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ags/tag2.xml" ContentType="application/vnd.openxmlformats-officedocument.presentationml.tags+xml"/>
  <Override PartName="/ppt/notesSlides/notesSlide3.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3.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4.xml" ContentType="application/vnd.openxmlformats-officedocument.presentationml.tags+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tags/tag5.xml" ContentType="application/vnd.openxmlformats-officedocument.presentationml.tags+xml"/>
  <Override PartName="/ppt/tags/tag6.xml" ContentType="application/vnd.openxmlformats-officedocument.presentationml.tags+xml"/>
  <Override PartName="/ppt/notesSlides/notesSlide11.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12.xml" ContentType="application/vnd.openxmlformats-officedocument.presentationml.notesSlide+xml"/>
  <Override PartName="/ppt/tags/tag10.xml" ContentType="application/vnd.openxmlformats-officedocument.presentationml.tags+xml"/>
  <Override PartName="/ppt/notesSlides/notesSlide13.xml" ContentType="application/vnd.openxmlformats-officedocument.presentationml.notesSlide+xml"/>
  <Override PartName="/ppt/tags/tag11.xml" ContentType="application/vnd.openxmlformats-officedocument.presentationml.tags+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4"/>
  </p:sldMasterIdLst>
  <p:notesMasterIdLst>
    <p:notesMasterId r:id="rId45"/>
  </p:notesMasterIdLst>
  <p:sldIdLst>
    <p:sldId id="2511" r:id="rId5"/>
    <p:sldId id="2147470358" r:id="rId6"/>
    <p:sldId id="2147470359" r:id="rId7"/>
    <p:sldId id="2147470382" r:id="rId8"/>
    <p:sldId id="2147470377" r:id="rId9"/>
    <p:sldId id="2145705678" r:id="rId10"/>
    <p:sldId id="973" r:id="rId11"/>
    <p:sldId id="2147470381" r:id="rId12"/>
    <p:sldId id="948" r:id="rId13"/>
    <p:sldId id="2147470380" r:id="rId14"/>
    <p:sldId id="2147470370" r:id="rId15"/>
    <p:sldId id="2145705652" r:id="rId16"/>
    <p:sldId id="2147470364" r:id="rId17"/>
    <p:sldId id="2147470383" r:id="rId18"/>
    <p:sldId id="2147470344" r:id="rId19"/>
    <p:sldId id="2145705614" r:id="rId20"/>
    <p:sldId id="2145705691" r:id="rId21"/>
    <p:sldId id="2147470376" r:id="rId22"/>
    <p:sldId id="2147470374" r:id="rId23"/>
    <p:sldId id="2147470375" r:id="rId24"/>
    <p:sldId id="910" r:id="rId25"/>
    <p:sldId id="2145705825" r:id="rId26"/>
    <p:sldId id="2739" r:id="rId27"/>
    <p:sldId id="2737" r:id="rId28"/>
    <p:sldId id="2672" r:id="rId29"/>
    <p:sldId id="2740" r:id="rId30"/>
    <p:sldId id="2738" r:id="rId31"/>
    <p:sldId id="2741" r:id="rId32"/>
    <p:sldId id="2744" r:id="rId33"/>
    <p:sldId id="2746" r:id="rId34"/>
    <p:sldId id="2147470348" r:id="rId35"/>
    <p:sldId id="2147470351" r:id="rId36"/>
    <p:sldId id="2751" r:id="rId37"/>
    <p:sldId id="2753" r:id="rId38"/>
    <p:sldId id="2767" r:id="rId39"/>
    <p:sldId id="2147470362" r:id="rId40"/>
    <p:sldId id="2774" r:id="rId41"/>
    <p:sldId id="772" r:id="rId42"/>
    <p:sldId id="2147470368" r:id="rId43"/>
    <p:sldId id="2675" r:id="rId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2042DBFB-B123-4DE1-B9E2-1ECAD482BC42}" v="1" dt="2024-11-19T21:53:33.888"/>
    <p1510:client id="{F38AE36E-325E-0743-A77F-CE171A0963EC}" v="47" dt="2024-11-19T19:24:29.66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E8B1032C-EA38-4F05-BA0D-38AFFFC7BED3}" styleName="Light Style 3 - Accent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672"/>
    <p:restoredTop sz="94667"/>
  </p:normalViewPr>
  <p:slideViewPr>
    <p:cSldViewPr snapToGrid="0">
      <p:cViewPr varScale="1">
        <p:scale>
          <a:sx n="60" d="100"/>
          <a:sy n="60" d="100"/>
        </p:scale>
        <p:origin x="728"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viewProps" Target="viewProps.xml"/><Relationship Id="rId50" Type="http://schemas.microsoft.com/office/2015/10/relationships/revisionInfo" Target="revisionInfo.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notesMaster" Target="notesMasters/notesMaster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theme" Target="theme/theme1.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presProps" Target="presProps.xml"/><Relationship Id="rId20" Type="http://schemas.openxmlformats.org/officeDocument/2006/relationships/slide" Target="slides/slide16.xml"/><Relationship Id="rId41" Type="http://schemas.openxmlformats.org/officeDocument/2006/relationships/slide" Target="slides/slide37.xml"/><Relationship Id="rId1" Type="http://schemas.openxmlformats.org/officeDocument/2006/relationships/customXml" Target="../customXml/item1.xml"/><Relationship Id="rId6" Type="http://schemas.openxmlformats.org/officeDocument/2006/relationships/slide" Target="slides/slide2.xml"/></Relationships>
</file>

<file path=ppt/charts/_rels/chart1.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NULL" TargetMode="External"/><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'Electoral Votes'!$H$9</c:f>
              <c:strCache>
                <c:ptCount val="1"/>
                <c:pt idx="0">
                  <c:v>Harris</c:v>
                </c:pt>
              </c:strCache>
            </c:strRef>
          </c:tx>
          <c:spPr>
            <a:solidFill>
              <a:schemeClr val="accent1"/>
            </a:solidFill>
            <a:ln>
              <a:noFill/>
            </a:ln>
            <a:effectLst/>
          </c:spPr>
          <c:invertIfNegative val="0"/>
          <c:dPt>
            <c:idx val="0"/>
            <c:invertIfNegative val="0"/>
            <c:bubble3D val="0"/>
            <c:spPr>
              <a:solidFill>
                <a:srgbClr val="0380E5"/>
              </a:solidFill>
              <a:ln>
                <a:noFill/>
              </a:ln>
              <a:effectLst/>
            </c:spPr>
            <c:extLst>
              <c:ext xmlns:c16="http://schemas.microsoft.com/office/drawing/2014/chart" uri="{C3380CC4-5D6E-409C-BE32-E72D297353CC}">
                <c16:uniqueId val="{00000001-D451-4637-ABA7-B5133E1AC6BB}"/>
              </c:ext>
            </c:extLst>
          </c:dPt>
          <c:dLbls>
            <c:dLbl>
              <c:idx val="0"/>
              <c:tx>
                <c:rich>
                  <a:bodyPr/>
                  <a:lstStyle/>
                  <a:p>
                    <a:fld id="{CDC6DA57-2A72-4436-98B5-2C9DA4026CF9}"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D451-4637-ABA7-B5133E1AC6BB}"/>
                </c:ext>
              </c:extLst>
            </c:dLbl>
            <c:spPr>
              <a:noFill/>
              <a:ln>
                <a:noFill/>
              </a:ln>
              <a:effectLst/>
            </c:spPr>
            <c:txPr>
              <a:bodyPr rot="0" spcFirstLastPara="1" vertOverflow="ellipsis" vert="horz" wrap="square" anchor="ctr" anchorCtr="1"/>
              <a:lstStyle/>
              <a:p>
                <a:pPr>
                  <a:defRPr sz="900" b="1" i="0" u="none" strike="noStrike" kern="1200" baseline="0">
                    <a:solidFill>
                      <a:srgbClr val="FFFFFF"/>
                    </a:solidFill>
                    <a:latin typeface="+mn-lt"/>
                    <a:ea typeface="+mn-ea"/>
                    <a:cs typeface="+mn-cs"/>
                  </a:defRPr>
                </a:pPr>
                <a:endParaRPr lang="en-US"/>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val>
            <c:numRef>
              <c:f>'Electoral Votes'!$I$9</c:f>
              <c:numCache>
                <c:formatCode>General</c:formatCode>
                <c:ptCount val="1"/>
                <c:pt idx="0">
                  <c:v>226</c:v>
                </c:pt>
              </c:numCache>
            </c:numRef>
          </c:val>
          <c:extLst>
            <c:ext xmlns:c15="http://schemas.microsoft.com/office/drawing/2012/chart" uri="{02D57815-91ED-43cb-92C2-25804820EDAC}">
              <c15:datalabelsRange>
                <c15:f>'Electoral Votes'!$J$9</c15:f>
                <c15:dlblRangeCache>
                  <c:ptCount val="1"/>
                  <c:pt idx="0">
                    <c:v>Kamala Harris (226)</c:v>
                  </c:pt>
                </c15:dlblRangeCache>
              </c15:datalabelsRange>
            </c:ext>
            <c:ext xmlns:c16="http://schemas.microsoft.com/office/drawing/2014/chart" uri="{C3380CC4-5D6E-409C-BE32-E72D297353CC}">
              <c16:uniqueId val="{00000002-D451-4637-ABA7-B5133E1AC6BB}"/>
            </c:ext>
          </c:extLst>
        </c:ser>
        <c:ser>
          <c:idx val="1"/>
          <c:order val="1"/>
          <c:tx>
            <c:strRef>
              <c:f>'Electoral Votes'!$H$10</c:f>
              <c:strCache>
                <c:ptCount val="1"/>
                <c:pt idx="0">
                  <c:v>Not Called</c:v>
                </c:pt>
              </c:strCache>
            </c:strRef>
          </c:tx>
          <c:spPr>
            <a:solidFill>
              <a:srgbClr val="FFC000"/>
            </a:solidFill>
            <a:ln>
              <a:noFill/>
            </a:ln>
            <a:effectLst/>
          </c:spPr>
          <c:invertIfNegative val="0"/>
          <c:dLbls>
            <c:dLbl>
              <c:idx val="0"/>
              <c:tx>
                <c:rich>
                  <a:bodyPr/>
                  <a:lstStyle/>
                  <a:p>
                    <a:fld id="{AA02AD2C-5F34-4827-85EE-B7F81972946D}"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D451-4637-ABA7-B5133E1AC6BB}"/>
                </c:ext>
              </c:extLst>
            </c:dLbl>
            <c:spPr>
              <a:noFill/>
              <a:ln>
                <a:noFill/>
              </a:ln>
              <a:effectLst/>
            </c:spPr>
            <c:txPr>
              <a:bodyPr rot="0" spcFirstLastPara="1" vertOverflow="ellipsis" vert="horz" wrap="square" anchor="ctr" anchorCtr="1"/>
              <a:lstStyle/>
              <a:p>
                <a:pPr>
                  <a:defRPr sz="900" b="1" i="0" u="none" strike="noStrike" kern="1200" baseline="0">
                    <a:solidFill>
                      <a:srgbClr val="FFFFFF"/>
                    </a:solidFill>
                    <a:latin typeface="+mn-lt"/>
                    <a:ea typeface="+mn-ea"/>
                    <a:cs typeface="+mn-cs"/>
                  </a:defRPr>
                </a:pPr>
                <a:endParaRPr lang="en-US"/>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val>
            <c:numRef>
              <c:f>'Electoral Votes'!$I$10</c:f>
              <c:numCache>
                <c:formatCode>General</c:formatCode>
                <c:ptCount val="1"/>
                <c:pt idx="0">
                  <c:v>0</c:v>
                </c:pt>
              </c:numCache>
            </c:numRef>
          </c:val>
          <c:extLst>
            <c:ext xmlns:c15="http://schemas.microsoft.com/office/drawing/2012/chart" uri="{02D57815-91ED-43cb-92C2-25804820EDAC}">
              <c15:datalabelsRange>
                <c15:f>'Electoral Votes'!$J$10</c15:f>
                <c15:dlblRangeCache>
                  <c:ptCount val="1"/>
                </c15:dlblRangeCache>
              </c15:datalabelsRange>
            </c:ext>
            <c:ext xmlns:c16="http://schemas.microsoft.com/office/drawing/2014/chart" uri="{C3380CC4-5D6E-409C-BE32-E72D297353CC}">
              <c16:uniqueId val="{00000004-D451-4637-ABA7-B5133E1AC6BB}"/>
            </c:ext>
          </c:extLst>
        </c:ser>
        <c:ser>
          <c:idx val="2"/>
          <c:order val="2"/>
          <c:tx>
            <c:strRef>
              <c:f>'Electoral Votes'!$H$11</c:f>
              <c:strCache>
                <c:ptCount val="1"/>
                <c:pt idx="0">
                  <c:v>Trump</c:v>
                </c:pt>
              </c:strCache>
            </c:strRef>
          </c:tx>
          <c:spPr>
            <a:solidFill>
              <a:schemeClr val="accent3"/>
            </a:solidFill>
            <a:ln>
              <a:noFill/>
            </a:ln>
            <a:effectLst/>
          </c:spPr>
          <c:invertIfNegative val="0"/>
          <c:dPt>
            <c:idx val="0"/>
            <c:invertIfNegative val="0"/>
            <c:bubble3D val="0"/>
            <c:spPr>
              <a:solidFill>
                <a:srgbClr val="FF5736"/>
              </a:solidFill>
              <a:ln>
                <a:noFill/>
              </a:ln>
              <a:effectLst/>
            </c:spPr>
            <c:extLst>
              <c:ext xmlns:c16="http://schemas.microsoft.com/office/drawing/2014/chart" uri="{C3380CC4-5D6E-409C-BE32-E72D297353CC}">
                <c16:uniqueId val="{00000006-D451-4637-ABA7-B5133E1AC6BB}"/>
              </c:ext>
            </c:extLst>
          </c:dPt>
          <c:dLbls>
            <c:dLbl>
              <c:idx val="0"/>
              <c:tx>
                <c:rich>
                  <a:bodyPr/>
                  <a:lstStyle/>
                  <a:p>
                    <a:fld id="{E51FEAEF-3F33-4F6F-B492-605837AA0F92}"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6-D451-4637-ABA7-B5133E1AC6BB}"/>
                </c:ext>
              </c:extLst>
            </c:dLbl>
            <c:spPr>
              <a:noFill/>
              <a:ln>
                <a:noFill/>
              </a:ln>
              <a:effectLst/>
            </c:spPr>
            <c:txPr>
              <a:bodyPr rot="0" spcFirstLastPara="1" vertOverflow="ellipsis" vert="horz" wrap="square" anchor="ctr" anchorCtr="1"/>
              <a:lstStyle/>
              <a:p>
                <a:pPr>
                  <a:defRPr sz="900" b="1" i="0" u="none" strike="noStrike" kern="1200" baseline="0">
                    <a:solidFill>
                      <a:srgbClr val="FFFFFF"/>
                    </a:solidFill>
                    <a:latin typeface="+mn-lt"/>
                    <a:ea typeface="+mn-ea"/>
                    <a:cs typeface="+mn-cs"/>
                  </a:defRPr>
                </a:pPr>
                <a:endParaRPr lang="en-US"/>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val>
            <c:numRef>
              <c:f>'Electoral Votes'!$I$11</c:f>
              <c:numCache>
                <c:formatCode>General</c:formatCode>
                <c:ptCount val="1"/>
                <c:pt idx="0">
                  <c:v>312</c:v>
                </c:pt>
              </c:numCache>
            </c:numRef>
          </c:val>
          <c:extLst>
            <c:ext xmlns:c15="http://schemas.microsoft.com/office/drawing/2012/chart" uri="{02D57815-91ED-43cb-92C2-25804820EDAC}">
              <c15:datalabelsRange>
                <c15:f>'Electoral Votes'!$J$11</c15:f>
                <c15:dlblRangeCache>
                  <c:ptCount val="1"/>
                  <c:pt idx="0">
                    <c:v>Donald Trump (312)</c:v>
                  </c:pt>
                </c15:dlblRangeCache>
              </c15:datalabelsRange>
            </c:ext>
            <c:ext xmlns:c16="http://schemas.microsoft.com/office/drawing/2014/chart" uri="{C3380CC4-5D6E-409C-BE32-E72D297353CC}">
              <c16:uniqueId val="{00000007-D451-4637-ABA7-B5133E1AC6BB}"/>
            </c:ext>
          </c:extLst>
        </c:ser>
        <c:dLbls>
          <c:dLblPos val="ctr"/>
          <c:showLegendKey val="0"/>
          <c:showVal val="1"/>
          <c:showCatName val="0"/>
          <c:showSerName val="0"/>
          <c:showPercent val="0"/>
          <c:showBubbleSize val="0"/>
        </c:dLbls>
        <c:gapWidth val="150"/>
        <c:overlap val="100"/>
        <c:axId val="167925968"/>
        <c:axId val="167920208"/>
      </c:barChart>
      <c:catAx>
        <c:axId val="167925968"/>
        <c:scaling>
          <c:orientation val="minMax"/>
        </c:scaling>
        <c:delete val="1"/>
        <c:axPos val="l"/>
        <c:numFmt formatCode="General" sourceLinked="1"/>
        <c:majorTickMark val="none"/>
        <c:minorTickMark val="none"/>
        <c:tickLblPos val="nextTo"/>
        <c:crossAx val="167920208"/>
        <c:crosses val="autoZero"/>
        <c:auto val="1"/>
        <c:lblAlgn val="ctr"/>
        <c:lblOffset val="100"/>
        <c:noMultiLvlLbl val="0"/>
      </c:catAx>
      <c:valAx>
        <c:axId val="167920208"/>
        <c:scaling>
          <c:orientation val="minMax"/>
          <c:max val="538"/>
          <c:min val="0"/>
        </c:scaling>
        <c:delete val="1"/>
        <c:axPos val="b"/>
        <c:numFmt formatCode="General" sourceLinked="1"/>
        <c:majorTickMark val="none"/>
        <c:minorTickMark val="none"/>
        <c:tickLblPos val="nextTo"/>
        <c:crossAx val="167925968"/>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b="1"/>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Dot_House!$K$2</c:f>
              <c:strCache>
                <c:ptCount val="1"/>
                <c:pt idx="0">
                  <c:v>xDEM</c:v>
                </c:pt>
              </c:strCache>
            </c:strRef>
          </c:tx>
          <c:spPr>
            <a:ln w="19050" cap="rnd">
              <a:noFill/>
              <a:round/>
            </a:ln>
            <a:effectLst/>
          </c:spPr>
          <c:marker>
            <c:symbol val="circle"/>
            <c:size val="4"/>
            <c:spPr>
              <a:solidFill>
                <a:srgbClr val="0380E5"/>
              </a:solidFill>
              <a:ln w="9525">
                <a:solidFill>
                  <a:srgbClr val="0364B5"/>
                </a:solidFill>
              </a:ln>
              <a:effectLst/>
            </c:spPr>
          </c:marker>
          <c:xVal>
            <c:numRef>
              <c:f>Dot_House!$K$3:$K$437</c:f>
              <c:numCache>
                <c:formatCode>0.0</c:formatCode>
                <c:ptCount val="435"/>
                <c:pt idx="0">
                  <c:v>#N/A</c:v>
                </c:pt>
                <c:pt idx="1">
                  <c:v>#N/A</c:v>
                </c:pt>
                <c:pt idx="2">
                  <c:v>#N/A</c:v>
                </c:pt>
                <c:pt idx="3">
                  <c:v>#N/A</c:v>
                </c:pt>
                <c:pt idx="4">
                  <c:v>#N/A</c:v>
                </c:pt>
                <c:pt idx="5">
                  <c:v>#N/A</c:v>
                </c:pt>
                <c:pt idx="6">
                  <c:v>#N/A</c:v>
                </c:pt>
                <c:pt idx="7">
                  <c:v>#N/A</c:v>
                </c:pt>
                <c:pt idx="8">
                  <c:v>#N/A</c:v>
                </c:pt>
                <c:pt idx="9">
                  <c:v>#N/A</c:v>
                </c:pt>
                <c:pt idx="10">
                  <c:v>#N/A</c:v>
                </c:pt>
                <c:pt idx="11">
                  <c:v>#N/A</c:v>
                </c:pt>
                <c:pt idx="12">
                  <c:v>#N/A</c:v>
                </c:pt>
                <c:pt idx="13">
                  <c:v>-0.13052619222005138</c:v>
                </c:pt>
                <c:pt idx="14">
                  <c:v>-0.25881904510252085</c:v>
                </c:pt>
                <c:pt idx="15">
                  <c:v>-0.38268343236508973</c:v>
                </c:pt>
                <c:pt idx="16">
                  <c:v>-0.49999999999999978</c:v>
                </c:pt>
                <c:pt idx="17">
                  <c:v>-0.60876142900872066</c:v>
                </c:pt>
                <c:pt idx="18">
                  <c:v>-0.70710678118654746</c:v>
                </c:pt>
                <c:pt idx="19">
                  <c:v>-0.79335334029123505</c:v>
                </c:pt>
                <c:pt idx="20">
                  <c:v>-0.86602540378443871</c:v>
                </c:pt>
                <c:pt idx="21">
                  <c:v>-0.92387953251128674</c:v>
                </c:pt>
                <c:pt idx="22">
                  <c:v>-0.9659258262890682</c:v>
                </c:pt>
                <c:pt idx="23">
                  <c:v>-0.99144486137381038</c:v>
                </c:pt>
                <c:pt idx="24">
                  <c:v>-1</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5.5588129585504302E-16</c:v>
                </c:pt>
                <c:pt idx="39">
                  <c:v>-0.13259034828085495</c:v>
                </c:pt>
                <c:pt idx="40">
                  <c:v>-0.26324723071631306</c:v>
                </c:pt>
                <c:pt idx="41">
                  <c:v>-0.39006537574678862</c:v>
                </c:pt>
                <c:pt idx="42">
                  <c:v>-0.51119548924814451</c:v>
                </c:pt>
                <c:pt idx="43">
                  <c:v>-0.62487122140427043</c:v>
                </c:pt>
                <c:pt idx="44">
                  <c:v>-0.7294349240648742</c:v>
                </c:pt>
                <c:pt idx="45">
                  <c:v>-0.82336182298821059</c:v>
                </c:pt>
                <c:pt idx="46">
                  <c:v>-0.90528225248302185</c:v>
                </c:pt>
                <c:pt idx="47">
                  <c:v>-0.97400162821853065</c:v>
                </c:pt>
                <c:pt idx="48">
                  <c:v>-1.0285178669539563</c:v>
                </c:pt>
                <c:pt idx="49">
                  <c:v>-1.0680359991686572</c:v>
                </c:pt>
                <c:pt idx="50">
                  <c:v>-1.0919797615078595</c:v>
                </c:pt>
                <c:pt idx="51">
                  <c:v>-1.1000000000000001</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-6.496669030250099E-2</c:v>
                </c:pt>
                <c:pt idx="68">
                  <c:v>-0.19413839586331796</c:v>
                </c:pt>
                <c:pt idx="69">
                  <c:v>-0.32103400623506506</c:v>
                </c:pt>
                <c:pt idx="70">
                  <c:v>-0.44416578640789761</c:v>
                </c:pt>
                <c:pt idx="71">
                  <c:v>-0.56209012883974863</c:v>
                </c:pt>
                <c:pt idx="72">
                  <c:v>-0.67342447843485931</c:v>
                </c:pt>
                <c:pt idx="73">
                  <c:v>-0.77686354173819361</c:v>
                </c:pt>
                <c:pt idx="74">
                  <c:v>-0.87119459030775714</c:v>
                </c:pt>
                <c:pt idx="75">
                  <c:v>-0.95531167884677259</c:v>
                </c:pt>
                <c:pt idx="76">
                  <c:v>-1.028228611401107</c:v>
                </c:pt>
                <c:pt idx="77">
                  <c:v>-1.0890905036051484</c:v>
                </c:pt>
                <c:pt idx="78">
                  <c:v>-1.1371838054193628</c:v>
                </c:pt>
                <c:pt idx="79">
                  <c:v>-1.1719446668521039</c:v>
                </c:pt>
                <c:pt idx="80">
                  <c:v>-1.1929655485852315</c:v>
                </c:pt>
                <c:pt idx="81">
                  <c:v>-1.2000000000000002</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-0.12742228242842887</c:v>
                </c:pt>
                <c:pt idx="100">
                  <c:v>-0.25361741862096671</c:v>
                </c:pt>
                <c:pt idx="101">
                  <c:v>-0.37737008043080089</c:v>
                </c:pt>
                <c:pt idx="102">
                  <c:v>-0.49748846207461672</c:v>
                </c:pt>
                <c:pt idx="103">
                  <c:v>-0.61281575787379716</c:v>
                </c:pt>
                <c:pt idx="104">
                  <c:v>-0.72224130292548272</c:v>
                </c:pt>
                <c:pt idx="105">
                  <c:v>-0.8247112694127392</c:v>
                </c:pt>
                <c:pt idx="106">
                  <c:v>-0.91923881554251186</c:v>
                </c:pt>
                <c:pt idx="107">
                  <c:v>-1.0049135893715584</c:v>
                </c:pt>
                <c:pt idx="108">
                  <c:v>-1.0809104959933091</c:v>
                </c:pt>
                <c:pt idx="109">
                  <c:v>-1.1464976436528616</c:v>
                </c:pt>
                <c:pt idx="110">
                  <c:v>-1.201043392264673</c:v>
                </c:pt>
                <c:pt idx="111">
                  <c:v>-1.2440224364518717</c:v>
                </c:pt>
                <c:pt idx="112">
                  <c:v>-1.2750208645241998</c:v>
                </c:pt>
                <c:pt idx="113">
                  <c:v>-1.2937401446738561</c:v>
                </c:pt>
                <c:pt idx="114">
                  <c:v>-1.3000000000000003</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-6.2810762490720512E-2</c:v>
                </c:pt>
                <c:pt idx="134">
                  <c:v>-0.18792657214471731</c:v>
                </c:pt>
                <c:pt idx="135">
                  <c:v>-0.31152930753884017</c:v>
                </c:pt>
                <c:pt idx="136">
                  <c:v>-0.43262379212492585</c:v>
                </c:pt>
                <c:pt idx="137">
                  <c:v>-0.55023504431549253</c:v>
                </c:pt>
                <c:pt idx="138">
                  <c:v>-0.66341612746219769</c:v>
                </c:pt>
                <c:pt idx="139">
                  <c:v>-0.7712557740329431</c:v>
                </c:pt>
                <c:pt idx="140">
                  <c:v>-0.87288572260222663</c:v>
                </c:pt>
                <c:pt idx="141">
                  <c:v>-0.96748770858161026</c:v>
                </c:pt>
                <c:pt idx="142">
                  <c:v>-1.0543000524050552</c:v>
                </c:pt>
                <c:pt idx="143">
                  <c:v>-1.1326237921249263</c:v>
                </c:pt>
                <c:pt idx="144">
                  <c:v>-1.2018283110426125</c:v>
                </c:pt>
                <c:pt idx="145">
                  <c:v>-1.2613564150633869</c:v>
                </c:pt>
                <c:pt idx="146">
                  <c:v>-1.3107288188956319</c:v>
                </c:pt>
                <c:pt idx="147">
                  <c:v>-1.3495480049741946</c:v>
                </c:pt>
                <c:pt idx="148">
                  <c:v>-1.3775014240380816</c:v>
                </c:pt>
                <c:pt idx="149">
                  <c:v>-1.3943640115933349</c:v>
                </c:pt>
                <c:pt idx="150">
                  <c:v>-1.4000000000000004</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-6.0398910164122036E-2</c:v>
                </c:pt>
                <c:pt idx="172">
                  <c:v>-0.18080502038298404</c:v>
                </c:pt>
                <c:pt idx="173">
                  <c:v>-0.3000385406640656</c:v>
                </c:pt>
                <c:pt idx="174">
                  <c:v>-0.41732619587467806</c:v>
                </c:pt>
                <c:pt idx="175">
                  <c:v>-0.53190733056380279</c:v>
                </c:pt>
                <c:pt idx="176">
                  <c:v>-0.6430388421045804</c:v>
                </c:pt>
                <c:pt idx="177">
                  <c:v>-0.74999999999999933</c:v>
                </c:pt>
                <c:pt idx="178">
                  <c:v>-0.85209712009673266</c:v>
                </c:pt>
                <c:pt idx="179">
                  <c:v>-0.94866806339306509</c:v>
                </c:pt>
                <c:pt idx="180">
                  <c:v>-1.0390865302643983</c:v>
                </c:pt>
                <c:pt idx="181">
                  <c:v>-1.1227661222566512</c:v>
                </c:pt>
                <c:pt idx="182">
                  <c:v>-1.1991641451052515</c:v>
                </c:pt>
                <c:pt idx="183">
                  <c:v>-1.2677851283156916</c:v>
                </c:pt>
                <c:pt idx="184">
                  <c:v>-1.3281840384798147</c:v>
                </c:pt>
                <c:pt idx="185">
                  <c:v>-1.379969165488236</c:v>
                </c:pt>
                <c:pt idx="186">
                  <c:v>-1.4228046629207183</c:v>
                </c:pt>
                <c:pt idx="187">
                  <c:v>-1.456412726139078</c:v>
                </c:pt>
                <c:pt idx="188">
                  <c:v>-1.4805753939568695</c:v>
                </c:pt>
                <c:pt idx="189">
                  <c:v>-1.4951359622013154</c:v>
                </c:pt>
                <c:pt idx="190">
                  <c:v>-1.5000000000000004</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-0.11956814973827957</c:v>
                </c:pt>
                <c:pt idx="214">
                  <c:v>-0.23846762588188039</c:v>
                </c:pt>
                <c:pt idx="215">
                  <c:v>-0.35603349433010445</c:v>
                </c:pt>
                <c:pt idx="216">
                  <c:v>-0.47160827905744823</c:v>
                </c:pt>
                <c:pt idx="217">
                  <c:v>-0.58454563898623368</c:v>
                </c:pt>
                <c:pt idx="218">
                  <c:v>-0.69421398258809497</c:v>
                </c:pt>
                <c:pt idx="219">
                  <c:v>-0.80000000000000182</c:v>
                </c:pt>
                <c:pt idx="220">
                  <c:v>-0.90131209290179737</c:v>
                </c:pt>
                <c:pt idx="221">
                  <c:v>-0.99758368297397493</c:v>
                </c:pt>
                <c:pt idx="222">
                  <c:v>-1.0882763804334727</c:v>
                </c:pt>
                <c:pt idx="223">
                  <c:v>-1.1728829949277235</c:v>
                </c:pt>
                <c:pt idx="224">
                  <c:v>-1.2509303719488485</c:v>
                </c:pt>
                <c:pt idx="225">
                  <c:v>-1.3219820389055927</c:v>
                </c:pt>
                <c:pt idx="226">
                  <c:v>-1.3856406460551027</c:v>
                </c:pt>
                <c:pt idx="227">
                  <c:v>-1.4415501886438709</c:v>
                </c:pt>
                <c:pt idx="228">
                  <c:v>-1.4893979978307275</c:v>
                </c:pt>
                <c:pt idx="229">
                  <c:v>-1.5289164892578258</c:v>
                </c:pt>
                <c:pt idx="230">
                  <c:v>-1.5598846594909184</c:v>
                </c:pt>
                <c:pt idx="231">
                  <c:v>-1.5821293219602062</c:v>
                </c:pt>
                <c:pt idx="232">
                  <c:v>-1.5955260754898888</c:v>
                </c:pt>
                <c:pt idx="233">
                  <c:v>-1.6000000000000005</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-0.17769838755501072</c:v>
                </c:pt>
                <c:pt idx="259">
                  <c:v>-0.2952019020337816</c:v>
                </c:pt>
                <c:pt idx="260">
                  <c:v>-0.41126722251943498</c:v>
                </c:pt>
                <c:pt idx="261">
                  <c:v>-0.52532889043741071</c:v>
                </c:pt>
                <c:pt idx="262">
                  <c:v>-0.6368312088070508</c:v>
                </c:pt>
                <c:pt idx="263">
                  <c:v>-0.7452309495414321</c:v>
                </c:pt>
                <c:pt idx="264">
                  <c:v>-0.85</c:v>
                </c:pt>
                <c:pt idx="265">
                  <c:v>-0.95062793590026973</c:v>
                </c:pt>
                <c:pt idx="266">
                  <c:v>-1.0466245080536194</c:v>
                </c:pt>
                <c:pt idx="267">
                  <c:v>-1.1375220308100589</c:v>
                </c:pt>
                <c:pt idx="268">
                  <c:v>-1.222877660575707</c:v>
                </c:pt>
                <c:pt idx="269">
                  <c:v>-1.302275553302263</c:v>
                </c:pt>
                <c:pt idx="270">
                  <c:v>-1.375328890437411</c:v>
                </c:pt>
                <c:pt idx="271">
                  <c:v>-1.4416817634659247</c:v>
                </c:pt>
                <c:pt idx="272">
                  <c:v>-1.5010109078601763</c:v>
                </c:pt>
                <c:pt idx="273">
                  <c:v>-1.5530272779924221</c:v>
                </c:pt>
                <c:pt idx="274">
                  <c:v>-1.5974774553360447</c:v>
                </c:pt>
                <c:pt idx="275">
                  <c:v>-1.6341448830951426</c:v>
                </c:pt>
                <c:pt idx="276">
                  <c:v>-1.6628509212474702</c:v>
                </c:pt>
                <c:pt idx="277">
                  <c:v>-1.6834557168606703</c:v>
                </c:pt>
                <c:pt idx="278">
                  <c:v>-1.6958588854417018</c:v>
                </c:pt>
                <c:pt idx="279">
                  <c:v>-1.7000000000000006</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-0.23494714599609257</c:v>
                </c:pt>
                <c:pt idx="307">
                  <c:v>-0.35116257962903086</c:v>
                </c:pt>
                <c:pt idx="308">
                  <c:v>-0.46587428118453772</c:v>
                </c:pt>
                <c:pt idx="309">
                  <c:v>-0.57859103754569063</c:v>
                </c:pt>
                <c:pt idx="310">
                  <c:v>-0.68883017825716175</c:v>
                </c:pt>
                <c:pt idx="311">
                  <c:v>-0.79611964239420241</c:v>
                </c:pt>
                <c:pt idx="312">
                  <c:v>-0.89999999999999991</c:v>
                </c:pt>
                <c:pt idx="313">
                  <c:v>-1.0000264194352839</c:v>
                </c:pt>
                <c:pt idx="314">
                  <c:v>-1.0957705722156976</c:v>
                </c:pt>
                <c:pt idx="315">
                  <c:v>-1.1868224671801244</c:v>
                </c:pt>
                <c:pt idx="316">
                  <c:v>-1.2727922061357859</c:v>
                </c:pt>
                <c:pt idx="317">
                  <c:v>-1.3533116534621596</c:v>
                </c:pt>
                <c:pt idx="318">
                  <c:v>-1.4280360125242237</c:v>
                </c:pt>
                <c:pt idx="319">
                  <c:v>-1.4966453021445822</c:v>
                </c:pt>
                <c:pt idx="320">
                  <c:v>-1.5588457268119902</c:v>
                </c:pt>
                <c:pt idx="321">
                  <c:v>-1.6143709347588395</c:v>
                </c:pt>
                <c:pt idx="322">
                  <c:v>-1.6629831585203168</c:v>
                </c:pt>
                <c:pt idx="323">
                  <c:v>-1.7044742330911906</c:v>
                </c:pt>
                <c:pt idx="324">
                  <c:v>-1.7386664873203235</c:v>
                </c:pt>
                <c:pt idx="325">
                  <c:v>-1.7654135047258155</c:v>
                </c:pt>
                <c:pt idx="326">
                  <c:v>-1.7846007504728594</c:v>
                </c:pt>
                <c:pt idx="327">
                  <c:v>-1.7961460618294869</c:v>
                </c:pt>
                <c:pt idx="328">
                  <c:v>-1.8000000000000007</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#N/A</c:v>
                </c:pt>
                <c:pt idx="356">
                  <c:v>-0.1753098829802745</c:v>
                </c:pt>
                <c:pt idx="357">
                  <c:v>-0.29144414426950305</c:v>
                </c:pt>
                <c:pt idx="358">
                  <c:v>-0.40647285809234651</c:v>
                </c:pt>
                <c:pt idx="359">
                  <c:v>-0.51995968113695901</c:v>
                </c:pt>
                <c:pt idx="360">
                  <c:v>-0.63147411901135464</c:v>
                </c:pt>
                <c:pt idx="361">
                  <c:v>-0.74059315925609215</c:v>
                </c:pt>
                <c:pt idx="362">
                  <c:v>-0.84690287597542446</c:v>
                </c:pt>
                <c:pt idx="363">
                  <c:v>-0.95000000000000151</c:v>
                </c:pt>
                <c:pt idx="364">
                  <c:v>-1.0494934486249623</c:v>
                </c:pt>
                <c:pt idx="365">
                  <c:v>-1.1450058091205888</c:v>
                </c:pt>
                <c:pt idx="366">
                  <c:v>-1.2361747703880612</c:v>
                </c:pt>
                <c:pt idx="367">
                  <c:v>-1.3226544973295622</c:v>
                </c:pt>
                <c:pt idx="368">
                  <c:v>-1.4041169427192532</c:v>
                </c:pt>
                <c:pt idx="369">
                  <c:v>-1.4802530915987751</c:v>
                </c:pt>
                <c:pt idx="370">
                  <c:v>-1.5507741334768228</c:v>
                </c:pt>
                <c:pt idx="371">
                  <c:v>-1.6154125578862681</c:v>
                </c:pt>
                <c:pt idx="372">
                  <c:v>-1.6739231691429917</c:v>
                </c:pt>
                <c:pt idx="373">
                  <c:v>-1.7260840164570963</c:v>
                </c:pt>
                <c:pt idx="374">
                  <c:v>-1.7716972358682774</c:v>
                </c:pt>
                <c:pt idx="375">
                  <c:v>-1.8105898008115988</c:v>
                </c:pt>
                <c:pt idx="376">
                  <c:v>-1.8426141784665191</c:v>
                </c:pt>
                <c:pt idx="377">
                  <c:v>-1.8676488893994143</c:v>
                </c:pt>
                <c:pt idx="378">
                  <c:v>-1.885598968376679</c:v>
                </c:pt>
                <c:pt idx="379">
                  <c:v>-1.8963963246003845</c:v>
                </c:pt>
                <c:pt idx="380">
                  <c:v>-1.9000000000000008</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#N/A</c:v>
                </c:pt>
                <c:pt idx="397">
                  <c:v>#N/A</c:v>
                </c:pt>
                <c:pt idx="398">
                  <c:v>#N/A</c:v>
                </c:pt>
                <c:pt idx="399">
                  <c:v>#N/A</c:v>
                </c:pt>
                <c:pt idx="400">
                  <c:v>#N/A</c:v>
                </c:pt>
                <c:pt idx="401">
                  <c:v>#N/A</c:v>
                </c:pt>
                <c:pt idx="402">
                  <c:v>#N/A</c:v>
                </c:pt>
                <c:pt idx="403">
                  <c:v>#N/A</c:v>
                </c:pt>
                <c:pt idx="404">
                  <c:v>#N/A</c:v>
                </c:pt>
                <c:pt idx="405">
                  <c:v>#N/A</c:v>
                </c:pt>
                <c:pt idx="406">
                  <c:v>#N/A</c:v>
                </c:pt>
                <c:pt idx="407">
                  <c:v>#N/A</c:v>
                </c:pt>
                <c:pt idx="408">
                  <c:v>#N/A</c:v>
                </c:pt>
                <c:pt idx="409">
                  <c:v>-0.17759179064586741</c:v>
                </c:pt>
                <c:pt idx="410">
                  <c:v>-0.29529312800496021</c:v>
                </c:pt>
                <c:pt idx="411">
                  <c:v>-0.41195723748219454</c:v>
                </c:pt>
                <c:pt idx="412">
                  <c:v>-0.52717433213813258</c:v>
                </c:pt>
                <c:pt idx="413">
                  <c:v>-0.6405397077256727</c:v>
                </c:pt>
                <c:pt idx="414">
                  <c:v>-0.75165516422847367</c:v>
                </c:pt>
                <c:pt idx="415">
                  <c:v>-0.86013040455303824</c:v>
                </c:pt>
                <c:pt idx="416">
                  <c:v>-0.96558440546148683</c:v>
                </c:pt>
                <c:pt idx="417">
                  <c:v>-1.0676467559295788</c:v>
                </c:pt>
                <c:pt idx="418">
                  <c:v>-1.1659589582289414</c:v>
                </c:pt>
                <c:pt idx="419">
                  <c:v>-1.2601756871634193</c:v>
                </c:pt>
                <c:pt idx="420">
                  <c:v>-1.349966003036418</c:v>
                </c:pt>
                <c:pt idx="421">
                  <c:v>-1.4350145140886597</c:v>
                </c:pt>
                <c:pt idx="422">
                  <c:v>-1.5150224843232374</c:v>
                </c:pt>
                <c:pt idx="423">
                  <c:v>-1.5897088828267036</c:v>
                </c:pt>
                <c:pt idx="424">
                  <c:v>-1.6588113709004011</c:v>
                </c:pt>
                <c:pt idx="425">
                  <c:v>-1.7220872235347087</c:v>
                </c:pt>
                <c:pt idx="426">
                  <c:v>-1.7793141819894924</c:v>
                </c:pt>
                <c:pt idx="427">
                  <c:v>-1.8302912344860354</c:v>
                </c:pt>
                <c:pt idx="428">
                  <c:v>-1.8748393222682402</c:v>
                </c:pt>
                <c:pt idx="429">
                  <c:v>-1.9128019685530435</c:v>
                </c:pt>
                <c:pt idx="430">
                  <c:v>-1.9440458281608208</c:v>
                </c:pt>
                <c:pt idx="431">
                  <c:v>-1.9684611558951932</c:v>
                </c:pt>
                <c:pt idx="432">
                  <c:v>-1.9859621920270338</c:v>
                </c:pt>
                <c:pt idx="433">
                  <c:v>-1.9964874635286434</c:v>
                </c:pt>
                <c:pt idx="434">
                  <c:v>-2.0000000000000009</c:v>
                </c:pt>
              </c:numCache>
            </c:numRef>
          </c:xVal>
          <c:yVal>
            <c:numRef>
              <c:f>Dot_House!$L$3:$L$437</c:f>
              <c:numCache>
                <c:formatCode>0.0</c:formatCode>
                <c:ptCount val="435"/>
                <c:pt idx="0">
                  <c:v>#N/A</c:v>
                </c:pt>
                <c:pt idx="1">
                  <c:v>#N/A</c:v>
                </c:pt>
                <c:pt idx="2">
                  <c:v>#N/A</c:v>
                </c:pt>
                <c:pt idx="3">
                  <c:v>#N/A</c:v>
                </c:pt>
                <c:pt idx="4">
                  <c:v>#N/A</c:v>
                </c:pt>
                <c:pt idx="5">
                  <c:v>#N/A</c:v>
                </c:pt>
                <c:pt idx="6">
                  <c:v>#N/A</c:v>
                </c:pt>
                <c:pt idx="7">
                  <c:v>#N/A</c:v>
                </c:pt>
                <c:pt idx="8">
                  <c:v>#N/A</c:v>
                </c:pt>
                <c:pt idx="9">
                  <c:v>#N/A</c:v>
                </c:pt>
                <c:pt idx="10">
                  <c:v>#N/A</c:v>
                </c:pt>
                <c:pt idx="11">
                  <c:v>#N/A</c:v>
                </c:pt>
                <c:pt idx="12">
                  <c:v>#N/A</c:v>
                </c:pt>
                <c:pt idx="13">
                  <c:v>0.99144486137381049</c:v>
                </c:pt>
                <c:pt idx="14">
                  <c:v>0.96592582628906831</c:v>
                </c:pt>
                <c:pt idx="15">
                  <c:v>0.92387953251128674</c:v>
                </c:pt>
                <c:pt idx="16">
                  <c:v>0.86602540378443871</c:v>
                </c:pt>
                <c:pt idx="17">
                  <c:v>0.79335334029123517</c:v>
                </c:pt>
                <c:pt idx="18">
                  <c:v>0.70710678118654757</c:v>
                </c:pt>
                <c:pt idx="19">
                  <c:v>0.60876142900872088</c:v>
                </c:pt>
                <c:pt idx="20">
                  <c:v>0.49999999999999994</c:v>
                </c:pt>
                <c:pt idx="21">
                  <c:v>0.38268343236508989</c:v>
                </c:pt>
                <c:pt idx="22">
                  <c:v>0.25881904510252102</c:v>
                </c:pt>
                <c:pt idx="23">
                  <c:v>0.13052619222005157</c:v>
                </c:pt>
                <c:pt idx="24">
                  <c:v>1.22514845490862E-16</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1.1000000000000001</c:v>
                </c:pt>
                <c:pt idx="39">
                  <c:v>1.0919797615078595</c:v>
                </c:pt>
                <c:pt idx="40">
                  <c:v>1.0680359991686574</c:v>
                </c:pt>
                <c:pt idx="41">
                  <c:v>1.0285178669539567</c:v>
                </c:pt>
                <c:pt idx="42">
                  <c:v>0.97400162821853142</c:v>
                </c:pt>
                <c:pt idx="43">
                  <c:v>0.90528225248302274</c:v>
                </c:pt>
                <c:pt idx="44">
                  <c:v>0.8233618229882117</c:v>
                </c:pt>
                <c:pt idx="45">
                  <c:v>0.72943492406487553</c:v>
                </c:pt>
                <c:pt idx="46">
                  <c:v>0.62487122140427176</c:v>
                </c:pt>
                <c:pt idx="47">
                  <c:v>0.51119548924814606</c:v>
                </c:pt>
                <c:pt idx="48">
                  <c:v>0.39006537574678946</c:v>
                </c:pt>
                <c:pt idx="49">
                  <c:v>0.26324723071631345</c:v>
                </c:pt>
                <c:pt idx="50">
                  <c:v>0.13259034828085489</c:v>
                </c:pt>
                <c:pt idx="51">
                  <c:v>-8.4222993163018963E-16</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1.1982400966213487</c:v>
                </c:pt>
                <c:pt idx="68">
                  <c:v>1.1841918270498315</c:v>
                </c:pt>
                <c:pt idx="69">
                  <c:v>1.1562599910230678</c:v>
                </c:pt>
                <c:pt idx="70">
                  <c:v>1.1147720637801497</c:v>
                </c:pt>
                <c:pt idx="71">
                  <c:v>1.0602144533352273</c:v>
                </c:pt>
                <c:pt idx="72">
                  <c:v>0.99322679778826861</c:v>
                </c:pt>
                <c:pt idx="73">
                  <c:v>0.91459446615316353</c:v>
                </c:pt>
                <c:pt idx="74">
                  <c:v>0.82523935062410814</c:v>
                </c:pt>
                <c:pt idx="75">
                  <c:v>0.72620905823251825</c:v>
                </c:pt>
                <c:pt idx="76">
                  <c:v>0.61866462861242655</c:v>
                </c:pt>
                <c:pt idx="77">
                  <c:v>0.50386692187231785</c:v>
                </c:pt>
                <c:pt idx="78">
                  <c:v>0.38316183616317678</c:v>
                </c:pt>
                <c:pt idx="79">
                  <c:v>0.25796452825323019</c:v>
                </c:pt>
                <c:pt idx="80">
                  <c:v>0.12974282210873139</c:v>
                </c:pt>
                <c:pt idx="81">
                  <c:v>1.2128319182291848E-15</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1.2937401446738563</c:v>
                </c:pt>
                <c:pt idx="100">
                  <c:v>1.2750208645241998</c:v>
                </c:pt>
                <c:pt idx="101">
                  <c:v>1.2440224364518719</c:v>
                </c:pt>
                <c:pt idx="102">
                  <c:v>1.201043392264673</c:v>
                </c:pt>
                <c:pt idx="103">
                  <c:v>1.1464976436528618</c:v>
                </c:pt>
                <c:pt idx="104">
                  <c:v>1.0809104959933094</c:v>
                </c:pt>
                <c:pt idx="105">
                  <c:v>1.0049135893715584</c:v>
                </c:pt>
                <c:pt idx="106">
                  <c:v>0.91923881554251208</c:v>
                </c:pt>
                <c:pt idx="107">
                  <c:v>0.82471126941273931</c:v>
                </c:pt>
                <c:pt idx="108">
                  <c:v>0.72224130292548294</c:v>
                </c:pt>
                <c:pt idx="109">
                  <c:v>0.61281575787379738</c:v>
                </c:pt>
                <c:pt idx="110">
                  <c:v>0.49748846207461694</c:v>
                </c:pt>
                <c:pt idx="111">
                  <c:v>0.37737008043080117</c:v>
                </c:pt>
                <c:pt idx="112">
                  <c:v>0.25361741862096726</c:v>
                </c:pt>
                <c:pt idx="113">
                  <c:v>0.1274222824284291</c:v>
                </c:pt>
                <c:pt idx="114">
                  <c:v>1.5926929913812063E-16</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1.3985902931578409</c:v>
                </c:pt>
                <c:pt idx="134">
                  <c:v>1.3873296664751091</c:v>
                </c:pt>
                <c:pt idx="135">
                  <c:v>1.3648990770545535</c:v>
                </c:pt>
                <c:pt idx="136">
                  <c:v>1.3314791228132157</c:v>
                </c:pt>
                <c:pt idx="137">
                  <c:v>1.2873388815720315</c:v>
                </c:pt>
                <c:pt idx="138">
                  <c:v>1.2328337445994337</c:v>
                </c:pt>
                <c:pt idx="139">
                  <c:v>1.1684025552098245</c:v>
                </c:pt>
                <c:pt idx="140">
                  <c:v>1.0945640754552424</c:v>
                </c:pt>
                <c:pt idx="141">
                  <c:v>1.0119128093583489</c:v>
                </c:pt>
                <c:pt idx="142">
                  <c:v>0.92111421631559853</c:v>
                </c:pt>
                <c:pt idx="143">
                  <c:v>0.82289935320946317</c:v>
                </c:pt>
                <c:pt idx="144">
                  <c:v>0.71805898836826942</c:v>
                </c:pt>
                <c:pt idx="145">
                  <c:v>0.60743723476458222</c:v>
                </c:pt>
                <c:pt idx="146">
                  <c:v>0.49192475371388122</c:v>
                </c:pt>
                <c:pt idx="147">
                  <c:v>0.37245158379334659</c:v>
                </c:pt>
                <c:pt idx="148">
                  <c:v>0.24997965271809272</c:v>
                </c:pt>
                <c:pt idx="149">
                  <c:v>0.12549503246480834</c:v>
                </c:pt>
                <c:pt idx="150">
                  <c:v>1.4149705712673824E-15</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1.498783497257355</c:v>
                </c:pt>
                <c:pt idx="172">
                  <c:v>1.4890633111470815</c:v>
                </c:pt>
                <c:pt idx="173">
                  <c:v>1.4696859780634022</c:v>
                </c:pt>
                <c:pt idx="174">
                  <c:v>1.4407771674470591</c:v>
                </c:pt>
                <c:pt idx="175">
                  <c:v>1.4025243640281231</c:v>
                </c:pt>
                <c:pt idx="176">
                  <c:v>1.3551756519155742</c:v>
                </c:pt>
                <c:pt idx="177">
                  <c:v>1.2990381056766587</c:v>
                </c:pt>
                <c:pt idx="178">
                  <c:v>1.234475798840486</c:v>
                </c:pt>
                <c:pt idx="179">
                  <c:v>1.1619074427414831</c:v>
                </c:pt>
                <c:pt idx="180">
                  <c:v>1.0818036710157231</c:v>
                </c:pt>
                <c:pt idx="181">
                  <c:v>0.99468398736119412</c:v>
                </c:pt>
                <c:pt idx="182">
                  <c:v>0.90111339635696952</c:v>
                </c:pt>
                <c:pt idx="183">
                  <c:v>0.80169873919170331</c:v>
                </c:pt>
                <c:pt idx="184">
                  <c:v>0.6970847580656544</c:v>
                </c:pt>
                <c:pt idx="185">
                  <c:v>0.58794991479011416</c:v>
                </c:pt>
                <c:pt idx="186">
                  <c:v>0.47500199070221011</c:v>
                </c:pt>
                <c:pt idx="187">
                  <c:v>0.35897349643133791</c:v>
                </c:pt>
                <c:pt idx="188">
                  <c:v>0.24061692128664153</c:v>
                </c:pt>
                <c:pt idx="189">
                  <c:v>0.12069985307509047</c:v>
                </c:pt>
                <c:pt idx="190">
                  <c:v>1.5160398977864812E-15</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1.5955260754898888</c:v>
                </c:pt>
                <c:pt idx="214">
                  <c:v>1.5821293219602059</c:v>
                </c:pt>
                <c:pt idx="215">
                  <c:v>1.5598846594909179</c:v>
                </c:pt>
                <c:pt idx="216">
                  <c:v>1.5289164892578253</c:v>
                </c:pt>
                <c:pt idx="217">
                  <c:v>1.4893979978307268</c:v>
                </c:pt>
                <c:pt idx="218">
                  <c:v>1.4415501886438702</c:v>
                </c:pt>
                <c:pt idx="219">
                  <c:v>1.3856406460551014</c:v>
                </c:pt>
                <c:pt idx="220">
                  <c:v>1.321982038905591</c:v>
                </c:pt>
                <c:pt idx="221">
                  <c:v>1.2509303719488474</c:v>
                </c:pt>
                <c:pt idx="222">
                  <c:v>1.1728829949277213</c:v>
                </c:pt>
                <c:pt idx="223">
                  <c:v>1.0882763804334703</c:v>
                </c:pt>
                <c:pt idx="224">
                  <c:v>0.9975836829739736</c:v>
                </c:pt>
                <c:pt idx="225">
                  <c:v>0.9013120929017947</c:v>
                </c:pt>
                <c:pt idx="226">
                  <c:v>0.7999999999999996</c:v>
                </c:pt>
                <c:pt idx="227">
                  <c:v>0.69421398258809341</c:v>
                </c:pt>
                <c:pt idx="228">
                  <c:v>0.58454563898623191</c:v>
                </c:pt>
                <c:pt idx="229">
                  <c:v>0.4716082790574469</c:v>
                </c:pt>
                <c:pt idx="230">
                  <c:v>0.35603349433010334</c:v>
                </c:pt>
                <c:pt idx="231">
                  <c:v>0.23846762588187964</c:v>
                </c:pt>
                <c:pt idx="232">
                  <c:v>0.11956814973827951</c:v>
                </c:pt>
                <c:pt idx="233">
                  <c:v>9.0656648854547962E-16</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#N/A</c:v>
                </c:pt>
                <c:pt idx="258">
                  <c:v>1.6906872221260654</c:v>
                </c:pt>
                <c:pt idx="259">
                  <c:v>1.6741731801207542</c:v>
                </c:pt>
                <c:pt idx="260">
                  <c:v>1.6495027346691946</c:v>
                </c:pt>
                <c:pt idx="261">
                  <c:v>1.6167960777017618</c:v>
                </c:pt>
                <c:pt idx="262">
                  <c:v>1.5762125527635391</c:v>
                </c:pt>
                <c:pt idx="263">
                  <c:v>1.5279498787085843</c:v>
                </c:pt>
                <c:pt idx="264">
                  <c:v>1.4722431864335463</c:v>
                </c:pt>
                <c:pt idx="265">
                  <c:v>1.4093638733435714</c:v>
                </c:pt>
                <c:pt idx="266">
                  <c:v>1.3396182811314279</c:v>
                </c:pt>
                <c:pt idx="267">
                  <c:v>1.263346203311571</c:v>
                </c:pt>
                <c:pt idx="268">
                  <c:v>1.1809192297802962</c:v>
                </c:pt>
                <c:pt idx="269">
                  <c:v>1.0927389364671174</c:v>
                </c:pt>
                <c:pt idx="270">
                  <c:v>0.99923492889720489</c:v>
                </c:pt>
                <c:pt idx="271">
                  <c:v>0.90086274919644871</c:v>
                </c:pt>
                <c:pt idx="272">
                  <c:v>0.79810165673601452</c:v>
                </c:pt>
                <c:pt idx="273">
                  <c:v>0.69145229322886037</c:v>
                </c:pt>
                <c:pt idx="274">
                  <c:v>0.58143424365363727</c:v>
                </c:pt>
                <c:pt idx="275">
                  <c:v>0.46858350488889883</c:v>
                </c:pt>
                <c:pt idx="276">
                  <c:v>0.35344987439019099</c:v>
                </c:pt>
                <c:pt idx="277">
                  <c:v>0.23659427163211114</c:v>
                </c:pt>
                <c:pt idx="278">
                  <c:v>0.11858600536501343</c:v>
                </c:pt>
                <c:pt idx="279">
                  <c:v>2.0827523733446548E-16</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#N/A</c:v>
                </c:pt>
                <c:pt idx="306">
                  <c:v>1.7846007504728596</c:v>
                </c:pt>
                <c:pt idx="307">
                  <c:v>1.7654135047258155</c:v>
                </c:pt>
                <c:pt idx="308">
                  <c:v>1.7386664873203237</c:v>
                </c:pt>
                <c:pt idx="309">
                  <c:v>1.7044742330911908</c:v>
                </c:pt>
                <c:pt idx="310">
                  <c:v>1.6629831585203168</c:v>
                </c:pt>
                <c:pt idx="311">
                  <c:v>1.6143709347588397</c:v>
                </c:pt>
                <c:pt idx="312">
                  <c:v>1.5588457268119902</c:v>
                </c:pt>
                <c:pt idx="313">
                  <c:v>1.4966453021445825</c:v>
                </c:pt>
                <c:pt idx="314">
                  <c:v>1.428036012524224</c:v>
                </c:pt>
                <c:pt idx="315">
                  <c:v>1.3533116534621599</c:v>
                </c:pt>
                <c:pt idx="316">
                  <c:v>1.2727922061357861</c:v>
                </c:pt>
                <c:pt idx="317">
                  <c:v>1.1868224671801246</c:v>
                </c:pt>
                <c:pt idx="318">
                  <c:v>1.0957705722156981</c:v>
                </c:pt>
                <c:pt idx="319">
                  <c:v>1.0000264194352844</c:v>
                </c:pt>
                <c:pt idx="320">
                  <c:v>0.90000000000000024</c:v>
                </c:pt>
                <c:pt idx="321">
                  <c:v>0.79611964239420263</c:v>
                </c:pt>
                <c:pt idx="322">
                  <c:v>0.68883017825716208</c:v>
                </c:pt>
                <c:pt idx="323">
                  <c:v>0.57859103754569141</c:v>
                </c:pt>
                <c:pt idx="324">
                  <c:v>0.465874281184538</c:v>
                </c:pt>
                <c:pt idx="325">
                  <c:v>0.35116257962903163</c:v>
                </c:pt>
                <c:pt idx="326">
                  <c:v>0.23494714599609293</c:v>
                </c:pt>
                <c:pt idx="327">
                  <c:v>0.11772563261425766</c:v>
                </c:pt>
                <c:pt idx="328">
                  <c:v>2.205267218835517E-16</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#N/A</c:v>
                </c:pt>
                <c:pt idx="356">
                  <c:v>1.8918949349605663</c:v>
                </c:pt>
                <c:pt idx="357">
                  <c:v>1.8775143969543937</c:v>
                </c:pt>
                <c:pt idx="358">
                  <c:v>1.8560118037432418</c:v>
                </c:pt>
                <c:pt idx="359">
                  <c:v>1.8274687220283568</c:v>
                </c:pt>
                <c:pt idx="360">
                  <c:v>1.7919934254954277</c:v>
                </c:pt>
                <c:pt idx="361">
                  <c:v>1.7497204840954124</c:v>
                </c:pt>
                <c:pt idx="362">
                  <c:v>1.7008102535746183</c:v>
                </c:pt>
                <c:pt idx="363">
                  <c:v>1.6454482671904334</c:v>
                </c:pt>
                <c:pt idx="364">
                  <c:v>1.5838445319201271</c:v>
                </c:pt>
                <c:pt idx="365">
                  <c:v>1.5162327318324549</c:v>
                </c:pt>
                <c:pt idx="366">
                  <c:v>1.4428693416439435</c:v>
                </c:pt>
                <c:pt idx="367">
                  <c:v>1.364032653822439</c:v>
                </c:pt>
                <c:pt idx="368">
                  <c:v>1.2800217229284589</c:v>
                </c:pt>
                <c:pt idx="369">
                  <c:v>1.1911552311988021</c:v>
                </c:pt>
                <c:pt idx="370">
                  <c:v>1.0977702796756763</c:v>
                </c:pt>
                <c:pt idx="371">
                  <c:v>1.0002211094669755</c:v>
                </c:pt>
                <c:pt idx="372">
                  <c:v>0.89887775798841885</c:v>
                </c:pt>
                <c:pt idx="373">
                  <c:v>0.79412465528488763</c:v>
                </c:pt>
                <c:pt idx="374">
                  <c:v>0.68635916575558931</c:v>
                </c:pt>
                <c:pt idx="375">
                  <c:v>0.57599008081478142</c:v>
                </c:pt>
                <c:pt idx="376">
                  <c:v>0.46343606820591571</c:v>
                </c:pt>
                <c:pt idx="377">
                  <c:v>0.34912408385148219</c:v>
                </c:pt>
                <c:pt idx="378">
                  <c:v>0.23348775226295565</c:v>
                </c:pt>
                <c:pt idx="379">
                  <c:v>0.11696572165448965</c:v>
                </c:pt>
                <c:pt idx="380">
                  <c:v>-1.4547607909976008E-15</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#N/A</c:v>
                </c:pt>
                <c:pt idx="397">
                  <c:v>#N/A</c:v>
                </c:pt>
                <c:pt idx="398">
                  <c:v>#N/A</c:v>
                </c:pt>
                <c:pt idx="399">
                  <c:v>#N/A</c:v>
                </c:pt>
                <c:pt idx="400">
                  <c:v>#N/A</c:v>
                </c:pt>
                <c:pt idx="401">
                  <c:v>#N/A</c:v>
                </c:pt>
                <c:pt idx="402">
                  <c:v>#N/A</c:v>
                </c:pt>
                <c:pt idx="403">
                  <c:v>#N/A</c:v>
                </c:pt>
                <c:pt idx="404">
                  <c:v>#N/A</c:v>
                </c:pt>
                <c:pt idx="405">
                  <c:v>#N/A</c:v>
                </c:pt>
                <c:pt idx="406">
                  <c:v>#N/A</c:v>
                </c:pt>
                <c:pt idx="407">
                  <c:v>#N/A</c:v>
                </c:pt>
                <c:pt idx="408">
                  <c:v>#N/A</c:v>
                </c:pt>
                <c:pt idx="409">
                  <c:v>1.9920996852304349</c:v>
                </c:pt>
                <c:pt idx="410">
                  <c:v>1.9780803746443292</c:v>
                </c:pt>
                <c:pt idx="411">
                  <c:v>1.9571129845990094</c:v>
                </c:pt>
                <c:pt idx="412">
                  <c:v>1.929271163816719</c:v>
                </c:pt>
                <c:pt idx="413">
                  <c:v>1.8946527077083846</c:v>
                </c:pt>
                <c:pt idx="414">
                  <c:v>1.853379214863669</c:v>
                </c:pt>
                <c:pt idx="415">
                  <c:v>1.8055956599314893</c:v>
                </c:pt>
                <c:pt idx="416">
                  <c:v>1.7514698843912764</c:v>
                </c:pt>
                <c:pt idx="417">
                  <c:v>1.6911920070036546</c:v>
                </c:pt>
                <c:pt idx="418">
                  <c:v>1.6249737560113655</c:v>
                </c:pt>
                <c:pt idx="419">
                  <c:v>1.5530477254360884</c:v>
                </c:pt>
                <c:pt idx="420">
                  <c:v>1.4756665580834587</c:v>
                </c:pt>
                <c:pt idx="421">
                  <c:v>1.3931020581259981</c:v>
                </c:pt>
                <c:pt idx="422">
                  <c:v>1.3056442363810479</c:v>
                </c:pt>
                <c:pt idx="423">
                  <c:v>1.2136002916371917</c:v>
                </c:pt>
                <c:pt idx="424">
                  <c:v>1.1172935316073098</c:v>
                </c:pt>
                <c:pt idx="425">
                  <c:v>1.0170622372984466</c:v>
                </c:pt>
                <c:pt idx="426">
                  <c:v>0.91325847478743238</c:v>
                </c:pt>
                <c:pt idx="427">
                  <c:v>0.80624685857595046</c:v>
                </c:pt>
                <c:pt idx="428">
                  <c:v>0.69640327086880427</c:v>
                </c:pt>
                <c:pt idx="429">
                  <c:v>0.58411354127395887</c:v>
                </c:pt>
                <c:pt idx="430">
                  <c:v>0.46977209156197436</c:v>
                </c:pt>
                <c:pt idx="431">
                  <c:v>0.35378055024515348</c:v>
                </c:pt>
                <c:pt idx="432">
                  <c:v>0.2365463418427397</c:v>
                </c:pt>
                <c:pt idx="433">
                  <c:v>0.11848125578743632</c:v>
                </c:pt>
                <c:pt idx="434">
                  <c:v>8.2386354682828542E-15</c:v>
                </c:pt>
              </c:numCache>
            </c:numRef>
          </c:yVal>
          <c:smooth val="0"/>
          <c:extLst>
            <c:ext xmlns:c16="http://schemas.microsoft.com/office/drawing/2014/chart" uri="{C3380CC4-5D6E-409C-BE32-E72D297353CC}">
              <c16:uniqueId val="{00000000-EF6B-4EFB-BBF1-CB3EDB6859EA}"/>
            </c:ext>
          </c:extLst>
        </c:ser>
        <c:ser>
          <c:idx val="1"/>
          <c:order val="1"/>
          <c:tx>
            <c:strRef>
              <c:f>Dot_House!$M$2</c:f>
              <c:strCache>
                <c:ptCount val="1"/>
                <c:pt idx="0">
                  <c:v>xREP</c:v>
                </c:pt>
              </c:strCache>
            </c:strRef>
          </c:tx>
          <c:spPr>
            <a:ln w="25400" cap="rnd">
              <a:noFill/>
              <a:round/>
            </a:ln>
            <a:effectLst/>
          </c:spPr>
          <c:marker>
            <c:symbol val="circle"/>
            <c:size val="4"/>
            <c:spPr>
              <a:solidFill>
                <a:srgbClr val="FF5736"/>
              </a:solidFill>
              <a:ln w="9525">
                <a:solidFill>
                  <a:srgbClr val="D62400"/>
                </a:solidFill>
              </a:ln>
              <a:effectLst/>
            </c:spPr>
          </c:marker>
          <c:xVal>
            <c:numRef>
              <c:f>Dot_House!$M$3:$M$437</c:f>
              <c:numCache>
                <c:formatCode>0.0</c:formatCode>
                <c:ptCount val="435"/>
                <c:pt idx="0">
                  <c:v>1</c:v>
                </c:pt>
                <c:pt idx="1">
                  <c:v>0.99144486137381038</c:v>
                </c:pt>
                <c:pt idx="2">
                  <c:v>0.96592582628906831</c:v>
                </c:pt>
                <c:pt idx="3">
                  <c:v>0.92387953251128674</c:v>
                </c:pt>
                <c:pt idx="4">
                  <c:v>0.86602540378443871</c:v>
                </c:pt>
                <c:pt idx="5">
                  <c:v>0.79335334029123517</c:v>
                </c:pt>
                <c:pt idx="6">
                  <c:v>0.70710678118654757</c:v>
                </c:pt>
                <c:pt idx="7">
                  <c:v>0.60876142900872066</c:v>
                </c:pt>
                <c:pt idx="8">
                  <c:v>0.50000000000000011</c:v>
                </c:pt>
                <c:pt idx="9">
                  <c:v>0.38268343236508984</c:v>
                </c:pt>
                <c:pt idx="10">
                  <c:v>0.25881904510252074</c:v>
                </c:pt>
                <c:pt idx="11">
                  <c:v>0.13052619222005171</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1.1000000000000001</c:v>
                </c:pt>
                <c:pt idx="26">
                  <c:v>1.0919797615078595</c:v>
                </c:pt>
                <c:pt idx="27">
                  <c:v>1.0680359991686572</c:v>
                </c:pt>
                <c:pt idx="28">
                  <c:v>1.0285178669539563</c:v>
                </c:pt>
                <c:pt idx="29">
                  <c:v>0.97400162821853098</c:v>
                </c:pt>
                <c:pt idx="30">
                  <c:v>0.90528225248302219</c:v>
                </c:pt>
                <c:pt idx="31">
                  <c:v>0.82336182298821137</c:v>
                </c:pt>
                <c:pt idx="32">
                  <c:v>0.72943492406487487</c:v>
                </c:pt>
                <c:pt idx="33">
                  <c:v>0.62487122140427165</c:v>
                </c:pt>
                <c:pt idx="34">
                  <c:v>0.51119548924814573</c:v>
                </c:pt>
                <c:pt idx="35">
                  <c:v>0.39006537574678962</c:v>
                </c:pt>
                <c:pt idx="36">
                  <c:v>0.26324723071631412</c:v>
                </c:pt>
                <c:pt idx="37">
                  <c:v>0.13259034828085581</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1.2000000000000002</c:v>
                </c:pt>
                <c:pt idx="53">
                  <c:v>1.1929655485852317</c:v>
                </c:pt>
                <c:pt idx="54">
                  <c:v>1.1719446668521041</c:v>
                </c:pt>
                <c:pt idx="55">
                  <c:v>1.137183805419363</c:v>
                </c:pt>
                <c:pt idx="56">
                  <c:v>1.0890905036051486</c:v>
                </c:pt>
                <c:pt idx="57">
                  <c:v>1.0282286114011072</c:v>
                </c:pt>
                <c:pt idx="58">
                  <c:v>0.95531167884677259</c:v>
                </c:pt>
                <c:pt idx="59">
                  <c:v>0.87119459030775714</c:v>
                </c:pt>
                <c:pt idx="60">
                  <c:v>0.7768635417381935</c:v>
                </c:pt>
                <c:pt idx="61">
                  <c:v>0.67342447843485909</c:v>
                </c:pt>
                <c:pt idx="62">
                  <c:v>0.56209012883974852</c:v>
                </c:pt>
                <c:pt idx="63">
                  <c:v>0.44416578640789756</c:v>
                </c:pt>
                <c:pt idx="64">
                  <c:v>0.32103400623506523</c:v>
                </c:pt>
                <c:pt idx="65">
                  <c:v>0.19413839586331785</c:v>
                </c:pt>
                <c:pt idx="66">
                  <c:v>6.4966690302501143E-2</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1.3000000000000003</c:v>
                </c:pt>
                <c:pt idx="83">
                  <c:v>1.2937401446738563</c:v>
                </c:pt>
                <c:pt idx="84">
                  <c:v>1.2750208645241998</c:v>
                </c:pt>
                <c:pt idx="85">
                  <c:v>1.2440224364518717</c:v>
                </c:pt>
                <c:pt idx="86">
                  <c:v>1.201043392264673</c:v>
                </c:pt>
                <c:pt idx="87">
                  <c:v>1.1464976436528618</c:v>
                </c:pt>
                <c:pt idx="88">
                  <c:v>1.0809104959933091</c:v>
                </c:pt>
                <c:pt idx="89">
                  <c:v>1.0049135893715584</c:v>
                </c:pt>
                <c:pt idx="90">
                  <c:v>0.91923881554251208</c:v>
                </c:pt>
                <c:pt idx="91">
                  <c:v>0.82471126941273931</c:v>
                </c:pt>
                <c:pt idx="92">
                  <c:v>0.72224130292548316</c:v>
                </c:pt>
                <c:pt idx="93">
                  <c:v>0.61281575787379727</c:v>
                </c:pt>
                <c:pt idx="94">
                  <c:v>0.49748846207461689</c:v>
                </c:pt>
                <c:pt idx="95">
                  <c:v>0.37737008043080111</c:v>
                </c:pt>
                <c:pt idx="96">
                  <c:v>0.25361741862096687</c:v>
                </c:pt>
                <c:pt idx="97">
                  <c:v>0.12742228242842904</c:v>
                </c:pt>
                <c:pt idx="98">
                  <c:v>7.9634649569060313E-17</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1.4000000000000004</c:v>
                </c:pt>
                <c:pt idx="116">
                  <c:v>1.3943640115933351</c:v>
                </c:pt>
                <c:pt idx="117">
                  <c:v>1.3775014240380818</c:v>
                </c:pt>
                <c:pt idx="118">
                  <c:v>1.3495480049741948</c:v>
                </c:pt>
                <c:pt idx="119">
                  <c:v>1.3107288188956323</c:v>
                </c:pt>
                <c:pt idx="120">
                  <c:v>1.2613564150633871</c:v>
                </c:pt>
                <c:pt idx="121">
                  <c:v>1.2018283110426129</c:v>
                </c:pt>
                <c:pt idx="122">
                  <c:v>1.1326237921249267</c:v>
                </c:pt>
                <c:pt idx="123">
                  <c:v>1.0543000524050554</c:v>
                </c:pt>
                <c:pt idx="124">
                  <c:v>0.96748770858161071</c:v>
                </c:pt>
                <c:pt idx="125">
                  <c:v>0.87288572260222708</c:v>
                </c:pt>
                <c:pt idx="126">
                  <c:v>0.77125577403294354</c:v>
                </c:pt>
                <c:pt idx="127">
                  <c:v>0.66341612746219814</c:v>
                </c:pt>
                <c:pt idx="128">
                  <c:v>0.55023504431549275</c:v>
                </c:pt>
                <c:pt idx="129">
                  <c:v>0.4326237921249263</c:v>
                </c:pt>
                <c:pt idx="130">
                  <c:v>0.31152930753884028</c:v>
                </c:pt>
                <c:pt idx="131">
                  <c:v>0.1879265721447175</c:v>
                </c:pt>
                <c:pt idx="132">
                  <c:v>6.2810762490720998E-2</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1.5000000000000004</c:v>
                </c:pt>
                <c:pt idx="152">
                  <c:v>1.4951359622013154</c:v>
                </c:pt>
                <c:pt idx="153">
                  <c:v>1.4805753939568698</c:v>
                </c:pt>
                <c:pt idx="154">
                  <c:v>1.4564127261390785</c:v>
                </c:pt>
                <c:pt idx="155">
                  <c:v>1.4228046629207187</c:v>
                </c:pt>
                <c:pt idx="156">
                  <c:v>1.3799691654882367</c:v>
                </c:pt>
                <c:pt idx="157">
                  <c:v>1.3281840384798154</c:v>
                </c:pt>
                <c:pt idx="158">
                  <c:v>1.2677851283156927</c:v>
                </c:pt>
                <c:pt idx="159">
                  <c:v>1.1991641451052524</c:v>
                </c:pt>
                <c:pt idx="160">
                  <c:v>1.1227661222566521</c:v>
                </c:pt>
                <c:pt idx="161">
                  <c:v>1.0390865302643997</c:v>
                </c:pt>
                <c:pt idx="162">
                  <c:v>0.94866806339306653</c:v>
                </c:pt>
                <c:pt idx="163">
                  <c:v>0.85209712009673433</c:v>
                </c:pt>
                <c:pt idx="164">
                  <c:v>0.75000000000000067</c:v>
                </c:pt>
                <c:pt idx="165">
                  <c:v>0.64303884210458206</c:v>
                </c:pt>
                <c:pt idx="166">
                  <c:v>0.53190733056380413</c:v>
                </c:pt>
                <c:pt idx="167">
                  <c:v>0.41732619587467989</c:v>
                </c:pt>
                <c:pt idx="168">
                  <c:v>0.30003854066406743</c:v>
                </c:pt>
                <c:pt idx="169">
                  <c:v>0.18080502038298524</c:v>
                </c:pt>
                <c:pt idx="170">
                  <c:v>6.0398910164123548E-2</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1.6000000000000005</c:v>
                </c:pt>
                <c:pt idx="192">
                  <c:v>1.5955260754898888</c:v>
                </c:pt>
                <c:pt idx="193">
                  <c:v>1.5821293219602062</c:v>
                </c:pt>
                <c:pt idx="194">
                  <c:v>1.5598846594909184</c:v>
                </c:pt>
                <c:pt idx="195">
                  <c:v>1.5289164892578258</c:v>
                </c:pt>
                <c:pt idx="196">
                  <c:v>1.4893979978307272</c:v>
                </c:pt>
                <c:pt idx="197">
                  <c:v>1.4415501886438711</c:v>
                </c:pt>
                <c:pt idx="198">
                  <c:v>1.3856406460551023</c:v>
                </c:pt>
                <c:pt idx="199">
                  <c:v>1.3219820389055923</c:v>
                </c:pt>
                <c:pt idx="200">
                  <c:v>1.250930371948848</c:v>
                </c:pt>
                <c:pt idx="201">
                  <c:v>1.1728829949277226</c:v>
                </c:pt>
                <c:pt idx="202">
                  <c:v>1.0882763804334716</c:v>
                </c:pt>
                <c:pt idx="203">
                  <c:v>0.99758368297397404</c:v>
                </c:pt>
                <c:pt idx="204">
                  <c:v>0.90131209290179581</c:v>
                </c:pt>
                <c:pt idx="205">
                  <c:v>0.80000000000000049</c:v>
                </c:pt>
                <c:pt idx="206">
                  <c:v>0.69421398258809353</c:v>
                </c:pt>
                <c:pt idx="207">
                  <c:v>0.58454563898623257</c:v>
                </c:pt>
                <c:pt idx="208">
                  <c:v>0.47160827905744707</c:v>
                </c:pt>
                <c:pt idx="209">
                  <c:v>0.35603349433010323</c:v>
                </c:pt>
                <c:pt idx="210">
                  <c:v>0.23846762588187884</c:v>
                </c:pt>
                <c:pt idx="211">
                  <c:v>0.11956814973827835</c:v>
                </c:pt>
                <c:pt idx="212">
                  <c:v>-6.1253085936741082E-16</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1.7000000000000006</c:v>
                </c:pt>
                <c:pt idx="235">
                  <c:v>1.6958588854417018</c:v>
                </c:pt>
                <c:pt idx="236">
                  <c:v>1.6834557168606703</c:v>
                </c:pt>
                <c:pt idx="237">
                  <c:v>1.6628509212474702</c:v>
                </c:pt>
                <c:pt idx="238">
                  <c:v>1.6341448830951426</c:v>
                </c:pt>
                <c:pt idx="239">
                  <c:v>1.5974774553360449</c:v>
                </c:pt>
                <c:pt idx="240">
                  <c:v>1.5530272779924221</c:v>
                </c:pt>
                <c:pt idx="241">
                  <c:v>1.5010109078601763</c:v>
                </c:pt>
                <c:pt idx="242">
                  <c:v>1.4416817634659247</c:v>
                </c:pt>
                <c:pt idx="243">
                  <c:v>1.3753288904374112</c:v>
                </c:pt>
                <c:pt idx="244">
                  <c:v>1.3022755533022632</c:v>
                </c:pt>
                <c:pt idx="245">
                  <c:v>1.2228776605757075</c:v>
                </c:pt>
                <c:pt idx="246">
                  <c:v>1.1375220308100593</c:v>
                </c:pt>
                <c:pt idx="247">
                  <c:v>1.0466245080536194</c:v>
                </c:pt>
                <c:pt idx="248">
                  <c:v>0.95062793590026995</c:v>
                </c:pt>
                <c:pt idx="249">
                  <c:v>0.85000000000000053</c:v>
                </c:pt>
                <c:pt idx="250">
                  <c:v>0.74523094954143199</c:v>
                </c:pt>
                <c:pt idx="251">
                  <c:v>0.63683120880705091</c:v>
                </c:pt>
                <c:pt idx="252">
                  <c:v>0.52532889043741082</c:v>
                </c:pt>
                <c:pt idx="253">
                  <c:v>0.4112672225194352</c:v>
                </c:pt>
                <c:pt idx="254">
                  <c:v>0.29520190203378183</c:v>
                </c:pt>
                <c:pt idx="255">
                  <c:v>0.17769838755501094</c:v>
                </c:pt>
                <c:pt idx="256">
                  <c:v>5.9329144394251861E-2</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1.8000000000000007</c:v>
                </c:pt>
                <c:pt idx="281">
                  <c:v>1.7961460618294869</c:v>
                </c:pt>
                <c:pt idx="282">
                  <c:v>1.7846007504728594</c:v>
                </c:pt>
                <c:pt idx="283">
                  <c:v>1.7654135047258155</c:v>
                </c:pt>
                <c:pt idx="284">
                  <c:v>1.7386664873203237</c:v>
                </c:pt>
                <c:pt idx="285">
                  <c:v>1.7044742330911908</c:v>
                </c:pt>
                <c:pt idx="286">
                  <c:v>1.6629831585203168</c:v>
                </c:pt>
                <c:pt idx="287">
                  <c:v>1.6143709347588395</c:v>
                </c:pt>
                <c:pt idx="288">
                  <c:v>1.5588457268119902</c:v>
                </c:pt>
                <c:pt idx="289">
                  <c:v>1.496645302144582</c:v>
                </c:pt>
                <c:pt idx="290">
                  <c:v>1.428036012524224</c:v>
                </c:pt>
                <c:pt idx="291">
                  <c:v>1.3533116534621599</c:v>
                </c:pt>
                <c:pt idx="292">
                  <c:v>1.2727922061357861</c:v>
                </c:pt>
                <c:pt idx="293">
                  <c:v>1.1868224671801246</c:v>
                </c:pt>
                <c:pt idx="294">
                  <c:v>1.0957705722156976</c:v>
                </c:pt>
                <c:pt idx="295">
                  <c:v>1.0000264194352846</c:v>
                </c:pt>
                <c:pt idx="296">
                  <c:v>0.90000000000000058</c:v>
                </c:pt>
                <c:pt idx="297">
                  <c:v>0.79611964239420252</c:v>
                </c:pt>
                <c:pt idx="298">
                  <c:v>0.68883017825716197</c:v>
                </c:pt>
                <c:pt idx="299">
                  <c:v>0.5785910375456913</c:v>
                </c:pt>
                <c:pt idx="300">
                  <c:v>0.4658742811845375</c:v>
                </c:pt>
                <c:pt idx="301">
                  <c:v>0.35116257962903114</c:v>
                </c:pt>
                <c:pt idx="302">
                  <c:v>0.23494714599609318</c:v>
                </c:pt>
                <c:pt idx="303">
                  <c:v>0.11772563261425753</c:v>
                </c:pt>
                <c:pt idx="304">
                  <c:v>1.1026336094177585E-16</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1.9000000000000008</c:v>
                </c:pt>
                <c:pt idx="330">
                  <c:v>1.8963963246003845</c:v>
                </c:pt>
                <c:pt idx="331">
                  <c:v>1.8855989683766787</c:v>
                </c:pt>
                <c:pt idx="332">
                  <c:v>1.8676488893994141</c:v>
                </c:pt>
                <c:pt idx="333">
                  <c:v>1.8426141784665189</c:v>
                </c:pt>
                <c:pt idx="334">
                  <c:v>1.8105898008115984</c:v>
                </c:pt>
                <c:pt idx="335">
                  <c:v>1.7716972358682768</c:v>
                </c:pt>
                <c:pt idx="336">
                  <c:v>1.7260840164570956</c:v>
                </c:pt>
                <c:pt idx="337">
                  <c:v>1.6739231691429912</c:v>
                </c:pt>
                <c:pt idx="338">
                  <c:v>1.6154125578862675</c:v>
                </c:pt>
                <c:pt idx="339">
                  <c:v>1.5507741334768217</c:v>
                </c:pt>
                <c:pt idx="340">
                  <c:v>1.4802530915987744</c:v>
                </c:pt>
                <c:pt idx="341">
                  <c:v>1.4041169427192526</c:v>
                </c:pt>
                <c:pt idx="342">
                  <c:v>1.3226544973295609</c:v>
                </c:pt>
                <c:pt idx="343">
                  <c:v>1.2361747703880601</c:v>
                </c:pt>
                <c:pt idx="344">
                  <c:v>1.145005809120587</c:v>
                </c:pt>
                <c:pt idx="345">
                  <c:v>1.049493448624961</c:v>
                </c:pt>
                <c:pt idx="346">
                  <c:v>0.94999999999999984</c:v>
                </c:pt>
                <c:pt idx="347">
                  <c:v>0.84690287597542235</c:v>
                </c:pt>
                <c:pt idx="348">
                  <c:v>0.74059315925609037</c:v>
                </c:pt>
                <c:pt idx="349">
                  <c:v>0.6314741190113532</c:v>
                </c:pt>
                <c:pt idx="350">
                  <c:v>0.51995968113695723</c:v>
                </c:pt>
                <c:pt idx="351">
                  <c:v>0.40647285809234468</c:v>
                </c:pt>
                <c:pt idx="352">
                  <c:v>0.2914441442695016</c:v>
                </c:pt>
                <c:pt idx="353">
                  <c:v>0.17530988298027306</c:v>
                </c:pt>
                <c:pt idx="354">
                  <c:v>5.8510611256722807E-2</c:v>
                </c:pt>
                <c:pt idx="355">
                  <c:v>#N/A</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2.0000000000000009</c:v>
                </c:pt>
                <c:pt idx="382">
                  <c:v>1.9964874635286438</c:v>
                </c:pt>
                <c:pt idx="383">
                  <c:v>1.9859621920270347</c:v>
                </c:pt>
                <c:pt idx="384">
                  <c:v>1.9684611558951945</c:v>
                </c:pt>
                <c:pt idx="385">
                  <c:v>1.9440458281608224</c:v>
                </c:pt>
                <c:pt idx="386">
                  <c:v>1.9128019685530457</c:v>
                </c:pt>
                <c:pt idx="387">
                  <c:v>1.8748393222682427</c:v>
                </c:pt>
                <c:pt idx="388">
                  <c:v>1.8302912344860378</c:v>
                </c:pt>
                <c:pt idx="389">
                  <c:v>1.7793141819894955</c:v>
                </c:pt>
                <c:pt idx="390">
                  <c:v>1.7220872235347118</c:v>
                </c:pt>
                <c:pt idx="391">
                  <c:v>1.6588113709004042</c:v>
                </c:pt>
                <c:pt idx="392">
                  <c:v>1.5897088828267072</c:v>
                </c:pt>
                <c:pt idx="393">
                  <c:v>1.5150224843232409</c:v>
                </c:pt>
                <c:pt idx="394">
                  <c:v>1.435014514088663</c:v>
                </c:pt>
                <c:pt idx="395">
                  <c:v>1.3499660030364218</c:v>
                </c:pt>
                <c:pt idx="396">
                  <c:v>1.2601756871634229</c:v>
                </c:pt>
                <c:pt idx="397">
                  <c:v>1.1659589582289447</c:v>
                </c:pt>
                <c:pt idx="398">
                  <c:v>1.0676467559295817</c:v>
                </c:pt>
                <c:pt idx="399">
                  <c:v>0.96558440546149016</c:v>
                </c:pt>
                <c:pt idx="400">
                  <c:v>0.86013040455304135</c:v>
                </c:pt>
                <c:pt idx="401">
                  <c:v>0.75165516422847645</c:v>
                </c:pt>
                <c:pt idx="402">
                  <c:v>0.64053970772567581</c:v>
                </c:pt>
                <c:pt idx="403">
                  <c:v>0.5271743321381358</c:v>
                </c:pt>
                <c:pt idx="404">
                  <c:v>0.41195723748219781</c:v>
                </c:pt>
                <c:pt idx="405">
                  <c:v>0.29529312800496355</c:v>
                </c:pt>
                <c:pt idx="406">
                  <c:v>0.17759179064587077</c:v>
                </c:pt>
                <c:pt idx="407">
                  <c:v>5.9266655645121138E-2</c:v>
                </c:pt>
                <c:pt idx="408">
                  <c:v>#N/A</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numCache>
            </c:numRef>
          </c:xVal>
          <c:yVal>
            <c:numRef>
              <c:f>Dot_House!$N$3:$N$437</c:f>
              <c:numCache>
                <c:formatCode>0.0</c:formatCode>
                <c:ptCount val="435"/>
                <c:pt idx="0">
                  <c:v>0</c:v>
                </c:pt>
                <c:pt idx="1">
                  <c:v>0.13052619222005157</c:v>
                </c:pt>
                <c:pt idx="2">
                  <c:v>0.25881904510252074</c:v>
                </c:pt>
                <c:pt idx="3">
                  <c:v>0.38268343236508978</c:v>
                </c:pt>
                <c:pt idx="4">
                  <c:v>0.49999999999999994</c:v>
                </c:pt>
                <c:pt idx="5">
                  <c:v>0.60876142900872066</c:v>
                </c:pt>
                <c:pt idx="6">
                  <c:v>0.70710678118654746</c:v>
                </c:pt>
                <c:pt idx="7">
                  <c:v>0.79335334029123517</c:v>
                </c:pt>
                <c:pt idx="8">
                  <c:v>0.8660254037844386</c:v>
                </c:pt>
                <c:pt idx="9">
                  <c:v>0.92387953251128674</c:v>
                </c:pt>
                <c:pt idx="10">
                  <c:v>0.96592582628906831</c:v>
                </c:pt>
                <c:pt idx="11">
                  <c:v>0.99144486137381038</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0</c:v>
                </c:pt>
                <c:pt idx="26">
                  <c:v>0.13259034828085539</c:v>
                </c:pt>
                <c:pt idx="27">
                  <c:v>0.26324723071631356</c:v>
                </c:pt>
                <c:pt idx="28">
                  <c:v>0.39006537574678923</c:v>
                </c:pt>
                <c:pt idx="29">
                  <c:v>0.51119548924814551</c:v>
                </c:pt>
                <c:pt idx="30">
                  <c:v>0.62487122140427132</c:v>
                </c:pt>
                <c:pt idx="31">
                  <c:v>0.72943492406487465</c:v>
                </c:pt>
                <c:pt idx="32">
                  <c:v>0.82336182298821115</c:v>
                </c:pt>
                <c:pt idx="33">
                  <c:v>0.90528225248302197</c:v>
                </c:pt>
                <c:pt idx="34">
                  <c:v>0.97400162821853087</c:v>
                </c:pt>
                <c:pt idx="35">
                  <c:v>1.0285178669539563</c:v>
                </c:pt>
                <c:pt idx="36">
                  <c:v>1.0680359991686572</c:v>
                </c:pt>
                <c:pt idx="37">
                  <c:v>1.0919797615078595</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0</c:v>
                </c:pt>
                <c:pt idx="53">
                  <c:v>0.12974282210873014</c:v>
                </c:pt>
                <c:pt idx="54">
                  <c:v>0.25796452825322891</c:v>
                </c:pt>
                <c:pt idx="55">
                  <c:v>0.38316183616317601</c:v>
                </c:pt>
                <c:pt idx="56">
                  <c:v>0.50386692187231763</c:v>
                </c:pt>
                <c:pt idx="57">
                  <c:v>0.61866462861242622</c:v>
                </c:pt>
                <c:pt idx="58">
                  <c:v>0.72620905823251825</c:v>
                </c:pt>
                <c:pt idx="59">
                  <c:v>0.82523935062410814</c:v>
                </c:pt>
                <c:pt idx="60">
                  <c:v>0.91459446615316375</c:v>
                </c:pt>
                <c:pt idx="61">
                  <c:v>0.99322679778826872</c:v>
                </c:pt>
                <c:pt idx="62">
                  <c:v>1.0602144533352276</c:v>
                </c:pt>
                <c:pt idx="63">
                  <c:v>1.1147720637801499</c:v>
                </c:pt>
                <c:pt idx="64">
                  <c:v>1.1562599910230678</c:v>
                </c:pt>
                <c:pt idx="65">
                  <c:v>1.1841918270498315</c:v>
                </c:pt>
                <c:pt idx="66">
                  <c:v>1.1982400966213487</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0</c:v>
                </c:pt>
                <c:pt idx="83">
                  <c:v>0.12742228242842882</c:v>
                </c:pt>
                <c:pt idx="84">
                  <c:v>0.25361741862096676</c:v>
                </c:pt>
                <c:pt idx="85">
                  <c:v>0.37737008043080111</c:v>
                </c:pt>
                <c:pt idx="86">
                  <c:v>0.49748846207461683</c:v>
                </c:pt>
                <c:pt idx="87">
                  <c:v>0.61281575787379705</c:v>
                </c:pt>
                <c:pt idx="88">
                  <c:v>0.72224130292548294</c:v>
                </c:pt>
                <c:pt idx="89">
                  <c:v>0.82471126941273931</c:v>
                </c:pt>
                <c:pt idx="90">
                  <c:v>0.91923881554251186</c:v>
                </c:pt>
                <c:pt idx="91">
                  <c:v>1.0049135893715584</c:v>
                </c:pt>
                <c:pt idx="92">
                  <c:v>1.0809104959933091</c:v>
                </c:pt>
                <c:pt idx="93">
                  <c:v>1.1464976436528616</c:v>
                </c:pt>
                <c:pt idx="94">
                  <c:v>1.201043392264673</c:v>
                </c:pt>
                <c:pt idx="95">
                  <c:v>1.2440224364518719</c:v>
                </c:pt>
                <c:pt idx="96">
                  <c:v>1.2750208645241998</c:v>
                </c:pt>
                <c:pt idx="97">
                  <c:v>1.2937401446738561</c:v>
                </c:pt>
                <c:pt idx="98">
                  <c:v>1.3000000000000003</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0</c:v>
                </c:pt>
                <c:pt idx="116">
                  <c:v>0.12549503246480695</c:v>
                </c:pt>
                <c:pt idx="117">
                  <c:v>0.24997965271809142</c:v>
                </c:pt>
                <c:pt idx="118">
                  <c:v>0.37245158379334536</c:v>
                </c:pt>
                <c:pt idx="119">
                  <c:v>0.49192475371387995</c:v>
                </c:pt>
                <c:pt idx="120">
                  <c:v>0.60743723476458156</c:v>
                </c:pt>
                <c:pt idx="121">
                  <c:v>0.71805898836826876</c:v>
                </c:pt>
                <c:pt idx="122">
                  <c:v>0.82289935320946261</c:v>
                </c:pt>
                <c:pt idx="123">
                  <c:v>0.92111421631559798</c:v>
                </c:pt>
                <c:pt idx="124">
                  <c:v>1.0119128093583485</c:v>
                </c:pt>
                <c:pt idx="125">
                  <c:v>1.0945640754552419</c:v>
                </c:pt>
                <c:pt idx="126">
                  <c:v>1.1684025552098241</c:v>
                </c:pt>
                <c:pt idx="127">
                  <c:v>1.2328337445994337</c:v>
                </c:pt>
                <c:pt idx="128">
                  <c:v>1.2873388815720315</c:v>
                </c:pt>
                <c:pt idx="129">
                  <c:v>1.3314791228132155</c:v>
                </c:pt>
                <c:pt idx="130">
                  <c:v>1.3648990770545535</c:v>
                </c:pt>
                <c:pt idx="131">
                  <c:v>1.3873296664751091</c:v>
                </c:pt>
                <c:pt idx="132">
                  <c:v>1.3985902931578407</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0</c:v>
                </c:pt>
                <c:pt idx="152">
                  <c:v>0.12069985307508885</c:v>
                </c:pt>
                <c:pt idx="153">
                  <c:v>0.24061692128664039</c:v>
                </c:pt>
                <c:pt idx="154">
                  <c:v>0.35897349643133669</c:v>
                </c:pt>
                <c:pt idx="155">
                  <c:v>0.47500199070220889</c:v>
                </c:pt>
                <c:pt idx="156">
                  <c:v>0.58794991479011272</c:v>
                </c:pt>
                <c:pt idx="157">
                  <c:v>0.69708475806565284</c:v>
                </c:pt>
                <c:pt idx="158">
                  <c:v>0.80169873919170165</c:v>
                </c:pt>
                <c:pt idx="159">
                  <c:v>0.9011133963569683</c:v>
                </c:pt>
                <c:pt idx="160">
                  <c:v>0.9946839873611929</c:v>
                </c:pt>
                <c:pt idx="161">
                  <c:v>1.0818036710157217</c:v>
                </c:pt>
                <c:pt idx="162">
                  <c:v>1.1619074427414819</c:v>
                </c:pt>
                <c:pt idx="163">
                  <c:v>1.2344757988404846</c:v>
                </c:pt>
                <c:pt idx="164">
                  <c:v>1.299038105676658</c:v>
                </c:pt>
                <c:pt idx="165">
                  <c:v>1.3551756519155735</c:v>
                </c:pt>
                <c:pt idx="166">
                  <c:v>1.4025243640281224</c:v>
                </c:pt>
                <c:pt idx="167">
                  <c:v>1.4407771674470586</c:v>
                </c:pt>
                <c:pt idx="168">
                  <c:v>1.4696859780634017</c:v>
                </c:pt>
                <c:pt idx="169">
                  <c:v>1.4890633111470815</c:v>
                </c:pt>
                <c:pt idx="170">
                  <c:v>1.4987834972573548</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0</c:v>
                </c:pt>
                <c:pt idx="192">
                  <c:v>0.11956814973827883</c:v>
                </c:pt>
                <c:pt idx="193">
                  <c:v>0.23846762588187914</c:v>
                </c:pt>
                <c:pt idx="194">
                  <c:v>0.35603349433010317</c:v>
                </c:pt>
                <c:pt idx="195">
                  <c:v>0.47160827905744679</c:v>
                </c:pt>
                <c:pt idx="196">
                  <c:v>0.58454563898623213</c:v>
                </c:pt>
                <c:pt idx="197">
                  <c:v>0.69421398258809319</c:v>
                </c:pt>
                <c:pt idx="198">
                  <c:v>0.80000000000000016</c:v>
                </c:pt>
                <c:pt idx="199">
                  <c:v>0.90131209290179548</c:v>
                </c:pt>
                <c:pt idx="200">
                  <c:v>0.99758368297397393</c:v>
                </c:pt>
                <c:pt idx="201">
                  <c:v>1.0882763804334714</c:v>
                </c:pt>
                <c:pt idx="202">
                  <c:v>1.1728829949277224</c:v>
                </c:pt>
                <c:pt idx="203">
                  <c:v>1.250930371948848</c:v>
                </c:pt>
                <c:pt idx="204">
                  <c:v>1.3219820389055921</c:v>
                </c:pt>
                <c:pt idx="205">
                  <c:v>1.3856406460551023</c:v>
                </c:pt>
                <c:pt idx="206">
                  <c:v>1.4415501886438709</c:v>
                </c:pt>
                <c:pt idx="207">
                  <c:v>1.489397997830727</c:v>
                </c:pt>
                <c:pt idx="208">
                  <c:v>1.5289164892578255</c:v>
                </c:pt>
                <c:pt idx="209">
                  <c:v>1.5598846594909184</c:v>
                </c:pt>
                <c:pt idx="210">
                  <c:v>1.5821293219602064</c:v>
                </c:pt>
                <c:pt idx="211">
                  <c:v>1.5955260754898888</c:v>
                </c:pt>
                <c:pt idx="212">
                  <c:v>1.6000000000000005</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0</c:v>
                </c:pt>
                <c:pt idx="235">
                  <c:v>0.11858600536501306</c:v>
                </c:pt>
                <c:pt idx="236">
                  <c:v>0.23659427163211133</c:v>
                </c:pt>
                <c:pt idx="237">
                  <c:v>0.35344987439019099</c:v>
                </c:pt>
                <c:pt idx="238">
                  <c:v>0.46858350488889877</c:v>
                </c:pt>
                <c:pt idx="239">
                  <c:v>0.58143424365363705</c:v>
                </c:pt>
                <c:pt idx="240">
                  <c:v>0.69145229322886048</c:v>
                </c:pt>
                <c:pt idx="241">
                  <c:v>0.79810165673601463</c:v>
                </c:pt>
                <c:pt idx="242">
                  <c:v>0.90086274919644871</c:v>
                </c:pt>
                <c:pt idx="243">
                  <c:v>0.99923492889720467</c:v>
                </c:pt>
                <c:pt idx="244">
                  <c:v>1.0927389364671172</c:v>
                </c:pt>
                <c:pt idx="245">
                  <c:v>1.1809192297802957</c:v>
                </c:pt>
                <c:pt idx="246">
                  <c:v>1.2633462033115705</c:v>
                </c:pt>
                <c:pt idx="247">
                  <c:v>1.3396182811314277</c:v>
                </c:pt>
                <c:pt idx="248">
                  <c:v>1.4093638733435714</c:v>
                </c:pt>
                <c:pt idx="249">
                  <c:v>1.4722431864335461</c:v>
                </c:pt>
                <c:pt idx="250">
                  <c:v>1.5279498787085846</c:v>
                </c:pt>
                <c:pt idx="251">
                  <c:v>1.5762125527635391</c:v>
                </c:pt>
                <c:pt idx="252">
                  <c:v>1.6167960777017616</c:v>
                </c:pt>
                <c:pt idx="253">
                  <c:v>1.6495027346691946</c:v>
                </c:pt>
                <c:pt idx="254">
                  <c:v>1.6741731801207542</c:v>
                </c:pt>
                <c:pt idx="255">
                  <c:v>1.6906872221260651</c:v>
                </c:pt>
                <c:pt idx="256">
                  <c:v>1.6989644059324633</c:v>
                </c:pt>
                <c:pt idx="257">
                  <c:v>#N/A</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0</c:v>
                </c:pt>
                <c:pt idx="281">
                  <c:v>0.11772563261425756</c:v>
                </c:pt>
                <c:pt idx="282">
                  <c:v>0.23494714599609293</c:v>
                </c:pt>
                <c:pt idx="283">
                  <c:v>0.35116257962903097</c:v>
                </c:pt>
                <c:pt idx="284">
                  <c:v>0.4658742811845375</c:v>
                </c:pt>
                <c:pt idx="285">
                  <c:v>0.57859103754569108</c:v>
                </c:pt>
                <c:pt idx="286">
                  <c:v>0.68883017825716186</c:v>
                </c:pt>
                <c:pt idx="287">
                  <c:v>0.79611964239420263</c:v>
                </c:pt>
                <c:pt idx="288">
                  <c:v>0.90000000000000024</c:v>
                </c:pt>
                <c:pt idx="289">
                  <c:v>1.0000264194352844</c:v>
                </c:pt>
                <c:pt idx="290">
                  <c:v>1.0957705722156976</c:v>
                </c:pt>
                <c:pt idx="291">
                  <c:v>1.1868224671801244</c:v>
                </c:pt>
                <c:pt idx="292">
                  <c:v>1.2727922061357859</c:v>
                </c:pt>
                <c:pt idx="293">
                  <c:v>1.3533116534621596</c:v>
                </c:pt>
                <c:pt idx="294">
                  <c:v>1.428036012524224</c:v>
                </c:pt>
                <c:pt idx="295">
                  <c:v>1.496645302144582</c:v>
                </c:pt>
                <c:pt idx="296">
                  <c:v>1.5588457268119902</c:v>
                </c:pt>
                <c:pt idx="297">
                  <c:v>1.6143709347588397</c:v>
                </c:pt>
                <c:pt idx="298">
                  <c:v>1.6629831585203168</c:v>
                </c:pt>
                <c:pt idx="299">
                  <c:v>1.7044742330911906</c:v>
                </c:pt>
                <c:pt idx="300">
                  <c:v>1.7386664873203237</c:v>
                </c:pt>
                <c:pt idx="301">
                  <c:v>1.7654135047258155</c:v>
                </c:pt>
                <c:pt idx="302">
                  <c:v>1.7846007504728594</c:v>
                </c:pt>
                <c:pt idx="303">
                  <c:v>1.7961460618294869</c:v>
                </c:pt>
                <c:pt idx="304">
                  <c:v>1.8000000000000007</c:v>
                </c:pt>
                <c:pt idx="305">
                  <c:v>#N/A</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0</c:v>
                </c:pt>
                <c:pt idx="330">
                  <c:v>0.11696572165449143</c:v>
                </c:pt>
                <c:pt idx="331">
                  <c:v>0.23348775226295693</c:v>
                </c:pt>
                <c:pt idx="332">
                  <c:v>0.3491240838514838</c:v>
                </c:pt>
                <c:pt idx="333">
                  <c:v>0.46343606820591676</c:v>
                </c:pt>
                <c:pt idx="334">
                  <c:v>0.57599008081478298</c:v>
                </c:pt>
                <c:pt idx="335">
                  <c:v>0.68635916575559097</c:v>
                </c:pt>
                <c:pt idx="336">
                  <c:v>0.79412465528488896</c:v>
                </c:pt>
                <c:pt idx="337">
                  <c:v>0.89887775798841973</c:v>
                </c:pt>
                <c:pt idx="338">
                  <c:v>1.0002211094669764</c:v>
                </c:pt>
                <c:pt idx="339">
                  <c:v>1.0977702796756779</c:v>
                </c:pt>
                <c:pt idx="340">
                  <c:v>1.191155231198803</c:v>
                </c:pt>
                <c:pt idx="341">
                  <c:v>1.2800217229284594</c:v>
                </c:pt>
                <c:pt idx="342">
                  <c:v>1.3640326538224405</c:v>
                </c:pt>
                <c:pt idx="343">
                  <c:v>1.4428693416439444</c:v>
                </c:pt>
                <c:pt idx="344">
                  <c:v>1.516232731832456</c:v>
                </c:pt>
                <c:pt idx="345">
                  <c:v>1.583844531920128</c:v>
                </c:pt>
                <c:pt idx="346">
                  <c:v>1.6454482671904345</c:v>
                </c:pt>
                <c:pt idx="347">
                  <c:v>1.7008102535746195</c:v>
                </c:pt>
                <c:pt idx="348">
                  <c:v>1.749720484095413</c:v>
                </c:pt>
                <c:pt idx="349">
                  <c:v>1.7919934254954282</c:v>
                </c:pt>
                <c:pt idx="350">
                  <c:v>1.8274687220283572</c:v>
                </c:pt>
                <c:pt idx="351">
                  <c:v>1.8560118037432423</c:v>
                </c:pt>
                <c:pt idx="352">
                  <c:v>1.8775143969543939</c:v>
                </c:pt>
                <c:pt idx="353">
                  <c:v>1.8918949349605665</c:v>
                </c:pt>
                <c:pt idx="354">
                  <c:v>1.8990988674553959</c:v>
                </c:pt>
                <c:pt idx="355">
                  <c:v>#N/A</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0</c:v>
                </c:pt>
                <c:pt idx="382">
                  <c:v>0.11848125578742862</c:v>
                </c:pt>
                <c:pt idx="383">
                  <c:v>0.23654634184273168</c:v>
                </c:pt>
                <c:pt idx="384">
                  <c:v>0.3537805502451461</c:v>
                </c:pt>
                <c:pt idx="385">
                  <c:v>0.46977209156196753</c:v>
                </c:pt>
                <c:pt idx="386">
                  <c:v>0.58411354127395199</c:v>
                </c:pt>
                <c:pt idx="387">
                  <c:v>0.69640327086879783</c:v>
                </c:pt>
                <c:pt idx="388">
                  <c:v>0.8062468585759448</c:v>
                </c:pt>
                <c:pt idx="389">
                  <c:v>0.9132584747874265</c:v>
                </c:pt>
                <c:pt idx="390">
                  <c:v>1.0170622372984415</c:v>
                </c:pt>
                <c:pt idx="391">
                  <c:v>1.1172935316073054</c:v>
                </c:pt>
                <c:pt idx="392">
                  <c:v>1.2136002916371873</c:v>
                </c:pt>
                <c:pt idx="393">
                  <c:v>1.3056442363810439</c:v>
                </c:pt>
                <c:pt idx="394">
                  <c:v>1.3931020581259945</c:v>
                </c:pt>
                <c:pt idx="395">
                  <c:v>1.4756665580834551</c:v>
                </c:pt>
                <c:pt idx="396">
                  <c:v>1.5530477254360855</c:v>
                </c:pt>
                <c:pt idx="397">
                  <c:v>1.6249737560113631</c:v>
                </c:pt>
                <c:pt idx="398">
                  <c:v>1.6911920070036528</c:v>
                </c:pt>
                <c:pt idx="399">
                  <c:v>1.7514698843912746</c:v>
                </c:pt>
                <c:pt idx="400">
                  <c:v>1.805595659931488</c:v>
                </c:pt>
                <c:pt idx="401">
                  <c:v>1.8533792148636679</c:v>
                </c:pt>
                <c:pt idx="402">
                  <c:v>1.8946527077083837</c:v>
                </c:pt>
                <c:pt idx="403">
                  <c:v>1.9292711638167181</c:v>
                </c:pt>
                <c:pt idx="404">
                  <c:v>1.9571129845990087</c:v>
                </c:pt>
                <c:pt idx="405">
                  <c:v>1.9780803746443287</c:v>
                </c:pt>
                <c:pt idx="406">
                  <c:v>1.9920996852304347</c:v>
                </c:pt>
                <c:pt idx="407">
                  <c:v>1.9991216730175896</c:v>
                </c:pt>
                <c:pt idx="408">
                  <c:v>#N/A</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numCache>
            </c:numRef>
          </c:yVal>
          <c:smooth val="0"/>
          <c:extLst>
            <c:ext xmlns:c16="http://schemas.microsoft.com/office/drawing/2014/chart" uri="{C3380CC4-5D6E-409C-BE32-E72D297353CC}">
              <c16:uniqueId val="{00000001-EF6B-4EFB-BBF1-CB3EDB6859EA}"/>
            </c:ext>
          </c:extLst>
        </c:ser>
        <c:ser>
          <c:idx val="2"/>
          <c:order val="2"/>
          <c:tx>
            <c:strRef>
              <c:f>Dot_House!$O$2</c:f>
              <c:strCache>
                <c:ptCount val="1"/>
                <c:pt idx="0">
                  <c:v>xVAC</c:v>
                </c:pt>
              </c:strCache>
            </c:strRef>
          </c:tx>
          <c:spPr>
            <a:ln w="25400" cap="rnd">
              <a:noFill/>
              <a:round/>
            </a:ln>
            <a:effectLst/>
          </c:spPr>
          <c:marker>
            <c:symbol val="circle"/>
            <c:size val="4"/>
            <c:spPr>
              <a:solidFill>
                <a:srgbClr val="FFC000"/>
              </a:solidFill>
              <a:ln w="9525">
                <a:solidFill>
                  <a:srgbClr val="D09E00"/>
                </a:solidFill>
              </a:ln>
              <a:effectLst/>
            </c:spPr>
          </c:marker>
          <c:xVal>
            <c:numRef>
              <c:f>Dot_House!$O$3:$O$437</c:f>
              <c:numCache>
                <c:formatCode>0.0</c:formatCode>
                <c:ptCount val="435"/>
                <c:pt idx="0">
                  <c:v>#N/A</c:v>
                </c:pt>
                <c:pt idx="1">
                  <c:v>#N/A</c:v>
                </c:pt>
                <c:pt idx="2">
                  <c:v>#N/A</c:v>
                </c:pt>
                <c:pt idx="3">
                  <c:v>#N/A</c:v>
                </c:pt>
                <c:pt idx="4">
                  <c:v>#N/A</c:v>
                </c:pt>
                <c:pt idx="5">
                  <c:v>#N/A</c:v>
                </c:pt>
                <c:pt idx="6">
                  <c:v>#N/A</c:v>
                </c:pt>
                <c:pt idx="7">
                  <c:v>#N/A</c:v>
                </c:pt>
                <c:pt idx="8">
                  <c:v>#N/A</c:v>
                </c:pt>
                <c:pt idx="9">
                  <c:v>#N/A</c:v>
                </c:pt>
                <c:pt idx="10">
                  <c:v>#N/A</c:v>
                </c:pt>
                <c:pt idx="11">
                  <c:v>#N/A</c:v>
                </c:pt>
                <c:pt idx="12">
                  <c:v>6.1257422745431001E-17</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-5.9329144394251271E-2</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-0.11772563261425771</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-5.851061125672468E-2</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#N/A</c:v>
                </c:pt>
                <c:pt idx="397">
                  <c:v>#N/A</c:v>
                </c:pt>
                <c:pt idx="398">
                  <c:v>#N/A</c:v>
                </c:pt>
                <c:pt idx="399">
                  <c:v>#N/A</c:v>
                </c:pt>
                <c:pt idx="400">
                  <c:v>#N/A</c:v>
                </c:pt>
                <c:pt idx="401">
                  <c:v>#N/A</c:v>
                </c:pt>
                <c:pt idx="402">
                  <c:v>#N/A</c:v>
                </c:pt>
                <c:pt idx="403">
                  <c:v>#N/A</c:v>
                </c:pt>
                <c:pt idx="404">
                  <c:v>#N/A</c:v>
                </c:pt>
                <c:pt idx="405">
                  <c:v>#N/A</c:v>
                </c:pt>
                <c:pt idx="406">
                  <c:v>#N/A</c:v>
                </c:pt>
                <c:pt idx="407">
                  <c:v>#N/A</c:v>
                </c:pt>
                <c:pt idx="408">
                  <c:v>-5.9266655645117787E-2</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numCache>
            </c:numRef>
          </c:xVal>
          <c:yVal>
            <c:numRef>
              <c:f>Dot_House!$P$3:$P$437</c:f>
              <c:numCache>
                <c:formatCode>0.0</c:formatCode>
                <c:ptCount val="435"/>
                <c:pt idx="0">
                  <c:v>#N/A</c:v>
                </c:pt>
                <c:pt idx="1">
                  <c:v>#N/A</c:v>
                </c:pt>
                <c:pt idx="2">
                  <c:v>#N/A</c:v>
                </c:pt>
                <c:pt idx="3">
                  <c:v>#N/A</c:v>
                </c:pt>
                <c:pt idx="4">
                  <c:v>#N/A</c:v>
                </c:pt>
                <c:pt idx="5">
                  <c:v>#N/A</c:v>
                </c:pt>
                <c:pt idx="6">
                  <c:v>#N/A</c:v>
                </c:pt>
                <c:pt idx="7">
                  <c:v>#N/A</c:v>
                </c:pt>
                <c:pt idx="8">
                  <c:v>#N/A</c:v>
                </c:pt>
                <c:pt idx="9">
                  <c:v>#N/A</c:v>
                </c:pt>
                <c:pt idx="10">
                  <c:v>#N/A</c:v>
                </c:pt>
                <c:pt idx="11">
                  <c:v>#N/A</c:v>
                </c:pt>
                <c:pt idx="12">
                  <c:v>1</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pt idx="100">
                  <c:v>#N/A</c:v>
                </c:pt>
                <c:pt idx="101">
                  <c:v>#N/A</c:v>
                </c:pt>
                <c:pt idx="102">
                  <c:v>#N/A</c:v>
                </c:pt>
                <c:pt idx="103">
                  <c:v>#N/A</c:v>
                </c:pt>
                <c:pt idx="104">
                  <c:v>#N/A</c:v>
                </c:pt>
                <c:pt idx="105">
                  <c:v>#N/A</c:v>
                </c:pt>
                <c:pt idx="106">
                  <c:v>#N/A</c:v>
                </c:pt>
                <c:pt idx="107">
                  <c:v>#N/A</c:v>
                </c:pt>
                <c:pt idx="108">
                  <c:v>#N/A</c:v>
                </c:pt>
                <c:pt idx="109">
                  <c:v>#N/A</c:v>
                </c:pt>
                <c:pt idx="110">
                  <c:v>#N/A</c:v>
                </c:pt>
                <c:pt idx="111">
                  <c:v>#N/A</c:v>
                </c:pt>
                <c:pt idx="112">
                  <c:v>#N/A</c:v>
                </c:pt>
                <c:pt idx="113">
                  <c:v>#N/A</c:v>
                </c:pt>
                <c:pt idx="114">
                  <c:v>#N/A</c:v>
                </c:pt>
                <c:pt idx="115">
                  <c:v>#N/A</c:v>
                </c:pt>
                <c:pt idx="116">
                  <c:v>#N/A</c:v>
                </c:pt>
                <c:pt idx="117">
                  <c:v>#N/A</c:v>
                </c:pt>
                <c:pt idx="118">
                  <c:v>#N/A</c:v>
                </c:pt>
                <c:pt idx="119">
                  <c:v>#N/A</c:v>
                </c:pt>
                <c:pt idx="120">
                  <c:v>#N/A</c:v>
                </c:pt>
                <c:pt idx="121">
                  <c:v>#N/A</c:v>
                </c:pt>
                <c:pt idx="122">
                  <c:v>#N/A</c:v>
                </c:pt>
                <c:pt idx="123">
                  <c:v>#N/A</c:v>
                </c:pt>
                <c:pt idx="124">
                  <c:v>#N/A</c:v>
                </c:pt>
                <c:pt idx="125">
                  <c:v>#N/A</c:v>
                </c:pt>
                <c:pt idx="126">
                  <c:v>#N/A</c:v>
                </c:pt>
                <c:pt idx="127">
                  <c:v>#N/A</c:v>
                </c:pt>
                <c:pt idx="128">
                  <c:v>#N/A</c:v>
                </c:pt>
                <c:pt idx="129">
                  <c:v>#N/A</c:v>
                </c:pt>
                <c:pt idx="130">
                  <c:v>#N/A</c:v>
                </c:pt>
                <c:pt idx="131">
                  <c:v>#N/A</c:v>
                </c:pt>
                <c:pt idx="132">
                  <c:v>#N/A</c:v>
                </c:pt>
                <c:pt idx="133">
                  <c:v>#N/A</c:v>
                </c:pt>
                <c:pt idx="134">
                  <c:v>#N/A</c:v>
                </c:pt>
                <c:pt idx="135">
                  <c:v>#N/A</c:v>
                </c:pt>
                <c:pt idx="136">
                  <c:v>#N/A</c:v>
                </c:pt>
                <c:pt idx="137">
                  <c:v>#N/A</c:v>
                </c:pt>
                <c:pt idx="138">
                  <c:v>#N/A</c:v>
                </c:pt>
                <c:pt idx="139">
                  <c:v>#N/A</c:v>
                </c:pt>
                <c:pt idx="140">
                  <c:v>#N/A</c:v>
                </c:pt>
                <c:pt idx="141">
                  <c:v>#N/A</c:v>
                </c:pt>
                <c:pt idx="142">
                  <c:v>#N/A</c:v>
                </c:pt>
                <c:pt idx="143">
                  <c:v>#N/A</c:v>
                </c:pt>
                <c:pt idx="144">
                  <c:v>#N/A</c:v>
                </c:pt>
                <c:pt idx="145">
                  <c:v>#N/A</c:v>
                </c:pt>
                <c:pt idx="146">
                  <c:v>#N/A</c:v>
                </c:pt>
                <c:pt idx="147">
                  <c:v>#N/A</c:v>
                </c:pt>
                <c:pt idx="148">
                  <c:v>#N/A</c:v>
                </c:pt>
                <c:pt idx="149">
                  <c:v>#N/A</c:v>
                </c:pt>
                <c:pt idx="150">
                  <c:v>#N/A</c:v>
                </c:pt>
                <c:pt idx="151">
                  <c:v>#N/A</c:v>
                </c:pt>
                <c:pt idx="152">
                  <c:v>#N/A</c:v>
                </c:pt>
                <c:pt idx="153">
                  <c:v>#N/A</c:v>
                </c:pt>
                <c:pt idx="154">
                  <c:v>#N/A</c:v>
                </c:pt>
                <c:pt idx="155">
                  <c:v>#N/A</c:v>
                </c:pt>
                <c:pt idx="156">
                  <c:v>#N/A</c:v>
                </c:pt>
                <c:pt idx="157">
                  <c:v>#N/A</c:v>
                </c:pt>
                <c:pt idx="158">
                  <c:v>#N/A</c:v>
                </c:pt>
                <c:pt idx="159">
                  <c:v>#N/A</c:v>
                </c:pt>
                <c:pt idx="160">
                  <c:v>#N/A</c:v>
                </c:pt>
                <c:pt idx="161">
                  <c:v>#N/A</c:v>
                </c:pt>
                <c:pt idx="162">
                  <c:v>#N/A</c:v>
                </c:pt>
                <c:pt idx="163">
                  <c:v>#N/A</c:v>
                </c:pt>
                <c:pt idx="164">
                  <c:v>#N/A</c:v>
                </c:pt>
                <c:pt idx="165">
                  <c:v>#N/A</c:v>
                </c:pt>
                <c:pt idx="166">
                  <c:v>#N/A</c:v>
                </c:pt>
                <c:pt idx="167">
                  <c:v>#N/A</c:v>
                </c:pt>
                <c:pt idx="168">
                  <c:v>#N/A</c:v>
                </c:pt>
                <c:pt idx="169">
                  <c:v>#N/A</c:v>
                </c:pt>
                <c:pt idx="170">
                  <c:v>#N/A</c:v>
                </c:pt>
                <c:pt idx="171">
                  <c:v>#N/A</c:v>
                </c:pt>
                <c:pt idx="172">
                  <c:v>#N/A</c:v>
                </c:pt>
                <c:pt idx="173">
                  <c:v>#N/A</c:v>
                </c:pt>
                <c:pt idx="174">
                  <c:v>#N/A</c:v>
                </c:pt>
                <c:pt idx="175">
                  <c:v>#N/A</c:v>
                </c:pt>
                <c:pt idx="176">
                  <c:v>#N/A</c:v>
                </c:pt>
                <c:pt idx="177">
                  <c:v>#N/A</c:v>
                </c:pt>
                <c:pt idx="178">
                  <c:v>#N/A</c:v>
                </c:pt>
                <c:pt idx="179">
                  <c:v>#N/A</c:v>
                </c:pt>
                <c:pt idx="180">
                  <c:v>#N/A</c:v>
                </c:pt>
                <c:pt idx="181">
                  <c:v>#N/A</c:v>
                </c:pt>
                <c:pt idx="182">
                  <c:v>#N/A</c:v>
                </c:pt>
                <c:pt idx="183">
                  <c:v>#N/A</c:v>
                </c:pt>
                <c:pt idx="184">
                  <c:v>#N/A</c:v>
                </c:pt>
                <c:pt idx="185">
                  <c:v>#N/A</c:v>
                </c:pt>
                <c:pt idx="186">
                  <c:v>#N/A</c:v>
                </c:pt>
                <c:pt idx="187">
                  <c:v>#N/A</c:v>
                </c:pt>
                <c:pt idx="188">
                  <c:v>#N/A</c:v>
                </c:pt>
                <c:pt idx="189">
                  <c:v>#N/A</c:v>
                </c:pt>
                <c:pt idx="190">
                  <c:v>#N/A</c:v>
                </c:pt>
                <c:pt idx="191">
                  <c:v>#N/A</c:v>
                </c:pt>
                <c:pt idx="192">
                  <c:v>#N/A</c:v>
                </c:pt>
                <c:pt idx="193">
                  <c:v>#N/A</c:v>
                </c:pt>
                <c:pt idx="194">
                  <c:v>#N/A</c:v>
                </c:pt>
                <c:pt idx="195">
                  <c:v>#N/A</c:v>
                </c:pt>
                <c:pt idx="196">
                  <c:v>#N/A</c:v>
                </c:pt>
                <c:pt idx="197">
                  <c:v>#N/A</c:v>
                </c:pt>
                <c:pt idx="198">
                  <c:v>#N/A</c:v>
                </c:pt>
                <c:pt idx="199">
                  <c:v>#N/A</c:v>
                </c:pt>
                <c:pt idx="200">
                  <c:v>#N/A</c:v>
                </c:pt>
                <c:pt idx="201">
                  <c:v>#N/A</c:v>
                </c:pt>
                <c:pt idx="202">
                  <c:v>#N/A</c:v>
                </c:pt>
                <c:pt idx="203">
                  <c:v>#N/A</c:v>
                </c:pt>
                <c:pt idx="204">
                  <c:v>#N/A</c:v>
                </c:pt>
                <c:pt idx="205">
                  <c:v>#N/A</c:v>
                </c:pt>
                <c:pt idx="206">
                  <c:v>#N/A</c:v>
                </c:pt>
                <c:pt idx="207">
                  <c:v>#N/A</c:v>
                </c:pt>
                <c:pt idx="208">
                  <c:v>#N/A</c:v>
                </c:pt>
                <c:pt idx="209">
                  <c:v>#N/A</c:v>
                </c:pt>
                <c:pt idx="210">
                  <c:v>#N/A</c:v>
                </c:pt>
                <c:pt idx="211">
                  <c:v>#N/A</c:v>
                </c:pt>
                <c:pt idx="212">
                  <c:v>#N/A</c:v>
                </c:pt>
                <c:pt idx="213">
                  <c:v>#N/A</c:v>
                </c:pt>
                <c:pt idx="214">
                  <c:v>#N/A</c:v>
                </c:pt>
                <c:pt idx="215">
                  <c:v>#N/A</c:v>
                </c:pt>
                <c:pt idx="216">
                  <c:v>#N/A</c:v>
                </c:pt>
                <c:pt idx="217">
                  <c:v>#N/A</c:v>
                </c:pt>
                <c:pt idx="218">
                  <c:v>#N/A</c:v>
                </c:pt>
                <c:pt idx="219">
                  <c:v>#N/A</c:v>
                </c:pt>
                <c:pt idx="220">
                  <c:v>#N/A</c:v>
                </c:pt>
                <c:pt idx="221">
                  <c:v>#N/A</c:v>
                </c:pt>
                <c:pt idx="222">
                  <c:v>#N/A</c:v>
                </c:pt>
                <c:pt idx="223">
                  <c:v>#N/A</c:v>
                </c:pt>
                <c:pt idx="224">
                  <c:v>#N/A</c:v>
                </c:pt>
                <c:pt idx="225">
                  <c:v>#N/A</c:v>
                </c:pt>
                <c:pt idx="226">
                  <c:v>#N/A</c:v>
                </c:pt>
                <c:pt idx="227">
                  <c:v>#N/A</c:v>
                </c:pt>
                <c:pt idx="228">
                  <c:v>#N/A</c:v>
                </c:pt>
                <c:pt idx="229">
                  <c:v>#N/A</c:v>
                </c:pt>
                <c:pt idx="230">
                  <c:v>#N/A</c:v>
                </c:pt>
                <c:pt idx="231">
                  <c:v>#N/A</c:v>
                </c:pt>
                <c:pt idx="232">
                  <c:v>#N/A</c:v>
                </c:pt>
                <c:pt idx="233">
                  <c:v>#N/A</c:v>
                </c:pt>
                <c:pt idx="234">
                  <c:v>#N/A</c:v>
                </c:pt>
                <c:pt idx="235">
                  <c:v>#N/A</c:v>
                </c:pt>
                <c:pt idx="236">
                  <c:v>#N/A</c:v>
                </c:pt>
                <c:pt idx="237">
                  <c:v>#N/A</c:v>
                </c:pt>
                <c:pt idx="238">
                  <c:v>#N/A</c:v>
                </c:pt>
                <c:pt idx="239">
                  <c:v>#N/A</c:v>
                </c:pt>
                <c:pt idx="240">
                  <c:v>#N/A</c:v>
                </c:pt>
                <c:pt idx="241">
                  <c:v>#N/A</c:v>
                </c:pt>
                <c:pt idx="242">
                  <c:v>#N/A</c:v>
                </c:pt>
                <c:pt idx="243">
                  <c:v>#N/A</c:v>
                </c:pt>
                <c:pt idx="244">
                  <c:v>#N/A</c:v>
                </c:pt>
                <c:pt idx="245">
                  <c:v>#N/A</c:v>
                </c:pt>
                <c:pt idx="246">
                  <c:v>#N/A</c:v>
                </c:pt>
                <c:pt idx="247">
                  <c:v>#N/A</c:v>
                </c:pt>
                <c:pt idx="248">
                  <c:v>#N/A</c:v>
                </c:pt>
                <c:pt idx="249">
                  <c:v>#N/A</c:v>
                </c:pt>
                <c:pt idx="250">
                  <c:v>#N/A</c:v>
                </c:pt>
                <c:pt idx="251">
                  <c:v>#N/A</c:v>
                </c:pt>
                <c:pt idx="252">
                  <c:v>#N/A</c:v>
                </c:pt>
                <c:pt idx="253">
                  <c:v>#N/A</c:v>
                </c:pt>
                <c:pt idx="254">
                  <c:v>#N/A</c:v>
                </c:pt>
                <c:pt idx="255">
                  <c:v>#N/A</c:v>
                </c:pt>
                <c:pt idx="256">
                  <c:v>#N/A</c:v>
                </c:pt>
                <c:pt idx="257">
                  <c:v>1.6989644059324633</c:v>
                </c:pt>
                <c:pt idx="258">
                  <c:v>#N/A</c:v>
                </c:pt>
                <c:pt idx="259">
                  <c:v>#N/A</c:v>
                </c:pt>
                <c:pt idx="260">
                  <c:v>#N/A</c:v>
                </c:pt>
                <c:pt idx="261">
                  <c:v>#N/A</c:v>
                </c:pt>
                <c:pt idx="262">
                  <c:v>#N/A</c:v>
                </c:pt>
                <c:pt idx="263">
                  <c:v>#N/A</c:v>
                </c:pt>
                <c:pt idx="264">
                  <c:v>#N/A</c:v>
                </c:pt>
                <c:pt idx="265">
                  <c:v>#N/A</c:v>
                </c:pt>
                <c:pt idx="266">
                  <c:v>#N/A</c:v>
                </c:pt>
                <c:pt idx="267">
                  <c:v>#N/A</c:v>
                </c:pt>
                <c:pt idx="268">
                  <c:v>#N/A</c:v>
                </c:pt>
                <c:pt idx="269">
                  <c:v>#N/A</c:v>
                </c:pt>
                <c:pt idx="270">
                  <c:v>#N/A</c:v>
                </c:pt>
                <c:pt idx="271">
                  <c:v>#N/A</c:v>
                </c:pt>
                <c:pt idx="272">
                  <c:v>#N/A</c:v>
                </c:pt>
                <c:pt idx="273">
                  <c:v>#N/A</c:v>
                </c:pt>
                <c:pt idx="274">
                  <c:v>#N/A</c:v>
                </c:pt>
                <c:pt idx="275">
                  <c:v>#N/A</c:v>
                </c:pt>
                <c:pt idx="276">
                  <c:v>#N/A</c:v>
                </c:pt>
                <c:pt idx="277">
                  <c:v>#N/A</c:v>
                </c:pt>
                <c:pt idx="278">
                  <c:v>#N/A</c:v>
                </c:pt>
                <c:pt idx="279">
                  <c:v>#N/A</c:v>
                </c:pt>
                <c:pt idx="280">
                  <c:v>#N/A</c:v>
                </c:pt>
                <c:pt idx="281">
                  <c:v>#N/A</c:v>
                </c:pt>
                <c:pt idx="282">
                  <c:v>#N/A</c:v>
                </c:pt>
                <c:pt idx="283">
                  <c:v>#N/A</c:v>
                </c:pt>
                <c:pt idx="284">
                  <c:v>#N/A</c:v>
                </c:pt>
                <c:pt idx="285">
                  <c:v>#N/A</c:v>
                </c:pt>
                <c:pt idx="286">
                  <c:v>#N/A</c:v>
                </c:pt>
                <c:pt idx="287">
                  <c:v>#N/A</c:v>
                </c:pt>
                <c:pt idx="288">
                  <c:v>#N/A</c:v>
                </c:pt>
                <c:pt idx="289">
                  <c:v>#N/A</c:v>
                </c:pt>
                <c:pt idx="290">
                  <c:v>#N/A</c:v>
                </c:pt>
                <c:pt idx="291">
                  <c:v>#N/A</c:v>
                </c:pt>
                <c:pt idx="292">
                  <c:v>#N/A</c:v>
                </c:pt>
                <c:pt idx="293">
                  <c:v>#N/A</c:v>
                </c:pt>
                <c:pt idx="294">
                  <c:v>#N/A</c:v>
                </c:pt>
                <c:pt idx="295">
                  <c:v>#N/A</c:v>
                </c:pt>
                <c:pt idx="296">
                  <c:v>#N/A</c:v>
                </c:pt>
                <c:pt idx="297">
                  <c:v>#N/A</c:v>
                </c:pt>
                <c:pt idx="298">
                  <c:v>#N/A</c:v>
                </c:pt>
                <c:pt idx="299">
                  <c:v>#N/A</c:v>
                </c:pt>
                <c:pt idx="300">
                  <c:v>#N/A</c:v>
                </c:pt>
                <c:pt idx="301">
                  <c:v>#N/A</c:v>
                </c:pt>
                <c:pt idx="302">
                  <c:v>#N/A</c:v>
                </c:pt>
                <c:pt idx="303">
                  <c:v>#N/A</c:v>
                </c:pt>
                <c:pt idx="304">
                  <c:v>#N/A</c:v>
                </c:pt>
                <c:pt idx="305">
                  <c:v>1.7961460618294869</c:v>
                </c:pt>
                <c:pt idx="306">
                  <c:v>#N/A</c:v>
                </c:pt>
                <c:pt idx="307">
                  <c:v>#N/A</c:v>
                </c:pt>
                <c:pt idx="308">
                  <c:v>#N/A</c:v>
                </c:pt>
                <c:pt idx="309">
                  <c:v>#N/A</c:v>
                </c:pt>
                <c:pt idx="310">
                  <c:v>#N/A</c:v>
                </c:pt>
                <c:pt idx="311">
                  <c:v>#N/A</c:v>
                </c:pt>
                <c:pt idx="312">
                  <c:v>#N/A</c:v>
                </c:pt>
                <c:pt idx="313">
                  <c:v>#N/A</c:v>
                </c:pt>
                <c:pt idx="314">
                  <c:v>#N/A</c:v>
                </c:pt>
                <c:pt idx="315">
                  <c:v>#N/A</c:v>
                </c:pt>
                <c:pt idx="316">
                  <c:v>#N/A</c:v>
                </c:pt>
                <c:pt idx="317">
                  <c:v>#N/A</c:v>
                </c:pt>
                <c:pt idx="318">
                  <c:v>#N/A</c:v>
                </c:pt>
                <c:pt idx="319">
                  <c:v>#N/A</c:v>
                </c:pt>
                <c:pt idx="320">
                  <c:v>#N/A</c:v>
                </c:pt>
                <c:pt idx="321">
                  <c:v>#N/A</c:v>
                </c:pt>
                <c:pt idx="322">
                  <c:v>#N/A</c:v>
                </c:pt>
                <c:pt idx="323">
                  <c:v>#N/A</c:v>
                </c:pt>
                <c:pt idx="324">
                  <c:v>#N/A</c:v>
                </c:pt>
                <c:pt idx="325">
                  <c:v>#N/A</c:v>
                </c:pt>
                <c:pt idx="326">
                  <c:v>#N/A</c:v>
                </c:pt>
                <c:pt idx="327">
                  <c:v>#N/A</c:v>
                </c:pt>
                <c:pt idx="328">
                  <c:v>#N/A</c:v>
                </c:pt>
                <c:pt idx="329">
                  <c:v>#N/A</c:v>
                </c:pt>
                <c:pt idx="330">
                  <c:v>#N/A</c:v>
                </c:pt>
                <c:pt idx="331">
                  <c:v>#N/A</c:v>
                </c:pt>
                <c:pt idx="332">
                  <c:v>#N/A</c:v>
                </c:pt>
                <c:pt idx="333">
                  <c:v>#N/A</c:v>
                </c:pt>
                <c:pt idx="334">
                  <c:v>#N/A</c:v>
                </c:pt>
                <c:pt idx="335">
                  <c:v>#N/A</c:v>
                </c:pt>
                <c:pt idx="336">
                  <c:v>#N/A</c:v>
                </c:pt>
                <c:pt idx="337">
                  <c:v>#N/A</c:v>
                </c:pt>
                <c:pt idx="338">
                  <c:v>#N/A</c:v>
                </c:pt>
                <c:pt idx="339">
                  <c:v>#N/A</c:v>
                </c:pt>
                <c:pt idx="340">
                  <c:v>#N/A</c:v>
                </c:pt>
                <c:pt idx="341">
                  <c:v>#N/A</c:v>
                </c:pt>
                <c:pt idx="342">
                  <c:v>#N/A</c:v>
                </c:pt>
                <c:pt idx="343">
                  <c:v>#N/A</c:v>
                </c:pt>
                <c:pt idx="344">
                  <c:v>#N/A</c:v>
                </c:pt>
                <c:pt idx="345">
                  <c:v>#N/A</c:v>
                </c:pt>
                <c:pt idx="346">
                  <c:v>#N/A</c:v>
                </c:pt>
                <c:pt idx="347">
                  <c:v>#N/A</c:v>
                </c:pt>
                <c:pt idx="348">
                  <c:v>#N/A</c:v>
                </c:pt>
                <c:pt idx="349">
                  <c:v>#N/A</c:v>
                </c:pt>
                <c:pt idx="350">
                  <c:v>#N/A</c:v>
                </c:pt>
                <c:pt idx="351">
                  <c:v>#N/A</c:v>
                </c:pt>
                <c:pt idx="352">
                  <c:v>#N/A</c:v>
                </c:pt>
                <c:pt idx="353">
                  <c:v>#N/A</c:v>
                </c:pt>
                <c:pt idx="354">
                  <c:v>#N/A</c:v>
                </c:pt>
                <c:pt idx="355">
                  <c:v>1.8990988674553959</c:v>
                </c:pt>
                <c:pt idx="356">
                  <c:v>#N/A</c:v>
                </c:pt>
                <c:pt idx="357">
                  <c:v>#N/A</c:v>
                </c:pt>
                <c:pt idx="358">
                  <c:v>#N/A</c:v>
                </c:pt>
                <c:pt idx="359">
                  <c:v>#N/A</c:v>
                </c:pt>
                <c:pt idx="360">
                  <c:v>#N/A</c:v>
                </c:pt>
                <c:pt idx="361">
                  <c:v>#N/A</c:v>
                </c:pt>
                <c:pt idx="362">
                  <c:v>#N/A</c:v>
                </c:pt>
                <c:pt idx="363">
                  <c:v>#N/A</c:v>
                </c:pt>
                <c:pt idx="364">
                  <c:v>#N/A</c:v>
                </c:pt>
                <c:pt idx="365">
                  <c:v>#N/A</c:v>
                </c:pt>
                <c:pt idx="366">
                  <c:v>#N/A</c:v>
                </c:pt>
                <c:pt idx="367">
                  <c:v>#N/A</c:v>
                </c:pt>
                <c:pt idx="368">
                  <c:v>#N/A</c:v>
                </c:pt>
                <c:pt idx="369">
                  <c:v>#N/A</c:v>
                </c:pt>
                <c:pt idx="370">
                  <c:v>#N/A</c:v>
                </c:pt>
                <c:pt idx="371">
                  <c:v>#N/A</c:v>
                </c:pt>
                <c:pt idx="372">
                  <c:v>#N/A</c:v>
                </c:pt>
                <c:pt idx="373">
                  <c:v>#N/A</c:v>
                </c:pt>
                <c:pt idx="374">
                  <c:v>#N/A</c:v>
                </c:pt>
                <c:pt idx="375">
                  <c:v>#N/A</c:v>
                </c:pt>
                <c:pt idx="376">
                  <c:v>#N/A</c:v>
                </c:pt>
                <c:pt idx="377">
                  <c:v>#N/A</c:v>
                </c:pt>
                <c:pt idx="378">
                  <c:v>#N/A</c:v>
                </c:pt>
                <c:pt idx="379">
                  <c:v>#N/A</c:v>
                </c:pt>
                <c:pt idx="380">
                  <c:v>#N/A</c:v>
                </c:pt>
                <c:pt idx="381">
                  <c:v>#N/A</c:v>
                </c:pt>
                <c:pt idx="382">
                  <c:v>#N/A</c:v>
                </c:pt>
                <c:pt idx="383">
                  <c:v>#N/A</c:v>
                </c:pt>
                <c:pt idx="384">
                  <c:v>#N/A</c:v>
                </c:pt>
                <c:pt idx="385">
                  <c:v>#N/A</c:v>
                </c:pt>
                <c:pt idx="386">
                  <c:v>#N/A</c:v>
                </c:pt>
                <c:pt idx="387">
                  <c:v>#N/A</c:v>
                </c:pt>
                <c:pt idx="388">
                  <c:v>#N/A</c:v>
                </c:pt>
                <c:pt idx="389">
                  <c:v>#N/A</c:v>
                </c:pt>
                <c:pt idx="390">
                  <c:v>#N/A</c:v>
                </c:pt>
                <c:pt idx="391">
                  <c:v>#N/A</c:v>
                </c:pt>
                <c:pt idx="392">
                  <c:v>#N/A</c:v>
                </c:pt>
                <c:pt idx="393">
                  <c:v>#N/A</c:v>
                </c:pt>
                <c:pt idx="394">
                  <c:v>#N/A</c:v>
                </c:pt>
                <c:pt idx="395">
                  <c:v>#N/A</c:v>
                </c:pt>
                <c:pt idx="396">
                  <c:v>#N/A</c:v>
                </c:pt>
                <c:pt idx="397">
                  <c:v>#N/A</c:v>
                </c:pt>
                <c:pt idx="398">
                  <c:v>#N/A</c:v>
                </c:pt>
                <c:pt idx="399">
                  <c:v>#N/A</c:v>
                </c:pt>
                <c:pt idx="400">
                  <c:v>#N/A</c:v>
                </c:pt>
                <c:pt idx="401">
                  <c:v>#N/A</c:v>
                </c:pt>
                <c:pt idx="402">
                  <c:v>#N/A</c:v>
                </c:pt>
                <c:pt idx="403">
                  <c:v>#N/A</c:v>
                </c:pt>
                <c:pt idx="404">
                  <c:v>#N/A</c:v>
                </c:pt>
                <c:pt idx="405">
                  <c:v>#N/A</c:v>
                </c:pt>
                <c:pt idx="406">
                  <c:v>#N/A</c:v>
                </c:pt>
                <c:pt idx="407">
                  <c:v>#N/A</c:v>
                </c:pt>
                <c:pt idx="408">
                  <c:v>1.9991216730175896</c:v>
                </c:pt>
                <c:pt idx="409">
                  <c:v>#N/A</c:v>
                </c:pt>
                <c:pt idx="410">
                  <c:v>#N/A</c:v>
                </c:pt>
                <c:pt idx="411">
                  <c:v>#N/A</c:v>
                </c:pt>
                <c:pt idx="412">
                  <c:v>#N/A</c:v>
                </c:pt>
                <c:pt idx="413">
                  <c:v>#N/A</c:v>
                </c:pt>
                <c:pt idx="414">
                  <c:v>#N/A</c:v>
                </c:pt>
                <c:pt idx="415">
                  <c:v>#N/A</c:v>
                </c:pt>
                <c:pt idx="416">
                  <c:v>#N/A</c:v>
                </c:pt>
                <c:pt idx="417">
                  <c:v>#N/A</c:v>
                </c:pt>
                <c:pt idx="418">
                  <c:v>#N/A</c:v>
                </c:pt>
                <c:pt idx="419">
                  <c:v>#N/A</c:v>
                </c:pt>
                <c:pt idx="420">
                  <c:v>#N/A</c:v>
                </c:pt>
                <c:pt idx="421">
                  <c:v>#N/A</c:v>
                </c:pt>
                <c:pt idx="422">
                  <c:v>#N/A</c:v>
                </c:pt>
                <c:pt idx="423">
                  <c:v>#N/A</c:v>
                </c:pt>
                <c:pt idx="424">
                  <c:v>#N/A</c:v>
                </c:pt>
                <c:pt idx="425">
                  <c:v>#N/A</c:v>
                </c:pt>
                <c:pt idx="426">
                  <c:v>#N/A</c:v>
                </c:pt>
                <c:pt idx="427">
                  <c:v>#N/A</c:v>
                </c:pt>
                <c:pt idx="428">
                  <c:v>#N/A</c:v>
                </c:pt>
                <c:pt idx="429">
                  <c:v>#N/A</c:v>
                </c:pt>
                <c:pt idx="430">
                  <c:v>#N/A</c:v>
                </c:pt>
                <c:pt idx="431">
                  <c:v>#N/A</c:v>
                </c:pt>
                <c:pt idx="432">
                  <c:v>#N/A</c:v>
                </c:pt>
                <c:pt idx="433">
                  <c:v>#N/A</c:v>
                </c:pt>
                <c:pt idx="434">
                  <c:v>#N/A</c:v>
                </c:pt>
              </c:numCache>
            </c:numRef>
          </c:yVal>
          <c:smooth val="0"/>
          <c:extLst>
            <c:ext xmlns:c16="http://schemas.microsoft.com/office/drawing/2014/chart" uri="{C3380CC4-5D6E-409C-BE32-E72D297353CC}">
              <c16:uniqueId val="{00000002-EF6B-4EFB-BBF1-CB3EDB6859EA}"/>
            </c:ext>
          </c:extLst>
        </c:ser>
        <c:ser>
          <c:idx val="3"/>
          <c:order val="3"/>
          <c:tx>
            <c:strRef>
              <c:f>Dot_House!$AN$8</c:f>
              <c:strCache>
                <c:ptCount val="1"/>
                <c:pt idx="0">
                  <c:v>435</c:v>
                </c:pt>
              </c:strCache>
            </c:strRef>
          </c:tx>
          <c:spPr>
            <a:ln w="25400" cap="rnd">
              <a:noFill/>
              <a:round/>
            </a:ln>
            <a:effectLst/>
          </c:spPr>
          <c:marker>
            <c:symbol val="none"/>
          </c:marker>
          <c:xVal>
            <c:numRef>
              <c:f>Dot_House!$AO$9</c:f>
              <c:numCache>
                <c:formatCode>General</c:formatCode>
                <c:ptCount val="1"/>
                <c:pt idx="0">
                  <c:v>0</c:v>
                </c:pt>
              </c:numCache>
            </c:numRef>
          </c:xVal>
          <c:yVal>
            <c:numRef>
              <c:f>Dot_House!$AO$10</c:f>
              <c:numCache>
                <c:formatCode>0.00</c:formatCode>
                <c:ptCount val="1"/>
                <c:pt idx="0">
                  <c:v>0.35956915395315225</c:v>
                </c:pt>
              </c:numCache>
            </c:numRef>
          </c:yVal>
          <c:smooth val="0"/>
          <c:extLst>
            <c:ext xmlns:c16="http://schemas.microsoft.com/office/drawing/2014/chart" uri="{C3380CC4-5D6E-409C-BE32-E72D297353CC}">
              <c16:uniqueId val="{00000003-EF6B-4EFB-BBF1-CB3EDB6859EA}"/>
            </c:ext>
          </c:extLst>
        </c:ser>
        <c:dLbls>
          <c:showLegendKey val="0"/>
          <c:showVal val="0"/>
          <c:showCatName val="0"/>
          <c:showSerName val="0"/>
          <c:showPercent val="0"/>
          <c:showBubbleSize val="0"/>
        </c:dLbls>
        <c:axId val="1430409296"/>
        <c:axId val="1462254656"/>
      </c:scatterChart>
      <c:valAx>
        <c:axId val="1430409296"/>
        <c:scaling>
          <c:orientation val="minMax"/>
          <c:max val="2"/>
          <c:min val="-2"/>
        </c:scaling>
        <c:delete val="1"/>
        <c:axPos val="b"/>
        <c:numFmt formatCode="0.0" sourceLinked="1"/>
        <c:majorTickMark val="none"/>
        <c:minorTickMark val="none"/>
        <c:tickLblPos val="nextTo"/>
        <c:crossAx val="1462254656"/>
        <c:crosses val="autoZero"/>
        <c:crossBetween val="midCat"/>
      </c:valAx>
      <c:valAx>
        <c:axId val="1462254656"/>
        <c:scaling>
          <c:orientation val="minMax"/>
          <c:max val="2"/>
          <c:min val="0"/>
        </c:scaling>
        <c:delete val="1"/>
        <c:axPos val="l"/>
        <c:numFmt formatCode="0.0" sourceLinked="1"/>
        <c:majorTickMark val="none"/>
        <c:minorTickMark val="none"/>
        <c:tickLblPos val="nextTo"/>
        <c:crossAx val="143040929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7994508364513131E-2"/>
          <c:y val="0.1990986677828202"/>
          <c:w val="0.92376314860897457"/>
          <c:h val="0.60629384491858873"/>
        </c:manualLayout>
      </c:layout>
      <c:barChart>
        <c:barDir val="bar"/>
        <c:grouping val="percentStacked"/>
        <c:varyColors val="0"/>
        <c:ser>
          <c:idx val="0"/>
          <c:order val="0"/>
          <c:tx>
            <c:strRef>
              <c:f>Dot_House!$AN$2</c:f>
              <c:strCache>
                <c:ptCount val="1"/>
                <c:pt idx="0">
                  <c:v>D</c:v>
                </c:pt>
              </c:strCache>
            </c:strRef>
          </c:tx>
          <c:spPr>
            <a:solidFill>
              <a:schemeClr val="accent1"/>
            </a:solidFill>
            <a:ln>
              <a:noFill/>
            </a:ln>
            <a:effectLst/>
          </c:spPr>
          <c:invertIfNegative val="0"/>
          <c:dPt>
            <c:idx val="0"/>
            <c:invertIfNegative val="0"/>
            <c:bubble3D val="0"/>
            <c:spPr>
              <a:solidFill>
                <a:srgbClr val="0380E5"/>
              </a:solidFill>
              <a:ln>
                <a:noFill/>
              </a:ln>
              <a:effectLst/>
            </c:spPr>
            <c:extLst>
              <c:ext xmlns:c16="http://schemas.microsoft.com/office/drawing/2014/chart" uri="{C3380CC4-5D6E-409C-BE32-E72D297353CC}">
                <c16:uniqueId val="{00000001-0A85-472D-AE14-C976867D4040}"/>
              </c:ext>
            </c:extLst>
          </c:dPt>
          <c:dLbls>
            <c:spPr>
              <a:noFill/>
              <a:ln>
                <a:noFill/>
              </a:ln>
              <a:effectLst/>
            </c:spPr>
            <c:txPr>
              <a:bodyPr rot="0" spcFirstLastPara="1" vertOverflow="ellipsis" vert="horz" wrap="square" anchor="ctr" anchorCtr="1"/>
              <a:lstStyle/>
              <a:p>
                <a:pPr>
                  <a:defRPr sz="1200" b="1" i="0" u="none" strike="noStrike" kern="1200" baseline="0">
                    <a:solidFill>
                      <a:srgbClr val="FFFFFF"/>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Dot_House!$AO$2</c:f>
              <c:numCache>
                <c:formatCode>General</c:formatCode>
                <c:ptCount val="1"/>
                <c:pt idx="0">
                  <c:v>212</c:v>
                </c:pt>
              </c:numCache>
            </c:numRef>
          </c:val>
          <c:extLst>
            <c:ext xmlns:c16="http://schemas.microsoft.com/office/drawing/2014/chart" uri="{C3380CC4-5D6E-409C-BE32-E72D297353CC}">
              <c16:uniqueId val="{00000002-0A85-472D-AE14-C976867D4040}"/>
            </c:ext>
          </c:extLst>
        </c:ser>
        <c:ser>
          <c:idx val="1"/>
          <c:order val="1"/>
          <c:tx>
            <c:strRef>
              <c:f>Dot_House!$AN$3</c:f>
              <c:strCache>
                <c:ptCount val="1"/>
                <c:pt idx="0">
                  <c:v>V</c:v>
                </c:pt>
              </c:strCache>
            </c:strRef>
          </c:tx>
          <c:spPr>
            <a:solidFill>
              <a:srgbClr val="FFC000"/>
            </a:solidFill>
            <a:ln>
              <a:noFill/>
            </a:ln>
            <a:effectLst/>
          </c:spPr>
          <c:invertIfNegative val="0"/>
          <c:dLbls>
            <c:dLbl>
              <c:idx val="0"/>
              <c:tx>
                <c:rich>
                  <a:bodyPr/>
                  <a:lstStyle/>
                  <a:p>
                    <a:fld id="{1ECF176B-EE76-4A01-B853-AA924F491810}"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0A85-472D-AE14-C976867D4040}"/>
                </c:ext>
              </c:extLst>
            </c:dLbl>
            <c:spPr>
              <a:noFill/>
              <a:ln>
                <a:noFill/>
              </a:ln>
              <a:effectLst/>
            </c:spPr>
            <c:txPr>
              <a:bodyPr rot="0" spcFirstLastPara="1" vertOverflow="ellipsis" vert="horz" wrap="square" anchor="ctr" anchorCtr="1"/>
              <a:lstStyle/>
              <a:p>
                <a:pPr>
                  <a:defRPr sz="1200" b="1" i="0" u="none" strike="noStrike" kern="1200" baseline="0">
                    <a:solidFill>
                      <a:srgbClr val="FFFFFF"/>
                    </a:solidFill>
                    <a:latin typeface="+mn-lt"/>
                    <a:ea typeface="+mn-ea"/>
                    <a:cs typeface="+mn-cs"/>
                  </a:defRPr>
                </a:pPr>
                <a:endParaRPr lang="en-US"/>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val>
            <c:numRef>
              <c:f>Dot_House!$AO$3</c:f>
              <c:numCache>
                <c:formatCode>General</c:formatCode>
                <c:ptCount val="1"/>
                <c:pt idx="0">
                  <c:v>5</c:v>
                </c:pt>
              </c:numCache>
            </c:numRef>
          </c:val>
          <c:extLst>
            <c:ext xmlns:c15="http://schemas.microsoft.com/office/drawing/2012/chart" uri="{02D57815-91ED-43cb-92C2-25804820EDAC}">
              <c15:datalabelsRange>
                <c15:f>Dot_House!$AP$3</c15:f>
                <c15:dlblRangeCache>
                  <c:ptCount val="1"/>
                  <c:pt idx="0">
                    <c:v>5</c:v>
                  </c:pt>
                </c15:dlblRangeCache>
              </c15:datalabelsRange>
            </c:ext>
            <c:ext xmlns:c16="http://schemas.microsoft.com/office/drawing/2014/chart" uri="{C3380CC4-5D6E-409C-BE32-E72D297353CC}">
              <c16:uniqueId val="{00000004-0A85-472D-AE14-C976867D4040}"/>
            </c:ext>
          </c:extLst>
        </c:ser>
        <c:ser>
          <c:idx val="2"/>
          <c:order val="2"/>
          <c:tx>
            <c:strRef>
              <c:f>Dot_House!$AN$4</c:f>
              <c:strCache>
                <c:ptCount val="1"/>
                <c:pt idx="0">
                  <c:v>R</c:v>
                </c:pt>
              </c:strCache>
            </c:strRef>
          </c:tx>
          <c:spPr>
            <a:solidFill>
              <a:schemeClr val="accent3"/>
            </a:solidFill>
            <a:ln>
              <a:noFill/>
            </a:ln>
            <a:effectLst/>
          </c:spPr>
          <c:invertIfNegative val="0"/>
          <c:dPt>
            <c:idx val="0"/>
            <c:invertIfNegative val="0"/>
            <c:bubble3D val="0"/>
            <c:spPr>
              <a:solidFill>
                <a:srgbClr val="FF5736"/>
              </a:solidFill>
              <a:ln>
                <a:noFill/>
              </a:ln>
              <a:effectLst/>
            </c:spPr>
            <c:extLst>
              <c:ext xmlns:c16="http://schemas.microsoft.com/office/drawing/2014/chart" uri="{C3380CC4-5D6E-409C-BE32-E72D297353CC}">
                <c16:uniqueId val="{00000006-0A85-472D-AE14-C976867D4040}"/>
              </c:ext>
            </c:extLst>
          </c:dPt>
          <c:dLbls>
            <c:spPr>
              <a:noFill/>
              <a:ln>
                <a:noFill/>
              </a:ln>
              <a:effectLst/>
            </c:spPr>
            <c:txPr>
              <a:bodyPr rot="0" spcFirstLastPara="1" vertOverflow="ellipsis" vert="horz" wrap="square" anchor="ctr" anchorCtr="1"/>
              <a:lstStyle/>
              <a:p>
                <a:pPr>
                  <a:defRPr sz="1200" b="1" i="0" u="none" strike="noStrike" kern="1200" baseline="0">
                    <a:solidFill>
                      <a:srgbClr val="FFFFFF"/>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val>
            <c:numRef>
              <c:f>Dot_House!$AO$4</c:f>
              <c:numCache>
                <c:formatCode>General</c:formatCode>
                <c:ptCount val="1"/>
                <c:pt idx="0">
                  <c:v>218</c:v>
                </c:pt>
              </c:numCache>
            </c:numRef>
          </c:val>
          <c:extLst>
            <c:ext xmlns:c16="http://schemas.microsoft.com/office/drawing/2014/chart" uri="{C3380CC4-5D6E-409C-BE32-E72D297353CC}">
              <c16:uniqueId val="{00000007-0A85-472D-AE14-C976867D4040}"/>
            </c:ext>
          </c:extLst>
        </c:ser>
        <c:dLbls>
          <c:dLblPos val="ctr"/>
          <c:showLegendKey val="0"/>
          <c:showVal val="1"/>
          <c:showCatName val="0"/>
          <c:showSerName val="0"/>
          <c:showPercent val="0"/>
          <c:showBubbleSize val="0"/>
        </c:dLbls>
        <c:gapWidth val="150"/>
        <c:overlap val="100"/>
        <c:axId val="86163024"/>
        <c:axId val="86154864"/>
      </c:barChart>
      <c:catAx>
        <c:axId val="86163024"/>
        <c:scaling>
          <c:orientation val="minMax"/>
        </c:scaling>
        <c:delete val="1"/>
        <c:axPos val="l"/>
        <c:numFmt formatCode="General" sourceLinked="1"/>
        <c:majorTickMark val="none"/>
        <c:minorTickMark val="none"/>
        <c:tickLblPos val="nextTo"/>
        <c:crossAx val="86154864"/>
        <c:crosses val="autoZero"/>
        <c:auto val="1"/>
        <c:lblAlgn val="ctr"/>
        <c:lblOffset val="100"/>
        <c:noMultiLvlLbl val="0"/>
      </c:catAx>
      <c:valAx>
        <c:axId val="86154864"/>
        <c:scaling>
          <c:orientation val="minMax"/>
        </c:scaling>
        <c:delete val="1"/>
        <c:axPos val="b"/>
        <c:numFmt formatCode="0%" sourceLinked="1"/>
        <c:majorTickMark val="none"/>
        <c:minorTickMark val="none"/>
        <c:tickLblPos val="nextTo"/>
        <c:crossAx val="86163024"/>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sz="1200" b="1">
          <a:solidFill>
            <a:srgbClr val="FFFFFF"/>
          </a:solidFill>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Dot_Senate!$K$2</c:f>
              <c:strCache>
                <c:ptCount val="1"/>
                <c:pt idx="0">
                  <c:v>xDEM</c:v>
                </c:pt>
              </c:strCache>
            </c:strRef>
          </c:tx>
          <c:spPr>
            <a:ln w="19050" cap="rnd">
              <a:noFill/>
              <a:round/>
            </a:ln>
            <a:effectLst/>
          </c:spPr>
          <c:marker>
            <c:symbol val="circle"/>
            <c:size val="7"/>
            <c:spPr>
              <a:solidFill>
                <a:srgbClr val="0380E5"/>
              </a:solidFill>
              <a:ln w="9525">
                <a:solidFill>
                  <a:srgbClr val="0364B5"/>
                </a:solidFill>
              </a:ln>
              <a:effectLst/>
            </c:spPr>
          </c:marker>
          <c:xVal>
            <c:numRef>
              <c:f>Dot_Senate!$K$3:$K$437</c:f>
              <c:numCache>
                <c:formatCode>0.0</c:formatCode>
                <c:ptCount val="435"/>
                <c:pt idx="0">
                  <c:v>#N/A</c:v>
                </c:pt>
                <c:pt idx="1">
                  <c:v>#N/A</c:v>
                </c:pt>
                <c:pt idx="2">
                  <c:v>#N/A</c:v>
                </c:pt>
                <c:pt idx="3">
                  <c:v>#N/A</c:v>
                </c:pt>
                <c:pt idx="4">
                  <c:v>#N/A</c:v>
                </c:pt>
                <c:pt idx="5">
                  <c:v>#N/A</c:v>
                </c:pt>
                <c:pt idx="6">
                  <c:v>#N/A</c:v>
                </c:pt>
                <c:pt idx="7">
                  <c:v>7.3169924287357413E-2</c:v>
                </c:pt>
                <c:pt idx="8">
                  <c:v>-7.316992428735733E-2</c:v>
                </c:pt>
                <c:pt idx="9">
                  <c:v>-0.21631189606246312</c:v>
                </c:pt>
                <c:pt idx="10">
                  <c:v>-0.34999999999999981</c:v>
                </c:pt>
                <c:pt idx="11">
                  <c:v>-0.46839142445120052</c:v>
                </c:pt>
                <c:pt idx="12">
                  <c:v>-0.56631189606246313</c:v>
                </c:pt>
                <c:pt idx="13">
                  <c:v>-0.6394818203498206</c:v>
                </c:pt>
                <c:pt idx="14">
                  <c:v>-0.68470332051366389</c:v>
                </c:pt>
                <c:pt idx="15">
                  <c:v>-0.7</c:v>
                </c:pt>
                <c:pt idx="16">
                  <c:v>#N/A</c:v>
                </c:pt>
                <c:pt idx="17">
                  <c:v>#N/A</c:v>
                </c:pt>
                <c:pt idx="18">
                  <c:v>#N/A</c:v>
                </c:pt>
                <c:pt idx="19">
                  <c:v>#N/A</c:v>
                </c:pt>
                <c:pt idx="20">
                  <c:v>#N/A</c:v>
                </c:pt>
                <c:pt idx="21">
                  <c:v>#N/A</c:v>
                </c:pt>
                <c:pt idx="22">
                  <c:v>#N/A</c:v>
                </c:pt>
                <c:pt idx="23">
                  <c:v>#N/A</c:v>
                </c:pt>
                <c:pt idx="24">
                  <c:v>#N/A</c:v>
                </c:pt>
                <c:pt idx="25">
                  <c:v>#N/A</c:v>
                </c:pt>
                <c:pt idx="26">
                  <c:v>-0.21893039205766629</c:v>
                </c:pt>
                <c:pt idx="27">
                  <c:v>-0.3565906846212305</c:v>
                </c:pt>
                <c:pt idx="28">
                  <c:v>-0.482107709103405</c:v>
                </c:pt>
                <c:pt idx="29">
                  <c:v>-0.59120713377652745</c:v>
                </c:pt>
                <c:pt idx="30">
                  <c:v>-0.68017370858369131</c:v>
                </c:pt>
                <c:pt idx="31">
                  <c:v>-0.74597778352348454</c:v>
                </c:pt>
                <c:pt idx="32">
                  <c:v>-0.78637847974712149</c:v>
                </c:pt>
                <c:pt idx="33">
                  <c:v>-0.79999999999999993</c:v>
                </c:pt>
                <c:pt idx="34">
                  <c:v>#N/A</c:v>
                </c:pt>
                <c:pt idx="35">
                  <c:v>#N/A</c:v>
                </c:pt>
                <c:pt idx="36">
                  <c:v>#N/A</c:v>
                </c:pt>
                <c:pt idx="37">
                  <c:v>#N/A</c:v>
                </c:pt>
                <c:pt idx="38">
                  <c:v>#N/A</c:v>
                </c:pt>
                <c:pt idx="39">
                  <c:v>#N/A</c:v>
                </c:pt>
                <c:pt idx="40">
                  <c:v>#N/A</c:v>
                </c:pt>
                <c:pt idx="41">
                  <c:v>#N/A</c:v>
                </c:pt>
                <c:pt idx="42">
                  <c:v>#N/A</c:v>
                </c:pt>
                <c:pt idx="43">
                  <c:v>#N/A</c:v>
                </c:pt>
                <c:pt idx="44">
                  <c:v>#N/A</c:v>
                </c:pt>
                <c:pt idx="45">
                  <c:v>-0.22093693842671899</c:v>
                </c:pt>
                <c:pt idx="46">
                  <c:v>-0.36152588218767229</c:v>
                </c:pt>
                <c:pt idx="47">
                  <c:v>-0.49225334231018397</c:v>
                </c:pt>
                <c:pt idx="48">
                  <c:v>-0.60955341446316669</c:v>
                </c:pt>
                <c:pt idx="49">
                  <c:v>-0.71022645845675403</c:v>
                </c:pt>
                <c:pt idx="50">
                  <c:v>-0.79152637608583998</c:v>
                </c:pt>
                <c:pt idx="51">
                  <c:v>-0.85123551753057103</c:v>
                </c:pt>
                <c:pt idx="52">
                  <c:v>-0.88772517306244991</c:v>
                </c:pt>
                <c:pt idx="53">
                  <c:v>-0.89999999999999991</c:v>
                </c:pt>
                <c:pt idx="54">
                  <c:v>#N/A</c:v>
                </c:pt>
                <c:pt idx="55">
                  <c:v>#N/A</c:v>
                </c:pt>
                <c:pt idx="56">
                  <c:v>#N/A</c:v>
                </c:pt>
                <c:pt idx="57">
                  <c:v>#N/A</c:v>
                </c:pt>
                <c:pt idx="58">
                  <c:v>#N/A</c:v>
                </c:pt>
                <c:pt idx="59">
                  <c:v>#N/A</c:v>
                </c:pt>
                <c:pt idx="60">
                  <c:v>#N/A</c:v>
                </c:pt>
                <c:pt idx="61">
                  <c:v>#N/A</c:v>
                </c:pt>
                <c:pt idx="62">
                  <c:v>#N/A</c:v>
                </c:pt>
                <c:pt idx="63">
                  <c:v>#N/A</c:v>
                </c:pt>
                <c:pt idx="64">
                  <c:v>#N/A</c:v>
                </c:pt>
                <c:pt idx="65">
                  <c:v>#N/A</c:v>
                </c:pt>
                <c:pt idx="66">
                  <c:v>-0.22252093395631431</c:v>
                </c:pt>
                <c:pt idx="67">
                  <c:v>-0.3653410243663946</c:v>
                </c:pt>
                <c:pt idx="68">
                  <c:v>-0.49999999999999972</c:v>
                </c:pt>
                <c:pt idx="69">
                  <c:v>-0.62348980185873304</c:v>
                </c:pt>
                <c:pt idx="70">
                  <c:v>-0.73305187182982601</c:v>
                </c:pt>
                <c:pt idx="71">
                  <c:v>-0.82623877431599457</c:v>
                </c:pt>
                <c:pt idx="72">
                  <c:v>-0.90096886790241892</c:v>
                </c:pt>
                <c:pt idx="73">
                  <c:v>-0.95557280578614079</c:v>
                </c:pt>
                <c:pt idx="74">
                  <c:v>-0.98883082622512852</c:v>
                </c:pt>
                <c:pt idx="75">
                  <c:v>-0.99999999999999989</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-0.22380161435789697</c:v>
                </c:pt>
                <c:pt idx="90">
                  <c:v>-0.36836757338808451</c:v>
                </c:pt>
                <c:pt idx="91">
                  <c:v>-0.50607154150426681</c:v>
                </c:pt>
                <c:pt idx="92">
                  <c:v>-0.63434835432635328</c:v>
                </c:pt>
                <c:pt idx="93">
                  <c:v>-0.75080845754051884</c:v>
                </c:pt>
                <c:pt idx="94">
                  <c:v>-0.85328241977486152</c:v>
                </c:pt>
                <c:pt idx="95">
                  <c:v>-0.93986134500113705</c:v>
                </c:pt>
                <c:pt idx="96">
                  <c:v>-1.008932431655998</c:v>
                </c:pt>
                <c:pt idx="97">
                  <c:v>-1.0592090160825791</c:v>
                </c:pt>
                <c:pt idx="98">
                  <c:v>-1.0897545406399638</c:v>
                </c:pt>
                <c:pt idx="99">
                  <c:v>-1.0999999999999999</c:v>
                </c:pt>
              </c:numCache>
            </c:numRef>
          </c:xVal>
          <c:yVal>
            <c:numRef>
              <c:f>Dot_Senate!$L$3:$L$437</c:f>
              <c:numCache>
                <c:formatCode>0.0</c:formatCode>
                <c:ptCount val="435"/>
                <c:pt idx="0">
                  <c:v>#N/A</c:v>
                </c:pt>
                <c:pt idx="1">
                  <c:v>#N/A</c:v>
                </c:pt>
                <c:pt idx="2">
                  <c:v>#N/A</c:v>
                </c:pt>
                <c:pt idx="3">
                  <c:v>#N/A</c:v>
                </c:pt>
                <c:pt idx="4">
                  <c:v>#N/A</c:v>
                </c:pt>
                <c:pt idx="5">
                  <c:v>#N/A</c:v>
                </c:pt>
                <c:pt idx="6">
                  <c:v>#N/A</c:v>
                </c:pt>
                <c:pt idx="7">
                  <c:v>0.6961653267577913</c:v>
                </c:pt>
                <c:pt idx="8">
                  <c:v>0.6961653267577913</c:v>
                </c:pt>
                <c:pt idx="9">
                  <c:v>0.66573956140660751</c:v>
                </c:pt>
                <c:pt idx="10">
                  <c:v>0.60621778264910708</c:v>
                </c:pt>
                <c:pt idx="11">
                  <c:v>0.52020137783417608</c:v>
                </c:pt>
                <c:pt idx="12">
                  <c:v>0.41144967660473125</c:v>
                </c:pt>
                <c:pt idx="13">
                  <c:v>0.28471565015306</c:v>
                </c:pt>
                <c:pt idx="14">
                  <c:v>0.14553818357243151</c:v>
                </c:pt>
                <c:pt idx="15">
                  <c:v>8.5760391843603401E-17</c:v>
                </c:pt>
                <c:pt idx="16">
                  <c:v>#N/A</c:v>
                </c:pt>
                <c:pt idx="17">
                  <c:v>#N/A</c:v>
                </c:pt>
                <c:pt idx="18">
                  <c:v>#N/A</c:v>
                </c:pt>
                <c:pt idx="19">
                  <c:v>#N/A</c:v>
                </c:pt>
                <c:pt idx="20">
                  <c:v>#N/A</c:v>
                </c:pt>
                <c:pt idx="21">
                  <c:v>#N/A</c:v>
                </c:pt>
                <c:pt idx="22">
                  <c:v>#N/A</c:v>
                </c:pt>
                <c:pt idx="23">
                  <c:v>#N/A</c:v>
                </c:pt>
                <c:pt idx="24">
                  <c:v>#N/A</c:v>
                </c:pt>
                <c:pt idx="25">
                  <c:v>#N/A</c:v>
                </c:pt>
                <c:pt idx="26">
                  <c:v>0.76946051453825515</c:v>
                </c:pt>
                <c:pt idx="27">
                  <c:v>0.71613063308404978</c:v>
                </c:pt>
                <c:pt idx="28">
                  <c:v>0.63841378182419162</c:v>
                </c:pt>
                <c:pt idx="29">
                  <c:v>0.53895651491724561</c:v>
                </c:pt>
                <c:pt idx="30">
                  <c:v>0.42114573030188457</c:v>
                </c:pt>
                <c:pt idx="31">
                  <c:v>0.28899333294972229</c:v>
                </c:pt>
                <c:pt idx="32">
                  <c:v>0.14699961425325592</c:v>
                </c:pt>
                <c:pt idx="33">
                  <c:v>-6.1253085936741053E-16</c:v>
                </c:pt>
                <c:pt idx="34">
                  <c:v>#N/A</c:v>
                </c:pt>
                <c:pt idx="35">
                  <c:v>#N/A</c:v>
                </c:pt>
                <c:pt idx="36">
                  <c:v>#N/A</c:v>
                </c:pt>
                <c:pt idx="37">
                  <c:v>#N/A</c:v>
                </c:pt>
                <c:pt idx="38">
                  <c:v>#N/A</c:v>
                </c:pt>
                <c:pt idx="39">
                  <c:v>#N/A</c:v>
                </c:pt>
                <c:pt idx="40">
                  <c:v>#N/A</c:v>
                </c:pt>
                <c:pt idx="41">
                  <c:v>#N/A</c:v>
                </c:pt>
                <c:pt idx="42">
                  <c:v>#N/A</c:v>
                </c:pt>
                <c:pt idx="43">
                  <c:v>#N/A</c:v>
                </c:pt>
                <c:pt idx="44">
                  <c:v>#N/A</c:v>
                </c:pt>
                <c:pt idx="45">
                  <c:v>0.8724602393453974</c:v>
                </c:pt>
                <c:pt idx="46">
                  <c:v>0.82419599398955168</c:v>
                </c:pt>
                <c:pt idx="47">
                  <c:v>0.75344983043627567</c:v>
                </c:pt>
                <c:pt idx="48">
                  <c:v>0.66215151960581853</c:v>
                </c:pt>
                <c:pt idx="49">
                  <c:v>0.55279144142070114</c:v>
                </c:pt>
                <c:pt idx="50">
                  <c:v>0.42835265373336628</c:v>
                </c:pt>
                <c:pt idx="51">
                  <c:v>0.29222952228421561</c:v>
                </c:pt>
                <c:pt idx="52">
                  <c:v>0.14813513125266142</c:v>
                </c:pt>
                <c:pt idx="53">
                  <c:v>9.0962393867188843E-16</c:v>
                </c:pt>
                <c:pt idx="54">
                  <c:v>#N/A</c:v>
                </c:pt>
                <c:pt idx="55">
                  <c:v>#N/A</c:v>
                </c:pt>
                <c:pt idx="56">
                  <c:v>#N/A</c:v>
                </c:pt>
                <c:pt idx="57">
                  <c:v>#N/A</c:v>
                </c:pt>
                <c:pt idx="58">
                  <c:v>#N/A</c:v>
                </c:pt>
                <c:pt idx="59">
                  <c:v>#N/A</c:v>
                </c:pt>
                <c:pt idx="60">
                  <c:v>#N/A</c:v>
                </c:pt>
                <c:pt idx="61">
                  <c:v>#N/A</c:v>
                </c:pt>
                <c:pt idx="62">
                  <c:v>#N/A</c:v>
                </c:pt>
                <c:pt idx="63">
                  <c:v>#N/A</c:v>
                </c:pt>
                <c:pt idx="64">
                  <c:v>#N/A</c:v>
                </c:pt>
                <c:pt idx="65">
                  <c:v>#N/A</c:v>
                </c:pt>
                <c:pt idx="66">
                  <c:v>0.97492791218182351</c:v>
                </c:pt>
                <c:pt idx="67">
                  <c:v>0.93087374864420425</c:v>
                </c:pt>
                <c:pt idx="68">
                  <c:v>0.8660254037844386</c:v>
                </c:pt>
                <c:pt idx="69">
                  <c:v>0.78183148246803003</c:v>
                </c:pt>
                <c:pt idx="70">
                  <c:v>0.68017273777091958</c:v>
                </c:pt>
                <c:pt idx="71">
                  <c:v>0.56332005806362218</c:v>
                </c:pt>
                <c:pt idx="72">
                  <c:v>0.43388373911755818</c:v>
                </c:pt>
                <c:pt idx="73">
                  <c:v>0.29475517441090371</c:v>
                </c:pt>
                <c:pt idx="74">
                  <c:v>0.1490422661761738</c:v>
                </c:pt>
                <c:pt idx="75">
                  <c:v>-7.6566357420926313E-16</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1.0769924964505551</c:v>
                </c:pt>
                <c:pt idx="90">
                  <c:v>1.0364870143307026</c:v>
                </c:pt>
                <c:pt idx="91">
                  <c:v>0.97667374024261289</c:v>
                </c:pt>
                <c:pt idx="92">
                  <c:v>0.89866688231148639</c:v>
                </c:pt>
                <c:pt idx="93">
                  <c:v>0.80391956070593695</c:v>
                </c:pt>
                <c:pt idx="94">
                  <c:v>0.69419673875865817</c:v>
                </c:pt>
                <c:pt idx="95">
                  <c:v>0.57154234503897716</c:v>
                </c:pt>
                <c:pt idx="96">
                  <c:v>0.43824119883086593</c:v>
                </c:pt>
                <c:pt idx="97">
                  <c:v>0.29677644827272665</c:v>
                </c:pt>
                <c:pt idx="98">
                  <c:v>0.1497833140058708</c:v>
                </c:pt>
                <c:pt idx="99">
                  <c:v>-8.4222993163018944E-16</c:v>
                </c:pt>
              </c:numCache>
            </c:numRef>
          </c:yVal>
          <c:smooth val="0"/>
          <c:extLst>
            <c:ext xmlns:c16="http://schemas.microsoft.com/office/drawing/2014/chart" uri="{C3380CC4-5D6E-409C-BE32-E72D297353CC}">
              <c16:uniqueId val="{00000000-4428-479A-AA02-57AC3CE8B970}"/>
            </c:ext>
          </c:extLst>
        </c:ser>
        <c:ser>
          <c:idx val="1"/>
          <c:order val="1"/>
          <c:tx>
            <c:strRef>
              <c:f>Dot_Senate!$M$2</c:f>
              <c:strCache>
                <c:ptCount val="1"/>
                <c:pt idx="0">
                  <c:v>xREP</c:v>
                </c:pt>
              </c:strCache>
            </c:strRef>
          </c:tx>
          <c:spPr>
            <a:ln w="25400" cap="rnd">
              <a:noFill/>
              <a:round/>
            </a:ln>
            <a:effectLst/>
          </c:spPr>
          <c:marker>
            <c:symbol val="circle"/>
            <c:size val="7"/>
            <c:spPr>
              <a:solidFill>
                <a:srgbClr val="FF5736"/>
              </a:solidFill>
              <a:ln w="9525">
                <a:solidFill>
                  <a:srgbClr val="D62400"/>
                </a:solidFill>
              </a:ln>
              <a:effectLst/>
            </c:spPr>
          </c:marker>
          <c:xVal>
            <c:numRef>
              <c:f>Dot_Senate!$M$3:$M$437</c:f>
              <c:numCache>
                <c:formatCode>0.0</c:formatCode>
                <c:ptCount val="435"/>
                <c:pt idx="0">
                  <c:v>0.7</c:v>
                </c:pt>
                <c:pt idx="1">
                  <c:v>0.68470332051366389</c:v>
                </c:pt>
                <c:pt idx="2">
                  <c:v>0.6394818203498206</c:v>
                </c:pt>
                <c:pt idx="3">
                  <c:v>0.56631189606246313</c:v>
                </c:pt>
                <c:pt idx="4">
                  <c:v>0.46839142445120074</c:v>
                </c:pt>
                <c:pt idx="5">
                  <c:v>0.35000000000000003</c:v>
                </c:pt>
                <c:pt idx="6">
                  <c:v>0.2163118960624632</c:v>
                </c:pt>
                <c:pt idx="7">
                  <c:v>#N/A</c:v>
                </c:pt>
                <c:pt idx="8">
                  <c:v>#N/A</c:v>
                </c:pt>
                <c:pt idx="9">
                  <c:v>#N/A</c:v>
                </c:pt>
                <c:pt idx="10">
                  <c:v>#N/A</c:v>
                </c:pt>
                <c:pt idx="11">
                  <c:v>#N/A</c:v>
                </c:pt>
                <c:pt idx="12">
                  <c:v>#N/A</c:v>
                </c:pt>
                <c:pt idx="13">
                  <c:v>#N/A</c:v>
                </c:pt>
                <c:pt idx="14">
                  <c:v>#N/A</c:v>
                </c:pt>
                <c:pt idx="15">
                  <c:v>#N/A</c:v>
                </c:pt>
                <c:pt idx="16">
                  <c:v>0.79999999999999993</c:v>
                </c:pt>
                <c:pt idx="17">
                  <c:v>0.78637847974712138</c:v>
                </c:pt>
                <c:pt idx="18">
                  <c:v>0.74597778352348454</c:v>
                </c:pt>
                <c:pt idx="19">
                  <c:v>0.68017370858369131</c:v>
                </c:pt>
                <c:pt idx="20">
                  <c:v>0.59120713377652723</c:v>
                </c:pt>
                <c:pt idx="21">
                  <c:v>0.48210770910340517</c:v>
                </c:pt>
                <c:pt idx="22">
                  <c:v>0.35659068462123061</c:v>
                </c:pt>
                <c:pt idx="23">
                  <c:v>0.21893039205766637</c:v>
                </c:pt>
                <c:pt idx="24">
                  <c:v>7.3814687570641607E-2</c:v>
                </c:pt>
                <c:pt idx="25">
                  <c:v>-7.381468757064151E-2</c:v>
                </c:pt>
                <c:pt idx="26">
                  <c:v>#N/A</c:v>
                </c:pt>
                <c:pt idx="27">
                  <c:v>#N/A</c:v>
                </c:pt>
                <c:pt idx="28">
                  <c:v>#N/A</c:v>
                </c:pt>
                <c:pt idx="29">
                  <c:v>#N/A</c:v>
                </c:pt>
                <c:pt idx="30">
                  <c:v>#N/A</c:v>
                </c:pt>
                <c:pt idx="31">
                  <c:v>#N/A</c:v>
                </c:pt>
                <c:pt idx="32">
                  <c:v>#N/A</c:v>
                </c:pt>
                <c:pt idx="33">
                  <c:v>#N/A</c:v>
                </c:pt>
                <c:pt idx="34">
                  <c:v>0.89999999999999991</c:v>
                </c:pt>
                <c:pt idx="35">
                  <c:v>0.88772517306245002</c:v>
                </c:pt>
                <c:pt idx="36">
                  <c:v>0.85123551753057114</c:v>
                </c:pt>
                <c:pt idx="37">
                  <c:v>0.79152637608584009</c:v>
                </c:pt>
                <c:pt idx="38">
                  <c:v>0.71022645845675414</c:v>
                </c:pt>
                <c:pt idx="39">
                  <c:v>0.60955341446316691</c:v>
                </c:pt>
                <c:pt idx="40">
                  <c:v>0.49225334231018431</c:v>
                </c:pt>
                <c:pt idx="41">
                  <c:v>0.36152588218767256</c:v>
                </c:pt>
                <c:pt idx="42">
                  <c:v>0.2209369384267193</c:v>
                </c:pt>
                <c:pt idx="43">
                  <c:v>7.4321410925099141E-2</c:v>
                </c:pt>
                <c:pt idx="44">
                  <c:v>-7.432141092509903E-2</c:v>
                </c:pt>
                <c:pt idx="45">
                  <c:v>#N/A</c:v>
                </c:pt>
                <c:pt idx="46">
                  <c:v>#N/A</c:v>
                </c:pt>
                <c:pt idx="47">
                  <c:v>#N/A</c:v>
                </c:pt>
                <c:pt idx="48">
                  <c:v>#N/A</c:v>
                </c:pt>
                <c:pt idx="49">
                  <c:v>#N/A</c:v>
                </c:pt>
                <c:pt idx="50">
                  <c:v>#N/A</c:v>
                </c:pt>
                <c:pt idx="51">
                  <c:v>#N/A</c:v>
                </c:pt>
                <c:pt idx="52">
                  <c:v>#N/A</c:v>
                </c:pt>
                <c:pt idx="53">
                  <c:v>#N/A</c:v>
                </c:pt>
                <c:pt idx="54">
                  <c:v>0.99999999999999989</c:v>
                </c:pt>
                <c:pt idx="55">
                  <c:v>0.98883082622512841</c:v>
                </c:pt>
                <c:pt idx="56">
                  <c:v>0.95557280578614068</c:v>
                </c:pt>
                <c:pt idx="57">
                  <c:v>0.90096886790241903</c:v>
                </c:pt>
                <c:pt idx="58">
                  <c:v>0.8262387743159948</c:v>
                </c:pt>
                <c:pt idx="59">
                  <c:v>0.73305187182982623</c:v>
                </c:pt>
                <c:pt idx="60">
                  <c:v>0.62348980185873348</c:v>
                </c:pt>
                <c:pt idx="61">
                  <c:v>0.5</c:v>
                </c:pt>
                <c:pt idx="62">
                  <c:v>0.36534102436639515</c:v>
                </c:pt>
                <c:pt idx="63">
                  <c:v>0.22252093395631442</c:v>
                </c:pt>
                <c:pt idx="64">
                  <c:v>7.4730093586424379E-2</c:v>
                </c:pt>
                <c:pt idx="65">
                  <c:v>-7.473009358642381E-2</c:v>
                </c:pt>
                <c:pt idx="66">
                  <c:v>#N/A</c:v>
                </c:pt>
                <c:pt idx="67">
                  <c:v>#N/A</c:v>
                </c:pt>
                <c:pt idx="68">
                  <c:v>#N/A</c:v>
                </c:pt>
                <c:pt idx="69">
                  <c:v>#N/A</c:v>
                </c:pt>
                <c:pt idx="70">
                  <c:v>#N/A</c:v>
                </c:pt>
                <c:pt idx="71">
                  <c:v>#N/A</c:v>
                </c:pt>
                <c:pt idx="72">
                  <c:v>#N/A</c:v>
                </c:pt>
                <c:pt idx="73">
                  <c:v>#N/A</c:v>
                </c:pt>
                <c:pt idx="74">
                  <c:v>#N/A</c:v>
                </c:pt>
                <c:pt idx="75">
                  <c:v>#N/A</c:v>
                </c:pt>
                <c:pt idx="76">
                  <c:v>1.0999999999999999</c:v>
                </c:pt>
                <c:pt idx="77">
                  <c:v>1.0897545406399638</c:v>
                </c:pt>
                <c:pt idx="78">
                  <c:v>1.0592090160825791</c:v>
                </c:pt>
                <c:pt idx="79">
                  <c:v>1.0089324316559982</c:v>
                </c:pt>
                <c:pt idx="80">
                  <c:v>0.93986134500113727</c:v>
                </c:pt>
                <c:pt idx="81">
                  <c:v>0.85328241977486174</c:v>
                </c:pt>
                <c:pt idx="82">
                  <c:v>0.75080845754051939</c:v>
                </c:pt>
                <c:pt idx="83">
                  <c:v>0.63434835432635384</c:v>
                </c:pt>
                <c:pt idx="84">
                  <c:v>0.50607154150426714</c:v>
                </c:pt>
                <c:pt idx="85">
                  <c:v>0.36836757338808462</c:v>
                </c:pt>
                <c:pt idx="86">
                  <c:v>0.22380161435789733</c:v>
                </c:pt>
                <c:pt idx="87">
                  <c:v>7.5066654701138338E-2</c:v>
                </c:pt>
                <c:pt idx="88">
                  <c:v>-7.5066654701137964E-2</c:v>
                </c:pt>
                <c:pt idx="89">
                  <c:v>#N/A</c:v>
                </c:pt>
                <c:pt idx="90">
                  <c:v>#N/A</c:v>
                </c:pt>
                <c:pt idx="91">
                  <c:v>#N/A</c:v>
                </c:pt>
                <c:pt idx="92">
                  <c:v>#N/A</c:v>
                </c:pt>
                <c:pt idx="93">
                  <c:v>#N/A</c:v>
                </c:pt>
                <c:pt idx="94">
                  <c:v>#N/A</c:v>
                </c:pt>
                <c:pt idx="95">
                  <c:v>#N/A</c:v>
                </c:pt>
                <c:pt idx="96">
                  <c:v>#N/A</c:v>
                </c:pt>
                <c:pt idx="97">
                  <c:v>#N/A</c:v>
                </c:pt>
                <c:pt idx="98">
                  <c:v>#N/A</c:v>
                </c:pt>
                <c:pt idx="99">
                  <c:v>#N/A</c:v>
                </c:pt>
              </c:numCache>
            </c:numRef>
          </c:xVal>
          <c:yVal>
            <c:numRef>
              <c:f>Dot_Senate!$N$3:$N$437</c:f>
              <c:numCache>
                <c:formatCode>0.0</c:formatCode>
                <c:ptCount val="435"/>
                <c:pt idx="0">
                  <c:v>0</c:v>
                </c:pt>
                <c:pt idx="1">
                  <c:v>0.14553818357243151</c:v>
                </c:pt>
                <c:pt idx="2">
                  <c:v>0.28471565015306011</c:v>
                </c:pt>
                <c:pt idx="3">
                  <c:v>0.4114496766047312</c:v>
                </c:pt>
                <c:pt idx="4">
                  <c:v>0.52020137783417586</c:v>
                </c:pt>
                <c:pt idx="5">
                  <c:v>0.60621778264910697</c:v>
                </c:pt>
                <c:pt idx="6">
                  <c:v>0.66573956140660739</c:v>
                </c:pt>
                <c:pt idx="7">
                  <c:v>#N/A</c:v>
                </c:pt>
                <c:pt idx="8">
                  <c:v>#N/A</c:v>
                </c:pt>
                <c:pt idx="9">
                  <c:v>#N/A</c:v>
                </c:pt>
                <c:pt idx="10">
                  <c:v>#N/A</c:v>
                </c:pt>
                <c:pt idx="11">
                  <c:v>#N/A</c:v>
                </c:pt>
                <c:pt idx="12">
                  <c:v>#N/A</c:v>
                </c:pt>
                <c:pt idx="13">
                  <c:v>#N/A</c:v>
                </c:pt>
                <c:pt idx="14">
                  <c:v>#N/A</c:v>
                </c:pt>
                <c:pt idx="15">
                  <c:v>#N/A</c:v>
                </c:pt>
                <c:pt idx="16">
                  <c:v>0</c:v>
                </c:pt>
                <c:pt idx="17">
                  <c:v>0.14699961425325625</c:v>
                </c:pt>
                <c:pt idx="18">
                  <c:v>0.28899333294972229</c:v>
                </c:pt>
                <c:pt idx="19">
                  <c:v>0.42114573030188457</c:v>
                </c:pt>
                <c:pt idx="20">
                  <c:v>0.53895651491724572</c:v>
                </c:pt>
                <c:pt idx="21">
                  <c:v>0.63841378182419151</c:v>
                </c:pt>
                <c:pt idx="22">
                  <c:v>0.71613063308404978</c:v>
                </c:pt>
                <c:pt idx="23">
                  <c:v>0.76946051453825515</c:v>
                </c:pt>
                <c:pt idx="24">
                  <c:v>0.79658734103602746</c:v>
                </c:pt>
                <c:pt idx="25">
                  <c:v>0.79658734103602757</c:v>
                </c:pt>
                <c:pt idx="26">
                  <c:v>#N/A</c:v>
                </c:pt>
                <c:pt idx="27">
                  <c:v>#N/A</c:v>
                </c:pt>
                <c:pt idx="28">
                  <c:v>#N/A</c:v>
                </c:pt>
                <c:pt idx="29">
                  <c:v>#N/A</c:v>
                </c:pt>
                <c:pt idx="30">
                  <c:v>#N/A</c:v>
                </c:pt>
                <c:pt idx="31">
                  <c:v>#N/A</c:v>
                </c:pt>
                <c:pt idx="32">
                  <c:v>#N/A</c:v>
                </c:pt>
                <c:pt idx="33">
                  <c:v>#N/A</c:v>
                </c:pt>
                <c:pt idx="34">
                  <c:v>0</c:v>
                </c:pt>
                <c:pt idx="35">
                  <c:v>0.14813513125266048</c:v>
                </c:pt>
                <c:pt idx="36">
                  <c:v>0.29222952228421506</c:v>
                </c:pt>
                <c:pt idx="37">
                  <c:v>0.42835265373336612</c:v>
                </c:pt>
                <c:pt idx="38">
                  <c:v>0.55279144142070102</c:v>
                </c:pt>
                <c:pt idx="39">
                  <c:v>0.66215151960581842</c:v>
                </c:pt>
                <c:pt idx="40">
                  <c:v>0.75344983043627567</c:v>
                </c:pt>
                <c:pt idx="41">
                  <c:v>0.82419599398955157</c:v>
                </c:pt>
                <c:pt idx="42">
                  <c:v>0.87246023934539729</c:v>
                </c:pt>
                <c:pt idx="43">
                  <c:v>0.89692604370600282</c:v>
                </c:pt>
                <c:pt idx="44">
                  <c:v>0.89692604370600282</c:v>
                </c:pt>
                <c:pt idx="45">
                  <c:v>#N/A</c:v>
                </c:pt>
                <c:pt idx="46">
                  <c:v>#N/A</c:v>
                </c:pt>
                <c:pt idx="47">
                  <c:v>#N/A</c:v>
                </c:pt>
                <c:pt idx="48">
                  <c:v>#N/A</c:v>
                </c:pt>
                <c:pt idx="49">
                  <c:v>#N/A</c:v>
                </c:pt>
                <c:pt idx="50">
                  <c:v>#N/A</c:v>
                </c:pt>
                <c:pt idx="51">
                  <c:v>#N/A</c:v>
                </c:pt>
                <c:pt idx="52">
                  <c:v>#N/A</c:v>
                </c:pt>
                <c:pt idx="53">
                  <c:v>#N/A</c:v>
                </c:pt>
                <c:pt idx="54">
                  <c:v>0</c:v>
                </c:pt>
                <c:pt idx="55">
                  <c:v>0.14904226617617439</c:v>
                </c:pt>
                <c:pt idx="56">
                  <c:v>0.2947551744109041</c:v>
                </c:pt>
                <c:pt idx="57">
                  <c:v>0.43388373911755806</c:v>
                </c:pt>
                <c:pt idx="58">
                  <c:v>0.56332005806362184</c:v>
                </c:pt>
                <c:pt idx="59">
                  <c:v>0.68017273777091924</c:v>
                </c:pt>
                <c:pt idx="60">
                  <c:v>0.78183148246802969</c:v>
                </c:pt>
                <c:pt idx="61">
                  <c:v>0.86602540378443849</c:v>
                </c:pt>
                <c:pt idx="62">
                  <c:v>0.93087374864420402</c:v>
                </c:pt>
                <c:pt idx="63">
                  <c:v>0.97492791218182351</c:v>
                </c:pt>
                <c:pt idx="64">
                  <c:v>0.99720379718118002</c:v>
                </c:pt>
                <c:pt idx="65">
                  <c:v>0.99720379718118002</c:v>
                </c:pt>
                <c:pt idx="66">
                  <c:v>#N/A</c:v>
                </c:pt>
                <c:pt idx="67">
                  <c:v>#N/A</c:v>
                </c:pt>
                <c:pt idx="68">
                  <c:v>#N/A</c:v>
                </c:pt>
                <c:pt idx="69">
                  <c:v>#N/A</c:v>
                </c:pt>
                <c:pt idx="70">
                  <c:v>#N/A</c:v>
                </c:pt>
                <c:pt idx="71">
                  <c:v>#N/A</c:v>
                </c:pt>
                <c:pt idx="72">
                  <c:v>#N/A</c:v>
                </c:pt>
                <c:pt idx="73">
                  <c:v>#N/A</c:v>
                </c:pt>
                <c:pt idx="74">
                  <c:v>#N/A</c:v>
                </c:pt>
                <c:pt idx="75">
                  <c:v>#N/A</c:v>
                </c:pt>
                <c:pt idx="76">
                  <c:v>0</c:v>
                </c:pt>
                <c:pt idx="77">
                  <c:v>0.14978331400587125</c:v>
                </c:pt>
                <c:pt idx="78">
                  <c:v>0.29677644827272665</c:v>
                </c:pt>
                <c:pt idx="79">
                  <c:v>0.43824119883086554</c:v>
                </c:pt>
                <c:pt idx="80">
                  <c:v>0.57154234503897683</c:v>
                </c:pt>
                <c:pt idx="81">
                  <c:v>0.69419673875865795</c:v>
                </c:pt>
                <c:pt idx="82">
                  <c:v>0.80391956070593629</c:v>
                </c:pt>
                <c:pt idx="83">
                  <c:v>0.89866688231148606</c:v>
                </c:pt>
                <c:pt idx="84">
                  <c:v>0.97667374024261278</c:v>
                </c:pt>
                <c:pt idx="85">
                  <c:v>1.0364870143307023</c:v>
                </c:pt>
                <c:pt idx="86">
                  <c:v>1.0769924964505551</c:v>
                </c:pt>
                <c:pt idx="87">
                  <c:v>1.0974356461095929</c:v>
                </c:pt>
                <c:pt idx="88">
                  <c:v>1.0974356461095929</c:v>
                </c:pt>
                <c:pt idx="89">
                  <c:v>#N/A</c:v>
                </c:pt>
                <c:pt idx="90">
                  <c:v>#N/A</c:v>
                </c:pt>
                <c:pt idx="91">
                  <c:v>#N/A</c:v>
                </c:pt>
                <c:pt idx="92">
                  <c:v>#N/A</c:v>
                </c:pt>
                <c:pt idx="93">
                  <c:v>#N/A</c:v>
                </c:pt>
                <c:pt idx="94">
                  <c:v>#N/A</c:v>
                </c:pt>
                <c:pt idx="95">
                  <c:v>#N/A</c:v>
                </c:pt>
                <c:pt idx="96">
                  <c:v>#N/A</c:v>
                </c:pt>
                <c:pt idx="97">
                  <c:v>#N/A</c:v>
                </c:pt>
                <c:pt idx="98">
                  <c:v>#N/A</c:v>
                </c:pt>
                <c:pt idx="99">
                  <c:v>#N/A</c:v>
                </c:pt>
              </c:numCache>
            </c:numRef>
          </c:yVal>
          <c:smooth val="0"/>
          <c:extLst>
            <c:ext xmlns:c16="http://schemas.microsoft.com/office/drawing/2014/chart" uri="{C3380CC4-5D6E-409C-BE32-E72D297353CC}">
              <c16:uniqueId val="{00000001-4428-479A-AA02-57AC3CE8B970}"/>
            </c:ext>
          </c:extLst>
        </c:ser>
        <c:ser>
          <c:idx val="2"/>
          <c:order val="2"/>
          <c:tx>
            <c:strRef>
              <c:f>Dot_Senate!$O$2</c:f>
              <c:strCache>
                <c:ptCount val="1"/>
                <c:pt idx="0">
                  <c:v>xVAC</c:v>
                </c:pt>
              </c:strCache>
            </c:strRef>
          </c:tx>
          <c:spPr>
            <a:ln w="25400" cap="rnd">
              <a:noFill/>
              <a:round/>
            </a:ln>
            <a:effectLst/>
          </c:spPr>
          <c:marker>
            <c:symbol val="circle"/>
            <c:size val="7"/>
            <c:spPr>
              <a:solidFill>
                <a:srgbClr val="FFC000"/>
              </a:solidFill>
              <a:ln w="9525">
                <a:solidFill>
                  <a:srgbClr val="D09E00"/>
                </a:solidFill>
              </a:ln>
              <a:effectLst/>
            </c:spPr>
          </c:marker>
          <c:xVal>
            <c:numRef>
              <c:f>Dot_Senate!$O$3:$O$437</c:f>
              <c:numCache>
                <c:formatCode>0.0</c:formatCode>
                <c:ptCount val="435"/>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numCache>
            </c:numRef>
          </c:xVal>
          <c:yVal>
            <c:numRef>
              <c:f>Dot_Senate!$P$3:$P$437</c:f>
              <c:numCache>
                <c:formatCode>0.0</c:formatCode>
                <c:ptCount val="435"/>
                <c:pt idx="0">
                  <c:v>#N/A</c:v>
                </c:pt>
                <c:pt idx="1">
                  <c:v>#N/A</c:v>
                </c:pt>
                <c:pt idx="2">
                  <c:v>#N/A</c:v>
                </c:pt>
                <c:pt idx="3">
                  <c:v>#N/A</c:v>
                </c:pt>
                <c:pt idx="4">
                  <c:v>#N/A</c:v>
                </c:pt>
                <c:pt idx="5">
                  <c:v>#N/A</c:v>
                </c:pt>
                <c:pt idx="6">
                  <c:v>#N/A</c:v>
                </c:pt>
                <c:pt idx="7">
                  <c:v>#N/A</c:v>
                </c:pt>
                <c:pt idx="8">
                  <c:v>#N/A</c:v>
                </c:pt>
                <c:pt idx="9">
                  <c:v>#N/A</c:v>
                </c:pt>
                <c:pt idx="10">
                  <c:v>#N/A</c:v>
                </c:pt>
                <c:pt idx="11">
                  <c:v>#N/A</c:v>
                </c:pt>
                <c:pt idx="12">
                  <c:v>#N/A</c:v>
                </c:pt>
                <c:pt idx="13">
                  <c:v>#N/A</c:v>
                </c:pt>
                <c:pt idx="14">
                  <c:v>#N/A</c:v>
                </c:pt>
                <c:pt idx="15">
                  <c:v>#N/A</c:v>
                </c:pt>
                <c:pt idx="16">
                  <c:v>#N/A</c:v>
                </c:pt>
                <c:pt idx="17">
                  <c:v>#N/A</c:v>
                </c:pt>
                <c:pt idx="18">
                  <c:v>#N/A</c:v>
                </c:pt>
                <c:pt idx="19">
                  <c:v>#N/A</c:v>
                </c:pt>
                <c:pt idx="20">
                  <c:v>#N/A</c:v>
                </c:pt>
                <c:pt idx="21">
                  <c:v>#N/A</c:v>
                </c:pt>
                <c:pt idx="22">
                  <c:v>#N/A</c:v>
                </c:pt>
                <c:pt idx="23">
                  <c:v>#N/A</c:v>
                </c:pt>
                <c:pt idx="24">
                  <c:v>#N/A</c:v>
                </c:pt>
                <c:pt idx="25">
                  <c:v>#N/A</c:v>
                </c:pt>
                <c:pt idx="26">
                  <c:v>#N/A</c:v>
                </c:pt>
                <c:pt idx="27">
                  <c:v>#N/A</c:v>
                </c:pt>
                <c:pt idx="28">
                  <c:v>#N/A</c:v>
                </c:pt>
                <c:pt idx="29">
                  <c:v>#N/A</c:v>
                </c:pt>
                <c:pt idx="30">
                  <c:v>#N/A</c:v>
                </c:pt>
                <c:pt idx="31">
                  <c:v>#N/A</c:v>
                </c:pt>
                <c:pt idx="32">
                  <c:v>#N/A</c:v>
                </c:pt>
                <c:pt idx="33">
                  <c:v>#N/A</c:v>
                </c:pt>
                <c:pt idx="34">
                  <c:v>#N/A</c:v>
                </c:pt>
                <c:pt idx="35">
                  <c:v>#N/A</c:v>
                </c:pt>
                <c:pt idx="36">
                  <c:v>#N/A</c:v>
                </c:pt>
                <c:pt idx="37">
                  <c:v>#N/A</c:v>
                </c:pt>
                <c:pt idx="38">
                  <c:v>#N/A</c:v>
                </c:pt>
                <c:pt idx="39">
                  <c:v>#N/A</c:v>
                </c:pt>
                <c:pt idx="40">
                  <c:v>#N/A</c:v>
                </c:pt>
                <c:pt idx="41">
                  <c:v>#N/A</c:v>
                </c:pt>
                <c:pt idx="42">
                  <c:v>#N/A</c:v>
                </c:pt>
                <c:pt idx="43">
                  <c:v>#N/A</c:v>
                </c:pt>
                <c:pt idx="44">
                  <c:v>#N/A</c:v>
                </c:pt>
                <c:pt idx="45">
                  <c:v>#N/A</c:v>
                </c:pt>
                <c:pt idx="46">
                  <c:v>#N/A</c:v>
                </c:pt>
                <c:pt idx="47">
                  <c:v>#N/A</c:v>
                </c:pt>
                <c:pt idx="48">
                  <c:v>#N/A</c:v>
                </c:pt>
                <c:pt idx="49">
                  <c:v>#N/A</c:v>
                </c:pt>
                <c:pt idx="50">
                  <c:v>#N/A</c:v>
                </c:pt>
                <c:pt idx="51">
                  <c:v>#N/A</c:v>
                </c:pt>
                <c:pt idx="52">
                  <c:v>#N/A</c:v>
                </c:pt>
                <c:pt idx="53">
                  <c:v>#N/A</c:v>
                </c:pt>
                <c:pt idx="54">
                  <c:v>#N/A</c:v>
                </c:pt>
                <c:pt idx="55">
                  <c:v>#N/A</c:v>
                </c:pt>
                <c:pt idx="56">
                  <c:v>#N/A</c:v>
                </c:pt>
                <c:pt idx="57">
                  <c:v>#N/A</c:v>
                </c:pt>
                <c:pt idx="58">
                  <c:v>#N/A</c:v>
                </c:pt>
                <c:pt idx="59">
                  <c:v>#N/A</c:v>
                </c:pt>
                <c:pt idx="60">
                  <c:v>#N/A</c:v>
                </c:pt>
                <c:pt idx="61">
                  <c:v>#N/A</c:v>
                </c:pt>
                <c:pt idx="62">
                  <c:v>#N/A</c:v>
                </c:pt>
                <c:pt idx="63">
                  <c:v>#N/A</c:v>
                </c:pt>
                <c:pt idx="64">
                  <c:v>#N/A</c:v>
                </c:pt>
                <c:pt idx="65">
                  <c:v>#N/A</c:v>
                </c:pt>
                <c:pt idx="66">
                  <c:v>#N/A</c:v>
                </c:pt>
                <c:pt idx="67">
                  <c:v>#N/A</c:v>
                </c:pt>
                <c:pt idx="68">
                  <c:v>#N/A</c:v>
                </c:pt>
                <c:pt idx="69">
                  <c:v>#N/A</c:v>
                </c:pt>
                <c:pt idx="70">
                  <c:v>#N/A</c:v>
                </c:pt>
                <c:pt idx="71">
                  <c:v>#N/A</c:v>
                </c:pt>
                <c:pt idx="72">
                  <c:v>#N/A</c:v>
                </c:pt>
                <c:pt idx="73">
                  <c:v>#N/A</c:v>
                </c:pt>
                <c:pt idx="74">
                  <c:v>#N/A</c:v>
                </c:pt>
                <c:pt idx="75">
                  <c:v>#N/A</c:v>
                </c:pt>
                <c:pt idx="76">
                  <c:v>#N/A</c:v>
                </c:pt>
                <c:pt idx="77">
                  <c:v>#N/A</c:v>
                </c:pt>
                <c:pt idx="78">
                  <c:v>#N/A</c:v>
                </c:pt>
                <c:pt idx="79">
                  <c:v>#N/A</c:v>
                </c:pt>
                <c:pt idx="80">
                  <c:v>#N/A</c:v>
                </c:pt>
                <c:pt idx="81">
                  <c:v>#N/A</c:v>
                </c:pt>
                <c:pt idx="82">
                  <c:v>#N/A</c:v>
                </c:pt>
                <c:pt idx="83">
                  <c:v>#N/A</c:v>
                </c:pt>
                <c:pt idx="84">
                  <c:v>#N/A</c:v>
                </c:pt>
                <c:pt idx="85">
                  <c:v>#N/A</c:v>
                </c:pt>
                <c:pt idx="86">
                  <c:v>#N/A</c:v>
                </c:pt>
                <c:pt idx="87">
                  <c:v>#N/A</c:v>
                </c:pt>
                <c:pt idx="88">
                  <c:v>#N/A</c:v>
                </c:pt>
                <c:pt idx="89">
                  <c:v>#N/A</c:v>
                </c:pt>
                <c:pt idx="90">
                  <c:v>#N/A</c:v>
                </c:pt>
                <c:pt idx="91">
                  <c:v>#N/A</c:v>
                </c:pt>
                <c:pt idx="92">
                  <c:v>#N/A</c:v>
                </c:pt>
                <c:pt idx="93">
                  <c:v>#N/A</c:v>
                </c:pt>
                <c:pt idx="94">
                  <c:v>#N/A</c:v>
                </c:pt>
                <c:pt idx="95">
                  <c:v>#N/A</c:v>
                </c:pt>
                <c:pt idx="96">
                  <c:v>#N/A</c:v>
                </c:pt>
                <c:pt idx="97">
                  <c:v>#N/A</c:v>
                </c:pt>
                <c:pt idx="98">
                  <c:v>#N/A</c:v>
                </c:pt>
                <c:pt idx="99">
                  <c:v>#N/A</c:v>
                </c:pt>
              </c:numCache>
            </c:numRef>
          </c:yVal>
          <c:smooth val="0"/>
          <c:extLst>
            <c:ext xmlns:c16="http://schemas.microsoft.com/office/drawing/2014/chart" uri="{C3380CC4-5D6E-409C-BE32-E72D297353CC}">
              <c16:uniqueId val="{00000002-4428-479A-AA02-57AC3CE8B970}"/>
            </c:ext>
          </c:extLst>
        </c:ser>
        <c:dLbls>
          <c:showLegendKey val="0"/>
          <c:showVal val="0"/>
          <c:showCatName val="0"/>
          <c:showSerName val="0"/>
          <c:showPercent val="0"/>
          <c:showBubbleSize val="0"/>
        </c:dLbls>
        <c:axId val="1430409296"/>
        <c:axId val="1462254656"/>
      </c:scatterChart>
      <c:valAx>
        <c:axId val="1430409296"/>
        <c:scaling>
          <c:orientation val="minMax"/>
          <c:max val="1.1000000000000001"/>
          <c:min val="-1.1000000000000001"/>
        </c:scaling>
        <c:delete val="1"/>
        <c:axPos val="b"/>
        <c:numFmt formatCode="0.0" sourceLinked="1"/>
        <c:majorTickMark val="out"/>
        <c:minorTickMark val="none"/>
        <c:tickLblPos val="nextTo"/>
        <c:crossAx val="1462254656"/>
        <c:crosses val="autoZero"/>
        <c:crossBetween val="midCat"/>
      </c:valAx>
      <c:valAx>
        <c:axId val="1462254656"/>
        <c:scaling>
          <c:orientation val="minMax"/>
          <c:max val="1.1000000000000001"/>
          <c:min val="0"/>
        </c:scaling>
        <c:delete val="1"/>
        <c:axPos val="l"/>
        <c:numFmt formatCode="0.0" sourceLinked="1"/>
        <c:majorTickMark val="out"/>
        <c:minorTickMark val="none"/>
        <c:tickLblPos val="nextTo"/>
        <c:crossAx val="143040929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noFill/>
      <a:round/>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percentStacked"/>
        <c:varyColors val="0"/>
        <c:ser>
          <c:idx val="0"/>
          <c:order val="0"/>
          <c:tx>
            <c:strRef>
              <c:f>Dot_Senate!$AN$2</c:f>
              <c:strCache>
                <c:ptCount val="1"/>
                <c:pt idx="0">
                  <c:v>D</c:v>
                </c:pt>
              </c:strCache>
            </c:strRef>
          </c:tx>
          <c:spPr>
            <a:solidFill>
              <a:srgbClr val="0380E5"/>
            </a:solidFill>
            <a:ln>
              <a:noFill/>
            </a:ln>
            <a:effectLst/>
          </c:spPr>
          <c:invertIfNegative val="0"/>
          <c:dLbls>
            <c:spPr>
              <a:noFill/>
              <a:ln>
                <a:noFill/>
              </a:ln>
              <a:effectLst/>
            </c:spPr>
            <c:txPr>
              <a:bodyPr rot="0" spcFirstLastPara="1" vertOverflow="ellipsis" vert="horz" wrap="square" anchor="ctr" anchorCtr="1"/>
              <a:lstStyle/>
              <a:p>
                <a:pPr>
                  <a:defRPr sz="1200" b="1" i="0" u="none" strike="noStrike" kern="1200" baseline="0">
                    <a:solidFill>
                      <a:srgbClr val="FFFFFF"/>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Dot_Senate!$AO$2</c:f>
              <c:numCache>
                <c:formatCode>General</c:formatCode>
                <c:ptCount val="1"/>
                <c:pt idx="0">
                  <c:v>47</c:v>
                </c:pt>
              </c:numCache>
            </c:numRef>
          </c:val>
          <c:extLst>
            <c:ext xmlns:c16="http://schemas.microsoft.com/office/drawing/2014/chart" uri="{C3380CC4-5D6E-409C-BE32-E72D297353CC}">
              <c16:uniqueId val="{00000000-D7F0-4B24-8B64-02879AC8F4D0}"/>
            </c:ext>
          </c:extLst>
        </c:ser>
        <c:ser>
          <c:idx val="1"/>
          <c:order val="1"/>
          <c:tx>
            <c:strRef>
              <c:f>Dot_Senate!$AN$3</c:f>
              <c:strCache>
                <c:ptCount val="1"/>
                <c:pt idx="0">
                  <c:v>V</c:v>
                </c:pt>
              </c:strCache>
            </c:strRef>
          </c:tx>
          <c:spPr>
            <a:solidFill>
              <a:srgbClr val="FFC000"/>
            </a:solidFill>
            <a:ln>
              <a:noFill/>
            </a:ln>
            <a:effectLst/>
          </c:spPr>
          <c:invertIfNegative val="0"/>
          <c:dLbls>
            <c:dLbl>
              <c:idx val="0"/>
              <c:tx>
                <c:rich>
                  <a:bodyPr/>
                  <a:lstStyle/>
                  <a:p>
                    <a:fld id="{09014968-A776-4FAA-9928-41FF8FA7FD34}"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1-D7F0-4B24-8B64-02879AC8F4D0}"/>
                </c:ext>
              </c:extLst>
            </c:dLbl>
            <c:spPr>
              <a:noFill/>
              <a:ln>
                <a:noFill/>
              </a:ln>
              <a:effectLst/>
            </c:spPr>
            <c:txPr>
              <a:bodyPr rot="0" spcFirstLastPara="1" vertOverflow="ellipsis" vert="horz" wrap="square" anchor="ctr" anchorCtr="1"/>
              <a:lstStyle/>
              <a:p>
                <a:pPr>
                  <a:defRPr sz="1200" b="1" i="0" u="none" strike="noStrike" kern="1200" baseline="0">
                    <a:solidFill>
                      <a:srgbClr val="FFFFFF"/>
                    </a:solidFill>
                    <a:latin typeface="+mn-lt"/>
                    <a:ea typeface="+mn-ea"/>
                    <a:cs typeface="+mn-cs"/>
                  </a:defRPr>
                </a:pPr>
                <a:endParaRPr lang="en-US"/>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val>
            <c:numRef>
              <c:f>Dot_Senate!$AO$3</c:f>
              <c:numCache>
                <c:formatCode>General</c:formatCode>
                <c:ptCount val="1"/>
                <c:pt idx="0">
                  <c:v>0</c:v>
                </c:pt>
              </c:numCache>
            </c:numRef>
          </c:val>
          <c:extLst>
            <c:ext xmlns:c15="http://schemas.microsoft.com/office/drawing/2012/chart" uri="{02D57815-91ED-43cb-92C2-25804820EDAC}">
              <c15:datalabelsRange>
                <c15:f>Dot_Senate!$AP$3</c15:f>
                <c15:dlblRangeCache>
                  <c:ptCount val="1"/>
                </c15:dlblRangeCache>
              </c15:datalabelsRange>
            </c:ext>
            <c:ext xmlns:c16="http://schemas.microsoft.com/office/drawing/2014/chart" uri="{C3380CC4-5D6E-409C-BE32-E72D297353CC}">
              <c16:uniqueId val="{00000002-D7F0-4B24-8B64-02879AC8F4D0}"/>
            </c:ext>
          </c:extLst>
        </c:ser>
        <c:ser>
          <c:idx val="2"/>
          <c:order val="2"/>
          <c:tx>
            <c:strRef>
              <c:f>Dot_Senate!$AN$4</c:f>
              <c:strCache>
                <c:ptCount val="1"/>
                <c:pt idx="0">
                  <c:v>Osborn</c:v>
                </c:pt>
              </c:strCache>
            </c:strRef>
          </c:tx>
          <c:spPr>
            <a:solidFill>
              <a:srgbClr val="FF9933"/>
            </a:solidFill>
            <a:ln>
              <a:noFill/>
            </a:ln>
            <a:effectLst/>
          </c:spPr>
          <c:invertIfNegative val="0"/>
          <c:dLbls>
            <c:dLbl>
              <c:idx val="0"/>
              <c:tx>
                <c:rich>
                  <a:bodyPr/>
                  <a:lstStyle/>
                  <a:p>
                    <a:fld id="{DD3E96A0-FCA1-422A-ABEB-F79FAE79BB62}" type="CELLRANGE">
                      <a:rPr lang="en-US"/>
                      <a:pPr/>
                      <a:t>[CELLRANGE]</a:t>
                    </a:fld>
                    <a:endParaRPr lang="en-US"/>
                  </a:p>
                </c:rich>
              </c:tx>
              <c:dLblPos val="ctr"/>
              <c:showLegendKey val="0"/>
              <c:showVal val="0"/>
              <c:showCatName val="0"/>
              <c:showSerName val="0"/>
              <c:showPercent val="0"/>
              <c:showBubbleSize val="0"/>
              <c:extLst>
                <c:ext xmlns:c15="http://schemas.microsoft.com/office/drawing/2012/chart" uri="{CE6537A1-D6FC-4f65-9D91-7224C49458BB}">
                  <c15:dlblFieldTable/>
                  <c15:showDataLabelsRange val="1"/>
                </c:ext>
                <c:ext xmlns:c16="http://schemas.microsoft.com/office/drawing/2014/chart" uri="{C3380CC4-5D6E-409C-BE32-E72D297353CC}">
                  <c16:uniqueId val="{00000003-D7F0-4B24-8B64-02879AC8F4D0}"/>
                </c:ext>
              </c:extLst>
            </c:dLbl>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rgbClr val="FFFFFF"/>
                    </a:solidFill>
                    <a:latin typeface="+mn-lt"/>
                    <a:ea typeface="+mn-ea"/>
                    <a:cs typeface="+mn-cs"/>
                  </a:defRPr>
                </a:pPr>
                <a:endParaRPr lang="en-US"/>
              </a:p>
            </c:txPr>
            <c:dLblPos val="ctr"/>
            <c:showLegendKey val="0"/>
            <c:showVal val="0"/>
            <c:showCatName val="0"/>
            <c:showSerName val="0"/>
            <c:showPercent val="0"/>
            <c:showBubbleSize val="0"/>
            <c:showLeaderLines val="0"/>
            <c:extLst>
              <c:ext xmlns:c15="http://schemas.microsoft.com/office/drawing/2012/chart" uri="{CE6537A1-D6FC-4f65-9D91-7224C49458BB}">
                <c15:showDataLabelsRange val="1"/>
                <c15:showLeaderLines val="0"/>
              </c:ext>
            </c:extLst>
          </c:dLbls>
          <c:val>
            <c:numRef>
              <c:f>Dot_Senate!$AO$4</c:f>
              <c:numCache>
                <c:formatCode>General</c:formatCode>
                <c:ptCount val="1"/>
                <c:pt idx="0">
                  <c:v>0</c:v>
                </c:pt>
              </c:numCache>
            </c:numRef>
          </c:val>
          <c:extLst>
            <c:ext xmlns:c15="http://schemas.microsoft.com/office/drawing/2012/chart" uri="{02D57815-91ED-43cb-92C2-25804820EDAC}">
              <c15:datalabelsRange>
                <c15:f>Dot_Senate!$AP$4</c15:f>
                <c15:dlblRangeCache>
                  <c:ptCount val="1"/>
                </c15:dlblRangeCache>
              </c15:datalabelsRange>
            </c:ext>
            <c:ext xmlns:c16="http://schemas.microsoft.com/office/drawing/2014/chart" uri="{C3380CC4-5D6E-409C-BE32-E72D297353CC}">
              <c16:uniqueId val="{00000004-D7F0-4B24-8B64-02879AC8F4D0}"/>
            </c:ext>
          </c:extLst>
        </c:ser>
        <c:ser>
          <c:idx val="3"/>
          <c:order val="3"/>
          <c:tx>
            <c:strRef>
              <c:f>Dot_Senate!$AN$5</c:f>
              <c:strCache>
                <c:ptCount val="1"/>
                <c:pt idx="0">
                  <c:v>R</c:v>
                </c:pt>
              </c:strCache>
            </c:strRef>
          </c:tx>
          <c:spPr>
            <a:solidFill>
              <a:schemeClr val="accent4"/>
            </a:solidFill>
            <a:ln>
              <a:noFill/>
            </a:ln>
            <a:effectLst/>
          </c:spPr>
          <c:invertIfNegative val="0"/>
          <c:dPt>
            <c:idx val="0"/>
            <c:invertIfNegative val="0"/>
            <c:bubble3D val="0"/>
            <c:spPr>
              <a:solidFill>
                <a:srgbClr val="FF5736"/>
              </a:solidFill>
              <a:ln>
                <a:noFill/>
              </a:ln>
              <a:effectLst/>
            </c:spPr>
            <c:extLst>
              <c:ext xmlns:c16="http://schemas.microsoft.com/office/drawing/2014/chart" uri="{C3380CC4-5D6E-409C-BE32-E72D297353CC}">
                <c16:uniqueId val="{00000006-D7F0-4B24-8B64-02879AC8F4D0}"/>
              </c:ext>
            </c:extLst>
          </c:dPt>
          <c:dLbls>
            <c:spPr>
              <a:noFill/>
              <a:ln>
                <a:noFill/>
              </a:ln>
              <a:effectLst/>
            </c:spPr>
            <c:txPr>
              <a:bodyPr rot="0" spcFirstLastPara="1" vertOverflow="ellipsis" vert="horz" wrap="square" lIns="38100" tIns="19050" rIns="38100" bIns="19050" anchor="ctr" anchorCtr="1">
                <a:spAutoFit/>
              </a:bodyPr>
              <a:lstStyle/>
              <a:p>
                <a:pPr>
                  <a:defRPr sz="1200" b="1" i="0" u="none" strike="noStrike" kern="1200" baseline="0">
                    <a:solidFill>
                      <a:srgbClr val="FFFFFF"/>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val>
            <c:numRef>
              <c:f>Dot_Senate!$AO$5</c:f>
              <c:numCache>
                <c:formatCode>General</c:formatCode>
                <c:ptCount val="1"/>
                <c:pt idx="0">
                  <c:v>53</c:v>
                </c:pt>
              </c:numCache>
            </c:numRef>
          </c:val>
          <c:extLst>
            <c:ext xmlns:c16="http://schemas.microsoft.com/office/drawing/2014/chart" uri="{C3380CC4-5D6E-409C-BE32-E72D297353CC}">
              <c16:uniqueId val="{00000007-D7F0-4B24-8B64-02879AC8F4D0}"/>
            </c:ext>
          </c:extLst>
        </c:ser>
        <c:dLbls>
          <c:dLblPos val="ctr"/>
          <c:showLegendKey val="0"/>
          <c:showVal val="1"/>
          <c:showCatName val="0"/>
          <c:showSerName val="0"/>
          <c:showPercent val="0"/>
          <c:showBubbleSize val="0"/>
        </c:dLbls>
        <c:gapWidth val="150"/>
        <c:overlap val="100"/>
        <c:axId val="1046518607"/>
        <c:axId val="1046516687"/>
      </c:barChart>
      <c:catAx>
        <c:axId val="1046518607"/>
        <c:scaling>
          <c:orientation val="minMax"/>
        </c:scaling>
        <c:delete val="1"/>
        <c:axPos val="l"/>
        <c:numFmt formatCode="General" sourceLinked="1"/>
        <c:majorTickMark val="none"/>
        <c:minorTickMark val="none"/>
        <c:tickLblPos val="nextTo"/>
        <c:crossAx val="1046516687"/>
        <c:crosses val="autoZero"/>
        <c:auto val="1"/>
        <c:lblAlgn val="ctr"/>
        <c:lblOffset val="100"/>
        <c:noMultiLvlLbl val="0"/>
      </c:catAx>
      <c:valAx>
        <c:axId val="1046516687"/>
        <c:scaling>
          <c:orientation val="minMax"/>
        </c:scaling>
        <c:delete val="1"/>
        <c:axPos val="b"/>
        <c:numFmt formatCode="0%" sourceLinked="1"/>
        <c:majorTickMark val="none"/>
        <c:minorTickMark val="none"/>
        <c:tickLblPos val="nextTo"/>
        <c:crossAx val="1046518607"/>
        <c:crosses val="autoZero"/>
        <c:crossBetween val="between"/>
      </c:valAx>
      <c:spPr>
        <a:noFill/>
        <a:ln>
          <a:noFill/>
        </a:ln>
        <a:effectLst/>
      </c:spPr>
    </c:plotArea>
    <c:plotVisOnly val="1"/>
    <c:dispBlanksAs val="gap"/>
    <c:showDLblsOverMax val="0"/>
  </c:chart>
  <c:spPr>
    <a:noFill/>
    <a:ln w="9525" cap="flat" cmpd="sng" algn="ctr">
      <a:noFill/>
      <a:round/>
    </a:ln>
    <a:effectLst/>
  </c:spPr>
  <c:txPr>
    <a:bodyPr/>
    <a:lstStyle/>
    <a:p>
      <a:pPr>
        <a:defRPr sz="1200" b="1">
          <a:solidFill>
            <a:srgbClr val="FFFFFF"/>
          </a:solidFill>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F884068-AE72-9140-BEB5-6518FAA29749}" type="doc">
      <dgm:prSet loTypeId="urn:microsoft.com/office/officeart/2005/8/layout/vList2" loCatId="list" qsTypeId="urn:microsoft.com/office/officeart/2005/8/quickstyle/simple1" qsCatId="simple" csTypeId="urn:microsoft.com/office/officeart/2005/8/colors/accent1_2" csCatId="accent1"/>
      <dgm:spPr/>
      <dgm:t>
        <a:bodyPr/>
        <a:lstStyle/>
        <a:p>
          <a:endParaRPr lang="en-US"/>
        </a:p>
      </dgm:t>
    </dgm:pt>
    <dgm:pt modelId="{B4F6F5AB-CFB9-7F4C-9E96-8ABD390C20C7}">
      <dgm:prSet/>
      <dgm:spPr/>
      <dgm:t>
        <a:bodyPr/>
        <a:lstStyle/>
        <a:p>
          <a:r>
            <a:rPr lang="en-US"/>
            <a:t>Comprehensive MACRA reform</a:t>
          </a:r>
        </a:p>
      </dgm:t>
    </dgm:pt>
    <dgm:pt modelId="{D1305856-77FD-C74C-8FC4-FAFECC5B5309}" type="parTrans" cxnId="{4592B7C9-342B-9640-89E2-9F4F0823712E}">
      <dgm:prSet/>
      <dgm:spPr/>
      <dgm:t>
        <a:bodyPr/>
        <a:lstStyle/>
        <a:p>
          <a:endParaRPr lang="en-US"/>
        </a:p>
      </dgm:t>
    </dgm:pt>
    <dgm:pt modelId="{B55F4207-C1EF-F642-95DE-374409FBDD96}" type="sibTrans" cxnId="{4592B7C9-342B-9640-89E2-9F4F0823712E}">
      <dgm:prSet/>
      <dgm:spPr/>
      <dgm:t>
        <a:bodyPr/>
        <a:lstStyle/>
        <a:p>
          <a:endParaRPr lang="en-US"/>
        </a:p>
      </dgm:t>
    </dgm:pt>
    <dgm:pt modelId="{FC1324B0-51AE-2349-8E46-3D46FF29B525}">
      <dgm:prSet/>
      <dgm:spPr/>
      <dgm:t>
        <a:bodyPr/>
        <a:lstStyle/>
        <a:p>
          <a:r>
            <a:rPr lang="en-US"/>
            <a:t>PBM reform</a:t>
          </a:r>
        </a:p>
      </dgm:t>
    </dgm:pt>
    <dgm:pt modelId="{435A8451-0E2B-EE40-9FE9-919A9E412FD6}" type="parTrans" cxnId="{F3BA0D71-C905-EA43-9F68-A37AC1D5F90B}">
      <dgm:prSet/>
      <dgm:spPr/>
      <dgm:t>
        <a:bodyPr/>
        <a:lstStyle/>
        <a:p>
          <a:endParaRPr lang="en-US"/>
        </a:p>
      </dgm:t>
    </dgm:pt>
    <dgm:pt modelId="{AD62D2FA-3ED9-6145-B722-562C3470D610}" type="sibTrans" cxnId="{F3BA0D71-C905-EA43-9F68-A37AC1D5F90B}">
      <dgm:prSet/>
      <dgm:spPr/>
      <dgm:t>
        <a:bodyPr/>
        <a:lstStyle/>
        <a:p>
          <a:endParaRPr lang="en-US"/>
        </a:p>
      </dgm:t>
    </dgm:pt>
    <dgm:pt modelId="{8FD3EA5F-FA8B-BB46-9F40-3A64BD105FF1}">
      <dgm:prSet/>
      <dgm:spPr/>
      <dgm:t>
        <a:bodyPr/>
        <a:lstStyle/>
        <a:p>
          <a:r>
            <a:rPr lang="en-US"/>
            <a:t>ACA tax credits</a:t>
          </a:r>
        </a:p>
      </dgm:t>
    </dgm:pt>
    <dgm:pt modelId="{586A2CF0-AB8B-C149-BF8C-EF331E6D5729}" type="parTrans" cxnId="{151998F1-7C1A-7342-983D-CCFE4BA01414}">
      <dgm:prSet/>
      <dgm:spPr/>
      <dgm:t>
        <a:bodyPr/>
        <a:lstStyle/>
        <a:p>
          <a:endParaRPr lang="en-US"/>
        </a:p>
      </dgm:t>
    </dgm:pt>
    <dgm:pt modelId="{75CAB2D9-2FBB-CD46-B7F4-6D36C697D73B}" type="sibTrans" cxnId="{151998F1-7C1A-7342-983D-CCFE4BA01414}">
      <dgm:prSet/>
      <dgm:spPr/>
      <dgm:t>
        <a:bodyPr/>
        <a:lstStyle/>
        <a:p>
          <a:endParaRPr lang="en-US"/>
        </a:p>
      </dgm:t>
    </dgm:pt>
    <dgm:pt modelId="{D9D814EA-3B82-8C4C-9005-9B27C8FD4BA0}">
      <dgm:prSet/>
      <dgm:spPr/>
      <dgm:t>
        <a:bodyPr/>
        <a:lstStyle/>
        <a:p>
          <a:r>
            <a:rPr lang="en-US"/>
            <a:t>Medicaid</a:t>
          </a:r>
        </a:p>
      </dgm:t>
    </dgm:pt>
    <dgm:pt modelId="{B90C86D2-1ADC-6E46-8785-C8309A0653A1}" type="parTrans" cxnId="{726244C1-2D40-DB4B-88CA-760C10FB89E6}">
      <dgm:prSet/>
      <dgm:spPr/>
      <dgm:t>
        <a:bodyPr/>
        <a:lstStyle/>
        <a:p>
          <a:endParaRPr lang="en-US"/>
        </a:p>
      </dgm:t>
    </dgm:pt>
    <dgm:pt modelId="{7B15A651-2FAD-354D-9089-840321746BDC}" type="sibTrans" cxnId="{726244C1-2D40-DB4B-88CA-760C10FB89E6}">
      <dgm:prSet/>
      <dgm:spPr/>
      <dgm:t>
        <a:bodyPr/>
        <a:lstStyle/>
        <a:p>
          <a:endParaRPr lang="en-US"/>
        </a:p>
      </dgm:t>
    </dgm:pt>
    <dgm:pt modelId="{C965108D-57E3-1F42-937A-BEC4B74212CB}">
      <dgm:prSet/>
      <dgm:spPr/>
      <dgm:t>
        <a:bodyPr/>
        <a:lstStyle/>
        <a:p>
          <a:r>
            <a:rPr lang="en-US"/>
            <a:t>Scope of Practice</a:t>
          </a:r>
        </a:p>
      </dgm:t>
    </dgm:pt>
    <dgm:pt modelId="{6684FF5C-39BC-C941-A2BF-F7850CEB9B0C}" type="parTrans" cxnId="{13BE8B88-EF5B-FD4A-9286-28BB9D188C51}">
      <dgm:prSet/>
      <dgm:spPr/>
      <dgm:t>
        <a:bodyPr/>
        <a:lstStyle/>
        <a:p>
          <a:endParaRPr lang="en-US"/>
        </a:p>
      </dgm:t>
    </dgm:pt>
    <dgm:pt modelId="{02C445F9-3CEA-2E42-9194-650CC5B54CDD}" type="sibTrans" cxnId="{13BE8B88-EF5B-FD4A-9286-28BB9D188C51}">
      <dgm:prSet/>
      <dgm:spPr/>
      <dgm:t>
        <a:bodyPr/>
        <a:lstStyle/>
        <a:p>
          <a:endParaRPr lang="en-US"/>
        </a:p>
      </dgm:t>
    </dgm:pt>
    <dgm:pt modelId="{75E0AB0B-FE3B-D243-8633-B71E740A97DE}">
      <dgm:prSet/>
      <dgm:spPr/>
      <dgm:t>
        <a:bodyPr/>
        <a:lstStyle/>
        <a:p>
          <a:r>
            <a:rPr lang="en-US"/>
            <a:t>FY25 and FY26 Budget Resolutions</a:t>
          </a:r>
          <a:r>
            <a:rPr lang="en-US" b="1"/>
            <a:t>*</a:t>
          </a:r>
          <a:endParaRPr lang="en-US"/>
        </a:p>
      </dgm:t>
    </dgm:pt>
    <dgm:pt modelId="{C10B00F0-502A-844D-ADF9-1A8E477ED1E2}" type="parTrans" cxnId="{6A085A8C-8431-5242-A939-A52A2E2C71A5}">
      <dgm:prSet/>
      <dgm:spPr/>
      <dgm:t>
        <a:bodyPr/>
        <a:lstStyle/>
        <a:p>
          <a:endParaRPr lang="en-US"/>
        </a:p>
      </dgm:t>
    </dgm:pt>
    <dgm:pt modelId="{53872F27-A81B-084C-9383-E62C97D4DA5B}" type="sibTrans" cxnId="{6A085A8C-8431-5242-A939-A52A2E2C71A5}">
      <dgm:prSet/>
      <dgm:spPr/>
      <dgm:t>
        <a:bodyPr/>
        <a:lstStyle/>
        <a:p>
          <a:endParaRPr lang="en-US"/>
        </a:p>
      </dgm:t>
    </dgm:pt>
    <dgm:pt modelId="{8A779D14-990F-094C-94CC-63BFA749B868}" type="pres">
      <dgm:prSet presAssocID="{CF884068-AE72-9140-BEB5-6518FAA29749}" presName="linear" presStyleCnt="0">
        <dgm:presLayoutVars>
          <dgm:animLvl val="lvl"/>
          <dgm:resizeHandles val="exact"/>
        </dgm:presLayoutVars>
      </dgm:prSet>
      <dgm:spPr/>
    </dgm:pt>
    <dgm:pt modelId="{A38329D7-A4E2-D845-AD60-E81443DF587A}" type="pres">
      <dgm:prSet presAssocID="{B4F6F5AB-CFB9-7F4C-9E96-8ABD390C20C7}" presName="parentText" presStyleLbl="node1" presStyleIdx="0" presStyleCnt="6">
        <dgm:presLayoutVars>
          <dgm:chMax val="0"/>
          <dgm:bulletEnabled val="1"/>
        </dgm:presLayoutVars>
      </dgm:prSet>
      <dgm:spPr/>
    </dgm:pt>
    <dgm:pt modelId="{9991487A-ACA4-FF40-BF04-54A5823C67EA}" type="pres">
      <dgm:prSet presAssocID="{B55F4207-C1EF-F642-95DE-374409FBDD96}" presName="spacer" presStyleCnt="0"/>
      <dgm:spPr/>
    </dgm:pt>
    <dgm:pt modelId="{D0CD8459-D504-5742-8393-FB96FD31C930}" type="pres">
      <dgm:prSet presAssocID="{FC1324B0-51AE-2349-8E46-3D46FF29B525}" presName="parentText" presStyleLbl="node1" presStyleIdx="1" presStyleCnt="6">
        <dgm:presLayoutVars>
          <dgm:chMax val="0"/>
          <dgm:bulletEnabled val="1"/>
        </dgm:presLayoutVars>
      </dgm:prSet>
      <dgm:spPr/>
    </dgm:pt>
    <dgm:pt modelId="{4EBEFB21-C97E-4749-8162-9F470BF7F586}" type="pres">
      <dgm:prSet presAssocID="{AD62D2FA-3ED9-6145-B722-562C3470D610}" presName="spacer" presStyleCnt="0"/>
      <dgm:spPr/>
    </dgm:pt>
    <dgm:pt modelId="{54C17AC7-47CC-FE49-B28C-F3E71BDFB37C}" type="pres">
      <dgm:prSet presAssocID="{8FD3EA5F-FA8B-BB46-9F40-3A64BD105FF1}" presName="parentText" presStyleLbl="node1" presStyleIdx="2" presStyleCnt="6">
        <dgm:presLayoutVars>
          <dgm:chMax val="0"/>
          <dgm:bulletEnabled val="1"/>
        </dgm:presLayoutVars>
      </dgm:prSet>
      <dgm:spPr/>
    </dgm:pt>
    <dgm:pt modelId="{0A67B37F-399C-8840-9217-9176BA6E7E3A}" type="pres">
      <dgm:prSet presAssocID="{75CAB2D9-2FBB-CD46-B7F4-6D36C697D73B}" presName="spacer" presStyleCnt="0"/>
      <dgm:spPr/>
    </dgm:pt>
    <dgm:pt modelId="{F550F8EA-F80B-9646-A0C2-1AC98D3D81B9}" type="pres">
      <dgm:prSet presAssocID="{D9D814EA-3B82-8C4C-9005-9B27C8FD4BA0}" presName="parentText" presStyleLbl="node1" presStyleIdx="3" presStyleCnt="6">
        <dgm:presLayoutVars>
          <dgm:chMax val="0"/>
          <dgm:bulletEnabled val="1"/>
        </dgm:presLayoutVars>
      </dgm:prSet>
      <dgm:spPr/>
    </dgm:pt>
    <dgm:pt modelId="{83168642-C790-C44F-84E6-5161E47E6373}" type="pres">
      <dgm:prSet presAssocID="{7B15A651-2FAD-354D-9089-840321746BDC}" presName="spacer" presStyleCnt="0"/>
      <dgm:spPr/>
    </dgm:pt>
    <dgm:pt modelId="{E4C789BB-9124-FC40-A1A8-0EEB27A6171B}" type="pres">
      <dgm:prSet presAssocID="{C965108D-57E3-1F42-937A-BEC4B74212CB}" presName="parentText" presStyleLbl="node1" presStyleIdx="4" presStyleCnt="6">
        <dgm:presLayoutVars>
          <dgm:chMax val="0"/>
          <dgm:bulletEnabled val="1"/>
        </dgm:presLayoutVars>
      </dgm:prSet>
      <dgm:spPr/>
    </dgm:pt>
    <dgm:pt modelId="{DE969FC0-4B2F-8C4A-A384-F14EB6C9EA90}" type="pres">
      <dgm:prSet presAssocID="{02C445F9-3CEA-2E42-9194-650CC5B54CDD}" presName="spacer" presStyleCnt="0"/>
      <dgm:spPr/>
    </dgm:pt>
    <dgm:pt modelId="{DBCF90C7-D5EC-BD45-BA5A-AC6107BA3740}" type="pres">
      <dgm:prSet presAssocID="{75E0AB0B-FE3B-D243-8633-B71E740A97DE}" presName="parentText" presStyleLbl="node1" presStyleIdx="5" presStyleCnt="6">
        <dgm:presLayoutVars>
          <dgm:chMax val="0"/>
          <dgm:bulletEnabled val="1"/>
        </dgm:presLayoutVars>
      </dgm:prSet>
      <dgm:spPr/>
    </dgm:pt>
  </dgm:ptLst>
  <dgm:cxnLst>
    <dgm:cxn modelId="{A8121D21-2163-AF4E-952B-D355EE301B68}" type="presOf" srcId="{CF884068-AE72-9140-BEB5-6518FAA29749}" destId="{8A779D14-990F-094C-94CC-63BFA749B868}" srcOrd="0" destOrd="0" presId="urn:microsoft.com/office/officeart/2005/8/layout/vList2"/>
    <dgm:cxn modelId="{E3526E22-20AA-1545-9AAC-7657218DF748}" type="presOf" srcId="{C965108D-57E3-1F42-937A-BEC4B74212CB}" destId="{E4C789BB-9124-FC40-A1A8-0EEB27A6171B}" srcOrd="0" destOrd="0" presId="urn:microsoft.com/office/officeart/2005/8/layout/vList2"/>
    <dgm:cxn modelId="{BBC2CF37-C4F1-4947-9225-09B0CCECC6E8}" type="presOf" srcId="{D9D814EA-3B82-8C4C-9005-9B27C8FD4BA0}" destId="{F550F8EA-F80B-9646-A0C2-1AC98D3D81B9}" srcOrd="0" destOrd="0" presId="urn:microsoft.com/office/officeart/2005/8/layout/vList2"/>
    <dgm:cxn modelId="{F3BA0D71-C905-EA43-9F68-A37AC1D5F90B}" srcId="{CF884068-AE72-9140-BEB5-6518FAA29749}" destId="{FC1324B0-51AE-2349-8E46-3D46FF29B525}" srcOrd="1" destOrd="0" parTransId="{435A8451-0E2B-EE40-9FE9-919A9E412FD6}" sibTransId="{AD62D2FA-3ED9-6145-B722-562C3470D610}"/>
    <dgm:cxn modelId="{13BE8B88-EF5B-FD4A-9286-28BB9D188C51}" srcId="{CF884068-AE72-9140-BEB5-6518FAA29749}" destId="{C965108D-57E3-1F42-937A-BEC4B74212CB}" srcOrd="4" destOrd="0" parTransId="{6684FF5C-39BC-C941-A2BF-F7850CEB9B0C}" sibTransId="{02C445F9-3CEA-2E42-9194-650CC5B54CDD}"/>
    <dgm:cxn modelId="{6A085A8C-8431-5242-A939-A52A2E2C71A5}" srcId="{CF884068-AE72-9140-BEB5-6518FAA29749}" destId="{75E0AB0B-FE3B-D243-8633-B71E740A97DE}" srcOrd="5" destOrd="0" parTransId="{C10B00F0-502A-844D-ADF9-1A8E477ED1E2}" sibTransId="{53872F27-A81B-084C-9383-E62C97D4DA5B}"/>
    <dgm:cxn modelId="{5981729C-C5D4-DE42-9063-B93E20721F62}" type="presOf" srcId="{FC1324B0-51AE-2349-8E46-3D46FF29B525}" destId="{D0CD8459-D504-5742-8393-FB96FD31C930}" srcOrd="0" destOrd="0" presId="urn:microsoft.com/office/officeart/2005/8/layout/vList2"/>
    <dgm:cxn modelId="{DAD2E4A2-FE99-0745-958B-E4DC28A4311C}" type="presOf" srcId="{B4F6F5AB-CFB9-7F4C-9E96-8ABD390C20C7}" destId="{A38329D7-A4E2-D845-AD60-E81443DF587A}" srcOrd="0" destOrd="0" presId="urn:microsoft.com/office/officeart/2005/8/layout/vList2"/>
    <dgm:cxn modelId="{726244C1-2D40-DB4B-88CA-760C10FB89E6}" srcId="{CF884068-AE72-9140-BEB5-6518FAA29749}" destId="{D9D814EA-3B82-8C4C-9005-9B27C8FD4BA0}" srcOrd="3" destOrd="0" parTransId="{B90C86D2-1ADC-6E46-8785-C8309A0653A1}" sibTransId="{7B15A651-2FAD-354D-9089-840321746BDC}"/>
    <dgm:cxn modelId="{4592B7C9-342B-9640-89E2-9F4F0823712E}" srcId="{CF884068-AE72-9140-BEB5-6518FAA29749}" destId="{B4F6F5AB-CFB9-7F4C-9E96-8ABD390C20C7}" srcOrd="0" destOrd="0" parTransId="{D1305856-77FD-C74C-8FC4-FAFECC5B5309}" sibTransId="{B55F4207-C1EF-F642-95DE-374409FBDD96}"/>
    <dgm:cxn modelId="{871FA7CE-50E4-5047-A4B4-23FD5A3605A7}" type="presOf" srcId="{75E0AB0B-FE3B-D243-8633-B71E740A97DE}" destId="{DBCF90C7-D5EC-BD45-BA5A-AC6107BA3740}" srcOrd="0" destOrd="0" presId="urn:microsoft.com/office/officeart/2005/8/layout/vList2"/>
    <dgm:cxn modelId="{5726D5D8-608F-EA43-8E24-4C1A2847B31B}" type="presOf" srcId="{8FD3EA5F-FA8B-BB46-9F40-3A64BD105FF1}" destId="{54C17AC7-47CC-FE49-B28C-F3E71BDFB37C}" srcOrd="0" destOrd="0" presId="urn:microsoft.com/office/officeart/2005/8/layout/vList2"/>
    <dgm:cxn modelId="{151998F1-7C1A-7342-983D-CCFE4BA01414}" srcId="{CF884068-AE72-9140-BEB5-6518FAA29749}" destId="{8FD3EA5F-FA8B-BB46-9F40-3A64BD105FF1}" srcOrd="2" destOrd="0" parTransId="{586A2CF0-AB8B-C149-BF8C-EF331E6D5729}" sibTransId="{75CAB2D9-2FBB-CD46-B7F4-6D36C697D73B}"/>
    <dgm:cxn modelId="{A5270979-DE86-A04E-A886-7ED94D436DA2}" type="presParOf" srcId="{8A779D14-990F-094C-94CC-63BFA749B868}" destId="{A38329D7-A4E2-D845-AD60-E81443DF587A}" srcOrd="0" destOrd="0" presId="urn:microsoft.com/office/officeart/2005/8/layout/vList2"/>
    <dgm:cxn modelId="{4A1AB419-B0C8-3B4A-8DE6-51CF2EF694AC}" type="presParOf" srcId="{8A779D14-990F-094C-94CC-63BFA749B868}" destId="{9991487A-ACA4-FF40-BF04-54A5823C67EA}" srcOrd="1" destOrd="0" presId="urn:microsoft.com/office/officeart/2005/8/layout/vList2"/>
    <dgm:cxn modelId="{BE8089C6-4E15-C64E-A4CE-B37638F9CA9D}" type="presParOf" srcId="{8A779D14-990F-094C-94CC-63BFA749B868}" destId="{D0CD8459-D504-5742-8393-FB96FD31C930}" srcOrd="2" destOrd="0" presId="urn:microsoft.com/office/officeart/2005/8/layout/vList2"/>
    <dgm:cxn modelId="{14F9CC3F-FBE1-954F-901D-298A52D0F369}" type="presParOf" srcId="{8A779D14-990F-094C-94CC-63BFA749B868}" destId="{4EBEFB21-C97E-4749-8162-9F470BF7F586}" srcOrd="3" destOrd="0" presId="urn:microsoft.com/office/officeart/2005/8/layout/vList2"/>
    <dgm:cxn modelId="{617AD473-DB0E-654C-9D62-3A20BDAC94FB}" type="presParOf" srcId="{8A779D14-990F-094C-94CC-63BFA749B868}" destId="{54C17AC7-47CC-FE49-B28C-F3E71BDFB37C}" srcOrd="4" destOrd="0" presId="urn:microsoft.com/office/officeart/2005/8/layout/vList2"/>
    <dgm:cxn modelId="{D108013B-E343-544A-A2DC-64668F5E289D}" type="presParOf" srcId="{8A779D14-990F-094C-94CC-63BFA749B868}" destId="{0A67B37F-399C-8840-9217-9176BA6E7E3A}" srcOrd="5" destOrd="0" presId="urn:microsoft.com/office/officeart/2005/8/layout/vList2"/>
    <dgm:cxn modelId="{9FA16D44-F455-AE49-AEE9-10B691F5FD74}" type="presParOf" srcId="{8A779D14-990F-094C-94CC-63BFA749B868}" destId="{F550F8EA-F80B-9646-A0C2-1AC98D3D81B9}" srcOrd="6" destOrd="0" presId="urn:microsoft.com/office/officeart/2005/8/layout/vList2"/>
    <dgm:cxn modelId="{7949AFA5-79B3-5640-AAE6-A5F0182F7D60}" type="presParOf" srcId="{8A779D14-990F-094C-94CC-63BFA749B868}" destId="{83168642-C790-C44F-84E6-5161E47E6373}" srcOrd="7" destOrd="0" presId="urn:microsoft.com/office/officeart/2005/8/layout/vList2"/>
    <dgm:cxn modelId="{DCE28C0B-8DD1-C74A-A522-CD14D606C881}" type="presParOf" srcId="{8A779D14-990F-094C-94CC-63BFA749B868}" destId="{E4C789BB-9124-FC40-A1A8-0EEB27A6171B}" srcOrd="8" destOrd="0" presId="urn:microsoft.com/office/officeart/2005/8/layout/vList2"/>
    <dgm:cxn modelId="{F9389F2D-366E-ED48-97C2-6AC413F58741}" type="presParOf" srcId="{8A779D14-990F-094C-94CC-63BFA749B868}" destId="{DE969FC0-4B2F-8C4A-A384-F14EB6C9EA90}" srcOrd="9" destOrd="0" presId="urn:microsoft.com/office/officeart/2005/8/layout/vList2"/>
    <dgm:cxn modelId="{FFB477FF-3DFD-AC4E-ADF1-8D3199719FF7}" type="presParOf" srcId="{8A779D14-990F-094C-94CC-63BFA749B868}" destId="{DBCF90C7-D5EC-BD45-BA5A-AC6107BA3740}"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AB1A7B0-CFF9-E648-8663-5D14021F005E}"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A9AE408D-698A-D142-B2F9-536B71994AF1}">
      <dgm:prSet/>
      <dgm:spPr/>
      <dgm:t>
        <a:bodyPr/>
        <a:lstStyle/>
        <a:p>
          <a:r>
            <a:rPr lang="en-US"/>
            <a:t>Pay-As-You-Go (PAYGO) waiver</a:t>
          </a:r>
        </a:p>
      </dgm:t>
    </dgm:pt>
    <dgm:pt modelId="{D6C7AF28-724A-2A4E-A2F5-4426455BDD0D}" type="parTrans" cxnId="{97EBE61A-B185-9A46-ACC0-512B2A23B218}">
      <dgm:prSet/>
      <dgm:spPr/>
      <dgm:t>
        <a:bodyPr/>
        <a:lstStyle/>
        <a:p>
          <a:endParaRPr lang="en-US"/>
        </a:p>
      </dgm:t>
    </dgm:pt>
    <dgm:pt modelId="{2A5CC33B-D9AF-D440-BEAE-D1E55A941014}" type="sibTrans" cxnId="{97EBE61A-B185-9A46-ACC0-512B2A23B218}">
      <dgm:prSet/>
      <dgm:spPr/>
      <dgm:t>
        <a:bodyPr/>
        <a:lstStyle/>
        <a:p>
          <a:endParaRPr lang="en-US"/>
        </a:p>
      </dgm:t>
    </dgm:pt>
    <dgm:pt modelId="{49EB744C-3509-0248-8718-FF6BF3D3369D}">
      <dgm:prSet/>
      <dgm:spPr/>
      <dgm:t>
        <a:bodyPr/>
        <a:lstStyle/>
        <a:p>
          <a:r>
            <a:rPr lang="en-US"/>
            <a:t>FY25 Appropriations</a:t>
          </a:r>
        </a:p>
      </dgm:t>
    </dgm:pt>
    <dgm:pt modelId="{7FBA7B3F-F6DF-9547-80E2-DB66353F1EA0}" type="parTrans" cxnId="{1B3DC5C8-268D-7644-AA32-12EEFCCF5897}">
      <dgm:prSet/>
      <dgm:spPr/>
      <dgm:t>
        <a:bodyPr/>
        <a:lstStyle/>
        <a:p>
          <a:endParaRPr lang="en-US"/>
        </a:p>
      </dgm:t>
    </dgm:pt>
    <dgm:pt modelId="{3D507FFB-C9DD-154C-A2D8-5E6C603E24EA}" type="sibTrans" cxnId="{1B3DC5C8-268D-7644-AA32-12EEFCCF5897}">
      <dgm:prSet/>
      <dgm:spPr/>
      <dgm:t>
        <a:bodyPr/>
        <a:lstStyle/>
        <a:p>
          <a:endParaRPr lang="en-US"/>
        </a:p>
      </dgm:t>
    </dgm:pt>
    <dgm:pt modelId="{A4B8BDDA-7BFE-644A-A65B-FA55BFF79B2F}">
      <dgm:prSet/>
      <dgm:spPr/>
      <dgm:t>
        <a:bodyPr/>
        <a:lstStyle/>
        <a:p>
          <a:r>
            <a:rPr lang="en-US" dirty="0"/>
            <a:t>Community Health Centers</a:t>
          </a:r>
        </a:p>
      </dgm:t>
    </dgm:pt>
    <dgm:pt modelId="{93F36149-2093-3C4B-8213-8A7E3C0735CA}" type="parTrans" cxnId="{199FB1BC-25D4-1145-8A7D-4C724D6A7340}">
      <dgm:prSet/>
      <dgm:spPr/>
      <dgm:t>
        <a:bodyPr/>
        <a:lstStyle/>
        <a:p>
          <a:endParaRPr lang="en-US"/>
        </a:p>
      </dgm:t>
    </dgm:pt>
    <dgm:pt modelId="{C420A2B8-30B8-5F4B-A83D-5442679D671E}" type="sibTrans" cxnId="{199FB1BC-25D4-1145-8A7D-4C724D6A7340}">
      <dgm:prSet/>
      <dgm:spPr/>
      <dgm:t>
        <a:bodyPr/>
        <a:lstStyle/>
        <a:p>
          <a:endParaRPr lang="en-US"/>
        </a:p>
      </dgm:t>
    </dgm:pt>
    <dgm:pt modelId="{92B57B29-3F98-BB4D-8926-4F675907E0B2}">
      <dgm:prSet/>
      <dgm:spPr/>
      <dgm:t>
        <a:bodyPr/>
        <a:lstStyle/>
        <a:p>
          <a:r>
            <a:rPr lang="en-US" dirty="0"/>
            <a:t>Teaching Health Centers</a:t>
          </a:r>
        </a:p>
      </dgm:t>
    </dgm:pt>
    <dgm:pt modelId="{FA70870A-952E-9342-A77D-547E374330EE}" type="parTrans" cxnId="{E12C568C-4FAA-D841-94B4-C6C4682CD322}">
      <dgm:prSet/>
      <dgm:spPr/>
      <dgm:t>
        <a:bodyPr/>
        <a:lstStyle/>
        <a:p>
          <a:endParaRPr lang="en-US"/>
        </a:p>
      </dgm:t>
    </dgm:pt>
    <dgm:pt modelId="{40B7CF9A-6ACB-8747-94B3-EE29982E5F32}" type="sibTrans" cxnId="{E12C568C-4FAA-D841-94B4-C6C4682CD322}">
      <dgm:prSet/>
      <dgm:spPr/>
      <dgm:t>
        <a:bodyPr/>
        <a:lstStyle/>
        <a:p>
          <a:endParaRPr lang="en-US"/>
        </a:p>
      </dgm:t>
    </dgm:pt>
    <dgm:pt modelId="{DC398EA9-D880-B046-AD51-2AB9ED9D1F1B}">
      <dgm:prSet/>
      <dgm:spPr/>
      <dgm:t>
        <a:bodyPr/>
        <a:lstStyle/>
        <a:p>
          <a:r>
            <a:rPr lang="en-US" dirty="0"/>
            <a:t>National Health Service Corps</a:t>
          </a:r>
        </a:p>
      </dgm:t>
    </dgm:pt>
    <dgm:pt modelId="{02B2D2A8-30FE-B44F-82EC-57F901394B16}" type="parTrans" cxnId="{80A7BB1D-84B4-DF48-B3CD-97E610F46038}">
      <dgm:prSet/>
      <dgm:spPr/>
      <dgm:t>
        <a:bodyPr/>
        <a:lstStyle/>
        <a:p>
          <a:endParaRPr lang="en-US"/>
        </a:p>
      </dgm:t>
    </dgm:pt>
    <dgm:pt modelId="{5DF99706-8AC2-9B48-8AAD-210856C5BA01}" type="sibTrans" cxnId="{80A7BB1D-84B4-DF48-B3CD-97E610F46038}">
      <dgm:prSet/>
      <dgm:spPr/>
      <dgm:t>
        <a:bodyPr/>
        <a:lstStyle/>
        <a:p>
          <a:endParaRPr lang="en-US"/>
        </a:p>
      </dgm:t>
    </dgm:pt>
    <dgm:pt modelId="{D6D066D7-D53A-A341-BF1E-F29E4F10DB5D}" type="pres">
      <dgm:prSet presAssocID="{7AB1A7B0-CFF9-E648-8663-5D14021F005E}" presName="linear" presStyleCnt="0">
        <dgm:presLayoutVars>
          <dgm:animLvl val="lvl"/>
          <dgm:resizeHandles val="exact"/>
        </dgm:presLayoutVars>
      </dgm:prSet>
      <dgm:spPr/>
    </dgm:pt>
    <dgm:pt modelId="{B2DCFA98-6CD7-5449-8730-F2FA342F38F5}" type="pres">
      <dgm:prSet presAssocID="{A9AE408D-698A-D142-B2F9-536B71994AF1}" presName="parentText" presStyleLbl="node1" presStyleIdx="0" presStyleCnt="2">
        <dgm:presLayoutVars>
          <dgm:chMax val="0"/>
          <dgm:bulletEnabled val="1"/>
        </dgm:presLayoutVars>
      </dgm:prSet>
      <dgm:spPr/>
    </dgm:pt>
    <dgm:pt modelId="{A536A812-CA5A-4544-A2C2-C3CA88FC673C}" type="pres">
      <dgm:prSet presAssocID="{2A5CC33B-D9AF-D440-BEAE-D1E55A941014}" presName="spacer" presStyleCnt="0"/>
      <dgm:spPr/>
    </dgm:pt>
    <dgm:pt modelId="{59F87D91-B80A-2944-82DF-DDB779E44F89}" type="pres">
      <dgm:prSet presAssocID="{49EB744C-3509-0248-8718-FF6BF3D3369D}" presName="parentText" presStyleLbl="node1" presStyleIdx="1" presStyleCnt="2">
        <dgm:presLayoutVars>
          <dgm:chMax val="0"/>
          <dgm:bulletEnabled val="1"/>
        </dgm:presLayoutVars>
      </dgm:prSet>
      <dgm:spPr/>
    </dgm:pt>
    <dgm:pt modelId="{77BAC130-C04E-7440-BAC8-F7B0F9FDA031}" type="pres">
      <dgm:prSet presAssocID="{49EB744C-3509-0248-8718-FF6BF3D3369D}" presName="childText" presStyleLbl="revTx" presStyleIdx="0" presStyleCnt="1">
        <dgm:presLayoutVars>
          <dgm:bulletEnabled val="1"/>
        </dgm:presLayoutVars>
      </dgm:prSet>
      <dgm:spPr/>
    </dgm:pt>
  </dgm:ptLst>
  <dgm:cxnLst>
    <dgm:cxn modelId="{E1073810-6E98-EA47-BCFF-9A0B2B655BEA}" type="presOf" srcId="{7AB1A7B0-CFF9-E648-8663-5D14021F005E}" destId="{D6D066D7-D53A-A341-BF1E-F29E4F10DB5D}" srcOrd="0" destOrd="0" presId="urn:microsoft.com/office/officeart/2005/8/layout/vList2"/>
    <dgm:cxn modelId="{EB67C511-FC78-454C-A554-82CEE33BB826}" type="presOf" srcId="{A4B8BDDA-7BFE-644A-A65B-FA55BFF79B2F}" destId="{77BAC130-C04E-7440-BAC8-F7B0F9FDA031}" srcOrd="0" destOrd="0" presId="urn:microsoft.com/office/officeart/2005/8/layout/vList2"/>
    <dgm:cxn modelId="{97EBE61A-B185-9A46-ACC0-512B2A23B218}" srcId="{7AB1A7B0-CFF9-E648-8663-5D14021F005E}" destId="{A9AE408D-698A-D142-B2F9-536B71994AF1}" srcOrd="0" destOrd="0" parTransId="{D6C7AF28-724A-2A4E-A2F5-4426455BDD0D}" sibTransId="{2A5CC33B-D9AF-D440-BEAE-D1E55A941014}"/>
    <dgm:cxn modelId="{6199F11A-E095-CB45-9DCA-F03C2D84DC58}" type="presOf" srcId="{DC398EA9-D880-B046-AD51-2AB9ED9D1F1B}" destId="{77BAC130-C04E-7440-BAC8-F7B0F9FDA031}" srcOrd="0" destOrd="2" presId="urn:microsoft.com/office/officeart/2005/8/layout/vList2"/>
    <dgm:cxn modelId="{80A7BB1D-84B4-DF48-B3CD-97E610F46038}" srcId="{49EB744C-3509-0248-8718-FF6BF3D3369D}" destId="{DC398EA9-D880-B046-AD51-2AB9ED9D1F1B}" srcOrd="2" destOrd="0" parTransId="{02B2D2A8-30FE-B44F-82EC-57F901394B16}" sibTransId="{5DF99706-8AC2-9B48-8AAD-210856C5BA01}"/>
    <dgm:cxn modelId="{E12C568C-4FAA-D841-94B4-C6C4682CD322}" srcId="{49EB744C-3509-0248-8718-FF6BF3D3369D}" destId="{92B57B29-3F98-BB4D-8926-4F675907E0B2}" srcOrd="1" destOrd="0" parTransId="{FA70870A-952E-9342-A77D-547E374330EE}" sibTransId="{40B7CF9A-6ACB-8747-94B3-EE29982E5F32}"/>
    <dgm:cxn modelId="{9B4EEBB3-78FE-8347-A45F-8580766C0337}" type="presOf" srcId="{A9AE408D-698A-D142-B2F9-536B71994AF1}" destId="{B2DCFA98-6CD7-5449-8730-F2FA342F38F5}" srcOrd="0" destOrd="0" presId="urn:microsoft.com/office/officeart/2005/8/layout/vList2"/>
    <dgm:cxn modelId="{199FB1BC-25D4-1145-8A7D-4C724D6A7340}" srcId="{49EB744C-3509-0248-8718-FF6BF3D3369D}" destId="{A4B8BDDA-7BFE-644A-A65B-FA55BFF79B2F}" srcOrd="0" destOrd="0" parTransId="{93F36149-2093-3C4B-8213-8A7E3C0735CA}" sibTransId="{C420A2B8-30B8-5F4B-A83D-5442679D671E}"/>
    <dgm:cxn modelId="{1B3DC5C8-268D-7644-AA32-12EEFCCF5897}" srcId="{7AB1A7B0-CFF9-E648-8663-5D14021F005E}" destId="{49EB744C-3509-0248-8718-FF6BF3D3369D}" srcOrd="1" destOrd="0" parTransId="{7FBA7B3F-F6DF-9547-80E2-DB66353F1EA0}" sibTransId="{3D507FFB-C9DD-154C-A2D8-5E6C603E24EA}"/>
    <dgm:cxn modelId="{020033CA-50FF-D643-8760-B22523DDD780}" type="presOf" srcId="{49EB744C-3509-0248-8718-FF6BF3D3369D}" destId="{59F87D91-B80A-2944-82DF-DDB779E44F89}" srcOrd="0" destOrd="0" presId="urn:microsoft.com/office/officeart/2005/8/layout/vList2"/>
    <dgm:cxn modelId="{0E3DA1F6-6AC4-0C43-985B-CD0AC6D97654}" type="presOf" srcId="{92B57B29-3F98-BB4D-8926-4F675907E0B2}" destId="{77BAC130-C04E-7440-BAC8-F7B0F9FDA031}" srcOrd="0" destOrd="1" presId="urn:microsoft.com/office/officeart/2005/8/layout/vList2"/>
    <dgm:cxn modelId="{8F0BD565-9B0E-0041-9DC3-8CFB76C1076B}" type="presParOf" srcId="{D6D066D7-D53A-A341-BF1E-F29E4F10DB5D}" destId="{B2DCFA98-6CD7-5449-8730-F2FA342F38F5}" srcOrd="0" destOrd="0" presId="urn:microsoft.com/office/officeart/2005/8/layout/vList2"/>
    <dgm:cxn modelId="{3962A91A-8998-5245-81D0-A7FC91F45406}" type="presParOf" srcId="{D6D066D7-D53A-A341-BF1E-F29E4F10DB5D}" destId="{A536A812-CA5A-4544-A2C2-C3CA88FC673C}" srcOrd="1" destOrd="0" presId="urn:microsoft.com/office/officeart/2005/8/layout/vList2"/>
    <dgm:cxn modelId="{A880E763-DC13-8848-AFD0-85E4882B9998}" type="presParOf" srcId="{D6D066D7-D53A-A341-BF1E-F29E4F10DB5D}" destId="{59F87D91-B80A-2944-82DF-DDB779E44F89}" srcOrd="2" destOrd="0" presId="urn:microsoft.com/office/officeart/2005/8/layout/vList2"/>
    <dgm:cxn modelId="{CD67E5B6-2BA3-534C-88A1-AEF347E48FDF}" type="presParOf" srcId="{D6D066D7-D53A-A341-BF1E-F29E4F10DB5D}" destId="{77BAC130-C04E-7440-BAC8-F7B0F9FDA031}" srcOrd="3"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ECC6658-91B8-408C-85CA-FDAF98EB1DD9}" type="doc">
      <dgm:prSet loTypeId="urn:microsoft.com/office/officeart/2005/8/layout/default" loCatId="list" qsTypeId="urn:microsoft.com/office/officeart/2005/8/quickstyle/simple1" qsCatId="simple" csTypeId="urn:microsoft.com/office/officeart/2005/8/colors/accent2_2" csCatId="accent2" phldr="1"/>
      <dgm:spPr/>
      <dgm:t>
        <a:bodyPr/>
        <a:lstStyle/>
        <a:p>
          <a:endParaRPr lang="en-US"/>
        </a:p>
      </dgm:t>
    </dgm:pt>
    <dgm:pt modelId="{F489F162-43AD-441C-839D-AE3FE766BDBC}">
      <dgm:prSet custT="1"/>
      <dgm:spPr/>
      <dgm:t>
        <a:bodyPr/>
        <a:lstStyle/>
        <a:p>
          <a:r>
            <a:rPr lang="en-US" sz="2000"/>
            <a:t>Promoting patient access to care</a:t>
          </a:r>
        </a:p>
      </dgm:t>
    </dgm:pt>
    <dgm:pt modelId="{7B42E145-FCEF-4302-B013-934ADB714BE8}" type="parTrans" cxnId="{5040E7A6-EFCF-450F-A6DB-3D89949A26EC}">
      <dgm:prSet/>
      <dgm:spPr/>
      <dgm:t>
        <a:bodyPr/>
        <a:lstStyle/>
        <a:p>
          <a:endParaRPr lang="en-US" sz="2000"/>
        </a:p>
      </dgm:t>
    </dgm:pt>
    <dgm:pt modelId="{AE7120F8-7FF2-40F3-8C73-1A3B8EB2EE40}" type="sibTrans" cxnId="{5040E7A6-EFCF-450F-A6DB-3D89949A26EC}">
      <dgm:prSet/>
      <dgm:spPr/>
      <dgm:t>
        <a:bodyPr/>
        <a:lstStyle/>
        <a:p>
          <a:endParaRPr lang="en-US" sz="2000"/>
        </a:p>
      </dgm:t>
    </dgm:pt>
    <dgm:pt modelId="{5F1E94AD-CB99-4EBA-BF43-927BF4178270}">
      <dgm:prSet custT="1"/>
      <dgm:spPr/>
      <dgm:t>
        <a:bodyPr/>
        <a:lstStyle/>
        <a:p>
          <a:r>
            <a:rPr lang="en-US" sz="2000"/>
            <a:t>Protecting the patient-physician relationship</a:t>
          </a:r>
        </a:p>
      </dgm:t>
    </dgm:pt>
    <dgm:pt modelId="{8D4F3B3C-8C14-401D-A30E-517F877CFA7A}" type="parTrans" cxnId="{54C58BCF-0416-4DBF-B020-02E1A39BB613}">
      <dgm:prSet/>
      <dgm:spPr/>
      <dgm:t>
        <a:bodyPr/>
        <a:lstStyle/>
        <a:p>
          <a:endParaRPr lang="en-US" sz="2000"/>
        </a:p>
      </dgm:t>
    </dgm:pt>
    <dgm:pt modelId="{C8ED982C-C1A6-4F31-86BB-6C4905337CAE}" type="sibTrans" cxnId="{54C58BCF-0416-4DBF-B020-02E1A39BB613}">
      <dgm:prSet/>
      <dgm:spPr/>
      <dgm:t>
        <a:bodyPr/>
        <a:lstStyle/>
        <a:p>
          <a:endParaRPr lang="en-US" sz="2000"/>
        </a:p>
      </dgm:t>
    </dgm:pt>
    <dgm:pt modelId="{68944272-9681-48EB-AB1E-60CDF97347D4}">
      <dgm:prSet custT="1"/>
      <dgm:spPr/>
      <dgm:t>
        <a:bodyPr/>
        <a:lstStyle/>
        <a:p>
          <a:r>
            <a:rPr lang="en-US" sz="2000"/>
            <a:t>Addressing prescription drug access and affordability</a:t>
          </a:r>
        </a:p>
      </dgm:t>
    </dgm:pt>
    <dgm:pt modelId="{CE9B2B1E-3B97-43B0-937D-C8645E2BF8D5}" type="parTrans" cxnId="{A7BF76A1-CE74-41B8-BD4F-D06F1C6A3332}">
      <dgm:prSet/>
      <dgm:spPr/>
      <dgm:t>
        <a:bodyPr/>
        <a:lstStyle/>
        <a:p>
          <a:endParaRPr lang="en-US" sz="2000"/>
        </a:p>
      </dgm:t>
    </dgm:pt>
    <dgm:pt modelId="{78432E35-848D-40DA-964A-579DEF534F2B}" type="sibTrans" cxnId="{A7BF76A1-CE74-41B8-BD4F-D06F1C6A3332}">
      <dgm:prSet/>
      <dgm:spPr/>
      <dgm:t>
        <a:bodyPr/>
        <a:lstStyle/>
        <a:p>
          <a:endParaRPr lang="en-US" sz="2000"/>
        </a:p>
      </dgm:t>
    </dgm:pt>
    <dgm:pt modelId="{71BBDB8F-CBB9-443E-951E-8BEA5281FA94}">
      <dgm:prSet custT="1"/>
      <dgm:spPr/>
      <dgm:t>
        <a:bodyPr/>
        <a:lstStyle/>
        <a:p>
          <a:r>
            <a:rPr lang="en-US" sz="2000"/>
            <a:t>Reducing administrative burden/“Patients before Paperwork”</a:t>
          </a:r>
        </a:p>
      </dgm:t>
    </dgm:pt>
    <dgm:pt modelId="{A78709A8-2C23-4673-8779-F037C636C926}" type="parTrans" cxnId="{73A1256F-F73B-4116-B85E-2908D9951C1B}">
      <dgm:prSet/>
      <dgm:spPr/>
      <dgm:t>
        <a:bodyPr/>
        <a:lstStyle/>
        <a:p>
          <a:endParaRPr lang="en-US" sz="2000"/>
        </a:p>
      </dgm:t>
    </dgm:pt>
    <dgm:pt modelId="{19C70EF0-8843-4735-961B-32DB69E530F8}" type="sibTrans" cxnId="{73A1256F-F73B-4116-B85E-2908D9951C1B}">
      <dgm:prSet/>
      <dgm:spPr/>
      <dgm:t>
        <a:bodyPr/>
        <a:lstStyle/>
        <a:p>
          <a:endParaRPr lang="en-US" sz="2000"/>
        </a:p>
      </dgm:t>
    </dgm:pt>
    <dgm:pt modelId="{611F6A34-A5BD-4A59-809A-0BD58D7E20AF}">
      <dgm:prSet custT="1"/>
      <dgm:spPr/>
      <dgm:t>
        <a:bodyPr/>
        <a:lstStyle/>
        <a:p>
          <a:r>
            <a:rPr lang="en-US" sz="2000"/>
            <a:t>Compensating physicians, particularly for the value of care they provide</a:t>
          </a:r>
        </a:p>
      </dgm:t>
    </dgm:pt>
    <dgm:pt modelId="{5877D665-0FB5-4AC6-8C92-19611AC39753}" type="parTrans" cxnId="{18E0FDDB-F909-4912-8CD2-CF931823EFD3}">
      <dgm:prSet/>
      <dgm:spPr/>
      <dgm:t>
        <a:bodyPr/>
        <a:lstStyle/>
        <a:p>
          <a:endParaRPr lang="en-US" sz="2000"/>
        </a:p>
      </dgm:t>
    </dgm:pt>
    <dgm:pt modelId="{450E3B69-7B7E-494C-AEA4-5B432A1A97FA}" type="sibTrans" cxnId="{18E0FDDB-F909-4912-8CD2-CF931823EFD3}">
      <dgm:prSet/>
      <dgm:spPr/>
      <dgm:t>
        <a:bodyPr/>
        <a:lstStyle/>
        <a:p>
          <a:endParaRPr lang="en-US" sz="2000"/>
        </a:p>
      </dgm:t>
    </dgm:pt>
    <dgm:pt modelId="{20C35521-302B-4CCC-86CB-2C0924E99FF8}">
      <dgm:prSet custT="1"/>
      <dgm:spPr/>
      <dgm:t>
        <a:bodyPr/>
        <a:lstStyle/>
        <a:p>
          <a:r>
            <a:rPr lang="en-US" sz="2000"/>
            <a:t>Supporting programs that strengthen the physician workforce</a:t>
          </a:r>
        </a:p>
      </dgm:t>
    </dgm:pt>
    <dgm:pt modelId="{696DC397-6078-48AA-B514-E1C1ADAD4360}" type="parTrans" cxnId="{3E9AEEBB-E5E4-45FE-8F99-F49EB92DE830}">
      <dgm:prSet/>
      <dgm:spPr/>
      <dgm:t>
        <a:bodyPr/>
        <a:lstStyle/>
        <a:p>
          <a:endParaRPr lang="en-US" sz="2000"/>
        </a:p>
      </dgm:t>
    </dgm:pt>
    <dgm:pt modelId="{E32D0863-7123-4B35-9DE5-3BFBF861467E}" type="sibTrans" cxnId="{3E9AEEBB-E5E4-45FE-8F99-F49EB92DE830}">
      <dgm:prSet/>
      <dgm:spPr/>
      <dgm:t>
        <a:bodyPr/>
        <a:lstStyle/>
        <a:p>
          <a:endParaRPr lang="en-US" sz="2000"/>
        </a:p>
      </dgm:t>
    </dgm:pt>
    <dgm:pt modelId="{11F1A402-CD4F-496E-AAC2-C851FA1B6550}">
      <dgm:prSet custT="1"/>
      <dgm:spPr/>
      <dgm:t>
        <a:bodyPr/>
        <a:lstStyle/>
        <a:p>
          <a:r>
            <a:rPr lang="en-US" sz="2000"/>
            <a:t>Health information technology</a:t>
          </a:r>
        </a:p>
      </dgm:t>
    </dgm:pt>
    <dgm:pt modelId="{E4B248CC-F1FF-41A3-8CF3-30FC738C261A}" type="parTrans" cxnId="{F604146B-4DC1-4035-8C8A-AAD462FBF1B2}">
      <dgm:prSet/>
      <dgm:spPr/>
      <dgm:t>
        <a:bodyPr/>
        <a:lstStyle/>
        <a:p>
          <a:endParaRPr lang="en-US" sz="2000"/>
        </a:p>
      </dgm:t>
    </dgm:pt>
    <dgm:pt modelId="{A70C556C-3A5B-491E-90D9-78BADD837E45}" type="sibTrans" cxnId="{F604146B-4DC1-4035-8C8A-AAD462FBF1B2}">
      <dgm:prSet/>
      <dgm:spPr/>
      <dgm:t>
        <a:bodyPr/>
        <a:lstStyle/>
        <a:p>
          <a:endParaRPr lang="en-US" sz="2000"/>
        </a:p>
      </dgm:t>
    </dgm:pt>
    <dgm:pt modelId="{5EDB9B0B-E29B-47A9-89BC-517393E947E2}">
      <dgm:prSet custT="1"/>
      <dgm:spPr/>
      <dgm:t>
        <a:bodyPr/>
        <a:lstStyle/>
        <a:p>
          <a:r>
            <a:rPr lang="en-US" sz="2000"/>
            <a:t>Preventing Firearms-related Deaths and Injuries</a:t>
          </a:r>
        </a:p>
      </dgm:t>
    </dgm:pt>
    <dgm:pt modelId="{E1486B0B-B37F-45BF-B69C-530E4DB16289}" type="parTrans" cxnId="{C3D11B69-D3E5-474C-871D-999A24BA6189}">
      <dgm:prSet/>
      <dgm:spPr/>
      <dgm:t>
        <a:bodyPr/>
        <a:lstStyle/>
        <a:p>
          <a:endParaRPr lang="en-US" sz="2000"/>
        </a:p>
      </dgm:t>
    </dgm:pt>
    <dgm:pt modelId="{0431BE44-523C-4F36-A2C1-37B3EF12ACD1}" type="sibTrans" cxnId="{C3D11B69-D3E5-474C-871D-999A24BA6189}">
      <dgm:prSet/>
      <dgm:spPr/>
      <dgm:t>
        <a:bodyPr/>
        <a:lstStyle/>
        <a:p>
          <a:endParaRPr lang="en-US" sz="2000"/>
        </a:p>
      </dgm:t>
    </dgm:pt>
    <dgm:pt modelId="{37B30804-66D4-45F2-AB87-78AE477C3985}" type="pres">
      <dgm:prSet presAssocID="{7ECC6658-91B8-408C-85CA-FDAF98EB1DD9}" presName="diagram" presStyleCnt="0">
        <dgm:presLayoutVars>
          <dgm:dir/>
          <dgm:resizeHandles val="exact"/>
        </dgm:presLayoutVars>
      </dgm:prSet>
      <dgm:spPr/>
    </dgm:pt>
    <dgm:pt modelId="{22399D3C-A27E-4197-AC02-EA221A2C46BE}" type="pres">
      <dgm:prSet presAssocID="{F489F162-43AD-441C-839D-AE3FE766BDBC}" presName="node" presStyleLbl="node1" presStyleIdx="0" presStyleCnt="8">
        <dgm:presLayoutVars>
          <dgm:bulletEnabled val="1"/>
        </dgm:presLayoutVars>
      </dgm:prSet>
      <dgm:spPr/>
    </dgm:pt>
    <dgm:pt modelId="{BB9B0E15-9130-4693-B903-C769C77A23D6}" type="pres">
      <dgm:prSet presAssocID="{AE7120F8-7FF2-40F3-8C73-1A3B8EB2EE40}" presName="sibTrans" presStyleCnt="0"/>
      <dgm:spPr/>
    </dgm:pt>
    <dgm:pt modelId="{B98239DC-01CC-42D4-A875-3811D54323BE}" type="pres">
      <dgm:prSet presAssocID="{5F1E94AD-CB99-4EBA-BF43-927BF4178270}" presName="node" presStyleLbl="node1" presStyleIdx="1" presStyleCnt="8">
        <dgm:presLayoutVars>
          <dgm:bulletEnabled val="1"/>
        </dgm:presLayoutVars>
      </dgm:prSet>
      <dgm:spPr/>
    </dgm:pt>
    <dgm:pt modelId="{0AABF750-6F34-414A-9133-6189881A1238}" type="pres">
      <dgm:prSet presAssocID="{C8ED982C-C1A6-4F31-86BB-6C4905337CAE}" presName="sibTrans" presStyleCnt="0"/>
      <dgm:spPr/>
    </dgm:pt>
    <dgm:pt modelId="{527CFDC4-E2CF-43E8-8FC1-89D2FA593C87}" type="pres">
      <dgm:prSet presAssocID="{68944272-9681-48EB-AB1E-60CDF97347D4}" presName="node" presStyleLbl="node1" presStyleIdx="2" presStyleCnt="8">
        <dgm:presLayoutVars>
          <dgm:bulletEnabled val="1"/>
        </dgm:presLayoutVars>
      </dgm:prSet>
      <dgm:spPr/>
    </dgm:pt>
    <dgm:pt modelId="{752B9722-87F0-4722-B9E4-0AB007946020}" type="pres">
      <dgm:prSet presAssocID="{78432E35-848D-40DA-964A-579DEF534F2B}" presName="sibTrans" presStyleCnt="0"/>
      <dgm:spPr/>
    </dgm:pt>
    <dgm:pt modelId="{90375DEA-FDCA-4FC8-ACD7-2868BFB74E1C}" type="pres">
      <dgm:prSet presAssocID="{71BBDB8F-CBB9-443E-951E-8BEA5281FA94}" presName="node" presStyleLbl="node1" presStyleIdx="3" presStyleCnt="8">
        <dgm:presLayoutVars>
          <dgm:bulletEnabled val="1"/>
        </dgm:presLayoutVars>
      </dgm:prSet>
      <dgm:spPr/>
    </dgm:pt>
    <dgm:pt modelId="{3105815B-D08A-4CCD-9F45-818A58B8DDA7}" type="pres">
      <dgm:prSet presAssocID="{19C70EF0-8843-4735-961B-32DB69E530F8}" presName="sibTrans" presStyleCnt="0"/>
      <dgm:spPr/>
    </dgm:pt>
    <dgm:pt modelId="{2BBD39E7-AFA1-48C3-B201-3A9F7CD5762B}" type="pres">
      <dgm:prSet presAssocID="{611F6A34-A5BD-4A59-809A-0BD58D7E20AF}" presName="node" presStyleLbl="node1" presStyleIdx="4" presStyleCnt="8">
        <dgm:presLayoutVars>
          <dgm:bulletEnabled val="1"/>
        </dgm:presLayoutVars>
      </dgm:prSet>
      <dgm:spPr/>
    </dgm:pt>
    <dgm:pt modelId="{B9354B46-834D-4DBD-95E5-11CC188F21A3}" type="pres">
      <dgm:prSet presAssocID="{450E3B69-7B7E-494C-AEA4-5B432A1A97FA}" presName="sibTrans" presStyleCnt="0"/>
      <dgm:spPr/>
    </dgm:pt>
    <dgm:pt modelId="{BD674CB2-1FCD-4085-915B-3711801847A7}" type="pres">
      <dgm:prSet presAssocID="{20C35521-302B-4CCC-86CB-2C0924E99FF8}" presName="node" presStyleLbl="node1" presStyleIdx="5" presStyleCnt="8">
        <dgm:presLayoutVars>
          <dgm:bulletEnabled val="1"/>
        </dgm:presLayoutVars>
      </dgm:prSet>
      <dgm:spPr/>
    </dgm:pt>
    <dgm:pt modelId="{6B0ED25B-3E3F-4CFD-9B44-F140632E7F40}" type="pres">
      <dgm:prSet presAssocID="{E32D0863-7123-4B35-9DE5-3BFBF861467E}" presName="sibTrans" presStyleCnt="0"/>
      <dgm:spPr/>
    </dgm:pt>
    <dgm:pt modelId="{49C56B1F-4801-47C8-8D02-2312C1D4D6A5}" type="pres">
      <dgm:prSet presAssocID="{11F1A402-CD4F-496E-AAC2-C851FA1B6550}" presName="node" presStyleLbl="node1" presStyleIdx="6" presStyleCnt="8">
        <dgm:presLayoutVars>
          <dgm:bulletEnabled val="1"/>
        </dgm:presLayoutVars>
      </dgm:prSet>
      <dgm:spPr/>
    </dgm:pt>
    <dgm:pt modelId="{1F3E723E-EC17-4C5D-AC99-5F18C3C386F9}" type="pres">
      <dgm:prSet presAssocID="{A70C556C-3A5B-491E-90D9-78BADD837E45}" presName="sibTrans" presStyleCnt="0"/>
      <dgm:spPr/>
    </dgm:pt>
    <dgm:pt modelId="{8DF1FD7C-8B45-40E7-8013-FEF0F5C980E1}" type="pres">
      <dgm:prSet presAssocID="{5EDB9B0B-E29B-47A9-89BC-517393E947E2}" presName="node" presStyleLbl="node1" presStyleIdx="7" presStyleCnt="8">
        <dgm:presLayoutVars>
          <dgm:bulletEnabled val="1"/>
        </dgm:presLayoutVars>
      </dgm:prSet>
      <dgm:spPr/>
    </dgm:pt>
  </dgm:ptLst>
  <dgm:cxnLst>
    <dgm:cxn modelId="{57365120-3C5A-40D0-8021-02623068B45F}" type="presOf" srcId="{F489F162-43AD-441C-839D-AE3FE766BDBC}" destId="{22399D3C-A27E-4197-AC02-EA221A2C46BE}" srcOrd="0" destOrd="0" presId="urn:microsoft.com/office/officeart/2005/8/layout/default"/>
    <dgm:cxn modelId="{FF211E38-6C93-425C-9CA3-5FE286D01DA2}" type="presOf" srcId="{5EDB9B0B-E29B-47A9-89BC-517393E947E2}" destId="{8DF1FD7C-8B45-40E7-8013-FEF0F5C980E1}" srcOrd="0" destOrd="0" presId="urn:microsoft.com/office/officeart/2005/8/layout/default"/>
    <dgm:cxn modelId="{C3D11B69-D3E5-474C-871D-999A24BA6189}" srcId="{7ECC6658-91B8-408C-85CA-FDAF98EB1DD9}" destId="{5EDB9B0B-E29B-47A9-89BC-517393E947E2}" srcOrd="7" destOrd="0" parTransId="{E1486B0B-B37F-45BF-B69C-530E4DB16289}" sibTransId="{0431BE44-523C-4F36-A2C1-37B3EF12ACD1}"/>
    <dgm:cxn modelId="{F604146B-4DC1-4035-8C8A-AAD462FBF1B2}" srcId="{7ECC6658-91B8-408C-85CA-FDAF98EB1DD9}" destId="{11F1A402-CD4F-496E-AAC2-C851FA1B6550}" srcOrd="6" destOrd="0" parTransId="{E4B248CC-F1FF-41A3-8CF3-30FC738C261A}" sibTransId="{A70C556C-3A5B-491E-90D9-78BADD837E45}"/>
    <dgm:cxn modelId="{5E6A664E-4A6F-4B9F-AACA-FDFF9D1E4529}" type="presOf" srcId="{71BBDB8F-CBB9-443E-951E-8BEA5281FA94}" destId="{90375DEA-FDCA-4FC8-ACD7-2868BFB74E1C}" srcOrd="0" destOrd="0" presId="urn:microsoft.com/office/officeart/2005/8/layout/default"/>
    <dgm:cxn modelId="{73A1256F-F73B-4116-B85E-2908D9951C1B}" srcId="{7ECC6658-91B8-408C-85CA-FDAF98EB1DD9}" destId="{71BBDB8F-CBB9-443E-951E-8BEA5281FA94}" srcOrd="3" destOrd="0" parTransId="{A78709A8-2C23-4673-8779-F037C636C926}" sibTransId="{19C70EF0-8843-4735-961B-32DB69E530F8}"/>
    <dgm:cxn modelId="{25061770-3215-49F8-8649-8C0D96760609}" type="presOf" srcId="{20C35521-302B-4CCC-86CB-2C0924E99FF8}" destId="{BD674CB2-1FCD-4085-915B-3711801847A7}" srcOrd="0" destOrd="0" presId="urn:microsoft.com/office/officeart/2005/8/layout/default"/>
    <dgm:cxn modelId="{EE0BAC53-E794-4B1E-B547-297FDEAC6508}" type="presOf" srcId="{5F1E94AD-CB99-4EBA-BF43-927BF4178270}" destId="{B98239DC-01CC-42D4-A875-3811D54323BE}" srcOrd="0" destOrd="0" presId="urn:microsoft.com/office/officeart/2005/8/layout/default"/>
    <dgm:cxn modelId="{03F0BB54-DAA5-4C19-8C15-D58CBF8499AE}" type="presOf" srcId="{11F1A402-CD4F-496E-AAC2-C851FA1B6550}" destId="{49C56B1F-4801-47C8-8D02-2312C1D4D6A5}" srcOrd="0" destOrd="0" presId="urn:microsoft.com/office/officeart/2005/8/layout/default"/>
    <dgm:cxn modelId="{521E4677-AA21-4EA8-8646-7218F8199239}" type="presOf" srcId="{611F6A34-A5BD-4A59-809A-0BD58D7E20AF}" destId="{2BBD39E7-AFA1-48C3-B201-3A9F7CD5762B}" srcOrd="0" destOrd="0" presId="urn:microsoft.com/office/officeart/2005/8/layout/default"/>
    <dgm:cxn modelId="{EBC00684-A71F-4BA4-A5D7-E3F7C498081A}" type="presOf" srcId="{7ECC6658-91B8-408C-85CA-FDAF98EB1DD9}" destId="{37B30804-66D4-45F2-AB87-78AE477C3985}" srcOrd="0" destOrd="0" presId="urn:microsoft.com/office/officeart/2005/8/layout/default"/>
    <dgm:cxn modelId="{A7BF76A1-CE74-41B8-BD4F-D06F1C6A3332}" srcId="{7ECC6658-91B8-408C-85CA-FDAF98EB1DD9}" destId="{68944272-9681-48EB-AB1E-60CDF97347D4}" srcOrd="2" destOrd="0" parTransId="{CE9B2B1E-3B97-43B0-937D-C8645E2BF8D5}" sibTransId="{78432E35-848D-40DA-964A-579DEF534F2B}"/>
    <dgm:cxn modelId="{5040E7A6-EFCF-450F-A6DB-3D89949A26EC}" srcId="{7ECC6658-91B8-408C-85CA-FDAF98EB1DD9}" destId="{F489F162-43AD-441C-839D-AE3FE766BDBC}" srcOrd="0" destOrd="0" parTransId="{7B42E145-FCEF-4302-B013-934ADB714BE8}" sibTransId="{AE7120F8-7FF2-40F3-8C73-1A3B8EB2EE40}"/>
    <dgm:cxn modelId="{3E9AEEBB-E5E4-45FE-8F99-F49EB92DE830}" srcId="{7ECC6658-91B8-408C-85CA-FDAF98EB1DD9}" destId="{20C35521-302B-4CCC-86CB-2C0924E99FF8}" srcOrd="5" destOrd="0" parTransId="{696DC397-6078-48AA-B514-E1C1ADAD4360}" sibTransId="{E32D0863-7123-4B35-9DE5-3BFBF861467E}"/>
    <dgm:cxn modelId="{A71C46CB-EF34-43F3-9C1E-31918F4082ED}" type="presOf" srcId="{68944272-9681-48EB-AB1E-60CDF97347D4}" destId="{527CFDC4-E2CF-43E8-8FC1-89D2FA593C87}" srcOrd="0" destOrd="0" presId="urn:microsoft.com/office/officeart/2005/8/layout/default"/>
    <dgm:cxn modelId="{54C58BCF-0416-4DBF-B020-02E1A39BB613}" srcId="{7ECC6658-91B8-408C-85CA-FDAF98EB1DD9}" destId="{5F1E94AD-CB99-4EBA-BF43-927BF4178270}" srcOrd="1" destOrd="0" parTransId="{8D4F3B3C-8C14-401D-A30E-517F877CFA7A}" sibTransId="{C8ED982C-C1A6-4F31-86BB-6C4905337CAE}"/>
    <dgm:cxn modelId="{18E0FDDB-F909-4912-8CD2-CF931823EFD3}" srcId="{7ECC6658-91B8-408C-85CA-FDAF98EB1DD9}" destId="{611F6A34-A5BD-4A59-809A-0BD58D7E20AF}" srcOrd="4" destOrd="0" parTransId="{5877D665-0FB5-4AC6-8C92-19611AC39753}" sibTransId="{450E3B69-7B7E-494C-AEA4-5B432A1A97FA}"/>
    <dgm:cxn modelId="{7433A34D-5BE5-467E-BDE2-FC7ABA62A8AB}" type="presParOf" srcId="{37B30804-66D4-45F2-AB87-78AE477C3985}" destId="{22399D3C-A27E-4197-AC02-EA221A2C46BE}" srcOrd="0" destOrd="0" presId="urn:microsoft.com/office/officeart/2005/8/layout/default"/>
    <dgm:cxn modelId="{FCA2F3FF-DF98-47FC-94FE-5F49761F8CD1}" type="presParOf" srcId="{37B30804-66D4-45F2-AB87-78AE477C3985}" destId="{BB9B0E15-9130-4693-B903-C769C77A23D6}" srcOrd="1" destOrd="0" presId="urn:microsoft.com/office/officeart/2005/8/layout/default"/>
    <dgm:cxn modelId="{7DC26029-B830-4557-AA5F-4FE8204C15E2}" type="presParOf" srcId="{37B30804-66D4-45F2-AB87-78AE477C3985}" destId="{B98239DC-01CC-42D4-A875-3811D54323BE}" srcOrd="2" destOrd="0" presId="urn:microsoft.com/office/officeart/2005/8/layout/default"/>
    <dgm:cxn modelId="{6D03CE49-50ED-4F1B-9439-C251053DDA3B}" type="presParOf" srcId="{37B30804-66D4-45F2-AB87-78AE477C3985}" destId="{0AABF750-6F34-414A-9133-6189881A1238}" srcOrd="3" destOrd="0" presId="urn:microsoft.com/office/officeart/2005/8/layout/default"/>
    <dgm:cxn modelId="{FE4EB9D6-4BD8-4CE3-AEEF-F5ADC9345683}" type="presParOf" srcId="{37B30804-66D4-45F2-AB87-78AE477C3985}" destId="{527CFDC4-E2CF-43E8-8FC1-89D2FA593C87}" srcOrd="4" destOrd="0" presId="urn:microsoft.com/office/officeart/2005/8/layout/default"/>
    <dgm:cxn modelId="{9A9588B0-39EA-49F9-8EA2-0362D7153D18}" type="presParOf" srcId="{37B30804-66D4-45F2-AB87-78AE477C3985}" destId="{752B9722-87F0-4722-B9E4-0AB007946020}" srcOrd="5" destOrd="0" presId="urn:microsoft.com/office/officeart/2005/8/layout/default"/>
    <dgm:cxn modelId="{A3FA432E-AA47-43C4-8DDF-8CC310CF2A15}" type="presParOf" srcId="{37B30804-66D4-45F2-AB87-78AE477C3985}" destId="{90375DEA-FDCA-4FC8-ACD7-2868BFB74E1C}" srcOrd="6" destOrd="0" presId="urn:microsoft.com/office/officeart/2005/8/layout/default"/>
    <dgm:cxn modelId="{8CF8D40B-5639-4CEB-81B9-A088A6913C18}" type="presParOf" srcId="{37B30804-66D4-45F2-AB87-78AE477C3985}" destId="{3105815B-D08A-4CCD-9F45-818A58B8DDA7}" srcOrd="7" destOrd="0" presId="urn:microsoft.com/office/officeart/2005/8/layout/default"/>
    <dgm:cxn modelId="{ED35344B-C813-4690-B115-A011B5C51C1E}" type="presParOf" srcId="{37B30804-66D4-45F2-AB87-78AE477C3985}" destId="{2BBD39E7-AFA1-48C3-B201-3A9F7CD5762B}" srcOrd="8" destOrd="0" presId="urn:microsoft.com/office/officeart/2005/8/layout/default"/>
    <dgm:cxn modelId="{7E1C1FF7-EBC3-42B7-9147-FFA5867DDC70}" type="presParOf" srcId="{37B30804-66D4-45F2-AB87-78AE477C3985}" destId="{B9354B46-834D-4DBD-95E5-11CC188F21A3}" srcOrd="9" destOrd="0" presId="urn:microsoft.com/office/officeart/2005/8/layout/default"/>
    <dgm:cxn modelId="{61429DCA-4129-4C03-A604-8ECA3901D10E}" type="presParOf" srcId="{37B30804-66D4-45F2-AB87-78AE477C3985}" destId="{BD674CB2-1FCD-4085-915B-3711801847A7}" srcOrd="10" destOrd="0" presId="urn:microsoft.com/office/officeart/2005/8/layout/default"/>
    <dgm:cxn modelId="{0FAB0C22-3E92-4CAC-97AA-247D00921AB1}" type="presParOf" srcId="{37B30804-66D4-45F2-AB87-78AE477C3985}" destId="{6B0ED25B-3E3F-4CFD-9B44-F140632E7F40}" srcOrd="11" destOrd="0" presId="urn:microsoft.com/office/officeart/2005/8/layout/default"/>
    <dgm:cxn modelId="{E804052C-6937-4339-ACF7-DD329943ACAB}" type="presParOf" srcId="{37B30804-66D4-45F2-AB87-78AE477C3985}" destId="{49C56B1F-4801-47C8-8D02-2312C1D4D6A5}" srcOrd="12" destOrd="0" presId="urn:microsoft.com/office/officeart/2005/8/layout/default"/>
    <dgm:cxn modelId="{D986153B-F0A1-49F7-9F19-174C4D25EE67}" type="presParOf" srcId="{37B30804-66D4-45F2-AB87-78AE477C3985}" destId="{1F3E723E-EC17-4C5D-AC99-5F18C3C386F9}" srcOrd="13" destOrd="0" presId="urn:microsoft.com/office/officeart/2005/8/layout/default"/>
    <dgm:cxn modelId="{33AC8747-2A89-438E-8FF4-AD0A26F6A75A}" type="presParOf" srcId="{37B30804-66D4-45F2-AB87-78AE477C3985}" destId="{8DF1FD7C-8B45-40E7-8013-FEF0F5C980E1}" srcOrd="14" destOrd="0" presId="urn:microsoft.com/office/officeart/2005/8/layout/default"/>
  </dgm:cxnLst>
  <dgm:bg>
    <a:noFill/>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38329D7-A4E2-D845-AD60-E81443DF587A}">
      <dsp:nvSpPr>
        <dsp:cNvPr id="0" name=""/>
        <dsp:cNvSpPr/>
      </dsp:nvSpPr>
      <dsp:spPr>
        <a:xfrm>
          <a:off x="0" y="74068"/>
          <a:ext cx="10515600" cy="71954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Comprehensive MACRA reform</a:t>
          </a:r>
        </a:p>
      </dsp:txBody>
      <dsp:txXfrm>
        <a:off x="35125" y="109193"/>
        <a:ext cx="10445350" cy="649299"/>
      </dsp:txXfrm>
    </dsp:sp>
    <dsp:sp modelId="{D0CD8459-D504-5742-8393-FB96FD31C930}">
      <dsp:nvSpPr>
        <dsp:cNvPr id="0" name=""/>
        <dsp:cNvSpPr/>
      </dsp:nvSpPr>
      <dsp:spPr>
        <a:xfrm>
          <a:off x="0" y="880018"/>
          <a:ext cx="10515600" cy="71954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PBM reform</a:t>
          </a:r>
        </a:p>
      </dsp:txBody>
      <dsp:txXfrm>
        <a:off x="35125" y="915143"/>
        <a:ext cx="10445350" cy="649299"/>
      </dsp:txXfrm>
    </dsp:sp>
    <dsp:sp modelId="{54C17AC7-47CC-FE49-B28C-F3E71BDFB37C}">
      <dsp:nvSpPr>
        <dsp:cNvPr id="0" name=""/>
        <dsp:cNvSpPr/>
      </dsp:nvSpPr>
      <dsp:spPr>
        <a:xfrm>
          <a:off x="0" y="1685968"/>
          <a:ext cx="10515600" cy="71954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ACA tax credits</a:t>
          </a:r>
        </a:p>
      </dsp:txBody>
      <dsp:txXfrm>
        <a:off x="35125" y="1721093"/>
        <a:ext cx="10445350" cy="649299"/>
      </dsp:txXfrm>
    </dsp:sp>
    <dsp:sp modelId="{F550F8EA-F80B-9646-A0C2-1AC98D3D81B9}">
      <dsp:nvSpPr>
        <dsp:cNvPr id="0" name=""/>
        <dsp:cNvSpPr/>
      </dsp:nvSpPr>
      <dsp:spPr>
        <a:xfrm>
          <a:off x="0" y="2491918"/>
          <a:ext cx="10515600" cy="71954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Medicaid</a:t>
          </a:r>
        </a:p>
      </dsp:txBody>
      <dsp:txXfrm>
        <a:off x="35125" y="2527043"/>
        <a:ext cx="10445350" cy="649299"/>
      </dsp:txXfrm>
    </dsp:sp>
    <dsp:sp modelId="{E4C789BB-9124-FC40-A1A8-0EEB27A6171B}">
      <dsp:nvSpPr>
        <dsp:cNvPr id="0" name=""/>
        <dsp:cNvSpPr/>
      </dsp:nvSpPr>
      <dsp:spPr>
        <a:xfrm>
          <a:off x="0" y="3297868"/>
          <a:ext cx="10515600" cy="71954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Scope of Practice</a:t>
          </a:r>
        </a:p>
      </dsp:txBody>
      <dsp:txXfrm>
        <a:off x="35125" y="3332993"/>
        <a:ext cx="10445350" cy="649299"/>
      </dsp:txXfrm>
    </dsp:sp>
    <dsp:sp modelId="{DBCF90C7-D5EC-BD45-BA5A-AC6107BA3740}">
      <dsp:nvSpPr>
        <dsp:cNvPr id="0" name=""/>
        <dsp:cNvSpPr/>
      </dsp:nvSpPr>
      <dsp:spPr>
        <a:xfrm>
          <a:off x="0" y="4103819"/>
          <a:ext cx="10515600" cy="719549"/>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114300" rIns="114300" bIns="114300" numCol="1" spcCol="1270" anchor="ctr" anchorCtr="0">
          <a:noAutofit/>
        </a:bodyPr>
        <a:lstStyle/>
        <a:p>
          <a:pPr marL="0" lvl="0" indent="0" algn="l" defTabSz="1333500">
            <a:lnSpc>
              <a:spcPct val="90000"/>
            </a:lnSpc>
            <a:spcBef>
              <a:spcPct val="0"/>
            </a:spcBef>
            <a:spcAft>
              <a:spcPct val="35000"/>
            </a:spcAft>
            <a:buNone/>
          </a:pPr>
          <a:r>
            <a:rPr lang="en-US" sz="3000" kern="1200"/>
            <a:t>FY25 and FY26 Budget Resolutions</a:t>
          </a:r>
          <a:r>
            <a:rPr lang="en-US" sz="3000" b="1" kern="1200"/>
            <a:t>*</a:t>
          </a:r>
          <a:endParaRPr lang="en-US" sz="3000" kern="1200"/>
        </a:p>
      </dsp:txBody>
      <dsp:txXfrm>
        <a:off x="35125" y="4138944"/>
        <a:ext cx="10445350" cy="64929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DCFA98-6CD7-5449-8730-F2FA342F38F5}">
      <dsp:nvSpPr>
        <dsp:cNvPr id="0" name=""/>
        <dsp:cNvSpPr/>
      </dsp:nvSpPr>
      <dsp:spPr>
        <a:xfrm>
          <a:off x="0" y="12227"/>
          <a:ext cx="10433807" cy="124722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198120" rIns="198120" bIns="198120" numCol="1" spcCol="1270" anchor="ctr" anchorCtr="0">
          <a:noAutofit/>
        </a:bodyPr>
        <a:lstStyle/>
        <a:p>
          <a:pPr marL="0" lvl="0" indent="0" algn="l" defTabSz="2311400">
            <a:lnSpc>
              <a:spcPct val="90000"/>
            </a:lnSpc>
            <a:spcBef>
              <a:spcPct val="0"/>
            </a:spcBef>
            <a:spcAft>
              <a:spcPct val="35000"/>
            </a:spcAft>
            <a:buNone/>
          </a:pPr>
          <a:r>
            <a:rPr lang="en-US" sz="5200" kern="1200"/>
            <a:t>Pay-As-You-Go (PAYGO) waiver</a:t>
          </a:r>
        </a:p>
      </dsp:txBody>
      <dsp:txXfrm>
        <a:off x="60884" y="73111"/>
        <a:ext cx="10312039" cy="1125452"/>
      </dsp:txXfrm>
    </dsp:sp>
    <dsp:sp modelId="{59F87D91-B80A-2944-82DF-DDB779E44F89}">
      <dsp:nvSpPr>
        <dsp:cNvPr id="0" name=""/>
        <dsp:cNvSpPr/>
      </dsp:nvSpPr>
      <dsp:spPr>
        <a:xfrm>
          <a:off x="0" y="1409207"/>
          <a:ext cx="10433807" cy="1247220"/>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98120" tIns="198120" rIns="198120" bIns="198120" numCol="1" spcCol="1270" anchor="ctr" anchorCtr="0">
          <a:noAutofit/>
        </a:bodyPr>
        <a:lstStyle/>
        <a:p>
          <a:pPr marL="0" lvl="0" indent="0" algn="l" defTabSz="2311400">
            <a:lnSpc>
              <a:spcPct val="90000"/>
            </a:lnSpc>
            <a:spcBef>
              <a:spcPct val="0"/>
            </a:spcBef>
            <a:spcAft>
              <a:spcPct val="35000"/>
            </a:spcAft>
            <a:buNone/>
          </a:pPr>
          <a:r>
            <a:rPr lang="en-US" sz="5200" kern="1200"/>
            <a:t>FY25 Appropriations</a:t>
          </a:r>
        </a:p>
      </dsp:txBody>
      <dsp:txXfrm>
        <a:off x="60884" y="1470091"/>
        <a:ext cx="10312039" cy="1125452"/>
      </dsp:txXfrm>
    </dsp:sp>
    <dsp:sp modelId="{77BAC130-C04E-7440-BAC8-F7B0F9FDA031}">
      <dsp:nvSpPr>
        <dsp:cNvPr id="0" name=""/>
        <dsp:cNvSpPr/>
      </dsp:nvSpPr>
      <dsp:spPr>
        <a:xfrm>
          <a:off x="0" y="2656427"/>
          <a:ext cx="10433807" cy="215280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31273" tIns="66040" rIns="369824" bIns="66040" numCol="1" spcCol="1270" anchor="t" anchorCtr="0">
          <a:noAutofit/>
        </a:bodyPr>
        <a:lstStyle/>
        <a:p>
          <a:pPr marL="285750" lvl="1" indent="-285750" algn="l" defTabSz="1822450">
            <a:lnSpc>
              <a:spcPct val="90000"/>
            </a:lnSpc>
            <a:spcBef>
              <a:spcPct val="0"/>
            </a:spcBef>
            <a:spcAft>
              <a:spcPct val="20000"/>
            </a:spcAft>
            <a:buChar char="•"/>
          </a:pPr>
          <a:r>
            <a:rPr lang="en-US" sz="4100" kern="1200" dirty="0"/>
            <a:t>Community Health Centers</a:t>
          </a:r>
        </a:p>
        <a:p>
          <a:pPr marL="285750" lvl="1" indent="-285750" algn="l" defTabSz="1822450">
            <a:lnSpc>
              <a:spcPct val="90000"/>
            </a:lnSpc>
            <a:spcBef>
              <a:spcPct val="0"/>
            </a:spcBef>
            <a:spcAft>
              <a:spcPct val="20000"/>
            </a:spcAft>
            <a:buChar char="•"/>
          </a:pPr>
          <a:r>
            <a:rPr lang="en-US" sz="4100" kern="1200" dirty="0"/>
            <a:t>Teaching Health Centers</a:t>
          </a:r>
        </a:p>
        <a:p>
          <a:pPr marL="285750" lvl="1" indent="-285750" algn="l" defTabSz="1822450">
            <a:lnSpc>
              <a:spcPct val="90000"/>
            </a:lnSpc>
            <a:spcBef>
              <a:spcPct val="0"/>
            </a:spcBef>
            <a:spcAft>
              <a:spcPct val="20000"/>
            </a:spcAft>
            <a:buChar char="•"/>
          </a:pPr>
          <a:r>
            <a:rPr lang="en-US" sz="4100" kern="1200" dirty="0"/>
            <a:t>National Health Service Corps</a:t>
          </a:r>
        </a:p>
      </dsp:txBody>
      <dsp:txXfrm>
        <a:off x="0" y="2656427"/>
        <a:ext cx="10433807" cy="215280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2399D3C-A27E-4197-AC02-EA221A2C46BE}">
      <dsp:nvSpPr>
        <dsp:cNvPr id="0" name=""/>
        <dsp:cNvSpPr/>
      </dsp:nvSpPr>
      <dsp:spPr>
        <a:xfrm>
          <a:off x="1343203" y="2096"/>
          <a:ext cx="2446622" cy="1467973"/>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Promoting patient access to care</a:t>
          </a:r>
        </a:p>
      </dsp:txBody>
      <dsp:txXfrm>
        <a:off x="1343203" y="2096"/>
        <a:ext cx="2446622" cy="1467973"/>
      </dsp:txXfrm>
    </dsp:sp>
    <dsp:sp modelId="{B98239DC-01CC-42D4-A875-3811D54323BE}">
      <dsp:nvSpPr>
        <dsp:cNvPr id="0" name=""/>
        <dsp:cNvSpPr/>
      </dsp:nvSpPr>
      <dsp:spPr>
        <a:xfrm>
          <a:off x="4034488" y="2096"/>
          <a:ext cx="2446622" cy="1467973"/>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Protecting the patient-physician relationship</a:t>
          </a:r>
        </a:p>
      </dsp:txBody>
      <dsp:txXfrm>
        <a:off x="4034488" y="2096"/>
        <a:ext cx="2446622" cy="1467973"/>
      </dsp:txXfrm>
    </dsp:sp>
    <dsp:sp modelId="{527CFDC4-E2CF-43E8-8FC1-89D2FA593C87}">
      <dsp:nvSpPr>
        <dsp:cNvPr id="0" name=""/>
        <dsp:cNvSpPr/>
      </dsp:nvSpPr>
      <dsp:spPr>
        <a:xfrm>
          <a:off x="6725773" y="2096"/>
          <a:ext cx="2446622" cy="1467973"/>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Addressing prescription drug access and affordability</a:t>
          </a:r>
        </a:p>
      </dsp:txBody>
      <dsp:txXfrm>
        <a:off x="6725773" y="2096"/>
        <a:ext cx="2446622" cy="1467973"/>
      </dsp:txXfrm>
    </dsp:sp>
    <dsp:sp modelId="{90375DEA-FDCA-4FC8-ACD7-2868BFB74E1C}">
      <dsp:nvSpPr>
        <dsp:cNvPr id="0" name=""/>
        <dsp:cNvSpPr/>
      </dsp:nvSpPr>
      <dsp:spPr>
        <a:xfrm>
          <a:off x="1343203" y="1714732"/>
          <a:ext cx="2446622" cy="1467973"/>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Reducing administrative burden/“Patients before Paperwork”</a:t>
          </a:r>
        </a:p>
      </dsp:txBody>
      <dsp:txXfrm>
        <a:off x="1343203" y="1714732"/>
        <a:ext cx="2446622" cy="1467973"/>
      </dsp:txXfrm>
    </dsp:sp>
    <dsp:sp modelId="{2BBD39E7-AFA1-48C3-B201-3A9F7CD5762B}">
      <dsp:nvSpPr>
        <dsp:cNvPr id="0" name=""/>
        <dsp:cNvSpPr/>
      </dsp:nvSpPr>
      <dsp:spPr>
        <a:xfrm>
          <a:off x="4034488" y="1714732"/>
          <a:ext cx="2446622" cy="1467973"/>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Compensating physicians, particularly for the value of care they provide</a:t>
          </a:r>
        </a:p>
      </dsp:txBody>
      <dsp:txXfrm>
        <a:off x="4034488" y="1714732"/>
        <a:ext cx="2446622" cy="1467973"/>
      </dsp:txXfrm>
    </dsp:sp>
    <dsp:sp modelId="{BD674CB2-1FCD-4085-915B-3711801847A7}">
      <dsp:nvSpPr>
        <dsp:cNvPr id="0" name=""/>
        <dsp:cNvSpPr/>
      </dsp:nvSpPr>
      <dsp:spPr>
        <a:xfrm>
          <a:off x="6725773" y="1714732"/>
          <a:ext cx="2446622" cy="1467973"/>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Supporting programs that strengthen the physician workforce</a:t>
          </a:r>
        </a:p>
      </dsp:txBody>
      <dsp:txXfrm>
        <a:off x="6725773" y="1714732"/>
        <a:ext cx="2446622" cy="1467973"/>
      </dsp:txXfrm>
    </dsp:sp>
    <dsp:sp modelId="{49C56B1F-4801-47C8-8D02-2312C1D4D6A5}">
      <dsp:nvSpPr>
        <dsp:cNvPr id="0" name=""/>
        <dsp:cNvSpPr/>
      </dsp:nvSpPr>
      <dsp:spPr>
        <a:xfrm>
          <a:off x="2688846" y="3427368"/>
          <a:ext cx="2446622" cy="1467973"/>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Health information technology</a:t>
          </a:r>
        </a:p>
      </dsp:txBody>
      <dsp:txXfrm>
        <a:off x="2688846" y="3427368"/>
        <a:ext cx="2446622" cy="1467973"/>
      </dsp:txXfrm>
    </dsp:sp>
    <dsp:sp modelId="{8DF1FD7C-8B45-40E7-8013-FEF0F5C980E1}">
      <dsp:nvSpPr>
        <dsp:cNvPr id="0" name=""/>
        <dsp:cNvSpPr/>
      </dsp:nvSpPr>
      <dsp:spPr>
        <a:xfrm>
          <a:off x="5380131" y="3427368"/>
          <a:ext cx="2446622" cy="1467973"/>
        </a:xfrm>
        <a:prstGeom prst="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ctr" defTabSz="889000">
            <a:lnSpc>
              <a:spcPct val="90000"/>
            </a:lnSpc>
            <a:spcBef>
              <a:spcPct val="0"/>
            </a:spcBef>
            <a:spcAft>
              <a:spcPct val="35000"/>
            </a:spcAft>
            <a:buNone/>
          </a:pPr>
          <a:r>
            <a:rPr lang="en-US" sz="2000" kern="1200"/>
            <a:t>Preventing Firearms-related Deaths and Injuries</a:t>
          </a:r>
        </a:p>
      </dsp:txBody>
      <dsp:txXfrm>
        <a:off x="5380131" y="3427368"/>
        <a:ext cx="2446622" cy="1467973"/>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FAA2F50-830D-504B-826B-A36920C572FC}" type="datetimeFigureOut">
              <a:rPr lang="en-US" smtClean="0"/>
              <a:t>11/19/2024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3F1AD6D-3FA7-E843-A6A2-1FF009F66A25}" type="slidenum">
              <a:rPr lang="en-US" smtClean="0"/>
              <a:t>‹#›</a:t>
            </a:fld>
            <a:endParaRPr lang="en-US"/>
          </a:p>
        </p:txBody>
      </p:sp>
    </p:spTree>
    <p:extLst>
      <p:ext uri="{BB962C8B-B14F-4D97-AF65-F5344CB8AC3E}">
        <p14:creationId xmlns:p14="http://schemas.microsoft.com/office/powerpoint/2010/main" val="9368370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5"/>
          </p:nvPr>
        </p:nvSpPr>
        <p:spPr/>
        <p:txBody>
          <a:bodyPr/>
          <a:lstStyle/>
          <a:p>
            <a:fld id="{C3F1AD6D-3FA7-E843-A6A2-1FF009F66A25}" type="slidenum">
              <a:rPr lang="en-US" smtClean="0"/>
              <a:t>1</a:t>
            </a:fld>
            <a:endParaRPr lang="en-US"/>
          </a:p>
        </p:txBody>
      </p:sp>
    </p:spTree>
    <p:extLst>
      <p:ext uri="{BB962C8B-B14F-4D97-AF65-F5344CB8AC3E}">
        <p14:creationId xmlns:p14="http://schemas.microsoft.com/office/powerpoint/2010/main" val="41626916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Sources:</a:t>
            </a:r>
          </a:p>
          <a:p>
            <a:endParaRPr lang="en-US" dirty="0"/>
          </a:p>
          <a:p>
            <a:r>
              <a:rPr lang="en-US" dirty="0"/>
              <a:t>Robert Mangas, Charles F. Bass, Rodney Frelinghuysen, “The Remaining 2024 Congressional Agenda,” GreenbergTraurig, September 9, 2024, https://www.gtlaw.com/en/insights/2024/9/the-remaining-2024-congressional-agenda</a:t>
            </a:r>
          </a:p>
          <a:p>
            <a:endParaRPr lang="en-US" dirty="0"/>
          </a:p>
          <a:p>
            <a:r>
              <a:rPr lang="en-US" dirty="0"/>
              <a:t>Allison Winter, “Delayed farm bill punted until after election with Congress stuck on how to pay for it,” Washington State Standard, October 2, 2024, https://washingtonstatestandard.com/2024/10/02/delayed-farm-bill-punted-until-after-election-with-congress-stuck-on-how-to-pay-for-it/</a:t>
            </a:r>
          </a:p>
          <a:p>
            <a:endParaRPr lang="en-US" dirty="0"/>
          </a:p>
          <a:p>
            <a:r>
              <a:rPr lang="en-US" dirty="0"/>
              <a:t>Russell Wheeler, “Biden’s lame-duck judicial confirmation prospects,” Brookings, October 9, 2024, https://www.brookings.edu/articles/bidens-lame-duck-judicial-confirmation-prospects/</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518D6BE-06C7-9D44-B1ED-3695FD14EDE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25392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3F1AD6D-3FA7-E843-A6A2-1FF009F66A25}" type="slidenum">
              <a:rPr lang="en-US" smtClean="0"/>
              <a:t>28</a:t>
            </a:fld>
            <a:endParaRPr lang="en-US"/>
          </a:p>
        </p:txBody>
      </p:sp>
    </p:spTree>
    <p:extLst>
      <p:ext uri="{BB962C8B-B14F-4D97-AF65-F5344CB8AC3E}">
        <p14:creationId xmlns:p14="http://schemas.microsoft.com/office/powerpoint/2010/main" val="119737769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endParaRPr lang="en-US" dirty="0"/>
          </a:p>
        </p:txBody>
      </p:sp>
      <p:sp>
        <p:nvSpPr>
          <p:cNvPr id="4" name="Slide Number Placeholder 3"/>
          <p:cNvSpPr>
            <a:spLocks noGrp="1"/>
          </p:cNvSpPr>
          <p:nvPr>
            <p:ph type="sldNum" sz="quarter" idx="5"/>
          </p:nvPr>
        </p:nvSpPr>
        <p:spPr/>
        <p:txBody>
          <a:bodyPr/>
          <a:lstStyle/>
          <a:p>
            <a:fld id="{C3F1AD6D-3FA7-E843-A6A2-1FF009F66A25}" type="slidenum">
              <a:rPr lang="en-US" smtClean="0"/>
              <a:t>32</a:t>
            </a:fld>
            <a:endParaRPr lang="en-US"/>
          </a:p>
        </p:txBody>
      </p:sp>
    </p:spTree>
    <p:extLst>
      <p:ext uri="{BB962C8B-B14F-4D97-AF65-F5344CB8AC3E}">
        <p14:creationId xmlns:p14="http://schemas.microsoft.com/office/powerpoint/2010/main" val="280897159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Sources:</a:t>
            </a:r>
          </a:p>
          <a:p>
            <a:endParaRPr lang="en-US" dirty="0"/>
          </a:p>
          <a:p>
            <a:pPr algn="l"/>
            <a:r>
              <a:rPr lang="en-US" dirty="0">
                <a:solidFill>
                  <a:srgbClr val="3F3F3F"/>
                </a:solidFill>
                <a:effectLst/>
                <a:latin typeface="Helvetica" pitchFamily="2" charset="0"/>
              </a:rPr>
              <a:t>“</a:t>
            </a:r>
            <a:r>
              <a:rPr lang="en-US" b="0" i="0" dirty="0">
                <a:solidFill>
                  <a:srgbClr val="0A2458"/>
                </a:solidFill>
                <a:effectLst/>
                <a:highlight>
                  <a:srgbClr val="FFFFFF"/>
                </a:highlight>
                <a:latin typeface="MercurySSm-Book-Pro_Web"/>
              </a:rPr>
              <a:t>FACT SHEET: Biden-⁠Harris Administration Announces New, Lower Prices for First Ten Drugs Selected for Medicare Price Negotiation to Lower Costs for Millions of Americans,” </a:t>
            </a:r>
            <a:r>
              <a:rPr lang="en-US" b="0" i="1" dirty="0">
                <a:solidFill>
                  <a:srgbClr val="0A2458"/>
                </a:solidFill>
                <a:effectLst/>
                <a:highlight>
                  <a:srgbClr val="FFFFFF"/>
                </a:highlight>
                <a:latin typeface="MercurySSm-Book-Pro_Web"/>
              </a:rPr>
              <a:t>The White House</a:t>
            </a:r>
            <a:r>
              <a:rPr lang="en-US" b="0" i="0" dirty="0">
                <a:solidFill>
                  <a:srgbClr val="0A2458"/>
                </a:solidFill>
                <a:effectLst/>
                <a:highlight>
                  <a:srgbClr val="FFFFFF"/>
                </a:highlight>
                <a:latin typeface="MercurySSm-Book-Pro_Web"/>
              </a:rPr>
              <a:t>, August 15, 2024, </a:t>
            </a:r>
            <a:r>
              <a:rPr lang="en-US" dirty="0">
                <a:solidFill>
                  <a:srgbClr val="3F3F3F"/>
                </a:solidFill>
                <a:effectLst/>
                <a:latin typeface="Helvetica" pitchFamily="2" charset="0"/>
              </a:rPr>
              <a:t>https://</a:t>
            </a:r>
            <a:r>
              <a:rPr lang="en-US" dirty="0" err="1">
                <a:solidFill>
                  <a:srgbClr val="3F3F3F"/>
                </a:solidFill>
                <a:effectLst/>
                <a:latin typeface="Helvetica" pitchFamily="2" charset="0"/>
              </a:rPr>
              <a:t>www.whitehouse.gov</a:t>
            </a:r>
            <a:r>
              <a:rPr lang="en-US" dirty="0">
                <a:solidFill>
                  <a:srgbClr val="3F3F3F"/>
                </a:solidFill>
                <a:effectLst/>
                <a:latin typeface="Helvetica" pitchFamily="2" charset="0"/>
              </a:rPr>
              <a:t>/briefing-room/statements-releases/2024/08/15/fact-sheet-biden-harris-administration-announces-new-lower-prices-for-first-ten-drugs-selected-for-medicare-price-negotiation-to-lower-costs-for-millions-of-americans/</a:t>
            </a:r>
          </a:p>
          <a:p>
            <a:pPr algn="l"/>
            <a:endParaRPr lang="en-US" dirty="0">
              <a:solidFill>
                <a:srgbClr val="3F3F3F"/>
              </a:solidFill>
              <a:effectLst/>
              <a:latin typeface="Helvetica" pitchFamily="2"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solidFill>
                  <a:srgbClr val="3F3F3F"/>
                </a:solidFill>
                <a:effectLst/>
                <a:latin typeface="Helvetica" pitchFamily="2" charset="0"/>
              </a:rPr>
              <a:t>Juliette </a:t>
            </a:r>
            <a:r>
              <a:rPr lang="en-US" b="0" dirty="0" err="1">
                <a:solidFill>
                  <a:srgbClr val="3F3F3F"/>
                </a:solidFill>
                <a:effectLst/>
                <a:latin typeface="Helvetica" pitchFamily="2" charset="0"/>
              </a:rPr>
              <a:t>Cubanski</a:t>
            </a:r>
            <a:r>
              <a:rPr lang="en-US" b="0" dirty="0">
                <a:solidFill>
                  <a:srgbClr val="3F3F3F"/>
                </a:solidFill>
                <a:effectLst/>
                <a:latin typeface="Helvetica" pitchFamily="2" charset="0"/>
              </a:rPr>
              <a:t>, “</a:t>
            </a:r>
            <a:r>
              <a:rPr lang="en-US" b="0" i="0" dirty="0">
                <a:solidFill>
                  <a:srgbClr val="333333"/>
                </a:solidFill>
                <a:effectLst/>
                <a:highlight>
                  <a:srgbClr val="FFFFFF"/>
                </a:highlight>
                <a:latin typeface="Source Sans Pro" panose="020B0503030403020204" pitchFamily="34" charset="0"/>
              </a:rPr>
              <a:t>FAQs about the Inflation Reduction Act’s Medicare Drug Price Negotiation Program,” </a:t>
            </a:r>
            <a:r>
              <a:rPr lang="en-US" b="0" i="1" dirty="0">
                <a:solidFill>
                  <a:srgbClr val="333333"/>
                </a:solidFill>
                <a:effectLst/>
                <a:highlight>
                  <a:srgbClr val="FFFFFF"/>
                </a:highlight>
                <a:latin typeface="Source Sans Pro" panose="020B0503030403020204" pitchFamily="34" charset="0"/>
              </a:rPr>
              <a:t>KFF</a:t>
            </a:r>
            <a:r>
              <a:rPr lang="en-US" b="0" i="0" dirty="0">
                <a:solidFill>
                  <a:srgbClr val="333333"/>
                </a:solidFill>
                <a:effectLst/>
                <a:highlight>
                  <a:srgbClr val="FFFFFF"/>
                </a:highlight>
                <a:latin typeface="Source Sans Pro" panose="020B0503030403020204" pitchFamily="34" charset="0"/>
              </a:rPr>
              <a:t>, August 20, 2024, </a:t>
            </a:r>
            <a:r>
              <a:rPr lang="en-US" b="0" dirty="0">
                <a:solidFill>
                  <a:srgbClr val="3F3F3F"/>
                </a:solidFill>
                <a:effectLst/>
                <a:latin typeface="Helvetica" pitchFamily="2" charset="0"/>
              </a:rPr>
              <a:t>https://</a:t>
            </a:r>
            <a:r>
              <a:rPr lang="en-US" b="0" dirty="0" err="1">
                <a:solidFill>
                  <a:srgbClr val="3F3F3F"/>
                </a:solidFill>
                <a:effectLst/>
                <a:latin typeface="Helvetica" pitchFamily="2" charset="0"/>
              </a:rPr>
              <a:t>www.kff.org</a:t>
            </a:r>
            <a:r>
              <a:rPr lang="en-US" b="0" dirty="0">
                <a:solidFill>
                  <a:srgbClr val="3F3F3F"/>
                </a:solidFill>
                <a:effectLst/>
                <a:latin typeface="Helvetica" pitchFamily="2" charset="0"/>
              </a:rPr>
              <a:t>/</a:t>
            </a:r>
            <a:r>
              <a:rPr lang="en-US" b="0" dirty="0" err="1">
                <a:solidFill>
                  <a:srgbClr val="3F3F3F"/>
                </a:solidFill>
                <a:effectLst/>
                <a:latin typeface="Helvetica" pitchFamily="2" charset="0"/>
              </a:rPr>
              <a:t>medicare</a:t>
            </a:r>
            <a:r>
              <a:rPr lang="en-US" b="0" dirty="0">
                <a:solidFill>
                  <a:srgbClr val="3F3F3F"/>
                </a:solidFill>
                <a:effectLst/>
                <a:latin typeface="Helvetica" pitchFamily="2" charset="0"/>
              </a:rPr>
              <a:t>/issue-brief/faqs-about-the-inflation-reduction-acts-medicare-drug-price-negotiation-program/#</a:t>
            </a:r>
            <a:r>
              <a:rPr lang="en-US" b="0" dirty="0" err="1">
                <a:solidFill>
                  <a:srgbClr val="3F3F3F"/>
                </a:solidFill>
                <a:effectLst/>
                <a:latin typeface="Helvetica" pitchFamily="2" charset="0"/>
              </a:rPr>
              <a:t>first_round_negotiation</a:t>
            </a:r>
            <a:endParaRPr lang="en-US" b="0" dirty="0">
              <a:solidFill>
                <a:srgbClr val="3F3F3F"/>
              </a:solidFill>
              <a:effectLst/>
              <a:latin typeface="Helvetica" pitchFamily="2" charset="0"/>
            </a:endParaRPr>
          </a:p>
          <a:p>
            <a:pPr algn="l"/>
            <a:endParaRPr lang="en-US" dirty="0">
              <a:solidFill>
                <a:srgbClr val="3F3F3F"/>
              </a:solidFill>
              <a:effectLst/>
              <a:latin typeface="Helvetica" pitchFamily="2" charset="0"/>
            </a:endParaRPr>
          </a:p>
        </p:txBody>
      </p:sp>
      <p:sp>
        <p:nvSpPr>
          <p:cNvPr id="4" name="Slide Number Placeholder 3"/>
          <p:cNvSpPr>
            <a:spLocks noGrp="1"/>
          </p:cNvSpPr>
          <p:nvPr>
            <p:ph type="sldNum" sz="quarter" idx="5"/>
          </p:nvPr>
        </p:nvSpPr>
        <p:spPr/>
        <p:txBody>
          <a:bodyPr/>
          <a:lstStyle/>
          <a:p>
            <a:fld id="{0518D6BE-06C7-9D44-B1ED-3695FD14EDEE}" type="slidenum">
              <a:rPr lang="en-US" smtClean="0"/>
              <a:t>38</a:t>
            </a:fld>
            <a:endParaRPr lang="en-US"/>
          </a:p>
        </p:txBody>
      </p:sp>
    </p:spTree>
    <p:extLst>
      <p:ext uri="{BB962C8B-B14F-4D97-AF65-F5344CB8AC3E}">
        <p14:creationId xmlns:p14="http://schemas.microsoft.com/office/powerpoint/2010/main" val="110505991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10"/>
          </p:nvPr>
        </p:nvSpPr>
        <p:spPr/>
        <p:txBody>
          <a:bodyPr/>
          <a:lstStyle/>
          <a:p>
            <a:fld id="{9A3F0B2D-7785-4EC0-9F4A-91A1149DEB67}" type="slidenum">
              <a:rPr lang="en-US" smtClean="0"/>
              <a:t>6</a:t>
            </a:fld>
            <a:endParaRPr lang="en-US" dirty="0"/>
          </a:p>
        </p:txBody>
      </p:sp>
    </p:spTree>
    <p:extLst>
      <p:ext uri="{BB962C8B-B14F-4D97-AF65-F5344CB8AC3E}">
        <p14:creationId xmlns:p14="http://schemas.microsoft.com/office/powerpoint/2010/main" val="37073280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37B6B2-730A-DB57-3991-FCEE3A2B798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7D6B026-595D-3ACA-6E1D-CC79774FB030}"/>
              </a:ext>
            </a:extLst>
          </p:cNvPr>
          <p:cNvSpPr>
            <a:spLocks noGrp="1" noRot="1" noChangeAspect="1"/>
          </p:cNvSpPr>
          <p:nvPr>
            <p:ph type="sldImg"/>
          </p:nvPr>
        </p:nvSpPr>
        <p:spPr>
          <a:xfrm>
            <a:off x="685800" y="1143000"/>
            <a:ext cx="5486400" cy="3086100"/>
          </a:xfrm>
        </p:spPr>
      </p:sp>
      <p:sp>
        <p:nvSpPr>
          <p:cNvPr id="3" name="Notes Placeholder 2">
            <a:extLst>
              <a:ext uri="{FF2B5EF4-FFF2-40B4-BE49-F238E27FC236}">
                <a16:creationId xmlns:a16="http://schemas.microsoft.com/office/drawing/2014/main" id="{43323277-4B7A-40B3-5505-52B0A7E320FB}"/>
              </a:ext>
            </a:extLst>
          </p:cNvPr>
          <p:cNvSpPr>
            <a:spLocks noGrp="1"/>
          </p:cNvSpPr>
          <p:nvPr>
            <p:ph type="body" idx="1"/>
          </p:nvPr>
        </p:nvSpPr>
        <p:spPr/>
        <p:txBody>
          <a:bodyPr/>
          <a:lstStyle/>
          <a:p>
            <a:endParaRPr lang="en-US"/>
          </a:p>
          <a:p>
            <a:endParaRPr lang="en-US"/>
          </a:p>
          <a:p>
            <a:endParaRPr lang="en-US"/>
          </a:p>
        </p:txBody>
      </p:sp>
      <p:sp>
        <p:nvSpPr>
          <p:cNvPr id="4" name="Slide Number Placeholder 3">
            <a:extLst>
              <a:ext uri="{FF2B5EF4-FFF2-40B4-BE49-F238E27FC236}">
                <a16:creationId xmlns:a16="http://schemas.microsoft.com/office/drawing/2014/main" id="{BC6EA214-ECE4-DE15-FB9B-525E652E05AE}"/>
              </a:ext>
            </a:extLst>
          </p:cNvPr>
          <p:cNvSpPr>
            <a:spLocks noGrp="1"/>
          </p:cNvSpPr>
          <p:nvPr>
            <p:ph type="sldNum" sz="quarter" idx="5"/>
          </p:nvPr>
        </p:nvSpPr>
        <p:spPr/>
        <p:txBody>
          <a:bodyPr/>
          <a:lstStyle/>
          <a:p>
            <a:fld id="{0518D6BE-06C7-9D44-B1ED-3695FD14EDEE}" type="slidenum">
              <a:rPr lang="en-US" smtClean="0"/>
              <a:t>7</a:t>
            </a:fld>
            <a:endParaRPr lang="en-US"/>
          </a:p>
        </p:txBody>
      </p:sp>
    </p:spTree>
    <p:extLst>
      <p:ext uri="{BB962C8B-B14F-4D97-AF65-F5344CB8AC3E}">
        <p14:creationId xmlns:p14="http://schemas.microsoft.com/office/powerpoint/2010/main" val="310267362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06A770-C73D-4C97-20DF-4B822B3597A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B34255E-9EF9-533A-E866-3B1834FF3FB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0EF0F40-28AB-1A2B-06DC-F3CA3D19EF7C}"/>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C59903E-E223-FB37-C860-E448184D1269}"/>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518D6BE-06C7-9D44-B1ED-3695FD14EDE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609660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CBBDE3-2D9A-063C-4C8B-09F10013886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1A8523C-32BA-088A-69F6-2009478991E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9367CB2-5869-E04F-8BA6-92A0AA427EC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DBBA6FE-FCE1-DDA2-F009-E8A025C50523}"/>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518D6BE-06C7-9D44-B1ED-3695FD14EDE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24400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5CBBDE3-2D9A-063C-4C8B-09F10013886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1A8523C-32BA-088A-69F6-2009478991E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9367CB2-5869-E04F-8BA6-92A0AA427EC5}"/>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9DBBA6FE-FCE1-DDA2-F009-E8A025C50523}"/>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518D6BE-06C7-9D44-B1ED-3695FD14EDE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63404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Sources:</a:t>
            </a:r>
          </a:p>
          <a:p>
            <a:endParaRPr lang="en-US" dirty="0"/>
          </a:p>
          <a:p>
            <a:r>
              <a:rPr lang="en-US" dirty="0"/>
              <a:t>Kaia Hubbard, “Congress passes 3-month funding extension to avoid government shutdown,” CBS News,” September 25, 2024, https://cbsnews.com/news/house-vote-continuing-resolution-government-shutdown/</a:t>
            </a:r>
          </a:p>
          <a:p>
            <a:endParaRPr lang="en-US" dirty="0"/>
          </a:p>
          <a:p>
            <a:r>
              <a:rPr lang="en-US" dirty="0"/>
              <a:t>James Saturno, Bill Heniff, Megan S. Lynch, “The Congressional Appropriations Process: An Introduction,” Congressional Research Service, November 30, 2016, https://www.senate.gov/CRSpubs/8013e37d-4a09-46f0-b1e2-c14915d498a6.pdf.</a:t>
            </a:r>
          </a:p>
          <a:p>
            <a:endParaRPr lang="en-US" dirty="0"/>
          </a:p>
          <a:p>
            <a:r>
              <a:rPr lang="en-US" dirty="0"/>
              <a:t>“Appropriations 101,” Committee for a Responsible Federal Budget, May 30, 3018, https://www.crfb.org/papers/appropriations-101.</a:t>
            </a:r>
          </a:p>
          <a:p>
            <a:endParaRPr lang="en-US" dirty="0"/>
          </a:p>
          <a:p>
            <a:r>
              <a:rPr lang="en-US" dirty="0"/>
              <a:t>James Saturno, Brian Yeh, “Authorization of Appropriations: Procedural and Legal Issues, “ Congressional Research Service, November 30, 2016, https://fas.org/sgp/crs/misc/R42098.pdf.</a:t>
            </a:r>
          </a:p>
          <a:p>
            <a:endParaRPr lang="en-US" dirty="0"/>
          </a:p>
          <a:p>
            <a:r>
              <a:rPr lang="en-US" dirty="0"/>
              <a:t>“Cromnibus,” The District Policy Group, accessed May 31, 2019, http://www.districtpolicygroup.com/dewonkify-detail/cromnibus.</a:t>
            </a:r>
          </a:p>
          <a:p>
            <a:endParaRPr lang="en-US" dirty="0"/>
          </a:p>
          <a:p>
            <a:r>
              <a:rPr lang="en-US" dirty="0"/>
              <a:t>“Continuing Resolution/Continuing Appropriations,” United States Senate, accessed May 31, 2019, https://www.senate.gov/reference/glossary_term/continuing_resolution.htm.</a:t>
            </a:r>
          </a:p>
          <a:p>
            <a:endParaRPr lang="en-US" dirty="0"/>
          </a:p>
          <a:p>
            <a:r>
              <a:rPr lang="en-US" dirty="0"/>
              <a:t>Kathryn Watson, “President Biden signs short-term funding bill to keep the government open ahead of deadline,” </a:t>
            </a:r>
            <a:r>
              <a:rPr lang="en-US" i="1" dirty="0"/>
              <a:t>CBS News</a:t>
            </a:r>
            <a:r>
              <a:rPr lang="en-US" i="0" dirty="0"/>
              <a:t>, November 17, 2023, </a:t>
            </a:r>
            <a:r>
              <a:rPr lang="en-US" dirty="0"/>
              <a:t>https://www.cbsnews.com/news/biden-signs-short-term-funding-bill-averting-government-shutdown/</a:t>
            </a:r>
          </a:p>
          <a:p>
            <a:endParaRPr lang="en-US" dirty="0"/>
          </a:p>
          <a:p>
            <a:r>
              <a:rPr lang="en-US" dirty="0"/>
              <a:t>Richard Cowan, Makini Brice “US Congress Passes Bill to Advert Government Shutdown, Sends it to Biden,” </a:t>
            </a:r>
            <a:r>
              <a:rPr lang="en-US" i="1" dirty="0"/>
              <a:t>Reuters</a:t>
            </a:r>
            <a:r>
              <a:rPr lang="en-US" dirty="0"/>
              <a:t>, January 19, 2024, https://www.reuters.com/world/us/us-congress-scrambles-pass-stopgap-bill-avert-government-shutdown-2024-01-18/</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“Appropriations Watch: FY 2024,” </a:t>
            </a:r>
            <a:r>
              <a:rPr lang="en-US" i="1" dirty="0"/>
              <a:t>CFRB</a:t>
            </a:r>
            <a:r>
              <a:rPr lang="en-US" i="0" dirty="0"/>
              <a:t>, March 1, 2024, </a:t>
            </a:r>
            <a:r>
              <a:rPr lang="en-US" dirty="0"/>
              <a:t>https://www.crfb.org/blogs/appropriations-watch-fy-2024</a:t>
            </a:r>
          </a:p>
          <a:p>
            <a:endParaRPr lang="en-US" dirty="0"/>
          </a:p>
        </p:txBody>
      </p:sp>
      <p:sp>
        <p:nvSpPr>
          <p:cNvPr id="4" name="Slide Number Placeholder 3"/>
          <p:cNvSpPr>
            <a:spLocks noGrp="1"/>
          </p:cNvSpPr>
          <p:nvPr>
            <p:ph type="sldNum" sz="quarter" idx="5"/>
          </p:nvPr>
        </p:nvSpPr>
        <p:spPr/>
        <p:txBody>
          <a:bodyPr/>
          <a:lstStyle/>
          <a:p>
            <a:fld id="{0518D6BE-06C7-9D44-B1ED-3695FD14EDEE}" type="slidenum">
              <a:rPr lang="en-US" smtClean="0"/>
              <a:t>16</a:t>
            </a:fld>
            <a:endParaRPr lang="en-US" dirty="0"/>
          </a:p>
        </p:txBody>
      </p:sp>
    </p:spTree>
    <p:extLst>
      <p:ext uri="{BB962C8B-B14F-4D97-AF65-F5344CB8AC3E}">
        <p14:creationId xmlns:p14="http://schemas.microsoft.com/office/powerpoint/2010/main" val="18149510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Sources:</a:t>
            </a:r>
          </a:p>
          <a:p>
            <a:endParaRPr lang="en-US" dirty="0"/>
          </a:p>
          <a:p>
            <a:r>
              <a:rPr lang="en-US" dirty="0"/>
              <a:t>“Appropriations Status Table: FY2025”, Congressional Research Service, accessed August 20, 2024, </a:t>
            </a:r>
            <a:r>
              <a:rPr lang="en-US" sz="1200" dirty="0">
                <a:effectLst/>
                <a:latin typeface="Segoe UI" panose="020B0502040204020203" pitchFamily="34" charset="0"/>
              </a:rPr>
              <a:t>https://crsreports.congress.gov/AppropriationsStatusTable?id=2025</a:t>
            </a:r>
          </a:p>
          <a:p>
            <a:endParaRPr lang="en-US" sz="1200" dirty="0">
              <a:effectLst/>
              <a:latin typeface="Segoe UI" panose="020B0502040204020203" pitchFamily="34" charset="0"/>
            </a:endParaRPr>
          </a:p>
          <a:p>
            <a:r>
              <a:rPr lang="en-US" sz="1200" dirty="0">
                <a:effectLst/>
                <a:latin typeface="Segoe UI" panose="020B0502040204020203" pitchFamily="34" charset="0"/>
              </a:rPr>
              <a:t>“Senator Murray Remarks on the FY2025 Appropriations Process at Democratic Leadership Press Conference”, US Senator Patty </a:t>
            </a:r>
            <a:r>
              <a:rPr lang="en-US" sz="1200" dirty="0" err="1">
                <a:effectLst/>
                <a:latin typeface="Segoe UI" panose="020B0502040204020203" pitchFamily="34" charset="0"/>
              </a:rPr>
              <a:t>Murrary</a:t>
            </a:r>
            <a:r>
              <a:rPr lang="en-US" sz="1200" dirty="0">
                <a:effectLst/>
                <a:latin typeface="Segoe UI" panose="020B0502040204020203" pitchFamily="34" charset="0"/>
              </a:rPr>
              <a:t>, May 1, 2024,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dirty="0">
                <a:effectLst/>
                <a:latin typeface="Segoe UI" panose="020B0502040204020203" pitchFamily="34" charset="0"/>
              </a:rPr>
              <a:t>https://www.murray.senate.gov/senator-murray-remarks-on-the-FY2025-appropriations-process-at-democratic-leadership-press-conference/</a:t>
            </a:r>
            <a:endParaRPr lang="en-US" sz="1200" dirty="0">
              <a:effectLst/>
              <a:latin typeface="Arial" panose="020B0604020202020204" pitchFamily="34" charset="0"/>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“Congress is already clashing on FY2025 funding as House proposes big cuts”, Government Executive, May 17, 2024, </a:t>
            </a:r>
            <a:r>
              <a:rPr lang="en-US" sz="1200" dirty="0">
                <a:effectLst/>
                <a:latin typeface="Segoe UI" panose="020B0502040204020203" pitchFamily="34" charset="0"/>
              </a:rPr>
              <a:t>https://www.govexec.com/management/2024/05/congress-already-clashing-FY2025-funding-house-proposes-big-cuts/396678/</a:t>
            </a:r>
            <a:endParaRPr lang="en-US" sz="1200" dirty="0">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fld id="{0518D6BE-06C7-9D44-B1ED-3695FD14EDEE}" type="slidenum">
              <a:rPr lang="en-US" smtClean="0"/>
              <a:t>17</a:t>
            </a:fld>
            <a:endParaRPr lang="en-US" dirty="0"/>
          </a:p>
        </p:txBody>
      </p:sp>
    </p:spTree>
    <p:extLst>
      <p:ext uri="{BB962C8B-B14F-4D97-AF65-F5344CB8AC3E}">
        <p14:creationId xmlns:p14="http://schemas.microsoft.com/office/powerpoint/2010/main" val="6553687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r>
              <a:rPr lang="en-US" dirty="0"/>
              <a:t>Sources: </a:t>
            </a:r>
          </a:p>
          <a:p>
            <a:endParaRPr lang="en-US" dirty="0"/>
          </a:p>
          <a:p>
            <a:r>
              <a:rPr lang="en-US" dirty="0"/>
              <a:t>“2024 Combined Congressional Calendar,” Rational 360, December 4, 2023, https://rational360.com/wp-content/uploads/2023/11/2024-Congressional-Calendar.pdf</a:t>
            </a:r>
          </a:p>
        </p:txBody>
      </p:sp>
      <p:sp>
        <p:nvSpPr>
          <p:cNvPr id="4" name="Slide Number Placeholder 3"/>
          <p:cNvSpPr>
            <a:spLocks noGrp="1"/>
          </p:cNvSpPr>
          <p:nvPr>
            <p:ph type="sldNum" sz="quarter" idx="5"/>
          </p:nvPr>
        </p:nvSpPr>
        <p:spPr/>
        <p:txBody>
          <a:bodyPr/>
          <a:lstStyle/>
          <a:p>
            <a:fld id="{0518D6BE-06C7-9D44-B1ED-3695FD14EDEE}" type="slidenum">
              <a:rPr lang="en-US" smtClean="0"/>
              <a:t>21</a:t>
            </a:fld>
            <a:endParaRPr lang="en-US"/>
          </a:p>
        </p:txBody>
      </p:sp>
    </p:spTree>
    <p:extLst>
      <p:ext uri="{BB962C8B-B14F-4D97-AF65-F5344CB8AC3E}">
        <p14:creationId xmlns:p14="http://schemas.microsoft.com/office/powerpoint/2010/main" val="56772766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Ref idx="1001">
        <a:schemeClr val="bg1"/>
      </p:bgRef>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CBE196A5-D872-9148-975E-6BEB05223D01}"/>
              </a:ext>
            </a:extLst>
          </p:cNvPr>
          <p:cNvSpPr/>
          <p:nvPr userDrawn="1"/>
        </p:nvSpPr>
        <p:spPr>
          <a:xfrm>
            <a:off x="0" y="0"/>
            <a:ext cx="2925318" cy="68579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r>
              <a:rPr lang="en-US"/>
              <a:t> </a:t>
            </a:r>
          </a:p>
        </p:txBody>
      </p:sp>
      <p:sp>
        <p:nvSpPr>
          <p:cNvPr id="6" name="Rectangle 5">
            <a:extLst>
              <a:ext uri="{FF2B5EF4-FFF2-40B4-BE49-F238E27FC236}">
                <a16:creationId xmlns:a16="http://schemas.microsoft.com/office/drawing/2014/main" id="{4EE3DD95-174E-C94F-A8DD-3253A9DDC16A}"/>
              </a:ext>
            </a:extLst>
          </p:cNvPr>
          <p:cNvSpPr/>
          <p:nvPr userDrawn="1"/>
        </p:nvSpPr>
        <p:spPr>
          <a:xfrm>
            <a:off x="0" y="1016000"/>
            <a:ext cx="10001839" cy="45618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pic>
        <p:nvPicPr>
          <p:cNvPr id="9" name="Picture 8">
            <a:extLst>
              <a:ext uri="{FF2B5EF4-FFF2-40B4-BE49-F238E27FC236}">
                <a16:creationId xmlns:a16="http://schemas.microsoft.com/office/drawing/2014/main" id="{B78DF27D-3D7E-144D-AEBE-EA857383927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083698" y="5827776"/>
            <a:ext cx="1737360" cy="767963"/>
          </a:xfrm>
          <a:prstGeom prst="rect">
            <a:avLst/>
          </a:prstGeom>
        </p:spPr>
      </p:pic>
      <p:sp>
        <p:nvSpPr>
          <p:cNvPr id="10" name="Title 1">
            <a:extLst>
              <a:ext uri="{FF2B5EF4-FFF2-40B4-BE49-F238E27FC236}">
                <a16:creationId xmlns:a16="http://schemas.microsoft.com/office/drawing/2014/main" id="{5C52C5A3-4A25-364D-8403-80A1A1AD3E25}"/>
              </a:ext>
            </a:extLst>
          </p:cNvPr>
          <p:cNvSpPr>
            <a:spLocks noGrp="1"/>
          </p:cNvSpPr>
          <p:nvPr>
            <p:ph type="ctrTitle"/>
          </p:nvPr>
        </p:nvSpPr>
        <p:spPr>
          <a:xfrm>
            <a:off x="1069848" y="1376312"/>
            <a:ext cx="7315200" cy="2790900"/>
          </a:xfrm>
        </p:spPr>
        <p:txBody>
          <a:bodyPr anchor="b">
            <a:normAutofit/>
          </a:bodyPr>
          <a:lstStyle>
            <a:lvl1pPr>
              <a:defRPr sz="3600">
                <a:solidFill>
                  <a:schemeClr val="bg1"/>
                </a:solidFill>
              </a:defRPr>
            </a:lvl1pPr>
          </a:lstStyle>
          <a:p>
            <a:r>
              <a:rPr lang="en-US"/>
              <a:t>Click to edit Master title style</a:t>
            </a:r>
          </a:p>
        </p:txBody>
      </p:sp>
      <p:sp>
        <p:nvSpPr>
          <p:cNvPr id="11" name="Subtitle 2">
            <a:extLst>
              <a:ext uri="{FF2B5EF4-FFF2-40B4-BE49-F238E27FC236}">
                <a16:creationId xmlns:a16="http://schemas.microsoft.com/office/drawing/2014/main" id="{6A8EE0DC-4B15-D947-88C8-715A124B4A75}"/>
              </a:ext>
            </a:extLst>
          </p:cNvPr>
          <p:cNvSpPr>
            <a:spLocks noGrp="1"/>
          </p:cNvSpPr>
          <p:nvPr>
            <p:ph type="subTitle" idx="1"/>
          </p:nvPr>
        </p:nvSpPr>
        <p:spPr>
          <a:xfrm>
            <a:off x="1069849" y="4167212"/>
            <a:ext cx="7315200" cy="1030934"/>
          </a:xfrm>
        </p:spPr>
        <p:txBody>
          <a:bodyPr/>
          <a:lstStyle>
            <a:lvl1pPr marL="0" indent="0">
              <a:buNone/>
              <a:defRPr>
                <a:solidFill>
                  <a:schemeClr val="bg1"/>
                </a:solidFill>
              </a:defRPr>
            </a:lvl1pPr>
          </a:lstStyle>
          <a:p>
            <a:r>
              <a:rPr lang="en-US"/>
              <a:t>Click to edit Master subtitle style</a:t>
            </a:r>
          </a:p>
        </p:txBody>
      </p:sp>
    </p:spTree>
    <p:extLst>
      <p:ext uri="{BB962C8B-B14F-4D97-AF65-F5344CB8AC3E}">
        <p14:creationId xmlns:p14="http://schemas.microsoft.com/office/powerpoint/2010/main" val="2551614953"/>
      </p:ext>
    </p:extLst>
  </p:cSld>
  <p:clrMapOvr>
    <a:overrideClrMapping bg1="lt1" tx1="dk1" bg2="lt2" tx2="dk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721108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071787" y="569127"/>
            <a:ext cx="10492686" cy="723622"/>
          </a:xfrm>
        </p:spPr>
        <p:txBody>
          <a:bodyPr anchor="ctr">
            <a:noAutofit/>
          </a:bodyPr>
          <a:lstStyle>
            <a:lvl1pPr>
              <a:defRPr sz="3000">
                <a:solidFill>
                  <a:srgbClr val="017E66"/>
                </a:solidFill>
              </a:defRPr>
            </a:lvl1pPr>
          </a:lstStyle>
          <a:p>
            <a:r>
              <a:rPr lang="en-US"/>
              <a:t>One-Slide Issue Explainer</a:t>
            </a:r>
          </a:p>
        </p:txBody>
      </p:sp>
      <p:sp>
        <p:nvSpPr>
          <p:cNvPr id="8" name="Slide Number Placeholder 5">
            <a:extLst>
              <a:ext uri="{FF2B5EF4-FFF2-40B4-BE49-F238E27FC236}">
                <a16:creationId xmlns:a16="http://schemas.microsoft.com/office/drawing/2014/main" id="{E7BACFC5-645C-4E4B-943C-BAEDA3D100D9}"/>
              </a:ext>
            </a:extLst>
          </p:cNvPr>
          <p:cNvSpPr txBox="1">
            <a:spLocks/>
          </p:cNvSpPr>
          <p:nvPr userDrawn="1"/>
        </p:nvSpPr>
        <p:spPr>
          <a:xfrm>
            <a:off x="11111059" y="6239510"/>
            <a:ext cx="1080941" cy="365125"/>
          </a:xfrm>
          <a:prstGeom prst="rect">
            <a:avLst/>
          </a:prstGeom>
        </p:spPr>
        <p:txBody>
          <a:bodyPr vert="horz" lIns="91440" tIns="45720" rIns="91440" bIns="45720" rtlCol="0" anchor="ctr"/>
          <a:lstStyle>
            <a:defPPr>
              <a:defRPr lang="en-US"/>
            </a:defPPr>
            <a:lvl1pPr marL="0" algn="ctr" defTabSz="457200" rtl="0" eaLnBrk="1" latinLnBrk="0" hangingPunct="1">
              <a:defRPr sz="1200" kern="1200">
                <a:solidFill>
                  <a:schemeClr val="accent4"/>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316528F-E9C7-4743-838D-D83987E5808B}" type="slidenum">
              <a:rPr lang="en-US" sz="1200" smtClean="0">
                <a:solidFill>
                  <a:schemeClr val="accent1">
                    <a:lumMod val="75000"/>
                  </a:schemeClr>
                </a:solidFill>
              </a:rPr>
              <a:pPr/>
              <a:t>‹#›</a:t>
            </a:fld>
            <a:endParaRPr lang="en-US" sz="1200">
              <a:solidFill>
                <a:schemeClr val="accent1">
                  <a:lumMod val="75000"/>
                </a:schemeClr>
              </a:solidFill>
            </a:endParaRPr>
          </a:p>
        </p:txBody>
      </p:sp>
    </p:spTree>
    <p:extLst>
      <p:ext uri="{BB962C8B-B14F-4D97-AF65-F5344CB8AC3E}">
        <p14:creationId xmlns:p14="http://schemas.microsoft.com/office/powerpoint/2010/main" val="337211099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1286934" y="820133"/>
            <a:ext cx="9786419" cy="723622"/>
          </a:xfrm>
        </p:spPr>
        <p:txBody>
          <a:bodyPr>
            <a:normAutofit/>
          </a:bodyPr>
          <a:lstStyle>
            <a:lvl1pPr>
              <a:defRPr sz="2000"/>
            </a:lvl1pPr>
          </a:lstStyle>
          <a:p>
            <a:r>
              <a:rPr lang="en-US" dirty="0"/>
              <a:t>One-Slide Issue Explainer</a:t>
            </a:r>
          </a:p>
        </p:txBody>
      </p:sp>
      <p:sp>
        <p:nvSpPr>
          <p:cNvPr id="8" name="Slide Number Placeholder 5">
            <a:extLst>
              <a:ext uri="{FF2B5EF4-FFF2-40B4-BE49-F238E27FC236}">
                <a16:creationId xmlns:a16="http://schemas.microsoft.com/office/drawing/2014/main" id="{E7BACFC5-645C-4E4B-943C-BAEDA3D100D9}"/>
              </a:ext>
            </a:extLst>
          </p:cNvPr>
          <p:cNvSpPr txBox="1">
            <a:spLocks/>
          </p:cNvSpPr>
          <p:nvPr userDrawn="1"/>
        </p:nvSpPr>
        <p:spPr>
          <a:xfrm>
            <a:off x="11111059" y="6239510"/>
            <a:ext cx="1080941" cy="365125"/>
          </a:xfrm>
          <a:prstGeom prst="rect">
            <a:avLst/>
          </a:prstGeom>
        </p:spPr>
        <p:txBody>
          <a:bodyPr vert="horz" lIns="91440" tIns="45720" rIns="91440" bIns="45720" rtlCol="0" anchor="ctr"/>
          <a:lstStyle>
            <a:defPPr>
              <a:defRPr lang="en-US"/>
            </a:defPPr>
            <a:lvl1pPr marL="0" algn="ctr" defTabSz="457200" rtl="0" eaLnBrk="1" latinLnBrk="0" hangingPunct="1">
              <a:defRPr sz="1200" kern="1200">
                <a:solidFill>
                  <a:schemeClr val="accent4"/>
                </a:solidFill>
                <a:latin typeface="+mj-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B316528F-E9C7-4743-838D-D83987E5808B}" type="slidenum">
              <a:rPr lang="en-US" sz="1200" smtClean="0">
                <a:solidFill>
                  <a:schemeClr val="accent1">
                    <a:lumMod val="75000"/>
                  </a:schemeClr>
                </a:solidFill>
              </a:rPr>
              <a:pPr/>
              <a:t>‹#›</a:t>
            </a:fld>
            <a:endParaRPr lang="en-US" sz="1200" dirty="0">
              <a:solidFill>
                <a:schemeClr val="accent1">
                  <a:lumMod val="75000"/>
                </a:schemeClr>
              </a:solidFill>
            </a:endParaRPr>
          </a:p>
        </p:txBody>
      </p:sp>
      <p:pic>
        <p:nvPicPr>
          <p:cNvPr id="10" name="Picture 9">
            <a:extLst>
              <a:ext uri="{FF2B5EF4-FFF2-40B4-BE49-F238E27FC236}">
                <a16:creationId xmlns:a16="http://schemas.microsoft.com/office/drawing/2014/main" id="{2CE95165-9802-E441-A76B-0BBE868E5CB7}"/>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37812" t="17512" r="53522" b="31780"/>
          <a:stretch/>
        </p:blipFill>
        <p:spPr>
          <a:xfrm>
            <a:off x="0" y="778933"/>
            <a:ext cx="364787" cy="6079067"/>
          </a:xfrm>
          <a:prstGeom prst="rect">
            <a:avLst/>
          </a:prstGeom>
        </p:spPr>
      </p:pic>
      <p:pic>
        <p:nvPicPr>
          <p:cNvPr id="12" name="Picture 11">
            <a:extLst>
              <a:ext uri="{FF2B5EF4-FFF2-40B4-BE49-F238E27FC236}">
                <a16:creationId xmlns:a16="http://schemas.microsoft.com/office/drawing/2014/main" id="{A1698923-D6F4-194A-81A8-0939DDFAD0FB}"/>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35408" t="17512" r="57242" b="75725"/>
          <a:stretch/>
        </p:blipFill>
        <p:spPr>
          <a:xfrm rot="16200000">
            <a:off x="11535530" y="6206056"/>
            <a:ext cx="232001" cy="1080940"/>
          </a:xfrm>
          <a:prstGeom prst="rect">
            <a:avLst/>
          </a:prstGeom>
        </p:spPr>
      </p:pic>
    </p:spTree>
    <p:extLst>
      <p:ext uri="{BB962C8B-B14F-4D97-AF65-F5344CB8AC3E}">
        <p14:creationId xmlns:p14="http://schemas.microsoft.com/office/powerpoint/2010/main" val="31842587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2D44C7-FB56-8F45-8E8D-360A8FFE128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7F0995F-1B0C-B14A-A09E-EFBAD40A7C91}"/>
              </a:ext>
            </a:extLst>
          </p:cNvPr>
          <p:cNvSpPr>
            <a:spLocks noGrp="1"/>
          </p:cNvSpPr>
          <p:nvPr>
            <p:ph idx="1"/>
          </p:nvPr>
        </p:nvSpPr>
        <p:spPr/>
        <p:txBody>
          <a:bodyPr>
            <a:normAutofit/>
          </a:bodyPr>
          <a:lstStyle>
            <a:lvl1pPr>
              <a:spcBef>
                <a:spcPts val="1800"/>
              </a:spcBef>
              <a:defRPr sz="2200"/>
            </a:lvl1pPr>
            <a:lvl2pPr>
              <a:spcBef>
                <a:spcPts val="0"/>
              </a:spcBef>
              <a:defRPr sz="2000"/>
            </a:lvl2pPr>
            <a:lvl3pPr>
              <a:defRPr sz="1800"/>
            </a:lvl3pPr>
            <a:lvl4pPr>
              <a:defRPr sz="1600"/>
            </a:lvl4pPr>
            <a:lvl5pP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3">
            <a:extLst>
              <a:ext uri="{FF2B5EF4-FFF2-40B4-BE49-F238E27FC236}">
                <a16:creationId xmlns:a16="http://schemas.microsoft.com/office/drawing/2014/main" id="{5880654A-C145-B444-8C76-904AB115293F}"/>
              </a:ext>
            </a:extLst>
          </p:cNvPr>
          <p:cNvSpPr>
            <a:spLocks noGrp="1"/>
          </p:cNvSpPr>
          <p:nvPr>
            <p:ph type="sldNum" sz="quarter" idx="10"/>
          </p:nvPr>
        </p:nvSpPr>
        <p:spPr/>
        <p:txBody>
          <a:bodyPr/>
          <a:lstStyle/>
          <a:p>
            <a:fld id="{461711D5-349D-4847-A71F-DCB6A6FF38BF}" type="slidenum">
              <a:rPr lang="en-US" smtClean="0"/>
              <a:pPr/>
              <a:t>‹#›</a:t>
            </a:fld>
            <a:endParaRPr lang="en-US"/>
          </a:p>
        </p:txBody>
      </p:sp>
    </p:spTree>
    <p:extLst>
      <p:ext uri="{BB962C8B-B14F-4D97-AF65-F5344CB8AC3E}">
        <p14:creationId xmlns:p14="http://schemas.microsoft.com/office/powerpoint/2010/main" val="15630644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Section Header">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36308E5E-FBF3-8749-8C73-47834D26E157}"/>
              </a:ext>
            </a:extLst>
          </p:cNvPr>
          <p:cNvSpPr/>
          <p:nvPr userDrawn="1"/>
        </p:nvSpPr>
        <p:spPr>
          <a:xfrm>
            <a:off x="0" y="0"/>
            <a:ext cx="12192000"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15" name="Rectangle 14">
            <a:extLst>
              <a:ext uri="{FF2B5EF4-FFF2-40B4-BE49-F238E27FC236}">
                <a16:creationId xmlns:a16="http://schemas.microsoft.com/office/drawing/2014/main" id="{5CE54FA1-4F73-804E-834A-4B043673C62B}"/>
              </a:ext>
            </a:extLst>
          </p:cNvPr>
          <p:cNvSpPr/>
          <p:nvPr userDrawn="1"/>
        </p:nvSpPr>
        <p:spPr>
          <a:xfrm>
            <a:off x="9266682" y="0"/>
            <a:ext cx="2925318" cy="685799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r>
              <a:rPr lang="en-US"/>
              <a:t> </a:t>
            </a:r>
          </a:p>
        </p:txBody>
      </p:sp>
      <p:sp>
        <p:nvSpPr>
          <p:cNvPr id="16" name="Title 1">
            <a:extLst>
              <a:ext uri="{FF2B5EF4-FFF2-40B4-BE49-F238E27FC236}">
                <a16:creationId xmlns:a16="http://schemas.microsoft.com/office/drawing/2014/main" id="{185F88B3-8461-8541-A11B-9AD5FBA7056C}"/>
              </a:ext>
            </a:extLst>
          </p:cNvPr>
          <p:cNvSpPr>
            <a:spLocks noGrp="1"/>
          </p:cNvSpPr>
          <p:nvPr>
            <p:ph type="ctrTitle"/>
          </p:nvPr>
        </p:nvSpPr>
        <p:spPr>
          <a:xfrm>
            <a:off x="1069848" y="1376312"/>
            <a:ext cx="7315200" cy="2790900"/>
          </a:xfrm>
        </p:spPr>
        <p:txBody>
          <a:bodyPr anchor="b">
            <a:normAutofit/>
          </a:bodyPr>
          <a:lstStyle>
            <a:lvl1pPr>
              <a:defRPr sz="3600">
                <a:solidFill>
                  <a:schemeClr val="bg1"/>
                </a:solidFill>
              </a:defRPr>
            </a:lvl1pPr>
          </a:lstStyle>
          <a:p>
            <a:r>
              <a:rPr lang="en-US"/>
              <a:t>Click to edit Master title style</a:t>
            </a:r>
          </a:p>
        </p:txBody>
      </p:sp>
      <p:sp>
        <p:nvSpPr>
          <p:cNvPr id="17" name="Subtitle 2">
            <a:extLst>
              <a:ext uri="{FF2B5EF4-FFF2-40B4-BE49-F238E27FC236}">
                <a16:creationId xmlns:a16="http://schemas.microsoft.com/office/drawing/2014/main" id="{A1C99013-B493-654C-BF69-476D173F7B5F}"/>
              </a:ext>
            </a:extLst>
          </p:cNvPr>
          <p:cNvSpPr>
            <a:spLocks noGrp="1"/>
          </p:cNvSpPr>
          <p:nvPr>
            <p:ph type="subTitle" idx="1"/>
          </p:nvPr>
        </p:nvSpPr>
        <p:spPr>
          <a:xfrm>
            <a:off x="1069848" y="4167212"/>
            <a:ext cx="7345367" cy="1030934"/>
          </a:xfrm>
        </p:spPr>
        <p:txBody>
          <a:bodyPr/>
          <a:lstStyle>
            <a:lvl1pPr marL="0" indent="0">
              <a:buNone/>
              <a:defRPr>
                <a:solidFill>
                  <a:schemeClr val="bg1"/>
                </a:solidFill>
              </a:defRPr>
            </a:lvl1pPr>
          </a:lstStyle>
          <a:p>
            <a:r>
              <a:rPr lang="en-US"/>
              <a:t>Click to edit Master subtitle style</a:t>
            </a:r>
          </a:p>
        </p:txBody>
      </p:sp>
      <p:pic>
        <p:nvPicPr>
          <p:cNvPr id="3" name="Picture 2">
            <a:extLst>
              <a:ext uri="{FF2B5EF4-FFF2-40B4-BE49-F238E27FC236}">
                <a16:creationId xmlns:a16="http://schemas.microsoft.com/office/drawing/2014/main" id="{95D7F139-338E-334E-980B-694FB51BA979}"/>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952101" y="5944463"/>
            <a:ext cx="1554480" cy="431169"/>
          </a:xfrm>
          <a:prstGeom prst="rect">
            <a:avLst/>
          </a:prstGeom>
        </p:spPr>
      </p:pic>
    </p:spTree>
    <p:extLst>
      <p:ext uri="{BB962C8B-B14F-4D97-AF65-F5344CB8AC3E}">
        <p14:creationId xmlns:p14="http://schemas.microsoft.com/office/powerpoint/2010/main" val="2439304932"/>
      </p:ext>
    </p:extLst>
  </p:cSld>
  <p:clrMapOvr>
    <a:overrideClrMapping bg1="lt1" tx1="dk1" bg2="lt2" tx2="dk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80CDCB-14B2-214E-BBC9-F7546282290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A9A5335-0C8F-3242-B7B5-C6D8DC4F1AC9}"/>
              </a:ext>
            </a:extLst>
          </p:cNvPr>
          <p:cNvSpPr>
            <a:spLocks noGrp="1"/>
          </p:cNvSpPr>
          <p:nvPr>
            <p:ph sz="half" idx="1"/>
          </p:nvPr>
        </p:nvSpPr>
        <p:spPr>
          <a:xfrm>
            <a:off x="838200" y="1279526"/>
            <a:ext cx="5181600" cy="4897438"/>
          </a:xfrm>
        </p:spPr>
        <p:txBody>
          <a:bodyPr/>
          <a:lstStyle>
            <a:lvl1pPr>
              <a:spcBef>
                <a:spcPts val="18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683C1F58-ABD8-6349-977B-B77440ED6C7C}"/>
              </a:ext>
            </a:extLst>
          </p:cNvPr>
          <p:cNvSpPr>
            <a:spLocks noGrp="1"/>
          </p:cNvSpPr>
          <p:nvPr>
            <p:ph sz="half" idx="2"/>
          </p:nvPr>
        </p:nvSpPr>
        <p:spPr>
          <a:xfrm>
            <a:off x="6172200" y="1279526"/>
            <a:ext cx="5181600" cy="4897438"/>
          </a:xfrm>
        </p:spPr>
        <p:txBody>
          <a:bodyPr/>
          <a:lstStyle>
            <a:lvl1pPr>
              <a:spcBef>
                <a:spcPts val="18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4">
            <a:extLst>
              <a:ext uri="{FF2B5EF4-FFF2-40B4-BE49-F238E27FC236}">
                <a16:creationId xmlns:a16="http://schemas.microsoft.com/office/drawing/2014/main" id="{A98E2E0D-6651-EE4B-88BE-2D95A1C5D3D2}"/>
              </a:ext>
            </a:extLst>
          </p:cNvPr>
          <p:cNvSpPr>
            <a:spLocks noGrp="1"/>
          </p:cNvSpPr>
          <p:nvPr>
            <p:ph type="sldNum" sz="quarter" idx="10"/>
          </p:nvPr>
        </p:nvSpPr>
        <p:spPr/>
        <p:txBody>
          <a:bodyPr/>
          <a:lstStyle/>
          <a:p>
            <a:fld id="{461711D5-349D-4847-A71F-DCB6A6FF38BF}" type="slidenum">
              <a:rPr lang="en-US" smtClean="0"/>
              <a:pPr/>
              <a:t>‹#›</a:t>
            </a:fld>
            <a:endParaRPr lang="en-US"/>
          </a:p>
        </p:txBody>
      </p:sp>
    </p:spTree>
    <p:extLst>
      <p:ext uri="{BB962C8B-B14F-4D97-AF65-F5344CB8AC3E}">
        <p14:creationId xmlns:p14="http://schemas.microsoft.com/office/powerpoint/2010/main" val="3227505142"/>
      </p:ext>
    </p:extLst>
  </p:cSld>
  <p:clrMapOvr>
    <a:masterClrMapping/>
  </p:clrMapOvr>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Full Bleed Picture [Left], Title,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80CDCB-14B2-214E-BBC9-F75462822900}"/>
              </a:ext>
            </a:extLst>
          </p:cNvPr>
          <p:cNvSpPr>
            <a:spLocks noGrp="1"/>
          </p:cNvSpPr>
          <p:nvPr>
            <p:ph type="title"/>
          </p:nvPr>
        </p:nvSpPr>
        <p:spPr>
          <a:xfrm>
            <a:off x="6347012" y="365126"/>
            <a:ext cx="5006788" cy="914399"/>
          </a:xfrm>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F80FED9-A8B2-7D42-B138-12C3E9137BB8}"/>
              </a:ext>
            </a:extLst>
          </p:cNvPr>
          <p:cNvSpPr>
            <a:spLocks noGrp="1"/>
          </p:cNvSpPr>
          <p:nvPr>
            <p:ph type="sldNum" sz="quarter" idx="10"/>
          </p:nvPr>
        </p:nvSpPr>
        <p:spPr/>
        <p:txBody>
          <a:bodyPr/>
          <a:lstStyle/>
          <a:p>
            <a:fld id="{461711D5-349D-4847-A71F-DCB6A6FF38BF}" type="slidenum">
              <a:rPr lang="en-US" smtClean="0"/>
              <a:pPr/>
              <a:t>‹#›</a:t>
            </a:fld>
            <a:endParaRPr lang="en-US"/>
          </a:p>
        </p:txBody>
      </p:sp>
      <p:sp>
        <p:nvSpPr>
          <p:cNvPr id="8" name="Rectangle 7">
            <a:extLst>
              <a:ext uri="{FF2B5EF4-FFF2-40B4-BE49-F238E27FC236}">
                <a16:creationId xmlns:a16="http://schemas.microsoft.com/office/drawing/2014/main" id="{DE409604-FC9D-5346-9A6E-FD5DE5EF23DE}"/>
              </a:ext>
            </a:extLst>
          </p:cNvPr>
          <p:cNvSpPr/>
          <p:nvPr userDrawn="1"/>
        </p:nvSpPr>
        <p:spPr>
          <a:xfrm>
            <a:off x="6347012" y="365126"/>
            <a:ext cx="5029200" cy="45720"/>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a:solidFill>
                <a:schemeClr val="accent3"/>
              </a:solidFill>
            </a:endParaRPr>
          </a:p>
        </p:txBody>
      </p:sp>
      <p:sp>
        <p:nvSpPr>
          <p:cNvPr id="10" name="Picture Placeholder 9">
            <a:extLst>
              <a:ext uri="{FF2B5EF4-FFF2-40B4-BE49-F238E27FC236}">
                <a16:creationId xmlns:a16="http://schemas.microsoft.com/office/drawing/2014/main" id="{BCA685E9-C33E-2647-888C-A36F84DA853B}"/>
              </a:ext>
            </a:extLst>
          </p:cNvPr>
          <p:cNvSpPr>
            <a:spLocks noGrp="1"/>
          </p:cNvSpPr>
          <p:nvPr>
            <p:ph type="pic" sz="quarter" idx="11" hasCustomPrompt="1"/>
          </p:nvPr>
        </p:nvSpPr>
        <p:spPr>
          <a:xfrm>
            <a:off x="0" y="0"/>
            <a:ext cx="6096000" cy="6858000"/>
          </a:xfrm>
        </p:spPr>
        <p:txBody>
          <a:bodyPr anchor="t"/>
          <a:lstStyle>
            <a:lvl1pPr marL="0" indent="0" algn="ctr">
              <a:buNone/>
              <a:defRPr/>
            </a:lvl1pPr>
          </a:lstStyle>
          <a:p>
            <a:r>
              <a:rPr lang="en-US"/>
              <a:t>Click icon to add picture </a:t>
            </a:r>
          </a:p>
        </p:txBody>
      </p:sp>
      <p:sp>
        <p:nvSpPr>
          <p:cNvPr id="12" name="Text Placeholder 11">
            <a:extLst>
              <a:ext uri="{FF2B5EF4-FFF2-40B4-BE49-F238E27FC236}">
                <a16:creationId xmlns:a16="http://schemas.microsoft.com/office/drawing/2014/main" id="{EE5C0A4C-363F-8C4D-A78A-1BEAF42A739C}"/>
              </a:ext>
            </a:extLst>
          </p:cNvPr>
          <p:cNvSpPr>
            <a:spLocks noGrp="1"/>
          </p:cNvSpPr>
          <p:nvPr>
            <p:ph type="body" sz="quarter" idx="12"/>
          </p:nvPr>
        </p:nvSpPr>
        <p:spPr>
          <a:xfrm>
            <a:off x="6347012" y="1279526"/>
            <a:ext cx="5006788" cy="4910138"/>
          </a:xfrm>
        </p:spPr>
        <p:txBody>
          <a:bodyPr/>
          <a:lstStyle>
            <a:lvl1pPr marL="0" indent="0">
              <a:buNone/>
              <a:defRPr/>
            </a:lvl1pPr>
          </a:lstStyle>
          <a:p>
            <a:pPr lvl="0"/>
            <a:r>
              <a:rPr lang="en-US"/>
              <a:t>Edit Master text styles</a:t>
            </a:r>
          </a:p>
        </p:txBody>
      </p:sp>
    </p:spTree>
    <p:extLst>
      <p:ext uri="{BB962C8B-B14F-4D97-AF65-F5344CB8AC3E}">
        <p14:creationId xmlns:p14="http://schemas.microsoft.com/office/powerpoint/2010/main" val="3896157522"/>
      </p:ext>
    </p:extLst>
  </p:cSld>
  <p:clrMapOvr>
    <a:masterClrMapping/>
  </p:clrMapOvr>
  <p:extLst>
    <p:ext uri="{DCECCB84-F9BA-43D5-87BE-67443E8EF086}">
      <p15:sldGuideLst xmlns:p15="http://schemas.microsoft.com/office/powerpoint/2012/main"/>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Full Bleed Picture [Right], Title,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80CDCB-14B2-214E-BBC9-F75462822900}"/>
              </a:ext>
            </a:extLst>
          </p:cNvPr>
          <p:cNvSpPr>
            <a:spLocks noGrp="1"/>
          </p:cNvSpPr>
          <p:nvPr>
            <p:ph type="title"/>
          </p:nvPr>
        </p:nvSpPr>
        <p:spPr>
          <a:xfrm>
            <a:off x="833120" y="365126"/>
            <a:ext cx="5006788" cy="914399"/>
          </a:xfrm>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F80FED9-A8B2-7D42-B138-12C3E9137BB8}"/>
              </a:ext>
            </a:extLst>
          </p:cNvPr>
          <p:cNvSpPr>
            <a:spLocks noGrp="1"/>
          </p:cNvSpPr>
          <p:nvPr>
            <p:ph type="sldNum" sz="quarter" idx="10"/>
          </p:nvPr>
        </p:nvSpPr>
        <p:spPr/>
        <p:txBody>
          <a:bodyPr/>
          <a:lstStyle/>
          <a:p>
            <a:fld id="{461711D5-349D-4847-A71F-DCB6A6FF38BF}" type="slidenum">
              <a:rPr lang="en-US" smtClean="0"/>
              <a:pPr/>
              <a:t>‹#›</a:t>
            </a:fld>
            <a:endParaRPr lang="en-US"/>
          </a:p>
        </p:txBody>
      </p:sp>
      <p:sp>
        <p:nvSpPr>
          <p:cNvPr id="8" name="Rectangle 7">
            <a:extLst>
              <a:ext uri="{FF2B5EF4-FFF2-40B4-BE49-F238E27FC236}">
                <a16:creationId xmlns:a16="http://schemas.microsoft.com/office/drawing/2014/main" id="{DE409604-FC9D-5346-9A6E-FD5DE5EF23DE}"/>
              </a:ext>
            </a:extLst>
          </p:cNvPr>
          <p:cNvSpPr/>
          <p:nvPr userDrawn="1"/>
        </p:nvSpPr>
        <p:spPr>
          <a:xfrm>
            <a:off x="833120" y="365126"/>
            <a:ext cx="5029200" cy="45720"/>
          </a:xfrm>
          <a:prstGeom prst="rect">
            <a:avLst/>
          </a:prstGeom>
          <a:solidFill>
            <a:schemeClr val="accent3"/>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a:solidFill>
                <a:schemeClr val="accent3"/>
              </a:solidFill>
            </a:endParaRPr>
          </a:p>
        </p:txBody>
      </p:sp>
      <p:sp>
        <p:nvSpPr>
          <p:cNvPr id="10" name="Picture Placeholder 9">
            <a:extLst>
              <a:ext uri="{FF2B5EF4-FFF2-40B4-BE49-F238E27FC236}">
                <a16:creationId xmlns:a16="http://schemas.microsoft.com/office/drawing/2014/main" id="{BCA685E9-C33E-2647-888C-A36F84DA853B}"/>
              </a:ext>
            </a:extLst>
          </p:cNvPr>
          <p:cNvSpPr>
            <a:spLocks noGrp="1"/>
          </p:cNvSpPr>
          <p:nvPr>
            <p:ph type="pic" sz="quarter" idx="11" hasCustomPrompt="1"/>
          </p:nvPr>
        </p:nvSpPr>
        <p:spPr>
          <a:xfrm>
            <a:off x="6111240" y="0"/>
            <a:ext cx="6096000" cy="6858000"/>
          </a:xfrm>
        </p:spPr>
        <p:txBody>
          <a:bodyPr anchor="t"/>
          <a:lstStyle>
            <a:lvl1pPr marL="0" indent="0" algn="ctr">
              <a:buNone/>
              <a:defRPr/>
            </a:lvl1pPr>
          </a:lstStyle>
          <a:p>
            <a:r>
              <a:rPr lang="en-US"/>
              <a:t>Click icon to add picture </a:t>
            </a:r>
          </a:p>
        </p:txBody>
      </p:sp>
      <p:sp>
        <p:nvSpPr>
          <p:cNvPr id="12" name="Text Placeholder 11">
            <a:extLst>
              <a:ext uri="{FF2B5EF4-FFF2-40B4-BE49-F238E27FC236}">
                <a16:creationId xmlns:a16="http://schemas.microsoft.com/office/drawing/2014/main" id="{EE5C0A4C-363F-8C4D-A78A-1BEAF42A739C}"/>
              </a:ext>
            </a:extLst>
          </p:cNvPr>
          <p:cNvSpPr>
            <a:spLocks noGrp="1"/>
          </p:cNvSpPr>
          <p:nvPr>
            <p:ph type="body" sz="quarter" idx="12"/>
          </p:nvPr>
        </p:nvSpPr>
        <p:spPr>
          <a:xfrm>
            <a:off x="833120" y="1279526"/>
            <a:ext cx="5006788" cy="4910138"/>
          </a:xfrm>
        </p:spPr>
        <p:txBody>
          <a:bodyPr/>
          <a:lstStyle>
            <a:lvl1pPr marL="0" indent="0">
              <a:buNone/>
              <a:defRPr/>
            </a:lvl1pPr>
          </a:lstStyle>
          <a:p>
            <a:pPr lvl="0"/>
            <a:r>
              <a:rPr lang="en-US"/>
              <a:t>Edit Master text styles</a:t>
            </a:r>
          </a:p>
        </p:txBody>
      </p:sp>
    </p:spTree>
    <p:extLst>
      <p:ext uri="{BB962C8B-B14F-4D97-AF65-F5344CB8AC3E}">
        <p14:creationId xmlns:p14="http://schemas.microsoft.com/office/powerpoint/2010/main" val="842266938"/>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A2D8F7D2-A68C-DD42-B432-4D2EC05B91FD}"/>
              </a:ext>
            </a:extLst>
          </p:cNvPr>
          <p:cNvSpPr>
            <a:spLocks noGrp="1"/>
          </p:cNvSpPr>
          <p:nvPr>
            <p:ph type="body" idx="1"/>
          </p:nvPr>
        </p:nvSpPr>
        <p:spPr>
          <a:xfrm>
            <a:off x="839788" y="1279525"/>
            <a:ext cx="5157787" cy="731520"/>
          </a:xfrm>
          <a:noFill/>
        </p:spPr>
        <p:txBody>
          <a:bodyPr anchor="b">
            <a:normAutofit/>
          </a:bodyPr>
          <a:lstStyle>
            <a:lvl1pPr marL="0" indent="0">
              <a:buNone/>
              <a:defRPr sz="2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506F22C5-0068-EB4D-BDF7-6C1CD2180A56}"/>
              </a:ext>
            </a:extLst>
          </p:cNvPr>
          <p:cNvSpPr>
            <a:spLocks noGrp="1"/>
          </p:cNvSpPr>
          <p:nvPr>
            <p:ph sz="half" idx="2"/>
          </p:nvPr>
        </p:nvSpPr>
        <p:spPr>
          <a:xfrm>
            <a:off x="839788" y="2011046"/>
            <a:ext cx="5157787" cy="4178618"/>
          </a:xfrm>
        </p:spPr>
        <p:txBody>
          <a:bodyPr/>
          <a:lstStyle>
            <a:lvl1pPr>
              <a:spcBef>
                <a:spcPts val="18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80DE85F-F394-6645-9753-5BA14D70DEA1}"/>
              </a:ext>
            </a:extLst>
          </p:cNvPr>
          <p:cNvSpPr>
            <a:spLocks noGrp="1"/>
          </p:cNvSpPr>
          <p:nvPr>
            <p:ph type="body" sz="quarter" idx="3"/>
          </p:nvPr>
        </p:nvSpPr>
        <p:spPr>
          <a:xfrm>
            <a:off x="6172200" y="1279525"/>
            <a:ext cx="5183188" cy="731520"/>
          </a:xfrm>
          <a:noFill/>
        </p:spPr>
        <p:txBody>
          <a:bodyPr anchor="b">
            <a:normAutofit/>
          </a:bodyPr>
          <a:lstStyle>
            <a:lvl1pPr marL="0" indent="0">
              <a:buNone/>
              <a:defRPr sz="26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378C9F1A-2BC5-AB41-B8B7-7FB4BCF38BEF}"/>
              </a:ext>
            </a:extLst>
          </p:cNvPr>
          <p:cNvSpPr>
            <a:spLocks noGrp="1"/>
          </p:cNvSpPr>
          <p:nvPr>
            <p:ph sz="quarter" idx="4"/>
          </p:nvPr>
        </p:nvSpPr>
        <p:spPr>
          <a:xfrm>
            <a:off x="6172200" y="2011046"/>
            <a:ext cx="5183188" cy="4178618"/>
          </a:xfrm>
        </p:spPr>
        <p:txBody>
          <a:bodyPr/>
          <a:lstStyle>
            <a:lvl1pPr>
              <a:spcBef>
                <a:spcPts val="18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itle 1">
            <a:extLst>
              <a:ext uri="{FF2B5EF4-FFF2-40B4-BE49-F238E27FC236}">
                <a16:creationId xmlns:a16="http://schemas.microsoft.com/office/drawing/2014/main" id="{AAB1A961-D7C7-3349-A221-7BD5AEC2AC7B}"/>
              </a:ext>
            </a:extLst>
          </p:cNvPr>
          <p:cNvSpPr>
            <a:spLocks noGrp="1"/>
          </p:cNvSpPr>
          <p:nvPr>
            <p:ph type="title"/>
          </p:nvPr>
        </p:nvSpPr>
        <p:spPr>
          <a:xfrm>
            <a:off x="838200" y="365126"/>
            <a:ext cx="10515600" cy="914399"/>
          </a:xfrm>
        </p:spPr>
        <p:txBody>
          <a:bodyPr/>
          <a:lstStyle/>
          <a:p>
            <a:r>
              <a:rPr lang="en-US"/>
              <a:t>Click to edit Master title style</a:t>
            </a:r>
          </a:p>
        </p:txBody>
      </p:sp>
      <p:sp>
        <p:nvSpPr>
          <p:cNvPr id="2" name="Slide Number Placeholder 1">
            <a:extLst>
              <a:ext uri="{FF2B5EF4-FFF2-40B4-BE49-F238E27FC236}">
                <a16:creationId xmlns:a16="http://schemas.microsoft.com/office/drawing/2014/main" id="{95A0CBDA-ADA7-544A-BB93-E2ED6F92A0AE}"/>
              </a:ext>
            </a:extLst>
          </p:cNvPr>
          <p:cNvSpPr>
            <a:spLocks noGrp="1"/>
          </p:cNvSpPr>
          <p:nvPr>
            <p:ph type="sldNum" sz="quarter" idx="10"/>
          </p:nvPr>
        </p:nvSpPr>
        <p:spPr/>
        <p:txBody>
          <a:bodyPr/>
          <a:lstStyle/>
          <a:p>
            <a:fld id="{461711D5-349D-4847-A71F-DCB6A6FF38BF}" type="slidenum">
              <a:rPr lang="en-US" smtClean="0"/>
              <a:pPr/>
              <a:t>‹#›</a:t>
            </a:fld>
            <a:endParaRPr lang="en-US"/>
          </a:p>
        </p:txBody>
      </p:sp>
    </p:spTree>
    <p:extLst>
      <p:ext uri="{BB962C8B-B14F-4D97-AF65-F5344CB8AC3E}">
        <p14:creationId xmlns:p14="http://schemas.microsoft.com/office/powerpoint/2010/main" val="1282459454"/>
      </p:ext>
    </p:extLst>
  </p:cSld>
  <p:clrMapOvr>
    <a:masterClrMapping/>
  </p:clrMapOvr>
  <p:extLst>
    <p:ext uri="{DCECCB84-F9BA-43D5-87BE-67443E8EF086}">
      <p15:sldGuideLst xmlns:p15="http://schemas.microsoft.com/office/powerpoint/2012/main">
        <p15:guide id="1" orient="horz" pos="1176">
          <p15:clr>
            <a:srgbClr val="FBAE40"/>
          </p15:clr>
        </p15:guide>
        <p15:guide id="2" orient="horz" pos="1272">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3" name="Text Placeholder 2"/>
          <p:cNvSpPr>
            <a:spLocks noGrp="1"/>
          </p:cNvSpPr>
          <p:nvPr>
            <p:ph type="body" idx="2"/>
          </p:nvPr>
        </p:nvSpPr>
        <p:spPr>
          <a:xfrm>
            <a:off x="812800" y="1279526"/>
            <a:ext cx="2133600" cy="4892674"/>
          </a:xfrm>
          <a:solidFill>
            <a:schemeClr val="accent1"/>
          </a:solidFill>
          <a:ln>
            <a:noFill/>
          </a:ln>
        </p:spPr>
        <p:style>
          <a:lnRef idx="2">
            <a:schemeClr val="accent1">
              <a:shade val="50000"/>
            </a:schemeClr>
          </a:lnRef>
          <a:fillRef idx="1">
            <a:schemeClr val="accent1"/>
          </a:fillRef>
          <a:effectRef idx="0">
            <a:schemeClr val="accent1"/>
          </a:effectRef>
          <a:fontRef idx="none"/>
        </p:style>
        <p:txBody>
          <a:bodyPr lIns="137160" tIns="182880" rIns="137160" bIns="91440">
            <a:normAutofit/>
          </a:bodyPr>
          <a:lstStyle>
            <a:lvl1pPr marL="0" indent="0">
              <a:spcAft>
                <a:spcPts val="1000"/>
              </a:spcAft>
              <a:buNone/>
              <a:defRPr sz="1600" b="0" i="0">
                <a:ln>
                  <a:noFill/>
                </a:ln>
                <a:solidFill>
                  <a:schemeClr val="bg1"/>
                </a:solidFill>
                <a:effectLst/>
                <a:latin typeface="Calibri" panose="020F0502020204030204" pitchFamily="34" charset="0"/>
                <a:cs typeface="Calibri" panose="020F0502020204030204" pitchFamily="34" charset="0"/>
              </a:defRPr>
            </a:lvl1pPr>
            <a:lvl2pPr>
              <a:buNone/>
              <a:defRPr sz="1200"/>
            </a:lvl2pPr>
            <a:lvl3pPr>
              <a:buNone/>
              <a:defRPr sz="1000"/>
            </a:lvl3pPr>
            <a:lvl4pPr>
              <a:buNone/>
              <a:defRPr sz="900"/>
            </a:lvl4pPr>
            <a:lvl5pPr>
              <a:buNone/>
              <a:defRPr sz="900"/>
            </a:lvl5pPr>
          </a:lstStyle>
          <a:p>
            <a:pPr lvl="0"/>
            <a:r>
              <a:rPr lang="en-US"/>
              <a:t>Edit Master text styles</a:t>
            </a:r>
          </a:p>
        </p:txBody>
      </p:sp>
      <p:sp>
        <p:nvSpPr>
          <p:cNvPr id="9" name="Content Placeholder 8"/>
          <p:cNvSpPr>
            <a:spLocks noGrp="1"/>
          </p:cNvSpPr>
          <p:nvPr>
            <p:ph sz="quarter" idx="1"/>
          </p:nvPr>
        </p:nvSpPr>
        <p:spPr>
          <a:xfrm>
            <a:off x="3149600" y="1279525"/>
            <a:ext cx="8204200" cy="4892675"/>
          </a:xfrm>
        </p:spPr>
        <p:txBody>
          <a:bodyPr/>
          <a:lstStyle>
            <a:lvl1pPr>
              <a:spcBef>
                <a:spcPts val="1800"/>
              </a:spcBef>
              <a:defRPr/>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Placeholder 1">
            <a:extLst>
              <a:ext uri="{FF2B5EF4-FFF2-40B4-BE49-F238E27FC236}">
                <a16:creationId xmlns:a16="http://schemas.microsoft.com/office/drawing/2014/main" id="{C13D6B1E-E481-E140-A8CE-CA0B6FF2392A}"/>
              </a:ext>
            </a:extLst>
          </p:cNvPr>
          <p:cNvSpPr>
            <a:spLocks noGrp="1"/>
          </p:cNvSpPr>
          <p:nvPr>
            <p:ph type="title"/>
          </p:nvPr>
        </p:nvSpPr>
        <p:spPr>
          <a:xfrm>
            <a:off x="838200" y="365126"/>
            <a:ext cx="10515600" cy="914399"/>
          </a:xfrm>
          <a:prstGeom prst="rect">
            <a:avLst/>
          </a:prstGeom>
        </p:spPr>
        <p:txBody>
          <a:bodyPr vert="horz" lIns="91440" tIns="45720" rIns="91440" bIns="45720" rtlCol="0" anchor="ctr">
            <a:normAutofit/>
          </a:bodyPr>
          <a:lstStyle/>
          <a:p>
            <a:r>
              <a:rPr lang="en-US"/>
              <a:t>Click to edit Master title style</a:t>
            </a:r>
          </a:p>
        </p:txBody>
      </p:sp>
      <p:sp>
        <p:nvSpPr>
          <p:cNvPr id="2" name="Slide Number Placeholder 1">
            <a:extLst>
              <a:ext uri="{FF2B5EF4-FFF2-40B4-BE49-F238E27FC236}">
                <a16:creationId xmlns:a16="http://schemas.microsoft.com/office/drawing/2014/main" id="{01399143-380D-0C4F-9894-1E63897454EC}"/>
              </a:ext>
            </a:extLst>
          </p:cNvPr>
          <p:cNvSpPr>
            <a:spLocks noGrp="1"/>
          </p:cNvSpPr>
          <p:nvPr>
            <p:ph type="sldNum" sz="quarter" idx="10"/>
          </p:nvPr>
        </p:nvSpPr>
        <p:spPr/>
        <p:txBody>
          <a:bodyPr/>
          <a:lstStyle/>
          <a:p>
            <a:fld id="{461711D5-349D-4847-A71F-DCB6A6FF38BF}" type="slidenum">
              <a:rPr lang="en-US" smtClean="0"/>
              <a:pPr/>
              <a:t>‹#›</a:t>
            </a:fld>
            <a:endParaRPr lang="en-US"/>
          </a:p>
        </p:txBody>
      </p:sp>
    </p:spTree>
    <p:extLst>
      <p:ext uri="{BB962C8B-B14F-4D97-AF65-F5344CB8AC3E}">
        <p14:creationId xmlns:p14="http://schemas.microsoft.com/office/powerpoint/2010/main" val="36374943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2FC380-7AA8-5143-AB33-06B91DBCE74A}"/>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0FEAE601-7D40-4E48-B0A1-DCC36A44322B}"/>
              </a:ext>
            </a:extLst>
          </p:cNvPr>
          <p:cNvSpPr>
            <a:spLocks noGrp="1"/>
          </p:cNvSpPr>
          <p:nvPr>
            <p:ph type="sldNum" sz="quarter" idx="10"/>
          </p:nvPr>
        </p:nvSpPr>
        <p:spPr/>
        <p:txBody>
          <a:bodyPr/>
          <a:lstStyle/>
          <a:p>
            <a:fld id="{461711D5-349D-4847-A71F-DCB6A6FF38BF}" type="slidenum">
              <a:rPr lang="en-US" smtClean="0"/>
              <a:pPr/>
              <a:t>‹#›</a:t>
            </a:fld>
            <a:endParaRPr lang="en-US"/>
          </a:p>
        </p:txBody>
      </p:sp>
    </p:spTree>
    <p:extLst>
      <p:ext uri="{BB962C8B-B14F-4D97-AF65-F5344CB8AC3E}">
        <p14:creationId xmlns:p14="http://schemas.microsoft.com/office/powerpoint/2010/main" val="21452760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4AA80174-6BAA-494C-9FE8-C67DDB25ED68}"/>
              </a:ext>
            </a:extLst>
          </p:cNvPr>
          <p:cNvSpPr/>
          <p:nvPr userDrawn="1"/>
        </p:nvSpPr>
        <p:spPr>
          <a:xfrm>
            <a:off x="347472" y="0"/>
            <a:ext cx="45720"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a:extLst>
              <a:ext uri="{FF2B5EF4-FFF2-40B4-BE49-F238E27FC236}">
                <a16:creationId xmlns:a16="http://schemas.microsoft.com/office/drawing/2014/main" id="{A70EAC32-2819-A845-B11A-B91D8EF2D0E2}"/>
              </a:ext>
            </a:extLst>
          </p:cNvPr>
          <p:cNvSpPr>
            <a:spLocks noGrp="1"/>
          </p:cNvSpPr>
          <p:nvPr>
            <p:ph type="title"/>
          </p:nvPr>
        </p:nvSpPr>
        <p:spPr>
          <a:xfrm>
            <a:off x="838200" y="365126"/>
            <a:ext cx="10515600" cy="914399"/>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9F3A23F2-6892-2B49-85A7-898D45679E13}"/>
              </a:ext>
            </a:extLst>
          </p:cNvPr>
          <p:cNvSpPr>
            <a:spLocks noGrp="1"/>
          </p:cNvSpPr>
          <p:nvPr>
            <p:ph type="body" idx="1"/>
          </p:nvPr>
        </p:nvSpPr>
        <p:spPr>
          <a:xfrm>
            <a:off x="838200" y="1279525"/>
            <a:ext cx="10515600" cy="48974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9">
            <a:extLst>
              <a:ext uri="{FF2B5EF4-FFF2-40B4-BE49-F238E27FC236}">
                <a16:creationId xmlns:a16="http://schemas.microsoft.com/office/drawing/2014/main" id="{577C6E12-5327-DC4B-A658-4BF76AAEDCF8}"/>
              </a:ext>
            </a:extLst>
          </p:cNvPr>
          <p:cNvSpPr>
            <a:spLocks noGrp="1"/>
          </p:cNvSpPr>
          <p:nvPr>
            <p:ph type="sldNum" sz="quarter" idx="4"/>
          </p:nvPr>
        </p:nvSpPr>
        <p:spPr>
          <a:xfrm>
            <a:off x="8747759" y="6391656"/>
            <a:ext cx="3185161" cy="274320"/>
          </a:xfrm>
          <a:prstGeom prst="rect">
            <a:avLst/>
          </a:prstGeom>
        </p:spPr>
        <p:txBody>
          <a:bodyPr vert="horz" lIns="91440" tIns="45720" rIns="91440" bIns="45720" rtlCol="0" anchor="b"/>
          <a:lstStyle>
            <a:lvl1pPr algn="r">
              <a:defRPr sz="1200">
                <a:solidFill>
                  <a:schemeClr val="accent3"/>
                </a:solidFill>
                <a:latin typeface="Calibri" panose="020F0502020204030204" pitchFamily="34" charset="0"/>
                <a:cs typeface="Calibri" panose="020F0502020204030204" pitchFamily="34" charset="0"/>
              </a:defRPr>
            </a:lvl1pPr>
          </a:lstStyle>
          <a:p>
            <a:fld id="{461711D5-349D-4847-A71F-DCB6A6FF38BF}" type="slidenum">
              <a:rPr lang="en-US" smtClean="0"/>
              <a:pPr/>
              <a:t>‹#›</a:t>
            </a:fld>
            <a:endParaRPr lang="en-US"/>
          </a:p>
        </p:txBody>
      </p:sp>
    </p:spTree>
    <p:extLst>
      <p:ext uri="{BB962C8B-B14F-4D97-AF65-F5344CB8AC3E}">
        <p14:creationId xmlns:p14="http://schemas.microsoft.com/office/powerpoint/2010/main" val="3614039168"/>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hf hdr="0" dt="0"/>
  <p:txStyles>
    <p:titleStyle>
      <a:lvl1pPr algn="l" defTabSz="914400" rtl="0" eaLnBrk="1" latinLnBrk="0" hangingPunct="1">
        <a:lnSpc>
          <a:spcPct val="90000"/>
        </a:lnSpc>
        <a:spcBef>
          <a:spcPct val="0"/>
        </a:spcBef>
        <a:buNone/>
        <a:defRPr sz="3000" b="1" kern="1200">
          <a:solidFill>
            <a:srgbClr val="007E66"/>
          </a:solidFill>
          <a:latin typeface="Calibri" panose="020F0502020204030204" pitchFamily="34" charset="0"/>
          <a:ea typeface="+mj-ea"/>
          <a:cs typeface="Calibri" panose="020F0502020204030204" pitchFamily="34" charset="0"/>
        </a:defRPr>
      </a:lvl1pPr>
    </p:titleStyle>
    <p:bodyStyle>
      <a:lvl1pPr marL="228600" indent="-228600" algn="l" defTabSz="914400" rtl="0" eaLnBrk="1" latinLnBrk="0" hangingPunct="1">
        <a:lnSpc>
          <a:spcPct val="100000"/>
        </a:lnSpc>
        <a:spcBef>
          <a:spcPts val="0"/>
        </a:spcBef>
        <a:buClr>
          <a:srgbClr val="007E66"/>
        </a:buClr>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100000"/>
        </a:lnSpc>
        <a:spcBef>
          <a:spcPts val="0"/>
        </a:spcBef>
        <a:buClr>
          <a:srgbClr val="007E66"/>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Clr>
          <a:srgbClr val="007E66"/>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Clr>
          <a:srgbClr val="007E66"/>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Clr>
          <a:srgbClr val="007E66"/>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xml"/><Relationship Id="rId1" Type="http://schemas.openxmlformats.org/officeDocument/2006/relationships/slideLayout" Target="../slideLayouts/slideLayout11.xml"/><Relationship Id="rId5" Type="http://schemas.openxmlformats.org/officeDocument/2006/relationships/image" Target="../media/image23.png"/><Relationship Id="rId4" Type="http://schemas.openxmlformats.org/officeDocument/2006/relationships/image" Target="../media/image22.png"/></Relationships>
</file>

<file path=ppt/slides/_rels/slide1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11.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7.xml"/><Relationship Id="rId1" Type="http://schemas.openxmlformats.org/officeDocument/2006/relationships/slideLayout" Target="../slideLayouts/slideLayout11.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9.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9.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1.xml"/><Relationship Id="rId1" Type="http://schemas.openxmlformats.org/officeDocument/2006/relationships/tags" Target="../tags/tag3.xml"/><Relationship Id="rId4" Type="http://schemas.openxmlformats.org/officeDocument/2006/relationships/image" Target="../media/image41.jpeg"/></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0.xml"/><Relationship Id="rId1" Type="http://schemas.openxmlformats.org/officeDocument/2006/relationships/slideLayout" Target="../slideLayouts/slideLayout11.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23.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slideLayout" Target="../slideLayouts/slideLayout2.xml"/><Relationship Id="rId1" Type="http://schemas.openxmlformats.org/officeDocument/2006/relationships/tags" Target="../tags/tag5.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2.xml"/><Relationship Id="rId1" Type="http://schemas.openxmlformats.org/officeDocument/2006/relationships/tags" Target="../tags/tag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slideLayout" Target="../slideLayouts/slideLayout4.xml"/><Relationship Id="rId1" Type="http://schemas.openxmlformats.org/officeDocument/2006/relationships/tags" Target="../tags/tag7.xml"/><Relationship Id="rId4" Type="http://schemas.openxmlformats.org/officeDocument/2006/relationships/image" Target="../media/image48.png"/></Relationships>
</file>

<file path=ppt/slides/_rels/slide3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slideLayout" Target="../slideLayouts/slideLayout2.xml"/><Relationship Id="rId1" Type="http://schemas.openxmlformats.org/officeDocument/2006/relationships/tags" Target="../tags/tag8.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6.xml"/><Relationship Id="rId1" Type="http://schemas.openxmlformats.org/officeDocument/2006/relationships/tags" Target="../tags/tag9.xml"/><Relationship Id="rId5" Type="http://schemas.openxmlformats.org/officeDocument/2006/relationships/image" Target="../media/image51.jpeg"/><Relationship Id="rId4" Type="http://schemas.openxmlformats.org/officeDocument/2006/relationships/image" Target="../media/image50.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slideLayout" Target="../slideLayouts/slideLayout2.xml"/><Relationship Id="rId1" Type="http://schemas.openxmlformats.org/officeDocument/2006/relationships/tags" Target="../tags/tag10.xml"/><Relationship Id="rId4" Type="http://schemas.openxmlformats.org/officeDocument/2006/relationships/image" Target="../media/image53.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slideLayout" Target="../slideLayouts/slideLayout8.xml"/><Relationship Id="rId1" Type="http://schemas.openxmlformats.org/officeDocument/2006/relationships/tags" Target="../tags/tag11.xml"/><Relationship Id="rId4" Type="http://schemas.openxmlformats.org/officeDocument/2006/relationships/image" Target="../media/image55.jpg"/></Relationships>
</file>

<file path=ppt/slides/_rels/slide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ags" Target="../tags/tag2.xml"/></Relationships>
</file>

<file path=ppt/slides/_rels/slide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8.emf"/><Relationship Id="rId1" Type="http://schemas.openxmlformats.org/officeDocument/2006/relationships/slideLayout" Target="../slideLayouts/slideLayout12.xml"/><Relationship Id="rId6" Type="http://schemas.openxmlformats.org/officeDocument/2006/relationships/chart" Target="../charts/chart5.xml"/><Relationship Id="rId5" Type="http://schemas.openxmlformats.org/officeDocument/2006/relationships/chart" Target="../charts/chart4.xml"/><Relationship Id="rId4" Type="http://schemas.openxmlformats.org/officeDocument/2006/relationships/chart" Target="../charts/chart3.xml"/></Relationships>
</file>

<file path=ppt/slides/_rels/slide9.xml.rels><?xml version="1.0" encoding="UTF-8" standalone="yes"?>
<Relationships xmlns="http://schemas.openxmlformats.org/package/2006/relationships"><Relationship Id="rId8" Type="http://schemas.openxmlformats.org/officeDocument/2006/relationships/image" Target="../media/image14.svg"/><Relationship Id="rId13" Type="http://schemas.openxmlformats.org/officeDocument/2006/relationships/image" Target="../media/image19.png"/><Relationship Id="rId3" Type="http://schemas.openxmlformats.org/officeDocument/2006/relationships/image" Target="../media/image9.png"/><Relationship Id="rId7" Type="http://schemas.openxmlformats.org/officeDocument/2006/relationships/image" Target="../media/image13.png"/><Relationship Id="rId12" Type="http://schemas.openxmlformats.org/officeDocument/2006/relationships/image" Target="../media/image18.svg"/><Relationship Id="rId2" Type="http://schemas.openxmlformats.org/officeDocument/2006/relationships/notesSlide" Target="../notesSlides/notesSlide4.xml"/><Relationship Id="rId1" Type="http://schemas.openxmlformats.org/officeDocument/2006/relationships/slideLayout" Target="../slideLayouts/slideLayout11.xml"/><Relationship Id="rId6" Type="http://schemas.openxmlformats.org/officeDocument/2006/relationships/image" Target="../media/image12.svg"/><Relationship Id="rId11" Type="http://schemas.openxmlformats.org/officeDocument/2006/relationships/image" Target="../media/image17.png"/><Relationship Id="rId5" Type="http://schemas.openxmlformats.org/officeDocument/2006/relationships/image" Target="../media/image11.png"/><Relationship Id="rId10" Type="http://schemas.openxmlformats.org/officeDocument/2006/relationships/image" Target="../media/image16.svg"/><Relationship Id="rId4" Type="http://schemas.openxmlformats.org/officeDocument/2006/relationships/image" Target="../media/image10.svg"/><Relationship Id="rId9" Type="http://schemas.openxmlformats.org/officeDocument/2006/relationships/image" Target="../media/image15.png"/><Relationship Id="rId14" Type="http://schemas.openxmlformats.org/officeDocument/2006/relationships/image" Target="../media/image20.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04B17D-1014-F1D5-EAEA-E820A8DF9365}"/>
              </a:ext>
            </a:extLst>
          </p:cNvPr>
          <p:cNvSpPr>
            <a:spLocks noGrp="1"/>
          </p:cNvSpPr>
          <p:nvPr>
            <p:ph type="ctrTitle"/>
          </p:nvPr>
        </p:nvSpPr>
        <p:spPr>
          <a:xfrm>
            <a:off x="1069848" y="1179095"/>
            <a:ext cx="6570205" cy="2988117"/>
          </a:xfrm>
        </p:spPr>
        <p:txBody>
          <a:bodyPr>
            <a:normAutofit fontScale="90000"/>
          </a:bodyPr>
          <a:lstStyle/>
          <a:p>
            <a:r>
              <a:rPr lang="en-US" dirty="0"/>
              <a:t>ACP State Health Policy Networking Webinar</a:t>
            </a:r>
            <a:br>
              <a:rPr lang="en-US" b="0" i="0" u="none" strike="noStrike" dirty="0">
                <a:effectLst/>
                <a:latin typeface="+mn-lt"/>
              </a:rPr>
            </a:br>
            <a:br>
              <a:rPr lang="en-US" b="0" i="0" u="none" strike="noStrike" dirty="0">
                <a:effectLst/>
                <a:latin typeface="+mn-lt"/>
              </a:rPr>
            </a:br>
            <a:r>
              <a:rPr lang="en-US" b="0" i="1" dirty="0">
                <a:latin typeface="+mn-lt"/>
              </a:rPr>
              <a:t>Election Recap, 118</a:t>
            </a:r>
            <a:r>
              <a:rPr lang="en-US" b="0" i="1" baseline="30000" dirty="0">
                <a:latin typeface="+mn-lt"/>
              </a:rPr>
              <a:t>th</a:t>
            </a:r>
            <a:r>
              <a:rPr lang="en-US" b="0" i="1" dirty="0">
                <a:latin typeface="+mn-lt"/>
              </a:rPr>
              <a:t> Congress Wrap-up and Look Ahead</a:t>
            </a:r>
            <a:br>
              <a:rPr lang="en-US" b="0" i="1" dirty="0">
                <a:latin typeface="+mn-lt"/>
              </a:rPr>
            </a:br>
            <a:br>
              <a:rPr lang="en-US" sz="2800" dirty="0"/>
            </a:br>
            <a:r>
              <a:rPr lang="en-US" sz="2800" dirty="0"/>
              <a:t>November 19, 2024</a:t>
            </a:r>
            <a:endParaRPr lang="en-US" dirty="0"/>
          </a:p>
        </p:txBody>
      </p:sp>
      <p:sp>
        <p:nvSpPr>
          <p:cNvPr id="3" name="Subtitle 2">
            <a:extLst>
              <a:ext uri="{FF2B5EF4-FFF2-40B4-BE49-F238E27FC236}">
                <a16:creationId xmlns:a16="http://schemas.microsoft.com/office/drawing/2014/main" id="{22235A6E-1770-5A11-FC2B-B26D5774C280}"/>
              </a:ext>
            </a:extLst>
          </p:cNvPr>
          <p:cNvSpPr>
            <a:spLocks noGrp="1"/>
          </p:cNvSpPr>
          <p:nvPr>
            <p:ph type="subTitle" idx="1"/>
          </p:nvPr>
        </p:nvSpPr>
        <p:spPr>
          <a:xfrm>
            <a:off x="1069849" y="4167212"/>
            <a:ext cx="7315200" cy="1314476"/>
          </a:xfrm>
        </p:spPr>
        <p:txBody>
          <a:bodyPr vert="horz" lIns="91440" tIns="45720" rIns="91440" bIns="45720" rtlCol="0" anchor="t">
            <a:noAutofit/>
          </a:bodyPr>
          <a:lstStyle/>
          <a:p>
            <a:r>
              <a:rPr lang="en-US" sz="1600" b="0" i="0">
                <a:effectLst/>
              </a:rPr>
              <a:t>Shari M. Erickson, MPH</a:t>
            </a:r>
            <a:br>
              <a:rPr lang="en-US" sz="1600"/>
            </a:br>
            <a:r>
              <a:rPr lang="en-US" sz="1600"/>
              <a:t>Chief Advocacy Officer and </a:t>
            </a:r>
            <a:br>
              <a:rPr lang="en-US" sz="1600"/>
            </a:br>
            <a:r>
              <a:rPr lang="en-US" sz="1600"/>
              <a:t>Senior </a:t>
            </a:r>
            <a:r>
              <a:rPr lang="en-US" sz="1600" i="0">
                <a:effectLst/>
              </a:rPr>
              <a:t>Vice President, Governmental Affairs and Public Policy</a:t>
            </a:r>
          </a:p>
        </p:txBody>
      </p:sp>
    </p:spTree>
    <p:custDataLst>
      <p:tags r:id="rId1"/>
    </p:custDataLst>
    <p:extLst>
      <p:ext uri="{BB962C8B-B14F-4D97-AF65-F5344CB8AC3E}">
        <p14:creationId xmlns:p14="http://schemas.microsoft.com/office/powerpoint/2010/main" val="358619257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BA4EF5-DCCD-2C93-225A-180F808AC89C}"/>
              </a:ext>
            </a:extLst>
          </p:cNvPr>
          <p:cNvSpPr>
            <a:spLocks noGrp="1"/>
          </p:cNvSpPr>
          <p:nvPr>
            <p:ph type="title"/>
          </p:nvPr>
        </p:nvSpPr>
        <p:spPr/>
        <p:txBody>
          <a:bodyPr/>
          <a:lstStyle/>
          <a:p>
            <a:r>
              <a:rPr lang="en-US" dirty="0"/>
              <a:t>Other Health Policy Issues in 2025</a:t>
            </a:r>
          </a:p>
        </p:txBody>
      </p:sp>
      <p:graphicFrame>
        <p:nvGraphicFramePr>
          <p:cNvPr id="5" name="Content Placeholder 4">
            <a:extLst>
              <a:ext uri="{FF2B5EF4-FFF2-40B4-BE49-F238E27FC236}">
                <a16:creationId xmlns:a16="http://schemas.microsoft.com/office/drawing/2014/main" id="{541D6B65-1167-6F23-943E-B7DDFF3EBDB2}"/>
              </a:ext>
            </a:extLst>
          </p:cNvPr>
          <p:cNvGraphicFramePr>
            <a:graphicFrameLocks noGrp="1"/>
          </p:cNvGraphicFramePr>
          <p:nvPr>
            <p:ph idx="1"/>
            <p:extLst>
              <p:ext uri="{D42A27DB-BD31-4B8C-83A1-F6EECF244321}">
                <p14:modId xmlns:p14="http://schemas.microsoft.com/office/powerpoint/2010/main" val="4015823927"/>
              </p:ext>
            </p:extLst>
          </p:nvPr>
        </p:nvGraphicFramePr>
        <p:xfrm>
          <a:off x="838200" y="1279525"/>
          <a:ext cx="10515600" cy="48974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a:extLst>
              <a:ext uri="{FF2B5EF4-FFF2-40B4-BE49-F238E27FC236}">
                <a16:creationId xmlns:a16="http://schemas.microsoft.com/office/drawing/2014/main" id="{38DCF007-9E85-863B-F76C-9CDAB48E27BD}"/>
              </a:ext>
            </a:extLst>
          </p:cNvPr>
          <p:cNvSpPr>
            <a:spLocks noGrp="1"/>
          </p:cNvSpPr>
          <p:nvPr>
            <p:ph type="sldNum" sz="quarter" idx="10"/>
          </p:nvPr>
        </p:nvSpPr>
        <p:spPr/>
        <p:txBody>
          <a:bodyPr/>
          <a:lstStyle/>
          <a:p>
            <a:fld id="{461711D5-349D-4847-A71F-DCB6A6FF38BF}" type="slidenum">
              <a:rPr lang="en-US" smtClean="0"/>
              <a:pPr/>
              <a:t>10</a:t>
            </a:fld>
            <a:endParaRPr lang="en-US" dirty="0"/>
          </a:p>
        </p:txBody>
      </p:sp>
    </p:spTree>
    <p:extLst>
      <p:ext uri="{BB962C8B-B14F-4D97-AF65-F5344CB8AC3E}">
        <p14:creationId xmlns:p14="http://schemas.microsoft.com/office/powerpoint/2010/main" val="16713509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B042AF-82D8-55D8-FA6D-3893DB4692C5}"/>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9E85DA96-348D-97D4-A38B-8CB637489342}"/>
              </a:ext>
            </a:extLst>
          </p:cNvPr>
          <p:cNvSpPr>
            <a:spLocks noGrp="1"/>
          </p:cNvSpPr>
          <p:nvPr>
            <p:ph type="title"/>
          </p:nvPr>
        </p:nvSpPr>
        <p:spPr>
          <a:xfrm>
            <a:off x="685893" y="460070"/>
            <a:ext cx="10492686" cy="723622"/>
          </a:xfrm>
        </p:spPr>
        <p:txBody>
          <a:bodyPr/>
          <a:lstStyle/>
          <a:p>
            <a:r>
              <a:rPr lang="en-US" dirty="0"/>
              <a:t>House Committee Leadership is Expected to Remain Stable</a:t>
            </a:r>
          </a:p>
        </p:txBody>
      </p:sp>
      <p:sp>
        <p:nvSpPr>
          <p:cNvPr id="10" name="TextBox 9">
            <a:extLst>
              <a:ext uri="{FF2B5EF4-FFF2-40B4-BE49-F238E27FC236}">
                <a16:creationId xmlns:a16="http://schemas.microsoft.com/office/drawing/2014/main" id="{F901D5C7-5ABA-0A66-A791-CA11F3891FF3}"/>
              </a:ext>
            </a:extLst>
          </p:cNvPr>
          <p:cNvSpPr txBox="1"/>
          <p:nvPr/>
        </p:nvSpPr>
        <p:spPr>
          <a:xfrm>
            <a:off x="1775095" y="6115567"/>
            <a:ext cx="7970113" cy="20005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200" normalizeH="0" baseline="0" noProof="0" dirty="0">
                <a:ln>
                  <a:noFill/>
                </a:ln>
                <a:solidFill>
                  <a:srgbClr val="C8C8C8">
                    <a:lumMod val="50000"/>
                  </a:srgbClr>
                </a:solidFill>
                <a:effectLst/>
                <a:uLnTx/>
                <a:uFillTx/>
                <a:latin typeface="Calibri" panose="020F0502020204030204"/>
                <a:ea typeface="+mn-ea"/>
                <a:cs typeface="+mn-cs"/>
              </a:rPr>
              <a:t>SOURCE</a:t>
            </a:r>
            <a:r>
              <a:rPr kumimoji="0" lang="en-US" sz="700" b="0" i="0" u="none" strike="noStrike" kern="1200" cap="none" spc="200" normalizeH="0" baseline="0" noProof="0" dirty="0">
                <a:ln>
                  <a:noFill/>
                </a:ln>
                <a:solidFill>
                  <a:srgbClr val="95509D"/>
                </a:solidFill>
                <a:effectLst/>
                <a:uLnTx/>
                <a:uFillTx/>
                <a:latin typeface="Calibri" panose="020F0502020204030204"/>
                <a:ea typeface="+mn-ea"/>
                <a:cs typeface="+mn-cs"/>
              </a:rPr>
              <a:t> </a:t>
            </a:r>
            <a:r>
              <a:rPr kumimoji="0" lang="en-US" sz="700" b="0" i="0" u="none" strike="noStrike" kern="1200" cap="none" spc="0" normalizeH="0" baseline="0" noProof="0" dirty="0">
                <a:ln>
                  <a:noFill/>
                </a:ln>
                <a:solidFill>
                  <a:srgbClr val="C8C8C8">
                    <a:lumMod val="75000"/>
                  </a:srgbClr>
                </a:solidFill>
                <a:effectLst/>
                <a:uLnTx/>
                <a:uFillTx/>
                <a:latin typeface="Calibri" panose="020F0502020204030204"/>
                <a:ea typeface="+mn-ea"/>
                <a:cs typeface="+mn-cs"/>
              </a:rPr>
              <a:t>Politico, Washington Examiner, Punchbowl News, Energy &amp; Commerce Committee Democrats, VermontBiz, Nola.</a:t>
            </a:r>
          </a:p>
        </p:txBody>
      </p:sp>
      <p:sp>
        <p:nvSpPr>
          <p:cNvPr id="11" name="TextBox 10">
            <a:extLst>
              <a:ext uri="{FF2B5EF4-FFF2-40B4-BE49-F238E27FC236}">
                <a16:creationId xmlns:a16="http://schemas.microsoft.com/office/drawing/2014/main" id="{89E3996D-4401-818E-59B6-E4D4EF7BBB26}"/>
              </a:ext>
            </a:extLst>
          </p:cNvPr>
          <p:cNvSpPr txBox="1"/>
          <p:nvPr/>
        </p:nvSpPr>
        <p:spPr>
          <a:xfrm>
            <a:off x="1775095" y="6237899"/>
            <a:ext cx="2685329" cy="20005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200" normalizeH="0" baseline="0" noProof="0" dirty="0">
                <a:ln>
                  <a:noFill/>
                </a:ln>
                <a:solidFill>
                  <a:srgbClr val="007E66"/>
                </a:solidFill>
                <a:effectLst/>
                <a:uLnTx/>
                <a:uFillTx/>
                <a:latin typeface="Calibri" panose="020F0502020204030204"/>
                <a:ea typeface="+mn-ea"/>
                <a:cs typeface="+mn-cs"/>
              </a:rPr>
              <a:t>PRESENTATION CENTER </a:t>
            </a:r>
            <a:r>
              <a:rPr kumimoji="0" lang="en-US" sz="700" b="0" i="0" u="none" strike="noStrike" kern="1200" cap="none" spc="0" normalizeH="0" baseline="0" noProof="0" dirty="0">
                <a:ln>
                  <a:noFill/>
                </a:ln>
                <a:solidFill>
                  <a:srgbClr val="C8C8C8">
                    <a:lumMod val="75000"/>
                  </a:srgbClr>
                </a:solidFill>
                <a:effectLst/>
                <a:uLnTx/>
                <a:uFillTx/>
                <a:latin typeface="Calibri" panose="020F0502020204030204"/>
                <a:ea typeface="+mn-ea"/>
                <a:cs typeface="+mn-cs"/>
              </a:rPr>
              <a:t>9/3/24</a:t>
            </a:r>
          </a:p>
        </p:txBody>
      </p:sp>
      <p:grpSp>
        <p:nvGrpSpPr>
          <p:cNvPr id="3" name="Group 2">
            <a:extLst>
              <a:ext uri="{FF2B5EF4-FFF2-40B4-BE49-F238E27FC236}">
                <a16:creationId xmlns:a16="http://schemas.microsoft.com/office/drawing/2014/main" id="{BD7E336A-1467-0221-09EB-50ED5236B0DC}"/>
              </a:ext>
            </a:extLst>
          </p:cNvPr>
          <p:cNvGrpSpPr>
            <a:grpSpLocks noChangeAspect="1"/>
          </p:cNvGrpSpPr>
          <p:nvPr/>
        </p:nvGrpSpPr>
        <p:grpSpPr>
          <a:xfrm>
            <a:off x="1889852" y="2189846"/>
            <a:ext cx="7055741" cy="2377440"/>
            <a:chOff x="1508853" y="2174606"/>
            <a:chExt cx="6512991" cy="2218526"/>
          </a:xfrm>
        </p:grpSpPr>
        <p:sp>
          <p:nvSpPr>
            <p:cNvPr id="4" name="Rectangle: Rounded Corners 3">
              <a:extLst>
                <a:ext uri="{FF2B5EF4-FFF2-40B4-BE49-F238E27FC236}">
                  <a16:creationId xmlns:a16="http://schemas.microsoft.com/office/drawing/2014/main" id="{3A751E11-64A8-269A-E555-0C8B8B0B2B48}"/>
                </a:ext>
              </a:extLst>
            </p:cNvPr>
            <p:cNvSpPr/>
            <p:nvPr/>
          </p:nvSpPr>
          <p:spPr>
            <a:xfrm>
              <a:off x="4912884" y="3570172"/>
              <a:ext cx="3108960" cy="822960"/>
            </a:xfrm>
            <a:prstGeom prst="roundRect">
              <a:avLst/>
            </a:prstGeom>
            <a:solidFill>
              <a:schemeClr val="bg1">
                <a:lumMod val="95000"/>
              </a:schemeClr>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91440" tIns="91440" rIns="91440" bIns="91440" rtlCol="0" anchor="ctr"/>
            <a:lstStyle/>
            <a:p>
              <a:pPr marL="684213" marR="0" lvl="0" indent="0" algn="l" defTabSz="457200" rtl="0" eaLnBrk="1" fontAlgn="auto" latinLnBrk="0" hangingPunct="1">
                <a:lnSpc>
                  <a:spcPct val="100000"/>
                </a:lnSpc>
                <a:spcBef>
                  <a:spcPts val="0"/>
                </a:spcBef>
                <a:spcAft>
                  <a:spcPts val="0"/>
                </a:spcAft>
                <a:buClrTx/>
                <a:buSzTx/>
                <a:buFontTx/>
                <a:buNone/>
                <a:tabLst>
                  <a:tab pos="684213" algn="l"/>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t>Ranking Member</a:t>
              </a:r>
              <a:b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Frank Pallone (D-NJ-6)</a:t>
              </a:r>
            </a:p>
          </p:txBody>
        </p:sp>
        <p:sp>
          <p:nvSpPr>
            <p:cNvPr id="5" name="Rectangle: Rounded Corners 4">
              <a:extLst>
                <a:ext uri="{FF2B5EF4-FFF2-40B4-BE49-F238E27FC236}">
                  <a16:creationId xmlns:a16="http://schemas.microsoft.com/office/drawing/2014/main" id="{58FCBA28-EC71-499A-DF5E-446706312283}"/>
                </a:ext>
              </a:extLst>
            </p:cNvPr>
            <p:cNvSpPr/>
            <p:nvPr/>
          </p:nvSpPr>
          <p:spPr>
            <a:xfrm>
              <a:off x="4912884" y="2677557"/>
              <a:ext cx="3108960" cy="822960"/>
            </a:xfrm>
            <a:prstGeom prst="roundRect">
              <a:avLst/>
            </a:prstGeom>
            <a:solidFill>
              <a:schemeClr val="bg1">
                <a:lumMod val="95000"/>
              </a:schemeClr>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91440" tIns="91440" rIns="91440" bIns="91440" rtlCol="0" anchor="ctr"/>
            <a:lstStyle/>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endPar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endParaRPr>
            </a:p>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endPar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endParaRPr>
            </a:p>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endPar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endParaRPr>
            </a:p>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t>Chair</a:t>
              </a:r>
              <a:r>
                <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rPr>
                <a:t>*</a:t>
              </a:r>
              <a:b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Brett Guthrie (R-KY-2), Bob Latta</a:t>
              </a:r>
              <a:b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(R-OH-5), Richard Hudson (R-NC-9)</a:t>
              </a:r>
            </a:p>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endPar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endParaRPr>
            </a:p>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endPar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endParaRPr>
            </a:p>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endPar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9" name="Rectangle: Rounded Corners 8">
              <a:extLst>
                <a:ext uri="{FF2B5EF4-FFF2-40B4-BE49-F238E27FC236}">
                  <a16:creationId xmlns:a16="http://schemas.microsoft.com/office/drawing/2014/main" id="{A391467C-81DB-163C-9254-98CAF524C0C9}"/>
                </a:ext>
              </a:extLst>
            </p:cNvPr>
            <p:cNvSpPr/>
            <p:nvPr/>
          </p:nvSpPr>
          <p:spPr>
            <a:xfrm>
              <a:off x="1508853" y="3570172"/>
              <a:ext cx="3108960" cy="822960"/>
            </a:xfrm>
            <a:prstGeom prst="roundRect">
              <a:avLst/>
            </a:prstGeom>
            <a:solidFill>
              <a:schemeClr val="bg1">
                <a:lumMod val="95000"/>
              </a:schemeClr>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91440" tIns="91440" rIns="91440" bIns="91440" rtlCol="0" anchor="ctr"/>
            <a:lstStyle/>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t>Ranking Member</a:t>
              </a:r>
              <a:b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Richard Neal (D-MA-1)</a:t>
              </a:r>
            </a:p>
          </p:txBody>
        </p:sp>
        <p:sp>
          <p:nvSpPr>
            <p:cNvPr id="12" name="Rectangle: Rounded Corners 11">
              <a:extLst>
                <a:ext uri="{FF2B5EF4-FFF2-40B4-BE49-F238E27FC236}">
                  <a16:creationId xmlns:a16="http://schemas.microsoft.com/office/drawing/2014/main" id="{A6D6619D-46EC-CE6F-07A7-AA4377D76117}"/>
                </a:ext>
              </a:extLst>
            </p:cNvPr>
            <p:cNvSpPr/>
            <p:nvPr/>
          </p:nvSpPr>
          <p:spPr>
            <a:xfrm>
              <a:off x="1508853" y="2174606"/>
              <a:ext cx="3108960" cy="365760"/>
            </a:xfrm>
            <a:prstGeom prst="roundRect">
              <a:avLst>
                <a:gd name="adj" fmla="val 8170"/>
              </a:avLst>
            </a:prstGeom>
            <a:solidFill>
              <a:schemeClr val="accent1">
                <a:lumMod val="75000"/>
              </a:schemeClr>
            </a:solidFill>
            <a:ln w="28575">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a:ea typeface="+mn-ea"/>
                  <a:cs typeface="+mn-cs"/>
                </a:rPr>
                <a:t>House Ways &amp; Means</a:t>
              </a:r>
            </a:p>
          </p:txBody>
        </p:sp>
        <p:sp>
          <p:nvSpPr>
            <p:cNvPr id="13" name="Rectangle: Rounded Corners 12">
              <a:extLst>
                <a:ext uri="{FF2B5EF4-FFF2-40B4-BE49-F238E27FC236}">
                  <a16:creationId xmlns:a16="http://schemas.microsoft.com/office/drawing/2014/main" id="{B1BE1859-9B5F-2FD3-C295-3833D90B8851}"/>
                </a:ext>
              </a:extLst>
            </p:cNvPr>
            <p:cNvSpPr/>
            <p:nvPr/>
          </p:nvSpPr>
          <p:spPr>
            <a:xfrm>
              <a:off x="4912884" y="2174606"/>
              <a:ext cx="3108960" cy="365760"/>
            </a:xfrm>
            <a:prstGeom prst="roundRect">
              <a:avLst>
                <a:gd name="adj" fmla="val 9804"/>
              </a:avLst>
            </a:prstGeom>
            <a:solidFill>
              <a:schemeClr val="accent1">
                <a:lumMod val="75000"/>
              </a:schemeClr>
            </a:solidFill>
            <a:ln w="28575">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a:ea typeface="+mn-ea"/>
                  <a:cs typeface="+mn-cs"/>
                </a:rPr>
                <a:t>House Energy &amp; Commerce</a:t>
              </a:r>
            </a:p>
          </p:txBody>
        </p:sp>
        <p:sp>
          <p:nvSpPr>
            <p:cNvPr id="14" name="Rectangle: Rounded Corners 13">
              <a:extLst>
                <a:ext uri="{FF2B5EF4-FFF2-40B4-BE49-F238E27FC236}">
                  <a16:creationId xmlns:a16="http://schemas.microsoft.com/office/drawing/2014/main" id="{B54BEDE7-65DA-53EA-075A-16334F462AEF}"/>
                </a:ext>
              </a:extLst>
            </p:cNvPr>
            <p:cNvSpPr/>
            <p:nvPr/>
          </p:nvSpPr>
          <p:spPr>
            <a:xfrm>
              <a:off x="1508853" y="2677557"/>
              <a:ext cx="3108960" cy="822960"/>
            </a:xfrm>
            <a:prstGeom prst="roundRect">
              <a:avLst/>
            </a:prstGeom>
            <a:solidFill>
              <a:schemeClr val="bg1">
                <a:lumMod val="95000"/>
              </a:schemeClr>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91440" tIns="91440" rIns="91440" bIns="91440" rtlCol="0" anchor="ctr"/>
            <a:lstStyle/>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t>Chair</a:t>
              </a:r>
              <a:b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Jason Smith (R-MO-8)</a:t>
              </a:r>
            </a:p>
          </p:txBody>
        </p:sp>
        <p:sp>
          <p:nvSpPr>
            <p:cNvPr id="18" name="Oval 17">
              <a:extLst>
                <a:ext uri="{FF2B5EF4-FFF2-40B4-BE49-F238E27FC236}">
                  <a16:creationId xmlns:a16="http://schemas.microsoft.com/office/drawing/2014/main" id="{600BD237-F79A-DF3A-0BF8-EBF725CAE028}"/>
                </a:ext>
              </a:extLst>
            </p:cNvPr>
            <p:cNvSpPr/>
            <p:nvPr/>
          </p:nvSpPr>
          <p:spPr bwMode="auto">
            <a:xfrm>
              <a:off x="1595937" y="2768997"/>
              <a:ext cx="640080" cy="640080"/>
            </a:xfrm>
            <a:prstGeom prst="ellipse">
              <a:avLst/>
            </a:prstGeom>
            <a:blipFill dpi="0" rotWithShape="1">
              <a:blip r:embed="rId3" cstate="screen">
                <a:extLst>
                  <a:ext uri="{28A0092B-C50C-407E-A947-70E740481C1C}">
                    <a14:useLocalDpi xmlns:a14="http://schemas.microsoft.com/office/drawing/2010/main"/>
                  </a:ext>
                </a:extLst>
              </a:blip>
              <a:srcRect/>
              <a:stretch>
                <a:fillRect/>
              </a:stretch>
            </a:blipFill>
            <a:ln>
              <a:noFill/>
              <a:headEnd/>
              <a:tailEn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180975" marR="0" lvl="0" indent="-180975" algn="ctr" defTabSz="457200"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19" name="Oval 18">
              <a:extLst>
                <a:ext uri="{FF2B5EF4-FFF2-40B4-BE49-F238E27FC236}">
                  <a16:creationId xmlns:a16="http://schemas.microsoft.com/office/drawing/2014/main" id="{1DE8E0CB-CA98-54D8-B20E-9BED73DA82F7}"/>
                </a:ext>
              </a:extLst>
            </p:cNvPr>
            <p:cNvSpPr/>
            <p:nvPr/>
          </p:nvSpPr>
          <p:spPr bwMode="auto">
            <a:xfrm>
              <a:off x="1595937" y="3661612"/>
              <a:ext cx="640080" cy="640080"/>
            </a:xfrm>
            <a:prstGeom prst="ellipse">
              <a:avLst/>
            </a:prstGeom>
            <a:blipFill dpi="0" rotWithShape="1">
              <a:blip r:embed="rId4" cstate="screen">
                <a:extLst>
                  <a:ext uri="{28A0092B-C50C-407E-A947-70E740481C1C}">
                    <a14:useLocalDpi xmlns:a14="http://schemas.microsoft.com/office/drawing/2010/main"/>
                  </a:ext>
                </a:extLst>
              </a:blip>
              <a:srcRect/>
              <a:stretch>
                <a:fillRect/>
              </a:stretch>
            </a:blipFill>
            <a:ln>
              <a:noFill/>
              <a:headEnd/>
              <a:tailEn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180975" marR="0" lvl="0" indent="-180975" algn="ctr" defTabSz="457200"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22" name="Oval 21">
              <a:extLst>
                <a:ext uri="{FF2B5EF4-FFF2-40B4-BE49-F238E27FC236}">
                  <a16:creationId xmlns:a16="http://schemas.microsoft.com/office/drawing/2014/main" id="{1952EDC1-3E89-9652-1375-FED3B55B99F3}"/>
                </a:ext>
              </a:extLst>
            </p:cNvPr>
            <p:cNvSpPr/>
            <p:nvPr/>
          </p:nvSpPr>
          <p:spPr bwMode="auto">
            <a:xfrm>
              <a:off x="5011182" y="3661612"/>
              <a:ext cx="640080" cy="640080"/>
            </a:xfrm>
            <a:prstGeom prst="ellipse">
              <a:avLst/>
            </a:prstGeom>
            <a:blipFill dpi="0" rotWithShape="1">
              <a:blip r:embed="rId5" cstate="screen">
                <a:extLst>
                  <a:ext uri="{28A0092B-C50C-407E-A947-70E740481C1C}">
                    <a14:useLocalDpi xmlns:a14="http://schemas.microsoft.com/office/drawing/2010/main"/>
                  </a:ext>
                </a:extLst>
              </a:blip>
              <a:srcRect/>
              <a:stretch>
                <a:fillRect/>
              </a:stretch>
            </a:blipFill>
            <a:ln>
              <a:noFill/>
              <a:headEnd/>
              <a:tailEn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180975" marR="0" lvl="0" indent="-180975" algn="ctr" defTabSz="457200"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2" name="Rectangle 1">
              <a:extLst>
                <a:ext uri="{FF2B5EF4-FFF2-40B4-BE49-F238E27FC236}">
                  <a16:creationId xmlns:a16="http://schemas.microsoft.com/office/drawing/2014/main" id="{0813938B-1D6C-56BE-B421-E52DEF185335}"/>
                </a:ext>
              </a:extLst>
            </p:cNvPr>
            <p:cNvSpPr/>
            <p:nvPr/>
          </p:nvSpPr>
          <p:spPr>
            <a:xfrm>
              <a:off x="5078588" y="2646842"/>
              <a:ext cx="505268"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0" normalizeH="0" baseline="0" noProof="0" dirty="0">
                  <a:ln w="22225">
                    <a:solidFill>
                      <a:srgbClr val="95509D"/>
                    </a:solidFill>
                    <a:prstDash val="solid"/>
                  </a:ln>
                  <a:solidFill>
                    <a:srgbClr val="95509D">
                      <a:lumMod val="40000"/>
                      <a:lumOff val="60000"/>
                    </a:srgbClr>
                  </a:solidFill>
                  <a:effectLst/>
                  <a:uLnTx/>
                  <a:uFillTx/>
                  <a:latin typeface="Calibri" panose="020F0502020204030204"/>
                  <a:ea typeface="+mn-ea"/>
                  <a:cs typeface="+mn-cs"/>
                </a:rPr>
                <a:t>?</a:t>
              </a:r>
            </a:p>
          </p:txBody>
        </p:sp>
      </p:grpSp>
    </p:spTree>
    <p:extLst>
      <p:ext uri="{BB962C8B-B14F-4D97-AF65-F5344CB8AC3E}">
        <p14:creationId xmlns:p14="http://schemas.microsoft.com/office/powerpoint/2010/main" val="282921682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B042AF-82D8-55D8-FA6D-3893DB4692C5}"/>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9E85DA96-348D-97D4-A38B-8CB637489342}"/>
              </a:ext>
            </a:extLst>
          </p:cNvPr>
          <p:cNvSpPr>
            <a:spLocks noGrp="1"/>
          </p:cNvSpPr>
          <p:nvPr>
            <p:ph type="title"/>
          </p:nvPr>
        </p:nvSpPr>
        <p:spPr/>
        <p:txBody>
          <a:bodyPr/>
          <a:lstStyle/>
          <a:p>
            <a:r>
              <a:rPr lang="en-US" dirty="0"/>
              <a:t>Despite a Shift in Senate Party Control, Committee Leadership is Expected to Remain Stable</a:t>
            </a:r>
          </a:p>
        </p:txBody>
      </p:sp>
      <p:sp>
        <p:nvSpPr>
          <p:cNvPr id="9" name="TextBox 8">
            <a:extLst>
              <a:ext uri="{FF2B5EF4-FFF2-40B4-BE49-F238E27FC236}">
                <a16:creationId xmlns:a16="http://schemas.microsoft.com/office/drawing/2014/main" id="{63E5BF43-49D9-DCCB-B273-710ADD66FF0C}"/>
              </a:ext>
            </a:extLst>
          </p:cNvPr>
          <p:cNvSpPr txBox="1"/>
          <p:nvPr/>
        </p:nvSpPr>
        <p:spPr>
          <a:xfrm>
            <a:off x="2160989" y="6224624"/>
            <a:ext cx="7970113" cy="20005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200" normalizeH="0" baseline="0" noProof="0" dirty="0">
                <a:ln>
                  <a:noFill/>
                </a:ln>
                <a:solidFill>
                  <a:srgbClr val="C8C8C8">
                    <a:lumMod val="50000"/>
                  </a:srgbClr>
                </a:solidFill>
                <a:effectLst/>
                <a:uLnTx/>
                <a:uFillTx/>
                <a:latin typeface="Calibri" panose="020F0502020204030204"/>
                <a:ea typeface="+mn-ea"/>
                <a:cs typeface="+mn-cs"/>
              </a:rPr>
              <a:t>SOURCE</a:t>
            </a:r>
            <a:r>
              <a:rPr kumimoji="0" lang="en-US" sz="700" b="0" i="0" u="none" strike="noStrike" kern="1200" cap="none" spc="200" normalizeH="0" baseline="0" noProof="0" dirty="0">
                <a:ln>
                  <a:noFill/>
                </a:ln>
                <a:solidFill>
                  <a:srgbClr val="95509D"/>
                </a:solidFill>
                <a:effectLst/>
                <a:uLnTx/>
                <a:uFillTx/>
                <a:latin typeface="Calibri" panose="020F0502020204030204"/>
                <a:ea typeface="+mn-ea"/>
                <a:cs typeface="+mn-cs"/>
              </a:rPr>
              <a:t> </a:t>
            </a:r>
            <a:r>
              <a:rPr kumimoji="0" lang="en-US" sz="700" b="0" i="0" u="none" strike="noStrike" kern="1200" cap="none" spc="0" normalizeH="0" baseline="0" noProof="0" dirty="0">
                <a:ln>
                  <a:noFill/>
                </a:ln>
                <a:solidFill>
                  <a:srgbClr val="C8C8C8">
                    <a:lumMod val="75000"/>
                  </a:srgbClr>
                </a:solidFill>
                <a:effectLst/>
                <a:uLnTx/>
                <a:uFillTx/>
                <a:latin typeface="Calibri" panose="020F0502020204030204"/>
                <a:ea typeface="+mn-ea"/>
                <a:cs typeface="+mn-cs"/>
              </a:rPr>
              <a:t>Politico, Washington Examiner, Punchbowl News, Energy &amp; Commerce Committee Democrats, VermontBiz, Nola.</a:t>
            </a:r>
          </a:p>
        </p:txBody>
      </p:sp>
      <p:sp>
        <p:nvSpPr>
          <p:cNvPr id="10" name="TextBox 9">
            <a:extLst>
              <a:ext uri="{FF2B5EF4-FFF2-40B4-BE49-F238E27FC236}">
                <a16:creationId xmlns:a16="http://schemas.microsoft.com/office/drawing/2014/main" id="{49B0F65A-94F0-DD10-6A1F-12DCC2CC3C48}"/>
              </a:ext>
            </a:extLst>
          </p:cNvPr>
          <p:cNvSpPr txBox="1"/>
          <p:nvPr/>
        </p:nvSpPr>
        <p:spPr>
          <a:xfrm>
            <a:off x="2160989" y="6346956"/>
            <a:ext cx="2685329" cy="20005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200" normalizeH="0" baseline="0" noProof="0" dirty="0">
                <a:ln>
                  <a:noFill/>
                </a:ln>
                <a:solidFill>
                  <a:srgbClr val="007E66"/>
                </a:solidFill>
                <a:effectLst/>
                <a:uLnTx/>
                <a:uFillTx/>
                <a:latin typeface="Calibri" panose="020F0502020204030204"/>
                <a:ea typeface="+mn-ea"/>
                <a:cs typeface="+mn-cs"/>
              </a:rPr>
              <a:t>PRESENTATION CENTER </a:t>
            </a:r>
            <a:r>
              <a:rPr kumimoji="0" lang="en-US" sz="700" b="0" i="0" u="none" strike="noStrike" kern="1200" cap="none" spc="0" normalizeH="0" baseline="0" noProof="0" dirty="0">
                <a:ln>
                  <a:noFill/>
                </a:ln>
                <a:solidFill>
                  <a:srgbClr val="C8C8C8">
                    <a:lumMod val="75000"/>
                  </a:srgbClr>
                </a:solidFill>
                <a:effectLst/>
                <a:uLnTx/>
                <a:uFillTx/>
                <a:latin typeface="Calibri" panose="020F0502020204030204"/>
                <a:ea typeface="+mn-ea"/>
                <a:cs typeface="+mn-cs"/>
              </a:rPr>
              <a:t>9/3/24</a:t>
            </a:r>
          </a:p>
        </p:txBody>
      </p:sp>
      <p:grpSp>
        <p:nvGrpSpPr>
          <p:cNvPr id="2" name="Group 1">
            <a:extLst>
              <a:ext uri="{FF2B5EF4-FFF2-40B4-BE49-F238E27FC236}">
                <a16:creationId xmlns:a16="http://schemas.microsoft.com/office/drawing/2014/main" id="{B3D67C58-D1E5-CD5F-1D57-6134007CFF12}"/>
              </a:ext>
            </a:extLst>
          </p:cNvPr>
          <p:cNvGrpSpPr>
            <a:grpSpLocks noChangeAspect="1"/>
          </p:cNvGrpSpPr>
          <p:nvPr/>
        </p:nvGrpSpPr>
        <p:grpSpPr>
          <a:xfrm>
            <a:off x="1894746" y="2344829"/>
            <a:ext cx="6979519" cy="2377440"/>
            <a:chOff x="1894747" y="2344829"/>
            <a:chExt cx="6512991" cy="2218526"/>
          </a:xfrm>
        </p:grpSpPr>
        <p:sp>
          <p:nvSpPr>
            <p:cNvPr id="3" name="Rectangle: Rounded Corners 2">
              <a:extLst>
                <a:ext uri="{FF2B5EF4-FFF2-40B4-BE49-F238E27FC236}">
                  <a16:creationId xmlns:a16="http://schemas.microsoft.com/office/drawing/2014/main" id="{CDAAFD75-3885-588F-BCDB-E854B793433F}"/>
                </a:ext>
              </a:extLst>
            </p:cNvPr>
            <p:cNvSpPr/>
            <p:nvPr/>
          </p:nvSpPr>
          <p:spPr>
            <a:xfrm>
              <a:off x="5298778" y="3740395"/>
              <a:ext cx="3108960" cy="822960"/>
            </a:xfrm>
            <a:prstGeom prst="roundRect">
              <a:avLst/>
            </a:prstGeom>
            <a:solidFill>
              <a:schemeClr val="bg1">
                <a:lumMod val="95000"/>
              </a:schemeClr>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91440" tIns="91440" rIns="91440" bIns="91440" rtlCol="0" anchor="ctr"/>
            <a:lstStyle/>
            <a:p>
              <a:pPr marL="684213" marR="0" lvl="0" indent="0" algn="l" defTabSz="457200" rtl="0" eaLnBrk="1" fontAlgn="auto" latinLnBrk="0" hangingPunct="1">
                <a:lnSpc>
                  <a:spcPct val="100000"/>
                </a:lnSpc>
                <a:spcBef>
                  <a:spcPts val="0"/>
                </a:spcBef>
                <a:spcAft>
                  <a:spcPts val="0"/>
                </a:spcAft>
                <a:buClrTx/>
                <a:buSzTx/>
                <a:buFontTx/>
                <a:buNone/>
                <a:tabLst>
                  <a:tab pos="684213" algn="l"/>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t>Ranking Member</a:t>
              </a:r>
              <a:b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Bernie Sanders (D-VT)</a:t>
              </a:r>
            </a:p>
          </p:txBody>
        </p:sp>
        <p:sp>
          <p:nvSpPr>
            <p:cNvPr id="4" name="Rectangle: Rounded Corners 3">
              <a:extLst>
                <a:ext uri="{FF2B5EF4-FFF2-40B4-BE49-F238E27FC236}">
                  <a16:creationId xmlns:a16="http://schemas.microsoft.com/office/drawing/2014/main" id="{8D6D1CA4-1936-D658-A398-886ED222A7B4}"/>
                </a:ext>
              </a:extLst>
            </p:cNvPr>
            <p:cNvSpPr/>
            <p:nvPr/>
          </p:nvSpPr>
          <p:spPr>
            <a:xfrm>
              <a:off x="5298778" y="2847780"/>
              <a:ext cx="3108960" cy="822960"/>
            </a:xfrm>
            <a:prstGeom prst="roundRect">
              <a:avLst/>
            </a:prstGeom>
            <a:solidFill>
              <a:schemeClr val="bg1">
                <a:lumMod val="95000"/>
              </a:schemeClr>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91440" tIns="91440" rIns="91440" bIns="91440" rtlCol="0" anchor="ctr"/>
            <a:lstStyle/>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t>Chair</a:t>
              </a:r>
              <a:b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Bill Cassidy (R-LA)</a:t>
              </a:r>
            </a:p>
          </p:txBody>
        </p:sp>
        <p:sp>
          <p:nvSpPr>
            <p:cNvPr id="8" name="Rectangle: Rounded Corners 7">
              <a:extLst>
                <a:ext uri="{FF2B5EF4-FFF2-40B4-BE49-F238E27FC236}">
                  <a16:creationId xmlns:a16="http://schemas.microsoft.com/office/drawing/2014/main" id="{CAB48C7E-264C-C960-B004-4860E554B946}"/>
                </a:ext>
              </a:extLst>
            </p:cNvPr>
            <p:cNvSpPr/>
            <p:nvPr/>
          </p:nvSpPr>
          <p:spPr>
            <a:xfrm>
              <a:off x="1894747" y="3740395"/>
              <a:ext cx="3108960" cy="822960"/>
            </a:xfrm>
            <a:prstGeom prst="roundRect">
              <a:avLst/>
            </a:prstGeom>
            <a:solidFill>
              <a:schemeClr val="bg1">
                <a:lumMod val="95000"/>
              </a:schemeClr>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91440" tIns="91440" rIns="91440" bIns="91440" rtlCol="0" anchor="ctr"/>
            <a:lstStyle/>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t>Ranking Member</a:t>
              </a:r>
              <a:b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Ron Wyden (D-OR)</a:t>
              </a:r>
            </a:p>
          </p:txBody>
        </p:sp>
        <p:sp>
          <p:nvSpPr>
            <p:cNvPr id="11" name="Rectangle: Rounded Corners 10">
              <a:extLst>
                <a:ext uri="{FF2B5EF4-FFF2-40B4-BE49-F238E27FC236}">
                  <a16:creationId xmlns:a16="http://schemas.microsoft.com/office/drawing/2014/main" id="{19D0E108-A352-9CCA-D9E4-860BAA7AB17F}"/>
                </a:ext>
              </a:extLst>
            </p:cNvPr>
            <p:cNvSpPr/>
            <p:nvPr/>
          </p:nvSpPr>
          <p:spPr>
            <a:xfrm>
              <a:off x="1894747" y="2344829"/>
              <a:ext cx="3108960" cy="365760"/>
            </a:xfrm>
            <a:prstGeom prst="roundRect">
              <a:avLst>
                <a:gd name="adj" fmla="val 8170"/>
              </a:avLst>
            </a:prstGeom>
            <a:solidFill>
              <a:schemeClr val="accent1">
                <a:lumMod val="75000"/>
              </a:schemeClr>
            </a:solidFill>
            <a:ln w="28575">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a:ea typeface="+mn-ea"/>
                  <a:cs typeface="+mn-cs"/>
                </a:rPr>
                <a:t>Senate Finance</a:t>
              </a:r>
            </a:p>
          </p:txBody>
        </p:sp>
        <p:sp>
          <p:nvSpPr>
            <p:cNvPr id="12" name="Rectangle: Rounded Corners 11">
              <a:extLst>
                <a:ext uri="{FF2B5EF4-FFF2-40B4-BE49-F238E27FC236}">
                  <a16:creationId xmlns:a16="http://schemas.microsoft.com/office/drawing/2014/main" id="{6817D871-BC29-3B9D-724F-785BE5F85BBB}"/>
                </a:ext>
              </a:extLst>
            </p:cNvPr>
            <p:cNvSpPr/>
            <p:nvPr/>
          </p:nvSpPr>
          <p:spPr>
            <a:xfrm>
              <a:off x="5298778" y="2344829"/>
              <a:ext cx="3108960" cy="365760"/>
            </a:xfrm>
            <a:prstGeom prst="roundRect">
              <a:avLst>
                <a:gd name="adj" fmla="val 9804"/>
              </a:avLst>
            </a:prstGeom>
            <a:solidFill>
              <a:schemeClr val="accent1">
                <a:lumMod val="75000"/>
              </a:schemeClr>
            </a:solidFill>
            <a:ln w="28575">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Calibri" panose="020F0502020204030204"/>
                  <a:ea typeface="+mn-ea"/>
                  <a:cs typeface="+mn-cs"/>
                </a:rPr>
                <a:t>Senate HELP</a:t>
              </a:r>
            </a:p>
          </p:txBody>
        </p:sp>
        <p:sp>
          <p:nvSpPr>
            <p:cNvPr id="13" name="Rectangle: Rounded Corners 12">
              <a:extLst>
                <a:ext uri="{FF2B5EF4-FFF2-40B4-BE49-F238E27FC236}">
                  <a16:creationId xmlns:a16="http://schemas.microsoft.com/office/drawing/2014/main" id="{97530EA9-1AB0-3D6F-FD36-395CA785D41D}"/>
                </a:ext>
              </a:extLst>
            </p:cNvPr>
            <p:cNvSpPr/>
            <p:nvPr/>
          </p:nvSpPr>
          <p:spPr>
            <a:xfrm>
              <a:off x="1894747" y="2847780"/>
              <a:ext cx="3108960" cy="822960"/>
            </a:xfrm>
            <a:prstGeom prst="roundRect">
              <a:avLst/>
            </a:prstGeom>
            <a:solidFill>
              <a:schemeClr val="bg1">
                <a:lumMod val="95000"/>
              </a:schemeClr>
            </a:solidFill>
            <a:ln w="6350">
              <a:noFill/>
            </a:ln>
          </p:spPr>
          <p:style>
            <a:lnRef idx="2">
              <a:schemeClr val="accent1">
                <a:shade val="15000"/>
              </a:schemeClr>
            </a:lnRef>
            <a:fillRef idx="1">
              <a:schemeClr val="accent1"/>
            </a:fillRef>
            <a:effectRef idx="0">
              <a:schemeClr val="accent1"/>
            </a:effectRef>
            <a:fontRef idx="minor">
              <a:schemeClr val="lt1"/>
            </a:fontRef>
          </p:style>
          <p:txBody>
            <a:bodyPr lIns="91440" tIns="91440" rIns="91440" bIns="91440" rtlCol="0" anchor="ctr"/>
            <a:lstStyle/>
            <a:p>
              <a:pPr marL="684213" marR="0" lvl="0" indent="0" algn="l" defTabSz="457200" rtl="0" eaLnBrk="1" fontAlgn="auto" latinLnBrk="0" hangingPunct="1">
                <a:lnSpc>
                  <a:spcPct val="100000"/>
                </a:lnSpc>
                <a:spcBef>
                  <a:spcPts val="0"/>
                </a:spcBef>
                <a:spcAft>
                  <a:spcPts val="0"/>
                </a:spcAft>
                <a:buClrTx/>
                <a:buSzTx/>
                <a:buFontTx/>
                <a:buNone/>
                <a:tabLst>
                  <a:tab pos="739775" algn="l"/>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t>Chair</a:t>
              </a:r>
              <a:b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b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Mike Crapo (R-ID)</a:t>
              </a:r>
            </a:p>
          </p:txBody>
        </p:sp>
        <p:sp>
          <p:nvSpPr>
            <p:cNvPr id="18" name="Oval 17">
              <a:extLst>
                <a:ext uri="{FF2B5EF4-FFF2-40B4-BE49-F238E27FC236}">
                  <a16:creationId xmlns:a16="http://schemas.microsoft.com/office/drawing/2014/main" id="{D72C9868-6206-68C4-4663-4FA442AD7E9E}"/>
                </a:ext>
              </a:extLst>
            </p:cNvPr>
            <p:cNvSpPr/>
            <p:nvPr/>
          </p:nvSpPr>
          <p:spPr bwMode="auto">
            <a:xfrm>
              <a:off x="1981831" y="3831835"/>
              <a:ext cx="640080" cy="640080"/>
            </a:xfrm>
            <a:prstGeom prst="ellipse">
              <a:avLst/>
            </a:prstGeom>
            <a:blipFill dpi="0" rotWithShape="1">
              <a:blip r:embed="rId3" cstate="screen">
                <a:extLst>
                  <a:ext uri="{28A0092B-C50C-407E-A947-70E740481C1C}">
                    <a14:useLocalDpi xmlns:a14="http://schemas.microsoft.com/office/drawing/2010/main"/>
                  </a:ext>
                </a:extLst>
              </a:blip>
              <a:srcRect/>
              <a:stretch>
                <a:fillRect/>
              </a:stretch>
            </a:blipFill>
            <a:ln>
              <a:noFill/>
              <a:headEnd/>
              <a:tailEn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180975" marR="0" lvl="0" indent="-180975" algn="ctr" defTabSz="457200"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19" name="Oval 18">
              <a:extLst>
                <a:ext uri="{FF2B5EF4-FFF2-40B4-BE49-F238E27FC236}">
                  <a16:creationId xmlns:a16="http://schemas.microsoft.com/office/drawing/2014/main" id="{F7814CD4-41D0-C773-8928-5F57AD6BD09E}"/>
                </a:ext>
              </a:extLst>
            </p:cNvPr>
            <p:cNvSpPr/>
            <p:nvPr/>
          </p:nvSpPr>
          <p:spPr bwMode="auto">
            <a:xfrm>
              <a:off x="1981831" y="2977983"/>
              <a:ext cx="640080" cy="640080"/>
            </a:xfrm>
            <a:prstGeom prst="ellipse">
              <a:avLst/>
            </a:prstGeom>
            <a:blipFill dpi="0" rotWithShape="1">
              <a:blip r:embed="rId4" cstate="screen">
                <a:extLst>
                  <a:ext uri="{28A0092B-C50C-407E-A947-70E740481C1C}">
                    <a14:useLocalDpi xmlns:a14="http://schemas.microsoft.com/office/drawing/2010/main"/>
                  </a:ext>
                </a:extLst>
              </a:blip>
              <a:srcRect/>
              <a:stretch>
                <a:fillRect/>
              </a:stretch>
            </a:blipFill>
            <a:ln>
              <a:noFill/>
              <a:headEnd/>
              <a:tailEn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180975" marR="0" lvl="0" indent="-180975" algn="ctr" defTabSz="457200"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22" name="Oval 21">
              <a:extLst>
                <a:ext uri="{FF2B5EF4-FFF2-40B4-BE49-F238E27FC236}">
                  <a16:creationId xmlns:a16="http://schemas.microsoft.com/office/drawing/2014/main" id="{E8347C72-85AD-3A49-A5B4-A5FB525DE65F}"/>
                </a:ext>
              </a:extLst>
            </p:cNvPr>
            <p:cNvSpPr/>
            <p:nvPr/>
          </p:nvSpPr>
          <p:spPr bwMode="auto">
            <a:xfrm>
              <a:off x="5397076" y="3831835"/>
              <a:ext cx="640080" cy="640080"/>
            </a:xfrm>
            <a:prstGeom prst="ellipse">
              <a:avLst/>
            </a:prstGeom>
            <a:blipFill dpi="0" rotWithShape="1">
              <a:blip r:embed="rId5" cstate="screen">
                <a:extLst>
                  <a:ext uri="{28A0092B-C50C-407E-A947-70E740481C1C}">
                    <a14:useLocalDpi xmlns:a14="http://schemas.microsoft.com/office/drawing/2010/main"/>
                  </a:ext>
                </a:extLst>
              </a:blip>
              <a:srcRect/>
              <a:stretch>
                <a:fillRect/>
              </a:stretch>
            </a:blipFill>
            <a:ln>
              <a:noFill/>
              <a:headEnd/>
              <a:tailEn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180975" marR="0" lvl="0" indent="-180975" algn="ctr" defTabSz="457200"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23" name="Oval 22">
              <a:extLst>
                <a:ext uri="{FF2B5EF4-FFF2-40B4-BE49-F238E27FC236}">
                  <a16:creationId xmlns:a16="http://schemas.microsoft.com/office/drawing/2014/main" id="{243AFFBB-07AB-E0A7-A091-F02E32722E60}"/>
                </a:ext>
              </a:extLst>
            </p:cNvPr>
            <p:cNvSpPr/>
            <p:nvPr/>
          </p:nvSpPr>
          <p:spPr bwMode="auto">
            <a:xfrm>
              <a:off x="5397076" y="2939220"/>
              <a:ext cx="640080" cy="640080"/>
            </a:xfrm>
            <a:prstGeom prst="ellipse">
              <a:avLst/>
            </a:prstGeom>
            <a:blipFill dpi="0" rotWithShape="1">
              <a:blip r:embed="rId6" cstate="screen">
                <a:extLst>
                  <a:ext uri="{28A0092B-C50C-407E-A947-70E740481C1C}">
                    <a14:useLocalDpi xmlns:a14="http://schemas.microsoft.com/office/drawing/2010/main"/>
                  </a:ext>
                </a:extLst>
              </a:blip>
              <a:srcRect/>
              <a:stretch>
                <a:fillRect/>
              </a:stretch>
            </a:blipFill>
            <a:ln>
              <a:noFill/>
              <a:headEnd/>
              <a:tailEnd/>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2000" tIns="72000" rIns="72000" bIns="72000" numCol="1" spcCol="0" rtlCol="0" fromWordArt="0" anchor="t" anchorCtr="0" forceAA="0" compatLnSpc="1">
              <a:prstTxWarp prst="textNoShape">
                <a:avLst/>
              </a:prstTxWarp>
              <a:noAutofit/>
            </a:bodyPr>
            <a:lstStyle/>
            <a:p>
              <a:pPr marL="180975" marR="0" lvl="0" indent="-180975" algn="ctr" defTabSz="457200" rtl="0" eaLnBrk="0" fontAlgn="auto" latinLnBrk="0" hangingPunct="0">
                <a:lnSpc>
                  <a:spcPct val="100000"/>
                </a:lnSpc>
                <a:spcBef>
                  <a:spcPts val="0"/>
                </a:spcBef>
                <a:spcAft>
                  <a:spcPts val="0"/>
                </a:spcAft>
                <a:buClr>
                  <a:srgbClr val="FFFFFF"/>
                </a:buClr>
                <a:buSzTx/>
                <a:buFont typeface="Arial" pitchFamily="34" charset="0"/>
                <a:buChar char="–"/>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grpSp>
    </p:spTree>
    <p:extLst>
      <p:ext uri="{BB962C8B-B14F-4D97-AF65-F5344CB8AC3E}">
        <p14:creationId xmlns:p14="http://schemas.microsoft.com/office/powerpoint/2010/main" val="190190485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F596A3-178C-1A81-CDA1-08C047DBC579}"/>
              </a:ext>
            </a:extLst>
          </p:cNvPr>
          <p:cNvSpPr>
            <a:spLocks noGrp="1"/>
          </p:cNvSpPr>
          <p:nvPr>
            <p:ph type="title"/>
          </p:nvPr>
        </p:nvSpPr>
        <p:spPr>
          <a:xfrm>
            <a:off x="699706" y="232904"/>
            <a:ext cx="9786419" cy="991889"/>
          </a:xfrm>
        </p:spPr>
        <p:txBody>
          <a:bodyPr/>
          <a:lstStyle/>
          <a:p>
            <a:r>
              <a:rPr lang="en-US" dirty="0"/>
              <a:t>Doctors’ Caucus</a:t>
            </a:r>
          </a:p>
        </p:txBody>
      </p:sp>
      <p:sp>
        <p:nvSpPr>
          <p:cNvPr id="3" name="Content Placeholder 2">
            <a:extLst>
              <a:ext uri="{FF2B5EF4-FFF2-40B4-BE49-F238E27FC236}">
                <a16:creationId xmlns:a16="http://schemas.microsoft.com/office/drawing/2014/main" id="{8F6C14D2-B7C3-B0AA-F680-04D7D6CA730B}"/>
              </a:ext>
            </a:extLst>
          </p:cNvPr>
          <p:cNvSpPr>
            <a:spLocks noGrp="1"/>
          </p:cNvSpPr>
          <p:nvPr>
            <p:ph idx="1"/>
          </p:nvPr>
        </p:nvSpPr>
        <p:spPr>
          <a:xfrm>
            <a:off x="595619" y="1090569"/>
            <a:ext cx="10477736" cy="5042991"/>
          </a:xfrm>
        </p:spPr>
        <p:txBody>
          <a:bodyPr>
            <a:normAutofit/>
          </a:bodyPr>
          <a:lstStyle/>
          <a:p>
            <a:r>
              <a:rPr lang="en-US" sz="2800" dirty="0">
                <a:solidFill>
                  <a:schemeClr val="dk1"/>
                </a:solidFill>
                <a:ea typeface="Calibri"/>
                <a:cs typeface="Calibri"/>
              </a:rPr>
              <a:t>There are currently 19 physician members of the 118th Congress including 4 senators and 15 representatives. </a:t>
            </a:r>
          </a:p>
          <a:p>
            <a:r>
              <a:rPr lang="en-US" sz="2800" dirty="0">
                <a:solidFill>
                  <a:schemeClr val="dk1"/>
                </a:solidFill>
                <a:ea typeface="Calibri"/>
                <a:cs typeface="Calibri"/>
              </a:rPr>
              <a:t>The GOP Doctors Caucus is Co-Chaired by Reps. Brad Wenstrup, D.P.M. (R-OH), Michael Burgess, M.D. (R-TX), and Greg Murphy, M.D. (R-NC).</a:t>
            </a:r>
          </a:p>
          <a:p>
            <a:r>
              <a:rPr lang="en-US" sz="2800" dirty="0">
                <a:solidFill>
                  <a:schemeClr val="dk1"/>
                </a:solidFill>
                <a:ea typeface="Calibri"/>
                <a:cs typeface="Calibri"/>
              </a:rPr>
              <a:t>Three members retiring: Larry Bucshon (R-IN), Michael Burgess (R-TX), and Brad Wenstrup (R-OH). </a:t>
            </a:r>
          </a:p>
          <a:p>
            <a:r>
              <a:rPr lang="en-US" sz="2800" dirty="0">
                <a:solidFill>
                  <a:schemeClr val="dk1"/>
                </a:solidFill>
                <a:ea typeface="Calibri"/>
                <a:cs typeface="Calibri"/>
              </a:rPr>
              <a:t>Three physicians elected to the House in 2024: Maxine Dexter (D-OR), Kelly Morrison (D-MN), and Herb Conaway (D-NJ).</a:t>
            </a:r>
          </a:p>
          <a:p>
            <a:endParaRPr lang="en-US" sz="2800" dirty="0"/>
          </a:p>
        </p:txBody>
      </p:sp>
      <p:sp>
        <p:nvSpPr>
          <p:cNvPr id="4" name="Slide Number Placeholder 3">
            <a:extLst>
              <a:ext uri="{FF2B5EF4-FFF2-40B4-BE49-F238E27FC236}">
                <a16:creationId xmlns:a16="http://schemas.microsoft.com/office/drawing/2014/main" id="{48A0FB7A-4AB7-9092-6503-B6D8277168A7}"/>
              </a:ext>
            </a:extLst>
          </p:cNvPr>
          <p:cNvSpPr>
            <a:spLocks noGrp="1"/>
          </p:cNvSpPr>
          <p:nvPr>
            <p:ph type="sldNum" sz="quarter" idx="10"/>
          </p:nvPr>
        </p:nvSpPr>
        <p:spPr/>
        <p:txBody>
          <a:bodyPr/>
          <a:lstStyle/>
          <a:p>
            <a:fld id="{461711D5-349D-4847-A71F-DCB6A6FF38BF}" type="slidenum">
              <a:rPr lang="en-US" smtClean="0"/>
              <a:pPr/>
              <a:t>13</a:t>
            </a:fld>
            <a:endParaRPr lang="en-US" dirty="0"/>
          </a:p>
        </p:txBody>
      </p:sp>
    </p:spTree>
    <p:extLst>
      <p:ext uri="{BB962C8B-B14F-4D97-AF65-F5344CB8AC3E}">
        <p14:creationId xmlns:p14="http://schemas.microsoft.com/office/powerpoint/2010/main" val="1233879182"/>
      </p:ext>
    </p:extLst>
  </p:cSld>
  <p:clrMapOvr>
    <a:masterClrMapping/>
  </p:clrMapOvr>
  <mc:AlternateContent xmlns:mc="http://schemas.openxmlformats.org/markup-compatibility/2006" xmlns:p14="http://schemas.microsoft.com/office/powerpoint/2010/main">
    <mc:Choice Requires="p14">
      <p:transition spd="slow" p14:dur="2000" advTm="24148"/>
    </mc:Choice>
    <mc:Fallback xmlns="">
      <p:transition spd="slow" advTm="24148"/>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close-up of a text&#10;&#10;Description automatically generated">
            <a:extLst>
              <a:ext uri="{FF2B5EF4-FFF2-40B4-BE49-F238E27FC236}">
                <a16:creationId xmlns:a16="http://schemas.microsoft.com/office/drawing/2014/main" id="{F8A7E4D7-B789-4396-06B9-969A3978AAB6}"/>
              </a:ext>
            </a:extLst>
          </p:cNvPr>
          <p:cNvPicPr>
            <a:picLocks noGrp="1" noChangeAspect="1"/>
          </p:cNvPicPr>
          <p:nvPr>
            <p:ph idx="1"/>
          </p:nvPr>
        </p:nvPicPr>
        <p:blipFill>
          <a:blip r:embed="rId2"/>
          <a:stretch>
            <a:fillRect/>
          </a:stretch>
        </p:blipFill>
        <p:spPr>
          <a:xfrm>
            <a:off x="2181856" y="68263"/>
            <a:ext cx="8221987" cy="6721475"/>
          </a:xfrm>
          <a:noFill/>
        </p:spPr>
      </p:pic>
      <p:sp>
        <p:nvSpPr>
          <p:cNvPr id="4" name="Slide Number Placeholder 3" hidden="1">
            <a:extLst>
              <a:ext uri="{FF2B5EF4-FFF2-40B4-BE49-F238E27FC236}">
                <a16:creationId xmlns:a16="http://schemas.microsoft.com/office/drawing/2014/main" id="{5FFBB1B2-B55C-8620-3BA6-B64DB014C690}"/>
              </a:ext>
            </a:extLst>
          </p:cNvPr>
          <p:cNvSpPr>
            <a:spLocks noGrp="1"/>
          </p:cNvSpPr>
          <p:nvPr>
            <p:ph type="sldNum" sz="quarter" idx="10"/>
          </p:nvPr>
        </p:nvSpPr>
        <p:spPr/>
        <p:txBody>
          <a:bodyPr/>
          <a:lstStyle/>
          <a:p>
            <a:pPr>
              <a:spcAft>
                <a:spcPts val="600"/>
              </a:spcAft>
            </a:pPr>
            <a:fld id="{461711D5-349D-4847-A71F-DCB6A6FF38BF}" type="slidenum">
              <a:rPr lang="en-US" smtClean="0"/>
              <a:pPr>
                <a:spcAft>
                  <a:spcPts val="600"/>
                </a:spcAft>
              </a:pPr>
              <a:t>14</a:t>
            </a:fld>
            <a:endParaRPr lang="en-US"/>
          </a:p>
        </p:txBody>
      </p:sp>
    </p:spTree>
    <p:extLst>
      <p:ext uri="{BB962C8B-B14F-4D97-AF65-F5344CB8AC3E}">
        <p14:creationId xmlns:p14="http://schemas.microsoft.com/office/powerpoint/2010/main" val="310010496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FBE828-6BAD-EEBA-75D5-38C57365696F}"/>
              </a:ext>
            </a:extLst>
          </p:cNvPr>
          <p:cNvSpPr>
            <a:spLocks noGrp="1"/>
          </p:cNvSpPr>
          <p:nvPr>
            <p:ph type="title"/>
          </p:nvPr>
        </p:nvSpPr>
        <p:spPr>
          <a:xfrm>
            <a:off x="838200" y="365126"/>
            <a:ext cx="10515600" cy="914399"/>
          </a:xfrm>
        </p:spPr>
        <p:txBody>
          <a:bodyPr anchor="ctr">
            <a:normAutofit/>
          </a:bodyPr>
          <a:lstStyle/>
          <a:p>
            <a:pPr algn="ctr"/>
            <a:r>
              <a:rPr lang="en-US" sz="3200" dirty="0"/>
              <a:t>Legislative Outlook</a:t>
            </a:r>
          </a:p>
        </p:txBody>
      </p:sp>
      <p:pic>
        <p:nvPicPr>
          <p:cNvPr id="5" name="Picture 4" descr="Coin-operated binoculars above Central Park Manhatten">
            <a:extLst>
              <a:ext uri="{FF2B5EF4-FFF2-40B4-BE49-F238E27FC236}">
                <a16:creationId xmlns:a16="http://schemas.microsoft.com/office/drawing/2014/main" id="{01BED280-8791-0AF3-7310-C23A184141E0}"/>
              </a:ext>
            </a:extLst>
          </p:cNvPr>
          <p:cNvPicPr>
            <a:picLocks noChangeAspect="1"/>
          </p:cNvPicPr>
          <p:nvPr/>
        </p:nvPicPr>
        <p:blipFill>
          <a:blip r:embed="rId2"/>
          <a:srcRect t="24023" b="5942"/>
          <a:stretch/>
        </p:blipFill>
        <p:spPr>
          <a:xfrm>
            <a:off x="838200" y="1279525"/>
            <a:ext cx="10515600" cy="4897438"/>
          </a:xfrm>
          <a:prstGeom prst="rect">
            <a:avLst/>
          </a:prstGeom>
          <a:noFill/>
        </p:spPr>
      </p:pic>
      <p:sp>
        <p:nvSpPr>
          <p:cNvPr id="9" name="Slide Number Placeholder 3">
            <a:extLst>
              <a:ext uri="{FF2B5EF4-FFF2-40B4-BE49-F238E27FC236}">
                <a16:creationId xmlns:a16="http://schemas.microsoft.com/office/drawing/2014/main" id="{2583F5DB-043F-9D8A-BB1E-90988A6A5A06}"/>
              </a:ext>
            </a:extLst>
          </p:cNvPr>
          <p:cNvSpPr>
            <a:spLocks noGrp="1"/>
          </p:cNvSpPr>
          <p:nvPr>
            <p:ph type="sldNum" sz="quarter" idx="10"/>
          </p:nvPr>
        </p:nvSpPr>
        <p:spPr>
          <a:xfrm>
            <a:off x="8747759" y="6391656"/>
            <a:ext cx="3185161" cy="274320"/>
          </a:xfrm>
        </p:spPr>
        <p:txBody>
          <a:bodyPr/>
          <a:lstStyle/>
          <a:p>
            <a:pPr>
              <a:spcAft>
                <a:spcPts val="600"/>
              </a:spcAft>
            </a:pPr>
            <a:fld id="{461711D5-349D-4847-A71F-DCB6A6FF38BF}" type="slidenum">
              <a:rPr lang="en-US" smtClean="0"/>
              <a:pPr>
                <a:spcAft>
                  <a:spcPts val="600"/>
                </a:spcAft>
              </a:pPr>
              <a:t>15</a:t>
            </a:fld>
            <a:endParaRPr lang="en-US"/>
          </a:p>
        </p:txBody>
      </p:sp>
    </p:spTree>
    <p:extLst>
      <p:ext uri="{BB962C8B-B14F-4D97-AF65-F5344CB8AC3E}">
        <p14:creationId xmlns:p14="http://schemas.microsoft.com/office/powerpoint/2010/main" val="295073472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BBB12B-7F3B-62F8-CB40-6057C565AD3B}"/>
              </a:ext>
            </a:extLst>
          </p:cNvPr>
          <p:cNvSpPr>
            <a:spLocks noGrp="1"/>
          </p:cNvSpPr>
          <p:nvPr>
            <p:ph type="title"/>
          </p:nvPr>
        </p:nvSpPr>
        <p:spPr>
          <a:xfrm>
            <a:off x="912765" y="342296"/>
            <a:ext cx="10492686" cy="723622"/>
          </a:xfrm>
        </p:spPr>
        <p:txBody>
          <a:bodyPr/>
          <a:lstStyle/>
          <a:p>
            <a:r>
              <a:rPr lang="en-US" dirty="0"/>
              <a:t>Lawmakers have until December 20 to pass appropriations and avoid a government shutdown</a:t>
            </a:r>
          </a:p>
        </p:txBody>
      </p:sp>
      <p:sp>
        <p:nvSpPr>
          <p:cNvPr id="3" name="TextBox 2">
            <a:extLst>
              <a:ext uri="{FF2B5EF4-FFF2-40B4-BE49-F238E27FC236}">
                <a16:creationId xmlns:a16="http://schemas.microsoft.com/office/drawing/2014/main" id="{50DA623C-28E2-36F1-35FA-96F66DD3E92B}"/>
              </a:ext>
            </a:extLst>
          </p:cNvPr>
          <p:cNvSpPr txBox="1"/>
          <p:nvPr/>
        </p:nvSpPr>
        <p:spPr>
          <a:xfrm>
            <a:off x="2160990" y="6224623"/>
            <a:ext cx="5546096" cy="200055"/>
          </a:xfrm>
          <a:prstGeom prst="rect">
            <a:avLst/>
          </a:prstGeom>
          <a:noFill/>
        </p:spPr>
        <p:txBody>
          <a:bodyPr wrap="square" rtlCol="0">
            <a:spAutoFit/>
          </a:bodyPr>
          <a:lstStyle/>
          <a:p>
            <a:r>
              <a:rPr lang="en-US" sz="700" spc="200" dirty="0">
                <a:solidFill>
                  <a:schemeClr val="bg2">
                    <a:lumMod val="50000"/>
                  </a:schemeClr>
                </a:solidFill>
              </a:rPr>
              <a:t>SOURCE</a:t>
            </a:r>
            <a:r>
              <a:rPr lang="en-US" sz="700" spc="200" dirty="0">
                <a:solidFill>
                  <a:schemeClr val="accent2"/>
                </a:solidFill>
              </a:rPr>
              <a:t> </a:t>
            </a:r>
            <a:r>
              <a:rPr lang="en-US" sz="700" dirty="0">
                <a:solidFill>
                  <a:schemeClr val="bg2">
                    <a:lumMod val="75000"/>
                  </a:schemeClr>
                </a:solidFill>
              </a:rPr>
              <a:t>CRS, Committee for a Responsible Federal Budget, District Policy Group, US Senate, CBS News.</a:t>
            </a:r>
          </a:p>
        </p:txBody>
      </p:sp>
      <p:sp>
        <p:nvSpPr>
          <p:cNvPr id="4" name="TextBox 3">
            <a:extLst>
              <a:ext uri="{FF2B5EF4-FFF2-40B4-BE49-F238E27FC236}">
                <a16:creationId xmlns:a16="http://schemas.microsoft.com/office/drawing/2014/main" id="{DC0D73AB-1927-B185-6417-DCB5B81D4EAC}"/>
              </a:ext>
            </a:extLst>
          </p:cNvPr>
          <p:cNvSpPr txBox="1"/>
          <p:nvPr/>
        </p:nvSpPr>
        <p:spPr>
          <a:xfrm>
            <a:off x="2160989" y="6346956"/>
            <a:ext cx="2685329" cy="200055"/>
          </a:xfrm>
          <a:prstGeom prst="rect">
            <a:avLst/>
          </a:prstGeom>
          <a:noFill/>
        </p:spPr>
        <p:txBody>
          <a:bodyPr wrap="square" rtlCol="0">
            <a:spAutoFit/>
          </a:bodyPr>
          <a:lstStyle/>
          <a:p>
            <a:r>
              <a:rPr lang="en-US" sz="700" spc="200" dirty="0">
                <a:solidFill>
                  <a:schemeClr val="accent1"/>
                </a:solidFill>
              </a:rPr>
              <a:t>PRESENTATION CENTER </a:t>
            </a:r>
            <a:r>
              <a:rPr lang="en-US" sz="700" dirty="0">
                <a:solidFill>
                  <a:schemeClr val="bg2">
                    <a:lumMod val="75000"/>
                  </a:schemeClr>
                </a:solidFill>
              </a:rPr>
              <a:t>9/26/24</a:t>
            </a:r>
          </a:p>
        </p:txBody>
      </p:sp>
      <p:grpSp>
        <p:nvGrpSpPr>
          <p:cNvPr id="21" name="Group 20">
            <a:extLst>
              <a:ext uri="{FF2B5EF4-FFF2-40B4-BE49-F238E27FC236}">
                <a16:creationId xmlns:a16="http://schemas.microsoft.com/office/drawing/2014/main" id="{A25679E4-3138-FFE6-6DFF-96BF4561CC57}"/>
              </a:ext>
            </a:extLst>
          </p:cNvPr>
          <p:cNvGrpSpPr/>
          <p:nvPr/>
        </p:nvGrpSpPr>
        <p:grpSpPr>
          <a:xfrm>
            <a:off x="1400174" y="1357314"/>
            <a:ext cx="8901113" cy="4257674"/>
            <a:chOff x="2489201" y="1610827"/>
            <a:chExt cx="7342632" cy="3274194"/>
          </a:xfrm>
        </p:grpSpPr>
        <p:sp>
          <p:nvSpPr>
            <p:cNvPr id="7" name="TextBox 6">
              <a:extLst>
                <a:ext uri="{FF2B5EF4-FFF2-40B4-BE49-F238E27FC236}">
                  <a16:creationId xmlns:a16="http://schemas.microsoft.com/office/drawing/2014/main" id="{2CAFFB79-5D71-CDE8-DC67-0C1C4B2D8D46}"/>
                </a:ext>
              </a:extLst>
            </p:cNvPr>
            <p:cNvSpPr txBox="1"/>
            <p:nvPr/>
          </p:nvSpPr>
          <p:spPr>
            <a:xfrm>
              <a:off x="2489201" y="2940872"/>
              <a:ext cx="5877535" cy="276999"/>
            </a:xfrm>
            <a:prstGeom prst="rect">
              <a:avLst/>
            </a:prstGeom>
            <a:noFill/>
          </p:spPr>
          <p:txBody>
            <a:bodyPr wrap="square" rtlCol="0">
              <a:spAutoFit/>
            </a:bodyPr>
            <a:lstStyle/>
            <a:p>
              <a:r>
                <a:rPr lang="en-US" sz="1200" b="1" dirty="0">
                  <a:solidFill>
                    <a:schemeClr val="accent1">
                      <a:lumMod val="75000"/>
                    </a:schemeClr>
                  </a:solidFill>
                </a:rPr>
                <a:t>3 WAYS TO AVOID A GOVERNMENT SHUTDOWN</a:t>
              </a:r>
            </a:p>
          </p:txBody>
        </p:sp>
        <p:sp>
          <p:nvSpPr>
            <p:cNvPr id="8" name="Rectangle: Rounded Corners 7">
              <a:extLst>
                <a:ext uri="{FF2B5EF4-FFF2-40B4-BE49-F238E27FC236}">
                  <a16:creationId xmlns:a16="http://schemas.microsoft.com/office/drawing/2014/main" id="{C71C855B-7261-4656-9967-3C210F83C910}"/>
                </a:ext>
              </a:extLst>
            </p:cNvPr>
            <p:cNvSpPr/>
            <p:nvPr/>
          </p:nvSpPr>
          <p:spPr>
            <a:xfrm>
              <a:off x="5061828" y="3239101"/>
              <a:ext cx="2194560" cy="1645920"/>
            </a:xfrm>
            <a:prstGeom prst="roundRect">
              <a:avLst>
                <a:gd name="adj" fmla="val 5570"/>
              </a:avLst>
            </a:prstGeom>
            <a:solidFill>
              <a:schemeClr val="bg1">
                <a:lumMod val="8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640080" rIns="91440" rtlCol="0" anchor="t"/>
            <a:lstStyle/>
            <a:p>
              <a:pPr>
                <a:spcAft>
                  <a:spcPts val="600"/>
                </a:spcAft>
                <a:defRPr/>
              </a:pPr>
              <a:endParaRPr lang="en-US" sz="1200" b="1" dirty="0">
                <a:solidFill>
                  <a:schemeClr val="accent1">
                    <a:lumMod val="75000"/>
                  </a:schemeClr>
                </a:solidFill>
              </a:endParaRPr>
            </a:p>
            <a:p>
              <a:pPr>
                <a:spcAft>
                  <a:spcPts val="600"/>
                </a:spcAft>
                <a:defRPr/>
              </a:pPr>
              <a:r>
                <a:rPr lang="en-US" sz="1600" b="1" dirty="0">
                  <a:solidFill>
                    <a:schemeClr val="accent1">
                      <a:lumMod val="75000"/>
                    </a:schemeClr>
                  </a:solidFill>
                </a:rPr>
                <a:t>Omnibus bill</a:t>
              </a:r>
              <a:endParaRPr kumimoji="0" lang="en-US" sz="1600" b="0" i="0" u="none" strike="noStrike" kern="1200" cap="none" spc="0" normalizeH="0" baseline="0" noProof="0" dirty="0">
                <a:ln>
                  <a:noFill/>
                </a:ln>
                <a:solidFill>
                  <a:srgbClr val="000000"/>
                </a:solidFill>
                <a:effectLst/>
                <a:uLnTx/>
                <a:uFillTx/>
                <a:ea typeface="+mn-ea"/>
                <a:cs typeface="+mn-cs"/>
              </a:endParaRPr>
            </a:p>
            <a:p>
              <a:pPr>
                <a:spcAft>
                  <a:spcPts val="600"/>
                </a:spcAft>
              </a:pPr>
              <a:r>
                <a:rPr lang="en-US" sz="1200" dirty="0">
                  <a:solidFill>
                    <a:schemeClr val="tx1"/>
                  </a:solidFill>
                </a:rPr>
                <a:t>Package of appropriations bills passed together, rather than in the traditional separate manner</a:t>
              </a:r>
            </a:p>
          </p:txBody>
        </p:sp>
        <p:sp>
          <p:nvSpPr>
            <p:cNvPr id="9" name="Rectangle: Rounded Corners 8">
              <a:extLst>
                <a:ext uri="{FF2B5EF4-FFF2-40B4-BE49-F238E27FC236}">
                  <a16:creationId xmlns:a16="http://schemas.microsoft.com/office/drawing/2014/main" id="{D8BE4AA9-FB7E-2D43-FF16-910298FBB675}"/>
                </a:ext>
              </a:extLst>
            </p:cNvPr>
            <p:cNvSpPr/>
            <p:nvPr/>
          </p:nvSpPr>
          <p:spPr>
            <a:xfrm>
              <a:off x="2489201" y="3239101"/>
              <a:ext cx="2194560" cy="1645920"/>
            </a:xfrm>
            <a:prstGeom prst="roundRect">
              <a:avLst>
                <a:gd name="adj" fmla="val 5570"/>
              </a:avLst>
            </a:prstGeom>
            <a:solidFill>
              <a:schemeClr val="bg1">
                <a:lumMod val="8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640080" rIns="91440" rtlCol="0" anchor="t"/>
            <a:lstStyle/>
            <a:p>
              <a:pPr>
                <a:spcAft>
                  <a:spcPts val="600"/>
                </a:spcAft>
              </a:pPr>
              <a:endParaRPr lang="en-US" sz="1200" b="1" dirty="0">
                <a:solidFill>
                  <a:schemeClr val="accent1">
                    <a:lumMod val="75000"/>
                  </a:schemeClr>
                </a:solidFill>
              </a:endParaRPr>
            </a:p>
            <a:p>
              <a:pPr>
                <a:spcAft>
                  <a:spcPts val="600"/>
                </a:spcAft>
              </a:pPr>
              <a:r>
                <a:rPr lang="en-US" sz="1600" b="1" dirty="0">
                  <a:solidFill>
                    <a:schemeClr val="accent1">
                      <a:lumMod val="75000"/>
                    </a:schemeClr>
                  </a:solidFill>
                </a:rPr>
                <a:t>Continuing resolution</a:t>
              </a:r>
              <a:endParaRPr lang="en-US" sz="1600" dirty="0"/>
            </a:p>
            <a:p>
              <a:pPr>
                <a:spcAft>
                  <a:spcPts val="600"/>
                </a:spcAft>
              </a:pPr>
              <a:r>
                <a:rPr lang="en-US" sz="1200" dirty="0">
                  <a:solidFill>
                    <a:schemeClr val="tx1"/>
                  </a:solidFill>
                </a:rPr>
                <a:t>Provides budget authority for federal agencies and programs to operate until regular appropriations are enacted</a:t>
              </a:r>
            </a:p>
          </p:txBody>
        </p:sp>
        <p:sp>
          <p:nvSpPr>
            <p:cNvPr id="10" name="Rectangle: Rounded Corners 9">
              <a:extLst>
                <a:ext uri="{FF2B5EF4-FFF2-40B4-BE49-F238E27FC236}">
                  <a16:creationId xmlns:a16="http://schemas.microsoft.com/office/drawing/2014/main" id="{997DD226-EDEF-C782-3FDA-AA0DE8D47495}"/>
                </a:ext>
              </a:extLst>
            </p:cNvPr>
            <p:cNvSpPr/>
            <p:nvPr/>
          </p:nvSpPr>
          <p:spPr>
            <a:xfrm>
              <a:off x="7634455" y="3239101"/>
              <a:ext cx="2194560" cy="1645920"/>
            </a:xfrm>
            <a:prstGeom prst="roundRect">
              <a:avLst>
                <a:gd name="adj" fmla="val 5570"/>
              </a:avLst>
            </a:prstGeom>
            <a:solidFill>
              <a:schemeClr val="bg1">
                <a:lumMod val="85000"/>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82880" tIns="640080" rIns="91440" rtlCol="0" anchor="t"/>
            <a:lstStyle/>
            <a:p>
              <a:pPr>
                <a:spcAft>
                  <a:spcPts val="600"/>
                </a:spcAft>
                <a:defRPr/>
              </a:pPr>
              <a:endParaRPr lang="en-US" sz="1200" b="1" dirty="0">
                <a:solidFill>
                  <a:schemeClr val="accent1">
                    <a:lumMod val="75000"/>
                  </a:schemeClr>
                </a:solidFill>
              </a:endParaRPr>
            </a:p>
            <a:p>
              <a:pPr>
                <a:spcAft>
                  <a:spcPts val="600"/>
                </a:spcAft>
                <a:defRPr/>
              </a:pPr>
              <a:r>
                <a:rPr lang="en-US" sz="1600" b="1" dirty="0" err="1">
                  <a:solidFill>
                    <a:schemeClr val="accent1">
                      <a:lumMod val="75000"/>
                    </a:schemeClr>
                  </a:solidFill>
                </a:rPr>
                <a:t>Cromnibus</a:t>
              </a:r>
              <a:r>
                <a:rPr lang="en-US" sz="1600" b="1" dirty="0">
                  <a:solidFill>
                    <a:schemeClr val="accent1">
                      <a:lumMod val="75000"/>
                    </a:schemeClr>
                  </a:solidFill>
                </a:rPr>
                <a:t> bill</a:t>
              </a:r>
              <a:endParaRPr lang="en-US" sz="1600" dirty="0">
                <a:solidFill>
                  <a:srgbClr val="000000"/>
                </a:solidFill>
              </a:endParaRPr>
            </a:p>
            <a:p>
              <a:pPr>
                <a:spcAft>
                  <a:spcPts val="600"/>
                </a:spcAft>
              </a:pPr>
              <a:r>
                <a:rPr lang="en-US" sz="1200" dirty="0">
                  <a:solidFill>
                    <a:schemeClr val="tx1"/>
                  </a:solidFill>
                </a:rPr>
                <a:t>Combination of long-term omnibus spending bills and short-term continuing resolution for some programs</a:t>
              </a:r>
            </a:p>
          </p:txBody>
        </p:sp>
        <p:sp>
          <p:nvSpPr>
            <p:cNvPr id="11" name="Rectangle: Rounded Corners 10">
              <a:extLst>
                <a:ext uri="{FF2B5EF4-FFF2-40B4-BE49-F238E27FC236}">
                  <a16:creationId xmlns:a16="http://schemas.microsoft.com/office/drawing/2014/main" id="{3F13CB55-9D77-3393-93FA-BDE13A325F71}"/>
                </a:ext>
              </a:extLst>
            </p:cNvPr>
            <p:cNvSpPr/>
            <p:nvPr/>
          </p:nvSpPr>
          <p:spPr>
            <a:xfrm>
              <a:off x="7813273" y="3310643"/>
              <a:ext cx="548670" cy="548670"/>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4444170D-506A-DABE-3868-6EBCDB441311}"/>
                </a:ext>
              </a:extLst>
            </p:cNvPr>
            <p:cNvSpPr txBox="1"/>
            <p:nvPr/>
          </p:nvSpPr>
          <p:spPr>
            <a:xfrm>
              <a:off x="9468028" y="3360323"/>
              <a:ext cx="274320" cy="276999"/>
            </a:xfrm>
            <a:prstGeom prst="rect">
              <a:avLst/>
            </a:prstGeom>
            <a:noFill/>
          </p:spPr>
          <p:txBody>
            <a:bodyPr wrap="square" lIns="0" tIns="0" rIns="0" bIns="0" rtlCol="0">
              <a:spAutoFit/>
            </a:bodyPr>
            <a:lstStyle/>
            <a:p>
              <a:pPr algn="ctr"/>
              <a:r>
                <a:rPr lang="en-US" b="1" dirty="0">
                  <a:solidFill>
                    <a:schemeClr val="tx1">
                      <a:lumMod val="65000"/>
                      <a:lumOff val="35000"/>
                    </a:schemeClr>
                  </a:solidFill>
                </a:rPr>
                <a:t>3</a:t>
              </a:r>
            </a:p>
          </p:txBody>
        </p:sp>
        <p:sp>
          <p:nvSpPr>
            <p:cNvPr id="13" name="Rectangle: Rounded Corners 12">
              <a:extLst>
                <a:ext uri="{FF2B5EF4-FFF2-40B4-BE49-F238E27FC236}">
                  <a16:creationId xmlns:a16="http://schemas.microsoft.com/office/drawing/2014/main" id="{4D5C9C34-3573-8E22-5460-5EFD3149EB3F}"/>
                </a:ext>
              </a:extLst>
            </p:cNvPr>
            <p:cNvSpPr/>
            <p:nvPr/>
          </p:nvSpPr>
          <p:spPr>
            <a:xfrm>
              <a:off x="5235371" y="3310643"/>
              <a:ext cx="548670" cy="548670"/>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0A6C0A9-44A0-A20D-9D5A-A8169D98DF71}"/>
                </a:ext>
              </a:extLst>
            </p:cNvPr>
            <p:cNvSpPr txBox="1"/>
            <p:nvPr/>
          </p:nvSpPr>
          <p:spPr>
            <a:xfrm>
              <a:off x="6894113" y="3360323"/>
              <a:ext cx="274320" cy="276999"/>
            </a:xfrm>
            <a:prstGeom prst="rect">
              <a:avLst/>
            </a:prstGeom>
            <a:noFill/>
          </p:spPr>
          <p:txBody>
            <a:bodyPr wrap="square" lIns="0" tIns="0" rIns="0" bIns="0" rtlCol="0">
              <a:spAutoFit/>
            </a:bodyPr>
            <a:lstStyle/>
            <a:p>
              <a:pPr algn="ctr"/>
              <a:r>
                <a:rPr lang="en-US" b="1" dirty="0">
                  <a:solidFill>
                    <a:schemeClr val="tx1">
                      <a:lumMod val="65000"/>
                      <a:lumOff val="35000"/>
                    </a:schemeClr>
                  </a:solidFill>
                </a:rPr>
                <a:t>2</a:t>
              </a:r>
            </a:p>
          </p:txBody>
        </p:sp>
        <p:sp>
          <p:nvSpPr>
            <p:cNvPr id="15" name="Rectangle: Rounded Corners 14">
              <a:extLst>
                <a:ext uri="{FF2B5EF4-FFF2-40B4-BE49-F238E27FC236}">
                  <a16:creationId xmlns:a16="http://schemas.microsoft.com/office/drawing/2014/main" id="{07169DBD-F572-A922-494C-223D9D35D076}"/>
                </a:ext>
              </a:extLst>
            </p:cNvPr>
            <p:cNvSpPr/>
            <p:nvPr/>
          </p:nvSpPr>
          <p:spPr>
            <a:xfrm>
              <a:off x="2656939" y="3310643"/>
              <a:ext cx="548670" cy="548670"/>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7BDCF4FE-3DE0-7413-3C31-1631FC96BB7C}"/>
                </a:ext>
              </a:extLst>
            </p:cNvPr>
            <p:cNvSpPr txBox="1"/>
            <p:nvPr/>
          </p:nvSpPr>
          <p:spPr>
            <a:xfrm>
              <a:off x="4321486" y="3360323"/>
              <a:ext cx="274320" cy="276999"/>
            </a:xfrm>
            <a:prstGeom prst="rect">
              <a:avLst/>
            </a:prstGeom>
            <a:noFill/>
          </p:spPr>
          <p:txBody>
            <a:bodyPr wrap="square" lIns="0" tIns="0" rIns="0" bIns="0" rtlCol="0">
              <a:spAutoFit/>
            </a:bodyPr>
            <a:lstStyle/>
            <a:p>
              <a:pPr algn="ctr"/>
              <a:r>
                <a:rPr lang="en-US" b="1" dirty="0">
                  <a:solidFill>
                    <a:schemeClr val="tx1">
                      <a:lumMod val="65000"/>
                      <a:lumOff val="35000"/>
                    </a:schemeClr>
                  </a:solidFill>
                </a:rPr>
                <a:t>1</a:t>
              </a:r>
            </a:p>
          </p:txBody>
        </p:sp>
        <p:pic>
          <p:nvPicPr>
            <p:cNvPr id="17" name="Graphic 16">
              <a:extLst>
                <a:ext uri="{FF2B5EF4-FFF2-40B4-BE49-F238E27FC236}">
                  <a16:creationId xmlns:a16="http://schemas.microsoft.com/office/drawing/2014/main" id="{4090EF35-3BEB-D112-C9EA-D9EDCEBE6EE1}"/>
                </a:ext>
              </a:extLst>
            </p:cNvPr>
            <p:cNvPicPr>
              <a:picLocks/>
            </p:cNvPicPr>
            <p:nvPr/>
          </p:nvPicPr>
          <p:blipFill>
            <a:blip r:embed="rId3">
              <a:extLst>
                <a:ext uri="{96DAC541-7B7A-43D3-8B79-37D633B846F1}">
                  <asvg:svgBlip xmlns:asvg="http://schemas.microsoft.com/office/drawing/2016/SVG/main" r:embed="rId4"/>
                </a:ext>
              </a:extLst>
            </a:blip>
            <a:stretch>
              <a:fillRect/>
            </a:stretch>
          </p:blipFill>
          <p:spPr>
            <a:xfrm>
              <a:off x="2748394" y="3402098"/>
              <a:ext cx="365760" cy="365760"/>
            </a:xfrm>
            <a:prstGeom prst="rect">
              <a:avLst/>
            </a:prstGeom>
          </p:spPr>
        </p:pic>
        <p:pic>
          <p:nvPicPr>
            <p:cNvPr id="18" name="Graphic 17">
              <a:extLst>
                <a:ext uri="{FF2B5EF4-FFF2-40B4-BE49-F238E27FC236}">
                  <a16:creationId xmlns:a16="http://schemas.microsoft.com/office/drawing/2014/main" id="{5CA301C7-18CC-A9A8-B329-242D09BC8BB8}"/>
                </a:ext>
              </a:extLst>
            </p:cNvPr>
            <p:cNvPicPr>
              <a:picLocks/>
            </p:cNvPicPr>
            <p:nvPr/>
          </p:nvPicPr>
          <p:blipFill>
            <a:blip r:embed="rId5">
              <a:extLst>
                <a:ext uri="{96DAC541-7B7A-43D3-8B79-37D633B846F1}">
                  <asvg:svgBlip xmlns:asvg="http://schemas.microsoft.com/office/drawing/2016/SVG/main" r:embed="rId6"/>
                </a:ext>
              </a:extLst>
            </a:blip>
            <a:stretch>
              <a:fillRect/>
            </a:stretch>
          </p:blipFill>
          <p:spPr>
            <a:xfrm>
              <a:off x="5326826" y="3402098"/>
              <a:ext cx="365760" cy="365760"/>
            </a:xfrm>
            <a:prstGeom prst="rect">
              <a:avLst/>
            </a:prstGeom>
          </p:spPr>
        </p:pic>
        <p:pic>
          <p:nvPicPr>
            <p:cNvPr id="19" name="Graphic 18">
              <a:extLst>
                <a:ext uri="{FF2B5EF4-FFF2-40B4-BE49-F238E27FC236}">
                  <a16:creationId xmlns:a16="http://schemas.microsoft.com/office/drawing/2014/main" id="{4D5BF104-1EAF-675D-F504-E6B94DFBE605}"/>
                </a:ext>
              </a:extLst>
            </p:cNvPr>
            <p:cNvPicPr>
              <a:picLocks/>
            </p:cNvPicPr>
            <p:nvPr/>
          </p:nvPicPr>
          <p:blipFill>
            <a:blip r:embed="rId7">
              <a:extLst>
                <a:ext uri="{96DAC541-7B7A-43D3-8B79-37D633B846F1}">
                  <asvg:svgBlip xmlns:asvg="http://schemas.microsoft.com/office/drawing/2016/SVG/main" r:embed="rId8"/>
                </a:ext>
              </a:extLst>
            </a:blip>
            <a:stretch>
              <a:fillRect/>
            </a:stretch>
          </p:blipFill>
          <p:spPr>
            <a:xfrm>
              <a:off x="7904728" y="3402098"/>
              <a:ext cx="365760" cy="365760"/>
            </a:xfrm>
            <a:prstGeom prst="rect">
              <a:avLst/>
            </a:prstGeom>
          </p:spPr>
        </p:pic>
        <p:sp>
          <p:nvSpPr>
            <p:cNvPr id="5" name="Rounded Rectangle 44">
              <a:extLst>
                <a:ext uri="{FF2B5EF4-FFF2-40B4-BE49-F238E27FC236}">
                  <a16:creationId xmlns:a16="http://schemas.microsoft.com/office/drawing/2014/main" id="{687582D9-4C05-BB5A-183F-B353C4D21FB0}"/>
                </a:ext>
              </a:extLst>
            </p:cNvPr>
            <p:cNvSpPr/>
            <p:nvPr/>
          </p:nvSpPr>
          <p:spPr>
            <a:xfrm>
              <a:off x="2489201" y="1610827"/>
              <a:ext cx="7342632" cy="1234440"/>
            </a:xfrm>
            <a:prstGeom prst="roundRect">
              <a:avLst>
                <a:gd name="adj" fmla="val 9723"/>
              </a:avLst>
            </a:prstGeom>
            <a:solidFill>
              <a:schemeClr val="accent1">
                <a:lumMod val="20000"/>
                <a:lumOff val="80000"/>
              </a:schemeClr>
            </a:solidFill>
            <a:ln w="28575">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tIns="18288" bIns="0" rtlCol="0" anchor="t"/>
            <a:lstStyle/>
            <a:p>
              <a:pPr marL="0" lvl="1">
                <a:spcAft>
                  <a:spcPts val="300"/>
                </a:spcAft>
                <a:defRPr/>
              </a:pPr>
              <a:r>
                <a:rPr lang="en-US" sz="1200" b="1" dirty="0">
                  <a:solidFill>
                    <a:schemeClr val="accent1">
                      <a:lumMod val="75000"/>
                    </a:schemeClr>
                  </a:solidFill>
                  <a:ea typeface="MS PGothic" panose="020B0600070205080204" pitchFamily="34" charset="-128"/>
                  <a:cs typeface="Georgia"/>
                </a:rPr>
                <a:t>RISK OF GOVERNMENT SHUTDOWN</a:t>
              </a:r>
            </a:p>
            <a:p>
              <a:pPr marL="914400" lvl="1" indent="-171450">
                <a:spcAft>
                  <a:spcPts val="300"/>
                </a:spcAft>
                <a:buFont typeface="Arial" panose="020B0604020202020204" pitchFamily="34" charset="0"/>
                <a:buChar char="•"/>
                <a:defRPr/>
              </a:pPr>
              <a:r>
                <a:rPr lang="en-US" sz="1600" dirty="0">
                  <a:solidFill>
                    <a:schemeClr val="tx1"/>
                  </a:solidFill>
                  <a:ea typeface="MS PGothic" panose="020B0600070205080204" pitchFamily="34" charset="-128"/>
                  <a:cs typeface="Georgia"/>
                </a:rPr>
                <a:t>Lawmakers passed a continuing resolution; the deal gives them until December 20 to pass appropriations bills to</a:t>
              </a:r>
              <a:r>
                <a:rPr lang="en-US" sz="1600" b="1" dirty="0">
                  <a:solidFill>
                    <a:schemeClr val="tx1"/>
                  </a:solidFill>
                  <a:ea typeface="MS PGothic" panose="020B0600070205080204" pitchFamily="34" charset="-128"/>
                  <a:cs typeface="Georgia"/>
                </a:rPr>
                <a:t> avoid a lapse in federal funding and a government shutdown</a:t>
              </a:r>
            </a:p>
            <a:p>
              <a:pPr marL="914400" lvl="1" indent="-171450">
                <a:spcAft>
                  <a:spcPts val="300"/>
                </a:spcAft>
                <a:buFont typeface="Arial" panose="020B0604020202020204" pitchFamily="34" charset="0"/>
                <a:buChar char="•"/>
                <a:defRPr/>
              </a:pPr>
              <a:r>
                <a:rPr lang="en-US" sz="1600" dirty="0">
                  <a:solidFill>
                    <a:schemeClr val="tx1"/>
                  </a:solidFill>
                  <a:ea typeface="MS PGothic" panose="020B0600070205080204" pitchFamily="34" charset="-128"/>
                  <a:cs typeface="Georgia"/>
                </a:rPr>
                <a:t>If Congress has passed some, but not all, of the 12 necessary appropriations bills, a partial government shutdown can result</a:t>
              </a:r>
            </a:p>
          </p:txBody>
        </p:sp>
        <p:pic>
          <p:nvPicPr>
            <p:cNvPr id="20" name="Graphic 19">
              <a:extLst>
                <a:ext uri="{FF2B5EF4-FFF2-40B4-BE49-F238E27FC236}">
                  <a16:creationId xmlns:a16="http://schemas.microsoft.com/office/drawing/2014/main" id="{71F63E23-8E73-4B23-BDCC-866C070FADBF}"/>
                </a:ext>
              </a:extLst>
            </p:cNvPr>
            <p:cNvPicPr>
              <a:picLocks/>
            </p:cNvPicPr>
            <p:nvPr/>
          </p:nvPicPr>
          <p:blipFill>
            <a:blip r:embed="rId9">
              <a:extLst>
                <a:ext uri="{96DAC541-7B7A-43D3-8B79-37D633B846F1}">
                  <asvg:svgBlip xmlns:asvg="http://schemas.microsoft.com/office/drawing/2016/SVG/main" r:embed="rId10"/>
                </a:ext>
              </a:extLst>
            </a:blip>
            <a:stretch>
              <a:fillRect/>
            </a:stretch>
          </p:blipFill>
          <p:spPr>
            <a:xfrm>
              <a:off x="2551106" y="1951806"/>
              <a:ext cx="731520" cy="731520"/>
            </a:xfrm>
            <a:prstGeom prst="rect">
              <a:avLst/>
            </a:prstGeom>
          </p:spPr>
        </p:pic>
      </p:grpSp>
    </p:spTree>
    <p:extLst>
      <p:ext uri="{BB962C8B-B14F-4D97-AF65-F5344CB8AC3E}">
        <p14:creationId xmlns:p14="http://schemas.microsoft.com/office/powerpoint/2010/main" val="14953035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F33C12-C4B9-BC6B-FE37-613C864ED287}"/>
              </a:ext>
            </a:extLst>
          </p:cNvPr>
          <p:cNvSpPr>
            <a:spLocks noGrp="1"/>
          </p:cNvSpPr>
          <p:nvPr>
            <p:ph type="title"/>
          </p:nvPr>
        </p:nvSpPr>
        <p:spPr>
          <a:xfrm>
            <a:off x="670560" y="462447"/>
            <a:ext cx="11049000" cy="723622"/>
          </a:xfrm>
        </p:spPr>
        <p:txBody>
          <a:bodyPr>
            <a:normAutofit/>
          </a:bodyPr>
          <a:lstStyle/>
          <a:p>
            <a:r>
              <a:rPr lang="en-US" dirty="0"/>
              <a:t>None of the 12 appropriations bills have been enacted yet</a:t>
            </a:r>
          </a:p>
        </p:txBody>
      </p:sp>
      <p:graphicFrame>
        <p:nvGraphicFramePr>
          <p:cNvPr id="10" name="Table 9">
            <a:extLst>
              <a:ext uri="{FF2B5EF4-FFF2-40B4-BE49-F238E27FC236}">
                <a16:creationId xmlns:a16="http://schemas.microsoft.com/office/drawing/2014/main" id="{4922FEF4-01AF-189E-2999-4469E632F476}"/>
              </a:ext>
            </a:extLst>
          </p:cNvPr>
          <p:cNvGraphicFramePr>
            <a:graphicFrameLocks/>
          </p:cNvGraphicFramePr>
          <p:nvPr/>
        </p:nvGraphicFramePr>
        <p:xfrm>
          <a:off x="2209800" y="1292750"/>
          <a:ext cx="8016242" cy="5185728"/>
        </p:xfrm>
        <a:graphic>
          <a:graphicData uri="http://schemas.openxmlformats.org/drawingml/2006/table">
            <a:tbl>
              <a:tblPr firstRow="1" bandRow="1">
                <a:tableStyleId>{5C22544A-7EE6-4342-B048-85BDC9FD1C3A}</a:tableStyleId>
              </a:tblPr>
              <a:tblGrid>
                <a:gridCol w="3024807">
                  <a:extLst>
                    <a:ext uri="{9D8B030D-6E8A-4147-A177-3AD203B41FA5}">
                      <a16:colId xmlns:a16="http://schemas.microsoft.com/office/drawing/2014/main" val="74468865"/>
                    </a:ext>
                  </a:extLst>
                </a:gridCol>
                <a:gridCol w="998287">
                  <a:extLst>
                    <a:ext uri="{9D8B030D-6E8A-4147-A177-3AD203B41FA5}">
                      <a16:colId xmlns:a16="http://schemas.microsoft.com/office/drawing/2014/main" val="126598511"/>
                    </a:ext>
                  </a:extLst>
                </a:gridCol>
                <a:gridCol w="998287">
                  <a:extLst>
                    <a:ext uri="{9D8B030D-6E8A-4147-A177-3AD203B41FA5}">
                      <a16:colId xmlns:a16="http://schemas.microsoft.com/office/drawing/2014/main" val="3726192361"/>
                    </a:ext>
                  </a:extLst>
                </a:gridCol>
                <a:gridCol w="998287">
                  <a:extLst>
                    <a:ext uri="{9D8B030D-6E8A-4147-A177-3AD203B41FA5}">
                      <a16:colId xmlns:a16="http://schemas.microsoft.com/office/drawing/2014/main" val="3640376495"/>
                    </a:ext>
                  </a:extLst>
                </a:gridCol>
                <a:gridCol w="998287">
                  <a:extLst>
                    <a:ext uri="{9D8B030D-6E8A-4147-A177-3AD203B41FA5}">
                      <a16:colId xmlns:a16="http://schemas.microsoft.com/office/drawing/2014/main" val="2527326604"/>
                    </a:ext>
                  </a:extLst>
                </a:gridCol>
                <a:gridCol w="998287">
                  <a:extLst>
                    <a:ext uri="{9D8B030D-6E8A-4147-A177-3AD203B41FA5}">
                      <a16:colId xmlns:a16="http://schemas.microsoft.com/office/drawing/2014/main" val="1802629010"/>
                    </a:ext>
                  </a:extLst>
                </a:gridCol>
              </a:tblGrid>
              <a:tr h="486204">
                <a:tc>
                  <a:txBody>
                    <a:bodyPr/>
                    <a:lstStyle/>
                    <a:p>
                      <a:pPr algn="ctr">
                        <a:spcAft>
                          <a:spcPts val="0"/>
                        </a:spcAft>
                      </a:pPr>
                      <a:r>
                        <a:rPr lang="en-US" sz="1400" b="1" kern="1200" dirty="0">
                          <a:solidFill>
                            <a:schemeClr val="bg1"/>
                          </a:solidFill>
                          <a:latin typeface="+mn-lt"/>
                        </a:rPr>
                        <a:t>Title</a:t>
                      </a:r>
                    </a:p>
                  </a:txBody>
                  <a:tcPr anchor="ctr">
                    <a:lnB w="12700" cap="flat" cmpd="sng" algn="ctr">
                      <a:solidFill>
                        <a:schemeClr val="bg2"/>
                      </a:solidFill>
                      <a:prstDash val="solid"/>
                      <a:round/>
                      <a:headEnd type="none" w="med" len="med"/>
                      <a:tailEnd type="none" w="med" len="med"/>
                    </a:lnB>
                    <a:solidFill>
                      <a:schemeClr val="accent1">
                        <a:lumMod val="75000"/>
                      </a:schemeClr>
                    </a:solidFill>
                  </a:tcPr>
                </a:tc>
                <a:tc>
                  <a:txBody>
                    <a:bodyPr/>
                    <a:lstStyle/>
                    <a:p>
                      <a:pPr algn="ctr">
                        <a:spcAft>
                          <a:spcPts val="0"/>
                        </a:spcAft>
                      </a:pPr>
                      <a:r>
                        <a:rPr lang="en-US" sz="1400" b="1" kern="1200" dirty="0">
                          <a:solidFill>
                            <a:schemeClr val="bg1"/>
                          </a:solidFill>
                          <a:latin typeface="+mn-lt"/>
                        </a:rPr>
                        <a:t>Senate committee</a:t>
                      </a:r>
                    </a:p>
                  </a:txBody>
                  <a:tcPr anchor="ctr">
                    <a:lnB w="12700" cap="flat" cmpd="sng" algn="ctr">
                      <a:solidFill>
                        <a:schemeClr val="bg2"/>
                      </a:solidFill>
                      <a:prstDash val="solid"/>
                      <a:round/>
                      <a:headEnd type="none" w="med" len="med"/>
                      <a:tailEnd type="none" w="med" len="med"/>
                    </a:lnB>
                    <a:solidFill>
                      <a:schemeClr val="accent1">
                        <a:lumMod val="75000"/>
                      </a:schemeClr>
                    </a:solidFill>
                  </a:tcPr>
                </a:tc>
                <a:tc>
                  <a:txBody>
                    <a:bodyPr/>
                    <a:lstStyle/>
                    <a:p>
                      <a:pPr algn="ctr">
                        <a:spcAft>
                          <a:spcPts val="0"/>
                        </a:spcAft>
                      </a:pPr>
                      <a:r>
                        <a:rPr lang="en-US" sz="1400" b="1" kern="1200" dirty="0">
                          <a:solidFill>
                            <a:schemeClr val="bg1"/>
                          </a:solidFill>
                          <a:latin typeface="+mn-lt"/>
                        </a:rPr>
                        <a:t>Senate floor</a:t>
                      </a:r>
                    </a:p>
                  </a:txBody>
                  <a:tcPr anchor="ctr">
                    <a:lnB w="12700" cap="flat" cmpd="sng" algn="ctr">
                      <a:solidFill>
                        <a:schemeClr val="bg2"/>
                      </a:solidFill>
                      <a:prstDash val="solid"/>
                      <a:round/>
                      <a:headEnd type="none" w="med" len="med"/>
                      <a:tailEnd type="none" w="med" len="med"/>
                    </a:lnB>
                    <a:solidFill>
                      <a:schemeClr val="accent1">
                        <a:lumMod val="75000"/>
                      </a:schemeClr>
                    </a:solidFill>
                  </a:tcPr>
                </a:tc>
                <a:tc>
                  <a:txBody>
                    <a:bodyPr/>
                    <a:lstStyle/>
                    <a:p>
                      <a:pPr algn="ctr">
                        <a:spcAft>
                          <a:spcPts val="0"/>
                        </a:spcAft>
                      </a:pPr>
                      <a:r>
                        <a:rPr lang="en-US" sz="1400" b="1" kern="1200" dirty="0">
                          <a:solidFill>
                            <a:schemeClr val="bg1"/>
                          </a:solidFill>
                          <a:latin typeface="+mn-lt"/>
                        </a:rPr>
                        <a:t>House committee</a:t>
                      </a:r>
                    </a:p>
                  </a:txBody>
                  <a:tcPr anchor="ctr">
                    <a:lnB w="12700" cap="flat" cmpd="sng" algn="ctr">
                      <a:solidFill>
                        <a:schemeClr val="bg2"/>
                      </a:solidFill>
                      <a:prstDash val="solid"/>
                      <a:round/>
                      <a:headEnd type="none" w="med" len="med"/>
                      <a:tailEnd type="none" w="med" len="med"/>
                    </a:lnB>
                    <a:solidFill>
                      <a:schemeClr val="accent1">
                        <a:lumMod val="75000"/>
                      </a:schemeClr>
                    </a:solidFill>
                  </a:tcPr>
                </a:tc>
                <a:tc>
                  <a:txBody>
                    <a:bodyPr/>
                    <a:lstStyle/>
                    <a:p>
                      <a:pPr algn="ctr">
                        <a:spcAft>
                          <a:spcPts val="0"/>
                        </a:spcAft>
                      </a:pPr>
                      <a:r>
                        <a:rPr lang="en-US" sz="1400" b="1" kern="1200" dirty="0">
                          <a:solidFill>
                            <a:schemeClr val="bg1"/>
                          </a:solidFill>
                          <a:latin typeface="+mn-lt"/>
                        </a:rPr>
                        <a:t>House floor</a:t>
                      </a:r>
                    </a:p>
                  </a:txBody>
                  <a:tcPr anchor="ctr">
                    <a:lnB w="12700" cap="flat" cmpd="sng" algn="ctr">
                      <a:solidFill>
                        <a:schemeClr val="bg2"/>
                      </a:solidFill>
                      <a:prstDash val="solid"/>
                      <a:round/>
                      <a:headEnd type="none" w="med" len="med"/>
                      <a:tailEnd type="none" w="med" len="med"/>
                    </a:lnB>
                    <a:solidFill>
                      <a:schemeClr val="accent1">
                        <a:lumMod val="75000"/>
                      </a:schemeClr>
                    </a:solidFill>
                  </a:tcPr>
                </a:tc>
                <a:tc>
                  <a:txBody>
                    <a:bodyPr/>
                    <a:lstStyle/>
                    <a:p>
                      <a:pPr algn="ctr">
                        <a:spcAft>
                          <a:spcPts val="0"/>
                        </a:spcAft>
                      </a:pPr>
                      <a:r>
                        <a:rPr lang="en-US" sz="1400" b="1" kern="1200" dirty="0">
                          <a:solidFill>
                            <a:schemeClr val="bg1"/>
                          </a:solidFill>
                          <a:latin typeface="+mn-lt"/>
                        </a:rPr>
                        <a:t>Combined version</a:t>
                      </a:r>
                    </a:p>
                  </a:txBody>
                  <a:tcPr anchor="ctr">
                    <a:lnB w="12700" cap="flat" cmpd="sng" algn="ctr">
                      <a:solidFill>
                        <a:schemeClr val="bg2"/>
                      </a:solidFill>
                      <a:prstDash val="solid"/>
                      <a:round/>
                      <a:headEnd type="none" w="med" len="med"/>
                      <a:tailEnd type="none" w="med" len="med"/>
                    </a:lnB>
                    <a:solidFill>
                      <a:schemeClr val="accent1">
                        <a:lumMod val="75000"/>
                      </a:schemeClr>
                    </a:solidFill>
                  </a:tcPr>
                </a:tc>
                <a:extLst>
                  <a:ext uri="{0D108BD9-81ED-4DB2-BD59-A6C34878D82A}">
                    <a16:rowId xmlns:a16="http://schemas.microsoft.com/office/drawing/2014/main" val="4154831560"/>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Agriculture</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(7/11/24)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bg1"/>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(7/10/24)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lvl="0" algn="ctr" defTabSz="914400" fontAlgn="base">
                        <a:spcBef>
                          <a:spcPts val="0"/>
                        </a:spcBef>
                        <a:spcAft>
                          <a:spcPts val="0"/>
                        </a:spcAft>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2083004397"/>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Commerce, Justice, and Science</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(7/25/24)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(7/9/24)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lvl="0" algn="ctr" defTabSz="914400" fontAlgn="base">
                        <a:spcBef>
                          <a:spcPts val="0"/>
                        </a:spcBef>
                        <a:spcAft>
                          <a:spcPts val="0"/>
                        </a:spcAft>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2185185497"/>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Defense</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(8/1/24)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(6/13/24)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Passed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(6/28/24)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532833634"/>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Energy and Water Development</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(8/1/24)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(7/9/24)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Passed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(7/23/24)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1269225539"/>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Financial Services and General Government</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(8/1/24)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lvl="0" algn="ctr" defTabSz="914400" fontAlgn="base">
                        <a:spcBef>
                          <a:spcPts val="0"/>
                        </a:spcBef>
                        <a:spcAft>
                          <a:spcPts val="0"/>
                        </a:spcAft>
                      </a:pPr>
                      <a:r>
                        <a:rPr lang="en-US" altLang="en-US" sz="1100" b="1" i="0" kern="1200" dirty="0">
                          <a:solidFill>
                            <a:schemeClr val="tx1">
                              <a:lumMod val="75000"/>
                              <a:lumOff val="25000"/>
                            </a:schemeClr>
                          </a:solidFill>
                          <a:latin typeface="+mn-lt"/>
                          <a:ea typeface="Verdana" charset="0"/>
                          <a:cs typeface="Verdana" charset="0"/>
                        </a:rPr>
                        <a:t>Approved</a:t>
                      </a:r>
                    </a:p>
                    <a:p>
                      <a:pPr lvl="0" algn="ctr" defTabSz="914400" fontAlgn="base">
                        <a:spcBef>
                          <a:spcPts val="0"/>
                        </a:spcBef>
                        <a:spcAft>
                          <a:spcPts val="0"/>
                        </a:spcAft>
                      </a:pPr>
                      <a:r>
                        <a:rPr lang="en-US" altLang="en-US" sz="1100" b="0" i="0" kern="1200" dirty="0">
                          <a:solidFill>
                            <a:schemeClr val="tx1">
                              <a:lumMod val="75000"/>
                              <a:lumOff val="25000"/>
                            </a:schemeClr>
                          </a:solidFill>
                          <a:latin typeface="+mn-lt"/>
                          <a:ea typeface="Verdana" charset="0"/>
                          <a:cs typeface="Verdana" charset="0"/>
                        </a:rPr>
                        <a:t>(6/13/24)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1169926302"/>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Homeland Security</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lvl="0" algn="ctr" defTabSz="914400" fontAlgn="base">
                        <a:spcBef>
                          <a:spcPts val="0"/>
                        </a:spcBef>
                        <a:spcAft>
                          <a:spcPts val="0"/>
                        </a:spcAft>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lvl="0" algn="ctr" defTabSz="914400" fontAlgn="base">
                        <a:spcBef>
                          <a:spcPts val="0"/>
                        </a:spcBef>
                        <a:spcAft>
                          <a:spcPts val="0"/>
                        </a:spcAft>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lvl="0" algn="ctr" defTabSz="914400" fontAlgn="base">
                        <a:spcBef>
                          <a:spcPts val="0"/>
                        </a:spcBef>
                        <a:spcAft>
                          <a:spcPts val="0"/>
                        </a:spcAft>
                      </a:pPr>
                      <a:r>
                        <a:rPr lang="en-US" altLang="en-US" sz="1100" b="1" i="0" kern="1200" dirty="0">
                          <a:solidFill>
                            <a:schemeClr val="tx1">
                              <a:lumMod val="75000"/>
                              <a:lumOff val="25000"/>
                            </a:schemeClr>
                          </a:solidFill>
                          <a:latin typeface="+mn-lt"/>
                          <a:ea typeface="Verdana" charset="0"/>
                          <a:cs typeface="Verdana" charset="0"/>
                        </a:rPr>
                        <a:t>Approved</a:t>
                      </a:r>
                    </a:p>
                    <a:p>
                      <a:pPr lvl="0" algn="ctr" defTabSz="914400" fontAlgn="base">
                        <a:spcBef>
                          <a:spcPts val="0"/>
                        </a:spcBef>
                        <a:spcAft>
                          <a:spcPts val="0"/>
                        </a:spcAft>
                      </a:pPr>
                      <a:r>
                        <a:rPr lang="en-US" altLang="en-US" sz="1100" b="0" i="0" kern="1200" dirty="0">
                          <a:solidFill>
                            <a:schemeClr val="tx1">
                              <a:lumMod val="75000"/>
                              <a:lumOff val="25000"/>
                            </a:schemeClr>
                          </a:solidFill>
                          <a:latin typeface="+mn-lt"/>
                          <a:ea typeface="Verdana" charset="0"/>
                          <a:cs typeface="Verdana" charset="0"/>
                        </a:rPr>
                        <a:t>(6/12/24)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Passed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(6/28/24)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853180945"/>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Interior and Environment</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(7/25/24)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lvl="0" algn="ctr" defTabSz="914400" fontAlgn="base">
                        <a:spcBef>
                          <a:spcPts val="0"/>
                        </a:spcBef>
                        <a:spcAft>
                          <a:spcPts val="0"/>
                        </a:spcAft>
                      </a:pPr>
                      <a:r>
                        <a:rPr lang="en-US" altLang="en-US" sz="1100" b="1" i="0" kern="1200" dirty="0">
                          <a:solidFill>
                            <a:schemeClr val="tx1">
                              <a:lumMod val="75000"/>
                              <a:lumOff val="25000"/>
                            </a:schemeClr>
                          </a:solidFill>
                          <a:latin typeface="+mn-lt"/>
                          <a:ea typeface="Verdana" charset="0"/>
                          <a:cs typeface="Verdana" charset="0"/>
                        </a:rPr>
                        <a:t>Approved</a:t>
                      </a:r>
                    </a:p>
                    <a:p>
                      <a:pPr lvl="0" algn="ctr" defTabSz="914400" fontAlgn="base">
                        <a:spcBef>
                          <a:spcPts val="0"/>
                        </a:spcBef>
                        <a:spcAft>
                          <a:spcPts val="0"/>
                        </a:spcAft>
                      </a:pPr>
                      <a:r>
                        <a:rPr lang="en-US" altLang="en-US" sz="1100" b="0" i="0" kern="1200" dirty="0">
                          <a:solidFill>
                            <a:schemeClr val="tx1">
                              <a:lumMod val="75000"/>
                              <a:lumOff val="25000"/>
                            </a:schemeClr>
                          </a:solidFill>
                          <a:latin typeface="+mn-lt"/>
                          <a:ea typeface="Verdana" charset="0"/>
                          <a:cs typeface="Verdana" charset="0"/>
                        </a:rPr>
                        <a:t>(7/9/24)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Passed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(7/24/24)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431144141"/>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Labor, HHS, and Education</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(8/1/24)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lvl="0" algn="ctr" defTabSz="914400" fontAlgn="base">
                        <a:spcBef>
                          <a:spcPts val="0"/>
                        </a:spcBef>
                        <a:spcAft>
                          <a:spcPts val="0"/>
                        </a:spcAft>
                      </a:pPr>
                      <a:r>
                        <a:rPr lang="en-US" altLang="en-US" sz="1100" b="1" i="0" kern="1200" dirty="0">
                          <a:solidFill>
                            <a:schemeClr val="tx1">
                              <a:lumMod val="75000"/>
                              <a:lumOff val="25000"/>
                            </a:schemeClr>
                          </a:solidFill>
                          <a:latin typeface="+mn-lt"/>
                          <a:ea typeface="Verdana" charset="0"/>
                          <a:cs typeface="Verdana" charset="0"/>
                        </a:rPr>
                        <a:t>Approved</a:t>
                      </a:r>
                    </a:p>
                    <a:p>
                      <a:pPr lvl="0" algn="ctr" defTabSz="914400" fontAlgn="base">
                        <a:spcBef>
                          <a:spcPts val="0"/>
                        </a:spcBef>
                        <a:spcAft>
                          <a:spcPts val="0"/>
                        </a:spcAft>
                      </a:pPr>
                      <a:r>
                        <a:rPr lang="en-US" altLang="en-US" sz="1100" b="0" i="0" kern="1200" dirty="0">
                          <a:solidFill>
                            <a:schemeClr val="tx1">
                              <a:lumMod val="75000"/>
                              <a:lumOff val="25000"/>
                            </a:schemeClr>
                          </a:solidFill>
                          <a:latin typeface="+mn-lt"/>
                          <a:ea typeface="Verdana" charset="0"/>
                          <a:cs typeface="Verdana" charset="0"/>
                        </a:rPr>
                        <a:t>(7/10/24)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lvl="0" algn="ctr" defTabSz="914400" fontAlgn="base">
                        <a:spcBef>
                          <a:spcPts val="0"/>
                        </a:spcBef>
                        <a:spcAft>
                          <a:spcPts val="0"/>
                        </a:spcAft>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1216813095"/>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Legislative Branch</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(7/11/24)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bg1"/>
                    </a:solidFill>
                  </a:tcPr>
                </a:tc>
                <a:tc>
                  <a:txBody>
                    <a:bodyPr/>
                    <a:lstStyle/>
                    <a:p>
                      <a:pPr lvl="0" algn="ctr" defTabSz="914400" fontAlgn="base">
                        <a:spcBef>
                          <a:spcPts val="0"/>
                        </a:spcBef>
                        <a:spcAft>
                          <a:spcPts val="0"/>
                        </a:spcAft>
                      </a:pPr>
                      <a:r>
                        <a:rPr lang="en-US" altLang="en-US" sz="1100" b="1" i="0" dirty="0">
                          <a:solidFill>
                            <a:schemeClr val="tx1">
                              <a:lumMod val="75000"/>
                              <a:lumOff val="25000"/>
                            </a:schemeClr>
                          </a:solidFill>
                          <a:ea typeface="Verdana" charset="0"/>
                          <a:cs typeface="Verdana" charset="0"/>
                        </a:rPr>
                        <a:t>Approved</a:t>
                      </a:r>
                    </a:p>
                    <a:p>
                      <a:pPr lvl="0" algn="ctr" defTabSz="914400" fontAlgn="base">
                        <a:spcBef>
                          <a:spcPts val="0"/>
                        </a:spcBef>
                        <a:spcAft>
                          <a:spcPts val="0"/>
                        </a:spcAft>
                      </a:pPr>
                      <a:r>
                        <a:rPr lang="en-US" altLang="en-US" sz="1100" b="0" i="0" kern="1200" dirty="0">
                          <a:solidFill>
                            <a:schemeClr val="tx1">
                              <a:lumMod val="75000"/>
                              <a:lumOff val="25000"/>
                            </a:schemeClr>
                          </a:solidFill>
                          <a:latin typeface="+mn-lt"/>
                          <a:ea typeface="Verdana" charset="0"/>
                          <a:cs typeface="Verdana" charset="0"/>
                        </a:rPr>
                        <a:t>(6/13/24)</a:t>
                      </a:r>
                      <a:endParaRPr lang="en-US" altLang="en-US" sz="1100" b="0" i="1" kern="1200" dirty="0">
                        <a:solidFill>
                          <a:schemeClr val="tx1">
                            <a:lumMod val="75000"/>
                            <a:lumOff val="25000"/>
                          </a:schemeClr>
                        </a:solidFill>
                        <a:latin typeface="+mn-lt"/>
                        <a:ea typeface="Verdana" charset="0"/>
                        <a:cs typeface="Verdana" charset="0"/>
                      </a:endParaRP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1" i="0" kern="1200" dirty="0">
                          <a:solidFill>
                            <a:schemeClr val="tx1">
                              <a:lumMod val="75000"/>
                              <a:lumOff val="25000"/>
                            </a:schemeClr>
                          </a:solidFill>
                          <a:latin typeface="+mn-lt"/>
                          <a:ea typeface="Verdana" charset="0"/>
                          <a:cs typeface="Verdana" charset="0"/>
                        </a:rPr>
                        <a:t>Failed</a:t>
                      </a:r>
                    </a:p>
                    <a:p>
                      <a:pPr lvl="0" algn="ctr" defTabSz="914400" fontAlgn="base">
                        <a:spcBef>
                          <a:spcPts val="0"/>
                        </a:spcBef>
                        <a:spcAft>
                          <a:spcPts val="0"/>
                        </a:spcAft>
                      </a:pPr>
                      <a:r>
                        <a:rPr lang="en-US" altLang="en-US" sz="1100" b="0" i="0" kern="1200" dirty="0">
                          <a:solidFill>
                            <a:schemeClr val="tx1">
                              <a:lumMod val="75000"/>
                              <a:lumOff val="25000"/>
                            </a:schemeClr>
                          </a:solidFill>
                          <a:latin typeface="+mn-lt"/>
                          <a:ea typeface="Verdana" charset="0"/>
                          <a:cs typeface="Verdana" charset="0"/>
                        </a:rPr>
                        <a:t>(7/11/24)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372640448"/>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Military Construction and Veterans Affairs</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(7/11/24)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bg1"/>
                    </a:solidFill>
                  </a:tcPr>
                </a:tc>
                <a:tc>
                  <a:txBody>
                    <a:bodyPr/>
                    <a:lstStyle/>
                    <a:p>
                      <a:pPr lvl="0" algn="ctr" defTabSz="914400" fontAlgn="base">
                        <a:spcBef>
                          <a:spcPts val="0"/>
                        </a:spcBef>
                        <a:spcAft>
                          <a:spcPts val="0"/>
                        </a:spcAft>
                      </a:pPr>
                      <a:r>
                        <a:rPr lang="en-US" altLang="en-US" sz="1100" b="1" i="0" kern="1200" dirty="0">
                          <a:solidFill>
                            <a:schemeClr val="tx1">
                              <a:lumMod val="75000"/>
                              <a:lumOff val="25000"/>
                            </a:schemeClr>
                          </a:solidFill>
                          <a:latin typeface="+mn-lt"/>
                          <a:ea typeface="Verdana" charset="0"/>
                          <a:cs typeface="Verdana" charset="0"/>
                        </a:rPr>
                        <a:t>Approved</a:t>
                      </a:r>
                    </a:p>
                    <a:p>
                      <a:pPr lvl="0" algn="ctr" defTabSz="914400" fontAlgn="base">
                        <a:spcBef>
                          <a:spcPts val="0"/>
                        </a:spcBef>
                        <a:spcAft>
                          <a:spcPts val="0"/>
                        </a:spcAft>
                      </a:pPr>
                      <a:r>
                        <a:rPr lang="en-US" altLang="en-US" sz="1100" b="0" i="0" kern="1200" dirty="0">
                          <a:solidFill>
                            <a:schemeClr val="tx1">
                              <a:lumMod val="75000"/>
                              <a:lumOff val="25000"/>
                            </a:schemeClr>
                          </a:solidFill>
                          <a:latin typeface="+mn-lt"/>
                          <a:ea typeface="Verdana" charset="0"/>
                          <a:cs typeface="Verdana" charset="0"/>
                        </a:rPr>
                        <a:t>(5/23/24)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kern="1200" dirty="0">
                          <a:solidFill>
                            <a:schemeClr val="tx1">
                              <a:lumMod val="75000"/>
                              <a:lumOff val="25000"/>
                            </a:schemeClr>
                          </a:solidFill>
                          <a:latin typeface="+mn-lt"/>
                          <a:ea typeface="Verdana" charset="0"/>
                          <a:cs typeface="Verdana" charset="0"/>
                        </a:rPr>
                        <a:t>Passed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kern="1200" dirty="0">
                          <a:solidFill>
                            <a:schemeClr val="tx1">
                              <a:lumMod val="75000"/>
                              <a:lumOff val="25000"/>
                            </a:schemeClr>
                          </a:solidFill>
                          <a:latin typeface="+mn-lt"/>
                          <a:ea typeface="Verdana" charset="0"/>
                          <a:cs typeface="Verdana" charset="0"/>
                        </a:rPr>
                        <a:t>(6/5/24)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3782129276"/>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State and Foreign Operations</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(7/25/24)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lvl="0" algn="ctr" defTabSz="914400" fontAlgn="base">
                        <a:spcBef>
                          <a:spcPts val="0"/>
                        </a:spcBef>
                        <a:spcAft>
                          <a:spcPts val="0"/>
                        </a:spcAft>
                      </a:pPr>
                      <a:r>
                        <a:rPr lang="en-US" altLang="en-US" sz="1100" b="1" i="0" kern="1200" dirty="0">
                          <a:solidFill>
                            <a:schemeClr val="tx1">
                              <a:lumMod val="75000"/>
                              <a:lumOff val="25000"/>
                            </a:schemeClr>
                          </a:solidFill>
                          <a:latin typeface="+mn-lt"/>
                          <a:ea typeface="Verdana" charset="0"/>
                          <a:cs typeface="Verdana" charset="0"/>
                        </a:rPr>
                        <a:t>Approved</a:t>
                      </a:r>
                    </a:p>
                    <a:p>
                      <a:pPr lvl="0" algn="ctr" defTabSz="914400" fontAlgn="base">
                        <a:spcBef>
                          <a:spcPts val="0"/>
                        </a:spcBef>
                        <a:spcAft>
                          <a:spcPts val="0"/>
                        </a:spcAft>
                      </a:pPr>
                      <a:r>
                        <a:rPr lang="en-US" altLang="en-US" sz="1100" b="0" i="0" kern="1200" dirty="0">
                          <a:solidFill>
                            <a:schemeClr val="tx1">
                              <a:lumMod val="75000"/>
                              <a:lumOff val="25000"/>
                            </a:schemeClr>
                          </a:solidFill>
                          <a:latin typeface="+mn-lt"/>
                          <a:ea typeface="Verdana" charset="0"/>
                          <a:cs typeface="Verdana" charset="0"/>
                        </a:rPr>
                        <a:t>(6/12/24)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1" i="0" dirty="0">
                          <a:solidFill>
                            <a:schemeClr val="tx1">
                              <a:lumMod val="75000"/>
                              <a:lumOff val="25000"/>
                            </a:schemeClr>
                          </a:solidFill>
                          <a:ea typeface="Verdana" charset="0"/>
                          <a:cs typeface="Verdana" charset="0"/>
                        </a:rPr>
                        <a:t>Passed</a:t>
                      </a:r>
                    </a:p>
                    <a:p>
                      <a:pPr lvl="0" algn="ctr" defTabSz="914400" fontAlgn="base">
                        <a:spcBef>
                          <a:spcPts val="0"/>
                        </a:spcBef>
                        <a:spcAft>
                          <a:spcPts val="0"/>
                        </a:spcAft>
                      </a:pPr>
                      <a:r>
                        <a:rPr lang="en-US" altLang="en-US" sz="1100" b="0" i="0" dirty="0">
                          <a:solidFill>
                            <a:schemeClr val="tx1">
                              <a:lumMod val="75000"/>
                              <a:lumOff val="25000"/>
                            </a:schemeClr>
                          </a:solidFill>
                          <a:ea typeface="Verdana" charset="0"/>
                          <a:cs typeface="Verdana" charset="0"/>
                        </a:rPr>
                        <a:t>(6/28/24)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1415533306"/>
                  </a:ext>
                </a:extLst>
              </a:tr>
              <a:tr h="388964">
                <a:tc>
                  <a:txBody>
                    <a:bodyPr/>
                    <a:lstStyle/>
                    <a:p>
                      <a:pPr marL="0" algn="ctr" defTabSz="914400" rtl="0" eaLnBrk="1" latinLnBrk="0" hangingPunct="1">
                        <a:spcBef>
                          <a:spcPts val="0"/>
                        </a:spcBef>
                        <a:spcAft>
                          <a:spcPts val="0"/>
                        </a:spcAft>
                      </a:pPr>
                      <a:r>
                        <a:rPr lang="en-US" sz="1100" b="1" i="0" kern="1200" dirty="0">
                          <a:solidFill>
                            <a:schemeClr val="tx1"/>
                          </a:solidFill>
                          <a:latin typeface="+mn-lt"/>
                          <a:ea typeface="+mn-ea"/>
                          <a:cs typeface="+mn-cs"/>
                        </a:rPr>
                        <a:t>Transportation and HUD</a:t>
                      </a:r>
                    </a:p>
                  </a:txBody>
                  <a:tcPr marT="18288" marB="18288" anchor="ctr">
                    <a:lnL w="12700" cap="flat" cmpd="sng" algn="ctr">
                      <a:no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1" i="0" dirty="0">
                          <a:solidFill>
                            <a:schemeClr val="tx1">
                              <a:lumMod val="75000"/>
                              <a:lumOff val="25000"/>
                            </a:schemeClr>
                          </a:solidFill>
                          <a:ea typeface="Verdana" charset="0"/>
                          <a:cs typeface="Verdana" charset="0"/>
                        </a:rPr>
                        <a:t>Approved</a:t>
                      </a:r>
                    </a:p>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0" dirty="0">
                          <a:solidFill>
                            <a:schemeClr val="tx1">
                              <a:lumMod val="75000"/>
                              <a:lumOff val="25000"/>
                            </a:schemeClr>
                          </a:solidFill>
                          <a:ea typeface="Verdana" charset="0"/>
                          <a:cs typeface="Verdana" charset="0"/>
                        </a:rPr>
                        <a:t>(7/25/24)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lvl="0" algn="ctr" defTabSz="914400" fontAlgn="base">
                        <a:spcBef>
                          <a:spcPts val="0"/>
                        </a:spcBef>
                        <a:spcAft>
                          <a:spcPts val="0"/>
                        </a:spcAft>
                      </a:pPr>
                      <a:r>
                        <a:rPr lang="en-US" altLang="en-US" sz="1100" b="0" i="1" kern="1200" dirty="0">
                          <a:solidFill>
                            <a:schemeClr val="tx1">
                              <a:lumMod val="75000"/>
                              <a:lumOff val="25000"/>
                            </a:schemeClr>
                          </a:solidFill>
                          <a:latin typeface="+mn-lt"/>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bg1"/>
                    </a:solidFill>
                  </a:tcPr>
                </a:tc>
                <a:tc>
                  <a:txBody>
                    <a:bodyPr/>
                    <a:lstStyle/>
                    <a:p>
                      <a:pPr lvl="0" algn="ctr" defTabSz="914400" fontAlgn="base">
                        <a:spcBef>
                          <a:spcPts val="0"/>
                        </a:spcBef>
                        <a:spcAft>
                          <a:spcPts val="0"/>
                        </a:spcAft>
                      </a:pPr>
                      <a:r>
                        <a:rPr lang="en-US" altLang="en-US" sz="1100" b="1" i="0" kern="1200" dirty="0">
                          <a:solidFill>
                            <a:schemeClr val="tx1">
                              <a:lumMod val="75000"/>
                              <a:lumOff val="25000"/>
                            </a:schemeClr>
                          </a:solidFill>
                          <a:latin typeface="+mn-lt"/>
                          <a:ea typeface="Verdana" charset="0"/>
                          <a:cs typeface="Verdana" charset="0"/>
                        </a:rPr>
                        <a:t>Approved</a:t>
                      </a:r>
                    </a:p>
                    <a:p>
                      <a:pPr lvl="0" algn="ctr" defTabSz="914400" fontAlgn="base">
                        <a:spcBef>
                          <a:spcPts val="0"/>
                        </a:spcBef>
                        <a:spcAft>
                          <a:spcPts val="0"/>
                        </a:spcAft>
                      </a:pPr>
                      <a:r>
                        <a:rPr lang="en-US" altLang="en-US" sz="1100" b="0" i="0" kern="1200" dirty="0">
                          <a:solidFill>
                            <a:schemeClr val="tx1">
                              <a:lumMod val="75000"/>
                              <a:lumOff val="25000"/>
                            </a:schemeClr>
                          </a:solidFill>
                          <a:latin typeface="+mn-lt"/>
                          <a:ea typeface="Verdana" charset="0"/>
                          <a:cs typeface="Verdana" charset="0"/>
                        </a:rPr>
                        <a:t>(7/10/24)</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US" altLang="en-US" sz="1100" b="0" i="1" dirty="0">
                          <a:solidFill>
                            <a:schemeClr val="tx1">
                              <a:lumMod val="75000"/>
                              <a:lumOff val="25000"/>
                            </a:schemeClr>
                          </a:solidFill>
                          <a:ea typeface="Verdana" charset="0"/>
                          <a:cs typeface="Verdana" charset="0"/>
                        </a:rPr>
                        <a:t>-</a:t>
                      </a:r>
                    </a:p>
                  </a:txBody>
                  <a:tcPr marT="18288" marB="18288" anchor="ctr">
                    <a:lnL w="12700" cap="flat" cmpd="sng" algn="ctr">
                      <a:solidFill>
                        <a:schemeClr val="bg2"/>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bg2"/>
                      </a:solidFill>
                      <a:prstDash val="solid"/>
                      <a:round/>
                      <a:headEnd type="none" w="med" len="med"/>
                      <a:tailEnd type="none" w="med" len="med"/>
                    </a:lnB>
                    <a:noFill/>
                  </a:tcPr>
                </a:tc>
                <a:extLst>
                  <a:ext uri="{0D108BD9-81ED-4DB2-BD59-A6C34878D82A}">
                    <a16:rowId xmlns:a16="http://schemas.microsoft.com/office/drawing/2014/main" val="340442230"/>
                  </a:ext>
                </a:extLst>
              </a:tr>
            </a:tbl>
          </a:graphicData>
        </a:graphic>
      </p:graphicFrame>
      <p:sp>
        <p:nvSpPr>
          <p:cNvPr id="4" name="TextBox 3">
            <a:extLst>
              <a:ext uri="{FF2B5EF4-FFF2-40B4-BE49-F238E27FC236}">
                <a16:creationId xmlns:a16="http://schemas.microsoft.com/office/drawing/2014/main" id="{2C6EC918-CB71-3014-E840-89BB0340677D}"/>
              </a:ext>
            </a:extLst>
          </p:cNvPr>
          <p:cNvSpPr txBox="1"/>
          <p:nvPr/>
        </p:nvSpPr>
        <p:spPr>
          <a:xfrm>
            <a:off x="911306" y="6606507"/>
            <a:ext cx="5184694" cy="200055"/>
          </a:xfrm>
          <a:prstGeom prst="rect">
            <a:avLst/>
          </a:prstGeom>
          <a:noFill/>
        </p:spPr>
        <p:txBody>
          <a:bodyPr wrap="square" rtlCol="0">
            <a:spAutoFit/>
          </a:bodyPr>
          <a:lstStyle/>
          <a:p>
            <a:r>
              <a:rPr lang="en-US" sz="700" spc="200" dirty="0">
                <a:solidFill>
                  <a:schemeClr val="bg2">
                    <a:lumMod val="50000"/>
                  </a:schemeClr>
                </a:solidFill>
              </a:rPr>
              <a:t>SOURCE</a:t>
            </a:r>
            <a:r>
              <a:rPr lang="en-US" sz="700" spc="200" dirty="0">
                <a:solidFill>
                  <a:schemeClr val="accent2"/>
                </a:solidFill>
              </a:rPr>
              <a:t> </a:t>
            </a:r>
            <a:r>
              <a:rPr lang="en-US" sz="700" dirty="0">
                <a:solidFill>
                  <a:schemeClr val="bg2">
                    <a:lumMod val="75000"/>
                  </a:schemeClr>
                </a:solidFill>
              </a:rPr>
              <a:t>Congressional Research Service.</a:t>
            </a:r>
          </a:p>
        </p:txBody>
      </p:sp>
    </p:spTree>
    <p:extLst>
      <p:ext uri="{BB962C8B-B14F-4D97-AF65-F5344CB8AC3E}">
        <p14:creationId xmlns:p14="http://schemas.microsoft.com/office/powerpoint/2010/main" val="294104237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5BBC3C-1CAF-9C9F-8995-47D200782010}"/>
              </a:ext>
            </a:extLst>
          </p:cNvPr>
          <p:cNvSpPr>
            <a:spLocks noGrp="1"/>
          </p:cNvSpPr>
          <p:nvPr>
            <p:ph type="title"/>
          </p:nvPr>
        </p:nvSpPr>
        <p:spPr/>
        <p:txBody>
          <a:bodyPr/>
          <a:lstStyle/>
          <a:p>
            <a:r>
              <a:rPr lang="en-US" dirty="0"/>
              <a:t>Additional Outstanding Legislation</a:t>
            </a:r>
          </a:p>
        </p:txBody>
      </p:sp>
      <p:sp>
        <p:nvSpPr>
          <p:cNvPr id="3" name="Slide Number Placeholder 2">
            <a:extLst>
              <a:ext uri="{FF2B5EF4-FFF2-40B4-BE49-F238E27FC236}">
                <a16:creationId xmlns:a16="http://schemas.microsoft.com/office/drawing/2014/main" id="{C09B7469-A69B-B822-9391-29C5DF11DAD7}"/>
              </a:ext>
            </a:extLst>
          </p:cNvPr>
          <p:cNvSpPr>
            <a:spLocks noGrp="1"/>
          </p:cNvSpPr>
          <p:nvPr>
            <p:ph type="sldNum" sz="quarter" idx="10"/>
          </p:nvPr>
        </p:nvSpPr>
        <p:spPr/>
        <p:txBody>
          <a:bodyPr/>
          <a:lstStyle/>
          <a:p>
            <a:fld id="{461711D5-349D-4847-A71F-DCB6A6FF38BF}" type="slidenum">
              <a:rPr lang="en-US" smtClean="0"/>
              <a:pPr/>
              <a:t>18</a:t>
            </a:fld>
            <a:endParaRPr lang="en-US" dirty="0"/>
          </a:p>
        </p:txBody>
      </p:sp>
      <p:graphicFrame>
        <p:nvGraphicFramePr>
          <p:cNvPr id="5" name="Diagram 4">
            <a:extLst>
              <a:ext uri="{FF2B5EF4-FFF2-40B4-BE49-F238E27FC236}">
                <a16:creationId xmlns:a16="http://schemas.microsoft.com/office/drawing/2014/main" id="{C430040D-D0D6-8977-9323-8BB684F98854}"/>
              </a:ext>
            </a:extLst>
          </p:cNvPr>
          <p:cNvGraphicFramePr/>
          <p:nvPr>
            <p:extLst>
              <p:ext uri="{D42A27DB-BD31-4B8C-83A1-F6EECF244321}">
                <p14:modId xmlns:p14="http://schemas.microsoft.com/office/powerpoint/2010/main" val="963437587"/>
              </p:ext>
            </p:extLst>
          </p:nvPr>
        </p:nvGraphicFramePr>
        <p:xfrm>
          <a:off x="838200" y="1386839"/>
          <a:ext cx="10433807" cy="48214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08591159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95EA8E3-0F61-7074-13A5-B881B0BBC612}"/>
              </a:ext>
            </a:extLst>
          </p:cNvPr>
          <p:cNvSpPr>
            <a:spLocks noGrp="1"/>
          </p:cNvSpPr>
          <p:nvPr>
            <p:ph type="title"/>
          </p:nvPr>
        </p:nvSpPr>
        <p:spPr>
          <a:xfrm>
            <a:off x="838200" y="365126"/>
            <a:ext cx="10515600" cy="914399"/>
          </a:xfrm>
        </p:spPr>
        <p:txBody>
          <a:bodyPr anchor="ctr">
            <a:normAutofit/>
          </a:bodyPr>
          <a:lstStyle/>
          <a:p>
            <a:r>
              <a:rPr lang="en-US" dirty="0"/>
              <a:t>Additional Outstanding ACP Federal Legislative Priorities</a:t>
            </a:r>
          </a:p>
        </p:txBody>
      </p:sp>
      <p:sp>
        <p:nvSpPr>
          <p:cNvPr id="5" name="Content Placeholder 4">
            <a:extLst>
              <a:ext uri="{FF2B5EF4-FFF2-40B4-BE49-F238E27FC236}">
                <a16:creationId xmlns:a16="http://schemas.microsoft.com/office/drawing/2014/main" id="{815AD1C6-BEAD-0BB4-C8CD-C324FB0C70F2}"/>
              </a:ext>
            </a:extLst>
          </p:cNvPr>
          <p:cNvSpPr>
            <a:spLocks noGrp="1"/>
          </p:cNvSpPr>
          <p:nvPr>
            <p:ph sz="half" idx="1"/>
          </p:nvPr>
        </p:nvSpPr>
        <p:spPr>
          <a:xfrm>
            <a:off x="838200" y="1279526"/>
            <a:ext cx="5181600" cy="4897438"/>
          </a:xfrm>
        </p:spPr>
        <p:txBody>
          <a:bodyPr>
            <a:normAutofit/>
          </a:bodyPr>
          <a:lstStyle/>
          <a:p>
            <a:r>
              <a:rPr lang="en-US" b="1" dirty="0">
                <a:highlight>
                  <a:srgbClr val="FFFFFF"/>
                </a:highlight>
              </a:rPr>
              <a:t>Telehealth Modernization Act (H.R. 7623/S. 3967): </a:t>
            </a:r>
            <a:r>
              <a:rPr lang="en-US" dirty="0">
                <a:highlight>
                  <a:srgbClr val="FFFFFF"/>
                </a:highlight>
              </a:rPr>
              <a:t>A two-year extension of expiring telehealth coverage</a:t>
            </a:r>
          </a:p>
          <a:p>
            <a:r>
              <a:rPr lang="en-US" b="1" dirty="0"/>
              <a:t>Medicare Patient Access and Practice Stabilization Act (H.R. 10073): </a:t>
            </a:r>
            <a:r>
              <a:rPr lang="en-US" dirty="0"/>
              <a:t>Provides a 4.74% update to the Medicare PFS</a:t>
            </a:r>
          </a:p>
          <a:p>
            <a:r>
              <a:rPr lang="en-US" b="1" dirty="0"/>
              <a:t>Improving Seniors’ Timely Access to Care Act (H.R. 8702/S. 4532): </a:t>
            </a:r>
            <a:r>
              <a:rPr lang="en-US" dirty="0"/>
              <a:t>Improves Medicare Advantage prior authorization processes</a:t>
            </a:r>
            <a:endParaRPr lang="en-US" dirty="0">
              <a:highlight>
                <a:srgbClr val="FFFFFF"/>
              </a:highlight>
            </a:endParaRPr>
          </a:p>
          <a:p>
            <a:endParaRPr lang="en-US" dirty="0"/>
          </a:p>
        </p:txBody>
      </p:sp>
      <p:pic>
        <p:nvPicPr>
          <p:cNvPr id="3" name="Picture 2" descr="A qr code with a dinosaur&#10;&#10;Description automatically generated">
            <a:extLst>
              <a:ext uri="{FF2B5EF4-FFF2-40B4-BE49-F238E27FC236}">
                <a16:creationId xmlns:a16="http://schemas.microsoft.com/office/drawing/2014/main" id="{9A8CBFA7-D04D-A879-DB84-8B4F6AC540E6}"/>
              </a:ext>
            </a:extLst>
          </p:cNvPr>
          <p:cNvPicPr>
            <a:picLocks noChangeAspect="1"/>
          </p:cNvPicPr>
          <p:nvPr/>
        </p:nvPicPr>
        <p:blipFill>
          <a:blip r:embed="rId2"/>
          <a:srcRect t="49" b="5435"/>
          <a:stretch/>
        </p:blipFill>
        <p:spPr>
          <a:xfrm>
            <a:off x="7044844" y="1279526"/>
            <a:ext cx="4308956" cy="4072650"/>
          </a:xfrm>
          <a:prstGeom prst="rect">
            <a:avLst/>
          </a:prstGeom>
          <a:noFill/>
        </p:spPr>
      </p:pic>
      <p:sp>
        <p:nvSpPr>
          <p:cNvPr id="10" name="Slide Number Placeholder 4">
            <a:extLst>
              <a:ext uri="{FF2B5EF4-FFF2-40B4-BE49-F238E27FC236}">
                <a16:creationId xmlns:a16="http://schemas.microsoft.com/office/drawing/2014/main" id="{963AC780-B5A7-51DE-D2DC-C912367155C6}"/>
              </a:ext>
            </a:extLst>
          </p:cNvPr>
          <p:cNvSpPr>
            <a:spLocks noGrp="1"/>
          </p:cNvSpPr>
          <p:nvPr>
            <p:ph type="sldNum" sz="quarter" idx="10"/>
          </p:nvPr>
        </p:nvSpPr>
        <p:spPr>
          <a:xfrm>
            <a:off x="8747759" y="6391656"/>
            <a:ext cx="3185161" cy="274320"/>
          </a:xfrm>
        </p:spPr>
        <p:txBody>
          <a:bodyPr/>
          <a:lstStyle/>
          <a:p>
            <a:pPr>
              <a:spcAft>
                <a:spcPts val="600"/>
              </a:spcAft>
            </a:pPr>
            <a:fld id="{461711D5-349D-4847-A71F-DCB6A6FF38BF}" type="slidenum">
              <a:rPr lang="en-US" smtClean="0"/>
              <a:pPr>
                <a:spcAft>
                  <a:spcPts val="600"/>
                </a:spcAft>
              </a:pPr>
              <a:t>19</a:t>
            </a:fld>
            <a:endParaRPr lang="en-US" dirty="0"/>
          </a:p>
        </p:txBody>
      </p:sp>
    </p:spTree>
    <p:extLst>
      <p:ext uri="{BB962C8B-B14F-4D97-AF65-F5344CB8AC3E}">
        <p14:creationId xmlns:p14="http://schemas.microsoft.com/office/powerpoint/2010/main" val="113231162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ath through a forest with orange leaves&#10;&#10;Description automatically generated">
            <a:extLst>
              <a:ext uri="{FF2B5EF4-FFF2-40B4-BE49-F238E27FC236}">
                <a16:creationId xmlns:a16="http://schemas.microsoft.com/office/drawing/2014/main" id="{7810B4F2-20EE-1455-C7C1-E39D92579CDA}"/>
              </a:ext>
            </a:extLst>
          </p:cNvPr>
          <p:cNvPicPr>
            <a:picLocks noChangeAspect="1"/>
          </p:cNvPicPr>
          <p:nvPr/>
        </p:nvPicPr>
        <p:blipFill>
          <a:blip r:embed="rId2"/>
          <a:stretch>
            <a:fillRect/>
          </a:stretch>
        </p:blipFill>
        <p:spPr>
          <a:xfrm>
            <a:off x="514350" y="611982"/>
            <a:ext cx="11557000" cy="5634037"/>
          </a:xfrm>
          <a:prstGeom prst="rect">
            <a:avLst/>
          </a:prstGeom>
          <a:noFill/>
        </p:spPr>
      </p:pic>
    </p:spTree>
    <p:extLst>
      <p:ext uri="{BB962C8B-B14F-4D97-AF65-F5344CB8AC3E}">
        <p14:creationId xmlns:p14="http://schemas.microsoft.com/office/powerpoint/2010/main" val="2149503404"/>
      </p:ext>
    </p:extLst>
  </p:cSld>
  <p:clrMapOvr>
    <a:masterClrMapping/>
  </p:clrMapOvr>
  <mc:AlternateContent xmlns:mc="http://schemas.openxmlformats.org/markup-compatibility/2006">
    <mc:Choice xmlns:p14="http://schemas.microsoft.com/office/powerpoint/2010/main" Requires="p14">
      <p:transition spd="slow" p14:dur="2000" advTm="6122"/>
    </mc:Choice>
    <mc:Fallback>
      <p:transition spd="slow" advTm="6122"/>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D87A4ADD-4300-7BFD-E1AF-5680C6E84A24}"/>
              </a:ext>
            </a:extLst>
          </p:cNvPr>
          <p:cNvSpPr>
            <a:spLocks noGrp="1"/>
          </p:cNvSpPr>
          <p:nvPr>
            <p:ph type="title"/>
          </p:nvPr>
        </p:nvSpPr>
        <p:spPr/>
        <p:txBody>
          <a:bodyPr/>
          <a:lstStyle/>
          <a:p>
            <a:r>
              <a:rPr lang="en-US" dirty="0"/>
              <a:t>Action to Call on Congress to Address the MPFS Cuts</a:t>
            </a:r>
          </a:p>
        </p:txBody>
      </p:sp>
      <p:sp>
        <p:nvSpPr>
          <p:cNvPr id="5" name="Slide Number Placeholder 4">
            <a:extLst>
              <a:ext uri="{FF2B5EF4-FFF2-40B4-BE49-F238E27FC236}">
                <a16:creationId xmlns:a16="http://schemas.microsoft.com/office/drawing/2014/main" id="{9568E10C-60C7-3A55-CE69-B9B8A10D3054}"/>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1711D5-349D-4847-A71F-DCB6A6FF38BF}" type="slidenum">
              <a:rPr kumimoji="0" lang="en-US" sz="1200" b="0" i="0" u="none" strike="noStrike" kern="1200" cap="none" spc="0" normalizeH="0" baseline="0" noProof="0" smtClean="0">
                <a:ln>
                  <a:noFill/>
                </a:ln>
                <a:solidFill>
                  <a:srgbClr val="2EB135"/>
                </a:solidFill>
                <a:effectLst/>
                <a:uLnTx/>
                <a:uFillTx/>
                <a:latin typeface="Calibri" panose="020F0502020204030204" pitchFamily="34" charset="0"/>
                <a:ea typeface="+mn-ea"/>
                <a:cs typeface="Calibri" panose="020F050202020403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srgbClr val="2EB135"/>
              </a:solidFill>
              <a:effectLst/>
              <a:uLnTx/>
              <a:uFillTx/>
              <a:latin typeface="Calibri" panose="020F0502020204030204" pitchFamily="34" charset="0"/>
              <a:ea typeface="+mn-ea"/>
              <a:cs typeface="Calibri" panose="020F0502020204030204" pitchFamily="34" charset="0"/>
            </a:endParaRPr>
          </a:p>
        </p:txBody>
      </p:sp>
      <p:pic>
        <p:nvPicPr>
          <p:cNvPr id="10" name="Picture 9" descr="A close-up of a medical report&#10;&#10;Description automatically generated">
            <a:extLst>
              <a:ext uri="{FF2B5EF4-FFF2-40B4-BE49-F238E27FC236}">
                <a16:creationId xmlns:a16="http://schemas.microsoft.com/office/drawing/2014/main" id="{63F1A698-0804-7451-E3A4-27995CBB74E6}"/>
              </a:ext>
            </a:extLst>
          </p:cNvPr>
          <p:cNvPicPr>
            <a:picLocks noChangeAspect="1"/>
          </p:cNvPicPr>
          <p:nvPr/>
        </p:nvPicPr>
        <p:blipFill>
          <a:blip r:embed="rId2"/>
          <a:stretch>
            <a:fillRect/>
          </a:stretch>
        </p:blipFill>
        <p:spPr>
          <a:xfrm>
            <a:off x="716773" y="1430020"/>
            <a:ext cx="10176017" cy="3407930"/>
          </a:xfrm>
          <a:prstGeom prst="rect">
            <a:avLst/>
          </a:prstGeom>
        </p:spPr>
      </p:pic>
      <p:pic>
        <p:nvPicPr>
          <p:cNvPr id="8" name="Picture 7" descr="A document with text on it&#10;&#10;Description automatically generated">
            <a:extLst>
              <a:ext uri="{FF2B5EF4-FFF2-40B4-BE49-F238E27FC236}">
                <a16:creationId xmlns:a16="http://schemas.microsoft.com/office/drawing/2014/main" id="{98F5179F-D8DA-DA61-A02A-BF86913C880A}"/>
              </a:ext>
            </a:extLst>
          </p:cNvPr>
          <p:cNvPicPr>
            <a:picLocks noChangeAspect="1"/>
          </p:cNvPicPr>
          <p:nvPr/>
        </p:nvPicPr>
        <p:blipFill>
          <a:blip r:embed="rId3"/>
          <a:stretch>
            <a:fillRect/>
          </a:stretch>
        </p:blipFill>
        <p:spPr>
          <a:xfrm>
            <a:off x="3882588" y="1379970"/>
            <a:ext cx="7772400" cy="5478030"/>
          </a:xfrm>
          <a:prstGeom prst="rect">
            <a:avLst/>
          </a:prstGeom>
        </p:spPr>
      </p:pic>
      <p:sp>
        <p:nvSpPr>
          <p:cNvPr id="11" name="TextBox 10">
            <a:extLst>
              <a:ext uri="{FF2B5EF4-FFF2-40B4-BE49-F238E27FC236}">
                <a16:creationId xmlns:a16="http://schemas.microsoft.com/office/drawing/2014/main" id="{98209273-C50F-EDAD-A98F-C75821483B7F}"/>
              </a:ext>
            </a:extLst>
          </p:cNvPr>
          <p:cNvSpPr txBox="1"/>
          <p:nvPr/>
        </p:nvSpPr>
        <p:spPr>
          <a:xfrm>
            <a:off x="4511842" y="4379495"/>
            <a:ext cx="6140918" cy="1200329"/>
          </a:xfrm>
          <a:prstGeom prst="rect">
            <a:avLst/>
          </a:prstGeom>
          <a:ln w="57150">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233 Members of Congress signed on</a:t>
            </a:r>
          </a:p>
        </p:txBody>
      </p:sp>
      <p:sp>
        <p:nvSpPr>
          <p:cNvPr id="12" name="TextBox 11">
            <a:extLst>
              <a:ext uri="{FF2B5EF4-FFF2-40B4-BE49-F238E27FC236}">
                <a16:creationId xmlns:a16="http://schemas.microsoft.com/office/drawing/2014/main" id="{54F17B81-8A34-4B57-7C5E-E09EF93E8A7F}"/>
              </a:ext>
            </a:extLst>
          </p:cNvPr>
          <p:cNvSpPr txBox="1"/>
          <p:nvPr/>
        </p:nvSpPr>
        <p:spPr>
          <a:xfrm>
            <a:off x="922424" y="3630552"/>
            <a:ext cx="2914249" cy="2862322"/>
          </a:xfrm>
          <a:prstGeom prst="rect">
            <a:avLst/>
          </a:prstGeom>
          <a:ln w="57150">
            <a:solidFill>
              <a:schemeClr val="accent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Over 120 national and state organizations signed on</a:t>
            </a:r>
          </a:p>
        </p:txBody>
      </p:sp>
    </p:spTree>
    <p:extLst>
      <p:ext uri="{BB962C8B-B14F-4D97-AF65-F5344CB8AC3E}">
        <p14:creationId xmlns:p14="http://schemas.microsoft.com/office/powerpoint/2010/main" val="507175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1B239C-F998-C04C-6690-AD5B65F225C6}"/>
              </a:ext>
            </a:extLst>
          </p:cNvPr>
          <p:cNvSpPr>
            <a:spLocks noGrp="1"/>
          </p:cNvSpPr>
          <p:nvPr>
            <p:ph type="title"/>
          </p:nvPr>
        </p:nvSpPr>
        <p:spPr>
          <a:xfrm>
            <a:off x="847702" y="292161"/>
            <a:ext cx="10492686" cy="723622"/>
          </a:xfrm>
        </p:spPr>
        <p:txBody>
          <a:bodyPr/>
          <a:lstStyle/>
          <a:p>
            <a:r>
              <a:rPr lang="en-US" dirty="0"/>
              <a:t>2024 congressional calendar</a:t>
            </a:r>
          </a:p>
        </p:txBody>
      </p:sp>
      <p:sp>
        <p:nvSpPr>
          <p:cNvPr id="4" name="Text Placeholder 3">
            <a:extLst>
              <a:ext uri="{FF2B5EF4-FFF2-40B4-BE49-F238E27FC236}">
                <a16:creationId xmlns:a16="http://schemas.microsoft.com/office/drawing/2014/main" id="{5CCEC747-3C64-3BA7-6BC5-4262DDF865EE}"/>
              </a:ext>
            </a:extLst>
          </p:cNvPr>
          <p:cNvSpPr>
            <a:spLocks noGrp="1"/>
          </p:cNvSpPr>
          <p:nvPr>
            <p:ph type="body" sz="quarter" idx="11"/>
          </p:nvPr>
        </p:nvSpPr>
        <p:spPr/>
        <p:txBody>
          <a:bodyPr>
            <a:normAutofit fontScale="25000" lnSpcReduction="20000"/>
          </a:bodyPr>
          <a:lstStyle/>
          <a:p>
            <a:pPr marL="0" indent="0">
              <a:buNone/>
            </a:pPr>
            <a:endParaRPr lang="en-US" dirty="0"/>
          </a:p>
        </p:txBody>
      </p:sp>
      <p:sp>
        <p:nvSpPr>
          <p:cNvPr id="29" name="TextBox 28">
            <a:extLst>
              <a:ext uri="{FF2B5EF4-FFF2-40B4-BE49-F238E27FC236}">
                <a16:creationId xmlns:a16="http://schemas.microsoft.com/office/drawing/2014/main" id="{0FED616A-4FC3-6A41-941F-FB92F2B898C6}"/>
              </a:ext>
            </a:extLst>
          </p:cNvPr>
          <p:cNvSpPr txBox="1"/>
          <p:nvPr/>
        </p:nvSpPr>
        <p:spPr>
          <a:xfrm>
            <a:off x="2160990" y="6224623"/>
            <a:ext cx="5268510" cy="200055"/>
          </a:xfrm>
          <a:prstGeom prst="rect">
            <a:avLst/>
          </a:prstGeom>
          <a:noFill/>
        </p:spPr>
        <p:txBody>
          <a:bodyPr wrap="square" rtlCol="0">
            <a:spAutoFit/>
          </a:bodyPr>
          <a:lstStyle/>
          <a:p>
            <a:r>
              <a:rPr lang="en-US" sz="700" spc="200" dirty="0">
                <a:solidFill>
                  <a:schemeClr val="bg2">
                    <a:lumMod val="50000"/>
                  </a:schemeClr>
                </a:solidFill>
              </a:rPr>
              <a:t>SOURCE</a:t>
            </a:r>
            <a:r>
              <a:rPr lang="en-US" sz="700" spc="200" dirty="0">
                <a:solidFill>
                  <a:schemeClr val="accent2"/>
                </a:solidFill>
              </a:rPr>
              <a:t> </a:t>
            </a:r>
            <a:r>
              <a:rPr lang="en-US" sz="700" dirty="0">
                <a:solidFill>
                  <a:schemeClr val="bg2">
                    <a:lumMod val="75000"/>
                  </a:schemeClr>
                </a:solidFill>
              </a:rPr>
              <a:t>Rational 360.</a:t>
            </a:r>
          </a:p>
        </p:txBody>
      </p:sp>
      <p:sp>
        <p:nvSpPr>
          <p:cNvPr id="9" name="Google Shape;2142;p66">
            <a:extLst>
              <a:ext uri="{FF2B5EF4-FFF2-40B4-BE49-F238E27FC236}">
                <a16:creationId xmlns:a16="http://schemas.microsoft.com/office/drawing/2014/main" id="{045502BC-E5DC-DC69-0917-7DD9461A1049}"/>
              </a:ext>
            </a:extLst>
          </p:cNvPr>
          <p:cNvSpPr/>
          <p:nvPr/>
        </p:nvSpPr>
        <p:spPr>
          <a:xfrm>
            <a:off x="2489201" y="1516093"/>
            <a:ext cx="7040880" cy="329184"/>
          </a:xfrm>
          <a:prstGeom prst="roundRect">
            <a:avLst>
              <a:gd name="adj" fmla="val 3206"/>
            </a:avLst>
          </a:prstGeom>
          <a:noFill/>
          <a:ln w="12700" cap="flat" cmpd="sng">
            <a:solidFill>
              <a:schemeClr val="bg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defTabSz="457200" rtl="0" eaLnBrk="1" fontAlgn="auto" latinLnBrk="0" hangingPunct="1">
              <a:lnSpc>
                <a:spcPct val="100000"/>
              </a:lnSpc>
              <a:spcBef>
                <a:spcPts val="0"/>
              </a:spcBef>
              <a:spcAft>
                <a:spcPts val="0"/>
              </a:spcAft>
              <a:buClr>
                <a:srgbClr val="23695F"/>
              </a:buClr>
              <a:buSzPts val="1000"/>
              <a:buFont typeface="Arial"/>
              <a:buNone/>
              <a:tabLst/>
              <a:defRPr/>
            </a:pPr>
            <a:r>
              <a:rPr kumimoji="0" lang="en-US" sz="1100" b="1" i="0" u="none" strike="noStrike" kern="1200" cap="none" spc="0" normalizeH="0" baseline="0" noProof="0" dirty="0">
                <a:ln>
                  <a:noFill/>
                </a:ln>
                <a:solidFill>
                  <a:schemeClr val="accent1">
                    <a:lumMod val="50000"/>
                  </a:schemeClr>
                </a:solidFill>
                <a:effectLst/>
                <a:uLnTx/>
                <a:uFillTx/>
                <a:ea typeface="Arial"/>
                <a:cs typeface="Arial"/>
                <a:sym typeface="Arial"/>
              </a:rPr>
              <a:t>■</a:t>
            </a:r>
            <a:r>
              <a:rPr kumimoji="0" lang="en-US" sz="1100" b="1" i="0" u="none" strike="noStrike" kern="1200" cap="none" spc="0" normalizeH="0" baseline="0" noProof="0" dirty="0">
                <a:ln>
                  <a:noFill/>
                </a:ln>
                <a:effectLst/>
                <a:uLnTx/>
                <a:uFillTx/>
                <a:ea typeface="Arial"/>
                <a:cs typeface="Arial"/>
                <a:sym typeface="Arial"/>
              </a:rPr>
              <a:t> Both chambers in session   </a:t>
            </a:r>
            <a:r>
              <a:rPr kumimoji="0" lang="en-US" sz="1100" b="1" i="0" u="none" strike="noStrike" kern="1200" cap="none" spc="0" normalizeH="0" baseline="0" noProof="0" dirty="0">
                <a:ln>
                  <a:noFill/>
                </a:ln>
                <a:solidFill>
                  <a:schemeClr val="accent1">
                    <a:lumMod val="75000"/>
                  </a:schemeClr>
                </a:solidFill>
                <a:effectLst/>
                <a:uLnTx/>
                <a:uFillTx/>
                <a:ea typeface="Arial"/>
                <a:cs typeface="Arial"/>
                <a:sym typeface="Arial"/>
              </a:rPr>
              <a:t>■</a:t>
            </a:r>
            <a:r>
              <a:rPr kumimoji="0" lang="en-US" sz="1100" b="1" i="0" u="none" strike="noStrike" kern="1200" cap="none" spc="0" normalizeH="0" baseline="0" noProof="0" dirty="0">
                <a:ln>
                  <a:noFill/>
                </a:ln>
                <a:effectLst/>
                <a:uLnTx/>
                <a:uFillTx/>
                <a:ea typeface="Arial"/>
                <a:cs typeface="Arial"/>
                <a:sym typeface="Arial"/>
              </a:rPr>
              <a:t> House only in session   </a:t>
            </a:r>
            <a:r>
              <a:rPr kumimoji="0" lang="en-US" sz="1100" b="1" i="0" u="none" strike="noStrike" kern="1200" cap="none" spc="0" normalizeH="0" baseline="0" noProof="0" dirty="0">
                <a:ln>
                  <a:noFill/>
                </a:ln>
                <a:solidFill>
                  <a:schemeClr val="accent1">
                    <a:lumMod val="60000"/>
                    <a:lumOff val="40000"/>
                  </a:schemeClr>
                </a:solidFill>
                <a:effectLst/>
                <a:uLnTx/>
                <a:uFillTx/>
                <a:ea typeface="Arial"/>
                <a:cs typeface="Arial"/>
                <a:sym typeface="Arial"/>
              </a:rPr>
              <a:t>■</a:t>
            </a:r>
            <a:r>
              <a:rPr kumimoji="0" lang="en-US" sz="1100" b="1" i="0" u="none" strike="noStrike" kern="1200" cap="none" spc="0" normalizeH="0" baseline="0" noProof="0" dirty="0">
                <a:ln>
                  <a:noFill/>
                </a:ln>
                <a:effectLst/>
                <a:uLnTx/>
                <a:uFillTx/>
                <a:ea typeface="Arial"/>
                <a:cs typeface="Arial"/>
                <a:sym typeface="Arial"/>
              </a:rPr>
              <a:t> Senate only in session   </a:t>
            </a:r>
            <a:r>
              <a:rPr kumimoji="0" lang="en-US" sz="1100" b="1" i="0" u="none" strike="noStrike" kern="1200" cap="none" spc="0" normalizeH="0" baseline="0" noProof="0" dirty="0">
                <a:ln>
                  <a:noFill/>
                </a:ln>
                <a:solidFill>
                  <a:srgbClr val="FFC000"/>
                </a:solidFill>
                <a:effectLst/>
                <a:uLnTx/>
                <a:uFillTx/>
                <a:ea typeface="Arial"/>
                <a:cs typeface="Arial"/>
                <a:sym typeface="Arial"/>
              </a:rPr>
              <a:t>■</a:t>
            </a:r>
            <a:r>
              <a:rPr kumimoji="0" lang="en-US" sz="1100" b="1" i="0" u="none" strike="noStrike" kern="1200" cap="none" spc="0" normalizeH="0" baseline="0" noProof="0" dirty="0">
                <a:ln>
                  <a:noFill/>
                </a:ln>
                <a:effectLst/>
                <a:uLnTx/>
                <a:uFillTx/>
                <a:ea typeface="Arial"/>
                <a:cs typeface="Arial"/>
                <a:sym typeface="Arial"/>
              </a:rPr>
              <a:t> Federal holiday</a:t>
            </a:r>
          </a:p>
        </p:txBody>
      </p:sp>
      <p:sp>
        <p:nvSpPr>
          <p:cNvPr id="21" name="TextBox 20">
            <a:extLst>
              <a:ext uri="{FF2B5EF4-FFF2-40B4-BE49-F238E27FC236}">
                <a16:creationId xmlns:a16="http://schemas.microsoft.com/office/drawing/2014/main" id="{5F4B45B6-1F2D-AE04-C6E1-A9999964141B}"/>
              </a:ext>
            </a:extLst>
          </p:cNvPr>
          <p:cNvSpPr txBox="1">
            <a:spLocks noChangeArrowheads="1"/>
          </p:cNvSpPr>
          <p:nvPr/>
        </p:nvSpPr>
        <p:spPr bwMode="auto">
          <a:xfrm>
            <a:off x="2489201" y="1908724"/>
            <a:ext cx="1371600"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January</a:t>
            </a:r>
          </a:p>
        </p:txBody>
      </p:sp>
      <p:sp>
        <p:nvSpPr>
          <p:cNvPr id="22" name="TextBox 21">
            <a:extLst>
              <a:ext uri="{FF2B5EF4-FFF2-40B4-BE49-F238E27FC236}">
                <a16:creationId xmlns:a16="http://schemas.microsoft.com/office/drawing/2014/main" id="{4E6AA36B-3F62-190A-D1D4-99F7B06C7AB3}"/>
              </a:ext>
            </a:extLst>
          </p:cNvPr>
          <p:cNvSpPr txBox="1">
            <a:spLocks noChangeArrowheads="1"/>
          </p:cNvSpPr>
          <p:nvPr/>
        </p:nvSpPr>
        <p:spPr bwMode="auto">
          <a:xfrm>
            <a:off x="4349062" y="1908724"/>
            <a:ext cx="1371600"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February</a:t>
            </a:r>
          </a:p>
        </p:txBody>
      </p:sp>
      <p:sp>
        <p:nvSpPr>
          <p:cNvPr id="23" name="TextBox 22">
            <a:extLst>
              <a:ext uri="{FF2B5EF4-FFF2-40B4-BE49-F238E27FC236}">
                <a16:creationId xmlns:a16="http://schemas.microsoft.com/office/drawing/2014/main" id="{4D568DDE-5A8C-398D-DEEB-154D9085086A}"/>
              </a:ext>
            </a:extLst>
          </p:cNvPr>
          <p:cNvSpPr txBox="1">
            <a:spLocks noChangeArrowheads="1"/>
          </p:cNvSpPr>
          <p:nvPr/>
        </p:nvSpPr>
        <p:spPr bwMode="auto">
          <a:xfrm>
            <a:off x="6208923" y="1908724"/>
            <a:ext cx="1371600"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March</a:t>
            </a:r>
          </a:p>
        </p:txBody>
      </p:sp>
      <p:sp>
        <p:nvSpPr>
          <p:cNvPr id="27" name="TextBox 26">
            <a:extLst>
              <a:ext uri="{FF2B5EF4-FFF2-40B4-BE49-F238E27FC236}">
                <a16:creationId xmlns:a16="http://schemas.microsoft.com/office/drawing/2014/main" id="{BD3A3B87-A63D-2411-AF48-1DD6492FD9E7}"/>
              </a:ext>
            </a:extLst>
          </p:cNvPr>
          <p:cNvSpPr txBox="1">
            <a:spLocks noChangeArrowheads="1"/>
          </p:cNvSpPr>
          <p:nvPr/>
        </p:nvSpPr>
        <p:spPr bwMode="auto">
          <a:xfrm>
            <a:off x="8068783" y="1908724"/>
            <a:ext cx="1371600"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April</a:t>
            </a:r>
          </a:p>
        </p:txBody>
      </p:sp>
      <p:sp>
        <p:nvSpPr>
          <p:cNvPr id="28" name="TextBox 27">
            <a:extLst>
              <a:ext uri="{FF2B5EF4-FFF2-40B4-BE49-F238E27FC236}">
                <a16:creationId xmlns:a16="http://schemas.microsoft.com/office/drawing/2014/main" id="{3E2037E5-6E98-DC76-747E-573C9A6FE292}"/>
              </a:ext>
            </a:extLst>
          </p:cNvPr>
          <p:cNvSpPr txBox="1">
            <a:spLocks noChangeArrowheads="1"/>
          </p:cNvSpPr>
          <p:nvPr/>
        </p:nvSpPr>
        <p:spPr bwMode="auto">
          <a:xfrm>
            <a:off x="2489201" y="3327165"/>
            <a:ext cx="1371600"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May</a:t>
            </a:r>
          </a:p>
        </p:txBody>
      </p:sp>
      <p:sp>
        <p:nvSpPr>
          <p:cNvPr id="31" name="TextBox 30">
            <a:extLst>
              <a:ext uri="{FF2B5EF4-FFF2-40B4-BE49-F238E27FC236}">
                <a16:creationId xmlns:a16="http://schemas.microsoft.com/office/drawing/2014/main" id="{45535803-07DB-3229-FA03-8EFC8E7991EE}"/>
              </a:ext>
            </a:extLst>
          </p:cNvPr>
          <p:cNvSpPr txBox="1">
            <a:spLocks noChangeArrowheads="1"/>
          </p:cNvSpPr>
          <p:nvPr/>
        </p:nvSpPr>
        <p:spPr bwMode="auto">
          <a:xfrm>
            <a:off x="4349062" y="3327165"/>
            <a:ext cx="1371600"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June</a:t>
            </a:r>
          </a:p>
        </p:txBody>
      </p:sp>
      <p:sp>
        <p:nvSpPr>
          <p:cNvPr id="32" name="TextBox 31">
            <a:extLst>
              <a:ext uri="{FF2B5EF4-FFF2-40B4-BE49-F238E27FC236}">
                <a16:creationId xmlns:a16="http://schemas.microsoft.com/office/drawing/2014/main" id="{F104EBFB-909E-C13A-08CF-ADBCE380B5CC}"/>
              </a:ext>
            </a:extLst>
          </p:cNvPr>
          <p:cNvSpPr txBox="1">
            <a:spLocks noChangeArrowheads="1"/>
          </p:cNvSpPr>
          <p:nvPr/>
        </p:nvSpPr>
        <p:spPr bwMode="auto">
          <a:xfrm>
            <a:off x="6208923" y="3327165"/>
            <a:ext cx="1371600"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July</a:t>
            </a:r>
          </a:p>
        </p:txBody>
      </p:sp>
      <p:sp>
        <p:nvSpPr>
          <p:cNvPr id="33" name="TextBox 32">
            <a:extLst>
              <a:ext uri="{FF2B5EF4-FFF2-40B4-BE49-F238E27FC236}">
                <a16:creationId xmlns:a16="http://schemas.microsoft.com/office/drawing/2014/main" id="{146A0895-7042-89A4-E0BF-54E0A6070DA3}"/>
              </a:ext>
            </a:extLst>
          </p:cNvPr>
          <p:cNvSpPr txBox="1">
            <a:spLocks noChangeArrowheads="1"/>
          </p:cNvSpPr>
          <p:nvPr/>
        </p:nvSpPr>
        <p:spPr bwMode="auto">
          <a:xfrm>
            <a:off x="8068783" y="3327165"/>
            <a:ext cx="1371600"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August</a:t>
            </a:r>
          </a:p>
        </p:txBody>
      </p:sp>
      <p:sp>
        <p:nvSpPr>
          <p:cNvPr id="34" name="TextBox 33">
            <a:extLst>
              <a:ext uri="{FF2B5EF4-FFF2-40B4-BE49-F238E27FC236}">
                <a16:creationId xmlns:a16="http://schemas.microsoft.com/office/drawing/2014/main" id="{DC7AA7D0-A514-901A-3678-01651DF401B4}"/>
              </a:ext>
            </a:extLst>
          </p:cNvPr>
          <p:cNvSpPr txBox="1">
            <a:spLocks noChangeArrowheads="1"/>
          </p:cNvSpPr>
          <p:nvPr/>
        </p:nvSpPr>
        <p:spPr bwMode="auto">
          <a:xfrm>
            <a:off x="2489201" y="4758705"/>
            <a:ext cx="1303878"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September</a:t>
            </a:r>
          </a:p>
        </p:txBody>
      </p:sp>
      <p:sp>
        <p:nvSpPr>
          <p:cNvPr id="35" name="TextBox 34">
            <a:extLst>
              <a:ext uri="{FF2B5EF4-FFF2-40B4-BE49-F238E27FC236}">
                <a16:creationId xmlns:a16="http://schemas.microsoft.com/office/drawing/2014/main" id="{7DB5B2B9-2EBC-DB5A-0701-BAF0DF7CB82C}"/>
              </a:ext>
            </a:extLst>
          </p:cNvPr>
          <p:cNvSpPr txBox="1">
            <a:spLocks noChangeArrowheads="1"/>
          </p:cNvSpPr>
          <p:nvPr/>
        </p:nvSpPr>
        <p:spPr bwMode="auto">
          <a:xfrm>
            <a:off x="4349062" y="4758705"/>
            <a:ext cx="1303878"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October</a:t>
            </a:r>
          </a:p>
        </p:txBody>
      </p:sp>
      <p:sp>
        <p:nvSpPr>
          <p:cNvPr id="36" name="TextBox 35">
            <a:extLst>
              <a:ext uri="{FF2B5EF4-FFF2-40B4-BE49-F238E27FC236}">
                <a16:creationId xmlns:a16="http://schemas.microsoft.com/office/drawing/2014/main" id="{AC002FCE-2B19-5B36-AD4F-E12F376348BA}"/>
              </a:ext>
            </a:extLst>
          </p:cNvPr>
          <p:cNvSpPr txBox="1">
            <a:spLocks noChangeArrowheads="1"/>
          </p:cNvSpPr>
          <p:nvPr/>
        </p:nvSpPr>
        <p:spPr bwMode="auto">
          <a:xfrm>
            <a:off x="6208923" y="4758705"/>
            <a:ext cx="1303878"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November</a:t>
            </a:r>
          </a:p>
        </p:txBody>
      </p:sp>
      <p:sp>
        <p:nvSpPr>
          <p:cNvPr id="37" name="TextBox 36">
            <a:extLst>
              <a:ext uri="{FF2B5EF4-FFF2-40B4-BE49-F238E27FC236}">
                <a16:creationId xmlns:a16="http://schemas.microsoft.com/office/drawing/2014/main" id="{552260C8-ED28-9F54-FF54-A8EB0C837FC1}"/>
              </a:ext>
            </a:extLst>
          </p:cNvPr>
          <p:cNvSpPr txBox="1">
            <a:spLocks noChangeArrowheads="1"/>
          </p:cNvSpPr>
          <p:nvPr/>
        </p:nvSpPr>
        <p:spPr bwMode="auto">
          <a:xfrm>
            <a:off x="8068783" y="4758705"/>
            <a:ext cx="1303878" cy="276999"/>
          </a:xfrm>
          <a:prstGeom prst="rect">
            <a:avLst/>
          </a:prstGeom>
          <a:noFill/>
          <a:ln>
            <a:noFill/>
          </a:ln>
          <a:extLst>
            <a:ext uri="{909E8E84-426E-40dd-AFC4-6F175D3DCCD1}"/>
            <a:ext uri="{91240B29-F687-4f45-9708-019B960494DF}"/>
          </a:extLst>
        </p:spPr>
        <p:txBody>
          <a:bodyPr wrap="square" anchor="b">
            <a:spAutoFit/>
          </a:bodyPr>
          <a:lstStyle>
            <a:lvl1pPr eaLnBrk="0" hangingPunct="0">
              <a:defRPr sz="2400">
                <a:solidFill>
                  <a:schemeClr val="tx1"/>
                </a:solidFill>
                <a:latin typeface="Gill Sans MT" panose="020B0502020104020203" pitchFamily="34" charset="0"/>
                <a:ea typeface="MS PGothic" panose="020B0600070205080204" pitchFamily="34" charset="-128"/>
              </a:defRPr>
            </a:lvl1pPr>
            <a:lvl2pPr marL="742950" indent="-285750" eaLnBrk="0" hangingPunct="0">
              <a:defRPr sz="2400">
                <a:solidFill>
                  <a:schemeClr val="tx1"/>
                </a:solidFill>
                <a:latin typeface="Gill Sans MT" panose="020B0502020104020203" pitchFamily="34" charset="0"/>
                <a:ea typeface="MS PGothic" panose="020B0600070205080204" pitchFamily="34" charset="-128"/>
              </a:defRPr>
            </a:lvl2pPr>
            <a:lvl3pPr marL="1143000" indent="-228600" eaLnBrk="0" hangingPunct="0">
              <a:defRPr sz="2400">
                <a:solidFill>
                  <a:schemeClr val="tx1"/>
                </a:solidFill>
                <a:latin typeface="Gill Sans MT" panose="020B0502020104020203" pitchFamily="34" charset="0"/>
                <a:ea typeface="MS PGothic" panose="020B0600070205080204" pitchFamily="34" charset="-128"/>
              </a:defRPr>
            </a:lvl3pPr>
            <a:lvl4pPr marL="1600200" indent="-228600" eaLnBrk="0" hangingPunct="0">
              <a:defRPr sz="2400">
                <a:solidFill>
                  <a:schemeClr val="tx1"/>
                </a:solidFill>
                <a:latin typeface="Gill Sans MT" panose="020B0502020104020203" pitchFamily="34" charset="0"/>
                <a:ea typeface="MS PGothic" panose="020B0600070205080204" pitchFamily="34" charset="-128"/>
              </a:defRPr>
            </a:lvl4pPr>
            <a:lvl5pPr marL="2057400" indent="-228600" eaLnBrk="0" hangingPunct="0">
              <a:defRPr sz="2400">
                <a:solidFill>
                  <a:schemeClr val="tx1"/>
                </a:solidFill>
                <a:latin typeface="Gill Sans MT" panose="020B0502020104020203" pitchFamily="34" charset="0"/>
                <a:ea typeface="MS PGothic"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Gill Sans MT" panose="020B0502020104020203" pitchFamily="34" charset="0"/>
                <a:ea typeface="MS PGothic" panose="020B0600070205080204" pitchFamily="34" charset="-128"/>
              </a:defRPr>
            </a:lvl9pPr>
          </a:lstStyle>
          <a:p>
            <a:pPr eaLnBrk="1" hangingPunct="1">
              <a:defRPr/>
            </a:pPr>
            <a:r>
              <a:rPr lang="en-US" altLang="en-US" sz="1200" b="1" dirty="0">
                <a:solidFill>
                  <a:schemeClr val="tx1">
                    <a:lumMod val="75000"/>
                    <a:lumOff val="25000"/>
                  </a:schemeClr>
                </a:solidFill>
                <a:latin typeface="+mn-lt"/>
                <a:cs typeface="Arial" panose="020B0604020202020204" pitchFamily="34" charset="0"/>
              </a:rPr>
              <a:t>December</a:t>
            </a:r>
          </a:p>
        </p:txBody>
      </p:sp>
      <p:graphicFrame>
        <p:nvGraphicFramePr>
          <p:cNvPr id="40" name="Table 39">
            <a:extLst>
              <a:ext uri="{FF2B5EF4-FFF2-40B4-BE49-F238E27FC236}">
                <a16:creationId xmlns:a16="http://schemas.microsoft.com/office/drawing/2014/main" id="{80FD57A5-EAF5-75AE-66C9-366363CA670D}"/>
              </a:ext>
            </a:extLst>
          </p:cNvPr>
          <p:cNvGraphicFramePr>
            <a:graphicFrameLocks noGrp="1"/>
          </p:cNvGraphicFramePr>
          <p:nvPr/>
        </p:nvGraphicFramePr>
        <p:xfrm>
          <a:off x="8091656" y="3604163"/>
          <a:ext cx="1737359" cy="1097281"/>
        </p:xfrm>
        <a:graphic>
          <a:graphicData uri="http://schemas.openxmlformats.org/drawingml/2006/table">
            <a:tbl>
              <a:tblPr/>
              <a:tblGrid>
                <a:gridCol w="247987">
                  <a:extLst>
                    <a:ext uri="{9D8B030D-6E8A-4147-A177-3AD203B41FA5}">
                      <a16:colId xmlns:a16="http://schemas.microsoft.com/office/drawing/2014/main" val="20000"/>
                    </a:ext>
                  </a:extLst>
                </a:gridCol>
                <a:gridCol w="247987">
                  <a:extLst>
                    <a:ext uri="{9D8B030D-6E8A-4147-A177-3AD203B41FA5}">
                      <a16:colId xmlns:a16="http://schemas.microsoft.com/office/drawing/2014/main" val="20001"/>
                    </a:ext>
                  </a:extLst>
                </a:gridCol>
                <a:gridCol w="247987">
                  <a:extLst>
                    <a:ext uri="{9D8B030D-6E8A-4147-A177-3AD203B41FA5}">
                      <a16:colId xmlns:a16="http://schemas.microsoft.com/office/drawing/2014/main" val="20002"/>
                    </a:ext>
                  </a:extLst>
                </a:gridCol>
                <a:gridCol w="249437">
                  <a:extLst>
                    <a:ext uri="{9D8B030D-6E8A-4147-A177-3AD203B41FA5}">
                      <a16:colId xmlns:a16="http://schemas.microsoft.com/office/drawing/2014/main" val="20003"/>
                    </a:ext>
                  </a:extLst>
                </a:gridCol>
                <a:gridCol w="247987">
                  <a:extLst>
                    <a:ext uri="{9D8B030D-6E8A-4147-A177-3AD203B41FA5}">
                      <a16:colId xmlns:a16="http://schemas.microsoft.com/office/drawing/2014/main" val="20004"/>
                    </a:ext>
                  </a:extLst>
                </a:gridCol>
                <a:gridCol w="247987">
                  <a:extLst>
                    <a:ext uri="{9D8B030D-6E8A-4147-A177-3AD203B41FA5}">
                      <a16:colId xmlns:a16="http://schemas.microsoft.com/office/drawing/2014/main" val="20005"/>
                    </a:ext>
                  </a:extLst>
                </a:gridCol>
                <a:gridCol w="247987">
                  <a:extLst>
                    <a:ext uri="{9D8B030D-6E8A-4147-A177-3AD203B41FA5}">
                      <a16:colId xmlns:a16="http://schemas.microsoft.com/office/drawing/2014/main" val="20006"/>
                    </a:ext>
                  </a:extLst>
                </a:gridCol>
              </a:tblGrid>
              <a:tr h="182848">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48">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48">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48">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48">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3041">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graphicFrame>
        <p:nvGraphicFramePr>
          <p:cNvPr id="43" name="Table 42">
            <a:extLst>
              <a:ext uri="{FF2B5EF4-FFF2-40B4-BE49-F238E27FC236}">
                <a16:creationId xmlns:a16="http://schemas.microsoft.com/office/drawing/2014/main" id="{FCFAAFD5-FD74-DB86-C95E-F102AC13C8BF}"/>
              </a:ext>
            </a:extLst>
          </p:cNvPr>
          <p:cNvGraphicFramePr>
            <a:graphicFrameLocks noGrp="1"/>
          </p:cNvGraphicFramePr>
          <p:nvPr/>
        </p:nvGraphicFramePr>
        <p:xfrm>
          <a:off x="2489201" y="5031893"/>
          <a:ext cx="1737359" cy="1097280"/>
        </p:xfrm>
        <a:graphic>
          <a:graphicData uri="http://schemas.openxmlformats.org/drawingml/2006/table">
            <a:tbl>
              <a:tblPr/>
              <a:tblGrid>
                <a:gridCol w="247987">
                  <a:extLst>
                    <a:ext uri="{9D8B030D-6E8A-4147-A177-3AD203B41FA5}">
                      <a16:colId xmlns:a16="http://schemas.microsoft.com/office/drawing/2014/main" val="20000"/>
                    </a:ext>
                  </a:extLst>
                </a:gridCol>
                <a:gridCol w="247987">
                  <a:extLst>
                    <a:ext uri="{9D8B030D-6E8A-4147-A177-3AD203B41FA5}">
                      <a16:colId xmlns:a16="http://schemas.microsoft.com/office/drawing/2014/main" val="20001"/>
                    </a:ext>
                  </a:extLst>
                </a:gridCol>
                <a:gridCol w="247987">
                  <a:extLst>
                    <a:ext uri="{9D8B030D-6E8A-4147-A177-3AD203B41FA5}">
                      <a16:colId xmlns:a16="http://schemas.microsoft.com/office/drawing/2014/main" val="20002"/>
                    </a:ext>
                  </a:extLst>
                </a:gridCol>
                <a:gridCol w="249437">
                  <a:extLst>
                    <a:ext uri="{9D8B030D-6E8A-4147-A177-3AD203B41FA5}">
                      <a16:colId xmlns:a16="http://schemas.microsoft.com/office/drawing/2014/main" val="20003"/>
                    </a:ext>
                  </a:extLst>
                </a:gridCol>
                <a:gridCol w="247987">
                  <a:extLst>
                    <a:ext uri="{9D8B030D-6E8A-4147-A177-3AD203B41FA5}">
                      <a16:colId xmlns:a16="http://schemas.microsoft.com/office/drawing/2014/main" val="20004"/>
                    </a:ext>
                  </a:extLst>
                </a:gridCol>
                <a:gridCol w="247987">
                  <a:extLst>
                    <a:ext uri="{9D8B030D-6E8A-4147-A177-3AD203B41FA5}">
                      <a16:colId xmlns:a16="http://schemas.microsoft.com/office/drawing/2014/main" val="20005"/>
                    </a:ext>
                  </a:extLst>
                </a:gridCol>
                <a:gridCol w="247987">
                  <a:extLst>
                    <a:ext uri="{9D8B030D-6E8A-4147-A177-3AD203B41FA5}">
                      <a16:colId xmlns:a16="http://schemas.microsoft.com/office/drawing/2014/main" val="20006"/>
                    </a:ext>
                  </a:extLst>
                </a:gridCol>
              </a:tblGrid>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graphicFrame>
        <p:nvGraphicFramePr>
          <p:cNvPr id="44" name="Table 43">
            <a:extLst>
              <a:ext uri="{FF2B5EF4-FFF2-40B4-BE49-F238E27FC236}">
                <a16:creationId xmlns:a16="http://schemas.microsoft.com/office/drawing/2014/main" id="{66A82F1D-1F8A-633F-E012-ECE98C750239}"/>
              </a:ext>
            </a:extLst>
          </p:cNvPr>
          <p:cNvGraphicFramePr>
            <a:graphicFrameLocks noGrp="1"/>
          </p:cNvGraphicFramePr>
          <p:nvPr/>
        </p:nvGraphicFramePr>
        <p:xfrm>
          <a:off x="2489201" y="2176435"/>
          <a:ext cx="1737359" cy="1097280"/>
        </p:xfrm>
        <a:graphic>
          <a:graphicData uri="http://schemas.openxmlformats.org/drawingml/2006/table">
            <a:tbl>
              <a:tblPr/>
              <a:tblGrid>
                <a:gridCol w="247987">
                  <a:extLst>
                    <a:ext uri="{9D8B030D-6E8A-4147-A177-3AD203B41FA5}">
                      <a16:colId xmlns:a16="http://schemas.microsoft.com/office/drawing/2014/main" val="20000"/>
                    </a:ext>
                  </a:extLst>
                </a:gridCol>
                <a:gridCol w="247987">
                  <a:extLst>
                    <a:ext uri="{9D8B030D-6E8A-4147-A177-3AD203B41FA5}">
                      <a16:colId xmlns:a16="http://schemas.microsoft.com/office/drawing/2014/main" val="20001"/>
                    </a:ext>
                  </a:extLst>
                </a:gridCol>
                <a:gridCol w="247987">
                  <a:extLst>
                    <a:ext uri="{9D8B030D-6E8A-4147-A177-3AD203B41FA5}">
                      <a16:colId xmlns:a16="http://schemas.microsoft.com/office/drawing/2014/main" val="20002"/>
                    </a:ext>
                  </a:extLst>
                </a:gridCol>
                <a:gridCol w="249437">
                  <a:extLst>
                    <a:ext uri="{9D8B030D-6E8A-4147-A177-3AD203B41FA5}">
                      <a16:colId xmlns:a16="http://schemas.microsoft.com/office/drawing/2014/main" val="20003"/>
                    </a:ext>
                  </a:extLst>
                </a:gridCol>
                <a:gridCol w="247987">
                  <a:extLst>
                    <a:ext uri="{9D8B030D-6E8A-4147-A177-3AD203B41FA5}">
                      <a16:colId xmlns:a16="http://schemas.microsoft.com/office/drawing/2014/main" val="20004"/>
                    </a:ext>
                  </a:extLst>
                </a:gridCol>
                <a:gridCol w="247987">
                  <a:extLst>
                    <a:ext uri="{9D8B030D-6E8A-4147-A177-3AD203B41FA5}">
                      <a16:colId xmlns:a16="http://schemas.microsoft.com/office/drawing/2014/main" val="20005"/>
                    </a:ext>
                  </a:extLst>
                </a:gridCol>
                <a:gridCol w="247987">
                  <a:extLst>
                    <a:ext uri="{9D8B030D-6E8A-4147-A177-3AD203B41FA5}">
                      <a16:colId xmlns:a16="http://schemas.microsoft.com/office/drawing/2014/main" val="20006"/>
                    </a:ext>
                  </a:extLst>
                </a:gridCol>
              </a:tblGrid>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a:cs typeface="Arial"/>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a:cs typeface="Arial"/>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30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31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graphicFrame>
        <p:nvGraphicFramePr>
          <p:cNvPr id="45" name="Table 44">
            <a:extLst>
              <a:ext uri="{FF2B5EF4-FFF2-40B4-BE49-F238E27FC236}">
                <a16:creationId xmlns:a16="http://schemas.microsoft.com/office/drawing/2014/main" id="{A3A7DA9C-A76D-8CDA-5025-90CDC562DCD5}"/>
              </a:ext>
            </a:extLst>
          </p:cNvPr>
          <p:cNvGraphicFramePr>
            <a:graphicFrameLocks noGrp="1"/>
          </p:cNvGraphicFramePr>
          <p:nvPr/>
        </p:nvGraphicFramePr>
        <p:xfrm>
          <a:off x="6224171" y="5031671"/>
          <a:ext cx="1737359" cy="1097280"/>
        </p:xfrm>
        <a:graphic>
          <a:graphicData uri="http://schemas.openxmlformats.org/drawingml/2006/table">
            <a:tbl>
              <a:tblPr/>
              <a:tblGrid>
                <a:gridCol w="247987">
                  <a:extLst>
                    <a:ext uri="{9D8B030D-6E8A-4147-A177-3AD203B41FA5}">
                      <a16:colId xmlns:a16="http://schemas.microsoft.com/office/drawing/2014/main" val="20000"/>
                    </a:ext>
                  </a:extLst>
                </a:gridCol>
                <a:gridCol w="247987">
                  <a:extLst>
                    <a:ext uri="{9D8B030D-6E8A-4147-A177-3AD203B41FA5}">
                      <a16:colId xmlns:a16="http://schemas.microsoft.com/office/drawing/2014/main" val="20001"/>
                    </a:ext>
                  </a:extLst>
                </a:gridCol>
                <a:gridCol w="247987">
                  <a:extLst>
                    <a:ext uri="{9D8B030D-6E8A-4147-A177-3AD203B41FA5}">
                      <a16:colId xmlns:a16="http://schemas.microsoft.com/office/drawing/2014/main" val="20002"/>
                    </a:ext>
                  </a:extLst>
                </a:gridCol>
                <a:gridCol w="249437">
                  <a:extLst>
                    <a:ext uri="{9D8B030D-6E8A-4147-A177-3AD203B41FA5}">
                      <a16:colId xmlns:a16="http://schemas.microsoft.com/office/drawing/2014/main" val="20003"/>
                    </a:ext>
                  </a:extLst>
                </a:gridCol>
                <a:gridCol w="247987">
                  <a:extLst>
                    <a:ext uri="{9D8B030D-6E8A-4147-A177-3AD203B41FA5}">
                      <a16:colId xmlns:a16="http://schemas.microsoft.com/office/drawing/2014/main" val="20004"/>
                    </a:ext>
                  </a:extLst>
                </a:gridCol>
                <a:gridCol w="247987">
                  <a:extLst>
                    <a:ext uri="{9D8B030D-6E8A-4147-A177-3AD203B41FA5}">
                      <a16:colId xmlns:a16="http://schemas.microsoft.com/office/drawing/2014/main" val="20005"/>
                    </a:ext>
                  </a:extLst>
                </a:gridCol>
                <a:gridCol w="247987">
                  <a:extLst>
                    <a:ext uri="{9D8B030D-6E8A-4147-A177-3AD203B41FA5}">
                      <a16:colId xmlns:a16="http://schemas.microsoft.com/office/drawing/2014/main" val="20006"/>
                    </a:ext>
                  </a:extLst>
                </a:gridCol>
              </a:tblGrid>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a:cs typeface="Arial"/>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a:cs typeface="Arial"/>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a:cs typeface="Arial"/>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a:cs typeface="Arial"/>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a:cs typeface="Arial"/>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a:cs typeface="Arial"/>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a:cs typeface="Arial"/>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a:cs typeface="Arial"/>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graphicFrame>
        <p:nvGraphicFramePr>
          <p:cNvPr id="46" name="Table 45">
            <a:extLst>
              <a:ext uri="{FF2B5EF4-FFF2-40B4-BE49-F238E27FC236}">
                <a16:creationId xmlns:a16="http://schemas.microsoft.com/office/drawing/2014/main" id="{5C1A4700-E3D5-9435-5477-306F7AFD7749}"/>
              </a:ext>
            </a:extLst>
          </p:cNvPr>
          <p:cNvGraphicFramePr>
            <a:graphicFrameLocks noGrp="1"/>
          </p:cNvGraphicFramePr>
          <p:nvPr/>
        </p:nvGraphicFramePr>
        <p:xfrm>
          <a:off x="8091657" y="2176435"/>
          <a:ext cx="1737358" cy="1097280"/>
        </p:xfrm>
        <a:graphic>
          <a:graphicData uri="http://schemas.openxmlformats.org/drawingml/2006/table">
            <a:tbl>
              <a:tblPr/>
              <a:tblGrid>
                <a:gridCol w="248194">
                  <a:extLst>
                    <a:ext uri="{9D8B030D-6E8A-4147-A177-3AD203B41FA5}">
                      <a16:colId xmlns:a16="http://schemas.microsoft.com/office/drawing/2014/main" val="20000"/>
                    </a:ext>
                  </a:extLst>
                </a:gridCol>
                <a:gridCol w="248194">
                  <a:extLst>
                    <a:ext uri="{9D8B030D-6E8A-4147-A177-3AD203B41FA5}">
                      <a16:colId xmlns:a16="http://schemas.microsoft.com/office/drawing/2014/main" val="20001"/>
                    </a:ext>
                  </a:extLst>
                </a:gridCol>
                <a:gridCol w="248194">
                  <a:extLst>
                    <a:ext uri="{9D8B030D-6E8A-4147-A177-3AD203B41FA5}">
                      <a16:colId xmlns:a16="http://schemas.microsoft.com/office/drawing/2014/main" val="20002"/>
                    </a:ext>
                  </a:extLst>
                </a:gridCol>
                <a:gridCol w="248194">
                  <a:extLst>
                    <a:ext uri="{9D8B030D-6E8A-4147-A177-3AD203B41FA5}">
                      <a16:colId xmlns:a16="http://schemas.microsoft.com/office/drawing/2014/main" val="20003"/>
                    </a:ext>
                  </a:extLst>
                </a:gridCol>
                <a:gridCol w="248194">
                  <a:extLst>
                    <a:ext uri="{9D8B030D-6E8A-4147-A177-3AD203B41FA5}">
                      <a16:colId xmlns:a16="http://schemas.microsoft.com/office/drawing/2014/main" val="20004"/>
                    </a:ext>
                  </a:extLst>
                </a:gridCol>
                <a:gridCol w="248194">
                  <a:extLst>
                    <a:ext uri="{9D8B030D-6E8A-4147-A177-3AD203B41FA5}">
                      <a16:colId xmlns:a16="http://schemas.microsoft.com/office/drawing/2014/main" val="20005"/>
                    </a:ext>
                  </a:extLst>
                </a:gridCol>
                <a:gridCol w="248194">
                  <a:extLst>
                    <a:ext uri="{9D8B030D-6E8A-4147-A177-3AD203B41FA5}">
                      <a16:colId xmlns:a16="http://schemas.microsoft.com/office/drawing/2014/main" val="20006"/>
                    </a:ext>
                  </a:extLst>
                </a:gridCol>
              </a:tblGrid>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29 </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30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graphicFrame>
        <p:nvGraphicFramePr>
          <p:cNvPr id="47" name="Table 46">
            <a:extLst>
              <a:ext uri="{FF2B5EF4-FFF2-40B4-BE49-F238E27FC236}">
                <a16:creationId xmlns:a16="http://schemas.microsoft.com/office/drawing/2014/main" id="{95D4F1BC-6AC6-A5E2-146C-B6F088DDA523}"/>
              </a:ext>
            </a:extLst>
          </p:cNvPr>
          <p:cNvGraphicFramePr>
            <a:graphicFrameLocks noGrp="1"/>
          </p:cNvGraphicFramePr>
          <p:nvPr/>
        </p:nvGraphicFramePr>
        <p:xfrm>
          <a:off x="8091656" y="5031893"/>
          <a:ext cx="1737359" cy="1097280"/>
        </p:xfrm>
        <a:graphic>
          <a:graphicData uri="http://schemas.openxmlformats.org/drawingml/2006/table">
            <a:tbl>
              <a:tblPr/>
              <a:tblGrid>
                <a:gridCol w="247987">
                  <a:extLst>
                    <a:ext uri="{9D8B030D-6E8A-4147-A177-3AD203B41FA5}">
                      <a16:colId xmlns:a16="http://schemas.microsoft.com/office/drawing/2014/main" val="20000"/>
                    </a:ext>
                  </a:extLst>
                </a:gridCol>
                <a:gridCol w="247987">
                  <a:extLst>
                    <a:ext uri="{9D8B030D-6E8A-4147-A177-3AD203B41FA5}">
                      <a16:colId xmlns:a16="http://schemas.microsoft.com/office/drawing/2014/main" val="20001"/>
                    </a:ext>
                  </a:extLst>
                </a:gridCol>
                <a:gridCol w="247987">
                  <a:extLst>
                    <a:ext uri="{9D8B030D-6E8A-4147-A177-3AD203B41FA5}">
                      <a16:colId xmlns:a16="http://schemas.microsoft.com/office/drawing/2014/main" val="20002"/>
                    </a:ext>
                  </a:extLst>
                </a:gridCol>
                <a:gridCol w="249437">
                  <a:extLst>
                    <a:ext uri="{9D8B030D-6E8A-4147-A177-3AD203B41FA5}">
                      <a16:colId xmlns:a16="http://schemas.microsoft.com/office/drawing/2014/main" val="20003"/>
                    </a:ext>
                  </a:extLst>
                </a:gridCol>
                <a:gridCol w="247987">
                  <a:extLst>
                    <a:ext uri="{9D8B030D-6E8A-4147-A177-3AD203B41FA5}">
                      <a16:colId xmlns:a16="http://schemas.microsoft.com/office/drawing/2014/main" val="20004"/>
                    </a:ext>
                  </a:extLst>
                </a:gridCol>
                <a:gridCol w="247987">
                  <a:extLst>
                    <a:ext uri="{9D8B030D-6E8A-4147-A177-3AD203B41FA5}">
                      <a16:colId xmlns:a16="http://schemas.microsoft.com/office/drawing/2014/main" val="20005"/>
                    </a:ext>
                  </a:extLst>
                </a:gridCol>
                <a:gridCol w="247987">
                  <a:extLst>
                    <a:ext uri="{9D8B030D-6E8A-4147-A177-3AD203B41FA5}">
                      <a16:colId xmlns:a16="http://schemas.microsoft.com/office/drawing/2014/main" val="20006"/>
                    </a:ext>
                  </a:extLst>
                </a:gridCol>
              </a:tblGrid>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graphicFrame>
        <p:nvGraphicFramePr>
          <p:cNvPr id="48" name="Table 47">
            <a:extLst>
              <a:ext uri="{FF2B5EF4-FFF2-40B4-BE49-F238E27FC236}">
                <a16:creationId xmlns:a16="http://schemas.microsoft.com/office/drawing/2014/main" id="{00F65B7E-A2D0-FC9D-0FD8-5EADD1C6AAA8}"/>
              </a:ext>
            </a:extLst>
          </p:cNvPr>
          <p:cNvGraphicFramePr>
            <a:graphicFrameLocks noGrp="1"/>
          </p:cNvGraphicFramePr>
          <p:nvPr/>
        </p:nvGraphicFramePr>
        <p:xfrm>
          <a:off x="2489201" y="3604164"/>
          <a:ext cx="1737362" cy="1097280"/>
        </p:xfrm>
        <a:graphic>
          <a:graphicData uri="http://schemas.openxmlformats.org/drawingml/2006/table">
            <a:tbl>
              <a:tblPr/>
              <a:tblGrid>
                <a:gridCol w="247064">
                  <a:extLst>
                    <a:ext uri="{9D8B030D-6E8A-4147-A177-3AD203B41FA5}">
                      <a16:colId xmlns:a16="http://schemas.microsoft.com/office/drawing/2014/main" val="20000"/>
                    </a:ext>
                  </a:extLst>
                </a:gridCol>
                <a:gridCol w="247064">
                  <a:extLst>
                    <a:ext uri="{9D8B030D-6E8A-4147-A177-3AD203B41FA5}">
                      <a16:colId xmlns:a16="http://schemas.microsoft.com/office/drawing/2014/main" val="20001"/>
                    </a:ext>
                  </a:extLst>
                </a:gridCol>
                <a:gridCol w="247064">
                  <a:extLst>
                    <a:ext uri="{9D8B030D-6E8A-4147-A177-3AD203B41FA5}">
                      <a16:colId xmlns:a16="http://schemas.microsoft.com/office/drawing/2014/main" val="20002"/>
                    </a:ext>
                  </a:extLst>
                </a:gridCol>
                <a:gridCol w="254978">
                  <a:extLst>
                    <a:ext uri="{9D8B030D-6E8A-4147-A177-3AD203B41FA5}">
                      <a16:colId xmlns:a16="http://schemas.microsoft.com/office/drawing/2014/main" val="20003"/>
                    </a:ext>
                  </a:extLst>
                </a:gridCol>
                <a:gridCol w="247064">
                  <a:extLst>
                    <a:ext uri="{9D8B030D-6E8A-4147-A177-3AD203B41FA5}">
                      <a16:colId xmlns:a16="http://schemas.microsoft.com/office/drawing/2014/main" val="20004"/>
                    </a:ext>
                  </a:extLst>
                </a:gridCol>
                <a:gridCol w="247064">
                  <a:extLst>
                    <a:ext uri="{9D8B030D-6E8A-4147-A177-3AD203B41FA5}">
                      <a16:colId xmlns:a16="http://schemas.microsoft.com/office/drawing/2014/main" val="20005"/>
                    </a:ext>
                  </a:extLst>
                </a:gridCol>
                <a:gridCol w="247064">
                  <a:extLst>
                    <a:ext uri="{9D8B030D-6E8A-4147-A177-3AD203B41FA5}">
                      <a16:colId xmlns:a16="http://schemas.microsoft.com/office/drawing/2014/main" val="20006"/>
                    </a:ext>
                  </a:extLst>
                </a:gridCol>
              </a:tblGrid>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graphicFrame>
        <p:nvGraphicFramePr>
          <p:cNvPr id="49" name="Table 48">
            <a:extLst>
              <a:ext uri="{FF2B5EF4-FFF2-40B4-BE49-F238E27FC236}">
                <a16:creationId xmlns:a16="http://schemas.microsoft.com/office/drawing/2014/main" id="{FBFAB788-85EB-8CEE-3C61-D961421EE7AB}"/>
              </a:ext>
            </a:extLst>
          </p:cNvPr>
          <p:cNvGraphicFramePr>
            <a:graphicFrameLocks noGrp="1"/>
          </p:cNvGraphicFramePr>
          <p:nvPr/>
        </p:nvGraphicFramePr>
        <p:xfrm>
          <a:off x="4356688" y="3607266"/>
          <a:ext cx="1737359" cy="1097280"/>
        </p:xfrm>
        <a:graphic>
          <a:graphicData uri="http://schemas.openxmlformats.org/drawingml/2006/table">
            <a:tbl>
              <a:tblPr/>
              <a:tblGrid>
                <a:gridCol w="247987">
                  <a:extLst>
                    <a:ext uri="{9D8B030D-6E8A-4147-A177-3AD203B41FA5}">
                      <a16:colId xmlns:a16="http://schemas.microsoft.com/office/drawing/2014/main" val="20000"/>
                    </a:ext>
                  </a:extLst>
                </a:gridCol>
                <a:gridCol w="247987">
                  <a:extLst>
                    <a:ext uri="{9D8B030D-6E8A-4147-A177-3AD203B41FA5}">
                      <a16:colId xmlns:a16="http://schemas.microsoft.com/office/drawing/2014/main" val="20001"/>
                    </a:ext>
                  </a:extLst>
                </a:gridCol>
                <a:gridCol w="247987">
                  <a:extLst>
                    <a:ext uri="{9D8B030D-6E8A-4147-A177-3AD203B41FA5}">
                      <a16:colId xmlns:a16="http://schemas.microsoft.com/office/drawing/2014/main" val="20002"/>
                    </a:ext>
                  </a:extLst>
                </a:gridCol>
                <a:gridCol w="249437">
                  <a:extLst>
                    <a:ext uri="{9D8B030D-6E8A-4147-A177-3AD203B41FA5}">
                      <a16:colId xmlns:a16="http://schemas.microsoft.com/office/drawing/2014/main" val="20003"/>
                    </a:ext>
                  </a:extLst>
                </a:gridCol>
                <a:gridCol w="247987">
                  <a:extLst>
                    <a:ext uri="{9D8B030D-6E8A-4147-A177-3AD203B41FA5}">
                      <a16:colId xmlns:a16="http://schemas.microsoft.com/office/drawing/2014/main" val="20004"/>
                    </a:ext>
                  </a:extLst>
                </a:gridCol>
                <a:gridCol w="247987">
                  <a:extLst>
                    <a:ext uri="{9D8B030D-6E8A-4147-A177-3AD203B41FA5}">
                      <a16:colId xmlns:a16="http://schemas.microsoft.com/office/drawing/2014/main" val="20005"/>
                    </a:ext>
                  </a:extLst>
                </a:gridCol>
                <a:gridCol w="247987">
                  <a:extLst>
                    <a:ext uri="{9D8B030D-6E8A-4147-A177-3AD203B41FA5}">
                      <a16:colId xmlns:a16="http://schemas.microsoft.com/office/drawing/2014/main" val="20006"/>
                    </a:ext>
                  </a:extLst>
                </a:gridCol>
              </a:tblGrid>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graphicFrame>
        <p:nvGraphicFramePr>
          <p:cNvPr id="50" name="Table 49">
            <a:extLst>
              <a:ext uri="{FF2B5EF4-FFF2-40B4-BE49-F238E27FC236}">
                <a16:creationId xmlns:a16="http://schemas.microsoft.com/office/drawing/2014/main" id="{1C116917-4983-C859-E3E6-A62F760E56A4}"/>
              </a:ext>
            </a:extLst>
          </p:cNvPr>
          <p:cNvGraphicFramePr>
            <a:graphicFrameLocks noGrp="1"/>
          </p:cNvGraphicFramePr>
          <p:nvPr/>
        </p:nvGraphicFramePr>
        <p:xfrm>
          <a:off x="6224172" y="3604053"/>
          <a:ext cx="1737359" cy="1097280"/>
        </p:xfrm>
        <a:graphic>
          <a:graphicData uri="http://schemas.openxmlformats.org/drawingml/2006/table">
            <a:tbl>
              <a:tblPr/>
              <a:tblGrid>
                <a:gridCol w="247987">
                  <a:extLst>
                    <a:ext uri="{9D8B030D-6E8A-4147-A177-3AD203B41FA5}">
                      <a16:colId xmlns:a16="http://schemas.microsoft.com/office/drawing/2014/main" val="20000"/>
                    </a:ext>
                  </a:extLst>
                </a:gridCol>
                <a:gridCol w="247987">
                  <a:extLst>
                    <a:ext uri="{9D8B030D-6E8A-4147-A177-3AD203B41FA5}">
                      <a16:colId xmlns:a16="http://schemas.microsoft.com/office/drawing/2014/main" val="20001"/>
                    </a:ext>
                  </a:extLst>
                </a:gridCol>
                <a:gridCol w="247987">
                  <a:extLst>
                    <a:ext uri="{9D8B030D-6E8A-4147-A177-3AD203B41FA5}">
                      <a16:colId xmlns:a16="http://schemas.microsoft.com/office/drawing/2014/main" val="20002"/>
                    </a:ext>
                  </a:extLst>
                </a:gridCol>
                <a:gridCol w="249437">
                  <a:extLst>
                    <a:ext uri="{9D8B030D-6E8A-4147-A177-3AD203B41FA5}">
                      <a16:colId xmlns:a16="http://schemas.microsoft.com/office/drawing/2014/main" val="20003"/>
                    </a:ext>
                  </a:extLst>
                </a:gridCol>
                <a:gridCol w="247987">
                  <a:extLst>
                    <a:ext uri="{9D8B030D-6E8A-4147-A177-3AD203B41FA5}">
                      <a16:colId xmlns:a16="http://schemas.microsoft.com/office/drawing/2014/main" val="20004"/>
                    </a:ext>
                  </a:extLst>
                </a:gridCol>
                <a:gridCol w="247987">
                  <a:extLst>
                    <a:ext uri="{9D8B030D-6E8A-4147-A177-3AD203B41FA5}">
                      <a16:colId xmlns:a16="http://schemas.microsoft.com/office/drawing/2014/main" val="20005"/>
                    </a:ext>
                  </a:extLst>
                </a:gridCol>
                <a:gridCol w="247987">
                  <a:extLst>
                    <a:ext uri="{9D8B030D-6E8A-4147-A177-3AD203B41FA5}">
                      <a16:colId xmlns:a16="http://schemas.microsoft.com/office/drawing/2014/main" val="20006"/>
                    </a:ext>
                  </a:extLst>
                </a:gridCol>
              </a:tblGrid>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30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31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graphicFrame>
        <p:nvGraphicFramePr>
          <p:cNvPr id="52" name="Table 51">
            <a:extLst>
              <a:ext uri="{FF2B5EF4-FFF2-40B4-BE49-F238E27FC236}">
                <a16:creationId xmlns:a16="http://schemas.microsoft.com/office/drawing/2014/main" id="{45675858-85C6-F95E-FFF8-9E1909F11647}"/>
              </a:ext>
            </a:extLst>
          </p:cNvPr>
          <p:cNvGraphicFramePr>
            <a:graphicFrameLocks noGrp="1"/>
          </p:cNvGraphicFramePr>
          <p:nvPr/>
        </p:nvGraphicFramePr>
        <p:xfrm>
          <a:off x="4356686" y="5031893"/>
          <a:ext cx="1737359" cy="1097280"/>
        </p:xfrm>
        <a:graphic>
          <a:graphicData uri="http://schemas.openxmlformats.org/drawingml/2006/table">
            <a:tbl>
              <a:tblPr/>
              <a:tblGrid>
                <a:gridCol w="247987">
                  <a:extLst>
                    <a:ext uri="{9D8B030D-6E8A-4147-A177-3AD203B41FA5}">
                      <a16:colId xmlns:a16="http://schemas.microsoft.com/office/drawing/2014/main" val="20000"/>
                    </a:ext>
                  </a:extLst>
                </a:gridCol>
                <a:gridCol w="247987">
                  <a:extLst>
                    <a:ext uri="{9D8B030D-6E8A-4147-A177-3AD203B41FA5}">
                      <a16:colId xmlns:a16="http://schemas.microsoft.com/office/drawing/2014/main" val="20001"/>
                    </a:ext>
                  </a:extLst>
                </a:gridCol>
                <a:gridCol w="247987">
                  <a:extLst>
                    <a:ext uri="{9D8B030D-6E8A-4147-A177-3AD203B41FA5}">
                      <a16:colId xmlns:a16="http://schemas.microsoft.com/office/drawing/2014/main" val="20002"/>
                    </a:ext>
                  </a:extLst>
                </a:gridCol>
                <a:gridCol w="249437">
                  <a:extLst>
                    <a:ext uri="{9D8B030D-6E8A-4147-A177-3AD203B41FA5}">
                      <a16:colId xmlns:a16="http://schemas.microsoft.com/office/drawing/2014/main" val="20003"/>
                    </a:ext>
                  </a:extLst>
                </a:gridCol>
                <a:gridCol w="247987">
                  <a:extLst>
                    <a:ext uri="{9D8B030D-6E8A-4147-A177-3AD203B41FA5}">
                      <a16:colId xmlns:a16="http://schemas.microsoft.com/office/drawing/2014/main" val="20004"/>
                    </a:ext>
                  </a:extLst>
                </a:gridCol>
                <a:gridCol w="247987">
                  <a:extLst>
                    <a:ext uri="{9D8B030D-6E8A-4147-A177-3AD203B41FA5}">
                      <a16:colId xmlns:a16="http://schemas.microsoft.com/office/drawing/2014/main" val="20005"/>
                    </a:ext>
                  </a:extLst>
                </a:gridCol>
                <a:gridCol w="247987">
                  <a:extLst>
                    <a:ext uri="{9D8B030D-6E8A-4147-A177-3AD203B41FA5}">
                      <a16:colId xmlns:a16="http://schemas.microsoft.com/office/drawing/2014/main" val="20006"/>
                    </a:ext>
                  </a:extLst>
                </a:gridCol>
              </a:tblGrid>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a:cs typeface="Arial"/>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a:cs typeface="Arial"/>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31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graphicFrame>
        <p:nvGraphicFramePr>
          <p:cNvPr id="53" name="Table 52">
            <a:extLst>
              <a:ext uri="{FF2B5EF4-FFF2-40B4-BE49-F238E27FC236}">
                <a16:creationId xmlns:a16="http://schemas.microsoft.com/office/drawing/2014/main" id="{F0BE14DE-8E7F-BD90-B3A0-1080A3A9E7A8}"/>
              </a:ext>
            </a:extLst>
          </p:cNvPr>
          <p:cNvGraphicFramePr>
            <a:graphicFrameLocks noGrp="1"/>
          </p:cNvGraphicFramePr>
          <p:nvPr/>
        </p:nvGraphicFramePr>
        <p:xfrm>
          <a:off x="4356687" y="2182639"/>
          <a:ext cx="1737359" cy="1097280"/>
        </p:xfrm>
        <a:graphic>
          <a:graphicData uri="http://schemas.openxmlformats.org/drawingml/2006/table">
            <a:tbl>
              <a:tblPr/>
              <a:tblGrid>
                <a:gridCol w="247987">
                  <a:extLst>
                    <a:ext uri="{9D8B030D-6E8A-4147-A177-3AD203B41FA5}">
                      <a16:colId xmlns:a16="http://schemas.microsoft.com/office/drawing/2014/main" val="20000"/>
                    </a:ext>
                  </a:extLst>
                </a:gridCol>
                <a:gridCol w="247987">
                  <a:extLst>
                    <a:ext uri="{9D8B030D-6E8A-4147-A177-3AD203B41FA5}">
                      <a16:colId xmlns:a16="http://schemas.microsoft.com/office/drawing/2014/main" val="20001"/>
                    </a:ext>
                  </a:extLst>
                </a:gridCol>
                <a:gridCol w="247987">
                  <a:extLst>
                    <a:ext uri="{9D8B030D-6E8A-4147-A177-3AD203B41FA5}">
                      <a16:colId xmlns:a16="http://schemas.microsoft.com/office/drawing/2014/main" val="20002"/>
                    </a:ext>
                  </a:extLst>
                </a:gridCol>
                <a:gridCol w="249437">
                  <a:extLst>
                    <a:ext uri="{9D8B030D-6E8A-4147-A177-3AD203B41FA5}">
                      <a16:colId xmlns:a16="http://schemas.microsoft.com/office/drawing/2014/main" val="20003"/>
                    </a:ext>
                  </a:extLst>
                </a:gridCol>
                <a:gridCol w="247987">
                  <a:extLst>
                    <a:ext uri="{9D8B030D-6E8A-4147-A177-3AD203B41FA5}">
                      <a16:colId xmlns:a16="http://schemas.microsoft.com/office/drawing/2014/main" val="20004"/>
                    </a:ext>
                  </a:extLst>
                </a:gridCol>
                <a:gridCol w="247987">
                  <a:extLst>
                    <a:ext uri="{9D8B030D-6E8A-4147-A177-3AD203B41FA5}">
                      <a16:colId xmlns:a16="http://schemas.microsoft.com/office/drawing/2014/main" val="20005"/>
                    </a:ext>
                  </a:extLst>
                </a:gridCol>
                <a:gridCol w="247987">
                  <a:extLst>
                    <a:ext uri="{9D8B030D-6E8A-4147-A177-3AD203B41FA5}">
                      <a16:colId xmlns:a16="http://schemas.microsoft.com/office/drawing/2014/main" val="20006"/>
                    </a:ext>
                  </a:extLst>
                </a:gridCol>
              </a:tblGrid>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a:cs typeface="Arial"/>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a:cs typeface="Arial"/>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a:cs typeface="Arial"/>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a:cs typeface="Arial"/>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a:cs typeface="Arial"/>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a:cs typeface="Arial"/>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a:cs typeface="Arial"/>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a:cs typeface="Arial"/>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75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FC000"/>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graphicFrame>
        <p:nvGraphicFramePr>
          <p:cNvPr id="54" name="Table 53">
            <a:extLst>
              <a:ext uri="{FF2B5EF4-FFF2-40B4-BE49-F238E27FC236}">
                <a16:creationId xmlns:a16="http://schemas.microsoft.com/office/drawing/2014/main" id="{72832B93-7BB2-4A4A-038D-E908FBD06FB0}"/>
              </a:ext>
            </a:extLst>
          </p:cNvPr>
          <p:cNvGraphicFramePr>
            <a:graphicFrameLocks noGrp="1"/>
          </p:cNvGraphicFramePr>
          <p:nvPr/>
        </p:nvGraphicFramePr>
        <p:xfrm>
          <a:off x="6224173" y="2176435"/>
          <a:ext cx="1737358" cy="1097280"/>
        </p:xfrm>
        <a:graphic>
          <a:graphicData uri="http://schemas.openxmlformats.org/drawingml/2006/table">
            <a:tbl>
              <a:tblPr/>
              <a:tblGrid>
                <a:gridCol w="248194">
                  <a:extLst>
                    <a:ext uri="{9D8B030D-6E8A-4147-A177-3AD203B41FA5}">
                      <a16:colId xmlns:a16="http://schemas.microsoft.com/office/drawing/2014/main" val="20000"/>
                    </a:ext>
                  </a:extLst>
                </a:gridCol>
                <a:gridCol w="248194">
                  <a:extLst>
                    <a:ext uri="{9D8B030D-6E8A-4147-A177-3AD203B41FA5}">
                      <a16:colId xmlns:a16="http://schemas.microsoft.com/office/drawing/2014/main" val="20001"/>
                    </a:ext>
                  </a:extLst>
                </a:gridCol>
                <a:gridCol w="248194">
                  <a:extLst>
                    <a:ext uri="{9D8B030D-6E8A-4147-A177-3AD203B41FA5}">
                      <a16:colId xmlns:a16="http://schemas.microsoft.com/office/drawing/2014/main" val="20002"/>
                    </a:ext>
                  </a:extLst>
                </a:gridCol>
                <a:gridCol w="248194">
                  <a:extLst>
                    <a:ext uri="{9D8B030D-6E8A-4147-A177-3AD203B41FA5}">
                      <a16:colId xmlns:a16="http://schemas.microsoft.com/office/drawing/2014/main" val="20003"/>
                    </a:ext>
                  </a:extLst>
                </a:gridCol>
                <a:gridCol w="248194">
                  <a:extLst>
                    <a:ext uri="{9D8B030D-6E8A-4147-A177-3AD203B41FA5}">
                      <a16:colId xmlns:a16="http://schemas.microsoft.com/office/drawing/2014/main" val="20004"/>
                    </a:ext>
                  </a:extLst>
                </a:gridCol>
                <a:gridCol w="248194">
                  <a:extLst>
                    <a:ext uri="{9D8B030D-6E8A-4147-A177-3AD203B41FA5}">
                      <a16:colId xmlns:a16="http://schemas.microsoft.com/office/drawing/2014/main" val="20005"/>
                    </a:ext>
                  </a:extLst>
                </a:gridCol>
                <a:gridCol w="248194">
                  <a:extLst>
                    <a:ext uri="{9D8B030D-6E8A-4147-A177-3AD203B41FA5}">
                      <a16:colId xmlns:a16="http://schemas.microsoft.com/office/drawing/2014/main" val="20006"/>
                    </a:ext>
                  </a:extLst>
                </a:gridCol>
              </a:tblGrid>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tx1"/>
                        </a:solidFill>
                        <a:effectLst/>
                        <a:latin typeface="+mn-lt"/>
                        <a:ea typeface="MS PGothic"/>
                        <a:cs typeface="Arial"/>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ysClr val="windowText" lastClr="000000"/>
                        </a:solidFill>
                        <a:effectLst/>
                        <a:latin typeface="+mn-lt"/>
                        <a:ea typeface="MS PGothic"/>
                        <a:cs typeface="Arial"/>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chemeClr val="bg1"/>
                        </a:solidFill>
                        <a:effectLst/>
                        <a:latin typeface="+mn-lt"/>
                        <a:ea typeface="MS PGothic"/>
                        <a:cs typeface="Arial"/>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ysClr val="windowText" lastClr="000000"/>
                        </a:solidFill>
                        <a:effectLst/>
                        <a:latin typeface="+mn-lt"/>
                        <a:ea typeface="MS PGothic"/>
                        <a:cs typeface="Arial"/>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a:cs typeface="Arial"/>
                        </a:rPr>
                        <a:t>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60000"/>
                        <a:lumOff val="4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a:cs typeface="Arial"/>
                        </a:rPr>
                        <a:t>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a:cs typeface="Arial"/>
                        </a:rPr>
                        <a:t>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a:cs typeface="Arial"/>
                        </a:rPr>
                        <a:t>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a:cs typeface="Arial"/>
                        </a:rPr>
                        <a:t>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1"/>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10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2"/>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17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18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19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bg1"/>
                          </a:solidFill>
                          <a:effectLst/>
                          <a:latin typeface="+mn-lt"/>
                          <a:ea typeface="MS PGothic" charset="-128"/>
                          <a:cs typeface="Arial" panose="020B0604020202020204" pitchFamily="34" charset="0"/>
                        </a:rPr>
                        <a:t>22</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lumMod val="50000"/>
                      </a:schemeClr>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23</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3"/>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24</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25</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27</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28</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chemeClr val="tx1"/>
                          </a:solidFill>
                          <a:effectLst/>
                          <a:latin typeface="+mn-lt"/>
                          <a:ea typeface="MS PGothic" charset="-128"/>
                          <a:cs typeface="Arial" panose="020B0604020202020204" pitchFamily="34" charset="0"/>
                        </a:rPr>
                        <a:t>29</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30</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4"/>
                  </a:ext>
                </a:extLst>
              </a:tr>
              <a:tr h="182880">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rPr>
                        <a:t>31</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tc>
                  <a:txBody>
                    <a:bodyPr/>
                    <a:lstStyle>
                      <a:lvl1pPr>
                        <a:lnSpc>
                          <a:spcPct val="90000"/>
                        </a:lnSpc>
                        <a:spcBef>
                          <a:spcPts val="1000"/>
                        </a:spcBef>
                        <a:buFont typeface="Arial" charset="0"/>
                        <a:defRPr sz="2400">
                          <a:solidFill>
                            <a:schemeClr val="tx1"/>
                          </a:solidFill>
                          <a:latin typeface="Georgia" charset="0"/>
                          <a:ea typeface="MS PGothic" charset="-128"/>
                        </a:defRPr>
                      </a:lvl1pPr>
                      <a:lvl2pPr marL="742950" indent="-285750">
                        <a:lnSpc>
                          <a:spcPct val="90000"/>
                        </a:lnSpc>
                        <a:spcBef>
                          <a:spcPts val="500"/>
                        </a:spcBef>
                        <a:buFont typeface="Arial" charset="0"/>
                        <a:defRPr sz="2000">
                          <a:solidFill>
                            <a:schemeClr val="tx1"/>
                          </a:solidFill>
                          <a:latin typeface="Georgia" charset="0"/>
                          <a:ea typeface="MS PGothic" charset="-128"/>
                        </a:defRPr>
                      </a:lvl2pPr>
                      <a:lvl3pPr marL="1143000" indent="-228600">
                        <a:lnSpc>
                          <a:spcPct val="90000"/>
                        </a:lnSpc>
                        <a:spcBef>
                          <a:spcPts val="500"/>
                        </a:spcBef>
                        <a:buFont typeface="Arial" charset="0"/>
                        <a:defRPr>
                          <a:solidFill>
                            <a:schemeClr val="tx1"/>
                          </a:solidFill>
                          <a:latin typeface="Georgia" charset="0"/>
                          <a:ea typeface="MS PGothic" charset="-128"/>
                        </a:defRPr>
                      </a:lvl3pPr>
                      <a:lvl4pPr marL="1600200" indent="-228600">
                        <a:lnSpc>
                          <a:spcPct val="90000"/>
                        </a:lnSpc>
                        <a:spcBef>
                          <a:spcPts val="500"/>
                        </a:spcBef>
                        <a:buFont typeface="Arial" charset="0"/>
                        <a:defRPr sz="1600">
                          <a:solidFill>
                            <a:schemeClr val="tx1"/>
                          </a:solidFill>
                          <a:latin typeface="Georgia" charset="0"/>
                          <a:ea typeface="MS PGothic" charset="-128"/>
                        </a:defRPr>
                      </a:lvl4pPr>
                      <a:lvl5pPr marL="2057400" indent="-228600">
                        <a:lnSpc>
                          <a:spcPct val="90000"/>
                        </a:lnSpc>
                        <a:spcBef>
                          <a:spcPts val="500"/>
                        </a:spcBef>
                        <a:buFont typeface="Arial" charset="0"/>
                        <a:defRPr sz="1600">
                          <a:solidFill>
                            <a:schemeClr val="tx1"/>
                          </a:solidFill>
                          <a:latin typeface="Georgia" charset="0"/>
                          <a:ea typeface="MS PGothic" charset="-128"/>
                        </a:defRPr>
                      </a:lvl5pPr>
                      <a:lvl6pPr marL="25146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6pPr>
                      <a:lvl7pPr marL="29718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7pPr>
                      <a:lvl8pPr marL="34290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8pPr>
                      <a:lvl9pPr marL="3886200" indent="-228600" eaLnBrk="0" fontAlgn="base" hangingPunct="0">
                        <a:lnSpc>
                          <a:spcPct val="90000"/>
                        </a:lnSpc>
                        <a:spcBef>
                          <a:spcPts val="500"/>
                        </a:spcBef>
                        <a:spcAft>
                          <a:spcPct val="0"/>
                        </a:spcAft>
                        <a:buFont typeface="Arial" charset="0"/>
                        <a:defRPr sz="1600">
                          <a:solidFill>
                            <a:schemeClr val="tx1"/>
                          </a:solidFill>
                          <a:latin typeface="Georgia" charset="0"/>
                          <a:ea typeface="MS PGothic"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altLang="en-US" sz="700" b="1" i="0" u="none" strike="noStrike" cap="none" normalizeH="0" baseline="30000" dirty="0">
                        <a:ln>
                          <a:noFill/>
                        </a:ln>
                        <a:solidFill>
                          <a:sysClr val="windowText" lastClr="000000"/>
                        </a:solidFill>
                        <a:effectLst/>
                        <a:latin typeface="+mn-lt"/>
                        <a:ea typeface="MS PGothic" charset="-128"/>
                        <a:cs typeface="Arial" panose="020B0604020202020204" pitchFamily="34"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5"/>
                  </a:ext>
                </a:extLst>
              </a:tr>
            </a:tbl>
          </a:graphicData>
        </a:graphic>
      </p:graphicFrame>
      <p:sp>
        <p:nvSpPr>
          <p:cNvPr id="3" name="TextBox 2">
            <a:extLst>
              <a:ext uri="{FF2B5EF4-FFF2-40B4-BE49-F238E27FC236}">
                <a16:creationId xmlns:a16="http://schemas.microsoft.com/office/drawing/2014/main" id="{481C961F-8F7A-9234-ACCF-5D1C53DE2EB7}"/>
              </a:ext>
            </a:extLst>
          </p:cNvPr>
          <p:cNvSpPr txBox="1"/>
          <p:nvPr/>
        </p:nvSpPr>
        <p:spPr>
          <a:xfrm>
            <a:off x="2160989" y="6346956"/>
            <a:ext cx="2685329" cy="200055"/>
          </a:xfrm>
          <a:prstGeom prst="rect">
            <a:avLst/>
          </a:prstGeom>
          <a:noFill/>
        </p:spPr>
        <p:txBody>
          <a:bodyPr wrap="square" rtlCol="0">
            <a:spAutoFit/>
          </a:bodyPr>
          <a:lstStyle/>
          <a:p>
            <a:r>
              <a:rPr lang="en-US" sz="700" spc="200" dirty="0">
                <a:solidFill>
                  <a:schemeClr val="accent1"/>
                </a:solidFill>
              </a:rPr>
              <a:t>PRESENTATION CENTER </a:t>
            </a:r>
            <a:r>
              <a:rPr lang="en-US" sz="700" dirty="0">
                <a:solidFill>
                  <a:schemeClr val="bg2">
                    <a:lumMod val="75000"/>
                  </a:schemeClr>
                </a:solidFill>
              </a:rPr>
              <a:t>10/2/24</a:t>
            </a:r>
          </a:p>
        </p:txBody>
      </p:sp>
      <p:pic>
        <p:nvPicPr>
          <p:cNvPr id="10" name="Picture 9" descr="A calendar with numbers and a few squares&#10;&#10;Description automatically generated with medium confidence">
            <a:extLst>
              <a:ext uri="{FF2B5EF4-FFF2-40B4-BE49-F238E27FC236}">
                <a16:creationId xmlns:a16="http://schemas.microsoft.com/office/drawing/2014/main" id="{6BF58D9B-2386-C462-C8EA-F92B1F8D6297}"/>
              </a:ext>
            </a:extLst>
          </p:cNvPr>
          <p:cNvPicPr>
            <a:picLocks noChangeAspect="1"/>
          </p:cNvPicPr>
          <p:nvPr/>
        </p:nvPicPr>
        <p:blipFill>
          <a:blip r:embed="rId4"/>
          <a:stretch>
            <a:fillRect/>
          </a:stretch>
        </p:blipFill>
        <p:spPr>
          <a:xfrm>
            <a:off x="626865" y="1971253"/>
            <a:ext cx="11565135" cy="2994761"/>
          </a:xfrm>
          <a:prstGeom prst="rect">
            <a:avLst/>
          </a:prstGeom>
        </p:spPr>
      </p:pic>
    </p:spTree>
    <p:custDataLst>
      <p:tags r:id="rId1"/>
    </p:custDataLst>
    <p:extLst>
      <p:ext uri="{BB962C8B-B14F-4D97-AF65-F5344CB8AC3E}">
        <p14:creationId xmlns:p14="http://schemas.microsoft.com/office/powerpoint/2010/main" val="3015343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E0B017-F2F8-7B83-F295-3937D80E98F2}"/>
              </a:ext>
            </a:extLst>
          </p:cNvPr>
          <p:cNvSpPr>
            <a:spLocks noGrp="1"/>
          </p:cNvSpPr>
          <p:nvPr>
            <p:ph type="title"/>
          </p:nvPr>
        </p:nvSpPr>
        <p:spPr>
          <a:xfrm>
            <a:off x="814198" y="476117"/>
            <a:ext cx="9940487" cy="723622"/>
          </a:xfrm>
        </p:spPr>
        <p:txBody>
          <a:bodyPr/>
          <a:lstStyle/>
          <a:p>
            <a:r>
              <a:rPr lang="en-US" dirty="0"/>
              <a:t>Unfinished Business in the Lame Duck Session</a:t>
            </a:r>
          </a:p>
        </p:txBody>
      </p:sp>
      <p:sp>
        <p:nvSpPr>
          <p:cNvPr id="3" name="TextBox 2">
            <a:extLst>
              <a:ext uri="{FF2B5EF4-FFF2-40B4-BE49-F238E27FC236}">
                <a16:creationId xmlns:a16="http://schemas.microsoft.com/office/drawing/2014/main" id="{E1CEFC58-9B90-E4FB-0B3E-EE7F935F0E14}"/>
              </a:ext>
            </a:extLst>
          </p:cNvPr>
          <p:cNvSpPr txBox="1"/>
          <p:nvPr/>
        </p:nvSpPr>
        <p:spPr>
          <a:xfrm>
            <a:off x="2160989" y="6346956"/>
            <a:ext cx="2685329" cy="20005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200" normalizeH="0" baseline="0" noProof="0" dirty="0">
                <a:ln>
                  <a:noFill/>
                </a:ln>
                <a:solidFill>
                  <a:srgbClr val="007E66"/>
                </a:solidFill>
                <a:effectLst/>
                <a:uLnTx/>
                <a:uFillTx/>
                <a:latin typeface="Calibri" panose="020F0502020204030204"/>
                <a:ea typeface="+mn-ea"/>
                <a:cs typeface="+mn-cs"/>
              </a:rPr>
              <a:t>PRESENTATION CENTER </a:t>
            </a:r>
            <a:r>
              <a:rPr kumimoji="0" lang="en-US" sz="700" b="0" i="0" u="none" strike="noStrike" kern="1200" cap="none" spc="0" normalizeH="0" baseline="0" noProof="0" dirty="0">
                <a:ln>
                  <a:noFill/>
                </a:ln>
                <a:solidFill>
                  <a:srgbClr val="C8C8C8">
                    <a:lumMod val="75000"/>
                  </a:srgbClr>
                </a:solidFill>
                <a:effectLst/>
                <a:uLnTx/>
                <a:uFillTx/>
                <a:latin typeface="Calibri" panose="020F0502020204030204"/>
                <a:ea typeface="+mn-ea"/>
                <a:cs typeface="+mn-cs"/>
              </a:rPr>
              <a:t>10/30/24</a:t>
            </a:r>
          </a:p>
        </p:txBody>
      </p:sp>
      <p:sp>
        <p:nvSpPr>
          <p:cNvPr id="4" name="TextBox 3">
            <a:extLst>
              <a:ext uri="{FF2B5EF4-FFF2-40B4-BE49-F238E27FC236}">
                <a16:creationId xmlns:a16="http://schemas.microsoft.com/office/drawing/2014/main" id="{3F3A94DA-5A18-3919-66BC-C30AA768349E}"/>
              </a:ext>
            </a:extLst>
          </p:cNvPr>
          <p:cNvSpPr txBox="1"/>
          <p:nvPr/>
        </p:nvSpPr>
        <p:spPr>
          <a:xfrm>
            <a:off x="2160989" y="6224623"/>
            <a:ext cx="4705031" cy="20005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200" normalizeH="0" baseline="0" noProof="0" dirty="0">
                <a:ln>
                  <a:noFill/>
                </a:ln>
                <a:solidFill>
                  <a:srgbClr val="C8C8C8">
                    <a:lumMod val="50000"/>
                  </a:srgbClr>
                </a:solidFill>
                <a:effectLst/>
                <a:uLnTx/>
                <a:uFillTx/>
                <a:latin typeface="Calibri" panose="020F0502020204030204"/>
                <a:ea typeface="+mn-ea"/>
                <a:cs typeface="+mn-cs"/>
              </a:rPr>
              <a:t>SOURCE</a:t>
            </a:r>
            <a:r>
              <a:rPr kumimoji="0" lang="en-US" sz="700" b="0" i="0" u="none" strike="noStrike" kern="1200" cap="none" spc="200" normalizeH="0" baseline="0" noProof="0" dirty="0">
                <a:ln>
                  <a:noFill/>
                </a:ln>
                <a:solidFill>
                  <a:srgbClr val="95509D"/>
                </a:solidFill>
                <a:effectLst/>
                <a:uLnTx/>
                <a:uFillTx/>
                <a:latin typeface="Calibri" panose="020F0502020204030204"/>
                <a:ea typeface="+mn-ea"/>
                <a:cs typeface="+mn-cs"/>
              </a:rPr>
              <a:t> </a:t>
            </a:r>
            <a:r>
              <a:rPr kumimoji="0" lang="en-US" sz="700" b="0" i="0" u="none" strike="noStrike" kern="1200" cap="none" spc="0" normalizeH="0" baseline="0" noProof="0" dirty="0">
                <a:ln>
                  <a:noFill/>
                </a:ln>
                <a:solidFill>
                  <a:srgbClr val="C8C8C8">
                    <a:lumMod val="75000"/>
                  </a:srgbClr>
                </a:solidFill>
                <a:effectLst/>
                <a:uLnTx/>
                <a:uFillTx/>
                <a:latin typeface="Calibri" panose="020F0502020204030204"/>
                <a:ea typeface="+mn-ea"/>
                <a:cs typeface="+mn-cs"/>
              </a:rPr>
              <a:t>NJM Research, Greenberg Taurig, Washington State Standard, Brookings.</a:t>
            </a:r>
          </a:p>
        </p:txBody>
      </p:sp>
      <p:grpSp>
        <p:nvGrpSpPr>
          <p:cNvPr id="5" name="Group 4">
            <a:extLst>
              <a:ext uri="{FF2B5EF4-FFF2-40B4-BE49-F238E27FC236}">
                <a16:creationId xmlns:a16="http://schemas.microsoft.com/office/drawing/2014/main" id="{809D0E1A-11C4-305D-B74C-A77EB5086CF7}"/>
              </a:ext>
            </a:extLst>
          </p:cNvPr>
          <p:cNvGrpSpPr/>
          <p:nvPr/>
        </p:nvGrpSpPr>
        <p:grpSpPr>
          <a:xfrm>
            <a:off x="1791352" y="873873"/>
            <a:ext cx="8014367" cy="5110253"/>
            <a:chOff x="2489201" y="1627317"/>
            <a:chExt cx="7339814" cy="4373273"/>
          </a:xfrm>
        </p:grpSpPr>
        <p:sp>
          <p:nvSpPr>
            <p:cNvPr id="40" name="Google Shape;2085;p66">
              <a:extLst>
                <a:ext uri="{FF2B5EF4-FFF2-40B4-BE49-F238E27FC236}">
                  <a16:creationId xmlns:a16="http://schemas.microsoft.com/office/drawing/2014/main" id="{C2BCF3A4-A3A8-1A84-7060-F796DD681510}"/>
                </a:ext>
              </a:extLst>
            </p:cNvPr>
            <p:cNvSpPr/>
            <p:nvPr/>
          </p:nvSpPr>
          <p:spPr>
            <a:xfrm>
              <a:off x="2489201" y="4537550"/>
              <a:ext cx="7339814" cy="1463040"/>
            </a:xfrm>
            <a:prstGeom prst="roundRect">
              <a:avLst>
                <a:gd name="adj" fmla="val 7815"/>
              </a:avLst>
            </a:prstGeom>
            <a:solidFill>
              <a:schemeClr val="bg1">
                <a:lumMod val="95000"/>
              </a:schemeClr>
            </a:solidFill>
            <a:ln w="28575" cap="flat" cmpd="sng">
              <a:solidFill>
                <a:schemeClr val="accen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457200" rtl="0" eaLnBrk="1" fontAlgn="auto" latinLnBrk="0" hangingPunct="1">
                <a:lnSpc>
                  <a:spcPct val="100000"/>
                </a:lnSpc>
                <a:spcBef>
                  <a:spcPts val="0"/>
                </a:spcBef>
                <a:spcAft>
                  <a:spcPts val="600"/>
                </a:spcAft>
                <a:buClr>
                  <a:srgbClr val="359E8F"/>
                </a:buClr>
                <a:buSzPts val="700"/>
                <a:buFont typeface="Arial"/>
                <a:buNone/>
                <a:tabLst/>
                <a:defRPr/>
              </a:pPr>
              <a:endParaRPr kumimoji="0" lang="en-US" sz="1200" b="1" i="0" u="none" strike="noStrike" kern="1200" cap="none" spc="0" normalizeH="0" baseline="0" noProof="0" dirty="0">
                <a:ln>
                  <a:noFill/>
                </a:ln>
                <a:solidFill>
                  <a:srgbClr val="000000"/>
                </a:solidFill>
                <a:effectLst/>
                <a:uLnTx/>
                <a:uFillTx/>
                <a:latin typeface="Calibri" panose="020F0502020204030204"/>
                <a:ea typeface="Arial"/>
                <a:cs typeface="Arial"/>
                <a:sym typeface="Arial"/>
              </a:endParaRPr>
            </a:p>
          </p:txBody>
        </p:sp>
        <p:sp>
          <p:nvSpPr>
            <p:cNvPr id="41" name="TextBox 40">
              <a:extLst>
                <a:ext uri="{FF2B5EF4-FFF2-40B4-BE49-F238E27FC236}">
                  <a16:creationId xmlns:a16="http://schemas.microsoft.com/office/drawing/2014/main" id="{D8B90076-6614-8FD8-7655-FA38C9DAE44A}"/>
                </a:ext>
              </a:extLst>
            </p:cNvPr>
            <p:cNvSpPr txBox="1"/>
            <p:nvPr/>
          </p:nvSpPr>
          <p:spPr>
            <a:xfrm>
              <a:off x="2489201" y="4410167"/>
              <a:ext cx="1371600" cy="457200"/>
            </a:xfrm>
            <a:prstGeom prst="roundRect">
              <a:avLst/>
            </a:prstGeom>
            <a:solidFill>
              <a:schemeClr val="accent1"/>
            </a:solidFill>
            <a:ln w="28575">
              <a:solidFill>
                <a:schemeClr val="accent1"/>
              </a:solidFill>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panose="020F0502020204030204"/>
                  <a:ea typeface="+mn-ea"/>
                  <a:cs typeface="+mn-cs"/>
                </a:rPr>
                <a:t>OTHER POSSIBILITIES</a:t>
              </a:r>
            </a:p>
          </p:txBody>
        </p:sp>
        <p:sp>
          <p:nvSpPr>
            <p:cNvPr id="35" name="Google Shape;2085;p66">
              <a:extLst>
                <a:ext uri="{FF2B5EF4-FFF2-40B4-BE49-F238E27FC236}">
                  <a16:creationId xmlns:a16="http://schemas.microsoft.com/office/drawing/2014/main" id="{90166827-03C4-4441-C659-B0102B01F4DC}"/>
                </a:ext>
              </a:extLst>
            </p:cNvPr>
            <p:cNvSpPr/>
            <p:nvPr/>
          </p:nvSpPr>
          <p:spPr>
            <a:xfrm>
              <a:off x="2489201" y="2746300"/>
              <a:ext cx="7339814" cy="1463040"/>
            </a:xfrm>
            <a:prstGeom prst="roundRect">
              <a:avLst>
                <a:gd name="adj" fmla="val 7815"/>
              </a:avLst>
            </a:prstGeom>
            <a:solidFill>
              <a:schemeClr val="bg1">
                <a:lumMod val="95000"/>
              </a:schemeClr>
            </a:solidFill>
            <a:ln w="28575" cap="flat" cmpd="sng">
              <a:solidFill>
                <a:schemeClr val="accent1">
                  <a:lumMod val="50000"/>
                </a:schemeClr>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l" defTabSz="457200" rtl="0" eaLnBrk="1" fontAlgn="auto" latinLnBrk="0" hangingPunct="1">
                <a:lnSpc>
                  <a:spcPct val="100000"/>
                </a:lnSpc>
                <a:spcBef>
                  <a:spcPts val="0"/>
                </a:spcBef>
                <a:spcAft>
                  <a:spcPts val="600"/>
                </a:spcAft>
                <a:buClr>
                  <a:srgbClr val="359E8F"/>
                </a:buClr>
                <a:buSzPts val="700"/>
                <a:buFont typeface="Arial"/>
                <a:buNone/>
                <a:tabLst/>
                <a:defRPr/>
              </a:pPr>
              <a:endParaRPr kumimoji="0" lang="en-US" sz="1200" b="1" i="0" u="none" strike="noStrike" kern="1200" cap="none" spc="0" normalizeH="0" baseline="0" noProof="0" dirty="0">
                <a:ln>
                  <a:noFill/>
                </a:ln>
                <a:solidFill>
                  <a:srgbClr val="000000"/>
                </a:solidFill>
                <a:effectLst/>
                <a:uLnTx/>
                <a:uFillTx/>
                <a:latin typeface="Calibri" panose="020F0502020204030204"/>
                <a:ea typeface="Arial"/>
                <a:cs typeface="Arial"/>
                <a:sym typeface="Arial"/>
              </a:endParaRPr>
            </a:p>
          </p:txBody>
        </p:sp>
        <p:sp>
          <p:nvSpPr>
            <p:cNvPr id="6" name="Right Arrow 1">
              <a:extLst>
                <a:ext uri="{FF2B5EF4-FFF2-40B4-BE49-F238E27FC236}">
                  <a16:creationId xmlns:a16="http://schemas.microsoft.com/office/drawing/2014/main" id="{D9A7CFAA-1E25-A905-68AF-17B7B5254915}"/>
                </a:ext>
              </a:extLst>
            </p:cNvPr>
            <p:cNvSpPr/>
            <p:nvPr/>
          </p:nvSpPr>
          <p:spPr>
            <a:xfrm>
              <a:off x="2489201" y="1627317"/>
              <a:ext cx="7339814" cy="941467"/>
            </a:xfrm>
            <a:prstGeom prst="rightArrow">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0F9BEE96-5FCD-77EB-D6A3-AC39B7883A85}"/>
                </a:ext>
              </a:extLst>
            </p:cNvPr>
            <p:cNvSpPr txBox="1"/>
            <p:nvPr/>
          </p:nvSpPr>
          <p:spPr>
            <a:xfrm>
              <a:off x="2489201" y="1882426"/>
              <a:ext cx="1188720" cy="45720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t>ELECTION DAY 2024</a:t>
              </a:r>
            </a:p>
          </p:txBody>
        </p:sp>
        <p:sp>
          <p:nvSpPr>
            <p:cNvPr id="10" name="TextBox 9">
              <a:extLst>
                <a:ext uri="{FF2B5EF4-FFF2-40B4-BE49-F238E27FC236}">
                  <a16:creationId xmlns:a16="http://schemas.microsoft.com/office/drawing/2014/main" id="{C92FDAFB-D8F5-266E-3DC7-D5050BFBD5A7}"/>
                </a:ext>
              </a:extLst>
            </p:cNvPr>
            <p:cNvSpPr txBox="1"/>
            <p:nvPr/>
          </p:nvSpPr>
          <p:spPr>
            <a:xfrm>
              <a:off x="8066539" y="1878367"/>
              <a:ext cx="1554480" cy="461665"/>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a:ea typeface="+mn-ea"/>
                  <a:cs typeface="+mn-cs"/>
                </a:rPr>
                <a:t>INAUGURATION DAY 2025</a:t>
              </a:r>
            </a:p>
          </p:txBody>
        </p:sp>
        <p:pic>
          <p:nvPicPr>
            <p:cNvPr id="11" name="Picture 10">
              <a:extLst>
                <a:ext uri="{FF2B5EF4-FFF2-40B4-BE49-F238E27FC236}">
                  <a16:creationId xmlns:a16="http://schemas.microsoft.com/office/drawing/2014/main" id="{3B84B89F-10FD-5A7B-DC0C-D257DE8E846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75181" y="2898562"/>
              <a:ext cx="611590" cy="611590"/>
            </a:xfrm>
            <a:prstGeom prst="rect">
              <a:avLst/>
            </a:prstGeom>
          </p:spPr>
        </p:pic>
        <p:sp>
          <p:nvSpPr>
            <p:cNvPr id="12" name="TextBox 11">
              <a:extLst>
                <a:ext uri="{FF2B5EF4-FFF2-40B4-BE49-F238E27FC236}">
                  <a16:creationId xmlns:a16="http://schemas.microsoft.com/office/drawing/2014/main" id="{0031B46A-AC52-CEB8-6AD2-820D8B49F6CE}"/>
                </a:ext>
              </a:extLst>
            </p:cNvPr>
            <p:cNvSpPr txBox="1"/>
            <p:nvPr/>
          </p:nvSpPr>
          <p:spPr>
            <a:xfrm>
              <a:off x="4856329" y="3617035"/>
              <a:ext cx="1463040" cy="46935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30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Calibri" panose="020F0502020204030204"/>
                  <a:ea typeface="+mn-ea"/>
                  <a:cs typeface="+mn-cs"/>
                </a:rPr>
                <a:t>FY2025 NDAA</a:t>
              </a:r>
              <a:endParaRPr kumimoji="0" lang="en-US" sz="600" b="1" i="0" u="none" strike="noStrike" kern="1200" cap="none" spc="0" normalizeH="0" baseline="0" noProof="0" dirty="0">
                <a:ln>
                  <a:noFill/>
                </a:ln>
                <a:solidFill>
                  <a:srgbClr val="000000"/>
                </a:solidFill>
                <a:effectLst/>
                <a:uLnTx/>
                <a:uFillTx/>
                <a:latin typeface="Calibri" panose="020F0502020204030204"/>
                <a:ea typeface="+mn-ea"/>
                <a:cs typeface="+mn-cs"/>
              </a:endParaRPr>
            </a:p>
            <a:p>
              <a:pPr marL="0" marR="0" lvl="0" indent="0" algn="ctr" defTabSz="457200" rtl="0" eaLnBrk="1" fontAlgn="auto" latinLnBrk="0" hangingPunct="1">
                <a:lnSpc>
                  <a:spcPct val="100000"/>
                </a:lnSpc>
                <a:spcBef>
                  <a:spcPts val="0"/>
                </a:spcBef>
                <a:spcAft>
                  <a:spcPts val="300"/>
                </a:spcAft>
                <a:buClrTx/>
                <a:buSzTx/>
                <a:buFontTx/>
                <a:buNone/>
                <a:tabLst/>
                <a:defRPr/>
              </a:pPr>
              <a:r>
                <a:rPr kumimoji="0" lang="en-US" sz="1100" b="0" i="1" u="none" strike="noStrike" kern="1200" cap="none" spc="0" normalizeH="0" baseline="0" noProof="0" dirty="0">
                  <a:ln>
                    <a:noFill/>
                  </a:ln>
                  <a:solidFill>
                    <a:srgbClr val="007E66">
                      <a:lumMod val="75000"/>
                    </a:srgbClr>
                  </a:solidFill>
                  <a:effectLst/>
                  <a:uLnTx/>
                  <a:uFillTx/>
                  <a:latin typeface="Calibri" panose="020F0502020204030204"/>
                  <a:ea typeface="+mn-ea"/>
                  <a:cs typeface="+mn-cs"/>
                </a:rPr>
                <a:t>Expires Dec. 20</a:t>
              </a:r>
            </a:p>
          </p:txBody>
        </p:sp>
        <p:sp>
          <p:nvSpPr>
            <p:cNvPr id="13" name="TextBox 12">
              <a:extLst>
                <a:ext uri="{FF2B5EF4-FFF2-40B4-BE49-F238E27FC236}">
                  <a16:creationId xmlns:a16="http://schemas.microsoft.com/office/drawing/2014/main" id="{E83A64EB-A96D-E6BC-EF15-9A1369054E2C}"/>
                </a:ext>
              </a:extLst>
            </p:cNvPr>
            <p:cNvSpPr txBox="1"/>
            <p:nvPr/>
          </p:nvSpPr>
          <p:spPr>
            <a:xfrm>
              <a:off x="6461450" y="3617035"/>
              <a:ext cx="1463040" cy="46935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30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Calibri" panose="020F0502020204030204"/>
                  <a:ea typeface="+mn-ea"/>
                  <a:cs typeface="+mn-cs"/>
                </a:rPr>
                <a:t>FARM BILL</a:t>
              </a:r>
              <a:endParaRPr kumimoji="0" lang="en-US" sz="600" b="1" i="0" u="none" strike="noStrike" kern="1200" cap="none" spc="0" normalizeH="0" baseline="0" noProof="0" dirty="0">
                <a:ln>
                  <a:noFill/>
                </a:ln>
                <a:solidFill>
                  <a:srgbClr val="000000"/>
                </a:solidFill>
                <a:effectLst/>
                <a:uLnTx/>
                <a:uFillTx/>
                <a:latin typeface="Calibri" panose="020F0502020204030204"/>
                <a:ea typeface="+mn-ea"/>
                <a:cs typeface="+mn-cs"/>
              </a:endParaRPr>
            </a:p>
            <a:p>
              <a:pPr marL="0" marR="0" lvl="0" indent="0" algn="ctr" defTabSz="457200" rtl="0" eaLnBrk="1" fontAlgn="auto" latinLnBrk="0" hangingPunct="1">
                <a:lnSpc>
                  <a:spcPct val="100000"/>
                </a:lnSpc>
                <a:spcBef>
                  <a:spcPts val="0"/>
                </a:spcBef>
                <a:spcAft>
                  <a:spcPts val="300"/>
                </a:spcAft>
                <a:buClrTx/>
                <a:buSzTx/>
                <a:buFontTx/>
                <a:buNone/>
                <a:tabLst/>
                <a:defRPr/>
              </a:pPr>
              <a:r>
                <a:rPr kumimoji="0" lang="en-US" sz="1100" b="0" i="1" u="none" strike="noStrike" kern="1200" cap="none" spc="0" normalizeH="0" baseline="0" noProof="0" dirty="0">
                  <a:ln>
                    <a:noFill/>
                  </a:ln>
                  <a:solidFill>
                    <a:srgbClr val="007E66">
                      <a:lumMod val="75000"/>
                    </a:srgbClr>
                  </a:solidFill>
                  <a:effectLst/>
                  <a:uLnTx/>
                  <a:uFillTx/>
                  <a:latin typeface="Calibri" panose="020F0502020204030204"/>
                  <a:ea typeface="+mn-ea"/>
                  <a:cs typeface="+mn-cs"/>
                </a:rPr>
                <a:t>Expires Dec. 31</a:t>
              </a:r>
            </a:p>
          </p:txBody>
        </p:sp>
        <p:sp>
          <p:nvSpPr>
            <p:cNvPr id="14" name="TextBox 13">
              <a:extLst>
                <a:ext uri="{FF2B5EF4-FFF2-40B4-BE49-F238E27FC236}">
                  <a16:creationId xmlns:a16="http://schemas.microsoft.com/office/drawing/2014/main" id="{5E78AEC4-05F1-25F8-F030-6379281D886B}"/>
                </a:ext>
              </a:extLst>
            </p:cNvPr>
            <p:cNvSpPr txBox="1"/>
            <p:nvPr/>
          </p:nvSpPr>
          <p:spPr>
            <a:xfrm>
              <a:off x="4074168" y="4685519"/>
              <a:ext cx="1280160" cy="54864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a:ea typeface="+mn-ea"/>
                  <a:cs typeface="+mn-cs"/>
                </a:rPr>
                <a:t>Energy Permitting Reform Act</a:t>
              </a:r>
            </a:p>
          </p:txBody>
        </p:sp>
        <p:sp>
          <p:nvSpPr>
            <p:cNvPr id="16" name="TextBox 15">
              <a:extLst>
                <a:ext uri="{FF2B5EF4-FFF2-40B4-BE49-F238E27FC236}">
                  <a16:creationId xmlns:a16="http://schemas.microsoft.com/office/drawing/2014/main" id="{59471618-FB75-2556-F447-4C57B9A61722}"/>
                </a:ext>
              </a:extLst>
            </p:cNvPr>
            <p:cNvSpPr txBox="1"/>
            <p:nvPr/>
          </p:nvSpPr>
          <p:spPr>
            <a:xfrm>
              <a:off x="8142434" y="5341616"/>
              <a:ext cx="1554480" cy="54864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a:ea typeface="+mn-ea"/>
                  <a:cs typeface="+mn-cs"/>
                </a:rPr>
                <a:t>Reauthorization of the Workforce Innovation and Opportunity Act</a:t>
              </a:r>
            </a:p>
          </p:txBody>
        </p:sp>
        <p:sp>
          <p:nvSpPr>
            <p:cNvPr id="17" name="TextBox 16">
              <a:extLst>
                <a:ext uri="{FF2B5EF4-FFF2-40B4-BE49-F238E27FC236}">
                  <a16:creationId xmlns:a16="http://schemas.microsoft.com/office/drawing/2014/main" id="{0127CE8E-7070-44D0-E829-01D4D0AAAE05}"/>
                </a:ext>
              </a:extLst>
            </p:cNvPr>
            <p:cNvSpPr txBox="1"/>
            <p:nvPr/>
          </p:nvSpPr>
          <p:spPr>
            <a:xfrm>
              <a:off x="8599634" y="4685519"/>
              <a:ext cx="1097280" cy="54864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a:ea typeface="+mn-ea"/>
                  <a:cs typeface="+mn-cs"/>
                </a:rPr>
                <a:t>Rail Safety Act</a:t>
              </a:r>
            </a:p>
          </p:txBody>
        </p:sp>
        <p:sp>
          <p:nvSpPr>
            <p:cNvPr id="18" name="TextBox 17">
              <a:extLst>
                <a:ext uri="{FF2B5EF4-FFF2-40B4-BE49-F238E27FC236}">
                  <a16:creationId xmlns:a16="http://schemas.microsoft.com/office/drawing/2014/main" id="{10603B99-CFB3-61D2-4D16-BDC738252332}"/>
                </a:ext>
              </a:extLst>
            </p:cNvPr>
            <p:cNvSpPr txBox="1"/>
            <p:nvPr/>
          </p:nvSpPr>
          <p:spPr>
            <a:xfrm>
              <a:off x="4980481" y="5341616"/>
              <a:ext cx="1188720" cy="54864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a:ea typeface="+mn-ea"/>
                  <a:cs typeface="+mn-cs"/>
                </a:rPr>
                <a:t>Secure and Fair Enforcement Banking Act</a:t>
              </a:r>
            </a:p>
          </p:txBody>
        </p:sp>
        <p:sp>
          <p:nvSpPr>
            <p:cNvPr id="19" name="TextBox 18">
              <a:extLst>
                <a:ext uri="{FF2B5EF4-FFF2-40B4-BE49-F238E27FC236}">
                  <a16:creationId xmlns:a16="http://schemas.microsoft.com/office/drawing/2014/main" id="{63FF804C-0FC5-83D8-66BA-B17C53A2B71B}"/>
                </a:ext>
              </a:extLst>
            </p:cNvPr>
            <p:cNvSpPr txBox="1"/>
            <p:nvPr/>
          </p:nvSpPr>
          <p:spPr>
            <a:xfrm>
              <a:off x="6470017" y="5341616"/>
              <a:ext cx="1371600" cy="54864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a:ea typeface="+mn-ea"/>
                  <a:cs typeface="+mn-cs"/>
                </a:rPr>
                <a:t>Kids Online Safety and Privacy Act</a:t>
              </a:r>
            </a:p>
          </p:txBody>
        </p:sp>
        <p:pic>
          <p:nvPicPr>
            <p:cNvPr id="20" name="Picture 19">
              <a:extLst>
                <a:ext uri="{FF2B5EF4-FFF2-40B4-BE49-F238E27FC236}">
                  <a16:creationId xmlns:a16="http://schemas.microsoft.com/office/drawing/2014/main" id="{C17B18F9-BDC7-FFC0-9F71-B94F8063403D}"/>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897124" y="2980141"/>
              <a:ext cx="638918" cy="448433"/>
            </a:xfrm>
            <a:prstGeom prst="rect">
              <a:avLst/>
            </a:prstGeom>
          </p:spPr>
        </p:pic>
        <p:pic>
          <p:nvPicPr>
            <p:cNvPr id="21" name="Picture 20">
              <a:extLst>
                <a:ext uri="{FF2B5EF4-FFF2-40B4-BE49-F238E27FC236}">
                  <a16:creationId xmlns:a16="http://schemas.microsoft.com/office/drawing/2014/main" id="{3220854A-6065-0F82-DF0A-A7E1F2D41852}"/>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190150" y="2802560"/>
              <a:ext cx="803595" cy="803595"/>
            </a:xfrm>
            <a:prstGeom prst="rect">
              <a:avLst/>
            </a:prstGeom>
          </p:spPr>
        </p:pic>
        <p:sp>
          <p:nvSpPr>
            <p:cNvPr id="23" name="TextBox 22">
              <a:extLst>
                <a:ext uri="{FF2B5EF4-FFF2-40B4-BE49-F238E27FC236}">
                  <a16:creationId xmlns:a16="http://schemas.microsoft.com/office/drawing/2014/main" id="{AA47126D-1427-258E-28CC-C88039CF885F}"/>
                </a:ext>
              </a:extLst>
            </p:cNvPr>
            <p:cNvSpPr txBox="1"/>
            <p:nvPr/>
          </p:nvSpPr>
          <p:spPr>
            <a:xfrm>
              <a:off x="3251208" y="3617035"/>
              <a:ext cx="1463040" cy="469359"/>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30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Calibri" panose="020F0502020204030204"/>
                  <a:ea typeface="+mn-ea"/>
                  <a:cs typeface="+mn-cs"/>
                </a:rPr>
                <a:t>FY2025 BUDGET</a:t>
              </a:r>
              <a:endParaRPr kumimoji="0" lang="en-US" sz="600" b="1" i="0" u="none" strike="noStrike" kern="1200" cap="none" spc="0" normalizeH="0" baseline="0" noProof="0" dirty="0">
                <a:ln>
                  <a:noFill/>
                </a:ln>
                <a:solidFill>
                  <a:srgbClr val="000000"/>
                </a:solidFill>
                <a:effectLst/>
                <a:uLnTx/>
                <a:uFillTx/>
                <a:latin typeface="Calibri" panose="020F0502020204030204"/>
                <a:ea typeface="+mn-ea"/>
                <a:cs typeface="+mn-cs"/>
              </a:endParaRPr>
            </a:p>
            <a:p>
              <a:pPr marL="0" marR="0" lvl="0" indent="0" algn="ctr" defTabSz="457200" rtl="0" eaLnBrk="1" fontAlgn="auto" latinLnBrk="0" hangingPunct="1">
                <a:lnSpc>
                  <a:spcPct val="100000"/>
                </a:lnSpc>
                <a:spcBef>
                  <a:spcPts val="0"/>
                </a:spcBef>
                <a:spcAft>
                  <a:spcPts val="300"/>
                </a:spcAft>
                <a:buClrTx/>
                <a:buSzTx/>
                <a:buFontTx/>
                <a:buNone/>
                <a:tabLst/>
                <a:defRPr/>
              </a:pPr>
              <a:r>
                <a:rPr kumimoji="0" lang="en-US" sz="1100" b="0" i="1" u="none" strike="noStrike" kern="1200" cap="none" spc="0" normalizeH="0" baseline="0" noProof="0" dirty="0">
                  <a:ln>
                    <a:noFill/>
                  </a:ln>
                  <a:solidFill>
                    <a:srgbClr val="007E66">
                      <a:lumMod val="75000"/>
                    </a:srgbClr>
                  </a:solidFill>
                  <a:effectLst/>
                  <a:uLnTx/>
                  <a:uFillTx/>
                  <a:latin typeface="Calibri" panose="020F0502020204030204"/>
                  <a:ea typeface="+mn-ea"/>
                  <a:cs typeface="+mn-cs"/>
                </a:rPr>
                <a:t>CR expires Dec. 20</a:t>
              </a:r>
            </a:p>
          </p:txBody>
        </p:sp>
        <p:sp>
          <p:nvSpPr>
            <p:cNvPr id="24" name="Half Frame 23">
              <a:extLst>
                <a:ext uri="{FF2B5EF4-FFF2-40B4-BE49-F238E27FC236}">
                  <a16:creationId xmlns:a16="http://schemas.microsoft.com/office/drawing/2014/main" id="{D3AAC965-5C48-99BE-0800-2CA6C444B2CF}"/>
                </a:ext>
              </a:extLst>
            </p:cNvPr>
            <p:cNvSpPr/>
            <p:nvPr/>
          </p:nvSpPr>
          <p:spPr>
            <a:xfrm rot="8166559">
              <a:off x="7198051" y="1958976"/>
              <a:ext cx="476608" cy="483384"/>
            </a:xfrm>
            <a:prstGeom prst="halfFrame">
              <a:avLst>
                <a:gd name="adj1" fmla="val 14916"/>
                <a:gd name="adj2" fmla="val 14916"/>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Half Frame 24">
              <a:extLst>
                <a:ext uri="{FF2B5EF4-FFF2-40B4-BE49-F238E27FC236}">
                  <a16:creationId xmlns:a16="http://schemas.microsoft.com/office/drawing/2014/main" id="{D28DD5D6-E3F4-A392-666B-3240B453918E}"/>
                </a:ext>
              </a:extLst>
            </p:cNvPr>
            <p:cNvSpPr/>
            <p:nvPr/>
          </p:nvSpPr>
          <p:spPr>
            <a:xfrm rot="8166559">
              <a:off x="5753834" y="1969346"/>
              <a:ext cx="476608" cy="483384"/>
            </a:xfrm>
            <a:prstGeom prst="halfFrame">
              <a:avLst>
                <a:gd name="adj1" fmla="val 14916"/>
                <a:gd name="adj2" fmla="val 14916"/>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Half Frame 25">
              <a:extLst>
                <a:ext uri="{FF2B5EF4-FFF2-40B4-BE49-F238E27FC236}">
                  <a16:creationId xmlns:a16="http://schemas.microsoft.com/office/drawing/2014/main" id="{B6D9731F-8234-F56A-54E2-671670DB613A}"/>
                </a:ext>
              </a:extLst>
            </p:cNvPr>
            <p:cNvSpPr/>
            <p:nvPr/>
          </p:nvSpPr>
          <p:spPr>
            <a:xfrm rot="8166559">
              <a:off x="4291280" y="1958977"/>
              <a:ext cx="476608" cy="483384"/>
            </a:xfrm>
            <a:prstGeom prst="halfFrame">
              <a:avLst>
                <a:gd name="adj1" fmla="val 14916"/>
                <a:gd name="adj2" fmla="val 14916"/>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D709D38C-B392-B1ED-E503-33B77F87F023}"/>
                </a:ext>
              </a:extLst>
            </p:cNvPr>
            <p:cNvSpPr txBox="1"/>
            <p:nvPr/>
          </p:nvSpPr>
          <p:spPr>
            <a:xfrm>
              <a:off x="3399505" y="5418609"/>
              <a:ext cx="1280160" cy="54864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a:ea typeface="+mn-ea"/>
                  <a:cs typeface="+mn-cs"/>
                </a:rPr>
                <a:t>Water Resources Development Act</a:t>
              </a:r>
            </a:p>
          </p:txBody>
        </p:sp>
        <p:sp>
          <p:nvSpPr>
            <p:cNvPr id="29" name="TextBox 28">
              <a:extLst>
                <a:ext uri="{FF2B5EF4-FFF2-40B4-BE49-F238E27FC236}">
                  <a16:creationId xmlns:a16="http://schemas.microsoft.com/office/drawing/2014/main" id="{72176BCB-C888-6B3D-79FD-378BE025C9AD}"/>
                </a:ext>
              </a:extLst>
            </p:cNvPr>
            <p:cNvSpPr txBox="1"/>
            <p:nvPr/>
          </p:nvSpPr>
          <p:spPr>
            <a:xfrm>
              <a:off x="6999706" y="4685519"/>
              <a:ext cx="1280160" cy="54864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a:ea typeface="+mn-ea"/>
                  <a:cs typeface="+mn-cs"/>
                </a:rPr>
                <a:t>American Privacy Rights Act</a:t>
              </a:r>
            </a:p>
          </p:txBody>
        </p:sp>
        <p:sp>
          <p:nvSpPr>
            <p:cNvPr id="31" name="TextBox 30">
              <a:extLst>
                <a:ext uri="{FF2B5EF4-FFF2-40B4-BE49-F238E27FC236}">
                  <a16:creationId xmlns:a16="http://schemas.microsoft.com/office/drawing/2014/main" id="{A2DB92C1-CB1F-E6EF-0460-3ED34D1CB296}"/>
                </a:ext>
              </a:extLst>
            </p:cNvPr>
            <p:cNvSpPr txBox="1"/>
            <p:nvPr/>
          </p:nvSpPr>
          <p:spPr>
            <a:xfrm>
              <a:off x="2495086" y="4869969"/>
              <a:ext cx="1463040" cy="54864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a:ea typeface="+mn-ea"/>
                  <a:cs typeface="+mn-cs"/>
                </a:rPr>
                <a:t>Financial Innovation and Technology Act</a:t>
              </a:r>
            </a:p>
          </p:txBody>
        </p:sp>
        <p:sp>
          <p:nvSpPr>
            <p:cNvPr id="32" name="TextBox 31">
              <a:extLst>
                <a:ext uri="{FF2B5EF4-FFF2-40B4-BE49-F238E27FC236}">
                  <a16:creationId xmlns:a16="http://schemas.microsoft.com/office/drawing/2014/main" id="{DA660E8E-DB81-9265-C227-A2F6CCD54AE3}"/>
                </a:ext>
              </a:extLst>
            </p:cNvPr>
            <p:cNvSpPr txBox="1"/>
            <p:nvPr/>
          </p:nvSpPr>
          <p:spPr>
            <a:xfrm>
              <a:off x="8066570" y="3532396"/>
              <a:ext cx="1463040" cy="63863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30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Calibri" panose="020F0502020204030204"/>
                  <a:ea typeface="+mn-ea"/>
                  <a:cs typeface="+mn-cs"/>
                </a:rPr>
                <a:t>DEBT LIMIT</a:t>
              </a:r>
              <a:endParaRPr kumimoji="0" lang="en-US" sz="600" b="1" i="0" u="none" strike="noStrike" kern="1200" cap="none" spc="0" normalizeH="0" baseline="0" noProof="0" dirty="0">
                <a:ln>
                  <a:noFill/>
                </a:ln>
                <a:solidFill>
                  <a:srgbClr val="000000"/>
                </a:solidFill>
                <a:effectLst/>
                <a:uLnTx/>
                <a:uFillTx/>
                <a:latin typeface="Calibri" panose="020F0502020204030204"/>
                <a:ea typeface="+mn-ea"/>
                <a:cs typeface="+mn-cs"/>
              </a:endParaRPr>
            </a:p>
            <a:p>
              <a:pPr marL="0" marR="0" lvl="0" indent="0" algn="ctr" defTabSz="457200" rtl="0" eaLnBrk="1" fontAlgn="auto" latinLnBrk="0" hangingPunct="1">
                <a:lnSpc>
                  <a:spcPct val="100000"/>
                </a:lnSpc>
                <a:spcBef>
                  <a:spcPts val="0"/>
                </a:spcBef>
                <a:spcAft>
                  <a:spcPts val="300"/>
                </a:spcAft>
                <a:buClrTx/>
                <a:buSzTx/>
                <a:buFontTx/>
                <a:buNone/>
                <a:tabLst/>
                <a:defRPr/>
              </a:pPr>
              <a:r>
                <a:rPr kumimoji="0" lang="en-US" sz="1100" b="0" i="1" u="none" strike="noStrike" kern="1200" cap="none" spc="0" normalizeH="0" baseline="0" noProof="0" dirty="0">
                  <a:ln>
                    <a:noFill/>
                  </a:ln>
                  <a:solidFill>
                    <a:srgbClr val="007E66">
                      <a:lumMod val="75000"/>
                    </a:srgbClr>
                  </a:solidFill>
                  <a:effectLst/>
                  <a:uLnTx/>
                  <a:uFillTx/>
                  <a:latin typeface="Calibri" panose="020F0502020204030204"/>
                  <a:ea typeface="+mn-ea"/>
                  <a:cs typeface="+mn-cs"/>
                </a:rPr>
                <a:t>Suspended until Jan. 2, 2025</a:t>
              </a:r>
            </a:p>
          </p:txBody>
        </p:sp>
        <p:pic>
          <p:nvPicPr>
            <p:cNvPr id="33" name="Picture 32">
              <a:extLst>
                <a:ext uri="{FF2B5EF4-FFF2-40B4-BE49-F238E27FC236}">
                  <a16:creationId xmlns:a16="http://schemas.microsoft.com/office/drawing/2014/main" id="{F4754117-B36B-B499-D36D-DC10EC27E7C6}"/>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8439420" y="2894448"/>
              <a:ext cx="619819" cy="619819"/>
            </a:xfrm>
            <a:prstGeom prst="rect">
              <a:avLst/>
            </a:prstGeom>
          </p:spPr>
        </p:pic>
        <p:sp>
          <p:nvSpPr>
            <p:cNvPr id="34" name="TextBox 33">
              <a:extLst>
                <a:ext uri="{FF2B5EF4-FFF2-40B4-BE49-F238E27FC236}">
                  <a16:creationId xmlns:a16="http://schemas.microsoft.com/office/drawing/2014/main" id="{6DD98C0B-7125-C267-CAED-B1534590D9FB}"/>
                </a:ext>
              </a:extLst>
            </p:cNvPr>
            <p:cNvSpPr txBox="1"/>
            <p:nvPr/>
          </p:nvSpPr>
          <p:spPr>
            <a:xfrm>
              <a:off x="5674097" y="4685519"/>
              <a:ext cx="1005840" cy="54864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0000"/>
                  </a:solidFill>
                  <a:effectLst/>
                  <a:uLnTx/>
                  <a:uFillTx/>
                  <a:latin typeface="Calibri" panose="020F0502020204030204"/>
                  <a:ea typeface="+mn-ea"/>
                  <a:cs typeface="+mn-cs"/>
                </a:rPr>
                <a:t>AI Regulation</a:t>
              </a:r>
            </a:p>
          </p:txBody>
        </p:sp>
        <p:sp>
          <p:nvSpPr>
            <p:cNvPr id="22" name="TextBox 21">
              <a:extLst>
                <a:ext uri="{FF2B5EF4-FFF2-40B4-BE49-F238E27FC236}">
                  <a16:creationId xmlns:a16="http://schemas.microsoft.com/office/drawing/2014/main" id="{E9D3ADAE-E69F-2913-D36E-B6C7EBBCA326}"/>
                </a:ext>
              </a:extLst>
            </p:cNvPr>
            <p:cNvSpPr txBox="1"/>
            <p:nvPr/>
          </p:nvSpPr>
          <p:spPr>
            <a:xfrm>
              <a:off x="2489201" y="2608033"/>
              <a:ext cx="1005840" cy="457200"/>
            </a:xfrm>
            <a:prstGeom prst="roundRect">
              <a:avLst/>
            </a:prstGeom>
            <a:solidFill>
              <a:schemeClr val="accent1">
                <a:lumMod val="50000"/>
              </a:schemeClr>
            </a:solidFill>
            <a:ln w="28575">
              <a:solidFill>
                <a:schemeClr val="accent1">
                  <a:lumMod val="50000"/>
                </a:schemeClr>
              </a:solidFill>
            </a:ln>
          </p:spPr>
          <p:txBody>
            <a:bodyPr wrap="square" rtlCol="0" anchor="ctr">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panose="020F0502020204030204"/>
                  <a:ea typeface="+mn-ea"/>
                  <a:cs typeface="+mn-cs"/>
                </a:rPr>
                <a:t>HIGH PRIORITY</a:t>
              </a:r>
            </a:p>
          </p:txBody>
        </p:sp>
      </p:grpSp>
    </p:spTree>
    <p:extLst>
      <p:ext uri="{BB962C8B-B14F-4D97-AF65-F5344CB8AC3E}">
        <p14:creationId xmlns:p14="http://schemas.microsoft.com/office/powerpoint/2010/main" val="17237243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095D856-99A6-6FE8-C31E-81F922F0ECBF}"/>
              </a:ext>
            </a:extLst>
          </p:cNvPr>
          <p:cNvSpPr>
            <a:spLocks noGrp="1"/>
          </p:cNvSpPr>
          <p:nvPr>
            <p:ph type="title"/>
          </p:nvPr>
        </p:nvSpPr>
        <p:spPr/>
        <p:txBody>
          <a:bodyPr/>
          <a:lstStyle/>
          <a:p>
            <a:r>
              <a:rPr lang="en-US" dirty="0"/>
              <a:t>*WIN* (for now) – ACP’s Report Language re: code utilization</a:t>
            </a:r>
          </a:p>
        </p:txBody>
      </p:sp>
      <p:sp>
        <p:nvSpPr>
          <p:cNvPr id="3" name="Content Placeholder 2">
            <a:extLst>
              <a:ext uri="{FF2B5EF4-FFF2-40B4-BE49-F238E27FC236}">
                <a16:creationId xmlns:a16="http://schemas.microsoft.com/office/drawing/2014/main" id="{FF019397-9F6A-389E-0BC8-4F92481A7967}"/>
              </a:ext>
            </a:extLst>
          </p:cNvPr>
          <p:cNvSpPr>
            <a:spLocks noGrp="1"/>
          </p:cNvSpPr>
          <p:nvPr>
            <p:ph idx="1"/>
          </p:nvPr>
        </p:nvSpPr>
        <p:spPr>
          <a:xfrm>
            <a:off x="838200" y="1179510"/>
            <a:ext cx="10515600" cy="914399"/>
          </a:xfrm>
        </p:spPr>
        <p:txBody>
          <a:bodyPr>
            <a:normAutofit/>
          </a:bodyPr>
          <a:lstStyle/>
          <a:p>
            <a:r>
              <a:rPr lang="en-US" b="0" i="0" u="none" strike="noStrike" dirty="0">
                <a:solidFill>
                  <a:srgbClr val="212121"/>
                </a:solidFill>
                <a:effectLst/>
                <a:latin typeface="Aptos" panose="020B0004020202020204" pitchFamily="34" charset="0"/>
              </a:rPr>
              <a:t>ACP’s </a:t>
            </a:r>
            <a:r>
              <a:rPr lang="en-US" dirty="0">
                <a:solidFill>
                  <a:srgbClr val="212121"/>
                </a:solidFill>
                <a:latin typeface="Aptos" panose="020B0004020202020204" pitchFamily="34" charset="0"/>
              </a:rPr>
              <a:t>lobbyists have blanketed the Hill requesting that report language re: the overestimated utilization of codes be added for the past several months</a:t>
            </a:r>
            <a:endParaRPr lang="en-US" b="0" i="0" u="none" strike="noStrike" dirty="0">
              <a:solidFill>
                <a:srgbClr val="212121"/>
              </a:solidFill>
              <a:effectLst/>
              <a:latin typeface="Aptos" panose="020B0004020202020204" pitchFamily="34" charset="0"/>
            </a:endParaRPr>
          </a:p>
        </p:txBody>
      </p:sp>
      <p:sp>
        <p:nvSpPr>
          <p:cNvPr id="4" name="Slide Number Placeholder 3">
            <a:extLst>
              <a:ext uri="{FF2B5EF4-FFF2-40B4-BE49-F238E27FC236}">
                <a16:creationId xmlns:a16="http://schemas.microsoft.com/office/drawing/2014/main" id="{E2EF60ED-D946-F15E-8FA5-68385070EB6C}"/>
              </a:ext>
            </a:extLst>
          </p:cNvPr>
          <p:cNvSpPr>
            <a:spLocks noGrp="1"/>
          </p:cNvSpPr>
          <p:nvPr>
            <p:ph type="sldNum" sz="quarter" idx="10"/>
          </p:nvPr>
        </p:nvSpPr>
        <p:spPr/>
        <p:txBody>
          <a:bodyPr/>
          <a:lstStyle/>
          <a:p>
            <a:fld id="{461711D5-349D-4847-A71F-DCB6A6FF38BF}" type="slidenum">
              <a:rPr lang="en-US" smtClean="0"/>
              <a:pPr/>
              <a:t>23</a:t>
            </a:fld>
            <a:endParaRPr lang="en-US"/>
          </a:p>
        </p:txBody>
      </p:sp>
      <p:sp>
        <p:nvSpPr>
          <p:cNvPr id="9" name="TextBox 8">
            <a:extLst>
              <a:ext uri="{FF2B5EF4-FFF2-40B4-BE49-F238E27FC236}">
                <a16:creationId xmlns:a16="http://schemas.microsoft.com/office/drawing/2014/main" id="{3919BD64-72F1-1E42-C151-93B49C733621}"/>
              </a:ext>
            </a:extLst>
          </p:cNvPr>
          <p:cNvSpPr txBox="1"/>
          <p:nvPr/>
        </p:nvSpPr>
        <p:spPr>
          <a:xfrm>
            <a:off x="838200" y="2224431"/>
            <a:ext cx="10515600" cy="1815882"/>
          </a:xfrm>
          <a:prstGeom prst="rect">
            <a:avLst/>
          </a:prstGeom>
          <a:solidFill>
            <a:schemeClr val="bg1"/>
          </a:solidFill>
          <a:ln w="57150">
            <a:solidFill>
              <a:srgbClr val="7030A0"/>
            </a:solidFill>
          </a:ln>
        </p:spPr>
        <p:txBody>
          <a:bodyPr wrap="square" rtlCol="0">
            <a:spAutoFit/>
          </a:bodyPr>
          <a:lstStyle/>
          <a:p>
            <a:pPr algn="ctr"/>
            <a:r>
              <a:rPr lang="en-US" sz="2800" b="1" i="0" strike="noStrike" dirty="0">
                <a:solidFill>
                  <a:srgbClr val="212121"/>
                </a:solidFill>
                <a:effectLst/>
                <a:latin typeface="Aptos" panose="020B0004020202020204" pitchFamily="34" charset="0"/>
              </a:rPr>
              <a:t>HOUSE: As such, the Committee directs GAO to study the extent it has overestimated the utilization of new fee schedule codes in each of the last ten years, including data on related reductions to the fee schedule for each of those years.</a:t>
            </a:r>
            <a:endParaRPr lang="en-US" sz="2800" dirty="0">
              <a:latin typeface="Calibri" panose="020F0502020204030204" pitchFamily="34" charset="0"/>
              <a:cs typeface="Calibri" panose="020F0502020204030204" pitchFamily="34" charset="0"/>
            </a:endParaRPr>
          </a:p>
        </p:txBody>
      </p:sp>
      <p:sp>
        <p:nvSpPr>
          <p:cNvPr id="10" name="TextBox 9">
            <a:extLst>
              <a:ext uri="{FF2B5EF4-FFF2-40B4-BE49-F238E27FC236}">
                <a16:creationId xmlns:a16="http://schemas.microsoft.com/office/drawing/2014/main" id="{2B99B392-801F-DD00-7D25-40FA3666DC4C}"/>
              </a:ext>
            </a:extLst>
          </p:cNvPr>
          <p:cNvSpPr txBox="1"/>
          <p:nvPr/>
        </p:nvSpPr>
        <p:spPr>
          <a:xfrm>
            <a:off x="838200" y="4519932"/>
            <a:ext cx="10515600" cy="1384995"/>
          </a:xfrm>
          <a:prstGeom prst="rect">
            <a:avLst/>
          </a:prstGeom>
          <a:solidFill>
            <a:schemeClr val="bg1"/>
          </a:solidFill>
          <a:ln w="57150">
            <a:solidFill>
              <a:srgbClr val="7030A0"/>
            </a:solidFill>
          </a:ln>
        </p:spPr>
        <p:txBody>
          <a:bodyPr wrap="square" rtlCol="0">
            <a:spAutoFit/>
          </a:bodyPr>
          <a:lstStyle/>
          <a:p>
            <a:pPr algn="ctr"/>
            <a:r>
              <a:rPr lang="en-US" sz="2800" b="1" dirty="0">
                <a:solidFill>
                  <a:srgbClr val="212121"/>
                </a:solidFill>
                <a:latin typeface="Aptos" panose="020B0004020202020204" pitchFamily="34" charset="0"/>
              </a:rPr>
              <a:t>SENATE: The Committee urges CMS to work with Congress and relevant stakeholders to ensure payment methodologies are consistent with current statute</a:t>
            </a:r>
            <a:r>
              <a:rPr lang="en-US" sz="2800" b="1" i="0" strike="noStrike" dirty="0">
                <a:solidFill>
                  <a:srgbClr val="212121"/>
                </a:solidFill>
                <a:effectLst/>
                <a:latin typeface="Aptos" panose="020B0004020202020204" pitchFamily="34" charset="0"/>
              </a:rPr>
              <a:t>.</a:t>
            </a:r>
            <a:endParaRPr lang="en-US" sz="2800" dirty="0">
              <a:latin typeface="Calibri" panose="020F0502020204030204" pitchFamily="34" charset="0"/>
              <a:cs typeface="Calibri" panose="020F0502020204030204" pitchFamily="34" charset="0"/>
            </a:endParaRPr>
          </a:p>
        </p:txBody>
      </p:sp>
    </p:spTree>
    <p:custDataLst>
      <p:tags r:id="rId1"/>
    </p:custDataLst>
    <p:extLst>
      <p:ext uri="{BB962C8B-B14F-4D97-AF65-F5344CB8AC3E}">
        <p14:creationId xmlns:p14="http://schemas.microsoft.com/office/powerpoint/2010/main" val="4169848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p:cTn id="14" dur="500" fill="hold"/>
                                        <p:tgtEl>
                                          <p:spTgt spid="10"/>
                                        </p:tgtEl>
                                        <p:attrNameLst>
                                          <p:attrName>ppt_w</p:attrName>
                                        </p:attrNameLst>
                                      </p:cBhvr>
                                      <p:tavLst>
                                        <p:tav tm="0">
                                          <p:val>
                                            <p:fltVal val="0"/>
                                          </p:val>
                                        </p:tav>
                                        <p:tav tm="100000">
                                          <p:val>
                                            <p:strVal val="#ppt_w"/>
                                          </p:val>
                                        </p:tav>
                                      </p:tavLst>
                                    </p:anim>
                                    <p:anim calcmode="lin" valueType="num">
                                      <p:cBhvr>
                                        <p:cTn id="15" dur="500" fill="hold"/>
                                        <p:tgtEl>
                                          <p:spTgt spid="10"/>
                                        </p:tgtEl>
                                        <p:attrNameLst>
                                          <p:attrName>ppt_h</p:attrName>
                                        </p:attrNameLst>
                                      </p:cBhvr>
                                      <p:tavLst>
                                        <p:tav tm="0">
                                          <p:val>
                                            <p:fltVal val="0"/>
                                          </p:val>
                                        </p:tav>
                                        <p:tav tm="100000">
                                          <p:val>
                                            <p:strVal val="#ppt_h"/>
                                          </p:val>
                                        </p:tav>
                                      </p:tavLst>
                                    </p:anim>
                                    <p:animEffect transition="in" filter="fade">
                                      <p:cBhvr>
                                        <p:cTn id="1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ACF3FB-1698-219F-2380-359FAB2595A4}"/>
              </a:ext>
            </a:extLst>
          </p:cNvPr>
          <p:cNvSpPr>
            <a:spLocks noGrp="1"/>
          </p:cNvSpPr>
          <p:nvPr>
            <p:ph type="ctrTitle"/>
          </p:nvPr>
        </p:nvSpPr>
        <p:spPr/>
        <p:txBody>
          <a:bodyPr/>
          <a:lstStyle/>
          <a:p>
            <a:r>
              <a:rPr lang="en-US"/>
              <a:t>Policy Priority Updates</a:t>
            </a:r>
          </a:p>
        </p:txBody>
      </p:sp>
      <p:sp>
        <p:nvSpPr>
          <p:cNvPr id="3" name="Subtitle 2">
            <a:extLst>
              <a:ext uri="{FF2B5EF4-FFF2-40B4-BE49-F238E27FC236}">
                <a16:creationId xmlns:a16="http://schemas.microsoft.com/office/drawing/2014/main" id="{D10A65F2-26FE-B7DB-B650-4E4E0346DC59}"/>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49426827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015AD1-5295-3B7E-1826-54A2CA15350E}"/>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F765D5-6C0C-3EDB-C9CC-7A8955F2EAF7}"/>
              </a:ext>
            </a:extLst>
          </p:cNvPr>
          <p:cNvSpPr>
            <a:spLocks noGrp="1"/>
          </p:cNvSpPr>
          <p:nvPr>
            <p:ph type="title"/>
          </p:nvPr>
        </p:nvSpPr>
        <p:spPr/>
        <p:txBody>
          <a:bodyPr/>
          <a:lstStyle/>
          <a:p>
            <a:r>
              <a:rPr lang="en-US"/>
              <a:t>2024 Policy and Advocacy Priorities</a:t>
            </a:r>
          </a:p>
        </p:txBody>
      </p:sp>
      <p:graphicFrame>
        <p:nvGraphicFramePr>
          <p:cNvPr id="6" name="Content Placeholder 5">
            <a:extLst>
              <a:ext uri="{FF2B5EF4-FFF2-40B4-BE49-F238E27FC236}">
                <a16:creationId xmlns:a16="http://schemas.microsoft.com/office/drawing/2014/main" id="{83CB7998-ECE8-FB2E-1526-F06D73A1EE78}"/>
              </a:ext>
            </a:extLst>
          </p:cNvPr>
          <p:cNvGraphicFramePr>
            <a:graphicFrameLocks noGrp="1"/>
          </p:cNvGraphicFramePr>
          <p:nvPr>
            <p:ph idx="1"/>
          </p:nvPr>
        </p:nvGraphicFramePr>
        <p:xfrm>
          <a:off x="838200" y="1279525"/>
          <a:ext cx="10515600" cy="48974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Slide Number Placeholder 3">
            <a:extLst>
              <a:ext uri="{FF2B5EF4-FFF2-40B4-BE49-F238E27FC236}">
                <a16:creationId xmlns:a16="http://schemas.microsoft.com/office/drawing/2014/main" id="{A46E4268-5FD6-6118-64E7-1CF49C0A07B6}"/>
              </a:ext>
            </a:extLst>
          </p:cNvPr>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1711D5-349D-4847-A71F-DCB6A6FF38BF}" type="slidenum">
              <a:rPr kumimoji="0" lang="en-US" sz="1200" b="0" i="0" u="none" strike="noStrike" kern="1200" cap="none" spc="0" normalizeH="0" baseline="0" noProof="0" smtClean="0">
                <a:ln>
                  <a:noFill/>
                </a:ln>
                <a:solidFill>
                  <a:srgbClr val="2EB135"/>
                </a:solidFill>
                <a:effectLst/>
                <a:uLnTx/>
                <a:uFillTx/>
                <a:latin typeface="Calibri" panose="020F0502020204030204" pitchFamily="34" charset="0"/>
                <a:ea typeface="+mn-ea"/>
                <a:cs typeface="Calibri" panose="020F050202020403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srgbClr val="2EB135"/>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80478261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7B10A8-BA24-728D-7C05-193C0968D9FB}"/>
              </a:ext>
            </a:extLst>
          </p:cNvPr>
          <p:cNvSpPr>
            <a:spLocks noGrp="1"/>
          </p:cNvSpPr>
          <p:nvPr>
            <p:ph type="ctrTitle"/>
          </p:nvPr>
        </p:nvSpPr>
        <p:spPr/>
        <p:txBody>
          <a:bodyPr/>
          <a:lstStyle/>
          <a:p>
            <a:r>
              <a:rPr lang="en-US"/>
              <a:t>Valuing the Care Provided by IM Physicians</a:t>
            </a:r>
          </a:p>
        </p:txBody>
      </p:sp>
      <p:sp>
        <p:nvSpPr>
          <p:cNvPr id="3" name="Subtitle 2">
            <a:extLst>
              <a:ext uri="{FF2B5EF4-FFF2-40B4-BE49-F238E27FC236}">
                <a16:creationId xmlns:a16="http://schemas.microsoft.com/office/drawing/2014/main" id="{C8568594-CB9E-AF64-9461-F3F2D4D4ECC8}"/>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277869417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974D66-D792-2931-0423-3BDE196C45BC}"/>
              </a:ext>
            </a:extLst>
          </p:cNvPr>
          <p:cNvSpPr>
            <a:spLocks noGrp="1"/>
          </p:cNvSpPr>
          <p:nvPr>
            <p:ph type="title"/>
          </p:nvPr>
        </p:nvSpPr>
        <p:spPr/>
        <p:txBody>
          <a:bodyPr/>
          <a:lstStyle/>
          <a:p>
            <a:r>
              <a:rPr lang="en-US" dirty="0"/>
              <a:t>2025 Medicare Physician Fee Schedule PROPOSED Rule</a:t>
            </a:r>
          </a:p>
        </p:txBody>
      </p:sp>
      <p:sp>
        <p:nvSpPr>
          <p:cNvPr id="3" name="Content Placeholder 2">
            <a:extLst>
              <a:ext uri="{FF2B5EF4-FFF2-40B4-BE49-F238E27FC236}">
                <a16:creationId xmlns:a16="http://schemas.microsoft.com/office/drawing/2014/main" id="{9471CAE8-DA38-47A9-11BA-2D1508E73E31}"/>
              </a:ext>
            </a:extLst>
          </p:cNvPr>
          <p:cNvSpPr>
            <a:spLocks noGrp="1"/>
          </p:cNvSpPr>
          <p:nvPr>
            <p:ph idx="1"/>
          </p:nvPr>
        </p:nvSpPr>
        <p:spPr/>
        <p:txBody>
          <a:bodyPr/>
          <a:lstStyle/>
          <a:p>
            <a:pPr marL="0" indent="0">
              <a:buNone/>
            </a:pPr>
            <a:r>
              <a:rPr lang="en-US" dirty="0"/>
              <a:t>Released on July 10, 2024 – ACP comments submitted on September 6, 2024</a:t>
            </a:r>
          </a:p>
          <a:p>
            <a:pPr marL="0" indent="0" algn="ctr">
              <a:buNone/>
            </a:pPr>
            <a:endParaRPr lang="en-US" dirty="0"/>
          </a:p>
          <a:p>
            <a:pPr marL="457200" indent="-457200">
              <a:buFont typeface="System Font Regular"/>
              <a:buChar char="❌"/>
            </a:pPr>
            <a:r>
              <a:rPr lang="en-US" b="0" i="0" dirty="0">
                <a:effectLst/>
                <a:highlight>
                  <a:srgbClr val="FFFFFF"/>
                </a:highlight>
              </a:rPr>
              <a:t>The rule contains a 2.8% payment cut for 2025 due to a decrease in the conversion factor that is used to calculate payment rates to physicians and is required by current law to remain budget neutral from year-to-year. </a:t>
            </a:r>
          </a:p>
          <a:p>
            <a:pPr marL="457200" indent="-457200">
              <a:buFont typeface="Wingdings" pitchFamily="2" charset="2"/>
              <a:buChar char="ü"/>
            </a:pPr>
            <a:r>
              <a:rPr lang="en-US" b="0" i="0" dirty="0">
                <a:effectLst/>
                <a:highlight>
                  <a:srgbClr val="FFFFFF"/>
                </a:highlight>
              </a:rPr>
              <a:t>Changes to the rules around the new G2211 add-on code that would allow it to be billed on the same day as an annual wellness visit (AWV), vaccine administration, and any Medicare Part B preventive service.</a:t>
            </a:r>
          </a:p>
          <a:p>
            <a:pPr marL="457200" indent="-457200">
              <a:buFont typeface="Wingdings" pitchFamily="2" charset="2"/>
              <a:buChar char="ü"/>
            </a:pPr>
            <a:r>
              <a:rPr lang="en-US" u="sng" dirty="0">
                <a:highlight>
                  <a:srgbClr val="FFFFFF"/>
                </a:highlight>
              </a:rPr>
              <a:t>P</a:t>
            </a:r>
            <a:r>
              <a:rPr lang="en-US" b="0" i="0" u="sng" dirty="0">
                <a:effectLst/>
                <a:highlight>
                  <a:srgbClr val="FFFFFF"/>
                </a:highlight>
              </a:rPr>
              <a:t>ermanently</a:t>
            </a:r>
            <a:r>
              <a:rPr lang="en-US" b="0" i="0" dirty="0">
                <a:effectLst/>
                <a:highlight>
                  <a:srgbClr val="FFFFFF"/>
                </a:highlight>
              </a:rPr>
              <a:t> expand the definition of “telecommunications systems” to cover </a:t>
            </a:r>
            <a:r>
              <a:rPr lang="en-US" b="0" i="0" u="sng" dirty="0">
                <a:effectLst/>
                <a:highlight>
                  <a:srgbClr val="FFFFFF"/>
                </a:highlight>
              </a:rPr>
              <a:t>audio-only telehealth services</a:t>
            </a:r>
            <a:r>
              <a:rPr lang="en-US" b="0" i="0" dirty="0">
                <a:effectLst/>
                <a:highlight>
                  <a:srgbClr val="FFFFFF"/>
                </a:highlight>
              </a:rPr>
              <a:t>, bringing them closer in line with policies for audio-video telehealth services.</a:t>
            </a:r>
          </a:p>
          <a:p>
            <a:pPr marL="457200" indent="-457200">
              <a:buFont typeface="Wingdings" pitchFamily="2" charset="2"/>
              <a:buChar char="ü"/>
            </a:pPr>
            <a:endParaRPr lang="en-US" dirty="0"/>
          </a:p>
          <a:p>
            <a:endParaRPr lang="en-US" dirty="0"/>
          </a:p>
        </p:txBody>
      </p:sp>
      <p:sp>
        <p:nvSpPr>
          <p:cNvPr id="4" name="Slide Number Placeholder 3">
            <a:extLst>
              <a:ext uri="{FF2B5EF4-FFF2-40B4-BE49-F238E27FC236}">
                <a16:creationId xmlns:a16="http://schemas.microsoft.com/office/drawing/2014/main" id="{415A99F9-3FE6-DD2C-6A0F-420FF23427AE}"/>
              </a:ext>
            </a:extLst>
          </p:cNvPr>
          <p:cNvSpPr>
            <a:spLocks noGrp="1"/>
          </p:cNvSpPr>
          <p:nvPr>
            <p:ph type="sldNum" sz="quarter" idx="10"/>
          </p:nvPr>
        </p:nvSpPr>
        <p:spPr/>
        <p:txBody>
          <a:bodyPr/>
          <a:lstStyle/>
          <a:p>
            <a:fld id="{461711D5-349D-4847-A71F-DCB6A6FF38BF}" type="slidenum">
              <a:rPr lang="en-US" smtClean="0"/>
              <a:pPr/>
              <a:t>27</a:t>
            </a:fld>
            <a:endParaRPr lang="en-US"/>
          </a:p>
        </p:txBody>
      </p:sp>
      <p:pic>
        <p:nvPicPr>
          <p:cNvPr id="5" name="Picture 4">
            <a:extLst>
              <a:ext uri="{FF2B5EF4-FFF2-40B4-BE49-F238E27FC236}">
                <a16:creationId xmlns:a16="http://schemas.microsoft.com/office/drawing/2014/main" id="{E1FA5857-792A-AF1F-CF2C-CED3D9240A46}"/>
              </a:ext>
            </a:extLst>
          </p:cNvPr>
          <p:cNvPicPr>
            <a:picLocks noChangeAspect="1"/>
          </p:cNvPicPr>
          <p:nvPr/>
        </p:nvPicPr>
        <p:blipFill>
          <a:blip r:embed="rId3"/>
          <a:stretch>
            <a:fillRect/>
          </a:stretch>
        </p:blipFill>
        <p:spPr>
          <a:xfrm>
            <a:off x="9818688" y="365126"/>
            <a:ext cx="1896648" cy="1896648"/>
          </a:xfrm>
          <a:prstGeom prst="rect">
            <a:avLst/>
          </a:prstGeom>
        </p:spPr>
      </p:pic>
    </p:spTree>
    <p:custDataLst>
      <p:tags r:id="rId1"/>
    </p:custDataLst>
    <p:extLst>
      <p:ext uri="{BB962C8B-B14F-4D97-AF65-F5344CB8AC3E}">
        <p14:creationId xmlns:p14="http://schemas.microsoft.com/office/powerpoint/2010/main" val="1353562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additive="base">
                                        <p:cTn id="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 calcmode="lin" valueType="num">
                                      <p:cBhvr additive="base">
                                        <p:cTn id="1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 calcmode="lin" valueType="num">
                                      <p:cBhvr additive="base">
                                        <p:cTn id="1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168FBA-210B-D1F1-EB09-476C4CDEAA14}"/>
              </a:ext>
            </a:extLst>
          </p:cNvPr>
          <p:cNvSpPr>
            <a:spLocks noGrp="1"/>
          </p:cNvSpPr>
          <p:nvPr>
            <p:ph type="title"/>
          </p:nvPr>
        </p:nvSpPr>
        <p:spPr/>
        <p:txBody>
          <a:bodyPr/>
          <a:lstStyle/>
          <a:p>
            <a:r>
              <a:rPr lang="en-US"/>
              <a:t>2025 Medicare Physician Fee Schedule PROPOSED Rule (cont.)</a:t>
            </a:r>
          </a:p>
        </p:txBody>
      </p:sp>
      <p:sp>
        <p:nvSpPr>
          <p:cNvPr id="3" name="Content Placeholder 2">
            <a:extLst>
              <a:ext uri="{FF2B5EF4-FFF2-40B4-BE49-F238E27FC236}">
                <a16:creationId xmlns:a16="http://schemas.microsoft.com/office/drawing/2014/main" id="{A1236967-7FD6-3C9F-A4CC-D2C4EBFC08C1}"/>
              </a:ext>
            </a:extLst>
          </p:cNvPr>
          <p:cNvSpPr>
            <a:spLocks noGrp="1"/>
          </p:cNvSpPr>
          <p:nvPr>
            <p:ph idx="1"/>
          </p:nvPr>
        </p:nvSpPr>
        <p:spPr>
          <a:xfrm>
            <a:off x="838200" y="1279524"/>
            <a:ext cx="10515600" cy="5213350"/>
          </a:xfrm>
        </p:spPr>
        <p:txBody>
          <a:bodyPr>
            <a:normAutofit lnSpcReduction="10000"/>
          </a:bodyPr>
          <a:lstStyle/>
          <a:p>
            <a:pPr>
              <a:buFont typeface="Wingdings" panose="05000000000000000000" pitchFamily="2" charset="2"/>
              <a:buChar char="ü"/>
            </a:pPr>
            <a:r>
              <a:rPr lang="en-US" b="0" i="0" dirty="0">
                <a:effectLst/>
                <a:highlight>
                  <a:srgbClr val="FFFFFF"/>
                </a:highlight>
              </a:rPr>
              <a:t>A new enhanced program for </a:t>
            </a:r>
            <a:r>
              <a:rPr lang="en-US" b="1" i="0" dirty="0">
                <a:effectLst/>
                <a:highlight>
                  <a:srgbClr val="FFFFFF"/>
                </a:highlight>
              </a:rPr>
              <a:t>Advanced Primary Care Management (APCM) services </a:t>
            </a:r>
            <a:r>
              <a:rPr lang="en-US" b="0" i="0" dirty="0">
                <a:effectLst/>
                <a:highlight>
                  <a:srgbClr val="FFFFFF"/>
                </a:highlight>
              </a:rPr>
              <a:t>that could relieve administrative burdens and more appropriately reimburse physicians caring for patients with complex medical and social needs, helping to promote health equity. </a:t>
            </a:r>
          </a:p>
          <a:p>
            <a:pPr lvl="1"/>
            <a:r>
              <a:rPr lang="en-US" dirty="0"/>
              <a:t>APCM to be d</a:t>
            </a:r>
            <a:r>
              <a:rPr lang="en-US" b="0" i="0" dirty="0">
                <a:effectLst/>
              </a:rPr>
              <a:t>escribed by </a:t>
            </a:r>
            <a:r>
              <a:rPr lang="en-US" b="1" i="0" dirty="0">
                <a:effectLst/>
              </a:rPr>
              <a:t>three new HCPCS G-codes</a:t>
            </a:r>
            <a:r>
              <a:rPr lang="en-US" b="0" i="0" dirty="0">
                <a:effectLst/>
              </a:rPr>
              <a:t>, incorporating elements of Principal Care Management, Transitional Care Management, and Chronic Care Management</a:t>
            </a:r>
            <a:r>
              <a:rPr lang="en-US" dirty="0"/>
              <a:t> into a bundle</a:t>
            </a:r>
            <a:r>
              <a:rPr lang="en-US" b="0" i="0" dirty="0">
                <a:effectLst/>
              </a:rPr>
              <a:t>. </a:t>
            </a:r>
          </a:p>
          <a:p>
            <a:pPr lvl="1"/>
            <a:r>
              <a:rPr lang="en-US" b="0" i="0" dirty="0">
                <a:effectLst/>
              </a:rPr>
              <a:t>The new APCM codes would be </a:t>
            </a:r>
            <a:r>
              <a:rPr lang="en-US" b="1" i="0" dirty="0">
                <a:effectLst/>
              </a:rPr>
              <a:t>stratified into three levels </a:t>
            </a:r>
            <a:r>
              <a:rPr lang="en-US" b="0" i="0" dirty="0">
                <a:effectLst/>
              </a:rPr>
              <a:t>based on the number of chronic conditions, reflecting both patient medical and social complexity – building off CPC, CPC+, and PCF</a:t>
            </a:r>
          </a:p>
          <a:p>
            <a:pPr lvl="1"/>
            <a:r>
              <a:rPr lang="en-US" b="1" dirty="0"/>
              <a:t>BUT</a:t>
            </a:r>
            <a:r>
              <a:rPr lang="en-US" dirty="0"/>
              <a:t> – they require a co-pay, should be valued higher, and need some clarifications regarding the consent requirement and documentation – so ACP is asking for them to be finalized </a:t>
            </a:r>
            <a:r>
              <a:rPr lang="en-US" u="sng" dirty="0"/>
              <a:t>now</a:t>
            </a:r>
            <a:r>
              <a:rPr lang="en-US" dirty="0"/>
              <a:t> and then improved for implementation in 2026.</a:t>
            </a:r>
            <a:endParaRPr lang="en-US" b="0" i="0" dirty="0">
              <a:effectLst/>
            </a:endParaRPr>
          </a:p>
          <a:p>
            <a:pPr marL="457200" indent="-457200">
              <a:buFont typeface="Wingdings" pitchFamily="2" charset="2"/>
              <a:buChar char="ü"/>
            </a:pPr>
            <a:r>
              <a:rPr lang="en-US" b="0" i="0" dirty="0">
                <a:effectLst/>
              </a:rPr>
              <a:t>Surgical Global Codes: a new add-on code, GPOC1, for post-operative care services to more appropriately reflect the time and resources involved in these post-operative visits to compensate the additional resources involved by practitioners who were not involved in furnishing the surgical procedure.</a:t>
            </a:r>
          </a:p>
          <a:p>
            <a:pPr marL="457200" indent="-457200">
              <a:buFont typeface="Wingdings" pitchFamily="2" charset="2"/>
              <a:buChar char="ü"/>
            </a:pPr>
            <a:endParaRPr lang="en-US" b="0" i="0" dirty="0">
              <a:effectLst/>
            </a:endParaRPr>
          </a:p>
          <a:p>
            <a:pPr lvl="1"/>
            <a:endParaRPr lang="en-US" dirty="0"/>
          </a:p>
        </p:txBody>
      </p:sp>
      <p:sp>
        <p:nvSpPr>
          <p:cNvPr id="4" name="Slide Number Placeholder 3">
            <a:extLst>
              <a:ext uri="{FF2B5EF4-FFF2-40B4-BE49-F238E27FC236}">
                <a16:creationId xmlns:a16="http://schemas.microsoft.com/office/drawing/2014/main" id="{6B898B47-B56E-2EAF-21A4-BCA374CF2491}"/>
              </a:ext>
            </a:extLst>
          </p:cNvPr>
          <p:cNvSpPr>
            <a:spLocks noGrp="1"/>
          </p:cNvSpPr>
          <p:nvPr>
            <p:ph type="sldNum" sz="quarter" idx="10"/>
          </p:nvPr>
        </p:nvSpPr>
        <p:spPr/>
        <p:txBody>
          <a:bodyPr/>
          <a:lstStyle/>
          <a:p>
            <a:fld id="{461711D5-349D-4847-A71F-DCB6A6FF38BF}" type="slidenum">
              <a:rPr lang="en-US" smtClean="0"/>
              <a:pPr/>
              <a:t>28</a:t>
            </a:fld>
            <a:endParaRPr lang="en-US"/>
          </a:p>
        </p:txBody>
      </p:sp>
    </p:spTree>
    <p:custDataLst>
      <p:tags r:id="rId1"/>
    </p:custDataLst>
    <p:extLst>
      <p:ext uri="{BB962C8B-B14F-4D97-AF65-F5344CB8AC3E}">
        <p14:creationId xmlns:p14="http://schemas.microsoft.com/office/powerpoint/2010/main" val="29277493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anim calcmode="lin" valueType="num">
                                      <p:cBhvr additive="base">
                                        <p:cTn id="25"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809D55-C292-FB53-0AD7-DF90FD2E33B8}"/>
              </a:ext>
            </a:extLst>
          </p:cNvPr>
          <p:cNvSpPr>
            <a:spLocks noGrp="1"/>
          </p:cNvSpPr>
          <p:nvPr>
            <p:ph type="ctrTitle"/>
          </p:nvPr>
        </p:nvSpPr>
        <p:spPr/>
        <p:txBody>
          <a:bodyPr/>
          <a:lstStyle/>
          <a:p>
            <a:r>
              <a:rPr lang="en-US"/>
              <a:t>Ensuring Access to Care</a:t>
            </a:r>
          </a:p>
        </p:txBody>
      </p:sp>
      <p:sp>
        <p:nvSpPr>
          <p:cNvPr id="3" name="Subtitle 2">
            <a:extLst>
              <a:ext uri="{FF2B5EF4-FFF2-40B4-BE49-F238E27FC236}">
                <a16:creationId xmlns:a16="http://schemas.microsoft.com/office/drawing/2014/main" id="{7B0E1391-A3F3-809A-4D37-3B98DA54562E}"/>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100599225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tree that fell off a house&#10;&#10;Description automatically generated">
            <a:extLst>
              <a:ext uri="{FF2B5EF4-FFF2-40B4-BE49-F238E27FC236}">
                <a16:creationId xmlns:a16="http://schemas.microsoft.com/office/drawing/2014/main" id="{D9974CAF-3FA9-751E-3784-77364FAC4775}"/>
              </a:ext>
            </a:extLst>
          </p:cNvPr>
          <p:cNvPicPr>
            <a:picLocks noChangeAspect="1"/>
          </p:cNvPicPr>
          <p:nvPr/>
        </p:nvPicPr>
        <p:blipFill>
          <a:blip r:embed="rId2"/>
          <a:stretch>
            <a:fillRect/>
          </a:stretch>
        </p:blipFill>
        <p:spPr>
          <a:xfrm>
            <a:off x="1720418" y="68263"/>
            <a:ext cx="9144863" cy="6721475"/>
          </a:xfrm>
          <a:prstGeom prst="rect">
            <a:avLst/>
          </a:prstGeom>
          <a:noFill/>
        </p:spPr>
      </p:pic>
      <p:sp>
        <p:nvSpPr>
          <p:cNvPr id="3" name="Slide Number Placeholder 2" hidden="1">
            <a:extLst>
              <a:ext uri="{FF2B5EF4-FFF2-40B4-BE49-F238E27FC236}">
                <a16:creationId xmlns:a16="http://schemas.microsoft.com/office/drawing/2014/main" id="{97FA8471-6321-228F-A5D4-D88130C5AEAB}"/>
              </a:ext>
            </a:extLst>
          </p:cNvPr>
          <p:cNvSpPr>
            <a:spLocks noGrp="1"/>
          </p:cNvSpPr>
          <p:nvPr>
            <p:ph type="sldNum" sz="quarter" idx="10"/>
          </p:nvPr>
        </p:nvSpPr>
        <p:spPr/>
        <p:txBody>
          <a:bodyPr/>
          <a:lstStyle/>
          <a:p>
            <a:pPr>
              <a:spcAft>
                <a:spcPts val="600"/>
              </a:spcAft>
            </a:pPr>
            <a:fld id="{461711D5-349D-4847-A71F-DCB6A6FF38BF}" type="slidenum">
              <a:rPr lang="en-US" smtClean="0"/>
              <a:pPr>
                <a:spcAft>
                  <a:spcPts val="600"/>
                </a:spcAft>
              </a:pPr>
              <a:t>3</a:t>
            </a:fld>
            <a:endParaRPr lang="en-US"/>
          </a:p>
        </p:txBody>
      </p:sp>
    </p:spTree>
    <p:extLst>
      <p:ext uri="{BB962C8B-B14F-4D97-AF65-F5344CB8AC3E}">
        <p14:creationId xmlns:p14="http://schemas.microsoft.com/office/powerpoint/2010/main" val="1632091930"/>
      </p:ext>
    </p:extLst>
  </p:cSld>
  <p:clrMapOvr>
    <a:masterClrMapping/>
  </p:clrMapOvr>
  <mc:AlternateContent xmlns:mc="http://schemas.openxmlformats.org/markup-compatibility/2006">
    <mc:Choice xmlns:p14="http://schemas.microsoft.com/office/powerpoint/2010/main" Requires="p14">
      <p:transition spd="slow" p14:dur="2000" advTm="5703"/>
    </mc:Choice>
    <mc:Fallback>
      <p:transition spd="slow" advTm="5703"/>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7D7CCB-39BB-2D21-4C70-9DFB68108331}"/>
              </a:ext>
            </a:extLst>
          </p:cNvPr>
          <p:cNvSpPr>
            <a:spLocks noGrp="1"/>
          </p:cNvSpPr>
          <p:nvPr>
            <p:ph type="title"/>
          </p:nvPr>
        </p:nvSpPr>
        <p:spPr/>
        <p:txBody>
          <a:bodyPr>
            <a:noAutofit/>
          </a:bodyPr>
          <a:lstStyle/>
          <a:p>
            <a:r>
              <a:rPr lang="en-US" sz="2400" dirty="0"/>
              <a:t>ACP has joined a coalition to advocate for expanding the ACA tax credits at the end of 2025 - “Keep Americans Covered” (KAC)</a:t>
            </a:r>
          </a:p>
        </p:txBody>
      </p:sp>
      <p:sp>
        <p:nvSpPr>
          <p:cNvPr id="3" name="Content Placeholder 2">
            <a:extLst>
              <a:ext uri="{FF2B5EF4-FFF2-40B4-BE49-F238E27FC236}">
                <a16:creationId xmlns:a16="http://schemas.microsoft.com/office/drawing/2014/main" id="{11BAFC7D-8EBE-A022-26D5-E72B06A6BF88}"/>
              </a:ext>
            </a:extLst>
          </p:cNvPr>
          <p:cNvSpPr>
            <a:spLocks noGrp="1"/>
          </p:cNvSpPr>
          <p:nvPr>
            <p:ph sz="half" idx="1"/>
          </p:nvPr>
        </p:nvSpPr>
        <p:spPr>
          <a:xfrm>
            <a:off x="838200" y="1279526"/>
            <a:ext cx="5334000" cy="4897438"/>
          </a:xfrm>
        </p:spPr>
        <p:txBody>
          <a:bodyPr>
            <a:noAutofit/>
          </a:bodyPr>
          <a:lstStyle/>
          <a:p>
            <a:r>
              <a:rPr lang="en-US" sz="2400" dirty="0"/>
              <a:t>The focus is on obtaining bipartisan support to enact legislation to extend these tax credits permanently, if possible.</a:t>
            </a:r>
          </a:p>
          <a:p>
            <a:r>
              <a:rPr lang="en-US" sz="2400" dirty="0">
                <a:ea typeface="+mn-lt"/>
                <a:cs typeface="+mn-lt"/>
              </a:rPr>
              <a:t>Coalition will be diverse and have well-researched, consistent and tailored messaging and data to educate members of Congress and support persistent advocacy. </a:t>
            </a:r>
          </a:p>
          <a:p>
            <a:r>
              <a:rPr lang="en-US" sz="2400" dirty="0">
                <a:ea typeface="+mn-lt"/>
                <a:cs typeface="+mn-lt"/>
              </a:rPr>
              <a:t>The political landscape and 2024 election outcomes will drive coalition strategy throughout the campaign.</a:t>
            </a:r>
          </a:p>
        </p:txBody>
      </p:sp>
      <p:sp>
        <p:nvSpPr>
          <p:cNvPr id="4" name="Slide Number Placeholder 3">
            <a:extLst>
              <a:ext uri="{FF2B5EF4-FFF2-40B4-BE49-F238E27FC236}">
                <a16:creationId xmlns:a16="http://schemas.microsoft.com/office/drawing/2014/main" id="{139FD03E-44CE-A898-A4C9-883BBC84A790}"/>
              </a:ext>
            </a:extLst>
          </p:cNvPr>
          <p:cNvSpPr>
            <a:spLocks noGrp="1"/>
          </p:cNvSpPr>
          <p:nvPr>
            <p:ph type="sldNum" sz="quarter" idx="10"/>
          </p:nvPr>
        </p:nvSpPr>
        <p:spPr/>
        <p:txBody>
          <a:bodyPr/>
          <a:lstStyle/>
          <a:p>
            <a:fld id="{461711D5-349D-4847-A71F-DCB6A6FF38BF}" type="slidenum">
              <a:rPr lang="en-US" smtClean="0"/>
              <a:pPr/>
              <a:t>30</a:t>
            </a:fld>
            <a:endParaRPr lang="en-US"/>
          </a:p>
        </p:txBody>
      </p:sp>
      <p:pic>
        <p:nvPicPr>
          <p:cNvPr id="10" name="Picture 9" descr="A close-up of a logo&#10;&#10;Description automatically generated">
            <a:extLst>
              <a:ext uri="{FF2B5EF4-FFF2-40B4-BE49-F238E27FC236}">
                <a16:creationId xmlns:a16="http://schemas.microsoft.com/office/drawing/2014/main" id="{78B010B2-A582-2065-7CBB-EC1B7F2B5077}"/>
              </a:ext>
            </a:extLst>
          </p:cNvPr>
          <p:cNvPicPr>
            <a:picLocks noChangeAspect="1"/>
          </p:cNvPicPr>
          <p:nvPr/>
        </p:nvPicPr>
        <p:blipFill>
          <a:blip r:embed="rId3"/>
          <a:stretch>
            <a:fillRect/>
          </a:stretch>
        </p:blipFill>
        <p:spPr>
          <a:xfrm>
            <a:off x="6846690" y="1163638"/>
            <a:ext cx="4573284" cy="5694362"/>
          </a:xfrm>
          <a:prstGeom prst="rect">
            <a:avLst/>
          </a:prstGeom>
        </p:spPr>
      </p:pic>
      <p:pic>
        <p:nvPicPr>
          <p:cNvPr id="11" name="Picture 10">
            <a:extLst>
              <a:ext uri="{FF2B5EF4-FFF2-40B4-BE49-F238E27FC236}">
                <a16:creationId xmlns:a16="http://schemas.microsoft.com/office/drawing/2014/main" id="{C78B9117-2B9A-674B-969C-33E80F0FBF2D}"/>
              </a:ext>
            </a:extLst>
          </p:cNvPr>
          <p:cNvPicPr>
            <a:picLocks noChangeAspect="1"/>
          </p:cNvPicPr>
          <p:nvPr/>
        </p:nvPicPr>
        <p:blipFill>
          <a:blip r:embed="rId4"/>
          <a:stretch>
            <a:fillRect/>
          </a:stretch>
        </p:blipFill>
        <p:spPr>
          <a:xfrm>
            <a:off x="9762624" y="1163638"/>
            <a:ext cx="1657350" cy="1657350"/>
          </a:xfrm>
          <a:prstGeom prst="rect">
            <a:avLst/>
          </a:prstGeom>
        </p:spPr>
      </p:pic>
    </p:spTree>
    <p:custDataLst>
      <p:tags r:id="rId1"/>
    </p:custDataLst>
    <p:extLst>
      <p:ext uri="{BB962C8B-B14F-4D97-AF65-F5344CB8AC3E}">
        <p14:creationId xmlns:p14="http://schemas.microsoft.com/office/powerpoint/2010/main" val="2582859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allAtOnce"/>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group of men shaking hands&#10;&#10;Description automatically generated">
            <a:extLst>
              <a:ext uri="{FF2B5EF4-FFF2-40B4-BE49-F238E27FC236}">
                <a16:creationId xmlns:a16="http://schemas.microsoft.com/office/drawing/2014/main" id="{5E75D9CC-152F-016C-5511-9EC597A34422}"/>
              </a:ext>
            </a:extLst>
          </p:cNvPr>
          <p:cNvPicPr>
            <a:picLocks noChangeAspect="1"/>
          </p:cNvPicPr>
          <p:nvPr/>
        </p:nvPicPr>
        <p:blipFill>
          <a:blip r:embed="rId3"/>
          <a:stretch>
            <a:fillRect/>
          </a:stretch>
        </p:blipFill>
        <p:spPr>
          <a:xfrm>
            <a:off x="1030710" y="68262"/>
            <a:ext cx="4637817" cy="6721475"/>
          </a:xfrm>
          <a:prstGeom prst="rect">
            <a:avLst/>
          </a:prstGeom>
          <a:noFill/>
        </p:spPr>
      </p:pic>
      <p:sp>
        <p:nvSpPr>
          <p:cNvPr id="5" name="Slide Number Placeholder 4" hidden="1">
            <a:extLst>
              <a:ext uri="{FF2B5EF4-FFF2-40B4-BE49-F238E27FC236}">
                <a16:creationId xmlns:a16="http://schemas.microsoft.com/office/drawing/2014/main" id="{7D476948-850F-788F-EF4C-A11C02A8F3EF}"/>
              </a:ext>
            </a:extLst>
          </p:cNvPr>
          <p:cNvSpPr>
            <a:spLocks noGrp="1"/>
          </p:cNvSpPr>
          <p:nvPr>
            <p:ph type="sldNum" sz="quarter" idx="10"/>
          </p:nvPr>
        </p:nvSpPr>
        <p:spPr/>
        <p:txBody>
          <a:bodyPr/>
          <a:lstStyle/>
          <a:p>
            <a:pPr>
              <a:spcAft>
                <a:spcPts val="600"/>
              </a:spcAft>
            </a:pPr>
            <a:fld id="{461711D5-349D-4847-A71F-DCB6A6FF38BF}" type="slidenum">
              <a:rPr lang="en-US" smtClean="0"/>
              <a:pPr>
                <a:spcAft>
                  <a:spcPts val="600"/>
                </a:spcAft>
              </a:pPr>
              <a:t>31</a:t>
            </a:fld>
            <a:endParaRPr lang="en-US"/>
          </a:p>
        </p:txBody>
      </p:sp>
      <p:sp>
        <p:nvSpPr>
          <p:cNvPr id="2" name="Content Placeholder 4">
            <a:extLst>
              <a:ext uri="{FF2B5EF4-FFF2-40B4-BE49-F238E27FC236}">
                <a16:creationId xmlns:a16="http://schemas.microsoft.com/office/drawing/2014/main" id="{FFE64F19-C7D6-DCA7-249F-D45C2279C75D}"/>
              </a:ext>
            </a:extLst>
          </p:cNvPr>
          <p:cNvSpPr txBox="1">
            <a:spLocks/>
          </p:cNvSpPr>
          <p:nvPr/>
        </p:nvSpPr>
        <p:spPr>
          <a:xfrm>
            <a:off x="6352019" y="357189"/>
            <a:ext cx="5181600" cy="6129336"/>
          </a:xfrm>
          <a:prstGeom prst="rect">
            <a:avLst/>
          </a:prstGeom>
        </p:spPr>
        <p:txBody>
          <a:bodyPr>
            <a:normAutofit fontScale="92500" lnSpcReduction="20000"/>
          </a:bodyPr>
          <a:lstStyle>
            <a:lvl1pPr marL="228600" indent="-228600" algn="l" defTabSz="914400" rtl="0" eaLnBrk="1" latinLnBrk="0" hangingPunct="1">
              <a:lnSpc>
                <a:spcPct val="100000"/>
              </a:lnSpc>
              <a:spcBef>
                <a:spcPts val="0"/>
              </a:spcBef>
              <a:buClr>
                <a:srgbClr val="007E66"/>
              </a:buClr>
              <a:buFont typeface="Arial" panose="020B0604020202020204" pitchFamily="34" charset="0"/>
              <a:buChar char="•"/>
              <a:defRPr sz="2200" kern="1200">
                <a:solidFill>
                  <a:schemeClr val="tx1"/>
                </a:solidFill>
                <a:latin typeface="+mn-lt"/>
                <a:ea typeface="+mn-ea"/>
                <a:cs typeface="+mn-cs"/>
              </a:defRPr>
            </a:lvl1pPr>
            <a:lvl2pPr marL="685800" indent="-228600" algn="l" defTabSz="914400" rtl="0" eaLnBrk="1" latinLnBrk="0" hangingPunct="1">
              <a:lnSpc>
                <a:spcPct val="100000"/>
              </a:lnSpc>
              <a:spcBef>
                <a:spcPts val="0"/>
              </a:spcBef>
              <a:buClr>
                <a:srgbClr val="007E66"/>
              </a:buClr>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100000"/>
              </a:lnSpc>
              <a:spcBef>
                <a:spcPts val="0"/>
              </a:spcBef>
              <a:buClr>
                <a:srgbClr val="007E66"/>
              </a:buClr>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100000"/>
              </a:lnSpc>
              <a:spcBef>
                <a:spcPts val="0"/>
              </a:spcBef>
              <a:buClr>
                <a:srgbClr val="007E66"/>
              </a:buClr>
              <a:buFont typeface="Arial" panose="020B0604020202020204" pitchFamily="34" charset="0"/>
              <a:buChar char="•"/>
              <a:defRPr sz="1600" kern="1200">
                <a:solidFill>
                  <a:schemeClr val="tx1"/>
                </a:solidFill>
                <a:latin typeface="+mn-lt"/>
                <a:ea typeface="+mn-ea"/>
                <a:cs typeface="+mn-cs"/>
              </a:defRPr>
            </a:lvl4pPr>
            <a:lvl5pPr marL="2057400" indent="-228600" algn="l" defTabSz="914400" rtl="0" eaLnBrk="1" latinLnBrk="0" hangingPunct="1">
              <a:lnSpc>
                <a:spcPct val="100000"/>
              </a:lnSpc>
              <a:spcBef>
                <a:spcPts val="0"/>
              </a:spcBef>
              <a:buClr>
                <a:srgbClr val="007E66"/>
              </a:buClr>
              <a:buFont typeface="Arial" panose="020B0604020202020204" pitchFamily="34" charset="0"/>
              <a:buChar char="•"/>
              <a:defRPr sz="16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KAC Members include:</a:t>
            </a:r>
          </a:p>
          <a:p>
            <a:pPr marL="457200" lvl="1"/>
            <a:r>
              <a:rPr lang="en-US" sz="1900" dirty="0">
                <a:solidFill>
                  <a:srgbClr val="212121"/>
                </a:solidFill>
                <a:latin typeface="Aptos" panose="020B0004020202020204" pitchFamily="34" charset="0"/>
              </a:rPr>
              <a:t>American College of Physicians (ACP)</a:t>
            </a:r>
          </a:p>
          <a:p>
            <a:pPr marL="457200" lvl="1"/>
            <a:r>
              <a:rPr lang="en-US" sz="1900" dirty="0">
                <a:solidFill>
                  <a:srgbClr val="212121"/>
                </a:solidFill>
                <a:latin typeface="Aptos" panose="020B0004020202020204" pitchFamily="34" charset="0"/>
              </a:rPr>
              <a:t>Alliance of Community Health Plans (ACHP)</a:t>
            </a:r>
          </a:p>
          <a:p>
            <a:pPr marL="457200" lvl="1"/>
            <a:r>
              <a:rPr lang="en-US" sz="1900" dirty="0">
                <a:solidFill>
                  <a:srgbClr val="212121"/>
                </a:solidFill>
                <a:latin typeface="Aptos" panose="020B0004020202020204" pitchFamily="34" charset="0"/>
              </a:rPr>
              <a:t>America's Health Insurance Plans (AHIP)</a:t>
            </a:r>
          </a:p>
          <a:p>
            <a:pPr marL="457200" lvl="1"/>
            <a:r>
              <a:rPr lang="en-US" sz="1900" dirty="0">
                <a:solidFill>
                  <a:srgbClr val="212121"/>
                </a:solidFill>
                <a:latin typeface="Aptos" panose="020B0004020202020204" pitchFamily="34" charset="0"/>
              </a:rPr>
              <a:t>American Academy of Family Physicians (AAFP)</a:t>
            </a:r>
          </a:p>
          <a:p>
            <a:pPr marL="457200" lvl="1"/>
            <a:r>
              <a:rPr lang="en-US" sz="1900" dirty="0">
                <a:solidFill>
                  <a:srgbClr val="212121"/>
                </a:solidFill>
                <a:latin typeface="Aptos" panose="020B0004020202020204" pitchFamily="34" charset="0"/>
              </a:rPr>
              <a:t>American Association of Retired Persons (AARP)</a:t>
            </a:r>
          </a:p>
          <a:p>
            <a:pPr marL="457200" lvl="1"/>
            <a:r>
              <a:rPr lang="en-US" sz="1900" dirty="0">
                <a:solidFill>
                  <a:srgbClr val="212121"/>
                </a:solidFill>
                <a:latin typeface="Aptos" panose="020B0004020202020204" pitchFamily="34" charset="0"/>
              </a:rPr>
              <a:t>American Cancer Society Cancer Action Network (ACS-CAN)</a:t>
            </a:r>
          </a:p>
          <a:p>
            <a:pPr marL="457200" lvl="1"/>
            <a:r>
              <a:rPr lang="en-US" sz="1900" dirty="0">
                <a:solidFill>
                  <a:srgbClr val="212121"/>
                </a:solidFill>
                <a:latin typeface="Aptos" panose="020B0004020202020204" pitchFamily="34" charset="0"/>
              </a:rPr>
              <a:t>American Heart Association</a:t>
            </a:r>
          </a:p>
          <a:p>
            <a:pPr marL="457200" lvl="1"/>
            <a:r>
              <a:rPr lang="en-US" sz="1900" dirty="0">
                <a:solidFill>
                  <a:srgbClr val="212121"/>
                </a:solidFill>
                <a:latin typeface="Aptos" panose="020B0004020202020204" pitchFamily="34" charset="0"/>
              </a:rPr>
              <a:t>American Lung Association</a:t>
            </a:r>
          </a:p>
          <a:p>
            <a:pPr marL="457200" lvl="1"/>
            <a:r>
              <a:rPr lang="en-US" sz="1900" dirty="0">
                <a:solidFill>
                  <a:srgbClr val="212121"/>
                </a:solidFill>
                <a:latin typeface="Aptos" panose="020B0004020202020204" pitchFamily="34" charset="0"/>
              </a:rPr>
              <a:t>American Medical Association (AMA)</a:t>
            </a:r>
          </a:p>
          <a:p>
            <a:pPr marL="457200" lvl="1"/>
            <a:r>
              <a:rPr lang="en-US" sz="1900" dirty="0">
                <a:solidFill>
                  <a:srgbClr val="212121"/>
                </a:solidFill>
                <a:latin typeface="Aptos" panose="020B0004020202020204" pitchFamily="34" charset="0"/>
              </a:rPr>
              <a:t>Association for Community Affiliated Plans (ACAP)</a:t>
            </a:r>
          </a:p>
          <a:p>
            <a:pPr marL="457200" lvl="1"/>
            <a:r>
              <a:rPr lang="en-US" sz="1900" dirty="0">
                <a:solidFill>
                  <a:srgbClr val="212121"/>
                </a:solidFill>
                <a:latin typeface="Aptos" panose="020B0004020202020204" pitchFamily="34" charset="0"/>
              </a:rPr>
              <a:t>Blue Cross Blue Shield Association (BCBSA)</a:t>
            </a:r>
          </a:p>
          <a:p>
            <a:pPr marL="457200" lvl="1"/>
            <a:r>
              <a:rPr lang="en-US" sz="1900" dirty="0">
                <a:solidFill>
                  <a:srgbClr val="212121"/>
                </a:solidFill>
                <a:latin typeface="Aptos" panose="020B0004020202020204" pitchFamily="34" charset="0"/>
              </a:rPr>
              <a:t>Families USA</a:t>
            </a:r>
          </a:p>
          <a:p>
            <a:pPr marL="457200" lvl="1"/>
            <a:r>
              <a:rPr lang="en-US" sz="1900" dirty="0">
                <a:solidFill>
                  <a:srgbClr val="212121"/>
                </a:solidFill>
                <a:latin typeface="Aptos" panose="020B0004020202020204" pitchFamily="34" charset="0"/>
              </a:rPr>
              <a:t>Leukemia &amp; Lymphoma Society (LLS)</a:t>
            </a:r>
          </a:p>
          <a:p>
            <a:pPr marL="457200" lvl="1"/>
            <a:r>
              <a:rPr lang="en-US" sz="1900" dirty="0">
                <a:solidFill>
                  <a:srgbClr val="212121"/>
                </a:solidFill>
                <a:latin typeface="Aptos" panose="020B0004020202020204" pitchFamily="34" charset="0"/>
              </a:rPr>
              <a:t>National Association of Community Health Centers</a:t>
            </a:r>
          </a:p>
          <a:p>
            <a:pPr marL="457200" lvl="1"/>
            <a:r>
              <a:rPr lang="en-US" sz="1900" dirty="0">
                <a:solidFill>
                  <a:srgbClr val="212121"/>
                </a:solidFill>
                <a:latin typeface="Aptos" panose="020B0004020202020204" pitchFamily="34" charset="0"/>
              </a:rPr>
              <a:t>National Association of Pediatric Nurse Practitioners</a:t>
            </a:r>
          </a:p>
          <a:p>
            <a:pPr marL="457200" lvl="1"/>
            <a:r>
              <a:rPr lang="en-US" sz="1900" dirty="0">
                <a:solidFill>
                  <a:srgbClr val="212121"/>
                </a:solidFill>
                <a:latin typeface="Aptos" panose="020B0004020202020204" pitchFamily="34" charset="0"/>
              </a:rPr>
              <a:t>National Rural Health Association (NRHA)</a:t>
            </a:r>
          </a:p>
          <a:p>
            <a:pPr marL="457200" lvl="1"/>
            <a:r>
              <a:rPr lang="en-US" sz="1900" dirty="0">
                <a:solidFill>
                  <a:srgbClr val="212121"/>
                </a:solidFill>
                <a:latin typeface="Aptos" panose="020B0004020202020204" pitchFamily="34" charset="0"/>
              </a:rPr>
              <a:t>Small Business for America's Future</a:t>
            </a:r>
          </a:p>
          <a:p>
            <a:pPr marL="457200" lvl="1"/>
            <a:r>
              <a:rPr lang="en-US" sz="1900" dirty="0">
                <a:solidFill>
                  <a:srgbClr val="212121"/>
                </a:solidFill>
                <a:latin typeface="Aptos" panose="020B0004020202020204" pitchFamily="34" charset="0"/>
              </a:rPr>
              <a:t>Susan G. Komen</a:t>
            </a:r>
          </a:p>
          <a:p>
            <a:pPr marL="457200" lvl="1"/>
            <a:r>
              <a:rPr lang="en-US" sz="1900" dirty="0" err="1">
                <a:solidFill>
                  <a:srgbClr val="212121"/>
                </a:solidFill>
                <a:latin typeface="Aptos" panose="020B0004020202020204" pitchFamily="34" charset="0"/>
              </a:rPr>
              <a:t>UnidosUS</a:t>
            </a:r>
            <a:endParaRPr lang="en-US" sz="1900" dirty="0">
              <a:solidFill>
                <a:srgbClr val="212121"/>
              </a:solidFill>
              <a:latin typeface="Aptos" panose="020B0004020202020204" pitchFamily="34" charset="0"/>
            </a:endParaRPr>
          </a:p>
          <a:p>
            <a:pPr marL="457200" lvl="1"/>
            <a:r>
              <a:rPr lang="en-US" sz="1900" dirty="0">
                <a:solidFill>
                  <a:srgbClr val="212121"/>
                </a:solidFill>
                <a:latin typeface="Aptos" panose="020B0004020202020204" pitchFamily="34" charset="0"/>
              </a:rPr>
              <a:t>United States of Care</a:t>
            </a:r>
            <a:endParaRPr lang="en-US" sz="1600" dirty="0">
              <a:solidFill>
                <a:srgbClr val="212121"/>
              </a:solidFill>
              <a:latin typeface="Aptos" panose="020B0004020202020204" pitchFamily="34" charset="0"/>
            </a:endParaRPr>
          </a:p>
        </p:txBody>
      </p:sp>
    </p:spTree>
    <p:custDataLst>
      <p:tags r:id="rId1"/>
    </p:custDataLst>
    <p:extLst>
      <p:ext uri="{BB962C8B-B14F-4D97-AF65-F5344CB8AC3E}">
        <p14:creationId xmlns:p14="http://schemas.microsoft.com/office/powerpoint/2010/main" val="3521961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anim calcmode="lin" valueType="num">
                                      <p:cBhvr additive="base">
                                        <p:cTn id="11"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 calcmode="lin" valueType="num">
                                      <p:cBhvr additive="base">
                                        <p:cTn id="15"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2">
                                            <p:txEl>
                                              <p:pRg st="2" end="2"/>
                                            </p:txEl>
                                          </p:spTgt>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
                                            <p:txEl>
                                              <p:pRg st="3" end="3"/>
                                            </p:txEl>
                                          </p:spTgt>
                                        </p:tgtEl>
                                        <p:attrNameLst>
                                          <p:attrName>style.visibility</p:attrName>
                                        </p:attrNameLst>
                                      </p:cBhvr>
                                      <p:to>
                                        <p:strVal val="visible"/>
                                      </p:to>
                                    </p:set>
                                    <p:anim calcmode="lin" valueType="num">
                                      <p:cBhvr additive="base">
                                        <p:cTn id="19"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3" end="3"/>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
                                            <p:txEl>
                                              <p:pRg st="4" end="4"/>
                                            </p:txEl>
                                          </p:spTgt>
                                        </p:tgtEl>
                                        <p:attrNameLst>
                                          <p:attrName>style.visibility</p:attrName>
                                        </p:attrNameLst>
                                      </p:cBhvr>
                                      <p:to>
                                        <p:strVal val="visible"/>
                                      </p:to>
                                    </p:set>
                                    <p:anim calcmode="lin" valueType="num">
                                      <p:cBhvr additive="base">
                                        <p:cTn id="23"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4" end="4"/>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
                                            <p:txEl>
                                              <p:pRg st="5" end="5"/>
                                            </p:txEl>
                                          </p:spTgt>
                                        </p:tgtEl>
                                        <p:attrNameLst>
                                          <p:attrName>style.visibility</p:attrName>
                                        </p:attrNameLst>
                                      </p:cBhvr>
                                      <p:to>
                                        <p:strVal val="visible"/>
                                      </p:to>
                                    </p:set>
                                    <p:anim calcmode="lin" valueType="num">
                                      <p:cBhvr additive="base">
                                        <p:cTn id="27"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2">
                                            <p:txEl>
                                              <p:pRg st="5" end="5"/>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
                                            <p:txEl>
                                              <p:pRg st="6" end="6"/>
                                            </p:txEl>
                                          </p:spTgt>
                                        </p:tgtEl>
                                        <p:attrNameLst>
                                          <p:attrName>style.visibility</p:attrName>
                                        </p:attrNameLst>
                                      </p:cBhvr>
                                      <p:to>
                                        <p:strVal val="visible"/>
                                      </p:to>
                                    </p:set>
                                    <p:anim calcmode="lin" valueType="num">
                                      <p:cBhvr additive="base">
                                        <p:cTn id="31" dur="500" fill="hold"/>
                                        <p:tgtEl>
                                          <p:spTgt spid="2">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6" end="6"/>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
                                            <p:txEl>
                                              <p:pRg st="7" end="7"/>
                                            </p:txEl>
                                          </p:spTgt>
                                        </p:tgtEl>
                                        <p:attrNameLst>
                                          <p:attrName>style.visibility</p:attrName>
                                        </p:attrNameLst>
                                      </p:cBhvr>
                                      <p:to>
                                        <p:strVal val="visible"/>
                                      </p:to>
                                    </p:set>
                                    <p:anim calcmode="lin" valueType="num">
                                      <p:cBhvr additive="base">
                                        <p:cTn id="35" dur="500" fill="hold"/>
                                        <p:tgtEl>
                                          <p:spTgt spid="2">
                                            <p:txEl>
                                              <p:pRg st="7" end="7"/>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
                                            <p:txEl>
                                              <p:pRg st="7" end="7"/>
                                            </p:txEl>
                                          </p:spTgt>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
                                            <p:txEl>
                                              <p:pRg st="8" end="8"/>
                                            </p:txEl>
                                          </p:spTgt>
                                        </p:tgtEl>
                                        <p:attrNameLst>
                                          <p:attrName>style.visibility</p:attrName>
                                        </p:attrNameLst>
                                      </p:cBhvr>
                                      <p:to>
                                        <p:strVal val="visible"/>
                                      </p:to>
                                    </p:set>
                                    <p:anim calcmode="lin" valueType="num">
                                      <p:cBhvr additive="base">
                                        <p:cTn id="39"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
                                            <p:txEl>
                                              <p:pRg st="8" end="8"/>
                                            </p:tx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
                                            <p:txEl>
                                              <p:pRg st="9" end="9"/>
                                            </p:txEl>
                                          </p:spTgt>
                                        </p:tgtEl>
                                        <p:attrNameLst>
                                          <p:attrName>style.visibility</p:attrName>
                                        </p:attrNameLst>
                                      </p:cBhvr>
                                      <p:to>
                                        <p:strVal val="visible"/>
                                      </p:to>
                                    </p:set>
                                    <p:anim calcmode="lin" valueType="num">
                                      <p:cBhvr additive="base">
                                        <p:cTn id="43" dur="500" fill="hold"/>
                                        <p:tgtEl>
                                          <p:spTgt spid="2">
                                            <p:txEl>
                                              <p:pRg st="9" end="9"/>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
                                            <p:txEl>
                                              <p:pRg st="9" end="9"/>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
                                            <p:txEl>
                                              <p:pRg st="10" end="10"/>
                                            </p:txEl>
                                          </p:spTgt>
                                        </p:tgtEl>
                                        <p:attrNameLst>
                                          <p:attrName>style.visibility</p:attrName>
                                        </p:attrNameLst>
                                      </p:cBhvr>
                                      <p:to>
                                        <p:strVal val="visible"/>
                                      </p:to>
                                    </p:set>
                                    <p:anim calcmode="lin" valueType="num">
                                      <p:cBhvr additive="base">
                                        <p:cTn id="47" dur="500" fill="hold"/>
                                        <p:tgtEl>
                                          <p:spTgt spid="2">
                                            <p:txEl>
                                              <p:pRg st="10" end="1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2">
                                            <p:txEl>
                                              <p:pRg st="10" end="10"/>
                                            </p:txEl>
                                          </p:spTgt>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
                                            <p:txEl>
                                              <p:pRg st="11" end="11"/>
                                            </p:txEl>
                                          </p:spTgt>
                                        </p:tgtEl>
                                        <p:attrNameLst>
                                          <p:attrName>style.visibility</p:attrName>
                                        </p:attrNameLst>
                                      </p:cBhvr>
                                      <p:to>
                                        <p:strVal val="visible"/>
                                      </p:to>
                                    </p:set>
                                    <p:anim calcmode="lin" valueType="num">
                                      <p:cBhvr additive="base">
                                        <p:cTn id="51" dur="500" fill="hold"/>
                                        <p:tgtEl>
                                          <p:spTgt spid="2">
                                            <p:txEl>
                                              <p:pRg st="11" end="11"/>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2">
                                            <p:txEl>
                                              <p:pRg st="11" end="11"/>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
                                            <p:txEl>
                                              <p:pRg st="12" end="12"/>
                                            </p:txEl>
                                          </p:spTgt>
                                        </p:tgtEl>
                                        <p:attrNameLst>
                                          <p:attrName>style.visibility</p:attrName>
                                        </p:attrNameLst>
                                      </p:cBhvr>
                                      <p:to>
                                        <p:strVal val="visible"/>
                                      </p:to>
                                    </p:set>
                                    <p:anim calcmode="lin" valueType="num">
                                      <p:cBhvr additive="base">
                                        <p:cTn id="55" dur="500" fill="hold"/>
                                        <p:tgtEl>
                                          <p:spTgt spid="2">
                                            <p:txEl>
                                              <p:pRg st="12" end="1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2">
                                            <p:txEl>
                                              <p:pRg st="12" end="12"/>
                                            </p:txEl>
                                          </p:spTgt>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
                                            <p:txEl>
                                              <p:pRg st="13" end="13"/>
                                            </p:txEl>
                                          </p:spTgt>
                                        </p:tgtEl>
                                        <p:attrNameLst>
                                          <p:attrName>style.visibility</p:attrName>
                                        </p:attrNameLst>
                                      </p:cBhvr>
                                      <p:to>
                                        <p:strVal val="visible"/>
                                      </p:to>
                                    </p:set>
                                    <p:anim calcmode="lin" valueType="num">
                                      <p:cBhvr additive="base">
                                        <p:cTn id="59" dur="500" fill="hold"/>
                                        <p:tgtEl>
                                          <p:spTgt spid="2">
                                            <p:txEl>
                                              <p:pRg st="13" end="13"/>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
                                            <p:txEl>
                                              <p:pRg st="13" end="13"/>
                                            </p:txEl>
                                          </p:spTgt>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
                                            <p:txEl>
                                              <p:pRg st="14" end="14"/>
                                            </p:txEl>
                                          </p:spTgt>
                                        </p:tgtEl>
                                        <p:attrNameLst>
                                          <p:attrName>style.visibility</p:attrName>
                                        </p:attrNameLst>
                                      </p:cBhvr>
                                      <p:to>
                                        <p:strVal val="visible"/>
                                      </p:to>
                                    </p:set>
                                    <p:anim calcmode="lin" valueType="num">
                                      <p:cBhvr additive="base">
                                        <p:cTn id="63" dur="500" fill="hold"/>
                                        <p:tgtEl>
                                          <p:spTgt spid="2">
                                            <p:txEl>
                                              <p:pRg st="14" end="14"/>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2">
                                            <p:txEl>
                                              <p:pRg st="14" end="14"/>
                                            </p:txEl>
                                          </p:spTgt>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
                                            <p:txEl>
                                              <p:pRg st="15" end="15"/>
                                            </p:txEl>
                                          </p:spTgt>
                                        </p:tgtEl>
                                        <p:attrNameLst>
                                          <p:attrName>style.visibility</p:attrName>
                                        </p:attrNameLst>
                                      </p:cBhvr>
                                      <p:to>
                                        <p:strVal val="visible"/>
                                      </p:to>
                                    </p:set>
                                    <p:anim calcmode="lin" valueType="num">
                                      <p:cBhvr additive="base">
                                        <p:cTn id="67" dur="500" fill="hold"/>
                                        <p:tgtEl>
                                          <p:spTgt spid="2">
                                            <p:txEl>
                                              <p:pRg st="15" end="15"/>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
                                            <p:txEl>
                                              <p:pRg st="15" end="15"/>
                                            </p:txEl>
                                          </p:spTgt>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
                                            <p:txEl>
                                              <p:pRg st="16" end="16"/>
                                            </p:txEl>
                                          </p:spTgt>
                                        </p:tgtEl>
                                        <p:attrNameLst>
                                          <p:attrName>style.visibility</p:attrName>
                                        </p:attrNameLst>
                                      </p:cBhvr>
                                      <p:to>
                                        <p:strVal val="visible"/>
                                      </p:to>
                                    </p:set>
                                    <p:anim calcmode="lin" valueType="num">
                                      <p:cBhvr additive="base">
                                        <p:cTn id="71" dur="500" fill="hold"/>
                                        <p:tgtEl>
                                          <p:spTgt spid="2">
                                            <p:txEl>
                                              <p:pRg st="16" end="16"/>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2">
                                            <p:txEl>
                                              <p:pRg st="16" end="16"/>
                                            </p:txEl>
                                          </p:spTgt>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
                                            <p:txEl>
                                              <p:pRg st="17" end="17"/>
                                            </p:txEl>
                                          </p:spTgt>
                                        </p:tgtEl>
                                        <p:attrNameLst>
                                          <p:attrName>style.visibility</p:attrName>
                                        </p:attrNameLst>
                                      </p:cBhvr>
                                      <p:to>
                                        <p:strVal val="visible"/>
                                      </p:to>
                                    </p:set>
                                    <p:anim calcmode="lin" valueType="num">
                                      <p:cBhvr additive="base">
                                        <p:cTn id="75" dur="500" fill="hold"/>
                                        <p:tgtEl>
                                          <p:spTgt spid="2">
                                            <p:txEl>
                                              <p:pRg st="17" end="17"/>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2">
                                            <p:txEl>
                                              <p:pRg st="17" end="17"/>
                                            </p:txEl>
                                          </p:spTgt>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
                                            <p:txEl>
                                              <p:pRg st="18" end="18"/>
                                            </p:txEl>
                                          </p:spTgt>
                                        </p:tgtEl>
                                        <p:attrNameLst>
                                          <p:attrName>style.visibility</p:attrName>
                                        </p:attrNameLst>
                                      </p:cBhvr>
                                      <p:to>
                                        <p:strVal val="visible"/>
                                      </p:to>
                                    </p:set>
                                    <p:anim calcmode="lin" valueType="num">
                                      <p:cBhvr additive="base">
                                        <p:cTn id="79" dur="500" fill="hold"/>
                                        <p:tgtEl>
                                          <p:spTgt spid="2">
                                            <p:txEl>
                                              <p:pRg st="18" end="18"/>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2">
                                            <p:txEl>
                                              <p:pRg st="18" end="18"/>
                                            </p:txEl>
                                          </p:spTgt>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
                                            <p:txEl>
                                              <p:pRg st="19" end="19"/>
                                            </p:txEl>
                                          </p:spTgt>
                                        </p:tgtEl>
                                        <p:attrNameLst>
                                          <p:attrName>style.visibility</p:attrName>
                                        </p:attrNameLst>
                                      </p:cBhvr>
                                      <p:to>
                                        <p:strVal val="visible"/>
                                      </p:to>
                                    </p:set>
                                    <p:anim calcmode="lin" valueType="num">
                                      <p:cBhvr additive="base">
                                        <p:cTn id="83" dur="500" fill="hold"/>
                                        <p:tgtEl>
                                          <p:spTgt spid="2">
                                            <p:txEl>
                                              <p:pRg st="19" end="19"/>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2">
                                            <p:txEl>
                                              <p:pRg st="19" end="19"/>
                                            </p:txEl>
                                          </p:spTgt>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
                                            <p:txEl>
                                              <p:pRg st="20" end="20"/>
                                            </p:txEl>
                                          </p:spTgt>
                                        </p:tgtEl>
                                        <p:attrNameLst>
                                          <p:attrName>style.visibility</p:attrName>
                                        </p:attrNameLst>
                                      </p:cBhvr>
                                      <p:to>
                                        <p:strVal val="visible"/>
                                      </p:to>
                                    </p:set>
                                    <p:anim calcmode="lin" valueType="num">
                                      <p:cBhvr additive="base">
                                        <p:cTn id="87" dur="500" fill="hold"/>
                                        <p:tgtEl>
                                          <p:spTgt spid="2">
                                            <p:txEl>
                                              <p:pRg st="20" end="20"/>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2">
                                            <p:txEl>
                                              <p:pRg st="20" end="2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759284-2FEE-AC45-1D11-7E1FF4C123AA}"/>
              </a:ext>
            </a:extLst>
          </p:cNvPr>
          <p:cNvSpPr>
            <a:spLocks noGrp="1"/>
          </p:cNvSpPr>
          <p:nvPr>
            <p:ph type="title"/>
          </p:nvPr>
        </p:nvSpPr>
        <p:spPr>
          <a:xfrm>
            <a:off x="833120" y="365126"/>
            <a:ext cx="5006788" cy="914399"/>
          </a:xfrm>
        </p:spPr>
        <p:txBody>
          <a:bodyPr anchor="ctr">
            <a:normAutofit/>
          </a:bodyPr>
          <a:lstStyle/>
          <a:p>
            <a:r>
              <a:rPr lang="en-US" sz="2800" dirty="0"/>
              <a:t>Data on </a:t>
            </a:r>
            <a:r>
              <a:rPr lang="en-US" sz="2800" u="sng" dirty="0"/>
              <a:t>Loss of Tax Credit </a:t>
            </a:r>
            <a:r>
              <a:rPr lang="en-US" sz="2800" dirty="0"/>
              <a:t>Impact</a:t>
            </a:r>
          </a:p>
        </p:txBody>
      </p:sp>
      <p:sp>
        <p:nvSpPr>
          <p:cNvPr id="4" name="Slide Number Placeholder 3">
            <a:extLst>
              <a:ext uri="{FF2B5EF4-FFF2-40B4-BE49-F238E27FC236}">
                <a16:creationId xmlns:a16="http://schemas.microsoft.com/office/drawing/2014/main" id="{C353871B-F455-439B-0760-348F5B74D309}"/>
              </a:ext>
            </a:extLst>
          </p:cNvPr>
          <p:cNvSpPr>
            <a:spLocks noGrp="1"/>
          </p:cNvSpPr>
          <p:nvPr>
            <p:ph type="sldNum" sz="quarter" idx="10"/>
          </p:nvPr>
        </p:nvSpPr>
        <p:spPr>
          <a:xfrm>
            <a:off x="8747759" y="6391656"/>
            <a:ext cx="3185161" cy="274320"/>
          </a:xfrm>
        </p:spPr>
        <p:txBody>
          <a:bodyPr anchor="b">
            <a:normAutofit/>
          </a:bodyPr>
          <a:lstStyle/>
          <a:p>
            <a:pPr>
              <a:spcAft>
                <a:spcPts val="600"/>
              </a:spcAft>
            </a:pPr>
            <a:fld id="{461711D5-349D-4847-A71F-DCB6A6FF38BF}" type="slidenum">
              <a:rPr lang="en-US" smtClean="0"/>
              <a:pPr>
                <a:spcAft>
                  <a:spcPts val="600"/>
                </a:spcAft>
              </a:pPr>
              <a:t>32</a:t>
            </a:fld>
            <a:endParaRPr lang="en-US"/>
          </a:p>
        </p:txBody>
      </p:sp>
      <p:pic>
        <p:nvPicPr>
          <p:cNvPr id="6" name="Content Placeholder 5" descr="A map of the united states&#10;&#10;Description automatically generated">
            <a:extLst>
              <a:ext uri="{FF2B5EF4-FFF2-40B4-BE49-F238E27FC236}">
                <a16:creationId xmlns:a16="http://schemas.microsoft.com/office/drawing/2014/main" id="{BE19B242-A909-241C-46FB-37A16B4F9F02}"/>
              </a:ext>
            </a:extLst>
          </p:cNvPr>
          <p:cNvPicPr>
            <a:picLocks noGrp="1" noChangeAspect="1"/>
          </p:cNvPicPr>
          <p:nvPr>
            <p:ph type="pic" sz="quarter" idx="11"/>
          </p:nvPr>
        </p:nvPicPr>
        <p:blipFill rotWithShape="1">
          <a:blip r:embed="rId4">
            <a:extLst>
              <a:ext uri="{28A0092B-C50C-407E-A947-70E740481C1C}">
                <a14:useLocalDpi xmlns:a14="http://schemas.microsoft.com/office/drawing/2010/main"/>
              </a:ext>
            </a:extLst>
          </a:blip>
          <a:stretch/>
        </p:blipFill>
        <p:spPr>
          <a:xfrm>
            <a:off x="7024688" y="0"/>
            <a:ext cx="4269103" cy="6858000"/>
          </a:xfrm>
          <a:noFill/>
        </p:spPr>
      </p:pic>
      <p:sp>
        <p:nvSpPr>
          <p:cNvPr id="11" name="Text Placeholder 4">
            <a:extLst>
              <a:ext uri="{FF2B5EF4-FFF2-40B4-BE49-F238E27FC236}">
                <a16:creationId xmlns:a16="http://schemas.microsoft.com/office/drawing/2014/main" id="{BA41B11A-71F6-750F-03BE-F02A41552413}"/>
              </a:ext>
            </a:extLst>
          </p:cNvPr>
          <p:cNvSpPr>
            <a:spLocks noGrp="1"/>
          </p:cNvSpPr>
          <p:nvPr>
            <p:ph type="body" sz="quarter" idx="12"/>
          </p:nvPr>
        </p:nvSpPr>
        <p:spPr>
          <a:xfrm>
            <a:off x="833120" y="1279526"/>
            <a:ext cx="5006788" cy="4910138"/>
          </a:xfrm>
        </p:spPr>
        <p:txBody>
          <a:bodyPr/>
          <a:lstStyle/>
          <a:p>
            <a:endParaRPr lang="en-US" dirty="0"/>
          </a:p>
        </p:txBody>
      </p:sp>
      <p:pic>
        <p:nvPicPr>
          <p:cNvPr id="7" name="Picture 6" descr="A stethoscope on a dome&#10;&#10;Description automatically generated">
            <a:extLst>
              <a:ext uri="{FF2B5EF4-FFF2-40B4-BE49-F238E27FC236}">
                <a16:creationId xmlns:a16="http://schemas.microsoft.com/office/drawing/2014/main" id="{5B1E5370-9C3E-62AC-21CD-A10AF569CE2F}"/>
              </a:ext>
            </a:extLst>
          </p:cNvPr>
          <p:cNvPicPr>
            <a:picLocks noChangeAspect="1"/>
          </p:cNvPicPr>
          <p:nvPr/>
        </p:nvPicPr>
        <p:blipFill>
          <a:blip r:embed="rId5"/>
          <a:stretch>
            <a:fillRect/>
          </a:stretch>
        </p:blipFill>
        <p:spPr>
          <a:xfrm>
            <a:off x="697247" y="1363662"/>
            <a:ext cx="5398753" cy="5129212"/>
          </a:xfrm>
          <a:prstGeom prst="rect">
            <a:avLst/>
          </a:prstGeom>
        </p:spPr>
      </p:pic>
    </p:spTree>
    <p:custDataLst>
      <p:tags r:id="rId1"/>
    </p:custDataLst>
    <p:extLst>
      <p:ext uri="{BB962C8B-B14F-4D97-AF65-F5344CB8AC3E}">
        <p14:creationId xmlns:p14="http://schemas.microsoft.com/office/powerpoint/2010/main" val="1865168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462D83-AC2B-2739-5DD0-0D49CB520297}"/>
              </a:ext>
            </a:extLst>
          </p:cNvPr>
          <p:cNvSpPr>
            <a:spLocks noGrp="1"/>
          </p:cNvSpPr>
          <p:nvPr>
            <p:ph type="ctrTitle"/>
          </p:nvPr>
        </p:nvSpPr>
        <p:spPr/>
        <p:txBody>
          <a:bodyPr/>
          <a:lstStyle/>
          <a:p>
            <a:r>
              <a:rPr lang="en-US"/>
              <a:t>Patients Before Paperwork</a:t>
            </a:r>
          </a:p>
        </p:txBody>
      </p:sp>
      <p:sp>
        <p:nvSpPr>
          <p:cNvPr id="3" name="Subtitle 2">
            <a:extLst>
              <a:ext uri="{FF2B5EF4-FFF2-40B4-BE49-F238E27FC236}">
                <a16:creationId xmlns:a16="http://schemas.microsoft.com/office/drawing/2014/main" id="{EB9C8D28-9036-A600-E5FA-D32CD40381EE}"/>
              </a:ext>
            </a:extLst>
          </p:cNvPr>
          <p:cNvSpPr>
            <a:spLocks noGrp="1"/>
          </p:cNvSpPr>
          <p:nvPr>
            <p:ph type="subTitle" idx="1"/>
          </p:nvPr>
        </p:nvSpPr>
        <p:spPr/>
        <p:txBody>
          <a:bodyPr/>
          <a:lstStyle/>
          <a:p>
            <a:r>
              <a:rPr lang="en-US" dirty="0"/>
              <a:t>Administrative Burden Reform</a:t>
            </a:r>
          </a:p>
        </p:txBody>
      </p:sp>
    </p:spTree>
    <p:extLst>
      <p:ext uri="{BB962C8B-B14F-4D97-AF65-F5344CB8AC3E}">
        <p14:creationId xmlns:p14="http://schemas.microsoft.com/office/powerpoint/2010/main" val="409776652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screenshot of a website&#10;&#10;Description automatically generated">
            <a:extLst>
              <a:ext uri="{FF2B5EF4-FFF2-40B4-BE49-F238E27FC236}">
                <a16:creationId xmlns:a16="http://schemas.microsoft.com/office/drawing/2014/main" id="{713C81FF-6BBC-80CE-35D9-8A61D43DDA33}"/>
              </a:ext>
            </a:extLst>
          </p:cNvPr>
          <p:cNvPicPr>
            <a:picLocks noChangeAspect="1"/>
          </p:cNvPicPr>
          <p:nvPr/>
        </p:nvPicPr>
        <p:blipFill>
          <a:blip r:embed="rId3"/>
          <a:stretch>
            <a:fillRect/>
          </a:stretch>
        </p:blipFill>
        <p:spPr>
          <a:xfrm>
            <a:off x="2516739" y="68263"/>
            <a:ext cx="7552221" cy="6721475"/>
          </a:xfrm>
          <a:prstGeom prst="rect">
            <a:avLst/>
          </a:prstGeom>
          <a:noFill/>
        </p:spPr>
      </p:pic>
      <p:sp>
        <p:nvSpPr>
          <p:cNvPr id="4" name="Slide Number Placeholder 3" hidden="1">
            <a:extLst>
              <a:ext uri="{FF2B5EF4-FFF2-40B4-BE49-F238E27FC236}">
                <a16:creationId xmlns:a16="http://schemas.microsoft.com/office/drawing/2014/main" id="{AD1A1AB8-BA6A-A9D7-7C4A-434C5E3442F7}"/>
              </a:ext>
            </a:extLst>
          </p:cNvPr>
          <p:cNvSpPr>
            <a:spLocks noGrp="1"/>
          </p:cNvSpPr>
          <p:nvPr>
            <p:ph type="sldNum" sz="quarter" idx="10"/>
          </p:nvPr>
        </p:nvSpPr>
        <p:spPr/>
        <p:txBody>
          <a:bodyPr/>
          <a:lstStyle/>
          <a:p>
            <a:pPr>
              <a:spcAft>
                <a:spcPts val="600"/>
              </a:spcAft>
            </a:pPr>
            <a:fld id="{461711D5-349D-4847-A71F-DCB6A6FF38BF}" type="slidenum">
              <a:rPr lang="en-US" smtClean="0"/>
              <a:pPr>
                <a:spcAft>
                  <a:spcPts val="600"/>
                </a:spcAft>
              </a:pPr>
              <a:t>34</a:t>
            </a:fld>
            <a:endParaRPr lang="en-US"/>
          </a:p>
        </p:txBody>
      </p:sp>
      <p:pic>
        <p:nvPicPr>
          <p:cNvPr id="6" name="Picture 5">
            <a:extLst>
              <a:ext uri="{FF2B5EF4-FFF2-40B4-BE49-F238E27FC236}">
                <a16:creationId xmlns:a16="http://schemas.microsoft.com/office/drawing/2014/main" id="{87EBB3F5-49E9-7554-3BA9-65A6DD1FD58F}"/>
              </a:ext>
            </a:extLst>
          </p:cNvPr>
          <p:cNvPicPr>
            <a:picLocks noChangeAspect="1"/>
          </p:cNvPicPr>
          <p:nvPr/>
        </p:nvPicPr>
        <p:blipFill>
          <a:blip r:embed="rId4"/>
          <a:stretch>
            <a:fillRect/>
          </a:stretch>
        </p:blipFill>
        <p:spPr>
          <a:xfrm>
            <a:off x="696222" y="2384138"/>
            <a:ext cx="10799556" cy="3888959"/>
          </a:xfrm>
          <a:prstGeom prst="rect">
            <a:avLst/>
          </a:prstGeom>
        </p:spPr>
      </p:pic>
    </p:spTree>
    <p:custDataLst>
      <p:tags r:id="rId1"/>
    </p:custDataLst>
    <p:extLst>
      <p:ext uri="{BB962C8B-B14F-4D97-AF65-F5344CB8AC3E}">
        <p14:creationId xmlns:p14="http://schemas.microsoft.com/office/powerpoint/2010/main" val="4272519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B61CB7-8D1F-ED04-874E-D72C55A971E2}"/>
              </a:ext>
            </a:extLst>
          </p:cNvPr>
          <p:cNvSpPr>
            <a:spLocks noGrp="1"/>
          </p:cNvSpPr>
          <p:nvPr>
            <p:ph type="ctrTitle"/>
          </p:nvPr>
        </p:nvSpPr>
        <p:spPr/>
        <p:txBody>
          <a:bodyPr/>
          <a:lstStyle/>
          <a:p>
            <a:r>
              <a:rPr lang="en-US" dirty="0"/>
              <a:t>Strengthening the Primary Care Workforce</a:t>
            </a:r>
          </a:p>
        </p:txBody>
      </p:sp>
      <p:sp>
        <p:nvSpPr>
          <p:cNvPr id="3" name="Subtitle 2">
            <a:extLst>
              <a:ext uri="{FF2B5EF4-FFF2-40B4-BE49-F238E27FC236}">
                <a16:creationId xmlns:a16="http://schemas.microsoft.com/office/drawing/2014/main" id="{58971CCB-EBD3-F784-431D-7F161C1FABE5}"/>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408852682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23D7CD-56C2-F99B-2DBD-925D14FCFAAF}"/>
              </a:ext>
            </a:extLst>
          </p:cNvPr>
          <p:cNvSpPr>
            <a:spLocks noGrp="1"/>
          </p:cNvSpPr>
          <p:nvPr>
            <p:ph type="title"/>
          </p:nvPr>
        </p:nvSpPr>
        <p:spPr/>
        <p:txBody>
          <a:bodyPr/>
          <a:lstStyle/>
          <a:p>
            <a:r>
              <a:rPr lang="en-US" dirty="0"/>
              <a:t>Appropriations and GME</a:t>
            </a:r>
          </a:p>
        </p:txBody>
      </p:sp>
      <p:sp>
        <p:nvSpPr>
          <p:cNvPr id="3" name="Content Placeholder 2">
            <a:extLst>
              <a:ext uri="{FF2B5EF4-FFF2-40B4-BE49-F238E27FC236}">
                <a16:creationId xmlns:a16="http://schemas.microsoft.com/office/drawing/2014/main" id="{27417E7D-E0C8-5C25-17AC-93A227EB1D40}"/>
              </a:ext>
            </a:extLst>
          </p:cNvPr>
          <p:cNvSpPr>
            <a:spLocks noGrp="1"/>
          </p:cNvSpPr>
          <p:nvPr>
            <p:ph idx="1"/>
          </p:nvPr>
        </p:nvSpPr>
        <p:spPr/>
        <p:txBody>
          <a:bodyPr>
            <a:normAutofit fontScale="92500" lnSpcReduction="20000"/>
          </a:bodyPr>
          <a:lstStyle/>
          <a:p>
            <a:pPr marL="554355" indent="-342900"/>
            <a:r>
              <a:rPr lang="en-US" sz="2400" dirty="0">
                <a:solidFill>
                  <a:schemeClr val="dk1"/>
                </a:solidFill>
                <a:ea typeface="Calibri"/>
                <a:cs typeface="Calibri"/>
              </a:rPr>
              <a:t>There is $286.5 million in the Senate Labor HHS FY 2025 appropriations bill, for the Title X Family Service Grants for services relating to pregnancy and family planning, but $0 in the House version. </a:t>
            </a:r>
            <a:r>
              <a:rPr lang="en-US" sz="2400" dirty="0">
                <a:solidFill>
                  <a:srgbClr val="FF0000"/>
                </a:solidFill>
                <a:ea typeface="Calibri"/>
                <a:cs typeface="Calibri"/>
              </a:rPr>
              <a:t>Senate version possible.</a:t>
            </a:r>
          </a:p>
          <a:p>
            <a:pPr marL="554355" indent="-342900"/>
            <a:r>
              <a:rPr lang="en-US" sz="2400" dirty="0">
                <a:solidFill>
                  <a:schemeClr val="dk1"/>
                </a:solidFill>
                <a:ea typeface="Calibri"/>
                <a:cs typeface="Calibri"/>
              </a:rPr>
              <a:t>There is $49.924 million in both the House and Senate FY 2025 Labor HHS appropriations bills for the Primary Care Training and Enhancement Program. </a:t>
            </a:r>
            <a:r>
              <a:rPr lang="en-US" sz="2400" dirty="0">
                <a:solidFill>
                  <a:srgbClr val="FF0000"/>
                </a:solidFill>
                <a:ea typeface="Calibri"/>
                <a:cs typeface="Calibri"/>
              </a:rPr>
              <a:t>Possible</a:t>
            </a:r>
            <a:r>
              <a:rPr lang="en-US" sz="2400" dirty="0">
                <a:solidFill>
                  <a:schemeClr val="dk1"/>
                </a:solidFill>
                <a:ea typeface="Calibri"/>
                <a:cs typeface="Calibri"/>
              </a:rPr>
              <a:t>.</a:t>
            </a:r>
          </a:p>
          <a:p>
            <a:pPr marL="554355" indent="-342900"/>
            <a:r>
              <a:rPr lang="en-US" sz="2400" dirty="0">
                <a:solidFill>
                  <a:schemeClr val="dk1"/>
                </a:solidFill>
                <a:ea typeface="Calibri"/>
                <a:cs typeface="Calibri"/>
              </a:rPr>
              <a:t>The Resident Physician Shortage Reduction Act of 2023, H.R 2389/S. 1302, which would gradually raise the number of Medicare-supported GME positions by 2,000 per year for seven years.</a:t>
            </a:r>
            <a:r>
              <a:rPr lang="en-US" sz="2400" dirty="0">
                <a:solidFill>
                  <a:srgbClr val="FF0000"/>
                </a:solidFill>
                <a:ea typeface="Calibri"/>
                <a:cs typeface="Calibri"/>
              </a:rPr>
              <a:t> Uncertain.</a:t>
            </a:r>
          </a:p>
          <a:p>
            <a:pPr marL="554355" indent="-342900"/>
            <a:r>
              <a:rPr lang="en-US" sz="2400" dirty="0">
                <a:solidFill>
                  <a:schemeClr val="dk1"/>
                </a:solidFill>
                <a:ea typeface="Calibri"/>
                <a:cs typeface="Calibri"/>
              </a:rPr>
              <a:t>The Conrad State 30 and Physician Access Reauthorization Act, H.R. 4942/S. 665. to reauthorize the program for 3 years, simplify the visa process and enhance workplace protections for physicians. </a:t>
            </a:r>
            <a:r>
              <a:rPr lang="en-US" sz="2400" dirty="0">
                <a:solidFill>
                  <a:srgbClr val="FF0000"/>
                </a:solidFill>
                <a:ea typeface="Calibri"/>
                <a:cs typeface="Calibri"/>
              </a:rPr>
              <a:t>Possible.</a:t>
            </a:r>
          </a:p>
          <a:p>
            <a:pPr marL="554355" indent="-342900"/>
            <a:r>
              <a:rPr lang="en-US" sz="2400" dirty="0">
                <a:solidFill>
                  <a:schemeClr val="dk1"/>
                </a:solidFill>
                <a:ea typeface="Calibri"/>
                <a:cs typeface="Calibri"/>
              </a:rPr>
              <a:t>The Resident Education Deferred Interest (REDI) Act, H.R. 1202/S. 704, would allow borrowers to qualify for interest-free deferment on their student loans while in a medical or dental internship or residency program.</a:t>
            </a:r>
            <a:r>
              <a:rPr lang="en-US" sz="2400" dirty="0">
                <a:solidFill>
                  <a:srgbClr val="FF0000"/>
                </a:solidFill>
                <a:ea typeface="Calibri"/>
                <a:cs typeface="Calibri"/>
              </a:rPr>
              <a:t> Uncertain</a:t>
            </a:r>
            <a:endParaRPr lang="en-US" dirty="0"/>
          </a:p>
        </p:txBody>
      </p:sp>
      <p:sp>
        <p:nvSpPr>
          <p:cNvPr id="4" name="Slide Number Placeholder 3">
            <a:extLst>
              <a:ext uri="{FF2B5EF4-FFF2-40B4-BE49-F238E27FC236}">
                <a16:creationId xmlns:a16="http://schemas.microsoft.com/office/drawing/2014/main" id="{44042329-CD51-E0C2-EBFC-C1DC29289E72}"/>
              </a:ext>
            </a:extLst>
          </p:cNvPr>
          <p:cNvSpPr>
            <a:spLocks noGrp="1"/>
          </p:cNvSpPr>
          <p:nvPr>
            <p:ph type="sldNum" sz="quarter" idx="10"/>
          </p:nvPr>
        </p:nvSpPr>
        <p:spPr/>
        <p:txBody>
          <a:bodyPr/>
          <a:lstStyle/>
          <a:p>
            <a:fld id="{461711D5-349D-4847-A71F-DCB6A6FF38BF}" type="slidenum">
              <a:rPr lang="en-US" smtClean="0"/>
              <a:pPr/>
              <a:t>36</a:t>
            </a:fld>
            <a:endParaRPr lang="en-US"/>
          </a:p>
        </p:txBody>
      </p:sp>
    </p:spTree>
    <p:extLst>
      <p:ext uri="{BB962C8B-B14F-4D97-AF65-F5344CB8AC3E}">
        <p14:creationId xmlns:p14="http://schemas.microsoft.com/office/powerpoint/2010/main" val="408858891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A4A2B-F693-046E-2EF9-1F127150D9D6}"/>
              </a:ext>
            </a:extLst>
          </p:cNvPr>
          <p:cNvSpPr>
            <a:spLocks noGrp="1"/>
          </p:cNvSpPr>
          <p:nvPr>
            <p:ph type="ctrTitle"/>
          </p:nvPr>
        </p:nvSpPr>
        <p:spPr/>
        <p:txBody>
          <a:bodyPr/>
          <a:lstStyle/>
          <a:p>
            <a:r>
              <a:rPr lang="en-US" dirty="0"/>
              <a:t>Increasing Prescription Drug Access and Affordability</a:t>
            </a:r>
          </a:p>
        </p:txBody>
      </p:sp>
      <p:sp>
        <p:nvSpPr>
          <p:cNvPr id="3" name="Subtitle 2">
            <a:extLst>
              <a:ext uri="{FF2B5EF4-FFF2-40B4-BE49-F238E27FC236}">
                <a16:creationId xmlns:a16="http://schemas.microsoft.com/office/drawing/2014/main" id="{DC40DB13-0832-5587-D176-35BA506FDA4C}"/>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6965368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E89366-3940-442B-8C0F-404C0E8B73C6}"/>
              </a:ext>
            </a:extLst>
          </p:cNvPr>
          <p:cNvSpPr>
            <a:spLocks noGrp="1"/>
          </p:cNvSpPr>
          <p:nvPr>
            <p:ph type="title"/>
          </p:nvPr>
        </p:nvSpPr>
        <p:spPr>
          <a:xfrm>
            <a:off x="923758" y="448534"/>
            <a:ext cx="10344483" cy="723622"/>
          </a:xfrm>
        </p:spPr>
        <p:txBody>
          <a:bodyPr/>
          <a:lstStyle/>
          <a:p>
            <a:r>
              <a:rPr lang="en-US" dirty="0"/>
              <a:t>Biden and Harris announce lower prices for drugs selected for Medicare price negotiation</a:t>
            </a:r>
          </a:p>
        </p:txBody>
      </p:sp>
      <p:sp>
        <p:nvSpPr>
          <p:cNvPr id="23" name="TextBox 22">
            <a:extLst>
              <a:ext uri="{FF2B5EF4-FFF2-40B4-BE49-F238E27FC236}">
                <a16:creationId xmlns:a16="http://schemas.microsoft.com/office/drawing/2014/main" id="{5EE62777-39B5-4FD7-D080-3ADDA59FE8AD}"/>
              </a:ext>
            </a:extLst>
          </p:cNvPr>
          <p:cNvSpPr txBox="1"/>
          <p:nvPr/>
        </p:nvSpPr>
        <p:spPr>
          <a:xfrm>
            <a:off x="865114" y="6523372"/>
            <a:ext cx="2685329" cy="200055"/>
          </a:xfrm>
          <a:prstGeom prst="rect">
            <a:avLst/>
          </a:prstGeom>
          <a:noFill/>
        </p:spPr>
        <p:txBody>
          <a:bodyPr wrap="square" rtlCol="0">
            <a:spAutoFit/>
          </a:bodyPr>
          <a:lstStyle/>
          <a:p>
            <a:r>
              <a:rPr lang="en-US" sz="700" spc="200" dirty="0">
                <a:solidFill>
                  <a:schemeClr val="bg2">
                    <a:lumMod val="50000"/>
                  </a:schemeClr>
                </a:solidFill>
              </a:rPr>
              <a:t>SOURCE</a:t>
            </a:r>
            <a:r>
              <a:rPr lang="en-US" sz="700" spc="200" dirty="0">
                <a:solidFill>
                  <a:schemeClr val="accent2"/>
                </a:solidFill>
              </a:rPr>
              <a:t> </a:t>
            </a:r>
            <a:r>
              <a:rPr lang="en-US" sz="700" dirty="0">
                <a:solidFill>
                  <a:schemeClr val="bg2">
                    <a:lumMod val="75000"/>
                  </a:schemeClr>
                </a:solidFill>
              </a:rPr>
              <a:t>The White House, KFF.</a:t>
            </a:r>
          </a:p>
        </p:txBody>
      </p:sp>
      <p:grpSp>
        <p:nvGrpSpPr>
          <p:cNvPr id="4" name="Group 3">
            <a:extLst>
              <a:ext uri="{FF2B5EF4-FFF2-40B4-BE49-F238E27FC236}">
                <a16:creationId xmlns:a16="http://schemas.microsoft.com/office/drawing/2014/main" id="{0846A0C9-F7AD-0CFB-E7D5-3682BB2ED5F9}"/>
              </a:ext>
            </a:extLst>
          </p:cNvPr>
          <p:cNvGrpSpPr/>
          <p:nvPr/>
        </p:nvGrpSpPr>
        <p:grpSpPr>
          <a:xfrm>
            <a:off x="1022683" y="1432300"/>
            <a:ext cx="10245557" cy="4605566"/>
            <a:chOff x="2489199" y="1432300"/>
            <a:chExt cx="7339815" cy="4605566"/>
          </a:xfrm>
        </p:grpSpPr>
        <p:sp>
          <p:nvSpPr>
            <p:cNvPr id="6" name="Rectangle: Rounded Corners 5">
              <a:extLst>
                <a:ext uri="{FF2B5EF4-FFF2-40B4-BE49-F238E27FC236}">
                  <a16:creationId xmlns:a16="http://schemas.microsoft.com/office/drawing/2014/main" id="{62F8FD12-2EC8-8737-5E89-1FFD30FE0F10}"/>
                </a:ext>
              </a:extLst>
            </p:cNvPr>
            <p:cNvSpPr/>
            <p:nvPr/>
          </p:nvSpPr>
          <p:spPr>
            <a:xfrm>
              <a:off x="2489199" y="1466783"/>
              <a:ext cx="7339814" cy="2250710"/>
            </a:xfrm>
            <a:prstGeom prst="roundRect">
              <a:avLst>
                <a:gd name="adj" fmla="val 5675"/>
              </a:avLst>
            </a:prstGeom>
            <a:solidFill>
              <a:schemeClr val="bg1">
                <a:lumMod val="95000"/>
              </a:schemeClr>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spcAft>
                  <a:spcPts val="600"/>
                </a:spcAft>
              </a:pPr>
              <a:endParaRPr lang="en-US" sz="1200" dirty="0">
                <a:solidFill>
                  <a:schemeClr val="accent1">
                    <a:lumMod val="75000"/>
                  </a:schemeClr>
                </a:solidFill>
              </a:endParaRPr>
            </a:p>
            <a:p>
              <a:pPr marL="171450" indent="-171450">
                <a:spcAft>
                  <a:spcPts val="300"/>
                </a:spcAft>
                <a:buFont typeface="Arial" panose="020B0604020202020204" pitchFamily="34" charset="0"/>
                <a:buChar char="•"/>
              </a:pPr>
              <a:r>
                <a:rPr lang="en-US" sz="1400" dirty="0">
                  <a:solidFill>
                    <a:schemeClr val="tx1"/>
                  </a:solidFill>
                </a:rPr>
                <a:t>On August 15, 2024, the Biden-Harris administration announced the prices for the </a:t>
              </a:r>
              <a:r>
                <a:rPr lang="en-US" sz="1400" b="1" dirty="0">
                  <a:solidFill>
                    <a:schemeClr val="tx1"/>
                  </a:solidFill>
                </a:rPr>
                <a:t>first 10 drugs selected for Medicare price negotiation</a:t>
              </a:r>
              <a:r>
                <a:rPr lang="en-US" sz="1400" dirty="0">
                  <a:solidFill>
                    <a:schemeClr val="tx1"/>
                  </a:solidFill>
                </a:rPr>
                <a:t> under the Inflation Reduction Act (IRA) of 2022</a:t>
              </a:r>
            </a:p>
            <a:p>
              <a:pPr marL="171450" indent="-171450">
                <a:spcAft>
                  <a:spcPts val="300"/>
                </a:spcAft>
                <a:buFont typeface="Arial" panose="020B0604020202020204" pitchFamily="34" charset="0"/>
                <a:buChar char="•"/>
              </a:pPr>
              <a:r>
                <a:rPr lang="en-US" sz="1400" dirty="0">
                  <a:solidFill>
                    <a:schemeClr val="tx1"/>
                  </a:solidFill>
                  <a:effectLst/>
                </a:rPr>
                <a:t>The selected drugs treat conditions such as heart disease, cancer, diabetes, and blood clots, benefiting millions of seniors and people with disabilities</a:t>
              </a:r>
            </a:p>
            <a:p>
              <a:pPr marL="171450" indent="-171450">
                <a:spcAft>
                  <a:spcPts val="300"/>
                </a:spcAft>
                <a:buFont typeface="Arial" panose="020B0604020202020204" pitchFamily="34" charset="0"/>
                <a:buChar char="•"/>
              </a:pPr>
              <a:r>
                <a:rPr lang="en-US" sz="1400" dirty="0">
                  <a:solidFill>
                    <a:schemeClr val="tx1"/>
                  </a:solidFill>
                  <a:effectLst/>
                </a:rPr>
                <a:t>Starting in 2025, the </a:t>
              </a:r>
              <a:r>
                <a:rPr lang="en-US" sz="1400" b="1" dirty="0">
                  <a:solidFill>
                    <a:schemeClr val="tx1"/>
                  </a:solidFill>
                  <a:effectLst/>
                </a:rPr>
                <a:t>Inflation Reduction Act will cap out-of-pocket drug costs at $2,000 for Medicare Part D beneficiaries</a:t>
              </a:r>
              <a:r>
                <a:rPr lang="en-US" sz="1400" dirty="0">
                  <a:solidFill>
                    <a:schemeClr val="tx1"/>
                  </a:solidFill>
                  <a:effectLst/>
                </a:rPr>
                <a:t>, saving nearly 19 million beneficiaries an average of $400 per year</a:t>
              </a:r>
            </a:p>
            <a:p>
              <a:pPr marL="171450" indent="-171450">
                <a:spcAft>
                  <a:spcPts val="300"/>
                </a:spcAft>
                <a:buFont typeface="Arial" panose="020B0604020202020204" pitchFamily="34" charset="0"/>
                <a:buChar char="•"/>
              </a:pPr>
              <a:r>
                <a:rPr lang="en-US" sz="1400" dirty="0">
                  <a:solidFill>
                    <a:schemeClr val="tx1"/>
                  </a:solidFill>
                </a:rPr>
                <a:t>CMS will release an explanation of the negotiated prices for the first 10 selected drugs by March 1, 2025</a:t>
              </a:r>
            </a:p>
            <a:p>
              <a:pPr marL="171450" indent="-171450">
                <a:spcAft>
                  <a:spcPts val="300"/>
                </a:spcAft>
                <a:buFont typeface="Arial" panose="020B0604020202020204" pitchFamily="34" charset="0"/>
                <a:buChar char="•"/>
              </a:pPr>
              <a:r>
                <a:rPr lang="en-US" sz="1400" dirty="0">
                  <a:solidFill>
                    <a:schemeClr val="tx1"/>
                  </a:solidFill>
                  <a:effectLst/>
                </a:rPr>
                <a:t>Medicare will </a:t>
              </a:r>
              <a:r>
                <a:rPr lang="en-US" sz="1400" b="1" dirty="0">
                  <a:solidFill>
                    <a:schemeClr val="tx1"/>
                  </a:solidFill>
                  <a:effectLst/>
                </a:rPr>
                <a:t>negotiate prices for up to 15 additional drugs in 2025</a:t>
              </a:r>
              <a:r>
                <a:rPr lang="en-US" sz="1400" dirty="0">
                  <a:solidFill>
                    <a:schemeClr val="tx1"/>
                  </a:solidFill>
                  <a:effectLst/>
                </a:rPr>
                <a:t>, with the number increasing to 20 drugs per year after 2026</a:t>
              </a:r>
            </a:p>
            <a:p>
              <a:pPr marL="171450" indent="-171450">
                <a:spcAft>
                  <a:spcPts val="300"/>
                </a:spcAft>
                <a:buFont typeface="Arial" panose="020B0604020202020204" pitchFamily="34" charset="0"/>
                <a:buChar char="•"/>
              </a:pPr>
              <a:endParaRPr lang="en-US" sz="1200" dirty="0">
                <a:solidFill>
                  <a:schemeClr val="tx1"/>
                </a:solidFill>
              </a:endParaRPr>
            </a:p>
          </p:txBody>
        </p:sp>
        <p:sp>
          <p:nvSpPr>
            <p:cNvPr id="13" name="TextBox 12">
              <a:extLst>
                <a:ext uri="{FF2B5EF4-FFF2-40B4-BE49-F238E27FC236}">
                  <a16:creationId xmlns:a16="http://schemas.microsoft.com/office/drawing/2014/main" id="{33D9C9C5-B8BC-8D84-0502-F2692156B069}"/>
                </a:ext>
              </a:extLst>
            </p:cNvPr>
            <p:cNvSpPr txBox="1"/>
            <p:nvPr/>
          </p:nvSpPr>
          <p:spPr>
            <a:xfrm>
              <a:off x="5028065" y="4346642"/>
              <a:ext cx="2262082" cy="1636345"/>
            </a:xfrm>
            <a:prstGeom prst="rect">
              <a:avLst/>
            </a:prstGeom>
            <a:noFill/>
          </p:spPr>
          <p:txBody>
            <a:bodyPr wrap="square" rtlCol="0">
              <a:spAutoFit/>
            </a:bodyPr>
            <a:lstStyle/>
            <a:p>
              <a:pPr algn="ctr">
                <a:spcAft>
                  <a:spcPts val="500"/>
                </a:spcAft>
              </a:pPr>
              <a:r>
                <a:rPr lang="en-US" sz="1600" dirty="0"/>
                <a:t>The program is expected to save Medicare</a:t>
              </a:r>
              <a:endParaRPr lang="en-US" sz="1600" dirty="0">
                <a:latin typeface="+mj-lt"/>
              </a:endParaRPr>
            </a:p>
            <a:p>
              <a:pPr algn="ctr">
                <a:spcAft>
                  <a:spcPts val="500"/>
                </a:spcAft>
              </a:pPr>
              <a:r>
                <a:rPr lang="en-US" sz="2800" dirty="0">
                  <a:solidFill>
                    <a:schemeClr val="accent1">
                      <a:lumMod val="75000"/>
                    </a:schemeClr>
                  </a:solidFill>
                  <a:latin typeface="+mj-lt"/>
                </a:rPr>
                <a:t>$6 billion</a:t>
              </a:r>
            </a:p>
            <a:p>
              <a:pPr algn="ctr">
                <a:spcAft>
                  <a:spcPts val="500"/>
                </a:spcAft>
              </a:pPr>
              <a:r>
                <a:rPr lang="en-US" sz="1600" dirty="0"/>
                <a:t>on prescription drug costs in 2026</a:t>
              </a:r>
            </a:p>
          </p:txBody>
        </p:sp>
        <p:sp>
          <p:nvSpPr>
            <p:cNvPr id="14" name="Rectangle: Rounded Corners 13">
              <a:extLst>
                <a:ext uri="{FF2B5EF4-FFF2-40B4-BE49-F238E27FC236}">
                  <a16:creationId xmlns:a16="http://schemas.microsoft.com/office/drawing/2014/main" id="{8208A2C0-7E8F-A485-BDCF-0DEC4C5DF487}"/>
                </a:ext>
              </a:extLst>
            </p:cNvPr>
            <p:cNvSpPr/>
            <p:nvPr/>
          </p:nvSpPr>
          <p:spPr>
            <a:xfrm>
              <a:off x="2489200" y="4081269"/>
              <a:ext cx="2357117" cy="1951367"/>
            </a:xfrm>
            <a:prstGeom prst="roundRect">
              <a:avLst>
                <a:gd name="adj" fmla="val 5675"/>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300"/>
                </a:spcAft>
              </a:pPr>
              <a:endParaRPr lang="en-US" sz="1200" dirty="0">
                <a:solidFill>
                  <a:schemeClr val="tx1"/>
                </a:solidFill>
              </a:endParaRPr>
            </a:p>
          </p:txBody>
        </p:sp>
        <p:sp>
          <p:nvSpPr>
            <p:cNvPr id="21" name="TextBox 20">
              <a:extLst>
                <a:ext uri="{FF2B5EF4-FFF2-40B4-BE49-F238E27FC236}">
                  <a16:creationId xmlns:a16="http://schemas.microsoft.com/office/drawing/2014/main" id="{037019B7-DEA4-FF9A-FF38-717C18381F89}"/>
                </a:ext>
              </a:extLst>
            </p:cNvPr>
            <p:cNvSpPr txBox="1"/>
            <p:nvPr/>
          </p:nvSpPr>
          <p:spPr>
            <a:xfrm>
              <a:off x="2489200" y="3717493"/>
              <a:ext cx="7339814" cy="307777"/>
            </a:xfrm>
            <a:prstGeom prst="rect">
              <a:avLst/>
            </a:prstGeom>
            <a:noFill/>
          </p:spPr>
          <p:txBody>
            <a:bodyPr wrap="square">
              <a:spAutoFit/>
            </a:bodyPr>
            <a:lstStyle/>
            <a:p>
              <a:pPr>
                <a:spcAft>
                  <a:spcPts val="300"/>
                </a:spcAft>
              </a:pPr>
              <a:r>
                <a:rPr lang="en-US" sz="1400" b="1" dirty="0"/>
                <a:t>Key facts and figures:</a:t>
              </a:r>
            </a:p>
          </p:txBody>
        </p:sp>
        <p:sp>
          <p:nvSpPr>
            <p:cNvPr id="3" name="TextBox 2">
              <a:extLst>
                <a:ext uri="{FF2B5EF4-FFF2-40B4-BE49-F238E27FC236}">
                  <a16:creationId xmlns:a16="http://schemas.microsoft.com/office/drawing/2014/main" id="{31573530-881A-EAF7-F6A9-8C40772F500A}"/>
                </a:ext>
              </a:extLst>
            </p:cNvPr>
            <p:cNvSpPr txBox="1"/>
            <p:nvPr/>
          </p:nvSpPr>
          <p:spPr>
            <a:xfrm>
              <a:off x="2489200" y="4343389"/>
              <a:ext cx="2357117" cy="1636345"/>
            </a:xfrm>
            <a:prstGeom prst="rect">
              <a:avLst/>
            </a:prstGeom>
            <a:noFill/>
          </p:spPr>
          <p:txBody>
            <a:bodyPr wrap="square" rtlCol="0">
              <a:spAutoFit/>
            </a:bodyPr>
            <a:lstStyle/>
            <a:p>
              <a:pPr algn="ctr">
                <a:spcAft>
                  <a:spcPts val="500"/>
                </a:spcAft>
              </a:pPr>
              <a:r>
                <a:rPr lang="en-US" sz="1600" dirty="0"/>
                <a:t>The negotiated prices will cut drug costs by</a:t>
              </a:r>
              <a:endParaRPr lang="en-US" sz="1600" dirty="0">
                <a:latin typeface="+mj-lt"/>
              </a:endParaRPr>
            </a:p>
            <a:p>
              <a:pPr algn="ctr">
                <a:spcAft>
                  <a:spcPts val="500"/>
                </a:spcAft>
              </a:pPr>
              <a:r>
                <a:rPr lang="en-US" sz="2800" dirty="0">
                  <a:solidFill>
                    <a:schemeClr val="accent1">
                      <a:lumMod val="75000"/>
                    </a:schemeClr>
                  </a:solidFill>
                  <a:latin typeface="+mj-lt"/>
                </a:rPr>
                <a:t>38% to 79%</a:t>
              </a:r>
            </a:p>
            <a:p>
              <a:pPr algn="ctr">
                <a:spcAft>
                  <a:spcPts val="500"/>
                </a:spcAft>
              </a:pPr>
              <a:r>
                <a:rPr lang="en-US" sz="1600" dirty="0"/>
                <a:t>depending on the medication</a:t>
              </a:r>
            </a:p>
          </p:txBody>
        </p:sp>
        <p:sp>
          <p:nvSpPr>
            <p:cNvPr id="15" name="Rectangle: Rounded Corners 13">
              <a:extLst>
                <a:ext uri="{FF2B5EF4-FFF2-40B4-BE49-F238E27FC236}">
                  <a16:creationId xmlns:a16="http://schemas.microsoft.com/office/drawing/2014/main" id="{750E752E-3A93-9EC1-2976-05AF21F916F3}"/>
                </a:ext>
              </a:extLst>
            </p:cNvPr>
            <p:cNvSpPr/>
            <p:nvPr/>
          </p:nvSpPr>
          <p:spPr>
            <a:xfrm>
              <a:off x="4980548" y="4086499"/>
              <a:ext cx="2357117" cy="1951367"/>
            </a:xfrm>
            <a:prstGeom prst="roundRect">
              <a:avLst>
                <a:gd name="adj" fmla="val 5675"/>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300"/>
                </a:spcAft>
              </a:pPr>
              <a:endParaRPr lang="en-US" sz="1200" dirty="0">
                <a:solidFill>
                  <a:schemeClr val="tx1"/>
                </a:solidFill>
              </a:endParaRPr>
            </a:p>
          </p:txBody>
        </p:sp>
        <p:sp>
          <p:nvSpPr>
            <p:cNvPr id="18" name="Rectangle: Rounded Corners 13">
              <a:extLst>
                <a:ext uri="{FF2B5EF4-FFF2-40B4-BE49-F238E27FC236}">
                  <a16:creationId xmlns:a16="http://schemas.microsoft.com/office/drawing/2014/main" id="{7F24C9A6-4493-0BB8-F13C-E65F20BA5AB4}"/>
                </a:ext>
              </a:extLst>
            </p:cNvPr>
            <p:cNvSpPr/>
            <p:nvPr/>
          </p:nvSpPr>
          <p:spPr>
            <a:xfrm>
              <a:off x="7471897" y="4081269"/>
              <a:ext cx="2357117" cy="1951367"/>
            </a:xfrm>
            <a:prstGeom prst="roundRect">
              <a:avLst>
                <a:gd name="adj" fmla="val 5675"/>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300"/>
                </a:spcAft>
              </a:pPr>
              <a:endParaRPr lang="en-US" sz="1200" dirty="0">
                <a:solidFill>
                  <a:schemeClr val="tx1"/>
                </a:solidFill>
              </a:endParaRPr>
            </a:p>
          </p:txBody>
        </p:sp>
        <p:sp>
          <p:nvSpPr>
            <p:cNvPr id="22" name="TextBox 21">
              <a:extLst>
                <a:ext uri="{FF2B5EF4-FFF2-40B4-BE49-F238E27FC236}">
                  <a16:creationId xmlns:a16="http://schemas.microsoft.com/office/drawing/2014/main" id="{D03BA187-4563-C34F-4272-4582CE70ADFA}"/>
                </a:ext>
              </a:extLst>
            </p:cNvPr>
            <p:cNvSpPr txBox="1"/>
            <p:nvPr/>
          </p:nvSpPr>
          <p:spPr>
            <a:xfrm>
              <a:off x="7519414" y="4343389"/>
              <a:ext cx="2262082" cy="1636345"/>
            </a:xfrm>
            <a:prstGeom prst="rect">
              <a:avLst/>
            </a:prstGeom>
            <a:noFill/>
          </p:spPr>
          <p:txBody>
            <a:bodyPr wrap="square" rtlCol="0">
              <a:spAutoFit/>
            </a:bodyPr>
            <a:lstStyle/>
            <a:p>
              <a:pPr algn="ctr">
                <a:spcAft>
                  <a:spcPts val="500"/>
                </a:spcAft>
              </a:pPr>
              <a:r>
                <a:rPr lang="en-US" sz="1600" dirty="0"/>
                <a:t>The program is expected to save seniors</a:t>
              </a:r>
              <a:endParaRPr lang="en-US" sz="1600" dirty="0">
                <a:latin typeface="+mj-lt"/>
              </a:endParaRPr>
            </a:p>
            <a:p>
              <a:pPr algn="ctr">
                <a:spcAft>
                  <a:spcPts val="500"/>
                </a:spcAft>
              </a:pPr>
              <a:r>
                <a:rPr lang="en-US" sz="2800" dirty="0">
                  <a:solidFill>
                    <a:schemeClr val="accent1">
                      <a:lumMod val="75000"/>
                    </a:schemeClr>
                  </a:solidFill>
                  <a:latin typeface="+mj-lt"/>
                </a:rPr>
                <a:t>$1.5 billion</a:t>
              </a:r>
            </a:p>
            <a:p>
              <a:pPr algn="ctr">
                <a:spcAft>
                  <a:spcPts val="500"/>
                </a:spcAft>
              </a:pPr>
              <a:r>
                <a:rPr lang="en-US" sz="1600" dirty="0"/>
                <a:t>in out-of-pocket costs in 2026</a:t>
              </a:r>
            </a:p>
          </p:txBody>
        </p:sp>
        <p:sp>
          <p:nvSpPr>
            <p:cNvPr id="25" name="Round Same Side Corner Rectangle 24">
              <a:extLst>
                <a:ext uri="{FF2B5EF4-FFF2-40B4-BE49-F238E27FC236}">
                  <a16:creationId xmlns:a16="http://schemas.microsoft.com/office/drawing/2014/main" id="{71DE69D4-2834-1F6C-4D9D-2C8BC4623C24}"/>
                </a:ext>
              </a:extLst>
            </p:cNvPr>
            <p:cNvSpPr/>
            <p:nvPr/>
          </p:nvSpPr>
          <p:spPr>
            <a:xfrm>
              <a:off x="2489200" y="1432300"/>
              <a:ext cx="7339814" cy="307777"/>
            </a:xfrm>
            <a:prstGeom prst="round2Same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400" b="1" dirty="0"/>
                <a:t>BACKGROUND</a:t>
              </a:r>
            </a:p>
          </p:txBody>
        </p:sp>
      </p:grpSp>
      <p:sp>
        <p:nvSpPr>
          <p:cNvPr id="26" name="TextBox 25">
            <a:extLst>
              <a:ext uri="{FF2B5EF4-FFF2-40B4-BE49-F238E27FC236}">
                <a16:creationId xmlns:a16="http://schemas.microsoft.com/office/drawing/2014/main" id="{FD6F0106-40BE-DB8F-B77B-23123FCB3A16}"/>
              </a:ext>
            </a:extLst>
          </p:cNvPr>
          <p:cNvSpPr txBox="1"/>
          <p:nvPr/>
        </p:nvSpPr>
        <p:spPr>
          <a:xfrm>
            <a:off x="818325" y="6623400"/>
            <a:ext cx="2685329" cy="200055"/>
          </a:xfrm>
          <a:prstGeom prst="rect">
            <a:avLst/>
          </a:prstGeom>
          <a:noFill/>
        </p:spPr>
        <p:txBody>
          <a:bodyPr wrap="square" rtlCol="0">
            <a:spAutoFit/>
          </a:bodyPr>
          <a:lstStyle/>
          <a:p>
            <a:r>
              <a:rPr lang="en-US" sz="700" spc="200" dirty="0">
                <a:solidFill>
                  <a:schemeClr val="accent1"/>
                </a:solidFill>
              </a:rPr>
              <a:t>PRESENTATION CENTER </a:t>
            </a:r>
            <a:r>
              <a:rPr lang="en-US" sz="700" dirty="0">
                <a:solidFill>
                  <a:schemeClr val="bg2">
                    <a:lumMod val="75000"/>
                  </a:schemeClr>
                </a:solidFill>
              </a:rPr>
              <a:t>9/3/24</a:t>
            </a:r>
          </a:p>
        </p:txBody>
      </p:sp>
    </p:spTree>
    <p:extLst>
      <p:ext uri="{BB962C8B-B14F-4D97-AF65-F5344CB8AC3E}">
        <p14:creationId xmlns:p14="http://schemas.microsoft.com/office/powerpoint/2010/main" val="167962765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55AA1A5-1DA1-6142-6483-3F2BAA1F24AF}"/>
              </a:ext>
            </a:extLst>
          </p:cNvPr>
          <p:cNvSpPr>
            <a:spLocks noGrp="1"/>
          </p:cNvSpPr>
          <p:nvPr>
            <p:ph type="body" idx="2"/>
          </p:nvPr>
        </p:nvSpPr>
        <p:spPr>
          <a:xfrm>
            <a:off x="812800" y="1279526"/>
            <a:ext cx="2133600" cy="4892674"/>
          </a:xfrm>
        </p:spPr>
        <p:txBody>
          <a:bodyPr>
            <a:normAutofit/>
          </a:bodyPr>
          <a:lstStyle/>
          <a:p>
            <a:pPr marL="0" indent="0">
              <a:buNone/>
            </a:pPr>
            <a:r>
              <a:rPr lang="en-US" sz="3200" dirty="0"/>
              <a:t>“</a:t>
            </a:r>
            <a:r>
              <a:rPr lang="en-US" sz="3200" dirty="0" err="1"/>
              <a:t>Fall”ing</a:t>
            </a:r>
            <a:r>
              <a:rPr lang="en-US" sz="3200" dirty="0"/>
              <a:t> down is normal, but…</a:t>
            </a:r>
          </a:p>
        </p:txBody>
      </p:sp>
      <p:pic>
        <p:nvPicPr>
          <p:cNvPr id="6" name="Picture 5" descr="A person doing push ups on the ground&#10;&#10;Description automatically generated">
            <a:extLst>
              <a:ext uri="{FF2B5EF4-FFF2-40B4-BE49-F238E27FC236}">
                <a16:creationId xmlns:a16="http://schemas.microsoft.com/office/drawing/2014/main" id="{4B717174-7981-FFC0-5EB4-56D321D32D9C}"/>
              </a:ext>
            </a:extLst>
          </p:cNvPr>
          <p:cNvPicPr>
            <a:picLocks noChangeAspect="1"/>
          </p:cNvPicPr>
          <p:nvPr/>
        </p:nvPicPr>
        <p:blipFill>
          <a:blip r:embed="rId3"/>
          <a:srcRect l="84" r="2243" b="2"/>
          <a:stretch/>
        </p:blipFill>
        <p:spPr>
          <a:xfrm>
            <a:off x="3149600" y="1279525"/>
            <a:ext cx="8204200" cy="4892675"/>
          </a:xfrm>
          <a:prstGeom prst="rect">
            <a:avLst/>
          </a:prstGeom>
          <a:noFill/>
        </p:spPr>
      </p:pic>
      <p:sp>
        <p:nvSpPr>
          <p:cNvPr id="2" name="Title 1">
            <a:extLst>
              <a:ext uri="{FF2B5EF4-FFF2-40B4-BE49-F238E27FC236}">
                <a16:creationId xmlns:a16="http://schemas.microsoft.com/office/drawing/2014/main" id="{8ED49DCF-AE97-F17C-B706-F5CBAA3E61F2}"/>
              </a:ext>
            </a:extLst>
          </p:cNvPr>
          <p:cNvSpPr>
            <a:spLocks noGrp="1"/>
          </p:cNvSpPr>
          <p:nvPr>
            <p:ph type="title"/>
          </p:nvPr>
        </p:nvSpPr>
        <p:spPr>
          <a:xfrm>
            <a:off x="838200" y="365126"/>
            <a:ext cx="10515600" cy="914399"/>
          </a:xfrm>
        </p:spPr>
        <p:txBody>
          <a:bodyPr anchor="ctr">
            <a:normAutofit/>
          </a:bodyPr>
          <a:lstStyle/>
          <a:p>
            <a:r>
              <a:rPr lang="en-US" dirty="0"/>
              <a:t>Remember that we are working on the long game…</a:t>
            </a:r>
          </a:p>
        </p:txBody>
      </p:sp>
      <p:sp>
        <p:nvSpPr>
          <p:cNvPr id="4" name="Slide Number Placeholder 3">
            <a:extLst>
              <a:ext uri="{FF2B5EF4-FFF2-40B4-BE49-F238E27FC236}">
                <a16:creationId xmlns:a16="http://schemas.microsoft.com/office/drawing/2014/main" id="{9C3D6224-982C-CA0C-638A-42C135FCA1E9}"/>
              </a:ext>
            </a:extLst>
          </p:cNvPr>
          <p:cNvSpPr>
            <a:spLocks noGrp="1"/>
          </p:cNvSpPr>
          <p:nvPr>
            <p:ph type="sldNum" sz="quarter" idx="10"/>
          </p:nvPr>
        </p:nvSpPr>
        <p:spPr>
          <a:xfrm>
            <a:off x="8747759" y="6391656"/>
            <a:ext cx="3185161" cy="274320"/>
          </a:xfrm>
        </p:spPr>
        <p:txBody>
          <a:bodyPr anchor="b">
            <a:normAutofit/>
          </a:bodyPr>
          <a:lstStyle/>
          <a:p>
            <a:pPr>
              <a:spcAft>
                <a:spcPts val="600"/>
              </a:spcAft>
            </a:pPr>
            <a:fld id="{461711D5-349D-4847-A71F-DCB6A6FF38BF}" type="slidenum">
              <a:rPr lang="en-US" smtClean="0"/>
              <a:pPr>
                <a:spcAft>
                  <a:spcPts val="600"/>
                </a:spcAft>
              </a:pPr>
              <a:t>39</a:t>
            </a:fld>
            <a:endParaRPr lang="en-US"/>
          </a:p>
        </p:txBody>
      </p:sp>
      <p:pic>
        <p:nvPicPr>
          <p:cNvPr id="7" name="Picture 6" descr="Red maple leaves on a tree">
            <a:extLst>
              <a:ext uri="{FF2B5EF4-FFF2-40B4-BE49-F238E27FC236}">
                <a16:creationId xmlns:a16="http://schemas.microsoft.com/office/drawing/2014/main" id="{52B4BEDF-85BB-D7DF-BC4D-A4E6AB2CEE71}"/>
              </a:ext>
            </a:extLst>
          </p:cNvPr>
          <p:cNvPicPr>
            <a:picLocks noChangeAspect="1"/>
          </p:cNvPicPr>
          <p:nvPr/>
        </p:nvPicPr>
        <p:blipFill>
          <a:blip r:embed="rId4"/>
          <a:stretch>
            <a:fillRect/>
          </a:stretch>
        </p:blipFill>
        <p:spPr>
          <a:xfrm>
            <a:off x="1023769" y="4056340"/>
            <a:ext cx="1598944" cy="1061799"/>
          </a:xfrm>
          <a:prstGeom prst="rect">
            <a:avLst/>
          </a:prstGeom>
        </p:spPr>
      </p:pic>
    </p:spTree>
    <p:custDataLst>
      <p:tags r:id="rId1"/>
    </p:custDataLst>
    <p:extLst>
      <p:ext uri="{BB962C8B-B14F-4D97-AF65-F5344CB8AC3E}">
        <p14:creationId xmlns:p14="http://schemas.microsoft.com/office/powerpoint/2010/main" val="915431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strVal val="#ppt_w*0.70"/>
                                          </p:val>
                                        </p:tav>
                                        <p:tav tm="100000">
                                          <p:val>
                                            <p:strVal val="#ppt_w"/>
                                          </p:val>
                                        </p:tav>
                                      </p:tavLst>
                                    </p:anim>
                                    <p:anim calcmode="lin" valueType="num">
                                      <p:cBhvr>
                                        <p:cTn id="8" dur="1000" fill="hold"/>
                                        <p:tgtEl>
                                          <p:spTgt spid="6"/>
                                        </p:tgtEl>
                                        <p:attrNameLst>
                                          <p:attrName>ppt_h</p:attrName>
                                        </p:attrNameLst>
                                      </p:cBhvr>
                                      <p:tavLst>
                                        <p:tav tm="0">
                                          <p:val>
                                            <p:strVal val="#ppt_h"/>
                                          </p:val>
                                        </p:tav>
                                        <p:tav tm="100000">
                                          <p:val>
                                            <p:strVal val="#ppt_h"/>
                                          </p:val>
                                        </p:tav>
                                      </p:tavLst>
                                    </p:anim>
                                    <p:animEffect transition="in" filter="fade">
                                      <p:cBhvr>
                                        <p:cTn id="9"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B1B64CD2-D9DC-898E-F27F-3CEE22D4DEF7}"/>
              </a:ext>
            </a:extLst>
          </p:cNvPr>
          <p:cNvSpPr>
            <a:spLocks noGrp="1"/>
          </p:cNvSpPr>
          <p:nvPr>
            <p:ph type="title"/>
          </p:nvPr>
        </p:nvSpPr>
        <p:spPr>
          <a:xfrm>
            <a:off x="838200" y="365126"/>
            <a:ext cx="10515600" cy="914399"/>
          </a:xfrm>
        </p:spPr>
        <p:txBody>
          <a:bodyPr/>
          <a:lstStyle/>
          <a:p>
            <a:r>
              <a:rPr lang="en-US" dirty="0"/>
              <a:t>Keep Calm and Stay…</a:t>
            </a:r>
          </a:p>
        </p:txBody>
      </p:sp>
      <p:pic>
        <p:nvPicPr>
          <p:cNvPr id="5" name="Picture 2" descr="Leadership The Prince Compassion Heart Spirituality, others, love, purple,  violet png | PNGWing">
            <a:extLst>
              <a:ext uri="{FF2B5EF4-FFF2-40B4-BE49-F238E27FC236}">
                <a16:creationId xmlns:a16="http://schemas.microsoft.com/office/drawing/2014/main" id="{BB02C557-AAAF-27AC-C9C9-F9B28B3CCE0C}"/>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271971" y="1279525"/>
            <a:ext cx="9648057" cy="4897438"/>
          </a:xfrm>
          <a:prstGeom prst="rect">
            <a:avLst/>
          </a:prstGeom>
          <a:noFill/>
        </p:spPr>
      </p:pic>
      <p:sp>
        <p:nvSpPr>
          <p:cNvPr id="4" name="Slide Number Placeholder 3">
            <a:extLst>
              <a:ext uri="{FF2B5EF4-FFF2-40B4-BE49-F238E27FC236}">
                <a16:creationId xmlns:a16="http://schemas.microsoft.com/office/drawing/2014/main" id="{B272BC72-7698-B322-432C-1EB71B4BBB45}"/>
              </a:ext>
            </a:extLst>
          </p:cNvPr>
          <p:cNvSpPr>
            <a:spLocks noGrp="1"/>
          </p:cNvSpPr>
          <p:nvPr>
            <p:ph type="sldNum" sz="quarter" idx="10"/>
          </p:nvPr>
        </p:nvSpPr>
        <p:spPr>
          <a:xfrm>
            <a:off x="8747759" y="6391656"/>
            <a:ext cx="3185161" cy="274320"/>
          </a:xfrm>
        </p:spPr>
        <p:txBody>
          <a:bodyPr anchor="b">
            <a:normAutofit/>
          </a:bodyPr>
          <a:lstStyle/>
          <a:p>
            <a:pPr>
              <a:spcAft>
                <a:spcPts val="600"/>
              </a:spcAft>
            </a:pPr>
            <a:fld id="{461711D5-349D-4847-A71F-DCB6A6FF38BF}" type="slidenum">
              <a:rPr lang="en-US" smtClean="0"/>
              <a:pPr>
                <a:spcAft>
                  <a:spcPts val="600"/>
                </a:spcAft>
              </a:pPr>
              <a:t>4</a:t>
            </a:fld>
            <a:endParaRPr lang="en-US"/>
          </a:p>
        </p:txBody>
      </p:sp>
    </p:spTree>
    <p:extLst>
      <p:ext uri="{BB962C8B-B14F-4D97-AF65-F5344CB8AC3E}">
        <p14:creationId xmlns:p14="http://schemas.microsoft.com/office/powerpoint/2010/main" val="346445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5B30214-7DF5-B549-8FE6-5082C8D1A721}"/>
              </a:ext>
            </a:extLst>
          </p:cNvPr>
          <p:cNvSpPr>
            <a:spLocks noGrp="1"/>
          </p:cNvSpPr>
          <p:nvPr>
            <p:ph type="ctrTitle"/>
          </p:nvPr>
        </p:nvSpPr>
        <p:spPr/>
        <p:txBody>
          <a:bodyPr/>
          <a:lstStyle/>
          <a:p>
            <a:r>
              <a:rPr lang="en-US"/>
              <a:t>Thank you!</a:t>
            </a:r>
          </a:p>
        </p:txBody>
      </p:sp>
      <p:sp>
        <p:nvSpPr>
          <p:cNvPr id="6" name="Subtitle 5">
            <a:extLst>
              <a:ext uri="{FF2B5EF4-FFF2-40B4-BE49-F238E27FC236}">
                <a16:creationId xmlns:a16="http://schemas.microsoft.com/office/drawing/2014/main" id="{3714D415-7E03-8D96-6C38-A5BE18CA2FC1}"/>
              </a:ext>
            </a:extLst>
          </p:cNvPr>
          <p:cNvSpPr>
            <a:spLocks noGrp="1"/>
          </p:cNvSpPr>
          <p:nvPr>
            <p:ph type="subTitle" idx="1"/>
          </p:nvPr>
        </p:nvSpPr>
        <p:spPr/>
        <p:txBody>
          <a:bodyPr/>
          <a:lstStyle/>
          <a:p>
            <a:endParaRPr lang="en-US"/>
          </a:p>
        </p:txBody>
      </p:sp>
      <p:sp>
        <p:nvSpPr>
          <p:cNvPr id="4" name="Slide Number Placeholder 3">
            <a:extLst>
              <a:ext uri="{FF2B5EF4-FFF2-40B4-BE49-F238E27FC236}">
                <a16:creationId xmlns:a16="http://schemas.microsoft.com/office/drawing/2014/main" id="{16A011A1-887D-6F5C-7E95-613968BE9095}"/>
              </a:ext>
            </a:extLst>
          </p:cNvPr>
          <p:cNvSpPr>
            <a:spLocks noGrp="1"/>
          </p:cNvSpPr>
          <p:nvPr>
            <p:ph type="sldNum" sz="quarter" idx="4294967295"/>
          </p:nvPr>
        </p:nvSpPr>
        <p:spPr>
          <a:xfrm>
            <a:off x="9005888" y="6391275"/>
            <a:ext cx="3186112" cy="274638"/>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1711D5-349D-4847-A71F-DCB6A6FF38BF}" type="slidenum">
              <a:rPr kumimoji="0" lang="en-US" sz="1200" b="0" i="0" u="none" strike="noStrike" kern="1200" cap="none" spc="0" normalizeH="0" baseline="0" noProof="0" smtClean="0">
                <a:ln>
                  <a:noFill/>
                </a:ln>
                <a:solidFill>
                  <a:srgbClr val="2EB135"/>
                </a:solidFill>
                <a:effectLst/>
                <a:uLnTx/>
                <a:uFillTx/>
                <a:latin typeface="Calibri" panose="020F0502020204030204" pitchFamily="34" charset="0"/>
                <a:ea typeface="+mn-ea"/>
                <a:cs typeface="Calibri" panose="020F050202020403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srgbClr val="2EB135"/>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314012994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E46B631-1CC1-B850-382A-1317580C1C4D}"/>
              </a:ext>
            </a:extLst>
          </p:cNvPr>
          <p:cNvSpPr>
            <a:spLocks noGrp="1"/>
          </p:cNvSpPr>
          <p:nvPr>
            <p:ph type="title"/>
          </p:nvPr>
        </p:nvSpPr>
        <p:spPr>
          <a:xfrm>
            <a:off x="838200" y="365126"/>
            <a:ext cx="10515600" cy="914399"/>
          </a:xfrm>
        </p:spPr>
        <p:txBody>
          <a:bodyPr anchor="ctr">
            <a:normAutofit/>
          </a:bodyPr>
          <a:lstStyle/>
          <a:p>
            <a:pPr algn="ctr"/>
            <a:r>
              <a:rPr lang="en-US" sz="3200" dirty="0"/>
              <a:t>Election Results</a:t>
            </a:r>
          </a:p>
        </p:txBody>
      </p:sp>
      <p:pic>
        <p:nvPicPr>
          <p:cNvPr id="8" name="Picture 7" descr="Hand holding a pen shading number on a sheet">
            <a:extLst>
              <a:ext uri="{FF2B5EF4-FFF2-40B4-BE49-F238E27FC236}">
                <a16:creationId xmlns:a16="http://schemas.microsoft.com/office/drawing/2014/main" id="{976E1153-4026-B12D-8765-91E748B3B9F7}"/>
              </a:ext>
            </a:extLst>
          </p:cNvPr>
          <p:cNvPicPr>
            <a:picLocks noChangeAspect="1"/>
          </p:cNvPicPr>
          <p:nvPr/>
        </p:nvPicPr>
        <p:blipFill>
          <a:blip r:embed="rId2"/>
          <a:srcRect t="3087" b="27141"/>
          <a:stretch/>
        </p:blipFill>
        <p:spPr>
          <a:xfrm>
            <a:off x="838200" y="1279525"/>
            <a:ext cx="10515600" cy="4897438"/>
          </a:xfrm>
          <a:prstGeom prst="rect">
            <a:avLst/>
          </a:prstGeom>
          <a:noFill/>
        </p:spPr>
      </p:pic>
      <p:sp>
        <p:nvSpPr>
          <p:cNvPr id="4" name="Slide Number Placeholder 3">
            <a:extLst>
              <a:ext uri="{FF2B5EF4-FFF2-40B4-BE49-F238E27FC236}">
                <a16:creationId xmlns:a16="http://schemas.microsoft.com/office/drawing/2014/main" id="{5131F39D-D01D-2489-3C6E-484E6AC0FB09}"/>
              </a:ext>
            </a:extLst>
          </p:cNvPr>
          <p:cNvSpPr>
            <a:spLocks noGrp="1"/>
          </p:cNvSpPr>
          <p:nvPr>
            <p:ph type="sldNum" sz="quarter" idx="10"/>
          </p:nvPr>
        </p:nvSpPr>
        <p:spPr>
          <a:xfrm>
            <a:off x="8747759" y="6391656"/>
            <a:ext cx="3185161" cy="274320"/>
          </a:xfrm>
        </p:spPr>
        <p:txBody>
          <a:bodyPr anchor="b">
            <a:normAutofit/>
          </a:bodyPr>
          <a:lstStyle/>
          <a:p>
            <a:pPr>
              <a:spcAft>
                <a:spcPts val="600"/>
              </a:spcAft>
            </a:pPr>
            <a:fld id="{461711D5-349D-4847-A71F-DCB6A6FF38BF}" type="slidenum">
              <a:rPr lang="en-US" smtClean="0"/>
              <a:pPr>
                <a:spcAft>
                  <a:spcPts val="600"/>
                </a:spcAft>
              </a:pPr>
              <a:t>5</a:t>
            </a:fld>
            <a:endParaRPr lang="en-US"/>
          </a:p>
        </p:txBody>
      </p:sp>
    </p:spTree>
    <p:extLst>
      <p:ext uri="{BB962C8B-B14F-4D97-AF65-F5344CB8AC3E}">
        <p14:creationId xmlns:p14="http://schemas.microsoft.com/office/powerpoint/2010/main" val="194963765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74560A02-1F22-8929-F306-F44CD2D6A4B8}"/>
              </a:ext>
            </a:extLst>
          </p:cNvPr>
          <p:cNvSpPr txBox="1"/>
          <p:nvPr/>
        </p:nvSpPr>
        <p:spPr>
          <a:xfrm>
            <a:off x="6268398" y="6053016"/>
            <a:ext cx="3318673" cy="307777"/>
          </a:xfrm>
          <a:prstGeom prst="rect">
            <a:avLst/>
          </a:prstGeom>
          <a:noFill/>
        </p:spPr>
        <p:txBody>
          <a:bodyPr wrap="square" rIns="0">
            <a:spAutoFit/>
          </a:bodyPr>
          <a:lstStyle/>
          <a:p>
            <a:pPr algn="r"/>
            <a:r>
              <a:rPr lang="en-US" sz="700" dirty="0">
                <a:solidFill>
                  <a:schemeClr val="bg1">
                    <a:lumMod val="65000"/>
                  </a:schemeClr>
                </a:solidFill>
              </a:rPr>
              <a:t>*Nebraska and Maine award two electors each to the winner of their state’s popular vote and one elector to the winner of each of their congressional districts</a:t>
            </a:r>
          </a:p>
        </p:txBody>
      </p:sp>
      <p:sp>
        <p:nvSpPr>
          <p:cNvPr id="609" name="AK" title="AK-AL">
            <a:extLst>
              <a:ext uri="{FF2B5EF4-FFF2-40B4-BE49-F238E27FC236}">
                <a16:creationId xmlns:a16="http://schemas.microsoft.com/office/drawing/2014/main" id="{6E3C7A36-B7D5-F8EB-DEFD-E2B8613C013C}"/>
              </a:ext>
            </a:extLst>
          </p:cNvPr>
          <p:cNvSpPr>
            <a:spLocks noChangeAspect="1"/>
          </p:cNvSpPr>
          <p:nvPr/>
        </p:nvSpPr>
        <p:spPr>
          <a:xfrm>
            <a:off x="2489201" y="4982429"/>
            <a:ext cx="1422782" cy="927550"/>
          </a:xfrm>
          <a:custGeom>
            <a:avLst/>
            <a:gdLst>
              <a:gd name="connsiteX0" fmla="*/ 802386 w 1987075"/>
              <a:gd name="connsiteY0" fmla="*/ 1223973 h 1341521"/>
              <a:gd name="connsiteX1" fmla="*/ 803469 w 1987075"/>
              <a:gd name="connsiteY1" fmla="*/ 1222108 h 1341521"/>
              <a:gd name="connsiteX2" fmla="*/ 805454 w 1987075"/>
              <a:gd name="connsiteY2" fmla="*/ 1221266 h 1341521"/>
              <a:gd name="connsiteX3" fmla="*/ 806838 w 1987075"/>
              <a:gd name="connsiteY3" fmla="*/ 1222048 h 1341521"/>
              <a:gd name="connsiteX4" fmla="*/ 806778 w 1987075"/>
              <a:gd name="connsiteY4" fmla="*/ 1223070 h 1341521"/>
              <a:gd name="connsiteX5" fmla="*/ 804973 w 1987075"/>
              <a:gd name="connsiteY5" fmla="*/ 1226138 h 1341521"/>
              <a:gd name="connsiteX6" fmla="*/ 805213 w 1987075"/>
              <a:gd name="connsiteY6" fmla="*/ 1229447 h 1341521"/>
              <a:gd name="connsiteX7" fmla="*/ 804913 w 1987075"/>
              <a:gd name="connsiteY7" fmla="*/ 1231252 h 1341521"/>
              <a:gd name="connsiteX8" fmla="*/ 803529 w 1987075"/>
              <a:gd name="connsiteY8" fmla="*/ 1233057 h 1341521"/>
              <a:gd name="connsiteX9" fmla="*/ 802206 w 1987075"/>
              <a:gd name="connsiteY9" fmla="*/ 1233357 h 1341521"/>
              <a:gd name="connsiteX10" fmla="*/ 801002 w 1987075"/>
              <a:gd name="connsiteY10" fmla="*/ 1231974 h 1341521"/>
              <a:gd name="connsiteX11" fmla="*/ 797273 w 1987075"/>
              <a:gd name="connsiteY11" fmla="*/ 1230951 h 1341521"/>
              <a:gd name="connsiteX12" fmla="*/ 797934 w 1987075"/>
              <a:gd name="connsiteY12" fmla="*/ 1228725 h 1341521"/>
              <a:gd name="connsiteX13" fmla="*/ 797032 w 1987075"/>
              <a:gd name="connsiteY13" fmla="*/ 1226920 h 1341521"/>
              <a:gd name="connsiteX14" fmla="*/ 799619 w 1987075"/>
              <a:gd name="connsiteY14" fmla="*/ 1226198 h 1341521"/>
              <a:gd name="connsiteX15" fmla="*/ 802386 w 1987075"/>
              <a:gd name="connsiteY15" fmla="*/ 1223973 h 1341521"/>
              <a:gd name="connsiteX16" fmla="*/ 855505 w 1987075"/>
              <a:gd name="connsiteY16" fmla="*/ 1180779 h 1341521"/>
              <a:gd name="connsiteX17" fmla="*/ 858032 w 1987075"/>
              <a:gd name="connsiteY17" fmla="*/ 1179697 h 1341521"/>
              <a:gd name="connsiteX18" fmla="*/ 862243 w 1987075"/>
              <a:gd name="connsiteY18" fmla="*/ 1176989 h 1341521"/>
              <a:gd name="connsiteX19" fmla="*/ 864529 w 1987075"/>
              <a:gd name="connsiteY19" fmla="*/ 1176268 h 1341521"/>
              <a:gd name="connsiteX20" fmla="*/ 866334 w 1987075"/>
              <a:gd name="connsiteY20" fmla="*/ 1176508 h 1341521"/>
              <a:gd name="connsiteX21" fmla="*/ 869342 w 1987075"/>
              <a:gd name="connsiteY21" fmla="*/ 1178313 h 1341521"/>
              <a:gd name="connsiteX22" fmla="*/ 869221 w 1987075"/>
              <a:gd name="connsiteY22" fmla="*/ 1180960 h 1341521"/>
              <a:gd name="connsiteX23" fmla="*/ 865612 w 1987075"/>
              <a:gd name="connsiteY23" fmla="*/ 1182644 h 1341521"/>
              <a:gd name="connsiteX24" fmla="*/ 865251 w 1987075"/>
              <a:gd name="connsiteY24" fmla="*/ 1183426 h 1341521"/>
              <a:gd name="connsiteX25" fmla="*/ 861160 w 1987075"/>
              <a:gd name="connsiteY25" fmla="*/ 1184148 h 1341521"/>
              <a:gd name="connsiteX26" fmla="*/ 857070 w 1987075"/>
              <a:gd name="connsiteY26" fmla="*/ 1185832 h 1341521"/>
              <a:gd name="connsiteX27" fmla="*/ 852076 w 1987075"/>
              <a:gd name="connsiteY27" fmla="*/ 1189923 h 1341521"/>
              <a:gd name="connsiteX28" fmla="*/ 850753 w 1987075"/>
              <a:gd name="connsiteY28" fmla="*/ 1190044 h 1341521"/>
              <a:gd name="connsiteX29" fmla="*/ 849550 w 1987075"/>
              <a:gd name="connsiteY29" fmla="*/ 1188419 h 1341521"/>
              <a:gd name="connsiteX30" fmla="*/ 849550 w 1987075"/>
              <a:gd name="connsiteY30" fmla="*/ 1186975 h 1341521"/>
              <a:gd name="connsiteX31" fmla="*/ 853520 w 1987075"/>
              <a:gd name="connsiteY31" fmla="*/ 1182524 h 1341521"/>
              <a:gd name="connsiteX32" fmla="*/ 855505 w 1987075"/>
              <a:gd name="connsiteY32" fmla="*/ 1180779 h 1341521"/>
              <a:gd name="connsiteX33" fmla="*/ 603684 w 1987075"/>
              <a:gd name="connsiteY33" fmla="*/ 1264760 h 1341521"/>
              <a:gd name="connsiteX34" fmla="*/ 604587 w 1987075"/>
              <a:gd name="connsiteY34" fmla="*/ 1265481 h 1341521"/>
              <a:gd name="connsiteX35" fmla="*/ 605610 w 1987075"/>
              <a:gd name="connsiteY35" fmla="*/ 1268008 h 1341521"/>
              <a:gd name="connsiteX36" fmla="*/ 606512 w 1987075"/>
              <a:gd name="connsiteY36" fmla="*/ 1268730 h 1341521"/>
              <a:gd name="connsiteX37" fmla="*/ 605910 w 1987075"/>
              <a:gd name="connsiteY37" fmla="*/ 1270595 h 1341521"/>
              <a:gd name="connsiteX38" fmla="*/ 604888 w 1987075"/>
              <a:gd name="connsiteY38" fmla="*/ 1271076 h 1341521"/>
              <a:gd name="connsiteX39" fmla="*/ 601880 w 1987075"/>
              <a:gd name="connsiteY39" fmla="*/ 1270174 h 1341521"/>
              <a:gd name="connsiteX40" fmla="*/ 602963 w 1987075"/>
              <a:gd name="connsiteY40" fmla="*/ 1269151 h 1341521"/>
              <a:gd name="connsiteX41" fmla="*/ 602662 w 1987075"/>
              <a:gd name="connsiteY41" fmla="*/ 1265722 h 1341521"/>
              <a:gd name="connsiteX42" fmla="*/ 603684 w 1987075"/>
              <a:gd name="connsiteY42" fmla="*/ 1264760 h 1341521"/>
              <a:gd name="connsiteX43" fmla="*/ 595383 w 1987075"/>
              <a:gd name="connsiteY43" fmla="*/ 1262955 h 1341521"/>
              <a:gd name="connsiteX44" fmla="*/ 597187 w 1987075"/>
              <a:gd name="connsiteY44" fmla="*/ 1262053 h 1341521"/>
              <a:gd name="connsiteX45" fmla="*/ 598992 w 1987075"/>
              <a:gd name="connsiteY45" fmla="*/ 1263136 h 1341521"/>
              <a:gd name="connsiteX46" fmla="*/ 596586 w 1987075"/>
              <a:gd name="connsiteY46" fmla="*/ 1263737 h 1341521"/>
              <a:gd name="connsiteX47" fmla="*/ 594661 w 1987075"/>
              <a:gd name="connsiteY47" fmla="*/ 1265301 h 1341521"/>
              <a:gd name="connsiteX48" fmla="*/ 593277 w 1987075"/>
              <a:gd name="connsiteY48" fmla="*/ 1265000 h 1341521"/>
              <a:gd name="connsiteX49" fmla="*/ 592796 w 1987075"/>
              <a:gd name="connsiteY49" fmla="*/ 1263015 h 1341521"/>
              <a:gd name="connsiteX50" fmla="*/ 594420 w 1987075"/>
              <a:gd name="connsiteY50" fmla="*/ 1262474 h 1341521"/>
              <a:gd name="connsiteX51" fmla="*/ 595383 w 1987075"/>
              <a:gd name="connsiteY51" fmla="*/ 1263015 h 1341521"/>
              <a:gd name="connsiteX52" fmla="*/ 3850 w 1987075"/>
              <a:gd name="connsiteY52" fmla="*/ 1247795 h 1341521"/>
              <a:gd name="connsiteX53" fmla="*/ 5174 w 1987075"/>
              <a:gd name="connsiteY53" fmla="*/ 1247795 h 1341521"/>
              <a:gd name="connsiteX54" fmla="*/ 6557 w 1987075"/>
              <a:gd name="connsiteY54" fmla="*/ 1251465 h 1341521"/>
              <a:gd name="connsiteX55" fmla="*/ 5053 w 1987075"/>
              <a:gd name="connsiteY55" fmla="*/ 1252969 h 1341521"/>
              <a:gd name="connsiteX56" fmla="*/ 3008 w 1987075"/>
              <a:gd name="connsiteY56" fmla="*/ 1253450 h 1341521"/>
              <a:gd name="connsiteX57" fmla="*/ 1384 w 1987075"/>
              <a:gd name="connsiteY57" fmla="*/ 1252247 h 1341521"/>
              <a:gd name="connsiteX58" fmla="*/ 0 w 1987075"/>
              <a:gd name="connsiteY58" fmla="*/ 1252307 h 1341521"/>
              <a:gd name="connsiteX59" fmla="*/ 1444 w 1987075"/>
              <a:gd name="connsiteY59" fmla="*/ 1248697 h 1341521"/>
              <a:gd name="connsiteX60" fmla="*/ 3850 w 1987075"/>
              <a:gd name="connsiteY60" fmla="*/ 1247795 h 1341521"/>
              <a:gd name="connsiteX61" fmla="*/ 12874 w 1987075"/>
              <a:gd name="connsiteY61" fmla="*/ 1247133 h 1341521"/>
              <a:gd name="connsiteX62" fmla="*/ 12513 w 1987075"/>
              <a:gd name="connsiteY62" fmla="*/ 1248397 h 1341521"/>
              <a:gd name="connsiteX63" fmla="*/ 10167 w 1987075"/>
              <a:gd name="connsiteY63" fmla="*/ 1247133 h 1341521"/>
              <a:gd name="connsiteX64" fmla="*/ 12272 w 1987075"/>
              <a:gd name="connsiteY64" fmla="*/ 1245930 h 1341521"/>
              <a:gd name="connsiteX65" fmla="*/ 12874 w 1987075"/>
              <a:gd name="connsiteY65" fmla="*/ 1247133 h 1341521"/>
              <a:gd name="connsiteX66" fmla="*/ 26650 w 1987075"/>
              <a:gd name="connsiteY66" fmla="*/ 1251284 h 1341521"/>
              <a:gd name="connsiteX67" fmla="*/ 28455 w 1987075"/>
              <a:gd name="connsiteY67" fmla="*/ 1248998 h 1341521"/>
              <a:gd name="connsiteX68" fmla="*/ 32004 w 1987075"/>
              <a:gd name="connsiteY68" fmla="*/ 1249419 h 1341521"/>
              <a:gd name="connsiteX69" fmla="*/ 34350 w 1987075"/>
              <a:gd name="connsiteY69" fmla="*/ 1247554 h 1341521"/>
              <a:gd name="connsiteX70" fmla="*/ 35734 w 1987075"/>
              <a:gd name="connsiteY70" fmla="*/ 1248337 h 1341521"/>
              <a:gd name="connsiteX71" fmla="*/ 37839 w 1987075"/>
              <a:gd name="connsiteY71" fmla="*/ 1247494 h 1341521"/>
              <a:gd name="connsiteX72" fmla="*/ 40426 w 1987075"/>
              <a:gd name="connsiteY72" fmla="*/ 1249480 h 1341521"/>
              <a:gd name="connsiteX73" fmla="*/ 41569 w 1987075"/>
              <a:gd name="connsiteY73" fmla="*/ 1251405 h 1341521"/>
              <a:gd name="connsiteX74" fmla="*/ 41088 w 1987075"/>
              <a:gd name="connsiteY74" fmla="*/ 1253029 h 1341521"/>
              <a:gd name="connsiteX75" fmla="*/ 37057 w 1987075"/>
              <a:gd name="connsiteY75" fmla="*/ 1255676 h 1341521"/>
              <a:gd name="connsiteX76" fmla="*/ 34290 w 1987075"/>
              <a:gd name="connsiteY76" fmla="*/ 1255014 h 1341521"/>
              <a:gd name="connsiteX77" fmla="*/ 33508 w 1987075"/>
              <a:gd name="connsiteY77" fmla="*/ 1254172 h 1341521"/>
              <a:gd name="connsiteX78" fmla="*/ 30620 w 1987075"/>
              <a:gd name="connsiteY78" fmla="*/ 1254413 h 1341521"/>
              <a:gd name="connsiteX79" fmla="*/ 29778 w 1987075"/>
              <a:gd name="connsiteY79" fmla="*/ 1255134 h 1341521"/>
              <a:gd name="connsiteX80" fmla="*/ 26530 w 1987075"/>
              <a:gd name="connsiteY80" fmla="*/ 1256157 h 1341521"/>
              <a:gd name="connsiteX81" fmla="*/ 25146 w 1987075"/>
              <a:gd name="connsiteY81" fmla="*/ 1254413 h 1341521"/>
              <a:gd name="connsiteX82" fmla="*/ 26710 w 1987075"/>
              <a:gd name="connsiteY82" fmla="*/ 1251284 h 1341521"/>
              <a:gd name="connsiteX83" fmla="*/ 62203 w 1987075"/>
              <a:gd name="connsiteY83" fmla="*/ 1252848 h 1341521"/>
              <a:gd name="connsiteX84" fmla="*/ 63226 w 1987075"/>
              <a:gd name="connsiteY84" fmla="*/ 1251164 h 1341521"/>
              <a:gd name="connsiteX85" fmla="*/ 65933 w 1987075"/>
              <a:gd name="connsiteY85" fmla="*/ 1252187 h 1341521"/>
              <a:gd name="connsiteX86" fmla="*/ 66174 w 1987075"/>
              <a:gd name="connsiteY86" fmla="*/ 1253209 h 1341521"/>
              <a:gd name="connsiteX87" fmla="*/ 68039 w 1987075"/>
              <a:gd name="connsiteY87" fmla="*/ 1254713 h 1341521"/>
              <a:gd name="connsiteX88" fmla="*/ 66956 w 1987075"/>
              <a:gd name="connsiteY88" fmla="*/ 1256638 h 1341521"/>
              <a:gd name="connsiteX89" fmla="*/ 65271 w 1987075"/>
              <a:gd name="connsiteY89" fmla="*/ 1257842 h 1341521"/>
              <a:gd name="connsiteX90" fmla="*/ 63106 w 1987075"/>
              <a:gd name="connsiteY90" fmla="*/ 1257120 h 1341521"/>
              <a:gd name="connsiteX91" fmla="*/ 60338 w 1987075"/>
              <a:gd name="connsiteY91" fmla="*/ 1255495 h 1341521"/>
              <a:gd name="connsiteX92" fmla="*/ 62203 w 1987075"/>
              <a:gd name="connsiteY92" fmla="*/ 1252848 h 1341521"/>
              <a:gd name="connsiteX93" fmla="*/ 107743 w 1987075"/>
              <a:gd name="connsiteY93" fmla="*/ 1269693 h 1341521"/>
              <a:gd name="connsiteX94" fmla="*/ 110149 w 1987075"/>
              <a:gd name="connsiteY94" fmla="*/ 1270053 h 1341521"/>
              <a:gd name="connsiteX95" fmla="*/ 107262 w 1987075"/>
              <a:gd name="connsiteY95" fmla="*/ 1270775 h 1341521"/>
              <a:gd name="connsiteX96" fmla="*/ 104073 w 1987075"/>
              <a:gd name="connsiteY96" fmla="*/ 1270775 h 1341521"/>
              <a:gd name="connsiteX97" fmla="*/ 107683 w 1987075"/>
              <a:gd name="connsiteY97" fmla="*/ 1269693 h 1341521"/>
              <a:gd name="connsiteX98" fmla="*/ 75799 w 1987075"/>
              <a:gd name="connsiteY98" fmla="*/ 1250021 h 1341521"/>
              <a:gd name="connsiteX99" fmla="*/ 78205 w 1987075"/>
              <a:gd name="connsiteY99" fmla="*/ 1252127 h 1341521"/>
              <a:gd name="connsiteX100" fmla="*/ 79288 w 1987075"/>
              <a:gd name="connsiteY100" fmla="*/ 1252247 h 1341521"/>
              <a:gd name="connsiteX101" fmla="*/ 79769 w 1987075"/>
              <a:gd name="connsiteY101" fmla="*/ 1250623 h 1341521"/>
              <a:gd name="connsiteX102" fmla="*/ 84101 w 1987075"/>
              <a:gd name="connsiteY102" fmla="*/ 1251585 h 1341521"/>
              <a:gd name="connsiteX103" fmla="*/ 84041 w 1987075"/>
              <a:gd name="connsiteY103" fmla="*/ 1250984 h 1341521"/>
              <a:gd name="connsiteX104" fmla="*/ 87650 w 1987075"/>
              <a:gd name="connsiteY104" fmla="*/ 1253209 h 1341521"/>
              <a:gd name="connsiteX105" fmla="*/ 88613 w 1987075"/>
              <a:gd name="connsiteY105" fmla="*/ 1254894 h 1341521"/>
              <a:gd name="connsiteX106" fmla="*/ 87891 w 1987075"/>
              <a:gd name="connsiteY106" fmla="*/ 1256578 h 1341521"/>
              <a:gd name="connsiteX107" fmla="*/ 86567 w 1987075"/>
              <a:gd name="connsiteY107" fmla="*/ 1257240 h 1341521"/>
              <a:gd name="connsiteX108" fmla="*/ 87048 w 1987075"/>
              <a:gd name="connsiteY108" fmla="*/ 1258323 h 1341521"/>
              <a:gd name="connsiteX109" fmla="*/ 84522 w 1987075"/>
              <a:gd name="connsiteY109" fmla="*/ 1259165 h 1341521"/>
              <a:gd name="connsiteX110" fmla="*/ 84341 w 1987075"/>
              <a:gd name="connsiteY110" fmla="*/ 1260970 h 1341521"/>
              <a:gd name="connsiteX111" fmla="*/ 82537 w 1987075"/>
              <a:gd name="connsiteY111" fmla="*/ 1260489 h 1341521"/>
              <a:gd name="connsiteX112" fmla="*/ 82717 w 1987075"/>
              <a:gd name="connsiteY112" fmla="*/ 1258684 h 1341521"/>
              <a:gd name="connsiteX113" fmla="*/ 82055 w 1987075"/>
              <a:gd name="connsiteY113" fmla="*/ 1257300 h 1341521"/>
              <a:gd name="connsiteX114" fmla="*/ 80732 w 1987075"/>
              <a:gd name="connsiteY114" fmla="*/ 1256939 h 1341521"/>
              <a:gd name="connsiteX115" fmla="*/ 78807 w 1987075"/>
              <a:gd name="connsiteY115" fmla="*/ 1254292 h 1341521"/>
              <a:gd name="connsiteX116" fmla="*/ 74596 w 1987075"/>
              <a:gd name="connsiteY116" fmla="*/ 1255796 h 1341521"/>
              <a:gd name="connsiteX117" fmla="*/ 72791 w 1987075"/>
              <a:gd name="connsiteY117" fmla="*/ 1255195 h 1341521"/>
              <a:gd name="connsiteX118" fmla="*/ 71768 w 1987075"/>
              <a:gd name="connsiteY118" fmla="*/ 1252788 h 1341521"/>
              <a:gd name="connsiteX119" fmla="*/ 71949 w 1987075"/>
              <a:gd name="connsiteY119" fmla="*/ 1250863 h 1341521"/>
              <a:gd name="connsiteX120" fmla="*/ 73754 w 1987075"/>
              <a:gd name="connsiteY120" fmla="*/ 1249600 h 1341521"/>
              <a:gd name="connsiteX121" fmla="*/ 75859 w 1987075"/>
              <a:gd name="connsiteY121" fmla="*/ 1250021 h 1341521"/>
              <a:gd name="connsiteX122" fmla="*/ 72550 w 1987075"/>
              <a:gd name="connsiteY122" fmla="*/ 1243404 h 1341521"/>
              <a:gd name="connsiteX123" fmla="*/ 75258 w 1987075"/>
              <a:gd name="connsiteY123" fmla="*/ 1245449 h 1341521"/>
              <a:gd name="connsiteX124" fmla="*/ 73754 w 1987075"/>
              <a:gd name="connsiteY124" fmla="*/ 1247976 h 1341521"/>
              <a:gd name="connsiteX125" fmla="*/ 70986 w 1987075"/>
              <a:gd name="connsiteY125" fmla="*/ 1248276 h 1341521"/>
              <a:gd name="connsiteX126" fmla="*/ 69603 w 1987075"/>
              <a:gd name="connsiteY126" fmla="*/ 1246712 h 1341521"/>
              <a:gd name="connsiteX127" fmla="*/ 69001 w 1987075"/>
              <a:gd name="connsiteY127" fmla="*/ 1244065 h 1341521"/>
              <a:gd name="connsiteX128" fmla="*/ 71407 w 1987075"/>
              <a:gd name="connsiteY128" fmla="*/ 1242922 h 1341521"/>
              <a:gd name="connsiteX129" fmla="*/ 72611 w 1987075"/>
              <a:gd name="connsiteY129" fmla="*/ 1243404 h 1341521"/>
              <a:gd name="connsiteX130" fmla="*/ 148229 w 1987075"/>
              <a:gd name="connsiteY130" fmla="*/ 1269813 h 1341521"/>
              <a:gd name="connsiteX131" fmla="*/ 146484 w 1987075"/>
              <a:gd name="connsiteY131" fmla="*/ 1269332 h 1341521"/>
              <a:gd name="connsiteX132" fmla="*/ 147567 w 1987075"/>
              <a:gd name="connsiteY132" fmla="*/ 1268730 h 1341521"/>
              <a:gd name="connsiteX133" fmla="*/ 148169 w 1987075"/>
              <a:gd name="connsiteY133" fmla="*/ 1269813 h 1341521"/>
              <a:gd name="connsiteX134" fmla="*/ 89395 w 1987075"/>
              <a:gd name="connsiteY134" fmla="*/ 1243945 h 1341521"/>
              <a:gd name="connsiteX135" fmla="*/ 90117 w 1987075"/>
              <a:gd name="connsiteY135" fmla="*/ 1242441 h 1341521"/>
              <a:gd name="connsiteX136" fmla="*/ 93726 w 1987075"/>
              <a:gd name="connsiteY136" fmla="*/ 1242561 h 1341521"/>
              <a:gd name="connsiteX137" fmla="*/ 93305 w 1987075"/>
              <a:gd name="connsiteY137" fmla="*/ 1245690 h 1341521"/>
              <a:gd name="connsiteX138" fmla="*/ 92102 w 1987075"/>
              <a:gd name="connsiteY138" fmla="*/ 1245690 h 1341521"/>
              <a:gd name="connsiteX139" fmla="*/ 90297 w 1987075"/>
              <a:gd name="connsiteY139" fmla="*/ 1248036 h 1341521"/>
              <a:gd name="connsiteX140" fmla="*/ 88793 w 1987075"/>
              <a:gd name="connsiteY140" fmla="*/ 1248276 h 1341521"/>
              <a:gd name="connsiteX141" fmla="*/ 88011 w 1987075"/>
              <a:gd name="connsiteY141" fmla="*/ 1247434 h 1341521"/>
              <a:gd name="connsiteX142" fmla="*/ 88252 w 1987075"/>
              <a:gd name="connsiteY142" fmla="*/ 1244847 h 1341521"/>
              <a:gd name="connsiteX143" fmla="*/ 89455 w 1987075"/>
              <a:gd name="connsiteY143" fmla="*/ 1243945 h 1341521"/>
              <a:gd name="connsiteX144" fmla="*/ 90959 w 1987075"/>
              <a:gd name="connsiteY144" fmla="*/ 1237508 h 1341521"/>
              <a:gd name="connsiteX145" fmla="*/ 91861 w 1987075"/>
              <a:gd name="connsiteY145" fmla="*/ 1239553 h 1341521"/>
              <a:gd name="connsiteX146" fmla="*/ 90959 w 1987075"/>
              <a:gd name="connsiteY146" fmla="*/ 1240516 h 1341521"/>
              <a:gd name="connsiteX147" fmla="*/ 89034 w 1987075"/>
              <a:gd name="connsiteY147" fmla="*/ 1238832 h 1341521"/>
              <a:gd name="connsiteX148" fmla="*/ 90959 w 1987075"/>
              <a:gd name="connsiteY148" fmla="*/ 1237508 h 1341521"/>
              <a:gd name="connsiteX149" fmla="*/ 114902 w 1987075"/>
              <a:gd name="connsiteY149" fmla="*/ 1269031 h 1341521"/>
              <a:gd name="connsiteX150" fmla="*/ 116586 w 1987075"/>
              <a:gd name="connsiteY150" fmla="*/ 1267828 h 1341521"/>
              <a:gd name="connsiteX151" fmla="*/ 116225 w 1987075"/>
              <a:gd name="connsiteY151" fmla="*/ 1266805 h 1341521"/>
              <a:gd name="connsiteX152" fmla="*/ 119955 w 1987075"/>
              <a:gd name="connsiteY152" fmla="*/ 1267767 h 1341521"/>
              <a:gd name="connsiteX153" fmla="*/ 122542 w 1987075"/>
              <a:gd name="connsiteY153" fmla="*/ 1266384 h 1341521"/>
              <a:gd name="connsiteX154" fmla="*/ 122060 w 1987075"/>
              <a:gd name="connsiteY154" fmla="*/ 1265061 h 1341521"/>
              <a:gd name="connsiteX155" fmla="*/ 123504 w 1987075"/>
              <a:gd name="connsiteY155" fmla="*/ 1263677 h 1341521"/>
              <a:gd name="connsiteX156" fmla="*/ 125189 w 1987075"/>
              <a:gd name="connsiteY156" fmla="*/ 1265120 h 1341521"/>
              <a:gd name="connsiteX157" fmla="*/ 128738 w 1987075"/>
              <a:gd name="connsiteY157" fmla="*/ 1264399 h 1341521"/>
              <a:gd name="connsiteX158" fmla="*/ 128257 w 1987075"/>
              <a:gd name="connsiteY158" fmla="*/ 1263617 h 1341521"/>
              <a:gd name="connsiteX159" fmla="*/ 129520 w 1987075"/>
              <a:gd name="connsiteY159" fmla="*/ 1262113 h 1341521"/>
              <a:gd name="connsiteX160" fmla="*/ 129159 w 1987075"/>
              <a:gd name="connsiteY160" fmla="*/ 1261150 h 1341521"/>
              <a:gd name="connsiteX161" fmla="*/ 130242 w 1987075"/>
              <a:gd name="connsiteY161" fmla="*/ 1259706 h 1341521"/>
              <a:gd name="connsiteX162" fmla="*/ 131445 w 1987075"/>
              <a:gd name="connsiteY162" fmla="*/ 1260248 h 1341521"/>
              <a:gd name="connsiteX163" fmla="*/ 133671 w 1987075"/>
              <a:gd name="connsiteY163" fmla="*/ 1259947 h 1341521"/>
              <a:gd name="connsiteX164" fmla="*/ 136017 w 1987075"/>
              <a:gd name="connsiteY164" fmla="*/ 1257842 h 1341521"/>
              <a:gd name="connsiteX165" fmla="*/ 137100 w 1987075"/>
              <a:gd name="connsiteY165" fmla="*/ 1255977 h 1341521"/>
              <a:gd name="connsiteX166" fmla="*/ 135957 w 1987075"/>
              <a:gd name="connsiteY166" fmla="*/ 1254232 h 1341521"/>
              <a:gd name="connsiteX167" fmla="*/ 138062 w 1987075"/>
              <a:gd name="connsiteY167" fmla="*/ 1250382 h 1341521"/>
              <a:gd name="connsiteX168" fmla="*/ 142334 w 1987075"/>
              <a:gd name="connsiteY168" fmla="*/ 1248577 h 1341521"/>
              <a:gd name="connsiteX169" fmla="*/ 143296 w 1987075"/>
              <a:gd name="connsiteY169" fmla="*/ 1248758 h 1341521"/>
              <a:gd name="connsiteX170" fmla="*/ 145041 w 1987075"/>
              <a:gd name="connsiteY170" fmla="*/ 1247374 h 1341521"/>
              <a:gd name="connsiteX171" fmla="*/ 146304 w 1987075"/>
              <a:gd name="connsiteY171" fmla="*/ 1247795 h 1341521"/>
              <a:gd name="connsiteX172" fmla="*/ 149192 w 1987075"/>
              <a:gd name="connsiteY172" fmla="*/ 1246472 h 1341521"/>
              <a:gd name="connsiteX173" fmla="*/ 149853 w 1987075"/>
              <a:gd name="connsiteY173" fmla="*/ 1245509 h 1341521"/>
              <a:gd name="connsiteX174" fmla="*/ 152741 w 1987075"/>
              <a:gd name="connsiteY174" fmla="*/ 1248517 h 1341521"/>
              <a:gd name="connsiteX175" fmla="*/ 157313 w 1987075"/>
              <a:gd name="connsiteY175" fmla="*/ 1248517 h 1341521"/>
              <a:gd name="connsiteX176" fmla="*/ 157253 w 1987075"/>
              <a:gd name="connsiteY176" fmla="*/ 1250141 h 1341521"/>
              <a:gd name="connsiteX177" fmla="*/ 159840 w 1987075"/>
              <a:gd name="connsiteY177" fmla="*/ 1250562 h 1341521"/>
              <a:gd name="connsiteX178" fmla="*/ 160561 w 1987075"/>
              <a:gd name="connsiteY178" fmla="*/ 1251525 h 1341521"/>
              <a:gd name="connsiteX179" fmla="*/ 161825 w 1987075"/>
              <a:gd name="connsiteY179" fmla="*/ 1251164 h 1341521"/>
              <a:gd name="connsiteX180" fmla="*/ 162908 w 1987075"/>
              <a:gd name="connsiteY180" fmla="*/ 1248878 h 1341521"/>
              <a:gd name="connsiteX181" fmla="*/ 161825 w 1987075"/>
              <a:gd name="connsiteY181" fmla="*/ 1248577 h 1341521"/>
              <a:gd name="connsiteX182" fmla="*/ 162306 w 1987075"/>
              <a:gd name="connsiteY182" fmla="*/ 1246712 h 1341521"/>
              <a:gd name="connsiteX183" fmla="*/ 159900 w 1987075"/>
              <a:gd name="connsiteY183" fmla="*/ 1245088 h 1341521"/>
              <a:gd name="connsiteX184" fmla="*/ 163629 w 1987075"/>
              <a:gd name="connsiteY184" fmla="*/ 1241719 h 1341521"/>
              <a:gd name="connsiteX185" fmla="*/ 163269 w 1987075"/>
              <a:gd name="connsiteY185" fmla="*/ 1240215 h 1341521"/>
              <a:gd name="connsiteX186" fmla="*/ 163870 w 1987075"/>
              <a:gd name="connsiteY186" fmla="*/ 1238351 h 1341521"/>
              <a:gd name="connsiteX187" fmla="*/ 168442 w 1987075"/>
              <a:gd name="connsiteY187" fmla="*/ 1235884 h 1341521"/>
              <a:gd name="connsiteX188" fmla="*/ 171630 w 1987075"/>
              <a:gd name="connsiteY188" fmla="*/ 1235463 h 1341521"/>
              <a:gd name="connsiteX189" fmla="*/ 175120 w 1987075"/>
              <a:gd name="connsiteY189" fmla="*/ 1233658 h 1341521"/>
              <a:gd name="connsiteX190" fmla="*/ 181917 w 1987075"/>
              <a:gd name="connsiteY190" fmla="*/ 1234259 h 1341521"/>
              <a:gd name="connsiteX191" fmla="*/ 185106 w 1987075"/>
              <a:gd name="connsiteY191" fmla="*/ 1235402 h 1341521"/>
              <a:gd name="connsiteX192" fmla="*/ 186670 w 1987075"/>
              <a:gd name="connsiteY192" fmla="*/ 1235042 h 1341521"/>
              <a:gd name="connsiteX193" fmla="*/ 188234 w 1987075"/>
              <a:gd name="connsiteY193" fmla="*/ 1236847 h 1341521"/>
              <a:gd name="connsiteX194" fmla="*/ 187873 w 1987075"/>
              <a:gd name="connsiteY194" fmla="*/ 1238410 h 1341521"/>
              <a:gd name="connsiteX195" fmla="*/ 189798 w 1987075"/>
              <a:gd name="connsiteY195" fmla="*/ 1240035 h 1341521"/>
              <a:gd name="connsiteX196" fmla="*/ 195032 w 1987075"/>
              <a:gd name="connsiteY196" fmla="*/ 1242261 h 1341521"/>
              <a:gd name="connsiteX197" fmla="*/ 194671 w 1987075"/>
              <a:gd name="connsiteY197" fmla="*/ 1243945 h 1341521"/>
              <a:gd name="connsiteX198" fmla="*/ 193167 w 1987075"/>
              <a:gd name="connsiteY198" fmla="*/ 1245268 h 1341521"/>
              <a:gd name="connsiteX199" fmla="*/ 189377 w 1987075"/>
              <a:gd name="connsiteY199" fmla="*/ 1246953 h 1341521"/>
              <a:gd name="connsiteX200" fmla="*/ 189437 w 1987075"/>
              <a:gd name="connsiteY200" fmla="*/ 1249359 h 1341521"/>
              <a:gd name="connsiteX201" fmla="*/ 188655 w 1987075"/>
              <a:gd name="connsiteY201" fmla="*/ 1251284 h 1341521"/>
              <a:gd name="connsiteX202" fmla="*/ 185407 w 1987075"/>
              <a:gd name="connsiteY202" fmla="*/ 1251766 h 1341521"/>
              <a:gd name="connsiteX203" fmla="*/ 184685 w 1987075"/>
              <a:gd name="connsiteY203" fmla="*/ 1252367 h 1341521"/>
              <a:gd name="connsiteX204" fmla="*/ 180774 w 1987075"/>
              <a:gd name="connsiteY204" fmla="*/ 1252427 h 1341521"/>
              <a:gd name="connsiteX205" fmla="*/ 179210 w 1987075"/>
              <a:gd name="connsiteY205" fmla="*/ 1253330 h 1341521"/>
              <a:gd name="connsiteX206" fmla="*/ 173315 w 1987075"/>
              <a:gd name="connsiteY206" fmla="*/ 1253510 h 1341521"/>
              <a:gd name="connsiteX207" fmla="*/ 172834 w 1987075"/>
              <a:gd name="connsiteY207" fmla="*/ 1254533 h 1341521"/>
              <a:gd name="connsiteX208" fmla="*/ 168562 w 1987075"/>
              <a:gd name="connsiteY208" fmla="*/ 1254112 h 1341521"/>
              <a:gd name="connsiteX209" fmla="*/ 164652 w 1987075"/>
              <a:gd name="connsiteY209" fmla="*/ 1254112 h 1341521"/>
              <a:gd name="connsiteX210" fmla="*/ 160862 w 1987075"/>
              <a:gd name="connsiteY210" fmla="*/ 1255556 h 1341521"/>
              <a:gd name="connsiteX211" fmla="*/ 161163 w 1987075"/>
              <a:gd name="connsiteY211" fmla="*/ 1256398 h 1341521"/>
              <a:gd name="connsiteX212" fmla="*/ 159479 w 1987075"/>
              <a:gd name="connsiteY212" fmla="*/ 1256939 h 1341521"/>
              <a:gd name="connsiteX213" fmla="*/ 158697 w 1987075"/>
              <a:gd name="connsiteY213" fmla="*/ 1259165 h 1341521"/>
              <a:gd name="connsiteX214" fmla="*/ 157313 w 1987075"/>
              <a:gd name="connsiteY214" fmla="*/ 1257842 h 1341521"/>
              <a:gd name="connsiteX215" fmla="*/ 157012 w 1987075"/>
              <a:gd name="connsiteY215" fmla="*/ 1260248 h 1341521"/>
              <a:gd name="connsiteX216" fmla="*/ 155207 w 1987075"/>
              <a:gd name="connsiteY216" fmla="*/ 1260549 h 1341521"/>
              <a:gd name="connsiteX217" fmla="*/ 151177 w 1987075"/>
              <a:gd name="connsiteY217" fmla="*/ 1263015 h 1341521"/>
              <a:gd name="connsiteX218" fmla="*/ 150034 w 1987075"/>
              <a:gd name="connsiteY218" fmla="*/ 1264399 h 1341521"/>
              <a:gd name="connsiteX219" fmla="*/ 147627 w 1987075"/>
              <a:gd name="connsiteY219" fmla="*/ 1265120 h 1341521"/>
              <a:gd name="connsiteX220" fmla="*/ 147267 w 1987075"/>
              <a:gd name="connsiteY220" fmla="*/ 1263918 h 1341521"/>
              <a:gd name="connsiteX221" fmla="*/ 146063 w 1987075"/>
              <a:gd name="connsiteY221" fmla="*/ 1264338 h 1341521"/>
              <a:gd name="connsiteX222" fmla="*/ 143296 w 1987075"/>
              <a:gd name="connsiteY222" fmla="*/ 1263977 h 1341521"/>
              <a:gd name="connsiteX223" fmla="*/ 138724 w 1987075"/>
              <a:gd name="connsiteY223" fmla="*/ 1266685 h 1341521"/>
              <a:gd name="connsiteX224" fmla="*/ 136679 w 1987075"/>
              <a:gd name="connsiteY224" fmla="*/ 1266865 h 1341521"/>
              <a:gd name="connsiteX225" fmla="*/ 135355 w 1987075"/>
              <a:gd name="connsiteY225" fmla="*/ 1266263 h 1341521"/>
              <a:gd name="connsiteX226" fmla="*/ 134152 w 1987075"/>
              <a:gd name="connsiteY226" fmla="*/ 1267467 h 1341521"/>
              <a:gd name="connsiteX227" fmla="*/ 132768 w 1987075"/>
              <a:gd name="connsiteY227" fmla="*/ 1265782 h 1341521"/>
              <a:gd name="connsiteX228" fmla="*/ 131204 w 1987075"/>
              <a:gd name="connsiteY228" fmla="*/ 1266745 h 1341521"/>
              <a:gd name="connsiteX229" fmla="*/ 132167 w 1987075"/>
              <a:gd name="connsiteY229" fmla="*/ 1268790 h 1341521"/>
              <a:gd name="connsiteX230" fmla="*/ 131806 w 1987075"/>
              <a:gd name="connsiteY230" fmla="*/ 1269632 h 1341521"/>
              <a:gd name="connsiteX231" fmla="*/ 130362 w 1987075"/>
              <a:gd name="connsiteY231" fmla="*/ 1269332 h 1341521"/>
              <a:gd name="connsiteX232" fmla="*/ 130122 w 1987075"/>
              <a:gd name="connsiteY232" fmla="*/ 1267467 h 1341521"/>
              <a:gd name="connsiteX233" fmla="*/ 127354 w 1987075"/>
              <a:gd name="connsiteY233" fmla="*/ 1267226 h 1341521"/>
              <a:gd name="connsiteX234" fmla="*/ 123564 w 1987075"/>
              <a:gd name="connsiteY234" fmla="*/ 1268670 h 1341521"/>
              <a:gd name="connsiteX235" fmla="*/ 119474 w 1987075"/>
              <a:gd name="connsiteY235" fmla="*/ 1268910 h 1341521"/>
              <a:gd name="connsiteX236" fmla="*/ 117909 w 1987075"/>
              <a:gd name="connsiteY236" fmla="*/ 1267888 h 1341521"/>
              <a:gd name="connsiteX237" fmla="*/ 115864 w 1987075"/>
              <a:gd name="connsiteY237" fmla="*/ 1269693 h 1341521"/>
              <a:gd name="connsiteX238" fmla="*/ 114902 w 1987075"/>
              <a:gd name="connsiteY238" fmla="*/ 1268971 h 1341521"/>
              <a:gd name="connsiteX239" fmla="*/ 187272 w 1987075"/>
              <a:gd name="connsiteY239" fmla="*/ 1256819 h 1341521"/>
              <a:gd name="connsiteX240" fmla="*/ 191663 w 1987075"/>
              <a:gd name="connsiteY240" fmla="*/ 1255556 h 1341521"/>
              <a:gd name="connsiteX241" fmla="*/ 195273 w 1987075"/>
              <a:gd name="connsiteY241" fmla="*/ 1253871 h 1341521"/>
              <a:gd name="connsiteX242" fmla="*/ 196295 w 1987075"/>
              <a:gd name="connsiteY242" fmla="*/ 1255074 h 1341521"/>
              <a:gd name="connsiteX243" fmla="*/ 197859 w 1987075"/>
              <a:gd name="connsiteY243" fmla="*/ 1254232 h 1341521"/>
              <a:gd name="connsiteX244" fmla="*/ 197378 w 1987075"/>
              <a:gd name="connsiteY244" fmla="*/ 1255917 h 1341521"/>
              <a:gd name="connsiteX245" fmla="*/ 198461 w 1987075"/>
              <a:gd name="connsiteY245" fmla="*/ 1255315 h 1341521"/>
              <a:gd name="connsiteX246" fmla="*/ 199845 w 1987075"/>
              <a:gd name="connsiteY246" fmla="*/ 1256638 h 1341521"/>
              <a:gd name="connsiteX247" fmla="*/ 199544 w 1987075"/>
              <a:gd name="connsiteY247" fmla="*/ 1254834 h 1341521"/>
              <a:gd name="connsiteX248" fmla="*/ 202371 w 1987075"/>
              <a:gd name="connsiteY248" fmla="*/ 1255435 h 1341521"/>
              <a:gd name="connsiteX249" fmla="*/ 202371 w 1987075"/>
              <a:gd name="connsiteY249" fmla="*/ 1256277 h 1341521"/>
              <a:gd name="connsiteX250" fmla="*/ 204777 w 1987075"/>
              <a:gd name="connsiteY250" fmla="*/ 1257120 h 1341521"/>
              <a:gd name="connsiteX251" fmla="*/ 203995 w 1987075"/>
              <a:gd name="connsiteY251" fmla="*/ 1255255 h 1341521"/>
              <a:gd name="connsiteX252" fmla="*/ 205680 w 1987075"/>
              <a:gd name="connsiteY252" fmla="*/ 1255195 h 1341521"/>
              <a:gd name="connsiteX253" fmla="*/ 207785 w 1987075"/>
              <a:gd name="connsiteY253" fmla="*/ 1253630 h 1341521"/>
              <a:gd name="connsiteX254" fmla="*/ 209410 w 1987075"/>
              <a:gd name="connsiteY254" fmla="*/ 1255375 h 1341521"/>
              <a:gd name="connsiteX255" fmla="*/ 209410 w 1987075"/>
              <a:gd name="connsiteY255" fmla="*/ 1257060 h 1341521"/>
              <a:gd name="connsiteX256" fmla="*/ 210372 w 1987075"/>
              <a:gd name="connsiteY256" fmla="*/ 1257240 h 1341521"/>
              <a:gd name="connsiteX257" fmla="*/ 210733 w 1987075"/>
              <a:gd name="connsiteY257" fmla="*/ 1254653 h 1341521"/>
              <a:gd name="connsiteX258" fmla="*/ 212478 w 1987075"/>
              <a:gd name="connsiteY258" fmla="*/ 1258864 h 1341521"/>
              <a:gd name="connsiteX259" fmla="*/ 213380 w 1987075"/>
              <a:gd name="connsiteY259" fmla="*/ 1257962 h 1341521"/>
              <a:gd name="connsiteX260" fmla="*/ 213019 w 1987075"/>
              <a:gd name="connsiteY260" fmla="*/ 1256217 h 1341521"/>
              <a:gd name="connsiteX261" fmla="*/ 213921 w 1987075"/>
              <a:gd name="connsiteY261" fmla="*/ 1254894 h 1341521"/>
              <a:gd name="connsiteX262" fmla="*/ 214944 w 1987075"/>
              <a:gd name="connsiteY262" fmla="*/ 1257300 h 1341521"/>
              <a:gd name="connsiteX263" fmla="*/ 215365 w 1987075"/>
              <a:gd name="connsiteY263" fmla="*/ 1256097 h 1341521"/>
              <a:gd name="connsiteX264" fmla="*/ 217170 w 1987075"/>
              <a:gd name="connsiteY264" fmla="*/ 1256277 h 1341521"/>
              <a:gd name="connsiteX265" fmla="*/ 215606 w 1987075"/>
              <a:gd name="connsiteY265" fmla="*/ 1254894 h 1341521"/>
              <a:gd name="connsiteX266" fmla="*/ 216689 w 1987075"/>
              <a:gd name="connsiteY266" fmla="*/ 1254232 h 1341521"/>
              <a:gd name="connsiteX267" fmla="*/ 220178 w 1987075"/>
              <a:gd name="connsiteY267" fmla="*/ 1256999 h 1341521"/>
              <a:gd name="connsiteX268" fmla="*/ 220840 w 1987075"/>
              <a:gd name="connsiteY268" fmla="*/ 1256518 h 1341521"/>
              <a:gd name="connsiteX269" fmla="*/ 222885 w 1987075"/>
              <a:gd name="connsiteY269" fmla="*/ 1256879 h 1341521"/>
              <a:gd name="connsiteX270" fmla="*/ 221802 w 1987075"/>
              <a:gd name="connsiteY270" fmla="*/ 1255556 h 1341521"/>
              <a:gd name="connsiteX271" fmla="*/ 223186 w 1987075"/>
              <a:gd name="connsiteY271" fmla="*/ 1255315 h 1341521"/>
              <a:gd name="connsiteX272" fmla="*/ 223426 w 1987075"/>
              <a:gd name="connsiteY272" fmla="*/ 1254292 h 1341521"/>
              <a:gd name="connsiteX273" fmla="*/ 222644 w 1987075"/>
              <a:gd name="connsiteY273" fmla="*/ 1252668 h 1341521"/>
              <a:gd name="connsiteX274" fmla="*/ 227457 w 1987075"/>
              <a:gd name="connsiteY274" fmla="*/ 1255977 h 1341521"/>
              <a:gd name="connsiteX275" fmla="*/ 228841 w 1987075"/>
              <a:gd name="connsiteY275" fmla="*/ 1254954 h 1341521"/>
              <a:gd name="connsiteX276" fmla="*/ 227036 w 1987075"/>
              <a:gd name="connsiteY276" fmla="*/ 1254232 h 1341521"/>
              <a:gd name="connsiteX277" fmla="*/ 227277 w 1987075"/>
              <a:gd name="connsiteY277" fmla="*/ 1253149 h 1341521"/>
              <a:gd name="connsiteX278" fmla="*/ 225712 w 1987075"/>
              <a:gd name="connsiteY278" fmla="*/ 1251525 h 1341521"/>
              <a:gd name="connsiteX279" fmla="*/ 226494 w 1987075"/>
              <a:gd name="connsiteY279" fmla="*/ 1250623 h 1341521"/>
              <a:gd name="connsiteX280" fmla="*/ 226013 w 1987075"/>
              <a:gd name="connsiteY280" fmla="*/ 1247374 h 1341521"/>
              <a:gd name="connsiteX281" fmla="*/ 226615 w 1987075"/>
              <a:gd name="connsiteY281" fmla="*/ 1246171 h 1341521"/>
              <a:gd name="connsiteX282" fmla="*/ 230224 w 1987075"/>
              <a:gd name="connsiteY282" fmla="*/ 1246351 h 1341521"/>
              <a:gd name="connsiteX283" fmla="*/ 232029 w 1987075"/>
              <a:gd name="connsiteY283" fmla="*/ 1248637 h 1341521"/>
              <a:gd name="connsiteX284" fmla="*/ 232089 w 1987075"/>
              <a:gd name="connsiteY284" fmla="*/ 1246833 h 1341521"/>
              <a:gd name="connsiteX285" fmla="*/ 233954 w 1987075"/>
              <a:gd name="connsiteY285" fmla="*/ 1248577 h 1341521"/>
              <a:gd name="connsiteX286" fmla="*/ 234375 w 1987075"/>
              <a:gd name="connsiteY286" fmla="*/ 1247013 h 1341521"/>
              <a:gd name="connsiteX287" fmla="*/ 232751 w 1987075"/>
              <a:gd name="connsiteY287" fmla="*/ 1245088 h 1341521"/>
              <a:gd name="connsiteX288" fmla="*/ 232751 w 1987075"/>
              <a:gd name="connsiteY288" fmla="*/ 1242862 h 1341521"/>
              <a:gd name="connsiteX289" fmla="*/ 233954 w 1987075"/>
              <a:gd name="connsiteY289" fmla="*/ 1241900 h 1341521"/>
              <a:gd name="connsiteX290" fmla="*/ 236842 w 1987075"/>
              <a:gd name="connsiteY290" fmla="*/ 1241659 h 1341521"/>
              <a:gd name="connsiteX291" fmla="*/ 241654 w 1987075"/>
              <a:gd name="connsiteY291" fmla="*/ 1243343 h 1341521"/>
              <a:gd name="connsiteX292" fmla="*/ 241353 w 1987075"/>
              <a:gd name="connsiteY292" fmla="*/ 1244547 h 1341521"/>
              <a:gd name="connsiteX293" fmla="*/ 241955 w 1987075"/>
              <a:gd name="connsiteY293" fmla="*/ 1247374 h 1341521"/>
              <a:gd name="connsiteX294" fmla="*/ 241714 w 1987075"/>
              <a:gd name="connsiteY294" fmla="*/ 1249780 h 1341521"/>
              <a:gd name="connsiteX295" fmla="*/ 243098 w 1987075"/>
              <a:gd name="connsiteY295" fmla="*/ 1248577 h 1341521"/>
              <a:gd name="connsiteX296" fmla="*/ 243880 w 1987075"/>
              <a:gd name="connsiteY296" fmla="*/ 1251886 h 1341521"/>
              <a:gd name="connsiteX297" fmla="*/ 244482 w 1987075"/>
              <a:gd name="connsiteY297" fmla="*/ 1249600 h 1341521"/>
              <a:gd name="connsiteX298" fmla="*/ 243820 w 1987075"/>
              <a:gd name="connsiteY298" fmla="*/ 1246712 h 1341521"/>
              <a:gd name="connsiteX299" fmla="*/ 244301 w 1987075"/>
              <a:gd name="connsiteY299" fmla="*/ 1245208 h 1341521"/>
              <a:gd name="connsiteX300" fmla="*/ 245324 w 1987075"/>
              <a:gd name="connsiteY300" fmla="*/ 1245449 h 1341521"/>
              <a:gd name="connsiteX301" fmla="*/ 247008 w 1987075"/>
              <a:gd name="connsiteY301" fmla="*/ 1247675 h 1341521"/>
              <a:gd name="connsiteX302" fmla="*/ 248332 w 1987075"/>
              <a:gd name="connsiteY302" fmla="*/ 1247314 h 1341521"/>
              <a:gd name="connsiteX303" fmla="*/ 246647 w 1987075"/>
              <a:gd name="connsiteY303" fmla="*/ 1246532 h 1341521"/>
              <a:gd name="connsiteX304" fmla="*/ 246166 w 1987075"/>
              <a:gd name="connsiteY304" fmla="*/ 1245208 h 1341521"/>
              <a:gd name="connsiteX305" fmla="*/ 247490 w 1987075"/>
              <a:gd name="connsiteY305" fmla="*/ 1245208 h 1341521"/>
              <a:gd name="connsiteX306" fmla="*/ 248753 w 1987075"/>
              <a:gd name="connsiteY306" fmla="*/ 1246171 h 1341521"/>
              <a:gd name="connsiteX307" fmla="*/ 250919 w 1987075"/>
              <a:gd name="connsiteY307" fmla="*/ 1247013 h 1341521"/>
              <a:gd name="connsiteX308" fmla="*/ 250317 w 1987075"/>
              <a:gd name="connsiteY308" fmla="*/ 1245810 h 1341521"/>
              <a:gd name="connsiteX309" fmla="*/ 244181 w 1987075"/>
              <a:gd name="connsiteY309" fmla="*/ 1242020 h 1341521"/>
              <a:gd name="connsiteX310" fmla="*/ 243399 w 1987075"/>
              <a:gd name="connsiteY310" fmla="*/ 1240576 h 1341521"/>
              <a:gd name="connsiteX311" fmla="*/ 241594 w 1987075"/>
              <a:gd name="connsiteY311" fmla="*/ 1239674 h 1341521"/>
              <a:gd name="connsiteX312" fmla="*/ 240391 w 1987075"/>
              <a:gd name="connsiteY312" fmla="*/ 1237749 h 1341521"/>
              <a:gd name="connsiteX313" fmla="*/ 237624 w 1987075"/>
              <a:gd name="connsiteY313" fmla="*/ 1238591 h 1341521"/>
              <a:gd name="connsiteX314" fmla="*/ 236842 w 1987075"/>
              <a:gd name="connsiteY314" fmla="*/ 1238110 h 1341521"/>
              <a:gd name="connsiteX315" fmla="*/ 236240 w 1987075"/>
              <a:gd name="connsiteY315" fmla="*/ 1235884 h 1341521"/>
              <a:gd name="connsiteX316" fmla="*/ 235037 w 1987075"/>
              <a:gd name="connsiteY316" fmla="*/ 1234440 h 1341521"/>
              <a:gd name="connsiteX317" fmla="*/ 235699 w 1987075"/>
              <a:gd name="connsiteY317" fmla="*/ 1232275 h 1341521"/>
              <a:gd name="connsiteX318" fmla="*/ 233292 w 1987075"/>
              <a:gd name="connsiteY318" fmla="*/ 1230650 h 1341521"/>
              <a:gd name="connsiteX319" fmla="*/ 234074 w 1987075"/>
              <a:gd name="connsiteY319" fmla="*/ 1228424 h 1341521"/>
              <a:gd name="connsiteX320" fmla="*/ 235578 w 1987075"/>
              <a:gd name="connsiteY320" fmla="*/ 1228545 h 1341521"/>
              <a:gd name="connsiteX321" fmla="*/ 236962 w 1987075"/>
              <a:gd name="connsiteY321" fmla="*/ 1227763 h 1341521"/>
              <a:gd name="connsiteX322" fmla="*/ 239669 w 1987075"/>
              <a:gd name="connsiteY322" fmla="*/ 1224935 h 1341521"/>
              <a:gd name="connsiteX323" fmla="*/ 241775 w 1987075"/>
              <a:gd name="connsiteY323" fmla="*/ 1224935 h 1341521"/>
              <a:gd name="connsiteX324" fmla="*/ 243760 w 1987075"/>
              <a:gd name="connsiteY324" fmla="*/ 1223431 h 1341521"/>
              <a:gd name="connsiteX325" fmla="*/ 245083 w 1987075"/>
              <a:gd name="connsiteY325" fmla="*/ 1224213 h 1341521"/>
              <a:gd name="connsiteX326" fmla="*/ 250197 w 1987075"/>
              <a:gd name="connsiteY326" fmla="*/ 1223371 h 1341521"/>
              <a:gd name="connsiteX327" fmla="*/ 252122 w 1987075"/>
              <a:gd name="connsiteY327" fmla="*/ 1224875 h 1341521"/>
              <a:gd name="connsiteX328" fmla="*/ 253325 w 1987075"/>
              <a:gd name="connsiteY328" fmla="*/ 1224153 h 1341521"/>
              <a:gd name="connsiteX329" fmla="*/ 255069 w 1987075"/>
              <a:gd name="connsiteY329" fmla="*/ 1224454 h 1341521"/>
              <a:gd name="connsiteX330" fmla="*/ 257175 w 1987075"/>
              <a:gd name="connsiteY330" fmla="*/ 1223973 h 1341521"/>
              <a:gd name="connsiteX331" fmla="*/ 258739 w 1987075"/>
              <a:gd name="connsiteY331" fmla="*/ 1225717 h 1341521"/>
              <a:gd name="connsiteX332" fmla="*/ 260724 w 1987075"/>
              <a:gd name="connsiteY332" fmla="*/ 1225055 h 1341521"/>
              <a:gd name="connsiteX333" fmla="*/ 262349 w 1987075"/>
              <a:gd name="connsiteY333" fmla="*/ 1226439 h 1341521"/>
              <a:gd name="connsiteX334" fmla="*/ 262710 w 1987075"/>
              <a:gd name="connsiteY334" fmla="*/ 1230229 h 1341521"/>
              <a:gd name="connsiteX335" fmla="*/ 260664 w 1987075"/>
              <a:gd name="connsiteY335" fmla="*/ 1230650 h 1341521"/>
              <a:gd name="connsiteX336" fmla="*/ 258980 w 1987075"/>
              <a:gd name="connsiteY336" fmla="*/ 1232335 h 1341521"/>
              <a:gd name="connsiteX337" fmla="*/ 259281 w 1987075"/>
              <a:gd name="connsiteY337" fmla="*/ 1235042 h 1341521"/>
              <a:gd name="connsiteX338" fmla="*/ 258077 w 1987075"/>
              <a:gd name="connsiteY338" fmla="*/ 1235884 h 1341521"/>
              <a:gd name="connsiteX339" fmla="*/ 258679 w 1987075"/>
              <a:gd name="connsiteY339" fmla="*/ 1236967 h 1341521"/>
              <a:gd name="connsiteX340" fmla="*/ 260183 w 1987075"/>
              <a:gd name="connsiteY340" fmla="*/ 1236185 h 1341521"/>
              <a:gd name="connsiteX341" fmla="*/ 260905 w 1987075"/>
              <a:gd name="connsiteY341" fmla="*/ 1236786 h 1341521"/>
              <a:gd name="connsiteX342" fmla="*/ 257897 w 1987075"/>
              <a:gd name="connsiteY342" fmla="*/ 1239914 h 1341521"/>
              <a:gd name="connsiteX343" fmla="*/ 261506 w 1987075"/>
              <a:gd name="connsiteY343" fmla="*/ 1238711 h 1341521"/>
              <a:gd name="connsiteX344" fmla="*/ 261326 w 1987075"/>
              <a:gd name="connsiteY344" fmla="*/ 1237147 h 1341521"/>
              <a:gd name="connsiteX345" fmla="*/ 262529 w 1987075"/>
              <a:gd name="connsiteY345" fmla="*/ 1236606 h 1341521"/>
              <a:gd name="connsiteX346" fmla="*/ 263131 w 1987075"/>
              <a:gd name="connsiteY346" fmla="*/ 1234861 h 1341521"/>
              <a:gd name="connsiteX347" fmla="*/ 265356 w 1987075"/>
              <a:gd name="connsiteY347" fmla="*/ 1234561 h 1341521"/>
              <a:gd name="connsiteX348" fmla="*/ 265356 w 1987075"/>
              <a:gd name="connsiteY348" fmla="*/ 1235402 h 1341521"/>
              <a:gd name="connsiteX349" fmla="*/ 263251 w 1987075"/>
              <a:gd name="connsiteY349" fmla="*/ 1236124 h 1341521"/>
              <a:gd name="connsiteX350" fmla="*/ 263070 w 1987075"/>
              <a:gd name="connsiteY350" fmla="*/ 1238110 h 1341521"/>
              <a:gd name="connsiteX351" fmla="*/ 268545 w 1987075"/>
              <a:gd name="connsiteY351" fmla="*/ 1236305 h 1341521"/>
              <a:gd name="connsiteX352" fmla="*/ 268545 w 1987075"/>
              <a:gd name="connsiteY352" fmla="*/ 1234982 h 1341521"/>
              <a:gd name="connsiteX353" fmla="*/ 269447 w 1987075"/>
              <a:gd name="connsiteY353" fmla="*/ 1233478 h 1341521"/>
              <a:gd name="connsiteX354" fmla="*/ 270049 w 1987075"/>
              <a:gd name="connsiteY354" fmla="*/ 1234681 h 1341521"/>
              <a:gd name="connsiteX355" fmla="*/ 271613 w 1987075"/>
              <a:gd name="connsiteY355" fmla="*/ 1231673 h 1341521"/>
              <a:gd name="connsiteX356" fmla="*/ 273718 w 1987075"/>
              <a:gd name="connsiteY356" fmla="*/ 1230470 h 1341521"/>
              <a:gd name="connsiteX357" fmla="*/ 274320 w 1987075"/>
              <a:gd name="connsiteY357" fmla="*/ 1232034 h 1341521"/>
              <a:gd name="connsiteX358" fmla="*/ 272214 w 1987075"/>
              <a:gd name="connsiteY358" fmla="*/ 1234019 h 1341521"/>
              <a:gd name="connsiteX359" fmla="*/ 272214 w 1987075"/>
              <a:gd name="connsiteY359" fmla="*/ 1235523 h 1341521"/>
              <a:gd name="connsiteX360" fmla="*/ 274260 w 1987075"/>
              <a:gd name="connsiteY360" fmla="*/ 1235763 h 1341521"/>
              <a:gd name="connsiteX361" fmla="*/ 275944 w 1987075"/>
              <a:gd name="connsiteY361" fmla="*/ 1235222 h 1341521"/>
              <a:gd name="connsiteX362" fmla="*/ 277328 w 1987075"/>
              <a:gd name="connsiteY362" fmla="*/ 1234019 h 1341521"/>
              <a:gd name="connsiteX363" fmla="*/ 277809 w 1987075"/>
              <a:gd name="connsiteY363" fmla="*/ 1235102 h 1341521"/>
              <a:gd name="connsiteX364" fmla="*/ 277569 w 1987075"/>
              <a:gd name="connsiteY364" fmla="*/ 1237749 h 1341521"/>
              <a:gd name="connsiteX365" fmla="*/ 276486 w 1987075"/>
              <a:gd name="connsiteY365" fmla="*/ 1239553 h 1341521"/>
              <a:gd name="connsiteX366" fmla="*/ 278651 w 1987075"/>
              <a:gd name="connsiteY366" fmla="*/ 1238110 h 1341521"/>
              <a:gd name="connsiteX367" fmla="*/ 279253 w 1987075"/>
              <a:gd name="connsiteY367" fmla="*/ 1238952 h 1341521"/>
              <a:gd name="connsiteX368" fmla="*/ 277689 w 1987075"/>
              <a:gd name="connsiteY368" fmla="*/ 1240997 h 1341521"/>
              <a:gd name="connsiteX369" fmla="*/ 276185 w 1987075"/>
              <a:gd name="connsiteY369" fmla="*/ 1240817 h 1341521"/>
              <a:gd name="connsiteX370" fmla="*/ 276426 w 1987075"/>
              <a:gd name="connsiteY370" fmla="*/ 1242261 h 1341521"/>
              <a:gd name="connsiteX371" fmla="*/ 273839 w 1987075"/>
              <a:gd name="connsiteY371" fmla="*/ 1242501 h 1341521"/>
              <a:gd name="connsiteX372" fmla="*/ 271854 w 1987075"/>
              <a:gd name="connsiteY372" fmla="*/ 1241478 h 1341521"/>
              <a:gd name="connsiteX373" fmla="*/ 271312 w 1987075"/>
              <a:gd name="connsiteY373" fmla="*/ 1240095 h 1341521"/>
              <a:gd name="connsiteX374" fmla="*/ 270289 w 1987075"/>
              <a:gd name="connsiteY374" fmla="*/ 1242140 h 1341521"/>
              <a:gd name="connsiteX375" fmla="*/ 267462 w 1987075"/>
              <a:gd name="connsiteY375" fmla="*/ 1243584 h 1341521"/>
              <a:gd name="connsiteX376" fmla="*/ 266139 w 1987075"/>
              <a:gd name="connsiteY376" fmla="*/ 1242982 h 1341521"/>
              <a:gd name="connsiteX377" fmla="*/ 266319 w 1987075"/>
              <a:gd name="connsiteY377" fmla="*/ 1244787 h 1341521"/>
              <a:gd name="connsiteX378" fmla="*/ 263552 w 1987075"/>
              <a:gd name="connsiteY378" fmla="*/ 1245449 h 1341521"/>
              <a:gd name="connsiteX379" fmla="*/ 261506 w 1987075"/>
              <a:gd name="connsiteY379" fmla="*/ 1244366 h 1341521"/>
              <a:gd name="connsiteX380" fmla="*/ 260905 w 1987075"/>
              <a:gd name="connsiteY380" fmla="*/ 1245629 h 1341521"/>
              <a:gd name="connsiteX381" fmla="*/ 262228 w 1987075"/>
              <a:gd name="connsiteY381" fmla="*/ 1246231 h 1341521"/>
              <a:gd name="connsiteX382" fmla="*/ 260905 w 1987075"/>
              <a:gd name="connsiteY382" fmla="*/ 1246953 h 1341521"/>
              <a:gd name="connsiteX383" fmla="*/ 255491 w 1987075"/>
              <a:gd name="connsiteY383" fmla="*/ 1246712 h 1341521"/>
              <a:gd name="connsiteX384" fmla="*/ 257897 w 1987075"/>
              <a:gd name="connsiteY384" fmla="*/ 1247915 h 1341521"/>
              <a:gd name="connsiteX385" fmla="*/ 255791 w 1987075"/>
              <a:gd name="connsiteY385" fmla="*/ 1249058 h 1341521"/>
              <a:gd name="connsiteX386" fmla="*/ 255912 w 1987075"/>
              <a:gd name="connsiteY386" fmla="*/ 1249841 h 1341521"/>
              <a:gd name="connsiteX387" fmla="*/ 257716 w 1987075"/>
              <a:gd name="connsiteY387" fmla="*/ 1249660 h 1341521"/>
              <a:gd name="connsiteX388" fmla="*/ 256333 w 1987075"/>
              <a:gd name="connsiteY388" fmla="*/ 1251766 h 1341521"/>
              <a:gd name="connsiteX389" fmla="*/ 257897 w 1987075"/>
              <a:gd name="connsiteY389" fmla="*/ 1251224 h 1341521"/>
              <a:gd name="connsiteX390" fmla="*/ 258679 w 1987075"/>
              <a:gd name="connsiteY390" fmla="*/ 1249600 h 1341521"/>
              <a:gd name="connsiteX391" fmla="*/ 259822 w 1987075"/>
              <a:gd name="connsiteY391" fmla="*/ 1249239 h 1341521"/>
              <a:gd name="connsiteX392" fmla="*/ 260905 w 1987075"/>
              <a:gd name="connsiteY392" fmla="*/ 1250081 h 1341521"/>
              <a:gd name="connsiteX393" fmla="*/ 262529 w 1987075"/>
              <a:gd name="connsiteY393" fmla="*/ 1248457 h 1341521"/>
              <a:gd name="connsiteX394" fmla="*/ 264996 w 1987075"/>
              <a:gd name="connsiteY394" fmla="*/ 1248156 h 1341521"/>
              <a:gd name="connsiteX395" fmla="*/ 264695 w 1987075"/>
              <a:gd name="connsiteY395" fmla="*/ 1250562 h 1341521"/>
              <a:gd name="connsiteX396" fmla="*/ 265778 w 1987075"/>
              <a:gd name="connsiteY396" fmla="*/ 1250863 h 1341521"/>
              <a:gd name="connsiteX397" fmla="*/ 267101 w 1987075"/>
              <a:gd name="connsiteY397" fmla="*/ 1248096 h 1341521"/>
              <a:gd name="connsiteX398" fmla="*/ 268605 w 1987075"/>
              <a:gd name="connsiteY398" fmla="*/ 1247494 h 1341521"/>
              <a:gd name="connsiteX399" fmla="*/ 269267 w 1987075"/>
              <a:gd name="connsiteY399" fmla="*/ 1249299 h 1341521"/>
              <a:gd name="connsiteX400" fmla="*/ 268966 w 1987075"/>
              <a:gd name="connsiteY400" fmla="*/ 1250743 h 1341521"/>
              <a:gd name="connsiteX401" fmla="*/ 267763 w 1987075"/>
              <a:gd name="connsiteY401" fmla="*/ 1251946 h 1341521"/>
              <a:gd name="connsiteX402" fmla="*/ 269808 w 1987075"/>
              <a:gd name="connsiteY402" fmla="*/ 1252608 h 1341521"/>
              <a:gd name="connsiteX403" fmla="*/ 270109 w 1987075"/>
              <a:gd name="connsiteY403" fmla="*/ 1255134 h 1341521"/>
              <a:gd name="connsiteX404" fmla="*/ 269146 w 1987075"/>
              <a:gd name="connsiteY404" fmla="*/ 1256157 h 1341521"/>
              <a:gd name="connsiteX405" fmla="*/ 265898 w 1987075"/>
              <a:gd name="connsiteY405" fmla="*/ 1255375 h 1341521"/>
              <a:gd name="connsiteX406" fmla="*/ 264334 w 1987075"/>
              <a:gd name="connsiteY406" fmla="*/ 1256157 h 1341521"/>
              <a:gd name="connsiteX407" fmla="*/ 262228 w 1987075"/>
              <a:gd name="connsiteY407" fmla="*/ 1254713 h 1341521"/>
              <a:gd name="connsiteX408" fmla="*/ 262589 w 1987075"/>
              <a:gd name="connsiteY408" fmla="*/ 1256037 h 1341521"/>
              <a:gd name="connsiteX409" fmla="*/ 261206 w 1987075"/>
              <a:gd name="connsiteY409" fmla="*/ 1255796 h 1341521"/>
              <a:gd name="connsiteX410" fmla="*/ 259641 w 1987075"/>
              <a:gd name="connsiteY410" fmla="*/ 1257120 h 1341521"/>
              <a:gd name="connsiteX411" fmla="*/ 257355 w 1987075"/>
              <a:gd name="connsiteY411" fmla="*/ 1254773 h 1341521"/>
              <a:gd name="connsiteX412" fmla="*/ 257055 w 1987075"/>
              <a:gd name="connsiteY412" fmla="*/ 1256458 h 1341521"/>
              <a:gd name="connsiteX413" fmla="*/ 255551 w 1987075"/>
              <a:gd name="connsiteY413" fmla="*/ 1254593 h 1341521"/>
              <a:gd name="connsiteX414" fmla="*/ 255491 w 1987075"/>
              <a:gd name="connsiteY414" fmla="*/ 1256277 h 1341521"/>
              <a:gd name="connsiteX415" fmla="*/ 254528 w 1987075"/>
              <a:gd name="connsiteY415" fmla="*/ 1256217 h 1341521"/>
              <a:gd name="connsiteX416" fmla="*/ 255551 w 1987075"/>
              <a:gd name="connsiteY416" fmla="*/ 1258744 h 1341521"/>
              <a:gd name="connsiteX417" fmla="*/ 255130 w 1987075"/>
              <a:gd name="connsiteY417" fmla="*/ 1260308 h 1341521"/>
              <a:gd name="connsiteX418" fmla="*/ 254648 w 1987075"/>
              <a:gd name="connsiteY418" fmla="*/ 1258203 h 1341521"/>
              <a:gd name="connsiteX419" fmla="*/ 253566 w 1987075"/>
              <a:gd name="connsiteY419" fmla="*/ 1257360 h 1341521"/>
              <a:gd name="connsiteX420" fmla="*/ 252723 w 1987075"/>
              <a:gd name="connsiteY420" fmla="*/ 1259646 h 1341521"/>
              <a:gd name="connsiteX421" fmla="*/ 251520 w 1987075"/>
              <a:gd name="connsiteY421" fmla="*/ 1260850 h 1341521"/>
              <a:gd name="connsiteX422" fmla="*/ 250317 w 1987075"/>
              <a:gd name="connsiteY422" fmla="*/ 1260368 h 1341521"/>
              <a:gd name="connsiteX423" fmla="*/ 250618 w 1987075"/>
              <a:gd name="connsiteY423" fmla="*/ 1262594 h 1341521"/>
              <a:gd name="connsiteX424" fmla="*/ 249234 w 1987075"/>
              <a:gd name="connsiteY424" fmla="*/ 1260007 h 1341521"/>
              <a:gd name="connsiteX425" fmla="*/ 249655 w 1987075"/>
              <a:gd name="connsiteY425" fmla="*/ 1258383 h 1341521"/>
              <a:gd name="connsiteX426" fmla="*/ 248813 w 1987075"/>
              <a:gd name="connsiteY426" fmla="*/ 1256699 h 1341521"/>
              <a:gd name="connsiteX427" fmla="*/ 248091 w 1987075"/>
              <a:gd name="connsiteY427" fmla="*/ 1257601 h 1341521"/>
              <a:gd name="connsiteX428" fmla="*/ 248512 w 1987075"/>
              <a:gd name="connsiteY428" fmla="*/ 1259165 h 1341521"/>
              <a:gd name="connsiteX429" fmla="*/ 247550 w 1987075"/>
              <a:gd name="connsiteY429" fmla="*/ 1262293 h 1341521"/>
              <a:gd name="connsiteX430" fmla="*/ 245264 w 1987075"/>
              <a:gd name="connsiteY430" fmla="*/ 1260128 h 1341521"/>
              <a:gd name="connsiteX431" fmla="*/ 244482 w 1987075"/>
              <a:gd name="connsiteY431" fmla="*/ 1260067 h 1341521"/>
              <a:gd name="connsiteX432" fmla="*/ 246768 w 1987075"/>
              <a:gd name="connsiteY432" fmla="*/ 1263256 h 1341521"/>
              <a:gd name="connsiteX433" fmla="*/ 245324 w 1987075"/>
              <a:gd name="connsiteY433" fmla="*/ 1264699 h 1341521"/>
              <a:gd name="connsiteX434" fmla="*/ 242557 w 1987075"/>
              <a:gd name="connsiteY434" fmla="*/ 1261511 h 1341521"/>
              <a:gd name="connsiteX435" fmla="*/ 242256 w 1987075"/>
              <a:gd name="connsiteY435" fmla="*/ 1257601 h 1341521"/>
              <a:gd name="connsiteX436" fmla="*/ 241474 w 1987075"/>
              <a:gd name="connsiteY436" fmla="*/ 1256879 h 1341521"/>
              <a:gd name="connsiteX437" fmla="*/ 241053 w 1987075"/>
              <a:gd name="connsiteY437" fmla="*/ 1258263 h 1341521"/>
              <a:gd name="connsiteX438" fmla="*/ 241714 w 1987075"/>
              <a:gd name="connsiteY438" fmla="*/ 1259646 h 1341521"/>
              <a:gd name="connsiteX439" fmla="*/ 240511 w 1987075"/>
              <a:gd name="connsiteY439" fmla="*/ 1261812 h 1341521"/>
              <a:gd name="connsiteX440" fmla="*/ 241714 w 1987075"/>
              <a:gd name="connsiteY440" fmla="*/ 1263075 h 1341521"/>
              <a:gd name="connsiteX441" fmla="*/ 241173 w 1987075"/>
              <a:gd name="connsiteY441" fmla="*/ 1264760 h 1341521"/>
              <a:gd name="connsiteX442" fmla="*/ 240090 w 1987075"/>
              <a:gd name="connsiteY442" fmla="*/ 1265000 h 1341521"/>
              <a:gd name="connsiteX443" fmla="*/ 240391 w 1987075"/>
              <a:gd name="connsiteY443" fmla="*/ 1266263 h 1341521"/>
              <a:gd name="connsiteX444" fmla="*/ 238526 w 1987075"/>
              <a:gd name="connsiteY444" fmla="*/ 1264579 h 1341521"/>
              <a:gd name="connsiteX445" fmla="*/ 238285 w 1987075"/>
              <a:gd name="connsiteY445" fmla="*/ 1263136 h 1341521"/>
              <a:gd name="connsiteX446" fmla="*/ 237263 w 1987075"/>
              <a:gd name="connsiteY446" fmla="*/ 1265903 h 1341521"/>
              <a:gd name="connsiteX447" fmla="*/ 235458 w 1987075"/>
              <a:gd name="connsiteY447" fmla="*/ 1262654 h 1341521"/>
              <a:gd name="connsiteX448" fmla="*/ 233834 w 1987075"/>
              <a:gd name="connsiteY448" fmla="*/ 1265061 h 1341521"/>
              <a:gd name="connsiteX449" fmla="*/ 234495 w 1987075"/>
              <a:gd name="connsiteY449" fmla="*/ 1262293 h 1341521"/>
              <a:gd name="connsiteX450" fmla="*/ 233232 w 1987075"/>
              <a:gd name="connsiteY450" fmla="*/ 1264338 h 1341521"/>
              <a:gd name="connsiteX451" fmla="*/ 231969 w 1987075"/>
              <a:gd name="connsiteY451" fmla="*/ 1263136 h 1341521"/>
              <a:gd name="connsiteX452" fmla="*/ 232931 w 1987075"/>
              <a:gd name="connsiteY452" fmla="*/ 1261812 h 1341521"/>
              <a:gd name="connsiteX453" fmla="*/ 230946 w 1987075"/>
              <a:gd name="connsiteY453" fmla="*/ 1261330 h 1341521"/>
              <a:gd name="connsiteX454" fmla="*/ 229984 w 1987075"/>
              <a:gd name="connsiteY454" fmla="*/ 1263436 h 1341521"/>
              <a:gd name="connsiteX455" fmla="*/ 228420 w 1987075"/>
              <a:gd name="connsiteY455" fmla="*/ 1262895 h 1341521"/>
              <a:gd name="connsiteX456" fmla="*/ 229863 w 1987075"/>
              <a:gd name="connsiteY456" fmla="*/ 1261812 h 1341521"/>
              <a:gd name="connsiteX457" fmla="*/ 228480 w 1987075"/>
              <a:gd name="connsiteY457" fmla="*/ 1260669 h 1341521"/>
              <a:gd name="connsiteX458" fmla="*/ 226675 w 1987075"/>
              <a:gd name="connsiteY458" fmla="*/ 1260669 h 1341521"/>
              <a:gd name="connsiteX459" fmla="*/ 225592 w 1987075"/>
              <a:gd name="connsiteY459" fmla="*/ 1262053 h 1341521"/>
              <a:gd name="connsiteX460" fmla="*/ 222765 w 1987075"/>
              <a:gd name="connsiteY460" fmla="*/ 1261812 h 1341521"/>
              <a:gd name="connsiteX461" fmla="*/ 221862 w 1987075"/>
              <a:gd name="connsiteY461" fmla="*/ 1260789 h 1341521"/>
              <a:gd name="connsiteX462" fmla="*/ 219636 w 1987075"/>
              <a:gd name="connsiteY462" fmla="*/ 1262233 h 1341521"/>
              <a:gd name="connsiteX463" fmla="*/ 217952 w 1987075"/>
              <a:gd name="connsiteY463" fmla="*/ 1261872 h 1341521"/>
              <a:gd name="connsiteX464" fmla="*/ 217050 w 1987075"/>
              <a:gd name="connsiteY464" fmla="*/ 1262594 h 1341521"/>
              <a:gd name="connsiteX465" fmla="*/ 213079 w 1987075"/>
              <a:gd name="connsiteY465" fmla="*/ 1262173 h 1341521"/>
              <a:gd name="connsiteX466" fmla="*/ 211395 w 1987075"/>
              <a:gd name="connsiteY466" fmla="*/ 1264579 h 1341521"/>
              <a:gd name="connsiteX467" fmla="*/ 208447 w 1987075"/>
              <a:gd name="connsiteY467" fmla="*/ 1263316 h 1341521"/>
              <a:gd name="connsiteX468" fmla="*/ 208206 w 1987075"/>
              <a:gd name="connsiteY468" fmla="*/ 1262534 h 1341521"/>
              <a:gd name="connsiteX469" fmla="*/ 206823 w 1987075"/>
              <a:gd name="connsiteY469" fmla="*/ 1263136 h 1341521"/>
              <a:gd name="connsiteX470" fmla="*/ 204296 w 1987075"/>
              <a:gd name="connsiteY470" fmla="*/ 1263015 h 1341521"/>
              <a:gd name="connsiteX471" fmla="*/ 203394 w 1987075"/>
              <a:gd name="connsiteY471" fmla="*/ 1264218 h 1341521"/>
              <a:gd name="connsiteX472" fmla="*/ 201108 w 1987075"/>
              <a:gd name="connsiteY472" fmla="*/ 1265422 h 1341521"/>
              <a:gd name="connsiteX473" fmla="*/ 200025 w 1987075"/>
              <a:gd name="connsiteY473" fmla="*/ 1266685 h 1341521"/>
              <a:gd name="connsiteX474" fmla="*/ 199183 w 1987075"/>
              <a:gd name="connsiteY474" fmla="*/ 1264639 h 1341521"/>
              <a:gd name="connsiteX475" fmla="*/ 198100 w 1987075"/>
              <a:gd name="connsiteY475" fmla="*/ 1264519 h 1341521"/>
              <a:gd name="connsiteX476" fmla="*/ 196055 w 1987075"/>
              <a:gd name="connsiteY476" fmla="*/ 1263075 h 1341521"/>
              <a:gd name="connsiteX477" fmla="*/ 194430 w 1987075"/>
              <a:gd name="connsiteY477" fmla="*/ 1265000 h 1341521"/>
              <a:gd name="connsiteX478" fmla="*/ 192806 w 1987075"/>
              <a:gd name="connsiteY478" fmla="*/ 1264760 h 1341521"/>
              <a:gd name="connsiteX479" fmla="*/ 192565 w 1987075"/>
              <a:gd name="connsiteY479" fmla="*/ 1263617 h 1341521"/>
              <a:gd name="connsiteX480" fmla="*/ 187452 w 1987075"/>
              <a:gd name="connsiteY480" fmla="*/ 1260187 h 1341521"/>
              <a:gd name="connsiteX481" fmla="*/ 187151 w 1987075"/>
              <a:gd name="connsiteY481" fmla="*/ 1258082 h 1341521"/>
              <a:gd name="connsiteX482" fmla="*/ 185828 w 1987075"/>
              <a:gd name="connsiteY482" fmla="*/ 1256638 h 1341521"/>
              <a:gd name="connsiteX483" fmla="*/ 187272 w 1987075"/>
              <a:gd name="connsiteY483" fmla="*/ 1256759 h 1341521"/>
              <a:gd name="connsiteX484" fmla="*/ 271432 w 1987075"/>
              <a:gd name="connsiteY484" fmla="*/ 1247976 h 1341521"/>
              <a:gd name="connsiteX485" fmla="*/ 274200 w 1987075"/>
              <a:gd name="connsiteY485" fmla="*/ 1247675 h 1341521"/>
              <a:gd name="connsiteX486" fmla="*/ 273478 w 1987075"/>
              <a:gd name="connsiteY486" fmla="*/ 1250081 h 1341521"/>
              <a:gd name="connsiteX487" fmla="*/ 274861 w 1987075"/>
              <a:gd name="connsiteY487" fmla="*/ 1249540 h 1341521"/>
              <a:gd name="connsiteX488" fmla="*/ 275884 w 1987075"/>
              <a:gd name="connsiteY488" fmla="*/ 1246532 h 1341521"/>
              <a:gd name="connsiteX489" fmla="*/ 277930 w 1987075"/>
              <a:gd name="connsiteY489" fmla="*/ 1246231 h 1341521"/>
              <a:gd name="connsiteX490" fmla="*/ 280095 w 1987075"/>
              <a:gd name="connsiteY490" fmla="*/ 1246833 h 1341521"/>
              <a:gd name="connsiteX491" fmla="*/ 281178 w 1987075"/>
              <a:gd name="connsiteY491" fmla="*/ 1246351 h 1341521"/>
              <a:gd name="connsiteX492" fmla="*/ 282141 w 1987075"/>
              <a:gd name="connsiteY492" fmla="*/ 1247735 h 1341521"/>
              <a:gd name="connsiteX493" fmla="*/ 279253 w 1987075"/>
              <a:gd name="connsiteY493" fmla="*/ 1248577 h 1341521"/>
              <a:gd name="connsiteX494" fmla="*/ 278651 w 1987075"/>
              <a:gd name="connsiteY494" fmla="*/ 1249780 h 1341521"/>
              <a:gd name="connsiteX495" fmla="*/ 279373 w 1987075"/>
              <a:gd name="connsiteY495" fmla="*/ 1250984 h 1341521"/>
              <a:gd name="connsiteX496" fmla="*/ 278892 w 1987075"/>
              <a:gd name="connsiteY496" fmla="*/ 1252247 h 1341521"/>
              <a:gd name="connsiteX497" fmla="*/ 274922 w 1987075"/>
              <a:gd name="connsiteY497" fmla="*/ 1251465 h 1341521"/>
              <a:gd name="connsiteX498" fmla="*/ 276065 w 1987075"/>
              <a:gd name="connsiteY498" fmla="*/ 1253691 h 1341521"/>
              <a:gd name="connsiteX499" fmla="*/ 274380 w 1987075"/>
              <a:gd name="connsiteY499" fmla="*/ 1254413 h 1341521"/>
              <a:gd name="connsiteX500" fmla="*/ 272515 w 1987075"/>
              <a:gd name="connsiteY500" fmla="*/ 1254533 h 1341521"/>
              <a:gd name="connsiteX501" fmla="*/ 272696 w 1987075"/>
              <a:gd name="connsiteY501" fmla="*/ 1255736 h 1341521"/>
              <a:gd name="connsiteX502" fmla="*/ 271071 w 1987075"/>
              <a:gd name="connsiteY502" fmla="*/ 1254533 h 1341521"/>
              <a:gd name="connsiteX503" fmla="*/ 271071 w 1987075"/>
              <a:gd name="connsiteY503" fmla="*/ 1252728 h 1341521"/>
              <a:gd name="connsiteX504" fmla="*/ 269748 w 1987075"/>
              <a:gd name="connsiteY504" fmla="*/ 1250923 h 1341521"/>
              <a:gd name="connsiteX505" fmla="*/ 271132 w 1987075"/>
              <a:gd name="connsiteY505" fmla="*/ 1247434 h 1341521"/>
              <a:gd name="connsiteX506" fmla="*/ 271432 w 1987075"/>
              <a:gd name="connsiteY506" fmla="*/ 1247976 h 1341521"/>
              <a:gd name="connsiteX507" fmla="*/ 282562 w 1987075"/>
              <a:gd name="connsiteY507" fmla="*/ 1235402 h 1341521"/>
              <a:gd name="connsiteX508" fmla="*/ 282562 w 1987075"/>
              <a:gd name="connsiteY508" fmla="*/ 1234801 h 1341521"/>
              <a:gd name="connsiteX509" fmla="*/ 285509 w 1987075"/>
              <a:gd name="connsiteY509" fmla="*/ 1236425 h 1341521"/>
              <a:gd name="connsiteX510" fmla="*/ 286412 w 1987075"/>
              <a:gd name="connsiteY510" fmla="*/ 1238471 h 1341521"/>
              <a:gd name="connsiteX511" fmla="*/ 285570 w 1987075"/>
              <a:gd name="connsiteY511" fmla="*/ 1238952 h 1341521"/>
              <a:gd name="connsiteX512" fmla="*/ 282622 w 1987075"/>
              <a:gd name="connsiteY512" fmla="*/ 1238471 h 1341521"/>
              <a:gd name="connsiteX513" fmla="*/ 280697 w 1987075"/>
              <a:gd name="connsiteY513" fmla="*/ 1237207 h 1341521"/>
              <a:gd name="connsiteX514" fmla="*/ 281178 w 1987075"/>
              <a:gd name="connsiteY514" fmla="*/ 1235042 h 1341521"/>
              <a:gd name="connsiteX515" fmla="*/ 282562 w 1987075"/>
              <a:gd name="connsiteY515" fmla="*/ 1235402 h 1341521"/>
              <a:gd name="connsiteX516" fmla="*/ 286532 w 1987075"/>
              <a:gd name="connsiteY516" fmla="*/ 1236245 h 1341521"/>
              <a:gd name="connsiteX517" fmla="*/ 287916 w 1987075"/>
              <a:gd name="connsiteY517" fmla="*/ 1236365 h 1341521"/>
              <a:gd name="connsiteX518" fmla="*/ 287495 w 1987075"/>
              <a:gd name="connsiteY518" fmla="*/ 1237688 h 1341521"/>
              <a:gd name="connsiteX519" fmla="*/ 286592 w 1987075"/>
              <a:gd name="connsiteY519" fmla="*/ 1236305 h 1341521"/>
              <a:gd name="connsiteX520" fmla="*/ 314145 w 1987075"/>
              <a:gd name="connsiteY520" fmla="*/ 1240275 h 1341521"/>
              <a:gd name="connsiteX521" fmla="*/ 314145 w 1987075"/>
              <a:gd name="connsiteY521" fmla="*/ 1241478 h 1341521"/>
              <a:gd name="connsiteX522" fmla="*/ 315468 w 1987075"/>
              <a:gd name="connsiteY522" fmla="*/ 1242501 h 1341521"/>
              <a:gd name="connsiteX523" fmla="*/ 314084 w 1987075"/>
              <a:gd name="connsiteY523" fmla="*/ 1243163 h 1341521"/>
              <a:gd name="connsiteX524" fmla="*/ 311377 w 1987075"/>
              <a:gd name="connsiteY524" fmla="*/ 1242862 h 1341521"/>
              <a:gd name="connsiteX525" fmla="*/ 311738 w 1987075"/>
              <a:gd name="connsiteY525" fmla="*/ 1241298 h 1341521"/>
              <a:gd name="connsiteX526" fmla="*/ 314145 w 1987075"/>
              <a:gd name="connsiteY526" fmla="*/ 1240275 h 1341521"/>
              <a:gd name="connsiteX527" fmla="*/ 319920 w 1987075"/>
              <a:gd name="connsiteY527" fmla="*/ 1240877 h 1341521"/>
              <a:gd name="connsiteX528" fmla="*/ 322326 w 1987075"/>
              <a:gd name="connsiteY528" fmla="*/ 1240576 h 1341521"/>
              <a:gd name="connsiteX529" fmla="*/ 323649 w 1987075"/>
              <a:gd name="connsiteY529" fmla="*/ 1241779 h 1341521"/>
              <a:gd name="connsiteX530" fmla="*/ 326657 w 1987075"/>
              <a:gd name="connsiteY530" fmla="*/ 1242621 h 1341521"/>
              <a:gd name="connsiteX531" fmla="*/ 327259 w 1987075"/>
              <a:gd name="connsiteY531" fmla="*/ 1245028 h 1341521"/>
              <a:gd name="connsiteX532" fmla="*/ 324853 w 1987075"/>
              <a:gd name="connsiteY532" fmla="*/ 1244486 h 1341521"/>
              <a:gd name="connsiteX533" fmla="*/ 324010 w 1987075"/>
              <a:gd name="connsiteY533" fmla="*/ 1246111 h 1341521"/>
              <a:gd name="connsiteX534" fmla="*/ 322928 w 1987075"/>
              <a:gd name="connsiteY534" fmla="*/ 1244968 h 1341521"/>
              <a:gd name="connsiteX535" fmla="*/ 322747 w 1987075"/>
              <a:gd name="connsiteY535" fmla="*/ 1243043 h 1341521"/>
              <a:gd name="connsiteX536" fmla="*/ 316671 w 1987075"/>
              <a:gd name="connsiteY536" fmla="*/ 1240877 h 1341521"/>
              <a:gd name="connsiteX537" fmla="*/ 316250 w 1987075"/>
              <a:gd name="connsiteY537" fmla="*/ 1240275 h 1341521"/>
              <a:gd name="connsiteX538" fmla="*/ 319860 w 1987075"/>
              <a:gd name="connsiteY538" fmla="*/ 1240877 h 1341521"/>
              <a:gd name="connsiteX539" fmla="*/ 331651 w 1987075"/>
              <a:gd name="connsiteY539" fmla="*/ 1241960 h 1341521"/>
              <a:gd name="connsiteX540" fmla="*/ 334177 w 1987075"/>
              <a:gd name="connsiteY540" fmla="*/ 1241839 h 1341521"/>
              <a:gd name="connsiteX541" fmla="*/ 336102 w 1987075"/>
              <a:gd name="connsiteY541" fmla="*/ 1242621 h 1341521"/>
              <a:gd name="connsiteX542" fmla="*/ 337305 w 1987075"/>
              <a:gd name="connsiteY542" fmla="*/ 1244246 h 1341521"/>
              <a:gd name="connsiteX543" fmla="*/ 338328 w 1987075"/>
              <a:gd name="connsiteY543" fmla="*/ 1243825 h 1341521"/>
              <a:gd name="connsiteX544" fmla="*/ 340494 w 1987075"/>
              <a:gd name="connsiteY544" fmla="*/ 1245028 h 1341521"/>
              <a:gd name="connsiteX545" fmla="*/ 339712 w 1987075"/>
              <a:gd name="connsiteY545" fmla="*/ 1243163 h 1341521"/>
              <a:gd name="connsiteX546" fmla="*/ 341276 w 1987075"/>
              <a:gd name="connsiteY546" fmla="*/ 1244065 h 1341521"/>
              <a:gd name="connsiteX547" fmla="*/ 342900 w 1987075"/>
              <a:gd name="connsiteY547" fmla="*/ 1244306 h 1341521"/>
              <a:gd name="connsiteX548" fmla="*/ 342900 w 1987075"/>
              <a:gd name="connsiteY548" fmla="*/ 1246291 h 1341521"/>
              <a:gd name="connsiteX549" fmla="*/ 340133 w 1987075"/>
              <a:gd name="connsiteY549" fmla="*/ 1248697 h 1341521"/>
              <a:gd name="connsiteX550" fmla="*/ 338809 w 1987075"/>
              <a:gd name="connsiteY550" fmla="*/ 1247915 h 1341521"/>
              <a:gd name="connsiteX551" fmla="*/ 336042 w 1987075"/>
              <a:gd name="connsiteY551" fmla="*/ 1247976 h 1341521"/>
              <a:gd name="connsiteX552" fmla="*/ 334237 w 1987075"/>
              <a:gd name="connsiteY552" fmla="*/ 1247073 h 1341521"/>
              <a:gd name="connsiteX553" fmla="*/ 332433 w 1987075"/>
              <a:gd name="connsiteY553" fmla="*/ 1244968 h 1341521"/>
              <a:gd name="connsiteX554" fmla="*/ 331229 w 1987075"/>
              <a:gd name="connsiteY554" fmla="*/ 1245088 h 1341521"/>
              <a:gd name="connsiteX555" fmla="*/ 328823 w 1987075"/>
              <a:gd name="connsiteY555" fmla="*/ 1243283 h 1341521"/>
              <a:gd name="connsiteX556" fmla="*/ 329906 w 1987075"/>
              <a:gd name="connsiteY556" fmla="*/ 1241779 h 1341521"/>
              <a:gd name="connsiteX557" fmla="*/ 331651 w 1987075"/>
              <a:gd name="connsiteY557" fmla="*/ 1241960 h 1341521"/>
              <a:gd name="connsiteX558" fmla="*/ 291585 w 1987075"/>
              <a:gd name="connsiteY558" fmla="*/ 1224514 h 1341521"/>
              <a:gd name="connsiteX559" fmla="*/ 291886 w 1987075"/>
              <a:gd name="connsiteY559" fmla="*/ 1222830 h 1341521"/>
              <a:gd name="connsiteX560" fmla="*/ 294894 w 1987075"/>
              <a:gd name="connsiteY560" fmla="*/ 1222649 h 1341521"/>
              <a:gd name="connsiteX561" fmla="*/ 297601 w 1987075"/>
              <a:gd name="connsiteY561" fmla="*/ 1221205 h 1341521"/>
              <a:gd name="connsiteX562" fmla="*/ 299887 w 1987075"/>
              <a:gd name="connsiteY562" fmla="*/ 1222649 h 1341521"/>
              <a:gd name="connsiteX563" fmla="*/ 302474 w 1987075"/>
              <a:gd name="connsiteY563" fmla="*/ 1223672 h 1341521"/>
              <a:gd name="connsiteX564" fmla="*/ 301271 w 1987075"/>
              <a:gd name="connsiteY564" fmla="*/ 1226078 h 1341521"/>
              <a:gd name="connsiteX565" fmla="*/ 302775 w 1987075"/>
              <a:gd name="connsiteY565" fmla="*/ 1228124 h 1341521"/>
              <a:gd name="connsiteX566" fmla="*/ 304640 w 1987075"/>
              <a:gd name="connsiteY566" fmla="*/ 1226920 h 1341521"/>
              <a:gd name="connsiteX567" fmla="*/ 306625 w 1987075"/>
              <a:gd name="connsiteY567" fmla="*/ 1229447 h 1341521"/>
              <a:gd name="connsiteX568" fmla="*/ 306805 w 1987075"/>
              <a:gd name="connsiteY568" fmla="*/ 1230650 h 1341521"/>
              <a:gd name="connsiteX569" fmla="*/ 305241 w 1987075"/>
              <a:gd name="connsiteY569" fmla="*/ 1231192 h 1341521"/>
              <a:gd name="connsiteX570" fmla="*/ 303076 w 1987075"/>
              <a:gd name="connsiteY570" fmla="*/ 1230349 h 1341521"/>
              <a:gd name="connsiteX571" fmla="*/ 303136 w 1987075"/>
              <a:gd name="connsiteY571" fmla="*/ 1231131 h 1341521"/>
              <a:gd name="connsiteX572" fmla="*/ 305722 w 1987075"/>
              <a:gd name="connsiteY572" fmla="*/ 1233297 h 1341521"/>
              <a:gd name="connsiteX573" fmla="*/ 308550 w 1987075"/>
              <a:gd name="connsiteY573" fmla="*/ 1233297 h 1341521"/>
              <a:gd name="connsiteX574" fmla="*/ 307768 w 1987075"/>
              <a:gd name="connsiteY574" fmla="*/ 1235704 h 1341521"/>
              <a:gd name="connsiteX575" fmla="*/ 306023 w 1987075"/>
              <a:gd name="connsiteY575" fmla="*/ 1235402 h 1341521"/>
              <a:gd name="connsiteX576" fmla="*/ 302835 w 1987075"/>
              <a:gd name="connsiteY576" fmla="*/ 1236245 h 1341521"/>
              <a:gd name="connsiteX577" fmla="*/ 302354 w 1987075"/>
              <a:gd name="connsiteY577" fmla="*/ 1235343 h 1341521"/>
              <a:gd name="connsiteX578" fmla="*/ 299947 w 1987075"/>
              <a:gd name="connsiteY578" fmla="*/ 1233899 h 1341521"/>
              <a:gd name="connsiteX579" fmla="*/ 298925 w 1987075"/>
              <a:gd name="connsiteY579" fmla="*/ 1235704 h 1341521"/>
              <a:gd name="connsiteX580" fmla="*/ 297300 w 1987075"/>
              <a:gd name="connsiteY580" fmla="*/ 1236666 h 1341521"/>
              <a:gd name="connsiteX581" fmla="*/ 296217 w 1987075"/>
              <a:gd name="connsiteY581" fmla="*/ 1236064 h 1341521"/>
              <a:gd name="connsiteX582" fmla="*/ 296939 w 1987075"/>
              <a:gd name="connsiteY582" fmla="*/ 1234741 h 1341521"/>
              <a:gd name="connsiteX583" fmla="*/ 295736 w 1987075"/>
              <a:gd name="connsiteY583" fmla="*/ 1233538 h 1341521"/>
              <a:gd name="connsiteX584" fmla="*/ 294353 w 1987075"/>
              <a:gd name="connsiteY584" fmla="*/ 1233718 h 1341521"/>
              <a:gd name="connsiteX585" fmla="*/ 293510 w 1987075"/>
              <a:gd name="connsiteY585" fmla="*/ 1232335 h 1341521"/>
              <a:gd name="connsiteX586" fmla="*/ 292608 w 1987075"/>
              <a:gd name="connsiteY586" fmla="*/ 1233297 h 1341521"/>
              <a:gd name="connsiteX587" fmla="*/ 289600 w 1987075"/>
              <a:gd name="connsiteY587" fmla="*/ 1233237 h 1341521"/>
              <a:gd name="connsiteX588" fmla="*/ 290382 w 1987075"/>
              <a:gd name="connsiteY588" fmla="*/ 1231071 h 1341521"/>
              <a:gd name="connsiteX589" fmla="*/ 289179 w 1987075"/>
              <a:gd name="connsiteY589" fmla="*/ 1228665 h 1341521"/>
              <a:gd name="connsiteX590" fmla="*/ 288878 w 1987075"/>
              <a:gd name="connsiteY590" fmla="*/ 1226379 h 1341521"/>
              <a:gd name="connsiteX591" fmla="*/ 290382 w 1987075"/>
              <a:gd name="connsiteY591" fmla="*/ 1224574 h 1341521"/>
              <a:gd name="connsiteX592" fmla="*/ 291585 w 1987075"/>
              <a:gd name="connsiteY592" fmla="*/ 1224574 h 1341521"/>
              <a:gd name="connsiteX593" fmla="*/ 314566 w 1987075"/>
              <a:gd name="connsiteY593" fmla="*/ 1222288 h 1341521"/>
              <a:gd name="connsiteX594" fmla="*/ 315167 w 1987075"/>
              <a:gd name="connsiteY594" fmla="*/ 1221386 h 1341521"/>
              <a:gd name="connsiteX595" fmla="*/ 316731 w 1987075"/>
              <a:gd name="connsiteY595" fmla="*/ 1221807 h 1341521"/>
              <a:gd name="connsiteX596" fmla="*/ 317694 w 1987075"/>
              <a:gd name="connsiteY596" fmla="*/ 1223311 h 1341521"/>
              <a:gd name="connsiteX597" fmla="*/ 318476 w 1987075"/>
              <a:gd name="connsiteY597" fmla="*/ 1222589 h 1341521"/>
              <a:gd name="connsiteX598" fmla="*/ 321123 w 1987075"/>
              <a:gd name="connsiteY598" fmla="*/ 1222950 h 1341521"/>
              <a:gd name="connsiteX599" fmla="*/ 322687 w 1987075"/>
              <a:gd name="connsiteY599" fmla="*/ 1223973 h 1341521"/>
              <a:gd name="connsiteX600" fmla="*/ 322146 w 1987075"/>
              <a:gd name="connsiteY600" fmla="*/ 1224815 h 1341521"/>
              <a:gd name="connsiteX601" fmla="*/ 320882 w 1987075"/>
              <a:gd name="connsiteY601" fmla="*/ 1224213 h 1341521"/>
              <a:gd name="connsiteX602" fmla="*/ 319920 w 1987075"/>
              <a:gd name="connsiteY602" fmla="*/ 1225356 h 1341521"/>
              <a:gd name="connsiteX603" fmla="*/ 317874 w 1987075"/>
              <a:gd name="connsiteY603" fmla="*/ 1225356 h 1341521"/>
              <a:gd name="connsiteX604" fmla="*/ 317453 w 1987075"/>
              <a:gd name="connsiteY604" fmla="*/ 1226860 h 1341521"/>
              <a:gd name="connsiteX605" fmla="*/ 318476 w 1987075"/>
              <a:gd name="connsiteY605" fmla="*/ 1227221 h 1341521"/>
              <a:gd name="connsiteX606" fmla="*/ 317393 w 1987075"/>
              <a:gd name="connsiteY606" fmla="*/ 1228605 h 1341521"/>
              <a:gd name="connsiteX607" fmla="*/ 322206 w 1987075"/>
              <a:gd name="connsiteY607" fmla="*/ 1231252 h 1341521"/>
              <a:gd name="connsiteX608" fmla="*/ 323529 w 1987075"/>
              <a:gd name="connsiteY608" fmla="*/ 1231192 h 1341521"/>
              <a:gd name="connsiteX609" fmla="*/ 324131 w 1987075"/>
              <a:gd name="connsiteY609" fmla="*/ 1232635 h 1341521"/>
              <a:gd name="connsiteX610" fmla="*/ 322627 w 1987075"/>
              <a:gd name="connsiteY610" fmla="*/ 1234019 h 1341521"/>
              <a:gd name="connsiteX611" fmla="*/ 319198 w 1987075"/>
              <a:gd name="connsiteY611" fmla="*/ 1232395 h 1341521"/>
              <a:gd name="connsiteX612" fmla="*/ 318717 w 1987075"/>
              <a:gd name="connsiteY612" fmla="*/ 1233959 h 1341521"/>
              <a:gd name="connsiteX613" fmla="*/ 315829 w 1987075"/>
              <a:gd name="connsiteY613" fmla="*/ 1233839 h 1341521"/>
              <a:gd name="connsiteX614" fmla="*/ 314445 w 1987075"/>
              <a:gd name="connsiteY614" fmla="*/ 1234500 h 1341521"/>
              <a:gd name="connsiteX615" fmla="*/ 315227 w 1987075"/>
              <a:gd name="connsiteY615" fmla="*/ 1235222 h 1341521"/>
              <a:gd name="connsiteX616" fmla="*/ 314205 w 1987075"/>
              <a:gd name="connsiteY616" fmla="*/ 1236245 h 1341521"/>
              <a:gd name="connsiteX617" fmla="*/ 311618 w 1987075"/>
              <a:gd name="connsiteY617" fmla="*/ 1235282 h 1341521"/>
              <a:gd name="connsiteX618" fmla="*/ 310836 w 1987075"/>
              <a:gd name="connsiteY618" fmla="*/ 1232876 h 1341521"/>
              <a:gd name="connsiteX619" fmla="*/ 313483 w 1987075"/>
              <a:gd name="connsiteY619" fmla="*/ 1231733 h 1341521"/>
              <a:gd name="connsiteX620" fmla="*/ 313723 w 1987075"/>
              <a:gd name="connsiteY620" fmla="*/ 1230710 h 1341521"/>
              <a:gd name="connsiteX621" fmla="*/ 312520 w 1987075"/>
              <a:gd name="connsiteY621" fmla="*/ 1228665 h 1341521"/>
              <a:gd name="connsiteX622" fmla="*/ 315889 w 1987075"/>
              <a:gd name="connsiteY622" fmla="*/ 1227221 h 1341521"/>
              <a:gd name="connsiteX623" fmla="*/ 314987 w 1987075"/>
              <a:gd name="connsiteY623" fmla="*/ 1225416 h 1341521"/>
              <a:gd name="connsiteX624" fmla="*/ 313302 w 1987075"/>
              <a:gd name="connsiteY624" fmla="*/ 1226198 h 1341521"/>
              <a:gd name="connsiteX625" fmla="*/ 312099 w 1987075"/>
              <a:gd name="connsiteY625" fmla="*/ 1225597 h 1341521"/>
              <a:gd name="connsiteX626" fmla="*/ 311678 w 1987075"/>
              <a:gd name="connsiteY626" fmla="*/ 1224273 h 1341521"/>
              <a:gd name="connsiteX627" fmla="*/ 312821 w 1987075"/>
              <a:gd name="connsiteY627" fmla="*/ 1222769 h 1341521"/>
              <a:gd name="connsiteX628" fmla="*/ 314626 w 1987075"/>
              <a:gd name="connsiteY628" fmla="*/ 1222288 h 1341521"/>
              <a:gd name="connsiteX629" fmla="*/ 348735 w 1987075"/>
              <a:gd name="connsiteY629" fmla="*/ 1240335 h 1341521"/>
              <a:gd name="connsiteX630" fmla="*/ 350239 w 1987075"/>
              <a:gd name="connsiteY630" fmla="*/ 1239794 h 1341521"/>
              <a:gd name="connsiteX631" fmla="*/ 352886 w 1987075"/>
              <a:gd name="connsiteY631" fmla="*/ 1240335 h 1341521"/>
              <a:gd name="connsiteX632" fmla="*/ 352706 w 1987075"/>
              <a:gd name="connsiteY632" fmla="*/ 1241358 h 1341521"/>
              <a:gd name="connsiteX633" fmla="*/ 350360 w 1987075"/>
              <a:gd name="connsiteY633" fmla="*/ 1240757 h 1341521"/>
              <a:gd name="connsiteX634" fmla="*/ 347652 w 1987075"/>
              <a:gd name="connsiteY634" fmla="*/ 1241298 h 1341521"/>
              <a:gd name="connsiteX635" fmla="*/ 346750 w 1987075"/>
              <a:gd name="connsiteY635" fmla="*/ 1240576 h 1341521"/>
              <a:gd name="connsiteX636" fmla="*/ 348795 w 1987075"/>
              <a:gd name="connsiteY636" fmla="*/ 1240335 h 1341521"/>
              <a:gd name="connsiteX637" fmla="*/ 461531 w 1987075"/>
              <a:gd name="connsiteY637" fmla="*/ 1263376 h 1341521"/>
              <a:gd name="connsiteX638" fmla="*/ 459245 w 1987075"/>
              <a:gd name="connsiteY638" fmla="*/ 1262534 h 1341521"/>
              <a:gd name="connsiteX639" fmla="*/ 460990 w 1987075"/>
              <a:gd name="connsiteY639" fmla="*/ 1262534 h 1341521"/>
              <a:gd name="connsiteX640" fmla="*/ 461531 w 1987075"/>
              <a:gd name="connsiteY640" fmla="*/ 1263376 h 1341521"/>
              <a:gd name="connsiteX641" fmla="*/ 465141 w 1987075"/>
              <a:gd name="connsiteY641" fmla="*/ 1260970 h 1341521"/>
              <a:gd name="connsiteX642" fmla="*/ 464780 w 1987075"/>
              <a:gd name="connsiteY642" fmla="*/ 1262775 h 1341521"/>
              <a:gd name="connsiteX643" fmla="*/ 466825 w 1987075"/>
              <a:gd name="connsiteY643" fmla="*/ 1263015 h 1341521"/>
              <a:gd name="connsiteX644" fmla="*/ 465021 w 1987075"/>
              <a:gd name="connsiteY644" fmla="*/ 1264338 h 1341521"/>
              <a:gd name="connsiteX645" fmla="*/ 463216 w 1987075"/>
              <a:gd name="connsiteY645" fmla="*/ 1263557 h 1341521"/>
              <a:gd name="connsiteX646" fmla="*/ 462374 w 1987075"/>
              <a:gd name="connsiteY646" fmla="*/ 1262353 h 1341521"/>
              <a:gd name="connsiteX647" fmla="*/ 462374 w 1987075"/>
              <a:gd name="connsiteY647" fmla="*/ 1259285 h 1341521"/>
              <a:gd name="connsiteX648" fmla="*/ 465201 w 1987075"/>
              <a:gd name="connsiteY648" fmla="*/ 1261030 h 1341521"/>
              <a:gd name="connsiteX649" fmla="*/ 447154 w 1987075"/>
              <a:gd name="connsiteY649" fmla="*/ 1251284 h 1341521"/>
              <a:gd name="connsiteX650" fmla="*/ 448176 w 1987075"/>
              <a:gd name="connsiteY650" fmla="*/ 1251044 h 1341521"/>
              <a:gd name="connsiteX651" fmla="*/ 447394 w 1987075"/>
              <a:gd name="connsiteY651" fmla="*/ 1249660 h 1341521"/>
              <a:gd name="connsiteX652" fmla="*/ 449319 w 1987075"/>
              <a:gd name="connsiteY652" fmla="*/ 1249058 h 1341521"/>
              <a:gd name="connsiteX653" fmla="*/ 454553 w 1987075"/>
              <a:gd name="connsiteY653" fmla="*/ 1253450 h 1341521"/>
              <a:gd name="connsiteX654" fmla="*/ 455877 w 1987075"/>
              <a:gd name="connsiteY654" fmla="*/ 1255195 h 1341521"/>
              <a:gd name="connsiteX655" fmla="*/ 456719 w 1987075"/>
              <a:gd name="connsiteY655" fmla="*/ 1254473 h 1341521"/>
              <a:gd name="connsiteX656" fmla="*/ 458463 w 1987075"/>
              <a:gd name="connsiteY656" fmla="*/ 1258203 h 1341521"/>
              <a:gd name="connsiteX657" fmla="*/ 458884 w 1987075"/>
              <a:gd name="connsiteY657" fmla="*/ 1261030 h 1341521"/>
              <a:gd name="connsiteX658" fmla="*/ 458163 w 1987075"/>
              <a:gd name="connsiteY658" fmla="*/ 1261330 h 1341521"/>
              <a:gd name="connsiteX659" fmla="*/ 455816 w 1987075"/>
              <a:gd name="connsiteY659" fmla="*/ 1258924 h 1341521"/>
              <a:gd name="connsiteX660" fmla="*/ 454914 w 1987075"/>
              <a:gd name="connsiteY660" fmla="*/ 1259947 h 1341521"/>
              <a:gd name="connsiteX661" fmla="*/ 453831 w 1987075"/>
              <a:gd name="connsiteY661" fmla="*/ 1258744 h 1341521"/>
              <a:gd name="connsiteX662" fmla="*/ 452628 w 1987075"/>
              <a:gd name="connsiteY662" fmla="*/ 1259165 h 1341521"/>
              <a:gd name="connsiteX663" fmla="*/ 450101 w 1987075"/>
              <a:gd name="connsiteY663" fmla="*/ 1256999 h 1341521"/>
              <a:gd name="connsiteX664" fmla="*/ 447093 w 1987075"/>
              <a:gd name="connsiteY664" fmla="*/ 1258203 h 1341521"/>
              <a:gd name="connsiteX665" fmla="*/ 445289 w 1987075"/>
              <a:gd name="connsiteY665" fmla="*/ 1253751 h 1341521"/>
              <a:gd name="connsiteX666" fmla="*/ 447154 w 1987075"/>
              <a:gd name="connsiteY666" fmla="*/ 1251344 h 1341521"/>
              <a:gd name="connsiteX667" fmla="*/ 472781 w 1987075"/>
              <a:gd name="connsiteY667" fmla="*/ 1244727 h 1341521"/>
              <a:gd name="connsiteX668" fmla="*/ 471698 w 1987075"/>
              <a:gd name="connsiteY668" fmla="*/ 1245208 h 1341521"/>
              <a:gd name="connsiteX669" fmla="*/ 472300 w 1987075"/>
              <a:gd name="connsiteY669" fmla="*/ 1243283 h 1341521"/>
              <a:gd name="connsiteX670" fmla="*/ 472781 w 1987075"/>
              <a:gd name="connsiteY670" fmla="*/ 1244727 h 1341521"/>
              <a:gd name="connsiteX671" fmla="*/ 356195 w 1987075"/>
              <a:gd name="connsiteY671" fmla="*/ 1209595 h 1341521"/>
              <a:gd name="connsiteX672" fmla="*/ 358000 w 1987075"/>
              <a:gd name="connsiteY672" fmla="*/ 1209715 h 1341521"/>
              <a:gd name="connsiteX673" fmla="*/ 362692 w 1987075"/>
              <a:gd name="connsiteY673" fmla="*/ 1208331 h 1341521"/>
              <a:gd name="connsiteX674" fmla="*/ 364076 w 1987075"/>
              <a:gd name="connsiteY674" fmla="*/ 1209113 h 1341521"/>
              <a:gd name="connsiteX675" fmla="*/ 367084 w 1987075"/>
              <a:gd name="connsiteY675" fmla="*/ 1208512 h 1341521"/>
              <a:gd name="connsiteX676" fmla="*/ 372317 w 1987075"/>
              <a:gd name="connsiteY676" fmla="*/ 1203880 h 1341521"/>
              <a:gd name="connsiteX677" fmla="*/ 374663 w 1987075"/>
              <a:gd name="connsiteY677" fmla="*/ 1200872 h 1341521"/>
              <a:gd name="connsiteX678" fmla="*/ 376468 w 1987075"/>
              <a:gd name="connsiteY678" fmla="*/ 1199549 h 1341521"/>
              <a:gd name="connsiteX679" fmla="*/ 379235 w 1987075"/>
              <a:gd name="connsiteY679" fmla="*/ 1196360 h 1341521"/>
              <a:gd name="connsiteX680" fmla="*/ 380499 w 1987075"/>
              <a:gd name="connsiteY680" fmla="*/ 1193653 h 1341521"/>
              <a:gd name="connsiteX681" fmla="*/ 383747 w 1987075"/>
              <a:gd name="connsiteY681" fmla="*/ 1192450 h 1341521"/>
              <a:gd name="connsiteX682" fmla="*/ 387056 w 1987075"/>
              <a:gd name="connsiteY682" fmla="*/ 1192149 h 1341521"/>
              <a:gd name="connsiteX683" fmla="*/ 388500 w 1987075"/>
              <a:gd name="connsiteY683" fmla="*/ 1193352 h 1341521"/>
              <a:gd name="connsiteX684" fmla="*/ 390304 w 1987075"/>
              <a:gd name="connsiteY684" fmla="*/ 1196240 h 1341521"/>
              <a:gd name="connsiteX685" fmla="*/ 391748 w 1987075"/>
              <a:gd name="connsiteY685" fmla="*/ 1196541 h 1341521"/>
              <a:gd name="connsiteX686" fmla="*/ 395418 w 1987075"/>
              <a:gd name="connsiteY686" fmla="*/ 1196180 h 1341521"/>
              <a:gd name="connsiteX687" fmla="*/ 398907 w 1987075"/>
              <a:gd name="connsiteY687" fmla="*/ 1194977 h 1341521"/>
              <a:gd name="connsiteX688" fmla="*/ 399809 w 1987075"/>
              <a:gd name="connsiteY688" fmla="*/ 1194014 h 1341521"/>
              <a:gd name="connsiteX689" fmla="*/ 401554 w 1987075"/>
              <a:gd name="connsiteY689" fmla="*/ 1193834 h 1341521"/>
              <a:gd name="connsiteX690" fmla="*/ 403539 w 1987075"/>
              <a:gd name="connsiteY690" fmla="*/ 1195277 h 1341521"/>
              <a:gd name="connsiteX691" fmla="*/ 405585 w 1987075"/>
              <a:gd name="connsiteY691" fmla="*/ 1195277 h 1341521"/>
              <a:gd name="connsiteX692" fmla="*/ 409976 w 1987075"/>
              <a:gd name="connsiteY692" fmla="*/ 1194074 h 1341521"/>
              <a:gd name="connsiteX693" fmla="*/ 413766 w 1987075"/>
              <a:gd name="connsiteY693" fmla="*/ 1192209 h 1341521"/>
              <a:gd name="connsiteX694" fmla="*/ 415751 w 1987075"/>
              <a:gd name="connsiteY694" fmla="*/ 1192991 h 1341521"/>
              <a:gd name="connsiteX695" fmla="*/ 419361 w 1987075"/>
              <a:gd name="connsiteY695" fmla="*/ 1192751 h 1341521"/>
              <a:gd name="connsiteX696" fmla="*/ 420744 w 1987075"/>
              <a:gd name="connsiteY696" fmla="*/ 1193713 h 1341521"/>
              <a:gd name="connsiteX697" fmla="*/ 424234 w 1987075"/>
              <a:gd name="connsiteY697" fmla="*/ 1195277 h 1341521"/>
              <a:gd name="connsiteX698" fmla="*/ 428866 w 1987075"/>
              <a:gd name="connsiteY698" fmla="*/ 1196300 h 1341521"/>
              <a:gd name="connsiteX699" fmla="*/ 429948 w 1987075"/>
              <a:gd name="connsiteY699" fmla="*/ 1196300 h 1341521"/>
              <a:gd name="connsiteX700" fmla="*/ 432355 w 1987075"/>
              <a:gd name="connsiteY700" fmla="*/ 1197744 h 1341521"/>
              <a:gd name="connsiteX701" fmla="*/ 429648 w 1987075"/>
              <a:gd name="connsiteY701" fmla="*/ 1197263 h 1341521"/>
              <a:gd name="connsiteX702" fmla="*/ 429527 w 1987075"/>
              <a:gd name="connsiteY702" fmla="*/ 1198947 h 1341521"/>
              <a:gd name="connsiteX703" fmla="*/ 430971 w 1987075"/>
              <a:gd name="connsiteY703" fmla="*/ 1200992 h 1341521"/>
              <a:gd name="connsiteX704" fmla="*/ 432595 w 1987075"/>
              <a:gd name="connsiteY704" fmla="*/ 1205444 h 1341521"/>
              <a:gd name="connsiteX705" fmla="*/ 432595 w 1987075"/>
              <a:gd name="connsiteY705" fmla="*/ 1210136 h 1341521"/>
              <a:gd name="connsiteX706" fmla="*/ 431813 w 1987075"/>
              <a:gd name="connsiteY706" fmla="*/ 1210678 h 1341521"/>
              <a:gd name="connsiteX707" fmla="*/ 430851 w 1987075"/>
              <a:gd name="connsiteY707" fmla="*/ 1213866 h 1341521"/>
              <a:gd name="connsiteX708" fmla="*/ 431573 w 1987075"/>
              <a:gd name="connsiteY708" fmla="*/ 1216272 h 1341521"/>
              <a:gd name="connsiteX709" fmla="*/ 430911 w 1987075"/>
              <a:gd name="connsiteY709" fmla="*/ 1218679 h 1341521"/>
              <a:gd name="connsiteX710" fmla="*/ 432234 w 1987075"/>
              <a:gd name="connsiteY710" fmla="*/ 1222048 h 1341521"/>
              <a:gd name="connsiteX711" fmla="*/ 436626 w 1987075"/>
              <a:gd name="connsiteY711" fmla="*/ 1223130 h 1341521"/>
              <a:gd name="connsiteX712" fmla="*/ 438431 w 1987075"/>
              <a:gd name="connsiteY712" fmla="*/ 1222649 h 1341521"/>
              <a:gd name="connsiteX713" fmla="*/ 439814 w 1987075"/>
              <a:gd name="connsiteY713" fmla="*/ 1223070 h 1341521"/>
              <a:gd name="connsiteX714" fmla="*/ 441619 w 1987075"/>
              <a:gd name="connsiteY714" fmla="*/ 1226800 h 1341521"/>
              <a:gd name="connsiteX715" fmla="*/ 441018 w 1987075"/>
              <a:gd name="connsiteY715" fmla="*/ 1230289 h 1341521"/>
              <a:gd name="connsiteX716" fmla="*/ 442521 w 1987075"/>
              <a:gd name="connsiteY716" fmla="*/ 1230891 h 1341521"/>
              <a:gd name="connsiteX717" fmla="*/ 441619 w 1987075"/>
              <a:gd name="connsiteY717" fmla="*/ 1232515 h 1341521"/>
              <a:gd name="connsiteX718" fmla="*/ 439333 w 1987075"/>
              <a:gd name="connsiteY718" fmla="*/ 1231312 h 1341521"/>
              <a:gd name="connsiteX719" fmla="*/ 437528 w 1987075"/>
              <a:gd name="connsiteY719" fmla="*/ 1230771 h 1341521"/>
              <a:gd name="connsiteX720" fmla="*/ 440296 w 1987075"/>
              <a:gd name="connsiteY720" fmla="*/ 1229026 h 1341521"/>
              <a:gd name="connsiteX721" fmla="*/ 436566 w 1987075"/>
              <a:gd name="connsiteY721" fmla="*/ 1227823 h 1341521"/>
              <a:gd name="connsiteX722" fmla="*/ 435062 w 1987075"/>
              <a:gd name="connsiteY722" fmla="*/ 1229086 h 1341521"/>
              <a:gd name="connsiteX723" fmla="*/ 435122 w 1987075"/>
              <a:gd name="connsiteY723" fmla="*/ 1227883 h 1341521"/>
              <a:gd name="connsiteX724" fmla="*/ 433558 w 1987075"/>
              <a:gd name="connsiteY724" fmla="*/ 1227221 h 1341521"/>
              <a:gd name="connsiteX725" fmla="*/ 434160 w 1987075"/>
              <a:gd name="connsiteY725" fmla="*/ 1225958 h 1341521"/>
              <a:gd name="connsiteX726" fmla="*/ 432475 w 1987075"/>
              <a:gd name="connsiteY726" fmla="*/ 1226740 h 1341521"/>
              <a:gd name="connsiteX727" fmla="*/ 431272 w 1987075"/>
              <a:gd name="connsiteY727" fmla="*/ 1224394 h 1341521"/>
              <a:gd name="connsiteX728" fmla="*/ 431874 w 1987075"/>
              <a:gd name="connsiteY728" fmla="*/ 1222529 h 1341521"/>
              <a:gd name="connsiteX729" fmla="*/ 430069 w 1987075"/>
              <a:gd name="connsiteY729" fmla="*/ 1221506 h 1341521"/>
              <a:gd name="connsiteX730" fmla="*/ 428685 w 1987075"/>
              <a:gd name="connsiteY730" fmla="*/ 1221626 h 1341521"/>
              <a:gd name="connsiteX731" fmla="*/ 426700 w 1987075"/>
              <a:gd name="connsiteY731" fmla="*/ 1222950 h 1341521"/>
              <a:gd name="connsiteX732" fmla="*/ 426700 w 1987075"/>
              <a:gd name="connsiteY732" fmla="*/ 1225356 h 1341521"/>
              <a:gd name="connsiteX733" fmla="*/ 425256 w 1987075"/>
              <a:gd name="connsiteY733" fmla="*/ 1227763 h 1341521"/>
              <a:gd name="connsiteX734" fmla="*/ 421466 w 1987075"/>
              <a:gd name="connsiteY734" fmla="*/ 1226920 h 1341521"/>
              <a:gd name="connsiteX735" fmla="*/ 420083 w 1987075"/>
              <a:gd name="connsiteY735" fmla="*/ 1228124 h 1341521"/>
              <a:gd name="connsiteX736" fmla="*/ 417556 w 1987075"/>
              <a:gd name="connsiteY736" fmla="*/ 1227702 h 1341521"/>
              <a:gd name="connsiteX737" fmla="*/ 416533 w 1987075"/>
              <a:gd name="connsiteY737" fmla="*/ 1228665 h 1341521"/>
              <a:gd name="connsiteX738" fmla="*/ 412443 w 1987075"/>
              <a:gd name="connsiteY738" fmla="*/ 1226018 h 1341521"/>
              <a:gd name="connsiteX739" fmla="*/ 407028 w 1987075"/>
              <a:gd name="connsiteY739" fmla="*/ 1223612 h 1341521"/>
              <a:gd name="connsiteX740" fmla="*/ 405103 w 1987075"/>
              <a:gd name="connsiteY740" fmla="*/ 1223311 h 1341521"/>
              <a:gd name="connsiteX741" fmla="*/ 400531 w 1987075"/>
              <a:gd name="connsiteY741" fmla="*/ 1221747 h 1341521"/>
              <a:gd name="connsiteX742" fmla="*/ 393733 w 1987075"/>
              <a:gd name="connsiteY742" fmla="*/ 1220724 h 1341521"/>
              <a:gd name="connsiteX743" fmla="*/ 388139 w 1987075"/>
              <a:gd name="connsiteY743" fmla="*/ 1220784 h 1341521"/>
              <a:gd name="connsiteX744" fmla="*/ 385732 w 1987075"/>
              <a:gd name="connsiteY744" fmla="*/ 1221446 h 1341521"/>
              <a:gd name="connsiteX745" fmla="*/ 381702 w 1987075"/>
              <a:gd name="connsiteY745" fmla="*/ 1223010 h 1341521"/>
              <a:gd name="connsiteX746" fmla="*/ 380078 w 1987075"/>
              <a:gd name="connsiteY746" fmla="*/ 1224334 h 1341521"/>
              <a:gd name="connsiteX747" fmla="*/ 380679 w 1987075"/>
              <a:gd name="connsiteY747" fmla="*/ 1225416 h 1341521"/>
              <a:gd name="connsiteX748" fmla="*/ 379476 w 1987075"/>
              <a:gd name="connsiteY748" fmla="*/ 1227342 h 1341521"/>
              <a:gd name="connsiteX749" fmla="*/ 376769 w 1987075"/>
              <a:gd name="connsiteY749" fmla="*/ 1229146 h 1341521"/>
              <a:gd name="connsiteX750" fmla="*/ 372618 w 1987075"/>
              <a:gd name="connsiteY750" fmla="*/ 1230349 h 1341521"/>
              <a:gd name="connsiteX751" fmla="*/ 365279 w 1987075"/>
              <a:gd name="connsiteY751" fmla="*/ 1229387 h 1341521"/>
              <a:gd name="connsiteX752" fmla="*/ 362752 w 1987075"/>
              <a:gd name="connsiteY752" fmla="*/ 1229628 h 1341521"/>
              <a:gd name="connsiteX753" fmla="*/ 360105 w 1987075"/>
              <a:gd name="connsiteY753" fmla="*/ 1227883 h 1341521"/>
              <a:gd name="connsiteX754" fmla="*/ 358782 w 1987075"/>
              <a:gd name="connsiteY754" fmla="*/ 1227883 h 1341521"/>
              <a:gd name="connsiteX755" fmla="*/ 356616 w 1987075"/>
              <a:gd name="connsiteY755" fmla="*/ 1226439 h 1341521"/>
              <a:gd name="connsiteX756" fmla="*/ 354751 w 1987075"/>
              <a:gd name="connsiteY756" fmla="*/ 1224454 h 1341521"/>
              <a:gd name="connsiteX757" fmla="*/ 354150 w 1987075"/>
              <a:gd name="connsiteY757" fmla="*/ 1222228 h 1341521"/>
              <a:gd name="connsiteX758" fmla="*/ 354270 w 1987075"/>
              <a:gd name="connsiteY758" fmla="*/ 1219521 h 1341521"/>
              <a:gd name="connsiteX759" fmla="*/ 353367 w 1987075"/>
              <a:gd name="connsiteY759" fmla="*/ 1218498 h 1341521"/>
              <a:gd name="connsiteX760" fmla="*/ 354270 w 1987075"/>
              <a:gd name="connsiteY760" fmla="*/ 1217836 h 1341521"/>
              <a:gd name="connsiteX761" fmla="*/ 353668 w 1987075"/>
              <a:gd name="connsiteY761" fmla="*/ 1215250 h 1341521"/>
              <a:gd name="connsiteX762" fmla="*/ 354390 w 1987075"/>
              <a:gd name="connsiteY762" fmla="*/ 1211159 h 1341521"/>
              <a:gd name="connsiteX763" fmla="*/ 356195 w 1987075"/>
              <a:gd name="connsiteY763" fmla="*/ 1209595 h 1341521"/>
              <a:gd name="connsiteX764" fmla="*/ 479338 w 1987075"/>
              <a:gd name="connsiteY764" fmla="*/ 1220604 h 1341521"/>
              <a:gd name="connsiteX765" fmla="*/ 480662 w 1987075"/>
              <a:gd name="connsiteY765" fmla="*/ 1219100 h 1341521"/>
              <a:gd name="connsiteX766" fmla="*/ 483008 w 1987075"/>
              <a:gd name="connsiteY766" fmla="*/ 1218258 h 1341521"/>
              <a:gd name="connsiteX767" fmla="*/ 485595 w 1987075"/>
              <a:gd name="connsiteY767" fmla="*/ 1219641 h 1341521"/>
              <a:gd name="connsiteX768" fmla="*/ 486136 w 1987075"/>
              <a:gd name="connsiteY768" fmla="*/ 1222830 h 1341521"/>
              <a:gd name="connsiteX769" fmla="*/ 484452 w 1987075"/>
              <a:gd name="connsiteY769" fmla="*/ 1227281 h 1341521"/>
              <a:gd name="connsiteX770" fmla="*/ 482286 w 1987075"/>
              <a:gd name="connsiteY770" fmla="*/ 1228605 h 1341521"/>
              <a:gd name="connsiteX771" fmla="*/ 481865 w 1987075"/>
              <a:gd name="connsiteY771" fmla="*/ 1229748 h 1341521"/>
              <a:gd name="connsiteX772" fmla="*/ 479579 w 1987075"/>
              <a:gd name="connsiteY772" fmla="*/ 1230229 h 1341521"/>
              <a:gd name="connsiteX773" fmla="*/ 478376 w 1987075"/>
              <a:gd name="connsiteY773" fmla="*/ 1229026 h 1341521"/>
              <a:gd name="connsiteX774" fmla="*/ 478436 w 1987075"/>
              <a:gd name="connsiteY774" fmla="*/ 1227883 h 1341521"/>
              <a:gd name="connsiteX775" fmla="*/ 477233 w 1987075"/>
              <a:gd name="connsiteY775" fmla="*/ 1226680 h 1341521"/>
              <a:gd name="connsiteX776" fmla="*/ 476992 w 1987075"/>
              <a:gd name="connsiteY776" fmla="*/ 1225356 h 1341521"/>
              <a:gd name="connsiteX777" fmla="*/ 475909 w 1987075"/>
              <a:gd name="connsiteY777" fmla="*/ 1224574 h 1341521"/>
              <a:gd name="connsiteX778" fmla="*/ 477112 w 1987075"/>
              <a:gd name="connsiteY778" fmla="*/ 1221687 h 1341521"/>
              <a:gd name="connsiteX779" fmla="*/ 476631 w 1987075"/>
              <a:gd name="connsiteY779" fmla="*/ 1221085 h 1341521"/>
              <a:gd name="connsiteX780" fmla="*/ 479398 w 1987075"/>
              <a:gd name="connsiteY780" fmla="*/ 1220664 h 1341521"/>
              <a:gd name="connsiteX781" fmla="*/ 503702 w 1987075"/>
              <a:gd name="connsiteY781" fmla="*/ 1222830 h 1341521"/>
              <a:gd name="connsiteX782" fmla="*/ 503401 w 1987075"/>
              <a:gd name="connsiteY782" fmla="*/ 1224213 h 1341521"/>
              <a:gd name="connsiteX783" fmla="*/ 502198 w 1987075"/>
              <a:gd name="connsiteY783" fmla="*/ 1221446 h 1341521"/>
              <a:gd name="connsiteX784" fmla="*/ 502439 w 1987075"/>
              <a:gd name="connsiteY784" fmla="*/ 1220544 h 1341521"/>
              <a:gd name="connsiteX785" fmla="*/ 503642 w 1987075"/>
              <a:gd name="connsiteY785" fmla="*/ 1222830 h 1341521"/>
              <a:gd name="connsiteX786" fmla="*/ 501657 w 1987075"/>
              <a:gd name="connsiteY786" fmla="*/ 1219461 h 1341521"/>
              <a:gd name="connsiteX787" fmla="*/ 501296 w 1987075"/>
              <a:gd name="connsiteY787" fmla="*/ 1215972 h 1341521"/>
              <a:gd name="connsiteX788" fmla="*/ 502078 w 1987075"/>
              <a:gd name="connsiteY788" fmla="*/ 1219280 h 1341521"/>
              <a:gd name="connsiteX789" fmla="*/ 501657 w 1987075"/>
              <a:gd name="connsiteY789" fmla="*/ 1219461 h 1341521"/>
              <a:gd name="connsiteX790" fmla="*/ 519102 w 1987075"/>
              <a:gd name="connsiteY790" fmla="*/ 1218859 h 1341521"/>
              <a:gd name="connsiteX791" fmla="*/ 520306 w 1987075"/>
              <a:gd name="connsiteY791" fmla="*/ 1221145 h 1341521"/>
              <a:gd name="connsiteX792" fmla="*/ 519463 w 1987075"/>
              <a:gd name="connsiteY792" fmla="*/ 1222529 h 1341521"/>
              <a:gd name="connsiteX793" fmla="*/ 518080 w 1987075"/>
              <a:gd name="connsiteY793" fmla="*/ 1222529 h 1341521"/>
              <a:gd name="connsiteX794" fmla="*/ 517358 w 1987075"/>
              <a:gd name="connsiteY794" fmla="*/ 1221326 h 1341521"/>
              <a:gd name="connsiteX795" fmla="*/ 518441 w 1987075"/>
              <a:gd name="connsiteY795" fmla="*/ 1220002 h 1341521"/>
              <a:gd name="connsiteX796" fmla="*/ 518441 w 1987075"/>
              <a:gd name="connsiteY796" fmla="*/ 1217596 h 1341521"/>
              <a:gd name="connsiteX797" fmla="*/ 519163 w 1987075"/>
              <a:gd name="connsiteY797" fmla="*/ 1218919 h 1341521"/>
              <a:gd name="connsiteX798" fmla="*/ 506349 w 1987075"/>
              <a:gd name="connsiteY798" fmla="*/ 1215430 h 1341521"/>
              <a:gd name="connsiteX799" fmla="*/ 505266 w 1987075"/>
              <a:gd name="connsiteY799" fmla="*/ 1216453 h 1341521"/>
              <a:gd name="connsiteX800" fmla="*/ 504243 w 1987075"/>
              <a:gd name="connsiteY800" fmla="*/ 1214648 h 1341521"/>
              <a:gd name="connsiteX801" fmla="*/ 505146 w 1987075"/>
              <a:gd name="connsiteY801" fmla="*/ 1213866 h 1341521"/>
              <a:gd name="connsiteX802" fmla="*/ 506349 w 1987075"/>
              <a:gd name="connsiteY802" fmla="*/ 1215430 h 1341521"/>
              <a:gd name="connsiteX803" fmla="*/ 506770 w 1987075"/>
              <a:gd name="connsiteY803" fmla="*/ 1210678 h 1341521"/>
              <a:gd name="connsiteX804" fmla="*/ 510139 w 1987075"/>
              <a:gd name="connsiteY804" fmla="*/ 1209956 h 1341521"/>
              <a:gd name="connsiteX805" fmla="*/ 512906 w 1987075"/>
              <a:gd name="connsiteY805" fmla="*/ 1212663 h 1341521"/>
              <a:gd name="connsiteX806" fmla="*/ 513809 w 1987075"/>
              <a:gd name="connsiteY806" fmla="*/ 1212723 h 1341521"/>
              <a:gd name="connsiteX807" fmla="*/ 513568 w 1987075"/>
              <a:gd name="connsiteY807" fmla="*/ 1214347 h 1341521"/>
              <a:gd name="connsiteX808" fmla="*/ 517177 w 1987075"/>
              <a:gd name="connsiteY808" fmla="*/ 1216754 h 1341521"/>
              <a:gd name="connsiteX809" fmla="*/ 516937 w 1987075"/>
              <a:gd name="connsiteY809" fmla="*/ 1218318 h 1341521"/>
              <a:gd name="connsiteX810" fmla="*/ 514891 w 1987075"/>
              <a:gd name="connsiteY810" fmla="*/ 1218438 h 1341521"/>
              <a:gd name="connsiteX811" fmla="*/ 514049 w 1987075"/>
              <a:gd name="connsiteY811" fmla="*/ 1220243 h 1341521"/>
              <a:gd name="connsiteX812" fmla="*/ 512786 w 1987075"/>
              <a:gd name="connsiteY812" fmla="*/ 1219340 h 1341521"/>
              <a:gd name="connsiteX813" fmla="*/ 510981 w 1987075"/>
              <a:gd name="connsiteY813" fmla="*/ 1220844 h 1341521"/>
              <a:gd name="connsiteX814" fmla="*/ 508996 w 1987075"/>
              <a:gd name="connsiteY814" fmla="*/ 1217836 h 1341521"/>
              <a:gd name="connsiteX815" fmla="*/ 509778 w 1987075"/>
              <a:gd name="connsiteY815" fmla="*/ 1216633 h 1341521"/>
              <a:gd name="connsiteX816" fmla="*/ 511402 w 1987075"/>
              <a:gd name="connsiteY816" fmla="*/ 1215911 h 1341521"/>
              <a:gd name="connsiteX817" fmla="*/ 512184 w 1987075"/>
              <a:gd name="connsiteY817" fmla="*/ 1213986 h 1341521"/>
              <a:gd name="connsiteX818" fmla="*/ 511703 w 1987075"/>
              <a:gd name="connsiteY818" fmla="*/ 1212001 h 1341521"/>
              <a:gd name="connsiteX819" fmla="*/ 510139 w 1987075"/>
              <a:gd name="connsiteY819" fmla="*/ 1212001 h 1341521"/>
              <a:gd name="connsiteX820" fmla="*/ 510861 w 1987075"/>
              <a:gd name="connsiteY820" fmla="*/ 1213024 h 1341521"/>
              <a:gd name="connsiteX821" fmla="*/ 508575 w 1987075"/>
              <a:gd name="connsiteY821" fmla="*/ 1216393 h 1341521"/>
              <a:gd name="connsiteX822" fmla="*/ 507913 w 1987075"/>
              <a:gd name="connsiteY822" fmla="*/ 1214046 h 1341521"/>
              <a:gd name="connsiteX823" fmla="*/ 505868 w 1987075"/>
              <a:gd name="connsiteY823" fmla="*/ 1213385 h 1341521"/>
              <a:gd name="connsiteX824" fmla="*/ 505627 w 1987075"/>
              <a:gd name="connsiteY824" fmla="*/ 1212001 h 1341521"/>
              <a:gd name="connsiteX825" fmla="*/ 506770 w 1987075"/>
              <a:gd name="connsiteY825" fmla="*/ 1210798 h 1341521"/>
              <a:gd name="connsiteX826" fmla="*/ 533240 w 1987075"/>
              <a:gd name="connsiteY826" fmla="*/ 1213806 h 1341521"/>
              <a:gd name="connsiteX827" fmla="*/ 532157 w 1987075"/>
              <a:gd name="connsiteY827" fmla="*/ 1214167 h 1341521"/>
              <a:gd name="connsiteX828" fmla="*/ 532638 w 1987075"/>
              <a:gd name="connsiteY828" fmla="*/ 1215791 h 1341521"/>
              <a:gd name="connsiteX829" fmla="*/ 531315 w 1987075"/>
              <a:gd name="connsiteY829" fmla="*/ 1217897 h 1341521"/>
              <a:gd name="connsiteX830" fmla="*/ 528728 w 1987075"/>
              <a:gd name="connsiteY830" fmla="*/ 1215370 h 1341521"/>
              <a:gd name="connsiteX831" fmla="*/ 527525 w 1987075"/>
              <a:gd name="connsiteY831" fmla="*/ 1213686 h 1341521"/>
              <a:gd name="connsiteX832" fmla="*/ 529029 w 1987075"/>
              <a:gd name="connsiteY832" fmla="*/ 1212482 h 1341521"/>
              <a:gd name="connsiteX833" fmla="*/ 530232 w 1987075"/>
              <a:gd name="connsiteY833" fmla="*/ 1212182 h 1341521"/>
              <a:gd name="connsiteX834" fmla="*/ 531254 w 1987075"/>
              <a:gd name="connsiteY834" fmla="*/ 1213204 h 1341521"/>
              <a:gd name="connsiteX835" fmla="*/ 533240 w 1987075"/>
              <a:gd name="connsiteY835" fmla="*/ 1213806 h 1341521"/>
              <a:gd name="connsiteX836" fmla="*/ 519163 w 1987075"/>
              <a:gd name="connsiteY836" fmla="*/ 1207369 h 1341521"/>
              <a:gd name="connsiteX837" fmla="*/ 521328 w 1987075"/>
              <a:gd name="connsiteY837" fmla="*/ 1208151 h 1341521"/>
              <a:gd name="connsiteX838" fmla="*/ 524938 w 1987075"/>
              <a:gd name="connsiteY838" fmla="*/ 1207730 h 1341521"/>
              <a:gd name="connsiteX839" fmla="*/ 522531 w 1987075"/>
              <a:gd name="connsiteY839" fmla="*/ 1211580 h 1341521"/>
              <a:gd name="connsiteX840" fmla="*/ 521569 w 1987075"/>
              <a:gd name="connsiteY840" fmla="*/ 1210617 h 1341521"/>
              <a:gd name="connsiteX841" fmla="*/ 519283 w 1987075"/>
              <a:gd name="connsiteY841" fmla="*/ 1211460 h 1341521"/>
              <a:gd name="connsiteX842" fmla="*/ 516636 w 1987075"/>
              <a:gd name="connsiteY842" fmla="*/ 1209415 h 1341521"/>
              <a:gd name="connsiteX843" fmla="*/ 517719 w 1987075"/>
              <a:gd name="connsiteY843" fmla="*/ 1207850 h 1341521"/>
              <a:gd name="connsiteX844" fmla="*/ 519163 w 1987075"/>
              <a:gd name="connsiteY844" fmla="*/ 1207369 h 1341521"/>
              <a:gd name="connsiteX845" fmla="*/ 618243 w 1987075"/>
              <a:gd name="connsiteY845" fmla="*/ 1261330 h 1341521"/>
              <a:gd name="connsiteX846" fmla="*/ 619867 w 1987075"/>
              <a:gd name="connsiteY846" fmla="*/ 1260789 h 1341521"/>
              <a:gd name="connsiteX847" fmla="*/ 617882 w 1987075"/>
              <a:gd name="connsiteY847" fmla="*/ 1260308 h 1341521"/>
              <a:gd name="connsiteX848" fmla="*/ 620288 w 1987075"/>
              <a:gd name="connsiteY848" fmla="*/ 1259165 h 1341521"/>
              <a:gd name="connsiteX849" fmla="*/ 620529 w 1987075"/>
              <a:gd name="connsiteY849" fmla="*/ 1261090 h 1341521"/>
              <a:gd name="connsiteX850" fmla="*/ 623296 w 1987075"/>
              <a:gd name="connsiteY850" fmla="*/ 1261691 h 1341521"/>
              <a:gd name="connsiteX851" fmla="*/ 623296 w 1987075"/>
              <a:gd name="connsiteY851" fmla="*/ 1263075 h 1341521"/>
              <a:gd name="connsiteX852" fmla="*/ 620950 w 1987075"/>
              <a:gd name="connsiteY852" fmla="*/ 1265181 h 1341521"/>
              <a:gd name="connsiteX853" fmla="*/ 618904 w 1987075"/>
              <a:gd name="connsiteY853" fmla="*/ 1265782 h 1341521"/>
              <a:gd name="connsiteX854" fmla="*/ 617401 w 1987075"/>
              <a:gd name="connsiteY854" fmla="*/ 1265061 h 1341521"/>
              <a:gd name="connsiteX855" fmla="*/ 617220 w 1987075"/>
              <a:gd name="connsiteY855" fmla="*/ 1263075 h 1341521"/>
              <a:gd name="connsiteX856" fmla="*/ 616378 w 1987075"/>
              <a:gd name="connsiteY856" fmla="*/ 1262353 h 1341521"/>
              <a:gd name="connsiteX857" fmla="*/ 618243 w 1987075"/>
              <a:gd name="connsiteY857" fmla="*/ 1261330 h 1341521"/>
              <a:gd name="connsiteX858" fmla="*/ 614393 w 1987075"/>
              <a:gd name="connsiteY858" fmla="*/ 1249961 h 1341521"/>
              <a:gd name="connsiteX859" fmla="*/ 615415 w 1987075"/>
              <a:gd name="connsiteY859" fmla="*/ 1249359 h 1341521"/>
              <a:gd name="connsiteX860" fmla="*/ 618423 w 1987075"/>
              <a:gd name="connsiteY860" fmla="*/ 1249239 h 1341521"/>
              <a:gd name="connsiteX861" fmla="*/ 619626 w 1987075"/>
              <a:gd name="connsiteY861" fmla="*/ 1250201 h 1341521"/>
              <a:gd name="connsiteX862" fmla="*/ 619025 w 1987075"/>
              <a:gd name="connsiteY862" fmla="*/ 1251886 h 1341521"/>
              <a:gd name="connsiteX863" fmla="*/ 617701 w 1987075"/>
              <a:gd name="connsiteY863" fmla="*/ 1250562 h 1341521"/>
              <a:gd name="connsiteX864" fmla="*/ 616618 w 1987075"/>
              <a:gd name="connsiteY864" fmla="*/ 1251946 h 1341521"/>
              <a:gd name="connsiteX865" fmla="*/ 618062 w 1987075"/>
              <a:gd name="connsiteY865" fmla="*/ 1253149 h 1341521"/>
              <a:gd name="connsiteX866" fmla="*/ 618664 w 1987075"/>
              <a:gd name="connsiteY866" fmla="*/ 1256398 h 1341521"/>
              <a:gd name="connsiteX867" fmla="*/ 616979 w 1987075"/>
              <a:gd name="connsiteY867" fmla="*/ 1256398 h 1341521"/>
              <a:gd name="connsiteX868" fmla="*/ 616498 w 1987075"/>
              <a:gd name="connsiteY868" fmla="*/ 1257240 h 1341521"/>
              <a:gd name="connsiteX869" fmla="*/ 613550 w 1987075"/>
              <a:gd name="connsiteY869" fmla="*/ 1258082 h 1341521"/>
              <a:gd name="connsiteX870" fmla="*/ 612227 w 1987075"/>
              <a:gd name="connsiteY870" fmla="*/ 1257721 h 1341521"/>
              <a:gd name="connsiteX871" fmla="*/ 613310 w 1987075"/>
              <a:gd name="connsiteY871" fmla="*/ 1256879 h 1341521"/>
              <a:gd name="connsiteX872" fmla="*/ 612949 w 1987075"/>
              <a:gd name="connsiteY872" fmla="*/ 1255435 h 1341521"/>
              <a:gd name="connsiteX873" fmla="*/ 613671 w 1987075"/>
              <a:gd name="connsiteY873" fmla="*/ 1254834 h 1341521"/>
              <a:gd name="connsiteX874" fmla="*/ 615475 w 1987075"/>
              <a:gd name="connsiteY874" fmla="*/ 1255616 h 1341521"/>
              <a:gd name="connsiteX875" fmla="*/ 615897 w 1987075"/>
              <a:gd name="connsiteY875" fmla="*/ 1254112 h 1341521"/>
              <a:gd name="connsiteX876" fmla="*/ 615054 w 1987075"/>
              <a:gd name="connsiteY876" fmla="*/ 1253270 h 1341521"/>
              <a:gd name="connsiteX877" fmla="*/ 615596 w 1987075"/>
              <a:gd name="connsiteY877" fmla="*/ 1250502 h 1341521"/>
              <a:gd name="connsiteX878" fmla="*/ 613851 w 1987075"/>
              <a:gd name="connsiteY878" fmla="*/ 1251946 h 1341521"/>
              <a:gd name="connsiteX879" fmla="*/ 612648 w 1987075"/>
              <a:gd name="connsiteY879" fmla="*/ 1252127 h 1341521"/>
              <a:gd name="connsiteX880" fmla="*/ 614393 w 1987075"/>
              <a:gd name="connsiteY880" fmla="*/ 1249961 h 1341521"/>
              <a:gd name="connsiteX881" fmla="*/ 597368 w 1987075"/>
              <a:gd name="connsiteY881" fmla="*/ 1245810 h 1341521"/>
              <a:gd name="connsiteX882" fmla="*/ 597428 w 1987075"/>
              <a:gd name="connsiteY882" fmla="*/ 1247976 h 1341521"/>
              <a:gd name="connsiteX883" fmla="*/ 596526 w 1987075"/>
              <a:gd name="connsiteY883" fmla="*/ 1247976 h 1341521"/>
              <a:gd name="connsiteX884" fmla="*/ 595924 w 1987075"/>
              <a:gd name="connsiteY884" fmla="*/ 1245329 h 1341521"/>
              <a:gd name="connsiteX885" fmla="*/ 597007 w 1987075"/>
              <a:gd name="connsiteY885" fmla="*/ 1244306 h 1341521"/>
              <a:gd name="connsiteX886" fmla="*/ 597368 w 1987075"/>
              <a:gd name="connsiteY886" fmla="*/ 1245810 h 1341521"/>
              <a:gd name="connsiteX887" fmla="*/ 621251 w 1987075"/>
              <a:gd name="connsiteY887" fmla="*/ 1251104 h 1341521"/>
              <a:gd name="connsiteX888" fmla="*/ 620288 w 1987075"/>
              <a:gd name="connsiteY888" fmla="*/ 1249720 h 1341521"/>
              <a:gd name="connsiteX889" fmla="*/ 621852 w 1987075"/>
              <a:gd name="connsiteY889" fmla="*/ 1250322 h 1341521"/>
              <a:gd name="connsiteX890" fmla="*/ 621251 w 1987075"/>
              <a:gd name="connsiteY890" fmla="*/ 1251104 h 1341521"/>
              <a:gd name="connsiteX891" fmla="*/ 600436 w 1987075"/>
              <a:gd name="connsiteY891" fmla="*/ 1242682 h 1341521"/>
              <a:gd name="connsiteX892" fmla="*/ 600376 w 1987075"/>
              <a:gd name="connsiteY892" fmla="*/ 1244246 h 1341521"/>
              <a:gd name="connsiteX893" fmla="*/ 599173 w 1987075"/>
              <a:gd name="connsiteY893" fmla="*/ 1244607 h 1341521"/>
              <a:gd name="connsiteX894" fmla="*/ 598030 w 1987075"/>
              <a:gd name="connsiteY894" fmla="*/ 1243223 h 1341521"/>
              <a:gd name="connsiteX895" fmla="*/ 599473 w 1987075"/>
              <a:gd name="connsiteY895" fmla="*/ 1241960 h 1341521"/>
              <a:gd name="connsiteX896" fmla="*/ 600436 w 1987075"/>
              <a:gd name="connsiteY896" fmla="*/ 1242682 h 1341521"/>
              <a:gd name="connsiteX897" fmla="*/ 575350 w 1987075"/>
              <a:gd name="connsiteY897" fmla="*/ 1250502 h 1341521"/>
              <a:gd name="connsiteX898" fmla="*/ 576854 w 1987075"/>
              <a:gd name="connsiteY898" fmla="*/ 1248697 h 1341521"/>
              <a:gd name="connsiteX899" fmla="*/ 578298 w 1987075"/>
              <a:gd name="connsiteY899" fmla="*/ 1249780 h 1341521"/>
              <a:gd name="connsiteX900" fmla="*/ 579501 w 1987075"/>
              <a:gd name="connsiteY900" fmla="*/ 1248758 h 1341521"/>
              <a:gd name="connsiteX901" fmla="*/ 579200 w 1987075"/>
              <a:gd name="connsiteY901" fmla="*/ 1247073 h 1341521"/>
              <a:gd name="connsiteX902" fmla="*/ 580644 w 1987075"/>
              <a:gd name="connsiteY902" fmla="*/ 1246772 h 1341521"/>
              <a:gd name="connsiteX903" fmla="*/ 582750 w 1987075"/>
              <a:gd name="connsiteY903" fmla="*/ 1244246 h 1341521"/>
              <a:gd name="connsiteX904" fmla="*/ 585396 w 1987075"/>
              <a:gd name="connsiteY904" fmla="*/ 1243103 h 1341521"/>
              <a:gd name="connsiteX905" fmla="*/ 585276 w 1987075"/>
              <a:gd name="connsiteY905" fmla="*/ 1241599 h 1341521"/>
              <a:gd name="connsiteX906" fmla="*/ 583471 w 1987075"/>
              <a:gd name="connsiteY906" fmla="*/ 1241779 h 1341521"/>
              <a:gd name="connsiteX907" fmla="*/ 581847 w 1987075"/>
              <a:gd name="connsiteY907" fmla="*/ 1240576 h 1341521"/>
              <a:gd name="connsiteX908" fmla="*/ 582208 w 1987075"/>
              <a:gd name="connsiteY908" fmla="*/ 1239373 h 1341521"/>
              <a:gd name="connsiteX909" fmla="*/ 584013 w 1987075"/>
              <a:gd name="connsiteY909" fmla="*/ 1239373 h 1341521"/>
              <a:gd name="connsiteX910" fmla="*/ 585036 w 1987075"/>
              <a:gd name="connsiteY910" fmla="*/ 1240215 h 1341521"/>
              <a:gd name="connsiteX911" fmla="*/ 584855 w 1987075"/>
              <a:gd name="connsiteY911" fmla="*/ 1238531 h 1341521"/>
              <a:gd name="connsiteX912" fmla="*/ 582148 w 1987075"/>
              <a:gd name="connsiteY912" fmla="*/ 1236606 h 1341521"/>
              <a:gd name="connsiteX913" fmla="*/ 583171 w 1987075"/>
              <a:gd name="connsiteY913" fmla="*/ 1235222 h 1341521"/>
              <a:gd name="connsiteX914" fmla="*/ 584133 w 1987075"/>
              <a:gd name="connsiteY914" fmla="*/ 1235643 h 1341521"/>
              <a:gd name="connsiteX915" fmla="*/ 587021 w 1987075"/>
              <a:gd name="connsiteY915" fmla="*/ 1238651 h 1341521"/>
              <a:gd name="connsiteX916" fmla="*/ 585938 w 1987075"/>
              <a:gd name="connsiteY916" fmla="*/ 1235042 h 1341521"/>
              <a:gd name="connsiteX917" fmla="*/ 587021 w 1987075"/>
              <a:gd name="connsiteY917" fmla="*/ 1233116 h 1341521"/>
              <a:gd name="connsiteX918" fmla="*/ 588886 w 1987075"/>
              <a:gd name="connsiteY918" fmla="*/ 1235884 h 1341521"/>
              <a:gd name="connsiteX919" fmla="*/ 588585 w 1987075"/>
              <a:gd name="connsiteY919" fmla="*/ 1237448 h 1341521"/>
              <a:gd name="connsiteX920" fmla="*/ 590149 w 1987075"/>
              <a:gd name="connsiteY920" fmla="*/ 1237809 h 1341521"/>
              <a:gd name="connsiteX921" fmla="*/ 590089 w 1987075"/>
              <a:gd name="connsiteY921" fmla="*/ 1238591 h 1341521"/>
              <a:gd name="connsiteX922" fmla="*/ 592555 w 1987075"/>
              <a:gd name="connsiteY922" fmla="*/ 1237869 h 1341521"/>
              <a:gd name="connsiteX923" fmla="*/ 590570 w 1987075"/>
              <a:gd name="connsiteY923" fmla="*/ 1237267 h 1341521"/>
              <a:gd name="connsiteX924" fmla="*/ 591533 w 1987075"/>
              <a:gd name="connsiteY924" fmla="*/ 1236425 h 1341521"/>
              <a:gd name="connsiteX925" fmla="*/ 590931 w 1987075"/>
              <a:gd name="connsiteY925" fmla="*/ 1235463 h 1341521"/>
              <a:gd name="connsiteX926" fmla="*/ 592014 w 1987075"/>
              <a:gd name="connsiteY926" fmla="*/ 1234982 h 1341521"/>
              <a:gd name="connsiteX927" fmla="*/ 590570 w 1987075"/>
              <a:gd name="connsiteY927" fmla="*/ 1233598 h 1341521"/>
              <a:gd name="connsiteX928" fmla="*/ 590690 w 1987075"/>
              <a:gd name="connsiteY928" fmla="*/ 1231372 h 1341521"/>
              <a:gd name="connsiteX929" fmla="*/ 591773 w 1987075"/>
              <a:gd name="connsiteY929" fmla="*/ 1230650 h 1341521"/>
              <a:gd name="connsiteX930" fmla="*/ 594781 w 1987075"/>
              <a:gd name="connsiteY930" fmla="*/ 1234259 h 1341521"/>
              <a:gd name="connsiteX931" fmla="*/ 594901 w 1987075"/>
              <a:gd name="connsiteY931" fmla="*/ 1230710 h 1341521"/>
              <a:gd name="connsiteX932" fmla="*/ 596285 w 1987075"/>
              <a:gd name="connsiteY932" fmla="*/ 1231673 h 1341521"/>
              <a:gd name="connsiteX933" fmla="*/ 597488 w 1987075"/>
              <a:gd name="connsiteY933" fmla="*/ 1230470 h 1341521"/>
              <a:gd name="connsiteX934" fmla="*/ 596526 w 1987075"/>
              <a:gd name="connsiteY934" fmla="*/ 1228063 h 1341521"/>
              <a:gd name="connsiteX935" fmla="*/ 597488 w 1987075"/>
              <a:gd name="connsiteY935" fmla="*/ 1228665 h 1341521"/>
              <a:gd name="connsiteX936" fmla="*/ 599774 w 1987075"/>
              <a:gd name="connsiteY936" fmla="*/ 1225898 h 1341521"/>
              <a:gd name="connsiteX937" fmla="*/ 601218 w 1987075"/>
              <a:gd name="connsiteY937" fmla="*/ 1227943 h 1341521"/>
              <a:gd name="connsiteX938" fmla="*/ 601038 w 1987075"/>
              <a:gd name="connsiteY938" fmla="*/ 1229808 h 1341521"/>
              <a:gd name="connsiteX939" fmla="*/ 599834 w 1987075"/>
              <a:gd name="connsiteY939" fmla="*/ 1231011 h 1341521"/>
              <a:gd name="connsiteX940" fmla="*/ 598090 w 1987075"/>
              <a:gd name="connsiteY940" fmla="*/ 1230229 h 1341521"/>
              <a:gd name="connsiteX941" fmla="*/ 597729 w 1987075"/>
              <a:gd name="connsiteY941" fmla="*/ 1232816 h 1341521"/>
              <a:gd name="connsiteX942" fmla="*/ 596044 w 1987075"/>
              <a:gd name="connsiteY942" fmla="*/ 1236906 h 1341521"/>
              <a:gd name="connsiteX943" fmla="*/ 597007 w 1987075"/>
              <a:gd name="connsiteY943" fmla="*/ 1238290 h 1341521"/>
              <a:gd name="connsiteX944" fmla="*/ 598090 w 1987075"/>
              <a:gd name="connsiteY944" fmla="*/ 1236847 h 1341521"/>
              <a:gd name="connsiteX945" fmla="*/ 598571 w 1987075"/>
              <a:gd name="connsiteY945" fmla="*/ 1234921 h 1341521"/>
              <a:gd name="connsiteX946" fmla="*/ 601038 w 1987075"/>
              <a:gd name="connsiteY946" fmla="*/ 1235102 h 1341521"/>
              <a:gd name="connsiteX947" fmla="*/ 599233 w 1987075"/>
              <a:gd name="connsiteY947" fmla="*/ 1238892 h 1341521"/>
              <a:gd name="connsiteX948" fmla="*/ 597789 w 1987075"/>
              <a:gd name="connsiteY948" fmla="*/ 1238471 h 1341521"/>
              <a:gd name="connsiteX949" fmla="*/ 597970 w 1987075"/>
              <a:gd name="connsiteY949" fmla="*/ 1240155 h 1341521"/>
              <a:gd name="connsiteX950" fmla="*/ 596405 w 1987075"/>
              <a:gd name="connsiteY950" fmla="*/ 1240997 h 1341521"/>
              <a:gd name="connsiteX951" fmla="*/ 594841 w 1987075"/>
              <a:gd name="connsiteY951" fmla="*/ 1239433 h 1341521"/>
              <a:gd name="connsiteX952" fmla="*/ 594360 w 1987075"/>
              <a:gd name="connsiteY952" fmla="*/ 1237568 h 1341521"/>
              <a:gd name="connsiteX953" fmla="*/ 593518 w 1987075"/>
              <a:gd name="connsiteY953" fmla="*/ 1239192 h 1341521"/>
              <a:gd name="connsiteX954" fmla="*/ 591954 w 1987075"/>
              <a:gd name="connsiteY954" fmla="*/ 1239373 h 1341521"/>
              <a:gd name="connsiteX955" fmla="*/ 593217 w 1987075"/>
              <a:gd name="connsiteY955" fmla="*/ 1240576 h 1341521"/>
              <a:gd name="connsiteX956" fmla="*/ 593217 w 1987075"/>
              <a:gd name="connsiteY956" fmla="*/ 1242501 h 1341521"/>
              <a:gd name="connsiteX957" fmla="*/ 591172 w 1987075"/>
              <a:gd name="connsiteY957" fmla="*/ 1241900 h 1341521"/>
              <a:gd name="connsiteX958" fmla="*/ 590089 w 1987075"/>
              <a:gd name="connsiteY958" fmla="*/ 1240937 h 1341521"/>
              <a:gd name="connsiteX959" fmla="*/ 590149 w 1987075"/>
              <a:gd name="connsiteY959" fmla="*/ 1243343 h 1341521"/>
              <a:gd name="connsiteX960" fmla="*/ 586840 w 1987075"/>
              <a:gd name="connsiteY960" fmla="*/ 1245329 h 1341521"/>
              <a:gd name="connsiteX961" fmla="*/ 583532 w 1987075"/>
              <a:gd name="connsiteY961" fmla="*/ 1246351 h 1341521"/>
              <a:gd name="connsiteX962" fmla="*/ 581907 w 1987075"/>
              <a:gd name="connsiteY962" fmla="*/ 1249239 h 1341521"/>
              <a:gd name="connsiteX963" fmla="*/ 578659 w 1987075"/>
              <a:gd name="connsiteY963" fmla="*/ 1249841 h 1341521"/>
              <a:gd name="connsiteX964" fmla="*/ 578358 w 1987075"/>
              <a:gd name="connsiteY964" fmla="*/ 1252006 h 1341521"/>
              <a:gd name="connsiteX965" fmla="*/ 577155 w 1987075"/>
              <a:gd name="connsiteY965" fmla="*/ 1252548 h 1341521"/>
              <a:gd name="connsiteX966" fmla="*/ 577335 w 1987075"/>
              <a:gd name="connsiteY966" fmla="*/ 1253871 h 1341521"/>
              <a:gd name="connsiteX967" fmla="*/ 575531 w 1987075"/>
              <a:gd name="connsiteY967" fmla="*/ 1254653 h 1341521"/>
              <a:gd name="connsiteX968" fmla="*/ 575350 w 1987075"/>
              <a:gd name="connsiteY968" fmla="*/ 1250502 h 1341521"/>
              <a:gd name="connsiteX969" fmla="*/ 603324 w 1987075"/>
              <a:gd name="connsiteY969" fmla="*/ 1240877 h 1341521"/>
              <a:gd name="connsiteX970" fmla="*/ 604527 w 1987075"/>
              <a:gd name="connsiteY970" fmla="*/ 1240275 h 1341521"/>
              <a:gd name="connsiteX971" fmla="*/ 603624 w 1987075"/>
              <a:gd name="connsiteY971" fmla="*/ 1242862 h 1341521"/>
              <a:gd name="connsiteX972" fmla="*/ 601639 w 1987075"/>
              <a:gd name="connsiteY972" fmla="*/ 1242561 h 1341521"/>
              <a:gd name="connsiteX973" fmla="*/ 603324 w 1987075"/>
              <a:gd name="connsiteY973" fmla="*/ 1240877 h 1341521"/>
              <a:gd name="connsiteX974" fmla="*/ 608798 w 1987075"/>
              <a:gd name="connsiteY974" fmla="*/ 1241478 h 1341521"/>
              <a:gd name="connsiteX975" fmla="*/ 610723 w 1987075"/>
              <a:gd name="connsiteY975" fmla="*/ 1244246 h 1341521"/>
              <a:gd name="connsiteX976" fmla="*/ 611204 w 1987075"/>
              <a:gd name="connsiteY976" fmla="*/ 1243524 h 1341521"/>
              <a:gd name="connsiteX977" fmla="*/ 610001 w 1987075"/>
              <a:gd name="connsiteY977" fmla="*/ 1241839 h 1341521"/>
              <a:gd name="connsiteX978" fmla="*/ 610783 w 1987075"/>
              <a:gd name="connsiteY978" fmla="*/ 1240516 h 1341521"/>
              <a:gd name="connsiteX979" fmla="*/ 612407 w 1987075"/>
              <a:gd name="connsiteY979" fmla="*/ 1241238 h 1341521"/>
              <a:gd name="connsiteX980" fmla="*/ 611625 w 1987075"/>
              <a:gd name="connsiteY980" fmla="*/ 1239373 h 1341521"/>
              <a:gd name="connsiteX981" fmla="*/ 612167 w 1987075"/>
              <a:gd name="connsiteY981" fmla="*/ 1238591 h 1341521"/>
              <a:gd name="connsiteX982" fmla="*/ 611866 w 1987075"/>
              <a:gd name="connsiteY982" fmla="*/ 1235343 h 1341521"/>
              <a:gd name="connsiteX983" fmla="*/ 612949 w 1987075"/>
              <a:gd name="connsiteY983" fmla="*/ 1236185 h 1341521"/>
              <a:gd name="connsiteX984" fmla="*/ 614272 w 1987075"/>
              <a:gd name="connsiteY984" fmla="*/ 1235583 h 1341521"/>
              <a:gd name="connsiteX985" fmla="*/ 615475 w 1987075"/>
              <a:gd name="connsiteY985" fmla="*/ 1232996 h 1341521"/>
              <a:gd name="connsiteX986" fmla="*/ 616077 w 1987075"/>
              <a:gd name="connsiteY986" fmla="*/ 1234320 h 1341521"/>
              <a:gd name="connsiteX987" fmla="*/ 615235 w 1987075"/>
              <a:gd name="connsiteY987" fmla="*/ 1236365 h 1341521"/>
              <a:gd name="connsiteX988" fmla="*/ 613671 w 1987075"/>
              <a:gd name="connsiteY988" fmla="*/ 1236906 h 1341521"/>
              <a:gd name="connsiteX989" fmla="*/ 613370 w 1987075"/>
              <a:gd name="connsiteY989" fmla="*/ 1239192 h 1341521"/>
              <a:gd name="connsiteX990" fmla="*/ 614934 w 1987075"/>
              <a:gd name="connsiteY990" fmla="*/ 1239012 h 1341521"/>
              <a:gd name="connsiteX991" fmla="*/ 614994 w 1987075"/>
              <a:gd name="connsiteY991" fmla="*/ 1240636 h 1341521"/>
              <a:gd name="connsiteX992" fmla="*/ 613550 w 1987075"/>
              <a:gd name="connsiteY992" fmla="*/ 1240636 h 1341521"/>
              <a:gd name="connsiteX993" fmla="*/ 614513 w 1987075"/>
              <a:gd name="connsiteY993" fmla="*/ 1242200 h 1341521"/>
              <a:gd name="connsiteX994" fmla="*/ 612829 w 1987075"/>
              <a:gd name="connsiteY994" fmla="*/ 1243404 h 1341521"/>
              <a:gd name="connsiteX995" fmla="*/ 611625 w 1987075"/>
              <a:gd name="connsiteY995" fmla="*/ 1245810 h 1341521"/>
              <a:gd name="connsiteX996" fmla="*/ 612107 w 1987075"/>
              <a:gd name="connsiteY996" fmla="*/ 1247855 h 1341521"/>
              <a:gd name="connsiteX997" fmla="*/ 613129 w 1987075"/>
              <a:gd name="connsiteY997" fmla="*/ 1247855 h 1341521"/>
              <a:gd name="connsiteX998" fmla="*/ 611746 w 1987075"/>
              <a:gd name="connsiteY998" fmla="*/ 1249299 h 1341521"/>
              <a:gd name="connsiteX999" fmla="*/ 610903 w 1987075"/>
              <a:gd name="connsiteY999" fmla="*/ 1248096 h 1341521"/>
              <a:gd name="connsiteX1000" fmla="*/ 610723 w 1987075"/>
              <a:gd name="connsiteY1000" fmla="*/ 1245930 h 1341521"/>
              <a:gd name="connsiteX1001" fmla="*/ 609640 w 1987075"/>
              <a:gd name="connsiteY1001" fmla="*/ 1245569 h 1341521"/>
              <a:gd name="connsiteX1002" fmla="*/ 609099 w 1987075"/>
              <a:gd name="connsiteY1002" fmla="*/ 1248337 h 1341521"/>
              <a:gd name="connsiteX1003" fmla="*/ 607474 w 1987075"/>
              <a:gd name="connsiteY1003" fmla="*/ 1247374 h 1341521"/>
              <a:gd name="connsiteX1004" fmla="*/ 605489 w 1987075"/>
              <a:gd name="connsiteY1004" fmla="*/ 1247254 h 1341521"/>
              <a:gd name="connsiteX1005" fmla="*/ 605850 w 1987075"/>
              <a:gd name="connsiteY1005" fmla="*/ 1245750 h 1341521"/>
              <a:gd name="connsiteX1006" fmla="*/ 607053 w 1987075"/>
              <a:gd name="connsiteY1006" fmla="*/ 1244547 h 1341521"/>
              <a:gd name="connsiteX1007" fmla="*/ 608918 w 1987075"/>
              <a:gd name="connsiteY1007" fmla="*/ 1244246 h 1341521"/>
              <a:gd name="connsiteX1008" fmla="*/ 607655 w 1987075"/>
              <a:gd name="connsiteY1008" fmla="*/ 1243223 h 1341521"/>
              <a:gd name="connsiteX1009" fmla="*/ 606813 w 1987075"/>
              <a:gd name="connsiteY1009" fmla="*/ 1241358 h 1341521"/>
              <a:gd name="connsiteX1010" fmla="*/ 607474 w 1987075"/>
              <a:gd name="connsiteY1010" fmla="*/ 1240456 h 1341521"/>
              <a:gd name="connsiteX1011" fmla="*/ 608738 w 1987075"/>
              <a:gd name="connsiteY1011" fmla="*/ 1241478 h 1341521"/>
              <a:gd name="connsiteX1012" fmla="*/ 558085 w 1987075"/>
              <a:gd name="connsiteY1012" fmla="*/ 1210798 h 1341521"/>
              <a:gd name="connsiteX1013" fmla="*/ 560792 w 1987075"/>
              <a:gd name="connsiteY1013" fmla="*/ 1207670 h 1341521"/>
              <a:gd name="connsiteX1014" fmla="*/ 563138 w 1987075"/>
              <a:gd name="connsiteY1014" fmla="*/ 1207429 h 1341521"/>
              <a:gd name="connsiteX1015" fmla="*/ 564522 w 1987075"/>
              <a:gd name="connsiteY1015" fmla="*/ 1206647 h 1341521"/>
              <a:gd name="connsiteX1016" fmla="*/ 567349 w 1987075"/>
              <a:gd name="connsiteY1016" fmla="*/ 1208151 h 1341521"/>
              <a:gd name="connsiteX1017" fmla="*/ 567710 w 1987075"/>
              <a:gd name="connsiteY1017" fmla="*/ 1209113 h 1341521"/>
              <a:gd name="connsiteX1018" fmla="*/ 567169 w 1987075"/>
              <a:gd name="connsiteY1018" fmla="*/ 1211520 h 1341521"/>
              <a:gd name="connsiteX1019" fmla="*/ 565544 w 1987075"/>
              <a:gd name="connsiteY1019" fmla="*/ 1213565 h 1341521"/>
              <a:gd name="connsiteX1020" fmla="*/ 563980 w 1987075"/>
              <a:gd name="connsiteY1020" fmla="*/ 1213445 h 1341521"/>
              <a:gd name="connsiteX1021" fmla="*/ 565003 w 1987075"/>
              <a:gd name="connsiteY1021" fmla="*/ 1215490 h 1341521"/>
              <a:gd name="connsiteX1022" fmla="*/ 567710 w 1987075"/>
              <a:gd name="connsiteY1022" fmla="*/ 1213746 h 1341521"/>
              <a:gd name="connsiteX1023" fmla="*/ 568673 w 1987075"/>
              <a:gd name="connsiteY1023" fmla="*/ 1214407 h 1341521"/>
              <a:gd name="connsiteX1024" fmla="*/ 568372 w 1987075"/>
              <a:gd name="connsiteY1024" fmla="*/ 1212422 h 1341521"/>
              <a:gd name="connsiteX1025" fmla="*/ 571560 w 1987075"/>
              <a:gd name="connsiteY1025" fmla="*/ 1209896 h 1341521"/>
              <a:gd name="connsiteX1026" fmla="*/ 573245 w 1987075"/>
              <a:gd name="connsiteY1026" fmla="*/ 1211339 h 1341521"/>
              <a:gd name="connsiteX1027" fmla="*/ 572944 w 1987075"/>
              <a:gd name="connsiteY1027" fmla="*/ 1213084 h 1341521"/>
              <a:gd name="connsiteX1028" fmla="*/ 570177 w 1987075"/>
              <a:gd name="connsiteY1028" fmla="*/ 1214407 h 1341521"/>
              <a:gd name="connsiteX1029" fmla="*/ 568973 w 1987075"/>
              <a:gd name="connsiteY1029" fmla="*/ 1216272 h 1341521"/>
              <a:gd name="connsiteX1030" fmla="*/ 569395 w 1987075"/>
              <a:gd name="connsiteY1030" fmla="*/ 1219882 h 1341521"/>
              <a:gd name="connsiteX1031" fmla="*/ 570116 w 1987075"/>
              <a:gd name="connsiteY1031" fmla="*/ 1221386 h 1341521"/>
              <a:gd name="connsiteX1032" fmla="*/ 567891 w 1987075"/>
              <a:gd name="connsiteY1032" fmla="*/ 1222288 h 1341521"/>
              <a:gd name="connsiteX1033" fmla="*/ 571079 w 1987075"/>
              <a:gd name="connsiteY1033" fmla="*/ 1223491 h 1341521"/>
              <a:gd name="connsiteX1034" fmla="*/ 570598 w 1987075"/>
              <a:gd name="connsiteY1034" fmla="*/ 1225898 h 1341521"/>
              <a:gd name="connsiteX1035" fmla="*/ 571981 w 1987075"/>
              <a:gd name="connsiteY1035" fmla="*/ 1226800 h 1341521"/>
              <a:gd name="connsiteX1036" fmla="*/ 570417 w 1987075"/>
              <a:gd name="connsiteY1036" fmla="*/ 1227281 h 1341521"/>
              <a:gd name="connsiteX1037" fmla="*/ 568011 w 1987075"/>
              <a:gd name="connsiteY1037" fmla="*/ 1225898 h 1341521"/>
              <a:gd name="connsiteX1038" fmla="*/ 569816 w 1987075"/>
              <a:gd name="connsiteY1038" fmla="*/ 1228063 h 1341521"/>
              <a:gd name="connsiteX1039" fmla="*/ 567710 w 1987075"/>
              <a:gd name="connsiteY1039" fmla="*/ 1230289 h 1341521"/>
              <a:gd name="connsiteX1040" fmla="*/ 567710 w 1987075"/>
              <a:gd name="connsiteY1040" fmla="*/ 1228124 h 1341521"/>
              <a:gd name="connsiteX1041" fmla="*/ 565605 w 1987075"/>
              <a:gd name="connsiteY1041" fmla="*/ 1227642 h 1341521"/>
              <a:gd name="connsiteX1042" fmla="*/ 564040 w 1987075"/>
              <a:gd name="connsiteY1042" fmla="*/ 1227943 h 1341521"/>
              <a:gd name="connsiteX1043" fmla="*/ 563499 w 1987075"/>
              <a:gd name="connsiteY1043" fmla="*/ 1226439 h 1341521"/>
              <a:gd name="connsiteX1044" fmla="*/ 561694 w 1987075"/>
              <a:gd name="connsiteY1044" fmla="*/ 1225356 h 1341521"/>
              <a:gd name="connsiteX1045" fmla="*/ 561875 w 1987075"/>
              <a:gd name="connsiteY1045" fmla="*/ 1223552 h 1341521"/>
              <a:gd name="connsiteX1046" fmla="*/ 560912 w 1987075"/>
              <a:gd name="connsiteY1046" fmla="*/ 1222830 h 1341521"/>
              <a:gd name="connsiteX1047" fmla="*/ 558566 w 1987075"/>
              <a:gd name="connsiteY1047" fmla="*/ 1222529 h 1341521"/>
              <a:gd name="connsiteX1048" fmla="*/ 556581 w 1987075"/>
              <a:gd name="connsiteY1048" fmla="*/ 1224875 h 1341521"/>
              <a:gd name="connsiteX1049" fmla="*/ 555498 w 1987075"/>
              <a:gd name="connsiteY1049" fmla="*/ 1226860 h 1341521"/>
              <a:gd name="connsiteX1050" fmla="*/ 554235 w 1987075"/>
              <a:gd name="connsiteY1050" fmla="*/ 1227161 h 1341521"/>
              <a:gd name="connsiteX1051" fmla="*/ 555498 w 1987075"/>
              <a:gd name="connsiteY1051" fmla="*/ 1224875 h 1341521"/>
              <a:gd name="connsiteX1052" fmla="*/ 555558 w 1987075"/>
              <a:gd name="connsiteY1052" fmla="*/ 1222288 h 1341521"/>
              <a:gd name="connsiteX1053" fmla="*/ 554596 w 1987075"/>
              <a:gd name="connsiteY1053" fmla="*/ 1220483 h 1341521"/>
              <a:gd name="connsiteX1054" fmla="*/ 556400 w 1987075"/>
              <a:gd name="connsiteY1054" fmla="*/ 1216874 h 1341521"/>
              <a:gd name="connsiteX1055" fmla="*/ 555679 w 1987075"/>
              <a:gd name="connsiteY1055" fmla="*/ 1215189 h 1341521"/>
              <a:gd name="connsiteX1056" fmla="*/ 557363 w 1987075"/>
              <a:gd name="connsiteY1056" fmla="*/ 1213686 h 1341521"/>
              <a:gd name="connsiteX1057" fmla="*/ 557182 w 1987075"/>
              <a:gd name="connsiteY1057" fmla="*/ 1212121 h 1341521"/>
              <a:gd name="connsiteX1058" fmla="*/ 558085 w 1987075"/>
              <a:gd name="connsiteY1058" fmla="*/ 1210919 h 1341521"/>
              <a:gd name="connsiteX1059" fmla="*/ 573305 w 1987075"/>
              <a:gd name="connsiteY1059" fmla="*/ 1214528 h 1341521"/>
              <a:gd name="connsiteX1060" fmla="*/ 575230 w 1987075"/>
              <a:gd name="connsiteY1060" fmla="*/ 1214227 h 1341521"/>
              <a:gd name="connsiteX1061" fmla="*/ 577035 w 1987075"/>
              <a:gd name="connsiteY1061" fmla="*/ 1215671 h 1341521"/>
              <a:gd name="connsiteX1062" fmla="*/ 580042 w 1987075"/>
              <a:gd name="connsiteY1062" fmla="*/ 1214829 h 1341521"/>
              <a:gd name="connsiteX1063" fmla="*/ 581306 w 1987075"/>
              <a:gd name="connsiteY1063" fmla="*/ 1215069 h 1341521"/>
              <a:gd name="connsiteX1064" fmla="*/ 581306 w 1987075"/>
              <a:gd name="connsiteY1064" fmla="*/ 1219641 h 1341521"/>
              <a:gd name="connsiteX1065" fmla="*/ 578599 w 1987075"/>
              <a:gd name="connsiteY1065" fmla="*/ 1224033 h 1341521"/>
              <a:gd name="connsiteX1066" fmla="*/ 578599 w 1987075"/>
              <a:gd name="connsiteY1066" fmla="*/ 1223130 h 1341521"/>
              <a:gd name="connsiteX1067" fmla="*/ 576974 w 1987075"/>
              <a:gd name="connsiteY1067" fmla="*/ 1222348 h 1341521"/>
              <a:gd name="connsiteX1068" fmla="*/ 577155 w 1987075"/>
              <a:gd name="connsiteY1068" fmla="*/ 1219942 h 1341521"/>
              <a:gd name="connsiteX1069" fmla="*/ 575531 w 1987075"/>
              <a:gd name="connsiteY1069" fmla="*/ 1218739 h 1341521"/>
              <a:gd name="connsiteX1070" fmla="*/ 573545 w 1987075"/>
              <a:gd name="connsiteY1070" fmla="*/ 1218859 h 1341521"/>
              <a:gd name="connsiteX1071" fmla="*/ 571741 w 1987075"/>
              <a:gd name="connsiteY1071" fmla="*/ 1215791 h 1341521"/>
              <a:gd name="connsiteX1072" fmla="*/ 573305 w 1987075"/>
              <a:gd name="connsiteY1072" fmla="*/ 1214588 h 1341521"/>
              <a:gd name="connsiteX1073" fmla="*/ 593638 w 1987075"/>
              <a:gd name="connsiteY1073" fmla="*/ 1220724 h 1341521"/>
              <a:gd name="connsiteX1074" fmla="*/ 594420 w 1987075"/>
              <a:gd name="connsiteY1074" fmla="*/ 1221446 h 1341521"/>
              <a:gd name="connsiteX1075" fmla="*/ 593458 w 1987075"/>
              <a:gd name="connsiteY1075" fmla="*/ 1222649 h 1341521"/>
              <a:gd name="connsiteX1076" fmla="*/ 590690 w 1987075"/>
              <a:gd name="connsiteY1076" fmla="*/ 1221446 h 1341521"/>
              <a:gd name="connsiteX1077" fmla="*/ 590690 w 1987075"/>
              <a:gd name="connsiteY1077" fmla="*/ 1219762 h 1341521"/>
              <a:gd name="connsiteX1078" fmla="*/ 593097 w 1987075"/>
              <a:gd name="connsiteY1078" fmla="*/ 1219581 h 1341521"/>
              <a:gd name="connsiteX1079" fmla="*/ 593698 w 1987075"/>
              <a:gd name="connsiteY1079" fmla="*/ 1220784 h 1341521"/>
              <a:gd name="connsiteX1080" fmla="*/ 588886 w 1987075"/>
              <a:gd name="connsiteY1080" fmla="*/ 1209053 h 1341521"/>
              <a:gd name="connsiteX1081" fmla="*/ 589066 w 1987075"/>
              <a:gd name="connsiteY1081" fmla="*/ 1210557 h 1341521"/>
              <a:gd name="connsiteX1082" fmla="*/ 592074 w 1987075"/>
              <a:gd name="connsiteY1082" fmla="*/ 1210678 h 1341521"/>
              <a:gd name="connsiteX1083" fmla="*/ 590570 w 1987075"/>
              <a:gd name="connsiteY1083" fmla="*/ 1212843 h 1341521"/>
              <a:gd name="connsiteX1084" fmla="*/ 590811 w 1987075"/>
              <a:gd name="connsiteY1084" fmla="*/ 1214107 h 1341521"/>
              <a:gd name="connsiteX1085" fmla="*/ 589728 w 1987075"/>
              <a:gd name="connsiteY1085" fmla="*/ 1215791 h 1341521"/>
              <a:gd name="connsiteX1086" fmla="*/ 587863 w 1987075"/>
              <a:gd name="connsiteY1086" fmla="*/ 1214227 h 1341521"/>
              <a:gd name="connsiteX1087" fmla="*/ 587021 w 1987075"/>
              <a:gd name="connsiteY1087" fmla="*/ 1212182 h 1341521"/>
              <a:gd name="connsiteX1088" fmla="*/ 585457 w 1987075"/>
              <a:gd name="connsiteY1088" fmla="*/ 1211760 h 1341521"/>
              <a:gd name="connsiteX1089" fmla="*/ 584374 w 1987075"/>
              <a:gd name="connsiteY1089" fmla="*/ 1213024 h 1341521"/>
              <a:gd name="connsiteX1090" fmla="*/ 582569 w 1987075"/>
              <a:gd name="connsiteY1090" fmla="*/ 1212543 h 1341521"/>
              <a:gd name="connsiteX1091" fmla="*/ 581967 w 1987075"/>
              <a:gd name="connsiteY1091" fmla="*/ 1210377 h 1341521"/>
              <a:gd name="connsiteX1092" fmla="*/ 583592 w 1987075"/>
              <a:gd name="connsiteY1092" fmla="*/ 1208632 h 1341521"/>
              <a:gd name="connsiteX1093" fmla="*/ 586900 w 1987075"/>
              <a:gd name="connsiteY1093" fmla="*/ 1207911 h 1341521"/>
              <a:gd name="connsiteX1094" fmla="*/ 588886 w 1987075"/>
              <a:gd name="connsiteY1094" fmla="*/ 1209113 h 1341521"/>
              <a:gd name="connsiteX1095" fmla="*/ 632079 w 1987075"/>
              <a:gd name="connsiteY1095" fmla="*/ 1196180 h 1341521"/>
              <a:gd name="connsiteX1096" fmla="*/ 633282 w 1987075"/>
              <a:gd name="connsiteY1096" fmla="*/ 1194495 h 1341521"/>
              <a:gd name="connsiteX1097" fmla="*/ 635147 w 1987075"/>
              <a:gd name="connsiteY1097" fmla="*/ 1195578 h 1341521"/>
              <a:gd name="connsiteX1098" fmla="*/ 630936 w 1987075"/>
              <a:gd name="connsiteY1098" fmla="*/ 1198706 h 1341521"/>
              <a:gd name="connsiteX1099" fmla="*/ 632079 w 1987075"/>
              <a:gd name="connsiteY1099" fmla="*/ 1196180 h 1341521"/>
              <a:gd name="connsiteX1100" fmla="*/ 635929 w 1987075"/>
              <a:gd name="connsiteY1100" fmla="*/ 1191969 h 1341521"/>
              <a:gd name="connsiteX1101" fmla="*/ 637313 w 1987075"/>
              <a:gd name="connsiteY1101" fmla="*/ 1193352 h 1341521"/>
              <a:gd name="connsiteX1102" fmla="*/ 636952 w 1987075"/>
              <a:gd name="connsiteY1102" fmla="*/ 1194796 h 1341521"/>
              <a:gd name="connsiteX1103" fmla="*/ 637734 w 1987075"/>
              <a:gd name="connsiteY1103" fmla="*/ 1195458 h 1341521"/>
              <a:gd name="connsiteX1104" fmla="*/ 635508 w 1987075"/>
              <a:gd name="connsiteY1104" fmla="*/ 1197022 h 1341521"/>
              <a:gd name="connsiteX1105" fmla="*/ 635929 w 1987075"/>
              <a:gd name="connsiteY1105" fmla="*/ 1195638 h 1341521"/>
              <a:gd name="connsiteX1106" fmla="*/ 635087 w 1987075"/>
              <a:gd name="connsiteY1106" fmla="*/ 1193412 h 1341521"/>
              <a:gd name="connsiteX1107" fmla="*/ 633824 w 1987075"/>
              <a:gd name="connsiteY1107" fmla="*/ 1193051 h 1341521"/>
              <a:gd name="connsiteX1108" fmla="*/ 635929 w 1987075"/>
              <a:gd name="connsiteY1108" fmla="*/ 1191969 h 1341521"/>
              <a:gd name="connsiteX1109" fmla="*/ 657466 w 1987075"/>
              <a:gd name="connsiteY1109" fmla="*/ 1192209 h 1341521"/>
              <a:gd name="connsiteX1110" fmla="*/ 661316 w 1987075"/>
              <a:gd name="connsiteY1110" fmla="*/ 1191427 h 1341521"/>
              <a:gd name="connsiteX1111" fmla="*/ 663120 w 1987075"/>
              <a:gd name="connsiteY1111" fmla="*/ 1193412 h 1341521"/>
              <a:gd name="connsiteX1112" fmla="*/ 662820 w 1987075"/>
              <a:gd name="connsiteY1112" fmla="*/ 1195398 h 1341521"/>
              <a:gd name="connsiteX1113" fmla="*/ 664624 w 1987075"/>
              <a:gd name="connsiteY1113" fmla="*/ 1196661 h 1341521"/>
              <a:gd name="connsiteX1114" fmla="*/ 661857 w 1987075"/>
              <a:gd name="connsiteY1114" fmla="*/ 1196420 h 1341521"/>
              <a:gd name="connsiteX1115" fmla="*/ 660233 w 1987075"/>
              <a:gd name="connsiteY1115" fmla="*/ 1194736 h 1341521"/>
              <a:gd name="connsiteX1116" fmla="*/ 660835 w 1987075"/>
              <a:gd name="connsiteY1116" fmla="*/ 1193773 h 1341521"/>
              <a:gd name="connsiteX1117" fmla="*/ 658428 w 1987075"/>
              <a:gd name="connsiteY1117" fmla="*/ 1193834 h 1341521"/>
              <a:gd name="connsiteX1118" fmla="*/ 657405 w 1987075"/>
              <a:gd name="connsiteY1118" fmla="*/ 1194676 h 1341521"/>
              <a:gd name="connsiteX1119" fmla="*/ 656623 w 1987075"/>
              <a:gd name="connsiteY1119" fmla="*/ 1196781 h 1341521"/>
              <a:gd name="connsiteX1120" fmla="*/ 655420 w 1987075"/>
              <a:gd name="connsiteY1120" fmla="*/ 1195879 h 1341521"/>
              <a:gd name="connsiteX1121" fmla="*/ 657526 w 1987075"/>
              <a:gd name="connsiteY1121" fmla="*/ 1192149 h 1341521"/>
              <a:gd name="connsiteX1122" fmla="*/ 645314 w 1987075"/>
              <a:gd name="connsiteY1122" fmla="*/ 1189201 h 1341521"/>
              <a:gd name="connsiteX1123" fmla="*/ 647179 w 1987075"/>
              <a:gd name="connsiteY1123" fmla="*/ 1190585 h 1341521"/>
              <a:gd name="connsiteX1124" fmla="*/ 646457 w 1987075"/>
              <a:gd name="connsiteY1124" fmla="*/ 1191307 h 1341521"/>
              <a:gd name="connsiteX1125" fmla="*/ 647479 w 1987075"/>
              <a:gd name="connsiteY1125" fmla="*/ 1192871 h 1341521"/>
              <a:gd name="connsiteX1126" fmla="*/ 644652 w 1987075"/>
              <a:gd name="connsiteY1126" fmla="*/ 1192871 h 1341521"/>
              <a:gd name="connsiteX1127" fmla="*/ 643509 w 1987075"/>
              <a:gd name="connsiteY1127" fmla="*/ 1190946 h 1341521"/>
              <a:gd name="connsiteX1128" fmla="*/ 645314 w 1987075"/>
              <a:gd name="connsiteY1128" fmla="*/ 1189141 h 1341521"/>
              <a:gd name="connsiteX1129" fmla="*/ 571320 w 1987075"/>
              <a:gd name="connsiteY1129" fmla="*/ 1165078 h 1341521"/>
              <a:gd name="connsiteX1130" fmla="*/ 572884 w 1987075"/>
              <a:gd name="connsiteY1130" fmla="*/ 1163574 h 1341521"/>
              <a:gd name="connsiteX1131" fmla="*/ 572402 w 1987075"/>
              <a:gd name="connsiteY1131" fmla="*/ 1167725 h 1341521"/>
              <a:gd name="connsiteX1132" fmla="*/ 570718 w 1987075"/>
              <a:gd name="connsiteY1132" fmla="*/ 1166522 h 1341521"/>
              <a:gd name="connsiteX1133" fmla="*/ 566687 w 1987075"/>
              <a:gd name="connsiteY1133" fmla="*/ 1166522 h 1341521"/>
              <a:gd name="connsiteX1134" fmla="*/ 567590 w 1987075"/>
              <a:gd name="connsiteY1134" fmla="*/ 1165920 h 1341521"/>
              <a:gd name="connsiteX1135" fmla="*/ 569635 w 1987075"/>
              <a:gd name="connsiteY1135" fmla="*/ 1166281 h 1341521"/>
              <a:gd name="connsiteX1136" fmla="*/ 571259 w 1987075"/>
              <a:gd name="connsiteY1136" fmla="*/ 1165078 h 1341521"/>
              <a:gd name="connsiteX1137" fmla="*/ 569154 w 1987075"/>
              <a:gd name="connsiteY1137" fmla="*/ 1156596 h 1341521"/>
              <a:gd name="connsiteX1138" fmla="*/ 571981 w 1987075"/>
              <a:gd name="connsiteY1138" fmla="*/ 1157318 h 1341521"/>
              <a:gd name="connsiteX1139" fmla="*/ 565364 w 1987075"/>
              <a:gd name="connsiteY1139" fmla="*/ 1156475 h 1341521"/>
              <a:gd name="connsiteX1140" fmla="*/ 566928 w 1987075"/>
              <a:gd name="connsiteY1140" fmla="*/ 1155994 h 1341521"/>
              <a:gd name="connsiteX1141" fmla="*/ 569154 w 1987075"/>
              <a:gd name="connsiteY1141" fmla="*/ 1156596 h 1341521"/>
              <a:gd name="connsiteX1142" fmla="*/ 757207 w 1987075"/>
              <a:gd name="connsiteY1142" fmla="*/ 1200692 h 1341521"/>
              <a:gd name="connsiteX1143" fmla="*/ 758170 w 1987075"/>
              <a:gd name="connsiteY1143" fmla="*/ 1200992 h 1341521"/>
              <a:gd name="connsiteX1144" fmla="*/ 756846 w 1987075"/>
              <a:gd name="connsiteY1144" fmla="*/ 1198466 h 1341521"/>
              <a:gd name="connsiteX1145" fmla="*/ 757448 w 1987075"/>
              <a:gd name="connsiteY1145" fmla="*/ 1197684 h 1341521"/>
              <a:gd name="connsiteX1146" fmla="*/ 758651 w 1987075"/>
              <a:gd name="connsiteY1146" fmla="*/ 1199127 h 1341521"/>
              <a:gd name="connsiteX1147" fmla="*/ 760396 w 1987075"/>
              <a:gd name="connsiteY1147" fmla="*/ 1197142 h 1341521"/>
              <a:gd name="connsiteX1148" fmla="*/ 761178 w 1987075"/>
              <a:gd name="connsiteY1148" fmla="*/ 1199549 h 1341521"/>
              <a:gd name="connsiteX1149" fmla="*/ 761058 w 1987075"/>
              <a:gd name="connsiteY1149" fmla="*/ 1201353 h 1341521"/>
              <a:gd name="connsiteX1150" fmla="*/ 759012 w 1987075"/>
              <a:gd name="connsiteY1150" fmla="*/ 1201714 h 1341521"/>
              <a:gd name="connsiteX1151" fmla="*/ 758531 w 1987075"/>
              <a:gd name="connsiteY1151" fmla="*/ 1205203 h 1341521"/>
              <a:gd name="connsiteX1152" fmla="*/ 756004 w 1987075"/>
              <a:gd name="connsiteY1152" fmla="*/ 1202196 h 1341521"/>
              <a:gd name="connsiteX1153" fmla="*/ 755764 w 1987075"/>
              <a:gd name="connsiteY1153" fmla="*/ 1200812 h 1341521"/>
              <a:gd name="connsiteX1154" fmla="*/ 757147 w 1987075"/>
              <a:gd name="connsiteY1154" fmla="*/ 1200812 h 1341521"/>
              <a:gd name="connsiteX1155" fmla="*/ 697832 w 1987075"/>
              <a:gd name="connsiteY1155" fmla="*/ 1178554 h 1341521"/>
              <a:gd name="connsiteX1156" fmla="*/ 696568 w 1987075"/>
              <a:gd name="connsiteY1156" fmla="*/ 1180057 h 1341521"/>
              <a:gd name="connsiteX1157" fmla="*/ 695064 w 1987075"/>
              <a:gd name="connsiteY1157" fmla="*/ 1178734 h 1341521"/>
              <a:gd name="connsiteX1158" fmla="*/ 697290 w 1987075"/>
              <a:gd name="connsiteY1158" fmla="*/ 1179155 h 1341521"/>
              <a:gd name="connsiteX1159" fmla="*/ 697892 w 1987075"/>
              <a:gd name="connsiteY1159" fmla="*/ 1178554 h 1341521"/>
              <a:gd name="connsiteX1160" fmla="*/ 756064 w 1987075"/>
              <a:gd name="connsiteY1160" fmla="*/ 1188179 h 1341521"/>
              <a:gd name="connsiteX1161" fmla="*/ 756846 w 1987075"/>
              <a:gd name="connsiteY1161" fmla="*/ 1186133 h 1341521"/>
              <a:gd name="connsiteX1162" fmla="*/ 758350 w 1987075"/>
              <a:gd name="connsiteY1162" fmla="*/ 1189141 h 1341521"/>
              <a:gd name="connsiteX1163" fmla="*/ 756486 w 1987075"/>
              <a:gd name="connsiteY1163" fmla="*/ 1192450 h 1341521"/>
              <a:gd name="connsiteX1164" fmla="*/ 755282 w 1987075"/>
              <a:gd name="connsiteY1164" fmla="*/ 1191307 h 1341521"/>
              <a:gd name="connsiteX1165" fmla="*/ 756064 w 1987075"/>
              <a:gd name="connsiteY1165" fmla="*/ 1188118 h 1341521"/>
              <a:gd name="connsiteX1166" fmla="*/ 713713 w 1987075"/>
              <a:gd name="connsiteY1166" fmla="*/ 1165198 h 1341521"/>
              <a:gd name="connsiteX1167" fmla="*/ 714315 w 1987075"/>
              <a:gd name="connsiteY1167" fmla="*/ 1165920 h 1341521"/>
              <a:gd name="connsiteX1168" fmla="*/ 713653 w 1987075"/>
              <a:gd name="connsiteY1168" fmla="*/ 1167304 h 1341521"/>
              <a:gd name="connsiteX1169" fmla="*/ 714375 w 1987075"/>
              <a:gd name="connsiteY1169" fmla="*/ 1168507 h 1341521"/>
              <a:gd name="connsiteX1170" fmla="*/ 712570 w 1987075"/>
              <a:gd name="connsiteY1170" fmla="*/ 1169349 h 1341521"/>
              <a:gd name="connsiteX1171" fmla="*/ 709923 w 1987075"/>
              <a:gd name="connsiteY1171" fmla="*/ 1165740 h 1341521"/>
              <a:gd name="connsiteX1172" fmla="*/ 711728 w 1987075"/>
              <a:gd name="connsiteY1172" fmla="*/ 1164958 h 1341521"/>
              <a:gd name="connsiteX1173" fmla="*/ 713773 w 1987075"/>
              <a:gd name="connsiteY1173" fmla="*/ 1165138 h 1341521"/>
              <a:gd name="connsiteX1174" fmla="*/ 873493 w 1987075"/>
              <a:gd name="connsiteY1174" fmla="*/ 1178974 h 1341521"/>
              <a:gd name="connsiteX1175" fmla="*/ 877704 w 1987075"/>
              <a:gd name="connsiteY1175" fmla="*/ 1177350 h 1341521"/>
              <a:gd name="connsiteX1176" fmla="*/ 878787 w 1987075"/>
              <a:gd name="connsiteY1176" fmla="*/ 1178373 h 1341521"/>
              <a:gd name="connsiteX1177" fmla="*/ 883419 w 1987075"/>
              <a:gd name="connsiteY1177" fmla="*/ 1178072 h 1341521"/>
              <a:gd name="connsiteX1178" fmla="*/ 884802 w 1987075"/>
              <a:gd name="connsiteY1178" fmla="*/ 1183246 h 1341521"/>
              <a:gd name="connsiteX1179" fmla="*/ 885645 w 1987075"/>
              <a:gd name="connsiteY1179" fmla="*/ 1183847 h 1341521"/>
              <a:gd name="connsiteX1180" fmla="*/ 892623 w 1987075"/>
              <a:gd name="connsiteY1180" fmla="*/ 1184328 h 1341521"/>
              <a:gd name="connsiteX1181" fmla="*/ 891480 w 1987075"/>
              <a:gd name="connsiteY1181" fmla="*/ 1186614 h 1341521"/>
              <a:gd name="connsiteX1182" fmla="*/ 889013 w 1987075"/>
              <a:gd name="connsiteY1182" fmla="*/ 1187457 h 1341521"/>
              <a:gd name="connsiteX1183" fmla="*/ 888292 w 1987075"/>
              <a:gd name="connsiteY1183" fmla="*/ 1188239 h 1341521"/>
              <a:gd name="connsiteX1184" fmla="*/ 885945 w 1987075"/>
              <a:gd name="connsiteY1184" fmla="*/ 1187758 h 1341521"/>
              <a:gd name="connsiteX1185" fmla="*/ 881193 w 1987075"/>
              <a:gd name="connsiteY1185" fmla="*/ 1187397 h 1341521"/>
              <a:gd name="connsiteX1186" fmla="*/ 878967 w 1987075"/>
              <a:gd name="connsiteY1186" fmla="*/ 1186254 h 1341521"/>
              <a:gd name="connsiteX1187" fmla="*/ 875658 w 1987075"/>
              <a:gd name="connsiteY1187" fmla="*/ 1187096 h 1341521"/>
              <a:gd name="connsiteX1188" fmla="*/ 873733 w 1987075"/>
              <a:gd name="connsiteY1188" fmla="*/ 1185832 h 1341521"/>
              <a:gd name="connsiteX1189" fmla="*/ 870906 w 1987075"/>
              <a:gd name="connsiteY1189" fmla="*/ 1184990 h 1341521"/>
              <a:gd name="connsiteX1190" fmla="*/ 870244 w 1987075"/>
              <a:gd name="connsiteY1190" fmla="*/ 1183426 h 1341521"/>
              <a:gd name="connsiteX1191" fmla="*/ 870364 w 1987075"/>
              <a:gd name="connsiteY1191" fmla="*/ 1181982 h 1341521"/>
              <a:gd name="connsiteX1192" fmla="*/ 873493 w 1987075"/>
              <a:gd name="connsiteY1192" fmla="*/ 1178974 h 1341521"/>
              <a:gd name="connsiteX1193" fmla="*/ 884020 w 1987075"/>
              <a:gd name="connsiteY1193" fmla="*/ 1170793 h 1341521"/>
              <a:gd name="connsiteX1194" fmla="*/ 884622 w 1987075"/>
              <a:gd name="connsiteY1194" fmla="*/ 1171214 h 1341521"/>
              <a:gd name="connsiteX1195" fmla="*/ 886607 w 1987075"/>
              <a:gd name="connsiteY1195" fmla="*/ 1170252 h 1341521"/>
              <a:gd name="connsiteX1196" fmla="*/ 888171 w 1987075"/>
              <a:gd name="connsiteY1196" fmla="*/ 1170974 h 1341521"/>
              <a:gd name="connsiteX1197" fmla="*/ 887690 w 1987075"/>
              <a:gd name="connsiteY1197" fmla="*/ 1173380 h 1341521"/>
              <a:gd name="connsiteX1198" fmla="*/ 883178 w 1987075"/>
              <a:gd name="connsiteY1198" fmla="*/ 1171936 h 1341521"/>
              <a:gd name="connsiteX1199" fmla="*/ 881614 w 1987075"/>
              <a:gd name="connsiteY1199" fmla="*/ 1172598 h 1341521"/>
              <a:gd name="connsiteX1200" fmla="*/ 882817 w 1987075"/>
              <a:gd name="connsiteY1200" fmla="*/ 1171094 h 1341521"/>
              <a:gd name="connsiteX1201" fmla="*/ 884020 w 1987075"/>
              <a:gd name="connsiteY1201" fmla="*/ 1170793 h 1341521"/>
              <a:gd name="connsiteX1202" fmla="*/ 720992 w 1987075"/>
              <a:gd name="connsiteY1202" fmla="*/ 1155152 h 1341521"/>
              <a:gd name="connsiteX1203" fmla="*/ 721413 w 1987075"/>
              <a:gd name="connsiteY1203" fmla="*/ 1155994 h 1341521"/>
              <a:gd name="connsiteX1204" fmla="*/ 719789 w 1987075"/>
              <a:gd name="connsiteY1204" fmla="*/ 1156235 h 1341521"/>
              <a:gd name="connsiteX1205" fmla="*/ 720992 w 1987075"/>
              <a:gd name="connsiteY1205" fmla="*/ 1155032 h 1341521"/>
              <a:gd name="connsiteX1206" fmla="*/ 741807 w 1987075"/>
              <a:gd name="connsiteY1206" fmla="*/ 1154310 h 1341521"/>
              <a:gd name="connsiteX1207" fmla="*/ 743491 w 1987075"/>
              <a:gd name="connsiteY1207" fmla="*/ 1153467 h 1341521"/>
              <a:gd name="connsiteX1208" fmla="*/ 743852 w 1987075"/>
              <a:gd name="connsiteY1208" fmla="*/ 1154430 h 1341521"/>
              <a:gd name="connsiteX1209" fmla="*/ 746800 w 1987075"/>
              <a:gd name="connsiteY1209" fmla="*/ 1154490 h 1341521"/>
              <a:gd name="connsiteX1210" fmla="*/ 750771 w 1987075"/>
              <a:gd name="connsiteY1210" fmla="*/ 1155633 h 1341521"/>
              <a:gd name="connsiteX1211" fmla="*/ 752515 w 1987075"/>
              <a:gd name="connsiteY1211" fmla="*/ 1157919 h 1341521"/>
              <a:gd name="connsiteX1212" fmla="*/ 754621 w 1987075"/>
              <a:gd name="connsiteY1212" fmla="*/ 1160025 h 1341521"/>
              <a:gd name="connsiteX1213" fmla="*/ 753778 w 1987075"/>
              <a:gd name="connsiteY1213" fmla="*/ 1160145 h 1341521"/>
              <a:gd name="connsiteX1214" fmla="*/ 752876 w 1987075"/>
              <a:gd name="connsiteY1214" fmla="*/ 1158701 h 1341521"/>
              <a:gd name="connsiteX1215" fmla="*/ 748424 w 1987075"/>
              <a:gd name="connsiteY1215" fmla="*/ 1157498 h 1341521"/>
              <a:gd name="connsiteX1216" fmla="*/ 746560 w 1987075"/>
              <a:gd name="connsiteY1216" fmla="*/ 1159002 h 1341521"/>
              <a:gd name="connsiteX1217" fmla="*/ 745236 w 1987075"/>
              <a:gd name="connsiteY1217" fmla="*/ 1158340 h 1341521"/>
              <a:gd name="connsiteX1218" fmla="*/ 739822 w 1987075"/>
              <a:gd name="connsiteY1218" fmla="*/ 1157257 h 1341521"/>
              <a:gd name="connsiteX1219" fmla="*/ 738859 w 1987075"/>
              <a:gd name="connsiteY1219" fmla="*/ 1156536 h 1341521"/>
              <a:gd name="connsiteX1220" fmla="*/ 741867 w 1987075"/>
              <a:gd name="connsiteY1220" fmla="*/ 1154310 h 1341521"/>
              <a:gd name="connsiteX1221" fmla="*/ 911392 w 1987075"/>
              <a:gd name="connsiteY1221" fmla="*/ 1159724 h 1341521"/>
              <a:gd name="connsiteX1222" fmla="*/ 908866 w 1987075"/>
              <a:gd name="connsiteY1222" fmla="*/ 1160626 h 1341521"/>
              <a:gd name="connsiteX1223" fmla="*/ 908565 w 1987075"/>
              <a:gd name="connsiteY1223" fmla="*/ 1159543 h 1341521"/>
              <a:gd name="connsiteX1224" fmla="*/ 911272 w 1987075"/>
              <a:gd name="connsiteY1224" fmla="*/ 1158882 h 1341521"/>
              <a:gd name="connsiteX1225" fmla="*/ 911392 w 1987075"/>
              <a:gd name="connsiteY1225" fmla="*/ 1159664 h 1341521"/>
              <a:gd name="connsiteX1226" fmla="*/ 865071 w 1987075"/>
              <a:gd name="connsiteY1226" fmla="*/ 1114425 h 1341521"/>
              <a:gd name="connsiteX1227" fmla="*/ 866033 w 1987075"/>
              <a:gd name="connsiteY1227" fmla="*/ 1115027 h 1341521"/>
              <a:gd name="connsiteX1228" fmla="*/ 868078 w 1987075"/>
              <a:gd name="connsiteY1228" fmla="*/ 1112500 h 1341521"/>
              <a:gd name="connsiteX1229" fmla="*/ 868620 w 1987075"/>
              <a:gd name="connsiteY1229" fmla="*/ 1110395 h 1341521"/>
              <a:gd name="connsiteX1230" fmla="*/ 867718 w 1987075"/>
              <a:gd name="connsiteY1230" fmla="*/ 1110034 h 1341521"/>
              <a:gd name="connsiteX1231" fmla="*/ 870605 w 1987075"/>
              <a:gd name="connsiteY1231" fmla="*/ 1107748 h 1341521"/>
              <a:gd name="connsiteX1232" fmla="*/ 872891 w 1987075"/>
              <a:gd name="connsiteY1232" fmla="*/ 1104018 h 1341521"/>
              <a:gd name="connsiteX1233" fmla="*/ 875117 w 1987075"/>
              <a:gd name="connsiteY1233" fmla="*/ 1103416 h 1341521"/>
              <a:gd name="connsiteX1234" fmla="*/ 877644 w 1987075"/>
              <a:gd name="connsiteY1234" fmla="*/ 1102093 h 1341521"/>
              <a:gd name="connsiteX1235" fmla="*/ 878546 w 1987075"/>
              <a:gd name="connsiteY1235" fmla="*/ 1099686 h 1341521"/>
              <a:gd name="connsiteX1236" fmla="*/ 881073 w 1987075"/>
              <a:gd name="connsiteY1236" fmla="*/ 1100288 h 1341521"/>
              <a:gd name="connsiteX1237" fmla="*/ 882877 w 1987075"/>
              <a:gd name="connsiteY1237" fmla="*/ 1099807 h 1341521"/>
              <a:gd name="connsiteX1238" fmla="*/ 884381 w 1987075"/>
              <a:gd name="connsiteY1238" fmla="*/ 1098243 h 1341521"/>
              <a:gd name="connsiteX1239" fmla="*/ 887870 w 1987075"/>
              <a:gd name="connsiteY1239" fmla="*/ 1096197 h 1341521"/>
              <a:gd name="connsiteX1240" fmla="*/ 890878 w 1987075"/>
              <a:gd name="connsiteY1240" fmla="*/ 1096197 h 1341521"/>
              <a:gd name="connsiteX1241" fmla="*/ 892322 w 1987075"/>
              <a:gd name="connsiteY1241" fmla="*/ 1094753 h 1341521"/>
              <a:gd name="connsiteX1242" fmla="*/ 897977 w 1987075"/>
              <a:gd name="connsiteY1242" fmla="*/ 1096799 h 1341521"/>
              <a:gd name="connsiteX1243" fmla="*/ 899902 w 1987075"/>
              <a:gd name="connsiteY1243" fmla="*/ 1096799 h 1341521"/>
              <a:gd name="connsiteX1244" fmla="*/ 903030 w 1987075"/>
              <a:gd name="connsiteY1244" fmla="*/ 1097701 h 1341521"/>
              <a:gd name="connsiteX1245" fmla="*/ 902068 w 1987075"/>
              <a:gd name="connsiteY1245" fmla="*/ 1102754 h 1341521"/>
              <a:gd name="connsiteX1246" fmla="*/ 902308 w 1987075"/>
              <a:gd name="connsiteY1246" fmla="*/ 1104258 h 1341521"/>
              <a:gd name="connsiteX1247" fmla="*/ 901466 w 1987075"/>
              <a:gd name="connsiteY1247" fmla="*/ 1106003 h 1341521"/>
              <a:gd name="connsiteX1248" fmla="*/ 903812 w 1987075"/>
              <a:gd name="connsiteY1248" fmla="*/ 1107266 h 1341521"/>
              <a:gd name="connsiteX1249" fmla="*/ 903632 w 1987075"/>
              <a:gd name="connsiteY1249" fmla="*/ 1109432 h 1341521"/>
              <a:gd name="connsiteX1250" fmla="*/ 905797 w 1987075"/>
              <a:gd name="connsiteY1250" fmla="*/ 1109131 h 1341521"/>
              <a:gd name="connsiteX1251" fmla="*/ 905978 w 1987075"/>
              <a:gd name="connsiteY1251" fmla="*/ 1106665 h 1341521"/>
              <a:gd name="connsiteX1252" fmla="*/ 907843 w 1987075"/>
              <a:gd name="connsiteY1252" fmla="*/ 1104559 h 1341521"/>
              <a:gd name="connsiteX1253" fmla="*/ 909648 w 1987075"/>
              <a:gd name="connsiteY1253" fmla="*/ 1104078 h 1341521"/>
              <a:gd name="connsiteX1254" fmla="*/ 907181 w 1987075"/>
              <a:gd name="connsiteY1254" fmla="*/ 1099746 h 1341521"/>
              <a:gd name="connsiteX1255" fmla="*/ 908083 w 1987075"/>
              <a:gd name="connsiteY1255" fmla="*/ 1098543 h 1341521"/>
              <a:gd name="connsiteX1256" fmla="*/ 911994 w 1987075"/>
              <a:gd name="connsiteY1256" fmla="*/ 1099145 h 1341521"/>
              <a:gd name="connsiteX1257" fmla="*/ 916806 w 1987075"/>
              <a:gd name="connsiteY1257" fmla="*/ 1100649 h 1341521"/>
              <a:gd name="connsiteX1258" fmla="*/ 917408 w 1987075"/>
              <a:gd name="connsiteY1258" fmla="*/ 1099867 h 1341521"/>
              <a:gd name="connsiteX1259" fmla="*/ 916506 w 1987075"/>
              <a:gd name="connsiteY1259" fmla="*/ 1098303 h 1341521"/>
              <a:gd name="connsiteX1260" fmla="*/ 911693 w 1987075"/>
              <a:gd name="connsiteY1260" fmla="*/ 1095295 h 1341521"/>
              <a:gd name="connsiteX1261" fmla="*/ 908926 w 1987075"/>
              <a:gd name="connsiteY1261" fmla="*/ 1094092 h 1341521"/>
              <a:gd name="connsiteX1262" fmla="*/ 906339 w 1987075"/>
              <a:gd name="connsiteY1262" fmla="*/ 1094092 h 1341521"/>
              <a:gd name="connsiteX1263" fmla="*/ 906820 w 1987075"/>
              <a:gd name="connsiteY1263" fmla="*/ 1092407 h 1341521"/>
              <a:gd name="connsiteX1264" fmla="*/ 906098 w 1987075"/>
              <a:gd name="connsiteY1264" fmla="*/ 1091445 h 1341521"/>
              <a:gd name="connsiteX1265" fmla="*/ 906700 w 1987075"/>
              <a:gd name="connsiteY1265" fmla="*/ 1090001 h 1341521"/>
              <a:gd name="connsiteX1266" fmla="*/ 907422 w 1987075"/>
              <a:gd name="connsiteY1266" fmla="*/ 1085489 h 1341521"/>
              <a:gd name="connsiteX1267" fmla="*/ 910610 w 1987075"/>
              <a:gd name="connsiteY1267" fmla="*/ 1083624 h 1341521"/>
              <a:gd name="connsiteX1268" fmla="*/ 911873 w 1987075"/>
              <a:gd name="connsiteY1268" fmla="*/ 1081098 h 1341521"/>
              <a:gd name="connsiteX1269" fmla="*/ 912776 w 1987075"/>
              <a:gd name="connsiteY1269" fmla="*/ 1081880 h 1341521"/>
              <a:gd name="connsiteX1270" fmla="*/ 916024 w 1987075"/>
              <a:gd name="connsiteY1270" fmla="*/ 1081158 h 1341521"/>
              <a:gd name="connsiteX1271" fmla="*/ 917528 w 1987075"/>
              <a:gd name="connsiteY1271" fmla="*/ 1079654 h 1341521"/>
              <a:gd name="connsiteX1272" fmla="*/ 917949 w 1987075"/>
              <a:gd name="connsiteY1272" fmla="*/ 1080977 h 1341521"/>
              <a:gd name="connsiteX1273" fmla="*/ 921920 w 1987075"/>
              <a:gd name="connsiteY1273" fmla="*/ 1082000 h 1341521"/>
              <a:gd name="connsiteX1274" fmla="*/ 921078 w 1987075"/>
              <a:gd name="connsiteY1274" fmla="*/ 1083444 h 1341521"/>
              <a:gd name="connsiteX1275" fmla="*/ 921198 w 1987075"/>
              <a:gd name="connsiteY1275" fmla="*/ 1084888 h 1341521"/>
              <a:gd name="connsiteX1276" fmla="*/ 923303 w 1987075"/>
              <a:gd name="connsiteY1276" fmla="*/ 1086211 h 1341521"/>
              <a:gd name="connsiteX1277" fmla="*/ 923424 w 1987075"/>
              <a:gd name="connsiteY1277" fmla="*/ 1088497 h 1341521"/>
              <a:gd name="connsiteX1278" fmla="*/ 924206 w 1987075"/>
              <a:gd name="connsiteY1278" fmla="*/ 1090482 h 1341521"/>
              <a:gd name="connsiteX1279" fmla="*/ 923123 w 1987075"/>
              <a:gd name="connsiteY1279" fmla="*/ 1092107 h 1341521"/>
              <a:gd name="connsiteX1280" fmla="*/ 922521 w 1987075"/>
              <a:gd name="connsiteY1280" fmla="*/ 1095115 h 1341521"/>
              <a:gd name="connsiteX1281" fmla="*/ 923604 w 1987075"/>
              <a:gd name="connsiteY1281" fmla="*/ 1096077 h 1341521"/>
              <a:gd name="connsiteX1282" fmla="*/ 926011 w 1987075"/>
              <a:gd name="connsiteY1282" fmla="*/ 1091264 h 1341521"/>
              <a:gd name="connsiteX1283" fmla="*/ 928176 w 1987075"/>
              <a:gd name="connsiteY1283" fmla="*/ 1092107 h 1341521"/>
              <a:gd name="connsiteX1284" fmla="*/ 926973 w 1987075"/>
              <a:gd name="connsiteY1284" fmla="*/ 1088256 h 1341521"/>
              <a:gd name="connsiteX1285" fmla="*/ 927274 w 1987075"/>
              <a:gd name="connsiteY1285" fmla="*/ 1085970 h 1341521"/>
              <a:gd name="connsiteX1286" fmla="*/ 930161 w 1987075"/>
              <a:gd name="connsiteY1286" fmla="*/ 1087474 h 1341521"/>
              <a:gd name="connsiteX1287" fmla="*/ 932327 w 1987075"/>
              <a:gd name="connsiteY1287" fmla="*/ 1089400 h 1341521"/>
              <a:gd name="connsiteX1288" fmla="*/ 934553 w 1987075"/>
              <a:gd name="connsiteY1288" fmla="*/ 1090543 h 1341521"/>
              <a:gd name="connsiteX1289" fmla="*/ 935997 w 1987075"/>
              <a:gd name="connsiteY1289" fmla="*/ 1089339 h 1341521"/>
              <a:gd name="connsiteX1290" fmla="*/ 933470 w 1987075"/>
              <a:gd name="connsiteY1290" fmla="*/ 1088136 h 1341521"/>
              <a:gd name="connsiteX1291" fmla="*/ 933951 w 1987075"/>
              <a:gd name="connsiteY1291" fmla="*/ 1086452 h 1341521"/>
              <a:gd name="connsiteX1292" fmla="*/ 931184 w 1987075"/>
              <a:gd name="connsiteY1292" fmla="*/ 1085489 h 1341521"/>
              <a:gd name="connsiteX1293" fmla="*/ 930823 w 1987075"/>
              <a:gd name="connsiteY1293" fmla="*/ 1084166 h 1341521"/>
              <a:gd name="connsiteX1294" fmla="*/ 929018 w 1987075"/>
              <a:gd name="connsiteY1294" fmla="*/ 1083323 h 1341521"/>
              <a:gd name="connsiteX1295" fmla="*/ 926131 w 1987075"/>
              <a:gd name="connsiteY1295" fmla="*/ 1078992 h 1341521"/>
              <a:gd name="connsiteX1296" fmla="*/ 927394 w 1987075"/>
              <a:gd name="connsiteY1296" fmla="*/ 1076465 h 1341521"/>
              <a:gd name="connsiteX1297" fmla="*/ 929199 w 1987075"/>
              <a:gd name="connsiteY1297" fmla="*/ 1075984 h 1341521"/>
              <a:gd name="connsiteX1298" fmla="*/ 932327 w 1987075"/>
              <a:gd name="connsiteY1298" fmla="*/ 1078391 h 1341521"/>
              <a:gd name="connsiteX1299" fmla="*/ 935395 w 1987075"/>
              <a:gd name="connsiteY1299" fmla="*/ 1082000 h 1341521"/>
              <a:gd name="connsiteX1300" fmla="*/ 936538 w 1987075"/>
              <a:gd name="connsiteY1300" fmla="*/ 1082361 h 1341521"/>
              <a:gd name="connsiteX1301" fmla="*/ 937441 w 1987075"/>
              <a:gd name="connsiteY1301" fmla="*/ 1084166 h 1341521"/>
              <a:gd name="connsiteX1302" fmla="*/ 938824 w 1987075"/>
              <a:gd name="connsiteY1302" fmla="*/ 1083263 h 1341521"/>
              <a:gd name="connsiteX1303" fmla="*/ 941291 w 1987075"/>
              <a:gd name="connsiteY1303" fmla="*/ 1085429 h 1341521"/>
              <a:gd name="connsiteX1304" fmla="*/ 943697 w 1987075"/>
              <a:gd name="connsiteY1304" fmla="*/ 1088737 h 1341521"/>
              <a:gd name="connsiteX1305" fmla="*/ 944299 w 1987075"/>
              <a:gd name="connsiteY1305" fmla="*/ 1086692 h 1341521"/>
              <a:gd name="connsiteX1306" fmla="*/ 940689 w 1987075"/>
              <a:gd name="connsiteY1306" fmla="*/ 1081459 h 1341521"/>
              <a:gd name="connsiteX1307" fmla="*/ 940509 w 1987075"/>
              <a:gd name="connsiteY1307" fmla="*/ 1080436 h 1341521"/>
              <a:gd name="connsiteX1308" fmla="*/ 937922 w 1987075"/>
              <a:gd name="connsiteY1308" fmla="*/ 1078571 h 1341521"/>
              <a:gd name="connsiteX1309" fmla="*/ 936719 w 1987075"/>
              <a:gd name="connsiteY1309" fmla="*/ 1075864 h 1341521"/>
              <a:gd name="connsiteX1310" fmla="*/ 937380 w 1987075"/>
              <a:gd name="connsiteY1310" fmla="*/ 1074961 h 1341521"/>
              <a:gd name="connsiteX1311" fmla="*/ 939185 w 1987075"/>
              <a:gd name="connsiteY1311" fmla="*/ 1075383 h 1341521"/>
              <a:gd name="connsiteX1312" fmla="*/ 940990 w 1987075"/>
              <a:gd name="connsiteY1312" fmla="*/ 1077849 h 1341521"/>
              <a:gd name="connsiteX1313" fmla="*/ 942915 w 1987075"/>
              <a:gd name="connsiteY1313" fmla="*/ 1078451 h 1341521"/>
              <a:gd name="connsiteX1314" fmla="*/ 944118 w 1987075"/>
              <a:gd name="connsiteY1314" fmla="*/ 1080015 h 1341521"/>
              <a:gd name="connsiteX1315" fmla="*/ 947006 w 1987075"/>
              <a:gd name="connsiteY1315" fmla="*/ 1079413 h 1341521"/>
              <a:gd name="connsiteX1316" fmla="*/ 948510 w 1987075"/>
              <a:gd name="connsiteY1316" fmla="*/ 1080917 h 1341521"/>
              <a:gd name="connsiteX1317" fmla="*/ 952239 w 1987075"/>
              <a:gd name="connsiteY1317" fmla="*/ 1081338 h 1341521"/>
              <a:gd name="connsiteX1318" fmla="*/ 953262 w 1987075"/>
              <a:gd name="connsiteY1318" fmla="*/ 1082541 h 1341521"/>
              <a:gd name="connsiteX1319" fmla="*/ 955428 w 1987075"/>
              <a:gd name="connsiteY1319" fmla="*/ 1083323 h 1341521"/>
              <a:gd name="connsiteX1320" fmla="*/ 957533 w 1987075"/>
              <a:gd name="connsiteY1320" fmla="*/ 1085730 h 1341521"/>
              <a:gd name="connsiteX1321" fmla="*/ 954104 w 1987075"/>
              <a:gd name="connsiteY1321" fmla="*/ 1087715 h 1341521"/>
              <a:gd name="connsiteX1322" fmla="*/ 951939 w 1987075"/>
              <a:gd name="connsiteY1322" fmla="*/ 1091024 h 1341521"/>
              <a:gd name="connsiteX1323" fmla="*/ 951999 w 1987075"/>
              <a:gd name="connsiteY1323" fmla="*/ 1093490 h 1341521"/>
              <a:gd name="connsiteX1324" fmla="*/ 950735 w 1987075"/>
              <a:gd name="connsiteY1324" fmla="*/ 1095295 h 1341521"/>
              <a:gd name="connsiteX1325" fmla="*/ 950916 w 1987075"/>
              <a:gd name="connsiteY1325" fmla="*/ 1096799 h 1341521"/>
              <a:gd name="connsiteX1326" fmla="*/ 952119 w 1987075"/>
              <a:gd name="connsiteY1326" fmla="*/ 1098603 h 1341521"/>
              <a:gd name="connsiteX1327" fmla="*/ 953322 w 1987075"/>
              <a:gd name="connsiteY1327" fmla="*/ 1098724 h 1341521"/>
              <a:gd name="connsiteX1328" fmla="*/ 953503 w 1987075"/>
              <a:gd name="connsiteY1328" fmla="*/ 1094994 h 1341521"/>
              <a:gd name="connsiteX1329" fmla="*/ 954225 w 1987075"/>
              <a:gd name="connsiteY1329" fmla="*/ 1091686 h 1341521"/>
              <a:gd name="connsiteX1330" fmla="*/ 955187 w 1987075"/>
              <a:gd name="connsiteY1330" fmla="*/ 1090482 h 1341521"/>
              <a:gd name="connsiteX1331" fmla="*/ 957473 w 1987075"/>
              <a:gd name="connsiteY1331" fmla="*/ 1089400 h 1341521"/>
              <a:gd name="connsiteX1332" fmla="*/ 958375 w 1987075"/>
              <a:gd name="connsiteY1332" fmla="*/ 1090783 h 1341521"/>
              <a:gd name="connsiteX1333" fmla="*/ 958676 w 1987075"/>
              <a:gd name="connsiteY1333" fmla="*/ 1092768 h 1341521"/>
              <a:gd name="connsiteX1334" fmla="*/ 959278 w 1987075"/>
              <a:gd name="connsiteY1334" fmla="*/ 1092949 h 1341521"/>
              <a:gd name="connsiteX1335" fmla="*/ 961083 w 1987075"/>
              <a:gd name="connsiteY1335" fmla="*/ 1089039 h 1341521"/>
              <a:gd name="connsiteX1336" fmla="*/ 963970 w 1987075"/>
              <a:gd name="connsiteY1336" fmla="*/ 1087775 h 1341521"/>
              <a:gd name="connsiteX1337" fmla="*/ 964331 w 1987075"/>
              <a:gd name="connsiteY1337" fmla="*/ 1085910 h 1341521"/>
              <a:gd name="connsiteX1338" fmla="*/ 966737 w 1987075"/>
              <a:gd name="connsiteY1338" fmla="*/ 1085429 h 1341521"/>
              <a:gd name="connsiteX1339" fmla="*/ 966617 w 1987075"/>
              <a:gd name="connsiteY1339" fmla="*/ 1086753 h 1341521"/>
              <a:gd name="connsiteX1340" fmla="*/ 968602 w 1987075"/>
              <a:gd name="connsiteY1340" fmla="*/ 1087294 h 1341521"/>
              <a:gd name="connsiteX1341" fmla="*/ 971309 w 1987075"/>
              <a:gd name="connsiteY1341" fmla="*/ 1084647 h 1341521"/>
              <a:gd name="connsiteX1342" fmla="*/ 971370 w 1987075"/>
              <a:gd name="connsiteY1342" fmla="*/ 1082963 h 1341521"/>
              <a:gd name="connsiteX1343" fmla="*/ 972573 w 1987075"/>
              <a:gd name="connsiteY1343" fmla="*/ 1083865 h 1341521"/>
              <a:gd name="connsiteX1344" fmla="*/ 973776 w 1987075"/>
              <a:gd name="connsiteY1344" fmla="*/ 1082662 h 1341521"/>
              <a:gd name="connsiteX1345" fmla="*/ 974859 w 1987075"/>
              <a:gd name="connsiteY1345" fmla="*/ 1083805 h 1341521"/>
              <a:gd name="connsiteX1346" fmla="*/ 974197 w 1987075"/>
              <a:gd name="connsiteY1346" fmla="*/ 1085610 h 1341521"/>
              <a:gd name="connsiteX1347" fmla="*/ 978047 w 1987075"/>
              <a:gd name="connsiteY1347" fmla="*/ 1087835 h 1341521"/>
              <a:gd name="connsiteX1348" fmla="*/ 975821 w 1987075"/>
              <a:gd name="connsiteY1348" fmla="*/ 1090061 h 1341521"/>
              <a:gd name="connsiteX1349" fmla="*/ 974197 w 1987075"/>
              <a:gd name="connsiteY1349" fmla="*/ 1089640 h 1341521"/>
              <a:gd name="connsiteX1350" fmla="*/ 972392 w 1987075"/>
              <a:gd name="connsiteY1350" fmla="*/ 1088016 h 1341521"/>
              <a:gd name="connsiteX1351" fmla="*/ 971430 w 1987075"/>
              <a:gd name="connsiteY1351" fmla="*/ 1088798 h 1341521"/>
              <a:gd name="connsiteX1352" fmla="*/ 971670 w 1987075"/>
              <a:gd name="connsiteY1352" fmla="*/ 1090543 h 1341521"/>
              <a:gd name="connsiteX1353" fmla="*/ 973836 w 1987075"/>
              <a:gd name="connsiteY1353" fmla="*/ 1091986 h 1341521"/>
              <a:gd name="connsiteX1354" fmla="*/ 972031 w 1987075"/>
              <a:gd name="connsiteY1354" fmla="*/ 1093310 h 1341521"/>
              <a:gd name="connsiteX1355" fmla="*/ 972633 w 1987075"/>
              <a:gd name="connsiteY1355" fmla="*/ 1095115 h 1341521"/>
              <a:gd name="connsiteX1356" fmla="*/ 976122 w 1987075"/>
              <a:gd name="connsiteY1356" fmla="*/ 1094031 h 1341521"/>
              <a:gd name="connsiteX1357" fmla="*/ 976964 w 1987075"/>
              <a:gd name="connsiteY1357" fmla="*/ 1094753 h 1341521"/>
              <a:gd name="connsiteX1358" fmla="*/ 975881 w 1987075"/>
              <a:gd name="connsiteY1358" fmla="*/ 1096077 h 1341521"/>
              <a:gd name="connsiteX1359" fmla="*/ 974197 w 1987075"/>
              <a:gd name="connsiteY1359" fmla="*/ 1097100 h 1341521"/>
              <a:gd name="connsiteX1360" fmla="*/ 973595 w 1987075"/>
              <a:gd name="connsiteY1360" fmla="*/ 1098724 h 1341521"/>
              <a:gd name="connsiteX1361" fmla="*/ 971730 w 1987075"/>
              <a:gd name="connsiteY1361" fmla="*/ 1097641 h 1341521"/>
              <a:gd name="connsiteX1362" fmla="*/ 969926 w 1987075"/>
              <a:gd name="connsiteY1362" fmla="*/ 1098724 h 1341521"/>
              <a:gd name="connsiteX1363" fmla="*/ 968422 w 1987075"/>
              <a:gd name="connsiteY1363" fmla="*/ 1102033 h 1341521"/>
              <a:gd name="connsiteX1364" fmla="*/ 969625 w 1987075"/>
              <a:gd name="connsiteY1364" fmla="*/ 1101431 h 1341521"/>
              <a:gd name="connsiteX1365" fmla="*/ 970587 w 1987075"/>
              <a:gd name="connsiteY1365" fmla="*/ 1102213 h 1341521"/>
              <a:gd name="connsiteX1366" fmla="*/ 969204 w 1987075"/>
              <a:gd name="connsiteY1366" fmla="*/ 1103055 h 1341521"/>
              <a:gd name="connsiteX1367" fmla="*/ 968662 w 1987075"/>
              <a:gd name="connsiteY1367" fmla="*/ 1106123 h 1341521"/>
              <a:gd name="connsiteX1368" fmla="*/ 966858 w 1987075"/>
              <a:gd name="connsiteY1368" fmla="*/ 1107026 h 1341521"/>
              <a:gd name="connsiteX1369" fmla="*/ 967580 w 1987075"/>
              <a:gd name="connsiteY1369" fmla="*/ 1108109 h 1341521"/>
              <a:gd name="connsiteX1370" fmla="*/ 972091 w 1987075"/>
              <a:gd name="connsiteY1370" fmla="*/ 1105401 h 1341521"/>
              <a:gd name="connsiteX1371" fmla="*/ 972994 w 1987075"/>
              <a:gd name="connsiteY1371" fmla="*/ 1106244 h 1341521"/>
              <a:gd name="connsiteX1372" fmla="*/ 970587 w 1987075"/>
              <a:gd name="connsiteY1372" fmla="*/ 1108229 h 1341521"/>
              <a:gd name="connsiteX1373" fmla="*/ 967760 w 1987075"/>
              <a:gd name="connsiteY1373" fmla="*/ 1111838 h 1341521"/>
              <a:gd name="connsiteX1374" fmla="*/ 969565 w 1987075"/>
              <a:gd name="connsiteY1374" fmla="*/ 1112681 h 1341521"/>
              <a:gd name="connsiteX1375" fmla="*/ 973896 w 1987075"/>
              <a:gd name="connsiteY1375" fmla="*/ 1108349 h 1341521"/>
              <a:gd name="connsiteX1376" fmla="*/ 974919 w 1987075"/>
              <a:gd name="connsiteY1376" fmla="*/ 1110034 h 1341521"/>
              <a:gd name="connsiteX1377" fmla="*/ 974678 w 1987075"/>
              <a:gd name="connsiteY1377" fmla="*/ 1111357 h 1341521"/>
              <a:gd name="connsiteX1378" fmla="*/ 976423 w 1987075"/>
              <a:gd name="connsiteY1378" fmla="*/ 1110876 h 1341521"/>
              <a:gd name="connsiteX1379" fmla="*/ 977626 w 1987075"/>
              <a:gd name="connsiteY1379" fmla="*/ 1112079 h 1341521"/>
              <a:gd name="connsiteX1380" fmla="*/ 981717 w 1987075"/>
              <a:gd name="connsiteY1380" fmla="*/ 1111718 h 1341521"/>
              <a:gd name="connsiteX1381" fmla="*/ 981296 w 1987075"/>
              <a:gd name="connsiteY1381" fmla="*/ 1114485 h 1341521"/>
              <a:gd name="connsiteX1382" fmla="*/ 976062 w 1987075"/>
              <a:gd name="connsiteY1382" fmla="*/ 1118937 h 1341521"/>
              <a:gd name="connsiteX1383" fmla="*/ 974377 w 1987075"/>
              <a:gd name="connsiteY1383" fmla="*/ 1119539 h 1341521"/>
              <a:gd name="connsiteX1384" fmla="*/ 972452 w 1987075"/>
              <a:gd name="connsiteY1384" fmla="*/ 1123148 h 1341521"/>
              <a:gd name="connsiteX1385" fmla="*/ 971309 w 1987075"/>
              <a:gd name="connsiteY1385" fmla="*/ 1126757 h 1341521"/>
              <a:gd name="connsiteX1386" fmla="*/ 968422 w 1987075"/>
              <a:gd name="connsiteY1386" fmla="*/ 1125253 h 1341521"/>
              <a:gd name="connsiteX1387" fmla="*/ 967219 w 1987075"/>
              <a:gd name="connsiteY1387" fmla="*/ 1124892 h 1341521"/>
              <a:gd name="connsiteX1388" fmla="*/ 965053 w 1987075"/>
              <a:gd name="connsiteY1388" fmla="*/ 1126096 h 1341521"/>
              <a:gd name="connsiteX1389" fmla="*/ 966858 w 1987075"/>
              <a:gd name="connsiteY1389" fmla="*/ 1123208 h 1341521"/>
              <a:gd name="connsiteX1390" fmla="*/ 965414 w 1987075"/>
              <a:gd name="connsiteY1390" fmla="*/ 1122306 h 1341521"/>
              <a:gd name="connsiteX1391" fmla="*/ 963669 w 1987075"/>
              <a:gd name="connsiteY1391" fmla="*/ 1124712 h 1341521"/>
              <a:gd name="connsiteX1392" fmla="*/ 962767 w 1987075"/>
              <a:gd name="connsiteY1392" fmla="*/ 1123388 h 1341521"/>
              <a:gd name="connsiteX1393" fmla="*/ 960782 w 1987075"/>
              <a:gd name="connsiteY1393" fmla="*/ 1123208 h 1341521"/>
              <a:gd name="connsiteX1394" fmla="*/ 959518 w 1987075"/>
              <a:gd name="connsiteY1394" fmla="*/ 1120682 h 1341521"/>
              <a:gd name="connsiteX1395" fmla="*/ 958195 w 1987075"/>
              <a:gd name="connsiteY1395" fmla="*/ 1121524 h 1341521"/>
              <a:gd name="connsiteX1396" fmla="*/ 955548 w 1987075"/>
              <a:gd name="connsiteY1396" fmla="*/ 1119959 h 1341521"/>
              <a:gd name="connsiteX1397" fmla="*/ 955067 w 1987075"/>
              <a:gd name="connsiteY1397" fmla="*/ 1117734 h 1341521"/>
              <a:gd name="connsiteX1398" fmla="*/ 951277 w 1987075"/>
              <a:gd name="connsiteY1398" fmla="*/ 1117914 h 1341521"/>
              <a:gd name="connsiteX1399" fmla="*/ 949653 w 1987075"/>
              <a:gd name="connsiteY1399" fmla="*/ 1116471 h 1341521"/>
              <a:gd name="connsiteX1400" fmla="*/ 947066 w 1987075"/>
              <a:gd name="connsiteY1400" fmla="*/ 1116771 h 1341521"/>
              <a:gd name="connsiteX1401" fmla="*/ 948209 w 1987075"/>
              <a:gd name="connsiteY1401" fmla="*/ 1118335 h 1341521"/>
              <a:gd name="connsiteX1402" fmla="*/ 947487 w 1987075"/>
              <a:gd name="connsiteY1402" fmla="*/ 1119659 h 1341521"/>
              <a:gd name="connsiteX1403" fmla="*/ 951096 w 1987075"/>
              <a:gd name="connsiteY1403" fmla="*/ 1119779 h 1341521"/>
              <a:gd name="connsiteX1404" fmla="*/ 953443 w 1987075"/>
              <a:gd name="connsiteY1404" fmla="*/ 1121283 h 1341521"/>
              <a:gd name="connsiteX1405" fmla="*/ 954826 w 1987075"/>
              <a:gd name="connsiteY1405" fmla="*/ 1123509 h 1341521"/>
              <a:gd name="connsiteX1406" fmla="*/ 954586 w 1987075"/>
              <a:gd name="connsiteY1406" fmla="*/ 1124351 h 1341521"/>
              <a:gd name="connsiteX1407" fmla="*/ 958556 w 1987075"/>
              <a:gd name="connsiteY1407" fmla="*/ 1126276 h 1341521"/>
              <a:gd name="connsiteX1408" fmla="*/ 959518 w 1987075"/>
              <a:gd name="connsiteY1408" fmla="*/ 1128141 h 1341521"/>
              <a:gd name="connsiteX1409" fmla="*/ 958977 w 1987075"/>
              <a:gd name="connsiteY1409" fmla="*/ 1130307 h 1341521"/>
              <a:gd name="connsiteX1410" fmla="*/ 957593 w 1987075"/>
              <a:gd name="connsiteY1410" fmla="*/ 1130908 h 1341521"/>
              <a:gd name="connsiteX1411" fmla="*/ 957232 w 1987075"/>
              <a:gd name="connsiteY1411" fmla="*/ 1133074 h 1341521"/>
              <a:gd name="connsiteX1412" fmla="*/ 953984 w 1987075"/>
              <a:gd name="connsiteY1412" fmla="*/ 1135781 h 1341521"/>
              <a:gd name="connsiteX1413" fmla="*/ 953623 w 1987075"/>
              <a:gd name="connsiteY1413" fmla="*/ 1133916 h 1341521"/>
              <a:gd name="connsiteX1414" fmla="*/ 952239 w 1987075"/>
              <a:gd name="connsiteY1414" fmla="*/ 1132894 h 1341521"/>
              <a:gd name="connsiteX1415" fmla="*/ 948810 w 1987075"/>
              <a:gd name="connsiteY1415" fmla="*/ 1136142 h 1341521"/>
              <a:gd name="connsiteX1416" fmla="*/ 947547 w 1987075"/>
              <a:gd name="connsiteY1416" fmla="*/ 1135300 h 1341521"/>
              <a:gd name="connsiteX1417" fmla="*/ 947968 w 1987075"/>
              <a:gd name="connsiteY1417" fmla="*/ 1133495 h 1341521"/>
              <a:gd name="connsiteX1418" fmla="*/ 947186 w 1987075"/>
              <a:gd name="connsiteY1418" fmla="*/ 1132773 h 1341521"/>
              <a:gd name="connsiteX1419" fmla="*/ 946344 w 1987075"/>
              <a:gd name="connsiteY1419" fmla="*/ 1133796 h 1341521"/>
              <a:gd name="connsiteX1420" fmla="*/ 944840 w 1987075"/>
              <a:gd name="connsiteY1420" fmla="*/ 1131991 h 1341521"/>
              <a:gd name="connsiteX1421" fmla="*/ 946224 w 1987075"/>
              <a:gd name="connsiteY1421" fmla="*/ 1129344 h 1341521"/>
              <a:gd name="connsiteX1422" fmla="*/ 943938 w 1987075"/>
              <a:gd name="connsiteY1422" fmla="*/ 1130247 h 1341521"/>
              <a:gd name="connsiteX1423" fmla="*/ 942253 w 1987075"/>
              <a:gd name="connsiteY1423" fmla="*/ 1129886 h 1341521"/>
              <a:gd name="connsiteX1424" fmla="*/ 942073 w 1987075"/>
              <a:gd name="connsiteY1424" fmla="*/ 1129043 h 1341521"/>
              <a:gd name="connsiteX1425" fmla="*/ 939065 w 1987075"/>
              <a:gd name="connsiteY1425" fmla="*/ 1129465 h 1341521"/>
              <a:gd name="connsiteX1426" fmla="*/ 936658 w 1987075"/>
              <a:gd name="connsiteY1426" fmla="*/ 1130668 h 1341521"/>
              <a:gd name="connsiteX1427" fmla="*/ 934974 w 1987075"/>
              <a:gd name="connsiteY1427" fmla="*/ 1129465 h 1341521"/>
              <a:gd name="connsiteX1428" fmla="*/ 933590 w 1987075"/>
              <a:gd name="connsiteY1428" fmla="*/ 1130066 h 1341521"/>
              <a:gd name="connsiteX1429" fmla="*/ 934372 w 1987075"/>
              <a:gd name="connsiteY1429" fmla="*/ 1131269 h 1341521"/>
              <a:gd name="connsiteX1430" fmla="*/ 936538 w 1987075"/>
              <a:gd name="connsiteY1430" fmla="*/ 1132593 h 1341521"/>
              <a:gd name="connsiteX1431" fmla="*/ 940328 w 1987075"/>
              <a:gd name="connsiteY1431" fmla="*/ 1131991 h 1341521"/>
              <a:gd name="connsiteX1432" fmla="*/ 941832 w 1987075"/>
              <a:gd name="connsiteY1432" fmla="*/ 1133555 h 1341521"/>
              <a:gd name="connsiteX1433" fmla="*/ 943035 w 1987075"/>
              <a:gd name="connsiteY1433" fmla="*/ 1135781 h 1341521"/>
              <a:gd name="connsiteX1434" fmla="*/ 941050 w 1987075"/>
              <a:gd name="connsiteY1434" fmla="*/ 1137345 h 1341521"/>
              <a:gd name="connsiteX1435" fmla="*/ 939005 w 1987075"/>
              <a:gd name="connsiteY1435" fmla="*/ 1137526 h 1341521"/>
              <a:gd name="connsiteX1436" fmla="*/ 936598 w 1987075"/>
              <a:gd name="connsiteY1436" fmla="*/ 1138609 h 1341521"/>
              <a:gd name="connsiteX1437" fmla="*/ 932989 w 1987075"/>
              <a:gd name="connsiteY1437" fmla="*/ 1137947 h 1341521"/>
              <a:gd name="connsiteX1438" fmla="*/ 931064 w 1987075"/>
              <a:gd name="connsiteY1438" fmla="*/ 1136984 h 1341521"/>
              <a:gd name="connsiteX1439" fmla="*/ 930462 w 1987075"/>
              <a:gd name="connsiteY1439" fmla="*/ 1138669 h 1341521"/>
              <a:gd name="connsiteX1440" fmla="*/ 931545 w 1987075"/>
              <a:gd name="connsiteY1440" fmla="*/ 1138548 h 1341521"/>
              <a:gd name="connsiteX1441" fmla="*/ 932447 w 1987075"/>
              <a:gd name="connsiteY1441" fmla="*/ 1139932 h 1341521"/>
              <a:gd name="connsiteX1442" fmla="*/ 931485 w 1987075"/>
              <a:gd name="connsiteY1442" fmla="*/ 1141677 h 1341521"/>
              <a:gd name="connsiteX1443" fmla="*/ 931906 w 1987075"/>
              <a:gd name="connsiteY1443" fmla="*/ 1142278 h 1341521"/>
              <a:gd name="connsiteX1444" fmla="*/ 934493 w 1987075"/>
              <a:gd name="connsiteY1444" fmla="*/ 1140895 h 1341521"/>
              <a:gd name="connsiteX1445" fmla="*/ 936839 w 1987075"/>
              <a:gd name="connsiteY1445" fmla="*/ 1140534 h 1341521"/>
              <a:gd name="connsiteX1446" fmla="*/ 936237 w 1987075"/>
              <a:gd name="connsiteY1446" fmla="*/ 1142038 h 1341521"/>
              <a:gd name="connsiteX1447" fmla="*/ 938403 w 1987075"/>
              <a:gd name="connsiteY1447" fmla="*/ 1142459 h 1341521"/>
              <a:gd name="connsiteX1448" fmla="*/ 939065 w 1987075"/>
              <a:gd name="connsiteY1448" fmla="*/ 1141496 h 1341521"/>
              <a:gd name="connsiteX1449" fmla="*/ 941772 w 1987075"/>
              <a:gd name="connsiteY1449" fmla="*/ 1141376 h 1341521"/>
              <a:gd name="connsiteX1450" fmla="*/ 942795 w 1987075"/>
              <a:gd name="connsiteY1450" fmla="*/ 1143421 h 1341521"/>
              <a:gd name="connsiteX1451" fmla="*/ 944058 w 1987075"/>
              <a:gd name="connsiteY1451" fmla="*/ 1143241 h 1341521"/>
              <a:gd name="connsiteX1452" fmla="*/ 944840 w 1987075"/>
              <a:gd name="connsiteY1452" fmla="*/ 1144865 h 1341521"/>
              <a:gd name="connsiteX1453" fmla="*/ 942494 w 1987075"/>
              <a:gd name="connsiteY1453" fmla="*/ 1146489 h 1341521"/>
              <a:gd name="connsiteX1454" fmla="*/ 938884 w 1987075"/>
              <a:gd name="connsiteY1454" fmla="*/ 1146550 h 1341521"/>
              <a:gd name="connsiteX1455" fmla="*/ 937801 w 1987075"/>
              <a:gd name="connsiteY1455" fmla="*/ 1146008 h 1341521"/>
              <a:gd name="connsiteX1456" fmla="*/ 935997 w 1987075"/>
              <a:gd name="connsiteY1456" fmla="*/ 1146910 h 1341521"/>
              <a:gd name="connsiteX1457" fmla="*/ 934433 w 1987075"/>
              <a:gd name="connsiteY1457" fmla="*/ 1146790 h 1341521"/>
              <a:gd name="connsiteX1458" fmla="*/ 932989 w 1987075"/>
              <a:gd name="connsiteY1458" fmla="*/ 1147933 h 1341521"/>
              <a:gd name="connsiteX1459" fmla="*/ 931485 w 1987075"/>
              <a:gd name="connsiteY1459" fmla="*/ 1146910 h 1341521"/>
              <a:gd name="connsiteX1460" fmla="*/ 929079 w 1987075"/>
              <a:gd name="connsiteY1460" fmla="*/ 1148294 h 1341521"/>
              <a:gd name="connsiteX1461" fmla="*/ 928296 w 1987075"/>
              <a:gd name="connsiteY1461" fmla="*/ 1149677 h 1341521"/>
              <a:gd name="connsiteX1462" fmla="*/ 928898 w 1987075"/>
              <a:gd name="connsiteY1462" fmla="*/ 1151422 h 1341521"/>
              <a:gd name="connsiteX1463" fmla="*/ 926732 w 1987075"/>
              <a:gd name="connsiteY1463" fmla="*/ 1154129 h 1341521"/>
              <a:gd name="connsiteX1464" fmla="*/ 924146 w 1987075"/>
              <a:gd name="connsiteY1464" fmla="*/ 1154430 h 1341521"/>
              <a:gd name="connsiteX1465" fmla="*/ 922040 w 1987075"/>
              <a:gd name="connsiteY1465" fmla="*/ 1152986 h 1341521"/>
              <a:gd name="connsiteX1466" fmla="*/ 923243 w 1987075"/>
              <a:gd name="connsiteY1466" fmla="*/ 1151663 h 1341521"/>
              <a:gd name="connsiteX1467" fmla="*/ 923063 w 1987075"/>
              <a:gd name="connsiteY1467" fmla="*/ 1149858 h 1341521"/>
              <a:gd name="connsiteX1468" fmla="*/ 921739 w 1987075"/>
              <a:gd name="connsiteY1468" fmla="*/ 1149738 h 1341521"/>
              <a:gd name="connsiteX1469" fmla="*/ 924146 w 1987075"/>
              <a:gd name="connsiteY1469" fmla="*/ 1147271 h 1341521"/>
              <a:gd name="connsiteX1470" fmla="*/ 920356 w 1987075"/>
              <a:gd name="connsiteY1470" fmla="*/ 1148174 h 1341521"/>
              <a:gd name="connsiteX1471" fmla="*/ 920476 w 1987075"/>
              <a:gd name="connsiteY1471" fmla="*/ 1146850 h 1341521"/>
              <a:gd name="connsiteX1472" fmla="*/ 922822 w 1987075"/>
              <a:gd name="connsiteY1472" fmla="*/ 1145527 h 1341521"/>
              <a:gd name="connsiteX1473" fmla="*/ 921499 w 1987075"/>
              <a:gd name="connsiteY1473" fmla="*/ 1144925 h 1341521"/>
              <a:gd name="connsiteX1474" fmla="*/ 922160 w 1987075"/>
              <a:gd name="connsiteY1474" fmla="*/ 1143722 h 1341521"/>
              <a:gd name="connsiteX1475" fmla="*/ 927214 w 1987075"/>
              <a:gd name="connsiteY1475" fmla="*/ 1139150 h 1341521"/>
              <a:gd name="connsiteX1476" fmla="*/ 927214 w 1987075"/>
              <a:gd name="connsiteY1476" fmla="*/ 1137225 h 1341521"/>
              <a:gd name="connsiteX1477" fmla="*/ 925650 w 1987075"/>
              <a:gd name="connsiteY1477" fmla="*/ 1138428 h 1341521"/>
              <a:gd name="connsiteX1478" fmla="*/ 923183 w 1987075"/>
              <a:gd name="connsiteY1478" fmla="*/ 1138007 h 1341521"/>
              <a:gd name="connsiteX1479" fmla="*/ 923484 w 1987075"/>
              <a:gd name="connsiteY1479" fmla="*/ 1139992 h 1341521"/>
              <a:gd name="connsiteX1480" fmla="*/ 922642 w 1987075"/>
              <a:gd name="connsiteY1480" fmla="*/ 1140052 h 1341521"/>
              <a:gd name="connsiteX1481" fmla="*/ 918792 w 1987075"/>
              <a:gd name="connsiteY1481" fmla="*/ 1143963 h 1341521"/>
              <a:gd name="connsiteX1482" fmla="*/ 917588 w 1987075"/>
              <a:gd name="connsiteY1482" fmla="*/ 1141617 h 1341521"/>
              <a:gd name="connsiteX1483" fmla="*/ 916806 w 1987075"/>
              <a:gd name="connsiteY1483" fmla="*/ 1141135 h 1341521"/>
              <a:gd name="connsiteX1484" fmla="*/ 916084 w 1987075"/>
              <a:gd name="connsiteY1484" fmla="*/ 1142158 h 1341521"/>
              <a:gd name="connsiteX1485" fmla="*/ 916987 w 1987075"/>
              <a:gd name="connsiteY1485" fmla="*/ 1145527 h 1341521"/>
              <a:gd name="connsiteX1486" fmla="*/ 916024 w 1987075"/>
              <a:gd name="connsiteY1486" fmla="*/ 1147391 h 1341521"/>
              <a:gd name="connsiteX1487" fmla="*/ 912896 w 1987075"/>
              <a:gd name="connsiteY1487" fmla="*/ 1144504 h 1341521"/>
              <a:gd name="connsiteX1488" fmla="*/ 911573 w 1987075"/>
              <a:gd name="connsiteY1488" fmla="*/ 1144865 h 1341521"/>
              <a:gd name="connsiteX1489" fmla="*/ 908866 w 1987075"/>
              <a:gd name="connsiteY1489" fmla="*/ 1144384 h 1341521"/>
              <a:gd name="connsiteX1490" fmla="*/ 908324 w 1987075"/>
              <a:gd name="connsiteY1490" fmla="*/ 1145587 h 1341521"/>
              <a:gd name="connsiteX1491" fmla="*/ 906940 w 1987075"/>
              <a:gd name="connsiteY1491" fmla="*/ 1146550 h 1341521"/>
              <a:gd name="connsiteX1492" fmla="*/ 911753 w 1987075"/>
              <a:gd name="connsiteY1492" fmla="*/ 1147391 h 1341521"/>
              <a:gd name="connsiteX1493" fmla="*/ 912174 w 1987075"/>
              <a:gd name="connsiteY1493" fmla="*/ 1148836 h 1341521"/>
              <a:gd name="connsiteX1494" fmla="*/ 910610 w 1987075"/>
              <a:gd name="connsiteY1494" fmla="*/ 1150038 h 1341521"/>
              <a:gd name="connsiteX1495" fmla="*/ 913317 w 1987075"/>
              <a:gd name="connsiteY1495" fmla="*/ 1152144 h 1341521"/>
              <a:gd name="connsiteX1496" fmla="*/ 912355 w 1987075"/>
              <a:gd name="connsiteY1496" fmla="*/ 1154430 h 1341521"/>
              <a:gd name="connsiteX1497" fmla="*/ 910249 w 1987075"/>
              <a:gd name="connsiteY1497" fmla="*/ 1155332 h 1341521"/>
              <a:gd name="connsiteX1498" fmla="*/ 909648 w 1987075"/>
              <a:gd name="connsiteY1498" fmla="*/ 1157017 h 1341521"/>
              <a:gd name="connsiteX1499" fmla="*/ 906880 w 1987075"/>
              <a:gd name="connsiteY1499" fmla="*/ 1156776 h 1341521"/>
              <a:gd name="connsiteX1500" fmla="*/ 905376 w 1987075"/>
              <a:gd name="connsiteY1500" fmla="*/ 1155693 h 1341521"/>
              <a:gd name="connsiteX1501" fmla="*/ 905557 w 1987075"/>
              <a:gd name="connsiteY1501" fmla="*/ 1157679 h 1341521"/>
              <a:gd name="connsiteX1502" fmla="*/ 903271 w 1987075"/>
              <a:gd name="connsiteY1502" fmla="*/ 1159604 h 1341521"/>
              <a:gd name="connsiteX1503" fmla="*/ 901707 w 1987075"/>
              <a:gd name="connsiteY1503" fmla="*/ 1159965 h 1341521"/>
              <a:gd name="connsiteX1504" fmla="*/ 901707 w 1987075"/>
              <a:gd name="connsiteY1504" fmla="*/ 1161769 h 1341521"/>
              <a:gd name="connsiteX1505" fmla="*/ 903812 w 1987075"/>
              <a:gd name="connsiteY1505" fmla="*/ 1160626 h 1341521"/>
              <a:gd name="connsiteX1506" fmla="*/ 905436 w 1987075"/>
              <a:gd name="connsiteY1506" fmla="*/ 1161047 h 1341521"/>
              <a:gd name="connsiteX1507" fmla="*/ 904053 w 1987075"/>
              <a:gd name="connsiteY1507" fmla="*/ 1162612 h 1341521"/>
              <a:gd name="connsiteX1508" fmla="*/ 900143 w 1987075"/>
              <a:gd name="connsiteY1508" fmla="*/ 1163634 h 1341521"/>
              <a:gd name="connsiteX1509" fmla="*/ 899782 w 1987075"/>
              <a:gd name="connsiteY1509" fmla="*/ 1162251 h 1341521"/>
              <a:gd name="connsiteX1510" fmla="*/ 898097 w 1987075"/>
              <a:gd name="connsiteY1510" fmla="*/ 1162852 h 1341521"/>
              <a:gd name="connsiteX1511" fmla="*/ 897496 w 1987075"/>
              <a:gd name="connsiteY1511" fmla="*/ 1164236 h 1341521"/>
              <a:gd name="connsiteX1512" fmla="*/ 894668 w 1987075"/>
              <a:gd name="connsiteY1512" fmla="*/ 1166161 h 1341521"/>
              <a:gd name="connsiteX1513" fmla="*/ 894067 w 1987075"/>
              <a:gd name="connsiteY1513" fmla="*/ 1167845 h 1341521"/>
              <a:gd name="connsiteX1514" fmla="*/ 890517 w 1987075"/>
              <a:gd name="connsiteY1514" fmla="*/ 1169229 h 1341521"/>
              <a:gd name="connsiteX1515" fmla="*/ 888713 w 1987075"/>
              <a:gd name="connsiteY1515" fmla="*/ 1168868 h 1341521"/>
              <a:gd name="connsiteX1516" fmla="*/ 888111 w 1987075"/>
              <a:gd name="connsiteY1516" fmla="*/ 1167063 h 1341521"/>
              <a:gd name="connsiteX1517" fmla="*/ 883599 w 1987075"/>
              <a:gd name="connsiteY1517" fmla="*/ 1168086 h 1341521"/>
              <a:gd name="connsiteX1518" fmla="*/ 882998 w 1987075"/>
              <a:gd name="connsiteY1518" fmla="*/ 1167785 h 1341521"/>
              <a:gd name="connsiteX1519" fmla="*/ 884381 w 1987075"/>
              <a:gd name="connsiteY1519" fmla="*/ 1164777 h 1341521"/>
              <a:gd name="connsiteX1520" fmla="*/ 888111 w 1987075"/>
              <a:gd name="connsiteY1520" fmla="*/ 1160265 h 1341521"/>
              <a:gd name="connsiteX1521" fmla="*/ 890698 w 1987075"/>
              <a:gd name="connsiteY1521" fmla="*/ 1159784 h 1341521"/>
              <a:gd name="connsiteX1522" fmla="*/ 892382 w 1987075"/>
              <a:gd name="connsiteY1522" fmla="*/ 1157077 h 1341521"/>
              <a:gd name="connsiteX1523" fmla="*/ 894367 w 1987075"/>
              <a:gd name="connsiteY1523" fmla="*/ 1155994 h 1341521"/>
              <a:gd name="connsiteX1524" fmla="*/ 897556 w 1987075"/>
              <a:gd name="connsiteY1524" fmla="*/ 1155573 h 1341521"/>
              <a:gd name="connsiteX1525" fmla="*/ 899541 w 1987075"/>
              <a:gd name="connsiteY1525" fmla="*/ 1153588 h 1341521"/>
              <a:gd name="connsiteX1526" fmla="*/ 898097 w 1987075"/>
              <a:gd name="connsiteY1526" fmla="*/ 1151603 h 1341521"/>
              <a:gd name="connsiteX1527" fmla="*/ 896172 w 1987075"/>
              <a:gd name="connsiteY1527" fmla="*/ 1152806 h 1341521"/>
              <a:gd name="connsiteX1528" fmla="*/ 893826 w 1987075"/>
              <a:gd name="connsiteY1528" fmla="*/ 1152565 h 1341521"/>
              <a:gd name="connsiteX1529" fmla="*/ 894428 w 1987075"/>
              <a:gd name="connsiteY1529" fmla="*/ 1149317 h 1341521"/>
              <a:gd name="connsiteX1530" fmla="*/ 897616 w 1987075"/>
              <a:gd name="connsiteY1530" fmla="*/ 1145166 h 1341521"/>
              <a:gd name="connsiteX1531" fmla="*/ 897315 w 1987075"/>
              <a:gd name="connsiteY1531" fmla="*/ 1144504 h 1341521"/>
              <a:gd name="connsiteX1532" fmla="*/ 899902 w 1987075"/>
              <a:gd name="connsiteY1532" fmla="*/ 1142699 h 1341521"/>
              <a:gd name="connsiteX1533" fmla="*/ 900925 w 1987075"/>
              <a:gd name="connsiteY1533" fmla="*/ 1142699 h 1341521"/>
              <a:gd name="connsiteX1534" fmla="*/ 903391 w 1987075"/>
              <a:gd name="connsiteY1534" fmla="*/ 1141316 h 1341521"/>
              <a:gd name="connsiteX1535" fmla="*/ 904113 w 1987075"/>
              <a:gd name="connsiteY1535" fmla="*/ 1140233 h 1341521"/>
              <a:gd name="connsiteX1536" fmla="*/ 905918 w 1987075"/>
              <a:gd name="connsiteY1536" fmla="*/ 1139992 h 1341521"/>
              <a:gd name="connsiteX1537" fmla="*/ 903812 w 1987075"/>
              <a:gd name="connsiteY1537" fmla="*/ 1137766 h 1341521"/>
              <a:gd name="connsiteX1538" fmla="*/ 902669 w 1987075"/>
              <a:gd name="connsiteY1538" fmla="*/ 1139992 h 1341521"/>
              <a:gd name="connsiteX1539" fmla="*/ 899842 w 1987075"/>
              <a:gd name="connsiteY1539" fmla="*/ 1140413 h 1341521"/>
              <a:gd name="connsiteX1540" fmla="*/ 894849 w 1987075"/>
              <a:gd name="connsiteY1540" fmla="*/ 1144624 h 1341521"/>
              <a:gd name="connsiteX1541" fmla="*/ 891239 w 1987075"/>
              <a:gd name="connsiteY1541" fmla="*/ 1148114 h 1341521"/>
              <a:gd name="connsiteX1542" fmla="*/ 889254 w 1987075"/>
              <a:gd name="connsiteY1542" fmla="*/ 1150580 h 1341521"/>
              <a:gd name="connsiteX1543" fmla="*/ 887389 w 1987075"/>
              <a:gd name="connsiteY1543" fmla="*/ 1150460 h 1341521"/>
              <a:gd name="connsiteX1544" fmla="*/ 884622 w 1987075"/>
              <a:gd name="connsiteY1544" fmla="*/ 1153949 h 1341521"/>
              <a:gd name="connsiteX1545" fmla="*/ 882396 w 1987075"/>
              <a:gd name="connsiteY1545" fmla="*/ 1154370 h 1341521"/>
              <a:gd name="connsiteX1546" fmla="*/ 881193 w 1987075"/>
              <a:gd name="connsiteY1546" fmla="*/ 1156957 h 1341521"/>
              <a:gd name="connsiteX1547" fmla="*/ 877403 w 1987075"/>
              <a:gd name="connsiteY1547" fmla="*/ 1158942 h 1341521"/>
              <a:gd name="connsiteX1548" fmla="*/ 878125 w 1987075"/>
              <a:gd name="connsiteY1548" fmla="*/ 1155513 h 1341521"/>
              <a:gd name="connsiteX1549" fmla="*/ 877583 w 1987075"/>
              <a:gd name="connsiteY1549" fmla="*/ 1152024 h 1341521"/>
              <a:gd name="connsiteX1550" fmla="*/ 876260 w 1987075"/>
              <a:gd name="connsiteY1550" fmla="*/ 1150820 h 1341521"/>
              <a:gd name="connsiteX1551" fmla="*/ 874876 w 1987075"/>
              <a:gd name="connsiteY1551" fmla="*/ 1148414 h 1341521"/>
              <a:gd name="connsiteX1552" fmla="*/ 872350 w 1987075"/>
              <a:gd name="connsiteY1552" fmla="*/ 1146610 h 1341521"/>
              <a:gd name="connsiteX1553" fmla="*/ 869883 w 1987075"/>
              <a:gd name="connsiteY1553" fmla="*/ 1145467 h 1341521"/>
              <a:gd name="connsiteX1554" fmla="*/ 871688 w 1987075"/>
              <a:gd name="connsiteY1554" fmla="*/ 1138970 h 1341521"/>
              <a:gd name="connsiteX1555" fmla="*/ 872410 w 1987075"/>
              <a:gd name="connsiteY1555" fmla="*/ 1130367 h 1341521"/>
              <a:gd name="connsiteX1556" fmla="*/ 870906 w 1987075"/>
              <a:gd name="connsiteY1556" fmla="*/ 1124051 h 1341521"/>
              <a:gd name="connsiteX1557" fmla="*/ 869823 w 1987075"/>
              <a:gd name="connsiteY1557" fmla="*/ 1122727 h 1341521"/>
              <a:gd name="connsiteX1558" fmla="*/ 866996 w 1987075"/>
              <a:gd name="connsiteY1558" fmla="*/ 1122667 h 1341521"/>
              <a:gd name="connsiteX1559" fmla="*/ 866935 w 1987075"/>
              <a:gd name="connsiteY1559" fmla="*/ 1121043 h 1341521"/>
              <a:gd name="connsiteX1560" fmla="*/ 865311 w 1987075"/>
              <a:gd name="connsiteY1560" fmla="*/ 1121404 h 1341521"/>
              <a:gd name="connsiteX1561" fmla="*/ 862905 w 1987075"/>
              <a:gd name="connsiteY1561" fmla="*/ 1120561 h 1341521"/>
              <a:gd name="connsiteX1562" fmla="*/ 864469 w 1987075"/>
              <a:gd name="connsiteY1562" fmla="*/ 1120020 h 1341521"/>
              <a:gd name="connsiteX1563" fmla="*/ 865251 w 1987075"/>
              <a:gd name="connsiteY1563" fmla="*/ 1117493 h 1341521"/>
              <a:gd name="connsiteX1564" fmla="*/ 863928 w 1987075"/>
              <a:gd name="connsiteY1564" fmla="*/ 1116531 h 1341521"/>
              <a:gd name="connsiteX1565" fmla="*/ 863807 w 1987075"/>
              <a:gd name="connsiteY1565" fmla="*/ 1114726 h 1341521"/>
              <a:gd name="connsiteX1566" fmla="*/ 865010 w 1987075"/>
              <a:gd name="connsiteY1566" fmla="*/ 1114425 h 1341521"/>
              <a:gd name="connsiteX1567" fmla="*/ 974017 w 1987075"/>
              <a:gd name="connsiteY1567" fmla="*/ 1129645 h 1341521"/>
              <a:gd name="connsiteX1568" fmla="*/ 974498 w 1987075"/>
              <a:gd name="connsiteY1568" fmla="*/ 1130608 h 1341521"/>
              <a:gd name="connsiteX1569" fmla="*/ 973054 w 1987075"/>
              <a:gd name="connsiteY1569" fmla="*/ 1131690 h 1341521"/>
              <a:gd name="connsiteX1570" fmla="*/ 971550 w 1987075"/>
              <a:gd name="connsiteY1570" fmla="*/ 1131570 h 1341521"/>
              <a:gd name="connsiteX1571" fmla="*/ 973054 w 1987075"/>
              <a:gd name="connsiteY1571" fmla="*/ 1129344 h 1341521"/>
              <a:gd name="connsiteX1572" fmla="*/ 974017 w 1987075"/>
              <a:gd name="connsiteY1572" fmla="*/ 1129645 h 1341521"/>
              <a:gd name="connsiteX1573" fmla="*/ 1834274 w 1987075"/>
              <a:gd name="connsiteY1573" fmla="*/ 1230650 h 1341521"/>
              <a:gd name="connsiteX1574" fmla="*/ 1834575 w 1987075"/>
              <a:gd name="connsiteY1574" fmla="*/ 1227823 h 1341521"/>
              <a:gd name="connsiteX1575" fmla="*/ 1835778 w 1987075"/>
              <a:gd name="connsiteY1575" fmla="*/ 1229267 h 1341521"/>
              <a:gd name="connsiteX1576" fmla="*/ 1836741 w 1987075"/>
              <a:gd name="connsiteY1576" fmla="*/ 1228364 h 1341521"/>
              <a:gd name="connsiteX1577" fmla="*/ 1838546 w 1987075"/>
              <a:gd name="connsiteY1577" fmla="*/ 1231372 h 1341521"/>
              <a:gd name="connsiteX1578" fmla="*/ 1838786 w 1987075"/>
              <a:gd name="connsiteY1578" fmla="*/ 1232996 h 1341521"/>
              <a:gd name="connsiteX1579" fmla="*/ 1835778 w 1987075"/>
              <a:gd name="connsiteY1579" fmla="*/ 1233237 h 1341521"/>
              <a:gd name="connsiteX1580" fmla="*/ 1835177 w 1987075"/>
              <a:gd name="connsiteY1580" fmla="*/ 1233839 h 1341521"/>
              <a:gd name="connsiteX1581" fmla="*/ 1833793 w 1987075"/>
              <a:gd name="connsiteY1581" fmla="*/ 1231252 h 1341521"/>
              <a:gd name="connsiteX1582" fmla="*/ 1834335 w 1987075"/>
              <a:gd name="connsiteY1582" fmla="*/ 1230650 h 1341521"/>
              <a:gd name="connsiteX1583" fmla="*/ 1840170 w 1987075"/>
              <a:gd name="connsiteY1583" fmla="*/ 1226138 h 1341521"/>
              <a:gd name="connsiteX1584" fmla="*/ 1842215 w 1987075"/>
              <a:gd name="connsiteY1584" fmla="*/ 1225597 h 1341521"/>
              <a:gd name="connsiteX1585" fmla="*/ 1844261 w 1987075"/>
              <a:gd name="connsiteY1585" fmla="*/ 1227883 h 1341521"/>
              <a:gd name="connsiteX1586" fmla="*/ 1842877 w 1987075"/>
              <a:gd name="connsiteY1586" fmla="*/ 1228184 h 1341521"/>
              <a:gd name="connsiteX1587" fmla="*/ 1842275 w 1987075"/>
              <a:gd name="connsiteY1587" fmla="*/ 1229387 h 1341521"/>
              <a:gd name="connsiteX1588" fmla="*/ 1839869 w 1987075"/>
              <a:gd name="connsiteY1588" fmla="*/ 1227642 h 1341521"/>
              <a:gd name="connsiteX1589" fmla="*/ 1840170 w 1987075"/>
              <a:gd name="connsiteY1589" fmla="*/ 1226138 h 1341521"/>
              <a:gd name="connsiteX1590" fmla="*/ 1788554 w 1987075"/>
              <a:gd name="connsiteY1590" fmla="*/ 1247374 h 1341521"/>
              <a:gd name="connsiteX1591" fmla="*/ 1788314 w 1987075"/>
              <a:gd name="connsiteY1591" fmla="*/ 1250803 h 1341521"/>
              <a:gd name="connsiteX1592" fmla="*/ 1787472 w 1987075"/>
              <a:gd name="connsiteY1592" fmla="*/ 1248998 h 1341521"/>
              <a:gd name="connsiteX1593" fmla="*/ 1788675 w 1987075"/>
              <a:gd name="connsiteY1593" fmla="*/ 1245990 h 1341521"/>
              <a:gd name="connsiteX1594" fmla="*/ 1788554 w 1987075"/>
              <a:gd name="connsiteY1594" fmla="*/ 1247374 h 1341521"/>
              <a:gd name="connsiteX1595" fmla="*/ 1837102 w 1987075"/>
              <a:gd name="connsiteY1595" fmla="*/ 1223852 h 1341521"/>
              <a:gd name="connsiteX1596" fmla="*/ 1838124 w 1987075"/>
              <a:gd name="connsiteY1596" fmla="*/ 1225657 h 1341521"/>
              <a:gd name="connsiteX1597" fmla="*/ 1836741 w 1987075"/>
              <a:gd name="connsiteY1597" fmla="*/ 1225838 h 1341521"/>
              <a:gd name="connsiteX1598" fmla="*/ 1835899 w 1987075"/>
              <a:gd name="connsiteY1598" fmla="*/ 1223311 h 1341521"/>
              <a:gd name="connsiteX1599" fmla="*/ 1837102 w 1987075"/>
              <a:gd name="connsiteY1599" fmla="*/ 1223852 h 1341521"/>
              <a:gd name="connsiteX1600" fmla="*/ 1838486 w 1987075"/>
              <a:gd name="connsiteY1600" fmla="*/ 1222469 h 1341521"/>
              <a:gd name="connsiteX1601" fmla="*/ 1841493 w 1987075"/>
              <a:gd name="connsiteY1601" fmla="*/ 1224755 h 1341521"/>
              <a:gd name="connsiteX1602" fmla="*/ 1838967 w 1987075"/>
              <a:gd name="connsiteY1602" fmla="*/ 1224634 h 1341521"/>
              <a:gd name="connsiteX1603" fmla="*/ 1837403 w 1987075"/>
              <a:gd name="connsiteY1603" fmla="*/ 1222950 h 1341521"/>
              <a:gd name="connsiteX1604" fmla="*/ 1838486 w 1987075"/>
              <a:gd name="connsiteY1604" fmla="*/ 1222469 h 1341521"/>
              <a:gd name="connsiteX1605" fmla="*/ 1835538 w 1987075"/>
              <a:gd name="connsiteY1605" fmla="*/ 1219100 h 1341521"/>
              <a:gd name="connsiteX1606" fmla="*/ 1837764 w 1987075"/>
              <a:gd name="connsiteY1606" fmla="*/ 1218679 h 1341521"/>
              <a:gd name="connsiteX1607" fmla="*/ 1838907 w 1987075"/>
              <a:gd name="connsiteY1607" fmla="*/ 1219220 h 1341521"/>
              <a:gd name="connsiteX1608" fmla="*/ 1838907 w 1987075"/>
              <a:gd name="connsiteY1608" fmla="*/ 1221386 h 1341521"/>
              <a:gd name="connsiteX1609" fmla="*/ 1835899 w 1987075"/>
              <a:gd name="connsiteY1609" fmla="*/ 1221025 h 1341521"/>
              <a:gd name="connsiteX1610" fmla="*/ 1835538 w 1987075"/>
              <a:gd name="connsiteY1610" fmla="*/ 1219040 h 1341521"/>
              <a:gd name="connsiteX1611" fmla="*/ 1835658 w 1987075"/>
              <a:gd name="connsiteY1611" fmla="*/ 1216032 h 1341521"/>
              <a:gd name="connsiteX1612" fmla="*/ 1836982 w 1987075"/>
              <a:gd name="connsiteY1612" fmla="*/ 1216152 h 1341521"/>
              <a:gd name="connsiteX1613" fmla="*/ 1837282 w 1987075"/>
              <a:gd name="connsiteY1613" fmla="*/ 1217836 h 1341521"/>
              <a:gd name="connsiteX1614" fmla="*/ 1835237 w 1987075"/>
              <a:gd name="connsiteY1614" fmla="*/ 1217836 h 1341521"/>
              <a:gd name="connsiteX1615" fmla="*/ 1835658 w 1987075"/>
              <a:gd name="connsiteY1615" fmla="*/ 1216032 h 1341521"/>
              <a:gd name="connsiteX1616" fmla="*/ 1832049 w 1987075"/>
              <a:gd name="connsiteY1616" fmla="*/ 1208993 h 1341521"/>
              <a:gd name="connsiteX1617" fmla="*/ 1832049 w 1987075"/>
              <a:gd name="connsiteY1617" fmla="*/ 1208392 h 1341521"/>
              <a:gd name="connsiteX1618" fmla="*/ 1834515 w 1987075"/>
              <a:gd name="connsiteY1618" fmla="*/ 1202256 h 1341521"/>
              <a:gd name="connsiteX1619" fmla="*/ 1836320 w 1987075"/>
              <a:gd name="connsiteY1619" fmla="*/ 1201293 h 1341521"/>
              <a:gd name="connsiteX1620" fmla="*/ 1838847 w 1987075"/>
              <a:gd name="connsiteY1620" fmla="*/ 1201053 h 1341521"/>
              <a:gd name="connsiteX1621" fmla="*/ 1841012 w 1987075"/>
              <a:gd name="connsiteY1621" fmla="*/ 1201835 h 1341521"/>
              <a:gd name="connsiteX1622" fmla="*/ 1843479 w 1987075"/>
              <a:gd name="connsiteY1622" fmla="*/ 1200511 h 1341521"/>
              <a:gd name="connsiteX1623" fmla="*/ 1845825 w 1987075"/>
              <a:gd name="connsiteY1623" fmla="*/ 1200030 h 1341521"/>
              <a:gd name="connsiteX1624" fmla="*/ 1848532 w 1987075"/>
              <a:gd name="connsiteY1624" fmla="*/ 1201053 h 1341521"/>
              <a:gd name="connsiteX1625" fmla="*/ 1850216 w 1987075"/>
              <a:gd name="connsiteY1625" fmla="*/ 1202496 h 1341521"/>
              <a:gd name="connsiteX1626" fmla="*/ 1850818 w 1987075"/>
              <a:gd name="connsiteY1626" fmla="*/ 1204782 h 1341521"/>
              <a:gd name="connsiteX1627" fmla="*/ 1849795 w 1987075"/>
              <a:gd name="connsiteY1627" fmla="*/ 1205625 h 1341521"/>
              <a:gd name="connsiteX1628" fmla="*/ 1848893 w 1987075"/>
              <a:gd name="connsiteY1628" fmla="*/ 1208151 h 1341521"/>
              <a:gd name="connsiteX1629" fmla="*/ 1850698 w 1987075"/>
              <a:gd name="connsiteY1629" fmla="*/ 1212242 h 1341521"/>
              <a:gd name="connsiteX1630" fmla="*/ 1850698 w 1987075"/>
              <a:gd name="connsiteY1630" fmla="*/ 1213746 h 1341521"/>
              <a:gd name="connsiteX1631" fmla="*/ 1847870 w 1987075"/>
              <a:gd name="connsiteY1631" fmla="*/ 1215851 h 1341521"/>
              <a:gd name="connsiteX1632" fmla="*/ 1845765 w 1987075"/>
              <a:gd name="connsiteY1632" fmla="*/ 1216453 h 1341521"/>
              <a:gd name="connsiteX1633" fmla="*/ 1841553 w 1987075"/>
              <a:gd name="connsiteY1633" fmla="*/ 1218799 h 1341521"/>
              <a:gd name="connsiteX1634" fmla="*/ 1840832 w 1987075"/>
              <a:gd name="connsiteY1634" fmla="*/ 1217596 h 1341521"/>
              <a:gd name="connsiteX1635" fmla="*/ 1837944 w 1987075"/>
              <a:gd name="connsiteY1635" fmla="*/ 1216032 h 1341521"/>
              <a:gd name="connsiteX1636" fmla="*/ 1836982 w 1987075"/>
              <a:gd name="connsiteY1636" fmla="*/ 1214347 h 1341521"/>
              <a:gd name="connsiteX1637" fmla="*/ 1831688 w 1987075"/>
              <a:gd name="connsiteY1637" fmla="*/ 1212302 h 1341521"/>
              <a:gd name="connsiteX1638" fmla="*/ 1831206 w 1987075"/>
              <a:gd name="connsiteY1638" fmla="*/ 1210377 h 1341521"/>
              <a:gd name="connsiteX1639" fmla="*/ 1831988 w 1987075"/>
              <a:gd name="connsiteY1639" fmla="*/ 1208993 h 1341521"/>
              <a:gd name="connsiteX1640" fmla="*/ 1798902 w 1987075"/>
              <a:gd name="connsiteY1640" fmla="*/ 1211400 h 1341521"/>
              <a:gd name="connsiteX1641" fmla="*/ 1797578 w 1987075"/>
              <a:gd name="connsiteY1641" fmla="*/ 1211941 h 1341521"/>
              <a:gd name="connsiteX1642" fmla="*/ 1796014 w 1987075"/>
              <a:gd name="connsiteY1642" fmla="*/ 1209835 h 1341521"/>
              <a:gd name="connsiteX1643" fmla="*/ 1797458 w 1987075"/>
              <a:gd name="connsiteY1643" fmla="*/ 1209776 h 1341521"/>
              <a:gd name="connsiteX1644" fmla="*/ 1798841 w 1987075"/>
              <a:gd name="connsiteY1644" fmla="*/ 1211400 h 1341521"/>
              <a:gd name="connsiteX1645" fmla="*/ 1828740 w 1987075"/>
              <a:gd name="connsiteY1645" fmla="*/ 1201594 h 1341521"/>
              <a:gd name="connsiteX1646" fmla="*/ 1829462 w 1987075"/>
              <a:gd name="connsiteY1646" fmla="*/ 1201113 h 1341521"/>
              <a:gd name="connsiteX1647" fmla="*/ 1830304 w 1987075"/>
              <a:gd name="connsiteY1647" fmla="*/ 1202316 h 1341521"/>
              <a:gd name="connsiteX1648" fmla="*/ 1828740 w 1987075"/>
              <a:gd name="connsiteY1648" fmla="*/ 1201594 h 1341521"/>
              <a:gd name="connsiteX1649" fmla="*/ 1855811 w 1987075"/>
              <a:gd name="connsiteY1649" fmla="*/ 1200030 h 1341521"/>
              <a:gd name="connsiteX1650" fmla="*/ 1859781 w 1987075"/>
              <a:gd name="connsiteY1650" fmla="*/ 1201173 h 1341521"/>
              <a:gd name="connsiteX1651" fmla="*/ 1860744 w 1987075"/>
              <a:gd name="connsiteY1651" fmla="*/ 1203760 h 1341521"/>
              <a:gd name="connsiteX1652" fmla="*/ 1859120 w 1987075"/>
              <a:gd name="connsiteY1652" fmla="*/ 1203399 h 1341521"/>
              <a:gd name="connsiteX1653" fmla="*/ 1858819 w 1987075"/>
              <a:gd name="connsiteY1653" fmla="*/ 1204662 h 1341521"/>
              <a:gd name="connsiteX1654" fmla="*/ 1855871 w 1987075"/>
              <a:gd name="connsiteY1654" fmla="*/ 1206768 h 1341521"/>
              <a:gd name="connsiteX1655" fmla="*/ 1853826 w 1987075"/>
              <a:gd name="connsiteY1655" fmla="*/ 1205504 h 1341521"/>
              <a:gd name="connsiteX1656" fmla="*/ 1853525 w 1987075"/>
              <a:gd name="connsiteY1656" fmla="*/ 1204000 h 1341521"/>
              <a:gd name="connsiteX1657" fmla="*/ 1854307 w 1987075"/>
              <a:gd name="connsiteY1657" fmla="*/ 1201534 h 1341521"/>
              <a:gd name="connsiteX1658" fmla="*/ 1855751 w 1987075"/>
              <a:gd name="connsiteY1658" fmla="*/ 1200030 h 1341521"/>
              <a:gd name="connsiteX1659" fmla="*/ 1850336 w 1987075"/>
              <a:gd name="connsiteY1659" fmla="*/ 1197142 h 1341521"/>
              <a:gd name="connsiteX1660" fmla="*/ 1852141 w 1987075"/>
              <a:gd name="connsiteY1660" fmla="*/ 1198646 h 1341521"/>
              <a:gd name="connsiteX1661" fmla="*/ 1851540 w 1987075"/>
              <a:gd name="connsiteY1661" fmla="*/ 1199729 h 1341521"/>
              <a:gd name="connsiteX1662" fmla="*/ 1848833 w 1987075"/>
              <a:gd name="connsiteY1662" fmla="*/ 1198526 h 1341521"/>
              <a:gd name="connsiteX1663" fmla="*/ 1848412 w 1987075"/>
              <a:gd name="connsiteY1663" fmla="*/ 1197142 h 1341521"/>
              <a:gd name="connsiteX1664" fmla="*/ 1850397 w 1987075"/>
              <a:gd name="connsiteY1664" fmla="*/ 1197142 h 1341521"/>
              <a:gd name="connsiteX1665" fmla="*/ 1851600 w 1987075"/>
              <a:gd name="connsiteY1665" fmla="*/ 1195518 h 1341521"/>
              <a:gd name="connsiteX1666" fmla="*/ 1851961 w 1987075"/>
              <a:gd name="connsiteY1666" fmla="*/ 1196661 h 1341521"/>
              <a:gd name="connsiteX1667" fmla="*/ 1849976 w 1987075"/>
              <a:gd name="connsiteY1667" fmla="*/ 1196360 h 1341521"/>
              <a:gd name="connsiteX1668" fmla="*/ 1849555 w 1987075"/>
              <a:gd name="connsiteY1668" fmla="*/ 1195157 h 1341521"/>
              <a:gd name="connsiteX1669" fmla="*/ 1851059 w 1987075"/>
              <a:gd name="connsiteY1669" fmla="*/ 1194676 h 1341521"/>
              <a:gd name="connsiteX1670" fmla="*/ 1851660 w 1987075"/>
              <a:gd name="connsiteY1670" fmla="*/ 1195518 h 1341521"/>
              <a:gd name="connsiteX1671" fmla="*/ 1797157 w 1987075"/>
              <a:gd name="connsiteY1671" fmla="*/ 1204903 h 1341521"/>
              <a:gd name="connsiteX1672" fmla="*/ 1798119 w 1987075"/>
              <a:gd name="connsiteY1672" fmla="*/ 1205504 h 1341521"/>
              <a:gd name="connsiteX1673" fmla="*/ 1797939 w 1987075"/>
              <a:gd name="connsiteY1673" fmla="*/ 1207008 h 1341521"/>
              <a:gd name="connsiteX1674" fmla="*/ 1796255 w 1987075"/>
              <a:gd name="connsiteY1674" fmla="*/ 1206106 h 1341521"/>
              <a:gd name="connsiteX1675" fmla="*/ 1795112 w 1987075"/>
              <a:gd name="connsiteY1675" fmla="*/ 1203700 h 1341521"/>
              <a:gd name="connsiteX1676" fmla="*/ 1797157 w 1987075"/>
              <a:gd name="connsiteY1676" fmla="*/ 1204903 h 1341521"/>
              <a:gd name="connsiteX1677" fmla="*/ 1767499 w 1987075"/>
              <a:gd name="connsiteY1677" fmla="*/ 1176689 h 1341521"/>
              <a:gd name="connsiteX1678" fmla="*/ 1769123 w 1987075"/>
              <a:gd name="connsiteY1678" fmla="*/ 1174222 h 1341521"/>
              <a:gd name="connsiteX1679" fmla="*/ 1770266 w 1987075"/>
              <a:gd name="connsiteY1679" fmla="*/ 1174102 h 1341521"/>
              <a:gd name="connsiteX1680" fmla="*/ 1776824 w 1987075"/>
              <a:gd name="connsiteY1680" fmla="*/ 1178072 h 1341521"/>
              <a:gd name="connsiteX1681" fmla="*/ 1777907 w 1987075"/>
              <a:gd name="connsiteY1681" fmla="*/ 1177711 h 1341521"/>
              <a:gd name="connsiteX1682" fmla="*/ 1776703 w 1987075"/>
              <a:gd name="connsiteY1682" fmla="*/ 1176508 h 1341521"/>
              <a:gd name="connsiteX1683" fmla="*/ 1776764 w 1987075"/>
              <a:gd name="connsiteY1683" fmla="*/ 1175305 h 1341521"/>
              <a:gd name="connsiteX1684" fmla="*/ 1773635 w 1987075"/>
              <a:gd name="connsiteY1684" fmla="*/ 1174102 h 1341521"/>
              <a:gd name="connsiteX1685" fmla="*/ 1773756 w 1987075"/>
              <a:gd name="connsiteY1685" fmla="*/ 1172899 h 1341521"/>
              <a:gd name="connsiteX1686" fmla="*/ 1770928 w 1987075"/>
              <a:gd name="connsiteY1686" fmla="*/ 1172117 h 1341521"/>
              <a:gd name="connsiteX1687" fmla="*/ 1771289 w 1987075"/>
              <a:gd name="connsiteY1687" fmla="*/ 1171515 h 1341521"/>
              <a:gd name="connsiteX1688" fmla="*/ 1773756 w 1987075"/>
              <a:gd name="connsiteY1688" fmla="*/ 1171695 h 1341521"/>
              <a:gd name="connsiteX1689" fmla="*/ 1776102 w 1987075"/>
              <a:gd name="connsiteY1689" fmla="*/ 1172718 h 1341521"/>
              <a:gd name="connsiteX1690" fmla="*/ 1776523 w 1987075"/>
              <a:gd name="connsiteY1690" fmla="*/ 1169349 h 1341521"/>
              <a:gd name="connsiteX1691" fmla="*/ 1777907 w 1987075"/>
              <a:gd name="connsiteY1691" fmla="*/ 1170372 h 1341521"/>
              <a:gd name="connsiteX1692" fmla="*/ 1781155 w 1987075"/>
              <a:gd name="connsiteY1692" fmla="*/ 1171695 h 1341521"/>
              <a:gd name="connsiteX1693" fmla="*/ 1783441 w 1987075"/>
              <a:gd name="connsiteY1693" fmla="*/ 1176388 h 1341521"/>
              <a:gd name="connsiteX1694" fmla="*/ 1784163 w 1987075"/>
              <a:gd name="connsiteY1694" fmla="*/ 1179035 h 1341521"/>
              <a:gd name="connsiteX1695" fmla="*/ 1785547 w 1987075"/>
              <a:gd name="connsiteY1695" fmla="*/ 1178252 h 1341521"/>
              <a:gd name="connsiteX1696" fmla="*/ 1785847 w 1987075"/>
              <a:gd name="connsiteY1696" fmla="*/ 1180238 h 1341521"/>
              <a:gd name="connsiteX1697" fmla="*/ 1786870 w 1987075"/>
              <a:gd name="connsiteY1697" fmla="*/ 1180117 h 1341521"/>
              <a:gd name="connsiteX1698" fmla="*/ 1788073 w 1987075"/>
              <a:gd name="connsiteY1698" fmla="*/ 1183607 h 1341521"/>
              <a:gd name="connsiteX1699" fmla="*/ 1789036 w 1987075"/>
              <a:gd name="connsiteY1699" fmla="*/ 1183546 h 1341521"/>
              <a:gd name="connsiteX1700" fmla="*/ 1787833 w 1987075"/>
              <a:gd name="connsiteY1700" fmla="*/ 1185712 h 1341521"/>
              <a:gd name="connsiteX1701" fmla="*/ 1790540 w 1987075"/>
              <a:gd name="connsiteY1701" fmla="*/ 1187036 h 1341521"/>
              <a:gd name="connsiteX1702" fmla="*/ 1790961 w 1987075"/>
              <a:gd name="connsiteY1702" fmla="*/ 1183968 h 1341521"/>
              <a:gd name="connsiteX1703" fmla="*/ 1790480 w 1987075"/>
              <a:gd name="connsiteY1703" fmla="*/ 1181561 h 1341521"/>
              <a:gd name="connsiteX1704" fmla="*/ 1789397 w 1987075"/>
              <a:gd name="connsiteY1704" fmla="*/ 1181020 h 1341521"/>
              <a:gd name="connsiteX1705" fmla="*/ 1789998 w 1987075"/>
              <a:gd name="connsiteY1705" fmla="*/ 1179395 h 1341521"/>
              <a:gd name="connsiteX1706" fmla="*/ 1792766 w 1987075"/>
              <a:gd name="connsiteY1706" fmla="*/ 1179636 h 1341521"/>
              <a:gd name="connsiteX1707" fmla="*/ 1792766 w 1987075"/>
              <a:gd name="connsiteY1707" fmla="*/ 1181441 h 1341521"/>
              <a:gd name="connsiteX1708" fmla="*/ 1795112 w 1987075"/>
              <a:gd name="connsiteY1708" fmla="*/ 1180358 h 1341521"/>
              <a:gd name="connsiteX1709" fmla="*/ 1792284 w 1987075"/>
              <a:gd name="connsiteY1709" fmla="*/ 1177050 h 1341521"/>
              <a:gd name="connsiteX1710" fmla="*/ 1791923 w 1987075"/>
              <a:gd name="connsiteY1710" fmla="*/ 1175666 h 1341521"/>
              <a:gd name="connsiteX1711" fmla="*/ 1789457 w 1987075"/>
              <a:gd name="connsiteY1711" fmla="*/ 1175485 h 1341521"/>
              <a:gd name="connsiteX1712" fmla="*/ 1787532 w 1987075"/>
              <a:gd name="connsiteY1712" fmla="*/ 1172056 h 1341521"/>
              <a:gd name="connsiteX1713" fmla="*/ 1788735 w 1987075"/>
              <a:gd name="connsiteY1713" fmla="*/ 1172297 h 1341521"/>
              <a:gd name="connsiteX1714" fmla="*/ 1788735 w 1987075"/>
              <a:gd name="connsiteY1714" fmla="*/ 1170913 h 1341521"/>
              <a:gd name="connsiteX1715" fmla="*/ 1786088 w 1987075"/>
              <a:gd name="connsiteY1715" fmla="*/ 1169349 h 1341521"/>
              <a:gd name="connsiteX1716" fmla="*/ 1787772 w 1987075"/>
              <a:gd name="connsiteY1716" fmla="*/ 1168868 h 1341521"/>
              <a:gd name="connsiteX1717" fmla="*/ 1782719 w 1987075"/>
              <a:gd name="connsiteY1717" fmla="*/ 1164898 h 1341521"/>
              <a:gd name="connsiteX1718" fmla="*/ 1779471 w 1987075"/>
              <a:gd name="connsiteY1718" fmla="*/ 1163394 h 1341521"/>
              <a:gd name="connsiteX1719" fmla="*/ 1780734 w 1987075"/>
              <a:gd name="connsiteY1719" fmla="*/ 1163033 h 1341521"/>
              <a:gd name="connsiteX1720" fmla="*/ 1780132 w 1987075"/>
              <a:gd name="connsiteY1720" fmla="*/ 1160807 h 1341521"/>
              <a:gd name="connsiteX1721" fmla="*/ 1780914 w 1987075"/>
              <a:gd name="connsiteY1721" fmla="*/ 1159423 h 1341521"/>
              <a:gd name="connsiteX1722" fmla="*/ 1783321 w 1987075"/>
              <a:gd name="connsiteY1722" fmla="*/ 1158822 h 1341521"/>
              <a:gd name="connsiteX1723" fmla="*/ 1786389 w 1987075"/>
              <a:gd name="connsiteY1723" fmla="*/ 1156415 h 1341521"/>
              <a:gd name="connsiteX1724" fmla="*/ 1789697 w 1987075"/>
              <a:gd name="connsiteY1724" fmla="*/ 1157197 h 1341521"/>
              <a:gd name="connsiteX1725" fmla="*/ 1793307 w 1987075"/>
              <a:gd name="connsiteY1725" fmla="*/ 1157137 h 1341521"/>
              <a:gd name="connsiteX1726" fmla="*/ 1794751 w 1987075"/>
              <a:gd name="connsiteY1726" fmla="*/ 1158100 h 1341521"/>
              <a:gd name="connsiteX1727" fmla="*/ 1797518 w 1987075"/>
              <a:gd name="connsiteY1727" fmla="*/ 1158340 h 1341521"/>
              <a:gd name="connsiteX1728" fmla="*/ 1799022 w 1987075"/>
              <a:gd name="connsiteY1728" fmla="*/ 1158040 h 1341521"/>
              <a:gd name="connsiteX1729" fmla="*/ 1802571 w 1987075"/>
              <a:gd name="connsiteY1729" fmla="*/ 1159423 h 1341521"/>
              <a:gd name="connsiteX1730" fmla="*/ 1804195 w 1987075"/>
              <a:gd name="connsiteY1730" fmla="*/ 1159243 h 1341521"/>
              <a:gd name="connsiteX1731" fmla="*/ 1808226 w 1987075"/>
              <a:gd name="connsiteY1731" fmla="*/ 1160867 h 1341521"/>
              <a:gd name="connsiteX1732" fmla="*/ 1814663 w 1987075"/>
              <a:gd name="connsiteY1732" fmla="*/ 1160025 h 1341521"/>
              <a:gd name="connsiteX1733" fmla="*/ 1817791 w 1987075"/>
              <a:gd name="connsiteY1733" fmla="*/ 1159243 h 1341521"/>
              <a:gd name="connsiteX1734" fmla="*/ 1823205 w 1987075"/>
              <a:gd name="connsiteY1734" fmla="*/ 1160145 h 1341521"/>
              <a:gd name="connsiteX1735" fmla="*/ 1825551 w 1987075"/>
              <a:gd name="connsiteY1735" fmla="*/ 1162912 h 1341521"/>
              <a:gd name="connsiteX1736" fmla="*/ 1827356 w 1987075"/>
              <a:gd name="connsiteY1736" fmla="*/ 1163574 h 1341521"/>
              <a:gd name="connsiteX1737" fmla="*/ 1830063 w 1987075"/>
              <a:gd name="connsiteY1737" fmla="*/ 1168387 h 1341521"/>
              <a:gd name="connsiteX1738" fmla="*/ 1831086 w 1987075"/>
              <a:gd name="connsiteY1738" fmla="*/ 1172237 h 1341521"/>
              <a:gd name="connsiteX1739" fmla="*/ 1832650 w 1987075"/>
              <a:gd name="connsiteY1739" fmla="*/ 1173861 h 1341521"/>
              <a:gd name="connsiteX1740" fmla="*/ 1836801 w 1987075"/>
              <a:gd name="connsiteY1740" fmla="*/ 1174042 h 1341521"/>
              <a:gd name="connsiteX1741" fmla="*/ 1839869 w 1987075"/>
              <a:gd name="connsiteY1741" fmla="*/ 1176689 h 1341521"/>
              <a:gd name="connsiteX1742" fmla="*/ 1841674 w 1987075"/>
              <a:gd name="connsiteY1742" fmla="*/ 1179877 h 1341521"/>
              <a:gd name="connsiteX1743" fmla="*/ 1844200 w 1987075"/>
              <a:gd name="connsiteY1743" fmla="*/ 1180478 h 1341521"/>
              <a:gd name="connsiteX1744" fmla="*/ 1844080 w 1987075"/>
              <a:gd name="connsiteY1744" fmla="*/ 1181682 h 1341521"/>
              <a:gd name="connsiteX1745" fmla="*/ 1847389 w 1987075"/>
              <a:gd name="connsiteY1745" fmla="*/ 1182524 h 1341521"/>
              <a:gd name="connsiteX1746" fmla="*/ 1847389 w 1987075"/>
              <a:gd name="connsiteY1746" fmla="*/ 1184328 h 1341521"/>
              <a:gd name="connsiteX1747" fmla="*/ 1849013 w 1987075"/>
              <a:gd name="connsiteY1747" fmla="*/ 1186554 h 1341521"/>
              <a:gd name="connsiteX1748" fmla="*/ 1851660 w 1987075"/>
              <a:gd name="connsiteY1748" fmla="*/ 1187156 h 1341521"/>
              <a:gd name="connsiteX1749" fmla="*/ 1852021 w 1987075"/>
              <a:gd name="connsiteY1749" fmla="*/ 1188720 h 1341521"/>
              <a:gd name="connsiteX1750" fmla="*/ 1848833 w 1987075"/>
              <a:gd name="connsiteY1750" fmla="*/ 1191908 h 1341521"/>
              <a:gd name="connsiteX1751" fmla="*/ 1847509 w 1987075"/>
              <a:gd name="connsiteY1751" fmla="*/ 1191848 h 1341521"/>
              <a:gd name="connsiteX1752" fmla="*/ 1844321 w 1987075"/>
              <a:gd name="connsiteY1752" fmla="*/ 1196240 h 1341521"/>
              <a:gd name="connsiteX1753" fmla="*/ 1840892 w 1987075"/>
              <a:gd name="connsiteY1753" fmla="*/ 1197684 h 1341521"/>
              <a:gd name="connsiteX1754" fmla="*/ 1838185 w 1987075"/>
              <a:gd name="connsiteY1754" fmla="*/ 1196962 h 1341521"/>
              <a:gd name="connsiteX1755" fmla="*/ 1837042 w 1987075"/>
              <a:gd name="connsiteY1755" fmla="*/ 1197684 h 1341521"/>
              <a:gd name="connsiteX1756" fmla="*/ 1834635 w 1987075"/>
              <a:gd name="connsiteY1756" fmla="*/ 1197443 h 1341521"/>
              <a:gd name="connsiteX1757" fmla="*/ 1833914 w 1987075"/>
              <a:gd name="connsiteY1757" fmla="*/ 1195337 h 1341521"/>
              <a:gd name="connsiteX1758" fmla="*/ 1832770 w 1987075"/>
              <a:gd name="connsiteY1758" fmla="*/ 1195819 h 1341521"/>
              <a:gd name="connsiteX1759" fmla="*/ 1832770 w 1987075"/>
              <a:gd name="connsiteY1759" fmla="*/ 1197623 h 1341521"/>
              <a:gd name="connsiteX1760" fmla="*/ 1830605 w 1987075"/>
              <a:gd name="connsiteY1760" fmla="*/ 1197202 h 1341521"/>
              <a:gd name="connsiteX1761" fmla="*/ 1829642 w 1987075"/>
              <a:gd name="connsiteY1761" fmla="*/ 1196240 h 1341521"/>
              <a:gd name="connsiteX1762" fmla="*/ 1828439 w 1987075"/>
              <a:gd name="connsiteY1762" fmla="*/ 1196721 h 1341521"/>
              <a:gd name="connsiteX1763" fmla="*/ 1828981 w 1987075"/>
              <a:gd name="connsiteY1763" fmla="*/ 1197924 h 1341521"/>
              <a:gd name="connsiteX1764" fmla="*/ 1827958 w 1987075"/>
              <a:gd name="connsiteY1764" fmla="*/ 1198045 h 1341521"/>
              <a:gd name="connsiteX1765" fmla="*/ 1827236 w 1987075"/>
              <a:gd name="connsiteY1765" fmla="*/ 1201053 h 1341521"/>
              <a:gd name="connsiteX1766" fmla="*/ 1826153 w 1987075"/>
              <a:gd name="connsiteY1766" fmla="*/ 1202677 h 1341521"/>
              <a:gd name="connsiteX1767" fmla="*/ 1824108 w 1987075"/>
              <a:gd name="connsiteY1767" fmla="*/ 1203940 h 1341521"/>
              <a:gd name="connsiteX1768" fmla="*/ 1821521 w 1987075"/>
              <a:gd name="connsiteY1768" fmla="*/ 1201895 h 1341521"/>
              <a:gd name="connsiteX1769" fmla="*/ 1820258 w 1987075"/>
              <a:gd name="connsiteY1769" fmla="*/ 1202737 h 1341521"/>
              <a:gd name="connsiteX1770" fmla="*/ 1819055 w 1987075"/>
              <a:gd name="connsiteY1770" fmla="*/ 1202135 h 1341521"/>
              <a:gd name="connsiteX1771" fmla="*/ 1818393 w 1987075"/>
              <a:gd name="connsiteY1771" fmla="*/ 1203158 h 1341521"/>
              <a:gd name="connsiteX1772" fmla="*/ 1816889 w 1987075"/>
              <a:gd name="connsiteY1772" fmla="*/ 1202797 h 1341521"/>
              <a:gd name="connsiteX1773" fmla="*/ 1815986 w 1987075"/>
              <a:gd name="connsiteY1773" fmla="*/ 1201293 h 1341521"/>
              <a:gd name="connsiteX1774" fmla="*/ 1813099 w 1987075"/>
              <a:gd name="connsiteY1774" fmla="*/ 1202135 h 1341521"/>
              <a:gd name="connsiteX1775" fmla="*/ 1814543 w 1987075"/>
              <a:gd name="connsiteY1775" fmla="*/ 1204241 h 1341521"/>
              <a:gd name="connsiteX1776" fmla="*/ 1811535 w 1987075"/>
              <a:gd name="connsiteY1776" fmla="*/ 1205324 h 1341521"/>
              <a:gd name="connsiteX1777" fmla="*/ 1810632 w 1987075"/>
              <a:gd name="connsiteY1777" fmla="*/ 1206768 h 1341521"/>
              <a:gd name="connsiteX1778" fmla="*/ 1804015 w 1987075"/>
              <a:gd name="connsiteY1778" fmla="*/ 1207670 h 1341521"/>
              <a:gd name="connsiteX1779" fmla="*/ 1802872 w 1987075"/>
              <a:gd name="connsiteY1779" fmla="*/ 1205865 h 1341521"/>
              <a:gd name="connsiteX1780" fmla="*/ 1802511 w 1987075"/>
              <a:gd name="connsiteY1780" fmla="*/ 1202256 h 1341521"/>
              <a:gd name="connsiteX1781" fmla="*/ 1801729 w 1987075"/>
              <a:gd name="connsiteY1781" fmla="*/ 1201654 h 1341521"/>
              <a:gd name="connsiteX1782" fmla="*/ 1802210 w 1987075"/>
              <a:gd name="connsiteY1782" fmla="*/ 1198526 h 1341521"/>
              <a:gd name="connsiteX1783" fmla="*/ 1800947 w 1987075"/>
              <a:gd name="connsiteY1783" fmla="*/ 1197804 h 1341521"/>
              <a:gd name="connsiteX1784" fmla="*/ 1800105 w 1987075"/>
              <a:gd name="connsiteY1784" fmla="*/ 1199428 h 1341521"/>
              <a:gd name="connsiteX1785" fmla="*/ 1799804 w 1987075"/>
              <a:gd name="connsiteY1785" fmla="*/ 1196962 h 1341521"/>
              <a:gd name="connsiteX1786" fmla="*/ 1801789 w 1987075"/>
              <a:gd name="connsiteY1786" fmla="*/ 1195638 h 1341521"/>
              <a:gd name="connsiteX1787" fmla="*/ 1800586 w 1987075"/>
              <a:gd name="connsiteY1787" fmla="*/ 1193412 h 1341521"/>
              <a:gd name="connsiteX1788" fmla="*/ 1800165 w 1987075"/>
              <a:gd name="connsiteY1788" fmla="*/ 1195819 h 1341521"/>
              <a:gd name="connsiteX1789" fmla="*/ 1799202 w 1987075"/>
              <a:gd name="connsiteY1789" fmla="*/ 1196420 h 1341521"/>
              <a:gd name="connsiteX1790" fmla="*/ 1798841 w 1987075"/>
              <a:gd name="connsiteY1790" fmla="*/ 1198466 h 1341521"/>
              <a:gd name="connsiteX1791" fmla="*/ 1796435 w 1987075"/>
              <a:gd name="connsiteY1791" fmla="*/ 1198887 h 1341521"/>
              <a:gd name="connsiteX1792" fmla="*/ 1796074 w 1987075"/>
              <a:gd name="connsiteY1792" fmla="*/ 1197082 h 1341521"/>
              <a:gd name="connsiteX1793" fmla="*/ 1794089 w 1987075"/>
              <a:gd name="connsiteY1793" fmla="*/ 1196059 h 1341521"/>
              <a:gd name="connsiteX1794" fmla="*/ 1793969 w 1987075"/>
              <a:gd name="connsiteY1794" fmla="*/ 1195398 h 1341521"/>
              <a:gd name="connsiteX1795" fmla="*/ 1790840 w 1987075"/>
              <a:gd name="connsiteY1795" fmla="*/ 1195157 h 1341521"/>
              <a:gd name="connsiteX1796" fmla="*/ 1791923 w 1987075"/>
              <a:gd name="connsiteY1796" fmla="*/ 1196541 h 1341521"/>
              <a:gd name="connsiteX1797" fmla="*/ 1793487 w 1987075"/>
              <a:gd name="connsiteY1797" fmla="*/ 1197142 h 1341521"/>
              <a:gd name="connsiteX1798" fmla="*/ 1794089 w 1987075"/>
              <a:gd name="connsiteY1798" fmla="*/ 1198345 h 1341521"/>
              <a:gd name="connsiteX1799" fmla="*/ 1792645 w 1987075"/>
              <a:gd name="connsiteY1799" fmla="*/ 1199549 h 1341521"/>
              <a:gd name="connsiteX1800" fmla="*/ 1793427 w 1987075"/>
              <a:gd name="connsiteY1800" fmla="*/ 1200331 h 1341521"/>
              <a:gd name="connsiteX1801" fmla="*/ 1792645 w 1987075"/>
              <a:gd name="connsiteY1801" fmla="*/ 1203339 h 1341521"/>
              <a:gd name="connsiteX1802" fmla="*/ 1790961 w 1987075"/>
              <a:gd name="connsiteY1802" fmla="*/ 1203037 h 1341521"/>
              <a:gd name="connsiteX1803" fmla="*/ 1791141 w 1987075"/>
              <a:gd name="connsiteY1803" fmla="*/ 1204782 h 1341521"/>
              <a:gd name="connsiteX1804" fmla="*/ 1794269 w 1987075"/>
              <a:gd name="connsiteY1804" fmla="*/ 1205684 h 1341521"/>
              <a:gd name="connsiteX1805" fmla="*/ 1796014 w 1987075"/>
              <a:gd name="connsiteY1805" fmla="*/ 1209294 h 1341521"/>
              <a:gd name="connsiteX1806" fmla="*/ 1794570 w 1987075"/>
              <a:gd name="connsiteY1806" fmla="*/ 1209535 h 1341521"/>
              <a:gd name="connsiteX1807" fmla="*/ 1793608 w 1987075"/>
              <a:gd name="connsiteY1807" fmla="*/ 1208512 h 1341521"/>
              <a:gd name="connsiteX1808" fmla="*/ 1792585 w 1987075"/>
              <a:gd name="connsiteY1808" fmla="*/ 1209113 h 1341521"/>
              <a:gd name="connsiteX1809" fmla="*/ 1794570 w 1987075"/>
              <a:gd name="connsiteY1809" fmla="*/ 1212302 h 1341521"/>
              <a:gd name="connsiteX1810" fmla="*/ 1793848 w 1987075"/>
              <a:gd name="connsiteY1810" fmla="*/ 1212783 h 1341521"/>
              <a:gd name="connsiteX1811" fmla="*/ 1792344 w 1987075"/>
              <a:gd name="connsiteY1811" fmla="*/ 1212001 h 1341521"/>
              <a:gd name="connsiteX1812" fmla="*/ 1792344 w 1987075"/>
              <a:gd name="connsiteY1812" fmla="*/ 1214167 h 1341521"/>
              <a:gd name="connsiteX1813" fmla="*/ 1796134 w 1987075"/>
              <a:gd name="connsiteY1813" fmla="*/ 1215671 h 1341521"/>
              <a:gd name="connsiteX1814" fmla="*/ 1797277 w 1987075"/>
              <a:gd name="connsiteY1814" fmla="*/ 1217716 h 1341521"/>
              <a:gd name="connsiteX1815" fmla="*/ 1795954 w 1987075"/>
              <a:gd name="connsiteY1815" fmla="*/ 1219581 h 1341521"/>
              <a:gd name="connsiteX1816" fmla="*/ 1796796 w 1987075"/>
              <a:gd name="connsiteY1816" fmla="*/ 1220784 h 1341521"/>
              <a:gd name="connsiteX1817" fmla="*/ 1795773 w 1987075"/>
              <a:gd name="connsiteY1817" fmla="*/ 1221747 h 1341521"/>
              <a:gd name="connsiteX1818" fmla="*/ 1791502 w 1987075"/>
              <a:gd name="connsiteY1818" fmla="*/ 1216633 h 1341521"/>
              <a:gd name="connsiteX1819" fmla="*/ 1790239 w 1987075"/>
              <a:gd name="connsiteY1819" fmla="*/ 1217235 h 1341521"/>
              <a:gd name="connsiteX1820" fmla="*/ 1790840 w 1987075"/>
              <a:gd name="connsiteY1820" fmla="*/ 1219220 h 1341521"/>
              <a:gd name="connsiteX1821" fmla="*/ 1792826 w 1987075"/>
              <a:gd name="connsiteY1821" fmla="*/ 1220002 h 1341521"/>
              <a:gd name="connsiteX1822" fmla="*/ 1796194 w 1987075"/>
              <a:gd name="connsiteY1822" fmla="*/ 1226138 h 1341521"/>
              <a:gd name="connsiteX1823" fmla="*/ 1795412 w 1987075"/>
              <a:gd name="connsiteY1823" fmla="*/ 1227943 h 1341521"/>
              <a:gd name="connsiteX1824" fmla="*/ 1794811 w 1987075"/>
              <a:gd name="connsiteY1824" fmla="*/ 1227221 h 1341521"/>
              <a:gd name="connsiteX1825" fmla="*/ 1793006 w 1987075"/>
              <a:gd name="connsiteY1825" fmla="*/ 1227823 h 1341521"/>
              <a:gd name="connsiteX1826" fmla="*/ 1794931 w 1987075"/>
              <a:gd name="connsiteY1826" fmla="*/ 1232335 h 1341521"/>
              <a:gd name="connsiteX1827" fmla="*/ 1794089 w 1987075"/>
              <a:gd name="connsiteY1827" fmla="*/ 1234019 h 1341521"/>
              <a:gd name="connsiteX1828" fmla="*/ 1794089 w 1987075"/>
              <a:gd name="connsiteY1828" fmla="*/ 1236847 h 1341521"/>
              <a:gd name="connsiteX1829" fmla="*/ 1792645 w 1987075"/>
              <a:gd name="connsiteY1829" fmla="*/ 1238049 h 1341521"/>
              <a:gd name="connsiteX1830" fmla="*/ 1791562 w 1987075"/>
              <a:gd name="connsiteY1830" fmla="*/ 1237568 h 1341521"/>
              <a:gd name="connsiteX1831" fmla="*/ 1789998 w 1987075"/>
              <a:gd name="connsiteY1831" fmla="*/ 1235282 h 1341521"/>
              <a:gd name="connsiteX1832" fmla="*/ 1790239 w 1987075"/>
              <a:gd name="connsiteY1832" fmla="*/ 1230771 h 1341521"/>
              <a:gd name="connsiteX1833" fmla="*/ 1788193 w 1987075"/>
              <a:gd name="connsiteY1833" fmla="*/ 1227462 h 1341521"/>
              <a:gd name="connsiteX1834" fmla="*/ 1787833 w 1987075"/>
              <a:gd name="connsiteY1834" fmla="*/ 1225777 h 1341521"/>
              <a:gd name="connsiteX1835" fmla="*/ 1788554 w 1987075"/>
              <a:gd name="connsiteY1835" fmla="*/ 1224574 h 1341521"/>
              <a:gd name="connsiteX1836" fmla="*/ 1787712 w 1987075"/>
              <a:gd name="connsiteY1836" fmla="*/ 1221386 h 1341521"/>
              <a:gd name="connsiteX1837" fmla="*/ 1786750 w 1987075"/>
              <a:gd name="connsiteY1837" fmla="*/ 1219641 h 1341521"/>
              <a:gd name="connsiteX1838" fmla="*/ 1786509 w 1987075"/>
              <a:gd name="connsiteY1838" fmla="*/ 1222709 h 1341521"/>
              <a:gd name="connsiteX1839" fmla="*/ 1787351 w 1987075"/>
              <a:gd name="connsiteY1839" fmla="*/ 1225597 h 1341521"/>
              <a:gd name="connsiteX1840" fmla="*/ 1786329 w 1987075"/>
              <a:gd name="connsiteY1840" fmla="*/ 1226559 h 1341521"/>
              <a:gd name="connsiteX1841" fmla="*/ 1786930 w 1987075"/>
              <a:gd name="connsiteY1841" fmla="*/ 1230771 h 1341521"/>
              <a:gd name="connsiteX1842" fmla="*/ 1786329 w 1987075"/>
              <a:gd name="connsiteY1842" fmla="*/ 1232034 h 1341521"/>
              <a:gd name="connsiteX1843" fmla="*/ 1785125 w 1987075"/>
              <a:gd name="connsiteY1843" fmla="*/ 1232214 h 1341521"/>
              <a:gd name="connsiteX1844" fmla="*/ 1782418 w 1987075"/>
              <a:gd name="connsiteY1844" fmla="*/ 1231071 h 1341521"/>
              <a:gd name="connsiteX1845" fmla="*/ 1783621 w 1987075"/>
              <a:gd name="connsiteY1845" fmla="*/ 1232515 h 1341521"/>
              <a:gd name="connsiteX1846" fmla="*/ 1783200 w 1987075"/>
              <a:gd name="connsiteY1846" fmla="*/ 1233418 h 1341521"/>
              <a:gd name="connsiteX1847" fmla="*/ 1784223 w 1987075"/>
              <a:gd name="connsiteY1847" fmla="*/ 1234320 h 1341521"/>
              <a:gd name="connsiteX1848" fmla="*/ 1786629 w 1987075"/>
              <a:gd name="connsiteY1848" fmla="*/ 1233598 h 1341521"/>
              <a:gd name="connsiteX1849" fmla="*/ 1787171 w 1987075"/>
              <a:gd name="connsiteY1849" fmla="*/ 1234200 h 1341521"/>
              <a:gd name="connsiteX1850" fmla="*/ 1787050 w 1987075"/>
              <a:gd name="connsiteY1850" fmla="*/ 1236847 h 1341521"/>
              <a:gd name="connsiteX1851" fmla="*/ 1788374 w 1987075"/>
              <a:gd name="connsiteY1851" fmla="*/ 1237328 h 1341521"/>
              <a:gd name="connsiteX1852" fmla="*/ 1787050 w 1987075"/>
              <a:gd name="connsiteY1852" fmla="*/ 1238892 h 1341521"/>
              <a:gd name="connsiteX1853" fmla="*/ 1785306 w 1987075"/>
              <a:gd name="connsiteY1853" fmla="*/ 1238290 h 1341521"/>
              <a:gd name="connsiteX1854" fmla="*/ 1787652 w 1987075"/>
              <a:gd name="connsiteY1854" fmla="*/ 1241118 h 1341521"/>
              <a:gd name="connsiteX1855" fmla="*/ 1787171 w 1987075"/>
              <a:gd name="connsiteY1855" fmla="*/ 1245028 h 1341521"/>
              <a:gd name="connsiteX1856" fmla="*/ 1784885 w 1987075"/>
              <a:gd name="connsiteY1856" fmla="*/ 1243644 h 1341521"/>
              <a:gd name="connsiteX1857" fmla="*/ 1785125 w 1987075"/>
              <a:gd name="connsiteY1857" fmla="*/ 1240937 h 1341521"/>
              <a:gd name="connsiteX1858" fmla="*/ 1781817 w 1987075"/>
              <a:gd name="connsiteY1858" fmla="*/ 1240215 h 1341521"/>
              <a:gd name="connsiteX1859" fmla="*/ 1782599 w 1987075"/>
              <a:gd name="connsiteY1859" fmla="*/ 1237328 h 1341521"/>
              <a:gd name="connsiteX1860" fmla="*/ 1780193 w 1987075"/>
              <a:gd name="connsiteY1860" fmla="*/ 1236486 h 1341521"/>
              <a:gd name="connsiteX1861" fmla="*/ 1779952 w 1987075"/>
              <a:gd name="connsiteY1861" fmla="*/ 1235523 h 1341521"/>
              <a:gd name="connsiteX1862" fmla="*/ 1782238 w 1987075"/>
              <a:gd name="connsiteY1862" fmla="*/ 1233718 h 1341521"/>
              <a:gd name="connsiteX1863" fmla="*/ 1781516 w 1987075"/>
              <a:gd name="connsiteY1863" fmla="*/ 1232696 h 1341521"/>
              <a:gd name="connsiteX1864" fmla="*/ 1779471 w 1987075"/>
              <a:gd name="connsiteY1864" fmla="*/ 1232876 h 1341521"/>
              <a:gd name="connsiteX1865" fmla="*/ 1779170 w 1987075"/>
              <a:gd name="connsiteY1865" fmla="*/ 1228304 h 1341521"/>
              <a:gd name="connsiteX1866" fmla="*/ 1777967 w 1987075"/>
              <a:gd name="connsiteY1866" fmla="*/ 1224995 h 1341521"/>
              <a:gd name="connsiteX1867" fmla="*/ 1780373 w 1987075"/>
              <a:gd name="connsiteY1867" fmla="*/ 1223191 h 1341521"/>
              <a:gd name="connsiteX1868" fmla="*/ 1780493 w 1987075"/>
              <a:gd name="connsiteY1868" fmla="*/ 1221145 h 1341521"/>
              <a:gd name="connsiteX1869" fmla="*/ 1781937 w 1987075"/>
              <a:gd name="connsiteY1869" fmla="*/ 1219401 h 1341521"/>
              <a:gd name="connsiteX1870" fmla="*/ 1779230 w 1987075"/>
              <a:gd name="connsiteY1870" fmla="*/ 1221205 h 1341521"/>
              <a:gd name="connsiteX1871" fmla="*/ 1778809 w 1987075"/>
              <a:gd name="connsiteY1871" fmla="*/ 1223010 h 1341521"/>
              <a:gd name="connsiteX1872" fmla="*/ 1776583 w 1987075"/>
              <a:gd name="connsiteY1872" fmla="*/ 1223191 h 1341521"/>
              <a:gd name="connsiteX1873" fmla="*/ 1776583 w 1987075"/>
              <a:gd name="connsiteY1873" fmla="*/ 1221626 h 1341521"/>
              <a:gd name="connsiteX1874" fmla="*/ 1777485 w 1987075"/>
              <a:gd name="connsiteY1874" fmla="*/ 1221025 h 1341521"/>
              <a:gd name="connsiteX1875" fmla="*/ 1776162 w 1987075"/>
              <a:gd name="connsiteY1875" fmla="*/ 1218017 h 1341521"/>
              <a:gd name="connsiteX1876" fmla="*/ 1777425 w 1987075"/>
              <a:gd name="connsiteY1876" fmla="*/ 1216573 h 1341521"/>
              <a:gd name="connsiteX1877" fmla="*/ 1778207 w 1987075"/>
              <a:gd name="connsiteY1877" fmla="*/ 1213385 h 1341521"/>
              <a:gd name="connsiteX1878" fmla="*/ 1777004 w 1987075"/>
              <a:gd name="connsiteY1878" fmla="*/ 1210798 h 1341521"/>
              <a:gd name="connsiteX1879" fmla="*/ 1777185 w 1987075"/>
              <a:gd name="connsiteY1879" fmla="*/ 1209113 h 1341521"/>
              <a:gd name="connsiteX1880" fmla="*/ 1778388 w 1987075"/>
              <a:gd name="connsiteY1880" fmla="*/ 1207911 h 1341521"/>
              <a:gd name="connsiteX1881" fmla="*/ 1780012 w 1987075"/>
              <a:gd name="connsiteY1881" fmla="*/ 1209896 h 1341521"/>
              <a:gd name="connsiteX1882" fmla="*/ 1782418 w 1987075"/>
              <a:gd name="connsiteY1882" fmla="*/ 1214708 h 1341521"/>
              <a:gd name="connsiteX1883" fmla="*/ 1783441 w 1987075"/>
              <a:gd name="connsiteY1883" fmla="*/ 1215009 h 1341521"/>
              <a:gd name="connsiteX1884" fmla="*/ 1781456 w 1987075"/>
              <a:gd name="connsiteY1884" fmla="*/ 1210678 h 1341521"/>
              <a:gd name="connsiteX1885" fmla="*/ 1782659 w 1987075"/>
              <a:gd name="connsiteY1885" fmla="*/ 1208813 h 1341521"/>
              <a:gd name="connsiteX1886" fmla="*/ 1780854 w 1987075"/>
              <a:gd name="connsiteY1886" fmla="*/ 1205684 h 1341521"/>
              <a:gd name="connsiteX1887" fmla="*/ 1780253 w 1987075"/>
              <a:gd name="connsiteY1887" fmla="*/ 1205805 h 1341521"/>
              <a:gd name="connsiteX1888" fmla="*/ 1778267 w 1987075"/>
              <a:gd name="connsiteY1888" fmla="*/ 1202677 h 1341521"/>
              <a:gd name="connsiteX1889" fmla="*/ 1775139 w 1987075"/>
              <a:gd name="connsiteY1889" fmla="*/ 1201474 h 1341521"/>
              <a:gd name="connsiteX1890" fmla="*/ 1772974 w 1987075"/>
              <a:gd name="connsiteY1890" fmla="*/ 1202436 h 1341521"/>
              <a:gd name="connsiteX1891" fmla="*/ 1773695 w 1987075"/>
              <a:gd name="connsiteY1891" fmla="*/ 1200331 h 1341521"/>
              <a:gd name="connsiteX1892" fmla="*/ 1772853 w 1987075"/>
              <a:gd name="connsiteY1892" fmla="*/ 1198947 h 1341521"/>
              <a:gd name="connsiteX1893" fmla="*/ 1772974 w 1987075"/>
              <a:gd name="connsiteY1893" fmla="*/ 1196902 h 1341521"/>
              <a:gd name="connsiteX1894" fmla="*/ 1773936 w 1987075"/>
              <a:gd name="connsiteY1894" fmla="*/ 1196721 h 1341521"/>
              <a:gd name="connsiteX1895" fmla="*/ 1772733 w 1987075"/>
              <a:gd name="connsiteY1895" fmla="*/ 1194616 h 1341521"/>
              <a:gd name="connsiteX1896" fmla="*/ 1771349 w 1987075"/>
              <a:gd name="connsiteY1896" fmla="*/ 1194977 h 1341521"/>
              <a:gd name="connsiteX1897" fmla="*/ 1770447 w 1987075"/>
              <a:gd name="connsiteY1897" fmla="*/ 1192931 h 1341521"/>
              <a:gd name="connsiteX1898" fmla="*/ 1769725 w 1987075"/>
              <a:gd name="connsiteY1898" fmla="*/ 1193352 h 1341521"/>
              <a:gd name="connsiteX1899" fmla="*/ 1767439 w 1987075"/>
              <a:gd name="connsiteY1899" fmla="*/ 1188961 h 1341521"/>
              <a:gd name="connsiteX1900" fmla="*/ 1767499 w 1987075"/>
              <a:gd name="connsiteY1900" fmla="*/ 1186314 h 1341521"/>
              <a:gd name="connsiteX1901" fmla="*/ 1765273 w 1987075"/>
              <a:gd name="connsiteY1901" fmla="*/ 1180719 h 1341521"/>
              <a:gd name="connsiteX1902" fmla="*/ 1765574 w 1987075"/>
              <a:gd name="connsiteY1902" fmla="*/ 1178794 h 1341521"/>
              <a:gd name="connsiteX1903" fmla="*/ 1767499 w 1987075"/>
              <a:gd name="connsiteY1903" fmla="*/ 1176689 h 1341521"/>
              <a:gd name="connsiteX1904" fmla="*/ 1856713 w 1987075"/>
              <a:gd name="connsiteY1904" fmla="*/ 1191247 h 1341521"/>
              <a:gd name="connsiteX1905" fmla="*/ 1857375 w 1987075"/>
              <a:gd name="connsiteY1905" fmla="*/ 1192751 h 1341521"/>
              <a:gd name="connsiteX1906" fmla="*/ 1856352 w 1987075"/>
              <a:gd name="connsiteY1906" fmla="*/ 1193954 h 1341521"/>
              <a:gd name="connsiteX1907" fmla="*/ 1855450 w 1987075"/>
              <a:gd name="connsiteY1907" fmla="*/ 1191788 h 1341521"/>
              <a:gd name="connsiteX1908" fmla="*/ 1856653 w 1987075"/>
              <a:gd name="connsiteY1908" fmla="*/ 1191247 h 1341521"/>
              <a:gd name="connsiteX1909" fmla="*/ 1853344 w 1987075"/>
              <a:gd name="connsiteY1909" fmla="*/ 1191006 h 1341521"/>
              <a:gd name="connsiteX1910" fmla="*/ 1853465 w 1987075"/>
              <a:gd name="connsiteY1910" fmla="*/ 1192089 h 1341521"/>
              <a:gd name="connsiteX1911" fmla="*/ 1852623 w 1987075"/>
              <a:gd name="connsiteY1911" fmla="*/ 1194676 h 1341521"/>
              <a:gd name="connsiteX1912" fmla="*/ 1851600 w 1987075"/>
              <a:gd name="connsiteY1912" fmla="*/ 1193533 h 1341521"/>
              <a:gd name="connsiteX1913" fmla="*/ 1852262 w 1987075"/>
              <a:gd name="connsiteY1913" fmla="*/ 1190946 h 1341521"/>
              <a:gd name="connsiteX1914" fmla="*/ 1853284 w 1987075"/>
              <a:gd name="connsiteY1914" fmla="*/ 1190946 h 1341521"/>
              <a:gd name="connsiteX1915" fmla="*/ 1856713 w 1987075"/>
              <a:gd name="connsiteY1915" fmla="*/ 1189322 h 1341521"/>
              <a:gd name="connsiteX1916" fmla="*/ 1854788 w 1987075"/>
              <a:gd name="connsiteY1916" fmla="*/ 1189803 h 1341521"/>
              <a:gd name="connsiteX1917" fmla="*/ 1855811 w 1987075"/>
              <a:gd name="connsiteY1917" fmla="*/ 1187276 h 1341521"/>
              <a:gd name="connsiteX1918" fmla="*/ 1857796 w 1987075"/>
              <a:gd name="connsiteY1918" fmla="*/ 1185953 h 1341521"/>
              <a:gd name="connsiteX1919" fmla="*/ 1857856 w 1987075"/>
              <a:gd name="connsiteY1919" fmla="*/ 1187697 h 1341521"/>
              <a:gd name="connsiteX1920" fmla="*/ 1856713 w 1987075"/>
              <a:gd name="connsiteY1920" fmla="*/ 1189322 h 1341521"/>
              <a:gd name="connsiteX1921" fmla="*/ 1705236 w 1987075"/>
              <a:gd name="connsiteY1921" fmla="*/ 1144083 h 1341521"/>
              <a:gd name="connsiteX1922" fmla="*/ 1711432 w 1987075"/>
              <a:gd name="connsiteY1922" fmla="*/ 1144384 h 1341521"/>
              <a:gd name="connsiteX1923" fmla="*/ 1713056 w 1987075"/>
              <a:gd name="connsiteY1923" fmla="*/ 1144745 h 1341521"/>
              <a:gd name="connsiteX1924" fmla="*/ 1713116 w 1987075"/>
              <a:gd name="connsiteY1924" fmla="*/ 1143782 h 1341521"/>
              <a:gd name="connsiteX1925" fmla="*/ 1706740 w 1987075"/>
              <a:gd name="connsiteY1925" fmla="*/ 1142760 h 1341521"/>
              <a:gd name="connsiteX1926" fmla="*/ 1706319 w 1987075"/>
              <a:gd name="connsiteY1926" fmla="*/ 1141977 h 1341521"/>
              <a:gd name="connsiteX1927" fmla="*/ 1708184 w 1987075"/>
              <a:gd name="connsiteY1927" fmla="*/ 1140534 h 1341521"/>
              <a:gd name="connsiteX1928" fmla="*/ 1708965 w 1987075"/>
              <a:gd name="connsiteY1928" fmla="*/ 1137646 h 1341521"/>
              <a:gd name="connsiteX1929" fmla="*/ 1710169 w 1987075"/>
              <a:gd name="connsiteY1929" fmla="*/ 1137345 h 1341521"/>
              <a:gd name="connsiteX1930" fmla="*/ 1709808 w 1987075"/>
              <a:gd name="connsiteY1930" fmla="*/ 1134518 h 1341521"/>
              <a:gd name="connsiteX1931" fmla="*/ 1708905 w 1987075"/>
              <a:gd name="connsiteY1931" fmla="*/ 1132713 h 1341521"/>
              <a:gd name="connsiteX1932" fmla="*/ 1710891 w 1987075"/>
              <a:gd name="connsiteY1932" fmla="*/ 1131811 h 1341521"/>
              <a:gd name="connsiteX1933" fmla="*/ 1712936 w 1987075"/>
              <a:gd name="connsiteY1933" fmla="*/ 1128382 h 1341521"/>
              <a:gd name="connsiteX1934" fmla="*/ 1715944 w 1987075"/>
              <a:gd name="connsiteY1934" fmla="*/ 1128141 h 1341521"/>
              <a:gd name="connsiteX1935" fmla="*/ 1718591 w 1987075"/>
              <a:gd name="connsiteY1935" fmla="*/ 1129344 h 1341521"/>
              <a:gd name="connsiteX1936" fmla="*/ 1720215 w 1987075"/>
              <a:gd name="connsiteY1936" fmla="*/ 1131390 h 1341521"/>
              <a:gd name="connsiteX1937" fmla="*/ 1719614 w 1987075"/>
              <a:gd name="connsiteY1937" fmla="*/ 1133074 h 1341521"/>
              <a:gd name="connsiteX1938" fmla="*/ 1717207 w 1987075"/>
              <a:gd name="connsiteY1938" fmla="*/ 1134217 h 1341521"/>
              <a:gd name="connsiteX1939" fmla="*/ 1715162 w 1987075"/>
              <a:gd name="connsiteY1939" fmla="*/ 1136022 h 1341521"/>
              <a:gd name="connsiteX1940" fmla="*/ 1716365 w 1987075"/>
              <a:gd name="connsiteY1940" fmla="*/ 1137646 h 1341521"/>
              <a:gd name="connsiteX1941" fmla="*/ 1716726 w 1987075"/>
              <a:gd name="connsiteY1941" fmla="*/ 1135962 h 1341521"/>
              <a:gd name="connsiteX1942" fmla="*/ 1718110 w 1987075"/>
              <a:gd name="connsiteY1942" fmla="*/ 1134638 h 1341521"/>
              <a:gd name="connsiteX1943" fmla="*/ 1720396 w 1987075"/>
              <a:gd name="connsiteY1943" fmla="*/ 1133555 h 1341521"/>
              <a:gd name="connsiteX1944" fmla="*/ 1723403 w 1987075"/>
              <a:gd name="connsiteY1944" fmla="*/ 1132773 h 1341521"/>
              <a:gd name="connsiteX1945" fmla="*/ 1725088 w 1987075"/>
              <a:gd name="connsiteY1945" fmla="*/ 1133375 h 1341521"/>
              <a:gd name="connsiteX1946" fmla="*/ 1726291 w 1987075"/>
              <a:gd name="connsiteY1946" fmla="*/ 1135300 h 1341521"/>
              <a:gd name="connsiteX1947" fmla="*/ 1724607 w 1987075"/>
              <a:gd name="connsiteY1947" fmla="*/ 1136142 h 1341521"/>
              <a:gd name="connsiteX1948" fmla="*/ 1724306 w 1987075"/>
              <a:gd name="connsiteY1948" fmla="*/ 1137165 h 1341521"/>
              <a:gd name="connsiteX1949" fmla="*/ 1726411 w 1987075"/>
              <a:gd name="connsiteY1949" fmla="*/ 1135962 h 1341521"/>
              <a:gd name="connsiteX1950" fmla="*/ 1730983 w 1987075"/>
              <a:gd name="connsiteY1950" fmla="*/ 1137285 h 1341521"/>
              <a:gd name="connsiteX1951" fmla="*/ 1731585 w 1987075"/>
              <a:gd name="connsiteY1951" fmla="*/ 1138248 h 1341521"/>
              <a:gd name="connsiteX1952" fmla="*/ 1733811 w 1987075"/>
              <a:gd name="connsiteY1952" fmla="*/ 1137646 h 1341521"/>
              <a:gd name="connsiteX1953" fmla="*/ 1734533 w 1987075"/>
              <a:gd name="connsiteY1953" fmla="*/ 1136744 h 1341521"/>
              <a:gd name="connsiteX1954" fmla="*/ 1737300 w 1987075"/>
              <a:gd name="connsiteY1954" fmla="*/ 1136142 h 1341521"/>
              <a:gd name="connsiteX1955" fmla="*/ 1739285 w 1987075"/>
              <a:gd name="connsiteY1955" fmla="*/ 1136503 h 1341521"/>
              <a:gd name="connsiteX1956" fmla="*/ 1741330 w 1987075"/>
              <a:gd name="connsiteY1956" fmla="*/ 1137706 h 1341521"/>
              <a:gd name="connsiteX1957" fmla="*/ 1741270 w 1987075"/>
              <a:gd name="connsiteY1957" fmla="*/ 1138789 h 1341521"/>
              <a:gd name="connsiteX1958" fmla="*/ 1743256 w 1987075"/>
              <a:gd name="connsiteY1958" fmla="*/ 1142399 h 1341521"/>
              <a:gd name="connsiteX1959" fmla="*/ 1743316 w 1987075"/>
              <a:gd name="connsiteY1959" fmla="*/ 1146008 h 1341521"/>
              <a:gd name="connsiteX1960" fmla="*/ 1742473 w 1987075"/>
              <a:gd name="connsiteY1960" fmla="*/ 1146369 h 1341521"/>
              <a:gd name="connsiteX1961" fmla="*/ 1741932 w 1987075"/>
              <a:gd name="connsiteY1961" fmla="*/ 1144805 h 1341521"/>
              <a:gd name="connsiteX1962" fmla="*/ 1740909 w 1987075"/>
              <a:gd name="connsiteY1962" fmla="*/ 1144745 h 1341521"/>
              <a:gd name="connsiteX1963" fmla="*/ 1738984 w 1987075"/>
              <a:gd name="connsiteY1963" fmla="*/ 1142820 h 1341521"/>
              <a:gd name="connsiteX1964" fmla="*/ 1738202 w 1987075"/>
              <a:gd name="connsiteY1964" fmla="*/ 1144023 h 1341521"/>
              <a:gd name="connsiteX1965" fmla="*/ 1736698 w 1987075"/>
              <a:gd name="connsiteY1965" fmla="*/ 1143000 h 1341521"/>
              <a:gd name="connsiteX1966" fmla="*/ 1734172 w 1987075"/>
              <a:gd name="connsiteY1966" fmla="*/ 1143903 h 1341521"/>
              <a:gd name="connsiteX1967" fmla="*/ 1736939 w 1987075"/>
              <a:gd name="connsiteY1967" fmla="*/ 1144263 h 1341521"/>
              <a:gd name="connsiteX1968" fmla="*/ 1735916 w 1987075"/>
              <a:gd name="connsiteY1968" fmla="*/ 1145587 h 1341521"/>
              <a:gd name="connsiteX1969" fmla="*/ 1737721 w 1987075"/>
              <a:gd name="connsiteY1969" fmla="*/ 1146610 h 1341521"/>
              <a:gd name="connsiteX1970" fmla="*/ 1737721 w 1987075"/>
              <a:gd name="connsiteY1970" fmla="*/ 1148655 h 1341521"/>
              <a:gd name="connsiteX1971" fmla="*/ 1739044 w 1987075"/>
              <a:gd name="connsiteY1971" fmla="*/ 1149437 h 1341521"/>
              <a:gd name="connsiteX1972" fmla="*/ 1739646 w 1987075"/>
              <a:gd name="connsiteY1972" fmla="*/ 1148475 h 1341521"/>
              <a:gd name="connsiteX1973" fmla="*/ 1738443 w 1987075"/>
              <a:gd name="connsiteY1973" fmla="*/ 1146068 h 1341521"/>
              <a:gd name="connsiteX1974" fmla="*/ 1740428 w 1987075"/>
              <a:gd name="connsiteY1974" fmla="*/ 1146850 h 1341521"/>
              <a:gd name="connsiteX1975" fmla="*/ 1740548 w 1987075"/>
              <a:gd name="connsiteY1975" fmla="*/ 1148895 h 1341521"/>
              <a:gd name="connsiteX1976" fmla="*/ 1741391 w 1987075"/>
              <a:gd name="connsiteY1976" fmla="*/ 1148294 h 1341521"/>
              <a:gd name="connsiteX1977" fmla="*/ 1742594 w 1987075"/>
              <a:gd name="connsiteY1977" fmla="*/ 1149979 h 1341521"/>
              <a:gd name="connsiteX1978" fmla="*/ 1742834 w 1987075"/>
              <a:gd name="connsiteY1978" fmla="*/ 1152024 h 1341521"/>
              <a:gd name="connsiteX1979" fmla="*/ 1742113 w 1987075"/>
              <a:gd name="connsiteY1979" fmla="*/ 1152746 h 1341521"/>
              <a:gd name="connsiteX1980" fmla="*/ 1744399 w 1987075"/>
              <a:gd name="connsiteY1980" fmla="*/ 1154911 h 1341521"/>
              <a:gd name="connsiteX1981" fmla="*/ 1745241 w 1987075"/>
              <a:gd name="connsiteY1981" fmla="*/ 1156536 h 1341521"/>
              <a:gd name="connsiteX1982" fmla="*/ 1744218 w 1987075"/>
              <a:gd name="connsiteY1982" fmla="*/ 1157197 h 1341521"/>
              <a:gd name="connsiteX1983" fmla="*/ 1745481 w 1987075"/>
              <a:gd name="connsiteY1983" fmla="*/ 1157979 h 1341521"/>
              <a:gd name="connsiteX1984" fmla="*/ 1746685 w 1987075"/>
              <a:gd name="connsiteY1984" fmla="*/ 1163093 h 1341521"/>
              <a:gd name="connsiteX1985" fmla="*/ 1747767 w 1987075"/>
              <a:gd name="connsiteY1985" fmla="*/ 1163995 h 1341521"/>
              <a:gd name="connsiteX1986" fmla="*/ 1749452 w 1987075"/>
              <a:gd name="connsiteY1986" fmla="*/ 1168688 h 1341521"/>
              <a:gd name="connsiteX1987" fmla="*/ 1749933 w 1987075"/>
              <a:gd name="connsiteY1987" fmla="*/ 1172959 h 1341521"/>
              <a:gd name="connsiteX1988" fmla="*/ 1751317 w 1987075"/>
              <a:gd name="connsiteY1988" fmla="*/ 1175185 h 1341521"/>
              <a:gd name="connsiteX1989" fmla="*/ 1750114 w 1987075"/>
              <a:gd name="connsiteY1989" fmla="*/ 1175185 h 1341521"/>
              <a:gd name="connsiteX1990" fmla="*/ 1752520 w 1987075"/>
              <a:gd name="connsiteY1990" fmla="*/ 1176989 h 1341521"/>
              <a:gd name="connsiteX1991" fmla="*/ 1752520 w 1987075"/>
              <a:gd name="connsiteY1991" fmla="*/ 1181441 h 1341521"/>
              <a:gd name="connsiteX1992" fmla="*/ 1754325 w 1987075"/>
              <a:gd name="connsiteY1992" fmla="*/ 1183125 h 1341521"/>
              <a:gd name="connsiteX1993" fmla="*/ 1755708 w 1987075"/>
              <a:gd name="connsiteY1993" fmla="*/ 1187577 h 1341521"/>
              <a:gd name="connsiteX1994" fmla="*/ 1757212 w 1987075"/>
              <a:gd name="connsiteY1994" fmla="*/ 1190465 h 1341521"/>
              <a:gd name="connsiteX1995" fmla="*/ 1757513 w 1987075"/>
              <a:gd name="connsiteY1995" fmla="*/ 1193112 h 1341521"/>
              <a:gd name="connsiteX1996" fmla="*/ 1758716 w 1987075"/>
              <a:gd name="connsiteY1996" fmla="*/ 1197443 h 1341521"/>
              <a:gd name="connsiteX1997" fmla="*/ 1758295 w 1987075"/>
              <a:gd name="connsiteY1997" fmla="*/ 1199127 h 1341521"/>
              <a:gd name="connsiteX1998" fmla="*/ 1759017 w 1987075"/>
              <a:gd name="connsiteY1998" fmla="*/ 1203760 h 1341521"/>
              <a:gd name="connsiteX1999" fmla="*/ 1758295 w 1987075"/>
              <a:gd name="connsiteY1999" fmla="*/ 1204903 h 1341521"/>
              <a:gd name="connsiteX2000" fmla="*/ 1757272 w 1987075"/>
              <a:gd name="connsiteY2000" fmla="*/ 1201774 h 1341521"/>
              <a:gd name="connsiteX2001" fmla="*/ 1756911 w 1987075"/>
              <a:gd name="connsiteY2001" fmla="*/ 1203459 h 1341521"/>
              <a:gd name="connsiteX2002" fmla="*/ 1758295 w 1987075"/>
              <a:gd name="connsiteY2002" fmla="*/ 1208091 h 1341521"/>
              <a:gd name="connsiteX2003" fmla="*/ 1759258 w 1987075"/>
              <a:gd name="connsiteY2003" fmla="*/ 1210196 h 1341521"/>
              <a:gd name="connsiteX2004" fmla="*/ 1759558 w 1987075"/>
              <a:gd name="connsiteY2004" fmla="*/ 1214107 h 1341521"/>
              <a:gd name="connsiteX2005" fmla="*/ 1760701 w 1987075"/>
              <a:gd name="connsiteY2005" fmla="*/ 1218197 h 1341521"/>
              <a:gd name="connsiteX2006" fmla="*/ 1760280 w 1987075"/>
              <a:gd name="connsiteY2006" fmla="*/ 1220784 h 1341521"/>
              <a:gd name="connsiteX2007" fmla="*/ 1757874 w 1987075"/>
              <a:gd name="connsiteY2007" fmla="*/ 1223191 h 1341521"/>
              <a:gd name="connsiteX2008" fmla="*/ 1760641 w 1987075"/>
              <a:gd name="connsiteY2008" fmla="*/ 1221807 h 1341521"/>
              <a:gd name="connsiteX2009" fmla="*/ 1761303 w 1987075"/>
              <a:gd name="connsiteY2009" fmla="*/ 1223912 h 1341521"/>
              <a:gd name="connsiteX2010" fmla="*/ 1759679 w 1987075"/>
              <a:gd name="connsiteY2010" fmla="*/ 1226018 h 1341521"/>
              <a:gd name="connsiteX2011" fmla="*/ 1760040 w 1987075"/>
              <a:gd name="connsiteY2011" fmla="*/ 1228063 h 1341521"/>
              <a:gd name="connsiteX2012" fmla="*/ 1761363 w 1987075"/>
              <a:gd name="connsiteY2012" fmla="*/ 1226860 h 1341521"/>
              <a:gd name="connsiteX2013" fmla="*/ 1762265 w 1987075"/>
              <a:gd name="connsiteY2013" fmla="*/ 1227582 h 1341521"/>
              <a:gd name="connsiteX2014" fmla="*/ 1761183 w 1987075"/>
              <a:gd name="connsiteY2014" fmla="*/ 1229688 h 1341521"/>
              <a:gd name="connsiteX2015" fmla="*/ 1761544 w 1987075"/>
              <a:gd name="connsiteY2015" fmla="*/ 1232214 h 1341521"/>
              <a:gd name="connsiteX2016" fmla="*/ 1761303 w 1987075"/>
              <a:gd name="connsiteY2016" fmla="*/ 1234982 h 1341521"/>
              <a:gd name="connsiteX2017" fmla="*/ 1759017 w 1987075"/>
              <a:gd name="connsiteY2017" fmla="*/ 1234019 h 1341521"/>
              <a:gd name="connsiteX2018" fmla="*/ 1759979 w 1987075"/>
              <a:gd name="connsiteY2018" fmla="*/ 1232515 h 1341521"/>
              <a:gd name="connsiteX2019" fmla="*/ 1758957 w 1987075"/>
              <a:gd name="connsiteY2019" fmla="*/ 1231312 h 1341521"/>
              <a:gd name="connsiteX2020" fmla="*/ 1759378 w 1987075"/>
              <a:gd name="connsiteY2020" fmla="*/ 1229868 h 1341521"/>
              <a:gd name="connsiteX2021" fmla="*/ 1757573 w 1987075"/>
              <a:gd name="connsiteY2021" fmla="*/ 1231673 h 1341521"/>
              <a:gd name="connsiteX2022" fmla="*/ 1755167 w 1987075"/>
              <a:gd name="connsiteY2022" fmla="*/ 1231011 h 1341521"/>
              <a:gd name="connsiteX2023" fmla="*/ 1756189 w 1987075"/>
              <a:gd name="connsiteY2023" fmla="*/ 1230289 h 1341521"/>
              <a:gd name="connsiteX2024" fmla="*/ 1754024 w 1987075"/>
              <a:gd name="connsiteY2024" fmla="*/ 1229928 h 1341521"/>
              <a:gd name="connsiteX2025" fmla="*/ 1754926 w 1987075"/>
              <a:gd name="connsiteY2025" fmla="*/ 1227041 h 1341521"/>
              <a:gd name="connsiteX2026" fmla="*/ 1753422 w 1987075"/>
              <a:gd name="connsiteY2026" fmla="*/ 1228845 h 1341521"/>
              <a:gd name="connsiteX2027" fmla="*/ 1753122 w 1987075"/>
              <a:gd name="connsiteY2027" fmla="*/ 1226981 h 1341521"/>
              <a:gd name="connsiteX2028" fmla="*/ 1750896 w 1987075"/>
              <a:gd name="connsiteY2028" fmla="*/ 1224574 h 1341521"/>
              <a:gd name="connsiteX2029" fmla="*/ 1749091 w 1987075"/>
              <a:gd name="connsiteY2029" fmla="*/ 1223973 h 1341521"/>
              <a:gd name="connsiteX2030" fmla="*/ 1748850 w 1987075"/>
              <a:gd name="connsiteY2030" fmla="*/ 1221987 h 1341521"/>
              <a:gd name="connsiteX2031" fmla="*/ 1747647 w 1987075"/>
              <a:gd name="connsiteY2031" fmla="*/ 1219942 h 1341521"/>
              <a:gd name="connsiteX2032" fmla="*/ 1746624 w 1987075"/>
              <a:gd name="connsiteY2032" fmla="*/ 1219942 h 1341521"/>
              <a:gd name="connsiteX2033" fmla="*/ 1746564 w 1987075"/>
              <a:gd name="connsiteY2033" fmla="*/ 1217415 h 1341521"/>
              <a:gd name="connsiteX2034" fmla="*/ 1744639 w 1987075"/>
              <a:gd name="connsiteY2034" fmla="*/ 1216032 h 1341521"/>
              <a:gd name="connsiteX2035" fmla="*/ 1743677 w 1987075"/>
              <a:gd name="connsiteY2035" fmla="*/ 1213505 h 1341521"/>
              <a:gd name="connsiteX2036" fmla="*/ 1741932 w 1987075"/>
              <a:gd name="connsiteY2036" fmla="*/ 1211700 h 1341521"/>
              <a:gd name="connsiteX2037" fmla="*/ 1741150 w 1987075"/>
              <a:gd name="connsiteY2037" fmla="*/ 1209113 h 1341521"/>
              <a:gd name="connsiteX2038" fmla="*/ 1739947 w 1987075"/>
              <a:gd name="connsiteY2038" fmla="*/ 1208512 h 1341521"/>
              <a:gd name="connsiteX2039" fmla="*/ 1740248 w 1987075"/>
              <a:gd name="connsiteY2039" fmla="*/ 1207008 h 1341521"/>
              <a:gd name="connsiteX2040" fmla="*/ 1739586 w 1987075"/>
              <a:gd name="connsiteY2040" fmla="*/ 1205143 h 1341521"/>
              <a:gd name="connsiteX2041" fmla="*/ 1739887 w 1987075"/>
              <a:gd name="connsiteY2041" fmla="*/ 1203940 h 1341521"/>
              <a:gd name="connsiteX2042" fmla="*/ 1741631 w 1987075"/>
              <a:gd name="connsiteY2042" fmla="*/ 1201835 h 1341521"/>
              <a:gd name="connsiteX2043" fmla="*/ 1743195 w 1987075"/>
              <a:gd name="connsiteY2043" fmla="*/ 1202135 h 1341521"/>
              <a:gd name="connsiteX2044" fmla="*/ 1742113 w 1987075"/>
              <a:gd name="connsiteY2044" fmla="*/ 1199729 h 1341521"/>
              <a:gd name="connsiteX2045" fmla="*/ 1740368 w 1987075"/>
              <a:gd name="connsiteY2045" fmla="*/ 1199729 h 1341521"/>
              <a:gd name="connsiteX2046" fmla="*/ 1740067 w 1987075"/>
              <a:gd name="connsiteY2046" fmla="*/ 1200932 h 1341521"/>
              <a:gd name="connsiteX2047" fmla="*/ 1737661 w 1987075"/>
              <a:gd name="connsiteY2047" fmla="*/ 1203098 h 1341521"/>
              <a:gd name="connsiteX2048" fmla="*/ 1735555 w 1987075"/>
              <a:gd name="connsiteY2048" fmla="*/ 1203519 h 1341521"/>
              <a:gd name="connsiteX2049" fmla="*/ 1735856 w 1987075"/>
              <a:gd name="connsiteY2049" fmla="*/ 1201835 h 1341521"/>
              <a:gd name="connsiteX2050" fmla="*/ 1735555 w 1987075"/>
              <a:gd name="connsiteY2050" fmla="*/ 1199488 h 1341521"/>
              <a:gd name="connsiteX2051" fmla="*/ 1734593 w 1987075"/>
              <a:gd name="connsiteY2051" fmla="*/ 1199488 h 1341521"/>
              <a:gd name="connsiteX2052" fmla="*/ 1734954 w 1987075"/>
              <a:gd name="connsiteY2052" fmla="*/ 1196300 h 1341521"/>
              <a:gd name="connsiteX2053" fmla="*/ 1733269 w 1987075"/>
              <a:gd name="connsiteY2053" fmla="*/ 1196721 h 1341521"/>
              <a:gd name="connsiteX2054" fmla="*/ 1733269 w 1987075"/>
              <a:gd name="connsiteY2054" fmla="*/ 1198045 h 1341521"/>
              <a:gd name="connsiteX2055" fmla="*/ 1731705 w 1987075"/>
              <a:gd name="connsiteY2055" fmla="*/ 1198526 h 1341521"/>
              <a:gd name="connsiteX2056" fmla="*/ 1730502 w 1987075"/>
              <a:gd name="connsiteY2056" fmla="*/ 1197142 h 1341521"/>
              <a:gd name="connsiteX2057" fmla="*/ 1731886 w 1987075"/>
              <a:gd name="connsiteY2057" fmla="*/ 1195759 h 1341521"/>
              <a:gd name="connsiteX2058" fmla="*/ 1731765 w 1987075"/>
              <a:gd name="connsiteY2058" fmla="*/ 1193773 h 1341521"/>
              <a:gd name="connsiteX2059" fmla="*/ 1729780 w 1987075"/>
              <a:gd name="connsiteY2059" fmla="*/ 1195999 h 1341521"/>
              <a:gd name="connsiteX2060" fmla="*/ 1727855 w 1987075"/>
              <a:gd name="connsiteY2060" fmla="*/ 1196240 h 1341521"/>
              <a:gd name="connsiteX2061" fmla="*/ 1727855 w 1987075"/>
              <a:gd name="connsiteY2061" fmla="*/ 1194616 h 1341521"/>
              <a:gd name="connsiteX2062" fmla="*/ 1726471 w 1987075"/>
              <a:gd name="connsiteY2062" fmla="*/ 1194014 h 1341521"/>
              <a:gd name="connsiteX2063" fmla="*/ 1726231 w 1987075"/>
              <a:gd name="connsiteY2063" fmla="*/ 1192390 h 1341521"/>
              <a:gd name="connsiteX2064" fmla="*/ 1728156 w 1987075"/>
              <a:gd name="connsiteY2064" fmla="*/ 1190886 h 1341521"/>
              <a:gd name="connsiteX2065" fmla="*/ 1725990 w 1987075"/>
              <a:gd name="connsiteY2065" fmla="*/ 1189442 h 1341521"/>
              <a:gd name="connsiteX2066" fmla="*/ 1724727 w 1987075"/>
              <a:gd name="connsiteY2066" fmla="*/ 1192269 h 1341521"/>
              <a:gd name="connsiteX2067" fmla="*/ 1723644 w 1987075"/>
              <a:gd name="connsiteY2067" fmla="*/ 1189743 h 1341521"/>
              <a:gd name="connsiteX2068" fmla="*/ 1722441 w 1987075"/>
              <a:gd name="connsiteY2068" fmla="*/ 1190344 h 1341521"/>
              <a:gd name="connsiteX2069" fmla="*/ 1720275 w 1987075"/>
              <a:gd name="connsiteY2069" fmla="*/ 1190104 h 1341521"/>
              <a:gd name="connsiteX2070" fmla="*/ 1719493 w 1987075"/>
              <a:gd name="connsiteY2070" fmla="*/ 1191307 h 1341521"/>
              <a:gd name="connsiteX2071" fmla="*/ 1717688 w 1987075"/>
              <a:gd name="connsiteY2071" fmla="*/ 1189983 h 1341521"/>
              <a:gd name="connsiteX2072" fmla="*/ 1717688 w 1987075"/>
              <a:gd name="connsiteY2072" fmla="*/ 1186494 h 1341521"/>
              <a:gd name="connsiteX2073" fmla="*/ 1718651 w 1987075"/>
              <a:gd name="connsiteY2073" fmla="*/ 1185532 h 1341521"/>
              <a:gd name="connsiteX2074" fmla="*/ 1720155 w 1987075"/>
              <a:gd name="connsiteY2074" fmla="*/ 1185592 h 1341521"/>
              <a:gd name="connsiteX2075" fmla="*/ 1720576 w 1987075"/>
              <a:gd name="connsiteY2075" fmla="*/ 1184569 h 1341521"/>
              <a:gd name="connsiteX2076" fmla="*/ 1721659 w 1987075"/>
              <a:gd name="connsiteY2076" fmla="*/ 1186374 h 1341521"/>
              <a:gd name="connsiteX2077" fmla="*/ 1722561 w 1987075"/>
              <a:gd name="connsiteY2077" fmla="*/ 1183246 h 1341521"/>
              <a:gd name="connsiteX2078" fmla="*/ 1721358 w 1987075"/>
              <a:gd name="connsiteY2078" fmla="*/ 1181441 h 1341521"/>
              <a:gd name="connsiteX2079" fmla="*/ 1723103 w 1987075"/>
              <a:gd name="connsiteY2079" fmla="*/ 1180960 h 1341521"/>
              <a:gd name="connsiteX2080" fmla="*/ 1721900 w 1987075"/>
              <a:gd name="connsiteY2080" fmla="*/ 1179215 h 1341521"/>
              <a:gd name="connsiteX2081" fmla="*/ 1724727 w 1987075"/>
              <a:gd name="connsiteY2081" fmla="*/ 1180478 h 1341521"/>
              <a:gd name="connsiteX2082" fmla="*/ 1723163 w 1987075"/>
              <a:gd name="connsiteY2082" fmla="*/ 1177952 h 1341521"/>
              <a:gd name="connsiteX2083" fmla="*/ 1720155 w 1987075"/>
              <a:gd name="connsiteY2083" fmla="*/ 1176388 h 1341521"/>
              <a:gd name="connsiteX2084" fmla="*/ 1721358 w 1987075"/>
              <a:gd name="connsiteY2084" fmla="*/ 1176207 h 1341521"/>
              <a:gd name="connsiteX2085" fmla="*/ 1721298 w 1987075"/>
              <a:gd name="connsiteY2085" fmla="*/ 1173440 h 1341521"/>
              <a:gd name="connsiteX2086" fmla="*/ 1724366 w 1987075"/>
              <a:gd name="connsiteY2086" fmla="*/ 1173681 h 1341521"/>
              <a:gd name="connsiteX2087" fmla="*/ 1724246 w 1987075"/>
              <a:gd name="connsiteY2087" fmla="*/ 1172718 h 1341521"/>
              <a:gd name="connsiteX2088" fmla="*/ 1721839 w 1987075"/>
              <a:gd name="connsiteY2088" fmla="*/ 1172718 h 1341521"/>
              <a:gd name="connsiteX2089" fmla="*/ 1721659 w 1987075"/>
              <a:gd name="connsiteY2089" fmla="*/ 1171515 h 1341521"/>
              <a:gd name="connsiteX2090" fmla="*/ 1723343 w 1987075"/>
              <a:gd name="connsiteY2090" fmla="*/ 1172117 h 1341521"/>
              <a:gd name="connsiteX2091" fmla="*/ 1724967 w 1987075"/>
              <a:gd name="connsiteY2091" fmla="*/ 1170913 h 1341521"/>
              <a:gd name="connsiteX2092" fmla="*/ 1726471 w 1987075"/>
              <a:gd name="connsiteY2092" fmla="*/ 1170913 h 1341521"/>
              <a:gd name="connsiteX2093" fmla="*/ 1727554 w 1987075"/>
              <a:gd name="connsiteY2093" fmla="*/ 1168988 h 1341521"/>
              <a:gd name="connsiteX2094" fmla="*/ 1730141 w 1987075"/>
              <a:gd name="connsiteY2094" fmla="*/ 1170552 h 1341521"/>
              <a:gd name="connsiteX2095" fmla="*/ 1730923 w 1987075"/>
              <a:gd name="connsiteY2095" fmla="*/ 1170432 h 1341521"/>
              <a:gd name="connsiteX2096" fmla="*/ 1728457 w 1987075"/>
              <a:gd name="connsiteY2096" fmla="*/ 1168266 h 1341521"/>
              <a:gd name="connsiteX2097" fmla="*/ 1725690 w 1987075"/>
              <a:gd name="connsiteY2097" fmla="*/ 1169349 h 1341521"/>
              <a:gd name="connsiteX2098" fmla="*/ 1722982 w 1987075"/>
              <a:gd name="connsiteY2098" fmla="*/ 1168387 h 1341521"/>
              <a:gd name="connsiteX2099" fmla="*/ 1721298 w 1987075"/>
              <a:gd name="connsiteY2099" fmla="*/ 1169109 h 1341521"/>
              <a:gd name="connsiteX2100" fmla="*/ 1720095 w 1987075"/>
              <a:gd name="connsiteY2100" fmla="*/ 1168928 h 1341521"/>
              <a:gd name="connsiteX2101" fmla="*/ 1721599 w 1987075"/>
              <a:gd name="connsiteY2101" fmla="*/ 1168026 h 1341521"/>
              <a:gd name="connsiteX2102" fmla="*/ 1719192 w 1987075"/>
              <a:gd name="connsiteY2102" fmla="*/ 1164537 h 1341521"/>
              <a:gd name="connsiteX2103" fmla="*/ 1719974 w 1987075"/>
              <a:gd name="connsiteY2103" fmla="*/ 1160747 h 1341521"/>
              <a:gd name="connsiteX2104" fmla="*/ 1721478 w 1987075"/>
              <a:gd name="connsiteY2104" fmla="*/ 1159303 h 1341521"/>
              <a:gd name="connsiteX2105" fmla="*/ 1723885 w 1987075"/>
              <a:gd name="connsiteY2105" fmla="*/ 1159062 h 1341521"/>
              <a:gd name="connsiteX2106" fmla="*/ 1723945 w 1987075"/>
              <a:gd name="connsiteY2106" fmla="*/ 1158280 h 1341521"/>
              <a:gd name="connsiteX2107" fmla="*/ 1722080 w 1987075"/>
              <a:gd name="connsiteY2107" fmla="*/ 1158280 h 1341521"/>
              <a:gd name="connsiteX2108" fmla="*/ 1719674 w 1987075"/>
              <a:gd name="connsiteY2108" fmla="*/ 1159784 h 1341521"/>
              <a:gd name="connsiteX2109" fmla="*/ 1719132 w 1987075"/>
              <a:gd name="connsiteY2109" fmla="*/ 1161168 h 1341521"/>
              <a:gd name="connsiteX2110" fmla="*/ 1717568 w 1987075"/>
              <a:gd name="connsiteY2110" fmla="*/ 1159183 h 1341521"/>
              <a:gd name="connsiteX2111" fmla="*/ 1719373 w 1987075"/>
              <a:gd name="connsiteY2111" fmla="*/ 1156536 h 1341521"/>
              <a:gd name="connsiteX2112" fmla="*/ 1719253 w 1987075"/>
              <a:gd name="connsiteY2112" fmla="*/ 1154009 h 1341521"/>
              <a:gd name="connsiteX2113" fmla="*/ 1720456 w 1987075"/>
              <a:gd name="connsiteY2113" fmla="*/ 1152685 h 1341521"/>
              <a:gd name="connsiteX2114" fmla="*/ 1717147 w 1987075"/>
              <a:gd name="connsiteY2114" fmla="*/ 1152505 h 1341521"/>
              <a:gd name="connsiteX2115" fmla="*/ 1715824 w 1987075"/>
              <a:gd name="connsiteY2115" fmla="*/ 1153046 h 1341521"/>
              <a:gd name="connsiteX2116" fmla="*/ 1714560 w 1987075"/>
              <a:gd name="connsiteY2116" fmla="*/ 1152445 h 1341521"/>
              <a:gd name="connsiteX2117" fmla="*/ 1712274 w 1987075"/>
              <a:gd name="connsiteY2117" fmla="*/ 1154250 h 1341521"/>
              <a:gd name="connsiteX2118" fmla="*/ 1710770 w 1987075"/>
              <a:gd name="connsiteY2118" fmla="*/ 1154069 h 1341521"/>
              <a:gd name="connsiteX2119" fmla="*/ 1708665 w 1987075"/>
              <a:gd name="connsiteY2119" fmla="*/ 1150399 h 1341521"/>
              <a:gd name="connsiteX2120" fmla="*/ 1709988 w 1987075"/>
              <a:gd name="connsiteY2120" fmla="*/ 1150219 h 1341521"/>
              <a:gd name="connsiteX2121" fmla="*/ 1706920 w 1987075"/>
              <a:gd name="connsiteY2121" fmla="*/ 1148775 h 1341521"/>
              <a:gd name="connsiteX2122" fmla="*/ 1705055 w 1987075"/>
              <a:gd name="connsiteY2122" fmla="*/ 1147031 h 1341521"/>
              <a:gd name="connsiteX2123" fmla="*/ 1703972 w 1987075"/>
              <a:gd name="connsiteY2123" fmla="*/ 1145226 h 1341521"/>
              <a:gd name="connsiteX2124" fmla="*/ 1705176 w 1987075"/>
              <a:gd name="connsiteY2124" fmla="*/ 1144083 h 1341521"/>
              <a:gd name="connsiteX2125" fmla="*/ 1783020 w 1987075"/>
              <a:gd name="connsiteY2125" fmla="*/ 1172177 h 1341521"/>
              <a:gd name="connsiteX2126" fmla="*/ 1782358 w 1987075"/>
              <a:gd name="connsiteY2126" fmla="*/ 1170613 h 1341521"/>
              <a:gd name="connsiteX2127" fmla="*/ 1784043 w 1987075"/>
              <a:gd name="connsiteY2127" fmla="*/ 1172417 h 1341521"/>
              <a:gd name="connsiteX2128" fmla="*/ 1783020 w 1987075"/>
              <a:gd name="connsiteY2128" fmla="*/ 1172177 h 1341521"/>
              <a:gd name="connsiteX2129" fmla="*/ 1715463 w 1987075"/>
              <a:gd name="connsiteY2129" fmla="*/ 1184268 h 1341521"/>
              <a:gd name="connsiteX2130" fmla="*/ 1716245 w 1987075"/>
              <a:gd name="connsiteY2130" fmla="*/ 1184990 h 1341521"/>
              <a:gd name="connsiteX2131" fmla="*/ 1715402 w 1987075"/>
              <a:gd name="connsiteY2131" fmla="*/ 1186795 h 1341521"/>
              <a:gd name="connsiteX2132" fmla="*/ 1714560 w 1987075"/>
              <a:gd name="connsiteY2132" fmla="*/ 1185772 h 1341521"/>
              <a:gd name="connsiteX2133" fmla="*/ 1714019 w 1987075"/>
              <a:gd name="connsiteY2133" fmla="*/ 1183727 h 1341521"/>
              <a:gd name="connsiteX2134" fmla="*/ 1715463 w 1987075"/>
              <a:gd name="connsiteY2134" fmla="*/ 1184328 h 1341521"/>
              <a:gd name="connsiteX2135" fmla="*/ 1720877 w 1987075"/>
              <a:gd name="connsiteY2135" fmla="*/ 1177892 h 1341521"/>
              <a:gd name="connsiteX2136" fmla="*/ 1721178 w 1987075"/>
              <a:gd name="connsiteY2136" fmla="*/ 1180238 h 1341521"/>
              <a:gd name="connsiteX2137" fmla="*/ 1718831 w 1987075"/>
              <a:gd name="connsiteY2137" fmla="*/ 1177832 h 1341521"/>
              <a:gd name="connsiteX2138" fmla="*/ 1719914 w 1987075"/>
              <a:gd name="connsiteY2138" fmla="*/ 1177170 h 1341521"/>
              <a:gd name="connsiteX2139" fmla="*/ 1720937 w 1987075"/>
              <a:gd name="connsiteY2139" fmla="*/ 1177892 h 1341521"/>
              <a:gd name="connsiteX2140" fmla="*/ 1717448 w 1987075"/>
              <a:gd name="connsiteY2140" fmla="*/ 1164296 h 1341521"/>
              <a:gd name="connsiteX2141" fmla="*/ 1717809 w 1987075"/>
              <a:gd name="connsiteY2141" fmla="*/ 1165860 h 1341521"/>
              <a:gd name="connsiteX2142" fmla="*/ 1715402 w 1987075"/>
              <a:gd name="connsiteY2142" fmla="*/ 1165980 h 1341521"/>
              <a:gd name="connsiteX2143" fmla="*/ 1715763 w 1987075"/>
              <a:gd name="connsiteY2143" fmla="*/ 1163694 h 1341521"/>
              <a:gd name="connsiteX2144" fmla="*/ 1717448 w 1987075"/>
              <a:gd name="connsiteY2144" fmla="*/ 1164296 h 1341521"/>
              <a:gd name="connsiteX2145" fmla="*/ 1698438 w 1987075"/>
              <a:gd name="connsiteY2145" fmla="*/ 1155272 h 1341521"/>
              <a:gd name="connsiteX2146" fmla="*/ 1698799 w 1987075"/>
              <a:gd name="connsiteY2146" fmla="*/ 1154490 h 1341521"/>
              <a:gd name="connsiteX2147" fmla="*/ 1697535 w 1987075"/>
              <a:gd name="connsiteY2147" fmla="*/ 1153588 h 1341521"/>
              <a:gd name="connsiteX2148" fmla="*/ 1698318 w 1987075"/>
              <a:gd name="connsiteY2148" fmla="*/ 1152505 h 1341521"/>
              <a:gd name="connsiteX2149" fmla="*/ 1698498 w 1987075"/>
              <a:gd name="connsiteY2149" fmla="*/ 1150099 h 1341521"/>
              <a:gd name="connsiteX2150" fmla="*/ 1696874 w 1987075"/>
              <a:gd name="connsiteY2150" fmla="*/ 1148414 h 1341521"/>
              <a:gd name="connsiteX2151" fmla="*/ 1698077 w 1987075"/>
              <a:gd name="connsiteY2151" fmla="*/ 1147512 h 1341521"/>
              <a:gd name="connsiteX2152" fmla="*/ 1700122 w 1987075"/>
              <a:gd name="connsiteY2152" fmla="*/ 1147693 h 1341521"/>
              <a:gd name="connsiteX2153" fmla="*/ 1700904 w 1987075"/>
              <a:gd name="connsiteY2153" fmla="*/ 1146489 h 1341521"/>
              <a:gd name="connsiteX2154" fmla="*/ 1702348 w 1987075"/>
              <a:gd name="connsiteY2154" fmla="*/ 1148053 h 1341521"/>
              <a:gd name="connsiteX2155" fmla="*/ 1702529 w 1987075"/>
              <a:gd name="connsiteY2155" fmla="*/ 1147151 h 1341521"/>
              <a:gd name="connsiteX2156" fmla="*/ 1708063 w 1987075"/>
              <a:gd name="connsiteY2156" fmla="*/ 1150339 h 1341521"/>
              <a:gd name="connsiteX2157" fmla="*/ 1710469 w 1987075"/>
              <a:gd name="connsiteY2157" fmla="*/ 1153648 h 1341521"/>
              <a:gd name="connsiteX2158" fmla="*/ 1710710 w 1987075"/>
              <a:gd name="connsiteY2158" fmla="*/ 1155332 h 1341521"/>
              <a:gd name="connsiteX2159" fmla="*/ 1709507 w 1987075"/>
              <a:gd name="connsiteY2159" fmla="*/ 1155332 h 1341521"/>
              <a:gd name="connsiteX2160" fmla="*/ 1706619 w 1987075"/>
              <a:gd name="connsiteY2160" fmla="*/ 1153769 h 1341521"/>
              <a:gd name="connsiteX2161" fmla="*/ 1708244 w 1987075"/>
              <a:gd name="connsiteY2161" fmla="*/ 1155332 h 1341521"/>
              <a:gd name="connsiteX2162" fmla="*/ 1709447 w 1987075"/>
              <a:gd name="connsiteY2162" fmla="*/ 1157739 h 1341521"/>
              <a:gd name="connsiteX2163" fmla="*/ 1709507 w 1987075"/>
              <a:gd name="connsiteY2163" fmla="*/ 1159664 h 1341521"/>
              <a:gd name="connsiteX2164" fmla="*/ 1710469 w 1987075"/>
              <a:gd name="connsiteY2164" fmla="*/ 1159724 h 1341521"/>
              <a:gd name="connsiteX2165" fmla="*/ 1711853 w 1987075"/>
              <a:gd name="connsiteY2165" fmla="*/ 1158280 h 1341521"/>
              <a:gd name="connsiteX2166" fmla="*/ 1712154 w 1987075"/>
              <a:gd name="connsiteY2166" fmla="*/ 1155032 h 1341521"/>
              <a:gd name="connsiteX2167" fmla="*/ 1716124 w 1987075"/>
              <a:gd name="connsiteY2167" fmla="*/ 1158581 h 1341521"/>
              <a:gd name="connsiteX2168" fmla="*/ 1717327 w 1987075"/>
              <a:gd name="connsiteY2168" fmla="*/ 1160987 h 1341521"/>
              <a:gd name="connsiteX2169" fmla="*/ 1715824 w 1987075"/>
              <a:gd name="connsiteY2169" fmla="*/ 1160686 h 1341521"/>
              <a:gd name="connsiteX2170" fmla="*/ 1715342 w 1987075"/>
              <a:gd name="connsiteY2170" fmla="*/ 1159363 h 1341521"/>
              <a:gd name="connsiteX2171" fmla="*/ 1713177 w 1987075"/>
              <a:gd name="connsiteY2171" fmla="*/ 1160686 h 1341521"/>
              <a:gd name="connsiteX2172" fmla="*/ 1713959 w 1987075"/>
              <a:gd name="connsiteY2172" fmla="*/ 1162070 h 1341521"/>
              <a:gd name="connsiteX2173" fmla="*/ 1711372 w 1987075"/>
              <a:gd name="connsiteY2173" fmla="*/ 1160987 h 1341521"/>
              <a:gd name="connsiteX2174" fmla="*/ 1711853 w 1987075"/>
              <a:gd name="connsiteY2174" fmla="*/ 1162612 h 1341521"/>
              <a:gd name="connsiteX2175" fmla="*/ 1711372 w 1987075"/>
              <a:gd name="connsiteY2175" fmla="*/ 1164717 h 1341521"/>
              <a:gd name="connsiteX2176" fmla="*/ 1711733 w 1987075"/>
              <a:gd name="connsiteY2176" fmla="*/ 1166281 h 1341521"/>
              <a:gd name="connsiteX2177" fmla="*/ 1710530 w 1987075"/>
              <a:gd name="connsiteY2177" fmla="*/ 1168086 h 1341521"/>
              <a:gd name="connsiteX2178" fmla="*/ 1710710 w 1987075"/>
              <a:gd name="connsiteY2178" fmla="*/ 1170131 h 1341521"/>
              <a:gd name="connsiteX2179" fmla="*/ 1709868 w 1987075"/>
              <a:gd name="connsiteY2179" fmla="*/ 1170974 h 1341521"/>
              <a:gd name="connsiteX2180" fmla="*/ 1709567 w 1987075"/>
              <a:gd name="connsiteY2180" fmla="*/ 1172959 h 1341521"/>
              <a:gd name="connsiteX2181" fmla="*/ 1707461 w 1987075"/>
              <a:gd name="connsiteY2181" fmla="*/ 1172778 h 1341521"/>
              <a:gd name="connsiteX2182" fmla="*/ 1706138 w 1987075"/>
              <a:gd name="connsiteY2182" fmla="*/ 1173801 h 1341521"/>
              <a:gd name="connsiteX2183" fmla="*/ 1703852 w 1987075"/>
              <a:gd name="connsiteY2183" fmla="*/ 1174222 h 1341521"/>
              <a:gd name="connsiteX2184" fmla="*/ 1701566 w 1987075"/>
              <a:gd name="connsiteY2184" fmla="*/ 1175365 h 1341521"/>
              <a:gd name="connsiteX2185" fmla="*/ 1700243 w 1987075"/>
              <a:gd name="connsiteY2185" fmla="*/ 1175245 h 1341521"/>
              <a:gd name="connsiteX2186" fmla="*/ 1699641 w 1987075"/>
              <a:gd name="connsiteY2186" fmla="*/ 1174042 h 1341521"/>
              <a:gd name="connsiteX2187" fmla="*/ 1700002 w 1987075"/>
              <a:gd name="connsiteY2187" fmla="*/ 1169409 h 1341521"/>
              <a:gd name="connsiteX2188" fmla="*/ 1699641 w 1987075"/>
              <a:gd name="connsiteY2188" fmla="*/ 1167545 h 1341521"/>
              <a:gd name="connsiteX2189" fmla="*/ 1701205 w 1987075"/>
              <a:gd name="connsiteY2189" fmla="*/ 1165740 h 1341521"/>
              <a:gd name="connsiteX2190" fmla="*/ 1703130 w 1987075"/>
              <a:gd name="connsiteY2190" fmla="*/ 1165198 h 1341521"/>
              <a:gd name="connsiteX2191" fmla="*/ 1703010 w 1987075"/>
              <a:gd name="connsiteY2191" fmla="*/ 1163213 h 1341521"/>
              <a:gd name="connsiteX2192" fmla="*/ 1704033 w 1987075"/>
              <a:gd name="connsiteY2192" fmla="*/ 1162311 h 1341521"/>
              <a:gd name="connsiteX2193" fmla="*/ 1702890 w 1987075"/>
              <a:gd name="connsiteY2193" fmla="*/ 1160807 h 1341521"/>
              <a:gd name="connsiteX2194" fmla="*/ 1701446 w 1987075"/>
              <a:gd name="connsiteY2194" fmla="*/ 1160566 h 1341521"/>
              <a:gd name="connsiteX2195" fmla="*/ 1700483 w 1987075"/>
              <a:gd name="connsiteY2195" fmla="*/ 1161288 h 1341521"/>
              <a:gd name="connsiteX2196" fmla="*/ 1699280 w 1987075"/>
              <a:gd name="connsiteY2196" fmla="*/ 1160686 h 1341521"/>
              <a:gd name="connsiteX2197" fmla="*/ 1700363 w 1987075"/>
              <a:gd name="connsiteY2197" fmla="*/ 1155573 h 1341521"/>
              <a:gd name="connsiteX2198" fmla="*/ 1699761 w 1987075"/>
              <a:gd name="connsiteY2198" fmla="*/ 1154791 h 1341521"/>
              <a:gd name="connsiteX2199" fmla="*/ 1698799 w 1987075"/>
              <a:gd name="connsiteY2199" fmla="*/ 1156656 h 1341521"/>
              <a:gd name="connsiteX2200" fmla="*/ 1697175 w 1987075"/>
              <a:gd name="connsiteY2200" fmla="*/ 1156836 h 1341521"/>
              <a:gd name="connsiteX2201" fmla="*/ 1698438 w 1987075"/>
              <a:gd name="connsiteY2201" fmla="*/ 1155212 h 1341521"/>
              <a:gd name="connsiteX2202" fmla="*/ 1714380 w 1987075"/>
              <a:gd name="connsiteY2202" fmla="*/ 1153046 h 1341521"/>
              <a:gd name="connsiteX2203" fmla="*/ 1715944 w 1987075"/>
              <a:gd name="connsiteY2203" fmla="*/ 1153467 h 1341521"/>
              <a:gd name="connsiteX2204" fmla="*/ 1717327 w 1987075"/>
              <a:gd name="connsiteY2204" fmla="*/ 1152866 h 1341521"/>
              <a:gd name="connsiteX2205" fmla="*/ 1718531 w 1987075"/>
              <a:gd name="connsiteY2205" fmla="*/ 1155092 h 1341521"/>
              <a:gd name="connsiteX2206" fmla="*/ 1717508 w 1987075"/>
              <a:gd name="connsiteY2206" fmla="*/ 1157318 h 1341521"/>
              <a:gd name="connsiteX2207" fmla="*/ 1716305 w 1987075"/>
              <a:gd name="connsiteY2207" fmla="*/ 1158280 h 1341521"/>
              <a:gd name="connsiteX2208" fmla="*/ 1713056 w 1987075"/>
              <a:gd name="connsiteY2208" fmla="*/ 1154911 h 1341521"/>
              <a:gd name="connsiteX2209" fmla="*/ 1714380 w 1987075"/>
              <a:gd name="connsiteY2209" fmla="*/ 1153107 h 1341521"/>
              <a:gd name="connsiteX2210" fmla="*/ 1694828 w 1987075"/>
              <a:gd name="connsiteY2210" fmla="*/ 1141857 h 1341521"/>
              <a:gd name="connsiteX2211" fmla="*/ 1696032 w 1987075"/>
              <a:gd name="connsiteY2211" fmla="*/ 1142579 h 1341521"/>
              <a:gd name="connsiteX2212" fmla="*/ 1694046 w 1987075"/>
              <a:gd name="connsiteY2212" fmla="*/ 1142699 h 1341521"/>
              <a:gd name="connsiteX2213" fmla="*/ 1694768 w 1987075"/>
              <a:gd name="connsiteY2213" fmla="*/ 1141857 h 1341521"/>
              <a:gd name="connsiteX2214" fmla="*/ 1860503 w 1987075"/>
              <a:gd name="connsiteY2214" fmla="*/ 1321549 h 1341521"/>
              <a:gd name="connsiteX2215" fmla="*/ 1860924 w 1987075"/>
              <a:gd name="connsiteY2215" fmla="*/ 1320947 h 1341521"/>
              <a:gd name="connsiteX2216" fmla="*/ 1862849 w 1987075"/>
              <a:gd name="connsiteY2216" fmla="*/ 1321429 h 1341521"/>
              <a:gd name="connsiteX2217" fmla="*/ 1864113 w 1987075"/>
              <a:gd name="connsiteY2217" fmla="*/ 1319804 h 1341521"/>
              <a:gd name="connsiteX2218" fmla="*/ 1866940 w 1987075"/>
              <a:gd name="connsiteY2218" fmla="*/ 1321970 h 1341521"/>
              <a:gd name="connsiteX2219" fmla="*/ 1868264 w 1987075"/>
              <a:gd name="connsiteY2219" fmla="*/ 1321849 h 1341521"/>
              <a:gd name="connsiteX2220" fmla="*/ 1870068 w 1987075"/>
              <a:gd name="connsiteY2220" fmla="*/ 1323955 h 1341521"/>
              <a:gd name="connsiteX2221" fmla="*/ 1868745 w 1987075"/>
              <a:gd name="connsiteY2221" fmla="*/ 1324496 h 1341521"/>
              <a:gd name="connsiteX2222" fmla="*/ 1868625 w 1987075"/>
              <a:gd name="connsiteY2222" fmla="*/ 1325579 h 1341521"/>
              <a:gd name="connsiteX2223" fmla="*/ 1870008 w 1987075"/>
              <a:gd name="connsiteY2223" fmla="*/ 1326181 h 1341521"/>
              <a:gd name="connsiteX2224" fmla="*/ 1870008 w 1987075"/>
              <a:gd name="connsiteY2224" fmla="*/ 1327264 h 1341521"/>
              <a:gd name="connsiteX2225" fmla="*/ 1867301 w 1987075"/>
              <a:gd name="connsiteY2225" fmla="*/ 1326722 h 1341521"/>
              <a:gd name="connsiteX2226" fmla="*/ 1868685 w 1987075"/>
              <a:gd name="connsiteY2226" fmla="*/ 1328587 h 1341521"/>
              <a:gd name="connsiteX2227" fmla="*/ 1870189 w 1987075"/>
              <a:gd name="connsiteY2227" fmla="*/ 1328948 h 1341521"/>
              <a:gd name="connsiteX2228" fmla="*/ 1871753 w 1987075"/>
              <a:gd name="connsiteY2228" fmla="*/ 1331054 h 1341521"/>
              <a:gd name="connsiteX2229" fmla="*/ 1871211 w 1987075"/>
              <a:gd name="connsiteY2229" fmla="*/ 1334302 h 1341521"/>
              <a:gd name="connsiteX2230" fmla="*/ 1868925 w 1987075"/>
              <a:gd name="connsiteY2230" fmla="*/ 1333159 h 1341521"/>
              <a:gd name="connsiteX2231" fmla="*/ 1866940 w 1987075"/>
              <a:gd name="connsiteY2231" fmla="*/ 1329550 h 1341521"/>
              <a:gd name="connsiteX2232" fmla="*/ 1863992 w 1987075"/>
              <a:gd name="connsiteY2232" fmla="*/ 1327143 h 1341521"/>
              <a:gd name="connsiteX2233" fmla="*/ 1861827 w 1987075"/>
              <a:gd name="connsiteY2233" fmla="*/ 1326000 h 1341521"/>
              <a:gd name="connsiteX2234" fmla="*/ 1860503 w 1987075"/>
              <a:gd name="connsiteY2234" fmla="*/ 1321549 h 1341521"/>
              <a:gd name="connsiteX2235" fmla="*/ 1917653 w 1987075"/>
              <a:gd name="connsiteY2235" fmla="*/ 1309156 h 1341521"/>
              <a:gd name="connsiteX2236" fmla="*/ 1919879 w 1987075"/>
              <a:gd name="connsiteY2236" fmla="*/ 1309758 h 1341521"/>
              <a:gd name="connsiteX2237" fmla="*/ 1918315 w 1987075"/>
              <a:gd name="connsiteY2237" fmla="*/ 1310720 h 1341521"/>
              <a:gd name="connsiteX2238" fmla="*/ 1917713 w 1987075"/>
              <a:gd name="connsiteY2238" fmla="*/ 1312104 h 1341521"/>
              <a:gd name="connsiteX2239" fmla="*/ 1915909 w 1987075"/>
              <a:gd name="connsiteY2239" fmla="*/ 1311021 h 1341521"/>
              <a:gd name="connsiteX2240" fmla="*/ 1917593 w 1987075"/>
              <a:gd name="connsiteY2240" fmla="*/ 1309216 h 1341521"/>
              <a:gd name="connsiteX2241" fmla="*/ 1859601 w 1987075"/>
              <a:gd name="connsiteY2241" fmla="*/ 1319443 h 1341521"/>
              <a:gd name="connsiteX2242" fmla="*/ 1859481 w 1987075"/>
              <a:gd name="connsiteY2242" fmla="*/ 1321007 h 1341521"/>
              <a:gd name="connsiteX2243" fmla="*/ 1858037 w 1987075"/>
              <a:gd name="connsiteY2243" fmla="*/ 1320586 h 1341521"/>
              <a:gd name="connsiteX2244" fmla="*/ 1856352 w 1987075"/>
              <a:gd name="connsiteY2244" fmla="*/ 1318782 h 1341521"/>
              <a:gd name="connsiteX2245" fmla="*/ 1857796 w 1987075"/>
              <a:gd name="connsiteY2245" fmla="*/ 1316556 h 1341521"/>
              <a:gd name="connsiteX2246" fmla="*/ 1859481 w 1987075"/>
              <a:gd name="connsiteY2246" fmla="*/ 1317337 h 1341521"/>
              <a:gd name="connsiteX2247" fmla="*/ 1859481 w 1987075"/>
              <a:gd name="connsiteY2247" fmla="*/ 1319443 h 1341521"/>
              <a:gd name="connsiteX2248" fmla="*/ 1921082 w 1987075"/>
              <a:gd name="connsiteY2248" fmla="*/ 1307051 h 1341521"/>
              <a:gd name="connsiteX2249" fmla="*/ 1921263 w 1987075"/>
              <a:gd name="connsiteY2249" fmla="*/ 1308494 h 1341521"/>
              <a:gd name="connsiteX2250" fmla="*/ 1918977 w 1987075"/>
              <a:gd name="connsiteY2250" fmla="*/ 1306449 h 1341521"/>
              <a:gd name="connsiteX2251" fmla="*/ 1920360 w 1987075"/>
              <a:gd name="connsiteY2251" fmla="*/ 1306208 h 1341521"/>
              <a:gd name="connsiteX2252" fmla="*/ 1921022 w 1987075"/>
              <a:gd name="connsiteY2252" fmla="*/ 1307051 h 1341521"/>
              <a:gd name="connsiteX2253" fmla="*/ 1854608 w 1987075"/>
              <a:gd name="connsiteY2253" fmla="*/ 1308675 h 1341521"/>
              <a:gd name="connsiteX2254" fmla="*/ 1855390 w 1987075"/>
              <a:gd name="connsiteY2254" fmla="*/ 1310901 h 1341521"/>
              <a:gd name="connsiteX2255" fmla="*/ 1854307 w 1987075"/>
              <a:gd name="connsiteY2255" fmla="*/ 1313127 h 1341521"/>
              <a:gd name="connsiteX2256" fmla="*/ 1853104 w 1987075"/>
              <a:gd name="connsiteY2256" fmla="*/ 1310239 h 1341521"/>
              <a:gd name="connsiteX2257" fmla="*/ 1854548 w 1987075"/>
              <a:gd name="connsiteY2257" fmla="*/ 1308675 h 1341521"/>
              <a:gd name="connsiteX2258" fmla="*/ 1828379 w 1987075"/>
              <a:gd name="connsiteY2258" fmla="*/ 1333640 h 1341521"/>
              <a:gd name="connsiteX2259" fmla="*/ 1829582 w 1987075"/>
              <a:gd name="connsiteY2259" fmla="*/ 1336769 h 1341521"/>
              <a:gd name="connsiteX2260" fmla="*/ 1829823 w 1987075"/>
              <a:gd name="connsiteY2260" fmla="*/ 1340138 h 1341521"/>
              <a:gd name="connsiteX2261" fmla="*/ 1828018 w 1987075"/>
              <a:gd name="connsiteY2261" fmla="*/ 1338032 h 1341521"/>
              <a:gd name="connsiteX2262" fmla="*/ 1828018 w 1987075"/>
              <a:gd name="connsiteY2262" fmla="*/ 1334242 h 1341521"/>
              <a:gd name="connsiteX2263" fmla="*/ 1826694 w 1987075"/>
              <a:gd name="connsiteY2263" fmla="*/ 1333039 h 1341521"/>
              <a:gd name="connsiteX2264" fmla="*/ 1827597 w 1987075"/>
              <a:gd name="connsiteY2264" fmla="*/ 1331535 h 1341521"/>
              <a:gd name="connsiteX2265" fmla="*/ 1828379 w 1987075"/>
              <a:gd name="connsiteY2265" fmla="*/ 1333520 h 1341521"/>
              <a:gd name="connsiteX2266" fmla="*/ 1816528 w 1987075"/>
              <a:gd name="connsiteY2266" fmla="*/ 1295260 h 1341521"/>
              <a:gd name="connsiteX2267" fmla="*/ 1817731 w 1987075"/>
              <a:gd name="connsiteY2267" fmla="*/ 1292432 h 1341521"/>
              <a:gd name="connsiteX2268" fmla="*/ 1815084 w 1987075"/>
              <a:gd name="connsiteY2268" fmla="*/ 1291770 h 1341521"/>
              <a:gd name="connsiteX2269" fmla="*/ 1816829 w 1987075"/>
              <a:gd name="connsiteY2269" fmla="*/ 1290086 h 1341521"/>
              <a:gd name="connsiteX2270" fmla="*/ 1817611 w 1987075"/>
              <a:gd name="connsiteY2270" fmla="*/ 1290568 h 1341521"/>
              <a:gd name="connsiteX2271" fmla="*/ 1817611 w 1987075"/>
              <a:gd name="connsiteY2271" fmla="*/ 1287981 h 1341521"/>
              <a:gd name="connsiteX2272" fmla="*/ 1819175 w 1987075"/>
              <a:gd name="connsiteY2272" fmla="*/ 1286778 h 1341521"/>
              <a:gd name="connsiteX2273" fmla="*/ 1819776 w 1987075"/>
              <a:gd name="connsiteY2273" fmla="*/ 1288101 h 1341521"/>
              <a:gd name="connsiteX2274" fmla="*/ 1826394 w 1987075"/>
              <a:gd name="connsiteY2274" fmla="*/ 1286176 h 1341521"/>
              <a:gd name="connsiteX2275" fmla="*/ 1826935 w 1987075"/>
              <a:gd name="connsiteY2275" fmla="*/ 1289304 h 1341521"/>
              <a:gd name="connsiteX2276" fmla="*/ 1823747 w 1987075"/>
              <a:gd name="connsiteY2276" fmla="*/ 1291289 h 1341521"/>
              <a:gd name="connsiteX2277" fmla="*/ 1821761 w 1987075"/>
              <a:gd name="connsiteY2277" fmla="*/ 1294056 h 1341521"/>
              <a:gd name="connsiteX2278" fmla="*/ 1820498 w 1987075"/>
              <a:gd name="connsiteY2278" fmla="*/ 1293636 h 1341521"/>
              <a:gd name="connsiteX2279" fmla="*/ 1820558 w 1987075"/>
              <a:gd name="connsiteY2279" fmla="*/ 1295921 h 1341521"/>
              <a:gd name="connsiteX2280" fmla="*/ 1819957 w 1987075"/>
              <a:gd name="connsiteY2280" fmla="*/ 1297846 h 1341521"/>
              <a:gd name="connsiteX2281" fmla="*/ 1819536 w 1987075"/>
              <a:gd name="connsiteY2281" fmla="*/ 1302539 h 1341521"/>
              <a:gd name="connsiteX2282" fmla="*/ 1817731 w 1987075"/>
              <a:gd name="connsiteY2282" fmla="*/ 1299892 h 1341521"/>
              <a:gd name="connsiteX2283" fmla="*/ 1816648 w 1987075"/>
              <a:gd name="connsiteY2283" fmla="*/ 1299531 h 1341521"/>
              <a:gd name="connsiteX2284" fmla="*/ 1816227 w 1987075"/>
              <a:gd name="connsiteY2284" fmla="*/ 1297305 h 1341521"/>
              <a:gd name="connsiteX2285" fmla="*/ 1815144 w 1987075"/>
              <a:gd name="connsiteY2285" fmla="*/ 1296403 h 1341521"/>
              <a:gd name="connsiteX2286" fmla="*/ 1816588 w 1987075"/>
              <a:gd name="connsiteY2286" fmla="*/ 1295199 h 1341521"/>
              <a:gd name="connsiteX2287" fmla="*/ 1914706 w 1987075"/>
              <a:gd name="connsiteY2287" fmla="*/ 1300253 h 1341521"/>
              <a:gd name="connsiteX2288" fmla="*/ 1914104 w 1987075"/>
              <a:gd name="connsiteY2288" fmla="*/ 1299170 h 1341521"/>
              <a:gd name="connsiteX2289" fmla="*/ 1914465 w 1987075"/>
              <a:gd name="connsiteY2289" fmla="*/ 1296764 h 1341521"/>
              <a:gd name="connsiteX2290" fmla="*/ 1915367 w 1987075"/>
              <a:gd name="connsiteY2290" fmla="*/ 1296162 h 1341521"/>
              <a:gd name="connsiteX2291" fmla="*/ 1916871 w 1987075"/>
              <a:gd name="connsiteY2291" fmla="*/ 1297004 h 1341521"/>
              <a:gd name="connsiteX2292" fmla="*/ 1917112 w 1987075"/>
              <a:gd name="connsiteY2292" fmla="*/ 1294538 h 1341521"/>
              <a:gd name="connsiteX2293" fmla="*/ 1915307 w 1987075"/>
              <a:gd name="connsiteY2293" fmla="*/ 1294297 h 1341521"/>
              <a:gd name="connsiteX2294" fmla="*/ 1915187 w 1987075"/>
              <a:gd name="connsiteY2294" fmla="*/ 1293395 h 1341521"/>
              <a:gd name="connsiteX2295" fmla="*/ 1913382 w 1987075"/>
              <a:gd name="connsiteY2295" fmla="*/ 1292974 h 1341521"/>
              <a:gd name="connsiteX2296" fmla="*/ 1914465 w 1987075"/>
              <a:gd name="connsiteY2296" fmla="*/ 1292071 h 1341521"/>
              <a:gd name="connsiteX2297" fmla="*/ 1912359 w 1987075"/>
              <a:gd name="connsiteY2297" fmla="*/ 1287981 h 1341521"/>
              <a:gd name="connsiteX2298" fmla="*/ 1912720 w 1987075"/>
              <a:gd name="connsiteY2298" fmla="*/ 1285153 h 1341521"/>
              <a:gd name="connsiteX2299" fmla="*/ 1914525 w 1987075"/>
              <a:gd name="connsiteY2299" fmla="*/ 1285274 h 1341521"/>
              <a:gd name="connsiteX2300" fmla="*/ 1913382 w 1987075"/>
              <a:gd name="connsiteY2300" fmla="*/ 1283890 h 1341521"/>
              <a:gd name="connsiteX2301" fmla="*/ 1917774 w 1987075"/>
              <a:gd name="connsiteY2301" fmla="*/ 1286477 h 1341521"/>
              <a:gd name="connsiteX2302" fmla="*/ 1920300 w 1987075"/>
              <a:gd name="connsiteY2302" fmla="*/ 1288342 h 1341521"/>
              <a:gd name="connsiteX2303" fmla="*/ 1922707 w 1987075"/>
              <a:gd name="connsiteY2303" fmla="*/ 1288582 h 1341521"/>
              <a:gd name="connsiteX2304" fmla="*/ 1923729 w 1987075"/>
              <a:gd name="connsiteY2304" fmla="*/ 1289966 h 1341521"/>
              <a:gd name="connsiteX2305" fmla="*/ 1926436 w 1987075"/>
              <a:gd name="connsiteY2305" fmla="*/ 1291169 h 1341521"/>
              <a:gd name="connsiteX2306" fmla="*/ 1924812 w 1987075"/>
              <a:gd name="connsiteY2306" fmla="*/ 1292132 h 1341521"/>
              <a:gd name="connsiteX2307" fmla="*/ 1926075 w 1987075"/>
              <a:gd name="connsiteY2307" fmla="*/ 1295501 h 1341521"/>
              <a:gd name="connsiteX2308" fmla="*/ 1925474 w 1987075"/>
              <a:gd name="connsiteY2308" fmla="*/ 1298027 h 1341521"/>
              <a:gd name="connsiteX2309" fmla="*/ 1926677 w 1987075"/>
              <a:gd name="connsiteY2309" fmla="*/ 1299110 h 1341521"/>
              <a:gd name="connsiteX2310" fmla="*/ 1926918 w 1987075"/>
              <a:gd name="connsiteY2310" fmla="*/ 1301636 h 1341521"/>
              <a:gd name="connsiteX2311" fmla="*/ 1925835 w 1987075"/>
              <a:gd name="connsiteY2311" fmla="*/ 1304163 h 1341521"/>
              <a:gd name="connsiteX2312" fmla="*/ 1921022 w 1987075"/>
              <a:gd name="connsiteY2312" fmla="*/ 1304885 h 1341521"/>
              <a:gd name="connsiteX2313" fmla="*/ 1919999 w 1987075"/>
              <a:gd name="connsiteY2313" fmla="*/ 1303922 h 1341521"/>
              <a:gd name="connsiteX2314" fmla="*/ 1919398 w 1987075"/>
              <a:gd name="connsiteY2314" fmla="*/ 1301516 h 1341521"/>
              <a:gd name="connsiteX2315" fmla="*/ 1918074 w 1987075"/>
              <a:gd name="connsiteY2315" fmla="*/ 1301697 h 1341521"/>
              <a:gd name="connsiteX2316" fmla="*/ 1918917 w 1987075"/>
              <a:gd name="connsiteY2316" fmla="*/ 1303080 h 1341521"/>
              <a:gd name="connsiteX2317" fmla="*/ 1916871 w 1987075"/>
              <a:gd name="connsiteY2317" fmla="*/ 1305366 h 1341521"/>
              <a:gd name="connsiteX2318" fmla="*/ 1915909 w 1987075"/>
              <a:gd name="connsiteY2318" fmla="*/ 1307231 h 1341521"/>
              <a:gd name="connsiteX2319" fmla="*/ 1915427 w 1987075"/>
              <a:gd name="connsiteY2319" fmla="*/ 1305667 h 1341521"/>
              <a:gd name="connsiteX2320" fmla="*/ 1913923 w 1987075"/>
              <a:gd name="connsiteY2320" fmla="*/ 1306148 h 1341521"/>
              <a:gd name="connsiteX2321" fmla="*/ 1913322 w 1987075"/>
              <a:gd name="connsiteY2321" fmla="*/ 1303381 h 1341521"/>
              <a:gd name="connsiteX2322" fmla="*/ 1914044 w 1987075"/>
              <a:gd name="connsiteY2322" fmla="*/ 1303080 h 1341521"/>
              <a:gd name="connsiteX2323" fmla="*/ 1914706 w 1987075"/>
              <a:gd name="connsiteY2323" fmla="*/ 1300193 h 1341521"/>
              <a:gd name="connsiteX2324" fmla="*/ 1849254 w 1987075"/>
              <a:gd name="connsiteY2324" fmla="*/ 1304584 h 1341521"/>
              <a:gd name="connsiteX2325" fmla="*/ 1848351 w 1987075"/>
              <a:gd name="connsiteY2325" fmla="*/ 1304163 h 1341521"/>
              <a:gd name="connsiteX2326" fmla="*/ 1850156 w 1987075"/>
              <a:gd name="connsiteY2326" fmla="*/ 1302900 h 1341521"/>
              <a:gd name="connsiteX2327" fmla="*/ 1849254 w 1987075"/>
              <a:gd name="connsiteY2327" fmla="*/ 1304584 h 1341521"/>
              <a:gd name="connsiteX2328" fmla="*/ 1919819 w 1987075"/>
              <a:gd name="connsiteY2328" fmla="*/ 1284913 h 1341521"/>
              <a:gd name="connsiteX2329" fmla="*/ 1922225 w 1987075"/>
              <a:gd name="connsiteY2329" fmla="*/ 1286236 h 1341521"/>
              <a:gd name="connsiteX2330" fmla="*/ 1920842 w 1987075"/>
              <a:gd name="connsiteY2330" fmla="*/ 1286537 h 1341521"/>
              <a:gd name="connsiteX2331" fmla="*/ 1919819 w 1987075"/>
              <a:gd name="connsiteY2331" fmla="*/ 1284913 h 1341521"/>
              <a:gd name="connsiteX2332" fmla="*/ 1910073 w 1987075"/>
              <a:gd name="connsiteY2332" fmla="*/ 1281062 h 1341521"/>
              <a:gd name="connsiteX2333" fmla="*/ 1912179 w 1987075"/>
              <a:gd name="connsiteY2333" fmla="*/ 1282566 h 1341521"/>
              <a:gd name="connsiteX2334" fmla="*/ 1909712 w 1987075"/>
              <a:gd name="connsiteY2334" fmla="*/ 1281965 h 1341521"/>
              <a:gd name="connsiteX2335" fmla="*/ 1910073 w 1987075"/>
              <a:gd name="connsiteY2335" fmla="*/ 1281062 h 1341521"/>
              <a:gd name="connsiteX2336" fmla="*/ 1874099 w 1987075"/>
              <a:gd name="connsiteY2336" fmla="*/ 1272400 h 1341521"/>
              <a:gd name="connsiteX2337" fmla="*/ 1875904 w 1987075"/>
              <a:gd name="connsiteY2337" fmla="*/ 1273904 h 1341521"/>
              <a:gd name="connsiteX2338" fmla="*/ 1873257 w 1987075"/>
              <a:gd name="connsiteY2338" fmla="*/ 1273061 h 1341521"/>
              <a:gd name="connsiteX2339" fmla="*/ 1874099 w 1987075"/>
              <a:gd name="connsiteY2339" fmla="*/ 1272460 h 1341521"/>
              <a:gd name="connsiteX2340" fmla="*/ 1832470 w 1987075"/>
              <a:gd name="connsiteY2340" fmla="*/ 1283890 h 1341521"/>
              <a:gd name="connsiteX2341" fmla="*/ 1834274 w 1987075"/>
              <a:gd name="connsiteY2341" fmla="*/ 1283048 h 1341521"/>
              <a:gd name="connsiteX2342" fmla="*/ 1834936 w 1987075"/>
              <a:gd name="connsiteY2342" fmla="*/ 1284612 h 1341521"/>
              <a:gd name="connsiteX2343" fmla="*/ 1834335 w 1987075"/>
              <a:gd name="connsiteY2343" fmla="*/ 1286717 h 1341521"/>
              <a:gd name="connsiteX2344" fmla="*/ 1831928 w 1987075"/>
              <a:gd name="connsiteY2344" fmla="*/ 1287379 h 1341521"/>
              <a:gd name="connsiteX2345" fmla="*/ 1830845 w 1987075"/>
              <a:gd name="connsiteY2345" fmla="*/ 1286657 h 1341521"/>
              <a:gd name="connsiteX2346" fmla="*/ 1831748 w 1987075"/>
              <a:gd name="connsiteY2346" fmla="*/ 1283950 h 1341521"/>
              <a:gd name="connsiteX2347" fmla="*/ 1832470 w 1987075"/>
              <a:gd name="connsiteY2347" fmla="*/ 1283830 h 1341521"/>
              <a:gd name="connsiteX2348" fmla="*/ 1816829 w 1987075"/>
              <a:gd name="connsiteY2348" fmla="*/ 1286356 h 1341521"/>
              <a:gd name="connsiteX2349" fmla="*/ 1817250 w 1987075"/>
              <a:gd name="connsiteY2349" fmla="*/ 1286838 h 1341521"/>
              <a:gd name="connsiteX2350" fmla="*/ 1815445 w 1987075"/>
              <a:gd name="connsiteY2350" fmla="*/ 1288402 h 1341521"/>
              <a:gd name="connsiteX2351" fmla="*/ 1815746 w 1987075"/>
              <a:gd name="connsiteY2351" fmla="*/ 1286597 h 1341521"/>
              <a:gd name="connsiteX2352" fmla="*/ 1816768 w 1987075"/>
              <a:gd name="connsiteY2352" fmla="*/ 1286356 h 1341521"/>
              <a:gd name="connsiteX2353" fmla="*/ 1818573 w 1987075"/>
              <a:gd name="connsiteY2353" fmla="*/ 1283348 h 1341521"/>
              <a:gd name="connsiteX2354" fmla="*/ 1820077 w 1987075"/>
              <a:gd name="connsiteY2354" fmla="*/ 1281544 h 1341521"/>
              <a:gd name="connsiteX2355" fmla="*/ 1819716 w 1987075"/>
              <a:gd name="connsiteY2355" fmla="*/ 1279739 h 1341521"/>
              <a:gd name="connsiteX2356" fmla="*/ 1820258 w 1987075"/>
              <a:gd name="connsiteY2356" fmla="*/ 1278716 h 1341521"/>
              <a:gd name="connsiteX2357" fmla="*/ 1823687 w 1987075"/>
              <a:gd name="connsiteY2357" fmla="*/ 1280280 h 1341521"/>
              <a:gd name="connsiteX2358" fmla="*/ 1825010 w 1987075"/>
              <a:gd name="connsiteY2358" fmla="*/ 1281484 h 1341521"/>
              <a:gd name="connsiteX2359" fmla="*/ 1825612 w 1987075"/>
              <a:gd name="connsiteY2359" fmla="*/ 1283950 h 1341521"/>
              <a:gd name="connsiteX2360" fmla="*/ 1824649 w 1987075"/>
              <a:gd name="connsiteY2360" fmla="*/ 1285574 h 1341521"/>
              <a:gd name="connsiteX2361" fmla="*/ 1820077 w 1987075"/>
              <a:gd name="connsiteY2361" fmla="*/ 1286838 h 1341521"/>
              <a:gd name="connsiteX2362" fmla="*/ 1819476 w 1987075"/>
              <a:gd name="connsiteY2362" fmla="*/ 1285875 h 1341521"/>
              <a:gd name="connsiteX2363" fmla="*/ 1816829 w 1987075"/>
              <a:gd name="connsiteY2363" fmla="*/ 1285695 h 1341521"/>
              <a:gd name="connsiteX2364" fmla="*/ 1818633 w 1987075"/>
              <a:gd name="connsiteY2364" fmla="*/ 1283348 h 1341521"/>
              <a:gd name="connsiteX2365" fmla="*/ 1802210 w 1987075"/>
              <a:gd name="connsiteY2365" fmla="*/ 1245810 h 1341521"/>
              <a:gd name="connsiteX2366" fmla="*/ 1802932 w 1987075"/>
              <a:gd name="connsiteY2366" fmla="*/ 1245930 h 1341521"/>
              <a:gd name="connsiteX2367" fmla="*/ 1803534 w 1987075"/>
              <a:gd name="connsiteY2367" fmla="*/ 1243704 h 1341521"/>
              <a:gd name="connsiteX2368" fmla="*/ 1805158 w 1987075"/>
              <a:gd name="connsiteY2368" fmla="*/ 1240335 h 1341521"/>
              <a:gd name="connsiteX2369" fmla="*/ 1806000 w 1987075"/>
              <a:gd name="connsiteY2369" fmla="*/ 1239433 h 1341521"/>
              <a:gd name="connsiteX2370" fmla="*/ 1806121 w 1987075"/>
              <a:gd name="connsiteY2370" fmla="*/ 1237267 h 1341521"/>
              <a:gd name="connsiteX2371" fmla="*/ 1807745 w 1987075"/>
              <a:gd name="connsiteY2371" fmla="*/ 1235583 h 1341521"/>
              <a:gd name="connsiteX2372" fmla="*/ 1810572 w 1987075"/>
              <a:gd name="connsiteY2372" fmla="*/ 1235343 h 1341521"/>
              <a:gd name="connsiteX2373" fmla="*/ 1811535 w 1987075"/>
              <a:gd name="connsiteY2373" fmla="*/ 1235944 h 1341521"/>
              <a:gd name="connsiteX2374" fmla="*/ 1814904 w 1987075"/>
              <a:gd name="connsiteY2374" fmla="*/ 1235222 h 1341521"/>
              <a:gd name="connsiteX2375" fmla="*/ 1814061 w 1987075"/>
              <a:gd name="connsiteY2375" fmla="*/ 1233899 h 1341521"/>
              <a:gd name="connsiteX2376" fmla="*/ 1809068 w 1987075"/>
              <a:gd name="connsiteY2376" fmla="*/ 1233658 h 1341521"/>
              <a:gd name="connsiteX2377" fmla="*/ 1807985 w 1987075"/>
              <a:gd name="connsiteY2377" fmla="*/ 1232635 h 1341521"/>
              <a:gd name="connsiteX2378" fmla="*/ 1808166 w 1987075"/>
              <a:gd name="connsiteY2378" fmla="*/ 1230410 h 1341521"/>
              <a:gd name="connsiteX2379" fmla="*/ 1810813 w 1987075"/>
              <a:gd name="connsiteY2379" fmla="*/ 1231492 h 1341521"/>
              <a:gd name="connsiteX2380" fmla="*/ 1812618 w 1987075"/>
              <a:gd name="connsiteY2380" fmla="*/ 1229086 h 1341521"/>
              <a:gd name="connsiteX2381" fmla="*/ 1811896 w 1987075"/>
              <a:gd name="connsiteY2381" fmla="*/ 1229086 h 1341521"/>
              <a:gd name="connsiteX2382" fmla="*/ 1811294 w 1987075"/>
              <a:gd name="connsiteY2382" fmla="*/ 1226920 h 1341521"/>
              <a:gd name="connsiteX2383" fmla="*/ 1810031 w 1987075"/>
              <a:gd name="connsiteY2383" fmla="*/ 1227702 h 1341521"/>
              <a:gd name="connsiteX2384" fmla="*/ 1808166 w 1987075"/>
              <a:gd name="connsiteY2384" fmla="*/ 1225898 h 1341521"/>
              <a:gd name="connsiteX2385" fmla="*/ 1806963 w 1987075"/>
              <a:gd name="connsiteY2385" fmla="*/ 1226620 h 1341521"/>
              <a:gd name="connsiteX2386" fmla="*/ 1805519 w 1987075"/>
              <a:gd name="connsiteY2386" fmla="*/ 1225898 h 1341521"/>
              <a:gd name="connsiteX2387" fmla="*/ 1806782 w 1987075"/>
              <a:gd name="connsiteY2387" fmla="*/ 1224454 h 1341521"/>
              <a:gd name="connsiteX2388" fmla="*/ 1807384 w 1987075"/>
              <a:gd name="connsiteY2388" fmla="*/ 1224815 h 1341521"/>
              <a:gd name="connsiteX2389" fmla="*/ 1807384 w 1987075"/>
              <a:gd name="connsiteY2389" fmla="*/ 1222529 h 1341521"/>
              <a:gd name="connsiteX2390" fmla="*/ 1805519 w 1987075"/>
              <a:gd name="connsiteY2390" fmla="*/ 1219762 h 1341521"/>
              <a:gd name="connsiteX2391" fmla="*/ 1805940 w 1987075"/>
              <a:gd name="connsiteY2391" fmla="*/ 1218799 h 1341521"/>
              <a:gd name="connsiteX2392" fmla="*/ 1804917 w 1987075"/>
              <a:gd name="connsiteY2392" fmla="*/ 1217656 h 1341521"/>
              <a:gd name="connsiteX2393" fmla="*/ 1805158 w 1987075"/>
              <a:gd name="connsiteY2393" fmla="*/ 1216272 h 1341521"/>
              <a:gd name="connsiteX2394" fmla="*/ 1806842 w 1987075"/>
              <a:gd name="connsiteY2394" fmla="*/ 1217476 h 1341521"/>
              <a:gd name="connsiteX2395" fmla="*/ 1807805 w 1987075"/>
              <a:gd name="connsiteY2395" fmla="*/ 1217235 h 1341521"/>
              <a:gd name="connsiteX2396" fmla="*/ 1805760 w 1987075"/>
              <a:gd name="connsiteY2396" fmla="*/ 1214708 h 1341521"/>
              <a:gd name="connsiteX2397" fmla="*/ 1806181 w 1987075"/>
              <a:gd name="connsiteY2397" fmla="*/ 1213686 h 1341521"/>
              <a:gd name="connsiteX2398" fmla="*/ 1810512 w 1987075"/>
              <a:gd name="connsiteY2398" fmla="*/ 1213986 h 1341521"/>
              <a:gd name="connsiteX2399" fmla="*/ 1815926 w 1987075"/>
              <a:gd name="connsiteY2399" fmla="*/ 1214768 h 1341521"/>
              <a:gd name="connsiteX2400" fmla="*/ 1816408 w 1987075"/>
              <a:gd name="connsiteY2400" fmla="*/ 1213986 h 1341521"/>
              <a:gd name="connsiteX2401" fmla="*/ 1820137 w 1987075"/>
              <a:gd name="connsiteY2401" fmla="*/ 1213686 h 1341521"/>
              <a:gd name="connsiteX2402" fmla="*/ 1821761 w 1987075"/>
              <a:gd name="connsiteY2402" fmla="*/ 1214407 h 1341521"/>
              <a:gd name="connsiteX2403" fmla="*/ 1822363 w 1987075"/>
              <a:gd name="connsiteY2403" fmla="*/ 1213204 h 1341521"/>
              <a:gd name="connsiteX2404" fmla="*/ 1824288 w 1987075"/>
              <a:gd name="connsiteY2404" fmla="*/ 1213986 h 1341521"/>
              <a:gd name="connsiteX2405" fmla="*/ 1825491 w 1987075"/>
              <a:gd name="connsiteY2405" fmla="*/ 1212783 h 1341521"/>
              <a:gd name="connsiteX2406" fmla="*/ 1827838 w 1987075"/>
              <a:gd name="connsiteY2406" fmla="*/ 1214227 h 1341521"/>
              <a:gd name="connsiteX2407" fmla="*/ 1830424 w 1987075"/>
              <a:gd name="connsiteY2407" fmla="*/ 1218017 h 1341521"/>
              <a:gd name="connsiteX2408" fmla="*/ 1830484 w 1987075"/>
              <a:gd name="connsiteY2408" fmla="*/ 1219040 h 1341521"/>
              <a:gd name="connsiteX2409" fmla="*/ 1832410 w 1987075"/>
              <a:gd name="connsiteY2409" fmla="*/ 1219040 h 1341521"/>
              <a:gd name="connsiteX2410" fmla="*/ 1832891 w 1987075"/>
              <a:gd name="connsiteY2410" fmla="*/ 1220724 h 1341521"/>
              <a:gd name="connsiteX2411" fmla="*/ 1834094 w 1987075"/>
              <a:gd name="connsiteY2411" fmla="*/ 1222529 h 1341521"/>
              <a:gd name="connsiteX2412" fmla="*/ 1833673 w 1987075"/>
              <a:gd name="connsiteY2412" fmla="*/ 1223130 h 1341521"/>
              <a:gd name="connsiteX2413" fmla="*/ 1834876 w 1987075"/>
              <a:gd name="connsiteY2413" fmla="*/ 1224334 h 1341521"/>
              <a:gd name="connsiteX2414" fmla="*/ 1834756 w 1987075"/>
              <a:gd name="connsiteY2414" fmla="*/ 1226379 h 1341521"/>
              <a:gd name="connsiteX2415" fmla="*/ 1833553 w 1987075"/>
              <a:gd name="connsiteY2415" fmla="*/ 1228063 h 1341521"/>
              <a:gd name="connsiteX2416" fmla="*/ 1834034 w 1987075"/>
              <a:gd name="connsiteY2416" fmla="*/ 1229988 h 1341521"/>
              <a:gd name="connsiteX2417" fmla="*/ 1832590 w 1987075"/>
              <a:gd name="connsiteY2417" fmla="*/ 1231192 h 1341521"/>
              <a:gd name="connsiteX2418" fmla="*/ 1831748 w 1987075"/>
              <a:gd name="connsiteY2418" fmla="*/ 1229628 h 1341521"/>
              <a:gd name="connsiteX2419" fmla="*/ 1831327 w 1987075"/>
              <a:gd name="connsiteY2419" fmla="*/ 1230590 h 1341521"/>
              <a:gd name="connsiteX2420" fmla="*/ 1833853 w 1987075"/>
              <a:gd name="connsiteY2420" fmla="*/ 1234982 h 1341521"/>
              <a:gd name="connsiteX2421" fmla="*/ 1836260 w 1987075"/>
              <a:gd name="connsiteY2421" fmla="*/ 1234741 h 1341521"/>
              <a:gd name="connsiteX2422" fmla="*/ 1837282 w 1987075"/>
              <a:gd name="connsiteY2422" fmla="*/ 1233658 h 1341521"/>
              <a:gd name="connsiteX2423" fmla="*/ 1839568 w 1987075"/>
              <a:gd name="connsiteY2423" fmla="*/ 1234861 h 1341521"/>
              <a:gd name="connsiteX2424" fmla="*/ 1839568 w 1987075"/>
              <a:gd name="connsiteY2424" fmla="*/ 1232876 h 1341521"/>
              <a:gd name="connsiteX2425" fmla="*/ 1841012 w 1987075"/>
              <a:gd name="connsiteY2425" fmla="*/ 1232756 h 1341521"/>
              <a:gd name="connsiteX2426" fmla="*/ 1841734 w 1987075"/>
              <a:gd name="connsiteY2426" fmla="*/ 1235583 h 1341521"/>
              <a:gd name="connsiteX2427" fmla="*/ 1843840 w 1987075"/>
              <a:gd name="connsiteY2427" fmla="*/ 1235343 h 1341521"/>
              <a:gd name="connsiteX2428" fmla="*/ 1843418 w 1987075"/>
              <a:gd name="connsiteY2428" fmla="*/ 1234681 h 1341521"/>
              <a:gd name="connsiteX2429" fmla="*/ 1845524 w 1987075"/>
              <a:gd name="connsiteY2429" fmla="*/ 1234200 h 1341521"/>
              <a:gd name="connsiteX2430" fmla="*/ 1849133 w 1987075"/>
              <a:gd name="connsiteY2430" fmla="*/ 1237087 h 1341521"/>
              <a:gd name="connsiteX2431" fmla="*/ 1850938 w 1987075"/>
              <a:gd name="connsiteY2431" fmla="*/ 1237508 h 1341521"/>
              <a:gd name="connsiteX2432" fmla="*/ 1852141 w 1987075"/>
              <a:gd name="connsiteY2432" fmla="*/ 1239313 h 1341521"/>
              <a:gd name="connsiteX2433" fmla="*/ 1857255 w 1987075"/>
              <a:gd name="connsiteY2433" fmla="*/ 1242621 h 1341521"/>
              <a:gd name="connsiteX2434" fmla="*/ 1865496 w 1987075"/>
              <a:gd name="connsiteY2434" fmla="*/ 1251525 h 1341521"/>
              <a:gd name="connsiteX2435" fmla="*/ 1864775 w 1987075"/>
              <a:gd name="connsiteY2435" fmla="*/ 1253390 h 1341521"/>
              <a:gd name="connsiteX2436" fmla="*/ 1867602 w 1987075"/>
              <a:gd name="connsiteY2436" fmla="*/ 1256277 h 1341521"/>
              <a:gd name="connsiteX2437" fmla="*/ 1867121 w 1987075"/>
              <a:gd name="connsiteY2437" fmla="*/ 1258323 h 1341521"/>
              <a:gd name="connsiteX2438" fmla="*/ 1867422 w 1987075"/>
              <a:gd name="connsiteY2438" fmla="*/ 1260549 h 1341521"/>
              <a:gd name="connsiteX2439" fmla="*/ 1868264 w 1987075"/>
              <a:gd name="connsiteY2439" fmla="*/ 1260187 h 1341521"/>
              <a:gd name="connsiteX2440" fmla="*/ 1868504 w 1987075"/>
              <a:gd name="connsiteY2440" fmla="*/ 1264760 h 1341521"/>
              <a:gd name="connsiteX2441" fmla="*/ 1869768 w 1987075"/>
              <a:gd name="connsiteY2441" fmla="*/ 1261571 h 1341521"/>
              <a:gd name="connsiteX2442" fmla="*/ 1869467 w 1987075"/>
              <a:gd name="connsiteY2442" fmla="*/ 1260248 h 1341521"/>
              <a:gd name="connsiteX2443" fmla="*/ 1870790 w 1987075"/>
              <a:gd name="connsiteY2443" fmla="*/ 1259827 h 1341521"/>
              <a:gd name="connsiteX2444" fmla="*/ 1872595 w 1987075"/>
              <a:gd name="connsiteY2444" fmla="*/ 1261632 h 1341521"/>
              <a:gd name="connsiteX2445" fmla="*/ 1874821 w 1987075"/>
              <a:gd name="connsiteY2445" fmla="*/ 1266926 h 1341521"/>
              <a:gd name="connsiteX2446" fmla="*/ 1876084 w 1987075"/>
              <a:gd name="connsiteY2446" fmla="*/ 1267888 h 1341521"/>
              <a:gd name="connsiteX2447" fmla="*/ 1876626 w 1987075"/>
              <a:gd name="connsiteY2447" fmla="*/ 1269753 h 1341521"/>
              <a:gd name="connsiteX2448" fmla="*/ 1877528 w 1987075"/>
              <a:gd name="connsiteY2448" fmla="*/ 1269151 h 1341521"/>
              <a:gd name="connsiteX2449" fmla="*/ 1881438 w 1987075"/>
              <a:gd name="connsiteY2449" fmla="*/ 1270715 h 1341521"/>
              <a:gd name="connsiteX2450" fmla="*/ 1884266 w 1987075"/>
              <a:gd name="connsiteY2450" fmla="*/ 1273422 h 1341521"/>
              <a:gd name="connsiteX2451" fmla="*/ 1884807 w 1987075"/>
              <a:gd name="connsiteY2451" fmla="*/ 1275047 h 1341521"/>
              <a:gd name="connsiteX2452" fmla="*/ 1883544 w 1987075"/>
              <a:gd name="connsiteY2452" fmla="*/ 1275648 h 1341521"/>
              <a:gd name="connsiteX2453" fmla="*/ 1880415 w 1987075"/>
              <a:gd name="connsiteY2453" fmla="*/ 1273422 h 1341521"/>
              <a:gd name="connsiteX2454" fmla="*/ 1874580 w 1987075"/>
              <a:gd name="connsiteY2454" fmla="*/ 1271196 h 1341521"/>
              <a:gd name="connsiteX2455" fmla="*/ 1870790 w 1987075"/>
              <a:gd name="connsiteY2455" fmla="*/ 1270354 h 1341521"/>
              <a:gd name="connsiteX2456" fmla="*/ 1868865 w 1987075"/>
              <a:gd name="connsiteY2456" fmla="*/ 1269332 h 1341521"/>
              <a:gd name="connsiteX2457" fmla="*/ 1867181 w 1987075"/>
              <a:gd name="connsiteY2457" fmla="*/ 1267166 h 1341521"/>
              <a:gd name="connsiteX2458" fmla="*/ 1863150 w 1987075"/>
              <a:gd name="connsiteY2458" fmla="*/ 1268971 h 1341521"/>
              <a:gd name="connsiteX2459" fmla="*/ 1865436 w 1987075"/>
              <a:gd name="connsiteY2459" fmla="*/ 1269512 h 1341521"/>
              <a:gd name="connsiteX2460" fmla="*/ 1865075 w 1987075"/>
              <a:gd name="connsiteY2460" fmla="*/ 1271798 h 1341521"/>
              <a:gd name="connsiteX2461" fmla="*/ 1864173 w 1987075"/>
              <a:gd name="connsiteY2461" fmla="*/ 1273001 h 1341521"/>
              <a:gd name="connsiteX2462" fmla="*/ 1863992 w 1987075"/>
              <a:gd name="connsiteY2462" fmla="*/ 1274806 h 1341521"/>
              <a:gd name="connsiteX2463" fmla="*/ 1862188 w 1987075"/>
              <a:gd name="connsiteY2463" fmla="*/ 1275648 h 1341521"/>
              <a:gd name="connsiteX2464" fmla="*/ 1860383 w 1987075"/>
              <a:gd name="connsiteY2464" fmla="*/ 1278656 h 1341521"/>
              <a:gd name="connsiteX2465" fmla="*/ 1861285 w 1987075"/>
              <a:gd name="connsiteY2465" fmla="*/ 1280040 h 1341521"/>
              <a:gd name="connsiteX2466" fmla="*/ 1862489 w 1987075"/>
              <a:gd name="connsiteY2466" fmla="*/ 1277513 h 1341521"/>
              <a:gd name="connsiteX2467" fmla="*/ 1865135 w 1987075"/>
              <a:gd name="connsiteY2467" fmla="*/ 1276370 h 1341521"/>
              <a:gd name="connsiteX2468" fmla="*/ 1865015 w 1987075"/>
              <a:gd name="connsiteY2468" fmla="*/ 1273964 h 1341521"/>
              <a:gd name="connsiteX2469" fmla="*/ 1867000 w 1987075"/>
              <a:gd name="connsiteY2469" fmla="*/ 1273061 h 1341521"/>
              <a:gd name="connsiteX2470" fmla="*/ 1867000 w 1987075"/>
              <a:gd name="connsiteY2470" fmla="*/ 1273843 h 1341521"/>
              <a:gd name="connsiteX2471" fmla="*/ 1871572 w 1987075"/>
              <a:gd name="connsiteY2471" fmla="*/ 1272279 h 1341521"/>
              <a:gd name="connsiteX2472" fmla="*/ 1872896 w 1987075"/>
              <a:gd name="connsiteY2472" fmla="*/ 1275287 h 1341521"/>
              <a:gd name="connsiteX2473" fmla="*/ 1874400 w 1987075"/>
              <a:gd name="connsiteY2473" fmla="*/ 1274385 h 1341521"/>
              <a:gd name="connsiteX2474" fmla="*/ 1876445 w 1987075"/>
              <a:gd name="connsiteY2474" fmla="*/ 1274385 h 1341521"/>
              <a:gd name="connsiteX2475" fmla="*/ 1878671 w 1987075"/>
              <a:gd name="connsiteY2475" fmla="*/ 1276851 h 1341521"/>
              <a:gd name="connsiteX2476" fmla="*/ 1874640 w 1987075"/>
              <a:gd name="connsiteY2476" fmla="*/ 1278776 h 1341521"/>
              <a:gd name="connsiteX2477" fmla="*/ 1872475 w 1987075"/>
              <a:gd name="connsiteY2477" fmla="*/ 1278776 h 1341521"/>
              <a:gd name="connsiteX2478" fmla="*/ 1874761 w 1987075"/>
              <a:gd name="connsiteY2478" fmla="*/ 1281604 h 1341521"/>
              <a:gd name="connsiteX2479" fmla="*/ 1875723 w 1987075"/>
              <a:gd name="connsiteY2479" fmla="*/ 1281604 h 1341521"/>
              <a:gd name="connsiteX2480" fmla="*/ 1875844 w 1987075"/>
              <a:gd name="connsiteY2480" fmla="*/ 1279799 h 1341521"/>
              <a:gd name="connsiteX2481" fmla="*/ 1879453 w 1987075"/>
              <a:gd name="connsiteY2481" fmla="*/ 1278355 h 1341521"/>
              <a:gd name="connsiteX2482" fmla="*/ 1880777 w 1987075"/>
              <a:gd name="connsiteY2482" fmla="*/ 1280521 h 1341521"/>
              <a:gd name="connsiteX2483" fmla="*/ 1883303 w 1987075"/>
              <a:gd name="connsiteY2483" fmla="*/ 1282266 h 1341521"/>
              <a:gd name="connsiteX2484" fmla="*/ 1885108 w 1987075"/>
              <a:gd name="connsiteY2484" fmla="*/ 1281905 h 1341521"/>
              <a:gd name="connsiteX2485" fmla="*/ 1884687 w 1987075"/>
              <a:gd name="connsiteY2485" fmla="*/ 1282807 h 1341521"/>
              <a:gd name="connsiteX2486" fmla="*/ 1886311 w 1987075"/>
              <a:gd name="connsiteY2486" fmla="*/ 1284311 h 1341521"/>
              <a:gd name="connsiteX2487" fmla="*/ 1886191 w 1987075"/>
              <a:gd name="connsiteY2487" fmla="*/ 1285635 h 1341521"/>
              <a:gd name="connsiteX2488" fmla="*/ 1889620 w 1987075"/>
              <a:gd name="connsiteY2488" fmla="*/ 1289364 h 1341521"/>
              <a:gd name="connsiteX2489" fmla="*/ 1888056 w 1987075"/>
              <a:gd name="connsiteY2489" fmla="*/ 1291831 h 1341521"/>
              <a:gd name="connsiteX2490" fmla="*/ 1886973 w 1987075"/>
              <a:gd name="connsiteY2490" fmla="*/ 1292312 h 1341521"/>
              <a:gd name="connsiteX2491" fmla="*/ 1883484 w 1987075"/>
              <a:gd name="connsiteY2491" fmla="*/ 1292011 h 1341521"/>
              <a:gd name="connsiteX2492" fmla="*/ 1883844 w 1987075"/>
              <a:gd name="connsiteY2492" fmla="*/ 1292974 h 1341521"/>
              <a:gd name="connsiteX2493" fmla="*/ 1882701 w 1987075"/>
              <a:gd name="connsiteY2493" fmla="*/ 1293816 h 1341521"/>
              <a:gd name="connsiteX2494" fmla="*/ 1882521 w 1987075"/>
              <a:gd name="connsiteY2494" fmla="*/ 1295741 h 1341521"/>
              <a:gd name="connsiteX2495" fmla="*/ 1884025 w 1987075"/>
              <a:gd name="connsiteY2495" fmla="*/ 1294237 h 1341521"/>
              <a:gd name="connsiteX2496" fmla="*/ 1885830 w 1987075"/>
              <a:gd name="connsiteY2496" fmla="*/ 1293575 h 1341521"/>
              <a:gd name="connsiteX2497" fmla="*/ 1888116 w 1987075"/>
              <a:gd name="connsiteY2497" fmla="*/ 1294417 h 1341521"/>
              <a:gd name="connsiteX2498" fmla="*/ 1888597 w 1987075"/>
              <a:gd name="connsiteY2498" fmla="*/ 1293636 h 1341521"/>
              <a:gd name="connsiteX2499" fmla="*/ 1890161 w 1987075"/>
              <a:gd name="connsiteY2499" fmla="*/ 1294838 h 1341521"/>
              <a:gd name="connsiteX2500" fmla="*/ 1890763 w 1987075"/>
              <a:gd name="connsiteY2500" fmla="*/ 1291169 h 1341521"/>
              <a:gd name="connsiteX2501" fmla="*/ 1891725 w 1987075"/>
              <a:gd name="connsiteY2501" fmla="*/ 1288582 h 1341521"/>
              <a:gd name="connsiteX2502" fmla="*/ 1892868 w 1987075"/>
              <a:gd name="connsiteY2502" fmla="*/ 1288041 h 1341521"/>
              <a:gd name="connsiteX2503" fmla="*/ 1894372 w 1987075"/>
              <a:gd name="connsiteY2503" fmla="*/ 1289244 h 1341521"/>
              <a:gd name="connsiteX2504" fmla="*/ 1895214 w 1987075"/>
              <a:gd name="connsiteY2504" fmla="*/ 1293274 h 1341521"/>
              <a:gd name="connsiteX2505" fmla="*/ 1896297 w 1987075"/>
              <a:gd name="connsiteY2505" fmla="*/ 1295982 h 1341521"/>
              <a:gd name="connsiteX2506" fmla="*/ 1894673 w 1987075"/>
              <a:gd name="connsiteY2506" fmla="*/ 1297786 h 1341521"/>
              <a:gd name="connsiteX2507" fmla="*/ 1894071 w 1987075"/>
              <a:gd name="connsiteY2507" fmla="*/ 1300914 h 1341521"/>
              <a:gd name="connsiteX2508" fmla="*/ 1896117 w 1987075"/>
              <a:gd name="connsiteY2508" fmla="*/ 1300433 h 1341521"/>
              <a:gd name="connsiteX2509" fmla="*/ 1896057 w 1987075"/>
              <a:gd name="connsiteY2509" fmla="*/ 1301757 h 1341521"/>
              <a:gd name="connsiteX2510" fmla="*/ 1894252 w 1987075"/>
              <a:gd name="connsiteY2510" fmla="*/ 1303561 h 1341521"/>
              <a:gd name="connsiteX2511" fmla="*/ 1892447 w 1987075"/>
              <a:gd name="connsiteY2511" fmla="*/ 1304223 h 1341521"/>
              <a:gd name="connsiteX2512" fmla="*/ 1892808 w 1987075"/>
              <a:gd name="connsiteY2512" fmla="*/ 1307351 h 1341521"/>
              <a:gd name="connsiteX2513" fmla="*/ 1890462 w 1987075"/>
              <a:gd name="connsiteY2513" fmla="*/ 1309637 h 1341521"/>
              <a:gd name="connsiteX2514" fmla="*/ 1886852 w 1987075"/>
              <a:gd name="connsiteY2514" fmla="*/ 1311382 h 1341521"/>
              <a:gd name="connsiteX2515" fmla="*/ 1887093 w 1987075"/>
              <a:gd name="connsiteY2515" fmla="*/ 1312164 h 1341521"/>
              <a:gd name="connsiteX2516" fmla="*/ 1888898 w 1987075"/>
              <a:gd name="connsiteY2516" fmla="*/ 1311563 h 1341521"/>
              <a:gd name="connsiteX2517" fmla="*/ 1890943 w 1987075"/>
              <a:gd name="connsiteY2517" fmla="*/ 1311803 h 1341521"/>
              <a:gd name="connsiteX2518" fmla="*/ 1893650 w 1987075"/>
              <a:gd name="connsiteY2518" fmla="*/ 1309698 h 1341521"/>
              <a:gd name="connsiteX2519" fmla="*/ 1894974 w 1987075"/>
              <a:gd name="connsiteY2519" fmla="*/ 1307472 h 1341521"/>
              <a:gd name="connsiteX2520" fmla="*/ 1897440 w 1987075"/>
              <a:gd name="connsiteY2520" fmla="*/ 1306569 h 1341521"/>
              <a:gd name="connsiteX2521" fmla="*/ 1898764 w 1987075"/>
              <a:gd name="connsiteY2521" fmla="*/ 1309337 h 1341521"/>
              <a:gd name="connsiteX2522" fmla="*/ 1897861 w 1987075"/>
              <a:gd name="connsiteY2522" fmla="*/ 1309096 h 1341521"/>
              <a:gd name="connsiteX2523" fmla="*/ 1899666 w 1987075"/>
              <a:gd name="connsiteY2523" fmla="*/ 1312645 h 1341521"/>
              <a:gd name="connsiteX2524" fmla="*/ 1899546 w 1987075"/>
              <a:gd name="connsiteY2524" fmla="*/ 1315894 h 1341521"/>
              <a:gd name="connsiteX2525" fmla="*/ 1900749 w 1987075"/>
              <a:gd name="connsiteY2525" fmla="*/ 1320165 h 1341521"/>
              <a:gd name="connsiteX2526" fmla="*/ 1896598 w 1987075"/>
              <a:gd name="connsiteY2526" fmla="*/ 1318360 h 1341521"/>
              <a:gd name="connsiteX2527" fmla="*/ 1897380 w 1987075"/>
              <a:gd name="connsiteY2527" fmla="*/ 1320225 h 1341521"/>
              <a:gd name="connsiteX2528" fmla="*/ 1899004 w 1987075"/>
              <a:gd name="connsiteY2528" fmla="*/ 1320345 h 1341521"/>
              <a:gd name="connsiteX2529" fmla="*/ 1900809 w 1987075"/>
              <a:gd name="connsiteY2529" fmla="*/ 1321429 h 1341521"/>
              <a:gd name="connsiteX2530" fmla="*/ 1902433 w 1987075"/>
              <a:gd name="connsiteY2530" fmla="*/ 1324978 h 1341521"/>
              <a:gd name="connsiteX2531" fmla="*/ 1901952 w 1987075"/>
              <a:gd name="connsiteY2531" fmla="*/ 1326662 h 1341521"/>
              <a:gd name="connsiteX2532" fmla="*/ 1900328 w 1987075"/>
              <a:gd name="connsiteY2532" fmla="*/ 1326903 h 1341521"/>
              <a:gd name="connsiteX2533" fmla="*/ 1900328 w 1987075"/>
              <a:gd name="connsiteY2533" fmla="*/ 1329189 h 1341521"/>
              <a:gd name="connsiteX2534" fmla="*/ 1901350 w 1987075"/>
              <a:gd name="connsiteY2534" fmla="*/ 1330272 h 1341521"/>
              <a:gd name="connsiteX2535" fmla="*/ 1900689 w 1987075"/>
              <a:gd name="connsiteY2535" fmla="*/ 1332678 h 1341521"/>
              <a:gd name="connsiteX2536" fmla="*/ 1900990 w 1987075"/>
              <a:gd name="connsiteY2536" fmla="*/ 1334182 h 1341521"/>
              <a:gd name="connsiteX2537" fmla="*/ 1898944 w 1987075"/>
              <a:gd name="connsiteY2537" fmla="*/ 1333701 h 1341521"/>
              <a:gd name="connsiteX2538" fmla="*/ 1897380 w 1987075"/>
              <a:gd name="connsiteY2538" fmla="*/ 1334062 h 1341521"/>
              <a:gd name="connsiteX2539" fmla="*/ 1897801 w 1987075"/>
              <a:gd name="connsiteY2539" fmla="*/ 1335205 h 1341521"/>
              <a:gd name="connsiteX2540" fmla="*/ 1893951 w 1987075"/>
              <a:gd name="connsiteY2540" fmla="*/ 1335325 h 1341521"/>
              <a:gd name="connsiteX2541" fmla="*/ 1893891 w 1987075"/>
              <a:gd name="connsiteY2541" fmla="*/ 1334242 h 1341521"/>
              <a:gd name="connsiteX2542" fmla="*/ 1892267 w 1987075"/>
              <a:gd name="connsiteY2542" fmla="*/ 1334242 h 1341521"/>
              <a:gd name="connsiteX2543" fmla="*/ 1891785 w 1987075"/>
              <a:gd name="connsiteY2543" fmla="*/ 1332919 h 1341521"/>
              <a:gd name="connsiteX2544" fmla="*/ 1890582 w 1987075"/>
              <a:gd name="connsiteY2544" fmla="*/ 1333821 h 1341521"/>
              <a:gd name="connsiteX2545" fmla="*/ 1889018 w 1987075"/>
              <a:gd name="connsiteY2545" fmla="*/ 1333099 h 1341521"/>
              <a:gd name="connsiteX2546" fmla="*/ 1888417 w 1987075"/>
              <a:gd name="connsiteY2546" fmla="*/ 1334603 h 1341521"/>
              <a:gd name="connsiteX2547" fmla="*/ 1886371 w 1987075"/>
              <a:gd name="connsiteY2547" fmla="*/ 1334302 h 1341521"/>
              <a:gd name="connsiteX2548" fmla="*/ 1885890 w 1987075"/>
              <a:gd name="connsiteY2548" fmla="*/ 1332317 h 1341521"/>
              <a:gd name="connsiteX2549" fmla="*/ 1883183 w 1987075"/>
              <a:gd name="connsiteY2549" fmla="*/ 1331836 h 1341521"/>
              <a:gd name="connsiteX2550" fmla="*/ 1883123 w 1987075"/>
              <a:gd name="connsiteY2550" fmla="*/ 1329670 h 1341521"/>
              <a:gd name="connsiteX2551" fmla="*/ 1882040 w 1987075"/>
              <a:gd name="connsiteY2551" fmla="*/ 1330572 h 1341521"/>
              <a:gd name="connsiteX2552" fmla="*/ 1880355 w 1987075"/>
              <a:gd name="connsiteY2552" fmla="*/ 1329911 h 1341521"/>
              <a:gd name="connsiteX2553" fmla="*/ 1876926 w 1987075"/>
              <a:gd name="connsiteY2553" fmla="*/ 1331174 h 1341521"/>
              <a:gd name="connsiteX2554" fmla="*/ 1876926 w 1987075"/>
              <a:gd name="connsiteY2554" fmla="*/ 1330151 h 1341521"/>
              <a:gd name="connsiteX2555" fmla="*/ 1878611 w 1987075"/>
              <a:gd name="connsiteY2555" fmla="*/ 1329369 h 1341521"/>
              <a:gd name="connsiteX2556" fmla="*/ 1878370 w 1987075"/>
              <a:gd name="connsiteY2556" fmla="*/ 1328226 h 1341521"/>
              <a:gd name="connsiteX2557" fmla="*/ 1879212 w 1987075"/>
              <a:gd name="connsiteY2557" fmla="*/ 1326421 h 1341521"/>
              <a:gd name="connsiteX2558" fmla="*/ 1883123 w 1987075"/>
              <a:gd name="connsiteY2558" fmla="*/ 1326782 h 1341521"/>
              <a:gd name="connsiteX2559" fmla="*/ 1884747 w 1987075"/>
              <a:gd name="connsiteY2559" fmla="*/ 1325278 h 1341521"/>
              <a:gd name="connsiteX2560" fmla="*/ 1883604 w 1987075"/>
              <a:gd name="connsiteY2560" fmla="*/ 1324797 h 1341521"/>
              <a:gd name="connsiteX2561" fmla="*/ 1883002 w 1987075"/>
              <a:gd name="connsiteY2561" fmla="*/ 1323173 h 1341521"/>
              <a:gd name="connsiteX2562" fmla="*/ 1880295 w 1987075"/>
              <a:gd name="connsiteY2562" fmla="*/ 1322752 h 1341521"/>
              <a:gd name="connsiteX2563" fmla="*/ 1879273 w 1987075"/>
              <a:gd name="connsiteY2563" fmla="*/ 1321068 h 1341521"/>
              <a:gd name="connsiteX2564" fmla="*/ 1878310 w 1987075"/>
              <a:gd name="connsiteY2564" fmla="*/ 1321368 h 1341521"/>
              <a:gd name="connsiteX2565" fmla="*/ 1877287 w 1987075"/>
              <a:gd name="connsiteY2565" fmla="*/ 1320225 h 1341521"/>
              <a:gd name="connsiteX2566" fmla="*/ 1876385 w 1987075"/>
              <a:gd name="connsiteY2566" fmla="*/ 1321429 h 1341521"/>
              <a:gd name="connsiteX2567" fmla="*/ 1874580 w 1987075"/>
              <a:gd name="connsiteY2567" fmla="*/ 1321849 h 1341521"/>
              <a:gd name="connsiteX2568" fmla="*/ 1873377 w 1987075"/>
              <a:gd name="connsiteY2568" fmla="*/ 1320286 h 1341521"/>
              <a:gd name="connsiteX2569" fmla="*/ 1873738 w 1987075"/>
              <a:gd name="connsiteY2569" fmla="*/ 1318962 h 1341521"/>
              <a:gd name="connsiteX2570" fmla="*/ 1872294 w 1987075"/>
              <a:gd name="connsiteY2570" fmla="*/ 1319082 h 1341521"/>
              <a:gd name="connsiteX2571" fmla="*/ 1869166 w 1987075"/>
              <a:gd name="connsiteY2571" fmla="*/ 1316556 h 1341521"/>
              <a:gd name="connsiteX2572" fmla="*/ 1869527 w 1987075"/>
              <a:gd name="connsiteY2572" fmla="*/ 1313969 h 1341521"/>
              <a:gd name="connsiteX2573" fmla="*/ 1870790 w 1987075"/>
              <a:gd name="connsiteY2573" fmla="*/ 1314149 h 1341521"/>
              <a:gd name="connsiteX2574" fmla="*/ 1869768 w 1987075"/>
              <a:gd name="connsiteY2574" fmla="*/ 1312766 h 1341521"/>
              <a:gd name="connsiteX2575" fmla="*/ 1869647 w 1987075"/>
              <a:gd name="connsiteY2575" fmla="*/ 1310961 h 1341521"/>
              <a:gd name="connsiteX2576" fmla="*/ 1871151 w 1987075"/>
              <a:gd name="connsiteY2576" fmla="*/ 1309156 h 1341521"/>
              <a:gd name="connsiteX2577" fmla="*/ 1870128 w 1987075"/>
              <a:gd name="connsiteY2577" fmla="*/ 1308374 h 1341521"/>
              <a:gd name="connsiteX2578" fmla="*/ 1871512 w 1987075"/>
              <a:gd name="connsiteY2578" fmla="*/ 1305787 h 1341521"/>
              <a:gd name="connsiteX2579" fmla="*/ 1871332 w 1987075"/>
              <a:gd name="connsiteY2579" fmla="*/ 1304464 h 1341521"/>
              <a:gd name="connsiteX2580" fmla="*/ 1870128 w 1987075"/>
              <a:gd name="connsiteY2580" fmla="*/ 1305426 h 1341521"/>
              <a:gd name="connsiteX2581" fmla="*/ 1869226 w 1987075"/>
              <a:gd name="connsiteY2581" fmla="*/ 1304043 h 1341521"/>
              <a:gd name="connsiteX2582" fmla="*/ 1868143 w 1987075"/>
              <a:gd name="connsiteY2582" fmla="*/ 1307291 h 1341521"/>
              <a:gd name="connsiteX2583" fmla="*/ 1867782 w 1987075"/>
              <a:gd name="connsiteY2583" fmla="*/ 1310239 h 1341521"/>
              <a:gd name="connsiteX2584" fmla="*/ 1866820 w 1987075"/>
              <a:gd name="connsiteY2584" fmla="*/ 1308254 h 1341521"/>
              <a:gd name="connsiteX2585" fmla="*/ 1866820 w 1987075"/>
              <a:gd name="connsiteY2585" fmla="*/ 1305607 h 1341521"/>
              <a:gd name="connsiteX2586" fmla="*/ 1868264 w 1987075"/>
              <a:gd name="connsiteY2586" fmla="*/ 1300914 h 1341521"/>
              <a:gd name="connsiteX2587" fmla="*/ 1866639 w 1987075"/>
              <a:gd name="connsiteY2587" fmla="*/ 1298749 h 1341521"/>
              <a:gd name="connsiteX2588" fmla="*/ 1863030 w 1987075"/>
              <a:gd name="connsiteY2588" fmla="*/ 1295982 h 1341521"/>
              <a:gd name="connsiteX2589" fmla="*/ 1866038 w 1987075"/>
              <a:gd name="connsiteY2589" fmla="*/ 1300734 h 1341521"/>
              <a:gd name="connsiteX2590" fmla="*/ 1865797 w 1987075"/>
              <a:gd name="connsiteY2590" fmla="*/ 1302719 h 1341521"/>
              <a:gd name="connsiteX2591" fmla="*/ 1864414 w 1987075"/>
              <a:gd name="connsiteY2591" fmla="*/ 1303561 h 1341521"/>
              <a:gd name="connsiteX2592" fmla="*/ 1862007 w 1987075"/>
              <a:gd name="connsiteY2592" fmla="*/ 1303080 h 1341521"/>
              <a:gd name="connsiteX2593" fmla="*/ 1859541 w 1987075"/>
              <a:gd name="connsiteY2593" fmla="*/ 1301456 h 1341521"/>
              <a:gd name="connsiteX2594" fmla="*/ 1857977 w 1987075"/>
              <a:gd name="connsiteY2594" fmla="*/ 1301336 h 1341521"/>
              <a:gd name="connsiteX2595" fmla="*/ 1857856 w 1987075"/>
              <a:gd name="connsiteY2595" fmla="*/ 1300313 h 1341521"/>
              <a:gd name="connsiteX2596" fmla="*/ 1856292 w 1987075"/>
              <a:gd name="connsiteY2596" fmla="*/ 1300072 h 1341521"/>
              <a:gd name="connsiteX2597" fmla="*/ 1857616 w 1987075"/>
              <a:gd name="connsiteY2597" fmla="*/ 1301937 h 1341521"/>
              <a:gd name="connsiteX2598" fmla="*/ 1858699 w 1987075"/>
              <a:gd name="connsiteY2598" fmla="*/ 1302058 h 1341521"/>
              <a:gd name="connsiteX2599" fmla="*/ 1861526 w 1987075"/>
              <a:gd name="connsiteY2599" fmla="*/ 1304464 h 1341521"/>
              <a:gd name="connsiteX2600" fmla="*/ 1862549 w 1987075"/>
              <a:gd name="connsiteY2600" fmla="*/ 1304043 h 1341521"/>
              <a:gd name="connsiteX2601" fmla="*/ 1863812 w 1987075"/>
              <a:gd name="connsiteY2601" fmla="*/ 1304945 h 1341521"/>
              <a:gd name="connsiteX2602" fmla="*/ 1863030 w 1987075"/>
              <a:gd name="connsiteY2602" fmla="*/ 1306569 h 1341521"/>
              <a:gd name="connsiteX2603" fmla="*/ 1863511 w 1987075"/>
              <a:gd name="connsiteY2603" fmla="*/ 1308555 h 1341521"/>
              <a:gd name="connsiteX2604" fmla="*/ 1865135 w 1987075"/>
              <a:gd name="connsiteY2604" fmla="*/ 1311021 h 1341521"/>
              <a:gd name="connsiteX2605" fmla="*/ 1865015 w 1987075"/>
              <a:gd name="connsiteY2605" fmla="*/ 1313849 h 1341521"/>
              <a:gd name="connsiteX2606" fmla="*/ 1862849 w 1987075"/>
              <a:gd name="connsiteY2606" fmla="*/ 1314330 h 1341521"/>
              <a:gd name="connsiteX2607" fmla="*/ 1862489 w 1987075"/>
              <a:gd name="connsiteY2607" fmla="*/ 1316255 h 1341521"/>
              <a:gd name="connsiteX2608" fmla="*/ 1861526 w 1987075"/>
              <a:gd name="connsiteY2608" fmla="*/ 1314871 h 1341521"/>
              <a:gd name="connsiteX2609" fmla="*/ 1860684 w 1987075"/>
              <a:gd name="connsiteY2609" fmla="*/ 1315353 h 1341521"/>
              <a:gd name="connsiteX2610" fmla="*/ 1858277 w 1987075"/>
              <a:gd name="connsiteY2610" fmla="*/ 1314390 h 1341521"/>
              <a:gd name="connsiteX2611" fmla="*/ 1856593 w 1987075"/>
              <a:gd name="connsiteY2611" fmla="*/ 1314270 h 1341521"/>
              <a:gd name="connsiteX2612" fmla="*/ 1855510 w 1987075"/>
              <a:gd name="connsiteY2612" fmla="*/ 1313367 h 1341521"/>
              <a:gd name="connsiteX2613" fmla="*/ 1856292 w 1987075"/>
              <a:gd name="connsiteY2613" fmla="*/ 1310841 h 1341521"/>
              <a:gd name="connsiteX2614" fmla="*/ 1856232 w 1987075"/>
              <a:gd name="connsiteY2614" fmla="*/ 1309096 h 1341521"/>
              <a:gd name="connsiteX2615" fmla="*/ 1854848 w 1987075"/>
              <a:gd name="connsiteY2615" fmla="*/ 1307051 h 1341521"/>
              <a:gd name="connsiteX2616" fmla="*/ 1855209 w 1987075"/>
              <a:gd name="connsiteY2616" fmla="*/ 1306088 h 1341521"/>
              <a:gd name="connsiteX2617" fmla="*/ 1853405 w 1987075"/>
              <a:gd name="connsiteY2617" fmla="*/ 1306509 h 1341521"/>
              <a:gd name="connsiteX2618" fmla="*/ 1852202 w 1987075"/>
              <a:gd name="connsiteY2618" fmla="*/ 1305787 h 1341521"/>
              <a:gd name="connsiteX2619" fmla="*/ 1853826 w 1987075"/>
              <a:gd name="connsiteY2619" fmla="*/ 1303802 h 1341521"/>
              <a:gd name="connsiteX2620" fmla="*/ 1853525 w 1987075"/>
              <a:gd name="connsiteY2620" fmla="*/ 1302479 h 1341521"/>
              <a:gd name="connsiteX2621" fmla="*/ 1851299 w 1987075"/>
              <a:gd name="connsiteY2621" fmla="*/ 1302840 h 1341521"/>
              <a:gd name="connsiteX2622" fmla="*/ 1851720 w 1987075"/>
              <a:gd name="connsiteY2622" fmla="*/ 1301336 h 1341521"/>
              <a:gd name="connsiteX2623" fmla="*/ 1851239 w 1987075"/>
              <a:gd name="connsiteY2623" fmla="*/ 1299952 h 1341521"/>
              <a:gd name="connsiteX2624" fmla="*/ 1849314 w 1987075"/>
              <a:gd name="connsiteY2624" fmla="*/ 1299290 h 1341521"/>
              <a:gd name="connsiteX2625" fmla="*/ 1847810 w 1987075"/>
              <a:gd name="connsiteY2625" fmla="*/ 1301095 h 1341521"/>
              <a:gd name="connsiteX2626" fmla="*/ 1846005 w 1987075"/>
              <a:gd name="connsiteY2626" fmla="*/ 1299892 h 1341521"/>
              <a:gd name="connsiteX2627" fmla="*/ 1846426 w 1987075"/>
              <a:gd name="connsiteY2627" fmla="*/ 1298448 h 1341521"/>
              <a:gd name="connsiteX2628" fmla="*/ 1847930 w 1987075"/>
              <a:gd name="connsiteY2628" fmla="*/ 1297846 h 1341521"/>
              <a:gd name="connsiteX2629" fmla="*/ 1846005 w 1987075"/>
              <a:gd name="connsiteY2629" fmla="*/ 1297666 h 1341521"/>
              <a:gd name="connsiteX2630" fmla="*/ 1845885 w 1987075"/>
              <a:gd name="connsiteY2630" fmla="*/ 1296523 h 1341521"/>
              <a:gd name="connsiteX2631" fmla="*/ 1844622 w 1987075"/>
              <a:gd name="connsiteY2631" fmla="*/ 1297365 h 1341521"/>
              <a:gd name="connsiteX2632" fmla="*/ 1842275 w 1987075"/>
              <a:gd name="connsiteY2632" fmla="*/ 1297606 h 1341521"/>
              <a:gd name="connsiteX2633" fmla="*/ 1844200 w 1987075"/>
              <a:gd name="connsiteY2633" fmla="*/ 1298689 h 1341521"/>
              <a:gd name="connsiteX2634" fmla="*/ 1843418 w 1987075"/>
              <a:gd name="connsiteY2634" fmla="*/ 1299892 h 1341521"/>
              <a:gd name="connsiteX2635" fmla="*/ 1846126 w 1987075"/>
              <a:gd name="connsiteY2635" fmla="*/ 1303983 h 1341521"/>
              <a:gd name="connsiteX2636" fmla="*/ 1844922 w 1987075"/>
              <a:gd name="connsiteY2636" fmla="*/ 1304825 h 1341521"/>
              <a:gd name="connsiteX2637" fmla="*/ 1846847 w 1987075"/>
              <a:gd name="connsiteY2637" fmla="*/ 1306810 h 1341521"/>
              <a:gd name="connsiteX2638" fmla="*/ 1847990 w 1987075"/>
              <a:gd name="connsiteY2638" fmla="*/ 1306208 h 1341521"/>
              <a:gd name="connsiteX2639" fmla="*/ 1849013 w 1987075"/>
              <a:gd name="connsiteY2639" fmla="*/ 1307412 h 1341521"/>
              <a:gd name="connsiteX2640" fmla="*/ 1849434 w 1987075"/>
              <a:gd name="connsiteY2640" fmla="*/ 1310420 h 1341521"/>
              <a:gd name="connsiteX2641" fmla="*/ 1851540 w 1987075"/>
              <a:gd name="connsiteY2641" fmla="*/ 1312044 h 1341521"/>
              <a:gd name="connsiteX2642" fmla="*/ 1848773 w 1987075"/>
              <a:gd name="connsiteY2642" fmla="*/ 1310480 h 1341521"/>
              <a:gd name="connsiteX2643" fmla="*/ 1847208 w 1987075"/>
              <a:gd name="connsiteY2643" fmla="*/ 1311081 h 1341521"/>
              <a:gd name="connsiteX2644" fmla="*/ 1849976 w 1987075"/>
              <a:gd name="connsiteY2644" fmla="*/ 1312886 h 1341521"/>
              <a:gd name="connsiteX2645" fmla="*/ 1849675 w 1987075"/>
              <a:gd name="connsiteY2645" fmla="*/ 1313548 h 1341521"/>
              <a:gd name="connsiteX2646" fmla="*/ 1852863 w 1987075"/>
              <a:gd name="connsiteY2646" fmla="*/ 1315353 h 1341521"/>
              <a:gd name="connsiteX2647" fmla="*/ 1853284 w 1987075"/>
              <a:gd name="connsiteY2647" fmla="*/ 1318661 h 1341521"/>
              <a:gd name="connsiteX2648" fmla="*/ 1855931 w 1987075"/>
              <a:gd name="connsiteY2648" fmla="*/ 1320707 h 1341521"/>
              <a:gd name="connsiteX2649" fmla="*/ 1855330 w 1987075"/>
              <a:gd name="connsiteY2649" fmla="*/ 1321789 h 1341521"/>
              <a:gd name="connsiteX2650" fmla="*/ 1857375 w 1987075"/>
              <a:gd name="connsiteY2650" fmla="*/ 1324135 h 1341521"/>
              <a:gd name="connsiteX2651" fmla="*/ 1858999 w 1987075"/>
              <a:gd name="connsiteY2651" fmla="*/ 1324135 h 1341521"/>
              <a:gd name="connsiteX2652" fmla="*/ 1861406 w 1987075"/>
              <a:gd name="connsiteY2652" fmla="*/ 1327023 h 1341521"/>
              <a:gd name="connsiteX2653" fmla="*/ 1860323 w 1987075"/>
              <a:gd name="connsiteY2653" fmla="*/ 1328407 h 1341521"/>
              <a:gd name="connsiteX2654" fmla="*/ 1862188 w 1987075"/>
              <a:gd name="connsiteY2654" fmla="*/ 1327685 h 1341521"/>
              <a:gd name="connsiteX2655" fmla="*/ 1864895 w 1987075"/>
              <a:gd name="connsiteY2655" fmla="*/ 1329489 h 1341521"/>
              <a:gd name="connsiteX2656" fmla="*/ 1865376 w 1987075"/>
              <a:gd name="connsiteY2656" fmla="*/ 1331475 h 1341521"/>
              <a:gd name="connsiteX2657" fmla="*/ 1867301 w 1987075"/>
              <a:gd name="connsiteY2657" fmla="*/ 1333881 h 1341521"/>
              <a:gd name="connsiteX2658" fmla="*/ 1867121 w 1987075"/>
              <a:gd name="connsiteY2658" fmla="*/ 1336047 h 1341521"/>
              <a:gd name="connsiteX2659" fmla="*/ 1869106 w 1987075"/>
              <a:gd name="connsiteY2659" fmla="*/ 1336167 h 1341521"/>
              <a:gd name="connsiteX2660" fmla="*/ 1867903 w 1987075"/>
              <a:gd name="connsiteY2660" fmla="*/ 1339175 h 1341521"/>
              <a:gd name="connsiteX2661" fmla="*/ 1870249 w 1987075"/>
              <a:gd name="connsiteY2661" fmla="*/ 1340258 h 1341521"/>
              <a:gd name="connsiteX2662" fmla="*/ 1867903 w 1987075"/>
              <a:gd name="connsiteY2662" fmla="*/ 1341521 h 1341521"/>
              <a:gd name="connsiteX2663" fmla="*/ 1866760 w 1987075"/>
              <a:gd name="connsiteY2663" fmla="*/ 1339897 h 1341521"/>
              <a:gd name="connsiteX2664" fmla="*/ 1864714 w 1987075"/>
              <a:gd name="connsiteY2664" fmla="*/ 1340378 h 1341521"/>
              <a:gd name="connsiteX2665" fmla="*/ 1863571 w 1987075"/>
              <a:gd name="connsiteY2665" fmla="*/ 1339295 h 1341521"/>
              <a:gd name="connsiteX2666" fmla="*/ 1862188 w 1987075"/>
              <a:gd name="connsiteY2666" fmla="*/ 1340318 h 1341521"/>
              <a:gd name="connsiteX2667" fmla="*/ 1859601 w 1987075"/>
              <a:gd name="connsiteY2667" fmla="*/ 1336829 h 1341521"/>
              <a:gd name="connsiteX2668" fmla="*/ 1860022 w 1987075"/>
              <a:gd name="connsiteY2668" fmla="*/ 1335806 h 1341521"/>
              <a:gd name="connsiteX2669" fmla="*/ 1858217 w 1987075"/>
              <a:gd name="connsiteY2669" fmla="*/ 1334001 h 1341521"/>
              <a:gd name="connsiteX2670" fmla="*/ 1856413 w 1987075"/>
              <a:gd name="connsiteY2670" fmla="*/ 1333761 h 1341521"/>
              <a:gd name="connsiteX2671" fmla="*/ 1852983 w 1987075"/>
              <a:gd name="connsiteY2671" fmla="*/ 1331054 h 1341521"/>
              <a:gd name="connsiteX2672" fmla="*/ 1851299 w 1987075"/>
              <a:gd name="connsiteY2672" fmla="*/ 1327203 h 1341521"/>
              <a:gd name="connsiteX2673" fmla="*/ 1848652 w 1987075"/>
              <a:gd name="connsiteY2673" fmla="*/ 1324917 h 1341521"/>
              <a:gd name="connsiteX2674" fmla="*/ 1848472 w 1987075"/>
              <a:gd name="connsiteY2674" fmla="*/ 1324015 h 1341521"/>
              <a:gd name="connsiteX2675" fmla="*/ 1846426 w 1987075"/>
              <a:gd name="connsiteY2675" fmla="*/ 1324015 h 1341521"/>
              <a:gd name="connsiteX2676" fmla="*/ 1845825 w 1987075"/>
              <a:gd name="connsiteY2676" fmla="*/ 1323053 h 1341521"/>
              <a:gd name="connsiteX2677" fmla="*/ 1843779 w 1987075"/>
              <a:gd name="connsiteY2677" fmla="*/ 1322150 h 1341521"/>
              <a:gd name="connsiteX2678" fmla="*/ 1844261 w 1987075"/>
              <a:gd name="connsiteY2678" fmla="*/ 1321248 h 1341521"/>
              <a:gd name="connsiteX2679" fmla="*/ 1843358 w 1987075"/>
              <a:gd name="connsiteY2679" fmla="*/ 1319864 h 1341521"/>
              <a:gd name="connsiteX2680" fmla="*/ 1843960 w 1987075"/>
              <a:gd name="connsiteY2680" fmla="*/ 1318421 h 1341521"/>
              <a:gd name="connsiteX2681" fmla="*/ 1842757 w 1987075"/>
              <a:gd name="connsiteY2681" fmla="*/ 1317819 h 1341521"/>
              <a:gd name="connsiteX2682" fmla="*/ 1842937 w 1987075"/>
              <a:gd name="connsiteY2682" fmla="*/ 1316195 h 1341521"/>
              <a:gd name="connsiteX2683" fmla="*/ 1841433 w 1987075"/>
              <a:gd name="connsiteY2683" fmla="*/ 1315894 h 1341521"/>
              <a:gd name="connsiteX2684" fmla="*/ 1839749 w 1987075"/>
              <a:gd name="connsiteY2684" fmla="*/ 1314089 h 1341521"/>
              <a:gd name="connsiteX2685" fmla="*/ 1842095 w 1987075"/>
              <a:gd name="connsiteY2685" fmla="*/ 1314210 h 1341521"/>
              <a:gd name="connsiteX2686" fmla="*/ 1838786 w 1987075"/>
              <a:gd name="connsiteY2686" fmla="*/ 1311683 h 1341521"/>
              <a:gd name="connsiteX2687" fmla="*/ 1838666 w 1987075"/>
              <a:gd name="connsiteY2687" fmla="*/ 1310540 h 1341521"/>
              <a:gd name="connsiteX2688" fmla="*/ 1840050 w 1987075"/>
              <a:gd name="connsiteY2688" fmla="*/ 1309998 h 1341521"/>
              <a:gd name="connsiteX2689" fmla="*/ 1842155 w 1987075"/>
              <a:gd name="connsiteY2689" fmla="*/ 1310239 h 1341521"/>
              <a:gd name="connsiteX2690" fmla="*/ 1843719 w 1987075"/>
              <a:gd name="connsiteY2690" fmla="*/ 1309818 h 1341521"/>
              <a:gd name="connsiteX2691" fmla="*/ 1838907 w 1987075"/>
              <a:gd name="connsiteY2691" fmla="*/ 1308976 h 1341521"/>
              <a:gd name="connsiteX2692" fmla="*/ 1839929 w 1987075"/>
              <a:gd name="connsiteY2692" fmla="*/ 1307592 h 1341521"/>
              <a:gd name="connsiteX2693" fmla="*/ 1837703 w 1987075"/>
              <a:gd name="connsiteY2693" fmla="*/ 1305306 h 1341521"/>
              <a:gd name="connsiteX2694" fmla="*/ 1840711 w 1987075"/>
              <a:gd name="connsiteY2694" fmla="*/ 1306088 h 1341521"/>
              <a:gd name="connsiteX2695" fmla="*/ 1839448 w 1987075"/>
              <a:gd name="connsiteY2695" fmla="*/ 1304704 h 1341521"/>
              <a:gd name="connsiteX2696" fmla="*/ 1837764 w 1987075"/>
              <a:gd name="connsiteY2696" fmla="*/ 1304404 h 1341521"/>
              <a:gd name="connsiteX2697" fmla="*/ 1837944 w 1987075"/>
              <a:gd name="connsiteY2697" fmla="*/ 1299170 h 1341521"/>
              <a:gd name="connsiteX2698" fmla="*/ 1840110 w 1987075"/>
              <a:gd name="connsiteY2698" fmla="*/ 1298689 h 1341521"/>
              <a:gd name="connsiteX2699" fmla="*/ 1841914 w 1987075"/>
              <a:gd name="connsiteY2699" fmla="*/ 1296463 h 1341521"/>
              <a:gd name="connsiteX2700" fmla="*/ 1839628 w 1987075"/>
              <a:gd name="connsiteY2700" fmla="*/ 1297305 h 1341521"/>
              <a:gd name="connsiteX2701" fmla="*/ 1838064 w 1987075"/>
              <a:gd name="connsiteY2701" fmla="*/ 1296824 h 1341521"/>
              <a:gd name="connsiteX2702" fmla="*/ 1836921 w 1987075"/>
              <a:gd name="connsiteY2702" fmla="*/ 1297546 h 1341521"/>
              <a:gd name="connsiteX2703" fmla="*/ 1836380 w 1987075"/>
              <a:gd name="connsiteY2703" fmla="*/ 1301336 h 1341521"/>
              <a:gd name="connsiteX2704" fmla="*/ 1832650 w 1987075"/>
              <a:gd name="connsiteY2704" fmla="*/ 1303020 h 1341521"/>
              <a:gd name="connsiteX2705" fmla="*/ 1831688 w 1987075"/>
              <a:gd name="connsiteY2705" fmla="*/ 1301817 h 1341521"/>
              <a:gd name="connsiteX2706" fmla="*/ 1830184 w 1987075"/>
              <a:gd name="connsiteY2706" fmla="*/ 1301516 h 1341521"/>
              <a:gd name="connsiteX2707" fmla="*/ 1829101 w 1987075"/>
              <a:gd name="connsiteY2707" fmla="*/ 1303381 h 1341521"/>
              <a:gd name="connsiteX2708" fmla="*/ 1826935 w 1987075"/>
              <a:gd name="connsiteY2708" fmla="*/ 1302298 h 1341521"/>
              <a:gd name="connsiteX2709" fmla="*/ 1825852 w 1987075"/>
              <a:gd name="connsiteY2709" fmla="*/ 1299170 h 1341521"/>
              <a:gd name="connsiteX2710" fmla="*/ 1828078 w 1987075"/>
              <a:gd name="connsiteY2710" fmla="*/ 1298388 h 1341521"/>
              <a:gd name="connsiteX2711" fmla="*/ 1828499 w 1987075"/>
              <a:gd name="connsiteY2711" fmla="*/ 1296884 h 1341521"/>
              <a:gd name="connsiteX2712" fmla="*/ 1826454 w 1987075"/>
              <a:gd name="connsiteY2712" fmla="*/ 1297305 h 1341521"/>
              <a:gd name="connsiteX2713" fmla="*/ 1825672 w 1987075"/>
              <a:gd name="connsiteY2713" fmla="*/ 1294838 h 1341521"/>
              <a:gd name="connsiteX2714" fmla="*/ 1826634 w 1987075"/>
              <a:gd name="connsiteY2714" fmla="*/ 1294056 h 1341521"/>
              <a:gd name="connsiteX2715" fmla="*/ 1829041 w 1987075"/>
              <a:gd name="connsiteY2715" fmla="*/ 1294056 h 1341521"/>
              <a:gd name="connsiteX2716" fmla="*/ 1828319 w 1987075"/>
              <a:gd name="connsiteY2716" fmla="*/ 1293274 h 1341521"/>
              <a:gd name="connsiteX2717" fmla="*/ 1830304 w 1987075"/>
              <a:gd name="connsiteY2717" fmla="*/ 1292071 h 1341521"/>
              <a:gd name="connsiteX2718" fmla="*/ 1831567 w 1987075"/>
              <a:gd name="connsiteY2718" fmla="*/ 1292071 h 1341521"/>
              <a:gd name="connsiteX2719" fmla="*/ 1832831 w 1987075"/>
              <a:gd name="connsiteY2719" fmla="*/ 1293154 h 1341521"/>
              <a:gd name="connsiteX2720" fmla="*/ 1833432 w 1987075"/>
              <a:gd name="connsiteY2720" fmla="*/ 1296162 h 1341521"/>
              <a:gd name="connsiteX2721" fmla="*/ 1835117 w 1987075"/>
              <a:gd name="connsiteY2721" fmla="*/ 1295801 h 1341521"/>
              <a:gd name="connsiteX2722" fmla="*/ 1835959 w 1987075"/>
              <a:gd name="connsiteY2722" fmla="*/ 1296824 h 1341521"/>
              <a:gd name="connsiteX2723" fmla="*/ 1836200 w 1987075"/>
              <a:gd name="connsiteY2723" fmla="*/ 1294056 h 1341521"/>
              <a:gd name="connsiteX2724" fmla="*/ 1834274 w 1987075"/>
              <a:gd name="connsiteY2724" fmla="*/ 1292854 h 1341521"/>
              <a:gd name="connsiteX2725" fmla="*/ 1833131 w 1987075"/>
              <a:gd name="connsiteY2725" fmla="*/ 1291049 h 1341521"/>
              <a:gd name="connsiteX2726" fmla="*/ 1834274 w 1987075"/>
              <a:gd name="connsiteY2726" fmla="*/ 1290628 h 1341521"/>
              <a:gd name="connsiteX2727" fmla="*/ 1835778 w 1987075"/>
              <a:gd name="connsiteY2727" fmla="*/ 1288281 h 1341521"/>
              <a:gd name="connsiteX2728" fmla="*/ 1837523 w 1987075"/>
              <a:gd name="connsiteY2728" fmla="*/ 1288101 h 1341521"/>
              <a:gd name="connsiteX2729" fmla="*/ 1839147 w 1987075"/>
              <a:gd name="connsiteY2729" fmla="*/ 1289545 h 1341521"/>
              <a:gd name="connsiteX2730" fmla="*/ 1839147 w 1987075"/>
              <a:gd name="connsiteY2730" fmla="*/ 1288342 h 1341521"/>
              <a:gd name="connsiteX2731" fmla="*/ 1840290 w 1987075"/>
              <a:gd name="connsiteY2731" fmla="*/ 1287981 h 1341521"/>
              <a:gd name="connsiteX2732" fmla="*/ 1838726 w 1987075"/>
              <a:gd name="connsiteY2732" fmla="*/ 1287078 h 1341521"/>
              <a:gd name="connsiteX2733" fmla="*/ 1840290 w 1987075"/>
              <a:gd name="connsiteY2733" fmla="*/ 1286296 h 1341521"/>
              <a:gd name="connsiteX2734" fmla="*/ 1840350 w 1987075"/>
              <a:gd name="connsiteY2734" fmla="*/ 1285274 h 1341521"/>
              <a:gd name="connsiteX2735" fmla="*/ 1841975 w 1987075"/>
              <a:gd name="connsiteY2735" fmla="*/ 1286296 h 1341521"/>
              <a:gd name="connsiteX2736" fmla="*/ 1842155 w 1987075"/>
              <a:gd name="connsiteY2736" fmla="*/ 1284251 h 1341521"/>
              <a:gd name="connsiteX2737" fmla="*/ 1840952 w 1987075"/>
              <a:gd name="connsiteY2737" fmla="*/ 1284070 h 1341521"/>
              <a:gd name="connsiteX2738" fmla="*/ 1838847 w 1987075"/>
              <a:gd name="connsiteY2738" fmla="*/ 1281845 h 1341521"/>
              <a:gd name="connsiteX2739" fmla="*/ 1838666 w 1987075"/>
              <a:gd name="connsiteY2739" fmla="*/ 1280762 h 1341521"/>
              <a:gd name="connsiteX2740" fmla="*/ 1836681 w 1987075"/>
              <a:gd name="connsiteY2740" fmla="*/ 1280160 h 1341521"/>
              <a:gd name="connsiteX2741" fmla="*/ 1836801 w 1987075"/>
              <a:gd name="connsiteY2741" fmla="*/ 1278416 h 1341521"/>
              <a:gd name="connsiteX2742" fmla="*/ 1838425 w 1987075"/>
              <a:gd name="connsiteY2742" fmla="*/ 1279318 h 1341521"/>
              <a:gd name="connsiteX2743" fmla="*/ 1838606 w 1987075"/>
              <a:gd name="connsiteY2743" fmla="*/ 1277513 h 1341521"/>
              <a:gd name="connsiteX2744" fmla="*/ 1837102 w 1987075"/>
              <a:gd name="connsiteY2744" fmla="*/ 1277393 h 1341521"/>
              <a:gd name="connsiteX2745" fmla="*/ 1837102 w 1987075"/>
              <a:gd name="connsiteY2745" fmla="*/ 1275829 h 1341521"/>
              <a:gd name="connsiteX2746" fmla="*/ 1835478 w 1987075"/>
              <a:gd name="connsiteY2746" fmla="*/ 1276310 h 1341521"/>
              <a:gd name="connsiteX2747" fmla="*/ 1835718 w 1987075"/>
              <a:gd name="connsiteY2747" fmla="*/ 1273843 h 1341521"/>
              <a:gd name="connsiteX2748" fmla="*/ 1836921 w 1987075"/>
              <a:gd name="connsiteY2748" fmla="*/ 1272640 h 1341521"/>
              <a:gd name="connsiteX2749" fmla="*/ 1834635 w 1987075"/>
              <a:gd name="connsiteY2749" fmla="*/ 1271918 h 1341521"/>
              <a:gd name="connsiteX2750" fmla="*/ 1834034 w 1987075"/>
              <a:gd name="connsiteY2750" fmla="*/ 1273001 h 1341521"/>
              <a:gd name="connsiteX2751" fmla="*/ 1832590 w 1987075"/>
              <a:gd name="connsiteY2751" fmla="*/ 1272881 h 1341521"/>
              <a:gd name="connsiteX2752" fmla="*/ 1829823 w 1987075"/>
              <a:gd name="connsiteY2752" fmla="*/ 1273723 h 1341521"/>
              <a:gd name="connsiteX2753" fmla="*/ 1829823 w 1987075"/>
              <a:gd name="connsiteY2753" fmla="*/ 1272761 h 1341521"/>
              <a:gd name="connsiteX2754" fmla="*/ 1823025 w 1987075"/>
              <a:gd name="connsiteY2754" fmla="*/ 1269151 h 1341521"/>
              <a:gd name="connsiteX2755" fmla="*/ 1823386 w 1987075"/>
              <a:gd name="connsiteY2755" fmla="*/ 1267647 h 1341521"/>
              <a:gd name="connsiteX2756" fmla="*/ 1824709 w 1987075"/>
              <a:gd name="connsiteY2756" fmla="*/ 1267046 h 1341521"/>
              <a:gd name="connsiteX2757" fmla="*/ 1823987 w 1987075"/>
              <a:gd name="connsiteY2757" fmla="*/ 1264519 h 1341521"/>
              <a:gd name="connsiteX2758" fmla="*/ 1822724 w 1987075"/>
              <a:gd name="connsiteY2758" fmla="*/ 1263857 h 1341521"/>
              <a:gd name="connsiteX2759" fmla="*/ 1824469 w 1987075"/>
              <a:gd name="connsiteY2759" fmla="*/ 1261391 h 1341521"/>
              <a:gd name="connsiteX2760" fmla="*/ 1825491 w 1987075"/>
              <a:gd name="connsiteY2760" fmla="*/ 1262233 h 1341521"/>
              <a:gd name="connsiteX2761" fmla="*/ 1826153 w 1987075"/>
              <a:gd name="connsiteY2761" fmla="*/ 1260187 h 1341521"/>
              <a:gd name="connsiteX2762" fmla="*/ 1824709 w 1987075"/>
              <a:gd name="connsiteY2762" fmla="*/ 1259526 h 1341521"/>
              <a:gd name="connsiteX2763" fmla="*/ 1822544 w 1987075"/>
              <a:gd name="connsiteY2763" fmla="*/ 1261330 h 1341521"/>
              <a:gd name="connsiteX2764" fmla="*/ 1819115 w 1987075"/>
              <a:gd name="connsiteY2764" fmla="*/ 1260128 h 1341521"/>
              <a:gd name="connsiteX2765" fmla="*/ 1818032 w 1987075"/>
              <a:gd name="connsiteY2765" fmla="*/ 1260248 h 1341521"/>
              <a:gd name="connsiteX2766" fmla="*/ 1819716 w 1987075"/>
              <a:gd name="connsiteY2766" fmla="*/ 1262414 h 1341521"/>
              <a:gd name="connsiteX2767" fmla="*/ 1819716 w 1987075"/>
              <a:gd name="connsiteY2767" fmla="*/ 1264519 h 1341521"/>
              <a:gd name="connsiteX2768" fmla="*/ 1818152 w 1987075"/>
              <a:gd name="connsiteY2768" fmla="*/ 1265722 h 1341521"/>
              <a:gd name="connsiteX2769" fmla="*/ 1815686 w 1987075"/>
              <a:gd name="connsiteY2769" fmla="*/ 1265120 h 1341521"/>
              <a:gd name="connsiteX2770" fmla="*/ 1812678 w 1987075"/>
              <a:gd name="connsiteY2770" fmla="*/ 1263617 h 1341521"/>
              <a:gd name="connsiteX2771" fmla="*/ 1809249 w 1987075"/>
              <a:gd name="connsiteY2771" fmla="*/ 1259646 h 1341521"/>
              <a:gd name="connsiteX2772" fmla="*/ 1811354 w 1987075"/>
              <a:gd name="connsiteY2772" fmla="*/ 1258323 h 1341521"/>
              <a:gd name="connsiteX2773" fmla="*/ 1810873 w 1987075"/>
              <a:gd name="connsiteY2773" fmla="*/ 1256338 h 1341521"/>
              <a:gd name="connsiteX2774" fmla="*/ 1812497 w 1987075"/>
              <a:gd name="connsiteY2774" fmla="*/ 1255616 h 1341521"/>
              <a:gd name="connsiteX2775" fmla="*/ 1814302 w 1987075"/>
              <a:gd name="connsiteY2775" fmla="*/ 1258022 h 1341521"/>
              <a:gd name="connsiteX2776" fmla="*/ 1813520 w 1987075"/>
              <a:gd name="connsiteY2776" fmla="*/ 1255796 h 1341521"/>
              <a:gd name="connsiteX2777" fmla="*/ 1814182 w 1987075"/>
              <a:gd name="connsiteY2777" fmla="*/ 1254593 h 1341521"/>
              <a:gd name="connsiteX2778" fmla="*/ 1818754 w 1987075"/>
              <a:gd name="connsiteY2778" fmla="*/ 1255977 h 1341521"/>
              <a:gd name="connsiteX2779" fmla="*/ 1819055 w 1987075"/>
              <a:gd name="connsiteY2779" fmla="*/ 1257781 h 1341521"/>
              <a:gd name="connsiteX2780" fmla="*/ 1820017 w 1987075"/>
              <a:gd name="connsiteY2780" fmla="*/ 1256398 h 1341521"/>
              <a:gd name="connsiteX2781" fmla="*/ 1820258 w 1987075"/>
              <a:gd name="connsiteY2781" fmla="*/ 1257721 h 1341521"/>
              <a:gd name="connsiteX2782" fmla="*/ 1823205 w 1987075"/>
              <a:gd name="connsiteY2782" fmla="*/ 1256879 h 1341521"/>
              <a:gd name="connsiteX2783" fmla="*/ 1824288 w 1987075"/>
              <a:gd name="connsiteY2783" fmla="*/ 1257601 h 1341521"/>
              <a:gd name="connsiteX2784" fmla="*/ 1823386 w 1987075"/>
              <a:gd name="connsiteY2784" fmla="*/ 1254593 h 1341521"/>
              <a:gd name="connsiteX2785" fmla="*/ 1824890 w 1987075"/>
              <a:gd name="connsiteY2785" fmla="*/ 1256097 h 1341521"/>
              <a:gd name="connsiteX2786" fmla="*/ 1826334 w 1987075"/>
              <a:gd name="connsiteY2786" fmla="*/ 1254894 h 1341521"/>
              <a:gd name="connsiteX2787" fmla="*/ 1824048 w 1987075"/>
              <a:gd name="connsiteY2787" fmla="*/ 1252668 h 1341521"/>
              <a:gd name="connsiteX2788" fmla="*/ 1825251 w 1987075"/>
              <a:gd name="connsiteY2788" fmla="*/ 1251465 h 1341521"/>
              <a:gd name="connsiteX2789" fmla="*/ 1824048 w 1987075"/>
              <a:gd name="connsiteY2789" fmla="*/ 1249480 h 1341521"/>
              <a:gd name="connsiteX2790" fmla="*/ 1821040 w 1987075"/>
              <a:gd name="connsiteY2790" fmla="*/ 1250081 h 1341521"/>
              <a:gd name="connsiteX2791" fmla="*/ 1821461 w 1987075"/>
              <a:gd name="connsiteY2791" fmla="*/ 1248818 h 1341521"/>
              <a:gd name="connsiteX2792" fmla="*/ 1819837 w 1987075"/>
              <a:gd name="connsiteY2792" fmla="*/ 1247494 h 1341521"/>
              <a:gd name="connsiteX2793" fmla="*/ 1820198 w 1987075"/>
              <a:gd name="connsiteY2793" fmla="*/ 1245569 h 1341521"/>
              <a:gd name="connsiteX2794" fmla="*/ 1819175 w 1987075"/>
              <a:gd name="connsiteY2794" fmla="*/ 1246411 h 1341521"/>
              <a:gd name="connsiteX2795" fmla="*/ 1816768 w 1987075"/>
              <a:gd name="connsiteY2795" fmla="*/ 1245990 h 1341521"/>
              <a:gd name="connsiteX2796" fmla="*/ 1816468 w 1987075"/>
              <a:gd name="connsiteY2796" fmla="*/ 1244426 h 1341521"/>
              <a:gd name="connsiteX2797" fmla="*/ 1817731 w 1987075"/>
              <a:gd name="connsiteY2797" fmla="*/ 1241539 h 1341521"/>
              <a:gd name="connsiteX2798" fmla="*/ 1816287 w 1987075"/>
              <a:gd name="connsiteY2798" fmla="*/ 1238952 h 1341521"/>
              <a:gd name="connsiteX2799" fmla="*/ 1814482 w 1987075"/>
              <a:gd name="connsiteY2799" fmla="*/ 1242982 h 1341521"/>
              <a:gd name="connsiteX2800" fmla="*/ 1812076 w 1987075"/>
              <a:gd name="connsiteY2800" fmla="*/ 1244547 h 1341521"/>
              <a:gd name="connsiteX2801" fmla="*/ 1811354 w 1987075"/>
              <a:gd name="connsiteY2801" fmla="*/ 1247494 h 1341521"/>
              <a:gd name="connsiteX2802" fmla="*/ 1810572 w 1987075"/>
              <a:gd name="connsiteY2802" fmla="*/ 1248457 h 1341521"/>
              <a:gd name="connsiteX2803" fmla="*/ 1808527 w 1987075"/>
              <a:gd name="connsiteY2803" fmla="*/ 1249058 h 1341521"/>
              <a:gd name="connsiteX2804" fmla="*/ 1807564 w 1987075"/>
              <a:gd name="connsiteY2804" fmla="*/ 1251164 h 1341521"/>
              <a:gd name="connsiteX2805" fmla="*/ 1806602 w 1987075"/>
              <a:gd name="connsiteY2805" fmla="*/ 1249119 h 1341521"/>
              <a:gd name="connsiteX2806" fmla="*/ 1805399 w 1987075"/>
              <a:gd name="connsiteY2806" fmla="*/ 1249841 h 1341521"/>
              <a:gd name="connsiteX2807" fmla="*/ 1804737 w 1987075"/>
              <a:gd name="connsiteY2807" fmla="*/ 1248758 h 1341521"/>
              <a:gd name="connsiteX2808" fmla="*/ 1803233 w 1987075"/>
              <a:gd name="connsiteY2808" fmla="*/ 1249480 h 1341521"/>
              <a:gd name="connsiteX2809" fmla="*/ 1802451 w 1987075"/>
              <a:gd name="connsiteY2809" fmla="*/ 1247976 h 1341521"/>
              <a:gd name="connsiteX2810" fmla="*/ 1802270 w 1987075"/>
              <a:gd name="connsiteY2810" fmla="*/ 1245810 h 1341521"/>
              <a:gd name="connsiteX2811" fmla="*/ 1899004 w 1987075"/>
              <a:gd name="connsiteY2811" fmla="*/ 1265782 h 1341521"/>
              <a:gd name="connsiteX2812" fmla="*/ 1901471 w 1987075"/>
              <a:gd name="connsiteY2812" fmla="*/ 1265181 h 1341521"/>
              <a:gd name="connsiteX2813" fmla="*/ 1901772 w 1987075"/>
              <a:gd name="connsiteY2813" fmla="*/ 1267407 h 1341521"/>
              <a:gd name="connsiteX2814" fmla="*/ 1898403 w 1987075"/>
              <a:gd name="connsiteY2814" fmla="*/ 1269813 h 1341521"/>
              <a:gd name="connsiteX2815" fmla="*/ 1898343 w 1987075"/>
              <a:gd name="connsiteY2815" fmla="*/ 1268309 h 1341521"/>
              <a:gd name="connsiteX2816" fmla="*/ 1897320 w 1987075"/>
              <a:gd name="connsiteY2816" fmla="*/ 1267346 h 1341521"/>
              <a:gd name="connsiteX2817" fmla="*/ 1899004 w 1987075"/>
              <a:gd name="connsiteY2817" fmla="*/ 1265782 h 1341521"/>
              <a:gd name="connsiteX2818" fmla="*/ 1809309 w 1987075"/>
              <a:gd name="connsiteY2818" fmla="*/ 1285033 h 1341521"/>
              <a:gd name="connsiteX2819" fmla="*/ 1809489 w 1987075"/>
              <a:gd name="connsiteY2819" fmla="*/ 1282506 h 1341521"/>
              <a:gd name="connsiteX2820" fmla="*/ 1811715 w 1987075"/>
              <a:gd name="connsiteY2820" fmla="*/ 1280401 h 1341521"/>
              <a:gd name="connsiteX2821" fmla="*/ 1809489 w 1987075"/>
              <a:gd name="connsiteY2821" fmla="*/ 1279799 h 1341521"/>
              <a:gd name="connsiteX2822" fmla="*/ 1810452 w 1987075"/>
              <a:gd name="connsiteY2822" fmla="*/ 1277393 h 1341521"/>
              <a:gd name="connsiteX2823" fmla="*/ 1810873 w 1987075"/>
              <a:gd name="connsiteY2823" fmla="*/ 1277994 h 1341521"/>
              <a:gd name="connsiteX2824" fmla="*/ 1813520 w 1987075"/>
              <a:gd name="connsiteY2824" fmla="*/ 1277272 h 1341521"/>
              <a:gd name="connsiteX2825" fmla="*/ 1815084 w 1987075"/>
              <a:gd name="connsiteY2825" fmla="*/ 1279198 h 1341521"/>
              <a:gd name="connsiteX2826" fmla="*/ 1815625 w 1987075"/>
              <a:gd name="connsiteY2826" fmla="*/ 1277212 h 1341521"/>
              <a:gd name="connsiteX2827" fmla="*/ 1817490 w 1987075"/>
              <a:gd name="connsiteY2827" fmla="*/ 1278476 h 1341521"/>
              <a:gd name="connsiteX2828" fmla="*/ 1817851 w 1987075"/>
              <a:gd name="connsiteY2828" fmla="*/ 1281123 h 1341521"/>
              <a:gd name="connsiteX2829" fmla="*/ 1815866 w 1987075"/>
              <a:gd name="connsiteY2829" fmla="*/ 1282446 h 1341521"/>
              <a:gd name="connsiteX2830" fmla="*/ 1815866 w 1987075"/>
              <a:gd name="connsiteY2830" fmla="*/ 1284852 h 1341521"/>
              <a:gd name="connsiteX2831" fmla="*/ 1814783 w 1987075"/>
              <a:gd name="connsiteY2831" fmla="*/ 1286778 h 1341521"/>
              <a:gd name="connsiteX2832" fmla="*/ 1812377 w 1987075"/>
              <a:gd name="connsiteY2832" fmla="*/ 1285695 h 1341521"/>
              <a:gd name="connsiteX2833" fmla="*/ 1811595 w 1987075"/>
              <a:gd name="connsiteY2833" fmla="*/ 1284732 h 1341521"/>
              <a:gd name="connsiteX2834" fmla="*/ 1809068 w 1987075"/>
              <a:gd name="connsiteY2834" fmla="*/ 1285815 h 1341521"/>
              <a:gd name="connsiteX2835" fmla="*/ 1808226 w 1987075"/>
              <a:gd name="connsiteY2835" fmla="*/ 1287499 h 1341521"/>
              <a:gd name="connsiteX2836" fmla="*/ 1807625 w 1987075"/>
              <a:gd name="connsiteY2836" fmla="*/ 1286537 h 1341521"/>
              <a:gd name="connsiteX2837" fmla="*/ 1809249 w 1987075"/>
              <a:gd name="connsiteY2837" fmla="*/ 1284973 h 1341521"/>
              <a:gd name="connsiteX2838" fmla="*/ 1824168 w 1987075"/>
              <a:gd name="connsiteY2838" fmla="*/ 1275648 h 1341521"/>
              <a:gd name="connsiteX2839" fmla="*/ 1825973 w 1987075"/>
              <a:gd name="connsiteY2839" fmla="*/ 1275047 h 1341521"/>
              <a:gd name="connsiteX2840" fmla="*/ 1826875 w 1987075"/>
              <a:gd name="connsiteY2840" fmla="*/ 1274084 h 1341521"/>
              <a:gd name="connsiteX2841" fmla="*/ 1829041 w 1987075"/>
              <a:gd name="connsiteY2841" fmla="*/ 1274866 h 1341521"/>
              <a:gd name="connsiteX2842" fmla="*/ 1829702 w 1987075"/>
              <a:gd name="connsiteY2842" fmla="*/ 1274265 h 1341521"/>
              <a:gd name="connsiteX2843" fmla="*/ 1830906 w 1987075"/>
              <a:gd name="connsiteY2843" fmla="*/ 1275648 h 1341521"/>
              <a:gd name="connsiteX2844" fmla="*/ 1831567 w 1987075"/>
              <a:gd name="connsiteY2844" fmla="*/ 1277453 h 1341521"/>
              <a:gd name="connsiteX2845" fmla="*/ 1831567 w 1987075"/>
              <a:gd name="connsiteY2845" fmla="*/ 1279378 h 1341521"/>
              <a:gd name="connsiteX2846" fmla="*/ 1830545 w 1987075"/>
              <a:gd name="connsiteY2846" fmla="*/ 1281664 h 1341521"/>
              <a:gd name="connsiteX2847" fmla="*/ 1829221 w 1987075"/>
              <a:gd name="connsiteY2847" fmla="*/ 1282326 h 1341521"/>
              <a:gd name="connsiteX2848" fmla="*/ 1828920 w 1987075"/>
              <a:gd name="connsiteY2848" fmla="*/ 1283890 h 1341521"/>
              <a:gd name="connsiteX2849" fmla="*/ 1827296 w 1987075"/>
              <a:gd name="connsiteY2849" fmla="*/ 1282326 h 1341521"/>
              <a:gd name="connsiteX2850" fmla="*/ 1826334 w 1987075"/>
              <a:gd name="connsiteY2850" fmla="*/ 1282566 h 1341521"/>
              <a:gd name="connsiteX2851" fmla="*/ 1825491 w 1987075"/>
              <a:gd name="connsiteY2851" fmla="*/ 1279919 h 1341521"/>
              <a:gd name="connsiteX2852" fmla="*/ 1823627 w 1987075"/>
              <a:gd name="connsiteY2852" fmla="*/ 1277934 h 1341521"/>
              <a:gd name="connsiteX2853" fmla="*/ 1824048 w 1987075"/>
              <a:gd name="connsiteY2853" fmla="*/ 1275588 h 1341521"/>
              <a:gd name="connsiteX2854" fmla="*/ 1811415 w 1987075"/>
              <a:gd name="connsiteY2854" fmla="*/ 1275648 h 1341521"/>
              <a:gd name="connsiteX2855" fmla="*/ 1810151 w 1987075"/>
              <a:gd name="connsiteY2855" fmla="*/ 1274926 h 1341521"/>
              <a:gd name="connsiteX2856" fmla="*/ 1811114 w 1987075"/>
              <a:gd name="connsiteY2856" fmla="*/ 1273783 h 1341521"/>
              <a:gd name="connsiteX2857" fmla="*/ 1811415 w 1987075"/>
              <a:gd name="connsiteY2857" fmla="*/ 1275648 h 1341521"/>
              <a:gd name="connsiteX2858" fmla="*/ 1815084 w 1987075"/>
              <a:gd name="connsiteY2858" fmla="*/ 1267828 h 1341521"/>
              <a:gd name="connsiteX2859" fmla="*/ 1814482 w 1987075"/>
              <a:gd name="connsiteY2859" fmla="*/ 1267828 h 1341521"/>
              <a:gd name="connsiteX2860" fmla="*/ 1814362 w 1987075"/>
              <a:gd name="connsiteY2860" fmla="*/ 1265542 h 1341521"/>
              <a:gd name="connsiteX2861" fmla="*/ 1815565 w 1987075"/>
              <a:gd name="connsiteY2861" fmla="*/ 1266805 h 1341521"/>
              <a:gd name="connsiteX2862" fmla="*/ 1817851 w 1987075"/>
              <a:gd name="connsiteY2862" fmla="*/ 1267767 h 1341521"/>
              <a:gd name="connsiteX2863" fmla="*/ 1817671 w 1987075"/>
              <a:gd name="connsiteY2863" fmla="*/ 1269993 h 1341521"/>
              <a:gd name="connsiteX2864" fmla="*/ 1815265 w 1987075"/>
              <a:gd name="connsiteY2864" fmla="*/ 1275047 h 1341521"/>
              <a:gd name="connsiteX2865" fmla="*/ 1812978 w 1987075"/>
              <a:gd name="connsiteY2865" fmla="*/ 1272279 h 1341521"/>
              <a:gd name="connsiteX2866" fmla="*/ 1814663 w 1987075"/>
              <a:gd name="connsiteY2866" fmla="*/ 1272881 h 1341521"/>
              <a:gd name="connsiteX2867" fmla="*/ 1816107 w 1987075"/>
              <a:gd name="connsiteY2867" fmla="*/ 1271377 h 1341521"/>
              <a:gd name="connsiteX2868" fmla="*/ 1814422 w 1987075"/>
              <a:gd name="connsiteY2868" fmla="*/ 1270174 h 1341521"/>
              <a:gd name="connsiteX2869" fmla="*/ 1815084 w 1987075"/>
              <a:gd name="connsiteY2869" fmla="*/ 1267767 h 1341521"/>
              <a:gd name="connsiteX2870" fmla="*/ 1901230 w 1987075"/>
              <a:gd name="connsiteY2870" fmla="*/ 1235282 h 1341521"/>
              <a:gd name="connsiteX2871" fmla="*/ 1902493 w 1987075"/>
              <a:gd name="connsiteY2871" fmla="*/ 1235884 h 1341521"/>
              <a:gd name="connsiteX2872" fmla="*/ 1904358 w 1987075"/>
              <a:gd name="connsiteY2872" fmla="*/ 1237809 h 1341521"/>
              <a:gd name="connsiteX2873" fmla="*/ 1904780 w 1987075"/>
              <a:gd name="connsiteY2873" fmla="*/ 1239553 h 1341521"/>
              <a:gd name="connsiteX2874" fmla="*/ 1899907 w 1987075"/>
              <a:gd name="connsiteY2874" fmla="*/ 1239614 h 1341521"/>
              <a:gd name="connsiteX2875" fmla="*/ 1899606 w 1987075"/>
              <a:gd name="connsiteY2875" fmla="*/ 1237328 h 1341521"/>
              <a:gd name="connsiteX2876" fmla="*/ 1901170 w 1987075"/>
              <a:gd name="connsiteY2876" fmla="*/ 1235282 h 1341521"/>
              <a:gd name="connsiteX2877" fmla="*/ 1811655 w 1987075"/>
              <a:gd name="connsiteY2877" fmla="*/ 1269693 h 1341521"/>
              <a:gd name="connsiteX2878" fmla="*/ 1810031 w 1987075"/>
              <a:gd name="connsiteY2878" fmla="*/ 1269512 h 1341521"/>
              <a:gd name="connsiteX2879" fmla="*/ 1810151 w 1987075"/>
              <a:gd name="connsiteY2879" fmla="*/ 1268309 h 1341521"/>
              <a:gd name="connsiteX2880" fmla="*/ 1812557 w 1987075"/>
              <a:gd name="connsiteY2880" fmla="*/ 1267707 h 1341521"/>
              <a:gd name="connsiteX2881" fmla="*/ 1811715 w 1987075"/>
              <a:gd name="connsiteY2881" fmla="*/ 1269693 h 1341521"/>
              <a:gd name="connsiteX2882" fmla="*/ 1809730 w 1987075"/>
              <a:gd name="connsiteY2882" fmla="*/ 1252788 h 1341521"/>
              <a:gd name="connsiteX2883" fmla="*/ 1809670 w 1987075"/>
              <a:gd name="connsiteY2883" fmla="*/ 1254172 h 1341521"/>
              <a:gd name="connsiteX2884" fmla="*/ 1807925 w 1987075"/>
              <a:gd name="connsiteY2884" fmla="*/ 1252066 h 1341521"/>
              <a:gd name="connsiteX2885" fmla="*/ 1808407 w 1987075"/>
              <a:gd name="connsiteY2885" fmla="*/ 1250984 h 1341521"/>
              <a:gd name="connsiteX2886" fmla="*/ 1809670 w 1987075"/>
              <a:gd name="connsiteY2886" fmla="*/ 1252788 h 1341521"/>
              <a:gd name="connsiteX2887" fmla="*/ 1780974 w 1987075"/>
              <a:gd name="connsiteY2887" fmla="*/ 1252487 h 1341521"/>
              <a:gd name="connsiteX2888" fmla="*/ 1781877 w 1987075"/>
              <a:gd name="connsiteY2888" fmla="*/ 1251525 h 1341521"/>
              <a:gd name="connsiteX2889" fmla="*/ 1782478 w 1987075"/>
              <a:gd name="connsiteY2889" fmla="*/ 1254352 h 1341521"/>
              <a:gd name="connsiteX2890" fmla="*/ 1783862 w 1987075"/>
              <a:gd name="connsiteY2890" fmla="*/ 1254413 h 1341521"/>
              <a:gd name="connsiteX2891" fmla="*/ 1783862 w 1987075"/>
              <a:gd name="connsiteY2891" fmla="*/ 1253209 h 1341521"/>
              <a:gd name="connsiteX2892" fmla="*/ 1785186 w 1987075"/>
              <a:gd name="connsiteY2892" fmla="*/ 1253450 h 1341521"/>
              <a:gd name="connsiteX2893" fmla="*/ 1786028 w 1987075"/>
              <a:gd name="connsiteY2893" fmla="*/ 1251826 h 1341521"/>
              <a:gd name="connsiteX2894" fmla="*/ 1788735 w 1987075"/>
              <a:gd name="connsiteY2894" fmla="*/ 1251585 h 1341521"/>
              <a:gd name="connsiteX2895" fmla="*/ 1788434 w 1987075"/>
              <a:gd name="connsiteY2895" fmla="*/ 1253149 h 1341521"/>
              <a:gd name="connsiteX2896" fmla="*/ 1786810 w 1987075"/>
              <a:gd name="connsiteY2896" fmla="*/ 1254052 h 1341521"/>
              <a:gd name="connsiteX2897" fmla="*/ 1784403 w 1987075"/>
              <a:gd name="connsiteY2897" fmla="*/ 1256338 h 1341521"/>
              <a:gd name="connsiteX2898" fmla="*/ 1784103 w 1987075"/>
              <a:gd name="connsiteY2898" fmla="*/ 1257360 h 1341521"/>
              <a:gd name="connsiteX2899" fmla="*/ 1782539 w 1987075"/>
              <a:gd name="connsiteY2899" fmla="*/ 1258503 h 1341521"/>
              <a:gd name="connsiteX2900" fmla="*/ 1782779 w 1987075"/>
              <a:gd name="connsiteY2900" fmla="*/ 1259526 h 1341521"/>
              <a:gd name="connsiteX2901" fmla="*/ 1780854 w 1987075"/>
              <a:gd name="connsiteY2901" fmla="*/ 1259947 h 1341521"/>
              <a:gd name="connsiteX2902" fmla="*/ 1779110 w 1987075"/>
              <a:gd name="connsiteY2902" fmla="*/ 1258142 h 1341521"/>
              <a:gd name="connsiteX2903" fmla="*/ 1780193 w 1987075"/>
              <a:gd name="connsiteY2903" fmla="*/ 1255917 h 1341521"/>
              <a:gd name="connsiteX2904" fmla="*/ 1777606 w 1987075"/>
              <a:gd name="connsiteY2904" fmla="*/ 1254112 h 1341521"/>
              <a:gd name="connsiteX2905" fmla="*/ 1778749 w 1987075"/>
              <a:gd name="connsiteY2905" fmla="*/ 1252066 h 1341521"/>
              <a:gd name="connsiteX2906" fmla="*/ 1780974 w 1987075"/>
              <a:gd name="connsiteY2906" fmla="*/ 1252487 h 1341521"/>
              <a:gd name="connsiteX2907" fmla="*/ 1817972 w 1987075"/>
              <a:gd name="connsiteY2907" fmla="*/ 1250502 h 1341521"/>
              <a:gd name="connsiteX2908" fmla="*/ 1816468 w 1987075"/>
              <a:gd name="connsiteY2908" fmla="*/ 1251044 h 1341521"/>
              <a:gd name="connsiteX2909" fmla="*/ 1817069 w 1987075"/>
              <a:gd name="connsiteY2909" fmla="*/ 1249780 h 1341521"/>
              <a:gd name="connsiteX2910" fmla="*/ 1817972 w 1987075"/>
              <a:gd name="connsiteY2910" fmla="*/ 1250502 h 1341521"/>
              <a:gd name="connsiteX2911" fmla="*/ 1798541 w 1987075"/>
              <a:gd name="connsiteY2911" fmla="*/ 1249119 h 1341521"/>
              <a:gd name="connsiteX2912" fmla="*/ 1800586 w 1987075"/>
              <a:gd name="connsiteY2912" fmla="*/ 1248938 h 1341521"/>
              <a:gd name="connsiteX2913" fmla="*/ 1801789 w 1987075"/>
              <a:gd name="connsiteY2913" fmla="*/ 1253991 h 1341521"/>
              <a:gd name="connsiteX2914" fmla="*/ 1800827 w 1987075"/>
              <a:gd name="connsiteY2914" fmla="*/ 1255917 h 1341521"/>
              <a:gd name="connsiteX2915" fmla="*/ 1799563 w 1987075"/>
              <a:gd name="connsiteY2915" fmla="*/ 1255856 h 1341521"/>
              <a:gd name="connsiteX2916" fmla="*/ 1797939 w 1987075"/>
              <a:gd name="connsiteY2916" fmla="*/ 1254413 h 1341521"/>
              <a:gd name="connsiteX2917" fmla="*/ 1796736 w 1987075"/>
              <a:gd name="connsiteY2917" fmla="*/ 1250623 h 1341521"/>
              <a:gd name="connsiteX2918" fmla="*/ 1798541 w 1987075"/>
              <a:gd name="connsiteY2918" fmla="*/ 1249058 h 1341521"/>
              <a:gd name="connsiteX2919" fmla="*/ 1881318 w 1987075"/>
              <a:gd name="connsiteY2919" fmla="*/ 1223792 h 1341521"/>
              <a:gd name="connsiteX2920" fmla="*/ 1882521 w 1987075"/>
              <a:gd name="connsiteY2920" fmla="*/ 1224995 h 1341521"/>
              <a:gd name="connsiteX2921" fmla="*/ 1884627 w 1987075"/>
              <a:gd name="connsiteY2921" fmla="*/ 1229748 h 1341521"/>
              <a:gd name="connsiteX2922" fmla="*/ 1883844 w 1987075"/>
              <a:gd name="connsiteY2922" fmla="*/ 1232455 h 1341521"/>
              <a:gd name="connsiteX2923" fmla="*/ 1882040 w 1987075"/>
              <a:gd name="connsiteY2923" fmla="*/ 1232635 h 1341521"/>
              <a:gd name="connsiteX2924" fmla="*/ 1882040 w 1987075"/>
              <a:gd name="connsiteY2924" fmla="*/ 1230530 h 1341521"/>
              <a:gd name="connsiteX2925" fmla="*/ 1880716 w 1987075"/>
              <a:gd name="connsiteY2925" fmla="*/ 1229928 h 1341521"/>
              <a:gd name="connsiteX2926" fmla="*/ 1880355 w 1987075"/>
              <a:gd name="connsiteY2926" fmla="*/ 1228003 h 1341521"/>
              <a:gd name="connsiteX2927" fmla="*/ 1881318 w 1987075"/>
              <a:gd name="connsiteY2927" fmla="*/ 1223792 h 1341521"/>
              <a:gd name="connsiteX2928" fmla="*/ 1878731 w 1987075"/>
              <a:gd name="connsiteY2928" fmla="*/ 1228003 h 1341521"/>
              <a:gd name="connsiteX2929" fmla="*/ 1879393 w 1987075"/>
              <a:gd name="connsiteY2929" fmla="*/ 1229808 h 1341521"/>
              <a:gd name="connsiteX2930" fmla="*/ 1878430 w 1987075"/>
              <a:gd name="connsiteY2930" fmla="*/ 1229447 h 1341521"/>
              <a:gd name="connsiteX2931" fmla="*/ 1878731 w 1987075"/>
              <a:gd name="connsiteY2931" fmla="*/ 1228003 h 1341521"/>
              <a:gd name="connsiteX2932" fmla="*/ 1723524 w 1987075"/>
              <a:gd name="connsiteY2932" fmla="*/ 1169470 h 1341521"/>
              <a:gd name="connsiteX2933" fmla="*/ 1722080 w 1987075"/>
              <a:gd name="connsiteY2933" fmla="*/ 1170673 h 1341521"/>
              <a:gd name="connsiteX2934" fmla="*/ 1722260 w 1987075"/>
              <a:gd name="connsiteY2934" fmla="*/ 1169590 h 1341521"/>
              <a:gd name="connsiteX2935" fmla="*/ 1723464 w 1987075"/>
              <a:gd name="connsiteY2935" fmla="*/ 1169409 h 1341521"/>
              <a:gd name="connsiteX2936" fmla="*/ 1799984 w 1987075"/>
              <a:gd name="connsiteY2936" fmla="*/ 1142639 h 1341521"/>
              <a:gd name="connsiteX2937" fmla="*/ 1801127 w 1987075"/>
              <a:gd name="connsiteY2937" fmla="*/ 1145406 h 1341521"/>
              <a:gd name="connsiteX2938" fmla="*/ 1799563 w 1987075"/>
              <a:gd name="connsiteY2938" fmla="*/ 1143301 h 1341521"/>
              <a:gd name="connsiteX2939" fmla="*/ 1799984 w 1987075"/>
              <a:gd name="connsiteY2939" fmla="*/ 1142639 h 1341521"/>
              <a:gd name="connsiteX2940" fmla="*/ 1786208 w 1987075"/>
              <a:gd name="connsiteY2940" fmla="*/ 1139150 h 1341521"/>
              <a:gd name="connsiteX2941" fmla="*/ 1788133 w 1987075"/>
              <a:gd name="connsiteY2941" fmla="*/ 1140113 h 1341521"/>
              <a:gd name="connsiteX2942" fmla="*/ 1784764 w 1987075"/>
              <a:gd name="connsiteY2942" fmla="*/ 1143120 h 1341521"/>
              <a:gd name="connsiteX2943" fmla="*/ 1785125 w 1987075"/>
              <a:gd name="connsiteY2943" fmla="*/ 1139631 h 1341521"/>
              <a:gd name="connsiteX2944" fmla="*/ 1786208 w 1987075"/>
              <a:gd name="connsiteY2944" fmla="*/ 1139150 h 1341521"/>
              <a:gd name="connsiteX2945" fmla="*/ 1725930 w 1987075"/>
              <a:gd name="connsiteY2945" fmla="*/ 1058057 h 1341521"/>
              <a:gd name="connsiteX2946" fmla="*/ 1727795 w 1987075"/>
              <a:gd name="connsiteY2946" fmla="*/ 1059922 h 1341521"/>
              <a:gd name="connsiteX2947" fmla="*/ 1729961 w 1987075"/>
              <a:gd name="connsiteY2947" fmla="*/ 1064915 h 1341521"/>
              <a:gd name="connsiteX2948" fmla="*/ 1730502 w 1987075"/>
              <a:gd name="connsiteY2948" fmla="*/ 1064735 h 1341521"/>
              <a:gd name="connsiteX2949" fmla="*/ 1729780 w 1987075"/>
              <a:gd name="connsiteY2949" fmla="*/ 1061787 h 1341521"/>
              <a:gd name="connsiteX2950" fmla="*/ 1733390 w 1987075"/>
              <a:gd name="connsiteY2950" fmla="*/ 1064374 h 1341521"/>
              <a:gd name="connsiteX2951" fmla="*/ 1733690 w 1987075"/>
              <a:gd name="connsiteY2951" fmla="*/ 1066178 h 1341521"/>
              <a:gd name="connsiteX2952" fmla="*/ 1735676 w 1987075"/>
              <a:gd name="connsiteY2952" fmla="*/ 1067682 h 1341521"/>
              <a:gd name="connsiteX2953" fmla="*/ 1736999 w 1987075"/>
              <a:gd name="connsiteY2953" fmla="*/ 1070389 h 1341521"/>
              <a:gd name="connsiteX2954" fmla="*/ 1738323 w 1987075"/>
              <a:gd name="connsiteY2954" fmla="*/ 1071292 h 1341521"/>
              <a:gd name="connsiteX2955" fmla="*/ 1738503 w 1987075"/>
              <a:gd name="connsiteY2955" fmla="*/ 1073698 h 1341521"/>
              <a:gd name="connsiteX2956" fmla="*/ 1739586 w 1987075"/>
              <a:gd name="connsiteY2956" fmla="*/ 1076646 h 1341521"/>
              <a:gd name="connsiteX2957" fmla="*/ 1742113 w 1987075"/>
              <a:gd name="connsiteY2957" fmla="*/ 1076165 h 1341521"/>
              <a:gd name="connsiteX2958" fmla="*/ 1745000 w 1987075"/>
              <a:gd name="connsiteY2958" fmla="*/ 1074420 h 1341521"/>
              <a:gd name="connsiteX2959" fmla="*/ 1745120 w 1987075"/>
              <a:gd name="connsiteY2959" fmla="*/ 1073157 h 1341521"/>
              <a:gd name="connsiteX2960" fmla="*/ 1747828 w 1987075"/>
              <a:gd name="connsiteY2960" fmla="*/ 1074661 h 1341521"/>
              <a:gd name="connsiteX2961" fmla="*/ 1751377 w 1987075"/>
              <a:gd name="connsiteY2961" fmla="*/ 1074480 h 1341521"/>
              <a:gd name="connsiteX2962" fmla="*/ 1753542 w 1987075"/>
              <a:gd name="connsiteY2962" fmla="*/ 1075683 h 1341521"/>
              <a:gd name="connsiteX2963" fmla="*/ 1755227 w 1987075"/>
              <a:gd name="connsiteY2963" fmla="*/ 1076165 h 1341521"/>
              <a:gd name="connsiteX2964" fmla="*/ 1757814 w 1987075"/>
              <a:gd name="connsiteY2964" fmla="*/ 1075322 h 1341521"/>
              <a:gd name="connsiteX2965" fmla="*/ 1760641 w 1987075"/>
              <a:gd name="connsiteY2965" fmla="*/ 1073518 h 1341521"/>
              <a:gd name="connsiteX2966" fmla="*/ 1761844 w 1987075"/>
              <a:gd name="connsiteY2966" fmla="*/ 1073939 h 1341521"/>
              <a:gd name="connsiteX2967" fmla="*/ 1762687 w 1987075"/>
              <a:gd name="connsiteY2967" fmla="*/ 1076405 h 1341521"/>
              <a:gd name="connsiteX2968" fmla="*/ 1760521 w 1987075"/>
              <a:gd name="connsiteY2968" fmla="*/ 1077067 h 1341521"/>
              <a:gd name="connsiteX2969" fmla="*/ 1762386 w 1987075"/>
              <a:gd name="connsiteY2969" fmla="*/ 1079173 h 1341521"/>
              <a:gd name="connsiteX2970" fmla="*/ 1762145 w 1987075"/>
              <a:gd name="connsiteY2970" fmla="*/ 1080075 h 1341521"/>
              <a:gd name="connsiteX2971" fmla="*/ 1766537 w 1987075"/>
              <a:gd name="connsiteY2971" fmla="*/ 1084647 h 1341521"/>
              <a:gd name="connsiteX2972" fmla="*/ 1767619 w 1987075"/>
              <a:gd name="connsiteY2972" fmla="*/ 1088016 h 1341521"/>
              <a:gd name="connsiteX2973" fmla="*/ 1772492 w 1987075"/>
              <a:gd name="connsiteY2973" fmla="*/ 1092527 h 1341521"/>
              <a:gd name="connsiteX2974" fmla="*/ 1772131 w 1987075"/>
              <a:gd name="connsiteY2974" fmla="*/ 1094092 h 1341521"/>
              <a:gd name="connsiteX2975" fmla="*/ 1777666 w 1987075"/>
              <a:gd name="connsiteY2975" fmla="*/ 1100408 h 1341521"/>
              <a:gd name="connsiteX2976" fmla="*/ 1778027 w 1987075"/>
              <a:gd name="connsiteY2976" fmla="*/ 1103536 h 1341521"/>
              <a:gd name="connsiteX2977" fmla="*/ 1779531 w 1987075"/>
              <a:gd name="connsiteY2977" fmla="*/ 1106063 h 1341521"/>
              <a:gd name="connsiteX2978" fmla="*/ 1778929 w 1987075"/>
              <a:gd name="connsiteY2978" fmla="*/ 1107627 h 1341521"/>
              <a:gd name="connsiteX2979" fmla="*/ 1779350 w 1987075"/>
              <a:gd name="connsiteY2979" fmla="*/ 1110154 h 1341521"/>
              <a:gd name="connsiteX2980" fmla="*/ 1780253 w 1987075"/>
              <a:gd name="connsiteY2980" fmla="*/ 1111357 h 1341521"/>
              <a:gd name="connsiteX2981" fmla="*/ 1783501 w 1987075"/>
              <a:gd name="connsiteY2981" fmla="*/ 1114064 h 1341521"/>
              <a:gd name="connsiteX2982" fmla="*/ 1784584 w 1987075"/>
              <a:gd name="connsiteY2982" fmla="*/ 1117553 h 1341521"/>
              <a:gd name="connsiteX2983" fmla="*/ 1784223 w 1987075"/>
              <a:gd name="connsiteY2983" fmla="*/ 1118636 h 1341521"/>
              <a:gd name="connsiteX2984" fmla="*/ 1782900 w 1987075"/>
              <a:gd name="connsiteY2984" fmla="*/ 1118335 h 1341521"/>
              <a:gd name="connsiteX2985" fmla="*/ 1781697 w 1987075"/>
              <a:gd name="connsiteY2985" fmla="*/ 1114967 h 1341521"/>
              <a:gd name="connsiteX2986" fmla="*/ 1777606 w 1987075"/>
              <a:gd name="connsiteY2986" fmla="*/ 1110936 h 1341521"/>
              <a:gd name="connsiteX2987" fmla="*/ 1775981 w 1987075"/>
              <a:gd name="connsiteY2987" fmla="*/ 1110334 h 1341521"/>
              <a:gd name="connsiteX2988" fmla="*/ 1775199 w 1987075"/>
              <a:gd name="connsiteY2988" fmla="*/ 1108109 h 1341521"/>
              <a:gd name="connsiteX2989" fmla="*/ 1774417 w 1987075"/>
              <a:gd name="connsiteY2989" fmla="*/ 1107928 h 1341521"/>
              <a:gd name="connsiteX2990" fmla="*/ 1773936 w 1987075"/>
              <a:gd name="connsiteY2990" fmla="*/ 1105281 h 1341521"/>
              <a:gd name="connsiteX2991" fmla="*/ 1772853 w 1987075"/>
              <a:gd name="connsiteY2991" fmla="*/ 1104258 h 1341521"/>
              <a:gd name="connsiteX2992" fmla="*/ 1772853 w 1987075"/>
              <a:gd name="connsiteY2992" fmla="*/ 1102333 h 1341521"/>
              <a:gd name="connsiteX2993" fmla="*/ 1771409 w 1987075"/>
              <a:gd name="connsiteY2993" fmla="*/ 1100228 h 1341521"/>
              <a:gd name="connsiteX2994" fmla="*/ 1768401 w 1987075"/>
              <a:gd name="connsiteY2994" fmla="*/ 1098062 h 1341521"/>
              <a:gd name="connsiteX2995" fmla="*/ 1767198 w 1987075"/>
              <a:gd name="connsiteY2995" fmla="*/ 1095596 h 1341521"/>
              <a:gd name="connsiteX2996" fmla="*/ 1766176 w 1987075"/>
              <a:gd name="connsiteY2996" fmla="*/ 1095776 h 1341521"/>
              <a:gd name="connsiteX2997" fmla="*/ 1764611 w 1987075"/>
              <a:gd name="connsiteY2997" fmla="*/ 1092167 h 1341521"/>
              <a:gd name="connsiteX2998" fmla="*/ 1765273 w 1987075"/>
              <a:gd name="connsiteY2998" fmla="*/ 1091264 h 1341521"/>
              <a:gd name="connsiteX2999" fmla="*/ 1764792 w 1987075"/>
              <a:gd name="connsiteY2999" fmla="*/ 1089941 h 1341521"/>
              <a:gd name="connsiteX3000" fmla="*/ 1761303 w 1987075"/>
              <a:gd name="connsiteY3000" fmla="*/ 1085730 h 1341521"/>
              <a:gd name="connsiteX3001" fmla="*/ 1757212 w 1987075"/>
              <a:gd name="connsiteY3001" fmla="*/ 1084767 h 1341521"/>
              <a:gd name="connsiteX3002" fmla="*/ 1760942 w 1987075"/>
              <a:gd name="connsiteY3002" fmla="*/ 1088076 h 1341521"/>
              <a:gd name="connsiteX3003" fmla="*/ 1761303 w 1987075"/>
              <a:gd name="connsiteY3003" fmla="*/ 1089640 h 1341521"/>
              <a:gd name="connsiteX3004" fmla="*/ 1756851 w 1987075"/>
              <a:gd name="connsiteY3004" fmla="*/ 1087474 h 1341521"/>
              <a:gd name="connsiteX3005" fmla="*/ 1759979 w 1987075"/>
              <a:gd name="connsiteY3005" fmla="*/ 1093791 h 1341521"/>
              <a:gd name="connsiteX3006" fmla="*/ 1760280 w 1987075"/>
              <a:gd name="connsiteY3006" fmla="*/ 1095836 h 1341521"/>
              <a:gd name="connsiteX3007" fmla="*/ 1759438 w 1987075"/>
              <a:gd name="connsiteY3007" fmla="*/ 1098724 h 1341521"/>
              <a:gd name="connsiteX3008" fmla="*/ 1759859 w 1987075"/>
              <a:gd name="connsiteY3008" fmla="*/ 1100769 h 1341521"/>
              <a:gd name="connsiteX3009" fmla="*/ 1760521 w 1987075"/>
              <a:gd name="connsiteY3009" fmla="*/ 1100769 h 1341521"/>
              <a:gd name="connsiteX3010" fmla="*/ 1760521 w 1987075"/>
              <a:gd name="connsiteY3010" fmla="*/ 1098724 h 1341521"/>
              <a:gd name="connsiteX3011" fmla="*/ 1761784 w 1987075"/>
              <a:gd name="connsiteY3011" fmla="*/ 1096979 h 1341521"/>
              <a:gd name="connsiteX3012" fmla="*/ 1766657 w 1987075"/>
              <a:gd name="connsiteY3012" fmla="*/ 1103717 h 1341521"/>
              <a:gd name="connsiteX3013" fmla="*/ 1767078 w 1987075"/>
              <a:gd name="connsiteY3013" fmla="*/ 1104740 h 1341521"/>
              <a:gd name="connsiteX3014" fmla="*/ 1769785 w 1987075"/>
              <a:gd name="connsiteY3014" fmla="*/ 1108469 h 1341521"/>
              <a:gd name="connsiteX3015" fmla="*/ 1771891 w 1987075"/>
              <a:gd name="connsiteY3015" fmla="*/ 1110094 h 1341521"/>
              <a:gd name="connsiteX3016" fmla="*/ 1772913 w 1987075"/>
              <a:gd name="connsiteY3016" fmla="*/ 1111658 h 1341521"/>
              <a:gd name="connsiteX3017" fmla="*/ 1771229 w 1987075"/>
              <a:gd name="connsiteY3017" fmla="*/ 1112199 h 1341521"/>
              <a:gd name="connsiteX3018" fmla="*/ 1770808 w 1987075"/>
              <a:gd name="connsiteY3018" fmla="*/ 1113222 h 1341521"/>
              <a:gd name="connsiteX3019" fmla="*/ 1774538 w 1987075"/>
              <a:gd name="connsiteY3019" fmla="*/ 1113042 h 1341521"/>
              <a:gd name="connsiteX3020" fmla="*/ 1777967 w 1987075"/>
              <a:gd name="connsiteY3020" fmla="*/ 1115508 h 1341521"/>
              <a:gd name="connsiteX3021" fmla="*/ 1778328 w 1987075"/>
              <a:gd name="connsiteY3021" fmla="*/ 1116410 h 1341521"/>
              <a:gd name="connsiteX3022" fmla="*/ 1778328 w 1987075"/>
              <a:gd name="connsiteY3022" fmla="*/ 1119539 h 1341521"/>
              <a:gd name="connsiteX3023" fmla="*/ 1779410 w 1987075"/>
              <a:gd name="connsiteY3023" fmla="*/ 1122125 h 1341521"/>
              <a:gd name="connsiteX3024" fmla="*/ 1781636 w 1987075"/>
              <a:gd name="connsiteY3024" fmla="*/ 1124231 h 1341521"/>
              <a:gd name="connsiteX3025" fmla="*/ 1784464 w 1987075"/>
              <a:gd name="connsiteY3025" fmla="*/ 1129284 h 1341521"/>
              <a:gd name="connsiteX3026" fmla="*/ 1783982 w 1987075"/>
              <a:gd name="connsiteY3026" fmla="*/ 1129465 h 1341521"/>
              <a:gd name="connsiteX3027" fmla="*/ 1781095 w 1987075"/>
              <a:gd name="connsiteY3027" fmla="*/ 1125975 h 1341521"/>
              <a:gd name="connsiteX3028" fmla="*/ 1780193 w 1987075"/>
              <a:gd name="connsiteY3028" fmla="*/ 1127780 h 1341521"/>
              <a:gd name="connsiteX3029" fmla="*/ 1781817 w 1987075"/>
              <a:gd name="connsiteY3029" fmla="*/ 1128983 h 1341521"/>
              <a:gd name="connsiteX3030" fmla="*/ 1783020 w 1987075"/>
              <a:gd name="connsiteY3030" fmla="*/ 1130788 h 1341521"/>
              <a:gd name="connsiteX3031" fmla="*/ 1782659 w 1987075"/>
              <a:gd name="connsiteY3031" fmla="*/ 1132172 h 1341521"/>
              <a:gd name="connsiteX3032" fmla="*/ 1784163 w 1987075"/>
              <a:gd name="connsiteY3032" fmla="*/ 1135180 h 1341521"/>
              <a:gd name="connsiteX3033" fmla="*/ 1783862 w 1987075"/>
              <a:gd name="connsiteY3033" fmla="*/ 1136383 h 1341521"/>
              <a:gd name="connsiteX3034" fmla="*/ 1780854 w 1987075"/>
              <a:gd name="connsiteY3034" fmla="*/ 1138609 h 1341521"/>
              <a:gd name="connsiteX3035" fmla="*/ 1780493 w 1987075"/>
              <a:gd name="connsiteY3035" fmla="*/ 1140594 h 1341521"/>
              <a:gd name="connsiteX3036" fmla="*/ 1779832 w 1987075"/>
              <a:gd name="connsiteY3036" fmla="*/ 1140774 h 1341521"/>
              <a:gd name="connsiteX3037" fmla="*/ 1778207 w 1987075"/>
              <a:gd name="connsiteY3037" fmla="*/ 1139391 h 1341521"/>
              <a:gd name="connsiteX3038" fmla="*/ 1776162 w 1987075"/>
              <a:gd name="connsiteY3038" fmla="*/ 1139030 h 1341521"/>
              <a:gd name="connsiteX3039" fmla="*/ 1774778 w 1987075"/>
              <a:gd name="connsiteY3039" fmla="*/ 1136623 h 1341521"/>
              <a:gd name="connsiteX3040" fmla="*/ 1774718 w 1987075"/>
              <a:gd name="connsiteY3040" fmla="*/ 1139270 h 1341521"/>
              <a:gd name="connsiteX3041" fmla="*/ 1773936 w 1987075"/>
              <a:gd name="connsiteY3041" fmla="*/ 1140113 h 1341521"/>
              <a:gd name="connsiteX3042" fmla="*/ 1772131 w 1987075"/>
              <a:gd name="connsiteY3042" fmla="*/ 1136563 h 1341521"/>
              <a:gd name="connsiteX3043" fmla="*/ 1770447 w 1987075"/>
              <a:gd name="connsiteY3043" fmla="*/ 1135119 h 1341521"/>
              <a:gd name="connsiteX3044" fmla="*/ 1769424 w 1987075"/>
              <a:gd name="connsiteY3044" fmla="*/ 1135901 h 1341521"/>
              <a:gd name="connsiteX3045" fmla="*/ 1771289 w 1987075"/>
              <a:gd name="connsiteY3045" fmla="*/ 1137165 h 1341521"/>
              <a:gd name="connsiteX3046" fmla="*/ 1771349 w 1987075"/>
              <a:gd name="connsiteY3046" fmla="*/ 1139691 h 1341521"/>
              <a:gd name="connsiteX3047" fmla="*/ 1774959 w 1987075"/>
              <a:gd name="connsiteY3047" fmla="*/ 1143120 h 1341521"/>
              <a:gd name="connsiteX3048" fmla="*/ 1775019 w 1987075"/>
              <a:gd name="connsiteY3048" fmla="*/ 1144865 h 1341521"/>
              <a:gd name="connsiteX3049" fmla="*/ 1774417 w 1987075"/>
              <a:gd name="connsiteY3049" fmla="*/ 1146550 h 1341521"/>
              <a:gd name="connsiteX3050" fmla="*/ 1772974 w 1987075"/>
              <a:gd name="connsiteY3050" fmla="*/ 1146429 h 1341521"/>
              <a:gd name="connsiteX3051" fmla="*/ 1773034 w 1987075"/>
              <a:gd name="connsiteY3051" fmla="*/ 1149677 h 1341521"/>
              <a:gd name="connsiteX3052" fmla="*/ 1770928 w 1987075"/>
              <a:gd name="connsiteY3052" fmla="*/ 1152445 h 1341521"/>
              <a:gd name="connsiteX3053" fmla="*/ 1768522 w 1987075"/>
              <a:gd name="connsiteY3053" fmla="*/ 1152324 h 1341521"/>
              <a:gd name="connsiteX3054" fmla="*/ 1768341 w 1987075"/>
              <a:gd name="connsiteY3054" fmla="*/ 1155332 h 1341521"/>
              <a:gd name="connsiteX3055" fmla="*/ 1765875 w 1987075"/>
              <a:gd name="connsiteY3055" fmla="*/ 1155814 h 1341521"/>
              <a:gd name="connsiteX3056" fmla="*/ 1766356 w 1987075"/>
              <a:gd name="connsiteY3056" fmla="*/ 1157197 h 1341521"/>
              <a:gd name="connsiteX3057" fmla="*/ 1763469 w 1987075"/>
              <a:gd name="connsiteY3057" fmla="*/ 1157197 h 1341521"/>
              <a:gd name="connsiteX3058" fmla="*/ 1763288 w 1987075"/>
              <a:gd name="connsiteY3058" fmla="*/ 1159002 h 1341521"/>
              <a:gd name="connsiteX3059" fmla="*/ 1764732 w 1987075"/>
              <a:gd name="connsiteY3059" fmla="*/ 1159604 h 1341521"/>
              <a:gd name="connsiteX3060" fmla="*/ 1762807 w 1987075"/>
              <a:gd name="connsiteY3060" fmla="*/ 1162190 h 1341521"/>
              <a:gd name="connsiteX3061" fmla="*/ 1760401 w 1987075"/>
              <a:gd name="connsiteY3061" fmla="*/ 1163995 h 1341521"/>
              <a:gd name="connsiteX3062" fmla="*/ 1761002 w 1987075"/>
              <a:gd name="connsiteY3062" fmla="*/ 1165680 h 1341521"/>
              <a:gd name="connsiteX3063" fmla="*/ 1756250 w 1987075"/>
              <a:gd name="connsiteY3063" fmla="*/ 1166341 h 1341521"/>
              <a:gd name="connsiteX3064" fmla="*/ 1755407 w 1987075"/>
              <a:gd name="connsiteY3064" fmla="*/ 1165800 h 1341521"/>
              <a:gd name="connsiteX3065" fmla="*/ 1752941 w 1987075"/>
              <a:gd name="connsiteY3065" fmla="*/ 1160205 h 1341521"/>
              <a:gd name="connsiteX3066" fmla="*/ 1753362 w 1987075"/>
              <a:gd name="connsiteY3066" fmla="*/ 1158280 h 1341521"/>
              <a:gd name="connsiteX3067" fmla="*/ 1752580 w 1987075"/>
              <a:gd name="connsiteY3067" fmla="*/ 1157859 h 1341521"/>
              <a:gd name="connsiteX3068" fmla="*/ 1753903 w 1987075"/>
              <a:gd name="connsiteY3068" fmla="*/ 1155934 h 1341521"/>
              <a:gd name="connsiteX3069" fmla="*/ 1751858 w 1987075"/>
              <a:gd name="connsiteY3069" fmla="*/ 1153769 h 1341521"/>
              <a:gd name="connsiteX3070" fmla="*/ 1750956 w 1987075"/>
              <a:gd name="connsiteY3070" fmla="*/ 1150279 h 1341521"/>
              <a:gd name="connsiteX3071" fmla="*/ 1752159 w 1987075"/>
              <a:gd name="connsiteY3071" fmla="*/ 1149918 h 1341521"/>
              <a:gd name="connsiteX3072" fmla="*/ 1754625 w 1987075"/>
              <a:gd name="connsiteY3072" fmla="*/ 1150700 h 1341521"/>
              <a:gd name="connsiteX3073" fmla="*/ 1756069 w 1987075"/>
              <a:gd name="connsiteY3073" fmla="*/ 1149918 h 1341521"/>
              <a:gd name="connsiteX3074" fmla="*/ 1754084 w 1987075"/>
              <a:gd name="connsiteY3074" fmla="*/ 1149196 h 1341521"/>
              <a:gd name="connsiteX3075" fmla="*/ 1752099 w 1987075"/>
              <a:gd name="connsiteY3075" fmla="*/ 1146850 h 1341521"/>
              <a:gd name="connsiteX3076" fmla="*/ 1753302 w 1987075"/>
              <a:gd name="connsiteY3076" fmla="*/ 1146249 h 1341521"/>
              <a:gd name="connsiteX3077" fmla="*/ 1754144 w 1987075"/>
              <a:gd name="connsiteY3077" fmla="*/ 1143722 h 1341521"/>
              <a:gd name="connsiteX3078" fmla="*/ 1756370 w 1987075"/>
              <a:gd name="connsiteY3078" fmla="*/ 1142699 h 1341521"/>
              <a:gd name="connsiteX3079" fmla="*/ 1754986 w 1987075"/>
              <a:gd name="connsiteY3079" fmla="*/ 1141256 h 1341521"/>
              <a:gd name="connsiteX3080" fmla="*/ 1753061 w 1987075"/>
              <a:gd name="connsiteY3080" fmla="*/ 1140955 h 1341521"/>
              <a:gd name="connsiteX3081" fmla="*/ 1753122 w 1987075"/>
              <a:gd name="connsiteY3081" fmla="*/ 1138248 h 1341521"/>
              <a:gd name="connsiteX3082" fmla="*/ 1752520 w 1987075"/>
              <a:gd name="connsiteY3082" fmla="*/ 1136443 h 1341521"/>
              <a:gd name="connsiteX3083" fmla="*/ 1754625 w 1987075"/>
              <a:gd name="connsiteY3083" fmla="*/ 1135841 h 1341521"/>
              <a:gd name="connsiteX3084" fmla="*/ 1754746 w 1987075"/>
              <a:gd name="connsiteY3084" fmla="*/ 1137105 h 1341521"/>
              <a:gd name="connsiteX3085" fmla="*/ 1756671 w 1987075"/>
              <a:gd name="connsiteY3085" fmla="*/ 1138187 h 1341521"/>
              <a:gd name="connsiteX3086" fmla="*/ 1760100 w 1987075"/>
              <a:gd name="connsiteY3086" fmla="*/ 1137646 h 1341521"/>
              <a:gd name="connsiteX3087" fmla="*/ 1757513 w 1987075"/>
              <a:gd name="connsiteY3087" fmla="*/ 1136443 h 1341521"/>
              <a:gd name="connsiteX3088" fmla="*/ 1753422 w 1987075"/>
              <a:gd name="connsiteY3088" fmla="*/ 1132051 h 1341521"/>
              <a:gd name="connsiteX3089" fmla="*/ 1753242 w 1987075"/>
              <a:gd name="connsiteY3089" fmla="*/ 1130908 h 1341521"/>
              <a:gd name="connsiteX3090" fmla="*/ 1751678 w 1987075"/>
              <a:gd name="connsiteY3090" fmla="*/ 1130788 h 1341521"/>
              <a:gd name="connsiteX3091" fmla="*/ 1750475 w 1987075"/>
              <a:gd name="connsiteY3091" fmla="*/ 1125855 h 1341521"/>
              <a:gd name="connsiteX3092" fmla="*/ 1749271 w 1987075"/>
              <a:gd name="connsiteY3092" fmla="*/ 1123749 h 1341521"/>
              <a:gd name="connsiteX3093" fmla="*/ 1745963 w 1987075"/>
              <a:gd name="connsiteY3093" fmla="*/ 1120200 h 1341521"/>
              <a:gd name="connsiteX3094" fmla="*/ 1746083 w 1987075"/>
              <a:gd name="connsiteY3094" fmla="*/ 1119599 h 1341521"/>
              <a:gd name="connsiteX3095" fmla="*/ 1744038 w 1987075"/>
              <a:gd name="connsiteY3095" fmla="*/ 1114786 h 1341521"/>
              <a:gd name="connsiteX3096" fmla="*/ 1744278 w 1987075"/>
              <a:gd name="connsiteY3096" fmla="*/ 1114064 h 1341521"/>
              <a:gd name="connsiteX3097" fmla="*/ 1742534 w 1987075"/>
              <a:gd name="connsiteY3097" fmla="*/ 1111658 h 1341521"/>
              <a:gd name="connsiteX3098" fmla="*/ 1742173 w 1987075"/>
              <a:gd name="connsiteY3098" fmla="*/ 1110154 h 1341521"/>
              <a:gd name="connsiteX3099" fmla="*/ 1742834 w 1987075"/>
              <a:gd name="connsiteY3099" fmla="*/ 1106544 h 1341521"/>
              <a:gd name="connsiteX3100" fmla="*/ 1742353 w 1987075"/>
              <a:gd name="connsiteY3100" fmla="*/ 1105883 h 1341521"/>
              <a:gd name="connsiteX3101" fmla="*/ 1742594 w 1987075"/>
              <a:gd name="connsiteY3101" fmla="*/ 1102935 h 1341521"/>
              <a:gd name="connsiteX3102" fmla="*/ 1740909 w 1987075"/>
              <a:gd name="connsiteY3102" fmla="*/ 1098664 h 1341521"/>
              <a:gd name="connsiteX3103" fmla="*/ 1740187 w 1987075"/>
              <a:gd name="connsiteY3103" fmla="*/ 1097641 h 1341521"/>
              <a:gd name="connsiteX3104" fmla="*/ 1739826 w 1987075"/>
              <a:gd name="connsiteY3104" fmla="*/ 1094212 h 1341521"/>
              <a:gd name="connsiteX3105" fmla="*/ 1738142 w 1987075"/>
              <a:gd name="connsiteY3105" fmla="*/ 1091806 h 1341521"/>
              <a:gd name="connsiteX3106" fmla="*/ 1738142 w 1987075"/>
              <a:gd name="connsiteY3106" fmla="*/ 1089941 h 1341521"/>
              <a:gd name="connsiteX3107" fmla="*/ 1736337 w 1987075"/>
              <a:gd name="connsiteY3107" fmla="*/ 1087715 h 1341521"/>
              <a:gd name="connsiteX3108" fmla="*/ 1736036 w 1987075"/>
              <a:gd name="connsiteY3108" fmla="*/ 1084406 h 1341521"/>
              <a:gd name="connsiteX3109" fmla="*/ 1737360 w 1987075"/>
              <a:gd name="connsiteY3109" fmla="*/ 1081759 h 1341521"/>
              <a:gd name="connsiteX3110" fmla="*/ 1735616 w 1987075"/>
              <a:gd name="connsiteY3110" fmla="*/ 1081639 h 1341521"/>
              <a:gd name="connsiteX3111" fmla="*/ 1734533 w 1987075"/>
              <a:gd name="connsiteY3111" fmla="*/ 1078812 h 1341521"/>
              <a:gd name="connsiteX3112" fmla="*/ 1732608 w 1987075"/>
              <a:gd name="connsiteY3112" fmla="*/ 1076165 h 1341521"/>
              <a:gd name="connsiteX3113" fmla="*/ 1730562 w 1987075"/>
              <a:gd name="connsiteY3113" fmla="*/ 1074961 h 1341521"/>
              <a:gd name="connsiteX3114" fmla="*/ 1729479 w 1987075"/>
              <a:gd name="connsiteY3114" fmla="*/ 1072615 h 1341521"/>
              <a:gd name="connsiteX3115" fmla="*/ 1730863 w 1987075"/>
              <a:gd name="connsiteY3115" fmla="*/ 1070389 h 1341521"/>
              <a:gd name="connsiteX3116" fmla="*/ 1729540 w 1987075"/>
              <a:gd name="connsiteY3116" fmla="*/ 1070028 h 1341521"/>
              <a:gd name="connsiteX3117" fmla="*/ 1729179 w 1987075"/>
              <a:gd name="connsiteY3117" fmla="*/ 1071051 h 1341521"/>
              <a:gd name="connsiteX3118" fmla="*/ 1727975 w 1987075"/>
              <a:gd name="connsiteY3118" fmla="*/ 1069006 h 1341521"/>
              <a:gd name="connsiteX3119" fmla="*/ 1726893 w 1987075"/>
              <a:gd name="connsiteY3119" fmla="*/ 1065998 h 1341521"/>
              <a:gd name="connsiteX3120" fmla="*/ 1727013 w 1987075"/>
              <a:gd name="connsiteY3120" fmla="*/ 1064073 h 1341521"/>
              <a:gd name="connsiteX3121" fmla="*/ 1725810 w 1987075"/>
              <a:gd name="connsiteY3121" fmla="*/ 1061366 h 1341521"/>
              <a:gd name="connsiteX3122" fmla="*/ 1725930 w 1987075"/>
              <a:gd name="connsiteY3122" fmla="*/ 1058057 h 1341521"/>
              <a:gd name="connsiteX3123" fmla="*/ 1675819 w 1987075"/>
              <a:gd name="connsiteY3123" fmla="*/ 1118997 h 1341521"/>
              <a:gd name="connsiteX3124" fmla="*/ 1676420 w 1987075"/>
              <a:gd name="connsiteY3124" fmla="*/ 1118396 h 1341521"/>
              <a:gd name="connsiteX3125" fmla="*/ 1677503 w 1987075"/>
              <a:gd name="connsiteY3125" fmla="*/ 1120501 h 1341521"/>
              <a:gd name="connsiteX3126" fmla="*/ 1676300 w 1987075"/>
              <a:gd name="connsiteY3126" fmla="*/ 1121644 h 1341521"/>
              <a:gd name="connsiteX3127" fmla="*/ 1675819 w 1987075"/>
              <a:gd name="connsiteY3127" fmla="*/ 1118997 h 1341521"/>
              <a:gd name="connsiteX3128" fmla="*/ 1660358 w 1987075"/>
              <a:gd name="connsiteY3128" fmla="*/ 1094513 h 1341521"/>
              <a:gd name="connsiteX3129" fmla="*/ 1659997 w 1987075"/>
              <a:gd name="connsiteY3129" fmla="*/ 1092888 h 1341521"/>
              <a:gd name="connsiteX3130" fmla="*/ 1661080 w 1987075"/>
              <a:gd name="connsiteY3130" fmla="*/ 1090121 h 1341521"/>
              <a:gd name="connsiteX3131" fmla="*/ 1662704 w 1987075"/>
              <a:gd name="connsiteY3131" fmla="*/ 1089279 h 1341521"/>
              <a:gd name="connsiteX3132" fmla="*/ 1664088 w 1987075"/>
              <a:gd name="connsiteY3132" fmla="*/ 1089881 h 1341521"/>
              <a:gd name="connsiteX3133" fmla="*/ 1664689 w 1987075"/>
              <a:gd name="connsiteY3133" fmla="*/ 1087896 h 1341521"/>
              <a:gd name="connsiteX3134" fmla="*/ 1667998 w 1987075"/>
              <a:gd name="connsiteY3134" fmla="*/ 1085309 h 1341521"/>
              <a:gd name="connsiteX3135" fmla="*/ 1672450 w 1987075"/>
              <a:gd name="connsiteY3135" fmla="*/ 1088497 h 1341521"/>
              <a:gd name="connsiteX3136" fmla="*/ 1670765 w 1987075"/>
              <a:gd name="connsiteY3136" fmla="*/ 1086452 h 1341521"/>
              <a:gd name="connsiteX3137" fmla="*/ 1671367 w 1987075"/>
              <a:gd name="connsiteY3137" fmla="*/ 1085188 h 1341521"/>
              <a:gd name="connsiteX3138" fmla="*/ 1670164 w 1987075"/>
              <a:gd name="connsiteY3138" fmla="*/ 1084767 h 1341521"/>
              <a:gd name="connsiteX3139" fmla="*/ 1668058 w 1987075"/>
              <a:gd name="connsiteY3139" fmla="*/ 1081759 h 1341521"/>
              <a:gd name="connsiteX3140" fmla="*/ 1667878 w 1987075"/>
              <a:gd name="connsiteY3140" fmla="*/ 1079473 h 1341521"/>
              <a:gd name="connsiteX3141" fmla="*/ 1669321 w 1987075"/>
              <a:gd name="connsiteY3141" fmla="*/ 1080255 h 1341521"/>
              <a:gd name="connsiteX3142" fmla="*/ 1670464 w 1987075"/>
              <a:gd name="connsiteY3142" fmla="*/ 1079112 h 1341521"/>
              <a:gd name="connsiteX3143" fmla="*/ 1672871 w 1987075"/>
              <a:gd name="connsiteY3143" fmla="*/ 1081820 h 1341521"/>
              <a:gd name="connsiteX3144" fmla="*/ 1673653 w 1987075"/>
              <a:gd name="connsiteY3144" fmla="*/ 1084106 h 1341521"/>
              <a:gd name="connsiteX3145" fmla="*/ 1675458 w 1987075"/>
              <a:gd name="connsiteY3145" fmla="*/ 1083504 h 1341521"/>
              <a:gd name="connsiteX3146" fmla="*/ 1674856 w 1987075"/>
              <a:gd name="connsiteY3146" fmla="*/ 1082180 h 1341521"/>
              <a:gd name="connsiteX3147" fmla="*/ 1676901 w 1987075"/>
              <a:gd name="connsiteY3147" fmla="*/ 1079293 h 1341521"/>
              <a:gd name="connsiteX3148" fmla="*/ 1677022 w 1987075"/>
              <a:gd name="connsiteY3148" fmla="*/ 1078391 h 1341521"/>
              <a:gd name="connsiteX3149" fmla="*/ 1680270 w 1987075"/>
              <a:gd name="connsiteY3149" fmla="*/ 1078872 h 1341521"/>
              <a:gd name="connsiteX3150" fmla="*/ 1681473 w 1987075"/>
              <a:gd name="connsiteY3150" fmla="*/ 1078391 h 1341521"/>
              <a:gd name="connsiteX3151" fmla="*/ 1682917 w 1987075"/>
              <a:gd name="connsiteY3151" fmla="*/ 1080616 h 1341521"/>
              <a:gd name="connsiteX3152" fmla="*/ 1684301 w 1987075"/>
              <a:gd name="connsiteY3152" fmla="*/ 1080195 h 1341521"/>
              <a:gd name="connsiteX3153" fmla="*/ 1684421 w 1987075"/>
              <a:gd name="connsiteY3153" fmla="*/ 1078751 h 1341521"/>
              <a:gd name="connsiteX3154" fmla="*/ 1686647 w 1987075"/>
              <a:gd name="connsiteY3154" fmla="*/ 1075924 h 1341521"/>
              <a:gd name="connsiteX3155" fmla="*/ 1688452 w 1987075"/>
              <a:gd name="connsiteY3155" fmla="*/ 1075142 h 1341521"/>
              <a:gd name="connsiteX3156" fmla="*/ 1690016 w 1987075"/>
              <a:gd name="connsiteY3156" fmla="*/ 1072375 h 1341521"/>
              <a:gd name="connsiteX3157" fmla="*/ 1692121 w 1987075"/>
              <a:gd name="connsiteY3157" fmla="*/ 1072014 h 1341521"/>
              <a:gd name="connsiteX3158" fmla="*/ 1694528 w 1987075"/>
              <a:gd name="connsiteY3158" fmla="*/ 1075443 h 1341521"/>
              <a:gd name="connsiteX3159" fmla="*/ 1696874 w 1987075"/>
              <a:gd name="connsiteY3159" fmla="*/ 1076225 h 1341521"/>
              <a:gd name="connsiteX3160" fmla="*/ 1698257 w 1987075"/>
              <a:gd name="connsiteY3160" fmla="*/ 1075563 h 1341521"/>
              <a:gd name="connsiteX3161" fmla="*/ 1699340 w 1987075"/>
              <a:gd name="connsiteY3161" fmla="*/ 1076947 h 1341521"/>
              <a:gd name="connsiteX3162" fmla="*/ 1701025 w 1987075"/>
              <a:gd name="connsiteY3162" fmla="*/ 1077548 h 1341521"/>
              <a:gd name="connsiteX3163" fmla="*/ 1700904 w 1987075"/>
              <a:gd name="connsiteY3163" fmla="*/ 1076646 h 1341521"/>
              <a:gd name="connsiteX3164" fmla="*/ 1702950 w 1987075"/>
              <a:gd name="connsiteY3164" fmla="*/ 1078751 h 1341521"/>
              <a:gd name="connsiteX3165" fmla="*/ 1705176 w 1987075"/>
              <a:gd name="connsiteY3165" fmla="*/ 1079714 h 1341521"/>
              <a:gd name="connsiteX3166" fmla="*/ 1704213 w 1987075"/>
              <a:gd name="connsiteY3166" fmla="*/ 1081579 h 1341521"/>
              <a:gd name="connsiteX3167" fmla="*/ 1704634 w 1987075"/>
              <a:gd name="connsiteY3167" fmla="*/ 1083985 h 1341521"/>
              <a:gd name="connsiteX3168" fmla="*/ 1704033 w 1987075"/>
              <a:gd name="connsiteY3168" fmla="*/ 1085489 h 1341521"/>
              <a:gd name="connsiteX3169" fmla="*/ 1702228 w 1987075"/>
              <a:gd name="connsiteY3169" fmla="*/ 1087294 h 1341521"/>
              <a:gd name="connsiteX3170" fmla="*/ 1700664 w 1987075"/>
              <a:gd name="connsiteY3170" fmla="*/ 1090061 h 1341521"/>
              <a:gd name="connsiteX3171" fmla="*/ 1698739 w 1987075"/>
              <a:gd name="connsiteY3171" fmla="*/ 1089941 h 1341521"/>
              <a:gd name="connsiteX3172" fmla="*/ 1701025 w 1987075"/>
              <a:gd name="connsiteY3172" fmla="*/ 1092227 h 1341521"/>
              <a:gd name="connsiteX3173" fmla="*/ 1701025 w 1987075"/>
              <a:gd name="connsiteY3173" fmla="*/ 1095054 h 1341521"/>
              <a:gd name="connsiteX3174" fmla="*/ 1702649 w 1987075"/>
              <a:gd name="connsiteY3174" fmla="*/ 1094693 h 1341521"/>
              <a:gd name="connsiteX3175" fmla="*/ 1703792 w 1987075"/>
              <a:gd name="connsiteY3175" fmla="*/ 1092287 h 1341521"/>
              <a:gd name="connsiteX3176" fmla="*/ 1703611 w 1987075"/>
              <a:gd name="connsiteY3176" fmla="*/ 1090121 h 1341521"/>
              <a:gd name="connsiteX3177" fmla="*/ 1704213 w 1987075"/>
              <a:gd name="connsiteY3177" fmla="*/ 1088617 h 1341521"/>
              <a:gd name="connsiteX3178" fmla="*/ 1706920 w 1987075"/>
              <a:gd name="connsiteY3178" fmla="*/ 1086692 h 1341521"/>
              <a:gd name="connsiteX3179" fmla="*/ 1706800 w 1987075"/>
              <a:gd name="connsiteY3179" fmla="*/ 1085369 h 1341521"/>
              <a:gd name="connsiteX3180" fmla="*/ 1707762 w 1987075"/>
              <a:gd name="connsiteY3180" fmla="*/ 1085068 h 1341521"/>
              <a:gd name="connsiteX3181" fmla="*/ 1706800 w 1987075"/>
              <a:gd name="connsiteY3181" fmla="*/ 1082782 h 1341521"/>
              <a:gd name="connsiteX3182" fmla="*/ 1708785 w 1987075"/>
              <a:gd name="connsiteY3182" fmla="*/ 1081579 h 1341521"/>
              <a:gd name="connsiteX3183" fmla="*/ 1711913 w 1987075"/>
              <a:gd name="connsiteY3183" fmla="*/ 1082782 h 1341521"/>
              <a:gd name="connsiteX3184" fmla="*/ 1714620 w 1987075"/>
              <a:gd name="connsiteY3184" fmla="*/ 1085249 h 1341521"/>
              <a:gd name="connsiteX3185" fmla="*/ 1715342 w 1987075"/>
              <a:gd name="connsiteY3185" fmla="*/ 1084527 h 1341521"/>
              <a:gd name="connsiteX3186" fmla="*/ 1719674 w 1987075"/>
              <a:gd name="connsiteY3186" fmla="*/ 1085008 h 1341521"/>
              <a:gd name="connsiteX3187" fmla="*/ 1722260 w 1987075"/>
              <a:gd name="connsiteY3187" fmla="*/ 1084286 h 1341521"/>
              <a:gd name="connsiteX3188" fmla="*/ 1724186 w 1987075"/>
              <a:gd name="connsiteY3188" fmla="*/ 1085670 h 1341521"/>
              <a:gd name="connsiteX3189" fmla="*/ 1722501 w 1987075"/>
              <a:gd name="connsiteY3189" fmla="*/ 1085730 h 1341521"/>
              <a:gd name="connsiteX3190" fmla="*/ 1723043 w 1987075"/>
              <a:gd name="connsiteY3190" fmla="*/ 1086692 h 1341521"/>
              <a:gd name="connsiteX3191" fmla="*/ 1726712 w 1987075"/>
              <a:gd name="connsiteY3191" fmla="*/ 1086572 h 1341521"/>
              <a:gd name="connsiteX3192" fmla="*/ 1729900 w 1987075"/>
              <a:gd name="connsiteY3192" fmla="*/ 1087595 h 1341521"/>
              <a:gd name="connsiteX3193" fmla="*/ 1732066 w 1987075"/>
              <a:gd name="connsiteY3193" fmla="*/ 1092347 h 1341521"/>
              <a:gd name="connsiteX3194" fmla="*/ 1731224 w 1987075"/>
              <a:gd name="connsiteY3194" fmla="*/ 1092768 h 1341521"/>
              <a:gd name="connsiteX3195" fmla="*/ 1732186 w 1987075"/>
              <a:gd name="connsiteY3195" fmla="*/ 1094813 h 1341521"/>
              <a:gd name="connsiteX3196" fmla="*/ 1732307 w 1987075"/>
              <a:gd name="connsiteY3196" fmla="*/ 1096619 h 1341521"/>
              <a:gd name="connsiteX3197" fmla="*/ 1729299 w 1987075"/>
              <a:gd name="connsiteY3197" fmla="*/ 1099867 h 1341521"/>
              <a:gd name="connsiteX3198" fmla="*/ 1732307 w 1987075"/>
              <a:gd name="connsiteY3198" fmla="*/ 1102333 h 1341521"/>
              <a:gd name="connsiteX3199" fmla="*/ 1730803 w 1987075"/>
              <a:gd name="connsiteY3199" fmla="*/ 1101852 h 1341521"/>
              <a:gd name="connsiteX3200" fmla="*/ 1727915 w 1987075"/>
              <a:gd name="connsiteY3200" fmla="*/ 1099205 h 1341521"/>
              <a:gd name="connsiteX3201" fmla="*/ 1722922 w 1987075"/>
              <a:gd name="connsiteY3201" fmla="*/ 1097821 h 1341521"/>
              <a:gd name="connsiteX3202" fmla="*/ 1720335 w 1987075"/>
              <a:gd name="connsiteY3202" fmla="*/ 1096317 h 1341521"/>
              <a:gd name="connsiteX3203" fmla="*/ 1719974 w 1987075"/>
              <a:gd name="connsiteY3203" fmla="*/ 1097280 h 1341521"/>
              <a:gd name="connsiteX3204" fmla="*/ 1721779 w 1987075"/>
              <a:gd name="connsiteY3204" fmla="*/ 1098363 h 1341521"/>
              <a:gd name="connsiteX3205" fmla="*/ 1723584 w 1987075"/>
              <a:gd name="connsiteY3205" fmla="*/ 1100709 h 1341521"/>
              <a:gd name="connsiteX3206" fmla="*/ 1727554 w 1987075"/>
              <a:gd name="connsiteY3206" fmla="*/ 1101672 h 1341521"/>
              <a:gd name="connsiteX3207" fmla="*/ 1728156 w 1987075"/>
              <a:gd name="connsiteY3207" fmla="*/ 1103657 h 1341521"/>
              <a:gd name="connsiteX3208" fmla="*/ 1729840 w 1987075"/>
              <a:gd name="connsiteY3208" fmla="*/ 1103657 h 1341521"/>
              <a:gd name="connsiteX3209" fmla="*/ 1729419 w 1987075"/>
              <a:gd name="connsiteY3209" fmla="*/ 1104559 h 1341521"/>
              <a:gd name="connsiteX3210" fmla="*/ 1731886 w 1987075"/>
              <a:gd name="connsiteY3210" fmla="*/ 1105522 h 1341521"/>
              <a:gd name="connsiteX3211" fmla="*/ 1729540 w 1987075"/>
              <a:gd name="connsiteY3211" fmla="*/ 1108590 h 1341521"/>
              <a:gd name="connsiteX3212" fmla="*/ 1727434 w 1987075"/>
              <a:gd name="connsiteY3212" fmla="*/ 1109191 h 1341521"/>
              <a:gd name="connsiteX3213" fmla="*/ 1726110 w 1987075"/>
              <a:gd name="connsiteY3213" fmla="*/ 1108469 h 1341521"/>
              <a:gd name="connsiteX3214" fmla="*/ 1725208 w 1987075"/>
              <a:gd name="connsiteY3214" fmla="*/ 1109312 h 1341521"/>
              <a:gd name="connsiteX3215" fmla="*/ 1725810 w 1987075"/>
              <a:gd name="connsiteY3215" fmla="*/ 1110575 h 1341521"/>
              <a:gd name="connsiteX3216" fmla="*/ 1727374 w 1987075"/>
              <a:gd name="connsiteY3216" fmla="*/ 1111237 h 1341521"/>
              <a:gd name="connsiteX3217" fmla="*/ 1728577 w 1987075"/>
              <a:gd name="connsiteY3217" fmla="*/ 1110816 h 1341521"/>
              <a:gd name="connsiteX3218" fmla="*/ 1729660 w 1987075"/>
              <a:gd name="connsiteY3218" fmla="*/ 1111417 h 1341521"/>
              <a:gd name="connsiteX3219" fmla="*/ 1731344 w 1987075"/>
              <a:gd name="connsiteY3219" fmla="*/ 1109853 h 1341521"/>
              <a:gd name="connsiteX3220" fmla="*/ 1733630 w 1987075"/>
              <a:gd name="connsiteY3220" fmla="*/ 1109973 h 1341521"/>
              <a:gd name="connsiteX3221" fmla="*/ 1734533 w 1987075"/>
              <a:gd name="connsiteY3221" fmla="*/ 1113583 h 1341521"/>
              <a:gd name="connsiteX3222" fmla="*/ 1735435 w 1987075"/>
              <a:gd name="connsiteY3222" fmla="*/ 1114967 h 1341521"/>
              <a:gd name="connsiteX3223" fmla="*/ 1734713 w 1987075"/>
              <a:gd name="connsiteY3223" fmla="*/ 1116170 h 1341521"/>
              <a:gd name="connsiteX3224" fmla="*/ 1735916 w 1987075"/>
              <a:gd name="connsiteY3224" fmla="*/ 1117373 h 1341521"/>
              <a:gd name="connsiteX3225" fmla="*/ 1738804 w 1987075"/>
              <a:gd name="connsiteY3225" fmla="*/ 1123690 h 1341521"/>
              <a:gd name="connsiteX3226" fmla="*/ 1738864 w 1987075"/>
              <a:gd name="connsiteY3226" fmla="*/ 1127660 h 1341521"/>
              <a:gd name="connsiteX3227" fmla="*/ 1740669 w 1987075"/>
              <a:gd name="connsiteY3227" fmla="*/ 1131510 h 1341521"/>
              <a:gd name="connsiteX3228" fmla="*/ 1740067 w 1987075"/>
              <a:gd name="connsiteY3228" fmla="*/ 1131751 h 1341521"/>
              <a:gd name="connsiteX3229" fmla="*/ 1738142 w 1987075"/>
              <a:gd name="connsiteY3229" fmla="*/ 1129765 h 1341521"/>
              <a:gd name="connsiteX3230" fmla="*/ 1737540 w 1987075"/>
              <a:gd name="connsiteY3230" fmla="*/ 1130968 h 1341521"/>
              <a:gd name="connsiteX3231" fmla="*/ 1739165 w 1987075"/>
              <a:gd name="connsiteY3231" fmla="*/ 1132894 h 1341521"/>
              <a:gd name="connsiteX3232" fmla="*/ 1736398 w 1987075"/>
              <a:gd name="connsiteY3232" fmla="*/ 1133676 h 1341521"/>
              <a:gd name="connsiteX3233" fmla="*/ 1734713 w 1987075"/>
              <a:gd name="connsiteY3233" fmla="*/ 1133555 h 1341521"/>
              <a:gd name="connsiteX3234" fmla="*/ 1732307 w 1987075"/>
              <a:gd name="connsiteY3234" fmla="*/ 1134458 h 1341521"/>
              <a:gd name="connsiteX3235" fmla="*/ 1729540 w 1987075"/>
              <a:gd name="connsiteY3235" fmla="*/ 1134037 h 1341521"/>
              <a:gd name="connsiteX3236" fmla="*/ 1727494 w 1987075"/>
              <a:gd name="connsiteY3236" fmla="*/ 1131751 h 1341521"/>
              <a:gd name="connsiteX3237" fmla="*/ 1722621 w 1987075"/>
              <a:gd name="connsiteY3237" fmla="*/ 1128983 h 1341521"/>
              <a:gd name="connsiteX3238" fmla="*/ 1717027 w 1987075"/>
              <a:gd name="connsiteY3238" fmla="*/ 1125374 h 1341521"/>
              <a:gd name="connsiteX3239" fmla="*/ 1716064 w 1987075"/>
              <a:gd name="connsiteY3239" fmla="*/ 1125554 h 1341521"/>
              <a:gd name="connsiteX3240" fmla="*/ 1713959 w 1987075"/>
              <a:gd name="connsiteY3240" fmla="*/ 1124051 h 1341521"/>
              <a:gd name="connsiteX3241" fmla="*/ 1710951 w 1987075"/>
              <a:gd name="connsiteY3241" fmla="*/ 1122787 h 1341521"/>
              <a:gd name="connsiteX3242" fmla="*/ 1706740 w 1987075"/>
              <a:gd name="connsiteY3242" fmla="*/ 1119959 h 1341521"/>
              <a:gd name="connsiteX3243" fmla="*/ 1704634 w 1987075"/>
              <a:gd name="connsiteY3243" fmla="*/ 1122787 h 1341521"/>
              <a:gd name="connsiteX3244" fmla="*/ 1703251 w 1987075"/>
              <a:gd name="connsiteY3244" fmla="*/ 1123509 h 1341521"/>
              <a:gd name="connsiteX3245" fmla="*/ 1705537 w 1987075"/>
              <a:gd name="connsiteY3245" fmla="*/ 1124953 h 1341521"/>
              <a:gd name="connsiteX3246" fmla="*/ 1706740 w 1987075"/>
              <a:gd name="connsiteY3246" fmla="*/ 1124231 h 1341521"/>
              <a:gd name="connsiteX3247" fmla="*/ 1709146 w 1987075"/>
              <a:gd name="connsiteY3247" fmla="*/ 1124832 h 1341521"/>
              <a:gd name="connsiteX3248" fmla="*/ 1709868 w 1987075"/>
              <a:gd name="connsiteY3248" fmla="*/ 1125855 h 1341521"/>
              <a:gd name="connsiteX3249" fmla="*/ 1707461 w 1987075"/>
              <a:gd name="connsiteY3249" fmla="*/ 1126938 h 1341521"/>
              <a:gd name="connsiteX3250" fmla="*/ 1705657 w 1987075"/>
              <a:gd name="connsiteY3250" fmla="*/ 1128743 h 1341521"/>
              <a:gd name="connsiteX3251" fmla="*/ 1707883 w 1987075"/>
              <a:gd name="connsiteY3251" fmla="*/ 1129765 h 1341521"/>
              <a:gd name="connsiteX3252" fmla="*/ 1707461 w 1987075"/>
              <a:gd name="connsiteY3252" fmla="*/ 1132292 h 1341521"/>
              <a:gd name="connsiteX3253" fmla="*/ 1709266 w 1987075"/>
              <a:gd name="connsiteY3253" fmla="*/ 1135180 h 1341521"/>
              <a:gd name="connsiteX3254" fmla="*/ 1709266 w 1987075"/>
              <a:gd name="connsiteY3254" fmla="*/ 1137285 h 1341521"/>
              <a:gd name="connsiteX3255" fmla="*/ 1707461 w 1987075"/>
              <a:gd name="connsiteY3255" fmla="*/ 1138308 h 1341521"/>
              <a:gd name="connsiteX3256" fmla="*/ 1707823 w 1987075"/>
              <a:gd name="connsiteY3256" fmla="*/ 1139511 h 1341521"/>
              <a:gd name="connsiteX3257" fmla="*/ 1706138 w 1987075"/>
              <a:gd name="connsiteY3257" fmla="*/ 1141316 h 1341521"/>
              <a:gd name="connsiteX3258" fmla="*/ 1704634 w 1987075"/>
              <a:gd name="connsiteY3258" fmla="*/ 1141376 h 1341521"/>
              <a:gd name="connsiteX3259" fmla="*/ 1704574 w 1987075"/>
              <a:gd name="connsiteY3259" fmla="*/ 1143060 h 1341521"/>
              <a:gd name="connsiteX3260" fmla="*/ 1702950 w 1987075"/>
              <a:gd name="connsiteY3260" fmla="*/ 1144865 h 1341521"/>
              <a:gd name="connsiteX3261" fmla="*/ 1700724 w 1987075"/>
              <a:gd name="connsiteY3261" fmla="*/ 1144504 h 1341521"/>
              <a:gd name="connsiteX3262" fmla="*/ 1700122 w 1987075"/>
              <a:gd name="connsiteY3262" fmla="*/ 1143542 h 1341521"/>
              <a:gd name="connsiteX3263" fmla="*/ 1698799 w 1987075"/>
              <a:gd name="connsiteY3263" fmla="*/ 1143842 h 1341521"/>
              <a:gd name="connsiteX3264" fmla="*/ 1696814 w 1987075"/>
              <a:gd name="connsiteY3264" fmla="*/ 1143241 h 1341521"/>
              <a:gd name="connsiteX3265" fmla="*/ 1696092 w 1987075"/>
              <a:gd name="connsiteY3265" fmla="*/ 1140714 h 1341521"/>
              <a:gd name="connsiteX3266" fmla="*/ 1694949 w 1987075"/>
              <a:gd name="connsiteY3266" fmla="*/ 1140654 h 1341521"/>
              <a:gd name="connsiteX3267" fmla="*/ 1692964 w 1987075"/>
              <a:gd name="connsiteY3267" fmla="*/ 1138849 h 1341521"/>
              <a:gd name="connsiteX3268" fmla="*/ 1691039 w 1987075"/>
              <a:gd name="connsiteY3268" fmla="*/ 1138368 h 1341521"/>
              <a:gd name="connsiteX3269" fmla="*/ 1690678 w 1987075"/>
              <a:gd name="connsiteY3269" fmla="*/ 1136864 h 1341521"/>
              <a:gd name="connsiteX3270" fmla="*/ 1686888 w 1987075"/>
              <a:gd name="connsiteY3270" fmla="*/ 1134578 h 1341521"/>
              <a:gd name="connsiteX3271" fmla="*/ 1687008 w 1987075"/>
              <a:gd name="connsiteY3271" fmla="*/ 1133555 h 1341521"/>
              <a:gd name="connsiteX3272" fmla="*/ 1684782 w 1987075"/>
              <a:gd name="connsiteY3272" fmla="*/ 1131149 h 1341521"/>
              <a:gd name="connsiteX3273" fmla="*/ 1686286 w 1987075"/>
              <a:gd name="connsiteY3273" fmla="*/ 1129344 h 1341521"/>
              <a:gd name="connsiteX3274" fmla="*/ 1685143 w 1987075"/>
              <a:gd name="connsiteY3274" fmla="*/ 1127961 h 1341521"/>
              <a:gd name="connsiteX3275" fmla="*/ 1683338 w 1987075"/>
              <a:gd name="connsiteY3275" fmla="*/ 1128983 h 1341521"/>
              <a:gd name="connsiteX3276" fmla="*/ 1682376 w 1987075"/>
              <a:gd name="connsiteY3276" fmla="*/ 1127600 h 1341521"/>
              <a:gd name="connsiteX3277" fmla="*/ 1682376 w 1987075"/>
              <a:gd name="connsiteY3277" fmla="*/ 1130367 h 1341521"/>
              <a:gd name="connsiteX3278" fmla="*/ 1681353 w 1987075"/>
              <a:gd name="connsiteY3278" fmla="*/ 1130367 h 1341521"/>
              <a:gd name="connsiteX3279" fmla="*/ 1678646 w 1987075"/>
              <a:gd name="connsiteY3279" fmla="*/ 1129284 h 1341521"/>
              <a:gd name="connsiteX3280" fmla="*/ 1678766 w 1987075"/>
              <a:gd name="connsiteY3280" fmla="*/ 1128261 h 1341521"/>
              <a:gd name="connsiteX3281" fmla="*/ 1680451 w 1987075"/>
              <a:gd name="connsiteY3281" fmla="*/ 1127600 h 1341521"/>
              <a:gd name="connsiteX3282" fmla="*/ 1678285 w 1987075"/>
              <a:gd name="connsiteY3282" fmla="*/ 1126336 h 1341521"/>
              <a:gd name="connsiteX3283" fmla="*/ 1676420 w 1987075"/>
              <a:gd name="connsiteY3283" fmla="*/ 1122306 h 1341521"/>
              <a:gd name="connsiteX3284" fmla="*/ 1677864 w 1987075"/>
              <a:gd name="connsiteY3284" fmla="*/ 1120862 h 1341521"/>
              <a:gd name="connsiteX3285" fmla="*/ 1678766 w 1987075"/>
              <a:gd name="connsiteY3285" fmla="*/ 1121043 h 1341521"/>
              <a:gd name="connsiteX3286" fmla="*/ 1678706 w 1987075"/>
              <a:gd name="connsiteY3286" fmla="*/ 1119057 h 1341521"/>
              <a:gd name="connsiteX3287" fmla="*/ 1679909 w 1987075"/>
              <a:gd name="connsiteY3287" fmla="*/ 1118636 h 1341521"/>
              <a:gd name="connsiteX3288" fmla="*/ 1677924 w 1987075"/>
              <a:gd name="connsiteY3288" fmla="*/ 1117192 h 1341521"/>
              <a:gd name="connsiteX3289" fmla="*/ 1678105 w 1987075"/>
              <a:gd name="connsiteY3289" fmla="*/ 1115087 h 1341521"/>
              <a:gd name="connsiteX3290" fmla="*/ 1676781 w 1987075"/>
              <a:gd name="connsiteY3290" fmla="*/ 1115989 h 1341521"/>
              <a:gd name="connsiteX3291" fmla="*/ 1675758 w 1987075"/>
              <a:gd name="connsiteY3291" fmla="*/ 1115087 h 1341521"/>
              <a:gd name="connsiteX3292" fmla="*/ 1675758 w 1987075"/>
              <a:gd name="connsiteY3292" fmla="*/ 1118215 h 1341521"/>
              <a:gd name="connsiteX3293" fmla="*/ 1674615 w 1987075"/>
              <a:gd name="connsiteY3293" fmla="*/ 1118576 h 1341521"/>
              <a:gd name="connsiteX3294" fmla="*/ 1673292 w 1987075"/>
              <a:gd name="connsiteY3294" fmla="*/ 1116771 h 1341521"/>
              <a:gd name="connsiteX3295" fmla="*/ 1673833 w 1987075"/>
              <a:gd name="connsiteY3295" fmla="*/ 1114846 h 1341521"/>
              <a:gd name="connsiteX3296" fmla="*/ 1671788 w 1987075"/>
              <a:gd name="connsiteY3296" fmla="*/ 1114245 h 1341521"/>
              <a:gd name="connsiteX3297" fmla="*/ 1672089 w 1987075"/>
              <a:gd name="connsiteY3297" fmla="*/ 1112801 h 1341521"/>
              <a:gd name="connsiteX3298" fmla="*/ 1670946 w 1987075"/>
              <a:gd name="connsiteY3298" fmla="*/ 1112741 h 1341521"/>
              <a:gd name="connsiteX3299" fmla="*/ 1670645 w 1987075"/>
              <a:gd name="connsiteY3299" fmla="*/ 1110876 h 1341521"/>
              <a:gd name="connsiteX3300" fmla="*/ 1669562 w 1987075"/>
              <a:gd name="connsiteY3300" fmla="*/ 1110695 h 1341521"/>
              <a:gd name="connsiteX3301" fmla="*/ 1668359 w 1987075"/>
              <a:gd name="connsiteY3301" fmla="*/ 1111898 h 1341521"/>
              <a:gd name="connsiteX3302" fmla="*/ 1667457 w 1987075"/>
              <a:gd name="connsiteY3302" fmla="*/ 1110094 h 1341521"/>
              <a:gd name="connsiteX3303" fmla="*/ 1665652 w 1987075"/>
              <a:gd name="connsiteY3303" fmla="*/ 1109492 h 1341521"/>
              <a:gd name="connsiteX3304" fmla="*/ 1664689 w 1987075"/>
              <a:gd name="connsiteY3304" fmla="*/ 1108109 h 1341521"/>
              <a:gd name="connsiteX3305" fmla="*/ 1665351 w 1987075"/>
              <a:gd name="connsiteY3305" fmla="*/ 1106966 h 1341521"/>
              <a:gd name="connsiteX3306" fmla="*/ 1664870 w 1987075"/>
              <a:gd name="connsiteY3306" fmla="*/ 1105822 h 1341521"/>
              <a:gd name="connsiteX3307" fmla="*/ 1663366 w 1987075"/>
              <a:gd name="connsiteY3307" fmla="*/ 1105822 h 1341521"/>
              <a:gd name="connsiteX3308" fmla="*/ 1663426 w 1987075"/>
              <a:gd name="connsiteY3308" fmla="*/ 1103657 h 1341521"/>
              <a:gd name="connsiteX3309" fmla="*/ 1662343 w 1987075"/>
              <a:gd name="connsiteY3309" fmla="*/ 1105642 h 1341521"/>
              <a:gd name="connsiteX3310" fmla="*/ 1661140 w 1987075"/>
              <a:gd name="connsiteY3310" fmla="*/ 1105582 h 1341521"/>
              <a:gd name="connsiteX3311" fmla="*/ 1660779 w 1987075"/>
              <a:gd name="connsiteY3311" fmla="*/ 1103416 h 1341521"/>
              <a:gd name="connsiteX3312" fmla="*/ 1660960 w 1987075"/>
              <a:gd name="connsiteY3312" fmla="*/ 1098904 h 1341521"/>
              <a:gd name="connsiteX3313" fmla="*/ 1661982 w 1987075"/>
              <a:gd name="connsiteY3313" fmla="*/ 1098182 h 1341521"/>
              <a:gd name="connsiteX3314" fmla="*/ 1660599 w 1987075"/>
              <a:gd name="connsiteY3314" fmla="*/ 1097581 h 1341521"/>
              <a:gd name="connsiteX3315" fmla="*/ 1660358 w 1987075"/>
              <a:gd name="connsiteY3315" fmla="*/ 1094513 h 1341521"/>
              <a:gd name="connsiteX3316" fmla="*/ 1668780 w 1987075"/>
              <a:gd name="connsiteY3316" fmla="*/ 1075262 h 1341521"/>
              <a:gd name="connsiteX3317" fmla="*/ 1670825 w 1987075"/>
              <a:gd name="connsiteY3317" fmla="*/ 1075443 h 1341521"/>
              <a:gd name="connsiteX3318" fmla="*/ 1669923 w 1987075"/>
              <a:gd name="connsiteY3318" fmla="*/ 1078511 h 1341521"/>
              <a:gd name="connsiteX3319" fmla="*/ 1667757 w 1987075"/>
              <a:gd name="connsiteY3319" fmla="*/ 1078210 h 1341521"/>
              <a:gd name="connsiteX3320" fmla="*/ 1665351 w 1987075"/>
              <a:gd name="connsiteY3320" fmla="*/ 1076044 h 1341521"/>
              <a:gd name="connsiteX3321" fmla="*/ 1667156 w 1987075"/>
              <a:gd name="connsiteY3321" fmla="*/ 1076225 h 1341521"/>
              <a:gd name="connsiteX3322" fmla="*/ 1668840 w 1987075"/>
              <a:gd name="connsiteY3322" fmla="*/ 1075262 h 1341521"/>
              <a:gd name="connsiteX3323" fmla="*/ 1678285 w 1987075"/>
              <a:gd name="connsiteY3323" fmla="*/ 1072074 h 1341521"/>
              <a:gd name="connsiteX3324" fmla="*/ 1680571 w 1987075"/>
              <a:gd name="connsiteY3324" fmla="*/ 1070269 h 1341521"/>
              <a:gd name="connsiteX3325" fmla="*/ 1681173 w 1987075"/>
              <a:gd name="connsiteY3325" fmla="*/ 1074119 h 1341521"/>
              <a:gd name="connsiteX3326" fmla="*/ 1679488 w 1987075"/>
              <a:gd name="connsiteY3326" fmla="*/ 1075202 h 1341521"/>
              <a:gd name="connsiteX3327" fmla="*/ 1677202 w 1987075"/>
              <a:gd name="connsiteY3327" fmla="*/ 1075202 h 1341521"/>
              <a:gd name="connsiteX3328" fmla="*/ 1675939 w 1987075"/>
              <a:gd name="connsiteY3328" fmla="*/ 1073879 h 1341521"/>
              <a:gd name="connsiteX3329" fmla="*/ 1677383 w 1987075"/>
              <a:gd name="connsiteY3329" fmla="*/ 1072074 h 1341521"/>
              <a:gd name="connsiteX3330" fmla="*/ 1678285 w 1987075"/>
              <a:gd name="connsiteY3330" fmla="*/ 1072074 h 1341521"/>
              <a:gd name="connsiteX3331" fmla="*/ 1694949 w 1987075"/>
              <a:gd name="connsiteY3331" fmla="*/ 1064013 h 1341521"/>
              <a:gd name="connsiteX3332" fmla="*/ 1696392 w 1987075"/>
              <a:gd name="connsiteY3332" fmla="*/ 1063411 h 1341521"/>
              <a:gd name="connsiteX3333" fmla="*/ 1698378 w 1987075"/>
              <a:gd name="connsiteY3333" fmla="*/ 1063832 h 1341521"/>
              <a:gd name="connsiteX3334" fmla="*/ 1701987 w 1987075"/>
              <a:gd name="connsiteY3334" fmla="*/ 1066118 h 1341521"/>
              <a:gd name="connsiteX3335" fmla="*/ 1701386 w 1987075"/>
              <a:gd name="connsiteY3335" fmla="*/ 1067502 h 1341521"/>
              <a:gd name="connsiteX3336" fmla="*/ 1695791 w 1987075"/>
              <a:gd name="connsiteY3336" fmla="*/ 1067742 h 1341521"/>
              <a:gd name="connsiteX3337" fmla="*/ 1693385 w 1987075"/>
              <a:gd name="connsiteY3337" fmla="*/ 1065156 h 1341521"/>
              <a:gd name="connsiteX3338" fmla="*/ 1694949 w 1987075"/>
              <a:gd name="connsiteY3338" fmla="*/ 1063952 h 1341521"/>
              <a:gd name="connsiteX3339" fmla="*/ 1765033 w 1987075"/>
              <a:gd name="connsiteY3339" fmla="*/ 1097100 h 1341521"/>
              <a:gd name="connsiteX3340" fmla="*/ 1768823 w 1987075"/>
              <a:gd name="connsiteY3340" fmla="*/ 1102213 h 1341521"/>
              <a:gd name="connsiteX3341" fmla="*/ 1768823 w 1987075"/>
              <a:gd name="connsiteY3341" fmla="*/ 1104439 h 1341521"/>
              <a:gd name="connsiteX3342" fmla="*/ 1764792 w 1987075"/>
              <a:gd name="connsiteY3342" fmla="*/ 1099867 h 1341521"/>
              <a:gd name="connsiteX3343" fmla="*/ 1765514 w 1987075"/>
              <a:gd name="connsiteY3343" fmla="*/ 1098844 h 1341521"/>
              <a:gd name="connsiteX3344" fmla="*/ 1762867 w 1987075"/>
              <a:gd name="connsiteY3344" fmla="*/ 1095355 h 1341521"/>
              <a:gd name="connsiteX3345" fmla="*/ 1764070 w 1987075"/>
              <a:gd name="connsiteY3345" fmla="*/ 1095355 h 1341521"/>
              <a:gd name="connsiteX3346" fmla="*/ 1765033 w 1987075"/>
              <a:gd name="connsiteY3346" fmla="*/ 1097160 h 1341521"/>
              <a:gd name="connsiteX3347" fmla="*/ 1762626 w 1987075"/>
              <a:gd name="connsiteY3347" fmla="*/ 1091625 h 1341521"/>
              <a:gd name="connsiteX3348" fmla="*/ 1763228 w 1987075"/>
              <a:gd name="connsiteY3348" fmla="*/ 1091565 h 1341521"/>
              <a:gd name="connsiteX3349" fmla="*/ 1764611 w 1987075"/>
              <a:gd name="connsiteY3349" fmla="*/ 1093791 h 1341521"/>
              <a:gd name="connsiteX3350" fmla="*/ 1762025 w 1987075"/>
              <a:gd name="connsiteY3350" fmla="*/ 1094513 h 1341521"/>
              <a:gd name="connsiteX3351" fmla="*/ 1759859 w 1987075"/>
              <a:gd name="connsiteY3351" fmla="*/ 1092107 h 1341521"/>
              <a:gd name="connsiteX3352" fmla="*/ 1759438 w 1987075"/>
              <a:gd name="connsiteY3352" fmla="*/ 1090783 h 1341521"/>
              <a:gd name="connsiteX3353" fmla="*/ 1761062 w 1987075"/>
              <a:gd name="connsiteY3353" fmla="*/ 1090603 h 1341521"/>
              <a:gd name="connsiteX3354" fmla="*/ 1762566 w 1987075"/>
              <a:gd name="connsiteY3354" fmla="*/ 1091625 h 1341521"/>
              <a:gd name="connsiteX3355" fmla="*/ 1765574 w 1987075"/>
              <a:gd name="connsiteY3355" fmla="*/ 1078631 h 1341521"/>
              <a:gd name="connsiteX3356" fmla="*/ 1765574 w 1987075"/>
              <a:gd name="connsiteY3356" fmla="*/ 1079654 h 1341521"/>
              <a:gd name="connsiteX3357" fmla="*/ 1763890 w 1987075"/>
              <a:gd name="connsiteY3357" fmla="*/ 1079052 h 1341521"/>
              <a:gd name="connsiteX3358" fmla="*/ 1764491 w 1987075"/>
              <a:gd name="connsiteY3358" fmla="*/ 1077969 h 1341521"/>
              <a:gd name="connsiteX3359" fmla="*/ 1765514 w 1987075"/>
              <a:gd name="connsiteY3359" fmla="*/ 1078631 h 1341521"/>
              <a:gd name="connsiteX3360" fmla="*/ 1723885 w 1987075"/>
              <a:gd name="connsiteY3360" fmla="*/ 1073097 h 1341521"/>
              <a:gd name="connsiteX3361" fmla="*/ 1722381 w 1987075"/>
              <a:gd name="connsiteY3361" fmla="*/ 1071713 h 1341521"/>
              <a:gd name="connsiteX3362" fmla="*/ 1721900 w 1987075"/>
              <a:gd name="connsiteY3362" fmla="*/ 1070149 h 1341521"/>
              <a:gd name="connsiteX3363" fmla="*/ 1723885 w 1987075"/>
              <a:gd name="connsiteY3363" fmla="*/ 1073157 h 1341521"/>
              <a:gd name="connsiteX3364" fmla="*/ 1727614 w 1987075"/>
              <a:gd name="connsiteY3364" fmla="*/ 1052462 h 1341521"/>
              <a:gd name="connsiteX3365" fmla="*/ 1730502 w 1987075"/>
              <a:gd name="connsiteY3365" fmla="*/ 1056373 h 1341521"/>
              <a:gd name="connsiteX3366" fmla="*/ 1732788 w 1987075"/>
              <a:gd name="connsiteY3366" fmla="*/ 1060162 h 1341521"/>
              <a:gd name="connsiteX3367" fmla="*/ 1731344 w 1987075"/>
              <a:gd name="connsiteY3367" fmla="*/ 1060704 h 1341521"/>
              <a:gd name="connsiteX3368" fmla="*/ 1727073 w 1987075"/>
              <a:gd name="connsiteY3368" fmla="*/ 1053485 h 1341521"/>
              <a:gd name="connsiteX3369" fmla="*/ 1726471 w 1987075"/>
              <a:gd name="connsiteY3369" fmla="*/ 1051741 h 1341521"/>
              <a:gd name="connsiteX3370" fmla="*/ 1727554 w 1987075"/>
              <a:gd name="connsiteY3370" fmla="*/ 1052462 h 1341521"/>
              <a:gd name="connsiteX3371" fmla="*/ 1723343 w 1987075"/>
              <a:gd name="connsiteY3371" fmla="*/ 1050898 h 1341521"/>
              <a:gd name="connsiteX3372" fmla="*/ 1724547 w 1987075"/>
              <a:gd name="connsiteY3372" fmla="*/ 1050898 h 1341521"/>
              <a:gd name="connsiteX3373" fmla="*/ 1725389 w 1987075"/>
              <a:gd name="connsiteY3373" fmla="*/ 1053305 h 1341521"/>
              <a:gd name="connsiteX3374" fmla="*/ 1723584 w 1987075"/>
              <a:gd name="connsiteY3374" fmla="*/ 1052703 h 1341521"/>
              <a:gd name="connsiteX3375" fmla="*/ 1721238 w 1987075"/>
              <a:gd name="connsiteY3375" fmla="*/ 1048973 h 1341521"/>
              <a:gd name="connsiteX3376" fmla="*/ 1723343 w 1987075"/>
              <a:gd name="connsiteY3376" fmla="*/ 1050898 h 1341521"/>
              <a:gd name="connsiteX3377" fmla="*/ 1704995 w 1987075"/>
              <a:gd name="connsiteY3377" fmla="*/ 1012999 h 1341521"/>
              <a:gd name="connsiteX3378" fmla="*/ 1706319 w 1987075"/>
              <a:gd name="connsiteY3378" fmla="*/ 1015586 h 1341521"/>
              <a:gd name="connsiteX3379" fmla="*/ 1706680 w 1987075"/>
              <a:gd name="connsiteY3379" fmla="*/ 1018894 h 1341521"/>
              <a:gd name="connsiteX3380" fmla="*/ 1705115 w 1987075"/>
              <a:gd name="connsiteY3380" fmla="*/ 1017811 h 1341521"/>
              <a:gd name="connsiteX3381" fmla="*/ 1704033 w 1987075"/>
              <a:gd name="connsiteY3381" fmla="*/ 1014804 h 1341521"/>
              <a:gd name="connsiteX3382" fmla="*/ 1703431 w 1987075"/>
              <a:gd name="connsiteY3382" fmla="*/ 1011796 h 1341521"/>
              <a:gd name="connsiteX3383" fmla="*/ 1705055 w 1987075"/>
              <a:gd name="connsiteY3383" fmla="*/ 1012999 h 1341521"/>
              <a:gd name="connsiteX3384" fmla="*/ 784940 w 1987075"/>
              <a:gd name="connsiteY3384" fmla="*/ 1126035 h 1341521"/>
              <a:gd name="connsiteX3385" fmla="*/ 783376 w 1987075"/>
              <a:gd name="connsiteY3385" fmla="*/ 1125795 h 1341521"/>
              <a:gd name="connsiteX3386" fmla="*/ 784399 w 1987075"/>
              <a:gd name="connsiteY3386" fmla="*/ 1125013 h 1341521"/>
              <a:gd name="connsiteX3387" fmla="*/ 784880 w 1987075"/>
              <a:gd name="connsiteY3387" fmla="*/ 1126035 h 1341521"/>
              <a:gd name="connsiteX3388" fmla="*/ 667151 w 1987075"/>
              <a:gd name="connsiteY3388" fmla="*/ 969324 h 1341521"/>
              <a:gd name="connsiteX3389" fmla="*/ 666550 w 1987075"/>
              <a:gd name="connsiteY3389" fmla="*/ 967820 h 1341521"/>
              <a:gd name="connsiteX3390" fmla="*/ 667753 w 1987075"/>
              <a:gd name="connsiteY3390" fmla="*/ 968121 h 1341521"/>
              <a:gd name="connsiteX3391" fmla="*/ 667151 w 1987075"/>
              <a:gd name="connsiteY3391" fmla="*/ 969324 h 1341521"/>
              <a:gd name="connsiteX3392" fmla="*/ 656443 w 1987075"/>
              <a:gd name="connsiteY3392" fmla="*/ 955428 h 1341521"/>
              <a:gd name="connsiteX3393" fmla="*/ 657345 w 1987075"/>
              <a:gd name="connsiteY3393" fmla="*/ 956631 h 1341521"/>
              <a:gd name="connsiteX3394" fmla="*/ 656503 w 1987075"/>
              <a:gd name="connsiteY3394" fmla="*/ 959218 h 1341521"/>
              <a:gd name="connsiteX3395" fmla="*/ 657526 w 1987075"/>
              <a:gd name="connsiteY3395" fmla="*/ 960661 h 1341521"/>
              <a:gd name="connsiteX3396" fmla="*/ 655601 w 1987075"/>
              <a:gd name="connsiteY3396" fmla="*/ 962647 h 1341521"/>
              <a:gd name="connsiteX3397" fmla="*/ 656323 w 1987075"/>
              <a:gd name="connsiteY3397" fmla="*/ 960842 h 1341521"/>
              <a:gd name="connsiteX3398" fmla="*/ 654879 w 1987075"/>
              <a:gd name="connsiteY3398" fmla="*/ 958797 h 1341521"/>
              <a:gd name="connsiteX3399" fmla="*/ 656443 w 1987075"/>
              <a:gd name="connsiteY3399" fmla="*/ 955428 h 1341521"/>
              <a:gd name="connsiteX3400" fmla="*/ 979190 w 1987075"/>
              <a:gd name="connsiteY3400" fmla="*/ 1098483 h 1341521"/>
              <a:gd name="connsiteX3401" fmla="*/ 980092 w 1987075"/>
              <a:gd name="connsiteY3401" fmla="*/ 1098002 h 1341521"/>
              <a:gd name="connsiteX3402" fmla="*/ 980875 w 1987075"/>
              <a:gd name="connsiteY3402" fmla="*/ 1099205 h 1341521"/>
              <a:gd name="connsiteX3403" fmla="*/ 977265 w 1987075"/>
              <a:gd name="connsiteY3403" fmla="*/ 1100829 h 1341521"/>
              <a:gd name="connsiteX3404" fmla="*/ 976603 w 1987075"/>
              <a:gd name="connsiteY3404" fmla="*/ 1100649 h 1341521"/>
              <a:gd name="connsiteX3405" fmla="*/ 979190 w 1987075"/>
              <a:gd name="connsiteY3405" fmla="*/ 1098483 h 1341521"/>
              <a:gd name="connsiteX3406" fmla="*/ 976423 w 1987075"/>
              <a:gd name="connsiteY3406" fmla="*/ 1097400 h 1341521"/>
              <a:gd name="connsiteX3407" fmla="*/ 977024 w 1987075"/>
              <a:gd name="connsiteY3407" fmla="*/ 1098002 h 1341521"/>
              <a:gd name="connsiteX3408" fmla="*/ 976122 w 1987075"/>
              <a:gd name="connsiteY3408" fmla="*/ 1099506 h 1341521"/>
              <a:gd name="connsiteX3409" fmla="*/ 974919 w 1987075"/>
              <a:gd name="connsiteY3409" fmla="*/ 1100107 h 1341521"/>
              <a:gd name="connsiteX3410" fmla="*/ 974618 w 1987075"/>
              <a:gd name="connsiteY3410" fmla="*/ 1098243 h 1341521"/>
              <a:gd name="connsiteX3411" fmla="*/ 976423 w 1987075"/>
              <a:gd name="connsiteY3411" fmla="*/ 1097400 h 1341521"/>
              <a:gd name="connsiteX3412" fmla="*/ 958977 w 1987075"/>
              <a:gd name="connsiteY3412" fmla="*/ 1079834 h 1341521"/>
              <a:gd name="connsiteX3413" fmla="*/ 961624 w 1987075"/>
              <a:gd name="connsiteY3413" fmla="*/ 1079654 h 1341521"/>
              <a:gd name="connsiteX3414" fmla="*/ 960421 w 1987075"/>
              <a:gd name="connsiteY3414" fmla="*/ 1083143 h 1341521"/>
              <a:gd name="connsiteX3415" fmla="*/ 958255 w 1987075"/>
              <a:gd name="connsiteY3415" fmla="*/ 1084467 h 1341521"/>
              <a:gd name="connsiteX3416" fmla="*/ 955488 w 1987075"/>
              <a:gd name="connsiteY3416" fmla="*/ 1082120 h 1341521"/>
              <a:gd name="connsiteX3417" fmla="*/ 956029 w 1987075"/>
              <a:gd name="connsiteY3417" fmla="*/ 1080075 h 1341521"/>
              <a:gd name="connsiteX3418" fmla="*/ 958917 w 1987075"/>
              <a:gd name="connsiteY3418" fmla="*/ 1079834 h 1341521"/>
              <a:gd name="connsiteX3419" fmla="*/ 887750 w 1987075"/>
              <a:gd name="connsiteY3419" fmla="*/ 1062088 h 1341521"/>
              <a:gd name="connsiteX3420" fmla="*/ 886366 w 1987075"/>
              <a:gd name="connsiteY3420" fmla="*/ 1062268 h 1341521"/>
              <a:gd name="connsiteX3421" fmla="*/ 886788 w 1987075"/>
              <a:gd name="connsiteY3421" fmla="*/ 1060464 h 1341521"/>
              <a:gd name="connsiteX3422" fmla="*/ 888472 w 1987075"/>
              <a:gd name="connsiteY3422" fmla="*/ 1061787 h 1341521"/>
              <a:gd name="connsiteX3423" fmla="*/ 887750 w 1987075"/>
              <a:gd name="connsiteY3423" fmla="*/ 1062088 h 1341521"/>
              <a:gd name="connsiteX3424" fmla="*/ 463817 w 1987075"/>
              <a:gd name="connsiteY3424" fmla="*/ 1185893 h 1341521"/>
              <a:gd name="connsiteX3425" fmla="*/ 462434 w 1987075"/>
              <a:gd name="connsiteY3425" fmla="*/ 1187336 h 1341521"/>
              <a:gd name="connsiteX3426" fmla="*/ 460027 w 1987075"/>
              <a:gd name="connsiteY3426" fmla="*/ 1188600 h 1341521"/>
              <a:gd name="connsiteX3427" fmla="*/ 464660 w 1987075"/>
              <a:gd name="connsiteY3427" fmla="*/ 1184810 h 1341521"/>
              <a:gd name="connsiteX3428" fmla="*/ 463878 w 1987075"/>
              <a:gd name="connsiteY3428" fmla="*/ 1185893 h 1341521"/>
              <a:gd name="connsiteX3429" fmla="*/ 476210 w 1987075"/>
              <a:gd name="connsiteY3429" fmla="*/ 1181080 h 1341521"/>
              <a:gd name="connsiteX3430" fmla="*/ 469953 w 1987075"/>
              <a:gd name="connsiteY3430" fmla="*/ 1182283 h 1341521"/>
              <a:gd name="connsiteX3431" fmla="*/ 471879 w 1987075"/>
              <a:gd name="connsiteY3431" fmla="*/ 1181561 h 1341521"/>
              <a:gd name="connsiteX3432" fmla="*/ 476210 w 1987075"/>
              <a:gd name="connsiteY3432" fmla="*/ 1180538 h 1341521"/>
              <a:gd name="connsiteX3433" fmla="*/ 476210 w 1987075"/>
              <a:gd name="connsiteY3433" fmla="*/ 1181020 h 1341521"/>
              <a:gd name="connsiteX3434" fmla="*/ 457260 w 1987075"/>
              <a:gd name="connsiteY3434" fmla="*/ 1172718 h 1341521"/>
              <a:gd name="connsiteX3435" fmla="*/ 458463 w 1987075"/>
              <a:gd name="connsiteY3435" fmla="*/ 1174042 h 1341521"/>
              <a:gd name="connsiteX3436" fmla="*/ 457862 w 1987075"/>
              <a:gd name="connsiteY3436" fmla="*/ 1175546 h 1341521"/>
              <a:gd name="connsiteX3437" fmla="*/ 456779 w 1987075"/>
              <a:gd name="connsiteY3437" fmla="*/ 1175786 h 1341521"/>
              <a:gd name="connsiteX3438" fmla="*/ 455576 w 1987075"/>
              <a:gd name="connsiteY3438" fmla="*/ 1173801 h 1341521"/>
              <a:gd name="connsiteX3439" fmla="*/ 457260 w 1987075"/>
              <a:gd name="connsiteY3439" fmla="*/ 1172718 h 1341521"/>
              <a:gd name="connsiteX3440" fmla="*/ 209470 w 1987075"/>
              <a:gd name="connsiteY3440" fmla="*/ 980574 h 1341521"/>
              <a:gd name="connsiteX3441" fmla="*/ 212478 w 1987075"/>
              <a:gd name="connsiteY3441" fmla="*/ 982499 h 1341521"/>
              <a:gd name="connsiteX3442" fmla="*/ 216268 w 1987075"/>
              <a:gd name="connsiteY3442" fmla="*/ 984303 h 1341521"/>
              <a:gd name="connsiteX3443" fmla="*/ 217832 w 1987075"/>
              <a:gd name="connsiteY3443" fmla="*/ 984424 h 1341521"/>
              <a:gd name="connsiteX3444" fmla="*/ 219937 w 1987075"/>
              <a:gd name="connsiteY3444" fmla="*/ 986289 h 1341521"/>
              <a:gd name="connsiteX3445" fmla="*/ 217651 w 1987075"/>
              <a:gd name="connsiteY3445" fmla="*/ 987672 h 1341521"/>
              <a:gd name="connsiteX3446" fmla="*/ 215967 w 1987075"/>
              <a:gd name="connsiteY3446" fmla="*/ 987432 h 1341521"/>
              <a:gd name="connsiteX3447" fmla="*/ 213200 w 1987075"/>
              <a:gd name="connsiteY3447" fmla="*/ 989176 h 1341521"/>
              <a:gd name="connsiteX3448" fmla="*/ 210914 w 1987075"/>
              <a:gd name="connsiteY3448" fmla="*/ 987612 h 1341521"/>
              <a:gd name="connsiteX3449" fmla="*/ 210071 w 1987075"/>
              <a:gd name="connsiteY3449" fmla="*/ 985988 h 1341521"/>
              <a:gd name="connsiteX3450" fmla="*/ 210553 w 1987075"/>
              <a:gd name="connsiteY3450" fmla="*/ 984183 h 1341521"/>
              <a:gd name="connsiteX3451" fmla="*/ 208026 w 1987075"/>
              <a:gd name="connsiteY3451" fmla="*/ 982017 h 1341521"/>
              <a:gd name="connsiteX3452" fmla="*/ 207184 w 1987075"/>
              <a:gd name="connsiteY3452" fmla="*/ 979370 h 1341521"/>
              <a:gd name="connsiteX3453" fmla="*/ 209410 w 1987075"/>
              <a:gd name="connsiteY3453" fmla="*/ 980574 h 1341521"/>
              <a:gd name="connsiteX3454" fmla="*/ 200506 w 1987075"/>
              <a:gd name="connsiteY3454" fmla="*/ 926492 h 1341521"/>
              <a:gd name="connsiteX3455" fmla="*/ 202491 w 1987075"/>
              <a:gd name="connsiteY3455" fmla="*/ 925349 h 1341521"/>
              <a:gd name="connsiteX3456" fmla="*/ 203394 w 1987075"/>
              <a:gd name="connsiteY3456" fmla="*/ 926071 h 1341521"/>
              <a:gd name="connsiteX3457" fmla="*/ 206402 w 1987075"/>
              <a:gd name="connsiteY3457" fmla="*/ 926010 h 1341521"/>
              <a:gd name="connsiteX3458" fmla="*/ 206883 w 1987075"/>
              <a:gd name="connsiteY3458" fmla="*/ 926973 h 1341521"/>
              <a:gd name="connsiteX3459" fmla="*/ 208989 w 1987075"/>
              <a:gd name="connsiteY3459" fmla="*/ 927875 h 1341521"/>
              <a:gd name="connsiteX3460" fmla="*/ 212658 w 1987075"/>
              <a:gd name="connsiteY3460" fmla="*/ 928176 h 1341521"/>
              <a:gd name="connsiteX3461" fmla="*/ 214643 w 1987075"/>
              <a:gd name="connsiteY3461" fmla="*/ 927033 h 1341521"/>
              <a:gd name="connsiteX3462" fmla="*/ 215726 w 1987075"/>
              <a:gd name="connsiteY3462" fmla="*/ 927394 h 1341521"/>
              <a:gd name="connsiteX3463" fmla="*/ 213561 w 1987075"/>
              <a:gd name="connsiteY3463" fmla="*/ 928537 h 1341521"/>
              <a:gd name="connsiteX3464" fmla="*/ 209710 w 1987075"/>
              <a:gd name="connsiteY3464" fmla="*/ 932447 h 1341521"/>
              <a:gd name="connsiteX3465" fmla="*/ 205740 w 1987075"/>
              <a:gd name="connsiteY3465" fmla="*/ 932628 h 1341521"/>
              <a:gd name="connsiteX3466" fmla="*/ 203935 w 1987075"/>
              <a:gd name="connsiteY3466" fmla="*/ 933831 h 1341521"/>
              <a:gd name="connsiteX3467" fmla="*/ 204236 w 1987075"/>
              <a:gd name="connsiteY3467" fmla="*/ 930823 h 1341521"/>
              <a:gd name="connsiteX3468" fmla="*/ 202732 w 1987075"/>
              <a:gd name="connsiteY3468" fmla="*/ 930342 h 1341521"/>
              <a:gd name="connsiteX3469" fmla="*/ 199724 w 1987075"/>
              <a:gd name="connsiteY3469" fmla="*/ 928056 h 1341521"/>
              <a:gd name="connsiteX3470" fmla="*/ 200506 w 1987075"/>
              <a:gd name="connsiteY3470" fmla="*/ 926492 h 1341521"/>
              <a:gd name="connsiteX3471" fmla="*/ 534984 w 1987075"/>
              <a:gd name="connsiteY3471" fmla="*/ 838240 h 1341521"/>
              <a:gd name="connsiteX3472" fmla="*/ 533841 w 1987075"/>
              <a:gd name="connsiteY3472" fmla="*/ 839203 h 1341521"/>
              <a:gd name="connsiteX3473" fmla="*/ 531796 w 1987075"/>
              <a:gd name="connsiteY3473" fmla="*/ 837278 h 1341521"/>
              <a:gd name="connsiteX3474" fmla="*/ 531435 w 1987075"/>
              <a:gd name="connsiteY3474" fmla="*/ 835593 h 1341521"/>
              <a:gd name="connsiteX3475" fmla="*/ 533240 w 1987075"/>
              <a:gd name="connsiteY3475" fmla="*/ 837999 h 1341521"/>
              <a:gd name="connsiteX3476" fmla="*/ 535044 w 1987075"/>
              <a:gd name="connsiteY3476" fmla="*/ 838300 h 1341521"/>
              <a:gd name="connsiteX3477" fmla="*/ 415150 w 1987075"/>
              <a:gd name="connsiteY3477" fmla="*/ 752154 h 1341521"/>
              <a:gd name="connsiteX3478" fmla="*/ 417616 w 1987075"/>
              <a:gd name="connsiteY3478" fmla="*/ 751432 h 1341521"/>
              <a:gd name="connsiteX3479" fmla="*/ 420805 w 1987075"/>
              <a:gd name="connsiteY3479" fmla="*/ 751372 h 1341521"/>
              <a:gd name="connsiteX3480" fmla="*/ 422248 w 1987075"/>
              <a:gd name="connsiteY3480" fmla="*/ 753177 h 1341521"/>
              <a:gd name="connsiteX3481" fmla="*/ 423451 w 1987075"/>
              <a:gd name="connsiteY3481" fmla="*/ 752335 h 1341521"/>
              <a:gd name="connsiteX3482" fmla="*/ 425437 w 1987075"/>
              <a:gd name="connsiteY3482" fmla="*/ 753297 h 1341521"/>
              <a:gd name="connsiteX3483" fmla="*/ 425858 w 1987075"/>
              <a:gd name="connsiteY3483" fmla="*/ 754380 h 1341521"/>
              <a:gd name="connsiteX3484" fmla="*/ 428084 w 1987075"/>
              <a:gd name="connsiteY3484" fmla="*/ 754079 h 1341521"/>
              <a:gd name="connsiteX3485" fmla="*/ 428685 w 1987075"/>
              <a:gd name="connsiteY3485" fmla="*/ 755403 h 1341521"/>
              <a:gd name="connsiteX3486" fmla="*/ 430309 w 1987075"/>
              <a:gd name="connsiteY3486" fmla="*/ 756726 h 1341521"/>
              <a:gd name="connsiteX3487" fmla="*/ 433919 w 1987075"/>
              <a:gd name="connsiteY3487" fmla="*/ 757207 h 1341521"/>
              <a:gd name="connsiteX3488" fmla="*/ 433317 w 1987075"/>
              <a:gd name="connsiteY3488" fmla="*/ 758471 h 1341521"/>
              <a:gd name="connsiteX3489" fmla="*/ 434581 w 1987075"/>
              <a:gd name="connsiteY3489" fmla="*/ 759313 h 1341521"/>
              <a:gd name="connsiteX3490" fmla="*/ 436145 w 1987075"/>
              <a:gd name="connsiteY3490" fmla="*/ 758952 h 1341521"/>
              <a:gd name="connsiteX3491" fmla="*/ 436686 w 1987075"/>
              <a:gd name="connsiteY3491" fmla="*/ 760035 h 1341521"/>
              <a:gd name="connsiteX3492" fmla="*/ 439875 w 1987075"/>
              <a:gd name="connsiteY3492" fmla="*/ 758230 h 1341521"/>
              <a:gd name="connsiteX3493" fmla="*/ 439514 w 1987075"/>
              <a:gd name="connsiteY3493" fmla="*/ 755042 h 1341521"/>
              <a:gd name="connsiteX3494" fmla="*/ 444206 w 1987075"/>
              <a:gd name="connsiteY3494" fmla="*/ 753417 h 1341521"/>
              <a:gd name="connsiteX3495" fmla="*/ 444807 w 1987075"/>
              <a:gd name="connsiteY3495" fmla="*/ 754560 h 1341521"/>
              <a:gd name="connsiteX3496" fmla="*/ 445710 w 1987075"/>
              <a:gd name="connsiteY3496" fmla="*/ 753478 h 1341521"/>
              <a:gd name="connsiteX3497" fmla="*/ 448537 w 1987075"/>
              <a:gd name="connsiteY3497" fmla="*/ 753719 h 1341521"/>
              <a:gd name="connsiteX3498" fmla="*/ 449680 w 1987075"/>
              <a:gd name="connsiteY3498" fmla="*/ 755824 h 1341521"/>
              <a:gd name="connsiteX3499" fmla="*/ 450944 w 1987075"/>
              <a:gd name="connsiteY3499" fmla="*/ 755042 h 1341521"/>
              <a:gd name="connsiteX3500" fmla="*/ 451365 w 1987075"/>
              <a:gd name="connsiteY3500" fmla="*/ 752575 h 1341521"/>
              <a:gd name="connsiteX3501" fmla="*/ 453591 w 1987075"/>
              <a:gd name="connsiteY3501" fmla="*/ 752395 h 1341521"/>
              <a:gd name="connsiteX3502" fmla="*/ 455696 w 1987075"/>
              <a:gd name="connsiteY3502" fmla="*/ 751312 h 1341521"/>
              <a:gd name="connsiteX3503" fmla="*/ 457380 w 1987075"/>
              <a:gd name="connsiteY3503" fmla="*/ 752756 h 1341521"/>
              <a:gd name="connsiteX3504" fmla="*/ 458945 w 1987075"/>
              <a:gd name="connsiteY3504" fmla="*/ 755343 h 1341521"/>
              <a:gd name="connsiteX3505" fmla="*/ 462253 w 1987075"/>
              <a:gd name="connsiteY3505" fmla="*/ 754560 h 1341521"/>
              <a:gd name="connsiteX3506" fmla="*/ 465381 w 1987075"/>
              <a:gd name="connsiteY3506" fmla="*/ 754681 h 1341521"/>
              <a:gd name="connsiteX3507" fmla="*/ 467427 w 1987075"/>
              <a:gd name="connsiteY3507" fmla="*/ 755282 h 1341521"/>
              <a:gd name="connsiteX3508" fmla="*/ 468089 w 1987075"/>
              <a:gd name="connsiteY3508" fmla="*/ 756606 h 1341521"/>
              <a:gd name="connsiteX3509" fmla="*/ 469292 w 1987075"/>
              <a:gd name="connsiteY3509" fmla="*/ 756004 h 1341521"/>
              <a:gd name="connsiteX3510" fmla="*/ 469171 w 1987075"/>
              <a:gd name="connsiteY3510" fmla="*/ 753117 h 1341521"/>
              <a:gd name="connsiteX3511" fmla="*/ 470254 w 1987075"/>
              <a:gd name="connsiteY3511" fmla="*/ 753538 h 1341521"/>
              <a:gd name="connsiteX3512" fmla="*/ 469653 w 1987075"/>
              <a:gd name="connsiteY3512" fmla="*/ 755643 h 1341521"/>
              <a:gd name="connsiteX3513" fmla="*/ 469472 w 1987075"/>
              <a:gd name="connsiteY3513" fmla="*/ 758892 h 1341521"/>
              <a:gd name="connsiteX3514" fmla="*/ 470495 w 1987075"/>
              <a:gd name="connsiteY3514" fmla="*/ 760276 h 1341521"/>
              <a:gd name="connsiteX3515" fmla="*/ 469593 w 1987075"/>
              <a:gd name="connsiteY3515" fmla="*/ 761840 h 1341521"/>
              <a:gd name="connsiteX3516" fmla="*/ 471879 w 1987075"/>
              <a:gd name="connsiteY3516" fmla="*/ 763344 h 1341521"/>
              <a:gd name="connsiteX3517" fmla="*/ 475488 w 1987075"/>
              <a:gd name="connsiteY3517" fmla="*/ 764065 h 1341521"/>
              <a:gd name="connsiteX3518" fmla="*/ 476029 w 1987075"/>
              <a:gd name="connsiteY3518" fmla="*/ 762862 h 1341521"/>
              <a:gd name="connsiteX3519" fmla="*/ 477473 w 1987075"/>
              <a:gd name="connsiteY3519" fmla="*/ 762983 h 1341521"/>
              <a:gd name="connsiteX3520" fmla="*/ 479699 w 1987075"/>
              <a:gd name="connsiteY3520" fmla="*/ 765329 h 1341521"/>
              <a:gd name="connsiteX3521" fmla="*/ 480902 w 1987075"/>
              <a:gd name="connsiteY3521" fmla="*/ 765389 h 1341521"/>
              <a:gd name="connsiteX3522" fmla="*/ 480962 w 1987075"/>
              <a:gd name="connsiteY3522" fmla="*/ 766893 h 1341521"/>
              <a:gd name="connsiteX3523" fmla="*/ 483008 w 1987075"/>
              <a:gd name="connsiteY3523" fmla="*/ 767976 h 1341521"/>
              <a:gd name="connsiteX3524" fmla="*/ 483549 w 1987075"/>
              <a:gd name="connsiteY3524" fmla="*/ 769600 h 1341521"/>
              <a:gd name="connsiteX3525" fmla="*/ 482045 w 1987075"/>
              <a:gd name="connsiteY3525" fmla="*/ 772428 h 1341521"/>
              <a:gd name="connsiteX3526" fmla="*/ 480541 w 1987075"/>
              <a:gd name="connsiteY3526" fmla="*/ 772367 h 1341521"/>
              <a:gd name="connsiteX3527" fmla="*/ 480421 w 1987075"/>
              <a:gd name="connsiteY3527" fmla="*/ 773871 h 1341521"/>
              <a:gd name="connsiteX3528" fmla="*/ 481323 w 1987075"/>
              <a:gd name="connsiteY3528" fmla="*/ 774473 h 1341521"/>
              <a:gd name="connsiteX3529" fmla="*/ 480902 w 1987075"/>
              <a:gd name="connsiteY3529" fmla="*/ 776578 h 1341521"/>
              <a:gd name="connsiteX3530" fmla="*/ 478255 w 1987075"/>
              <a:gd name="connsiteY3530" fmla="*/ 778804 h 1341521"/>
              <a:gd name="connsiteX3531" fmla="*/ 479880 w 1987075"/>
              <a:gd name="connsiteY3531" fmla="*/ 780007 h 1341521"/>
              <a:gd name="connsiteX3532" fmla="*/ 478797 w 1987075"/>
              <a:gd name="connsiteY3532" fmla="*/ 781210 h 1341521"/>
              <a:gd name="connsiteX3533" fmla="*/ 479579 w 1987075"/>
              <a:gd name="connsiteY3533" fmla="*/ 782474 h 1341521"/>
              <a:gd name="connsiteX3534" fmla="*/ 478977 w 1987075"/>
              <a:gd name="connsiteY3534" fmla="*/ 784459 h 1341521"/>
              <a:gd name="connsiteX3535" fmla="*/ 476210 w 1987075"/>
              <a:gd name="connsiteY3535" fmla="*/ 786083 h 1341521"/>
              <a:gd name="connsiteX3536" fmla="*/ 476811 w 1987075"/>
              <a:gd name="connsiteY3536" fmla="*/ 787347 h 1341521"/>
              <a:gd name="connsiteX3537" fmla="*/ 476210 w 1987075"/>
              <a:gd name="connsiteY3537" fmla="*/ 789272 h 1341521"/>
              <a:gd name="connsiteX3538" fmla="*/ 477714 w 1987075"/>
              <a:gd name="connsiteY3538" fmla="*/ 790836 h 1341521"/>
              <a:gd name="connsiteX3539" fmla="*/ 476090 w 1987075"/>
              <a:gd name="connsiteY3539" fmla="*/ 792941 h 1341521"/>
              <a:gd name="connsiteX3540" fmla="*/ 477233 w 1987075"/>
              <a:gd name="connsiteY3540" fmla="*/ 795348 h 1341521"/>
              <a:gd name="connsiteX3541" fmla="*/ 477955 w 1987075"/>
              <a:gd name="connsiteY3541" fmla="*/ 794566 h 1341521"/>
              <a:gd name="connsiteX3542" fmla="*/ 479759 w 1987075"/>
              <a:gd name="connsiteY3542" fmla="*/ 795287 h 1341521"/>
              <a:gd name="connsiteX3543" fmla="*/ 477052 w 1987075"/>
              <a:gd name="connsiteY3543" fmla="*/ 797213 h 1341521"/>
              <a:gd name="connsiteX3544" fmla="*/ 477894 w 1987075"/>
              <a:gd name="connsiteY3544" fmla="*/ 798175 h 1341521"/>
              <a:gd name="connsiteX3545" fmla="*/ 476029 w 1987075"/>
              <a:gd name="connsiteY3545" fmla="*/ 799980 h 1341521"/>
              <a:gd name="connsiteX3546" fmla="*/ 475127 w 1987075"/>
              <a:gd name="connsiteY3546" fmla="*/ 799499 h 1341521"/>
              <a:gd name="connsiteX3547" fmla="*/ 470736 w 1987075"/>
              <a:gd name="connsiteY3547" fmla="*/ 799499 h 1341521"/>
              <a:gd name="connsiteX3548" fmla="*/ 470555 w 1987075"/>
              <a:gd name="connsiteY3548" fmla="*/ 798295 h 1341521"/>
              <a:gd name="connsiteX3549" fmla="*/ 466464 w 1987075"/>
              <a:gd name="connsiteY3549" fmla="*/ 797634 h 1341521"/>
              <a:gd name="connsiteX3550" fmla="*/ 464299 w 1987075"/>
              <a:gd name="connsiteY3550" fmla="*/ 798476 h 1341521"/>
              <a:gd name="connsiteX3551" fmla="*/ 461531 w 1987075"/>
              <a:gd name="connsiteY3551" fmla="*/ 797273 h 1341521"/>
              <a:gd name="connsiteX3552" fmla="*/ 457441 w 1987075"/>
              <a:gd name="connsiteY3552" fmla="*/ 797513 h 1341521"/>
              <a:gd name="connsiteX3553" fmla="*/ 454012 w 1987075"/>
              <a:gd name="connsiteY3553" fmla="*/ 798716 h 1341521"/>
              <a:gd name="connsiteX3554" fmla="*/ 452448 w 1987075"/>
              <a:gd name="connsiteY3554" fmla="*/ 798536 h 1341521"/>
              <a:gd name="connsiteX3555" fmla="*/ 453350 w 1987075"/>
              <a:gd name="connsiteY3555" fmla="*/ 803048 h 1341521"/>
              <a:gd name="connsiteX3556" fmla="*/ 451545 w 1987075"/>
              <a:gd name="connsiteY3556" fmla="*/ 804371 h 1341521"/>
              <a:gd name="connsiteX3557" fmla="*/ 448537 w 1987075"/>
              <a:gd name="connsiteY3557" fmla="*/ 803349 h 1341521"/>
              <a:gd name="connsiteX3558" fmla="*/ 448477 w 1987075"/>
              <a:gd name="connsiteY3558" fmla="*/ 800642 h 1341521"/>
              <a:gd name="connsiteX3559" fmla="*/ 446552 w 1987075"/>
              <a:gd name="connsiteY3559" fmla="*/ 796791 h 1341521"/>
              <a:gd name="connsiteX3560" fmla="*/ 444687 w 1987075"/>
              <a:gd name="connsiteY3560" fmla="*/ 795348 h 1341521"/>
              <a:gd name="connsiteX3561" fmla="*/ 444567 w 1987075"/>
              <a:gd name="connsiteY3561" fmla="*/ 794325 h 1341521"/>
              <a:gd name="connsiteX3562" fmla="*/ 442281 w 1987075"/>
              <a:gd name="connsiteY3562" fmla="*/ 792159 h 1341521"/>
              <a:gd name="connsiteX3563" fmla="*/ 440115 w 1987075"/>
              <a:gd name="connsiteY3563" fmla="*/ 792099 h 1341521"/>
              <a:gd name="connsiteX3564" fmla="*/ 435122 w 1987075"/>
              <a:gd name="connsiteY3564" fmla="*/ 789994 h 1341521"/>
              <a:gd name="connsiteX3565" fmla="*/ 433738 w 1987075"/>
              <a:gd name="connsiteY3565" fmla="*/ 786685 h 1341521"/>
              <a:gd name="connsiteX3566" fmla="*/ 430851 w 1987075"/>
              <a:gd name="connsiteY3566" fmla="*/ 784700 h 1341521"/>
              <a:gd name="connsiteX3567" fmla="*/ 430490 w 1987075"/>
              <a:gd name="connsiteY3567" fmla="*/ 782955 h 1341521"/>
              <a:gd name="connsiteX3568" fmla="*/ 427482 w 1987075"/>
              <a:gd name="connsiteY3568" fmla="*/ 777541 h 1341521"/>
              <a:gd name="connsiteX3569" fmla="*/ 422910 w 1987075"/>
              <a:gd name="connsiteY3569" fmla="*/ 772969 h 1341521"/>
              <a:gd name="connsiteX3570" fmla="*/ 420504 w 1987075"/>
              <a:gd name="connsiteY3570" fmla="*/ 772428 h 1341521"/>
              <a:gd name="connsiteX3571" fmla="*/ 418879 w 1987075"/>
              <a:gd name="connsiteY3571" fmla="*/ 769841 h 1341521"/>
              <a:gd name="connsiteX3572" fmla="*/ 417676 w 1987075"/>
              <a:gd name="connsiteY3572" fmla="*/ 766833 h 1341521"/>
              <a:gd name="connsiteX3573" fmla="*/ 417496 w 1987075"/>
              <a:gd name="connsiteY3573" fmla="*/ 764607 h 1341521"/>
              <a:gd name="connsiteX3574" fmla="*/ 415150 w 1987075"/>
              <a:gd name="connsiteY3574" fmla="*/ 764126 h 1341521"/>
              <a:gd name="connsiteX3575" fmla="*/ 414307 w 1987075"/>
              <a:gd name="connsiteY3575" fmla="*/ 762922 h 1341521"/>
              <a:gd name="connsiteX3576" fmla="*/ 415210 w 1987075"/>
              <a:gd name="connsiteY3576" fmla="*/ 761719 h 1341521"/>
              <a:gd name="connsiteX3577" fmla="*/ 415751 w 1987075"/>
              <a:gd name="connsiteY3577" fmla="*/ 758591 h 1341521"/>
              <a:gd name="connsiteX3578" fmla="*/ 415089 w 1987075"/>
              <a:gd name="connsiteY3578" fmla="*/ 753056 h 1341521"/>
              <a:gd name="connsiteX3579" fmla="*/ 413886 w 1987075"/>
              <a:gd name="connsiteY3579" fmla="*/ 750530 h 1341521"/>
              <a:gd name="connsiteX3580" fmla="*/ 415089 w 1987075"/>
              <a:gd name="connsiteY3580" fmla="*/ 752154 h 1341521"/>
              <a:gd name="connsiteX3581" fmla="*/ 528728 w 1987075"/>
              <a:gd name="connsiteY3581" fmla="*/ 737957 h 1341521"/>
              <a:gd name="connsiteX3582" fmla="*/ 528788 w 1987075"/>
              <a:gd name="connsiteY3582" fmla="*/ 738739 h 1341521"/>
              <a:gd name="connsiteX3583" fmla="*/ 524156 w 1987075"/>
              <a:gd name="connsiteY3583" fmla="*/ 738980 h 1341521"/>
              <a:gd name="connsiteX3584" fmla="*/ 523614 w 1987075"/>
              <a:gd name="connsiteY3584" fmla="*/ 737115 h 1341521"/>
              <a:gd name="connsiteX3585" fmla="*/ 525600 w 1987075"/>
              <a:gd name="connsiteY3585" fmla="*/ 734287 h 1341521"/>
              <a:gd name="connsiteX3586" fmla="*/ 527825 w 1987075"/>
              <a:gd name="connsiteY3586" fmla="*/ 736453 h 1341521"/>
              <a:gd name="connsiteX3587" fmla="*/ 528728 w 1987075"/>
              <a:gd name="connsiteY3587" fmla="*/ 737957 h 1341521"/>
              <a:gd name="connsiteX3588" fmla="*/ 1000967 w 1987075"/>
              <a:gd name="connsiteY3588" fmla="*/ 1065938 h 1341521"/>
              <a:gd name="connsiteX3589" fmla="*/ 1000847 w 1987075"/>
              <a:gd name="connsiteY3589" fmla="*/ 1064374 h 1341521"/>
              <a:gd name="connsiteX3590" fmla="*/ 1002772 w 1987075"/>
              <a:gd name="connsiteY3590" fmla="*/ 1062809 h 1341521"/>
              <a:gd name="connsiteX3591" fmla="*/ 1004757 w 1987075"/>
              <a:gd name="connsiteY3591" fmla="*/ 1064254 h 1341521"/>
              <a:gd name="connsiteX3592" fmla="*/ 1004095 w 1987075"/>
              <a:gd name="connsiteY3592" fmla="*/ 1067502 h 1341521"/>
              <a:gd name="connsiteX3593" fmla="*/ 1003253 w 1987075"/>
              <a:gd name="connsiteY3593" fmla="*/ 1069307 h 1341521"/>
              <a:gd name="connsiteX3594" fmla="*/ 1000847 w 1987075"/>
              <a:gd name="connsiteY3594" fmla="*/ 1070630 h 1341521"/>
              <a:gd name="connsiteX3595" fmla="*/ 999523 w 1987075"/>
              <a:gd name="connsiteY3595" fmla="*/ 1068645 h 1341521"/>
              <a:gd name="connsiteX3596" fmla="*/ 999824 w 1987075"/>
              <a:gd name="connsiteY3596" fmla="*/ 1066660 h 1341521"/>
              <a:gd name="connsiteX3597" fmla="*/ 1000907 w 1987075"/>
              <a:gd name="connsiteY3597" fmla="*/ 1065938 h 1341521"/>
              <a:gd name="connsiteX3598" fmla="*/ 935696 w 1987075"/>
              <a:gd name="connsiteY3598" fmla="*/ 1066840 h 1341521"/>
              <a:gd name="connsiteX3599" fmla="*/ 937019 w 1987075"/>
              <a:gd name="connsiteY3599" fmla="*/ 1066299 h 1341521"/>
              <a:gd name="connsiteX3600" fmla="*/ 937019 w 1987075"/>
              <a:gd name="connsiteY3600" fmla="*/ 1065036 h 1341521"/>
              <a:gd name="connsiteX3601" fmla="*/ 939185 w 1987075"/>
              <a:gd name="connsiteY3601" fmla="*/ 1063231 h 1341521"/>
              <a:gd name="connsiteX3602" fmla="*/ 940749 w 1987075"/>
              <a:gd name="connsiteY3602" fmla="*/ 1063592 h 1341521"/>
              <a:gd name="connsiteX3603" fmla="*/ 942855 w 1987075"/>
              <a:gd name="connsiteY3603" fmla="*/ 1067502 h 1341521"/>
              <a:gd name="connsiteX3604" fmla="*/ 943877 w 1987075"/>
              <a:gd name="connsiteY3604" fmla="*/ 1068464 h 1341521"/>
              <a:gd name="connsiteX3605" fmla="*/ 947186 w 1987075"/>
              <a:gd name="connsiteY3605" fmla="*/ 1069006 h 1341521"/>
              <a:gd name="connsiteX3606" fmla="*/ 949592 w 1987075"/>
              <a:gd name="connsiteY3606" fmla="*/ 1067562 h 1341521"/>
              <a:gd name="connsiteX3607" fmla="*/ 946224 w 1987075"/>
              <a:gd name="connsiteY3607" fmla="*/ 1067081 h 1341521"/>
              <a:gd name="connsiteX3608" fmla="*/ 944960 w 1987075"/>
              <a:gd name="connsiteY3608" fmla="*/ 1067442 h 1341521"/>
              <a:gd name="connsiteX3609" fmla="*/ 944419 w 1987075"/>
              <a:gd name="connsiteY3609" fmla="*/ 1065637 h 1341521"/>
              <a:gd name="connsiteX3610" fmla="*/ 942494 w 1987075"/>
              <a:gd name="connsiteY3610" fmla="*/ 1062509 h 1341521"/>
              <a:gd name="connsiteX3611" fmla="*/ 943516 w 1987075"/>
              <a:gd name="connsiteY3611" fmla="*/ 1059441 h 1341521"/>
              <a:gd name="connsiteX3612" fmla="*/ 945261 w 1987075"/>
              <a:gd name="connsiteY3612" fmla="*/ 1058418 h 1341521"/>
              <a:gd name="connsiteX3613" fmla="*/ 946224 w 1987075"/>
              <a:gd name="connsiteY3613" fmla="*/ 1059321 h 1341521"/>
              <a:gd name="connsiteX3614" fmla="*/ 949953 w 1987075"/>
              <a:gd name="connsiteY3614" fmla="*/ 1061065 h 1341521"/>
              <a:gd name="connsiteX3615" fmla="*/ 952179 w 1987075"/>
              <a:gd name="connsiteY3615" fmla="*/ 1060885 h 1341521"/>
              <a:gd name="connsiteX3616" fmla="*/ 952480 w 1987075"/>
              <a:gd name="connsiteY3616" fmla="*/ 1059200 h 1341521"/>
              <a:gd name="connsiteX3617" fmla="*/ 950074 w 1987075"/>
              <a:gd name="connsiteY3617" fmla="*/ 1057516 h 1341521"/>
              <a:gd name="connsiteX3618" fmla="*/ 948991 w 1987075"/>
              <a:gd name="connsiteY3618" fmla="*/ 1055470 h 1341521"/>
              <a:gd name="connsiteX3619" fmla="*/ 950615 w 1987075"/>
              <a:gd name="connsiteY3619" fmla="*/ 1054267 h 1341521"/>
              <a:gd name="connsiteX3620" fmla="*/ 951939 w 1987075"/>
              <a:gd name="connsiteY3620" fmla="*/ 1052222 h 1341521"/>
              <a:gd name="connsiteX3621" fmla="*/ 953623 w 1987075"/>
              <a:gd name="connsiteY3621" fmla="*/ 1052823 h 1341521"/>
              <a:gd name="connsiteX3622" fmla="*/ 954465 w 1987075"/>
              <a:gd name="connsiteY3622" fmla="*/ 1054207 h 1341521"/>
              <a:gd name="connsiteX3623" fmla="*/ 957052 w 1987075"/>
              <a:gd name="connsiteY3623" fmla="*/ 1055591 h 1341521"/>
              <a:gd name="connsiteX3624" fmla="*/ 958736 w 1987075"/>
              <a:gd name="connsiteY3624" fmla="*/ 1055711 h 1341521"/>
              <a:gd name="connsiteX3625" fmla="*/ 958736 w 1987075"/>
              <a:gd name="connsiteY3625" fmla="*/ 1054869 h 1341521"/>
              <a:gd name="connsiteX3626" fmla="*/ 961564 w 1987075"/>
              <a:gd name="connsiteY3626" fmla="*/ 1055170 h 1341521"/>
              <a:gd name="connsiteX3627" fmla="*/ 960361 w 1987075"/>
              <a:gd name="connsiteY3627" fmla="*/ 1053966 h 1341521"/>
              <a:gd name="connsiteX3628" fmla="*/ 957774 w 1987075"/>
              <a:gd name="connsiteY3628" fmla="*/ 1053064 h 1341521"/>
              <a:gd name="connsiteX3629" fmla="*/ 956992 w 1987075"/>
              <a:gd name="connsiteY3629" fmla="*/ 1050718 h 1341521"/>
              <a:gd name="connsiteX3630" fmla="*/ 958797 w 1987075"/>
              <a:gd name="connsiteY3630" fmla="*/ 1050116 h 1341521"/>
              <a:gd name="connsiteX3631" fmla="*/ 960842 w 1987075"/>
              <a:gd name="connsiteY3631" fmla="*/ 1051019 h 1341521"/>
              <a:gd name="connsiteX3632" fmla="*/ 963729 w 1987075"/>
              <a:gd name="connsiteY3632" fmla="*/ 1053124 h 1341521"/>
              <a:gd name="connsiteX3633" fmla="*/ 962767 w 1987075"/>
              <a:gd name="connsiteY3633" fmla="*/ 1050417 h 1341521"/>
              <a:gd name="connsiteX3634" fmla="*/ 963970 w 1987075"/>
              <a:gd name="connsiteY3634" fmla="*/ 1048973 h 1341521"/>
              <a:gd name="connsiteX3635" fmla="*/ 961684 w 1987075"/>
              <a:gd name="connsiteY3635" fmla="*/ 1048312 h 1341521"/>
              <a:gd name="connsiteX3636" fmla="*/ 959879 w 1987075"/>
              <a:gd name="connsiteY3636" fmla="*/ 1045304 h 1341521"/>
              <a:gd name="connsiteX3637" fmla="*/ 963128 w 1987075"/>
              <a:gd name="connsiteY3637" fmla="*/ 1045905 h 1341521"/>
              <a:gd name="connsiteX3638" fmla="*/ 966376 w 1987075"/>
              <a:gd name="connsiteY3638" fmla="*/ 1043439 h 1341521"/>
              <a:gd name="connsiteX3639" fmla="*/ 966858 w 1987075"/>
              <a:gd name="connsiteY3639" fmla="*/ 1042055 h 1341521"/>
              <a:gd name="connsiteX3640" fmla="*/ 969685 w 1987075"/>
              <a:gd name="connsiteY3640" fmla="*/ 1042115 h 1341521"/>
              <a:gd name="connsiteX3641" fmla="*/ 970287 w 1987075"/>
              <a:gd name="connsiteY3641" fmla="*/ 1040912 h 1341521"/>
              <a:gd name="connsiteX3642" fmla="*/ 975099 w 1987075"/>
              <a:gd name="connsiteY3642" fmla="*/ 1043318 h 1341521"/>
              <a:gd name="connsiteX3643" fmla="*/ 976724 w 1987075"/>
              <a:gd name="connsiteY3643" fmla="*/ 1042356 h 1341521"/>
              <a:gd name="connsiteX3644" fmla="*/ 974558 w 1987075"/>
              <a:gd name="connsiteY3644" fmla="*/ 1041574 h 1341521"/>
              <a:gd name="connsiteX3645" fmla="*/ 971069 w 1987075"/>
              <a:gd name="connsiteY3645" fmla="*/ 1038686 h 1341521"/>
              <a:gd name="connsiteX3646" fmla="*/ 971911 w 1987075"/>
              <a:gd name="connsiteY3646" fmla="*/ 1037002 h 1341521"/>
              <a:gd name="connsiteX3647" fmla="*/ 971009 w 1987075"/>
              <a:gd name="connsiteY3647" fmla="*/ 1036280 h 1341521"/>
              <a:gd name="connsiteX3648" fmla="*/ 971189 w 1987075"/>
              <a:gd name="connsiteY3648" fmla="*/ 1033753 h 1341521"/>
              <a:gd name="connsiteX3649" fmla="*/ 972633 w 1987075"/>
              <a:gd name="connsiteY3649" fmla="*/ 1033513 h 1341521"/>
              <a:gd name="connsiteX3650" fmla="*/ 972633 w 1987075"/>
              <a:gd name="connsiteY3650" fmla="*/ 1032550 h 1341521"/>
              <a:gd name="connsiteX3651" fmla="*/ 975942 w 1987075"/>
              <a:gd name="connsiteY3651" fmla="*/ 1030324 h 1341521"/>
              <a:gd name="connsiteX3652" fmla="*/ 977746 w 1987075"/>
              <a:gd name="connsiteY3652" fmla="*/ 1033091 h 1341521"/>
              <a:gd name="connsiteX3653" fmla="*/ 979551 w 1987075"/>
              <a:gd name="connsiteY3653" fmla="*/ 1032310 h 1341521"/>
              <a:gd name="connsiteX3654" fmla="*/ 981115 w 1987075"/>
              <a:gd name="connsiteY3654" fmla="*/ 1030024 h 1341521"/>
              <a:gd name="connsiteX3655" fmla="*/ 982439 w 1987075"/>
              <a:gd name="connsiteY3655" fmla="*/ 1032129 h 1341521"/>
              <a:gd name="connsiteX3656" fmla="*/ 984243 w 1987075"/>
              <a:gd name="connsiteY3656" fmla="*/ 1030324 h 1341521"/>
              <a:gd name="connsiteX3657" fmla="*/ 985988 w 1987075"/>
              <a:gd name="connsiteY3657" fmla="*/ 1030324 h 1341521"/>
              <a:gd name="connsiteX3658" fmla="*/ 986830 w 1987075"/>
              <a:gd name="connsiteY3658" fmla="*/ 1031167 h 1341521"/>
              <a:gd name="connsiteX3659" fmla="*/ 984905 w 1987075"/>
              <a:gd name="connsiteY3659" fmla="*/ 1033513 h 1341521"/>
              <a:gd name="connsiteX3660" fmla="*/ 985507 w 1987075"/>
              <a:gd name="connsiteY3660" fmla="*/ 1034355 h 1341521"/>
              <a:gd name="connsiteX3661" fmla="*/ 983040 w 1987075"/>
              <a:gd name="connsiteY3661" fmla="*/ 1037543 h 1341521"/>
              <a:gd name="connsiteX3662" fmla="*/ 982439 w 1987075"/>
              <a:gd name="connsiteY3662" fmla="*/ 1039949 h 1341521"/>
              <a:gd name="connsiteX3663" fmla="*/ 981235 w 1987075"/>
              <a:gd name="connsiteY3663" fmla="*/ 1039649 h 1341521"/>
              <a:gd name="connsiteX3664" fmla="*/ 981356 w 1987075"/>
              <a:gd name="connsiteY3664" fmla="*/ 1041333 h 1341521"/>
              <a:gd name="connsiteX3665" fmla="*/ 978047 w 1987075"/>
              <a:gd name="connsiteY3665" fmla="*/ 1042897 h 1341521"/>
              <a:gd name="connsiteX3666" fmla="*/ 977867 w 1987075"/>
              <a:gd name="connsiteY3666" fmla="*/ 1043679 h 1341521"/>
              <a:gd name="connsiteX3667" fmla="*/ 975039 w 1987075"/>
              <a:gd name="connsiteY3667" fmla="*/ 1047048 h 1341521"/>
              <a:gd name="connsiteX3668" fmla="*/ 976182 w 1987075"/>
              <a:gd name="connsiteY3668" fmla="*/ 1047169 h 1341521"/>
              <a:gd name="connsiteX3669" fmla="*/ 977626 w 1987075"/>
              <a:gd name="connsiteY3669" fmla="*/ 1048552 h 1341521"/>
              <a:gd name="connsiteX3670" fmla="*/ 976303 w 1987075"/>
              <a:gd name="connsiteY3670" fmla="*/ 1050417 h 1341521"/>
              <a:gd name="connsiteX3671" fmla="*/ 976242 w 1987075"/>
              <a:gd name="connsiteY3671" fmla="*/ 1052102 h 1341521"/>
              <a:gd name="connsiteX3672" fmla="*/ 978107 w 1987075"/>
              <a:gd name="connsiteY3672" fmla="*/ 1051921 h 1341521"/>
              <a:gd name="connsiteX3673" fmla="*/ 978709 w 1987075"/>
              <a:gd name="connsiteY3673" fmla="*/ 1050718 h 1341521"/>
              <a:gd name="connsiteX3674" fmla="*/ 979130 w 1987075"/>
              <a:gd name="connsiteY3674" fmla="*/ 1052823 h 1341521"/>
              <a:gd name="connsiteX3675" fmla="*/ 980092 w 1987075"/>
              <a:gd name="connsiteY3675" fmla="*/ 1053545 h 1341521"/>
              <a:gd name="connsiteX3676" fmla="*/ 981296 w 1987075"/>
              <a:gd name="connsiteY3676" fmla="*/ 1052342 h 1341521"/>
              <a:gd name="connsiteX3677" fmla="*/ 981717 w 1987075"/>
              <a:gd name="connsiteY3677" fmla="*/ 1050778 h 1341521"/>
              <a:gd name="connsiteX3678" fmla="*/ 982800 w 1987075"/>
              <a:gd name="connsiteY3678" fmla="*/ 1049695 h 1341521"/>
              <a:gd name="connsiteX3679" fmla="*/ 982559 w 1987075"/>
              <a:gd name="connsiteY3679" fmla="*/ 1047169 h 1341521"/>
              <a:gd name="connsiteX3680" fmla="*/ 983762 w 1987075"/>
              <a:gd name="connsiteY3680" fmla="*/ 1048612 h 1341521"/>
              <a:gd name="connsiteX3681" fmla="*/ 984003 w 1987075"/>
              <a:gd name="connsiteY3681" fmla="*/ 1046507 h 1341521"/>
              <a:gd name="connsiteX3682" fmla="*/ 985687 w 1987075"/>
              <a:gd name="connsiteY3682" fmla="*/ 1047710 h 1341521"/>
              <a:gd name="connsiteX3683" fmla="*/ 988093 w 1987075"/>
              <a:gd name="connsiteY3683" fmla="*/ 1051440 h 1341521"/>
              <a:gd name="connsiteX3684" fmla="*/ 986890 w 1987075"/>
              <a:gd name="connsiteY3684" fmla="*/ 1052282 h 1341521"/>
              <a:gd name="connsiteX3685" fmla="*/ 987733 w 1987075"/>
              <a:gd name="connsiteY3685" fmla="*/ 1053786 h 1341521"/>
              <a:gd name="connsiteX3686" fmla="*/ 989116 w 1987075"/>
              <a:gd name="connsiteY3686" fmla="*/ 1053605 h 1341521"/>
              <a:gd name="connsiteX3687" fmla="*/ 989958 w 1987075"/>
              <a:gd name="connsiteY3687" fmla="*/ 1052342 h 1341521"/>
              <a:gd name="connsiteX3688" fmla="*/ 992124 w 1987075"/>
              <a:gd name="connsiteY3688" fmla="*/ 1050778 h 1341521"/>
              <a:gd name="connsiteX3689" fmla="*/ 992244 w 1987075"/>
              <a:gd name="connsiteY3689" fmla="*/ 1052763 h 1341521"/>
              <a:gd name="connsiteX3690" fmla="*/ 992966 w 1987075"/>
              <a:gd name="connsiteY3690" fmla="*/ 1053666 h 1341521"/>
              <a:gd name="connsiteX3691" fmla="*/ 991944 w 1987075"/>
              <a:gd name="connsiteY3691" fmla="*/ 1056433 h 1341521"/>
              <a:gd name="connsiteX3692" fmla="*/ 990379 w 1987075"/>
              <a:gd name="connsiteY3692" fmla="*/ 1059020 h 1341521"/>
              <a:gd name="connsiteX3693" fmla="*/ 989357 w 1987075"/>
              <a:gd name="connsiteY3693" fmla="*/ 1063111 h 1341521"/>
              <a:gd name="connsiteX3694" fmla="*/ 989477 w 1987075"/>
              <a:gd name="connsiteY3694" fmla="*/ 1065036 h 1341521"/>
              <a:gd name="connsiteX3695" fmla="*/ 991222 w 1987075"/>
              <a:gd name="connsiteY3695" fmla="*/ 1061907 h 1341521"/>
              <a:gd name="connsiteX3696" fmla="*/ 991522 w 1987075"/>
              <a:gd name="connsiteY3696" fmla="*/ 1060223 h 1341521"/>
              <a:gd name="connsiteX3697" fmla="*/ 993026 w 1987075"/>
              <a:gd name="connsiteY3697" fmla="*/ 1058057 h 1341521"/>
              <a:gd name="connsiteX3698" fmla="*/ 994049 w 1987075"/>
              <a:gd name="connsiteY3698" fmla="*/ 1058117 h 1341521"/>
              <a:gd name="connsiteX3699" fmla="*/ 993087 w 1987075"/>
              <a:gd name="connsiteY3699" fmla="*/ 1061005 h 1341521"/>
              <a:gd name="connsiteX3700" fmla="*/ 994831 w 1987075"/>
              <a:gd name="connsiteY3700" fmla="*/ 1060042 h 1341521"/>
              <a:gd name="connsiteX3701" fmla="*/ 997538 w 1987075"/>
              <a:gd name="connsiteY3701" fmla="*/ 1055049 h 1341521"/>
              <a:gd name="connsiteX3702" fmla="*/ 998140 w 1987075"/>
              <a:gd name="connsiteY3702" fmla="*/ 1056854 h 1341521"/>
              <a:gd name="connsiteX3703" fmla="*/ 997839 w 1987075"/>
              <a:gd name="connsiteY3703" fmla="*/ 1058178 h 1341521"/>
              <a:gd name="connsiteX3704" fmla="*/ 997358 w 1987075"/>
              <a:gd name="connsiteY3704" fmla="*/ 1062750 h 1341521"/>
              <a:gd name="connsiteX3705" fmla="*/ 996155 w 1987075"/>
              <a:gd name="connsiteY3705" fmla="*/ 1064073 h 1341521"/>
              <a:gd name="connsiteX3706" fmla="*/ 996756 w 1987075"/>
              <a:gd name="connsiteY3706" fmla="*/ 1064795 h 1341521"/>
              <a:gd name="connsiteX3707" fmla="*/ 995252 w 1987075"/>
              <a:gd name="connsiteY3707" fmla="*/ 1066720 h 1341521"/>
              <a:gd name="connsiteX3708" fmla="*/ 993929 w 1987075"/>
              <a:gd name="connsiteY3708" fmla="*/ 1066359 h 1341521"/>
              <a:gd name="connsiteX3709" fmla="*/ 992726 w 1987075"/>
              <a:gd name="connsiteY3709" fmla="*/ 1067201 h 1341521"/>
              <a:gd name="connsiteX3710" fmla="*/ 993087 w 1987075"/>
              <a:gd name="connsiteY3710" fmla="*/ 1068164 h 1341521"/>
              <a:gd name="connsiteX3711" fmla="*/ 990981 w 1987075"/>
              <a:gd name="connsiteY3711" fmla="*/ 1070329 h 1341521"/>
              <a:gd name="connsiteX3712" fmla="*/ 989718 w 1987075"/>
              <a:gd name="connsiteY3712" fmla="*/ 1070630 h 1341521"/>
              <a:gd name="connsiteX3713" fmla="*/ 988876 w 1987075"/>
              <a:gd name="connsiteY3713" fmla="*/ 1068224 h 1341521"/>
              <a:gd name="connsiteX3714" fmla="*/ 986349 w 1987075"/>
              <a:gd name="connsiteY3714" fmla="*/ 1067863 h 1341521"/>
              <a:gd name="connsiteX3715" fmla="*/ 985747 w 1987075"/>
              <a:gd name="connsiteY3715" fmla="*/ 1065456 h 1341521"/>
              <a:gd name="connsiteX3716" fmla="*/ 986469 w 1987075"/>
              <a:gd name="connsiteY3716" fmla="*/ 1065036 h 1341521"/>
              <a:gd name="connsiteX3717" fmla="*/ 984845 w 1987075"/>
              <a:gd name="connsiteY3717" fmla="*/ 1062028 h 1341521"/>
              <a:gd name="connsiteX3718" fmla="*/ 982439 w 1987075"/>
              <a:gd name="connsiteY3718" fmla="*/ 1062028 h 1341521"/>
              <a:gd name="connsiteX3719" fmla="*/ 982018 w 1987075"/>
              <a:gd name="connsiteY3719" fmla="*/ 1064313 h 1341521"/>
              <a:gd name="connsiteX3720" fmla="*/ 982800 w 1987075"/>
              <a:gd name="connsiteY3720" fmla="*/ 1065156 h 1341521"/>
              <a:gd name="connsiteX3721" fmla="*/ 982559 w 1987075"/>
              <a:gd name="connsiteY3721" fmla="*/ 1067321 h 1341521"/>
              <a:gd name="connsiteX3722" fmla="*/ 980935 w 1987075"/>
              <a:gd name="connsiteY3722" fmla="*/ 1065938 h 1341521"/>
              <a:gd name="connsiteX3723" fmla="*/ 980814 w 1987075"/>
              <a:gd name="connsiteY3723" fmla="*/ 1068224 h 1341521"/>
              <a:gd name="connsiteX3724" fmla="*/ 983221 w 1987075"/>
              <a:gd name="connsiteY3724" fmla="*/ 1070931 h 1341521"/>
              <a:gd name="connsiteX3725" fmla="*/ 982499 w 1987075"/>
              <a:gd name="connsiteY3725" fmla="*/ 1071653 h 1341521"/>
              <a:gd name="connsiteX3726" fmla="*/ 980694 w 1987075"/>
              <a:gd name="connsiteY3726" fmla="*/ 1071171 h 1341521"/>
              <a:gd name="connsiteX3727" fmla="*/ 979491 w 1987075"/>
              <a:gd name="connsiteY3727" fmla="*/ 1072976 h 1341521"/>
              <a:gd name="connsiteX3728" fmla="*/ 979070 w 1987075"/>
              <a:gd name="connsiteY3728" fmla="*/ 1070750 h 1341521"/>
              <a:gd name="connsiteX3729" fmla="*/ 977325 w 1987075"/>
              <a:gd name="connsiteY3729" fmla="*/ 1071232 h 1341521"/>
              <a:gd name="connsiteX3730" fmla="*/ 975881 w 1987075"/>
              <a:gd name="connsiteY3730" fmla="*/ 1069547 h 1341521"/>
              <a:gd name="connsiteX3731" fmla="*/ 971911 w 1987075"/>
              <a:gd name="connsiteY3731" fmla="*/ 1070690 h 1341521"/>
              <a:gd name="connsiteX3732" fmla="*/ 971069 w 1987075"/>
              <a:gd name="connsiteY3732" fmla="*/ 1072916 h 1341521"/>
              <a:gd name="connsiteX3733" fmla="*/ 969986 w 1987075"/>
              <a:gd name="connsiteY3733" fmla="*/ 1072796 h 1341521"/>
              <a:gd name="connsiteX3734" fmla="*/ 969685 w 1987075"/>
              <a:gd name="connsiteY3734" fmla="*/ 1071171 h 1341521"/>
              <a:gd name="connsiteX3735" fmla="*/ 970527 w 1987075"/>
              <a:gd name="connsiteY3735" fmla="*/ 1068765 h 1341521"/>
              <a:gd name="connsiteX3736" fmla="*/ 970948 w 1987075"/>
              <a:gd name="connsiteY3736" fmla="*/ 1065517 h 1341521"/>
              <a:gd name="connsiteX3737" fmla="*/ 969685 w 1987075"/>
              <a:gd name="connsiteY3737" fmla="*/ 1064614 h 1341521"/>
              <a:gd name="connsiteX3738" fmla="*/ 968362 w 1987075"/>
              <a:gd name="connsiteY3738" fmla="*/ 1069607 h 1341521"/>
              <a:gd name="connsiteX3739" fmla="*/ 965354 w 1987075"/>
              <a:gd name="connsiteY3739" fmla="*/ 1074119 h 1341521"/>
              <a:gd name="connsiteX3740" fmla="*/ 962045 w 1987075"/>
              <a:gd name="connsiteY3740" fmla="*/ 1074540 h 1341521"/>
              <a:gd name="connsiteX3741" fmla="*/ 960180 w 1987075"/>
              <a:gd name="connsiteY3741" fmla="*/ 1072375 h 1341521"/>
              <a:gd name="connsiteX3742" fmla="*/ 960782 w 1987075"/>
              <a:gd name="connsiteY3742" fmla="*/ 1076345 h 1341521"/>
              <a:gd name="connsiteX3743" fmla="*/ 959218 w 1987075"/>
              <a:gd name="connsiteY3743" fmla="*/ 1078751 h 1341521"/>
              <a:gd name="connsiteX3744" fmla="*/ 955608 w 1987075"/>
              <a:gd name="connsiteY3744" fmla="*/ 1078330 h 1341521"/>
              <a:gd name="connsiteX3745" fmla="*/ 954285 w 1987075"/>
              <a:gd name="connsiteY3745" fmla="*/ 1079955 h 1341521"/>
              <a:gd name="connsiteX3746" fmla="*/ 953322 w 1987075"/>
              <a:gd name="connsiteY3746" fmla="*/ 1079233 h 1341521"/>
              <a:gd name="connsiteX3747" fmla="*/ 950435 w 1987075"/>
              <a:gd name="connsiteY3747" fmla="*/ 1078631 h 1341521"/>
              <a:gd name="connsiteX3748" fmla="*/ 947788 w 1987075"/>
              <a:gd name="connsiteY3748" fmla="*/ 1077428 h 1341521"/>
              <a:gd name="connsiteX3749" fmla="*/ 944659 w 1987075"/>
              <a:gd name="connsiteY3749" fmla="*/ 1074420 h 1341521"/>
              <a:gd name="connsiteX3750" fmla="*/ 941411 w 1987075"/>
              <a:gd name="connsiteY3750" fmla="*/ 1072856 h 1341521"/>
              <a:gd name="connsiteX3751" fmla="*/ 940208 w 1987075"/>
              <a:gd name="connsiteY3751" fmla="*/ 1071653 h 1341521"/>
              <a:gd name="connsiteX3752" fmla="*/ 937801 w 1987075"/>
              <a:gd name="connsiteY3752" fmla="*/ 1070811 h 1341521"/>
              <a:gd name="connsiteX3753" fmla="*/ 934794 w 1987075"/>
              <a:gd name="connsiteY3753" fmla="*/ 1071232 h 1341521"/>
              <a:gd name="connsiteX3754" fmla="*/ 934372 w 1987075"/>
              <a:gd name="connsiteY3754" fmla="*/ 1070089 h 1341521"/>
              <a:gd name="connsiteX3755" fmla="*/ 932869 w 1987075"/>
              <a:gd name="connsiteY3755" fmla="*/ 1069126 h 1341521"/>
              <a:gd name="connsiteX3756" fmla="*/ 935696 w 1987075"/>
              <a:gd name="connsiteY3756" fmla="*/ 1066840 h 1341521"/>
              <a:gd name="connsiteX3757" fmla="*/ 934493 w 1987075"/>
              <a:gd name="connsiteY3757" fmla="*/ 1024609 h 1341521"/>
              <a:gd name="connsiteX3758" fmla="*/ 934613 w 1987075"/>
              <a:gd name="connsiteY3758" fmla="*/ 1025813 h 1341521"/>
              <a:gd name="connsiteX3759" fmla="*/ 933290 w 1987075"/>
              <a:gd name="connsiteY3759" fmla="*/ 1025512 h 1341521"/>
              <a:gd name="connsiteX3760" fmla="*/ 934613 w 1987075"/>
              <a:gd name="connsiteY3760" fmla="*/ 1024609 h 1341521"/>
              <a:gd name="connsiteX3761" fmla="*/ 1003313 w 1987075"/>
              <a:gd name="connsiteY3761" fmla="*/ 1009991 h 1341521"/>
              <a:gd name="connsiteX3762" fmla="*/ 1005359 w 1987075"/>
              <a:gd name="connsiteY3762" fmla="*/ 1010292 h 1341521"/>
              <a:gd name="connsiteX3763" fmla="*/ 1003073 w 1987075"/>
              <a:gd name="connsiteY3763" fmla="*/ 1010773 h 1341521"/>
              <a:gd name="connsiteX3764" fmla="*/ 1003313 w 1987075"/>
              <a:gd name="connsiteY3764" fmla="*/ 1009991 h 1341521"/>
              <a:gd name="connsiteX3765" fmla="*/ 1001208 w 1987075"/>
              <a:gd name="connsiteY3765" fmla="*/ 1008126 h 1341521"/>
              <a:gd name="connsiteX3766" fmla="*/ 1002411 w 1987075"/>
              <a:gd name="connsiteY3766" fmla="*/ 1007284 h 1341521"/>
              <a:gd name="connsiteX3767" fmla="*/ 1003674 w 1987075"/>
              <a:gd name="connsiteY3767" fmla="*/ 1008306 h 1341521"/>
              <a:gd name="connsiteX3768" fmla="*/ 1000185 w 1987075"/>
              <a:gd name="connsiteY3768" fmla="*/ 1009991 h 1341521"/>
              <a:gd name="connsiteX3769" fmla="*/ 1001208 w 1987075"/>
              <a:gd name="connsiteY3769" fmla="*/ 1008126 h 1341521"/>
              <a:gd name="connsiteX3770" fmla="*/ 990019 w 1987075"/>
              <a:gd name="connsiteY3770" fmla="*/ 1008126 h 1341521"/>
              <a:gd name="connsiteX3771" fmla="*/ 991583 w 1987075"/>
              <a:gd name="connsiteY3771" fmla="*/ 1005720 h 1341521"/>
              <a:gd name="connsiteX3772" fmla="*/ 993989 w 1987075"/>
              <a:gd name="connsiteY3772" fmla="*/ 1007284 h 1341521"/>
              <a:gd name="connsiteX3773" fmla="*/ 996395 w 1987075"/>
              <a:gd name="connsiteY3773" fmla="*/ 1006562 h 1341521"/>
              <a:gd name="connsiteX3774" fmla="*/ 996997 w 1987075"/>
              <a:gd name="connsiteY3774" fmla="*/ 1007886 h 1341521"/>
              <a:gd name="connsiteX3775" fmla="*/ 995012 w 1987075"/>
              <a:gd name="connsiteY3775" fmla="*/ 1007765 h 1341521"/>
              <a:gd name="connsiteX3776" fmla="*/ 993327 w 1987075"/>
              <a:gd name="connsiteY3776" fmla="*/ 1009209 h 1341521"/>
              <a:gd name="connsiteX3777" fmla="*/ 991041 w 1987075"/>
              <a:gd name="connsiteY3777" fmla="*/ 1009449 h 1341521"/>
              <a:gd name="connsiteX3778" fmla="*/ 988454 w 1987075"/>
              <a:gd name="connsiteY3778" fmla="*/ 1008247 h 1341521"/>
              <a:gd name="connsiteX3779" fmla="*/ 990019 w 1987075"/>
              <a:gd name="connsiteY3779" fmla="*/ 1008126 h 1341521"/>
              <a:gd name="connsiteX3780" fmla="*/ 1018293 w 1987075"/>
              <a:gd name="connsiteY3780" fmla="*/ 994891 h 1341521"/>
              <a:gd name="connsiteX3781" fmla="*/ 1020699 w 1987075"/>
              <a:gd name="connsiteY3781" fmla="*/ 996275 h 1341521"/>
              <a:gd name="connsiteX3782" fmla="*/ 1019676 w 1987075"/>
              <a:gd name="connsiteY3782" fmla="*/ 997899 h 1341521"/>
              <a:gd name="connsiteX3783" fmla="*/ 1017571 w 1987075"/>
              <a:gd name="connsiteY3783" fmla="*/ 997057 h 1341521"/>
              <a:gd name="connsiteX3784" fmla="*/ 1017210 w 1987075"/>
              <a:gd name="connsiteY3784" fmla="*/ 996034 h 1341521"/>
              <a:gd name="connsiteX3785" fmla="*/ 1018293 w 1987075"/>
              <a:gd name="connsiteY3785" fmla="*/ 994891 h 1341521"/>
              <a:gd name="connsiteX3786" fmla="*/ 1027497 w 1987075"/>
              <a:gd name="connsiteY3786" fmla="*/ 994952 h 1341521"/>
              <a:gd name="connsiteX3787" fmla="*/ 1029663 w 1987075"/>
              <a:gd name="connsiteY3787" fmla="*/ 996275 h 1341521"/>
              <a:gd name="connsiteX3788" fmla="*/ 1029181 w 1987075"/>
              <a:gd name="connsiteY3788" fmla="*/ 998200 h 1341521"/>
              <a:gd name="connsiteX3789" fmla="*/ 1025812 w 1987075"/>
              <a:gd name="connsiteY3789" fmla="*/ 995914 h 1341521"/>
              <a:gd name="connsiteX3790" fmla="*/ 1025812 w 1987075"/>
              <a:gd name="connsiteY3790" fmla="*/ 994530 h 1341521"/>
              <a:gd name="connsiteX3791" fmla="*/ 1027497 w 1987075"/>
              <a:gd name="connsiteY3791" fmla="*/ 994952 h 1341521"/>
              <a:gd name="connsiteX3792" fmla="*/ 1012999 w 1987075"/>
              <a:gd name="connsiteY3792" fmla="*/ 991041 h 1341521"/>
              <a:gd name="connsiteX3793" fmla="*/ 1014804 w 1987075"/>
              <a:gd name="connsiteY3793" fmla="*/ 990560 h 1341521"/>
              <a:gd name="connsiteX3794" fmla="*/ 1014563 w 1987075"/>
              <a:gd name="connsiteY3794" fmla="*/ 993808 h 1341521"/>
              <a:gd name="connsiteX3795" fmla="*/ 1011314 w 1987075"/>
              <a:gd name="connsiteY3795" fmla="*/ 992605 h 1341521"/>
              <a:gd name="connsiteX3796" fmla="*/ 1011254 w 1987075"/>
              <a:gd name="connsiteY3796" fmla="*/ 991823 h 1341521"/>
              <a:gd name="connsiteX3797" fmla="*/ 1012999 w 1987075"/>
              <a:gd name="connsiteY3797" fmla="*/ 991041 h 1341521"/>
              <a:gd name="connsiteX3798" fmla="*/ 1059501 w 1987075"/>
              <a:gd name="connsiteY3798" fmla="*/ 982920 h 1341521"/>
              <a:gd name="connsiteX3799" fmla="*/ 1060102 w 1987075"/>
              <a:gd name="connsiteY3799" fmla="*/ 983401 h 1341521"/>
              <a:gd name="connsiteX3800" fmla="*/ 1060704 w 1987075"/>
              <a:gd name="connsiteY3800" fmla="*/ 981476 h 1341521"/>
              <a:gd name="connsiteX3801" fmla="*/ 1062028 w 1987075"/>
              <a:gd name="connsiteY3801" fmla="*/ 981055 h 1341521"/>
              <a:gd name="connsiteX3802" fmla="*/ 1063110 w 1987075"/>
              <a:gd name="connsiteY3802" fmla="*/ 979431 h 1341521"/>
              <a:gd name="connsiteX3803" fmla="*/ 1062328 w 1987075"/>
              <a:gd name="connsiteY3803" fmla="*/ 979190 h 1341521"/>
              <a:gd name="connsiteX3804" fmla="*/ 1063170 w 1987075"/>
              <a:gd name="connsiteY3804" fmla="*/ 977145 h 1341521"/>
              <a:gd name="connsiteX3805" fmla="*/ 1065396 w 1987075"/>
              <a:gd name="connsiteY3805" fmla="*/ 978348 h 1341521"/>
              <a:gd name="connsiteX3806" fmla="*/ 1066600 w 1987075"/>
              <a:gd name="connsiteY3806" fmla="*/ 980453 h 1341521"/>
              <a:gd name="connsiteX3807" fmla="*/ 1065757 w 1987075"/>
              <a:gd name="connsiteY3807" fmla="*/ 979972 h 1341521"/>
              <a:gd name="connsiteX3808" fmla="*/ 1066118 w 1987075"/>
              <a:gd name="connsiteY3808" fmla="*/ 981717 h 1341521"/>
              <a:gd name="connsiteX3809" fmla="*/ 1065697 w 1987075"/>
              <a:gd name="connsiteY3809" fmla="*/ 982980 h 1341521"/>
              <a:gd name="connsiteX3810" fmla="*/ 1063712 w 1987075"/>
              <a:gd name="connsiteY3810" fmla="*/ 984183 h 1341521"/>
              <a:gd name="connsiteX3811" fmla="*/ 1062689 w 1987075"/>
              <a:gd name="connsiteY3811" fmla="*/ 986409 h 1341521"/>
              <a:gd name="connsiteX3812" fmla="*/ 1060885 w 1987075"/>
              <a:gd name="connsiteY3812" fmla="*/ 987372 h 1341521"/>
              <a:gd name="connsiteX3813" fmla="*/ 1061426 w 1987075"/>
              <a:gd name="connsiteY3813" fmla="*/ 986168 h 1341521"/>
              <a:gd name="connsiteX3814" fmla="*/ 1059742 w 1987075"/>
              <a:gd name="connsiteY3814" fmla="*/ 986048 h 1341521"/>
              <a:gd name="connsiteX3815" fmla="*/ 1058779 w 1987075"/>
              <a:gd name="connsiteY3815" fmla="*/ 985025 h 1341521"/>
              <a:gd name="connsiteX3816" fmla="*/ 1059862 w 1987075"/>
              <a:gd name="connsiteY3816" fmla="*/ 984604 h 1341521"/>
              <a:gd name="connsiteX3817" fmla="*/ 1059501 w 1987075"/>
              <a:gd name="connsiteY3817" fmla="*/ 982920 h 1341521"/>
              <a:gd name="connsiteX3818" fmla="*/ 1074540 w 1987075"/>
              <a:gd name="connsiteY3818" fmla="*/ 981897 h 1341521"/>
              <a:gd name="connsiteX3819" fmla="*/ 1076586 w 1987075"/>
              <a:gd name="connsiteY3819" fmla="*/ 981536 h 1341521"/>
              <a:gd name="connsiteX3820" fmla="*/ 1075262 w 1987075"/>
              <a:gd name="connsiteY3820" fmla="*/ 984785 h 1341521"/>
              <a:gd name="connsiteX3821" fmla="*/ 1073578 w 1987075"/>
              <a:gd name="connsiteY3821" fmla="*/ 983401 h 1341521"/>
              <a:gd name="connsiteX3822" fmla="*/ 1075383 w 1987075"/>
              <a:gd name="connsiteY3822" fmla="*/ 983702 h 1341521"/>
              <a:gd name="connsiteX3823" fmla="*/ 1074540 w 1987075"/>
              <a:gd name="connsiteY3823" fmla="*/ 981897 h 1341521"/>
              <a:gd name="connsiteX3824" fmla="*/ 946765 w 1987075"/>
              <a:gd name="connsiteY3824" fmla="*/ 963128 h 1341521"/>
              <a:gd name="connsiteX3825" fmla="*/ 950976 w 1987075"/>
              <a:gd name="connsiteY3825" fmla="*/ 961925 h 1341521"/>
              <a:gd name="connsiteX3826" fmla="*/ 952179 w 1987075"/>
              <a:gd name="connsiteY3826" fmla="*/ 962406 h 1341521"/>
              <a:gd name="connsiteX3827" fmla="*/ 953382 w 1987075"/>
              <a:gd name="connsiteY3827" fmla="*/ 965594 h 1341521"/>
              <a:gd name="connsiteX3828" fmla="*/ 953382 w 1987075"/>
              <a:gd name="connsiteY3828" fmla="*/ 966918 h 1341521"/>
              <a:gd name="connsiteX3829" fmla="*/ 952179 w 1987075"/>
              <a:gd name="connsiteY3829" fmla="*/ 968302 h 1341521"/>
              <a:gd name="connsiteX3830" fmla="*/ 949893 w 1987075"/>
              <a:gd name="connsiteY3830" fmla="*/ 968783 h 1341521"/>
              <a:gd name="connsiteX3831" fmla="*/ 945923 w 1987075"/>
              <a:gd name="connsiteY3831" fmla="*/ 968783 h 1341521"/>
              <a:gd name="connsiteX3832" fmla="*/ 944419 w 1987075"/>
              <a:gd name="connsiteY3832" fmla="*/ 967279 h 1341521"/>
              <a:gd name="connsiteX3833" fmla="*/ 945201 w 1987075"/>
              <a:gd name="connsiteY3833" fmla="*/ 965594 h 1341521"/>
              <a:gd name="connsiteX3834" fmla="*/ 943877 w 1987075"/>
              <a:gd name="connsiteY3834" fmla="*/ 964211 h 1341521"/>
              <a:gd name="connsiteX3835" fmla="*/ 944840 w 1987075"/>
              <a:gd name="connsiteY3835" fmla="*/ 962767 h 1341521"/>
              <a:gd name="connsiteX3836" fmla="*/ 946825 w 1987075"/>
              <a:gd name="connsiteY3836" fmla="*/ 963128 h 1341521"/>
              <a:gd name="connsiteX3837" fmla="*/ 1031828 w 1987075"/>
              <a:gd name="connsiteY3837" fmla="*/ 965534 h 1341521"/>
              <a:gd name="connsiteX3838" fmla="*/ 1030565 w 1987075"/>
              <a:gd name="connsiteY3838" fmla="*/ 964933 h 1341521"/>
              <a:gd name="connsiteX3839" fmla="*/ 1031828 w 1987075"/>
              <a:gd name="connsiteY3839" fmla="*/ 963970 h 1341521"/>
              <a:gd name="connsiteX3840" fmla="*/ 1031828 w 1987075"/>
              <a:gd name="connsiteY3840" fmla="*/ 965594 h 1341521"/>
              <a:gd name="connsiteX3841" fmla="*/ 993808 w 1987075"/>
              <a:gd name="connsiteY3841" fmla="*/ 906580 h 1341521"/>
              <a:gd name="connsiteX3842" fmla="*/ 995312 w 1987075"/>
              <a:gd name="connsiteY3842" fmla="*/ 907903 h 1341521"/>
              <a:gd name="connsiteX3843" fmla="*/ 995312 w 1987075"/>
              <a:gd name="connsiteY3843" fmla="*/ 911513 h 1341521"/>
              <a:gd name="connsiteX3844" fmla="*/ 994530 w 1987075"/>
              <a:gd name="connsiteY3844" fmla="*/ 913137 h 1341521"/>
              <a:gd name="connsiteX3845" fmla="*/ 992365 w 1987075"/>
              <a:gd name="connsiteY3845" fmla="*/ 907241 h 1341521"/>
              <a:gd name="connsiteX3846" fmla="*/ 993748 w 1987075"/>
              <a:gd name="connsiteY3846" fmla="*/ 906580 h 1341521"/>
              <a:gd name="connsiteX3847" fmla="*/ 1681112 w 1987075"/>
              <a:gd name="connsiteY3847" fmla="*/ 1054267 h 1341521"/>
              <a:gd name="connsiteX3848" fmla="*/ 1679548 w 1987075"/>
              <a:gd name="connsiteY3848" fmla="*/ 1055470 h 1341521"/>
              <a:gd name="connsiteX3849" fmla="*/ 1679789 w 1987075"/>
              <a:gd name="connsiteY3849" fmla="*/ 1054267 h 1341521"/>
              <a:gd name="connsiteX3850" fmla="*/ 1681112 w 1987075"/>
              <a:gd name="connsiteY3850" fmla="*/ 1054267 h 1341521"/>
              <a:gd name="connsiteX3851" fmla="*/ 1674495 w 1987075"/>
              <a:gd name="connsiteY3851" fmla="*/ 1047349 h 1341521"/>
              <a:gd name="connsiteX3852" fmla="*/ 1675097 w 1987075"/>
              <a:gd name="connsiteY3852" fmla="*/ 1047590 h 1341521"/>
              <a:gd name="connsiteX3853" fmla="*/ 1676601 w 1987075"/>
              <a:gd name="connsiteY3853" fmla="*/ 1050477 h 1341521"/>
              <a:gd name="connsiteX3854" fmla="*/ 1675879 w 1987075"/>
              <a:gd name="connsiteY3854" fmla="*/ 1051380 h 1341521"/>
              <a:gd name="connsiteX3855" fmla="*/ 1673533 w 1987075"/>
              <a:gd name="connsiteY3855" fmla="*/ 1048853 h 1341521"/>
              <a:gd name="connsiteX3856" fmla="*/ 1674495 w 1987075"/>
              <a:gd name="connsiteY3856" fmla="*/ 1047349 h 1341521"/>
              <a:gd name="connsiteX3857" fmla="*/ 1670344 w 1987075"/>
              <a:gd name="connsiteY3857" fmla="*/ 1043800 h 1341521"/>
              <a:gd name="connsiteX3858" fmla="*/ 1671066 w 1987075"/>
              <a:gd name="connsiteY3858" fmla="*/ 1045725 h 1341521"/>
              <a:gd name="connsiteX3859" fmla="*/ 1668960 w 1987075"/>
              <a:gd name="connsiteY3859" fmla="*/ 1044221 h 1341521"/>
              <a:gd name="connsiteX3860" fmla="*/ 1669442 w 1987075"/>
              <a:gd name="connsiteY3860" fmla="*/ 1042657 h 1341521"/>
              <a:gd name="connsiteX3861" fmla="*/ 1670344 w 1987075"/>
              <a:gd name="connsiteY3861" fmla="*/ 1043860 h 1341521"/>
              <a:gd name="connsiteX3862" fmla="*/ 1642912 w 1987075"/>
              <a:gd name="connsiteY3862" fmla="*/ 1024128 h 1341521"/>
              <a:gd name="connsiteX3863" fmla="*/ 1644296 w 1987075"/>
              <a:gd name="connsiteY3863" fmla="*/ 1026534 h 1341521"/>
              <a:gd name="connsiteX3864" fmla="*/ 1642732 w 1987075"/>
              <a:gd name="connsiteY3864" fmla="*/ 1026294 h 1341521"/>
              <a:gd name="connsiteX3865" fmla="*/ 1641047 w 1987075"/>
              <a:gd name="connsiteY3865" fmla="*/ 1024910 h 1341521"/>
              <a:gd name="connsiteX3866" fmla="*/ 1641649 w 1987075"/>
              <a:gd name="connsiteY3866" fmla="*/ 1023286 h 1341521"/>
              <a:gd name="connsiteX3867" fmla="*/ 1642912 w 1987075"/>
              <a:gd name="connsiteY3867" fmla="*/ 1024128 h 1341521"/>
              <a:gd name="connsiteX3868" fmla="*/ 1515799 w 1987075"/>
              <a:gd name="connsiteY3868" fmla="*/ 979431 h 1341521"/>
              <a:gd name="connsiteX3869" fmla="*/ 1517483 w 1987075"/>
              <a:gd name="connsiteY3869" fmla="*/ 976062 h 1341521"/>
              <a:gd name="connsiteX3870" fmla="*/ 1518085 w 1987075"/>
              <a:gd name="connsiteY3870" fmla="*/ 977386 h 1341521"/>
              <a:gd name="connsiteX3871" fmla="*/ 1516701 w 1987075"/>
              <a:gd name="connsiteY3871" fmla="*/ 977987 h 1341521"/>
              <a:gd name="connsiteX3872" fmla="*/ 1518205 w 1987075"/>
              <a:gd name="connsiteY3872" fmla="*/ 980032 h 1341521"/>
              <a:gd name="connsiteX3873" fmla="*/ 1517603 w 1987075"/>
              <a:gd name="connsiteY3873" fmla="*/ 980995 h 1341521"/>
              <a:gd name="connsiteX3874" fmla="*/ 1516039 w 1987075"/>
              <a:gd name="connsiteY3874" fmla="*/ 979792 h 1341521"/>
              <a:gd name="connsiteX3875" fmla="*/ 1516280 w 1987075"/>
              <a:gd name="connsiteY3875" fmla="*/ 982619 h 1341521"/>
              <a:gd name="connsiteX3876" fmla="*/ 1515438 w 1987075"/>
              <a:gd name="connsiteY3876" fmla="*/ 982799 h 1341521"/>
              <a:gd name="connsiteX3877" fmla="*/ 1514415 w 1987075"/>
              <a:gd name="connsiteY3877" fmla="*/ 980574 h 1341521"/>
              <a:gd name="connsiteX3878" fmla="*/ 1515859 w 1987075"/>
              <a:gd name="connsiteY3878" fmla="*/ 979370 h 1341521"/>
              <a:gd name="connsiteX3879" fmla="*/ 1102033 w 1987075"/>
              <a:gd name="connsiteY3879" fmla="*/ 962526 h 1341521"/>
              <a:gd name="connsiteX3880" fmla="*/ 1103236 w 1987075"/>
              <a:gd name="connsiteY3880" fmla="*/ 966437 h 1341521"/>
              <a:gd name="connsiteX3881" fmla="*/ 1100890 w 1987075"/>
              <a:gd name="connsiteY3881" fmla="*/ 962346 h 1341521"/>
              <a:gd name="connsiteX3882" fmla="*/ 1100709 w 1987075"/>
              <a:gd name="connsiteY3882" fmla="*/ 960541 h 1341521"/>
              <a:gd name="connsiteX3883" fmla="*/ 1102033 w 1987075"/>
              <a:gd name="connsiteY3883" fmla="*/ 962466 h 1341521"/>
              <a:gd name="connsiteX3884" fmla="*/ 1108530 w 1987075"/>
              <a:gd name="connsiteY3884" fmla="*/ 961022 h 1341521"/>
              <a:gd name="connsiteX3885" fmla="*/ 1108289 w 1987075"/>
              <a:gd name="connsiteY3885" fmla="*/ 963429 h 1341521"/>
              <a:gd name="connsiteX3886" fmla="*/ 1110695 w 1987075"/>
              <a:gd name="connsiteY3886" fmla="*/ 964211 h 1341521"/>
              <a:gd name="connsiteX3887" fmla="*/ 1109913 w 1987075"/>
              <a:gd name="connsiteY3887" fmla="*/ 965414 h 1341521"/>
              <a:gd name="connsiteX3888" fmla="*/ 1109312 w 1987075"/>
              <a:gd name="connsiteY3888" fmla="*/ 963850 h 1341521"/>
              <a:gd name="connsiteX3889" fmla="*/ 1107627 w 1987075"/>
              <a:gd name="connsiteY3889" fmla="*/ 964151 h 1341521"/>
              <a:gd name="connsiteX3890" fmla="*/ 1108530 w 1987075"/>
              <a:gd name="connsiteY3890" fmla="*/ 961143 h 1341521"/>
              <a:gd name="connsiteX3891" fmla="*/ 1524100 w 1987075"/>
              <a:gd name="connsiteY3891" fmla="*/ 968001 h 1341521"/>
              <a:gd name="connsiteX3892" fmla="*/ 1525965 w 1987075"/>
              <a:gd name="connsiteY3892" fmla="*/ 969384 h 1341521"/>
              <a:gd name="connsiteX3893" fmla="*/ 1524161 w 1987075"/>
              <a:gd name="connsiteY3893" fmla="*/ 970467 h 1341521"/>
              <a:gd name="connsiteX3894" fmla="*/ 1522777 w 1987075"/>
              <a:gd name="connsiteY3894" fmla="*/ 970046 h 1341521"/>
              <a:gd name="connsiteX3895" fmla="*/ 1523018 w 1987075"/>
              <a:gd name="connsiteY3895" fmla="*/ 968241 h 1341521"/>
              <a:gd name="connsiteX3896" fmla="*/ 1524100 w 1987075"/>
              <a:gd name="connsiteY3896" fmla="*/ 968001 h 1341521"/>
              <a:gd name="connsiteX3897" fmla="*/ 1121464 w 1987075"/>
              <a:gd name="connsiteY3897" fmla="*/ 947547 h 1341521"/>
              <a:gd name="connsiteX3898" fmla="*/ 1121464 w 1987075"/>
              <a:gd name="connsiteY3898" fmla="*/ 949472 h 1341521"/>
              <a:gd name="connsiteX3899" fmla="*/ 1120200 w 1987075"/>
              <a:gd name="connsiteY3899" fmla="*/ 947307 h 1341521"/>
              <a:gd name="connsiteX3900" fmla="*/ 1121403 w 1987075"/>
              <a:gd name="connsiteY3900" fmla="*/ 947547 h 1341521"/>
              <a:gd name="connsiteX3901" fmla="*/ 1123509 w 1987075"/>
              <a:gd name="connsiteY3901" fmla="*/ 943757 h 1341521"/>
              <a:gd name="connsiteX3902" fmla="*/ 1122667 w 1987075"/>
              <a:gd name="connsiteY3902" fmla="*/ 942735 h 1341521"/>
              <a:gd name="connsiteX3903" fmla="*/ 1123870 w 1987075"/>
              <a:gd name="connsiteY3903" fmla="*/ 941110 h 1341521"/>
              <a:gd name="connsiteX3904" fmla="*/ 1123990 w 1987075"/>
              <a:gd name="connsiteY3904" fmla="*/ 943396 h 1341521"/>
              <a:gd name="connsiteX3905" fmla="*/ 1123509 w 1987075"/>
              <a:gd name="connsiteY3905" fmla="*/ 943817 h 1341521"/>
              <a:gd name="connsiteX3906" fmla="*/ 1318661 w 1987075"/>
              <a:gd name="connsiteY3906" fmla="*/ 960361 h 1341521"/>
              <a:gd name="connsiteX3907" fmla="*/ 1323353 w 1987075"/>
              <a:gd name="connsiteY3907" fmla="*/ 955548 h 1341521"/>
              <a:gd name="connsiteX3908" fmla="*/ 1323955 w 1987075"/>
              <a:gd name="connsiteY3908" fmla="*/ 953743 h 1341521"/>
              <a:gd name="connsiteX3909" fmla="*/ 1325339 w 1987075"/>
              <a:gd name="connsiteY3909" fmla="*/ 953743 h 1341521"/>
              <a:gd name="connsiteX3910" fmla="*/ 1327565 w 1987075"/>
              <a:gd name="connsiteY3910" fmla="*/ 951517 h 1341521"/>
              <a:gd name="connsiteX3911" fmla="*/ 1327625 w 1987075"/>
              <a:gd name="connsiteY3911" fmla="*/ 950615 h 1341521"/>
              <a:gd name="connsiteX3912" fmla="*/ 1332738 w 1987075"/>
              <a:gd name="connsiteY3912" fmla="*/ 948750 h 1341521"/>
              <a:gd name="connsiteX3913" fmla="*/ 1333881 w 1987075"/>
              <a:gd name="connsiteY3913" fmla="*/ 949171 h 1341521"/>
              <a:gd name="connsiteX3914" fmla="*/ 1329550 w 1987075"/>
              <a:gd name="connsiteY3914" fmla="*/ 952540 h 1341521"/>
              <a:gd name="connsiteX3915" fmla="*/ 1324617 w 1987075"/>
              <a:gd name="connsiteY3915" fmla="*/ 956751 h 1341521"/>
              <a:gd name="connsiteX3916" fmla="*/ 1322932 w 1987075"/>
              <a:gd name="connsiteY3916" fmla="*/ 959398 h 1341521"/>
              <a:gd name="connsiteX3917" fmla="*/ 1319804 w 1987075"/>
              <a:gd name="connsiteY3917" fmla="*/ 961804 h 1341521"/>
              <a:gd name="connsiteX3918" fmla="*/ 1318240 w 1987075"/>
              <a:gd name="connsiteY3918" fmla="*/ 964331 h 1341521"/>
              <a:gd name="connsiteX3919" fmla="*/ 1316556 w 1987075"/>
              <a:gd name="connsiteY3919" fmla="*/ 965895 h 1341521"/>
              <a:gd name="connsiteX3920" fmla="*/ 1316977 w 1987075"/>
              <a:gd name="connsiteY3920" fmla="*/ 964090 h 1341521"/>
              <a:gd name="connsiteX3921" fmla="*/ 1318601 w 1987075"/>
              <a:gd name="connsiteY3921" fmla="*/ 960481 h 1341521"/>
              <a:gd name="connsiteX3922" fmla="*/ 1326722 w 1987075"/>
              <a:gd name="connsiteY3922" fmla="*/ 948870 h 1341521"/>
              <a:gd name="connsiteX3923" fmla="*/ 1325639 w 1987075"/>
              <a:gd name="connsiteY3923" fmla="*/ 949652 h 1341521"/>
              <a:gd name="connsiteX3924" fmla="*/ 1326061 w 1987075"/>
              <a:gd name="connsiteY3924" fmla="*/ 944960 h 1341521"/>
              <a:gd name="connsiteX3925" fmla="*/ 1326662 w 1987075"/>
              <a:gd name="connsiteY3925" fmla="*/ 948870 h 1341521"/>
              <a:gd name="connsiteX3926" fmla="*/ 1170973 w 1987075"/>
              <a:gd name="connsiteY3926" fmla="*/ 944780 h 1341521"/>
              <a:gd name="connsiteX3927" fmla="*/ 1169229 w 1987075"/>
              <a:gd name="connsiteY3927" fmla="*/ 944479 h 1341521"/>
              <a:gd name="connsiteX3928" fmla="*/ 1170913 w 1987075"/>
              <a:gd name="connsiteY3928" fmla="*/ 943276 h 1341521"/>
              <a:gd name="connsiteX3929" fmla="*/ 1170492 w 1987075"/>
              <a:gd name="connsiteY3929" fmla="*/ 942374 h 1341521"/>
              <a:gd name="connsiteX3930" fmla="*/ 1172477 w 1987075"/>
              <a:gd name="connsiteY3930" fmla="*/ 942855 h 1341521"/>
              <a:gd name="connsiteX3931" fmla="*/ 1173500 w 1987075"/>
              <a:gd name="connsiteY3931" fmla="*/ 943878 h 1341521"/>
              <a:gd name="connsiteX3932" fmla="*/ 1178313 w 1987075"/>
              <a:gd name="connsiteY3932" fmla="*/ 938463 h 1341521"/>
              <a:gd name="connsiteX3933" fmla="*/ 1178914 w 1987075"/>
              <a:gd name="connsiteY3933" fmla="*/ 939305 h 1341521"/>
              <a:gd name="connsiteX3934" fmla="*/ 1176869 w 1987075"/>
              <a:gd name="connsiteY3934" fmla="*/ 942313 h 1341521"/>
              <a:gd name="connsiteX3935" fmla="*/ 1174463 w 1987075"/>
              <a:gd name="connsiteY3935" fmla="*/ 944840 h 1341521"/>
              <a:gd name="connsiteX3936" fmla="*/ 1172056 w 1987075"/>
              <a:gd name="connsiteY3936" fmla="*/ 946103 h 1341521"/>
              <a:gd name="connsiteX3937" fmla="*/ 1168868 w 1987075"/>
              <a:gd name="connsiteY3937" fmla="*/ 946344 h 1341521"/>
              <a:gd name="connsiteX3938" fmla="*/ 1170973 w 1987075"/>
              <a:gd name="connsiteY3938" fmla="*/ 944780 h 1341521"/>
              <a:gd name="connsiteX3939" fmla="*/ 1178614 w 1987075"/>
              <a:gd name="connsiteY3939" fmla="*/ 942253 h 1341521"/>
              <a:gd name="connsiteX3940" fmla="*/ 1181501 w 1987075"/>
              <a:gd name="connsiteY3940" fmla="*/ 938523 h 1341521"/>
              <a:gd name="connsiteX3941" fmla="*/ 1185111 w 1987075"/>
              <a:gd name="connsiteY3941" fmla="*/ 935756 h 1341521"/>
              <a:gd name="connsiteX3942" fmla="*/ 1186073 w 1987075"/>
              <a:gd name="connsiteY3942" fmla="*/ 936598 h 1341521"/>
              <a:gd name="connsiteX3943" fmla="*/ 1186193 w 1987075"/>
              <a:gd name="connsiteY3943" fmla="*/ 938042 h 1341521"/>
              <a:gd name="connsiteX3944" fmla="*/ 1184389 w 1987075"/>
              <a:gd name="connsiteY3944" fmla="*/ 940870 h 1341521"/>
              <a:gd name="connsiteX3945" fmla="*/ 1183968 w 1987075"/>
              <a:gd name="connsiteY3945" fmla="*/ 942374 h 1341521"/>
              <a:gd name="connsiteX3946" fmla="*/ 1182464 w 1987075"/>
              <a:gd name="connsiteY3946" fmla="*/ 943938 h 1341521"/>
              <a:gd name="connsiteX3947" fmla="*/ 1176869 w 1987075"/>
              <a:gd name="connsiteY3947" fmla="*/ 946464 h 1341521"/>
              <a:gd name="connsiteX3948" fmla="*/ 1175846 w 1987075"/>
              <a:gd name="connsiteY3948" fmla="*/ 945442 h 1341521"/>
              <a:gd name="connsiteX3949" fmla="*/ 1177290 w 1987075"/>
              <a:gd name="connsiteY3949" fmla="*/ 943276 h 1341521"/>
              <a:gd name="connsiteX3950" fmla="*/ 1178674 w 1987075"/>
              <a:gd name="connsiteY3950" fmla="*/ 942253 h 1341521"/>
              <a:gd name="connsiteX3951" fmla="*/ 1181561 w 1987075"/>
              <a:gd name="connsiteY3951" fmla="*/ 954285 h 1341521"/>
              <a:gd name="connsiteX3952" fmla="*/ 1183366 w 1987075"/>
              <a:gd name="connsiteY3952" fmla="*/ 952360 h 1341521"/>
              <a:gd name="connsiteX3953" fmla="*/ 1186615 w 1987075"/>
              <a:gd name="connsiteY3953" fmla="*/ 952360 h 1341521"/>
              <a:gd name="connsiteX3954" fmla="*/ 1187818 w 1987075"/>
              <a:gd name="connsiteY3954" fmla="*/ 951337 h 1341521"/>
              <a:gd name="connsiteX3955" fmla="*/ 1186013 w 1987075"/>
              <a:gd name="connsiteY3955" fmla="*/ 951217 h 1341521"/>
              <a:gd name="connsiteX3956" fmla="*/ 1185472 w 1987075"/>
              <a:gd name="connsiteY3956" fmla="*/ 950013 h 1341521"/>
              <a:gd name="connsiteX3957" fmla="*/ 1185893 w 1987075"/>
              <a:gd name="connsiteY3957" fmla="*/ 948570 h 1341521"/>
              <a:gd name="connsiteX3958" fmla="*/ 1187818 w 1987075"/>
              <a:gd name="connsiteY3958" fmla="*/ 947607 h 1341521"/>
              <a:gd name="connsiteX3959" fmla="*/ 1188780 w 1987075"/>
              <a:gd name="connsiteY3959" fmla="*/ 945983 h 1341521"/>
              <a:gd name="connsiteX3960" fmla="*/ 1191126 w 1987075"/>
              <a:gd name="connsiteY3960" fmla="*/ 946284 h 1341521"/>
              <a:gd name="connsiteX3961" fmla="*/ 1191848 w 1987075"/>
              <a:gd name="connsiteY3961" fmla="*/ 945201 h 1341521"/>
              <a:gd name="connsiteX3962" fmla="*/ 1190344 w 1987075"/>
              <a:gd name="connsiteY3962" fmla="*/ 943817 h 1341521"/>
              <a:gd name="connsiteX3963" fmla="*/ 1191247 w 1987075"/>
              <a:gd name="connsiteY3963" fmla="*/ 942795 h 1341521"/>
              <a:gd name="connsiteX3964" fmla="*/ 1194255 w 1987075"/>
              <a:gd name="connsiteY3964" fmla="*/ 941712 h 1341521"/>
              <a:gd name="connsiteX3965" fmla="*/ 1196059 w 1987075"/>
              <a:gd name="connsiteY3965" fmla="*/ 940208 h 1341521"/>
              <a:gd name="connsiteX3966" fmla="*/ 1196902 w 1987075"/>
              <a:gd name="connsiteY3966" fmla="*/ 938824 h 1341521"/>
              <a:gd name="connsiteX3967" fmla="*/ 1202075 w 1987075"/>
              <a:gd name="connsiteY3967" fmla="*/ 935696 h 1341521"/>
              <a:gd name="connsiteX3968" fmla="*/ 1204842 w 1987075"/>
              <a:gd name="connsiteY3968" fmla="*/ 932207 h 1341521"/>
              <a:gd name="connsiteX3969" fmla="*/ 1204963 w 1987075"/>
              <a:gd name="connsiteY3969" fmla="*/ 930643 h 1341521"/>
              <a:gd name="connsiteX3970" fmla="*/ 1206286 w 1987075"/>
              <a:gd name="connsiteY3970" fmla="*/ 929981 h 1341521"/>
              <a:gd name="connsiteX3971" fmla="*/ 1208813 w 1987075"/>
              <a:gd name="connsiteY3971" fmla="*/ 925529 h 1341521"/>
              <a:gd name="connsiteX3972" fmla="*/ 1210377 w 1987075"/>
              <a:gd name="connsiteY3972" fmla="*/ 925830 h 1341521"/>
              <a:gd name="connsiteX3973" fmla="*/ 1211580 w 1987075"/>
              <a:gd name="connsiteY3973" fmla="*/ 923544 h 1341521"/>
              <a:gd name="connsiteX3974" fmla="*/ 1213084 w 1987075"/>
              <a:gd name="connsiteY3974" fmla="*/ 922161 h 1341521"/>
              <a:gd name="connsiteX3975" fmla="*/ 1211580 w 1987075"/>
              <a:gd name="connsiteY3975" fmla="*/ 920837 h 1341521"/>
              <a:gd name="connsiteX3976" fmla="*/ 1212182 w 1987075"/>
              <a:gd name="connsiteY3976" fmla="*/ 919273 h 1341521"/>
              <a:gd name="connsiteX3977" fmla="*/ 1214227 w 1987075"/>
              <a:gd name="connsiteY3977" fmla="*/ 919153 h 1341521"/>
              <a:gd name="connsiteX3978" fmla="*/ 1212302 w 1987075"/>
              <a:gd name="connsiteY3978" fmla="*/ 917649 h 1341521"/>
              <a:gd name="connsiteX3979" fmla="*/ 1212663 w 1987075"/>
              <a:gd name="connsiteY3979" fmla="*/ 915964 h 1341521"/>
              <a:gd name="connsiteX3980" fmla="*/ 1214708 w 1987075"/>
              <a:gd name="connsiteY3980" fmla="*/ 915122 h 1341521"/>
              <a:gd name="connsiteX3981" fmla="*/ 1216693 w 1987075"/>
              <a:gd name="connsiteY3981" fmla="*/ 913558 h 1341521"/>
              <a:gd name="connsiteX3982" fmla="*/ 1217656 w 1987075"/>
              <a:gd name="connsiteY3982" fmla="*/ 914942 h 1341521"/>
              <a:gd name="connsiteX3983" fmla="*/ 1215370 w 1987075"/>
              <a:gd name="connsiteY3983" fmla="*/ 916867 h 1341521"/>
              <a:gd name="connsiteX3984" fmla="*/ 1216633 w 1987075"/>
              <a:gd name="connsiteY3984" fmla="*/ 917047 h 1341521"/>
              <a:gd name="connsiteX3985" fmla="*/ 1221085 w 1987075"/>
              <a:gd name="connsiteY3985" fmla="*/ 916867 h 1341521"/>
              <a:gd name="connsiteX3986" fmla="*/ 1220002 w 1987075"/>
              <a:gd name="connsiteY3986" fmla="*/ 918912 h 1341521"/>
              <a:gd name="connsiteX3987" fmla="*/ 1217355 w 1987075"/>
              <a:gd name="connsiteY3987" fmla="*/ 920837 h 1341521"/>
              <a:gd name="connsiteX3988" fmla="*/ 1216032 w 1987075"/>
              <a:gd name="connsiteY3988" fmla="*/ 923003 h 1341521"/>
              <a:gd name="connsiteX3989" fmla="*/ 1218137 w 1987075"/>
              <a:gd name="connsiteY3989" fmla="*/ 922581 h 1341521"/>
              <a:gd name="connsiteX3990" fmla="*/ 1220844 w 1987075"/>
              <a:gd name="connsiteY3990" fmla="*/ 920416 h 1341521"/>
              <a:gd name="connsiteX3991" fmla="*/ 1222830 w 1987075"/>
              <a:gd name="connsiteY3991" fmla="*/ 919694 h 1341521"/>
              <a:gd name="connsiteX3992" fmla="*/ 1224273 w 1987075"/>
              <a:gd name="connsiteY3992" fmla="*/ 920055 h 1341521"/>
              <a:gd name="connsiteX3993" fmla="*/ 1224153 w 1987075"/>
              <a:gd name="connsiteY3993" fmla="*/ 921258 h 1341521"/>
              <a:gd name="connsiteX3994" fmla="*/ 1221927 w 1987075"/>
              <a:gd name="connsiteY3994" fmla="*/ 924567 h 1341521"/>
              <a:gd name="connsiteX3995" fmla="*/ 1212061 w 1987075"/>
              <a:gd name="connsiteY3995" fmla="*/ 931846 h 1341521"/>
              <a:gd name="connsiteX3996" fmla="*/ 1209053 w 1987075"/>
              <a:gd name="connsiteY3996" fmla="*/ 935515 h 1341521"/>
              <a:gd name="connsiteX3997" fmla="*/ 1205023 w 1987075"/>
              <a:gd name="connsiteY3997" fmla="*/ 939847 h 1341521"/>
              <a:gd name="connsiteX3998" fmla="*/ 1203639 w 1987075"/>
              <a:gd name="connsiteY3998" fmla="*/ 943156 h 1341521"/>
              <a:gd name="connsiteX3999" fmla="*/ 1203639 w 1987075"/>
              <a:gd name="connsiteY3999" fmla="*/ 945562 h 1341521"/>
              <a:gd name="connsiteX4000" fmla="*/ 1205264 w 1987075"/>
              <a:gd name="connsiteY4000" fmla="*/ 946524 h 1341521"/>
              <a:gd name="connsiteX4001" fmla="*/ 1203820 w 1987075"/>
              <a:gd name="connsiteY4001" fmla="*/ 947307 h 1341521"/>
              <a:gd name="connsiteX4002" fmla="*/ 1201895 w 1987075"/>
              <a:gd name="connsiteY4002" fmla="*/ 946103 h 1341521"/>
              <a:gd name="connsiteX4003" fmla="*/ 1198766 w 1987075"/>
              <a:gd name="connsiteY4003" fmla="*/ 948028 h 1341521"/>
              <a:gd name="connsiteX4004" fmla="*/ 1198887 w 1987075"/>
              <a:gd name="connsiteY4004" fmla="*/ 950495 h 1341521"/>
              <a:gd name="connsiteX4005" fmla="*/ 1200571 w 1987075"/>
              <a:gd name="connsiteY4005" fmla="*/ 951097 h 1341521"/>
              <a:gd name="connsiteX4006" fmla="*/ 1200872 w 1987075"/>
              <a:gd name="connsiteY4006" fmla="*/ 953623 h 1341521"/>
              <a:gd name="connsiteX4007" fmla="*/ 1197623 w 1987075"/>
              <a:gd name="connsiteY4007" fmla="*/ 955668 h 1341521"/>
              <a:gd name="connsiteX4008" fmla="*/ 1195037 w 1987075"/>
              <a:gd name="connsiteY4008" fmla="*/ 954706 h 1341521"/>
              <a:gd name="connsiteX4009" fmla="*/ 1193232 w 1987075"/>
              <a:gd name="connsiteY4009" fmla="*/ 954766 h 1341521"/>
              <a:gd name="connsiteX4010" fmla="*/ 1191548 w 1987075"/>
              <a:gd name="connsiteY4010" fmla="*/ 956270 h 1341521"/>
              <a:gd name="connsiteX4011" fmla="*/ 1191788 w 1987075"/>
              <a:gd name="connsiteY4011" fmla="*/ 957293 h 1341521"/>
              <a:gd name="connsiteX4012" fmla="*/ 1189983 w 1987075"/>
              <a:gd name="connsiteY4012" fmla="*/ 958616 h 1341521"/>
              <a:gd name="connsiteX4013" fmla="*/ 1187758 w 1987075"/>
              <a:gd name="connsiteY4013" fmla="*/ 958315 h 1341521"/>
              <a:gd name="connsiteX4014" fmla="*/ 1185231 w 1987075"/>
              <a:gd name="connsiteY4014" fmla="*/ 959458 h 1341521"/>
              <a:gd name="connsiteX4015" fmla="*/ 1183787 w 1987075"/>
              <a:gd name="connsiteY4015" fmla="*/ 960481 h 1341521"/>
              <a:gd name="connsiteX4016" fmla="*/ 1182103 w 1987075"/>
              <a:gd name="connsiteY4016" fmla="*/ 960962 h 1341521"/>
              <a:gd name="connsiteX4017" fmla="*/ 1179997 w 1987075"/>
              <a:gd name="connsiteY4017" fmla="*/ 958977 h 1341521"/>
              <a:gd name="connsiteX4018" fmla="*/ 1181200 w 1987075"/>
              <a:gd name="connsiteY4018" fmla="*/ 958255 h 1341521"/>
              <a:gd name="connsiteX4019" fmla="*/ 1180960 w 1987075"/>
              <a:gd name="connsiteY4019" fmla="*/ 954826 h 1341521"/>
              <a:gd name="connsiteX4020" fmla="*/ 1181561 w 1987075"/>
              <a:gd name="connsiteY4020" fmla="*/ 954285 h 1341521"/>
              <a:gd name="connsiteX4021" fmla="*/ 1172959 w 1987075"/>
              <a:gd name="connsiteY4021" fmla="*/ 940208 h 1341521"/>
              <a:gd name="connsiteX4022" fmla="*/ 1174042 w 1987075"/>
              <a:gd name="connsiteY4022" fmla="*/ 937140 h 1341521"/>
              <a:gd name="connsiteX4023" fmla="*/ 1174463 w 1987075"/>
              <a:gd name="connsiteY4023" fmla="*/ 937260 h 1341521"/>
              <a:gd name="connsiteX4024" fmla="*/ 1176087 w 1987075"/>
              <a:gd name="connsiteY4024" fmla="*/ 934012 h 1341521"/>
              <a:gd name="connsiteX4025" fmla="*/ 1178493 w 1987075"/>
              <a:gd name="connsiteY4025" fmla="*/ 932207 h 1341521"/>
              <a:gd name="connsiteX4026" fmla="*/ 1179095 w 1987075"/>
              <a:gd name="connsiteY4026" fmla="*/ 933651 h 1341521"/>
              <a:gd name="connsiteX4027" fmla="*/ 1179456 w 1987075"/>
              <a:gd name="connsiteY4027" fmla="*/ 931244 h 1341521"/>
              <a:gd name="connsiteX4028" fmla="*/ 1180779 w 1987075"/>
              <a:gd name="connsiteY4028" fmla="*/ 928958 h 1341521"/>
              <a:gd name="connsiteX4029" fmla="*/ 1181140 w 1987075"/>
              <a:gd name="connsiteY4029" fmla="*/ 931786 h 1341521"/>
              <a:gd name="connsiteX4030" fmla="*/ 1183065 w 1987075"/>
              <a:gd name="connsiteY4030" fmla="*/ 931425 h 1341521"/>
              <a:gd name="connsiteX4031" fmla="*/ 1183727 w 1987075"/>
              <a:gd name="connsiteY4031" fmla="*/ 933651 h 1341521"/>
              <a:gd name="connsiteX4032" fmla="*/ 1179576 w 1987075"/>
              <a:gd name="connsiteY4032" fmla="*/ 936779 h 1341521"/>
              <a:gd name="connsiteX4033" fmla="*/ 1179335 w 1987075"/>
              <a:gd name="connsiteY4033" fmla="*/ 937862 h 1341521"/>
              <a:gd name="connsiteX4034" fmla="*/ 1177591 w 1987075"/>
              <a:gd name="connsiteY4034" fmla="*/ 937982 h 1341521"/>
              <a:gd name="connsiteX4035" fmla="*/ 1176147 w 1987075"/>
              <a:gd name="connsiteY4035" fmla="*/ 939005 h 1341521"/>
              <a:gd name="connsiteX4036" fmla="*/ 1173500 w 1987075"/>
              <a:gd name="connsiteY4036" fmla="*/ 942434 h 1341521"/>
              <a:gd name="connsiteX4037" fmla="*/ 1173019 w 1987075"/>
              <a:gd name="connsiteY4037" fmla="*/ 940268 h 1341521"/>
              <a:gd name="connsiteX4038" fmla="*/ 1178493 w 1987075"/>
              <a:gd name="connsiteY4038" fmla="*/ 926913 h 1341521"/>
              <a:gd name="connsiteX4039" fmla="*/ 1179636 w 1987075"/>
              <a:gd name="connsiteY4039" fmla="*/ 927514 h 1341521"/>
              <a:gd name="connsiteX4040" fmla="*/ 1178132 w 1987075"/>
              <a:gd name="connsiteY4040" fmla="*/ 929680 h 1341521"/>
              <a:gd name="connsiteX4041" fmla="*/ 1177771 w 1987075"/>
              <a:gd name="connsiteY4041" fmla="*/ 928477 h 1341521"/>
              <a:gd name="connsiteX4042" fmla="*/ 1178493 w 1987075"/>
              <a:gd name="connsiteY4042" fmla="*/ 926913 h 1341521"/>
              <a:gd name="connsiteX4043" fmla="*/ 1202977 w 1987075"/>
              <a:gd name="connsiteY4043" fmla="*/ 920536 h 1341521"/>
              <a:gd name="connsiteX4044" fmla="*/ 1205143 w 1987075"/>
              <a:gd name="connsiteY4044" fmla="*/ 919032 h 1341521"/>
              <a:gd name="connsiteX4045" fmla="*/ 1205384 w 1987075"/>
              <a:gd name="connsiteY4045" fmla="*/ 919995 h 1341521"/>
              <a:gd name="connsiteX4046" fmla="*/ 1207068 w 1987075"/>
              <a:gd name="connsiteY4046" fmla="*/ 919153 h 1341521"/>
              <a:gd name="connsiteX4047" fmla="*/ 1207068 w 1987075"/>
              <a:gd name="connsiteY4047" fmla="*/ 921379 h 1341521"/>
              <a:gd name="connsiteX4048" fmla="*/ 1202977 w 1987075"/>
              <a:gd name="connsiteY4048" fmla="*/ 923544 h 1341521"/>
              <a:gd name="connsiteX4049" fmla="*/ 1201173 w 1987075"/>
              <a:gd name="connsiteY4049" fmla="*/ 924928 h 1341521"/>
              <a:gd name="connsiteX4050" fmla="*/ 1200571 w 1987075"/>
              <a:gd name="connsiteY4050" fmla="*/ 921920 h 1341521"/>
              <a:gd name="connsiteX4051" fmla="*/ 1202917 w 1987075"/>
              <a:gd name="connsiteY4051" fmla="*/ 921318 h 1341521"/>
              <a:gd name="connsiteX4052" fmla="*/ 1202977 w 1987075"/>
              <a:gd name="connsiteY4052" fmla="*/ 920536 h 1341521"/>
              <a:gd name="connsiteX4053" fmla="*/ 1328046 w 1987075"/>
              <a:gd name="connsiteY4053" fmla="*/ 937501 h 1341521"/>
              <a:gd name="connsiteX4054" fmla="*/ 1328647 w 1987075"/>
              <a:gd name="connsiteY4054" fmla="*/ 939125 h 1341521"/>
              <a:gd name="connsiteX4055" fmla="*/ 1327625 w 1987075"/>
              <a:gd name="connsiteY4055" fmla="*/ 941772 h 1341521"/>
              <a:gd name="connsiteX4056" fmla="*/ 1326602 w 1987075"/>
              <a:gd name="connsiteY4056" fmla="*/ 939907 h 1341521"/>
              <a:gd name="connsiteX4057" fmla="*/ 1324617 w 1987075"/>
              <a:gd name="connsiteY4057" fmla="*/ 937561 h 1341521"/>
              <a:gd name="connsiteX4058" fmla="*/ 1324376 w 1987075"/>
              <a:gd name="connsiteY4058" fmla="*/ 936538 h 1341521"/>
              <a:gd name="connsiteX4059" fmla="*/ 1327986 w 1987075"/>
              <a:gd name="connsiteY4059" fmla="*/ 937501 h 1341521"/>
              <a:gd name="connsiteX4060" fmla="*/ 1280762 w 1987075"/>
              <a:gd name="connsiteY4060" fmla="*/ 920777 h 1341521"/>
              <a:gd name="connsiteX4061" fmla="*/ 1281123 w 1987075"/>
              <a:gd name="connsiteY4061" fmla="*/ 922161 h 1341521"/>
              <a:gd name="connsiteX4062" fmla="*/ 1278837 w 1987075"/>
              <a:gd name="connsiteY4062" fmla="*/ 923243 h 1341521"/>
              <a:gd name="connsiteX4063" fmla="*/ 1277333 w 1987075"/>
              <a:gd name="connsiteY4063" fmla="*/ 922642 h 1341521"/>
              <a:gd name="connsiteX4064" fmla="*/ 1275047 w 1987075"/>
              <a:gd name="connsiteY4064" fmla="*/ 919573 h 1341521"/>
              <a:gd name="connsiteX4065" fmla="*/ 1275047 w 1987075"/>
              <a:gd name="connsiteY4065" fmla="*/ 917769 h 1341521"/>
              <a:gd name="connsiteX4066" fmla="*/ 1277694 w 1987075"/>
              <a:gd name="connsiteY4066" fmla="*/ 917889 h 1341521"/>
              <a:gd name="connsiteX4067" fmla="*/ 1279077 w 1987075"/>
              <a:gd name="connsiteY4067" fmla="*/ 918551 h 1341521"/>
              <a:gd name="connsiteX4068" fmla="*/ 1280762 w 1987075"/>
              <a:gd name="connsiteY4068" fmla="*/ 920777 h 1341521"/>
              <a:gd name="connsiteX4069" fmla="*/ 1300313 w 1987075"/>
              <a:gd name="connsiteY4069" fmla="*/ 918732 h 1341521"/>
              <a:gd name="connsiteX4070" fmla="*/ 1298268 w 1987075"/>
              <a:gd name="connsiteY4070" fmla="*/ 922341 h 1341521"/>
              <a:gd name="connsiteX4071" fmla="*/ 1298869 w 1987075"/>
              <a:gd name="connsiteY4071" fmla="*/ 919934 h 1341521"/>
              <a:gd name="connsiteX4072" fmla="*/ 1300313 w 1987075"/>
              <a:gd name="connsiteY4072" fmla="*/ 918732 h 1341521"/>
              <a:gd name="connsiteX4073" fmla="*/ 1232876 w 1987075"/>
              <a:gd name="connsiteY4073" fmla="*/ 913317 h 1341521"/>
              <a:gd name="connsiteX4074" fmla="*/ 1235944 w 1987075"/>
              <a:gd name="connsiteY4074" fmla="*/ 908264 h 1341521"/>
              <a:gd name="connsiteX4075" fmla="*/ 1237448 w 1987075"/>
              <a:gd name="connsiteY4075" fmla="*/ 906580 h 1341521"/>
              <a:gd name="connsiteX4076" fmla="*/ 1240456 w 1987075"/>
              <a:gd name="connsiteY4076" fmla="*/ 906459 h 1341521"/>
              <a:gd name="connsiteX4077" fmla="*/ 1241238 w 1987075"/>
              <a:gd name="connsiteY4077" fmla="*/ 907843 h 1341521"/>
              <a:gd name="connsiteX4078" fmla="*/ 1244186 w 1987075"/>
              <a:gd name="connsiteY4078" fmla="*/ 908264 h 1341521"/>
              <a:gd name="connsiteX4079" fmla="*/ 1246652 w 1987075"/>
              <a:gd name="connsiteY4079" fmla="*/ 907301 h 1341521"/>
              <a:gd name="connsiteX4080" fmla="*/ 1247855 w 1987075"/>
              <a:gd name="connsiteY4080" fmla="*/ 908444 h 1341521"/>
              <a:gd name="connsiteX4081" fmla="*/ 1247133 w 1987075"/>
              <a:gd name="connsiteY4081" fmla="*/ 913257 h 1341521"/>
              <a:gd name="connsiteX4082" fmla="*/ 1256759 w 1987075"/>
              <a:gd name="connsiteY4082" fmla="*/ 911813 h 1341521"/>
              <a:gd name="connsiteX4083" fmla="*/ 1256759 w 1987075"/>
              <a:gd name="connsiteY4083" fmla="*/ 913317 h 1341521"/>
              <a:gd name="connsiteX4084" fmla="*/ 1258022 w 1987075"/>
              <a:gd name="connsiteY4084" fmla="*/ 913558 h 1341521"/>
              <a:gd name="connsiteX4085" fmla="*/ 1258263 w 1987075"/>
              <a:gd name="connsiteY4085" fmla="*/ 917348 h 1341521"/>
              <a:gd name="connsiteX4086" fmla="*/ 1255616 w 1987075"/>
              <a:gd name="connsiteY4086" fmla="*/ 916927 h 1341521"/>
              <a:gd name="connsiteX4087" fmla="*/ 1253811 w 1987075"/>
              <a:gd name="connsiteY4087" fmla="*/ 917468 h 1341521"/>
              <a:gd name="connsiteX4088" fmla="*/ 1253570 w 1987075"/>
              <a:gd name="connsiteY4088" fmla="*/ 918371 h 1341521"/>
              <a:gd name="connsiteX4089" fmla="*/ 1251224 w 1987075"/>
              <a:gd name="connsiteY4089" fmla="*/ 919273 h 1341521"/>
              <a:gd name="connsiteX4090" fmla="*/ 1250382 w 1987075"/>
              <a:gd name="connsiteY4090" fmla="*/ 918671 h 1341521"/>
              <a:gd name="connsiteX4091" fmla="*/ 1247795 w 1987075"/>
              <a:gd name="connsiteY4091" fmla="*/ 918912 h 1341521"/>
              <a:gd name="connsiteX4092" fmla="*/ 1243765 w 1987075"/>
              <a:gd name="connsiteY4092" fmla="*/ 920777 h 1341521"/>
              <a:gd name="connsiteX4093" fmla="*/ 1241599 w 1987075"/>
              <a:gd name="connsiteY4093" fmla="*/ 922040 h 1341521"/>
              <a:gd name="connsiteX4094" fmla="*/ 1236305 w 1987075"/>
              <a:gd name="connsiteY4094" fmla="*/ 926492 h 1341521"/>
              <a:gd name="connsiteX4095" fmla="*/ 1234620 w 1987075"/>
              <a:gd name="connsiteY4095" fmla="*/ 926311 h 1341521"/>
              <a:gd name="connsiteX4096" fmla="*/ 1233417 w 1987075"/>
              <a:gd name="connsiteY4096" fmla="*/ 924807 h 1341521"/>
              <a:gd name="connsiteX4097" fmla="*/ 1232816 w 1987075"/>
              <a:gd name="connsiteY4097" fmla="*/ 922822 h 1341521"/>
              <a:gd name="connsiteX4098" fmla="*/ 1234801 w 1987075"/>
              <a:gd name="connsiteY4098" fmla="*/ 921198 h 1341521"/>
              <a:gd name="connsiteX4099" fmla="*/ 1239975 w 1987075"/>
              <a:gd name="connsiteY4099" fmla="*/ 918791 h 1341521"/>
              <a:gd name="connsiteX4100" fmla="*/ 1240516 w 1987075"/>
              <a:gd name="connsiteY4100" fmla="*/ 916686 h 1341521"/>
              <a:gd name="connsiteX4101" fmla="*/ 1238711 w 1987075"/>
              <a:gd name="connsiteY4101" fmla="*/ 917287 h 1341521"/>
              <a:gd name="connsiteX4102" fmla="*/ 1236786 w 1987075"/>
              <a:gd name="connsiteY4102" fmla="*/ 917047 h 1341521"/>
              <a:gd name="connsiteX4103" fmla="*/ 1234982 w 1987075"/>
              <a:gd name="connsiteY4103" fmla="*/ 918912 h 1341521"/>
              <a:gd name="connsiteX4104" fmla="*/ 1233598 w 1987075"/>
              <a:gd name="connsiteY4104" fmla="*/ 917528 h 1341521"/>
              <a:gd name="connsiteX4105" fmla="*/ 1232274 w 1987075"/>
              <a:gd name="connsiteY4105" fmla="*/ 917709 h 1341521"/>
              <a:gd name="connsiteX4106" fmla="*/ 1232094 w 1987075"/>
              <a:gd name="connsiteY4106" fmla="*/ 914520 h 1341521"/>
              <a:gd name="connsiteX4107" fmla="*/ 1232876 w 1987075"/>
              <a:gd name="connsiteY4107" fmla="*/ 913317 h 1341521"/>
              <a:gd name="connsiteX4108" fmla="*/ 1177230 w 1987075"/>
              <a:gd name="connsiteY4108" fmla="*/ 913438 h 1341521"/>
              <a:gd name="connsiteX4109" fmla="*/ 1176869 w 1987075"/>
              <a:gd name="connsiteY4109" fmla="*/ 912836 h 1341521"/>
              <a:gd name="connsiteX4110" fmla="*/ 1178854 w 1987075"/>
              <a:gd name="connsiteY4110" fmla="*/ 911152 h 1341521"/>
              <a:gd name="connsiteX4111" fmla="*/ 1179997 w 1987075"/>
              <a:gd name="connsiteY4111" fmla="*/ 911633 h 1341521"/>
              <a:gd name="connsiteX4112" fmla="*/ 1180599 w 1987075"/>
              <a:gd name="connsiteY4112" fmla="*/ 910730 h 1341521"/>
              <a:gd name="connsiteX4113" fmla="*/ 1181501 w 1987075"/>
              <a:gd name="connsiteY4113" fmla="*/ 911934 h 1341521"/>
              <a:gd name="connsiteX4114" fmla="*/ 1181200 w 1987075"/>
              <a:gd name="connsiteY4114" fmla="*/ 913618 h 1341521"/>
              <a:gd name="connsiteX4115" fmla="*/ 1179997 w 1987075"/>
              <a:gd name="connsiteY4115" fmla="*/ 916325 h 1341521"/>
              <a:gd name="connsiteX4116" fmla="*/ 1179335 w 1987075"/>
              <a:gd name="connsiteY4116" fmla="*/ 919333 h 1341521"/>
              <a:gd name="connsiteX4117" fmla="*/ 1177290 w 1987075"/>
              <a:gd name="connsiteY4117" fmla="*/ 919333 h 1341521"/>
              <a:gd name="connsiteX4118" fmla="*/ 1175245 w 1987075"/>
              <a:gd name="connsiteY4118" fmla="*/ 918732 h 1341521"/>
              <a:gd name="connsiteX4119" fmla="*/ 1174402 w 1987075"/>
              <a:gd name="connsiteY4119" fmla="*/ 917468 h 1341521"/>
              <a:gd name="connsiteX4120" fmla="*/ 1174763 w 1987075"/>
              <a:gd name="connsiteY4120" fmla="*/ 914821 h 1341521"/>
              <a:gd name="connsiteX4121" fmla="*/ 1177170 w 1987075"/>
              <a:gd name="connsiteY4121" fmla="*/ 913438 h 1341521"/>
              <a:gd name="connsiteX4122" fmla="*/ 1184569 w 1987075"/>
              <a:gd name="connsiteY4122" fmla="*/ 918190 h 1341521"/>
              <a:gd name="connsiteX4123" fmla="*/ 1186855 w 1987075"/>
              <a:gd name="connsiteY4123" fmla="*/ 918430 h 1341521"/>
              <a:gd name="connsiteX4124" fmla="*/ 1191066 w 1987075"/>
              <a:gd name="connsiteY4124" fmla="*/ 916265 h 1341521"/>
              <a:gd name="connsiteX4125" fmla="*/ 1190465 w 1987075"/>
              <a:gd name="connsiteY4125" fmla="*/ 915002 h 1341521"/>
              <a:gd name="connsiteX4126" fmla="*/ 1186915 w 1987075"/>
              <a:gd name="connsiteY4126" fmla="*/ 916867 h 1341521"/>
              <a:gd name="connsiteX4127" fmla="*/ 1184930 w 1987075"/>
              <a:gd name="connsiteY4127" fmla="*/ 916566 h 1341521"/>
              <a:gd name="connsiteX4128" fmla="*/ 1184629 w 1987075"/>
              <a:gd name="connsiteY4128" fmla="*/ 914942 h 1341521"/>
              <a:gd name="connsiteX4129" fmla="*/ 1185953 w 1987075"/>
              <a:gd name="connsiteY4129" fmla="*/ 914340 h 1341521"/>
              <a:gd name="connsiteX4130" fmla="*/ 1185712 w 1987075"/>
              <a:gd name="connsiteY4130" fmla="*/ 912896 h 1341521"/>
              <a:gd name="connsiteX4131" fmla="*/ 1186735 w 1987075"/>
              <a:gd name="connsiteY4131" fmla="*/ 911873 h 1341521"/>
              <a:gd name="connsiteX4132" fmla="*/ 1188299 w 1987075"/>
              <a:gd name="connsiteY4132" fmla="*/ 906880 h 1341521"/>
              <a:gd name="connsiteX4133" fmla="*/ 1190946 w 1987075"/>
              <a:gd name="connsiteY4133" fmla="*/ 904173 h 1341521"/>
              <a:gd name="connsiteX4134" fmla="*/ 1190224 w 1987075"/>
              <a:gd name="connsiteY4134" fmla="*/ 906580 h 1341521"/>
              <a:gd name="connsiteX4135" fmla="*/ 1192209 w 1987075"/>
              <a:gd name="connsiteY4135" fmla="*/ 906760 h 1341521"/>
              <a:gd name="connsiteX4136" fmla="*/ 1193051 w 1987075"/>
              <a:gd name="connsiteY4136" fmla="*/ 905196 h 1341521"/>
              <a:gd name="connsiteX4137" fmla="*/ 1193051 w 1987075"/>
              <a:gd name="connsiteY4137" fmla="*/ 901767 h 1341521"/>
              <a:gd name="connsiteX4138" fmla="*/ 1194074 w 1987075"/>
              <a:gd name="connsiteY4138" fmla="*/ 901286 h 1341521"/>
              <a:gd name="connsiteX4139" fmla="*/ 1194375 w 1987075"/>
              <a:gd name="connsiteY4139" fmla="*/ 902729 h 1341521"/>
              <a:gd name="connsiteX4140" fmla="*/ 1196180 w 1987075"/>
              <a:gd name="connsiteY4140" fmla="*/ 901887 h 1341521"/>
              <a:gd name="connsiteX4141" fmla="*/ 1195337 w 1987075"/>
              <a:gd name="connsiteY4141" fmla="*/ 899060 h 1341521"/>
              <a:gd name="connsiteX4142" fmla="*/ 1196480 w 1987075"/>
              <a:gd name="connsiteY4142" fmla="*/ 899300 h 1341521"/>
              <a:gd name="connsiteX4143" fmla="*/ 1199729 w 1987075"/>
              <a:gd name="connsiteY4143" fmla="*/ 896292 h 1341521"/>
              <a:gd name="connsiteX4144" fmla="*/ 1200210 w 1987075"/>
              <a:gd name="connsiteY4144" fmla="*/ 898699 h 1341521"/>
              <a:gd name="connsiteX4145" fmla="*/ 1199127 w 1987075"/>
              <a:gd name="connsiteY4145" fmla="*/ 899541 h 1341521"/>
              <a:gd name="connsiteX4146" fmla="*/ 1198827 w 1987075"/>
              <a:gd name="connsiteY4146" fmla="*/ 903331 h 1341521"/>
              <a:gd name="connsiteX4147" fmla="*/ 1197864 w 1987075"/>
              <a:gd name="connsiteY4147" fmla="*/ 902609 h 1341521"/>
              <a:gd name="connsiteX4148" fmla="*/ 1197323 w 1987075"/>
              <a:gd name="connsiteY4148" fmla="*/ 904173 h 1341521"/>
              <a:gd name="connsiteX4149" fmla="*/ 1196240 w 1987075"/>
              <a:gd name="connsiteY4149" fmla="*/ 903451 h 1341521"/>
              <a:gd name="connsiteX4150" fmla="*/ 1196781 w 1987075"/>
              <a:gd name="connsiteY4150" fmla="*/ 905557 h 1341521"/>
              <a:gd name="connsiteX4151" fmla="*/ 1195638 w 1987075"/>
              <a:gd name="connsiteY4151" fmla="*/ 906820 h 1341521"/>
              <a:gd name="connsiteX4152" fmla="*/ 1196962 w 1987075"/>
              <a:gd name="connsiteY4152" fmla="*/ 908745 h 1341521"/>
              <a:gd name="connsiteX4153" fmla="*/ 1195398 w 1987075"/>
              <a:gd name="connsiteY4153" fmla="*/ 909888 h 1341521"/>
              <a:gd name="connsiteX4154" fmla="*/ 1193773 w 1987075"/>
              <a:gd name="connsiteY4154" fmla="*/ 909948 h 1341521"/>
              <a:gd name="connsiteX4155" fmla="*/ 1194134 w 1987075"/>
              <a:gd name="connsiteY4155" fmla="*/ 911813 h 1341521"/>
              <a:gd name="connsiteX4156" fmla="*/ 1196240 w 1987075"/>
              <a:gd name="connsiteY4156" fmla="*/ 911332 h 1341521"/>
              <a:gd name="connsiteX4157" fmla="*/ 1196360 w 1987075"/>
              <a:gd name="connsiteY4157" fmla="*/ 913438 h 1341521"/>
              <a:gd name="connsiteX4158" fmla="*/ 1194194 w 1987075"/>
              <a:gd name="connsiteY4158" fmla="*/ 917287 h 1341521"/>
              <a:gd name="connsiteX4159" fmla="*/ 1191848 w 1987075"/>
              <a:gd name="connsiteY4159" fmla="*/ 920897 h 1341521"/>
              <a:gd name="connsiteX4160" fmla="*/ 1190585 w 1987075"/>
              <a:gd name="connsiteY4160" fmla="*/ 921799 h 1341521"/>
              <a:gd name="connsiteX4161" fmla="*/ 1190765 w 1987075"/>
              <a:gd name="connsiteY4161" fmla="*/ 923363 h 1341521"/>
              <a:gd name="connsiteX4162" fmla="*/ 1192269 w 1987075"/>
              <a:gd name="connsiteY4162" fmla="*/ 923063 h 1341521"/>
              <a:gd name="connsiteX4163" fmla="*/ 1191247 w 1987075"/>
              <a:gd name="connsiteY4163" fmla="*/ 926071 h 1341521"/>
              <a:gd name="connsiteX4164" fmla="*/ 1190284 w 1987075"/>
              <a:gd name="connsiteY4164" fmla="*/ 926732 h 1341521"/>
              <a:gd name="connsiteX4165" fmla="*/ 1189382 w 1987075"/>
              <a:gd name="connsiteY4165" fmla="*/ 929861 h 1341521"/>
              <a:gd name="connsiteX4166" fmla="*/ 1188179 w 1987075"/>
              <a:gd name="connsiteY4166" fmla="*/ 929319 h 1341521"/>
              <a:gd name="connsiteX4167" fmla="*/ 1187758 w 1987075"/>
              <a:gd name="connsiteY4167" fmla="*/ 927514 h 1341521"/>
              <a:gd name="connsiteX4168" fmla="*/ 1187036 w 1987075"/>
              <a:gd name="connsiteY4168" fmla="*/ 927875 h 1341521"/>
              <a:gd name="connsiteX4169" fmla="*/ 1186013 w 1987075"/>
              <a:gd name="connsiteY4169" fmla="*/ 926492 h 1341521"/>
              <a:gd name="connsiteX4170" fmla="*/ 1187517 w 1987075"/>
              <a:gd name="connsiteY4170" fmla="*/ 924386 h 1341521"/>
              <a:gd name="connsiteX4171" fmla="*/ 1185472 w 1987075"/>
              <a:gd name="connsiteY4171" fmla="*/ 924807 h 1341521"/>
              <a:gd name="connsiteX4172" fmla="*/ 1182885 w 1987075"/>
              <a:gd name="connsiteY4172" fmla="*/ 923363 h 1341521"/>
              <a:gd name="connsiteX4173" fmla="*/ 1181982 w 1987075"/>
              <a:gd name="connsiteY4173" fmla="*/ 923363 h 1341521"/>
              <a:gd name="connsiteX4174" fmla="*/ 1181381 w 1987075"/>
              <a:gd name="connsiteY4174" fmla="*/ 921679 h 1341521"/>
              <a:gd name="connsiteX4175" fmla="*/ 1182704 w 1987075"/>
              <a:gd name="connsiteY4175" fmla="*/ 920837 h 1341521"/>
              <a:gd name="connsiteX4176" fmla="*/ 1183186 w 1987075"/>
              <a:gd name="connsiteY4176" fmla="*/ 918852 h 1341521"/>
              <a:gd name="connsiteX4177" fmla="*/ 1184629 w 1987075"/>
              <a:gd name="connsiteY4177" fmla="*/ 918190 h 1341521"/>
              <a:gd name="connsiteX4178" fmla="*/ 1266384 w 1987075"/>
              <a:gd name="connsiteY4178" fmla="*/ 914761 h 1341521"/>
              <a:gd name="connsiteX4179" fmla="*/ 1268971 w 1987075"/>
              <a:gd name="connsiteY4179" fmla="*/ 915964 h 1341521"/>
              <a:gd name="connsiteX4180" fmla="*/ 1271798 w 1987075"/>
              <a:gd name="connsiteY4180" fmla="*/ 915964 h 1341521"/>
              <a:gd name="connsiteX4181" fmla="*/ 1271437 w 1987075"/>
              <a:gd name="connsiteY4181" fmla="*/ 918310 h 1341521"/>
              <a:gd name="connsiteX4182" fmla="*/ 1268249 w 1987075"/>
              <a:gd name="connsiteY4182" fmla="*/ 918972 h 1341521"/>
              <a:gd name="connsiteX4183" fmla="*/ 1266925 w 1987075"/>
              <a:gd name="connsiteY4183" fmla="*/ 918190 h 1341521"/>
              <a:gd name="connsiteX4184" fmla="*/ 1265963 w 1987075"/>
              <a:gd name="connsiteY4184" fmla="*/ 916987 h 1341521"/>
              <a:gd name="connsiteX4185" fmla="*/ 1261391 w 1987075"/>
              <a:gd name="connsiteY4185" fmla="*/ 915303 h 1341521"/>
              <a:gd name="connsiteX4186" fmla="*/ 1263677 w 1987075"/>
              <a:gd name="connsiteY4186" fmla="*/ 914039 h 1341521"/>
              <a:gd name="connsiteX4187" fmla="*/ 1266384 w 1987075"/>
              <a:gd name="connsiteY4187" fmla="*/ 914701 h 1341521"/>
              <a:gd name="connsiteX4188" fmla="*/ 1249058 w 1987075"/>
              <a:gd name="connsiteY4188" fmla="*/ 906158 h 1341521"/>
              <a:gd name="connsiteX4189" fmla="*/ 1250502 w 1987075"/>
              <a:gd name="connsiteY4189" fmla="*/ 904654 h 1341521"/>
              <a:gd name="connsiteX4190" fmla="*/ 1253209 w 1987075"/>
              <a:gd name="connsiteY4190" fmla="*/ 904654 h 1341521"/>
              <a:gd name="connsiteX4191" fmla="*/ 1255736 w 1987075"/>
              <a:gd name="connsiteY4191" fmla="*/ 903933 h 1341521"/>
              <a:gd name="connsiteX4192" fmla="*/ 1256338 w 1987075"/>
              <a:gd name="connsiteY4192" fmla="*/ 904534 h 1341521"/>
              <a:gd name="connsiteX4193" fmla="*/ 1257841 w 1987075"/>
              <a:gd name="connsiteY4193" fmla="*/ 902970 h 1341521"/>
              <a:gd name="connsiteX4194" fmla="*/ 1261631 w 1987075"/>
              <a:gd name="connsiteY4194" fmla="*/ 902188 h 1341521"/>
              <a:gd name="connsiteX4195" fmla="*/ 1262534 w 1987075"/>
              <a:gd name="connsiteY4195" fmla="*/ 900985 h 1341521"/>
              <a:gd name="connsiteX4196" fmla="*/ 1264940 w 1987075"/>
              <a:gd name="connsiteY4196" fmla="*/ 899962 h 1341521"/>
              <a:gd name="connsiteX4197" fmla="*/ 1268429 w 1987075"/>
              <a:gd name="connsiteY4197" fmla="*/ 899842 h 1341521"/>
              <a:gd name="connsiteX4198" fmla="*/ 1270655 w 1987075"/>
              <a:gd name="connsiteY4198" fmla="*/ 899180 h 1341521"/>
              <a:gd name="connsiteX4199" fmla="*/ 1271016 w 1987075"/>
              <a:gd name="connsiteY4199" fmla="*/ 901045 h 1341521"/>
              <a:gd name="connsiteX4200" fmla="*/ 1269392 w 1987075"/>
              <a:gd name="connsiteY4200" fmla="*/ 902790 h 1341521"/>
              <a:gd name="connsiteX4201" fmla="*/ 1265361 w 1987075"/>
              <a:gd name="connsiteY4201" fmla="*/ 904594 h 1341521"/>
              <a:gd name="connsiteX4202" fmla="*/ 1261030 w 1987075"/>
              <a:gd name="connsiteY4202" fmla="*/ 906279 h 1341521"/>
              <a:gd name="connsiteX4203" fmla="*/ 1258263 w 1987075"/>
              <a:gd name="connsiteY4203" fmla="*/ 908204 h 1341521"/>
              <a:gd name="connsiteX4204" fmla="*/ 1253330 w 1987075"/>
              <a:gd name="connsiteY4204" fmla="*/ 910009 h 1341521"/>
              <a:gd name="connsiteX4205" fmla="*/ 1248637 w 1987075"/>
              <a:gd name="connsiteY4205" fmla="*/ 909527 h 1341521"/>
              <a:gd name="connsiteX4206" fmla="*/ 1249058 w 1987075"/>
              <a:gd name="connsiteY4206" fmla="*/ 906158 h 1341521"/>
              <a:gd name="connsiteX4207" fmla="*/ 1208753 w 1987075"/>
              <a:gd name="connsiteY4207" fmla="*/ 900985 h 1341521"/>
              <a:gd name="connsiteX4208" fmla="*/ 1208271 w 1987075"/>
              <a:gd name="connsiteY4208" fmla="*/ 901586 h 1341521"/>
              <a:gd name="connsiteX4209" fmla="*/ 1205865 w 1987075"/>
              <a:gd name="connsiteY4209" fmla="*/ 901887 h 1341521"/>
              <a:gd name="connsiteX4210" fmla="*/ 1206527 w 1987075"/>
              <a:gd name="connsiteY4210" fmla="*/ 900985 h 1341521"/>
              <a:gd name="connsiteX4211" fmla="*/ 1208692 w 1987075"/>
              <a:gd name="connsiteY4211" fmla="*/ 900985 h 1341521"/>
              <a:gd name="connsiteX4212" fmla="*/ 1205083 w 1987075"/>
              <a:gd name="connsiteY4212" fmla="*/ 890698 h 1341521"/>
              <a:gd name="connsiteX4213" fmla="*/ 1204782 w 1987075"/>
              <a:gd name="connsiteY4213" fmla="*/ 889074 h 1341521"/>
              <a:gd name="connsiteX4214" fmla="*/ 1203699 w 1987075"/>
              <a:gd name="connsiteY4214" fmla="*/ 888833 h 1341521"/>
              <a:gd name="connsiteX4215" fmla="*/ 1205384 w 1987075"/>
              <a:gd name="connsiteY4215" fmla="*/ 887269 h 1341521"/>
              <a:gd name="connsiteX4216" fmla="*/ 1206587 w 1987075"/>
              <a:gd name="connsiteY4216" fmla="*/ 888111 h 1341521"/>
              <a:gd name="connsiteX4217" fmla="*/ 1207610 w 1987075"/>
              <a:gd name="connsiteY4217" fmla="*/ 891119 h 1341521"/>
              <a:gd name="connsiteX4218" fmla="*/ 1209775 w 1987075"/>
              <a:gd name="connsiteY4218" fmla="*/ 889314 h 1341521"/>
              <a:gd name="connsiteX4219" fmla="*/ 1210858 w 1987075"/>
              <a:gd name="connsiteY4219" fmla="*/ 890638 h 1341521"/>
              <a:gd name="connsiteX4220" fmla="*/ 1208873 w 1987075"/>
              <a:gd name="connsiteY4220" fmla="*/ 893164 h 1341521"/>
              <a:gd name="connsiteX4221" fmla="*/ 1207128 w 1987075"/>
              <a:gd name="connsiteY4221" fmla="*/ 893164 h 1341521"/>
              <a:gd name="connsiteX4222" fmla="*/ 1207128 w 1987075"/>
              <a:gd name="connsiteY4222" fmla="*/ 891119 h 1341521"/>
              <a:gd name="connsiteX4223" fmla="*/ 1205925 w 1987075"/>
              <a:gd name="connsiteY4223" fmla="*/ 892804 h 1341521"/>
              <a:gd name="connsiteX4224" fmla="*/ 1203158 w 1987075"/>
              <a:gd name="connsiteY4224" fmla="*/ 893465 h 1341521"/>
              <a:gd name="connsiteX4225" fmla="*/ 1205324 w 1987075"/>
              <a:gd name="connsiteY4225" fmla="*/ 891179 h 1341521"/>
              <a:gd name="connsiteX4226" fmla="*/ 1203158 w 1987075"/>
              <a:gd name="connsiteY4226" fmla="*/ 891480 h 1341521"/>
              <a:gd name="connsiteX4227" fmla="*/ 1202737 w 1987075"/>
              <a:gd name="connsiteY4227" fmla="*/ 890517 h 1341521"/>
              <a:gd name="connsiteX4228" fmla="*/ 1205143 w 1987075"/>
              <a:gd name="connsiteY4228" fmla="*/ 890698 h 1341521"/>
              <a:gd name="connsiteX4229" fmla="*/ 1193593 w 1987075"/>
              <a:gd name="connsiteY4229" fmla="*/ 886667 h 1341521"/>
              <a:gd name="connsiteX4230" fmla="*/ 1191969 w 1987075"/>
              <a:gd name="connsiteY4230" fmla="*/ 889314 h 1341521"/>
              <a:gd name="connsiteX4231" fmla="*/ 1193051 w 1987075"/>
              <a:gd name="connsiteY4231" fmla="*/ 886487 h 1341521"/>
              <a:gd name="connsiteX4232" fmla="*/ 1193653 w 1987075"/>
              <a:gd name="connsiteY4232" fmla="*/ 886667 h 1341521"/>
              <a:gd name="connsiteX4233" fmla="*/ 1208692 w 1987075"/>
              <a:gd name="connsiteY4233" fmla="*/ 886306 h 1341521"/>
              <a:gd name="connsiteX4234" fmla="*/ 1207971 w 1987075"/>
              <a:gd name="connsiteY4234" fmla="*/ 888592 h 1341521"/>
              <a:gd name="connsiteX4235" fmla="*/ 1206527 w 1987075"/>
              <a:gd name="connsiteY4235" fmla="*/ 887510 h 1341521"/>
              <a:gd name="connsiteX4236" fmla="*/ 1206767 w 1987075"/>
              <a:gd name="connsiteY4236" fmla="*/ 886427 h 1341521"/>
              <a:gd name="connsiteX4237" fmla="*/ 1208632 w 1987075"/>
              <a:gd name="connsiteY4237" fmla="*/ 886306 h 1341521"/>
              <a:gd name="connsiteX4238" fmla="*/ 1184268 w 1987075"/>
              <a:gd name="connsiteY4238" fmla="*/ 884441 h 1341521"/>
              <a:gd name="connsiteX4239" fmla="*/ 1184990 w 1987075"/>
              <a:gd name="connsiteY4239" fmla="*/ 885524 h 1341521"/>
              <a:gd name="connsiteX4240" fmla="*/ 1184148 w 1987075"/>
              <a:gd name="connsiteY4240" fmla="*/ 882216 h 1341521"/>
              <a:gd name="connsiteX4241" fmla="*/ 1185532 w 1987075"/>
              <a:gd name="connsiteY4241" fmla="*/ 881975 h 1341521"/>
              <a:gd name="connsiteX4242" fmla="*/ 1185411 w 1987075"/>
              <a:gd name="connsiteY4242" fmla="*/ 883900 h 1341521"/>
              <a:gd name="connsiteX4243" fmla="*/ 1186494 w 1987075"/>
              <a:gd name="connsiteY4243" fmla="*/ 884742 h 1341521"/>
              <a:gd name="connsiteX4244" fmla="*/ 1186013 w 1987075"/>
              <a:gd name="connsiteY4244" fmla="*/ 882456 h 1341521"/>
              <a:gd name="connsiteX4245" fmla="*/ 1187216 w 1987075"/>
              <a:gd name="connsiteY4245" fmla="*/ 883058 h 1341521"/>
              <a:gd name="connsiteX4246" fmla="*/ 1189322 w 1987075"/>
              <a:gd name="connsiteY4246" fmla="*/ 886547 h 1341521"/>
              <a:gd name="connsiteX4247" fmla="*/ 1188299 w 1987075"/>
              <a:gd name="connsiteY4247" fmla="*/ 888111 h 1341521"/>
              <a:gd name="connsiteX4248" fmla="*/ 1186494 w 1987075"/>
              <a:gd name="connsiteY4248" fmla="*/ 887690 h 1341521"/>
              <a:gd name="connsiteX4249" fmla="*/ 1185472 w 1987075"/>
              <a:gd name="connsiteY4249" fmla="*/ 889134 h 1341521"/>
              <a:gd name="connsiteX4250" fmla="*/ 1183005 w 1987075"/>
              <a:gd name="connsiteY4250" fmla="*/ 886487 h 1341521"/>
              <a:gd name="connsiteX4251" fmla="*/ 1183426 w 1987075"/>
              <a:gd name="connsiteY4251" fmla="*/ 884622 h 1341521"/>
              <a:gd name="connsiteX4252" fmla="*/ 1182464 w 1987075"/>
              <a:gd name="connsiteY4252" fmla="*/ 883419 h 1341521"/>
              <a:gd name="connsiteX4253" fmla="*/ 1183847 w 1987075"/>
              <a:gd name="connsiteY4253" fmla="*/ 883118 h 1341521"/>
              <a:gd name="connsiteX4254" fmla="*/ 1184268 w 1987075"/>
              <a:gd name="connsiteY4254" fmla="*/ 884502 h 1341521"/>
              <a:gd name="connsiteX4255" fmla="*/ 1205925 w 1987075"/>
              <a:gd name="connsiteY4255" fmla="*/ 884020 h 1341521"/>
              <a:gd name="connsiteX4256" fmla="*/ 1207971 w 1987075"/>
              <a:gd name="connsiteY4256" fmla="*/ 884261 h 1341521"/>
              <a:gd name="connsiteX4257" fmla="*/ 1206767 w 1987075"/>
              <a:gd name="connsiteY4257" fmla="*/ 885765 h 1341521"/>
              <a:gd name="connsiteX4258" fmla="*/ 1204181 w 1987075"/>
              <a:gd name="connsiteY4258" fmla="*/ 885163 h 1341521"/>
              <a:gd name="connsiteX4259" fmla="*/ 1205865 w 1987075"/>
              <a:gd name="connsiteY4259" fmla="*/ 884020 h 1341521"/>
              <a:gd name="connsiteX4260" fmla="*/ 1231192 w 1987075"/>
              <a:gd name="connsiteY4260" fmla="*/ 877824 h 1341521"/>
              <a:gd name="connsiteX4261" fmla="*/ 1232094 w 1987075"/>
              <a:gd name="connsiteY4261" fmla="*/ 875538 h 1341521"/>
              <a:gd name="connsiteX4262" fmla="*/ 1233899 w 1987075"/>
              <a:gd name="connsiteY4262" fmla="*/ 876140 h 1341521"/>
              <a:gd name="connsiteX4263" fmla="*/ 1234019 w 1987075"/>
              <a:gd name="connsiteY4263" fmla="*/ 874576 h 1341521"/>
              <a:gd name="connsiteX4264" fmla="*/ 1235643 w 1987075"/>
              <a:gd name="connsiteY4264" fmla="*/ 877042 h 1341521"/>
              <a:gd name="connsiteX4265" fmla="*/ 1234681 w 1987075"/>
              <a:gd name="connsiteY4265" fmla="*/ 877283 h 1341521"/>
              <a:gd name="connsiteX4266" fmla="*/ 1234440 w 1987075"/>
              <a:gd name="connsiteY4266" fmla="*/ 880050 h 1341521"/>
              <a:gd name="connsiteX4267" fmla="*/ 1231673 w 1987075"/>
              <a:gd name="connsiteY4267" fmla="*/ 880230 h 1341521"/>
              <a:gd name="connsiteX4268" fmla="*/ 1230831 w 1987075"/>
              <a:gd name="connsiteY4268" fmla="*/ 879388 h 1341521"/>
              <a:gd name="connsiteX4269" fmla="*/ 1231192 w 1987075"/>
              <a:gd name="connsiteY4269" fmla="*/ 877824 h 1341521"/>
              <a:gd name="connsiteX4270" fmla="*/ 1212903 w 1987075"/>
              <a:gd name="connsiteY4270" fmla="*/ 872350 h 1341521"/>
              <a:gd name="connsiteX4271" fmla="*/ 1215069 w 1987075"/>
              <a:gd name="connsiteY4271" fmla="*/ 870966 h 1341521"/>
              <a:gd name="connsiteX4272" fmla="*/ 1217957 w 1987075"/>
              <a:gd name="connsiteY4272" fmla="*/ 871929 h 1341521"/>
              <a:gd name="connsiteX4273" fmla="*/ 1218258 w 1987075"/>
              <a:gd name="connsiteY4273" fmla="*/ 870906 h 1341521"/>
              <a:gd name="connsiteX4274" fmla="*/ 1219521 w 1987075"/>
              <a:gd name="connsiteY4274" fmla="*/ 871929 h 1341521"/>
              <a:gd name="connsiteX4275" fmla="*/ 1217716 w 1987075"/>
              <a:gd name="connsiteY4275" fmla="*/ 874094 h 1341521"/>
              <a:gd name="connsiteX4276" fmla="*/ 1220965 w 1987075"/>
              <a:gd name="connsiteY4276" fmla="*/ 872049 h 1341521"/>
              <a:gd name="connsiteX4277" fmla="*/ 1220363 w 1987075"/>
              <a:gd name="connsiteY4277" fmla="*/ 874154 h 1341521"/>
              <a:gd name="connsiteX4278" fmla="*/ 1218498 w 1987075"/>
              <a:gd name="connsiteY4278" fmla="*/ 875598 h 1341521"/>
              <a:gd name="connsiteX4279" fmla="*/ 1216333 w 1987075"/>
              <a:gd name="connsiteY4279" fmla="*/ 874756 h 1341521"/>
              <a:gd name="connsiteX4280" fmla="*/ 1216934 w 1987075"/>
              <a:gd name="connsiteY4280" fmla="*/ 873312 h 1341521"/>
              <a:gd name="connsiteX4281" fmla="*/ 1214889 w 1987075"/>
              <a:gd name="connsiteY4281" fmla="*/ 874455 h 1341521"/>
              <a:gd name="connsiteX4282" fmla="*/ 1211099 w 1987075"/>
              <a:gd name="connsiteY4282" fmla="*/ 873011 h 1341521"/>
              <a:gd name="connsiteX4283" fmla="*/ 1212903 w 1987075"/>
              <a:gd name="connsiteY4283" fmla="*/ 872350 h 1341521"/>
              <a:gd name="connsiteX4284" fmla="*/ 1232756 w 1987075"/>
              <a:gd name="connsiteY4284" fmla="*/ 872771 h 1341521"/>
              <a:gd name="connsiteX4285" fmla="*/ 1233598 w 1987075"/>
              <a:gd name="connsiteY4285" fmla="*/ 873974 h 1341521"/>
              <a:gd name="connsiteX4286" fmla="*/ 1232395 w 1987075"/>
              <a:gd name="connsiteY4286" fmla="*/ 873974 h 1341521"/>
              <a:gd name="connsiteX4287" fmla="*/ 1232756 w 1987075"/>
              <a:gd name="connsiteY4287" fmla="*/ 872771 h 1341521"/>
              <a:gd name="connsiteX4288" fmla="*/ 566627 w 1987075"/>
              <a:gd name="connsiteY4288" fmla="*/ 331590 h 1341521"/>
              <a:gd name="connsiteX4289" fmla="*/ 570959 w 1987075"/>
              <a:gd name="connsiteY4289" fmla="*/ 330989 h 1341521"/>
              <a:gd name="connsiteX4290" fmla="*/ 576794 w 1987075"/>
              <a:gd name="connsiteY4290" fmla="*/ 330688 h 1341521"/>
              <a:gd name="connsiteX4291" fmla="*/ 583050 w 1987075"/>
              <a:gd name="connsiteY4291" fmla="*/ 330086 h 1341521"/>
              <a:gd name="connsiteX4292" fmla="*/ 590029 w 1987075"/>
              <a:gd name="connsiteY4292" fmla="*/ 328402 h 1341521"/>
              <a:gd name="connsiteX4293" fmla="*/ 601038 w 1987075"/>
              <a:gd name="connsiteY4293" fmla="*/ 324732 h 1341521"/>
              <a:gd name="connsiteX4294" fmla="*/ 614152 w 1987075"/>
              <a:gd name="connsiteY4294" fmla="*/ 320822 h 1341521"/>
              <a:gd name="connsiteX4295" fmla="*/ 621491 w 1987075"/>
              <a:gd name="connsiteY4295" fmla="*/ 318657 h 1341521"/>
              <a:gd name="connsiteX4296" fmla="*/ 629191 w 1987075"/>
              <a:gd name="connsiteY4296" fmla="*/ 316852 h 1341521"/>
              <a:gd name="connsiteX4297" fmla="*/ 635267 w 1987075"/>
              <a:gd name="connsiteY4297" fmla="*/ 315829 h 1341521"/>
              <a:gd name="connsiteX4298" fmla="*/ 637794 w 1987075"/>
              <a:gd name="connsiteY4298" fmla="*/ 316070 h 1341521"/>
              <a:gd name="connsiteX4299" fmla="*/ 639238 w 1987075"/>
              <a:gd name="connsiteY4299" fmla="*/ 314867 h 1341521"/>
              <a:gd name="connsiteX4300" fmla="*/ 647600 w 1987075"/>
              <a:gd name="connsiteY4300" fmla="*/ 312641 h 1341521"/>
              <a:gd name="connsiteX4301" fmla="*/ 659210 w 1987075"/>
              <a:gd name="connsiteY4301" fmla="*/ 310415 h 1341521"/>
              <a:gd name="connsiteX4302" fmla="*/ 667632 w 1987075"/>
              <a:gd name="connsiteY4302" fmla="*/ 309091 h 1341521"/>
              <a:gd name="connsiteX4303" fmla="*/ 676235 w 1987075"/>
              <a:gd name="connsiteY4303" fmla="*/ 308129 h 1341521"/>
              <a:gd name="connsiteX4304" fmla="*/ 689891 w 1987075"/>
              <a:gd name="connsiteY4304" fmla="*/ 307407 h 1341521"/>
              <a:gd name="connsiteX4305" fmla="*/ 702343 w 1987075"/>
              <a:gd name="connsiteY4305" fmla="*/ 307407 h 1341521"/>
              <a:gd name="connsiteX4306" fmla="*/ 703787 w 1987075"/>
              <a:gd name="connsiteY4306" fmla="*/ 308009 h 1341521"/>
              <a:gd name="connsiteX4307" fmla="*/ 712029 w 1987075"/>
              <a:gd name="connsiteY4307" fmla="*/ 309813 h 1341521"/>
              <a:gd name="connsiteX4308" fmla="*/ 719248 w 1987075"/>
              <a:gd name="connsiteY4308" fmla="*/ 312039 h 1341521"/>
              <a:gd name="connsiteX4309" fmla="*/ 722496 w 1987075"/>
              <a:gd name="connsiteY4309" fmla="*/ 313663 h 1341521"/>
              <a:gd name="connsiteX4310" fmla="*/ 724722 w 1987075"/>
              <a:gd name="connsiteY4310" fmla="*/ 315288 h 1341521"/>
              <a:gd name="connsiteX4311" fmla="*/ 726286 w 1987075"/>
              <a:gd name="connsiteY4311" fmla="*/ 317514 h 1341521"/>
              <a:gd name="connsiteX4312" fmla="*/ 724843 w 1987075"/>
              <a:gd name="connsiteY4312" fmla="*/ 317092 h 1341521"/>
              <a:gd name="connsiteX4313" fmla="*/ 721053 w 1987075"/>
              <a:gd name="connsiteY4313" fmla="*/ 314205 h 1341521"/>
              <a:gd name="connsiteX4314" fmla="*/ 719549 w 1987075"/>
              <a:gd name="connsiteY4314" fmla="*/ 313603 h 1341521"/>
              <a:gd name="connsiteX4315" fmla="*/ 717985 w 1987075"/>
              <a:gd name="connsiteY4315" fmla="*/ 313904 h 1341521"/>
              <a:gd name="connsiteX4316" fmla="*/ 716541 w 1987075"/>
              <a:gd name="connsiteY4316" fmla="*/ 313122 h 1341521"/>
              <a:gd name="connsiteX4317" fmla="*/ 716781 w 1987075"/>
              <a:gd name="connsiteY4317" fmla="*/ 314445 h 1341521"/>
              <a:gd name="connsiteX4318" fmla="*/ 718887 w 1987075"/>
              <a:gd name="connsiteY4318" fmla="*/ 314445 h 1341521"/>
              <a:gd name="connsiteX4319" fmla="*/ 721474 w 1987075"/>
              <a:gd name="connsiteY4319" fmla="*/ 316371 h 1341521"/>
              <a:gd name="connsiteX4320" fmla="*/ 721413 w 1987075"/>
              <a:gd name="connsiteY4320" fmla="*/ 318897 h 1341521"/>
              <a:gd name="connsiteX4321" fmla="*/ 720631 w 1987075"/>
              <a:gd name="connsiteY4321" fmla="*/ 321243 h 1341521"/>
              <a:gd name="connsiteX4322" fmla="*/ 718706 w 1987075"/>
              <a:gd name="connsiteY4322" fmla="*/ 323649 h 1341521"/>
              <a:gd name="connsiteX4323" fmla="*/ 714916 w 1987075"/>
              <a:gd name="connsiteY4323" fmla="*/ 325755 h 1341521"/>
              <a:gd name="connsiteX4324" fmla="*/ 713593 w 1987075"/>
              <a:gd name="connsiteY4324" fmla="*/ 327560 h 1341521"/>
              <a:gd name="connsiteX4325" fmla="*/ 713412 w 1987075"/>
              <a:gd name="connsiteY4325" fmla="*/ 329665 h 1341521"/>
              <a:gd name="connsiteX4326" fmla="*/ 711608 w 1987075"/>
              <a:gd name="connsiteY4326" fmla="*/ 332794 h 1341521"/>
              <a:gd name="connsiteX4327" fmla="*/ 712450 w 1987075"/>
              <a:gd name="connsiteY4327" fmla="*/ 334478 h 1341521"/>
              <a:gd name="connsiteX4328" fmla="*/ 712029 w 1987075"/>
              <a:gd name="connsiteY4328" fmla="*/ 336463 h 1341521"/>
              <a:gd name="connsiteX4329" fmla="*/ 707216 w 1987075"/>
              <a:gd name="connsiteY4329" fmla="*/ 340013 h 1341521"/>
              <a:gd name="connsiteX4330" fmla="*/ 703607 w 1987075"/>
              <a:gd name="connsiteY4330" fmla="*/ 339531 h 1341521"/>
              <a:gd name="connsiteX4331" fmla="*/ 703607 w 1987075"/>
              <a:gd name="connsiteY4331" fmla="*/ 342118 h 1341521"/>
              <a:gd name="connsiteX4332" fmla="*/ 705712 w 1987075"/>
              <a:gd name="connsiteY4332" fmla="*/ 341336 h 1341521"/>
              <a:gd name="connsiteX4333" fmla="*/ 704629 w 1987075"/>
              <a:gd name="connsiteY4333" fmla="*/ 343020 h 1341521"/>
              <a:gd name="connsiteX4334" fmla="*/ 707637 w 1987075"/>
              <a:gd name="connsiteY4334" fmla="*/ 342599 h 1341521"/>
              <a:gd name="connsiteX4335" fmla="*/ 707337 w 1987075"/>
              <a:gd name="connsiteY4335" fmla="*/ 348194 h 1341521"/>
              <a:gd name="connsiteX4336" fmla="*/ 708419 w 1987075"/>
              <a:gd name="connsiteY4336" fmla="*/ 351924 h 1341521"/>
              <a:gd name="connsiteX4337" fmla="*/ 710044 w 1987075"/>
              <a:gd name="connsiteY4337" fmla="*/ 353728 h 1341521"/>
              <a:gd name="connsiteX4338" fmla="*/ 712751 w 1987075"/>
              <a:gd name="connsiteY4338" fmla="*/ 355413 h 1341521"/>
              <a:gd name="connsiteX4339" fmla="*/ 713954 w 1987075"/>
              <a:gd name="connsiteY4339" fmla="*/ 354932 h 1341521"/>
              <a:gd name="connsiteX4340" fmla="*/ 715578 w 1987075"/>
              <a:gd name="connsiteY4340" fmla="*/ 355413 h 1341521"/>
              <a:gd name="connsiteX4341" fmla="*/ 717323 w 1987075"/>
              <a:gd name="connsiteY4341" fmla="*/ 354390 h 1341521"/>
              <a:gd name="connsiteX4342" fmla="*/ 719729 w 1987075"/>
              <a:gd name="connsiteY4342" fmla="*/ 355774 h 1341521"/>
              <a:gd name="connsiteX4343" fmla="*/ 722737 w 1987075"/>
              <a:gd name="connsiteY4343" fmla="*/ 356195 h 1341521"/>
              <a:gd name="connsiteX4344" fmla="*/ 723820 w 1987075"/>
              <a:gd name="connsiteY4344" fmla="*/ 358240 h 1341521"/>
              <a:gd name="connsiteX4345" fmla="*/ 729114 w 1987075"/>
              <a:gd name="connsiteY4345" fmla="*/ 360286 h 1341521"/>
              <a:gd name="connsiteX4346" fmla="*/ 732964 w 1987075"/>
              <a:gd name="connsiteY4346" fmla="*/ 360105 h 1341521"/>
              <a:gd name="connsiteX4347" fmla="*/ 734648 w 1987075"/>
              <a:gd name="connsiteY4347" fmla="*/ 359504 h 1341521"/>
              <a:gd name="connsiteX4348" fmla="*/ 737055 w 1987075"/>
              <a:gd name="connsiteY4348" fmla="*/ 361008 h 1341521"/>
              <a:gd name="connsiteX4349" fmla="*/ 740844 w 1987075"/>
              <a:gd name="connsiteY4349" fmla="*/ 361008 h 1341521"/>
              <a:gd name="connsiteX4350" fmla="*/ 741085 w 1987075"/>
              <a:gd name="connsiteY4350" fmla="*/ 362331 h 1341521"/>
              <a:gd name="connsiteX4351" fmla="*/ 742409 w 1987075"/>
              <a:gd name="connsiteY4351" fmla="*/ 363594 h 1341521"/>
              <a:gd name="connsiteX4352" fmla="*/ 742348 w 1987075"/>
              <a:gd name="connsiteY4352" fmla="*/ 364798 h 1341521"/>
              <a:gd name="connsiteX4353" fmla="*/ 743552 w 1987075"/>
              <a:gd name="connsiteY4353" fmla="*/ 366903 h 1341521"/>
              <a:gd name="connsiteX4354" fmla="*/ 746199 w 1987075"/>
              <a:gd name="connsiteY4354" fmla="*/ 367144 h 1341521"/>
              <a:gd name="connsiteX4355" fmla="*/ 749628 w 1987075"/>
              <a:gd name="connsiteY4355" fmla="*/ 366843 h 1341521"/>
              <a:gd name="connsiteX4356" fmla="*/ 750229 w 1987075"/>
              <a:gd name="connsiteY4356" fmla="*/ 369189 h 1341521"/>
              <a:gd name="connsiteX4357" fmla="*/ 751312 w 1987075"/>
              <a:gd name="connsiteY4357" fmla="*/ 369911 h 1341521"/>
              <a:gd name="connsiteX4358" fmla="*/ 754801 w 1987075"/>
              <a:gd name="connsiteY4358" fmla="*/ 370031 h 1341521"/>
              <a:gd name="connsiteX4359" fmla="*/ 757087 w 1987075"/>
              <a:gd name="connsiteY4359" fmla="*/ 369610 h 1341521"/>
              <a:gd name="connsiteX4360" fmla="*/ 760095 w 1987075"/>
              <a:gd name="connsiteY4360" fmla="*/ 368407 h 1341521"/>
              <a:gd name="connsiteX4361" fmla="*/ 760456 w 1987075"/>
              <a:gd name="connsiteY4361" fmla="*/ 369550 h 1341521"/>
              <a:gd name="connsiteX4362" fmla="*/ 762862 w 1987075"/>
              <a:gd name="connsiteY4362" fmla="*/ 369851 h 1341521"/>
              <a:gd name="connsiteX4363" fmla="*/ 766592 w 1987075"/>
              <a:gd name="connsiteY4363" fmla="*/ 375385 h 1341521"/>
              <a:gd name="connsiteX4364" fmla="*/ 766652 w 1987075"/>
              <a:gd name="connsiteY4364" fmla="*/ 376468 h 1341521"/>
              <a:gd name="connsiteX4365" fmla="*/ 764908 w 1987075"/>
              <a:gd name="connsiteY4365" fmla="*/ 378874 h 1341521"/>
              <a:gd name="connsiteX4366" fmla="*/ 767073 w 1987075"/>
              <a:gd name="connsiteY4366" fmla="*/ 379656 h 1341521"/>
              <a:gd name="connsiteX4367" fmla="*/ 768818 w 1987075"/>
              <a:gd name="connsiteY4367" fmla="*/ 379597 h 1341521"/>
              <a:gd name="connsiteX4368" fmla="*/ 767855 w 1987075"/>
              <a:gd name="connsiteY4368" fmla="*/ 377370 h 1341521"/>
              <a:gd name="connsiteX4369" fmla="*/ 769841 w 1987075"/>
              <a:gd name="connsiteY4369" fmla="*/ 375085 h 1341521"/>
              <a:gd name="connsiteX4370" fmla="*/ 768998 w 1987075"/>
              <a:gd name="connsiteY4370" fmla="*/ 374182 h 1341521"/>
              <a:gd name="connsiteX4371" fmla="*/ 774954 w 1987075"/>
              <a:gd name="connsiteY4371" fmla="*/ 369971 h 1341521"/>
              <a:gd name="connsiteX4372" fmla="*/ 776939 w 1987075"/>
              <a:gd name="connsiteY4372" fmla="*/ 368166 h 1341521"/>
              <a:gd name="connsiteX4373" fmla="*/ 778804 w 1987075"/>
              <a:gd name="connsiteY4373" fmla="*/ 365399 h 1341521"/>
              <a:gd name="connsiteX4374" fmla="*/ 781090 w 1987075"/>
              <a:gd name="connsiteY4374" fmla="*/ 362993 h 1341521"/>
              <a:gd name="connsiteX4375" fmla="*/ 782594 w 1987075"/>
              <a:gd name="connsiteY4375" fmla="*/ 361128 h 1341521"/>
              <a:gd name="connsiteX4376" fmla="*/ 784639 w 1987075"/>
              <a:gd name="connsiteY4376" fmla="*/ 360226 h 1341521"/>
              <a:gd name="connsiteX4377" fmla="*/ 789091 w 1987075"/>
              <a:gd name="connsiteY4377" fmla="*/ 361910 h 1341521"/>
              <a:gd name="connsiteX4378" fmla="*/ 789332 w 1987075"/>
              <a:gd name="connsiteY4378" fmla="*/ 364918 h 1341521"/>
              <a:gd name="connsiteX4379" fmla="*/ 791979 w 1987075"/>
              <a:gd name="connsiteY4379" fmla="*/ 366542 h 1341521"/>
              <a:gd name="connsiteX4380" fmla="*/ 793483 w 1987075"/>
              <a:gd name="connsiteY4380" fmla="*/ 366963 h 1341521"/>
              <a:gd name="connsiteX4381" fmla="*/ 796731 w 1987075"/>
              <a:gd name="connsiteY4381" fmla="*/ 366001 h 1341521"/>
              <a:gd name="connsiteX4382" fmla="*/ 797934 w 1987075"/>
              <a:gd name="connsiteY4382" fmla="*/ 366723 h 1341521"/>
              <a:gd name="connsiteX4383" fmla="*/ 796551 w 1987075"/>
              <a:gd name="connsiteY4383" fmla="*/ 367324 h 1341521"/>
              <a:gd name="connsiteX4384" fmla="*/ 795468 w 1987075"/>
              <a:gd name="connsiteY4384" fmla="*/ 369670 h 1341521"/>
              <a:gd name="connsiteX4385" fmla="*/ 798115 w 1987075"/>
              <a:gd name="connsiteY4385" fmla="*/ 370272 h 1341521"/>
              <a:gd name="connsiteX4386" fmla="*/ 798716 w 1987075"/>
              <a:gd name="connsiteY4386" fmla="*/ 368227 h 1341521"/>
              <a:gd name="connsiteX4387" fmla="*/ 800040 w 1987075"/>
              <a:gd name="connsiteY4387" fmla="*/ 366723 h 1341521"/>
              <a:gd name="connsiteX4388" fmla="*/ 798837 w 1987075"/>
              <a:gd name="connsiteY4388" fmla="*/ 362572 h 1341521"/>
              <a:gd name="connsiteX4389" fmla="*/ 798837 w 1987075"/>
              <a:gd name="connsiteY4389" fmla="*/ 360286 h 1341521"/>
              <a:gd name="connsiteX4390" fmla="*/ 797634 w 1987075"/>
              <a:gd name="connsiteY4390" fmla="*/ 357398 h 1341521"/>
              <a:gd name="connsiteX4391" fmla="*/ 795047 w 1987075"/>
              <a:gd name="connsiteY4391" fmla="*/ 355894 h 1341521"/>
              <a:gd name="connsiteX4392" fmla="*/ 791497 w 1987075"/>
              <a:gd name="connsiteY4392" fmla="*/ 352525 h 1341521"/>
              <a:gd name="connsiteX4393" fmla="*/ 790054 w 1987075"/>
              <a:gd name="connsiteY4393" fmla="*/ 352104 h 1341521"/>
              <a:gd name="connsiteX4394" fmla="*/ 786564 w 1987075"/>
              <a:gd name="connsiteY4394" fmla="*/ 349217 h 1341521"/>
              <a:gd name="connsiteX4395" fmla="*/ 781271 w 1987075"/>
              <a:gd name="connsiteY4395" fmla="*/ 347893 h 1341521"/>
              <a:gd name="connsiteX4396" fmla="*/ 778263 w 1987075"/>
              <a:gd name="connsiteY4396" fmla="*/ 348916 h 1341521"/>
              <a:gd name="connsiteX4397" fmla="*/ 773751 w 1987075"/>
              <a:gd name="connsiteY4397" fmla="*/ 349457 h 1341521"/>
              <a:gd name="connsiteX4398" fmla="*/ 773992 w 1987075"/>
              <a:gd name="connsiteY4398" fmla="*/ 350420 h 1341521"/>
              <a:gd name="connsiteX4399" fmla="*/ 772909 w 1987075"/>
              <a:gd name="connsiteY4399" fmla="*/ 351623 h 1341521"/>
              <a:gd name="connsiteX4400" fmla="*/ 774112 w 1987075"/>
              <a:gd name="connsiteY4400" fmla="*/ 352826 h 1341521"/>
              <a:gd name="connsiteX4401" fmla="*/ 773330 w 1987075"/>
              <a:gd name="connsiteY4401" fmla="*/ 354631 h 1341521"/>
              <a:gd name="connsiteX4402" fmla="*/ 774713 w 1987075"/>
              <a:gd name="connsiteY4402" fmla="*/ 356436 h 1341521"/>
              <a:gd name="connsiteX4403" fmla="*/ 773149 w 1987075"/>
              <a:gd name="connsiteY4403" fmla="*/ 356736 h 1341521"/>
              <a:gd name="connsiteX4404" fmla="*/ 771946 w 1987075"/>
              <a:gd name="connsiteY4404" fmla="*/ 355954 h 1341521"/>
              <a:gd name="connsiteX4405" fmla="*/ 773029 w 1987075"/>
              <a:gd name="connsiteY4405" fmla="*/ 352646 h 1341521"/>
              <a:gd name="connsiteX4406" fmla="*/ 772127 w 1987075"/>
              <a:gd name="connsiteY4406" fmla="*/ 351262 h 1341521"/>
              <a:gd name="connsiteX4407" fmla="*/ 775135 w 1987075"/>
              <a:gd name="connsiteY4407" fmla="*/ 346810 h 1341521"/>
              <a:gd name="connsiteX4408" fmla="*/ 776699 w 1987075"/>
              <a:gd name="connsiteY4408" fmla="*/ 343983 h 1341521"/>
              <a:gd name="connsiteX4409" fmla="*/ 778323 w 1987075"/>
              <a:gd name="connsiteY4409" fmla="*/ 339291 h 1341521"/>
              <a:gd name="connsiteX4410" fmla="*/ 778263 w 1987075"/>
              <a:gd name="connsiteY4410" fmla="*/ 335681 h 1341521"/>
              <a:gd name="connsiteX4411" fmla="*/ 777060 w 1987075"/>
              <a:gd name="connsiteY4411" fmla="*/ 332192 h 1341521"/>
              <a:gd name="connsiteX4412" fmla="*/ 774112 w 1987075"/>
              <a:gd name="connsiteY4412" fmla="*/ 327740 h 1341521"/>
              <a:gd name="connsiteX4413" fmla="*/ 774352 w 1987075"/>
              <a:gd name="connsiteY4413" fmla="*/ 324371 h 1341521"/>
              <a:gd name="connsiteX4414" fmla="*/ 773149 w 1987075"/>
              <a:gd name="connsiteY4414" fmla="*/ 320220 h 1341521"/>
              <a:gd name="connsiteX4415" fmla="*/ 771705 w 1987075"/>
              <a:gd name="connsiteY4415" fmla="*/ 318296 h 1341521"/>
              <a:gd name="connsiteX4416" fmla="*/ 769359 w 1987075"/>
              <a:gd name="connsiteY4416" fmla="*/ 316792 h 1341521"/>
              <a:gd name="connsiteX4417" fmla="*/ 765389 w 1987075"/>
              <a:gd name="connsiteY4417" fmla="*/ 314987 h 1341521"/>
              <a:gd name="connsiteX4418" fmla="*/ 764787 w 1987075"/>
              <a:gd name="connsiteY4418" fmla="*/ 314265 h 1341521"/>
              <a:gd name="connsiteX4419" fmla="*/ 765329 w 1987075"/>
              <a:gd name="connsiteY4419" fmla="*/ 310535 h 1341521"/>
              <a:gd name="connsiteX4420" fmla="*/ 764065 w 1987075"/>
              <a:gd name="connsiteY4420" fmla="*/ 303918 h 1341521"/>
              <a:gd name="connsiteX4421" fmla="*/ 765630 w 1987075"/>
              <a:gd name="connsiteY4421" fmla="*/ 300910 h 1341521"/>
              <a:gd name="connsiteX4422" fmla="*/ 768818 w 1987075"/>
              <a:gd name="connsiteY4422" fmla="*/ 300970 h 1341521"/>
              <a:gd name="connsiteX4423" fmla="*/ 770141 w 1987075"/>
              <a:gd name="connsiteY4423" fmla="*/ 298503 h 1341521"/>
              <a:gd name="connsiteX4424" fmla="*/ 771104 w 1987075"/>
              <a:gd name="connsiteY4424" fmla="*/ 298082 h 1341521"/>
              <a:gd name="connsiteX4425" fmla="*/ 771224 w 1987075"/>
              <a:gd name="connsiteY4425" fmla="*/ 300429 h 1341521"/>
              <a:gd name="connsiteX4426" fmla="*/ 771826 w 1987075"/>
              <a:gd name="connsiteY4426" fmla="*/ 301090 h 1341521"/>
              <a:gd name="connsiteX4427" fmla="*/ 775135 w 1987075"/>
              <a:gd name="connsiteY4427" fmla="*/ 299887 h 1341521"/>
              <a:gd name="connsiteX4428" fmla="*/ 776097 w 1987075"/>
              <a:gd name="connsiteY4428" fmla="*/ 301572 h 1341521"/>
              <a:gd name="connsiteX4429" fmla="*/ 776338 w 1987075"/>
              <a:gd name="connsiteY4429" fmla="*/ 306865 h 1341521"/>
              <a:gd name="connsiteX4430" fmla="*/ 777721 w 1987075"/>
              <a:gd name="connsiteY4430" fmla="*/ 310174 h 1341521"/>
              <a:gd name="connsiteX4431" fmla="*/ 778142 w 1987075"/>
              <a:gd name="connsiteY4431" fmla="*/ 313062 h 1341521"/>
              <a:gd name="connsiteX4432" fmla="*/ 779346 w 1987075"/>
              <a:gd name="connsiteY4432" fmla="*/ 314686 h 1341521"/>
              <a:gd name="connsiteX4433" fmla="*/ 780850 w 1987075"/>
              <a:gd name="connsiteY4433" fmla="*/ 315408 h 1341521"/>
              <a:gd name="connsiteX4434" fmla="*/ 780549 w 1987075"/>
              <a:gd name="connsiteY4434" fmla="*/ 316852 h 1341521"/>
              <a:gd name="connsiteX4435" fmla="*/ 778744 w 1987075"/>
              <a:gd name="connsiteY4435" fmla="*/ 319739 h 1341521"/>
              <a:gd name="connsiteX4436" fmla="*/ 777180 w 1987075"/>
              <a:gd name="connsiteY4436" fmla="*/ 320762 h 1341521"/>
              <a:gd name="connsiteX4437" fmla="*/ 775856 w 1987075"/>
              <a:gd name="connsiteY4437" fmla="*/ 325274 h 1341521"/>
              <a:gd name="connsiteX4438" fmla="*/ 777962 w 1987075"/>
              <a:gd name="connsiteY4438" fmla="*/ 330868 h 1341521"/>
              <a:gd name="connsiteX4439" fmla="*/ 778082 w 1987075"/>
              <a:gd name="connsiteY4439" fmla="*/ 333636 h 1341521"/>
              <a:gd name="connsiteX4440" fmla="*/ 781030 w 1987075"/>
              <a:gd name="connsiteY4440" fmla="*/ 338689 h 1341521"/>
              <a:gd name="connsiteX4441" fmla="*/ 784038 w 1987075"/>
              <a:gd name="connsiteY4441" fmla="*/ 341877 h 1341521"/>
              <a:gd name="connsiteX4442" fmla="*/ 785181 w 1987075"/>
              <a:gd name="connsiteY4442" fmla="*/ 344464 h 1341521"/>
              <a:gd name="connsiteX4443" fmla="*/ 786384 w 1987075"/>
              <a:gd name="connsiteY4443" fmla="*/ 345667 h 1341521"/>
              <a:gd name="connsiteX4444" fmla="*/ 788189 w 1987075"/>
              <a:gd name="connsiteY4444" fmla="*/ 345908 h 1341521"/>
              <a:gd name="connsiteX4445" fmla="*/ 795047 w 1987075"/>
              <a:gd name="connsiteY4445" fmla="*/ 344885 h 1341521"/>
              <a:gd name="connsiteX4446" fmla="*/ 797212 w 1987075"/>
              <a:gd name="connsiteY4446" fmla="*/ 343261 h 1341521"/>
              <a:gd name="connsiteX4447" fmla="*/ 797032 w 1987075"/>
              <a:gd name="connsiteY4447" fmla="*/ 341938 h 1341521"/>
              <a:gd name="connsiteX4448" fmla="*/ 794084 w 1987075"/>
              <a:gd name="connsiteY4448" fmla="*/ 340855 h 1341521"/>
              <a:gd name="connsiteX4449" fmla="*/ 793362 w 1987075"/>
              <a:gd name="connsiteY4449" fmla="*/ 340013 h 1341521"/>
              <a:gd name="connsiteX4450" fmla="*/ 791377 w 1987075"/>
              <a:gd name="connsiteY4450" fmla="*/ 339832 h 1341521"/>
              <a:gd name="connsiteX4451" fmla="*/ 789933 w 1987075"/>
              <a:gd name="connsiteY4451" fmla="*/ 336343 h 1341521"/>
              <a:gd name="connsiteX4452" fmla="*/ 790956 w 1987075"/>
              <a:gd name="connsiteY4452" fmla="*/ 335440 h 1341521"/>
              <a:gd name="connsiteX4453" fmla="*/ 789332 w 1987075"/>
              <a:gd name="connsiteY4453" fmla="*/ 334117 h 1341521"/>
              <a:gd name="connsiteX4454" fmla="*/ 788730 w 1987075"/>
              <a:gd name="connsiteY4454" fmla="*/ 332312 h 1341521"/>
              <a:gd name="connsiteX4455" fmla="*/ 786745 w 1987075"/>
              <a:gd name="connsiteY4455" fmla="*/ 330147 h 1341521"/>
              <a:gd name="connsiteX4456" fmla="*/ 786444 w 1987075"/>
              <a:gd name="connsiteY4456" fmla="*/ 328161 h 1341521"/>
              <a:gd name="connsiteX4457" fmla="*/ 783557 w 1987075"/>
              <a:gd name="connsiteY4457" fmla="*/ 322627 h 1341521"/>
              <a:gd name="connsiteX4458" fmla="*/ 783256 w 1987075"/>
              <a:gd name="connsiteY4458" fmla="*/ 321363 h 1341521"/>
              <a:gd name="connsiteX4459" fmla="*/ 785361 w 1987075"/>
              <a:gd name="connsiteY4459" fmla="*/ 318777 h 1341521"/>
              <a:gd name="connsiteX4460" fmla="*/ 786143 w 1987075"/>
              <a:gd name="connsiteY4460" fmla="*/ 315047 h 1341521"/>
              <a:gd name="connsiteX4461" fmla="*/ 787948 w 1987075"/>
              <a:gd name="connsiteY4461" fmla="*/ 314024 h 1341521"/>
              <a:gd name="connsiteX4462" fmla="*/ 789753 w 1987075"/>
              <a:gd name="connsiteY4462" fmla="*/ 312039 h 1341521"/>
              <a:gd name="connsiteX4463" fmla="*/ 790234 w 1987075"/>
              <a:gd name="connsiteY4463" fmla="*/ 309332 h 1341521"/>
              <a:gd name="connsiteX4464" fmla="*/ 792640 w 1987075"/>
              <a:gd name="connsiteY4464" fmla="*/ 308249 h 1341521"/>
              <a:gd name="connsiteX4465" fmla="*/ 793723 w 1987075"/>
              <a:gd name="connsiteY4465" fmla="*/ 306204 h 1341521"/>
              <a:gd name="connsiteX4466" fmla="*/ 796491 w 1987075"/>
              <a:gd name="connsiteY4466" fmla="*/ 305301 h 1341521"/>
              <a:gd name="connsiteX4467" fmla="*/ 798295 w 1987075"/>
              <a:gd name="connsiteY4467" fmla="*/ 307287 h 1341521"/>
              <a:gd name="connsiteX4468" fmla="*/ 800942 w 1987075"/>
              <a:gd name="connsiteY4468" fmla="*/ 307828 h 1341521"/>
              <a:gd name="connsiteX4469" fmla="*/ 801484 w 1987075"/>
              <a:gd name="connsiteY4469" fmla="*/ 305422 h 1341521"/>
              <a:gd name="connsiteX4470" fmla="*/ 800641 w 1987075"/>
              <a:gd name="connsiteY4470" fmla="*/ 303737 h 1341521"/>
              <a:gd name="connsiteX4471" fmla="*/ 798837 w 1987075"/>
              <a:gd name="connsiteY4471" fmla="*/ 303617 h 1341521"/>
              <a:gd name="connsiteX4472" fmla="*/ 798355 w 1987075"/>
              <a:gd name="connsiteY4472" fmla="*/ 301271 h 1341521"/>
              <a:gd name="connsiteX4473" fmla="*/ 797152 w 1987075"/>
              <a:gd name="connsiteY4473" fmla="*/ 301211 h 1341521"/>
              <a:gd name="connsiteX4474" fmla="*/ 796611 w 1987075"/>
              <a:gd name="connsiteY4474" fmla="*/ 299586 h 1341521"/>
              <a:gd name="connsiteX4475" fmla="*/ 795107 w 1987075"/>
              <a:gd name="connsiteY4475" fmla="*/ 301150 h 1341521"/>
              <a:gd name="connsiteX4476" fmla="*/ 794084 w 1987075"/>
              <a:gd name="connsiteY4476" fmla="*/ 297180 h 1341521"/>
              <a:gd name="connsiteX4477" fmla="*/ 791919 w 1987075"/>
              <a:gd name="connsiteY4477" fmla="*/ 295977 h 1341521"/>
              <a:gd name="connsiteX4478" fmla="*/ 788550 w 1987075"/>
              <a:gd name="connsiteY4478" fmla="*/ 295736 h 1341521"/>
              <a:gd name="connsiteX4479" fmla="*/ 783316 w 1987075"/>
              <a:gd name="connsiteY4479" fmla="*/ 295736 h 1341521"/>
              <a:gd name="connsiteX4480" fmla="*/ 780308 w 1987075"/>
              <a:gd name="connsiteY4480" fmla="*/ 296338 h 1341521"/>
              <a:gd name="connsiteX4481" fmla="*/ 779346 w 1987075"/>
              <a:gd name="connsiteY4481" fmla="*/ 297060 h 1341521"/>
              <a:gd name="connsiteX4482" fmla="*/ 775435 w 1987075"/>
              <a:gd name="connsiteY4482" fmla="*/ 295856 h 1341521"/>
              <a:gd name="connsiteX4483" fmla="*/ 773811 w 1987075"/>
              <a:gd name="connsiteY4483" fmla="*/ 296097 h 1341521"/>
              <a:gd name="connsiteX4484" fmla="*/ 770803 w 1987075"/>
              <a:gd name="connsiteY4484" fmla="*/ 295856 h 1341521"/>
              <a:gd name="connsiteX4485" fmla="*/ 767314 w 1987075"/>
              <a:gd name="connsiteY4485" fmla="*/ 293570 h 1341521"/>
              <a:gd name="connsiteX4486" fmla="*/ 765930 w 1987075"/>
              <a:gd name="connsiteY4486" fmla="*/ 289540 h 1341521"/>
              <a:gd name="connsiteX4487" fmla="*/ 764727 w 1987075"/>
              <a:gd name="connsiteY4487" fmla="*/ 289660 h 1341521"/>
              <a:gd name="connsiteX4488" fmla="*/ 764908 w 1987075"/>
              <a:gd name="connsiteY4488" fmla="*/ 288337 h 1341521"/>
              <a:gd name="connsiteX4489" fmla="*/ 762561 w 1987075"/>
              <a:gd name="connsiteY4489" fmla="*/ 287735 h 1341521"/>
              <a:gd name="connsiteX4490" fmla="*/ 758772 w 1987075"/>
              <a:gd name="connsiteY4490" fmla="*/ 287435 h 1341521"/>
              <a:gd name="connsiteX4491" fmla="*/ 758471 w 1987075"/>
              <a:gd name="connsiteY4491" fmla="*/ 288578 h 1341521"/>
              <a:gd name="connsiteX4492" fmla="*/ 760095 w 1987075"/>
              <a:gd name="connsiteY4492" fmla="*/ 289961 h 1341521"/>
              <a:gd name="connsiteX4493" fmla="*/ 761358 w 1987075"/>
              <a:gd name="connsiteY4493" fmla="*/ 290202 h 1341521"/>
              <a:gd name="connsiteX4494" fmla="*/ 760636 w 1987075"/>
              <a:gd name="connsiteY4494" fmla="*/ 291525 h 1341521"/>
              <a:gd name="connsiteX4495" fmla="*/ 757989 w 1987075"/>
              <a:gd name="connsiteY4495" fmla="*/ 288337 h 1341521"/>
              <a:gd name="connsiteX4496" fmla="*/ 756185 w 1987075"/>
              <a:gd name="connsiteY4496" fmla="*/ 286532 h 1341521"/>
              <a:gd name="connsiteX4497" fmla="*/ 748184 w 1987075"/>
              <a:gd name="connsiteY4497" fmla="*/ 281720 h 1341521"/>
              <a:gd name="connsiteX4498" fmla="*/ 744033 w 1987075"/>
              <a:gd name="connsiteY4498" fmla="*/ 278471 h 1341521"/>
              <a:gd name="connsiteX4499" fmla="*/ 738498 w 1987075"/>
              <a:gd name="connsiteY4499" fmla="*/ 275343 h 1341521"/>
              <a:gd name="connsiteX4500" fmla="*/ 736694 w 1987075"/>
              <a:gd name="connsiteY4500" fmla="*/ 272275 h 1341521"/>
              <a:gd name="connsiteX4501" fmla="*/ 738438 w 1987075"/>
              <a:gd name="connsiteY4501" fmla="*/ 268244 h 1341521"/>
              <a:gd name="connsiteX4502" fmla="*/ 739521 w 1987075"/>
              <a:gd name="connsiteY4502" fmla="*/ 263070 h 1341521"/>
              <a:gd name="connsiteX4503" fmla="*/ 740363 w 1987075"/>
              <a:gd name="connsiteY4503" fmla="*/ 253566 h 1341521"/>
              <a:gd name="connsiteX4504" fmla="*/ 740604 w 1987075"/>
              <a:gd name="connsiteY4504" fmla="*/ 250076 h 1341521"/>
              <a:gd name="connsiteX4505" fmla="*/ 739702 w 1987075"/>
              <a:gd name="connsiteY4505" fmla="*/ 238225 h 1341521"/>
              <a:gd name="connsiteX4506" fmla="*/ 738739 w 1987075"/>
              <a:gd name="connsiteY4506" fmla="*/ 233353 h 1341521"/>
              <a:gd name="connsiteX4507" fmla="*/ 737055 w 1987075"/>
              <a:gd name="connsiteY4507" fmla="*/ 229683 h 1341521"/>
              <a:gd name="connsiteX4508" fmla="*/ 729174 w 1987075"/>
              <a:gd name="connsiteY4508" fmla="*/ 219215 h 1341521"/>
              <a:gd name="connsiteX4509" fmla="*/ 727489 w 1987075"/>
              <a:gd name="connsiteY4509" fmla="*/ 215365 h 1341521"/>
              <a:gd name="connsiteX4510" fmla="*/ 722917 w 1987075"/>
              <a:gd name="connsiteY4510" fmla="*/ 205861 h 1341521"/>
              <a:gd name="connsiteX4511" fmla="*/ 722075 w 1987075"/>
              <a:gd name="connsiteY4511" fmla="*/ 204296 h 1341521"/>
              <a:gd name="connsiteX4512" fmla="*/ 718646 w 1987075"/>
              <a:gd name="connsiteY4512" fmla="*/ 197498 h 1341521"/>
              <a:gd name="connsiteX4513" fmla="*/ 717202 w 1987075"/>
              <a:gd name="connsiteY4513" fmla="*/ 195333 h 1341521"/>
              <a:gd name="connsiteX4514" fmla="*/ 716120 w 1987075"/>
              <a:gd name="connsiteY4514" fmla="*/ 192205 h 1341521"/>
              <a:gd name="connsiteX4515" fmla="*/ 714134 w 1987075"/>
              <a:gd name="connsiteY4515" fmla="*/ 188595 h 1341521"/>
              <a:gd name="connsiteX4516" fmla="*/ 711127 w 1987075"/>
              <a:gd name="connsiteY4516" fmla="*/ 184685 h 1341521"/>
              <a:gd name="connsiteX4517" fmla="*/ 706735 w 1987075"/>
              <a:gd name="connsiteY4517" fmla="*/ 180474 h 1341521"/>
              <a:gd name="connsiteX4518" fmla="*/ 702945 w 1987075"/>
              <a:gd name="connsiteY4518" fmla="*/ 178068 h 1341521"/>
              <a:gd name="connsiteX4519" fmla="*/ 701200 w 1987075"/>
              <a:gd name="connsiteY4519" fmla="*/ 176564 h 1341521"/>
              <a:gd name="connsiteX4520" fmla="*/ 699035 w 1987075"/>
              <a:gd name="connsiteY4520" fmla="*/ 172894 h 1341521"/>
              <a:gd name="connsiteX4521" fmla="*/ 698914 w 1987075"/>
              <a:gd name="connsiteY4521" fmla="*/ 168081 h 1341521"/>
              <a:gd name="connsiteX4522" fmla="*/ 697471 w 1987075"/>
              <a:gd name="connsiteY4522" fmla="*/ 163990 h 1341521"/>
              <a:gd name="connsiteX4523" fmla="*/ 695546 w 1987075"/>
              <a:gd name="connsiteY4523" fmla="*/ 160561 h 1341521"/>
              <a:gd name="connsiteX4524" fmla="*/ 691756 w 1987075"/>
              <a:gd name="connsiteY4524" fmla="*/ 156050 h 1341521"/>
              <a:gd name="connsiteX4525" fmla="*/ 687364 w 1987075"/>
              <a:gd name="connsiteY4525" fmla="*/ 152260 h 1341521"/>
              <a:gd name="connsiteX4526" fmla="*/ 684837 w 1987075"/>
              <a:gd name="connsiteY4526" fmla="*/ 150636 h 1341521"/>
              <a:gd name="connsiteX4527" fmla="*/ 680687 w 1987075"/>
              <a:gd name="connsiteY4527" fmla="*/ 149252 h 1341521"/>
              <a:gd name="connsiteX4528" fmla="*/ 681769 w 1987075"/>
              <a:gd name="connsiteY4528" fmla="*/ 148590 h 1341521"/>
              <a:gd name="connsiteX4529" fmla="*/ 691455 w 1987075"/>
              <a:gd name="connsiteY4529" fmla="*/ 148229 h 1341521"/>
              <a:gd name="connsiteX4530" fmla="*/ 696268 w 1987075"/>
              <a:gd name="connsiteY4530" fmla="*/ 147628 h 1341521"/>
              <a:gd name="connsiteX4531" fmla="*/ 699095 w 1987075"/>
              <a:gd name="connsiteY4531" fmla="*/ 145402 h 1341521"/>
              <a:gd name="connsiteX4532" fmla="*/ 700779 w 1987075"/>
              <a:gd name="connsiteY4532" fmla="*/ 141672 h 1341521"/>
              <a:gd name="connsiteX4533" fmla="*/ 703847 w 1987075"/>
              <a:gd name="connsiteY4533" fmla="*/ 138965 h 1341521"/>
              <a:gd name="connsiteX4534" fmla="*/ 705051 w 1987075"/>
              <a:gd name="connsiteY4534" fmla="*/ 136258 h 1341521"/>
              <a:gd name="connsiteX4535" fmla="*/ 706915 w 1987075"/>
              <a:gd name="connsiteY4535" fmla="*/ 132829 h 1341521"/>
              <a:gd name="connsiteX4536" fmla="*/ 706675 w 1987075"/>
              <a:gd name="connsiteY4536" fmla="*/ 132167 h 1341521"/>
              <a:gd name="connsiteX4537" fmla="*/ 708901 w 1987075"/>
              <a:gd name="connsiteY4537" fmla="*/ 129580 h 1341521"/>
              <a:gd name="connsiteX4538" fmla="*/ 709262 w 1987075"/>
              <a:gd name="connsiteY4538" fmla="*/ 127775 h 1341521"/>
              <a:gd name="connsiteX4539" fmla="*/ 711848 w 1987075"/>
              <a:gd name="connsiteY4539" fmla="*/ 122061 h 1341521"/>
              <a:gd name="connsiteX4540" fmla="*/ 713352 w 1987075"/>
              <a:gd name="connsiteY4540" fmla="*/ 115323 h 1341521"/>
              <a:gd name="connsiteX4541" fmla="*/ 713834 w 1987075"/>
              <a:gd name="connsiteY4541" fmla="*/ 115082 h 1341521"/>
              <a:gd name="connsiteX4542" fmla="*/ 718105 w 1987075"/>
              <a:gd name="connsiteY4542" fmla="*/ 117368 h 1341521"/>
              <a:gd name="connsiteX4543" fmla="*/ 728211 w 1987075"/>
              <a:gd name="connsiteY4543" fmla="*/ 122602 h 1341521"/>
              <a:gd name="connsiteX4544" fmla="*/ 730979 w 1987075"/>
              <a:gd name="connsiteY4544" fmla="*/ 123805 h 1341521"/>
              <a:gd name="connsiteX4545" fmla="*/ 738980 w 1987075"/>
              <a:gd name="connsiteY4545" fmla="*/ 125790 h 1341521"/>
              <a:gd name="connsiteX4546" fmla="*/ 751613 w 1987075"/>
              <a:gd name="connsiteY4546" fmla="*/ 127475 h 1341521"/>
              <a:gd name="connsiteX4547" fmla="*/ 756245 w 1987075"/>
              <a:gd name="connsiteY4547" fmla="*/ 128196 h 1341521"/>
              <a:gd name="connsiteX4548" fmla="*/ 759373 w 1987075"/>
              <a:gd name="connsiteY4548" fmla="*/ 128196 h 1341521"/>
              <a:gd name="connsiteX4549" fmla="*/ 762922 w 1987075"/>
              <a:gd name="connsiteY4549" fmla="*/ 129400 h 1341521"/>
              <a:gd name="connsiteX4550" fmla="*/ 766351 w 1987075"/>
              <a:gd name="connsiteY4550" fmla="*/ 130001 h 1341521"/>
              <a:gd name="connsiteX4551" fmla="*/ 770984 w 1987075"/>
              <a:gd name="connsiteY4551" fmla="*/ 130422 h 1341521"/>
              <a:gd name="connsiteX4552" fmla="*/ 775796 w 1987075"/>
              <a:gd name="connsiteY4552" fmla="*/ 129219 h 1341521"/>
              <a:gd name="connsiteX4553" fmla="*/ 781030 w 1987075"/>
              <a:gd name="connsiteY4553" fmla="*/ 128317 h 1341521"/>
              <a:gd name="connsiteX4554" fmla="*/ 784459 w 1987075"/>
              <a:gd name="connsiteY4554" fmla="*/ 126211 h 1341521"/>
              <a:gd name="connsiteX4555" fmla="*/ 789452 w 1987075"/>
              <a:gd name="connsiteY4555" fmla="*/ 124647 h 1341521"/>
              <a:gd name="connsiteX4556" fmla="*/ 794445 w 1987075"/>
              <a:gd name="connsiteY4556" fmla="*/ 121639 h 1341521"/>
              <a:gd name="connsiteX4557" fmla="*/ 798355 w 1987075"/>
              <a:gd name="connsiteY4557" fmla="*/ 117789 h 1341521"/>
              <a:gd name="connsiteX4558" fmla="*/ 802867 w 1987075"/>
              <a:gd name="connsiteY4558" fmla="*/ 114902 h 1341521"/>
              <a:gd name="connsiteX4559" fmla="*/ 806597 w 1987075"/>
              <a:gd name="connsiteY4559" fmla="*/ 111894 h 1341521"/>
              <a:gd name="connsiteX4560" fmla="*/ 808402 w 1987075"/>
              <a:gd name="connsiteY4560" fmla="*/ 110029 h 1341521"/>
              <a:gd name="connsiteX4561" fmla="*/ 811229 w 1987075"/>
              <a:gd name="connsiteY4561" fmla="*/ 106299 h 1341521"/>
              <a:gd name="connsiteX4562" fmla="*/ 813094 w 1987075"/>
              <a:gd name="connsiteY4562" fmla="*/ 103111 h 1341521"/>
              <a:gd name="connsiteX4563" fmla="*/ 816042 w 1987075"/>
              <a:gd name="connsiteY4563" fmla="*/ 94688 h 1341521"/>
              <a:gd name="connsiteX4564" fmla="*/ 817666 w 1987075"/>
              <a:gd name="connsiteY4564" fmla="*/ 89034 h 1341521"/>
              <a:gd name="connsiteX4565" fmla="*/ 818809 w 1987075"/>
              <a:gd name="connsiteY4565" fmla="*/ 86507 h 1341521"/>
              <a:gd name="connsiteX4566" fmla="*/ 826028 w 1987075"/>
              <a:gd name="connsiteY4566" fmla="*/ 75137 h 1341521"/>
              <a:gd name="connsiteX4567" fmla="*/ 828254 w 1987075"/>
              <a:gd name="connsiteY4567" fmla="*/ 72972 h 1341521"/>
              <a:gd name="connsiteX4568" fmla="*/ 833367 w 1987075"/>
              <a:gd name="connsiteY4568" fmla="*/ 69182 h 1341521"/>
              <a:gd name="connsiteX4569" fmla="*/ 839383 w 1987075"/>
              <a:gd name="connsiteY4569" fmla="*/ 64429 h 1341521"/>
              <a:gd name="connsiteX4570" fmla="*/ 844677 w 1987075"/>
              <a:gd name="connsiteY4570" fmla="*/ 58895 h 1341521"/>
              <a:gd name="connsiteX4571" fmla="*/ 846722 w 1987075"/>
              <a:gd name="connsiteY4571" fmla="*/ 57511 h 1341521"/>
              <a:gd name="connsiteX4572" fmla="*/ 848828 w 1987075"/>
              <a:gd name="connsiteY4572" fmla="*/ 55045 h 1341521"/>
              <a:gd name="connsiteX4573" fmla="*/ 854302 w 1987075"/>
              <a:gd name="connsiteY4573" fmla="*/ 50894 h 1341521"/>
              <a:gd name="connsiteX4574" fmla="*/ 856468 w 1987075"/>
              <a:gd name="connsiteY4574" fmla="*/ 49751 h 1341521"/>
              <a:gd name="connsiteX4575" fmla="*/ 867718 w 1987075"/>
              <a:gd name="connsiteY4575" fmla="*/ 45179 h 1341521"/>
              <a:gd name="connsiteX4576" fmla="*/ 869823 w 1987075"/>
              <a:gd name="connsiteY4576" fmla="*/ 44096 h 1341521"/>
              <a:gd name="connsiteX4577" fmla="*/ 875959 w 1987075"/>
              <a:gd name="connsiteY4577" fmla="*/ 47886 h 1341521"/>
              <a:gd name="connsiteX4578" fmla="*/ 880471 w 1987075"/>
              <a:gd name="connsiteY4578" fmla="*/ 50051 h 1341521"/>
              <a:gd name="connsiteX4579" fmla="*/ 884682 w 1987075"/>
              <a:gd name="connsiteY4579" fmla="*/ 51014 h 1341521"/>
              <a:gd name="connsiteX4580" fmla="*/ 888713 w 1987075"/>
              <a:gd name="connsiteY4580" fmla="*/ 50412 h 1341521"/>
              <a:gd name="connsiteX4581" fmla="*/ 891540 w 1987075"/>
              <a:gd name="connsiteY4581" fmla="*/ 50412 h 1341521"/>
              <a:gd name="connsiteX4582" fmla="*/ 900323 w 1987075"/>
              <a:gd name="connsiteY4582" fmla="*/ 48187 h 1341521"/>
              <a:gd name="connsiteX4583" fmla="*/ 908023 w 1987075"/>
              <a:gd name="connsiteY4583" fmla="*/ 45058 h 1341521"/>
              <a:gd name="connsiteX4584" fmla="*/ 915242 w 1987075"/>
              <a:gd name="connsiteY4584" fmla="*/ 41088 h 1341521"/>
              <a:gd name="connsiteX4585" fmla="*/ 919333 w 1987075"/>
              <a:gd name="connsiteY4585" fmla="*/ 38381 h 1341521"/>
              <a:gd name="connsiteX4586" fmla="*/ 923303 w 1987075"/>
              <a:gd name="connsiteY4586" fmla="*/ 34952 h 1341521"/>
              <a:gd name="connsiteX4587" fmla="*/ 925228 w 1987075"/>
              <a:gd name="connsiteY4587" fmla="*/ 34109 h 1341521"/>
              <a:gd name="connsiteX4588" fmla="*/ 930643 w 1987075"/>
              <a:gd name="connsiteY4588" fmla="*/ 30139 h 1341521"/>
              <a:gd name="connsiteX4589" fmla="*/ 933711 w 1987075"/>
              <a:gd name="connsiteY4589" fmla="*/ 28335 h 1341521"/>
              <a:gd name="connsiteX4590" fmla="*/ 938944 w 1987075"/>
              <a:gd name="connsiteY4590" fmla="*/ 24545 h 1341521"/>
              <a:gd name="connsiteX4591" fmla="*/ 942133 w 1987075"/>
              <a:gd name="connsiteY4591" fmla="*/ 23582 h 1341521"/>
              <a:gd name="connsiteX4592" fmla="*/ 953142 w 1987075"/>
              <a:gd name="connsiteY4592" fmla="*/ 21476 h 1341521"/>
              <a:gd name="connsiteX4593" fmla="*/ 957172 w 1987075"/>
              <a:gd name="connsiteY4593" fmla="*/ 21657 h 1341521"/>
              <a:gd name="connsiteX4594" fmla="*/ 962586 w 1987075"/>
              <a:gd name="connsiteY4594" fmla="*/ 21055 h 1341521"/>
              <a:gd name="connsiteX4595" fmla="*/ 957774 w 1987075"/>
              <a:gd name="connsiteY4595" fmla="*/ 22138 h 1341521"/>
              <a:gd name="connsiteX4596" fmla="*/ 954646 w 1987075"/>
              <a:gd name="connsiteY4596" fmla="*/ 21717 h 1341521"/>
              <a:gd name="connsiteX4597" fmla="*/ 948870 w 1987075"/>
              <a:gd name="connsiteY4597" fmla="*/ 22499 h 1341521"/>
              <a:gd name="connsiteX4598" fmla="*/ 948870 w 1987075"/>
              <a:gd name="connsiteY4598" fmla="*/ 22980 h 1341521"/>
              <a:gd name="connsiteX4599" fmla="*/ 951939 w 1987075"/>
              <a:gd name="connsiteY4599" fmla="*/ 23402 h 1341521"/>
              <a:gd name="connsiteX4600" fmla="*/ 952660 w 1987075"/>
              <a:gd name="connsiteY4600" fmla="*/ 22800 h 1341521"/>
              <a:gd name="connsiteX4601" fmla="*/ 953443 w 1987075"/>
              <a:gd name="connsiteY4601" fmla="*/ 26349 h 1341521"/>
              <a:gd name="connsiteX4602" fmla="*/ 951517 w 1987075"/>
              <a:gd name="connsiteY4602" fmla="*/ 25868 h 1341521"/>
              <a:gd name="connsiteX4603" fmla="*/ 947186 w 1987075"/>
              <a:gd name="connsiteY4603" fmla="*/ 25808 h 1341521"/>
              <a:gd name="connsiteX4604" fmla="*/ 946705 w 1987075"/>
              <a:gd name="connsiteY4604" fmla="*/ 27613 h 1341521"/>
              <a:gd name="connsiteX4605" fmla="*/ 947306 w 1987075"/>
              <a:gd name="connsiteY4605" fmla="*/ 29718 h 1341521"/>
              <a:gd name="connsiteX4606" fmla="*/ 948810 w 1987075"/>
              <a:gd name="connsiteY4606" fmla="*/ 28695 h 1341521"/>
              <a:gd name="connsiteX4607" fmla="*/ 950013 w 1987075"/>
              <a:gd name="connsiteY4607" fmla="*/ 30260 h 1341521"/>
              <a:gd name="connsiteX4608" fmla="*/ 952179 w 1987075"/>
              <a:gd name="connsiteY4608" fmla="*/ 30861 h 1341521"/>
              <a:gd name="connsiteX4609" fmla="*/ 954465 w 1987075"/>
              <a:gd name="connsiteY4609" fmla="*/ 30079 h 1341521"/>
              <a:gd name="connsiteX4610" fmla="*/ 954586 w 1987075"/>
              <a:gd name="connsiteY4610" fmla="*/ 30861 h 1341521"/>
              <a:gd name="connsiteX4611" fmla="*/ 956390 w 1987075"/>
              <a:gd name="connsiteY4611" fmla="*/ 31162 h 1341521"/>
              <a:gd name="connsiteX4612" fmla="*/ 957112 w 1987075"/>
              <a:gd name="connsiteY4612" fmla="*/ 29838 h 1341521"/>
              <a:gd name="connsiteX4613" fmla="*/ 954525 w 1987075"/>
              <a:gd name="connsiteY4613" fmla="*/ 27793 h 1341521"/>
              <a:gd name="connsiteX4614" fmla="*/ 954766 w 1987075"/>
              <a:gd name="connsiteY4614" fmla="*/ 26710 h 1341521"/>
              <a:gd name="connsiteX4615" fmla="*/ 957413 w 1987075"/>
              <a:gd name="connsiteY4615" fmla="*/ 29117 h 1341521"/>
              <a:gd name="connsiteX4616" fmla="*/ 964632 w 1987075"/>
              <a:gd name="connsiteY4616" fmla="*/ 31764 h 1341521"/>
              <a:gd name="connsiteX4617" fmla="*/ 967459 w 1987075"/>
              <a:gd name="connsiteY4617" fmla="*/ 31523 h 1341521"/>
              <a:gd name="connsiteX4618" fmla="*/ 968963 w 1987075"/>
              <a:gd name="connsiteY4618" fmla="*/ 32124 h 1341521"/>
              <a:gd name="connsiteX4619" fmla="*/ 970648 w 1987075"/>
              <a:gd name="connsiteY4619" fmla="*/ 31403 h 1341521"/>
              <a:gd name="connsiteX4620" fmla="*/ 971971 w 1987075"/>
              <a:gd name="connsiteY4620" fmla="*/ 32365 h 1341521"/>
              <a:gd name="connsiteX4621" fmla="*/ 973054 w 1987075"/>
              <a:gd name="connsiteY4621" fmla="*/ 30801 h 1341521"/>
              <a:gd name="connsiteX4622" fmla="*/ 977145 w 1987075"/>
              <a:gd name="connsiteY4622" fmla="*/ 32004 h 1341521"/>
              <a:gd name="connsiteX4623" fmla="*/ 982258 w 1987075"/>
              <a:gd name="connsiteY4623" fmla="*/ 32124 h 1341521"/>
              <a:gd name="connsiteX4624" fmla="*/ 986650 w 1987075"/>
              <a:gd name="connsiteY4624" fmla="*/ 31342 h 1341521"/>
              <a:gd name="connsiteX4625" fmla="*/ 990019 w 1987075"/>
              <a:gd name="connsiteY4625" fmla="*/ 30260 h 1341521"/>
              <a:gd name="connsiteX4626" fmla="*/ 998380 w 1987075"/>
              <a:gd name="connsiteY4626" fmla="*/ 26109 h 1341521"/>
              <a:gd name="connsiteX4627" fmla="*/ 1001027 w 1987075"/>
              <a:gd name="connsiteY4627" fmla="*/ 24364 h 1341521"/>
              <a:gd name="connsiteX4628" fmla="*/ 1005539 w 1987075"/>
              <a:gd name="connsiteY4628" fmla="*/ 20935 h 1341521"/>
              <a:gd name="connsiteX4629" fmla="*/ 1008186 w 1987075"/>
              <a:gd name="connsiteY4629" fmla="*/ 18529 h 1341521"/>
              <a:gd name="connsiteX4630" fmla="*/ 1012277 w 1987075"/>
              <a:gd name="connsiteY4630" fmla="*/ 13836 h 1341521"/>
              <a:gd name="connsiteX4631" fmla="*/ 1017210 w 1987075"/>
              <a:gd name="connsiteY4631" fmla="*/ 8843 h 1341521"/>
              <a:gd name="connsiteX4632" fmla="*/ 1022564 w 1987075"/>
              <a:gd name="connsiteY4632" fmla="*/ 3790 h 1341521"/>
              <a:gd name="connsiteX4633" fmla="*/ 1027677 w 1987075"/>
              <a:gd name="connsiteY4633" fmla="*/ 782 h 1341521"/>
              <a:gd name="connsiteX4634" fmla="*/ 1029903 w 1987075"/>
              <a:gd name="connsiteY4634" fmla="*/ 0 h 1341521"/>
              <a:gd name="connsiteX4635" fmla="*/ 1029422 w 1987075"/>
              <a:gd name="connsiteY4635" fmla="*/ 3369 h 1341521"/>
              <a:gd name="connsiteX4636" fmla="*/ 1029963 w 1987075"/>
              <a:gd name="connsiteY4636" fmla="*/ 4632 h 1341521"/>
              <a:gd name="connsiteX4637" fmla="*/ 1032129 w 1987075"/>
              <a:gd name="connsiteY4637" fmla="*/ 5595 h 1341521"/>
              <a:gd name="connsiteX4638" fmla="*/ 1032670 w 1987075"/>
              <a:gd name="connsiteY4638" fmla="*/ 7580 h 1341521"/>
              <a:gd name="connsiteX4639" fmla="*/ 1034235 w 1987075"/>
              <a:gd name="connsiteY4639" fmla="*/ 8603 h 1341521"/>
              <a:gd name="connsiteX4640" fmla="*/ 1035558 w 1987075"/>
              <a:gd name="connsiteY4640" fmla="*/ 8362 h 1341521"/>
              <a:gd name="connsiteX4641" fmla="*/ 1038325 w 1987075"/>
              <a:gd name="connsiteY4641" fmla="*/ 9806 h 1341521"/>
              <a:gd name="connsiteX4642" fmla="*/ 1040732 w 1987075"/>
              <a:gd name="connsiteY4642" fmla="*/ 11430 h 1341521"/>
              <a:gd name="connsiteX4643" fmla="*/ 1040130 w 1987075"/>
              <a:gd name="connsiteY4643" fmla="*/ 12753 h 1341521"/>
              <a:gd name="connsiteX4644" fmla="*/ 1041333 w 1987075"/>
              <a:gd name="connsiteY4644" fmla="*/ 14679 h 1341521"/>
              <a:gd name="connsiteX4645" fmla="*/ 1039829 w 1987075"/>
              <a:gd name="connsiteY4645" fmla="*/ 17085 h 1341521"/>
              <a:gd name="connsiteX4646" fmla="*/ 1043018 w 1987075"/>
              <a:gd name="connsiteY4646" fmla="*/ 16243 h 1341521"/>
              <a:gd name="connsiteX4647" fmla="*/ 1044281 w 1987075"/>
              <a:gd name="connsiteY4647" fmla="*/ 14618 h 1341521"/>
              <a:gd name="connsiteX4648" fmla="*/ 1044762 w 1987075"/>
              <a:gd name="connsiteY4648" fmla="*/ 16543 h 1341521"/>
              <a:gd name="connsiteX4649" fmla="*/ 1048612 w 1987075"/>
              <a:gd name="connsiteY4649" fmla="*/ 16844 h 1341521"/>
              <a:gd name="connsiteX4650" fmla="*/ 1049394 w 1987075"/>
              <a:gd name="connsiteY4650" fmla="*/ 18228 h 1341521"/>
              <a:gd name="connsiteX4651" fmla="*/ 1050838 w 1987075"/>
              <a:gd name="connsiteY4651" fmla="*/ 18288 h 1341521"/>
              <a:gd name="connsiteX4652" fmla="*/ 1052823 w 1987075"/>
              <a:gd name="connsiteY4652" fmla="*/ 20093 h 1341521"/>
              <a:gd name="connsiteX4653" fmla="*/ 1052282 w 1987075"/>
              <a:gd name="connsiteY4653" fmla="*/ 22078 h 1341521"/>
              <a:gd name="connsiteX4654" fmla="*/ 1053064 w 1987075"/>
              <a:gd name="connsiteY4654" fmla="*/ 25567 h 1341521"/>
              <a:gd name="connsiteX4655" fmla="*/ 1051801 w 1987075"/>
              <a:gd name="connsiteY4655" fmla="*/ 28154 h 1341521"/>
              <a:gd name="connsiteX4656" fmla="*/ 1050056 w 1987075"/>
              <a:gd name="connsiteY4656" fmla="*/ 29478 h 1341521"/>
              <a:gd name="connsiteX4657" fmla="*/ 1049154 w 1987075"/>
              <a:gd name="connsiteY4657" fmla="*/ 29177 h 1341521"/>
              <a:gd name="connsiteX4658" fmla="*/ 1047349 w 1987075"/>
              <a:gd name="connsiteY4658" fmla="*/ 30380 h 1341521"/>
              <a:gd name="connsiteX4659" fmla="*/ 1045544 w 1987075"/>
              <a:gd name="connsiteY4659" fmla="*/ 33388 h 1341521"/>
              <a:gd name="connsiteX4660" fmla="*/ 1044040 w 1987075"/>
              <a:gd name="connsiteY4660" fmla="*/ 32966 h 1341521"/>
              <a:gd name="connsiteX4661" fmla="*/ 1042897 w 1987075"/>
              <a:gd name="connsiteY4661" fmla="*/ 34591 h 1341521"/>
              <a:gd name="connsiteX4662" fmla="*/ 1041935 w 1987075"/>
              <a:gd name="connsiteY4662" fmla="*/ 33628 h 1341521"/>
              <a:gd name="connsiteX4663" fmla="*/ 1037724 w 1987075"/>
              <a:gd name="connsiteY4663" fmla="*/ 33628 h 1341521"/>
              <a:gd name="connsiteX4664" fmla="*/ 1038085 w 1987075"/>
              <a:gd name="connsiteY4664" fmla="*/ 37719 h 1341521"/>
              <a:gd name="connsiteX4665" fmla="*/ 1036881 w 1987075"/>
              <a:gd name="connsiteY4665" fmla="*/ 38681 h 1341521"/>
              <a:gd name="connsiteX4666" fmla="*/ 1038205 w 1987075"/>
              <a:gd name="connsiteY4666" fmla="*/ 38862 h 1341521"/>
              <a:gd name="connsiteX4667" fmla="*/ 1038385 w 1987075"/>
              <a:gd name="connsiteY4667" fmla="*/ 42111 h 1341521"/>
              <a:gd name="connsiteX4668" fmla="*/ 1037844 w 1987075"/>
              <a:gd name="connsiteY4668" fmla="*/ 43735 h 1341521"/>
              <a:gd name="connsiteX4669" fmla="*/ 1039288 w 1987075"/>
              <a:gd name="connsiteY4669" fmla="*/ 44637 h 1341521"/>
              <a:gd name="connsiteX4670" fmla="*/ 1042055 w 1987075"/>
              <a:gd name="connsiteY4670" fmla="*/ 44998 h 1341521"/>
              <a:gd name="connsiteX4671" fmla="*/ 1045063 w 1987075"/>
              <a:gd name="connsiteY4671" fmla="*/ 44457 h 1341521"/>
              <a:gd name="connsiteX4672" fmla="*/ 1046266 w 1987075"/>
              <a:gd name="connsiteY4672" fmla="*/ 46382 h 1341521"/>
              <a:gd name="connsiteX4673" fmla="*/ 1046868 w 1987075"/>
              <a:gd name="connsiteY4673" fmla="*/ 43494 h 1341521"/>
              <a:gd name="connsiteX4674" fmla="*/ 1047469 w 1987075"/>
              <a:gd name="connsiteY4674" fmla="*/ 44998 h 1341521"/>
              <a:gd name="connsiteX4675" fmla="*/ 1049996 w 1987075"/>
              <a:gd name="connsiteY4675" fmla="*/ 44397 h 1341521"/>
              <a:gd name="connsiteX4676" fmla="*/ 1050598 w 1987075"/>
              <a:gd name="connsiteY4676" fmla="*/ 42471 h 1341521"/>
              <a:gd name="connsiteX4677" fmla="*/ 1050838 w 1987075"/>
              <a:gd name="connsiteY4677" fmla="*/ 37599 h 1341521"/>
              <a:gd name="connsiteX4678" fmla="*/ 1051921 w 1987075"/>
              <a:gd name="connsiteY4678" fmla="*/ 37719 h 1341521"/>
              <a:gd name="connsiteX4679" fmla="*/ 1054929 w 1987075"/>
              <a:gd name="connsiteY4679" fmla="*/ 35193 h 1341521"/>
              <a:gd name="connsiteX4680" fmla="*/ 1055531 w 1987075"/>
              <a:gd name="connsiteY4680" fmla="*/ 34109 h 1341521"/>
              <a:gd name="connsiteX4681" fmla="*/ 1058719 w 1987075"/>
              <a:gd name="connsiteY4681" fmla="*/ 33027 h 1341521"/>
              <a:gd name="connsiteX4682" fmla="*/ 1059320 w 1987075"/>
              <a:gd name="connsiteY4682" fmla="*/ 36215 h 1341521"/>
              <a:gd name="connsiteX4683" fmla="*/ 1060403 w 1987075"/>
              <a:gd name="connsiteY4683" fmla="*/ 36215 h 1341521"/>
              <a:gd name="connsiteX4684" fmla="*/ 1061125 w 1987075"/>
              <a:gd name="connsiteY4684" fmla="*/ 34531 h 1341521"/>
              <a:gd name="connsiteX4685" fmla="*/ 1060885 w 1987075"/>
              <a:gd name="connsiteY4685" fmla="*/ 32245 h 1341521"/>
              <a:gd name="connsiteX4686" fmla="*/ 1059080 w 1987075"/>
              <a:gd name="connsiteY4686" fmla="*/ 29237 h 1341521"/>
              <a:gd name="connsiteX4687" fmla="*/ 1060824 w 1987075"/>
              <a:gd name="connsiteY4687" fmla="*/ 27432 h 1341521"/>
              <a:gd name="connsiteX4688" fmla="*/ 1062930 w 1987075"/>
              <a:gd name="connsiteY4688" fmla="*/ 26650 h 1341521"/>
              <a:gd name="connsiteX4689" fmla="*/ 1063050 w 1987075"/>
              <a:gd name="connsiteY4689" fmla="*/ 29297 h 1341521"/>
              <a:gd name="connsiteX4690" fmla="*/ 1064253 w 1987075"/>
              <a:gd name="connsiteY4690" fmla="*/ 29838 h 1341521"/>
              <a:gd name="connsiteX4691" fmla="*/ 1064975 w 1987075"/>
              <a:gd name="connsiteY4691" fmla="*/ 27131 h 1341521"/>
              <a:gd name="connsiteX4692" fmla="*/ 1064133 w 1987075"/>
              <a:gd name="connsiteY4692" fmla="*/ 25146 h 1341521"/>
              <a:gd name="connsiteX4693" fmla="*/ 1065216 w 1987075"/>
              <a:gd name="connsiteY4693" fmla="*/ 24785 h 1341521"/>
              <a:gd name="connsiteX4694" fmla="*/ 1065577 w 1987075"/>
              <a:gd name="connsiteY4694" fmla="*/ 23402 h 1341521"/>
              <a:gd name="connsiteX4695" fmla="*/ 1069126 w 1987075"/>
              <a:gd name="connsiteY4695" fmla="*/ 26951 h 1341521"/>
              <a:gd name="connsiteX4696" fmla="*/ 1072615 w 1987075"/>
              <a:gd name="connsiteY4696" fmla="*/ 31282 h 1341521"/>
              <a:gd name="connsiteX4697" fmla="*/ 1075804 w 1987075"/>
              <a:gd name="connsiteY4697" fmla="*/ 36275 h 1341521"/>
              <a:gd name="connsiteX4698" fmla="*/ 1076405 w 1987075"/>
              <a:gd name="connsiteY4698" fmla="*/ 37779 h 1341521"/>
              <a:gd name="connsiteX4699" fmla="*/ 1074480 w 1987075"/>
              <a:gd name="connsiteY4699" fmla="*/ 41990 h 1341521"/>
              <a:gd name="connsiteX4700" fmla="*/ 1073578 w 1987075"/>
              <a:gd name="connsiteY4700" fmla="*/ 48728 h 1341521"/>
              <a:gd name="connsiteX4701" fmla="*/ 1073999 w 1987075"/>
              <a:gd name="connsiteY4701" fmla="*/ 51736 h 1341521"/>
              <a:gd name="connsiteX4702" fmla="*/ 1079955 w 1987075"/>
              <a:gd name="connsiteY4702" fmla="*/ 52037 h 1341521"/>
              <a:gd name="connsiteX4703" fmla="*/ 1082241 w 1987075"/>
              <a:gd name="connsiteY4703" fmla="*/ 53601 h 1341521"/>
              <a:gd name="connsiteX4704" fmla="*/ 1082842 w 1987075"/>
              <a:gd name="connsiteY4704" fmla="*/ 54684 h 1341521"/>
              <a:gd name="connsiteX4705" fmla="*/ 1081639 w 1987075"/>
              <a:gd name="connsiteY4705" fmla="*/ 56308 h 1341521"/>
              <a:gd name="connsiteX4706" fmla="*/ 1083564 w 1987075"/>
              <a:gd name="connsiteY4706" fmla="*/ 57692 h 1341521"/>
              <a:gd name="connsiteX4707" fmla="*/ 1086632 w 1987075"/>
              <a:gd name="connsiteY4707" fmla="*/ 56549 h 1341521"/>
              <a:gd name="connsiteX4708" fmla="*/ 1089038 w 1987075"/>
              <a:gd name="connsiteY4708" fmla="*/ 54563 h 1341521"/>
              <a:gd name="connsiteX4709" fmla="*/ 1091324 w 1987075"/>
              <a:gd name="connsiteY4709" fmla="*/ 51375 h 1341521"/>
              <a:gd name="connsiteX4710" fmla="*/ 1091385 w 1987075"/>
              <a:gd name="connsiteY4710" fmla="*/ 50232 h 1341521"/>
              <a:gd name="connsiteX4711" fmla="*/ 1096618 w 1987075"/>
              <a:gd name="connsiteY4711" fmla="*/ 50051 h 1341521"/>
              <a:gd name="connsiteX4712" fmla="*/ 1104138 w 1987075"/>
              <a:gd name="connsiteY4712" fmla="*/ 51676 h 1341521"/>
              <a:gd name="connsiteX4713" fmla="*/ 1105943 w 1987075"/>
              <a:gd name="connsiteY4713" fmla="*/ 51495 h 1341521"/>
              <a:gd name="connsiteX4714" fmla="*/ 1110334 w 1987075"/>
              <a:gd name="connsiteY4714" fmla="*/ 49871 h 1341521"/>
              <a:gd name="connsiteX4715" fmla="*/ 1111898 w 1987075"/>
              <a:gd name="connsiteY4715" fmla="*/ 49991 h 1341521"/>
              <a:gd name="connsiteX4716" fmla="*/ 1115929 w 1987075"/>
              <a:gd name="connsiteY4716" fmla="*/ 51495 h 1341521"/>
              <a:gd name="connsiteX4717" fmla="*/ 1116591 w 1987075"/>
              <a:gd name="connsiteY4717" fmla="*/ 52879 h 1341521"/>
              <a:gd name="connsiteX4718" fmla="*/ 1118756 w 1987075"/>
              <a:gd name="connsiteY4718" fmla="*/ 53480 h 1341521"/>
              <a:gd name="connsiteX4719" fmla="*/ 1119779 w 1987075"/>
              <a:gd name="connsiteY4719" fmla="*/ 56849 h 1341521"/>
              <a:gd name="connsiteX4720" fmla="*/ 1121103 w 1987075"/>
              <a:gd name="connsiteY4720" fmla="*/ 57331 h 1341521"/>
              <a:gd name="connsiteX4721" fmla="*/ 1122486 w 1987075"/>
              <a:gd name="connsiteY4721" fmla="*/ 54864 h 1341521"/>
              <a:gd name="connsiteX4722" fmla="*/ 1123689 w 1987075"/>
              <a:gd name="connsiteY4722" fmla="*/ 55706 h 1341521"/>
              <a:gd name="connsiteX4723" fmla="*/ 1127780 w 1987075"/>
              <a:gd name="connsiteY4723" fmla="*/ 55586 h 1341521"/>
              <a:gd name="connsiteX4724" fmla="*/ 1129946 w 1987075"/>
              <a:gd name="connsiteY4724" fmla="*/ 57210 h 1341521"/>
              <a:gd name="connsiteX4725" fmla="*/ 1132352 w 1987075"/>
              <a:gd name="connsiteY4725" fmla="*/ 58233 h 1341521"/>
              <a:gd name="connsiteX4726" fmla="*/ 1133194 w 1987075"/>
              <a:gd name="connsiteY4726" fmla="*/ 59256 h 1341521"/>
              <a:gd name="connsiteX4727" fmla="*/ 1136623 w 1987075"/>
              <a:gd name="connsiteY4727" fmla="*/ 61361 h 1341521"/>
              <a:gd name="connsiteX4728" fmla="*/ 1137105 w 1987075"/>
              <a:gd name="connsiteY4728" fmla="*/ 63587 h 1341521"/>
              <a:gd name="connsiteX4729" fmla="*/ 1135300 w 1987075"/>
              <a:gd name="connsiteY4729" fmla="*/ 63768 h 1341521"/>
              <a:gd name="connsiteX4730" fmla="*/ 1133976 w 1987075"/>
              <a:gd name="connsiteY4730" fmla="*/ 64790 h 1341521"/>
              <a:gd name="connsiteX4731" fmla="*/ 1131630 w 1987075"/>
              <a:gd name="connsiteY4731" fmla="*/ 68640 h 1341521"/>
              <a:gd name="connsiteX4732" fmla="*/ 1130186 w 1987075"/>
              <a:gd name="connsiteY4732" fmla="*/ 68219 h 1341521"/>
              <a:gd name="connsiteX4733" fmla="*/ 1131149 w 1987075"/>
              <a:gd name="connsiteY4733" fmla="*/ 69603 h 1341521"/>
              <a:gd name="connsiteX4734" fmla="*/ 1129705 w 1987075"/>
              <a:gd name="connsiteY4734" fmla="*/ 71107 h 1341521"/>
              <a:gd name="connsiteX4735" fmla="*/ 1128201 w 1987075"/>
              <a:gd name="connsiteY4735" fmla="*/ 71107 h 1341521"/>
              <a:gd name="connsiteX4736" fmla="*/ 1127840 w 1987075"/>
              <a:gd name="connsiteY4736" fmla="*/ 75438 h 1341521"/>
              <a:gd name="connsiteX4737" fmla="*/ 1128622 w 1987075"/>
              <a:gd name="connsiteY4737" fmla="*/ 77664 h 1341521"/>
              <a:gd name="connsiteX4738" fmla="*/ 1130608 w 1987075"/>
              <a:gd name="connsiteY4738" fmla="*/ 78927 h 1341521"/>
              <a:gd name="connsiteX4739" fmla="*/ 1131570 w 1987075"/>
              <a:gd name="connsiteY4739" fmla="*/ 78265 h 1341521"/>
              <a:gd name="connsiteX4740" fmla="*/ 1132713 w 1987075"/>
              <a:gd name="connsiteY4740" fmla="*/ 79469 h 1341521"/>
              <a:gd name="connsiteX4741" fmla="*/ 1134879 w 1987075"/>
              <a:gd name="connsiteY4741" fmla="*/ 80552 h 1341521"/>
              <a:gd name="connsiteX4742" fmla="*/ 1136503 w 1987075"/>
              <a:gd name="connsiteY4742" fmla="*/ 80311 h 1341521"/>
              <a:gd name="connsiteX4743" fmla="*/ 1138127 w 1987075"/>
              <a:gd name="connsiteY4743" fmla="*/ 81514 h 1341521"/>
              <a:gd name="connsiteX4744" fmla="*/ 1137766 w 1987075"/>
              <a:gd name="connsiteY4744" fmla="*/ 82597 h 1341521"/>
              <a:gd name="connsiteX4745" fmla="*/ 1134097 w 1987075"/>
              <a:gd name="connsiteY4745" fmla="*/ 80612 h 1341521"/>
              <a:gd name="connsiteX4746" fmla="*/ 1132292 w 1987075"/>
              <a:gd name="connsiteY4746" fmla="*/ 81033 h 1341521"/>
              <a:gd name="connsiteX4747" fmla="*/ 1129104 w 1987075"/>
              <a:gd name="connsiteY4747" fmla="*/ 80431 h 1341521"/>
              <a:gd name="connsiteX4748" fmla="*/ 1128382 w 1987075"/>
              <a:gd name="connsiteY4748" fmla="*/ 81033 h 1341521"/>
              <a:gd name="connsiteX4749" fmla="*/ 1125915 w 1987075"/>
              <a:gd name="connsiteY4749" fmla="*/ 79589 h 1341521"/>
              <a:gd name="connsiteX4750" fmla="*/ 1124471 w 1987075"/>
              <a:gd name="connsiteY4750" fmla="*/ 80792 h 1341521"/>
              <a:gd name="connsiteX4751" fmla="*/ 1125314 w 1987075"/>
              <a:gd name="connsiteY4751" fmla="*/ 82838 h 1341521"/>
              <a:gd name="connsiteX4752" fmla="*/ 1128201 w 1987075"/>
              <a:gd name="connsiteY4752" fmla="*/ 82416 h 1341521"/>
              <a:gd name="connsiteX4753" fmla="*/ 1130066 w 1987075"/>
              <a:gd name="connsiteY4753" fmla="*/ 82597 h 1341521"/>
              <a:gd name="connsiteX4754" fmla="*/ 1133315 w 1987075"/>
              <a:gd name="connsiteY4754" fmla="*/ 83920 h 1341521"/>
              <a:gd name="connsiteX4755" fmla="*/ 1134758 w 1987075"/>
              <a:gd name="connsiteY4755" fmla="*/ 83259 h 1341521"/>
              <a:gd name="connsiteX4756" fmla="*/ 1138007 w 1987075"/>
              <a:gd name="connsiteY4756" fmla="*/ 84161 h 1341521"/>
              <a:gd name="connsiteX4757" fmla="*/ 1140173 w 1987075"/>
              <a:gd name="connsiteY4757" fmla="*/ 82898 h 1341521"/>
              <a:gd name="connsiteX4758" fmla="*/ 1144263 w 1987075"/>
              <a:gd name="connsiteY4758" fmla="*/ 84943 h 1341521"/>
              <a:gd name="connsiteX4759" fmla="*/ 1147151 w 1987075"/>
              <a:gd name="connsiteY4759" fmla="*/ 84582 h 1341521"/>
              <a:gd name="connsiteX4760" fmla="*/ 1147091 w 1987075"/>
              <a:gd name="connsiteY4760" fmla="*/ 85184 h 1341521"/>
              <a:gd name="connsiteX4761" fmla="*/ 1144444 w 1987075"/>
              <a:gd name="connsiteY4761" fmla="*/ 88372 h 1341521"/>
              <a:gd name="connsiteX4762" fmla="*/ 1144805 w 1987075"/>
              <a:gd name="connsiteY4762" fmla="*/ 89936 h 1341521"/>
              <a:gd name="connsiteX4763" fmla="*/ 1140955 w 1987075"/>
              <a:gd name="connsiteY4763" fmla="*/ 90297 h 1341521"/>
              <a:gd name="connsiteX4764" fmla="*/ 1139752 w 1987075"/>
              <a:gd name="connsiteY4764" fmla="*/ 91500 h 1341521"/>
              <a:gd name="connsiteX4765" fmla="*/ 1141556 w 1987075"/>
              <a:gd name="connsiteY4765" fmla="*/ 93906 h 1341521"/>
              <a:gd name="connsiteX4766" fmla="*/ 1144624 w 1987075"/>
              <a:gd name="connsiteY4766" fmla="*/ 93847 h 1341521"/>
              <a:gd name="connsiteX4767" fmla="*/ 1146188 w 1987075"/>
              <a:gd name="connsiteY4767" fmla="*/ 94568 h 1341521"/>
              <a:gd name="connsiteX4768" fmla="*/ 1149918 w 1987075"/>
              <a:gd name="connsiteY4768" fmla="*/ 94388 h 1341521"/>
              <a:gd name="connsiteX4769" fmla="*/ 1151723 w 1987075"/>
              <a:gd name="connsiteY4769" fmla="*/ 95591 h 1341521"/>
              <a:gd name="connsiteX4770" fmla="*/ 1157017 w 1987075"/>
              <a:gd name="connsiteY4770" fmla="*/ 98358 h 1341521"/>
              <a:gd name="connsiteX4771" fmla="*/ 1158220 w 1987075"/>
              <a:gd name="connsiteY4771" fmla="*/ 100764 h 1341521"/>
              <a:gd name="connsiteX4772" fmla="*/ 1160867 w 1987075"/>
              <a:gd name="connsiteY4772" fmla="*/ 100764 h 1341521"/>
              <a:gd name="connsiteX4773" fmla="*/ 1164115 w 1987075"/>
              <a:gd name="connsiteY4773" fmla="*/ 97155 h 1341521"/>
              <a:gd name="connsiteX4774" fmla="*/ 1167123 w 1987075"/>
              <a:gd name="connsiteY4774" fmla="*/ 94929 h 1341521"/>
              <a:gd name="connsiteX4775" fmla="*/ 1169710 w 1987075"/>
              <a:gd name="connsiteY4775" fmla="*/ 95771 h 1341521"/>
              <a:gd name="connsiteX4776" fmla="*/ 1171635 w 1987075"/>
              <a:gd name="connsiteY4776" fmla="*/ 95170 h 1341521"/>
              <a:gd name="connsiteX4777" fmla="*/ 1173921 w 1987075"/>
              <a:gd name="connsiteY4777" fmla="*/ 96674 h 1341521"/>
              <a:gd name="connsiteX4778" fmla="*/ 1175245 w 1987075"/>
              <a:gd name="connsiteY4778" fmla="*/ 94448 h 1341521"/>
              <a:gd name="connsiteX4779" fmla="*/ 1179275 w 1987075"/>
              <a:gd name="connsiteY4779" fmla="*/ 94388 h 1341521"/>
              <a:gd name="connsiteX4780" fmla="*/ 1179757 w 1987075"/>
              <a:gd name="connsiteY4780" fmla="*/ 95471 h 1341521"/>
              <a:gd name="connsiteX4781" fmla="*/ 1181862 w 1987075"/>
              <a:gd name="connsiteY4781" fmla="*/ 96674 h 1341521"/>
              <a:gd name="connsiteX4782" fmla="*/ 1182584 w 1987075"/>
              <a:gd name="connsiteY4782" fmla="*/ 98358 h 1341521"/>
              <a:gd name="connsiteX4783" fmla="*/ 1182764 w 1987075"/>
              <a:gd name="connsiteY4783" fmla="*/ 100764 h 1341521"/>
              <a:gd name="connsiteX4784" fmla="*/ 1187758 w 1987075"/>
              <a:gd name="connsiteY4784" fmla="*/ 99261 h 1341521"/>
              <a:gd name="connsiteX4785" fmla="*/ 1189803 w 1987075"/>
              <a:gd name="connsiteY4785" fmla="*/ 100043 h 1341521"/>
              <a:gd name="connsiteX4786" fmla="*/ 1191788 w 1987075"/>
              <a:gd name="connsiteY4786" fmla="*/ 98779 h 1341521"/>
              <a:gd name="connsiteX4787" fmla="*/ 1197383 w 1987075"/>
              <a:gd name="connsiteY4787" fmla="*/ 94207 h 1341521"/>
              <a:gd name="connsiteX4788" fmla="*/ 1199428 w 1987075"/>
              <a:gd name="connsiteY4788" fmla="*/ 96433 h 1341521"/>
              <a:gd name="connsiteX4789" fmla="*/ 1201353 w 1987075"/>
              <a:gd name="connsiteY4789" fmla="*/ 95110 h 1341521"/>
              <a:gd name="connsiteX4790" fmla="*/ 1202917 w 1987075"/>
              <a:gd name="connsiteY4790" fmla="*/ 94929 h 1341521"/>
              <a:gd name="connsiteX4791" fmla="*/ 1204842 w 1987075"/>
              <a:gd name="connsiteY4791" fmla="*/ 96192 h 1341521"/>
              <a:gd name="connsiteX4792" fmla="*/ 1208392 w 1987075"/>
              <a:gd name="connsiteY4792" fmla="*/ 94869 h 1341521"/>
              <a:gd name="connsiteX4793" fmla="*/ 1209294 w 1987075"/>
              <a:gd name="connsiteY4793" fmla="*/ 97095 h 1341521"/>
              <a:gd name="connsiteX4794" fmla="*/ 1210136 w 1987075"/>
              <a:gd name="connsiteY4794" fmla="*/ 97516 h 1341521"/>
              <a:gd name="connsiteX4795" fmla="*/ 1211941 w 1987075"/>
              <a:gd name="connsiteY4795" fmla="*/ 96313 h 1341521"/>
              <a:gd name="connsiteX4796" fmla="*/ 1213144 w 1987075"/>
              <a:gd name="connsiteY4796" fmla="*/ 97636 h 1341521"/>
              <a:gd name="connsiteX4797" fmla="*/ 1216393 w 1987075"/>
              <a:gd name="connsiteY4797" fmla="*/ 97997 h 1341521"/>
              <a:gd name="connsiteX4798" fmla="*/ 1216994 w 1987075"/>
              <a:gd name="connsiteY4798" fmla="*/ 99321 h 1341521"/>
              <a:gd name="connsiteX4799" fmla="*/ 1218980 w 1987075"/>
              <a:gd name="connsiteY4799" fmla="*/ 100223 h 1341521"/>
              <a:gd name="connsiteX4800" fmla="*/ 1221386 w 1987075"/>
              <a:gd name="connsiteY4800" fmla="*/ 103592 h 1341521"/>
              <a:gd name="connsiteX4801" fmla="*/ 1223612 w 1987075"/>
              <a:gd name="connsiteY4801" fmla="*/ 103231 h 1341521"/>
              <a:gd name="connsiteX4802" fmla="*/ 1226018 w 1987075"/>
              <a:gd name="connsiteY4802" fmla="*/ 105758 h 1341521"/>
              <a:gd name="connsiteX4803" fmla="*/ 1228063 w 1987075"/>
              <a:gd name="connsiteY4803" fmla="*/ 105156 h 1341521"/>
              <a:gd name="connsiteX4804" fmla="*/ 1229808 w 1987075"/>
              <a:gd name="connsiteY4804" fmla="*/ 105878 h 1341521"/>
              <a:gd name="connsiteX4805" fmla="*/ 1230409 w 1987075"/>
              <a:gd name="connsiteY4805" fmla="*/ 106901 h 1341521"/>
              <a:gd name="connsiteX4806" fmla="*/ 1231372 w 1987075"/>
              <a:gd name="connsiteY4806" fmla="*/ 106359 h 1341521"/>
              <a:gd name="connsiteX4807" fmla="*/ 1232274 w 1987075"/>
              <a:gd name="connsiteY4807" fmla="*/ 108104 h 1341521"/>
              <a:gd name="connsiteX4808" fmla="*/ 1234199 w 1987075"/>
              <a:gd name="connsiteY4808" fmla="*/ 109788 h 1341521"/>
              <a:gd name="connsiteX4809" fmla="*/ 1234560 w 1987075"/>
              <a:gd name="connsiteY4809" fmla="*/ 111653 h 1341521"/>
              <a:gd name="connsiteX4810" fmla="*/ 1233718 w 1987075"/>
              <a:gd name="connsiteY4810" fmla="*/ 113939 h 1341521"/>
              <a:gd name="connsiteX4811" fmla="*/ 1234440 w 1987075"/>
              <a:gd name="connsiteY4811" fmla="*/ 113699 h 1341521"/>
              <a:gd name="connsiteX4812" fmla="*/ 1237207 w 1987075"/>
              <a:gd name="connsiteY4812" fmla="*/ 114721 h 1341521"/>
              <a:gd name="connsiteX4813" fmla="*/ 1240456 w 1987075"/>
              <a:gd name="connsiteY4813" fmla="*/ 112134 h 1341521"/>
              <a:gd name="connsiteX4814" fmla="*/ 1240697 w 1987075"/>
              <a:gd name="connsiteY4814" fmla="*/ 115022 h 1341521"/>
              <a:gd name="connsiteX4815" fmla="*/ 1241298 w 1987075"/>
              <a:gd name="connsiteY4815" fmla="*/ 115684 h 1341521"/>
              <a:gd name="connsiteX4816" fmla="*/ 1243524 w 1987075"/>
              <a:gd name="connsiteY4816" fmla="*/ 113458 h 1341521"/>
              <a:gd name="connsiteX4817" fmla="*/ 1243464 w 1987075"/>
              <a:gd name="connsiteY4817" fmla="*/ 112435 h 1341521"/>
              <a:gd name="connsiteX4818" fmla="*/ 1245870 w 1987075"/>
              <a:gd name="connsiteY4818" fmla="*/ 113939 h 1341521"/>
              <a:gd name="connsiteX4819" fmla="*/ 1246472 w 1987075"/>
              <a:gd name="connsiteY4819" fmla="*/ 115082 h 1341521"/>
              <a:gd name="connsiteX4820" fmla="*/ 1249720 w 1987075"/>
              <a:gd name="connsiteY4820" fmla="*/ 116285 h 1341521"/>
              <a:gd name="connsiteX4821" fmla="*/ 1249600 w 1987075"/>
              <a:gd name="connsiteY4821" fmla="*/ 117428 h 1341521"/>
              <a:gd name="connsiteX4822" fmla="*/ 1251946 w 1987075"/>
              <a:gd name="connsiteY4822" fmla="*/ 118030 h 1341521"/>
              <a:gd name="connsiteX4823" fmla="*/ 1252909 w 1987075"/>
              <a:gd name="connsiteY4823" fmla="*/ 117368 h 1341521"/>
              <a:gd name="connsiteX4824" fmla="*/ 1252006 w 1987075"/>
              <a:gd name="connsiteY4824" fmla="*/ 120557 h 1341521"/>
              <a:gd name="connsiteX4825" fmla="*/ 1250562 w 1987075"/>
              <a:gd name="connsiteY4825" fmla="*/ 121038 h 1341521"/>
              <a:gd name="connsiteX4826" fmla="*/ 1253510 w 1987075"/>
              <a:gd name="connsiteY4826" fmla="*/ 122662 h 1341521"/>
              <a:gd name="connsiteX4827" fmla="*/ 1255074 w 1987075"/>
              <a:gd name="connsiteY4827" fmla="*/ 124467 h 1341521"/>
              <a:gd name="connsiteX4828" fmla="*/ 1258684 w 1987075"/>
              <a:gd name="connsiteY4828" fmla="*/ 124707 h 1341521"/>
              <a:gd name="connsiteX4829" fmla="*/ 1259345 w 1987075"/>
              <a:gd name="connsiteY4829" fmla="*/ 124286 h 1341521"/>
              <a:gd name="connsiteX4830" fmla="*/ 1263376 w 1987075"/>
              <a:gd name="connsiteY4830" fmla="*/ 126091 h 1341521"/>
              <a:gd name="connsiteX4831" fmla="*/ 1265181 w 1987075"/>
              <a:gd name="connsiteY4831" fmla="*/ 125730 h 1341521"/>
              <a:gd name="connsiteX4832" fmla="*/ 1265542 w 1987075"/>
              <a:gd name="connsiteY4832" fmla="*/ 126933 h 1341521"/>
              <a:gd name="connsiteX4833" fmla="*/ 1266805 w 1987075"/>
              <a:gd name="connsiteY4833" fmla="*/ 125008 h 1341521"/>
              <a:gd name="connsiteX4834" fmla="*/ 1269031 w 1987075"/>
              <a:gd name="connsiteY4834" fmla="*/ 129099 h 1341521"/>
              <a:gd name="connsiteX4835" fmla="*/ 1270234 w 1987075"/>
              <a:gd name="connsiteY4835" fmla="*/ 128738 h 1341521"/>
              <a:gd name="connsiteX4836" fmla="*/ 1274686 w 1987075"/>
              <a:gd name="connsiteY4836" fmla="*/ 129700 h 1341521"/>
              <a:gd name="connsiteX4837" fmla="*/ 1276310 w 1987075"/>
              <a:gd name="connsiteY4837" fmla="*/ 128317 h 1341521"/>
              <a:gd name="connsiteX4838" fmla="*/ 1277874 w 1987075"/>
              <a:gd name="connsiteY4838" fmla="*/ 128437 h 1341521"/>
              <a:gd name="connsiteX4839" fmla="*/ 1278235 w 1987075"/>
              <a:gd name="connsiteY4839" fmla="*/ 127475 h 1341521"/>
              <a:gd name="connsiteX4840" fmla="*/ 1283409 w 1987075"/>
              <a:gd name="connsiteY4840" fmla="*/ 128377 h 1341521"/>
              <a:gd name="connsiteX4841" fmla="*/ 1285755 w 1987075"/>
              <a:gd name="connsiteY4841" fmla="*/ 128136 h 1341521"/>
              <a:gd name="connsiteX4842" fmla="*/ 1287559 w 1987075"/>
              <a:gd name="connsiteY4842" fmla="*/ 127294 h 1341521"/>
              <a:gd name="connsiteX4843" fmla="*/ 1294778 w 1987075"/>
              <a:gd name="connsiteY4843" fmla="*/ 128979 h 1341521"/>
              <a:gd name="connsiteX4844" fmla="*/ 1295500 w 1987075"/>
              <a:gd name="connsiteY4844" fmla="*/ 129700 h 1341521"/>
              <a:gd name="connsiteX4845" fmla="*/ 1298147 w 1987075"/>
              <a:gd name="connsiteY4845" fmla="*/ 130302 h 1341521"/>
              <a:gd name="connsiteX4846" fmla="*/ 1299050 w 1987075"/>
              <a:gd name="connsiteY4846" fmla="*/ 131505 h 1341521"/>
              <a:gd name="connsiteX4847" fmla="*/ 1300253 w 1987075"/>
              <a:gd name="connsiteY4847" fmla="*/ 131265 h 1341521"/>
              <a:gd name="connsiteX4848" fmla="*/ 1301937 w 1987075"/>
              <a:gd name="connsiteY4848" fmla="*/ 132468 h 1341521"/>
              <a:gd name="connsiteX4849" fmla="*/ 1302539 w 1987075"/>
              <a:gd name="connsiteY4849" fmla="*/ 131746 h 1341521"/>
              <a:gd name="connsiteX4850" fmla="*/ 1303622 w 1987075"/>
              <a:gd name="connsiteY4850" fmla="*/ 132769 h 1341521"/>
              <a:gd name="connsiteX4851" fmla="*/ 1305426 w 1987075"/>
              <a:gd name="connsiteY4851" fmla="*/ 133009 h 1341521"/>
              <a:gd name="connsiteX4852" fmla="*/ 1305908 w 1987075"/>
              <a:gd name="connsiteY4852" fmla="*/ 130422 h 1341521"/>
              <a:gd name="connsiteX4853" fmla="*/ 1308314 w 1987075"/>
              <a:gd name="connsiteY4853" fmla="*/ 133430 h 1341521"/>
              <a:gd name="connsiteX4854" fmla="*/ 1312104 w 1987075"/>
              <a:gd name="connsiteY4854" fmla="*/ 136859 h 1341521"/>
              <a:gd name="connsiteX4855" fmla="*/ 1314149 w 1987075"/>
              <a:gd name="connsiteY4855" fmla="*/ 137461 h 1341521"/>
              <a:gd name="connsiteX4856" fmla="*/ 1316134 w 1987075"/>
              <a:gd name="connsiteY4856" fmla="*/ 139025 h 1341521"/>
              <a:gd name="connsiteX4857" fmla="*/ 1317157 w 1987075"/>
              <a:gd name="connsiteY4857" fmla="*/ 141070 h 1341521"/>
              <a:gd name="connsiteX4858" fmla="*/ 1321609 w 1987075"/>
              <a:gd name="connsiteY4858" fmla="*/ 143056 h 1341521"/>
              <a:gd name="connsiteX4859" fmla="*/ 1323414 w 1987075"/>
              <a:gd name="connsiteY4859" fmla="*/ 142213 h 1341521"/>
              <a:gd name="connsiteX4860" fmla="*/ 1322932 w 1987075"/>
              <a:gd name="connsiteY4860" fmla="*/ 143838 h 1341521"/>
              <a:gd name="connsiteX4861" fmla="*/ 1324135 w 1987075"/>
              <a:gd name="connsiteY4861" fmla="*/ 144860 h 1341521"/>
              <a:gd name="connsiteX4862" fmla="*/ 1329670 w 1987075"/>
              <a:gd name="connsiteY4862" fmla="*/ 146545 h 1341521"/>
              <a:gd name="connsiteX4863" fmla="*/ 1330091 w 1987075"/>
              <a:gd name="connsiteY4863" fmla="*/ 147567 h 1341521"/>
              <a:gd name="connsiteX4864" fmla="*/ 1331595 w 1987075"/>
              <a:gd name="connsiteY4864" fmla="*/ 147507 h 1341521"/>
              <a:gd name="connsiteX4865" fmla="*/ 1333761 w 1987075"/>
              <a:gd name="connsiteY4865" fmla="*/ 145943 h 1341521"/>
              <a:gd name="connsiteX4866" fmla="*/ 1337009 w 1987075"/>
              <a:gd name="connsiteY4866" fmla="*/ 147146 h 1341521"/>
              <a:gd name="connsiteX4867" fmla="*/ 1339416 w 1987075"/>
              <a:gd name="connsiteY4867" fmla="*/ 147327 h 1341521"/>
              <a:gd name="connsiteX4868" fmla="*/ 1341100 w 1987075"/>
              <a:gd name="connsiteY4868" fmla="*/ 146424 h 1341521"/>
              <a:gd name="connsiteX4869" fmla="*/ 1344709 w 1987075"/>
              <a:gd name="connsiteY4869" fmla="*/ 141913 h 1341521"/>
              <a:gd name="connsiteX4870" fmla="*/ 1349221 w 1987075"/>
              <a:gd name="connsiteY4870" fmla="*/ 141732 h 1341521"/>
              <a:gd name="connsiteX4871" fmla="*/ 1350424 w 1987075"/>
              <a:gd name="connsiteY4871" fmla="*/ 140288 h 1341521"/>
              <a:gd name="connsiteX4872" fmla="*/ 1352710 w 1987075"/>
              <a:gd name="connsiteY4872" fmla="*/ 139988 h 1341521"/>
              <a:gd name="connsiteX4873" fmla="*/ 1353613 w 1987075"/>
              <a:gd name="connsiteY4873" fmla="*/ 138784 h 1341521"/>
              <a:gd name="connsiteX4874" fmla="*/ 1359027 w 1987075"/>
              <a:gd name="connsiteY4874" fmla="*/ 137040 h 1341521"/>
              <a:gd name="connsiteX4875" fmla="*/ 1360230 w 1987075"/>
              <a:gd name="connsiteY4875" fmla="*/ 135476 h 1341521"/>
              <a:gd name="connsiteX4876" fmla="*/ 1362215 w 1987075"/>
              <a:gd name="connsiteY4876" fmla="*/ 136378 h 1341521"/>
              <a:gd name="connsiteX4877" fmla="*/ 1363840 w 1987075"/>
              <a:gd name="connsiteY4877" fmla="*/ 136198 h 1341521"/>
              <a:gd name="connsiteX4878" fmla="*/ 1363960 w 1987075"/>
              <a:gd name="connsiteY4878" fmla="*/ 135175 h 1341521"/>
              <a:gd name="connsiteX4879" fmla="*/ 1368472 w 1987075"/>
              <a:gd name="connsiteY4879" fmla="*/ 134393 h 1341521"/>
              <a:gd name="connsiteX4880" fmla="*/ 1370277 w 1987075"/>
              <a:gd name="connsiteY4880" fmla="*/ 133611 h 1341521"/>
              <a:gd name="connsiteX4881" fmla="*/ 1373044 w 1987075"/>
              <a:gd name="connsiteY4881" fmla="*/ 135175 h 1341521"/>
              <a:gd name="connsiteX4882" fmla="*/ 1375089 w 1987075"/>
              <a:gd name="connsiteY4882" fmla="*/ 135055 h 1341521"/>
              <a:gd name="connsiteX4883" fmla="*/ 1377977 w 1987075"/>
              <a:gd name="connsiteY4883" fmla="*/ 133009 h 1341521"/>
              <a:gd name="connsiteX4884" fmla="*/ 1379421 w 1987075"/>
              <a:gd name="connsiteY4884" fmla="*/ 134393 h 1341521"/>
              <a:gd name="connsiteX4885" fmla="*/ 1384594 w 1987075"/>
              <a:gd name="connsiteY4885" fmla="*/ 137581 h 1341521"/>
              <a:gd name="connsiteX4886" fmla="*/ 1385677 w 1987075"/>
              <a:gd name="connsiteY4886" fmla="*/ 138544 h 1341521"/>
              <a:gd name="connsiteX4887" fmla="*/ 1391994 w 1987075"/>
              <a:gd name="connsiteY4887" fmla="*/ 141552 h 1341521"/>
              <a:gd name="connsiteX4888" fmla="*/ 1396024 w 1987075"/>
              <a:gd name="connsiteY4888" fmla="*/ 144319 h 1341521"/>
              <a:gd name="connsiteX4889" fmla="*/ 1399634 w 1987075"/>
              <a:gd name="connsiteY4889" fmla="*/ 147928 h 1341521"/>
              <a:gd name="connsiteX4890" fmla="*/ 1399333 w 1987075"/>
              <a:gd name="connsiteY4890" fmla="*/ 149071 h 1341521"/>
              <a:gd name="connsiteX4891" fmla="*/ 1402341 w 1987075"/>
              <a:gd name="connsiteY4891" fmla="*/ 150997 h 1341521"/>
              <a:gd name="connsiteX4892" fmla="*/ 1402702 w 1987075"/>
              <a:gd name="connsiteY4892" fmla="*/ 152560 h 1341521"/>
              <a:gd name="connsiteX4893" fmla="*/ 1405289 w 1987075"/>
              <a:gd name="connsiteY4893" fmla="*/ 152320 h 1341521"/>
              <a:gd name="connsiteX4894" fmla="*/ 1409800 w 1987075"/>
              <a:gd name="connsiteY4894" fmla="*/ 156050 h 1341521"/>
              <a:gd name="connsiteX4895" fmla="*/ 1412808 w 1987075"/>
              <a:gd name="connsiteY4895" fmla="*/ 157734 h 1341521"/>
              <a:gd name="connsiteX4896" fmla="*/ 1415034 w 1987075"/>
              <a:gd name="connsiteY4896" fmla="*/ 159298 h 1341521"/>
              <a:gd name="connsiteX4897" fmla="*/ 1417200 w 1987075"/>
              <a:gd name="connsiteY4897" fmla="*/ 159900 h 1341521"/>
              <a:gd name="connsiteX4898" fmla="*/ 1421110 w 1987075"/>
              <a:gd name="connsiteY4898" fmla="*/ 161704 h 1341521"/>
              <a:gd name="connsiteX4899" fmla="*/ 1425923 w 1987075"/>
              <a:gd name="connsiteY4899" fmla="*/ 165013 h 1341521"/>
              <a:gd name="connsiteX4900" fmla="*/ 1429592 w 1987075"/>
              <a:gd name="connsiteY4900" fmla="*/ 168803 h 1341521"/>
              <a:gd name="connsiteX4901" fmla="*/ 1428991 w 1987075"/>
              <a:gd name="connsiteY4901" fmla="*/ 169104 h 1341521"/>
              <a:gd name="connsiteX4902" fmla="*/ 1430314 w 1987075"/>
              <a:gd name="connsiteY4902" fmla="*/ 172413 h 1341521"/>
              <a:gd name="connsiteX4903" fmla="*/ 1432119 w 1987075"/>
              <a:gd name="connsiteY4903" fmla="*/ 174278 h 1341521"/>
              <a:gd name="connsiteX4904" fmla="*/ 1435548 w 1987075"/>
              <a:gd name="connsiteY4904" fmla="*/ 174458 h 1341521"/>
              <a:gd name="connsiteX4905" fmla="*/ 1436811 w 1987075"/>
              <a:gd name="connsiteY4905" fmla="*/ 170127 h 1341521"/>
              <a:gd name="connsiteX4906" fmla="*/ 1439217 w 1987075"/>
              <a:gd name="connsiteY4906" fmla="*/ 170909 h 1341521"/>
              <a:gd name="connsiteX4907" fmla="*/ 1442647 w 1987075"/>
              <a:gd name="connsiteY4907" fmla="*/ 172954 h 1341521"/>
              <a:gd name="connsiteX4908" fmla="*/ 1445113 w 1987075"/>
              <a:gd name="connsiteY4908" fmla="*/ 264995 h 1341521"/>
              <a:gd name="connsiteX4909" fmla="*/ 1451129 w 1987075"/>
              <a:gd name="connsiteY4909" fmla="*/ 481564 h 1341521"/>
              <a:gd name="connsiteX4910" fmla="*/ 1453054 w 1987075"/>
              <a:gd name="connsiteY4910" fmla="*/ 547557 h 1341521"/>
              <a:gd name="connsiteX4911" fmla="*/ 1459852 w 1987075"/>
              <a:gd name="connsiteY4911" fmla="*/ 795408 h 1341521"/>
              <a:gd name="connsiteX4912" fmla="*/ 1460213 w 1987075"/>
              <a:gd name="connsiteY4912" fmla="*/ 808041 h 1341521"/>
              <a:gd name="connsiteX4913" fmla="*/ 1463401 w 1987075"/>
              <a:gd name="connsiteY4913" fmla="*/ 924326 h 1341521"/>
              <a:gd name="connsiteX4914" fmla="*/ 1473026 w 1987075"/>
              <a:gd name="connsiteY4914" fmla="*/ 927695 h 1341521"/>
              <a:gd name="connsiteX4915" fmla="*/ 1483133 w 1987075"/>
              <a:gd name="connsiteY4915" fmla="*/ 930703 h 1341521"/>
              <a:gd name="connsiteX4916" fmla="*/ 1485479 w 1987075"/>
              <a:gd name="connsiteY4916" fmla="*/ 923484 h 1341521"/>
              <a:gd name="connsiteX4917" fmla="*/ 1505151 w 1987075"/>
              <a:gd name="connsiteY4917" fmla="*/ 932869 h 1341521"/>
              <a:gd name="connsiteX4918" fmla="*/ 1516220 w 1987075"/>
              <a:gd name="connsiteY4918" fmla="*/ 920115 h 1341521"/>
              <a:gd name="connsiteX4919" fmla="*/ 1541065 w 1987075"/>
              <a:gd name="connsiteY4919" fmla="*/ 917468 h 1341521"/>
              <a:gd name="connsiteX4920" fmla="*/ 1541426 w 1987075"/>
              <a:gd name="connsiteY4920" fmla="*/ 920115 h 1341521"/>
              <a:gd name="connsiteX4921" fmla="*/ 1537335 w 1987075"/>
              <a:gd name="connsiteY4921" fmla="*/ 938945 h 1341521"/>
              <a:gd name="connsiteX4922" fmla="*/ 1543712 w 1987075"/>
              <a:gd name="connsiteY4922" fmla="*/ 946164 h 1341521"/>
              <a:gd name="connsiteX4923" fmla="*/ 1554480 w 1987075"/>
              <a:gd name="connsiteY4923" fmla="*/ 951156 h 1341521"/>
              <a:gd name="connsiteX4924" fmla="*/ 1558210 w 1987075"/>
              <a:gd name="connsiteY4924" fmla="*/ 952360 h 1341521"/>
              <a:gd name="connsiteX4925" fmla="*/ 1560315 w 1987075"/>
              <a:gd name="connsiteY4925" fmla="*/ 960120 h 1341521"/>
              <a:gd name="connsiteX4926" fmla="*/ 1562301 w 1987075"/>
              <a:gd name="connsiteY4926" fmla="*/ 963188 h 1341521"/>
              <a:gd name="connsiteX4927" fmla="*/ 1579686 w 1987075"/>
              <a:gd name="connsiteY4927" fmla="*/ 978227 h 1341521"/>
              <a:gd name="connsiteX4928" fmla="*/ 1607539 w 1987075"/>
              <a:gd name="connsiteY4928" fmla="*/ 1002291 h 1341521"/>
              <a:gd name="connsiteX4929" fmla="*/ 1611149 w 1987075"/>
              <a:gd name="connsiteY4929" fmla="*/ 1013239 h 1341521"/>
              <a:gd name="connsiteX4930" fmla="*/ 1613736 w 1987075"/>
              <a:gd name="connsiteY4930" fmla="*/ 1022684 h 1341521"/>
              <a:gd name="connsiteX4931" fmla="*/ 1613134 w 1987075"/>
              <a:gd name="connsiteY4931" fmla="*/ 1029061 h 1341521"/>
              <a:gd name="connsiteX4932" fmla="*/ 1616383 w 1987075"/>
              <a:gd name="connsiteY4932" fmla="*/ 1028580 h 1341521"/>
              <a:gd name="connsiteX4933" fmla="*/ 1623421 w 1987075"/>
              <a:gd name="connsiteY4933" fmla="*/ 1020458 h 1341521"/>
              <a:gd name="connsiteX4934" fmla="*/ 1639242 w 1987075"/>
              <a:gd name="connsiteY4934" fmla="*/ 1008186 h 1341521"/>
              <a:gd name="connsiteX4935" fmla="*/ 1640686 w 1987075"/>
              <a:gd name="connsiteY4935" fmla="*/ 1006442 h 1341521"/>
              <a:gd name="connsiteX4936" fmla="*/ 1650853 w 1987075"/>
              <a:gd name="connsiteY4936" fmla="*/ 1004998 h 1341521"/>
              <a:gd name="connsiteX4937" fmla="*/ 1654041 w 1987075"/>
              <a:gd name="connsiteY4937" fmla="*/ 997117 h 1341521"/>
              <a:gd name="connsiteX4938" fmla="*/ 1653560 w 1987075"/>
              <a:gd name="connsiteY4938" fmla="*/ 995794 h 1341521"/>
              <a:gd name="connsiteX4939" fmla="*/ 1654523 w 1987075"/>
              <a:gd name="connsiteY4939" fmla="*/ 995012 h 1341521"/>
              <a:gd name="connsiteX4940" fmla="*/ 1653560 w 1987075"/>
              <a:gd name="connsiteY4940" fmla="*/ 987732 h 1341521"/>
              <a:gd name="connsiteX4941" fmla="*/ 1652778 w 1987075"/>
              <a:gd name="connsiteY4941" fmla="*/ 980513 h 1341521"/>
              <a:gd name="connsiteX4942" fmla="*/ 1657290 w 1987075"/>
              <a:gd name="connsiteY4942" fmla="*/ 981476 h 1341521"/>
              <a:gd name="connsiteX4943" fmla="*/ 1659937 w 1987075"/>
              <a:gd name="connsiteY4943" fmla="*/ 979972 h 1341521"/>
              <a:gd name="connsiteX4944" fmla="*/ 1662163 w 1987075"/>
              <a:gd name="connsiteY4944" fmla="*/ 974919 h 1341521"/>
              <a:gd name="connsiteX4945" fmla="*/ 1661742 w 1987075"/>
              <a:gd name="connsiteY4945" fmla="*/ 972092 h 1341521"/>
              <a:gd name="connsiteX4946" fmla="*/ 1656809 w 1987075"/>
              <a:gd name="connsiteY4946" fmla="*/ 969324 h 1341521"/>
              <a:gd name="connsiteX4947" fmla="*/ 1663185 w 1987075"/>
              <a:gd name="connsiteY4947" fmla="*/ 965534 h 1341521"/>
              <a:gd name="connsiteX4948" fmla="*/ 1672811 w 1987075"/>
              <a:gd name="connsiteY4948" fmla="*/ 962767 h 1341521"/>
              <a:gd name="connsiteX4949" fmla="*/ 1690978 w 1987075"/>
              <a:gd name="connsiteY4949" fmla="*/ 949773 h 1341521"/>
              <a:gd name="connsiteX4950" fmla="*/ 1696392 w 1987075"/>
              <a:gd name="connsiteY4950" fmla="*/ 954104 h 1341521"/>
              <a:gd name="connsiteX4951" fmla="*/ 1701205 w 1987075"/>
              <a:gd name="connsiteY4951" fmla="*/ 956691 h 1341521"/>
              <a:gd name="connsiteX4952" fmla="*/ 1702047 w 1987075"/>
              <a:gd name="connsiteY4952" fmla="*/ 956751 h 1341521"/>
              <a:gd name="connsiteX4953" fmla="*/ 1702829 w 1987075"/>
              <a:gd name="connsiteY4953" fmla="*/ 959458 h 1341521"/>
              <a:gd name="connsiteX4954" fmla="*/ 1705777 w 1987075"/>
              <a:gd name="connsiteY4954" fmla="*/ 962045 h 1341521"/>
              <a:gd name="connsiteX4955" fmla="*/ 1707401 w 1987075"/>
              <a:gd name="connsiteY4955" fmla="*/ 962165 h 1341521"/>
              <a:gd name="connsiteX4956" fmla="*/ 1711733 w 1987075"/>
              <a:gd name="connsiteY4956" fmla="*/ 966377 h 1341521"/>
              <a:gd name="connsiteX4957" fmla="*/ 1712635 w 1987075"/>
              <a:gd name="connsiteY4957" fmla="*/ 973596 h 1341521"/>
              <a:gd name="connsiteX4958" fmla="*/ 1710710 w 1987075"/>
              <a:gd name="connsiteY4958" fmla="*/ 975580 h 1341521"/>
              <a:gd name="connsiteX4959" fmla="*/ 1709928 w 1987075"/>
              <a:gd name="connsiteY4959" fmla="*/ 977626 h 1341521"/>
              <a:gd name="connsiteX4960" fmla="*/ 1714981 w 1987075"/>
              <a:gd name="connsiteY4960" fmla="*/ 980273 h 1341521"/>
              <a:gd name="connsiteX4961" fmla="*/ 1713778 w 1987075"/>
              <a:gd name="connsiteY4961" fmla="*/ 983762 h 1341521"/>
              <a:gd name="connsiteX4962" fmla="*/ 1717267 w 1987075"/>
              <a:gd name="connsiteY4962" fmla="*/ 988695 h 1341521"/>
              <a:gd name="connsiteX4963" fmla="*/ 1728336 w 1987075"/>
              <a:gd name="connsiteY4963" fmla="*/ 989898 h 1341521"/>
              <a:gd name="connsiteX4964" fmla="*/ 1729780 w 1987075"/>
              <a:gd name="connsiteY4964" fmla="*/ 994350 h 1341521"/>
              <a:gd name="connsiteX4965" fmla="*/ 1735194 w 1987075"/>
              <a:gd name="connsiteY4965" fmla="*/ 998561 h 1341521"/>
              <a:gd name="connsiteX4966" fmla="*/ 1738563 w 1987075"/>
              <a:gd name="connsiteY4966" fmla="*/ 998200 h 1341521"/>
              <a:gd name="connsiteX4967" fmla="*/ 1740548 w 1987075"/>
              <a:gd name="connsiteY4967" fmla="*/ 1001388 h 1341521"/>
              <a:gd name="connsiteX4968" fmla="*/ 1743857 w 1987075"/>
              <a:gd name="connsiteY4968" fmla="*/ 1004998 h 1341521"/>
              <a:gd name="connsiteX4969" fmla="*/ 1743256 w 1987075"/>
              <a:gd name="connsiteY4969" fmla="*/ 1009991 h 1341521"/>
              <a:gd name="connsiteX4970" fmla="*/ 1747467 w 1987075"/>
              <a:gd name="connsiteY4970" fmla="*/ 1010713 h 1341521"/>
              <a:gd name="connsiteX4971" fmla="*/ 1746925 w 1987075"/>
              <a:gd name="connsiteY4971" fmla="*/ 1013961 h 1341521"/>
              <a:gd name="connsiteX4972" fmla="*/ 1750896 w 1987075"/>
              <a:gd name="connsiteY4972" fmla="*/ 1018594 h 1341521"/>
              <a:gd name="connsiteX4973" fmla="*/ 1763830 w 1987075"/>
              <a:gd name="connsiteY4973" fmla="*/ 1024429 h 1341521"/>
              <a:gd name="connsiteX4974" fmla="*/ 1769845 w 1987075"/>
              <a:gd name="connsiteY4974" fmla="*/ 1026775 h 1341521"/>
              <a:gd name="connsiteX4975" fmla="*/ 1776764 w 1987075"/>
              <a:gd name="connsiteY4975" fmla="*/ 1035318 h 1341521"/>
              <a:gd name="connsiteX4976" fmla="*/ 1784103 w 1987075"/>
              <a:gd name="connsiteY4976" fmla="*/ 1041514 h 1341521"/>
              <a:gd name="connsiteX4977" fmla="*/ 1792826 w 1987075"/>
              <a:gd name="connsiteY4977" fmla="*/ 1047770 h 1341521"/>
              <a:gd name="connsiteX4978" fmla="*/ 1789758 w 1987075"/>
              <a:gd name="connsiteY4978" fmla="*/ 1051741 h 1341521"/>
              <a:gd name="connsiteX4979" fmla="*/ 1796014 w 1987075"/>
              <a:gd name="connsiteY4979" fmla="*/ 1059862 h 1341521"/>
              <a:gd name="connsiteX4980" fmla="*/ 1799744 w 1987075"/>
              <a:gd name="connsiteY4980" fmla="*/ 1063351 h 1341521"/>
              <a:gd name="connsiteX4981" fmla="*/ 1804857 w 1987075"/>
              <a:gd name="connsiteY4981" fmla="*/ 1068464 h 1341521"/>
              <a:gd name="connsiteX4982" fmla="*/ 1804677 w 1987075"/>
              <a:gd name="connsiteY4982" fmla="*/ 1068825 h 1341521"/>
              <a:gd name="connsiteX4983" fmla="*/ 1810873 w 1987075"/>
              <a:gd name="connsiteY4983" fmla="*/ 1080195 h 1341521"/>
              <a:gd name="connsiteX4984" fmla="*/ 1821701 w 1987075"/>
              <a:gd name="connsiteY4984" fmla="*/ 1091264 h 1341521"/>
              <a:gd name="connsiteX4985" fmla="*/ 1828319 w 1987075"/>
              <a:gd name="connsiteY4985" fmla="*/ 1101491 h 1341521"/>
              <a:gd name="connsiteX4986" fmla="*/ 1833613 w 1987075"/>
              <a:gd name="connsiteY4986" fmla="*/ 1107567 h 1341521"/>
              <a:gd name="connsiteX4987" fmla="*/ 1833974 w 1987075"/>
              <a:gd name="connsiteY4987" fmla="*/ 1108530 h 1341521"/>
              <a:gd name="connsiteX4988" fmla="*/ 1839749 w 1987075"/>
              <a:gd name="connsiteY4988" fmla="*/ 1116651 h 1341521"/>
              <a:gd name="connsiteX4989" fmla="*/ 1850096 w 1987075"/>
              <a:gd name="connsiteY4989" fmla="*/ 1127479 h 1341521"/>
              <a:gd name="connsiteX4990" fmla="*/ 1856894 w 1987075"/>
              <a:gd name="connsiteY4990" fmla="*/ 1137105 h 1341521"/>
              <a:gd name="connsiteX4991" fmla="*/ 1853044 w 1987075"/>
              <a:gd name="connsiteY4991" fmla="*/ 1147391 h 1341521"/>
              <a:gd name="connsiteX4992" fmla="*/ 1867963 w 1987075"/>
              <a:gd name="connsiteY4992" fmla="*/ 1148836 h 1341521"/>
              <a:gd name="connsiteX4993" fmla="*/ 1866760 w 1987075"/>
              <a:gd name="connsiteY4993" fmla="*/ 1162912 h 1341521"/>
              <a:gd name="connsiteX4994" fmla="*/ 1878851 w 1987075"/>
              <a:gd name="connsiteY4994" fmla="*/ 1166522 h 1341521"/>
              <a:gd name="connsiteX4995" fmla="*/ 1878250 w 1987075"/>
              <a:gd name="connsiteY4995" fmla="*/ 1170733 h 1341521"/>
              <a:gd name="connsiteX4996" fmla="*/ 1880716 w 1987075"/>
              <a:gd name="connsiteY4996" fmla="*/ 1174583 h 1341521"/>
              <a:gd name="connsiteX4997" fmla="*/ 1883303 w 1987075"/>
              <a:gd name="connsiteY4997" fmla="*/ 1182584 h 1341521"/>
              <a:gd name="connsiteX4998" fmla="*/ 1894312 w 1987075"/>
              <a:gd name="connsiteY4998" fmla="*/ 1179576 h 1341521"/>
              <a:gd name="connsiteX4999" fmla="*/ 1900027 w 1987075"/>
              <a:gd name="connsiteY4999" fmla="*/ 1183486 h 1341521"/>
              <a:gd name="connsiteX5000" fmla="*/ 1914826 w 1987075"/>
              <a:gd name="connsiteY5000" fmla="*/ 1189322 h 1341521"/>
              <a:gd name="connsiteX5001" fmla="*/ 1919398 w 1987075"/>
              <a:gd name="connsiteY5001" fmla="*/ 1192029 h 1341521"/>
              <a:gd name="connsiteX5002" fmla="*/ 1933655 w 1987075"/>
              <a:gd name="connsiteY5002" fmla="*/ 1192751 h 1341521"/>
              <a:gd name="connsiteX5003" fmla="*/ 1942198 w 1987075"/>
              <a:gd name="connsiteY5003" fmla="*/ 1199308 h 1341521"/>
              <a:gd name="connsiteX5004" fmla="*/ 1946168 w 1987075"/>
              <a:gd name="connsiteY5004" fmla="*/ 1200150 h 1341521"/>
              <a:gd name="connsiteX5005" fmla="*/ 1949537 w 1987075"/>
              <a:gd name="connsiteY5005" fmla="*/ 1199789 h 1341521"/>
              <a:gd name="connsiteX5006" fmla="*/ 1952966 w 1987075"/>
              <a:gd name="connsiteY5006" fmla="*/ 1207489 h 1341521"/>
              <a:gd name="connsiteX5007" fmla="*/ 1956575 w 1987075"/>
              <a:gd name="connsiteY5007" fmla="*/ 1207850 h 1341521"/>
              <a:gd name="connsiteX5008" fmla="*/ 1961809 w 1987075"/>
              <a:gd name="connsiteY5008" fmla="*/ 1209535 h 1341521"/>
              <a:gd name="connsiteX5009" fmla="*/ 1967825 w 1987075"/>
              <a:gd name="connsiteY5009" fmla="*/ 1206286 h 1341521"/>
              <a:gd name="connsiteX5010" fmla="*/ 1974021 w 1987075"/>
              <a:gd name="connsiteY5010" fmla="*/ 1214287 h 1341521"/>
              <a:gd name="connsiteX5011" fmla="*/ 1974984 w 1987075"/>
              <a:gd name="connsiteY5011" fmla="*/ 1221927 h 1341521"/>
              <a:gd name="connsiteX5012" fmla="*/ 1975766 w 1987075"/>
              <a:gd name="connsiteY5012" fmla="*/ 1222288 h 1341521"/>
              <a:gd name="connsiteX5013" fmla="*/ 1973540 w 1987075"/>
              <a:gd name="connsiteY5013" fmla="*/ 1229628 h 1341521"/>
              <a:gd name="connsiteX5014" fmla="*/ 1971856 w 1987075"/>
              <a:gd name="connsiteY5014" fmla="*/ 1231312 h 1341521"/>
              <a:gd name="connsiteX5015" fmla="*/ 1971254 w 1987075"/>
              <a:gd name="connsiteY5015" fmla="*/ 1234500 h 1341521"/>
              <a:gd name="connsiteX5016" fmla="*/ 1972216 w 1987075"/>
              <a:gd name="connsiteY5016" fmla="*/ 1238531 h 1341521"/>
              <a:gd name="connsiteX5017" fmla="*/ 1974322 w 1987075"/>
              <a:gd name="connsiteY5017" fmla="*/ 1240817 h 1341521"/>
              <a:gd name="connsiteX5018" fmla="*/ 1975285 w 1987075"/>
              <a:gd name="connsiteY5018" fmla="*/ 1248878 h 1341521"/>
              <a:gd name="connsiteX5019" fmla="*/ 1978292 w 1987075"/>
              <a:gd name="connsiteY5019" fmla="*/ 1255074 h 1341521"/>
              <a:gd name="connsiteX5020" fmla="*/ 1981240 w 1987075"/>
              <a:gd name="connsiteY5020" fmla="*/ 1258263 h 1341521"/>
              <a:gd name="connsiteX5021" fmla="*/ 1984007 w 1987075"/>
              <a:gd name="connsiteY5021" fmla="*/ 1266985 h 1341521"/>
              <a:gd name="connsiteX5022" fmla="*/ 1986594 w 1987075"/>
              <a:gd name="connsiteY5022" fmla="*/ 1269512 h 1341521"/>
              <a:gd name="connsiteX5023" fmla="*/ 1987075 w 1987075"/>
              <a:gd name="connsiteY5023" fmla="*/ 1270896 h 1341521"/>
              <a:gd name="connsiteX5024" fmla="*/ 1982503 w 1987075"/>
              <a:gd name="connsiteY5024" fmla="*/ 1279137 h 1341521"/>
              <a:gd name="connsiteX5025" fmla="*/ 1981361 w 1987075"/>
              <a:gd name="connsiteY5025" fmla="*/ 1283348 h 1341521"/>
              <a:gd name="connsiteX5026" fmla="*/ 1980518 w 1987075"/>
              <a:gd name="connsiteY5026" fmla="*/ 1287680 h 1341521"/>
              <a:gd name="connsiteX5027" fmla="*/ 1980699 w 1987075"/>
              <a:gd name="connsiteY5027" fmla="*/ 1290026 h 1341521"/>
              <a:gd name="connsiteX5028" fmla="*/ 1978052 w 1987075"/>
              <a:gd name="connsiteY5028" fmla="*/ 1297726 h 1341521"/>
              <a:gd name="connsiteX5029" fmla="*/ 1975706 w 1987075"/>
              <a:gd name="connsiteY5029" fmla="*/ 1302779 h 1341521"/>
              <a:gd name="connsiteX5030" fmla="*/ 1971434 w 1987075"/>
              <a:gd name="connsiteY5030" fmla="*/ 1309156 h 1341521"/>
              <a:gd name="connsiteX5031" fmla="*/ 1967283 w 1987075"/>
              <a:gd name="connsiteY5031" fmla="*/ 1314570 h 1341521"/>
              <a:gd name="connsiteX5032" fmla="*/ 1964516 w 1987075"/>
              <a:gd name="connsiteY5032" fmla="*/ 1315774 h 1341521"/>
              <a:gd name="connsiteX5033" fmla="*/ 1963373 w 1987075"/>
              <a:gd name="connsiteY5033" fmla="*/ 1317578 h 1341521"/>
              <a:gd name="connsiteX5034" fmla="*/ 1965298 w 1987075"/>
              <a:gd name="connsiteY5034" fmla="*/ 1319203 h 1341521"/>
              <a:gd name="connsiteX5035" fmla="*/ 1962892 w 1987075"/>
              <a:gd name="connsiteY5035" fmla="*/ 1321368 h 1341521"/>
              <a:gd name="connsiteX5036" fmla="*/ 1959884 w 1987075"/>
              <a:gd name="connsiteY5036" fmla="*/ 1319443 h 1341521"/>
              <a:gd name="connsiteX5037" fmla="*/ 1959042 w 1987075"/>
              <a:gd name="connsiteY5037" fmla="*/ 1317759 h 1341521"/>
              <a:gd name="connsiteX5038" fmla="*/ 1959583 w 1987075"/>
              <a:gd name="connsiteY5038" fmla="*/ 1316736 h 1341521"/>
              <a:gd name="connsiteX5039" fmla="*/ 1959042 w 1987075"/>
              <a:gd name="connsiteY5039" fmla="*/ 1314751 h 1341521"/>
              <a:gd name="connsiteX5040" fmla="*/ 1956515 w 1987075"/>
              <a:gd name="connsiteY5040" fmla="*/ 1314029 h 1341521"/>
              <a:gd name="connsiteX5041" fmla="*/ 1956876 w 1987075"/>
              <a:gd name="connsiteY5041" fmla="*/ 1316856 h 1341521"/>
              <a:gd name="connsiteX5042" fmla="*/ 1954290 w 1987075"/>
              <a:gd name="connsiteY5042" fmla="*/ 1319443 h 1341521"/>
              <a:gd name="connsiteX5043" fmla="*/ 1950018 w 1987075"/>
              <a:gd name="connsiteY5043" fmla="*/ 1317037 h 1341521"/>
              <a:gd name="connsiteX5044" fmla="*/ 1948935 w 1987075"/>
              <a:gd name="connsiteY5044" fmla="*/ 1314871 h 1341521"/>
              <a:gd name="connsiteX5045" fmla="*/ 1947492 w 1987075"/>
              <a:gd name="connsiteY5045" fmla="*/ 1309216 h 1341521"/>
              <a:gd name="connsiteX5046" fmla="*/ 1946288 w 1987075"/>
              <a:gd name="connsiteY5046" fmla="*/ 1307833 h 1341521"/>
              <a:gd name="connsiteX5047" fmla="*/ 1947492 w 1987075"/>
              <a:gd name="connsiteY5047" fmla="*/ 1306750 h 1341521"/>
              <a:gd name="connsiteX5048" fmla="*/ 1946950 w 1987075"/>
              <a:gd name="connsiteY5048" fmla="*/ 1304945 h 1341521"/>
              <a:gd name="connsiteX5049" fmla="*/ 1943341 w 1987075"/>
              <a:gd name="connsiteY5049" fmla="*/ 1301937 h 1341521"/>
              <a:gd name="connsiteX5050" fmla="*/ 1943762 w 1987075"/>
              <a:gd name="connsiteY5050" fmla="*/ 1298448 h 1341521"/>
              <a:gd name="connsiteX5051" fmla="*/ 1943581 w 1987075"/>
              <a:gd name="connsiteY5051" fmla="*/ 1296463 h 1341521"/>
              <a:gd name="connsiteX5052" fmla="*/ 1946950 w 1987075"/>
              <a:gd name="connsiteY5052" fmla="*/ 1294658 h 1341521"/>
              <a:gd name="connsiteX5053" fmla="*/ 1948635 w 1987075"/>
              <a:gd name="connsiteY5053" fmla="*/ 1293034 h 1341521"/>
              <a:gd name="connsiteX5054" fmla="*/ 1949236 w 1987075"/>
              <a:gd name="connsiteY5054" fmla="*/ 1291229 h 1341521"/>
              <a:gd name="connsiteX5055" fmla="*/ 1950379 w 1987075"/>
              <a:gd name="connsiteY5055" fmla="*/ 1291350 h 1341521"/>
              <a:gd name="connsiteX5056" fmla="*/ 1950800 w 1987075"/>
              <a:gd name="connsiteY5056" fmla="*/ 1292974 h 1341521"/>
              <a:gd name="connsiteX5057" fmla="*/ 1952424 w 1987075"/>
              <a:gd name="connsiteY5057" fmla="*/ 1294478 h 1341521"/>
              <a:gd name="connsiteX5058" fmla="*/ 1955613 w 1987075"/>
              <a:gd name="connsiteY5058" fmla="*/ 1292252 h 1341521"/>
              <a:gd name="connsiteX5059" fmla="*/ 1955733 w 1987075"/>
              <a:gd name="connsiteY5059" fmla="*/ 1289725 h 1341521"/>
              <a:gd name="connsiteX5060" fmla="*/ 1954350 w 1987075"/>
              <a:gd name="connsiteY5060" fmla="*/ 1289424 h 1341521"/>
              <a:gd name="connsiteX5061" fmla="*/ 1954530 w 1987075"/>
              <a:gd name="connsiteY5061" fmla="*/ 1291831 h 1341521"/>
              <a:gd name="connsiteX5062" fmla="*/ 1953147 w 1987075"/>
              <a:gd name="connsiteY5062" fmla="*/ 1292673 h 1341521"/>
              <a:gd name="connsiteX5063" fmla="*/ 1951943 w 1987075"/>
              <a:gd name="connsiteY5063" fmla="*/ 1292132 h 1341521"/>
              <a:gd name="connsiteX5064" fmla="*/ 1950439 w 1987075"/>
              <a:gd name="connsiteY5064" fmla="*/ 1289003 h 1341521"/>
              <a:gd name="connsiteX5065" fmla="*/ 1948033 w 1987075"/>
              <a:gd name="connsiteY5065" fmla="*/ 1290989 h 1341521"/>
              <a:gd name="connsiteX5066" fmla="*/ 1947191 w 1987075"/>
              <a:gd name="connsiteY5066" fmla="*/ 1292854 h 1341521"/>
              <a:gd name="connsiteX5067" fmla="*/ 1943040 w 1987075"/>
              <a:gd name="connsiteY5067" fmla="*/ 1295140 h 1341521"/>
              <a:gd name="connsiteX5068" fmla="*/ 1941355 w 1987075"/>
              <a:gd name="connsiteY5068" fmla="*/ 1294838 h 1341521"/>
              <a:gd name="connsiteX5069" fmla="*/ 1940874 w 1987075"/>
              <a:gd name="connsiteY5069" fmla="*/ 1293636 h 1341521"/>
              <a:gd name="connsiteX5070" fmla="*/ 1938829 w 1987075"/>
              <a:gd name="connsiteY5070" fmla="*/ 1292854 h 1341521"/>
              <a:gd name="connsiteX5071" fmla="*/ 1936844 w 1987075"/>
              <a:gd name="connsiteY5071" fmla="*/ 1287620 h 1341521"/>
              <a:gd name="connsiteX5072" fmla="*/ 1940874 w 1987075"/>
              <a:gd name="connsiteY5072" fmla="*/ 1282205 h 1341521"/>
              <a:gd name="connsiteX5073" fmla="*/ 1942258 w 1987075"/>
              <a:gd name="connsiteY5073" fmla="*/ 1279980 h 1341521"/>
              <a:gd name="connsiteX5074" fmla="*/ 1942017 w 1987075"/>
              <a:gd name="connsiteY5074" fmla="*/ 1278897 h 1341521"/>
              <a:gd name="connsiteX5075" fmla="*/ 1943040 w 1987075"/>
              <a:gd name="connsiteY5075" fmla="*/ 1277694 h 1341521"/>
              <a:gd name="connsiteX5076" fmla="*/ 1946409 w 1987075"/>
              <a:gd name="connsiteY5076" fmla="*/ 1277573 h 1341521"/>
              <a:gd name="connsiteX5077" fmla="*/ 1945326 w 1987075"/>
              <a:gd name="connsiteY5077" fmla="*/ 1276190 h 1341521"/>
              <a:gd name="connsiteX5078" fmla="*/ 1944002 w 1987075"/>
              <a:gd name="connsiteY5078" fmla="*/ 1272580 h 1341521"/>
              <a:gd name="connsiteX5079" fmla="*/ 1944063 w 1987075"/>
              <a:gd name="connsiteY5079" fmla="*/ 1270595 h 1341521"/>
              <a:gd name="connsiteX5080" fmla="*/ 1942859 w 1987075"/>
              <a:gd name="connsiteY5080" fmla="*/ 1268790 h 1341521"/>
              <a:gd name="connsiteX5081" fmla="*/ 1942799 w 1987075"/>
              <a:gd name="connsiteY5081" fmla="*/ 1269993 h 1341521"/>
              <a:gd name="connsiteX5082" fmla="*/ 1941536 w 1987075"/>
              <a:gd name="connsiteY5082" fmla="*/ 1267527 h 1341521"/>
              <a:gd name="connsiteX5083" fmla="*/ 1941235 w 1987075"/>
              <a:gd name="connsiteY5083" fmla="*/ 1265000 h 1341521"/>
              <a:gd name="connsiteX5084" fmla="*/ 1942498 w 1987075"/>
              <a:gd name="connsiteY5084" fmla="*/ 1261391 h 1341521"/>
              <a:gd name="connsiteX5085" fmla="*/ 1941777 w 1987075"/>
              <a:gd name="connsiteY5085" fmla="*/ 1258383 h 1341521"/>
              <a:gd name="connsiteX5086" fmla="*/ 1944724 w 1987075"/>
              <a:gd name="connsiteY5086" fmla="*/ 1257240 h 1341521"/>
              <a:gd name="connsiteX5087" fmla="*/ 1941596 w 1987075"/>
              <a:gd name="connsiteY5087" fmla="*/ 1256999 h 1341521"/>
              <a:gd name="connsiteX5088" fmla="*/ 1938348 w 1987075"/>
              <a:gd name="connsiteY5088" fmla="*/ 1247254 h 1341521"/>
              <a:gd name="connsiteX5089" fmla="*/ 1938468 w 1987075"/>
              <a:gd name="connsiteY5089" fmla="*/ 1245629 h 1341521"/>
              <a:gd name="connsiteX5090" fmla="*/ 1933896 w 1987075"/>
              <a:gd name="connsiteY5090" fmla="*/ 1240035 h 1341521"/>
              <a:gd name="connsiteX5091" fmla="*/ 1934437 w 1987075"/>
              <a:gd name="connsiteY5091" fmla="*/ 1237809 h 1341521"/>
              <a:gd name="connsiteX5092" fmla="*/ 1932693 w 1987075"/>
              <a:gd name="connsiteY5092" fmla="*/ 1239132 h 1341521"/>
              <a:gd name="connsiteX5093" fmla="*/ 1931971 w 1987075"/>
              <a:gd name="connsiteY5093" fmla="*/ 1238531 h 1341521"/>
              <a:gd name="connsiteX5094" fmla="*/ 1926677 w 1987075"/>
              <a:gd name="connsiteY5094" fmla="*/ 1232275 h 1341521"/>
              <a:gd name="connsiteX5095" fmla="*/ 1921864 w 1987075"/>
              <a:gd name="connsiteY5095" fmla="*/ 1228906 h 1341521"/>
              <a:gd name="connsiteX5096" fmla="*/ 1919879 w 1987075"/>
              <a:gd name="connsiteY5096" fmla="*/ 1225898 h 1341521"/>
              <a:gd name="connsiteX5097" fmla="*/ 1922105 w 1987075"/>
              <a:gd name="connsiteY5097" fmla="*/ 1223672 h 1341521"/>
              <a:gd name="connsiteX5098" fmla="*/ 1924511 w 1987075"/>
              <a:gd name="connsiteY5098" fmla="*/ 1220664 h 1341521"/>
              <a:gd name="connsiteX5099" fmla="*/ 1922707 w 1987075"/>
              <a:gd name="connsiteY5099" fmla="*/ 1220062 h 1341521"/>
              <a:gd name="connsiteX5100" fmla="*/ 1918917 w 1987075"/>
              <a:gd name="connsiteY5100" fmla="*/ 1224695 h 1341521"/>
              <a:gd name="connsiteX5101" fmla="*/ 1915367 w 1987075"/>
              <a:gd name="connsiteY5101" fmla="*/ 1226439 h 1341521"/>
              <a:gd name="connsiteX5102" fmla="*/ 1913803 w 1987075"/>
              <a:gd name="connsiteY5102" fmla="*/ 1229567 h 1341521"/>
              <a:gd name="connsiteX5103" fmla="*/ 1916871 w 1987075"/>
              <a:gd name="connsiteY5103" fmla="*/ 1227883 h 1341521"/>
              <a:gd name="connsiteX5104" fmla="*/ 1918255 w 1987075"/>
              <a:gd name="connsiteY5104" fmla="*/ 1227582 h 1341521"/>
              <a:gd name="connsiteX5105" fmla="*/ 1919338 w 1987075"/>
              <a:gd name="connsiteY5105" fmla="*/ 1229146 h 1341521"/>
              <a:gd name="connsiteX5106" fmla="*/ 1923068 w 1987075"/>
              <a:gd name="connsiteY5106" fmla="*/ 1231793 h 1341521"/>
              <a:gd name="connsiteX5107" fmla="*/ 1928482 w 1987075"/>
              <a:gd name="connsiteY5107" fmla="*/ 1237207 h 1341521"/>
              <a:gd name="connsiteX5108" fmla="*/ 1929986 w 1987075"/>
              <a:gd name="connsiteY5108" fmla="*/ 1239373 h 1341521"/>
              <a:gd name="connsiteX5109" fmla="*/ 1930888 w 1987075"/>
              <a:gd name="connsiteY5109" fmla="*/ 1241900 h 1341521"/>
              <a:gd name="connsiteX5110" fmla="*/ 1933595 w 1987075"/>
              <a:gd name="connsiteY5110" fmla="*/ 1245268 h 1341521"/>
              <a:gd name="connsiteX5111" fmla="*/ 1935701 w 1987075"/>
              <a:gd name="connsiteY5111" fmla="*/ 1247073 h 1341521"/>
              <a:gd name="connsiteX5112" fmla="*/ 1935340 w 1987075"/>
              <a:gd name="connsiteY5112" fmla="*/ 1248276 h 1341521"/>
              <a:gd name="connsiteX5113" fmla="*/ 1936904 w 1987075"/>
              <a:gd name="connsiteY5113" fmla="*/ 1250322 h 1341521"/>
              <a:gd name="connsiteX5114" fmla="*/ 1937626 w 1987075"/>
              <a:gd name="connsiteY5114" fmla="*/ 1252728 h 1341521"/>
              <a:gd name="connsiteX5115" fmla="*/ 1937385 w 1987075"/>
              <a:gd name="connsiteY5115" fmla="*/ 1255556 h 1341521"/>
              <a:gd name="connsiteX5116" fmla="*/ 1938829 w 1987075"/>
              <a:gd name="connsiteY5116" fmla="*/ 1256157 h 1341521"/>
              <a:gd name="connsiteX5117" fmla="*/ 1938227 w 1987075"/>
              <a:gd name="connsiteY5117" fmla="*/ 1257962 h 1341521"/>
              <a:gd name="connsiteX5118" fmla="*/ 1936483 w 1987075"/>
              <a:gd name="connsiteY5118" fmla="*/ 1256518 h 1341521"/>
              <a:gd name="connsiteX5119" fmla="*/ 1936723 w 1987075"/>
              <a:gd name="connsiteY5119" fmla="*/ 1259887 h 1341521"/>
              <a:gd name="connsiteX5120" fmla="*/ 1937565 w 1987075"/>
              <a:gd name="connsiteY5120" fmla="*/ 1260609 h 1341521"/>
              <a:gd name="connsiteX5121" fmla="*/ 1936964 w 1987075"/>
              <a:gd name="connsiteY5121" fmla="*/ 1262714 h 1341521"/>
              <a:gd name="connsiteX5122" fmla="*/ 1937325 w 1987075"/>
              <a:gd name="connsiteY5122" fmla="*/ 1264760 h 1341521"/>
              <a:gd name="connsiteX5123" fmla="*/ 1939611 w 1987075"/>
              <a:gd name="connsiteY5123" fmla="*/ 1271136 h 1341521"/>
              <a:gd name="connsiteX5124" fmla="*/ 1938829 w 1987075"/>
              <a:gd name="connsiteY5124" fmla="*/ 1272039 h 1341521"/>
              <a:gd name="connsiteX5125" fmla="*/ 1937626 w 1987075"/>
              <a:gd name="connsiteY5125" fmla="*/ 1270174 h 1341521"/>
              <a:gd name="connsiteX5126" fmla="*/ 1936423 w 1987075"/>
              <a:gd name="connsiteY5126" fmla="*/ 1270836 h 1341521"/>
              <a:gd name="connsiteX5127" fmla="*/ 1937866 w 1987075"/>
              <a:gd name="connsiteY5127" fmla="*/ 1275047 h 1341521"/>
              <a:gd name="connsiteX5128" fmla="*/ 1936723 w 1987075"/>
              <a:gd name="connsiteY5128" fmla="*/ 1276490 h 1341521"/>
              <a:gd name="connsiteX5129" fmla="*/ 1937265 w 1987075"/>
              <a:gd name="connsiteY5129" fmla="*/ 1278355 h 1341521"/>
              <a:gd name="connsiteX5130" fmla="*/ 1937265 w 1987075"/>
              <a:gd name="connsiteY5130" fmla="*/ 1281965 h 1341521"/>
              <a:gd name="connsiteX5131" fmla="*/ 1934618 w 1987075"/>
              <a:gd name="connsiteY5131" fmla="*/ 1285334 h 1341521"/>
              <a:gd name="connsiteX5132" fmla="*/ 1934076 w 1987075"/>
              <a:gd name="connsiteY5132" fmla="*/ 1287379 h 1341521"/>
              <a:gd name="connsiteX5133" fmla="*/ 1932633 w 1987075"/>
              <a:gd name="connsiteY5133" fmla="*/ 1288402 h 1341521"/>
              <a:gd name="connsiteX5134" fmla="*/ 1930347 w 1987075"/>
              <a:gd name="connsiteY5134" fmla="*/ 1288402 h 1341521"/>
              <a:gd name="connsiteX5135" fmla="*/ 1928542 w 1987075"/>
              <a:gd name="connsiteY5135" fmla="*/ 1287800 h 1341521"/>
              <a:gd name="connsiteX5136" fmla="*/ 1928181 w 1987075"/>
              <a:gd name="connsiteY5136" fmla="*/ 1286657 h 1341521"/>
              <a:gd name="connsiteX5137" fmla="*/ 1925233 w 1987075"/>
              <a:gd name="connsiteY5137" fmla="*/ 1285213 h 1341521"/>
              <a:gd name="connsiteX5138" fmla="*/ 1927399 w 1987075"/>
              <a:gd name="connsiteY5138" fmla="*/ 1283830 h 1341521"/>
              <a:gd name="connsiteX5139" fmla="*/ 1928722 w 1987075"/>
              <a:gd name="connsiteY5139" fmla="*/ 1281303 h 1341521"/>
              <a:gd name="connsiteX5140" fmla="*/ 1929685 w 1987075"/>
              <a:gd name="connsiteY5140" fmla="*/ 1275287 h 1341521"/>
              <a:gd name="connsiteX5141" fmla="*/ 1929083 w 1987075"/>
              <a:gd name="connsiteY5141" fmla="*/ 1272761 h 1341521"/>
              <a:gd name="connsiteX5142" fmla="*/ 1926196 w 1987075"/>
              <a:gd name="connsiteY5142" fmla="*/ 1273843 h 1341521"/>
              <a:gd name="connsiteX5143" fmla="*/ 1924992 w 1987075"/>
              <a:gd name="connsiteY5143" fmla="*/ 1273843 h 1341521"/>
              <a:gd name="connsiteX5144" fmla="*/ 1925594 w 1987075"/>
              <a:gd name="connsiteY5144" fmla="*/ 1276069 h 1341521"/>
              <a:gd name="connsiteX5145" fmla="*/ 1927519 w 1987075"/>
              <a:gd name="connsiteY5145" fmla="*/ 1277934 h 1341521"/>
              <a:gd name="connsiteX5146" fmla="*/ 1926196 w 1987075"/>
              <a:gd name="connsiteY5146" fmla="*/ 1282627 h 1341521"/>
              <a:gd name="connsiteX5147" fmla="*/ 1923789 w 1987075"/>
              <a:gd name="connsiteY5147" fmla="*/ 1284431 h 1341521"/>
              <a:gd name="connsiteX5148" fmla="*/ 1922767 w 1987075"/>
              <a:gd name="connsiteY5148" fmla="*/ 1283649 h 1341521"/>
              <a:gd name="connsiteX5149" fmla="*/ 1921443 w 1987075"/>
              <a:gd name="connsiteY5149" fmla="*/ 1284612 h 1341521"/>
              <a:gd name="connsiteX5150" fmla="*/ 1918014 w 1987075"/>
              <a:gd name="connsiteY5150" fmla="*/ 1283409 h 1341521"/>
              <a:gd name="connsiteX5151" fmla="*/ 1917413 w 1987075"/>
              <a:gd name="connsiteY5151" fmla="*/ 1282205 h 1341521"/>
              <a:gd name="connsiteX5152" fmla="*/ 1918375 w 1987075"/>
              <a:gd name="connsiteY5152" fmla="*/ 1280401 h 1341521"/>
              <a:gd name="connsiteX5153" fmla="*/ 1921082 w 1987075"/>
              <a:gd name="connsiteY5153" fmla="*/ 1278476 h 1341521"/>
              <a:gd name="connsiteX5154" fmla="*/ 1920481 w 1987075"/>
              <a:gd name="connsiteY5154" fmla="*/ 1277272 h 1341521"/>
              <a:gd name="connsiteX5155" fmla="*/ 1916871 w 1987075"/>
              <a:gd name="connsiteY5155" fmla="*/ 1280160 h 1341521"/>
              <a:gd name="connsiteX5156" fmla="*/ 1915909 w 1987075"/>
              <a:gd name="connsiteY5156" fmla="*/ 1279799 h 1341521"/>
              <a:gd name="connsiteX5157" fmla="*/ 1915127 w 1987075"/>
              <a:gd name="connsiteY5157" fmla="*/ 1283048 h 1341521"/>
              <a:gd name="connsiteX5158" fmla="*/ 1914465 w 1987075"/>
              <a:gd name="connsiteY5158" fmla="*/ 1283228 h 1341521"/>
              <a:gd name="connsiteX5159" fmla="*/ 1909773 w 1987075"/>
              <a:gd name="connsiteY5159" fmla="*/ 1280401 h 1341521"/>
              <a:gd name="connsiteX5160" fmla="*/ 1906705 w 1987075"/>
              <a:gd name="connsiteY5160" fmla="*/ 1279559 h 1341521"/>
              <a:gd name="connsiteX5161" fmla="*/ 1911337 w 1987075"/>
              <a:gd name="connsiteY5161" fmla="*/ 1283770 h 1341521"/>
              <a:gd name="connsiteX5162" fmla="*/ 1909953 w 1987075"/>
              <a:gd name="connsiteY5162" fmla="*/ 1284612 h 1341521"/>
              <a:gd name="connsiteX5163" fmla="*/ 1907667 w 1987075"/>
              <a:gd name="connsiteY5163" fmla="*/ 1283529 h 1341521"/>
              <a:gd name="connsiteX5164" fmla="*/ 1909231 w 1987075"/>
              <a:gd name="connsiteY5164" fmla="*/ 1286898 h 1341521"/>
              <a:gd name="connsiteX5165" fmla="*/ 1908870 w 1987075"/>
              <a:gd name="connsiteY5165" fmla="*/ 1289785 h 1341521"/>
              <a:gd name="connsiteX5166" fmla="*/ 1907126 w 1987075"/>
              <a:gd name="connsiteY5166" fmla="*/ 1289545 h 1341521"/>
              <a:gd name="connsiteX5167" fmla="*/ 1905923 w 1987075"/>
              <a:gd name="connsiteY5167" fmla="*/ 1288161 h 1341521"/>
              <a:gd name="connsiteX5168" fmla="*/ 1906103 w 1987075"/>
              <a:gd name="connsiteY5168" fmla="*/ 1290387 h 1341521"/>
              <a:gd name="connsiteX5169" fmla="*/ 1908329 w 1987075"/>
              <a:gd name="connsiteY5169" fmla="*/ 1292372 h 1341521"/>
              <a:gd name="connsiteX5170" fmla="*/ 1908148 w 1987075"/>
              <a:gd name="connsiteY5170" fmla="*/ 1294177 h 1341521"/>
              <a:gd name="connsiteX5171" fmla="*/ 1907126 w 1987075"/>
              <a:gd name="connsiteY5171" fmla="*/ 1295079 h 1341521"/>
              <a:gd name="connsiteX5172" fmla="*/ 1908509 w 1987075"/>
              <a:gd name="connsiteY5172" fmla="*/ 1296644 h 1341521"/>
              <a:gd name="connsiteX5173" fmla="*/ 1906765 w 1987075"/>
              <a:gd name="connsiteY5173" fmla="*/ 1297846 h 1341521"/>
              <a:gd name="connsiteX5174" fmla="*/ 1902674 w 1987075"/>
              <a:gd name="connsiteY5174" fmla="*/ 1293034 h 1341521"/>
              <a:gd name="connsiteX5175" fmla="*/ 1901050 w 1987075"/>
              <a:gd name="connsiteY5175" fmla="*/ 1287379 h 1341521"/>
              <a:gd name="connsiteX5176" fmla="*/ 1899245 w 1987075"/>
              <a:gd name="connsiteY5176" fmla="*/ 1283770 h 1341521"/>
              <a:gd name="connsiteX5177" fmla="*/ 1899425 w 1987075"/>
              <a:gd name="connsiteY5177" fmla="*/ 1280942 h 1341521"/>
              <a:gd name="connsiteX5178" fmla="*/ 1897982 w 1987075"/>
              <a:gd name="connsiteY5178" fmla="*/ 1278776 h 1341521"/>
              <a:gd name="connsiteX5179" fmla="*/ 1900027 w 1987075"/>
              <a:gd name="connsiteY5179" fmla="*/ 1278536 h 1341521"/>
              <a:gd name="connsiteX5180" fmla="*/ 1898523 w 1987075"/>
              <a:gd name="connsiteY5180" fmla="*/ 1275528 h 1341521"/>
              <a:gd name="connsiteX5181" fmla="*/ 1899546 w 1987075"/>
              <a:gd name="connsiteY5181" fmla="*/ 1275167 h 1341521"/>
              <a:gd name="connsiteX5182" fmla="*/ 1905261 w 1987075"/>
              <a:gd name="connsiteY5182" fmla="*/ 1278897 h 1341521"/>
              <a:gd name="connsiteX5183" fmla="*/ 1904358 w 1987075"/>
              <a:gd name="connsiteY5183" fmla="*/ 1276912 h 1341521"/>
              <a:gd name="connsiteX5184" fmla="*/ 1902193 w 1987075"/>
              <a:gd name="connsiteY5184" fmla="*/ 1274746 h 1341521"/>
              <a:gd name="connsiteX5185" fmla="*/ 1899245 w 1987075"/>
              <a:gd name="connsiteY5185" fmla="*/ 1273242 h 1341521"/>
              <a:gd name="connsiteX5186" fmla="*/ 1899064 w 1987075"/>
              <a:gd name="connsiteY5186" fmla="*/ 1271738 h 1341521"/>
              <a:gd name="connsiteX5187" fmla="*/ 1901290 w 1987075"/>
              <a:gd name="connsiteY5187" fmla="*/ 1270294 h 1341521"/>
              <a:gd name="connsiteX5188" fmla="*/ 1903576 w 1987075"/>
              <a:gd name="connsiteY5188" fmla="*/ 1266926 h 1341521"/>
              <a:gd name="connsiteX5189" fmla="*/ 1904599 w 1987075"/>
              <a:gd name="connsiteY5189" fmla="*/ 1261210 h 1341521"/>
              <a:gd name="connsiteX5190" fmla="*/ 1905802 w 1987075"/>
              <a:gd name="connsiteY5190" fmla="*/ 1261451 h 1341521"/>
              <a:gd name="connsiteX5191" fmla="*/ 1905802 w 1987075"/>
              <a:gd name="connsiteY5191" fmla="*/ 1259526 h 1341521"/>
              <a:gd name="connsiteX5192" fmla="*/ 1902975 w 1987075"/>
              <a:gd name="connsiteY5192" fmla="*/ 1259165 h 1341521"/>
              <a:gd name="connsiteX5193" fmla="*/ 1901651 w 1987075"/>
              <a:gd name="connsiteY5193" fmla="*/ 1257721 h 1341521"/>
              <a:gd name="connsiteX5194" fmla="*/ 1902012 w 1987075"/>
              <a:gd name="connsiteY5194" fmla="*/ 1253149 h 1341521"/>
              <a:gd name="connsiteX5195" fmla="*/ 1899907 w 1987075"/>
              <a:gd name="connsiteY5195" fmla="*/ 1250442 h 1341521"/>
              <a:gd name="connsiteX5196" fmla="*/ 1899967 w 1987075"/>
              <a:gd name="connsiteY5196" fmla="*/ 1249119 h 1341521"/>
              <a:gd name="connsiteX5197" fmla="*/ 1901772 w 1987075"/>
              <a:gd name="connsiteY5197" fmla="*/ 1246712 h 1341521"/>
              <a:gd name="connsiteX5198" fmla="*/ 1904479 w 1987075"/>
              <a:gd name="connsiteY5198" fmla="*/ 1246833 h 1341521"/>
              <a:gd name="connsiteX5199" fmla="*/ 1906043 w 1987075"/>
              <a:gd name="connsiteY5199" fmla="*/ 1245208 h 1341521"/>
              <a:gd name="connsiteX5200" fmla="*/ 1907787 w 1987075"/>
              <a:gd name="connsiteY5200" fmla="*/ 1245329 h 1341521"/>
              <a:gd name="connsiteX5201" fmla="*/ 1910194 w 1987075"/>
              <a:gd name="connsiteY5201" fmla="*/ 1244005 h 1341521"/>
              <a:gd name="connsiteX5202" fmla="*/ 1907787 w 1987075"/>
              <a:gd name="connsiteY5202" fmla="*/ 1242922 h 1341521"/>
              <a:gd name="connsiteX5203" fmla="*/ 1907246 w 1987075"/>
              <a:gd name="connsiteY5203" fmla="*/ 1244065 h 1341521"/>
              <a:gd name="connsiteX5204" fmla="*/ 1905923 w 1987075"/>
              <a:gd name="connsiteY5204" fmla="*/ 1244065 h 1341521"/>
              <a:gd name="connsiteX5205" fmla="*/ 1904479 w 1987075"/>
              <a:gd name="connsiteY5205" fmla="*/ 1245088 h 1341521"/>
              <a:gd name="connsiteX5206" fmla="*/ 1901591 w 1987075"/>
              <a:gd name="connsiteY5206" fmla="*/ 1244486 h 1341521"/>
              <a:gd name="connsiteX5207" fmla="*/ 1900448 w 1987075"/>
              <a:gd name="connsiteY5207" fmla="*/ 1245268 h 1341521"/>
              <a:gd name="connsiteX5208" fmla="*/ 1899365 w 1987075"/>
              <a:gd name="connsiteY5208" fmla="*/ 1241719 h 1341521"/>
              <a:gd name="connsiteX5209" fmla="*/ 1907366 w 1987075"/>
              <a:gd name="connsiteY5209" fmla="*/ 1240516 h 1341521"/>
              <a:gd name="connsiteX5210" fmla="*/ 1909472 w 1987075"/>
              <a:gd name="connsiteY5210" fmla="*/ 1239373 h 1341521"/>
              <a:gd name="connsiteX5211" fmla="*/ 1905862 w 1987075"/>
              <a:gd name="connsiteY5211" fmla="*/ 1239373 h 1341521"/>
              <a:gd name="connsiteX5212" fmla="*/ 1905923 w 1987075"/>
              <a:gd name="connsiteY5212" fmla="*/ 1238170 h 1341521"/>
              <a:gd name="connsiteX5213" fmla="*/ 1903516 w 1987075"/>
              <a:gd name="connsiteY5213" fmla="*/ 1236004 h 1341521"/>
              <a:gd name="connsiteX5214" fmla="*/ 1904298 w 1987075"/>
              <a:gd name="connsiteY5214" fmla="*/ 1233418 h 1341521"/>
              <a:gd name="connsiteX5215" fmla="*/ 1903095 w 1987075"/>
              <a:gd name="connsiteY5215" fmla="*/ 1234200 h 1341521"/>
              <a:gd name="connsiteX5216" fmla="*/ 1902253 w 1987075"/>
              <a:gd name="connsiteY5216" fmla="*/ 1232876 h 1341521"/>
              <a:gd name="connsiteX5217" fmla="*/ 1899666 w 1987075"/>
              <a:gd name="connsiteY5217" fmla="*/ 1235102 h 1341521"/>
              <a:gd name="connsiteX5218" fmla="*/ 1896658 w 1987075"/>
              <a:gd name="connsiteY5218" fmla="*/ 1238771 h 1341521"/>
              <a:gd name="connsiteX5219" fmla="*/ 1894853 w 1987075"/>
              <a:gd name="connsiteY5219" fmla="*/ 1238771 h 1341521"/>
              <a:gd name="connsiteX5220" fmla="*/ 1890161 w 1987075"/>
              <a:gd name="connsiteY5220" fmla="*/ 1240576 h 1341521"/>
              <a:gd name="connsiteX5221" fmla="*/ 1889860 w 1987075"/>
              <a:gd name="connsiteY5221" fmla="*/ 1241659 h 1341521"/>
              <a:gd name="connsiteX5222" fmla="*/ 1891124 w 1987075"/>
              <a:gd name="connsiteY5222" fmla="*/ 1242381 h 1341521"/>
              <a:gd name="connsiteX5223" fmla="*/ 1893350 w 1987075"/>
              <a:gd name="connsiteY5223" fmla="*/ 1242140 h 1341521"/>
              <a:gd name="connsiteX5224" fmla="*/ 1896959 w 1987075"/>
              <a:gd name="connsiteY5224" fmla="*/ 1243043 h 1341521"/>
              <a:gd name="connsiteX5225" fmla="*/ 1897380 w 1987075"/>
              <a:gd name="connsiteY5225" fmla="*/ 1245449 h 1341521"/>
              <a:gd name="connsiteX5226" fmla="*/ 1895876 w 1987075"/>
              <a:gd name="connsiteY5226" fmla="*/ 1251946 h 1341521"/>
              <a:gd name="connsiteX5227" fmla="*/ 1893470 w 1987075"/>
              <a:gd name="connsiteY5227" fmla="*/ 1251284 h 1341521"/>
              <a:gd name="connsiteX5228" fmla="*/ 1896839 w 1987075"/>
              <a:gd name="connsiteY5228" fmla="*/ 1255736 h 1341521"/>
              <a:gd name="connsiteX5229" fmla="*/ 1895997 w 1987075"/>
              <a:gd name="connsiteY5229" fmla="*/ 1255917 h 1341521"/>
              <a:gd name="connsiteX5230" fmla="*/ 1895636 w 1987075"/>
              <a:gd name="connsiteY5230" fmla="*/ 1258924 h 1341521"/>
              <a:gd name="connsiteX5231" fmla="*/ 1894132 w 1987075"/>
              <a:gd name="connsiteY5231" fmla="*/ 1260549 h 1341521"/>
              <a:gd name="connsiteX5232" fmla="*/ 1894733 w 1987075"/>
              <a:gd name="connsiteY5232" fmla="*/ 1261451 h 1341521"/>
              <a:gd name="connsiteX5233" fmla="*/ 1893049 w 1987075"/>
              <a:gd name="connsiteY5233" fmla="*/ 1261330 h 1341521"/>
              <a:gd name="connsiteX5234" fmla="*/ 1890642 w 1987075"/>
              <a:gd name="connsiteY5234" fmla="*/ 1259526 h 1341521"/>
              <a:gd name="connsiteX5235" fmla="*/ 1889620 w 1987075"/>
              <a:gd name="connsiteY5235" fmla="*/ 1258142 h 1341521"/>
              <a:gd name="connsiteX5236" fmla="*/ 1887093 w 1987075"/>
              <a:gd name="connsiteY5236" fmla="*/ 1256458 h 1341521"/>
              <a:gd name="connsiteX5237" fmla="*/ 1890402 w 1987075"/>
              <a:gd name="connsiteY5237" fmla="*/ 1260128 h 1341521"/>
              <a:gd name="connsiteX5238" fmla="*/ 1891184 w 1987075"/>
              <a:gd name="connsiteY5238" fmla="*/ 1261932 h 1341521"/>
              <a:gd name="connsiteX5239" fmla="*/ 1892507 w 1987075"/>
              <a:gd name="connsiteY5239" fmla="*/ 1262714 h 1341521"/>
              <a:gd name="connsiteX5240" fmla="*/ 1893350 w 1987075"/>
              <a:gd name="connsiteY5240" fmla="*/ 1267166 h 1341521"/>
              <a:gd name="connsiteX5241" fmla="*/ 1892327 w 1987075"/>
              <a:gd name="connsiteY5241" fmla="*/ 1267587 h 1341521"/>
              <a:gd name="connsiteX5242" fmla="*/ 1892327 w 1987075"/>
              <a:gd name="connsiteY5242" fmla="*/ 1270414 h 1341521"/>
              <a:gd name="connsiteX5243" fmla="*/ 1889920 w 1987075"/>
              <a:gd name="connsiteY5243" fmla="*/ 1269572 h 1341521"/>
              <a:gd name="connsiteX5244" fmla="*/ 1888356 w 1987075"/>
              <a:gd name="connsiteY5244" fmla="*/ 1268128 h 1341521"/>
              <a:gd name="connsiteX5245" fmla="*/ 1884747 w 1987075"/>
              <a:gd name="connsiteY5245" fmla="*/ 1267346 h 1341521"/>
              <a:gd name="connsiteX5246" fmla="*/ 1881137 w 1987075"/>
              <a:gd name="connsiteY5246" fmla="*/ 1264820 h 1341521"/>
              <a:gd name="connsiteX5247" fmla="*/ 1877648 w 1987075"/>
              <a:gd name="connsiteY5247" fmla="*/ 1256398 h 1341521"/>
              <a:gd name="connsiteX5248" fmla="*/ 1874219 w 1987075"/>
              <a:gd name="connsiteY5248" fmla="*/ 1251886 h 1341521"/>
              <a:gd name="connsiteX5249" fmla="*/ 1875182 w 1987075"/>
              <a:gd name="connsiteY5249" fmla="*/ 1251525 h 1341521"/>
              <a:gd name="connsiteX5250" fmla="*/ 1878069 w 1987075"/>
              <a:gd name="connsiteY5250" fmla="*/ 1253390 h 1341521"/>
              <a:gd name="connsiteX5251" fmla="*/ 1878851 w 1987075"/>
              <a:gd name="connsiteY5251" fmla="*/ 1251525 h 1341521"/>
              <a:gd name="connsiteX5252" fmla="*/ 1878250 w 1987075"/>
              <a:gd name="connsiteY5252" fmla="*/ 1247915 h 1341521"/>
              <a:gd name="connsiteX5253" fmla="*/ 1880656 w 1987075"/>
              <a:gd name="connsiteY5253" fmla="*/ 1246712 h 1341521"/>
              <a:gd name="connsiteX5254" fmla="*/ 1883243 w 1987075"/>
              <a:gd name="connsiteY5254" fmla="*/ 1246532 h 1341521"/>
              <a:gd name="connsiteX5255" fmla="*/ 1885409 w 1987075"/>
              <a:gd name="connsiteY5255" fmla="*/ 1247133 h 1341521"/>
              <a:gd name="connsiteX5256" fmla="*/ 1882281 w 1987075"/>
              <a:gd name="connsiteY5256" fmla="*/ 1244727 h 1341521"/>
              <a:gd name="connsiteX5257" fmla="*/ 1881679 w 1987075"/>
              <a:gd name="connsiteY5257" fmla="*/ 1243524 h 1341521"/>
              <a:gd name="connsiteX5258" fmla="*/ 1883664 w 1987075"/>
              <a:gd name="connsiteY5258" fmla="*/ 1239914 h 1341521"/>
              <a:gd name="connsiteX5259" fmla="*/ 1881859 w 1987075"/>
              <a:gd name="connsiteY5259" fmla="*/ 1237508 h 1341521"/>
              <a:gd name="connsiteX5260" fmla="*/ 1882641 w 1987075"/>
              <a:gd name="connsiteY5260" fmla="*/ 1234500 h 1341521"/>
              <a:gd name="connsiteX5261" fmla="*/ 1883905 w 1987075"/>
              <a:gd name="connsiteY5261" fmla="*/ 1234320 h 1341521"/>
              <a:gd name="connsiteX5262" fmla="*/ 1886311 w 1987075"/>
              <a:gd name="connsiteY5262" fmla="*/ 1232876 h 1341521"/>
              <a:gd name="connsiteX5263" fmla="*/ 1885649 w 1987075"/>
              <a:gd name="connsiteY5263" fmla="*/ 1232335 h 1341521"/>
              <a:gd name="connsiteX5264" fmla="*/ 1886010 w 1987075"/>
              <a:gd name="connsiteY5264" fmla="*/ 1230831 h 1341521"/>
              <a:gd name="connsiteX5265" fmla="*/ 1884025 w 1987075"/>
              <a:gd name="connsiteY5265" fmla="*/ 1225958 h 1341521"/>
              <a:gd name="connsiteX5266" fmla="*/ 1883784 w 1987075"/>
              <a:gd name="connsiteY5266" fmla="*/ 1221025 h 1341521"/>
              <a:gd name="connsiteX5267" fmla="*/ 1882882 w 1987075"/>
              <a:gd name="connsiteY5267" fmla="*/ 1217115 h 1341521"/>
              <a:gd name="connsiteX5268" fmla="*/ 1886491 w 1987075"/>
              <a:gd name="connsiteY5268" fmla="*/ 1215791 h 1341521"/>
              <a:gd name="connsiteX5269" fmla="*/ 1887093 w 1987075"/>
              <a:gd name="connsiteY5269" fmla="*/ 1214107 h 1341521"/>
              <a:gd name="connsiteX5270" fmla="*/ 1889379 w 1987075"/>
              <a:gd name="connsiteY5270" fmla="*/ 1214588 h 1341521"/>
              <a:gd name="connsiteX5271" fmla="*/ 1891545 w 1987075"/>
              <a:gd name="connsiteY5271" fmla="*/ 1213204 h 1341521"/>
              <a:gd name="connsiteX5272" fmla="*/ 1894553 w 1987075"/>
              <a:gd name="connsiteY5272" fmla="*/ 1214107 h 1341521"/>
              <a:gd name="connsiteX5273" fmla="*/ 1895756 w 1987075"/>
              <a:gd name="connsiteY5273" fmla="*/ 1213385 h 1341521"/>
              <a:gd name="connsiteX5274" fmla="*/ 1897440 w 1987075"/>
              <a:gd name="connsiteY5274" fmla="*/ 1213866 h 1341521"/>
              <a:gd name="connsiteX5275" fmla="*/ 1897260 w 1987075"/>
              <a:gd name="connsiteY5275" fmla="*/ 1212603 h 1341521"/>
              <a:gd name="connsiteX5276" fmla="*/ 1894853 w 1987075"/>
              <a:gd name="connsiteY5276" fmla="*/ 1211760 h 1341521"/>
              <a:gd name="connsiteX5277" fmla="*/ 1891966 w 1987075"/>
              <a:gd name="connsiteY5277" fmla="*/ 1211520 h 1341521"/>
              <a:gd name="connsiteX5278" fmla="*/ 1889860 w 1987075"/>
              <a:gd name="connsiteY5278" fmla="*/ 1212482 h 1341521"/>
              <a:gd name="connsiteX5279" fmla="*/ 1886732 w 1987075"/>
              <a:gd name="connsiteY5279" fmla="*/ 1211881 h 1341521"/>
              <a:gd name="connsiteX5280" fmla="*/ 1885770 w 1987075"/>
              <a:gd name="connsiteY5280" fmla="*/ 1212482 h 1341521"/>
              <a:gd name="connsiteX5281" fmla="*/ 1884025 w 1987075"/>
              <a:gd name="connsiteY5281" fmla="*/ 1211881 h 1341521"/>
              <a:gd name="connsiteX5282" fmla="*/ 1885048 w 1987075"/>
              <a:gd name="connsiteY5282" fmla="*/ 1213505 h 1341521"/>
              <a:gd name="connsiteX5283" fmla="*/ 1884085 w 1987075"/>
              <a:gd name="connsiteY5283" fmla="*/ 1215310 h 1341521"/>
              <a:gd name="connsiteX5284" fmla="*/ 1881679 w 1987075"/>
              <a:gd name="connsiteY5284" fmla="*/ 1215550 h 1341521"/>
              <a:gd name="connsiteX5285" fmla="*/ 1880837 w 1987075"/>
              <a:gd name="connsiteY5285" fmla="*/ 1216754 h 1341521"/>
              <a:gd name="connsiteX5286" fmla="*/ 1881077 w 1987075"/>
              <a:gd name="connsiteY5286" fmla="*/ 1220664 h 1341521"/>
              <a:gd name="connsiteX5287" fmla="*/ 1879573 w 1987075"/>
              <a:gd name="connsiteY5287" fmla="*/ 1219762 h 1341521"/>
              <a:gd name="connsiteX5288" fmla="*/ 1879212 w 1987075"/>
              <a:gd name="connsiteY5288" fmla="*/ 1222348 h 1341521"/>
              <a:gd name="connsiteX5289" fmla="*/ 1876265 w 1987075"/>
              <a:gd name="connsiteY5289" fmla="*/ 1218739 h 1341521"/>
              <a:gd name="connsiteX5290" fmla="*/ 1875242 w 1987075"/>
              <a:gd name="connsiteY5290" fmla="*/ 1219822 h 1341521"/>
              <a:gd name="connsiteX5291" fmla="*/ 1873798 w 1987075"/>
              <a:gd name="connsiteY5291" fmla="*/ 1218679 h 1341521"/>
              <a:gd name="connsiteX5292" fmla="*/ 1873678 w 1987075"/>
              <a:gd name="connsiteY5292" fmla="*/ 1219762 h 1341521"/>
              <a:gd name="connsiteX5293" fmla="*/ 1875483 w 1987075"/>
              <a:gd name="connsiteY5293" fmla="*/ 1221566 h 1341521"/>
              <a:gd name="connsiteX5294" fmla="*/ 1877107 w 1987075"/>
              <a:gd name="connsiteY5294" fmla="*/ 1222348 h 1341521"/>
              <a:gd name="connsiteX5295" fmla="*/ 1878190 w 1987075"/>
              <a:gd name="connsiteY5295" fmla="*/ 1223552 h 1341521"/>
              <a:gd name="connsiteX5296" fmla="*/ 1877408 w 1987075"/>
              <a:gd name="connsiteY5296" fmla="*/ 1224815 h 1341521"/>
              <a:gd name="connsiteX5297" fmla="*/ 1876084 w 1987075"/>
              <a:gd name="connsiteY5297" fmla="*/ 1224273 h 1341521"/>
              <a:gd name="connsiteX5298" fmla="*/ 1876445 w 1987075"/>
              <a:gd name="connsiteY5298" fmla="*/ 1226259 h 1341521"/>
              <a:gd name="connsiteX5299" fmla="*/ 1874400 w 1987075"/>
              <a:gd name="connsiteY5299" fmla="*/ 1226439 h 1341521"/>
              <a:gd name="connsiteX5300" fmla="*/ 1874159 w 1987075"/>
              <a:gd name="connsiteY5300" fmla="*/ 1225537 h 1341521"/>
              <a:gd name="connsiteX5301" fmla="*/ 1872775 w 1987075"/>
              <a:gd name="connsiteY5301" fmla="*/ 1226319 h 1341521"/>
              <a:gd name="connsiteX5302" fmla="*/ 1873076 w 1987075"/>
              <a:gd name="connsiteY5302" fmla="*/ 1227161 h 1341521"/>
              <a:gd name="connsiteX5303" fmla="*/ 1875122 w 1987075"/>
              <a:gd name="connsiteY5303" fmla="*/ 1227763 h 1341521"/>
              <a:gd name="connsiteX5304" fmla="*/ 1875242 w 1987075"/>
              <a:gd name="connsiteY5304" fmla="*/ 1229327 h 1341521"/>
              <a:gd name="connsiteX5305" fmla="*/ 1876987 w 1987075"/>
              <a:gd name="connsiteY5305" fmla="*/ 1231492 h 1341521"/>
              <a:gd name="connsiteX5306" fmla="*/ 1876626 w 1987075"/>
              <a:gd name="connsiteY5306" fmla="*/ 1232696 h 1341521"/>
              <a:gd name="connsiteX5307" fmla="*/ 1878370 w 1987075"/>
              <a:gd name="connsiteY5307" fmla="*/ 1234380 h 1341521"/>
              <a:gd name="connsiteX5308" fmla="*/ 1879152 w 1987075"/>
              <a:gd name="connsiteY5308" fmla="*/ 1236305 h 1341521"/>
              <a:gd name="connsiteX5309" fmla="*/ 1877528 w 1987075"/>
              <a:gd name="connsiteY5309" fmla="*/ 1238771 h 1341521"/>
              <a:gd name="connsiteX5310" fmla="*/ 1875242 w 1987075"/>
              <a:gd name="connsiteY5310" fmla="*/ 1235643 h 1341521"/>
              <a:gd name="connsiteX5311" fmla="*/ 1875061 w 1987075"/>
              <a:gd name="connsiteY5311" fmla="*/ 1237568 h 1341521"/>
              <a:gd name="connsiteX5312" fmla="*/ 1873798 w 1987075"/>
              <a:gd name="connsiteY5312" fmla="*/ 1239012 h 1341521"/>
              <a:gd name="connsiteX5313" fmla="*/ 1872354 w 1987075"/>
              <a:gd name="connsiteY5313" fmla="*/ 1237990 h 1341521"/>
              <a:gd name="connsiteX5314" fmla="*/ 1871151 w 1987075"/>
              <a:gd name="connsiteY5314" fmla="*/ 1239614 h 1341521"/>
              <a:gd name="connsiteX5315" fmla="*/ 1871933 w 1987075"/>
              <a:gd name="connsiteY5315" fmla="*/ 1240215 h 1341521"/>
              <a:gd name="connsiteX5316" fmla="*/ 1871091 w 1987075"/>
              <a:gd name="connsiteY5316" fmla="*/ 1242140 h 1341521"/>
              <a:gd name="connsiteX5317" fmla="*/ 1870008 w 1987075"/>
              <a:gd name="connsiteY5317" fmla="*/ 1242140 h 1341521"/>
              <a:gd name="connsiteX5318" fmla="*/ 1871873 w 1987075"/>
              <a:gd name="connsiteY5318" fmla="*/ 1244125 h 1341521"/>
              <a:gd name="connsiteX5319" fmla="*/ 1871392 w 1987075"/>
              <a:gd name="connsiteY5319" fmla="*/ 1245148 h 1341521"/>
              <a:gd name="connsiteX5320" fmla="*/ 1869286 w 1987075"/>
              <a:gd name="connsiteY5320" fmla="*/ 1245449 h 1341521"/>
              <a:gd name="connsiteX5321" fmla="*/ 1867482 w 1987075"/>
              <a:gd name="connsiteY5321" fmla="*/ 1243163 h 1341521"/>
              <a:gd name="connsiteX5322" fmla="*/ 1867301 w 1987075"/>
              <a:gd name="connsiteY5322" fmla="*/ 1241358 h 1341521"/>
              <a:gd name="connsiteX5323" fmla="*/ 1868504 w 1987075"/>
              <a:gd name="connsiteY5323" fmla="*/ 1239313 h 1341521"/>
              <a:gd name="connsiteX5324" fmla="*/ 1866278 w 1987075"/>
              <a:gd name="connsiteY5324" fmla="*/ 1237749 h 1341521"/>
              <a:gd name="connsiteX5325" fmla="*/ 1865075 w 1987075"/>
              <a:gd name="connsiteY5325" fmla="*/ 1238290 h 1341521"/>
              <a:gd name="connsiteX5326" fmla="*/ 1864113 w 1987075"/>
              <a:gd name="connsiteY5326" fmla="*/ 1237328 h 1341521"/>
              <a:gd name="connsiteX5327" fmla="*/ 1864654 w 1987075"/>
              <a:gd name="connsiteY5327" fmla="*/ 1236425 h 1341521"/>
              <a:gd name="connsiteX5328" fmla="*/ 1863331 w 1987075"/>
              <a:gd name="connsiteY5328" fmla="*/ 1236004 h 1341521"/>
              <a:gd name="connsiteX5329" fmla="*/ 1864414 w 1987075"/>
              <a:gd name="connsiteY5329" fmla="*/ 1235042 h 1341521"/>
              <a:gd name="connsiteX5330" fmla="*/ 1863331 w 1987075"/>
              <a:gd name="connsiteY5330" fmla="*/ 1234320 h 1341521"/>
              <a:gd name="connsiteX5331" fmla="*/ 1865737 w 1987075"/>
              <a:gd name="connsiteY5331" fmla="*/ 1233718 h 1341521"/>
              <a:gd name="connsiteX5332" fmla="*/ 1865737 w 1987075"/>
              <a:gd name="connsiteY5332" fmla="*/ 1232635 h 1341521"/>
              <a:gd name="connsiteX5333" fmla="*/ 1862368 w 1987075"/>
              <a:gd name="connsiteY5333" fmla="*/ 1233177 h 1341521"/>
              <a:gd name="connsiteX5334" fmla="*/ 1861767 w 1987075"/>
              <a:gd name="connsiteY5334" fmla="*/ 1232455 h 1341521"/>
              <a:gd name="connsiteX5335" fmla="*/ 1862368 w 1987075"/>
              <a:gd name="connsiteY5335" fmla="*/ 1229567 h 1341521"/>
              <a:gd name="connsiteX5336" fmla="*/ 1861646 w 1987075"/>
              <a:gd name="connsiteY5336" fmla="*/ 1228424 h 1341521"/>
              <a:gd name="connsiteX5337" fmla="*/ 1860924 w 1987075"/>
              <a:gd name="connsiteY5337" fmla="*/ 1229628 h 1341521"/>
              <a:gd name="connsiteX5338" fmla="*/ 1858699 w 1987075"/>
              <a:gd name="connsiteY5338" fmla="*/ 1229267 h 1341521"/>
              <a:gd name="connsiteX5339" fmla="*/ 1858879 w 1987075"/>
              <a:gd name="connsiteY5339" fmla="*/ 1230710 h 1341521"/>
              <a:gd name="connsiteX5340" fmla="*/ 1856593 w 1987075"/>
              <a:gd name="connsiteY5340" fmla="*/ 1229086 h 1341521"/>
              <a:gd name="connsiteX5341" fmla="*/ 1855570 w 1987075"/>
              <a:gd name="connsiteY5341" fmla="*/ 1229688 h 1341521"/>
              <a:gd name="connsiteX5342" fmla="*/ 1855570 w 1987075"/>
              <a:gd name="connsiteY5342" fmla="*/ 1231974 h 1341521"/>
              <a:gd name="connsiteX5343" fmla="*/ 1856713 w 1987075"/>
              <a:gd name="connsiteY5343" fmla="*/ 1232696 h 1341521"/>
              <a:gd name="connsiteX5344" fmla="*/ 1856352 w 1987075"/>
              <a:gd name="connsiteY5344" fmla="*/ 1234500 h 1341521"/>
              <a:gd name="connsiteX5345" fmla="*/ 1855450 w 1987075"/>
              <a:gd name="connsiteY5345" fmla="*/ 1232635 h 1341521"/>
              <a:gd name="connsiteX5346" fmla="*/ 1854487 w 1987075"/>
              <a:gd name="connsiteY5346" fmla="*/ 1232996 h 1341521"/>
              <a:gd name="connsiteX5347" fmla="*/ 1850758 w 1987075"/>
              <a:gd name="connsiteY5347" fmla="*/ 1227462 h 1341521"/>
              <a:gd name="connsiteX5348" fmla="*/ 1849494 w 1987075"/>
              <a:gd name="connsiteY5348" fmla="*/ 1224755 h 1341521"/>
              <a:gd name="connsiteX5349" fmla="*/ 1849314 w 1987075"/>
              <a:gd name="connsiteY5349" fmla="*/ 1222649 h 1341521"/>
              <a:gd name="connsiteX5350" fmla="*/ 1850758 w 1987075"/>
              <a:gd name="connsiteY5350" fmla="*/ 1223251 h 1341521"/>
              <a:gd name="connsiteX5351" fmla="*/ 1849494 w 1987075"/>
              <a:gd name="connsiteY5351" fmla="*/ 1220664 h 1341521"/>
              <a:gd name="connsiteX5352" fmla="*/ 1850096 w 1987075"/>
              <a:gd name="connsiteY5352" fmla="*/ 1219581 h 1341521"/>
              <a:gd name="connsiteX5353" fmla="*/ 1848893 w 1987075"/>
              <a:gd name="connsiteY5353" fmla="*/ 1219100 h 1341521"/>
              <a:gd name="connsiteX5354" fmla="*/ 1849675 w 1987075"/>
              <a:gd name="connsiteY5354" fmla="*/ 1217054 h 1341521"/>
              <a:gd name="connsiteX5355" fmla="*/ 1851720 w 1987075"/>
              <a:gd name="connsiteY5355" fmla="*/ 1217235 h 1341521"/>
              <a:gd name="connsiteX5356" fmla="*/ 1853826 w 1987075"/>
              <a:gd name="connsiteY5356" fmla="*/ 1216453 h 1341521"/>
              <a:gd name="connsiteX5357" fmla="*/ 1854247 w 1987075"/>
              <a:gd name="connsiteY5357" fmla="*/ 1211640 h 1341521"/>
              <a:gd name="connsiteX5358" fmla="*/ 1855149 w 1987075"/>
              <a:gd name="connsiteY5358" fmla="*/ 1210557 h 1341521"/>
              <a:gd name="connsiteX5359" fmla="*/ 1855751 w 1987075"/>
              <a:gd name="connsiteY5359" fmla="*/ 1208151 h 1341521"/>
              <a:gd name="connsiteX5360" fmla="*/ 1857074 w 1987075"/>
              <a:gd name="connsiteY5360" fmla="*/ 1208031 h 1341521"/>
              <a:gd name="connsiteX5361" fmla="*/ 1859781 w 1987075"/>
              <a:gd name="connsiteY5361" fmla="*/ 1206226 h 1341521"/>
              <a:gd name="connsiteX5362" fmla="*/ 1860563 w 1987075"/>
              <a:gd name="connsiteY5362" fmla="*/ 1206587 h 1341521"/>
              <a:gd name="connsiteX5363" fmla="*/ 1862849 w 1987075"/>
              <a:gd name="connsiteY5363" fmla="*/ 1209415 h 1341521"/>
              <a:gd name="connsiteX5364" fmla="*/ 1862669 w 1987075"/>
              <a:gd name="connsiteY5364" fmla="*/ 1212001 h 1341521"/>
              <a:gd name="connsiteX5365" fmla="*/ 1863451 w 1987075"/>
              <a:gd name="connsiteY5365" fmla="*/ 1213565 h 1341521"/>
              <a:gd name="connsiteX5366" fmla="*/ 1862910 w 1987075"/>
              <a:gd name="connsiteY5366" fmla="*/ 1215129 h 1341521"/>
              <a:gd name="connsiteX5367" fmla="*/ 1865196 w 1987075"/>
              <a:gd name="connsiteY5367" fmla="*/ 1216333 h 1341521"/>
              <a:gd name="connsiteX5368" fmla="*/ 1867121 w 1987075"/>
              <a:gd name="connsiteY5368" fmla="*/ 1218137 h 1341521"/>
              <a:gd name="connsiteX5369" fmla="*/ 1870670 w 1987075"/>
              <a:gd name="connsiteY5369" fmla="*/ 1217536 h 1341521"/>
              <a:gd name="connsiteX5370" fmla="*/ 1865978 w 1987075"/>
              <a:gd name="connsiteY5370" fmla="*/ 1214768 h 1341521"/>
              <a:gd name="connsiteX5371" fmla="*/ 1864775 w 1987075"/>
              <a:gd name="connsiteY5371" fmla="*/ 1212061 h 1341521"/>
              <a:gd name="connsiteX5372" fmla="*/ 1863812 w 1987075"/>
              <a:gd name="connsiteY5372" fmla="*/ 1211339 h 1341521"/>
              <a:gd name="connsiteX5373" fmla="*/ 1864173 w 1987075"/>
              <a:gd name="connsiteY5373" fmla="*/ 1209415 h 1341521"/>
              <a:gd name="connsiteX5374" fmla="*/ 1864113 w 1987075"/>
              <a:gd name="connsiteY5374" fmla="*/ 1206467 h 1341521"/>
              <a:gd name="connsiteX5375" fmla="*/ 1862669 w 1987075"/>
              <a:gd name="connsiteY5375" fmla="*/ 1204121 h 1341521"/>
              <a:gd name="connsiteX5376" fmla="*/ 1863692 w 1987075"/>
              <a:gd name="connsiteY5376" fmla="*/ 1202075 h 1341521"/>
              <a:gd name="connsiteX5377" fmla="*/ 1863210 w 1987075"/>
              <a:gd name="connsiteY5377" fmla="*/ 1200872 h 1341521"/>
              <a:gd name="connsiteX5378" fmla="*/ 1860924 w 1987075"/>
              <a:gd name="connsiteY5378" fmla="*/ 1198586 h 1341521"/>
              <a:gd name="connsiteX5379" fmla="*/ 1859902 w 1987075"/>
              <a:gd name="connsiteY5379" fmla="*/ 1195698 h 1341521"/>
              <a:gd name="connsiteX5380" fmla="*/ 1861345 w 1987075"/>
              <a:gd name="connsiteY5380" fmla="*/ 1195337 h 1341521"/>
              <a:gd name="connsiteX5381" fmla="*/ 1862849 w 1987075"/>
              <a:gd name="connsiteY5381" fmla="*/ 1196360 h 1341521"/>
              <a:gd name="connsiteX5382" fmla="*/ 1865376 w 1987075"/>
              <a:gd name="connsiteY5382" fmla="*/ 1196601 h 1341521"/>
              <a:gd name="connsiteX5383" fmla="*/ 1866699 w 1987075"/>
              <a:gd name="connsiteY5383" fmla="*/ 1197323 h 1341521"/>
              <a:gd name="connsiteX5384" fmla="*/ 1868023 w 1987075"/>
              <a:gd name="connsiteY5384" fmla="*/ 1199910 h 1341521"/>
              <a:gd name="connsiteX5385" fmla="*/ 1868023 w 1987075"/>
              <a:gd name="connsiteY5385" fmla="*/ 1201353 h 1341521"/>
              <a:gd name="connsiteX5386" fmla="*/ 1869527 w 1987075"/>
              <a:gd name="connsiteY5386" fmla="*/ 1202978 h 1341521"/>
              <a:gd name="connsiteX5387" fmla="*/ 1871332 w 1987075"/>
              <a:gd name="connsiteY5387" fmla="*/ 1203098 h 1341521"/>
              <a:gd name="connsiteX5388" fmla="*/ 1870610 w 1987075"/>
              <a:gd name="connsiteY5388" fmla="*/ 1200752 h 1341521"/>
              <a:gd name="connsiteX5389" fmla="*/ 1869707 w 1987075"/>
              <a:gd name="connsiteY5389" fmla="*/ 1199849 h 1341521"/>
              <a:gd name="connsiteX5390" fmla="*/ 1868444 w 1987075"/>
              <a:gd name="connsiteY5390" fmla="*/ 1196480 h 1341521"/>
              <a:gd name="connsiteX5391" fmla="*/ 1865737 w 1987075"/>
              <a:gd name="connsiteY5391" fmla="*/ 1194495 h 1341521"/>
              <a:gd name="connsiteX5392" fmla="*/ 1864594 w 1987075"/>
              <a:gd name="connsiteY5392" fmla="*/ 1194856 h 1341521"/>
              <a:gd name="connsiteX5393" fmla="*/ 1863391 w 1987075"/>
              <a:gd name="connsiteY5393" fmla="*/ 1193473 h 1341521"/>
              <a:gd name="connsiteX5394" fmla="*/ 1860985 w 1987075"/>
              <a:gd name="connsiteY5394" fmla="*/ 1191908 h 1341521"/>
              <a:gd name="connsiteX5395" fmla="*/ 1859721 w 1987075"/>
              <a:gd name="connsiteY5395" fmla="*/ 1186735 h 1341521"/>
              <a:gd name="connsiteX5396" fmla="*/ 1860323 w 1987075"/>
              <a:gd name="connsiteY5396" fmla="*/ 1186133 h 1341521"/>
              <a:gd name="connsiteX5397" fmla="*/ 1861225 w 1987075"/>
              <a:gd name="connsiteY5397" fmla="*/ 1182945 h 1341521"/>
              <a:gd name="connsiteX5398" fmla="*/ 1860263 w 1987075"/>
              <a:gd name="connsiteY5398" fmla="*/ 1182945 h 1341521"/>
              <a:gd name="connsiteX5399" fmla="*/ 1857014 w 1987075"/>
              <a:gd name="connsiteY5399" fmla="*/ 1185953 h 1341521"/>
              <a:gd name="connsiteX5400" fmla="*/ 1854487 w 1987075"/>
              <a:gd name="connsiteY5400" fmla="*/ 1186795 h 1341521"/>
              <a:gd name="connsiteX5401" fmla="*/ 1850397 w 1987075"/>
              <a:gd name="connsiteY5401" fmla="*/ 1185411 h 1341521"/>
              <a:gd name="connsiteX5402" fmla="*/ 1850096 w 1987075"/>
              <a:gd name="connsiteY5402" fmla="*/ 1182704 h 1341521"/>
              <a:gd name="connsiteX5403" fmla="*/ 1849073 w 1987075"/>
              <a:gd name="connsiteY5403" fmla="*/ 1183065 h 1341521"/>
              <a:gd name="connsiteX5404" fmla="*/ 1848773 w 1987075"/>
              <a:gd name="connsiteY5404" fmla="*/ 1181260 h 1341521"/>
              <a:gd name="connsiteX5405" fmla="*/ 1850758 w 1987075"/>
              <a:gd name="connsiteY5405" fmla="*/ 1181501 h 1341521"/>
              <a:gd name="connsiteX5406" fmla="*/ 1850938 w 1987075"/>
              <a:gd name="connsiteY5406" fmla="*/ 1179697 h 1341521"/>
              <a:gd name="connsiteX5407" fmla="*/ 1849615 w 1987075"/>
              <a:gd name="connsiteY5407" fmla="*/ 1178493 h 1341521"/>
              <a:gd name="connsiteX5408" fmla="*/ 1848893 w 1987075"/>
              <a:gd name="connsiteY5408" fmla="*/ 1176689 h 1341521"/>
              <a:gd name="connsiteX5409" fmla="*/ 1850517 w 1987075"/>
              <a:gd name="connsiteY5409" fmla="*/ 1175606 h 1341521"/>
              <a:gd name="connsiteX5410" fmla="*/ 1844922 w 1987075"/>
              <a:gd name="connsiteY5410" fmla="*/ 1173801 h 1341521"/>
              <a:gd name="connsiteX5411" fmla="*/ 1842215 w 1987075"/>
              <a:gd name="connsiteY5411" fmla="*/ 1171996 h 1341521"/>
              <a:gd name="connsiteX5412" fmla="*/ 1837703 w 1987075"/>
              <a:gd name="connsiteY5412" fmla="*/ 1169831 h 1341521"/>
              <a:gd name="connsiteX5413" fmla="*/ 1836801 w 1987075"/>
              <a:gd name="connsiteY5413" fmla="*/ 1167244 h 1341521"/>
              <a:gd name="connsiteX5414" fmla="*/ 1835959 w 1987075"/>
              <a:gd name="connsiteY5414" fmla="*/ 1166341 h 1341521"/>
              <a:gd name="connsiteX5415" fmla="*/ 1832470 w 1987075"/>
              <a:gd name="connsiteY5415" fmla="*/ 1164356 h 1341521"/>
              <a:gd name="connsiteX5416" fmla="*/ 1831267 w 1987075"/>
              <a:gd name="connsiteY5416" fmla="*/ 1161769 h 1341521"/>
              <a:gd name="connsiteX5417" fmla="*/ 1828860 w 1987075"/>
              <a:gd name="connsiteY5417" fmla="*/ 1159965 h 1341521"/>
              <a:gd name="connsiteX5418" fmla="*/ 1828620 w 1987075"/>
              <a:gd name="connsiteY5418" fmla="*/ 1159122 h 1341521"/>
              <a:gd name="connsiteX5419" fmla="*/ 1831206 w 1987075"/>
              <a:gd name="connsiteY5419" fmla="*/ 1158641 h 1341521"/>
              <a:gd name="connsiteX5420" fmla="*/ 1832891 w 1987075"/>
              <a:gd name="connsiteY5420" fmla="*/ 1157618 h 1341521"/>
              <a:gd name="connsiteX5421" fmla="*/ 1832891 w 1987075"/>
              <a:gd name="connsiteY5421" fmla="*/ 1156054 h 1341521"/>
              <a:gd name="connsiteX5422" fmla="*/ 1834335 w 1987075"/>
              <a:gd name="connsiteY5422" fmla="*/ 1157438 h 1341521"/>
              <a:gd name="connsiteX5423" fmla="*/ 1835237 w 1987075"/>
              <a:gd name="connsiteY5423" fmla="*/ 1159965 h 1341521"/>
              <a:gd name="connsiteX5424" fmla="*/ 1836079 w 1987075"/>
              <a:gd name="connsiteY5424" fmla="*/ 1159423 h 1341521"/>
              <a:gd name="connsiteX5425" fmla="*/ 1835598 w 1987075"/>
              <a:gd name="connsiteY5425" fmla="*/ 1156896 h 1341521"/>
              <a:gd name="connsiteX5426" fmla="*/ 1832891 w 1987075"/>
              <a:gd name="connsiteY5426" fmla="*/ 1152986 h 1341521"/>
              <a:gd name="connsiteX5427" fmla="*/ 1833673 w 1987075"/>
              <a:gd name="connsiteY5427" fmla="*/ 1151723 h 1341521"/>
              <a:gd name="connsiteX5428" fmla="*/ 1832770 w 1987075"/>
              <a:gd name="connsiteY5428" fmla="*/ 1149257 h 1341521"/>
              <a:gd name="connsiteX5429" fmla="*/ 1832470 w 1987075"/>
              <a:gd name="connsiteY5429" fmla="*/ 1150881 h 1341521"/>
              <a:gd name="connsiteX5430" fmla="*/ 1831267 w 1987075"/>
              <a:gd name="connsiteY5430" fmla="*/ 1151903 h 1341521"/>
              <a:gd name="connsiteX5431" fmla="*/ 1831748 w 1987075"/>
              <a:gd name="connsiteY5431" fmla="*/ 1155513 h 1341521"/>
              <a:gd name="connsiteX5432" fmla="*/ 1830244 w 1987075"/>
              <a:gd name="connsiteY5432" fmla="*/ 1156295 h 1341521"/>
              <a:gd name="connsiteX5433" fmla="*/ 1828800 w 1987075"/>
              <a:gd name="connsiteY5433" fmla="*/ 1154791 h 1341521"/>
              <a:gd name="connsiteX5434" fmla="*/ 1826394 w 1987075"/>
              <a:gd name="connsiteY5434" fmla="*/ 1154610 h 1341521"/>
              <a:gd name="connsiteX5435" fmla="*/ 1826394 w 1987075"/>
              <a:gd name="connsiteY5435" fmla="*/ 1157739 h 1341521"/>
              <a:gd name="connsiteX5436" fmla="*/ 1825612 w 1987075"/>
              <a:gd name="connsiteY5436" fmla="*/ 1155032 h 1341521"/>
              <a:gd name="connsiteX5437" fmla="*/ 1823205 w 1987075"/>
              <a:gd name="connsiteY5437" fmla="*/ 1154069 h 1341521"/>
              <a:gd name="connsiteX5438" fmla="*/ 1822002 w 1987075"/>
              <a:gd name="connsiteY5438" fmla="*/ 1152746 h 1341521"/>
              <a:gd name="connsiteX5439" fmla="*/ 1817190 w 1987075"/>
              <a:gd name="connsiteY5439" fmla="*/ 1152986 h 1341521"/>
              <a:gd name="connsiteX5440" fmla="*/ 1815866 w 1987075"/>
              <a:gd name="connsiteY5440" fmla="*/ 1150941 h 1341521"/>
              <a:gd name="connsiteX5441" fmla="*/ 1815986 w 1987075"/>
              <a:gd name="connsiteY5441" fmla="*/ 1149317 h 1341521"/>
              <a:gd name="connsiteX5442" fmla="*/ 1813219 w 1987075"/>
              <a:gd name="connsiteY5442" fmla="*/ 1149918 h 1341521"/>
              <a:gd name="connsiteX5443" fmla="*/ 1812076 w 1987075"/>
              <a:gd name="connsiteY5443" fmla="*/ 1152265 h 1341521"/>
              <a:gd name="connsiteX5444" fmla="*/ 1809008 w 1987075"/>
              <a:gd name="connsiteY5444" fmla="*/ 1151663 h 1341521"/>
              <a:gd name="connsiteX5445" fmla="*/ 1808707 w 1987075"/>
              <a:gd name="connsiteY5445" fmla="*/ 1151061 h 1341521"/>
              <a:gd name="connsiteX5446" fmla="*/ 1804135 w 1987075"/>
              <a:gd name="connsiteY5446" fmla="*/ 1149918 h 1341521"/>
              <a:gd name="connsiteX5447" fmla="*/ 1803895 w 1987075"/>
              <a:gd name="connsiteY5447" fmla="*/ 1149317 h 1341521"/>
              <a:gd name="connsiteX5448" fmla="*/ 1800466 w 1987075"/>
              <a:gd name="connsiteY5448" fmla="*/ 1147813 h 1341521"/>
              <a:gd name="connsiteX5449" fmla="*/ 1799022 w 1987075"/>
              <a:gd name="connsiteY5449" fmla="*/ 1147813 h 1341521"/>
              <a:gd name="connsiteX5450" fmla="*/ 1800947 w 1987075"/>
              <a:gd name="connsiteY5450" fmla="*/ 1146670 h 1341521"/>
              <a:gd name="connsiteX5451" fmla="*/ 1801789 w 1987075"/>
              <a:gd name="connsiteY5451" fmla="*/ 1144143 h 1341521"/>
              <a:gd name="connsiteX5452" fmla="*/ 1799864 w 1987075"/>
              <a:gd name="connsiteY5452" fmla="*/ 1141556 h 1341521"/>
              <a:gd name="connsiteX5453" fmla="*/ 1800827 w 1987075"/>
              <a:gd name="connsiteY5453" fmla="*/ 1141316 h 1341521"/>
              <a:gd name="connsiteX5454" fmla="*/ 1799984 w 1987075"/>
              <a:gd name="connsiteY5454" fmla="*/ 1140113 h 1341521"/>
              <a:gd name="connsiteX5455" fmla="*/ 1801669 w 1987075"/>
              <a:gd name="connsiteY5455" fmla="*/ 1139631 h 1341521"/>
              <a:gd name="connsiteX5456" fmla="*/ 1800827 w 1987075"/>
              <a:gd name="connsiteY5456" fmla="*/ 1138067 h 1341521"/>
              <a:gd name="connsiteX5457" fmla="*/ 1801789 w 1987075"/>
              <a:gd name="connsiteY5457" fmla="*/ 1137526 h 1341521"/>
              <a:gd name="connsiteX5458" fmla="*/ 1804195 w 1987075"/>
              <a:gd name="connsiteY5458" fmla="*/ 1139030 h 1341521"/>
              <a:gd name="connsiteX5459" fmla="*/ 1806963 w 1987075"/>
              <a:gd name="connsiteY5459" fmla="*/ 1138609 h 1341521"/>
              <a:gd name="connsiteX5460" fmla="*/ 1808346 w 1987075"/>
              <a:gd name="connsiteY5460" fmla="*/ 1137285 h 1341521"/>
              <a:gd name="connsiteX5461" fmla="*/ 1810993 w 1987075"/>
              <a:gd name="connsiteY5461" fmla="*/ 1137706 h 1341521"/>
              <a:gd name="connsiteX5462" fmla="*/ 1812618 w 1987075"/>
              <a:gd name="connsiteY5462" fmla="*/ 1136142 h 1341521"/>
              <a:gd name="connsiteX5463" fmla="*/ 1814302 w 1987075"/>
              <a:gd name="connsiteY5463" fmla="*/ 1135541 h 1341521"/>
              <a:gd name="connsiteX5464" fmla="*/ 1813700 w 1987075"/>
              <a:gd name="connsiteY5464" fmla="*/ 1133976 h 1341521"/>
              <a:gd name="connsiteX5465" fmla="*/ 1812076 w 1987075"/>
              <a:gd name="connsiteY5465" fmla="*/ 1134939 h 1341521"/>
              <a:gd name="connsiteX5466" fmla="*/ 1809911 w 1987075"/>
              <a:gd name="connsiteY5466" fmla="*/ 1134217 h 1341521"/>
              <a:gd name="connsiteX5467" fmla="*/ 1806662 w 1987075"/>
              <a:gd name="connsiteY5467" fmla="*/ 1134819 h 1341521"/>
              <a:gd name="connsiteX5468" fmla="*/ 1802270 w 1987075"/>
              <a:gd name="connsiteY5468" fmla="*/ 1133615 h 1341521"/>
              <a:gd name="connsiteX5469" fmla="*/ 1801067 w 1987075"/>
              <a:gd name="connsiteY5469" fmla="*/ 1131690 h 1341521"/>
              <a:gd name="connsiteX5470" fmla="*/ 1801729 w 1987075"/>
              <a:gd name="connsiteY5470" fmla="*/ 1130307 h 1341521"/>
              <a:gd name="connsiteX5471" fmla="*/ 1803113 w 1987075"/>
              <a:gd name="connsiteY5471" fmla="*/ 1129525 h 1341521"/>
              <a:gd name="connsiteX5472" fmla="*/ 1801007 w 1987075"/>
              <a:gd name="connsiteY5472" fmla="*/ 1128562 h 1341521"/>
              <a:gd name="connsiteX5473" fmla="*/ 1797819 w 1987075"/>
              <a:gd name="connsiteY5473" fmla="*/ 1124351 h 1341521"/>
              <a:gd name="connsiteX5474" fmla="*/ 1797277 w 1987075"/>
              <a:gd name="connsiteY5474" fmla="*/ 1118997 h 1341521"/>
              <a:gd name="connsiteX5475" fmla="*/ 1798480 w 1987075"/>
              <a:gd name="connsiteY5475" fmla="*/ 1118275 h 1341521"/>
              <a:gd name="connsiteX5476" fmla="*/ 1798480 w 1987075"/>
              <a:gd name="connsiteY5476" fmla="*/ 1115568 h 1341521"/>
              <a:gd name="connsiteX5477" fmla="*/ 1795052 w 1987075"/>
              <a:gd name="connsiteY5477" fmla="*/ 1117794 h 1341521"/>
              <a:gd name="connsiteX5478" fmla="*/ 1792405 w 1987075"/>
              <a:gd name="connsiteY5478" fmla="*/ 1116892 h 1341521"/>
              <a:gd name="connsiteX5479" fmla="*/ 1792164 w 1987075"/>
              <a:gd name="connsiteY5479" fmla="*/ 1115989 h 1341521"/>
              <a:gd name="connsiteX5480" fmla="*/ 1789457 w 1987075"/>
              <a:gd name="connsiteY5480" fmla="*/ 1113282 h 1341521"/>
              <a:gd name="connsiteX5481" fmla="*/ 1789156 w 1987075"/>
              <a:gd name="connsiteY5481" fmla="*/ 1110996 h 1341521"/>
              <a:gd name="connsiteX5482" fmla="*/ 1789758 w 1987075"/>
              <a:gd name="connsiteY5482" fmla="*/ 1110154 h 1341521"/>
              <a:gd name="connsiteX5483" fmla="*/ 1789637 w 1987075"/>
              <a:gd name="connsiteY5483" fmla="*/ 1106063 h 1341521"/>
              <a:gd name="connsiteX5484" fmla="*/ 1792344 w 1987075"/>
              <a:gd name="connsiteY5484" fmla="*/ 1106063 h 1341521"/>
              <a:gd name="connsiteX5485" fmla="*/ 1792705 w 1987075"/>
              <a:gd name="connsiteY5485" fmla="*/ 1105161 h 1341521"/>
              <a:gd name="connsiteX5486" fmla="*/ 1795112 w 1987075"/>
              <a:gd name="connsiteY5486" fmla="*/ 1107687 h 1341521"/>
              <a:gd name="connsiteX5487" fmla="*/ 1801729 w 1987075"/>
              <a:gd name="connsiteY5487" fmla="*/ 1109252 h 1341521"/>
              <a:gd name="connsiteX5488" fmla="*/ 1804135 w 1987075"/>
              <a:gd name="connsiteY5488" fmla="*/ 1110575 h 1341521"/>
              <a:gd name="connsiteX5489" fmla="*/ 1809429 w 1987075"/>
              <a:gd name="connsiteY5489" fmla="*/ 1112560 h 1341521"/>
              <a:gd name="connsiteX5490" fmla="*/ 1811655 w 1987075"/>
              <a:gd name="connsiteY5490" fmla="*/ 1113884 h 1341521"/>
              <a:gd name="connsiteX5491" fmla="*/ 1814663 w 1987075"/>
              <a:gd name="connsiteY5491" fmla="*/ 1117433 h 1341521"/>
              <a:gd name="connsiteX5492" fmla="*/ 1817731 w 1987075"/>
              <a:gd name="connsiteY5492" fmla="*/ 1118937 h 1341521"/>
              <a:gd name="connsiteX5493" fmla="*/ 1817370 w 1987075"/>
              <a:gd name="connsiteY5493" fmla="*/ 1117614 h 1341521"/>
              <a:gd name="connsiteX5494" fmla="*/ 1814964 w 1987075"/>
              <a:gd name="connsiteY5494" fmla="*/ 1116110 h 1341521"/>
              <a:gd name="connsiteX5495" fmla="*/ 1812557 w 1987075"/>
              <a:gd name="connsiteY5495" fmla="*/ 1113162 h 1341521"/>
              <a:gd name="connsiteX5496" fmla="*/ 1810753 w 1987075"/>
              <a:gd name="connsiteY5496" fmla="*/ 1111417 h 1341521"/>
              <a:gd name="connsiteX5497" fmla="*/ 1808587 w 1987075"/>
              <a:gd name="connsiteY5497" fmla="*/ 1110214 h 1341521"/>
              <a:gd name="connsiteX5498" fmla="*/ 1806060 w 1987075"/>
              <a:gd name="connsiteY5498" fmla="*/ 1108229 h 1341521"/>
              <a:gd name="connsiteX5499" fmla="*/ 1804015 w 1987075"/>
              <a:gd name="connsiteY5499" fmla="*/ 1108409 h 1341521"/>
              <a:gd name="connsiteX5500" fmla="*/ 1801248 w 1987075"/>
              <a:gd name="connsiteY5500" fmla="*/ 1106484 h 1341521"/>
              <a:gd name="connsiteX5501" fmla="*/ 1799202 w 1987075"/>
              <a:gd name="connsiteY5501" fmla="*/ 1104379 h 1341521"/>
              <a:gd name="connsiteX5502" fmla="*/ 1795593 w 1987075"/>
              <a:gd name="connsiteY5502" fmla="*/ 1103055 h 1341521"/>
              <a:gd name="connsiteX5503" fmla="*/ 1794390 w 1987075"/>
              <a:gd name="connsiteY5503" fmla="*/ 1101852 h 1341521"/>
              <a:gd name="connsiteX5504" fmla="*/ 1791863 w 1987075"/>
              <a:gd name="connsiteY5504" fmla="*/ 1102153 h 1341521"/>
              <a:gd name="connsiteX5505" fmla="*/ 1791081 w 1987075"/>
              <a:gd name="connsiteY5505" fmla="*/ 1101311 h 1341521"/>
              <a:gd name="connsiteX5506" fmla="*/ 1792645 w 1987075"/>
              <a:gd name="connsiteY5506" fmla="*/ 1100829 h 1341521"/>
              <a:gd name="connsiteX5507" fmla="*/ 1792645 w 1987075"/>
              <a:gd name="connsiteY5507" fmla="*/ 1098724 h 1341521"/>
              <a:gd name="connsiteX5508" fmla="*/ 1791141 w 1987075"/>
              <a:gd name="connsiteY5508" fmla="*/ 1096498 h 1341521"/>
              <a:gd name="connsiteX5509" fmla="*/ 1791322 w 1987075"/>
              <a:gd name="connsiteY5509" fmla="*/ 1094212 h 1341521"/>
              <a:gd name="connsiteX5510" fmla="*/ 1790359 w 1987075"/>
              <a:gd name="connsiteY5510" fmla="*/ 1089760 h 1341521"/>
              <a:gd name="connsiteX5511" fmla="*/ 1789758 w 1987075"/>
              <a:gd name="connsiteY5511" fmla="*/ 1089039 h 1341521"/>
              <a:gd name="connsiteX5512" fmla="*/ 1789156 w 1987075"/>
              <a:gd name="connsiteY5512" fmla="*/ 1090603 h 1341521"/>
              <a:gd name="connsiteX5513" fmla="*/ 1789938 w 1987075"/>
              <a:gd name="connsiteY5513" fmla="*/ 1094092 h 1341521"/>
              <a:gd name="connsiteX5514" fmla="*/ 1789336 w 1987075"/>
              <a:gd name="connsiteY5514" fmla="*/ 1094513 h 1341521"/>
              <a:gd name="connsiteX5515" fmla="*/ 1787712 w 1987075"/>
              <a:gd name="connsiteY5515" fmla="*/ 1092527 h 1341521"/>
              <a:gd name="connsiteX5516" fmla="*/ 1787833 w 1987075"/>
              <a:gd name="connsiteY5516" fmla="*/ 1094392 h 1341521"/>
              <a:gd name="connsiteX5517" fmla="*/ 1789156 w 1987075"/>
              <a:gd name="connsiteY5517" fmla="*/ 1096317 h 1341521"/>
              <a:gd name="connsiteX5518" fmla="*/ 1789216 w 1987075"/>
              <a:gd name="connsiteY5518" fmla="*/ 1100408 h 1341521"/>
              <a:gd name="connsiteX5519" fmla="*/ 1787652 w 1987075"/>
              <a:gd name="connsiteY5519" fmla="*/ 1100709 h 1341521"/>
              <a:gd name="connsiteX5520" fmla="*/ 1785968 w 1987075"/>
              <a:gd name="connsiteY5520" fmla="*/ 1100288 h 1341521"/>
              <a:gd name="connsiteX5521" fmla="*/ 1784043 w 1987075"/>
              <a:gd name="connsiteY5521" fmla="*/ 1097641 h 1341521"/>
              <a:gd name="connsiteX5522" fmla="*/ 1781937 w 1987075"/>
              <a:gd name="connsiteY5522" fmla="*/ 1093911 h 1341521"/>
              <a:gd name="connsiteX5523" fmla="*/ 1778448 w 1987075"/>
              <a:gd name="connsiteY5523" fmla="*/ 1090061 h 1341521"/>
              <a:gd name="connsiteX5524" fmla="*/ 1778749 w 1987075"/>
              <a:gd name="connsiteY5524" fmla="*/ 1087294 h 1341521"/>
              <a:gd name="connsiteX5525" fmla="*/ 1781516 w 1987075"/>
              <a:gd name="connsiteY5525" fmla="*/ 1084587 h 1341521"/>
              <a:gd name="connsiteX5526" fmla="*/ 1783561 w 1987075"/>
              <a:gd name="connsiteY5526" fmla="*/ 1088016 h 1341521"/>
              <a:gd name="connsiteX5527" fmla="*/ 1784825 w 1987075"/>
              <a:gd name="connsiteY5527" fmla="*/ 1088256 h 1341521"/>
              <a:gd name="connsiteX5528" fmla="*/ 1784163 w 1987075"/>
              <a:gd name="connsiteY5528" fmla="*/ 1085128 h 1341521"/>
              <a:gd name="connsiteX5529" fmla="*/ 1782599 w 1987075"/>
              <a:gd name="connsiteY5529" fmla="*/ 1082963 h 1341521"/>
              <a:gd name="connsiteX5530" fmla="*/ 1781396 w 1987075"/>
              <a:gd name="connsiteY5530" fmla="*/ 1082361 h 1341521"/>
              <a:gd name="connsiteX5531" fmla="*/ 1780433 w 1987075"/>
              <a:gd name="connsiteY5531" fmla="*/ 1079834 h 1341521"/>
              <a:gd name="connsiteX5532" fmla="*/ 1778809 w 1987075"/>
              <a:gd name="connsiteY5532" fmla="*/ 1080917 h 1341521"/>
              <a:gd name="connsiteX5533" fmla="*/ 1779110 w 1987075"/>
              <a:gd name="connsiteY5533" fmla="*/ 1082662 h 1341521"/>
              <a:gd name="connsiteX5534" fmla="*/ 1780373 w 1987075"/>
              <a:gd name="connsiteY5534" fmla="*/ 1083624 h 1341521"/>
              <a:gd name="connsiteX5535" fmla="*/ 1776342 w 1987075"/>
              <a:gd name="connsiteY5535" fmla="*/ 1087113 h 1341521"/>
              <a:gd name="connsiteX5536" fmla="*/ 1774538 w 1987075"/>
              <a:gd name="connsiteY5536" fmla="*/ 1086512 h 1341521"/>
              <a:gd name="connsiteX5537" fmla="*/ 1770026 w 1987075"/>
              <a:gd name="connsiteY5537" fmla="*/ 1082241 h 1341521"/>
              <a:gd name="connsiteX5538" fmla="*/ 1768221 w 1987075"/>
              <a:gd name="connsiteY5538" fmla="*/ 1081037 h 1341521"/>
              <a:gd name="connsiteX5539" fmla="*/ 1766416 w 1987075"/>
              <a:gd name="connsiteY5539" fmla="*/ 1076405 h 1341521"/>
              <a:gd name="connsiteX5540" fmla="*/ 1766356 w 1987075"/>
              <a:gd name="connsiteY5540" fmla="*/ 1074601 h 1341521"/>
              <a:gd name="connsiteX5541" fmla="*/ 1765273 w 1987075"/>
              <a:gd name="connsiteY5541" fmla="*/ 1071232 h 1341521"/>
              <a:gd name="connsiteX5542" fmla="*/ 1765153 w 1987075"/>
              <a:gd name="connsiteY5542" fmla="*/ 1069066 h 1341521"/>
              <a:gd name="connsiteX5543" fmla="*/ 1766296 w 1987075"/>
              <a:gd name="connsiteY5543" fmla="*/ 1067923 h 1341521"/>
              <a:gd name="connsiteX5544" fmla="*/ 1765875 w 1987075"/>
              <a:gd name="connsiteY5544" fmla="*/ 1065095 h 1341521"/>
              <a:gd name="connsiteX5545" fmla="*/ 1764611 w 1987075"/>
              <a:gd name="connsiteY5545" fmla="*/ 1063893 h 1341521"/>
              <a:gd name="connsiteX5546" fmla="*/ 1767439 w 1987075"/>
              <a:gd name="connsiteY5546" fmla="*/ 1062389 h 1341521"/>
              <a:gd name="connsiteX5547" fmla="*/ 1769003 w 1987075"/>
              <a:gd name="connsiteY5547" fmla="*/ 1060162 h 1341521"/>
              <a:gd name="connsiteX5548" fmla="*/ 1767198 w 1987075"/>
              <a:gd name="connsiteY5548" fmla="*/ 1058358 h 1341521"/>
              <a:gd name="connsiteX5549" fmla="*/ 1767258 w 1987075"/>
              <a:gd name="connsiteY5549" fmla="*/ 1056734 h 1341521"/>
              <a:gd name="connsiteX5550" fmla="*/ 1766176 w 1987075"/>
              <a:gd name="connsiteY5550" fmla="*/ 1053605 h 1341521"/>
              <a:gd name="connsiteX5551" fmla="*/ 1765033 w 1987075"/>
              <a:gd name="connsiteY5551" fmla="*/ 1053846 h 1341521"/>
              <a:gd name="connsiteX5552" fmla="*/ 1765033 w 1987075"/>
              <a:gd name="connsiteY5552" fmla="*/ 1059441 h 1341521"/>
              <a:gd name="connsiteX5553" fmla="*/ 1762987 w 1987075"/>
              <a:gd name="connsiteY5553" fmla="*/ 1061607 h 1341521"/>
              <a:gd name="connsiteX5554" fmla="*/ 1761784 w 1987075"/>
              <a:gd name="connsiteY5554" fmla="*/ 1062148 h 1341521"/>
              <a:gd name="connsiteX5555" fmla="*/ 1762025 w 1987075"/>
              <a:gd name="connsiteY5555" fmla="*/ 1064915 h 1341521"/>
              <a:gd name="connsiteX5556" fmla="*/ 1764191 w 1987075"/>
              <a:gd name="connsiteY5556" fmla="*/ 1066780 h 1341521"/>
              <a:gd name="connsiteX5557" fmla="*/ 1763048 w 1987075"/>
              <a:gd name="connsiteY5557" fmla="*/ 1067983 h 1341521"/>
              <a:gd name="connsiteX5558" fmla="*/ 1762687 w 1987075"/>
              <a:gd name="connsiteY5558" fmla="*/ 1070510 h 1341521"/>
              <a:gd name="connsiteX5559" fmla="*/ 1761002 w 1987075"/>
              <a:gd name="connsiteY5559" fmla="*/ 1070149 h 1341521"/>
              <a:gd name="connsiteX5560" fmla="*/ 1757693 w 1987075"/>
              <a:gd name="connsiteY5560" fmla="*/ 1071833 h 1341521"/>
              <a:gd name="connsiteX5561" fmla="*/ 1755107 w 1987075"/>
              <a:gd name="connsiteY5561" fmla="*/ 1071954 h 1341521"/>
              <a:gd name="connsiteX5562" fmla="*/ 1751437 w 1987075"/>
              <a:gd name="connsiteY5562" fmla="*/ 1070389 h 1341521"/>
              <a:gd name="connsiteX5563" fmla="*/ 1748068 w 1987075"/>
              <a:gd name="connsiteY5563" fmla="*/ 1070028 h 1341521"/>
              <a:gd name="connsiteX5564" fmla="*/ 1747166 w 1987075"/>
              <a:gd name="connsiteY5564" fmla="*/ 1071232 h 1341521"/>
              <a:gd name="connsiteX5565" fmla="*/ 1743376 w 1987075"/>
              <a:gd name="connsiteY5565" fmla="*/ 1070630 h 1341521"/>
              <a:gd name="connsiteX5566" fmla="*/ 1739526 w 1987075"/>
              <a:gd name="connsiteY5566" fmla="*/ 1067021 h 1341521"/>
              <a:gd name="connsiteX5567" fmla="*/ 1738503 w 1987075"/>
              <a:gd name="connsiteY5567" fmla="*/ 1065456 h 1341521"/>
              <a:gd name="connsiteX5568" fmla="*/ 1739947 w 1987075"/>
              <a:gd name="connsiteY5568" fmla="*/ 1063832 h 1341521"/>
              <a:gd name="connsiteX5569" fmla="*/ 1741752 w 1987075"/>
              <a:gd name="connsiteY5569" fmla="*/ 1062990 h 1341521"/>
              <a:gd name="connsiteX5570" fmla="*/ 1741270 w 1987075"/>
              <a:gd name="connsiteY5570" fmla="*/ 1061666 h 1341521"/>
              <a:gd name="connsiteX5571" fmla="*/ 1739165 w 1987075"/>
              <a:gd name="connsiteY5571" fmla="*/ 1062328 h 1341521"/>
              <a:gd name="connsiteX5572" fmla="*/ 1739646 w 1987075"/>
              <a:gd name="connsiteY5572" fmla="*/ 1061246 h 1341521"/>
              <a:gd name="connsiteX5573" fmla="*/ 1739466 w 1987075"/>
              <a:gd name="connsiteY5573" fmla="*/ 1058538 h 1341521"/>
              <a:gd name="connsiteX5574" fmla="*/ 1736157 w 1987075"/>
              <a:gd name="connsiteY5574" fmla="*/ 1059561 h 1341521"/>
              <a:gd name="connsiteX5575" fmla="*/ 1734954 w 1987075"/>
              <a:gd name="connsiteY5575" fmla="*/ 1058418 h 1341521"/>
              <a:gd name="connsiteX5576" fmla="*/ 1731946 w 1987075"/>
              <a:gd name="connsiteY5576" fmla="*/ 1050778 h 1341521"/>
              <a:gd name="connsiteX5577" fmla="*/ 1732427 w 1987075"/>
              <a:gd name="connsiteY5577" fmla="*/ 1050477 h 1341521"/>
              <a:gd name="connsiteX5578" fmla="*/ 1729840 w 1987075"/>
              <a:gd name="connsiteY5578" fmla="*/ 1048793 h 1341521"/>
              <a:gd name="connsiteX5579" fmla="*/ 1730261 w 1987075"/>
              <a:gd name="connsiteY5579" fmla="*/ 1048011 h 1341521"/>
              <a:gd name="connsiteX5580" fmla="*/ 1728998 w 1987075"/>
              <a:gd name="connsiteY5580" fmla="*/ 1047108 h 1341521"/>
              <a:gd name="connsiteX5581" fmla="*/ 1725328 w 1987075"/>
              <a:gd name="connsiteY5581" fmla="*/ 1042175 h 1341521"/>
              <a:gd name="connsiteX5582" fmla="*/ 1724426 w 1987075"/>
              <a:gd name="connsiteY5582" fmla="*/ 1041514 h 1341521"/>
              <a:gd name="connsiteX5583" fmla="*/ 1721900 w 1987075"/>
              <a:gd name="connsiteY5583" fmla="*/ 1037002 h 1341521"/>
              <a:gd name="connsiteX5584" fmla="*/ 1724847 w 1987075"/>
              <a:gd name="connsiteY5584" fmla="*/ 1036340 h 1341521"/>
              <a:gd name="connsiteX5585" fmla="*/ 1723644 w 1987075"/>
              <a:gd name="connsiteY5585" fmla="*/ 1034776 h 1341521"/>
              <a:gd name="connsiteX5586" fmla="*/ 1723824 w 1987075"/>
              <a:gd name="connsiteY5586" fmla="*/ 1032310 h 1341521"/>
              <a:gd name="connsiteX5587" fmla="*/ 1723163 w 1987075"/>
              <a:gd name="connsiteY5587" fmla="*/ 1028399 h 1341521"/>
              <a:gd name="connsiteX5588" fmla="*/ 1720636 w 1987075"/>
              <a:gd name="connsiteY5588" fmla="*/ 1026234 h 1341521"/>
              <a:gd name="connsiteX5589" fmla="*/ 1721719 w 1987075"/>
              <a:gd name="connsiteY5589" fmla="*/ 1024790 h 1341521"/>
              <a:gd name="connsiteX5590" fmla="*/ 1720335 w 1987075"/>
              <a:gd name="connsiteY5590" fmla="*/ 1024910 h 1341521"/>
              <a:gd name="connsiteX5591" fmla="*/ 1720456 w 1987075"/>
              <a:gd name="connsiteY5591" fmla="*/ 1029001 h 1341521"/>
              <a:gd name="connsiteX5592" fmla="*/ 1719313 w 1987075"/>
              <a:gd name="connsiteY5592" fmla="*/ 1028219 h 1341521"/>
              <a:gd name="connsiteX5593" fmla="*/ 1720035 w 1987075"/>
              <a:gd name="connsiteY5593" fmla="*/ 1030986 h 1341521"/>
              <a:gd name="connsiteX5594" fmla="*/ 1719914 w 1987075"/>
              <a:gd name="connsiteY5594" fmla="*/ 1032791 h 1341521"/>
              <a:gd name="connsiteX5595" fmla="*/ 1717869 w 1987075"/>
              <a:gd name="connsiteY5595" fmla="*/ 1030445 h 1341521"/>
              <a:gd name="connsiteX5596" fmla="*/ 1717027 w 1987075"/>
              <a:gd name="connsiteY5596" fmla="*/ 1028459 h 1341521"/>
              <a:gd name="connsiteX5597" fmla="*/ 1714259 w 1987075"/>
              <a:gd name="connsiteY5597" fmla="*/ 1025632 h 1341521"/>
              <a:gd name="connsiteX5598" fmla="*/ 1713357 w 1987075"/>
              <a:gd name="connsiteY5598" fmla="*/ 1023466 h 1341521"/>
              <a:gd name="connsiteX5599" fmla="*/ 1713718 w 1987075"/>
              <a:gd name="connsiteY5599" fmla="*/ 1022564 h 1341521"/>
              <a:gd name="connsiteX5600" fmla="*/ 1713116 w 1987075"/>
              <a:gd name="connsiteY5600" fmla="*/ 1020037 h 1341521"/>
              <a:gd name="connsiteX5601" fmla="*/ 1711853 w 1987075"/>
              <a:gd name="connsiteY5601" fmla="*/ 1017811 h 1341521"/>
              <a:gd name="connsiteX5602" fmla="*/ 1710951 w 1987075"/>
              <a:gd name="connsiteY5602" fmla="*/ 1012217 h 1341521"/>
              <a:gd name="connsiteX5603" fmla="*/ 1709627 w 1987075"/>
              <a:gd name="connsiteY5603" fmla="*/ 1009810 h 1341521"/>
              <a:gd name="connsiteX5604" fmla="*/ 1709026 w 1987075"/>
              <a:gd name="connsiteY5604" fmla="*/ 1006201 h 1341521"/>
              <a:gd name="connsiteX5605" fmla="*/ 1707522 w 1987075"/>
              <a:gd name="connsiteY5605" fmla="*/ 1002772 h 1341521"/>
              <a:gd name="connsiteX5606" fmla="*/ 1705356 w 1987075"/>
              <a:gd name="connsiteY5606" fmla="*/ 999343 h 1341521"/>
              <a:gd name="connsiteX5607" fmla="*/ 1704634 w 1987075"/>
              <a:gd name="connsiteY5607" fmla="*/ 996816 h 1341521"/>
              <a:gd name="connsiteX5608" fmla="*/ 1702829 w 1987075"/>
              <a:gd name="connsiteY5608" fmla="*/ 996997 h 1341521"/>
              <a:gd name="connsiteX5609" fmla="*/ 1702468 w 1987075"/>
              <a:gd name="connsiteY5609" fmla="*/ 994591 h 1341521"/>
              <a:gd name="connsiteX5610" fmla="*/ 1700303 w 1987075"/>
              <a:gd name="connsiteY5610" fmla="*/ 991703 h 1341521"/>
              <a:gd name="connsiteX5611" fmla="*/ 1700002 w 1987075"/>
              <a:gd name="connsiteY5611" fmla="*/ 988093 h 1341521"/>
              <a:gd name="connsiteX5612" fmla="*/ 1700182 w 1987075"/>
              <a:gd name="connsiteY5612" fmla="*/ 985627 h 1341521"/>
              <a:gd name="connsiteX5613" fmla="*/ 1699942 w 1987075"/>
              <a:gd name="connsiteY5613" fmla="*/ 983221 h 1341521"/>
              <a:gd name="connsiteX5614" fmla="*/ 1700182 w 1987075"/>
              <a:gd name="connsiteY5614" fmla="*/ 979010 h 1341521"/>
              <a:gd name="connsiteX5615" fmla="*/ 1700664 w 1987075"/>
              <a:gd name="connsiteY5615" fmla="*/ 977145 h 1341521"/>
              <a:gd name="connsiteX5616" fmla="*/ 1698558 w 1987075"/>
              <a:gd name="connsiteY5616" fmla="*/ 974739 h 1341521"/>
              <a:gd name="connsiteX5617" fmla="*/ 1698979 w 1987075"/>
              <a:gd name="connsiteY5617" fmla="*/ 977205 h 1341521"/>
              <a:gd name="connsiteX5618" fmla="*/ 1698979 w 1987075"/>
              <a:gd name="connsiteY5618" fmla="*/ 982619 h 1341521"/>
              <a:gd name="connsiteX5619" fmla="*/ 1698678 w 1987075"/>
              <a:gd name="connsiteY5619" fmla="*/ 986349 h 1341521"/>
              <a:gd name="connsiteX5620" fmla="*/ 1699220 w 1987075"/>
              <a:gd name="connsiteY5620" fmla="*/ 989477 h 1341521"/>
              <a:gd name="connsiteX5621" fmla="*/ 1697175 w 1987075"/>
              <a:gd name="connsiteY5621" fmla="*/ 989898 h 1341521"/>
              <a:gd name="connsiteX5622" fmla="*/ 1695189 w 1987075"/>
              <a:gd name="connsiteY5622" fmla="*/ 989417 h 1341521"/>
              <a:gd name="connsiteX5623" fmla="*/ 1693144 w 1987075"/>
              <a:gd name="connsiteY5623" fmla="*/ 987853 h 1341521"/>
              <a:gd name="connsiteX5624" fmla="*/ 1692723 w 1987075"/>
              <a:gd name="connsiteY5624" fmla="*/ 989056 h 1341521"/>
              <a:gd name="connsiteX5625" fmla="*/ 1697235 w 1987075"/>
              <a:gd name="connsiteY5625" fmla="*/ 991282 h 1341521"/>
              <a:gd name="connsiteX5626" fmla="*/ 1698378 w 1987075"/>
              <a:gd name="connsiteY5626" fmla="*/ 993808 h 1341521"/>
              <a:gd name="connsiteX5627" fmla="*/ 1697896 w 1987075"/>
              <a:gd name="connsiteY5627" fmla="*/ 995132 h 1341521"/>
              <a:gd name="connsiteX5628" fmla="*/ 1699160 w 1987075"/>
              <a:gd name="connsiteY5628" fmla="*/ 995312 h 1341521"/>
              <a:gd name="connsiteX5629" fmla="*/ 1701325 w 1987075"/>
              <a:gd name="connsiteY5629" fmla="*/ 996997 h 1341521"/>
              <a:gd name="connsiteX5630" fmla="*/ 1703130 w 1987075"/>
              <a:gd name="connsiteY5630" fmla="*/ 1000606 h 1341521"/>
              <a:gd name="connsiteX5631" fmla="*/ 1702529 w 1987075"/>
              <a:gd name="connsiteY5631" fmla="*/ 1001328 h 1341521"/>
              <a:gd name="connsiteX5632" fmla="*/ 1705176 w 1987075"/>
              <a:gd name="connsiteY5632" fmla="*/ 1005479 h 1341521"/>
              <a:gd name="connsiteX5633" fmla="*/ 1704213 w 1987075"/>
              <a:gd name="connsiteY5633" fmla="*/ 1005900 h 1341521"/>
              <a:gd name="connsiteX5634" fmla="*/ 1703551 w 1987075"/>
              <a:gd name="connsiteY5634" fmla="*/ 1004516 h 1341521"/>
              <a:gd name="connsiteX5635" fmla="*/ 1701807 w 1987075"/>
              <a:gd name="connsiteY5635" fmla="*/ 1004035 h 1341521"/>
              <a:gd name="connsiteX5636" fmla="*/ 1700604 w 1987075"/>
              <a:gd name="connsiteY5636" fmla="*/ 999283 h 1341521"/>
              <a:gd name="connsiteX5637" fmla="*/ 1695611 w 1987075"/>
              <a:gd name="connsiteY5637" fmla="*/ 994831 h 1341521"/>
              <a:gd name="connsiteX5638" fmla="*/ 1692362 w 1987075"/>
              <a:gd name="connsiteY5638" fmla="*/ 993087 h 1341521"/>
              <a:gd name="connsiteX5639" fmla="*/ 1689474 w 1987075"/>
              <a:gd name="connsiteY5639" fmla="*/ 993207 h 1341521"/>
              <a:gd name="connsiteX5640" fmla="*/ 1692482 w 1987075"/>
              <a:gd name="connsiteY5640" fmla="*/ 994470 h 1341521"/>
              <a:gd name="connsiteX5641" fmla="*/ 1693565 w 1987075"/>
              <a:gd name="connsiteY5641" fmla="*/ 996155 h 1341521"/>
              <a:gd name="connsiteX5642" fmla="*/ 1697115 w 1987075"/>
              <a:gd name="connsiteY5642" fmla="*/ 999524 h 1341521"/>
              <a:gd name="connsiteX5643" fmla="*/ 1697415 w 1987075"/>
              <a:gd name="connsiteY5643" fmla="*/ 1001990 h 1341521"/>
              <a:gd name="connsiteX5644" fmla="*/ 1698919 w 1987075"/>
              <a:gd name="connsiteY5644" fmla="*/ 1004276 h 1341521"/>
              <a:gd name="connsiteX5645" fmla="*/ 1701386 w 1987075"/>
              <a:gd name="connsiteY5645" fmla="*/ 1004998 h 1341521"/>
              <a:gd name="connsiteX5646" fmla="*/ 1701747 w 1987075"/>
              <a:gd name="connsiteY5646" fmla="*/ 1007404 h 1341521"/>
              <a:gd name="connsiteX5647" fmla="*/ 1701325 w 1987075"/>
              <a:gd name="connsiteY5647" fmla="*/ 1010231 h 1341521"/>
              <a:gd name="connsiteX5648" fmla="*/ 1702348 w 1987075"/>
              <a:gd name="connsiteY5648" fmla="*/ 1011435 h 1341521"/>
              <a:gd name="connsiteX5649" fmla="*/ 1701446 w 1987075"/>
              <a:gd name="connsiteY5649" fmla="*/ 1012397 h 1341521"/>
              <a:gd name="connsiteX5650" fmla="*/ 1702228 w 1987075"/>
              <a:gd name="connsiteY5650" fmla="*/ 1014382 h 1341521"/>
              <a:gd name="connsiteX5651" fmla="*/ 1701807 w 1987075"/>
              <a:gd name="connsiteY5651" fmla="*/ 1015345 h 1341521"/>
              <a:gd name="connsiteX5652" fmla="*/ 1703611 w 1987075"/>
              <a:gd name="connsiteY5652" fmla="*/ 1018473 h 1341521"/>
              <a:gd name="connsiteX5653" fmla="*/ 1705537 w 1987075"/>
              <a:gd name="connsiteY5653" fmla="*/ 1019556 h 1341521"/>
              <a:gd name="connsiteX5654" fmla="*/ 1705236 w 1987075"/>
              <a:gd name="connsiteY5654" fmla="*/ 1021722 h 1341521"/>
              <a:gd name="connsiteX5655" fmla="*/ 1708123 w 1987075"/>
              <a:gd name="connsiteY5655" fmla="*/ 1027136 h 1341521"/>
              <a:gd name="connsiteX5656" fmla="*/ 1710409 w 1987075"/>
              <a:gd name="connsiteY5656" fmla="*/ 1029843 h 1341521"/>
              <a:gd name="connsiteX5657" fmla="*/ 1711312 w 1987075"/>
              <a:gd name="connsiteY5657" fmla="*/ 1034836 h 1341521"/>
              <a:gd name="connsiteX5658" fmla="*/ 1713177 w 1987075"/>
              <a:gd name="connsiteY5658" fmla="*/ 1036701 h 1341521"/>
              <a:gd name="connsiteX5659" fmla="*/ 1713959 w 1987075"/>
              <a:gd name="connsiteY5659" fmla="*/ 1038746 h 1341521"/>
              <a:gd name="connsiteX5660" fmla="*/ 1716064 w 1987075"/>
              <a:gd name="connsiteY5660" fmla="*/ 1042175 h 1341521"/>
              <a:gd name="connsiteX5661" fmla="*/ 1716786 w 1987075"/>
              <a:gd name="connsiteY5661" fmla="*/ 1045304 h 1341521"/>
              <a:gd name="connsiteX5662" fmla="*/ 1716004 w 1987075"/>
              <a:gd name="connsiteY5662" fmla="*/ 1045183 h 1341521"/>
              <a:gd name="connsiteX5663" fmla="*/ 1715222 w 1987075"/>
              <a:gd name="connsiteY5663" fmla="*/ 1042777 h 1341521"/>
              <a:gd name="connsiteX5664" fmla="*/ 1713417 w 1987075"/>
              <a:gd name="connsiteY5664" fmla="*/ 1042115 h 1341521"/>
              <a:gd name="connsiteX5665" fmla="*/ 1714440 w 1987075"/>
              <a:gd name="connsiteY5665" fmla="*/ 1043980 h 1341521"/>
              <a:gd name="connsiteX5666" fmla="*/ 1714741 w 1987075"/>
              <a:gd name="connsiteY5666" fmla="*/ 1046326 h 1341521"/>
              <a:gd name="connsiteX5667" fmla="*/ 1715703 w 1987075"/>
              <a:gd name="connsiteY5667" fmla="*/ 1046928 h 1341521"/>
              <a:gd name="connsiteX5668" fmla="*/ 1718290 w 1987075"/>
              <a:gd name="connsiteY5668" fmla="*/ 1052462 h 1341521"/>
              <a:gd name="connsiteX5669" fmla="*/ 1717688 w 1987075"/>
              <a:gd name="connsiteY5669" fmla="*/ 1052462 h 1341521"/>
              <a:gd name="connsiteX5670" fmla="*/ 1718531 w 1987075"/>
              <a:gd name="connsiteY5670" fmla="*/ 1054869 h 1341521"/>
              <a:gd name="connsiteX5671" fmla="*/ 1720335 w 1987075"/>
              <a:gd name="connsiteY5671" fmla="*/ 1057576 h 1341521"/>
              <a:gd name="connsiteX5672" fmla="*/ 1721358 w 1987075"/>
              <a:gd name="connsiteY5672" fmla="*/ 1061607 h 1341521"/>
              <a:gd name="connsiteX5673" fmla="*/ 1722561 w 1987075"/>
              <a:gd name="connsiteY5673" fmla="*/ 1063532 h 1341521"/>
              <a:gd name="connsiteX5674" fmla="*/ 1723163 w 1987075"/>
              <a:gd name="connsiteY5674" fmla="*/ 1067021 h 1341521"/>
              <a:gd name="connsiteX5675" fmla="*/ 1720937 w 1987075"/>
              <a:gd name="connsiteY5675" fmla="*/ 1068044 h 1341521"/>
              <a:gd name="connsiteX5676" fmla="*/ 1721659 w 1987075"/>
              <a:gd name="connsiteY5676" fmla="*/ 1069427 h 1341521"/>
              <a:gd name="connsiteX5677" fmla="*/ 1720937 w 1987075"/>
              <a:gd name="connsiteY5677" fmla="*/ 1070389 h 1341521"/>
              <a:gd name="connsiteX5678" fmla="*/ 1723584 w 1987075"/>
              <a:gd name="connsiteY5678" fmla="*/ 1075443 h 1341521"/>
              <a:gd name="connsiteX5679" fmla="*/ 1722140 w 1987075"/>
              <a:gd name="connsiteY5679" fmla="*/ 1076044 h 1341521"/>
              <a:gd name="connsiteX5680" fmla="*/ 1720095 w 1987075"/>
              <a:gd name="connsiteY5680" fmla="*/ 1074661 h 1341521"/>
              <a:gd name="connsiteX5681" fmla="*/ 1719072 w 1987075"/>
              <a:gd name="connsiteY5681" fmla="*/ 1075082 h 1341521"/>
              <a:gd name="connsiteX5682" fmla="*/ 1716184 w 1987075"/>
              <a:gd name="connsiteY5682" fmla="*/ 1073277 h 1341521"/>
              <a:gd name="connsiteX5683" fmla="*/ 1714139 w 1987075"/>
              <a:gd name="connsiteY5683" fmla="*/ 1073818 h 1341521"/>
              <a:gd name="connsiteX5684" fmla="*/ 1712274 w 1987075"/>
              <a:gd name="connsiteY5684" fmla="*/ 1072856 h 1341521"/>
              <a:gd name="connsiteX5685" fmla="*/ 1710530 w 1987075"/>
              <a:gd name="connsiteY5685" fmla="*/ 1070811 h 1341521"/>
              <a:gd name="connsiteX5686" fmla="*/ 1709387 w 1987075"/>
              <a:gd name="connsiteY5686" fmla="*/ 1068404 h 1341521"/>
              <a:gd name="connsiteX5687" fmla="*/ 1708003 w 1987075"/>
              <a:gd name="connsiteY5687" fmla="*/ 1066960 h 1341521"/>
              <a:gd name="connsiteX5688" fmla="*/ 1705055 w 1987075"/>
              <a:gd name="connsiteY5688" fmla="*/ 1059982 h 1341521"/>
              <a:gd name="connsiteX5689" fmla="*/ 1703311 w 1987075"/>
              <a:gd name="connsiteY5689" fmla="*/ 1054929 h 1341521"/>
              <a:gd name="connsiteX5690" fmla="*/ 1702108 w 1987075"/>
              <a:gd name="connsiteY5690" fmla="*/ 1053245 h 1341521"/>
              <a:gd name="connsiteX5691" fmla="*/ 1701506 w 1987075"/>
              <a:gd name="connsiteY5691" fmla="*/ 1053966 h 1341521"/>
              <a:gd name="connsiteX5692" fmla="*/ 1702890 w 1987075"/>
              <a:gd name="connsiteY5692" fmla="*/ 1055410 h 1341521"/>
              <a:gd name="connsiteX5693" fmla="*/ 1703371 w 1987075"/>
              <a:gd name="connsiteY5693" fmla="*/ 1057395 h 1341521"/>
              <a:gd name="connsiteX5694" fmla="*/ 1702108 w 1987075"/>
              <a:gd name="connsiteY5694" fmla="*/ 1055350 h 1341521"/>
              <a:gd name="connsiteX5695" fmla="*/ 1702408 w 1987075"/>
              <a:gd name="connsiteY5695" fmla="*/ 1057456 h 1341521"/>
              <a:gd name="connsiteX5696" fmla="*/ 1704694 w 1987075"/>
              <a:gd name="connsiteY5696" fmla="*/ 1060644 h 1341521"/>
              <a:gd name="connsiteX5697" fmla="*/ 1704273 w 1987075"/>
              <a:gd name="connsiteY5697" fmla="*/ 1063351 h 1341521"/>
              <a:gd name="connsiteX5698" fmla="*/ 1703311 w 1987075"/>
              <a:gd name="connsiteY5698" fmla="*/ 1063351 h 1341521"/>
              <a:gd name="connsiteX5699" fmla="*/ 1700303 w 1987075"/>
              <a:gd name="connsiteY5699" fmla="*/ 1061065 h 1341521"/>
              <a:gd name="connsiteX5700" fmla="*/ 1699641 w 1987075"/>
              <a:gd name="connsiteY5700" fmla="*/ 1061306 h 1341521"/>
              <a:gd name="connsiteX5701" fmla="*/ 1697656 w 1987075"/>
              <a:gd name="connsiteY5701" fmla="*/ 1060042 h 1341521"/>
              <a:gd name="connsiteX5702" fmla="*/ 1695550 w 1987075"/>
              <a:gd name="connsiteY5702" fmla="*/ 1062509 h 1341521"/>
              <a:gd name="connsiteX5703" fmla="*/ 1693625 w 1987075"/>
              <a:gd name="connsiteY5703" fmla="*/ 1063050 h 1341521"/>
              <a:gd name="connsiteX5704" fmla="*/ 1690918 w 1987075"/>
              <a:gd name="connsiteY5704" fmla="*/ 1063231 h 1341521"/>
              <a:gd name="connsiteX5705" fmla="*/ 1688933 w 1987075"/>
              <a:gd name="connsiteY5705" fmla="*/ 1064193 h 1341521"/>
              <a:gd name="connsiteX5706" fmla="*/ 1685323 w 1987075"/>
              <a:gd name="connsiteY5706" fmla="*/ 1064975 h 1341521"/>
              <a:gd name="connsiteX5707" fmla="*/ 1685745 w 1987075"/>
              <a:gd name="connsiteY5707" fmla="*/ 1061907 h 1341521"/>
              <a:gd name="connsiteX5708" fmla="*/ 1685444 w 1987075"/>
              <a:gd name="connsiteY5708" fmla="*/ 1059381 h 1341521"/>
              <a:gd name="connsiteX5709" fmla="*/ 1686406 w 1987075"/>
              <a:gd name="connsiteY5709" fmla="*/ 1058178 h 1341521"/>
              <a:gd name="connsiteX5710" fmla="*/ 1685384 w 1987075"/>
              <a:gd name="connsiteY5710" fmla="*/ 1058057 h 1341521"/>
              <a:gd name="connsiteX5711" fmla="*/ 1683639 w 1987075"/>
              <a:gd name="connsiteY5711" fmla="*/ 1059441 h 1341521"/>
              <a:gd name="connsiteX5712" fmla="*/ 1681233 w 1987075"/>
              <a:gd name="connsiteY5712" fmla="*/ 1058238 h 1341521"/>
              <a:gd name="connsiteX5713" fmla="*/ 1682556 w 1987075"/>
              <a:gd name="connsiteY5713" fmla="*/ 1055290 h 1341521"/>
              <a:gd name="connsiteX5714" fmla="*/ 1683519 w 1987075"/>
              <a:gd name="connsiteY5714" fmla="*/ 1055651 h 1341521"/>
              <a:gd name="connsiteX5715" fmla="*/ 1683639 w 1987075"/>
              <a:gd name="connsiteY5715" fmla="*/ 1054147 h 1341521"/>
              <a:gd name="connsiteX5716" fmla="*/ 1682556 w 1987075"/>
              <a:gd name="connsiteY5716" fmla="*/ 1053906 h 1341521"/>
              <a:gd name="connsiteX5717" fmla="*/ 1681654 w 1987075"/>
              <a:gd name="connsiteY5717" fmla="*/ 1052402 h 1341521"/>
              <a:gd name="connsiteX5718" fmla="*/ 1681173 w 1987075"/>
              <a:gd name="connsiteY5718" fmla="*/ 1049996 h 1341521"/>
              <a:gd name="connsiteX5719" fmla="*/ 1682556 w 1987075"/>
              <a:gd name="connsiteY5719" fmla="*/ 1048011 h 1341521"/>
              <a:gd name="connsiteX5720" fmla="*/ 1684180 w 1987075"/>
              <a:gd name="connsiteY5720" fmla="*/ 1049394 h 1341521"/>
              <a:gd name="connsiteX5721" fmla="*/ 1686466 w 1987075"/>
              <a:gd name="connsiteY5721" fmla="*/ 1047529 h 1341521"/>
              <a:gd name="connsiteX5722" fmla="*/ 1684722 w 1987075"/>
              <a:gd name="connsiteY5722" fmla="*/ 1047108 h 1341521"/>
              <a:gd name="connsiteX5723" fmla="*/ 1683098 w 1987075"/>
              <a:gd name="connsiteY5723" fmla="*/ 1045304 h 1341521"/>
              <a:gd name="connsiteX5724" fmla="*/ 1680812 w 1987075"/>
              <a:gd name="connsiteY5724" fmla="*/ 1040130 h 1341521"/>
              <a:gd name="connsiteX5725" fmla="*/ 1679609 w 1987075"/>
              <a:gd name="connsiteY5725" fmla="*/ 1040371 h 1341521"/>
              <a:gd name="connsiteX5726" fmla="*/ 1678405 w 1987075"/>
              <a:gd name="connsiteY5726" fmla="*/ 1038686 h 1341521"/>
              <a:gd name="connsiteX5727" fmla="*/ 1678706 w 1987075"/>
              <a:gd name="connsiteY5727" fmla="*/ 1036520 h 1341521"/>
              <a:gd name="connsiteX5728" fmla="*/ 1677022 w 1987075"/>
              <a:gd name="connsiteY5728" fmla="*/ 1035197 h 1341521"/>
              <a:gd name="connsiteX5729" fmla="*/ 1676601 w 1987075"/>
              <a:gd name="connsiteY5729" fmla="*/ 1033573 h 1341521"/>
              <a:gd name="connsiteX5730" fmla="*/ 1674435 w 1987075"/>
              <a:gd name="connsiteY5730" fmla="*/ 1031287 h 1341521"/>
              <a:gd name="connsiteX5731" fmla="*/ 1674555 w 1987075"/>
              <a:gd name="connsiteY5731" fmla="*/ 1029843 h 1341521"/>
              <a:gd name="connsiteX5732" fmla="*/ 1677202 w 1987075"/>
              <a:gd name="connsiteY5732" fmla="*/ 1028459 h 1341521"/>
              <a:gd name="connsiteX5733" fmla="*/ 1675879 w 1987075"/>
              <a:gd name="connsiteY5733" fmla="*/ 1027858 h 1341521"/>
              <a:gd name="connsiteX5734" fmla="*/ 1674555 w 1987075"/>
              <a:gd name="connsiteY5734" fmla="*/ 1025211 h 1341521"/>
              <a:gd name="connsiteX5735" fmla="*/ 1675036 w 1987075"/>
              <a:gd name="connsiteY5735" fmla="*/ 1023045 h 1341521"/>
              <a:gd name="connsiteX5736" fmla="*/ 1674676 w 1987075"/>
              <a:gd name="connsiteY5736" fmla="*/ 1021842 h 1341521"/>
              <a:gd name="connsiteX5737" fmla="*/ 1672029 w 1987075"/>
              <a:gd name="connsiteY5737" fmla="*/ 1019616 h 1341521"/>
              <a:gd name="connsiteX5738" fmla="*/ 1671788 w 1987075"/>
              <a:gd name="connsiteY5738" fmla="*/ 1018172 h 1341521"/>
              <a:gd name="connsiteX5739" fmla="*/ 1670164 w 1987075"/>
              <a:gd name="connsiteY5739" fmla="*/ 1018172 h 1341521"/>
              <a:gd name="connsiteX5740" fmla="*/ 1670645 w 1987075"/>
              <a:gd name="connsiteY5740" fmla="*/ 1020880 h 1341521"/>
              <a:gd name="connsiteX5741" fmla="*/ 1672690 w 1987075"/>
              <a:gd name="connsiteY5741" fmla="*/ 1023105 h 1341521"/>
              <a:gd name="connsiteX5742" fmla="*/ 1671547 w 1987075"/>
              <a:gd name="connsiteY5742" fmla="*/ 1024188 h 1341521"/>
              <a:gd name="connsiteX5743" fmla="*/ 1672510 w 1987075"/>
              <a:gd name="connsiteY5743" fmla="*/ 1024910 h 1341521"/>
              <a:gd name="connsiteX5744" fmla="*/ 1673292 w 1987075"/>
              <a:gd name="connsiteY5744" fmla="*/ 1027136 h 1341521"/>
              <a:gd name="connsiteX5745" fmla="*/ 1672690 w 1987075"/>
              <a:gd name="connsiteY5745" fmla="*/ 1031106 h 1341521"/>
              <a:gd name="connsiteX5746" fmla="*/ 1671728 w 1987075"/>
              <a:gd name="connsiteY5746" fmla="*/ 1034295 h 1341521"/>
              <a:gd name="connsiteX5747" fmla="*/ 1672149 w 1987075"/>
              <a:gd name="connsiteY5747" fmla="*/ 1036400 h 1341521"/>
              <a:gd name="connsiteX5748" fmla="*/ 1667878 w 1987075"/>
              <a:gd name="connsiteY5748" fmla="*/ 1036520 h 1341521"/>
              <a:gd name="connsiteX5749" fmla="*/ 1666614 w 1987075"/>
              <a:gd name="connsiteY5749" fmla="*/ 1035318 h 1341521"/>
              <a:gd name="connsiteX5750" fmla="*/ 1664810 w 1987075"/>
              <a:gd name="connsiteY5750" fmla="*/ 1034836 h 1341521"/>
              <a:gd name="connsiteX5751" fmla="*/ 1661200 w 1987075"/>
              <a:gd name="connsiteY5751" fmla="*/ 1031949 h 1341521"/>
              <a:gd name="connsiteX5752" fmla="*/ 1660057 w 1987075"/>
              <a:gd name="connsiteY5752" fmla="*/ 1032189 h 1341521"/>
              <a:gd name="connsiteX5753" fmla="*/ 1657290 w 1987075"/>
              <a:gd name="connsiteY5753" fmla="*/ 1030685 h 1341521"/>
              <a:gd name="connsiteX5754" fmla="*/ 1654823 w 1987075"/>
              <a:gd name="connsiteY5754" fmla="*/ 1024188 h 1341521"/>
              <a:gd name="connsiteX5755" fmla="*/ 1654703 w 1987075"/>
              <a:gd name="connsiteY5755" fmla="*/ 1022203 h 1341521"/>
              <a:gd name="connsiteX5756" fmla="*/ 1652898 w 1987075"/>
              <a:gd name="connsiteY5756" fmla="*/ 1021541 h 1341521"/>
              <a:gd name="connsiteX5757" fmla="*/ 1653019 w 1987075"/>
              <a:gd name="connsiteY5757" fmla="*/ 1025091 h 1341521"/>
              <a:gd name="connsiteX5758" fmla="*/ 1652357 w 1987075"/>
              <a:gd name="connsiteY5758" fmla="*/ 1025512 h 1341521"/>
              <a:gd name="connsiteX5759" fmla="*/ 1650251 w 1987075"/>
              <a:gd name="connsiteY5759" fmla="*/ 1022564 h 1341521"/>
              <a:gd name="connsiteX5760" fmla="*/ 1649048 w 1987075"/>
              <a:gd name="connsiteY5760" fmla="*/ 1020398 h 1341521"/>
              <a:gd name="connsiteX5761" fmla="*/ 1646642 w 1987075"/>
              <a:gd name="connsiteY5761" fmla="*/ 1018594 h 1341521"/>
              <a:gd name="connsiteX5762" fmla="*/ 1650673 w 1987075"/>
              <a:gd name="connsiteY5762" fmla="*/ 1024790 h 1341521"/>
              <a:gd name="connsiteX5763" fmla="*/ 1651094 w 1987075"/>
              <a:gd name="connsiteY5763" fmla="*/ 1027196 h 1341521"/>
              <a:gd name="connsiteX5764" fmla="*/ 1648627 w 1987075"/>
              <a:gd name="connsiteY5764" fmla="*/ 1026775 h 1341521"/>
              <a:gd name="connsiteX5765" fmla="*/ 1648266 w 1987075"/>
              <a:gd name="connsiteY5765" fmla="*/ 1025933 h 1341521"/>
              <a:gd name="connsiteX5766" fmla="*/ 1645379 w 1987075"/>
              <a:gd name="connsiteY5766" fmla="*/ 1024309 h 1341521"/>
              <a:gd name="connsiteX5767" fmla="*/ 1643875 w 1987075"/>
              <a:gd name="connsiteY5767" fmla="*/ 1024008 h 1341521"/>
              <a:gd name="connsiteX5768" fmla="*/ 1642190 w 1987075"/>
              <a:gd name="connsiteY5768" fmla="*/ 1022805 h 1341521"/>
              <a:gd name="connsiteX5769" fmla="*/ 1640025 w 1987075"/>
              <a:gd name="connsiteY5769" fmla="*/ 1022203 h 1341521"/>
              <a:gd name="connsiteX5770" fmla="*/ 1638822 w 1987075"/>
              <a:gd name="connsiteY5770" fmla="*/ 1020398 h 1341521"/>
              <a:gd name="connsiteX5771" fmla="*/ 1636716 w 1987075"/>
              <a:gd name="connsiteY5771" fmla="*/ 1019436 h 1341521"/>
              <a:gd name="connsiteX5772" fmla="*/ 1635513 w 1987075"/>
              <a:gd name="connsiteY5772" fmla="*/ 1017511 h 1341521"/>
              <a:gd name="connsiteX5773" fmla="*/ 1632986 w 1987075"/>
              <a:gd name="connsiteY5773" fmla="*/ 1015104 h 1341521"/>
              <a:gd name="connsiteX5774" fmla="*/ 1631663 w 1987075"/>
              <a:gd name="connsiteY5774" fmla="*/ 1015285 h 1341521"/>
              <a:gd name="connsiteX5775" fmla="*/ 1631362 w 1987075"/>
              <a:gd name="connsiteY5775" fmla="*/ 1016368 h 1341521"/>
              <a:gd name="connsiteX5776" fmla="*/ 1632565 w 1987075"/>
              <a:gd name="connsiteY5776" fmla="*/ 1018172 h 1341521"/>
              <a:gd name="connsiteX5777" fmla="*/ 1633768 w 1987075"/>
              <a:gd name="connsiteY5777" fmla="*/ 1018293 h 1341521"/>
              <a:gd name="connsiteX5778" fmla="*/ 1635392 w 1987075"/>
              <a:gd name="connsiteY5778" fmla="*/ 1021000 h 1341521"/>
              <a:gd name="connsiteX5779" fmla="*/ 1637077 w 1987075"/>
              <a:gd name="connsiteY5779" fmla="*/ 1021662 h 1341521"/>
              <a:gd name="connsiteX5780" fmla="*/ 1638581 w 1987075"/>
              <a:gd name="connsiteY5780" fmla="*/ 1024730 h 1341521"/>
              <a:gd name="connsiteX5781" fmla="*/ 1638099 w 1987075"/>
              <a:gd name="connsiteY5781" fmla="*/ 1025993 h 1341521"/>
              <a:gd name="connsiteX5782" fmla="*/ 1635874 w 1987075"/>
              <a:gd name="connsiteY5782" fmla="*/ 1025632 h 1341521"/>
              <a:gd name="connsiteX5783" fmla="*/ 1633287 w 1987075"/>
              <a:gd name="connsiteY5783" fmla="*/ 1026835 h 1341521"/>
              <a:gd name="connsiteX5784" fmla="*/ 1632204 w 1987075"/>
              <a:gd name="connsiteY5784" fmla="*/ 1030264 h 1341521"/>
              <a:gd name="connsiteX5785" fmla="*/ 1630399 w 1987075"/>
              <a:gd name="connsiteY5785" fmla="*/ 1032610 h 1341521"/>
              <a:gd name="connsiteX5786" fmla="*/ 1631121 w 1987075"/>
              <a:gd name="connsiteY5786" fmla="*/ 1033573 h 1341521"/>
              <a:gd name="connsiteX5787" fmla="*/ 1634009 w 1987075"/>
              <a:gd name="connsiteY5787" fmla="*/ 1029603 h 1341521"/>
              <a:gd name="connsiteX5788" fmla="*/ 1634610 w 1987075"/>
              <a:gd name="connsiteY5788" fmla="*/ 1027497 h 1341521"/>
              <a:gd name="connsiteX5789" fmla="*/ 1637498 w 1987075"/>
              <a:gd name="connsiteY5789" fmla="*/ 1028099 h 1341521"/>
              <a:gd name="connsiteX5790" fmla="*/ 1638581 w 1987075"/>
              <a:gd name="connsiteY5790" fmla="*/ 1027497 h 1341521"/>
              <a:gd name="connsiteX5791" fmla="*/ 1639844 w 1987075"/>
              <a:gd name="connsiteY5791" fmla="*/ 1028459 h 1341521"/>
              <a:gd name="connsiteX5792" fmla="*/ 1643935 w 1987075"/>
              <a:gd name="connsiteY5792" fmla="*/ 1028760 h 1341521"/>
              <a:gd name="connsiteX5793" fmla="*/ 1646341 w 1987075"/>
              <a:gd name="connsiteY5793" fmla="*/ 1028580 h 1341521"/>
              <a:gd name="connsiteX5794" fmla="*/ 1648988 w 1987075"/>
              <a:gd name="connsiteY5794" fmla="*/ 1029843 h 1341521"/>
              <a:gd name="connsiteX5795" fmla="*/ 1650011 w 1987075"/>
              <a:gd name="connsiteY5795" fmla="*/ 1031046 h 1341521"/>
              <a:gd name="connsiteX5796" fmla="*/ 1651815 w 1987075"/>
              <a:gd name="connsiteY5796" fmla="*/ 1030625 h 1341521"/>
              <a:gd name="connsiteX5797" fmla="*/ 1654402 w 1987075"/>
              <a:gd name="connsiteY5797" fmla="*/ 1031648 h 1341521"/>
              <a:gd name="connsiteX5798" fmla="*/ 1657711 w 1987075"/>
              <a:gd name="connsiteY5798" fmla="*/ 1034295 h 1341521"/>
              <a:gd name="connsiteX5799" fmla="*/ 1656929 w 1987075"/>
              <a:gd name="connsiteY5799" fmla="*/ 1035197 h 1341521"/>
              <a:gd name="connsiteX5800" fmla="*/ 1659335 w 1987075"/>
              <a:gd name="connsiteY5800" fmla="*/ 1035498 h 1341521"/>
              <a:gd name="connsiteX5801" fmla="*/ 1659997 w 1987075"/>
              <a:gd name="connsiteY5801" fmla="*/ 1036881 h 1341521"/>
              <a:gd name="connsiteX5802" fmla="*/ 1658252 w 1987075"/>
              <a:gd name="connsiteY5802" fmla="*/ 1037002 h 1341521"/>
              <a:gd name="connsiteX5803" fmla="*/ 1656267 w 1987075"/>
              <a:gd name="connsiteY5803" fmla="*/ 1036160 h 1341521"/>
              <a:gd name="connsiteX5804" fmla="*/ 1656087 w 1987075"/>
              <a:gd name="connsiteY5804" fmla="*/ 1036761 h 1341521"/>
              <a:gd name="connsiteX5805" fmla="*/ 1658794 w 1987075"/>
              <a:gd name="connsiteY5805" fmla="*/ 1038385 h 1341521"/>
              <a:gd name="connsiteX5806" fmla="*/ 1662403 w 1987075"/>
              <a:gd name="connsiteY5806" fmla="*/ 1040010 h 1341521"/>
              <a:gd name="connsiteX5807" fmla="*/ 1664509 w 1987075"/>
              <a:gd name="connsiteY5807" fmla="*/ 1042236 h 1341521"/>
              <a:gd name="connsiteX5808" fmla="*/ 1662704 w 1987075"/>
              <a:gd name="connsiteY5808" fmla="*/ 1045243 h 1341521"/>
              <a:gd name="connsiteX5809" fmla="*/ 1661020 w 1987075"/>
              <a:gd name="connsiteY5809" fmla="*/ 1046146 h 1341521"/>
              <a:gd name="connsiteX5810" fmla="*/ 1659034 w 1987075"/>
              <a:gd name="connsiteY5810" fmla="*/ 1049154 h 1341521"/>
              <a:gd name="connsiteX5811" fmla="*/ 1657410 w 1987075"/>
              <a:gd name="connsiteY5811" fmla="*/ 1049936 h 1341521"/>
              <a:gd name="connsiteX5812" fmla="*/ 1660177 w 1987075"/>
              <a:gd name="connsiteY5812" fmla="*/ 1050718 h 1341521"/>
              <a:gd name="connsiteX5813" fmla="*/ 1660960 w 1987075"/>
              <a:gd name="connsiteY5813" fmla="*/ 1048312 h 1341521"/>
              <a:gd name="connsiteX5814" fmla="*/ 1663005 w 1987075"/>
              <a:gd name="connsiteY5814" fmla="*/ 1047890 h 1341521"/>
              <a:gd name="connsiteX5815" fmla="*/ 1663486 w 1987075"/>
              <a:gd name="connsiteY5815" fmla="*/ 1046808 h 1341521"/>
              <a:gd name="connsiteX5816" fmla="*/ 1666013 w 1987075"/>
              <a:gd name="connsiteY5816" fmla="*/ 1043439 h 1341521"/>
              <a:gd name="connsiteX5817" fmla="*/ 1668840 w 1987075"/>
              <a:gd name="connsiteY5817" fmla="*/ 1045965 h 1341521"/>
              <a:gd name="connsiteX5818" fmla="*/ 1671126 w 1987075"/>
              <a:gd name="connsiteY5818" fmla="*/ 1047469 h 1341521"/>
              <a:gd name="connsiteX5819" fmla="*/ 1672029 w 1987075"/>
              <a:gd name="connsiteY5819" fmla="*/ 1049274 h 1341521"/>
              <a:gd name="connsiteX5820" fmla="*/ 1670404 w 1987075"/>
              <a:gd name="connsiteY5820" fmla="*/ 1048552 h 1341521"/>
              <a:gd name="connsiteX5821" fmla="*/ 1671367 w 1987075"/>
              <a:gd name="connsiteY5821" fmla="*/ 1050357 h 1341521"/>
              <a:gd name="connsiteX5822" fmla="*/ 1674134 w 1987075"/>
              <a:gd name="connsiteY5822" fmla="*/ 1051921 h 1341521"/>
              <a:gd name="connsiteX5823" fmla="*/ 1674615 w 1987075"/>
              <a:gd name="connsiteY5823" fmla="*/ 1053906 h 1341521"/>
              <a:gd name="connsiteX5824" fmla="*/ 1676540 w 1987075"/>
              <a:gd name="connsiteY5824" fmla="*/ 1055109 h 1341521"/>
              <a:gd name="connsiteX5825" fmla="*/ 1677142 w 1987075"/>
              <a:gd name="connsiteY5825" fmla="*/ 1058117 h 1341521"/>
              <a:gd name="connsiteX5826" fmla="*/ 1678105 w 1987075"/>
              <a:gd name="connsiteY5826" fmla="*/ 1058719 h 1341521"/>
              <a:gd name="connsiteX5827" fmla="*/ 1677563 w 1987075"/>
              <a:gd name="connsiteY5827" fmla="*/ 1060343 h 1341521"/>
              <a:gd name="connsiteX5828" fmla="*/ 1678766 w 1987075"/>
              <a:gd name="connsiteY5828" fmla="*/ 1061246 h 1341521"/>
              <a:gd name="connsiteX5829" fmla="*/ 1679248 w 1987075"/>
              <a:gd name="connsiteY5829" fmla="*/ 1064434 h 1341521"/>
              <a:gd name="connsiteX5830" fmla="*/ 1680270 w 1987075"/>
              <a:gd name="connsiteY5830" fmla="*/ 1066178 h 1341521"/>
              <a:gd name="connsiteX5831" fmla="*/ 1678886 w 1987075"/>
              <a:gd name="connsiteY5831" fmla="*/ 1066720 h 1341521"/>
              <a:gd name="connsiteX5832" fmla="*/ 1677503 w 1987075"/>
              <a:gd name="connsiteY5832" fmla="*/ 1068705 h 1341521"/>
              <a:gd name="connsiteX5833" fmla="*/ 1675458 w 1987075"/>
              <a:gd name="connsiteY5833" fmla="*/ 1068705 h 1341521"/>
              <a:gd name="connsiteX5834" fmla="*/ 1673472 w 1987075"/>
              <a:gd name="connsiteY5834" fmla="*/ 1069607 h 1341521"/>
              <a:gd name="connsiteX5835" fmla="*/ 1673051 w 1987075"/>
              <a:gd name="connsiteY5835" fmla="*/ 1070389 h 1341521"/>
              <a:gd name="connsiteX5836" fmla="*/ 1670224 w 1987075"/>
              <a:gd name="connsiteY5836" fmla="*/ 1071713 h 1341521"/>
              <a:gd name="connsiteX5837" fmla="*/ 1669321 w 1987075"/>
              <a:gd name="connsiteY5837" fmla="*/ 1071111 h 1341521"/>
              <a:gd name="connsiteX5838" fmla="*/ 1669321 w 1987075"/>
              <a:gd name="connsiteY5838" fmla="*/ 1069487 h 1341521"/>
              <a:gd name="connsiteX5839" fmla="*/ 1670103 w 1987075"/>
              <a:gd name="connsiteY5839" fmla="*/ 1067682 h 1341521"/>
              <a:gd name="connsiteX5840" fmla="*/ 1668540 w 1987075"/>
              <a:gd name="connsiteY5840" fmla="*/ 1066901 h 1341521"/>
              <a:gd name="connsiteX5841" fmla="*/ 1665532 w 1987075"/>
              <a:gd name="connsiteY5841" fmla="*/ 1068103 h 1341521"/>
              <a:gd name="connsiteX5842" fmla="*/ 1666735 w 1987075"/>
              <a:gd name="connsiteY5842" fmla="*/ 1070690 h 1341521"/>
              <a:gd name="connsiteX5843" fmla="*/ 1666434 w 1987075"/>
              <a:gd name="connsiteY5843" fmla="*/ 1073397 h 1341521"/>
              <a:gd name="connsiteX5844" fmla="*/ 1663426 w 1987075"/>
              <a:gd name="connsiteY5844" fmla="*/ 1072375 h 1341521"/>
              <a:gd name="connsiteX5845" fmla="*/ 1663065 w 1987075"/>
              <a:gd name="connsiteY5845" fmla="*/ 1073458 h 1341521"/>
              <a:gd name="connsiteX5846" fmla="*/ 1660960 w 1987075"/>
              <a:gd name="connsiteY5846" fmla="*/ 1073638 h 1341521"/>
              <a:gd name="connsiteX5847" fmla="*/ 1658313 w 1987075"/>
              <a:gd name="connsiteY5847" fmla="*/ 1072615 h 1341521"/>
              <a:gd name="connsiteX5848" fmla="*/ 1656989 w 1987075"/>
              <a:gd name="connsiteY5848" fmla="*/ 1070209 h 1341521"/>
              <a:gd name="connsiteX5849" fmla="*/ 1655004 w 1987075"/>
              <a:gd name="connsiteY5849" fmla="*/ 1072014 h 1341521"/>
              <a:gd name="connsiteX5850" fmla="*/ 1657290 w 1987075"/>
              <a:gd name="connsiteY5850" fmla="*/ 1073999 h 1341521"/>
              <a:gd name="connsiteX5851" fmla="*/ 1658192 w 1987075"/>
              <a:gd name="connsiteY5851" fmla="*/ 1075683 h 1341521"/>
              <a:gd name="connsiteX5852" fmla="*/ 1658674 w 1987075"/>
              <a:gd name="connsiteY5852" fmla="*/ 1078571 h 1341521"/>
              <a:gd name="connsiteX5853" fmla="*/ 1658192 w 1987075"/>
              <a:gd name="connsiteY5853" fmla="*/ 1080075 h 1341521"/>
              <a:gd name="connsiteX5854" fmla="*/ 1656748 w 1987075"/>
              <a:gd name="connsiteY5854" fmla="*/ 1081519 h 1341521"/>
              <a:gd name="connsiteX5855" fmla="*/ 1653921 w 1987075"/>
              <a:gd name="connsiteY5855" fmla="*/ 1081639 h 1341521"/>
              <a:gd name="connsiteX5856" fmla="*/ 1651996 w 1987075"/>
              <a:gd name="connsiteY5856" fmla="*/ 1079112 h 1341521"/>
              <a:gd name="connsiteX5857" fmla="*/ 1651515 w 1987075"/>
              <a:gd name="connsiteY5857" fmla="*/ 1077067 h 1341521"/>
              <a:gd name="connsiteX5858" fmla="*/ 1653440 w 1987075"/>
              <a:gd name="connsiteY5858" fmla="*/ 1075984 h 1341521"/>
              <a:gd name="connsiteX5859" fmla="*/ 1653199 w 1987075"/>
              <a:gd name="connsiteY5859" fmla="*/ 1074841 h 1341521"/>
              <a:gd name="connsiteX5860" fmla="*/ 1651214 w 1987075"/>
              <a:gd name="connsiteY5860" fmla="*/ 1075924 h 1341521"/>
              <a:gd name="connsiteX5861" fmla="*/ 1650492 w 1987075"/>
              <a:gd name="connsiteY5861" fmla="*/ 1074540 h 1341521"/>
              <a:gd name="connsiteX5862" fmla="*/ 1650071 w 1987075"/>
              <a:gd name="connsiteY5862" fmla="*/ 1076044 h 1341521"/>
              <a:gd name="connsiteX5863" fmla="*/ 1648687 w 1987075"/>
              <a:gd name="connsiteY5863" fmla="*/ 1075623 h 1341521"/>
              <a:gd name="connsiteX5864" fmla="*/ 1648507 w 1987075"/>
              <a:gd name="connsiteY5864" fmla="*/ 1073879 h 1341521"/>
              <a:gd name="connsiteX5865" fmla="*/ 1649229 w 1987075"/>
              <a:gd name="connsiteY5865" fmla="*/ 1072675 h 1341521"/>
              <a:gd name="connsiteX5866" fmla="*/ 1647244 w 1987075"/>
              <a:gd name="connsiteY5866" fmla="*/ 1072375 h 1341521"/>
              <a:gd name="connsiteX5867" fmla="*/ 1648086 w 1987075"/>
              <a:gd name="connsiteY5867" fmla="*/ 1073277 h 1341521"/>
              <a:gd name="connsiteX5868" fmla="*/ 1647304 w 1987075"/>
              <a:gd name="connsiteY5868" fmla="*/ 1074601 h 1341521"/>
              <a:gd name="connsiteX5869" fmla="*/ 1645258 w 1987075"/>
              <a:gd name="connsiteY5869" fmla="*/ 1074601 h 1341521"/>
              <a:gd name="connsiteX5870" fmla="*/ 1645980 w 1987075"/>
              <a:gd name="connsiteY5870" fmla="*/ 1073578 h 1341521"/>
              <a:gd name="connsiteX5871" fmla="*/ 1645980 w 1987075"/>
              <a:gd name="connsiteY5871" fmla="*/ 1070450 h 1341521"/>
              <a:gd name="connsiteX5872" fmla="*/ 1645018 w 1987075"/>
              <a:gd name="connsiteY5872" fmla="*/ 1069848 h 1341521"/>
              <a:gd name="connsiteX5873" fmla="*/ 1644837 w 1987075"/>
              <a:gd name="connsiteY5873" fmla="*/ 1071593 h 1341521"/>
              <a:gd name="connsiteX5874" fmla="*/ 1643393 w 1987075"/>
              <a:gd name="connsiteY5874" fmla="*/ 1072074 h 1341521"/>
              <a:gd name="connsiteX5875" fmla="*/ 1643815 w 1987075"/>
              <a:gd name="connsiteY5875" fmla="*/ 1068585 h 1341521"/>
              <a:gd name="connsiteX5876" fmla="*/ 1642311 w 1987075"/>
              <a:gd name="connsiteY5876" fmla="*/ 1067682 h 1341521"/>
              <a:gd name="connsiteX5877" fmla="*/ 1638220 w 1987075"/>
              <a:gd name="connsiteY5877" fmla="*/ 1067021 h 1341521"/>
              <a:gd name="connsiteX5878" fmla="*/ 1635814 w 1987075"/>
              <a:gd name="connsiteY5878" fmla="*/ 1068103 h 1341521"/>
              <a:gd name="connsiteX5879" fmla="*/ 1635092 w 1987075"/>
              <a:gd name="connsiteY5879" fmla="*/ 1069607 h 1341521"/>
              <a:gd name="connsiteX5880" fmla="*/ 1631903 w 1987075"/>
              <a:gd name="connsiteY5880" fmla="*/ 1066359 h 1341521"/>
              <a:gd name="connsiteX5881" fmla="*/ 1628294 w 1987075"/>
              <a:gd name="connsiteY5881" fmla="*/ 1064434 h 1341521"/>
              <a:gd name="connsiteX5882" fmla="*/ 1626609 w 1987075"/>
              <a:gd name="connsiteY5882" fmla="*/ 1064073 h 1341521"/>
              <a:gd name="connsiteX5883" fmla="*/ 1625045 w 1987075"/>
              <a:gd name="connsiteY5883" fmla="*/ 1062629 h 1341521"/>
              <a:gd name="connsiteX5884" fmla="*/ 1621676 w 1987075"/>
              <a:gd name="connsiteY5884" fmla="*/ 1060764 h 1341521"/>
              <a:gd name="connsiteX5885" fmla="*/ 1618368 w 1987075"/>
              <a:gd name="connsiteY5885" fmla="*/ 1057997 h 1341521"/>
              <a:gd name="connsiteX5886" fmla="*/ 1611750 w 1987075"/>
              <a:gd name="connsiteY5886" fmla="*/ 1053966 h 1341521"/>
              <a:gd name="connsiteX5887" fmla="*/ 1610126 w 1987075"/>
              <a:gd name="connsiteY5887" fmla="*/ 1053726 h 1341521"/>
              <a:gd name="connsiteX5888" fmla="*/ 1608622 w 1987075"/>
              <a:gd name="connsiteY5888" fmla="*/ 1052523 h 1341521"/>
              <a:gd name="connsiteX5889" fmla="*/ 1608081 w 1987075"/>
              <a:gd name="connsiteY5889" fmla="*/ 1049154 h 1341521"/>
              <a:gd name="connsiteX5890" fmla="*/ 1602967 w 1987075"/>
              <a:gd name="connsiteY5890" fmla="*/ 1044582 h 1341521"/>
              <a:gd name="connsiteX5891" fmla="*/ 1596831 w 1987075"/>
              <a:gd name="connsiteY5891" fmla="*/ 1040190 h 1341521"/>
              <a:gd name="connsiteX5892" fmla="*/ 1596109 w 1987075"/>
              <a:gd name="connsiteY5892" fmla="*/ 1038024 h 1341521"/>
              <a:gd name="connsiteX5893" fmla="*/ 1596771 w 1987075"/>
              <a:gd name="connsiteY5893" fmla="*/ 1035618 h 1341521"/>
              <a:gd name="connsiteX5894" fmla="*/ 1595688 w 1987075"/>
              <a:gd name="connsiteY5894" fmla="*/ 1032490 h 1341521"/>
              <a:gd name="connsiteX5895" fmla="*/ 1592981 w 1987075"/>
              <a:gd name="connsiteY5895" fmla="*/ 1029422 h 1341521"/>
              <a:gd name="connsiteX5896" fmla="*/ 1589853 w 1987075"/>
              <a:gd name="connsiteY5896" fmla="*/ 1026534 h 1341521"/>
              <a:gd name="connsiteX5897" fmla="*/ 1585341 w 1987075"/>
              <a:gd name="connsiteY5897" fmla="*/ 1023346 h 1341521"/>
              <a:gd name="connsiteX5898" fmla="*/ 1584739 w 1987075"/>
              <a:gd name="connsiteY5898" fmla="*/ 1022383 h 1341521"/>
              <a:gd name="connsiteX5899" fmla="*/ 1582333 w 1987075"/>
              <a:gd name="connsiteY5899" fmla="*/ 1020880 h 1341521"/>
              <a:gd name="connsiteX5900" fmla="*/ 1578062 w 1987075"/>
              <a:gd name="connsiteY5900" fmla="*/ 1018654 h 1341521"/>
              <a:gd name="connsiteX5901" fmla="*/ 1569399 w 1987075"/>
              <a:gd name="connsiteY5901" fmla="*/ 1015886 h 1341521"/>
              <a:gd name="connsiteX5902" fmla="*/ 1566391 w 1987075"/>
              <a:gd name="connsiteY5902" fmla="*/ 1014984 h 1341521"/>
              <a:gd name="connsiteX5903" fmla="*/ 1563203 w 1987075"/>
              <a:gd name="connsiteY5903" fmla="*/ 1012939 h 1341521"/>
              <a:gd name="connsiteX5904" fmla="*/ 1557909 w 1987075"/>
              <a:gd name="connsiteY5904" fmla="*/ 1008788 h 1341521"/>
              <a:gd name="connsiteX5905" fmla="*/ 1554179 w 1987075"/>
              <a:gd name="connsiteY5905" fmla="*/ 1006562 h 1341521"/>
              <a:gd name="connsiteX5906" fmla="*/ 1547442 w 1987075"/>
              <a:gd name="connsiteY5906" fmla="*/ 1003434 h 1341521"/>
              <a:gd name="connsiteX5907" fmla="*/ 1535591 w 1987075"/>
              <a:gd name="connsiteY5907" fmla="*/ 998681 h 1341521"/>
              <a:gd name="connsiteX5908" fmla="*/ 1529274 w 1987075"/>
              <a:gd name="connsiteY5908" fmla="*/ 995192 h 1341521"/>
              <a:gd name="connsiteX5909" fmla="*/ 1523619 w 1987075"/>
              <a:gd name="connsiteY5909" fmla="*/ 991823 h 1341521"/>
              <a:gd name="connsiteX5910" fmla="*/ 1520551 w 1987075"/>
              <a:gd name="connsiteY5910" fmla="*/ 989417 h 1341521"/>
              <a:gd name="connsiteX5911" fmla="*/ 1513332 w 1987075"/>
              <a:gd name="connsiteY5911" fmla="*/ 985146 h 1341521"/>
              <a:gd name="connsiteX5912" fmla="*/ 1512129 w 1987075"/>
              <a:gd name="connsiteY5912" fmla="*/ 984123 h 1341521"/>
              <a:gd name="connsiteX5913" fmla="*/ 1513332 w 1987075"/>
              <a:gd name="connsiteY5913" fmla="*/ 982619 h 1341521"/>
              <a:gd name="connsiteX5914" fmla="*/ 1514956 w 1987075"/>
              <a:gd name="connsiteY5914" fmla="*/ 983762 h 1341521"/>
              <a:gd name="connsiteX5915" fmla="*/ 1517002 w 1987075"/>
              <a:gd name="connsiteY5915" fmla="*/ 983762 h 1341521"/>
              <a:gd name="connsiteX5916" fmla="*/ 1516821 w 1987075"/>
              <a:gd name="connsiteY5916" fmla="*/ 982679 h 1341521"/>
              <a:gd name="connsiteX5917" fmla="*/ 1518746 w 1987075"/>
              <a:gd name="connsiteY5917" fmla="*/ 980453 h 1341521"/>
              <a:gd name="connsiteX5918" fmla="*/ 1518024 w 1987075"/>
              <a:gd name="connsiteY5918" fmla="*/ 979370 h 1341521"/>
              <a:gd name="connsiteX5919" fmla="*/ 1518145 w 1987075"/>
              <a:gd name="connsiteY5919" fmla="*/ 977686 h 1341521"/>
              <a:gd name="connsiteX5920" fmla="*/ 1519889 w 1987075"/>
              <a:gd name="connsiteY5920" fmla="*/ 978168 h 1341521"/>
              <a:gd name="connsiteX5921" fmla="*/ 1519769 w 1987075"/>
              <a:gd name="connsiteY5921" fmla="*/ 981175 h 1341521"/>
              <a:gd name="connsiteX5922" fmla="*/ 1520371 w 1987075"/>
              <a:gd name="connsiteY5922" fmla="*/ 981777 h 1341521"/>
              <a:gd name="connsiteX5923" fmla="*/ 1521935 w 1987075"/>
              <a:gd name="connsiteY5923" fmla="*/ 979370 h 1341521"/>
              <a:gd name="connsiteX5924" fmla="*/ 1523739 w 1987075"/>
              <a:gd name="connsiteY5924" fmla="*/ 978348 h 1341521"/>
              <a:gd name="connsiteX5925" fmla="*/ 1522717 w 1987075"/>
              <a:gd name="connsiteY5925" fmla="*/ 977807 h 1341521"/>
              <a:gd name="connsiteX5926" fmla="*/ 1523318 w 1987075"/>
              <a:gd name="connsiteY5926" fmla="*/ 975099 h 1341521"/>
              <a:gd name="connsiteX5927" fmla="*/ 1527289 w 1987075"/>
              <a:gd name="connsiteY5927" fmla="*/ 970046 h 1341521"/>
              <a:gd name="connsiteX5928" fmla="*/ 1524582 w 1987075"/>
              <a:gd name="connsiteY5928" fmla="*/ 967580 h 1341521"/>
              <a:gd name="connsiteX5929" fmla="*/ 1522175 w 1987075"/>
              <a:gd name="connsiteY5929" fmla="*/ 962767 h 1341521"/>
              <a:gd name="connsiteX5930" fmla="*/ 1522296 w 1987075"/>
              <a:gd name="connsiteY5930" fmla="*/ 961564 h 1341521"/>
              <a:gd name="connsiteX5931" fmla="*/ 1520852 w 1987075"/>
              <a:gd name="connsiteY5931" fmla="*/ 959218 h 1341521"/>
              <a:gd name="connsiteX5932" fmla="*/ 1520371 w 1987075"/>
              <a:gd name="connsiteY5932" fmla="*/ 957052 h 1341521"/>
              <a:gd name="connsiteX5933" fmla="*/ 1520671 w 1987075"/>
              <a:gd name="connsiteY5933" fmla="*/ 954706 h 1341521"/>
              <a:gd name="connsiteX5934" fmla="*/ 1523739 w 1987075"/>
              <a:gd name="connsiteY5934" fmla="*/ 952480 h 1341521"/>
              <a:gd name="connsiteX5935" fmla="*/ 1525965 w 1987075"/>
              <a:gd name="connsiteY5935" fmla="*/ 947066 h 1341521"/>
              <a:gd name="connsiteX5936" fmla="*/ 1524522 w 1987075"/>
              <a:gd name="connsiteY5936" fmla="*/ 945081 h 1341521"/>
              <a:gd name="connsiteX5937" fmla="*/ 1524040 w 1987075"/>
              <a:gd name="connsiteY5937" fmla="*/ 943336 h 1341521"/>
              <a:gd name="connsiteX5938" fmla="*/ 1523018 w 1987075"/>
              <a:gd name="connsiteY5938" fmla="*/ 944178 h 1341521"/>
              <a:gd name="connsiteX5939" fmla="*/ 1520912 w 1987075"/>
              <a:gd name="connsiteY5939" fmla="*/ 947487 h 1341521"/>
              <a:gd name="connsiteX5940" fmla="*/ 1521092 w 1987075"/>
              <a:gd name="connsiteY5940" fmla="*/ 950916 h 1341521"/>
              <a:gd name="connsiteX5941" fmla="*/ 1516821 w 1987075"/>
              <a:gd name="connsiteY5941" fmla="*/ 953503 h 1341521"/>
              <a:gd name="connsiteX5942" fmla="*/ 1514595 w 1987075"/>
              <a:gd name="connsiteY5942" fmla="*/ 957533 h 1341521"/>
              <a:gd name="connsiteX5943" fmla="*/ 1514716 w 1987075"/>
              <a:gd name="connsiteY5943" fmla="*/ 961143 h 1341521"/>
              <a:gd name="connsiteX5944" fmla="*/ 1513392 w 1987075"/>
              <a:gd name="connsiteY5944" fmla="*/ 962045 h 1341521"/>
              <a:gd name="connsiteX5945" fmla="*/ 1507737 w 1987075"/>
              <a:gd name="connsiteY5945" fmla="*/ 964451 h 1341521"/>
              <a:gd name="connsiteX5946" fmla="*/ 1503406 w 1987075"/>
              <a:gd name="connsiteY5946" fmla="*/ 966858 h 1341521"/>
              <a:gd name="connsiteX5947" fmla="*/ 1498473 w 1987075"/>
              <a:gd name="connsiteY5947" fmla="*/ 969084 h 1341521"/>
              <a:gd name="connsiteX5948" fmla="*/ 1496849 w 1987075"/>
              <a:gd name="connsiteY5948" fmla="*/ 971310 h 1341521"/>
              <a:gd name="connsiteX5949" fmla="*/ 1493119 w 1987075"/>
              <a:gd name="connsiteY5949" fmla="*/ 972693 h 1341521"/>
              <a:gd name="connsiteX5950" fmla="*/ 1489991 w 1987075"/>
              <a:gd name="connsiteY5950" fmla="*/ 972332 h 1341521"/>
              <a:gd name="connsiteX5951" fmla="*/ 1478080 w 1987075"/>
              <a:gd name="connsiteY5951" fmla="*/ 971550 h 1341521"/>
              <a:gd name="connsiteX5952" fmla="*/ 1471582 w 1987075"/>
              <a:gd name="connsiteY5952" fmla="*/ 970227 h 1341521"/>
              <a:gd name="connsiteX5953" fmla="*/ 1469296 w 1987075"/>
              <a:gd name="connsiteY5953" fmla="*/ 969625 h 1341521"/>
              <a:gd name="connsiteX5954" fmla="*/ 1465446 w 1987075"/>
              <a:gd name="connsiteY5954" fmla="*/ 967459 h 1341521"/>
              <a:gd name="connsiteX5955" fmla="*/ 1446196 w 1987075"/>
              <a:gd name="connsiteY5955" fmla="*/ 958616 h 1341521"/>
              <a:gd name="connsiteX5956" fmla="*/ 1444391 w 1987075"/>
              <a:gd name="connsiteY5956" fmla="*/ 955608 h 1341521"/>
              <a:gd name="connsiteX5957" fmla="*/ 1444993 w 1987075"/>
              <a:gd name="connsiteY5957" fmla="*/ 955127 h 1341521"/>
              <a:gd name="connsiteX5958" fmla="*/ 1446256 w 1987075"/>
              <a:gd name="connsiteY5958" fmla="*/ 956210 h 1341521"/>
              <a:gd name="connsiteX5959" fmla="*/ 1445534 w 1987075"/>
              <a:gd name="connsiteY5959" fmla="*/ 957052 h 1341521"/>
              <a:gd name="connsiteX5960" fmla="*/ 1446376 w 1987075"/>
              <a:gd name="connsiteY5960" fmla="*/ 958436 h 1341521"/>
              <a:gd name="connsiteX5961" fmla="*/ 1448181 w 1987075"/>
              <a:gd name="connsiteY5961" fmla="*/ 956390 h 1341521"/>
              <a:gd name="connsiteX5962" fmla="*/ 1448783 w 1987075"/>
              <a:gd name="connsiteY5962" fmla="*/ 954946 h 1341521"/>
              <a:gd name="connsiteX5963" fmla="*/ 1452512 w 1987075"/>
              <a:gd name="connsiteY5963" fmla="*/ 954706 h 1341521"/>
              <a:gd name="connsiteX5964" fmla="*/ 1452392 w 1987075"/>
              <a:gd name="connsiteY5964" fmla="*/ 951698 h 1341521"/>
              <a:gd name="connsiteX5965" fmla="*/ 1453595 w 1987075"/>
              <a:gd name="connsiteY5965" fmla="*/ 949292 h 1341521"/>
              <a:gd name="connsiteX5966" fmla="*/ 1452392 w 1987075"/>
              <a:gd name="connsiteY5966" fmla="*/ 946464 h 1341521"/>
              <a:gd name="connsiteX5967" fmla="*/ 1450828 w 1987075"/>
              <a:gd name="connsiteY5967" fmla="*/ 944900 h 1341521"/>
              <a:gd name="connsiteX5968" fmla="*/ 1452212 w 1987075"/>
              <a:gd name="connsiteY5968" fmla="*/ 944539 h 1341521"/>
              <a:gd name="connsiteX5969" fmla="*/ 1452813 w 1987075"/>
              <a:gd name="connsiteY5969" fmla="*/ 942855 h 1341521"/>
              <a:gd name="connsiteX5970" fmla="*/ 1454257 w 1987075"/>
              <a:gd name="connsiteY5970" fmla="*/ 941952 h 1341521"/>
              <a:gd name="connsiteX5971" fmla="*/ 1454979 w 1987075"/>
              <a:gd name="connsiteY5971" fmla="*/ 940689 h 1341521"/>
              <a:gd name="connsiteX5972" fmla="*/ 1457626 w 1987075"/>
              <a:gd name="connsiteY5972" fmla="*/ 939366 h 1341521"/>
              <a:gd name="connsiteX5973" fmla="*/ 1458227 w 1987075"/>
              <a:gd name="connsiteY5973" fmla="*/ 936839 h 1341521"/>
              <a:gd name="connsiteX5974" fmla="*/ 1457626 w 1987075"/>
              <a:gd name="connsiteY5974" fmla="*/ 935215 h 1341521"/>
              <a:gd name="connsiteX5975" fmla="*/ 1456423 w 1987075"/>
              <a:gd name="connsiteY5975" fmla="*/ 939005 h 1341521"/>
              <a:gd name="connsiteX5976" fmla="*/ 1453054 w 1987075"/>
              <a:gd name="connsiteY5976" fmla="*/ 941411 h 1341521"/>
              <a:gd name="connsiteX5977" fmla="*/ 1449685 w 1987075"/>
              <a:gd name="connsiteY5977" fmla="*/ 942434 h 1341521"/>
              <a:gd name="connsiteX5978" fmla="*/ 1448662 w 1987075"/>
              <a:gd name="connsiteY5978" fmla="*/ 940388 h 1341521"/>
              <a:gd name="connsiteX5979" fmla="*/ 1448903 w 1987075"/>
              <a:gd name="connsiteY5979" fmla="*/ 937441 h 1341521"/>
              <a:gd name="connsiteX5980" fmla="*/ 1448121 w 1987075"/>
              <a:gd name="connsiteY5980" fmla="*/ 936358 h 1341521"/>
              <a:gd name="connsiteX5981" fmla="*/ 1446376 w 1987075"/>
              <a:gd name="connsiteY5981" fmla="*/ 938644 h 1341521"/>
              <a:gd name="connsiteX5982" fmla="*/ 1444090 w 1987075"/>
              <a:gd name="connsiteY5982" fmla="*/ 937441 h 1341521"/>
              <a:gd name="connsiteX5983" fmla="*/ 1442647 w 1987075"/>
              <a:gd name="connsiteY5983" fmla="*/ 935876 h 1341521"/>
              <a:gd name="connsiteX5984" fmla="*/ 1441263 w 1987075"/>
              <a:gd name="connsiteY5984" fmla="*/ 936418 h 1341521"/>
              <a:gd name="connsiteX5985" fmla="*/ 1442346 w 1987075"/>
              <a:gd name="connsiteY5985" fmla="*/ 939245 h 1341521"/>
              <a:gd name="connsiteX5986" fmla="*/ 1443910 w 1987075"/>
              <a:gd name="connsiteY5986" fmla="*/ 939666 h 1341521"/>
              <a:gd name="connsiteX5987" fmla="*/ 1445715 w 1987075"/>
              <a:gd name="connsiteY5987" fmla="*/ 942434 h 1341521"/>
              <a:gd name="connsiteX5988" fmla="*/ 1445594 w 1987075"/>
              <a:gd name="connsiteY5988" fmla="*/ 943757 h 1341521"/>
              <a:gd name="connsiteX5989" fmla="*/ 1447098 w 1987075"/>
              <a:gd name="connsiteY5989" fmla="*/ 944118 h 1341521"/>
              <a:gd name="connsiteX5990" fmla="*/ 1448963 w 1987075"/>
              <a:gd name="connsiteY5990" fmla="*/ 946645 h 1341521"/>
              <a:gd name="connsiteX5991" fmla="*/ 1447760 w 1987075"/>
              <a:gd name="connsiteY5991" fmla="*/ 948690 h 1341521"/>
              <a:gd name="connsiteX5992" fmla="*/ 1443669 w 1987075"/>
              <a:gd name="connsiteY5992" fmla="*/ 950134 h 1341521"/>
              <a:gd name="connsiteX5993" fmla="*/ 1442045 w 1987075"/>
              <a:gd name="connsiteY5993" fmla="*/ 951938 h 1341521"/>
              <a:gd name="connsiteX5994" fmla="*/ 1439879 w 1987075"/>
              <a:gd name="connsiteY5994" fmla="*/ 952480 h 1341521"/>
              <a:gd name="connsiteX5995" fmla="*/ 1434224 w 1987075"/>
              <a:gd name="connsiteY5995" fmla="*/ 952600 h 1341521"/>
              <a:gd name="connsiteX5996" fmla="*/ 1428209 w 1987075"/>
              <a:gd name="connsiteY5996" fmla="*/ 949593 h 1341521"/>
              <a:gd name="connsiteX5997" fmla="*/ 1423757 w 1987075"/>
              <a:gd name="connsiteY5997" fmla="*/ 948209 h 1341521"/>
              <a:gd name="connsiteX5998" fmla="*/ 1419305 w 1987075"/>
              <a:gd name="connsiteY5998" fmla="*/ 947607 h 1341521"/>
              <a:gd name="connsiteX5999" fmla="*/ 1414974 w 1987075"/>
              <a:gd name="connsiteY5999" fmla="*/ 946284 h 1341521"/>
              <a:gd name="connsiteX6000" fmla="*/ 1411184 w 1987075"/>
              <a:gd name="connsiteY6000" fmla="*/ 945321 h 1341521"/>
              <a:gd name="connsiteX6001" fmla="*/ 1405649 w 1987075"/>
              <a:gd name="connsiteY6001" fmla="*/ 944900 h 1341521"/>
              <a:gd name="connsiteX6002" fmla="*/ 1405108 w 1987075"/>
              <a:gd name="connsiteY6002" fmla="*/ 944118 h 1341521"/>
              <a:gd name="connsiteX6003" fmla="*/ 1401378 w 1987075"/>
              <a:gd name="connsiteY6003" fmla="*/ 943156 h 1341521"/>
              <a:gd name="connsiteX6004" fmla="*/ 1394821 w 1987075"/>
              <a:gd name="connsiteY6004" fmla="*/ 942374 h 1341521"/>
              <a:gd name="connsiteX6005" fmla="*/ 1390249 w 1987075"/>
              <a:gd name="connsiteY6005" fmla="*/ 942253 h 1341521"/>
              <a:gd name="connsiteX6006" fmla="*/ 1386279 w 1987075"/>
              <a:gd name="connsiteY6006" fmla="*/ 942554 h 1341521"/>
              <a:gd name="connsiteX6007" fmla="*/ 1377255 w 1987075"/>
              <a:gd name="connsiteY6007" fmla="*/ 944479 h 1341521"/>
              <a:gd name="connsiteX6008" fmla="*/ 1361373 w 1987075"/>
              <a:gd name="connsiteY6008" fmla="*/ 945983 h 1341521"/>
              <a:gd name="connsiteX6009" fmla="*/ 1357162 w 1987075"/>
              <a:gd name="connsiteY6009" fmla="*/ 946585 h 1341521"/>
              <a:gd name="connsiteX6010" fmla="*/ 1354154 w 1987075"/>
              <a:gd name="connsiteY6010" fmla="*/ 947427 h 1341521"/>
              <a:gd name="connsiteX6011" fmla="*/ 1345852 w 1987075"/>
              <a:gd name="connsiteY6011" fmla="*/ 950675 h 1341521"/>
              <a:gd name="connsiteX6012" fmla="*/ 1343266 w 1987075"/>
              <a:gd name="connsiteY6012" fmla="*/ 949652 h 1341521"/>
              <a:gd name="connsiteX6013" fmla="*/ 1342183 w 1987075"/>
              <a:gd name="connsiteY6013" fmla="*/ 948269 h 1341521"/>
              <a:gd name="connsiteX6014" fmla="*/ 1338874 w 1987075"/>
              <a:gd name="connsiteY6014" fmla="*/ 947788 h 1341521"/>
              <a:gd name="connsiteX6015" fmla="*/ 1336648 w 1987075"/>
              <a:gd name="connsiteY6015" fmla="*/ 948089 h 1341521"/>
              <a:gd name="connsiteX6016" fmla="*/ 1334242 w 1987075"/>
              <a:gd name="connsiteY6016" fmla="*/ 947487 h 1341521"/>
              <a:gd name="connsiteX6017" fmla="*/ 1331415 w 1987075"/>
              <a:gd name="connsiteY6017" fmla="*/ 947246 h 1341521"/>
              <a:gd name="connsiteX6018" fmla="*/ 1332858 w 1987075"/>
              <a:gd name="connsiteY6018" fmla="*/ 946043 h 1341521"/>
              <a:gd name="connsiteX6019" fmla="*/ 1335686 w 1987075"/>
              <a:gd name="connsiteY6019" fmla="*/ 945862 h 1341521"/>
              <a:gd name="connsiteX6020" fmla="*/ 1337130 w 1987075"/>
              <a:gd name="connsiteY6020" fmla="*/ 946404 h 1341521"/>
              <a:gd name="connsiteX6021" fmla="*/ 1337972 w 1987075"/>
              <a:gd name="connsiteY6021" fmla="*/ 945803 h 1341521"/>
              <a:gd name="connsiteX6022" fmla="*/ 1340077 w 1987075"/>
              <a:gd name="connsiteY6022" fmla="*/ 945983 h 1341521"/>
              <a:gd name="connsiteX6023" fmla="*/ 1339115 w 1987075"/>
              <a:gd name="connsiteY6023" fmla="*/ 943577 h 1341521"/>
              <a:gd name="connsiteX6024" fmla="*/ 1337310 w 1987075"/>
              <a:gd name="connsiteY6024" fmla="*/ 941411 h 1341521"/>
              <a:gd name="connsiteX6025" fmla="*/ 1333821 w 1987075"/>
              <a:gd name="connsiteY6025" fmla="*/ 940088 h 1341521"/>
              <a:gd name="connsiteX6026" fmla="*/ 1333219 w 1987075"/>
              <a:gd name="connsiteY6026" fmla="*/ 939005 h 1341521"/>
              <a:gd name="connsiteX6027" fmla="*/ 1331655 w 1987075"/>
              <a:gd name="connsiteY6027" fmla="*/ 938824 h 1341521"/>
              <a:gd name="connsiteX6028" fmla="*/ 1329730 w 1987075"/>
              <a:gd name="connsiteY6028" fmla="*/ 937501 h 1341521"/>
              <a:gd name="connsiteX6029" fmla="*/ 1330392 w 1987075"/>
              <a:gd name="connsiteY6029" fmla="*/ 936598 h 1341521"/>
              <a:gd name="connsiteX6030" fmla="*/ 1329309 w 1987075"/>
              <a:gd name="connsiteY6030" fmla="*/ 935997 h 1341521"/>
              <a:gd name="connsiteX6031" fmla="*/ 1332497 w 1987075"/>
              <a:gd name="connsiteY6031" fmla="*/ 934733 h 1341521"/>
              <a:gd name="connsiteX6032" fmla="*/ 1329610 w 1987075"/>
              <a:gd name="connsiteY6032" fmla="*/ 934794 h 1341521"/>
              <a:gd name="connsiteX6033" fmla="*/ 1326843 w 1987075"/>
              <a:gd name="connsiteY6033" fmla="*/ 935636 h 1341521"/>
              <a:gd name="connsiteX6034" fmla="*/ 1322511 w 1987075"/>
              <a:gd name="connsiteY6034" fmla="*/ 935696 h 1341521"/>
              <a:gd name="connsiteX6035" fmla="*/ 1320466 w 1987075"/>
              <a:gd name="connsiteY6035" fmla="*/ 934252 h 1341521"/>
              <a:gd name="connsiteX6036" fmla="*/ 1319082 w 1987075"/>
              <a:gd name="connsiteY6036" fmla="*/ 935034 h 1341521"/>
              <a:gd name="connsiteX6037" fmla="*/ 1316676 w 1987075"/>
              <a:gd name="connsiteY6037" fmla="*/ 933470 h 1341521"/>
              <a:gd name="connsiteX6038" fmla="*/ 1311863 w 1987075"/>
              <a:gd name="connsiteY6038" fmla="*/ 931605 h 1341521"/>
              <a:gd name="connsiteX6039" fmla="*/ 1305186 w 1987075"/>
              <a:gd name="connsiteY6039" fmla="*/ 930763 h 1341521"/>
              <a:gd name="connsiteX6040" fmla="*/ 1304464 w 1987075"/>
              <a:gd name="connsiteY6040" fmla="*/ 929921 h 1341521"/>
              <a:gd name="connsiteX6041" fmla="*/ 1306990 w 1987075"/>
              <a:gd name="connsiteY6041" fmla="*/ 928778 h 1341521"/>
              <a:gd name="connsiteX6042" fmla="*/ 1309397 w 1987075"/>
              <a:gd name="connsiteY6042" fmla="*/ 928597 h 1341521"/>
              <a:gd name="connsiteX6043" fmla="*/ 1312284 w 1987075"/>
              <a:gd name="connsiteY6043" fmla="*/ 927815 h 1341521"/>
              <a:gd name="connsiteX6044" fmla="*/ 1310419 w 1987075"/>
              <a:gd name="connsiteY6044" fmla="*/ 926010 h 1341521"/>
              <a:gd name="connsiteX6045" fmla="*/ 1309156 w 1987075"/>
              <a:gd name="connsiteY6045" fmla="*/ 926191 h 1341521"/>
              <a:gd name="connsiteX6046" fmla="*/ 1306449 w 1987075"/>
              <a:gd name="connsiteY6046" fmla="*/ 925228 h 1341521"/>
              <a:gd name="connsiteX6047" fmla="*/ 1305246 w 1987075"/>
              <a:gd name="connsiteY6047" fmla="*/ 926010 h 1341521"/>
              <a:gd name="connsiteX6048" fmla="*/ 1303441 w 1987075"/>
              <a:gd name="connsiteY6048" fmla="*/ 925289 h 1341521"/>
              <a:gd name="connsiteX6049" fmla="*/ 1303080 w 1987075"/>
              <a:gd name="connsiteY6049" fmla="*/ 923604 h 1341521"/>
              <a:gd name="connsiteX6050" fmla="*/ 1305787 w 1987075"/>
              <a:gd name="connsiteY6050" fmla="*/ 919393 h 1341521"/>
              <a:gd name="connsiteX6051" fmla="*/ 1306690 w 1987075"/>
              <a:gd name="connsiteY6051" fmla="*/ 916987 h 1341521"/>
              <a:gd name="connsiteX6052" fmla="*/ 1309938 w 1987075"/>
              <a:gd name="connsiteY6052" fmla="*/ 911452 h 1341521"/>
              <a:gd name="connsiteX6053" fmla="*/ 1306750 w 1987075"/>
              <a:gd name="connsiteY6053" fmla="*/ 911873 h 1341521"/>
              <a:gd name="connsiteX6054" fmla="*/ 1305186 w 1987075"/>
              <a:gd name="connsiteY6054" fmla="*/ 914280 h 1341521"/>
              <a:gd name="connsiteX6055" fmla="*/ 1301336 w 1987075"/>
              <a:gd name="connsiteY6055" fmla="*/ 915242 h 1341521"/>
              <a:gd name="connsiteX6056" fmla="*/ 1299892 w 1987075"/>
              <a:gd name="connsiteY6056" fmla="*/ 916085 h 1341521"/>
              <a:gd name="connsiteX6057" fmla="*/ 1298568 w 1987075"/>
              <a:gd name="connsiteY6057" fmla="*/ 917889 h 1341521"/>
              <a:gd name="connsiteX6058" fmla="*/ 1297365 w 1987075"/>
              <a:gd name="connsiteY6058" fmla="*/ 921138 h 1341521"/>
              <a:gd name="connsiteX6059" fmla="*/ 1297305 w 1987075"/>
              <a:gd name="connsiteY6059" fmla="*/ 923785 h 1341521"/>
              <a:gd name="connsiteX6060" fmla="*/ 1296643 w 1987075"/>
              <a:gd name="connsiteY6060" fmla="*/ 924326 h 1341521"/>
              <a:gd name="connsiteX6061" fmla="*/ 1294959 w 1987075"/>
              <a:gd name="connsiteY6061" fmla="*/ 923544 h 1341521"/>
              <a:gd name="connsiteX6062" fmla="*/ 1292853 w 1987075"/>
              <a:gd name="connsiteY6062" fmla="*/ 923785 h 1341521"/>
              <a:gd name="connsiteX6063" fmla="*/ 1287078 w 1987075"/>
              <a:gd name="connsiteY6063" fmla="*/ 920055 h 1341521"/>
              <a:gd name="connsiteX6064" fmla="*/ 1284010 w 1987075"/>
              <a:gd name="connsiteY6064" fmla="*/ 917107 h 1341521"/>
              <a:gd name="connsiteX6065" fmla="*/ 1281664 w 1987075"/>
              <a:gd name="connsiteY6065" fmla="*/ 915904 h 1341521"/>
              <a:gd name="connsiteX6066" fmla="*/ 1282145 w 1987075"/>
              <a:gd name="connsiteY6066" fmla="*/ 914160 h 1341521"/>
              <a:gd name="connsiteX6067" fmla="*/ 1278175 w 1987075"/>
              <a:gd name="connsiteY6067" fmla="*/ 911573 h 1341521"/>
              <a:gd name="connsiteX6068" fmla="*/ 1272039 w 1987075"/>
              <a:gd name="connsiteY6068" fmla="*/ 909828 h 1341521"/>
              <a:gd name="connsiteX6069" fmla="*/ 1270956 w 1987075"/>
              <a:gd name="connsiteY6069" fmla="*/ 910550 h 1341521"/>
              <a:gd name="connsiteX6070" fmla="*/ 1266865 w 1987075"/>
              <a:gd name="connsiteY6070" fmla="*/ 911152 h 1341521"/>
              <a:gd name="connsiteX6071" fmla="*/ 1263436 w 1987075"/>
              <a:gd name="connsiteY6071" fmla="*/ 909347 h 1341521"/>
              <a:gd name="connsiteX6072" fmla="*/ 1265482 w 1987075"/>
              <a:gd name="connsiteY6072" fmla="*/ 907181 h 1341521"/>
              <a:gd name="connsiteX6073" fmla="*/ 1266083 w 1987075"/>
              <a:gd name="connsiteY6073" fmla="*/ 907662 h 1341521"/>
              <a:gd name="connsiteX6074" fmla="*/ 1268249 w 1987075"/>
              <a:gd name="connsiteY6074" fmla="*/ 905858 h 1341521"/>
              <a:gd name="connsiteX6075" fmla="*/ 1270475 w 1987075"/>
              <a:gd name="connsiteY6075" fmla="*/ 905076 h 1341521"/>
              <a:gd name="connsiteX6076" fmla="*/ 1271317 w 1987075"/>
              <a:gd name="connsiteY6076" fmla="*/ 903151 h 1341521"/>
              <a:gd name="connsiteX6077" fmla="*/ 1274445 w 1987075"/>
              <a:gd name="connsiteY6077" fmla="*/ 899661 h 1341521"/>
              <a:gd name="connsiteX6078" fmla="*/ 1275829 w 1987075"/>
              <a:gd name="connsiteY6078" fmla="*/ 896473 h 1341521"/>
              <a:gd name="connsiteX6079" fmla="*/ 1277814 w 1987075"/>
              <a:gd name="connsiteY6079" fmla="*/ 895149 h 1341521"/>
              <a:gd name="connsiteX6080" fmla="*/ 1277633 w 1987075"/>
              <a:gd name="connsiteY6080" fmla="*/ 893886 h 1341521"/>
              <a:gd name="connsiteX6081" fmla="*/ 1271979 w 1987075"/>
              <a:gd name="connsiteY6081" fmla="*/ 896653 h 1341521"/>
              <a:gd name="connsiteX6082" fmla="*/ 1268489 w 1987075"/>
              <a:gd name="connsiteY6082" fmla="*/ 897857 h 1341521"/>
              <a:gd name="connsiteX6083" fmla="*/ 1266685 w 1987075"/>
              <a:gd name="connsiteY6083" fmla="*/ 897315 h 1341521"/>
              <a:gd name="connsiteX6084" fmla="*/ 1270174 w 1987075"/>
              <a:gd name="connsiteY6084" fmla="*/ 895450 h 1341521"/>
              <a:gd name="connsiteX6085" fmla="*/ 1269211 w 1987075"/>
              <a:gd name="connsiteY6085" fmla="*/ 895029 h 1341521"/>
              <a:gd name="connsiteX6086" fmla="*/ 1266625 w 1987075"/>
              <a:gd name="connsiteY6086" fmla="*/ 896232 h 1341521"/>
              <a:gd name="connsiteX6087" fmla="*/ 1269091 w 1987075"/>
              <a:gd name="connsiteY6087" fmla="*/ 891480 h 1341521"/>
              <a:gd name="connsiteX6088" fmla="*/ 1265903 w 1987075"/>
              <a:gd name="connsiteY6088" fmla="*/ 894488 h 1341521"/>
              <a:gd name="connsiteX6089" fmla="*/ 1265060 w 1987075"/>
              <a:gd name="connsiteY6089" fmla="*/ 896594 h 1341521"/>
              <a:gd name="connsiteX6090" fmla="*/ 1262353 w 1987075"/>
              <a:gd name="connsiteY6090" fmla="*/ 897195 h 1341521"/>
              <a:gd name="connsiteX6091" fmla="*/ 1263677 w 1987075"/>
              <a:gd name="connsiteY6091" fmla="*/ 893044 h 1341521"/>
              <a:gd name="connsiteX6092" fmla="*/ 1266504 w 1987075"/>
              <a:gd name="connsiteY6092" fmla="*/ 890878 h 1341521"/>
              <a:gd name="connsiteX6093" fmla="*/ 1265722 w 1987075"/>
              <a:gd name="connsiteY6093" fmla="*/ 890457 h 1341521"/>
              <a:gd name="connsiteX6094" fmla="*/ 1262233 w 1987075"/>
              <a:gd name="connsiteY6094" fmla="*/ 892502 h 1341521"/>
              <a:gd name="connsiteX6095" fmla="*/ 1262233 w 1987075"/>
              <a:gd name="connsiteY6095" fmla="*/ 892924 h 1341521"/>
              <a:gd name="connsiteX6096" fmla="*/ 1257781 w 1987075"/>
              <a:gd name="connsiteY6096" fmla="*/ 894788 h 1341521"/>
              <a:gd name="connsiteX6097" fmla="*/ 1256698 w 1987075"/>
              <a:gd name="connsiteY6097" fmla="*/ 895631 h 1341521"/>
              <a:gd name="connsiteX6098" fmla="*/ 1252247 w 1987075"/>
              <a:gd name="connsiteY6098" fmla="*/ 895871 h 1341521"/>
              <a:gd name="connsiteX6099" fmla="*/ 1251946 w 1987075"/>
              <a:gd name="connsiteY6099" fmla="*/ 893886 h 1341521"/>
              <a:gd name="connsiteX6100" fmla="*/ 1258082 w 1987075"/>
              <a:gd name="connsiteY6100" fmla="*/ 889134 h 1341521"/>
              <a:gd name="connsiteX6101" fmla="*/ 1260729 w 1987075"/>
              <a:gd name="connsiteY6101" fmla="*/ 887389 h 1341521"/>
              <a:gd name="connsiteX6102" fmla="*/ 1259586 w 1987075"/>
              <a:gd name="connsiteY6102" fmla="*/ 887510 h 1341521"/>
              <a:gd name="connsiteX6103" fmla="*/ 1260549 w 1987075"/>
              <a:gd name="connsiteY6103" fmla="*/ 886306 h 1341521"/>
              <a:gd name="connsiteX6104" fmla="*/ 1262233 w 1987075"/>
              <a:gd name="connsiteY6104" fmla="*/ 886788 h 1341521"/>
              <a:gd name="connsiteX6105" fmla="*/ 1260910 w 1987075"/>
              <a:gd name="connsiteY6105" fmla="*/ 885224 h 1341521"/>
              <a:gd name="connsiteX6106" fmla="*/ 1261511 w 1987075"/>
              <a:gd name="connsiteY6106" fmla="*/ 883359 h 1341521"/>
              <a:gd name="connsiteX6107" fmla="*/ 1257902 w 1987075"/>
              <a:gd name="connsiteY6107" fmla="*/ 887570 h 1341521"/>
              <a:gd name="connsiteX6108" fmla="*/ 1257541 w 1987075"/>
              <a:gd name="connsiteY6108" fmla="*/ 886667 h 1341521"/>
              <a:gd name="connsiteX6109" fmla="*/ 1256698 w 1987075"/>
              <a:gd name="connsiteY6109" fmla="*/ 888171 h 1341521"/>
              <a:gd name="connsiteX6110" fmla="*/ 1254894 w 1987075"/>
              <a:gd name="connsiteY6110" fmla="*/ 887269 h 1341521"/>
              <a:gd name="connsiteX6111" fmla="*/ 1256097 w 1987075"/>
              <a:gd name="connsiteY6111" fmla="*/ 885945 h 1341521"/>
              <a:gd name="connsiteX6112" fmla="*/ 1254052 w 1987075"/>
              <a:gd name="connsiteY6112" fmla="*/ 886427 h 1341521"/>
              <a:gd name="connsiteX6113" fmla="*/ 1253691 w 1987075"/>
              <a:gd name="connsiteY6113" fmla="*/ 888412 h 1341521"/>
              <a:gd name="connsiteX6114" fmla="*/ 1251104 w 1987075"/>
              <a:gd name="connsiteY6114" fmla="*/ 888773 h 1341521"/>
              <a:gd name="connsiteX6115" fmla="*/ 1250502 w 1987075"/>
              <a:gd name="connsiteY6115" fmla="*/ 888111 h 1341521"/>
              <a:gd name="connsiteX6116" fmla="*/ 1251104 w 1987075"/>
              <a:gd name="connsiteY6116" fmla="*/ 885103 h 1341521"/>
              <a:gd name="connsiteX6117" fmla="*/ 1250442 w 1987075"/>
              <a:gd name="connsiteY6117" fmla="*/ 884502 h 1341521"/>
              <a:gd name="connsiteX6118" fmla="*/ 1249961 w 1987075"/>
              <a:gd name="connsiteY6118" fmla="*/ 886728 h 1341521"/>
              <a:gd name="connsiteX6119" fmla="*/ 1247735 w 1987075"/>
              <a:gd name="connsiteY6119" fmla="*/ 889374 h 1341521"/>
              <a:gd name="connsiteX6120" fmla="*/ 1245629 w 1987075"/>
              <a:gd name="connsiteY6120" fmla="*/ 890878 h 1341521"/>
              <a:gd name="connsiteX6121" fmla="*/ 1242982 w 1987075"/>
              <a:gd name="connsiteY6121" fmla="*/ 890998 h 1341521"/>
              <a:gd name="connsiteX6122" fmla="*/ 1241418 w 1987075"/>
              <a:gd name="connsiteY6122" fmla="*/ 890216 h 1341521"/>
              <a:gd name="connsiteX6123" fmla="*/ 1238892 w 1987075"/>
              <a:gd name="connsiteY6123" fmla="*/ 889735 h 1341521"/>
              <a:gd name="connsiteX6124" fmla="*/ 1237989 w 1987075"/>
              <a:gd name="connsiteY6124" fmla="*/ 890698 h 1341521"/>
              <a:gd name="connsiteX6125" fmla="*/ 1236365 w 1987075"/>
              <a:gd name="connsiteY6125" fmla="*/ 889495 h 1341521"/>
              <a:gd name="connsiteX6126" fmla="*/ 1236786 w 1987075"/>
              <a:gd name="connsiteY6126" fmla="*/ 888532 h 1341521"/>
              <a:gd name="connsiteX6127" fmla="*/ 1235222 w 1987075"/>
              <a:gd name="connsiteY6127" fmla="*/ 886306 h 1341521"/>
              <a:gd name="connsiteX6128" fmla="*/ 1236305 w 1987075"/>
              <a:gd name="connsiteY6128" fmla="*/ 885825 h 1341521"/>
              <a:gd name="connsiteX6129" fmla="*/ 1238110 w 1987075"/>
              <a:gd name="connsiteY6129" fmla="*/ 887510 h 1341521"/>
              <a:gd name="connsiteX6130" fmla="*/ 1237749 w 1987075"/>
              <a:gd name="connsiteY6130" fmla="*/ 886367 h 1341521"/>
              <a:gd name="connsiteX6131" fmla="*/ 1239012 w 1987075"/>
              <a:gd name="connsiteY6131" fmla="*/ 884321 h 1341521"/>
              <a:gd name="connsiteX6132" fmla="*/ 1240095 w 1987075"/>
              <a:gd name="connsiteY6132" fmla="*/ 884983 h 1341521"/>
              <a:gd name="connsiteX6133" fmla="*/ 1239794 w 1987075"/>
              <a:gd name="connsiteY6133" fmla="*/ 886186 h 1341521"/>
              <a:gd name="connsiteX6134" fmla="*/ 1241900 w 1987075"/>
              <a:gd name="connsiteY6134" fmla="*/ 885464 h 1341521"/>
              <a:gd name="connsiteX6135" fmla="*/ 1242080 w 1987075"/>
              <a:gd name="connsiteY6135" fmla="*/ 886607 h 1341521"/>
              <a:gd name="connsiteX6136" fmla="*/ 1243163 w 1987075"/>
              <a:gd name="connsiteY6136" fmla="*/ 886006 h 1341521"/>
              <a:gd name="connsiteX6137" fmla="*/ 1241298 w 1987075"/>
              <a:gd name="connsiteY6137" fmla="*/ 883720 h 1341521"/>
              <a:gd name="connsiteX6138" fmla="*/ 1244968 w 1987075"/>
              <a:gd name="connsiteY6138" fmla="*/ 883780 h 1341521"/>
              <a:gd name="connsiteX6139" fmla="*/ 1249961 w 1987075"/>
              <a:gd name="connsiteY6139" fmla="*/ 882817 h 1341521"/>
              <a:gd name="connsiteX6140" fmla="*/ 1252367 w 1987075"/>
              <a:gd name="connsiteY6140" fmla="*/ 881012 h 1341521"/>
              <a:gd name="connsiteX6141" fmla="*/ 1255736 w 1987075"/>
              <a:gd name="connsiteY6141" fmla="*/ 880531 h 1341521"/>
              <a:gd name="connsiteX6142" fmla="*/ 1253390 w 1987075"/>
              <a:gd name="connsiteY6142" fmla="*/ 880471 h 1341521"/>
              <a:gd name="connsiteX6143" fmla="*/ 1253811 w 1987075"/>
              <a:gd name="connsiteY6143" fmla="*/ 878787 h 1341521"/>
              <a:gd name="connsiteX6144" fmla="*/ 1256759 w 1987075"/>
              <a:gd name="connsiteY6144" fmla="*/ 878245 h 1341521"/>
              <a:gd name="connsiteX6145" fmla="*/ 1259345 w 1987075"/>
              <a:gd name="connsiteY6145" fmla="*/ 879448 h 1341521"/>
              <a:gd name="connsiteX6146" fmla="*/ 1256759 w 1987075"/>
              <a:gd name="connsiteY6146" fmla="*/ 876681 h 1341521"/>
              <a:gd name="connsiteX6147" fmla="*/ 1254052 w 1987075"/>
              <a:gd name="connsiteY6147" fmla="*/ 875478 h 1341521"/>
              <a:gd name="connsiteX6148" fmla="*/ 1252066 w 1987075"/>
              <a:gd name="connsiteY6148" fmla="*/ 878787 h 1341521"/>
              <a:gd name="connsiteX6149" fmla="*/ 1250201 w 1987075"/>
              <a:gd name="connsiteY6149" fmla="*/ 879990 h 1341521"/>
              <a:gd name="connsiteX6150" fmla="*/ 1247314 w 1987075"/>
              <a:gd name="connsiteY6150" fmla="*/ 880652 h 1341521"/>
              <a:gd name="connsiteX6151" fmla="*/ 1246712 w 1987075"/>
              <a:gd name="connsiteY6151" fmla="*/ 880050 h 1341521"/>
              <a:gd name="connsiteX6152" fmla="*/ 1248156 w 1987075"/>
              <a:gd name="connsiteY6152" fmla="*/ 878666 h 1341521"/>
              <a:gd name="connsiteX6153" fmla="*/ 1246953 w 1987075"/>
              <a:gd name="connsiteY6153" fmla="*/ 878847 h 1341521"/>
              <a:gd name="connsiteX6154" fmla="*/ 1244547 w 1987075"/>
              <a:gd name="connsiteY6154" fmla="*/ 880652 h 1341521"/>
              <a:gd name="connsiteX6155" fmla="*/ 1240937 w 1987075"/>
              <a:gd name="connsiteY6155" fmla="*/ 879809 h 1341521"/>
              <a:gd name="connsiteX6156" fmla="*/ 1241478 w 1987075"/>
              <a:gd name="connsiteY6156" fmla="*/ 878185 h 1341521"/>
              <a:gd name="connsiteX6157" fmla="*/ 1240697 w 1987075"/>
              <a:gd name="connsiteY6157" fmla="*/ 876862 h 1341521"/>
              <a:gd name="connsiteX6158" fmla="*/ 1237989 w 1987075"/>
              <a:gd name="connsiteY6158" fmla="*/ 879569 h 1341521"/>
              <a:gd name="connsiteX6159" fmla="*/ 1239193 w 1987075"/>
              <a:gd name="connsiteY6159" fmla="*/ 875839 h 1341521"/>
              <a:gd name="connsiteX6160" fmla="*/ 1238471 w 1987075"/>
              <a:gd name="connsiteY6160" fmla="*/ 874034 h 1341521"/>
              <a:gd name="connsiteX6161" fmla="*/ 1236666 w 1987075"/>
              <a:gd name="connsiteY6161" fmla="*/ 876079 h 1341521"/>
              <a:gd name="connsiteX6162" fmla="*/ 1235643 w 1987075"/>
              <a:gd name="connsiteY6162" fmla="*/ 873072 h 1341521"/>
              <a:gd name="connsiteX6163" fmla="*/ 1234560 w 1987075"/>
              <a:gd name="connsiteY6163" fmla="*/ 872109 h 1341521"/>
              <a:gd name="connsiteX6164" fmla="*/ 1234560 w 1987075"/>
              <a:gd name="connsiteY6164" fmla="*/ 870485 h 1341521"/>
              <a:gd name="connsiteX6165" fmla="*/ 1233778 w 1987075"/>
              <a:gd name="connsiteY6165" fmla="*/ 868860 h 1341521"/>
              <a:gd name="connsiteX6166" fmla="*/ 1234199 w 1987075"/>
              <a:gd name="connsiteY6166" fmla="*/ 867778 h 1341521"/>
              <a:gd name="connsiteX6167" fmla="*/ 1236124 w 1987075"/>
              <a:gd name="connsiteY6167" fmla="*/ 870425 h 1341521"/>
              <a:gd name="connsiteX6168" fmla="*/ 1238110 w 1987075"/>
              <a:gd name="connsiteY6168" fmla="*/ 869823 h 1341521"/>
              <a:gd name="connsiteX6169" fmla="*/ 1238110 w 1987075"/>
              <a:gd name="connsiteY6169" fmla="*/ 870725 h 1341521"/>
              <a:gd name="connsiteX6170" fmla="*/ 1240456 w 1987075"/>
              <a:gd name="connsiteY6170" fmla="*/ 870966 h 1341521"/>
              <a:gd name="connsiteX6171" fmla="*/ 1238832 w 1987075"/>
              <a:gd name="connsiteY6171" fmla="*/ 868680 h 1341521"/>
              <a:gd name="connsiteX6172" fmla="*/ 1237027 w 1987075"/>
              <a:gd name="connsiteY6172" fmla="*/ 869161 h 1341521"/>
              <a:gd name="connsiteX6173" fmla="*/ 1235463 w 1987075"/>
              <a:gd name="connsiteY6173" fmla="*/ 867537 h 1341521"/>
              <a:gd name="connsiteX6174" fmla="*/ 1236546 w 1987075"/>
              <a:gd name="connsiteY6174" fmla="*/ 866454 h 1341521"/>
              <a:gd name="connsiteX6175" fmla="*/ 1236546 w 1987075"/>
              <a:gd name="connsiteY6175" fmla="*/ 864830 h 1341521"/>
              <a:gd name="connsiteX6176" fmla="*/ 1237929 w 1987075"/>
              <a:gd name="connsiteY6176" fmla="*/ 862243 h 1341521"/>
              <a:gd name="connsiteX6177" fmla="*/ 1241840 w 1987075"/>
              <a:gd name="connsiteY6177" fmla="*/ 863807 h 1341521"/>
              <a:gd name="connsiteX6178" fmla="*/ 1240636 w 1987075"/>
              <a:gd name="connsiteY6178" fmla="*/ 861702 h 1341521"/>
              <a:gd name="connsiteX6179" fmla="*/ 1238591 w 1987075"/>
              <a:gd name="connsiteY6179" fmla="*/ 861221 h 1341521"/>
              <a:gd name="connsiteX6180" fmla="*/ 1238290 w 1987075"/>
              <a:gd name="connsiteY6180" fmla="*/ 859897 h 1341521"/>
              <a:gd name="connsiteX6181" fmla="*/ 1240035 w 1987075"/>
              <a:gd name="connsiteY6181" fmla="*/ 858453 h 1341521"/>
              <a:gd name="connsiteX6182" fmla="*/ 1241960 w 1987075"/>
              <a:gd name="connsiteY6182" fmla="*/ 859055 h 1341521"/>
              <a:gd name="connsiteX6183" fmla="*/ 1243584 w 1987075"/>
              <a:gd name="connsiteY6183" fmla="*/ 858634 h 1341521"/>
              <a:gd name="connsiteX6184" fmla="*/ 1244908 w 1987075"/>
              <a:gd name="connsiteY6184" fmla="*/ 859235 h 1341521"/>
              <a:gd name="connsiteX6185" fmla="*/ 1247314 w 1987075"/>
              <a:gd name="connsiteY6185" fmla="*/ 858995 h 1341521"/>
              <a:gd name="connsiteX6186" fmla="*/ 1248397 w 1987075"/>
              <a:gd name="connsiteY6186" fmla="*/ 858273 h 1341521"/>
              <a:gd name="connsiteX6187" fmla="*/ 1251344 w 1987075"/>
              <a:gd name="connsiteY6187" fmla="*/ 859115 h 1341521"/>
              <a:gd name="connsiteX6188" fmla="*/ 1253991 w 1987075"/>
              <a:gd name="connsiteY6188" fmla="*/ 859115 h 1341521"/>
              <a:gd name="connsiteX6189" fmla="*/ 1254292 w 1987075"/>
              <a:gd name="connsiteY6189" fmla="*/ 857310 h 1341521"/>
              <a:gd name="connsiteX6190" fmla="*/ 1253029 w 1987075"/>
              <a:gd name="connsiteY6190" fmla="*/ 855686 h 1341521"/>
              <a:gd name="connsiteX6191" fmla="*/ 1248998 w 1987075"/>
              <a:gd name="connsiteY6191" fmla="*/ 855686 h 1341521"/>
              <a:gd name="connsiteX6192" fmla="*/ 1248397 w 1987075"/>
              <a:gd name="connsiteY6192" fmla="*/ 854844 h 1341521"/>
              <a:gd name="connsiteX6193" fmla="*/ 1245088 w 1987075"/>
              <a:gd name="connsiteY6193" fmla="*/ 855445 h 1341521"/>
              <a:gd name="connsiteX6194" fmla="*/ 1241840 w 1987075"/>
              <a:gd name="connsiteY6194" fmla="*/ 855626 h 1341521"/>
              <a:gd name="connsiteX6195" fmla="*/ 1241118 w 1987075"/>
              <a:gd name="connsiteY6195" fmla="*/ 854723 h 1341521"/>
              <a:gd name="connsiteX6196" fmla="*/ 1239132 w 1987075"/>
              <a:gd name="connsiteY6196" fmla="*/ 856468 h 1341521"/>
              <a:gd name="connsiteX6197" fmla="*/ 1236967 w 1987075"/>
              <a:gd name="connsiteY6197" fmla="*/ 860499 h 1341521"/>
              <a:gd name="connsiteX6198" fmla="*/ 1233899 w 1987075"/>
              <a:gd name="connsiteY6198" fmla="*/ 861160 h 1341521"/>
              <a:gd name="connsiteX6199" fmla="*/ 1233056 w 1987075"/>
              <a:gd name="connsiteY6199" fmla="*/ 859596 h 1341521"/>
              <a:gd name="connsiteX6200" fmla="*/ 1232936 w 1987075"/>
              <a:gd name="connsiteY6200" fmla="*/ 862183 h 1341521"/>
              <a:gd name="connsiteX6201" fmla="*/ 1230409 w 1987075"/>
              <a:gd name="connsiteY6201" fmla="*/ 865070 h 1341521"/>
              <a:gd name="connsiteX6202" fmla="*/ 1229988 w 1987075"/>
              <a:gd name="connsiteY6202" fmla="*/ 866635 h 1341521"/>
              <a:gd name="connsiteX6203" fmla="*/ 1227221 w 1987075"/>
              <a:gd name="connsiteY6203" fmla="*/ 869161 h 1341521"/>
              <a:gd name="connsiteX6204" fmla="*/ 1225116 w 1987075"/>
              <a:gd name="connsiteY6204" fmla="*/ 869943 h 1341521"/>
              <a:gd name="connsiteX6205" fmla="*/ 1222408 w 1987075"/>
              <a:gd name="connsiteY6205" fmla="*/ 868800 h 1341521"/>
              <a:gd name="connsiteX6206" fmla="*/ 1223491 w 1987075"/>
              <a:gd name="connsiteY6206" fmla="*/ 867477 h 1341521"/>
              <a:gd name="connsiteX6207" fmla="*/ 1225537 w 1987075"/>
              <a:gd name="connsiteY6207" fmla="*/ 866695 h 1341521"/>
              <a:gd name="connsiteX6208" fmla="*/ 1225657 w 1987075"/>
              <a:gd name="connsiteY6208" fmla="*/ 864770 h 1341521"/>
              <a:gd name="connsiteX6209" fmla="*/ 1224755 w 1987075"/>
              <a:gd name="connsiteY6209" fmla="*/ 863868 h 1341521"/>
              <a:gd name="connsiteX6210" fmla="*/ 1223732 w 1987075"/>
              <a:gd name="connsiteY6210" fmla="*/ 864710 h 1341521"/>
              <a:gd name="connsiteX6211" fmla="*/ 1223792 w 1987075"/>
              <a:gd name="connsiteY6211" fmla="*/ 865913 h 1341521"/>
              <a:gd name="connsiteX6212" fmla="*/ 1221987 w 1987075"/>
              <a:gd name="connsiteY6212" fmla="*/ 867717 h 1341521"/>
              <a:gd name="connsiteX6213" fmla="*/ 1221626 w 1987075"/>
              <a:gd name="connsiteY6213" fmla="*/ 867116 h 1341521"/>
              <a:gd name="connsiteX6214" fmla="*/ 1222709 w 1987075"/>
              <a:gd name="connsiteY6214" fmla="*/ 864950 h 1341521"/>
              <a:gd name="connsiteX6215" fmla="*/ 1224875 w 1987075"/>
              <a:gd name="connsiteY6215" fmla="*/ 863145 h 1341521"/>
              <a:gd name="connsiteX6216" fmla="*/ 1225236 w 1987075"/>
              <a:gd name="connsiteY6216" fmla="*/ 861461 h 1341521"/>
              <a:gd name="connsiteX6217" fmla="*/ 1223612 w 1987075"/>
              <a:gd name="connsiteY6217" fmla="*/ 855927 h 1341521"/>
              <a:gd name="connsiteX6218" fmla="*/ 1222830 w 1987075"/>
              <a:gd name="connsiteY6218" fmla="*/ 854543 h 1341521"/>
              <a:gd name="connsiteX6219" fmla="*/ 1224454 w 1987075"/>
              <a:gd name="connsiteY6219" fmla="*/ 853881 h 1341521"/>
              <a:gd name="connsiteX6220" fmla="*/ 1225537 w 1987075"/>
              <a:gd name="connsiteY6220" fmla="*/ 852317 h 1341521"/>
              <a:gd name="connsiteX6221" fmla="*/ 1222288 w 1987075"/>
              <a:gd name="connsiteY6221" fmla="*/ 851535 h 1341521"/>
              <a:gd name="connsiteX6222" fmla="*/ 1220363 w 1987075"/>
              <a:gd name="connsiteY6222" fmla="*/ 853159 h 1341521"/>
              <a:gd name="connsiteX6223" fmla="*/ 1221566 w 1987075"/>
              <a:gd name="connsiteY6223" fmla="*/ 855205 h 1341521"/>
              <a:gd name="connsiteX6224" fmla="*/ 1219882 w 1987075"/>
              <a:gd name="connsiteY6224" fmla="*/ 856769 h 1341521"/>
              <a:gd name="connsiteX6225" fmla="*/ 1220905 w 1987075"/>
              <a:gd name="connsiteY6225" fmla="*/ 857792 h 1341521"/>
              <a:gd name="connsiteX6226" fmla="*/ 1221386 w 1987075"/>
              <a:gd name="connsiteY6226" fmla="*/ 862664 h 1341521"/>
              <a:gd name="connsiteX6227" fmla="*/ 1220423 w 1987075"/>
              <a:gd name="connsiteY6227" fmla="*/ 863386 h 1341521"/>
              <a:gd name="connsiteX6228" fmla="*/ 1218498 w 1987075"/>
              <a:gd name="connsiteY6228" fmla="*/ 866635 h 1341521"/>
              <a:gd name="connsiteX6229" fmla="*/ 1218980 w 1987075"/>
              <a:gd name="connsiteY6229" fmla="*/ 868259 h 1341521"/>
              <a:gd name="connsiteX6230" fmla="*/ 1217536 w 1987075"/>
              <a:gd name="connsiteY6230" fmla="*/ 869221 h 1341521"/>
              <a:gd name="connsiteX6231" fmla="*/ 1216272 w 1987075"/>
              <a:gd name="connsiteY6231" fmla="*/ 868500 h 1341521"/>
              <a:gd name="connsiteX6232" fmla="*/ 1215490 w 1987075"/>
              <a:gd name="connsiteY6232" fmla="*/ 866574 h 1341521"/>
              <a:gd name="connsiteX6233" fmla="*/ 1216272 w 1987075"/>
              <a:gd name="connsiteY6233" fmla="*/ 863868 h 1341521"/>
              <a:gd name="connsiteX6234" fmla="*/ 1214528 w 1987075"/>
              <a:gd name="connsiteY6234" fmla="*/ 865552 h 1341521"/>
              <a:gd name="connsiteX6235" fmla="*/ 1213325 w 1987075"/>
              <a:gd name="connsiteY6235" fmla="*/ 865612 h 1341521"/>
              <a:gd name="connsiteX6236" fmla="*/ 1214227 w 1987075"/>
              <a:gd name="connsiteY6236" fmla="*/ 867537 h 1341521"/>
              <a:gd name="connsiteX6237" fmla="*/ 1214347 w 1987075"/>
              <a:gd name="connsiteY6237" fmla="*/ 869342 h 1341521"/>
              <a:gd name="connsiteX6238" fmla="*/ 1212723 w 1987075"/>
              <a:gd name="connsiteY6238" fmla="*/ 870124 h 1341521"/>
              <a:gd name="connsiteX6239" fmla="*/ 1211099 w 1987075"/>
              <a:gd name="connsiteY6239" fmla="*/ 868981 h 1341521"/>
              <a:gd name="connsiteX6240" fmla="*/ 1212061 w 1987075"/>
              <a:gd name="connsiteY6240" fmla="*/ 871026 h 1341521"/>
              <a:gd name="connsiteX6241" fmla="*/ 1209655 w 1987075"/>
              <a:gd name="connsiteY6241" fmla="*/ 872590 h 1341521"/>
              <a:gd name="connsiteX6242" fmla="*/ 1208692 w 1987075"/>
              <a:gd name="connsiteY6242" fmla="*/ 871207 h 1341521"/>
              <a:gd name="connsiteX6243" fmla="*/ 1206106 w 1987075"/>
              <a:gd name="connsiteY6243" fmla="*/ 871568 h 1341521"/>
              <a:gd name="connsiteX6244" fmla="*/ 1206587 w 1987075"/>
              <a:gd name="connsiteY6244" fmla="*/ 870064 h 1341521"/>
              <a:gd name="connsiteX6245" fmla="*/ 1208271 w 1987075"/>
              <a:gd name="connsiteY6245" fmla="*/ 869462 h 1341521"/>
              <a:gd name="connsiteX6246" fmla="*/ 1206166 w 1987075"/>
              <a:gd name="connsiteY6246" fmla="*/ 869282 h 1341521"/>
              <a:gd name="connsiteX6247" fmla="*/ 1208753 w 1987075"/>
              <a:gd name="connsiteY6247" fmla="*/ 866274 h 1341521"/>
              <a:gd name="connsiteX6248" fmla="*/ 1208632 w 1987075"/>
              <a:gd name="connsiteY6248" fmla="*/ 865372 h 1341521"/>
              <a:gd name="connsiteX6249" fmla="*/ 1206707 w 1987075"/>
              <a:gd name="connsiteY6249" fmla="*/ 867778 h 1341521"/>
              <a:gd name="connsiteX6250" fmla="*/ 1206226 w 1987075"/>
              <a:gd name="connsiteY6250" fmla="*/ 866153 h 1341521"/>
              <a:gd name="connsiteX6251" fmla="*/ 1206527 w 1987075"/>
              <a:gd name="connsiteY6251" fmla="*/ 863747 h 1341521"/>
              <a:gd name="connsiteX6252" fmla="*/ 1208692 w 1987075"/>
              <a:gd name="connsiteY6252" fmla="*/ 862243 h 1341521"/>
              <a:gd name="connsiteX6253" fmla="*/ 1206888 w 1987075"/>
              <a:gd name="connsiteY6253" fmla="*/ 862664 h 1341521"/>
              <a:gd name="connsiteX6254" fmla="*/ 1204481 w 1987075"/>
              <a:gd name="connsiteY6254" fmla="*/ 866755 h 1341521"/>
              <a:gd name="connsiteX6255" fmla="*/ 1203579 w 1987075"/>
              <a:gd name="connsiteY6255" fmla="*/ 871387 h 1341521"/>
              <a:gd name="connsiteX6256" fmla="*/ 1202256 w 1987075"/>
              <a:gd name="connsiteY6256" fmla="*/ 870786 h 1341521"/>
              <a:gd name="connsiteX6257" fmla="*/ 1203218 w 1987075"/>
              <a:gd name="connsiteY6257" fmla="*/ 868860 h 1341521"/>
              <a:gd name="connsiteX6258" fmla="*/ 1202857 w 1987075"/>
              <a:gd name="connsiteY6258" fmla="*/ 865131 h 1341521"/>
              <a:gd name="connsiteX6259" fmla="*/ 1203459 w 1987075"/>
              <a:gd name="connsiteY6259" fmla="*/ 861582 h 1341521"/>
              <a:gd name="connsiteX6260" fmla="*/ 1204181 w 1987075"/>
              <a:gd name="connsiteY6260" fmla="*/ 859777 h 1341521"/>
              <a:gd name="connsiteX6261" fmla="*/ 1203579 w 1987075"/>
              <a:gd name="connsiteY6261" fmla="*/ 858634 h 1341521"/>
              <a:gd name="connsiteX6262" fmla="*/ 1206106 w 1987075"/>
              <a:gd name="connsiteY6262" fmla="*/ 857431 h 1341521"/>
              <a:gd name="connsiteX6263" fmla="*/ 1204903 w 1987075"/>
              <a:gd name="connsiteY6263" fmla="*/ 856408 h 1341521"/>
              <a:gd name="connsiteX6264" fmla="*/ 1205143 w 1987075"/>
              <a:gd name="connsiteY6264" fmla="*/ 855325 h 1341521"/>
              <a:gd name="connsiteX6265" fmla="*/ 1204060 w 1987075"/>
              <a:gd name="connsiteY6265" fmla="*/ 851956 h 1341521"/>
              <a:gd name="connsiteX6266" fmla="*/ 1202917 w 1987075"/>
              <a:gd name="connsiteY6266" fmla="*/ 852257 h 1341521"/>
              <a:gd name="connsiteX6267" fmla="*/ 1203519 w 1987075"/>
              <a:gd name="connsiteY6267" fmla="*/ 854784 h 1341521"/>
              <a:gd name="connsiteX6268" fmla="*/ 1202617 w 1987075"/>
              <a:gd name="connsiteY6268" fmla="*/ 857611 h 1341521"/>
              <a:gd name="connsiteX6269" fmla="*/ 1201052 w 1987075"/>
              <a:gd name="connsiteY6269" fmla="*/ 860318 h 1341521"/>
              <a:gd name="connsiteX6270" fmla="*/ 1201654 w 1987075"/>
              <a:gd name="connsiteY6270" fmla="*/ 860980 h 1341521"/>
              <a:gd name="connsiteX6271" fmla="*/ 1199729 w 1987075"/>
              <a:gd name="connsiteY6271" fmla="*/ 865431 h 1341521"/>
              <a:gd name="connsiteX6272" fmla="*/ 1197924 w 1987075"/>
              <a:gd name="connsiteY6272" fmla="*/ 866454 h 1341521"/>
              <a:gd name="connsiteX6273" fmla="*/ 1200932 w 1987075"/>
              <a:gd name="connsiteY6273" fmla="*/ 866213 h 1341521"/>
              <a:gd name="connsiteX6274" fmla="*/ 1200210 w 1987075"/>
              <a:gd name="connsiteY6274" fmla="*/ 868800 h 1341521"/>
              <a:gd name="connsiteX6275" fmla="*/ 1200631 w 1987075"/>
              <a:gd name="connsiteY6275" fmla="*/ 872049 h 1341521"/>
              <a:gd name="connsiteX6276" fmla="*/ 1200030 w 1987075"/>
              <a:gd name="connsiteY6276" fmla="*/ 874696 h 1341521"/>
              <a:gd name="connsiteX6277" fmla="*/ 1197443 w 1987075"/>
              <a:gd name="connsiteY6277" fmla="*/ 875358 h 1341521"/>
              <a:gd name="connsiteX6278" fmla="*/ 1197022 w 1987075"/>
              <a:gd name="connsiteY6278" fmla="*/ 872711 h 1341521"/>
              <a:gd name="connsiteX6279" fmla="*/ 1197864 w 1987075"/>
              <a:gd name="connsiteY6279" fmla="*/ 871086 h 1341521"/>
              <a:gd name="connsiteX6280" fmla="*/ 1196300 w 1987075"/>
              <a:gd name="connsiteY6280" fmla="*/ 872289 h 1341521"/>
              <a:gd name="connsiteX6281" fmla="*/ 1194796 w 1987075"/>
              <a:gd name="connsiteY6281" fmla="*/ 870725 h 1341521"/>
              <a:gd name="connsiteX6282" fmla="*/ 1195999 w 1987075"/>
              <a:gd name="connsiteY6282" fmla="*/ 867717 h 1341521"/>
              <a:gd name="connsiteX6283" fmla="*/ 1194435 w 1987075"/>
              <a:gd name="connsiteY6283" fmla="*/ 867717 h 1341521"/>
              <a:gd name="connsiteX6284" fmla="*/ 1194375 w 1987075"/>
              <a:gd name="connsiteY6284" fmla="*/ 868800 h 1341521"/>
              <a:gd name="connsiteX6285" fmla="*/ 1192089 w 1987075"/>
              <a:gd name="connsiteY6285" fmla="*/ 868921 h 1341521"/>
              <a:gd name="connsiteX6286" fmla="*/ 1193773 w 1987075"/>
              <a:gd name="connsiteY6286" fmla="*/ 869883 h 1341521"/>
              <a:gd name="connsiteX6287" fmla="*/ 1192811 w 1987075"/>
              <a:gd name="connsiteY6287" fmla="*/ 872289 h 1341521"/>
              <a:gd name="connsiteX6288" fmla="*/ 1191788 w 1987075"/>
              <a:gd name="connsiteY6288" fmla="*/ 872590 h 1341521"/>
              <a:gd name="connsiteX6289" fmla="*/ 1194315 w 1987075"/>
              <a:gd name="connsiteY6289" fmla="*/ 874876 h 1341521"/>
              <a:gd name="connsiteX6290" fmla="*/ 1194014 w 1987075"/>
              <a:gd name="connsiteY6290" fmla="*/ 877283 h 1341521"/>
              <a:gd name="connsiteX6291" fmla="*/ 1190525 w 1987075"/>
              <a:gd name="connsiteY6291" fmla="*/ 876200 h 1341521"/>
              <a:gd name="connsiteX6292" fmla="*/ 1192029 w 1987075"/>
              <a:gd name="connsiteY6292" fmla="*/ 874395 h 1341521"/>
              <a:gd name="connsiteX6293" fmla="*/ 1191608 w 1987075"/>
              <a:gd name="connsiteY6293" fmla="*/ 874154 h 1341521"/>
              <a:gd name="connsiteX6294" fmla="*/ 1189683 w 1987075"/>
              <a:gd name="connsiteY6294" fmla="*/ 876200 h 1341521"/>
              <a:gd name="connsiteX6295" fmla="*/ 1187697 w 1987075"/>
              <a:gd name="connsiteY6295" fmla="*/ 873673 h 1341521"/>
              <a:gd name="connsiteX6296" fmla="*/ 1187637 w 1987075"/>
              <a:gd name="connsiteY6296" fmla="*/ 870545 h 1341521"/>
              <a:gd name="connsiteX6297" fmla="*/ 1186314 w 1987075"/>
              <a:gd name="connsiteY6297" fmla="*/ 873432 h 1341521"/>
              <a:gd name="connsiteX6298" fmla="*/ 1187517 w 1987075"/>
              <a:gd name="connsiteY6298" fmla="*/ 875719 h 1341521"/>
              <a:gd name="connsiteX6299" fmla="*/ 1187156 w 1987075"/>
              <a:gd name="connsiteY6299" fmla="*/ 876982 h 1341521"/>
              <a:gd name="connsiteX6300" fmla="*/ 1185351 w 1987075"/>
              <a:gd name="connsiteY6300" fmla="*/ 877403 h 1341521"/>
              <a:gd name="connsiteX6301" fmla="*/ 1184750 w 1987075"/>
              <a:gd name="connsiteY6301" fmla="*/ 875839 h 1341521"/>
              <a:gd name="connsiteX6302" fmla="*/ 1184148 w 1987075"/>
              <a:gd name="connsiteY6302" fmla="*/ 878245 h 1341521"/>
              <a:gd name="connsiteX6303" fmla="*/ 1182343 w 1987075"/>
              <a:gd name="connsiteY6303" fmla="*/ 878847 h 1341521"/>
              <a:gd name="connsiteX6304" fmla="*/ 1179817 w 1987075"/>
              <a:gd name="connsiteY6304" fmla="*/ 878365 h 1341521"/>
              <a:gd name="connsiteX6305" fmla="*/ 1178012 w 1987075"/>
              <a:gd name="connsiteY6305" fmla="*/ 877283 h 1341521"/>
              <a:gd name="connsiteX6306" fmla="*/ 1178012 w 1987075"/>
              <a:gd name="connsiteY6306" fmla="*/ 875538 h 1341521"/>
              <a:gd name="connsiteX6307" fmla="*/ 1179215 w 1987075"/>
              <a:gd name="connsiteY6307" fmla="*/ 873312 h 1341521"/>
              <a:gd name="connsiteX6308" fmla="*/ 1179095 w 1987075"/>
              <a:gd name="connsiteY6308" fmla="*/ 872109 h 1341521"/>
              <a:gd name="connsiteX6309" fmla="*/ 1180599 w 1987075"/>
              <a:gd name="connsiteY6309" fmla="*/ 869883 h 1341521"/>
              <a:gd name="connsiteX6310" fmla="*/ 1180478 w 1987075"/>
              <a:gd name="connsiteY6310" fmla="*/ 868199 h 1341521"/>
              <a:gd name="connsiteX6311" fmla="*/ 1184389 w 1987075"/>
              <a:gd name="connsiteY6311" fmla="*/ 864288 h 1341521"/>
              <a:gd name="connsiteX6312" fmla="*/ 1185953 w 1987075"/>
              <a:gd name="connsiteY6312" fmla="*/ 861822 h 1341521"/>
              <a:gd name="connsiteX6313" fmla="*/ 1187397 w 1987075"/>
              <a:gd name="connsiteY6313" fmla="*/ 860318 h 1341521"/>
              <a:gd name="connsiteX6314" fmla="*/ 1187397 w 1987075"/>
              <a:gd name="connsiteY6314" fmla="*/ 859235 h 1341521"/>
              <a:gd name="connsiteX6315" fmla="*/ 1189261 w 1987075"/>
              <a:gd name="connsiteY6315" fmla="*/ 856227 h 1341521"/>
              <a:gd name="connsiteX6316" fmla="*/ 1187637 w 1987075"/>
              <a:gd name="connsiteY6316" fmla="*/ 855866 h 1341521"/>
              <a:gd name="connsiteX6317" fmla="*/ 1190044 w 1987075"/>
              <a:gd name="connsiteY6317" fmla="*/ 853761 h 1341521"/>
              <a:gd name="connsiteX6318" fmla="*/ 1191848 w 1987075"/>
              <a:gd name="connsiteY6318" fmla="*/ 851535 h 1341521"/>
              <a:gd name="connsiteX6319" fmla="*/ 1195458 w 1987075"/>
              <a:gd name="connsiteY6319" fmla="*/ 847926 h 1341521"/>
              <a:gd name="connsiteX6320" fmla="*/ 1195698 w 1987075"/>
              <a:gd name="connsiteY6320" fmla="*/ 847324 h 1341521"/>
              <a:gd name="connsiteX6321" fmla="*/ 1198225 w 1987075"/>
              <a:gd name="connsiteY6321" fmla="*/ 846482 h 1341521"/>
              <a:gd name="connsiteX6322" fmla="*/ 1200932 w 1987075"/>
              <a:gd name="connsiteY6322" fmla="*/ 844978 h 1341521"/>
              <a:gd name="connsiteX6323" fmla="*/ 1201353 w 1987075"/>
              <a:gd name="connsiteY6323" fmla="*/ 843775 h 1341521"/>
              <a:gd name="connsiteX6324" fmla="*/ 1198827 w 1987075"/>
              <a:gd name="connsiteY6324" fmla="*/ 844256 h 1341521"/>
              <a:gd name="connsiteX6325" fmla="*/ 1195999 w 1987075"/>
              <a:gd name="connsiteY6325" fmla="*/ 845760 h 1341521"/>
              <a:gd name="connsiteX6326" fmla="*/ 1196902 w 1987075"/>
              <a:gd name="connsiteY6326" fmla="*/ 843534 h 1341521"/>
              <a:gd name="connsiteX6327" fmla="*/ 1198706 w 1987075"/>
              <a:gd name="connsiteY6327" fmla="*/ 841007 h 1341521"/>
              <a:gd name="connsiteX6328" fmla="*/ 1197503 w 1987075"/>
              <a:gd name="connsiteY6328" fmla="*/ 840285 h 1341521"/>
              <a:gd name="connsiteX6329" fmla="*/ 1194736 w 1987075"/>
              <a:gd name="connsiteY6329" fmla="*/ 843293 h 1341521"/>
              <a:gd name="connsiteX6330" fmla="*/ 1193112 w 1987075"/>
              <a:gd name="connsiteY6330" fmla="*/ 846301 h 1341521"/>
              <a:gd name="connsiteX6331" fmla="*/ 1191307 w 1987075"/>
              <a:gd name="connsiteY6331" fmla="*/ 847745 h 1341521"/>
              <a:gd name="connsiteX6332" fmla="*/ 1185652 w 1987075"/>
              <a:gd name="connsiteY6332" fmla="*/ 854423 h 1341521"/>
              <a:gd name="connsiteX6333" fmla="*/ 1185472 w 1987075"/>
              <a:gd name="connsiteY6333" fmla="*/ 857130 h 1341521"/>
              <a:gd name="connsiteX6334" fmla="*/ 1182464 w 1987075"/>
              <a:gd name="connsiteY6334" fmla="*/ 860439 h 1341521"/>
              <a:gd name="connsiteX6335" fmla="*/ 1181621 w 1987075"/>
              <a:gd name="connsiteY6335" fmla="*/ 860799 h 1341521"/>
              <a:gd name="connsiteX6336" fmla="*/ 1180839 w 1987075"/>
              <a:gd name="connsiteY6336" fmla="*/ 857972 h 1341521"/>
              <a:gd name="connsiteX6337" fmla="*/ 1180839 w 1987075"/>
              <a:gd name="connsiteY6337" fmla="*/ 855506 h 1341521"/>
              <a:gd name="connsiteX6338" fmla="*/ 1179877 w 1987075"/>
              <a:gd name="connsiteY6338" fmla="*/ 852979 h 1341521"/>
              <a:gd name="connsiteX6339" fmla="*/ 1180659 w 1987075"/>
              <a:gd name="connsiteY6339" fmla="*/ 851054 h 1341521"/>
              <a:gd name="connsiteX6340" fmla="*/ 1178854 w 1987075"/>
              <a:gd name="connsiteY6340" fmla="*/ 851655 h 1341521"/>
              <a:gd name="connsiteX6341" fmla="*/ 1178253 w 1987075"/>
              <a:gd name="connsiteY6341" fmla="*/ 854062 h 1341521"/>
              <a:gd name="connsiteX6342" fmla="*/ 1176809 w 1987075"/>
              <a:gd name="connsiteY6342" fmla="*/ 853460 h 1341521"/>
              <a:gd name="connsiteX6343" fmla="*/ 1172297 w 1987075"/>
              <a:gd name="connsiteY6343" fmla="*/ 855746 h 1341521"/>
              <a:gd name="connsiteX6344" fmla="*/ 1169891 w 1987075"/>
              <a:gd name="connsiteY6344" fmla="*/ 855566 h 1341521"/>
              <a:gd name="connsiteX6345" fmla="*/ 1169590 w 1987075"/>
              <a:gd name="connsiteY6345" fmla="*/ 856348 h 1341521"/>
              <a:gd name="connsiteX6346" fmla="*/ 1171274 w 1987075"/>
              <a:gd name="connsiteY6346" fmla="*/ 857070 h 1341521"/>
              <a:gd name="connsiteX6347" fmla="*/ 1170372 w 1987075"/>
              <a:gd name="connsiteY6347" fmla="*/ 859356 h 1341521"/>
              <a:gd name="connsiteX6348" fmla="*/ 1167665 w 1987075"/>
              <a:gd name="connsiteY6348" fmla="*/ 861280 h 1341521"/>
              <a:gd name="connsiteX6349" fmla="*/ 1168507 w 1987075"/>
              <a:gd name="connsiteY6349" fmla="*/ 862484 h 1341521"/>
              <a:gd name="connsiteX6350" fmla="*/ 1170071 w 1987075"/>
              <a:gd name="connsiteY6350" fmla="*/ 861582 h 1341521"/>
              <a:gd name="connsiteX6351" fmla="*/ 1173079 w 1987075"/>
              <a:gd name="connsiteY6351" fmla="*/ 857551 h 1341521"/>
              <a:gd name="connsiteX6352" fmla="*/ 1175305 w 1987075"/>
              <a:gd name="connsiteY6352" fmla="*/ 856227 h 1341521"/>
              <a:gd name="connsiteX6353" fmla="*/ 1179035 w 1987075"/>
              <a:gd name="connsiteY6353" fmla="*/ 855265 h 1341521"/>
              <a:gd name="connsiteX6354" fmla="*/ 1179035 w 1987075"/>
              <a:gd name="connsiteY6354" fmla="*/ 857310 h 1341521"/>
              <a:gd name="connsiteX6355" fmla="*/ 1176207 w 1987075"/>
              <a:gd name="connsiteY6355" fmla="*/ 864710 h 1341521"/>
              <a:gd name="connsiteX6356" fmla="*/ 1175305 w 1987075"/>
              <a:gd name="connsiteY6356" fmla="*/ 865732 h 1341521"/>
              <a:gd name="connsiteX6357" fmla="*/ 1172778 w 1987075"/>
              <a:gd name="connsiteY6357" fmla="*/ 863927 h 1341521"/>
              <a:gd name="connsiteX6358" fmla="*/ 1173139 w 1987075"/>
              <a:gd name="connsiteY6358" fmla="*/ 866935 h 1341521"/>
              <a:gd name="connsiteX6359" fmla="*/ 1174162 w 1987075"/>
              <a:gd name="connsiteY6359" fmla="*/ 867477 h 1341521"/>
              <a:gd name="connsiteX6360" fmla="*/ 1171996 w 1987075"/>
              <a:gd name="connsiteY6360" fmla="*/ 871086 h 1341521"/>
              <a:gd name="connsiteX6361" fmla="*/ 1172718 w 1987075"/>
              <a:gd name="connsiteY6361" fmla="*/ 871568 h 1341521"/>
              <a:gd name="connsiteX6362" fmla="*/ 1171936 w 1987075"/>
              <a:gd name="connsiteY6362" fmla="*/ 873733 h 1341521"/>
              <a:gd name="connsiteX6363" fmla="*/ 1169109 w 1987075"/>
              <a:gd name="connsiteY6363" fmla="*/ 871447 h 1341521"/>
              <a:gd name="connsiteX6364" fmla="*/ 1168206 w 1987075"/>
              <a:gd name="connsiteY6364" fmla="*/ 872530 h 1341521"/>
              <a:gd name="connsiteX6365" fmla="*/ 1170853 w 1987075"/>
              <a:gd name="connsiteY6365" fmla="*/ 875117 h 1341521"/>
              <a:gd name="connsiteX6366" fmla="*/ 1168447 w 1987075"/>
              <a:gd name="connsiteY6366" fmla="*/ 875899 h 1341521"/>
              <a:gd name="connsiteX6367" fmla="*/ 1167123 w 1987075"/>
              <a:gd name="connsiteY6367" fmla="*/ 873793 h 1341521"/>
              <a:gd name="connsiteX6368" fmla="*/ 1164898 w 1987075"/>
              <a:gd name="connsiteY6368" fmla="*/ 873613 h 1341521"/>
              <a:gd name="connsiteX6369" fmla="*/ 1163815 w 1987075"/>
              <a:gd name="connsiteY6369" fmla="*/ 872951 h 1341521"/>
              <a:gd name="connsiteX6370" fmla="*/ 1162311 w 1987075"/>
              <a:gd name="connsiteY6370" fmla="*/ 874154 h 1341521"/>
              <a:gd name="connsiteX6371" fmla="*/ 1160025 w 1987075"/>
              <a:gd name="connsiteY6371" fmla="*/ 873432 h 1341521"/>
              <a:gd name="connsiteX6372" fmla="*/ 1155212 w 1987075"/>
              <a:gd name="connsiteY6372" fmla="*/ 876260 h 1341521"/>
              <a:gd name="connsiteX6373" fmla="*/ 1155332 w 1987075"/>
              <a:gd name="connsiteY6373" fmla="*/ 877162 h 1341521"/>
              <a:gd name="connsiteX6374" fmla="*/ 1157257 w 1987075"/>
              <a:gd name="connsiteY6374" fmla="*/ 877102 h 1341521"/>
              <a:gd name="connsiteX6375" fmla="*/ 1161168 w 1987075"/>
              <a:gd name="connsiteY6375" fmla="*/ 875177 h 1341521"/>
              <a:gd name="connsiteX6376" fmla="*/ 1161288 w 1987075"/>
              <a:gd name="connsiteY6376" fmla="*/ 876621 h 1341521"/>
              <a:gd name="connsiteX6377" fmla="*/ 1164416 w 1987075"/>
              <a:gd name="connsiteY6377" fmla="*/ 875297 h 1341521"/>
              <a:gd name="connsiteX6378" fmla="*/ 1165860 w 1987075"/>
              <a:gd name="connsiteY6378" fmla="*/ 875598 h 1341521"/>
              <a:gd name="connsiteX6379" fmla="*/ 1165198 w 1987075"/>
              <a:gd name="connsiteY6379" fmla="*/ 877403 h 1341521"/>
              <a:gd name="connsiteX6380" fmla="*/ 1162672 w 1987075"/>
              <a:gd name="connsiteY6380" fmla="*/ 877042 h 1341521"/>
              <a:gd name="connsiteX6381" fmla="*/ 1158822 w 1987075"/>
              <a:gd name="connsiteY6381" fmla="*/ 879388 h 1341521"/>
              <a:gd name="connsiteX6382" fmla="*/ 1156536 w 1987075"/>
              <a:gd name="connsiteY6382" fmla="*/ 881975 h 1341521"/>
              <a:gd name="connsiteX6383" fmla="*/ 1155874 w 1987075"/>
              <a:gd name="connsiteY6383" fmla="*/ 884381 h 1341521"/>
              <a:gd name="connsiteX6384" fmla="*/ 1158280 w 1987075"/>
              <a:gd name="connsiteY6384" fmla="*/ 882697 h 1341521"/>
              <a:gd name="connsiteX6385" fmla="*/ 1155633 w 1987075"/>
              <a:gd name="connsiteY6385" fmla="*/ 885765 h 1341521"/>
              <a:gd name="connsiteX6386" fmla="*/ 1155633 w 1987075"/>
              <a:gd name="connsiteY6386" fmla="*/ 887570 h 1341521"/>
              <a:gd name="connsiteX6387" fmla="*/ 1159183 w 1987075"/>
              <a:gd name="connsiteY6387" fmla="*/ 883720 h 1341521"/>
              <a:gd name="connsiteX6388" fmla="*/ 1160747 w 1987075"/>
              <a:gd name="connsiteY6388" fmla="*/ 880531 h 1341521"/>
              <a:gd name="connsiteX6389" fmla="*/ 1163634 w 1987075"/>
              <a:gd name="connsiteY6389" fmla="*/ 878365 h 1341521"/>
              <a:gd name="connsiteX6390" fmla="*/ 1165680 w 1987075"/>
              <a:gd name="connsiteY6390" fmla="*/ 879869 h 1341521"/>
              <a:gd name="connsiteX6391" fmla="*/ 1166101 w 1987075"/>
              <a:gd name="connsiteY6391" fmla="*/ 878666 h 1341521"/>
              <a:gd name="connsiteX6392" fmla="*/ 1168026 w 1987075"/>
              <a:gd name="connsiteY6392" fmla="*/ 877944 h 1341521"/>
              <a:gd name="connsiteX6393" fmla="*/ 1169229 w 1987075"/>
              <a:gd name="connsiteY6393" fmla="*/ 879087 h 1341521"/>
              <a:gd name="connsiteX6394" fmla="*/ 1168627 w 1987075"/>
              <a:gd name="connsiteY6394" fmla="*/ 879689 h 1341521"/>
              <a:gd name="connsiteX6395" fmla="*/ 1168748 w 1987075"/>
              <a:gd name="connsiteY6395" fmla="*/ 881614 h 1341521"/>
              <a:gd name="connsiteX6396" fmla="*/ 1167544 w 1987075"/>
              <a:gd name="connsiteY6396" fmla="*/ 882637 h 1341521"/>
              <a:gd name="connsiteX6397" fmla="*/ 1167845 w 1987075"/>
              <a:gd name="connsiteY6397" fmla="*/ 885765 h 1341521"/>
              <a:gd name="connsiteX6398" fmla="*/ 1165018 w 1987075"/>
              <a:gd name="connsiteY6398" fmla="*/ 887871 h 1341521"/>
              <a:gd name="connsiteX6399" fmla="*/ 1165860 w 1987075"/>
              <a:gd name="connsiteY6399" fmla="*/ 888893 h 1341521"/>
              <a:gd name="connsiteX6400" fmla="*/ 1165439 w 1987075"/>
              <a:gd name="connsiteY6400" fmla="*/ 890818 h 1341521"/>
              <a:gd name="connsiteX6401" fmla="*/ 1168567 w 1987075"/>
              <a:gd name="connsiteY6401" fmla="*/ 887088 h 1341521"/>
              <a:gd name="connsiteX6402" fmla="*/ 1169169 w 1987075"/>
              <a:gd name="connsiteY6402" fmla="*/ 885224 h 1341521"/>
              <a:gd name="connsiteX6403" fmla="*/ 1171395 w 1987075"/>
              <a:gd name="connsiteY6403" fmla="*/ 882817 h 1341521"/>
              <a:gd name="connsiteX6404" fmla="*/ 1172838 w 1987075"/>
              <a:gd name="connsiteY6404" fmla="*/ 879990 h 1341521"/>
              <a:gd name="connsiteX6405" fmla="*/ 1177711 w 1987075"/>
              <a:gd name="connsiteY6405" fmla="*/ 880531 h 1341521"/>
              <a:gd name="connsiteX6406" fmla="*/ 1179335 w 1987075"/>
              <a:gd name="connsiteY6406" fmla="*/ 882216 h 1341521"/>
              <a:gd name="connsiteX6407" fmla="*/ 1178794 w 1987075"/>
              <a:gd name="connsiteY6407" fmla="*/ 884502 h 1341521"/>
              <a:gd name="connsiteX6408" fmla="*/ 1179456 w 1987075"/>
              <a:gd name="connsiteY6408" fmla="*/ 887028 h 1341521"/>
              <a:gd name="connsiteX6409" fmla="*/ 1179335 w 1987075"/>
              <a:gd name="connsiteY6409" fmla="*/ 888352 h 1341521"/>
              <a:gd name="connsiteX6410" fmla="*/ 1177470 w 1987075"/>
              <a:gd name="connsiteY6410" fmla="*/ 890157 h 1341521"/>
              <a:gd name="connsiteX6411" fmla="*/ 1177290 w 1987075"/>
              <a:gd name="connsiteY6411" fmla="*/ 891179 h 1341521"/>
              <a:gd name="connsiteX6412" fmla="*/ 1171876 w 1987075"/>
              <a:gd name="connsiteY6412" fmla="*/ 893826 h 1341521"/>
              <a:gd name="connsiteX6413" fmla="*/ 1169109 w 1987075"/>
              <a:gd name="connsiteY6413" fmla="*/ 898458 h 1341521"/>
              <a:gd name="connsiteX6414" fmla="*/ 1167244 w 1987075"/>
              <a:gd name="connsiteY6414" fmla="*/ 896894 h 1341521"/>
              <a:gd name="connsiteX6415" fmla="*/ 1165740 w 1987075"/>
              <a:gd name="connsiteY6415" fmla="*/ 896533 h 1341521"/>
              <a:gd name="connsiteX6416" fmla="*/ 1163213 w 1987075"/>
              <a:gd name="connsiteY6416" fmla="*/ 894127 h 1341521"/>
              <a:gd name="connsiteX6417" fmla="*/ 1161288 w 1987075"/>
              <a:gd name="connsiteY6417" fmla="*/ 894668 h 1341521"/>
              <a:gd name="connsiteX6418" fmla="*/ 1158882 w 1987075"/>
              <a:gd name="connsiteY6418" fmla="*/ 896473 h 1341521"/>
              <a:gd name="connsiteX6419" fmla="*/ 1155814 w 1987075"/>
              <a:gd name="connsiteY6419" fmla="*/ 899120 h 1341521"/>
              <a:gd name="connsiteX6420" fmla="*/ 1155032 w 1987075"/>
              <a:gd name="connsiteY6420" fmla="*/ 900564 h 1341521"/>
              <a:gd name="connsiteX6421" fmla="*/ 1152806 w 1987075"/>
              <a:gd name="connsiteY6421" fmla="*/ 902368 h 1341521"/>
              <a:gd name="connsiteX6422" fmla="*/ 1153768 w 1987075"/>
              <a:gd name="connsiteY6422" fmla="*/ 904053 h 1341521"/>
              <a:gd name="connsiteX6423" fmla="*/ 1155212 w 1987075"/>
              <a:gd name="connsiteY6423" fmla="*/ 902368 h 1341521"/>
              <a:gd name="connsiteX6424" fmla="*/ 1155994 w 1987075"/>
              <a:gd name="connsiteY6424" fmla="*/ 902669 h 1341521"/>
              <a:gd name="connsiteX6425" fmla="*/ 1159423 w 1987075"/>
              <a:gd name="connsiteY6425" fmla="*/ 899060 h 1341521"/>
              <a:gd name="connsiteX6426" fmla="*/ 1160446 w 1987075"/>
              <a:gd name="connsiteY6426" fmla="*/ 898879 h 1341521"/>
              <a:gd name="connsiteX6427" fmla="*/ 1163935 w 1987075"/>
              <a:gd name="connsiteY6427" fmla="*/ 896473 h 1341521"/>
              <a:gd name="connsiteX6428" fmla="*/ 1164837 w 1987075"/>
              <a:gd name="connsiteY6428" fmla="*/ 897616 h 1341521"/>
              <a:gd name="connsiteX6429" fmla="*/ 1164416 w 1987075"/>
              <a:gd name="connsiteY6429" fmla="*/ 898819 h 1341521"/>
              <a:gd name="connsiteX6430" fmla="*/ 1165800 w 1987075"/>
              <a:gd name="connsiteY6430" fmla="*/ 898518 h 1341521"/>
              <a:gd name="connsiteX6431" fmla="*/ 1167184 w 1987075"/>
              <a:gd name="connsiteY6431" fmla="*/ 899421 h 1341521"/>
              <a:gd name="connsiteX6432" fmla="*/ 1165740 w 1987075"/>
              <a:gd name="connsiteY6432" fmla="*/ 900383 h 1341521"/>
              <a:gd name="connsiteX6433" fmla="*/ 1167123 w 1987075"/>
              <a:gd name="connsiteY6433" fmla="*/ 901105 h 1341521"/>
              <a:gd name="connsiteX6434" fmla="*/ 1167484 w 1987075"/>
              <a:gd name="connsiteY6434" fmla="*/ 900022 h 1341521"/>
              <a:gd name="connsiteX6435" fmla="*/ 1168687 w 1987075"/>
              <a:gd name="connsiteY6435" fmla="*/ 900624 h 1341521"/>
              <a:gd name="connsiteX6436" fmla="*/ 1167244 w 1987075"/>
              <a:gd name="connsiteY6436" fmla="*/ 902429 h 1341521"/>
              <a:gd name="connsiteX6437" fmla="*/ 1171154 w 1987075"/>
              <a:gd name="connsiteY6437" fmla="*/ 901887 h 1341521"/>
              <a:gd name="connsiteX6438" fmla="*/ 1170973 w 1987075"/>
              <a:gd name="connsiteY6438" fmla="*/ 904474 h 1341521"/>
              <a:gd name="connsiteX6439" fmla="*/ 1170131 w 1987075"/>
              <a:gd name="connsiteY6439" fmla="*/ 906158 h 1341521"/>
              <a:gd name="connsiteX6440" fmla="*/ 1171695 w 1987075"/>
              <a:gd name="connsiteY6440" fmla="*/ 905136 h 1341521"/>
              <a:gd name="connsiteX6441" fmla="*/ 1172297 w 1987075"/>
              <a:gd name="connsiteY6441" fmla="*/ 902007 h 1341521"/>
              <a:gd name="connsiteX6442" fmla="*/ 1172056 w 1987075"/>
              <a:gd name="connsiteY6442" fmla="*/ 899300 h 1341521"/>
              <a:gd name="connsiteX6443" fmla="*/ 1172718 w 1987075"/>
              <a:gd name="connsiteY6443" fmla="*/ 899240 h 1341521"/>
              <a:gd name="connsiteX6444" fmla="*/ 1174824 w 1987075"/>
              <a:gd name="connsiteY6444" fmla="*/ 896232 h 1341521"/>
              <a:gd name="connsiteX6445" fmla="*/ 1174944 w 1987075"/>
              <a:gd name="connsiteY6445" fmla="*/ 901225 h 1341521"/>
              <a:gd name="connsiteX6446" fmla="*/ 1175545 w 1987075"/>
              <a:gd name="connsiteY6446" fmla="*/ 901225 h 1341521"/>
              <a:gd name="connsiteX6447" fmla="*/ 1175365 w 1987075"/>
              <a:gd name="connsiteY6447" fmla="*/ 897736 h 1341521"/>
              <a:gd name="connsiteX6448" fmla="*/ 1176568 w 1987075"/>
              <a:gd name="connsiteY6448" fmla="*/ 894428 h 1341521"/>
              <a:gd name="connsiteX6449" fmla="*/ 1179215 w 1987075"/>
              <a:gd name="connsiteY6449" fmla="*/ 893645 h 1341521"/>
              <a:gd name="connsiteX6450" fmla="*/ 1179516 w 1987075"/>
              <a:gd name="connsiteY6450" fmla="*/ 896353 h 1341521"/>
              <a:gd name="connsiteX6451" fmla="*/ 1180839 w 1987075"/>
              <a:gd name="connsiteY6451" fmla="*/ 896594 h 1341521"/>
              <a:gd name="connsiteX6452" fmla="*/ 1178433 w 1987075"/>
              <a:gd name="connsiteY6452" fmla="*/ 898879 h 1341521"/>
              <a:gd name="connsiteX6453" fmla="*/ 1179396 w 1987075"/>
              <a:gd name="connsiteY6453" fmla="*/ 899120 h 1341521"/>
              <a:gd name="connsiteX6454" fmla="*/ 1180839 w 1987075"/>
              <a:gd name="connsiteY6454" fmla="*/ 897676 h 1341521"/>
              <a:gd name="connsiteX6455" fmla="*/ 1181862 w 1987075"/>
              <a:gd name="connsiteY6455" fmla="*/ 898398 h 1341521"/>
              <a:gd name="connsiteX6456" fmla="*/ 1181381 w 1987075"/>
              <a:gd name="connsiteY6456" fmla="*/ 900203 h 1341521"/>
              <a:gd name="connsiteX6457" fmla="*/ 1182764 w 1987075"/>
              <a:gd name="connsiteY6457" fmla="*/ 900022 h 1341521"/>
              <a:gd name="connsiteX6458" fmla="*/ 1183366 w 1987075"/>
              <a:gd name="connsiteY6458" fmla="*/ 901586 h 1341521"/>
              <a:gd name="connsiteX6459" fmla="*/ 1182343 w 1987075"/>
              <a:gd name="connsiteY6459" fmla="*/ 903572 h 1341521"/>
              <a:gd name="connsiteX6460" fmla="*/ 1181441 w 1987075"/>
              <a:gd name="connsiteY6460" fmla="*/ 903933 h 1341521"/>
              <a:gd name="connsiteX6461" fmla="*/ 1181441 w 1987075"/>
              <a:gd name="connsiteY6461" fmla="*/ 905617 h 1341521"/>
              <a:gd name="connsiteX6462" fmla="*/ 1182764 w 1987075"/>
              <a:gd name="connsiteY6462" fmla="*/ 905737 h 1341521"/>
              <a:gd name="connsiteX6463" fmla="*/ 1183065 w 1987075"/>
              <a:gd name="connsiteY6463" fmla="*/ 904354 h 1341521"/>
              <a:gd name="connsiteX6464" fmla="*/ 1184028 w 1987075"/>
              <a:gd name="connsiteY6464" fmla="*/ 906760 h 1341521"/>
              <a:gd name="connsiteX6465" fmla="*/ 1182764 w 1987075"/>
              <a:gd name="connsiteY6465" fmla="*/ 908204 h 1341521"/>
              <a:gd name="connsiteX6466" fmla="*/ 1181802 w 1987075"/>
              <a:gd name="connsiteY6466" fmla="*/ 908264 h 1341521"/>
              <a:gd name="connsiteX6467" fmla="*/ 1179757 w 1987075"/>
              <a:gd name="connsiteY6467" fmla="*/ 910129 h 1341521"/>
              <a:gd name="connsiteX6468" fmla="*/ 1177952 w 1987075"/>
              <a:gd name="connsiteY6468" fmla="*/ 910129 h 1341521"/>
              <a:gd name="connsiteX6469" fmla="*/ 1177170 w 1987075"/>
              <a:gd name="connsiteY6469" fmla="*/ 911513 h 1341521"/>
              <a:gd name="connsiteX6470" fmla="*/ 1175305 w 1987075"/>
              <a:gd name="connsiteY6470" fmla="*/ 909708 h 1341521"/>
              <a:gd name="connsiteX6471" fmla="*/ 1174824 w 1987075"/>
              <a:gd name="connsiteY6471" fmla="*/ 910069 h 1341521"/>
              <a:gd name="connsiteX6472" fmla="*/ 1175967 w 1987075"/>
              <a:gd name="connsiteY6472" fmla="*/ 912475 h 1341521"/>
              <a:gd name="connsiteX6473" fmla="*/ 1173861 w 1987075"/>
              <a:gd name="connsiteY6473" fmla="*/ 914340 h 1341521"/>
              <a:gd name="connsiteX6474" fmla="*/ 1171936 w 1987075"/>
              <a:gd name="connsiteY6474" fmla="*/ 913257 h 1341521"/>
              <a:gd name="connsiteX6475" fmla="*/ 1172177 w 1987075"/>
              <a:gd name="connsiteY6475" fmla="*/ 916566 h 1341521"/>
              <a:gd name="connsiteX6476" fmla="*/ 1170252 w 1987075"/>
              <a:gd name="connsiteY6476" fmla="*/ 918430 h 1341521"/>
              <a:gd name="connsiteX6477" fmla="*/ 1168627 w 1987075"/>
              <a:gd name="connsiteY6477" fmla="*/ 918972 h 1341521"/>
              <a:gd name="connsiteX6478" fmla="*/ 1167785 w 1987075"/>
              <a:gd name="connsiteY6478" fmla="*/ 920536 h 1341521"/>
              <a:gd name="connsiteX6479" fmla="*/ 1166462 w 1987075"/>
              <a:gd name="connsiteY6479" fmla="*/ 920897 h 1341521"/>
              <a:gd name="connsiteX6480" fmla="*/ 1166462 w 1987075"/>
              <a:gd name="connsiteY6480" fmla="*/ 917468 h 1341521"/>
              <a:gd name="connsiteX6481" fmla="*/ 1165258 w 1987075"/>
              <a:gd name="connsiteY6481" fmla="*/ 917528 h 1341521"/>
              <a:gd name="connsiteX6482" fmla="*/ 1163574 w 1987075"/>
              <a:gd name="connsiteY6482" fmla="*/ 918852 h 1341521"/>
              <a:gd name="connsiteX6483" fmla="*/ 1165078 w 1987075"/>
              <a:gd name="connsiteY6483" fmla="*/ 919514 h 1341521"/>
              <a:gd name="connsiteX6484" fmla="*/ 1166341 w 1987075"/>
              <a:gd name="connsiteY6484" fmla="*/ 921679 h 1341521"/>
              <a:gd name="connsiteX6485" fmla="*/ 1163875 w 1987075"/>
              <a:gd name="connsiteY6485" fmla="*/ 924206 h 1341521"/>
              <a:gd name="connsiteX6486" fmla="*/ 1161649 w 1987075"/>
              <a:gd name="connsiteY6486" fmla="*/ 925349 h 1341521"/>
              <a:gd name="connsiteX6487" fmla="*/ 1163394 w 1987075"/>
              <a:gd name="connsiteY6487" fmla="*/ 925409 h 1341521"/>
              <a:gd name="connsiteX6488" fmla="*/ 1165018 w 1987075"/>
              <a:gd name="connsiteY6488" fmla="*/ 923905 h 1341521"/>
              <a:gd name="connsiteX6489" fmla="*/ 1165980 w 1987075"/>
              <a:gd name="connsiteY6489" fmla="*/ 923965 h 1341521"/>
              <a:gd name="connsiteX6490" fmla="*/ 1168988 w 1987075"/>
              <a:gd name="connsiteY6490" fmla="*/ 920777 h 1341521"/>
              <a:gd name="connsiteX6491" fmla="*/ 1171876 w 1987075"/>
              <a:gd name="connsiteY6491" fmla="*/ 920175 h 1341521"/>
              <a:gd name="connsiteX6492" fmla="*/ 1172718 w 1987075"/>
              <a:gd name="connsiteY6492" fmla="*/ 921077 h 1341521"/>
              <a:gd name="connsiteX6493" fmla="*/ 1171756 w 1987075"/>
              <a:gd name="connsiteY6493" fmla="*/ 922220 h 1341521"/>
              <a:gd name="connsiteX6494" fmla="*/ 1169831 w 1987075"/>
              <a:gd name="connsiteY6494" fmla="*/ 921799 h 1341521"/>
              <a:gd name="connsiteX6495" fmla="*/ 1168266 w 1987075"/>
              <a:gd name="connsiteY6495" fmla="*/ 924446 h 1341521"/>
              <a:gd name="connsiteX6496" fmla="*/ 1170913 w 1987075"/>
              <a:gd name="connsiteY6496" fmla="*/ 922822 h 1341521"/>
              <a:gd name="connsiteX6497" fmla="*/ 1172357 w 1987075"/>
              <a:gd name="connsiteY6497" fmla="*/ 923965 h 1341521"/>
              <a:gd name="connsiteX6498" fmla="*/ 1171515 w 1987075"/>
              <a:gd name="connsiteY6498" fmla="*/ 927033 h 1341521"/>
              <a:gd name="connsiteX6499" fmla="*/ 1170733 w 1987075"/>
              <a:gd name="connsiteY6499" fmla="*/ 928116 h 1341521"/>
              <a:gd name="connsiteX6500" fmla="*/ 1171214 w 1987075"/>
              <a:gd name="connsiteY6500" fmla="*/ 929319 h 1341521"/>
              <a:gd name="connsiteX6501" fmla="*/ 1173259 w 1987075"/>
              <a:gd name="connsiteY6501" fmla="*/ 924807 h 1341521"/>
              <a:gd name="connsiteX6502" fmla="*/ 1173921 w 1987075"/>
              <a:gd name="connsiteY6502" fmla="*/ 924747 h 1341521"/>
              <a:gd name="connsiteX6503" fmla="*/ 1174102 w 1987075"/>
              <a:gd name="connsiteY6503" fmla="*/ 922281 h 1341521"/>
              <a:gd name="connsiteX6504" fmla="*/ 1176388 w 1987075"/>
              <a:gd name="connsiteY6504" fmla="*/ 924146 h 1341521"/>
              <a:gd name="connsiteX6505" fmla="*/ 1173981 w 1987075"/>
              <a:gd name="connsiteY6505" fmla="*/ 928296 h 1341521"/>
              <a:gd name="connsiteX6506" fmla="*/ 1175004 w 1987075"/>
              <a:gd name="connsiteY6506" fmla="*/ 929018 h 1341521"/>
              <a:gd name="connsiteX6507" fmla="*/ 1174583 w 1987075"/>
              <a:gd name="connsiteY6507" fmla="*/ 930823 h 1341521"/>
              <a:gd name="connsiteX6508" fmla="*/ 1175786 w 1987075"/>
              <a:gd name="connsiteY6508" fmla="*/ 930342 h 1341521"/>
              <a:gd name="connsiteX6509" fmla="*/ 1176508 w 1987075"/>
              <a:gd name="connsiteY6509" fmla="*/ 926010 h 1341521"/>
              <a:gd name="connsiteX6510" fmla="*/ 1178132 w 1987075"/>
              <a:gd name="connsiteY6510" fmla="*/ 925710 h 1341521"/>
              <a:gd name="connsiteX6511" fmla="*/ 1176267 w 1987075"/>
              <a:gd name="connsiteY6511" fmla="*/ 930703 h 1341521"/>
              <a:gd name="connsiteX6512" fmla="*/ 1175245 w 1987075"/>
              <a:gd name="connsiteY6512" fmla="*/ 931966 h 1341521"/>
              <a:gd name="connsiteX6513" fmla="*/ 1175545 w 1987075"/>
              <a:gd name="connsiteY6513" fmla="*/ 933290 h 1341521"/>
              <a:gd name="connsiteX6514" fmla="*/ 1173139 w 1987075"/>
              <a:gd name="connsiteY6514" fmla="*/ 936658 h 1341521"/>
              <a:gd name="connsiteX6515" fmla="*/ 1172658 w 1987075"/>
              <a:gd name="connsiteY6515" fmla="*/ 938283 h 1341521"/>
              <a:gd name="connsiteX6516" fmla="*/ 1170312 w 1987075"/>
              <a:gd name="connsiteY6516" fmla="*/ 939606 h 1341521"/>
              <a:gd name="connsiteX6517" fmla="*/ 1167725 w 1987075"/>
              <a:gd name="connsiteY6517" fmla="*/ 939907 h 1341521"/>
              <a:gd name="connsiteX6518" fmla="*/ 1165860 w 1987075"/>
              <a:gd name="connsiteY6518" fmla="*/ 938343 h 1341521"/>
              <a:gd name="connsiteX6519" fmla="*/ 1170853 w 1987075"/>
              <a:gd name="connsiteY6519" fmla="*/ 938162 h 1341521"/>
              <a:gd name="connsiteX6520" fmla="*/ 1171214 w 1987075"/>
              <a:gd name="connsiteY6520" fmla="*/ 937741 h 1341521"/>
              <a:gd name="connsiteX6521" fmla="*/ 1167244 w 1987075"/>
              <a:gd name="connsiteY6521" fmla="*/ 937441 h 1341521"/>
              <a:gd name="connsiteX6522" fmla="*/ 1166401 w 1987075"/>
              <a:gd name="connsiteY6522" fmla="*/ 936538 h 1341521"/>
              <a:gd name="connsiteX6523" fmla="*/ 1168387 w 1987075"/>
              <a:gd name="connsiteY6523" fmla="*/ 935636 h 1341521"/>
              <a:gd name="connsiteX6524" fmla="*/ 1169951 w 1987075"/>
              <a:gd name="connsiteY6524" fmla="*/ 936057 h 1341521"/>
              <a:gd name="connsiteX6525" fmla="*/ 1171515 w 1987075"/>
              <a:gd name="connsiteY6525" fmla="*/ 935515 h 1341521"/>
              <a:gd name="connsiteX6526" fmla="*/ 1170973 w 1987075"/>
              <a:gd name="connsiteY6526" fmla="*/ 934312 h 1341521"/>
              <a:gd name="connsiteX6527" fmla="*/ 1169951 w 1987075"/>
              <a:gd name="connsiteY6527" fmla="*/ 934673 h 1341521"/>
              <a:gd name="connsiteX6528" fmla="*/ 1167184 w 1987075"/>
              <a:gd name="connsiteY6528" fmla="*/ 933169 h 1341521"/>
              <a:gd name="connsiteX6529" fmla="*/ 1168146 w 1987075"/>
              <a:gd name="connsiteY6529" fmla="*/ 927334 h 1341521"/>
              <a:gd name="connsiteX6530" fmla="*/ 1165559 w 1987075"/>
              <a:gd name="connsiteY6530" fmla="*/ 927214 h 1341521"/>
              <a:gd name="connsiteX6531" fmla="*/ 1165559 w 1987075"/>
              <a:gd name="connsiteY6531" fmla="*/ 929379 h 1341521"/>
              <a:gd name="connsiteX6532" fmla="*/ 1164236 w 1987075"/>
              <a:gd name="connsiteY6532" fmla="*/ 930342 h 1341521"/>
              <a:gd name="connsiteX6533" fmla="*/ 1163394 w 1987075"/>
              <a:gd name="connsiteY6533" fmla="*/ 932207 h 1341521"/>
              <a:gd name="connsiteX6534" fmla="*/ 1164236 w 1987075"/>
              <a:gd name="connsiteY6534" fmla="*/ 933410 h 1341521"/>
              <a:gd name="connsiteX6535" fmla="*/ 1163514 w 1987075"/>
              <a:gd name="connsiteY6535" fmla="*/ 935275 h 1341521"/>
              <a:gd name="connsiteX6536" fmla="*/ 1162792 w 1987075"/>
              <a:gd name="connsiteY6536" fmla="*/ 935636 h 1341521"/>
              <a:gd name="connsiteX6537" fmla="*/ 1162491 w 1987075"/>
              <a:gd name="connsiteY6537" fmla="*/ 937862 h 1341521"/>
              <a:gd name="connsiteX6538" fmla="*/ 1160446 w 1987075"/>
              <a:gd name="connsiteY6538" fmla="*/ 938102 h 1341521"/>
              <a:gd name="connsiteX6539" fmla="*/ 1162491 w 1987075"/>
              <a:gd name="connsiteY6539" fmla="*/ 939546 h 1341521"/>
              <a:gd name="connsiteX6540" fmla="*/ 1162010 w 1987075"/>
              <a:gd name="connsiteY6540" fmla="*/ 941652 h 1341521"/>
              <a:gd name="connsiteX6541" fmla="*/ 1160025 w 1987075"/>
              <a:gd name="connsiteY6541" fmla="*/ 944780 h 1341521"/>
              <a:gd name="connsiteX6542" fmla="*/ 1158942 w 1987075"/>
              <a:gd name="connsiteY6542" fmla="*/ 943817 h 1341521"/>
              <a:gd name="connsiteX6543" fmla="*/ 1158400 w 1987075"/>
              <a:gd name="connsiteY6543" fmla="*/ 940569 h 1341521"/>
              <a:gd name="connsiteX6544" fmla="*/ 1156656 w 1987075"/>
              <a:gd name="connsiteY6544" fmla="*/ 937380 h 1341521"/>
              <a:gd name="connsiteX6545" fmla="*/ 1156054 w 1987075"/>
              <a:gd name="connsiteY6545" fmla="*/ 942374 h 1341521"/>
              <a:gd name="connsiteX6546" fmla="*/ 1155393 w 1987075"/>
              <a:gd name="connsiteY6546" fmla="*/ 943878 h 1341521"/>
              <a:gd name="connsiteX6547" fmla="*/ 1152866 w 1987075"/>
              <a:gd name="connsiteY6547" fmla="*/ 945923 h 1341521"/>
              <a:gd name="connsiteX6548" fmla="*/ 1150460 w 1987075"/>
              <a:gd name="connsiteY6548" fmla="*/ 945562 h 1341521"/>
              <a:gd name="connsiteX6549" fmla="*/ 1150821 w 1987075"/>
              <a:gd name="connsiteY6549" fmla="*/ 944058 h 1341521"/>
              <a:gd name="connsiteX6550" fmla="*/ 1149317 w 1987075"/>
              <a:gd name="connsiteY6550" fmla="*/ 944058 h 1341521"/>
              <a:gd name="connsiteX6551" fmla="*/ 1147873 w 1987075"/>
              <a:gd name="connsiteY6551" fmla="*/ 942674 h 1341521"/>
              <a:gd name="connsiteX6552" fmla="*/ 1145587 w 1987075"/>
              <a:gd name="connsiteY6552" fmla="*/ 942674 h 1341521"/>
              <a:gd name="connsiteX6553" fmla="*/ 1143902 w 1987075"/>
              <a:gd name="connsiteY6553" fmla="*/ 944780 h 1341521"/>
              <a:gd name="connsiteX6554" fmla="*/ 1142398 w 1987075"/>
              <a:gd name="connsiteY6554" fmla="*/ 944599 h 1341521"/>
              <a:gd name="connsiteX6555" fmla="*/ 1141075 w 1987075"/>
              <a:gd name="connsiteY6555" fmla="*/ 942073 h 1341521"/>
              <a:gd name="connsiteX6556" fmla="*/ 1140955 w 1987075"/>
              <a:gd name="connsiteY6556" fmla="*/ 940809 h 1341521"/>
              <a:gd name="connsiteX6557" fmla="*/ 1139691 w 1987075"/>
              <a:gd name="connsiteY6557" fmla="*/ 940388 h 1341521"/>
              <a:gd name="connsiteX6558" fmla="*/ 1137887 w 1987075"/>
              <a:gd name="connsiteY6558" fmla="*/ 941952 h 1341521"/>
              <a:gd name="connsiteX6559" fmla="*/ 1136262 w 1987075"/>
              <a:gd name="connsiteY6559" fmla="*/ 941832 h 1341521"/>
              <a:gd name="connsiteX6560" fmla="*/ 1135661 w 1987075"/>
              <a:gd name="connsiteY6560" fmla="*/ 940509 h 1341521"/>
              <a:gd name="connsiteX6561" fmla="*/ 1134698 w 1987075"/>
              <a:gd name="connsiteY6561" fmla="*/ 941471 h 1341521"/>
              <a:gd name="connsiteX6562" fmla="*/ 1132533 w 1987075"/>
              <a:gd name="connsiteY6562" fmla="*/ 940509 h 1341521"/>
              <a:gd name="connsiteX6563" fmla="*/ 1132653 w 1987075"/>
              <a:gd name="connsiteY6563" fmla="*/ 939245 h 1341521"/>
              <a:gd name="connsiteX6564" fmla="*/ 1136623 w 1987075"/>
              <a:gd name="connsiteY6564" fmla="*/ 934433 h 1341521"/>
              <a:gd name="connsiteX6565" fmla="*/ 1135721 w 1987075"/>
              <a:gd name="connsiteY6565" fmla="*/ 933530 h 1341521"/>
              <a:gd name="connsiteX6566" fmla="*/ 1133255 w 1987075"/>
              <a:gd name="connsiteY6566" fmla="*/ 934132 h 1341521"/>
              <a:gd name="connsiteX6567" fmla="*/ 1131269 w 1987075"/>
              <a:gd name="connsiteY6567" fmla="*/ 935275 h 1341521"/>
              <a:gd name="connsiteX6568" fmla="*/ 1130608 w 1987075"/>
              <a:gd name="connsiteY6568" fmla="*/ 937200 h 1341521"/>
              <a:gd name="connsiteX6569" fmla="*/ 1129404 w 1987075"/>
              <a:gd name="connsiteY6569" fmla="*/ 936899 h 1341521"/>
              <a:gd name="connsiteX6570" fmla="*/ 1129525 w 1987075"/>
              <a:gd name="connsiteY6570" fmla="*/ 938223 h 1341521"/>
              <a:gd name="connsiteX6571" fmla="*/ 1127961 w 1987075"/>
              <a:gd name="connsiteY6571" fmla="*/ 941050 h 1341521"/>
              <a:gd name="connsiteX6572" fmla="*/ 1128562 w 1987075"/>
              <a:gd name="connsiteY6572" fmla="*/ 942013 h 1341521"/>
              <a:gd name="connsiteX6573" fmla="*/ 1126036 w 1987075"/>
              <a:gd name="connsiteY6573" fmla="*/ 943817 h 1341521"/>
              <a:gd name="connsiteX6574" fmla="*/ 1126637 w 1987075"/>
              <a:gd name="connsiteY6574" fmla="*/ 945381 h 1341521"/>
              <a:gd name="connsiteX6575" fmla="*/ 1125193 w 1987075"/>
              <a:gd name="connsiteY6575" fmla="*/ 947005 h 1341521"/>
              <a:gd name="connsiteX6576" fmla="*/ 1124772 w 1987075"/>
              <a:gd name="connsiteY6576" fmla="*/ 945682 h 1341521"/>
              <a:gd name="connsiteX6577" fmla="*/ 1125374 w 1987075"/>
              <a:gd name="connsiteY6577" fmla="*/ 944539 h 1341521"/>
              <a:gd name="connsiteX6578" fmla="*/ 1124772 w 1987075"/>
              <a:gd name="connsiteY6578" fmla="*/ 943095 h 1341521"/>
              <a:gd name="connsiteX6579" fmla="*/ 1125554 w 1987075"/>
              <a:gd name="connsiteY6579" fmla="*/ 938523 h 1341521"/>
              <a:gd name="connsiteX6580" fmla="*/ 1124471 w 1987075"/>
              <a:gd name="connsiteY6580" fmla="*/ 939125 h 1341521"/>
              <a:gd name="connsiteX6581" fmla="*/ 1124893 w 1987075"/>
              <a:gd name="connsiteY6581" fmla="*/ 937080 h 1341521"/>
              <a:gd name="connsiteX6582" fmla="*/ 1126216 w 1987075"/>
              <a:gd name="connsiteY6582" fmla="*/ 935876 h 1341521"/>
              <a:gd name="connsiteX6583" fmla="*/ 1124171 w 1987075"/>
              <a:gd name="connsiteY6583" fmla="*/ 936237 h 1341521"/>
              <a:gd name="connsiteX6584" fmla="*/ 1124471 w 1987075"/>
              <a:gd name="connsiteY6584" fmla="*/ 930643 h 1341521"/>
              <a:gd name="connsiteX6585" fmla="*/ 1123629 w 1987075"/>
              <a:gd name="connsiteY6585" fmla="*/ 929259 h 1341521"/>
              <a:gd name="connsiteX6586" fmla="*/ 1123810 w 1987075"/>
              <a:gd name="connsiteY6586" fmla="*/ 926853 h 1341521"/>
              <a:gd name="connsiteX6587" fmla="*/ 1121042 w 1987075"/>
              <a:gd name="connsiteY6587" fmla="*/ 927334 h 1341521"/>
              <a:gd name="connsiteX6588" fmla="*/ 1120742 w 1987075"/>
              <a:gd name="connsiteY6588" fmla="*/ 930943 h 1341521"/>
              <a:gd name="connsiteX6589" fmla="*/ 1120020 w 1987075"/>
              <a:gd name="connsiteY6589" fmla="*/ 933651 h 1341521"/>
              <a:gd name="connsiteX6590" fmla="*/ 1122005 w 1987075"/>
              <a:gd name="connsiteY6590" fmla="*/ 936959 h 1341521"/>
              <a:gd name="connsiteX6591" fmla="*/ 1120140 w 1987075"/>
              <a:gd name="connsiteY6591" fmla="*/ 938162 h 1341521"/>
              <a:gd name="connsiteX6592" fmla="*/ 1118395 w 1987075"/>
              <a:gd name="connsiteY6592" fmla="*/ 942915 h 1341521"/>
              <a:gd name="connsiteX6593" fmla="*/ 1117613 w 1987075"/>
              <a:gd name="connsiteY6593" fmla="*/ 941832 h 1341521"/>
              <a:gd name="connsiteX6594" fmla="*/ 1115508 w 1987075"/>
              <a:gd name="connsiteY6594" fmla="*/ 942193 h 1341521"/>
              <a:gd name="connsiteX6595" fmla="*/ 1114004 w 1987075"/>
              <a:gd name="connsiteY6595" fmla="*/ 943938 h 1341521"/>
              <a:gd name="connsiteX6596" fmla="*/ 1113041 w 1987075"/>
              <a:gd name="connsiteY6596" fmla="*/ 947307 h 1341521"/>
              <a:gd name="connsiteX6597" fmla="*/ 1111297 w 1987075"/>
              <a:gd name="connsiteY6597" fmla="*/ 948991 h 1341521"/>
              <a:gd name="connsiteX6598" fmla="*/ 1110816 w 1987075"/>
              <a:gd name="connsiteY6598" fmla="*/ 950495 h 1341521"/>
              <a:gd name="connsiteX6599" fmla="*/ 1111718 w 1987075"/>
              <a:gd name="connsiteY6599" fmla="*/ 951698 h 1341521"/>
              <a:gd name="connsiteX6600" fmla="*/ 1112139 w 1987075"/>
              <a:gd name="connsiteY6600" fmla="*/ 954646 h 1341521"/>
              <a:gd name="connsiteX6601" fmla="*/ 1113342 w 1987075"/>
              <a:gd name="connsiteY6601" fmla="*/ 954044 h 1341521"/>
              <a:gd name="connsiteX6602" fmla="*/ 1113944 w 1987075"/>
              <a:gd name="connsiteY6602" fmla="*/ 955247 h 1341521"/>
              <a:gd name="connsiteX6603" fmla="*/ 1113041 w 1987075"/>
              <a:gd name="connsiteY6603" fmla="*/ 956270 h 1341521"/>
              <a:gd name="connsiteX6604" fmla="*/ 1114064 w 1987075"/>
              <a:gd name="connsiteY6604" fmla="*/ 959639 h 1341521"/>
              <a:gd name="connsiteX6605" fmla="*/ 1112861 w 1987075"/>
              <a:gd name="connsiteY6605" fmla="*/ 957593 h 1341521"/>
              <a:gd name="connsiteX6606" fmla="*/ 1112079 w 1987075"/>
              <a:gd name="connsiteY6606" fmla="*/ 958496 h 1341521"/>
              <a:gd name="connsiteX6607" fmla="*/ 1112019 w 1987075"/>
              <a:gd name="connsiteY6607" fmla="*/ 956089 h 1341521"/>
              <a:gd name="connsiteX6608" fmla="*/ 1109552 w 1987075"/>
              <a:gd name="connsiteY6608" fmla="*/ 956511 h 1341521"/>
              <a:gd name="connsiteX6609" fmla="*/ 1112079 w 1987075"/>
              <a:gd name="connsiteY6609" fmla="*/ 954826 h 1341521"/>
              <a:gd name="connsiteX6610" fmla="*/ 1110996 w 1987075"/>
              <a:gd name="connsiteY6610" fmla="*/ 954525 h 1341521"/>
              <a:gd name="connsiteX6611" fmla="*/ 1111598 w 1987075"/>
              <a:gd name="connsiteY6611" fmla="*/ 952901 h 1341521"/>
              <a:gd name="connsiteX6612" fmla="*/ 1109793 w 1987075"/>
              <a:gd name="connsiteY6612" fmla="*/ 954585 h 1341521"/>
              <a:gd name="connsiteX6613" fmla="*/ 1109312 w 1987075"/>
              <a:gd name="connsiteY6613" fmla="*/ 953262 h 1341521"/>
              <a:gd name="connsiteX6614" fmla="*/ 1111297 w 1987075"/>
              <a:gd name="connsiteY6614" fmla="*/ 952240 h 1341521"/>
              <a:gd name="connsiteX6615" fmla="*/ 1111116 w 1987075"/>
              <a:gd name="connsiteY6615" fmla="*/ 951277 h 1341521"/>
              <a:gd name="connsiteX6616" fmla="*/ 1109793 w 1987075"/>
              <a:gd name="connsiteY6616" fmla="*/ 952119 h 1341521"/>
              <a:gd name="connsiteX6617" fmla="*/ 1108951 w 1987075"/>
              <a:gd name="connsiteY6617" fmla="*/ 950374 h 1341521"/>
              <a:gd name="connsiteX6618" fmla="*/ 1109312 w 1987075"/>
              <a:gd name="connsiteY6618" fmla="*/ 947607 h 1341521"/>
              <a:gd name="connsiteX6619" fmla="*/ 1111718 w 1987075"/>
              <a:gd name="connsiteY6619" fmla="*/ 945321 h 1341521"/>
              <a:gd name="connsiteX6620" fmla="*/ 1109492 w 1987075"/>
              <a:gd name="connsiteY6620" fmla="*/ 945923 h 1341521"/>
              <a:gd name="connsiteX6621" fmla="*/ 1110455 w 1987075"/>
              <a:gd name="connsiteY6621" fmla="*/ 942554 h 1341521"/>
              <a:gd name="connsiteX6622" fmla="*/ 1109492 w 1987075"/>
              <a:gd name="connsiteY6622" fmla="*/ 939366 h 1341521"/>
              <a:gd name="connsiteX6623" fmla="*/ 1108108 w 1987075"/>
              <a:gd name="connsiteY6623" fmla="*/ 938824 h 1341521"/>
              <a:gd name="connsiteX6624" fmla="*/ 1107206 w 1987075"/>
              <a:gd name="connsiteY6624" fmla="*/ 939666 h 1341521"/>
              <a:gd name="connsiteX6625" fmla="*/ 1107808 w 1987075"/>
              <a:gd name="connsiteY6625" fmla="*/ 944539 h 1341521"/>
              <a:gd name="connsiteX6626" fmla="*/ 1106123 w 1987075"/>
              <a:gd name="connsiteY6626" fmla="*/ 945983 h 1341521"/>
              <a:gd name="connsiteX6627" fmla="*/ 1106183 w 1987075"/>
              <a:gd name="connsiteY6627" fmla="*/ 948870 h 1341521"/>
              <a:gd name="connsiteX6628" fmla="*/ 1105582 w 1987075"/>
              <a:gd name="connsiteY6628" fmla="*/ 949472 h 1341521"/>
              <a:gd name="connsiteX6629" fmla="*/ 1103958 w 1987075"/>
              <a:gd name="connsiteY6629" fmla="*/ 946885 h 1341521"/>
              <a:gd name="connsiteX6630" fmla="*/ 1101070 w 1987075"/>
              <a:gd name="connsiteY6630" fmla="*/ 946284 h 1341521"/>
              <a:gd name="connsiteX6631" fmla="*/ 1103176 w 1987075"/>
              <a:gd name="connsiteY6631" fmla="*/ 948209 h 1341521"/>
              <a:gd name="connsiteX6632" fmla="*/ 1103958 w 1987075"/>
              <a:gd name="connsiteY6632" fmla="*/ 950495 h 1341521"/>
              <a:gd name="connsiteX6633" fmla="*/ 1104980 w 1987075"/>
              <a:gd name="connsiteY6633" fmla="*/ 951337 h 1341521"/>
              <a:gd name="connsiteX6634" fmla="*/ 1103958 w 1987075"/>
              <a:gd name="connsiteY6634" fmla="*/ 952420 h 1341521"/>
              <a:gd name="connsiteX6635" fmla="*/ 1104980 w 1987075"/>
              <a:gd name="connsiteY6635" fmla="*/ 953803 h 1341521"/>
              <a:gd name="connsiteX6636" fmla="*/ 1104258 w 1987075"/>
              <a:gd name="connsiteY6636" fmla="*/ 955368 h 1341521"/>
              <a:gd name="connsiteX6637" fmla="*/ 1105762 w 1987075"/>
              <a:gd name="connsiteY6637" fmla="*/ 957593 h 1341521"/>
              <a:gd name="connsiteX6638" fmla="*/ 1104800 w 1987075"/>
              <a:gd name="connsiteY6638" fmla="*/ 959639 h 1341521"/>
              <a:gd name="connsiteX6639" fmla="*/ 1105823 w 1987075"/>
              <a:gd name="connsiteY6639" fmla="*/ 959458 h 1341521"/>
              <a:gd name="connsiteX6640" fmla="*/ 1104018 w 1987075"/>
              <a:gd name="connsiteY6640" fmla="*/ 961444 h 1341521"/>
              <a:gd name="connsiteX6641" fmla="*/ 1104619 w 1987075"/>
              <a:gd name="connsiteY6641" fmla="*/ 961985 h 1341521"/>
              <a:gd name="connsiteX6642" fmla="*/ 1104619 w 1987075"/>
              <a:gd name="connsiteY6642" fmla="*/ 964090 h 1341521"/>
              <a:gd name="connsiteX6643" fmla="*/ 1103777 w 1987075"/>
              <a:gd name="connsiteY6643" fmla="*/ 962406 h 1341521"/>
              <a:gd name="connsiteX6644" fmla="*/ 1102574 w 1987075"/>
              <a:gd name="connsiteY6644" fmla="*/ 962346 h 1341521"/>
              <a:gd name="connsiteX6645" fmla="*/ 1103296 w 1987075"/>
              <a:gd name="connsiteY6645" fmla="*/ 960722 h 1341521"/>
              <a:gd name="connsiteX6646" fmla="*/ 1101431 w 1987075"/>
              <a:gd name="connsiteY6646" fmla="*/ 960120 h 1341521"/>
              <a:gd name="connsiteX6647" fmla="*/ 1104078 w 1987075"/>
              <a:gd name="connsiteY6647" fmla="*/ 958736 h 1341521"/>
              <a:gd name="connsiteX6648" fmla="*/ 1102393 w 1987075"/>
              <a:gd name="connsiteY6648" fmla="*/ 957473 h 1341521"/>
              <a:gd name="connsiteX6649" fmla="*/ 1101070 w 1987075"/>
              <a:gd name="connsiteY6649" fmla="*/ 957473 h 1341521"/>
              <a:gd name="connsiteX6650" fmla="*/ 1101130 w 1987075"/>
              <a:gd name="connsiteY6650" fmla="*/ 955548 h 1341521"/>
              <a:gd name="connsiteX6651" fmla="*/ 1099566 w 1987075"/>
              <a:gd name="connsiteY6651" fmla="*/ 955368 h 1341521"/>
              <a:gd name="connsiteX6652" fmla="*/ 1098543 w 1987075"/>
              <a:gd name="connsiteY6652" fmla="*/ 952781 h 1341521"/>
              <a:gd name="connsiteX6653" fmla="*/ 1096558 w 1987075"/>
              <a:gd name="connsiteY6653" fmla="*/ 952660 h 1341521"/>
              <a:gd name="connsiteX6654" fmla="*/ 1094874 w 1987075"/>
              <a:gd name="connsiteY6654" fmla="*/ 949893 h 1341521"/>
              <a:gd name="connsiteX6655" fmla="*/ 1093189 w 1987075"/>
              <a:gd name="connsiteY6655" fmla="*/ 950435 h 1341521"/>
              <a:gd name="connsiteX6656" fmla="*/ 1093791 w 1987075"/>
              <a:gd name="connsiteY6656" fmla="*/ 948509 h 1341521"/>
              <a:gd name="connsiteX6657" fmla="*/ 1092588 w 1987075"/>
              <a:gd name="connsiteY6657" fmla="*/ 946164 h 1341521"/>
              <a:gd name="connsiteX6658" fmla="*/ 1093069 w 1987075"/>
              <a:gd name="connsiteY6658" fmla="*/ 949171 h 1341521"/>
              <a:gd name="connsiteX6659" fmla="*/ 1092107 w 1987075"/>
              <a:gd name="connsiteY6659" fmla="*/ 950736 h 1341521"/>
              <a:gd name="connsiteX6660" fmla="*/ 1092287 w 1987075"/>
              <a:gd name="connsiteY6660" fmla="*/ 952961 h 1341521"/>
              <a:gd name="connsiteX6661" fmla="*/ 1093490 w 1987075"/>
              <a:gd name="connsiteY6661" fmla="*/ 951758 h 1341521"/>
              <a:gd name="connsiteX6662" fmla="*/ 1094092 w 1987075"/>
              <a:gd name="connsiteY6662" fmla="*/ 952901 h 1341521"/>
              <a:gd name="connsiteX6663" fmla="*/ 1096498 w 1987075"/>
              <a:gd name="connsiteY6663" fmla="*/ 955007 h 1341521"/>
              <a:gd name="connsiteX6664" fmla="*/ 1095656 w 1987075"/>
              <a:gd name="connsiteY6664" fmla="*/ 956210 h 1341521"/>
              <a:gd name="connsiteX6665" fmla="*/ 1096257 w 1987075"/>
              <a:gd name="connsiteY6665" fmla="*/ 956932 h 1341521"/>
              <a:gd name="connsiteX6666" fmla="*/ 1097581 w 1987075"/>
              <a:gd name="connsiteY6666" fmla="*/ 955969 h 1341521"/>
              <a:gd name="connsiteX6667" fmla="*/ 1097581 w 1987075"/>
              <a:gd name="connsiteY6667" fmla="*/ 959097 h 1341521"/>
              <a:gd name="connsiteX6668" fmla="*/ 1096979 w 1987075"/>
              <a:gd name="connsiteY6668" fmla="*/ 960782 h 1341521"/>
              <a:gd name="connsiteX6669" fmla="*/ 1094332 w 1987075"/>
              <a:gd name="connsiteY6669" fmla="*/ 961504 h 1341521"/>
              <a:gd name="connsiteX6670" fmla="*/ 1093550 w 1987075"/>
              <a:gd name="connsiteY6670" fmla="*/ 961083 h 1341521"/>
              <a:gd name="connsiteX6671" fmla="*/ 1093971 w 1987075"/>
              <a:gd name="connsiteY6671" fmla="*/ 963068 h 1341521"/>
              <a:gd name="connsiteX6672" fmla="*/ 1091806 w 1987075"/>
              <a:gd name="connsiteY6672" fmla="*/ 964030 h 1341521"/>
              <a:gd name="connsiteX6673" fmla="*/ 1092167 w 1987075"/>
              <a:gd name="connsiteY6673" fmla="*/ 961925 h 1341521"/>
              <a:gd name="connsiteX6674" fmla="*/ 1089580 w 1987075"/>
              <a:gd name="connsiteY6674" fmla="*/ 958496 h 1341521"/>
              <a:gd name="connsiteX6675" fmla="*/ 1088798 w 1987075"/>
              <a:gd name="connsiteY6675" fmla="*/ 958135 h 1341521"/>
              <a:gd name="connsiteX6676" fmla="*/ 1089700 w 1987075"/>
              <a:gd name="connsiteY6676" fmla="*/ 961022 h 1341521"/>
              <a:gd name="connsiteX6677" fmla="*/ 1090482 w 1987075"/>
              <a:gd name="connsiteY6677" fmla="*/ 961624 h 1341521"/>
              <a:gd name="connsiteX6678" fmla="*/ 1089580 w 1987075"/>
              <a:gd name="connsiteY6678" fmla="*/ 964692 h 1341521"/>
              <a:gd name="connsiteX6679" fmla="*/ 1088918 w 1987075"/>
              <a:gd name="connsiteY6679" fmla="*/ 965294 h 1341521"/>
              <a:gd name="connsiteX6680" fmla="*/ 1088016 w 1987075"/>
              <a:gd name="connsiteY6680" fmla="*/ 963609 h 1341521"/>
              <a:gd name="connsiteX6681" fmla="*/ 1087113 w 1987075"/>
              <a:gd name="connsiteY6681" fmla="*/ 963549 h 1341521"/>
              <a:gd name="connsiteX6682" fmla="*/ 1088196 w 1987075"/>
              <a:gd name="connsiteY6682" fmla="*/ 966256 h 1341521"/>
              <a:gd name="connsiteX6683" fmla="*/ 1089941 w 1987075"/>
              <a:gd name="connsiteY6683" fmla="*/ 967339 h 1341521"/>
              <a:gd name="connsiteX6684" fmla="*/ 1086692 w 1987075"/>
              <a:gd name="connsiteY6684" fmla="*/ 968422 h 1341521"/>
              <a:gd name="connsiteX6685" fmla="*/ 1084827 w 1987075"/>
              <a:gd name="connsiteY6685" fmla="*/ 966737 h 1341521"/>
              <a:gd name="connsiteX6686" fmla="*/ 1085008 w 1987075"/>
              <a:gd name="connsiteY6686" fmla="*/ 969023 h 1341521"/>
              <a:gd name="connsiteX6687" fmla="*/ 1085730 w 1987075"/>
              <a:gd name="connsiteY6687" fmla="*/ 970106 h 1341521"/>
              <a:gd name="connsiteX6688" fmla="*/ 1084286 w 1987075"/>
              <a:gd name="connsiteY6688" fmla="*/ 971430 h 1341521"/>
              <a:gd name="connsiteX6689" fmla="*/ 1081880 w 1987075"/>
              <a:gd name="connsiteY6689" fmla="*/ 970467 h 1341521"/>
              <a:gd name="connsiteX6690" fmla="*/ 1082962 w 1987075"/>
              <a:gd name="connsiteY6690" fmla="*/ 972994 h 1341521"/>
              <a:gd name="connsiteX6691" fmla="*/ 1081940 w 1987075"/>
              <a:gd name="connsiteY6691" fmla="*/ 974077 h 1341521"/>
              <a:gd name="connsiteX6692" fmla="*/ 1081338 w 1987075"/>
              <a:gd name="connsiteY6692" fmla="*/ 973054 h 1341521"/>
              <a:gd name="connsiteX6693" fmla="*/ 1078571 w 1987075"/>
              <a:gd name="connsiteY6693" fmla="*/ 976543 h 1341521"/>
              <a:gd name="connsiteX6694" fmla="*/ 1079894 w 1987075"/>
              <a:gd name="connsiteY6694" fmla="*/ 976543 h 1341521"/>
              <a:gd name="connsiteX6695" fmla="*/ 1079654 w 1987075"/>
              <a:gd name="connsiteY6695" fmla="*/ 979311 h 1341521"/>
              <a:gd name="connsiteX6696" fmla="*/ 1078270 w 1987075"/>
              <a:gd name="connsiteY6696" fmla="*/ 977205 h 1341521"/>
              <a:gd name="connsiteX6697" fmla="*/ 1077669 w 1987075"/>
              <a:gd name="connsiteY6697" fmla="*/ 979070 h 1341521"/>
              <a:gd name="connsiteX6698" fmla="*/ 1075744 w 1987075"/>
              <a:gd name="connsiteY6698" fmla="*/ 977746 h 1341521"/>
              <a:gd name="connsiteX6699" fmla="*/ 1076285 w 1987075"/>
              <a:gd name="connsiteY6699" fmla="*/ 979731 h 1341521"/>
              <a:gd name="connsiteX6700" fmla="*/ 1075082 w 1987075"/>
              <a:gd name="connsiteY6700" fmla="*/ 981235 h 1341521"/>
              <a:gd name="connsiteX6701" fmla="*/ 1073999 w 1987075"/>
              <a:gd name="connsiteY6701" fmla="*/ 980815 h 1341521"/>
              <a:gd name="connsiteX6702" fmla="*/ 1075262 w 1987075"/>
              <a:gd name="connsiteY6702" fmla="*/ 978588 h 1341521"/>
              <a:gd name="connsiteX6703" fmla="*/ 1077849 w 1987075"/>
              <a:gd name="connsiteY6703" fmla="*/ 975521 h 1341521"/>
              <a:gd name="connsiteX6704" fmla="*/ 1075623 w 1987075"/>
              <a:gd name="connsiteY6704" fmla="*/ 975340 h 1341521"/>
              <a:gd name="connsiteX6705" fmla="*/ 1076345 w 1987075"/>
              <a:gd name="connsiteY6705" fmla="*/ 974077 h 1341521"/>
              <a:gd name="connsiteX6706" fmla="*/ 1078030 w 1987075"/>
              <a:gd name="connsiteY6706" fmla="*/ 974678 h 1341521"/>
              <a:gd name="connsiteX6707" fmla="*/ 1078631 w 1987075"/>
              <a:gd name="connsiteY6707" fmla="*/ 973716 h 1341521"/>
              <a:gd name="connsiteX6708" fmla="*/ 1077007 w 1987075"/>
              <a:gd name="connsiteY6708" fmla="*/ 973114 h 1341521"/>
              <a:gd name="connsiteX6709" fmla="*/ 1077308 w 1987075"/>
              <a:gd name="connsiteY6709" fmla="*/ 972031 h 1341521"/>
              <a:gd name="connsiteX6710" fmla="*/ 1078872 w 1987075"/>
              <a:gd name="connsiteY6710" fmla="*/ 971911 h 1341521"/>
              <a:gd name="connsiteX6711" fmla="*/ 1077608 w 1987075"/>
              <a:gd name="connsiteY6711" fmla="*/ 971009 h 1341521"/>
              <a:gd name="connsiteX6712" fmla="*/ 1079894 w 1987075"/>
              <a:gd name="connsiteY6712" fmla="*/ 967459 h 1341521"/>
              <a:gd name="connsiteX6713" fmla="*/ 1081338 w 1987075"/>
              <a:gd name="connsiteY6713" fmla="*/ 966256 h 1341521"/>
              <a:gd name="connsiteX6714" fmla="*/ 1080737 w 1987075"/>
              <a:gd name="connsiteY6714" fmla="*/ 964752 h 1341521"/>
              <a:gd name="connsiteX6715" fmla="*/ 1082962 w 1987075"/>
              <a:gd name="connsiteY6715" fmla="*/ 962466 h 1341521"/>
              <a:gd name="connsiteX6716" fmla="*/ 1082301 w 1987075"/>
              <a:gd name="connsiteY6716" fmla="*/ 961444 h 1341521"/>
              <a:gd name="connsiteX6717" fmla="*/ 1083684 w 1987075"/>
              <a:gd name="connsiteY6717" fmla="*/ 960060 h 1341521"/>
              <a:gd name="connsiteX6718" fmla="*/ 1084346 w 1987075"/>
              <a:gd name="connsiteY6718" fmla="*/ 957654 h 1341521"/>
              <a:gd name="connsiteX6719" fmla="*/ 1085309 w 1987075"/>
              <a:gd name="connsiteY6719" fmla="*/ 956571 h 1341521"/>
              <a:gd name="connsiteX6720" fmla="*/ 1085730 w 1987075"/>
              <a:gd name="connsiteY6720" fmla="*/ 953503 h 1341521"/>
              <a:gd name="connsiteX6721" fmla="*/ 1082962 w 1987075"/>
              <a:gd name="connsiteY6721" fmla="*/ 957533 h 1341521"/>
              <a:gd name="connsiteX6722" fmla="*/ 1081278 w 1987075"/>
              <a:gd name="connsiteY6722" fmla="*/ 961323 h 1341521"/>
              <a:gd name="connsiteX6723" fmla="*/ 1077488 w 1987075"/>
              <a:gd name="connsiteY6723" fmla="*/ 966918 h 1341521"/>
              <a:gd name="connsiteX6724" fmla="*/ 1076285 w 1987075"/>
              <a:gd name="connsiteY6724" fmla="*/ 967520 h 1341521"/>
              <a:gd name="connsiteX6725" fmla="*/ 1074961 w 1987075"/>
              <a:gd name="connsiteY6725" fmla="*/ 970949 h 1341521"/>
              <a:gd name="connsiteX6726" fmla="*/ 1072555 w 1987075"/>
              <a:gd name="connsiteY6726" fmla="*/ 975160 h 1341521"/>
              <a:gd name="connsiteX6727" fmla="*/ 1070871 w 1987075"/>
              <a:gd name="connsiteY6727" fmla="*/ 974378 h 1341521"/>
              <a:gd name="connsiteX6728" fmla="*/ 1070991 w 1987075"/>
              <a:gd name="connsiteY6728" fmla="*/ 972994 h 1341521"/>
              <a:gd name="connsiteX6729" fmla="*/ 1072315 w 1987075"/>
              <a:gd name="connsiteY6729" fmla="*/ 972753 h 1341521"/>
              <a:gd name="connsiteX6730" fmla="*/ 1072014 w 1987075"/>
              <a:gd name="connsiteY6730" fmla="*/ 971851 h 1341521"/>
              <a:gd name="connsiteX6731" fmla="*/ 1069848 w 1987075"/>
              <a:gd name="connsiteY6731" fmla="*/ 971069 h 1341521"/>
              <a:gd name="connsiteX6732" fmla="*/ 1071232 w 1987075"/>
              <a:gd name="connsiteY6732" fmla="*/ 970347 h 1341521"/>
              <a:gd name="connsiteX6733" fmla="*/ 1069427 w 1987075"/>
              <a:gd name="connsiteY6733" fmla="*/ 968903 h 1341521"/>
              <a:gd name="connsiteX6734" fmla="*/ 1073036 w 1987075"/>
              <a:gd name="connsiteY6734" fmla="*/ 965594 h 1341521"/>
              <a:gd name="connsiteX6735" fmla="*/ 1072134 w 1987075"/>
              <a:gd name="connsiteY6735" fmla="*/ 963188 h 1341521"/>
              <a:gd name="connsiteX6736" fmla="*/ 1070510 w 1987075"/>
              <a:gd name="connsiteY6736" fmla="*/ 963790 h 1341521"/>
              <a:gd name="connsiteX6737" fmla="*/ 1067622 w 1987075"/>
              <a:gd name="connsiteY6737" fmla="*/ 968181 h 1341521"/>
              <a:gd name="connsiteX6738" fmla="*/ 1065697 w 1987075"/>
              <a:gd name="connsiteY6738" fmla="*/ 967760 h 1341521"/>
              <a:gd name="connsiteX6739" fmla="*/ 1068705 w 1987075"/>
              <a:gd name="connsiteY6739" fmla="*/ 971911 h 1341521"/>
              <a:gd name="connsiteX6740" fmla="*/ 1068404 w 1987075"/>
              <a:gd name="connsiteY6740" fmla="*/ 973836 h 1341521"/>
              <a:gd name="connsiteX6741" fmla="*/ 1065216 w 1987075"/>
              <a:gd name="connsiteY6741" fmla="*/ 973355 h 1341521"/>
              <a:gd name="connsiteX6742" fmla="*/ 1068224 w 1987075"/>
              <a:gd name="connsiteY6742" fmla="*/ 975761 h 1341521"/>
              <a:gd name="connsiteX6743" fmla="*/ 1067021 w 1987075"/>
              <a:gd name="connsiteY6743" fmla="*/ 977325 h 1341521"/>
              <a:gd name="connsiteX6744" fmla="*/ 1064674 w 1987075"/>
              <a:gd name="connsiteY6744" fmla="*/ 977626 h 1341521"/>
              <a:gd name="connsiteX6745" fmla="*/ 1062870 w 1987075"/>
              <a:gd name="connsiteY6745" fmla="*/ 976182 h 1341521"/>
              <a:gd name="connsiteX6746" fmla="*/ 1061546 w 1987075"/>
              <a:gd name="connsiteY6746" fmla="*/ 976723 h 1341521"/>
              <a:gd name="connsiteX6747" fmla="*/ 1059681 w 1987075"/>
              <a:gd name="connsiteY6747" fmla="*/ 980333 h 1341521"/>
              <a:gd name="connsiteX6748" fmla="*/ 1058177 w 1987075"/>
              <a:gd name="connsiteY6748" fmla="*/ 981296 h 1341521"/>
              <a:gd name="connsiteX6749" fmla="*/ 1056373 w 1987075"/>
              <a:gd name="connsiteY6749" fmla="*/ 981296 h 1341521"/>
              <a:gd name="connsiteX6750" fmla="*/ 1054688 w 1987075"/>
              <a:gd name="connsiteY6750" fmla="*/ 984484 h 1341521"/>
              <a:gd name="connsiteX6751" fmla="*/ 1053485 w 1987075"/>
              <a:gd name="connsiteY6751" fmla="*/ 984303 h 1341521"/>
              <a:gd name="connsiteX6752" fmla="*/ 1052041 w 1987075"/>
              <a:gd name="connsiteY6752" fmla="*/ 985446 h 1341521"/>
              <a:gd name="connsiteX6753" fmla="*/ 1053184 w 1987075"/>
              <a:gd name="connsiteY6753" fmla="*/ 985627 h 1341521"/>
              <a:gd name="connsiteX6754" fmla="*/ 1053906 w 1987075"/>
              <a:gd name="connsiteY6754" fmla="*/ 988394 h 1341521"/>
              <a:gd name="connsiteX6755" fmla="*/ 1051199 w 1987075"/>
              <a:gd name="connsiteY6755" fmla="*/ 990801 h 1341521"/>
              <a:gd name="connsiteX6756" fmla="*/ 1049214 w 1987075"/>
              <a:gd name="connsiteY6756" fmla="*/ 990680 h 1341521"/>
              <a:gd name="connsiteX6757" fmla="*/ 1048612 w 1987075"/>
              <a:gd name="connsiteY6757" fmla="*/ 991883 h 1341521"/>
              <a:gd name="connsiteX6758" fmla="*/ 1049755 w 1987075"/>
              <a:gd name="connsiteY6758" fmla="*/ 993688 h 1341521"/>
              <a:gd name="connsiteX6759" fmla="*/ 1048432 w 1987075"/>
              <a:gd name="connsiteY6759" fmla="*/ 992726 h 1341521"/>
              <a:gd name="connsiteX6760" fmla="*/ 1048011 w 1987075"/>
              <a:gd name="connsiteY6760" fmla="*/ 989176 h 1341521"/>
              <a:gd name="connsiteX6761" fmla="*/ 1049094 w 1987075"/>
              <a:gd name="connsiteY6761" fmla="*/ 988575 h 1341521"/>
              <a:gd name="connsiteX6762" fmla="*/ 1047830 w 1987075"/>
              <a:gd name="connsiteY6762" fmla="*/ 987011 h 1341521"/>
              <a:gd name="connsiteX6763" fmla="*/ 1047469 w 1987075"/>
              <a:gd name="connsiteY6763" fmla="*/ 985567 h 1341521"/>
              <a:gd name="connsiteX6764" fmla="*/ 1048612 w 1987075"/>
              <a:gd name="connsiteY6764" fmla="*/ 983221 h 1341521"/>
              <a:gd name="connsiteX6765" fmla="*/ 1046386 w 1987075"/>
              <a:gd name="connsiteY6765" fmla="*/ 985446 h 1341521"/>
              <a:gd name="connsiteX6766" fmla="*/ 1045424 w 1987075"/>
              <a:gd name="connsiteY6766" fmla="*/ 987131 h 1341521"/>
              <a:gd name="connsiteX6767" fmla="*/ 1043980 w 1987075"/>
              <a:gd name="connsiteY6767" fmla="*/ 985326 h 1341521"/>
              <a:gd name="connsiteX6768" fmla="*/ 1042657 w 1987075"/>
              <a:gd name="connsiteY6768" fmla="*/ 985507 h 1341521"/>
              <a:gd name="connsiteX6769" fmla="*/ 1040611 w 1987075"/>
              <a:gd name="connsiteY6769" fmla="*/ 983642 h 1341521"/>
              <a:gd name="connsiteX6770" fmla="*/ 1039709 w 1987075"/>
              <a:gd name="connsiteY6770" fmla="*/ 984003 h 1341521"/>
              <a:gd name="connsiteX6771" fmla="*/ 1038385 w 1987075"/>
              <a:gd name="connsiteY6771" fmla="*/ 983160 h 1341521"/>
              <a:gd name="connsiteX6772" fmla="*/ 1036761 w 1987075"/>
              <a:gd name="connsiteY6772" fmla="*/ 983100 h 1341521"/>
              <a:gd name="connsiteX6773" fmla="*/ 1044702 w 1987075"/>
              <a:gd name="connsiteY6773" fmla="*/ 988274 h 1341521"/>
              <a:gd name="connsiteX6774" fmla="*/ 1044642 w 1987075"/>
              <a:gd name="connsiteY6774" fmla="*/ 990740 h 1341521"/>
              <a:gd name="connsiteX6775" fmla="*/ 1041453 w 1987075"/>
              <a:gd name="connsiteY6775" fmla="*/ 992064 h 1341521"/>
              <a:gd name="connsiteX6776" fmla="*/ 1039528 w 1987075"/>
              <a:gd name="connsiteY6776" fmla="*/ 990259 h 1341521"/>
              <a:gd name="connsiteX6777" fmla="*/ 1038325 w 1987075"/>
              <a:gd name="connsiteY6777" fmla="*/ 991703 h 1341521"/>
              <a:gd name="connsiteX6778" fmla="*/ 1037724 w 1987075"/>
              <a:gd name="connsiteY6778" fmla="*/ 989597 h 1341521"/>
              <a:gd name="connsiteX6779" fmla="*/ 1036340 w 1987075"/>
              <a:gd name="connsiteY6779" fmla="*/ 988214 h 1341521"/>
              <a:gd name="connsiteX6780" fmla="*/ 1036641 w 1987075"/>
              <a:gd name="connsiteY6780" fmla="*/ 990199 h 1341521"/>
              <a:gd name="connsiteX6781" fmla="*/ 1035919 w 1987075"/>
              <a:gd name="connsiteY6781" fmla="*/ 990801 h 1341521"/>
              <a:gd name="connsiteX6782" fmla="*/ 1031768 w 1987075"/>
              <a:gd name="connsiteY6782" fmla="*/ 986349 h 1341521"/>
              <a:gd name="connsiteX6783" fmla="*/ 1027316 w 1987075"/>
              <a:gd name="connsiteY6783" fmla="*/ 988515 h 1341521"/>
              <a:gd name="connsiteX6784" fmla="*/ 1025512 w 1987075"/>
              <a:gd name="connsiteY6784" fmla="*/ 987913 h 1341521"/>
              <a:gd name="connsiteX6785" fmla="*/ 1027918 w 1987075"/>
              <a:gd name="connsiteY6785" fmla="*/ 989537 h 1341521"/>
              <a:gd name="connsiteX6786" fmla="*/ 1026895 w 1987075"/>
              <a:gd name="connsiteY6786" fmla="*/ 991041 h 1341521"/>
              <a:gd name="connsiteX6787" fmla="*/ 1024609 w 1987075"/>
              <a:gd name="connsiteY6787" fmla="*/ 989718 h 1341521"/>
              <a:gd name="connsiteX6788" fmla="*/ 1023887 w 1987075"/>
              <a:gd name="connsiteY6788" fmla="*/ 990560 h 1341521"/>
              <a:gd name="connsiteX6789" fmla="*/ 1021842 w 1987075"/>
              <a:gd name="connsiteY6789" fmla="*/ 990981 h 1341521"/>
              <a:gd name="connsiteX6790" fmla="*/ 1024128 w 1987075"/>
              <a:gd name="connsiteY6790" fmla="*/ 992305 h 1341521"/>
              <a:gd name="connsiteX6791" fmla="*/ 1022744 w 1987075"/>
              <a:gd name="connsiteY6791" fmla="*/ 992786 h 1341521"/>
              <a:gd name="connsiteX6792" fmla="*/ 1018834 w 1987075"/>
              <a:gd name="connsiteY6792" fmla="*/ 992365 h 1341521"/>
              <a:gd name="connsiteX6793" fmla="*/ 1017811 w 1987075"/>
              <a:gd name="connsiteY6793" fmla="*/ 992846 h 1341521"/>
              <a:gd name="connsiteX6794" fmla="*/ 1016368 w 1987075"/>
              <a:gd name="connsiteY6794" fmla="*/ 990921 h 1341521"/>
              <a:gd name="connsiteX6795" fmla="*/ 1017090 w 1987075"/>
              <a:gd name="connsiteY6795" fmla="*/ 987913 h 1341521"/>
              <a:gd name="connsiteX6796" fmla="*/ 1018473 w 1987075"/>
              <a:gd name="connsiteY6796" fmla="*/ 988755 h 1341521"/>
              <a:gd name="connsiteX6797" fmla="*/ 1018834 w 1987075"/>
              <a:gd name="connsiteY6797" fmla="*/ 987853 h 1341521"/>
              <a:gd name="connsiteX6798" fmla="*/ 1016729 w 1987075"/>
              <a:gd name="connsiteY6798" fmla="*/ 987251 h 1341521"/>
              <a:gd name="connsiteX6799" fmla="*/ 1014202 w 1987075"/>
              <a:gd name="connsiteY6799" fmla="*/ 988454 h 1341521"/>
              <a:gd name="connsiteX6800" fmla="*/ 1010593 w 1987075"/>
              <a:gd name="connsiteY6800" fmla="*/ 985928 h 1341521"/>
              <a:gd name="connsiteX6801" fmla="*/ 1012397 w 1987075"/>
              <a:gd name="connsiteY6801" fmla="*/ 985446 h 1341521"/>
              <a:gd name="connsiteX6802" fmla="*/ 1012217 w 1987075"/>
              <a:gd name="connsiteY6802" fmla="*/ 984484 h 1341521"/>
              <a:gd name="connsiteX6803" fmla="*/ 1008306 w 1987075"/>
              <a:gd name="connsiteY6803" fmla="*/ 983521 h 1341521"/>
              <a:gd name="connsiteX6804" fmla="*/ 1008487 w 1987075"/>
              <a:gd name="connsiteY6804" fmla="*/ 978829 h 1341521"/>
              <a:gd name="connsiteX6805" fmla="*/ 1009931 w 1987075"/>
              <a:gd name="connsiteY6805" fmla="*/ 977626 h 1341521"/>
              <a:gd name="connsiteX6806" fmla="*/ 1010111 w 1987075"/>
              <a:gd name="connsiteY6806" fmla="*/ 976363 h 1341521"/>
              <a:gd name="connsiteX6807" fmla="*/ 1011796 w 1987075"/>
              <a:gd name="connsiteY6807" fmla="*/ 975521 h 1341521"/>
              <a:gd name="connsiteX6808" fmla="*/ 1013841 w 1987075"/>
              <a:gd name="connsiteY6808" fmla="*/ 975641 h 1341521"/>
              <a:gd name="connsiteX6809" fmla="*/ 1015465 w 1987075"/>
              <a:gd name="connsiteY6809" fmla="*/ 976423 h 1341521"/>
              <a:gd name="connsiteX6810" fmla="*/ 1017511 w 1987075"/>
              <a:gd name="connsiteY6810" fmla="*/ 979431 h 1341521"/>
              <a:gd name="connsiteX6811" fmla="*/ 1018112 w 1987075"/>
              <a:gd name="connsiteY6811" fmla="*/ 979130 h 1341521"/>
              <a:gd name="connsiteX6812" fmla="*/ 1016909 w 1987075"/>
              <a:gd name="connsiteY6812" fmla="*/ 976363 h 1341521"/>
              <a:gd name="connsiteX6813" fmla="*/ 1014202 w 1987075"/>
              <a:gd name="connsiteY6813" fmla="*/ 974618 h 1341521"/>
              <a:gd name="connsiteX6814" fmla="*/ 1013300 w 1987075"/>
              <a:gd name="connsiteY6814" fmla="*/ 972693 h 1341521"/>
              <a:gd name="connsiteX6815" fmla="*/ 1014804 w 1987075"/>
              <a:gd name="connsiteY6815" fmla="*/ 970648 h 1341521"/>
              <a:gd name="connsiteX6816" fmla="*/ 1020338 w 1987075"/>
              <a:gd name="connsiteY6816" fmla="*/ 969023 h 1341521"/>
              <a:gd name="connsiteX6817" fmla="*/ 1020097 w 1987075"/>
              <a:gd name="connsiteY6817" fmla="*/ 971009 h 1341521"/>
              <a:gd name="connsiteX6818" fmla="*/ 1021902 w 1987075"/>
              <a:gd name="connsiteY6818" fmla="*/ 973956 h 1341521"/>
              <a:gd name="connsiteX6819" fmla="*/ 1022323 w 1987075"/>
              <a:gd name="connsiteY6819" fmla="*/ 973596 h 1341521"/>
              <a:gd name="connsiteX6820" fmla="*/ 1021180 w 1987075"/>
              <a:gd name="connsiteY6820" fmla="*/ 970828 h 1341521"/>
              <a:gd name="connsiteX6821" fmla="*/ 1022143 w 1987075"/>
              <a:gd name="connsiteY6821" fmla="*/ 967820 h 1341521"/>
              <a:gd name="connsiteX6822" fmla="*/ 1024429 w 1987075"/>
              <a:gd name="connsiteY6822" fmla="*/ 967038 h 1341521"/>
              <a:gd name="connsiteX6823" fmla="*/ 1026354 w 1987075"/>
              <a:gd name="connsiteY6823" fmla="*/ 968061 h 1341521"/>
              <a:gd name="connsiteX6824" fmla="*/ 1027798 w 1987075"/>
              <a:gd name="connsiteY6824" fmla="*/ 967339 h 1341521"/>
              <a:gd name="connsiteX6825" fmla="*/ 1027677 w 1987075"/>
              <a:gd name="connsiteY6825" fmla="*/ 968723 h 1341521"/>
              <a:gd name="connsiteX6826" fmla="*/ 1029903 w 1987075"/>
              <a:gd name="connsiteY6826" fmla="*/ 968723 h 1341521"/>
              <a:gd name="connsiteX6827" fmla="*/ 1029783 w 1987075"/>
              <a:gd name="connsiteY6827" fmla="*/ 967640 h 1341521"/>
              <a:gd name="connsiteX6828" fmla="*/ 1033392 w 1987075"/>
              <a:gd name="connsiteY6828" fmla="*/ 969866 h 1341521"/>
              <a:gd name="connsiteX6829" fmla="*/ 1032069 w 1987075"/>
              <a:gd name="connsiteY6829" fmla="*/ 966557 h 1341521"/>
              <a:gd name="connsiteX6830" fmla="*/ 1033573 w 1987075"/>
              <a:gd name="connsiteY6830" fmla="*/ 964933 h 1341521"/>
              <a:gd name="connsiteX6831" fmla="*/ 1033813 w 1987075"/>
              <a:gd name="connsiteY6831" fmla="*/ 963549 h 1341521"/>
              <a:gd name="connsiteX6832" fmla="*/ 1036039 w 1987075"/>
              <a:gd name="connsiteY6832" fmla="*/ 963790 h 1341521"/>
              <a:gd name="connsiteX6833" fmla="*/ 1037784 w 1987075"/>
              <a:gd name="connsiteY6833" fmla="*/ 961985 h 1341521"/>
              <a:gd name="connsiteX6834" fmla="*/ 1039950 w 1987075"/>
              <a:gd name="connsiteY6834" fmla="*/ 961263 h 1341521"/>
              <a:gd name="connsiteX6835" fmla="*/ 1041153 w 1987075"/>
              <a:gd name="connsiteY6835" fmla="*/ 962165 h 1341521"/>
              <a:gd name="connsiteX6836" fmla="*/ 1041213 w 1987075"/>
              <a:gd name="connsiteY6836" fmla="*/ 960060 h 1341521"/>
              <a:gd name="connsiteX6837" fmla="*/ 1043619 w 1987075"/>
              <a:gd name="connsiteY6837" fmla="*/ 960120 h 1341521"/>
              <a:gd name="connsiteX6838" fmla="*/ 1043619 w 1987075"/>
              <a:gd name="connsiteY6838" fmla="*/ 960782 h 1341521"/>
              <a:gd name="connsiteX6839" fmla="*/ 1045725 w 1987075"/>
              <a:gd name="connsiteY6839" fmla="*/ 960301 h 1341521"/>
              <a:gd name="connsiteX6840" fmla="*/ 1044822 w 1987075"/>
              <a:gd name="connsiteY6840" fmla="*/ 959879 h 1341521"/>
              <a:gd name="connsiteX6841" fmla="*/ 1044522 w 1987075"/>
              <a:gd name="connsiteY6841" fmla="*/ 956932 h 1341521"/>
              <a:gd name="connsiteX6842" fmla="*/ 1046627 w 1987075"/>
              <a:gd name="connsiteY6842" fmla="*/ 956029 h 1341521"/>
              <a:gd name="connsiteX6843" fmla="*/ 1048251 w 1987075"/>
              <a:gd name="connsiteY6843" fmla="*/ 954766 h 1341521"/>
              <a:gd name="connsiteX6844" fmla="*/ 1048853 w 1987075"/>
              <a:gd name="connsiteY6844" fmla="*/ 952841 h 1341521"/>
              <a:gd name="connsiteX6845" fmla="*/ 1051079 w 1987075"/>
              <a:gd name="connsiteY6845" fmla="*/ 950675 h 1341521"/>
              <a:gd name="connsiteX6846" fmla="*/ 1051861 w 1987075"/>
              <a:gd name="connsiteY6846" fmla="*/ 951156 h 1341521"/>
              <a:gd name="connsiteX6847" fmla="*/ 1052041 w 1987075"/>
              <a:gd name="connsiteY6847" fmla="*/ 949232 h 1341521"/>
              <a:gd name="connsiteX6848" fmla="*/ 1053365 w 1987075"/>
              <a:gd name="connsiteY6848" fmla="*/ 949472 h 1341521"/>
              <a:gd name="connsiteX6849" fmla="*/ 1053425 w 1987075"/>
              <a:gd name="connsiteY6849" fmla="*/ 948329 h 1341521"/>
              <a:gd name="connsiteX6850" fmla="*/ 1054989 w 1987075"/>
              <a:gd name="connsiteY6850" fmla="*/ 948209 h 1341521"/>
              <a:gd name="connsiteX6851" fmla="*/ 1057456 w 1987075"/>
              <a:gd name="connsiteY6851" fmla="*/ 946164 h 1341521"/>
              <a:gd name="connsiteX6852" fmla="*/ 1055410 w 1987075"/>
              <a:gd name="connsiteY6852" fmla="*/ 946464 h 1341521"/>
              <a:gd name="connsiteX6853" fmla="*/ 1054929 w 1987075"/>
              <a:gd name="connsiteY6853" fmla="*/ 945682 h 1341521"/>
              <a:gd name="connsiteX6854" fmla="*/ 1050718 w 1987075"/>
              <a:gd name="connsiteY6854" fmla="*/ 945983 h 1341521"/>
              <a:gd name="connsiteX6855" fmla="*/ 1047710 w 1987075"/>
              <a:gd name="connsiteY6855" fmla="*/ 947788 h 1341521"/>
              <a:gd name="connsiteX6856" fmla="*/ 1045665 w 1987075"/>
              <a:gd name="connsiteY6856" fmla="*/ 949593 h 1341521"/>
              <a:gd name="connsiteX6857" fmla="*/ 1039468 w 1987075"/>
              <a:gd name="connsiteY6857" fmla="*/ 952841 h 1341521"/>
              <a:gd name="connsiteX6858" fmla="*/ 1035859 w 1987075"/>
              <a:gd name="connsiteY6858" fmla="*/ 953382 h 1341521"/>
              <a:gd name="connsiteX6859" fmla="*/ 1035017 w 1987075"/>
              <a:gd name="connsiteY6859" fmla="*/ 954706 h 1341521"/>
              <a:gd name="connsiteX6860" fmla="*/ 1032670 w 1987075"/>
              <a:gd name="connsiteY6860" fmla="*/ 956089 h 1341521"/>
              <a:gd name="connsiteX6861" fmla="*/ 1026775 w 1987075"/>
              <a:gd name="connsiteY6861" fmla="*/ 953924 h 1341521"/>
              <a:gd name="connsiteX6862" fmla="*/ 1025271 w 1987075"/>
              <a:gd name="connsiteY6862" fmla="*/ 952961 h 1341521"/>
              <a:gd name="connsiteX6863" fmla="*/ 1020819 w 1987075"/>
              <a:gd name="connsiteY6863" fmla="*/ 948389 h 1341521"/>
              <a:gd name="connsiteX6864" fmla="*/ 1019075 w 1987075"/>
              <a:gd name="connsiteY6864" fmla="*/ 945021 h 1341521"/>
              <a:gd name="connsiteX6865" fmla="*/ 1018774 w 1987075"/>
              <a:gd name="connsiteY6865" fmla="*/ 942915 h 1341521"/>
              <a:gd name="connsiteX6866" fmla="*/ 1020759 w 1987075"/>
              <a:gd name="connsiteY6866" fmla="*/ 939787 h 1341521"/>
              <a:gd name="connsiteX6867" fmla="*/ 1022985 w 1987075"/>
              <a:gd name="connsiteY6867" fmla="*/ 934553 h 1341521"/>
              <a:gd name="connsiteX6868" fmla="*/ 1024910 w 1987075"/>
              <a:gd name="connsiteY6868" fmla="*/ 932447 h 1341521"/>
              <a:gd name="connsiteX6869" fmla="*/ 1026053 w 1987075"/>
              <a:gd name="connsiteY6869" fmla="*/ 930041 h 1341521"/>
              <a:gd name="connsiteX6870" fmla="*/ 1027737 w 1987075"/>
              <a:gd name="connsiteY6870" fmla="*/ 924807 h 1341521"/>
              <a:gd name="connsiteX6871" fmla="*/ 1028580 w 1987075"/>
              <a:gd name="connsiteY6871" fmla="*/ 923123 h 1341521"/>
              <a:gd name="connsiteX6872" fmla="*/ 1029963 w 1987075"/>
              <a:gd name="connsiteY6872" fmla="*/ 922220 h 1341521"/>
              <a:gd name="connsiteX6873" fmla="*/ 1032791 w 1987075"/>
              <a:gd name="connsiteY6873" fmla="*/ 918551 h 1341521"/>
              <a:gd name="connsiteX6874" fmla="*/ 1037303 w 1987075"/>
              <a:gd name="connsiteY6874" fmla="*/ 915122 h 1341521"/>
              <a:gd name="connsiteX6875" fmla="*/ 1041935 w 1987075"/>
              <a:gd name="connsiteY6875" fmla="*/ 910249 h 1341521"/>
              <a:gd name="connsiteX6876" fmla="*/ 1043379 w 1987075"/>
              <a:gd name="connsiteY6876" fmla="*/ 907422 h 1341521"/>
              <a:gd name="connsiteX6877" fmla="*/ 1044461 w 1987075"/>
              <a:gd name="connsiteY6877" fmla="*/ 903812 h 1341521"/>
              <a:gd name="connsiteX6878" fmla="*/ 1045243 w 1987075"/>
              <a:gd name="connsiteY6878" fmla="*/ 898518 h 1341521"/>
              <a:gd name="connsiteX6879" fmla="*/ 1045905 w 1987075"/>
              <a:gd name="connsiteY6879" fmla="*/ 897796 h 1341521"/>
              <a:gd name="connsiteX6880" fmla="*/ 1048913 w 1987075"/>
              <a:gd name="connsiteY6880" fmla="*/ 896594 h 1341521"/>
              <a:gd name="connsiteX6881" fmla="*/ 1049815 w 1987075"/>
              <a:gd name="connsiteY6881" fmla="*/ 893224 h 1341521"/>
              <a:gd name="connsiteX6882" fmla="*/ 1050838 w 1987075"/>
              <a:gd name="connsiteY6882" fmla="*/ 887088 h 1341521"/>
              <a:gd name="connsiteX6883" fmla="*/ 1051861 w 1987075"/>
              <a:gd name="connsiteY6883" fmla="*/ 884502 h 1341521"/>
              <a:gd name="connsiteX6884" fmla="*/ 1050537 w 1987075"/>
              <a:gd name="connsiteY6884" fmla="*/ 883058 h 1341521"/>
              <a:gd name="connsiteX6885" fmla="*/ 1049334 w 1987075"/>
              <a:gd name="connsiteY6885" fmla="*/ 880772 h 1341521"/>
              <a:gd name="connsiteX6886" fmla="*/ 1049154 w 1987075"/>
              <a:gd name="connsiteY6886" fmla="*/ 875418 h 1341521"/>
              <a:gd name="connsiteX6887" fmla="*/ 1047830 w 1987075"/>
              <a:gd name="connsiteY6887" fmla="*/ 871628 h 1341521"/>
              <a:gd name="connsiteX6888" fmla="*/ 1047951 w 1987075"/>
              <a:gd name="connsiteY6888" fmla="*/ 869823 h 1341521"/>
              <a:gd name="connsiteX6889" fmla="*/ 1049936 w 1987075"/>
              <a:gd name="connsiteY6889" fmla="*/ 868800 h 1341521"/>
              <a:gd name="connsiteX6890" fmla="*/ 1053846 w 1987075"/>
              <a:gd name="connsiteY6890" fmla="*/ 868078 h 1341521"/>
              <a:gd name="connsiteX6891" fmla="*/ 1054448 w 1987075"/>
              <a:gd name="connsiteY6891" fmla="*/ 866454 h 1341521"/>
              <a:gd name="connsiteX6892" fmla="*/ 1056072 w 1987075"/>
              <a:gd name="connsiteY6892" fmla="*/ 866033 h 1341521"/>
              <a:gd name="connsiteX6893" fmla="*/ 1060524 w 1987075"/>
              <a:gd name="connsiteY6893" fmla="*/ 866274 h 1341521"/>
              <a:gd name="connsiteX6894" fmla="*/ 1063892 w 1987075"/>
              <a:gd name="connsiteY6894" fmla="*/ 865732 h 1341521"/>
              <a:gd name="connsiteX6895" fmla="*/ 1064674 w 1987075"/>
              <a:gd name="connsiteY6895" fmla="*/ 864770 h 1341521"/>
              <a:gd name="connsiteX6896" fmla="*/ 1072796 w 1987075"/>
              <a:gd name="connsiteY6896" fmla="*/ 859596 h 1341521"/>
              <a:gd name="connsiteX6897" fmla="*/ 1075984 w 1987075"/>
              <a:gd name="connsiteY6897" fmla="*/ 857070 h 1341521"/>
              <a:gd name="connsiteX6898" fmla="*/ 1077789 w 1987075"/>
              <a:gd name="connsiteY6898" fmla="*/ 856167 h 1341521"/>
              <a:gd name="connsiteX6899" fmla="*/ 1079233 w 1987075"/>
              <a:gd name="connsiteY6899" fmla="*/ 854363 h 1341521"/>
              <a:gd name="connsiteX6900" fmla="*/ 1081338 w 1987075"/>
              <a:gd name="connsiteY6900" fmla="*/ 853941 h 1341521"/>
              <a:gd name="connsiteX6901" fmla="*/ 1086331 w 1987075"/>
              <a:gd name="connsiteY6901" fmla="*/ 851535 h 1341521"/>
              <a:gd name="connsiteX6902" fmla="*/ 1089099 w 1987075"/>
              <a:gd name="connsiteY6902" fmla="*/ 850633 h 1341521"/>
              <a:gd name="connsiteX6903" fmla="*/ 1091926 w 1987075"/>
              <a:gd name="connsiteY6903" fmla="*/ 849369 h 1341521"/>
              <a:gd name="connsiteX6904" fmla="*/ 1093129 w 1987075"/>
              <a:gd name="connsiteY6904" fmla="*/ 850753 h 1341521"/>
              <a:gd name="connsiteX6905" fmla="*/ 1094633 w 1987075"/>
              <a:gd name="connsiteY6905" fmla="*/ 855566 h 1341521"/>
              <a:gd name="connsiteX6906" fmla="*/ 1097822 w 1987075"/>
              <a:gd name="connsiteY6906" fmla="*/ 861100 h 1341521"/>
              <a:gd name="connsiteX6907" fmla="*/ 1099987 w 1987075"/>
              <a:gd name="connsiteY6907" fmla="*/ 861280 h 1341521"/>
              <a:gd name="connsiteX6908" fmla="*/ 1101672 w 1987075"/>
              <a:gd name="connsiteY6908" fmla="*/ 862784 h 1341521"/>
              <a:gd name="connsiteX6909" fmla="*/ 1104499 w 1987075"/>
              <a:gd name="connsiteY6909" fmla="*/ 863266 h 1341521"/>
              <a:gd name="connsiteX6910" fmla="*/ 1104379 w 1987075"/>
              <a:gd name="connsiteY6910" fmla="*/ 864830 h 1341521"/>
              <a:gd name="connsiteX6911" fmla="*/ 1105642 w 1987075"/>
              <a:gd name="connsiteY6911" fmla="*/ 864469 h 1341521"/>
              <a:gd name="connsiteX6912" fmla="*/ 1105943 w 1987075"/>
              <a:gd name="connsiteY6912" fmla="*/ 862664 h 1341521"/>
              <a:gd name="connsiteX6913" fmla="*/ 1107447 w 1987075"/>
              <a:gd name="connsiteY6913" fmla="*/ 862484 h 1341521"/>
              <a:gd name="connsiteX6914" fmla="*/ 1109733 w 1987075"/>
              <a:gd name="connsiteY6914" fmla="*/ 859356 h 1341521"/>
              <a:gd name="connsiteX6915" fmla="*/ 1111838 w 1987075"/>
              <a:gd name="connsiteY6915" fmla="*/ 857370 h 1341521"/>
              <a:gd name="connsiteX6916" fmla="*/ 1115327 w 1987075"/>
              <a:gd name="connsiteY6916" fmla="*/ 857671 h 1341521"/>
              <a:gd name="connsiteX6917" fmla="*/ 1118937 w 1987075"/>
              <a:gd name="connsiteY6917" fmla="*/ 859897 h 1341521"/>
              <a:gd name="connsiteX6918" fmla="*/ 1119719 w 1987075"/>
              <a:gd name="connsiteY6918" fmla="*/ 861702 h 1341521"/>
              <a:gd name="connsiteX6919" fmla="*/ 1122907 w 1987075"/>
              <a:gd name="connsiteY6919" fmla="*/ 861100 h 1341521"/>
              <a:gd name="connsiteX6920" fmla="*/ 1126517 w 1987075"/>
              <a:gd name="connsiteY6920" fmla="*/ 862845 h 1341521"/>
              <a:gd name="connsiteX6921" fmla="*/ 1128021 w 1987075"/>
              <a:gd name="connsiteY6921" fmla="*/ 864288 h 1341521"/>
              <a:gd name="connsiteX6922" fmla="*/ 1128743 w 1987075"/>
              <a:gd name="connsiteY6922" fmla="*/ 863807 h 1341521"/>
              <a:gd name="connsiteX6923" fmla="*/ 1131029 w 1987075"/>
              <a:gd name="connsiteY6923" fmla="*/ 865191 h 1341521"/>
              <a:gd name="connsiteX6924" fmla="*/ 1134638 w 1987075"/>
              <a:gd name="connsiteY6924" fmla="*/ 865492 h 1341521"/>
              <a:gd name="connsiteX6925" fmla="*/ 1138187 w 1987075"/>
              <a:gd name="connsiteY6925" fmla="*/ 866454 h 1341521"/>
              <a:gd name="connsiteX6926" fmla="*/ 1141556 w 1987075"/>
              <a:gd name="connsiteY6926" fmla="*/ 868560 h 1341521"/>
              <a:gd name="connsiteX6927" fmla="*/ 1142398 w 1987075"/>
              <a:gd name="connsiteY6927" fmla="*/ 870003 h 1341521"/>
              <a:gd name="connsiteX6928" fmla="*/ 1144263 w 1987075"/>
              <a:gd name="connsiteY6928" fmla="*/ 871568 h 1341521"/>
              <a:gd name="connsiteX6929" fmla="*/ 1144263 w 1987075"/>
              <a:gd name="connsiteY6929" fmla="*/ 869582 h 1341521"/>
              <a:gd name="connsiteX6930" fmla="*/ 1141376 w 1987075"/>
              <a:gd name="connsiteY6930" fmla="*/ 864649 h 1341521"/>
              <a:gd name="connsiteX6931" fmla="*/ 1139992 w 1987075"/>
              <a:gd name="connsiteY6931" fmla="*/ 864048 h 1341521"/>
              <a:gd name="connsiteX6932" fmla="*/ 1137526 w 1987075"/>
              <a:gd name="connsiteY6932" fmla="*/ 861762 h 1341521"/>
              <a:gd name="connsiteX6933" fmla="*/ 1130848 w 1987075"/>
              <a:gd name="connsiteY6933" fmla="*/ 862604 h 1341521"/>
              <a:gd name="connsiteX6934" fmla="*/ 1130247 w 1987075"/>
              <a:gd name="connsiteY6934" fmla="*/ 860980 h 1341521"/>
              <a:gd name="connsiteX6935" fmla="*/ 1129164 w 1987075"/>
              <a:gd name="connsiteY6935" fmla="*/ 860318 h 1341521"/>
              <a:gd name="connsiteX6936" fmla="*/ 1126096 w 1987075"/>
              <a:gd name="connsiteY6936" fmla="*/ 857551 h 1341521"/>
              <a:gd name="connsiteX6937" fmla="*/ 1121464 w 1987075"/>
              <a:gd name="connsiteY6937" fmla="*/ 856889 h 1341521"/>
              <a:gd name="connsiteX6938" fmla="*/ 1120561 w 1987075"/>
              <a:gd name="connsiteY6938" fmla="*/ 855686 h 1341521"/>
              <a:gd name="connsiteX6939" fmla="*/ 1116711 w 1987075"/>
              <a:gd name="connsiteY6939" fmla="*/ 853701 h 1341521"/>
              <a:gd name="connsiteX6940" fmla="*/ 1115448 w 1987075"/>
              <a:gd name="connsiteY6940" fmla="*/ 852077 h 1341521"/>
              <a:gd name="connsiteX6941" fmla="*/ 1112981 w 1987075"/>
              <a:gd name="connsiteY6941" fmla="*/ 847745 h 1341521"/>
              <a:gd name="connsiteX6942" fmla="*/ 1109973 w 1987075"/>
              <a:gd name="connsiteY6942" fmla="*/ 845519 h 1341521"/>
              <a:gd name="connsiteX6943" fmla="*/ 1108770 w 1987075"/>
              <a:gd name="connsiteY6943" fmla="*/ 843594 h 1341521"/>
              <a:gd name="connsiteX6944" fmla="*/ 1105161 w 1987075"/>
              <a:gd name="connsiteY6944" fmla="*/ 841669 h 1341521"/>
              <a:gd name="connsiteX6945" fmla="*/ 1105281 w 1987075"/>
              <a:gd name="connsiteY6945" fmla="*/ 840586 h 1341521"/>
              <a:gd name="connsiteX6946" fmla="*/ 1106905 w 1987075"/>
              <a:gd name="connsiteY6946" fmla="*/ 839383 h 1341521"/>
              <a:gd name="connsiteX6947" fmla="*/ 1107507 w 1987075"/>
              <a:gd name="connsiteY6947" fmla="*/ 837699 h 1341521"/>
              <a:gd name="connsiteX6948" fmla="*/ 1108830 w 1987075"/>
              <a:gd name="connsiteY6948" fmla="*/ 838300 h 1341521"/>
              <a:gd name="connsiteX6949" fmla="*/ 1111116 w 1987075"/>
              <a:gd name="connsiteY6949" fmla="*/ 837879 h 1341521"/>
              <a:gd name="connsiteX6950" fmla="*/ 1112259 w 1987075"/>
              <a:gd name="connsiteY6950" fmla="*/ 836797 h 1341521"/>
              <a:gd name="connsiteX6951" fmla="*/ 1113463 w 1987075"/>
              <a:gd name="connsiteY6951" fmla="*/ 833909 h 1341521"/>
              <a:gd name="connsiteX6952" fmla="*/ 1114365 w 1987075"/>
              <a:gd name="connsiteY6952" fmla="*/ 833066 h 1341521"/>
              <a:gd name="connsiteX6953" fmla="*/ 1116711 w 1987075"/>
              <a:gd name="connsiteY6953" fmla="*/ 829698 h 1341521"/>
              <a:gd name="connsiteX6954" fmla="*/ 1120501 w 1987075"/>
              <a:gd name="connsiteY6954" fmla="*/ 828314 h 1341521"/>
              <a:gd name="connsiteX6955" fmla="*/ 1120621 w 1987075"/>
              <a:gd name="connsiteY6955" fmla="*/ 825366 h 1341521"/>
              <a:gd name="connsiteX6956" fmla="*/ 1122847 w 1987075"/>
              <a:gd name="connsiteY6956" fmla="*/ 824284 h 1341521"/>
              <a:gd name="connsiteX6957" fmla="*/ 1123810 w 1987075"/>
              <a:gd name="connsiteY6957" fmla="*/ 824645 h 1341521"/>
              <a:gd name="connsiteX6958" fmla="*/ 1126637 w 1987075"/>
              <a:gd name="connsiteY6958" fmla="*/ 823261 h 1341521"/>
              <a:gd name="connsiteX6959" fmla="*/ 1127900 w 1987075"/>
              <a:gd name="connsiteY6959" fmla="*/ 823381 h 1341521"/>
              <a:gd name="connsiteX6960" fmla="*/ 1129465 w 1987075"/>
              <a:gd name="connsiteY6960" fmla="*/ 822178 h 1341521"/>
              <a:gd name="connsiteX6961" fmla="*/ 1133074 w 1987075"/>
              <a:gd name="connsiteY6961" fmla="*/ 820072 h 1341521"/>
              <a:gd name="connsiteX6962" fmla="*/ 1132713 w 1987075"/>
              <a:gd name="connsiteY6962" fmla="*/ 818990 h 1341521"/>
              <a:gd name="connsiteX6963" fmla="*/ 1130848 w 1987075"/>
              <a:gd name="connsiteY6963" fmla="*/ 818689 h 1341521"/>
              <a:gd name="connsiteX6964" fmla="*/ 1129344 w 1987075"/>
              <a:gd name="connsiteY6964" fmla="*/ 817486 h 1341521"/>
              <a:gd name="connsiteX6965" fmla="*/ 1128803 w 1987075"/>
              <a:gd name="connsiteY6965" fmla="*/ 816222 h 1341521"/>
              <a:gd name="connsiteX6966" fmla="*/ 1124592 w 1987075"/>
              <a:gd name="connsiteY6966" fmla="*/ 816523 h 1341521"/>
              <a:gd name="connsiteX6967" fmla="*/ 1119779 w 1987075"/>
              <a:gd name="connsiteY6967" fmla="*/ 819351 h 1341521"/>
              <a:gd name="connsiteX6968" fmla="*/ 1117072 w 1987075"/>
              <a:gd name="connsiteY6968" fmla="*/ 823201 h 1341521"/>
              <a:gd name="connsiteX6969" fmla="*/ 1114485 w 1987075"/>
              <a:gd name="connsiteY6969" fmla="*/ 824043 h 1341521"/>
              <a:gd name="connsiteX6970" fmla="*/ 1113041 w 1987075"/>
              <a:gd name="connsiteY6970" fmla="*/ 827291 h 1341521"/>
              <a:gd name="connsiteX6971" fmla="*/ 1112079 w 1987075"/>
              <a:gd name="connsiteY6971" fmla="*/ 833066 h 1341521"/>
              <a:gd name="connsiteX6972" fmla="*/ 1109071 w 1987075"/>
              <a:gd name="connsiteY6972" fmla="*/ 835112 h 1341521"/>
              <a:gd name="connsiteX6973" fmla="*/ 1105823 w 1987075"/>
              <a:gd name="connsiteY6973" fmla="*/ 833548 h 1341521"/>
              <a:gd name="connsiteX6974" fmla="*/ 1100709 w 1987075"/>
              <a:gd name="connsiteY6974" fmla="*/ 832465 h 1341521"/>
              <a:gd name="connsiteX6975" fmla="*/ 1097641 w 1987075"/>
              <a:gd name="connsiteY6975" fmla="*/ 832285 h 1341521"/>
              <a:gd name="connsiteX6976" fmla="*/ 1093550 w 1987075"/>
              <a:gd name="connsiteY6976" fmla="*/ 832826 h 1341521"/>
              <a:gd name="connsiteX6977" fmla="*/ 1090422 w 1987075"/>
              <a:gd name="connsiteY6977" fmla="*/ 832585 h 1341521"/>
              <a:gd name="connsiteX6978" fmla="*/ 1088256 w 1987075"/>
              <a:gd name="connsiteY6978" fmla="*/ 830299 h 1341521"/>
              <a:gd name="connsiteX6979" fmla="*/ 1087655 w 1987075"/>
              <a:gd name="connsiteY6979" fmla="*/ 828134 h 1341521"/>
              <a:gd name="connsiteX6980" fmla="*/ 1084707 w 1987075"/>
              <a:gd name="connsiteY6980" fmla="*/ 829156 h 1341521"/>
              <a:gd name="connsiteX6981" fmla="*/ 1083323 w 1987075"/>
              <a:gd name="connsiteY6981" fmla="*/ 827773 h 1341521"/>
              <a:gd name="connsiteX6982" fmla="*/ 1081819 w 1987075"/>
              <a:gd name="connsiteY6982" fmla="*/ 830179 h 1341521"/>
              <a:gd name="connsiteX6983" fmla="*/ 1079353 w 1987075"/>
              <a:gd name="connsiteY6983" fmla="*/ 831382 h 1341521"/>
              <a:gd name="connsiteX6984" fmla="*/ 1075864 w 1987075"/>
              <a:gd name="connsiteY6984" fmla="*/ 832465 h 1341521"/>
              <a:gd name="connsiteX6985" fmla="*/ 1073818 w 1987075"/>
              <a:gd name="connsiteY6985" fmla="*/ 833367 h 1341521"/>
              <a:gd name="connsiteX6986" fmla="*/ 1071532 w 1987075"/>
              <a:gd name="connsiteY6986" fmla="*/ 833127 h 1341521"/>
              <a:gd name="connsiteX6987" fmla="*/ 1070570 w 1987075"/>
              <a:gd name="connsiteY6987" fmla="*/ 834330 h 1341521"/>
              <a:gd name="connsiteX6988" fmla="*/ 1067562 w 1987075"/>
              <a:gd name="connsiteY6988" fmla="*/ 835713 h 1341521"/>
              <a:gd name="connsiteX6989" fmla="*/ 1065938 w 1987075"/>
              <a:gd name="connsiteY6989" fmla="*/ 837518 h 1341521"/>
              <a:gd name="connsiteX6990" fmla="*/ 1062389 w 1987075"/>
              <a:gd name="connsiteY6990" fmla="*/ 843534 h 1341521"/>
              <a:gd name="connsiteX6991" fmla="*/ 1061065 w 1987075"/>
              <a:gd name="connsiteY6991" fmla="*/ 845038 h 1341521"/>
              <a:gd name="connsiteX6992" fmla="*/ 1055350 w 1987075"/>
              <a:gd name="connsiteY6992" fmla="*/ 845519 h 1341521"/>
              <a:gd name="connsiteX6993" fmla="*/ 1053846 w 1987075"/>
              <a:gd name="connsiteY6993" fmla="*/ 846963 h 1341521"/>
              <a:gd name="connsiteX6994" fmla="*/ 1048131 w 1987075"/>
              <a:gd name="connsiteY6994" fmla="*/ 846181 h 1341521"/>
              <a:gd name="connsiteX6995" fmla="*/ 1042236 w 1987075"/>
              <a:gd name="connsiteY6995" fmla="*/ 849790 h 1341521"/>
              <a:gd name="connsiteX6996" fmla="*/ 1041333 w 1987075"/>
              <a:gd name="connsiteY6996" fmla="*/ 850994 h 1341521"/>
              <a:gd name="connsiteX6997" fmla="*/ 1035438 w 1987075"/>
              <a:gd name="connsiteY6997" fmla="*/ 855445 h 1341521"/>
              <a:gd name="connsiteX6998" fmla="*/ 1034054 w 1987075"/>
              <a:gd name="connsiteY6998" fmla="*/ 857070 h 1341521"/>
              <a:gd name="connsiteX6999" fmla="*/ 1033934 w 1987075"/>
              <a:gd name="connsiteY6999" fmla="*/ 858333 h 1341521"/>
              <a:gd name="connsiteX7000" fmla="*/ 1036340 w 1987075"/>
              <a:gd name="connsiteY7000" fmla="*/ 867356 h 1341521"/>
              <a:gd name="connsiteX7001" fmla="*/ 1035738 w 1987075"/>
              <a:gd name="connsiteY7001" fmla="*/ 869101 h 1341521"/>
              <a:gd name="connsiteX7002" fmla="*/ 1032189 w 1987075"/>
              <a:gd name="connsiteY7002" fmla="*/ 866875 h 1341521"/>
              <a:gd name="connsiteX7003" fmla="*/ 1030986 w 1987075"/>
              <a:gd name="connsiteY7003" fmla="*/ 864770 h 1341521"/>
              <a:gd name="connsiteX7004" fmla="*/ 1029061 w 1987075"/>
              <a:gd name="connsiteY7004" fmla="*/ 862423 h 1341521"/>
              <a:gd name="connsiteX7005" fmla="*/ 1028700 w 1987075"/>
              <a:gd name="connsiteY7005" fmla="*/ 863868 h 1341521"/>
              <a:gd name="connsiteX7006" fmla="*/ 1030866 w 1987075"/>
              <a:gd name="connsiteY7006" fmla="*/ 866274 h 1341521"/>
              <a:gd name="connsiteX7007" fmla="*/ 1027858 w 1987075"/>
              <a:gd name="connsiteY7007" fmla="*/ 867356 h 1341521"/>
              <a:gd name="connsiteX7008" fmla="*/ 1022022 w 1987075"/>
              <a:gd name="connsiteY7008" fmla="*/ 871146 h 1341521"/>
              <a:gd name="connsiteX7009" fmla="*/ 1019195 w 1987075"/>
              <a:gd name="connsiteY7009" fmla="*/ 876140 h 1341521"/>
              <a:gd name="connsiteX7010" fmla="*/ 1017631 w 1987075"/>
              <a:gd name="connsiteY7010" fmla="*/ 877343 h 1341521"/>
              <a:gd name="connsiteX7011" fmla="*/ 1016067 w 1987075"/>
              <a:gd name="connsiteY7011" fmla="*/ 877162 h 1341521"/>
              <a:gd name="connsiteX7012" fmla="*/ 1012217 w 1987075"/>
              <a:gd name="connsiteY7012" fmla="*/ 879569 h 1341521"/>
              <a:gd name="connsiteX7013" fmla="*/ 1009810 w 1987075"/>
              <a:gd name="connsiteY7013" fmla="*/ 881975 h 1341521"/>
              <a:gd name="connsiteX7014" fmla="*/ 1008487 w 1987075"/>
              <a:gd name="connsiteY7014" fmla="*/ 884502 h 1341521"/>
              <a:gd name="connsiteX7015" fmla="*/ 1008246 w 1987075"/>
              <a:gd name="connsiteY7015" fmla="*/ 886908 h 1341521"/>
              <a:gd name="connsiteX7016" fmla="*/ 1008848 w 1987075"/>
              <a:gd name="connsiteY7016" fmla="*/ 889134 h 1341521"/>
              <a:gd name="connsiteX7017" fmla="*/ 1011254 w 1987075"/>
              <a:gd name="connsiteY7017" fmla="*/ 891420 h 1341521"/>
              <a:gd name="connsiteX7018" fmla="*/ 1008246 w 1987075"/>
              <a:gd name="connsiteY7018" fmla="*/ 893044 h 1341521"/>
              <a:gd name="connsiteX7019" fmla="*/ 1008246 w 1987075"/>
              <a:gd name="connsiteY7019" fmla="*/ 893645 h 1341521"/>
              <a:gd name="connsiteX7020" fmla="*/ 1005419 w 1987075"/>
              <a:gd name="connsiteY7020" fmla="*/ 893947 h 1341521"/>
              <a:gd name="connsiteX7021" fmla="*/ 1003975 w 1987075"/>
              <a:gd name="connsiteY7021" fmla="*/ 897736 h 1341521"/>
              <a:gd name="connsiteX7022" fmla="*/ 1002772 w 1987075"/>
              <a:gd name="connsiteY7022" fmla="*/ 898819 h 1341521"/>
              <a:gd name="connsiteX7023" fmla="*/ 1000666 w 1987075"/>
              <a:gd name="connsiteY7023" fmla="*/ 899120 h 1341521"/>
              <a:gd name="connsiteX7024" fmla="*/ 998501 w 1987075"/>
              <a:gd name="connsiteY7024" fmla="*/ 900443 h 1341521"/>
              <a:gd name="connsiteX7025" fmla="*/ 996516 w 1987075"/>
              <a:gd name="connsiteY7025" fmla="*/ 903090 h 1341521"/>
              <a:gd name="connsiteX7026" fmla="*/ 993628 w 1987075"/>
              <a:gd name="connsiteY7026" fmla="*/ 903030 h 1341521"/>
              <a:gd name="connsiteX7027" fmla="*/ 992605 w 1987075"/>
              <a:gd name="connsiteY7027" fmla="*/ 900985 h 1341521"/>
              <a:gd name="connsiteX7028" fmla="*/ 991522 w 1987075"/>
              <a:gd name="connsiteY7028" fmla="*/ 901586 h 1341521"/>
              <a:gd name="connsiteX7029" fmla="*/ 990079 w 1987075"/>
              <a:gd name="connsiteY7029" fmla="*/ 900624 h 1341521"/>
              <a:gd name="connsiteX7030" fmla="*/ 987733 w 1987075"/>
              <a:gd name="connsiteY7030" fmla="*/ 901647 h 1341521"/>
              <a:gd name="connsiteX7031" fmla="*/ 983521 w 1987075"/>
              <a:gd name="connsiteY7031" fmla="*/ 899601 h 1341521"/>
              <a:gd name="connsiteX7032" fmla="*/ 984544 w 1987075"/>
              <a:gd name="connsiteY7032" fmla="*/ 901647 h 1341521"/>
              <a:gd name="connsiteX7033" fmla="*/ 986229 w 1987075"/>
              <a:gd name="connsiteY7033" fmla="*/ 903572 h 1341521"/>
              <a:gd name="connsiteX7034" fmla="*/ 987853 w 1987075"/>
              <a:gd name="connsiteY7034" fmla="*/ 904173 h 1341521"/>
              <a:gd name="connsiteX7035" fmla="*/ 988695 w 1987075"/>
              <a:gd name="connsiteY7035" fmla="*/ 905918 h 1341521"/>
              <a:gd name="connsiteX7036" fmla="*/ 990500 w 1987075"/>
              <a:gd name="connsiteY7036" fmla="*/ 907241 h 1341521"/>
              <a:gd name="connsiteX7037" fmla="*/ 990199 w 1987075"/>
              <a:gd name="connsiteY7037" fmla="*/ 908926 h 1341521"/>
              <a:gd name="connsiteX7038" fmla="*/ 991101 w 1987075"/>
              <a:gd name="connsiteY7038" fmla="*/ 910610 h 1341521"/>
              <a:gd name="connsiteX7039" fmla="*/ 993327 w 1987075"/>
              <a:gd name="connsiteY7039" fmla="*/ 912535 h 1341521"/>
              <a:gd name="connsiteX7040" fmla="*/ 994049 w 1987075"/>
              <a:gd name="connsiteY7040" fmla="*/ 914520 h 1341521"/>
              <a:gd name="connsiteX7041" fmla="*/ 993508 w 1987075"/>
              <a:gd name="connsiteY7041" fmla="*/ 916746 h 1341521"/>
              <a:gd name="connsiteX7042" fmla="*/ 992184 w 1987075"/>
              <a:gd name="connsiteY7042" fmla="*/ 919213 h 1341521"/>
              <a:gd name="connsiteX7043" fmla="*/ 988154 w 1987075"/>
              <a:gd name="connsiteY7043" fmla="*/ 923003 h 1341521"/>
              <a:gd name="connsiteX7044" fmla="*/ 987251 w 1987075"/>
              <a:gd name="connsiteY7044" fmla="*/ 926010 h 1341521"/>
              <a:gd name="connsiteX7045" fmla="*/ 986469 w 1987075"/>
              <a:gd name="connsiteY7045" fmla="*/ 926853 h 1341521"/>
              <a:gd name="connsiteX7046" fmla="*/ 982860 w 1987075"/>
              <a:gd name="connsiteY7046" fmla="*/ 927815 h 1341521"/>
              <a:gd name="connsiteX7047" fmla="*/ 982078 w 1987075"/>
              <a:gd name="connsiteY7047" fmla="*/ 929018 h 1341521"/>
              <a:gd name="connsiteX7048" fmla="*/ 979551 w 1987075"/>
              <a:gd name="connsiteY7048" fmla="*/ 929018 h 1341521"/>
              <a:gd name="connsiteX7049" fmla="*/ 978829 w 1987075"/>
              <a:gd name="connsiteY7049" fmla="*/ 928116 h 1341521"/>
              <a:gd name="connsiteX7050" fmla="*/ 976603 w 1987075"/>
              <a:gd name="connsiteY7050" fmla="*/ 928417 h 1341521"/>
              <a:gd name="connsiteX7051" fmla="*/ 975821 w 1987075"/>
              <a:gd name="connsiteY7051" fmla="*/ 927695 h 1341521"/>
              <a:gd name="connsiteX7052" fmla="*/ 972813 w 1987075"/>
              <a:gd name="connsiteY7052" fmla="*/ 927214 h 1341521"/>
              <a:gd name="connsiteX7053" fmla="*/ 968241 w 1987075"/>
              <a:gd name="connsiteY7053" fmla="*/ 928477 h 1341521"/>
              <a:gd name="connsiteX7054" fmla="*/ 966016 w 1987075"/>
              <a:gd name="connsiteY7054" fmla="*/ 928657 h 1341521"/>
              <a:gd name="connsiteX7055" fmla="*/ 963970 w 1987075"/>
              <a:gd name="connsiteY7055" fmla="*/ 930462 h 1341521"/>
              <a:gd name="connsiteX7056" fmla="*/ 965655 w 1987075"/>
              <a:gd name="connsiteY7056" fmla="*/ 930823 h 1341521"/>
              <a:gd name="connsiteX7057" fmla="*/ 967339 w 1987075"/>
              <a:gd name="connsiteY7057" fmla="*/ 932447 h 1341521"/>
              <a:gd name="connsiteX7058" fmla="*/ 968723 w 1987075"/>
              <a:gd name="connsiteY7058" fmla="*/ 932327 h 1341521"/>
              <a:gd name="connsiteX7059" fmla="*/ 969986 w 1987075"/>
              <a:gd name="connsiteY7059" fmla="*/ 930823 h 1341521"/>
              <a:gd name="connsiteX7060" fmla="*/ 972813 w 1987075"/>
              <a:gd name="connsiteY7060" fmla="*/ 931184 h 1341521"/>
              <a:gd name="connsiteX7061" fmla="*/ 973656 w 1987075"/>
              <a:gd name="connsiteY7061" fmla="*/ 933290 h 1341521"/>
              <a:gd name="connsiteX7062" fmla="*/ 972994 w 1987075"/>
              <a:gd name="connsiteY7062" fmla="*/ 935515 h 1341521"/>
              <a:gd name="connsiteX7063" fmla="*/ 969866 w 1987075"/>
              <a:gd name="connsiteY7063" fmla="*/ 942013 h 1341521"/>
              <a:gd name="connsiteX7064" fmla="*/ 965655 w 1987075"/>
              <a:gd name="connsiteY7064" fmla="*/ 943336 h 1341521"/>
              <a:gd name="connsiteX7065" fmla="*/ 965053 w 1987075"/>
              <a:gd name="connsiteY7065" fmla="*/ 944539 h 1341521"/>
              <a:gd name="connsiteX7066" fmla="*/ 962165 w 1987075"/>
              <a:gd name="connsiteY7066" fmla="*/ 945742 h 1341521"/>
              <a:gd name="connsiteX7067" fmla="*/ 960842 w 1987075"/>
              <a:gd name="connsiteY7067" fmla="*/ 945742 h 1341521"/>
              <a:gd name="connsiteX7068" fmla="*/ 960120 w 1987075"/>
              <a:gd name="connsiteY7068" fmla="*/ 942494 h 1341521"/>
              <a:gd name="connsiteX7069" fmla="*/ 958436 w 1987075"/>
              <a:gd name="connsiteY7069" fmla="*/ 942855 h 1341521"/>
              <a:gd name="connsiteX7070" fmla="*/ 958676 w 1987075"/>
              <a:gd name="connsiteY7070" fmla="*/ 945442 h 1341521"/>
              <a:gd name="connsiteX7071" fmla="*/ 957052 w 1987075"/>
              <a:gd name="connsiteY7071" fmla="*/ 946043 h 1341521"/>
              <a:gd name="connsiteX7072" fmla="*/ 955428 w 1987075"/>
              <a:gd name="connsiteY7072" fmla="*/ 944419 h 1341521"/>
              <a:gd name="connsiteX7073" fmla="*/ 954104 w 1987075"/>
              <a:gd name="connsiteY7073" fmla="*/ 944299 h 1341521"/>
              <a:gd name="connsiteX7074" fmla="*/ 954104 w 1987075"/>
              <a:gd name="connsiteY7074" fmla="*/ 943216 h 1341521"/>
              <a:gd name="connsiteX7075" fmla="*/ 955548 w 1987075"/>
              <a:gd name="connsiteY7075" fmla="*/ 942253 h 1341521"/>
              <a:gd name="connsiteX7076" fmla="*/ 956571 w 1987075"/>
              <a:gd name="connsiteY7076" fmla="*/ 940208 h 1341521"/>
              <a:gd name="connsiteX7077" fmla="*/ 956571 w 1987075"/>
              <a:gd name="connsiteY7077" fmla="*/ 938403 h 1341521"/>
              <a:gd name="connsiteX7078" fmla="*/ 958075 w 1987075"/>
              <a:gd name="connsiteY7078" fmla="*/ 936899 h 1341521"/>
              <a:gd name="connsiteX7079" fmla="*/ 956871 w 1987075"/>
              <a:gd name="connsiteY7079" fmla="*/ 936899 h 1341521"/>
              <a:gd name="connsiteX7080" fmla="*/ 955668 w 1987075"/>
              <a:gd name="connsiteY7080" fmla="*/ 935034 h 1341521"/>
              <a:gd name="connsiteX7081" fmla="*/ 955307 w 1987075"/>
              <a:gd name="connsiteY7081" fmla="*/ 933229 h 1341521"/>
              <a:gd name="connsiteX7082" fmla="*/ 953924 w 1987075"/>
              <a:gd name="connsiteY7082" fmla="*/ 933891 h 1341521"/>
              <a:gd name="connsiteX7083" fmla="*/ 954104 w 1987075"/>
              <a:gd name="connsiteY7083" fmla="*/ 937802 h 1341521"/>
              <a:gd name="connsiteX7084" fmla="*/ 952300 w 1987075"/>
              <a:gd name="connsiteY7084" fmla="*/ 942855 h 1341521"/>
              <a:gd name="connsiteX7085" fmla="*/ 951036 w 1987075"/>
              <a:gd name="connsiteY7085" fmla="*/ 943817 h 1341521"/>
              <a:gd name="connsiteX7086" fmla="*/ 948088 w 1987075"/>
              <a:gd name="connsiteY7086" fmla="*/ 944419 h 1341521"/>
              <a:gd name="connsiteX7087" fmla="*/ 946705 w 1987075"/>
              <a:gd name="connsiteY7087" fmla="*/ 940148 h 1341521"/>
              <a:gd name="connsiteX7088" fmla="*/ 945863 w 1987075"/>
              <a:gd name="connsiteY7088" fmla="*/ 940388 h 1341521"/>
              <a:gd name="connsiteX7089" fmla="*/ 945682 w 1987075"/>
              <a:gd name="connsiteY7089" fmla="*/ 942374 h 1341521"/>
              <a:gd name="connsiteX7090" fmla="*/ 942674 w 1987075"/>
              <a:gd name="connsiteY7090" fmla="*/ 942133 h 1341521"/>
              <a:gd name="connsiteX7091" fmla="*/ 943276 w 1987075"/>
              <a:gd name="connsiteY7091" fmla="*/ 943817 h 1341521"/>
              <a:gd name="connsiteX7092" fmla="*/ 945923 w 1987075"/>
              <a:gd name="connsiteY7092" fmla="*/ 943697 h 1341521"/>
              <a:gd name="connsiteX7093" fmla="*/ 946284 w 1987075"/>
              <a:gd name="connsiteY7093" fmla="*/ 945141 h 1341521"/>
              <a:gd name="connsiteX7094" fmla="*/ 947848 w 1987075"/>
              <a:gd name="connsiteY7094" fmla="*/ 945923 h 1341521"/>
              <a:gd name="connsiteX7095" fmla="*/ 947728 w 1987075"/>
              <a:gd name="connsiteY7095" fmla="*/ 947246 h 1341521"/>
              <a:gd name="connsiteX7096" fmla="*/ 946163 w 1987075"/>
              <a:gd name="connsiteY7096" fmla="*/ 949773 h 1341521"/>
              <a:gd name="connsiteX7097" fmla="*/ 940569 w 1987075"/>
              <a:gd name="connsiteY7097" fmla="*/ 949171 h 1341521"/>
              <a:gd name="connsiteX7098" fmla="*/ 938523 w 1987075"/>
              <a:gd name="connsiteY7098" fmla="*/ 949773 h 1341521"/>
              <a:gd name="connsiteX7099" fmla="*/ 937982 w 1987075"/>
              <a:gd name="connsiteY7099" fmla="*/ 950856 h 1341521"/>
              <a:gd name="connsiteX7100" fmla="*/ 939426 w 1987075"/>
              <a:gd name="connsiteY7100" fmla="*/ 952660 h 1341521"/>
              <a:gd name="connsiteX7101" fmla="*/ 940027 w 1987075"/>
              <a:gd name="connsiteY7101" fmla="*/ 956089 h 1341521"/>
              <a:gd name="connsiteX7102" fmla="*/ 938283 w 1987075"/>
              <a:gd name="connsiteY7102" fmla="*/ 957052 h 1341521"/>
              <a:gd name="connsiteX7103" fmla="*/ 938644 w 1987075"/>
              <a:gd name="connsiteY7103" fmla="*/ 958255 h 1341521"/>
              <a:gd name="connsiteX7104" fmla="*/ 934553 w 1987075"/>
              <a:gd name="connsiteY7104" fmla="*/ 958917 h 1341521"/>
              <a:gd name="connsiteX7105" fmla="*/ 932748 w 1987075"/>
              <a:gd name="connsiteY7105" fmla="*/ 958135 h 1341521"/>
              <a:gd name="connsiteX7106" fmla="*/ 931184 w 1987075"/>
              <a:gd name="connsiteY7106" fmla="*/ 958496 h 1341521"/>
              <a:gd name="connsiteX7107" fmla="*/ 928838 w 1987075"/>
              <a:gd name="connsiteY7107" fmla="*/ 960782 h 1341521"/>
              <a:gd name="connsiteX7108" fmla="*/ 928657 w 1987075"/>
              <a:gd name="connsiteY7108" fmla="*/ 959579 h 1341521"/>
              <a:gd name="connsiteX7109" fmla="*/ 926011 w 1987075"/>
              <a:gd name="connsiteY7109" fmla="*/ 961083 h 1341521"/>
              <a:gd name="connsiteX7110" fmla="*/ 924627 w 1987075"/>
              <a:gd name="connsiteY7110" fmla="*/ 959759 h 1341521"/>
              <a:gd name="connsiteX7111" fmla="*/ 922281 w 1987075"/>
              <a:gd name="connsiteY7111" fmla="*/ 961083 h 1341521"/>
              <a:gd name="connsiteX7112" fmla="*/ 920777 w 1987075"/>
              <a:gd name="connsiteY7112" fmla="*/ 960481 h 1341521"/>
              <a:gd name="connsiteX7113" fmla="*/ 922221 w 1987075"/>
              <a:gd name="connsiteY7113" fmla="*/ 962947 h 1341521"/>
              <a:gd name="connsiteX7114" fmla="*/ 924386 w 1987075"/>
              <a:gd name="connsiteY7114" fmla="*/ 962587 h 1341521"/>
              <a:gd name="connsiteX7115" fmla="*/ 928417 w 1987075"/>
              <a:gd name="connsiteY7115" fmla="*/ 962887 h 1341521"/>
              <a:gd name="connsiteX7116" fmla="*/ 926732 w 1987075"/>
              <a:gd name="connsiteY7116" fmla="*/ 963308 h 1341521"/>
              <a:gd name="connsiteX7117" fmla="*/ 925289 w 1987075"/>
              <a:gd name="connsiteY7117" fmla="*/ 964512 h 1341521"/>
              <a:gd name="connsiteX7118" fmla="*/ 921078 w 1987075"/>
              <a:gd name="connsiteY7118" fmla="*/ 966136 h 1341521"/>
              <a:gd name="connsiteX7119" fmla="*/ 919513 w 1987075"/>
              <a:gd name="connsiteY7119" fmla="*/ 968602 h 1341521"/>
              <a:gd name="connsiteX7120" fmla="*/ 918491 w 1987075"/>
              <a:gd name="connsiteY7120" fmla="*/ 972753 h 1341521"/>
              <a:gd name="connsiteX7121" fmla="*/ 919393 w 1987075"/>
              <a:gd name="connsiteY7121" fmla="*/ 973475 h 1341521"/>
              <a:gd name="connsiteX7122" fmla="*/ 916566 w 1987075"/>
              <a:gd name="connsiteY7122" fmla="*/ 974558 h 1341521"/>
              <a:gd name="connsiteX7123" fmla="*/ 916867 w 1987075"/>
              <a:gd name="connsiteY7123" fmla="*/ 975521 h 1341521"/>
              <a:gd name="connsiteX7124" fmla="*/ 912415 w 1987075"/>
              <a:gd name="connsiteY7124" fmla="*/ 977807 h 1341521"/>
              <a:gd name="connsiteX7125" fmla="*/ 912415 w 1987075"/>
              <a:gd name="connsiteY7125" fmla="*/ 979972 h 1341521"/>
              <a:gd name="connsiteX7126" fmla="*/ 913798 w 1987075"/>
              <a:gd name="connsiteY7126" fmla="*/ 979190 h 1341521"/>
              <a:gd name="connsiteX7127" fmla="*/ 915844 w 1987075"/>
              <a:gd name="connsiteY7127" fmla="*/ 979972 h 1341521"/>
              <a:gd name="connsiteX7128" fmla="*/ 915603 w 1987075"/>
              <a:gd name="connsiteY7128" fmla="*/ 982378 h 1341521"/>
              <a:gd name="connsiteX7129" fmla="*/ 913979 w 1987075"/>
              <a:gd name="connsiteY7129" fmla="*/ 984183 h 1341521"/>
              <a:gd name="connsiteX7130" fmla="*/ 914881 w 1987075"/>
              <a:gd name="connsiteY7130" fmla="*/ 987372 h 1341521"/>
              <a:gd name="connsiteX7131" fmla="*/ 915784 w 1987075"/>
              <a:gd name="connsiteY7131" fmla="*/ 988093 h 1341521"/>
              <a:gd name="connsiteX7132" fmla="*/ 919092 w 1987075"/>
              <a:gd name="connsiteY7132" fmla="*/ 985086 h 1341521"/>
              <a:gd name="connsiteX7133" fmla="*/ 920897 w 1987075"/>
              <a:gd name="connsiteY7133" fmla="*/ 984664 h 1341521"/>
              <a:gd name="connsiteX7134" fmla="*/ 924386 w 1987075"/>
              <a:gd name="connsiteY7134" fmla="*/ 985868 h 1341521"/>
              <a:gd name="connsiteX7135" fmla="*/ 928116 w 1987075"/>
              <a:gd name="connsiteY7135" fmla="*/ 987492 h 1341521"/>
              <a:gd name="connsiteX7136" fmla="*/ 931244 w 1987075"/>
              <a:gd name="connsiteY7136" fmla="*/ 986108 h 1341521"/>
              <a:gd name="connsiteX7137" fmla="*/ 932447 w 1987075"/>
              <a:gd name="connsiteY7137" fmla="*/ 987432 h 1341521"/>
              <a:gd name="connsiteX7138" fmla="*/ 934673 w 1987075"/>
              <a:gd name="connsiteY7138" fmla="*/ 986950 h 1341521"/>
              <a:gd name="connsiteX7139" fmla="*/ 936358 w 1987075"/>
              <a:gd name="connsiteY7139" fmla="*/ 990981 h 1341521"/>
              <a:gd name="connsiteX7140" fmla="*/ 937681 w 1987075"/>
              <a:gd name="connsiteY7140" fmla="*/ 993087 h 1341521"/>
              <a:gd name="connsiteX7141" fmla="*/ 939727 w 1987075"/>
              <a:gd name="connsiteY7141" fmla="*/ 995012 h 1341521"/>
              <a:gd name="connsiteX7142" fmla="*/ 940930 w 1987075"/>
              <a:gd name="connsiteY7142" fmla="*/ 995433 h 1341521"/>
              <a:gd name="connsiteX7143" fmla="*/ 942674 w 1987075"/>
              <a:gd name="connsiteY7143" fmla="*/ 994410 h 1341521"/>
              <a:gd name="connsiteX7144" fmla="*/ 944118 w 1987075"/>
              <a:gd name="connsiteY7144" fmla="*/ 996816 h 1341521"/>
              <a:gd name="connsiteX7145" fmla="*/ 945682 w 1987075"/>
              <a:gd name="connsiteY7145" fmla="*/ 996997 h 1341521"/>
              <a:gd name="connsiteX7146" fmla="*/ 945562 w 1987075"/>
              <a:gd name="connsiteY7146" fmla="*/ 998802 h 1341521"/>
              <a:gd name="connsiteX7147" fmla="*/ 946705 w 1987075"/>
              <a:gd name="connsiteY7147" fmla="*/ 1001028 h 1341521"/>
              <a:gd name="connsiteX7148" fmla="*/ 948149 w 1987075"/>
              <a:gd name="connsiteY7148" fmla="*/ 1001268 h 1341521"/>
              <a:gd name="connsiteX7149" fmla="*/ 947788 w 1987075"/>
              <a:gd name="connsiteY7149" fmla="*/ 1003855 h 1341521"/>
              <a:gd name="connsiteX7150" fmla="*/ 948389 w 1987075"/>
              <a:gd name="connsiteY7150" fmla="*/ 1005359 h 1341521"/>
              <a:gd name="connsiteX7151" fmla="*/ 946945 w 1987075"/>
              <a:gd name="connsiteY7151" fmla="*/ 1005900 h 1341521"/>
              <a:gd name="connsiteX7152" fmla="*/ 948149 w 1987075"/>
              <a:gd name="connsiteY7152" fmla="*/ 1007104 h 1341521"/>
              <a:gd name="connsiteX7153" fmla="*/ 950134 w 1987075"/>
              <a:gd name="connsiteY7153" fmla="*/ 1006502 h 1341521"/>
              <a:gd name="connsiteX7154" fmla="*/ 949773 w 1987075"/>
              <a:gd name="connsiteY7154" fmla="*/ 1008427 h 1341521"/>
              <a:gd name="connsiteX7155" fmla="*/ 946163 w 1987075"/>
              <a:gd name="connsiteY7155" fmla="*/ 1007645 h 1341521"/>
              <a:gd name="connsiteX7156" fmla="*/ 945442 w 1987075"/>
              <a:gd name="connsiteY7156" fmla="*/ 1008848 h 1341521"/>
              <a:gd name="connsiteX7157" fmla="*/ 943035 w 1987075"/>
              <a:gd name="connsiteY7157" fmla="*/ 1014804 h 1341521"/>
              <a:gd name="connsiteX7158" fmla="*/ 941110 w 1987075"/>
              <a:gd name="connsiteY7158" fmla="*/ 1017210 h 1341521"/>
              <a:gd name="connsiteX7159" fmla="*/ 938884 w 1987075"/>
              <a:gd name="connsiteY7159" fmla="*/ 1017210 h 1341521"/>
              <a:gd name="connsiteX7160" fmla="*/ 937501 w 1987075"/>
              <a:gd name="connsiteY7160" fmla="*/ 1018654 h 1341521"/>
              <a:gd name="connsiteX7161" fmla="*/ 935455 w 1987075"/>
              <a:gd name="connsiteY7161" fmla="*/ 1018834 h 1341521"/>
              <a:gd name="connsiteX7162" fmla="*/ 934132 w 1987075"/>
              <a:gd name="connsiteY7162" fmla="*/ 1020458 h 1341521"/>
              <a:gd name="connsiteX7163" fmla="*/ 933290 w 1987075"/>
              <a:gd name="connsiteY7163" fmla="*/ 1022624 h 1341521"/>
              <a:gd name="connsiteX7164" fmla="*/ 931485 w 1987075"/>
              <a:gd name="connsiteY7164" fmla="*/ 1022624 h 1341521"/>
              <a:gd name="connsiteX7165" fmla="*/ 930101 w 1987075"/>
              <a:gd name="connsiteY7165" fmla="*/ 1023707 h 1341521"/>
              <a:gd name="connsiteX7166" fmla="*/ 925469 w 1987075"/>
              <a:gd name="connsiteY7166" fmla="*/ 1023827 h 1341521"/>
              <a:gd name="connsiteX7167" fmla="*/ 922461 w 1987075"/>
              <a:gd name="connsiteY7167" fmla="*/ 1022624 h 1341521"/>
              <a:gd name="connsiteX7168" fmla="*/ 920295 w 1987075"/>
              <a:gd name="connsiteY7168" fmla="*/ 1022624 h 1341521"/>
              <a:gd name="connsiteX7169" fmla="*/ 919634 w 1987075"/>
              <a:gd name="connsiteY7169" fmla="*/ 1025692 h 1341521"/>
              <a:gd name="connsiteX7170" fmla="*/ 917949 w 1987075"/>
              <a:gd name="connsiteY7170" fmla="*/ 1029001 h 1341521"/>
              <a:gd name="connsiteX7171" fmla="*/ 918370 w 1987075"/>
              <a:gd name="connsiteY7171" fmla="*/ 1029663 h 1341521"/>
              <a:gd name="connsiteX7172" fmla="*/ 917047 w 1987075"/>
              <a:gd name="connsiteY7172" fmla="*/ 1031287 h 1341521"/>
              <a:gd name="connsiteX7173" fmla="*/ 915663 w 1987075"/>
              <a:gd name="connsiteY7173" fmla="*/ 1031587 h 1341521"/>
              <a:gd name="connsiteX7174" fmla="*/ 911934 w 1987075"/>
              <a:gd name="connsiteY7174" fmla="*/ 1030806 h 1341521"/>
              <a:gd name="connsiteX7175" fmla="*/ 910730 w 1987075"/>
              <a:gd name="connsiteY7175" fmla="*/ 1032009 h 1341521"/>
              <a:gd name="connsiteX7176" fmla="*/ 910490 w 1987075"/>
              <a:gd name="connsiteY7176" fmla="*/ 1034716 h 1341521"/>
              <a:gd name="connsiteX7177" fmla="*/ 910911 w 1987075"/>
              <a:gd name="connsiteY7177" fmla="*/ 1036942 h 1341521"/>
              <a:gd name="connsiteX7178" fmla="*/ 913437 w 1987075"/>
              <a:gd name="connsiteY7178" fmla="*/ 1039107 h 1341521"/>
              <a:gd name="connsiteX7179" fmla="*/ 912475 w 1987075"/>
              <a:gd name="connsiteY7179" fmla="*/ 1040190 h 1341521"/>
              <a:gd name="connsiteX7180" fmla="*/ 911152 w 1987075"/>
              <a:gd name="connsiteY7180" fmla="*/ 1040371 h 1341521"/>
              <a:gd name="connsiteX7181" fmla="*/ 910249 w 1987075"/>
              <a:gd name="connsiteY7181" fmla="*/ 1041574 h 1341521"/>
              <a:gd name="connsiteX7182" fmla="*/ 908083 w 1987075"/>
              <a:gd name="connsiteY7182" fmla="*/ 1040912 h 1341521"/>
              <a:gd name="connsiteX7183" fmla="*/ 907542 w 1987075"/>
              <a:gd name="connsiteY7183" fmla="*/ 1041634 h 1341521"/>
              <a:gd name="connsiteX7184" fmla="*/ 904654 w 1987075"/>
              <a:gd name="connsiteY7184" fmla="*/ 1040310 h 1341521"/>
              <a:gd name="connsiteX7185" fmla="*/ 903451 w 1987075"/>
              <a:gd name="connsiteY7185" fmla="*/ 1040732 h 1341521"/>
              <a:gd name="connsiteX7186" fmla="*/ 905076 w 1987075"/>
              <a:gd name="connsiteY7186" fmla="*/ 1042175 h 1341521"/>
              <a:gd name="connsiteX7187" fmla="*/ 902308 w 1987075"/>
              <a:gd name="connsiteY7187" fmla="*/ 1042175 h 1341521"/>
              <a:gd name="connsiteX7188" fmla="*/ 898097 w 1987075"/>
              <a:gd name="connsiteY7188" fmla="*/ 1043920 h 1341521"/>
              <a:gd name="connsiteX7189" fmla="*/ 896232 w 1987075"/>
              <a:gd name="connsiteY7189" fmla="*/ 1045243 h 1341521"/>
              <a:gd name="connsiteX7190" fmla="*/ 896834 w 1987075"/>
              <a:gd name="connsiteY7190" fmla="*/ 1046868 h 1341521"/>
              <a:gd name="connsiteX7191" fmla="*/ 898759 w 1987075"/>
              <a:gd name="connsiteY7191" fmla="*/ 1047289 h 1341521"/>
              <a:gd name="connsiteX7192" fmla="*/ 900143 w 1987075"/>
              <a:gd name="connsiteY7192" fmla="*/ 1046507 h 1341521"/>
              <a:gd name="connsiteX7193" fmla="*/ 899120 w 1987075"/>
              <a:gd name="connsiteY7193" fmla="*/ 1044702 h 1341521"/>
              <a:gd name="connsiteX7194" fmla="*/ 902008 w 1987075"/>
              <a:gd name="connsiteY7194" fmla="*/ 1044461 h 1341521"/>
              <a:gd name="connsiteX7195" fmla="*/ 903151 w 1987075"/>
              <a:gd name="connsiteY7195" fmla="*/ 1043078 h 1341521"/>
              <a:gd name="connsiteX7196" fmla="*/ 905256 w 1987075"/>
              <a:gd name="connsiteY7196" fmla="*/ 1043860 h 1341521"/>
              <a:gd name="connsiteX7197" fmla="*/ 905497 w 1987075"/>
              <a:gd name="connsiteY7197" fmla="*/ 1045845 h 1341521"/>
              <a:gd name="connsiteX7198" fmla="*/ 906880 w 1987075"/>
              <a:gd name="connsiteY7198" fmla="*/ 1047289 h 1341521"/>
              <a:gd name="connsiteX7199" fmla="*/ 902068 w 1987075"/>
              <a:gd name="connsiteY7199" fmla="*/ 1048432 h 1341521"/>
              <a:gd name="connsiteX7200" fmla="*/ 904233 w 1987075"/>
              <a:gd name="connsiteY7200" fmla="*/ 1050237 h 1341521"/>
              <a:gd name="connsiteX7201" fmla="*/ 903933 w 1987075"/>
              <a:gd name="connsiteY7201" fmla="*/ 1052342 h 1341521"/>
              <a:gd name="connsiteX7202" fmla="*/ 902609 w 1987075"/>
              <a:gd name="connsiteY7202" fmla="*/ 1051981 h 1341521"/>
              <a:gd name="connsiteX7203" fmla="*/ 903030 w 1987075"/>
              <a:gd name="connsiteY7203" fmla="*/ 1053124 h 1341521"/>
              <a:gd name="connsiteX7204" fmla="*/ 900323 w 1987075"/>
              <a:gd name="connsiteY7204" fmla="*/ 1053726 h 1341521"/>
              <a:gd name="connsiteX7205" fmla="*/ 899120 w 1987075"/>
              <a:gd name="connsiteY7205" fmla="*/ 1053124 h 1341521"/>
              <a:gd name="connsiteX7206" fmla="*/ 898398 w 1987075"/>
              <a:gd name="connsiteY7206" fmla="*/ 1053966 h 1341521"/>
              <a:gd name="connsiteX7207" fmla="*/ 897195 w 1987075"/>
              <a:gd name="connsiteY7207" fmla="*/ 1052523 h 1341521"/>
              <a:gd name="connsiteX7208" fmla="*/ 897977 w 1987075"/>
              <a:gd name="connsiteY7208" fmla="*/ 1055170 h 1341521"/>
              <a:gd name="connsiteX7209" fmla="*/ 900022 w 1987075"/>
              <a:gd name="connsiteY7209" fmla="*/ 1057095 h 1341521"/>
              <a:gd name="connsiteX7210" fmla="*/ 899842 w 1987075"/>
              <a:gd name="connsiteY7210" fmla="*/ 1057817 h 1341521"/>
              <a:gd name="connsiteX7211" fmla="*/ 897556 w 1987075"/>
              <a:gd name="connsiteY7211" fmla="*/ 1057817 h 1341521"/>
              <a:gd name="connsiteX7212" fmla="*/ 895089 w 1987075"/>
              <a:gd name="connsiteY7212" fmla="*/ 1054989 h 1341521"/>
              <a:gd name="connsiteX7213" fmla="*/ 894668 w 1987075"/>
              <a:gd name="connsiteY7213" fmla="*/ 1057696 h 1341521"/>
              <a:gd name="connsiteX7214" fmla="*/ 895210 w 1987075"/>
              <a:gd name="connsiteY7214" fmla="*/ 1060704 h 1341521"/>
              <a:gd name="connsiteX7215" fmla="*/ 892262 w 1987075"/>
              <a:gd name="connsiteY7215" fmla="*/ 1059441 h 1341521"/>
              <a:gd name="connsiteX7216" fmla="*/ 893104 w 1987075"/>
              <a:gd name="connsiteY7216" fmla="*/ 1059020 h 1341521"/>
              <a:gd name="connsiteX7217" fmla="*/ 890999 w 1987075"/>
              <a:gd name="connsiteY7217" fmla="*/ 1056192 h 1341521"/>
              <a:gd name="connsiteX7218" fmla="*/ 890517 w 1987075"/>
              <a:gd name="connsiteY7218" fmla="*/ 1052282 h 1341521"/>
              <a:gd name="connsiteX7219" fmla="*/ 889856 w 1987075"/>
              <a:gd name="connsiteY7219" fmla="*/ 1052462 h 1341521"/>
              <a:gd name="connsiteX7220" fmla="*/ 889495 w 1987075"/>
              <a:gd name="connsiteY7220" fmla="*/ 1059080 h 1341521"/>
              <a:gd name="connsiteX7221" fmla="*/ 888592 w 1987075"/>
              <a:gd name="connsiteY7221" fmla="*/ 1060283 h 1341521"/>
              <a:gd name="connsiteX7222" fmla="*/ 887209 w 1987075"/>
              <a:gd name="connsiteY7222" fmla="*/ 1059260 h 1341521"/>
              <a:gd name="connsiteX7223" fmla="*/ 885584 w 1987075"/>
              <a:gd name="connsiteY7223" fmla="*/ 1059922 h 1341521"/>
              <a:gd name="connsiteX7224" fmla="*/ 884923 w 1987075"/>
              <a:gd name="connsiteY7224" fmla="*/ 1061666 h 1341521"/>
              <a:gd name="connsiteX7225" fmla="*/ 883298 w 1987075"/>
              <a:gd name="connsiteY7225" fmla="*/ 1063832 h 1341521"/>
              <a:gd name="connsiteX7226" fmla="*/ 880291 w 1987075"/>
              <a:gd name="connsiteY7226" fmla="*/ 1062629 h 1341521"/>
              <a:gd name="connsiteX7227" fmla="*/ 880531 w 1987075"/>
              <a:gd name="connsiteY7227" fmla="*/ 1060524 h 1341521"/>
              <a:gd name="connsiteX7228" fmla="*/ 879087 w 1987075"/>
              <a:gd name="connsiteY7228" fmla="*/ 1059922 h 1341521"/>
              <a:gd name="connsiteX7229" fmla="*/ 877042 w 1987075"/>
              <a:gd name="connsiteY7229" fmla="*/ 1060524 h 1341521"/>
              <a:gd name="connsiteX7230" fmla="*/ 875839 w 1987075"/>
              <a:gd name="connsiteY7230" fmla="*/ 1063532 h 1341521"/>
              <a:gd name="connsiteX7231" fmla="*/ 872590 w 1987075"/>
              <a:gd name="connsiteY7231" fmla="*/ 1064013 h 1341521"/>
              <a:gd name="connsiteX7232" fmla="*/ 871568 w 1987075"/>
              <a:gd name="connsiteY7232" fmla="*/ 1062088 h 1341521"/>
              <a:gd name="connsiteX7233" fmla="*/ 869643 w 1987075"/>
              <a:gd name="connsiteY7233" fmla="*/ 1061306 h 1341521"/>
              <a:gd name="connsiteX7234" fmla="*/ 866635 w 1987075"/>
              <a:gd name="connsiteY7234" fmla="*/ 1062629 h 1341521"/>
              <a:gd name="connsiteX7235" fmla="*/ 863627 w 1987075"/>
              <a:gd name="connsiteY7235" fmla="*/ 1063050 h 1341521"/>
              <a:gd name="connsiteX7236" fmla="*/ 861822 w 1987075"/>
              <a:gd name="connsiteY7236" fmla="*/ 1065757 h 1341521"/>
              <a:gd name="connsiteX7237" fmla="*/ 858754 w 1987075"/>
              <a:gd name="connsiteY7237" fmla="*/ 1065757 h 1341521"/>
              <a:gd name="connsiteX7238" fmla="*/ 859115 w 1987075"/>
              <a:gd name="connsiteY7238" fmla="*/ 1067742 h 1341521"/>
              <a:gd name="connsiteX7239" fmla="*/ 860378 w 1987075"/>
              <a:gd name="connsiteY7239" fmla="*/ 1069367 h 1341521"/>
              <a:gd name="connsiteX7240" fmla="*/ 858934 w 1987075"/>
              <a:gd name="connsiteY7240" fmla="*/ 1071773 h 1341521"/>
              <a:gd name="connsiteX7241" fmla="*/ 853580 w 1987075"/>
              <a:gd name="connsiteY7241" fmla="*/ 1072796 h 1341521"/>
              <a:gd name="connsiteX7242" fmla="*/ 852798 w 1987075"/>
              <a:gd name="connsiteY7242" fmla="*/ 1071171 h 1341521"/>
              <a:gd name="connsiteX7243" fmla="*/ 851475 w 1987075"/>
              <a:gd name="connsiteY7243" fmla="*/ 1071171 h 1341521"/>
              <a:gd name="connsiteX7244" fmla="*/ 852678 w 1987075"/>
              <a:gd name="connsiteY7244" fmla="*/ 1072615 h 1341521"/>
              <a:gd name="connsiteX7245" fmla="*/ 851655 w 1987075"/>
              <a:gd name="connsiteY7245" fmla="*/ 1074119 h 1341521"/>
              <a:gd name="connsiteX7246" fmla="*/ 849790 w 1987075"/>
              <a:gd name="connsiteY7246" fmla="*/ 1074179 h 1341521"/>
              <a:gd name="connsiteX7247" fmla="*/ 847625 w 1987075"/>
              <a:gd name="connsiteY7247" fmla="*/ 1073097 h 1341521"/>
              <a:gd name="connsiteX7248" fmla="*/ 847083 w 1987075"/>
              <a:gd name="connsiteY7248" fmla="*/ 1073879 h 1341521"/>
              <a:gd name="connsiteX7249" fmla="*/ 847685 w 1987075"/>
              <a:gd name="connsiteY7249" fmla="*/ 1076405 h 1341521"/>
              <a:gd name="connsiteX7250" fmla="*/ 846722 w 1987075"/>
              <a:gd name="connsiteY7250" fmla="*/ 1076586 h 1341521"/>
              <a:gd name="connsiteX7251" fmla="*/ 847083 w 1987075"/>
              <a:gd name="connsiteY7251" fmla="*/ 1078391 h 1341521"/>
              <a:gd name="connsiteX7252" fmla="*/ 848407 w 1987075"/>
              <a:gd name="connsiteY7252" fmla="*/ 1079293 h 1341521"/>
              <a:gd name="connsiteX7253" fmla="*/ 847264 w 1987075"/>
              <a:gd name="connsiteY7253" fmla="*/ 1081699 h 1341521"/>
              <a:gd name="connsiteX7254" fmla="*/ 845279 w 1987075"/>
              <a:gd name="connsiteY7254" fmla="*/ 1081338 h 1341521"/>
              <a:gd name="connsiteX7255" fmla="*/ 843053 w 1987075"/>
              <a:gd name="connsiteY7255" fmla="*/ 1082421 h 1341521"/>
              <a:gd name="connsiteX7256" fmla="*/ 843113 w 1987075"/>
              <a:gd name="connsiteY7256" fmla="*/ 1079714 h 1341521"/>
              <a:gd name="connsiteX7257" fmla="*/ 840466 w 1987075"/>
              <a:gd name="connsiteY7257" fmla="*/ 1078571 h 1341521"/>
              <a:gd name="connsiteX7258" fmla="*/ 838421 w 1987075"/>
              <a:gd name="connsiteY7258" fmla="*/ 1076285 h 1341521"/>
              <a:gd name="connsiteX7259" fmla="*/ 837879 w 1987075"/>
              <a:gd name="connsiteY7259" fmla="*/ 1074661 h 1341521"/>
              <a:gd name="connsiteX7260" fmla="*/ 835413 w 1987075"/>
              <a:gd name="connsiteY7260" fmla="*/ 1074540 h 1341521"/>
              <a:gd name="connsiteX7261" fmla="*/ 834390 w 1987075"/>
              <a:gd name="connsiteY7261" fmla="*/ 1075503 h 1341521"/>
              <a:gd name="connsiteX7262" fmla="*/ 834390 w 1987075"/>
              <a:gd name="connsiteY7262" fmla="*/ 1077187 h 1341521"/>
              <a:gd name="connsiteX7263" fmla="*/ 832766 w 1987075"/>
              <a:gd name="connsiteY7263" fmla="*/ 1080436 h 1341521"/>
              <a:gd name="connsiteX7264" fmla="*/ 834691 w 1987075"/>
              <a:gd name="connsiteY7264" fmla="*/ 1082963 h 1341521"/>
              <a:gd name="connsiteX7265" fmla="*/ 833668 w 1987075"/>
              <a:gd name="connsiteY7265" fmla="*/ 1084346 h 1341521"/>
              <a:gd name="connsiteX7266" fmla="*/ 829096 w 1987075"/>
              <a:gd name="connsiteY7266" fmla="*/ 1084647 h 1341521"/>
              <a:gd name="connsiteX7267" fmla="*/ 826991 w 1987075"/>
              <a:gd name="connsiteY7267" fmla="*/ 1085309 h 1341521"/>
              <a:gd name="connsiteX7268" fmla="*/ 827352 w 1987075"/>
              <a:gd name="connsiteY7268" fmla="*/ 1086392 h 1341521"/>
              <a:gd name="connsiteX7269" fmla="*/ 826389 w 1987075"/>
              <a:gd name="connsiteY7269" fmla="*/ 1088196 h 1341521"/>
              <a:gd name="connsiteX7270" fmla="*/ 826750 w 1987075"/>
              <a:gd name="connsiteY7270" fmla="*/ 1089520 h 1341521"/>
              <a:gd name="connsiteX7271" fmla="*/ 825727 w 1987075"/>
              <a:gd name="connsiteY7271" fmla="*/ 1092347 h 1341521"/>
              <a:gd name="connsiteX7272" fmla="*/ 823080 w 1987075"/>
              <a:gd name="connsiteY7272" fmla="*/ 1091686 h 1341521"/>
              <a:gd name="connsiteX7273" fmla="*/ 822719 w 1987075"/>
              <a:gd name="connsiteY7273" fmla="*/ 1089039 h 1341521"/>
              <a:gd name="connsiteX7274" fmla="*/ 821215 w 1987075"/>
              <a:gd name="connsiteY7274" fmla="*/ 1089520 h 1341521"/>
              <a:gd name="connsiteX7275" fmla="*/ 820433 w 1987075"/>
              <a:gd name="connsiteY7275" fmla="*/ 1090543 h 1341521"/>
              <a:gd name="connsiteX7276" fmla="*/ 818208 w 1987075"/>
              <a:gd name="connsiteY7276" fmla="*/ 1091505 h 1341521"/>
              <a:gd name="connsiteX7277" fmla="*/ 815561 w 1987075"/>
              <a:gd name="connsiteY7277" fmla="*/ 1090302 h 1341521"/>
              <a:gd name="connsiteX7278" fmla="*/ 814057 w 1987075"/>
              <a:gd name="connsiteY7278" fmla="*/ 1087835 h 1341521"/>
              <a:gd name="connsiteX7279" fmla="*/ 812733 w 1987075"/>
              <a:gd name="connsiteY7279" fmla="*/ 1088076 h 1341521"/>
              <a:gd name="connsiteX7280" fmla="*/ 812853 w 1987075"/>
              <a:gd name="connsiteY7280" fmla="*/ 1091505 h 1341521"/>
              <a:gd name="connsiteX7281" fmla="*/ 811650 w 1987075"/>
              <a:gd name="connsiteY7281" fmla="*/ 1093310 h 1341521"/>
              <a:gd name="connsiteX7282" fmla="*/ 811650 w 1987075"/>
              <a:gd name="connsiteY7282" fmla="*/ 1095596 h 1341521"/>
              <a:gd name="connsiteX7283" fmla="*/ 812252 w 1987075"/>
              <a:gd name="connsiteY7283" fmla="*/ 1097160 h 1341521"/>
              <a:gd name="connsiteX7284" fmla="*/ 811530 w 1987075"/>
              <a:gd name="connsiteY7284" fmla="*/ 1098363 h 1341521"/>
              <a:gd name="connsiteX7285" fmla="*/ 808703 w 1987075"/>
              <a:gd name="connsiteY7285" fmla="*/ 1097761 h 1341521"/>
              <a:gd name="connsiteX7286" fmla="*/ 807499 w 1987075"/>
              <a:gd name="connsiteY7286" fmla="*/ 1094813 h 1341521"/>
              <a:gd name="connsiteX7287" fmla="*/ 805454 w 1987075"/>
              <a:gd name="connsiteY7287" fmla="*/ 1093370 h 1341521"/>
              <a:gd name="connsiteX7288" fmla="*/ 804131 w 1987075"/>
              <a:gd name="connsiteY7288" fmla="*/ 1093972 h 1341521"/>
              <a:gd name="connsiteX7289" fmla="*/ 803168 w 1987075"/>
              <a:gd name="connsiteY7289" fmla="*/ 1095896 h 1341521"/>
              <a:gd name="connsiteX7290" fmla="*/ 798355 w 1987075"/>
              <a:gd name="connsiteY7290" fmla="*/ 1096619 h 1341521"/>
              <a:gd name="connsiteX7291" fmla="*/ 794084 w 1987075"/>
              <a:gd name="connsiteY7291" fmla="*/ 1099987 h 1341521"/>
              <a:gd name="connsiteX7292" fmla="*/ 792580 w 1987075"/>
              <a:gd name="connsiteY7292" fmla="*/ 1100168 h 1341521"/>
              <a:gd name="connsiteX7293" fmla="*/ 789633 w 1987075"/>
              <a:gd name="connsiteY7293" fmla="*/ 1102393 h 1341521"/>
              <a:gd name="connsiteX7294" fmla="*/ 787407 w 1987075"/>
              <a:gd name="connsiteY7294" fmla="*/ 1102393 h 1341521"/>
              <a:gd name="connsiteX7295" fmla="*/ 786384 w 1987075"/>
              <a:gd name="connsiteY7295" fmla="*/ 1105221 h 1341521"/>
              <a:gd name="connsiteX7296" fmla="*/ 788911 w 1987075"/>
              <a:gd name="connsiteY7296" fmla="*/ 1105281 h 1341521"/>
              <a:gd name="connsiteX7297" fmla="*/ 795408 w 1987075"/>
              <a:gd name="connsiteY7297" fmla="*/ 1104198 h 1341521"/>
              <a:gd name="connsiteX7298" fmla="*/ 796370 w 1987075"/>
              <a:gd name="connsiteY7298" fmla="*/ 1105221 h 1341521"/>
              <a:gd name="connsiteX7299" fmla="*/ 795468 w 1987075"/>
              <a:gd name="connsiteY7299" fmla="*/ 1106123 h 1341521"/>
              <a:gd name="connsiteX7300" fmla="*/ 796611 w 1987075"/>
              <a:gd name="connsiteY7300" fmla="*/ 1106845 h 1341521"/>
              <a:gd name="connsiteX7301" fmla="*/ 794806 w 1987075"/>
              <a:gd name="connsiteY7301" fmla="*/ 1110154 h 1341521"/>
              <a:gd name="connsiteX7302" fmla="*/ 793001 w 1987075"/>
              <a:gd name="connsiteY7302" fmla="*/ 1109973 h 1341521"/>
              <a:gd name="connsiteX7303" fmla="*/ 791497 w 1987075"/>
              <a:gd name="connsiteY7303" fmla="*/ 1111778 h 1341521"/>
              <a:gd name="connsiteX7304" fmla="*/ 792039 w 1987075"/>
              <a:gd name="connsiteY7304" fmla="*/ 1113583 h 1341521"/>
              <a:gd name="connsiteX7305" fmla="*/ 794566 w 1987075"/>
              <a:gd name="connsiteY7305" fmla="*/ 1115207 h 1341521"/>
              <a:gd name="connsiteX7306" fmla="*/ 791618 w 1987075"/>
              <a:gd name="connsiteY7306" fmla="*/ 1118215 h 1341521"/>
              <a:gd name="connsiteX7307" fmla="*/ 789933 w 1987075"/>
              <a:gd name="connsiteY7307" fmla="*/ 1118095 h 1341521"/>
              <a:gd name="connsiteX7308" fmla="*/ 789512 w 1987075"/>
              <a:gd name="connsiteY7308" fmla="*/ 1119599 h 1341521"/>
              <a:gd name="connsiteX7309" fmla="*/ 787106 w 1987075"/>
              <a:gd name="connsiteY7309" fmla="*/ 1118816 h 1341521"/>
              <a:gd name="connsiteX7310" fmla="*/ 786685 w 1987075"/>
              <a:gd name="connsiteY7310" fmla="*/ 1119719 h 1341521"/>
              <a:gd name="connsiteX7311" fmla="*/ 787527 w 1987075"/>
              <a:gd name="connsiteY7311" fmla="*/ 1122366 h 1341521"/>
              <a:gd name="connsiteX7312" fmla="*/ 785903 w 1987075"/>
              <a:gd name="connsiteY7312" fmla="*/ 1122426 h 1341521"/>
              <a:gd name="connsiteX7313" fmla="*/ 783617 w 1987075"/>
              <a:gd name="connsiteY7313" fmla="*/ 1124291 h 1341521"/>
              <a:gd name="connsiteX7314" fmla="*/ 779285 w 1987075"/>
              <a:gd name="connsiteY7314" fmla="*/ 1123870 h 1341521"/>
              <a:gd name="connsiteX7315" fmla="*/ 780729 w 1987075"/>
              <a:gd name="connsiteY7315" fmla="*/ 1125434 h 1341521"/>
              <a:gd name="connsiteX7316" fmla="*/ 781271 w 1987075"/>
              <a:gd name="connsiteY7316" fmla="*/ 1127239 h 1341521"/>
              <a:gd name="connsiteX7317" fmla="*/ 780549 w 1987075"/>
              <a:gd name="connsiteY7317" fmla="*/ 1129465 h 1341521"/>
              <a:gd name="connsiteX7318" fmla="*/ 779526 w 1987075"/>
              <a:gd name="connsiteY7318" fmla="*/ 1128442 h 1341521"/>
              <a:gd name="connsiteX7319" fmla="*/ 775917 w 1987075"/>
              <a:gd name="connsiteY7319" fmla="*/ 1126156 h 1341521"/>
              <a:gd name="connsiteX7320" fmla="*/ 774533 w 1987075"/>
              <a:gd name="connsiteY7320" fmla="*/ 1123268 h 1341521"/>
              <a:gd name="connsiteX7321" fmla="*/ 771585 w 1987075"/>
              <a:gd name="connsiteY7321" fmla="*/ 1123629 h 1341521"/>
              <a:gd name="connsiteX7322" fmla="*/ 772668 w 1987075"/>
              <a:gd name="connsiteY7322" fmla="*/ 1126156 h 1341521"/>
              <a:gd name="connsiteX7323" fmla="*/ 770442 w 1987075"/>
              <a:gd name="connsiteY7323" fmla="*/ 1127961 h 1341521"/>
              <a:gd name="connsiteX7324" fmla="*/ 768878 w 1987075"/>
              <a:gd name="connsiteY7324" fmla="*/ 1132533 h 1341521"/>
              <a:gd name="connsiteX7325" fmla="*/ 767434 w 1987075"/>
              <a:gd name="connsiteY7325" fmla="*/ 1133375 h 1341521"/>
              <a:gd name="connsiteX7326" fmla="*/ 766953 w 1987075"/>
              <a:gd name="connsiteY7326" fmla="*/ 1130848 h 1341521"/>
              <a:gd name="connsiteX7327" fmla="*/ 765930 w 1987075"/>
              <a:gd name="connsiteY7327" fmla="*/ 1129104 h 1341521"/>
              <a:gd name="connsiteX7328" fmla="*/ 765810 w 1987075"/>
              <a:gd name="connsiteY7328" fmla="*/ 1127299 h 1341521"/>
              <a:gd name="connsiteX7329" fmla="*/ 763765 w 1987075"/>
              <a:gd name="connsiteY7329" fmla="*/ 1127720 h 1341521"/>
              <a:gd name="connsiteX7330" fmla="*/ 762140 w 1987075"/>
              <a:gd name="connsiteY7330" fmla="*/ 1130848 h 1341521"/>
              <a:gd name="connsiteX7331" fmla="*/ 760877 w 1987075"/>
              <a:gd name="connsiteY7331" fmla="*/ 1130547 h 1341521"/>
              <a:gd name="connsiteX7332" fmla="*/ 758471 w 1987075"/>
              <a:gd name="connsiteY7332" fmla="*/ 1131871 h 1341521"/>
              <a:gd name="connsiteX7333" fmla="*/ 754561 w 1987075"/>
              <a:gd name="connsiteY7333" fmla="*/ 1136984 h 1341521"/>
              <a:gd name="connsiteX7334" fmla="*/ 754380 w 1987075"/>
              <a:gd name="connsiteY7334" fmla="*/ 1135661 h 1341521"/>
              <a:gd name="connsiteX7335" fmla="*/ 752696 w 1987075"/>
              <a:gd name="connsiteY7335" fmla="*/ 1135360 h 1341521"/>
              <a:gd name="connsiteX7336" fmla="*/ 751553 w 1987075"/>
              <a:gd name="connsiteY7336" fmla="*/ 1136503 h 1341521"/>
              <a:gd name="connsiteX7337" fmla="*/ 751733 w 1987075"/>
              <a:gd name="connsiteY7337" fmla="*/ 1138669 h 1341521"/>
              <a:gd name="connsiteX7338" fmla="*/ 748605 w 1987075"/>
              <a:gd name="connsiteY7338" fmla="*/ 1140113 h 1341521"/>
              <a:gd name="connsiteX7339" fmla="*/ 746800 w 1987075"/>
              <a:gd name="connsiteY7339" fmla="*/ 1137345 h 1341521"/>
              <a:gd name="connsiteX7340" fmla="*/ 745958 w 1987075"/>
              <a:gd name="connsiteY7340" fmla="*/ 1137165 h 1341521"/>
              <a:gd name="connsiteX7341" fmla="*/ 745477 w 1987075"/>
              <a:gd name="connsiteY7341" fmla="*/ 1135360 h 1341521"/>
              <a:gd name="connsiteX7342" fmla="*/ 742348 w 1987075"/>
              <a:gd name="connsiteY7342" fmla="*/ 1130668 h 1341521"/>
              <a:gd name="connsiteX7343" fmla="*/ 739942 w 1987075"/>
              <a:gd name="connsiteY7343" fmla="*/ 1130487 h 1341521"/>
              <a:gd name="connsiteX7344" fmla="*/ 738077 w 1987075"/>
              <a:gd name="connsiteY7344" fmla="*/ 1132172 h 1341521"/>
              <a:gd name="connsiteX7345" fmla="*/ 738318 w 1987075"/>
              <a:gd name="connsiteY7345" fmla="*/ 1134819 h 1341521"/>
              <a:gd name="connsiteX7346" fmla="*/ 739641 w 1987075"/>
              <a:gd name="connsiteY7346" fmla="*/ 1134939 h 1341521"/>
              <a:gd name="connsiteX7347" fmla="*/ 740002 w 1987075"/>
              <a:gd name="connsiteY7347" fmla="*/ 1137586 h 1341521"/>
              <a:gd name="connsiteX7348" fmla="*/ 736874 w 1987075"/>
              <a:gd name="connsiteY7348" fmla="*/ 1138428 h 1341521"/>
              <a:gd name="connsiteX7349" fmla="*/ 736513 w 1987075"/>
              <a:gd name="connsiteY7349" fmla="*/ 1137466 h 1341521"/>
              <a:gd name="connsiteX7350" fmla="*/ 734468 w 1987075"/>
              <a:gd name="connsiteY7350" fmla="*/ 1137466 h 1341521"/>
              <a:gd name="connsiteX7351" fmla="*/ 731761 w 1987075"/>
              <a:gd name="connsiteY7351" fmla="*/ 1141195 h 1341521"/>
              <a:gd name="connsiteX7352" fmla="*/ 731881 w 1987075"/>
              <a:gd name="connsiteY7352" fmla="*/ 1143782 h 1341521"/>
              <a:gd name="connsiteX7353" fmla="*/ 733325 w 1987075"/>
              <a:gd name="connsiteY7353" fmla="*/ 1144805 h 1341521"/>
              <a:gd name="connsiteX7354" fmla="*/ 734708 w 1987075"/>
              <a:gd name="connsiteY7354" fmla="*/ 1144624 h 1341521"/>
              <a:gd name="connsiteX7355" fmla="*/ 735430 w 1987075"/>
              <a:gd name="connsiteY7355" fmla="*/ 1147332 h 1341521"/>
              <a:gd name="connsiteX7356" fmla="*/ 733265 w 1987075"/>
              <a:gd name="connsiteY7356" fmla="*/ 1148715 h 1341521"/>
              <a:gd name="connsiteX7357" fmla="*/ 727670 w 1987075"/>
              <a:gd name="connsiteY7357" fmla="*/ 1147512 h 1341521"/>
              <a:gd name="connsiteX7358" fmla="*/ 725143 w 1987075"/>
              <a:gd name="connsiteY7358" fmla="*/ 1147452 h 1341521"/>
              <a:gd name="connsiteX7359" fmla="*/ 724000 w 1987075"/>
              <a:gd name="connsiteY7359" fmla="*/ 1146068 h 1341521"/>
              <a:gd name="connsiteX7360" fmla="*/ 723399 w 1987075"/>
              <a:gd name="connsiteY7360" fmla="*/ 1141737 h 1341521"/>
              <a:gd name="connsiteX7361" fmla="*/ 721293 w 1987075"/>
              <a:gd name="connsiteY7361" fmla="*/ 1141256 h 1341521"/>
              <a:gd name="connsiteX7362" fmla="*/ 718887 w 1987075"/>
              <a:gd name="connsiteY7362" fmla="*/ 1142158 h 1341521"/>
              <a:gd name="connsiteX7363" fmla="*/ 718225 w 1987075"/>
              <a:gd name="connsiteY7363" fmla="*/ 1143060 h 1341521"/>
              <a:gd name="connsiteX7364" fmla="*/ 715217 w 1987075"/>
              <a:gd name="connsiteY7364" fmla="*/ 1142459 h 1341521"/>
              <a:gd name="connsiteX7365" fmla="*/ 713533 w 1987075"/>
              <a:gd name="connsiteY7365" fmla="*/ 1143120 h 1341521"/>
              <a:gd name="connsiteX7366" fmla="*/ 712630 w 1987075"/>
              <a:gd name="connsiteY7366" fmla="*/ 1144624 h 1341521"/>
              <a:gd name="connsiteX7367" fmla="*/ 711187 w 1987075"/>
              <a:gd name="connsiteY7367" fmla="*/ 1145467 h 1341521"/>
              <a:gd name="connsiteX7368" fmla="*/ 709502 w 1987075"/>
              <a:gd name="connsiteY7368" fmla="*/ 1144504 h 1341521"/>
              <a:gd name="connsiteX7369" fmla="*/ 707156 w 1987075"/>
              <a:gd name="connsiteY7369" fmla="*/ 1146309 h 1341521"/>
              <a:gd name="connsiteX7370" fmla="*/ 705351 w 1987075"/>
              <a:gd name="connsiteY7370" fmla="*/ 1146550 h 1341521"/>
              <a:gd name="connsiteX7371" fmla="*/ 703306 w 1987075"/>
              <a:gd name="connsiteY7371" fmla="*/ 1148836 h 1341521"/>
              <a:gd name="connsiteX7372" fmla="*/ 711006 w 1987075"/>
              <a:gd name="connsiteY7372" fmla="*/ 1148775 h 1341521"/>
              <a:gd name="connsiteX7373" fmla="*/ 711548 w 1987075"/>
              <a:gd name="connsiteY7373" fmla="*/ 1148114 h 1341521"/>
              <a:gd name="connsiteX7374" fmla="*/ 714255 w 1987075"/>
              <a:gd name="connsiteY7374" fmla="*/ 1148414 h 1341521"/>
              <a:gd name="connsiteX7375" fmla="*/ 715518 w 1987075"/>
              <a:gd name="connsiteY7375" fmla="*/ 1149317 h 1341521"/>
              <a:gd name="connsiteX7376" fmla="*/ 716902 w 1987075"/>
              <a:gd name="connsiteY7376" fmla="*/ 1149317 h 1341521"/>
              <a:gd name="connsiteX7377" fmla="*/ 717443 w 1987075"/>
              <a:gd name="connsiteY7377" fmla="*/ 1150881 h 1341521"/>
              <a:gd name="connsiteX7378" fmla="*/ 716661 w 1987075"/>
              <a:gd name="connsiteY7378" fmla="*/ 1151482 h 1341521"/>
              <a:gd name="connsiteX7379" fmla="*/ 716601 w 1987075"/>
              <a:gd name="connsiteY7379" fmla="*/ 1154430 h 1341521"/>
              <a:gd name="connsiteX7380" fmla="*/ 715398 w 1987075"/>
              <a:gd name="connsiteY7380" fmla="*/ 1154610 h 1341521"/>
              <a:gd name="connsiteX7381" fmla="*/ 714375 w 1987075"/>
              <a:gd name="connsiteY7381" fmla="*/ 1156235 h 1341521"/>
              <a:gd name="connsiteX7382" fmla="*/ 712991 w 1987075"/>
              <a:gd name="connsiteY7382" fmla="*/ 1156114 h 1341521"/>
              <a:gd name="connsiteX7383" fmla="*/ 711788 w 1987075"/>
              <a:gd name="connsiteY7383" fmla="*/ 1154731 h 1341521"/>
              <a:gd name="connsiteX7384" fmla="*/ 710104 w 1987075"/>
              <a:gd name="connsiteY7384" fmla="*/ 1154129 h 1341521"/>
              <a:gd name="connsiteX7385" fmla="*/ 707517 w 1987075"/>
              <a:gd name="connsiteY7385" fmla="*/ 1151663 h 1341521"/>
              <a:gd name="connsiteX7386" fmla="*/ 705111 w 1987075"/>
              <a:gd name="connsiteY7386" fmla="*/ 1151181 h 1341521"/>
              <a:gd name="connsiteX7387" fmla="*/ 702945 w 1987075"/>
              <a:gd name="connsiteY7387" fmla="*/ 1149798 h 1341521"/>
              <a:gd name="connsiteX7388" fmla="*/ 701922 w 1987075"/>
              <a:gd name="connsiteY7388" fmla="*/ 1150761 h 1341521"/>
              <a:gd name="connsiteX7389" fmla="*/ 703366 w 1987075"/>
              <a:gd name="connsiteY7389" fmla="*/ 1152565 h 1341521"/>
              <a:gd name="connsiteX7390" fmla="*/ 702283 w 1987075"/>
              <a:gd name="connsiteY7390" fmla="*/ 1154370 h 1341521"/>
              <a:gd name="connsiteX7391" fmla="*/ 700839 w 1987075"/>
              <a:gd name="connsiteY7391" fmla="*/ 1153769 h 1341521"/>
              <a:gd name="connsiteX7392" fmla="*/ 699997 w 1987075"/>
              <a:gd name="connsiteY7392" fmla="*/ 1154370 h 1341521"/>
              <a:gd name="connsiteX7393" fmla="*/ 697050 w 1987075"/>
              <a:gd name="connsiteY7393" fmla="*/ 1153046 h 1341521"/>
              <a:gd name="connsiteX7394" fmla="*/ 695606 w 1987075"/>
              <a:gd name="connsiteY7394" fmla="*/ 1151362 h 1341521"/>
              <a:gd name="connsiteX7395" fmla="*/ 693861 w 1987075"/>
              <a:gd name="connsiteY7395" fmla="*/ 1150761 h 1341521"/>
              <a:gd name="connsiteX7396" fmla="*/ 691274 w 1987075"/>
              <a:gd name="connsiteY7396" fmla="*/ 1152144 h 1341521"/>
              <a:gd name="connsiteX7397" fmla="*/ 689650 w 1987075"/>
              <a:gd name="connsiteY7397" fmla="*/ 1152324 h 1341521"/>
              <a:gd name="connsiteX7398" fmla="*/ 686101 w 1987075"/>
              <a:gd name="connsiteY7398" fmla="*/ 1155934 h 1341521"/>
              <a:gd name="connsiteX7399" fmla="*/ 683815 w 1987075"/>
              <a:gd name="connsiteY7399" fmla="*/ 1157318 h 1341521"/>
              <a:gd name="connsiteX7400" fmla="*/ 683815 w 1987075"/>
              <a:gd name="connsiteY7400" fmla="*/ 1160686 h 1341521"/>
              <a:gd name="connsiteX7401" fmla="*/ 686402 w 1987075"/>
              <a:gd name="connsiteY7401" fmla="*/ 1160446 h 1341521"/>
              <a:gd name="connsiteX7402" fmla="*/ 686101 w 1987075"/>
              <a:gd name="connsiteY7402" fmla="*/ 1161709 h 1341521"/>
              <a:gd name="connsiteX7403" fmla="*/ 687545 w 1987075"/>
              <a:gd name="connsiteY7403" fmla="*/ 1162672 h 1341521"/>
              <a:gd name="connsiteX7404" fmla="*/ 686823 w 1987075"/>
              <a:gd name="connsiteY7404" fmla="*/ 1163273 h 1341521"/>
              <a:gd name="connsiteX7405" fmla="*/ 687484 w 1987075"/>
              <a:gd name="connsiteY7405" fmla="*/ 1164717 h 1341521"/>
              <a:gd name="connsiteX7406" fmla="*/ 688507 w 1987075"/>
              <a:gd name="connsiteY7406" fmla="*/ 1163514 h 1341521"/>
              <a:gd name="connsiteX7407" fmla="*/ 690613 w 1987075"/>
              <a:gd name="connsiteY7407" fmla="*/ 1162972 h 1341521"/>
              <a:gd name="connsiteX7408" fmla="*/ 692297 w 1987075"/>
              <a:gd name="connsiteY7408" fmla="*/ 1165198 h 1341521"/>
              <a:gd name="connsiteX7409" fmla="*/ 695666 w 1987075"/>
              <a:gd name="connsiteY7409" fmla="*/ 1167003 h 1341521"/>
              <a:gd name="connsiteX7410" fmla="*/ 694643 w 1987075"/>
              <a:gd name="connsiteY7410" fmla="*/ 1168567 h 1341521"/>
              <a:gd name="connsiteX7411" fmla="*/ 689831 w 1987075"/>
              <a:gd name="connsiteY7411" fmla="*/ 1170131 h 1341521"/>
              <a:gd name="connsiteX7412" fmla="*/ 687845 w 1987075"/>
              <a:gd name="connsiteY7412" fmla="*/ 1170131 h 1341521"/>
              <a:gd name="connsiteX7413" fmla="*/ 685740 w 1987075"/>
              <a:gd name="connsiteY7413" fmla="*/ 1168688 h 1341521"/>
              <a:gd name="connsiteX7414" fmla="*/ 686702 w 1987075"/>
              <a:gd name="connsiteY7414" fmla="*/ 1170853 h 1341521"/>
              <a:gd name="connsiteX7415" fmla="*/ 689891 w 1987075"/>
              <a:gd name="connsiteY7415" fmla="*/ 1172177 h 1341521"/>
              <a:gd name="connsiteX7416" fmla="*/ 687605 w 1987075"/>
              <a:gd name="connsiteY7416" fmla="*/ 1174583 h 1341521"/>
              <a:gd name="connsiteX7417" fmla="*/ 689410 w 1987075"/>
              <a:gd name="connsiteY7417" fmla="*/ 1174462 h 1341521"/>
              <a:gd name="connsiteX7418" fmla="*/ 693801 w 1987075"/>
              <a:gd name="connsiteY7418" fmla="*/ 1172838 h 1341521"/>
              <a:gd name="connsiteX7419" fmla="*/ 695846 w 1987075"/>
              <a:gd name="connsiteY7419" fmla="*/ 1171635 h 1341521"/>
              <a:gd name="connsiteX7420" fmla="*/ 698193 w 1987075"/>
              <a:gd name="connsiteY7420" fmla="*/ 1171996 h 1341521"/>
              <a:gd name="connsiteX7421" fmla="*/ 696448 w 1987075"/>
              <a:gd name="connsiteY7421" fmla="*/ 1172357 h 1341521"/>
              <a:gd name="connsiteX7422" fmla="*/ 694463 w 1987075"/>
              <a:gd name="connsiteY7422" fmla="*/ 1174884 h 1341521"/>
              <a:gd name="connsiteX7423" fmla="*/ 691455 w 1987075"/>
              <a:gd name="connsiteY7423" fmla="*/ 1174764 h 1341521"/>
              <a:gd name="connsiteX7424" fmla="*/ 691335 w 1987075"/>
              <a:gd name="connsiteY7424" fmla="*/ 1175786 h 1341521"/>
              <a:gd name="connsiteX7425" fmla="*/ 689951 w 1987075"/>
              <a:gd name="connsiteY7425" fmla="*/ 1175546 h 1341521"/>
              <a:gd name="connsiteX7426" fmla="*/ 686341 w 1987075"/>
              <a:gd name="connsiteY7426" fmla="*/ 1176388 h 1341521"/>
              <a:gd name="connsiteX7427" fmla="*/ 685860 w 1987075"/>
              <a:gd name="connsiteY7427" fmla="*/ 1178373 h 1341521"/>
              <a:gd name="connsiteX7428" fmla="*/ 685018 w 1987075"/>
              <a:gd name="connsiteY7428" fmla="*/ 1177170 h 1341521"/>
              <a:gd name="connsiteX7429" fmla="*/ 685499 w 1987075"/>
              <a:gd name="connsiteY7429" fmla="*/ 1173079 h 1341521"/>
              <a:gd name="connsiteX7430" fmla="*/ 683935 w 1987075"/>
              <a:gd name="connsiteY7430" fmla="*/ 1175726 h 1341521"/>
              <a:gd name="connsiteX7431" fmla="*/ 683574 w 1987075"/>
              <a:gd name="connsiteY7431" fmla="*/ 1177230 h 1341521"/>
              <a:gd name="connsiteX7432" fmla="*/ 682311 w 1987075"/>
              <a:gd name="connsiteY7432" fmla="*/ 1176207 h 1341521"/>
              <a:gd name="connsiteX7433" fmla="*/ 683273 w 1987075"/>
              <a:gd name="connsiteY7433" fmla="*/ 1180659 h 1341521"/>
              <a:gd name="connsiteX7434" fmla="*/ 682431 w 1987075"/>
              <a:gd name="connsiteY7434" fmla="*/ 1182764 h 1341521"/>
              <a:gd name="connsiteX7435" fmla="*/ 681409 w 1987075"/>
              <a:gd name="connsiteY7435" fmla="*/ 1181922 h 1341521"/>
              <a:gd name="connsiteX7436" fmla="*/ 681288 w 1987075"/>
              <a:gd name="connsiteY7436" fmla="*/ 1177832 h 1341521"/>
              <a:gd name="connsiteX7437" fmla="*/ 680386 w 1987075"/>
              <a:gd name="connsiteY7437" fmla="*/ 1178734 h 1341521"/>
              <a:gd name="connsiteX7438" fmla="*/ 679243 w 1987075"/>
              <a:gd name="connsiteY7438" fmla="*/ 1177832 h 1341521"/>
              <a:gd name="connsiteX7439" fmla="*/ 679844 w 1987075"/>
              <a:gd name="connsiteY7439" fmla="*/ 1181561 h 1341521"/>
              <a:gd name="connsiteX7440" fmla="*/ 678040 w 1987075"/>
              <a:gd name="connsiteY7440" fmla="*/ 1182704 h 1341521"/>
              <a:gd name="connsiteX7441" fmla="*/ 679423 w 1987075"/>
              <a:gd name="connsiteY7441" fmla="*/ 1184870 h 1341521"/>
              <a:gd name="connsiteX7442" fmla="*/ 679423 w 1987075"/>
              <a:gd name="connsiteY7442" fmla="*/ 1182945 h 1341521"/>
              <a:gd name="connsiteX7443" fmla="*/ 681709 w 1987075"/>
              <a:gd name="connsiteY7443" fmla="*/ 1184088 h 1341521"/>
              <a:gd name="connsiteX7444" fmla="*/ 680687 w 1987075"/>
              <a:gd name="connsiteY7444" fmla="*/ 1187096 h 1341521"/>
              <a:gd name="connsiteX7445" fmla="*/ 679363 w 1987075"/>
              <a:gd name="connsiteY7445" fmla="*/ 1187697 h 1341521"/>
              <a:gd name="connsiteX7446" fmla="*/ 678641 w 1987075"/>
              <a:gd name="connsiteY7446" fmla="*/ 1184750 h 1341521"/>
              <a:gd name="connsiteX7447" fmla="*/ 677318 w 1987075"/>
              <a:gd name="connsiteY7447" fmla="*/ 1183486 h 1341521"/>
              <a:gd name="connsiteX7448" fmla="*/ 677258 w 1987075"/>
              <a:gd name="connsiteY7448" fmla="*/ 1185953 h 1341521"/>
              <a:gd name="connsiteX7449" fmla="*/ 675754 w 1987075"/>
              <a:gd name="connsiteY7449" fmla="*/ 1187758 h 1341521"/>
              <a:gd name="connsiteX7450" fmla="*/ 674791 w 1987075"/>
              <a:gd name="connsiteY7450" fmla="*/ 1183426 h 1341521"/>
              <a:gd name="connsiteX7451" fmla="*/ 677077 w 1987075"/>
              <a:gd name="connsiteY7451" fmla="*/ 1182644 h 1341521"/>
              <a:gd name="connsiteX7452" fmla="*/ 678521 w 1987075"/>
              <a:gd name="connsiteY7452" fmla="*/ 1181201 h 1341521"/>
              <a:gd name="connsiteX7453" fmla="*/ 676836 w 1987075"/>
              <a:gd name="connsiteY7453" fmla="*/ 1181862 h 1341521"/>
              <a:gd name="connsiteX7454" fmla="*/ 673949 w 1987075"/>
              <a:gd name="connsiteY7454" fmla="*/ 1182223 h 1341521"/>
              <a:gd name="connsiteX7455" fmla="*/ 673347 w 1987075"/>
              <a:gd name="connsiteY7455" fmla="*/ 1181621 h 1341521"/>
              <a:gd name="connsiteX7456" fmla="*/ 673949 w 1987075"/>
              <a:gd name="connsiteY7456" fmla="*/ 1180057 h 1341521"/>
              <a:gd name="connsiteX7457" fmla="*/ 675994 w 1987075"/>
              <a:gd name="connsiteY7457" fmla="*/ 1180057 h 1341521"/>
              <a:gd name="connsiteX7458" fmla="*/ 674190 w 1987075"/>
              <a:gd name="connsiteY7458" fmla="*/ 1178974 h 1341521"/>
              <a:gd name="connsiteX7459" fmla="*/ 674671 w 1987075"/>
              <a:gd name="connsiteY7459" fmla="*/ 1176989 h 1341521"/>
              <a:gd name="connsiteX7460" fmla="*/ 676897 w 1987075"/>
              <a:gd name="connsiteY7460" fmla="*/ 1175966 h 1341521"/>
              <a:gd name="connsiteX7461" fmla="*/ 678280 w 1987075"/>
              <a:gd name="connsiteY7461" fmla="*/ 1173861 h 1341521"/>
              <a:gd name="connsiteX7462" fmla="*/ 680025 w 1987075"/>
              <a:gd name="connsiteY7462" fmla="*/ 1174462 h 1341521"/>
              <a:gd name="connsiteX7463" fmla="*/ 680386 w 1987075"/>
              <a:gd name="connsiteY7463" fmla="*/ 1173440 h 1341521"/>
              <a:gd name="connsiteX7464" fmla="*/ 679423 w 1987075"/>
              <a:gd name="connsiteY7464" fmla="*/ 1171635 h 1341521"/>
              <a:gd name="connsiteX7465" fmla="*/ 682431 w 1987075"/>
              <a:gd name="connsiteY7465" fmla="*/ 1172237 h 1341521"/>
              <a:gd name="connsiteX7466" fmla="*/ 679844 w 1987075"/>
              <a:gd name="connsiteY7466" fmla="*/ 1170913 h 1341521"/>
              <a:gd name="connsiteX7467" fmla="*/ 677859 w 1987075"/>
              <a:gd name="connsiteY7467" fmla="*/ 1171094 h 1341521"/>
              <a:gd name="connsiteX7468" fmla="*/ 675333 w 1987075"/>
              <a:gd name="connsiteY7468" fmla="*/ 1169590 h 1341521"/>
              <a:gd name="connsiteX7469" fmla="*/ 676536 w 1987075"/>
              <a:gd name="connsiteY7469" fmla="*/ 1171876 h 1341521"/>
              <a:gd name="connsiteX7470" fmla="*/ 677979 w 1987075"/>
              <a:gd name="connsiteY7470" fmla="*/ 1172297 h 1341521"/>
              <a:gd name="connsiteX7471" fmla="*/ 676175 w 1987075"/>
              <a:gd name="connsiteY7471" fmla="*/ 1173500 h 1341521"/>
              <a:gd name="connsiteX7472" fmla="*/ 675814 w 1987075"/>
              <a:gd name="connsiteY7472" fmla="*/ 1174583 h 1341521"/>
              <a:gd name="connsiteX7473" fmla="*/ 672686 w 1987075"/>
              <a:gd name="connsiteY7473" fmla="*/ 1176268 h 1341521"/>
              <a:gd name="connsiteX7474" fmla="*/ 672926 w 1987075"/>
              <a:gd name="connsiteY7474" fmla="*/ 1173320 h 1341521"/>
              <a:gd name="connsiteX7475" fmla="*/ 669918 w 1987075"/>
              <a:gd name="connsiteY7475" fmla="*/ 1171996 h 1341521"/>
              <a:gd name="connsiteX7476" fmla="*/ 671904 w 1987075"/>
              <a:gd name="connsiteY7476" fmla="*/ 1173681 h 1341521"/>
              <a:gd name="connsiteX7477" fmla="*/ 670821 w 1987075"/>
              <a:gd name="connsiteY7477" fmla="*/ 1176207 h 1341521"/>
              <a:gd name="connsiteX7478" fmla="*/ 672024 w 1987075"/>
              <a:gd name="connsiteY7478" fmla="*/ 1178012 h 1341521"/>
              <a:gd name="connsiteX7479" fmla="*/ 670821 w 1987075"/>
              <a:gd name="connsiteY7479" fmla="*/ 1178734 h 1341521"/>
              <a:gd name="connsiteX7480" fmla="*/ 670881 w 1987075"/>
              <a:gd name="connsiteY7480" fmla="*/ 1179997 h 1341521"/>
              <a:gd name="connsiteX7481" fmla="*/ 669497 w 1987075"/>
              <a:gd name="connsiteY7481" fmla="*/ 1180779 h 1341521"/>
              <a:gd name="connsiteX7482" fmla="*/ 667693 w 1987075"/>
              <a:gd name="connsiteY7482" fmla="*/ 1180238 h 1341521"/>
              <a:gd name="connsiteX7483" fmla="*/ 667693 w 1987075"/>
              <a:gd name="connsiteY7483" fmla="*/ 1181561 h 1341521"/>
              <a:gd name="connsiteX7484" fmla="*/ 670099 w 1987075"/>
              <a:gd name="connsiteY7484" fmla="*/ 1181922 h 1341521"/>
              <a:gd name="connsiteX7485" fmla="*/ 670941 w 1987075"/>
              <a:gd name="connsiteY7485" fmla="*/ 1183426 h 1341521"/>
              <a:gd name="connsiteX7486" fmla="*/ 670159 w 1987075"/>
              <a:gd name="connsiteY7486" fmla="*/ 1185652 h 1341521"/>
              <a:gd name="connsiteX7487" fmla="*/ 667873 w 1987075"/>
              <a:gd name="connsiteY7487" fmla="*/ 1185832 h 1341521"/>
              <a:gd name="connsiteX7488" fmla="*/ 669136 w 1987075"/>
              <a:gd name="connsiteY7488" fmla="*/ 1187758 h 1341521"/>
              <a:gd name="connsiteX7489" fmla="*/ 667753 w 1987075"/>
              <a:gd name="connsiteY7489" fmla="*/ 1188299 h 1341521"/>
              <a:gd name="connsiteX7490" fmla="*/ 667211 w 1987075"/>
              <a:gd name="connsiteY7490" fmla="*/ 1186915 h 1341521"/>
              <a:gd name="connsiteX7491" fmla="*/ 665346 w 1987075"/>
              <a:gd name="connsiteY7491" fmla="*/ 1187637 h 1341521"/>
              <a:gd name="connsiteX7492" fmla="*/ 665467 w 1987075"/>
              <a:gd name="connsiteY7492" fmla="*/ 1185832 h 1341521"/>
              <a:gd name="connsiteX7493" fmla="*/ 666850 w 1987075"/>
              <a:gd name="connsiteY7493" fmla="*/ 1185832 h 1341521"/>
              <a:gd name="connsiteX7494" fmla="*/ 666249 w 1987075"/>
              <a:gd name="connsiteY7494" fmla="*/ 1184328 h 1341521"/>
              <a:gd name="connsiteX7495" fmla="*/ 666670 w 1987075"/>
              <a:gd name="connsiteY7495" fmla="*/ 1182764 h 1341521"/>
              <a:gd name="connsiteX7496" fmla="*/ 664985 w 1987075"/>
              <a:gd name="connsiteY7496" fmla="*/ 1182163 h 1341521"/>
              <a:gd name="connsiteX7497" fmla="*/ 664203 w 1987075"/>
              <a:gd name="connsiteY7497" fmla="*/ 1184088 h 1341521"/>
              <a:gd name="connsiteX7498" fmla="*/ 662699 w 1987075"/>
              <a:gd name="connsiteY7498" fmla="*/ 1184268 h 1341521"/>
              <a:gd name="connsiteX7499" fmla="*/ 662579 w 1987075"/>
              <a:gd name="connsiteY7499" fmla="*/ 1181922 h 1341521"/>
              <a:gd name="connsiteX7500" fmla="*/ 661556 w 1987075"/>
              <a:gd name="connsiteY7500" fmla="*/ 1181742 h 1341521"/>
              <a:gd name="connsiteX7501" fmla="*/ 656864 w 1987075"/>
              <a:gd name="connsiteY7501" fmla="*/ 1187577 h 1341521"/>
              <a:gd name="connsiteX7502" fmla="*/ 655360 w 1987075"/>
              <a:gd name="connsiteY7502" fmla="*/ 1186795 h 1341521"/>
              <a:gd name="connsiteX7503" fmla="*/ 652954 w 1987075"/>
              <a:gd name="connsiteY7503" fmla="*/ 1186614 h 1341521"/>
              <a:gd name="connsiteX7504" fmla="*/ 651931 w 1987075"/>
              <a:gd name="connsiteY7504" fmla="*/ 1189502 h 1341521"/>
              <a:gd name="connsiteX7505" fmla="*/ 650908 w 1987075"/>
              <a:gd name="connsiteY7505" fmla="*/ 1189021 h 1341521"/>
              <a:gd name="connsiteX7506" fmla="*/ 649765 w 1987075"/>
              <a:gd name="connsiteY7506" fmla="*/ 1186254 h 1341521"/>
              <a:gd name="connsiteX7507" fmla="*/ 645976 w 1987075"/>
              <a:gd name="connsiteY7507" fmla="*/ 1186374 h 1341521"/>
              <a:gd name="connsiteX7508" fmla="*/ 644772 w 1987075"/>
              <a:gd name="connsiteY7508" fmla="*/ 1187758 h 1341521"/>
              <a:gd name="connsiteX7509" fmla="*/ 643208 w 1987075"/>
              <a:gd name="connsiteY7509" fmla="*/ 1186614 h 1341521"/>
              <a:gd name="connsiteX7510" fmla="*/ 639719 w 1987075"/>
              <a:gd name="connsiteY7510" fmla="*/ 1186554 h 1341521"/>
              <a:gd name="connsiteX7511" fmla="*/ 639117 w 1987075"/>
              <a:gd name="connsiteY7511" fmla="*/ 1187758 h 1341521"/>
              <a:gd name="connsiteX7512" fmla="*/ 637614 w 1987075"/>
              <a:gd name="connsiteY7512" fmla="*/ 1188660 h 1341521"/>
              <a:gd name="connsiteX7513" fmla="*/ 637794 w 1987075"/>
              <a:gd name="connsiteY7513" fmla="*/ 1187457 h 1341521"/>
              <a:gd name="connsiteX7514" fmla="*/ 636591 w 1987075"/>
              <a:gd name="connsiteY7514" fmla="*/ 1186614 h 1341521"/>
              <a:gd name="connsiteX7515" fmla="*/ 633763 w 1987075"/>
              <a:gd name="connsiteY7515" fmla="*/ 1187697 h 1341521"/>
              <a:gd name="connsiteX7516" fmla="*/ 632741 w 1987075"/>
              <a:gd name="connsiteY7516" fmla="*/ 1190104 h 1341521"/>
              <a:gd name="connsiteX7517" fmla="*/ 632380 w 1987075"/>
              <a:gd name="connsiteY7517" fmla="*/ 1192209 h 1341521"/>
              <a:gd name="connsiteX7518" fmla="*/ 631417 w 1987075"/>
              <a:gd name="connsiteY7518" fmla="*/ 1192871 h 1341521"/>
              <a:gd name="connsiteX7519" fmla="*/ 630274 w 1987075"/>
              <a:gd name="connsiteY7519" fmla="*/ 1190224 h 1341521"/>
              <a:gd name="connsiteX7520" fmla="*/ 630094 w 1987075"/>
              <a:gd name="connsiteY7520" fmla="*/ 1187938 h 1341521"/>
              <a:gd name="connsiteX7521" fmla="*/ 630876 w 1987075"/>
              <a:gd name="connsiteY7521" fmla="*/ 1185652 h 1341521"/>
              <a:gd name="connsiteX7522" fmla="*/ 632139 w 1987075"/>
              <a:gd name="connsiteY7522" fmla="*/ 1184088 h 1341521"/>
              <a:gd name="connsiteX7523" fmla="*/ 630455 w 1987075"/>
              <a:gd name="connsiteY7523" fmla="*/ 1183306 h 1341521"/>
              <a:gd name="connsiteX7524" fmla="*/ 628409 w 1987075"/>
              <a:gd name="connsiteY7524" fmla="*/ 1183847 h 1341521"/>
              <a:gd name="connsiteX7525" fmla="*/ 627387 w 1987075"/>
              <a:gd name="connsiteY7525" fmla="*/ 1185411 h 1341521"/>
              <a:gd name="connsiteX7526" fmla="*/ 628590 w 1987075"/>
              <a:gd name="connsiteY7526" fmla="*/ 1186915 h 1341521"/>
              <a:gd name="connsiteX7527" fmla="*/ 627688 w 1987075"/>
              <a:gd name="connsiteY7527" fmla="*/ 1193412 h 1341521"/>
              <a:gd name="connsiteX7528" fmla="*/ 626845 w 1987075"/>
              <a:gd name="connsiteY7528" fmla="*/ 1194977 h 1341521"/>
              <a:gd name="connsiteX7529" fmla="*/ 623717 w 1987075"/>
              <a:gd name="connsiteY7529" fmla="*/ 1197202 h 1341521"/>
              <a:gd name="connsiteX7530" fmla="*/ 624439 w 1987075"/>
              <a:gd name="connsiteY7530" fmla="*/ 1198526 h 1341521"/>
              <a:gd name="connsiteX7531" fmla="*/ 623236 w 1987075"/>
              <a:gd name="connsiteY7531" fmla="*/ 1202015 h 1341521"/>
              <a:gd name="connsiteX7532" fmla="*/ 621371 w 1987075"/>
              <a:gd name="connsiteY7532" fmla="*/ 1202196 h 1341521"/>
              <a:gd name="connsiteX7533" fmla="*/ 620168 w 1987075"/>
              <a:gd name="connsiteY7533" fmla="*/ 1203158 h 1341521"/>
              <a:gd name="connsiteX7534" fmla="*/ 618002 w 1987075"/>
              <a:gd name="connsiteY7534" fmla="*/ 1206346 h 1341521"/>
              <a:gd name="connsiteX7535" fmla="*/ 615957 w 1987075"/>
              <a:gd name="connsiteY7535" fmla="*/ 1205745 h 1341521"/>
              <a:gd name="connsiteX7536" fmla="*/ 614934 w 1987075"/>
              <a:gd name="connsiteY7536" fmla="*/ 1206346 h 1341521"/>
              <a:gd name="connsiteX7537" fmla="*/ 612768 w 1987075"/>
              <a:gd name="connsiteY7537" fmla="*/ 1206045 h 1341521"/>
              <a:gd name="connsiteX7538" fmla="*/ 614874 w 1987075"/>
              <a:gd name="connsiteY7538" fmla="*/ 1203399 h 1341521"/>
              <a:gd name="connsiteX7539" fmla="*/ 612829 w 1987075"/>
              <a:gd name="connsiteY7539" fmla="*/ 1203700 h 1341521"/>
              <a:gd name="connsiteX7540" fmla="*/ 613851 w 1987075"/>
              <a:gd name="connsiteY7540" fmla="*/ 1202737 h 1341521"/>
              <a:gd name="connsiteX7541" fmla="*/ 617160 w 1987075"/>
              <a:gd name="connsiteY7541" fmla="*/ 1203218 h 1341521"/>
              <a:gd name="connsiteX7542" fmla="*/ 618303 w 1987075"/>
              <a:gd name="connsiteY7542" fmla="*/ 1204241 h 1341521"/>
              <a:gd name="connsiteX7543" fmla="*/ 618303 w 1987075"/>
              <a:gd name="connsiteY7543" fmla="*/ 1202917 h 1341521"/>
              <a:gd name="connsiteX7544" fmla="*/ 619566 w 1987075"/>
              <a:gd name="connsiteY7544" fmla="*/ 1202316 h 1341521"/>
              <a:gd name="connsiteX7545" fmla="*/ 618604 w 1987075"/>
              <a:gd name="connsiteY7545" fmla="*/ 1200571 h 1341521"/>
              <a:gd name="connsiteX7546" fmla="*/ 615836 w 1987075"/>
              <a:gd name="connsiteY7546" fmla="*/ 1199549 h 1341521"/>
              <a:gd name="connsiteX7547" fmla="*/ 618122 w 1987075"/>
              <a:gd name="connsiteY7547" fmla="*/ 1197563 h 1341521"/>
              <a:gd name="connsiteX7548" fmla="*/ 620228 w 1987075"/>
              <a:gd name="connsiteY7548" fmla="*/ 1197263 h 1341521"/>
              <a:gd name="connsiteX7549" fmla="*/ 618904 w 1987075"/>
              <a:gd name="connsiteY7549" fmla="*/ 1195337 h 1341521"/>
              <a:gd name="connsiteX7550" fmla="*/ 618784 w 1987075"/>
              <a:gd name="connsiteY7550" fmla="*/ 1193533 h 1341521"/>
              <a:gd name="connsiteX7551" fmla="*/ 622514 w 1987075"/>
              <a:gd name="connsiteY7551" fmla="*/ 1189261 h 1341521"/>
              <a:gd name="connsiteX7552" fmla="*/ 623356 w 1987075"/>
              <a:gd name="connsiteY7552" fmla="*/ 1189322 h 1341521"/>
              <a:gd name="connsiteX7553" fmla="*/ 622333 w 1987075"/>
              <a:gd name="connsiteY7553" fmla="*/ 1187096 h 1341521"/>
              <a:gd name="connsiteX7554" fmla="*/ 619145 w 1987075"/>
              <a:gd name="connsiteY7554" fmla="*/ 1184509 h 1341521"/>
              <a:gd name="connsiteX7555" fmla="*/ 614934 w 1987075"/>
              <a:gd name="connsiteY7555" fmla="*/ 1182945 h 1341521"/>
              <a:gd name="connsiteX7556" fmla="*/ 613009 w 1987075"/>
              <a:gd name="connsiteY7556" fmla="*/ 1183426 h 1341521"/>
              <a:gd name="connsiteX7557" fmla="*/ 613370 w 1987075"/>
              <a:gd name="connsiteY7557" fmla="*/ 1184629 h 1341521"/>
              <a:gd name="connsiteX7558" fmla="*/ 611746 w 1987075"/>
              <a:gd name="connsiteY7558" fmla="*/ 1187758 h 1341521"/>
              <a:gd name="connsiteX7559" fmla="*/ 610001 w 1987075"/>
              <a:gd name="connsiteY7559" fmla="*/ 1187397 h 1341521"/>
              <a:gd name="connsiteX7560" fmla="*/ 608076 w 1987075"/>
              <a:gd name="connsiteY7560" fmla="*/ 1184088 h 1341521"/>
              <a:gd name="connsiteX7561" fmla="*/ 606632 w 1987075"/>
              <a:gd name="connsiteY7561" fmla="*/ 1187517 h 1341521"/>
              <a:gd name="connsiteX7562" fmla="*/ 606031 w 1987075"/>
              <a:gd name="connsiteY7562" fmla="*/ 1185592 h 1341521"/>
              <a:gd name="connsiteX7563" fmla="*/ 603925 w 1987075"/>
              <a:gd name="connsiteY7563" fmla="*/ 1186013 h 1341521"/>
              <a:gd name="connsiteX7564" fmla="*/ 602662 w 1987075"/>
              <a:gd name="connsiteY7564" fmla="*/ 1187637 h 1341521"/>
              <a:gd name="connsiteX7565" fmla="*/ 603684 w 1987075"/>
              <a:gd name="connsiteY7565" fmla="*/ 1188961 h 1341521"/>
              <a:gd name="connsiteX7566" fmla="*/ 603324 w 1987075"/>
              <a:gd name="connsiteY7566" fmla="*/ 1191187 h 1341521"/>
              <a:gd name="connsiteX7567" fmla="*/ 600015 w 1987075"/>
              <a:gd name="connsiteY7567" fmla="*/ 1190104 h 1341521"/>
              <a:gd name="connsiteX7568" fmla="*/ 601098 w 1987075"/>
              <a:gd name="connsiteY7568" fmla="*/ 1192510 h 1341521"/>
              <a:gd name="connsiteX7569" fmla="*/ 598812 w 1987075"/>
              <a:gd name="connsiteY7569" fmla="*/ 1191126 h 1341521"/>
              <a:gd name="connsiteX7570" fmla="*/ 598210 w 1987075"/>
              <a:gd name="connsiteY7570" fmla="*/ 1189382 h 1341521"/>
              <a:gd name="connsiteX7571" fmla="*/ 597368 w 1987075"/>
              <a:gd name="connsiteY7571" fmla="*/ 1190946 h 1341521"/>
              <a:gd name="connsiteX7572" fmla="*/ 597248 w 1987075"/>
              <a:gd name="connsiteY7572" fmla="*/ 1194074 h 1341521"/>
              <a:gd name="connsiteX7573" fmla="*/ 593037 w 1987075"/>
              <a:gd name="connsiteY7573" fmla="*/ 1193773 h 1341521"/>
              <a:gd name="connsiteX7574" fmla="*/ 592435 w 1987075"/>
              <a:gd name="connsiteY7574" fmla="*/ 1192691 h 1341521"/>
              <a:gd name="connsiteX7575" fmla="*/ 589788 w 1987075"/>
              <a:gd name="connsiteY7575" fmla="*/ 1194315 h 1341521"/>
              <a:gd name="connsiteX7576" fmla="*/ 586780 w 1987075"/>
              <a:gd name="connsiteY7576" fmla="*/ 1192811 h 1341521"/>
              <a:gd name="connsiteX7577" fmla="*/ 584374 w 1987075"/>
              <a:gd name="connsiteY7577" fmla="*/ 1190645 h 1341521"/>
              <a:gd name="connsiteX7578" fmla="*/ 582930 w 1987075"/>
              <a:gd name="connsiteY7578" fmla="*/ 1192390 h 1341521"/>
              <a:gd name="connsiteX7579" fmla="*/ 585878 w 1987075"/>
              <a:gd name="connsiteY7579" fmla="*/ 1195398 h 1341521"/>
              <a:gd name="connsiteX7580" fmla="*/ 584314 w 1987075"/>
              <a:gd name="connsiteY7580" fmla="*/ 1195578 h 1341521"/>
              <a:gd name="connsiteX7581" fmla="*/ 582328 w 1987075"/>
              <a:gd name="connsiteY7581" fmla="*/ 1197263 h 1341521"/>
              <a:gd name="connsiteX7582" fmla="*/ 581005 w 1987075"/>
              <a:gd name="connsiteY7582" fmla="*/ 1197202 h 1341521"/>
              <a:gd name="connsiteX7583" fmla="*/ 580584 w 1987075"/>
              <a:gd name="connsiteY7583" fmla="*/ 1199007 h 1341521"/>
              <a:gd name="connsiteX7584" fmla="*/ 579020 w 1987075"/>
              <a:gd name="connsiteY7584" fmla="*/ 1200571 h 1341521"/>
              <a:gd name="connsiteX7585" fmla="*/ 578178 w 1987075"/>
              <a:gd name="connsiteY7585" fmla="*/ 1203098 h 1341521"/>
              <a:gd name="connsiteX7586" fmla="*/ 576252 w 1987075"/>
              <a:gd name="connsiteY7586" fmla="*/ 1204060 h 1341521"/>
              <a:gd name="connsiteX7587" fmla="*/ 574688 w 1987075"/>
              <a:gd name="connsiteY7587" fmla="*/ 1203820 h 1341521"/>
              <a:gd name="connsiteX7588" fmla="*/ 574929 w 1987075"/>
              <a:gd name="connsiteY7588" fmla="*/ 1199789 h 1341521"/>
              <a:gd name="connsiteX7589" fmla="*/ 574267 w 1987075"/>
              <a:gd name="connsiteY7589" fmla="*/ 1197503 h 1341521"/>
              <a:gd name="connsiteX7590" fmla="*/ 574568 w 1987075"/>
              <a:gd name="connsiteY7590" fmla="*/ 1192931 h 1341521"/>
              <a:gd name="connsiteX7591" fmla="*/ 573726 w 1987075"/>
              <a:gd name="connsiteY7591" fmla="*/ 1194977 h 1341521"/>
              <a:gd name="connsiteX7592" fmla="*/ 571320 w 1987075"/>
              <a:gd name="connsiteY7592" fmla="*/ 1196721 h 1341521"/>
              <a:gd name="connsiteX7593" fmla="*/ 570417 w 1987075"/>
              <a:gd name="connsiteY7593" fmla="*/ 1196841 h 1341521"/>
              <a:gd name="connsiteX7594" fmla="*/ 568492 w 1987075"/>
              <a:gd name="connsiteY7594" fmla="*/ 1195217 h 1341521"/>
              <a:gd name="connsiteX7595" fmla="*/ 565785 w 1987075"/>
              <a:gd name="connsiteY7595" fmla="*/ 1195518 h 1341521"/>
              <a:gd name="connsiteX7596" fmla="*/ 565484 w 1987075"/>
              <a:gd name="connsiteY7596" fmla="*/ 1196721 h 1341521"/>
              <a:gd name="connsiteX7597" fmla="*/ 570056 w 1987075"/>
              <a:gd name="connsiteY7597" fmla="*/ 1198827 h 1341521"/>
              <a:gd name="connsiteX7598" fmla="*/ 570357 w 1987075"/>
              <a:gd name="connsiteY7598" fmla="*/ 1200210 h 1341521"/>
              <a:gd name="connsiteX7599" fmla="*/ 568793 w 1987075"/>
              <a:gd name="connsiteY7599" fmla="*/ 1203037 h 1341521"/>
              <a:gd name="connsiteX7600" fmla="*/ 567530 w 1987075"/>
              <a:gd name="connsiteY7600" fmla="*/ 1203278 h 1341521"/>
              <a:gd name="connsiteX7601" fmla="*/ 562657 w 1987075"/>
              <a:gd name="connsiteY7601" fmla="*/ 1202075 h 1341521"/>
              <a:gd name="connsiteX7602" fmla="*/ 561153 w 1987075"/>
              <a:gd name="connsiteY7602" fmla="*/ 1200270 h 1341521"/>
              <a:gd name="connsiteX7603" fmla="*/ 561514 w 1987075"/>
              <a:gd name="connsiteY7603" fmla="*/ 1198646 h 1341521"/>
              <a:gd name="connsiteX7604" fmla="*/ 562717 w 1987075"/>
              <a:gd name="connsiteY7604" fmla="*/ 1197443 h 1341521"/>
              <a:gd name="connsiteX7605" fmla="*/ 561574 w 1987075"/>
              <a:gd name="connsiteY7605" fmla="*/ 1196120 h 1341521"/>
              <a:gd name="connsiteX7606" fmla="*/ 559649 w 1987075"/>
              <a:gd name="connsiteY7606" fmla="*/ 1195518 h 1341521"/>
              <a:gd name="connsiteX7607" fmla="*/ 557423 w 1987075"/>
              <a:gd name="connsiteY7607" fmla="*/ 1196120 h 1341521"/>
              <a:gd name="connsiteX7608" fmla="*/ 554415 w 1987075"/>
              <a:gd name="connsiteY7608" fmla="*/ 1199007 h 1341521"/>
              <a:gd name="connsiteX7609" fmla="*/ 553332 w 1987075"/>
              <a:gd name="connsiteY7609" fmla="*/ 1200812 h 1341521"/>
              <a:gd name="connsiteX7610" fmla="*/ 546655 w 1987075"/>
              <a:gd name="connsiteY7610" fmla="*/ 1202677 h 1341521"/>
              <a:gd name="connsiteX7611" fmla="*/ 543647 w 1987075"/>
              <a:gd name="connsiteY7611" fmla="*/ 1202797 h 1341521"/>
              <a:gd name="connsiteX7612" fmla="*/ 540338 w 1987075"/>
              <a:gd name="connsiteY7612" fmla="*/ 1204121 h 1341521"/>
              <a:gd name="connsiteX7613" fmla="*/ 539075 w 1987075"/>
              <a:gd name="connsiteY7613" fmla="*/ 1204000 h 1341521"/>
              <a:gd name="connsiteX7614" fmla="*/ 536969 w 1987075"/>
              <a:gd name="connsiteY7614" fmla="*/ 1202737 h 1341521"/>
              <a:gd name="connsiteX7615" fmla="*/ 536789 w 1987075"/>
              <a:gd name="connsiteY7615" fmla="*/ 1200752 h 1341521"/>
              <a:gd name="connsiteX7616" fmla="*/ 533540 w 1987075"/>
              <a:gd name="connsiteY7616" fmla="*/ 1200631 h 1341521"/>
              <a:gd name="connsiteX7617" fmla="*/ 530954 w 1987075"/>
              <a:gd name="connsiteY7617" fmla="*/ 1201353 h 1341521"/>
              <a:gd name="connsiteX7618" fmla="*/ 528788 w 1987075"/>
              <a:gd name="connsiteY7618" fmla="*/ 1200391 h 1341521"/>
              <a:gd name="connsiteX7619" fmla="*/ 528848 w 1987075"/>
              <a:gd name="connsiteY7619" fmla="*/ 1198165 h 1341521"/>
              <a:gd name="connsiteX7620" fmla="*/ 531014 w 1987075"/>
              <a:gd name="connsiteY7620" fmla="*/ 1196480 h 1341521"/>
              <a:gd name="connsiteX7621" fmla="*/ 532458 w 1987075"/>
              <a:gd name="connsiteY7621" fmla="*/ 1193232 h 1341521"/>
              <a:gd name="connsiteX7622" fmla="*/ 532818 w 1987075"/>
              <a:gd name="connsiteY7622" fmla="*/ 1190765 h 1341521"/>
              <a:gd name="connsiteX7623" fmla="*/ 536187 w 1987075"/>
              <a:gd name="connsiteY7623" fmla="*/ 1188720 h 1341521"/>
              <a:gd name="connsiteX7624" fmla="*/ 540579 w 1987075"/>
              <a:gd name="connsiteY7624" fmla="*/ 1184509 h 1341521"/>
              <a:gd name="connsiteX7625" fmla="*/ 541000 w 1987075"/>
              <a:gd name="connsiteY7625" fmla="*/ 1182644 h 1341521"/>
              <a:gd name="connsiteX7626" fmla="*/ 540158 w 1987075"/>
              <a:gd name="connsiteY7626" fmla="*/ 1181501 h 1341521"/>
              <a:gd name="connsiteX7627" fmla="*/ 537330 w 1987075"/>
              <a:gd name="connsiteY7627" fmla="*/ 1180117 h 1341521"/>
              <a:gd name="connsiteX7628" fmla="*/ 533360 w 1987075"/>
              <a:gd name="connsiteY7628" fmla="*/ 1179516 h 1341521"/>
              <a:gd name="connsiteX7629" fmla="*/ 529690 w 1987075"/>
              <a:gd name="connsiteY7629" fmla="*/ 1180117 h 1341521"/>
              <a:gd name="connsiteX7630" fmla="*/ 529450 w 1987075"/>
              <a:gd name="connsiteY7630" fmla="*/ 1181201 h 1341521"/>
              <a:gd name="connsiteX7631" fmla="*/ 527765 w 1987075"/>
              <a:gd name="connsiteY7631" fmla="*/ 1182403 h 1341521"/>
              <a:gd name="connsiteX7632" fmla="*/ 527825 w 1987075"/>
              <a:gd name="connsiteY7632" fmla="*/ 1183005 h 1341521"/>
              <a:gd name="connsiteX7633" fmla="*/ 523855 w 1987075"/>
              <a:gd name="connsiteY7633" fmla="*/ 1185652 h 1341521"/>
              <a:gd name="connsiteX7634" fmla="*/ 523975 w 1987075"/>
              <a:gd name="connsiteY7634" fmla="*/ 1186975 h 1341521"/>
              <a:gd name="connsiteX7635" fmla="*/ 521509 w 1987075"/>
              <a:gd name="connsiteY7635" fmla="*/ 1192811 h 1341521"/>
              <a:gd name="connsiteX7636" fmla="*/ 521509 w 1987075"/>
              <a:gd name="connsiteY7636" fmla="*/ 1194796 h 1341521"/>
              <a:gd name="connsiteX7637" fmla="*/ 512846 w 1987075"/>
              <a:gd name="connsiteY7637" fmla="*/ 1201413 h 1341521"/>
              <a:gd name="connsiteX7638" fmla="*/ 510741 w 1987075"/>
              <a:gd name="connsiteY7638" fmla="*/ 1202677 h 1341521"/>
              <a:gd name="connsiteX7639" fmla="*/ 508755 w 1987075"/>
              <a:gd name="connsiteY7639" fmla="*/ 1206045 h 1341521"/>
              <a:gd name="connsiteX7640" fmla="*/ 507191 w 1987075"/>
              <a:gd name="connsiteY7640" fmla="*/ 1207249 h 1341521"/>
              <a:gd name="connsiteX7641" fmla="*/ 504243 w 1987075"/>
              <a:gd name="connsiteY7641" fmla="*/ 1203579 h 1341521"/>
              <a:gd name="connsiteX7642" fmla="*/ 502318 w 1987075"/>
              <a:gd name="connsiteY7642" fmla="*/ 1203098 h 1341521"/>
              <a:gd name="connsiteX7643" fmla="*/ 502258 w 1987075"/>
              <a:gd name="connsiteY7643" fmla="*/ 1207790 h 1341521"/>
              <a:gd name="connsiteX7644" fmla="*/ 501296 w 1987075"/>
              <a:gd name="connsiteY7644" fmla="*/ 1208331 h 1341521"/>
              <a:gd name="connsiteX7645" fmla="*/ 503161 w 1987075"/>
              <a:gd name="connsiteY7645" fmla="*/ 1209354 h 1341521"/>
              <a:gd name="connsiteX7646" fmla="*/ 502860 w 1987075"/>
              <a:gd name="connsiteY7646" fmla="*/ 1211580 h 1341521"/>
              <a:gd name="connsiteX7647" fmla="*/ 503582 w 1987075"/>
              <a:gd name="connsiteY7647" fmla="*/ 1212783 h 1341521"/>
              <a:gd name="connsiteX7648" fmla="*/ 502379 w 1987075"/>
              <a:gd name="connsiteY7648" fmla="*/ 1213986 h 1341521"/>
              <a:gd name="connsiteX7649" fmla="*/ 499130 w 1987075"/>
              <a:gd name="connsiteY7649" fmla="*/ 1214227 h 1341521"/>
              <a:gd name="connsiteX7650" fmla="*/ 497325 w 1987075"/>
              <a:gd name="connsiteY7650" fmla="*/ 1215430 h 1341521"/>
              <a:gd name="connsiteX7651" fmla="*/ 494438 w 1987075"/>
              <a:gd name="connsiteY7651" fmla="*/ 1211039 h 1341521"/>
              <a:gd name="connsiteX7652" fmla="*/ 496363 w 1987075"/>
              <a:gd name="connsiteY7652" fmla="*/ 1210257 h 1341521"/>
              <a:gd name="connsiteX7653" fmla="*/ 496483 w 1987075"/>
              <a:gd name="connsiteY7653" fmla="*/ 1208692 h 1341521"/>
              <a:gd name="connsiteX7654" fmla="*/ 493656 w 1987075"/>
              <a:gd name="connsiteY7654" fmla="*/ 1207489 h 1341521"/>
              <a:gd name="connsiteX7655" fmla="*/ 490167 w 1987075"/>
              <a:gd name="connsiteY7655" fmla="*/ 1210497 h 1341521"/>
              <a:gd name="connsiteX7656" fmla="*/ 490648 w 1987075"/>
              <a:gd name="connsiteY7656" fmla="*/ 1214588 h 1341521"/>
              <a:gd name="connsiteX7657" fmla="*/ 488602 w 1987075"/>
              <a:gd name="connsiteY7657" fmla="*/ 1216393 h 1341521"/>
              <a:gd name="connsiteX7658" fmla="*/ 487098 w 1987075"/>
              <a:gd name="connsiteY7658" fmla="*/ 1216814 h 1341521"/>
              <a:gd name="connsiteX7659" fmla="*/ 486016 w 1987075"/>
              <a:gd name="connsiteY7659" fmla="*/ 1216152 h 1341521"/>
              <a:gd name="connsiteX7660" fmla="*/ 485354 w 1987075"/>
              <a:gd name="connsiteY7660" fmla="*/ 1212964 h 1341521"/>
              <a:gd name="connsiteX7661" fmla="*/ 483910 w 1987075"/>
              <a:gd name="connsiteY7661" fmla="*/ 1213926 h 1341521"/>
              <a:gd name="connsiteX7662" fmla="*/ 482466 w 1987075"/>
              <a:gd name="connsiteY7662" fmla="*/ 1213505 h 1341521"/>
              <a:gd name="connsiteX7663" fmla="*/ 480421 w 1987075"/>
              <a:gd name="connsiteY7663" fmla="*/ 1213686 h 1341521"/>
              <a:gd name="connsiteX7664" fmla="*/ 477172 w 1987075"/>
              <a:gd name="connsiteY7664" fmla="*/ 1209715 h 1341521"/>
              <a:gd name="connsiteX7665" fmla="*/ 477353 w 1987075"/>
              <a:gd name="connsiteY7665" fmla="*/ 1205625 h 1341521"/>
              <a:gd name="connsiteX7666" fmla="*/ 479880 w 1987075"/>
              <a:gd name="connsiteY7666" fmla="*/ 1205684 h 1341521"/>
              <a:gd name="connsiteX7667" fmla="*/ 480842 w 1987075"/>
              <a:gd name="connsiteY7667" fmla="*/ 1207610 h 1341521"/>
              <a:gd name="connsiteX7668" fmla="*/ 482166 w 1987075"/>
              <a:gd name="connsiteY7668" fmla="*/ 1208632 h 1341521"/>
              <a:gd name="connsiteX7669" fmla="*/ 484572 w 1987075"/>
              <a:gd name="connsiteY7669" fmla="*/ 1208873 h 1341521"/>
              <a:gd name="connsiteX7670" fmla="*/ 483910 w 1987075"/>
              <a:gd name="connsiteY7670" fmla="*/ 1207549 h 1341521"/>
              <a:gd name="connsiteX7671" fmla="*/ 482767 w 1987075"/>
              <a:gd name="connsiteY7671" fmla="*/ 1207309 h 1341521"/>
              <a:gd name="connsiteX7672" fmla="*/ 481444 w 1987075"/>
              <a:gd name="connsiteY7672" fmla="*/ 1203940 h 1341521"/>
              <a:gd name="connsiteX7673" fmla="*/ 480120 w 1987075"/>
              <a:gd name="connsiteY7673" fmla="*/ 1202737 h 1341521"/>
              <a:gd name="connsiteX7674" fmla="*/ 479940 w 1987075"/>
              <a:gd name="connsiteY7674" fmla="*/ 1200631 h 1341521"/>
              <a:gd name="connsiteX7675" fmla="*/ 480902 w 1987075"/>
              <a:gd name="connsiteY7675" fmla="*/ 1195458 h 1341521"/>
              <a:gd name="connsiteX7676" fmla="*/ 476571 w 1987075"/>
              <a:gd name="connsiteY7676" fmla="*/ 1191668 h 1341521"/>
              <a:gd name="connsiteX7677" fmla="*/ 478977 w 1987075"/>
              <a:gd name="connsiteY7677" fmla="*/ 1192510 h 1341521"/>
              <a:gd name="connsiteX7678" fmla="*/ 480000 w 1987075"/>
              <a:gd name="connsiteY7678" fmla="*/ 1191307 h 1341521"/>
              <a:gd name="connsiteX7679" fmla="*/ 476691 w 1987075"/>
              <a:gd name="connsiteY7679" fmla="*/ 1189683 h 1341521"/>
              <a:gd name="connsiteX7680" fmla="*/ 475308 w 1987075"/>
              <a:gd name="connsiteY7680" fmla="*/ 1189863 h 1341521"/>
              <a:gd name="connsiteX7681" fmla="*/ 472179 w 1987075"/>
              <a:gd name="connsiteY7681" fmla="*/ 1192691 h 1341521"/>
              <a:gd name="connsiteX7682" fmla="*/ 470796 w 1987075"/>
              <a:gd name="connsiteY7682" fmla="*/ 1195698 h 1341521"/>
              <a:gd name="connsiteX7683" fmla="*/ 471638 w 1987075"/>
              <a:gd name="connsiteY7683" fmla="*/ 1197263 h 1341521"/>
              <a:gd name="connsiteX7684" fmla="*/ 473623 w 1987075"/>
              <a:gd name="connsiteY7684" fmla="*/ 1197744 h 1341521"/>
              <a:gd name="connsiteX7685" fmla="*/ 474826 w 1987075"/>
              <a:gd name="connsiteY7685" fmla="*/ 1202857 h 1341521"/>
              <a:gd name="connsiteX7686" fmla="*/ 473503 w 1987075"/>
              <a:gd name="connsiteY7686" fmla="*/ 1203399 h 1341521"/>
              <a:gd name="connsiteX7687" fmla="*/ 472239 w 1987075"/>
              <a:gd name="connsiteY7687" fmla="*/ 1205444 h 1341521"/>
              <a:gd name="connsiteX7688" fmla="*/ 472901 w 1987075"/>
              <a:gd name="connsiteY7688" fmla="*/ 1206827 h 1341521"/>
              <a:gd name="connsiteX7689" fmla="*/ 472360 w 1987075"/>
              <a:gd name="connsiteY7689" fmla="*/ 1209234 h 1341521"/>
              <a:gd name="connsiteX7690" fmla="*/ 472781 w 1987075"/>
              <a:gd name="connsiteY7690" fmla="*/ 1212422 h 1341521"/>
              <a:gd name="connsiteX7691" fmla="*/ 471578 w 1987075"/>
              <a:gd name="connsiteY7691" fmla="*/ 1215731 h 1341521"/>
              <a:gd name="connsiteX7692" fmla="*/ 472179 w 1987075"/>
              <a:gd name="connsiteY7692" fmla="*/ 1216754 h 1341521"/>
              <a:gd name="connsiteX7693" fmla="*/ 470615 w 1987075"/>
              <a:gd name="connsiteY7693" fmla="*/ 1216513 h 1341521"/>
              <a:gd name="connsiteX7694" fmla="*/ 469773 w 1987075"/>
              <a:gd name="connsiteY7694" fmla="*/ 1213746 h 1341521"/>
              <a:gd name="connsiteX7695" fmla="*/ 467186 w 1987075"/>
              <a:gd name="connsiteY7695" fmla="*/ 1212422 h 1341521"/>
              <a:gd name="connsiteX7696" fmla="*/ 465141 w 1987075"/>
              <a:gd name="connsiteY7696" fmla="*/ 1213024 h 1341521"/>
              <a:gd name="connsiteX7697" fmla="*/ 465442 w 1987075"/>
              <a:gd name="connsiteY7697" fmla="*/ 1214347 h 1341521"/>
              <a:gd name="connsiteX7698" fmla="*/ 464238 w 1987075"/>
              <a:gd name="connsiteY7698" fmla="*/ 1215370 h 1341521"/>
              <a:gd name="connsiteX7699" fmla="*/ 461231 w 1987075"/>
              <a:gd name="connsiteY7699" fmla="*/ 1215911 h 1341521"/>
              <a:gd name="connsiteX7700" fmla="*/ 460388 w 1987075"/>
              <a:gd name="connsiteY7700" fmla="*/ 1215069 h 1341521"/>
              <a:gd name="connsiteX7701" fmla="*/ 458584 w 1987075"/>
              <a:gd name="connsiteY7701" fmla="*/ 1215550 h 1341521"/>
              <a:gd name="connsiteX7702" fmla="*/ 456598 w 1987075"/>
              <a:gd name="connsiteY7702" fmla="*/ 1214528 h 1341521"/>
              <a:gd name="connsiteX7703" fmla="*/ 455576 w 1987075"/>
              <a:gd name="connsiteY7703" fmla="*/ 1212663 h 1341521"/>
              <a:gd name="connsiteX7704" fmla="*/ 455816 w 1987075"/>
              <a:gd name="connsiteY7704" fmla="*/ 1211219 h 1341521"/>
              <a:gd name="connsiteX7705" fmla="*/ 454613 w 1987075"/>
              <a:gd name="connsiteY7705" fmla="*/ 1209595 h 1341521"/>
              <a:gd name="connsiteX7706" fmla="*/ 454433 w 1987075"/>
              <a:gd name="connsiteY7706" fmla="*/ 1208331 h 1341521"/>
              <a:gd name="connsiteX7707" fmla="*/ 456057 w 1987075"/>
              <a:gd name="connsiteY7707" fmla="*/ 1206647 h 1341521"/>
              <a:gd name="connsiteX7708" fmla="*/ 454974 w 1987075"/>
              <a:gd name="connsiteY7708" fmla="*/ 1204361 h 1341521"/>
              <a:gd name="connsiteX7709" fmla="*/ 454673 w 1987075"/>
              <a:gd name="connsiteY7709" fmla="*/ 1201594 h 1341521"/>
              <a:gd name="connsiteX7710" fmla="*/ 452508 w 1987075"/>
              <a:gd name="connsiteY7710" fmla="*/ 1198767 h 1341521"/>
              <a:gd name="connsiteX7711" fmla="*/ 450823 w 1987075"/>
              <a:gd name="connsiteY7711" fmla="*/ 1198285 h 1341521"/>
              <a:gd name="connsiteX7712" fmla="*/ 448537 w 1987075"/>
              <a:gd name="connsiteY7712" fmla="*/ 1198646 h 1341521"/>
              <a:gd name="connsiteX7713" fmla="*/ 447154 w 1987075"/>
              <a:gd name="connsiteY7713" fmla="*/ 1197864 h 1341521"/>
              <a:gd name="connsiteX7714" fmla="*/ 444146 w 1987075"/>
              <a:gd name="connsiteY7714" fmla="*/ 1201654 h 1341521"/>
              <a:gd name="connsiteX7715" fmla="*/ 443905 w 1987075"/>
              <a:gd name="connsiteY7715" fmla="*/ 1202737 h 1341521"/>
              <a:gd name="connsiteX7716" fmla="*/ 445710 w 1987075"/>
              <a:gd name="connsiteY7716" fmla="*/ 1204541 h 1341521"/>
              <a:gd name="connsiteX7717" fmla="*/ 446612 w 1987075"/>
              <a:gd name="connsiteY7717" fmla="*/ 1204662 h 1341521"/>
              <a:gd name="connsiteX7718" fmla="*/ 449921 w 1987075"/>
              <a:gd name="connsiteY7718" fmla="*/ 1209415 h 1341521"/>
              <a:gd name="connsiteX7719" fmla="*/ 449921 w 1987075"/>
              <a:gd name="connsiteY7719" fmla="*/ 1211339 h 1341521"/>
              <a:gd name="connsiteX7720" fmla="*/ 448236 w 1987075"/>
              <a:gd name="connsiteY7720" fmla="*/ 1212663 h 1341521"/>
              <a:gd name="connsiteX7721" fmla="*/ 443845 w 1987075"/>
              <a:gd name="connsiteY7721" fmla="*/ 1213746 h 1341521"/>
              <a:gd name="connsiteX7722" fmla="*/ 441739 w 1987075"/>
              <a:gd name="connsiteY7722" fmla="*/ 1215129 h 1341521"/>
              <a:gd name="connsiteX7723" fmla="*/ 440717 w 1987075"/>
              <a:gd name="connsiteY7723" fmla="*/ 1215009 h 1341521"/>
              <a:gd name="connsiteX7724" fmla="*/ 439092 w 1987075"/>
              <a:gd name="connsiteY7724" fmla="*/ 1216814 h 1341521"/>
              <a:gd name="connsiteX7725" fmla="*/ 437709 w 1987075"/>
              <a:gd name="connsiteY7725" fmla="*/ 1216994 h 1341521"/>
              <a:gd name="connsiteX7726" fmla="*/ 435423 w 1987075"/>
              <a:gd name="connsiteY7726" fmla="*/ 1216513 h 1341521"/>
              <a:gd name="connsiteX7727" fmla="*/ 433859 w 1987075"/>
              <a:gd name="connsiteY7727" fmla="*/ 1217957 h 1341521"/>
              <a:gd name="connsiteX7728" fmla="*/ 432054 w 1987075"/>
              <a:gd name="connsiteY7728" fmla="*/ 1217175 h 1341521"/>
              <a:gd name="connsiteX7729" fmla="*/ 431874 w 1987075"/>
              <a:gd name="connsiteY7729" fmla="*/ 1213204 h 1341521"/>
              <a:gd name="connsiteX7730" fmla="*/ 435242 w 1987075"/>
              <a:gd name="connsiteY7730" fmla="*/ 1212723 h 1341521"/>
              <a:gd name="connsiteX7731" fmla="*/ 436385 w 1987075"/>
              <a:gd name="connsiteY7731" fmla="*/ 1210317 h 1341521"/>
              <a:gd name="connsiteX7732" fmla="*/ 435603 w 1987075"/>
              <a:gd name="connsiteY7732" fmla="*/ 1208572 h 1341521"/>
              <a:gd name="connsiteX7733" fmla="*/ 436686 w 1987075"/>
              <a:gd name="connsiteY7733" fmla="*/ 1206527 h 1341521"/>
              <a:gd name="connsiteX7734" fmla="*/ 437889 w 1987075"/>
              <a:gd name="connsiteY7734" fmla="*/ 1208331 h 1341521"/>
              <a:gd name="connsiteX7735" fmla="*/ 438972 w 1987075"/>
              <a:gd name="connsiteY7735" fmla="*/ 1208272 h 1341521"/>
              <a:gd name="connsiteX7736" fmla="*/ 441378 w 1987075"/>
              <a:gd name="connsiteY7736" fmla="*/ 1209835 h 1341521"/>
              <a:gd name="connsiteX7737" fmla="*/ 440897 w 1987075"/>
              <a:gd name="connsiteY7737" fmla="*/ 1208572 h 1341521"/>
              <a:gd name="connsiteX7738" fmla="*/ 439092 w 1987075"/>
              <a:gd name="connsiteY7738" fmla="*/ 1206226 h 1341521"/>
              <a:gd name="connsiteX7739" fmla="*/ 440717 w 1987075"/>
              <a:gd name="connsiteY7739" fmla="*/ 1202917 h 1341521"/>
              <a:gd name="connsiteX7740" fmla="*/ 441559 w 1987075"/>
              <a:gd name="connsiteY7740" fmla="*/ 1199910 h 1341521"/>
              <a:gd name="connsiteX7741" fmla="*/ 440837 w 1987075"/>
              <a:gd name="connsiteY7741" fmla="*/ 1197082 h 1341521"/>
              <a:gd name="connsiteX7742" fmla="*/ 442281 w 1987075"/>
              <a:gd name="connsiteY7742" fmla="*/ 1195277 h 1341521"/>
              <a:gd name="connsiteX7743" fmla="*/ 439814 w 1987075"/>
              <a:gd name="connsiteY7743" fmla="*/ 1196480 h 1341521"/>
              <a:gd name="connsiteX7744" fmla="*/ 436987 w 1987075"/>
              <a:gd name="connsiteY7744" fmla="*/ 1197082 h 1341521"/>
              <a:gd name="connsiteX7745" fmla="*/ 436085 w 1987075"/>
              <a:gd name="connsiteY7745" fmla="*/ 1198105 h 1341521"/>
              <a:gd name="connsiteX7746" fmla="*/ 435844 w 1987075"/>
              <a:gd name="connsiteY7746" fmla="*/ 1196781 h 1341521"/>
              <a:gd name="connsiteX7747" fmla="*/ 439153 w 1987075"/>
              <a:gd name="connsiteY7747" fmla="*/ 1196180 h 1341521"/>
              <a:gd name="connsiteX7748" fmla="*/ 448056 w 1987075"/>
              <a:gd name="connsiteY7748" fmla="*/ 1192691 h 1341521"/>
              <a:gd name="connsiteX7749" fmla="*/ 450823 w 1987075"/>
              <a:gd name="connsiteY7749" fmla="*/ 1192450 h 1341521"/>
              <a:gd name="connsiteX7750" fmla="*/ 452207 w 1987075"/>
              <a:gd name="connsiteY7750" fmla="*/ 1192811 h 1341521"/>
              <a:gd name="connsiteX7751" fmla="*/ 454613 w 1987075"/>
              <a:gd name="connsiteY7751" fmla="*/ 1191728 h 1341521"/>
              <a:gd name="connsiteX7752" fmla="*/ 458824 w 1987075"/>
              <a:gd name="connsiteY7752" fmla="*/ 1189021 h 1341521"/>
              <a:gd name="connsiteX7753" fmla="*/ 457681 w 1987075"/>
              <a:gd name="connsiteY7753" fmla="*/ 1190224 h 1341521"/>
              <a:gd name="connsiteX7754" fmla="*/ 457802 w 1987075"/>
              <a:gd name="connsiteY7754" fmla="*/ 1191247 h 1341521"/>
              <a:gd name="connsiteX7755" fmla="*/ 456177 w 1987075"/>
              <a:gd name="connsiteY7755" fmla="*/ 1191427 h 1341521"/>
              <a:gd name="connsiteX7756" fmla="*/ 453771 w 1987075"/>
              <a:gd name="connsiteY7756" fmla="*/ 1192931 h 1341521"/>
              <a:gd name="connsiteX7757" fmla="*/ 454072 w 1987075"/>
              <a:gd name="connsiteY7757" fmla="*/ 1193954 h 1341521"/>
              <a:gd name="connsiteX7758" fmla="*/ 455696 w 1987075"/>
              <a:gd name="connsiteY7758" fmla="*/ 1194555 h 1341521"/>
              <a:gd name="connsiteX7759" fmla="*/ 457741 w 1987075"/>
              <a:gd name="connsiteY7759" fmla="*/ 1194375 h 1341521"/>
              <a:gd name="connsiteX7760" fmla="*/ 459005 w 1987075"/>
              <a:gd name="connsiteY7760" fmla="*/ 1196180 h 1341521"/>
              <a:gd name="connsiteX7761" fmla="*/ 460388 w 1987075"/>
              <a:gd name="connsiteY7761" fmla="*/ 1195337 h 1341521"/>
              <a:gd name="connsiteX7762" fmla="*/ 463035 w 1987075"/>
              <a:gd name="connsiteY7762" fmla="*/ 1195939 h 1341521"/>
              <a:gd name="connsiteX7763" fmla="*/ 465682 w 1987075"/>
              <a:gd name="connsiteY7763" fmla="*/ 1191608 h 1341521"/>
              <a:gd name="connsiteX7764" fmla="*/ 463998 w 1987075"/>
              <a:gd name="connsiteY7764" fmla="*/ 1191367 h 1341521"/>
              <a:gd name="connsiteX7765" fmla="*/ 463156 w 1987075"/>
              <a:gd name="connsiteY7765" fmla="*/ 1190164 h 1341521"/>
              <a:gd name="connsiteX7766" fmla="*/ 464178 w 1987075"/>
              <a:gd name="connsiteY7766" fmla="*/ 1188660 h 1341521"/>
              <a:gd name="connsiteX7767" fmla="*/ 466524 w 1987075"/>
              <a:gd name="connsiteY7767" fmla="*/ 1188540 h 1341521"/>
              <a:gd name="connsiteX7768" fmla="*/ 466765 w 1987075"/>
              <a:gd name="connsiteY7768" fmla="*/ 1189863 h 1341521"/>
              <a:gd name="connsiteX7769" fmla="*/ 469773 w 1987075"/>
              <a:gd name="connsiteY7769" fmla="*/ 1186915 h 1341521"/>
              <a:gd name="connsiteX7770" fmla="*/ 471337 w 1987075"/>
              <a:gd name="connsiteY7770" fmla="*/ 1187036 h 1341521"/>
              <a:gd name="connsiteX7771" fmla="*/ 472540 w 1987075"/>
              <a:gd name="connsiteY7771" fmla="*/ 1188058 h 1341521"/>
              <a:gd name="connsiteX7772" fmla="*/ 476751 w 1987075"/>
              <a:gd name="connsiteY7772" fmla="*/ 1185111 h 1341521"/>
              <a:gd name="connsiteX7773" fmla="*/ 478737 w 1987075"/>
              <a:gd name="connsiteY7773" fmla="*/ 1182945 h 1341521"/>
              <a:gd name="connsiteX7774" fmla="*/ 478255 w 1987075"/>
              <a:gd name="connsiteY7774" fmla="*/ 1184750 h 1341521"/>
              <a:gd name="connsiteX7775" fmla="*/ 479759 w 1987075"/>
              <a:gd name="connsiteY7775" fmla="*/ 1185832 h 1341521"/>
              <a:gd name="connsiteX7776" fmla="*/ 480601 w 1987075"/>
              <a:gd name="connsiteY7776" fmla="*/ 1187216 h 1341521"/>
              <a:gd name="connsiteX7777" fmla="*/ 482647 w 1987075"/>
              <a:gd name="connsiteY7777" fmla="*/ 1186975 h 1341521"/>
              <a:gd name="connsiteX7778" fmla="*/ 484933 w 1987075"/>
              <a:gd name="connsiteY7778" fmla="*/ 1185171 h 1341521"/>
              <a:gd name="connsiteX7779" fmla="*/ 484993 w 1987075"/>
              <a:gd name="connsiteY7779" fmla="*/ 1181922 h 1341521"/>
              <a:gd name="connsiteX7780" fmla="*/ 486196 w 1987075"/>
              <a:gd name="connsiteY7780" fmla="*/ 1179636 h 1341521"/>
              <a:gd name="connsiteX7781" fmla="*/ 484752 w 1987075"/>
              <a:gd name="connsiteY7781" fmla="*/ 1179275 h 1341521"/>
              <a:gd name="connsiteX7782" fmla="*/ 482647 w 1987075"/>
              <a:gd name="connsiteY7782" fmla="*/ 1179756 h 1341521"/>
              <a:gd name="connsiteX7783" fmla="*/ 482406 w 1987075"/>
              <a:gd name="connsiteY7783" fmla="*/ 1179035 h 1341521"/>
              <a:gd name="connsiteX7784" fmla="*/ 486918 w 1987075"/>
              <a:gd name="connsiteY7784" fmla="*/ 1176749 h 1341521"/>
              <a:gd name="connsiteX7785" fmla="*/ 489505 w 1987075"/>
              <a:gd name="connsiteY7785" fmla="*/ 1174824 h 1341521"/>
              <a:gd name="connsiteX7786" fmla="*/ 495039 w 1987075"/>
              <a:gd name="connsiteY7786" fmla="*/ 1171395 h 1341521"/>
              <a:gd name="connsiteX7787" fmla="*/ 502379 w 1987075"/>
              <a:gd name="connsiteY7787" fmla="*/ 1165559 h 1341521"/>
              <a:gd name="connsiteX7788" fmla="*/ 505507 w 1987075"/>
              <a:gd name="connsiteY7788" fmla="*/ 1164236 h 1341521"/>
              <a:gd name="connsiteX7789" fmla="*/ 508936 w 1987075"/>
              <a:gd name="connsiteY7789" fmla="*/ 1163634 h 1341521"/>
              <a:gd name="connsiteX7790" fmla="*/ 514711 w 1987075"/>
              <a:gd name="connsiteY7790" fmla="*/ 1160386 h 1341521"/>
              <a:gd name="connsiteX7791" fmla="*/ 517238 w 1987075"/>
              <a:gd name="connsiteY7791" fmla="*/ 1160566 h 1341521"/>
              <a:gd name="connsiteX7792" fmla="*/ 520426 w 1987075"/>
              <a:gd name="connsiteY7792" fmla="*/ 1159724 h 1341521"/>
              <a:gd name="connsiteX7793" fmla="*/ 523674 w 1987075"/>
              <a:gd name="connsiteY7793" fmla="*/ 1158280 h 1341521"/>
              <a:gd name="connsiteX7794" fmla="*/ 527585 w 1987075"/>
              <a:gd name="connsiteY7794" fmla="*/ 1155874 h 1341521"/>
              <a:gd name="connsiteX7795" fmla="*/ 533300 w 1987075"/>
              <a:gd name="connsiteY7795" fmla="*/ 1155934 h 1341521"/>
              <a:gd name="connsiteX7796" fmla="*/ 538955 w 1987075"/>
              <a:gd name="connsiteY7796" fmla="*/ 1155272 h 1341521"/>
              <a:gd name="connsiteX7797" fmla="*/ 548339 w 1987075"/>
              <a:gd name="connsiteY7797" fmla="*/ 1155573 h 1341521"/>
              <a:gd name="connsiteX7798" fmla="*/ 552671 w 1987075"/>
              <a:gd name="connsiteY7798" fmla="*/ 1155332 h 1341521"/>
              <a:gd name="connsiteX7799" fmla="*/ 558265 w 1987075"/>
              <a:gd name="connsiteY7799" fmla="*/ 1154731 h 1341521"/>
              <a:gd name="connsiteX7800" fmla="*/ 561935 w 1987075"/>
              <a:gd name="connsiteY7800" fmla="*/ 1155332 h 1341521"/>
              <a:gd name="connsiteX7801" fmla="*/ 562537 w 1987075"/>
              <a:gd name="connsiteY7801" fmla="*/ 1155874 h 1341521"/>
              <a:gd name="connsiteX7802" fmla="*/ 558386 w 1987075"/>
              <a:gd name="connsiteY7802" fmla="*/ 1155272 h 1341521"/>
              <a:gd name="connsiteX7803" fmla="*/ 553332 w 1987075"/>
              <a:gd name="connsiteY7803" fmla="*/ 1155453 h 1341521"/>
              <a:gd name="connsiteX7804" fmla="*/ 552610 w 1987075"/>
              <a:gd name="connsiteY7804" fmla="*/ 1157438 h 1341521"/>
              <a:gd name="connsiteX7805" fmla="*/ 554836 w 1987075"/>
              <a:gd name="connsiteY7805" fmla="*/ 1158521 h 1341521"/>
              <a:gd name="connsiteX7806" fmla="*/ 556521 w 1987075"/>
              <a:gd name="connsiteY7806" fmla="*/ 1158340 h 1341521"/>
              <a:gd name="connsiteX7807" fmla="*/ 558566 w 1987075"/>
              <a:gd name="connsiteY7807" fmla="*/ 1159604 h 1341521"/>
              <a:gd name="connsiteX7808" fmla="*/ 559108 w 1987075"/>
              <a:gd name="connsiteY7808" fmla="*/ 1158822 h 1341521"/>
              <a:gd name="connsiteX7809" fmla="*/ 560611 w 1987075"/>
              <a:gd name="connsiteY7809" fmla="*/ 1159243 h 1341521"/>
              <a:gd name="connsiteX7810" fmla="*/ 561213 w 1987075"/>
              <a:gd name="connsiteY7810" fmla="*/ 1161047 h 1341521"/>
              <a:gd name="connsiteX7811" fmla="*/ 562476 w 1987075"/>
              <a:gd name="connsiteY7811" fmla="*/ 1161529 h 1341521"/>
              <a:gd name="connsiteX7812" fmla="*/ 563920 w 1987075"/>
              <a:gd name="connsiteY7812" fmla="*/ 1160326 h 1341521"/>
              <a:gd name="connsiteX7813" fmla="*/ 566627 w 1987075"/>
              <a:gd name="connsiteY7813" fmla="*/ 1160506 h 1341521"/>
              <a:gd name="connsiteX7814" fmla="*/ 568131 w 1987075"/>
              <a:gd name="connsiteY7814" fmla="*/ 1158942 h 1341521"/>
              <a:gd name="connsiteX7815" fmla="*/ 568913 w 1987075"/>
              <a:gd name="connsiteY7815" fmla="*/ 1159904 h 1341521"/>
              <a:gd name="connsiteX7816" fmla="*/ 571741 w 1987075"/>
              <a:gd name="connsiteY7816" fmla="*/ 1159904 h 1341521"/>
              <a:gd name="connsiteX7817" fmla="*/ 570778 w 1987075"/>
              <a:gd name="connsiteY7817" fmla="*/ 1162912 h 1341521"/>
              <a:gd name="connsiteX7818" fmla="*/ 571380 w 1987075"/>
              <a:gd name="connsiteY7818" fmla="*/ 1163815 h 1341521"/>
              <a:gd name="connsiteX7819" fmla="*/ 570237 w 1987075"/>
              <a:gd name="connsiteY7819" fmla="*/ 1164657 h 1341521"/>
              <a:gd name="connsiteX7820" fmla="*/ 569635 w 1987075"/>
              <a:gd name="connsiteY7820" fmla="*/ 1162612 h 1341521"/>
              <a:gd name="connsiteX7821" fmla="*/ 567048 w 1987075"/>
              <a:gd name="connsiteY7821" fmla="*/ 1162431 h 1341521"/>
              <a:gd name="connsiteX7822" fmla="*/ 563319 w 1987075"/>
              <a:gd name="connsiteY7822" fmla="*/ 1164116 h 1341521"/>
              <a:gd name="connsiteX7823" fmla="*/ 562537 w 1987075"/>
              <a:gd name="connsiteY7823" fmla="*/ 1165319 h 1341521"/>
              <a:gd name="connsiteX7824" fmla="*/ 562837 w 1987075"/>
              <a:gd name="connsiteY7824" fmla="*/ 1167364 h 1341521"/>
              <a:gd name="connsiteX7825" fmla="*/ 564762 w 1987075"/>
              <a:gd name="connsiteY7825" fmla="*/ 1168447 h 1341521"/>
              <a:gd name="connsiteX7826" fmla="*/ 565966 w 1987075"/>
              <a:gd name="connsiteY7826" fmla="*/ 1168387 h 1341521"/>
              <a:gd name="connsiteX7827" fmla="*/ 564582 w 1987075"/>
              <a:gd name="connsiteY7827" fmla="*/ 1169590 h 1341521"/>
              <a:gd name="connsiteX7828" fmla="*/ 563980 w 1987075"/>
              <a:gd name="connsiteY7828" fmla="*/ 1171695 h 1341521"/>
              <a:gd name="connsiteX7829" fmla="*/ 564281 w 1987075"/>
              <a:gd name="connsiteY7829" fmla="*/ 1173019 h 1341521"/>
              <a:gd name="connsiteX7830" fmla="*/ 565785 w 1987075"/>
              <a:gd name="connsiteY7830" fmla="*/ 1173981 h 1341521"/>
              <a:gd name="connsiteX7831" fmla="*/ 567590 w 1987075"/>
              <a:gd name="connsiteY7831" fmla="*/ 1178914 h 1341521"/>
              <a:gd name="connsiteX7832" fmla="*/ 569635 w 1987075"/>
              <a:gd name="connsiteY7832" fmla="*/ 1181321 h 1341521"/>
              <a:gd name="connsiteX7833" fmla="*/ 570116 w 1987075"/>
              <a:gd name="connsiteY7833" fmla="*/ 1179516 h 1341521"/>
              <a:gd name="connsiteX7834" fmla="*/ 571380 w 1987075"/>
              <a:gd name="connsiteY7834" fmla="*/ 1180117 h 1341521"/>
              <a:gd name="connsiteX7835" fmla="*/ 573184 w 1987075"/>
              <a:gd name="connsiteY7835" fmla="*/ 1181802 h 1341521"/>
              <a:gd name="connsiteX7836" fmla="*/ 572884 w 1987075"/>
              <a:gd name="connsiteY7836" fmla="*/ 1184810 h 1341521"/>
              <a:gd name="connsiteX7837" fmla="*/ 574267 w 1987075"/>
              <a:gd name="connsiteY7837" fmla="*/ 1184028 h 1341521"/>
              <a:gd name="connsiteX7838" fmla="*/ 575470 w 1987075"/>
              <a:gd name="connsiteY7838" fmla="*/ 1182103 h 1341521"/>
              <a:gd name="connsiteX7839" fmla="*/ 573726 w 1987075"/>
              <a:gd name="connsiteY7839" fmla="*/ 1180178 h 1341521"/>
              <a:gd name="connsiteX7840" fmla="*/ 574388 w 1987075"/>
              <a:gd name="connsiteY7840" fmla="*/ 1179395 h 1341521"/>
              <a:gd name="connsiteX7841" fmla="*/ 571560 w 1987075"/>
              <a:gd name="connsiteY7841" fmla="*/ 1177170 h 1341521"/>
              <a:gd name="connsiteX7842" fmla="*/ 572463 w 1987075"/>
              <a:gd name="connsiteY7842" fmla="*/ 1175726 h 1341521"/>
              <a:gd name="connsiteX7843" fmla="*/ 572944 w 1987075"/>
              <a:gd name="connsiteY7843" fmla="*/ 1171876 h 1341521"/>
              <a:gd name="connsiteX7844" fmla="*/ 572523 w 1987075"/>
              <a:gd name="connsiteY7844" fmla="*/ 1169048 h 1341521"/>
              <a:gd name="connsiteX7845" fmla="*/ 573967 w 1987075"/>
              <a:gd name="connsiteY7845" fmla="*/ 1169831 h 1341521"/>
              <a:gd name="connsiteX7846" fmla="*/ 576192 w 1987075"/>
              <a:gd name="connsiteY7846" fmla="*/ 1171996 h 1341521"/>
              <a:gd name="connsiteX7847" fmla="*/ 578117 w 1987075"/>
              <a:gd name="connsiteY7847" fmla="*/ 1172899 h 1341521"/>
              <a:gd name="connsiteX7848" fmla="*/ 582208 w 1987075"/>
              <a:gd name="connsiteY7848" fmla="*/ 1173861 h 1341521"/>
              <a:gd name="connsiteX7849" fmla="*/ 583592 w 1987075"/>
              <a:gd name="connsiteY7849" fmla="*/ 1173440 h 1341521"/>
              <a:gd name="connsiteX7850" fmla="*/ 585156 w 1987075"/>
              <a:gd name="connsiteY7850" fmla="*/ 1174403 h 1341521"/>
              <a:gd name="connsiteX7851" fmla="*/ 586239 w 1987075"/>
              <a:gd name="connsiteY7851" fmla="*/ 1176809 h 1341521"/>
              <a:gd name="connsiteX7852" fmla="*/ 585036 w 1987075"/>
              <a:gd name="connsiteY7852" fmla="*/ 1178012 h 1341521"/>
              <a:gd name="connsiteX7853" fmla="*/ 584735 w 1987075"/>
              <a:gd name="connsiteY7853" fmla="*/ 1179877 h 1341521"/>
              <a:gd name="connsiteX7854" fmla="*/ 585457 w 1987075"/>
              <a:gd name="connsiteY7854" fmla="*/ 1180960 h 1341521"/>
              <a:gd name="connsiteX7855" fmla="*/ 586539 w 1987075"/>
              <a:gd name="connsiteY7855" fmla="*/ 1179756 h 1341521"/>
              <a:gd name="connsiteX7856" fmla="*/ 588164 w 1987075"/>
              <a:gd name="connsiteY7856" fmla="*/ 1179817 h 1341521"/>
              <a:gd name="connsiteX7857" fmla="*/ 588404 w 1987075"/>
              <a:gd name="connsiteY7857" fmla="*/ 1181922 h 1341521"/>
              <a:gd name="connsiteX7858" fmla="*/ 590991 w 1987075"/>
              <a:gd name="connsiteY7858" fmla="*/ 1182825 h 1341521"/>
              <a:gd name="connsiteX7859" fmla="*/ 591773 w 1987075"/>
              <a:gd name="connsiteY7859" fmla="*/ 1183907 h 1341521"/>
              <a:gd name="connsiteX7860" fmla="*/ 593819 w 1987075"/>
              <a:gd name="connsiteY7860" fmla="*/ 1184689 h 1341521"/>
              <a:gd name="connsiteX7861" fmla="*/ 592014 w 1987075"/>
              <a:gd name="connsiteY7861" fmla="*/ 1179937 h 1341521"/>
              <a:gd name="connsiteX7862" fmla="*/ 594661 w 1987075"/>
              <a:gd name="connsiteY7862" fmla="*/ 1179516 h 1341521"/>
              <a:gd name="connsiteX7863" fmla="*/ 596646 w 1987075"/>
              <a:gd name="connsiteY7863" fmla="*/ 1179937 h 1341521"/>
              <a:gd name="connsiteX7864" fmla="*/ 595684 w 1987075"/>
              <a:gd name="connsiteY7864" fmla="*/ 1177711 h 1341521"/>
              <a:gd name="connsiteX7865" fmla="*/ 593879 w 1987075"/>
              <a:gd name="connsiteY7865" fmla="*/ 1177711 h 1341521"/>
              <a:gd name="connsiteX7866" fmla="*/ 590450 w 1987075"/>
              <a:gd name="connsiteY7866" fmla="*/ 1173500 h 1341521"/>
              <a:gd name="connsiteX7867" fmla="*/ 589547 w 1987075"/>
              <a:gd name="connsiteY7867" fmla="*/ 1171756 h 1341521"/>
              <a:gd name="connsiteX7868" fmla="*/ 587261 w 1987075"/>
              <a:gd name="connsiteY7868" fmla="*/ 1170372 h 1341521"/>
              <a:gd name="connsiteX7869" fmla="*/ 586058 w 1987075"/>
              <a:gd name="connsiteY7869" fmla="*/ 1167665 h 1341521"/>
              <a:gd name="connsiteX7870" fmla="*/ 584133 w 1987075"/>
              <a:gd name="connsiteY7870" fmla="*/ 1168146 h 1341521"/>
              <a:gd name="connsiteX7871" fmla="*/ 586419 w 1987075"/>
              <a:gd name="connsiteY7871" fmla="*/ 1165319 h 1341521"/>
              <a:gd name="connsiteX7872" fmla="*/ 585457 w 1987075"/>
              <a:gd name="connsiteY7872" fmla="*/ 1163935 h 1341521"/>
              <a:gd name="connsiteX7873" fmla="*/ 583652 w 1987075"/>
              <a:gd name="connsiteY7873" fmla="*/ 1164296 h 1341521"/>
              <a:gd name="connsiteX7874" fmla="*/ 589367 w 1987075"/>
              <a:gd name="connsiteY7874" fmla="*/ 1159002 h 1341521"/>
              <a:gd name="connsiteX7875" fmla="*/ 592976 w 1987075"/>
              <a:gd name="connsiteY7875" fmla="*/ 1154791 h 1341521"/>
              <a:gd name="connsiteX7876" fmla="*/ 593277 w 1987075"/>
              <a:gd name="connsiteY7876" fmla="*/ 1153588 h 1341521"/>
              <a:gd name="connsiteX7877" fmla="*/ 598631 w 1987075"/>
              <a:gd name="connsiteY7877" fmla="*/ 1146068 h 1341521"/>
              <a:gd name="connsiteX7878" fmla="*/ 600857 w 1987075"/>
              <a:gd name="connsiteY7878" fmla="*/ 1143662 h 1341521"/>
              <a:gd name="connsiteX7879" fmla="*/ 607474 w 1987075"/>
              <a:gd name="connsiteY7879" fmla="*/ 1140714 h 1341521"/>
              <a:gd name="connsiteX7880" fmla="*/ 609520 w 1987075"/>
              <a:gd name="connsiteY7880" fmla="*/ 1138729 h 1341521"/>
              <a:gd name="connsiteX7881" fmla="*/ 612046 w 1987075"/>
              <a:gd name="connsiteY7881" fmla="*/ 1137345 h 1341521"/>
              <a:gd name="connsiteX7882" fmla="*/ 616438 w 1987075"/>
              <a:gd name="connsiteY7882" fmla="*/ 1136744 h 1341521"/>
              <a:gd name="connsiteX7883" fmla="*/ 622815 w 1987075"/>
              <a:gd name="connsiteY7883" fmla="*/ 1133916 h 1341521"/>
              <a:gd name="connsiteX7884" fmla="*/ 629913 w 1987075"/>
              <a:gd name="connsiteY7884" fmla="*/ 1129645 h 1341521"/>
              <a:gd name="connsiteX7885" fmla="*/ 637012 w 1987075"/>
              <a:gd name="connsiteY7885" fmla="*/ 1128201 h 1341521"/>
              <a:gd name="connsiteX7886" fmla="*/ 643208 w 1987075"/>
              <a:gd name="connsiteY7886" fmla="*/ 1126938 h 1341521"/>
              <a:gd name="connsiteX7887" fmla="*/ 646758 w 1987075"/>
              <a:gd name="connsiteY7887" fmla="*/ 1125614 h 1341521"/>
              <a:gd name="connsiteX7888" fmla="*/ 651630 w 1987075"/>
              <a:gd name="connsiteY7888" fmla="*/ 1123268 h 1341521"/>
              <a:gd name="connsiteX7889" fmla="*/ 652954 w 1987075"/>
              <a:gd name="connsiteY7889" fmla="*/ 1123509 h 1341521"/>
              <a:gd name="connsiteX7890" fmla="*/ 656804 w 1987075"/>
              <a:gd name="connsiteY7890" fmla="*/ 1122486 h 1341521"/>
              <a:gd name="connsiteX7891" fmla="*/ 669437 w 1987075"/>
              <a:gd name="connsiteY7891" fmla="*/ 1118095 h 1341521"/>
              <a:gd name="connsiteX7892" fmla="*/ 674370 w 1987075"/>
              <a:gd name="connsiteY7892" fmla="*/ 1115087 h 1341521"/>
              <a:gd name="connsiteX7893" fmla="*/ 678581 w 1987075"/>
              <a:gd name="connsiteY7893" fmla="*/ 1113463 h 1341521"/>
              <a:gd name="connsiteX7894" fmla="*/ 676656 w 1987075"/>
              <a:gd name="connsiteY7894" fmla="*/ 1114666 h 1341521"/>
              <a:gd name="connsiteX7895" fmla="*/ 674129 w 1987075"/>
              <a:gd name="connsiteY7895" fmla="*/ 1115568 h 1341521"/>
              <a:gd name="connsiteX7896" fmla="*/ 673829 w 1987075"/>
              <a:gd name="connsiteY7896" fmla="*/ 1116290 h 1341521"/>
              <a:gd name="connsiteX7897" fmla="*/ 674911 w 1987075"/>
              <a:gd name="connsiteY7897" fmla="*/ 1118997 h 1341521"/>
              <a:gd name="connsiteX7898" fmla="*/ 676776 w 1987075"/>
              <a:gd name="connsiteY7898" fmla="*/ 1120742 h 1341521"/>
              <a:gd name="connsiteX7899" fmla="*/ 680266 w 1987075"/>
              <a:gd name="connsiteY7899" fmla="*/ 1122547 h 1341521"/>
              <a:gd name="connsiteX7900" fmla="*/ 681469 w 1987075"/>
              <a:gd name="connsiteY7900" fmla="*/ 1122065 h 1341521"/>
              <a:gd name="connsiteX7901" fmla="*/ 686161 w 1987075"/>
              <a:gd name="connsiteY7901" fmla="*/ 1122547 h 1341521"/>
              <a:gd name="connsiteX7902" fmla="*/ 685800 w 1987075"/>
              <a:gd name="connsiteY7902" fmla="*/ 1121644 h 1341521"/>
              <a:gd name="connsiteX7903" fmla="*/ 686823 w 1987075"/>
              <a:gd name="connsiteY7903" fmla="*/ 1119358 h 1341521"/>
              <a:gd name="connsiteX7904" fmla="*/ 685860 w 1987075"/>
              <a:gd name="connsiteY7904" fmla="*/ 1115388 h 1341521"/>
              <a:gd name="connsiteX7905" fmla="*/ 687003 w 1987075"/>
              <a:gd name="connsiteY7905" fmla="*/ 1112861 h 1341521"/>
              <a:gd name="connsiteX7906" fmla="*/ 686642 w 1987075"/>
              <a:gd name="connsiteY7906" fmla="*/ 1111538 h 1341521"/>
              <a:gd name="connsiteX7907" fmla="*/ 687665 w 1987075"/>
              <a:gd name="connsiteY7907" fmla="*/ 1108891 h 1341521"/>
              <a:gd name="connsiteX7908" fmla="*/ 689650 w 1987075"/>
              <a:gd name="connsiteY7908" fmla="*/ 1106063 h 1341521"/>
              <a:gd name="connsiteX7909" fmla="*/ 692056 w 1987075"/>
              <a:gd name="connsiteY7909" fmla="*/ 1103476 h 1341521"/>
              <a:gd name="connsiteX7910" fmla="*/ 697170 w 1987075"/>
              <a:gd name="connsiteY7910" fmla="*/ 1098664 h 1341521"/>
              <a:gd name="connsiteX7911" fmla="*/ 701922 w 1987075"/>
              <a:gd name="connsiteY7911" fmla="*/ 1094453 h 1341521"/>
              <a:gd name="connsiteX7912" fmla="*/ 706554 w 1987075"/>
              <a:gd name="connsiteY7912" fmla="*/ 1090843 h 1341521"/>
              <a:gd name="connsiteX7913" fmla="*/ 710465 w 1987075"/>
              <a:gd name="connsiteY7913" fmla="*/ 1088196 h 1341521"/>
              <a:gd name="connsiteX7914" fmla="*/ 712330 w 1987075"/>
              <a:gd name="connsiteY7914" fmla="*/ 1087775 h 1341521"/>
              <a:gd name="connsiteX7915" fmla="*/ 716661 w 1987075"/>
              <a:gd name="connsiteY7915" fmla="*/ 1085850 h 1341521"/>
              <a:gd name="connsiteX7916" fmla="*/ 721474 w 1987075"/>
              <a:gd name="connsiteY7916" fmla="*/ 1085188 h 1341521"/>
              <a:gd name="connsiteX7917" fmla="*/ 721714 w 1987075"/>
              <a:gd name="connsiteY7917" fmla="*/ 1084226 h 1341521"/>
              <a:gd name="connsiteX7918" fmla="*/ 725925 w 1987075"/>
              <a:gd name="connsiteY7918" fmla="*/ 1082180 h 1341521"/>
              <a:gd name="connsiteX7919" fmla="*/ 730136 w 1987075"/>
              <a:gd name="connsiteY7919" fmla="*/ 1077608 h 1341521"/>
              <a:gd name="connsiteX7920" fmla="*/ 733144 w 1987075"/>
              <a:gd name="connsiteY7920" fmla="*/ 1076706 h 1341521"/>
              <a:gd name="connsiteX7921" fmla="*/ 737596 w 1987075"/>
              <a:gd name="connsiteY7921" fmla="*/ 1073698 h 1341521"/>
              <a:gd name="connsiteX7922" fmla="*/ 741747 w 1987075"/>
              <a:gd name="connsiteY7922" fmla="*/ 1072736 h 1341521"/>
              <a:gd name="connsiteX7923" fmla="*/ 742709 w 1987075"/>
              <a:gd name="connsiteY7923" fmla="*/ 1077428 h 1341521"/>
              <a:gd name="connsiteX7924" fmla="*/ 742589 w 1987075"/>
              <a:gd name="connsiteY7924" fmla="*/ 1078511 h 1341521"/>
              <a:gd name="connsiteX7925" fmla="*/ 743973 w 1987075"/>
              <a:gd name="connsiteY7925" fmla="*/ 1079594 h 1341521"/>
              <a:gd name="connsiteX7926" fmla="*/ 745236 w 1987075"/>
              <a:gd name="connsiteY7926" fmla="*/ 1079534 h 1341521"/>
              <a:gd name="connsiteX7927" fmla="*/ 746439 w 1987075"/>
              <a:gd name="connsiteY7927" fmla="*/ 1077488 h 1341521"/>
              <a:gd name="connsiteX7928" fmla="*/ 746860 w 1987075"/>
              <a:gd name="connsiteY7928" fmla="*/ 1070269 h 1341521"/>
              <a:gd name="connsiteX7929" fmla="*/ 742770 w 1987075"/>
              <a:gd name="connsiteY7929" fmla="*/ 1069006 h 1341521"/>
              <a:gd name="connsiteX7930" fmla="*/ 742649 w 1987075"/>
              <a:gd name="connsiteY7930" fmla="*/ 1067021 h 1341521"/>
              <a:gd name="connsiteX7931" fmla="*/ 744274 w 1987075"/>
              <a:gd name="connsiteY7931" fmla="*/ 1061426 h 1341521"/>
              <a:gd name="connsiteX7932" fmla="*/ 747883 w 1987075"/>
              <a:gd name="connsiteY7932" fmla="*/ 1054929 h 1341521"/>
              <a:gd name="connsiteX7933" fmla="*/ 750650 w 1987075"/>
              <a:gd name="connsiteY7933" fmla="*/ 1047590 h 1341521"/>
              <a:gd name="connsiteX7934" fmla="*/ 754019 w 1987075"/>
              <a:gd name="connsiteY7934" fmla="*/ 1037965 h 1341521"/>
              <a:gd name="connsiteX7935" fmla="*/ 756666 w 1987075"/>
              <a:gd name="connsiteY7935" fmla="*/ 1031407 h 1341521"/>
              <a:gd name="connsiteX7936" fmla="*/ 760757 w 1987075"/>
              <a:gd name="connsiteY7936" fmla="*/ 1025512 h 1341521"/>
              <a:gd name="connsiteX7937" fmla="*/ 760155 w 1987075"/>
              <a:gd name="connsiteY7937" fmla="*/ 1027497 h 1341521"/>
              <a:gd name="connsiteX7938" fmla="*/ 764246 w 1987075"/>
              <a:gd name="connsiteY7938" fmla="*/ 1028399 h 1341521"/>
              <a:gd name="connsiteX7939" fmla="*/ 765690 w 1987075"/>
              <a:gd name="connsiteY7939" fmla="*/ 1027798 h 1341521"/>
              <a:gd name="connsiteX7940" fmla="*/ 766893 w 1987075"/>
              <a:gd name="connsiteY7940" fmla="*/ 1025692 h 1341521"/>
              <a:gd name="connsiteX7941" fmla="*/ 764667 w 1987075"/>
              <a:gd name="connsiteY7941" fmla="*/ 1025091 h 1341521"/>
              <a:gd name="connsiteX7942" fmla="*/ 761900 w 1987075"/>
              <a:gd name="connsiteY7942" fmla="*/ 1019135 h 1341521"/>
              <a:gd name="connsiteX7943" fmla="*/ 762682 w 1987075"/>
              <a:gd name="connsiteY7943" fmla="*/ 1014202 h 1341521"/>
              <a:gd name="connsiteX7944" fmla="*/ 764126 w 1987075"/>
              <a:gd name="connsiteY7944" fmla="*/ 1009991 h 1341521"/>
              <a:gd name="connsiteX7945" fmla="*/ 767916 w 1987075"/>
              <a:gd name="connsiteY7945" fmla="*/ 1003735 h 1341521"/>
              <a:gd name="connsiteX7946" fmla="*/ 769720 w 1987075"/>
              <a:gd name="connsiteY7946" fmla="*/ 1001569 h 1341521"/>
              <a:gd name="connsiteX7947" fmla="*/ 771826 w 1987075"/>
              <a:gd name="connsiteY7947" fmla="*/ 1000667 h 1341521"/>
              <a:gd name="connsiteX7948" fmla="*/ 773149 w 1987075"/>
              <a:gd name="connsiteY7948" fmla="*/ 1000907 h 1341521"/>
              <a:gd name="connsiteX7949" fmla="*/ 775315 w 1987075"/>
              <a:gd name="connsiteY7949" fmla="*/ 999403 h 1341521"/>
              <a:gd name="connsiteX7950" fmla="*/ 779767 w 1987075"/>
              <a:gd name="connsiteY7950" fmla="*/ 994651 h 1341521"/>
              <a:gd name="connsiteX7951" fmla="*/ 782534 w 1987075"/>
              <a:gd name="connsiteY7951" fmla="*/ 993207 h 1341521"/>
              <a:gd name="connsiteX7952" fmla="*/ 784339 w 1987075"/>
              <a:gd name="connsiteY7952" fmla="*/ 991402 h 1341521"/>
              <a:gd name="connsiteX7953" fmla="*/ 788851 w 1987075"/>
              <a:gd name="connsiteY7953" fmla="*/ 989176 h 1341521"/>
              <a:gd name="connsiteX7954" fmla="*/ 790054 w 1987075"/>
              <a:gd name="connsiteY7954" fmla="*/ 989176 h 1341521"/>
              <a:gd name="connsiteX7955" fmla="*/ 789933 w 1987075"/>
              <a:gd name="connsiteY7955" fmla="*/ 987552 h 1341521"/>
              <a:gd name="connsiteX7956" fmla="*/ 790655 w 1987075"/>
              <a:gd name="connsiteY7956" fmla="*/ 984424 h 1341521"/>
              <a:gd name="connsiteX7957" fmla="*/ 794445 w 1987075"/>
              <a:gd name="connsiteY7957" fmla="*/ 980995 h 1341521"/>
              <a:gd name="connsiteX7958" fmla="*/ 795227 w 1987075"/>
              <a:gd name="connsiteY7958" fmla="*/ 978709 h 1341521"/>
              <a:gd name="connsiteX7959" fmla="*/ 794445 w 1987075"/>
              <a:gd name="connsiteY7959" fmla="*/ 977145 h 1341521"/>
              <a:gd name="connsiteX7960" fmla="*/ 796430 w 1987075"/>
              <a:gd name="connsiteY7960" fmla="*/ 974979 h 1341521"/>
              <a:gd name="connsiteX7961" fmla="*/ 797634 w 1987075"/>
              <a:gd name="connsiteY7961" fmla="*/ 971370 h 1341521"/>
              <a:gd name="connsiteX7962" fmla="*/ 798416 w 1987075"/>
              <a:gd name="connsiteY7962" fmla="*/ 970106 h 1341521"/>
              <a:gd name="connsiteX7963" fmla="*/ 799739 w 1987075"/>
              <a:gd name="connsiteY7963" fmla="*/ 969986 h 1341521"/>
              <a:gd name="connsiteX7964" fmla="*/ 798235 w 1987075"/>
              <a:gd name="connsiteY7964" fmla="*/ 968542 h 1341521"/>
              <a:gd name="connsiteX7965" fmla="*/ 796250 w 1987075"/>
              <a:gd name="connsiteY7965" fmla="*/ 969384 h 1341521"/>
              <a:gd name="connsiteX7966" fmla="*/ 794445 w 1987075"/>
              <a:gd name="connsiteY7966" fmla="*/ 971069 h 1341521"/>
              <a:gd name="connsiteX7967" fmla="*/ 794144 w 1987075"/>
              <a:gd name="connsiteY7967" fmla="*/ 973295 h 1341521"/>
              <a:gd name="connsiteX7968" fmla="*/ 792761 w 1987075"/>
              <a:gd name="connsiteY7968" fmla="*/ 974378 h 1341521"/>
              <a:gd name="connsiteX7969" fmla="*/ 791738 w 1987075"/>
              <a:gd name="connsiteY7969" fmla="*/ 976062 h 1341521"/>
              <a:gd name="connsiteX7970" fmla="*/ 788309 w 1987075"/>
              <a:gd name="connsiteY7970" fmla="*/ 976423 h 1341521"/>
              <a:gd name="connsiteX7971" fmla="*/ 785903 w 1987075"/>
              <a:gd name="connsiteY7971" fmla="*/ 977265 h 1341521"/>
              <a:gd name="connsiteX7972" fmla="*/ 780789 w 1987075"/>
              <a:gd name="connsiteY7972" fmla="*/ 977145 h 1341521"/>
              <a:gd name="connsiteX7973" fmla="*/ 775977 w 1987075"/>
              <a:gd name="connsiteY7973" fmla="*/ 979370 h 1341521"/>
              <a:gd name="connsiteX7974" fmla="*/ 771284 w 1987075"/>
              <a:gd name="connsiteY7974" fmla="*/ 979972 h 1341521"/>
              <a:gd name="connsiteX7975" fmla="*/ 770202 w 1987075"/>
              <a:gd name="connsiteY7975" fmla="*/ 980995 h 1341521"/>
              <a:gd name="connsiteX7976" fmla="*/ 763404 w 1987075"/>
              <a:gd name="connsiteY7976" fmla="*/ 981777 h 1341521"/>
              <a:gd name="connsiteX7977" fmla="*/ 755764 w 1987075"/>
              <a:gd name="connsiteY7977" fmla="*/ 984364 h 1341521"/>
              <a:gd name="connsiteX7978" fmla="*/ 745958 w 1987075"/>
              <a:gd name="connsiteY7978" fmla="*/ 986409 h 1341521"/>
              <a:gd name="connsiteX7979" fmla="*/ 743130 w 1987075"/>
              <a:gd name="connsiteY7979" fmla="*/ 986469 h 1341521"/>
              <a:gd name="connsiteX7980" fmla="*/ 740183 w 1987075"/>
              <a:gd name="connsiteY7980" fmla="*/ 985807 h 1341521"/>
              <a:gd name="connsiteX7981" fmla="*/ 738077 w 1987075"/>
              <a:gd name="connsiteY7981" fmla="*/ 983882 h 1341521"/>
              <a:gd name="connsiteX7982" fmla="*/ 736212 w 1987075"/>
              <a:gd name="connsiteY7982" fmla="*/ 980995 h 1341521"/>
              <a:gd name="connsiteX7983" fmla="*/ 736814 w 1987075"/>
              <a:gd name="connsiteY7983" fmla="*/ 976182 h 1341521"/>
              <a:gd name="connsiteX7984" fmla="*/ 736032 w 1987075"/>
              <a:gd name="connsiteY7984" fmla="*/ 973535 h 1341521"/>
              <a:gd name="connsiteX7985" fmla="*/ 733866 w 1987075"/>
              <a:gd name="connsiteY7985" fmla="*/ 971069 h 1341521"/>
              <a:gd name="connsiteX7986" fmla="*/ 730678 w 1987075"/>
              <a:gd name="connsiteY7986" fmla="*/ 969264 h 1341521"/>
              <a:gd name="connsiteX7987" fmla="*/ 729475 w 1987075"/>
              <a:gd name="connsiteY7987" fmla="*/ 967580 h 1341521"/>
              <a:gd name="connsiteX7988" fmla="*/ 730678 w 1987075"/>
              <a:gd name="connsiteY7988" fmla="*/ 964572 h 1341521"/>
              <a:gd name="connsiteX7989" fmla="*/ 732723 w 1987075"/>
              <a:gd name="connsiteY7989" fmla="*/ 964271 h 1341521"/>
              <a:gd name="connsiteX7990" fmla="*/ 732783 w 1987075"/>
              <a:gd name="connsiteY7990" fmla="*/ 963669 h 1341521"/>
              <a:gd name="connsiteX7991" fmla="*/ 735791 w 1987075"/>
              <a:gd name="connsiteY7991" fmla="*/ 955307 h 1341521"/>
              <a:gd name="connsiteX7992" fmla="*/ 736633 w 1987075"/>
              <a:gd name="connsiteY7992" fmla="*/ 953202 h 1341521"/>
              <a:gd name="connsiteX7993" fmla="*/ 734648 w 1987075"/>
              <a:gd name="connsiteY7993" fmla="*/ 952781 h 1341521"/>
              <a:gd name="connsiteX7994" fmla="*/ 730558 w 1987075"/>
              <a:gd name="connsiteY7994" fmla="*/ 957112 h 1341521"/>
              <a:gd name="connsiteX7995" fmla="*/ 729595 w 1987075"/>
              <a:gd name="connsiteY7995" fmla="*/ 958556 h 1341521"/>
              <a:gd name="connsiteX7996" fmla="*/ 724181 w 1987075"/>
              <a:gd name="connsiteY7996" fmla="*/ 960782 h 1341521"/>
              <a:gd name="connsiteX7997" fmla="*/ 722617 w 1987075"/>
              <a:gd name="connsiteY7997" fmla="*/ 959699 h 1341521"/>
              <a:gd name="connsiteX7998" fmla="*/ 719970 w 1987075"/>
              <a:gd name="connsiteY7998" fmla="*/ 965474 h 1341521"/>
              <a:gd name="connsiteX7999" fmla="*/ 720090 w 1987075"/>
              <a:gd name="connsiteY7999" fmla="*/ 967941 h 1341521"/>
              <a:gd name="connsiteX8000" fmla="*/ 718285 w 1987075"/>
              <a:gd name="connsiteY8000" fmla="*/ 970527 h 1341521"/>
              <a:gd name="connsiteX8001" fmla="*/ 717082 w 1987075"/>
              <a:gd name="connsiteY8001" fmla="*/ 971009 h 1341521"/>
              <a:gd name="connsiteX8002" fmla="*/ 714977 w 1987075"/>
              <a:gd name="connsiteY8002" fmla="*/ 970407 h 1341521"/>
              <a:gd name="connsiteX8003" fmla="*/ 714435 w 1987075"/>
              <a:gd name="connsiteY8003" fmla="*/ 972332 h 1341521"/>
              <a:gd name="connsiteX8004" fmla="*/ 714977 w 1987075"/>
              <a:gd name="connsiteY8004" fmla="*/ 973716 h 1341521"/>
              <a:gd name="connsiteX8005" fmla="*/ 714856 w 1987075"/>
              <a:gd name="connsiteY8005" fmla="*/ 979130 h 1341521"/>
              <a:gd name="connsiteX8006" fmla="*/ 715338 w 1987075"/>
              <a:gd name="connsiteY8006" fmla="*/ 982739 h 1341521"/>
              <a:gd name="connsiteX8007" fmla="*/ 716240 w 1987075"/>
              <a:gd name="connsiteY8007" fmla="*/ 983040 h 1341521"/>
              <a:gd name="connsiteX8008" fmla="*/ 715819 w 1987075"/>
              <a:gd name="connsiteY8008" fmla="*/ 984664 h 1341521"/>
              <a:gd name="connsiteX8009" fmla="*/ 715638 w 1987075"/>
              <a:gd name="connsiteY8009" fmla="*/ 988815 h 1341521"/>
              <a:gd name="connsiteX8010" fmla="*/ 717563 w 1987075"/>
              <a:gd name="connsiteY8010" fmla="*/ 990379 h 1341521"/>
              <a:gd name="connsiteX8011" fmla="*/ 715097 w 1987075"/>
              <a:gd name="connsiteY8011" fmla="*/ 993267 h 1341521"/>
              <a:gd name="connsiteX8012" fmla="*/ 711668 w 1987075"/>
              <a:gd name="connsiteY8012" fmla="*/ 996155 h 1341521"/>
              <a:gd name="connsiteX8013" fmla="*/ 710284 w 1987075"/>
              <a:gd name="connsiteY8013" fmla="*/ 996455 h 1341521"/>
              <a:gd name="connsiteX8014" fmla="*/ 707276 w 1987075"/>
              <a:gd name="connsiteY8014" fmla="*/ 996215 h 1341521"/>
              <a:gd name="connsiteX8015" fmla="*/ 705532 w 1987075"/>
              <a:gd name="connsiteY8015" fmla="*/ 995553 h 1341521"/>
              <a:gd name="connsiteX8016" fmla="*/ 701140 w 1987075"/>
              <a:gd name="connsiteY8016" fmla="*/ 992184 h 1341521"/>
              <a:gd name="connsiteX8017" fmla="*/ 700057 w 1987075"/>
              <a:gd name="connsiteY8017" fmla="*/ 986409 h 1341521"/>
              <a:gd name="connsiteX8018" fmla="*/ 698614 w 1987075"/>
              <a:gd name="connsiteY8018" fmla="*/ 980634 h 1341521"/>
              <a:gd name="connsiteX8019" fmla="*/ 697411 w 1987075"/>
              <a:gd name="connsiteY8019" fmla="*/ 973776 h 1341521"/>
              <a:gd name="connsiteX8020" fmla="*/ 695606 w 1987075"/>
              <a:gd name="connsiteY8020" fmla="*/ 966557 h 1341521"/>
              <a:gd name="connsiteX8021" fmla="*/ 694042 w 1987075"/>
              <a:gd name="connsiteY8021" fmla="*/ 961564 h 1341521"/>
              <a:gd name="connsiteX8022" fmla="*/ 691335 w 1987075"/>
              <a:gd name="connsiteY8022" fmla="*/ 956691 h 1341521"/>
              <a:gd name="connsiteX8023" fmla="*/ 688327 w 1987075"/>
              <a:gd name="connsiteY8023" fmla="*/ 954465 h 1341521"/>
              <a:gd name="connsiteX8024" fmla="*/ 687545 w 1987075"/>
              <a:gd name="connsiteY8024" fmla="*/ 955067 h 1341521"/>
              <a:gd name="connsiteX8025" fmla="*/ 685499 w 1987075"/>
              <a:gd name="connsiteY8025" fmla="*/ 953743 h 1341521"/>
              <a:gd name="connsiteX8026" fmla="*/ 686341 w 1987075"/>
              <a:gd name="connsiteY8026" fmla="*/ 953503 h 1341521"/>
              <a:gd name="connsiteX8027" fmla="*/ 689470 w 1987075"/>
              <a:gd name="connsiteY8027" fmla="*/ 950194 h 1341521"/>
              <a:gd name="connsiteX8028" fmla="*/ 688868 w 1987075"/>
              <a:gd name="connsiteY8028" fmla="*/ 947005 h 1341521"/>
              <a:gd name="connsiteX8029" fmla="*/ 687665 w 1987075"/>
              <a:gd name="connsiteY8029" fmla="*/ 946284 h 1341521"/>
              <a:gd name="connsiteX8030" fmla="*/ 683574 w 1987075"/>
              <a:gd name="connsiteY8030" fmla="*/ 946164 h 1341521"/>
              <a:gd name="connsiteX8031" fmla="*/ 683394 w 1987075"/>
              <a:gd name="connsiteY8031" fmla="*/ 948570 h 1341521"/>
              <a:gd name="connsiteX8032" fmla="*/ 681409 w 1987075"/>
              <a:gd name="connsiteY8032" fmla="*/ 950013 h 1341521"/>
              <a:gd name="connsiteX8033" fmla="*/ 681950 w 1987075"/>
              <a:gd name="connsiteY8033" fmla="*/ 951578 h 1341521"/>
              <a:gd name="connsiteX8034" fmla="*/ 680626 w 1987075"/>
              <a:gd name="connsiteY8034" fmla="*/ 952901 h 1341521"/>
              <a:gd name="connsiteX8035" fmla="*/ 680747 w 1987075"/>
              <a:gd name="connsiteY8035" fmla="*/ 951698 h 1341521"/>
              <a:gd name="connsiteX8036" fmla="*/ 679122 w 1987075"/>
              <a:gd name="connsiteY8036" fmla="*/ 951878 h 1341521"/>
              <a:gd name="connsiteX8037" fmla="*/ 679423 w 1987075"/>
              <a:gd name="connsiteY8037" fmla="*/ 954044 h 1341521"/>
              <a:gd name="connsiteX8038" fmla="*/ 678882 w 1987075"/>
              <a:gd name="connsiteY8038" fmla="*/ 954946 h 1341521"/>
              <a:gd name="connsiteX8039" fmla="*/ 675874 w 1987075"/>
              <a:gd name="connsiteY8039" fmla="*/ 956029 h 1341521"/>
              <a:gd name="connsiteX8040" fmla="*/ 673708 w 1987075"/>
              <a:gd name="connsiteY8040" fmla="*/ 956089 h 1341521"/>
              <a:gd name="connsiteX8041" fmla="*/ 672264 w 1987075"/>
              <a:gd name="connsiteY8041" fmla="*/ 951277 h 1341521"/>
              <a:gd name="connsiteX8042" fmla="*/ 671482 w 1987075"/>
              <a:gd name="connsiteY8042" fmla="*/ 950555 h 1341521"/>
              <a:gd name="connsiteX8043" fmla="*/ 672505 w 1987075"/>
              <a:gd name="connsiteY8043" fmla="*/ 948389 h 1341521"/>
              <a:gd name="connsiteX8044" fmla="*/ 671964 w 1987075"/>
              <a:gd name="connsiteY8044" fmla="*/ 946946 h 1341521"/>
              <a:gd name="connsiteX8045" fmla="*/ 670460 w 1987075"/>
              <a:gd name="connsiteY8045" fmla="*/ 946224 h 1341521"/>
              <a:gd name="connsiteX8046" fmla="*/ 668595 w 1987075"/>
              <a:gd name="connsiteY8046" fmla="*/ 946224 h 1341521"/>
              <a:gd name="connsiteX8047" fmla="*/ 667693 w 1987075"/>
              <a:gd name="connsiteY8047" fmla="*/ 947607 h 1341521"/>
              <a:gd name="connsiteX8048" fmla="*/ 665286 w 1987075"/>
              <a:gd name="connsiteY8048" fmla="*/ 946585 h 1341521"/>
              <a:gd name="connsiteX8049" fmla="*/ 666850 w 1987075"/>
              <a:gd name="connsiteY8049" fmla="*/ 942193 h 1341521"/>
              <a:gd name="connsiteX8050" fmla="*/ 663602 w 1987075"/>
              <a:gd name="connsiteY8050" fmla="*/ 942614 h 1341521"/>
              <a:gd name="connsiteX8051" fmla="*/ 662278 w 1987075"/>
              <a:gd name="connsiteY8051" fmla="*/ 943697 h 1341521"/>
              <a:gd name="connsiteX8052" fmla="*/ 663000 w 1987075"/>
              <a:gd name="connsiteY8052" fmla="*/ 939305 h 1341521"/>
              <a:gd name="connsiteX8053" fmla="*/ 660413 w 1987075"/>
              <a:gd name="connsiteY8053" fmla="*/ 937802 h 1341521"/>
              <a:gd name="connsiteX8054" fmla="*/ 662699 w 1987075"/>
              <a:gd name="connsiteY8054" fmla="*/ 936358 h 1341521"/>
              <a:gd name="connsiteX8055" fmla="*/ 663602 w 1987075"/>
              <a:gd name="connsiteY8055" fmla="*/ 936658 h 1341521"/>
              <a:gd name="connsiteX8056" fmla="*/ 664203 w 1987075"/>
              <a:gd name="connsiteY8056" fmla="*/ 935455 h 1341521"/>
              <a:gd name="connsiteX8057" fmla="*/ 663722 w 1987075"/>
              <a:gd name="connsiteY8057" fmla="*/ 932447 h 1341521"/>
              <a:gd name="connsiteX8058" fmla="*/ 662278 w 1987075"/>
              <a:gd name="connsiteY8058" fmla="*/ 930041 h 1341521"/>
              <a:gd name="connsiteX8059" fmla="*/ 663481 w 1987075"/>
              <a:gd name="connsiteY8059" fmla="*/ 928958 h 1341521"/>
              <a:gd name="connsiteX8060" fmla="*/ 661978 w 1987075"/>
              <a:gd name="connsiteY8060" fmla="*/ 928176 h 1341521"/>
              <a:gd name="connsiteX8061" fmla="*/ 660233 w 1987075"/>
              <a:gd name="connsiteY8061" fmla="*/ 929259 h 1341521"/>
              <a:gd name="connsiteX8062" fmla="*/ 654217 w 1987075"/>
              <a:gd name="connsiteY8062" fmla="*/ 931064 h 1341521"/>
              <a:gd name="connsiteX8063" fmla="*/ 652653 w 1987075"/>
              <a:gd name="connsiteY8063" fmla="*/ 932267 h 1341521"/>
              <a:gd name="connsiteX8064" fmla="*/ 646577 w 1987075"/>
              <a:gd name="connsiteY8064" fmla="*/ 934433 h 1341521"/>
              <a:gd name="connsiteX8065" fmla="*/ 642065 w 1987075"/>
              <a:gd name="connsiteY8065" fmla="*/ 936658 h 1341521"/>
              <a:gd name="connsiteX8066" fmla="*/ 639659 w 1987075"/>
              <a:gd name="connsiteY8066" fmla="*/ 938824 h 1341521"/>
              <a:gd name="connsiteX8067" fmla="*/ 637553 w 1987075"/>
              <a:gd name="connsiteY8067" fmla="*/ 941772 h 1341521"/>
              <a:gd name="connsiteX8068" fmla="*/ 637854 w 1987075"/>
              <a:gd name="connsiteY8068" fmla="*/ 939967 h 1341521"/>
              <a:gd name="connsiteX8069" fmla="*/ 637253 w 1987075"/>
              <a:gd name="connsiteY8069" fmla="*/ 937922 h 1341521"/>
              <a:gd name="connsiteX8070" fmla="*/ 635267 w 1987075"/>
              <a:gd name="connsiteY8070" fmla="*/ 936719 h 1341521"/>
              <a:gd name="connsiteX8071" fmla="*/ 634846 w 1987075"/>
              <a:gd name="connsiteY8071" fmla="*/ 937320 h 1341521"/>
              <a:gd name="connsiteX8072" fmla="*/ 632741 w 1987075"/>
              <a:gd name="connsiteY8072" fmla="*/ 936719 h 1341521"/>
              <a:gd name="connsiteX8073" fmla="*/ 631297 w 1987075"/>
              <a:gd name="connsiteY8073" fmla="*/ 937922 h 1341521"/>
              <a:gd name="connsiteX8074" fmla="*/ 624078 w 1987075"/>
              <a:gd name="connsiteY8074" fmla="*/ 940629 h 1341521"/>
              <a:gd name="connsiteX8075" fmla="*/ 622273 w 1987075"/>
              <a:gd name="connsiteY8075" fmla="*/ 940509 h 1341521"/>
              <a:gd name="connsiteX8076" fmla="*/ 621792 w 1987075"/>
              <a:gd name="connsiteY8076" fmla="*/ 941531 h 1341521"/>
              <a:gd name="connsiteX8077" fmla="*/ 618604 w 1987075"/>
              <a:gd name="connsiteY8077" fmla="*/ 940809 h 1341521"/>
              <a:gd name="connsiteX8078" fmla="*/ 616438 w 1987075"/>
              <a:gd name="connsiteY8078" fmla="*/ 941471 h 1341521"/>
              <a:gd name="connsiteX8079" fmla="*/ 616438 w 1987075"/>
              <a:gd name="connsiteY8079" fmla="*/ 942133 h 1341521"/>
              <a:gd name="connsiteX8080" fmla="*/ 613250 w 1987075"/>
              <a:gd name="connsiteY8080" fmla="*/ 943938 h 1341521"/>
              <a:gd name="connsiteX8081" fmla="*/ 612167 w 1987075"/>
              <a:gd name="connsiteY8081" fmla="*/ 945321 h 1341521"/>
              <a:gd name="connsiteX8082" fmla="*/ 611325 w 1987075"/>
              <a:gd name="connsiteY8082" fmla="*/ 948089 h 1341521"/>
              <a:gd name="connsiteX8083" fmla="*/ 614693 w 1987075"/>
              <a:gd name="connsiteY8083" fmla="*/ 947667 h 1341521"/>
              <a:gd name="connsiteX8084" fmla="*/ 611685 w 1987075"/>
              <a:gd name="connsiteY8084" fmla="*/ 948570 h 1341521"/>
              <a:gd name="connsiteX8085" fmla="*/ 606512 w 1987075"/>
              <a:gd name="connsiteY8085" fmla="*/ 948690 h 1341521"/>
              <a:gd name="connsiteX8086" fmla="*/ 604106 w 1987075"/>
              <a:gd name="connsiteY8086" fmla="*/ 949171 h 1341521"/>
              <a:gd name="connsiteX8087" fmla="*/ 602181 w 1987075"/>
              <a:gd name="connsiteY8087" fmla="*/ 950856 h 1341521"/>
              <a:gd name="connsiteX8088" fmla="*/ 599293 w 1987075"/>
              <a:gd name="connsiteY8088" fmla="*/ 950254 h 1341521"/>
              <a:gd name="connsiteX8089" fmla="*/ 597007 w 1987075"/>
              <a:gd name="connsiteY8089" fmla="*/ 951217 h 1341521"/>
              <a:gd name="connsiteX8090" fmla="*/ 595984 w 1987075"/>
              <a:gd name="connsiteY8090" fmla="*/ 952480 h 1341521"/>
              <a:gd name="connsiteX8091" fmla="*/ 592375 w 1987075"/>
              <a:gd name="connsiteY8091" fmla="*/ 952240 h 1341521"/>
              <a:gd name="connsiteX8092" fmla="*/ 593578 w 1987075"/>
              <a:gd name="connsiteY8092" fmla="*/ 950374 h 1341521"/>
              <a:gd name="connsiteX8093" fmla="*/ 592976 w 1987075"/>
              <a:gd name="connsiteY8093" fmla="*/ 946765 h 1341521"/>
              <a:gd name="connsiteX8094" fmla="*/ 591713 w 1987075"/>
              <a:gd name="connsiteY8094" fmla="*/ 945502 h 1341521"/>
              <a:gd name="connsiteX8095" fmla="*/ 587803 w 1987075"/>
              <a:gd name="connsiteY8095" fmla="*/ 944058 h 1341521"/>
              <a:gd name="connsiteX8096" fmla="*/ 586539 w 1987075"/>
              <a:gd name="connsiteY8096" fmla="*/ 944599 h 1341521"/>
              <a:gd name="connsiteX8097" fmla="*/ 585697 w 1987075"/>
              <a:gd name="connsiteY8097" fmla="*/ 943577 h 1341521"/>
              <a:gd name="connsiteX8098" fmla="*/ 581667 w 1987075"/>
              <a:gd name="connsiteY8098" fmla="*/ 943276 h 1341521"/>
              <a:gd name="connsiteX8099" fmla="*/ 578178 w 1987075"/>
              <a:gd name="connsiteY8099" fmla="*/ 940088 h 1341521"/>
              <a:gd name="connsiteX8100" fmla="*/ 580403 w 1987075"/>
              <a:gd name="connsiteY8100" fmla="*/ 939787 h 1341521"/>
              <a:gd name="connsiteX8101" fmla="*/ 581065 w 1987075"/>
              <a:gd name="connsiteY8101" fmla="*/ 939065 h 1341521"/>
              <a:gd name="connsiteX8102" fmla="*/ 583532 w 1987075"/>
              <a:gd name="connsiteY8102" fmla="*/ 940268 h 1341521"/>
              <a:gd name="connsiteX8103" fmla="*/ 583712 w 1987075"/>
              <a:gd name="connsiteY8103" fmla="*/ 939065 h 1341521"/>
              <a:gd name="connsiteX8104" fmla="*/ 584915 w 1987075"/>
              <a:gd name="connsiteY8104" fmla="*/ 940148 h 1341521"/>
              <a:gd name="connsiteX8105" fmla="*/ 586720 w 1987075"/>
              <a:gd name="connsiteY8105" fmla="*/ 939666 h 1341521"/>
              <a:gd name="connsiteX8106" fmla="*/ 588104 w 1987075"/>
              <a:gd name="connsiteY8106" fmla="*/ 941351 h 1341521"/>
              <a:gd name="connsiteX8107" fmla="*/ 587622 w 1987075"/>
              <a:gd name="connsiteY8107" fmla="*/ 942614 h 1341521"/>
              <a:gd name="connsiteX8108" fmla="*/ 590029 w 1987075"/>
              <a:gd name="connsiteY8108" fmla="*/ 942915 h 1341521"/>
              <a:gd name="connsiteX8109" fmla="*/ 592014 w 1987075"/>
              <a:gd name="connsiteY8109" fmla="*/ 941952 h 1341521"/>
              <a:gd name="connsiteX8110" fmla="*/ 592976 w 1987075"/>
              <a:gd name="connsiteY8110" fmla="*/ 940509 h 1341521"/>
              <a:gd name="connsiteX8111" fmla="*/ 592375 w 1987075"/>
              <a:gd name="connsiteY8111" fmla="*/ 938704 h 1341521"/>
              <a:gd name="connsiteX8112" fmla="*/ 595443 w 1987075"/>
              <a:gd name="connsiteY8112" fmla="*/ 937501 h 1341521"/>
              <a:gd name="connsiteX8113" fmla="*/ 599113 w 1987075"/>
              <a:gd name="connsiteY8113" fmla="*/ 932869 h 1341521"/>
              <a:gd name="connsiteX8114" fmla="*/ 599654 w 1987075"/>
              <a:gd name="connsiteY8114" fmla="*/ 930763 h 1341521"/>
              <a:gd name="connsiteX8115" fmla="*/ 599714 w 1987075"/>
              <a:gd name="connsiteY8115" fmla="*/ 926552 h 1341521"/>
              <a:gd name="connsiteX8116" fmla="*/ 601639 w 1987075"/>
              <a:gd name="connsiteY8116" fmla="*/ 919754 h 1341521"/>
              <a:gd name="connsiteX8117" fmla="*/ 600857 w 1987075"/>
              <a:gd name="connsiteY8117" fmla="*/ 914701 h 1341521"/>
              <a:gd name="connsiteX8118" fmla="*/ 602301 w 1987075"/>
              <a:gd name="connsiteY8118" fmla="*/ 913257 h 1341521"/>
              <a:gd name="connsiteX8119" fmla="*/ 600316 w 1987075"/>
              <a:gd name="connsiteY8119" fmla="*/ 911272 h 1341521"/>
              <a:gd name="connsiteX8120" fmla="*/ 598210 w 1987075"/>
              <a:gd name="connsiteY8120" fmla="*/ 903872 h 1341521"/>
              <a:gd name="connsiteX8121" fmla="*/ 597849 w 1987075"/>
              <a:gd name="connsiteY8121" fmla="*/ 900082 h 1341521"/>
              <a:gd name="connsiteX8122" fmla="*/ 597909 w 1987075"/>
              <a:gd name="connsiteY8122" fmla="*/ 894006 h 1341521"/>
              <a:gd name="connsiteX8123" fmla="*/ 602301 w 1987075"/>
              <a:gd name="connsiteY8123" fmla="*/ 889134 h 1341521"/>
              <a:gd name="connsiteX8124" fmla="*/ 604106 w 1987075"/>
              <a:gd name="connsiteY8124" fmla="*/ 888472 h 1341521"/>
              <a:gd name="connsiteX8125" fmla="*/ 604707 w 1987075"/>
              <a:gd name="connsiteY8125" fmla="*/ 886367 h 1341521"/>
              <a:gd name="connsiteX8126" fmla="*/ 608136 w 1987075"/>
              <a:gd name="connsiteY8126" fmla="*/ 885945 h 1341521"/>
              <a:gd name="connsiteX8127" fmla="*/ 609460 w 1987075"/>
              <a:gd name="connsiteY8127" fmla="*/ 884141 h 1341521"/>
              <a:gd name="connsiteX8128" fmla="*/ 611325 w 1987075"/>
              <a:gd name="connsiteY8128" fmla="*/ 883960 h 1341521"/>
              <a:gd name="connsiteX8129" fmla="*/ 613611 w 1987075"/>
              <a:gd name="connsiteY8129" fmla="*/ 880772 h 1341521"/>
              <a:gd name="connsiteX8130" fmla="*/ 613550 w 1987075"/>
              <a:gd name="connsiteY8130" fmla="*/ 881614 h 1341521"/>
              <a:gd name="connsiteX8131" fmla="*/ 615355 w 1987075"/>
              <a:gd name="connsiteY8131" fmla="*/ 882155 h 1341521"/>
              <a:gd name="connsiteX8132" fmla="*/ 616739 w 1987075"/>
              <a:gd name="connsiteY8132" fmla="*/ 881554 h 1341521"/>
              <a:gd name="connsiteX8133" fmla="*/ 617701 w 1987075"/>
              <a:gd name="connsiteY8133" fmla="*/ 880170 h 1341521"/>
              <a:gd name="connsiteX8134" fmla="*/ 616438 w 1987075"/>
              <a:gd name="connsiteY8134" fmla="*/ 874636 h 1341521"/>
              <a:gd name="connsiteX8135" fmla="*/ 615235 w 1987075"/>
              <a:gd name="connsiteY8135" fmla="*/ 871929 h 1341521"/>
              <a:gd name="connsiteX8136" fmla="*/ 614332 w 1987075"/>
              <a:gd name="connsiteY8136" fmla="*/ 867477 h 1341521"/>
              <a:gd name="connsiteX8137" fmla="*/ 614633 w 1987075"/>
              <a:gd name="connsiteY8137" fmla="*/ 863326 h 1341521"/>
              <a:gd name="connsiteX8138" fmla="*/ 615415 w 1987075"/>
              <a:gd name="connsiteY8138" fmla="*/ 862484 h 1341521"/>
              <a:gd name="connsiteX8139" fmla="*/ 614332 w 1987075"/>
              <a:gd name="connsiteY8139" fmla="*/ 859115 h 1341521"/>
              <a:gd name="connsiteX8140" fmla="*/ 614633 w 1987075"/>
              <a:gd name="connsiteY8140" fmla="*/ 858213 h 1341521"/>
              <a:gd name="connsiteX8141" fmla="*/ 614272 w 1987075"/>
              <a:gd name="connsiteY8141" fmla="*/ 853881 h 1341521"/>
              <a:gd name="connsiteX8142" fmla="*/ 612107 w 1987075"/>
              <a:gd name="connsiteY8142" fmla="*/ 848166 h 1341521"/>
              <a:gd name="connsiteX8143" fmla="*/ 611746 w 1987075"/>
              <a:gd name="connsiteY8143" fmla="*/ 846181 h 1341521"/>
              <a:gd name="connsiteX8144" fmla="*/ 611746 w 1987075"/>
              <a:gd name="connsiteY8144" fmla="*/ 842511 h 1341521"/>
              <a:gd name="connsiteX8145" fmla="*/ 612588 w 1987075"/>
              <a:gd name="connsiteY8145" fmla="*/ 840586 h 1341521"/>
              <a:gd name="connsiteX8146" fmla="*/ 610783 w 1987075"/>
              <a:gd name="connsiteY8146" fmla="*/ 836977 h 1341521"/>
              <a:gd name="connsiteX8147" fmla="*/ 610302 w 1987075"/>
              <a:gd name="connsiteY8147" fmla="*/ 833428 h 1341521"/>
              <a:gd name="connsiteX8148" fmla="*/ 610482 w 1987075"/>
              <a:gd name="connsiteY8148" fmla="*/ 830841 h 1341521"/>
              <a:gd name="connsiteX8149" fmla="*/ 609159 w 1987075"/>
              <a:gd name="connsiteY8149" fmla="*/ 830360 h 1341521"/>
              <a:gd name="connsiteX8150" fmla="*/ 609339 w 1987075"/>
              <a:gd name="connsiteY8150" fmla="*/ 828194 h 1341521"/>
              <a:gd name="connsiteX8151" fmla="*/ 608136 w 1987075"/>
              <a:gd name="connsiteY8151" fmla="*/ 825788 h 1341521"/>
              <a:gd name="connsiteX8152" fmla="*/ 607535 w 1987075"/>
              <a:gd name="connsiteY8152" fmla="*/ 820794 h 1341521"/>
              <a:gd name="connsiteX8153" fmla="*/ 604527 w 1987075"/>
              <a:gd name="connsiteY8153" fmla="*/ 819471 h 1341521"/>
              <a:gd name="connsiteX8154" fmla="*/ 601519 w 1987075"/>
              <a:gd name="connsiteY8154" fmla="*/ 822359 h 1341521"/>
              <a:gd name="connsiteX8155" fmla="*/ 600316 w 1987075"/>
              <a:gd name="connsiteY8155" fmla="*/ 826931 h 1341521"/>
              <a:gd name="connsiteX8156" fmla="*/ 599955 w 1987075"/>
              <a:gd name="connsiteY8156" fmla="*/ 830299 h 1341521"/>
              <a:gd name="connsiteX8157" fmla="*/ 597789 w 1987075"/>
              <a:gd name="connsiteY8157" fmla="*/ 832405 h 1341521"/>
              <a:gd name="connsiteX8158" fmla="*/ 596225 w 1987075"/>
              <a:gd name="connsiteY8158" fmla="*/ 833187 h 1341521"/>
              <a:gd name="connsiteX8159" fmla="*/ 592615 w 1987075"/>
              <a:gd name="connsiteY8159" fmla="*/ 832766 h 1341521"/>
              <a:gd name="connsiteX8160" fmla="*/ 589608 w 1987075"/>
              <a:gd name="connsiteY8160" fmla="*/ 830239 h 1341521"/>
              <a:gd name="connsiteX8161" fmla="*/ 586840 w 1987075"/>
              <a:gd name="connsiteY8161" fmla="*/ 833007 h 1341521"/>
              <a:gd name="connsiteX8162" fmla="*/ 584675 w 1987075"/>
              <a:gd name="connsiteY8162" fmla="*/ 833728 h 1341521"/>
              <a:gd name="connsiteX8163" fmla="*/ 581546 w 1987075"/>
              <a:gd name="connsiteY8163" fmla="*/ 833608 h 1341521"/>
              <a:gd name="connsiteX8164" fmla="*/ 576012 w 1987075"/>
              <a:gd name="connsiteY8164" fmla="*/ 835112 h 1341521"/>
              <a:gd name="connsiteX8165" fmla="*/ 572041 w 1987075"/>
              <a:gd name="connsiteY8165" fmla="*/ 835894 h 1341521"/>
              <a:gd name="connsiteX8166" fmla="*/ 567229 w 1987075"/>
              <a:gd name="connsiteY8166" fmla="*/ 836135 h 1341521"/>
              <a:gd name="connsiteX8167" fmla="*/ 562416 w 1987075"/>
              <a:gd name="connsiteY8167" fmla="*/ 836014 h 1341521"/>
              <a:gd name="connsiteX8168" fmla="*/ 556701 w 1987075"/>
              <a:gd name="connsiteY8168" fmla="*/ 835413 h 1341521"/>
              <a:gd name="connsiteX8169" fmla="*/ 546174 w 1987075"/>
              <a:gd name="connsiteY8169" fmla="*/ 833187 h 1341521"/>
              <a:gd name="connsiteX8170" fmla="*/ 541602 w 1987075"/>
              <a:gd name="connsiteY8170" fmla="*/ 831743 h 1341521"/>
              <a:gd name="connsiteX8171" fmla="*/ 536428 w 1987075"/>
              <a:gd name="connsiteY8171" fmla="*/ 829036 h 1341521"/>
              <a:gd name="connsiteX8172" fmla="*/ 533360 w 1987075"/>
              <a:gd name="connsiteY8172" fmla="*/ 826810 h 1341521"/>
              <a:gd name="connsiteX8173" fmla="*/ 530593 w 1987075"/>
              <a:gd name="connsiteY8173" fmla="*/ 824043 h 1341521"/>
              <a:gd name="connsiteX8174" fmla="*/ 530111 w 1987075"/>
              <a:gd name="connsiteY8174" fmla="*/ 822238 h 1341521"/>
              <a:gd name="connsiteX8175" fmla="*/ 529991 w 1987075"/>
              <a:gd name="connsiteY8175" fmla="*/ 815320 h 1341521"/>
              <a:gd name="connsiteX8176" fmla="*/ 532397 w 1987075"/>
              <a:gd name="connsiteY8176" fmla="*/ 814237 h 1341521"/>
              <a:gd name="connsiteX8177" fmla="*/ 534744 w 1987075"/>
              <a:gd name="connsiteY8177" fmla="*/ 814658 h 1341521"/>
              <a:gd name="connsiteX8178" fmla="*/ 535044 w 1987075"/>
              <a:gd name="connsiteY8178" fmla="*/ 813214 h 1341521"/>
              <a:gd name="connsiteX8179" fmla="*/ 532999 w 1987075"/>
              <a:gd name="connsiteY8179" fmla="*/ 809124 h 1341521"/>
              <a:gd name="connsiteX8180" fmla="*/ 529329 w 1987075"/>
              <a:gd name="connsiteY8180" fmla="*/ 805394 h 1341521"/>
              <a:gd name="connsiteX8181" fmla="*/ 528427 w 1987075"/>
              <a:gd name="connsiteY8181" fmla="*/ 805153 h 1341521"/>
              <a:gd name="connsiteX8182" fmla="*/ 528186 w 1987075"/>
              <a:gd name="connsiteY8182" fmla="*/ 803529 h 1341521"/>
              <a:gd name="connsiteX8183" fmla="*/ 527164 w 1987075"/>
              <a:gd name="connsiteY8183" fmla="*/ 803168 h 1341521"/>
              <a:gd name="connsiteX8184" fmla="*/ 525539 w 1987075"/>
              <a:gd name="connsiteY8184" fmla="*/ 794987 h 1341521"/>
              <a:gd name="connsiteX8185" fmla="*/ 526261 w 1987075"/>
              <a:gd name="connsiteY8185" fmla="*/ 793904 h 1341521"/>
              <a:gd name="connsiteX8186" fmla="*/ 525539 w 1987075"/>
              <a:gd name="connsiteY8186" fmla="*/ 792039 h 1341521"/>
              <a:gd name="connsiteX8187" fmla="*/ 524156 w 1987075"/>
              <a:gd name="connsiteY8187" fmla="*/ 790836 h 1341521"/>
              <a:gd name="connsiteX8188" fmla="*/ 522050 w 1987075"/>
              <a:gd name="connsiteY8188" fmla="*/ 786925 h 1341521"/>
              <a:gd name="connsiteX8189" fmla="*/ 522171 w 1987075"/>
              <a:gd name="connsiteY8189" fmla="*/ 783557 h 1341521"/>
              <a:gd name="connsiteX8190" fmla="*/ 522652 w 1987075"/>
              <a:gd name="connsiteY8190" fmla="*/ 781992 h 1341521"/>
              <a:gd name="connsiteX8191" fmla="*/ 520546 w 1987075"/>
              <a:gd name="connsiteY8191" fmla="*/ 782474 h 1341521"/>
              <a:gd name="connsiteX8192" fmla="*/ 516215 w 1987075"/>
              <a:gd name="connsiteY8192" fmla="*/ 780188 h 1341521"/>
              <a:gd name="connsiteX8193" fmla="*/ 513027 w 1987075"/>
              <a:gd name="connsiteY8193" fmla="*/ 776639 h 1341521"/>
              <a:gd name="connsiteX8194" fmla="*/ 510981 w 1987075"/>
              <a:gd name="connsiteY8194" fmla="*/ 773029 h 1341521"/>
              <a:gd name="connsiteX8195" fmla="*/ 509176 w 1987075"/>
              <a:gd name="connsiteY8195" fmla="*/ 768337 h 1341521"/>
              <a:gd name="connsiteX8196" fmla="*/ 508455 w 1987075"/>
              <a:gd name="connsiteY8196" fmla="*/ 765329 h 1341521"/>
              <a:gd name="connsiteX8197" fmla="*/ 512184 w 1987075"/>
              <a:gd name="connsiteY8197" fmla="*/ 765389 h 1341521"/>
              <a:gd name="connsiteX8198" fmla="*/ 514952 w 1987075"/>
              <a:gd name="connsiteY8198" fmla="*/ 764366 h 1341521"/>
              <a:gd name="connsiteX8199" fmla="*/ 515974 w 1987075"/>
              <a:gd name="connsiteY8199" fmla="*/ 762682 h 1341521"/>
              <a:gd name="connsiteX8200" fmla="*/ 516937 w 1987075"/>
              <a:gd name="connsiteY8200" fmla="*/ 762802 h 1341521"/>
              <a:gd name="connsiteX8201" fmla="*/ 517478 w 1987075"/>
              <a:gd name="connsiteY8201" fmla="*/ 760276 h 1341521"/>
              <a:gd name="connsiteX8202" fmla="*/ 514230 w 1987075"/>
              <a:gd name="connsiteY8202" fmla="*/ 758772 h 1341521"/>
              <a:gd name="connsiteX8203" fmla="*/ 511222 w 1987075"/>
              <a:gd name="connsiteY8203" fmla="*/ 759854 h 1341521"/>
              <a:gd name="connsiteX8204" fmla="*/ 509778 w 1987075"/>
              <a:gd name="connsiteY8204" fmla="*/ 759854 h 1341521"/>
              <a:gd name="connsiteX8205" fmla="*/ 507793 w 1987075"/>
              <a:gd name="connsiteY8205" fmla="*/ 760697 h 1341521"/>
              <a:gd name="connsiteX8206" fmla="*/ 504965 w 1987075"/>
              <a:gd name="connsiteY8206" fmla="*/ 760035 h 1341521"/>
              <a:gd name="connsiteX8207" fmla="*/ 503883 w 1987075"/>
              <a:gd name="connsiteY8207" fmla="*/ 758651 h 1341521"/>
              <a:gd name="connsiteX8208" fmla="*/ 501296 w 1987075"/>
              <a:gd name="connsiteY8208" fmla="*/ 757087 h 1341521"/>
              <a:gd name="connsiteX8209" fmla="*/ 501115 w 1987075"/>
              <a:gd name="connsiteY8209" fmla="*/ 753237 h 1341521"/>
              <a:gd name="connsiteX8210" fmla="*/ 503040 w 1987075"/>
              <a:gd name="connsiteY8210" fmla="*/ 752034 h 1341521"/>
              <a:gd name="connsiteX8211" fmla="*/ 506349 w 1987075"/>
              <a:gd name="connsiteY8211" fmla="*/ 753478 h 1341521"/>
              <a:gd name="connsiteX8212" fmla="*/ 508394 w 1987075"/>
              <a:gd name="connsiteY8212" fmla="*/ 752936 h 1341521"/>
              <a:gd name="connsiteX8213" fmla="*/ 509898 w 1987075"/>
              <a:gd name="connsiteY8213" fmla="*/ 751011 h 1341521"/>
              <a:gd name="connsiteX8214" fmla="*/ 511282 w 1987075"/>
              <a:gd name="connsiteY8214" fmla="*/ 751673 h 1341521"/>
              <a:gd name="connsiteX8215" fmla="*/ 513809 w 1987075"/>
              <a:gd name="connsiteY8215" fmla="*/ 749748 h 1341521"/>
              <a:gd name="connsiteX8216" fmla="*/ 515914 w 1987075"/>
              <a:gd name="connsiteY8216" fmla="*/ 749988 h 1341521"/>
              <a:gd name="connsiteX8217" fmla="*/ 518140 w 1987075"/>
              <a:gd name="connsiteY8217" fmla="*/ 747883 h 1341521"/>
              <a:gd name="connsiteX8218" fmla="*/ 519463 w 1987075"/>
              <a:gd name="connsiteY8218" fmla="*/ 748484 h 1341521"/>
              <a:gd name="connsiteX8219" fmla="*/ 522171 w 1987075"/>
              <a:gd name="connsiteY8219" fmla="*/ 747341 h 1341521"/>
              <a:gd name="connsiteX8220" fmla="*/ 522772 w 1987075"/>
              <a:gd name="connsiteY8220" fmla="*/ 746259 h 1341521"/>
              <a:gd name="connsiteX8221" fmla="*/ 521749 w 1987075"/>
              <a:gd name="connsiteY8221" fmla="*/ 744213 h 1341521"/>
              <a:gd name="connsiteX8222" fmla="*/ 522050 w 1987075"/>
              <a:gd name="connsiteY8222" fmla="*/ 740724 h 1341521"/>
              <a:gd name="connsiteX8223" fmla="*/ 523374 w 1987075"/>
              <a:gd name="connsiteY8223" fmla="*/ 741206 h 1341521"/>
              <a:gd name="connsiteX8224" fmla="*/ 528487 w 1987075"/>
              <a:gd name="connsiteY8224" fmla="*/ 740243 h 1341521"/>
              <a:gd name="connsiteX8225" fmla="*/ 529931 w 1987075"/>
              <a:gd name="connsiteY8225" fmla="*/ 738679 h 1341521"/>
              <a:gd name="connsiteX8226" fmla="*/ 528246 w 1987075"/>
              <a:gd name="connsiteY8226" fmla="*/ 735490 h 1341521"/>
              <a:gd name="connsiteX8227" fmla="*/ 528126 w 1987075"/>
              <a:gd name="connsiteY8227" fmla="*/ 732964 h 1341521"/>
              <a:gd name="connsiteX8228" fmla="*/ 530292 w 1987075"/>
              <a:gd name="connsiteY8228" fmla="*/ 731460 h 1341521"/>
              <a:gd name="connsiteX8229" fmla="*/ 530472 w 1987075"/>
              <a:gd name="connsiteY8229" fmla="*/ 729896 h 1341521"/>
              <a:gd name="connsiteX8230" fmla="*/ 529450 w 1987075"/>
              <a:gd name="connsiteY8230" fmla="*/ 729535 h 1341521"/>
              <a:gd name="connsiteX8231" fmla="*/ 525840 w 1987075"/>
              <a:gd name="connsiteY8231" fmla="*/ 731460 h 1341521"/>
              <a:gd name="connsiteX8232" fmla="*/ 523855 w 1987075"/>
              <a:gd name="connsiteY8232" fmla="*/ 730858 h 1341521"/>
              <a:gd name="connsiteX8233" fmla="*/ 521388 w 1987075"/>
              <a:gd name="connsiteY8233" fmla="*/ 728452 h 1341521"/>
              <a:gd name="connsiteX8234" fmla="*/ 520967 w 1987075"/>
              <a:gd name="connsiteY8234" fmla="*/ 726527 h 1341521"/>
              <a:gd name="connsiteX8235" fmla="*/ 521268 w 1987075"/>
              <a:gd name="connsiteY8235" fmla="*/ 724241 h 1341521"/>
              <a:gd name="connsiteX8236" fmla="*/ 524336 w 1987075"/>
              <a:gd name="connsiteY8236" fmla="*/ 722436 h 1341521"/>
              <a:gd name="connsiteX8237" fmla="*/ 525299 w 1987075"/>
              <a:gd name="connsiteY8237" fmla="*/ 722376 h 1341521"/>
              <a:gd name="connsiteX8238" fmla="*/ 528728 w 1987075"/>
              <a:gd name="connsiteY8238" fmla="*/ 723940 h 1341521"/>
              <a:gd name="connsiteX8239" fmla="*/ 531736 w 1987075"/>
              <a:gd name="connsiteY8239" fmla="*/ 723640 h 1341521"/>
              <a:gd name="connsiteX8240" fmla="*/ 532879 w 1987075"/>
              <a:gd name="connsiteY8240" fmla="*/ 720331 h 1341521"/>
              <a:gd name="connsiteX8241" fmla="*/ 531435 w 1987075"/>
              <a:gd name="connsiteY8241" fmla="*/ 719729 h 1341521"/>
              <a:gd name="connsiteX8242" fmla="*/ 530172 w 1987075"/>
              <a:gd name="connsiteY8242" fmla="*/ 720872 h 1341521"/>
              <a:gd name="connsiteX8243" fmla="*/ 528427 w 1987075"/>
              <a:gd name="connsiteY8243" fmla="*/ 719548 h 1341521"/>
              <a:gd name="connsiteX8244" fmla="*/ 526863 w 1987075"/>
              <a:gd name="connsiteY8244" fmla="*/ 717443 h 1341521"/>
              <a:gd name="connsiteX8245" fmla="*/ 526863 w 1987075"/>
              <a:gd name="connsiteY8245" fmla="*/ 715578 h 1341521"/>
              <a:gd name="connsiteX8246" fmla="*/ 525660 w 1987075"/>
              <a:gd name="connsiteY8246" fmla="*/ 713593 h 1341521"/>
              <a:gd name="connsiteX8247" fmla="*/ 526682 w 1987075"/>
              <a:gd name="connsiteY8247" fmla="*/ 711969 h 1341521"/>
              <a:gd name="connsiteX8248" fmla="*/ 524396 w 1987075"/>
              <a:gd name="connsiteY8248" fmla="*/ 710465 h 1341521"/>
              <a:gd name="connsiteX8249" fmla="*/ 523133 w 1987075"/>
              <a:gd name="connsiteY8249" fmla="*/ 707457 h 1341521"/>
              <a:gd name="connsiteX8250" fmla="*/ 519524 w 1987075"/>
              <a:gd name="connsiteY8250" fmla="*/ 710705 h 1341521"/>
              <a:gd name="connsiteX8251" fmla="*/ 517839 w 1987075"/>
              <a:gd name="connsiteY8251" fmla="*/ 714014 h 1341521"/>
              <a:gd name="connsiteX8252" fmla="*/ 516636 w 1987075"/>
              <a:gd name="connsiteY8252" fmla="*/ 714014 h 1341521"/>
              <a:gd name="connsiteX8253" fmla="*/ 511643 w 1987075"/>
              <a:gd name="connsiteY8253" fmla="*/ 711247 h 1341521"/>
              <a:gd name="connsiteX8254" fmla="*/ 510019 w 1987075"/>
              <a:gd name="connsiteY8254" fmla="*/ 708961 h 1341521"/>
              <a:gd name="connsiteX8255" fmla="*/ 511222 w 1987075"/>
              <a:gd name="connsiteY8255" fmla="*/ 702825 h 1341521"/>
              <a:gd name="connsiteX8256" fmla="*/ 511823 w 1987075"/>
              <a:gd name="connsiteY8256" fmla="*/ 702223 h 1341521"/>
              <a:gd name="connsiteX8257" fmla="*/ 511823 w 1987075"/>
              <a:gd name="connsiteY8257" fmla="*/ 699396 h 1341521"/>
              <a:gd name="connsiteX8258" fmla="*/ 512485 w 1987075"/>
              <a:gd name="connsiteY8258" fmla="*/ 698313 h 1341521"/>
              <a:gd name="connsiteX8259" fmla="*/ 514470 w 1987075"/>
              <a:gd name="connsiteY8259" fmla="*/ 697471 h 1341521"/>
              <a:gd name="connsiteX8260" fmla="*/ 515192 w 1987075"/>
              <a:gd name="connsiteY8260" fmla="*/ 695365 h 1341521"/>
              <a:gd name="connsiteX8261" fmla="*/ 513388 w 1987075"/>
              <a:gd name="connsiteY8261" fmla="*/ 695546 h 1341521"/>
              <a:gd name="connsiteX8262" fmla="*/ 513508 w 1987075"/>
              <a:gd name="connsiteY8262" fmla="*/ 694463 h 1341521"/>
              <a:gd name="connsiteX8263" fmla="*/ 511703 w 1987075"/>
              <a:gd name="connsiteY8263" fmla="*/ 693861 h 1341521"/>
              <a:gd name="connsiteX8264" fmla="*/ 508936 w 1987075"/>
              <a:gd name="connsiteY8264" fmla="*/ 691154 h 1341521"/>
              <a:gd name="connsiteX8265" fmla="*/ 506890 w 1987075"/>
              <a:gd name="connsiteY8265" fmla="*/ 690733 h 1341521"/>
              <a:gd name="connsiteX8266" fmla="*/ 505988 w 1987075"/>
              <a:gd name="connsiteY8266" fmla="*/ 688748 h 1341521"/>
              <a:gd name="connsiteX8267" fmla="*/ 506048 w 1987075"/>
              <a:gd name="connsiteY8267" fmla="*/ 683454 h 1341521"/>
              <a:gd name="connsiteX8268" fmla="*/ 507071 w 1987075"/>
              <a:gd name="connsiteY8268" fmla="*/ 681228 h 1341521"/>
              <a:gd name="connsiteX8269" fmla="*/ 513869 w 1987075"/>
              <a:gd name="connsiteY8269" fmla="*/ 680326 h 1341521"/>
              <a:gd name="connsiteX8270" fmla="*/ 515072 w 1987075"/>
              <a:gd name="connsiteY8270" fmla="*/ 678401 h 1341521"/>
              <a:gd name="connsiteX8271" fmla="*/ 514952 w 1987075"/>
              <a:gd name="connsiteY8271" fmla="*/ 676897 h 1341521"/>
              <a:gd name="connsiteX8272" fmla="*/ 513748 w 1987075"/>
              <a:gd name="connsiteY8272" fmla="*/ 674009 h 1341521"/>
              <a:gd name="connsiteX8273" fmla="*/ 512786 w 1987075"/>
              <a:gd name="connsiteY8273" fmla="*/ 673889 h 1341521"/>
              <a:gd name="connsiteX8274" fmla="*/ 510981 w 1987075"/>
              <a:gd name="connsiteY8274" fmla="*/ 671302 h 1341521"/>
              <a:gd name="connsiteX8275" fmla="*/ 509417 w 1987075"/>
              <a:gd name="connsiteY8275" fmla="*/ 670580 h 1341521"/>
              <a:gd name="connsiteX8276" fmla="*/ 507552 w 1987075"/>
              <a:gd name="connsiteY8276" fmla="*/ 671182 h 1341521"/>
              <a:gd name="connsiteX8277" fmla="*/ 504304 w 1987075"/>
              <a:gd name="connsiteY8277" fmla="*/ 670761 h 1341521"/>
              <a:gd name="connsiteX8278" fmla="*/ 502920 w 1987075"/>
              <a:gd name="connsiteY8278" fmla="*/ 671904 h 1341521"/>
              <a:gd name="connsiteX8279" fmla="*/ 503762 w 1987075"/>
              <a:gd name="connsiteY8279" fmla="*/ 672926 h 1341521"/>
              <a:gd name="connsiteX8280" fmla="*/ 502559 w 1987075"/>
              <a:gd name="connsiteY8280" fmla="*/ 673347 h 1341521"/>
              <a:gd name="connsiteX8281" fmla="*/ 501416 w 1987075"/>
              <a:gd name="connsiteY8281" fmla="*/ 671242 h 1341521"/>
              <a:gd name="connsiteX8282" fmla="*/ 502258 w 1987075"/>
              <a:gd name="connsiteY8282" fmla="*/ 664745 h 1341521"/>
              <a:gd name="connsiteX8283" fmla="*/ 505687 w 1987075"/>
              <a:gd name="connsiteY8283" fmla="*/ 658428 h 1341521"/>
              <a:gd name="connsiteX8284" fmla="*/ 504484 w 1987075"/>
              <a:gd name="connsiteY8284" fmla="*/ 661857 h 1341521"/>
              <a:gd name="connsiteX8285" fmla="*/ 508455 w 1987075"/>
              <a:gd name="connsiteY8285" fmla="*/ 663061 h 1341521"/>
              <a:gd name="connsiteX8286" fmla="*/ 514591 w 1987075"/>
              <a:gd name="connsiteY8286" fmla="*/ 663181 h 1341521"/>
              <a:gd name="connsiteX8287" fmla="*/ 517779 w 1987075"/>
              <a:gd name="connsiteY8287" fmla="*/ 663662 h 1341521"/>
              <a:gd name="connsiteX8288" fmla="*/ 520486 w 1987075"/>
              <a:gd name="connsiteY8288" fmla="*/ 663662 h 1341521"/>
              <a:gd name="connsiteX8289" fmla="*/ 517358 w 1987075"/>
              <a:gd name="connsiteY8289" fmla="*/ 662098 h 1341521"/>
              <a:gd name="connsiteX8290" fmla="*/ 517238 w 1987075"/>
              <a:gd name="connsiteY8290" fmla="*/ 660895 h 1341521"/>
              <a:gd name="connsiteX8291" fmla="*/ 515252 w 1987075"/>
              <a:gd name="connsiteY8291" fmla="*/ 660293 h 1341521"/>
              <a:gd name="connsiteX8292" fmla="*/ 514049 w 1987075"/>
              <a:gd name="connsiteY8292" fmla="*/ 658729 h 1341521"/>
              <a:gd name="connsiteX8293" fmla="*/ 514410 w 1987075"/>
              <a:gd name="connsiteY8293" fmla="*/ 657887 h 1341521"/>
              <a:gd name="connsiteX8294" fmla="*/ 512726 w 1987075"/>
              <a:gd name="connsiteY8294" fmla="*/ 657646 h 1341521"/>
              <a:gd name="connsiteX8295" fmla="*/ 512365 w 1987075"/>
              <a:gd name="connsiteY8295" fmla="*/ 653555 h 1341521"/>
              <a:gd name="connsiteX8296" fmla="*/ 511462 w 1987075"/>
              <a:gd name="connsiteY8296" fmla="*/ 650548 h 1341521"/>
              <a:gd name="connsiteX8297" fmla="*/ 512124 w 1987075"/>
              <a:gd name="connsiteY8297" fmla="*/ 649104 h 1341521"/>
              <a:gd name="connsiteX8298" fmla="*/ 518742 w 1987075"/>
              <a:gd name="connsiteY8298" fmla="*/ 650307 h 1341521"/>
              <a:gd name="connsiteX8299" fmla="*/ 520667 w 1987075"/>
              <a:gd name="connsiteY8299" fmla="*/ 651570 h 1341521"/>
              <a:gd name="connsiteX8300" fmla="*/ 522953 w 1987075"/>
              <a:gd name="connsiteY8300" fmla="*/ 651931 h 1341521"/>
              <a:gd name="connsiteX8301" fmla="*/ 523253 w 1987075"/>
              <a:gd name="connsiteY8301" fmla="*/ 653375 h 1341521"/>
              <a:gd name="connsiteX8302" fmla="*/ 525900 w 1987075"/>
              <a:gd name="connsiteY8302" fmla="*/ 651871 h 1341521"/>
              <a:gd name="connsiteX8303" fmla="*/ 530533 w 1987075"/>
              <a:gd name="connsiteY8303" fmla="*/ 652533 h 1341521"/>
              <a:gd name="connsiteX8304" fmla="*/ 529329 w 1987075"/>
              <a:gd name="connsiteY8304" fmla="*/ 648502 h 1341521"/>
              <a:gd name="connsiteX8305" fmla="*/ 529029 w 1987075"/>
              <a:gd name="connsiteY8305" fmla="*/ 645314 h 1341521"/>
              <a:gd name="connsiteX8306" fmla="*/ 529269 w 1987075"/>
              <a:gd name="connsiteY8306" fmla="*/ 640742 h 1341521"/>
              <a:gd name="connsiteX8307" fmla="*/ 530653 w 1987075"/>
              <a:gd name="connsiteY8307" fmla="*/ 636651 h 1341521"/>
              <a:gd name="connsiteX8308" fmla="*/ 532999 w 1987075"/>
              <a:gd name="connsiteY8308" fmla="*/ 633102 h 1341521"/>
              <a:gd name="connsiteX8309" fmla="*/ 535826 w 1987075"/>
              <a:gd name="connsiteY8309" fmla="*/ 630936 h 1341521"/>
              <a:gd name="connsiteX8310" fmla="*/ 537812 w 1987075"/>
              <a:gd name="connsiteY8310" fmla="*/ 628590 h 1341521"/>
              <a:gd name="connsiteX8311" fmla="*/ 539015 w 1987075"/>
              <a:gd name="connsiteY8311" fmla="*/ 628590 h 1341521"/>
              <a:gd name="connsiteX8312" fmla="*/ 545813 w 1987075"/>
              <a:gd name="connsiteY8312" fmla="*/ 623477 h 1341521"/>
              <a:gd name="connsiteX8313" fmla="*/ 550024 w 1987075"/>
              <a:gd name="connsiteY8313" fmla="*/ 620830 h 1341521"/>
              <a:gd name="connsiteX8314" fmla="*/ 554175 w 1987075"/>
              <a:gd name="connsiteY8314" fmla="*/ 617581 h 1341521"/>
              <a:gd name="connsiteX8315" fmla="*/ 555498 w 1987075"/>
              <a:gd name="connsiteY8315" fmla="*/ 617761 h 1341521"/>
              <a:gd name="connsiteX8316" fmla="*/ 556882 w 1987075"/>
              <a:gd name="connsiteY8316" fmla="*/ 615536 h 1341521"/>
              <a:gd name="connsiteX8317" fmla="*/ 560311 w 1987075"/>
              <a:gd name="connsiteY8317" fmla="*/ 612528 h 1341521"/>
              <a:gd name="connsiteX8318" fmla="*/ 562897 w 1987075"/>
              <a:gd name="connsiteY8318" fmla="*/ 610723 h 1341521"/>
              <a:gd name="connsiteX8319" fmla="*/ 567830 w 1987075"/>
              <a:gd name="connsiteY8319" fmla="*/ 608497 h 1341521"/>
              <a:gd name="connsiteX8320" fmla="*/ 573425 w 1987075"/>
              <a:gd name="connsiteY8320" fmla="*/ 606693 h 1341521"/>
              <a:gd name="connsiteX8321" fmla="*/ 577937 w 1987075"/>
              <a:gd name="connsiteY8321" fmla="*/ 607655 h 1341521"/>
              <a:gd name="connsiteX8322" fmla="*/ 581486 w 1987075"/>
              <a:gd name="connsiteY8322" fmla="*/ 607054 h 1341521"/>
              <a:gd name="connsiteX8323" fmla="*/ 581065 w 1987075"/>
              <a:gd name="connsiteY8323" fmla="*/ 605008 h 1341521"/>
              <a:gd name="connsiteX8324" fmla="*/ 581306 w 1987075"/>
              <a:gd name="connsiteY8324" fmla="*/ 599594 h 1341521"/>
              <a:gd name="connsiteX8325" fmla="*/ 581907 w 1987075"/>
              <a:gd name="connsiteY8325" fmla="*/ 597909 h 1341521"/>
              <a:gd name="connsiteX8326" fmla="*/ 581426 w 1987075"/>
              <a:gd name="connsiteY8326" fmla="*/ 596285 h 1341521"/>
              <a:gd name="connsiteX8327" fmla="*/ 582750 w 1987075"/>
              <a:gd name="connsiteY8327" fmla="*/ 594119 h 1341521"/>
              <a:gd name="connsiteX8328" fmla="*/ 583351 w 1987075"/>
              <a:gd name="connsiteY8328" fmla="*/ 590871 h 1341521"/>
              <a:gd name="connsiteX8329" fmla="*/ 585517 w 1987075"/>
              <a:gd name="connsiteY8329" fmla="*/ 590630 h 1341521"/>
              <a:gd name="connsiteX8330" fmla="*/ 584494 w 1987075"/>
              <a:gd name="connsiteY8330" fmla="*/ 588826 h 1341521"/>
              <a:gd name="connsiteX8331" fmla="*/ 590570 w 1987075"/>
              <a:gd name="connsiteY8331" fmla="*/ 580103 h 1341521"/>
              <a:gd name="connsiteX8332" fmla="*/ 595082 w 1987075"/>
              <a:gd name="connsiteY8332" fmla="*/ 576012 h 1341521"/>
              <a:gd name="connsiteX8333" fmla="*/ 597488 w 1987075"/>
              <a:gd name="connsiteY8333" fmla="*/ 575170 h 1341521"/>
              <a:gd name="connsiteX8334" fmla="*/ 599052 w 1987075"/>
              <a:gd name="connsiteY8334" fmla="*/ 576072 h 1341521"/>
              <a:gd name="connsiteX8335" fmla="*/ 601759 w 1987075"/>
              <a:gd name="connsiteY8335" fmla="*/ 576373 h 1341521"/>
              <a:gd name="connsiteX8336" fmla="*/ 602842 w 1987075"/>
              <a:gd name="connsiteY8336" fmla="*/ 575049 h 1341521"/>
              <a:gd name="connsiteX8337" fmla="*/ 601278 w 1987075"/>
              <a:gd name="connsiteY8337" fmla="*/ 572884 h 1341521"/>
              <a:gd name="connsiteX8338" fmla="*/ 602902 w 1987075"/>
              <a:gd name="connsiteY8338" fmla="*/ 571440 h 1341521"/>
              <a:gd name="connsiteX8339" fmla="*/ 602542 w 1987075"/>
              <a:gd name="connsiteY8339" fmla="*/ 568673 h 1341521"/>
              <a:gd name="connsiteX8340" fmla="*/ 603444 w 1987075"/>
              <a:gd name="connsiteY8340" fmla="*/ 567770 h 1341521"/>
              <a:gd name="connsiteX8341" fmla="*/ 605369 w 1987075"/>
              <a:gd name="connsiteY8341" fmla="*/ 566988 h 1341521"/>
              <a:gd name="connsiteX8342" fmla="*/ 611084 w 1987075"/>
              <a:gd name="connsiteY8342" fmla="*/ 563740 h 1341521"/>
              <a:gd name="connsiteX8343" fmla="*/ 614874 w 1987075"/>
              <a:gd name="connsiteY8343" fmla="*/ 562837 h 1341521"/>
              <a:gd name="connsiteX8344" fmla="*/ 620228 w 1987075"/>
              <a:gd name="connsiteY8344" fmla="*/ 563258 h 1341521"/>
              <a:gd name="connsiteX8345" fmla="*/ 624860 w 1987075"/>
              <a:gd name="connsiteY8345" fmla="*/ 564401 h 1341521"/>
              <a:gd name="connsiteX8346" fmla="*/ 627266 w 1987075"/>
              <a:gd name="connsiteY8346" fmla="*/ 566507 h 1341521"/>
              <a:gd name="connsiteX8347" fmla="*/ 629613 w 1987075"/>
              <a:gd name="connsiteY8347" fmla="*/ 569515 h 1341521"/>
              <a:gd name="connsiteX8348" fmla="*/ 631056 w 1987075"/>
              <a:gd name="connsiteY8348" fmla="*/ 569876 h 1341521"/>
              <a:gd name="connsiteX8349" fmla="*/ 631357 w 1987075"/>
              <a:gd name="connsiteY8349" fmla="*/ 570899 h 1341521"/>
              <a:gd name="connsiteX8350" fmla="*/ 632681 w 1987075"/>
              <a:gd name="connsiteY8350" fmla="*/ 570899 h 1341521"/>
              <a:gd name="connsiteX8351" fmla="*/ 634485 w 1987075"/>
              <a:gd name="connsiteY8351" fmla="*/ 571921 h 1341521"/>
              <a:gd name="connsiteX8352" fmla="*/ 634967 w 1987075"/>
              <a:gd name="connsiteY8352" fmla="*/ 574267 h 1341521"/>
              <a:gd name="connsiteX8353" fmla="*/ 636651 w 1987075"/>
              <a:gd name="connsiteY8353" fmla="*/ 578659 h 1341521"/>
              <a:gd name="connsiteX8354" fmla="*/ 636170 w 1987075"/>
              <a:gd name="connsiteY8354" fmla="*/ 580283 h 1341521"/>
              <a:gd name="connsiteX8355" fmla="*/ 637975 w 1987075"/>
              <a:gd name="connsiteY8355" fmla="*/ 578358 h 1341521"/>
              <a:gd name="connsiteX8356" fmla="*/ 638155 w 1987075"/>
              <a:gd name="connsiteY8356" fmla="*/ 579922 h 1341521"/>
              <a:gd name="connsiteX8357" fmla="*/ 639599 w 1987075"/>
              <a:gd name="connsiteY8357" fmla="*/ 580103 h 1341521"/>
              <a:gd name="connsiteX8358" fmla="*/ 638576 w 1987075"/>
              <a:gd name="connsiteY8358" fmla="*/ 582328 h 1341521"/>
              <a:gd name="connsiteX8359" fmla="*/ 640200 w 1987075"/>
              <a:gd name="connsiteY8359" fmla="*/ 583050 h 1341521"/>
              <a:gd name="connsiteX8360" fmla="*/ 642125 w 1987075"/>
              <a:gd name="connsiteY8360" fmla="*/ 585156 h 1341521"/>
              <a:gd name="connsiteX8361" fmla="*/ 643268 w 1987075"/>
              <a:gd name="connsiteY8361" fmla="*/ 587863 h 1341521"/>
              <a:gd name="connsiteX8362" fmla="*/ 643329 w 1987075"/>
              <a:gd name="connsiteY8362" fmla="*/ 590269 h 1341521"/>
              <a:gd name="connsiteX8363" fmla="*/ 644291 w 1987075"/>
              <a:gd name="connsiteY8363" fmla="*/ 590029 h 1341521"/>
              <a:gd name="connsiteX8364" fmla="*/ 652292 w 1987075"/>
              <a:gd name="connsiteY8364" fmla="*/ 591292 h 1341521"/>
              <a:gd name="connsiteX8365" fmla="*/ 654939 w 1987075"/>
              <a:gd name="connsiteY8365" fmla="*/ 591051 h 1341521"/>
              <a:gd name="connsiteX8366" fmla="*/ 658549 w 1987075"/>
              <a:gd name="connsiteY8366" fmla="*/ 588224 h 1341521"/>
              <a:gd name="connsiteX8367" fmla="*/ 660955 w 1987075"/>
              <a:gd name="connsiteY8367" fmla="*/ 587803 h 1341521"/>
              <a:gd name="connsiteX8368" fmla="*/ 663963 w 1987075"/>
              <a:gd name="connsiteY8368" fmla="*/ 586058 h 1341521"/>
              <a:gd name="connsiteX8369" fmla="*/ 664985 w 1987075"/>
              <a:gd name="connsiteY8369" fmla="*/ 583712 h 1341521"/>
              <a:gd name="connsiteX8370" fmla="*/ 666309 w 1987075"/>
              <a:gd name="connsiteY8370" fmla="*/ 582509 h 1341521"/>
              <a:gd name="connsiteX8371" fmla="*/ 668354 w 1987075"/>
              <a:gd name="connsiteY8371" fmla="*/ 582148 h 1341521"/>
              <a:gd name="connsiteX8372" fmla="*/ 669738 w 1987075"/>
              <a:gd name="connsiteY8372" fmla="*/ 583050 h 1341521"/>
              <a:gd name="connsiteX8373" fmla="*/ 672084 w 1987075"/>
              <a:gd name="connsiteY8373" fmla="*/ 582629 h 1341521"/>
              <a:gd name="connsiteX8374" fmla="*/ 676295 w 1987075"/>
              <a:gd name="connsiteY8374" fmla="*/ 579862 h 1341521"/>
              <a:gd name="connsiteX8375" fmla="*/ 678822 w 1987075"/>
              <a:gd name="connsiteY8375" fmla="*/ 577336 h 1341521"/>
              <a:gd name="connsiteX8376" fmla="*/ 683875 w 1987075"/>
              <a:gd name="connsiteY8376" fmla="*/ 573425 h 1341521"/>
              <a:gd name="connsiteX8377" fmla="*/ 685078 w 1987075"/>
              <a:gd name="connsiteY8377" fmla="*/ 571620 h 1341521"/>
              <a:gd name="connsiteX8378" fmla="*/ 688387 w 1987075"/>
              <a:gd name="connsiteY8378" fmla="*/ 568793 h 1341521"/>
              <a:gd name="connsiteX8379" fmla="*/ 692357 w 1987075"/>
              <a:gd name="connsiteY8379" fmla="*/ 566687 h 1341521"/>
              <a:gd name="connsiteX8380" fmla="*/ 692718 w 1987075"/>
              <a:gd name="connsiteY8380" fmla="*/ 565184 h 1341521"/>
              <a:gd name="connsiteX8381" fmla="*/ 692297 w 1987075"/>
              <a:gd name="connsiteY8381" fmla="*/ 561995 h 1341521"/>
              <a:gd name="connsiteX8382" fmla="*/ 695004 w 1987075"/>
              <a:gd name="connsiteY8382" fmla="*/ 563198 h 1341521"/>
              <a:gd name="connsiteX8383" fmla="*/ 695606 w 1987075"/>
              <a:gd name="connsiteY8383" fmla="*/ 564762 h 1341521"/>
              <a:gd name="connsiteX8384" fmla="*/ 696628 w 1987075"/>
              <a:gd name="connsiteY8384" fmla="*/ 564221 h 1341521"/>
              <a:gd name="connsiteX8385" fmla="*/ 697170 w 1987075"/>
              <a:gd name="connsiteY8385" fmla="*/ 565665 h 1341521"/>
              <a:gd name="connsiteX8386" fmla="*/ 699817 w 1987075"/>
              <a:gd name="connsiteY8386" fmla="*/ 567710 h 1341521"/>
              <a:gd name="connsiteX8387" fmla="*/ 701200 w 1987075"/>
              <a:gd name="connsiteY8387" fmla="*/ 569756 h 1341521"/>
              <a:gd name="connsiteX8388" fmla="*/ 699997 w 1987075"/>
              <a:gd name="connsiteY8388" fmla="*/ 569876 h 1341521"/>
              <a:gd name="connsiteX8389" fmla="*/ 699516 w 1987075"/>
              <a:gd name="connsiteY8389" fmla="*/ 571681 h 1341521"/>
              <a:gd name="connsiteX8390" fmla="*/ 698313 w 1987075"/>
              <a:gd name="connsiteY8390" fmla="*/ 570297 h 1341521"/>
              <a:gd name="connsiteX8391" fmla="*/ 697711 w 1987075"/>
              <a:gd name="connsiteY8391" fmla="*/ 571921 h 1341521"/>
              <a:gd name="connsiteX8392" fmla="*/ 695305 w 1987075"/>
              <a:gd name="connsiteY8392" fmla="*/ 572282 h 1341521"/>
              <a:gd name="connsiteX8393" fmla="*/ 699636 w 1987075"/>
              <a:gd name="connsiteY8393" fmla="*/ 573185 h 1341521"/>
              <a:gd name="connsiteX8394" fmla="*/ 700238 w 1987075"/>
              <a:gd name="connsiteY8394" fmla="*/ 572222 h 1341521"/>
              <a:gd name="connsiteX8395" fmla="*/ 701561 w 1987075"/>
              <a:gd name="connsiteY8395" fmla="*/ 573906 h 1341521"/>
              <a:gd name="connsiteX8396" fmla="*/ 705171 w 1987075"/>
              <a:gd name="connsiteY8396" fmla="*/ 573546 h 1341521"/>
              <a:gd name="connsiteX8397" fmla="*/ 707337 w 1987075"/>
              <a:gd name="connsiteY8397" fmla="*/ 574989 h 1341521"/>
              <a:gd name="connsiteX8398" fmla="*/ 711668 w 1987075"/>
              <a:gd name="connsiteY8398" fmla="*/ 574267 h 1341521"/>
              <a:gd name="connsiteX8399" fmla="*/ 713894 w 1987075"/>
              <a:gd name="connsiteY8399" fmla="*/ 575049 h 1341521"/>
              <a:gd name="connsiteX8400" fmla="*/ 715638 w 1987075"/>
              <a:gd name="connsiteY8400" fmla="*/ 576854 h 1341521"/>
              <a:gd name="connsiteX8401" fmla="*/ 717684 w 1987075"/>
              <a:gd name="connsiteY8401" fmla="*/ 576975 h 1341521"/>
              <a:gd name="connsiteX8402" fmla="*/ 718706 w 1987075"/>
              <a:gd name="connsiteY8402" fmla="*/ 575771 h 1341521"/>
              <a:gd name="connsiteX8403" fmla="*/ 720992 w 1987075"/>
              <a:gd name="connsiteY8403" fmla="*/ 577576 h 1341521"/>
              <a:gd name="connsiteX8404" fmla="*/ 722917 w 1987075"/>
              <a:gd name="connsiteY8404" fmla="*/ 577095 h 1341521"/>
              <a:gd name="connsiteX8405" fmla="*/ 725564 w 1987075"/>
              <a:gd name="connsiteY8405" fmla="*/ 577696 h 1341521"/>
              <a:gd name="connsiteX8406" fmla="*/ 732182 w 1987075"/>
              <a:gd name="connsiteY8406" fmla="*/ 576975 h 1341521"/>
              <a:gd name="connsiteX8407" fmla="*/ 732964 w 1987075"/>
              <a:gd name="connsiteY8407" fmla="*/ 575049 h 1341521"/>
              <a:gd name="connsiteX8408" fmla="*/ 734347 w 1987075"/>
              <a:gd name="connsiteY8408" fmla="*/ 574628 h 1341521"/>
              <a:gd name="connsiteX8409" fmla="*/ 734408 w 1987075"/>
              <a:gd name="connsiteY8409" fmla="*/ 573305 h 1341521"/>
              <a:gd name="connsiteX8410" fmla="*/ 736453 w 1987075"/>
              <a:gd name="connsiteY8410" fmla="*/ 572884 h 1341521"/>
              <a:gd name="connsiteX8411" fmla="*/ 737656 w 1987075"/>
              <a:gd name="connsiteY8411" fmla="*/ 571921 h 1341521"/>
              <a:gd name="connsiteX8412" fmla="*/ 739581 w 1987075"/>
              <a:gd name="connsiteY8412" fmla="*/ 568853 h 1341521"/>
              <a:gd name="connsiteX8413" fmla="*/ 740183 w 1987075"/>
              <a:gd name="connsiteY8413" fmla="*/ 569816 h 1341521"/>
              <a:gd name="connsiteX8414" fmla="*/ 743792 w 1987075"/>
              <a:gd name="connsiteY8414" fmla="*/ 567409 h 1341521"/>
              <a:gd name="connsiteX8415" fmla="*/ 745898 w 1987075"/>
              <a:gd name="connsiteY8415" fmla="*/ 565003 h 1341521"/>
              <a:gd name="connsiteX8416" fmla="*/ 749387 w 1987075"/>
              <a:gd name="connsiteY8416" fmla="*/ 562176 h 1341521"/>
              <a:gd name="connsiteX8417" fmla="*/ 751914 w 1987075"/>
              <a:gd name="connsiteY8417" fmla="*/ 558506 h 1341521"/>
              <a:gd name="connsiteX8418" fmla="*/ 752756 w 1987075"/>
              <a:gd name="connsiteY8418" fmla="*/ 554776 h 1341521"/>
              <a:gd name="connsiteX8419" fmla="*/ 752876 w 1987075"/>
              <a:gd name="connsiteY8419" fmla="*/ 548580 h 1341521"/>
              <a:gd name="connsiteX8420" fmla="*/ 752696 w 1987075"/>
              <a:gd name="connsiteY8420" fmla="*/ 545271 h 1341521"/>
              <a:gd name="connsiteX8421" fmla="*/ 751914 w 1987075"/>
              <a:gd name="connsiteY8421" fmla="*/ 541542 h 1341521"/>
              <a:gd name="connsiteX8422" fmla="*/ 751914 w 1987075"/>
              <a:gd name="connsiteY8422" fmla="*/ 536308 h 1341521"/>
              <a:gd name="connsiteX8423" fmla="*/ 752275 w 1987075"/>
              <a:gd name="connsiteY8423" fmla="*/ 533300 h 1341521"/>
              <a:gd name="connsiteX8424" fmla="*/ 754861 w 1987075"/>
              <a:gd name="connsiteY8424" fmla="*/ 524697 h 1341521"/>
              <a:gd name="connsiteX8425" fmla="*/ 754801 w 1987075"/>
              <a:gd name="connsiteY8425" fmla="*/ 522231 h 1341521"/>
              <a:gd name="connsiteX8426" fmla="*/ 754260 w 1987075"/>
              <a:gd name="connsiteY8426" fmla="*/ 520366 h 1341521"/>
              <a:gd name="connsiteX8427" fmla="*/ 748605 w 1987075"/>
              <a:gd name="connsiteY8427" fmla="*/ 507312 h 1341521"/>
              <a:gd name="connsiteX8428" fmla="*/ 744514 w 1987075"/>
              <a:gd name="connsiteY8428" fmla="*/ 503221 h 1341521"/>
              <a:gd name="connsiteX8429" fmla="*/ 742108 w 1987075"/>
              <a:gd name="connsiteY8429" fmla="*/ 502800 h 1341521"/>
              <a:gd name="connsiteX8430" fmla="*/ 740002 w 1987075"/>
              <a:gd name="connsiteY8430" fmla="*/ 503943 h 1341521"/>
              <a:gd name="connsiteX8431" fmla="*/ 740002 w 1987075"/>
              <a:gd name="connsiteY8431" fmla="*/ 502499 h 1341521"/>
              <a:gd name="connsiteX8432" fmla="*/ 742108 w 1987075"/>
              <a:gd name="connsiteY8432" fmla="*/ 501536 h 1341521"/>
              <a:gd name="connsiteX8433" fmla="*/ 742890 w 1987075"/>
              <a:gd name="connsiteY8433" fmla="*/ 500514 h 1341521"/>
              <a:gd name="connsiteX8434" fmla="*/ 743491 w 1987075"/>
              <a:gd name="connsiteY8434" fmla="*/ 497626 h 1341521"/>
              <a:gd name="connsiteX8435" fmla="*/ 744394 w 1987075"/>
              <a:gd name="connsiteY8435" fmla="*/ 496122 h 1341521"/>
              <a:gd name="connsiteX8436" fmla="*/ 748244 w 1987075"/>
              <a:gd name="connsiteY8436" fmla="*/ 494919 h 1341521"/>
              <a:gd name="connsiteX8437" fmla="*/ 748845 w 1987075"/>
              <a:gd name="connsiteY8437" fmla="*/ 496303 h 1341521"/>
              <a:gd name="connsiteX8438" fmla="*/ 752515 w 1987075"/>
              <a:gd name="connsiteY8438" fmla="*/ 499250 h 1341521"/>
              <a:gd name="connsiteX8439" fmla="*/ 757508 w 1987075"/>
              <a:gd name="connsiteY8439" fmla="*/ 500875 h 1341521"/>
              <a:gd name="connsiteX8440" fmla="*/ 759734 w 1987075"/>
              <a:gd name="connsiteY8440" fmla="*/ 500694 h 1341521"/>
              <a:gd name="connsiteX8441" fmla="*/ 759915 w 1987075"/>
              <a:gd name="connsiteY8441" fmla="*/ 499070 h 1341521"/>
              <a:gd name="connsiteX8442" fmla="*/ 758471 w 1987075"/>
              <a:gd name="connsiteY8442" fmla="*/ 498769 h 1341521"/>
              <a:gd name="connsiteX8443" fmla="*/ 757929 w 1987075"/>
              <a:gd name="connsiteY8443" fmla="*/ 497024 h 1341521"/>
              <a:gd name="connsiteX8444" fmla="*/ 762261 w 1987075"/>
              <a:gd name="connsiteY8444" fmla="*/ 498047 h 1341521"/>
              <a:gd name="connsiteX8445" fmla="*/ 765449 w 1987075"/>
              <a:gd name="connsiteY8445" fmla="*/ 495641 h 1341521"/>
              <a:gd name="connsiteX8446" fmla="*/ 766893 w 1987075"/>
              <a:gd name="connsiteY8446" fmla="*/ 495400 h 1341521"/>
              <a:gd name="connsiteX8447" fmla="*/ 769720 w 1987075"/>
              <a:gd name="connsiteY8447" fmla="*/ 493897 h 1341521"/>
              <a:gd name="connsiteX8448" fmla="*/ 770683 w 1987075"/>
              <a:gd name="connsiteY8448" fmla="*/ 490287 h 1341521"/>
              <a:gd name="connsiteX8449" fmla="*/ 771465 w 1987075"/>
              <a:gd name="connsiteY8449" fmla="*/ 489084 h 1341521"/>
              <a:gd name="connsiteX8450" fmla="*/ 772367 w 1987075"/>
              <a:gd name="connsiteY8450" fmla="*/ 486196 h 1341521"/>
              <a:gd name="connsiteX8451" fmla="*/ 770923 w 1987075"/>
              <a:gd name="connsiteY8451" fmla="*/ 480301 h 1341521"/>
              <a:gd name="connsiteX8452" fmla="*/ 771164 w 1987075"/>
              <a:gd name="connsiteY8452" fmla="*/ 478737 h 1341521"/>
              <a:gd name="connsiteX8453" fmla="*/ 770623 w 1987075"/>
              <a:gd name="connsiteY8453" fmla="*/ 476932 h 1341521"/>
              <a:gd name="connsiteX8454" fmla="*/ 768096 w 1987075"/>
              <a:gd name="connsiteY8454" fmla="*/ 475308 h 1341521"/>
              <a:gd name="connsiteX8455" fmla="*/ 765810 w 1987075"/>
              <a:gd name="connsiteY8455" fmla="*/ 471698 h 1341521"/>
              <a:gd name="connsiteX8456" fmla="*/ 764426 w 1987075"/>
              <a:gd name="connsiteY8456" fmla="*/ 467607 h 1341521"/>
              <a:gd name="connsiteX8457" fmla="*/ 765329 w 1987075"/>
              <a:gd name="connsiteY8457" fmla="*/ 466765 h 1341521"/>
              <a:gd name="connsiteX8458" fmla="*/ 763524 w 1987075"/>
              <a:gd name="connsiteY8458" fmla="*/ 466404 h 1341521"/>
              <a:gd name="connsiteX8459" fmla="*/ 762321 w 1987075"/>
              <a:gd name="connsiteY8459" fmla="*/ 468810 h 1341521"/>
              <a:gd name="connsiteX8460" fmla="*/ 758411 w 1987075"/>
              <a:gd name="connsiteY8460" fmla="*/ 470976 h 1341521"/>
              <a:gd name="connsiteX8461" fmla="*/ 754681 w 1987075"/>
              <a:gd name="connsiteY8461" fmla="*/ 474405 h 1341521"/>
              <a:gd name="connsiteX8462" fmla="*/ 754200 w 1987075"/>
              <a:gd name="connsiteY8462" fmla="*/ 475969 h 1341521"/>
              <a:gd name="connsiteX8463" fmla="*/ 750771 w 1987075"/>
              <a:gd name="connsiteY8463" fmla="*/ 476571 h 1341521"/>
              <a:gd name="connsiteX8464" fmla="*/ 748545 w 1987075"/>
              <a:gd name="connsiteY8464" fmla="*/ 476511 h 1341521"/>
              <a:gd name="connsiteX8465" fmla="*/ 744935 w 1987075"/>
              <a:gd name="connsiteY8465" fmla="*/ 473563 h 1341521"/>
              <a:gd name="connsiteX8466" fmla="*/ 744334 w 1987075"/>
              <a:gd name="connsiteY8466" fmla="*/ 472360 h 1341521"/>
              <a:gd name="connsiteX8467" fmla="*/ 742108 w 1987075"/>
              <a:gd name="connsiteY8467" fmla="*/ 473022 h 1341521"/>
              <a:gd name="connsiteX8468" fmla="*/ 738077 w 1987075"/>
              <a:gd name="connsiteY8468" fmla="*/ 473202 h 1341521"/>
              <a:gd name="connsiteX8469" fmla="*/ 734047 w 1987075"/>
              <a:gd name="connsiteY8469" fmla="*/ 475308 h 1341521"/>
              <a:gd name="connsiteX8470" fmla="*/ 734889 w 1987075"/>
              <a:gd name="connsiteY8470" fmla="*/ 476029 h 1341521"/>
              <a:gd name="connsiteX8471" fmla="*/ 737776 w 1987075"/>
              <a:gd name="connsiteY8471" fmla="*/ 475007 h 1341521"/>
              <a:gd name="connsiteX8472" fmla="*/ 735430 w 1987075"/>
              <a:gd name="connsiteY8472" fmla="*/ 476390 h 1341521"/>
              <a:gd name="connsiteX8473" fmla="*/ 734227 w 1987075"/>
              <a:gd name="connsiteY8473" fmla="*/ 476631 h 1341521"/>
              <a:gd name="connsiteX8474" fmla="*/ 727971 w 1987075"/>
              <a:gd name="connsiteY8474" fmla="*/ 475729 h 1341521"/>
              <a:gd name="connsiteX8475" fmla="*/ 724602 w 1987075"/>
              <a:gd name="connsiteY8475" fmla="*/ 475849 h 1341521"/>
              <a:gd name="connsiteX8476" fmla="*/ 722797 w 1987075"/>
              <a:gd name="connsiteY8476" fmla="*/ 477052 h 1341521"/>
              <a:gd name="connsiteX8477" fmla="*/ 721413 w 1987075"/>
              <a:gd name="connsiteY8477" fmla="*/ 479819 h 1341521"/>
              <a:gd name="connsiteX8478" fmla="*/ 717563 w 1987075"/>
              <a:gd name="connsiteY8478" fmla="*/ 480421 h 1341521"/>
              <a:gd name="connsiteX8479" fmla="*/ 716120 w 1987075"/>
              <a:gd name="connsiteY8479" fmla="*/ 481203 h 1341521"/>
              <a:gd name="connsiteX8480" fmla="*/ 712510 w 1987075"/>
              <a:gd name="connsiteY8480" fmla="*/ 482226 h 1341521"/>
              <a:gd name="connsiteX8481" fmla="*/ 710465 w 1987075"/>
              <a:gd name="connsiteY8481" fmla="*/ 483248 h 1341521"/>
              <a:gd name="connsiteX8482" fmla="*/ 708901 w 1987075"/>
              <a:gd name="connsiteY8482" fmla="*/ 483429 h 1341521"/>
              <a:gd name="connsiteX8483" fmla="*/ 706073 w 1987075"/>
              <a:gd name="connsiteY8483" fmla="*/ 486617 h 1341521"/>
              <a:gd name="connsiteX8484" fmla="*/ 703667 w 1987075"/>
              <a:gd name="connsiteY8484" fmla="*/ 491250 h 1341521"/>
              <a:gd name="connsiteX8485" fmla="*/ 702584 w 1987075"/>
              <a:gd name="connsiteY8485" fmla="*/ 491911 h 1341521"/>
              <a:gd name="connsiteX8486" fmla="*/ 702223 w 1987075"/>
              <a:gd name="connsiteY8486" fmla="*/ 493836 h 1341521"/>
              <a:gd name="connsiteX8487" fmla="*/ 700238 w 1987075"/>
              <a:gd name="connsiteY8487" fmla="*/ 493956 h 1341521"/>
              <a:gd name="connsiteX8488" fmla="*/ 698012 w 1987075"/>
              <a:gd name="connsiteY8488" fmla="*/ 494859 h 1341521"/>
              <a:gd name="connsiteX8489" fmla="*/ 695485 w 1987075"/>
              <a:gd name="connsiteY8489" fmla="*/ 496784 h 1341521"/>
              <a:gd name="connsiteX8490" fmla="*/ 695546 w 1987075"/>
              <a:gd name="connsiteY8490" fmla="*/ 494197 h 1341521"/>
              <a:gd name="connsiteX8491" fmla="*/ 696929 w 1987075"/>
              <a:gd name="connsiteY8491" fmla="*/ 490708 h 1341521"/>
              <a:gd name="connsiteX8492" fmla="*/ 696207 w 1987075"/>
              <a:gd name="connsiteY8492" fmla="*/ 486497 h 1341521"/>
              <a:gd name="connsiteX8493" fmla="*/ 696628 w 1987075"/>
              <a:gd name="connsiteY8493" fmla="*/ 484933 h 1341521"/>
              <a:gd name="connsiteX8494" fmla="*/ 697892 w 1987075"/>
              <a:gd name="connsiteY8494" fmla="*/ 484452 h 1341521"/>
              <a:gd name="connsiteX8495" fmla="*/ 697711 w 1987075"/>
              <a:gd name="connsiteY8495" fmla="*/ 482707 h 1341521"/>
              <a:gd name="connsiteX8496" fmla="*/ 696027 w 1987075"/>
              <a:gd name="connsiteY8496" fmla="*/ 480421 h 1341521"/>
              <a:gd name="connsiteX8497" fmla="*/ 696027 w 1987075"/>
              <a:gd name="connsiteY8497" fmla="*/ 478436 h 1341521"/>
              <a:gd name="connsiteX8498" fmla="*/ 692899 w 1987075"/>
              <a:gd name="connsiteY8498" fmla="*/ 477594 h 1341521"/>
              <a:gd name="connsiteX8499" fmla="*/ 693621 w 1987075"/>
              <a:gd name="connsiteY8499" fmla="*/ 476992 h 1341521"/>
              <a:gd name="connsiteX8500" fmla="*/ 693621 w 1987075"/>
              <a:gd name="connsiteY8500" fmla="*/ 474285 h 1341521"/>
              <a:gd name="connsiteX8501" fmla="*/ 691034 w 1987075"/>
              <a:gd name="connsiteY8501" fmla="*/ 471217 h 1341521"/>
              <a:gd name="connsiteX8502" fmla="*/ 692237 w 1987075"/>
              <a:gd name="connsiteY8502" fmla="*/ 468329 h 1341521"/>
              <a:gd name="connsiteX8503" fmla="*/ 689831 w 1987075"/>
              <a:gd name="connsiteY8503" fmla="*/ 467968 h 1341521"/>
              <a:gd name="connsiteX8504" fmla="*/ 686702 w 1987075"/>
              <a:gd name="connsiteY8504" fmla="*/ 469412 h 1341521"/>
              <a:gd name="connsiteX8505" fmla="*/ 684717 w 1987075"/>
              <a:gd name="connsiteY8505" fmla="*/ 470856 h 1341521"/>
              <a:gd name="connsiteX8506" fmla="*/ 683394 w 1987075"/>
              <a:gd name="connsiteY8506" fmla="*/ 470736 h 1341521"/>
              <a:gd name="connsiteX8507" fmla="*/ 685319 w 1987075"/>
              <a:gd name="connsiteY8507" fmla="*/ 475187 h 1341521"/>
              <a:gd name="connsiteX8508" fmla="*/ 687725 w 1987075"/>
              <a:gd name="connsiteY8508" fmla="*/ 476210 h 1341521"/>
              <a:gd name="connsiteX8509" fmla="*/ 687845 w 1987075"/>
              <a:gd name="connsiteY8509" fmla="*/ 478556 h 1341521"/>
              <a:gd name="connsiteX8510" fmla="*/ 688567 w 1987075"/>
              <a:gd name="connsiteY8510" fmla="*/ 479398 h 1341521"/>
              <a:gd name="connsiteX8511" fmla="*/ 690372 w 1987075"/>
              <a:gd name="connsiteY8511" fmla="*/ 479098 h 1341521"/>
              <a:gd name="connsiteX8512" fmla="*/ 691996 w 1987075"/>
              <a:gd name="connsiteY8512" fmla="*/ 480241 h 1341521"/>
              <a:gd name="connsiteX8513" fmla="*/ 690913 w 1987075"/>
              <a:gd name="connsiteY8513" fmla="*/ 481985 h 1341521"/>
              <a:gd name="connsiteX8514" fmla="*/ 691335 w 1987075"/>
              <a:gd name="connsiteY8514" fmla="*/ 482587 h 1341521"/>
              <a:gd name="connsiteX8515" fmla="*/ 688327 w 1987075"/>
              <a:gd name="connsiteY8515" fmla="*/ 483369 h 1341521"/>
              <a:gd name="connsiteX8516" fmla="*/ 686883 w 1987075"/>
              <a:gd name="connsiteY8516" fmla="*/ 486978 h 1341521"/>
              <a:gd name="connsiteX8517" fmla="*/ 684296 w 1987075"/>
              <a:gd name="connsiteY8517" fmla="*/ 486978 h 1341521"/>
              <a:gd name="connsiteX8518" fmla="*/ 683514 w 1987075"/>
              <a:gd name="connsiteY8518" fmla="*/ 484572 h 1341521"/>
              <a:gd name="connsiteX8519" fmla="*/ 683514 w 1987075"/>
              <a:gd name="connsiteY8519" fmla="*/ 480842 h 1341521"/>
              <a:gd name="connsiteX8520" fmla="*/ 680386 w 1987075"/>
              <a:gd name="connsiteY8520" fmla="*/ 475789 h 1341521"/>
              <a:gd name="connsiteX8521" fmla="*/ 676957 w 1987075"/>
              <a:gd name="connsiteY8521" fmla="*/ 472059 h 1341521"/>
              <a:gd name="connsiteX8522" fmla="*/ 674430 w 1987075"/>
              <a:gd name="connsiteY8522" fmla="*/ 469893 h 1341521"/>
              <a:gd name="connsiteX8523" fmla="*/ 672385 w 1987075"/>
              <a:gd name="connsiteY8523" fmla="*/ 468871 h 1341521"/>
              <a:gd name="connsiteX8524" fmla="*/ 669738 w 1987075"/>
              <a:gd name="connsiteY8524" fmla="*/ 468028 h 1341521"/>
              <a:gd name="connsiteX8525" fmla="*/ 668234 w 1987075"/>
              <a:gd name="connsiteY8525" fmla="*/ 466946 h 1341521"/>
              <a:gd name="connsiteX8526" fmla="*/ 665587 w 1987075"/>
              <a:gd name="connsiteY8526" fmla="*/ 466224 h 1341521"/>
              <a:gd name="connsiteX8527" fmla="*/ 664203 w 1987075"/>
              <a:gd name="connsiteY8527" fmla="*/ 466946 h 1341521"/>
              <a:gd name="connsiteX8528" fmla="*/ 663000 w 1987075"/>
              <a:gd name="connsiteY8528" fmla="*/ 466224 h 1341521"/>
              <a:gd name="connsiteX8529" fmla="*/ 660955 w 1987075"/>
              <a:gd name="connsiteY8529" fmla="*/ 466645 h 1341521"/>
              <a:gd name="connsiteX8530" fmla="*/ 659150 w 1987075"/>
              <a:gd name="connsiteY8530" fmla="*/ 465141 h 1341521"/>
              <a:gd name="connsiteX8531" fmla="*/ 655480 w 1987075"/>
              <a:gd name="connsiteY8531" fmla="*/ 463577 h 1341521"/>
              <a:gd name="connsiteX8532" fmla="*/ 650848 w 1987075"/>
              <a:gd name="connsiteY8532" fmla="*/ 462434 h 1341521"/>
              <a:gd name="connsiteX8533" fmla="*/ 647600 w 1987075"/>
              <a:gd name="connsiteY8533" fmla="*/ 462314 h 1341521"/>
              <a:gd name="connsiteX8534" fmla="*/ 642005 w 1987075"/>
              <a:gd name="connsiteY8534" fmla="*/ 462975 h 1341521"/>
              <a:gd name="connsiteX8535" fmla="*/ 630214 w 1987075"/>
              <a:gd name="connsiteY8535" fmla="*/ 465381 h 1341521"/>
              <a:gd name="connsiteX8536" fmla="*/ 625101 w 1987075"/>
              <a:gd name="connsiteY8536" fmla="*/ 463877 h 1341521"/>
              <a:gd name="connsiteX8537" fmla="*/ 624138 w 1987075"/>
              <a:gd name="connsiteY8537" fmla="*/ 464238 h 1341521"/>
              <a:gd name="connsiteX8538" fmla="*/ 619205 w 1987075"/>
              <a:gd name="connsiteY8538" fmla="*/ 459907 h 1341521"/>
              <a:gd name="connsiteX8539" fmla="*/ 612889 w 1987075"/>
              <a:gd name="connsiteY8539" fmla="*/ 454974 h 1341521"/>
              <a:gd name="connsiteX8540" fmla="*/ 604948 w 1987075"/>
              <a:gd name="connsiteY8540" fmla="*/ 449440 h 1341521"/>
              <a:gd name="connsiteX8541" fmla="*/ 599413 w 1987075"/>
              <a:gd name="connsiteY8541" fmla="*/ 446432 h 1341521"/>
              <a:gd name="connsiteX8542" fmla="*/ 593819 w 1987075"/>
              <a:gd name="connsiteY8542" fmla="*/ 442341 h 1341521"/>
              <a:gd name="connsiteX8543" fmla="*/ 588525 w 1987075"/>
              <a:gd name="connsiteY8543" fmla="*/ 438912 h 1341521"/>
              <a:gd name="connsiteX8544" fmla="*/ 587322 w 1987075"/>
              <a:gd name="connsiteY8544" fmla="*/ 437528 h 1341521"/>
              <a:gd name="connsiteX8545" fmla="*/ 584494 w 1987075"/>
              <a:gd name="connsiteY8545" fmla="*/ 432475 h 1341521"/>
              <a:gd name="connsiteX8546" fmla="*/ 584314 w 1987075"/>
              <a:gd name="connsiteY8546" fmla="*/ 428264 h 1341521"/>
              <a:gd name="connsiteX8547" fmla="*/ 584554 w 1987075"/>
              <a:gd name="connsiteY8547" fmla="*/ 424113 h 1341521"/>
              <a:gd name="connsiteX8548" fmla="*/ 585637 w 1987075"/>
              <a:gd name="connsiteY8548" fmla="*/ 422308 h 1341521"/>
              <a:gd name="connsiteX8549" fmla="*/ 586359 w 1987075"/>
              <a:gd name="connsiteY8549" fmla="*/ 419601 h 1341521"/>
              <a:gd name="connsiteX8550" fmla="*/ 588284 w 1987075"/>
              <a:gd name="connsiteY8550" fmla="*/ 419421 h 1341521"/>
              <a:gd name="connsiteX8551" fmla="*/ 589487 w 1987075"/>
              <a:gd name="connsiteY8551" fmla="*/ 418218 h 1341521"/>
              <a:gd name="connsiteX8552" fmla="*/ 590450 w 1987075"/>
              <a:gd name="connsiteY8552" fmla="*/ 415751 h 1341521"/>
              <a:gd name="connsiteX8553" fmla="*/ 590209 w 1987075"/>
              <a:gd name="connsiteY8553" fmla="*/ 411781 h 1341521"/>
              <a:gd name="connsiteX8554" fmla="*/ 588525 w 1987075"/>
              <a:gd name="connsiteY8554" fmla="*/ 407811 h 1341521"/>
              <a:gd name="connsiteX8555" fmla="*/ 585036 w 1987075"/>
              <a:gd name="connsiteY8555" fmla="*/ 402817 h 1341521"/>
              <a:gd name="connsiteX8556" fmla="*/ 584975 w 1987075"/>
              <a:gd name="connsiteY8556" fmla="*/ 401795 h 1341521"/>
              <a:gd name="connsiteX8557" fmla="*/ 586299 w 1987075"/>
              <a:gd name="connsiteY8557" fmla="*/ 400170 h 1341521"/>
              <a:gd name="connsiteX8558" fmla="*/ 585517 w 1987075"/>
              <a:gd name="connsiteY8558" fmla="*/ 396862 h 1341521"/>
              <a:gd name="connsiteX8559" fmla="*/ 582810 w 1987075"/>
              <a:gd name="connsiteY8559" fmla="*/ 392711 h 1341521"/>
              <a:gd name="connsiteX8560" fmla="*/ 581847 w 1987075"/>
              <a:gd name="connsiteY8560" fmla="*/ 388018 h 1341521"/>
              <a:gd name="connsiteX8561" fmla="*/ 582088 w 1987075"/>
              <a:gd name="connsiteY8561" fmla="*/ 386033 h 1341521"/>
              <a:gd name="connsiteX8562" fmla="*/ 585938 w 1987075"/>
              <a:gd name="connsiteY8562" fmla="*/ 380619 h 1341521"/>
              <a:gd name="connsiteX8563" fmla="*/ 588164 w 1987075"/>
              <a:gd name="connsiteY8563" fmla="*/ 378754 h 1341521"/>
              <a:gd name="connsiteX8564" fmla="*/ 588946 w 1987075"/>
              <a:gd name="connsiteY8564" fmla="*/ 378995 h 1341521"/>
              <a:gd name="connsiteX8565" fmla="*/ 587743 w 1987075"/>
              <a:gd name="connsiteY8565" fmla="*/ 381341 h 1341521"/>
              <a:gd name="connsiteX8566" fmla="*/ 585336 w 1987075"/>
              <a:gd name="connsiteY8566" fmla="*/ 381942 h 1341521"/>
              <a:gd name="connsiteX8567" fmla="*/ 582870 w 1987075"/>
              <a:gd name="connsiteY8567" fmla="*/ 385131 h 1341521"/>
              <a:gd name="connsiteX8568" fmla="*/ 582389 w 1987075"/>
              <a:gd name="connsiteY8568" fmla="*/ 387898 h 1341521"/>
              <a:gd name="connsiteX8569" fmla="*/ 584614 w 1987075"/>
              <a:gd name="connsiteY8569" fmla="*/ 390304 h 1341521"/>
              <a:gd name="connsiteX8570" fmla="*/ 584614 w 1987075"/>
              <a:gd name="connsiteY8570" fmla="*/ 390966 h 1341521"/>
              <a:gd name="connsiteX8571" fmla="*/ 588043 w 1987075"/>
              <a:gd name="connsiteY8571" fmla="*/ 393373 h 1341521"/>
              <a:gd name="connsiteX8572" fmla="*/ 590209 w 1987075"/>
              <a:gd name="connsiteY8572" fmla="*/ 393974 h 1341521"/>
              <a:gd name="connsiteX8573" fmla="*/ 592976 w 1987075"/>
              <a:gd name="connsiteY8573" fmla="*/ 393854 h 1341521"/>
              <a:gd name="connsiteX8574" fmla="*/ 594119 w 1987075"/>
              <a:gd name="connsiteY8574" fmla="*/ 393012 h 1341521"/>
              <a:gd name="connsiteX8575" fmla="*/ 591112 w 1987075"/>
              <a:gd name="connsiteY8575" fmla="*/ 392891 h 1341521"/>
              <a:gd name="connsiteX8576" fmla="*/ 595924 w 1987075"/>
              <a:gd name="connsiteY8576" fmla="*/ 392410 h 1341521"/>
              <a:gd name="connsiteX8577" fmla="*/ 597970 w 1987075"/>
              <a:gd name="connsiteY8577" fmla="*/ 391207 h 1341521"/>
              <a:gd name="connsiteX8578" fmla="*/ 598932 w 1987075"/>
              <a:gd name="connsiteY8578" fmla="*/ 387477 h 1341521"/>
              <a:gd name="connsiteX8579" fmla="*/ 600195 w 1987075"/>
              <a:gd name="connsiteY8579" fmla="*/ 386695 h 1341521"/>
              <a:gd name="connsiteX8580" fmla="*/ 602782 w 1987075"/>
              <a:gd name="connsiteY8580" fmla="*/ 386214 h 1341521"/>
              <a:gd name="connsiteX8581" fmla="*/ 604647 w 1987075"/>
              <a:gd name="connsiteY8581" fmla="*/ 385011 h 1341521"/>
              <a:gd name="connsiteX8582" fmla="*/ 603564 w 1987075"/>
              <a:gd name="connsiteY8582" fmla="*/ 381341 h 1341521"/>
              <a:gd name="connsiteX8583" fmla="*/ 600857 w 1987075"/>
              <a:gd name="connsiteY8583" fmla="*/ 378513 h 1341521"/>
              <a:gd name="connsiteX8584" fmla="*/ 598451 w 1987075"/>
              <a:gd name="connsiteY8584" fmla="*/ 377551 h 1341521"/>
              <a:gd name="connsiteX8585" fmla="*/ 597308 w 1987075"/>
              <a:gd name="connsiteY8585" fmla="*/ 377912 h 1341521"/>
              <a:gd name="connsiteX8586" fmla="*/ 595323 w 1987075"/>
              <a:gd name="connsiteY8586" fmla="*/ 376950 h 1341521"/>
              <a:gd name="connsiteX8587" fmla="*/ 591472 w 1987075"/>
              <a:gd name="connsiteY8587" fmla="*/ 374182 h 1341521"/>
              <a:gd name="connsiteX8588" fmla="*/ 589066 w 1987075"/>
              <a:gd name="connsiteY8588" fmla="*/ 371355 h 1341521"/>
              <a:gd name="connsiteX8589" fmla="*/ 585637 w 1987075"/>
              <a:gd name="connsiteY8589" fmla="*/ 368347 h 1341521"/>
              <a:gd name="connsiteX8590" fmla="*/ 582750 w 1987075"/>
              <a:gd name="connsiteY8590" fmla="*/ 367144 h 1341521"/>
              <a:gd name="connsiteX8591" fmla="*/ 580825 w 1987075"/>
              <a:gd name="connsiteY8591" fmla="*/ 365700 h 1341521"/>
              <a:gd name="connsiteX8592" fmla="*/ 574809 w 1987075"/>
              <a:gd name="connsiteY8592" fmla="*/ 362812 h 1341521"/>
              <a:gd name="connsiteX8593" fmla="*/ 573184 w 1987075"/>
              <a:gd name="connsiteY8593" fmla="*/ 361008 h 1341521"/>
              <a:gd name="connsiteX8594" fmla="*/ 570778 w 1987075"/>
              <a:gd name="connsiteY8594" fmla="*/ 357278 h 1341521"/>
              <a:gd name="connsiteX8595" fmla="*/ 568372 w 1987075"/>
              <a:gd name="connsiteY8595" fmla="*/ 351743 h 1341521"/>
              <a:gd name="connsiteX8596" fmla="*/ 565244 w 1987075"/>
              <a:gd name="connsiteY8596" fmla="*/ 348434 h 1341521"/>
              <a:gd name="connsiteX8597" fmla="*/ 565244 w 1987075"/>
              <a:gd name="connsiteY8597" fmla="*/ 347171 h 1341521"/>
              <a:gd name="connsiteX8598" fmla="*/ 563198 w 1987075"/>
              <a:gd name="connsiteY8598" fmla="*/ 345006 h 1341521"/>
              <a:gd name="connsiteX8599" fmla="*/ 561393 w 1987075"/>
              <a:gd name="connsiteY8599" fmla="*/ 344103 h 1341521"/>
              <a:gd name="connsiteX8600" fmla="*/ 559408 w 1987075"/>
              <a:gd name="connsiteY8600" fmla="*/ 341577 h 1341521"/>
              <a:gd name="connsiteX8601" fmla="*/ 559468 w 1987075"/>
              <a:gd name="connsiteY8601" fmla="*/ 337366 h 1341521"/>
              <a:gd name="connsiteX8602" fmla="*/ 559950 w 1987075"/>
              <a:gd name="connsiteY8602" fmla="*/ 335741 h 1341521"/>
              <a:gd name="connsiteX8603" fmla="*/ 562296 w 1987075"/>
              <a:gd name="connsiteY8603" fmla="*/ 333094 h 1341521"/>
              <a:gd name="connsiteX8604" fmla="*/ 566627 w 1987075"/>
              <a:gd name="connsiteY8604" fmla="*/ 331651 h 1341521"/>
              <a:gd name="connsiteX8605" fmla="*/ 1268670 w 1987075"/>
              <a:gd name="connsiteY8605" fmla="*/ 122903 h 1341521"/>
              <a:gd name="connsiteX8606" fmla="*/ 1268911 w 1987075"/>
              <a:gd name="connsiteY8606" fmla="*/ 123745 h 1341521"/>
              <a:gd name="connsiteX8607" fmla="*/ 1266805 w 1987075"/>
              <a:gd name="connsiteY8607" fmla="*/ 124226 h 1341521"/>
              <a:gd name="connsiteX8608" fmla="*/ 1268730 w 1987075"/>
              <a:gd name="connsiteY8608" fmla="*/ 122963 h 1341521"/>
              <a:gd name="connsiteX8609" fmla="*/ 1216693 w 1987075"/>
              <a:gd name="connsiteY8609" fmla="*/ 95531 h 1341521"/>
              <a:gd name="connsiteX8610" fmla="*/ 1219822 w 1987075"/>
              <a:gd name="connsiteY8610" fmla="*/ 98298 h 1341521"/>
              <a:gd name="connsiteX8611" fmla="*/ 1218619 w 1987075"/>
              <a:gd name="connsiteY8611" fmla="*/ 97877 h 1341521"/>
              <a:gd name="connsiteX8612" fmla="*/ 1216693 w 1987075"/>
              <a:gd name="connsiteY8612" fmla="*/ 95531 h 1341521"/>
              <a:gd name="connsiteX8613" fmla="*/ 1209294 w 1987075"/>
              <a:gd name="connsiteY8613" fmla="*/ 92162 h 1341521"/>
              <a:gd name="connsiteX8614" fmla="*/ 1205444 w 1987075"/>
              <a:gd name="connsiteY8614" fmla="*/ 91440 h 1341521"/>
              <a:gd name="connsiteX8615" fmla="*/ 1205083 w 1987075"/>
              <a:gd name="connsiteY8615" fmla="*/ 90778 h 1341521"/>
              <a:gd name="connsiteX8616" fmla="*/ 1209294 w 1987075"/>
              <a:gd name="connsiteY8616" fmla="*/ 92162 h 1341521"/>
              <a:gd name="connsiteX8617" fmla="*/ 509176 w 1987075"/>
              <a:gd name="connsiteY8617" fmla="*/ 654037 h 1341521"/>
              <a:gd name="connsiteX8618" fmla="*/ 508575 w 1987075"/>
              <a:gd name="connsiteY8618" fmla="*/ 652954 h 1341521"/>
              <a:gd name="connsiteX8619" fmla="*/ 509718 w 1987075"/>
              <a:gd name="connsiteY8619" fmla="*/ 651931 h 1341521"/>
              <a:gd name="connsiteX8620" fmla="*/ 509116 w 1987075"/>
              <a:gd name="connsiteY8620" fmla="*/ 654097 h 1341521"/>
              <a:gd name="connsiteX8621" fmla="*/ 571440 w 1987075"/>
              <a:gd name="connsiteY8621" fmla="*/ 604587 h 1341521"/>
              <a:gd name="connsiteX8622" fmla="*/ 570237 w 1987075"/>
              <a:gd name="connsiteY8622" fmla="*/ 604286 h 1341521"/>
              <a:gd name="connsiteX8623" fmla="*/ 571921 w 1987075"/>
              <a:gd name="connsiteY8623" fmla="*/ 603384 h 1341521"/>
              <a:gd name="connsiteX8624" fmla="*/ 572523 w 1987075"/>
              <a:gd name="connsiteY8624" fmla="*/ 604587 h 1341521"/>
              <a:gd name="connsiteX8625" fmla="*/ 571440 w 1987075"/>
              <a:gd name="connsiteY8625" fmla="*/ 604587 h 1341521"/>
              <a:gd name="connsiteX8626" fmla="*/ 574087 w 1987075"/>
              <a:gd name="connsiteY8626" fmla="*/ 600617 h 1341521"/>
              <a:gd name="connsiteX8627" fmla="*/ 574448 w 1987075"/>
              <a:gd name="connsiteY8627" fmla="*/ 600376 h 1341521"/>
              <a:gd name="connsiteX8628" fmla="*/ 575531 w 1987075"/>
              <a:gd name="connsiteY8628" fmla="*/ 604407 h 1341521"/>
              <a:gd name="connsiteX8629" fmla="*/ 574688 w 1987075"/>
              <a:gd name="connsiteY8629" fmla="*/ 604888 h 1341521"/>
              <a:gd name="connsiteX8630" fmla="*/ 572703 w 1987075"/>
              <a:gd name="connsiteY8630" fmla="*/ 604286 h 1341521"/>
              <a:gd name="connsiteX8631" fmla="*/ 572763 w 1987075"/>
              <a:gd name="connsiteY8631" fmla="*/ 602301 h 1341521"/>
              <a:gd name="connsiteX8632" fmla="*/ 574087 w 1987075"/>
              <a:gd name="connsiteY8632" fmla="*/ 600617 h 1341521"/>
              <a:gd name="connsiteX8633" fmla="*/ 579140 w 1987075"/>
              <a:gd name="connsiteY8633" fmla="*/ 600135 h 1341521"/>
              <a:gd name="connsiteX8634" fmla="*/ 580704 w 1987075"/>
              <a:gd name="connsiteY8634" fmla="*/ 601278 h 1341521"/>
              <a:gd name="connsiteX8635" fmla="*/ 580223 w 1987075"/>
              <a:gd name="connsiteY8635" fmla="*/ 605489 h 1341521"/>
              <a:gd name="connsiteX8636" fmla="*/ 577817 w 1987075"/>
              <a:gd name="connsiteY8636" fmla="*/ 605309 h 1341521"/>
              <a:gd name="connsiteX8637" fmla="*/ 576433 w 1987075"/>
              <a:gd name="connsiteY8637" fmla="*/ 603324 h 1341521"/>
              <a:gd name="connsiteX8638" fmla="*/ 577155 w 1987075"/>
              <a:gd name="connsiteY8638" fmla="*/ 599835 h 1341521"/>
              <a:gd name="connsiteX8639" fmla="*/ 578358 w 1987075"/>
              <a:gd name="connsiteY8639" fmla="*/ 598932 h 1341521"/>
              <a:gd name="connsiteX8640" fmla="*/ 579140 w 1987075"/>
              <a:gd name="connsiteY8640" fmla="*/ 600135 h 1341521"/>
              <a:gd name="connsiteX8641" fmla="*/ 600376 w 1987075"/>
              <a:gd name="connsiteY8641" fmla="*/ 573846 h 1341521"/>
              <a:gd name="connsiteX8642" fmla="*/ 601639 w 1987075"/>
              <a:gd name="connsiteY8642" fmla="*/ 574749 h 1341521"/>
              <a:gd name="connsiteX8643" fmla="*/ 600255 w 1987075"/>
              <a:gd name="connsiteY8643" fmla="*/ 575530 h 1341521"/>
              <a:gd name="connsiteX8644" fmla="*/ 599293 w 1987075"/>
              <a:gd name="connsiteY8644" fmla="*/ 574328 h 1341521"/>
              <a:gd name="connsiteX8645" fmla="*/ 600376 w 1987075"/>
              <a:gd name="connsiteY8645" fmla="*/ 573846 h 1341521"/>
              <a:gd name="connsiteX8646" fmla="*/ 601158 w 1987075"/>
              <a:gd name="connsiteY8646" fmla="*/ 569756 h 1341521"/>
              <a:gd name="connsiteX8647" fmla="*/ 601519 w 1987075"/>
              <a:gd name="connsiteY8647" fmla="*/ 571560 h 1341521"/>
              <a:gd name="connsiteX8648" fmla="*/ 599233 w 1987075"/>
              <a:gd name="connsiteY8648" fmla="*/ 571921 h 1341521"/>
              <a:gd name="connsiteX8649" fmla="*/ 601158 w 1987075"/>
              <a:gd name="connsiteY8649" fmla="*/ 569756 h 1341521"/>
              <a:gd name="connsiteX8650" fmla="*/ 680326 w 1987075"/>
              <a:gd name="connsiteY8650" fmla="*/ 554776 h 1341521"/>
              <a:gd name="connsiteX8651" fmla="*/ 683514 w 1987075"/>
              <a:gd name="connsiteY8651" fmla="*/ 552550 h 1341521"/>
              <a:gd name="connsiteX8652" fmla="*/ 686041 w 1987075"/>
              <a:gd name="connsiteY8652" fmla="*/ 552310 h 1341521"/>
              <a:gd name="connsiteX8653" fmla="*/ 688567 w 1987075"/>
              <a:gd name="connsiteY8653" fmla="*/ 554175 h 1341521"/>
              <a:gd name="connsiteX8654" fmla="*/ 690432 w 1987075"/>
              <a:gd name="connsiteY8654" fmla="*/ 553392 h 1341521"/>
              <a:gd name="connsiteX8655" fmla="*/ 692357 w 1987075"/>
              <a:gd name="connsiteY8655" fmla="*/ 554896 h 1341521"/>
              <a:gd name="connsiteX8656" fmla="*/ 691575 w 1987075"/>
              <a:gd name="connsiteY8656" fmla="*/ 556220 h 1341521"/>
              <a:gd name="connsiteX8657" fmla="*/ 692478 w 1987075"/>
              <a:gd name="connsiteY8657" fmla="*/ 557904 h 1341521"/>
              <a:gd name="connsiteX8658" fmla="*/ 691034 w 1987075"/>
              <a:gd name="connsiteY8658" fmla="*/ 559468 h 1341521"/>
              <a:gd name="connsiteX8659" fmla="*/ 690913 w 1987075"/>
              <a:gd name="connsiteY8659" fmla="*/ 561574 h 1341521"/>
              <a:gd name="connsiteX8660" fmla="*/ 689470 w 1987075"/>
              <a:gd name="connsiteY8660" fmla="*/ 559709 h 1341521"/>
              <a:gd name="connsiteX8661" fmla="*/ 687665 w 1987075"/>
              <a:gd name="connsiteY8661" fmla="*/ 560672 h 1341521"/>
              <a:gd name="connsiteX8662" fmla="*/ 684236 w 1987075"/>
              <a:gd name="connsiteY8662" fmla="*/ 559108 h 1341521"/>
              <a:gd name="connsiteX8663" fmla="*/ 683213 w 1987075"/>
              <a:gd name="connsiteY8663" fmla="*/ 559709 h 1341521"/>
              <a:gd name="connsiteX8664" fmla="*/ 681529 w 1987075"/>
              <a:gd name="connsiteY8664" fmla="*/ 558867 h 1341521"/>
              <a:gd name="connsiteX8665" fmla="*/ 681288 w 1987075"/>
              <a:gd name="connsiteY8665" fmla="*/ 557483 h 1341521"/>
              <a:gd name="connsiteX8666" fmla="*/ 679664 w 1987075"/>
              <a:gd name="connsiteY8666" fmla="*/ 556521 h 1341521"/>
              <a:gd name="connsiteX8667" fmla="*/ 680266 w 1987075"/>
              <a:gd name="connsiteY8667" fmla="*/ 554776 h 1341521"/>
              <a:gd name="connsiteX8668" fmla="*/ 586720 w 1987075"/>
              <a:gd name="connsiteY8668" fmla="*/ 445890 h 1341521"/>
              <a:gd name="connsiteX8669" fmla="*/ 585517 w 1987075"/>
              <a:gd name="connsiteY8669" fmla="*/ 447094 h 1341521"/>
              <a:gd name="connsiteX8670" fmla="*/ 585517 w 1987075"/>
              <a:gd name="connsiteY8670" fmla="*/ 445289 h 1341521"/>
              <a:gd name="connsiteX8671" fmla="*/ 586720 w 1987075"/>
              <a:gd name="connsiteY8671" fmla="*/ 445890 h 1341521"/>
              <a:gd name="connsiteX8672" fmla="*/ 622514 w 1987075"/>
              <a:gd name="connsiteY8672" fmla="*/ 955127 h 1341521"/>
              <a:gd name="connsiteX8673" fmla="*/ 622634 w 1987075"/>
              <a:gd name="connsiteY8673" fmla="*/ 953803 h 1341521"/>
              <a:gd name="connsiteX8674" fmla="*/ 625041 w 1987075"/>
              <a:gd name="connsiteY8674" fmla="*/ 949893 h 1341521"/>
              <a:gd name="connsiteX8675" fmla="*/ 624860 w 1987075"/>
              <a:gd name="connsiteY8675" fmla="*/ 949051 h 1341521"/>
              <a:gd name="connsiteX8676" fmla="*/ 631718 w 1987075"/>
              <a:gd name="connsiteY8676" fmla="*/ 947126 h 1341521"/>
              <a:gd name="connsiteX8677" fmla="*/ 633703 w 1987075"/>
              <a:gd name="connsiteY8677" fmla="*/ 947728 h 1341521"/>
              <a:gd name="connsiteX8678" fmla="*/ 637493 w 1987075"/>
              <a:gd name="connsiteY8678" fmla="*/ 946344 h 1341521"/>
              <a:gd name="connsiteX8679" fmla="*/ 638576 w 1987075"/>
              <a:gd name="connsiteY8679" fmla="*/ 946585 h 1341521"/>
              <a:gd name="connsiteX8680" fmla="*/ 640020 w 1987075"/>
              <a:gd name="connsiteY8680" fmla="*/ 945021 h 1341521"/>
              <a:gd name="connsiteX8681" fmla="*/ 642907 w 1987075"/>
              <a:gd name="connsiteY8681" fmla="*/ 944299 h 1341521"/>
              <a:gd name="connsiteX8682" fmla="*/ 639478 w 1987075"/>
              <a:gd name="connsiteY8682" fmla="*/ 948269 h 1341521"/>
              <a:gd name="connsiteX8683" fmla="*/ 637433 w 1987075"/>
              <a:gd name="connsiteY8683" fmla="*/ 950374 h 1341521"/>
              <a:gd name="connsiteX8684" fmla="*/ 635087 w 1987075"/>
              <a:gd name="connsiteY8684" fmla="*/ 953623 h 1341521"/>
              <a:gd name="connsiteX8685" fmla="*/ 631959 w 1987075"/>
              <a:gd name="connsiteY8685" fmla="*/ 956811 h 1341521"/>
              <a:gd name="connsiteX8686" fmla="*/ 629432 w 1987075"/>
              <a:gd name="connsiteY8686" fmla="*/ 960361 h 1341521"/>
              <a:gd name="connsiteX8687" fmla="*/ 625462 w 1987075"/>
              <a:gd name="connsiteY8687" fmla="*/ 961684 h 1341521"/>
              <a:gd name="connsiteX8688" fmla="*/ 622454 w 1987075"/>
              <a:gd name="connsiteY8688" fmla="*/ 960120 h 1341521"/>
              <a:gd name="connsiteX8689" fmla="*/ 620769 w 1987075"/>
              <a:gd name="connsiteY8689" fmla="*/ 960722 h 1341521"/>
              <a:gd name="connsiteX8690" fmla="*/ 621251 w 1987075"/>
              <a:gd name="connsiteY8690" fmla="*/ 957473 h 1341521"/>
              <a:gd name="connsiteX8691" fmla="*/ 622514 w 1987075"/>
              <a:gd name="connsiteY8691" fmla="*/ 955067 h 1341521"/>
              <a:gd name="connsiteX8692" fmla="*/ 651570 w 1987075"/>
              <a:gd name="connsiteY8692" fmla="*/ 953864 h 1341521"/>
              <a:gd name="connsiteX8693" fmla="*/ 652834 w 1987075"/>
              <a:gd name="connsiteY8693" fmla="*/ 952660 h 1341521"/>
              <a:gd name="connsiteX8694" fmla="*/ 653134 w 1987075"/>
              <a:gd name="connsiteY8694" fmla="*/ 955127 h 1341521"/>
              <a:gd name="connsiteX8695" fmla="*/ 652653 w 1987075"/>
              <a:gd name="connsiteY8695" fmla="*/ 956330 h 1341521"/>
              <a:gd name="connsiteX8696" fmla="*/ 650487 w 1987075"/>
              <a:gd name="connsiteY8696" fmla="*/ 957834 h 1341521"/>
              <a:gd name="connsiteX8697" fmla="*/ 649886 w 1987075"/>
              <a:gd name="connsiteY8697" fmla="*/ 956932 h 1341521"/>
              <a:gd name="connsiteX8698" fmla="*/ 651570 w 1987075"/>
              <a:gd name="connsiteY8698" fmla="*/ 953864 h 1341521"/>
              <a:gd name="connsiteX8699" fmla="*/ 741566 w 1987075"/>
              <a:gd name="connsiteY8699" fmla="*/ 526021 h 1341521"/>
              <a:gd name="connsiteX8700" fmla="*/ 741205 w 1987075"/>
              <a:gd name="connsiteY8700" fmla="*/ 527946 h 1341521"/>
              <a:gd name="connsiteX8701" fmla="*/ 740423 w 1987075"/>
              <a:gd name="connsiteY8701" fmla="*/ 527525 h 1341521"/>
              <a:gd name="connsiteX8702" fmla="*/ 741566 w 1987075"/>
              <a:gd name="connsiteY8702" fmla="*/ 525960 h 1341521"/>
              <a:gd name="connsiteX8703" fmla="*/ 1020097 w 1987075"/>
              <a:gd name="connsiteY8703" fmla="*/ 894367 h 1341521"/>
              <a:gd name="connsiteX8704" fmla="*/ 1020097 w 1987075"/>
              <a:gd name="connsiteY8704" fmla="*/ 891961 h 1341521"/>
              <a:gd name="connsiteX8705" fmla="*/ 1021782 w 1987075"/>
              <a:gd name="connsiteY8705" fmla="*/ 891239 h 1341521"/>
              <a:gd name="connsiteX8706" fmla="*/ 1023226 w 1987075"/>
              <a:gd name="connsiteY8706" fmla="*/ 887449 h 1341521"/>
              <a:gd name="connsiteX8707" fmla="*/ 1022925 w 1987075"/>
              <a:gd name="connsiteY8707" fmla="*/ 885043 h 1341521"/>
              <a:gd name="connsiteX8708" fmla="*/ 1025271 w 1987075"/>
              <a:gd name="connsiteY8708" fmla="*/ 883419 h 1341521"/>
              <a:gd name="connsiteX8709" fmla="*/ 1028520 w 1987075"/>
              <a:gd name="connsiteY8709" fmla="*/ 886427 h 1341521"/>
              <a:gd name="connsiteX8710" fmla="*/ 1025391 w 1987075"/>
              <a:gd name="connsiteY8710" fmla="*/ 887991 h 1341521"/>
              <a:gd name="connsiteX8711" fmla="*/ 1025873 w 1987075"/>
              <a:gd name="connsiteY8711" fmla="*/ 889675 h 1341521"/>
              <a:gd name="connsiteX8712" fmla="*/ 1023466 w 1987075"/>
              <a:gd name="connsiteY8712" fmla="*/ 890157 h 1341521"/>
              <a:gd name="connsiteX8713" fmla="*/ 1021541 w 1987075"/>
              <a:gd name="connsiteY8713" fmla="*/ 892623 h 1341521"/>
              <a:gd name="connsiteX8714" fmla="*/ 1022263 w 1987075"/>
              <a:gd name="connsiteY8714" fmla="*/ 894728 h 1341521"/>
              <a:gd name="connsiteX8715" fmla="*/ 1020819 w 1987075"/>
              <a:gd name="connsiteY8715" fmla="*/ 895450 h 1341521"/>
              <a:gd name="connsiteX8716" fmla="*/ 1017210 w 1987075"/>
              <a:gd name="connsiteY8716" fmla="*/ 896473 h 1341521"/>
              <a:gd name="connsiteX8717" fmla="*/ 1017330 w 1987075"/>
              <a:gd name="connsiteY8717" fmla="*/ 894668 h 1341521"/>
              <a:gd name="connsiteX8718" fmla="*/ 1020037 w 1987075"/>
              <a:gd name="connsiteY8718" fmla="*/ 894367 h 1341521"/>
              <a:gd name="connsiteX8719" fmla="*/ 1098965 w 1987075"/>
              <a:gd name="connsiteY8719" fmla="*/ 839804 h 1341521"/>
              <a:gd name="connsiteX8720" fmla="*/ 1101371 w 1987075"/>
              <a:gd name="connsiteY8720" fmla="*/ 839203 h 1341521"/>
              <a:gd name="connsiteX8721" fmla="*/ 1101190 w 1987075"/>
              <a:gd name="connsiteY8721" fmla="*/ 841007 h 1341521"/>
              <a:gd name="connsiteX8722" fmla="*/ 1098182 w 1987075"/>
              <a:gd name="connsiteY8722" fmla="*/ 843113 h 1341521"/>
              <a:gd name="connsiteX8723" fmla="*/ 1096438 w 1987075"/>
              <a:gd name="connsiteY8723" fmla="*/ 842632 h 1341521"/>
              <a:gd name="connsiteX8724" fmla="*/ 1098243 w 1987075"/>
              <a:gd name="connsiteY8724" fmla="*/ 842030 h 1341521"/>
              <a:gd name="connsiteX8725" fmla="*/ 1098965 w 1987075"/>
              <a:gd name="connsiteY8725" fmla="*/ 839804 h 1341521"/>
              <a:gd name="connsiteX8726" fmla="*/ 368648 w 1987075"/>
              <a:gd name="connsiteY8726" fmla="*/ 442161 h 1341521"/>
              <a:gd name="connsiteX8727" fmla="*/ 369670 w 1987075"/>
              <a:gd name="connsiteY8727" fmla="*/ 441318 h 1341521"/>
              <a:gd name="connsiteX8728" fmla="*/ 370573 w 1987075"/>
              <a:gd name="connsiteY8728" fmla="*/ 438551 h 1341521"/>
              <a:gd name="connsiteX8729" fmla="*/ 371896 w 1987075"/>
              <a:gd name="connsiteY8729" fmla="*/ 436686 h 1341521"/>
              <a:gd name="connsiteX8730" fmla="*/ 375145 w 1987075"/>
              <a:gd name="connsiteY8730" fmla="*/ 433438 h 1341521"/>
              <a:gd name="connsiteX8731" fmla="*/ 376829 w 1987075"/>
              <a:gd name="connsiteY8731" fmla="*/ 433197 h 1341521"/>
              <a:gd name="connsiteX8732" fmla="*/ 377852 w 1987075"/>
              <a:gd name="connsiteY8732" fmla="*/ 431994 h 1341521"/>
              <a:gd name="connsiteX8733" fmla="*/ 378153 w 1987075"/>
              <a:gd name="connsiteY8733" fmla="*/ 430129 h 1341521"/>
              <a:gd name="connsiteX8734" fmla="*/ 380619 w 1987075"/>
              <a:gd name="connsiteY8734" fmla="*/ 427542 h 1341521"/>
              <a:gd name="connsiteX8735" fmla="*/ 382063 w 1987075"/>
              <a:gd name="connsiteY8735" fmla="*/ 423211 h 1341521"/>
              <a:gd name="connsiteX8736" fmla="*/ 384108 w 1987075"/>
              <a:gd name="connsiteY8736" fmla="*/ 423812 h 1341521"/>
              <a:gd name="connsiteX8737" fmla="*/ 384890 w 1987075"/>
              <a:gd name="connsiteY8737" fmla="*/ 425858 h 1341521"/>
              <a:gd name="connsiteX8738" fmla="*/ 382303 w 1987075"/>
              <a:gd name="connsiteY8738" fmla="*/ 430069 h 1341521"/>
              <a:gd name="connsiteX8739" fmla="*/ 382183 w 1987075"/>
              <a:gd name="connsiteY8739" fmla="*/ 431453 h 1341521"/>
              <a:gd name="connsiteX8740" fmla="*/ 384108 w 1987075"/>
              <a:gd name="connsiteY8740" fmla="*/ 434821 h 1341521"/>
              <a:gd name="connsiteX8741" fmla="*/ 388680 w 1987075"/>
              <a:gd name="connsiteY8741" fmla="*/ 439995 h 1341521"/>
              <a:gd name="connsiteX8742" fmla="*/ 393072 w 1987075"/>
              <a:gd name="connsiteY8742" fmla="*/ 443785 h 1341521"/>
              <a:gd name="connsiteX8743" fmla="*/ 397824 w 1987075"/>
              <a:gd name="connsiteY8743" fmla="*/ 448417 h 1341521"/>
              <a:gd name="connsiteX8744" fmla="*/ 400531 w 1987075"/>
              <a:gd name="connsiteY8744" fmla="*/ 450643 h 1341521"/>
              <a:gd name="connsiteX8745" fmla="*/ 402095 w 1987075"/>
              <a:gd name="connsiteY8745" fmla="*/ 451124 h 1341521"/>
              <a:gd name="connsiteX8746" fmla="*/ 409074 w 1987075"/>
              <a:gd name="connsiteY8746" fmla="*/ 449440 h 1341521"/>
              <a:gd name="connsiteX8747" fmla="*/ 413646 w 1987075"/>
              <a:gd name="connsiteY8747" fmla="*/ 447996 h 1341521"/>
              <a:gd name="connsiteX8748" fmla="*/ 415571 w 1987075"/>
              <a:gd name="connsiteY8748" fmla="*/ 449139 h 1341521"/>
              <a:gd name="connsiteX8749" fmla="*/ 417075 w 1987075"/>
              <a:gd name="connsiteY8749" fmla="*/ 449500 h 1341521"/>
              <a:gd name="connsiteX8750" fmla="*/ 417857 w 1987075"/>
              <a:gd name="connsiteY8750" fmla="*/ 448417 h 1341521"/>
              <a:gd name="connsiteX8751" fmla="*/ 420504 w 1987075"/>
              <a:gd name="connsiteY8751" fmla="*/ 448176 h 1341521"/>
              <a:gd name="connsiteX8752" fmla="*/ 422008 w 1987075"/>
              <a:gd name="connsiteY8752" fmla="*/ 449740 h 1341521"/>
              <a:gd name="connsiteX8753" fmla="*/ 426219 w 1987075"/>
              <a:gd name="connsiteY8753" fmla="*/ 451666 h 1341521"/>
              <a:gd name="connsiteX8754" fmla="*/ 426820 w 1987075"/>
              <a:gd name="connsiteY8754" fmla="*/ 454012 h 1341521"/>
              <a:gd name="connsiteX8755" fmla="*/ 427783 w 1987075"/>
              <a:gd name="connsiteY8755" fmla="*/ 455275 h 1341521"/>
              <a:gd name="connsiteX8756" fmla="*/ 427482 w 1987075"/>
              <a:gd name="connsiteY8756" fmla="*/ 456478 h 1341521"/>
              <a:gd name="connsiteX8757" fmla="*/ 428324 w 1987075"/>
              <a:gd name="connsiteY8757" fmla="*/ 458584 h 1341521"/>
              <a:gd name="connsiteX8758" fmla="*/ 429648 w 1987075"/>
              <a:gd name="connsiteY8758" fmla="*/ 459366 h 1341521"/>
              <a:gd name="connsiteX8759" fmla="*/ 429888 w 1987075"/>
              <a:gd name="connsiteY8759" fmla="*/ 462133 h 1341521"/>
              <a:gd name="connsiteX8760" fmla="*/ 428685 w 1987075"/>
              <a:gd name="connsiteY8760" fmla="*/ 465141 h 1341521"/>
              <a:gd name="connsiteX8761" fmla="*/ 428866 w 1987075"/>
              <a:gd name="connsiteY8761" fmla="*/ 467487 h 1341521"/>
              <a:gd name="connsiteX8762" fmla="*/ 427482 w 1987075"/>
              <a:gd name="connsiteY8762" fmla="*/ 468931 h 1341521"/>
              <a:gd name="connsiteX8763" fmla="*/ 427903 w 1987075"/>
              <a:gd name="connsiteY8763" fmla="*/ 470495 h 1341521"/>
              <a:gd name="connsiteX8764" fmla="*/ 430610 w 1987075"/>
              <a:gd name="connsiteY8764" fmla="*/ 472781 h 1341521"/>
              <a:gd name="connsiteX8765" fmla="*/ 432114 w 1987075"/>
              <a:gd name="connsiteY8765" fmla="*/ 475789 h 1341521"/>
              <a:gd name="connsiteX8766" fmla="*/ 435603 w 1987075"/>
              <a:gd name="connsiteY8766" fmla="*/ 478195 h 1341521"/>
              <a:gd name="connsiteX8767" fmla="*/ 438792 w 1987075"/>
              <a:gd name="connsiteY8767" fmla="*/ 479759 h 1341521"/>
              <a:gd name="connsiteX8768" fmla="*/ 440596 w 1987075"/>
              <a:gd name="connsiteY8768" fmla="*/ 483128 h 1341521"/>
              <a:gd name="connsiteX8769" fmla="*/ 440356 w 1987075"/>
              <a:gd name="connsiteY8769" fmla="*/ 485414 h 1341521"/>
              <a:gd name="connsiteX8770" fmla="*/ 442040 w 1987075"/>
              <a:gd name="connsiteY8770" fmla="*/ 487159 h 1341521"/>
              <a:gd name="connsiteX8771" fmla="*/ 444627 w 1987075"/>
              <a:gd name="connsiteY8771" fmla="*/ 488843 h 1341521"/>
              <a:gd name="connsiteX8772" fmla="*/ 447515 w 1987075"/>
              <a:gd name="connsiteY8772" fmla="*/ 490347 h 1341521"/>
              <a:gd name="connsiteX8773" fmla="*/ 449019 w 1987075"/>
              <a:gd name="connsiteY8773" fmla="*/ 491550 h 1341521"/>
              <a:gd name="connsiteX8774" fmla="*/ 454794 w 1987075"/>
              <a:gd name="connsiteY8774" fmla="*/ 494498 h 1341521"/>
              <a:gd name="connsiteX8775" fmla="*/ 456057 w 1987075"/>
              <a:gd name="connsiteY8775" fmla="*/ 494738 h 1341521"/>
              <a:gd name="connsiteX8776" fmla="*/ 461351 w 1987075"/>
              <a:gd name="connsiteY8776" fmla="*/ 497927 h 1341521"/>
              <a:gd name="connsiteX8777" fmla="*/ 462975 w 1987075"/>
              <a:gd name="connsiteY8777" fmla="*/ 500393 h 1341521"/>
              <a:gd name="connsiteX8778" fmla="*/ 466585 w 1987075"/>
              <a:gd name="connsiteY8778" fmla="*/ 502679 h 1341521"/>
              <a:gd name="connsiteX8779" fmla="*/ 465021 w 1987075"/>
              <a:gd name="connsiteY8779" fmla="*/ 504484 h 1341521"/>
              <a:gd name="connsiteX8780" fmla="*/ 463396 w 1987075"/>
              <a:gd name="connsiteY8780" fmla="*/ 507673 h 1341521"/>
              <a:gd name="connsiteX8781" fmla="*/ 462313 w 1987075"/>
              <a:gd name="connsiteY8781" fmla="*/ 507973 h 1341521"/>
              <a:gd name="connsiteX8782" fmla="*/ 460027 w 1987075"/>
              <a:gd name="connsiteY8782" fmla="*/ 510139 h 1341521"/>
              <a:gd name="connsiteX8783" fmla="*/ 457681 w 1987075"/>
              <a:gd name="connsiteY8783" fmla="*/ 511342 h 1341521"/>
              <a:gd name="connsiteX8784" fmla="*/ 455455 w 1987075"/>
              <a:gd name="connsiteY8784" fmla="*/ 511703 h 1341521"/>
              <a:gd name="connsiteX8785" fmla="*/ 453290 w 1987075"/>
              <a:gd name="connsiteY8785" fmla="*/ 508936 h 1341521"/>
              <a:gd name="connsiteX8786" fmla="*/ 448718 w 1987075"/>
              <a:gd name="connsiteY8786" fmla="*/ 505928 h 1341521"/>
              <a:gd name="connsiteX8787" fmla="*/ 444807 w 1987075"/>
              <a:gd name="connsiteY8787" fmla="*/ 504725 h 1341521"/>
              <a:gd name="connsiteX8788" fmla="*/ 441378 w 1987075"/>
              <a:gd name="connsiteY8788" fmla="*/ 504304 h 1341521"/>
              <a:gd name="connsiteX8789" fmla="*/ 438611 w 1987075"/>
              <a:gd name="connsiteY8789" fmla="*/ 504424 h 1341521"/>
              <a:gd name="connsiteX8790" fmla="*/ 437408 w 1987075"/>
              <a:gd name="connsiteY8790" fmla="*/ 505808 h 1341521"/>
              <a:gd name="connsiteX8791" fmla="*/ 434701 w 1987075"/>
              <a:gd name="connsiteY8791" fmla="*/ 506830 h 1341521"/>
              <a:gd name="connsiteX8792" fmla="*/ 430791 w 1987075"/>
              <a:gd name="connsiteY8792" fmla="*/ 507673 h 1341521"/>
              <a:gd name="connsiteX8793" fmla="*/ 427843 w 1987075"/>
              <a:gd name="connsiteY8793" fmla="*/ 510380 h 1341521"/>
              <a:gd name="connsiteX8794" fmla="*/ 428144 w 1987075"/>
              <a:gd name="connsiteY8794" fmla="*/ 512786 h 1341521"/>
              <a:gd name="connsiteX8795" fmla="*/ 427903 w 1987075"/>
              <a:gd name="connsiteY8795" fmla="*/ 514771 h 1341521"/>
              <a:gd name="connsiteX8796" fmla="*/ 425376 w 1987075"/>
              <a:gd name="connsiteY8796" fmla="*/ 514170 h 1341521"/>
              <a:gd name="connsiteX8797" fmla="*/ 422669 w 1987075"/>
              <a:gd name="connsiteY8797" fmla="*/ 516155 h 1341521"/>
              <a:gd name="connsiteX8798" fmla="*/ 421466 w 1987075"/>
              <a:gd name="connsiteY8798" fmla="*/ 514230 h 1341521"/>
              <a:gd name="connsiteX8799" fmla="*/ 419481 w 1987075"/>
              <a:gd name="connsiteY8799" fmla="*/ 512545 h 1341521"/>
              <a:gd name="connsiteX8800" fmla="*/ 420865 w 1987075"/>
              <a:gd name="connsiteY8800" fmla="*/ 511342 h 1341521"/>
              <a:gd name="connsiteX8801" fmla="*/ 420383 w 1987075"/>
              <a:gd name="connsiteY8801" fmla="*/ 509297 h 1341521"/>
              <a:gd name="connsiteX8802" fmla="*/ 421105 w 1987075"/>
              <a:gd name="connsiteY8802" fmla="*/ 508094 h 1341521"/>
              <a:gd name="connsiteX8803" fmla="*/ 421045 w 1987075"/>
              <a:gd name="connsiteY8803" fmla="*/ 503281 h 1341521"/>
              <a:gd name="connsiteX8804" fmla="*/ 420564 w 1987075"/>
              <a:gd name="connsiteY8804" fmla="*/ 500754 h 1341521"/>
              <a:gd name="connsiteX8805" fmla="*/ 418759 w 1987075"/>
              <a:gd name="connsiteY8805" fmla="*/ 496543 h 1341521"/>
              <a:gd name="connsiteX8806" fmla="*/ 417376 w 1987075"/>
              <a:gd name="connsiteY8806" fmla="*/ 495761 h 1341521"/>
              <a:gd name="connsiteX8807" fmla="*/ 417075 w 1987075"/>
              <a:gd name="connsiteY8807" fmla="*/ 493536 h 1341521"/>
              <a:gd name="connsiteX8808" fmla="*/ 414488 w 1987075"/>
              <a:gd name="connsiteY8808" fmla="*/ 491009 h 1341521"/>
              <a:gd name="connsiteX8809" fmla="*/ 411660 w 1987075"/>
              <a:gd name="connsiteY8809" fmla="*/ 489986 h 1341521"/>
              <a:gd name="connsiteX8810" fmla="*/ 409074 w 1987075"/>
              <a:gd name="connsiteY8810" fmla="*/ 488302 h 1341521"/>
              <a:gd name="connsiteX8811" fmla="*/ 410277 w 1987075"/>
              <a:gd name="connsiteY8811" fmla="*/ 486978 h 1341521"/>
              <a:gd name="connsiteX8812" fmla="*/ 410578 w 1987075"/>
              <a:gd name="connsiteY8812" fmla="*/ 485414 h 1341521"/>
              <a:gd name="connsiteX8813" fmla="*/ 410277 w 1987075"/>
              <a:gd name="connsiteY8813" fmla="*/ 480602 h 1341521"/>
              <a:gd name="connsiteX8814" fmla="*/ 408893 w 1987075"/>
              <a:gd name="connsiteY8814" fmla="*/ 476631 h 1341521"/>
              <a:gd name="connsiteX8815" fmla="*/ 405765 w 1987075"/>
              <a:gd name="connsiteY8815" fmla="*/ 471457 h 1341521"/>
              <a:gd name="connsiteX8816" fmla="*/ 403960 w 1987075"/>
              <a:gd name="connsiteY8816" fmla="*/ 469833 h 1341521"/>
              <a:gd name="connsiteX8817" fmla="*/ 397704 w 1987075"/>
              <a:gd name="connsiteY8817" fmla="*/ 463216 h 1341521"/>
              <a:gd name="connsiteX8818" fmla="*/ 395839 w 1987075"/>
              <a:gd name="connsiteY8818" fmla="*/ 461772 h 1341521"/>
              <a:gd name="connsiteX8819" fmla="*/ 391808 w 1987075"/>
              <a:gd name="connsiteY8819" fmla="*/ 459606 h 1341521"/>
              <a:gd name="connsiteX8820" fmla="*/ 390124 w 1987075"/>
              <a:gd name="connsiteY8820" fmla="*/ 459125 h 1341521"/>
              <a:gd name="connsiteX8821" fmla="*/ 387657 w 1987075"/>
              <a:gd name="connsiteY8821" fmla="*/ 459847 h 1341521"/>
              <a:gd name="connsiteX8822" fmla="*/ 384650 w 1987075"/>
              <a:gd name="connsiteY8822" fmla="*/ 459246 h 1341521"/>
              <a:gd name="connsiteX8823" fmla="*/ 382604 w 1987075"/>
              <a:gd name="connsiteY8823" fmla="*/ 459486 h 1341521"/>
              <a:gd name="connsiteX8824" fmla="*/ 382123 w 1987075"/>
              <a:gd name="connsiteY8824" fmla="*/ 461050 h 1341521"/>
              <a:gd name="connsiteX8825" fmla="*/ 379897 w 1987075"/>
              <a:gd name="connsiteY8825" fmla="*/ 462434 h 1341521"/>
              <a:gd name="connsiteX8826" fmla="*/ 378694 w 1987075"/>
              <a:gd name="connsiteY8826" fmla="*/ 461712 h 1341521"/>
              <a:gd name="connsiteX8827" fmla="*/ 374964 w 1987075"/>
              <a:gd name="connsiteY8827" fmla="*/ 462494 h 1341521"/>
              <a:gd name="connsiteX8828" fmla="*/ 373159 w 1987075"/>
              <a:gd name="connsiteY8828" fmla="*/ 459847 h 1341521"/>
              <a:gd name="connsiteX8829" fmla="*/ 371836 w 1987075"/>
              <a:gd name="connsiteY8829" fmla="*/ 459967 h 1341521"/>
              <a:gd name="connsiteX8830" fmla="*/ 372077 w 1987075"/>
              <a:gd name="connsiteY8830" fmla="*/ 458403 h 1341521"/>
              <a:gd name="connsiteX8831" fmla="*/ 370873 w 1987075"/>
              <a:gd name="connsiteY8831" fmla="*/ 457982 h 1341521"/>
              <a:gd name="connsiteX8832" fmla="*/ 368467 w 1987075"/>
              <a:gd name="connsiteY8832" fmla="*/ 454252 h 1341521"/>
              <a:gd name="connsiteX8833" fmla="*/ 367384 w 1987075"/>
              <a:gd name="connsiteY8833" fmla="*/ 453711 h 1341521"/>
              <a:gd name="connsiteX8834" fmla="*/ 367505 w 1987075"/>
              <a:gd name="connsiteY8834" fmla="*/ 450462 h 1341521"/>
              <a:gd name="connsiteX8835" fmla="*/ 366963 w 1987075"/>
              <a:gd name="connsiteY8835" fmla="*/ 447154 h 1341521"/>
              <a:gd name="connsiteX8836" fmla="*/ 367745 w 1987075"/>
              <a:gd name="connsiteY8836" fmla="*/ 445770 h 1341521"/>
              <a:gd name="connsiteX8837" fmla="*/ 367986 w 1987075"/>
              <a:gd name="connsiteY8837" fmla="*/ 443183 h 1341521"/>
              <a:gd name="connsiteX8838" fmla="*/ 368648 w 1987075"/>
              <a:gd name="connsiteY8838" fmla="*/ 442161 h 1341521"/>
              <a:gd name="connsiteX8839" fmla="*/ 541180 w 1987075"/>
              <a:gd name="connsiteY8839" fmla="*/ 386575 h 1341521"/>
              <a:gd name="connsiteX8840" fmla="*/ 540579 w 1987075"/>
              <a:gd name="connsiteY8840" fmla="*/ 387657 h 1341521"/>
              <a:gd name="connsiteX8841" fmla="*/ 539195 w 1987075"/>
              <a:gd name="connsiteY8841" fmla="*/ 386635 h 1341521"/>
              <a:gd name="connsiteX8842" fmla="*/ 540398 w 1987075"/>
              <a:gd name="connsiteY8842" fmla="*/ 385913 h 1341521"/>
              <a:gd name="connsiteX8843" fmla="*/ 541180 w 1987075"/>
              <a:gd name="connsiteY8843" fmla="*/ 386575 h 1341521"/>
              <a:gd name="connsiteX8844" fmla="*/ 539376 w 1987075"/>
              <a:gd name="connsiteY8844" fmla="*/ 317153 h 1341521"/>
              <a:gd name="connsiteX8845" fmla="*/ 539015 w 1987075"/>
              <a:gd name="connsiteY8845" fmla="*/ 318716 h 1341521"/>
              <a:gd name="connsiteX8846" fmla="*/ 537571 w 1987075"/>
              <a:gd name="connsiteY8846" fmla="*/ 317935 h 1341521"/>
              <a:gd name="connsiteX8847" fmla="*/ 537631 w 1987075"/>
              <a:gd name="connsiteY8847" fmla="*/ 316912 h 1341521"/>
              <a:gd name="connsiteX8848" fmla="*/ 539436 w 1987075"/>
              <a:gd name="connsiteY8848" fmla="*/ 317153 h 1341521"/>
              <a:gd name="connsiteX8849" fmla="*/ 1922406 w 1987075"/>
              <a:gd name="connsiteY8849" fmla="*/ 1308314 h 1341521"/>
              <a:gd name="connsiteX8850" fmla="*/ 1925173 w 1987075"/>
              <a:gd name="connsiteY8850" fmla="*/ 1308073 h 1341521"/>
              <a:gd name="connsiteX8851" fmla="*/ 1925594 w 1987075"/>
              <a:gd name="connsiteY8851" fmla="*/ 1306991 h 1341521"/>
              <a:gd name="connsiteX8852" fmla="*/ 1928722 w 1987075"/>
              <a:gd name="connsiteY8852" fmla="*/ 1305968 h 1341521"/>
              <a:gd name="connsiteX8853" fmla="*/ 1928482 w 1987075"/>
              <a:gd name="connsiteY8853" fmla="*/ 1304945 h 1341521"/>
              <a:gd name="connsiteX8854" fmla="*/ 1932572 w 1987075"/>
              <a:gd name="connsiteY8854" fmla="*/ 1303561 h 1341521"/>
              <a:gd name="connsiteX8855" fmla="*/ 1933114 w 1987075"/>
              <a:gd name="connsiteY8855" fmla="*/ 1305126 h 1341521"/>
              <a:gd name="connsiteX8856" fmla="*/ 1932512 w 1987075"/>
              <a:gd name="connsiteY8856" fmla="*/ 1305847 h 1341521"/>
              <a:gd name="connsiteX8857" fmla="*/ 1933956 w 1987075"/>
              <a:gd name="connsiteY8857" fmla="*/ 1307773 h 1341521"/>
              <a:gd name="connsiteX8858" fmla="*/ 1933535 w 1987075"/>
              <a:gd name="connsiteY8858" fmla="*/ 1309096 h 1341521"/>
              <a:gd name="connsiteX8859" fmla="*/ 1936302 w 1987075"/>
              <a:gd name="connsiteY8859" fmla="*/ 1310059 h 1341521"/>
              <a:gd name="connsiteX8860" fmla="*/ 1934979 w 1987075"/>
              <a:gd name="connsiteY8860" fmla="*/ 1312104 h 1341521"/>
              <a:gd name="connsiteX8861" fmla="*/ 1935340 w 1987075"/>
              <a:gd name="connsiteY8861" fmla="*/ 1312826 h 1341521"/>
              <a:gd name="connsiteX8862" fmla="*/ 1933776 w 1987075"/>
              <a:gd name="connsiteY8862" fmla="*/ 1313728 h 1341521"/>
              <a:gd name="connsiteX8863" fmla="*/ 1933836 w 1987075"/>
              <a:gd name="connsiteY8863" fmla="*/ 1314871 h 1341521"/>
              <a:gd name="connsiteX8864" fmla="*/ 1932031 w 1987075"/>
              <a:gd name="connsiteY8864" fmla="*/ 1315112 h 1341521"/>
              <a:gd name="connsiteX8865" fmla="*/ 1930948 w 1987075"/>
              <a:gd name="connsiteY8865" fmla="*/ 1313849 h 1341521"/>
              <a:gd name="connsiteX8866" fmla="*/ 1930106 w 1987075"/>
              <a:gd name="connsiteY8866" fmla="*/ 1315954 h 1341521"/>
              <a:gd name="connsiteX8867" fmla="*/ 1927700 w 1987075"/>
              <a:gd name="connsiteY8867" fmla="*/ 1315232 h 1341521"/>
              <a:gd name="connsiteX8868" fmla="*/ 1927098 w 1987075"/>
              <a:gd name="connsiteY8868" fmla="*/ 1313788 h 1341521"/>
              <a:gd name="connsiteX8869" fmla="*/ 1924752 w 1987075"/>
              <a:gd name="connsiteY8869" fmla="*/ 1312946 h 1341521"/>
              <a:gd name="connsiteX8870" fmla="*/ 1921744 w 1987075"/>
              <a:gd name="connsiteY8870" fmla="*/ 1311202 h 1341521"/>
              <a:gd name="connsiteX8871" fmla="*/ 1922406 w 1987075"/>
              <a:gd name="connsiteY8871" fmla="*/ 1308314 h 1341521"/>
              <a:gd name="connsiteX8872" fmla="*/ 1933234 w 1987075"/>
              <a:gd name="connsiteY8872" fmla="*/ 1300794 h 1341521"/>
              <a:gd name="connsiteX8873" fmla="*/ 1932031 w 1987075"/>
              <a:gd name="connsiteY8873" fmla="*/ 1302900 h 1341521"/>
              <a:gd name="connsiteX8874" fmla="*/ 1930347 w 1987075"/>
              <a:gd name="connsiteY8874" fmla="*/ 1303381 h 1341521"/>
              <a:gd name="connsiteX8875" fmla="*/ 1931851 w 1987075"/>
              <a:gd name="connsiteY8875" fmla="*/ 1300914 h 1341521"/>
              <a:gd name="connsiteX8876" fmla="*/ 1933174 w 1987075"/>
              <a:gd name="connsiteY8876" fmla="*/ 1300794 h 1341521"/>
              <a:gd name="connsiteX8877" fmla="*/ 1932211 w 1987075"/>
              <a:gd name="connsiteY8877" fmla="*/ 1296162 h 1341521"/>
              <a:gd name="connsiteX8878" fmla="*/ 1932693 w 1987075"/>
              <a:gd name="connsiteY8878" fmla="*/ 1294538 h 1341521"/>
              <a:gd name="connsiteX8879" fmla="*/ 1934558 w 1987075"/>
              <a:gd name="connsiteY8879" fmla="*/ 1296403 h 1341521"/>
              <a:gd name="connsiteX8880" fmla="*/ 1933956 w 1987075"/>
              <a:gd name="connsiteY8880" fmla="*/ 1297786 h 1341521"/>
              <a:gd name="connsiteX8881" fmla="*/ 1934257 w 1987075"/>
              <a:gd name="connsiteY8881" fmla="*/ 1299952 h 1341521"/>
              <a:gd name="connsiteX8882" fmla="*/ 1931971 w 1987075"/>
              <a:gd name="connsiteY8882" fmla="*/ 1298869 h 1341521"/>
              <a:gd name="connsiteX8883" fmla="*/ 1931550 w 1987075"/>
              <a:gd name="connsiteY8883" fmla="*/ 1296463 h 1341521"/>
              <a:gd name="connsiteX8884" fmla="*/ 1932211 w 1987075"/>
              <a:gd name="connsiteY8884" fmla="*/ 1296222 h 1341521"/>
              <a:gd name="connsiteX8885" fmla="*/ 1940874 w 1987075"/>
              <a:gd name="connsiteY8885" fmla="*/ 1271798 h 1341521"/>
              <a:gd name="connsiteX8886" fmla="*/ 1942138 w 1987075"/>
              <a:gd name="connsiteY8886" fmla="*/ 1274505 h 1341521"/>
              <a:gd name="connsiteX8887" fmla="*/ 1941175 w 1987075"/>
              <a:gd name="connsiteY8887" fmla="*/ 1276671 h 1341521"/>
              <a:gd name="connsiteX8888" fmla="*/ 1939370 w 1987075"/>
              <a:gd name="connsiteY8888" fmla="*/ 1272941 h 1341521"/>
              <a:gd name="connsiteX8889" fmla="*/ 1939671 w 1987075"/>
              <a:gd name="connsiteY8889" fmla="*/ 1271798 h 1341521"/>
              <a:gd name="connsiteX8890" fmla="*/ 1940874 w 1987075"/>
              <a:gd name="connsiteY8890" fmla="*/ 1271798 h 13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Lst>
            <a:rect l="l" t="t" r="r" b="b"/>
            <a:pathLst>
              <a:path w="1987075" h="1341521">
                <a:moveTo>
                  <a:pt x="802386" y="1223973"/>
                </a:moveTo>
                <a:lnTo>
                  <a:pt x="803469" y="1222108"/>
                </a:lnTo>
                <a:lnTo>
                  <a:pt x="805454" y="1221266"/>
                </a:lnTo>
                <a:lnTo>
                  <a:pt x="806838" y="1222048"/>
                </a:lnTo>
                <a:lnTo>
                  <a:pt x="806778" y="1223070"/>
                </a:lnTo>
                <a:lnTo>
                  <a:pt x="804973" y="1226138"/>
                </a:lnTo>
                <a:lnTo>
                  <a:pt x="805213" y="1229447"/>
                </a:lnTo>
                <a:lnTo>
                  <a:pt x="804913" y="1231252"/>
                </a:lnTo>
                <a:lnTo>
                  <a:pt x="803529" y="1233057"/>
                </a:lnTo>
                <a:lnTo>
                  <a:pt x="802206" y="1233357"/>
                </a:lnTo>
                <a:lnTo>
                  <a:pt x="801002" y="1231974"/>
                </a:lnTo>
                <a:lnTo>
                  <a:pt x="797273" y="1230951"/>
                </a:lnTo>
                <a:lnTo>
                  <a:pt x="797934" y="1228725"/>
                </a:lnTo>
                <a:lnTo>
                  <a:pt x="797032" y="1226920"/>
                </a:lnTo>
                <a:lnTo>
                  <a:pt x="799619" y="1226198"/>
                </a:lnTo>
                <a:lnTo>
                  <a:pt x="802386" y="1223973"/>
                </a:lnTo>
                <a:moveTo>
                  <a:pt x="855505" y="1180779"/>
                </a:moveTo>
                <a:lnTo>
                  <a:pt x="858032" y="1179697"/>
                </a:lnTo>
                <a:lnTo>
                  <a:pt x="862243" y="1176989"/>
                </a:lnTo>
                <a:lnTo>
                  <a:pt x="864529" y="1176268"/>
                </a:lnTo>
                <a:lnTo>
                  <a:pt x="866334" y="1176508"/>
                </a:lnTo>
                <a:lnTo>
                  <a:pt x="869342" y="1178313"/>
                </a:lnTo>
                <a:lnTo>
                  <a:pt x="869221" y="1180960"/>
                </a:lnTo>
                <a:lnTo>
                  <a:pt x="865612" y="1182644"/>
                </a:lnTo>
                <a:lnTo>
                  <a:pt x="865251" y="1183426"/>
                </a:lnTo>
                <a:lnTo>
                  <a:pt x="861160" y="1184148"/>
                </a:lnTo>
                <a:lnTo>
                  <a:pt x="857070" y="1185832"/>
                </a:lnTo>
                <a:lnTo>
                  <a:pt x="852076" y="1189923"/>
                </a:lnTo>
                <a:lnTo>
                  <a:pt x="850753" y="1190044"/>
                </a:lnTo>
                <a:lnTo>
                  <a:pt x="849550" y="1188419"/>
                </a:lnTo>
                <a:lnTo>
                  <a:pt x="849550" y="1186975"/>
                </a:lnTo>
                <a:lnTo>
                  <a:pt x="853520" y="1182524"/>
                </a:lnTo>
                <a:lnTo>
                  <a:pt x="855505" y="1180779"/>
                </a:lnTo>
                <a:moveTo>
                  <a:pt x="603684" y="1264760"/>
                </a:moveTo>
                <a:lnTo>
                  <a:pt x="604587" y="1265481"/>
                </a:lnTo>
                <a:lnTo>
                  <a:pt x="605610" y="1268008"/>
                </a:lnTo>
                <a:lnTo>
                  <a:pt x="606512" y="1268730"/>
                </a:lnTo>
                <a:lnTo>
                  <a:pt x="605910" y="1270595"/>
                </a:lnTo>
                <a:lnTo>
                  <a:pt x="604888" y="1271076"/>
                </a:lnTo>
                <a:lnTo>
                  <a:pt x="601880" y="1270174"/>
                </a:lnTo>
                <a:lnTo>
                  <a:pt x="602963" y="1269151"/>
                </a:lnTo>
                <a:lnTo>
                  <a:pt x="602662" y="1265722"/>
                </a:lnTo>
                <a:lnTo>
                  <a:pt x="603684" y="1264760"/>
                </a:lnTo>
                <a:moveTo>
                  <a:pt x="595383" y="1262955"/>
                </a:moveTo>
                <a:lnTo>
                  <a:pt x="597187" y="1262053"/>
                </a:lnTo>
                <a:lnTo>
                  <a:pt x="598992" y="1263136"/>
                </a:lnTo>
                <a:lnTo>
                  <a:pt x="596586" y="1263737"/>
                </a:lnTo>
                <a:lnTo>
                  <a:pt x="594661" y="1265301"/>
                </a:lnTo>
                <a:lnTo>
                  <a:pt x="593277" y="1265000"/>
                </a:lnTo>
                <a:lnTo>
                  <a:pt x="592796" y="1263015"/>
                </a:lnTo>
                <a:lnTo>
                  <a:pt x="594420" y="1262474"/>
                </a:lnTo>
                <a:lnTo>
                  <a:pt x="595383" y="1263015"/>
                </a:lnTo>
                <a:moveTo>
                  <a:pt x="3850" y="1247795"/>
                </a:moveTo>
                <a:lnTo>
                  <a:pt x="5174" y="1247795"/>
                </a:lnTo>
                <a:lnTo>
                  <a:pt x="6557" y="1251465"/>
                </a:lnTo>
                <a:lnTo>
                  <a:pt x="5053" y="1252969"/>
                </a:lnTo>
                <a:lnTo>
                  <a:pt x="3008" y="1253450"/>
                </a:lnTo>
                <a:lnTo>
                  <a:pt x="1384" y="1252247"/>
                </a:lnTo>
                <a:lnTo>
                  <a:pt x="0" y="1252307"/>
                </a:lnTo>
                <a:lnTo>
                  <a:pt x="1444" y="1248697"/>
                </a:lnTo>
                <a:lnTo>
                  <a:pt x="3850" y="1247795"/>
                </a:lnTo>
                <a:moveTo>
                  <a:pt x="12874" y="1247133"/>
                </a:moveTo>
                <a:lnTo>
                  <a:pt x="12513" y="1248397"/>
                </a:lnTo>
                <a:lnTo>
                  <a:pt x="10167" y="1247133"/>
                </a:lnTo>
                <a:lnTo>
                  <a:pt x="12272" y="1245930"/>
                </a:lnTo>
                <a:lnTo>
                  <a:pt x="12874" y="1247133"/>
                </a:lnTo>
                <a:moveTo>
                  <a:pt x="26650" y="1251284"/>
                </a:moveTo>
                <a:lnTo>
                  <a:pt x="28455" y="1248998"/>
                </a:lnTo>
                <a:lnTo>
                  <a:pt x="32004" y="1249419"/>
                </a:lnTo>
                <a:lnTo>
                  <a:pt x="34350" y="1247554"/>
                </a:lnTo>
                <a:lnTo>
                  <a:pt x="35734" y="1248337"/>
                </a:lnTo>
                <a:lnTo>
                  <a:pt x="37839" y="1247494"/>
                </a:lnTo>
                <a:lnTo>
                  <a:pt x="40426" y="1249480"/>
                </a:lnTo>
                <a:lnTo>
                  <a:pt x="41569" y="1251405"/>
                </a:lnTo>
                <a:lnTo>
                  <a:pt x="41088" y="1253029"/>
                </a:lnTo>
                <a:lnTo>
                  <a:pt x="37057" y="1255676"/>
                </a:lnTo>
                <a:lnTo>
                  <a:pt x="34290" y="1255014"/>
                </a:lnTo>
                <a:lnTo>
                  <a:pt x="33508" y="1254172"/>
                </a:lnTo>
                <a:lnTo>
                  <a:pt x="30620" y="1254413"/>
                </a:lnTo>
                <a:lnTo>
                  <a:pt x="29778" y="1255134"/>
                </a:lnTo>
                <a:lnTo>
                  <a:pt x="26530" y="1256157"/>
                </a:lnTo>
                <a:lnTo>
                  <a:pt x="25146" y="1254413"/>
                </a:lnTo>
                <a:lnTo>
                  <a:pt x="26710" y="1251284"/>
                </a:lnTo>
                <a:moveTo>
                  <a:pt x="62203" y="1252848"/>
                </a:moveTo>
                <a:lnTo>
                  <a:pt x="63226" y="1251164"/>
                </a:lnTo>
                <a:lnTo>
                  <a:pt x="65933" y="1252187"/>
                </a:lnTo>
                <a:lnTo>
                  <a:pt x="66174" y="1253209"/>
                </a:lnTo>
                <a:lnTo>
                  <a:pt x="68039" y="1254713"/>
                </a:lnTo>
                <a:lnTo>
                  <a:pt x="66956" y="1256638"/>
                </a:lnTo>
                <a:lnTo>
                  <a:pt x="65271" y="1257842"/>
                </a:lnTo>
                <a:lnTo>
                  <a:pt x="63106" y="1257120"/>
                </a:lnTo>
                <a:lnTo>
                  <a:pt x="60338" y="1255495"/>
                </a:lnTo>
                <a:lnTo>
                  <a:pt x="62203" y="1252848"/>
                </a:lnTo>
                <a:moveTo>
                  <a:pt x="107743" y="1269693"/>
                </a:moveTo>
                <a:lnTo>
                  <a:pt x="110149" y="1270053"/>
                </a:lnTo>
                <a:lnTo>
                  <a:pt x="107262" y="1270775"/>
                </a:lnTo>
                <a:lnTo>
                  <a:pt x="104073" y="1270775"/>
                </a:lnTo>
                <a:lnTo>
                  <a:pt x="107683" y="1269693"/>
                </a:lnTo>
                <a:moveTo>
                  <a:pt x="75799" y="1250021"/>
                </a:moveTo>
                <a:lnTo>
                  <a:pt x="78205" y="1252127"/>
                </a:lnTo>
                <a:lnTo>
                  <a:pt x="79288" y="1252247"/>
                </a:lnTo>
                <a:lnTo>
                  <a:pt x="79769" y="1250623"/>
                </a:lnTo>
                <a:lnTo>
                  <a:pt x="84101" y="1251585"/>
                </a:lnTo>
                <a:lnTo>
                  <a:pt x="84041" y="1250984"/>
                </a:lnTo>
                <a:lnTo>
                  <a:pt x="87650" y="1253209"/>
                </a:lnTo>
                <a:lnTo>
                  <a:pt x="88613" y="1254894"/>
                </a:lnTo>
                <a:lnTo>
                  <a:pt x="87891" y="1256578"/>
                </a:lnTo>
                <a:lnTo>
                  <a:pt x="86567" y="1257240"/>
                </a:lnTo>
                <a:lnTo>
                  <a:pt x="87048" y="1258323"/>
                </a:lnTo>
                <a:lnTo>
                  <a:pt x="84522" y="1259165"/>
                </a:lnTo>
                <a:lnTo>
                  <a:pt x="84341" y="1260970"/>
                </a:lnTo>
                <a:lnTo>
                  <a:pt x="82537" y="1260489"/>
                </a:lnTo>
                <a:lnTo>
                  <a:pt x="82717" y="1258684"/>
                </a:lnTo>
                <a:lnTo>
                  <a:pt x="82055" y="1257300"/>
                </a:lnTo>
                <a:lnTo>
                  <a:pt x="80732" y="1256939"/>
                </a:lnTo>
                <a:lnTo>
                  <a:pt x="78807" y="1254292"/>
                </a:lnTo>
                <a:lnTo>
                  <a:pt x="74596" y="1255796"/>
                </a:lnTo>
                <a:lnTo>
                  <a:pt x="72791" y="1255195"/>
                </a:lnTo>
                <a:lnTo>
                  <a:pt x="71768" y="1252788"/>
                </a:lnTo>
                <a:lnTo>
                  <a:pt x="71949" y="1250863"/>
                </a:lnTo>
                <a:lnTo>
                  <a:pt x="73754" y="1249600"/>
                </a:lnTo>
                <a:lnTo>
                  <a:pt x="75859" y="1250021"/>
                </a:lnTo>
                <a:moveTo>
                  <a:pt x="72550" y="1243404"/>
                </a:moveTo>
                <a:lnTo>
                  <a:pt x="75258" y="1245449"/>
                </a:lnTo>
                <a:lnTo>
                  <a:pt x="73754" y="1247976"/>
                </a:lnTo>
                <a:lnTo>
                  <a:pt x="70986" y="1248276"/>
                </a:lnTo>
                <a:lnTo>
                  <a:pt x="69603" y="1246712"/>
                </a:lnTo>
                <a:lnTo>
                  <a:pt x="69001" y="1244065"/>
                </a:lnTo>
                <a:lnTo>
                  <a:pt x="71407" y="1242922"/>
                </a:lnTo>
                <a:lnTo>
                  <a:pt x="72611" y="1243404"/>
                </a:lnTo>
                <a:moveTo>
                  <a:pt x="148229" y="1269813"/>
                </a:moveTo>
                <a:lnTo>
                  <a:pt x="146484" y="1269332"/>
                </a:lnTo>
                <a:lnTo>
                  <a:pt x="147567" y="1268730"/>
                </a:lnTo>
                <a:lnTo>
                  <a:pt x="148169" y="1269813"/>
                </a:lnTo>
                <a:moveTo>
                  <a:pt x="89395" y="1243945"/>
                </a:moveTo>
                <a:lnTo>
                  <a:pt x="90117" y="1242441"/>
                </a:lnTo>
                <a:lnTo>
                  <a:pt x="93726" y="1242561"/>
                </a:lnTo>
                <a:lnTo>
                  <a:pt x="93305" y="1245690"/>
                </a:lnTo>
                <a:lnTo>
                  <a:pt x="92102" y="1245690"/>
                </a:lnTo>
                <a:lnTo>
                  <a:pt x="90297" y="1248036"/>
                </a:lnTo>
                <a:lnTo>
                  <a:pt x="88793" y="1248276"/>
                </a:lnTo>
                <a:lnTo>
                  <a:pt x="88011" y="1247434"/>
                </a:lnTo>
                <a:lnTo>
                  <a:pt x="88252" y="1244847"/>
                </a:lnTo>
                <a:lnTo>
                  <a:pt x="89455" y="1243945"/>
                </a:lnTo>
                <a:moveTo>
                  <a:pt x="90959" y="1237508"/>
                </a:moveTo>
                <a:lnTo>
                  <a:pt x="91861" y="1239553"/>
                </a:lnTo>
                <a:lnTo>
                  <a:pt x="90959" y="1240516"/>
                </a:lnTo>
                <a:lnTo>
                  <a:pt x="89034" y="1238832"/>
                </a:lnTo>
                <a:lnTo>
                  <a:pt x="90959" y="1237508"/>
                </a:lnTo>
                <a:moveTo>
                  <a:pt x="114902" y="1269031"/>
                </a:moveTo>
                <a:lnTo>
                  <a:pt x="116586" y="1267828"/>
                </a:lnTo>
                <a:lnTo>
                  <a:pt x="116225" y="1266805"/>
                </a:lnTo>
                <a:lnTo>
                  <a:pt x="119955" y="1267767"/>
                </a:lnTo>
                <a:lnTo>
                  <a:pt x="122542" y="1266384"/>
                </a:lnTo>
                <a:lnTo>
                  <a:pt x="122060" y="1265061"/>
                </a:lnTo>
                <a:lnTo>
                  <a:pt x="123504" y="1263677"/>
                </a:lnTo>
                <a:lnTo>
                  <a:pt x="125189" y="1265120"/>
                </a:lnTo>
                <a:lnTo>
                  <a:pt x="128738" y="1264399"/>
                </a:lnTo>
                <a:lnTo>
                  <a:pt x="128257" y="1263617"/>
                </a:lnTo>
                <a:lnTo>
                  <a:pt x="129520" y="1262113"/>
                </a:lnTo>
                <a:lnTo>
                  <a:pt x="129159" y="1261150"/>
                </a:lnTo>
                <a:lnTo>
                  <a:pt x="130242" y="1259706"/>
                </a:lnTo>
                <a:lnTo>
                  <a:pt x="131445" y="1260248"/>
                </a:lnTo>
                <a:lnTo>
                  <a:pt x="133671" y="1259947"/>
                </a:lnTo>
                <a:lnTo>
                  <a:pt x="136017" y="1257842"/>
                </a:lnTo>
                <a:lnTo>
                  <a:pt x="137100" y="1255977"/>
                </a:lnTo>
                <a:lnTo>
                  <a:pt x="135957" y="1254232"/>
                </a:lnTo>
                <a:lnTo>
                  <a:pt x="138062" y="1250382"/>
                </a:lnTo>
                <a:lnTo>
                  <a:pt x="142334" y="1248577"/>
                </a:lnTo>
                <a:lnTo>
                  <a:pt x="143296" y="1248758"/>
                </a:lnTo>
                <a:lnTo>
                  <a:pt x="145041" y="1247374"/>
                </a:lnTo>
                <a:lnTo>
                  <a:pt x="146304" y="1247795"/>
                </a:lnTo>
                <a:lnTo>
                  <a:pt x="149192" y="1246472"/>
                </a:lnTo>
                <a:lnTo>
                  <a:pt x="149853" y="1245509"/>
                </a:lnTo>
                <a:lnTo>
                  <a:pt x="152741" y="1248517"/>
                </a:lnTo>
                <a:lnTo>
                  <a:pt x="157313" y="1248517"/>
                </a:lnTo>
                <a:lnTo>
                  <a:pt x="157253" y="1250141"/>
                </a:lnTo>
                <a:lnTo>
                  <a:pt x="159840" y="1250562"/>
                </a:lnTo>
                <a:lnTo>
                  <a:pt x="160561" y="1251525"/>
                </a:lnTo>
                <a:lnTo>
                  <a:pt x="161825" y="1251164"/>
                </a:lnTo>
                <a:lnTo>
                  <a:pt x="162908" y="1248878"/>
                </a:lnTo>
                <a:lnTo>
                  <a:pt x="161825" y="1248577"/>
                </a:lnTo>
                <a:lnTo>
                  <a:pt x="162306" y="1246712"/>
                </a:lnTo>
                <a:lnTo>
                  <a:pt x="159900" y="1245088"/>
                </a:lnTo>
                <a:lnTo>
                  <a:pt x="163629" y="1241719"/>
                </a:lnTo>
                <a:lnTo>
                  <a:pt x="163269" y="1240215"/>
                </a:lnTo>
                <a:lnTo>
                  <a:pt x="163870" y="1238351"/>
                </a:lnTo>
                <a:lnTo>
                  <a:pt x="168442" y="1235884"/>
                </a:lnTo>
                <a:lnTo>
                  <a:pt x="171630" y="1235463"/>
                </a:lnTo>
                <a:lnTo>
                  <a:pt x="175120" y="1233658"/>
                </a:lnTo>
                <a:lnTo>
                  <a:pt x="181917" y="1234259"/>
                </a:lnTo>
                <a:lnTo>
                  <a:pt x="185106" y="1235402"/>
                </a:lnTo>
                <a:lnTo>
                  <a:pt x="186670" y="1235042"/>
                </a:lnTo>
                <a:lnTo>
                  <a:pt x="188234" y="1236847"/>
                </a:lnTo>
                <a:lnTo>
                  <a:pt x="187873" y="1238410"/>
                </a:lnTo>
                <a:lnTo>
                  <a:pt x="189798" y="1240035"/>
                </a:lnTo>
                <a:lnTo>
                  <a:pt x="195032" y="1242261"/>
                </a:lnTo>
                <a:lnTo>
                  <a:pt x="194671" y="1243945"/>
                </a:lnTo>
                <a:lnTo>
                  <a:pt x="193167" y="1245268"/>
                </a:lnTo>
                <a:lnTo>
                  <a:pt x="189377" y="1246953"/>
                </a:lnTo>
                <a:lnTo>
                  <a:pt x="189437" y="1249359"/>
                </a:lnTo>
                <a:lnTo>
                  <a:pt x="188655" y="1251284"/>
                </a:lnTo>
                <a:lnTo>
                  <a:pt x="185407" y="1251766"/>
                </a:lnTo>
                <a:lnTo>
                  <a:pt x="184685" y="1252367"/>
                </a:lnTo>
                <a:lnTo>
                  <a:pt x="180774" y="1252427"/>
                </a:lnTo>
                <a:lnTo>
                  <a:pt x="179210" y="1253330"/>
                </a:lnTo>
                <a:lnTo>
                  <a:pt x="173315" y="1253510"/>
                </a:lnTo>
                <a:lnTo>
                  <a:pt x="172834" y="1254533"/>
                </a:lnTo>
                <a:lnTo>
                  <a:pt x="168562" y="1254112"/>
                </a:lnTo>
                <a:lnTo>
                  <a:pt x="164652" y="1254112"/>
                </a:lnTo>
                <a:lnTo>
                  <a:pt x="160862" y="1255556"/>
                </a:lnTo>
                <a:lnTo>
                  <a:pt x="161163" y="1256398"/>
                </a:lnTo>
                <a:lnTo>
                  <a:pt x="159479" y="1256939"/>
                </a:lnTo>
                <a:lnTo>
                  <a:pt x="158697" y="1259165"/>
                </a:lnTo>
                <a:lnTo>
                  <a:pt x="157313" y="1257842"/>
                </a:lnTo>
                <a:lnTo>
                  <a:pt x="157012" y="1260248"/>
                </a:lnTo>
                <a:lnTo>
                  <a:pt x="155207" y="1260549"/>
                </a:lnTo>
                <a:lnTo>
                  <a:pt x="151177" y="1263015"/>
                </a:lnTo>
                <a:lnTo>
                  <a:pt x="150034" y="1264399"/>
                </a:lnTo>
                <a:lnTo>
                  <a:pt x="147627" y="1265120"/>
                </a:lnTo>
                <a:lnTo>
                  <a:pt x="147267" y="1263918"/>
                </a:lnTo>
                <a:lnTo>
                  <a:pt x="146063" y="1264338"/>
                </a:lnTo>
                <a:lnTo>
                  <a:pt x="143296" y="1263977"/>
                </a:lnTo>
                <a:lnTo>
                  <a:pt x="138724" y="1266685"/>
                </a:lnTo>
                <a:lnTo>
                  <a:pt x="136679" y="1266865"/>
                </a:lnTo>
                <a:lnTo>
                  <a:pt x="135355" y="1266263"/>
                </a:lnTo>
                <a:lnTo>
                  <a:pt x="134152" y="1267467"/>
                </a:lnTo>
                <a:lnTo>
                  <a:pt x="132768" y="1265782"/>
                </a:lnTo>
                <a:lnTo>
                  <a:pt x="131204" y="1266745"/>
                </a:lnTo>
                <a:lnTo>
                  <a:pt x="132167" y="1268790"/>
                </a:lnTo>
                <a:lnTo>
                  <a:pt x="131806" y="1269632"/>
                </a:lnTo>
                <a:lnTo>
                  <a:pt x="130362" y="1269332"/>
                </a:lnTo>
                <a:lnTo>
                  <a:pt x="130122" y="1267467"/>
                </a:lnTo>
                <a:lnTo>
                  <a:pt x="127354" y="1267226"/>
                </a:lnTo>
                <a:lnTo>
                  <a:pt x="123564" y="1268670"/>
                </a:lnTo>
                <a:lnTo>
                  <a:pt x="119474" y="1268910"/>
                </a:lnTo>
                <a:lnTo>
                  <a:pt x="117909" y="1267888"/>
                </a:lnTo>
                <a:lnTo>
                  <a:pt x="115864" y="1269693"/>
                </a:lnTo>
                <a:lnTo>
                  <a:pt x="114902" y="1268971"/>
                </a:lnTo>
                <a:moveTo>
                  <a:pt x="187272" y="1256819"/>
                </a:moveTo>
                <a:lnTo>
                  <a:pt x="191663" y="1255556"/>
                </a:lnTo>
                <a:lnTo>
                  <a:pt x="195273" y="1253871"/>
                </a:lnTo>
                <a:lnTo>
                  <a:pt x="196295" y="1255074"/>
                </a:lnTo>
                <a:lnTo>
                  <a:pt x="197859" y="1254232"/>
                </a:lnTo>
                <a:lnTo>
                  <a:pt x="197378" y="1255917"/>
                </a:lnTo>
                <a:lnTo>
                  <a:pt x="198461" y="1255315"/>
                </a:lnTo>
                <a:lnTo>
                  <a:pt x="199845" y="1256638"/>
                </a:lnTo>
                <a:lnTo>
                  <a:pt x="199544" y="1254834"/>
                </a:lnTo>
                <a:lnTo>
                  <a:pt x="202371" y="1255435"/>
                </a:lnTo>
                <a:lnTo>
                  <a:pt x="202371" y="1256277"/>
                </a:lnTo>
                <a:lnTo>
                  <a:pt x="204777" y="1257120"/>
                </a:lnTo>
                <a:lnTo>
                  <a:pt x="203995" y="1255255"/>
                </a:lnTo>
                <a:lnTo>
                  <a:pt x="205680" y="1255195"/>
                </a:lnTo>
                <a:lnTo>
                  <a:pt x="207785" y="1253630"/>
                </a:lnTo>
                <a:lnTo>
                  <a:pt x="209410" y="1255375"/>
                </a:lnTo>
                <a:lnTo>
                  <a:pt x="209410" y="1257060"/>
                </a:lnTo>
                <a:lnTo>
                  <a:pt x="210372" y="1257240"/>
                </a:lnTo>
                <a:lnTo>
                  <a:pt x="210733" y="1254653"/>
                </a:lnTo>
                <a:lnTo>
                  <a:pt x="212478" y="1258864"/>
                </a:lnTo>
                <a:lnTo>
                  <a:pt x="213380" y="1257962"/>
                </a:lnTo>
                <a:lnTo>
                  <a:pt x="213019" y="1256217"/>
                </a:lnTo>
                <a:lnTo>
                  <a:pt x="213921" y="1254894"/>
                </a:lnTo>
                <a:lnTo>
                  <a:pt x="214944" y="1257300"/>
                </a:lnTo>
                <a:lnTo>
                  <a:pt x="215365" y="1256097"/>
                </a:lnTo>
                <a:lnTo>
                  <a:pt x="217170" y="1256277"/>
                </a:lnTo>
                <a:lnTo>
                  <a:pt x="215606" y="1254894"/>
                </a:lnTo>
                <a:lnTo>
                  <a:pt x="216689" y="1254232"/>
                </a:lnTo>
                <a:lnTo>
                  <a:pt x="220178" y="1256999"/>
                </a:lnTo>
                <a:lnTo>
                  <a:pt x="220840" y="1256518"/>
                </a:lnTo>
                <a:lnTo>
                  <a:pt x="222885" y="1256879"/>
                </a:lnTo>
                <a:lnTo>
                  <a:pt x="221802" y="1255556"/>
                </a:lnTo>
                <a:lnTo>
                  <a:pt x="223186" y="1255315"/>
                </a:lnTo>
                <a:lnTo>
                  <a:pt x="223426" y="1254292"/>
                </a:lnTo>
                <a:lnTo>
                  <a:pt x="222644" y="1252668"/>
                </a:lnTo>
                <a:lnTo>
                  <a:pt x="227457" y="1255977"/>
                </a:lnTo>
                <a:lnTo>
                  <a:pt x="228841" y="1254954"/>
                </a:lnTo>
                <a:lnTo>
                  <a:pt x="227036" y="1254232"/>
                </a:lnTo>
                <a:lnTo>
                  <a:pt x="227277" y="1253149"/>
                </a:lnTo>
                <a:lnTo>
                  <a:pt x="225712" y="1251525"/>
                </a:lnTo>
                <a:lnTo>
                  <a:pt x="226494" y="1250623"/>
                </a:lnTo>
                <a:lnTo>
                  <a:pt x="226013" y="1247374"/>
                </a:lnTo>
                <a:lnTo>
                  <a:pt x="226615" y="1246171"/>
                </a:lnTo>
                <a:lnTo>
                  <a:pt x="230224" y="1246351"/>
                </a:lnTo>
                <a:lnTo>
                  <a:pt x="232029" y="1248637"/>
                </a:lnTo>
                <a:lnTo>
                  <a:pt x="232089" y="1246833"/>
                </a:lnTo>
                <a:lnTo>
                  <a:pt x="233954" y="1248577"/>
                </a:lnTo>
                <a:lnTo>
                  <a:pt x="234375" y="1247013"/>
                </a:lnTo>
                <a:lnTo>
                  <a:pt x="232751" y="1245088"/>
                </a:lnTo>
                <a:lnTo>
                  <a:pt x="232751" y="1242862"/>
                </a:lnTo>
                <a:lnTo>
                  <a:pt x="233954" y="1241900"/>
                </a:lnTo>
                <a:lnTo>
                  <a:pt x="236842" y="1241659"/>
                </a:lnTo>
                <a:lnTo>
                  <a:pt x="241654" y="1243343"/>
                </a:lnTo>
                <a:lnTo>
                  <a:pt x="241353" y="1244547"/>
                </a:lnTo>
                <a:lnTo>
                  <a:pt x="241955" y="1247374"/>
                </a:lnTo>
                <a:lnTo>
                  <a:pt x="241714" y="1249780"/>
                </a:lnTo>
                <a:lnTo>
                  <a:pt x="243098" y="1248577"/>
                </a:lnTo>
                <a:lnTo>
                  <a:pt x="243880" y="1251886"/>
                </a:lnTo>
                <a:lnTo>
                  <a:pt x="244482" y="1249600"/>
                </a:lnTo>
                <a:lnTo>
                  <a:pt x="243820" y="1246712"/>
                </a:lnTo>
                <a:lnTo>
                  <a:pt x="244301" y="1245208"/>
                </a:lnTo>
                <a:lnTo>
                  <a:pt x="245324" y="1245449"/>
                </a:lnTo>
                <a:lnTo>
                  <a:pt x="247008" y="1247675"/>
                </a:lnTo>
                <a:lnTo>
                  <a:pt x="248332" y="1247314"/>
                </a:lnTo>
                <a:lnTo>
                  <a:pt x="246647" y="1246532"/>
                </a:lnTo>
                <a:lnTo>
                  <a:pt x="246166" y="1245208"/>
                </a:lnTo>
                <a:lnTo>
                  <a:pt x="247490" y="1245208"/>
                </a:lnTo>
                <a:lnTo>
                  <a:pt x="248753" y="1246171"/>
                </a:lnTo>
                <a:lnTo>
                  <a:pt x="250919" y="1247013"/>
                </a:lnTo>
                <a:lnTo>
                  <a:pt x="250317" y="1245810"/>
                </a:lnTo>
                <a:lnTo>
                  <a:pt x="244181" y="1242020"/>
                </a:lnTo>
                <a:lnTo>
                  <a:pt x="243399" y="1240576"/>
                </a:lnTo>
                <a:lnTo>
                  <a:pt x="241594" y="1239674"/>
                </a:lnTo>
                <a:lnTo>
                  <a:pt x="240391" y="1237749"/>
                </a:lnTo>
                <a:lnTo>
                  <a:pt x="237624" y="1238591"/>
                </a:lnTo>
                <a:lnTo>
                  <a:pt x="236842" y="1238110"/>
                </a:lnTo>
                <a:lnTo>
                  <a:pt x="236240" y="1235884"/>
                </a:lnTo>
                <a:lnTo>
                  <a:pt x="235037" y="1234440"/>
                </a:lnTo>
                <a:lnTo>
                  <a:pt x="235699" y="1232275"/>
                </a:lnTo>
                <a:lnTo>
                  <a:pt x="233292" y="1230650"/>
                </a:lnTo>
                <a:lnTo>
                  <a:pt x="234074" y="1228424"/>
                </a:lnTo>
                <a:lnTo>
                  <a:pt x="235578" y="1228545"/>
                </a:lnTo>
                <a:lnTo>
                  <a:pt x="236962" y="1227763"/>
                </a:lnTo>
                <a:lnTo>
                  <a:pt x="239669" y="1224935"/>
                </a:lnTo>
                <a:lnTo>
                  <a:pt x="241775" y="1224935"/>
                </a:lnTo>
                <a:lnTo>
                  <a:pt x="243760" y="1223431"/>
                </a:lnTo>
                <a:lnTo>
                  <a:pt x="245083" y="1224213"/>
                </a:lnTo>
                <a:lnTo>
                  <a:pt x="250197" y="1223371"/>
                </a:lnTo>
                <a:lnTo>
                  <a:pt x="252122" y="1224875"/>
                </a:lnTo>
                <a:lnTo>
                  <a:pt x="253325" y="1224153"/>
                </a:lnTo>
                <a:lnTo>
                  <a:pt x="255069" y="1224454"/>
                </a:lnTo>
                <a:lnTo>
                  <a:pt x="257175" y="1223973"/>
                </a:lnTo>
                <a:lnTo>
                  <a:pt x="258739" y="1225717"/>
                </a:lnTo>
                <a:lnTo>
                  <a:pt x="260724" y="1225055"/>
                </a:lnTo>
                <a:lnTo>
                  <a:pt x="262349" y="1226439"/>
                </a:lnTo>
                <a:lnTo>
                  <a:pt x="262710" y="1230229"/>
                </a:lnTo>
                <a:lnTo>
                  <a:pt x="260664" y="1230650"/>
                </a:lnTo>
                <a:lnTo>
                  <a:pt x="258980" y="1232335"/>
                </a:lnTo>
                <a:lnTo>
                  <a:pt x="259281" y="1235042"/>
                </a:lnTo>
                <a:lnTo>
                  <a:pt x="258077" y="1235884"/>
                </a:lnTo>
                <a:lnTo>
                  <a:pt x="258679" y="1236967"/>
                </a:lnTo>
                <a:lnTo>
                  <a:pt x="260183" y="1236185"/>
                </a:lnTo>
                <a:lnTo>
                  <a:pt x="260905" y="1236786"/>
                </a:lnTo>
                <a:lnTo>
                  <a:pt x="257897" y="1239914"/>
                </a:lnTo>
                <a:lnTo>
                  <a:pt x="261506" y="1238711"/>
                </a:lnTo>
                <a:lnTo>
                  <a:pt x="261326" y="1237147"/>
                </a:lnTo>
                <a:lnTo>
                  <a:pt x="262529" y="1236606"/>
                </a:lnTo>
                <a:lnTo>
                  <a:pt x="263131" y="1234861"/>
                </a:lnTo>
                <a:lnTo>
                  <a:pt x="265356" y="1234561"/>
                </a:lnTo>
                <a:lnTo>
                  <a:pt x="265356" y="1235402"/>
                </a:lnTo>
                <a:lnTo>
                  <a:pt x="263251" y="1236124"/>
                </a:lnTo>
                <a:lnTo>
                  <a:pt x="263070" y="1238110"/>
                </a:lnTo>
                <a:lnTo>
                  <a:pt x="268545" y="1236305"/>
                </a:lnTo>
                <a:lnTo>
                  <a:pt x="268545" y="1234982"/>
                </a:lnTo>
                <a:lnTo>
                  <a:pt x="269447" y="1233478"/>
                </a:lnTo>
                <a:lnTo>
                  <a:pt x="270049" y="1234681"/>
                </a:lnTo>
                <a:lnTo>
                  <a:pt x="271613" y="1231673"/>
                </a:lnTo>
                <a:lnTo>
                  <a:pt x="273718" y="1230470"/>
                </a:lnTo>
                <a:lnTo>
                  <a:pt x="274320" y="1232034"/>
                </a:lnTo>
                <a:lnTo>
                  <a:pt x="272214" y="1234019"/>
                </a:lnTo>
                <a:lnTo>
                  <a:pt x="272214" y="1235523"/>
                </a:lnTo>
                <a:lnTo>
                  <a:pt x="274260" y="1235763"/>
                </a:lnTo>
                <a:lnTo>
                  <a:pt x="275944" y="1235222"/>
                </a:lnTo>
                <a:lnTo>
                  <a:pt x="277328" y="1234019"/>
                </a:lnTo>
                <a:lnTo>
                  <a:pt x="277809" y="1235102"/>
                </a:lnTo>
                <a:lnTo>
                  <a:pt x="277569" y="1237749"/>
                </a:lnTo>
                <a:lnTo>
                  <a:pt x="276486" y="1239553"/>
                </a:lnTo>
                <a:lnTo>
                  <a:pt x="278651" y="1238110"/>
                </a:lnTo>
                <a:lnTo>
                  <a:pt x="279253" y="1238952"/>
                </a:lnTo>
                <a:lnTo>
                  <a:pt x="277689" y="1240997"/>
                </a:lnTo>
                <a:lnTo>
                  <a:pt x="276185" y="1240817"/>
                </a:lnTo>
                <a:lnTo>
                  <a:pt x="276426" y="1242261"/>
                </a:lnTo>
                <a:lnTo>
                  <a:pt x="273839" y="1242501"/>
                </a:lnTo>
                <a:lnTo>
                  <a:pt x="271854" y="1241478"/>
                </a:lnTo>
                <a:lnTo>
                  <a:pt x="271312" y="1240095"/>
                </a:lnTo>
                <a:lnTo>
                  <a:pt x="270289" y="1242140"/>
                </a:lnTo>
                <a:lnTo>
                  <a:pt x="267462" y="1243584"/>
                </a:lnTo>
                <a:lnTo>
                  <a:pt x="266139" y="1242982"/>
                </a:lnTo>
                <a:lnTo>
                  <a:pt x="266319" y="1244787"/>
                </a:lnTo>
                <a:lnTo>
                  <a:pt x="263552" y="1245449"/>
                </a:lnTo>
                <a:lnTo>
                  <a:pt x="261506" y="1244366"/>
                </a:lnTo>
                <a:lnTo>
                  <a:pt x="260905" y="1245629"/>
                </a:lnTo>
                <a:lnTo>
                  <a:pt x="262228" y="1246231"/>
                </a:lnTo>
                <a:lnTo>
                  <a:pt x="260905" y="1246953"/>
                </a:lnTo>
                <a:lnTo>
                  <a:pt x="255491" y="1246712"/>
                </a:lnTo>
                <a:lnTo>
                  <a:pt x="257897" y="1247915"/>
                </a:lnTo>
                <a:lnTo>
                  <a:pt x="255791" y="1249058"/>
                </a:lnTo>
                <a:lnTo>
                  <a:pt x="255912" y="1249841"/>
                </a:lnTo>
                <a:lnTo>
                  <a:pt x="257716" y="1249660"/>
                </a:lnTo>
                <a:lnTo>
                  <a:pt x="256333" y="1251766"/>
                </a:lnTo>
                <a:lnTo>
                  <a:pt x="257897" y="1251224"/>
                </a:lnTo>
                <a:lnTo>
                  <a:pt x="258679" y="1249600"/>
                </a:lnTo>
                <a:lnTo>
                  <a:pt x="259822" y="1249239"/>
                </a:lnTo>
                <a:lnTo>
                  <a:pt x="260905" y="1250081"/>
                </a:lnTo>
                <a:lnTo>
                  <a:pt x="262529" y="1248457"/>
                </a:lnTo>
                <a:lnTo>
                  <a:pt x="264996" y="1248156"/>
                </a:lnTo>
                <a:lnTo>
                  <a:pt x="264695" y="1250562"/>
                </a:lnTo>
                <a:lnTo>
                  <a:pt x="265778" y="1250863"/>
                </a:lnTo>
                <a:lnTo>
                  <a:pt x="267101" y="1248096"/>
                </a:lnTo>
                <a:lnTo>
                  <a:pt x="268605" y="1247494"/>
                </a:lnTo>
                <a:lnTo>
                  <a:pt x="269267" y="1249299"/>
                </a:lnTo>
                <a:lnTo>
                  <a:pt x="268966" y="1250743"/>
                </a:lnTo>
                <a:lnTo>
                  <a:pt x="267763" y="1251946"/>
                </a:lnTo>
                <a:lnTo>
                  <a:pt x="269808" y="1252608"/>
                </a:lnTo>
                <a:lnTo>
                  <a:pt x="270109" y="1255134"/>
                </a:lnTo>
                <a:lnTo>
                  <a:pt x="269146" y="1256157"/>
                </a:lnTo>
                <a:lnTo>
                  <a:pt x="265898" y="1255375"/>
                </a:lnTo>
                <a:lnTo>
                  <a:pt x="264334" y="1256157"/>
                </a:lnTo>
                <a:lnTo>
                  <a:pt x="262228" y="1254713"/>
                </a:lnTo>
                <a:lnTo>
                  <a:pt x="262589" y="1256037"/>
                </a:lnTo>
                <a:lnTo>
                  <a:pt x="261206" y="1255796"/>
                </a:lnTo>
                <a:lnTo>
                  <a:pt x="259641" y="1257120"/>
                </a:lnTo>
                <a:lnTo>
                  <a:pt x="257355" y="1254773"/>
                </a:lnTo>
                <a:lnTo>
                  <a:pt x="257055" y="1256458"/>
                </a:lnTo>
                <a:lnTo>
                  <a:pt x="255551" y="1254593"/>
                </a:lnTo>
                <a:lnTo>
                  <a:pt x="255491" y="1256277"/>
                </a:lnTo>
                <a:lnTo>
                  <a:pt x="254528" y="1256217"/>
                </a:lnTo>
                <a:lnTo>
                  <a:pt x="255551" y="1258744"/>
                </a:lnTo>
                <a:lnTo>
                  <a:pt x="255130" y="1260308"/>
                </a:lnTo>
                <a:lnTo>
                  <a:pt x="254648" y="1258203"/>
                </a:lnTo>
                <a:lnTo>
                  <a:pt x="253566" y="1257360"/>
                </a:lnTo>
                <a:lnTo>
                  <a:pt x="252723" y="1259646"/>
                </a:lnTo>
                <a:lnTo>
                  <a:pt x="251520" y="1260850"/>
                </a:lnTo>
                <a:lnTo>
                  <a:pt x="250317" y="1260368"/>
                </a:lnTo>
                <a:lnTo>
                  <a:pt x="250618" y="1262594"/>
                </a:lnTo>
                <a:lnTo>
                  <a:pt x="249234" y="1260007"/>
                </a:lnTo>
                <a:lnTo>
                  <a:pt x="249655" y="1258383"/>
                </a:lnTo>
                <a:lnTo>
                  <a:pt x="248813" y="1256699"/>
                </a:lnTo>
                <a:lnTo>
                  <a:pt x="248091" y="1257601"/>
                </a:lnTo>
                <a:lnTo>
                  <a:pt x="248512" y="1259165"/>
                </a:lnTo>
                <a:lnTo>
                  <a:pt x="247550" y="1262293"/>
                </a:lnTo>
                <a:lnTo>
                  <a:pt x="245264" y="1260128"/>
                </a:lnTo>
                <a:lnTo>
                  <a:pt x="244482" y="1260067"/>
                </a:lnTo>
                <a:lnTo>
                  <a:pt x="246768" y="1263256"/>
                </a:lnTo>
                <a:lnTo>
                  <a:pt x="245324" y="1264699"/>
                </a:lnTo>
                <a:lnTo>
                  <a:pt x="242557" y="1261511"/>
                </a:lnTo>
                <a:lnTo>
                  <a:pt x="242256" y="1257601"/>
                </a:lnTo>
                <a:lnTo>
                  <a:pt x="241474" y="1256879"/>
                </a:lnTo>
                <a:lnTo>
                  <a:pt x="241053" y="1258263"/>
                </a:lnTo>
                <a:lnTo>
                  <a:pt x="241714" y="1259646"/>
                </a:lnTo>
                <a:lnTo>
                  <a:pt x="240511" y="1261812"/>
                </a:lnTo>
                <a:lnTo>
                  <a:pt x="241714" y="1263075"/>
                </a:lnTo>
                <a:lnTo>
                  <a:pt x="241173" y="1264760"/>
                </a:lnTo>
                <a:lnTo>
                  <a:pt x="240090" y="1265000"/>
                </a:lnTo>
                <a:lnTo>
                  <a:pt x="240391" y="1266263"/>
                </a:lnTo>
                <a:lnTo>
                  <a:pt x="238526" y="1264579"/>
                </a:lnTo>
                <a:lnTo>
                  <a:pt x="238285" y="1263136"/>
                </a:lnTo>
                <a:lnTo>
                  <a:pt x="237263" y="1265903"/>
                </a:lnTo>
                <a:lnTo>
                  <a:pt x="235458" y="1262654"/>
                </a:lnTo>
                <a:lnTo>
                  <a:pt x="233834" y="1265061"/>
                </a:lnTo>
                <a:lnTo>
                  <a:pt x="234495" y="1262293"/>
                </a:lnTo>
                <a:lnTo>
                  <a:pt x="233232" y="1264338"/>
                </a:lnTo>
                <a:lnTo>
                  <a:pt x="231969" y="1263136"/>
                </a:lnTo>
                <a:lnTo>
                  <a:pt x="232931" y="1261812"/>
                </a:lnTo>
                <a:lnTo>
                  <a:pt x="230946" y="1261330"/>
                </a:lnTo>
                <a:lnTo>
                  <a:pt x="229984" y="1263436"/>
                </a:lnTo>
                <a:lnTo>
                  <a:pt x="228420" y="1262895"/>
                </a:lnTo>
                <a:lnTo>
                  <a:pt x="229863" y="1261812"/>
                </a:lnTo>
                <a:lnTo>
                  <a:pt x="228480" y="1260669"/>
                </a:lnTo>
                <a:lnTo>
                  <a:pt x="226675" y="1260669"/>
                </a:lnTo>
                <a:lnTo>
                  <a:pt x="225592" y="1262053"/>
                </a:lnTo>
                <a:lnTo>
                  <a:pt x="222765" y="1261812"/>
                </a:lnTo>
                <a:lnTo>
                  <a:pt x="221862" y="1260789"/>
                </a:lnTo>
                <a:lnTo>
                  <a:pt x="219636" y="1262233"/>
                </a:lnTo>
                <a:lnTo>
                  <a:pt x="217952" y="1261872"/>
                </a:lnTo>
                <a:lnTo>
                  <a:pt x="217050" y="1262594"/>
                </a:lnTo>
                <a:lnTo>
                  <a:pt x="213079" y="1262173"/>
                </a:lnTo>
                <a:lnTo>
                  <a:pt x="211395" y="1264579"/>
                </a:lnTo>
                <a:lnTo>
                  <a:pt x="208447" y="1263316"/>
                </a:lnTo>
                <a:lnTo>
                  <a:pt x="208206" y="1262534"/>
                </a:lnTo>
                <a:lnTo>
                  <a:pt x="206823" y="1263136"/>
                </a:lnTo>
                <a:lnTo>
                  <a:pt x="204296" y="1263015"/>
                </a:lnTo>
                <a:lnTo>
                  <a:pt x="203394" y="1264218"/>
                </a:lnTo>
                <a:lnTo>
                  <a:pt x="201108" y="1265422"/>
                </a:lnTo>
                <a:lnTo>
                  <a:pt x="200025" y="1266685"/>
                </a:lnTo>
                <a:lnTo>
                  <a:pt x="199183" y="1264639"/>
                </a:lnTo>
                <a:lnTo>
                  <a:pt x="198100" y="1264519"/>
                </a:lnTo>
                <a:lnTo>
                  <a:pt x="196055" y="1263075"/>
                </a:lnTo>
                <a:lnTo>
                  <a:pt x="194430" y="1265000"/>
                </a:lnTo>
                <a:lnTo>
                  <a:pt x="192806" y="1264760"/>
                </a:lnTo>
                <a:lnTo>
                  <a:pt x="192565" y="1263617"/>
                </a:lnTo>
                <a:lnTo>
                  <a:pt x="187452" y="1260187"/>
                </a:lnTo>
                <a:lnTo>
                  <a:pt x="187151" y="1258082"/>
                </a:lnTo>
                <a:lnTo>
                  <a:pt x="185828" y="1256638"/>
                </a:lnTo>
                <a:lnTo>
                  <a:pt x="187272" y="1256759"/>
                </a:lnTo>
                <a:moveTo>
                  <a:pt x="271432" y="1247976"/>
                </a:moveTo>
                <a:lnTo>
                  <a:pt x="274200" y="1247675"/>
                </a:lnTo>
                <a:lnTo>
                  <a:pt x="273478" y="1250081"/>
                </a:lnTo>
                <a:lnTo>
                  <a:pt x="274861" y="1249540"/>
                </a:lnTo>
                <a:lnTo>
                  <a:pt x="275884" y="1246532"/>
                </a:lnTo>
                <a:lnTo>
                  <a:pt x="277930" y="1246231"/>
                </a:lnTo>
                <a:lnTo>
                  <a:pt x="280095" y="1246833"/>
                </a:lnTo>
                <a:lnTo>
                  <a:pt x="281178" y="1246351"/>
                </a:lnTo>
                <a:lnTo>
                  <a:pt x="282141" y="1247735"/>
                </a:lnTo>
                <a:lnTo>
                  <a:pt x="279253" y="1248577"/>
                </a:lnTo>
                <a:lnTo>
                  <a:pt x="278651" y="1249780"/>
                </a:lnTo>
                <a:lnTo>
                  <a:pt x="279373" y="1250984"/>
                </a:lnTo>
                <a:lnTo>
                  <a:pt x="278892" y="1252247"/>
                </a:lnTo>
                <a:lnTo>
                  <a:pt x="274922" y="1251465"/>
                </a:lnTo>
                <a:lnTo>
                  <a:pt x="276065" y="1253691"/>
                </a:lnTo>
                <a:lnTo>
                  <a:pt x="274380" y="1254413"/>
                </a:lnTo>
                <a:lnTo>
                  <a:pt x="272515" y="1254533"/>
                </a:lnTo>
                <a:lnTo>
                  <a:pt x="272696" y="1255736"/>
                </a:lnTo>
                <a:lnTo>
                  <a:pt x="271071" y="1254533"/>
                </a:lnTo>
                <a:lnTo>
                  <a:pt x="271071" y="1252728"/>
                </a:lnTo>
                <a:lnTo>
                  <a:pt x="269748" y="1250923"/>
                </a:lnTo>
                <a:lnTo>
                  <a:pt x="271132" y="1247434"/>
                </a:lnTo>
                <a:lnTo>
                  <a:pt x="271432" y="1247976"/>
                </a:lnTo>
                <a:moveTo>
                  <a:pt x="282562" y="1235402"/>
                </a:moveTo>
                <a:lnTo>
                  <a:pt x="282562" y="1234801"/>
                </a:lnTo>
                <a:lnTo>
                  <a:pt x="285509" y="1236425"/>
                </a:lnTo>
                <a:lnTo>
                  <a:pt x="286412" y="1238471"/>
                </a:lnTo>
                <a:lnTo>
                  <a:pt x="285570" y="1238952"/>
                </a:lnTo>
                <a:lnTo>
                  <a:pt x="282622" y="1238471"/>
                </a:lnTo>
                <a:lnTo>
                  <a:pt x="280697" y="1237207"/>
                </a:lnTo>
                <a:lnTo>
                  <a:pt x="281178" y="1235042"/>
                </a:lnTo>
                <a:lnTo>
                  <a:pt x="282562" y="1235402"/>
                </a:lnTo>
                <a:moveTo>
                  <a:pt x="286532" y="1236245"/>
                </a:moveTo>
                <a:lnTo>
                  <a:pt x="287916" y="1236365"/>
                </a:lnTo>
                <a:lnTo>
                  <a:pt x="287495" y="1237688"/>
                </a:lnTo>
                <a:lnTo>
                  <a:pt x="286592" y="1236305"/>
                </a:lnTo>
                <a:moveTo>
                  <a:pt x="314145" y="1240275"/>
                </a:moveTo>
                <a:lnTo>
                  <a:pt x="314145" y="1241478"/>
                </a:lnTo>
                <a:lnTo>
                  <a:pt x="315468" y="1242501"/>
                </a:lnTo>
                <a:lnTo>
                  <a:pt x="314084" y="1243163"/>
                </a:lnTo>
                <a:lnTo>
                  <a:pt x="311377" y="1242862"/>
                </a:lnTo>
                <a:lnTo>
                  <a:pt x="311738" y="1241298"/>
                </a:lnTo>
                <a:lnTo>
                  <a:pt x="314145" y="1240275"/>
                </a:lnTo>
                <a:moveTo>
                  <a:pt x="319920" y="1240877"/>
                </a:moveTo>
                <a:lnTo>
                  <a:pt x="322326" y="1240576"/>
                </a:lnTo>
                <a:lnTo>
                  <a:pt x="323649" y="1241779"/>
                </a:lnTo>
                <a:lnTo>
                  <a:pt x="326657" y="1242621"/>
                </a:lnTo>
                <a:lnTo>
                  <a:pt x="327259" y="1245028"/>
                </a:lnTo>
                <a:lnTo>
                  <a:pt x="324853" y="1244486"/>
                </a:lnTo>
                <a:lnTo>
                  <a:pt x="324010" y="1246111"/>
                </a:lnTo>
                <a:lnTo>
                  <a:pt x="322928" y="1244968"/>
                </a:lnTo>
                <a:lnTo>
                  <a:pt x="322747" y="1243043"/>
                </a:lnTo>
                <a:lnTo>
                  <a:pt x="316671" y="1240877"/>
                </a:lnTo>
                <a:lnTo>
                  <a:pt x="316250" y="1240275"/>
                </a:lnTo>
                <a:lnTo>
                  <a:pt x="319860" y="1240877"/>
                </a:lnTo>
                <a:moveTo>
                  <a:pt x="331651" y="1241960"/>
                </a:moveTo>
                <a:lnTo>
                  <a:pt x="334177" y="1241839"/>
                </a:lnTo>
                <a:lnTo>
                  <a:pt x="336102" y="1242621"/>
                </a:lnTo>
                <a:lnTo>
                  <a:pt x="337305" y="1244246"/>
                </a:lnTo>
                <a:lnTo>
                  <a:pt x="338328" y="1243825"/>
                </a:lnTo>
                <a:lnTo>
                  <a:pt x="340494" y="1245028"/>
                </a:lnTo>
                <a:lnTo>
                  <a:pt x="339712" y="1243163"/>
                </a:lnTo>
                <a:lnTo>
                  <a:pt x="341276" y="1244065"/>
                </a:lnTo>
                <a:lnTo>
                  <a:pt x="342900" y="1244306"/>
                </a:lnTo>
                <a:lnTo>
                  <a:pt x="342900" y="1246291"/>
                </a:lnTo>
                <a:lnTo>
                  <a:pt x="340133" y="1248697"/>
                </a:lnTo>
                <a:lnTo>
                  <a:pt x="338809" y="1247915"/>
                </a:lnTo>
                <a:lnTo>
                  <a:pt x="336042" y="1247976"/>
                </a:lnTo>
                <a:lnTo>
                  <a:pt x="334237" y="1247073"/>
                </a:lnTo>
                <a:lnTo>
                  <a:pt x="332433" y="1244968"/>
                </a:lnTo>
                <a:lnTo>
                  <a:pt x="331229" y="1245088"/>
                </a:lnTo>
                <a:lnTo>
                  <a:pt x="328823" y="1243283"/>
                </a:lnTo>
                <a:lnTo>
                  <a:pt x="329906" y="1241779"/>
                </a:lnTo>
                <a:lnTo>
                  <a:pt x="331651" y="1241960"/>
                </a:lnTo>
                <a:moveTo>
                  <a:pt x="291585" y="1224514"/>
                </a:moveTo>
                <a:lnTo>
                  <a:pt x="291886" y="1222830"/>
                </a:lnTo>
                <a:lnTo>
                  <a:pt x="294894" y="1222649"/>
                </a:lnTo>
                <a:lnTo>
                  <a:pt x="297601" y="1221205"/>
                </a:lnTo>
                <a:lnTo>
                  <a:pt x="299887" y="1222649"/>
                </a:lnTo>
                <a:lnTo>
                  <a:pt x="302474" y="1223672"/>
                </a:lnTo>
                <a:lnTo>
                  <a:pt x="301271" y="1226078"/>
                </a:lnTo>
                <a:lnTo>
                  <a:pt x="302775" y="1228124"/>
                </a:lnTo>
                <a:lnTo>
                  <a:pt x="304640" y="1226920"/>
                </a:lnTo>
                <a:lnTo>
                  <a:pt x="306625" y="1229447"/>
                </a:lnTo>
                <a:lnTo>
                  <a:pt x="306805" y="1230650"/>
                </a:lnTo>
                <a:lnTo>
                  <a:pt x="305241" y="1231192"/>
                </a:lnTo>
                <a:lnTo>
                  <a:pt x="303076" y="1230349"/>
                </a:lnTo>
                <a:lnTo>
                  <a:pt x="303136" y="1231131"/>
                </a:lnTo>
                <a:lnTo>
                  <a:pt x="305722" y="1233297"/>
                </a:lnTo>
                <a:lnTo>
                  <a:pt x="308550" y="1233297"/>
                </a:lnTo>
                <a:lnTo>
                  <a:pt x="307768" y="1235704"/>
                </a:lnTo>
                <a:lnTo>
                  <a:pt x="306023" y="1235402"/>
                </a:lnTo>
                <a:lnTo>
                  <a:pt x="302835" y="1236245"/>
                </a:lnTo>
                <a:lnTo>
                  <a:pt x="302354" y="1235343"/>
                </a:lnTo>
                <a:lnTo>
                  <a:pt x="299947" y="1233899"/>
                </a:lnTo>
                <a:lnTo>
                  <a:pt x="298925" y="1235704"/>
                </a:lnTo>
                <a:lnTo>
                  <a:pt x="297300" y="1236666"/>
                </a:lnTo>
                <a:lnTo>
                  <a:pt x="296217" y="1236064"/>
                </a:lnTo>
                <a:lnTo>
                  <a:pt x="296939" y="1234741"/>
                </a:lnTo>
                <a:lnTo>
                  <a:pt x="295736" y="1233538"/>
                </a:lnTo>
                <a:lnTo>
                  <a:pt x="294353" y="1233718"/>
                </a:lnTo>
                <a:lnTo>
                  <a:pt x="293510" y="1232335"/>
                </a:lnTo>
                <a:lnTo>
                  <a:pt x="292608" y="1233297"/>
                </a:lnTo>
                <a:lnTo>
                  <a:pt x="289600" y="1233237"/>
                </a:lnTo>
                <a:lnTo>
                  <a:pt x="290382" y="1231071"/>
                </a:lnTo>
                <a:lnTo>
                  <a:pt x="289179" y="1228665"/>
                </a:lnTo>
                <a:lnTo>
                  <a:pt x="288878" y="1226379"/>
                </a:lnTo>
                <a:lnTo>
                  <a:pt x="290382" y="1224574"/>
                </a:lnTo>
                <a:lnTo>
                  <a:pt x="291585" y="1224574"/>
                </a:lnTo>
                <a:moveTo>
                  <a:pt x="314566" y="1222288"/>
                </a:moveTo>
                <a:lnTo>
                  <a:pt x="315167" y="1221386"/>
                </a:lnTo>
                <a:lnTo>
                  <a:pt x="316731" y="1221807"/>
                </a:lnTo>
                <a:lnTo>
                  <a:pt x="317694" y="1223311"/>
                </a:lnTo>
                <a:lnTo>
                  <a:pt x="318476" y="1222589"/>
                </a:lnTo>
                <a:lnTo>
                  <a:pt x="321123" y="1222950"/>
                </a:lnTo>
                <a:lnTo>
                  <a:pt x="322687" y="1223973"/>
                </a:lnTo>
                <a:lnTo>
                  <a:pt x="322146" y="1224815"/>
                </a:lnTo>
                <a:lnTo>
                  <a:pt x="320882" y="1224213"/>
                </a:lnTo>
                <a:lnTo>
                  <a:pt x="319920" y="1225356"/>
                </a:lnTo>
                <a:lnTo>
                  <a:pt x="317874" y="1225356"/>
                </a:lnTo>
                <a:lnTo>
                  <a:pt x="317453" y="1226860"/>
                </a:lnTo>
                <a:lnTo>
                  <a:pt x="318476" y="1227221"/>
                </a:lnTo>
                <a:lnTo>
                  <a:pt x="317393" y="1228605"/>
                </a:lnTo>
                <a:lnTo>
                  <a:pt x="322206" y="1231252"/>
                </a:lnTo>
                <a:lnTo>
                  <a:pt x="323529" y="1231192"/>
                </a:lnTo>
                <a:lnTo>
                  <a:pt x="324131" y="1232635"/>
                </a:lnTo>
                <a:lnTo>
                  <a:pt x="322627" y="1234019"/>
                </a:lnTo>
                <a:lnTo>
                  <a:pt x="319198" y="1232395"/>
                </a:lnTo>
                <a:lnTo>
                  <a:pt x="318717" y="1233959"/>
                </a:lnTo>
                <a:lnTo>
                  <a:pt x="315829" y="1233839"/>
                </a:lnTo>
                <a:lnTo>
                  <a:pt x="314445" y="1234500"/>
                </a:lnTo>
                <a:lnTo>
                  <a:pt x="315227" y="1235222"/>
                </a:lnTo>
                <a:lnTo>
                  <a:pt x="314205" y="1236245"/>
                </a:lnTo>
                <a:lnTo>
                  <a:pt x="311618" y="1235282"/>
                </a:lnTo>
                <a:lnTo>
                  <a:pt x="310836" y="1232876"/>
                </a:lnTo>
                <a:lnTo>
                  <a:pt x="313483" y="1231733"/>
                </a:lnTo>
                <a:lnTo>
                  <a:pt x="313723" y="1230710"/>
                </a:lnTo>
                <a:lnTo>
                  <a:pt x="312520" y="1228665"/>
                </a:lnTo>
                <a:lnTo>
                  <a:pt x="315889" y="1227221"/>
                </a:lnTo>
                <a:lnTo>
                  <a:pt x="314987" y="1225416"/>
                </a:lnTo>
                <a:lnTo>
                  <a:pt x="313302" y="1226198"/>
                </a:lnTo>
                <a:lnTo>
                  <a:pt x="312099" y="1225597"/>
                </a:lnTo>
                <a:lnTo>
                  <a:pt x="311678" y="1224273"/>
                </a:lnTo>
                <a:lnTo>
                  <a:pt x="312821" y="1222769"/>
                </a:lnTo>
                <a:lnTo>
                  <a:pt x="314626" y="1222288"/>
                </a:lnTo>
                <a:moveTo>
                  <a:pt x="348735" y="1240335"/>
                </a:moveTo>
                <a:lnTo>
                  <a:pt x="350239" y="1239794"/>
                </a:lnTo>
                <a:lnTo>
                  <a:pt x="352886" y="1240335"/>
                </a:lnTo>
                <a:lnTo>
                  <a:pt x="352706" y="1241358"/>
                </a:lnTo>
                <a:lnTo>
                  <a:pt x="350360" y="1240757"/>
                </a:lnTo>
                <a:lnTo>
                  <a:pt x="347652" y="1241298"/>
                </a:lnTo>
                <a:lnTo>
                  <a:pt x="346750" y="1240576"/>
                </a:lnTo>
                <a:lnTo>
                  <a:pt x="348795" y="1240335"/>
                </a:lnTo>
                <a:moveTo>
                  <a:pt x="461531" y="1263376"/>
                </a:moveTo>
                <a:lnTo>
                  <a:pt x="459245" y="1262534"/>
                </a:lnTo>
                <a:lnTo>
                  <a:pt x="460990" y="1262534"/>
                </a:lnTo>
                <a:lnTo>
                  <a:pt x="461531" y="1263376"/>
                </a:lnTo>
                <a:moveTo>
                  <a:pt x="465141" y="1260970"/>
                </a:moveTo>
                <a:lnTo>
                  <a:pt x="464780" y="1262775"/>
                </a:lnTo>
                <a:lnTo>
                  <a:pt x="466825" y="1263015"/>
                </a:lnTo>
                <a:lnTo>
                  <a:pt x="465021" y="1264338"/>
                </a:lnTo>
                <a:lnTo>
                  <a:pt x="463216" y="1263557"/>
                </a:lnTo>
                <a:lnTo>
                  <a:pt x="462374" y="1262353"/>
                </a:lnTo>
                <a:lnTo>
                  <a:pt x="462374" y="1259285"/>
                </a:lnTo>
                <a:lnTo>
                  <a:pt x="465201" y="1261030"/>
                </a:lnTo>
                <a:moveTo>
                  <a:pt x="447154" y="1251284"/>
                </a:moveTo>
                <a:lnTo>
                  <a:pt x="448176" y="1251044"/>
                </a:lnTo>
                <a:lnTo>
                  <a:pt x="447394" y="1249660"/>
                </a:lnTo>
                <a:lnTo>
                  <a:pt x="449319" y="1249058"/>
                </a:lnTo>
                <a:lnTo>
                  <a:pt x="454553" y="1253450"/>
                </a:lnTo>
                <a:lnTo>
                  <a:pt x="455877" y="1255195"/>
                </a:lnTo>
                <a:lnTo>
                  <a:pt x="456719" y="1254473"/>
                </a:lnTo>
                <a:lnTo>
                  <a:pt x="458463" y="1258203"/>
                </a:lnTo>
                <a:lnTo>
                  <a:pt x="458884" y="1261030"/>
                </a:lnTo>
                <a:lnTo>
                  <a:pt x="458163" y="1261330"/>
                </a:lnTo>
                <a:lnTo>
                  <a:pt x="455816" y="1258924"/>
                </a:lnTo>
                <a:lnTo>
                  <a:pt x="454914" y="1259947"/>
                </a:lnTo>
                <a:lnTo>
                  <a:pt x="453831" y="1258744"/>
                </a:lnTo>
                <a:lnTo>
                  <a:pt x="452628" y="1259165"/>
                </a:lnTo>
                <a:lnTo>
                  <a:pt x="450101" y="1256999"/>
                </a:lnTo>
                <a:lnTo>
                  <a:pt x="447093" y="1258203"/>
                </a:lnTo>
                <a:lnTo>
                  <a:pt x="445289" y="1253751"/>
                </a:lnTo>
                <a:lnTo>
                  <a:pt x="447154" y="1251344"/>
                </a:lnTo>
                <a:moveTo>
                  <a:pt x="472781" y="1244727"/>
                </a:moveTo>
                <a:lnTo>
                  <a:pt x="471698" y="1245208"/>
                </a:lnTo>
                <a:lnTo>
                  <a:pt x="472300" y="1243283"/>
                </a:lnTo>
                <a:lnTo>
                  <a:pt x="472781" y="1244727"/>
                </a:lnTo>
                <a:moveTo>
                  <a:pt x="356195" y="1209595"/>
                </a:moveTo>
                <a:lnTo>
                  <a:pt x="358000" y="1209715"/>
                </a:lnTo>
                <a:lnTo>
                  <a:pt x="362692" y="1208331"/>
                </a:lnTo>
                <a:lnTo>
                  <a:pt x="364076" y="1209113"/>
                </a:lnTo>
                <a:lnTo>
                  <a:pt x="367084" y="1208512"/>
                </a:lnTo>
                <a:lnTo>
                  <a:pt x="372317" y="1203880"/>
                </a:lnTo>
                <a:lnTo>
                  <a:pt x="374663" y="1200872"/>
                </a:lnTo>
                <a:lnTo>
                  <a:pt x="376468" y="1199549"/>
                </a:lnTo>
                <a:lnTo>
                  <a:pt x="379235" y="1196360"/>
                </a:lnTo>
                <a:lnTo>
                  <a:pt x="380499" y="1193653"/>
                </a:lnTo>
                <a:lnTo>
                  <a:pt x="383747" y="1192450"/>
                </a:lnTo>
                <a:lnTo>
                  <a:pt x="387056" y="1192149"/>
                </a:lnTo>
                <a:lnTo>
                  <a:pt x="388500" y="1193352"/>
                </a:lnTo>
                <a:lnTo>
                  <a:pt x="390304" y="1196240"/>
                </a:lnTo>
                <a:lnTo>
                  <a:pt x="391748" y="1196541"/>
                </a:lnTo>
                <a:lnTo>
                  <a:pt x="395418" y="1196180"/>
                </a:lnTo>
                <a:lnTo>
                  <a:pt x="398907" y="1194977"/>
                </a:lnTo>
                <a:lnTo>
                  <a:pt x="399809" y="1194014"/>
                </a:lnTo>
                <a:lnTo>
                  <a:pt x="401554" y="1193834"/>
                </a:lnTo>
                <a:lnTo>
                  <a:pt x="403539" y="1195277"/>
                </a:lnTo>
                <a:lnTo>
                  <a:pt x="405585" y="1195277"/>
                </a:lnTo>
                <a:lnTo>
                  <a:pt x="409976" y="1194074"/>
                </a:lnTo>
                <a:lnTo>
                  <a:pt x="413766" y="1192209"/>
                </a:lnTo>
                <a:lnTo>
                  <a:pt x="415751" y="1192991"/>
                </a:lnTo>
                <a:lnTo>
                  <a:pt x="419361" y="1192751"/>
                </a:lnTo>
                <a:lnTo>
                  <a:pt x="420744" y="1193713"/>
                </a:lnTo>
                <a:lnTo>
                  <a:pt x="424234" y="1195277"/>
                </a:lnTo>
                <a:lnTo>
                  <a:pt x="428866" y="1196300"/>
                </a:lnTo>
                <a:lnTo>
                  <a:pt x="429948" y="1196300"/>
                </a:lnTo>
                <a:lnTo>
                  <a:pt x="432355" y="1197744"/>
                </a:lnTo>
                <a:lnTo>
                  <a:pt x="429648" y="1197263"/>
                </a:lnTo>
                <a:lnTo>
                  <a:pt x="429527" y="1198947"/>
                </a:lnTo>
                <a:lnTo>
                  <a:pt x="430971" y="1200992"/>
                </a:lnTo>
                <a:lnTo>
                  <a:pt x="432595" y="1205444"/>
                </a:lnTo>
                <a:lnTo>
                  <a:pt x="432595" y="1210136"/>
                </a:lnTo>
                <a:lnTo>
                  <a:pt x="431813" y="1210678"/>
                </a:lnTo>
                <a:lnTo>
                  <a:pt x="430851" y="1213866"/>
                </a:lnTo>
                <a:lnTo>
                  <a:pt x="431573" y="1216272"/>
                </a:lnTo>
                <a:lnTo>
                  <a:pt x="430911" y="1218679"/>
                </a:lnTo>
                <a:lnTo>
                  <a:pt x="432234" y="1222048"/>
                </a:lnTo>
                <a:lnTo>
                  <a:pt x="436626" y="1223130"/>
                </a:lnTo>
                <a:lnTo>
                  <a:pt x="438431" y="1222649"/>
                </a:lnTo>
                <a:lnTo>
                  <a:pt x="439814" y="1223070"/>
                </a:lnTo>
                <a:lnTo>
                  <a:pt x="441619" y="1226800"/>
                </a:lnTo>
                <a:lnTo>
                  <a:pt x="441018" y="1230289"/>
                </a:lnTo>
                <a:lnTo>
                  <a:pt x="442521" y="1230891"/>
                </a:lnTo>
                <a:lnTo>
                  <a:pt x="441619" y="1232515"/>
                </a:lnTo>
                <a:lnTo>
                  <a:pt x="439333" y="1231312"/>
                </a:lnTo>
                <a:lnTo>
                  <a:pt x="437528" y="1230771"/>
                </a:lnTo>
                <a:lnTo>
                  <a:pt x="440296" y="1229026"/>
                </a:lnTo>
                <a:lnTo>
                  <a:pt x="436566" y="1227823"/>
                </a:lnTo>
                <a:lnTo>
                  <a:pt x="435062" y="1229086"/>
                </a:lnTo>
                <a:lnTo>
                  <a:pt x="435122" y="1227883"/>
                </a:lnTo>
                <a:lnTo>
                  <a:pt x="433558" y="1227221"/>
                </a:lnTo>
                <a:lnTo>
                  <a:pt x="434160" y="1225958"/>
                </a:lnTo>
                <a:lnTo>
                  <a:pt x="432475" y="1226740"/>
                </a:lnTo>
                <a:lnTo>
                  <a:pt x="431272" y="1224394"/>
                </a:lnTo>
                <a:lnTo>
                  <a:pt x="431874" y="1222529"/>
                </a:lnTo>
                <a:lnTo>
                  <a:pt x="430069" y="1221506"/>
                </a:lnTo>
                <a:lnTo>
                  <a:pt x="428685" y="1221626"/>
                </a:lnTo>
                <a:lnTo>
                  <a:pt x="426700" y="1222950"/>
                </a:lnTo>
                <a:lnTo>
                  <a:pt x="426700" y="1225356"/>
                </a:lnTo>
                <a:lnTo>
                  <a:pt x="425256" y="1227763"/>
                </a:lnTo>
                <a:lnTo>
                  <a:pt x="421466" y="1226920"/>
                </a:lnTo>
                <a:lnTo>
                  <a:pt x="420083" y="1228124"/>
                </a:lnTo>
                <a:lnTo>
                  <a:pt x="417556" y="1227702"/>
                </a:lnTo>
                <a:lnTo>
                  <a:pt x="416533" y="1228665"/>
                </a:lnTo>
                <a:lnTo>
                  <a:pt x="412443" y="1226018"/>
                </a:lnTo>
                <a:lnTo>
                  <a:pt x="407028" y="1223612"/>
                </a:lnTo>
                <a:lnTo>
                  <a:pt x="405103" y="1223311"/>
                </a:lnTo>
                <a:lnTo>
                  <a:pt x="400531" y="1221747"/>
                </a:lnTo>
                <a:lnTo>
                  <a:pt x="393733" y="1220724"/>
                </a:lnTo>
                <a:lnTo>
                  <a:pt x="388139" y="1220784"/>
                </a:lnTo>
                <a:lnTo>
                  <a:pt x="385732" y="1221446"/>
                </a:lnTo>
                <a:lnTo>
                  <a:pt x="381702" y="1223010"/>
                </a:lnTo>
                <a:lnTo>
                  <a:pt x="380078" y="1224334"/>
                </a:lnTo>
                <a:lnTo>
                  <a:pt x="380679" y="1225416"/>
                </a:lnTo>
                <a:lnTo>
                  <a:pt x="379476" y="1227342"/>
                </a:lnTo>
                <a:lnTo>
                  <a:pt x="376769" y="1229146"/>
                </a:lnTo>
                <a:lnTo>
                  <a:pt x="372618" y="1230349"/>
                </a:lnTo>
                <a:lnTo>
                  <a:pt x="365279" y="1229387"/>
                </a:lnTo>
                <a:lnTo>
                  <a:pt x="362752" y="1229628"/>
                </a:lnTo>
                <a:lnTo>
                  <a:pt x="360105" y="1227883"/>
                </a:lnTo>
                <a:lnTo>
                  <a:pt x="358782" y="1227883"/>
                </a:lnTo>
                <a:lnTo>
                  <a:pt x="356616" y="1226439"/>
                </a:lnTo>
                <a:lnTo>
                  <a:pt x="354751" y="1224454"/>
                </a:lnTo>
                <a:lnTo>
                  <a:pt x="354150" y="1222228"/>
                </a:lnTo>
                <a:lnTo>
                  <a:pt x="354270" y="1219521"/>
                </a:lnTo>
                <a:lnTo>
                  <a:pt x="353367" y="1218498"/>
                </a:lnTo>
                <a:lnTo>
                  <a:pt x="354270" y="1217836"/>
                </a:lnTo>
                <a:lnTo>
                  <a:pt x="353668" y="1215250"/>
                </a:lnTo>
                <a:lnTo>
                  <a:pt x="354390" y="1211159"/>
                </a:lnTo>
                <a:lnTo>
                  <a:pt x="356195" y="1209595"/>
                </a:lnTo>
                <a:moveTo>
                  <a:pt x="479338" y="1220604"/>
                </a:moveTo>
                <a:lnTo>
                  <a:pt x="480662" y="1219100"/>
                </a:lnTo>
                <a:lnTo>
                  <a:pt x="483008" y="1218258"/>
                </a:lnTo>
                <a:lnTo>
                  <a:pt x="485595" y="1219641"/>
                </a:lnTo>
                <a:lnTo>
                  <a:pt x="486136" y="1222830"/>
                </a:lnTo>
                <a:lnTo>
                  <a:pt x="484452" y="1227281"/>
                </a:lnTo>
                <a:lnTo>
                  <a:pt x="482286" y="1228605"/>
                </a:lnTo>
                <a:lnTo>
                  <a:pt x="481865" y="1229748"/>
                </a:lnTo>
                <a:lnTo>
                  <a:pt x="479579" y="1230229"/>
                </a:lnTo>
                <a:lnTo>
                  <a:pt x="478376" y="1229026"/>
                </a:lnTo>
                <a:lnTo>
                  <a:pt x="478436" y="1227883"/>
                </a:lnTo>
                <a:lnTo>
                  <a:pt x="477233" y="1226680"/>
                </a:lnTo>
                <a:lnTo>
                  <a:pt x="476992" y="1225356"/>
                </a:lnTo>
                <a:lnTo>
                  <a:pt x="475909" y="1224574"/>
                </a:lnTo>
                <a:lnTo>
                  <a:pt x="477112" y="1221687"/>
                </a:lnTo>
                <a:lnTo>
                  <a:pt x="476631" y="1221085"/>
                </a:lnTo>
                <a:lnTo>
                  <a:pt x="479398" y="1220664"/>
                </a:lnTo>
                <a:moveTo>
                  <a:pt x="503702" y="1222830"/>
                </a:moveTo>
                <a:lnTo>
                  <a:pt x="503401" y="1224213"/>
                </a:lnTo>
                <a:lnTo>
                  <a:pt x="502198" y="1221446"/>
                </a:lnTo>
                <a:lnTo>
                  <a:pt x="502439" y="1220544"/>
                </a:lnTo>
                <a:lnTo>
                  <a:pt x="503642" y="1222830"/>
                </a:lnTo>
                <a:moveTo>
                  <a:pt x="501657" y="1219461"/>
                </a:moveTo>
                <a:lnTo>
                  <a:pt x="501296" y="1215972"/>
                </a:lnTo>
                <a:lnTo>
                  <a:pt x="502078" y="1219280"/>
                </a:lnTo>
                <a:lnTo>
                  <a:pt x="501657" y="1219461"/>
                </a:lnTo>
                <a:moveTo>
                  <a:pt x="519102" y="1218859"/>
                </a:moveTo>
                <a:lnTo>
                  <a:pt x="520306" y="1221145"/>
                </a:lnTo>
                <a:lnTo>
                  <a:pt x="519463" y="1222529"/>
                </a:lnTo>
                <a:lnTo>
                  <a:pt x="518080" y="1222529"/>
                </a:lnTo>
                <a:lnTo>
                  <a:pt x="517358" y="1221326"/>
                </a:lnTo>
                <a:lnTo>
                  <a:pt x="518441" y="1220002"/>
                </a:lnTo>
                <a:lnTo>
                  <a:pt x="518441" y="1217596"/>
                </a:lnTo>
                <a:lnTo>
                  <a:pt x="519163" y="1218919"/>
                </a:lnTo>
                <a:moveTo>
                  <a:pt x="506349" y="1215430"/>
                </a:moveTo>
                <a:lnTo>
                  <a:pt x="505266" y="1216453"/>
                </a:lnTo>
                <a:lnTo>
                  <a:pt x="504243" y="1214648"/>
                </a:lnTo>
                <a:lnTo>
                  <a:pt x="505146" y="1213866"/>
                </a:lnTo>
                <a:lnTo>
                  <a:pt x="506349" y="1215430"/>
                </a:lnTo>
                <a:moveTo>
                  <a:pt x="506770" y="1210678"/>
                </a:moveTo>
                <a:lnTo>
                  <a:pt x="510139" y="1209956"/>
                </a:lnTo>
                <a:lnTo>
                  <a:pt x="512906" y="1212663"/>
                </a:lnTo>
                <a:lnTo>
                  <a:pt x="513809" y="1212723"/>
                </a:lnTo>
                <a:lnTo>
                  <a:pt x="513568" y="1214347"/>
                </a:lnTo>
                <a:lnTo>
                  <a:pt x="517177" y="1216754"/>
                </a:lnTo>
                <a:lnTo>
                  <a:pt x="516937" y="1218318"/>
                </a:lnTo>
                <a:lnTo>
                  <a:pt x="514891" y="1218438"/>
                </a:lnTo>
                <a:lnTo>
                  <a:pt x="514049" y="1220243"/>
                </a:lnTo>
                <a:lnTo>
                  <a:pt x="512786" y="1219340"/>
                </a:lnTo>
                <a:lnTo>
                  <a:pt x="510981" y="1220844"/>
                </a:lnTo>
                <a:lnTo>
                  <a:pt x="508996" y="1217836"/>
                </a:lnTo>
                <a:lnTo>
                  <a:pt x="509778" y="1216633"/>
                </a:lnTo>
                <a:lnTo>
                  <a:pt x="511402" y="1215911"/>
                </a:lnTo>
                <a:lnTo>
                  <a:pt x="512184" y="1213986"/>
                </a:lnTo>
                <a:lnTo>
                  <a:pt x="511703" y="1212001"/>
                </a:lnTo>
                <a:lnTo>
                  <a:pt x="510139" y="1212001"/>
                </a:lnTo>
                <a:lnTo>
                  <a:pt x="510861" y="1213024"/>
                </a:lnTo>
                <a:lnTo>
                  <a:pt x="508575" y="1216393"/>
                </a:lnTo>
                <a:lnTo>
                  <a:pt x="507913" y="1214046"/>
                </a:lnTo>
                <a:lnTo>
                  <a:pt x="505868" y="1213385"/>
                </a:lnTo>
                <a:lnTo>
                  <a:pt x="505627" y="1212001"/>
                </a:lnTo>
                <a:lnTo>
                  <a:pt x="506770" y="1210798"/>
                </a:lnTo>
                <a:moveTo>
                  <a:pt x="533240" y="1213806"/>
                </a:moveTo>
                <a:lnTo>
                  <a:pt x="532157" y="1214167"/>
                </a:lnTo>
                <a:lnTo>
                  <a:pt x="532638" y="1215791"/>
                </a:lnTo>
                <a:lnTo>
                  <a:pt x="531315" y="1217897"/>
                </a:lnTo>
                <a:lnTo>
                  <a:pt x="528728" y="1215370"/>
                </a:lnTo>
                <a:lnTo>
                  <a:pt x="527525" y="1213686"/>
                </a:lnTo>
                <a:lnTo>
                  <a:pt x="529029" y="1212482"/>
                </a:lnTo>
                <a:lnTo>
                  <a:pt x="530232" y="1212182"/>
                </a:lnTo>
                <a:lnTo>
                  <a:pt x="531254" y="1213204"/>
                </a:lnTo>
                <a:lnTo>
                  <a:pt x="533240" y="1213806"/>
                </a:lnTo>
                <a:moveTo>
                  <a:pt x="519163" y="1207369"/>
                </a:moveTo>
                <a:lnTo>
                  <a:pt x="521328" y="1208151"/>
                </a:lnTo>
                <a:lnTo>
                  <a:pt x="524938" y="1207730"/>
                </a:lnTo>
                <a:lnTo>
                  <a:pt x="522531" y="1211580"/>
                </a:lnTo>
                <a:lnTo>
                  <a:pt x="521569" y="1210617"/>
                </a:lnTo>
                <a:lnTo>
                  <a:pt x="519283" y="1211460"/>
                </a:lnTo>
                <a:lnTo>
                  <a:pt x="516636" y="1209415"/>
                </a:lnTo>
                <a:lnTo>
                  <a:pt x="517719" y="1207850"/>
                </a:lnTo>
                <a:lnTo>
                  <a:pt x="519163" y="1207369"/>
                </a:lnTo>
                <a:moveTo>
                  <a:pt x="618243" y="1261330"/>
                </a:moveTo>
                <a:lnTo>
                  <a:pt x="619867" y="1260789"/>
                </a:lnTo>
                <a:lnTo>
                  <a:pt x="617882" y="1260308"/>
                </a:lnTo>
                <a:lnTo>
                  <a:pt x="620288" y="1259165"/>
                </a:lnTo>
                <a:lnTo>
                  <a:pt x="620529" y="1261090"/>
                </a:lnTo>
                <a:lnTo>
                  <a:pt x="623296" y="1261691"/>
                </a:lnTo>
                <a:lnTo>
                  <a:pt x="623296" y="1263075"/>
                </a:lnTo>
                <a:lnTo>
                  <a:pt x="620950" y="1265181"/>
                </a:lnTo>
                <a:lnTo>
                  <a:pt x="618904" y="1265782"/>
                </a:lnTo>
                <a:lnTo>
                  <a:pt x="617401" y="1265061"/>
                </a:lnTo>
                <a:lnTo>
                  <a:pt x="617220" y="1263075"/>
                </a:lnTo>
                <a:lnTo>
                  <a:pt x="616378" y="1262353"/>
                </a:lnTo>
                <a:lnTo>
                  <a:pt x="618243" y="1261330"/>
                </a:lnTo>
                <a:moveTo>
                  <a:pt x="614393" y="1249961"/>
                </a:moveTo>
                <a:lnTo>
                  <a:pt x="615415" y="1249359"/>
                </a:lnTo>
                <a:lnTo>
                  <a:pt x="618423" y="1249239"/>
                </a:lnTo>
                <a:lnTo>
                  <a:pt x="619626" y="1250201"/>
                </a:lnTo>
                <a:lnTo>
                  <a:pt x="619025" y="1251886"/>
                </a:lnTo>
                <a:lnTo>
                  <a:pt x="617701" y="1250562"/>
                </a:lnTo>
                <a:lnTo>
                  <a:pt x="616618" y="1251946"/>
                </a:lnTo>
                <a:lnTo>
                  <a:pt x="618062" y="1253149"/>
                </a:lnTo>
                <a:lnTo>
                  <a:pt x="618664" y="1256398"/>
                </a:lnTo>
                <a:lnTo>
                  <a:pt x="616979" y="1256398"/>
                </a:lnTo>
                <a:lnTo>
                  <a:pt x="616498" y="1257240"/>
                </a:lnTo>
                <a:lnTo>
                  <a:pt x="613550" y="1258082"/>
                </a:lnTo>
                <a:lnTo>
                  <a:pt x="612227" y="1257721"/>
                </a:lnTo>
                <a:lnTo>
                  <a:pt x="613310" y="1256879"/>
                </a:lnTo>
                <a:lnTo>
                  <a:pt x="612949" y="1255435"/>
                </a:lnTo>
                <a:lnTo>
                  <a:pt x="613671" y="1254834"/>
                </a:lnTo>
                <a:lnTo>
                  <a:pt x="615475" y="1255616"/>
                </a:lnTo>
                <a:lnTo>
                  <a:pt x="615897" y="1254112"/>
                </a:lnTo>
                <a:lnTo>
                  <a:pt x="615054" y="1253270"/>
                </a:lnTo>
                <a:lnTo>
                  <a:pt x="615596" y="1250502"/>
                </a:lnTo>
                <a:lnTo>
                  <a:pt x="613851" y="1251946"/>
                </a:lnTo>
                <a:lnTo>
                  <a:pt x="612648" y="1252127"/>
                </a:lnTo>
                <a:lnTo>
                  <a:pt x="614393" y="1249961"/>
                </a:lnTo>
                <a:moveTo>
                  <a:pt x="597368" y="1245810"/>
                </a:moveTo>
                <a:lnTo>
                  <a:pt x="597428" y="1247976"/>
                </a:lnTo>
                <a:lnTo>
                  <a:pt x="596526" y="1247976"/>
                </a:lnTo>
                <a:lnTo>
                  <a:pt x="595924" y="1245329"/>
                </a:lnTo>
                <a:lnTo>
                  <a:pt x="597007" y="1244306"/>
                </a:lnTo>
                <a:lnTo>
                  <a:pt x="597368" y="1245810"/>
                </a:lnTo>
                <a:moveTo>
                  <a:pt x="621251" y="1251104"/>
                </a:moveTo>
                <a:lnTo>
                  <a:pt x="620288" y="1249720"/>
                </a:lnTo>
                <a:lnTo>
                  <a:pt x="621852" y="1250322"/>
                </a:lnTo>
                <a:lnTo>
                  <a:pt x="621251" y="1251104"/>
                </a:lnTo>
                <a:moveTo>
                  <a:pt x="600436" y="1242682"/>
                </a:moveTo>
                <a:lnTo>
                  <a:pt x="600376" y="1244246"/>
                </a:lnTo>
                <a:lnTo>
                  <a:pt x="599173" y="1244607"/>
                </a:lnTo>
                <a:lnTo>
                  <a:pt x="598030" y="1243223"/>
                </a:lnTo>
                <a:lnTo>
                  <a:pt x="599473" y="1241960"/>
                </a:lnTo>
                <a:lnTo>
                  <a:pt x="600436" y="1242682"/>
                </a:lnTo>
                <a:moveTo>
                  <a:pt x="575350" y="1250502"/>
                </a:moveTo>
                <a:lnTo>
                  <a:pt x="576854" y="1248697"/>
                </a:lnTo>
                <a:lnTo>
                  <a:pt x="578298" y="1249780"/>
                </a:lnTo>
                <a:lnTo>
                  <a:pt x="579501" y="1248758"/>
                </a:lnTo>
                <a:lnTo>
                  <a:pt x="579200" y="1247073"/>
                </a:lnTo>
                <a:lnTo>
                  <a:pt x="580644" y="1246772"/>
                </a:lnTo>
                <a:lnTo>
                  <a:pt x="582750" y="1244246"/>
                </a:lnTo>
                <a:lnTo>
                  <a:pt x="585396" y="1243103"/>
                </a:lnTo>
                <a:lnTo>
                  <a:pt x="585276" y="1241599"/>
                </a:lnTo>
                <a:lnTo>
                  <a:pt x="583471" y="1241779"/>
                </a:lnTo>
                <a:lnTo>
                  <a:pt x="581847" y="1240576"/>
                </a:lnTo>
                <a:lnTo>
                  <a:pt x="582208" y="1239373"/>
                </a:lnTo>
                <a:lnTo>
                  <a:pt x="584013" y="1239373"/>
                </a:lnTo>
                <a:lnTo>
                  <a:pt x="585036" y="1240215"/>
                </a:lnTo>
                <a:lnTo>
                  <a:pt x="584855" y="1238531"/>
                </a:lnTo>
                <a:lnTo>
                  <a:pt x="582148" y="1236606"/>
                </a:lnTo>
                <a:lnTo>
                  <a:pt x="583171" y="1235222"/>
                </a:lnTo>
                <a:lnTo>
                  <a:pt x="584133" y="1235643"/>
                </a:lnTo>
                <a:lnTo>
                  <a:pt x="587021" y="1238651"/>
                </a:lnTo>
                <a:lnTo>
                  <a:pt x="585938" y="1235042"/>
                </a:lnTo>
                <a:lnTo>
                  <a:pt x="587021" y="1233116"/>
                </a:lnTo>
                <a:lnTo>
                  <a:pt x="588886" y="1235884"/>
                </a:lnTo>
                <a:lnTo>
                  <a:pt x="588585" y="1237448"/>
                </a:lnTo>
                <a:lnTo>
                  <a:pt x="590149" y="1237809"/>
                </a:lnTo>
                <a:lnTo>
                  <a:pt x="590089" y="1238591"/>
                </a:lnTo>
                <a:lnTo>
                  <a:pt x="592555" y="1237869"/>
                </a:lnTo>
                <a:lnTo>
                  <a:pt x="590570" y="1237267"/>
                </a:lnTo>
                <a:lnTo>
                  <a:pt x="591533" y="1236425"/>
                </a:lnTo>
                <a:lnTo>
                  <a:pt x="590931" y="1235463"/>
                </a:lnTo>
                <a:lnTo>
                  <a:pt x="592014" y="1234982"/>
                </a:lnTo>
                <a:lnTo>
                  <a:pt x="590570" y="1233598"/>
                </a:lnTo>
                <a:lnTo>
                  <a:pt x="590690" y="1231372"/>
                </a:lnTo>
                <a:lnTo>
                  <a:pt x="591773" y="1230650"/>
                </a:lnTo>
                <a:lnTo>
                  <a:pt x="594781" y="1234259"/>
                </a:lnTo>
                <a:lnTo>
                  <a:pt x="594901" y="1230710"/>
                </a:lnTo>
                <a:lnTo>
                  <a:pt x="596285" y="1231673"/>
                </a:lnTo>
                <a:lnTo>
                  <a:pt x="597488" y="1230470"/>
                </a:lnTo>
                <a:lnTo>
                  <a:pt x="596526" y="1228063"/>
                </a:lnTo>
                <a:lnTo>
                  <a:pt x="597488" y="1228665"/>
                </a:lnTo>
                <a:lnTo>
                  <a:pt x="599774" y="1225898"/>
                </a:lnTo>
                <a:lnTo>
                  <a:pt x="601218" y="1227943"/>
                </a:lnTo>
                <a:lnTo>
                  <a:pt x="601038" y="1229808"/>
                </a:lnTo>
                <a:lnTo>
                  <a:pt x="599834" y="1231011"/>
                </a:lnTo>
                <a:lnTo>
                  <a:pt x="598090" y="1230229"/>
                </a:lnTo>
                <a:lnTo>
                  <a:pt x="597729" y="1232816"/>
                </a:lnTo>
                <a:lnTo>
                  <a:pt x="596044" y="1236906"/>
                </a:lnTo>
                <a:lnTo>
                  <a:pt x="597007" y="1238290"/>
                </a:lnTo>
                <a:lnTo>
                  <a:pt x="598090" y="1236847"/>
                </a:lnTo>
                <a:lnTo>
                  <a:pt x="598571" y="1234921"/>
                </a:lnTo>
                <a:lnTo>
                  <a:pt x="601038" y="1235102"/>
                </a:lnTo>
                <a:lnTo>
                  <a:pt x="599233" y="1238892"/>
                </a:lnTo>
                <a:lnTo>
                  <a:pt x="597789" y="1238471"/>
                </a:lnTo>
                <a:lnTo>
                  <a:pt x="597970" y="1240155"/>
                </a:lnTo>
                <a:lnTo>
                  <a:pt x="596405" y="1240997"/>
                </a:lnTo>
                <a:lnTo>
                  <a:pt x="594841" y="1239433"/>
                </a:lnTo>
                <a:lnTo>
                  <a:pt x="594360" y="1237568"/>
                </a:lnTo>
                <a:lnTo>
                  <a:pt x="593518" y="1239192"/>
                </a:lnTo>
                <a:lnTo>
                  <a:pt x="591954" y="1239373"/>
                </a:lnTo>
                <a:lnTo>
                  <a:pt x="593217" y="1240576"/>
                </a:lnTo>
                <a:lnTo>
                  <a:pt x="593217" y="1242501"/>
                </a:lnTo>
                <a:lnTo>
                  <a:pt x="591172" y="1241900"/>
                </a:lnTo>
                <a:lnTo>
                  <a:pt x="590089" y="1240937"/>
                </a:lnTo>
                <a:lnTo>
                  <a:pt x="590149" y="1243343"/>
                </a:lnTo>
                <a:lnTo>
                  <a:pt x="586840" y="1245329"/>
                </a:lnTo>
                <a:lnTo>
                  <a:pt x="583532" y="1246351"/>
                </a:lnTo>
                <a:lnTo>
                  <a:pt x="581907" y="1249239"/>
                </a:lnTo>
                <a:lnTo>
                  <a:pt x="578659" y="1249841"/>
                </a:lnTo>
                <a:lnTo>
                  <a:pt x="578358" y="1252006"/>
                </a:lnTo>
                <a:lnTo>
                  <a:pt x="577155" y="1252548"/>
                </a:lnTo>
                <a:lnTo>
                  <a:pt x="577335" y="1253871"/>
                </a:lnTo>
                <a:lnTo>
                  <a:pt x="575531" y="1254653"/>
                </a:lnTo>
                <a:lnTo>
                  <a:pt x="575350" y="1250502"/>
                </a:lnTo>
                <a:moveTo>
                  <a:pt x="603324" y="1240877"/>
                </a:moveTo>
                <a:lnTo>
                  <a:pt x="604527" y="1240275"/>
                </a:lnTo>
                <a:lnTo>
                  <a:pt x="603624" y="1242862"/>
                </a:lnTo>
                <a:lnTo>
                  <a:pt x="601639" y="1242561"/>
                </a:lnTo>
                <a:lnTo>
                  <a:pt x="603324" y="1240877"/>
                </a:lnTo>
                <a:moveTo>
                  <a:pt x="608798" y="1241478"/>
                </a:moveTo>
                <a:lnTo>
                  <a:pt x="610723" y="1244246"/>
                </a:lnTo>
                <a:lnTo>
                  <a:pt x="611204" y="1243524"/>
                </a:lnTo>
                <a:lnTo>
                  <a:pt x="610001" y="1241839"/>
                </a:lnTo>
                <a:lnTo>
                  <a:pt x="610783" y="1240516"/>
                </a:lnTo>
                <a:lnTo>
                  <a:pt x="612407" y="1241238"/>
                </a:lnTo>
                <a:lnTo>
                  <a:pt x="611625" y="1239373"/>
                </a:lnTo>
                <a:lnTo>
                  <a:pt x="612167" y="1238591"/>
                </a:lnTo>
                <a:lnTo>
                  <a:pt x="611866" y="1235343"/>
                </a:lnTo>
                <a:lnTo>
                  <a:pt x="612949" y="1236185"/>
                </a:lnTo>
                <a:lnTo>
                  <a:pt x="614272" y="1235583"/>
                </a:lnTo>
                <a:lnTo>
                  <a:pt x="615475" y="1232996"/>
                </a:lnTo>
                <a:lnTo>
                  <a:pt x="616077" y="1234320"/>
                </a:lnTo>
                <a:lnTo>
                  <a:pt x="615235" y="1236365"/>
                </a:lnTo>
                <a:lnTo>
                  <a:pt x="613671" y="1236906"/>
                </a:lnTo>
                <a:lnTo>
                  <a:pt x="613370" y="1239192"/>
                </a:lnTo>
                <a:lnTo>
                  <a:pt x="614934" y="1239012"/>
                </a:lnTo>
                <a:lnTo>
                  <a:pt x="614994" y="1240636"/>
                </a:lnTo>
                <a:lnTo>
                  <a:pt x="613550" y="1240636"/>
                </a:lnTo>
                <a:lnTo>
                  <a:pt x="614513" y="1242200"/>
                </a:lnTo>
                <a:lnTo>
                  <a:pt x="612829" y="1243404"/>
                </a:lnTo>
                <a:lnTo>
                  <a:pt x="611625" y="1245810"/>
                </a:lnTo>
                <a:lnTo>
                  <a:pt x="612107" y="1247855"/>
                </a:lnTo>
                <a:lnTo>
                  <a:pt x="613129" y="1247855"/>
                </a:lnTo>
                <a:lnTo>
                  <a:pt x="611746" y="1249299"/>
                </a:lnTo>
                <a:lnTo>
                  <a:pt x="610903" y="1248096"/>
                </a:lnTo>
                <a:lnTo>
                  <a:pt x="610723" y="1245930"/>
                </a:lnTo>
                <a:lnTo>
                  <a:pt x="609640" y="1245569"/>
                </a:lnTo>
                <a:lnTo>
                  <a:pt x="609099" y="1248337"/>
                </a:lnTo>
                <a:lnTo>
                  <a:pt x="607474" y="1247374"/>
                </a:lnTo>
                <a:lnTo>
                  <a:pt x="605489" y="1247254"/>
                </a:lnTo>
                <a:lnTo>
                  <a:pt x="605850" y="1245750"/>
                </a:lnTo>
                <a:lnTo>
                  <a:pt x="607053" y="1244547"/>
                </a:lnTo>
                <a:lnTo>
                  <a:pt x="608918" y="1244246"/>
                </a:lnTo>
                <a:lnTo>
                  <a:pt x="607655" y="1243223"/>
                </a:lnTo>
                <a:lnTo>
                  <a:pt x="606813" y="1241358"/>
                </a:lnTo>
                <a:lnTo>
                  <a:pt x="607474" y="1240456"/>
                </a:lnTo>
                <a:lnTo>
                  <a:pt x="608738" y="1241478"/>
                </a:lnTo>
                <a:moveTo>
                  <a:pt x="558085" y="1210798"/>
                </a:moveTo>
                <a:lnTo>
                  <a:pt x="560792" y="1207670"/>
                </a:lnTo>
                <a:lnTo>
                  <a:pt x="563138" y="1207429"/>
                </a:lnTo>
                <a:lnTo>
                  <a:pt x="564522" y="1206647"/>
                </a:lnTo>
                <a:lnTo>
                  <a:pt x="567349" y="1208151"/>
                </a:lnTo>
                <a:lnTo>
                  <a:pt x="567710" y="1209113"/>
                </a:lnTo>
                <a:lnTo>
                  <a:pt x="567169" y="1211520"/>
                </a:lnTo>
                <a:lnTo>
                  <a:pt x="565544" y="1213565"/>
                </a:lnTo>
                <a:lnTo>
                  <a:pt x="563980" y="1213445"/>
                </a:lnTo>
                <a:lnTo>
                  <a:pt x="565003" y="1215490"/>
                </a:lnTo>
                <a:lnTo>
                  <a:pt x="567710" y="1213746"/>
                </a:lnTo>
                <a:lnTo>
                  <a:pt x="568673" y="1214407"/>
                </a:lnTo>
                <a:lnTo>
                  <a:pt x="568372" y="1212422"/>
                </a:lnTo>
                <a:lnTo>
                  <a:pt x="571560" y="1209896"/>
                </a:lnTo>
                <a:lnTo>
                  <a:pt x="573245" y="1211339"/>
                </a:lnTo>
                <a:lnTo>
                  <a:pt x="572944" y="1213084"/>
                </a:lnTo>
                <a:lnTo>
                  <a:pt x="570177" y="1214407"/>
                </a:lnTo>
                <a:lnTo>
                  <a:pt x="568973" y="1216272"/>
                </a:lnTo>
                <a:lnTo>
                  <a:pt x="569395" y="1219882"/>
                </a:lnTo>
                <a:lnTo>
                  <a:pt x="570116" y="1221386"/>
                </a:lnTo>
                <a:lnTo>
                  <a:pt x="567891" y="1222288"/>
                </a:lnTo>
                <a:lnTo>
                  <a:pt x="571079" y="1223491"/>
                </a:lnTo>
                <a:lnTo>
                  <a:pt x="570598" y="1225898"/>
                </a:lnTo>
                <a:lnTo>
                  <a:pt x="571981" y="1226800"/>
                </a:lnTo>
                <a:lnTo>
                  <a:pt x="570417" y="1227281"/>
                </a:lnTo>
                <a:lnTo>
                  <a:pt x="568011" y="1225898"/>
                </a:lnTo>
                <a:lnTo>
                  <a:pt x="569816" y="1228063"/>
                </a:lnTo>
                <a:lnTo>
                  <a:pt x="567710" y="1230289"/>
                </a:lnTo>
                <a:lnTo>
                  <a:pt x="567710" y="1228124"/>
                </a:lnTo>
                <a:lnTo>
                  <a:pt x="565605" y="1227642"/>
                </a:lnTo>
                <a:lnTo>
                  <a:pt x="564040" y="1227943"/>
                </a:lnTo>
                <a:lnTo>
                  <a:pt x="563499" y="1226439"/>
                </a:lnTo>
                <a:lnTo>
                  <a:pt x="561694" y="1225356"/>
                </a:lnTo>
                <a:lnTo>
                  <a:pt x="561875" y="1223552"/>
                </a:lnTo>
                <a:lnTo>
                  <a:pt x="560912" y="1222830"/>
                </a:lnTo>
                <a:lnTo>
                  <a:pt x="558566" y="1222529"/>
                </a:lnTo>
                <a:lnTo>
                  <a:pt x="556581" y="1224875"/>
                </a:lnTo>
                <a:lnTo>
                  <a:pt x="555498" y="1226860"/>
                </a:lnTo>
                <a:lnTo>
                  <a:pt x="554235" y="1227161"/>
                </a:lnTo>
                <a:lnTo>
                  <a:pt x="555498" y="1224875"/>
                </a:lnTo>
                <a:lnTo>
                  <a:pt x="555558" y="1222288"/>
                </a:lnTo>
                <a:lnTo>
                  <a:pt x="554596" y="1220483"/>
                </a:lnTo>
                <a:lnTo>
                  <a:pt x="556400" y="1216874"/>
                </a:lnTo>
                <a:lnTo>
                  <a:pt x="555679" y="1215189"/>
                </a:lnTo>
                <a:lnTo>
                  <a:pt x="557363" y="1213686"/>
                </a:lnTo>
                <a:lnTo>
                  <a:pt x="557182" y="1212121"/>
                </a:lnTo>
                <a:lnTo>
                  <a:pt x="558085" y="1210919"/>
                </a:lnTo>
                <a:moveTo>
                  <a:pt x="573305" y="1214528"/>
                </a:moveTo>
                <a:lnTo>
                  <a:pt x="575230" y="1214227"/>
                </a:lnTo>
                <a:lnTo>
                  <a:pt x="577035" y="1215671"/>
                </a:lnTo>
                <a:lnTo>
                  <a:pt x="580042" y="1214829"/>
                </a:lnTo>
                <a:lnTo>
                  <a:pt x="581306" y="1215069"/>
                </a:lnTo>
                <a:lnTo>
                  <a:pt x="581306" y="1219641"/>
                </a:lnTo>
                <a:lnTo>
                  <a:pt x="578599" y="1224033"/>
                </a:lnTo>
                <a:lnTo>
                  <a:pt x="578599" y="1223130"/>
                </a:lnTo>
                <a:lnTo>
                  <a:pt x="576974" y="1222348"/>
                </a:lnTo>
                <a:lnTo>
                  <a:pt x="577155" y="1219942"/>
                </a:lnTo>
                <a:lnTo>
                  <a:pt x="575531" y="1218739"/>
                </a:lnTo>
                <a:lnTo>
                  <a:pt x="573545" y="1218859"/>
                </a:lnTo>
                <a:lnTo>
                  <a:pt x="571741" y="1215791"/>
                </a:lnTo>
                <a:lnTo>
                  <a:pt x="573305" y="1214588"/>
                </a:lnTo>
                <a:moveTo>
                  <a:pt x="593638" y="1220724"/>
                </a:moveTo>
                <a:lnTo>
                  <a:pt x="594420" y="1221446"/>
                </a:lnTo>
                <a:lnTo>
                  <a:pt x="593458" y="1222649"/>
                </a:lnTo>
                <a:lnTo>
                  <a:pt x="590690" y="1221446"/>
                </a:lnTo>
                <a:lnTo>
                  <a:pt x="590690" y="1219762"/>
                </a:lnTo>
                <a:lnTo>
                  <a:pt x="593097" y="1219581"/>
                </a:lnTo>
                <a:lnTo>
                  <a:pt x="593698" y="1220784"/>
                </a:lnTo>
                <a:moveTo>
                  <a:pt x="588886" y="1209053"/>
                </a:moveTo>
                <a:lnTo>
                  <a:pt x="589066" y="1210557"/>
                </a:lnTo>
                <a:lnTo>
                  <a:pt x="592074" y="1210678"/>
                </a:lnTo>
                <a:lnTo>
                  <a:pt x="590570" y="1212843"/>
                </a:lnTo>
                <a:lnTo>
                  <a:pt x="590811" y="1214107"/>
                </a:lnTo>
                <a:lnTo>
                  <a:pt x="589728" y="1215791"/>
                </a:lnTo>
                <a:lnTo>
                  <a:pt x="587863" y="1214227"/>
                </a:lnTo>
                <a:lnTo>
                  <a:pt x="587021" y="1212182"/>
                </a:lnTo>
                <a:lnTo>
                  <a:pt x="585457" y="1211760"/>
                </a:lnTo>
                <a:lnTo>
                  <a:pt x="584374" y="1213024"/>
                </a:lnTo>
                <a:lnTo>
                  <a:pt x="582569" y="1212543"/>
                </a:lnTo>
                <a:lnTo>
                  <a:pt x="581967" y="1210377"/>
                </a:lnTo>
                <a:lnTo>
                  <a:pt x="583592" y="1208632"/>
                </a:lnTo>
                <a:lnTo>
                  <a:pt x="586900" y="1207911"/>
                </a:lnTo>
                <a:lnTo>
                  <a:pt x="588886" y="1209113"/>
                </a:lnTo>
                <a:moveTo>
                  <a:pt x="632079" y="1196180"/>
                </a:moveTo>
                <a:lnTo>
                  <a:pt x="633282" y="1194495"/>
                </a:lnTo>
                <a:lnTo>
                  <a:pt x="635147" y="1195578"/>
                </a:lnTo>
                <a:lnTo>
                  <a:pt x="630936" y="1198706"/>
                </a:lnTo>
                <a:lnTo>
                  <a:pt x="632079" y="1196180"/>
                </a:lnTo>
                <a:moveTo>
                  <a:pt x="635929" y="1191969"/>
                </a:moveTo>
                <a:lnTo>
                  <a:pt x="637313" y="1193352"/>
                </a:lnTo>
                <a:lnTo>
                  <a:pt x="636952" y="1194796"/>
                </a:lnTo>
                <a:lnTo>
                  <a:pt x="637734" y="1195458"/>
                </a:lnTo>
                <a:lnTo>
                  <a:pt x="635508" y="1197022"/>
                </a:lnTo>
                <a:lnTo>
                  <a:pt x="635929" y="1195638"/>
                </a:lnTo>
                <a:lnTo>
                  <a:pt x="635087" y="1193412"/>
                </a:lnTo>
                <a:lnTo>
                  <a:pt x="633824" y="1193051"/>
                </a:lnTo>
                <a:lnTo>
                  <a:pt x="635929" y="1191969"/>
                </a:lnTo>
                <a:moveTo>
                  <a:pt x="657466" y="1192209"/>
                </a:moveTo>
                <a:lnTo>
                  <a:pt x="661316" y="1191427"/>
                </a:lnTo>
                <a:lnTo>
                  <a:pt x="663120" y="1193412"/>
                </a:lnTo>
                <a:lnTo>
                  <a:pt x="662820" y="1195398"/>
                </a:lnTo>
                <a:lnTo>
                  <a:pt x="664624" y="1196661"/>
                </a:lnTo>
                <a:lnTo>
                  <a:pt x="661857" y="1196420"/>
                </a:lnTo>
                <a:lnTo>
                  <a:pt x="660233" y="1194736"/>
                </a:lnTo>
                <a:lnTo>
                  <a:pt x="660835" y="1193773"/>
                </a:lnTo>
                <a:lnTo>
                  <a:pt x="658428" y="1193834"/>
                </a:lnTo>
                <a:lnTo>
                  <a:pt x="657405" y="1194676"/>
                </a:lnTo>
                <a:lnTo>
                  <a:pt x="656623" y="1196781"/>
                </a:lnTo>
                <a:lnTo>
                  <a:pt x="655420" y="1195879"/>
                </a:lnTo>
                <a:lnTo>
                  <a:pt x="657526" y="1192149"/>
                </a:lnTo>
                <a:moveTo>
                  <a:pt x="645314" y="1189201"/>
                </a:moveTo>
                <a:lnTo>
                  <a:pt x="647179" y="1190585"/>
                </a:lnTo>
                <a:lnTo>
                  <a:pt x="646457" y="1191307"/>
                </a:lnTo>
                <a:lnTo>
                  <a:pt x="647479" y="1192871"/>
                </a:lnTo>
                <a:lnTo>
                  <a:pt x="644652" y="1192871"/>
                </a:lnTo>
                <a:lnTo>
                  <a:pt x="643509" y="1190946"/>
                </a:lnTo>
                <a:lnTo>
                  <a:pt x="645314" y="1189141"/>
                </a:lnTo>
                <a:moveTo>
                  <a:pt x="571320" y="1165078"/>
                </a:moveTo>
                <a:lnTo>
                  <a:pt x="572884" y="1163574"/>
                </a:lnTo>
                <a:lnTo>
                  <a:pt x="572402" y="1167725"/>
                </a:lnTo>
                <a:lnTo>
                  <a:pt x="570718" y="1166522"/>
                </a:lnTo>
                <a:lnTo>
                  <a:pt x="566687" y="1166522"/>
                </a:lnTo>
                <a:lnTo>
                  <a:pt x="567590" y="1165920"/>
                </a:lnTo>
                <a:lnTo>
                  <a:pt x="569635" y="1166281"/>
                </a:lnTo>
                <a:lnTo>
                  <a:pt x="571259" y="1165078"/>
                </a:lnTo>
                <a:moveTo>
                  <a:pt x="569154" y="1156596"/>
                </a:moveTo>
                <a:lnTo>
                  <a:pt x="571981" y="1157318"/>
                </a:lnTo>
                <a:lnTo>
                  <a:pt x="565364" y="1156475"/>
                </a:lnTo>
                <a:lnTo>
                  <a:pt x="566928" y="1155994"/>
                </a:lnTo>
                <a:lnTo>
                  <a:pt x="569154" y="1156596"/>
                </a:lnTo>
                <a:moveTo>
                  <a:pt x="757207" y="1200692"/>
                </a:moveTo>
                <a:lnTo>
                  <a:pt x="758170" y="1200992"/>
                </a:lnTo>
                <a:lnTo>
                  <a:pt x="756846" y="1198466"/>
                </a:lnTo>
                <a:lnTo>
                  <a:pt x="757448" y="1197684"/>
                </a:lnTo>
                <a:lnTo>
                  <a:pt x="758651" y="1199127"/>
                </a:lnTo>
                <a:lnTo>
                  <a:pt x="760396" y="1197142"/>
                </a:lnTo>
                <a:lnTo>
                  <a:pt x="761178" y="1199549"/>
                </a:lnTo>
                <a:lnTo>
                  <a:pt x="761058" y="1201353"/>
                </a:lnTo>
                <a:lnTo>
                  <a:pt x="759012" y="1201714"/>
                </a:lnTo>
                <a:lnTo>
                  <a:pt x="758531" y="1205203"/>
                </a:lnTo>
                <a:lnTo>
                  <a:pt x="756004" y="1202196"/>
                </a:lnTo>
                <a:lnTo>
                  <a:pt x="755764" y="1200812"/>
                </a:lnTo>
                <a:lnTo>
                  <a:pt x="757147" y="1200812"/>
                </a:lnTo>
                <a:moveTo>
                  <a:pt x="697832" y="1178554"/>
                </a:moveTo>
                <a:lnTo>
                  <a:pt x="696568" y="1180057"/>
                </a:lnTo>
                <a:lnTo>
                  <a:pt x="695064" y="1178734"/>
                </a:lnTo>
                <a:lnTo>
                  <a:pt x="697290" y="1179155"/>
                </a:lnTo>
                <a:lnTo>
                  <a:pt x="697892" y="1178554"/>
                </a:lnTo>
                <a:moveTo>
                  <a:pt x="756064" y="1188179"/>
                </a:moveTo>
                <a:lnTo>
                  <a:pt x="756846" y="1186133"/>
                </a:lnTo>
                <a:lnTo>
                  <a:pt x="758350" y="1189141"/>
                </a:lnTo>
                <a:lnTo>
                  <a:pt x="756486" y="1192450"/>
                </a:lnTo>
                <a:lnTo>
                  <a:pt x="755282" y="1191307"/>
                </a:lnTo>
                <a:lnTo>
                  <a:pt x="756064" y="1188118"/>
                </a:lnTo>
                <a:moveTo>
                  <a:pt x="713713" y="1165198"/>
                </a:moveTo>
                <a:lnTo>
                  <a:pt x="714315" y="1165920"/>
                </a:lnTo>
                <a:lnTo>
                  <a:pt x="713653" y="1167304"/>
                </a:lnTo>
                <a:lnTo>
                  <a:pt x="714375" y="1168507"/>
                </a:lnTo>
                <a:lnTo>
                  <a:pt x="712570" y="1169349"/>
                </a:lnTo>
                <a:lnTo>
                  <a:pt x="709923" y="1165740"/>
                </a:lnTo>
                <a:lnTo>
                  <a:pt x="711728" y="1164958"/>
                </a:lnTo>
                <a:lnTo>
                  <a:pt x="713773" y="1165138"/>
                </a:lnTo>
                <a:moveTo>
                  <a:pt x="873493" y="1178974"/>
                </a:moveTo>
                <a:lnTo>
                  <a:pt x="877704" y="1177350"/>
                </a:lnTo>
                <a:lnTo>
                  <a:pt x="878787" y="1178373"/>
                </a:lnTo>
                <a:lnTo>
                  <a:pt x="883419" y="1178072"/>
                </a:lnTo>
                <a:lnTo>
                  <a:pt x="884802" y="1183246"/>
                </a:lnTo>
                <a:lnTo>
                  <a:pt x="885645" y="1183847"/>
                </a:lnTo>
                <a:lnTo>
                  <a:pt x="892623" y="1184328"/>
                </a:lnTo>
                <a:lnTo>
                  <a:pt x="891480" y="1186614"/>
                </a:lnTo>
                <a:lnTo>
                  <a:pt x="889013" y="1187457"/>
                </a:lnTo>
                <a:lnTo>
                  <a:pt x="888292" y="1188239"/>
                </a:lnTo>
                <a:lnTo>
                  <a:pt x="885945" y="1187758"/>
                </a:lnTo>
                <a:lnTo>
                  <a:pt x="881193" y="1187397"/>
                </a:lnTo>
                <a:lnTo>
                  <a:pt x="878967" y="1186254"/>
                </a:lnTo>
                <a:lnTo>
                  <a:pt x="875658" y="1187096"/>
                </a:lnTo>
                <a:lnTo>
                  <a:pt x="873733" y="1185832"/>
                </a:lnTo>
                <a:lnTo>
                  <a:pt x="870906" y="1184990"/>
                </a:lnTo>
                <a:lnTo>
                  <a:pt x="870244" y="1183426"/>
                </a:lnTo>
                <a:lnTo>
                  <a:pt x="870364" y="1181982"/>
                </a:lnTo>
                <a:lnTo>
                  <a:pt x="873493" y="1178974"/>
                </a:lnTo>
                <a:moveTo>
                  <a:pt x="884020" y="1170793"/>
                </a:moveTo>
                <a:lnTo>
                  <a:pt x="884622" y="1171214"/>
                </a:lnTo>
                <a:lnTo>
                  <a:pt x="886607" y="1170252"/>
                </a:lnTo>
                <a:lnTo>
                  <a:pt x="888171" y="1170974"/>
                </a:lnTo>
                <a:lnTo>
                  <a:pt x="887690" y="1173380"/>
                </a:lnTo>
                <a:lnTo>
                  <a:pt x="883178" y="1171936"/>
                </a:lnTo>
                <a:lnTo>
                  <a:pt x="881614" y="1172598"/>
                </a:lnTo>
                <a:lnTo>
                  <a:pt x="882817" y="1171094"/>
                </a:lnTo>
                <a:lnTo>
                  <a:pt x="884020" y="1170793"/>
                </a:lnTo>
                <a:moveTo>
                  <a:pt x="720992" y="1155152"/>
                </a:moveTo>
                <a:lnTo>
                  <a:pt x="721413" y="1155994"/>
                </a:lnTo>
                <a:lnTo>
                  <a:pt x="719789" y="1156235"/>
                </a:lnTo>
                <a:lnTo>
                  <a:pt x="720992" y="1155032"/>
                </a:lnTo>
                <a:moveTo>
                  <a:pt x="741807" y="1154310"/>
                </a:moveTo>
                <a:lnTo>
                  <a:pt x="743491" y="1153467"/>
                </a:lnTo>
                <a:lnTo>
                  <a:pt x="743852" y="1154430"/>
                </a:lnTo>
                <a:lnTo>
                  <a:pt x="746800" y="1154490"/>
                </a:lnTo>
                <a:lnTo>
                  <a:pt x="750771" y="1155633"/>
                </a:lnTo>
                <a:lnTo>
                  <a:pt x="752515" y="1157919"/>
                </a:lnTo>
                <a:lnTo>
                  <a:pt x="754621" y="1160025"/>
                </a:lnTo>
                <a:lnTo>
                  <a:pt x="753778" y="1160145"/>
                </a:lnTo>
                <a:lnTo>
                  <a:pt x="752876" y="1158701"/>
                </a:lnTo>
                <a:lnTo>
                  <a:pt x="748424" y="1157498"/>
                </a:lnTo>
                <a:lnTo>
                  <a:pt x="746560" y="1159002"/>
                </a:lnTo>
                <a:lnTo>
                  <a:pt x="745236" y="1158340"/>
                </a:lnTo>
                <a:lnTo>
                  <a:pt x="739822" y="1157257"/>
                </a:lnTo>
                <a:lnTo>
                  <a:pt x="738859" y="1156536"/>
                </a:lnTo>
                <a:lnTo>
                  <a:pt x="741867" y="1154310"/>
                </a:lnTo>
                <a:moveTo>
                  <a:pt x="911392" y="1159724"/>
                </a:moveTo>
                <a:lnTo>
                  <a:pt x="908866" y="1160626"/>
                </a:lnTo>
                <a:lnTo>
                  <a:pt x="908565" y="1159543"/>
                </a:lnTo>
                <a:lnTo>
                  <a:pt x="911272" y="1158882"/>
                </a:lnTo>
                <a:lnTo>
                  <a:pt x="911392" y="1159664"/>
                </a:lnTo>
                <a:moveTo>
                  <a:pt x="865071" y="1114425"/>
                </a:moveTo>
                <a:lnTo>
                  <a:pt x="866033" y="1115027"/>
                </a:lnTo>
                <a:lnTo>
                  <a:pt x="868078" y="1112500"/>
                </a:lnTo>
                <a:lnTo>
                  <a:pt x="868620" y="1110395"/>
                </a:lnTo>
                <a:lnTo>
                  <a:pt x="867718" y="1110034"/>
                </a:lnTo>
                <a:lnTo>
                  <a:pt x="870605" y="1107748"/>
                </a:lnTo>
                <a:lnTo>
                  <a:pt x="872891" y="1104018"/>
                </a:lnTo>
                <a:lnTo>
                  <a:pt x="875117" y="1103416"/>
                </a:lnTo>
                <a:lnTo>
                  <a:pt x="877644" y="1102093"/>
                </a:lnTo>
                <a:lnTo>
                  <a:pt x="878546" y="1099686"/>
                </a:lnTo>
                <a:lnTo>
                  <a:pt x="881073" y="1100288"/>
                </a:lnTo>
                <a:lnTo>
                  <a:pt x="882877" y="1099807"/>
                </a:lnTo>
                <a:lnTo>
                  <a:pt x="884381" y="1098243"/>
                </a:lnTo>
                <a:lnTo>
                  <a:pt x="887870" y="1096197"/>
                </a:lnTo>
                <a:lnTo>
                  <a:pt x="890878" y="1096197"/>
                </a:lnTo>
                <a:lnTo>
                  <a:pt x="892322" y="1094753"/>
                </a:lnTo>
                <a:lnTo>
                  <a:pt x="897977" y="1096799"/>
                </a:lnTo>
                <a:lnTo>
                  <a:pt x="899902" y="1096799"/>
                </a:lnTo>
                <a:lnTo>
                  <a:pt x="903030" y="1097701"/>
                </a:lnTo>
                <a:lnTo>
                  <a:pt x="902068" y="1102754"/>
                </a:lnTo>
                <a:lnTo>
                  <a:pt x="902308" y="1104258"/>
                </a:lnTo>
                <a:lnTo>
                  <a:pt x="901466" y="1106003"/>
                </a:lnTo>
                <a:lnTo>
                  <a:pt x="903812" y="1107266"/>
                </a:lnTo>
                <a:lnTo>
                  <a:pt x="903632" y="1109432"/>
                </a:lnTo>
                <a:lnTo>
                  <a:pt x="905797" y="1109131"/>
                </a:lnTo>
                <a:lnTo>
                  <a:pt x="905978" y="1106665"/>
                </a:lnTo>
                <a:lnTo>
                  <a:pt x="907843" y="1104559"/>
                </a:lnTo>
                <a:lnTo>
                  <a:pt x="909648" y="1104078"/>
                </a:lnTo>
                <a:lnTo>
                  <a:pt x="907181" y="1099746"/>
                </a:lnTo>
                <a:lnTo>
                  <a:pt x="908083" y="1098543"/>
                </a:lnTo>
                <a:lnTo>
                  <a:pt x="911994" y="1099145"/>
                </a:lnTo>
                <a:lnTo>
                  <a:pt x="916806" y="1100649"/>
                </a:lnTo>
                <a:lnTo>
                  <a:pt x="917408" y="1099867"/>
                </a:lnTo>
                <a:lnTo>
                  <a:pt x="916506" y="1098303"/>
                </a:lnTo>
                <a:lnTo>
                  <a:pt x="911693" y="1095295"/>
                </a:lnTo>
                <a:lnTo>
                  <a:pt x="908926" y="1094092"/>
                </a:lnTo>
                <a:lnTo>
                  <a:pt x="906339" y="1094092"/>
                </a:lnTo>
                <a:lnTo>
                  <a:pt x="906820" y="1092407"/>
                </a:lnTo>
                <a:lnTo>
                  <a:pt x="906098" y="1091445"/>
                </a:lnTo>
                <a:lnTo>
                  <a:pt x="906700" y="1090001"/>
                </a:lnTo>
                <a:lnTo>
                  <a:pt x="907422" y="1085489"/>
                </a:lnTo>
                <a:lnTo>
                  <a:pt x="910610" y="1083624"/>
                </a:lnTo>
                <a:lnTo>
                  <a:pt x="911873" y="1081098"/>
                </a:lnTo>
                <a:lnTo>
                  <a:pt x="912776" y="1081880"/>
                </a:lnTo>
                <a:lnTo>
                  <a:pt x="916024" y="1081158"/>
                </a:lnTo>
                <a:lnTo>
                  <a:pt x="917528" y="1079654"/>
                </a:lnTo>
                <a:lnTo>
                  <a:pt x="917949" y="1080977"/>
                </a:lnTo>
                <a:lnTo>
                  <a:pt x="921920" y="1082000"/>
                </a:lnTo>
                <a:lnTo>
                  <a:pt x="921078" y="1083444"/>
                </a:lnTo>
                <a:lnTo>
                  <a:pt x="921198" y="1084888"/>
                </a:lnTo>
                <a:lnTo>
                  <a:pt x="923303" y="1086211"/>
                </a:lnTo>
                <a:lnTo>
                  <a:pt x="923424" y="1088497"/>
                </a:lnTo>
                <a:lnTo>
                  <a:pt x="924206" y="1090482"/>
                </a:lnTo>
                <a:lnTo>
                  <a:pt x="923123" y="1092107"/>
                </a:lnTo>
                <a:lnTo>
                  <a:pt x="922521" y="1095115"/>
                </a:lnTo>
                <a:lnTo>
                  <a:pt x="923604" y="1096077"/>
                </a:lnTo>
                <a:lnTo>
                  <a:pt x="926011" y="1091264"/>
                </a:lnTo>
                <a:lnTo>
                  <a:pt x="928176" y="1092107"/>
                </a:lnTo>
                <a:lnTo>
                  <a:pt x="926973" y="1088256"/>
                </a:lnTo>
                <a:lnTo>
                  <a:pt x="927274" y="1085970"/>
                </a:lnTo>
                <a:lnTo>
                  <a:pt x="930161" y="1087474"/>
                </a:lnTo>
                <a:lnTo>
                  <a:pt x="932327" y="1089400"/>
                </a:lnTo>
                <a:lnTo>
                  <a:pt x="934553" y="1090543"/>
                </a:lnTo>
                <a:lnTo>
                  <a:pt x="935997" y="1089339"/>
                </a:lnTo>
                <a:lnTo>
                  <a:pt x="933470" y="1088136"/>
                </a:lnTo>
                <a:lnTo>
                  <a:pt x="933951" y="1086452"/>
                </a:lnTo>
                <a:lnTo>
                  <a:pt x="931184" y="1085489"/>
                </a:lnTo>
                <a:lnTo>
                  <a:pt x="930823" y="1084166"/>
                </a:lnTo>
                <a:lnTo>
                  <a:pt x="929018" y="1083323"/>
                </a:lnTo>
                <a:lnTo>
                  <a:pt x="926131" y="1078992"/>
                </a:lnTo>
                <a:lnTo>
                  <a:pt x="927394" y="1076465"/>
                </a:lnTo>
                <a:lnTo>
                  <a:pt x="929199" y="1075984"/>
                </a:lnTo>
                <a:lnTo>
                  <a:pt x="932327" y="1078391"/>
                </a:lnTo>
                <a:lnTo>
                  <a:pt x="935395" y="1082000"/>
                </a:lnTo>
                <a:lnTo>
                  <a:pt x="936538" y="1082361"/>
                </a:lnTo>
                <a:lnTo>
                  <a:pt x="937441" y="1084166"/>
                </a:lnTo>
                <a:lnTo>
                  <a:pt x="938824" y="1083263"/>
                </a:lnTo>
                <a:lnTo>
                  <a:pt x="941291" y="1085429"/>
                </a:lnTo>
                <a:lnTo>
                  <a:pt x="943697" y="1088737"/>
                </a:lnTo>
                <a:lnTo>
                  <a:pt x="944299" y="1086692"/>
                </a:lnTo>
                <a:lnTo>
                  <a:pt x="940689" y="1081459"/>
                </a:lnTo>
                <a:lnTo>
                  <a:pt x="940509" y="1080436"/>
                </a:lnTo>
                <a:lnTo>
                  <a:pt x="937922" y="1078571"/>
                </a:lnTo>
                <a:lnTo>
                  <a:pt x="936719" y="1075864"/>
                </a:lnTo>
                <a:lnTo>
                  <a:pt x="937380" y="1074961"/>
                </a:lnTo>
                <a:lnTo>
                  <a:pt x="939185" y="1075383"/>
                </a:lnTo>
                <a:lnTo>
                  <a:pt x="940990" y="1077849"/>
                </a:lnTo>
                <a:lnTo>
                  <a:pt x="942915" y="1078451"/>
                </a:lnTo>
                <a:lnTo>
                  <a:pt x="944118" y="1080015"/>
                </a:lnTo>
                <a:lnTo>
                  <a:pt x="947006" y="1079413"/>
                </a:lnTo>
                <a:lnTo>
                  <a:pt x="948510" y="1080917"/>
                </a:lnTo>
                <a:lnTo>
                  <a:pt x="952239" y="1081338"/>
                </a:lnTo>
                <a:lnTo>
                  <a:pt x="953262" y="1082541"/>
                </a:lnTo>
                <a:lnTo>
                  <a:pt x="955428" y="1083323"/>
                </a:lnTo>
                <a:lnTo>
                  <a:pt x="957533" y="1085730"/>
                </a:lnTo>
                <a:lnTo>
                  <a:pt x="954104" y="1087715"/>
                </a:lnTo>
                <a:lnTo>
                  <a:pt x="951939" y="1091024"/>
                </a:lnTo>
                <a:lnTo>
                  <a:pt x="951999" y="1093490"/>
                </a:lnTo>
                <a:lnTo>
                  <a:pt x="950735" y="1095295"/>
                </a:lnTo>
                <a:lnTo>
                  <a:pt x="950916" y="1096799"/>
                </a:lnTo>
                <a:lnTo>
                  <a:pt x="952119" y="1098603"/>
                </a:lnTo>
                <a:lnTo>
                  <a:pt x="953322" y="1098724"/>
                </a:lnTo>
                <a:lnTo>
                  <a:pt x="953503" y="1094994"/>
                </a:lnTo>
                <a:lnTo>
                  <a:pt x="954225" y="1091686"/>
                </a:lnTo>
                <a:lnTo>
                  <a:pt x="955187" y="1090482"/>
                </a:lnTo>
                <a:lnTo>
                  <a:pt x="957473" y="1089400"/>
                </a:lnTo>
                <a:lnTo>
                  <a:pt x="958375" y="1090783"/>
                </a:lnTo>
                <a:lnTo>
                  <a:pt x="958676" y="1092768"/>
                </a:lnTo>
                <a:lnTo>
                  <a:pt x="959278" y="1092949"/>
                </a:lnTo>
                <a:lnTo>
                  <a:pt x="961083" y="1089039"/>
                </a:lnTo>
                <a:lnTo>
                  <a:pt x="963970" y="1087775"/>
                </a:lnTo>
                <a:lnTo>
                  <a:pt x="964331" y="1085910"/>
                </a:lnTo>
                <a:lnTo>
                  <a:pt x="966737" y="1085429"/>
                </a:lnTo>
                <a:lnTo>
                  <a:pt x="966617" y="1086753"/>
                </a:lnTo>
                <a:lnTo>
                  <a:pt x="968602" y="1087294"/>
                </a:lnTo>
                <a:lnTo>
                  <a:pt x="971309" y="1084647"/>
                </a:lnTo>
                <a:lnTo>
                  <a:pt x="971370" y="1082963"/>
                </a:lnTo>
                <a:lnTo>
                  <a:pt x="972573" y="1083865"/>
                </a:lnTo>
                <a:lnTo>
                  <a:pt x="973776" y="1082662"/>
                </a:lnTo>
                <a:lnTo>
                  <a:pt x="974859" y="1083805"/>
                </a:lnTo>
                <a:lnTo>
                  <a:pt x="974197" y="1085610"/>
                </a:lnTo>
                <a:lnTo>
                  <a:pt x="978047" y="1087835"/>
                </a:lnTo>
                <a:lnTo>
                  <a:pt x="975821" y="1090061"/>
                </a:lnTo>
                <a:lnTo>
                  <a:pt x="974197" y="1089640"/>
                </a:lnTo>
                <a:lnTo>
                  <a:pt x="972392" y="1088016"/>
                </a:lnTo>
                <a:lnTo>
                  <a:pt x="971430" y="1088798"/>
                </a:lnTo>
                <a:lnTo>
                  <a:pt x="971670" y="1090543"/>
                </a:lnTo>
                <a:lnTo>
                  <a:pt x="973836" y="1091986"/>
                </a:lnTo>
                <a:lnTo>
                  <a:pt x="972031" y="1093310"/>
                </a:lnTo>
                <a:lnTo>
                  <a:pt x="972633" y="1095115"/>
                </a:lnTo>
                <a:lnTo>
                  <a:pt x="976122" y="1094031"/>
                </a:lnTo>
                <a:lnTo>
                  <a:pt x="976964" y="1094753"/>
                </a:lnTo>
                <a:lnTo>
                  <a:pt x="975881" y="1096077"/>
                </a:lnTo>
                <a:lnTo>
                  <a:pt x="974197" y="1097100"/>
                </a:lnTo>
                <a:lnTo>
                  <a:pt x="973595" y="1098724"/>
                </a:lnTo>
                <a:lnTo>
                  <a:pt x="971730" y="1097641"/>
                </a:lnTo>
                <a:lnTo>
                  <a:pt x="969926" y="1098724"/>
                </a:lnTo>
                <a:lnTo>
                  <a:pt x="968422" y="1102033"/>
                </a:lnTo>
                <a:lnTo>
                  <a:pt x="969625" y="1101431"/>
                </a:lnTo>
                <a:lnTo>
                  <a:pt x="970587" y="1102213"/>
                </a:lnTo>
                <a:lnTo>
                  <a:pt x="969204" y="1103055"/>
                </a:lnTo>
                <a:lnTo>
                  <a:pt x="968662" y="1106123"/>
                </a:lnTo>
                <a:lnTo>
                  <a:pt x="966858" y="1107026"/>
                </a:lnTo>
                <a:lnTo>
                  <a:pt x="967580" y="1108109"/>
                </a:lnTo>
                <a:lnTo>
                  <a:pt x="972091" y="1105401"/>
                </a:lnTo>
                <a:lnTo>
                  <a:pt x="972994" y="1106244"/>
                </a:lnTo>
                <a:lnTo>
                  <a:pt x="970587" y="1108229"/>
                </a:lnTo>
                <a:lnTo>
                  <a:pt x="967760" y="1111838"/>
                </a:lnTo>
                <a:lnTo>
                  <a:pt x="969565" y="1112681"/>
                </a:lnTo>
                <a:lnTo>
                  <a:pt x="973896" y="1108349"/>
                </a:lnTo>
                <a:lnTo>
                  <a:pt x="974919" y="1110034"/>
                </a:lnTo>
                <a:lnTo>
                  <a:pt x="974678" y="1111357"/>
                </a:lnTo>
                <a:lnTo>
                  <a:pt x="976423" y="1110876"/>
                </a:lnTo>
                <a:lnTo>
                  <a:pt x="977626" y="1112079"/>
                </a:lnTo>
                <a:lnTo>
                  <a:pt x="981717" y="1111718"/>
                </a:lnTo>
                <a:lnTo>
                  <a:pt x="981296" y="1114485"/>
                </a:lnTo>
                <a:lnTo>
                  <a:pt x="976062" y="1118937"/>
                </a:lnTo>
                <a:lnTo>
                  <a:pt x="974377" y="1119539"/>
                </a:lnTo>
                <a:lnTo>
                  <a:pt x="972452" y="1123148"/>
                </a:lnTo>
                <a:lnTo>
                  <a:pt x="971309" y="1126757"/>
                </a:lnTo>
                <a:lnTo>
                  <a:pt x="968422" y="1125253"/>
                </a:lnTo>
                <a:lnTo>
                  <a:pt x="967219" y="1124892"/>
                </a:lnTo>
                <a:lnTo>
                  <a:pt x="965053" y="1126096"/>
                </a:lnTo>
                <a:lnTo>
                  <a:pt x="966858" y="1123208"/>
                </a:lnTo>
                <a:lnTo>
                  <a:pt x="965414" y="1122306"/>
                </a:lnTo>
                <a:lnTo>
                  <a:pt x="963669" y="1124712"/>
                </a:lnTo>
                <a:lnTo>
                  <a:pt x="962767" y="1123388"/>
                </a:lnTo>
                <a:lnTo>
                  <a:pt x="960782" y="1123208"/>
                </a:lnTo>
                <a:lnTo>
                  <a:pt x="959518" y="1120682"/>
                </a:lnTo>
                <a:lnTo>
                  <a:pt x="958195" y="1121524"/>
                </a:lnTo>
                <a:lnTo>
                  <a:pt x="955548" y="1119959"/>
                </a:lnTo>
                <a:lnTo>
                  <a:pt x="955067" y="1117734"/>
                </a:lnTo>
                <a:lnTo>
                  <a:pt x="951277" y="1117914"/>
                </a:lnTo>
                <a:lnTo>
                  <a:pt x="949653" y="1116471"/>
                </a:lnTo>
                <a:lnTo>
                  <a:pt x="947066" y="1116771"/>
                </a:lnTo>
                <a:lnTo>
                  <a:pt x="948209" y="1118335"/>
                </a:lnTo>
                <a:lnTo>
                  <a:pt x="947487" y="1119659"/>
                </a:lnTo>
                <a:lnTo>
                  <a:pt x="951096" y="1119779"/>
                </a:lnTo>
                <a:lnTo>
                  <a:pt x="953443" y="1121283"/>
                </a:lnTo>
                <a:lnTo>
                  <a:pt x="954826" y="1123509"/>
                </a:lnTo>
                <a:lnTo>
                  <a:pt x="954586" y="1124351"/>
                </a:lnTo>
                <a:lnTo>
                  <a:pt x="958556" y="1126276"/>
                </a:lnTo>
                <a:lnTo>
                  <a:pt x="959518" y="1128141"/>
                </a:lnTo>
                <a:lnTo>
                  <a:pt x="958977" y="1130307"/>
                </a:lnTo>
                <a:lnTo>
                  <a:pt x="957593" y="1130908"/>
                </a:lnTo>
                <a:lnTo>
                  <a:pt x="957232" y="1133074"/>
                </a:lnTo>
                <a:lnTo>
                  <a:pt x="953984" y="1135781"/>
                </a:lnTo>
                <a:lnTo>
                  <a:pt x="953623" y="1133916"/>
                </a:lnTo>
                <a:lnTo>
                  <a:pt x="952239" y="1132894"/>
                </a:lnTo>
                <a:lnTo>
                  <a:pt x="948810" y="1136142"/>
                </a:lnTo>
                <a:lnTo>
                  <a:pt x="947547" y="1135300"/>
                </a:lnTo>
                <a:lnTo>
                  <a:pt x="947968" y="1133495"/>
                </a:lnTo>
                <a:lnTo>
                  <a:pt x="947186" y="1132773"/>
                </a:lnTo>
                <a:lnTo>
                  <a:pt x="946344" y="1133796"/>
                </a:lnTo>
                <a:lnTo>
                  <a:pt x="944840" y="1131991"/>
                </a:lnTo>
                <a:lnTo>
                  <a:pt x="946224" y="1129344"/>
                </a:lnTo>
                <a:lnTo>
                  <a:pt x="943938" y="1130247"/>
                </a:lnTo>
                <a:lnTo>
                  <a:pt x="942253" y="1129886"/>
                </a:lnTo>
                <a:lnTo>
                  <a:pt x="942073" y="1129043"/>
                </a:lnTo>
                <a:lnTo>
                  <a:pt x="939065" y="1129465"/>
                </a:lnTo>
                <a:lnTo>
                  <a:pt x="936658" y="1130668"/>
                </a:lnTo>
                <a:lnTo>
                  <a:pt x="934974" y="1129465"/>
                </a:lnTo>
                <a:lnTo>
                  <a:pt x="933590" y="1130066"/>
                </a:lnTo>
                <a:lnTo>
                  <a:pt x="934372" y="1131269"/>
                </a:lnTo>
                <a:lnTo>
                  <a:pt x="936538" y="1132593"/>
                </a:lnTo>
                <a:lnTo>
                  <a:pt x="940328" y="1131991"/>
                </a:lnTo>
                <a:lnTo>
                  <a:pt x="941832" y="1133555"/>
                </a:lnTo>
                <a:lnTo>
                  <a:pt x="943035" y="1135781"/>
                </a:lnTo>
                <a:lnTo>
                  <a:pt x="941050" y="1137345"/>
                </a:lnTo>
                <a:lnTo>
                  <a:pt x="939005" y="1137526"/>
                </a:lnTo>
                <a:lnTo>
                  <a:pt x="936598" y="1138609"/>
                </a:lnTo>
                <a:lnTo>
                  <a:pt x="932989" y="1137947"/>
                </a:lnTo>
                <a:lnTo>
                  <a:pt x="931064" y="1136984"/>
                </a:lnTo>
                <a:lnTo>
                  <a:pt x="930462" y="1138669"/>
                </a:lnTo>
                <a:lnTo>
                  <a:pt x="931545" y="1138548"/>
                </a:lnTo>
                <a:lnTo>
                  <a:pt x="932447" y="1139932"/>
                </a:lnTo>
                <a:lnTo>
                  <a:pt x="931485" y="1141677"/>
                </a:lnTo>
                <a:lnTo>
                  <a:pt x="931906" y="1142278"/>
                </a:lnTo>
                <a:lnTo>
                  <a:pt x="934493" y="1140895"/>
                </a:lnTo>
                <a:lnTo>
                  <a:pt x="936839" y="1140534"/>
                </a:lnTo>
                <a:lnTo>
                  <a:pt x="936237" y="1142038"/>
                </a:lnTo>
                <a:lnTo>
                  <a:pt x="938403" y="1142459"/>
                </a:lnTo>
                <a:lnTo>
                  <a:pt x="939065" y="1141496"/>
                </a:lnTo>
                <a:lnTo>
                  <a:pt x="941772" y="1141376"/>
                </a:lnTo>
                <a:lnTo>
                  <a:pt x="942795" y="1143421"/>
                </a:lnTo>
                <a:lnTo>
                  <a:pt x="944058" y="1143241"/>
                </a:lnTo>
                <a:lnTo>
                  <a:pt x="944840" y="1144865"/>
                </a:lnTo>
                <a:lnTo>
                  <a:pt x="942494" y="1146489"/>
                </a:lnTo>
                <a:lnTo>
                  <a:pt x="938884" y="1146550"/>
                </a:lnTo>
                <a:lnTo>
                  <a:pt x="937801" y="1146008"/>
                </a:lnTo>
                <a:lnTo>
                  <a:pt x="935997" y="1146910"/>
                </a:lnTo>
                <a:lnTo>
                  <a:pt x="934433" y="1146790"/>
                </a:lnTo>
                <a:lnTo>
                  <a:pt x="932989" y="1147933"/>
                </a:lnTo>
                <a:lnTo>
                  <a:pt x="931485" y="1146910"/>
                </a:lnTo>
                <a:lnTo>
                  <a:pt x="929079" y="1148294"/>
                </a:lnTo>
                <a:lnTo>
                  <a:pt x="928296" y="1149677"/>
                </a:lnTo>
                <a:lnTo>
                  <a:pt x="928898" y="1151422"/>
                </a:lnTo>
                <a:lnTo>
                  <a:pt x="926732" y="1154129"/>
                </a:lnTo>
                <a:lnTo>
                  <a:pt x="924146" y="1154430"/>
                </a:lnTo>
                <a:lnTo>
                  <a:pt x="922040" y="1152986"/>
                </a:lnTo>
                <a:lnTo>
                  <a:pt x="923243" y="1151663"/>
                </a:lnTo>
                <a:lnTo>
                  <a:pt x="923063" y="1149858"/>
                </a:lnTo>
                <a:lnTo>
                  <a:pt x="921739" y="1149738"/>
                </a:lnTo>
                <a:lnTo>
                  <a:pt x="924146" y="1147271"/>
                </a:lnTo>
                <a:lnTo>
                  <a:pt x="920356" y="1148174"/>
                </a:lnTo>
                <a:lnTo>
                  <a:pt x="920476" y="1146850"/>
                </a:lnTo>
                <a:lnTo>
                  <a:pt x="922822" y="1145527"/>
                </a:lnTo>
                <a:lnTo>
                  <a:pt x="921499" y="1144925"/>
                </a:lnTo>
                <a:lnTo>
                  <a:pt x="922160" y="1143722"/>
                </a:lnTo>
                <a:lnTo>
                  <a:pt x="927214" y="1139150"/>
                </a:lnTo>
                <a:lnTo>
                  <a:pt x="927214" y="1137225"/>
                </a:lnTo>
                <a:lnTo>
                  <a:pt x="925650" y="1138428"/>
                </a:lnTo>
                <a:lnTo>
                  <a:pt x="923183" y="1138007"/>
                </a:lnTo>
                <a:lnTo>
                  <a:pt x="923484" y="1139992"/>
                </a:lnTo>
                <a:lnTo>
                  <a:pt x="922642" y="1140052"/>
                </a:lnTo>
                <a:lnTo>
                  <a:pt x="918792" y="1143963"/>
                </a:lnTo>
                <a:lnTo>
                  <a:pt x="917588" y="1141617"/>
                </a:lnTo>
                <a:lnTo>
                  <a:pt x="916806" y="1141135"/>
                </a:lnTo>
                <a:lnTo>
                  <a:pt x="916084" y="1142158"/>
                </a:lnTo>
                <a:lnTo>
                  <a:pt x="916987" y="1145527"/>
                </a:lnTo>
                <a:lnTo>
                  <a:pt x="916024" y="1147391"/>
                </a:lnTo>
                <a:lnTo>
                  <a:pt x="912896" y="1144504"/>
                </a:lnTo>
                <a:lnTo>
                  <a:pt x="911573" y="1144865"/>
                </a:lnTo>
                <a:lnTo>
                  <a:pt x="908866" y="1144384"/>
                </a:lnTo>
                <a:lnTo>
                  <a:pt x="908324" y="1145587"/>
                </a:lnTo>
                <a:lnTo>
                  <a:pt x="906940" y="1146550"/>
                </a:lnTo>
                <a:lnTo>
                  <a:pt x="911753" y="1147391"/>
                </a:lnTo>
                <a:lnTo>
                  <a:pt x="912174" y="1148836"/>
                </a:lnTo>
                <a:lnTo>
                  <a:pt x="910610" y="1150038"/>
                </a:lnTo>
                <a:lnTo>
                  <a:pt x="913317" y="1152144"/>
                </a:lnTo>
                <a:lnTo>
                  <a:pt x="912355" y="1154430"/>
                </a:lnTo>
                <a:lnTo>
                  <a:pt x="910249" y="1155332"/>
                </a:lnTo>
                <a:lnTo>
                  <a:pt x="909648" y="1157017"/>
                </a:lnTo>
                <a:lnTo>
                  <a:pt x="906880" y="1156776"/>
                </a:lnTo>
                <a:lnTo>
                  <a:pt x="905376" y="1155693"/>
                </a:lnTo>
                <a:lnTo>
                  <a:pt x="905557" y="1157679"/>
                </a:lnTo>
                <a:lnTo>
                  <a:pt x="903271" y="1159604"/>
                </a:lnTo>
                <a:lnTo>
                  <a:pt x="901707" y="1159965"/>
                </a:lnTo>
                <a:lnTo>
                  <a:pt x="901707" y="1161769"/>
                </a:lnTo>
                <a:lnTo>
                  <a:pt x="903812" y="1160626"/>
                </a:lnTo>
                <a:lnTo>
                  <a:pt x="905436" y="1161047"/>
                </a:lnTo>
                <a:lnTo>
                  <a:pt x="904053" y="1162612"/>
                </a:lnTo>
                <a:lnTo>
                  <a:pt x="900143" y="1163634"/>
                </a:lnTo>
                <a:lnTo>
                  <a:pt x="899782" y="1162251"/>
                </a:lnTo>
                <a:lnTo>
                  <a:pt x="898097" y="1162852"/>
                </a:lnTo>
                <a:lnTo>
                  <a:pt x="897496" y="1164236"/>
                </a:lnTo>
                <a:lnTo>
                  <a:pt x="894668" y="1166161"/>
                </a:lnTo>
                <a:lnTo>
                  <a:pt x="894067" y="1167845"/>
                </a:lnTo>
                <a:lnTo>
                  <a:pt x="890517" y="1169229"/>
                </a:lnTo>
                <a:lnTo>
                  <a:pt x="888713" y="1168868"/>
                </a:lnTo>
                <a:lnTo>
                  <a:pt x="888111" y="1167063"/>
                </a:lnTo>
                <a:lnTo>
                  <a:pt x="883599" y="1168086"/>
                </a:lnTo>
                <a:lnTo>
                  <a:pt x="882998" y="1167785"/>
                </a:lnTo>
                <a:lnTo>
                  <a:pt x="884381" y="1164777"/>
                </a:lnTo>
                <a:lnTo>
                  <a:pt x="888111" y="1160265"/>
                </a:lnTo>
                <a:lnTo>
                  <a:pt x="890698" y="1159784"/>
                </a:lnTo>
                <a:lnTo>
                  <a:pt x="892382" y="1157077"/>
                </a:lnTo>
                <a:lnTo>
                  <a:pt x="894367" y="1155994"/>
                </a:lnTo>
                <a:lnTo>
                  <a:pt x="897556" y="1155573"/>
                </a:lnTo>
                <a:lnTo>
                  <a:pt x="899541" y="1153588"/>
                </a:lnTo>
                <a:lnTo>
                  <a:pt x="898097" y="1151603"/>
                </a:lnTo>
                <a:lnTo>
                  <a:pt x="896172" y="1152806"/>
                </a:lnTo>
                <a:lnTo>
                  <a:pt x="893826" y="1152565"/>
                </a:lnTo>
                <a:lnTo>
                  <a:pt x="894428" y="1149317"/>
                </a:lnTo>
                <a:lnTo>
                  <a:pt x="897616" y="1145166"/>
                </a:lnTo>
                <a:lnTo>
                  <a:pt x="897315" y="1144504"/>
                </a:lnTo>
                <a:lnTo>
                  <a:pt x="899902" y="1142699"/>
                </a:lnTo>
                <a:lnTo>
                  <a:pt x="900925" y="1142699"/>
                </a:lnTo>
                <a:lnTo>
                  <a:pt x="903391" y="1141316"/>
                </a:lnTo>
                <a:lnTo>
                  <a:pt x="904113" y="1140233"/>
                </a:lnTo>
                <a:lnTo>
                  <a:pt x="905918" y="1139992"/>
                </a:lnTo>
                <a:lnTo>
                  <a:pt x="903812" y="1137766"/>
                </a:lnTo>
                <a:lnTo>
                  <a:pt x="902669" y="1139992"/>
                </a:lnTo>
                <a:lnTo>
                  <a:pt x="899842" y="1140413"/>
                </a:lnTo>
                <a:lnTo>
                  <a:pt x="894849" y="1144624"/>
                </a:lnTo>
                <a:lnTo>
                  <a:pt x="891239" y="1148114"/>
                </a:lnTo>
                <a:lnTo>
                  <a:pt x="889254" y="1150580"/>
                </a:lnTo>
                <a:lnTo>
                  <a:pt x="887389" y="1150460"/>
                </a:lnTo>
                <a:lnTo>
                  <a:pt x="884622" y="1153949"/>
                </a:lnTo>
                <a:lnTo>
                  <a:pt x="882396" y="1154370"/>
                </a:lnTo>
                <a:lnTo>
                  <a:pt x="881193" y="1156957"/>
                </a:lnTo>
                <a:lnTo>
                  <a:pt x="877403" y="1158942"/>
                </a:lnTo>
                <a:lnTo>
                  <a:pt x="878125" y="1155513"/>
                </a:lnTo>
                <a:lnTo>
                  <a:pt x="877583" y="1152024"/>
                </a:lnTo>
                <a:lnTo>
                  <a:pt x="876260" y="1150820"/>
                </a:lnTo>
                <a:lnTo>
                  <a:pt x="874876" y="1148414"/>
                </a:lnTo>
                <a:lnTo>
                  <a:pt x="872350" y="1146610"/>
                </a:lnTo>
                <a:lnTo>
                  <a:pt x="869883" y="1145467"/>
                </a:lnTo>
                <a:lnTo>
                  <a:pt x="871688" y="1138970"/>
                </a:lnTo>
                <a:lnTo>
                  <a:pt x="872410" y="1130367"/>
                </a:lnTo>
                <a:lnTo>
                  <a:pt x="870906" y="1124051"/>
                </a:lnTo>
                <a:lnTo>
                  <a:pt x="869823" y="1122727"/>
                </a:lnTo>
                <a:lnTo>
                  <a:pt x="866996" y="1122667"/>
                </a:lnTo>
                <a:lnTo>
                  <a:pt x="866935" y="1121043"/>
                </a:lnTo>
                <a:lnTo>
                  <a:pt x="865311" y="1121404"/>
                </a:lnTo>
                <a:lnTo>
                  <a:pt x="862905" y="1120561"/>
                </a:lnTo>
                <a:lnTo>
                  <a:pt x="864469" y="1120020"/>
                </a:lnTo>
                <a:lnTo>
                  <a:pt x="865251" y="1117493"/>
                </a:lnTo>
                <a:lnTo>
                  <a:pt x="863928" y="1116531"/>
                </a:lnTo>
                <a:lnTo>
                  <a:pt x="863807" y="1114726"/>
                </a:lnTo>
                <a:lnTo>
                  <a:pt x="865010" y="1114425"/>
                </a:lnTo>
                <a:moveTo>
                  <a:pt x="974017" y="1129645"/>
                </a:moveTo>
                <a:lnTo>
                  <a:pt x="974498" y="1130608"/>
                </a:lnTo>
                <a:lnTo>
                  <a:pt x="973054" y="1131690"/>
                </a:lnTo>
                <a:lnTo>
                  <a:pt x="971550" y="1131570"/>
                </a:lnTo>
                <a:lnTo>
                  <a:pt x="973054" y="1129344"/>
                </a:lnTo>
                <a:lnTo>
                  <a:pt x="974017" y="1129645"/>
                </a:lnTo>
                <a:moveTo>
                  <a:pt x="1834274" y="1230650"/>
                </a:moveTo>
                <a:lnTo>
                  <a:pt x="1834575" y="1227823"/>
                </a:lnTo>
                <a:lnTo>
                  <a:pt x="1835778" y="1229267"/>
                </a:lnTo>
                <a:lnTo>
                  <a:pt x="1836741" y="1228364"/>
                </a:lnTo>
                <a:lnTo>
                  <a:pt x="1838546" y="1231372"/>
                </a:lnTo>
                <a:lnTo>
                  <a:pt x="1838786" y="1232996"/>
                </a:lnTo>
                <a:lnTo>
                  <a:pt x="1835778" y="1233237"/>
                </a:lnTo>
                <a:lnTo>
                  <a:pt x="1835177" y="1233839"/>
                </a:lnTo>
                <a:lnTo>
                  <a:pt x="1833793" y="1231252"/>
                </a:lnTo>
                <a:lnTo>
                  <a:pt x="1834335" y="1230650"/>
                </a:lnTo>
                <a:moveTo>
                  <a:pt x="1840170" y="1226138"/>
                </a:moveTo>
                <a:lnTo>
                  <a:pt x="1842215" y="1225597"/>
                </a:lnTo>
                <a:lnTo>
                  <a:pt x="1844261" y="1227883"/>
                </a:lnTo>
                <a:lnTo>
                  <a:pt x="1842877" y="1228184"/>
                </a:lnTo>
                <a:lnTo>
                  <a:pt x="1842275" y="1229387"/>
                </a:lnTo>
                <a:lnTo>
                  <a:pt x="1839869" y="1227642"/>
                </a:lnTo>
                <a:lnTo>
                  <a:pt x="1840170" y="1226138"/>
                </a:lnTo>
                <a:moveTo>
                  <a:pt x="1788554" y="1247374"/>
                </a:moveTo>
                <a:lnTo>
                  <a:pt x="1788314" y="1250803"/>
                </a:lnTo>
                <a:lnTo>
                  <a:pt x="1787472" y="1248998"/>
                </a:lnTo>
                <a:lnTo>
                  <a:pt x="1788675" y="1245990"/>
                </a:lnTo>
                <a:lnTo>
                  <a:pt x="1788554" y="1247374"/>
                </a:lnTo>
                <a:moveTo>
                  <a:pt x="1837102" y="1223852"/>
                </a:moveTo>
                <a:lnTo>
                  <a:pt x="1838124" y="1225657"/>
                </a:lnTo>
                <a:lnTo>
                  <a:pt x="1836741" y="1225838"/>
                </a:lnTo>
                <a:lnTo>
                  <a:pt x="1835899" y="1223311"/>
                </a:lnTo>
                <a:lnTo>
                  <a:pt x="1837102" y="1223852"/>
                </a:lnTo>
                <a:moveTo>
                  <a:pt x="1838486" y="1222469"/>
                </a:moveTo>
                <a:lnTo>
                  <a:pt x="1841493" y="1224755"/>
                </a:lnTo>
                <a:lnTo>
                  <a:pt x="1838967" y="1224634"/>
                </a:lnTo>
                <a:lnTo>
                  <a:pt x="1837403" y="1222950"/>
                </a:lnTo>
                <a:lnTo>
                  <a:pt x="1838486" y="1222469"/>
                </a:lnTo>
                <a:moveTo>
                  <a:pt x="1835538" y="1219100"/>
                </a:moveTo>
                <a:lnTo>
                  <a:pt x="1837764" y="1218679"/>
                </a:lnTo>
                <a:lnTo>
                  <a:pt x="1838907" y="1219220"/>
                </a:lnTo>
                <a:lnTo>
                  <a:pt x="1838907" y="1221386"/>
                </a:lnTo>
                <a:lnTo>
                  <a:pt x="1835899" y="1221025"/>
                </a:lnTo>
                <a:lnTo>
                  <a:pt x="1835538" y="1219040"/>
                </a:lnTo>
                <a:moveTo>
                  <a:pt x="1835658" y="1216032"/>
                </a:moveTo>
                <a:lnTo>
                  <a:pt x="1836982" y="1216152"/>
                </a:lnTo>
                <a:lnTo>
                  <a:pt x="1837282" y="1217836"/>
                </a:lnTo>
                <a:lnTo>
                  <a:pt x="1835237" y="1217836"/>
                </a:lnTo>
                <a:lnTo>
                  <a:pt x="1835658" y="1216032"/>
                </a:lnTo>
                <a:moveTo>
                  <a:pt x="1832049" y="1208993"/>
                </a:moveTo>
                <a:lnTo>
                  <a:pt x="1832049" y="1208392"/>
                </a:lnTo>
                <a:lnTo>
                  <a:pt x="1834515" y="1202256"/>
                </a:lnTo>
                <a:lnTo>
                  <a:pt x="1836320" y="1201293"/>
                </a:lnTo>
                <a:lnTo>
                  <a:pt x="1838847" y="1201053"/>
                </a:lnTo>
                <a:lnTo>
                  <a:pt x="1841012" y="1201835"/>
                </a:lnTo>
                <a:lnTo>
                  <a:pt x="1843479" y="1200511"/>
                </a:lnTo>
                <a:lnTo>
                  <a:pt x="1845825" y="1200030"/>
                </a:lnTo>
                <a:lnTo>
                  <a:pt x="1848532" y="1201053"/>
                </a:lnTo>
                <a:lnTo>
                  <a:pt x="1850216" y="1202496"/>
                </a:lnTo>
                <a:lnTo>
                  <a:pt x="1850818" y="1204782"/>
                </a:lnTo>
                <a:lnTo>
                  <a:pt x="1849795" y="1205625"/>
                </a:lnTo>
                <a:lnTo>
                  <a:pt x="1848893" y="1208151"/>
                </a:lnTo>
                <a:lnTo>
                  <a:pt x="1850698" y="1212242"/>
                </a:lnTo>
                <a:lnTo>
                  <a:pt x="1850698" y="1213746"/>
                </a:lnTo>
                <a:lnTo>
                  <a:pt x="1847870" y="1215851"/>
                </a:lnTo>
                <a:lnTo>
                  <a:pt x="1845765" y="1216453"/>
                </a:lnTo>
                <a:lnTo>
                  <a:pt x="1841553" y="1218799"/>
                </a:lnTo>
                <a:lnTo>
                  <a:pt x="1840832" y="1217596"/>
                </a:lnTo>
                <a:lnTo>
                  <a:pt x="1837944" y="1216032"/>
                </a:lnTo>
                <a:lnTo>
                  <a:pt x="1836982" y="1214347"/>
                </a:lnTo>
                <a:lnTo>
                  <a:pt x="1831688" y="1212302"/>
                </a:lnTo>
                <a:lnTo>
                  <a:pt x="1831206" y="1210377"/>
                </a:lnTo>
                <a:lnTo>
                  <a:pt x="1831988" y="1208993"/>
                </a:lnTo>
                <a:moveTo>
                  <a:pt x="1798902" y="1211400"/>
                </a:moveTo>
                <a:lnTo>
                  <a:pt x="1797578" y="1211941"/>
                </a:lnTo>
                <a:lnTo>
                  <a:pt x="1796014" y="1209835"/>
                </a:lnTo>
                <a:lnTo>
                  <a:pt x="1797458" y="1209776"/>
                </a:lnTo>
                <a:lnTo>
                  <a:pt x="1798841" y="1211400"/>
                </a:lnTo>
                <a:moveTo>
                  <a:pt x="1828740" y="1201594"/>
                </a:moveTo>
                <a:lnTo>
                  <a:pt x="1829462" y="1201113"/>
                </a:lnTo>
                <a:lnTo>
                  <a:pt x="1830304" y="1202316"/>
                </a:lnTo>
                <a:lnTo>
                  <a:pt x="1828740" y="1201594"/>
                </a:lnTo>
                <a:moveTo>
                  <a:pt x="1855811" y="1200030"/>
                </a:moveTo>
                <a:lnTo>
                  <a:pt x="1859781" y="1201173"/>
                </a:lnTo>
                <a:lnTo>
                  <a:pt x="1860744" y="1203760"/>
                </a:lnTo>
                <a:lnTo>
                  <a:pt x="1859120" y="1203399"/>
                </a:lnTo>
                <a:lnTo>
                  <a:pt x="1858819" y="1204662"/>
                </a:lnTo>
                <a:lnTo>
                  <a:pt x="1855871" y="1206768"/>
                </a:lnTo>
                <a:lnTo>
                  <a:pt x="1853826" y="1205504"/>
                </a:lnTo>
                <a:lnTo>
                  <a:pt x="1853525" y="1204000"/>
                </a:lnTo>
                <a:lnTo>
                  <a:pt x="1854307" y="1201534"/>
                </a:lnTo>
                <a:lnTo>
                  <a:pt x="1855751" y="1200030"/>
                </a:lnTo>
                <a:moveTo>
                  <a:pt x="1850336" y="1197142"/>
                </a:moveTo>
                <a:lnTo>
                  <a:pt x="1852141" y="1198646"/>
                </a:lnTo>
                <a:lnTo>
                  <a:pt x="1851540" y="1199729"/>
                </a:lnTo>
                <a:lnTo>
                  <a:pt x="1848833" y="1198526"/>
                </a:lnTo>
                <a:lnTo>
                  <a:pt x="1848412" y="1197142"/>
                </a:lnTo>
                <a:lnTo>
                  <a:pt x="1850397" y="1197142"/>
                </a:lnTo>
                <a:moveTo>
                  <a:pt x="1851600" y="1195518"/>
                </a:moveTo>
                <a:lnTo>
                  <a:pt x="1851961" y="1196661"/>
                </a:lnTo>
                <a:lnTo>
                  <a:pt x="1849976" y="1196360"/>
                </a:lnTo>
                <a:lnTo>
                  <a:pt x="1849555" y="1195157"/>
                </a:lnTo>
                <a:lnTo>
                  <a:pt x="1851059" y="1194676"/>
                </a:lnTo>
                <a:lnTo>
                  <a:pt x="1851660" y="1195518"/>
                </a:lnTo>
                <a:moveTo>
                  <a:pt x="1797157" y="1204903"/>
                </a:moveTo>
                <a:lnTo>
                  <a:pt x="1798119" y="1205504"/>
                </a:lnTo>
                <a:lnTo>
                  <a:pt x="1797939" y="1207008"/>
                </a:lnTo>
                <a:lnTo>
                  <a:pt x="1796255" y="1206106"/>
                </a:lnTo>
                <a:lnTo>
                  <a:pt x="1795112" y="1203700"/>
                </a:lnTo>
                <a:lnTo>
                  <a:pt x="1797157" y="1204903"/>
                </a:lnTo>
                <a:moveTo>
                  <a:pt x="1767499" y="1176689"/>
                </a:moveTo>
                <a:lnTo>
                  <a:pt x="1769123" y="1174222"/>
                </a:lnTo>
                <a:lnTo>
                  <a:pt x="1770266" y="1174102"/>
                </a:lnTo>
                <a:lnTo>
                  <a:pt x="1776824" y="1178072"/>
                </a:lnTo>
                <a:lnTo>
                  <a:pt x="1777907" y="1177711"/>
                </a:lnTo>
                <a:lnTo>
                  <a:pt x="1776703" y="1176508"/>
                </a:lnTo>
                <a:lnTo>
                  <a:pt x="1776764" y="1175305"/>
                </a:lnTo>
                <a:lnTo>
                  <a:pt x="1773635" y="1174102"/>
                </a:lnTo>
                <a:lnTo>
                  <a:pt x="1773756" y="1172899"/>
                </a:lnTo>
                <a:lnTo>
                  <a:pt x="1770928" y="1172117"/>
                </a:lnTo>
                <a:lnTo>
                  <a:pt x="1771289" y="1171515"/>
                </a:lnTo>
                <a:lnTo>
                  <a:pt x="1773756" y="1171695"/>
                </a:lnTo>
                <a:lnTo>
                  <a:pt x="1776102" y="1172718"/>
                </a:lnTo>
                <a:lnTo>
                  <a:pt x="1776523" y="1169349"/>
                </a:lnTo>
                <a:lnTo>
                  <a:pt x="1777907" y="1170372"/>
                </a:lnTo>
                <a:lnTo>
                  <a:pt x="1781155" y="1171695"/>
                </a:lnTo>
                <a:lnTo>
                  <a:pt x="1783441" y="1176388"/>
                </a:lnTo>
                <a:lnTo>
                  <a:pt x="1784163" y="1179035"/>
                </a:lnTo>
                <a:lnTo>
                  <a:pt x="1785547" y="1178252"/>
                </a:lnTo>
                <a:lnTo>
                  <a:pt x="1785847" y="1180238"/>
                </a:lnTo>
                <a:lnTo>
                  <a:pt x="1786870" y="1180117"/>
                </a:lnTo>
                <a:lnTo>
                  <a:pt x="1788073" y="1183607"/>
                </a:lnTo>
                <a:lnTo>
                  <a:pt x="1789036" y="1183546"/>
                </a:lnTo>
                <a:lnTo>
                  <a:pt x="1787833" y="1185712"/>
                </a:lnTo>
                <a:lnTo>
                  <a:pt x="1790540" y="1187036"/>
                </a:lnTo>
                <a:lnTo>
                  <a:pt x="1790961" y="1183968"/>
                </a:lnTo>
                <a:lnTo>
                  <a:pt x="1790480" y="1181561"/>
                </a:lnTo>
                <a:lnTo>
                  <a:pt x="1789397" y="1181020"/>
                </a:lnTo>
                <a:lnTo>
                  <a:pt x="1789998" y="1179395"/>
                </a:lnTo>
                <a:lnTo>
                  <a:pt x="1792766" y="1179636"/>
                </a:lnTo>
                <a:lnTo>
                  <a:pt x="1792766" y="1181441"/>
                </a:lnTo>
                <a:lnTo>
                  <a:pt x="1795112" y="1180358"/>
                </a:lnTo>
                <a:lnTo>
                  <a:pt x="1792284" y="1177050"/>
                </a:lnTo>
                <a:lnTo>
                  <a:pt x="1791923" y="1175666"/>
                </a:lnTo>
                <a:lnTo>
                  <a:pt x="1789457" y="1175485"/>
                </a:lnTo>
                <a:lnTo>
                  <a:pt x="1787532" y="1172056"/>
                </a:lnTo>
                <a:lnTo>
                  <a:pt x="1788735" y="1172297"/>
                </a:lnTo>
                <a:lnTo>
                  <a:pt x="1788735" y="1170913"/>
                </a:lnTo>
                <a:lnTo>
                  <a:pt x="1786088" y="1169349"/>
                </a:lnTo>
                <a:lnTo>
                  <a:pt x="1787772" y="1168868"/>
                </a:lnTo>
                <a:lnTo>
                  <a:pt x="1782719" y="1164898"/>
                </a:lnTo>
                <a:lnTo>
                  <a:pt x="1779471" y="1163394"/>
                </a:lnTo>
                <a:lnTo>
                  <a:pt x="1780734" y="1163033"/>
                </a:lnTo>
                <a:lnTo>
                  <a:pt x="1780132" y="1160807"/>
                </a:lnTo>
                <a:lnTo>
                  <a:pt x="1780914" y="1159423"/>
                </a:lnTo>
                <a:lnTo>
                  <a:pt x="1783321" y="1158822"/>
                </a:lnTo>
                <a:lnTo>
                  <a:pt x="1786389" y="1156415"/>
                </a:lnTo>
                <a:lnTo>
                  <a:pt x="1789697" y="1157197"/>
                </a:lnTo>
                <a:lnTo>
                  <a:pt x="1793307" y="1157137"/>
                </a:lnTo>
                <a:lnTo>
                  <a:pt x="1794751" y="1158100"/>
                </a:lnTo>
                <a:lnTo>
                  <a:pt x="1797518" y="1158340"/>
                </a:lnTo>
                <a:lnTo>
                  <a:pt x="1799022" y="1158040"/>
                </a:lnTo>
                <a:lnTo>
                  <a:pt x="1802571" y="1159423"/>
                </a:lnTo>
                <a:lnTo>
                  <a:pt x="1804195" y="1159243"/>
                </a:lnTo>
                <a:lnTo>
                  <a:pt x="1808226" y="1160867"/>
                </a:lnTo>
                <a:lnTo>
                  <a:pt x="1814663" y="1160025"/>
                </a:lnTo>
                <a:lnTo>
                  <a:pt x="1817791" y="1159243"/>
                </a:lnTo>
                <a:lnTo>
                  <a:pt x="1823205" y="1160145"/>
                </a:lnTo>
                <a:lnTo>
                  <a:pt x="1825551" y="1162912"/>
                </a:lnTo>
                <a:lnTo>
                  <a:pt x="1827356" y="1163574"/>
                </a:lnTo>
                <a:lnTo>
                  <a:pt x="1830063" y="1168387"/>
                </a:lnTo>
                <a:lnTo>
                  <a:pt x="1831086" y="1172237"/>
                </a:lnTo>
                <a:lnTo>
                  <a:pt x="1832650" y="1173861"/>
                </a:lnTo>
                <a:lnTo>
                  <a:pt x="1836801" y="1174042"/>
                </a:lnTo>
                <a:lnTo>
                  <a:pt x="1839869" y="1176689"/>
                </a:lnTo>
                <a:lnTo>
                  <a:pt x="1841674" y="1179877"/>
                </a:lnTo>
                <a:lnTo>
                  <a:pt x="1844200" y="1180478"/>
                </a:lnTo>
                <a:lnTo>
                  <a:pt x="1844080" y="1181682"/>
                </a:lnTo>
                <a:lnTo>
                  <a:pt x="1847389" y="1182524"/>
                </a:lnTo>
                <a:lnTo>
                  <a:pt x="1847389" y="1184328"/>
                </a:lnTo>
                <a:lnTo>
                  <a:pt x="1849013" y="1186554"/>
                </a:lnTo>
                <a:lnTo>
                  <a:pt x="1851660" y="1187156"/>
                </a:lnTo>
                <a:lnTo>
                  <a:pt x="1852021" y="1188720"/>
                </a:lnTo>
                <a:lnTo>
                  <a:pt x="1848833" y="1191908"/>
                </a:lnTo>
                <a:lnTo>
                  <a:pt x="1847509" y="1191848"/>
                </a:lnTo>
                <a:lnTo>
                  <a:pt x="1844321" y="1196240"/>
                </a:lnTo>
                <a:lnTo>
                  <a:pt x="1840892" y="1197684"/>
                </a:lnTo>
                <a:lnTo>
                  <a:pt x="1838185" y="1196962"/>
                </a:lnTo>
                <a:lnTo>
                  <a:pt x="1837042" y="1197684"/>
                </a:lnTo>
                <a:lnTo>
                  <a:pt x="1834635" y="1197443"/>
                </a:lnTo>
                <a:lnTo>
                  <a:pt x="1833914" y="1195337"/>
                </a:lnTo>
                <a:lnTo>
                  <a:pt x="1832770" y="1195819"/>
                </a:lnTo>
                <a:lnTo>
                  <a:pt x="1832770" y="1197623"/>
                </a:lnTo>
                <a:lnTo>
                  <a:pt x="1830605" y="1197202"/>
                </a:lnTo>
                <a:lnTo>
                  <a:pt x="1829642" y="1196240"/>
                </a:lnTo>
                <a:lnTo>
                  <a:pt x="1828439" y="1196721"/>
                </a:lnTo>
                <a:lnTo>
                  <a:pt x="1828981" y="1197924"/>
                </a:lnTo>
                <a:lnTo>
                  <a:pt x="1827958" y="1198045"/>
                </a:lnTo>
                <a:lnTo>
                  <a:pt x="1827236" y="1201053"/>
                </a:lnTo>
                <a:lnTo>
                  <a:pt x="1826153" y="1202677"/>
                </a:lnTo>
                <a:lnTo>
                  <a:pt x="1824108" y="1203940"/>
                </a:lnTo>
                <a:lnTo>
                  <a:pt x="1821521" y="1201895"/>
                </a:lnTo>
                <a:lnTo>
                  <a:pt x="1820258" y="1202737"/>
                </a:lnTo>
                <a:lnTo>
                  <a:pt x="1819055" y="1202135"/>
                </a:lnTo>
                <a:lnTo>
                  <a:pt x="1818393" y="1203158"/>
                </a:lnTo>
                <a:lnTo>
                  <a:pt x="1816889" y="1202797"/>
                </a:lnTo>
                <a:lnTo>
                  <a:pt x="1815986" y="1201293"/>
                </a:lnTo>
                <a:lnTo>
                  <a:pt x="1813099" y="1202135"/>
                </a:lnTo>
                <a:lnTo>
                  <a:pt x="1814543" y="1204241"/>
                </a:lnTo>
                <a:lnTo>
                  <a:pt x="1811535" y="1205324"/>
                </a:lnTo>
                <a:lnTo>
                  <a:pt x="1810632" y="1206768"/>
                </a:lnTo>
                <a:lnTo>
                  <a:pt x="1804015" y="1207670"/>
                </a:lnTo>
                <a:lnTo>
                  <a:pt x="1802872" y="1205865"/>
                </a:lnTo>
                <a:lnTo>
                  <a:pt x="1802511" y="1202256"/>
                </a:lnTo>
                <a:lnTo>
                  <a:pt x="1801729" y="1201654"/>
                </a:lnTo>
                <a:lnTo>
                  <a:pt x="1802210" y="1198526"/>
                </a:lnTo>
                <a:lnTo>
                  <a:pt x="1800947" y="1197804"/>
                </a:lnTo>
                <a:lnTo>
                  <a:pt x="1800105" y="1199428"/>
                </a:lnTo>
                <a:lnTo>
                  <a:pt x="1799804" y="1196962"/>
                </a:lnTo>
                <a:lnTo>
                  <a:pt x="1801789" y="1195638"/>
                </a:lnTo>
                <a:lnTo>
                  <a:pt x="1800586" y="1193412"/>
                </a:lnTo>
                <a:lnTo>
                  <a:pt x="1800165" y="1195819"/>
                </a:lnTo>
                <a:lnTo>
                  <a:pt x="1799202" y="1196420"/>
                </a:lnTo>
                <a:lnTo>
                  <a:pt x="1798841" y="1198466"/>
                </a:lnTo>
                <a:lnTo>
                  <a:pt x="1796435" y="1198887"/>
                </a:lnTo>
                <a:lnTo>
                  <a:pt x="1796074" y="1197082"/>
                </a:lnTo>
                <a:lnTo>
                  <a:pt x="1794089" y="1196059"/>
                </a:lnTo>
                <a:lnTo>
                  <a:pt x="1793969" y="1195398"/>
                </a:lnTo>
                <a:lnTo>
                  <a:pt x="1790840" y="1195157"/>
                </a:lnTo>
                <a:lnTo>
                  <a:pt x="1791923" y="1196541"/>
                </a:lnTo>
                <a:lnTo>
                  <a:pt x="1793487" y="1197142"/>
                </a:lnTo>
                <a:lnTo>
                  <a:pt x="1794089" y="1198345"/>
                </a:lnTo>
                <a:lnTo>
                  <a:pt x="1792645" y="1199549"/>
                </a:lnTo>
                <a:lnTo>
                  <a:pt x="1793427" y="1200331"/>
                </a:lnTo>
                <a:lnTo>
                  <a:pt x="1792645" y="1203339"/>
                </a:lnTo>
                <a:lnTo>
                  <a:pt x="1790961" y="1203037"/>
                </a:lnTo>
                <a:lnTo>
                  <a:pt x="1791141" y="1204782"/>
                </a:lnTo>
                <a:lnTo>
                  <a:pt x="1794269" y="1205684"/>
                </a:lnTo>
                <a:lnTo>
                  <a:pt x="1796014" y="1209294"/>
                </a:lnTo>
                <a:lnTo>
                  <a:pt x="1794570" y="1209535"/>
                </a:lnTo>
                <a:lnTo>
                  <a:pt x="1793608" y="1208512"/>
                </a:lnTo>
                <a:lnTo>
                  <a:pt x="1792585" y="1209113"/>
                </a:lnTo>
                <a:lnTo>
                  <a:pt x="1794570" y="1212302"/>
                </a:lnTo>
                <a:lnTo>
                  <a:pt x="1793848" y="1212783"/>
                </a:lnTo>
                <a:lnTo>
                  <a:pt x="1792344" y="1212001"/>
                </a:lnTo>
                <a:lnTo>
                  <a:pt x="1792344" y="1214167"/>
                </a:lnTo>
                <a:lnTo>
                  <a:pt x="1796134" y="1215671"/>
                </a:lnTo>
                <a:lnTo>
                  <a:pt x="1797277" y="1217716"/>
                </a:lnTo>
                <a:lnTo>
                  <a:pt x="1795954" y="1219581"/>
                </a:lnTo>
                <a:lnTo>
                  <a:pt x="1796796" y="1220784"/>
                </a:lnTo>
                <a:lnTo>
                  <a:pt x="1795773" y="1221747"/>
                </a:lnTo>
                <a:lnTo>
                  <a:pt x="1791502" y="1216633"/>
                </a:lnTo>
                <a:lnTo>
                  <a:pt x="1790239" y="1217235"/>
                </a:lnTo>
                <a:lnTo>
                  <a:pt x="1790840" y="1219220"/>
                </a:lnTo>
                <a:lnTo>
                  <a:pt x="1792826" y="1220002"/>
                </a:lnTo>
                <a:lnTo>
                  <a:pt x="1796194" y="1226138"/>
                </a:lnTo>
                <a:lnTo>
                  <a:pt x="1795412" y="1227943"/>
                </a:lnTo>
                <a:lnTo>
                  <a:pt x="1794811" y="1227221"/>
                </a:lnTo>
                <a:lnTo>
                  <a:pt x="1793006" y="1227823"/>
                </a:lnTo>
                <a:lnTo>
                  <a:pt x="1794931" y="1232335"/>
                </a:lnTo>
                <a:lnTo>
                  <a:pt x="1794089" y="1234019"/>
                </a:lnTo>
                <a:lnTo>
                  <a:pt x="1794089" y="1236847"/>
                </a:lnTo>
                <a:lnTo>
                  <a:pt x="1792645" y="1238049"/>
                </a:lnTo>
                <a:lnTo>
                  <a:pt x="1791562" y="1237568"/>
                </a:lnTo>
                <a:lnTo>
                  <a:pt x="1789998" y="1235282"/>
                </a:lnTo>
                <a:lnTo>
                  <a:pt x="1790239" y="1230771"/>
                </a:lnTo>
                <a:lnTo>
                  <a:pt x="1788193" y="1227462"/>
                </a:lnTo>
                <a:lnTo>
                  <a:pt x="1787833" y="1225777"/>
                </a:lnTo>
                <a:lnTo>
                  <a:pt x="1788554" y="1224574"/>
                </a:lnTo>
                <a:lnTo>
                  <a:pt x="1787712" y="1221386"/>
                </a:lnTo>
                <a:lnTo>
                  <a:pt x="1786750" y="1219641"/>
                </a:lnTo>
                <a:lnTo>
                  <a:pt x="1786509" y="1222709"/>
                </a:lnTo>
                <a:lnTo>
                  <a:pt x="1787351" y="1225597"/>
                </a:lnTo>
                <a:lnTo>
                  <a:pt x="1786329" y="1226559"/>
                </a:lnTo>
                <a:lnTo>
                  <a:pt x="1786930" y="1230771"/>
                </a:lnTo>
                <a:lnTo>
                  <a:pt x="1786329" y="1232034"/>
                </a:lnTo>
                <a:lnTo>
                  <a:pt x="1785125" y="1232214"/>
                </a:lnTo>
                <a:lnTo>
                  <a:pt x="1782418" y="1231071"/>
                </a:lnTo>
                <a:lnTo>
                  <a:pt x="1783621" y="1232515"/>
                </a:lnTo>
                <a:lnTo>
                  <a:pt x="1783200" y="1233418"/>
                </a:lnTo>
                <a:lnTo>
                  <a:pt x="1784223" y="1234320"/>
                </a:lnTo>
                <a:lnTo>
                  <a:pt x="1786629" y="1233598"/>
                </a:lnTo>
                <a:lnTo>
                  <a:pt x="1787171" y="1234200"/>
                </a:lnTo>
                <a:lnTo>
                  <a:pt x="1787050" y="1236847"/>
                </a:lnTo>
                <a:lnTo>
                  <a:pt x="1788374" y="1237328"/>
                </a:lnTo>
                <a:lnTo>
                  <a:pt x="1787050" y="1238892"/>
                </a:lnTo>
                <a:lnTo>
                  <a:pt x="1785306" y="1238290"/>
                </a:lnTo>
                <a:lnTo>
                  <a:pt x="1787652" y="1241118"/>
                </a:lnTo>
                <a:lnTo>
                  <a:pt x="1787171" y="1245028"/>
                </a:lnTo>
                <a:lnTo>
                  <a:pt x="1784885" y="1243644"/>
                </a:lnTo>
                <a:lnTo>
                  <a:pt x="1785125" y="1240937"/>
                </a:lnTo>
                <a:lnTo>
                  <a:pt x="1781817" y="1240215"/>
                </a:lnTo>
                <a:lnTo>
                  <a:pt x="1782599" y="1237328"/>
                </a:lnTo>
                <a:lnTo>
                  <a:pt x="1780193" y="1236486"/>
                </a:lnTo>
                <a:lnTo>
                  <a:pt x="1779952" y="1235523"/>
                </a:lnTo>
                <a:lnTo>
                  <a:pt x="1782238" y="1233718"/>
                </a:lnTo>
                <a:lnTo>
                  <a:pt x="1781516" y="1232696"/>
                </a:lnTo>
                <a:lnTo>
                  <a:pt x="1779471" y="1232876"/>
                </a:lnTo>
                <a:lnTo>
                  <a:pt x="1779170" y="1228304"/>
                </a:lnTo>
                <a:lnTo>
                  <a:pt x="1777967" y="1224995"/>
                </a:lnTo>
                <a:lnTo>
                  <a:pt x="1780373" y="1223191"/>
                </a:lnTo>
                <a:lnTo>
                  <a:pt x="1780493" y="1221145"/>
                </a:lnTo>
                <a:lnTo>
                  <a:pt x="1781937" y="1219401"/>
                </a:lnTo>
                <a:lnTo>
                  <a:pt x="1779230" y="1221205"/>
                </a:lnTo>
                <a:lnTo>
                  <a:pt x="1778809" y="1223010"/>
                </a:lnTo>
                <a:lnTo>
                  <a:pt x="1776583" y="1223191"/>
                </a:lnTo>
                <a:lnTo>
                  <a:pt x="1776583" y="1221626"/>
                </a:lnTo>
                <a:lnTo>
                  <a:pt x="1777485" y="1221025"/>
                </a:lnTo>
                <a:lnTo>
                  <a:pt x="1776162" y="1218017"/>
                </a:lnTo>
                <a:lnTo>
                  <a:pt x="1777425" y="1216573"/>
                </a:lnTo>
                <a:lnTo>
                  <a:pt x="1778207" y="1213385"/>
                </a:lnTo>
                <a:lnTo>
                  <a:pt x="1777004" y="1210798"/>
                </a:lnTo>
                <a:lnTo>
                  <a:pt x="1777185" y="1209113"/>
                </a:lnTo>
                <a:lnTo>
                  <a:pt x="1778388" y="1207911"/>
                </a:lnTo>
                <a:lnTo>
                  <a:pt x="1780012" y="1209896"/>
                </a:lnTo>
                <a:lnTo>
                  <a:pt x="1782418" y="1214708"/>
                </a:lnTo>
                <a:lnTo>
                  <a:pt x="1783441" y="1215009"/>
                </a:lnTo>
                <a:lnTo>
                  <a:pt x="1781456" y="1210678"/>
                </a:lnTo>
                <a:lnTo>
                  <a:pt x="1782659" y="1208813"/>
                </a:lnTo>
                <a:lnTo>
                  <a:pt x="1780854" y="1205684"/>
                </a:lnTo>
                <a:lnTo>
                  <a:pt x="1780253" y="1205805"/>
                </a:lnTo>
                <a:lnTo>
                  <a:pt x="1778267" y="1202677"/>
                </a:lnTo>
                <a:lnTo>
                  <a:pt x="1775139" y="1201474"/>
                </a:lnTo>
                <a:lnTo>
                  <a:pt x="1772974" y="1202436"/>
                </a:lnTo>
                <a:lnTo>
                  <a:pt x="1773695" y="1200331"/>
                </a:lnTo>
                <a:lnTo>
                  <a:pt x="1772853" y="1198947"/>
                </a:lnTo>
                <a:lnTo>
                  <a:pt x="1772974" y="1196902"/>
                </a:lnTo>
                <a:lnTo>
                  <a:pt x="1773936" y="1196721"/>
                </a:lnTo>
                <a:lnTo>
                  <a:pt x="1772733" y="1194616"/>
                </a:lnTo>
                <a:lnTo>
                  <a:pt x="1771349" y="1194977"/>
                </a:lnTo>
                <a:lnTo>
                  <a:pt x="1770447" y="1192931"/>
                </a:lnTo>
                <a:lnTo>
                  <a:pt x="1769725" y="1193352"/>
                </a:lnTo>
                <a:lnTo>
                  <a:pt x="1767439" y="1188961"/>
                </a:lnTo>
                <a:lnTo>
                  <a:pt x="1767499" y="1186314"/>
                </a:lnTo>
                <a:lnTo>
                  <a:pt x="1765273" y="1180719"/>
                </a:lnTo>
                <a:lnTo>
                  <a:pt x="1765574" y="1178794"/>
                </a:lnTo>
                <a:lnTo>
                  <a:pt x="1767499" y="1176689"/>
                </a:lnTo>
                <a:moveTo>
                  <a:pt x="1856713" y="1191247"/>
                </a:moveTo>
                <a:lnTo>
                  <a:pt x="1857375" y="1192751"/>
                </a:lnTo>
                <a:lnTo>
                  <a:pt x="1856352" y="1193954"/>
                </a:lnTo>
                <a:lnTo>
                  <a:pt x="1855450" y="1191788"/>
                </a:lnTo>
                <a:lnTo>
                  <a:pt x="1856653" y="1191247"/>
                </a:lnTo>
                <a:moveTo>
                  <a:pt x="1853344" y="1191006"/>
                </a:moveTo>
                <a:lnTo>
                  <a:pt x="1853465" y="1192089"/>
                </a:lnTo>
                <a:lnTo>
                  <a:pt x="1852623" y="1194676"/>
                </a:lnTo>
                <a:lnTo>
                  <a:pt x="1851600" y="1193533"/>
                </a:lnTo>
                <a:lnTo>
                  <a:pt x="1852262" y="1190946"/>
                </a:lnTo>
                <a:lnTo>
                  <a:pt x="1853284" y="1190946"/>
                </a:lnTo>
                <a:moveTo>
                  <a:pt x="1856713" y="1189322"/>
                </a:moveTo>
                <a:lnTo>
                  <a:pt x="1854788" y="1189803"/>
                </a:lnTo>
                <a:lnTo>
                  <a:pt x="1855811" y="1187276"/>
                </a:lnTo>
                <a:lnTo>
                  <a:pt x="1857796" y="1185953"/>
                </a:lnTo>
                <a:lnTo>
                  <a:pt x="1857856" y="1187697"/>
                </a:lnTo>
                <a:lnTo>
                  <a:pt x="1856713" y="1189322"/>
                </a:lnTo>
                <a:moveTo>
                  <a:pt x="1705236" y="1144083"/>
                </a:moveTo>
                <a:lnTo>
                  <a:pt x="1711432" y="1144384"/>
                </a:lnTo>
                <a:lnTo>
                  <a:pt x="1713056" y="1144745"/>
                </a:lnTo>
                <a:lnTo>
                  <a:pt x="1713116" y="1143782"/>
                </a:lnTo>
                <a:lnTo>
                  <a:pt x="1706740" y="1142760"/>
                </a:lnTo>
                <a:lnTo>
                  <a:pt x="1706319" y="1141977"/>
                </a:lnTo>
                <a:lnTo>
                  <a:pt x="1708184" y="1140534"/>
                </a:lnTo>
                <a:lnTo>
                  <a:pt x="1708965" y="1137646"/>
                </a:lnTo>
                <a:lnTo>
                  <a:pt x="1710169" y="1137345"/>
                </a:lnTo>
                <a:lnTo>
                  <a:pt x="1709808" y="1134518"/>
                </a:lnTo>
                <a:lnTo>
                  <a:pt x="1708905" y="1132713"/>
                </a:lnTo>
                <a:lnTo>
                  <a:pt x="1710891" y="1131811"/>
                </a:lnTo>
                <a:lnTo>
                  <a:pt x="1712936" y="1128382"/>
                </a:lnTo>
                <a:lnTo>
                  <a:pt x="1715944" y="1128141"/>
                </a:lnTo>
                <a:lnTo>
                  <a:pt x="1718591" y="1129344"/>
                </a:lnTo>
                <a:lnTo>
                  <a:pt x="1720215" y="1131390"/>
                </a:lnTo>
                <a:lnTo>
                  <a:pt x="1719614" y="1133074"/>
                </a:lnTo>
                <a:lnTo>
                  <a:pt x="1717207" y="1134217"/>
                </a:lnTo>
                <a:lnTo>
                  <a:pt x="1715162" y="1136022"/>
                </a:lnTo>
                <a:lnTo>
                  <a:pt x="1716365" y="1137646"/>
                </a:lnTo>
                <a:lnTo>
                  <a:pt x="1716726" y="1135962"/>
                </a:lnTo>
                <a:lnTo>
                  <a:pt x="1718110" y="1134638"/>
                </a:lnTo>
                <a:lnTo>
                  <a:pt x="1720396" y="1133555"/>
                </a:lnTo>
                <a:lnTo>
                  <a:pt x="1723403" y="1132773"/>
                </a:lnTo>
                <a:lnTo>
                  <a:pt x="1725088" y="1133375"/>
                </a:lnTo>
                <a:lnTo>
                  <a:pt x="1726291" y="1135300"/>
                </a:lnTo>
                <a:lnTo>
                  <a:pt x="1724607" y="1136142"/>
                </a:lnTo>
                <a:lnTo>
                  <a:pt x="1724306" y="1137165"/>
                </a:lnTo>
                <a:lnTo>
                  <a:pt x="1726411" y="1135962"/>
                </a:lnTo>
                <a:lnTo>
                  <a:pt x="1730983" y="1137285"/>
                </a:lnTo>
                <a:lnTo>
                  <a:pt x="1731585" y="1138248"/>
                </a:lnTo>
                <a:lnTo>
                  <a:pt x="1733811" y="1137646"/>
                </a:lnTo>
                <a:lnTo>
                  <a:pt x="1734533" y="1136744"/>
                </a:lnTo>
                <a:lnTo>
                  <a:pt x="1737300" y="1136142"/>
                </a:lnTo>
                <a:lnTo>
                  <a:pt x="1739285" y="1136503"/>
                </a:lnTo>
                <a:lnTo>
                  <a:pt x="1741330" y="1137706"/>
                </a:lnTo>
                <a:lnTo>
                  <a:pt x="1741270" y="1138789"/>
                </a:lnTo>
                <a:lnTo>
                  <a:pt x="1743256" y="1142399"/>
                </a:lnTo>
                <a:lnTo>
                  <a:pt x="1743316" y="1146008"/>
                </a:lnTo>
                <a:lnTo>
                  <a:pt x="1742473" y="1146369"/>
                </a:lnTo>
                <a:lnTo>
                  <a:pt x="1741932" y="1144805"/>
                </a:lnTo>
                <a:lnTo>
                  <a:pt x="1740909" y="1144745"/>
                </a:lnTo>
                <a:lnTo>
                  <a:pt x="1738984" y="1142820"/>
                </a:lnTo>
                <a:lnTo>
                  <a:pt x="1738202" y="1144023"/>
                </a:lnTo>
                <a:lnTo>
                  <a:pt x="1736698" y="1143000"/>
                </a:lnTo>
                <a:lnTo>
                  <a:pt x="1734172" y="1143903"/>
                </a:lnTo>
                <a:lnTo>
                  <a:pt x="1736939" y="1144263"/>
                </a:lnTo>
                <a:lnTo>
                  <a:pt x="1735916" y="1145587"/>
                </a:lnTo>
                <a:lnTo>
                  <a:pt x="1737721" y="1146610"/>
                </a:lnTo>
                <a:lnTo>
                  <a:pt x="1737721" y="1148655"/>
                </a:lnTo>
                <a:lnTo>
                  <a:pt x="1739044" y="1149437"/>
                </a:lnTo>
                <a:lnTo>
                  <a:pt x="1739646" y="1148475"/>
                </a:lnTo>
                <a:lnTo>
                  <a:pt x="1738443" y="1146068"/>
                </a:lnTo>
                <a:lnTo>
                  <a:pt x="1740428" y="1146850"/>
                </a:lnTo>
                <a:lnTo>
                  <a:pt x="1740548" y="1148895"/>
                </a:lnTo>
                <a:lnTo>
                  <a:pt x="1741391" y="1148294"/>
                </a:lnTo>
                <a:lnTo>
                  <a:pt x="1742594" y="1149979"/>
                </a:lnTo>
                <a:lnTo>
                  <a:pt x="1742834" y="1152024"/>
                </a:lnTo>
                <a:lnTo>
                  <a:pt x="1742113" y="1152746"/>
                </a:lnTo>
                <a:lnTo>
                  <a:pt x="1744399" y="1154911"/>
                </a:lnTo>
                <a:lnTo>
                  <a:pt x="1745241" y="1156536"/>
                </a:lnTo>
                <a:lnTo>
                  <a:pt x="1744218" y="1157197"/>
                </a:lnTo>
                <a:lnTo>
                  <a:pt x="1745481" y="1157979"/>
                </a:lnTo>
                <a:lnTo>
                  <a:pt x="1746685" y="1163093"/>
                </a:lnTo>
                <a:lnTo>
                  <a:pt x="1747767" y="1163995"/>
                </a:lnTo>
                <a:lnTo>
                  <a:pt x="1749452" y="1168688"/>
                </a:lnTo>
                <a:lnTo>
                  <a:pt x="1749933" y="1172959"/>
                </a:lnTo>
                <a:lnTo>
                  <a:pt x="1751317" y="1175185"/>
                </a:lnTo>
                <a:lnTo>
                  <a:pt x="1750114" y="1175185"/>
                </a:lnTo>
                <a:lnTo>
                  <a:pt x="1752520" y="1176989"/>
                </a:lnTo>
                <a:lnTo>
                  <a:pt x="1752520" y="1181441"/>
                </a:lnTo>
                <a:lnTo>
                  <a:pt x="1754325" y="1183125"/>
                </a:lnTo>
                <a:lnTo>
                  <a:pt x="1755708" y="1187577"/>
                </a:lnTo>
                <a:lnTo>
                  <a:pt x="1757212" y="1190465"/>
                </a:lnTo>
                <a:lnTo>
                  <a:pt x="1757513" y="1193112"/>
                </a:lnTo>
                <a:lnTo>
                  <a:pt x="1758716" y="1197443"/>
                </a:lnTo>
                <a:lnTo>
                  <a:pt x="1758295" y="1199127"/>
                </a:lnTo>
                <a:lnTo>
                  <a:pt x="1759017" y="1203760"/>
                </a:lnTo>
                <a:lnTo>
                  <a:pt x="1758295" y="1204903"/>
                </a:lnTo>
                <a:lnTo>
                  <a:pt x="1757272" y="1201774"/>
                </a:lnTo>
                <a:lnTo>
                  <a:pt x="1756911" y="1203459"/>
                </a:lnTo>
                <a:lnTo>
                  <a:pt x="1758295" y="1208091"/>
                </a:lnTo>
                <a:lnTo>
                  <a:pt x="1759258" y="1210196"/>
                </a:lnTo>
                <a:lnTo>
                  <a:pt x="1759558" y="1214107"/>
                </a:lnTo>
                <a:lnTo>
                  <a:pt x="1760701" y="1218197"/>
                </a:lnTo>
                <a:lnTo>
                  <a:pt x="1760280" y="1220784"/>
                </a:lnTo>
                <a:lnTo>
                  <a:pt x="1757874" y="1223191"/>
                </a:lnTo>
                <a:lnTo>
                  <a:pt x="1760641" y="1221807"/>
                </a:lnTo>
                <a:lnTo>
                  <a:pt x="1761303" y="1223912"/>
                </a:lnTo>
                <a:lnTo>
                  <a:pt x="1759679" y="1226018"/>
                </a:lnTo>
                <a:lnTo>
                  <a:pt x="1760040" y="1228063"/>
                </a:lnTo>
                <a:lnTo>
                  <a:pt x="1761363" y="1226860"/>
                </a:lnTo>
                <a:lnTo>
                  <a:pt x="1762265" y="1227582"/>
                </a:lnTo>
                <a:lnTo>
                  <a:pt x="1761183" y="1229688"/>
                </a:lnTo>
                <a:lnTo>
                  <a:pt x="1761544" y="1232214"/>
                </a:lnTo>
                <a:lnTo>
                  <a:pt x="1761303" y="1234982"/>
                </a:lnTo>
                <a:lnTo>
                  <a:pt x="1759017" y="1234019"/>
                </a:lnTo>
                <a:lnTo>
                  <a:pt x="1759979" y="1232515"/>
                </a:lnTo>
                <a:lnTo>
                  <a:pt x="1758957" y="1231312"/>
                </a:lnTo>
                <a:lnTo>
                  <a:pt x="1759378" y="1229868"/>
                </a:lnTo>
                <a:lnTo>
                  <a:pt x="1757573" y="1231673"/>
                </a:lnTo>
                <a:lnTo>
                  <a:pt x="1755167" y="1231011"/>
                </a:lnTo>
                <a:lnTo>
                  <a:pt x="1756189" y="1230289"/>
                </a:lnTo>
                <a:lnTo>
                  <a:pt x="1754024" y="1229928"/>
                </a:lnTo>
                <a:lnTo>
                  <a:pt x="1754926" y="1227041"/>
                </a:lnTo>
                <a:lnTo>
                  <a:pt x="1753422" y="1228845"/>
                </a:lnTo>
                <a:lnTo>
                  <a:pt x="1753122" y="1226981"/>
                </a:lnTo>
                <a:lnTo>
                  <a:pt x="1750896" y="1224574"/>
                </a:lnTo>
                <a:lnTo>
                  <a:pt x="1749091" y="1223973"/>
                </a:lnTo>
                <a:lnTo>
                  <a:pt x="1748850" y="1221987"/>
                </a:lnTo>
                <a:lnTo>
                  <a:pt x="1747647" y="1219942"/>
                </a:lnTo>
                <a:lnTo>
                  <a:pt x="1746624" y="1219942"/>
                </a:lnTo>
                <a:lnTo>
                  <a:pt x="1746564" y="1217415"/>
                </a:lnTo>
                <a:lnTo>
                  <a:pt x="1744639" y="1216032"/>
                </a:lnTo>
                <a:lnTo>
                  <a:pt x="1743677" y="1213505"/>
                </a:lnTo>
                <a:lnTo>
                  <a:pt x="1741932" y="1211700"/>
                </a:lnTo>
                <a:lnTo>
                  <a:pt x="1741150" y="1209113"/>
                </a:lnTo>
                <a:lnTo>
                  <a:pt x="1739947" y="1208512"/>
                </a:lnTo>
                <a:lnTo>
                  <a:pt x="1740248" y="1207008"/>
                </a:lnTo>
                <a:lnTo>
                  <a:pt x="1739586" y="1205143"/>
                </a:lnTo>
                <a:lnTo>
                  <a:pt x="1739887" y="1203940"/>
                </a:lnTo>
                <a:lnTo>
                  <a:pt x="1741631" y="1201835"/>
                </a:lnTo>
                <a:lnTo>
                  <a:pt x="1743195" y="1202135"/>
                </a:lnTo>
                <a:lnTo>
                  <a:pt x="1742113" y="1199729"/>
                </a:lnTo>
                <a:lnTo>
                  <a:pt x="1740368" y="1199729"/>
                </a:lnTo>
                <a:lnTo>
                  <a:pt x="1740067" y="1200932"/>
                </a:lnTo>
                <a:lnTo>
                  <a:pt x="1737661" y="1203098"/>
                </a:lnTo>
                <a:lnTo>
                  <a:pt x="1735555" y="1203519"/>
                </a:lnTo>
                <a:lnTo>
                  <a:pt x="1735856" y="1201835"/>
                </a:lnTo>
                <a:lnTo>
                  <a:pt x="1735555" y="1199488"/>
                </a:lnTo>
                <a:lnTo>
                  <a:pt x="1734593" y="1199488"/>
                </a:lnTo>
                <a:lnTo>
                  <a:pt x="1734954" y="1196300"/>
                </a:lnTo>
                <a:lnTo>
                  <a:pt x="1733269" y="1196721"/>
                </a:lnTo>
                <a:lnTo>
                  <a:pt x="1733269" y="1198045"/>
                </a:lnTo>
                <a:lnTo>
                  <a:pt x="1731705" y="1198526"/>
                </a:lnTo>
                <a:lnTo>
                  <a:pt x="1730502" y="1197142"/>
                </a:lnTo>
                <a:lnTo>
                  <a:pt x="1731886" y="1195759"/>
                </a:lnTo>
                <a:lnTo>
                  <a:pt x="1731765" y="1193773"/>
                </a:lnTo>
                <a:lnTo>
                  <a:pt x="1729780" y="1195999"/>
                </a:lnTo>
                <a:lnTo>
                  <a:pt x="1727855" y="1196240"/>
                </a:lnTo>
                <a:lnTo>
                  <a:pt x="1727855" y="1194616"/>
                </a:lnTo>
                <a:lnTo>
                  <a:pt x="1726471" y="1194014"/>
                </a:lnTo>
                <a:lnTo>
                  <a:pt x="1726231" y="1192390"/>
                </a:lnTo>
                <a:lnTo>
                  <a:pt x="1728156" y="1190886"/>
                </a:lnTo>
                <a:lnTo>
                  <a:pt x="1725990" y="1189442"/>
                </a:lnTo>
                <a:lnTo>
                  <a:pt x="1724727" y="1192269"/>
                </a:lnTo>
                <a:lnTo>
                  <a:pt x="1723644" y="1189743"/>
                </a:lnTo>
                <a:lnTo>
                  <a:pt x="1722441" y="1190344"/>
                </a:lnTo>
                <a:lnTo>
                  <a:pt x="1720275" y="1190104"/>
                </a:lnTo>
                <a:lnTo>
                  <a:pt x="1719493" y="1191307"/>
                </a:lnTo>
                <a:lnTo>
                  <a:pt x="1717688" y="1189983"/>
                </a:lnTo>
                <a:lnTo>
                  <a:pt x="1717688" y="1186494"/>
                </a:lnTo>
                <a:lnTo>
                  <a:pt x="1718651" y="1185532"/>
                </a:lnTo>
                <a:lnTo>
                  <a:pt x="1720155" y="1185592"/>
                </a:lnTo>
                <a:lnTo>
                  <a:pt x="1720576" y="1184569"/>
                </a:lnTo>
                <a:lnTo>
                  <a:pt x="1721659" y="1186374"/>
                </a:lnTo>
                <a:lnTo>
                  <a:pt x="1722561" y="1183246"/>
                </a:lnTo>
                <a:lnTo>
                  <a:pt x="1721358" y="1181441"/>
                </a:lnTo>
                <a:lnTo>
                  <a:pt x="1723103" y="1180960"/>
                </a:lnTo>
                <a:lnTo>
                  <a:pt x="1721900" y="1179215"/>
                </a:lnTo>
                <a:lnTo>
                  <a:pt x="1724727" y="1180478"/>
                </a:lnTo>
                <a:lnTo>
                  <a:pt x="1723163" y="1177952"/>
                </a:lnTo>
                <a:lnTo>
                  <a:pt x="1720155" y="1176388"/>
                </a:lnTo>
                <a:lnTo>
                  <a:pt x="1721358" y="1176207"/>
                </a:lnTo>
                <a:lnTo>
                  <a:pt x="1721298" y="1173440"/>
                </a:lnTo>
                <a:lnTo>
                  <a:pt x="1724366" y="1173681"/>
                </a:lnTo>
                <a:lnTo>
                  <a:pt x="1724246" y="1172718"/>
                </a:lnTo>
                <a:lnTo>
                  <a:pt x="1721839" y="1172718"/>
                </a:lnTo>
                <a:lnTo>
                  <a:pt x="1721659" y="1171515"/>
                </a:lnTo>
                <a:lnTo>
                  <a:pt x="1723343" y="1172117"/>
                </a:lnTo>
                <a:lnTo>
                  <a:pt x="1724967" y="1170913"/>
                </a:lnTo>
                <a:lnTo>
                  <a:pt x="1726471" y="1170913"/>
                </a:lnTo>
                <a:lnTo>
                  <a:pt x="1727554" y="1168988"/>
                </a:lnTo>
                <a:lnTo>
                  <a:pt x="1730141" y="1170552"/>
                </a:lnTo>
                <a:lnTo>
                  <a:pt x="1730923" y="1170432"/>
                </a:lnTo>
                <a:lnTo>
                  <a:pt x="1728457" y="1168266"/>
                </a:lnTo>
                <a:lnTo>
                  <a:pt x="1725690" y="1169349"/>
                </a:lnTo>
                <a:lnTo>
                  <a:pt x="1722982" y="1168387"/>
                </a:lnTo>
                <a:lnTo>
                  <a:pt x="1721298" y="1169109"/>
                </a:lnTo>
                <a:lnTo>
                  <a:pt x="1720095" y="1168928"/>
                </a:lnTo>
                <a:lnTo>
                  <a:pt x="1721599" y="1168026"/>
                </a:lnTo>
                <a:lnTo>
                  <a:pt x="1719192" y="1164537"/>
                </a:lnTo>
                <a:lnTo>
                  <a:pt x="1719974" y="1160747"/>
                </a:lnTo>
                <a:lnTo>
                  <a:pt x="1721478" y="1159303"/>
                </a:lnTo>
                <a:lnTo>
                  <a:pt x="1723885" y="1159062"/>
                </a:lnTo>
                <a:lnTo>
                  <a:pt x="1723945" y="1158280"/>
                </a:lnTo>
                <a:lnTo>
                  <a:pt x="1722080" y="1158280"/>
                </a:lnTo>
                <a:lnTo>
                  <a:pt x="1719674" y="1159784"/>
                </a:lnTo>
                <a:lnTo>
                  <a:pt x="1719132" y="1161168"/>
                </a:lnTo>
                <a:lnTo>
                  <a:pt x="1717568" y="1159183"/>
                </a:lnTo>
                <a:lnTo>
                  <a:pt x="1719373" y="1156536"/>
                </a:lnTo>
                <a:lnTo>
                  <a:pt x="1719253" y="1154009"/>
                </a:lnTo>
                <a:lnTo>
                  <a:pt x="1720456" y="1152685"/>
                </a:lnTo>
                <a:lnTo>
                  <a:pt x="1717147" y="1152505"/>
                </a:lnTo>
                <a:lnTo>
                  <a:pt x="1715824" y="1153046"/>
                </a:lnTo>
                <a:lnTo>
                  <a:pt x="1714560" y="1152445"/>
                </a:lnTo>
                <a:lnTo>
                  <a:pt x="1712274" y="1154250"/>
                </a:lnTo>
                <a:lnTo>
                  <a:pt x="1710770" y="1154069"/>
                </a:lnTo>
                <a:lnTo>
                  <a:pt x="1708665" y="1150399"/>
                </a:lnTo>
                <a:lnTo>
                  <a:pt x="1709988" y="1150219"/>
                </a:lnTo>
                <a:lnTo>
                  <a:pt x="1706920" y="1148775"/>
                </a:lnTo>
                <a:lnTo>
                  <a:pt x="1705055" y="1147031"/>
                </a:lnTo>
                <a:lnTo>
                  <a:pt x="1703972" y="1145226"/>
                </a:lnTo>
                <a:lnTo>
                  <a:pt x="1705176" y="1144083"/>
                </a:lnTo>
                <a:moveTo>
                  <a:pt x="1783020" y="1172177"/>
                </a:moveTo>
                <a:lnTo>
                  <a:pt x="1782358" y="1170613"/>
                </a:lnTo>
                <a:lnTo>
                  <a:pt x="1784043" y="1172417"/>
                </a:lnTo>
                <a:lnTo>
                  <a:pt x="1783020" y="1172177"/>
                </a:lnTo>
                <a:moveTo>
                  <a:pt x="1715463" y="1184268"/>
                </a:moveTo>
                <a:lnTo>
                  <a:pt x="1716245" y="1184990"/>
                </a:lnTo>
                <a:lnTo>
                  <a:pt x="1715402" y="1186795"/>
                </a:lnTo>
                <a:lnTo>
                  <a:pt x="1714560" y="1185772"/>
                </a:lnTo>
                <a:lnTo>
                  <a:pt x="1714019" y="1183727"/>
                </a:lnTo>
                <a:lnTo>
                  <a:pt x="1715463" y="1184328"/>
                </a:lnTo>
                <a:moveTo>
                  <a:pt x="1720877" y="1177892"/>
                </a:moveTo>
                <a:lnTo>
                  <a:pt x="1721178" y="1180238"/>
                </a:lnTo>
                <a:lnTo>
                  <a:pt x="1718831" y="1177832"/>
                </a:lnTo>
                <a:lnTo>
                  <a:pt x="1719914" y="1177170"/>
                </a:lnTo>
                <a:lnTo>
                  <a:pt x="1720937" y="1177892"/>
                </a:lnTo>
                <a:moveTo>
                  <a:pt x="1717448" y="1164296"/>
                </a:moveTo>
                <a:lnTo>
                  <a:pt x="1717809" y="1165860"/>
                </a:lnTo>
                <a:lnTo>
                  <a:pt x="1715402" y="1165980"/>
                </a:lnTo>
                <a:lnTo>
                  <a:pt x="1715763" y="1163694"/>
                </a:lnTo>
                <a:lnTo>
                  <a:pt x="1717448" y="1164296"/>
                </a:lnTo>
                <a:moveTo>
                  <a:pt x="1698438" y="1155272"/>
                </a:moveTo>
                <a:lnTo>
                  <a:pt x="1698799" y="1154490"/>
                </a:lnTo>
                <a:lnTo>
                  <a:pt x="1697535" y="1153588"/>
                </a:lnTo>
                <a:lnTo>
                  <a:pt x="1698318" y="1152505"/>
                </a:lnTo>
                <a:lnTo>
                  <a:pt x="1698498" y="1150099"/>
                </a:lnTo>
                <a:lnTo>
                  <a:pt x="1696874" y="1148414"/>
                </a:lnTo>
                <a:lnTo>
                  <a:pt x="1698077" y="1147512"/>
                </a:lnTo>
                <a:lnTo>
                  <a:pt x="1700122" y="1147693"/>
                </a:lnTo>
                <a:lnTo>
                  <a:pt x="1700904" y="1146489"/>
                </a:lnTo>
                <a:lnTo>
                  <a:pt x="1702348" y="1148053"/>
                </a:lnTo>
                <a:lnTo>
                  <a:pt x="1702529" y="1147151"/>
                </a:lnTo>
                <a:lnTo>
                  <a:pt x="1708063" y="1150339"/>
                </a:lnTo>
                <a:lnTo>
                  <a:pt x="1710469" y="1153648"/>
                </a:lnTo>
                <a:lnTo>
                  <a:pt x="1710710" y="1155332"/>
                </a:lnTo>
                <a:lnTo>
                  <a:pt x="1709507" y="1155332"/>
                </a:lnTo>
                <a:lnTo>
                  <a:pt x="1706619" y="1153769"/>
                </a:lnTo>
                <a:lnTo>
                  <a:pt x="1708244" y="1155332"/>
                </a:lnTo>
                <a:lnTo>
                  <a:pt x="1709447" y="1157739"/>
                </a:lnTo>
                <a:lnTo>
                  <a:pt x="1709507" y="1159664"/>
                </a:lnTo>
                <a:lnTo>
                  <a:pt x="1710469" y="1159724"/>
                </a:lnTo>
                <a:lnTo>
                  <a:pt x="1711853" y="1158280"/>
                </a:lnTo>
                <a:lnTo>
                  <a:pt x="1712154" y="1155032"/>
                </a:lnTo>
                <a:lnTo>
                  <a:pt x="1716124" y="1158581"/>
                </a:lnTo>
                <a:lnTo>
                  <a:pt x="1717327" y="1160987"/>
                </a:lnTo>
                <a:lnTo>
                  <a:pt x="1715824" y="1160686"/>
                </a:lnTo>
                <a:lnTo>
                  <a:pt x="1715342" y="1159363"/>
                </a:lnTo>
                <a:lnTo>
                  <a:pt x="1713177" y="1160686"/>
                </a:lnTo>
                <a:lnTo>
                  <a:pt x="1713959" y="1162070"/>
                </a:lnTo>
                <a:lnTo>
                  <a:pt x="1711372" y="1160987"/>
                </a:lnTo>
                <a:lnTo>
                  <a:pt x="1711853" y="1162612"/>
                </a:lnTo>
                <a:lnTo>
                  <a:pt x="1711372" y="1164717"/>
                </a:lnTo>
                <a:lnTo>
                  <a:pt x="1711733" y="1166281"/>
                </a:lnTo>
                <a:lnTo>
                  <a:pt x="1710530" y="1168086"/>
                </a:lnTo>
                <a:lnTo>
                  <a:pt x="1710710" y="1170131"/>
                </a:lnTo>
                <a:lnTo>
                  <a:pt x="1709868" y="1170974"/>
                </a:lnTo>
                <a:lnTo>
                  <a:pt x="1709567" y="1172959"/>
                </a:lnTo>
                <a:lnTo>
                  <a:pt x="1707461" y="1172778"/>
                </a:lnTo>
                <a:lnTo>
                  <a:pt x="1706138" y="1173801"/>
                </a:lnTo>
                <a:lnTo>
                  <a:pt x="1703852" y="1174222"/>
                </a:lnTo>
                <a:lnTo>
                  <a:pt x="1701566" y="1175365"/>
                </a:lnTo>
                <a:lnTo>
                  <a:pt x="1700243" y="1175245"/>
                </a:lnTo>
                <a:lnTo>
                  <a:pt x="1699641" y="1174042"/>
                </a:lnTo>
                <a:lnTo>
                  <a:pt x="1700002" y="1169409"/>
                </a:lnTo>
                <a:lnTo>
                  <a:pt x="1699641" y="1167545"/>
                </a:lnTo>
                <a:lnTo>
                  <a:pt x="1701205" y="1165740"/>
                </a:lnTo>
                <a:lnTo>
                  <a:pt x="1703130" y="1165198"/>
                </a:lnTo>
                <a:lnTo>
                  <a:pt x="1703010" y="1163213"/>
                </a:lnTo>
                <a:lnTo>
                  <a:pt x="1704033" y="1162311"/>
                </a:lnTo>
                <a:lnTo>
                  <a:pt x="1702890" y="1160807"/>
                </a:lnTo>
                <a:lnTo>
                  <a:pt x="1701446" y="1160566"/>
                </a:lnTo>
                <a:lnTo>
                  <a:pt x="1700483" y="1161288"/>
                </a:lnTo>
                <a:lnTo>
                  <a:pt x="1699280" y="1160686"/>
                </a:lnTo>
                <a:lnTo>
                  <a:pt x="1700363" y="1155573"/>
                </a:lnTo>
                <a:lnTo>
                  <a:pt x="1699761" y="1154791"/>
                </a:lnTo>
                <a:lnTo>
                  <a:pt x="1698799" y="1156656"/>
                </a:lnTo>
                <a:lnTo>
                  <a:pt x="1697175" y="1156836"/>
                </a:lnTo>
                <a:lnTo>
                  <a:pt x="1698438" y="1155212"/>
                </a:lnTo>
                <a:moveTo>
                  <a:pt x="1714380" y="1153046"/>
                </a:moveTo>
                <a:lnTo>
                  <a:pt x="1715944" y="1153467"/>
                </a:lnTo>
                <a:lnTo>
                  <a:pt x="1717327" y="1152866"/>
                </a:lnTo>
                <a:lnTo>
                  <a:pt x="1718531" y="1155092"/>
                </a:lnTo>
                <a:lnTo>
                  <a:pt x="1717508" y="1157318"/>
                </a:lnTo>
                <a:lnTo>
                  <a:pt x="1716305" y="1158280"/>
                </a:lnTo>
                <a:lnTo>
                  <a:pt x="1713056" y="1154911"/>
                </a:lnTo>
                <a:lnTo>
                  <a:pt x="1714380" y="1153107"/>
                </a:lnTo>
                <a:moveTo>
                  <a:pt x="1694828" y="1141857"/>
                </a:moveTo>
                <a:lnTo>
                  <a:pt x="1696032" y="1142579"/>
                </a:lnTo>
                <a:lnTo>
                  <a:pt x="1694046" y="1142699"/>
                </a:lnTo>
                <a:lnTo>
                  <a:pt x="1694768" y="1141857"/>
                </a:lnTo>
                <a:moveTo>
                  <a:pt x="1860503" y="1321549"/>
                </a:moveTo>
                <a:lnTo>
                  <a:pt x="1860924" y="1320947"/>
                </a:lnTo>
                <a:lnTo>
                  <a:pt x="1862849" y="1321429"/>
                </a:lnTo>
                <a:lnTo>
                  <a:pt x="1864113" y="1319804"/>
                </a:lnTo>
                <a:lnTo>
                  <a:pt x="1866940" y="1321970"/>
                </a:lnTo>
                <a:lnTo>
                  <a:pt x="1868264" y="1321849"/>
                </a:lnTo>
                <a:lnTo>
                  <a:pt x="1870068" y="1323955"/>
                </a:lnTo>
                <a:lnTo>
                  <a:pt x="1868745" y="1324496"/>
                </a:lnTo>
                <a:lnTo>
                  <a:pt x="1868625" y="1325579"/>
                </a:lnTo>
                <a:lnTo>
                  <a:pt x="1870008" y="1326181"/>
                </a:lnTo>
                <a:lnTo>
                  <a:pt x="1870008" y="1327264"/>
                </a:lnTo>
                <a:lnTo>
                  <a:pt x="1867301" y="1326722"/>
                </a:lnTo>
                <a:lnTo>
                  <a:pt x="1868685" y="1328587"/>
                </a:lnTo>
                <a:lnTo>
                  <a:pt x="1870189" y="1328948"/>
                </a:lnTo>
                <a:lnTo>
                  <a:pt x="1871753" y="1331054"/>
                </a:lnTo>
                <a:lnTo>
                  <a:pt x="1871211" y="1334302"/>
                </a:lnTo>
                <a:lnTo>
                  <a:pt x="1868925" y="1333159"/>
                </a:lnTo>
                <a:lnTo>
                  <a:pt x="1866940" y="1329550"/>
                </a:lnTo>
                <a:lnTo>
                  <a:pt x="1863992" y="1327143"/>
                </a:lnTo>
                <a:lnTo>
                  <a:pt x="1861827" y="1326000"/>
                </a:lnTo>
                <a:lnTo>
                  <a:pt x="1860503" y="1321549"/>
                </a:lnTo>
                <a:moveTo>
                  <a:pt x="1917653" y="1309156"/>
                </a:moveTo>
                <a:lnTo>
                  <a:pt x="1919879" y="1309758"/>
                </a:lnTo>
                <a:lnTo>
                  <a:pt x="1918315" y="1310720"/>
                </a:lnTo>
                <a:lnTo>
                  <a:pt x="1917713" y="1312104"/>
                </a:lnTo>
                <a:lnTo>
                  <a:pt x="1915909" y="1311021"/>
                </a:lnTo>
                <a:lnTo>
                  <a:pt x="1917593" y="1309216"/>
                </a:lnTo>
                <a:moveTo>
                  <a:pt x="1859601" y="1319443"/>
                </a:moveTo>
                <a:lnTo>
                  <a:pt x="1859481" y="1321007"/>
                </a:lnTo>
                <a:lnTo>
                  <a:pt x="1858037" y="1320586"/>
                </a:lnTo>
                <a:lnTo>
                  <a:pt x="1856352" y="1318782"/>
                </a:lnTo>
                <a:lnTo>
                  <a:pt x="1857796" y="1316556"/>
                </a:lnTo>
                <a:lnTo>
                  <a:pt x="1859481" y="1317337"/>
                </a:lnTo>
                <a:lnTo>
                  <a:pt x="1859481" y="1319443"/>
                </a:lnTo>
                <a:moveTo>
                  <a:pt x="1921082" y="1307051"/>
                </a:moveTo>
                <a:lnTo>
                  <a:pt x="1921263" y="1308494"/>
                </a:lnTo>
                <a:lnTo>
                  <a:pt x="1918977" y="1306449"/>
                </a:lnTo>
                <a:lnTo>
                  <a:pt x="1920360" y="1306208"/>
                </a:lnTo>
                <a:lnTo>
                  <a:pt x="1921022" y="1307051"/>
                </a:lnTo>
                <a:moveTo>
                  <a:pt x="1854608" y="1308675"/>
                </a:moveTo>
                <a:lnTo>
                  <a:pt x="1855390" y="1310901"/>
                </a:lnTo>
                <a:lnTo>
                  <a:pt x="1854307" y="1313127"/>
                </a:lnTo>
                <a:lnTo>
                  <a:pt x="1853104" y="1310239"/>
                </a:lnTo>
                <a:lnTo>
                  <a:pt x="1854548" y="1308675"/>
                </a:lnTo>
                <a:moveTo>
                  <a:pt x="1828379" y="1333640"/>
                </a:moveTo>
                <a:lnTo>
                  <a:pt x="1829582" y="1336769"/>
                </a:lnTo>
                <a:lnTo>
                  <a:pt x="1829823" y="1340138"/>
                </a:lnTo>
                <a:lnTo>
                  <a:pt x="1828018" y="1338032"/>
                </a:lnTo>
                <a:lnTo>
                  <a:pt x="1828018" y="1334242"/>
                </a:lnTo>
                <a:lnTo>
                  <a:pt x="1826694" y="1333039"/>
                </a:lnTo>
                <a:lnTo>
                  <a:pt x="1827597" y="1331535"/>
                </a:lnTo>
                <a:lnTo>
                  <a:pt x="1828379" y="1333520"/>
                </a:lnTo>
                <a:moveTo>
                  <a:pt x="1816528" y="1295260"/>
                </a:moveTo>
                <a:lnTo>
                  <a:pt x="1817731" y="1292432"/>
                </a:lnTo>
                <a:lnTo>
                  <a:pt x="1815084" y="1291770"/>
                </a:lnTo>
                <a:lnTo>
                  <a:pt x="1816829" y="1290086"/>
                </a:lnTo>
                <a:lnTo>
                  <a:pt x="1817611" y="1290568"/>
                </a:lnTo>
                <a:lnTo>
                  <a:pt x="1817611" y="1287981"/>
                </a:lnTo>
                <a:lnTo>
                  <a:pt x="1819175" y="1286778"/>
                </a:lnTo>
                <a:lnTo>
                  <a:pt x="1819776" y="1288101"/>
                </a:lnTo>
                <a:lnTo>
                  <a:pt x="1826394" y="1286176"/>
                </a:lnTo>
                <a:lnTo>
                  <a:pt x="1826935" y="1289304"/>
                </a:lnTo>
                <a:lnTo>
                  <a:pt x="1823747" y="1291289"/>
                </a:lnTo>
                <a:lnTo>
                  <a:pt x="1821761" y="1294056"/>
                </a:lnTo>
                <a:lnTo>
                  <a:pt x="1820498" y="1293636"/>
                </a:lnTo>
                <a:lnTo>
                  <a:pt x="1820558" y="1295921"/>
                </a:lnTo>
                <a:lnTo>
                  <a:pt x="1819957" y="1297846"/>
                </a:lnTo>
                <a:lnTo>
                  <a:pt x="1819536" y="1302539"/>
                </a:lnTo>
                <a:lnTo>
                  <a:pt x="1817731" y="1299892"/>
                </a:lnTo>
                <a:lnTo>
                  <a:pt x="1816648" y="1299531"/>
                </a:lnTo>
                <a:lnTo>
                  <a:pt x="1816227" y="1297305"/>
                </a:lnTo>
                <a:lnTo>
                  <a:pt x="1815144" y="1296403"/>
                </a:lnTo>
                <a:lnTo>
                  <a:pt x="1816588" y="1295199"/>
                </a:lnTo>
                <a:moveTo>
                  <a:pt x="1914706" y="1300253"/>
                </a:moveTo>
                <a:lnTo>
                  <a:pt x="1914104" y="1299170"/>
                </a:lnTo>
                <a:lnTo>
                  <a:pt x="1914465" y="1296764"/>
                </a:lnTo>
                <a:lnTo>
                  <a:pt x="1915367" y="1296162"/>
                </a:lnTo>
                <a:lnTo>
                  <a:pt x="1916871" y="1297004"/>
                </a:lnTo>
                <a:lnTo>
                  <a:pt x="1917112" y="1294538"/>
                </a:lnTo>
                <a:lnTo>
                  <a:pt x="1915307" y="1294297"/>
                </a:lnTo>
                <a:lnTo>
                  <a:pt x="1915187" y="1293395"/>
                </a:lnTo>
                <a:lnTo>
                  <a:pt x="1913382" y="1292974"/>
                </a:lnTo>
                <a:lnTo>
                  <a:pt x="1914465" y="1292071"/>
                </a:lnTo>
                <a:lnTo>
                  <a:pt x="1912359" y="1287981"/>
                </a:lnTo>
                <a:lnTo>
                  <a:pt x="1912720" y="1285153"/>
                </a:lnTo>
                <a:lnTo>
                  <a:pt x="1914525" y="1285274"/>
                </a:lnTo>
                <a:lnTo>
                  <a:pt x="1913382" y="1283890"/>
                </a:lnTo>
                <a:lnTo>
                  <a:pt x="1917774" y="1286477"/>
                </a:lnTo>
                <a:lnTo>
                  <a:pt x="1920300" y="1288342"/>
                </a:lnTo>
                <a:lnTo>
                  <a:pt x="1922707" y="1288582"/>
                </a:lnTo>
                <a:lnTo>
                  <a:pt x="1923729" y="1289966"/>
                </a:lnTo>
                <a:lnTo>
                  <a:pt x="1926436" y="1291169"/>
                </a:lnTo>
                <a:lnTo>
                  <a:pt x="1924812" y="1292132"/>
                </a:lnTo>
                <a:lnTo>
                  <a:pt x="1926075" y="1295501"/>
                </a:lnTo>
                <a:lnTo>
                  <a:pt x="1925474" y="1298027"/>
                </a:lnTo>
                <a:lnTo>
                  <a:pt x="1926677" y="1299110"/>
                </a:lnTo>
                <a:lnTo>
                  <a:pt x="1926918" y="1301636"/>
                </a:lnTo>
                <a:lnTo>
                  <a:pt x="1925835" y="1304163"/>
                </a:lnTo>
                <a:lnTo>
                  <a:pt x="1921022" y="1304885"/>
                </a:lnTo>
                <a:lnTo>
                  <a:pt x="1919999" y="1303922"/>
                </a:lnTo>
                <a:lnTo>
                  <a:pt x="1919398" y="1301516"/>
                </a:lnTo>
                <a:lnTo>
                  <a:pt x="1918074" y="1301697"/>
                </a:lnTo>
                <a:lnTo>
                  <a:pt x="1918917" y="1303080"/>
                </a:lnTo>
                <a:lnTo>
                  <a:pt x="1916871" y="1305366"/>
                </a:lnTo>
                <a:lnTo>
                  <a:pt x="1915909" y="1307231"/>
                </a:lnTo>
                <a:lnTo>
                  <a:pt x="1915427" y="1305667"/>
                </a:lnTo>
                <a:lnTo>
                  <a:pt x="1913923" y="1306148"/>
                </a:lnTo>
                <a:lnTo>
                  <a:pt x="1913322" y="1303381"/>
                </a:lnTo>
                <a:lnTo>
                  <a:pt x="1914044" y="1303080"/>
                </a:lnTo>
                <a:lnTo>
                  <a:pt x="1914706" y="1300193"/>
                </a:lnTo>
                <a:moveTo>
                  <a:pt x="1849254" y="1304584"/>
                </a:moveTo>
                <a:lnTo>
                  <a:pt x="1848351" y="1304163"/>
                </a:lnTo>
                <a:lnTo>
                  <a:pt x="1850156" y="1302900"/>
                </a:lnTo>
                <a:lnTo>
                  <a:pt x="1849254" y="1304584"/>
                </a:lnTo>
                <a:moveTo>
                  <a:pt x="1919819" y="1284913"/>
                </a:moveTo>
                <a:lnTo>
                  <a:pt x="1922225" y="1286236"/>
                </a:lnTo>
                <a:lnTo>
                  <a:pt x="1920842" y="1286537"/>
                </a:lnTo>
                <a:lnTo>
                  <a:pt x="1919819" y="1284913"/>
                </a:lnTo>
                <a:moveTo>
                  <a:pt x="1910073" y="1281062"/>
                </a:moveTo>
                <a:lnTo>
                  <a:pt x="1912179" y="1282566"/>
                </a:lnTo>
                <a:lnTo>
                  <a:pt x="1909712" y="1281965"/>
                </a:lnTo>
                <a:lnTo>
                  <a:pt x="1910073" y="1281062"/>
                </a:lnTo>
                <a:moveTo>
                  <a:pt x="1874099" y="1272400"/>
                </a:moveTo>
                <a:lnTo>
                  <a:pt x="1875904" y="1273904"/>
                </a:lnTo>
                <a:lnTo>
                  <a:pt x="1873257" y="1273061"/>
                </a:lnTo>
                <a:lnTo>
                  <a:pt x="1874099" y="1272460"/>
                </a:lnTo>
                <a:moveTo>
                  <a:pt x="1832470" y="1283890"/>
                </a:moveTo>
                <a:lnTo>
                  <a:pt x="1834274" y="1283048"/>
                </a:lnTo>
                <a:lnTo>
                  <a:pt x="1834936" y="1284612"/>
                </a:lnTo>
                <a:lnTo>
                  <a:pt x="1834335" y="1286717"/>
                </a:lnTo>
                <a:lnTo>
                  <a:pt x="1831928" y="1287379"/>
                </a:lnTo>
                <a:lnTo>
                  <a:pt x="1830845" y="1286657"/>
                </a:lnTo>
                <a:lnTo>
                  <a:pt x="1831748" y="1283950"/>
                </a:lnTo>
                <a:lnTo>
                  <a:pt x="1832470" y="1283830"/>
                </a:lnTo>
                <a:moveTo>
                  <a:pt x="1816829" y="1286356"/>
                </a:moveTo>
                <a:lnTo>
                  <a:pt x="1817250" y="1286838"/>
                </a:lnTo>
                <a:lnTo>
                  <a:pt x="1815445" y="1288402"/>
                </a:lnTo>
                <a:lnTo>
                  <a:pt x="1815746" y="1286597"/>
                </a:lnTo>
                <a:lnTo>
                  <a:pt x="1816768" y="1286356"/>
                </a:lnTo>
                <a:moveTo>
                  <a:pt x="1818573" y="1283348"/>
                </a:moveTo>
                <a:lnTo>
                  <a:pt x="1820077" y="1281544"/>
                </a:lnTo>
                <a:lnTo>
                  <a:pt x="1819716" y="1279739"/>
                </a:lnTo>
                <a:lnTo>
                  <a:pt x="1820258" y="1278716"/>
                </a:lnTo>
                <a:lnTo>
                  <a:pt x="1823687" y="1280280"/>
                </a:lnTo>
                <a:lnTo>
                  <a:pt x="1825010" y="1281484"/>
                </a:lnTo>
                <a:lnTo>
                  <a:pt x="1825612" y="1283950"/>
                </a:lnTo>
                <a:lnTo>
                  <a:pt x="1824649" y="1285574"/>
                </a:lnTo>
                <a:lnTo>
                  <a:pt x="1820077" y="1286838"/>
                </a:lnTo>
                <a:lnTo>
                  <a:pt x="1819476" y="1285875"/>
                </a:lnTo>
                <a:lnTo>
                  <a:pt x="1816829" y="1285695"/>
                </a:lnTo>
                <a:lnTo>
                  <a:pt x="1818633" y="1283348"/>
                </a:lnTo>
                <a:moveTo>
                  <a:pt x="1802210" y="1245810"/>
                </a:moveTo>
                <a:lnTo>
                  <a:pt x="1802932" y="1245930"/>
                </a:lnTo>
                <a:lnTo>
                  <a:pt x="1803534" y="1243704"/>
                </a:lnTo>
                <a:lnTo>
                  <a:pt x="1805158" y="1240335"/>
                </a:lnTo>
                <a:lnTo>
                  <a:pt x="1806000" y="1239433"/>
                </a:lnTo>
                <a:lnTo>
                  <a:pt x="1806121" y="1237267"/>
                </a:lnTo>
                <a:lnTo>
                  <a:pt x="1807745" y="1235583"/>
                </a:lnTo>
                <a:lnTo>
                  <a:pt x="1810572" y="1235343"/>
                </a:lnTo>
                <a:lnTo>
                  <a:pt x="1811535" y="1235944"/>
                </a:lnTo>
                <a:lnTo>
                  <a:pt x="1814904" y="1235222"/>
                </a:lnTo>
                <a:lnTo>
                  <a:pt x="1814061" y="1233899"/>
                </a:lnTo>
                <a:lnTo>
                  <a:pt x="1809068" y="1233658"/>
                </a:lnTo>
                <a:lnTo>
                  <a:pt x="1807985" y="1232635"/>
                </a:lnTo>
                <a:lnTo>
                  <a:pt x="1808166" y="1230410"/>
                </a:lnTo>
                <a:lnTo>
                  <a:pt x="1810813" y="1231492"/>
                </a:lnTo>
                <a:lnTo>
                  <a:pt x="1812618" y="1229086"/>
                </a:lnTo>
                <a:lnTo>
                  <a:pt x="1811896" y="1229086"/>
                </a:lnTo>
                <a:lnTo>
                  <a:pt x="1811294" y="1226920"/>
                </a:lnTo>
                <a:lnTo>
                  <a:pt x="1810031" y="1227702"/>
                </a:lnTo>
                <a:lnTo>
                  <a:pt x="1808166" y="1225898"/>
                </a:lnTo>
                <a:lnTo>
                  <a:pt x="1806963" y="1226620"/>
                </a:lnTo>
                <a:lnTo>
                  <a:pt x="1805519" y="1225898"/>
                </a:lnTo>
                <a:lnTo>
                  <a:pt x="1806782" y="1224454"/>
                </a:lnTo>
                <a:lnTo>
                  <a:pt x="1807384" y="1224815"/>
                </a:lnTo>
                <a:lnTo>
                  <a:pt x="1807384" y="1222529"/>
                </a:lnTo>
                <a:lnTo>
                  <a:pt x="1805519" y="1219762"/>
                </a:lnTo>
                <a:lnTo>
                  <a:pt x="1805940" y="1218799"/>
                </a:lnTo>
                <a:lnTo>
                  <a:pt x="1804917" y="1217656"/>
                </a:lnTo>
                <a:lnTo>
                  <a:pt x="1805158" y="1216272"/>
                </a:lnTo>
                <a:lnTo>
                  <a:pt x="1806842" y="1217476"/>
                </a:lnTo>
                <a:lnTo>
                  <a:pt x="1807805" y="1217235"/>
                </a:lnTo>
                <a:lnTo>
                  <a:pt x="1805760" y="1214708"/>
                </a:lnTo>
                <a:lnTo>
                  <a:pt x="1806181" y="1213686"/>
                </a:lnTo>
                <a:lnTo>
                  <a:pt x="1810512" y="1213986"/>
                </a:lnTo>
                <a:lnTo>
                  <a:pt x="1815926" y="1214768"/>
                </a:lnTo>
                <a:lnTo>
                  <a:pt x="1816408" y="1213986"/>
                </a:lnTo>
                <a:lnTo>
                  <a:pt x="1820137" y="1213686"/>
                </a:lnTo>
                <a:lnTo>
                  <a:pt x="1821761" y="1214407"/>
                </a:lnTo>
                <a:lnTo>
                  <a:pt x="1822363" y="1213204"/>
                </a:lnTo>
                <a:lnTo>
                  <a:pt x="1824288" y="1213986"/>
                </a:lnTo>
                <a:lnTo>
                  <a:pt x="1825491" y="1212783"/>
                </a:lnTo>
                <a:lnTo>
                  <a:pt x="1827838" y="1214227"/>
                </a:lnTo>
                <a:lnTo>
                  <a:pt x="1830424" y="1218017"/>
                </a:lnTo>
                <a:lnTo>
                  <a:pt x="1830484" y="1219040"/>
                </a:lnTo>
                <a:lnTo>
                  <a:pt x="1832410" y="1219040"/>
                </a:lnTo>
                <a:lnTo>
                  <a:pt x="1832891" y="1220724"/>
                </a:lnTo>
                <a:lnTo>
                  <a:pt x="1834094" y="1222529"/>
                </a:lnTo>
                <a:lnTo>
                  <a:pt x="1833673" y="1223130"/>
                </a:lnTo>
                <a:lnTo>
                  <a:pt x="1834876" y="1224334"/>
                </a:lnTo>
                <a:lnTo>
                  <a:pt x="1834756" y="1226379"/>
                </a:lnTo>
                <a:lnTo>
                  <a:pt x="1833553" y="1228063"/>
                </a:lnTo>
                <a:lnTo>
                  <a:pt x="1834034" y="1229988"/>
                </a:lnTo>
                <a:lnTo>
                  <a:pt x="1832590" y="1231192"/>
                </a:lnTo>
                <a:lnTo>
                  <a:pt x="1831748" y="1229628"/>
                </a:lnTo>
                <a:lnTo>
                  <a:pt x="1831327" y="1230590"/>
                </a:lnTo>
                <a:lnTo>
                  <a:pt x="1833853" y="1234982"/>
                </a:lnTo>
                <a:lnTo>
                  <a:pt x="1836260" y="1234741"/>
                </a:lnTo>
                <a:lnTo>
                  <a:pt x="1837282" y="1233658"/>
                </a:lnTo>
                <a:lnTo>
                  <a:pt x="1839568" y="1234861"/>
                </a:lnTo>
                <a:lnTo>
                  <a:pt x="1839568" y="1232876"/>
                </a:lnTo>
                <a:lnTo>
                  <a:pt x="1841012" y="1232756"/>
                </a:lnTo>
                <a:lnTo>
                  <a:pt x="1841734" y="1235583"/>
                </a:lnTo>
                <a:lnTo>
                  <a:pt x="1843840" y="1235343"/>
                </a:lnTo>
                <a:lnTo>
                  <a:pt x="1843418" y="1234681"/>
                </a:lnTo>
                <a:lnTo>
                  <a:pt x="1845524" y="1234200"/>
                </a:lnTo>
                <a:lnTo>
                  <a:pt x="1849133" y="1237087"/>
                </a:lnTo>
                <a:lnTo>
                  <a:pt x="1850938" y="1237508"/>
                </a:lnTo>
                <a:lnTo>
                  <a:pt x="1852141" y="1239313"/>
                </a:lnTo>
                <a:lnTo>
                  <a:pt x="1857255" y="1242621"/>
                </a:lnTo>
                <a:lnTo>
                  <a:pt x="1865496" y="1251525"/>
                </a:lnTo>
                <a:lnTo>
                  <a:pt x="1864775" y="1253390"/>
                </a:lnTo>
                <a:lnTo>
                  <a:pt x="1867602" y="1256277"/>
                </a:lnTo>
                <a:lnTo>
                  <a:pt x="1867121" y="1258323"/>
                </a:lnTo>
                <a:lnTo>
                  <a:pt x="1867422" y="1260549"/>
                </a:lnTo>
                <a:lnTo>
                  <a:pt x="1868264" y="1260187"/>
                </a:lnTo>
                <a:lnTo>
                  <a:pt x="1868504" y="1264760"/>
                </a:lnTo>
                <a:lnTo>
                  <a:pt x="1869768" y="1261571"/>
                </a:lnTo>
                <a:lnTo>
                  <a:pt x="1869467" y="1260248"/>
                </a:lnTo>
                <a:lnTo>
                  <a:pt x="1870790" y="1259827"/>
                </a:lnTo>
                <a:lnTo>
                  <a:pt x="1872595" y="1261632"/>
                </a:lnTo>
                <a:lnTo>
                  <a:pt x="1874821" y="1266926"/>
                </a:lnTo>
                <a:lnTo>
                  <a:pt x="1876084" y="1267888"/>
                </a:lnTo>
                <a:lnTo>
                  <a:pt x="1876626" y="1269753"/>
                </a:lnTo>
                <a:lnTo>
                  <a:pt x="1877528" y="1269151"/>
                </a:lnTo>
                <a:lnTo>
                  <a:pt x="1881438" y="1270715"/>
                </a:lnTo>
                <a:lnTo>
                  <a:pt x="1884266" y="1273422"/>
                </a:lnTo>
                <a:lnTo>
                  <a:pt x="1884807" y="1275047"/>
                </a:lnTo>
                <a:lnTo>
                  <a:pt x="1883544" y="1275648"/>
                </a:lnTo>
                <a:lnTo>
                  <a:pt x="1880415" y="1273422"/>
                </a:lnTo>
                <a:lnTo>
                  <a:pt x="1874580" y="1271196"/>
                </a:lnTo>
                <a:lnTo>
                  <a:pt x="1870790" y="1270354"/>
                </a:lnTo>
                <a:lnTo>
                  <a:pt x="1868865" y="1269332"/>
                </a:lnTo>
                <a:lnTo>
                  <a:pt x="1867181" y="1267166"/>
                </a:lnTo>
                <a:lnTo>
                  <a:pt x="1863150" y="1268971"/>
                </a:lnTo>
                <a:lnTo>
                  <a:pt x="1865436" y="1269512"/>
                </a:lnTo>
                <a:lnTo>
                  <a:pt x="1865075" y="1271798"/>
                </a:lnTo>
                <a:lnTo>
                  <a:pt x="1864173" y="1273001"/>
                </a:lnTo>
                <a:lnTo>
                  <a:pt x="1863992" y="1274806"/>
                </a:lnTo>
                <a:lnTo>
                  <a:pt x="1862188" y="1275648"/>
                </a:lnTo>
                <a:lnTo>
                  <a:pt x="1860383" y="1278656"/>
                </a:lnTo>
                <a:lnTo>
                  <a:pt x="1861285" y="1280040"/>
                </a:lnTo>
                <a:lnTo>
                  <a:pt x="1862489" y="1277513"/>
                </a:lnTo>
                <a:lnTo>
                  <a:pt x="1865135" y="1276370"/>
                </a:lnTo>
                <a:lnTo>
                  <a:pt x="1865015" y="1273964"/>
                </a:lnTo>
                <a:lnTo>
                  <a:pt x="1867000" y="1273061"/>
                </a:lnTo>
                <a:lnTo>
                  <a:pt x="1867000" y="1273843"/>
                </a:lnTo>
                <a:lnTo>
                  <a:pt x="1871572" y="1272279"/>
                </a:lnTo>
                <a:lnTo>
                  <a:pt x="1872896" y="1275287"/>
                </a:lnTo>
                <a:lnTo>
                  <a:pt x="1874400" y="1274385"/>
                </a:lnTo>
                <a:lnTo>
                  <a:pt x="1876445" y="1274385"/>
                </a:lnTo>
                <a:lnTo>
                  <a:pt x="1878671" y="1276851"/>
                </a:lnTo>
                <a:lnTo>
                  <a:pt x="1874640" y="1278776"/>
                </a:lnTo>
                <a:lnTo>
                  <a:pt x="1872475" y="1278776"/>
                </a:lnTo>
                <a:lnTo>
                  <a:pt x="1874761" y="1281604"/>
                </a:lnTo>
                <a:lnTo>
                  <a:pt x="1875723" y="1281604"/>
                </a:lnTo>
                <a:lnTo>
                  <a:pt x="1875844" y="1279799"/>
                </a:lnTo>
                <a:lnTo>
                  <a:pt x="1879453" y="1278355"/>
                </a:lnTo>
                <a:lnTo>
                  <a:pt x="1880777" y="1280521"/>
                </a:lnTo>
                <a:lnTo>
                  <a:pt x="1883303" y="1282266"/>
                </a:lnTo>
                <a:lnTo>
                  <a:pt x="1885108" y="1281905"/>
                </a:lnTo>
                <a:lnTo>
                  <a:pt x="1884687" y="1282807"/>
                </a:lnTo>
                <a:lnTo>
                  <a:pt x="1886311" y="1284311"/>
                </a:lnTo>
                <a:lnTo>
                  <a:pt x="1886191" y="1285635"/>
                </a:lnTo>
                <a:lnTo>
                  <a:pt x="1889620" y="1289364"/>
                </a:lnTo>
                <a:lnTo>
                  <a:pt x="1888056" y="1291831"/>
                </a:lnTo>
                <a:lnTo>
                  <a:pt x="1886973" y="1292312"/>
                </a:lnTo>
                <a:lnTo>
                  <a:pt x="1883484" y="1292011"/>
                </a:lnTo>
                <a:lnTo>
                  <a:pt x="1883844" y="1292974"/>
                </a:lnTo>
                <a:lnTo>
                  <a:pt x="1882701" y="1293816"/>
                </a:lnTo>
                <a:lnTo>
                  <a:pt x="1882521" y="1295741"/>
                </a:lnTo>
                <a:lnTo>
                  <a:pt x="1884025" y="1294237"/>
                </a:lnTo>
                <a:lnTo>
                  <a:pt x="1885830" y="1293575"/>
                </a:lnTo>
                <a:lnTo>
                  <a:pt x="1888116" y="1294417"/>
                </a:lnTo>
                <a:lnTo>
                  <a:pt x="1888597" y="1293636"/>
                </a:lnTo>
                <a:lnTo>
                  <a:pt x="1890161" y="1294838"/>
                </a:lnTo>
                <a:lnTo>
                  <a:pt x="1890763" y="1291169"/>
                </a:lnTo>
                <a:lnTo>
                  <a:pt x="1891725" y="1288582"/>
                </a:lnTo>
                <a:lnTo>
                  <a:pt x="1892868" y="1288041"/>
                </a:lnTo>
                <a:lnTo>
                  <a:pt x="1894372" y="1289244"/>
                </a:lnTo>
                <a:lnTo>
                  <a:pt x="1895214" y="1293274"/>
                </a:lnTo>
                <a:lnTo>
                  <a:pt x="1896297" y="1295982"/>
                </a:lnTo>
                <a:lnTo>
                  <a:pt x="1894673" y="1297786"/>
                </a:lnTo>
                <a:lnTo>
                  <a:pt x="1894071" y="1300914"/>
                </a:lnTo>
                <a:lnTo>
                  <a:pt x="1896117" y="1300433"/>
                </a:lnTo>
                <a:lnTo>
                  <a:pt x="1896057" y="1301757"/>
                </a:lnTo>
                <a:lnTo>
                  <a:pt x="1894252" y="1303561"/>
                </a:lnTo>
                <a:lnTo>
                  <a:pt x="1892447" y="1304223"/>
                </a:lnTo>
                <a:lnTo>
                  <a:pt x="1892808" y="1307351"/>
                </a:lnTo>
                <a:lnTo>
                  <a:pt x="1890462" y="1309637"/>
                </a:lnTo>
                <a:lnTo>
                  <a:pt x="1886852" y="1311382"/>
                </a:lnTo>
                <a:lnTo>
                  <a:pt x="1887093" y="1312164"/>
                </a:lnTo>
                <a:lnTo>
                  <a:pt x="1888898" y="1311563"/>
                </a:lnTo>
                <a:lnTo>
                  <a:pt x="1890943" y="1311803"/>
                </a:lnTo>
                <a:lnTo>
                  <a:pt x="1893650" y="1309698"/>
                </a:lnTo>
                <a:lnTo>
                  <a:pt x="1894974" y="1307472"/>
                </a:lnTo>
                <a:lnTo>
                  <a:pt x="1897440" y="1306569"/>
                </a:lnTo>
                <a:lnTo>
                  <a:pt x="1898764" y="1309337"/>
                </a:lnTo>
                <a:lnTo>
                  <a:pt x="1897861" y="1309096"/>
                </a:lnTo>
                <a:lnTo>
                  <a:pt x="1899666" y="1312645"/>
                </a:lnTo>
                <a:lnTo>
                  <a:pt x="1899546" y="1315894"/>
                </a:lnTo>
                <a:lnTo>
                  <a:pt x="1900749" y="1320165"/>
                </a:lnTo>
                <a:lnTo>
                  <a:pt x="1896598" y="1318360"/>
                </a:lnTo>
                <a:lnTo>
                  <a:pt x="1897380" y="1320225"/>
                </a:lnTo>
                <a:lnTo>
                  <a:pt x="1899004" y="1320345"/>
                </a:lnTo>
                <a:lnTo>
                  <a:pt x="1900809" y="1321429"/>
                </a:lnTo>
                <a:lnTo>
                  <a:pt x="1902433" y="1324978"/>
                </a:lnTo>
                <a:lnTo>
                  <a:pt x="1901952" y="1326662"/>
                </a:lnTo>
                <a:lnTo>
                  <a:pt x="1900328" y="1326903"/>
                </a:lnTo>
                <a:lnTo>
                  <a:pt x="1900328" y="1329189"/>
                </a:lnTo>
                <a:lnTo>
                  <a:pt x="1901350" y="1330272"/>
                </a:lnTo>
                <a:lnTo>
                  <a:pt x="1900689" y="1332678"/>
                </a:lnTo>
                <a:lnTo>
                  <a:pt x="1900990" y="1334182"/>
                </a:lnTo>
                <a:lnTo>
                  <a:pt x="1898944" y="1333701"/>
                </a:lnTo>
                <a:lnTo>
                  <a:pt x="1897380" y="1334062"/>
                </a:lnTo>
                <a:lnTo>
                  <a:pt x="1897801" y="1335205"/>
                </a:lnTo>
                <a:lnTo>
                  <a:pt x="1893951" y="1335325"/>
                </a:lnTo>
                <a:lnTo>
                  <a:pt x="1893891" y="1334242"/>
                </a:lnTo>
                <a:lnTo>
                  <a:pt x="1892267" y="1334242"/>
                </a:lnTo>
                <a:lnTo>
                  <a:pt x="1891785" y="1332919"/>
                </a:lnTo>
                <a:lnTo>
                  <a:pt x="1890582" y="1333821"/>
                </a:lnTo>
                <a:lnTo>
                  <a:pt x="1889018" y="1333099"/>
                </a:lnTo>
                <a:lnTo>
                  <a:pt x="1888417" y="1334603"/>
                </a:lnTo>
                <a:lnTo>
                  <a:pt x="1886371" y="1334302"/>
                </a:lnTo>
                <a:lnTo>
                  <a:pt x="1885890" y="1332317"/>
                </a:lnTo>
                <a:lnTo>
                  <a:pt x="1883183" y="1331836"/>
                </a:lnTo>
                <a:lnTo>
                  <a:pt x="1883123" y="1329670"/>
                </a:lnTo>
                <a:lnTo>
                  <a:pt x="1882040" y="1330572"/>
                </a:lnTo>
                <a:lnTo>
                  <a:pt x="1880355" y="1329911"/>
                </a:lnTo>
                <a:lnTo>
                  <a:pt x="1876926" y="1331174"/>
                </a:lnTo>
                <a:lnTo>
                  <a:pt x="1876926" y="1330151"/>
                </a:lnTo>
                <a:lnTo>
                  <a:pt x="1878611" y="1329369"/>
                </a:lnTo>
                <a:lnTo>
                  <a:pt x="1878370" y="1328226"/>
                </a:lnTo>
                <a:lnTo>
                  <a:pt x="1879212" y="1326421"/>
                </a:lnTo>
                <a:lnTo>
                  <a:pt x="1883123" y="1326782"/>
                </a:lnTo>
                <a:lnTo>
                  <a:pt x="1884747" y="1325278"/>
                </a:lnTo>
                <a:lnTo>
                  <a:pt x="1883604" y="1324797"/>
                </a:lnTo>
                <a:lnTo>
                  <a:pt x="1883002" y="1323173"/>
                </a:lnTo>
                <a:lnTo>
                  <a:pt x="1880295" y="1322752"/>
                </a:lnTo>
                <a:lnTo>
                  <a:pt x="1879273" y="1321068"/>
                </a:lnTo>
                <a:lnTo>
                  <a:pt x="1878310" y="1321368"/>
                </a:lnTo>
                <a:lnTo>
                  <a:pt x="1877287" y="1320225"/>
                </a:lnTo>
                <a:lnTo>
                  <a:pt x="1876385" y="1321429"/>
                </a:lnTo>
                <a:lnTo>
                  <a:pt x="1874580" y="1321849"/>
                </a:lnTo>
                <a:lnTo>
                  <a:pt x="1873377" y="1320286"/>
                </a:lnTo>
                <a:lnTo>
                  <a:pt x="1873738" y="1318962"/>
                </a:lnTo>
                <a:lnTo>
                  <a:pt x="1872294" y="1319082"/>
                </a:lnTo>
                <a:lnTo>
                  <a:pt x="1869166" y="1316556"/>
                </a:lnTo>
                <a:lnTo>
                  <a:pt x="1869527" y="1313969"/>
                </a:lnTo>
                <a:lnTo>
                  <a:pt x="1870790" y="1314149"/>
                </a:lnTo>
                <a:lnTo>
                  <a:pt x="1869768" y="1312766"/>
                </a:lnTo>
                <a:lnTo>
                  <a:pt x="1869647" y="1310961"/>
                </a:lnTo>
                <a:lnTo>
                  <a:pt x="1871151" y="1309156"/>
                </a:lnTo>
                <a:lnTo>
                  <a:pt x="1870128" y="1308374"/>
                </a:lnTo>
                <a:lnTo>
                  <a:pt x="1871512" y="1305787"/>
                </a:lnTo>
                <a:lnTo>
                  <a:pt x="1871332" y="1304464"/>
                </a:lnTo>
                <a:lnTo>
                  <a:pt x="1870128" y="1305426"/>
                </a:lnTo>
                <a:lnTo>
                  <a:pt x="1869226" y="1304043"/>
                </a:lnTo>
                <a:lnTo>
                  <a:pt x="1868143" y="1307291"/>
                </a:lnTo>
                <a:lnTo>
                  <a:pt x="1867782" y="1310239"/>
                </a:lnTo>
                <a:lnTo>
                  <a:pt x="1866820" y="1308254"/>
                </a:lnTo>
                <a:lnTo>
                  <a:pt x="1866820" y="1305607"/>
                </a:lnTo>
                <a:lnTo>
                  <a:pt x="1868264" y="1300914"/>
                </a:lnTo>
                <a:lnTo>
                  <a:pt x="1866639" y="1298749"/>
                </a:lnTo>
                <a:lnTo>
                  <a:pt x="1863030" y="1295982"/>
                </a:lnTo>
                <a:lnTo>
                  <a:pt x="1866038" y="1300734"/>
                </a:lnTo>
                <a:lnTo>
                  <a:pt x="1865797" y="1302719"/>
                </a:lnTo>
                <a:lnTo>
                  <a:pt x="1864414" y="1303561"/>
                </a:lnTo>
                <a:lnTo>
                  <a:pt x="1862007" y="1303080"/>
                </a:lnTo>
                <a:lnTo>
                  <a:pt x="1859541" y="1301456"/>
                </a:lnTo>
                <a:lnTo>
                  <a:pt x="1857977" y="1301336"/>
                </a:lnTo>
                <a:lnTo>
                  <a:pt x="1857856" y="1300313"/>
                </a:lnTo>
                <a:lnTo>
                  <a:pt x="1856292" y="1300072"/>
                </a:lnTo>
                <a:lnTo>
                  <a:pt x="1857616" y="1301937"/>
                </a:lnTo>
                <a:lnTo>
                  <a:pt x="1858699" y="1302058"/>
                </a:lnTo>
                <a:lnTo>
                  <a:pt x="1861526" y="1304464"/>
                </a:lnTo>
                <a:lnTo>
                  <a:pt x="1862549" y="1304043"/>
                </a:lnTo>
                <a:lnTo>
                  <a:pt x="1863812" y="1304945"/>
                </a:lnTo>
                <a:lnTo>
                  <a:pt x="1863030" y="1306569"/>
                </a:lnTo>
                <a:lnTo>
                  <a:pt x="1863511" y="1308555"/>
                </a:lnTo>
                <a:lnTo>
                  <a:pt x="1865135" y="1311021"/>
                </a:lnTo>
                <a:lnTo>
                  <a:pt x="1865015" y="1313849"/>
                </a:lnTo>
                <a:lnTo>
                  <a:pt x="1862849" y="1314330"/>
                </a:lnTo>
                <a:lnTo>
                  <a:pt x="1862489" y="1316255"/>
                </a:lnTo>
                <a:lnTo>
                  <a:pt x="1861526" y="1314871"/>
                </a:lnTo>
                <a:lnTo>
                  <a:pt x="1860684" y="1315353"/>
                </a:lnTo>
                <a:lnTo>
                  <a:pt x="1858277" y="1314390"/>
                </a:lnTo>
                <a:lnTo>
                  <a:pt x="1856593" y="1314270"/>
                </a:lnTo>
                <a:lnTo>
                  <a:pt x="1855510" y="1313367"/>
                </a:lnTo>
                <a:lnTo>
                  <a:pt x="1856292" y="1310841"/>
                </a:lnTo>
                <a:lnTo>
                  <a:pt x="1856232" y="1309096"/>
                </a:lnTo>
                <a:lnTo>
                  <a:pt x="1854848" y="1307051"/>
                </a:lnTo>
                <a:lnTo>
                  <a:pt x="1855209" y="1306088"/>
                </a:lnTo>
                <a:lnTo>
                  <a:pt x="1853405" y="1306509"/>
                </a:lnTo>
                <a:lnTo>
                  <a:pt x="1852202" y="1305787"/>
                </a:lnTo>
                <a:lnTo>
                  <a:pt x="1853826" y="1303802"/>
                </a:lnTo>
                <a:lnTo>
                  <a:pt x="1853525" y="1302479"/>
                </a:lnTo>
                <a:lnTo>
                  <a:pt x="1851299" y="1302840"/>
                </a:lnTo>
                <a:lnTo>
                  <a:pt x="1851720" y="1301336"/>
                </a:lnTo>
                <a:lnTo>
                  <a:pt x="1851239" y="1299952"/>
                </a:lnTo>
                <a:lnTo>
                  <a:pt x="1849314" y="1299290"/>
                </a:lnTo>
                <a:lnTo>
                  <a:pt x="1847810" y="1301095"/>
                </a:lnTo>
                <a:lnTo>
                  <a:pt x="1846005" y="1299892"/>
                </a:lnTo>
                <a:lnTo>
                  <a:pt x="1846426" y="1298448"/>
                </a:lnTo>
                <a:lnTo>
                  <a:pt x="1847930" y="1297846"/>
                </a:lnTo>
                <a:lnTo>
                  <a:pt x="1846005" y="1297666"/>
                </a:lnTo>
                <a:lnTo>
                  <a:pt x="1845885" y="1296523"/>
                </a:lnTo>
                <a:lnTo>
                  <a:pt x="1844622" y="1297365"/>
                </a:lnTo>
                <a:lnTo>
                  <a:pt x="1842275" y="1297606"/>
                </a:lnTo>
                <a:lnTo>
                  <a:pt x="1844200" y="1298689"/>
                </a:lnTo>
                <a:lnTo>
                  <a:pt x="1843418" y="1299892"/>
                </a:lnTo>
                <a:lnTo>
                  <a:pt x="1846126" y="1303983"/>
                </a:lnTo>
                <a:lnTo>
                  <a:pt x="1844922" y="1304825"/>
                </a:lnTo>
                <a:lnTo>
                  <a:pt x="1846847" y="1306810"/>
                </a:lnTo>
                <a:lnTo>
                  <a:pt x="1847990" y="1306208"/>
                </a:lnTo>
                <a:lnTo>
                  <a:pt x="1849013" y="1307412"/>
                </a:lnTo>
                <a:lnTo>
                  <a:pt x="1849434" y="1310420"/>
                </a:lnTo>
                <a:lnTo>
                  <a:pt x="1851540" y="1312044"/>
                </a:lnTo>
                <a:lnTo>
                  <a:pt x="1848773" y="1310480"/>
                </a:lnTo>
                <a:lnTo>
                  <a:pt x="1847208" y="1311081"/>
                </a:lnTo>
                <a:lnTo>
                  <a:pt x="1849976" y="1312886"/>
                </a:lnTo>
                <a:lnTo>
                  <a:pt x="1849675" y="1313548"/>
                </a:lnTo>
                <a:lnTo>
                  <a:pt x="1852863" y="1315353"/>
                </a:lnTo>
                <a:lnTo>
                  <a:pt x="1853284" y="1318661"/>
                </a:lnTo>
                <a:lnTo>
                  <a:pt x="1855931" y="1320707"/>
                </a:lnTo>
                <a:lnTo>
                  <a:pt x="1855330" y="1321789"/>
                </a:lnTo>
                <a:lnTo>
                  <a:pt x="1857375" y="1324135"/>
                </a:lnTo>
                <a:lnTo>
                  <a:pt x="1858999" y="1324135"/>
                </a:lnTo>
                <a:lnTo>
                  <a:pt x="1861406" y="1327023"/>
                </a:lnTo>
                <a:lnTo>
                  <a:pt x="1860323" y="1328407"/>
                </a:lnTo>
                <a:lnTo>
                  <a:pt x="1862188" y="1327685"/>
                </a:lnTo>
                <a:lnTo>
                  <a:pt x="1864895" y="1329489"/>
                </a:lnTo>
                <a:lnTo>
                  <a:pt x="1865376" y="1331475"/>
                </a:lnTo>
                <a:lnTo>
                  <a:pt x="1867301" y="1333881"/>
                </a:lnTo>
                <a:lnTo>
                  <a:pt x="1867121" y="1336047"/>
                </a:lnTo>
                <a:lnTo>
                  <a:pt x="1869106" y="1336167"/>
                </a:lnTo>
                <a:lnTo>
                  <a:pt x="1867903" y="1339175"/>
                </a:lnTo>
                <a:lnTo>
                  <a:pt x="1870249" y="1340258"/>
                </a:lnTo>
                <a:lnTo>
                  <a:pt x="1867903" y="1341521"/>
                </a:lnTo>
                <a:lnTo>
                  <a:pt x="1866760" y="1339897"/>
                </a:lnTo>
                <a:lnTo>
                  <a:pt x="1864714" y="1340378"/>
                </a:lnTo>
                <a:lnTo>
                  <a:pt x="1863571" y="1339295"/>
                </a:lnTo>
                <a:lnTo>
                  <a:pt x="1862188" y="1340318"/>
                </a:lnTo>
                <a:lnTo>
                  <a:pt x="1859601" y="1336829"/>
                </a:lnTo>
                <a:lnTo>
                  <a:pt x="1860022" y="1335806"/>
                </a:lnTo>
                <a:lnTo>
                  <a:pt x="1858217" y="1334001"/>
                </a:lnTo>
                <a:lnTo>
                  <a:pt x="1856413" y="1333761"/>
                </a:lnTo>
                <a:lnTo>
                  <a:pt x="1852983" y="1331054"/>
                </a:lnTo>
                <a:lnTo>
                  <a:pt x="1851299" y="1327203"/>
                </a:lnTo>
                <a:lnTo>
                  <a:pt x="1848652" y="1324917"/>
                </a:lnTo>
                <a:lnTo>
                  <a:pt x="1848472" y="1324015"/>
                </a:lnTo>
                <a:lnTo>
                  <a:pt x="1846426" y="1324015"/>
                </a:lnTo>
                <a:lnTo>
                  <a:pt x="1845825" y="1323053"/>
                </a:lnTo>
                <a:lnTo>
                  <a:pt x="1843779" y="1322150"/>
                </a:lnTo>
                <a:lnTo>
                  <a:pt x="1844261" y="1321248"/>
                </a:lnTo>
                <a:lnTo>
                  <a:pt x="1843358" y="1319864"/>
                </a:lnTo>
                <a:lnTo>
                  <a:pt x="1843960" y="1318421"/>
                </a:lnTo>
                <a:lnTo>
                  <a:pt x="1842757" y="1317819"/>
                </a:lnTo>
                <a:lnTo>
                  <a:pt x="1842937" y="1316195"/>
                </a:lnTo>
                <a:lnTo>
                  <a:pt x="1841433" y="1315894"/>
                </a:lnTo>
                <a:lnTo>
                  <a:pt x="1839749" y="1314089"/>
                </a:lnTo>
                <a:lnTo>
                  <a:pt x="1842095" y="1314210"/>
                </a:lnTo>
                <a:lnTo>
                  <a:pt x="1838786" y="1311683"/>
                </a:lnTo>
                <a:lnTo>
                  <a:pt x="1838666" y="1310540"/>
                </a:lnTo>
                <a:lnTo>
                  <a:pt x="1840050" y="1309998"/>
                </a:lnTo>
                <a:lnTo>
                  <a:pt x="1842155" y="1310239"/>
                </a:lnTo>
                <a:lnTo>
                  <a:pt x="1843719" y="1309818"/>
                </a:lnTo>
                <a:lnTo>
                  <a:pt x="1838907" y="1308976"/>
                </a:lnTo>
                <a:lnTo>
                  <a:pt x="1839929" y="1307592"/>
                </a:lnTo>
                <a:lnTo>
                  <a:pt x="1837703" y="1305306"/>
                </a:lnTo>
                <a:lnTo>
                  <a:pt x="1840711" y="1306088"/>
                </a:lnTo>
                <a:lnTo>
                  <a:pt x="1839448" y="1304704"/>
                </a:lnTo>
                <a:lnTo>
                  <a:pt x="1837764" y="1304404"/>
                </a:lnTo>
                <a:lnTo>
                  <a:pt x="1837944" y="1299170"/>
                </a:lnTo>
                <a:lnTo>
                  <a:pt x="1840110" y="1298689"/>
                </a:lnTo>
                <a:lnTo>
                  <a:pt x="1841914" y="1296463"/>
                </a:lnTo>
                <a:lnTo>
                  <a:pt x="1839628" y="1297305"/>
                </a:lnTo>
                <a:lnTo>
                  <a:pt x="1838064" y="1296824"/>
                </a:lnTo>
                <a:lnTo>
                  <a:pt x="1836921" y="1297546"/>
                </a:lnTo>
                <a:lnTo>
                  <a:pt x="1836380" y="1301336"/>
                </a:lnTo>
                <a:lnTo>
                  <a:pt x="1832650" y="1303020"/>
                </a:lnTo>
                <a:lnTo>
                  <a:pt x="1831688" y="1301817"/>
                </a:lnTo>
                <a:lnTo>
                  <a:pt x="1830184" y="1301516"/>
                </a:lnTo>
                <a:lnTo>
                  <a:pt x="1829101" y="1303381"/>
                </a:lnTo>
                <a:lnTo>
                  <a:pt x="1826935" y="1302298"/>
                </a:lnTo>
                <a:lnTo>
                  <a:pt x="1825852" y="1299170"/>
                </a:lnTo>
                <a:lnTo>
                  <a:pt x="1828078" y="1298388"/>
                </a:lnTo>
                <a:lnTo>
                  <a:pt x="1828499" y="1296884"/>
                </a:lnTo>
                <a:lnTo>
                  <a:pt x="1826454" y="1297305"/>
                </a:lnTo>
                <a:lnTo>
                  <a:pt x="1825672" y="1294838"/>
                </a:lnTo>
                <a:lnTo>
                  <a:pt x="1826634" y="1294056"/>
                </a:lnTo>
                <a:lnTo>
                  <a:pt x="1829041" y="1294056"/>
                </a:lnTo>
                <a:lnTo>
                  <a:pt x="1828319" y="1293274"/>
                </a:lnTo>
                <a:lnTo>
                  <a:pt x="1830304" y="1292071"/>
                </a:lnTo>
                <a:lnTo>
                  <a:pt x="1831567" y="1292071"/>
                </a:lnTo>
                <a:lnTo>
                  <a:pt x="1832831" y="1293154"/>
                </a:lnTo>
                <a:lnTo>
                  <a:pt x="1833432" y="1296162"/>
                </a:lnTo>
                <a:lnTo>
                  <a:pt x="1835117" y="1295801"/>
                </a:lnTo>
                <a:lnTo>
                  <a:pt x="1835959" y="1296824"/>
                </a:lnTo>
                <a:lnTo>
                  <a:pt x="1836200" y="1294056"/>
                </a:lnTo>
                <a:lnTo>
                  <a:pt x="1834274" y="1292854"/>
                </a:lnTo>
                <a:lnTo>
                  <a:pt x="1833131" y="1291049"/>
                </a:lnTo>
                <a:lnTo>
                  <a:pt x="1834274" y="1290628"/>
                </a:lnTo>
                <a:lnTo>
                  <a:pt x="1835778" y="1288281"/>
                </a:lnTo>
                <a:lnTo>
                  <a:pt x="1837523" y="1288101"/>
                </a:lnTo>
                <a:lnTo>
                  <a:pt x="1839147" y="1289545"/>
                </a:lnTo>
                <a:lnTo>
                  <a:pt x="1839147" y="1288342"/>
                </a:lnTo>
                <a:lnTo>
                  <a:pt x="1840290" y="1287981"/>
                </a:lnTo>
                <a:lnTo>
                  <a:pt x="1838726" y="1287078"/>
                </a:lnTo>
                <a:lnTo>
                  <a:pt x="1840290" y="1286296"/>
                </a:lnTo>
                <a:lnTo>
                  <a:pt x="1840350" y="1285274"/>
                </a:lnTo>
                <a:lnTo>
                  <a:pt x="1841975" y="1286296"/>
                </a:lnTo>
                <a:lnTo>
                  <a:pt x="1842155" y="1284251"/>
                </a:lnTo>
                <a:lnTo>
                  <a:pt x="1840952" y="1284070"/>
                </a:lnTo>
                <a:lnTo>
                  <a:pt x="1838847" y="1281845"/>
                </a:lnTo>
                <a:lnTo>
                  <a:pt x="1838666" y="1280762"/>
                </a:lnTo>
                <a:lnTo>
                  <a:pt x="1836681" y="1280160"/>
                </a:lnTo>
                <a:lnTo>
                  <a:pt x="1836801" y="1278416"/>
                </a:lnTo>
                <a:lnTo>
                  <a:pt x="1838425" y="1279318"/>
                </a:lnTo>
                <a:lnTo>
                  <a:pt x="1838606" y="1277513"/>
                </a:lnTo>
                <a:lnTo>
                  <a:pt x="1837102" y="1277393"/>
                </a:lnTo>
                <a:lnTo>
                  <a:pt x="1837102" y="1275829"/>
                </a:lnTo>
                <a:lnTo>
                  <a:pt x="1835478" y="1276310"/>
                </a:lnTo>
                <a:lnTo>
                  <a:pt x="1835718" y="1273843"/>
                </a:lnTo>
                <a:lnTo>
                  <a:pt x="1836921" y="1272640"/>
                </a:lnTo>
                <a:lnTo>
                  <a:pt x="1834635" y="1271918"/>
                </a:lnTo>
                <a:lnTo>
                  <a:pt x="1834034" y="1273001"/>
                </a:lnTo>
                <a:lnTo>
                  <a:pt x="1832590" y="1272881"/>
                </a:lnTo>
                <a:lnTo>
                  <a:pt x="1829823" y="1273723"/>
                </a:lnTo>
                <a:lnTo>
                  <a:pt x="1829823" y="1272761"/>
                </a:lnTo>
                <a:lnTo>
                  <a:pt x="1823025" y="1269151"/>
                </a:lnTo>
                <a:lnTo>
                  <a:pt x="1823386" y="1267647"/>
                </a:lnTo>
                <a:lnTo>
                  <a:pt x="1824709" y="1267046"/>
                </a:lnTo>
                <a:lnTo>
                  <a:pt x="1823987" y="1264519"/>
                </a:lnTo>
                <a:lnTo>
                  <a:pt x="1822724" y="1263857"/>
                </a:lnTo>
                <a:lnTo>
                  <a:pt x="1824469" y="1261391"/>
                </a:lnTo>
                <a:lnTo>
                  <a:pt x="1825491" y="1262233"/>
                </a:lnTo>
                <a:lnTo>
                  <a:pt x="1826153" y="1260187"/>
                </a:lnTo>
                <a:lnTo>
                  <a:pt x="1824709" y="1259526"/>
                </a:lnTo>
                <a:lnTo>
                  <a:pt x="1822544" y="1261330"/>
                </a:lnTo>
                <a:lnTo>
                  <a:pt x="1819115" y="1260128"/>
                </a:lnTo>
                <a:lnTo>
                  <a:pt x="1818032" y="1260248"/>
                </a:lnTo>
                <a:lnTo>
                  <a:pt x="1819716" y="1262414"/>
                </a:lnTo>
                <a:lnTo>
                  <a:pt x="1819716" y="1264519"/>
                </a:lnTo>
                <a:lnTo>
                  <a:pt x="1818152" y="1265722"/>
                </a:lnTo>
                <a:lnTo>
                  <a:pt x="1815686" y="1265120"/>
                </a:lnTo>
                <a:lnTo>
                  <a:pt x="1812678" y="1263617"/>
                </a:lnTo>
                <a:lnTo>
                  <a:pt x="1809249" y="1259646"/>
                </a:lnTo>
                <a:lnTo>
                  <a:pt x="1811354" y="1258323"/>
                </a:lnTo>
                <a:lnTo>
                  <a:pt x="1810873" y="1256338"/>
                </a:lnTo>
                <a:lnTo>
                  <a:pt x="1812497" y="1255616"/>
                </a:lnTo>
                <a:lnTo>
                  <a:pt x="1814302" y="1258022"/>
                </a:lnTo>
                <a:lnTo>
                  <a:pt x="1813520" y="1255796"/>
                </a:lnTo>
                <a:lnTo>
                  <a:pt x="1814182" y="1254593"/>
                </a:lnTo>
                <a:lnTo>
                  <a:pt x="1818754" y="1255977"/>
                </a:lnTo>
                <a:lnTo>
                  <a:pt x="1819055" y="1257781"/>
                </a:lnTo>
                <a:lnTo>
                  <a:pt x="1820017" y="1256398"/>
                </a:lnTo>
                <a:lnTo>
                  <a:pt x="1820258" y="1257721"/>
                </a:lnTo>
                <a:lnTo>
                  <a:pt x="1823205" y="1256879"/>
                </a:lnTo>
                <a:lnTo>
                  <a:pt x="1824288" y="1257601"/>
                </a:lnTo>
                <a:lnTo>
                  <a:pt x="1823386" y="1254593"/>
                </a:lnTo>
                <a:lnTo>
                  <a:pt x="1824890" y="1256097"/>
                </a:lnTo>
                <a:lnTo>
                  <a:pt x="1826334" y="1254894"/>
                </a:lnTo>
                <a:lnTo>
                  <a:pt x="1824048" y="1252668"/>
                </a:lnTo>
                <a:lnTo>
                  <a:pt x="1825251" y="1251465"/>
                </a:lnTo>
                <a:lnTo>
                  <a:pt x="1824048" y="1249480"/>
                </a:lnTo>
                <a:lnTo>
                  <a:pt x="1821040" y="1250081"/>
                </a:lnTo>
                <a:lnTo>
                  <a:pt x="1821461" y="1248818"/>
                </a:lnTo>
                <a:lnTo>
                  <a:pt x="1819837" y="1247494"/>
                </a:lnTo>
                <a:lnTo>
                  <a:pt x="1820198" y="1245569"/>
                </a:lnTo>
                <a:lnTo>
                  <a:pt x="1819175" y="1246411"/>
                </a:lnTo>
                <a:lnTo>
                  <a:pt x="1816768" y="1245990"/>
                </a:lnTo>
                <a:lnTo>
                  <a:pt x="1816468" y="1244426"/>
                </a:lnTo>
                <a:lnTo>
                  <a:pt x="1817731" y="1241539"/>
                </a:lnTo>
                <a:lnTo>
                  <a:pt x="1816287" y="1238952"/>
                </a:lnTo>
                <a:lnTo>
                  <a:pt x="1814482" y="1242982"/>
                </a:lnTo>
                <a:lnTo>
                  <a:pt x="1812076" y="1244547"/>
                </a:lnTo>
                <a:lnTo>
                  <a:pt x="1811354" y="1247494"/>
                </a:lnTo>
                <a:lnTo>
                  <a:pt x="1810572" y="1248457"/>
                </a:lnTo>
                <a:lnTo>
                  <a:pt x="1808527" y="1249058"/>
                </a:lnTo>
                <a:lnTo>
                  <a:pt x="1807564" y="1251164"/>
                </a:lnTo>
                <a:lnTo>
                  <a:pt x="1806602" y="1249119"/>
                </a:lnTo>
                <a:lnTo>
                  <a:pt x="1805399" y="1249841"/>
                </a:lnTo>
                <a:lnTo>
                  <a:pt x="1804737" y="1248758"/>
                </a:lnTo>
                <a:lnTo>
                  <a:pt x="1803233" y="1249480"/>
                </a:lnTo>
                <a:lnTo>
                  <a:pt x="1802451" y="1247976"/>
                </a:lnTo>
                <a:lnTo>
                  <a:pt x="1802270" y="1245810"/>
                </a:lnTo>
                <a:moveTo>
                  <a:pt x="1899004" y="1265782"/>
                </a:moveTo>
                <a:lnTo>
                  <a:pt x="1901471" y="1265181"/>
                </a:lnTo>
                <a:lnTo>
                  <a:pt x="1901772" y="1267407"/>
                </a:lnTo>
                <a:lnTo>
                  <a:pt x="1898403" y="1269813"/>
                </a:lnTo>
                <a:lnTo>
                  <a:pt x="1898343" y="1268309"/>
                </a:lnTo>
                <a:lnTo>
                  <a:pt x="1897320" y="1267346"/>
                </a:lnTo>
                <a:lnTo>
                  <a:pt x="1899004" y="1265782"/>
                </a:lnTo>
                <a:moveTo>
                  <a:pt x="1809309" y="1285033"/>
                </a:moveTo>
                <a:lnTo>
                  <a:pt x="1809489" y="1282506"/>
                </a:lnTo>
                <a:lnTo>
                  <a:pt x="1811715" y="1280401"/>
                </a:lnTo>
                <a:lnTo>
                  <a:pt x="1809489" y="1279799"/>
                </a:lnTo>
                <a:lnTo>
                  <a:pt x="1810452" y="1277393"/>
                </a:lnTo>
                <a:lnTo>
                  <a:pt x="1810873" y="1277994"/>
                </a:lnTo>
                <a:lnTo>
                  <a:pt x="1813520" y="1277272"/>
                </a:lnTo>
                <a:lnTo>
                  <a:pt x="1815084" y="1279198"/>
                </a:lnTo>
                <a:lnTo>
                  <a:pt x="1815625" y="1277212"/>
                </a:lnTo>
                <a:lnTo>
                  <a:pt x="1817490" y="1278476"/>
                </a:lnTo>
                <a:lnTo>
                  <a:pt x="1817851" y="1281123"/>
                </a:lnTo>
                <a:lnTo>
                  <a:pt x="1815866" y="1282446"/>
                </a:lnTo>
                <a:lnTo>
                  <a:pt x="1815866" y="1284852"/>
                </a:lnTo>
                <a:lnTo>
                  <a:pt x="1814783" y="1286778"/>
                </a:lnTo>
                <a:lnTo>
                  <a:pt x="1812377" y="1285695"/>
                </a:lnTo>
                <a:lnTo>
                  <a:pt x="1811595" y="1284732"/>
                </a:lnTo>
                <a:lnTo>
                  <a:pt x="1809068" y="1285815"/>
                </a:lnTo>
                <a:lnTo>
                  <a:pt x="1808226" y="1287499"/>
                </a:lnTo>
                <a:lnTo>
                  <a:pt x="1807625" y="1286537"/>
                </a:lnTo>
                <a:lnTo>
                  <a:pt x="1809249" y="1284973"/>
                </a:lnTo>
                <a:moveTo>
                  <a:pt x="1824168" y="1275648"/>
                </a:moveTo>
                <a:lnTo>
                  <a:pt x="1825973" y="1275047"/>
                </a:lnTo>
                <a:lnTo>
                  <a:pt x="1826875" y="1274084"/>
                </a:lnTo>
                <a:lnTo>
                  <a:pt x="1829041" y="1274866"/>
                </a:lnTo>
                <a:lnTo>
                  <a:pt x="1829702" y="1274265"/>
                </a:lnTo>
                <a:lnTo>
                  <a:pt x="1830906" y="1275648"/>
                </a:lnTo>
                <a:lnTo>
                  <a:pt x="1831567" y="1277453"/>
                </a:lnTo>
                <a:lnTo>
                  <a:pt x="1831567" y="1279378"/>
                </a:lnTo>
                <a:lnTo>
                  <a:pt x="1830545" y="1281664"/>
                </a:lnTo>
                <a:lnTo>
                  <a:pt x="1829221" y="1282326"/>
                </a:lnTo>
                <a:lnTo>
                  <a:pt x="1828920" y="1283890"/>
                </a:lnTo>
                <a:lnTo>
                  <a:pt x="1827296" y="1282326"/>
                </a:lnTo>
                <a:lnTo>
                  <a:pt x="1826334" y="1282566"/>
                </a:lnTo>
                <a:lnTo>
                  <a:pt x="1825491" y="1279919"/>
                </a:lnTo>
                <a:lnTo>
                  <a:pt x="1823627" y="1277934"/>
                </a:lnTo>
                <a:lnTo>
                  <a:pt x="1824048" y="1275588"/>
                </a:lnTo>
                <a:moveTo>
                  <a:pt x="1811415" y="1275648"/>
                </a:moveTo>
                <a:lnTo>
                  <a:pt x="1810151" y="1274926"/>
                </a:lnTo>
                <a:lnTo>
                  <a:pt x="1811114" y="1273783"/>
                </a:lnTo>
                <a:lnTo>
                  <a:pt x="1811415" y="1275648"/>
                </a:lnTo>
                <a:moveTo>
                  <a:pt x="1815084" y="1267828"/>
                </a:moveTo>
                <a:lnTo>
                  <a:pt x="1814482" y="1267828"/>
                </a:lnTo>
                <a:lnTo>
                  <a:pt x="1814362" y="1265542"/>
                </a:lnTo>
                <a:lnTo>
                  <a:pt x="1815565" y="1266805"/>
                </a:lnTo>
                <a:lnTo>
                  <a:pt x="1817851" y="1267767"/>
                </a:lnTo>
                <a:lnTo>
                  <a:pt x="1817671" y="1269993"/>
                </a:lnTo>
                <a:lnTo>
                  <a:pt x="1815265" y="1275047"/>
                </a:lnTo>
                <a:lnTo>
                  <a:pt x="1812978" y="1272279"/>
                </a:lnTo>
                <a:lnTo>
                  <a:pt x="1814663" y="1272881"/>
                </a:lnTo>
                <a:lnTo>
                  <a:pt x="1816107" y="1271377"/>
                </a:lnTo>
                <a:lnTo>
                  <a:pt x="1814422" y="1270174"/>
                </a:lnTo>
                <a:lnTo>
                  <a:pt x="1815084" y="1267767"/>
                </a:lnTo>
                <a:moveTo>
                  <a:pt x="1901230" y="1235282"/>
                </a:moveTo>
                <a:lnTo>
                  <a:pt x="1902493" y="1235884"/>
                </a:lnTo>
                <a:lnTo>
                  <a:pt x="1904358" y="1237809"/>
                </a:lnTo>
                <a:lnTo>
                  <a:pt x="1904780" y="1239553"/>
                </a:lnTo>
                <a:lnTo>
                  <a:pt x="1899907" y="1239614"/>
                </a:lnTo>
                <a:lnTo>
                  <a:pt x="1899606" y="1237328"/>
                </a:lnTo>
                <a:lnTo>
                  <a:pt x="1901170" y="1235282"/>
                </a:lnTo>
                <a:moveTo>
                  <a:pt x="1811655" y="1269693"/>
                </a:moveTo>
                <a:lnTo>
                  <a:pt x="1810031" y="1269512"/>
                </a:lnTo>
                <a:lnTo>
                  <a:pt x="1810151" y="1268309"/>
                </a:lnTo>
                <a:lnTo>
                  <a:pt x="1812557" y="1267707"/>
                </a:lnTo>
                <a:lnTo>
                  <a:pt x="1811715" y="1269693"/>
                </a:lnTo>
                <a:moveTo>
                  <a:pt x="1809730" y="1252788"/>
                </a:moveTo>
                <a:lnTo>
                  <a:pt x="1809670" y="1254172"/>
                </a:lnTo>
                <a:lnTo>
                  <a:pt x="1807925" y="1252066"/>
                </a:lnTo>
                <a:lnTo>
                  <a:pt x="1808407" y="1250984"/>
                </a:lnTo>
                <a:lnTo>
                  <a:pt x="1809670" y="1252788"/>
                </a:lnTo>
                <a:moveTo>
                  <a:pt x="1780974" y="1252487"/>
                </a:moveTo>
                <a:lnTo>
                  <a:pt x="1781877" y="1251525"/>
                </a:lnTo>
                <a:lnTo>
                  <a:pt x="1782478" y="1254352"/>
                </a:lnTo>
                <a:lnTo>
                  <a:pt x="1783862" y="1254413"/>
                </a:lnTo>
                <a:lnTo>
                  <a:pt x="1783862" y="1253209"/>
                </a:lnTo>
                <a:lnTo>
                  <a:pt x="1785186" y="1253450"/>
                </a:lnTo>
                <a:lnTo>
                  <a:pt x="1786028" y="1251826"/>
                </a:lnTo>
                <a:lnTo>
                  <a:pt x="1788735" y="1251585"/>
                </a:lnTo>
                <a:lnTo>
                  <a:pt x="1788434" y="1253149"/>
                </a:lnTo>
                <a:lnTo>
                  <a:pt x="1786810" y="1254052"/>
                </a:lnTo>
                <a:lnTo>
                  <a:pt x="1784403" y="1256338"/>
                </a:lnTo>
                <a:lnTo>
                  <a:pt x="1784103" y="1257360"/>
                </a:lnTo>
                <a:lnTo>
                  <a:pt x="1782539" y="1258503"/>
                </a:lnTo>
                <a:lnTo>
                  <a:pt x="1782779" y="1259526"/>
                </a:lnTo>
                <a:lnTo>
                  <a:pt x="1780854" y="1259947"/>
                </a:lnTo>
                <a:lnTo>
                  <a:pt x="1779110" y="1258142"/>
                </a:lnTo>
                <a:lnTo>
                  <a:pt x="1780193" y="1255917"/>
                </a:lnTo>
                <a:lnTo>
                  <a:pt x="1777606" y="1254112"/>
                </a:lnTo>
                <a:lnTo>
                  <a:pt x="1778749" y="1252066"/>
                </a:lnTo>
                <a:lnTo>
                  <a:pt x="1780974" y="1252487"/>
                </a:lnTo>
                <a:moveTo>
                  <a:pt x="1817972" y="1250502"/>
                </a:moveTo>
                <a:lnTo>
                  <a:pt x="1816468" y="1251044"/>
                </a:lnTo>
                <a:lnTo>
                  <a:pt x="1817069" y="1249780"/>
                </a:lnTo>
                <a:lnTo>
                  <a:pt x="1817972" y="1250502"/>
                </a:lnTo>
                <a:moveTo>
                  <a:pt x="1798541" y="1249119"/>
                </a:moveTo>
                <a:lnTo>
                  <a:pt x="1800586" y="1248938"/>
                </a:lnTo>
                <a:lnTo>
                  <a:pt x="1801789" y="1253991"/>
                </a:lnTo>
                <a:lnTo>
                  <a:pt x="1800827" y="1255917"/>
                </a:lnTo>
                <a:lnTo>
                  <a:pt x="1799563" y="1255856"/>
                </a:lnTo>
                <a:lnTo>
                  <a:pt x="1797939" y="1254413"/>
                </a:lnTo>
                <a:lnTo>
                  <a:pt x="1796736" y="1250623"/>
                </a:lnTo>
                <a:lnTo>
                  <a:pt x="1798541" y="1249058"/>
                </a:lnTo>
                <a:moveTo>
                  <a:pt x="1881318" y="1223792"/>
                </a:moveTo>
                <a:lnTo>
                  <a:pt x="1882521" y="1224995"/>
                </a:lnTo>
                <a:lnTo>
                  <a:pt x="1884627" y="1229748"/>
                </a:lnTo>
                <a:lnTo>
                  <a:pt x="1883844" y="1232455"/>
                </a:lnTo>
                <a:lnTo>
                  <a:pt x="1882040" y="1232635"/>
                </a:lnTo>
                <a:lnTo>
                  <a:pt x="1882040" y="1230530"/>
                </a:lnTo>
                <a:lnTo>
                  <a:pt x="1880716" y="1229928"/>
                </a:lnTo>
                <a:lnTo>
                  <a:pt x="1880355" y="1228003"/>
                </a:lnTo>
                <a:lnTo>
                  <a:pt x="1881318" y="1223792"/>
                </a:lnTo>
                <a:moveTo>
                  <a:pt x="1878731" y="1228003"/>
                </a:moveTo>
                <a:lnTo>
                  <a:pt x="1879393" y="1229808"/>
                </a:lnTo>
                <a:lnTo>
                  <a:pt x="1878430" y="1229447"/>
                </a:lnTo>
                <a:lnTo>
                  <a:pt x="1878731" y="1228003"/>
                </a:lnTo>
                <a:moveTo>
                  <a:pt x="1723524" y="1169470"/>
                </a:moveTo>
                <a:lnTo>
                  <a:pt x="1722080" y="1170673"/>
                </a:lnTo>
                <a:lnTo>
                  <a:pt x="1722260" y="1169590"/>
                </a:lnTo>
                <a:lnTo>
                  <a:pt x="1723464" y="1169409"/>
                </a:lnTo>
                <a:moveTo>
                  <a:pt x="1799984" y="1142639"/>
                </a:moveTo>
                <a:lnTo>
                  <a:pt x="1801127" y="1145406"/>
                </a:lnTo>
                <a:lnTo>
                  <a:pt x="1799563" y="1143301"/>
                </a:lnTo>
                <a:lnTo>
                  <a:pt x="1799984" y="1142639"/>
                </a:lnTo>
                <a:moveTo>
                  <a:pt x="1786208" y="1139150"/>
                </a:moveTo>
                <a:lnTo>
                  <a:pt x="1788133" y="1140113"/>
                </a:lnTo>
                <a:lnTo>
                  <a:pt x="1784764" y="1143120"/>
                </a:lnTo>
                <a:lnTo>
                  <a:pt x="1785125" y="1139631"/>
                </a:lnTo>
                <a:lnTo>
                  <a:pt x="1786208" y="1139150"/>
                </a:lnTo>
                <a:moveTo>
                  <a:pt x="1725930" y="1058057"/>
                </a:moveTo>
                <a:lnTo>
                  <a:pt x="1727795" y="1059922"/>
                </a:lnTo>
                <a:lnTo>
                  <a:pt x="1729961" y="1064915"/>
                </a:lnTo>
                <a:lnTo>
                  <a:pt x="1730502" y="1064735"/>
                </a:lnTo>
                <a:lnTo>
                  <a:pt x="1729780" y="1061787"/>
                </a:lnTo>
                <a:lnTo>
                  <a:pt x="1733390" y="1064374"/>
                </a:lnTo>
                <a:lnTo>
                  <a:pt x="1733690" y="1066178"/>
                </a:lnTo>
                <a:lnTo>
                  <a:pt x="1735676" y="1067682"/>
                </a:lnTo>
                <a:lnTo>
                  <a:pt x="1736999" y="1070389"/>
                </a:lnTo>
                <a:lnTo>
                  <a:pt x="1738323" y="1071292"/>
                </a:lnTo>
                <a:lnTo>
                  <a:pt x="1738503" y="1073698"/>
                </a:lnTo>
                <a:lnTo>
                  <a:pt x="1739586" y="1076646"/>
                </a:lnTo>
                <a:lnTo>
                  <a:pt x="1742113" y="1076165"/>
                </a:lnTo>
                <a:lnTo>
                  <a:pt x="1745000" y="1074420"/>
                </a:lnTo>
                <a:lnTo>
                  <a:pt x="1745120" y="1073157"/>
                </a:lnTo>
                <a:lnTo>
                  <a:pt x="1747828" y="1074661"/>
                </a:lnTo>
                <a:lnTo>
                  <a:pt x="1751377" y="1074480"/>
                </a:lnTo>
                <a:lnTo>
                  <a:pt x="1753542" y="1075683"/>
                </a:lnTo>
                <a:lnTo>
                  <a:pt x="1755227" y="1076165"/>
                </a:lnTo>
                <a:lnTo>
                  <a:pt x="1757814" y="1075322"/>
                </a:lnTo>
                <a:lnTo>
                  <a:pt x="1760641" y="1073518"/>
                </a:lnTo>
                <a:lnTo>
                  <a:pt x="1761844" y="1073939"/>
                </a:lnTo>
                <a:lnTo>
                  <a:pt x="1762687" y="1076405"/>
                </a:lnTo>
                <a:lnTo>
                  <a:pt x="1760521" y="1077067"/>
                </a:lnTo>
                <a:lnTo>
                  <a:pt x="1762386" y="1079173"/>
                </a:lnTo>
                <a:lnTo>
                  <a:pt x="1762145" y="1080075"/>
                </a:lnTo>
                <a:lnTo>
                  <a:pt x="1766537" y="1084647"/>
                </a:lnTo>
                <a:lnTo>
                  <a:pt x="1767619" y="1088016"/>
                </a:lnTo>
                <a:lnTo>
                  <a:pt x="1772492" y="1092527"/>
                </a:lnTo>
                <a:lnTo>
                  <a:pt x="1772131" y="1094092"/>
                </a:lnTo>
                <a:lnTo>
                  <a:pt x="1777666" y="1100408"/>
                </a:lnTo>
                <a:lnTo>
                  <a:pt x="1778027" y="1103536"/>
                </a:lnTo>
                <a:lnTo>
                  <a:pt x="1779531" y="1106063"/>
                </a:lnTo>
                <a:lnTo>
                  <a:pt x="1778929" y="1107627"/>
                </a:lnTo>
                <a:lnTo>
                  <a:pt x="1779350" y="1110154"/>
                </a:lnTo>
                <a:lnTo>
                  <a:pt x="1780253" y="1111357"/>
                </a:lnTo>
                <a:lnTo>
                  <a:pt x="1783501" y="1114064"/>
                </a:lnTo>
                <a:lnTo>
                  <a:pt x="1784584" y="1117553"/>
                </a:lnTo>
                <a:lnTo>
                  <a:pt x="1784223" y="1118636"/>
                </a:lnTo>
                <a:lnTo>
                  <a:pt x="1782900" y="1118335"/>
                </a:lnTo>
                <a:lnTo>
                  <a:pt x="1781697" y="1114967"/>
                </a:lnTo>
                <a:lnTo>
                  <a:pt x="1777606" y="1110936"/>
                </a:lnTo>
                <a:lnTo>
                  <a:pt x="1775981" y="1110334"/>
                </a:lnTo>
                <a:lnTo>
                  <a:pt x="1775199" y="1108109"/>
                </a:lnTo>
                <a:lnTo>
                  <a:pt x="1774417" y="1107928"/>
                </a:lnTo>
                <a:lnTo>
                  <a:pt x="1773936" y="1105281"/>
                </a:lnTo>
                <a:lnTo>
                  <a:pt x="1772853" y="1104258"/>
                </a:lnTo>
                <a:lnTo>
                  <a:pt x="1772853" y="1102333"/>
                </a:lnTo>
                <a:lnTo>
                  <a:pt x="1771409" y="1100228"/>
                </a:lnTo>
                <a:lnTo>
                  <a:pt x="1768401" y="1098062"/>
                </a:lnTo>
                <a:lnTo>
                  <a:pt x="1767198" y="1095596"/>
                </a:lnTo>
                <a:lnTo>
                  <a:pt x="1766176" y="1095776"/>
                </a:lnTo>
                <a:lnTo>
                  <a:pt x="1764611" y="1092167"/>
                </a:lnTo>
                <a:lnTo>
                  <a:pt x="1765273" y="1091264"/>
                </a:lnTo>
                <a:lnTo>
                  <a:pt x="1764792" y="1089941"/>
                </a:lnTo>
                <a:lnTo>
                  <a:pt x="1761303" y="1085730"/>
                </a:lnTo>
                <a:lnTo>
                  <a:pt x="1757212" y="1084767"/>
                </a:lnTo>
                <a:lnTo>
                  <a:pt x="1760942" y="1088076"/>
                </a:lnTo>
                <a:lnTo>
                  <a:pt x="1761303" y="1089640"/>
                </a:lnTo>
                <a:lnTo>
                  <a:pt x="1756851" y="1087474"/>
                </a:lnTo>
                <a:lnTo>
                  <a:pt x="1759979" y="1093791"/>
                </a:lnTo>
                <a:lnTo>
                  <a:pt x="1760280" y="1095836"/>
                </a:lnTo>
                <a:lnTo>
                  <a:pt x="1759438" y="1098724"/>
                </a:lnTo>
                <a:lnTo>
                  <a:pt x="1759859" y="1100769"/>
                </a:lnTo>
                <a:lnTo>
                  <a:pt x="1760521" y="1100769"/>
                </a:lnTo>
                <a:lnTo>
                  <a:pt x="1760521" y="1098724"/>
                </a:lnTo>
                <a:lnTo>
                  <a:pt x="1761784" y="1096979"/>
                </a:lnTo>
                <a:lnTo>
                  <a:pt x="1766657" y="1103717"/>
                </a:lnTo>
                <a:lnTo>
                  <a:pt x="1767078" y="1104740"/>
                </a:lnTo>
                <a:lnTo>
                  <a:pt x="1769785" y="1108469"/>
                </a:lnTo>
                <a:lnTo>
                  <a:pt x="1771891" y="1110094"/>
                </a:lnTo>
                <a:lnTo>
                  <a:pt x="1772913" y="1111658"/>
                </a:lnTo>
                <a:lnTo>
                  <a:pt x="1771229" y="1112199"/>
                </a:lnTo>
                <a:lnTo>
                  <a:pt x="1770808" y="1113222"/>
                </a:lnTo>
                <a:lnTo>
                  <a:pt x="1774538" y="1113042"/>
                </a:lnTo>
                <a:lnTo>
                  <a:pt x="1777967" y="1115508"/>
                </a:lnTo>
                <a:lnTo>
                  <a:pt x="1778328" y="1116410"/>
                </a:lnTo>
                <a:lnTo>
                  <a:pt x="1778328" y="1119539"/>
                </a:lnTo>
                <a:lnTo>
                  <a:pt x="1779410" y="1122125"/>
                </a:lnTo>
                <a:lnTo>
                  <a:pt x="1781636" y="1124231"/>
                </a:lnTo>
                <a:lnTo>
                  <a:pt x="1784464" y="1129284"/>
                </a:lnTo>
                <a:lnTo>
                  <a:pt x="1783982" y="1129465"/>
                </a:lnTo>
                <a:lnTo>
                  <a:pt x="1781095" y="1125975"/>
                </a:lnTo>
                <a:lnTo>
                  <a:pt x="1780193" y="1127780"/>
                </a:lnTo>
                <a:lnTo>
                  <a:pt x="1781817" y="1128983"/>
                </a:lnTo>
                <a:lnTo>
                  <a:pt x="1783020" y="1130788"/>
                </a:lnTo>
                <a:lnTo>
                  <a:pt x="1782659" y="1132172"/>
                </a:lnTo>
                <a:lnTo>
                  <a:pt x="1784163" y="1135180"/>
                </a:lnTo>
                <a:lnTo>
                  <a:pt x="1783862" y="1136383"/>
                </a:lnTo>
                <a:lnTo>
                  <a:pt x="1780854" y="1138609"/>
                </a:lnTo>
                <a:lnTo>
                  <a:pt x="1780493" y="1140594"/>
                </a:lnTo>
                <a:lnTo>
                  <a:pt x="1779832" y="1140774"/>
                </a:lnTo>
                <a:lnTo>
                  <a:pt x="1778207" y="1139391"/>
                </a:lnTo>
                <a:lnTo>
                  <a:pt x="1776162" y="1139030"/>
                </a:lnTo>
                <a:lnTo>
                  <a:pt x="1774778" y="1136623"/>
                </a:lnTo>
                <a:lnTo>
                  <a:pt x="1774718" y="1139270"/>
                </a:lnTo>
                <a:lnTo>
                  <a:pt x="1773936" y="1140113"/>
                </a:lnTo>
                <a:lnTo>
                  <a:pt x="1772131" y="1136563"/>
                </a:lnTo>
                <a:lnTo>
                  <a:pt x="1770447" y="1135119"/>
                </a:lnTo>
                <a:lnTo>
                  <a:pt x="1769424" y="1135901"/>
                </a:lnTo>
                <a:lnTo>
                  <a:pt x="1771289" y="1137165"/>
                </a:lnTo>
                <a:lnTo>
                  <a:pt x="1771349" y="1139691"/>
                </a:lnTo>
                <a:lnTo>
                  <a:pt x="1774959" y="1143120"/>
                </a:lnTo>
                <a:lnTo>
                  <a:pt x="1775019" y="1144865"/>
                </a:lnTo>
                <a:lnTo>
                  <a:pt x="1774417" y="1146550"/>
                </a:lnTo>
                <a:lnTo>
                  <a:pt x="1772974" y="1146429"/>
                </a:lnTo>
                <a:lnTo>
                  <a:pt x="1773034" y="1149677"/>
                </a:lnTo>
                <a:lnTo>
                  <a:pt x="1770928" y="1152445"/>
                </a:lnTo>
                <a:lnTo>
                  <a:pt x="1768522" y="1152324"/>
                </a:lnTo>
                <a:lnTo>
                  <a:pt x="1768341" y="1155332"/>
                </a:lnTo>
                <a:lnTo>
                  <a:pt x="1765875" y="1155814"/>
                </a:lnTo>
                <a:lnTo>
                  <a:pt x="1766356" y="1157197"/>
                </a:lnTo>
                <a:lnTo>
                  <a:pt x="1763469" y="1157197"/>
                </a:lnTo>
                <a:lnTo>
                  <a:pt x="1763288" y="1159002"/>
                </a:lnTo>
                <a:lnTo>
                  <a:pt x="1764732" y="1159604"/>
                </a:lnTo>
                <a:lnTo>
                  <a:pt x="1762807" y="1162190"/>
                </a:lnTo>
                <a:lnTo>
                  <a:pt x="1760401" y="1163995"/>
                </a:lnTo>
                <a:lnTo>
                  <a:pt x="1761002" y="1165680"/>
                </a:lnTo>
                <a:lnTo>
                  <a:pt x="1756250" y="1166341"/>
                </a:lnTo>
                <a:lnTo>
                  <a:pt x="1755407" y="1165800"/>
                </a:lnTo>
                <a:lnTo>
                  <a:pt x="1752941" y="1160205"/>
                </a:lnTo>
                <a:lnTo>
                  <a:pt x="1753362" y="1158280"/>
                </a:lnTo>
                <a:lnTo>
                  <a:pt x="1752580" y="1157859"/>
                </a:lnTo>
                <a:lnTo>
                  <a:pt x="1753903" y="1155934"/>
                </a:lnTo>
                <a:lnTo>
                  <a:pt x="1751858" y="1153769"/>
                </a:lnTo>
                <a:lnTo>
                  <a:pt x="1750956" y="1150279"/>
                </a:lnTo>
                <a:lnTo>
                  <a:pt x="1752159" y="1149918"/>
                </a:lnTo>
                <a:lnTo>
                  <a:pt x="1754625" y="1150700"/>
                </a:lnTo>
                <a:lnTo>
                  <a:pt x="1756069" y="1149918"/>
                </a:lnTo>
                <a:lnTo>
                  <a:pt x="1754084" y="1149196"/>
                </a:lnTo>
                <a:lnTo>
                  <a:pt x="1752099" y="1146850"/>
                </a:lnTo>
                <a:lnTo>
                  <a:pt x="1753302" y="1146249"/>
                </a:lnTo>
                <a:lnTo>
                  <a:pt x="1754144" y="1143722"/>
                </a:lnTo>
                <a:lnTo>
                  <a:pt x="1756370" y="1142699"/>
                </a:lnTo>
                <a:lnTo>
                  <a:pt x="1754986" y="1141256"/>
                </a:lnTo>
                <a:lnTo>
                  <a:pt x="1753061" y="1140955"/>
                </a:lnTo>
                <a:lnTo>
                  <a:pt x="1753122" y="1138248"/>
                </a:lnTo>
                <a:lnTo>
                  <a:pt x="1752520" y="1136443"/>
                </a:lnTo>
                <a:lnTo>
                  <a:pt x="1754625" y="1135841"/>
                </a:lnTo>
                <a:lnTo>
                  <a:pt x="1754746" y="1137105"/>
                </a:lnTo>
                <a:lnTo>
                  <a:pt x="1756671" y="1138187"/>
                </a:lnTo>
                <a:lnTo>
                  <a:pt x="1760100" y="1137646"/>
                </a:lnTo>
                <a:lnTo>
                  <a:pt x="1757513" y="1136443"/>
                </a:lnTo>
                <a:lnTo>
                  <a:pt x="1753422" y="1132051"/>
                </a:lnTo>
                <a:lnTo>
                  <a:pt x="1753242" y="1130908"/>
                </a:lnTo>
                <a:lnTo>
                  <a:pt x="1751678" y="1130788"/>
                </a:lnTo>
                <a:lnTo>
                  <a:pt x="1750475" y="1125855"/>
                </a:lnTo>
                <a:lnTo>
                  <a:pt x="1749271" y="1123749"/>
                </a:lnTo>
                <a:lnTo>
                  <a:pt x="1745963" y="1120200"/>
                </a:lnTo>
                <a:lnTo>
                  <a:pt x="1746083" y="1119599"/>
                </a:lnTo>
                <a:lnTo>
                  <a:pt x="1744038" y="1114786"/>
                </a:lnTo>
                <a:lnTo>
                  <a:pt x="1744278" y="1114064"/>
                </a:lnTo>
                <a:lnTo>
                  <a:pt x="1742534" y="1111658"/>
                </a:lnTo>
                <a:lnTo>
                  <a:pt x="1742173" y="1110154"/>
                </a:lnTo>
                <a:lnTo>
                  <a:pt x="1742834" y="1106544"/>
                </a:lnTo>
                <a:lnTo>
                  <a:pt x="1742353" y="1105883"/>
                </a:lnTo>
                <a:lnTo>
                  <a:pt x="1742594" y="1102935"/>
                </a:lnTo>
                <a:lnTo>
                  <a:pt x="1740909" y="1098664"/>
                </a:lnTo>
                <a:lnTo>
                  <a:pt x="1740187" y="1097641"/>
                </a:lnTo>
                <a:lnTo>
                  <a:pt x="1739826" y="1094212"/>
                </a:lnTo>
                <a:lnTo>
                  <a:pt x="1738142" y="1091806"/>
                </a:lnTo>
                <a:lnTo>
                  <a:pt x="1738142" y="1089941"/>
                </a:lnTo>
                <a:lnTo>
                  <a:pt x="1736337" y="1087715"/>
                </a:lnTo>
                <a:lnTo>
                  <a:pt x="1736036" y="1084406"/>
                </a:lnTo>
                <a:lnTo>
                  <a:pt x="1737360" y="1081759"/>
                </a:lnTo>
                <a:lnTo>
                  <a:pt x="1735616" y="1081639"/>
                </a:lnTo>
                <a:lnTo>
                  <a:pt x="1734533" y="1078812"/>
                </a:lnTo>
                <a:lnTo>
                  <a:pt x="1732608" y="1076165"/>
                </a:lnTo>
                <a:lnTo>
                  <a:pt x="1730562" y="1074961"/>
                </a:lnTo>
                <a:lnTo>
                  <a:pt x="1729479" y="1072615"/>
                </a:lnTo>
                <a:lnTo>
                  <a:pt x="1730863" y="1070389"/>
                </a:lnTo>
                <a:lnTo>
                  <a:pt x="1729540" y="1070028"/>
                </a:lnTo>
                <a:lnTo>
                  <a:pt x="1729179" y="1071051"/>
                </a:lnTo>
                <a:lnTo>
                  <a:pt x="1727975" y="1069006"/>
                </a:lnTo>
                <a:lnTo>
                  <a:pt x="1726893" y="1065998"/>
                </a:lnTo>
                <a:lnTo>
                  <a:pt x="1727013" y="1064073"/>
                </a:lnTo>
                <a:lnTo>
                  <a:pt x="1725810" y="1061366"/>
                </a:lnTo>
                <a:lnTo>
                  <a:pt x="1725930" y="1058057"/>
                </a:lnTo>
                <a:moveTo>
                  <a:pt x="1675819" y="1118997"/>
                </a:moveTo>
                <a:lnTo>
                  <a:pt x="1676420" y="1118396"/>
                </a:lnTo>
                <a:lnTo>
                  <a:pt x="1677503" y="1120501"/>
                </a:lnTo>
                <a:lnTo>
                  <a:pt x="1676300" y="1121644"/>
                </a:lnTo>
                <a:lnTo>
                  <a:pt x="1675819" y="1118997"/>
                </a:lnTo>
                <a:moveTo>
                  <a:pt x="1660358" y="1094513"/>
                </a:moveTo>
                <a:lnTo>
                  <a:pt x="1659997" y="1092888"/>
                </a:lnTo>
                <a:lnTo>
                  <a:pt x="1661080" y="1090121"/>
                </a:lnTo>
                <a:lnTo>
                  <a:pt x="1662704" y="1089279"/>
                </a:lnTo>
                <a:lnTo>
                  <a:pt x="1664088" y="1089881"/>
                </a:lnTo>
                <a:lnTo>
                  <a:pt x="1664689" y="1087896"/>
                </a:lnTo>
                <a:lnTo>
                  <a:pt x="1667998" y="1085309"/>
                </a:lnTo>
                <a:lnTo>
                  <a:pt x="1672450" y="1088497"/>
                </a:lnTo>
                <a:lnTo>
                  <a:pt x="1670765" y="1086452"/>
                </a:lnTo>
                <a:lnTo>
                  <a:pt x="1671367" y="1085188"/>
                </a:lnTo>
                <a:lnTo>
                  <a:pt x="1670164" y="1084767"/>
                </a:lnTo>
                <a:lnTo>
                  <a:pt x="1668058" y="1081759"/>
                </a:lnTo>
                <a:lnTo>
                  <a:pt x="1667878" y="1079473"/>
                </a:lnTo>
                <a:lnTo>
                  <a:pt x="1669321" y="1080255"/>
                </a:lnTo>
                <a:lnTo>
                  <a:pt x="1670464" y="1079112"/>
                </a:lnTo>
                <a:lnTo>
                  <a:pt x="1672871" y="1081820"/>
                </a:lnTo>
                <a:lnTo>
                  <a:pt x="1673653" y="1084106"/>
                </a:lnTo>
                <a:lnTo>
                  <a:pt x="1675458" y="1083504"/>
                </a:lnTo>
                <a:lnTo>
                  <a:pt x="1674856" y="1082180"/>
                </a:lnTo>
                <a:lnTo>
                  <a:pt x="1676901" y="1079293"/>
                </a:lnTo>
                <a:lnTo>
                  <a:pt x="1677022" y="1078391"/>
                </a:lnTo>
                <a:lnTo>
                  <a:pt x="1680270" y="1078872"/>
                </a:lnTo>
                <a:lnTo>
                  <a:pt x="1681473" y="1078391"/>
                </a:lnTo>
                <a:lnTo>
                  <a:pt x="1682917" y="1080616"/>
                </a:lnTo>
                <a:lnTo>
                  <a:pt x="1684301" y="1080195"/>
                </a:lnTo>
                <a:lnTo>
                  <a:pt x="1684421" y="1078751"/>
                </a:lnTo>
                <a:lnTo>
                  <a:pt x="1686647" y="1075924"/>
                </a:lnTo>
                <a:lnTo>
                  <a:pt x="1688452" y="1075142"/>
                </a:lnTo>
                <a:lnTo>
                  <a:pt x="1690016" y="1072375"/>
                </a:lnTo>
                <a:lnTo>
                  <a:pt x="1692121" y="1072014"/>
                </a:lnTo>
                <a:lnTo>
                  <a:pt x="1694528" y="1075443"/>
                </a:lnTo>
                <a:lnTo>
                  <a:pt x="1696874" y="1076225"/>
                </a:lnTo>
                <a:lnTo>
                  <a:pt x="1698257" y="1075563"/>
                </a:lnTo>
                <a:lnTo>
                  <a:pt x="1699340" y="1076947"/>
                </a:lnTo>
                <a:lnTo>
                  <a:pt x="1701025" y="1077548"/>
                </a:lnTo>
                <a:lnTo>
                  <a:pt x="1700904" y="1076646"/>
                </a:lnTo>
                <a:lnTo>
                  <a:pt x="1702950" y="1078751"/>
                </a:lnTo>
                <a:lnTo>
                  <a:pt x="1705176" y="1079714"/>
                </a:lnTo>
                <a:lnTo>
                  <a:pt x="1704213" y="1081579"/>
                </a:lnTo>
                <a:lnTo>
                  <a:pt x="1704634" y="1083985"/>
                </a:lnTo>
                <a:lnTo>
                  <a:pt x="1704033" y="1085489"/>
                </a:lnTo>
                <a:lnTo>
                  <a:pt x="1702228" y="1087294"/>
                </a:lnTo>
                <a:lnTo>
                  <a:pt x="1700664" y="1090061"/>
                </a:lnTo>
                <a:lnTo>
                  <a:pt x="1698739" y="1089941"/>
                </a:lnTo>
                <a:lnTo>
                  <a:pt x="1701025" y="1092227"/>
                </a:lnTo>
                <a:lnTo>
                  <a:pt x="1701025" y="1095054"/>
                </a:lnTo>
                <a:lnTo>
                  <a:pt x="1702649" y="1094693"/>
                </a:lnTo>
                <a:lnTo>
                  <a:pt x="1703792" y="1092287"/>
                </a:lnTo>
                <a:lnTo>
                  <a:pt x="1703611" y="1090121"/>
                </a:lnTo>
                <a:lnTo>
                  <a:pt x="1704213" y="1088617"/>
                </a:lnTo>
                <a:lnTo>
                  <a:pt x="1706920" y="1086692"/>
                </a:lnTo>
                <a:lnTo>
                  <a:pt x="1706800" y="1085369"/>
                </a:lnTo>
                <a:lnTo>
                  <a:pt x="1707762" y="1085068"/>
                </a:lnTo>
                <a:lnTo>
                  <a:pt x="1706800" y="1082782"/>
                </a:lnTo>
                <a:lnTo>
                  <a:pt x="1708785" y="1081579"/>
                </a:lnTo>
                <a:lnTo>
                  <a:pt x="1711913" y="1082782"/>
                </a:lnTo>
                <a:lnTo>
                  <a:pt x="1714620" y="1085249"/>
                </a:lnTo>
                <a:lnTo>
                  <a:pt x="1715342" y="1084527"/>
                </a:lnTo>
                <a:lnTo>
                  <a:pt x="1719674" y="1085008"/>
                </a:lnTo>
                <a:lnTo>
                  <a:pt x="1722260" y="1084286"/>
                </a:lnTo>
                <a:lnTo>
                  <a:pt x="1724186" y="1085670"/>
                </a:lnTo>
                <a:lnTo>
                  <a:pt x="1722501" y="1085730"/>
                </a:lnTo>
                <a:lnTo>
                  <a:pt x="1723043" y="1086692"/>
                </a:lnTo>
                <a:lnTo>
                  <a:pt x="1726712" y="1086572"/>
                </a:lnTo>
                <a:lnTo>
                  <a:pt x="1729900" y="1087595"/>
                </a:lnTo>
                <a:lnTo>
                  <a:pt x="1732066" y="1092347"/>
                </a:lnTo>
                <a:lnTo>
                  <a:pt x="1731224" y="1092768"/>
                </a:lnTo>
                <a:lnTo>
                  <a:pt x="1732186" y="1094813"/>
                </a:lnTo>
                <a:lnTo>
                  <a:pt x="1732307" y="1096619"/>
                </a:lnTo>
                <a:lnTo>
                  <a:pt x="1729299" y="1099867"/>
                </a:lnTo>
                <a:lnTo>
                  <a:pt x="1732307" y="1102333"/>
                </a:lnTo>
                <a:lnTo>
                  <a:pt x="1730803" y="1101852"/>
                </a:lnTo>
                <a:lnTo>
                  <a:pt x="1727915" y="1099205"/>
                </a:lnTo>
                <a:lnTo>
                  <a:pt x="1722922" y="1097821"/>
                </a:lnTo>
                <a:lnTo>
                  <a:pt x="1720335" y="1096317"/>
                </a:lnTo>
                <a:lnTo>
                  <a:pt x="1719974" y="1097280"/>
                </a:lnTo>
                <a:lnTo>
                  <a:pt x="1721779" y="1098363"/>
                </a:lnTo>
                <a:lnTo>
                  <a:pt x="1723584" y="1100709"/>
                </a:lnTo>
                <a:lnTo>
                  <a:pt x="1727554" y="1101672"/>
                </a:lnTo>
                <a:lnTo>
                  <a:pt x="1728156" y="1103657"/>
                </a:lnTo>
                <a:lnTo>
                  <a:pt x="1729840" y="1103657"/>
                </a:lnTo>
                <a:lnTo>
                  <a:pt x="1729419" y="1104559"/>
                </a:lnTo>
                <a:lnTo>
                  <a:pt x="1731886" y="1105522"/>
                </a:lnTo>
                <a:lnTo>
                  <a:pt x="1729540" y="1108590"/>
                </a:lnTo>
                <a:lnTo>
                  <a:pt x="1727434" y="1109191"/>
                </a:lnTo>
                <a:lnTo>
                  <a:pt x="1726110" y="1108469"/>
                </a:lnTo>
                <a:lnTo>
                  <a:pt x="1725208" y="1109312"/>
                </a:lnTo>
                <a:lnTo>
                  <a:pt x="1725810" y="1110575"/>
                </a:lnTo>
                <a:lnTo>
                  <a:pt x="1727374" y="1111237"/>
                </a:lnTo>
                <a:lnTo>
                  <a:pt x="1728577" y="1110816"/>
                </a:lnTo>
                <a:lnTo>
                  <a:pt x="1729660" y="1111417"/>
                </a:lnTo>
                <a:lnTo>
                  <a:pt x="1731344" y="1109853"/>
                </a:lnTo>
                <a:lnTo>
                  <a:pt x="1733630" y="1109973"/>
                </a:lnTo>
                <a:lnTo>
                  <a:pt x="1734533" y="1113583"/>
                </a:lnTo>
                <a:lnTo>
                  <a:pt x="1735435" y="1114967"/>
                </a:lnTo>
                <a:lnTo>
                  <a:pt x="1734713" y="1116170"/>
                </a:lnTo>
                <a:lnTo>
                  <a:pt x="1735916" y="1117373"/>
                </a:lnTo>
                <a:lnTo>
                  <a:pt x="1738804" y="1123690"/>
                </a:lnTo>
                <a:lnTo>
                  <a:pt x="1738864" y="1127660"/>
                </a:lnTo>
                <a:lnTo>
                  <a:pt x="1740669" y="1131510"/>
                </a:lnTo>
                <a:lnTo>
                  <a:pt x="1740067" y="1131751"/>
                </a:lnTo>
                <a:lnTo>
                  <a:pt x="1738142" y="1129765"/>
                </a:lnTo>
                <a:lnTo>
                  <a:pt x="1737540" y="1130968"/>
                </a:lnTo>
                <a:lnTo>
                  <a:pt x="1739165" y="1132894"/>
                </a:lnTo>
                <a:lnTo>
                  <a:pt x="1736398" y="1133676"/>
                </a:lnTo>
                <a:lnTo>
                  <a:pt x="1734713" y="1133555"/>
                </a:lnTo>
                <a:lnTo>
                  <a:pt x="1732307" y="1134458"/>
                </a:lnTo>
                <a:lnTo>
                  <a:pt x="1729540" y="1134037"/>
                </a:lnTo>
                <a:lnTo>
                  <a:pt x="1727494" y="1131751"/>
                </a:lnTo>
                <a:lnTo>
                  <a:pt x="1722621" y="1128983"/>
                </a:lnTo>
                <a:lnTo>
                  <a:pt x="1717027" y="1125374"/>
                </a:lnTo>
                <a:lnTo>
                  <a:pt x="1716064" y="1125554"/>
                </a:lnTo>
                <a:lnTo>
                  <a:pt x="1713959" y="1124051"/>
                </a:lnTo>
                <a:lnTo>
                  <a:pt x="1710951" y="1122787"/>
                </a:lnTo>
                <a:lnTo>
                  <a:pt x="1706740" y="1119959"/>
                </a:lnTo>
                <a:lnTo>
                  <a:pt x="1704634" y="1122787"/>
                </a:lnTo>
                <a:lnTo>
                  <a:pt x="1703251" y="1123509"/>
                </a:lnTo>
                <a:lnTo>
                  <a:pt x="1705537" y="1124953"/>
                </a:lnTo>
                <a:lnTo>
                  <a:pt x="1706740" y="1124231"/>
                </a:lnTo>
                <a:lnTo>
                  <a:pt x="1709146" y="1124832"/>
                </a:lnTo>
                <a:lnTo>
                  <a:pt x="1709868" y="1125855"/>
                </a:lnTo>
                <a:lnTo>
                  <a:pt x="1707461" y="1126938"/>
                </a:lnTo>
                <a:lnTo>
                  <a:pt x="1705657" y="1128743"/>
                </a:lnTo>
                <a:lnTo>
                  <a:pt x="1707883" y="1129765"/>
                </a:lnTo>
                <a:lnTo>
                  <a:pt x="1707461" y="1132292"/>
                </a:lnTo>
                <a:lnTo>
                  <a:pt x="1709266" y="1135180"/>
                </a:lnTo>
                <a:lnTo>
                  <a:pt x="1709266" y="1137285"/>
                </a:lnTo>
                <a:lnTo>
                  <a:pt x="1707461" y="1138308"/>
                </a:lnTo>
                <a:lnTo>
                  <a:pt x="1707823" y="1139511"/>
                </a:lnTo>
                <a:lnTo>
                  <a:pt x="1706138" y="1141316"/>
                </a:lnTo>
                <a:lnTo>
                  <a:pt x="1704634" y="1141376"/>
                </a:lnTo>
                <a:lnTo>
                  <a:pt x="1704574" y="1143060"/>
                </a:lnTo>
                <a:lnTo>
                  <a:pt x="1702950" y="1144865"/>
                </a:lnTo>
                <a:lnTo>
                  <a:pt x="1700724" y="1144504"/>
                </a:lnTo>
                <a:lnTo>
                  <a:pt x="1700122" y="1143542"/>
                </a:lnTo>
                <a:lnTo>
                  <a:pt x="1698799" y="1143842"/>
                </a:lnTo>
                <a:lnTo>
                  <a:pt x="1696814" y="1143241"/>
                </a:lnTo>
                <a:lnTo>
                  <a:pt x="1696092" y="1140714"/>
                </a:lnTo>
                <a:lnTo>
                  <a:pt x="1694949" y="1140654"/>
                </a:lnTo>
                <a:lnTo>
                  <a:pt x="1692964" y="1138849"/>
                </a:lnTo>
                <a:lnTo>
                  <a:pt x="1691039" y="1138368"/>
                </a:lnTo>
                <a:lnTo>
                  <a:pt x="1690678" y="1136864"/>
                </a:lnTo>
                <a:lnTo>
                  <a:pt x="1686888" y="1134578"/>
                </a:lnTo>
                <a:lnTo>
                  <a:pt x="1687008" y="1133555"/>
                </a:lnTo>
                <a:lnTo>
                  <a:pt x="1684782" y="1131149"/>
                </a:lnTo>
                <a:lnTo>
                  <a:pt x="1686286" y="1129344"/>
                </a:lnTo>
                <a:lnTo>
                  <a:pt x="1685143" y="1127961"/>
                </a:lnTo>
                <a:lnTo>
                  <a:pt x="1683338" y="1128983"/>
                </a:lnTo>
                <a:lnTo>
                  <a:pt x="1682376" y="1127600"/>
                </a:lnTo>
                <a:lnTo>
                  <a:pt x="1682376" y="1130367"/>
                </a:lnTo>
                <a:lnTo>
                  <a:pt x="1681353" y="1130367"/>
                </a:lnTo>
                <a:lnTo>
                  <a:pt x="1678646" y="1129284"/>
                </a:lnTo>
                <a:lnTo>
                  <a:pt x="1678766" y="1128261"/>
                </a:lnTo>
                <a:lnTo>
                  <a:pt x="1680451" y="1127600"/>
                </a:lnTo>
                <a:lnTo>
                  <a:pt x="1678285" y="1126336"/>
                </a:lnTo>
                <a:lnTo>
                  <a:pt x="1676420" y="1122306"/>
                </a:lnTo>
                <a:lnTo>
                  <a:pt x="1677864" y="1120862"/>
                </a:lnTo>
                <a:lnTo>
                  <a:pt x="1678766" y="1121043"/>
                </a:lnTo>
                <a:lnTo>
                  <a:pt x="1678706" y="1119057"/>
                </a:lnTo>
                <a:lnTo>
                  <a:pt x="1679909" y="1118636"/>
                </a:lnTo>
                <a:lnTo>
                  <a:pt x="1677924" y="1117192"/>
                </a:lnTo>
                <a:lnTo>
                  <a:pt x="1678105" y="1115087"/>
                </a:lnTo>
                <a:lnTo>
                  <a:pt x="1676781" y="1115989"/>
                </a:lnTo>
                <a:lnTo>
                  <a:pt x="1675758" y="1115087"/>
                </a:lnTo>
                <a:lnTo>
                  <a:pt x="1675758" y="1118215"/>
                </a:lnTo>
                <a:lnTo>
                  <a:pt x="1674615" y="1118576"/>
                </a:lnTo>
                <a:lnTo>
                  <a:pt x="1673292" y="1116771"/>
                </a:lnTo>
                <a:lnTo>
                  <a:pt x="1673833" y="1114846"/>
                </a:lnTo>
                <a:lnTo>
                  <a:pt x="1671788" y="1114245"/>
                </a:lnTo>
                <a:lnTo>
                  <a:pt x="1672089" y="1112801"/>
                </a:lnTo>
                <a:lnTo>
                  <a:pt x="1670946" y="1112741"/>
                </a:lnTo>
                <a:lnTo>
                  <a:pt x="1670645" y="1110876"/>
                </a:lnTo>
                <a:lnTo>
                  <a:pt x="1669562" y="1110695"/>
                </a:lnTo>
                <a:lnTo>
                  <a:pt x="1668359" y="1111898"/>
                </a:lnTo>
                <a:lnTo>
                  <a:pt x="1667457" y="1110094"/>
                </a:lnTo>
                <a:lnTo>
                  <a:pt x="1665652" y="1109492"/>
                </a:lnTo>
                <a:lnTo>
                  <a:pt x="1664689" y="1108109"/>
                </a:lnTo>
                <a:lnTo>
                  <a:pt x="1665351" y="1106966"/>
                </a:lnTo>
                <a:lnTo>
                  <a:pt x="1664870" y="1105822"/>
                </a:lnTo>
                <a:lnTo>
                  <a:pt x="1663366" y="1105822"/>
                </a:lnTo>
                <a:lnTo>
                  <a:pt x="1663426" y="1103657"/>
                </a:lnTo>
                <a:lnTo>
                  <a:pt x="1662343" y="1105642"/>
                </a:lnTo>
                <a:lnTo>
                  <a:pt x="1661140" y="1105582"/>
                </a:lnTo>
                <a:lnTo>
                  <a:pt x="1660779" y="1103416"/>
                </a:lnTo>
                <a:lnTo>
                  <a:pt x="1660960" y="1098904"/>
                </a:lnTo>
                <a:lnTo>
                  <a:pt x="1661982" y="1098182"/>
                </a:lnTo>
                <a:lnTo>
                  <a:pt x="1660599" y="1097581"/>
                </a:lnTo>
                <a:lnTo>
                  <a:pt x="1660358" y="1094513"/>
                </a:lnTo>
                <a:moveTo>
                  <a:pt x="1668780" y="1075262"/>
                </a:moveTo>
                <a:lnTo>
                  <a:pt x="1670825" y="1075443"/>
                </a:lnTo>
                <a:lnTo>
                  <a:pt x="1669923" y="1078511"/>
                </a:lnTo>
                <a:lnTo>
                  <a:pt x="1667757" y="1078210"/>
                </a:lnTo>
                <a:lnTo>
                  <a:pt x="1665351" y="1076044"/>
                </a:lnTo>
                <a:lnTo>
                  <a:pt x="1667156" y="1076225"/>
                </a:lnTo>
                <a:lnTo>
                  <a:pt x="1668840" y="1075262"/>
                </a:lnTo>
                <a:moveTo>
                  <a:pt x="1678285" y="1072074"/>
                </a:moveTo>
                <a:lnTo>
                  <a:pt x="1680571" y="1070269"/>
                </a:lnTo>
                <a:lnTo>
                  <a:pt x="1681173" y="1074119"/>
                </a:lnTo>
                <a:lnTo>
                  <a:pt x="1679488" y="1075202"/>
                </a:lnTo>
                <a:lnTo>
                  <a:pt x="1677202" y="1075202"/>
                </a:lnTo>
                <a:lnTo>
                  <a:pt x="1675939" y="1073879"/>
                </a:lnTo>
                <a:lnTo>
                  <a:pt x="1677383" y="1072074"/>
                </a:lnTo>
                <a:lnTo>
                  <a:pt x="1678285" y="1072074"/>
                </a:lnTo>
                <a:moveTo>
                  <a:pt x="1694949" y="1064013"/>
                </a:moveTo>
                <a:lnTo>
                  <a:pt x="1696392" y="1063411"/>
                </a:lnTo>
                <a:lnTo>
                  <a:pt x="1698378" y="1063832"/>
                </a:lnTo>
                <a:lnTo>
                  <a:pt x="1701987" y="1066118"/>
                </a:lnTo>
                <a:lnTo>
                  <a:pt x="1701386" y="1067502"/>
                </a:lnTo>
                <a:lnTo>
                  <a:pt x="1695791" y="1067742"/>
                </a:lnTo>
                <a:lnTo>
                  <a:pt x="1693385" y="1065156"/>
                </a:lnTo>
                <a:lnTo>
                  <a:pt x="1694949" y="1063952"/>
                </a:lnTo>
                <a:moveTo>
                  <a:pt x="1765033" y="1097100"/>
                </a:moveTo>
                <a:lnTo>
                  <a:pt x="1768823" y="1102213"/>
                </a:lnTo>
                <a:lnTo>
                  <a:pt x="1768823" y="1104439"/>
                </a:lnTo>
                <a:lnTo>
                  <a:pt x="1764792" y="1099867"/>
                </a:lnTo>
                <a:lnTo>
                  <a:pt x="1765514" y="1098844"/>
                </a:lnTo>
                <a:lnTo>
                  <a:pt x="1762867" y="1095355"/>
                </a:lnTo>
                <a:lnTo>
                  <a:pt x="1764070" y="1095355"/>
                </a:lnTo>
                <a:lnTo>
                  <a:pt x="1765033" y="1097160"/>
                </a:lnTo>
                <a:moveTo>
                  <a:pt x="1762626" y="1091625"/>
                </a:moveTo>
                <a:lnTo>
                  <a:pt x="1763228" y="1091565"/>
                </a:lnTo>
                <a:lnTo>
                  <a:pt x="1764611" y="1093791"/>
                </a:lnTo>
                <a:lnTo>
                  <a:pt x="1762025" y="1094513"/>
                </a:lnTo>
                <a:lnTo>
                  <a:pt x="1759859" y="1092107"/>
                </a:lnTo>
                <a:lnTo>
                  <a:pt x="1759438" y="1090783"/>
                </a:lnTo>
                <a:lnTo>
                  <a:pt x="1761062" y="1090603"/>
                </a:lnTo>
                <a:lnTo>
                  <a:pt x="1762566" y="1091625"/>
                </a:lnTo>
                <a:moveTo>
                  <a:pt x="1765574" y="1078631"/>
                </a:moveTo>
                <a:lnTo>
                  <a:pt x="1765574" y="1079654"/>
                </a:lnTo>
                <a:lnTo>
                  <a:pt x="1763890" y="1079052"/>
                </a:lnTo>
                <a:lnTo>
                  <a:pt x="1764491" y="1077969"/>
                </a:lnTo>
                <a:lnTo>
                  <a:pt x="1765514" y="1078631"/>
                </a:lnTo>
                <a:moveTo>
                  <a:pt x="1723885" y="1073097"/>
                </a:moveTo>
                <a:lnTo>
                  <a:pt x="1722381" y="1071713"/>
                </a:lnTo>
                <a:lnTo>
                  <a:pt x="1721900" y="1070149"/>
                </a:lnTo>
                <a:lnTo>
                  <a:pt x="1723885" y="1073157"/>
                </a:lnTo>
                <a:moveTo>
                  <a:pt x="1727614" y="1052462"/>
                </a:moveTo>
                <a:lnTo>
                  <a:pt x="1730502" y="1056373"/>
                </a:lnTo>
                <a:lnTo>
                  <a:pt x="1732788" y="1060162"/>
                </a:lnTo>
                <a:lnTo>
                  <a:pt x="1731344" y="1060704"/>
                </a:lnTo>
                <a:lnTo>
                  <a:pt x="1727073" y="1053485"/>
                </a:lnTo>
                <a:lnTo>
                  <a:pt x="1726471" y="1051741"/>
                </a:lnTo>
                <a:lnTo>
                  <a:pt x="1727554" y="1052462"/>
                </a:lnTo>
                <a:moveTo>
                  <a:pt x="1723343" y="1050898"/>
                </a:moveTo>
                <a:lnTo>
                  <a:pt x="1724547" y="1050898"/>
                </a:lnTo>
                <a:lnTo>
                  <a:pt x="1725389" y="1053305"/>
                </a:lnTo>
                <a:lnTo>
                  <a:pt x="1723584" y="1052703"/>
                </a:lnTo>
                <a:lnTo>
                  <a:pt x="1721238" y="1048973"/>
                </a:lnTo>
                <a:lnTo>
                  <a:pt x="1723343" y="1050898"/>
                </a:lnTo>
                <a:moveTo>
                  <a:pt x="1704995" y="1012999"/>
                </a:moveTo>
                <a:lnTo>
                  <a:pt x="1706319" y="1015586"/>
                </a:lnTo>
                <a:lnTo>
                  <a:pt x="1706680" y="1018894"/>
                </a:lnTo>
                <a:lnTo>
                  <a:pt x="1705115" y="1017811"/>
                </a:lnTo>
                <a:lnTo>
                  <a:pt x="1704033" y="1014804"/>
                </a:lnTo>
                <a:lnTo>
                  <a:pt x="1703431" y="1011796"/>
                </a:lnTo>
                <a:lnTo>
                  <a:pt x="1705055" y="1012999"/>
                </a:lnTo>
                <a:moveTo>
                  <a:pt x="784940" y="1126035"/>
                </a:moveTo>
                <a:lnTo>
                  <a:pt x="783376" y="1125795"/>
                </a:lnTo>
                <a:lnTo>
                  <a:pt x="784399" y="1125013"/>
                </a:lnTo>
                <a:lnTo>
                  <a:pt x="784880" y="1126035"/>
                </a:lnTo>
                <a:moveTo>
                  <a:pt x="667151" y="969324"/>
                </a:moveTo>
                <a:lnTo>
                  <a:pt x="666550" y="967820"/>
                </a:lnTo>
                <a:lnTo>
                  <a:pt x="667753" y="968121"/>
                </a:lnTo>
                <a:lnTo>
                  <a:pt x="667151" y="969324"/>
                </a:lnTo>
                <a:moveTo>
                  <a:pt x="656443" y="955428"/>
                </a:moveTo>
                <a:lnTo>
                  <a:pt x="657345" y="956631"/>
                </a:lnTo>
                <a:lnTo>
                  <a:pt x="656503" y="959218"/>
                </a:lnTo>
                <a:lnTo>
                  <a:pt x="657526" y="960661"/>
                </a:lnTo>
                <a:lnTo>
                  <a:pt x="655601" y="962647"/>
                </a:lnTo>
                <a:lnTo>
                  <a:pt x="656323" y="960842"/>
                </a:lnTo>
                <a:lnTo>
                  <a:pt x="654879" y="958797"/>
                </a:lnTo>
                <a:lnTo>
                  <a:pt x="656443" y="955428"/>
                </a:lnTo>
                <a:moveTo>
                  <a:pt x="979190" y="1098483"/>
                </a:moveTo>
                <a:lnTo>
                  <a:pt x="980092" y="1098002"/>
                </a:lnTo>
                <a:lnTo>
                  <a:pt x="980875" y="1099205"/>
                </a:lnTo>
                <a:lnTo>
                  <a:pt x="977265" y="1100829"/>
                </a:lnTo>
                <a:lnTo>
                  <a:pt x="976603" y="1100649"/>
                </a:lnTo>
                <a:lnTo>
                  <a:pt x="979190" y="1098483"/>
                </a:lnTo>
                <a:moveTo>
                  <a:pt x="976423" y="1097400"/>
                </a:moveTo>
                <a:lnTo>
                  <a:pt x="977024" y="1098002"/>
                </a:lnTo>
                <a:lnTo>
                  <a:pt x="976122" y="1099506"/>
                </a:lnTo>
                <a:lnTo>
                  <a:pt x="974919" y="1100107"/>
                </a:lnTo>
                <a:lnTo>
                  <a:pt x="974618" y="1098243"/>
                </a:lnTo>
                <a:lnTo>
                  <a:pt x="976423" y="1097400"/>
                </a:lnTo>
                <a:moveTo>
                  <a:pt x="958977" y="1079834"/>
                </a:moveTo>
                <a:lnTo>
                  <a:pt x="961624" y="1079654"/>
                </a:lnTo>
                <a:lnTo>
                  <a:pt x="960421" y="1083143"/>
                </a:lnTo>
                <a:lnTo>
                  <a:pt x="958255" y="1084467"/>
                </a:lnTo>
                <a:lnTo>
                  <a:pt x="955488" y="1082120"/>
                </a:lnTo>
                <a:lnTo>
                  <a:pt x="956029" y="1080075"/>
                </a:lnTo>
                <a:lnTo>
                  <a:pt x="958917" y="1079834"/>
                </a:lnTo>
                <a:moveTo>
                  <a:pt x="887750" y="1062088"/>
                </a:moveTo>
                <a:lnTo>
                  <a:pt x="886366" y="1062268"/>
                </a:lnTo>
                <a:lnTo>
                  <a:pt x="886788" y="1060464"/>
                </a:lnTo>
                <a:lnTo>
                  <a:pt x="888472" y="1061787"/>
                </a:lnTo>
                <a:lnTo>
                  <a:pt x="887750" y="1062088"/>
                </a:lnTo>
                <a:moveTo>
                  <a:pt x="463817" y="1185893"/>
                </a:moveTo>
                <a:lnTo>
                  <a:pt x="462434" y="1187336"/>
                </a:lnTo>
                <a:lnTo>
                  <a:pt x="460027" y="1188600"/>
                </a:lnTo>
                <a:lnTo>
                  <a:pt x="464660" y="1184810"/>
                </a:lnTo>
                <a:lnTo>
                  <a:pt x="463878" y="1185893"/>
                </a:lnTo>
                <a:moveTo>
                  <a:pt x="476210" y="1181080"/>
                </a:moveTo>
                <a:lnTo>
                  <a:pt x="469953" y="1182283"/>
                </a:lnTo>
                <a:lnTo>
                  <a:pt x="471879" y="1181561"/>
                </a:lnTo>
                <a:lnTo>
                  <a:pt x="476210" y="1180538"/>
                </a:lnTo>
                <a:lnTo>
                  <a:pt x="476210" y="1181020"/>
                </a:lnTo>
                <a:moveTo>
                  <a:pt x="457260" y="1172718"/>
                </a:moveTo>
                <a:lnTo>
                  <a:pt x="458463" y="1174042"/>
                </a:lnTo>
                <a:lnTo>
                  <a:pt x="457862" y="1175546"/>
                </a:lnTo>
                <a:lnTo>
                  <a:pt x="456779" y="1175786"/>
                </a:lnTo>
                <a:lnTo>
                  <a:pt x="455576" y="1173801"/>
                </a:lnTo>
                <a:lnTo>
                  <a:pt x="457260" y="1172718"/>
                </a:lnTo>
                <a:moveTo>
                  <a:pt x="209470" y="980574"/>
                </a:moveTo>
                <a:lnTo>
                  <a:pt x="212478" y="982499"/>
                </a:lnTo>
                <a:lnTo>
                  <a:pt x="216268" y="984303"/>
                </a:lnTo>
                <a:lnTo>
                  <a:pt x="217832" y="984424"/>
                </a:lnTo>
                <a:lnTo>
                  <a:pt x="219937" y="986289"/>
                </a:lnTo>
                <a:lnTo>
                  <a:pt x="217651" y="987672"/>
                </a:lnTo>
                <a:lnTo>
                  <a:pt x="215967" y="987432"/>
                </a:lnTo>
                <a:lnTo>
                  <a:pt x="213200" y="989176"/>
                </a:lnTo>
                <a:lnTo>
                  <a:pt x="210914" y="987612"/>
                </a:lnTo>
                <a:lnTo>
                  <a:pt x="210071" y="985988"/>
                </a:lnTo>
                <a:lnTo>
                  <a:pt x="210553" y="984183"/>
                </a:lnTo>
                <a:lnTo>
                  <a:pt x="208026" y="982017"/>
                </a:lnTo>
                <a:lnTo>
                  <a:pt x="207184" y="979370"/>
                </a:lnTo>
                <a:lnTo>
                  <a:pt x="209410" y="980574"/>
                </a:lnTo>
                <a:moveTo>
                  <a:pt x="200506" y="926492"/>
                </a:moveTo>
                <a:lnTo>
                  <a:pt x="202491" y="925349"/>
                </a:lnTo>
                <a:lnTo>
                  <a:pt x="203394" y="926071"/>
                </a:lnTo>
                <a:lnTo>
                  <a:pt x="206402" y="926010"/>
                </a:lnTo>
                <a:lnTo>
                  <a:pt x="206883" y="926973"/>
                </a:lnTo>
                <a:lnTo>
                  <a:pt x="208989" y="927875"/>
                </a:lnTo>
                <a:lnTo>
                  <a:pt x="212658" y="928176"/>
                </a:lnTo>
                <a:lnTo>
                  <a:pt x="214643" y="927033"/>
                </a:lnTo>
                <a:lnTo>
                  <a:pt x="215726" y="927394"/>
                </a:lnTo>
                <a:lnTo>
                  <a:pt x="213561" y="928537"/>
                </a:lnTo>
                <a:lnTo>
                  <a:pt x="209710" y="932447"/>
                </a:lnTo>
                <a:lnTo>
                  <a:pt x="205740" y="932628"/>
                </a:lnTo>
                <a:lnTo>
                  <a:pt x="203935" y="933831"/>
                </a:lnTo>
                <a:lnTo>
                  <a:pt x="204236" y="930823"/>
                </a:lnTo>
                <a:lnTo>
                  <a:pt x="202732" y="930342"/>
                </a:lnTo>
                <a:lnTo>
                  <a:pt x="199724" y="928056"/>
                </a:lnTo>
                <a:lnTo>
                  <a:pt x="200506" y="926492"/>
                </a:lnTo>
                <a:moveTo>
                  <a:pt x="534984" y="838240"/>
                </a:moveTo>
                <a:lnTo>
                  <a:pt x="533841" y="839203"/>
                </a:lnTo>
                <a:lnTo>
                  <a:pt x="531796" y="837278"/>
                </a:lnTo>
                <a:lnTo>
                  <a:pt x="531435" y="835593"/>
                </a:lnTo>
                <a:lnTo>
                  <a:pt x="533240" y="837999"/>
                </a:lnTo>
                <a:lnTo>
                  <a:pt x="535044" y="838300"/>
                </a:lnTo>
                <a:moveTo>
                  <a:pt x="415150" y="752154"/>
                </a:moveTo>
                <a:lnTo>
                  <a:pt x="417616" y="751432"/>
                </a:lnTo>
                <a:lnTo>
                  <a:pt x="420805" y="751372"/>
                </a:lnTo>
                <a:lnTo>
                  <a:pt x="422248" y="753177"/>
                </a:lnTo>
                <a:lnTo>
                  <a:pt x="423451" y="752335"/>
                </a:lnTo>
                <a:lnTo>
                  <a:pt x="425437" y="753297"/>
                </a:lnTo>
                <a:lnTo>
                  <a:pt x="425858" y="754380"/>
                </a:lnTo>
                <a:lnTo>
                  <a:pt x="428084" y="754079"/>
                </a:lnTo>
                <a:lnTo>
                  <a:pt x="428685" y="755403"/>
                </a:lnTo>
                <a:lnTo>
                  <a:pt x="430309" y="756726"/>
                </a:lnTo>
                <a:lnTo>
                  <a:pt x="433919" y="757207"/>
                </a:lnTo>
                <a:lnTo>
                  <a:pt x="433317" y="758471"/>
                </a:lnTo>
                <a:lnTo>
                  <a:pt x="434581" y="759313"/>
                </a:lnTo>
                <a:lnTo>
                  <a:pt x="436145" y="758952"/>
                </a:lnTo>
                <a:lnTo>
                  <a:pt x="436686" y="760035"/>
                </a:lnTo>
                <a:lnTo>
                  <a:pt x="439875" y="758230"/>
                </a:lnTo>
                <a:lnTo>
                  <a:pt x="439514" y="755042"/>
                </a:lnTo>
                <a:lnTo>
                  <a:pt x="444206" y="753417"/>
                </a:lnTo>
                <a:lnTo>
                  <a:pt x="444807" y="754560"/>
                </a:lnTo>
                <a:lnTo>
                  <a:pt x="445710" y="753478"/>
                </a:lnTo>
                <a:lnTo>
                  <a:pt x="448537" y="753719"/>
                </a:lnTo>
                <a:lnTo>
                  <a:pt x="449680" y="755824"/>
                </a:lnTo>
                <a:lnTo>
                  <a:pt x="450944" y="755042"/>
                </a:lnTo>
                <a:lnTo>
                  <a:pt x="451365" y="752575"/>
                </a:lnTo>
                <a:lnTo>
                  <a:pt x="453591" y="752395"/>
                </a:lnTo>
                <a:lnTo>
                  <a:pt x="455696" y="751312"/>
                </a:lnTo>
                <a:lnTo>
                  <a:pt x="457380" y="752756"/>
                </a:lnTo>
                <a:lnTo>
                  <a:pt x="458945" y="755343"/>
                </a:lnTo>
                <a:lnTo>
                  <a:pt x="462253" y="754560"/>
                </a:lnTo>
                <a:lnTo>
                  <a:pt x="465381" y="754681"/>
                </a:lnTo>
                <a:lnTo>
                  <a:pt x="467427" y="755282"/>
                </a:lnTo>
                <a:lnTo>
                  <a:pt x="468089" y="756606"/>
                </a:lnTo>
                <a:lnTo>
                  <a:pt x="469292" y="756004"/>
                </a:lnTo>
                <a:lnTo>
                  <a:pt x="469171" y="753117"/>
                </a:lnTo>
                <a:lnTo>
                  <a:pt x="470254" y="753538"/>
                </a:lnTo>
                <a:lnTo>
                  <a:pt x="469653" y="755643"/>
                </a:lnTo>
                <a:lnTo>
                  <a:pt x="469472" y="758892"/>
                </a:lnTo>
                <a:lnTo>
                  <a:pt x="470495" y="760276"/>
                </a:lnTo>
                <a:lnTo>
                  <a:pt x="469593" y="761840"/>
                </a:lnTo>
                <a:lnTo>
                  <a:pt x="471879" y="763344"/>
                </a:lnTo>
                <a:lnTo>
                  <a:pt x="475488" y="764065"/>
                </a:lnTo>
                <a:lnTo>
                  <a:pt x="476029" y="762862"/>
                </a:lnTo>
                <a:lnTo>
                  <a:pt x="477473" y="762983"/>
                </a:lnTo>
                <a:lnTo>
                  <a:pt x="479699" y="765329"/>
                </a:lnTo>
                <a:lnTo>
                  <a:pt x="480902" y="765389"/>
                </a:lnTo>
                <a:lnTo>
                  <a:pt x="480962" y="766893"/>
                </a:lnTo>
                <a:lnTo>
                  <a:pt x="483008" y="767976"/>
                </a:lnTo>
                <a:lnTo>
                  <a:pt x="483549" y="769600"/>
                </a:lnTo>
                <a:lnTo>
                  <a:pt x="482045" y="772428"/>
                </a:lnTo>
                <a:lnTo>
                  <a:pt x="480541" y="772367"/>
                </a:lnTo>
                <a:lnTo>
                  <a:pt x="480421" y="773871"/>
                </a:lnTo>
                <a:lnTo>
                  <a:pt x="481323" y="774473"/>
                </a:lnTo>
                <a:lnTo>
                  <a:pt x="480902" y="776578"/>
                </a:lnTo>
                <a:lnTo>
                  <a:pt x="478255" y="778804"/>
                </a:lnTo>
                <a:lnTo>
                  <a:pt x="479880" y="780007"/>
                </a:lnTo>
                <a:lnTo>
                  <a:pt x="478797" y="781210"/>
                </a:lnTo>
                <a:lnTo>
                  <a:pt x="479579" y="782474"/>
                </a:lnTo>
                <a:lnTo>
                  <a:pt x="478977" y="784459"/>
                </a:lnTo>
                <a:lnTo>
                  <a:pt x="476210" y="786083"/>
                </a:lnTo>
                <a:lnTo>
                  <a:pt x="476811" y="787347"/>
                </a:lnTo>
                <a:lnTo>
                  <a:pt x="476210" y="789272"/>
                </a:lnTo>
                <a:lnTo>
                  <a:pt x="477714" y="790836"/>
                </a:lnTo>
                <a:lnTo>
                  <a:pt x="476090" y="792941"/>
                </a:lnTo>
                <a:lnTo>
                  <a:pt x="477233" y="795348"/>
                </a:lnTo>
                <a:lnTo>
                  <a:pt x="477955" y="794566"/>
                </a:lnTo>
                <a:lnTo>
                  <a:pt x="479759" y="795287"/>
                </a:lnTo>
                <a:lnTo>
                  <a:pt x="477052" y="797213"/>
                </a:lnTo>
                <a:lnTo>
                  <a:pt x="477894" y="798175"/>
                </a:lnTo>
                <a:lnTo>
                  <a:pt x="476029" y="799980"/>
                </a:lnTo>
                <a:lnTo>
                  <a:pt x="475127" y="799499"/>
                </a:lnTo>
                <a:lnTo>
                  <a:pt x="470736" y="799499"/>
                </a:lnTo>
                <a:lnTo>
                  <a:pt x="470555" y="798295"/>
                </a:lnTo>
                <a:lnTo>
                  <a:pt x="466464" y="797634"/>
                </a:lnTo>
                <a:lnTo>
                  <a:pt x="464299" y="798476"/>
                </a:lnTo>
                <a:lnTo>
                  <a:pt x="461531" y="797273"/>
                </a:lnTo>
                <a:lnTo>
                  <a:pt x="457441" y="797513"/>
                </a:lnTo>
                <a:lnTo>
                  <a:pt x="454012" y="798716"/>
                </a:lnTo>
                <a:lnTo>
                  <a:pt x="452448" y="798536"/>
                </a:lnTo>
                <a:lnTo>
                  <a:pt x="453350" y="803048"/>
                </a:lnTo>
                <a:lnTo>
                  <a:pt x="451545" y="804371"/>
                </a:lnTo>
                <a:lnTo>
                  <a:pt x="448537" y="803349"/>
                </a:lnTo>
                <a:lnTo>
                  <a:pt x="448477" y="800642"/>
                </a:lnTo>
                <a:lnTo>
                  <a:pt x="446552" y="796791"/>
                </a:lnTo>
                <a:lnTo>
                  <a:pt x="444687" y="795348"/>
                </a:lnTo>
                <a:lnTo>
                  <a:pt x="444567" y="794325"/>
                </a:lnTo>
                <a:lnTo>
                  <a:pt x="442281" y="792159"/>
                </a:lnTo>
                <a:lnTo>
                  <a:pt x="440115" y="792099"/>
                </a:lnTo>
                <a:lnTo>
                  <a:pt x="435122" y="789994"/>
                </a:lnTo>
                <a:lnTo>
                  <a:pt x="433738" y="786685"/>
                </a:lnTo>
                <a:lnTo>
                  <a:pt x="430851" y="784700"/>
                </a:lnTo>
                <a:lnTo>
                  <a:pt x="430490" y="782955"/>
                </a:lnTo>
                <a:lnTo>
                  <a:pt x="427482" y="777541"/>
                </a:lnTo>
                <a:lnTo>
                  <a:pt x="422910" y="772969"/>
                </a:lnTo>
                <a:lnTo>
                  <a:pt x="420504" y="772428"/>
                </a:lnTo>
                <a:lnTo>
                  <a:pt x="418879" y="769841"/>
                </a:lnTo>
                <a:lnTo>
                  <a:pt x="417676" y="766833"/>
                </a:lnTo>
                <a:lnTo>
                  <a:pt x="417496" y="764607"/>
                </a:lnTo>
                <a:lnTo>
                  <a:pt x="415150" y="764126"/>
                </a:lnTo>
                <a:lnTo>
                  <a:pt x="414307" y="762922"/>
                </a:lnTo>
                <a:lnTo>
                  <a:pt x="415210" y="761719"/>
                </a:lnTo>
                <a:lnTo>
                  <a:pt x="415751" y="758591"/>
                </a:lnTo>
                <a:lnTo>
                  <a:pt x="415089" y="753056"/>
                </a:lnTo>
                <a:lnTo>
                  <a:pt x="413886" y="750530"/>
                </a:lnTo>
                <a:lnTo>
                  <a:pt x="415089" y="752154"/>
                </a:lnTo>
                <a:moveTo>
                  <a:pt x="528728" y="737957"/>
                </a:moveTo>
                <a:lnTo>
                  <a:pt x="528788" y="738739"/>
                </a:lnTo>
                <a:lnTo>
                  <a:pt x="524156" y="738980"/>
                </a:lnTo>
                <a:lnTo>
                  <a:pt x="523614" y="737115"/>
                </a:lnTo>
                <a:lnTo>
                  <a:pt x="525600" y="734287"/>
                </a:lnTo>
                <a:lnTo>
                  <a:pt x="527825" y="736453"/>
                </a:lnTo>
                <a:lnTo>
                  <a:pt x="528728" y="737957"/>
                </a:lnTo>
                <a:moveTo>
                  <a:pt x="1000967" y="1065938"/>
                </a:moveTo>
                <a:lnTo>
                  <a:pt x="1000847" y="1064374"/>
                </a:lnTo>
                <a:lnTo>
                  <a:pt x="1002772" y="1062809"/>
                </a:lnTo>
                <a:lnTo>
                  <a:pt x="1004757" y="1064254"/>
                </a:lnTo>
                <a:lnTo>
                  <a:pt x="1004095" y="1067502"/>
                </a:lnTo>
                <a:lnTo>
                  <a:pt x="1003253" y="1069307"/>
                </a:lnTo>
                <a:lnTo>
                  <a:pt x="1000847" y="1070630"/>
                </a:lnTo>
                <a:lnTo>
                  <a:pt x="999523" y="1068645"/>
                </a:lnTo>
                <a:lnTo>
                  <a:pt x="999824" y="1066660"/>
                </a:lnTo>
                <a:lnTo>
                  <a:pt x="1000907" y="1065938"/>
                </a:lnTo>
                <a:moveTo>
                  <a:pt x="935696" y="1066840"/>
                </a:moveTo>
                <a:lnTo>
                  <a:pt x="937019" y="1066299"/>
                </a:lnTo>
                <a:lnTo>
                  <a:pt x="937019" y="1065036"/>
                </a:lnTo>
                <a:lnTo>
                  <a:pt x="939185" y="1063231"/>
                </a:lnTo>
                <a:lnTo>
                  <a:pt x="940749" y="1063592"/>
                </a:lnTo>
                <a:lnTo>
                  <a:pt x="942855" y="1067502"/>
                </a:lnTo>
                <a:lnTo>
                  <a:pt x="943877" y="1068464"/>
                </a:lnTo>
                <a:lnTo>
                  <a:pt x="947186" y="1069006"/>
                </a:lnTo>
                <a:lnTo>
                  <a:pt x="949592" y="1067562"/>
                </a:lnTo>
                <a:lnTo>
                  <a:pt x="946224" y="1067081"/>
                </a:lnTo>
                <a:lnTo>
                  <a:pt x="944960" y="1067442"/>
                </a:lnTo>
                <a:lnTo>
                  <a:pt x="944419" y="1065637"/>
                </a:lnTo>
                <a:lnTo>
                  <a:pt x="942494" y="1062509"/>
                </a:lnTo>
                <a:lnTo>
                  <a:pt x="943516" y="1059441"/>
                </a:lnTo>
                <a:lnTo>
                  <a:pt x="945261" y="1058418"/>
                </a:lnTo>
                <a:lnTo>
                  <a:pt x="946224" y="1059321"/>
                </a:lnTo>
                <a:lnTo>
                  <a:pt x="949953" y="1061065"/>
                </a:lnTo>
                <a:lnTo>
                  <a:pt x="952179" y="1060885"/>
                </a:lnTo>
                <a:lnTo>
                  <a:pt x="952480" y="1059200"/>
                </a:lnTo>
                <a:lnTo>
                  <a:pt x="950074" y="1057516"/>
                </a:lnTo>
                <a:lnTo>
                  <a:pt x="948991" y="1055470"/>
                </a:lnTo>
                <a:lnTo>
                  <a:pt x="950615" y="1054267"/>
                </a:lnTo>
                <a:lnTo>
                  <a:pt x="951939" y="1052222"/>
                </a:lnTo>
                <a:lnTo>
                  <a:pt x="953623" y="1052823"/>
                </a:lnTo>
                <a:lnTo>
                  <a:pt x="954465" y="1054207"/>
                </a:lnTo>
                <a:lnTo>
                  <a:pt x="957052" y="1055591"/>
                </a:lnTo>
                <a:lnTo>
                  <a:pt x="958736" y="1055711"/>
                </a:lnTo>
                <a:lnTo>
                  <a:pt x="958736" y="1054869"/>
                </a:lnTo>
                <a:lnTo>
                  <a:pt x="961564" y="1055170"/>
                </a:lnTo>
                <a:lnTo>
                  <a:pt x="960361" y="1053966"/>
                </a:lnTo>
                <a:lnTo>
                  <a:pt x="957774" y="1053064"/>
                </a:lnTo>
                <a:lnTo>
                  <a:pt x="956992" y="1050718"/>
                </a:lnTo>
                <a:lnTo>
                  <a:pt x="958797" y="1050116"/>
                </a:lnTo>
                <a:lnTo>
                  <a:pt x="960842" y="1051019"/>
                </a:lnTo>
                <a:lnTo>
                  <a:pt x="963729" y="1053124"/>
                </a:lnTo>
                <a:lnTo>
                  <a:pt x="962767" y="1050417"/>
                </a:lnTo>
                <a:lnTo>
                  <a:pt x="963970" y="1048973"/>
                </a:lnTo>
                <a:lnTo>
                  <a:pt x="961684" y="1048312"/>
                </a:lnTo>
                <a:lnTo>
                  <a:pt x="959879" y="1045304"/>
                </a:lnTo>
                <a:lnTo>
                  <a:pt x="963128" y="1045905"/>
                </a:lnTo>
                <a:lnTo>
                  <a:pt x="966376" y="1043439"/>
                </a:lnTo>
                <a:lnTo>
                  <a:pt x="966858" y="1042055"/>
                </a:lnTo>
                <a:lnTo>
                  <a:pt x="969685" y="1042115"/>
                </a:lnTo>
                <a:lnTo>
                  <a:pt x="970287" y="1040912"/>
                </a:lnTo>
                <a:lnTo>
                  <a:pt x="975099" y="1043318"/>
                </a:lnTo>
                <a:lnTo>
                  <a:pt x="976724" y="1042356"/>
                </a:lnTo>
                <a:lnTo>
                  <a:pt x="974558" y="1041574"/>
                </a:lnTo>
                <a:lnTo>
                  <a:pt x="971069" y="1038686"/>
                </a:lnTo>
                <a:lnTo>
                  <a:pt x="971911" y="1037002"/>
                </a:lnTo>
                <a:lnTo>
                  <a:pt x="971009" y="1036280"/>
                </a:lnTo>
                <a:lnTo>
                  <a:pt x="971189" y="1033753"/>
                </a:lnTo>
                <a:lnTo>
                  <a:pt x="972633" y="1033513"/>
                </a:lnTo>
                <a:lnTo>
                  <a:pt x="972633" y="1032550"/>
                </a:lnTo>
                <a:lnTo>
                  <a:pt x="975942" y="1030324"/>
                </a:lnTo>
                <a:lnTo>
                  <a:pt x="977746" y="1033091"/>
                </a:lnTo>
                <a:lnTo>
                  <a:pt x="979551" y="1032310"/>
                </a:lnTo>
                <a:lnTo>
                  <a:pt x="981115" y="1030024"/>
                </a:lnTo>
                <a:lnTo>
                  <a:pt x="982439" y="1032129"/>
                </a:lnTo>
                <a:lnTo>
                  <a:pt x="984243" y="1030324"/>
                </a:lnTo>
                <a:lnTo>
                  <a:pt x="985988" y="1030324"/>
                </a:lnTo>
                <a:lnTo>
                  <a:pt x="986830" y="1031167"/>
                </a:lnTo>
                <a:lnTo>
                  <a:pt x="984905" y="1033513"/>
                </a:lnTo>
                <a:lnTo>
                  <a:pt x="985507" y="1034355"/>
                </a:lnTo>
                <a:lnTo>
                  <a:pt x="983040" y="1037543"/>
                </a:lnTo>
                <a:lnTo>
                  <a:pt x="982439" y="1039949"/>
                </a:lnTo>
                <a:lnTo>
                  <a:pt x="981235" y="1039649"/>
                </a:lnTo>
                <a:lnTo>
                  <a:pt x="981356" y="1041333"/>
                </a:lnTo>
                <a:lnTo>
                  <a:pt x="978047" y="1042897"/>
                </a:lnTo>
                <a:lnTo>
                  <a:pt x="977867" y="1043679"/>
                </a:lnTo>
                <a:lnTo>
                  <a:pt x="975039" y="1047048"/>
                </a:lnTo>
                <a:lnTo>
                  <a:pt x="976182" y="1047169"/>
                </a:lnTo>
                <a:lnTo>
                  <a:pt x="977626" y="1048552"/>
                </a:lnTo>
                <a:lnTo>
                  <a:pt x="976303" y="1050417"/>
                </a:lnTo>
                <a:lnTo>
                  <a:pt x="976242" y="1052102"/>
                </a:lnTo>
                <a:lnTo>
                  <a:pt x="978107" y="1051921"/>
                </a:lnTo>
                <a:lnTo>
                  <a:pt x="978709" y="1050718"/>
                </a:lnTo>
                <a:lnTo>
                  <a:pt x="979130" y="1052823"/>
                </a:lnTo>
                <a:lnTo>
                  <a:pt x="980092" y="1053545"/>
                </a:lnTo>
                <a:lnTo>
                  <a:pt x="981296" y="1052342"/>
                </a:lnTo>
                <a:lnTo>
                  <a:pt x="981717" y="1050778"/>
                </a:lnTo>
                <a:lnTo>
                  <a:pt x="982800" y="1049695"/>
                </a:lnTo>
                <a:lnTo>
                  <a:pt x="982559" y="1047169"/>
                </a:lnTo>
                <a:lnTo>
                  <a:pt x="983762" y="1048612"/>
                </a:lnTo>
                <a:lnTo>
                  <a:pt x="984003" y="1046507"/>
                </a:lnTo>
                <a:lnTo>
                  <a:pt x="985687" y="1047710"/>
                </a:lnTo>
                <a:lnTo>
                  <a:pt x="988093" y="1051440"/>
                </a:lnTo>
                <a:lnTo>
                  <a:pt x="986890" y="1052282"/>
                </a:lnTo>
                <a:lnTo>
                  <a:pt x="987733" y="1053786"/>
                </a:lnTo>
                <a:lnTo>
                  <a:pt x="989116" y="1053605"/>
                </a:lnTo>
                <a:lnTo>
                  <a:pt x="989958" y="1052342"/>
                </a:lnTo>
                <a:lnTo>
                  <a:pt x="992124" y="1050778"/>
                </a:lnTo>
                <a:lnTo>
                  <a:pt x="992244" y="1052763"/>
                </a:lnTo>
                <a:lnTo>
                  <a:pt x="992966" y="1053666"/>
                </a:lnTo>
                <a:lnTo>
                  <a:pt x="991944" y="1056433"/>
                </a:lnTo>
                <a:lnTo>
                  <a:pt x="990379" y="1059020"/>
                </a:lnTo>
                <a:lnTo>
                  <a:pt x="989357" y="1063111"/>
                </a:lnTo>
                <a:lnTo>
                  <a:pt x="989477" y="1065036"/>
                </a:lnTo>
                <a:lnTo>
                  <a:pt x="991222" y="1061907"/>
                </a:lnTo>
                <a:lnTo>
                  <a:pt x="991522" y="1060223"/>
                </a:lnTo>
                <a:lnTo>
                  <a:pt x="993026" y="1058057"/>
                </a:lnTo>
                <a:lnTo>
                  <a:pt x="994049" y="1058117"/>
                </a:lnTo>
                <a:lnTo>
                  <a:pt x="993087" y="1061005"/>
                </a:lnTo>
                <a:lnTo>
                  <a:pt x="994831" y="1060042"/>
                </a:lnTo>
                <a:lnTo>
                  <a:pt x="997538" y="1055049"/>
                </a:lnTo>
                <a:lnTo>
                  <a:pt x="998140" y="1056854"/>
                </a:lnTo>
                <a:lnTo>
                  <a:pt x="997839" y="1058178"/>
                </a:lnTo>
                <a:lnTo>
                  <a:pt x="997358" y="1062750"/>
                </a:lnTo>
                <a:lnTo>
                  <a:pt x="996155" y="1064073"/>
                </a:lnTo>
                <a:lnTo>
                  <a:pt x="996756" y="1064795"/>
                </a:lnTo>
                <a:lnTo>
                  <a:pt x="995252" y="1066720"/>
                </a:lnTo>
                <a:lnTo>
                  <a:pt x="993929" y="1066359"/>
                </a:lnTo>
                <a:lnTo>
                  <a:pt x="992726" y="1067201"/>
                </a:lnTo>
                <a:lnTo>
                  <a:pt x="993087" y="1068164"/>
                </a:lnTo>
                <a:lnTo>
                  <a:pt x="990981" y="1070329"/>
                </a:lnTo>
                <a:lnTo>
                  <a:pt x="989718" y="1070630"/>
                </a:lnTo>
                <a:lnTo>
                  <a:pt x="988876" y="1068224"/>
                </a:lnTo>
                <a:lnTo>
                  <a:pt x="986349" y="1067863"/>
                </a:lnTo>
                <a:lnTo>
                  <a:pt x="985747" y="1065456"/>
                </a:lnTo>
                <a:lnTo>
                  <a:pt x="986469" y="1065036"/>
                </a:lnTo>
                <a:lnTo>
                  <a:pt x="984845" y="1062028"/>
                </a:lnTo>
                <a:lnTo>
                  <a:pt x="982439" y="1062028"/>
                </a:lnTo>
                <a:lnTo>
                  <a:pt x="982018" y="1064313"/>
                </a:lnTo>
                <a:lnTo>
                  <a:pt x="982800" y="1065156"/>
                </a:lnTo>
                <a:lnTo>
                  <a:pt x="982559" y="1067321"/>
                </a:lnTo>
                <a:lnTo>
                  <a:pt x="980935" y="1065938"/>
                </a:lnTo>
                <a:lnTo>
                  <a:pt x="980814" y="1068224"/>
                </a:lnTo>
                <a:lnTo>
                  <a:pt x="983221" y="1070931"/>
                </a:lnTo>
                <a:lnTo>
                  <a:pt x="982499" y="1071653"/>
                </a:lnTo>
                <a:lnTo>
                  <a:pt x="980694" y="1071171"/>
                </a:lnTo>
                <a:lnTo>
                  <a:pt x="979491" y="1072976"/>
                </a:lnTo>
                <a:lnTo>
                  <a:pt x="979070" y="1070750"/>
                </a:lnTo>
                <a:lnTo>
                  <a:pt x="977325" y="1071232"/>
                </a:lnTo>
                <a:lnTo>
                  <a:pt x="975881" y="1069547"/>
                </a:lnTo>
                <a:lnTo>
                  <a:pt x="971911" y="1070690"/>
                </a:lnTo>
                <a:lnTo>
                  <a:pt x="971069" y="1072916"/>
                </a:lnTo>
                <a:lnTo>
                  <a:pt x="969986" y="1072796"/>
                </a:lnTo>
                <a:lnTo>
                  <a:pt x="969685" y="1071171"/>
                </a:lnTo>
                <a:lnTo>
                  <a:pt x="970527" y="1068765"/>
                </a:lnTo>
                <a:lnTo>
                  <a:pt x="970948" y="1065517"/>
                </a:lnTo>
                <a:lnTo>
                  <a:pt x="969685" y="1064614"/>
                </a:lnTo>
                <a:lnTo>
                  <a:pt x="968362" y="1069607"/>
                </a:lnTo>
                <a:lnTo>
                  <a:pt x="965354" y="1074119"/>
                </a:lnTo>
                <a:lnTo>
                  <a:pt x="962045" y="1074540"/>
                </a:lnTo>
                <a:lnTo>
                  <a:pt x="960180" y="1072375"/>
                </a:lnTo>
                <a:lnTo>
                  <a:pt x="960782" y="1076345"/>
                </a:lnTo>
                <a:lnTo>
                  <a:pt x="959218" y="1078751"/>
                </a:lnTo>
                <a:lnTo>
                  <a:pt x="955608" y="1078330"/>
                </a:lnTo>
                <a:lnTo>
                  <a:pt x="954285" y="1079955"/>
                </a:lnTo>
                <a:lnTo>
                  <a:pt x="953322" y="1079233"/>
                </a:lnTo>
                <a:lnTo>
                  <a:pt x="950435" y="1078631"/>
                </a:lnTo>
                <a:lnTo>
                  <a:pt x="947788" y="1077428"/>
                </a:lnTo>
                <a:lnTo>
                  <a:pt x="944659" y="1074420"/>
                </a:lnTo>
                <a:lnTo>
                  <a:pt x="941411" y="1072856"/>
                </a:lnTo>
                <a:lnTo>
                  <a:pt x="940208" y="1071653"/>
                </a:lnTo>
                <a:lnTo>
                  <a:pt x="937801" y="1070811"/>
                </a:lnTo>
                <a:lnTo>
                  <a:pt x="934794" y="1071232"/>
                </a:lnTo>
                <a:lnTo>
                  <a:pt x="934372" y="1070089"/>
                </a:lnTo>
                <a:lnTo>
                  <a:pt x="932869" y="1069126"/>
                </a:lnTo>
                <a:lnTo>
                  <a:pt x="935696" y="1066840"/>
                </a:lnTo>
                <a:moveTo>
                  <a:pt x="934493" y="1024609"/>
                </a:moveTo>
                <a:lnTo>
                  <a:pt x="934613" y="1025813"/>
                </a:lnTo>
                <a:lnTo>
                  <a:pt x="933290" y="1025512"/>
                </a:lnTo>
                <a:lnTo>
                  <a:pt x="934613" y="1024609"/>
                </a:lnTo>
                <a:moveTo>
                  <a:pt x="1003313" y="1009991"/>
                </a:moveTo>
                <a:lnTo>
                  <a:pt x="1005359" y="1010292"/>
                </a:lnTo>
                <a:lnTo>
                  <a:pt x="1003073" y="1010773"/>
                </a:lnTo>
                <a:lnTo>
                  <a:pt x="1003313" y="1009991"/>
                </a:lnTo>
                <a:moveTo>
                  <a:pt x="1001208" y="1008126"/>
                </a:moveTo>
                <a:lnTo>
                  <a:pt x="1002411" y="1007284"/>
                </a:lnTo>
                <a:lnTo>
                  <a:pt x="1003674" y="1008306"/>
                </a:lnTo>
                <a:lnTo>
                  <a:pt x="1000185" y="1009991"/>
                </a:lnTo>
                <a:lnTo>
                  <a:pt x="1001208" y="1008126"/>
                </a:lnTo>
                <a:moveTo>
                  <a:pt x="990019" y="1008126"/>
                </a:moveTo>
                <a:lnTo>
                  <a:pt x="991583" y="1005720"/>
                </a:lnTo>
                <a:lnTo>
                  <a:pt x="993989" y="1007284"/>
                </a:lnTo>
                <a:lnTo>
                  <a:pt x="996395" y="1006562"/>
                </a:lnTo>
                <a:lnTo>
                  <a:pt x="996997" y="1007886"/>
                </a:lnTo>
                <a:lnTo>
                  <a:pt x="995012" y="1007765"/>
                </a:lnTo>
                <a:lnTo>
                  <a:pt x="993327" y="1009209"/>
                </a:lnTo>
                <a:lnTo>
                  <a:pt x="991041" y="1009449"/>
                </a:lnTo>
                <a:lnTo>
                  <a:pt x="988454" y="1008247"/>
                </a:lnTo>
                <a:lnTo>
                  <a:pt x="990019" y="1008126"/>
                </a:lnTo>
                <a:moveTo>
                  <a:pt x="1018293" y="994891"/>
                </a:moveTo>
                <a:lnTo>
                  <a:pt x="1020699" y="996275"/>
                </a:lnTo>
                <a:lnTo>
                  <a:pt x="1019676" y="997899"/>
                </a:lnTo>
                <a:lnTo>
                  <a:pt x="1017571" y="997057"/>
                </a:lnTo>
                <a:lnTo>
                  <a:pt x="1017210" y="996034"/>
                </a:lnTo>
                <a:lnTo>
                  <a:pt x="1018293" y="994891"/>
                </a:lnTo>
                <a:moveTo>
                  <a:pt x="1027497" y="994952"/>
                </a:moveTo>
                <a:lnTo>
                  <a:pt x="1029663" y="996275"/>
                </a:lnTo>
                <a:lnTo>
                  <a:pt x="1029181" y="998200"/>
                </a:lnTo>
                <a:lnTo>
                  <a:pt x="1025812" y="995914"/>
                </a:lnTo>
                <a:lnTo>
                  <a:pt x="1025812" y="994530"/>
                </a:lnTo>
                <a:lnTo>
                  <a:pt x="1027497" y="994952"/>
                </a:lnTo>
                <a:moveTo>
                  <a:pt x="1012999" y="991041"/>
                </a:moveTo>
                <a:lnTo>
                  <a:pt x="1014804" y="990560"/>
                </a:lnTo>
                <a:lnTo>
                  <a:pt x="1014563" y="993808"/>
                </a:lnTo>
                <a:lnTo>
                  <a:pt x="1011314" y="992605"/>
                </a:lnTo>
                <a:lnTo>
                  <a:pt x="1011254" y="991823"/>
                </a:lnTo>
                <a:lnTo>
                  <a:pt x="1012999" y="991041"/>
                </a:lnTo>
                <a:moveTo>
                  <a:pt x="1059501" y="982920"/>
                </a:moveTo>
                <a:lnTo>
                  <a:pt x="1060102" y="983401"/>
                </a:lnTo>
                <a:lnTo>
                  <a:pt x="1060704" y="981476"/>
                </a:lnTo>
                <a:lnTo>
                  <a:pt x="1062028" y="981055"/>
                </a:lnTo>
                <a:lnTo>
                  <a:pt x="1063110" y="979431"/>
                </a:lnTo>
                <a:lnTo>
                  <a:pt x="1062328" y="979190"/>
                </a:lnTo>
                <a:lnTo>
                  <a:pt x="1063170" y="977145"/>
                </a:lnTo>
                <a:lnTo>
                  <a:pt x="1065396" y="978348"/>
                </a:lnTo>
                <a:lnTo>
                  <a:pt x="1066600" y="980453"/>
                </a:lnTo>
                <a:lnTo>
                  <a:pt x="1065757" y="979972"/>
                </a:lnTo>
                <a:lnTo>
                  <a:pt x="1066118" y="981717"/>
                </a:lnTo>
                <a:lnTo>
                  <a:pt x="1065697" y="982980"/>
                </a:lnTo>
                <a:lnTo>
                  <a:pt x="1063712" y="984183"/>
                </a:lnTo>
                <a:lnTo>
                  <a:pt x="1062689" y="986409"/>
                </a:lnTo>
                <a:lnTo>
                  <a:pt x="1060885" y="987372"/>
                </a:lnTo>
                <a:lnTo>
                  <a:pt x="1061426" y="986168"/>
                </a:lnTo>
                <a:lnTo>
                  <a:pt x="1059742" y="986048"/>
                </a:lnTo>
                <a:lnTo>
                  <a:pt x="1058779" y="985025"/>
                </a:lnTo>
                <a:lnTo>
                  <a:pt x="1059862" y="984604"/>
                </a:lnTo>
                <a:lnTo>
                  <a:pt x="1059501" y="982920"/>
                </a:lnTo>
                <a:moveTo>
                  <a:pt x="1074540" y="981897"/>
                </a:moveTo>
                <a:lnTo>
                  <a:pt x="1076586" y="981536"/>
                </a:lnTo>
                <a:lnTo>
                  <a:pt x="1075262" y="984785"/>
                </a:lnTo>
                <a:lnTo>
                  <a:pt x="1073578" y="983401"/>
                </a:lnTo>
                <a:lnTo>
                  <a:pt x="1075383" y="983702"/>
                </a:lnTo>
                <a:lnTo>
                  <a:pt x="1074540" y="981897"/>
                </a:lnTo>
                <a:moveTo>
                  <a:pt x="946765" y="963128"/>
                </a:moveTo>
                <a:lnTo>
                  <a:pt x="950976" y="961925"/>
                </a:lnTo>
                <a:lnTo>
                  <a:pt x="952179" y="962406"/>
                </a:lnTo>
                <a:lnTo>
                  <a:pt x="953382" y="965594"/>
                </a:lnTo>
                <a:lnTo>
                  <a:pt x="953382" y="966918"/>
                </a:lnTo>
                <a:lnTo>
                  <a:pt x="952179" y="968302"/>
                </a:lnTo>
                <a:lnTo>
                  <a:pt x="949893" y="968783"/>
                </a:lnTo>
                <a:lnTo>
                  <a:pt x="945923" y="968783"/>
                </a:lnTo>
                <a:lnTo>
                  <a:pt x="944419" y="967279"/>
                </a:lnTo>
                <a:lnTo>
                  <a:pt x="945201" y="965594"/>
                </a:lnTo>
                <a:lnTo>
                  <a:pt x="943877" y="964211"/>
                </a:lnTo>
                <a:lnTo>
                  <a:pt x="944840" y="962767"/>
                </a:lnTo>
                <a:lnTo>
                  <a:pt x="946825" y="963128"/>
                </a:lnTo>
                <a:moveTo>
                  <a:pt x="1031828" y="965534"/>
                </a:moveTo>
                <a:lnTo>
                  <a:pt x="1030565" y="964933"/>
                </a:lnTo>
                <a:lnTo>
                  <a:pt x="1031828" y="963970"/>
                </a:lnTo>
                <a:lnTo>
                  <a:pt x="1031828" y="965594"/>
                </a:lnTo>
                <a:moveTo>
                  <a:pt x="993808" y="906580"/>
                </a:moveTo>
                <a:lnTo>
                  <a:pt x="995312" y="907903"/>
                </a:lnTo>
                <a:lnTo>
                  <a:pt x="995312" y="911513"/>
                </a:lnTo>
                <a:lnTo>
                  <a:pt x="994530" y="913137"/>
                </a:lnTo>
                <a:lnTo>
                  <a:pt x="992365" y="907241"/>
                </a:lnTo>
                <a:lnTo>
                  <a:pt x="993748" y="906580"/>
                </a:lnTo>
                <a:moveTo>
                  <a:pt x="1681112" y="1054267"/>
                </a:moveTo>
                <a:lnTo>
                  <a:pt x="1679548" y="1055470"/>
                </a:lnTo>
                <a:lnTo>
                  <a:pt x="1679789" y="1054267"/>
                </a:lnTo>
                <a:lnTo>
                  <a:pt x="1681112" y="1054267"/>
                </a:lnTo>
                <a:moveTo>
                  <a:pt x="1674495" y="1047349"/>
                </a:moveTo>
                <a:lnTo>
                  <a:pt x="1675097" y="1047590"/>
                </a:lnTo>
                <a:lnTo>
                  <a:pt x="1676601" y="1050477"/>
                </a:lnTo>
                <a:lnTo>
                  <a:pt x="1675879" y="1051380"/>
                </a:lnTo>
                <a:lnTo>
                  <a:pt x="1673533" y="1048853"/>
                </a:lnTo>
                <a:lnTo>
                  <a:pt x="1674495" y="1047349"/>
                </a:lnTo>
                <a:moveTo>
                  <a:pt x="1670344" y="1043800"/>
                </a:moveTo>
                <a:lnTo>
                  <a:pt x="1671066" y="1045725"/>
                </a:lnTo>
                <a:lnTo>
                  <a:pt x="1668960" y="1044221"/>
                </a:lnTo>
                <a:lnTo>
                  <a:pt x="1669442" y="1042657"/>
                </a:lnTo>
                <a:lnTo>
                  <a:pt x="1670344" y="1043860"/>
                </a:lnTo>
                <a:moveTo>
                  <a:pt x="1642912" y="1024128"/>
                </a:moveTo>
                <a:lnTo>
                  <a:pt x="1644296" y="1026534"/>
                </a:lnTo>
                <a:lnTo>
                  <a:pt x="1642732" y="1026294"/>
                </a:lnTo>
                <a:lnTo>
                  <a:pt x="1641047" y="1024910"/>
                </a:lnTo>
                <a:lnTo>
                  <a:pt x="1641649" y="1023286"/>
                </a:lnTo>
                <a:lnTo>
                  <a:pt x="1642912" y="1024128"/>
                </a:lnTo>
                <a:moveTo>
                  <a:pt x="1515799" y="979431"/>
                </a:moveTo>
                <a:lnTo>
                  <a:pt x="1517483" y="976062"/>
                </a:lnTo>
                <a:lnTo>
                  <a:pt x="1518085" y="977386"/>
                </a:lnTo>
                <a:lnTo>
                  <a:pt x="1516701" y="977987"/>
                </a:lnTo>
                <a:lnTo>
                  <a:pt x="1518205" y="980032"/>
                </a:lnTo>
                <a:lnTo>
                  <a:pt x="1517603" y="980995"/>
                </a:lnTo>
                <a:lnTo>
                  <a:pt x="1516039" y="979792"/>
                </a:lnTo>
                <a:lnTo>
                  <a:pt x="1516280" y="982619"/>
                </a:lnTo>
                <a:lnTo>
                  <a:pt x="1515438" y="982799"/>
                </a:lnTo>
                <a:lnTo>
                  <a:pt x="1514415" y="980574"/>
                </a:lnTo>
                <a:lnTo>
                  <a:pt x="1515859" y="979370"/>
                </a:lnTo>
                <a:moveTo>
                  <a:pt x="1102033" y="962526"/>
                </a:moveTo>
                <a:lnTo>
                  <a:pt x="1103236" y="966437"/>
                </a:lnTo>
                <a:lnTo>
                  <a:pt x="1100890" y="962346"/>
                </a:lnTo>
                <a:lnTo>
                  <a:pt x="1100709" y="960541"/>
                </a:lnTo>
                <a:lnTo>
                  <a:pt x="1102033" y="962466"/>
                </a:lnTo>
                <a:moveTo>
                  <a:pt x="1108530" y="961022"/>
                </a:moveTo>
                <a:lnTo>
                  <a:pt x="1108289" y="963429"/>
                </a:lnTo>
                <a:lnTo>
                  <a:pt x="1110695" y="964211"/>
                </a:lnTo>
                <a:lnTo>
                  <a:pt x="1109913" y="965414"/>
                </a:lnTo>
                <a:lnTo>
                  <a:pt x="1109312" y="963850"/>
                </a:lnTo>
                <a:lnTo>
                  <a:pt x="1107627" y="964151"/>
                </a:lnTo>
                <a:lnTo>
                  <a:pt x="1108530" y="961143"/>
                </a:lnTo>
                <a:moveTo>
                  <a:pt x="1524100" y="968001"/>
                </a:moveTo>
                <a:lnTo>
                  <a:pt x="1525965" y="969384"/>
                </a:lnTo>
                <a:lnTo>
                  <a:pt x="1524161" y="970467"/>
                </a:lnTo>
                <a:lnTo>
                  <a:pt x="1522777" y="970046"/>
                </a:lnTo>
                <a:lnTo>
                  <a:pt x="1523018" y="968241"/>
                </a:lnTo>
                <a:lnTo>
                  <a:pt x="1524100" y="968001"/>
                </a:lnTo>
                <a:moveTo>
                  <a:pt x="1121464" y="947547"/>
                </a:moveTo>
                <a:lnTo>
                  <a:pt x="1121464" y="949472"/>
                </a:lnTo>
                <a:lnTo>
                  <a:pt x="1120200" y="947307"/>
                </a:lnTo>
                <a:lnTo>
                  <a:pt x="1121403" y="947547"/>
                </a:lnTo>
                <a:moveTo>
                  <a:pt x="1123509" y="943757"/>
                </a:moveTo>
                <a:lnTo>
                  <a:pt x="1122667" y="942735"/>
                </a:lnTo>
                <a:lnTo>
                  <a:pt x="1123870" y="941110"/>
                </a:lnTo>
                <a:lnTo>
                  <a:pt x="1123990" y="943396"/>
                </a:lnTo>
                <a:lnTo>
                  <a:pt x="1123509" y="943817"/>
                </a:lnTo>
                <a:moveTo>
                  <a:pt x="1318661" y="960361"/>
                </a:moveTo>
                <a:lnTo>
                  <a:pt x="1323353" y="955548"/>
                </a:lnTo>
                <a:lnTo>
                  <a:pt x="1323955" y="953743"/>
                </a:lnTo>
                <a:lnTo>
                  <a:pt x="1325339" y="953743"/>
                </a:lnTo>
                <a:lnTo>
                  <a:pt x="1327565" y="951517"/>
                </a:lnTo>
                <a:lnTo>
                  <a:pt x="1327625" y="950615"/>
                </a:lnTo>
                <a:lnTo>
                  <a:pt x="1332738" y="948750"/>
                </a:lnTo>
                <a:lnTo>
                  <a:pt x="1333881" y="949171"/>
                </a:lnTo>
                <a:lnTo>
                  <a:pt x="1329550" y="952540"/>
                </a:lnTo>
                <a:lnTo>
                  <a:pt x="1324617" y="956751"/>
                </a:lnTo>
                <a:lnTo>
                  <a:pt x="1322932" y="959398"/>
                </a:lnTo>
                <a:lnTo>
                  <a:pt x="1319804" y="961804"/>
                </a:lnTo>
                <a:lnTo>
                  <a:pt x="1318240" y="964331"/>
                </a:lnTo>
                <a:lnTo>
                  <a:pt x="1316556" y="965895"/>
                </a:lnTo>
                <a:lnTo>
                  <a:pt x="1316977" y="964090"/>
                </a:lnTo>
                <a:lnTo>
                  <a:pt x="1318601" y="960481"/>
                </a:lnTo>
                <a:moveTo>
                  <a:pt x="1326722" y="948870"/>
                </a:moveTo>
                <a:lnTo>
                  <a:pt x="1325639" y="949652"/>
                </a:lnTo>
                <a:lnTo>
                  <a:pt x="1326061" y="944960"/>
                </a:lnTo>
                <a:lnTo>
                  <a:pt x="1326662" y="948870"/>
                </a:lnTo>
                <a:moveTo>
                  <a:pt x="1170973" y="944780"/>
                </a:moveTo>
                <a:lnTo>
                  <a:pt x="1169229" y="944479"/>
                </a:lnTo>
                <a:lnTo>
                  <a:pt x="1170913" y="943276"/>
                </a:lnTo>
                <a:lnTo>
                  <a:pt x="1170492" y="942374"/>
                </a:lnTo>
                <a:lnTo>
                  <a:pt x="1172477" y="942855"/>
                </a:lnTo>
                <a:lnTo>
                  <a:pt x="1173500" y="943878"/>
                </a:lnTo>
                <a:lnTo>
                  <a:pt x="1178313" y="938463"/>
                </a:lnTo>
                <a:lnTo>
                  <a:pt x="1178914" y="939305"/>
                </a:lnTo>
                <a:lnTo>
                  <a:pt x="1176869" y="942313"/>
                </a:lnTo>
                <a:lnTo>
                  <a:pt x="1174463" y="944840"/>
                </a:lnTo>
                <a:lnTo>
                  <a:pt x="1172056" y="946103"/>
                </a:lnTo>
                <a:lnTo>
                  <a:pt x="1168868" y="946344"/>
                </a:lnTo>
                <a:lnTo>
                  <a:pt x="1170973" y="944780"/>
                </a:lnTo>
                <a:moveTo>
                  <a:pt x="1178614" y="942253"/>
                </a:moveTo>
                <a:lnTo>
                  <a:pt x="1181501" y="938523"/>
                </a:lnTo>
                <a:lnTo>
                  <a:pt x="1185111" y="935756"/>
                </a:lnTo>
                <a:lnTo>
                  <a:pt x="1186073" y="936598"/>
                </a:lnTo>
                <a:lnTo>
                  <a:pt x="1186193" y="938042"/>
                </a:lnTo>
                <a:lnTo>
                  <a:pt x="1184389" y="940870"/>
                </a:lnTo>
                <a:lnTo>
                  <a:pt x="1183968" y="942374"/>
                </a:lnTo>
                <a:lnTo>
                  <a:pt x="1182464" y="943938"/>
                </a:lnTo>
                <a:lnTo>
                  <a:pt x="1176869" y="946464"/>
                </a:lnTo>
                <a:lnTo>
                  <a:pt x="1175846" y="945442"/>
                </a:lnTo>
                <a:lnTo>
                  <a:pt x="1177290" y="943276"/>
                </a:lnTo>
                <a:lnTo>
                  <a:pt x="1178674" y="942253"/>
                </a:lnTo>
                <a:moveTo>
                  <a:pt x="1181561" y="954285"/>
                </a:moveTo>
                <a:lnTo>
                  <a:pt x="1183366" y="952360"/>
                </a:lnTo>
                <a:lnTo>
                  <a:pt x="1186615" y="952360"/>
                </a:lnTo>
                <a:lnTo>
                  <a:pt x="1187818" y="951337"/>
                </a:lnTo>
                <a:lnTo>
                  <a:pt x="1186013" y="951217"/>
                </a:lnTo>
                <a:lnTo>
                  <a:pt x="1185472" y="950013"/>
                </a:lnTo>
                <a:lnTo>
                  <a:pt x="1185893" y="948570"/>
                </a:lnTo>
                <a:lnTo>
                  <a:pt x="1187818" y="947607"/>
                </a:lnTo>
                <a:lnTo>
                  <a:pt x="1188780" y="945983"/>
                </a:lnTo>
                <a:lnTo>
                  <a:pt x="1191126" y="946284"/>
                </a:lnTo>
                <a:lnTo>
                  <a:pt x="1191848" y="945201"/>
                </a:lnTo>
                <a:lnTo>
                  <a:pt x="1190344" y="943817"/>
                </a:lnTo>
                <a:lnTo>
                  <a:pt x="1191247" y="942795"/>
                </a:lnTo>
                <a:lnTo>
                  <a:pt x="1194255" y="941712"/>
                </a:lnTo>
                <a:lnTo>
                  <a:pt x="1196059" y="940208"/>
                </a:lnTo>
                <a:lnTo>
                  <a:pt x="1196902" y="938824"/>
                </a:lnTo>
                <a:lnTo>
                  <a:pt x="1202075" y="935696"/>
                </a:lnTo>
                <a:lnTo>
                  <a:pt x="1204842" y="932207"/>
                </a:lnTo>
                <a:lnTo>
                  <a:pt x="1204963" y="930643"/>
                </a:lnTo>
                <a:lnTo>
                  <a:pt x="1206286" y="929981"/>
                </a:lnTo>
                <a:lnTo>
                  <a:pt x="1208813" y="925529"/>
                </a:lnTo>
                <a:lnTo>
                  <a:pt x="1210377" y="925830"/>
                </a:lnTo>
                <a:lnTo>
                  <a:pt x="1211580" y="923544"/>
                </a:lnTo>
                <a:lnTo>
                  <a:pt x="1213084" y="922161"/>
                </a:lnTo>
                <a:lnTo>
                  <a:pt x="1211580" y="920837"/>
                </a:lnTo>
                <a:lnTo>
                  <a:pt x="1212182" y="919273"/>
                </a:lnTo>
                <a:lnTo>
                  <a:pt x="1214227" y="919153"/>
                </a:lnTo>
                <a:lnTo>
                  <a:pt x="1212302" y="917649"/>
                </a:lnTo>
                <a:lnTo>
                  <a:pt x="1212663" y="915964"/>
                </a:lnTo>
                <a:lnTo>
                  <a:pt x="1214708" y="915122"/>
                </a:lnTo>
                <a:lnTo>
                  <a:pt x="1216693" y="913558"/>
                </a:lnTo>
                <a:lnTo>
                  <a:pt x="1217656" y="914942"/>
                </a:lnTo>
                <a:lnTo>
                  <a:pt x="1215370" y="916867"/>
                </a:lnTo>
                <a:lnTo>
                  <a:pt x="1216633" y="917047"/>
                </a:lnTo>
                <a:lnTo>
                  <a:pt x="1221085" y="916867"/>
                </a:lnTo>
                <a:lnTo>
                  <a:pt x="1220002" y="918912"/>
                </a:lnTo>
                <a:lnTo>
                  <a:pt x="1217355" y="920837"/>
                </a:lnTo>
                <a:lnTo>
                  <a:pt x="1216032" y="923003"/>
                </a:lnTo>
                <a:lnTo>
                  <a:pt x="1218137" y="922581"/>
                </a:lnTo>
                <a:lnTo>
                  <a:pt x="1220844" y="920416"/>
                </a:lnTo>
                <a:lnTo>
                  <a:pt x="1222830" y="919694"/>
                </a:lnTo>
                <a:lnTo>
                  <a:pt x="1224273" y="920055"/>
                </a:lnTo>
                <a:lnTo>
                  <a:pt x="1224153" y="921258"/>
                </a:lnTo>
                <a:lnTo>
                  <a:pt x="1221927" y="924567"/>
                </a:lnTo>
                <a:lnTo>
                  <a:pt x="1212061" y="931846"/>
                </a:lnTo>
                <a:lnTo>
                  <a:pt x="1209053" y="935515"/>
                </a:lnTo>
                <a:lnTo>
                  <a:pt x="1205023" y="939847"/>
                </a:lnTo>
                <a:lnTo>
                  <a:pt x="1203639" y="943156"/>
                </a:lnTo>
                <a:lnTo>
                  <a:pt x="1203639" y="945562"/>
                </a:lnTo>
                <a:lnTo>
                  <a:pt x="1205264" y="946524"/>
                </a:lnTo>
                <a:lnTo>
                  <a:pt x="1203820" y="947307"/>
                </a:lnTo>
                <a:lnTo>
                  <a:pt x="1201895" y="946103"/>
                </a:lnTo>
                <a:lnTo>
                  <a:pt x="1198766" y="948028"/>
                </a:lnTo>
                <a:lnTo>
                  <a:pt x="1198887" y="950495"/>
                </a:lnTo>
                <a:lnTo>
                  <a:pt x="1200571" y="951097"/>
                </a:lnTo>
                <a:lnTo>
                  <a:pt x="1200872" y="953623"/>
                </a:lnTo>
                <a:lnTo>
                  <a:pt x="1197623" y="955668"/>
                </a:lnTo>
                <a:lnTo>
                  <a:pt x="1195037" y="954706"/>
                </a:lnTo>
                <a:lnTo>
                  <a:pt x="1193232" y="954766"/>
                </a:lnTo>
                <a:lnTo>
                  <a:pt x="1191548" y="956270"/>
                </a:lnTo>
                <a:lnTo>
                  <a:pt x="1191788" y="957293"/>
                </a:lnTo>
                <a:lnTo>
                  <a:pt x="1189983" y="958616"/>
                </a:lnTo>
                <a:lnTo>
                  <a:pt x="1187758" y="958315"/>
                </a:lnTo>
                <a:lnTo>
                  <a:pt x="1185231" y="959458"/>
                </a:lnTo>
                <a:lnTo>
                  <a:pt x="1183787" y="960481"/>
                </a:lnTo>
                <a:lnTo>
                  <a:pt x="1182103" y="960962"/>
                </a:lnTo>
                <a:lnTo>
                  <a:pt x="1179997" y="958977"/>
                </a:lnTo>
                <a:lnTo>
                  <a:pt x="1181200" y="958255"/>
                </a:lnTo>
                <a:lnTo>
                  <a:pt x="1180960" y="954826"/>
                </a:lnTo>
                <a:lnTo>
                  <a:pt x="1181561" y="954285"/>
                </a:lnTo>
                <a:moveTo>
                  <a:pt x="1172959" y="940208"/>
                </a:moveTo>
                <a:lnTo>
                  <a:pt x="1174042" y="937140"/>
                </a:lnTo>
                <a:lnTo>
                  <a:pt x="1174463" y="937260"/>
                </a:lnTo>
                <a:lnTo>
                  <a:pt x="1176087" y="934012"/>
                </a:lnTo>
                <a:lnTo>
                  <a:pt x="1178493" y="932207"/>
                </a:lnTo>
                <a:lnTo>
                  <a:pt x="1179095" y="933651"/>
                </a:lnTo>
                <a:lnTo>
                  <a:pt x="1179456" y="931244"/>
                </a:lnTo>
                <a:lnTo>
                  <a:pt x="1180779" y="928958"/>
                </a:lnTo>
                <a:lnTo>
                  <a:pt x="1181140" y="931786"/>
                </a:lnTo>
                <a:lnTo>
                  <a:pt x="1183065" y="931425"/>
                </a:lnTo>
                <a:lnTo>
                  <a:pt x="1183727" y="933651"/>
                </a:lnTo>
                <a:lnTo>
                  <a:pt x="1179576" y="936779"/>
                </a:lnTo>
                <a:lnTo>
                  <a:pt x="1179335" y="937862"/>
                </a:lnTo>
                <a:lnTo>
                  <a:pt x="1177591" y="937982"/>
                </a:lnTo>
                <a:lnTo>
                  <a:pt x="1176147" y="939005"/>
                </a:lnTo>
                <a:lnTo>
                  <a:pt x="1173500" y="942434"/>
                </a:lnTo>
                <a:lnTo>
                  <a:pt x="1173019" y="940268"/>
                </a:lnTo>
                <a:moveTo>
                  <a:pt x="1178493" y="926913"/>
                </a:moveTo>
                <a:lnTo>
                  <a:pt x="1179636" y="927514"/>
                </a:lnTo>
                <a:lnTo>
                  <a:pt x="1178132" y="929680"/>
                </a:lnTo>
                <a:lnTo>
                  <a:pt x="1177771" y="928477"/>
                </a:lnTo>
                <a:lnTo>
                  <a:pt x="1178493" y="926913"/>
                </a:lnTo>
                <a:moveTo>
                  <a:pt x="1202977" y="920536"/>
                </a:moveTo>
                <a:lnTo>
                  <a:pt x="1205143" y="919032"/>
                </a:lnTo>
                <a:lnTo>
                  <a:pt x="1205384" y="919995"/>
                </a:lnTo>
                <a:lnTo>
                  <a:pt x="1207068" y="919153"/>
                </a:lnTo>
                <a:lnTo>
                  <a:pt x="1207068" y="921379"/>
                </a:lnTo>
                <a:lnTo>
                  <a:pt x="1202977" y="923544"/>
                </a:lnTo>
                <a:lnTo>
                  <a:pt x="1201173" y="924928"/>
                </a:lnTo>
                <a:lnTo>
                  <a:pt x="1200571" y="921920"/>
                </a:lnTo>
                <a:lnTo>
                  <a:pt x="1202917" y="921318"/>
                </a:lnTo>
                <a:lnTo>
                  <a:pt x="1202977" y="920536"/>
                </a:lnTo>
                <a:moveTo>
                  <a:pt x="1328046" y="937501"/>
                </a:moveTo>
                <a:lnTo>
                  <a:pt x="1328647" y="939125"/>
                </a:lnTo>
                <a:lnTo>
                  <a:pt x="1327625" y="941772"/>
                </a:lnTo>
                <a:lnTo>
                  <a:pt x="1326602" y="939907"/>
                </a:lnTo>
                <a:lnTo>
                  <a:pt x="1324617" y="937561"/>
                </a:lnTo>
                <a:lnTo>
                  <a:pt x="1324376" y="936538"/>
                </a:lnTo>
                <a:lnTo>
                  <a:pt x="1327986" y="937501"/>
                </a:lnTo>
                <a:moveTo>
                  <a:pt x="1280762" y="920777"/>
                </a:moveTo>
                <a:lnTo>
                  <a:pt x="1281123" y="922161"/>
                </a:lnTo>
                <a:lnTo>
                  <a:pt x="1278837" y="923243"/>
                </a:lnTo>
                <a:lnTo>
                  <a:pt x="1277333" y="922642"/>
                </a:lnTo>
                <a:lnTo>
                  <a:pt x="1275047" y="919573"/>
                </a:lnTo>
                <a:lnTo>
                  <a:pt x="1275047" y="917769"/>
                </a:lnTo>
                <a:lnTo>
                  <a:pt x="1277694" y="917889"/>
                </a:lnTo>
                <a:lnTo>
                  <a:pt x="1279077" y="918551"/>
                </a:lnTo>
                <a:lnTo>
                  <a:pt x="1280762" y="920777"/>
                </a:lnTo>
                <a:moveTo>
                  <a:pt x="1300313" y="918732"/>
                </a:moveTo>
                <a:lnTo>
                  <a:pt x="1298268" y="922341"/>
                </a:lnTo>
                <a:lnTo>
                  <a:pt x="1298869" y="919934"/>
                </a:lnTo>
                <a:lnTo>
                  <a:pt x="1300313" y="918732"/>
                </a:lnTo>
                <a:moveTo>
                  <a:pt x="1232876" y="913317"/>
                </a:moveTo>
                <a:lnTo>
                  <a:pt x="1235944" y="908264"/>
                </a:lnTo>
                <a:lnTo>
                  <a:pt x="1237448" y="906580"/>
                </a:lnTo>
                <a:lnTo>
                  <a:pt x="1240456" y="906459"/>
                </a:lnTo>
                <a:lnTo>
                  <a:pt x="1241238" y="907843"/>
                </a:lnTo>
                <a:lnTo>
                  <a:pt x="1244186" y="908264"/>
                </a:lnTo>
                <a:lnTo>
                  <a:pt x="1246652" y="907301"/>
                </a:lnTo>
                <a:lnTo>
                  <a:pt x="1247855" y="908444"/>
                </a:lnTo>
                <a:lnTo>
                  <a:pt x="1247133" y="913257"/>
                </a:lnTo>
                <a:lnTo>
                  <a:pt x="1256759" y="911813"/>
                </a:lnTo>
                <a:lnTo>
                  <a:pt x="1256759" y="913317"/>
                </a:lnTo>
                <a:lnTo>
                  <a:pt x="1258022" y="913558"/>
                </a:lnTo>
                <a:lnTo>
                  <a:pt x="1258263" y="917348"/>
                </a:lnTo>
                <a:lnTo>
                  <a:pt x="1255616" y="916927"/>
                </a:lnTo>
                <a:lnTo>
                  <a:pt x="1253811" y="917468"/>
                </a:lnTo>
                <a:lnTo>
                  <a:pt x="1253570" y="918371"/>
                </a:lnTo>
                <a:lnTo>
                  <a:pt x="1251224" y="919273"/>
                </a:lnTo>
                <a:lnTo>
                  <a:pt x="1250382" y="918671"/>
                </a:lnTo>
                <a:lnTo>
                  <a:pt x="1247795" y="918912"/>
                </a:lnTo>
                <a:lnTo>
                  <a:pt x="1243765" y="920777"/>
                </a:lnTo>
                <a:lnTo>
                  <a:pt x="1241599" y="922040"/>
                </a:lnTo>
                <a:lnTo>
                  <a:pt x="1236305" y="926492"/>
                </a:lnTo>
                <a:lnTo>
                  <a:pt x="1234620" y="926311"/>
                </a:lnTo>
                <a:lnTo>
                  <a:pt x="1233417" y="924807"/>
                </a:lnTo>
                <a:lnTo>
                  <a:pt x="1232816" y="922822"/>
                </a:lnTo>
                <a:lnTo>
                  <a:pt x="1234801" y="921198"/>
                </a:lnTo>
                <a:lnTo>
                  <a:pt x="1239975" y="918791"/>
                </a:lnTo>
                <a:lnTo>
                  <a:pt x="1240516" y="916686"/>
                </a:lnTo>
                <a:lnTo>
                  <a:pt x="1238711" y="917287"/>
                </a:lnTo>
                <a:lnTo>
                  <a:pt x="1236786" y="917047"/>
                </a:lnTo>
                <a:lnTo>
                  <a:pt x="1234982" y="918912"/>
                </a:lnTo>
                <a:lnTo>
                  <a:pt x="1233598" y="917528"/>
                </a:lnTo>
                <a:lnTo>
                  <a:pt x="1232274" y="917709"/>
                </a:lnTo>
                <a:lnTo>
                  <a:pt x="1232094" y="914520"/>
                </a:lnTo>
                <a:lnTo>
                  <a:pt x="1232876" y="913317"/>
                </a:lnTo>
                <a:moveTo>
                  <a:pt x="1177230" y="913438"/>
                </a:moveTo>
                <a:lnTo>
                  <a:pt x="1176869" y="912836"/>
                </a:lnTo>
                <a:lnTo>
                  <a:pt x="1178854" y="911152"/>
                </a:lnTo>
                <a:lnTo>
                  <a:pt x="1179997" y="911633"/>
                </a:lnTo>
                <a:lnTo>
                  <a:pt x="1180599" y="910730"/>
                </a:lnTo>
                <a:lnTo>
                  <a:pt x="1181501" y="911934"/>
                </a:lnTo>
                <a:lnTo>
                  <a:pt x="1181200" y="913618"/>
                </a:lnTo>
                <a:lnTo>
                  <a:pt x="1179997" y="916325"/>
                </a:lnTo>
                <a:lnTo>
                  <a:pt x="1179335" y="919333"/>
                </a:lnTo>
                <a:lnTo>
                  <a:pt x="1177290" y="919333"/>
                </a:lnTo>
                <a:lnTo>
                  <a:pt x="1175245" y="918732"/>
                </a:lnTo>
                <a:lnTo>
                  <a:pt x="1174402" y="917468"/>
                </a:lnTo>
                <a:lnTo>
                  <a:pt x="1174763" y="914821"/>
                </a:lnTo>
                <a:lnTo>
                  <a:pt x="1177170" y="913438"/>
                </a:lnTo>
                <a:moveTo>
                  <a:pt x="1184569" y="918190"/>
                </a:moveTo>
                <a:lnTo>
                  <a:pt x="1186855" y="918430"/>
                </a:lnTo>
                <a:lnTo>
                  <a:pt x="1191066" y="916265"/>
                </a:lnTo>
                <a:lnTo>
                  <a:pt x="1190465" y="915002"/>
                </a:lnTo>
                <a:lnTo>
                  <a:pt x="1186915" y="916867"/>
                </a:lnTo>
                <a:lnTo>
                  <a:pt x="1184930" y="916566"/>
                </a:lnTo>
                <a:lnTo>
                  <a:pt x="1184629" y="914942"/>
                </a:lnTo>
                <a:lnTo>
                  <a:pt x="1185953" y="914340"/>
                </a:lnTo>
                <a:lnTo>
                  <a:pt x="1185712" y="912896"/>
                </a:lnTo>
                <a:lnTo>
                  <a:pt x="1186735" y="911873"/>
                </a:lnTo>
                <a:lnTo>
                  <a:pt x="1188299" y="906880"/>
                </a:lnTo>
                <a:lnTo>
                  <a:pt x="1190946" y="904173"/>
                </a:lnTo>
                <a:lnTo>
                  <a:pt x="1190224" y="906580"/>
                </a:lnTo>
                <a:lnTo>
                  <a:pt x="1192209" y="906760"/>
                </a:lnTo>
                <a:lnTo>
                  <a:pt x="1193051" y="905196"/>
                </a:lnTo>
                <a:lnTo>
                  <a:pt x="1193051" y="901767"/>
                </a:lnTo>
                <a:lnTo>
                  <a:pt x="1194074" y="901286"/>
                </a:lnTo>
                <a:lnTo>
                  <a:pt x="1194375" y="902729"/>
                </a:lnTo>
                <a:lnTo>
                  <a:pt x="1196180" y="901887"/>
                </a:lnTo>
                <a:lnTo>
                  <a:pt x="1195337" y="899060"/>
                </a:lnTo>
                <a:lnTo>
                  <a:pt x="1196480" y="899300"/>
                </a:lnTo>
                <a:lnTo>
                  <a:pt x="1199729" y="896292"/>
                </a:lnTo>
                <a:lnTo>
                  <a:pt x="1200210" y="898699"/>
                </a:lnTo>
                <a:lnTo>
                  <a:pt x="1199127" y="899541"/>
                </a:lnTo>
                <a:lnTo>
                  <a:pt x="1198827" y="903331"/>
                </a:lnTo>
                <a:lnTo>
                  <a:pt x="1197864" y="902609"/>
                </a:lnTo>
                <a:lnTo>
                  <a:pt x="1197323" y="904173"/>
                </a:lnTo>
                <a:lnTo>
                  <a:pt x="1196240" y="903451"/>
                </a:lnTo>
                <a:lnTo>
                  <a:pt x="1196781" y="905557"/>
                </a:lnTo>
                <a:lnTo>
                  <a:pt x="1195638" y="906820"/>
                </a:lnTo>
                <a:lnTo>
                  <a:pt x="1196962" y="908745"/>
                </a:lnTo>
                <a:lnTo>
                  <a:pt x="1195398" y="909888"/>
                </a:lnTo>
                <a:lnTo>
                  <a:pt x="1193773" y="909948"/>
                </a:lnTo>
                <a:lnTo>
                  <a:pt x="1194134" y="911813"/>
                </a:lnTo>
                <a:lnTo>
                  <a:pt x="1196240" y="911332"/>
                </a:lnTo>
                <a:lnTo>
                  <a:pt x="1196360" y="913438"/>
                </a:lnTo>
                <a:lnTo>
                  <a:pt x="1194194" y="917287"/>
                </a:lnTo>
                <a:lnTo>
                  <a:pt x="1191848" y="920897"/>
                </a:lnTo>
                <a:lnTo>
                  <a:pt x="1190585" y="921799"/>
                </a:lnTo>
                <a:lnTo>
                  <a:pt x="1190765" y="923363"/>
                </a:lnTo>
                <a:lnTo>
                  <a:pt x="1192269" y="923063"/>
                </a:lnTo>
                <a:lnTo>
                  <a:pt x="1191247" y="926071"/>
                </a:lnTo>
                <a:lnTo>
                  <a:pt x="1190284" y="926732"/>
                </a:lnTo>
                <a:lnTo>
                  <a:pt x="1189382" y="929861"/>
                </a:lnTo>
                <a:lnTo>
                  <a:pt x="1188179" y="929319"/>
                </a:lnTo>
                <a:lnTo>
                  <a:pt x="1187758" y="927514"/>
                </a:lnTo>
                <a:lnTo>
                  <a:pt x="1187036" y="927875"/>
                </a:lnTo>
                <a:lnTo>
                  <a:pt x="1186013" y="926492"/>
                </a:lnTo>
                <a:lnTo>
                  <a:pt x="1187517" y="924386"/>
                </a:lnTo>
                <a:lnTo>
                  <a:pt x="1185472" y="924807"/>
                </a:lnTo>
                <a:lnTo>
                  <a:pt x="1182885" y="923363"/>
                </a:lnTo>
                <a:lnTo>
                  <a:pt x="1181982" y="923363"/>
                </a:lnTo>
                <a:lnTo>
                  <a:pt x="1181381" y="921679"/>
                </a:lnTo>
                <a:lnTo>
                  <a:pt x="1182704" y="920837"/>
                </a:lnTo>
                <a:lnTo>
                  <a:pt x="1183186" y="918852"/>
                </a:lnTo>
                <a:lnTo>
                  <a:pt x="1184629" y="918190"/>
                </a:lnTo>
                <a:moveTo>
                  <a:pt x="1266384" y="914761"/>
                </a:moveTo>
                <a:lnTo>
                  <a:pt x="1268971" y="915964"/>
                </a:lnTo>
                <a:lnTo>
                  <a:pt x="1271798" y="915964"/>
                </a:lnTo>
                <a:lnTo>
                  <a:pt x="1271437" y="918310"/>
                </a:lnTo>
                <a:lnTo>
                  <a:pt x="1268249" y="918972"/>
                </a:lnTo>
                <a:lnTo>
                  <a:pt x="1266925" y="918190"/>
                </a:lnTo>
                <a:lnTo>
                  <a:pt x="1265963" y="916987"/>
                </a:lnTo>
                <a:lnTo>
                  <a:pt x="1261391" y="915303"/>
                </a:lnTo>
                <a:lnTo>
                  <a:pt x="1263677" y="914039"/>
                </a:lnTo>
                <a:lnTo>
                  <a:pt x="1266384" y="914701"/>
                </a:lnTo>
                <a:moveTo>
                  <a:pt x="1249058" y="906158"/>
                </a:moveTo>
                <a:lnTo>
                  <a:pt x="1250502" y="904654"/>
                </a:lnTo>
                <a:lnTo>
                  <a:pt x="1253209" y="904654"/>
                </a:lnTo>
                <a:lnTo>
                  <a:pt x="1255736" y="903933"/>
                </a:lnTo>
                <a:lnTo>
                  <a:pt x="1256338" y="904534"/>
                </a:lnTo>
                <a:lnTo>
                  <a:pt x="1257841" y="902970"/>
                </a:lnTo>
                <a:lnTo>
                  <a:pt x="1261631" y="902188"/>
                </a:lnTo>
                <a:lnTo>
                  <a:pt x="1262534" y="900985"/>
                </a:lnTo>
                <a:lnTo>
                  <a:pt x="1264940" y="899962"/>
                </a:lnTo>
                <a:lnTo>
                  <a:pt x="1268429" y="899842"/>
                </a:lnTo>
                <a:lnTo>
                  <a:pt x="1270655" y="899180"/>
                </a:lnTo>
                <a:lnTo>
                  <a:pt x="1271016" y="901045"/>
                </a:lnTo>
                <a:lnTo>
                  <a:pt x="1269392" y="902790"/>
                </a:lnTo>
                <a:lnTo>
                  <a:pt x="1265361" y="904594"/>
                </a:lnTo>
                <a:lnTo>
                  <a:pt x="1261030" y="906279"/>
                </a:lnTo>
                <a:lnTo>
                  <a:pt x="1258263" y="908204"/>
                </a:lnTo>
                <a:lnTo>
                  <a:pt x="1253330" y="910009"/>
                </a:lnTo>
                <a:lnTo>
                  <a:pt x="1248637" y="909527"/>
                </a:lnTo>
                <a:lnTo>
                  <a:pt x="1249058" y="906158"/>
                </a:lnTo>
                <a:moveTo>
                  <a:pt x="1208753" y="900985"/>
                </a:moveTo>
                <a:lnTo>
                  <a:pt x="1208271" y="901586"/>
                </a:lnTo>
                <a:lnTo>
                  <a:pt x="1205865" y="901887"/>
                </a:lnTo>
                <a:lnTo>
                  <a:pt x="1206527" y="900985"/>
                </a:lnTo>
                <a:lnTo>
                  <a:pt x="1208692" y="900985"/>
                </a:lnTo>
                <a:moveTo>
                  <a:pt x="1205083" y="890698"/>
                </a:moveTo>
                <a:lnTo>
                  <a:pt x="1204782" y="889074"/>
                </a:lnTo>
                <a:lnTo>
                  <a:pt x="1203699" y="888833"/>
                </a:lnTo>
                <a:lnTo>
                  <a:pt x="1205384" y="887269"/>
                </a:lnTo>
                <a:lnTo>
                  <a:pt x="1206587" y="888111"/>
                </a:lnTo>
                <a:lnTo>
                  <a:pt x="1207610" y="891119"/>
                </a:lnTo>
                <a:lnTo>
                  <a:pt x="1209775" y="889314"/>
                </a:lnTo>
                <a:lnTo>
                  <a:pt x="1210858" y="890638"/>
                </a:lnTo>
                <a:lnTo>
                  <a:pt x="1208873" y="893164"/>
                </a:lnTo>
                <a:lnTo>
                  <a:pt x="1207128" y="893164"/>
                </a:lnTo>
                <a:lnTo>
                  <a:pt x="1207128" y="891119"/>
                </a:lnTo>
                <a:lnTo>
                  <a:pt x="1205925" y="892804"/>
                </a:lnTo>
                <a:lnTo>
                  <a:pt x="1203158" y="893465"/>
                </a:lnTo>
                <a:lnTo>
                  <a:pt x="1205324" y="891179"/>
                </a:lnTo>
                <a:lnTo>
                  <a:pt x="1203158" y="891480"/>
                </a:lnTo>
                <a:lnTo>
                  <a:pt x="1202737" y="890517"/>
                </a:lnTo>
                <a:lnTo>
                  <a:pt x="1205143" y="890698"/>
                </a:lnTo>
                <a:moveTo>
                  <a:pt x="1193593" y="886667"/>
                </a:moveTo>
                <a:lnTo>
                  <a:pt x="1191969" y="889314"/>
                </a:lnTo>
                <a:lnTo>
                  <a:pt x="1193051" y="886487"/>
                </a:lnTo>
                <a:lnTo>
                  <a:pt x="1193653" y="886667"/>
                </a:lnTo>
                <a:moveTo>
                  <a:pt x="1208692" y="886306"/>
                </a:moveTo>
                <a:lnTo>
                  <a:pt x="1207971" y="888592"/>
                </a:lnTo>
                <a:lnTo>
                  <a:pt x="1206527" y="887510"/>
                </a:lnTo>
                <a:lnTo>
                  <a:pt x="1206767" y="886427"/>
                </a:lnTo>
                <a:lnTo>
                  <a:pt x="1208632" y="886306"/>
                </a:lnTo>
                <a:moveTo>
                  <a:pt x="1184268" y="884441"/>
                </a:moveTo>
                <a:lnTo>
                  <a:pt x="1184990" y="885524"/>
                </a:lnTo>
                <a:lnTo>
                  <a:pt x="1184148" y="882216"/>
                </a:lnTo>
                <a:lnTo>
                  <a:pt x="1185532" y="881975"/>
                </a:lnTo>
                <a:lnTo>
                  <a:pt x="1185411" y="883900"/>
                </a:lnTo>
                <a:lnTo>
                  <a:pt x="1186494" y="884742"/>
                </a:lnTo>
                <a:lnTo>
                  <a:pt x="1186013" y="882456"/>
                </a:lnTo>
                <a:lnTo>
                  <a:pt x="1187216" y="883058"/>
                </a:lnTo>
                <a:lnTo>
                  <a:pt x="1189322" y="886547"/>
                </a:lnTo>
                <a:lnTo>
                  <a:pt x="1188299" y="888111"/>
                </a:lnTo>
                <a:lnTo>
                  <a:pt x="1186494" y="887690"/>
                </a:lnTo>
                <a:lnTo>
                  <a:pt x="1185472" y="889134"/>
                </a:lnTo>
                <a:lnTo>
                  <a:pt x="1183005" y="886487"/>
                </a:lnTo>
                <a:lnTo>
                  <a:pt x="1183426" y="884622"/>
                </a:lnTo>
                <a:lnTo>
                  <a:pt x="1182464" y="883419"/>
                </a:lnTo>
                <a:lnTo>
                  <a:pt x="1183847" y="883118"/>
                </a:lnTo>
                <a:lnTo>
                  <a:pt x="1184268" y="884502"/>
                </a:lnTo>
                <a:moveTo>
                  <a:pt x="1205925" y="884020"/>
                </a:moveTo>
                <a:lnTo>
                  <a:pt x="1207971" y="884261"/>
                </a:lnTo>
                <a:lnTo>
                  <a:pt x="1206767" y="885765"/>
                </a:lnTo>
                <a:lnTo>
                  <a:pt x="1204181" y="885163"/>
                </a:lnTo>
                <a:lnTo>
                  <a:pt x="1205865" y="884020"/>
                </a:lnTo>
                <a:moveTo>
                  <a:pt x="1231192" y="877824"/>
                </a:moveTo>
                <a:lnTo>
                  <a:pt x="1232094" y="875538"/>
                </a:lnTo>
                <a:lnTo>
                  <a:pt x="1233899" y="876140"/>
                </a:lnTo>
                <a:lnTo>
                  <a:pt x="1234019" y="874576"/>
                </a:lnTo>
                <a:lnTo>
                  <a:pt x="1235643" y="877042"/>
                </a:lnTo>
                <a:lnTo>
                  <a:pt x="1234681" y="877283"/>
                </a:lnTo>
                <a:lnTo>
                  <a:pt x="1234440" y="880050"/>
                </a:lnTo>
                <a:lnTo>
                  <a:pt x="1231673" y="880230"/>
                </a:lnTo>
                <a:lnTo>
                  <a:pt x="1230831" y="879388"/>
                </a:lnTo>
                <a:lnTo>
                  <a:pt x="1231192" y="877824"/>
                </a:lnTo>
                <a:moveTo>
                  <a:pt x="1212903" y="872350"/>
                </a:moveTo>
                <a:lnTo>
                  <a:pt x="1215069" y="870966"/>
                </a:lnTo>
                <a:lnTo>
                  <a:pt x="1217957" y="871929"/>
                </a:lnTo>
                <a:lnTo>
                  <a:pt x="1218258" y="870906"/>
                </a:lnTo>
                <a:lnTo>
                  <a:pt x="1219521" y="871929"/>
                </a:lnTo>
                <a:lnTo>
                  <a:pt x="1217716" y="874094"/>
                </a:lnTo>
                <a:lnTo>
                  <a:pt x="1220965" y="872049"/>
                </a:lnTo>
                <a:lnTo>
                  <a:pt x="1220363" y="874154"/>
                </a:lnTo>
                <a:lnTo>
                  <a:pt x="1218498" y="875598"/>
                </a:lnTo>
                <a:lnTo>
                  <a:pt x="1216333" y="874756"/>
                </a:lnTo>
                <a:lnTo>
                  <a:pt x="1216934" y="873312"/>
                </a:lnTo>
                <a:lnTo>
                  <a:pt x="1214889" y="874455"/>
                </a:lnTo>
                <a:lnTo>
                  <a:pt x="1211099" y="873011"/>
                </a:lnTo>
                <a:lnTo>
                  <a:pt x="1212903" y="872350"/>
                </a:lnTo>
                <a:moveTo>
                  <a:pt x="1232756" y="872771"/>
                </a:moveTo>
                <a:lnTo>
                  <a:pt x="1233598" y="873974"/>
                </a:lnTo>
                <a:lnTo>
                  <a:pt x="1232395" y="873974"/>
                </a:lnTo>
                <a:lnTo>
                  <a:pt x="1232756" y="872771"/>
                </a:lnTo>
                <a:moveTo>
                  <a:pt x="566627" y="331590"/>
                </a:moveTo>
                <a:lnTo>
                  <a:pt x="570959" y="330989"/>
                </a:lnTo>
                <a:lnTo>
                  <a:pt x="576794" y="330688"/>
                </a:lnTo>
                <a:lnTo>
                  <a:pt x="583050" y="330086"/>
                </a:lnTo>
                <a:lnTo>
                  <a:pt x="590029" y="328402"/>
                </a:lnTo>
                <a:lnTo>
                  <a:pt x="601038" y="324732"/>
                </a:lnTo>
                <a:lnTo>
                  <a:pt x="614152" y="320822"/>
                </a:lnTo>
                <a:lnTo>
                  <a:pt x="621491" y="318657"/>
                </a:lnTo>
                <a:lnTo>
                  <a:pt x="629191" y="316852"/>
                </a:lnTo>
                <a:lnTo>
                  <a:pt x="635267" y="315829"/>
                </a:lnTo>
                <a:lnTo>
                  <a:pt x="637794" y="316070"/>
                </a:lnTo>
                <a:lnTo>
                  <a:pt x="639238" y="314867"/>
                </a:lnTo>
                <a:lnTo>
                  <a:pt x="647600" y="312641"/>
                </a:lnTo>
                <a:lnTo>
                  <a:pt x="659210" y="310415"/>
                </a:lnTo>
                <a:lnTo>
                  <a:pt x="667632" y="309091"/>
                </a:lnTo>
                <a:lnTo>
                  <a:pt x="676235" y="308129"/>
                </a:lnTo>
                <a:lnTo>
                  <a:pt x="689891" y="307407"/>
                </a:lnTo>
                <a:lnTo>
                  <a:pt x="702343" y="307407"/>
                </a:lnTo>
                <a:lnTo>
                  <a:pt x="703787" y="308009"/>
                </a:lnTo>
                <a:lnTo>
                  <a:pt x="712029" y="309813"/>
                </a:lnTo>
                <a:lnTo>
                  <a:pt x="719248" y="312039"/>
                </a:lnTo>
                <a:lnTo>
                  <a:pt x="722496" y="313663"/>
                </a:lnTo>
                <a:lnTo>
                  <a:pt x="724722" y="315288"/>
                </a:lnTo>
                <a:lnTo>
                  <a:pt x="726286" y="317514"/>
                </a:lnTo>
                <a:lnTo>
                  <a:pt x="724843" y="317092"/>
                </a:lnTo>
                <a:lnTo>
                  <a:pt x="721053" y="314205"/>
                </a:lnTo>
                <a:lnTo>
                  <a:pt x="719549" y="313603"/>
                </a:lnTo>
                <a:lnTo>
                  <a:pt x="717985" y="313904"/>
                </a:lnTo>
                <a:lnTo>
                  <a:pt x="716541" y="313122"/>
                </a:lnTo>
                <a:lnTo>
                  <a:pt x="716781" y="314445"/>
                </a:lnTo>
                <a:lnTo>
                  <a:pt x="718887" y="314445"/>
                </a:lnTo>
                <a:lnTo>
                  <a:pt x="721474" y="316371"/>
                </a:lnTo>
                <a:lnTo>
                  <a:pt x="721413" y="318897"/>
                </a:lnTo>
                <a:lnTo>
                  <a:pt x="720631" y="321243"/>
                </a:lnTo>
                <a:lnTo>
                  <a:pt x="718706" y="323649"/>
                </a:lnTo>
                <a:lnTo>
                  <a:pt x="714916" y="325755"/>
                </a:lnTo>
                <a:lnTo>
                  <a:pt x="713593" y="327560"/>
                </a:lnTo>
                <a:lnTo>
                  <a:pt x="713412" y="329665"/>
                </a:lnTo>
                <a:lnTo>
                  <a:pt x="711608" y="332794"/>
                </a:lnTo>
                <a:lnTo>
                  <a:pt x="712450" y="334478"/>
                </a:lnTo>
                <a:lnTo>
                  <a:pt x="712029" y="336463"/>
                </a:lnTo>
                <a:lnTo>
                  <a:pt x="707216" y="340013"/>
                </a:lnTo>
                <a:lnTo>
                  <a:pt x="703607" y="339531"/>
                </a:lnTo>
                <a:lnTo>
                  <a:pt x="703607" y="342118"/>
                </a:lnTo>
                <a:lnTo>
                  <a:pt x="705712" y="341336"/>
                </a:lnTo>
                <a:lnTo>
                  <a:pt x="704629" y="343020"/>
                </a:lnTo>
                <a:lnTo>
                  <a:pt x="707637" y="342599"/>
                </a:lnTo>
                <a:lnTo>
                  <a:pt x="707337" y="348194"/>
                </a:lnTo>
                <a:lnTo>
                  <a:pt x="708419" y="351924"/>
                </a:lnTo>
                <a:lnTo>
                  <a:pt x="710044" y="353728"/>
                </a:lnTo>
                <a:lnTo>
                  <a:pt x="712751" y="355413"/>
                </a:lnTo>
                <a:lnTo>
                  <a:pt x="713954" y="354932"/>
                </a:lnTo>
                <a:lnTo>
                  <a:pt x="715578" y="355413"/>
                </a:lnTo>
                <a:lnTo>
                  <a:pt x="717323" y="354390"/>
                </a:lnTo>
                <a:lnTo>
                  <a:pt x="719729" y="355774"/>
                </a:lnTo>
                <a:lnTo>
                  <a:pt x="722737" y="356195"/>
                </a:lnTo>
                <a:lnTo>
                  <a:pt x="723820" y="358240"/>
                </a:lnTo>
                <a:lnTo>
                  <a:pt x="729114" y="360286"/>
                </a:lnTo>
                <a:lnTo>
                  <a:pt x="732964" y="360105"/>
                </a:lnTo>
                <a:lnTo>
                  <a:pt x="734648" y="359504"/>
                </a:lnTo>
                <a:lnTo>
                  <a:pt x="737055" y="361008"/>
                </a:lnTo>
                <a:lnTo>
                  <a:pt x="740844" y="361008"/>
                </a:lnTo>
                <a:lnTo>
                  <a:pt x="741085" y="362331"/>
                </a:lnTo>
                <a:lnTo>
                  <a:pt x="742409" y="363594"/>
                </a:lnTo>
                <a:lnTo>
                  <a:pt x="742348" y="364798"/>
                </a:lnTo>
                <a:lnTo>
                  <a:pt x="743552" y="366903"/>
                </a:lnTo>
                <a:lnTo>
                  <a:pt x="746199" y="367144"/>
                </a:lnTo>
                <a:lnTo>
                  <a:pt x="749628" y="366843"/>
                </a:lnTo>
                <a:lnTo>
                  <a:pt x="750229" y="369189"/>
                </a:lnTo>
                <a:lnTo>
                  <a:pt x="751312" y="369911"/>
                </a:lnTo>
                <a:lnTo>
                  <a:pt x="754801" y="370031"/>
                </a:lnTo>
                <a:lnTo>
                  <a:pt x="757087" y="369610"/>
                </a:lnTo>
                <a:lnTo>
                  <a:pt x="760095" y="368407"/>
                </a:lnTo>
                <a:lnTo>
                  <a:pt x="760456" y="369550"/>
                </a:lnTo>
                <a:lnTo>
                  <a:pt x="762862" y="369851"/>
                </a:lnTo>
                <a:lnTo>
                  <a:pt x="766592" y="375385"/>
                </a:lnTo>
                <a:lnTo>
                  <a:pt x="766652" y="376468"/>
                </a:lnTo>
                <a:lnTo>
                  <a:pt x="764908" y="378874"/>
                </a:lnTo>
                <a:lnTo>
                  <a:pt x="767073" y="379656"/>
                </a:lnTo>
                <a:lnTo>
                  <a:pt x="768818" y="379597"/>
                </a:lnTo>
                <a:lnTo>
                  <a:pt x="767855" y="377370"/>
                </a:lnTo>
                <a:lnTo>
                  <a:pt x="769841" y="375085"/>
                </a:lnTo>
                <a:lnTo>
                  <a:pt x="768998" y="374182"/>
                </a:lnTo>
                <a:lnTo>
                  <a:pt x="774954" y="369971"/>
                </a:lnTo>
                <a:lnTo>
                  <a:pt x="776939" y="368166"/>
                </a:lnTo>
                <a:lnTo>
                  <a:pt x="778804" y="365399"/>
                </a:lnTo>
                <a:lnTo>
                  <a:pt x="781090" y="362993"/>
                </a:lnTo>
                <a:lnTo>
                  <a:pt x="782594" y="361128"/>
                </a:lnTo>
                <a:lnTo>
                  <a:pt x="784639" y="360226"/>
                </a:lnTo>
                <a:lnTo>
                  <a:pt x="789091" y="361910"/>
                </a:lnTo>
                <a:lnTo>
                  <a:pt x="789332" y="364918"/>
                </a:lnTo>
                <a:lnTo>
                  <a:pt x="791979" y="366542"/>
                </a:lnTo>
                <a:lnTo>
                  <a:pt x="793483" y="366963"/>
                </a:lnTo>
                <a:lnTo>
                  <a:pt x="796731" y="366001"/>
                </a:lnTo>
                <a:lnTo>
                  <a:pt x="797934" y="366723"/>
                </a:lnTo>
                <a:lnTo>
                  <a:pt x="796551" y="367324"/>
                </a:lnTo>
                <a:lnTo>
                  <a:pt x="795468" y="369670"/>
                </a:lnTo>
                <a:lnTo>
                  <a:pt x="798115" y="370272"/>
                </a:lnTo>
                <a:lnTo>
                  <a:pt x="798716" y="368227"/>
                </a:lnTo>
                <a:lnTo>
                  <a:pt x="800040" y="366723"/>
                </a:lnTo>
                <a:lnTo>
                  <a:pt x="798837" y="362572"/>
                </a:lnTo>
                <a:lnTo>
                  <a:pt x="798837" y="360286"/>
                </a:lnTo>
                <a:lnTo>
                  <a:pt x="797634" y="357398"/>
                </a:lnTo>
                <a:lnTo>
                  <a:pt x="795047" y="355894"/>
                </a:lnTo>
                <a:lnTo>
                  <a:pt x="791497" y="352525"/>
                </a:lnTo>
                <a:lnTo>
                  <a:pt x="790054" y="352104"/>
                </a:lnTo>
                <a:lnTo>
                  <a:pt x="786564" y="349217"/>
                </a:lnTo>
                <a:lnTo>
                  <a:pt x="781271" y="347893"/>
                </a:lnTo>
                <a:lnTo>
                  <a:pt x="778263" y="348916"/>
                </a:lnTo>
                <a:lnTo>
                  <a:pt x="773751" y="349457"/>
                </a:lnTo>
                <a:lnTo>
                  <a:pt x="773992" y="350420"/>
                </a:lnTo>
                <a:lnTo>
                  <a:pt x="772909" y="351623"/>
                </a:lnTo>
                <a:lnTo>
                  <a:pt x="774112" y="352826"/>
                </a:lnTo>
                <a:lnTo>
                  <a:pt x="773330" y="354631"/>
                </a:lnTo>
                <a:lnTo>
                  <a:pt x="774713" y="356436"/>
                </a:lnTo>
                <a:lnTo>
                  <a:pt x="773149" y="356736"/>
                </a:lnTo>
                <a:lnTo>
                  <a:pt x="771946" y="355954"/>
                </a:lnTo>
                <a:lnTo>
                  <a:pt x="773029" y="352646"/>
                </a:lnTo>
                <a:lnTo>
                  <a:pt x="772127" y="351262"/>
                </a:lnTo>
                <a:lnTo>
                  <a:pt x="775135" y="346810"/>
                </a:lnTo>
                <a:lnTo>
                  <a:pt x="776699" y="343983"/>
                </a:lnTo>
                <a:lnTo>
                  <a:pt x="778323" y="339291"/>
                </a:lnTo>
                <a:lnTo>
                  <a:pt x="778263" y="335681"/>
                </a:lnTo>
                <a:lnTo>
                  <a:pt x="777060" y="332192"/>
                </a:lnTo>
                <a:lnTo>
                  <a:pt x="774112" y="327740"/>
                </a:lnTo>
                <a:lnTo>
                  <a:pt x="774352" y="324371"/>
                </a:lnTo>
                <a:lnTo>
                  <a:pt x="773149" y="320220"/>
                </a:lnTo>
                <a:lnTo>
                  <a:pt x="771705" y="318296"/>
                </a:lnTo>
                <a:lnTo>
                  <a:pt x="769359" y="316792"/>
                </a:lnTo>
                <a:lnTo>
                  <a:pt x="765389" y="314987"/>
                </a:lnTo>
                <a:lnTo>
                  <a:pt x="764787" y="314265"/>
                </a:lnTo>
                <a:lnTo>
                  <a:pt x="765329" y="310535"/>
                </a:lnTo>
                <a:lnTo>
                  <a:pt x="764065" y="303918"/>
                </a:lnTo>
                <a:lnTo>
                  <a:pt x="765630" y="300910"/>
                </a:lnTo>
                <a:lnTo>
                  <a:pt x="768818" y="300970"/>
                </a:lnTo>
                <a:lnTo>
                  <a:pt x="770141" y="298503"/>
                </a:lnTo>
                <a:lnTo>
                  <a:pt x="771104" y="298082"/>
                </a:lnTo>
                <a:lnTo>
                  <a:pt x="771224" y="300429"/>
                </a:lnTo>
                <a:lnTo>
                  <a:pt x="771826" y="301090"/>
                </a:lnTo>
                <a:lnTo>
                  <a:pt x="775135" y="299887"/>
                </a:lnTo>
                <a:lnTo>
                  <a:pt x="776097" y="301572"/>
                </a:lnTo>
                <a:lnTo>
                  <a:pt x="776338" y="306865"/>
                </a:lnTo>
                <a:lnTo>
                  <a:pt x="777721" y="310174"/>
                </a:lnTo>
                <a:lnTo>
                  <a:pt x="778142" y="313062"/>
                </a:lnTo>
                <a:lnTo>
                  <a:pt x="779346" y="314686"/>
                </a:lnTo>
                <a:lnTo>
                  <a:pt x="780850" y="315408"/>
                </a:lnTo>
                <a:lnTo>
                  <a:pt x="780549" y="316852"/>
                </a:lnTo>
                <a:lnTo>
                  <a:pt x="778744" y="319739"/>
                </a:lnTo>
                <a:lnTo>
                  <a:pt x="777180" y="320762"/>
                </a:lnTo>
                <a:lnTo>
                  <a:pt x="775856" y="325274"/>
                </a:lnTo>
                <a:lnTo>
                  <a:pt x="777962" y="330868"/>
                </a:lnTo>
                <a:lnTo>
                  <a:pt x="778082" y="333636"/>
                </a:lnTo>
                <a:lnTo>
                  <a:pt x="781030" y="338689"/>
                </a:lnTo>
                <a:lnTo>
                  <a:pt x="784038" y="341877"/>
                </a:lnTo>
                <a:lnTo>
                  <a:pt x="785181" y="344464"/>
                </a:lnTo>
                <a:lnTo>
                  <a:pt x="786384" y="345667"/>
                </a:lnTo>
                <a:lnTo>
                  <a:pt x="788189" y="345908"/>
                </a:lnTo>
                <a:lnTo>
                  <a:pt x="795047" y="344885"/>
                </a:lnTo>
                <a:lnTo>
                  <a:pt x="797212" y="343261"/>
                </a:lnTo>
                <a:lnTo>
                  <a:pt x="797032" y="341938"/>
                </a:lnTo>
                <a:lnTo>
                  <a:pt x="794084" y="340855"/>
                </a:lnTo>
                <a:lnTo>
                  <a:pt x="793362" y="340013"/>
                </a:lnTo>
                <a:lnTo>
                  <a:pt x="791377" y="339832"/>
                </a:lnTo>
                <a:lnTo>
                  <a:pt x="789933" y="336343"/>
                </a:lnTo>
                <a:lnTo>
                  <a:pt x="790956" y="335440"/>
                </a:lnTo>
                <a:lnTo>
                  <a:pt x="789332" y="334117"/>
                </a:lnTo>
                <a:lnTo>
                  <a:pt x="788730" y="332312"/>
                </a:lnTo>
                <a:lnTo>
                  <a:pt x="786745" y="330147"/>
                </a:lnTo>
                <a:lnTo>
                  <a:pt x="786444" y="328161"/>
                </a:lnTo>
                <a:lnTo>
                  <a:pt x="783557" y="322627"/>
                </a:lnTo>
                <a:lnTo>
                  <a:pt x="783256" y="321363"/>
                </a:lnTo>
                <a:lnTo>
                  <a:pt x="785361" y="318777"/>
                </a:lnTo>
                <a:lnTo>
                  <a:pt x="786143" y="315047"/>
                </a:lnTo>
                <a:lnTo>
                  <a:pt x="787948" y="314024"/>
                </a:lnTo>
                <a:lnTo>
                  <a:pt x="789753" y="312039"/>
                </a:lnTo>
                <a:lnTo>
                  <a:pt x="790234" y="309332"/>
                </a:lnTo>
                <a:lnTo>
                  <a:pt x="792640" y="308249"/>
                </a:lnTo>
                <a:lnTo>
                  <a:pt x="793723" y="306204"/>
                </a:lnTo>
                <a:lnTo>
                  <a:pt x="796491" y="305301"/>
                </a:lnTo>
                <a:lnTo>
                  <a:pt x="798295" y="307287"/>
                </a:lnTo>
                <a:lnTo>
                  <a:pt x="800942" y="307828"/>
                </a:lnTo>
                <a:lnTo>
                  <a:pt x="801484" y="305422"/>
                </a:lnTo>
                <a:lnTo>
                  <a:pt x="800641" y="303737"/>
                </a:lnTo>
                <a:lnTo>
                  <a:pt x="798837" y="303617"/>
                </a:lnTo>
                <a:lnTo>
                  <a:pt x="798355" y="301271"/>
                </a:lnTo>
                <a:lnTo>
                  <a:pt x="797152" y="301211"/>
                </a:lnTo>
                <a:lnTo>
                  <a:pt x="796611" y="299586"/>
                </a:lnTo>
                <a:lnTo>
                  <a:pt x="795107" y="301150"/>
                </a:lnTo>
                <a:lnTo>
                  <a:pt x="794084" y="297180"/>
                </a:lnTo>
                <a:lnTo>
                  <a:pt x="791919" y="295977"/>
                </a:lnTo>
                <a:lnTo>
                  <a:pt x="788550" y="295736"/>
                </a:lnTo>
                <a:lnTo>
                  <a:pt x="783316" y="295736"/>
                </a:lnTo>
                <a:lnTo>
                  <a:pt x="780308" y="296338"/>
                </a:lnTo>
                <a:lnTo>
                  <a:pt x="779346" y="297060"/>
                </a:lnTo>
                <a:lnTo>
                  <a:pt x="775435" y="295856"/>
                </a:lnTo>
                <a:lnTo>
                  <a:pt x="773811" y="296097"/>
                </a:lnTo>
                <a:lnTo>
                  <a:pt x="770803" y="295856"/>
                </a:lnTo>
                <a:lnTo>
                  <a:pt x="767314" y="293570"/>
                </a:lnTo>
                <a:lnTo>
                  <a:pt x="765930" y="289540"/>
                </a:lnTo>
                <a:lnTo>
                  <a:pt x="764727" y="289660"/>
                </a:lnTo>
                <a:lnTo>
                  <a:pt x="764908" y="288337"/>
                </a:lnTo>
                <a:lnTo>
                  <a:pt x="762561" y="287735"/>
                </a:lnTo>
                <a:lnTo>
                  <a:pt x="758772" y="287435"/>
                </a:lnTo>
                <a:lnTo>
                  <a:pt x="758471" y="288578"/>
                </a:lnTo>
                <a:lnTo>
                  <a:pt x="760095" y="289961"/>
                </a:lnTo>
                <a:lnTo>
                  <a:pt x="761358" y="290202"/>
                </a:lnTo>
                <a:lnTo>
                  <a:pt x="760636" y="291525"/>
                </a:lnTo>
                <a:lnTo>
                  <a:pt x="757989" y="288337"/>
                </a:lnTo>
                <a:lnTo>
                  <a:pt x="756185" y="286532"/>
                </a:lnTo>
                <a:lnTo>
                  <a:pt x="748184" y="281720"/>
                </a:lnTo>
                <a:lnTo>
                  <a:pt x="744033" y="278471"/>
                </a:lnTo>
                <a:lnTo>
                  <a:pt x="738498" y="275343"/>
                </a:lnTo>
                <a:lnTo>
                  <a:pt x="736694" y="272275"/>
                </a:lnTo>
                <a:lnTo>
                  <a:pt x="738438" y="268244"/>
                </a:lnTo>
                <a:lnTo>
                  <a:pt x="739521" y="263070"/>
                </a:lnTo>
                <a:lnTo>
                  <a:pt x="740363" y="253566"/>
                </a:lnTo>
                <a:lnTo>
                  <a:pt x="740604" y="250076"/>
                </a:lnTo>
                <a:lnTo>
                  <a:pt x="739702" y="238225"/>
                </a:lnTo>
                <a:lnTo>
                  <a:pt x="738739" y="233353"/>
                </a:lnTo>
                <a:lnTo>
                  <a:pt x="737055" y="229683"/>
                </a:lnTo>
                <a:lnTo>
                  <a:pt x="729174" y="219215"/>
                </a:lnTo>
                <a:lnTo>
                  <a:pt x="727489" y="215365"/>
                </a:lnTo>
                <a:lnTo>
                  <a:pt x="722917" y="205861"/>
                </a:lnTo>
                <a:lnTo>
                  <a:pt x="722075" y="204296"/>
                </a:lnTo>
                <a:lnTo>
                  <a:pt x="718646" y="197498"/>
                </a:lnTo>
                <a:lnTo>
                  <a:pt x="717202" y="195333"/>
                </a:lnTo>
                <a:lnTo>
                  <a:pt x="716120" y="192205"/>
                </a:lnTo>
                <a:lnTo>
                  <a:pt x="714134" y="188595"/>
                </a:lnTo>
                <a:lnTo>
                  <a:pt x="711127" y="184685"/>
                </a:lnTo>
                <a:lnTo>
                  <a:pt x="706735" y="180474"/>
                </a:lnTo>
                <a:lnTo>
                  <a:pt x="702945" y="178068"/>
                </a:lnTo>
                <a:lnTo>
                  <a:pt x="701200" y="176564"/>
                </a:lnTo>
                <a:lnTo>
                  <a:pt x="699035" y="172894"/>
                </a:lnTo>
                <a:lnTo>
                  <a:pt x="698914" y="168081"/>
                </a:lnTo>
                <a:lnTo>
                  <a:pt x="697471" y="163990"/>
                </a:lnTo>
                <a:lnTo>
                  <a:pt x="695546" y="160561"/>
                </a:lnTo>
                <a:lnTo>
                  <a:pt x="691756" y="156050"/>
                </a:lnTo>
                <a:lnTo>
                  <a:pt x="687364" y="152260"/>
                </a:lnTo>
                <a:lnTo>
                  <a:pt x="684837" y="150636"/>
                </a:lnTo>
                <a:lnTo>
                  <a:pt x="680687" y="149252"/>
                </a:lnTo>
                <a:lnTo>
                  <a:pt x="681769" y="148590"/>
                </a:lnTo>
                <a:lnTo>
                  <a:pt x="691455" y="148229"/>
                </a:lnTo>
                <a:lnTo>
                  <a:pt x="696268" y="147628"/>
                </a:lnTo>
                <a:lnTo>
                  <a:pt x="699095" y="145402"/>
                </a:lnTo>
                <a:lnTo>
                  <a:pt x="700779" y="141672"/>
                </a:lnTo>
                <a:lnTo>
                  <a:pt x="703847" y="138965"/>
                </a:lnTo>
                <a:lnTo>
                  <a:pt x="705051" y="136258"/>
                </a:lnTo>
                <a:lnTo>
                  <a:pt x="706915" y="132829"/>
                </a:lnTo>
                <a:lnTo>
                  <a:pt x="706675" y="132167"/>
                </a:lnTo>
                <a:lnTo>
                  <a:pt x="708901" y="129580"/>
                </a:lnTo>
                <a:lnTo>
                  <a:pt x="709262" y="127775"/>
                </a:lnTo>
                <a:lnTo>
                  <a:pt x="711848" y="122061"/>
                </a:lnTo>
                <a:lnTo>
                  <a:pt x="713352" y="115323"/>
                </a:lnTo>
                <a:lnTo>
                  <a:pt x="713834" y="115082"/>
                </a:lnTo>
                <a:lnTo>
                  <a:pt x="718105" y="117368"/>
                </a:lnTo>
                <a:lnTo>
                  <a:pt x="728211" y="122602"/>
                </a:lnTo>
                <a:lnTo>
                  <a:pt x="730979" y="123805"/>
                </a:lnTo>
                <a:lnTo>
                  <a:pt x="738980" y="125790"/>
                </a:lnTo>
                <a:lnTo>
                  <a:pt x="751613" y="127475"/>
                </a:lnTo>
                <a:lnTo>
                  <a:pt x="756245" y="128196"/>
                </a:lnTo>
                <a:lnTo>
                  <a:pt x="759373" y="128196"/>
                </a:lnTo>
                <a:lnTo>
                  <a:pt x="762922" y="129400"/>
                </a:lnTo>
                <a:lnTo>
                  <a:pt x="766351" y="130001"/>
                </a:lnTo>
                <a:lnTo>
                  <a:pt x="770984" y="130422"/>
                </a:lnTo>
                <a:lnTo>
                  <a:pt x="775796" y="129219"/>
                </a:lnTo>
                <a:lnTo>
                  <a:pt x="781030" y="128317"/>
                </a:lnTo>
                <a:lnTo>
                  <a:pt x="784459" y="126211"/>
                </a:lnTo>
                <a:lnTo>
                  <a:pt x="789452" y="124647"/>
                </a:lnTo>
                <a:lnTo>
                  <a:pt x="794445" y="121639"/>
                </a:lnTo>
                <a:lnTo>
                  <a:pt x="798355" y="117789"/>
                </a:lnTo>
                <a:lnTo>
                  <a:pt x="802867" y="114902"/>
                </a:lnTo>
                <a:lnTo>
                  <a:pt x="806597" y="111894"/>
                </a:lnTo>
                <a:lnTo>
                  <a:pt x="808402" y="110029"/>
                </a:lnTo>
                <a:lnTo>
                  <a:pt x="811229" y="106299"/>
                </a:lnTo>
                <a:lnTo>
                  <a:pt x="813094" y="103111"/>
                </a:lnTo>
                <a:lnTo>
                  <a:pt x="816042" y="94688"/>
                </a:lnTo>
                <a:lnTo>
                  <a:pt x="817666" y="89034"/>
                </a:lnTo>
                <a:lnTo>
                  <a:pt x="818809" y="86507"/>
                </a:lnTo>
                <a:lnTo>
                  <a:pt x="826028" y="75137"/>
                </a:lnTo>
                <a:lnTo>
                  <a:pt x="828254" y="72972"/>
                </a:lnTo>
                <a:lnTo>
                  <a:pt x="833367" y="69182"/>
                </a:lnTo>
                <a:lnTo>
                  <a:pt x="839383" y="64429"/>
                </a:lnTo>
                <a:lnTo>
                  <a:pt x="844677" y="58895"/>
                </a:lnTo>
                <a:lnTo>
                  <a:pt x="846722" y="57511"/>
                </a:lnTo>
                <a:lnTo>
                  <a:pt x="848828" y="55045"/>
                </a:lnTo>
                <a:lnTo>
                  <a:pt x="854302" y="50894"/>
                </a:lnTo>
                <a:lnTo>
                  <a:pt x="856468" y="49751"/>
                </a:lnTo>
                <a:lnTo>
                  <a:pt x="867718" y="45179"/>
                </a:lnTo>
                <a:lnTo>
                  <a:pt x="869823" y="44096"/>
                </a:lnTo>
                <a:lnTo>
                  <a:pt x="875959" y="47886"/>
                </a:lnTo>
                <a:lnTo>
                  <a:pt x="880471" y="50051"/>
                </a:lnTo>
                <a:lnTo>
                  <a:pt x="884682" y="51014"/>
                </a:lnTo>
                <a:lnTo>
                  <a:pt x="888713" y="50412"/>
                </a:lnTo>
                <a:lnTo>
                  <a:pt x="891540" y="50412"/>
                </a:lnTo>
                <a:lnTo>
                  <a:pt x="900323" y="48187"/>
                </a:lnTo>
                <a:lnTo>
                  <a:pt x="908023" y="45058"/>
                </a:lnTo>
                <a:lnTo>
                  <a:pt x="915242" y="41088"/>
                </a:lnTo>
                <a:lnTo>
                  <a:pt x="919333" y="38381"/>
                </a:lnTo>
                <a:lnTo>
                  <a:pt x="923303" y="34952"/>
                </a:lnTo>
                <a:lnTo>
                  <a:pt x="925228" y="34109"/>
                </a:lnTo>
                <a:lnTo>
                  <a:pt x="930643" y="30139"/>
                </a:lnTo>
                <a:lnTo>
                  <a:pt x="933711" y="28335"/>
                </a:lnTo>
                <a:lnTo>
                  <a:pt x="938944" y="24545"/>
                </a:lnTo>
                <a:lnTo>
                  <a:pt x="942133" y="23582"/>
                </a:lnTo>
                <a:lnTo>
                  <a:pt x="953142" y="21476"/>
                </a:lnTo>
                <a:lnTo>
                  <a:pt x="957172" y="21657"/>
                </a:lnTo>
                <a:lnTo>
                  <a:pt x="962586" y="21055"/>
                </a:lnTo>
                <a:lnTo>
                  <a:pt x="957774" y="22138"/>
                </a:lnTo>
                <a:lnTo>
                  <a:pt x="954646" y="21717"/>
                </a:lnTo>
                <a:lnTo>
                  <a:pt x="948870" y="22499"/>
                </a:lnTo>
                <a:lnTo>
                  <a:pt x="948870" y="22980"/>
                </a:lnTo>
                <a:lnTo>
                  <a:pt x="951939" y="23402"/>
                </a:lnTo>
                <a:lnTo>
                  <a:pt x="952660" y="22800"/>
                </a:lnTo>
                <a:lnTo>
                  <a:pt x="953443" y="26349"/>
                </a:lnTo>
                <a:lnTo>
                  <a:pt x="951517" y="25868"/>
                </a:lnTo>
                <a:lnTo>
                  <a:pt x="947186" y="25808"/>
                </a:lnTo>
                <a:lnTo>
                  <a:pt x="946705" y="27613"/>
                </a:lnTo>
                <a:lnTo>
                  <a:pt x="947306" y="29718"/>
                </a:lnTo>
                <a:lnTo>
                  <a:pt x="948810" y="28695"/>
                </a:lnTo>
                <a:lnTo>
                  <a:pt x="950013" y="30260"/>
                </a:lnTo>
                <a:lnTo>
                  <a:pt x="952179" y="30861"/>
                </a:lnTo>
                <a:lnTo>
                  <a:pt x="954465" y="30079"/>
                </a:lnTo>
                <a:lnTo>
                  <a:pt x="954586" y="30861"/>
                </a:lnTo>
                <a:lnTo>
                  <a:pt x="956390" y="31162"/>
                </a:lnTo>
                <a:lnTo>
                  <a:pt x="957112" y="29838"/>
                </a:lnTo>
                <a:lnTo>
                  <a:pt x="954525" y="27793"/>
                </a:lnTo>
                <a:lnTo>
                  <a:pt x="954766" y="26710"/>
                </a:lnTo>
                <a:lnTo>
                  <a:pt x="957413" y="29117"/>
                </a:lnTo>
                <a:lnTo>
                  <a:pt x="964632" y="31764"/>
                </a:lnTo>
                <a:lnTo>
                  <a:pt x="967459" y="31523"/>
                </a:lnTo>
                <a:lnTo>
                  <a:pt x="968963" y="32124"/>
                </a:lnTo>
                <a:lnTo>
                  <a:pt x="970648" y="31403"/>
                </a:lnTo>
                <a:lnTo>
                  <a:pt x="971971" y="32365"/>
                </a:lnTo>
                <a:lnTo>
                  <a:pt x="973054" y="30801"/>
                </a:lnTo>
                <a:lnTo>
                  <a:pt x="977145" y="32004"/>
                </a:lnTo>
                <a:lnTo>
                  <a:pt x="982258" y="32124"/>
                </a:lnTo>
                <a:lnTo>
                  <a:pt x="986650" y="31342"/>
                </a:lnTo>
                <a:lnTo>
                  <a:pt x="990019" y="30260"/>
                </a:lnTo>
                <a:lnTo>
                  <a:pt x="998380" y="26109"/>
                </a:lnTo>
                <a:lnTo>
                  <a:pt x="1001027" y="24364"/>
                </a:lnTo>
                <a:lnTo>
                  <a:pt x="1005539" y="20935"/>
                </a:lnTo>
                <a:lnTo>
                  <a:pt x="1008186" y="18529"/>
                </a:lnTo>
                <a:lnTo>
                  <a:pt x="1012277" y="13836"/>
                </a:lnTo>
                <a:lnTo>
                  <a:pt x="1017210" y="8843"/>
                </a:lnTo>
                <a:lnTo>
                  <a:pt x="1022564" y="3790"/>
                </a:lnTo>
                <a:lnTo>
                  <a:pt x="1027677" y="782"/>
                </a:lnTo>
                <a:lnTo>
                  <a:pt x="1029903" y="0"/>
                </a:lnTo>
                <a:lnTo>
                  <a:pt x="1029422" y="3369"/>
                </a:lnTo>
                <a:lnTo>
                  <a:pt x="1029963" y="4632"/>
                </a:lnTo>
                <a:lnTo>
                  <a:pt x="1032129" y="5595"/>
                </a:lnTo>
                <a:lnTo>
                  <a:pt x="1032670" y="7580"/>
                </a:lnTo>
                <a:lnTo>
                  <a:pt x="1034235" y="8603"/>
                </a:lnTo>
                <a:lnTo>
                  <a:pt x="1035558" y="8362"/>
                </a:lnTo>
                <a:lnTo>
                  <a:pt x="1038325" y="9806"/>
                </a:lnTo>
                <a:lnTo>
                  <a:pt x="1040732" y="11430"/>
                </a:lnTo>
                <a:lnTo>
                  <a:pt x="1040130" y="12753"/>
                </a:lnTo>
                <a:lnTo>
                  <a:pt x="1041333" y="14679"/>
                </a:lnTo>
                <a:lnTo>
                  <a:pt x="1039829" y="17085"/>
                </a:lnTo>
                <a:lnTo>
                  <a:pt x="1043018" y="16243"/>
                </a:lnTo>
                <a:lnTo>
                  <a:pt x="1044281" y="14618"/>
                </a:lnTo>
                <a:lnTo>
                  <a:pt x="1044762" y="16543"/>
                </a:lnTo>
                <a:lnTo>
                  <a:pt x="1048612" y="16844"/>
                </a:lnTo>
                <a:lnTo>
                  <a:pt x="1049394" y="18228"/>
                </a:lnTo>
                <a:lnTo>
                  <a:pt x="1050838" y="18288"/>
                </a:lnTo>
                <a:lnTo>
                  <a:pt x="1052823" y="20093"/>
                </a:lnTo>
                <a:lnTo>
                  <a:pt x="1052282" y="22078"/>
                </a:lnTo>
                <a:lnTo>
                  <a:pt x="1053064" y="25567"/>
                </a:lnTo>
                <a:lnTo>
                  <a:pt x="1051801" y="28154"/>
                </a:lnTo>
                <a:lnTo>
                  <a:pt x="1050056" y="29478"/>
                </a:lnTo>
                <a:lnTo>
                  <a:pt x="1049154" y="29177"/>
                </a:lnTo>
                <a:lnTo>
                  <a:pt x="1047349" y="30380"/>
                </a:lnTo>
                <a:lnTo>
                  <a:pt x="1045544" y="33388"/>
                </a:lnTo>
                <a:lnTo>
                  <a:pt x="1044040" y="32966"/>
                </a:lnTo>
                <a:lnTo>
                  <a:pt x="1042897" y="34591"/>
                </a:lnTo>
                <a:lnTo>
                  <a:pt x="1041935" y="33628"/>
                </a:lnTo>
                <a:lnTo>
                  <a:pt x="1037724" y="33628"/>
                </a:lnTo>
                <a:lnTo>
                  <a:pt x="1038085" y="37719"/>
                </a:lnTo>
                <a:lnTo>
                  <a:pt x="1036881" y="38681"/>
                </a:lnTo>
                <a:lnTo>
                  <a:pt x="1038205" y="38862"/>
                </a:lnTo>
                <a:lnTo>
                  <a:pt x="1038385" y="42111"/>
                </a:lnTo>
                <a:lnTo>
                  <a:pt x="1037844" y="43735"/>
                </a:lnTo>
                <a:lnTo>
                  <a:pt x="1039288" y="44637"/>
                </a:lnTo>
                <a:lnTo>
                  <a:pt x="1042055" y="44998"/>
                </a:lnTo>
                <a:lnTo>
                  <a:pt x="1045063" y="44457"/>
                </a:lnTo>
                <a:lnTo>
                  <a:pt x="1046266" y="46382"/>
                </a:lnTo>
                <a:lnTo>
                  <a:pt x="1046868" y="43494"/>
                </a:lnTo>
                <a:lnTo>
                  <a:pt x="1047469" y="44998"/>
                </a:lnTo>
                <a:lnTo>
                  <a:pt x="1049996" y="44397"/>
                </a:lnTo>
                <a:lnTo>
                  <a:pt x="1050598" y="42471"/>
                </a:lnTo>
                <a:lnTo>
                  <a:pt x="1050838" y="37599"/>
                </a:lnTo>
                <a:lnTo>
                  <a:pt x="1051921" y="37719"/>
                </a:lnTo>
                <a:lnTo>
                  <a:pt x="1054929" y="35193"/>
                </a:lnTo>
                <a:lnTo>
                  <a:pt x="1055531" y="34109"/>
                </a:lnTo>
                <a:lnTo>
                  <a:pt x="1058719" y="33027"/>
                </a:lnTo>
                <a:lnTo>
                  <a:pt x="1059320" y="36215"/>
                </a:lnTo>
                <a:lnTo>
                  <a:pt x="1060403" y="36215"/>
                </a:lnTo>
                <a:lnTo>
                  <a:pt x="1061125" y="34531"/>
                </a:lnTo>
                <a:lnTo>
                  <a:pt x="1060885" y="32245"/>
                </a:lnTo>
                <a:lnTo>
                  <a:pt x="1059080" y="29237"/>
                </a:lnTo>
                <a:lnTo>
                  <a:pt x="1060824" y="27432"/>
                </a:lnTo>
                <a:lnTo>
                  <a:pt x="1062930" y="26650"/>
                </a:lnTo>
                <a:lnTo>
                  <a:pt x="1063050" y="29297"/>
                </a:lnTo>
                <a:lnTo>
                  <a:pt x="1064253" y="29838"/>
                </a:lnTo>
                <a:lnTo>
                  <a:pt x="1064975" y="27131"/>
                </a:lnTo>
                <a:lnTo>
                  <a:pt x="1064133" y="25146"/>
                </a:lnTo>
                <a:lnTo>
                  <a:pt x="1065216" y="24785"/>
                </a:lnTo>
                <a:lnTo>
                  <a:pt x="1065577" y="23402"/>
                </a:lnTo>
                <a:lnTo>
                  <a:pt x="1069126" y="26951"/>
                </a:lnTo>
                <a:lnTo>
                  <a:pt x="1072615" y="31282"/>
                </a:lnTo>
                <a:lnTo>
                  <a:pt x="1075804" y="36275"/>
                </a:lnTo>
                <a:lnTo>
                  <a:pt x="1076405" y="37779"/>
                </a:lnTo>
                <a:lnTo>
                  <a:pt x="1074480" y="41990"/>
                </a:lnTo>
                <a:lnTo>
                  <a:pt x="1073578" y="48728"/>
                </a:lnTo>
                <a:lnTo>
                  <a:pt x="1073999" y="51736"/>
                </a:lnTo>
                <a:lnTo>
                  <a:pt x="1079955" y="52037"/>
                </a:lnTo>
                <a:lnTo>
                  <a:pt x="1082241" y="53601"/>
                </a:lnTo>
                <a:lnTo>
                  <a:pt x="1082842" y="54684"/>
                </a:lnTo>
                <a:lnTo>
                  <a:pt x="1081639" y="56308"/>
                </a:lnTo>
                <a:lnTo>
                  <a:pt x="1083564" y="57692"/>
                </a:lnTo>
                <a:lnTo>
                  <a:pt x="1086632" y="56549"/>
                </a:lnTo>
                <a:lnTo>
                  <a:pt x="1089038" y="54563"/>
                </a:lnTo>
                <a:lnTo>
                  <a:pt x="1091324" y="51375"/>
                </a:lnTo>
                <a:lnTo>
                  <a:pt x="1091385" y="50232"/>
                </a:lnTo>
                <a:lnTo>
                  <a:pt x="1096618" y="50051"/>
                </a:lnTo>
                <a:lnTo>
                  <a:pt x="1104138" y="51676"/>
                </a:lnTo>
                <a:lnTo>
                  <a:pt x="1105943" y="51495"/>
                </a:lnTo>
                <a:lnTo>
                  <a:pt x="1110334" y="49871"/>
                </a:lnTo>
                <a:lnTo>
                  <a:pt x="1111898" y="49991"/>
                </a:lnTo>
                <a:lnTo>
                  <a:pt x="1115929" y="51495"/>
                </a:lnTo>
                <a:lnTo>
                  <a:pt x="1116591" y="52879"/>
                </a:lnTo>
                <a:lnTo>
                  <a:pt x="1118756" y="53480"/>
                </a:lnTo>
                <a:lnTo>
                  <a:pt x="1119779" y="56849"/>
                </a:lnTo>
                <a:lnTo>
                  <a:pt x="1121103" y="57331"/>
                </a:lnTo>
                <a:lnTo>
                  <a:pt x="1122486" y="54864"/>
                </a:lnTo>
                <a:lnTo>
                  <a:pt x="1123689" y="55706"/>
                </a:lnTo>
                <a:lnTo>
                  <a:pt x="1127780" y="55586"/>
                </a:lnTo>
                <a:lnTo>
                  <a:pt x="1129946" y="57210"/>
                </a:lnTo>
                <a:lnTo>
                  <a:pt x="1132352" y="58233"/>
                </a:lnTo>
                <a:lnTo>
                  <a:pt x="1133194" y="59256"/>
                </a:lnTo>
                <a:lnTo>
                  <a:pt x="1136623" y="61361"/>
                </a:lnTo>
                <a:lnTo>
                  <a:pt x="1137105" y="63587"/>
                </a:lnTo>
                <a:lnTo>
                  <a:pt x="1135300" y="63768"/>
                </a:lnTo>
                <a:lnTo>
                  <a:pt x="1133976" y="64790"/>
                </a:lnTo>
                <a:lnTo>
                  <a:pt x="1131630" y="68640"/>
                </a:lnTo>
                <a:lnTo>
                  <a:pt x="1130186" y="68219"/>
                </a:lnTo>
                <a:lnTo>
                  <a:pt x="1131149" y="69603"/>
                </a:lnTo>
                <a:lnTo>
                  <a:pt x="1129705" y="71107"/>
                </a:lnTo>
                <a:lnTo>
                  <a:pt x="1128201" y="71107"/>
                </a:lnTo>
                <a:lnTo>
                  <a:pt x="1127840" y="75438"/>
                </a:lnTo>
                <a:lnTo>
                  <a:pt x="1128622" y="77664"/>
                </a:lnTo>
                <a:lnTo>
                  <a:pt x="1130608" y="78927"/>
                </a:lnTo>
                <a:lnTo>
                  <a:pt x="1131570" y="78265"/>
                </a:lnTo>
                <a:lnTo>
                  <a:pt x="1132713" y="79469"/>
                </a:lnTo>
                <a:lnTo>
                  <a:pt x="1134879" y="80552"/>
                </a:lnTo>
                <a:lnTo>
                  <a:pt x="1136503" y="80311"/>
                </a:lnTo>
                <a:lnTo>
                  <a:pt x="1138127" y="81514"/>
                </a:lnTo>
                <a:lnTo>
                  <a:pt x="1137766" y="82597"/>
                </a:lnTo>
                <a:lnTo>
                  <a:pt x="1134097" y="80612"/>
                </a:lnTo>
                <a:lnTo>
                  <a:pt x="1132292" y="81033"/>
                </a:lnTo>
                <a:lnTo>
                  <a:pt x="1129104" y="80431"/>
                </a:lnTo>
                <a:lnTo>
                  <a:pt x="1128382" y="81033"/>
                </a:lnTo>
                <a:lnTo>
                  <a:pt x="1125915" y="79589"/>
                </a:lnTo>
                <a:lnTo>
                  <a:pt x="1124471" y="80792"/>
                </a:lnTo>
                <a:lnTo>
                  <a:pt x="1125314" y="82838"/>
                </a:lnTo>
                <a:lnTo>
                  <a:pt x="1128201" y="82416"/>
                </a:lnTo>
                <a:lnTo>
                  <a:pt x="1130066" y="82597"/>
                </a:lnTo>
                <a:lnTo>
                  <a:pt x="1133315" y="83920"/>
                </a:lnTo>
                <a:lnTo>
                  <a:pt x="1134758" y="83259"/>
                </a:lnTo>
                <a:lnTo>
                  <a:pt x="1138007" y="84161"/>
                </a:lnTo>
                <a:lnTo>
                  <a:pt x="1140173" y="82898"/>
                </a:lnTo>
                <a:lnTo>
                  <a:pt x="1144263" y="84943"/>
                </a:lnTo>
                <a:lnTo>
                  <a:pt x="1147151" y="84582"/>
                </a:lnTo>
                <a:lnTo>
                  <a:pt x="1147091" y="85184"/>
                </a:lnTo>
                <a:lnTo>
                  <a:pt x="1144444" y="88372"/>
                </a:lnTo>
                <a:lnTo>
                  <a:pt x="1144805" y="89936"/>
                </a:lnTo>
                <a:lnTo>
                  <a:pt x="1140955" y="90297"/>
                </a:lnTo>
                <a:lnTo>
                  <a:pt x="1139752" y="91500"/>
                </a:lnTo>
                <a:lnTo>
                  <a:pt x="1141556" y="93906"/>
                </a:lnTo>
                <a:lnTo>
                  <a:pt x="1144624" y="93847"/>
                </a:lnTo>
                <a:lnTo>
                  <a:pt x="1146188" y="94568"/>
                </a:lnTo>
                <a:lnTo>
                  <a:pt x="1149918" y="94388"/>
                </a:lnTo>
                <a:lnTo>
                  <a:pt x="1151723" y="95591"/>
                </a:lnTo>
                <a:lnTo>
                  <a:pt x="1157017" y="98358"/>
                </a:lnTo>
                <a:lnTo>
                  <a:pt x="1158220" y="100764"/>
                </a:lnTo>
                <a:lnTo>
                  <a:pt x="1160867" y="100764"/>
                </a:lnTo>
                <a:lnTo>
                  <a:pt x="1164115" y="97155"/>
                </a:lnTo>
                <a:lnTo>
                  <a:pt x="1167123" y="94929"/>
                </a:lnTo>
                <a:lnTo>
                  <a:pt x="1169710" y="95771"/>
                </a:lnTo>
                <a:lnTo>
                  <a:pt x="1171635" y="95170"/>
                </a:lnTo>
                <a:lnTo>
                  <a:pt x="1173921" y="96674"/>
                </a:lnTo>
                <a:lnTo>
                  <a:pt x="1175245" y="94448"/>
                </a:lnTo>
                <a:lnTo>
                  <a:pt x="1179275" y="94388"/>
                </a:lnTo>
                <a:lnTo>
                  <a:pt x="1179757" y="95471"/>
                </a:lnTo>
                <a:lnTo>
                  <a:pt x="1181862" y="96674"/>
                </a:lnTo>
                <a:lnTo>
                  <a:pt x="1182584" y="98358"/>
                </a:lnTo>
                <a:lnTo>
                  <a:pt x="1182764" y="100764"/>
                </a:lnTo>
                <a:lnTo>
                  <a:pt x="1187758" y="99261"/>
                </a:lnTo>
                <a:lnTo>
                  <a:pt x="1189803" y="100043"/>
                </a:lnTo>
                <a:lnTo>
                  <a:pt x="1191788" y="98779"/>
                </a:lnTo>
                <a:lnTo>
                  <a:pt x="1197383" y="94207"/>
                </a:lnTo>
                <a:lnTo>
                  <a:pt x="1199428" y="96433"/>
                </a:lnTo>
                <a:lnTo>
                  <a:pt x="1201353" y="95110"/>
                </a:lnTo>
                <a:lnTo>
                  <a:pt x="1202917" y="94929"/>
                </a:lnTo>
                <a:lnTo>
                  <a:pt x="1204842" y="96192"/>
                </a:lnTo>
                <a:lnTo>
                  <a:pt x="1208392" y="94869"/>
                </a:lnTo>
                <a:lnTo>
                  <a:pt x="1209294" y="97095"/>
                </a:lnTo>
                <a:lnTo>
                  <a:pt x="1210136" y="97516"/>
                </a:lnTo>
                <a:lnTo>
                  <a:pt x="1211941" y="96313"/>
                </a:lnTo>
                <a:lnTo>
                  <a:pt x="1213144" y="97636"/>
                </a:lnTo>
                <a:lnTo>
                  <a:pt x="1216393" y="97997"/>
                </a:lnTo>
                <a:lnTo>
                  <a:pt x="1216994" y="99321"/>
                </a:lnTo>
                <a:lnTo>
                  <a:pt x="1218980" y="100223"/>
                </a:lnTo>
                <a:lnTo>
                  <a:pt x="1221386" y="103592"/>
                </a:lnTo>
                <a:lnTo>
                  <a:pt x="1223612" y="103231"/>
                </a:lnTo>
                <a:lnTo>
                  <a:pt x="1226018" y="105758"/>
                </a:lnTo>
                <a:lnTo>
                  <a:pt x="1228063" y="105156"/>
                </a:lnTo>
                <a:lnTo>
                  <a:pt x="1229808" y="105878"/>
                </a:lnTo>
                <a:lnTo>
                  <a:pt x="1230409" y="106901"/>
                </a:lnTo>
                <a:lnTo>
                  <a:pt x="1231372" y="106359"/>
                </a:lnTo>
                <a:lnTo>
                  <a:pt x="1232274" y="108104"/>
                </a:lnTo>
                <a:lnTo>
                  <a:pt x="1234199" y="109788"/>
                </a:lnTo>
                <a:lnTo>
                  <a:pt x="1234560" y="111653"/>
                </a:lnTo>
                <a:lnTo>
                  <a:pt x="1233718" y="113939"/>
                </a:lnTo>
                <a:lnTo>
                  <a:pt x="1234440" y="113699"/>
                </a:lnTo>
                <a:lnTo>
                  <a:pt x="1237207" y="114721"/>
                </a:lnTo>
                <a:lnTo>
                  <a:pt x="1240456" y="112134"/>
                </a:lnTo>
                <a:lnTo>
                  <a:pt x="1240697" y="115022"/>
                </a:lnTo>
                <a:lnTo>
                  <a:pt x="1241298" y="115684"/>
                </a:lnTo>
                <a:lnTo>
                  <a:pt x="1243524" y="113458"/>
                </a:lnTo>
                <a:lnTo>
                  <a:pt x="1243464" y="112435"/>
                </a:lnTo>
                <a:lnTo>
                  <a:pt x="1245870" y="113939"/>
                </a:lnTo>
                <a:lnTo>
                  <a:pt x="1246472" y="115082"/>
                </a:lnTo>
                <a:lnTo>
                  <a:pt x="1249720" y="116285"/>
                </a:lnTo>
                <a:lnTo>
                  <a:pt x="1249600" y="117428"/>
                </a:lnTo>
                <a:lnTo>
                  <a:pt x="1251946" y="118030"/>
                </a:lnTo>
                <a:lnTo>
                  <a:pt x="1252909" y="117368"/>
                </a:lnTo>
                <a:lnTo>
                  <a:pt x="1252006" y="120557"/>
                </a:lnTo>
                <a:lnTo>
                  <a:pt x="1250562" y="121038"/>
                </a:lnTo>
                <a:lnTo>
                  <a:pt x="1253510" y="122662"/>
                </a:lnTo>
                <a:lnTo>
                  <a:pt x="1255074" y="124467"/>
                </a:lnTo>
                <a:lnTo>
                  <a:pt x="1258684" y="124707"/>
                </a:lnTo>
                <a:lnTo>
                  <a:pt x="1259345" y="124286"/>
                </a:lnTo>
                <a:lnTo>
                  <a:pt x="1263376" y="126091"/>
                </a:lnTo>
                <a:lnTo>
                  <a:pt x="1265181" y="125730"/>
                </a:lnTo>
                <a:lnTo>
                  <a:pt x="1265542" y="126933"/>
                </a:lnTo>
                <a:lnTo>
                  <a:pt x="1266805" y="125008"/>
                </a:lnTo>
                <a:lnTo>
                  <a:pt x="1269031" y="129099"/>
                </a:lnTo>
                <a:lnTo>
                  <a:pt x="1270234" y="128738"/>
                </a:lnTo>
                <a:lnTo>
                  <a:pt x="1274686" y="129700"/>
                </a:lnTo>
                <a:lnTo>
                  <a:pt x="1276310" y="128317"/>
                </a:lnTo>
                <a:lnTo>
                  <a:pt x="1277874" y="128437"/>
                </a:lnTo>
                <a:lnTo>
                  <a:pt x="1278235" y="127475"/>
                </a:lnTo>
                <a:lnTo>
                  <a:pt x="1283409" y="128377"/>
                </a:lnTo>
                <a:lnTo>
                  <a:pt x="1285755" y="128136"/>
                </a:lnTo>
                <a:lnTo>
                  <a:pt x="1287559" y="127294"/>
                </a:lnTo>
                <a:lnTo>
                  <a:pt x="1294778" y="128979"/>
                </a:lnTo>
                <a:lnTo>
                  <a:pt x="1295500" y="129700"/>
                </a:lnTo>
                <a:lnTo>
                  <a:pt x="1298147" y="130302"/>
                </a:lnTo>
                <a:lnTo>
                  <a:pt x="1299050" y="131505"/>
                </a:lnTo>
                <a:lnTo>
                  <a:pt x="1300253" y="131265"/>
                </a:lnTo>
                <a:lnTo>
                  <a:pt x="1301937" y="132468"/>
                </a:lnTo>
                <a:lnTo>
                  <a:pt x="1302539" y="131746"/>
                </a:lnTo>
                <a:lnTo>
                  <a:pt x="1303622" y="132769"/>
                </a:lnTo>
                <a:lnTo>
                  <a:pt x="1305426" y="133009"/>
                </a:lnTo>
                <a:lnTo>
                  <a:pt x="1305908" y="130422"/>
                </a:lnTo>
                <a:lnTo>
                  <a:pt x="1308314" y="133430"/>
                </a:lnTo>
                <a:lnTo>
                  <a:pt x="1312104" y="136859"/>
                </a:lnTo>
                <a:lnTo>
                  <a:pt x="1314149" y="137461"/>
                </a:lnTo>
                <a:lnTo>
                  <a:pt x="1316134" y="139025"/>
                </a:lnTo>
                <a:lnTo>
                  <a:pt x="1317157" y="141070"/>
                </a:lnTo>
                <a:lnTo>
                  <a:pt x="1321609" y="143056"/>
                </a:lnTo>
                <a:lnTo>
                  <a:pt x="1323414" y="142213"/>
                </a:lnTo>
                <a:lnTo>
                  <a:pt x="1322932" y="143838"/>
                </a:lnTo>
                <a:lnTo>
                  <a:pt x="1324135" y="144860"/>
                </a:lnTo>
                <a:lnTo>
                  <a:pt x="1329670" y="146545"/>
                </a:lnTo>
                <a:lnTo>
                  <a:pt x="1330091" y="147567"/>
                </a:lnTo>
                <a:lnTo>
                  <a:pt x="1331595" y="147507"/>
                </a:lnTo>
                <a:lnTo>
                  <a:pt x="1333761" y="145943"/>
                </a:lnTo>
                <a:lnTo>
                  <a:pt x="1337009" y="147146"/>
                </a:lnTo>
                <a:lnTo>
                  <a:pt x="1339416" y="147327"/>
                </a:lnTo>
                <a:lnTo>
                  <a:pt x="1341100" y="146424"/>
                </a:lnTo>
                <a:lnTo>
                  <a:pt x="1344709" y="141913"/>
                </a:lnTo>
                <a:lnTo>
                  <a:pt x="1349221" y="141732"/>
                </a:lnTo>
                <a:lnTo>
                  <a:pt x="1350424" y="140288"/>
                </a:lnTo>
                <a:lnTo>
                  <a:pt x="1352710" y="139988"/>
                </a:lnTo>
                <a:lnTo>
                  <a:pt x="1353613" y="138784"/>
                </a:lnTo>
                <a:lnTo>
                  <a:pt x="1359027" y="137040"/>
                </a:lnTo>
                <a:lnTo>
                  <a:pt x="1360230" y="135476"/>
                </a:lnTo>
                <a:lnTo>
                  <a:pt x="1362215" y="136378"/>
                </a:lnTo>
                <a:lnTo>
                  <a:pt x="1363840" y="136198"/>
                </a:lnTo>
                <a:lnTo>
                  <a:pt x="1363960" y="135175"/>
                </a:lnTo>
                <a:lnTo>
                  <a:pt x="1368472" y="134393"/>
                </a:lnTo>
                <a:lnTo>
                  <a:pt x="1370277" y="133611"/>
                </a:lnTo>
                <a:lnTo>
                  <a:pt x="1373044" y="135175"/>
                </a:lnTo>
                <a:lnTo>
                  <a:pt x="1375089" y="135055"/>
                </a:lnTo>
                <a:lnTo>
                  <a:pt x="1377977" y="133009"/>
                </a:lnTo>
                <a:lnTo>
                  <a:pt x="1379421" y="134393"/>
                </a:lnTo>
                <a:lnTo>
                  <a:pt x="1384594" y="137581"/>
                </a:lnTo>
                <a:lnTo>
                  <a:pt x="1385677" y="138544"/>
                </a:lnTo>
                <a:lnTo>
                  <a:pt x="1391994" y="141552"/>
                </a:lnTo>
                <a:lnTo>
                  <a:pt x="1396024" y="144319"/>
                </a:lnTo>
                <a:lnTo>
                  <a:pt x="1399634" y="147928"/>
                </a:lnTo>
                <a:lnTo>
                  <a:pt x="1399333" y="149071"/>
                </a:lnTo>
                <a:lnTo>
                  <a:pt x="1402341" y="150997"/>
                </a:lnTo>
                <a:lnTo>
                  <a:pt x="1402702" y="152560"/>
                </a:lnTo>
                <a:lnTo>
                  <a:pt x="1405289" y="152320"/>
                </a:lnTo>
                <a:lnTo>
                  <a:pt x="1409800" y="156050"/>
                </a:lnTo>
                <a:lnTo>
                  <a:pt x="1412808" y="157734"/>
                </a:lnTo>
                <a:lnTo>
                  <a:pt x="1415034" y="159298"/>
                </a:lnTo>
                <a:lnTo>
                  <a:pt x="1417200" y="159900"/>
                </a:lnTo>
                <a:lnTo>
                  <a:pt x="1421110" y="161704"/>
                </a:lnTo>
                <a:lnTo>
                  <a:pt x="1425923" y="165013"/>
                </a:lnTo>
                <a:lnTo>
                  <a:pt x="1429592" y="168803"/>
                </a:lnTo>
                <a:lnTo>
                  <a:pt x="1428991" y="169104"/>
                </a:lnTo>
                <a:lnTo>
                  <a:pt x="1430314" y="172413"/>
                </a:lnTo>
                <a:lnTo>
                  <a:pt x="1432119" y="174278"/>
                </a:lnTo>
                <a:lnTo>
                  <a:pt x="1435548" y="174458"/>
                </a:lnTo>
                <a:lnTo>
                  <a:pt x="1436811" y="170127"/>
                </a:lnTo>
                <a:lnTo>
                  <a:pt x="1439217" y="170909"/>
                </a:lnTo>
                <a:lnTo>
                  <a:pt x="1442647" y="172954"/>
                </a:lnTo>
                <a:lnTo>
                  <a:pt x="1445113" y="264995"/>
                </a:lnTo>
                <a:lnTo>
                  <a:pt x="1451129" y="481564"/>
                </a:lnTo>
                <a:lnTo>
                  <a:pt x="1453054" y="547557"/>
                </a:lnTo>
                <a:lnTo>
                  <a:pt x="1459852" y="795408"/>
                </a:lnTo>
                <a:lnTo>
                  <a:pt x="1460213" y="808041"/>
                </a:lnTo>
                <a:lnTo>
                  <a:pt x="1463401" y="924326"/>
                </a:lnTo>
                <a:lnTo>
                  <a:pt x="1473026" y="927695"/>
                </a:lnTo>
                <a:lnTo>
                  <a:pt x="1483133" y="930703"/>
                </a:lnTo>
                <a:lnTo>
                  <a:pt x="1485479" y="923484"/>
                </a:lnTo>
                <a:lnTo>
                  <a:pt x="1505151" y="932869"/>
                </a:lnTo>
                <a:lnTo>
                  <a:pt x="1516220" y="920115"/>
                </a:lnTo>
                <a:lnTo>
                  <a:pt x="1541065" y="917468"/>
                </a:lnTo>
                <a:lnTo>
                  <a:pt x="1541426" y="920115"/>
                </a:lnTo>
                <a:lnTo>
                  <a:pt x="1537335" y="938945"/>
                </a:lnTo>
                <a:lnTo>
                  <a:pt x="1543712" y="946164"/>
                </a:lnTo>
                <a:lnTo>
                  <a:pt x="1554480" y="951156"/>
                </a:lnTo>
                <a:lnTo>
                  <a:pt x="1558210" y="952360"/>
                </a:lnTo>
                <a:lnTo>
                  <a:pt x="1560315" y="960120"/>
                </a:lnTo>
                <a:lnTo>
                  <a:pt x="1562301" y="963188"/>
                </a:lnTo>
                <a:lnTo>
                  <a:pt x="1579686" y="978227"/>
                </a:lnTo>
                <a:lnTo>
                  <a:pt x="1607539" y="1002291"/>
                </a:lnTo>
                <a:lnTo>
                  <a:pt x="1611149" y="1013239"/>
                </a:lnTo>
                <a:lnTo>
                  <a:pt x="1613736" y="1022684"/>
                </a:lnTo>
                <a:lnTo>
                  <a:pt x="1613134" y="1029061"/>
                </a:lnTo>
                <a:lnTo>
                  <a:pt x="1616383" y="1028580"/>
                </a:lnTo>
                <a:lnTo>
                  <a:pt x="1623421" y="1020458"/>
                </a:lnTo>
                <a:lnTo>
                  <a:pt x="1639242" y="1008186"/>
                </a:lnTo>
                <a:lnTo>
                  <a:pt x="1640686" y="1006442"/>
                </a:lnTo>
                <a:lnTo>
                  <a:pt x="1650853" y="1004998"/>
                </a:lnTo>
                <a:lnTo>
                  <a:pt x="1654041" y="997117"/>
                </a:lnTo>
                <a:lnTo>
                  <a:pt x="1653560" y="995794"/>
                </a:lnTo>
                <a:lnTo>
                  <a:pt x="1654523" y="995012"/>
                </a:lnTo>
                <a:lnTo>
                  <a:pt x="1653560" y="987732"/>
                </a:lnTo>
                <a:lnTo>
                  <a:pt x="1652778" y="980513"/>
                </a:lnTo>
                <a:lnTo>
                  <a:pt x="1657290" y="981476"/>
                </a:lnTo>
                <a:lnTo>
                  <a:pt x="1659937" y="979972"/>
                </a:lnTo>
                <a:lnTo>
                  <a:pt x="1662163" y="974919"/>
                </a:lnTo>
                <a:lnTo>
                  <a:pt x="1661742" y="972092"/>
                </a:lnTo>
                <a:lnTo>
                  <a:pt x="1656809" y="969324"/>
                </a:lnTo>
                <a:lnTo>
                  <a:pt x="1663185" y="965534"/>
                </a:lnTo>
                <a:lnTo>
                  <a:pt x="1672811" y="962767"/>
                </a:lnTo>
                <a:lnTo>
                  <a:pt x="1690978" y="949773"/>
                </a:lnTo>
                <a:lnTo>
                  <a:pt x="1696392" y="954104"/>
                </a:lnTo>
                <a:lnTo>
                  <a:pt x="1701205" y="956691"/>
                </a:lnTo>
                <a:lnTo>
                  <a:pt x="1702047" y="956751"/>
                </a:lnTo>
                <a:lnTo>
                  <a:pt x="1702829" y="959458"/>
                </a:lnTo>
                <a:lnTo>
                  <a:pt x="1705777" y="962045"/>
                </a:lnTo>
                <a:lnTo>
                  <a:pt x="1707401" y="962165"/>
                </a:lnTo>
                <a:lnTo>
                  <a:pt x="1711733" y="966377"/>
                </a:lnTo>
                <a:lnTo>
                  <a:pt x="1712635" y="973596"/>
                </a:lnTo>
                <a:lnTo>
                  <a:pt x="1710710" y="975580"/>
                </a:lnTo>
                <a:lnTo>
                  <a:pt x="1709928" y="977626"/>
                </a:lnTo>
                <a:lnTo>
                  <a:pt x="1714981" y="980273"/>
                </a:lnTo>
                <a:lnTo>
                  <a:pt x="1713778" y="983762"/>
                </a:lnTo>
                <a:lnTo>
                  <a:pt x="1717267" y="988695"/>
                </a:lnTo>
                <a:lnTo>
                  <a:pt x="1728336" y="989898"/>
                </a:lnTo>
                <a:lnTo>
                  <a:pt x="1729780" y="994350"/>
                </a:lnTo>
                <a:lnTo>
                  <a:pt x="1735194" y="998561"/>
                </a:lnTo>
                <a:lnTo>
                  <a:pt x="1738563" y="998200"/>
                </a:lnTo>
                <a:lnTo>
                  <a:pt x="1740548" y="1001388"/>
                </a:lnTo>
                <a:lnTo>
                  <a:pt x="1743857" y="1004998"/>
                </a:lnTo>
                <a:lnTo>
                  <a:pt x="1743256" y="1009991"/>
                </a:lnTo>
                <a:lnTo>
                  <a:pt x="1747467" y="1010713"/>
                </a:lnTo>
                <a:lnTo>
                  <a:pt x="1746925" y="1013961"/>
                </a:lnTo>
                <a:lnTo>
                  <a:pt x="1750896" y="1018594"/>
                </a:lnTo>
                <a:lnTo>
                  <a:pt x="1763830" y="1024429"/>
                </a:lnTo>
                <a:lnTo>
                  <a:pt x="1769845" y="1026775"/>
                </a:lnTo>
                <a:lnTo>
                  <a:pt x="1776764" y="1035318"/>
                </a:lnTo>
                <a:lnTo>
                  <a:pt x="1784103" y="1041514"/>
                </a:lnTo>
                <a:lnTo>
                  <a:pt x="1792826" y="1047770"/>
                </a:lnTo>
                <a:lnTo>
                  <a:pt x="1789758" y="1051741"/>
                </a:lnTo>
                <a:lnTo>
                  <a:pt x="1796014" y="1059862"/>
                </a:lnTo>
                <a:lnTo>
                  <a:pt x="1799744" y="1063351"/>
                </a:lnTo>
                <a:lnTo>
                  <a:pt x="1804857" y="1068464"/>
                </a:lnTo>
                <a:lnTo>
                  <a:pt x="1804677" y="1068825"/>
                </a:lnTo>
                <a:lnTo>
                  <a:pt x="1810873" y="1080195"/>
                </a:lnTo>
                <a:lnTo>
                  <a:pt x="1821701" y="1091264"/>
                </a:lnTo>
                <a:lnTo>
                  <a:pt x="1828319" y="1101491"/>
                </a:lnTo>
                <a:lnTo>
                  <a:pt x="1833613" y="1107567"/>
                </a:lnTo>
                <a:lnTo>
                  <a:pt x="1833974" y="1108530"/>
                </a:lnTo>
                <a:lnTo>
                  <a:pt x="1839749" y="1116651"/>
                </a:lnTo>
                <a:lnTo>
                  <a:pt x="1850096" y="1127479"/>
                </a:lnTo>
                <a:lnTo>
                  <a:pt x="1856894" y="1137105"/>
                </a:lnTo>
                <a:lnTo>
                  <a:pt x="1853044" y="1147391"/>
                </a:lnTo>
                <a:lnTo>
                  <a:pt x="1867963" y="1148836"/>
                </a:lnTo>
                <a:lnTo>
                  <a:pt x="1866760" y="1162912"/>
                </a:lnTo>
                <a:lnTo>
                  <a:pt x="1878851" y="1166522"/>
                </a:lnTo>
                <a:lnTo>
                  <a:pt x="1878250" y="1170733"/>
                </a:lnTo>
                <a:lnTo>
                  <a:pt x="1880716" y="1174583"/>
                </a:lnTo>
                <a:lnTo>
                  <a:pt x="1883303" y="1182584"/>
                </a:lnTo>
                <a:lnTo>
                  <a:pt x="1894312" y="1179576"/>
                </a:lnTo>
                <a:lnTo>
                  <a:pt x="1900027" y="1183486"/>
                </a:lnTo>
                <a:lnTo>
                  <a:pt x="1914826" y="1189322"/>
                </a:lnTo>
                <a:lnTo>
                  <a:pt x="1919398" y="1192029"/>
                </a:lnTo>
                <a:lnTo>
                  <a:pt x="1933655" y="1192751"/>
                </a:lnTo>
                <a:lnTo>
                  <a:pt x="1942198" y="1199308"/>
                </a:lnTo>
                <a:lnTo>
                  <a:pt x="1946168" y="1200150"/>
                </a:lnTo>
                <a:lnTo>
                  <a:pt x="1949537" y="1199789"/>
                </a:lnTo>
                <a:lnTo>
                  <a:pt x="1952966" y="1207489"/>
                </a:lnTo>
                <a:lnTo>
                  <a:pt x="1956575" y="1207850"/>
                </a:lnTo>
                <a:lnTo>
                  <a:pt x="1961809" y="1209535"/>
                </a:lnTo>
                <a:lnTo>
                  <a:pt x="1967825" y="1206286"/>
                </a:lnTo>
                <a:lnTo>
                  <a:pt x="1974021" y="1214287"/>
                </a:lnTo>
                <a:lnTo>
                  <a:pt x="1974984" y="1221927"/>
                </a:lnTo>
                <a:lnTo>
                  <a:pt x="1975766" y="1222288"/>
                </a:lnTo>
                <a:lnTo>
                  <a:pt x="1973540" y="1229628"/>
                </a:lnTo>
                <a:lnTo>
                  <a:pt x="1971856" y="1231312"/>
                </a:lnTo>
                <a:lnTo>
                  <a:pt x="1971254" y="1234500"/>
                </a:lnTo>
                <a:lnTo>
                  <a:pt x="1972216" y="1238531"/>
                </a:lnTo>
                <a:lnTo>
                  <a:pt x="1974322" y="1240817"/>
                </a:lnTo>
                <a:lnTo>
                  <a:pt x="1975285" y="1248878"/>
                </a:lnTo>
                <a:lnTo>
                  <a:pt x="1978292" y="1255074"/>
                </a:lnTo>
                <a:lnTo>
                  <a:pt x="1981240" y="1258263"/>
                </a:lnTo>
                <a:lnTo>
                  <a:pt x="1984007" y="1266985"/>
                </a:lnTo>
                <a:lnTo>
                  <a:pt x="1986594" y="1269512"/>
                </a:lnTo>
                <a:lnTo>
                  <a:pt x="1987075" y="1270896"/>
                </a:lnTo>
                <a:lnTo>
                  <a:pt x="1982503" y="1279137"/>
                </a:lnTo>
                <a:lnTo>
                  <a:pt x="1981361" y="1283348"/>
                </a:lnTo>
                <a:lnTo>
                  <a:pt x="1980518" y="1287680"/>
                </a:lnTo>
                <a:lnTo>
                  <a:pt x="1980699" y="1290026"/>
                </a:lnTo>
                <a:lnTo>
                  <a:pt x="1978052" y="1297726"/>
                </a:lnTo>
                <a:lnTo>
                  <a:pt x="1975706" y="1302779"/>
                </a:lnTo>
                <a:lnTo>
                  <a:pt x="1971434" y="1309156"/>
                </a:lnTo>
                <a:lnTo>
                  <a:pt x="1967283" y="1314570"/>
                </a:lnTo>
                <a:lnTo>
                  <a:pt x="1964516" y="1315774"/>
                </a:lnTo>
                <a:lnTo>
                  <a:pt x="1963373" y="1317578"/>
                </a:lnTo>
                <a:lnTo>
                  <a:pt x="1965298" y="1319203"/>
                </a:lnTo>
                <a:lnTo>
                  <a:pt x="1962892" y="1321368"/>
                </a:lnTo>
                <a:lnTo>
                  <a:pt x="1959884" y="1319443"/>
                </a:lnTo>
                <a:lnTo>
                  <a:pt x="1959042" y="1317759"/>
                </a:lnTo>
                <a:lnTo>
                  <a:pt x="1959583" y="1316736"/>
                </a:lnTo>
                <a:lnTo>
                  <a:pt x="1959042" y="1314751"/>
                </a:lnTo>
                <a:lnTo>
                  <a:pt x="1956515" y="1314029"/>
                </a:lnTo>
                <a:lnTo>
                  <a:pt x="1956876" y="1316856"/>
                </a:lnTo>
                <a:lnTo>
                  <a:pt x="1954290" y="1319443"/>
                </a:lnTo>
                <a:lnTo>
                  <a:pt x="1950018" y="1317037"/>
                </a:lnTo>
                <a:lnTo>
                  <a:pt x="1948935" y="1314871"/>
                </a:lnTo>
                <a:lnTo>
                  <a:pt x="1947492" y="1309216"/>
                </a:lnTo>
                <a:lnTo>
                  <a:pt x="1946288" y="1307833"/>
                </a:lnTo>
                <a:lnTo>
                  <a:pt x="1947492" y="1306750"/>
                </a:lnTo>
                <a:lnTo>
                  <a:pt x="1946950" y="1304945"/>
                </a:lnTo>
                <a:lnTo>
                  <a:pt x="1943341" y="1301937"/>
                </a:lnTo>
                <a:lnTo>
                  <a:pt x="1943762" y="1298448"/>
                </a:lnTo>
                <a:lnTo>
                  <a:pt x="1943581" y="1296463"/>
                </a:lnTo>
                <a:lnTo>
                  <a:pt x="1946950" y="1294658"/>
                </a:lnTo>
                <a:lnTo>
                  <a:pt x="1948635" y="1293034"/>
                </a:lnTo>
                <a:lnTo>
                  <a:pt x="1949236" y="1291229"/>
                </a:lnTo>
                <a:lnTo>
                  <a:pt x="1950379" y="1291350"/>
                </a:lnTo>
                <a:lnTo>
                  <a:pt x="1950800" y="1292974"/>
                </a:lnTo>
                <a:lnTo>
                  <a:pt x="1952424" y="1294478"/>
                </a:lnTo>
                <a:lnTo>
                  <a:pt x="1955613" y="1292252"/>
                </a:lnTo>
                <a:lnTo>
                  <a:pt x="1955733" y="1289725"/>
                </a:lnTo>
                <a:lnTo>
                  <a:pt x="1954350" y="1289424"/>
                </a:lnTo>
                <a:lnTo>
                  <a:pt x="1954530" y="1291831"/>
                </a:lnTo>
                <a:lnTo>
                  <a:pt x="1953147" y="1292673"/>
                </a:lnTo>
                <a:lnTo>
                  <a:pt x="1951943" y="1292132"/>
                </a:lnTo>
                <a:lnTo>
                  <a:pt x="1950439" y="1289003"/>
                </a:lnTo>
                <a:lnTo>
                  <a:pt x="1948033" y="1290989"/>
                </a:lnTo>
                <a:lnTo>
                  <a:pt x="1947191" y="1292854"/>
                </a:lnTo>
                <a:lnTo>
                  <a:pt x="1943040" y="1295140"/>
                </a:lnTo>
                <a:lnTo>
                  <a:pt x="1941355" y="1294838"/>
                </a:lnTo>
                <a:lnTo>
                  <a:pt x="1940874" y="1293636"/>
                </a:lnTo>
                <a:lnTo>
                  <a:pt x="1938829" y="1292854"/>
                </a:lnTo>
                <a:lnTo>
                  <a:pt x="1936844" y="1287620"/>
                </a:lnTo>
                <a:lnTo>
                  <a:pt x="1940874" y="1282205"/>
                </a:lnTo>
                <a:lnTo>
                  <a:pt x="1942258" y="1279980"/>
                </a:lnTo>
                <a:lnTo>
                  <a:pt x="1942017" y="1278897"/>
                </a:lnTo>
                <a:lnTo>
                  <a:pt x="1943040" y="1277694"/>
                </a:lnTo>
                <a:lnTo>
                  <a:pt x="1946409" y="1277573"/>
                </a:lnTo>
                <a:lnTo>
                  <a:pt x="1945326" y="1276190"/>
                </a:lnTo>
                <a:lnTo>
                  <a:pt x="1944002" y="1272580"/>
                </a:lnTo>
                <a:lnTo>
                  <a:pt x="1944063" y="1270595"/>
                </a:lnTo>
                <a:lnTo>
                  <a:pt x="1942859" y="1268790"/>
                </a:lnTo>
                <a:lnTo>
                  <a:pt x="1942799" y="1269993"/>
                </a:lnTo>
                <a:lnTo>
                  <a:pt x="1941536" y="1267527"/>
                </a:lnTo>
                <a:lnTo>
                  <a:pt x="1941235" y="1265000"/>
                </a:lnTo>
                <a:lnTo>
                  <a:pt x="1942498" y="1261391"/>
                </a:lnTo>
                <a:lnTo>
                  <a:pt x="1941777" y="1258383"/>
                </a:lnTo>
                <a:lnTo>
                  <a:pt x="1944724" y="1257240"/>
                </a:lnTo>
                <a:lnTo>
                  <a:pt x="1941596" y="1256999"/>
                </a:lnTo>
                <a:lnTo>
                  <a:pt x="1938348" y="1247254"/>
                </a:lnTo>
                <a:lnTo>
                  <a:pt x="1938468" y="1245629"/>
                </a:lnTo>
                <a:lnTo>
                  <a:pt x="1933896" y="1240035"/>
                </a:lnTo>
                <a:lnTo>
                  <a:pt x="1934437" y="1237809"/>
                </a:lnTo>
                <a:lnTo>
                  <a:pt x="1932693" y="1239132"/>
                </a:lnTo>
                <a:lnTo>
                  <a:pt x="1931971" y="1238531"/>
                </a:lnTo>
                <a:lnTo>
                  <a:pt x="1926677" y="1232275"/>
                </a:lnTo>
                <a:lnTo>
                  <a:pt x="1921864" y="1228906"/>
                </a:lnTo>
                <a:lnTo>
                  <a:pt x="1919879" y="1225898"/>
                </a:lnTo>
                <a:lnTo>
                  <a:pt x="1922105" y="1223672"/>
                </a:lnTo>
                <a:lnTo>
                  <a:pt x="1924511" y="1220664"/>
                </a:lnTo>
                <a:lnTo>
                  <a:pt x="1922707" y="1220062"/>
                </a:lnTo>
                <a:lnTo>
                  <a:pt x="1918917" y="1224695"/>
                </a:lnTo>
                <a:lnTo>
                  <a:pt x="1915367" y="1226439"/>
                </a:lnTo>
                <a:lnTo>
                  <a:pt x="1913803" y="1229567"/>
                </a:lnTo>
                <a:lnTo>
                  <a:pt x="1916871" y="1227883"/>
                </a:lnTo>
                <a:lnTo>
                  <a:pt x="1918255" y="1227582"/>
                </a:lnTo>
                <a:lnTo>
                  <a:pt x="1919338" y="1229146"/>
                </a:lnTo>
                <a:lnTo>
                  <a:pt x="1923068" y="1231793"/>
                </a:lnTo>
                <a:lnTo>
                  <a:pt x="1928482" y="1237207"/>
                </a:lnTo>
                <a:lnTo>
                  <a:pt x="1929986" y="1239373"/>
                </a:lnTo>
                <a:lnTo>
                  <a:pt x="1930888" y="1241900"/>
                </a:lnTo>
                <a:lnTo>
                  <a:pt x="1933595" y="1245268"/>
                </a:lnTo>
                <a:lnTo>
                  <a:pt x="1935701" y="1247073"/>
                </a:lnTo>
                <a:lnTo>
                  <a:pt x="1935340" y="1248276"/>
                </a:lnTo>
                <a:lnTo>
                  <a:pt x="1936904" y="1250322"/>
                </a:lnTo>
                <a:lnTo>
                  <a:pt x="1937626" y="1252728"/>
                </a:lnTo>
                <a:lnTo>
                  <a:pt x="1937385" y="1255556"/>
                </a:lnTo>
                <a:lnTo>
                  <a:pt x="1938829" y="1256157"/>
                </a:lnTo>
                <a:lnTo>
                  <a:pt x="1938227" y="1257962"/>
                </a:lnTo>
                <a:lnTo>
                  <a:pt x="1936483" y="1256518"/>
                </a:lnTo>
                <a:lnTo>
                  <a:pt x="1936723" y="1259887"/>
                </a:lnTo>
                <a:lnTo>
                  <a:pt x="1937565" y="1260609"/>
                </a:lnTo>
                <a:lnTo>
                  <a:pt x="1936964" y="1262714"/>
                </a:lnTo>
                <a:lnTo>
                  <a:pt x="1937325" y="1264760"/>
                </a:lnTo>
                <a:lnTo>
                  <a:pt x="1939611" y="1271136"/>
                </a:lnTo>
                <a:lnTo>
                  <a:pt x="1938829" y="1272039"/>
                </a:lnTo>
                <a:lnTo>
                  <a:pt x="1937626" y="1270174"/>
                </a:lnTo>
                <a:lnTo>
                  <a:pt x="1936423" y="1270836"/>
                </a:lnTo>
                <a:lnTo>
                  <a:pt x="1937866" y="1275047"/>
                </a:lnTo>
                <a:lnTo>
                  <a:pt x="1936723" y="1276490"/>
                </a:lnTo>
                <a:lnTo>
                  <a:pt x="1937265" y="1278355"/>
                </a:lnTo>
                <a:lnTo>
                  <a:pt x="1937265" y="1281965"/>
                </a:lnTo>
                <a:lnTo>
                  <a:pt x="1934618" y="1285334"/>
                </a:lnTo>
                <a:lnTo>
                  <a:pt x="1934076" y="1287379"/>
                </a:lnTo>
                <a:lnTo>
                  <a:pt x="1932633" y="1288402"/>
                </a:lnTo>
                <a:lnTo>
                  <a:pt x="1930347" y="1288402"/>
                </a:lnTo>
                <a:lnTo>
                  <a:pt x="1928542" y="1287800"/>
                </a:lnTo>
                <a:lnTo>
                  <a:pt x="1928181" y="1286657"/>
                </a:lnTo>
                <a:lnTo>
                  <a:pt x="1925233" y="1285213"/>
                </a:lnTo>
                <a:lnTo>
                  <a:pt x="1927399" y="1283830"/>
                </a:lnTo>
                <a:lnTo>
                  <a:pt x="1928722" y="1281303"/>
                </a:lnTo>
                <a:lnTo>
                  <a:pt x="1929685" y="1275287"/>
                </a:lnTo>
                <a:lnTo>
                  <a:pt x="1929083" y="1272761"/>
                </a:lnTo>
                <a:lnTo>
                  <a:pt x="1926196" y="1273843"/>
                </a:lnTo>
                <a:lnTo>
                  <a:pt x="1924992" y="1273843"/>
                </a:lnTo>
                <a:lnTo>
                  <a:pt x="1925594" y="1276069"/>
                </a:lnTo>
                <a:lnTo>
                  <a:pt x="1927519" y="1277934"/>
                </a:lnTo>
                <a:lnTo>
                  <a:pt x="1926196" y="1282627"/>
                </a:lnTo>
                <a:lnTo>
                  <a:pt x="1923789" y="1284431"/>
                </a:lnTo>
                <a:lnTo>
                  <a:pt x="1922767" y="1283649"/>
                </a:lnTo>
                <a:lnTo>
                  <a:pt x="1921443" y="1284612"/>
                </a:lnTo>
                <a:lnTo>
                  <a:pt x="1918014" y="1283409"/>
                </a:lnTo>
                <a:lnTo>
                  <a:pt x="1917413" y="1282205"/>
                </a:lnTo>
                <a:lnTo>
                  <a:pt x="1918375" y="1280401"/>
                </a:lnTo>
                <a:lnTo>
                  <a:pt x="1921082" y="1278476"/>
                </a:lnTo>
                <a:lnTo>
                  <a:pt x="1920481" y="1277272"/>
                </a:lnTo>
                <a:lnTo>
                  <a:pt x="1916871" y="1280160"/>
                </a:lnTo>
                <a:lnTo>
                  <a:pt x="1915909" y="1279799"/>
                </a:lnTo>
                <a:lnTo>
                  <a:pt x="1915127" y="1283048"/>
                </a:lnTo>
                <a:lnTo>
                  <a:pt x="1914465" y="1283228"/>
                </a:lnTo>
                <a:lnTo>
                  <a:pt x="1909773" y="1280401"/>
                </a:lnTo>
                <a:lnTo>
                  <a:pt x="1906705" y="1279559"/>
                </a:lnTo>
                <a:lnTo>
                  <a:pt x="1911337" y="1283770"/>
                </a:lnTo>
                <a:lnTo>
                  <a:pt x="1909953" y="1284612"/>
                </a:lnTo>
                <a:lnTo>
                  <a:pt x="1907667" y="1283529"/>
                </a:lnTo>
                <a:lnTo>
                  <a:pt x="1909231" y="1286898"/>
                </a:lnTo>
                <a:lnTo>
                  <a:pt x="1908870" y="1289785"/>
                </a:lnTo>
                <a:lnTo>
                  <a:pt x="1907126" y="1289545"/>
                </a:lnTo>
                <a:lnTo>
                  <a:pt x="1905923" y="1288161"/>
                </a:lnTo>
                <a:lnTo>
                  <a:pt x="1906103" y="1290387"/>
                </a:lnTo>
                <a:lnTo>
                  <a:pt x="1908329" y="1292372"/>
                </a:lnTo>
                <a:lnTo>
                  <a:pt x="1908148" y="1294177"/>
                </a:lnTo>
                <a:lnTo>
                  <a:pt x="1907126" y="1295079"/>
                </a:lnTo>
                <a:lnTo>
                  <a:pt x="1908509" y="1296644"/>
                </a:lnTo>
                <a:lnTo>
                  <a:pt x="1906765" y="1297846"/>
                </a:lnTo>
                <a:lnTo>
                  <a:pt x="1902674" y="1293034"/>
                </a:lnTo>
                <a:lnTo>
                  <a:pt x="1901050" y="1287379"/>
                </a:lnTo>
                <a:lnTo>
                  <a:pt x="1899245" y="1283770"/>
                </a:lnTo>
                <a:lnTo>
                  <a:pt x="1899425" y="1280942"/>
                </a:lnTo>
                <a:lnTo>
                  <a:pt x="1897982" y="1278776"/>
                </a:lnTo>
                <a:lnTo>
                  <a:pt x="1900027" y="1278536"/>
                </a:lnTo>
                <a:lnTo>
                  <a:pt x="1898523" y="1275528"/>
                </a:lnTo>
                <a:lnTo>
                  <a:pt x="1899546" y="1275167"/>
                </a:lnTo>
                <a:lnTo>
                  <a:pt x="1905261" y="1278897"/>
                </a:lnTo>
                <a:lnTo>
                  <a:pt x="1904358" y="1276912"/>
                </a:lnTo>
                <a:lnTo>
                  <a:pt x="1902193" y="1274746"/>
                </a:lnTo>
                <a:lnTo>
                  <a:pt x="1899245" y="1273242"/>
                </a:lnTo>
                <a:lnTo>
                  <a:pt x="1899064" y="1271738"/>
                </a:lnTo>
                <a:lnTo>
                  <a:pt x="1901290" y="1270294"/>
                </a:lnTo>
                <a:lnTo>
                  <a:pt x="1903576" y="1266926"/>
                </a:lnTo>
                <a:lnTo>
                  <a:pt x="1904599" y="1261210"/>
                </a:lnTo>
                <a:lnTo>
                  <a:pt x="1905802" y="1261451"/>
                </a:lnTo>
                <a:lnTo>
                  <a:pt x="1905802" y="1259526"/>
                </a:lnTo>
                <a:lnTo>
                  <a:pt x="1902975" y="1259165"/>
                </a:lnTo>
                <a:lnTo>
                  <a:pt x="1901651" y="1257721"/>
                </a:lnTo>
                <a:lnTo>
                  <a:pt x="1902012" y="1253149"/>
                </a:lnTo>
                <a:lnTo>
                  <a:pt x="1899907" y="1250442"/>
                </a:lnTo>
                <a:lnTo>
                  <a:pt x="1899967" y="1249119"/>
                </a:lnTo>
                <a:lnTo>
                  <a:pt x="1901772" y="1246712"/>
                </a:lnTo>
                <a:lnTo>
                  <a:pt x="1904479" y="1246833"/>
                </a:lnTo>
                <a:lnTo>
                  <a:pt x="1906043" y="1245208"/>
                </a:lnTo>
                <a:lnTo>
                  <a:pt x="1907787" y="1245329"/>
                </a:lnTo>
                <a:lnTo>
                  <a:pt x="1910194" y="1244005"/>
                </a:lnTo>
                <a:lnTo>
                  <a:pt x="1907787" y="1242922"/>
                </a:lnTo>
                <a:lnTo>
                  <a:pt x="1907246" y="1244065"/>
                </a:lnTo>
                <a:lnTo>
                  <a:pt x="1905923" y="1244065"/>
                </a:lnTo>
                <a:lnTo>
                  <a:pt x="1904479" y="1245088"/>
                </a:lnTo>
                <a:lnTo>
                  <a:pt x="1901591" y="1244486"/>
                </a:lnTo>
                <a:lnTo>
                  <a:pt x="1900448" y="1245268"/>
                </a:lnTo>
                <a:lnTo>
                  <a:pt x="1899365" y="1241719"/>
                </a:lnTo>
                <a:lnTo>
                  <a:pt x="1907366" y="1240516"/>
                </a:lnTo>
                <a:lnTo>
                  <a:pt x="1909472" y="1239373"/>
                </a:lnTo>
                <a:lnTo>
                  <a:pt x="1905862" y="1239373"/>
                </a:lnTo>
                <a:lnTo>
                  <a:pt x="1905923" y="1238170"/>
                </a:lnTo>
                <a:lnTo>
                  <a:pt x="1903516" y="1236004"/>
                </a:lnTo>
                <a:lnTo>
                  <a:pt x="1904298" y="1233418"/>
                </a:lnTo>
                <a:lnTo>
                  <a:pt x="1903095" y="1234200"/>
                </a:lnTo>
                <a:lnTo>
                  <a:pt x="1902253" y="1232876"/>
                </a:lnTo>
                <a:lnTo>
                  <a:pt x="1899666" y="1235102"/>
                </a:lnTo>
                <a:lnTo>
                  <a:pt x="1896658" y="1238771"/>
                </a:lnTo>
                <a:lnTo>
                  <a:pt x="1894853" y="1238771"/>
                </a:lnTo>
                <a:lnTo>
                  <a:pt x="1890161" y="1240576"/>
                </a:lnTo>
                <a:lnTo>
                  <a:pt x="1889860" y="1241659"/>
                </a:lnTo>
                <a:lnTo>
                  <a:pt x="1891124" y="1242381"/>
                </a:lnTo>
                <a:lnTo>
                  <a:pt x="1893350" y="1242140"/>
                </a:lnTo>
                <a:lnTo>
                  <a:pt x="1896959" y="1243043"/>
                </a:lnTo>
                <a:lnTo>
                  <a:pt x="1897380" y="1245449"/>
                </a:lnTo>
                <a:lnTo>
                  <a:pt x="1895876" y="1251946"/>
                </a:lnTo>
                <a:lnTo>
                  <a:pt x="1893470" y="1251284"/>
                </a:lnTo>
                <a:lnTo>
                  <a:pt x="1896839" y="1255736"/>
                </a:lnTo>
                <a:lnTo>
                  <a:pt x="1895997" y="1255917"/>
                </a:lnTo>
                <a:lnTo>
                  <a:pt x="1895636" y="1258924"/>
                </a:lnTo>
                <a:lnTo>
                  <a:pt x="1894132" y="1260549"/>
                </a:lnTo>
                <a:lnTo>
                  <a:pt x="1894733" y="1261451"/>
                </a:lnTo>
                <a:lnTo>
                  <a:pt x="1893049" y="1261330"/>
                </a:lnTo>
                <a:lnTo>
                  <a:pt x="1890642" y="1259526"/>
                </a:lnTo>
                <a:lnTo>
                  <a:pt x="1889620" y="1258142"/>
                </a:lnTo>
                <a:lnTo>
                  <a:pt x="1887093" y="1256458"/>
                </a:lnTo>
                <a:lnTo>
                  <a:pt x="1890402" y="1260128"/>
                </a:lnTo>
                <a:lnTo>
                  <a:pt x="1891184" y="1261932"/>
                </a:lnTo>
                <a:lnTo>
                  <a:pt x="1892507" y="1262714"/>
                </a:lnTo>
                <a:lnTo>
                  <a:pt x="1893350" y="1267166"/>
                </a:lnTo>
                <a:lnTo>
                  <a:pt x="1892327" y="1267587"/>
                </a:lnTo>
                <a:lnTo>
                  <a:pt x="1892327" y="1270414"/>
                </a:lnTo>
                <a:lnTo>
                  <a:pt x="1889920" y="1269572"/>
                </a:lnTo>
                <a:lnTo>
                  <a:pt x="1888356" y="1268128"/>
                </a:lnTo>
                <a:lnTo>
                  <a:pt x="1884747" y="1267346"/>
                </a:lnTo>
                <a:lnTo>
                  <a:pt x="1881137" y="1264820"/>
                </a:lnTo>
                <a:lnTo>
                  <a:pt x="1877648" y="1256398"/>
                </a:lnTo>
                <a:lnTo>
                  <a:pt x="1874219" y="1251886"/>
                </a:lnTo>
                <a:lnTo>
                  <a:pt x="1875182" y="1251525"/>
                </a:lnTo>
                <a:lnTo>
                  <a:pt x="1878069" y="1253390"/>
                </a:lnTo>
                <a:lnTo>
                  <a:pt x="1878851" y="1251525"/>
                </a:lnTo>
                <a:lnTo>
                  <a:pt x="1878250" y="1247915"/>
                </a:lnTo>
                <a:lnTo>
                  <a:pt x="1880656" y="1246712"/>
                </a:lnTo>
                <a:lnTo>
                  <a:pt x="1883243" y="1246532"/>
                </a:lnTo>
                <a:lnTo>
                  <a:pt x="1885409" y="1247133"/>
                </a:lnTo>
                <a:lnTo>
                  <a:pt x="1882281" y="1244727"/>
                </a:lnTo>
                <a:lnTo>
                  <a:pt x="1881679" y="1243524"/>
                </a:lnTo>
                <a:lnTo>
                  <a:pt x="1883664" y="1239914"/>
                </a:lnTo>
                <a:lnTo>
                  <a:pt x="1881859" y="1237508"/>
                </a:lnTo>
                <a:lnTo>
                  <a:pt x="1882641" y="1234500"/>
                </a:lnTo>
                <a:lnTo>
                  <a:pt x="1883905" y="1234320"/>
                </a:lnTo>
                <a:lnTo>
                  <a:pt x="1886311" y="1232876"/>
                </a:lnTo>
                <a:lnTo>
                  <a:pt x="1885649" y="1232335"/>
                </a:lnTo>
                <a:lnTo>
                  <a:pt x="1886010" y="1230831"/>
                </a:lnTo>
                <a:lnTo>
                  <a:pt x="1884025" y="1225958"/>
                </a:lnTo>
                <a:lnTo>
                  <a:pt x="1883784" y="1221025"/>
                </a:lnTo>
                <a:lnTo>
                  <a:pt x="1882882" y="1217115"/>
                </a:lnTo>
                <a:lnTo>
                  <a:pt x="1886491" y="1215791"/>
                </a:lnTo>
                <a:lnTo>
                  <a:pt x="1887093" y="1214107"/>
                </a:lnTo>
                <a:lnTo>
                  <a:pt x="1889379" y="1214588"/>
                </a:lnTo>
                <a:lnTo>
                  <a:pt x="1891545" y="1213204"/>
                </a:lnTo>
                <a:lnTo>
                  <a:pt x="1894553" y="1214107"/>
                </a:lnTo>
                <a:lnTo>
                  <a:pt x="1895756" y="1213385"/>
                </a:lnTo>
                <a:lnTo>
                  <a:pt x="1897440" y="1213866"/>
                </a:lnTo>
                <a:lnTo>
                  <a:pt x="1897260" y="1212603"/>
                </a:lnTo>
                <a:lnTo>
                  <a:pt x="1894853" y="1211760"/>
                </a:lnTo>
                <a:lnTo>
                  <a:pt x="1891966" y="1211520"/>
                </a:lnTo>
                <a:lnTo>
                  <a:pt x="1889860" y="1212482"/>
                </a:lnTo>
                <a:lnTo>
                  <a:pt x="1886732" y="1211881"/>
                </a:lnTo>
                <a:lnTo>
                  <a:pt x="1885770" y="1212482"/>
                </a:lnTo>
                <a:lnTo>
                  <a:pt x="1884025" y="1211881"/>
                </a:lnTo>
                <a:lnTo>
                  <a:pt x="1885048" y="1213505"/>
                </a:lnTo>
                <a:lnTo>
                  <a:pt x="1884085" y="1215310"/>
                </a:lnTo>
                <a:lnTo>
                  <a:pt x="1881679" y="1215550"/>
                </a:lnTo>
                <a:lnTo>
                  <a:pt x="1880837" y="1216754"/>
                </a:lnTo>
                <a:lnTo>
                  <a:pt x="1881077" y="1220664"/>
                </a:lnTo>
                <a:lnTo>
                  <a:pt x="1879573" y="1219762"/>
                </a:lnTo>
                <a:lnTo>
                  <a:pt x="1879212" y="1222348"/>
                </a:lnTo>
                <a:lnTo>
                  <a:pt x="1876265" y="1218739"/>
                </a:lnTo>
                <a:lnTo>
                  <a:pt x="1875242" y="1219822"/>
                </a:lnTo>
                <a:lnTo>
                  <a:pt x="1873798" y="1218679"/>
                </a:lnTo>
                <a:lnTo>
                  <a:pt x="1873678" y="1219762"/>
                </a:lnTo>
                <a:lnTo>
                  <a:pt x="1875483" y="1221566"/>
                </a:lnTo>
                <a:lnTo>
                  <a:pt x="1877107" y="1222348"/>
                </a:lnTo>
                <a:lnTo>
                  <a:pt x="1878190" y="1223552"/>
                </a:lnTo>
                <a:lnTo>
                  <a:pt x="1877408" y="1224815"/>
                </a:lnTo>
                <a:lnTo>
                  <a:pt x="1876084" y="1224273"/>
                </a:lnTo>
                <a:lnTo>
                  <a:pt x="1876445" y="1226259"/>
                </a:lnTo>
                <a:lnTo>
                  <a:pt x="1874400" y="1226439"/>
                </a:lnTo>
                <a:lnTo>
                  <a:pt x="1874159" y="1225537"/>
                </a:lnTo>
                <a:lnTo>
                  <a:pt x="1872775" y="1226319"/>
                </a:lnTo>
                <a:lnTo>
                  <a:pt x="1873076" y="1227161"/>
                </a:lnTo>
                <a:lnTo>
                  <a:pt x="1875122" y="1227763"/>
                </a:lnTo>
                <a:lnTo>
                  <a:pt x="1875242" y="1229327"/>
                </a:lnTo>
                <a:lnTo>
                  <a:pt x="1876987" y="1231492"/>
                </a:lnTo>
                <a:lnTo>
                  <a:pt x="1876626" y="1232696"/>
                </a:lnTo>
                <a:lnTo>
                  <a:pt x="1878370" y="1234380"/>
                </a:lnTo>
                <a:lnTo>
                  <a:pt x="1879152" y="1236305"/>
                </a:lnTo>
                <a:lnTo>
                  <a:pt x="1877528" y="1238771"/>
                </a:lnTo>
                <a:lnTo>
                  <a:pt x="1875242" y="1235643"/>
                </a:lnTo>
                <a:lnTo>
                  <a:pt x="1875061" y="1237568"/>
                </a:lnTo>
                <a:lnTo>
                  <a:pt x="1873798" y="1239012"/>
                </a:lnTo>
                <a:lnTo>
                  <a:pt x="1872354" y="1237990"/>
                </a:lnTo>
                <a:lnTo>
                  <a:pt x="1871151" y="1239614"/>
                </a:lnTo>
                <a:lnTo>
                  <a:pt x="1871933" y="1240215"/>
                </a:lnTo>
                <a:lnTo>
                  <a:pt x="1871091" y="1242140"/>
                </a:lnTo>
                <a:lnTo>
                  <a:pt x="1870008" y="1242140"/>
                </a:lnTo>
                <a:lnTo>
                  <a:pt x="1871873" y="1244125"/>
                </a:lnTo>
                <a:lnTo>
                  <a:pt x="1871392" y="1245148"/>
                </a:lnTo>
                <a:lnTo>
                  <a:pt x="1869286" y="1245449"/>
                </a:lnTo>
                <a:lnTo>
                  <a:pt x="1867482" y="1243163"/>
                </a:lnTo>
                <a:lnTo>
                  <a:pt x="1867301" y="1241358"/>
                </a:lnTo>
                <a:lnTo>
                  <a:pt x="1868504" y="1239313"/>
                </a:lnTo>
                <a:lnTo>
                  <a:pt x="1866278" y="1237749"/>
                </a:lnTo>
                <a:lnTo>
                  <a:pt x="1865075" y="1238290"/>
                </a:lnTo>
                <a:lnTo>
                  <a:pt x="1864113" y="1237328"/>
                </a:lnTo>
                <a:lnTo>
                  <a:pt x="1864654" y="1236425"/>
                </a:lnTo>
                <a:lnTo>
                  <a:pt x="1863331" y="1236004"/>
                </a:lnTo>
                <a:lnTo>
                  <a:pt x="1864414" y="1235042"/>
                </a:lnTo>
                <a:lnTo>
                  <a:pt x="1863331" y="1234320"/>
                </a:lnTo>
                <a:lnTo>
                  <a:pt x="1865737" y="1233718"/>
                </a:lnTo>
                <a:lnTo>
                  <a:pt x="1865737" y="1232635"/>
                </a:lnTo>
                <a:lnTo>
                  <a:pt x="1862368" y="1233177"/>
                </a:lnTo>
                <a:lnTo>
                  <a:pt x="1861767" y="1232455"/>
                </a:lnTo>
                <a:lnTo>
                  <a:pt x="1862368" y="1229567"/>
                </a:lnTo>
                <a:lnTo>
                  <a:pt x="1861646" y="1228424"/>
                </a:lnTo>
                <a:lnTo>
                  <a:pt x="1860924" y="1229628"/>
                </a:lnTo>
                <a:lnTo>
                  <a:pt x="1858699" y="1229267"/>
                </a:lnTo>
                <a:lnTo>
                  <a:pt x="1858879" y="1230710"/>
                </a:lnTo>
                <a:lnTo>
                  <a:pt x="1856593" y="1229086"/>
                </a:lnTo>
                <a:lnTo>
                  <a:pt x="1855570" y="1229688"/>
                </a:lnTo>
                <a:lnTo>
                  <a:pt x="1855570" y="1231974"/>
                </a:lnTo>
                <a:lnTo>
                  <a:pt x="1856713" y="1232696"/>
                </a:lnTo>
                <a:lnTo>
                  <a:pt x="1856352" y="1234500"/>
                </a:lnTo>
                <a:lnTo>
                  <a:pt x="1855450" y="1232635"/>
                </a:lnTo>
                <a:lnTo>
                  <a:pt x="1854487" y="1232996"/>
                </a:lnTo>
                <a:lnTo>
                  <a:pt x="1850758" y="1227462"/>
                </a:lnTo>
                <a:lnTo>
                  <a:pt x="1849494" y="1224755"/>
                </a:lnTo>
                <a:lnTo>
                  <a:pt x="1849314" y="1222649"/>
                </a:lnTo>
                <a:lnTo>
                  <a:pt x="1850758" y="1223251"/>
                </a:lnTo>
                <a:lnTo>
                  <a:pt x="1849494" y="1220664"/>
                </a:lnTo>
                <a:lnTo>
                  <a:pt x="1850096" y="1219581"/>
                </a:lnTo>
                <a:lnTo>
                  <a:pt x="1848893" y="1219100"/>
                </a:lnTo>
                <a:lnTo>
                  <a:pt x="1849675" y="1217054"/>
                </a:lnTo>
                <a:lnTo>
                  <a:pt x="1851720" y="1217235"/>
                </a:lnTo>
                <a:lnTo>
                  <a:pt x="1853826" y="1216453"/>
                </a:lnTo>
                <a:lnTo>
                  <a:pt x="1854247" y="1211640"/>
                </a:lnTo>
                <a:lnTo>
                  <a:pt x="1855149" y="1210557"/>
                </a:lnTo>
                <a:lnTo>
                  <a:pt x="1855751" y="1208151"/>
                </a:lnTo>
                <a:lnTo>
                  <a:pt x="1857074" y="1208031"/>
                </a:lnTo>
                <a:lnTo>
                  <a:pt x="1859781" y="1206226"/>
                </a:lnTo>
                <a:lnTo>
                  <a:pt x="1860563" y="1206587"/>
                </a:lnTo>
                <a:lnTo>
                  <a:pt x="1862849" y="1209415"/>
                </a:lnTo>
                <a:lnTo>
                  <a:pt x="1862669" y="1212001"/>
                </a:lnTo>
                <a:lnTo>
                  <a:pt x="1863451" y="1213565"/>
                </a:lnTo>
                <a:lnTo>
                  <a:pt x="1862910" y="1215129"/>
                </a:lnTo>
                <a:lnTo>
                  <a:pt x="1865196" y="1216333"/>
                </a:lnTo>
                <a:lnTo>
                  <a:pt x="1867121" y="1218137"/>
                </a:lnTo>
                <a:lnTo>
                  <a:pt x="1870670" y="1217536"/>
                </a:lnTo>
                <a:lnTo>
                  <a:pt x="1865978" y="1214768"/>
                </a:lnTo>
                <a:lnTo>
                  <a:pt x="1864775" y="1212061"/>
                </a:lnTo>
                <a:lnTo>
                  <a:pt x="1863812" y="1211339"/>
                </a:lnTo>
                <a:lnTo>
                  <a:pt x="1864173" y="1209415"/>
                </a:lnTo>
                <a:lnTo>
                  <a:pt x="1864113" y="1206467"/>
                </a:lnTo>
                <a:lnTo>
                  <a:pt x="1862669" y="1204121"/>
                </a:lnTo>
                <a:lnTo>
                  <a:pt x="1863692" y="1202075"/>
                </a:lnTo>
                <a:lnTo>
                  <a:pt x="1863210" y="1200872"/>
                </a:lnTo>
                <a:lnTo>
                  <a:pt x="1860924" y="1198586"/>
                </a:lnTo>
                <a:lnTo>
                  <a:pt x="1859902" y="1195698"/>
                </a:lnTo>
                <a:lnTo>
                  <a:pt x="1861345" y="1195337"/>
                </a:lnTo>
                <a:lnTo>
                  <a:pt x="1862849" y="1196360"/>
                </a:lnTo>
                <a:lnTo>
                  <a:pt x="1865376" y="1196601"/>
                </a:lnTo>
                <a:lnTo>
                  <a:pt x="1866699" y="1197323"/>
                </a:lnTo>
                <a:lnTo>
                  <a:pt x="1868023" y="1199910"/>
                </a:lnTo>
                <a:lnTo>
                  <a:pt x="1868023" y="1201353"/>
                </a:lnTo>
                <a:lnTo>
                  <a:pt x="1869527" y="1202978"/>
                </a:lnTo>
                <a:lnTo>
                  <a:pt x="1871332" y="1203098"/>
                </a:lnTo>
                <a:lnTo>
                  <a:pt x="1870610" y="1200752"/>
                </a:lnTo>
                <a:lnTo>
                  <a:pt x="1869707" y="1199849"/>
                </a:lnTo>
                <a:lnTo>
                  <a:pt x="1868444" y="1196480"/>
                </a:lnTo>
                <a:lnTo>
                  <a:pt x="1865737" y="1194495"/>
                </a:lnTo>
                <a:lnTo>
                  <a:pt x="1864594" y="1194856"/>
                </a:lnTo>
                <a:lnTo>
                  <a:pt x="1863391" y="1193473"/>
                </a:lnTo>
                <a:lnTo>
                  <a:pt x="1860985" y="1191908"/>
                </a:lnTo>
                <a:lnTo>
                  <a:pt x="1859721" y="1186735"/>
                </a:lnTo>
                <a:lnTo>
                  <a:pt x="1860323" y="1186133"/>
                </a:lnTo>
                <a:lnTo>
                  <a:pt x="1861225" y="1182945"/>
                </a:lnTo>
                <a:lnTo>
                  <a:pt x="1860263" y="1182945"/>
                </a:lnTo>
                <a:lnTo>
                  <a:pt x="1857014" y="1185953"/>
                </a:lnTo>
                <a:lnTo>
                  <a:pt x="1854487" y="1186795"/>
                </a:lnTo>
                <a:lnTo>
                  <a:pt x="1850397" y="1185411"/>
                </a:lnTo>
                <a:lnTo>
                  <a:pt x="1850096" y="1182704"/>
                </a:lnTo>
                <a:lnTo>
                  <a:pt x="1849073" y="1183065"/>
                </a:lnTo>
                <a:lnTo>
                  <a:pt x="1848773" y="1181260"/>
                </a:lnTo>
                <a:lnTo>
                  <a:pt x="1850758" y="1181501"/>
                </a:lnTo>
                <a:lnTo>
                  <a:pt x="1850938" y="1179697"/>
                </a:lnTo>
                <a:lnTo>
                  <a:pt x="1849615" y="1178493"/>
                </a:lnTo>
                <a:lnTo>
                  <a:pt x="1848893" y="1176689"/>
                </a:lnTo>
                <a:lnTo>
                  <a:pt x="1850517" y="1175606"/>
                </a:lnTo>
                <a:lnTo>
                  <a:pt x="1844922" y="1173801"/>
                </a:lnTo>
                <a:lnTo>
                  <a:pt x="1842215" y="1171996"/>
                </a:lnTo>
                <a:lnTo>
                  <a:pt x="1837703" y="1169831"/>
                </a:lnTo>
                <a:lnTo>
                  <a:pt x="1836801" y="1167244"/>
                </a:lnTo>
                <a:lnTo>
                  <a:pt x="1835959" y="1166341"/>
                </a:lnTo>
                <a:lnTo>
                  <a:pt x="1832470" y="1164356"/>
                </a:lnTo>
                <a:lnTo>
                  <a:pt x="1831267" y="1161769"/>
                </a:lnTo>
                <a:lnTo>
                  <a:pt x="1828860" y="1159965"/>
                </a:lnTo>
                <a:lnTo>
                  <a:pt x="1828620" y="1159122"/>
                </a:lnTo>
                <a:lnTo>
                  <a:pt x="1831206" y="1158641"/>
                </a:lnTo>
                <a:lnTo>
                  <a:pt x="1832891" y="1157618"/>
                </a:lnTo>
                <a:lnTo>
                  <a:pt x="1832891" y="1156054"/>
                </a:lnTo>
                <a:lnTo>
                  <a:pt x="1834335" y="1157438"/>
                </a:lnTo>
                <a:lnTo>
                  <a:pt x="1835237" y="1159965"/>
                </a:lnTo>
                <a:lnTo>
                  <a:pt x="1836079" y="1159423"/>
                </a:lnTo>
                <a:lnTo>
                  <a:pt x="1835598" y="1156896"/>
                </a:lnTo>
                <a:lnTo>
                  <a:pt x="1832891" y="1152986"/>
                </a:lnTo>
                <a:lnTo>
                  <a:pt x="1833673" y="1151723"/>
                </a:lnTo>
                <a:lnTo>
                  <a:pt x="1832770" y="1149257"/>
                </a:lnTo>
                <a:lnTo>
                  <a:pt x="1832470" y="1150881"/>
                </a:lnTo>
                <a:lnTo>
                  <a:pt x="1831267" y="1151903"/>
                </a:lnTo>
                <a:lnTo>
                  <a:pt x="1831748" y="1155513"/>
                </a:lnTo>
                <a:lnTo>
                  <a:pt x="1830244" y="1156295"/>
                </a:lnTo>
                <a:lnTo>
                  <a:pt x="1828800" y="1154791"/>
                </a:lnTo>
                <a:lnTo>
                  <a:pt x="1826394" y="1154610"/>
                </a:lnTo>
                <a:lnTo>
                  <a:pt x="1826394" y="1157739"/>
                </a:lnTo>
                <a:lnTo>
                  <a:pt x="1825612" y="1155032"/>
                </a:lnTo>
                <a:lnTo>
                  <a:pt x="1823205" y="1154069"/>
                </a:lnTo>
                <a:lnTo>
                  <a:pt x="1822002" y="1152746"/>
                </a:lnTo>
                <a:lnTo>
                  <a:pt x="1817190" y="1152986"/>
                </a:lnTo>
                <a:lnTo>
                  <a:pt x="1815866" y="1150941"/>
                </a:lnTo>
                <a:lnTo>
                  <a:pt x="1815986" y="1149317"/>
                </a:lnTo>
                <a:lnTo>
                  <a:pt x="1813219" y="1149918"/>
                </a:lnTo>
                <a:lnTo>
                  <a:pt x="1812076" y="1152265"/>
                </a:lnTo>
                <a:lnTo>
                  <a:pt x="1809008" y="1151663"/>
                </a:lnTo>
                <a:lnTo>
                  <a:pt x="1808707" y="1151061"/>
                </a:lnTo>
                <a:lnTo>
                  <a:pt x="1804135" y="1149918"/>
                </a:lnTo>
                <a:lnTo>
                  <a:pt x="1803895" y="1149317"/>
                </a:lnTo>
                <a:lnTo>
                  <a:pt x="1800466" y="1147813"/>
                </a:lnTo>
                <a:lnTo>
                  <a:pt x="1799022" y="1147813"/>
                </a:lnTo>
                <a:lnTo>
                  <a:pt x="1800947" y="1146670"/>
                </a:lnTo>
                <a:lnTo>
                  <a:pt x="1801789" y="1144143"/>
                </a:lnTo>
                <a:lnTo>
                  <a:pt x="1799864" y="1141556"/>
                </a:lnTo>
                <a:lnTo>
                  <a:pt x="1800827" y="1141316"/>
                </a:lnTo>
                <a:lnTo>
                  <a:pt x="1799984" y="1140113"/>
                </a:lnTo>
                <a:lnTo>
                  <a:pt x="1801669" y="1139631"/>
                </a:lnTo>
                <a:lnTo>
                  <a:pt x="1800827" y="1138067"/>
                </a:lnTo>
                <a:lnTo>
                  <a:pt x="1801789" y="1137526"/>
                </a:lnTo>
                <a:lnTo>
                  <a:pt x="1804195" y="1139030"/>
                </a:lnTo>
                <a:lnTo>
                  <a:pt x="1806963" y="1138609"/>
                </a:lnTo>
                <a:lnTo>
                  <a:pt x="1808346" y="1137285"/>
                </a:lnTo>
                <a:lnTo>
                  <a:pt x="1810993" y="1137706"/>
                </a:lnTo>
                <a:lnTo>
                  <a:pt x="1812618" y="1136142"/>
                </a:lnTo>
                <a:lnTo>
                  <a:pt x="1814302" y="1135541"/>
                </a:lnTo>
                <a:lnTo>
                  <a:pt x="1813700" y="1133976"/>
                </a:lnTo>
                <a:lnTo>
                  <a:pt x="1812076" y="1134939"/>
                </a:lnTo>
                <a:lnTo>
                  <a:pt x="1809911" y="1134217"/>
                </a:lnTo>
                <a:lnTo>
                  <a:pt x="1806662" y="1134819"/>
                </a:lnTo>
                <a:lnTo>
                  <a:pt x="1802270" y="1133615"/>
                </a:lnTo>
                <a:lnTo>
                  <a:pt x="1801067" y="1131690"/>
                </a:lnTo>
                <a:lnTo>
                  <a:pt x="1801729" y="1130307"/>
                </a:lnTo>
                <a:lnTo>
                  <a:pt x="1803113" y="1129525"/>
                </a:lnTo>
                <a:lnTo>
                  <a:pt x="1801007" y="1128562"/>
                </a:lnTo>
                <a:lnTo>
                  <a:pt x="1797819" y="1124351"/>
                </a:lnTo>
                <a:lnTo>
                  <a:pt x="1797277" y="1118997"/>
                </a:lnTo>
                <a:lnTo>
                  <a:pt x="1798480" y="1118275"/>
                </a:lnTo>
                <a:lnTo>
                  <a:pt x="1798480" y="1115568"/>
                </a:lnTo>
                <a:lnTo>
                  <a:pt x="1795052" y="1117794"/>
                </a:lnTo>
                <a:lnTo>
                  <a:pt x="1792405" y="1116892"/>
                </a:lnTo>
                <a:lnTo>
                  <a:pt x="1792164" y="1115989"/>
                </a:lnTo>
                <a:lnTo>
                  <a:pt x="1789457" y="1113282"/>
                </a:lnTo>
                <a:lnTo>
                  <a:pt x="1789156" y="1110996"/>
                </a:lnTo>
                <a:lnTo>
                  <a:pt x="1789758" y="1110154"/>
                </a:lnTo>
                <a:lnTo>
                  <a:pt x="1789637" y="1106063"/>
                </a:lnTo>
                <a:lnTo>
                  <a:pt x="1792344" y="1106063"/>
                </a:lnTo>
                <a:lnTo>
                  <a:pt x="1792705" y="1105161"/>
                </a:lnTo>
                <a:lnTo>
                  <a:pt x="1795112" y="1107687"/>
                </a:lnTo>
                <a:lnTo>
                  <a:pt x="1801729" y="1109252"/>
                </a:lnTo>
                <a:lnTo>
                  <a:pt x="1804135" y="1110575"/>
                </a:lnTo>
                <a:lnTo>
                  <a:pt x="1809429" y="1112560"/>
                </a:lnTo>
                <a:lnTo>
                  <a:pt x="1811655" y="1113884"/>
                </a:lnTo>
                <a:lnTo>
                  <a:pt x="1814663" y="1117433"/>
                </a:lnTo>
                <a:lnTo>
                  <a:pt x="1817731" y="1118937"/>
                </a:lnTo>
                <a:lnTo>
                  <a:pt x="1817370" y="1117614"/>
                </a:lnTo>
                <a:lnTo>
                  <a:pt x="1814964" y="1116110"/>
                </a:lnTo>
                <a:lnTo>
                  <a:pt x="1812557" y="1113162"/>
                </a:lnTo>
                <a:lnTo>
                  <a:pt x="1810753" y="1111417"/>
                </a:lnTo>
                <a:lnTo>
                  <a:pt x="1808587" y="1110214"/>
                </a:lnTo>
                <a:lnTo>
                  <a:pt x="1806060" y="1108229"/>
                </a:lnTo>
                <a:lnTo>
                  <a:pt x="1804015" y="1108409"/>
                </a:lnTo>
                <a:lnTo>
                  <a:pt x="1801248" y="1106484"/>
                </a:lnTo>
                <a:lnTo>
                  <a:pt x="1799202" y="1104379"/>
                </a:lnTo>
                <a:lnTo>
                  <a:pt x="1795593" y="1103055"/>
                </a:lnTo>
                <a:lnTo>
                  <a:pt x="1794390" y="1101852"/>
                </a:lnTo>
                <a:lnTo>
                  <a:pt x="1791863" y="1102153"/>
                </a:lnTo>
                <a:lnTo>
                  <a:pt x="1791081" y="1101311"/>
                </a:lnTo>
                <a:lnTo>
                  <a:pt x="1792645" y="1100829"/>
                </a:lnTo>
                <a:lnTo>
                  <a:pt x="1792645" y="1098724"/>
                </a:lnTo>
                <a:lnTo>
                  <a:pt x="1791141" y="1096498"/>
                </a:lnTo>
                <a:lnTo>
                  <a:pt x="1791322" y="1094212"/>
                </a:lnTo>
                <a:lnTo>
                  <a:pt x="1790359" y="1089760"/>
                </a:lnTo>
                <a:lnTo>
                  <a:pt x="1789758" y="1089039"/>
                </a:lnTo>
                <a:lnTo>
                  <a:pt x="1789156" y="1090603"/>
                </a:lnTo>
                <a:lnTo>
                  <a:pt x="1789938" y="1094092"/>
                </a:lnTo>
                <a:lnTo>
                  <a:pt x="1789336" y="1094513"/>
                </a:lnTo>
                <a:lnTo>
                  <a:pt x="1787712" y="1092527"/>
                </a:lnTo>
                <a:lnTo>
                  <a:pt x="1787833" y="1094392"/>
                </a:lnTo>
                <a:lnTo>
                  <a:pt x="1789156" y="1096317"/>
                </a:lnTo>
                <a:lnTo>
                  <a:pt x="1789216" y="1100408"/>
                </a:lnTo>
                <a:lnTo>
                  <a:pt x="1787652" y="1100709"/>
                </a:lnTo>
                <a:lnTo>
                  <a:pt x="1785968" y="1100288"/>
                </a:lnTo>
                <a:lnTo>
                  <a:pt x="1784043" y="1097641"/>
                </a:lnTo>
                <a:lnTo>
                  <a:pt x="1781937" y="1093911"/>
                </a:lnTo>
                <a:lnTo>
                  <a:pt x="1778448" y="1090061"/>
                </a:lnTo>
                <a:lnTo>
                  <a:pt x="1778749" y="1087294"/>
                </a:lnTo>
                <a:lnTo>
                  <a:pt x="1781516" y="1084587"/>
                </a:lnTo>
                <a:lnTo>
                  <a:pt x="1783561" y="1088016"/>
                </a:lnTo>
                <a:lnTo>
                  <a:pt x="1784825" y="1088256"/>
                </a:lnTo>
                <a:lnTo>
                  <a:pt x="1784163" y="1085128"/>
                </a:lnTo>
                <a:lnTo>
                  <a:pt x="1782599" y="1082963"/>
                </a:lnTo>
                <a:lnTo>
                  <a:pt x="1781396" y="1082361"/>
                </a:lnTo>
                <a:lnTo>
                  <a:pt x="1780433" y="1079834"/>
                </a:lnTo>
                <a:lnTo>
                  <a:pt x="1778809" y="1080917"/>
                </a:lnTo>
                <a:lnTo>
                  <a:pt x="1779110" y="1082662"/>
                </a:lnTo>
                <a:lnTo>
                  <a:pt x="1780373" y="1083624"/>
                </a:lnTo>
                <a:lnTo>
                  <a:pt x="1776342" y="1087113"/>
                </a:lnTo>
                <a:lnTo>
                  <a:pt x="1774538" y="1086512"/>
                </a:lnTo>
                <a:lnTo>
                  <a:pt x="1770026" y="1082241"/>
                </a:lnTo>
                <a:lnTo>
                  <a:pt x="1768221" y="1081037"/>
                </a:lnTo>
                <a:lnTo>
                  <a:pt x="1766416" y="1076405"/>
                </a:lnTo>
                <a:lnTo>
                  <a:pt x="1766356" y="1074601"/>
                </a:lnTo>
                <a:lnTo>
                  <a:pt x="1765273" y="1071232"/>
                </a:lnTo>
                <a:lnTo>
                  <a:pt x="1765153" y="1069066"/>
                </a:lnTo>
                <a:lnTo>
                  <a:pt x="1766296" y="1067923"/>
                </a:lnTo>
                <a:lnTo>
                  <a:pt x="1765875" y="1065095"/>
                </a:lnTo>
                <a:lnTo>
                  <a:pt x="1764611" y="1063893"/>
                </a:lnTo>
                <a:lnTo>
                  <a:pt x="1767439" y="1062389"/>
                </a:lnTo>
                <a:lnTo>
                  <a:pt x="1769003" y="1060162"/>
                </a:lnTo>
                <a:lnTo>
                  <a:pt x="1767198" y="1058358"/>
                </a:lnTo>
                <a:lnTo>
                  <a:pt x="1767258" y="1056734"/>
                </a:lnTo>
                <a:lnTo>
                  <a:pt x="1766176" y="1053605"/>
                </a:lnTo>
                <a:lnTo>
                  <a:pt x="1765033" y="1053846"/>
                </a:lnTo>
                <a:lnTo>
                  <a:pt x="1765033" y="1059441"/>
                </a:lnTo>
                <a:lnTo>
                  <a:pt x="1762987" y="1061607"/>
                </a:lnTo>
                <a:lnTo>
                  <a:pt x="1761784" y="1062148"/>
                </a:lnTo>
                <a:lnTo>
                  <a:pt x="1762025" y="1064915"/>
                </a:lnTo>
                <a:lnTo>
                  <a:pt x="1764191" y="1066780"/>
                </a:lnTo>
                <a:lnTo>
                  <a:pt x="1763048" y="1067983"/>
                </a:lnTo>
                <a:lnTo>
                  <a:pt x="1762687" y="1070510"/>
                </a:lnTo>
                <a:lnTo>
                  <a:pt x="1761002" y="1070149"/>
                </a:lnTo>
                <a:lnTo>
                  <a:pt x="1757693" y="1071833"/>
                </a:lnTo>
                <a:lnTo>
                  <a:pt x="1755107" y="1071954"/>
                </a:lnTo>
                <a:lnTo>
                  <a:pt x="1751437" y="1070389"/>
                </a:lnTo>
                <a:lnTo>
                  <a:pt x="1748068" y="1070028"/>
                </a:lnTo>
                <a:lnTo>
                  <a:pt x="1747166" y="1071232"/>
                </a:lnTo>
                <a:lnTo>
                  <a:pt x="1743376" y="1070630"/>
                </a:lnTo>
                <a:lnTo>
                  <a:pt x="1739526" y="1067021"/>
                </a:lnTo>
                <a:lnTo>
                  <a:pt x="1738503" y="1065456"/>
                </a:lnTo>
                <a:lnTo>
                  <a:pt x="1739947" y="1063832"/>
                </a:lnTo>
                <a:lnTo>
                  <a:pt x="1741752" y="1062990"/>
                </a:lnTo>
                <a:lnTo>
                  <a:pt x="1741270" y="1061666"/>
                </a:lnTo>
                <a:lnTo>
                  <a:pt x="1739165" y="1062328"/>
                </a:lnTo>
                <a:lnTo>
                  <a:pt x="1739646" y="1061246"/>
                </a:lnTo>
                <a:lnTo>
                  <a:pt x="1739466" y="1058538"/>
                </a:lnTo>
                <a:lnTo>
                  <a:pt x="1736157" y="1059561"/>
                </a:lnTo>
                <a:lnTo>
                  <a:pt x="1734954" y="1058418"/>
                </a:lnTo>
                <a:lnTo>
                  <a:pt x="1731946" y="1050778"/>
                </a:lnTo>
                <a:lnTo>
                  <a:pt x="1732427" y="1050477"/>
                </a:lnTo>
                <a:lnTo>
                  <a:pt x="1729840" y="1048793"/>
                </a:lnTo>
                <a:lnTo>
                  <a:pt x="1730261" y="1048011"/>
                </a:lnTo>
                <a:lnTo>
                  <a:pt x="1728998" y="1047108"/>
                </a:lnTo>
                <a:lnTo>
                  <a:pt x="1725328" y="1042175"/>
                </a:lnTo>
                <a:lnTo>
                  <a:pt x="1724426" y="1041514"/>
                </a:lnTo>
                <a:lnTo>
                  <a:pt x="1721900" y="1037002"/>
                </a:lnTo>
                <a:lnTo>
                  <a:pt x="1724847" y="1036340"/>
                </a:lnTo>
                <a:lnTo>
                  <a:pt x="1723644" y="1034776"/>
                </a:lnTo>
                <a:lnTo>
                  <a:pt x="1723824" y="1032310"/>
                </a:lnTo>
                <a:lnTo>
                  <a:pt x="1723163" y="1028399"/>
                </a:lnTo>
                <a:lnTo>
                  <a:pt x="1720636" y="1026234"/>
                </a:lnTo>
                <a:lnTo>
                  <a:pt x="1721719" y="1024790"/>
                </a:lnTo>
                <a:lnTo>
                  <a:pt x="1720335" y="1024910"/>
                </a:lnTo>
                <a:lnTo>
                  <a:pt x="1720456" y="1029001"/>
                </a:lnTo>
                <a:lnTo>
                  <a:pt x="1719313" y="1028219"/>
                </a:lnTo>
                <a:lnTo>
                  <a:pt x="1720035" y="1030986"/>
                </a:lnTo>
                <a:lnTo>
                  <a:pt x="1719914" y="1032791"/>
                </a:lnTo>
                <a:lnTo>
                  <a:pt x="1717869" y="1030445"/>
                </a:lnTo>
                <a:lnTo>
                  <a:pt x="1717027" y="1028459"/>
                </a:lnTo>
                <a:lnTo>
                  <a:pt x="1714259" y="1025632"/>
                </a:lnTo>
                <a:lnTo>
                  <a:pt x="1713357" y="1023466"/>
                </a:lnTo>
                <a:lnTo>
                  <a:pt x="1713718" y="1022564"/>
                </a:lnTo>
                <a:lnTo>
                  <a:pt x="1713116" y="1020037"/>
                </a:lnTo>
                <a:lnTo>
                  <a:pt x="1711853" y="1017811"/>
                </a:lnTo>
                <a:lnTo>
                  <a:pt x="1710951" y="1012217"/>
                </a:lnTo>
                <a:lnTo>
                  <a:pt x="1709627" y="1009810"/>
                </a:lnTo>
                <a:lnTo>
                  <a:pt x="1709026" y="1006201"/>
                </a:lnTo>
                <a:lnTo>
                  <a:pt x="1707522" y="1002772"/>
                </a:lnTo>
                <a:lnTo>
                  <a:pt x="1705356" y="999343"/>
                </a:lnTo>
                <a:lnTo>
                  <a:pt x="1704634" y="996816"/>
                </a:lnTo>
                <a:lnTo>
                  <a:pt x="1702829" y="996997"/>
                </a:lnTo>
                <a:lnTo>
                  <a:pt x="1702468" y="994591"/>
                </a:lnTo>
                <a:lnTo>
                  <a:pt x="1700303" y="991703"/>
                </a:lnTo>
                <a:lnTo>
                  <a:pt x="1700002" y="988093"/>
                </a:lnTo>
                <a:lnTo>
                  <a:pt x="1700182" y="985627"/>
                </a:lnTo>
                <a:lnTo>
                  <a:pt x="1699942" y="983221"/>
                </a:lnTo>
                <a:lnTo>
                  <a:pt x="1700182" y="979010"/>
                </a:lnTo>
                <a:lnTo>
                  <a:pt x="1700664" y="977145"/>
                </a:lnTo>
                <a:lnTo>
                  <a:pt x="1698558" y="974739"/>
                </a:lnTo>
                <a:lnTo>
                  <a:pt x="1698979" y="977205"/>
                </a:lnTo>
                <a:lnTo>
                  <a:pt x="1698979" y="982619"/>
                </a:lnTo>
                <a:lnTo>
                  <a:pt x="1698678" y="986349"/>
                </a:lnTo>
                <a:lnTo>
                  <a:pt x="1699220" y="989477"/>
                </a:lnTo>
                <a:lnTo>
                  <a:pt x="1697175" y="989898"/>
                </a:lnTo>
                <a:lnTo>
                  <a:pt x="1695189" y="989417"/>
                </a:lnTo>
                <a:lnTo>
                  <a:pt x="1693144" y="987853"/>
                </a:lnTo>
                <a:lnTo>
                  <a:pt x="1692723" y="989056"/>
                </a:lnTo>
                <a:lnTo>
                  <a:pt x="1697235" y="991282"/>
                </a:lnTo>
                <a:lnTo>
                  <a:pt x="1698378" y="993808"/>
                </a:lnTo>
                <a:lnTo>
                  <a:pt x="1697896" y="995132"/>
                </a:lnTo>
                <a:lnTo>
                  <a:pt x="1699160" y="995312"/>
                </a:lnTo>
                <a:lnTo>
                  <a:pt x="1701325" y="996997"/>
                </a:lnTo>
                <a:lnTo>
                  <a:pt x="1703130" y="1000606"/>
                </a:lnTo>
                <a:lnTo>
                  <a:pt x="1702529" y="1001328"/>
                </a:lnTo>
                <a:lnTo>
                  <a:pt x="1705176" y="1005479"/>
                </a:lnTo>
                <a:lnTo>
                  <a:pt x="1704213" y="1005900"/>
                </a:lnTo>
                <a:lnTo>
                  <a:pt x="1703551" y="1004516"/>
                </a:lnTo>
                <a:lnTo>
                  <a:pt x="1701807" y="1004035"/>
                </a:lnTo>
                <a:lnTo>
                  <a:pt x="1700604" y="999283"/>
                </a:lnTo>
                <a:lnTo>
                  <a:pt x="1695611" y="994831"/>
                </a:lnTo>
                <a:lnTo>
                  <a:pt x="1692362" y="993087"/>
                </a:lnTo>
                <a:lnTo>
                  <a:pt x="1689474" y="993207"/>
                </a:lnTo>
                <a:lnTo>
                  <a:pt x="1692482" y="994470"/>
                </a:lnTo>
                <a:lnTo>
                  <a:pt x="1693565" y="996155"/>
                </a:lnTo>
                <a:lnTo>
                  <a:pt x="1697115" y="999524"/>
                </a:lnTo>
                <a:lnTo>
                  <a:pt x="1697415" y="1001990"/>
                </a:lnTo>
                <a:lnTo>
                  <a:pt x="1698919" y="1004276"/>
                </a:lnTo>
                <a:lnTo>
                  <a:pt x="1701386" y="1004998"/>
                </a:lnTo>
                <a:lnTo>
                  <a:pt x="1701747" y="1007404"/>
                </a:lnTo>
                <a:lnTo>
                  <a:pt x="1701325" y="1010231"/>
                </a:lnTo>
                <a:lnTo>
                  <a:pt x="1702348" y="1011435"/>
                </a:lnTo>
                <a:lnTo>
                  <a:pt x="1701446" y="1012397"/>
                </a:lnTo>
                <a:lnTo>
                  <a:pt x="1702228" y="1014382"/>
                </a:lnTo>
                <a:lnTo>
                  <a:pt x="1701807" y="1015345"/>
                </a:lnTo>
                <a:lnTo>
                  <a:pt x="1703611" y="1018473"/>
                </a:lnTo>
                <a:lnTo>
                  <a:pt x="1705537" y="1019556"/>
                </a:lnTo>
                <a:lnTo>
                  <a:pt x="1705236" y="1021722"/>
                </a:lnTo>
                <a:lnTo>
                  <a:pt x="1708123" y="1027136"/>
                </a:lnTo>
                <a:lnTo>
                  <a:pt x="1710409" y="1029843"/>
                </a:lnTo>
                <a:lnTo>
                  <a:pt x="1711312" y="1034836"/>
                </a:lnTo>
                <a:lnTo>
                  <a:pt x="1713177" y="1036701"/>
                </a:lnTo>
                <a:lnTo>
                  <a:pt x="1713959" y="1038746"/>
                </a:lnTo>
                <a:lnTo>
                  <a:pt x="1716064" y="1042175"/>
                </a:lnTo>
                <a:lnTo>
                  <a:pt x="1716786" y="1045304"/>
                </a:lnTo>
                <a:lnTo>
                  <a:pt x="1716004" y="1045183"/>
                </a:lnTo>
                <a:lnTo>
                  <a:pt x="1715222" y="1042777"/>
                </a:lnTo>
                <a:lnTo>
                  <a:pt x="1713417" y="1042115"/>
                </a:lnTo>
                <a:lnTo>
                  <a:pt x="1714440" y="1043980"/>
                </a:lnTo>
                <a:lnTo>
                  <a:pt x="1714741" y="1046326"/>
                </a:lnTo>
                <a:lnTo>
                  <a:pt x="1715703" y="1046928"/>
                </a:lnTo>
                <a:lnTo>
                  <a:pt x="1718290" y="1052462"/>
                </a:lnTo>
                <a:lnTo>
                  <a:pt x="1717688" y="1052462"/>
                </a:lnTo>
                <a:lnTo>
                  <a:pt x="1718531" y="1054869"/>
                </a:lnTo>
                <a:lnTo>
                  <a:pt x="1720335" y="1057576"/>
                </a:lnTo>
                <a:lnTo>
                  <a:pt x="1721358" y="1061607"/>
                </a:lnTo>
                <a:lnTo>
                  <a:pt x="1722561" y="1063532"/>
                </a:lnTo>
                <a:lnTo>
                  <a:pt x="1723163" y="1067021"/>
                </a:lnTo>
                <a:lnTo>
                  <a:pt x="1720937" y="1068044"/>
                </a:lnTo>
                <a:lnTo>
                  <a:pt x="1721659" y="1069427"/>
                </a:lnTo>
                <a:lnTo>
                  <a:pt x="1720937" y="1070389"/>
                </a:lnTo>
                <a:lnTo>
                  <a:pt x="1723584" y="1075443"/>
                </a:lnTo>
                <a:lnTo>
                  <a:pt x="1722140" y="1076044"/>
                </a:lnTo>
                <a:lnTo>
                  <a:pt x="1720095" y="1074661"/>
                </a:lnTo>
                <a:lnTo>
                  <a:pt x="1719072" y="1075082"/>
                </a:lnTo>
                <a:lnTo>
                  <a:pt x="1716184" y="1073277"/>
                </a:lnTo>
                <a:lnTo>
                  <a:pt x="1714139" y="1073818"/>
                </a:lnTo>
                <a:lnTo>
                  <a:pt x="1712274" y="1072856"/>
                </a:lnTo>
                <a:lnTo>
                  <a:pt x="1710530" y="1070811"/>
                </a:lnTo>
                <a:lnTo>
                  <a:pt x="1709387" y="1068404"/>
                </a:lnTo>
                <a:lnTo>
                  <a:pt x="1708003" y="1066960"/>
                </a:lnTo>
                <a:lnTo>
                  <a:pt x="1705055" y="1059982"/>
                </a:lnTo>
                <a:lnTo>
                  <a:pt x="1703311" y="1054929"/>
                </a:lnTo>
                <a:lnTo>
                  <a:pt x="1702108" y="1053245"/>
                </a:lnTo>
                <a:lnTo>
                  <a:pt x="1701506" y="1053966"/>
                </a:lnTo>
                <a:lnTo>
                  <a:pt x="1702890" y="1055410"/>
                </a:lnTo>
                <a:lnTo>
                  <a:pt x="1703371" y="1057395"/>
                </a:lnTo>
                <a:lnTo>
                  <a:pt x="1702108" y="1055350"/>
                </a:lnTo>
                <a:lnTo>
                  <a:pt x="1702408" y="1057456"/>
                </a:lnTo>
                <a:lnTo>
                  <a:pt x="1704694" y="1060644"/>
                </a:lnTo>
                <a:lnTo>
                  <a:pt x="1704273" y="1063351"/>
                </a:lnTo>
                <a:lnTo>
                  <a:pt x="1703311" y="1063351"/>
                </a:lnTo>
                <a:lnTo>
                  <a:pt x="1700303" y="1061065"/>
                </a:lnTo>
                <a:lnTo>
                  <a:pt x="1699641" y="1061306"/>
                </a:lnTo>
                <a:lnTo>
                  <a:pt x="1697656" y="1060042"/>
                </a:lnTo>
                <a:lnTo>
                  <a:pt x="1695550" y="1062509"/>
                </a:lnTo>
                <a:lnTo>
                  <a:pt x="1693625" y="1063050"/>
                </a:lnTo>
                <a:lnTo>
                  <a:pt x="1690918" y="1063231"/>
                </a:lnTo>
                <a:lnTo>
                  <a:pt x="1688933" y="1064193"/>
                </a:lnTo>
                <a:lnTo>
                  <a:pt x="1685323" y="1064975"/>
                </a:lnTo>
                <a:lnTo>
                  <a:pt x="1685745" y="1061907"/>
                </a:lnTo>
                <a:lnTo>
                  <a:pt x="1685444" y="1059381"/>
                </a:lnTo>
                <a:lnTo>
                  <a:pt x="1686406" y="1058178"/>
                </a:lnTo>
                <a:lnTo>
                  <a:pt x="1685384" y="1058057"/>
                </a:lnTo>
                <a:lnTo>
                  <a:pt x="1683639" y="1059441"/>
                </a:lnTo>
                <a:lnTo>
                  <a:pt x="1681233" y="1058238"/>
                </a:lnTo>
                <a:lnTo>
                  <a:pt x="1682556" y="1055290"/>
                </a:lnTo>
                <a:lnTo>
                  <a:pt x="1683519" y="1055651"/>
                </a:lnTo>
                <a:lnTo>
                  <a:pt x="1683639" y="1054147"/>
                </a:lnTo>
                <a:lnTo>
                  <a:pt x="1682556" y="1053906"/>
                </a:lnTo>
                <a:lnTo>
                  <a:pt x="1681654" y="1052402"/>
                </a:lnTo>
                <a:lnTo>
                  <a:pt x="1681173" y="1049996"/>
                </a:lnTo>
                <a:lnTo>
                  <a:pt x="1682556" y="1048011"/>
                </a:lnTo>
                <a:lnTo>
                  <a:pt x="1684180" y="1049394"/>
                </a:lnTo>
                <a:lnTo>
                  <a:pt x="1686466" y="1047529"/>
                </a:lnTo>
                <a:lnTo>
                  <a:pt x="1684722" y="1047108"/>
                </a:lnTo>
                <a:lnTo>
                  <a:pt x="1683098" y="1045304"/>
                </a:lnTo>
                <a:lnTo>
                  <a:pt x="1680812" y="1040130"/>
                </a:lnTo>
                <a:lnTo>
                  <a:pt x="1679609" y="1040371"/>
                </a:lnTo>
                <a:lnTo>
                  <a:pt x="1678405" y="1038686"/>
                </a:lnTo>
                <a:lnTo>
                  <a:pt x="1678706" y="1036520"/>
                </a:lnTo>
                <a:lnTo>
                  <a:pt x="1677022" y="1035197"/>
                </a:lnTo>
                <a:lnTo>
                  <a:pt x="1676601" y="1033573"/>
                </a:lnTo>
                <a:lnTo>
                  <a:pt x="1674435" y="1031287"/>
                </a:lnTo>
                <a:lnTo>
                  <a:pt x="1674555" y="1029843"/>
                </a:lnTo>
                <a:lnTo>
                  <a:pt x="1677202" y="1028459"/>
                </a:lnTo>
                <a:lnTo>
                  <a:pt x="1675879" y="1027858"/>
                </a:lnTo>
                <a:lnTo>
                  <a:pt x="1674555" y="1025211"/>
                </a:lnTo>
                <a:lnTo>
                  <a:pt x="1675036" y="1023045"/>
                </a:lnTo>
                <a:lnTo>
                  <a:pt x="1674676" y="1021842"/>
                </a:lnTo>
                <a:lnTo>
                  <a:pt x="1672029" y="1019616"/>
                </a:lnTo>
                <a:lnTo>
                  <a:pt x="1671788" y="1018172"/>
                </a:lnTo>
                <a:lnTo>
                  <a:pt x="1670164" y="1018172"/>
                </a:lnTo>
                <a:lnTo>
                  <a:pt x="1670645" y="1020880"/>
                </a:lnTo>
                <a:lnTo>
                  <a:pt x="1672690" y="1023105"/>
                </a:lnTo>
                <a:lnTo>
                  <a:pt x="1671547" y="1024188"/>
                </a:lnTo>
                <a:lnTo>
                  <a:pt x="1672510" y="1024910"/>
                </a:lnTo>
                <a:lnTo>
                  <a:pt x="1673292" y="1027136"/>
                </a:lnTo>
                <a:lnTo>
                  <a:pt x="1672690" y="1031106"/>
                </a:lnTo>
                <a:lnTo>
                  <a:pt x="1671728" y="1034295"/>
                </a:lnTo>
                <a:lnTo>
                  <a:pt x="1672149" y="1036400"/>
                </a:lnTo>
                <a:lnTo>
                  <a:pt x="1667878" y="1036520"/>
                </a:lnTo>
                <a:lnTo>
                  <a:pt x="1666614" y="1035318"/>
                </a:lnTo>
                <a:lnTo>
                  <a:pt x="1664810" y="1034836"/>
                </a:lnTo>
                <a:lnTo>
                  <a:pt x="1661200" y="1031949"/>
                </a:lnTo>
                <a:lnTo>
                  <a:pt x="1660057" y="1032189"/>
                </a:lnTo>
                <a:lnTo>
                  <a:pt x="1657290" y="1030685"/>
                </a:lnTo>
                <a:lnTo>
                  <a:pt x="1654823" y="1024188"/>
                </a:lnTo>
                <a:lnTo>
                  <a:pt x="1654703" y="1022203"/>
                </a:lnTo>
                <a:lnTo>
                  <a:pt x="1652898" y="1021541"/>
                </a:lnTo>
                <a:lnTo>
                  <a:pt x="1653019" y="1025091"/>
                </a:lnTo>
                <a:lnTo>
                  <a:pt x="1652357" y="1025512"/>
                </a:lnTo>
                <a:lnTo>
                  <a:pt x="1650251" y="1022564"/>
                </a:lnTo>
                <a:lnTo>
                  <a:pt x="1649048" y="1020398"/>
                </a:lnTo>
                <a:lnTo>
                  <a:pt x="1646642" y="1018594"/>
                </a:lnTo>
                <a:lnTo>
                  <a:pt x="1650673" y="1024790"/>
                </a:lnTo>
                <a:lnTo>
                  <a:pt x="1651094" y="1027196"/>
                </a:lnTo>
                <a:lnTo>
                  <a:pt x="1648627" y="1026775"/>
                </a:lnTo>
                <a:lnTo>
                  <a:pt x="1648266" y="1025933"/>
                </a:lnTo>
                <a:lnTo>
                  <a:pt x="1645379" y="1024309"/>
                </a:lnTo>
                <a:lnTo>
                  <a:pt x="1643875" y="1024008"/>
                </a:lnTo>
                <a:lnTo>
                  <a:pt x="1642190" y="1022805"/>
                </a:lnTo>
                <a:lnTo>
                  <a:pt x="1640025" y="1022203"/>
                </a:lnTo>
                <a:lnTo>
                  <a:pt x="1638822" y="1020398"/>
                </a:lnTo>
                <a:lnTo>
                  <a:pt x="1636716" y="1019436"/>
                </a:lnTo>
                <a:lnTo>
                  <a:pt x="1635513" y="1017511"/>
                </a:lnTo>
                <a:lnTo>
                  <a:pt x="1632986" y="1015104"/>
                </a:lnTo>
                <a:lnTo>
                  <a:pt x="1631663" y="1015285"/>
                </a:lnTo>
                <a:lnTo>
                  <a:pt x="1631362" y="1016368"/>
                </a:lnTo>
                <a:lnTo>
                  <a:pt x="1632565" y="1018172"/>
                </a:lnTo>
                <a:lnTo>
                  <a:pt x="1633768" y="1018293"/>
                </a:lnTo>
                <a:lnTo>
                  <a:pt x="1635392" y="1021000"/>
                </a:lnTo>
                <a:lnTo>
                  <a:pt x="1637077" y="1021662"/>
                </a:lnTo>
                <a:lnTo>
                  <a:pt x="1638581" y="1024730"/>
                </a:lnTo>
                <a:lnTo>
                  <a:pt x="1638099" y="1025993"/>
                </a:lnTo>
                <a:lnTo>
                  <a:pt x="1635874" y="1025632"/>
                </a:lnTo>
                <a:lnTo>
                  <a:pt x="1633287" y="1026835"/>
                </a:lnTo>
                <a:lnTo>
                  <a:pt x="1632204" y="1030264"/>
                </a:lnTo>
                <a:lnTo>
                  <a:pt x="1630399" y="1032610"/>
                </a:lnTo>
                <a:lnTo>
                  <a:pt x="1631121" y="1033573"/>
                </a:lnTo>
                <a:lnTo>
                  <a:pt x="1634009" y="1029603"/>
                </a:lnTo>
                <a:lnTo>
                  <a:pt x="1634610" y="1027497"/>
                </a:lnTo>
                <a:lnTo>
                  <a:pt x="1637498" y="1028099"/>
                </a:lnTo>
                <a:lnTo>
                  <a:pt x="1638581" y="1027497"/>
                </a:lnTo>
                <a:lnTo>
                  <a:pt x="1639844" y="1028459"/>
                </a:lnTo>
                <a:lnTo>
                  <a:pt x="1643935" y="1028760"/>
                </a:lnTo>
                <a:lnTo>
                  <a:pt x="1646341" y="1028580"/>
                </a:lnTo>
                <a:lnTo>
                  <a:pt x="1648988" y="1029843"/>
                </a:lnTo>
                <a:lnTo>
                  <a:pt x="1650011" y="1031046"/>
                </a:lnTo>
                <a:lnTo>
                  <a:pt x="1651815" y="1030625"/>
                </a:lnTo>
                <a:lnTo>
                  <a:pt x="1654402" y="1031648"/>
                </a:lnTo>
                <a:lnTo>
                  <a:pt x="1657711" y="1034295"/>
                </a:lnTo>
                <a:lnTo>
                  <a:pt x="1656929" y="1035197"/>
                </a:lnTo>
                <a:lnTo>
                  <a:pt x="1659335" y="1035498"/>
                </a:lnTo>
                <a:lnTo>
                  <a:pt x="1659997" y="1036881"/>
                </a:lnTo>
                <a:lnTo>
                  <a:pt x="1658252" y="1037002"/>
                </a:lnTo>
                <a:lnTo>
                  <a:pt x="1656267" y="1036160"/>
                </a:lnTo>
                <a:lnTo>
                  <a:pt x="1656087" y="1036761"/>
                </a:lnTo>
                <a:lnTo>
                  <a:pt x="1658794" y="1038385"/>
                </a:lnTo>
                <a:lnTo>
                  <a:pt x="1662403" y="1040010"/>
                </a:lnTo>
                <a:lnTo>
                  <a:pt x="1664509" y="1042236"/>
                </a:lnTo>
                <a:lnTo>
                  <a:pt x="1662704" y="1045243"/>
                </a:lnTo>
                <a:lnTo>
                  <a:pt x="1661020" y="1046146"/>
                </a:lnTo>
                <a:lnTo>
                  <a:pt x="1659034" y="1049154"/>
                </a:lnTo>
                <a:lnTo>
                  <a:pt x="1657410" y="1049936"/>
                </a:lnTo>
                <a:lnTo>
                  <a:pt x="1660177" y="1050718"/>
                </a:lnTo>
                <a:lnTo>
                  <a:pt x="1660960" y="1048312"/>
                </a:lnTo>
                <a:lnTo>
                  <a:pt x="1663005" y="1047890"/>
                </a:lnTo>
                <a:lnTo>
                  <a:pt x="1663486" y="1046808"/>
                </a:lnTo>
                <a:lnTo>
                  <a:pt x="1666013" y="1043439"/>
                </a:lnTo>
                <a:lnTo>
                  <a:pt x="1668840" y="1045965"/>
                </a:lnTo>
                <a:lnTo>
                  <a:pt x="1671126" y="1047469"/>
                </a:lnTo>
                <a:lnTo>
                  <a:pt x="1672029" y="1049274"/>
                </a:lnTo>
                <a:lnTo>
                  <a:pt x="1670404" y="1048552"/>
                </a:lnTo>
                <a:lnTo>
                  <a:pt x="1671367" y="1050357"/>
                </a:lnTo>
                <a:lnTo>
                  <a:pt x="1674134" y="1051921"/>
                </a:lnTo>
                <a:lnTo>
                  <a:pt x="1674615" y="1053906"/>
                </a:lnTo>
                <a:lnTo>
                  <a:pt x="1676540" y="1055109"/>
                </a:lnTo>
                <a:lnTo>
                  <a:pt x="1677142" y="1058117"/>
                </a:lnTo>
                <a:lnTo>
                  <a:pt x="1678105" y="1058719"/>
                </a:lnTo>
                <a:lnTo>
                  <a:pt x="1677563" y="1060343"/>
                </a:lnTo>
                <a:lnTo>
                  <a:pt x="1678766" y="1061246"/>
                </a:lnTo>
                <a:lnTo>
                  <a:pt x="1679248" y="1064434"/>
                </a:lnTo>
                <a:lnTo>
                  <a:pt x="1680270" y="1066178"/>
                </a:lnTo>
                <a:lnTo>
                  <a:pt x="1678886" y="1066720"/>
                </a:lnTo>
                <a:lnTo>
                  <a:pt x="1677503" y="1068705"/>
                </a:lnTo>
                <a:lnTo>
                  <a:pt x="1675458" y="1068705"/>
                </a:lnTo>
                <a:lnTo>
                  <a:pt x="1673472" y="1069607"/>
                </a:lnTo>
                <a:lnTo>
                  <a:pt x="1673051" y="1070389"/>
                </a:lnTo>
                <a:lnTo>
                  <a:pt x="1670224" y="1071713"/>
                </a:lnTo>
                <a:lnTo>
                  <a:pt x="1669321" y="1071111"/>
                </a:lnTo>
                <a:lnTo>
                  <a:pt x="1669321" y="1069487"/>
                </a:lnTo>
                <a:lnTo>
                  <a:pt x="1670103" y="1067682"/>
                </a:lnTo>
                <a:lnTo>
                  <a:pt x="1668540" y="1066901"/>
                </a:lnTo>
                <a:lnTo>
                  <a:pt x="1665532" y="1068103"/>
                </a:lnTo>
                <a:lnTo>
                  <a:pt x="1666735" y="1070690"/>
                </a:lnTo>
                <a:lnTo>
                  <a:pt x="1666434" y="1073397"/>
                </a:lnTo>
                <a:lnTo>
                  <a:pt x="1663426" y="1072375"/>
                </a:lnTo>
                <a:lnTo>
                  <a:pt x="1663065" y="1073458"/>
                </a:lnTo>
                <a:lnTo>
                  <a:pt x="1660960" y="1073638"/>
                </a:lnTo>
                <a:lnTo>
                  <a:pt x="1658313" y="1072615"/>
                </a:lnTo>
                <a:lnTo>
                  <a:pt x="1656989" y="1070209"/>
                </a:lnTo>
                <a:lnTo>
                  <a:pt x="1655004" y="1072014"/>
                </a:lnTo>
                <a:lnTo>
                  <a:pt x="1657290" y="1073999"/>
                </a:lnTo>
                <a:lnTo>
                  <a:pt x="1658192" y="1075683"/>
                </a:lnTo>
                <a:lnTo>
                  <a:pt x="1658674" y="1078571"/>
                </a:lnTo>
                <a:lnTo>
                  <a:pt x="1658192" y="1080075"/>
                </a:lnTo>
                <a:lnTo>
                  <a:pt x="1656748" y="1081519"/>
                </a:lnTo>
                <a:lnTo>
                  <a:pt x="1653921" y="1081639"/>
                </a:lnTo>
                <a:lnTo>
                  <a:pt x="1651996" y="1079112"/>
                </a:lnTo>
                <a:lnTo>
                  <a:pt x="1651515" y="1077067"/>
                </a:lnTo>
                <a:lnTo>
                  <a:pt x="1653440" y="1075984"/>
                </a:lnTo>
                <a:lnTo>
                  <a:pt x="1653199" y="1074841"/>
                </a:lnTo>
                <a:lnTo>
                  <a:pt x="1651214" y="1075924"/>
                </a:lnTo>
                <a:lnTo>
                  <a:pt x="1650492" y="1074540"/>
                </a:lnTo>
                <a:lnTo>
                  <a:pt x="1650071" y="1076044"/>
                </a:lnTo>
                <a:lnTo>
                  <a:pt x="1648687" y="1075623"/>
                </a:lnTo>
                <a:lnTo>
                  <a:pt x="1648507" y="1073879"/>
                </a:lnTo>
                <a:lnTo>
                  <a:pt x="1649229" y="1072675"/>
                </a:lnTo>
                <a:lnTo>
                  <a:pt x="1647244" y="1072375"/>
                </a:lnTo>
                <a:lnTo>
                  <a:pt x="1648086" y="1073277"/>
                </a:lnTo>
                <a:lnTo>
                  <a:pt x="1647304" y="1074601"/>
                </a:lnTo>
                <a:lnTo>
                  <a:pt x="1645258" y="1074601"/>
                </a:lnTo>
                <a:lnTo>
                  <a:pt x="1645980" y="1073578"/>
                </a:lnTo>
                <a:lnTo>
                  <a:pt x="1645980" y="1070450"/>
                </a:lnTo>
                <a:lnTo>
                  <a:pt x="1645018" y="1069848"/>
                </a:lnTo>
                <a:lnTo>
                  <a:pt x="1644837" y="1071593"/>
                </a:lnTo>
                <a:lnTo>
                  <a:pt x="1643393" y="1072074"/>
                </a:lnTo>
                <a:lnTo>
                  <a:pt x="1643815" y="1068585"/>
                </a:lnTo>
                <a:lnTo>
                  <a:pt x="1642311" y="1067682"/>
                </a:lnTo>
                <a:lnTo>
                  <a:pt x="1638220" y="1067021"/>
                </a:lnTo>
                <a:lnTo>
                  <a:pt x="1635814" y="1068103"/>
                </a:lnTo>
                <a:lnTo>
                  <a:pt x="1635092" y="1069607"/>
                </a:lnTo>
                <a:lnTo>
                  <a:pt x="1631903" y="1066359"/>
                </a:lnTo>
                <a:lnTo>
                  <a:pt x="1628294" y="1064434"/>
                </a:lnTo>
                <a:lnTo>
                  <a:pt x="1626609" y="1064073"/>
                </a:lnTo>
                <a:lnTo>
                  <a:pt x="1625045" y="1062629"/>
                </a:lnTo>
                <a:lnTo>
                  <a:pt x="1621676" y="1060764"/>
                </a:lnTo>
                <a:lnTo>
                  <a:pt x="1618368" y="1057997"/>
                </a:lnTo>
                <a:lnTo>
                  <a:pt x="1611750" y="1053966"/>
                </a:lnTo>
                <a:lnTo>
                  <a:pt x="1610126" y="1053726"/>
                </a:lnTo>
                <a:lnTo>
                  <a:pt x="1608622" y="1052523"/>
                </a:lnTo>
                <a:lnTo>
                  <a:pt x="1608081" y="1049154"/>
                </a:lnTo>
                <a:lnTo>
                  <a:pt x="1602967" y="1044582"/>
                </a:lnTo>
                <a:lnTo>
                  <a:pt x="1596831" y="1040190"/>
                </a:lnTo>
                <a:lnTo>
                  <a:pt x="1596109" y="1038024"/>
                </a:lnTo>
                <a:lnTo>
                  <a:pt x="1596771" y="1035618"/>
                </a:lnTo>
                <a:lnTo>
                  <a:pt x="1595688" y="1032490"/>
                </a:lnTo>
                <a:lnTo>
                  <a:pt x="1592981" y="1029422"/>
                </a:lnTo>
                <a:lnTo>
                  <a:pt x="1589853" y="1026534"/>
                </a:lnTo>
                <a:lnTo>
                  <a:pt x="1585341" y="1023346"/>
                </a:lnTo>
                <a:lnTo>
                  <a:pt x="1584739" y="1022383"/>
                </a:lnTo>
                <a:lnTo>
                  <a:pt x="1582333" y="1020880"/>
                </a:lnTo>
                <a:lnTo>
                  <a:pt x="1578062" y="1018654"/>
                </a:lnTo>
                <a:lnTo>
                  <a:pt x="1569399" y="1015886"/>
                </a:lnTo>
                <a:lnTo>
                  <a:pt x="1566391" y="1014984"/>
                </a:lnTo>
                <a:lnTo>
                  <a:pt x="1563203" y="1012939"/>
                </a:lnTo>
                <a:lnTo>
                  <a:pt x="1557909" y="1008788"/>
                </a:lnTo>
                <a:lnTo>
                  <a:pt x="1554179" y="1006562"/>
                </a:lnTo>
                <a:lnTo>
                  <a:pt x="1547442" y="1003434"/>
                </a:lnTo>
                <a:lnTo>
                  <a:pt x="1535591" y="998681"/>
                </a:lnTo>
                <a:lnTo>
                  <a:pt x="1529274" y="995192"/>
                </a:lnTo>
                <a:lnTo>
                  <a:pt x="1523619" y="991823"/>
                </a:lnTo>
                <a:lnTo>
                  <a:pt x="1520551" y="989417"/>
                </a:lnTo>
                <a:lnTo>
                  <a:pt x="1513332" y="985146"/>
                </a:lnTo>
                <a:lnTo>
                  <a:pt x="1512129" y="984123"/>
                </a:lnTo>
                <a:lnTo>
                  <a:pt x="1513332" y="982619"/>
                </a:lnTo>
                <a:lnTo>
                  <a:pt x="1514956" y="983762"/>
                </a:lnTo>
                <a:lnTo>
                  <a:pt x="1517002" y="983762"/>
                </a:lnTo>
                <a:lnTo>
                  <a:pt x="1516821" y="982679"/>
                </a:lnTo>
                <a:lnTo>
                  <a:pt x="1518746" y="980453"/>
                </a:lnTo>
                <a:lnTo>
                  <a:pt x="1518024" y="979370"/>
                </a:lnTo>
                <a:lnTo>
                  <a:pt x="1518145" y="977686"/>
                </a:lnTo>
                <a:lnTo>
                  <a:pt x="1519889" y="978168"/>
                </a:lnTo>
                <a:lnTo>
                  <a:pt x="1519769" y="981175"/>
                </a:lnTo>
                <a:lnTo>
                  <a:pt x="1520371" y="981777"/>
                </a:lnTo>
                <a:lnTo>
                  <a:pt x="1521935" y="979370"/>
                </a:lnTo>
                <a:lnTo>
                  <a:pt x="1523739" y="978348"/>
                </a:lnTo>
                <a:lnTo>
                  <a:pt x="1522717" y="977807"/>
                </a:lnTo>
                <a:lnTo>
                  <a:pt x="1523318" y="975099"/>
                </a:lnTo>
                <a:lnTo>
                  <a:pt x="1527289" y="970046"/>
                </a:lnTo>
                <a:lnTo>
                  <a:pt x="1524582" y="967580"/>
                </a:lnTo>
                <a:lnTo>
                  <a:pt x="1522175" y="962767"/>
                </a:lnTo>
                <a:lnTo>
                  <a:pt x="1522296" y="961564"/>
                </a:lnTo>
                <a:lnTo>
                  <a:pt x="1520852" y="959218"/>
                </a:lnTo>
                <a:lnTo>
                  <a:pt x="1520371" y="957052"/>
                </a:lnTo>
                <a:lnTo>
                  <a:pt x="1520671" y="954706"/>
                </a:lnTo>
                <a:lnTo>
                  <a:pt x="1523739" y="952480"/>
                </a:lnTo>
                <a:lnTo>
                  <a:pt x="1525965" y="947066"/>
                </a:lnTo>
                <a:lnTo>
                  <a:pt x="1524522" y="945081"/>
                </a:lnTo>
                <a:lnTo>
                  <a:pt x="1524040" y="943336"/>
                </a:lnTo>
                <a:lnTo>
                  <a:pt x="1523018" y="944178"/>
                </a:lnTo>
                <a:lnTo>
                  <a:pt x="1520912" y="947487"/>
                </a:lnTo>
                <a:lnTo>
                  <a:pt x="1521092" y="950916"/>
                </a:lnTo>
                <a:lnTo>
                  <a:pt x="1516821" y="953503"/>
                </a:lnTo>
                <a:lnTo>
                  <a:pt x="1514595" y="957533"/>
                </a:lnTo>
                <a:lnTo>
                  <a:pt x="1514716" y="961143"/>
                </a:lnTo>
                <a:lnTo>
                  <a:pt x="1513392" y="962045"/>
                </a:lnTo>
                <a:lnTo>
                  <a:pt x="1507737" y="964451"/>
                </a:lnTo>
                <a:lnTo>
                  <a:pt x="1503406" y="966858"/>
                </a:lnTo>
                <a:lnTo>
                  <a:pt x="1498473" y="969084"/>
                </a:lnTo>
                <a:lnTo>
                  <a:pt x="1496849" y="971310"/>
                </a:lnTo>
                <a:lnTo>
                  <a:pt x="1493119" y="972693"/>
                </a:lnTo>
                <a:lnTo>
                  <a:pt x="1489991" y="972332"/>
                </a:lnTo>
                <a:lnTo>
                  <a:pt x="1478080" y="971550"/>
                </a:lnTo>
                <a:lnTo>
                  <a:pt x="1471582" y="970227"/>
                </a:lnTo>
                <a:lnTo>
                  <a:pt x="1469296" y="969625"/>
                </a:lnTo>
                <a:lnTo>
                  <a:pt x="1465446" y="967459"/>
                </a:lnTo>
                <a:lnTo>
                  <a:pt x="1446196" y="958616"/>
                </a:lnTo>
                <a:lnTo>
                  <a:pt x="1444391" y="955608"/>
                </a:lnTo>
                <a:lnTo>
                  <a:pt x="1444993" y="955127"/>
                </a:lnTo>
                <a:lnTo>
                  <a:pt x="1446256" y="956210"/>
                </a:lnTo>
                <a:lnTo>
                  <a:pt x="1445534" y="957052"/>
                </a:lnTo>
                <a:lnTo>
                  <a:pt x="1446376" y="958436"/>
                </a:lnTo>
                <a:lnTo>
                  <a:pt x="1448181" y="956390"/>
                </a:lnTo>
                <a:lnTo>
                  <a:pt x="1448783" y="954946"/>
                </a:lnTo>
                <a:lnTo>
                  <a:pt x="1452512" y="954706"/>
                </a:lnTo>
                <a:lnTo>
                  <a:pt x="1452392" y="951698"/>
                </a:lnTo>
                <a:lnTo>
                  <a:pt x="1453595" y="949292"/>
                </a:lnTo>
                <a:lnTo>
                  <a:pt x="1452392" y="946464"/>
                </a:lnTo>
                <a:lnTo>
                  <a:pt x="1450828" y="944900"/>
                </a:lnTo>
                <a:lnTo>
                  <a:pt x="1452212" y="944539"/>
                </a:lnTo>
                <a:lnTo>
                  <a:pt x="1452813" y="942855"/>
                </a:lnTo>
                <a:lnTo>
                  <a:pt x="1454257" y="941952"/>
                </a:lnTo>
                <a:lnTo>
                  <a:pt x="1454979" y="940689"/>
                </a:lnTo>
                <a:lnTo>
                  <a:pt x="1457626" y="939366"/>
                </a:lnTo>
                <a:lnTo>
                  <a:pt x="1458227" y="936839"/>
                </a:lnTo>
                <a:lnTo>
                  <a:pt x="1457626" y="935215"/>
                </a:lnTo>
                <a:lnTo>
                  <a:pt x="1456423" y="939005"/>
                </a:lnTo>
                <a:lnTo>
                  <a:pt x="1453054" y="941411"/>
                </a:lnTo>
                <a:lnTo>
                  <a:pt x="1449685" y="942434"/>
                </a:lnTo>
                <a:lnTo>
                  <a:pt x="1448662" y="940388"/>
                </a:lnTo>
                <a:lnTo>
                  <a:pt x="1448903" y="937441"/>
                </a:lnTo>
                <a:lnTo>
                  <a:pt x="1448121" y="936358"/>
                </a:lnTo>
                <a:lnTo>
                  <a:pt x="1446376" y="938644"/>
                </a:lnTo>
                <a:lnTo>
                  <a:pt x="1444090" y="937441"/>
                </a:lnTo>
                <a:lnTo>
                  <a:pt x="1442647" y="935876"/>
                </a:lnTo>
                <a:lnTo>
                  <a:pt x="1441263" y="936418"/>
                </a:lnTo>
                <a:lnTo>
                  <a:pt x="1442346" y="939245"/>
                </a:lnTo>
                <a:lnTo>
                  <a:pt x="1443910" y="939666"/>
                </a:lnTo>
                <a:lnTo>
                  <a:pt x="1445715" y="942434"/>
                </a:lnTo>
                <a:lnTo>
                  <a:pt x="1445594" y="943757"/>
                </a:lnTo>
                <a:lnTo>
                  <a:pt x="1447098" y="944118"/>
                </a:lnTo>
                <a:lnTo>
                  <a:pt x="1448963" y="946645"/>
                </a:lnTo>
                <a:lnTo>
                  <a:pt x="1447760" y="948690"/>
                </a:lnTo>
                <a:lnTo>
                  <a:pt x="1443669" y="950134"/>
                </a:lnTo>
                <a:lnTo>
                  <a:pt x="1442045" y="951938"/>
                </a:lnTo>
                <a:lnTo>
                  <a:pt x="1439879" y="952480"/>
                </a:lnTo>
                <a:lnTo>
                  <a:pt x="1434224" y="952600"/>
                </a:lnTo>
                <a:lnTo>
                  <a:pt x="1428209" y="949593"/>
                </a:lnTo>
                <a:lnTo>
                  <a:pt x="1423757" y="948209"/>
                </a:lnTo>
                <a:lnTo>
                  <a:pt x="1419305" y="947607"/>
                </a:lnTo>
                <a:lnTo>
                  <a:pt x="1414974" y="946284"/>
                </a:lnTo>
                <a:lnTo>
                  <a:pt x="1411184" y="945321"/>
                </a:lnTo>
                <a:lnTo>
                  <a:pt x="1405649" y="944900"/>
                </a:lnTo>
                <a:lnTo>
                  <a:pt x="1405108" y="944118"/>
                </a:lnTo>
                <a:lnTo>
                  <a:pt x="1401378" y="943156"/>
                </a:lnTo>
                <a:lnTo>
                  <a:pt x="1394821" y="942374"/>
                </a:lnTo>
                <a:lnTo>
                  <a:pt x="1390249" y="942253"/>
                </a:lnTo>
                <a:lnTo>
                  <a:pt x="1386279" y="942554"/>
                </a:lnTo>
                <a:lnTo>
                  <a:pt x="1377255" y="944479"/>
                </a:lnTo>
                <a:lnTo>
                  <a:pt x="1361373" y="945983"/>
                </a:lnTo>
                <a:lnTo>
                  <a:pt x="1357162" y="946585"/>
                </a:lnTo>
                <a:lnTo>
                  <a:pt x="1354154" y="947427"/>
                </a:lnTo>
                <a:lnTo>
                  <a:pt x="1345852" y="950675"/>
                </a:lnTo>
                <a:lnTo>
                  <a:pt x="1343266" y="949652"/>
                </a:lnTo>
                <a:lnTo>
                  <a:pt x="1342183" y="948269"/>
                </a:lnTo>
                <a:lnTo>
                  <a:pt x="1338874" y="947788"/>
                </a:lnTo>
                <a:lnTo>
                  <a:pt x="1336648" y="948089"/>
                </a:lnTo>
                <a:lnTo>
                  <a:pt x="1334242" y="947487"/>
                </a:lnTo>
                <a:lnTo>
                  <a:pt x="1331415" y="947246"/>
                </a:lnTo>
                <a:lnTo>
                  <a:pt x="1332858" y="946043"/>
                </a:lnTo>
                <a:lnTo>
                  <a:pt x="1335686" y="945862"/>
                </a:lnTo>
                <a:lnTo>
                  <a:pt x="1337130" y="946404"/>
                </a:lnTo>
                <a:lnTo>
                  <a:pt x="1337972" y="945803"/>
                </a:lnTo>
                <a:lnTo>
                  <a:pt x="1340077" y="945983"/>
                </a:lnTo>
                <a:lnTo>
                  <a:pt x="1339115" y="943577"/>
                </a:lnTo>
                <a:lnTo>
                  <a:pt x="1337310" y="941411"/>
                </a:lnTo>
                <a:lnTo>
                  <a:pt x="1333821" y="940088"/>
                </a:lnTo>
                <a:lnTo>
                  <a:pt x="1333219" y="939005"/>
                </a:lnTo>
                <a:lnTo>
                  <a:pt x="1331655" y="938824"/>
                </a:lnTo>
                <a:lnTo>
                  <a:pt x="1329730" y="937501"/>
                </a:lnTo>
                <a:lnTo>
                  <a:pt x="1330392" y="936598"/>
                </a:lnTo>
                <a:lnTo>
                  <a:pt x="1329309" y="935997"/>
                </a:lnTo>
                <a:lnTo>
                  <a:pt x="1332497" y="934733"/>
                </a:lnTo>
                <a:lnTo>
                  <a:pt x="1329610" y="934794"/>
                </a:lnTo>
                <a:lnTo>
                  <a:pt x="1326843" y="935636"/>
                </a:lnTo>
                <a:lnTo>
                  <a:pt x="1322511" y="935696"/>
                </a:lnTo>
                <a:lnTo>
                  <a:pt x="1320466" y="934252"/>
                </a:lnTo>
                <a:lnTo>
                  <a:pt x="1319082" y="935034"/>
                </a:lnTo>
                <a:lnTo>
                  <a:pt x="1316676" y="933470"/>
                </a:lnTo>
                <a:lnTo>
                  <a:pt x="1311863" y="931605"/>
                </a:lnTo>
                <a:lnTo>
                  <a:pt x="1305186" y="930763"/>
                </a:lnTo>
                <a:lnTo>
                  <a:pt x="1304464" y="929921"/>
                </a:lnTo>
                <a:lnTo>
                  <a:pt x="1306990" y="928778"/>
                </a:lnTo>
                <a:lnTo>
                  <a:pt x="1309397" y="928597"/>
                </a:lnTo>
                <a:lnTo>
                  <a:pt x="1312284" y="927815"/>
                </a:lnTo>
                <a:lnTo>
                  <a:pt x="1310419" y="926010"/>
                </a:lnTo>
                <a:lnTo>
                  <a:pt x="1309156" y="926191"/>
                </a:lnTo>
                <a:lnTo>
                  <a:pt x="1306449" y="925228"/>
                </a:lnTo>
                <a:lnTo>
                  <a:pt x="1305246" y="926010"/>
                </a:lnTo>
                <a:lnTo>
                  <a:pt x="1303441" y="925289"/>
                </a:lnTo>
                <a:lnTo>
                  <a:pt x="1303080" y="923604"/>
                </a:lnTo>
                <a:lnTo>
                  <a:pt x="1305787" y="919393"/>
                </a:lnTo>
                <a:lnTo>
                  <a:pt x="1306690" y="916987"/>
                </a:lnTo>
                <a:lnTo>
                  <a:pt x="1309938" y="911452"/>
                </a:lnTo>
                <a:lnTo>
                  <a:pt x="1306750" y="911873"/>
                </a:lnTo>
                <a:lnTo>
                  <a:pt x="1305186" y="914280"/>
                </a:lnTo>
                <a:lnTo>
                  <a:pt x="1301336" y="915242"/>
                </a:lnTo>
                <a:lnTo>
                  <a:pt x="1299892" y="916085"/>
                </a:lnTo>
                <a:lnTo>
                  <a:pt x="1298568" y="917889"/>
                </a:lnTo>
                <a:lnTo>
                  <a:pt x="1297365" y="921138"/>
                </a:lnTo>
                <a:lnTo>
                  <a:pt x="1297305" y="923785"/>
                </a:lnTo>
                <a:lnTo>
                  <a:pt x="1296643" y="924326"/>
                </a:lnTo>
                <a:lnTo>
                  <a:pt x="1294959" y="923544"/>
                </a:lnTo>
                <a:lnTo>
                  <a:pt x="1292853" y="923785"/>
                </a:lnTo>
                <a:lnTo>
                  <a:pt x="1287078" y="920055"/>
                </a:lnTo>
                <a:lnTo>
                  <a:pt x="1284010" y="917107"/>
                </a:lnTo>
                <a:lnTo>
                  <a:pt x="1281664" y="915904"/>
                </a:lnTo>
                <a:lnTo>
                  <a:pt x="1282145" y="914160"/>
                </a:lnTo>
                <a:lnTo>
                  <a:pt x="1278175" y="911573"/>
                </a:lnTo>
                <a:lnTo>
                  <a:pt x="1272039" y="909828"/>
                </a:lnTo>
                <a:lnTo>
                  <a:pt x="1270956" y="910550"/>
                </a:lnTo>
                <a:lnTo>
                  <a:pt x="1266865" y="911152"/>
                </a:lnTo>
                <a:lnTo>
                  <a:pt x="1263436" y="909347"/>
                </a:lnTo>
                <a:lnTo>
                  <a:pt x="1265482" y="907181"/>
                </a:lnTo>
                <a:lnTo>
                  <a:pt x="1266083" y="907662"/>
                </a:lnTo>
                <a:lnTo>
                  <a:pt x="1268249" y="905858"/>
                </a:lnTo>
                <a:lnTo>
                  <a:pt x="1270475" y="905076"/>
                </a:lnTo>
                <a:lnTo>
                  <a:pt x="1271317" y="903151"/>
                </a:lnTo>
                <a:lnTo>
                  <a:pt x="1274445" y="899661"/>
                </a:lnTo>
                <a:lnTo>
                  <a:pt x="1275829" y="896473"/>
                </a:lnTo>
                <a:lnTo>
                  <a:pt x="1277814" y="895149"/>
                </a:lnTo>
                <a:lnTo>
                  <a:pt x="1277633" y="893886"/>
                </a:lnTo>
                <a:lnTo>
                  <a:pt x="1271979" y="896653"/>
                </a:lnTo>
                <a:lnTo>
                  <a:pt x="1268489" y="897857"/>
                </a:lnTo>
                <a:lnTo>
                  <a:pt x="1266685" y="897315"/>
                </a:lnTo>
                <a:lnTo>
                  <a:pt x="1270174" y="895450"/>
                </a:lnTo>
                <a:lnTo>
                  <a:pt x="1269211" y="895029"/>
                </a:lnTo>
                <a:lnTo>
                  <a:pt x="1266625" y="896232"/>
                </a:lnTo>
                <a:lnTo>
                  <a:pt x="1269091" y="891480"/>
                </a:lnTo>
                <a:lnTo>
                  <a:pt x="1265903" y="894488"/>
                </a:lnTo>
                <a:lnTo>
                  <a:pt x="1265060" y="896594"/>
                </a:lnTo>
                <a:lnTo>
                  <a:pt x="1262353" y="897195"/>
                </a:lnTo>
                <a:lnTo>
                  <a:pt x="1263677" y="893044"/>
                </a:lnTo>
                <a:lnTo>
                  <a:pt x="1266504" y="890878"/>
                </a:lnTo>
                <a:lnTo>
                  <a:pt x="1265722" y="890457"/>
                </a:lnTo>
                <a:lnTo>
                  <a:pt x="1262233" y="892502"/>
                </a:lnTo>
                <a:lnTo>
                  <a:pt x="1262233" y="892924"/>
                </a:lnTo>
                <a:lnTo>
                  <a:pt x="1257781" y="894788"/>
                </a:lnTo>
                <a:lnTo>
                  <a:pt x="1256698" y="895631"/>
                </a:lnTo>
                <a:lnTo>
                  <a:pt x="1252247" y="895871"/>
                </a:lnTo>
                <a:lnTo>
                  <a:pt x="1251946" y="893886"/>
                </a:lnTo>
                <a:lnTo>
                  <a:pt x="1258082" y="889134"/>
                </a:lnTo>
                <a:lnTo>
                  <a:pt x="1260729" y="887389"/>
                </a:lnTo>
                <a:lnTo>
                  <a:pt x="1259586" y="887510"/>
                </a:lnTo>
                <a:lnTo>
                  <a:pt x="1260549" y="886306"/>
                </a:lnTo>
                <a:lnTo>
                  <a:pt x="1262233" y="886788"/>
                </a:lnTo>
                <a:lnTo>
                  <a:pt x="1260910" y="885224"/>
                </a:lnTo>
                <a:lnTo>
                  <a:pt x="1261511" y="883359"/>
                </a:lnTo>
                <a:lnTo>
                  <a:pt x="1257902" y="887570"/>
                </a:lnTo>
                <a:lnTo>
                  <a:pt x="1257541" y="886667"/>
                </a:lnTo>
                <a:lnTo>
                  <a:pt x="1256698" y="888171"/>
                </a:lnTo>
                <a:lnTo>
                  <a:pt x="1254894" y="887269"/>
                </a:lnTo>
                <a:lnTo>
                  <a:pt x="1256097" y="885945"/>
                </a:lnTo>
                <a:lnTo>
                  <a:pt x="1254052" y="886427"/>
                </a:lnTo>
                <a:lnTo>
                  <a:pt x="1253691" y="888412"/>
                </a:lnTo>
                <a:lnTo>
                  <a:pt x="1251104" y="888773"/>
                </a:lnTo>
                <a:lnTo>
                  <a:pt x="1250502" y="888111"/>
                </a:lnTo>
                <a:lnTo>
                  <a:pt x="1251104" y="885103"/>
                </a:lnTo>
                <a:lnTo>
                  <a:pt x="1250442" y="884502"/>
                </a:lnTo>
                <a:lnTo>
                  <a:pt x="1249961" y="886728"/>
                </a:lnTo>
                <a:lnTo>
                  <a:pt x="1247735" y="889374"/>
                </a:lnTo>
                <a:lnTo>
                  <a:pt x="1245629" y="890878"/>
                </a:lnTo>
                <a:lnTo>
                  <a:pt x="1242982" y="890998"/>
                </a:lnTo>
                <a:lnTo>
                  <a:pt x="1241418" y="890216"/>
                </a:lnTo>
                <a:lnTo>
                  <a:pt x="1238892" y="889735"/>
                </a:lnTo>
                <a:lnTo>
                  <a:pt x="1237989" y="890698"/>
                </a:lnTo>
                <a:lnTo>
                  <a:pt x="1236365" y="889495"/>
                </a:lnTo>
                <a:lnTo>
                  <a:pt x="1236786" y="888532"/>
                </a:lnTo>
                <a:lnTo>
                  <a:pt x="1235222" y="886306"/>
                </a:lnTo>
                <a:lnTo>
                  <a:pt x="1236305" y="885825"/>
                </a:lnTo>
                <a:lnTo>
                  <a:pt x="1238110" y="887510"/>
                </a:lnTo>
                <a:lnTo>
                  <a:pt x="1237749" y="886367"/>
                </a:lnTo>
                <a:lnTo>
                  <a:pt x="1239012" y="884321"/>
                </a:lnTo>
                <a:lnTo>
                  <a:pt x="1240095" y="884983"/>
                </a:lnTo>
                <a:lnTo>
                  <a:pt x="1239794" y="886186"/>
                </a:lnTo>
                <a:lnTo>
                  <a:pt x="1241900" y="885464"/>
                </a:lnTo>
                <a:lnTo>
                  <a:pt x="1242080" y="886607"/>
                </a:lnTo>
                <a:lnTo>
                  <a:pt x="1243163" y="886006"/>
                </a:lnTo>
                <a:lnTo>
                  <a:pt x="1241298" y="883720"/>
                </a:lnTo>
                <a:lnTo>
                  <a:pt x="1244968" y="883780"/>
                </a:lnTo>
                <a:lnTo>
                  <a:pt x="1249961" y="882817"/>
                </a:lnTo>
                <a:lnTo>
                  <a:pt x="1252367" y="881012"/>
                </a:lnTo>
                <a:lnTo>
                  <a:pt x="1255736" y="880531"/>
                </a:lnTo>
                <a:lnTo>
                  <a:pt x="1253390" y="880471"/>
                </a:lnTo>
                <a:lnTo>
                  <a:pt x="1253811" y="878787"/>
                </a:lnTo>
                <a:lnTo>
                  <a:pt x="1256759" y="878245"/>
                </a:lnTo>
                <a:lnTo>
                  <a:pt x="1259345" y="879448"/>
                </a:lnTo>
                <a:lnTo>
                  <a:pt x="1256759" y="876681"/>
                </a:lnTo>
                <a:lnTo>
                  <a:pt x="1254052" y="875478"/>
                </a:lnTo>
                <a:lnTo>
                  <a:pt x="1252066" y="878787"/>
                </a:lnTo>
                <a:lnTo>
                  <a:pt x="1250201" y="879990"/>
                </a:lnTo>
                <a:lnTo>
                  <a:pt x="1247314" y="880652"/>
                </a:lnTo>
                <a:lnTo>
                  <a:pt x="1246712" y="880050"/>
                </a:lnTo>
                <a:lnTo>
                  <a:pt x="1248156" y="878666"/>
                </a:lnTo>
                <a:lnTo>
                  <a:pt x="1246953" y="878847"/>
                </a:lnTo>
                <a:lnTo>
                  <a:pt x="1244547" y="880652"/>
                </a:lnTo>
                <a:lnTo>
                  <a:pt x="1240937" y="879809"/>
                </a:lnTo>
                <a:lnTo>
                  <a:pt x="1241478" y="878185"/>
                </a:lnTo>
                <a:lnTo>
                  <a:pt x="1240697" y="876862"/>
                </a:lnTo>
                <a:lnTo>
                  <a:pt x="1237989" y="879569"/>
                </a:lnTo>
                <a:lnTo>
                  <a:pt x="1239193" y="875839"/>
                </a:lnTo>
                <a:lnTo>
                  <a:pt x="1238471" y="874034"/>
                </a:lnTo>
                <a:lnTo>
                  <a:pt x="1236666" y="876079"/>
                </a:lnTo>
                <a:lnTo>
                  <a:pt x="1235643" y="873072"/>
                </a:lnTo>
                <a:lnTo>
                  <a:pt x="1234560" y="872109"/>
                </a:lnTo>
                <a:lnTo>
                  <a:pt x="1234560" y="870485"/>
                </a:lnTo>
                <a:lnTo>
                  <a:pt x="1233778" y="868860"/>
                </a:lnTo>
                <a:lnTo>
                  <a:pt x="1234199" y="867778"/>
                </a:lnTo>
                <a:lnTo>
                  <a:pt x="1236124" y="870425"/>
                </a:lnTo>
                <a:lnTo>
                  <a:pt x="1238110" y="869823"/>
                </a:lnTo>
                <a:lnTo>
                  <a:pt x="1238110" y="870725"/>
                </a:lnTo>
                <a:lnTo>
                  <a:pt x="1240456" y="870966"/>
                </a:lnTo>
                <a:lnTo>
                  <a:pt x="1238832" y="868680"/>
                </a:lnTo>
                <a:lnTo>
                  <a:pt x="1237027" y="869161"/>
                </a:lnTo>
                <a:lnTo>
                  <a:pt x="1235463" y="867537"/>
                </a:lnTo>
                <a:lnTo>
                  <a:pt x="1236546" y="866454"/>
                </a:lnTo>
                <a:lnTo>
                  <a:pt x="1236546" y="864830"/>
                </a:lnTo>
                <a:lnTo>
                  <a:pt x="1237929" y="862243"/>
                </a:lnTo>
                <a:lnTo>
                  <a:pt x="1241840" y="863807"/>
                </a:lnTo>
                <a:lnTo>
                  <a:pt x="1240636" y="861702"/>
                </a:lnTo>
                <a:lnTo>
                  <a:pt x="1238591" y="861221"/>
                </a:lnTo>
                <a:lnTo>
                  <a:pt x="1238290" y="859897"/>
                </a:lnTo>
                <a:lnTo>
                  <a:pt x="1240035" y="858453"/>
                </a:lnTo>
                <a:lnTo>
                  <a:pt x="1241960" y="859055"/>
                </a:lnTo>
                <a:lnTo>
                  <a:pt x="1243584" y="858634"/>
                </a:lnTo>
                <a:lnTo>
                  <a:pt x="1244908" y="859235"/>
                </a:lnTo>
                <a:lnTo>
                  <a:pt x="1247314" y="858995"/>
                </a:lnTo>
                <a:lnTo>
                  <a:pt x="1248397" y="858273"/>
                </a:lnTo>
                <a:lnTo>
                  <a:pt x="1251344" y="859115"/>
                </a:lnTo>
                <a:lnTo>
                  <a:pt x="1253991" y="859115"/>
                </a:lnTo>
                <a:lnTo>
                  <a:pt x="1254292" y="857310"/>
                </a:lnTo>
                <a:lnTo>
                  <a:pt x="1253029" y="855686"/>
                </a:lnTo>
                <a:lnTo>
                  <a:pt x="1248998" y="855686"/>
                </a:lnTo>
                <a:lnTo>
                  <a:pt x="1248397" y="854844"/>
                </a:lnTo>
                <a:lnTo>
                  <a:pt x="1245088" y="855445"/>
                </a:lnTo>
                <a:lnTo>
                  <a:pt x="1241840" y="855626"/>
                </a:lnTo>
                <a:lnTo>
                  <a:pt x="1241118" y="854723"/>
                </a:lnTo>
                <a:lnTo>
                  <a:pt x="1239132" y="856468"/>
                </a:lnTo>
                <a:lnTo>
                  <a:pt x="1236967" y="860499"/>
                </a:lnTo>
                <a:lnTo>
                  <a:pt x="1233899" y="861160"/>
                </a:lnTo>
                <a:lnTo>
                  <a:pt x="1233056" y="859596"/>
                </a:lnTo>
                <a:lnTo>
                  <a:pt x="1232936" y="862183"/>
                </a:lnTo>
                <a:lnTo>
                  <a:pt x="1230409" y="865070"/>
                </a:lnTo>
                <a:lnTo>
                  <a:pt x="1229988" y="866635"/>
                </a:lnTo>
                <a:lnTo>
                  <a:pt x="1227221" y="869161"/>
                </a:lnTo>
                <a:lnTo>
                  <a:pt x="1225116" y="869943"/>
                </a:lnTo>
                <a:lnTo>
                  <a:pt x="1222408" y="868800"/>
                </a:lnTo>
                <a:lnTo>
                  <a:pt x="1223491" y="867477"/>
                </a:lnTo>
                <a:lnTo>
                  <a:pt x="1225537" y="866695"/>
                </a:lnTo>
                <a:lnTo>
                  <a:pt x="1225657" y="864770"/>
                </a:lnTo>
                <a:lnTo>
                  <a:pt x="1224755" y="863868"/>
                </a:lnTo>
                <a:lnTo>
                  <a:pt x="1223732" y="864710"/>
                </a:lnTo>
                <a:lnTo>
                  <a:pt x="1223792" y="865913"/>
                </a:lnTo>
                <a:lnTo>
                  <a:pt x="1221987" y="867717"/>
                </a:lnTo>
                <a:lnTo>
                  <a:pt x="1221626" y="867116"/>
                </a:lnTo>
                <a:lnTo>
                  <a:pt x="1222709" y="864950"/>
                </a:lnTo>
                <a:lnTo>
                  <a:pt x="1224875" y="863145"/>
                </a:lnTo>
                <a:lnTo>
                  <a:pt x="1225236" y="861461"/>
                </a:lnTo>
                <a:lnTo>
                  <a:pt x="1223612" y="855927"/>
                </a:lnTo>
                <a:lnTo>
                  <a:pt x="1222830" y="854543"/>
                </a:lnTo>
                <a:lnTo>
                  <a:pt x="1224454" y="853881"/>
                </a:lnTo>
                <a:lnTo>
                  <a:pt x="1225537" y="852317"/>
                </a:lnTo>
                <a:lnTo>
                  <a:pt x="1222288" y="851535"/>
                </a:lnTo>
                <a:lnTo>
                  <a:pt x="1220363" y="853159"/>
                </a:lnTo>
                <a:lnTo>
                  <a:pt x="1221566" y="855205"/>
                </a:lnTo>
                <a:lnTo>
                  <a:pt x="1219882" y="856769"/>
                </a:lnTo>
                <a:lnTo>
                  <a:pt x="1220905" y="857792"/>
                </a:lnTo>
                <a:lnTo>
                  <a:pt x="1221386" y="862664"/>
                </a:lnTo>
                <a:lnTo>
                  <a:pt x="1220423" y="863386"/>
                </a:lnTo>
                <a:lnTo>
                  <a:pt x="1218498" y="866635"/>
                </a:lnTo>
                <a:lnTo>
                  <a:pt x="1218980" y="868259"/>
                </a:lnTo>
                <a:lnTo>
                  <a:pt x="1217536" y="869221"/>
                </a:lnTo>
                <a:lnTo>
                  <a:pt x="1216272" y="868500"/>
                </a:lnTo>
                <a:lnTo>
                  <a:pt x="1215490" y="866574"/>
                </a:lnTo>
                <a:lnTo>
                  <a:pt x="1216272" y="863868"/>
                </a:lnTo>
                <a:lnTo>
                  <a:pt x="1214528" y="865552"/>
                </a:lnTo>
                <a:lnTo>
                  <a:pt x="1213325" y="865612"/>
                </a:lnTo>
                <a:lnTo>
                  <a:pt x="1214227" y="867537"/>
                </a:lnTo>
                <a:lnTo>
                  <a:pt x="1214347" y="869342"/>
                </a:lnTo>
                <a:lnTo>
                  <a:pt x="1212723" y="870124"/>
                </a:lnTo>
                <a:lnTo>
                  <a:pt x="1211099" y="868981"/>
                </a:lnTo>
                <a:lnTo>
                  <a:pt x="1212061" y="871026"/>
                </a:lnTo>
                <a:lnTo>
                  <a:pt x="1209655" y="872590"/>
                </a:lnTo>
                <a:lnTo>
                  <a:pt x="1208692" y="871207"/>
                </a:lnTo>
                <a:lnTo>
                  <a:pt x="1206106" y="871568"/>
                </a:lnTo>
                <a:lnTo>
                  <a:pt x="1206587" y="870064"/>
                </a:lnTo>
                <a:lnTo>
                  <a:pt x="1208271" y="869462"/>
                </a:lnTo>
                <a:lnTo>
                  <a:pt x="1206166" y="869282"/>
                </a:lnTo>
                <a:lnTo>
                  <a:pt x="1208753" y="866274"/>
                </a:lnTo>
                <a:lnTo>
                  <a:pt x="1208632" y="865372"/>
                </a:lnTo>
                <a:lnTo>
                  <a:pt x="1206707" y="867778"/>
                </a:lnTo>
                <a:lnTo>
                  <a:pt x="1206226" y="866153"/>
                </a:lnTo>
                <a:lnTo>
                  <a:pt x="1206527" y="863747"/>
                </a:lnTo>
                <a:lnTo>
                  <a:pt x="1208692" y="862243"/>
                </a:lnTo>
                <a:lnTo>
                  <a:pt x="1206888" y="862664"/>
                </a:lnTo>
                <a:lnTo>
                  <a:pt x="1204481" y="866755"/>
                </a:lnTo>
                <a:lnTo>
                  <a:pt x="1203579" y="871387"/>
                </a:lnTo>
                <a:lnTo>
                  <a:pt x="1202256" y="870786"/>
                </a:lnTo>
                <a:lnTo>
                  <a:pt x="1203218" y="868860"/>
                </a:lnTo>
                <a:lnTo>
                  <a:pt x="1202857" y="865131"/>
                </a:lnTo>
                <a:lnTo>
                  <a:pt x="1203459" y="861582"/>
                </a:lnTo>
                <a:lnTo>
                  <a:pt x="1204181" y="859777"/>
                </a:lnTo>
                <a:lnTo>
                  <a:pt x="1203579" y="858634"/>
                </a:lnTo>
                <a:lnTo>
                  <a:pt x="1206106" y="857431"/>
                </a:lnTo>
                <a:lnTo>
                  <a:pt x="1204903" y="856408"/>
                </a:lnTo>
                <a:lnTo>
                  <a:pt x="1205143" y="855325"/>
                </a:lnTo>
                <a:lnTo>
                  <a:pt x="1204060" y="851956"/>
                </a:lnTo>
                <a:lnTo>
                  <a:pt x="1202917" y="852257"/>
                </a:lnTo>
                <a:lnTo>
                  <a:pt x="1203519" y="854784"/>
                </a:lnTo>
                <a:lnTo>
                  <a:pt x="1202617" y="857611"/>
                </a:lnTo>
                <a:lnTo>
                  <a:pt x="1201052" y="860318"/>
                </a:lnTo>
                <a:lnTo>
                  <a:pt x="1201654" y="860980"/>
                </a:lnTo>
                <a:lnTo>
                  <a:pt x="1199729" y="865431"/>
                </a:lnTo>
                <a:lnTo>
                  <a:pt x="1197924" y="866454"/>
                </a:lnTo>
                <a:lnTo>
                  <a:pt x="1200932" y="866213"/>
                </a:lnTo>
                <a:lnTo>
                  <a:pt x="1200210" y="868800"/>
                </a:lnTo>
                <a:lnTo>
                  <a:pt x="1200631" y="872049"/>
                </a:lnTo>
                <a:lnTo>
                  <a:pt x="1200030" y="874696"/>
                </a:lnTo>
                <a:lnTo>
                  <a:pt x="1197443" y="875358"/>
                </a:lnTo>
                <a:lnTo>
                  <a:pt x="1197022" y="872711"/>
                </a:lnTo>
                <a:lnTo>
                  <a:pt x="1197864" y="871086"/>
                </a:lnTo>
                <a:lnTo>
                  <a:pt x="1196300" y="872289"/>
                </a:lnTo>
                <a:lnTo>
                  <a:pt x="1194796" y="870725"/>
                </a:lnTo>
                <a:lnTo>
                  <a:pt x="1195999" y="867717"/>
                </a:lnTo>
                <a:lnTo>
                  <a:pt x="1194435" y="867717"/>
                </a:lnTo>
                <a:lnTo>
                  <a:pt x="1194375" y="868800"/>
                </a:lnTo>
                <a:lnTo>
                  <a:pt x="1192089" y="868921"/>
                </a:lnTo>
                <a:lnTo>
                  <a:pt x="1193773" y="869883"/>
                </a:lnTo>
                <a:lnTo>
                  <a:pt x="1192811" y="872289"/>
                </a:lnTo>
                <a:lnTo>
                  <a:pt x="1191788" y="872590"/>
                </a:lnTo>
                <a:lnTo>
                  <a:pt x="1194315" y="874876"/>
                </a:lnTo>
                <a:lnTo>
                  <a:pt x="1194014" y="877283"/>
                </a:lnTo>
                <a:lnTo>
                  <a:pt x="1190525" y="876200"/>
                </a:lnTo>
                <a:lnTo>
                  <a:pt x="1192029" y="874395"/>
                </a:lnTo>
                <a:lnTo>
                  <a:pt x="1191608" y="874154"/>
                </a:lnTo>
                <a:lnTo>
                  <a:pt x="1189683" y="876200"/>
                </a:lnTo>
                <a:lnTo>
                  <a:pt x="1187697" y="873673"/>
                </a:lnTo>
                <a:lnTo>
                  <a:pt x="1187637" y="870545"/>
                </a:lnTo>
                <a:lnTo>
                  <a:pt x="1186314" y="873432"/>
                </a:lnTo>
                <a:lnTo>
                  <a:pt x="1187517" y="875719"/>
                </a:lnTo>
                <a:lnTo>
                  <a:pt x="1187156" y="876982"/>
                </a:lnTo>
                <a:lnTo>
                  <a:pt x="1185351" y="877403"/>
                </a:lnTo>
                <a:lnTo>
                  <a:pt x="1184750" y="875839"/>
                </a:lnTo>
                <a:lnTo>
                  <a:pt x="1184148" y="878245"/>
                </a:lnTo>
                <a:lnTo>
                  <a:pt x="1182343" y="878847"/>
                </a:lnTo>
                <a:lnTo>
                  <a:pt x="1179817" y="878365"/>
                </a:lnTo>
                <a:lnTo>
                  <a:pt x="1178012" y="877283"/>
                </a:lnTo>
                <a:lnTo>
                  <a:pt x="1178012" y="875538"/>
                </a:lnTo>
                <a:lnTo>
                  <a:pt x="1179215" y="873312"/>
                </a:lnTo>
                <a:lnTo>
                  <a:pt x="1179095" y="872109"/>
                </a:lnTo>
                <a:lnTo>
                  <a:pt x="1180599" y="869883"/>
                </a:lnTo>
                <a:lnTo>
                  <a:pt x="1180478" y="868199"/>
                </a:lnTo>
                <a:lnTo>
                  <a:pt x="1184389" y="864288"/>
                </a:lnTo>
                <a:lnTo>
                  <a:pt x="1185953" y="861822"/>
                </a:lnTo>
                <a:lnTo>
                  <a:pt x="1187397" y="860318"/>
                </a:lnTo>
                <a:lnTo>
                  <a:pt x="1187397" y="859235"/>
                </a:lnTo>
                <a:lnTo>
                  <a:pt x="1189261" y="856227"/>
                </a:lnTo>
                <a:lnTo>
                  <a:pt x="1187637" y="855866"/>
                </a:lnTo>
                <a:lnTo>
                  <a:pt x="1190044" y="853761"/>
                </a:lnTo>
                <a:lnTo>
                  <a:pt x="1191848" y="851535"/>
                </a:lnTo>
                <a:lnTo>
                  <a:pt x="1195458" y="847926"/>
                </a:lnTo>
                <a:lnTo>
                  <a:pt x="1195698" y="847324"/>
                </a:lnTo>
                <a:lnTo>
                  <a:pt x="1198225" y="846482"/>
                </a:lnTo>
                <a:lnTo>
                  <a:pt x="1200932" y="844978"/>
                </a:lnTo>
                <a:lnTo>
                  <a:pt x="1201353" y="843775"/>
                </a:lnTo>
                <a:lnTo>
                  <a:pt x="1198827" y="844256"/>
                </a:lnTo>
                <a:lnTo>
                  <a:pt x="1195999" y="845760"/>
                </a:lnTo>
                <a:lnTo>
                  <a:pt x="1196902" y="843534"/>
                </a:lnTo>
                <a:lnTo>
                  <a:pt x="1198706" y="841007"/>
                </a:lnTo>
                <a:lnTo>
                  <a:pt x="1197503" y="840285"/>
                </a:lnTo>
                <a:lnTo>
                  <a:pt x="1194736" y="843293"/>
                </a:lnTo>
                <a:lnTo>
                  <a:pt x="1193112" y="846301"/>
                </a:lnTo>
                <a:lnTo>
                  <a:pt x="1191307" y="847745"/>
                </a:lnTo>
                <a:lnTo>
                  <a:pt x="1185652" y="854423"/>
                </a:lnTo>
                <a:lnTo>
                  <a:pt x="1185472" y="857130"/>
                </a:lnTo>
                <a:lnTo>
                  <a:pt x="1182464" y="860439"/>
                </a:lnTo>
                <a:lnTo>
                  <a:pt x="1181621" y="860799"/>
                </a:lnTo>
                <a:lnTo>
                  <a:pt x="1180839" y="857972"/>
                </a:lnTo>
                <a:lnTo>
                  <a:pt x="1180839" y="855506"/>
                </a:lnTo>
                <a:lnTo>
                  <a:pt x="1179877" y="852979"/>
                </a:lnTo>
                <a:lnTo>
                  <a:pt x="1180659" y="851054"/>
                </a:lnTo>
                <a:lnTo>
                  <a:pt x="1178854" y="851655"/>
                </a:lnTo>
                <a:lnTo>
                  <a:pt x="1178253" y="854062"/>
                </a:lnTo>
                <a:lnTo>
                  <a:pt x="1176809" y="853460"/>
                </a:lnTo>
                <a:lnTo>
                  <a:pt x="1172297" y="855746"/>
                </a:lnTo>
                <a:lnTo>
                  <a:pt x="1169891" y="855566"/>
                </a:lnTo>
                <a:lnTo>
                  <a:pt x="1169590" y="856348"/>
                </a:lnTo>
                <a:lnTo>
                  <a:pt x="1171274" y="857070"/>
                </a:lnTo>
                <a:lnTo>
                  <a:pt x="1170372" y="859356"/>
                </a:lnTo>
                <a:lnTo>
                  <a:pt x="1167665" y="861280"/>
                </a:lnTo>
                <a:lnTo>
                  <a:pt x="1168507" y="862484"/>
                </a:lnTo>
                <a:lnTo>
                  <a:pt x="1170071" y="861582"/>
                </a:lnTo>
                <a:lnTo>
                  <a:pt x="1173079" y="857551"/>
                </a:lnTo>
                <a:lnTo>
                  <a:pt x="1175305" y="856227"/>
                </a:lnTo>
                <a:lnTo>
                  <a:pt x="1179035" y="855265"/>
                </a:lnTo>
                <a:lnTo>
                  <a:pt x="1179035" y="857310"/>
                </a:lnTo>
                <a:lnTo>
                  <a:pt x="1176207" y="864710"/>
                </a:lnTo>
                <a:lnTo>
                  <a:pt x="1175305" y="865732"/>
                </a:lnTo>
                <a:lnTo>
                  <a:pt x="1172778" y="863927"/>
                </a:lnTo>
                <a:lnTo>
                  <a:pt x="1173139" y="866935"/>
                </a:lnTo>
                <a:lnTo>
                  <a:pt x="1174162" y="867477"/>
                </a:lnTo>
                <a:lnTo>
                  <a:pt x="1171996" y="871086"/>
                </a:lnTo>
                <a:lnTo>
                  <a:pt x="1172718" y="871568"/>
                </a:lnTo>
                <a:lnTo>
                  <a:pt x="1171936" y="873733"/>
                </a:lnTo>
                <a:lnTo>
                  <a:pt x="1169109" y="871447"/>
                </a:lnTo>
                <a:lnTo>
                  <a:pt x="1168206" y="872530"/>
                </a:lnTo>
                <a:lnTo>
                  <a:pt x="1170853" y="875117"/>
                </a:lnTo>
                <a:lnTo>
                  <a:pt x="1168447" y="875899"/>
                </a:lnTo>
                <a:lnTo>
                  <a:pt x="1167123" y="873793"/>
                </a:lnTo>
                <a:lnTo>
                  <a:pt x="1164898" y="873613"/>
                </a:lnTo>
                <a:lnTo>
                  <a:pt x="1163815" y="872951"/>
                </a:lnTo>
                <a:lnTo>
                  <a:pt x="1162311" y="874154"/>
                </a:lnTo>
                <a:lnTo>
                  <a:pt x="1160025" y="873432"/>
                </a:lnTo>
                <a:lnTo>
                  <a:pt x="1155212" y="876260"/>
                </a:lnTo>
                <a:lnTo>
                  <a:pt x="1155332" y="877162"/>
                </a:lnTo>
                <a:lnTo>
                  <a:pt x="1157257" y="877102"/>
                </a:lnTo>
                <a:lnTo>
                  <a:pt x="1161168" y="875177"/>
                </a:lnTo>
                <a:lnTo>
                  <a:pt x="1161288" y="876621"/>
                </a:lnTo>
                <a:lnTo>
                  <a:pt x="1164416" y="875297"/>
                </a:lnTo>
                <a:lnTo>
                  <a:pt x="1165860" y="875598"/>
                </a:lnTo>
                <a:lnTo>
                  <a:pt x="1165198" y="877403"/>
                </a:lnTo>
                <a:lnTo>
                  <a:pt x="1162672" y="877042"/>
                </a:lnTo>
                <a:lnTo>
                  <a:pt x="1158822" y="879388"/>
                </a:lnTo>
                <a:lnTo>
                  <a:pt x="1156536" y="881975"/>
                </a:lnTo>
                <a:lnTo>
                  <a:pt x="1155874" y="884381"/>
                </a:lnTo>
                <a:lnTo>
                  <a:pt x="1158280" y="882697"/>
                </a:lnTo>
                <a:lnTo>
                  <a:pt x="1155633" y="885765"/>
                </a:lnTo>
                <a:lnTo>
                  <a:pt x="1155633" y="887570"/>
                </a:lnTo>
                <a:lnTo>
                  <a:pt x="1159183" y="883720"/>
                </a:lnTo>
                <a:lnTo>
                  <a:pt x="1160747" y="880531"/>
                </a:lnTo>
                <a:lnTo>
                  <a:pt x="1163634" y="878365"/>
                </a:lnTo>
                <a:lnTo>
                  <a:pt x="1165680" y="879869"/>
                </a:lnTo>
                <a:lnTo>
                  <a:pt x="1166101" y="878666"/>
                </a:lnTo>
                <a:lnTo>
                  <a:pt x="1168026" y="877944"/>
                </a:lnTo>
                <a:lnTo>
                  <a:pt x="1169229" y="879087"/>
                </a:lnTo>
                <a:lnTo>
                  <a:pt x="1168627" y="879689"/>
                </a:lnTo>
                <a:lnTo>
                  <a:pt x="1168748" y="881614"/>
                </a:lnTo>
                <a:lnTo>
                  <a:pt x="1167544" y="882637"/>
                </a:lnTo>
                <a:lnTo>
                  <a:pt x="1167845" y="885765"/>
                </a:lnTo>
                <a:lnTo>
                  <a:pt x="1165018" y="887871"/>
                </a:lnTo>
                <a:lnTo>
                  <a:pt x="1165860" y="888893"/>
                </a:lnTo>
                <a:lnTo>
                  <a:pt x="1165439" y="890818"/>
                </a:lnTo>
                <a:lnTo>
                  <a:pt x="1168567" y="887088"/>
                </a:lnTo>
                <a:lnTo>
                  <a:pt x="1169169" y="885224"/>
                </a:lnTo>
                <a:lnTo>
                  <a:pt x="1171395" y="882817"/>
                </a:lnTo>
                <a:lnTo>
                  <a:pt x="1172838" y="879990"/>
                </a:lnTo>
                <a:lnTo>
                  <a:pt x="1177711" y="880531"/>
                </a:lnTo>
                <a:lnTo>
                  <a:pt x="1179335" y="882216"/>
                </a:lnTo>
                <a:lnTo>
                  <a:pt x="1178794" y="884502"/>
                </a:lnTo>
                <a:lnTo>
                  <a:pt x="1179456" y="887028"/>
                </a:lnTo>
                <a:lnTo>
                  <a:pt x="1179335" y="888352"/>
                </a:lnTo>
                <a:lnTo>
                  <a:pt x="1177470" y="890157"/>
                </a:lnTo>
                <a:lnTo>
                  <a:pt x="1177290" y="891179"/>
                </a:lnTo>
                <a:lnTo>
                  <a:pt x="1171876" y="893826"/>
                </a:lnTo>
                <a:lnTo>
                  <a:pt x="1169109" y="898458"/>
                </a:lnTo>
                <a:lnTo>
                  <a:pt x="1167244" y="896894"/>
                </a:lnTo>
                <a:lnTo>
                  <a:pt x="1165740" y="896533"/>
                </a:lnTo>
                <a:lnTo>
                  <a:pt x="1163213" y="894127"/>
                </a:lnTo>
                <a:lnTo>
                  <a:pt x="1161288" y="894668"/>
                </a:lnTo>
                <a:lnTo>
                  <a:pt x="1158882" y="896473"/>
                </a:lnTo>
                <a:lnTo>
                  <a:pt x="1155814" y="899120"/>
                </a:lnTo>
                <a:lnTo>
                  <a:pt x="1155032" y="900564"/>
                </a:lnTo>
                <a:lnTo>
                  <a:pt x="1152806" y="902368"/>
                </a:lnTo>
                <a:lnTo>
                  <a:pt x="1153768" y="904053"/>
                </a:lnTo>
                <a:lnTo>
                  <a:pt x="1155212" y="902368"/>
                </a:lnTo>
                <a:lnTo>
                  <a:pt x="1155994" y="902669"/>
                </a:lnTo>
                <a:lnTo>
                  <a:pt x="1159423" y="899060"/>
                </a:lnTo>
                <a:lnTo>
                  <a:pt x="1160446" y="898879"/>
                </a:lnTo>
                <a:lnTo>
                  <a:pt x="1163935" y="896473"/>
                </a:lnTo>
                <a:lnTo>
                  <a:pt x="1164837" y="897616"/>
                </a:lnTo>
                <a:lnTo>
                  <a:pt x="1164416" y="898819"/>
                </a:lnTo>
                <a:lnTo>
                  <a:pt x="1165800" y="898518"/>
                </a:lnTo>
                <a:lnTo>
                  <a:pt x="1167184" y="899421"/>
                </a:lnTo>
                <a:lnTo>
                  <a:pt x="1165740" y="900383"/>
                </a:lnTo>
                <a:lnTo>
                  <a:pt x="1167123" y="901105"/>
                </a:lnTo>
                <a:lnTo>
                  <a:pt x="1167484" y="900022"/>
                </a:lnTo>
                <a:lnTo>
                  <a:pt x="1168687" y="900624"/>
                </a:lnTo>
                <a:lnTo>
                  <a:pt x="1167244" y="902429"/>
                </a:lnTo>
                <a:lnTo>
                  <a:pt x="1171154" y="901887"/>
                </a:lnTo>
                <a:lnTo>
                  <a:pt x="1170973" y="904474"/>
                </a:lnTo>
                <a:lnTo>
                  <a:pt x="1170131" y="906158"/>
                </a:lnTo>
                <a:lnTo>
                  <a:pt x="1171695" y="905136"/>
                </a:lnTo>
                <a:lnTo>
                  <a:pt x="1172297" y="902007"/>
                </a:lnTo>
                <a:lnTo>
                  <a:pt x="1172056" y="899300"/>
                </a:lnTo>
                <a:lnTo>
                  <a:pt x="1172718" y="899240"/>
                </a:lnTo>
                <a:lnTo>
                  <a:pt x="1174824" y="896232"/>
                </a:lnTo>
                <a:lnTo>
                  <a:pt x="1174944" y="901225"/>
                </a:lnTo>
                <a:lnTo>
                  <a:pt x="1175545" y="901225"/>
                </a:lnTo>
                <a:lnTo>
                  <a:pt x="1175365" y="897736"/>
                </a:lnTo>
                <a:lnTo>
                  <a:pt x="1176568" y="894428"/>
                </a:lnTo>
                <a:lnTo>
                  <a:pt x="1179215" y="893645"/>
                </a:lnTo>
                <a:lnTo>
                  <a:pt x="1179516" y="896353"/>
                </a:lnTo>
                <a:lnTo>
                  <a:pt x="1180839" y="896594"/>
                </a:lnTo>
                <a:lnTo>
                  <a:pt x="1178433" y="898879"/>
                </a:lnTo>
                <a:lnTo>
                  <a:pt x="1179396" y="899120"/>
                </a:lnTo>
                <a:lnTo>
                  <a:pt x="1180839" y="897676"/>
                </a:lnTo>
                <a:lnTo>
                  <a:pt x="1181862" y="898398"/>
                </a:lnTo>
                <a:lnTo>
                  <a:pt x="1181381" y="900203"/>
                </a:lnTo>
                <a:lnTo>
                  <a:pt x="1182764" y="900022"/>
                </a:lnTo>
                <a:lnTo>
                  <a:pt x="1183366" y="901586"/>
                </a:lnTo>
                <a:lnTo>
                  <a:pt x="1182343" y="903572"/>
                </a:lnTo>
                <a:lnTo>
                  <a:pt x="1181441" y="903933"/>
                </a:lnTo>
                <a:lnTo>
                  <a:pt x="1181441" y="905617"/>
                </a:lnTo>
                <a:lnTo>
                  <a:pt x="1182764" y="905737"/>
                </a:lnTo>
                <a:lnTo>
                  <a:pt x="1183065" y="904354"/>
                </a:lnTo>
                <a:lnTo>
                  <a:pt x="1184028" y="906760"/>
                </a:lnTo>
                <a:lnTo>
                  <a:pt x="1182764" y="908204"/>
                </a:lnTo>
                <a:lnTo>
                  <a:pt x="1181802" y="908264"/>
                </a:lnTo>
                <a:lnTo>
                  <a:pt x="1179757" y="910129"/>
                </a:lnTo>
                <a:lnTo>
                  <a:pt x="1177952" y="910129"/>
                </a:lnTo>
                <a:lnTo>
                  <a:pt x="1177170" y="911513"/>
                </a:lnTo>
                <a:lnTo>
                  <a:pt x="1175305" y="909708"/>
                </a:lnTo>
                <a:lnTo>
                  <a:pt x="1174824" y="910069"/>
                </a:lnTo>
                <a:lnTo>
                  <a:pt x="1175967" y="912475"/>
                </a:lnTo>
                <a:lnTo>
                  <a:pt x="1173861" y="914340"/>
                </a:lnTo>
                <a:lnTo>
                  <a:pt x="1171936" y="913257"/>
                </a:lnTo>
                <a:lnTo>
                  <a:pt x="1172177" y="916566"/>
                </a:lnTo>
                <a:lnTo>
                  <a:pt x="1170252" y="918430"/>
                </a:lnTo>
                <a:lnTo>
                  <a:pt x="1168627" y="918972"/>
                </a:lnTo>
                <a:lnTo>
                  <a:pt x="1167785" y="920536"/>
                </a:lnTo>
                <a:lnTo>
                  <a:pt x="1166462" y="920897"/>
                </a:lnTo>
                <a:lnTo>
                  <a:pt x="1166462" y="917468"/>
                </a:lnTo>
                <a:lnTo>
                  <a:pt x="1165258" y="917528"/>
                </a:lnTo>
                <a:lnTo>
                  <a:pt x="1163574" y="918852"/>
                </a:lnTo>
                <a:lnTo>
                  <a:pt x="1165078" y="919514"/>
                </a:lnTo>
                <a:lnTo>
                  <a:pt x="1166341" y="921679"/>
                </a:lnTo>
                <a:lnTo>
                  <a:pt x="1163875" y="924206"/>
                </a:lnTo>
                <a:lnTo>
                  <a:pt x="1161649" y="925349"/>
                </a:lnTo>
                <a:lnTo>
                  <a:pt x="1163394" y="925409"/>
                </a:lnTo>
                <a:lnTo>
                  <a:pt x="1165018" y="923905"/>
                </a:lnTo>
                <a:lnTo>
                  <a:pt x="1165980" y="923965"/>
                </a:lnTo>
                <a:lnTo>
                  <a:pt x="1168988" y="920777"/>
                </a:lnTo>
                <a:lnTo>
                  <a:pt x="1171876" y="920175"/>
                </a:lnTo>
                <a:lnTo>
                  <a:pt x="1172718" y="921077"/>
                </a:lnTo>
                <a:lnTo>
                  <a:pt x="1171756" y="922220"/>
                </a:lnTo>
                <a:lnTo>
                  <a:pt x="1169831" y="921799"/>
                </a:lnTo>
                <a:lnTo>
                  <a:pt x="1168266" y="924446"/>
                </a:lnTo>
                <a:lnTo>
                  <a:pt x="1170913" y="922822"/>
                </a:lnTo>
                <a:lnTo>
                  <a:pt x="1172357" y="923965"/>
                </a:lnTo>
                <a:lnTo>
                  <a:pt x="1171515" y="927033"/>
                </a:lnTo>
                <a:lnTo>
                  <a:pt x="1170733" y="928116"/>
                </a:lnTo>
                <a:lnTo>
                  <a:pt x="1171214" y="929319"/>
                </a:lnTo>
                <a:lnTo>
                  <a:pt x="1173259" y="924807"/>
                </a:lnTo>
                <a:lnTo>
                  <a:pt x="1173921" y="924747"/>
                </a:lnTo>
                <a:lnTo>
                  <a:pt x="1174102" y="922281"/>
                </a:lnTo>
                <a:lnTo>
                  <a:pt x="1176388" y="924146"/>
                </a:lnTo>
                <a:lnTo>
                  <a:pt x="1173981" y="928296"/>
                </a:lnTo>
                <a:lnTo>
                  <a:pt x="1175004" y="929018"/>
                </a:lnTo>
                <a:lnTo>
                  <a:pt x="1174583" y="930823"/>
                </a:lnTo>
                <a:lnTo>
                  <a:pt x="1175786" y="930342"/>
                </a:lnTo>
                <a:lnTo>
                  <a:pt x="1176508" y="926010"/>
                </a:lnTo>
                <a:lnTo>
                  <a:pt x="1178132" y="925710"/>
                </a:lnTo>
                <a:lnTo>
                  <a:pt x="1176267" y="930703"/>
                </a:lnTo>
                <a:lnTo>
                  <a:pt x="1175245" y="931966"/>
                </a:lnTo>
                <a:lnTo>
                  <a:pt x="1175545" y="933290"/>
                </a:lnTo>
                <a:lnTo>
                  <a:pt x="1173139" y="936658"/>
                </a:lnTo>
                <a:lnTo>
                  <a:pt x="1172658" y="938283"/>
                </a:lnTo>
                <a:lnTo>
                  <a:pt x="1170312" y="939606"/>
                </a:lnTo>
                <a:lnTo>
                  <a:pt x="1167725" y="939907"/>
                </a:lnTo>
                <a:lnTo>
                  <a:pt x="1165860" y="938343"/>
                </a:lnTo>
                <a:lnTo>
                  <a:pt x="1170853" y="938162"/>
                </a:lnTo>
                <a:lnTo>
                  <a:pt x="1171214" y="937741"/>
                </a:lnTo>
                <a:lnTo>
                  <a:pt x="1167244" y="937441"/>
                </a:lnTo>
                <a:lnTo>
                  <a:pt x="1166401" y="936538"/>
                </a:lnTo>
                <a:lnTo>
                  <a:pt x="1168387" y="935636"/>
                </a:lnTo>
                <a:lnTo>
                  <a:pt x="1169951" y="936057"/>
                </a:lnTo>
                <a:lnTo>
                  <a:pt x="1171515" y="935515"/>
                </a:lnTo>
                <a:lnTo>
                  <a:pt x="1170973" y="934312"/>
                </a:lnTo>
                <a:lnTo>
                  <a:pt x="1169951" y="934673"/>
                </a:lnTo>
                <a:lnTo>
                  <a:pt x="1167184" y="933169"/>
                </a:lnTo>
                <a:lnTo>
                  <a:pt x="1168146" y="927334"/>
                </a:lnTo>
                <a:lnTo>
                  <a:pt x="1165559" y="927214"/>
                </a:lnTo>
                <a:lnTo>
                  <a:pt x="1165559" y="929379"/>
                </a:lnTo>
                <a:lnTo>
                  <a:pt x="1164236" y="930342"/>
                </a:lnTo>
                <a:lnTo>
                  <a:pt x="1163394" y="932207"/>
                </a:lnTo>
                <a:lnTo>
                  <a:pt x="1164236" y="933410"/>
                </a:lnTo>
                <a:lnTo>
                  <a:pt x="1163514" y="935275"/>
                </a:lnTo>
                <a:lnTo>
                  <a:pt x="1162792" y="935636"/>
                </a:lnTo>
                <a:lnTo>
                  <a:pt x="1162491" y="937862"/>
                </a:lnTo>
                <a:lnTo>
                  <a:pt x="1160446" y="938102"/>
                </a:lnTo>
                <a:lnTo>
                  <a:pt x="1162491" y="939546"/>
                </a:lnTo>
                <a:lnTo>
                  <a:pt x="1162010" y="941652"/>
                </a:lnTo>
                <a:lnTo>
                  <a:pt x="1160025" y="944780"/>
                </a:lnTo>
                <a:lnTo>
                  <a:pt x="1158942" y="943817"/>
                </a:lnTo>
                <a:lnTo>
                  <a:pt x="1158400" y="940569"/>
                </a:lnTo>
                <a:lnTo>
                  <a:pt x="1156656" y="937380"/>
                </a:lnTo>
                <a:lnTo>
                  <a:pt x="1156054" y="942374"/>
                </a:lnTo>
                <a:lnTo>
                  <a:pt x="1155393" y="943878"/>
                </a:lnTo>
                <a:lnTo>
                  <a:pt x="1152866" y="945923"/>
                </a:lnTo>
                <a:lnTo>
                  <a:pt x="1150460" y="945562"/>
                </a:lnTo>
                <a:lnTo>
                  <a:pt x="1150821" y="944058"/>
                </a:lnTo>
                <a:lnTo>
                  <a:pt x="1149317" y="944058"/>
                </a:lnTo>
                <a:lnTo>
                  <a:pt x="1147873" y="942674"/>
                </a:lnTo>
                <a:lnTo>
                  <a:pt x="1145587" y="942674"/>
                </a:lnTo>
                <a:lnTo>
                  <a:pt x="1143902" y="944780"/>
                </a:lnTo>
                <a:lnTo>
                  <a:pt x="1142398" y="944599"/>
                </a:lnTo>
                <a:lnTo>
                  <a:pt x="1141075" y="942073"/>
                </a:lnTo>
                <a:lnTo>
                  <a:pt x="1140955" y="940809"/>
                </a:lnTo>
                <a:lnTo>
                  <a:pt x="1139691" y="940388"/>
                </a:lnTo>
                <a:lnTo>
                  <a:pt x="1137887" y="941952"/>
                </a:lnTo>
                <a:lnTo>
                  <a:pt x="1136262" y="941832"/>
                </a:lnTo>
                <a:lnTo>
                  <a:pt x="1135661" y="940509"/>
                </a:lnTo>
                <a:lnTo>
                  <a:pt x="1134698" y="941471"/>
                </a:lnTo>
                <a:lnTo>
                  <a:pt x="1132533" y="940509"/>
                </a:lnTo>
                <a:lnTo>
                  <a:pt x="1132653" y="939245"/>
                </a:lnTo>
                <a:lnTo>
                  <a:pt x="1136623" y="934433"/>
                </a:lnTo>
                <a:lnTo>
                  <a:pt x="1135721" y="933530"/>
                </a:lnTo>
                <a:lnTo>
                  <a:pt x="1133255" y="934132"/>
                </a:lnTo>
                <a:lnTo>
                  <a:pt x="1131269" y="935275"/>
                </a:lnTo>
                <a:lnTo>
                  <a:pt x="1130608" y="937200"/>
                </a:lnTo>
                <a:lnTo>
                  <a:pt x="1129404" y="936899"/>
                </a:lnTo>
                <a:lnTo>
                  <a:pt x="1129525" y="938223"/>
                </a:lnTo>
                <a:lnTo>
                  <a:pt x="1127961" y="941050"/>
                </a:lnTo>
                <a:lnTo>
                  <a:pt x="1128562" y="942013"/>
                </a:lnTo>
                <a:lnTo>
                  <a:pt x="1126036" y="943817"/>
                </a:lnTo>
                <a:lnTo>
                  <a:pt x="1126637" y="945381"/>
                </a:lnTo>
                <a:lnTo>
                  <a:pt x="1125193" y="947005"/>
                </a:lnTo>
                <a:lnTo>
                  <a:pt x="1124772" y="945682"/>
                </a:lnTo>
                <a:lnTo>
                  <a:pt x="1125374" y="944539"/>
                </a:lnTo>
                <a:lnTo>
                  <a:pt x="1124772" y="943095"/>
                </a:lnTo>
                <a:lnTo>
                  <a:pt x="1125554" y="938523"/>
                </a:lnTo>
                <a:lnTo>
                  <a:pt x="1124471" y="939125"/>
                </a:lnTo>
                <a:lnTo>
                  <a:pt x="1124893" y="937080"/>
                </a:lnTo>
                <a:lnTo>
                  <a:pt x="1126216" y="935876"/>
                </a:lnTo>
                <a:lnTo>
                  <a:pt x="1124171" y="936237"/>
                </a:lnTo>
                <a:lnTo>
                  <a:pt x="1124471" y="930643"/>
                </a:lnTo>
                <a:lnTo>
                  <a:pt x="1123629" y="929259"/>
                </a:lnTo>
                <a:lnTo>
                  <a:pt x="1123810" y="926853"/>
                </a:lnTo>
                <a:lnTo>
                  <a:pt x="1121042" y="927334"/>
                </a:lnTo>
                <a:lnTo>
                  <a:pt x="1120742" y="930943"/>
                </a:lnTo>
                <a:lnTo>
                  <a:pt x="1120020" y="933651"/>
                </a:lnTo>
                <a:lnTo>
                  <a:pt x="1122005" y="936959"/>
                </a:lnTo>
                <a:lnTo>
                  <a:pt x="1120140" y="938162"/>
                </a:lnTo>
                <a:lnTo>
                  <a:pt x="1118395" y="942915"/>
                </a:lnTo>
                <a:lnTo>
                  <a:pt x="1117613" y="941832"/>
                </a:lnTo>
                <a:lnTo>
                  <a:pt x="1115508" y="942193"/>
                </a:lnTo>
                <a:lnTo>
                  <a:pt x="1114004" y="943938"/>
                </a:lnTo>
                <a:lnTo>
                  <a:pt x="1113041" y="947307"/>
                </a:lnTo>
                <a:lnTo>
                  <a:pt x="1111297" y="948991"/>
                </a:lnTo>
                <a:lnTo>
                  <a:pt x="1110816" y="950495"/>
                </a:lnTo>
                <a:lnTo>
                  <a:pt x="1111718" y="951698"/>
                </a:lnTo>
                <a:lnTo>
                  <a:pt x="1112139" y="954646"/>
                </a:lnTo>
                <a:lnTo>
                  <a:pt x="1113342" y="954044"/>
                </a:lnTo>
                <a:lnTo>
                  <a:pt x="1113944" y="955247"/>
                </a:lnTo>
                <a:lnTo>
                  <a:pt x="1113041" y="956270"/>
                </a:lnTo>
                <a:lnTo>
                  <a:pt x="1114064" y="959639"/>
                </a:lnTo>
                <a:lnTo>
                  <a:pt x="1112861" y="957593"/>
                </a:lnTo>
                <a:lnTo>
                  <a:pt x="1112079" y="958496"/>
                </a:lnTo>
                <a:lnTo>
                  <a:pt x="1112019" y="956089"/>
                </a:lnTo>
                <a:lnTo>
                  <a:pt x="1109552" y="956511"/>
                </a:lnTo>
                <a:lnTo>
                  <a:pt x="1112079" y="954826"/>
                </a:lnTo>
                <a:lnTo>
                  <a:pt x="1110996" y="954525"/>
                </a:lnTo>
                <a:lnTo>
                  <a:pt x="1111598" y="952901"/>
                </a:lnTo>
                <a:lnTo>
                  <a:pt x="1109793" y="954585"/>
                </a:lnTo>
                <a:lnTo>
                  <a:pt x="1109312" y="953262"/>
                </a:lnTo>
                <a:lnTo>
                  <a:pt x="1111297" y="952240"/>
                </a:lnTo>
                <a:lnTo>
                  <a:pt x="1111116" y="951277"/>
                </a:lnTo>
                <a:lnTo>
                  <a:pt x="1109793" y="952119"/>
                </a:lnTo>
                <a:lnTo>
                  <a:pt x="1108951" y="950374"/>
                </a:lnTo>
                <a:lnTo>
                  <a:pt x="1109312" y="947607"/>
                </a:lnTo>
                <a:lnTo>
                  <a:pt x="1111718" y="945321"/>
                </a:lnTo>
                <a:lnTo>
                  <a:pt x="1109492" y="945923"/>
                </a:lnTo>
                <a:lnTo>
                  <a:pt x="1110455" y="942554"/>
                </a:lnTo>
                <a:lnTo>
                  <a:pt x="1109492" y="939366"/>
                </a:lnTo>
                <a:lnTo>
                  <a:pt x="1108108" y="938824"/>
                </a:lnTo>
                <a:lnTo>
                  <a:pt x="1107206" y="939666"/>
                </a:lnTo>
                <a:lnTo>
                  <a:pt x="1107808" y="944539"/>
                </a:lnTo>
                <a:lnTo>
                  <a:pt x="1106123" y="945983"/>
                </a:lnTo>
                <a:lnTo>
                  <a:pt x="1106183" y="948870"/>
                </a:lnTo>
                <a:lnTo>
                  <a:pt x="1105582" y="949472"/>
                </a:lnTo>
                <a:lnTo>
                  <a:pt x="1103958" y="946885"/>
                </a:lnTo>
                <a:lnTo>
                  <a:pt x="1101070" y="946284"/>
                </a:lnTo>
                <a:lnTo>
                  <a:pt x="1103176" y="948209"/>
                </a:lnTo>
                <a:lnTo>
                  <a:pt x="1103958" y="950495"/>
                </a:lnTo>
                <a:lnTo>
                  <a:pt x="1104980" y="951337"/>
                </a:lnTo>
                <a:lnTo>
                  <a:pt x="1103958" y="952420"/>
                </a:lnTo>
                <a:lnTo>
                  <a:pt x="1104980" y="953803"/>
                </a:lnTo>
                <a:lnTo>
                  <a:pt x="1104258" y="955368"/>
                </a:lnTo>
                <a:lnTo>
                  <a:pt x="1105762" y="957593"/>
                </a:lnTo>
                <a:lnTo>
                  <a:pt x="1104800" y="959639"/>
                </a:lnTo>
                <a:lnTo>
                  <a:pt x="1105823" y="959458"/>
                </a:lnTo>
                <a:lnTo>
                  <a:pt x="1104018" y="961444"/>
                </a:lnTo>
                <a:lnTo>
                  <a:pt x="1104619" y="961985"/>
                </a:lnTo>
                <a:lnTo>
                  <a:pt x="1104619" y="964090"/>
                </a:lnTo>
                <a:lnTo>
                  <a:pt x="1103777" y="962406"/>
                </a:lnTo>
                <a:lnTo>
                  <a:pt x="1102574" y="962346"/>
                </a:lnTo>
                <a:lnTo>
                  <a:pt x="1103296" y="960722"/>
                </a:lnTo>
                <a:lnTo>
                  <a:pt x="1101431" y="960120"/>
                </a:lnTo>
                <a:lnTo>
                  <a:pt x="1104078" y="958736"/>
                </a:lnTo>
                <a:lnTo>
                  <a:pt x="1102393" y="957473"/>
                </a:lnTo>
                <a:lnTo>
                  <a:pt x="1101070" y="957473"/>
                </a:lnTo>
                <a:lnTo>
                  <a:pt x="1101130" y="955548"/>
                </a:lnTo>
                <a:lnTo>
                  <a:pt x="1099566" y="955368"/>
                </a:lnTo>
                <a:lnTo>
                  <a:pt x="1098543" y="952781"/>
                </a:lnTo>
                <a:lnTo>
                  <a:pt x="1096558" y="952660"/>
                </a:lnTo>
                <a:lnTo>
                  <a:pt x="1094874" y="949893"/>
                </a:lnTo>
                <a:lnTo>
                  <a:pt x="1093189" y="950435"/>
                </a:lnTo>
                <a:lnTo>
                  <a:pt x="1093791" y="948509"/>
                </a:lnTo>
                <a:lnTo>
                  <a:pt x="1092588" y="946164"/>
                </a:lnTo>
                <a:lnTo>
                  <a:pt x="1093069" y="949171"/>
                </a:lnTo>
                <a:lnTo>
                  <a:pt x="1092107" y="950736"/>
                </a:lnTo>
                <a:lnTo>
                  <a:pt x="1092287" y="952961"/>
                </a:lnTo>
                <a:lnTo>
                  <a:pt x="1093490" y="951758"/>
                </a:lnTo>
                <a:lnTo>
                  <a:pt x="1094092" y="952901"/>
                </a:lnTo>
                <a:lnTo>
                  <a:pt x="1096498" y="955007"/>
                </a:lnTo>
                <a:lnTo>
                  <a:pt x="1095656" y="956210"/>
                </a:lnTo>
                <a:lnTo>
                  <a:pt x="1096257" y="956932"/>
                </a:lnTo>
                <a:lnTo>
                  <a:pt x="1097581" y="955969"/>
                </a:lnTo>
                <a:lnTo>
                  <a:pt x="1097581" y="959097"/>
                </a:lnTo>
                <a:lnTo>
                  <a:pt x="1096979" y="960782"/>
                </a:lnTo>
                <a:lnTo>
                  <a:pt x="1094332" y="961504"/>
                </a:lnTo>
                <a:lnTo>
                  <a:pt x="1093550" y="961083"/>
                </a:lnTo>
                <a:lnTo>
                  <a:pt x="1093971" y="963068"/>
                </a:lnTo>
                <a:lnTo>
                  <a:pt x="1091806" y="964030"/>
                </a:lnTo>
                <a:lnTo>
                  <a:pt x="1092167" y="961925"/>
                </a:lnTo>
                <a:lnTo>
                  <a:pt x="1089580" y="958496"/>
                </a:lnTo>
                <a:lnTo>
                  <a:pt x="1088798" y="958135"/>
                </a:lnTo>
                <a:lnTo>
                  <a:pt x="1089700" y="961022"/>
                </a:lnTo>
                <a:lnTo>
                  <a:pt x="1090482" y="961624"/>
                </a:lnTo>
                <a:lnTo>
                  <a:pt x="1089580" y="964692"/>
                </a:lnTo>
                <a:lnTo>
                  <a:pt x="1088918" y="965294"/>
                </a:lnTo>
                <a:lnTo>
                  <a:pt x="1088016" y="963609"/>
                </a:lnTo>
                <a:lnTo>
                  <a:pt x="1087113" y="963549"/>
                </a:lnTo>
                <a:lnTo>
                  <a:pt x="1088196" y="966256"/>
                </a:lnTo>
                <a:lnTo>
                  <a:pt x="1089941" y="967339"/>
                </a:lnTo>
                <a:lnTo>
                  <a:pt x="1086692" y="968422"/>
                </a:lnTo>
                <a:lnTo>
                  <a:pt x="1084827" y="966737"/>
                </a:lnTo>
                <a:lnTo>
                  <a:pt x="1085008" y="969023"/>
                </a:lnTo>
                <a:lnTo>
                  <a:pt x="1085730" y="970106"/>
                </a:lnTo>
                <a:lnTo>
                  <a:pt x="1084286" y="971430"/>
                </a:lnTo>
                <a:lnTo>
                  <a:pt x="1081880" y="970467"/>
                </a:lnTo>
                <a:lnTo>
                  <a:pt x="1082962" y="972994"/>
                </a:lnTo>
                <a:lnTo>
                  <a:pt x="1081940" y="974077"/>
                </a:lnTo>
                <a:lnTo>
                  <a:pt x="1081338" y="973054"/>
                </a:lnTo>
                <a:lnTo>
                  <a:pt x="1078571" y="976543"/>
                </a:lnTo>
                <a:lnTo>
                  <a:pt x="1079894" y="976543"/>
                </a:lnTo>
                <a:lnTo>
                  <a:pt x="1079654" y="979311"/>
                </a:lnTo>
                <a:lnTo>
                  <a:pt x="1078270" y="977205"/>
                </a:lnTo>
                <a:lnTo>
                  <a:pt x="1077669" y="979070"/>
                </a:lnTo>
                <a:lnTo>
                  <a:pt x="1075744" y="977746"/>
                </a:lnTo>
                <a:lnTo>
                  <a:pt x="1076285" y="979731"/>
                </a:lnTo>
                <a:lnTo>
                  <a:pt x="1075082" y="981235"/>
                </a:lnTo>
                <a:lnTo>
                  <a:pt x="1073999" y="980815"/>
                </a:lnTo>
                <a:lnTo>
                  <a:pt x="1075262" y="978588"/>
                </a:lnTo>
                <a:lnTo>
                  <a:pt x="1077849" y="975521"/>
                </a:lnTo>
                <a:lnTo>
                  <a:pt x="1075623" y="975340"/>
                </a:lnTo>
                <a:lnTo>
                  <a:pt x="1076345" y="974077"/>
                </a:lnTo>
                <a:lnTo>
                  <a:pt x="1078030" y="974678"/>
                </a:lnTo>
                <a:lnTo>
                  <a:pt x="1078631" y="973716"/>
                </a:lnTo>
                <a:lnTo>
                  <a:pt x="1077007" y="973114"/>
                </a:lnTo>
                <a:lnTo>
                  <a:pt x="1077308" y="972031"/>
                </a:lnTo>
                <a:lnTo>
                  <a:pt x="1078872" y="971911"/>
                </a:lnTo>
                <a:lnTo>
                  <a:pt x="1077608" y="971009"/>
                </a:lnTo>
                <a:lnTo>
                  <a:pt x="1079894" y="967459"/>
                </a:lnTo>
                <a:lnTo>
                  <a:pt x="1081338" y="966256"/>
                </a:lnTo>
                <a:lnTo>
                  <a:pt x="1080737" y="964752"/>
                </a:lnTo>
                <a:lnTo>
                  <a:pt x="1082962" y="962466"/>
                </a:lnTo>
                <a:lnTo>
                  <a:pt x="1082301" y="961444"/>
                </a:lnTo>
                <a:lnTo>
                  <a:pt x="1083684" y="960060"/>
                </a:lnTo>
                <a:lnTo>
                  <a:pt x="1084346" y="957654"/>
                </a:lnTo>
                <a:lnTo>
                  <a:pt x="1085309" y="956571"/>
                </a:lnTo>
                <a:lnTo>
                  <a:pt x="1085730" y="953503"/>
                </a:lnTo>
                <a:lnTo>
                  <a:pt x="1082962" y="957533"/>
                </a:lnTo>
                <a:lnTo>
                  <a:pt x="1081278" y="961323"/>
                </a:lnTo>
                <a:lnTo>
                  <a:pt x="1077488" y="966918"/>
                </a:lnTo>
                <a:lnTo>
                  <a:pt x="1076285" y="967520"/>
                </a:lnTo>
                <a:lnTo>
                  <a:pt x="1074961" y="970949"/>
                </a:lnTo>
                <a:lnTo>
                  <a:pt x="1072555" y="975160"/>
                </a:lnTo>
                <a:lnTo>
                  <a:pt x="1070871" y="974378"/>
                </a:lnTo>
                <a:lnTo>
                  <a:pt x="1070991" y="972994"/>
                </a:lnTo>
                <a:lnTo>
                  <a:pt x="1072315" y="972753"/>
                </a:lnTo>
                <a:lnTo>
                  <a:pt x="1072014" y="971851"/>
                </a:lnTo>
                <a:lnTo>
                  <a:pt x="1069848" y="971069"/>
                </a:lnTo>
                <a:lnTo>
                  <a:pt x="1071232" y="970347"/>
                </a:lnTo>
                <a:lnTo>
                  <a:pt x="1069427" y="968903"/>
                </a:lnTo>
                <a:lnTo>
                  <a:pt x="1073036" y="965594"/>
                </a:lnTo>
                <a:lnTo>
                  <a:pt x="1072134" y="963188"/>
                </a:lnTo>
                <a:lnTo>
                  <a:pt x="1070510" y="963790"/>
                </a:lnTo>
                <a:lnTo>
                  <a:pt x="1067622" y="968181"/>
                </a:lnTo>
                <a:lnTo>
                  <a:pt x="1065697" y="967760"/>
                </a:lnTo>
                <a:lnTo>
                  <a:pt x="1068705" y="971911"/>
                </a:lnTo>
                <a:lnTo>
                  <a:pt x="1068404" y="973836"/>
                </a:lnTo>
                <a:lnTo>
                  <a:pt x="1065216" y="973355"/>
                </a:lnTo>
                <a:lnTo>
                  <a:pt x="1068224" y="975761"/>
                </a:lnTo>
                <a:lnTo>
                  <a:pt x="1067021" y="977325"/>
                </a:lnTo>
                <a:lnTo>
                  <a:pt x="1064674" y="977626"/>
                </a:lnTo>
                <a:lnTo>
                  <a:pt x="1062870" y="976182"/>
                </a:lnTo>
                <a:lnTo>
                  <a:pt x="1061546" y="976723"/>
                </a:lnTo>
                <a:lnTo>
                  <a:pt x="1059681" y="980333"/>
                </a:lnTo>
                <a:lnTo>
                  <a:pt x="1058177" y="981296"/>
                </a:lnTo>
                <a:lnTo>
                  <a:pt x="1056373" y="981296"/>
                </a:lnTo>
                <a:lnTo>
                  <a:pt x="1054688" y="984484"/>
                </a:lnTo>
                <a:lnTo>
                  <a:pt x="1053485" y="984303"/>
                </a:lnTo>
                <a:lnTo>
                  <a:pt x="1052041" y="985446"/>
                </a:lnTo>
                <a:lnTo>
                  <a:pt x="1053184" y="985627"/>
                </a:lnTo>
                <a:lnTo>
                  <a:pt x="1053906" y="988394"/>
                </a:lnTo>
                <a:lnTo>
                  <a:pt x="1051199" y="990801"/>
                </a:lnTo>
                <a:lnTo>
                  <a:pt x="1049214" y="990680"/>
                </a:lnTo>
                <a:lnTo>
                  <a:pt x="1048612" y="991883"/>
                </a:lnTo>
                <a:lnTo>
                  <a:pt x="1049755" y="993688"/>
                </a:lnTo>
                <a:lnTo>
                  <a:pt x="1048432" y="992726"/>
                </a:lnTo>
                <a:lnTo>
                  <a:pt x="1048011" y="989176"/>
                </a:lnTo>
                <a:lnTo>
                  <a:pt x="1049094" y="988575"/>
                </a:lnTo>
                <a:lnTo>
                  <a:pt x="1047830" y="987011"/>
                </a:lnTo>
                <a:lnTo>
                  <a:pt x="1047469" y="985567"/>
                </a:lnTo>
                <a:lnTo>
                  <a:pt x="1048612" y="983221"/>
                </a:lnTo>
                <a:lnTo>
                  <a:pt x="1046386" y="985446"/>
                </a:lnTo>
                <a:lnTo>
                  <a:pt x="1045424" y="987131"/>
                </a:lnTo>
                <a:lnTo>
                  <a:pt x="1043980" y="985326"/>
                </a:lnTo>
                <a:lnTo>
                  <a:pt x="1042657" y="985507"/>
                </a:lnTo>
                <a:lnTo>
                  <a:pt x="1040611" y="983642"/>
                </a:lnTo>
                <a:lnTo>
                  <a:pt x="1039709" y="984003"/>
                </a:lnTo>
                <a:lnTo>
                  <a:pt x="1038385" y="983160"/>
                </a:lnTo>
                <a:lnTo>
                  <a:pt x="1036761" y="983100"/>
                </a:lnTo>
                <a:lnTo>
                  <a:pt x="1044702" y="988274"/>
                </a:lnTo>
                <a:lnTo>
                  <a:pt x="1044642" y="990740"/>
                </a:lnTo>
                <a:lnTo>
                  <a:pt x="1041453" y="992064"/>
                </a:lnTo>
                <a:lnTo>
                  <a:pt x="1039528" y="990259"/>
                </a:lnTo>
                <a:lnTo>
                  <a:pt x="1038325" y="991703"/>
                </a:lnTo>
                <a:lnTo>
                  <a:pt x="1037724" y="989597"/>
                </a:lnTo>
                <a:lnTo>
                  <a:pt x="1036340" y="988214"/>
                </a:lnTo>
                <a:lnTo>
                  <a:pt x="1036641" y="990199"/>
                </a:lnTo>
                <a:lnTo>
                  <a:pt x="1035919" y="990801"/>
                </a:lnTo>
                <a:lnTo>
                  <a:pt x="1031768" y="986349"/>
                </a:lnTo>
                <a:lnTo>
                  <a:pt x="1027316" y="988515"/>
                </a:lnTo>
                <a:lnTo>
                  <a:pt x="1025512" y="987913"/>
                </a:lnTo>
                <a:lnTo>
                  <a:pt x="1027918" y="989537"/>
                </a:lnTo>
                <a:lnTo>
                  <a:pt x="1026895" y="991041"/>
                </a:lnTo>
                <a:lnTo>
                  <a:pt x="1024609" y="989718"/>
                </a:lnTo>
                <a:lnTo>
                  <a:pt x="1023887" y="990560"/>
                </a:lnTo>
                <a:lnTo>
                  <a:pt x="1021842" y="990981"/>
                </a:lnTo>
                <a:lnTo>
                  <a:pt x="1024128" y="992305"/>
                </a:lnTo>
                <a:lnTo>
                  <a:pt x="1022744" y="992786"/>
                </a:lnTo>
                <a:lnTo>
                  <a:pt x="1018834" y="992365"/>
                </a:lnTo>
                <a:lnTo>
                  <a:pt x="1017811" y="992846"/>
                </a:lnTo>
                <a:lnTo>
                  <a:pt x="1016368" y="990921"/>
                </a:lnTo>
                <a:lnTo>
                  <a:pt x="1017090" y="987913"/>
                </a:lnTo>
                <a:lnTo>
                  <a:pt x="1018473" y="988755"/>
                </a:lnTo>
                <a:lnTo>
                  <a:pt x="1018834" y="987853"/>
                </a:lnTo>
                <a:lnTo>
                  <a:pt x="1016729" y="987251"/>
                </a:lnTo>
                <a:lnTo>
                  <a:pt x="1014202" y="988454"/>
                </a:lnTo>
                <a:lnTo>
                  <a:pt x="1010593" y="985928"/>
                </a:lnTo>
                <a:lnTo>
                  <a:pt x="1012397" y="985446"/>
                </a:lnTo>
                <a:lnTo>
                  <a:pt x="1012217" y="984484"/>
                </a:lnTo>
                <a:lnTo>
                  <a:pt x="1008306" y="983521"/>
                </a:lnTo>
                <a:lnTo>
                  <a:pt x="1008487" y="978829"/>
                </a:lnTo>
                <a:lnTo>
                  <a:pt x="1009931" y="977626"/>
                </a:lnTo>
                <a:lnTo>
                  <a:pt x="1010111" y="976363"/>
                </a:lnTo>
                <a:lnTo>
                  <a:pt x="1011796" y="975521"/>
                </a:lnTo>
                <a:lnTo>
                  <a:pt x="1013841" y="975641"/>
                </a:lnTo>
                <a:lnTo>
                  <a:pt x="1015465" y="976423"/>
                </a:lnTo>
                <a:lnTo>
                  <a:pt x="1017511" y="979431"/>
                </a:lnTo>
                <a:lnTo>
                  <a:pt x="1018112" y="979130"/>
                </a:lnTo>
                <a:lnTo>
                  <a:pt x="1016909" y="976363"/>
                </a:lnTo>
                <a:lnTo>
                  <a:pt x="1014202" y="974618"/>
                </a:lnTo>
                <a:lnTo>
                  <a:pt x="1013300" y="972693"/>
                </a:lnTo>
                <a:lnTo>
                  <a:pt x="1014804" y="970648"/>
                </a:lnTo>
                <a:lnTo>
                  <a:pt x="1020338" y="969023"/>
                </a:lnTo>
                <a:lnTo>
                  <a:pt x="1020097" y="971009"/>
                </a:lnTo>
                <a:lnTo>
                  <a:pt x="1021902" y="973956"/>
                </a:lnTo>
                <a:lnTo>
                  <a:pt x="1022323" y="973596"/>
                </a:lnTo>
                <a:lnTo>
                  <a:pt x="1021180" y="970828"/>
                </a:lnTo>
                <a:lnTo>
                  <a:pt x="1022143" y="967820"/>
                </a:lnTo>
                <a:lnTo>
                  <a:pt x="1024429" y="967038"/>
                </a:lnTo>
                <a:lnTo>
                  <a:pt x="1026354" y="968061"/>
                </a:lnTo>
                <a:lnTo>
                  <a:pt x="1027798" y="967339"/>
                </a:lnTo>
                <a:lnTo>
                  <a:pt x="1027677" y="968723"/>
                </a:lnTo>
                <a:lnTo>
                  <a:pt x="1029903" y="968723"/>
                </a:lnTo>
                <a:lnTo>
                  <a:pt x="1029783" y="967640"/>
                </a:lnTo>
                <a:lnTo>
                  <a:pt x="1033392" y="969866"/>
                </a:lnTo>
                <a:lnTo>
                  <a:pt x="1032069" y="966557"/>
                </a:lnTo>
                <a:lnTo>
                  <a:pt x="1033573" y="964933"/>
                </a:lnTo>
                <a:lnTo>
                  <a:pt x="1033813" y="963549"/>
                </a:lnTo>
                <a:lnTo>
                  <a:pt x="1036039" y="963790"/>
                </a:lnTo>
                <a:lnTo>
                  <a:pt x="1037784" y="961985"/>
                </a:lnTo>
                <a:lnTo>
                  <a:pt x="1039950" y="961263"/>
                </a:lnTo>
                <a:lnTo>
                  <a:pt x="1041153" y="962165"/>
                </a:lnTo>
                <a:lnTo>
                  <a:pt x="1041213" y="960060"/>
                </a:lnTo>
                <a:lnTo>
                  <a:pt x="1043619" y="960120"/>
                </a:lnTo>
                <a:lnTo>
                  <a:pt x="1043619" y="960782"/>
                </a:lnTo>
                <a:lnTo>
                  <a:pt x="1045725" y="960301"/>
                </a:lnTo>
                <a:lnTo>
                  <a:pt x="1044822" y="959879"/>
                </a:lnTo>
                <a:lnTo>
                  <a:pt x="1044522" y="956932"/>
                </a:lnTo>
                <a:lnTo>
                  <a:pt x="1046627" y="956029"/>
                </a:lnTo>
                <a:lnTo>
                  <a:pt x="1048251" y="954766"/>
                </a:lnTo>
                <a:lnTo>
                  <a:pt x="1048853" y="952841"/>
                </a:lnTo>
                <a:lnTo>
                  <a:pt x="1051079" y="950675"/>
                </a:lnTo>
                <a:lnTo>
                  <a:pt x="1051861" y="951156"/>
                </a:lnTo>
                <a:lnTo>
                  <a:pt x="1052041" y="949232"/>
                </a:lnTo>
                <a:lnTo>
                  <a:pt x="1053365" y="949472"/>
                </a:lnTo>
                <a:lnTo>
                  <a:pt x="1053425" y="948329"/>
                </a:lnTo>
                <a:lnTo>
                  <a:pt x="1054989" y="948209"/>
                </a:lnTo>
                <a:lnTo>
                  <a:pt x="1057456" y="946164"/>
                </a:lnTo>
                <a:lnTo>
                  <a:pt x="1055410" y="946464"/>
                </a:lnTo>
                <a:lnTo>
                  <a:pt x="1054929" y="945682"/>
                </a:lnTo>
                <a:lnTo>
                  <a:pt x="1050718" y="945983"/>
                </a:lnTo>
                <a:lnTo>
                  <a:pt x="1047710" y="947788"/>
                </a:lnTo>
                <a:lnTo>
                  <a:pt x="1045665" y="949593"/>
                </a:lnTo>
                <a:lnTo>
                  <a:pt x="1039468" y="952841"/>
                </a:lnTo>
                <a:lnTo>
                  <a:pt x="1035859" y="953382"/>
                </a:lnTo>
                <a:lnTo>
                  <a:pt x="1035017" y="954706"/>
                </a:lnTo>
                <a:lnTo>
                  <a:pt x="1032670" y="956089"/>
                </a:lnTo>
                <a:lnTo>
                  <a:pt x="1026775" y="953924"/>
                </a:lnTo>
                <a:lnTo>
                  <a:pt x="1025271" y="952961"/>
                </a:lnTo>
                <a:lnTo>
                  <a:pt x="1020819" y="948389"/>
                </a:lnTo>
                <a:lnTo>
                  <a:pt x="1019075" y="945021"/>
                </a:lnTo>
                <a:lnTo>
                  <a:pt x="1018774" y="942915"/>
                </a:lnTo>
                <a:lnTo>
                  <a:pt x="1020759" y="939787"/>
                </a:lnTo>
                <a:lnTo>
                  <a:pt x="1022985" y="934553"/>
                </a:lnTo>
                <a:lnTo>
                  <a:pt x="1024910" y="932447"/>
                </a:lnTo>
                <a:lnTo>
                  <a:pt x="1026053" y="930041"/>
                </a:lnTo>
                <a:lnTo>
                  <a:pt x="1027737" y="924807"/>
                </a:lnTo>
                <a:lnTo>
                  <a:pt x="1028580" y="923123"/>
                </a:lnTo>
                <a:lnTo>
                  <a:pt x="1029963" y="922220"/>
                </a:lnTo>
                <a:lnTo>
                  <a:pt x="1032791" y="918551"/>
                </a:lnTo>
                <a:lnTo>
                  <a:pt x="1037303" y="915122"/>
                </a:lnTo>
                <a:lnTo>
                  <a:pt x="1041935" y="910249"/>
                </a:lnTo>
                <a:lnTo>
                  <a:pt x="1043379" y="907422"/>
                </a:lnTo>
                <a:lnTo>
                  <a:pt x="1044461" y="903812"/>
                </a:lnTo>
                <a:lnTo>
                  <a:pt x="1045243" y="898518"/>
                </a:lnTo>
                <a:lnTo>
                  <a:pt x="1045905" y="897796"/>
                </a:lnTo>
                <a:lnTo>
                  <a:pt x="1048913" y="896594"/>
                </a:lnTo>
                <a:lnTo>
                  <a:pt x="1049815" y="893224"/>
                </a:lnTo>
                <a:lnTo>
                  <a:pt x="1050838" y="887088"/>
                </a:lnTo>
                <a:lnTo>
                  <a:pt x="1051861" y="884502"/>
                </a:lnTo>
                <a:lnTo>
                  <a:pt x="1050537" y="883058"/>
                </a:lnTo>
                <a:lnTo>
                  <a:pt x="1049334" y="880772"/>
                </a:lnTo>
                <a:lnTo>
                  <a:pt x="1049154" y="875418"/>
                </a:lnTo>
                <a:lnTo>
                  <a:pt x="1047830" y="871628"/>
                </a:lnTo>
                <a:lnTo>
                  <a:pt x="1047951" y="869823"/>
                </a:lnTo>
                <a:lnTo>
                  <a:pt x="1049936" y="868800"/>
                </a:lnTo>
                <a:lnTo>
                  <a:pt x="1053846" y="868078"/>
                </a:lnTo>
                <a:lnTo>
                  <a:pt x="1054448" y="866454"/>
                </a:lnTo>
                <a:lnTo>
                  <a:pt x="1056072" y="866033"/>
                </a:lnTo>
                <a:lnTo>
                  <a:pt x="1060524" y="866274"/>
                </a:lnTo>
                <a:lnTo>
                  <a:pt x="1063892" y="865732"/>
                </a:lnTo>
                <a:lnTo>
                  <a:pt x="1064674" y="864770"/>
                </a:lnTo>
                <a:lnTo>
                  <a:pt x="1072796" y="859596"/>
                </a:lnTo>
                <a:lnTo>
                  <a:pt x="1075984" y="857070"/>
                </a:lnTo>
                <a:lnTo>
                  <a:pt x="1077789" y="856167"/>
                </a:lnTo>
                <a:lnTo>
                  <a:pt x="1079233" y="854363"/>
                </a:lnTo>
                <a:lnTo>
                  <a:pt x="1081338" y="853941"/>
                </a:lnTo>
                <a:lnTo>
                  <a:pt x="1086331" y="851535"/>
                </a:lnTo>
                <a:lnTo>
                  <a:pt x="1089099" y="850633"/>
                </a:lnTo>
                <a:lnTo>
                  <a:pt x="1091926" y="849369"/>
                </a:lnTo>
                <a:lnTo>
                  <a:pt x="1093129" y="850753"/>
                </a:lnTo>
                <a:lnTo>
                  <a:pt x="1094633" y="855566"/>
                </a:lnTo>
                <a:lnTo>
                  <a:pt x="1097822" y="861100"/>
                </a:lnTo>
                <a:lnTo>
                  <a:pt x="1099987" y="861280"/>
                </a:lnTo>
                <a:lnTo>
                  <a:pt x="1101672" y="862784"/>
                </a:lnTo>
                <a:lnTo>
                  <a:pt x="1104499" y="863266"/>
                </a:lnTo>
                <a:lnTo>
                  <a:pt x="1104379" y="864830"/>
                </a:lnTo>
                <a:lnTo>
                  <a:pt x="1105642" y="864469"/>
                </a:lnTo>
                <a:lnTo>
                  <a:pt x="1105943" y="862664"/>
                </a:lnTo>
                <a:lnTo>
                  <a:pt x="1107447" y="862484"/>
                </a:lnTo>
                <a:lnTo>
                  <a:pt x="1109733" y="859356"/>
                </a:lnTo>
                <a:lnTo>
                  <a:pt x="1111838" y="857370"/>
                </a:lnTo>
                <a:lnTo>
                  <a:pt x="1115327" y="857671"/>
                </a:lnTo>
                <a:lnTo>
                  <a:pt x="1118937" y="859897"/>
                </a:lnTo>
                <a:lnTo>
                  <a:pt x="1119719" y="861702"/>
                </a:lnTo>
                <a:lnTo>
                  <a:pt x="1122907" y="861100"/>
                </a:lnTo>
                <a:lnTo>
                  <a:pt x="1126517" y="862845"/>
                </a:lnTo>
                <a:lnTo>
                  <a:pt x="1128021" y="864288"/>
                </a:lnTo>
                <a:lnTo>
                  <a:pt x="1128743" y="863807"/>
                </a:lnTo>
                <a:lnTo>
                  <a:pt x="1131029" y="865191"/>
                </a:lnTo>
                <a:lnTo>
                  <a:pt x="1134638" y="865492"/>
                </a:lnTo>
                <a:lnTo>
                  <a:pt x="1138187" y="866454"/>
                </a:lnTo>
                <a:lnTo>
                  <a:pt x="1141556" y="868560"/>
                </a:lnTo>
                <a:lnTo>
                  <a:pt x="1142398" y="870003"/>
                </a:lnTo>
                <a:lnTo>
                  <a:pt x="1144263" y="871568"/>
                </a:lnTo>
                <a:lnTo>
                  <a:pt x="1144263" y="869582"/>
                </a:lnTo>
                <a:lnTo>
                  <a:pt x="1141376" y="864649"/>
                </a:lnTo>
                <a:lnTo>
                  <a:pt x="1139992" y="864048"/>
                </a:lnTo>
                <a:lnTo>
                  <a:pt x="1137526" y="861762"/>
                </a:lnTo>
                <a:lnTo>
                  <a:pt x="1130848" y="862604"/>
                </a:lnTo>
                <a:lnTo>
                  <a:pt x="1130247" y="860980"/>
                </a:lnTo>
                <a:lnTo>
                  <a:pt x="1129164" y="860318"/>
                </a:lnTo>
                <a:lnTo>
                  <a:pt x="1126096" y="857551"/>
                </a:lnTo>
                <a:lnTo>
                  <a:pt x="1121464" y="856889"/>
                </a:lnTo>
                <a:lnTo>
                  <a:pt x="1120561" y="855686"/>
                </a:lnTo>
                <a:lnTo>
                  <a:pt x="1116711" y="853701"/>
                </a:lnTo>
                <a:lnTo>
                  <a:pt x="1115448" y="852077"/>
                </a:lnTo>
                <a:lnTo>
                  <a:pt x="1112981" y="847745"/>
                </a:lnTo>
                <a:lnTo>
                  <a:pt x="1109973" y="845519"/>
                </a:lnTo>
                <a:lnTo>
                  <a:pt x="1108770" y="843594"/>
                </a:lnTo>
                <a:lnTo>
                  <a:pt x="1105161" y="841669"/>
                </a:lnTo>
                <a:lnTo>
                  <a:pt x="1105281" y="840586"/>
                </a:lnTo>
                <a:lnTo>
                  <a:pt x="1106905" y="839383"/>
                </a:lnTo>
                <a:lnTo>
                  <a:pt x="1107507" y="837699"/>
                </a:lnTo>
                <a:lnTo>
                  <a:pt x="1108830" y="838300"/>
                </a:lnTo>
                <a:lnTo>
                  <a:pt x="1111116" y="837879"/>
                </a:lnTo>
                <a:lnTo>
                  <a:pt x="1112259" y="836797"/>
                </a:lnTo>
                <a:lnTo>
                  <a:pt x="1113463" y="833909"/>
                </a:lnTo>
                <a:lnTo>
                  <a:pt x="1114365" y="833066"/>
                </a:lnTo>
                <a:lnTo>
                  <a:pt x="1116711" y="829698"/>
                </a:lnTo>
                <a:lnTo>
                  <a:pt x="1120501" y="828314"/>
                </a:lnTo>
                <a:lnTo>
                  <a:pt x="1120621" y="825366"/>
                </a:lnTo>
                <a:lnTo>
                  <a:pt x="1122847" y="824284"/>
                </a:lnTo>
                <a:lnTo>
                  <a:pt x="1123810" y="824645"/>
                </a:lnTo>
                <a:lnTo>
                  <a:pt x="1126637" y="823261"/>
                </a:lnTo>
                <a:lnTo>
                  <a:pt x="1127900" y="823381"/>
                </a:lnTo>
                <a:lnTo>
                  <a:pt x="1129465" y="822178"/>
                </a:lnTo>
                <a:lnTo>
                  <a:pt x="1133074" y="820072"/>
                </a:lnTo>
                <a:lnTo>
                  <a:pt x="1132713" y="818990"/>
                </a:lnTo>
                <a:lnTo>
                  <a:pt x="1130848" y="818689"/>
                </a:lnTo>
                <a:lnTo>
                  <a:pt x="1129344" y="817486"/>
                </a:lnTo>
                <a:lnTo>
                  <a:pt x="1128803" y="816222"/>
                </a:lnTo>
                <a:lnTo>
                  <a:pt x="1124592" y="816523"/>
                </a:lnTo>
                <a:lnTo>
                  <a:pt x="1119779" y="819351"/>
                </a:lnTo>
                <a:lnTo>
                  <a:pt x="1117072" y="823201"/>
                </a:lnTo>
                <a:lnTo>
                  <a:pt x="1114485" y="824043"/>
                </a:lnTo>
                <a:lnTo>
                  <a:pt x="1113041" y="827291"/>
                </a:lnTo>
                <a:lnTo>
                  <a:pt x="1112079" y="833066"/>
                </a:lnTo>
                <a:lnTo>
                  <a:pt x="1109071" y="835112"/>
                </a:lnTo>
                <a:lnTo>
                  <a:pt x="1105823" y="833548"/>
                </a:lnTo>
                <a:lnTo>
                  <a:pt x="1100709" y="832465"/>
                </a:lnTo>
                <a:lnTo>
                  <a:pt x="1097641" y="832285"/>
                </a:lnTo>
                <a:lnTo>
                  <a:pt x="1093550" y="832826"/>
                </a:lnTo>
                <a:lnTo>
                  <a:pt x="1090422" y="832585"/>
                </a:lnTo>
                <a:lnTo>
                  <a:pt x="1088256" y="830299"/>
                </a:lnTo>
                <a:lnTo>
                  <a:pt x="1087655" y="828134"/>
                </a:lnTo>
                <a:lnTo>
                  <a:pt x="1084707" y="829156"/>
                </a:lnTo>
                <a:lnTo>
                  <a:pt x="1083323" y="827773"/>
                </a:lnTo>
                <a:lnTo>
                  <a:pt x="1081819" y="830179"/>
                </a:lnTo>
                <a:lnTo>
                  <a:pt x="1079353" y="831382"/>
                </a:lnTo>
                <a:lnTo>
                  <a:pt x="1075864" y="832465"/>
                </a:lnTo>
                <a:lnTo>
                  <a:pt x="1073818" y="833367"/>
                </a:lnTo>
                <a:lnTo>
                  <a:pt x="1071532" y="833127"/>
                </a:lnTo>
                <a:lnTo>
                  <a:pt x="1070570" y="834330"/>
                </a:lnTo>
                <a:lnTo>
                  <a:pt x="1067562" y="835713"/>
                </a:lnTo>
                <a:lnTo>
                  <a:pt x="1065938" y="837518"/>
                </a:lnTo>
                <a:lnTo>
                  <a:pt x="1062389" y="843534"/>
                </a:lnTo>
                <a:lnTo>
                  <a:pt x="1061065" y="845038"/>
                </a:lnTo>
                <a:lnTo>
                  <a:pt x="1055350" y="845519"/>
                </a:lnTo>
                <a:lnTo>
                  <a:pt x="1053846" y="846963"/>
                </a:lnTo>
                <a:lnTo>
                  <a:pt x="1048131" y="846181"/>
                </a:lnTo>
                <a:lnTo>
                  <a:pt x="1042236" y="849790"/>
                </a:lnTo>
                <a:lnTo>
                  <a:pt x="1041333" y="850994"/>
                </a:lnTo>
                <a:lnTo>
                  <a:pt x="1035438" y="855445"/>
                </a:lnTo>
                <a:lnTo>
                  <a:pt x="1034054" y="857070"/>
                </a:lnTo>
                <a:lnTo>
                  <a:pt x="1033934" y="858333"/>
                </a:lnTo>
                <a:lnTo>
                  <a:pt x="1036340" y="867356"/>
                </a:lnTo>
                <a:lnTo>
                  <a:pt x="1035738" y="869101"/>
                </a:lnTo>
                <a:lnTo>
                  <a:pt x="1032189" y="866875"/>
                </a:lnTo>
                <a:lnTo>
                  <a:pt x="1030986" y="864770"/>
                </a:lnTo>
                <a:lnTo>
                  <a:pt x="1029061" y="862423"/>
                </a:lnTo>
                <a:lnTo>
                  <a:pt x="1028700" y="863868"/>
                </a:lnTo>
                <a:lnTo>
                  <a:pt x="1030866" y="866274"/>
                </a:lnTo>
                <a:lnTo>
                  <a:pt x="1027858" y="867356"/>
                </a:lnTo>
                <a:lnTo>
                  <a:pt x="1022022" y="871146"/>
                </a:lnTo>
                <a:lnTo>
                  <a:pt x="1019195" y="876140"/>
                </a:lnTo>
                <a:lnTo>
                  <a:pt x="1017631" y="877343"/>
                </a:lnTo>
                <a:lnTo>
                  <a:pt x="1016067" y="877162"/>
                </a:lnTo>
                <a:lnTo>
                  <a:pt x="1012217" y="879569"/>
                </a:lnTo>
                <a:lnTo>
                  <a:pt x="1009810" y="881975"/>
                </a:lnTo>
                <a:lnTo>
                  <a:pt x="1008487" y="884502"/>
                </a:lnTo>
                <a:lnTo>
                  <a:pt x="1008246" y="886908"/>
                </a:lnTo>
                <a:lnTo>
                  <a:pt x="1008848" y="889134"/>
                </a:lnTo>
                <a:lnTo>
                  <a:pt x="1011254" y="891420"/>
                </a:lnTo>
                <a:lnTo>
                  <a:pt x="1008246" y="893044"/>
                </a:lnTo>
                <a:lnTo>
                  <a:pt x="1008246" y="893645"/>
                </a:lnTo>
                <a:lnTo>
                  <a:pt x="1005419" y="893947"/>
                </a:lnTo>
                <a:lnTo>
                  <a:pt x="1003975" y="897736"/>
                </a:lnTo>
                <a:lnTo>
                  <a:pt x="1002772" y="898819"/>
                </a:lnTo>
                <a:lnTo>
                  <a:pt x="1000666" y="899120"/>
                </a:lnTo>
                <a:lnTo>
                  <a:pt x="998501" y="900443"/>
                </a:lnTo>
                <a:lnTo>
                  <a:pt x="996516" y="903090"/>
                </a:lnTo>
                <a:lnTo>
                  <a:pt x="993628" y="903030"/>
                </a:lnTo>
                <a:lnTo>
                  <a:pt x="992605" y="900985"/>
                </a:lnTo>
                <a:lnTo>
                  <a:pt x="991522" y="901586"/>
                </a:lnTo>
                <a:lnTo>
                  <a:pt x="990079" y="900624"/>
                </a:lnTo>
                <a:lnTo>
                  <a:pt x="987733" y="901647"/>
                </a:lnTo>
                <a:lnTo>
                  <a:pt x="983521" y="899601"/>
                </a:lnTo>
                <a:lnTo>
                  <a:pt x="984544" y="901647"/>
                </a:lnTo>
                <a:lnTo>
                  <a:pt x="986229" y="903572"/>
                </a:lnTo>
                <a:lnTo>
                  <a:pt x="987853" y="904173"/>
                </a:lnTo>
                <a:lnTo>
                  <a:pt x="988695" y="905918"/>
                </a:lnTo>
                <a:lnTo>
                  <a:pt x="990500" y="907241"/>
                </a:lnTo>
                <a:lnTo>
                  <a:pt x="990199" y="908926"/>
                </a:lnTo>
                <a:lnTo>
                  <a:pt x="991101" y="910610"/>
                </a:lnTo>
                <a:lnTo>
                  <a:pt x="993327" y="912535"/>
                </a:lnTo>
                <a:lnTo>
                  <a:pt x="994049" y="914520"/>
                </a:lnTo>
                <a:lnTo>
                  <a:pt x="993508" y="916746"/>
                </a:lnTo>
                <a:lnTo>
                  <a:pt x="992184" y="919213"/>
                </a:lnTo>
                <a:lnTo>
                  <a:pt x="988154" y="923003"/>
                </a:lnTo>
                <a:lnTo>
                  <a:pt x="987251" y="926010"/>
                </a:lnTo>
                <a:lnTo>
                  <a:pt x="986469" y="926853"/>
                </a:lnTo>
                <a:lnTo>
                  <a:pt x="982860" y="927815"/>
                </a:lnTo>
                <a:lnTo>
                  <a:pt x="982078" y="929018"/>
                </a:lnTo>
                <a:lnTo>
                  <a:pt x="979551" y="929018"/>
                </a:lnTo>
                <a:lnTo>
                  <a:pt x="978829" y="928116"/>
                </a:lnTo>
                <a:lnTo>
                  <a:pt x="976603" y="928417"/>
                </a:lnTo>
                <a:lnTo>
                  <a:pt x="975821" y="927695"/>
                </a:lnTo>
                <a:lnTo>
                  <a:pt x="972813" y="927214"/>
                </a:lnTo>
                <a:lnTo>
                  <a:pt x="968241" y="928477"/>
                </a:lnTo>
                <a:lnTo>
                  <a:pt x="966016" y="928657"/>
                </a:lnTo>
                <a:lnTo>
                  <a:pt x="963970" y="930462"/>
                </a:lnTo>
                <a:lnTo>
                  <a:pt x="965655" y="930823"/>
                </a:lnTo>
                <a:lnTo>
                  <a:pt x="967339" y="932447"/>
                </a:lnTo>
                <a:lnTo>
                  <a:pt x="968723" y="932327"/>
                </a:lnTo>
                <a:lnTo>
                  <a:pt x="969986" y="930823"/>
                </a:lnTo>
                <a:lnTo>
                  <a:pt x="972813" y="931184"/>
                </a:lnTo>
                <a:lnTo>
                  <a:pt x="973656" y="933290"/>
                </a:lnTo>
                <a:lnTo>
                  <a:pt x="972994" y="935515"/>
                </a:lnTo>
                <a:lnTo>
                  <a:pt x="969866" y="942013"/>
                </a:lnTo>
                <a:lnTo>
                  <a:pt x="965655" y="943336"/>
                </a:lnTo>
                <a:lnTo>
                  <a:pt x="965053" y="944539"/>
                </a:lnTo>
                <a:lnTo>
                  <a:pt x="962165" y="945742"/>
                </a:lnTo>
                <a:lnTo>
                  <a:pt x="960842" y="945742"/>
                </a:lnTo>
                <a:lnTo>
                  <a:pt x="960120" y="942494"/>
                </a:lnTo>
                <a:lnTo>
                  <a:pt x="958436" y="942855"/>
                </a:lnTo>
                <a:lnTo>
                  <a:pt x="958676" y="945442"/>
                </a:lnTo>
                <a:lnTo>
                  <a:pt x="957052" y="946043"/>
                </a:lnTo>
                <a:lnTo>
                  <a:pt x="955428" y="944419"/>
                </a:lnTo>
                <a:lnTo>
                  <a:pt x="954104" y="944299"/>
                </a:lnTo>
                <a:lnTo>
                  <a:pt x="954104" y="943216"/>
                </a:lnTo>
                <a:lnTo>
                  <a:pt x="955548" y="942253"/>
                </a:lnTo>
                <a:lnTo>
                  <a:pt x="956571" y="940208"/>
                </a:lnTo>
                <a:lnTo>
                  <a:pt x="956571" y="938403"/>
                </a:lnTo>
                <a:lnTo>
                  <a:pt x="958075" y="936899"/>
                </a:lnTo>
                <a:lnTo>
                  <a:pt x="956871" y="936899"/>
                </a:lnTo>
                <a:lnTo>
                  <a:pt x="955668" y="935034"/>
                </a:lnTo>
                <a:lnTo>
                  <a:pt x="955307" y="933229"/>
                </a:lnTo>
                <a:lnTo>
                  <a:pt x="953924" y="933891"/>
                </a:lnTo>
                <a:lnTo>
                  <a:pt x="954104" y="937802"/>
                </a:lnTo>
                <a:lnTo>
                  <a:pt x="952300" y="942855"/>
                </a:lnTo>
                <a:lnTo>
                  <a:pt x="951036" y="943817"/>
                </a:lnTo>
                <a:lnTo>
                  <a:pt x="948088" y="944419"/>
                </a:lnTo>
                <a:lnTo>
                  <a:pt x="946705" y="940148"/>
                </a:lnTo>
                <a:lnTo>
                  <a:pt x="945863" y="940388"/>
                </a:lnTo>
                <a:lnTo>
                  <a:pt x="945682" y="942374"/>
                </a:lnTo>
                <a:lnTo>
                  <a:pt x="942674" y="942133"/>
                </a:lnTo>
                <a:lnTo>
                  <a:pt x="943276" y="943817"/>
                </a:lnTo>
                <a:lnTo>
                  <a:pt x="945923" y="943697"/>
                </a:lnTo>
                <a:lnTo>
                  <a:pt x="946284" y="945141"/>
                </a:lnTo>
                <a:lnTo>
                  <a:pt x="947848" y="945923"/>
                </a:lnTo>
                <a:lnTo>
                  <a:pt x="947728" y="947246"/>
                </a:lnTo>
                <a:lnTo>
                  <a:pt x="946163" y="949773"/>
                </a:lnTo>
                <a:lnTo>
                  <a:pt x="940569" y="949171"/>
                </a:lnTo>
                <a:lnTo>
                  <a:pt x="938523" y="949773"/>
                </a:lnTo>
                <a:lnTo>
                  <a:pt x="937982" y="950856"/>
                </a:lnTo>
                <a:lnTo>
                  <a:pt x="939426" y="952660"/>
                </a:lnTo>
                <a:lnTo>
                  <a:pt x="940027" y="956089"/>
                </a:lnTo>
                <a:lnTo>
                  <a:pt x="938283" y="957052"/>
                </a:lnTo>
                <a:lnTo>
                  <a:pt x="938644" y="958255"/>
                </a:lnTo>
                <a:lnTo>
                  <a:pt x="934553" y="958917"/>
                </a:lnTo>
                <a:lnTo>
                  <a:pt x="932748" y="958135"/>
                </a:lnTo>
                <a:lnTo>
                  <a:pt x="931184" y="958496"/>
                </a:lnTo>
                <a:lnTo>
                  <a:pt x="928838" y="960782"/>
                </a:lnTo>
                <a:lnTo>
                  <a:pt x="928657" y="959579"/>
                </a:lnTo>
                <a:lnTo>
                  <a:pt x="926011" y="961083"/>
                </a:lnTo>
                <a:lnTo>
                  <a:pt x="924627" y="959759"/>
                </a:lnTo>
                <a:lnTo>
                  <a:pt x="922281" y="961083"/>
                </a:lnTo>
                <a:lnTo>
                  <a:pt x="920777" y="960481"/>
                </a:lnTo>
                <a:lnTo>
                  <a:pt x="922221" y="962947"/>
                </a:lnTo>
                <a:lnTo>
                  <a:pt x="924386" y="962587"/>
                </a:lnTo>
                <a:lnTo>
                  <a:pt x="928417" y="962887"/>
                </a:lnTo>
                <a:lnTo>
                  <a:pt x="926732" y="963308"/>
                </a:lnTo>
                <a:lnTo>
                  <a:pt x="925289" y="964512"/>
                </a:lnTo>
                <a:lnTo>
                  <a:pt x="921078" y="966136"/>
                </a:lnTo>
                <a:lnTo>
                  <a:pt x="919513" y="968602"/>
                </a:lnTo>
                <a:lnTo>
                  <a:pt x="918491" y="972753"/>
                </a:lnTo>
                <a:lnTo>
                  <a:pt x="919393" y="973475"/>
                </a:lnTo>
                <a:lnTo>
                  <a:pt x="916566" y="974558"/>
                </a:lnTo>
                <a:lnTo>
                  <a:pt x="916867" y="975521"/>
                </a:lnTo>
                <a:lnTo>
                  <a:pt x="912415" y="977807"/>
                </a:lnTo>
                <a:lnTo>
                  <a:pt x="912415" y="979972"/>
                </a:lnTo>
                <a:lnTo>
                  <a:pt x="913798" y="979190"/>
                </a:lnTo>
                <a:lnTo>
                  <a:pt x="915844" y="979972"/>
                </a:lnTo>
                <a:lnTo>
                  <a:pt x="915603" y="982378"/>
                </a:lnTo>
                <a:lnTo>
                  <a:pt x="913979" y="984183"/>
                </a:lnTo>
                <a:lnTo>
                  <a:pt x="914881" y="987372"/>
                </a:lnTo>
                <a:lnTo>
                  <a:pt x="915784" y="988093"/>
                </a:lnTo>
                <a:lnTo>
                  <a:pt x="919092" y="985086"/>
                </a:lnTo>
                <a:lnTo>
                  <a:pt x="920897" y="984664"/>
                </a:lnTo>
                <a:lnTo>
                  <a:pt x="924386" y="985868"/>
                </a:lnTo>
                <a:lnTo>
                  <a:pt x="928116" y="987492"/>
                </a:lnTo>
                <a:lnTo>
                  <a:pt x="931244" y="986108"/>
                </a:lnTo>
                <a:lnTo>
                  <a:pt x="932447" y="987432"/>
                </a:lnTo>
                <a:lnTo>
                  <a:pt x="934673" y="986950"/>
                </a:lnTo>
                <a:lnTo>
                  <a:pt x="936358" y="990981"/>
                </a:lnTo>
                <a:lnTo>
                  <a:pt x="937681" y="993087"/>
                </a:lnTo>
                <a:lnTo>
                  <a:pt x="939727" y="995012"/>
                </a:lnTo>
                <a:lnTo>
                  <a:pt x="940930" y="995433"/>
                </a:lnTo>
                <a:lnTo>
                  <a:pt x="942674" y="994410"/>
                </a:lnTo>
                <a:lnTo>
                  <a:pt x="944118" y="996816"/>
                </a:lnTo>
                <a:lnTo>
                  <a:pt x="945682" y="996997"/>
                </a:lnTo>
                <a:lnTo>
                  <a:pt x="945562" y="998802"/>
                </a:lnTo>
                <a:lnTo>
                  <a:pt x="946705" y="1001028"/>
                </a:lnTo>
                <a:lnTo>
                  <a:pt x="948149" y="1001268"/>
                </a:lnTo>
                <a:lnTo>
                  <a:pt x="947788" y="1003855"/>
                </a:lnTo>
                <a:lnTo>
                  <a:pt x="948389" y="1005359"/>
                </a:lnTo>
                <a:lnTo>
                  <a:pt x="946945" y="1005900"/>
                </a:lnTo>
                <a:lnTo>
                  <a:pt x="948149" y="1007104"/>
                </a:lnTo>
                <a:lnTo>
                  <a:pt x="950134" y="1006502"/>
                </a:lnTo>
                <a:lnTo>
                  <a:pt x="949773" y="1008427"/>
                </a:lnTo>
                <a:lnTo>
                  <a:pt x="946163" y="1007645"/>
                </a:lnTo>
                <a:lnTo>
                  <a:pt x="945442" y="1008848"/>
                </a:lnTo>
                <a:lnTo>
                  <a:pt x="943035" y="1014804"/>
                </a:lnTo>
                <a:lnTo>
                  <a:pt x="941110" y="1017210"/>
                </a:lnTo>
                <a:lnTo>
                  <a:pt x="938884" y="1017210"/>
                </a:lnTo>
                <a:lnTo>
                  <a:pt x="937501" y="1018654"/>
                </a:lnTo>
                <a:lnTo>
                  <a:pt x="935455" y="1018834"/>
                </a:lnTo>
                <a:lnTo>
                  <a:pt x="934132" y="1020458"/>
                </a:lnTo>
                <a:lnTo>
                  <a:pt x="933290" y="1022624"/>
                </a:lnTo>
                <a:lnTo>
                  <a:pt x="931485" y="1022624"/>
                </a:lnTo>
                <a:lnTo>
                  <a:pt x="930101" y="1023707"/>
                </a:lnTo>
                <a:lnTo>
                  <a:pt x="925469" y="1023827"/>
                </a:lnTo>
                <a:lnTo>
                  <a:pt x="922461" y="1022624"/>
                </a:lnTo>
                <a:lnTo>
                  <a:pt x="920295" y="1022624"/>
                </a:lnTo>
                <a:lnTo>
                  <a:pt x="919634" y="1025692"/>
                </a:lnTo>
                <a:lnTo>
                  <a:pt x="917949" y="1029001"/>
                </a:lnTo>
                <a:lnTo>
                  <a:pt x="918370" y="1029663"/>
                </a:lnTo>
                <a:lnTo>
                  <a:pt x="917047" y="1031287"/>
                </a:lnTo>
                <a:lnTo>
                  <a:pt x="915663" y="1031587"/>
                </a:lnTo>
                <a:lnTo>
                  <a:pt x="911934" y="1030806"/>
                </a:lnTo>
                <a:lnTo>
                  <a:pt x="910730" y="1032009"/>
                </a:lnTo>
                <a:lnTo>
                  <a:pt x="910490" y="1034716"/>
                </a:lnTo>
                <a:lnTo>
                  <a:pt x="910911" y="1036942"/>
                </a:lnTo>
                <a:lnTo>
                  <a:pt x="913437" y="1039107"/>
                </a:lnTo>
                <a:lnTo>
                  <a:pt x="912475" y="1040190"/>
                </a:lnTo>
                <a:lnTo>
                  <a:pt x="911152" y="1040371"/>
                </a:lnTo>
                <a:lnTo>
                  <a:pt x="910249" y="1041574"/>
                </a:lnTo>
                <a:lnTo>
                  <a:pt x="908083" y="1040912"/>
                </a:lnTo>
                <a:lnTo>
                  <a:pt x="907542" y="1041634"/>
                </a:lnTo>
                <a:lnTo>
                  <a:pt x="904654" y="1040310"/>
                </a:lnTo>
                <a:lnTo>
                  <a:pt x="903451" y="1040732"/>
                </a:lnTo>
                <a:lnTo>
                  <a:pt x="905076" y="1042175"/>
                </a:lnTo>
                <a:lnTo>
                  <a:pt x="902308" y="1042175"/>
                </a:lnTo>
                <a:lnTo>
                  <a:pt x="898097" y="1043920"/>
                </a:lnTo>
                <a:lnTo>
                  <a:pt x="896232" y="1045243"/>
                </a:lnTo>
                <a:lnTo>
                  <a:pt x="896834" y="1046868"/>
                </a:lnTo>
                <a:lnTo>
                  <a:pt x="898759" y="1047289"/>
                </a:lnTo>
                <a:lnTo>
                  <a:pt x="900143" y="1046507"/>
                </a:lnTo>
                <a:lnTo>
                  <a:pt x="899120" y="1044702"/>
                </a:lnTo>
                <a:lnTo>
                  <a:pt x="902008" y="1044461"/>
                </a:lnTo>
                <a:lnTo>
                  <a:pt x="903151" y="1043078"/>
                </a:lnTo>
                <a:lnTo>
                  <a:pt x="905256" y="1043860"/>
                </a:lnTo>
                <a:lnTo>
                  <a:pt x="905497" y="1045845"/>
                </a:lnTo>
                <a:lnTo>
                  <a:pt x="906880" y="1047289"/>
                </a:lnTo>
                <a:lnTo>
                  <a:pt x="902068" y="1048432"/>
                </a:lnTo>
                <a:lnTo>
                  <a:pt x="904233" y="1050237"/>
                </a:lnTo>
                <a:lnTo>
                  <a:pt x="903933" y="1052342"/>
                </a:lnTo>
                <a:lnTo>
                  <a:pt x="902609" y="1051981"/>
                </a:lnTo>
                <a:lnTo>
                  <a:pt x="903030" y="1053124"/>
                </a:lnTo>
                <a:lnTo>
                  <a:pt x="900323" y="1053726"/>
                </a:lnTo>
                <a:lnTo>
                  <a:pt x="899120" y="1053124"/>
                </a:lnTo>
                <a:lnTo>
                  <a:pt x="898398" y="1053966"/>
                </a:lnTo>
                <a:lnTo>
                  <a:pt x="897195" y="1052523"/>
                </a:lnTo>
                <a:lnTo>
                  <a:pt x="897977" y="1055170"/>
                </a:lnTo>
                <a:lnTo>
                  <a:pt x="900022" y="1057095"/>
                </a:lnTo>
                <a:lnTo>
                  <a:pt x="899842" y="1057817"/>
                </a:lnTo>
                <a:lnTo>
                  <a:pt x="897556" y="1057817"/>
                </a:lnTo>
                <a:lnTo>
                  <a:pt x="895089" y="1054989"/>
                </a:lnTo>
                <a:lnTo>
                  <a:pt x="894668" y="1057696"/>
                </a:lnTo>
                <a:lnTo>
                  <a:pt x="895210" y="1060704"/>
                </a:lnTo>
                <a:lnTo>
                  <a:pt x="892262" y="1059441"/>
                </a:lnTo>
                <a:lnTo>
                  <a:pt x="893104" y="1059020"/>
                </a:lnTo>
                <a:lnTo>
                  <a:pt x="890999" y="1056192"/>
                </a:lnTo>
                <a:lnTo>
                  <a:pt x="890517" y="1052282"/>
                </a:lnTo>
                <a:lnTo>
                  <a:pt x="889856" y="1052462"/>
                </a:lnTo>
                <a:lnTo>
                  <a:pt x="889495" y="1059080"/>
                </a:lnTo>
                <a:lnTo>
                  <a:pt x="888592" y="1060283"/>
                </a:lnTo>
                <a:lnTo>
                  <a:pt x="887209" y="1059260"/>
                </a:lnTo>
                <a:lnTo>
                  <a:pt x="885584" y="1059922"/>
                </a:lnTo>
                <a:lnTo>
                  <a:pt x="884923" y="1061666"/>
                </a:lnTo>
                <a:lnTo>
                  <a:pt x="883298" y="1063832"/>
                </a:lnTo>
                <a:lnTo>
                  <a:pt x="880291" y="1062629"/>
                </a:lnTo>
                <a:lnTo>
                  <a:pt x="880531" y="1060524"/>
                </a:lnTo>
                <a:lnTo>
                  <a:pt x="879087" y="1059922"/>
                </a:lnTo>
                <a:lnTo>
                  <a:pt x="877042" y="1060524"/>
                </a:lnTo>
                <a:lnTo>
                  <a:pt x="875839" y="1063532"/>
                </a:lnTo>
                <a:lnTo>
                  <a:pt x="872590" y="1064013"/>
                </a:lnTo>
                <a:lnTo>
                  <a:pt x="871568" y="1062088"/>
                </a:lnTo>
                <a:lnTo>
                  <a:pt x="869643" y="1061306"/>
                </a:lnTo>
                <a:lnTo>
                  <a:pt x="866635" y="1062629"/>
                </a:lnTo>
                <a:lnTo>
                  <a:pt x="863627" y="1063050"/>
                </a:lnTo>
                <a:lnTo>
                  <a:pt x="861822" y="1065757"/>
                </a:lnTo>
                <a:lnTo>
                  <a:pt x="858754" y="1065757"/>
                </a:lnTo>
                <a:lnTo>
                  <a:pt x="859115" y="1067742"/>
                </a:lnTo>
                <a:lnTo>
                  <a:pt x="860378" y="1069367"/>
                </a:lnTo>
                <a:lnTo>
                  <a:pt x="858934" y="1071773"/>
                </a:lnTo>
                <a:lnTo>
                  <a:pt x="853580" y="1072796"/>
                </a:lnTo>
                <a:lnTo>
                  <a:pt x="852798" y="1071171"/>
                </a:lnTo>
                <a:lnTo>
                  <a:pt x="851475" y="1071171"/>
                </a:lnTo>
                <a:lnTo>
                  <a:pt x="852678" y="1072615"/>
                </a:lnTo>
                <a:lnTo>
                  <a:pt x="851655" y="1074119"/>
                </a:lnTo>
                <a:lnTo>
                  <a:pt x="849790" y="1074179"/>
                </a:lnTo>
                <a:lnTo>
                  <a:pt x="847625" y="1073097"/>
                </a:lnTo>
                <a:lnTo>
                  <a:pt x="847083" y="1073879"/>
                </a:lnTo>
                <a:lnTo>
                  <a:pt x="847685" y="1076405"/>
                </a:lnTo>
                <a:lnTo>
                  <a:pt x="846722" y="1076586"/>
                </a:lnTo>
                <a:lnTo>
                  <a:pt x="847083" y="1078391"/>
                </a:lnTo>
                <a:lnTo>
                  <a:pt x="848407" y="1079293"/>
                </a:lnTo>
                <a:lnTo>
                  <a:pt x="847264" y="1081699"/>
                </a:lnTo>
                <a:lnTo>
                  <a:pt x="845279" y="1081338"/>
                </a:lnTo>
                <a:lnTo>
                  <a:pt x="843053" y="1082421"/>
                </a:lnTo>
                <a:lnTo>
                  <a:pt x="843113" y="1079714"/>
                </a:lnTo>
                <a:lnTo>
                  <a:pt x="840466" y="1078571"/>
                </a:lnTo>
                <a:lnTo>
                  <a:pt x="838421" y="1076285"/>
                </a:lnTo>
                <a:lnTo>
                  <a:pt x="837879" y="1074661"/>
                </a:lnTo>
                <a:lnTo>
                  <a:pt x="835413" y="1074540"/>
                </a:lnTo>
                <a:lnTo>
                  <a:pt x="834390" y="1075503"/>
                </a:lnTo>
                <a:lnTo>
                  <a:pt x="834390" y="1077187"/>
                </a:lnTo>
                <a:lnTo>
                  <a:pt x="832766" y="1080436"/>
                </a:lnTo>
                <a:lnTo>
                  <a:pt x="834691" y="1082963"/>
                </a:lnTo>
                <a:lnTo>
                  <a:pt x="833668" y="1084346"/>
                </a:lnTo>
                <a:lnTo>
                  <a:pt x="829096" y="1084647"/>
                </a:lnTo>
                <a:lnTo>
                  <a:pt x="826991" y="1085309"/>
                </a:lnTo>
                <a:lnTo>
                  <a:pt x="827352" y="1086392"/>
                </a:lnTo>
                <a:lnTo>
                  <a:pt x="826389" y="1088196"/>
                </a:lnTo>
                <a:lnTo>
                  <a:pt x="826750" y="1089520"/>
                </a:lnTo>
                <a:lnTo>
                  <a:pt x="825727" y="1092347"/>
                </a:lnTo>
                <a:lnTo>
                  <a:pt x="823080" y="1091686"/>
                </a:lnTo>
                <a:lnTo>
                  <a:pt x="822719" y="1089039"/>
                </a:lnTo>
                <a:lnTo>
                  <a:pt x="821215" y="1089520"/>
                </a:lnTo>
                <a:lnTo>
                  <a:pt x="820433" y="1090543"/>
                </a:lnTo>
                <a:lnTo>
                  <a:pt x="818208" y="1091505"/>
                </a:lnTo>
                <a:lnTo>
                  <a:pt x="815561" y="1090302"/>
                </a:lnTo>
                <a:lnTo>
                  <a:pt x="814057" y="1087835"/>
                </a:lnTo>
                <a:lnTo>
                  <a:pt x="812733" y="1088076"/>
                </a:lnTo>
                <a:lnTo>
                  <a:pt x="812853" y="1091505"/>
                </a:lnTo>
                <a:lnTo>
                  <a:pt x="811650" y="1093310"/>
                </a:lnTo>
                <a:lnTo>
                  <a:pt x="811650" y="1095596"/>
                </a:lnTo>
                <a:lnTo>
                  <a:pt x="812252" y="1097160"/>
                </a:lnTo>
                <a:lnTo>
                  <a:pt x="811530" y="1098363"/>
                </a:lnTo>
                <a:lnTo>
                  <a:pt x="808703" y="1097761"/>
                </a:lnTo>
                <a:lnTo>
                  <a:pt x="807499" y="1094813"/>
                </a:lnTo>
                <a:lnTo>
                  <a:pt x="805454" y="1093370"/>
                </a:lnTo>
                <a:lnTo>
                  <a:pt x="804131" y="1093972"/>
                </a:lnTo>
                <a:lnTo>
                  <a:pt x="803168" y="1095896"/>
                </a:lnTo>
                <a:lnTo>
                  <a:pt x="798355" y="1096619"/>
                </a:lnTo>
                <a:lnTo>
                  <a:pt x="794084" y="1099987"/>
                </a:lnTo>
                <a:lnTo>
                  <a:pt x="792580" y="1100168"/>
                </a:lnTo>
                <a:lnTo>
                  <a:pt x="789633" y="1102393"/>
                </a:lnTo>
                <a:lnTo>
                  <a:pt x="787407" y="1102393"/>
                </a:lnTo>
                <a:lnTo>
                  <a:pt x="786384" y="1105221"/>
                </a:lnTo>
                <a:lnTo>
                  <a:pt x="788911" y="1105281"/>
                </a:lnTo>
                <a:lnTo>
                  <a:pt x="795408" y="1104198"/>
                </a:lnTo>
                <a:lnTo>
                  <a:pt x="796370" y="1105221"/>
                </a:lnTo>
                <a:lnTo>
                  <a:pt x="795468" y="1106123"/>
                </a:lnTo>
                <a:lnTo>
                  <a:pt x="796611" y="1106845"/>
                </a:lnTo>
                <a:lnTo>
                  <a:pt x="794806" y="1110154"/>
                </a:lnTo>
                <a:lnTo>
                  <a:pt x="793001" y="1109973"/>
                </a:lnTo>
                <a:lnTo>
                  <a:pt x="791497" y="1111778"/>
                </a:lnTo>
                <a:lnTo>
                  <a:pt x="792039" y="1113583"/>
                </a:lnTo>
                <a:lnTo>
                  <a:pt x="794566" y="1115207"/>
                </a:lnTo>
                <a:lnTo>
                  <a:pt x="791618" y="1118215"/>
                </a:lnTo>
                <a:lnTo>
                  <a:pt x="789933" y="1118095"/>
                </a:lnTo>
                <a:lnTo>
                  <a:pt x="789512" y="1119599"/>
                </a:lnTo>
                <a:lnTo>
                  <a:pt x="787106" y="1118816"/>
                </a:lnTo>
                <a:lnTo>
                  <a:pt x="786685" y="1119719"/>
                </a:lnTo>
                <a:lnTo>
                  <a:pt x="787527" y="1122366"/>
                </a:lnTo>
                <a:lnTo>
                  <a:pt x="785903" y="1122426"/>
                </a:lnTo>
                <a:lnTo>
                  <a:pt x="783617" y="1124291"/>
                </a:lnTo>
                <a:lnTo>
                  <a:pt x="779285" y="1123870"/>
                </a:lnTo>
                <a:lnTo>
                  <a:pt x="780729" y="1125434"/>
                </a:lnTo>
                <a:lnTo>
                  <a:pt x="781271" y="1127239"/>
                </a:lnTo>
                <a:lnTo>
                  <a:pt x="780549" y="1129465"/>
                </a:lnTo>
                <a:lnTo>
                  <a:pt x="779526" y="1128442"/>
                </a:lnTo>
                <a:lnTo>
                  <a:pt x="775917" y="1126156"/>
                </a:lnTo>
                <a:lnTo>
                  <a:pt x="774533" y="1123268"/>
                </a:lnTo>
                <a:lnTo>
                  <a:pt x="771585" y="1123629"/>
                </a:lnTo>
                <a:lnTo>
                  <a:pt x="772668" y="1126156"/>
                </a:lnTo>
                <a:lnTo>
                  <a:pt x="770442" y="1127961"/>
                </a:lnTo>
                <a:lnTo>
                  <a:pt x="768878" y="1132533"/>
                </a:lnTo>
                <a:lnTo>
                  <a:pt x="767434" y="1133375"/>
                </a:lnTo>
                <a:lnTo>
                  <a:pt x="766953" y="1130848"/>
                </a:lnTo>
                <a:lnTo>
                  <a:pt x="765930" y="1129104"/>
                </a:lnTo>
                <a:lnTo>
                  <a:pt x="765810" y="1127299"/>
                </a:lnTo>
                <a:lnTo>
                  <a:pt x="763765" y="1127720"/>
                </a:lnTo>
                <a:lnTo>
                  <a:pt x="762140" y="1130848"/>
                </a:lnTo>
                <a:lnTo>
                  <a:pt x="760877" y="1130547"/>
                </a:lnTo>
                <a:lnTo>
                  <a:pt x="758471" y="1131871"/>
                </a:lnTo>
                <a:lnTo>
                  <a:pt x="754561" y="1136984"/>
                </a:lnTo>
                <a:lnTo>
                  <a:pt x="754380" y="1135661"/>
                </a:lnTo>
                <a:lnTo>
                  <a:pt x="752696" y="1135360"/>
                </a:lnTo>
                <a:lnTo>
                  <a:pt x="751553" y="1136503"/>
                </a:lnTo>
                <a:lnTo>
                  <a:pt x="751733" y="1138669"/>
                </a:lnTo>
                <a:lnTo>
                  <a:pt x="748605" y="1140113"/>
                </a:lnTo>
                <a:lnTo>
                  <a:pt x="746800" y="1137345"/>
                </a:lnTo>
                <a:lnTo>
                  <a:pt x="745958" y="1137165"/>
                </a:lnTo>
                <a:lnTo>
                  <a:pt x="745477" y="1135360"/>
                </a:lnTo>
                <a:lnTo>
                  <a:pt x="742348" y="1130668"/>
                </a:lnTo>
                <a:lnTo>
                  <a:pt x="739942" y="1130487"/>
                </a:lnTo>
                <a:lnTo>
                  <a:pt x="738077" y="1132172"/>
                </a:lnTo>
                <a:lnTo>
                  <a:pt x="738318" y="1134819"/>
                </a:lnTo>
                <a:lnTo>
                  <a:pt x="739641" y="1134939"/>
                </a:lnTo>
                <a:lnTo>
                  <a:pt x="740002" y="1137586"/>
                </a:lnTo>
                <a:lnTo>
                  <a:pt x="736874" y="1138428"/>
                </a:lnTo>
                <a:lnTo>
                  <a:pt x="736513" y="1137466"/>
                </a:lnTo>
                <a:lnTo>
                  <a:pt x="734468" y="1137466"/>
                </a:lnTo>
                <a:lnTo>
                  <a:pt x="731761" y="1141195"/>
                </a:lnTo>
                <a:lnTo>
                  <a:pt x="731881" y="1143782"/>
                </a:lnTo>
                <a:lnTo>
                  <a:pt x="733325" y="1144805"/>
                </a:lnTo>
                <a:lnTo>
                  <a:pt x="734708" y="1144624"/>
                </a:lnTo>
                <a:lnTo>
                  <a:pt x="735430" y="1147332"/>
                </a:lnTo>
                <a:lnTo>
                  <a:pt x="733265" y="1148715"/>
                </a:lnTo>
                <a:lnTo>
                  <a:pt x="727670" y="1147512"/>
                </a:lnTo>
                <a:lnTo>
                  <a:pt x="725143" y="1147452"/>
                </a:lnTo>
                <a:lnTo>
                  <a:pt x="724000" y="1146068"/>
                </a:lnTo>
                <a:lnTo>
                  <a:pt x="723399" y="1141737"/>
                </a:lnTo>
                <a:lnTo>
                  <a:pt x="721293" y="1141256"/>
                </a:lnTo>
                <a:lnTo>
                  <a:pt x="718887" y="1142158"/>
                </a:lnTo>
                <a:lnTo>
                  <a:pt x="718225" y="1143060"/>
                </a:lnTo>
                <a:lnTo>
                  <a:pt x="715217" y="1142459"/>
                </a:lnTo>
                <a:lnTo>
                  <a:pt x="713533" y="1143120"/>
                </a:lnTo>
                <a:lnTo>
                  <a:pt x="712630" y="1144624"/>
                </a:lnTo>
                <a:lnTo>
                  <a:pt x="711187" y="1145467"/>
                </a:lnTo>
                <a:lnTo>
                  <a:pt x="709502" y="1144504"/>
                </a:lnTo>
                <a:lnTo>
                  <a:pt x="707156" y="1146309"/>
                </a:lnTo>
                <a:lnTo>
                  <a:pt x="705351" y="1146550"/>
                </a:lnTo>
                <a:lnTo>
                  <a:pt x="703306" y="1148836"/>
                </a:lnTo>
                <a:lnTo>
                  <a:pt x="711006" y="1148775"/>
                </a:lnTo>
                <a:lnTo>
                  <a:pt x="711548" y="1148114"/>
                </a:lnTo>
                <a:lnTo>
                  <a:pt x="714255" y="1148414"/>
                </a:lnTo>
                <a:lnTo>
                  <a:pt x="715518" y="1149317"/>
                </a:lnTo>
                <a:lnTo>
                  <a:pt x="716902" y="1149317"/>
                </a:lnTo>
                <a:lnTo>
                  <a:pt x="717443" y="1150881"/>
                </a:lnTo>
                <a:lnTo>
                  <a:pt x="716661" y="1151482"/>
                </a:lnTo>
                <a:lnTo>
                  <a:pt x="716601" y="1154430"/>
                </a:lnTo>
                <a:lnTo>
                  <a:pt x="715398" y="1154610"/>
                </a:lnTo>
                <a:lnTo>
                  <a:pt x="714375" y="1156235"/>
                </a:lnTo>
                <a:lnTo>
                  <a:pt x="712991" y="1156114"/>
                </a:lnTo>
                <a:lnTo>
                  <a:pt x="711788" y="1154731"/>
                </a:lnTo>
                <a:lnTo>
                  <a:pt x="710104" y="1154129"/>
                </a:lnTo>
                <a:lnTo>
                  <a:pt x="707517" y="1151663"/>
                </a:lnTo>
                <a:lnTo>
                  <a:pt x="705111" y="1151181"/>
                </a:lnTo>
                <a:lnTo>
                  <a:pt x="702945" y="1149798"/>
                </a:lnTo>
                <a:lnTo>
                  <a:pt x="701922" y="1150761"/>
                </a:lnTo>
                <a:lnTo>
                  <a:pt x="703366" y="1152565"/>
                </a:lnTo>
                <a:lnTo>
                  <a:pt x="702283" y="1154370"/>
                </a:lnTo>
                <a:lnTo>
                  <a:pt x="700839" y="1153769"/>
                </a:lnTo>
                <a:lnTo>
                  <a:pt x="699997" y="1154370"/>
                </a:lnTo>
                <a:lnTo>
                  <a:pt x="697050" y="1153046"/>
                </a:lnTo>
                <a:lnTo>
                  <a:pt x="695606" y="1151362"/>
                </a:lnTo>
                <a:lnTo>
                  <a:pt x="693861" y="1150761"/>
                </a:lnTo>
                <a:lnTo>
                  <a:pt x="691274" y="1152144"/>
                </a:lnTo>
                <a:lnTo>
                  <a:pt x="689650" y="1152324"/>
                </a:lnTo>
                <a:lnTo>
                  <a:pt x="686101" y="1155934"/>
                </a:lnTo>
                <a:lnTo>
                  <a:pt x="683815" y="1157318"/>
                </a:lnTo>
                <a:lnTo>
                  <a:pt x="683815" y="1160686"/>
                </a:lnTo>
                <a:lnTo>
                  <a:pt x="686402" y="1160446"/>
                </a:lnTo>
                <a:lnTo>
                  <a:pt x="686101" y="1161709"/>
                </a:lnTo>
                <a:lnTo>
                  <a:pt x="687545" y="1162672"/>
                </a:lnTo>
                <a:lnTo>
                  <a:pt x="686823" y="1163273"/>
                </a:lnTo>
                <a:lnTo>
                  <a:pt x="687484" y="1164717"/>
                </a:lnTo>
                <a:lnTo>
                  <a:pt x="688507" y="1163514"/>
                </a:lnTo>
                <a:lnTo>
                  <a:pt x="690613" y="1162972"/>
                </a:lnTo>
                <a:lnTo>
                  <a:pt x="692297" y="1165198"/>
                </a:lnTo>
                <a:lnTo>
                  <a:pt x="695666" y="1167003"/>
                </a:lnTo>
                <a:lnTo>
                  <a:pt x="694643" y="1168567"/>
                </a:lnTo>
                <a:lnTo>
                  <a:pt x="689831" y="1170131"/>
                </a:lnTo>
                <a:lnTo>
                  <a:pt x="687845" y="1170131"/>
                </a:lnTo>
                <a:lnTo>
                  <a:pt x="685740" y="1168688"/>
                </a:lnTo>
                <a:lnTo>
                  <a:pt x="686702" y="1170853"/>
                </a:lnTo>
                <a:lnTo>
                  <a:pt x="689891" y="1172177"/>
                </a:lnTo>
                <a:lnTo>
                  <a:pt x="687605" y="1174583"/>
                </a:lnTo>
                <a:lnTo>
                  <a:pt x="689410" y="1174462"/>
                </a:lnTo>
                <a:lnTo>
                  <a:pt x="693801" y="1172838"/>
                </a:lnTo>
                <a:lnTo>
                  <a:pt x="695846" y="1171635"/>
                </a:lnTo>
                <a:lnTo>
                  <a:pt x="698193" y="1171996"/>
                </a:lnTo>
                <a:lnTo>
                  <a:pt x="696448" y="1172357"/>
                </a:lnTo>
                <a:lnTo>
                  <a:pt x="694463" y="1174884"/>
                </a:lnTo>
                <a:lnTo>
                  <a:pt x="691455" y="1174764"/>
                </a:lnTo>
                <a:lnTo>
                  <a:pt x="691335" y="1175786"/>
                </a:lnTo>
                <a:lnTo>
                  <a:pt x="689951" y="1175546"/>
                </a:lnTo>
                <a:lnTo>
                  <a:pt x="686341" y="1176388"/>
                </a:lnTo>
                <a:lnTo>
                  <a:pt x="685860" y="1178373"/>
                </a:lnTo>
                <a:lnTo>
                  <a:pt x="685018" y="1177170"/>
                </a:lnTo>
                <a:lnTo>
                  <a:pt x="685499" y="1173079"/>
                </a:lnTo>
                <a:lnTo>
                  <a:pt x="683935" y="1175726"/>
                </a:lnTo>
                <a:lnTo>
                  <a:pt x="683574" y="1177230"/>
                </a:lnTo>
                <a:lnTo>
                  <a:pt x="682311" y="1176207"/>
                </a:lnTo>
                <a:lnTo>
                  <a:pt x="683273" y="1180659"/>
                </a:lnTo>
                <a:lnTo>
                  <a:pt x="682431" y="1182764"/>
                </a:lnTo>
                <a:lnTo>
                  <a:pt x="681409" y="1181922"/>
                </a:lnTo>
                <a:lnTo>
                  <a:pt x="681288" y="1177832"/>
                </a:lnTo>
                <a:lnTo>
                  <a:pt x="680386" y="1178734"/>
                </a:lnTo>
                <a:lnTo>
                  <a:pt x="679243" y="1177832"/>
                </a:lnTo>
                <a:lnTo>
                  <a:pt x="679844" y="1181561"/>
                </a:lnTo>
                <a:lnTo>
                  <a:pt x="678040" y="1182704"/>
                </a:lnTo>
                <a:lnTo>
                  <a:pt x="679423" y="1184870"/>
                </a:lnTo>
                <a:lnTo>
                  <a:pt x="679423" y="1182945"/>
                </a:lnTo>
                <a:lnTo>
                  <a:pt x="681709" y="1184088"/>
                </a:lnTo>
                <a:lnTo>
                  <a:pt x="680687" y="1187096"/>
                </a:lnTo>
                <a:lnTo>
                  <a:pt x="679363" y="1187697"/>
                </a:lnTo>
                <a:lnTo>
                  <a:pt x="678641" y="1184750"/>
                </a:lnTo>
                <a:lnTo>
                  <a:pt x="677318" y="1183486"/>
                </a:lnTo>
                <a:lnTo>
                  <a:pt x="677258" y="1185953"/>
                </a:lnTo>
                <a:lnTo>
                  <a:pt x="675754" y="1187758"/>
                </a:lnTo>
                <a:lnTo>
                  <a:pt x="674791" y="1183426"/>
                </a:lnTo>
                <a:lnTo>
                  <a:pt x="677077" y="1182644"/>
                </a:lnTo>
                <a:lnTo>
                  <a:pt x="678521" y="1181201"/>
                </a:lnTo>
                <a:lnTo>
                  <a:pt x="676836" y="1181862"/>
                </a:lnTo>
                <a:lnTo>
                  <a:pt x="673949" y="1182223"/>
                </a:lnTo>
                <a:lnTo>
                  <a:pt x="673347" y="1181621"/>
                </a:lnTo>
                <a:lnTo>
                  <a:pt x="673949" y="1180057"/>
                </a:lnTo>
                <a:lnTo>
                  <a:pt x="675994" y="1180057"/>
                </a:lnTo>
                <a:lnTo>
                  <a:pt x="674190" y="1178974"/>
                </a:lnTo>
                <a:lnTo>
                  <a:pt x="674671" y="1176989"/>
                </a:lnTo>
                <a:lnTo>
                  <a:pt x="676897" y="1175966"/>
                </a:lnTo>
                <a:lnTo>
                  <a:pt x="678280" y="1173861"/>
                </a:lnTo>
                <a:lnTo>
                  <a:pt x="680025" y="1174462"/>
                </a:lnTo>
                <a:lnTo>
                  <a:pt x="680386" y="1173440"/>
                </a:lnTo>
                <a:lnTo>
                  <a:pt x="679423" y="1171635"/>
                </a:lnTo>
                <a:lnTo>
                  <a:pt x="682431" y="1172237"/>
                </a:lnTo>
                <a:lnTo>
                  <a:pt x="679844" y="1170913"/>
                </a:lnTo>
                <a:lnTo>
                  <a:pt x="677859" y="1171094"/>
                </a:lnTo>
                <a:lnTo>
                  <a:pt x="675333" y="1169590"/>
                </a:lnTo>
                <a:lnTo>
                  <a:pt x="676536" y="1171876"/>
                </a:lnTo>
                <a:lnTo>
                  <a:pt x="677979" y="1172297"/>
                </a:lnTo>
                <a:lnTo>
                  <a:pt x="676175" y="1173500"/>
                </a:lnTo>
                <a:lnTo>
                  <a:pt x="675814" y="1174583"/>
                </a:lnTo>
                <a:lnTo>
                  <a:pt x="672686" y="1176268"/>
                </a:lnTo>
                <a:lnTo>
                  <a:pt x="672926" y="1173320"/>
                </a:lnTo>
                <a:lnTo>
                  <a:pt x="669918" y="1171996"/>
                </a:lnTo>
                <a:lnTo>
                  <a:pt x="671904" y="1173681"/>
                </a:lnTo>
                <a:lnTo>
                  <a:pt x="670821" y="1176207"/>
                </a:lnTo>
                <a:lnTo>
                  <a:pt x="672024" y="1178012"/>
                </a:lnTo>
                <a:lnTo>
                  <a:pt x="670821" y="1178734"/>
                </a:lnTo>
                <a:lnTo>
                  <a:pt x="670881" y="1179997"/>
                </a:lnTo>
                <a:lnTo>
                  <a:pt x="669497" y="1180779"/>
                </a:lnTo>
                <a:lnTo>
                  <a:pt x="667693" y="1180238"/>
                </a:lnTo>
                <a:lnTo>
                  <a:pt x="667693" y="1181561"/>
                </a:lnTo>
                <a:lnTo>
                  <a:pt x="670099" y="1181922"/>
                </a:lnTo>
                <a:lnTo>
                  <a:pt x="670941" y="1183426"/>
                </a:lnTo>
                <a:lnTo>
                  <a:pt x="670159" y="1185652"/>
                </a:lnTo>
                <a:lnTo>
                  <a:pt x="667873" y="1185832"/>
                </a:lnTo>
                <a:lnTo>
                  <a:pt x="669136" y="1187758"/>
                </a:lnTo>
                <a:lnTo>
                  <a:pt x="667753" y="1188299"/>
                </a:lnTo>
                <a:lnTo>
                  <a:pt x="667211" y="1186915"/>
                </a:lnTo>
                <a:lnTo>
                  <a:pt x="665346" y="1187637"/>
                </a:lnTo>
                <a:lnTo>
                  <a:pt x="665467" y="1185832"/>
                </a:lnTo>
                <a:lnTo>
                  <a:pt x="666850" y="1185832"/>
                </a:lnTo>
                <a:lnTo>
                  <a:pt x="666249" y="1184328"/>
                </a:lnTo>
                <a:lnTo>
                  <a:pt x="666670" y="1182764"/>
                </a:lnTo>
                <a:lnTo>
                  <a:pt x="664985" y="1182163"/>
                </a:lnTo>
                <a:lnTo>
                  <a:pt x="664203" y="1184088"/>
                </a:lnTo>
                <a:lnTo>
                  <a:pt x="662699" y="1184268"/>
                </a:lnTo>
                <a:lnTo>
                  <a:pt x="662579" y="1181922"/>
                </a:lnTo>
                <a:lnTo>
                  <a:pt x="661556" y="1181742"/>
                </a:lnTo>
                <a:lnTo>
                  <a:pt x="656864" y="1187577"/>
                </a:lnTo>
                <a:lnTo>
                  <a:pt x="655360" y="1186795"/>
                </a:lnTo>
                <a:lnTo>
                  <a:pt x="652954" y="1186614"/>
                </a:lnTo>
                <a:lnTo>
                  <a:pt x="651931" y="1189502"/>
                </a:lnTo>
                <a:lnTo>
                  <a:pt x="650908" y="1189021"/>
                </a:lnTo>
                <a:lnTo>
                  <a:pt x="649765" y="1186254"/>
                </a:lnTo>
                <a:lnTo>
                  <a:pt x="645976" y="1186374"/>
                </a:lnTo>
                <a:lnTo>
                  <a:pt x="644772" y="1187758"/>
                </a:lnTo>
                <a:lnTo>
                  <a:pt x="643208" y="1186614"/>
                </a:lnTo>
                <a:lnTo>
                  <a:pt x="639719" y="1186554"/>
                </a:lnTo>
                <a:lnTo>
                  <a:pt x="639117" y="1187758"/>
                </a:lnTo>
                <a:lnTo>
                  <a:pt x="637614" y="1188660"/>
                </a:lnTo>
                <a:lnTo>
                  <a:pt x="637794" y="1187457"/>
                </a:lnTo>
                <a:lnTo>
                  <a:pt x="636591" y="1186614"/>
                </a:lnTo>
                <a:lnTo>
                  <a:pt x="633763" y="1187697"/>
                </a:lnTo>
                <a:lnTo>
                  <a:pt x="632741" y="1190104"/>
                </a:lnTo>
                <a:lnTo>
                  <a:pt x="632380" y="1192209"/>
                </a:lnTo>
                <a:lnTo>
                  <a:pt x="631417" y="1192871"/>
                </a:lnTo>
                <a:lnTo>
                  <a:pt x="630274" y="1190224"/>
                </a:lnTo>
                <a:lnTo>
                  <a:pt x="630094" y="1187938"/>
                </a:lnTo>
                <a:lnTo>
                  <a:pt x="630876" y="1185652"/>
                </a:lnTo>
                <a:lnTo>
                  <a:pt x="632139" y="1184088"/>
                </a:lnTo>
                <a:lnTo>
                  <a:pt x="630455" y="1183306"/>
                </a:lnTo>
                <a:lnTo>
                  <a:pt x="628409" y="1183847"/>
                </a:lnTo>
                <a:lnTo>
                  <a:pt x="627387" y="1185411"/>
                </a:lnTo>
                <a:lnTo>
                  <a:pt x="628590" y="1186915"/>
                </a:lnTo>
                <a:lnTo>
                  <a:pt x="627688" y="1193412"/>
                </a:lnTo>
                <a:lnTo>
                  <a:pt x="626845" y="1194977"/>
                </a:lnTo>
                <a:lnTo>
                  <a:pt x="623717" y="1197202"/>
                </a:lnTo>
                <a:lnTo>
                  <a:pt x="624439" y="1198526"/>
                </a:lnTo>
                <a:lnTo>
                  <a:pt x="623236" y="1202015"/>
                </a:lnTo>
                <a:lnTo>
                  <a:pt x="621371" y="1202196"/>
                </a:lnTo>
                <a:lnTo>
                  <a:pt x="620168" y="1203158"/>
                </a:lnTo>
                <a:lnTo>
                  <a:pt x="618002" y="1206346"/>
                </a:lnTo>
                <a:lnTo>
                  <a:pt x="615957" y="1205745"/>
                </a:lnTo>
                <a:lnTo>
                  <a:pt x="614934" y="1206346"/>
                </a:lnTo>
                <a:lnTo>
                  <a:pt x="612768" y="1206045"/>
                </a:lnTo>
                <a:lnTo>
                  <a:pt x="614874" y="1203399"/>
                </a:lnTo>
                <a:lnTo>
                  <a:pt x="612829" y="1203700"/>
                </a:lnTo>
                <a:lnTo>
                  <a:pt x="613851" y="1202737"/>
                </a:lnTo>
                <a:lnTo>
                  <a:pt x="617160" y="1203218"/>
                </a:lnTo>
                <a:lnTo>
                  <a:pt x="618303" y="1204241"/>
                </a:lnTo>
                <a:lnTo>
                  <a:pt x="618303" y="1202917"/>
                </a:lnTo>
                <a:lnTo>
                  <a:pt x="619566" y="1202316"/>
                </a:lnTo>
                <a:lnTo>
                  <a:pt x="618604" y="1200571"/>
                </a:lnTo>
                <a:lnTo>
                  <a:pt x="615836" y="1199549"/>
                </a:lnTo>
                <a:lnTo>
                  <a:pt x="618122" y="1197563"/>
                </a:lnTo>
                <a:lnTo>
                  <a:pt x="620228" y="1197263"/>
                </a:lnTo>
                <a:lnTo>
                  <a:pt x="618904" y="1195337"/>
                </a:lnTo>
                <a:lnTo>
                  <a:pt x="618784" y="1193533"/>
                </a:lnTo>
                <a:lnTo>
                  <a:pt x="622514" y="1189261"/>
                </a:lnTo>
                <a:lnTo>
                  <a:pt x="623356" y="1189322"/>
                </a:lnTo>
                <a:lnTo>
                  <a:pt x="622333" y="1187096"/>
                </a:lnTo>
                <a:lnTo>
                  <a:pt x="619145" y="1184509"/>
                </a:lnTo>
                <a:lnTo>
                  <a:pt x="614934" y="1182945"/>
                </a:lnTo>
                <a:lnTo>
                  <a:pt x="613009" y="1183426"/>
                </a:lnTo>
                <a:lnTo>
                  <a:pt x="613370" y="1184629"/>
                </a:lnTo>
                <a:lnTo>
                  <a:pt x="611746" y="1187758"/>
                </a:lnTo>
                <a:lnTo>
                  <a:pt x="610001" y="1187397"/>
                </a:lnTo>
                <a:lnTo>
                  <a:pt x="608076" y="1184088"/>
                </a:lnTo>
                <a:lnTo>
                  <a:pt x="606632" y="1187517"/>
                </a:lnTo>
                <a:lnTo>
                  <a:pt x="606031" y="1185592"/>
                </a:lnTo>
                <a:lnTo>
                  <a:pt x="603925" y="1186013"/>
                </a:lnTo>
                <a:lnTo>
                  <a:pt x="602662" y="1187637"/>
                </a:lnTo>
                <a:lnTo>
                  <a:pt x="603684" y="1188961"/>
                </a:lnTo>
                <a:lnTo>
                  <a:pt x="603324" y="1191187"/>
                </a:lnTo>
                <a:lnTo>
                  <a:pt x="600015" y="1190104"/>
                </a:lnTo>
                <a:lnTo>
                  <a:pt x="601098" y="1192510"/>
                </a:lnTo>
                <a:lnTo>
                  <a:pt x="598812" y="1191126"/>
                </a:lnTo>
                <a:lnTo>
                  <a:pt x="598210" y="1189382"/>
                </a:lnTo>
                <a:lnTo>
                  <a:pt x="597368" y="1190946"/>
                </a:lnTo>
                <a:lnTo>
                  <a:pt x="597248" y="1194074"/>
                </a:lnTo>
                <a:lnTo>
                  <a:pt x="593037" y="1193773"/>
                </a:lnTo>
                <a:lnTo>
                  <a:pt x="592435" y="1192691"/>
                </a:lnTo>
                <a:lnTo>
                  <a:pt x="589788" y="1194315"/>
                </a:lnTo>
                <a:lnTo>
                  <a:pt x="586780" y="1192811"/>
                </a:lnTo>
                <a:lnTo>
                  <a:pt x="584374" y="1190645"/>
                </a:lnTo>
                <a:lnTo>
                  <a:pt x="582930" y="1192390"/>
                </a:lnTo>
                <a:lnTo>
                  <a:pt x="585878" y="1195398"/>
                </a:lnTo>
                <a:lnTo>
                  <a:pt x="584314" y="1195578"/>
                </a:lnTo>
                <a:lnTo>
                  <a:pt x="582328" y="1197263"/>
                </a:lnTo>
                <a:lnTo>
                  <a:pt x="581005" y="1197202"/>
                </a:lnTo>
                <a:lnTo>
                  <a:pt x="580584" y="1199007"/>
                </a:lnTo>
                <a:lnTo>
                  <a:pt x="579020" y="1200571"/>
                </a:lnTo>
                <a:lnTo>
                  <a:pt x="578178" y="1203098"/>
                </a:lnTo>
                <a:lnTo>
                  <a:pt x="576252" y="1204060"/>
                </a:lnTo>
                <a:lnTo>
                  <a:pt x="574688" y="1203820"/>
                </a:lnTo>
                <a:lnTo>
                  <a:pt x="574929" y="1199789"/>
                </a:lnTo>
                <a:lnTo>
                  <a:pt x="574267" y="1197503"/>
                </a:lnTo>
                <a:lnTo>
                  <a:pt x="574568" y="1192931"/>
                </a:lnTo>
                <a:lnTo>
                  <a:pt x="573726" y="1194977"/>
                </a:lnTo>
                <a:lnTo>
                  <a:pt x="571320" y="1196721"/>
                </a:lnTo>
                <a:lnTo>
                  <a:pt x="570417" y="1196841"/>
                </a:lnTo>
                <a:lnTo>
                  <a:pt x="568492" y="1195217"/>
                </a:lnTo>
                <a:lnTo>
                  <a:pt x="565785" y="1195518"/>
                </a:lnTo>
                <a:lnTo>
                  <a:pt x="565484" y="1196721"/>
                </a:lnTo>
                <a:lnTo>
                  <a:pt x="570056" y="1198827"/>
                </a:lnTo>
                <a:lnTo>
                  <a:pt x="570357" y="1200210"/>
                </a:lnTo>
                <a:lnTo>
                  <a:pt x="568793" y="1203037"/>
                </a:lnTo>
                <a:lnTo>
                  <a:pt x="567530" y="1203278"/>
                </a:lnTo>
                <a:lnTo>
                  <a:pt x="562657" y="1202075"/>
                </a:lnTo>
                <a:lnTo>
                  <a:pt x="561153" y="1200270"/>
                </a:lnTo>
                <a:lnTo>
                  <a:pt x="561514" y="1198646"/>
                </a:lnTo>
                <a:lnTo>
                  <a:pt x="562717" y="1197443"/>
                </a:lnTo>
                <a:lnTo>
                  <a:pt x="561574" y="1196120"/>
                </a:lnTo>
                <a:lnTo>
                  <a:pt x="559649" y="1195518"/>
                </a:lnTo>
                <a:lnTo>
                  <a:pt x="557423" y="1196120"/>
                </a:lnTo>
                <a:lnTo>
                  <a:pt x="554415" y="1199007"/>
                </a:lnTo>
                <a:lnTo>
                  <a:pt x="553332" y="1200812"/>
                </a:lnTo>
                <a:lnTo>
                  <a:pt x="546655" y="1202677"/>
                </a:lnTo>
                <a:lnTo>
                  <a:pt x="543647" y="1202797"/>
                </a:lnTo>
                <a:lnTo>
                  <a:pt x="540338" y="1204121"/>
                </a:lnTo>
                <a:lnTo>
                  <a:pt x="539075" y="1204000"/>
                </a:lnTo>
                <a:lnTo>
                  <a:pt x="536969" y="1202737"/>
                </a:lnTo>
                <a:lnTo>
                  <a:pt x="536789" y="1200752"/>
                </a:lnTo>
                <a:lnTo>
                  <a:pt x="533540" y="1200631"/>
                </a:lnTo>
                <a:lnTo>
                  <a:pt x="530954" y="1201353"/>
                </a:lnTo>
                <a:lnTo>
                  <a:pt x="528788" y="1200391"/>
                </a:lnTo>
                <a:lnTo>
                  <a:pt x="528848" y="1198165"/>
                </a:lnTo>
                <a:lnTo>
                  <a:pt x="531014" y="1196480"/>
                </a:lnTo>
                <a:lnTo>
                  <a:pt x="532458" y="1193232"/>
                </a:lnTo>
                <a:lnTo>
                  <a:pt x="532818" y="1190765"/>
                </a:lnTo>
                <a:lnTo>
                  <a:pt x="536187" y="1188720"/>
                </a:lnTo>
                <a:lnTo>
                  <a:pt x="540579" y="1184509"/>
                </a:lnTo>
                <a:lnTo>
                  <a:pt x="541000" y="1182644"/>
                </a:lnTo>
                <a:lnTo>
                  <a:pt x="540158" y="1181501"/>
                </a:lnTo>
                <a:lnTo>
                  <a:pt x="537330" y="1180117"/>
                </a:lnTo>
                <a:lnTo>
                  <a:pt x="533360" y="1179516"/>
                </a:lnTo>
                <a:lnTo>
                  <a:pt x="529690" y="1180117"/>
                </a:lnTo>
                <a:lnTo>
                  <a:pt x="529450" y="1181201"/>
                </a:lnTo>
                <a:lnTo>
                  <a:pt x="527765" y="1182403"/>
                </a:lnTo>
                <a:lnTo>
                  <a:pt x="527825" y="1183005"/>
                </a:lnTo>
                <a:lnTo>
                  <a:pt x="523855" y="1185652"/>
                </a:lnTo>
                <a:lnTo>
                  <a:pt x="523975" y="1186975"/>
                </a:lnTo>
                <a:lnTo>
                  <a:pt x="521509" y="1192811"/>
                </a:lnTo>
                <a:lnTo>
                  <a:pt x="521509" y="1194796"/>
                </a:lnTo>
                <a:lnTo>
                  <a:pt x="512846" y="1201413"/>
                </a:lnTo>
                <a:lnTo>
                  <a:pt x="510741" y="1202677"/>
                </a:lnTo>
                <a:lnTo>
                  <a:pt x="508755" y="1206045"/>
                </a:lnTo>
                <a:lnTo>
                  <a:pt x="507191" y="1207249"/>
                </a:lnTo>
                <a:lnTo>
                  <a:pt x="504243" y="1203579"/>
                </a:lnTo>
                <a:lnTo>
                  <a:pt x="502318" y="1203098"/>
                </a:lnTo>
                <a:lnTo>
                  <a:pt x="502258" y="1207790"/>
                </a:lnTo>
                <a:lnTo>
                  <a:pt x="501296" y="1208331"/>
                </a:lnTo>
                <a:lnTo>
                  <a:pt x="503161" y="1209354"/>
                </a:lnTo>
                <a:lnTo>
                  <a:pt x="502860" y="1211580"/>
                </a:lnTo>
                <a:lnTo>
                  <a:pt x="503582" y="1212783"/>
                </a:lnTo>
                <a:lnTo>
                  <a:pt x="502379" y="1213986"/>
                </a:lnTo>
                <a:lnTo>
                  <a:pt x="499130" y="1214227"/>
                </a:lnTo>
                <a:lnTo>
                  <a:pt x="497325" y="1215430"/>
                </a:lnTo>
                <a:lnTo>
                  <a:pt x="494438" y="1211039"/>
                </a:lnTo>
                <a:lnTo>
                  <a:pt x="496363" y="1210257"/>
                </a:lnTo>
                <a:lnTo>
                  <a:pt x="496483" y="1208692"/>
                </a:lnTo>
                <a:lnTo>
                  <a:pt x="493656" y="1207489"/>
                </a:lnTo>
                <a:lnTo>
                  <a:pt x="490167" y="1210497"/>
                </a:lnTo>
                <a:lnTo>
                  <a:pt x="490648" y="1214588"/>
                </a:lnTo>
                <a:lnTo>
                  <a:pt x="488602" y="1216393"/>
                </a:lnTo>
                <a:lnTo>
                  <a:pt x="487098" y="1216814"/>
                </a:lnTo>
                <a:lnTo>
                  <a:pt x="486016" y="1216152"/>
                </a:lnTo>
                <a:lnTo>
                  <a:pt x="485354" y="1212964"/>
                </a:lnTo>
                <a:lnTo>
                  <a:pt x="483910" y="1213926"/>
                </a:lnTo>
                <a:lnTo>
                  <a:pt x="482466" y="1213505"/>
                </a:lnTo>
                <a:lnTo>
                  <a:pt x="480421" y="1213686"/>
                </a:lnTo>
                <a:lnTo>
                  <a:pt x="477172" y="1209715"/>
                </a:lnTo>
                <a:lnTo>
                  <a:pt x="477353" y="1205625"/>
                </a:lnTo>
                <a:lnTo>
                  <a:pt x="479880" y="1205684"/>
                </a:lnTo>
                <a:lnTo>
                  <a:pt x="480842" y="1207610"/>
                </a:lnTo>
                <a:lnTo>
                  <a:pt x="482166" y="1208632"/>
                </a:lnTo>
                <a:lnTo>
                  <a:pt x="484572" y="1208873"/>
                </a:lnTo>
                <a:lnTo>
                  <a:pt x="483910" y="1207549"/>
                </a:lnTo>
                <a:lnTo>
                  <a:pt x="482767" y="1207309"/>
                </a:lnTo>
                <a:lnTo>
                  <a:pt x="481444" y="1203940"/>
                </a:lnTo>
                <a:lnTo>
                  <a:pt x="480120" y="1202737"/>
                </a:lnTo>
                <a:lnTo>
                  <a:pt x="479940" y="1200631"/>
                </a:lnTo>
                <a:lnTo>
                  <a:pt x="480902" y="1195458"/>
                </a:lnTo>
                <a:lnTo>
                  <a:pt x="476571" y="1191668"/>
                </a:lnTo>
                <a:lnTo>
                  <a:pt x="478977" y="1192510"/>
                </a:lnTo>
                <a:lnTo>
                  <a:pt x="480000" y="1191307"/>
                </a:lnTo>
                <a:lnTo>
                  <a:pt x="476691" y="1189683"/>
                </a:lnTo>
                <a:lnTo>
                  <a:pt x="475308" y="1189863"/>
                </a:lnTo>
                <a:lnTo>
                  <a:pt x="472179" y="1192691"/>
                </a:lnTo>
                <a:lnTo>
                  <a:pt x="470796" y="1195698"/>
                </a:lnTo>
                <a:lnTo>
                  <a:pt x="471638" y="1197263"/>
                </a:lnTo>
                <a:lnTo>
                  <a:pt x="473623" y="1197744"/>
                </a:lnTo>
                <a:lnTo>
                  <a:pt x="474826" y="1202857"/>
                </a:lnTo>
                <a:lnTo>
                  <a:pt x="473503" y="1203399"/>
                </a:lnTo>
                <a:lnTo>
                  <a:pt x="472239" y="1205444"/>
                </a:lnTo>
                <a:lnTo>
                  <a:pt x="472901" y="1206827"/>
                </a:lnTo>
                <a:lnTo>
                  <a:pt x="472360" y="1209234"/>
                </a:lnTo>
                <a:lnTo>
                  <a:pt x="472781" y="1212422"/>
                </a:lnTo>
                <a:lnTo>
                  <a:pt x="471578" y="1215731"/>
                </a:lnTo>
                <a:lnTo>
                  <a:pt x="472179" y="1216754"/>
                </a:lnTo>
                <a:lnTo>
                  <a:pt x="470615" y="1216513"/>
                </a:lnTo>
                <a:lnTo>
                  <a:pt x="469773" y="1213746"/>
                </a:lnTo>
                <a:lnTo>
                  <a:pt x="467186" y="1212422"/>
                </a:lnTo>
                <a:lnTo>
                  <a:pt x="465141" y="1213024"/>
                </a:lnTo>
                <a:lnTo>
                  <a:pt x="465442" y="1214347"/>
                </a:lnTo>
                <a:lnTo>
                  <a:pt x="464238" y="1215370"/>
                </a:lnTo>
                <a:lnTo>
                  <a:pt x="461231" y="1215911"/>
                </a:lnTo>
                <a:lnTo>
                  <a:pt x="460388" y="1215069"/>
                </a:lnTo>
                <a:lnTo>
                  <a:pt x="458584" y="1215550"/>
                </a:lnTo>
                <a:lnTo>
                  <a:pt x="456598" y="1214528"/>
                </a:lnTo>
                <a:lnTo>
                  <a:pt x="455576" y="1212663"/>
                </a:lnTo>
                <a:lnTo>
                  <a:pt x="455816" y="1211219"/>
                </a:lnTo>
                <a:lnTo>
                  <a:pt x="454613" y="1209595"/>
                </a:lnTo>
                <a:lnTo>
                  <a:pt x="454433" y="1208331"/>
                </a:lnTo>
                <a:lnTo>
                  <a:pt x="456057" y="1206647"/>
                </a:lnTo>
                <a:lnTo>
                  <a:pt x="454974" y="1204361"/>
                </a:lnTo>
                <a:lnTo>
                  <a:pt x="454673" y="1201594"/>
                </a:lnTo>
                <a:lnTo>
                  <a:pt x="452508" y="1198767"/>
                </a:lnTo>
                <a:lnTo>
                  <a:pt x="450823" y="1198285"/>
                </a:lnTo>
                <a:lnTo>
                  <a:pt x="448537" y="1198646"/>
                </a:lnTo>
                <a:lnTo>
                  <a:pt x="447154" y="1197864"/>
                </a:lnTo>
                <a:lnTo>
                  <a:pt x="444146" y="1201654"/>
                </a:lnTo>
                <a:lnTo>
                  <a:pt x="443905" y="1202737"/>
                </a:lnTo>
                <a:lnTo>
                  <a:pt x="445710" y="1204541"/>
                </a:lnTo>
                <a:lnTo>
                  <a:pt x="446612" y="1204662"/>
                </a:lnTo>
                <a:lnTo>
                  <a:pt x="449921" y="1209415"/>
                </a:lnTo>
                <a:lnTo>
                  <a:pt x="449921" y="1211339"/>
                </a:lnTo>
                <a:lnTo>
                  <a:pt x="448236" y="1212663"/>
                </a:lnTo>
                <a:lnTo>
                  <a:pt x="443845" y="1213746"/>
                </a:lnTo>
                <a:lnTo>
                  <a:pt x="441739" y="1215129"/>
                </a:lnTo>
                <a:lnTo>
                  <a:pt x="440717" y="1215009"/>
                </a:lnTo>
                <a:lnTo>
                  <a:pt x="439092" y="1216814"/>
                </a:lnTo>
                <a:lnTo>
                  <a:pt x="437709" y="1216994"/>
                </a:lnTo>
                <a:lnTo>
                  <a:pt x="435423" y="1216513"/>
                </a:lnTo>
                <a:lnTo>
                  <a:pt x="433859" y="1217957"/>
                </a:lnTo>
                <a:lnTo>
                  <a:pt x="432054" y="1217175"/>
                </a:lnTo>
                <a:lnTo>
                  <a:pt x="431874" y="1213204"/>
                </a:lnTo>
                <a:lnTo>
                  <a:pt x="435242" y="1212723"/>
                </a:lnTo>
                <a:lnTo>
                  <a:pt x="436385" y="1210317"/>
                </a:lnTo>
                <a:lnTo>
                  <a:pt x="435603" y="1208572"/>
                </a:lnTo>
                <a:lnTo>
                  <a:pt x="436686" y="1206527"/>
                </a:lnTo>
                <a:lnTo>
                  <a:pt x="437889" y="1208331"/>
                </a:lnTo>
                <a:lnTo>
                  <a:pt x="438972" y="1208272"/>
                </a:lnTo>
                <a:lnTo>
                  <a:pt x="441378" y="1209835"/>
                </a:lnTo>
                <a:lnTo>
                  <a:pt x="440897" y="1208572"/>
                </a:lnTo>
                <a:lnTo>
                  <a:pt x="439092" y="1206226"/>
                </a:lnTo>
                <a:lnTo>
                  <a:pt x="440717" y="1202917"/>
                </a:lnTo>
                <a:lnTo>
                  <a:pt x="441559" y="1199910"/>
                </a:lnTo>
                <a:lnTo>
                  <a:pt x="440837" y="1197082"/>
                </a:lnTo>
                <a:lnTo>
                  <a:pt x="442281" y="1195277"/>
                </a:lnTo>
                <a:lnTo>
                  <a:pt x="439814" y="1196480"/>
                </a:lnTo>
                <a:lnTo>
                  <a:pt x="436987" y="1197082"/>
                </a:lnTo>
                <a:lnTo>
                  <a:pt x="436085" y="1198105"/>
                </a:lnTo>
                <a:lnTo>
                  <a:pt x="435844" y="1196781"/>
                </a:lnTo>
                <a:lnTo>
                  <a:pt x="439153" y="1196180"/>
                </a:lnTo>
                <a:lnTo>
                  <a:pt x="448056" y="1192691"/>
                </a:lnTo>
                <a:lnTo>
                  <a:pt x="450823" y="1192450"/>
                </a:lnTo>
                <a:lnTo>
                  <a:pt x="452207" y="1192811"/>
                </a:lnTo>
                <a:lnTo>
                  <a:pt x="454613" y="1191728"/>
                </a:lnTo>
                <a:lnTo>
                  <a:pt x="458824" y="1189021"/>
                </a:lnTo>
                <a:lnTo>
                  <a:pt x="457681" y="1190224"/>
                </a:lnTo>
                <a:lnTo>
                  <a:pt x="457802" y="1191247"/>
                </a:lnTo>
                <a:lnTo>
                  <a:pt x="456177" y="1191427"/>
                </a:lnTo>
                <a:lnTo>
                  <a:pt x="453771" y="1192931"/>
                </a:lnTo>
                <a:lnTo>
                  <a:pt x="454072" y="1193954"/>
                </a:lnTo>
                <a:lnTo>
                  <a:pt x="455696" y="1194555"/>
                </a:lnTo>
                <a:lnTo>
                  <a:pt x="457741" y="1194375"/>
                </a:lnTo>
                <a:lnTo>
                  <a:pt x="459005" y="1196180"/>
                </a:lnTo>
                <a:lnTo>
                  <a:pt x="460388" y="1195337"/>
                </a:lnTo>
                <a:lnTo>
                  <a:pt x="463035" y="1195939"/>
                </a:lnTo>
                <a:lnTo>
                  <a:pt x="465682" y="1191608"/>
                </a:lnTo>
                <a:lnTo>
                  <a:pt x="463998" y="1191367"/>
                </a:lnTo>
                <a:lnTo>
                  <a:pt x="463156" y="1190164"/>
                </a:lnTo>
                <a:lnTo>
                  <a:pt x="464178" y="1188660"/>
                </a:lnTo>
                <a:lnTo>
                  <a:pt x="466524" y="1188540"/>
                </a:lnTo>
                <a:lnTo>
                  <a:pt x="466765" y="1189863"/>
                </a:lnTo>
                <a:lnTo>
                  <a:pt x="469773" y="1186915"/>
                </a:lnTo>
                <a:lnTo>
                  <a:pt x="471337" y="1187036"/>
                </a:lnTo>
                <a:lnTo>
                  <a:pt x="472540" y="1188058"/>
                </a:lnTo>
                <a:lnTo>
                  <a:pt x="476751" y="1185111"/>
                </a:lnTo>
                <a:lnTo>
                  <a:pt x="478737" y="1182945"/>
                </a:lnTo>
                <a:lnTo>
                  <a:pt x="478255" y="1184750"/>
                </a:lnTo>
                <a:lnTo>
                  <a:pt x="479759" y="1185832"/>
                </a:lnTo>
                <a:lnTo>
                  <a:pt x="480601" y="1187216"/>
                </a:lnTo>
                <a:lnTo>
                  <a:pt x="482647" y="1186975"/>
                </a:lnTo>
                <a:lnTo>
                  <a:pt x="484933" y="1185171"/>
                </a:lnTo>
                <a:lnTo>
                  <a:pt x="484993" y="1181922"/>
                </a:lnTo>
                <a:lnTo>
                  <a:pt x="486196" y="1179636"/>
                </a:lnTo>
                <a:lnTo>
                  <a:pt x="484752" y="1179275"/>
                </a:lnTo>
                <a:lnTo>
                  <a:pt x="482647" y="1179756"/>
                </a:lnTo>
                <a:lnTo>
                  <a:pt x="482406" y="1179035"/>
                </a:lnTo>
                <a:lnTo>
                  <a:pt x="486918" y="1176749"/>
                </a:lnTo>
                <a:lnTo>
                  <a:pt x="489505" y="1174824"/>
                </a:lnTo>
                <a:lnTo>
                  <a:pt x="495039" y="1171395"/>
                </a:lnTo>
                <a:lnTo>
                  <a:pt x="502379" y="1165559"/>
                </a:lnTo>
                <a:lnTo>
                  <a:pt x="505507" y="1164236"/>
                </a:lnTo>
                <a:lnTo>
                  <a:pt x="508936" y="1163634"/>
                </a:lnTo>
                <a:lnTo>
                  <a:pt x="514711" y="1160386"/>
                </a:lnTo>
                <a:lnTo>
                  <a:pt x="517238" y="1160566"/>
                </a:lnTo>
                <a:lnTo>
                  <a:pt x="520426" y="1159724"/>
                </a:lnTo>
                <a:lnTo>
                  <a:pt x="523674" y="1158280"/>
                </a:lnTo>
                <a:lnTo>
                  <a:pt x="527585" y="1155874"/>
                </a:lnTo>
                <a:lnTo>
                  <a:pt x="533300" y="1155934"/>
                </a:lnTo>
                <a:lnTo>
                  <a:pt x="538955" y="1155272"/>
                </a:lnTo>
                <a:lnTo>
                  <a:pt x="548339" y="1155573"/>
                </a:lnTo>
                <a:lnTo>
                  <a:pt x="552671" y="1155332"/>
                </a:lnTo>
                <a:lnTo>
                  <a:pt x="558265" y="1154731"/>
                </a:lnTo>
                <a:lnTo>
                  <a:pt x="561935" y="1155332"/>
                </a:lnTo>
                <a:lnTo>
                  <a:pt x="562537" y="1155874"/>
                </a:lnTo>
                <a:lnTo>
                  <a:pt x="558386" y="1155272"/>
                </a:lnTo>
                <a:lnTo>
                  <a:pt x="553332" y="1155453"/>
                </a:lnTo>
                <a:lnTo>
                  <a:pt x="552610" y="1157438"/>
                </a:lnTo>
                <a:lnTo>
                  <a:pt x="554836" y="1158521"/>
                </a:lnTo>
                <a:lnTo>
                  <a:pt x="556521" y="1158340"/>
                </a:lnTo>
                <a:lnTo>
                  <a:pt x="558566" y="1159604"/>
                </a:lnTo>
                <a:lnTo>
                  <a:pt x="559108" y="1158822"/>
                </a:lnTo>
                <a:lnTo>
                  <a:pt x="560611" y="1159243"/>
                </a:lnTo>
                <a:lnTo>
                  <a:pt x="561213" y="1161047"/>
                </a:lnTo>
                <a:lnTo>
                  <a:pt x="562476" y="1161529"/>
                </a:lnTo>
                <a:lnTo>
                  <a:pt x="563920" y="1160326"/>
                </a:lnTo>
                <a:lnTo>
                  <a:pt x="566627" y="1160506"/>
                </a:lnTo>
                <a:lnTo>
                  <a:pt x="568131" y="1158942"/>
                </a:lnTo>
                <a:lnTo>
                  <a:pt x="568913" y="1159904"/>
                </a:lnTo>
                <a:lnTo>
                  <a:pt x="571741" y="1159904"/>
                </a:lnTo>
                <a:lnTo>
                  <a:pt x="570778" y="1162912"/>
                </a:lnTo>
                <a:lnTo>
                  <a:pt x="571380" y="1163815"/>
                </a:lnTo>
                <a:lnTo>
                  <a:pt x="570237" y="1164657"/>
                </a:lnTo>
                <a:lnTo>
                  <a:pt x="569635" y="1162612"/>
                </a:lnTo>
                <a:lnTo>
                  <a:pt x="567048" y="1162431"/>
                </a:lnTo>
                <a:lnTo>
                  <a:pt x="563319" y="1164116"/>
                </a:lnTo>
                <a:lnTo>
                  <a:pt x="562537" y="1165319"/>
                </a:lnTo>
                <a:lnTo>
                  <a:pt x="562837" y="1167364"/>
                </a:lnTo>
                <a:lnTo>
                  <a:pt x="564762" y="1168447"/>
                </a:lnTo>
                <a:lnTo>
                  <a:pt x="565966" y="1168387"/>
                </a:lnTo>
                <a:lnTo>
                  <a:pt x="564582" y="1169590"/>
                </a:lnTo>
                <a:lnTo>
                  <a:pt x="563980" y="1171695"/>
                </a:lnTo>
                <a:lnTo>
                  <a:pt x="564281" y="1173019"/>
                </a:lnTo>
                <a:lnTo>
                  <a:pt x="565785" y="1173981"/>
                </a:lnTo>
                <a:lnTo>
                  <a:pt x="567590" y="1178914"/>
                </a:lnTo>
                <a:lnTo>
                  <a:pt x="569635" y="1181321"/>
                </a:lnTo>
                <a:lnTo>
                  <a:pt x="570116" y="1179516"/>
                </a:lnTo>
                <a:lnTo>
                  <a:pt x="571380" y="1180117"/>
                </a:lnTo>
                <a:lnTo>
                  <a:pt x="573184" y="1181802"/>
                </a:lnTo>
                <a:lnTo>
                  <a:pt x="572884" y="1184810"/>
                </a:lnTo>
                <a:lnTo>
                  <a:pt x="574267" y="1184028"/>
                </a:lnTo>
                <a:lnTo>
                  <a:pt x="575470" y="1182103"/>
                </a:lnTo>
                <a:lnTo>
                  <a:pt x="573726" y="1180178"/>
                </a:lnTo>
                <a:lnTo>
                  <a:pt x="574388" y="1179395"/>
                </a:lnTo>
                <a:lnTo>
                  <a:pt x="571560" y="1177170"/>
                </a:lnTo>
                <a:lnTo>
                  <a:pt x="572463" y="1175726"/>
                </a:lnTo>
                <a:lnTo>
                  <a:pt x="572944" y="1171876"/>
                </a:lnTo>
                <a:lnTo>
                  <a:pt x="572523" y="1169048"/>
                </a:lnTo>
                <a:lnTo>
                  <a:pt x="573967" y="1169831"/>
                </a:lnTo>
                <a:lnTo>
                  <a:pt x="576192" y="1171996"/>
                </a:lnTo>
                <a:lnTo>
                  <a:pt x="578117" y="1172899"/>
                </a:lnTo>
                <a:lnTo>
                  <a:pt x="582208" y="1173861"/>
                </a:lnTo>
                <a:lnTo>
                  <a:pt x="583592" y="1173440"/>
                </a:lnTo>
                <a:lnTo>
                  <a:pt x="585156" y="1174403"/>
                </a:lnTo>
                <a:lnTo>
                  <a:pt x="586239" y="1176809"/>
                </a:lnTo>
                <a:lnTo>
                  <a:pt x="585036" y="1178012"/>
                </a:lnTo>
                <a:lnTo>
                  <a:pt x="584735" y="1179877"/>
                </a:lnTo>
                <a:lnTo>
                  <a:pt x="585457" y="1180960"/>
                </a:lnTo>
                <a:lnTo>
                  <a:pt x="586539" y="1179756"/>
                </a:lnTo>
                <a:lnTo>
                  <a:pt x="588164" y="1179817"/>
                </a:lnTo>
                <a:lnTo>
                  <a:pt x="588404" y="1181922"/>
                </a:lnTo>
                <a:lnTo>
                  <a:pt x="590991" y="1182825"/>
                </a:lnTo>
                <a:lnTo>
                  <a:pt x="591773" y="1183907"/>
                </a:lnTo>
                <a:lnTo>
                  <a:pt x="593819" y="1184689"/>
                </a:lnTo>
                <a:lnTo>
                  <a:pt x="592014" y="1179937"/>
                </a:lnTo>
                <a:lnTo>
                  <a:pt x="594661" y="1179516"/>
                </a:lnTo>
                <a:lnTo>
                  <a:pt x="596646" y="1179937"/>
                </a:lnTo>
                <a:lnTo>
                  <a:pt x="595684" y="1177711"/>
                </a:lnTo>
                <a:lnTo>
                  <a:pt x="593879" y="1177711"/>
                </a:lnTo>
                <a:lnTo>
                  <a:pt x="590450" y="1173500"/>
                </a:lnTo>
                <a:lnTo>
                  <a:pt x="589547" y="1171756"/>
                </a:lnTo>
                <a:lnTo>
                  <a:pt x="587261" y="1170372"/>
                </a:lnTo>
                <a:lnTo>
                  <a:pt x="586058" y="1167665"/>
                </a:lnTo>
                <a:lnTo>
                  <a:pt x="584133" y="1168146"/>
                </a:lnTo>
                <a:lnTo>
                  <a:pt x="586419" y="1165319"/>
                </a:lnTo>
                <a:lnTo>
                  <a:pt x="585457" y="1163935"/>
                </a:lnTo>
                <a:lnTo>
                  <a:pt x="583652" y="1164296"/>
                </a:lnTo>
                <a:lnTo>
                  <a:pt x="589367" y="1159002"/>
                </a:lnTo>
                <a:lnTo>
                  <a:pt x="592976" y="1154791"/>
                </a:lnTo>
                <a:lnTo>
                  <a:pt x="593277" y="1153588"/>
                </a:lnTo>
                <a:lnTo>
                  <a:pt x="598631" y="1146068"/>
                </a:lnTo>
                <a:lnTo>
                  <a:pt x="600857" y="1143662"/>
                </a:lnTo>
                <a:lnTo>
                  <a:pt x="607474" y="1140714"/>
                </a:lnTo>
                <a:lnTo>
                  <a:pt x="609520" y="1138729"/>
                </a:lnTo>
                <a:lnTo>
                  <a:pt x="612046" y="1137345"/>
                </a:lnTo>
                <a:lnTo>
                  <a:pt x="616438" y="1136744"/>
                </a:lnTo>
                <a:lnTo>
                  <a:pt x="622815" y="1133916"/>
                </a:lnTo>
                <a:lnTo>
                  <a:pt x="629913" y="1129645"/>
                </a:lnTo>
                <a:lnTo>
                  <a:pt x="637012" y="1128201"/>
                </a:lnTo>
                <a:lnTo>
                  <a:pt x="643208" y="1126938"/>
                </a:lnTo>
                <a:lnTo>
                  <a:pt x="646758" y="1125614"/>
                </a:lnTo>
                <a:lnTo>
                  <a:pt x="651630" y="1123268"/>
                </a:lnTo>
                <a:lnTo>
                  <a:pt x="652954" y="1123509"/>
                </a:lnTo>
                <a:lnTo>
                  <a:pt x="656804" y="1122486"/>
                </a:lnTo>
                <a:lnTo>
                  <a:pt x="669437" y="1118095"/>
                </a:lnTo>
                <a:lnTo>
                  <a:pt x="674370" y="1115087"/>
                </a:lnTo>
                <a:lnTo>
                  <a:pt x="678581" y="1113463"/>
                </a:lnTo>
                <a:lnTo>
                  <a:pt x="676656" y="1114666"/>
                </a:lnTo>
                <a:lnTo>
                  <a:pt x="674129" y="1115568"/>
                </a:lnTo>
                <a:lnTo>
                  <a:pt x="673829" y="1116290"/>
                </a:lnTo>
                <a:lnTo>
                  <a:pt x="674911" y="1118997"/>
                </a:lnTo>
                <a:lnTo>
                  <a:pt x="676776" y="1120742"/>
                </a:lnTo>
                <a:lnTo>
                  <a:pt x="680266" y="1122547"/>
                </a:lnTo>
                <a:lnTo>
                  <a:pt x="681469" y="1122065"/>
                </a:lnTo>
                <a:lnTo>
                  <a:pt x="686161" y="1122547"/>
                </a:lnTo>
                <a:lnTo>
                  <a:pt x="685800" y="1121644"/>
                </a:lnTo>
                <a:lnTo>
                  <a:pt x="686823" y="1119358"/>
                </a:lnTo>
                <a:lnTo>
                  <a:pt x="685860" y="1115388"/>
                </a:lnTo>
                <a:lnTo>
                  <a:pt x="687003" y="1112861"/>
                </a:lnTo>
                <a:lnTo>
                  <a:pt x="686642" y="1111538"/>
                </a:lnTo>
                <a:lnTo>
                  <a:pt x="687665" y="1108891"/>
                </a:lnTo>
                <a:lnTo>
                  <a:pt x="689650" y="1106063"/>
                </a:lnTo>
                <a:lnTo>
                  <a:pt x="692056" y="1103476"/>
                </a:lnTo>
                <a:lnTo>
                  <a:pt x="697170" y="1098664"/>
                </a:lnTo>
                <a:lnTo>
                  <a:pt x="701922" y="1094453"/>
                </a:lnTo>
                <a:lnTo>
                  <a:pt x="706554" y="1090843"/>
                </a:lnTo>
                <a:lnTo>
                  <a:pt x="710465" y="1088196"/>
                </a:lnTo>
                <a:lnTo>
                  <a:pt x="712330" y="1087775"/>
                </a:lnTo>
                <a:lnTo>
                  <a:pt x="716661" y="1085850"/>
                </a:lnTo>
                <a:lnTo>
                  <a:pt x="721474" y="1085188"/>
                </a:lnTo>
                <a:lnTo>
                  <a:pt x="721714" y="1084226"/>
                </a:lnTo>
                <a:lnTo>
                  <a:pt x="725925" y="1082180"/>
                </a:lnTo>
                <a:lnTo>
                  <a:pt x="730136" y="1077608"/>
                </a:lnTo>
                <a:lnTo>
                  <a:pt x="733144" y="1076706"/>
                </a:lnTo>
                <a:lnTo>
                  <a:pt x="737596" y="1073698"/>
                </a:lnTo>
                <a:lnTo>
                  <a:pt x="741747" y="1072736"/>
                </a:lnTo>
                <a:lnTo>
                  <a:pt x="742709" y="1077428"/>
                </a:lnTo>
                <a:lnTo>
                  <a:pt x="742589" y="1078511"/>
                </a:lnTo>
                <a:lnTo>
                  <a:pt x="743973" y="1079594"/>
                </a:lnTo>
                <a:lnTo>
                  <a:pt x="745236" y="1079534"/>
                </a:lnTo>
                <a:lnTo>
                  <a:pt x="746439" y="1077488"/>
                </a:lnTo>
                <a:lnTo>
                  <a:pt x="746860" y="1070269"/>
                </a:lnTo>
                <a:lnTo>
                  <a:pt x="742770" y="1069006"/>
                </a:lnTo>
                <a:lnTo>
                  <a:pt x="742649" y="1067021"/>
                </a:lnTo>
                <a:lnTo>
                  <a:pt x="744274" y="1061426"/>
                </a:lnTo>
                <a:lnTo>
                  <a:pt x="747883" y="1054929"/>
                </a:lnTo>
                <a:lnTo>
                  <a:pt x="750650" y="1047590"/>
                </a:lnTo>
                <a:lnTo>
                  <a:pt x="754019" y="1037965"/>
                </a:lnTo>
                <a:lnTo>
                  <a:pt x="756666" y="1031407"/>
                </a:lnTo>
                <a:lnTo>
                  <a:pt x="760757" y="1025512"/>
                </a:lnTo>
                <a:lnTo>
                  <a:pt x="760155" y="1027497"/>
                </a:lnTo>
                <a:lnTo>
                  <a:pt x="764246" y="1028399"/>
                </a:lnTo>
                <a:lnTo>
                  <a:pt x="765690" y="1027798"/>
                </a:lnTo>
                <a:lnTo>
                  <a:pt x="766893" y="1025692"/>
                </a:lnTo>
                <a:lnTo>
                  <a:pt x="764667" y="1025091"/>
                </a:lnTo>
                <a:lnTo>
                  <a:pt x="761900" y="1019135"/>
                </a:lnTo>
                <a:lnTo>
                  <a:pt x="762682" y="1014202"/>
                </a:lnTo>
                <a:lnTo>
                  <a:pt x="764126" y="1009991"/>
                </a:lnTo>
                <a:lnTo>
                  <a:pt x="767916" y="1003735"/>
                </a:lnTo>
                <a:lnTo>
                  <a:pt x="769720" y="1001569"/>
                </a:lnTo>
                <a:lnTo>
                  <a:pt x="771826" y="1000667"/>
                </a:lnTo>
                <a:lnTo>
                  <a:pt x="773149" y="1000907"/>
                </a:lnTo>
                <a:lnTo>
                  <a:pt x="775315" y="999403"/>
                </a:lnTo>
                <a:lnTo>
                  <a:pt x="779767" y="994651"/>
                </a:lnTo>
                <a:lnTo>
                  <a:pt x="782534" y="993207"/>
                </a:lnTo>
                <a:lnTo>
                  <a:pt x="784339" y="991402"/>
                </a:lnTo>
                <a:lnTo>
                  <a:pt x="788851" y="989176"/>
                </a:lnTo>
                <a:lnTo>
                  <a:pt x="790054" y="989176"/>
                </a:lnTo>
                <a:lnTo>
                  <a:pt x="789933" y="987552"/>
                </a:lnTo>
                <a:lnTo>
                  <a:pt x="790655" y="984424"/>
                </a:lnTo>
                <a:lnTo>
                  <a:pt x="794445" y="980995"/>
                </a:lnTo>
                <a:lnTo>
                  <a:pt x="795227" y="978709"/>
                </a:lnTo>
                <a:lnTo>
                  <a:pt x="794445" y="977145"/>
                </a:lnTo>
                <a:lnTo>
                  <a:pt x="796430" y="974979"/>
                </a:lnTo>
                <a:lnTo>
                  <a:pt x="797634" y="971370"/>
                </a:lnTo>
                <a:lnTo>
                  <a:pt x="798416" y="970106"/>
                </a:lnTo>
                <a:lnTo>
                  <a:pt x="799739" y="969986"/>
                </a:lnTo>
                <a:lnTo>
                  <a:pt x="798235" y="968542"/>
                </a:lnTo>
                <a:lnTo>
                  <a:pt x="796250" y="969384"/>
                </a:lnTo>
                <a:lnTo>
                  <a:pt x="794445" y="971069"/>
                </a:lnTo>
                <a:lnTo>
                  <a:pt x="794144" y="973295"/>
                </a:lnTo>
                <a:lnTo>
                  <a:pt x="792761" y="974378"/>
                </a:lnTo>
                <a:lnTo>
                  <a:pt x="791738" y="976062"/>
                </a:lnTo>
                <a:lnTo>
                  <a:pt x="788309" y="976423"/>
                </a:lnTo>
                <a:lnTo>
                  <a:pt x="785903" y="977265"/>
                </a:lnTo>
                <a:lnTo>
                  <a:pt x="780789" y="977145"/>
                </a:lnTo>
                <a:lnTo>
                  <a:pt x="775977" y="979370"/>
                </a:lnTo>
                <a:lnTo>
                  <a:pt x="771284" y="979972"/>
                </a:lnTo>
                <a:lnTo>
                  <a:pt x="770202" y="980995"/>
                </a:lnTo>
                <a:lnTo>
                  <a:pt x="763404" y="981777"/>
                </a:lnTo>
                <a:lnTo>
                  <a:pt x="755764" y="984364"/>
                </a:lnTo>
                <a:lnTo>
                  <a:pt x="745958" y="986409"/>
                </a:lnTo>
                <a:lnTo>
                  <a:pt x="743130" y="986469"/>
                </a:lnTo>
                <a:lnTo>
                  <a:pt x="740183" y="985807"/>
                </a:lnTo>
                <a:lnTo>
                  <a:pt x="738077" y="983882"/>
                </a:lnTo>
                <a:lnTo>
                  <a:pt x="736212" y="980995"/>
                </a:lnTo>
                <a:lnTo>
                  <a:pt x="736814" y="976182"/>
                </a:lnTo>
                <a:lnTo>
                  <a:pt x="736032" y="973535"/>
                </a:lnTo>
                <a:lnTo>
                  <a:pt x="733866" y="971069"/>
                </a:lnTo>
                <a:lnTo>
                  <a:pt x="730678" y="969264"/>
                </a:lnTo>
                <a:lnTo>
                  <a:pt x="729475" y="967580"/>
                </a:lnTo>
                <a:lnTo>
                  <a:pt x="730678" y="964572"/>
                </a:lnTo>
                <a:lnTo>
                  <a:pt x="732723" y="964271"/>
                </a:lnTo>
                <a:lnTo>
                  <a:pt x="732783" y="963669"/>
                </a:lnTo>
                <a:lnTo>
                  <a:pt x="735791" y="955307"/>
                </a:lnTo>
                <a:lnTo>
                  <a:pt x="736633" y="953202"/>
                </a:lnTo>
                <a:lnTo>
                  <a:pt x="734648" y="952781"/>
                </a:lnTo>
                <a:lnTo>
                  <a:pt x="730558" y="957112"/>
                </a:lnTo>
                <a:lnTo>
                  <a:pt x="729595" y="958556"/>
                </a:lnTo>
                <a:lnTo>
                  <a:pt x="724181" y="960782"/>
                </a:lnTo>
                <a:lnTo>
                  <a:pt x="722617" y="959699"/>
                </a:lnTo>
                <a:lnTo>
                  <a:pt x="719970" y="965474"/>
                </a:lnTo>
                <a:lnTo>
                  <a:pt x="720090" y="967941"/>
                </a:lnTo>
                <a:lnTo>
                  <a:pt x="718285" y="970527"/>
                </a:lnTo>
                <a:lnTo>
                  <a:pt x="717082" y="971009"/>
                </a:lnTo>
                <a:lnTo>
                  <a:pt x="714977" y="970407"/>
                </a:lnTo>
                <a:lnTo>
                  <a:pt x="714435" y="972332"/>
                </a:lnTo>
                <a:lnTo>
                  <a:pt x="714977" y="973716"/>
                </a:lnTo>
                <a:lnTo>
                  <a:pt x="714856" y="979130"/>
                </a:lnTo>
                <a:lnTo>
                  <a:pt x="715338" y="982739"/>
                </a:lnTo>
                <a:lnTo>
                  <a:pt x="716240" y="983040"/>
                </a:lnTo>
                <a:lnTo>
                  <a:pt x="715819" y="984664"/>
                </a:lnTo>
                <a:lnTo>
                  <a:pt x="715638" y="988815"/>
                </a:lnTo>
                <a:lnTo>
                  <a:pt x="717563" y="990379"/>
                </a:lnTo>
                <a:lnTo>
                  <a:pt x="715097" y="993267"/>
                </a:lnTo>
                <a:lnTo>
                  <a:pt x="711668" y="996155"/>
                </a:lnTo>
                <a:lnTo>
                  <a:pt x="710284" y="996455"/>
                </a:lnTo>
                <a:lnTo>
                  <a:pt x="707276" y="996215"/>
                </a:lnTo>
                <a:lnTo>
                  <a:pt x="705532" y="995553"/>
                </a:lnTo>
                <a:lnTo>
                  <a:pt x="701140" y="992184"/>
                </a:lnTo>
                <a:lnTo>
                  <a:pt x="700057" y="986409"/>
                </a:lnTo>
                <a:lnTo>
                  <a:pt x="698614" y="980634"/>
                </a:lnTo>
                <a:lnTo>
                  <a:pt x="697411" y="973776"/>
                </a:lnTo>
                <a:lnTo>
                  <a:pt x="695606" y="966557"/>
                </a:lnTo>
                <a:lnTo>
                  <a:pt x="694042" y="961564"/>
                </a:lnTo>
                <a:lnTo>
                  <a:pt x="691335" y="956691"/>
                </a:lnTo>
                <a:lnTo>
                  <a:pt x="688327" y="954465"/>
                </a:lnTo>
                <a:lnTo>
                  <a:pt x="687545" y="955067"/>
                </a:lnTo>
                <a:lnTo>
                  <a:pt x="685499" y="953743"/>
                </a:lnTo>
                <a:lnTo>
                  <a:pt x="686341" y="953503"/>
                </a:lnTo>
                <a:lnTo>
                  <a:pt x="689470" y="950194"/>
                </a:lnTo>
                <a:lnTo>
                  <a:pt x="688868" y="947005"/>
                </a:lnTo>
                <a:lnTo>
                  <a:pt x="687665" y="946284"/>
                </a:lnTo>
                <a:lnTo>
                  <a:pt x="683574" y="946164"/>
                </a:lnTo>
                <a:lnTo>
                  <a:pt x="683394" y="948570"/>
                </a:lnTo>
                <a:lnTo>
                  <a:pt x="681409" y="950013"/>
                </a:lnTo>
                <a:lnTo>
                  <a:pt x="681950" y="951578"/>
                </a:lnTo>
                <a:lnTo>
                  <a:pt x="680626" y="952901"/>
                </a:lnTo>
                <a:lnTo>
                  <a:pt x="680747" y="951698"/>
                </a:lnTo>
                <a:lnTo>
                  <a:pt x="679122" y="951878"/>
                </a:lnTo>
                <a:lnTo>
                  <a:pt x="679423" y="954044"/>
                </a:lnTo>
                <a:lnTo>
                  <a:pt x="678882" y="954946"/>
                </a:lnTo>
                <a:lnTo>
                  <a:pt x="675874" y="956029"/>
                </a:lnTo>
                <a:lnTo>
                  <a:pt x="673708" y="956089"/>
                </a:lnTo>
                <a:lnTo>
                  <a:pt x="672264" y="951277"/>
                </a:lnTo>
                <a:lnTo>
                  <a:pt x="671482" y="950555"/>
                </a:lnTo>
                <a:lnTo>
                  <a:pt x="672505" y="948389"/>
                </a:lnTo>
                <a:lnTo>
                  <a:pt x="671964" y="946946"/>
                </a:lnTo>
                <a:lnTo>
                  <a:pt x="670460" y="946224"/>
                </a:lnTo>
                <a:lnTo>
                  <a:pt x="668595" y="946224"/>
                </a:lnTo>
                <a:lnTo>
                  <a:pt x="667693" y="947607"/>
                </a:lnTo>
                <a:lnTo>
                  <a:pt x="665286" y="946585"/>
                </a:lnTo>
                <a:lnTo>
                  <a:pt x="666850" y="942193"/>
                </a:lnTo>
                <a:lnTo>
                  <a:pt x="663602" y="942614"/>
                </a:lnTo>
                <a:lnTo>
                  <a:pt x="662278" y="943697"/>
                </a:lnTo>
                <a:lnTo>
                  <a:pt x="663000" y="939305"/>
                </a:lnTo>
                <a:lnTo>
                  <a:pt x="660413" y="937802"/>
                </a:lnTo>
                <a:lnTo>
                  <a:pt x="662699" y="936358"/>
                </a:lnTo>
                <a:lnTo>
                  <a:pt x="663602" y="936658"/>
                </a:lnTo>
                <a:lnTo>
                  <a:pt x="664203" y="935455"/>
                </a:lnTo>
                <a:lnTo>
                  <a:pt x="663722" y="932447"/>
                </a:lnTo>
                <a:lnTo>
                  <a:pt x="662278" y="930041"/>
                </a:lnTo>
                <a:lnTo>
                  <a:pt x="663481" y="928958"/>
                </a:lnTo>
                <a:lnTo>
                  <a:pt x="661978" y="928176"/>
                </a:lnTo>
                <a:lnTo>
                  <a:pt x="660233" y="929259"/>
                </a:lnTo>
                <a:lnTo>
                  <a:pt x="654217" y="931064"/>
                </a:lnTo>
                <a:lnTo>
                  <a:pt x="652653" y="932267"/>
                </a:lnTo>
                <a:lnTo>
                  <a:pt x="646577" y="934433"/>
                </a:lnTo>
                <a:lnTo>
                  <a:pt x="642065" y="936658"/>
                </a:lnTo>
                <a:lnTo>
                  <a:pt x="639659" y="938824"/>
                </a:lnTo>
                <a:lnTo>
                  <a:pt x="637553" y="941772"/>
                </a:lnTo>
                <a:lnTo>
                  <a:pt x="637854" y="939967"/>
                </a:lnTo>
                <a:lnTo>
                  <a:pt x="637253" y="937922"/>
                </a:lnTo>
                <a:lnTo>
                  <a:pt x="635267" y="936719"/>
                </a:lnTo>
                <a:lnTo>
                  <a:pt x="634846" y="937320"/>
                </a:lnTo>
                <a:lnTo>
                  <a:pt x="632741" y="936719"/>
                </a:lnTo>
                <a:lnTo>
                  <a:pt x="631297" y="937922"/>
                </a:lnTo>
                <a:lnTo>
                  <a:pt x="624078" y="940629"/>
                </a:lnTo>
                <a:lnTo>
                  <a:pt x="622273" y="940509"/>
                </a:lnTo>
                <a:lnTo>
                  <a:pt x="621792" y="941531"/>
                </a:lnTo>
                <a:lnTo>
                  <a:pt x="618604" y="940809"/>
                </a:lnTo>
                <a:lnTo>
                  <a:pt x="616438" y="941471"/>
                </a:lnTo>
                <a:lnTo>
                  <a:pt x="616438" y="942133"/>
                </a:lnTo>
                <a:lnTo>
                  <a:pt x="613250" y="943938"/>
                </a:lnTo>
                <a:lnTo>
                  <a:pt x="612167" y="945321"/>
                </a:lnTo>
                <a:lnTo>
                  <a:pt x="611325" y="948089"/>
                </a:lnTo>
                <a:lnTo>
                  <a:pt x="614693" y="947667"/>
                </a:lnTo>
                <a:lnTo>
                  <a:pt x="611685" y="948570"/>
                </a:lnTo>
                <a:lnTo>
                  <a:pt x="606512" y="948690"/>
                </a:lnTo>
                <a:lnTo>
                  <a:pt x="604106" y="949171"/>
                </a:lnTo>
                <a:lnTo>
                  <a:pt x="602181" y="950856"/>
                </a:lnTo>
                <a:lnTo>
                  <a:pt x="599293" y="950254"/>
                </a:lnTo>
                <a:lnTo>
                  <a:pt x="597007" y="951217"/>
                </a:lnTo>
                <a:lnTo>
                  <a:pt x="595984" y="952480"/>
                </a:lnTo>
                <a:lnTo>
                  <a:pt x="592375" y="952240"/>
                </a:lnTo>
                <a:lnTo>
                  <a:pt x="593578" y="950374"/>
                </a:lnTo>
                <a:lnTo>
                  <a:pt x="592976" y="946765"/>
                </a:lnTo>
                <a:lnTo>
                  <a:pt x="591713" y="945502"/>
                </a:lnTo>
                <a:lnTo>
                  <a:pt x="587803" y="944058"/>
                </a:lnTo>
                <a:lnTo>
                  <a:pt x="586539" y="944599"/>
                </a:lnTo>
                <a:lnTo>
                  <a:pt x="585697" y="943577"/>
                </a:lnTo>
                <a:lnTo>
                  <a:pt x="581667" y="943276"/>
                </a:lnTo>
                <a:lnTo>
                  <a:pt x="578178" y="940088"/>
                </a:lnTo>
                <a:lnTo>
                  <a:pt x="580403" y="939787"/>
                </a:lnTo>
                <a:lnTo>
                  <a:pt x="581065" y="939065"/>
                </a:lnTo>
                <a:lnTo>
                  <a:pt x="583532" y="940268"/>
                </a:lnTo>
                <a:lnTo>
                  <a:pt x="583712" y="939065"/>
                </a:lnTo>
                <a:lnTo>
                  <a:pt x="584915" y="940148"/>
                </a:lnTo>
                <a:lnTo>
                  <a:pt x="586720" y="939666"/>
                </a:lnTo>
                <a:lnTo>
                  <a:pt x="588104" y="941351"/>
                </a:lnTo>
                <a:lnTo>
                  <a:pt x="587622" y="942614"/>
                </a:lnTo>
                <a:lnTo>
                  <a:pt x="590029" y="942915"/>
                </a:lnTo>
                <a:lnTo>
                  <a:pt x="592014" y="941952"/>
                </a:lnTo>
                <a:lnTo>
                  <a:pt x="592976" y="940509"/>
                </a:lnTo>
                <a:lnTo>
                  <a:pt x="592375" y="938704"/>
                </a:lnTo>
                <a:lnTo>
                  <a:pt x="595443" y="937501"/>
                </a:lnTo>
                <a:lnTo>
                  <a:pt x="599113" y="932869"/>
                </a:lnTo>
                <a:lnTo>
                  <a:pt x="599654" y="930763"/>
                </a:lnTo>
                <a:lnTo>
                  <a:pt x="599714" y="926552"/>
                </a:lnTo>
                <a:lnTo>
                  <a:pt x="601639" y="919754"/>
                </a:lnTo>
                <a:lnTo>
                  <a:pt x="600857" y="914701"/>
                </a:lnTo>
                <a:lnTo>
                  <a:pt x="602301" y="913257"/>
                </a:lnTo>
                <a:lnTo>
                  <a:pt x="600316" y="911272"/>
                </a:lnTo>
                <a:lnTo>
                  <a:pt x="598210" y="903872"/>
                </a:lnTo>
                <a:lnTo>
                  <a:pt x="597849" y="900082"/>
                </a:lnTo>
                <a:lnTo>
                  <a:pt x="597909" y="894006"/>
                </a:lnTo>
                <a:lnTo>
                  <a:pt x="602301" y="889134"/>
                </a:lnTo>
                <a:lnTo>
                  <a:pt x="604106" y="888472"/>
                </a:lnTo>
                <a:lnTo>
                  <a:pt x="604707" y="886367"/>
                </a:lnTo>
                <a:lnTo>
                  <a:pt x="608136" y="885945"/>
                </a:lnTo>
                <a:lnTo>
                  <a:pt x="609460" y="884141"/>
                </a:lnTo>
                <a:lnTo>
                  <a:pt x="611325" y="883960"/>
                </a:lnTo>
                <a:lnTo>
                  <a:pt x="613611" y="880772"/>
                </a:lnTo>
                <a:lnTo>
                  <a:pt x="613550" y="881614"/>
                </a:lnTo>
                <a:lnTo>
                  <a:pt x="615355" y="882155"/>
                </a:lnTo>
                <a:lnTo>
                  <a:pt x="616739" y="881554"/>
                </a:lnTo>
                <a:lnTo>
                  <a:pt x="617701" y="880170"/>
                </a:lnTo>
                <a:lnTo>
                  <a:pt x="616438" y="874636"/>
                </a:lnTo>
                <a:lnTo>
                  <a:pt x="615235" y="871929"/>
                </a:lnTo>
                <a:lnTo>
                  <a:pt x="614332" y="867477"/>
                </a:lnTo>
                <a:lnTo>
                  <a:pt x="614633" y="863326"/>
                </a:lnTo>
                <a:lnTo>
                  <a:pt x="615415" y="862484"/>
                </a:lnTo>
                <a:lnTo>
                  <a:pt x="614332" y="859115"/>
                </a:lnTo>
                <a:lnTo>
                  <a:pt x="614633" y="858213"/>
                </a:lnTo>
                <a:lnTo>
                  <a:pt x="614272" y="853881"/>
                </a:lnTo>
                <a:lnTo>
                  <a:pt x="612107" y="848166"/>
                </a:lnTo>
                <a:lnTo>
                  <a:pt x="611746" y="846181"/>
                </a:lnTo>
                <a:lnTo>
                  <a:pt x="611746" y="842511"/>
                </a:lnTo>
                <a:lnTo>
                  <a:pt x="612588" y="840586"/>
                </a:lnTo>
                <a:lnTo>
                  <a:pt x="610783" y="836977"/>
                </a:lnTo>
                <a:lnTo>
                  <a:pt x="610302" y="833428"/>
                </a:lnTo>
                <a:lnTo>
                  <a:pt x="610482" y="830841"/>
                </a:lnTo>
                <a:lnTo>
                  <a:pt x="609159" y="830360"/>
                </a:lnTo>
                <a:lnTo>
                  <a:pt x="609339" y="828194"/>
                </a:lnTo>
                <a:lnTo>
                  <a:pt x="608136" y="825788"/>
                </a:lnTo>
                <a:lnTo>
                  <a:pt x="607535" y="820794"/>
                </a:lnTo>
                <a:lnTo>
                  <a:pt x="604527" y="819471"/>
                </a:lnTo>
                <a:lnTo>
                  <a:pt x="601519" y="822359"/>
                </a:lnTo>
                <a:lnTo>
                  <a:pt x="600316" y="826931"/>
                </a:lnTo>
                <a:lnTo>
                  <a:pt x="599955" y="830299"/>
                </a:lnTo>
                <a:lnTo>
                  <a:pt x="597789" y="832405"/>
                </a:lnTo>
                <a:lnTo>
                  <a:pt x="596225" y="833187"/>
                </a:lnTo>
                <a:lnTo>
                  <a:pt x="592615" y="832766"/>
                </a:lnTo>
                <a:lnTo>
                  <a:pt x="589608" y="830239"/>
                </a:lnTo>
                <a:lnTo>
                  <a:pt x="586840" y="833007"/>
                </a:lnTo>
                <a:lnTo>
                  <a:pt x="584675" y="833728"/>
                </a:lnTo>
                <a:lnTo>
                  <a:pt x="581546" y="833608"/>
                </a:lnTo>
                <a:lnTo>
                  <a:pt x="576012" y="835112"/>
                </a:lnTo>
                <a:lnTo>
                  <a:pt x="572041" y="835894"/>
                </a:lnTo>
                <a:lnTo>
                  <a:pt x="567229" y="836135"/>
                </a:lnTo>
                <a:lnTo>
                  <a:pt x="562416" y="836014"/>
                </a:lnTo>
                <a:lnTo>
                  <a:pt x="556701" y="835413"/>
                </a:lnTo>
                <a:lnTo>
                  <a:pt x="546174" y="833187"/>
                </a:lnTo>
                <a:lnTo>
                  <a:pt x="541602" y="831743"/>
                </a:lnTo>
                <a:lnTo>
                  <a:pt x="536428" y="829036"/>
                </a:lnTo>
                <a:lnTo>
                  <a:pt x="533360" y="826810"/>
                </a:lnTo>
                <a:lnTo>
                  <a:pt x="530593" y="824043"/>
                </a:lnTo>
                <a:lnTo>
                  <a:pt x="530111" y="822238"/>
                </a:lnTo>
                <a:lnTo>
                  <a:pt x="529991" y="815320"/>
                </a:lnTo>
                <a:lnTo>
                  <a:pt x="532397" y="814237"/>
                </a:lnTo>
                <a:lnTo>
                  <a:pt x="534744" y="814658"/>
                </a:lnTo>
                <a:lnTo>
                  <a:pt x="535044" y="813214"/>
                </a:lnTo>
                <a:lnTo>
                  <a:pt x="532999" y="809124"/>
                </a:lnTo>
                <a:lnTo>
                  <a:pt x="529329" y="805394"/>
                </a:lnTo>
                <a:lnTo>
                  <a:pt x="528427" y="805153"/>
                </a:lnTo>
                <a:lnTo>
                  <a:pt x="528186" y="803529"/>
                </a:lnTo>
                <a:lnTo>
                  <a:pt x="527164" y="803168"/>
                </a:lnTo>
                <a:lnTo>
                  <a:pt x="525539" y="794987"/>
                </a:lnTo>
                <a:lnTo>
                  <a:pt x="526261" y="793904"/>
                </a:lnTo>
                <a:lnTo>
                  <a:pt x="525539" y="792039"/>
                </a:lnTo>
                <a:lnTo>
                  <a:pt x="524156" y="790836"/>
                </a:lnTo>
                <a:lnTo>
                  <a:pt x="522050" y="786925"/>
                </a:lnTo>
                <a:lnTo>
                  <a:pt x="522171" y="783557"/>
                </a:lnTo>
                <a:lnTo>
                  <a:pt x="522652" y="781992"/>
                </a:lnTo>
                <a:lnTo>
                  <a:pt x="520546" y="782474"/>
                </a:lnTo>
                <a:lnTo>
                  <a:pt x="516215" y="780188"/>
                </a:lnTo>
                <a:lnTo>
                  <a:pt x="513027" y="776639"/>
                </a:lnTo>
                <a:lnTo>
                  <a:pt x="510981" y="773029"/>
                </a:lnTo>
                <a:lnTo>
                  <a:pt x="509176" y="768337"/>
                </a:lnTo>
                <a:lnTo>
                  <a:pt x="508455" y="765329"/>
                </a:lnTo>
                <a:lnTo>
                  <a:pt x="512184" y="765389"/>
                </a:lnTo>
                <a:lnTo>
                  <a:pt x="514952" y="764366"/>
                </a:lnTo>
                <a:lnTo>
                  <a:pt x="515974" y="762682"/>
                </a:lnTo>
                <a:lnTo>
                  <a:pt x="516937" y="762802"/>
                </a:lnTo>
                <a:lnTo>
                  <a:pt x="517478" y="760276"/>
                </a:lnTo>
                <a:lnTo>
                  <a:pt x="514230" y="758772"/>
                </a:lnTo>
                <a:lnTo>
                  <a:pt x="511222" y="759854"/>
                </a:lnTo>
                <a:lnTo>
                  <a:pt x="509778" y="759854"/>
                </a:lnTo>
                <a:lnTo>
                  <a:pt x="507793" y="760697"/>
                </a:lnTo>
                <a:lnTo>
                  <a:pt x="504965" y="760035"/>
                </a:lnTo>
                <a:lnTo>
                  <a:pt x="503883" y="758651"/>
                </a:lnTo>
                <a:lnTo>
                  <a:pt x="501296" y="757087"/>
                </a:lnTo>
                <a:lnTo>
                  <a:pt x="501115" y="753237"/>
                </a:lnTo>
                <a:lnTo>
                  <a:pt x="503040" y="752034"/>
                </a:lnTo>
                <a:lnTo>
                  <a:pt x="506349" y="753478"/>
                </a:lnTo>
                <a:lnTo>
                  <a:pt x="508394" y="752936"/>
                </a:lnTo>
                <a:lnTo>
                  <a:pt x="509898" y="751011"/>
                </a:lnTo>
                <a:lnTo>
                  <a:pt x="511282" y="751673"/>
                </a:lnTo>
                <a:lnTo>
                  <a:pt x="513809" y="749748"/>
                </a:lnTo>
                <a:lnTo>
                  <a:pt x="515914" y="749988"/>
                </a:lnTo>
                <a:lnTo>
                  <a:pt x="518140" y="747883"/>
                </a:lnTo>
                <a:lnTo>
                  <a:pt x="519463" y="748484"/>
                </a:lnTo>
                <a:lnTo>
                  <a:pt x="522171" y="747341"/>
                </a:lnTo>
                <a:lnTo>
                  <a:pt x="522772" y="746259"/>
                </a:lnTo>
                <a:lnTo>
                  <a:pt x="521749" y="744213"/>
                </a:lnTo>
                <a:lnTo>
                  <a:pt x="522050" y="740724"/>
                </a:lnTo>
                <a:lnTo>
                  <a:pt x="523374" y="741206"/>
                </a:lnTo>
                <a:lnTo>
                  <a:pt x="528487" y="740243"/>
                </a:lnTo>
                <a:lnTo>
                  <a:pt x="529931" y="738679"/>
                </a:lnTo>
                <a:lnTo>
                  <a:pt x="528246" y="735490"/>
                </a:lnTo>
                <a:lnTo>
                  <a:pt x="528126" y="732964"/>
                </a:lnTo>
                <a:lnTo>
                  <a:pt x="530292" y="731460"/>
                </a:lnTo>
                <a:lnTo>
                  <a:pt x="530472" y="729896"/>
                </a:lnTo>
                <a:lnTo>
                  <a:pt x="529450" y="729535"/>
                </a:lnTo>
                <a:lnTo>
                  <a:pt x="525840" y="731460"/>
                </a:lnTo>
                <a:lnTo>
                  <a:pt x="523855" y="730858"/>
                </a:lnTo>
                <a:lnTo>
                  <a:pt x="521388" y="728452"/>
                </a:lnTo>
                <a:lnTo>
                  <a:pt x="520967" y="726527"/>
                </a:lnTo>
                <a:lnTo>
                  <a:pt x="521268" y="724241"/>
                </a:lnTo>
                <a:lnTo>
                  <a:pt x="524336" y="722436"/>
                </a:lnTo>
                <a:lnTo>
                  <a:pt x="525299" y="722376"/>
                </a:lnTo>
                <a:lnTo>
                  <a:pt x="528728" y="723940"/>
                </a:lnTo>
                <a:lnTo>
                  <a:pt x="531736" y="723640"/>
                </a:lnTo>
                <a:lnTo>
                  <a:pt x="532879" y="720331"/>
                </a:lnTo>
                <a:lnTo>
                  <a:pt x="531435" y="719729"/>
                </a:lnTo>
                <a:lnTo>
                  <a:pt x="530172" y="720872"/>
                </a:lnTo>
                <a:lnTo>
                  <a:pt x="528427" y="719548"/>
                </a:lnTo>
                <a:lnTo>
                  <a:pt x="526863" y="717443"/>
                </a:lnTo>
                <a:lnTo>
                  <a:pt x="526863" y="715578"/>
                </a:lnTo>
                <a:lnTo>
                  <a:pt x="525660" y="713593"/>
                </a:lnTo>
                <a:lnTo>
                  <a:pt x="526682" y="711969"/>
                </a:lnTo>
                <a:lnTo>
                  <a:pt x="524396" y="710465"/>
                </a:lnTo>
                <a:lnTo>
                  <a:pt x="523133" y="707457"/>
                </a:lnTo>
                <a:lnTo>
                  <a:pt x="519524" y="710705"/>
                </a:lnTo>
                <a:lnTo>
                  <a:pt x="517839" y="714014"/>
                </a:lnTo>
                <a:lnTo>
                  <a:pt x="516636" y="714014"/>
                </a:lnTo>
                <a:lnTo>
                  <a:pt x="511643" y="711247"/>
                </a:lnTo>
                <a:lnTo>
                  <a:pt x="510019" y="708961"/>
                </a:lnTo>
                <a:lnTo>
                  <a:pt x="511222" y="702825"/>
                </a:lnTo>
                <a:lnTo>
                  <a:pt x="511823" y="702223"/>
                </a:lnTo>
                <a:lnTo>
                  <a:pt x="511823" y="699396"/>
                </a:lnTo>
                <a:lnTo>
                  <a:pt x="512485" y="698313"/>
                </a:lnTo>
                <a:lnTo>
                  <a:pt x="514470" y="697471"/>
                </a:lnTo>
                <a:lnTo>
                  <a:pt x="515192" y="695365"/>
                </a:lnTo>
                <a:lnTo>
                  <a:pt x="513388" y="695546"/>
                </a:lnTo>
                <a:lnTo>
                  <a:pt x="513508" y="694463"/>
                </a:lnTo>
                <a:lnTo>
                  <a:pt x="511703" y="693861"/>
                </a:lnTo>
                <a:lnTo>
                  <a:pt x="508936" y="691154"/>
                </a:lnTo>
                <a:lnTo>
                  <a:pt x="506890" y="690733"/>
                </a:lnTo>
                <a:lnTo>
                  <a:pt x="505988" y="688748"/>
                </a:lnTo>
                <a:lnTo>
                  <a:pt x="506048" y="683454"/>
                </a:lnTo>
                <a:lnTo>
                  <a:pt x="507071" y="681228"/>
                </a:lnTo>
                <a:lnTo>
                  <a:pt x="513869" y="680326"/>
                </a:lnTo>
                <a:lnTo>
                  <a:pt x="515072" y="678401"/>
                </a:lnTo>
                <a:lnTo>
                  <a:pt x="514952" y="676897"/>
                </a:lnTo>
                <a:lnTo>
                  <a:pt x="513748" y="674009"/>
                </a:lnTo>
                <a:lnTo>
                  <a:pt x="512786" y="673889"/>
                </a:lnTo>
                <a:lnTo>
                  <a:pt x="510981" y="671302"/>
                </a:lnTo>
                <a:lnTo>
                  <a:pt x="509417" y="670580"/>
                </a:lnTo>
                <a:lnTo>
                  <a:pt x="507552" y="671182"/>
                </a:lnTo>
                <a:lnTo>
                  <a:pt x="504304" y="670761"/>
                </a:lnTo>
                <a:lnTo>
                  <a:pt x="502920" y="671904"/>
                </a:lnTo>
                <a:lnTo>
                  <a:pt x="503762" y="672926"/>
                </a:lnTo>
                <a:lnTo>
                  <a:pt x="502559" y="673347"/>
                </a:lnTo>
                <a:lnTo>
                  <a:pt x="501416" y="671242"/>
                </a:lnTo>
                <a:lnTo>
                  <a:pt x="502258" y="664745"/>
                </a:lnTo>
                <a:lnTo>
                  <a:pt x="505687" y="658428"/>
                </a:lnTo>
                <a:lnTo>
                  <a:pt x="504484" y="661857"/>
                </a:lnTo>
                <a:lnTo>
                  <a:pt x="508455" y="663061"/>
                </a:lnTo>
                <a:lnTo>
                  <a:pt x="514591" y="663181"/>
                </a:lnTo>
                <a:lnTo>
                  <a:pt x="517779" y="663662"/>
                </a:lnTo>
                <a:lnTo>
                  <a:pt x="520486" y="663662"/>
                </a:lnTo>
                <a:lnTo>
                  <a:pt x="517358" y="662098"/>
                </a:lnTo>
                <a:lnTo>
                  <a:pt x="517238" y="660895"/>
                </a:lnTo>
                <a:lnTo>
                  <a:pt x="515252" y="660293"/>
                </a:lnTo>
                <a:lnTo>
                  <a:pt x="514049" y="658729"/>
                </a:lnTo>
                <a:lnTo>
                  <a:pt x="514410" y="657887"/>
                </a:lnTo>
                <a:lnTo>
                  <a:pt x="512726" y="657646"/>
                </a:lnTo>
                <a:lnTo>
                  <a:pt x="512365" y="653555"/>
                </a:lnTo>
                <a:lnTo>
                  <a:pt x="511462" y="650548"/>
                </a:lnTo>
                <a:lnTo>
                  <a:pt x="512124" y="649104"/>
                </a:lnTo>
                <a:lnTo>
                  <a:pt x="518742" y="650307"/>
                </a:lnTo>
                <a:lnTo>
                  <a:pt x="520667" y="651570"/>
                </a:lnTo>
                <a:lnTo>
                  <a:pt x="522953" y="651931"/>
                </a:lnTo>
                <a:lnTo>
                  <a:pt x="523253" y="653375"/>
                </a:lnTo>
                <a:lnTo>
                  <a:pt x="525900" y="651871"/>
                </a:lnTo>
                <a:lnTo>
                  <a:pt x="530533" y="652533"/>
                </a:lnTo>
                <a:lnTo>
                  <a:pt x="529329" y="648502"/>
                </a:lnTo>
                <a:lnTo>
                  <a:pt x="529029" y="645314"/>
                </a:lnTo>
                <a:lnTo>
                  <a:pt x="529269" y="640742"/>
                </a:lnTo>
                <a:lnTo>
                  <a:pt x="530653" y="636651"/>
                </a:lnTo>
                <a:lnTo>
                  <a:pt x="532999" y="633102"/>
                </a:lnTo>
                <a:lnTo>
                  <a:pt x="535826" y="630936"/>
                </a:lnTo>
                <a:lnTo>
                  <a:pt x="537812" y="628590"/>
                </a:lnTo>
                <a:lnTo>
                  <a:pt x="539015" y="628590"/>
                </a:lnTo>
                <a:lnTo>
                  <a:pt x="545813" y="623477"/>
                </a:lnTo>
                <a:lnTo>
                  <a:pt x="550024" y="620830"/>
                </a:lnTo>
                <a:lnTo>
                  <a:pt x="554175" y="617581"/>
                </a:lnTo>
                <a:lnTo>
                  <a:pt x="555498" y="617761"/>
                </a:lnTo>
                <a:lnTo>
                  <a:pt x="556882" y="615536"/>
                </a:lnTo>
                <a:lnTo>
                  <a:pt x="560311" y="612528"/>
                </a:lnTo>
                <a:lnTo>
                  <a:pt x="562897" y="610723"/>
                </a:lnTo>
                <a:lnTo>
                  <a:pt x="567830" y="608497"/>
                </a:lnTo>
                <a:lnTo>
                  <a:pt x="573425" y="606693"/>
                </a:lnTo>
                <a:lnTo>
                  <a:pt x="577937" y="607655"/>
                </a:lnTo>
                <a:lnTo>
                  <a:pt x="581486" y="607054"/>
                </a:lnTo>
                <a:lnTo>
                  <a:pt x="581065" y="605008"/>
                </a:lnTo>
                <a:lnTo>
                  <a:pt x="581306" y="599594"/>
                </a:lnTo>
                <a:lnTo>
                  <a:pt x="581907" y="597909"/>
                </a:lnTo>
                <a:lnTo>
                  <a:pt x="581426" y="596285"/>
                </a:lnTo>
                <a:lnTo>
                  <a:pt x="582750" y="594119"/>
                </a:lnTo>
                <a:lnTo>
                  <a:pt x="583351" y="590871"/>
                </a:lnTo>
                <a:lnTo>
                  <a:pt x="585517" y="590630"/>
                </a:lnTo>
                <a:lnTo>
                  <a:pt x="584494" y="588826"/>
                </a:lnTo>
                <a:lnTo>
                  <a:pt x="590570" y="580103"/>
                </a:lnTo>
                <a:lnTo>
                  <a:pt x="595082" y="576012"/>
                </a:lnTo>
                <a:lnTo>
                  <a:pt x="597488" y="575170"/>
                </a:lnTo>
                <a:lnTo>
                  <a:pt x="599052" y="576072"/>
                </a:lnTo>
                <a:lnTo>
                  <a:pt x="601759" y="576373"/>
                </a:lnTo>
                <a:lnTo>
                  <a:pt x="602842" y="575049"/>
                </a:lnTo>
                <a:lnTo>
                  <a:pt x="601278" y="572884"/>
                </a:lnTo>
                <a:lnTo>
                  <a:pt x="602902" y="571440"/>
                </a:lnTo>
                <a:lnTo>
                  <a:pt x="602542" y="568673"/>
                </a:lnTo>
                <a:lnTo>
                  <a:pt x="603444" y="567770"/>
                </a:lnTo>
                <a:lnTo>
                  <a:pt x="605369" y="566988"/>
                </a:lnTo>
                <a:lnTo>
                  <a:pt x="611084" y="563740"/>
                </a:lnTo>
                <a:lnTo>
                  <a:pt x="614874" y="562837"/>
                </a:lnTo>
                <a:lnTo>
                  <a:pt x="620228" y="563258"/>
                </a:lnTo>
                <a:lnTo>
                  <a:pt x="624860" y="564401"/>
                </a:lnTo>
                <a:lnTo>
                  <a:pt x="627266" y="566507"/>
                </a:lnTo>
                <a:lnTo>
                  <a:pt x="629613" y="569515"/>
                </a:lnTo>
                <a:lnTo>
                  <a:pt x="631056" y="569876"/>
                </a:lnTo>
                <a:lnTo>
                  <a:pt x="631357" y="570899"/>
                </a:lnTo>
                <a:lnTo>
                  <a:pt x="632681" y="570899"/>
                </a:lnTo>
                <a:lnTo>
                  <a:pt x="634485" y="571921"/>
                </a:lnTo>
                <a:lnTo>
                  <a:pt x="634967" y="574267"/>
                </a:lnTo>
                <a:lnTo>
                  <a:pt x="636651" y="578659"/>
                </a:lnTo>
                <a:lnTo>
                  <a:pt x="636170" y="580283"/>
                </a:lnTo>
                <a:lnTo>
                  <a:pt x="637975" y="578358"/>
                </a:lnTo>
                <a:lnTo>
                  <a:pt x="638155" y="579922"/>
                </a:lnTo>
                <a:lnTo>
                  <a:pt x="639599" y="580103"/>
                </a:lnTo>
                <a:lnTo>
                  <a:pt x="638576" y="582328"/>
                </a:lnTo>
                <a:lnTo>
                  <a:pt x="640200" y="583050"/>
                </a:lnTo>
                <a:lnTo>
                  <a:pt x="642125" y="585156"/>
                </a:lnTo>
                <a:lnTo>
                  <a:pt x="643268" y="587863"/>
                </a:lnTo>
                <a:lnTo>
                  <a:pt x="643329" y="590269"/>
                </a:lnTo>
                <a:lnTo>
                  <a:pt x="644291" y="590029"/>
                </a:lnTo>
                <a:lnTo>
                  <a:pt x="652292" y="591292"/>
                </a:lnTo>
                <a:lnTo>
                  <a:pt x="654939" y="591051"/>
                </a:lnTo>
                <a:lnTo>
                  <a:pt x="658549" y="588224"/>
                </a:lnTo>
                <a:lnTo>
                  <a:pt x="660955" y="587803"/>
                </a:lnTo>
                <a:lnTo>
                  <a:pt x="663963" y="586058"/>
                </a:lnTo>
                <a:lnTo>
                  <a:pt x="664985" y="583712"/>
                </a:lnTo>
                <a:lnTo>
                  <a:pt x="666309" y="582509"/>
                </a:lnTo>
                <a:lnTo>
                  <a:pt x="668354" y="582148"/>
                </a:lnTo>
                <a:lnTo>
                  <a:pt x="669738" y="583050"/>
                </a:lnTo>
                <a:lnTo>
                  <a:pt x="672084" y="582629"/>
                </a:lnTo>
                <a:lnTo>
                  <a:pt x="676295" y="579862"/>
                </a:lnTo>
                <a:lnTo>
                  <a:pt x="678822" y="577336"/>
                </a:lnTo>
                <a:lnTo>
                  <a:pt x="683875" y="573425"/>
                </a:lnTo>
                <a:lnTo>
                  <a:pt x="685078" y="571620"/>
                </a:lnTo>
                <a:lnTo>
                  <a:pt x="688387" y="568793"/>
                </a:lnTo>
                <a:lnTo>
                  <a:pt x="692357" y="566687"/>
                </a:lnTo>
                <a:lnTo>
                  <a:pt x="692718" y="565184"/>
                </a:lnTo>
                <a:lnTo>
                  <a:pt x="692297" y="561995"/>
                </a:lnTo>
                <a:lnTo>
                  <a:pt x="695004" y="563198"/>
                </a:lnTo>
                <a:lnTo>
                  <a:pt x="695606" y="564762"/>
                </a:lnTo>
                <a:lnTo>
                  <a:pt x="696628" y="564221"/>
                </a:lnTo>
                <a:lnTo>
                  <a:pt x="697170" y="565665"/>
                </a:lnTo>
                <a:lnTo>
                  <a:pt x="699817" y="567710"/>
                </a:lnTo>
                <a:lnTo>
                  <a:pt x="701200" y="569756"/>
                </a:lnTo>
                <a:lnTo>
                  <a:pt x="699997" y="569876"/>
                </a:lnTo>
                <a:lnTo>
                  <a:pt x="699516" y="571681"/>
                </a:lnTo>
                <a:lnTo>
                  <a:pt x="698313" y="570297"/>
                </a:lnTo>
                <a:lnTo>
                  <a:pt x="697711" y="571921"/>
                </a:lnTo>
                <a:lnTo>
                  <a:pt x="695305" y="572282"/>
                </a:lnTo>
                <a:lnTo>
                  <a:pt x="699636" y="573185"/>
                </a:lnTo>
                <a:lnTo>
                  <a:pt x="700238" y="572222"/>
                </a:lnTo>
                <a:lnTo>
                  <a:pt x="701561" y="573906"/>
                </a:lnTo>
                <a:lnTo>
                  <a:pt x="705171" y="573546"/>
                </a:lnTo>
                <a:lnTo>
                  <a:pt x="707337" y="574989"/>
                </a:lnTo>
                <a:lnTo>
                  <a:pt x="711668" y="574267"/>
                </a:lnTo>
                <a:lnTo>
                  <a:pt x="713894" y="575049"/>
                </a:lnTo>
                <a:lnTo>
                  <a:pt x="715638" y="576854"/>
                </a:lnTo>
                <a:lnTo>
                  <a:pt x="717684" y="576975"/>
                </a:lnTo>
                <a:lnTo>
                  <a:pt x="718706" y="575771"/>
                </a:lnTo>
                <a:lnTo>
                  <a:pt x="720992" y="577576"/>
                </a:lnTo>
                <a:lnTo>
                  <a:pt x="722917" y="577095"/>
                </a:lnTo>
                <a:lnTo>
                  <a:pt x="725564" y="577696"/>
                </a:lnTo>
                <a:lnTo>
                  <a:pt x="732182" y="576975"/>
                </a:lnTo>
                <a:lnTo>
                  <a:pt x="732964" y="575049"/>
                </a:lnTo>
                <a:lnTo>
                  <a:pt x="734347" y="574628"/>
                </a:lnTo>
                <a:lnTo>
                  <a:pt x="734408" y="573305"/>
                </a:lnTo>
                <a:lnTo>
                  <a:pt x="736453" y="572884"/>
                </a:lnTo>
                <a:lnTo>
                  <a:pt x="737656" y="571921"/>
                </a:lnTo>
                <a:lnTo>
                  <a:pt x="739581" y="568853"/>
                </a:lnTo>
                <a:lnTo>
                  <a:pt x="740183" y="569816"/>
                </a:lnTo>
                <a:lnTo>
                  <a:pt x="743792" y="567409"/>
                </a:lnTo>
                <a:lnTo>
                  <a:pt x="745898" y="565003"/>
                </a:lnTo>
                <a:lnTo>
                  <a:pt x="749387" y="562176"/>
                </a:lnTo>
                <a:lnTo>
                  <a:pt x="751914" y="558506"/>
                </a:lnTo>
                <a:lnTo>
                  <a:pt x="752756" y="554776"/>
                </a:lnTo>
                <a:lnTo>
                  <a:pt x="752876" y="548580"/>
                </a:lnTo>
                <a:lnTo>
                  <a:pt x="752696" y="545271"/>
                </a:lnTo>
                <a:lnTo>
                  <a:pt x="751914" y="541542"/>
                </a:lnTo>
                <a:lnTo>
                  <a:pt x="751914" y="536308"/>
                </a:lnTo>
                <a:lnTo>
                  <a:pt x="752275" y="533300"/>
                </a:lnTo>
                <a:lnTo>
                  <a:pt x="754861" y="524697"/>
                </a:lnTo>
                <a:lnTo>
                  <a:pt x="754801" y="522231"/>
                </a:lnTo>
                <a:lnTo>
                  <a:pt x="754260" y="520366"/>
                </a:lnTo>
                <a:lnTo>
                  <a:pt x="748605" y="507312"/>
                </a:lnTo>
                <a:lnTo>
                  <a:pt x="744514" y="503221"/>
                </a:lnTo>
                <a:lnTo>
                  <a:pt x="742108" y="502800"/>
                </a:lnTo>
                <a:lnTo>
                  <a:pt x="740002" y="503943"/>
                </a:lnTo>
                <a:lnTo>
                  <a:pt x="740002" y="502499"/>
                </a:lnTo>
                <a:lnTo>
                  <a:pt x="742108" y="501536"/>
                </a:lnTo>
                <a:lnTo>
                  <a:pt x="742890" y="500514"/>
                </a:lnTo>
                <a:lnTo>
                  <a:pt x="743491" y="497626"/>
                </a:lnTo>
                <a:lnTo>
                  <a:pt x="744394" y="496122"/>
                </a:lnTo>
                <a:lnTo>
                  <a:pt x="748244" y="494919"/>
                </a:lnTo>
                <a:lnTo>
                  <a:pt x="748845" y="496303"/>
                </a:lnTo>
                <a:lnTo>
                  <a:pt x="752515" y="499250"/>
                </a:lnTo>
                <a:lnTo>
                  <a:pt x="757508" y="500875"/>
                </a:lnTo>
                <a:lnTo>
                  <a:pt x="759734" y="500694"/>
                </a:lnTo>
                <a:lnTo>
                  <a:pt x="759915" y="499070"/>
                </a:lnTo>
                <a:lnTo>
                  <a:pt x="758471" y="498769"/>
                </a:lnTo>
                <a:lnTo>
                  <a:pt x="757929" y="497024"/>
                </a:lnTo>
                <a:lnTo>
                  <a:pt x="762261" y="498047"/>
                </a:lnTo>
                <a:lnTo>
                  <a:pt x="765449" y="495641"/>
                </a:lnTo>
                <a:lnTo>
                  <a:pt x="766893" y="495400"/>
                </a:lnTo>
                <a:lnTo>
                  <a:pt x="769720" y="493897"/>
                </a:lnTo>
                <a:lnTo>
                  <a:pt x="770683" y="490287"/>
                </a:lnTo>
                <a:lnTo>
                  <a:pt x="771465" y="489084"/>
                </a:lnTo>
                <a:lnTo>
                  <a:pt x="772367" y="486196"/>
                </a:lnTo>
                <a:lnTo>
                  <a:pt x="770923" y="480301"/>
                </a:lnTo>
                <a:lnTo>
                  <a:pt x="771164" y="478737"/>
                </a:lnTo>
                <a:lnTo>
                  <a:pt x="770623" y="476932"/>
                </a:lnTo>
                <a:lnTo>
                  <a:pt x="768096" y="475308"/>
                </a:lnTo>
                <a:lnTo>
                  <a:pt x="765810" y="471698"/>
                </a:lnTo>
                <a:lnTo>
                  <a:pt x="764426" y="467607"/>
                </a:lnTo>
                <a:lnTo>
                  <a:pt x="765329" y="466765"/>
                </a:lnTo>
                <a:lnTo>
                  <a:pt x="763524" y="466404"/>
                </a:lnTo>
                <a:lnTo>
                  <a:pt x="762321" y="468810"/>
                </a:lnTo>
                <a:lnTo>
                  <a:pt x="758411" y="470976"/>
                </a:lnTo>
                <a:lnTo>
                  <a:pt x="754681" y="474405"/>
                </a:lnTo>
                <a:lnTo>
                  <a:pt x="754200" y="475969"/>
                </a:lnTo>
                <a:lnTo>
                  <a:pt x="750771" y="476571"/>
                </a:lnTo>
                <a:lnTo>
                  <a:pt x="748545" y="476511"/>
                </a:lnTo>
                <a:lnTo>
                  <a:pt x="744935" y="473563"/>
                </a:lnTo>
                <a:lnTo>
                  <a:pt x="744334" y="472360"/>
                </a:lnTo>
                <a:lnTo>
                  <a:pt x="742108" y="473022"/>
                </a:lnTo>
                <a:lnTo>
                  <a:pt x="738077" y="473202"/>
                </a:lnTo>
                <a:lnTo>
                  <a:pt x="734047" y="475308"/>
                </a:lnTo>
                <a:lnTo>
                  <a:pt x="734889" y="476029"/>
                </a:lnTo>
                <a:lnTo>
                  <a:pt x="737776" y="475007"/>
                </a:lnTo>
                <a:lnTo>
                  <a:pt x="735430" y="476390"/>
                </a:lnTo>
                <a:lnTo>
                  <a:pt x="734227" y="476631"/>
                </a:lnTo>
                <a:lnTo>
                  <a:pt x="727971" y="475729"/>
                </a:lnTo>
                <a:lnTo>
                  <a:pt x="724602" y="475849"/>
                </a:lnTo>
                <a:lnTo>
                  <a:pt x="722797" y="477052"/>
                </a:lnTo>
                <a:lnTo>
                  <a:pt x="721413" y="479819"/>
                </a:lnTo>
                <a:lnTo>
                  <a:pt x="717563" y="480421"/>
                </a:lnTo>
                <a:lnTo>
                  <a:pt x="716120" y="481203"/>
                </a:lnTo>
                <a:lnTo>
                  <a:pt x="712510" y="482226"/>
                </a:lnTo>
                <a:lnTo>
                  <a:pt x="710465" y="483248"/>
                </a:lnTo>
                <a:lnTo>
                  <a:pt x="708901" y="483429"/>
                </a:lnTo>
                <a:lnTo>
                  <a:pt x="706073" y="486617"/>
                </a:lnTo>
                <a:lnTo>
                  <a:pt x="703667" y="491250"/>
                </a:lnTo>
                <a:lnTo>
                  <a:pt x="702584" y="491911"/>
                </a:lnTo>
                <a:lnTo>
                  <a:pt x="702223" y="493836"/>
                </a:lnTo>
                <a:lnTo>
                  <a:pt x="700238" y="493956"/>
                </a:lnTo>
                <a:lnTo>
                  <a:pt x="698012" y="494859"/>
                </a:lnTo>
                <a:lnTo>
                  <a:pt x="695485" y="496784"/>
                </a:lnTo>
                <a:lnTo>
                  <a:pt x="695546" y="494197"/>
                </a:lnTo>
                <a:lnTo>
                  <a:pt x="696929" y="490708"/>
                </a:lnTo>
                <a:lnTo>
                  <a:pt x="696207" y="486497"/>
                </a:lnTo>
                <a:lnTo>
                  <a:pt x="696628" y="484933"/>
                </a:lnTo>
                <a:lnTo>
                  <a:pt x="697892" y="484452"/>
                </a:lnTo>
                <a:lnTo>
                  <a:pt x="697711" y="482707"/>
                </a:lnTo>
                <a:lnTo>
                  <a:pt x="696027" y="480421"/>
                </a:lnTo>
                <a:lnTo>
                  <a:pt x="696027" y="478436"/>
                </a:lnTo>
                <a:lnTo>
                  <a:pt x="692899" y="477594"/>
                </a:lnTo>
                <a:lnTo>
                  <a:pt x="693621" y="476992"/>
                </a:lnTo>
                <a:lnTo>
                  <a:pt x="693621" y="474285"/>
                </a:lnTo>
                <a:lnTo>
                  <a:pt x="691034" y="471217"/>
                </a:lnTo>
                <a:lnTo>
                  <a:pt x="692237" y="468329"/>
                </a:lnTo>
                <a:lnTo>
                  <a:pt x="689831" y="467968"/>
                </a:lnTo>
                <a:lnTo>
                  <a:pt x="686702" y="469412"/>
                </a:lnTo>
                <a:lnTo>
                  <a:pt x="684717" y="470856"/>
                </a:lnTo>
                <a:lnTo>
                  <a:pt x="683394" y="470736"/>
                </a:lnTo>
                <a:lnTo>
                  <a:pt x="685319" y="475187"/>
                </a:lnTo>
                <a:lnTo>
                  <a:pt x="687725" y="476210"/>
                </a:lnTo>
                <a:lnTo>
                  <a:pt x="687845" y="478556"/>
                </a:lnTo>
                <a:lnTo>
                  <a:pt x="688567" y="479398"/>
                </a:lnTo>
                <a:lnTo>
                  <a:pt x="690372" y="479098"/>
                </a:lnTo>
                <a:lnTo>
                  <a:pt x="691996" y="480241"/>
                </a:lnTo>
                <a:lnTo>
                  <a:pt x="690913" y="481985"/>
                </a:lnTo>
                <a:lnTo>
                  <a:pt x="691335" y="482587"/>
                </a:lnTo>
                <a:lnTo>
                  <a:pt x="688327" y="483369"/>
                </a:lnTo>
                <a:lnTo>
                  <a:pt x="686883" y="486978"/>
                </a:lnTo>
                <a:lnTo>
                  <a:pt x="684296" y="486978"/>
                </a:lnTo>
                <a:lnTo>
                  <a:pt x="683514" y="484572"/>
                </a:lnTo>
                <a:lnTo>
                  <a:pt x="683514" y="480842"/>
                </a:lnTo>
                <a:lnTo>
                  <a:pt x="680386" y="475789"/>
                </a:lnTo>
                <a:lnTo>
                  <a:pt x="676957" y="472059"/>
                </a:lnTo>
                <a:lnTo>
                  <a:pt x="674430" y="469893"/>
                </a:lnTo>
                <a:lnTo>
                  <a:pt x="672385" y="468871"/>
                </a:lnTo>
                <a:lnTo>
                  <a:pt x="669738" y="468028"/>
                </a:lnTo>
                <a:lnTo>
                  <a:pt x="668234" y="466946"/>
                </a:lnTo>
                <a:lnTo>
                  <a:pt x="665587" y="466224"/>
                </a:lnTo>
                <a:lnTo>
                  <a:pt x="664203" y="466946"/>
                </a:lnTo>
                <a:lnTo>
                  <a:pt x="663000" y="466224"/>
                </a:lnTo>
                <a:lnTo>
                  <a:pt x="660955" y="466645"/>
                </a:lnTo>
                <a:lnTo>
                  <a:pt x="659150" y="465141"/>
                </a:lnTo>
                <a:lnTo>
                  <a:pt x="655480" y="463577"/>
                </a:lnTo>
                <a:lnTo>
                  <a:pt x="650848" y="462434"/>
                </a:lnTo>
                <a:lnTo>
                  <a:pt x="647600" y="462314"/>
                </a:lnTo>
                <a:lnTo>
                  <a:pt x="642005" y="462975"/>
                </a:lnTo>
                <a:lnTo>
                  <a:pt x="630214" y="465381"/>
                </a:lnTo>
                <a:lnTo>
                  <a:pt x="625101" y="463877"/>
                </a:lnTo>
                <a:lnTo>
                  <a:pt x="624138" y="464238"/>
                </a:lnTo>
                <a:lnTo>
                  <a:pt x="619205" y="459907"/>
                </a:lnTo>
                <a:lnTo>
                  <a:pt x="612889" y="454974"/>
                </a:lnTo>
                <a:lnTo>
                  <a:pt x="604948" y="449440"/>
                </a:lnTo>
                <a:lnTo>
                  <a:pt x="599413" y="446432"/>
                </a:lnTo>
                <a:lnTo>
                  <a:pt x="593819" y="442341"/>
                </a:lnTo>
                <a:lnTo>
                  <a:pt x="588525" y="438912"/>
                </a:lnTo>
                <a:lnTo>
                  <a:pt x="587322" y="437528"/>
                </a:lnTo>
                <a:lnTo>
                  <a:pt x="584494" y="432475"/>
                </a:lnTo>
                <a:lnTo>
                  <a:pt x="584314" y="428264"/>
                </a:lnTo>
                <a:lnTo>
                  <a:pt x="584554" y="424113"/>
                </a:lnTo>
                <a:lnTo>
                  <a:pt x="585637" y="422308"/>
                </a:lnTo>
                <a:lnTo>
                  <a:pt x="586359" y="419601"/>
                </a:lnTo>
                <a:lnTo>
                  <a:pt x="588284" y="419421"/>
                </a:lnTo>
                <a:lnTo>
                  <a:pt x="589487" y="418218"/>
                </a:lnTo>
                <a:lnTo>
                  <a:pt x="590450" y="415751"/>
                </a:lnTo>
                <a:lnTo>
                  <a:pt x="590209" y="411781"/>
                </a:lnTo>
                <a:lnTo>
                  <a:pt x="588525" y="407811"/>
                </a:lnTo>
                <a:lnTo>
                  <a:pt x="585036" y="402817"/>
                </a:lnTo>
                <a:lnTo>
                  <a:pt x="584975" y="401795"/>
                </a:lnTo>
                <a:lnTo>
                  <a:pt x="586299" y="400170"/>
                </a:lnTo>
                <a:lnTo>
                  <a:pt x="585517" y="396862"/>
                </a:lnTo>
                <a:lnTo>
                  <a:pt x="582810" y="392711"/>
                </a:lnTo>
                <a:lnTo>
                  <a:pt x="581847" y="388018"/>
                </a:lnTo>
                <a:lnTo>
                  <a:pt x="582088" y="386033"/>
                </a:lnTo>
                <a:lnTo>
                  <a:pt x="585938" y="380619"/>
                </a:lnTo>
                <a:lnTo>
                  <a:pt x="588164" y="378754"/>
                </a:lnTo>
                <a:lnTo>
                  <a:pt x="588946" y="378995"/>
                </a:lnTo>
                <a:lnTo>
                  <a:pt x="587743" y="381341"/>
                </a:lnTo>
                <a:lnTo>
                  <a:pt x="585336" y="381942"/>
                </a:lnTo>
                <a:lnTo>
                  <a:pt x="582870" y="385131"/>
                </a:lnTo>
                <a:lnTo>
                  <a:pt x="582389" y="387898"/>
                </a:lnTo>
                <a:lnTo>
                  <a:pt x="584614" y="390304"/>
                </a:lnTo>
                <a:lnTo>
                  <a:pt x="584614" y="390966"/>
                </a:lnTo>
                <a:lnTo>
                  <a:pt x="588043" y="393373"/>
                </a:lnTo>
                <a:lnTo>
                  <a:pt x="590209" y="393974"/>
                </a:lnTo>
                <a:lnTo>
                  <a:pt x="592976" y="393854"/>
                </a:lnTo>
                <a:lnTo>
                  <a:pt x="594119" y="393012"/>
                </a:lnTo>
                <a:lnTo>
                  <a:pt x="591112" y="392891"/>
                </a:lnTo>
                <a:lnTo>
                  <a:pt x="595924" y="392410"/>
                </a:lnTo>
                <a:lnTo>
                  <a:pt x="597970" y="391207"/>
                </a:lnTo>
                <a:lnTo>
                  <a:pt x="598932" y="387477"/>
                </a:lnTo>
                <a:lnTo>
                  <a:pt x="600195" y="386695"/>
                </a:lnTo>
                <a:lnTo>
                  <a:pt x="602782" y="386214"/>
                </a:lnTo>
                <a:lnTo>
                  <a:pt x="604647" y="385011"/>
                </a:lnTo>
                <a:lnTo>
                  <a:pt x="603564" y="381341"/>
                </a:lnTo>
                <a:lnTo>
                  <a:pt x="600857" y="378513"/>
                </a:lnTo>
                <a:lnTo>
                  <a:pt x="598451" y="377551"/>
                </a:lnTo>
                <a:lnTo>
                  <a:pt x="597308" y="377912"/>
                </a:lnTo>
                <a:lnTo>
                  <a:pt x="595323" y="376950"/>
                </a:lnTo>
                <a:lnTo>
                  <a:pt x="591472" y="374182"/>
                </a:lnTo>
                <a:lnTo>
                  <a:pt x="589066" y="371355"/>
                </a:lnTo>
                <a:lnTo>
                  <a:pt x="585637" y="368347"/>
                </a:lnTo>
                <a:lnTo>
                  <a:pt x="582750" y="367144"/>
                </a:lnTo>
                <a:lnTo>
                  <a:pt x="580825" y="365700"/>
                </a:lnTo>
                <a:lnTo>
                  <a:pt x="574809" y="362812"/>
                </a:lnTo>
                <a:lnTo>
                  <a:pt x="573184" y="361008"/>
                </a:lnTo>
                <a:lnTo>
                  <a:pt x="570778" y="357278"/>
                </a:lnTo>
                <a:lnTo>
                  <a:pt x="568372" y="351743"/>
                </a:lnTo>
                <a:lnTo>
                  <a:pt x="565244" y="348434"/>
                </a:lnTo>
                <a:lnTo>
                  <a:pt x="565244" y="347171"/>
                </a:lnTo>
                <a:lnTo>
                  <a:pt x="563198" y="345006"/>
                </a:lnTo>
                <a:lnTo>
                  <a:pt x="561393" y="344103"/>
                </a:lnTo>
                <a:lnTo>
                  <a:pt x="559408" y="341577"/>
                </a:lnTo>
                <a:lnTo>
                  <a:pt x="559468" y="337366"/>
                </a:lnTo>
                <a:lnTo>
                  <a:pt x="559950" y="335741"/>
                </a:lnTo>
                <a:lnTo>
                  <a:pt x="562296" y="333094"/>
                </a:lnTo>
                <a:lnTo>
                  <a:pt x="566627" y="331651"/>
                </a:lnTo>
                <a:moveTo>
                  <a:pt x="1268670" y="122903"/>
                </a:moveTo>
                <a:lnTo>
                  <a:pt x="1268911" y="123745"/>
                </a:lnTo>
                <a:lnTo>
                  <a:pt x="1266805" y="124226"/>
                </a:lnTo>
                <a:lnTo>
                  <a:pt x="1268730" y="122963"/>
                </a:lnTo>
                <a:moveTo>
                  <a:pt x="1216693" y="95531"/>
                </a:moveTo>
                <a:lnTo>
                  <a:pt x="1219822" y="98298"/>
                </a:lnTo>
                <a:lnTo>
                  <a:pt x="1218619" y="97877"/>
                </a:lnTo>
                <a:lnTo>
                  <a:pt x="1216693" y="95531"/>
                </a:lnTo>
                <a:moveTo>
                  <a:pt x="1209294" y="92162"/>
                </a:moveTo>
                <a:lnTo>
                  <a:pt x="1205444" y="91440"/>
                </a:lnTo>
                <a:lnTo>
                  <a:pt x="1205083" y="90778"/>
                </a:lnTo>
                <a:lnTo>
                  <a:pt x="1209294" y="92162"/>
                </a:lnTo>
                <a:moveTo>
                  <a:pt x="509176" y="654037"/>
                </a:moveTo>
                <a:lnTo>
                  <a:pt x="508575" y="652954"/>
                </a:lnTo>
                <a:lnTo>
                  <a:pt x="509718" y="651931"/>
                </a:lnTo>
                <a:lnTo>
                  <a:pt x="509116" y="654097"/>
                </a:lnTo>
                <a:moveTo>
                  <a:pt x="571440" y="604587"/>
                </a:moveTo>
                <a:lnTo>
                  <a:pt x="570237" y="604286"/>
                </a:lnTo>
                <a:lnTo>
                  <a:pt x="571921" y="603384"/>
                </a:lnTo>
                <a:lnTo>
                  <a:pt x="572523" y="604587"/>
                </a:lnTo>
                <a:lnTo>
                  <a:pt x="571440" y="604587"/>
                </a:lnTo>
                <a:moveTo>
                  <a:pt x="574087" y="600617"/>
                </a:moveTo>
                <a:lnTo>
                  <a:pt x="574448" y="600376"/>
                </a:lnTo>
                <a:lnTo>
                  <a:pt x="575531" y="604407"/>
                </a:lnTo>
                <a:lnTo>
                  <a:pt x="574688" y="604888"/>
                </a:lnTo>
                <a:lnTo>
                  <a:pt x="572703" y="604286"/>
                </a:lnTo>
                <a:lnTo>
                  <a:pt x="572763" y="602301"/>
                </a:lnTo>
                <a:lnTo>
                  <a:pt x="574087" y="600617"/>
                </a:lnTo>
                <a:moveTo>
                  <a:pt x="579140" y="600135"/>
                </a:moveTo>
                <a:lnTo>
                  <a:pt x="580704" y="601278"/>
                </a:lnTo>
                <a:lnTo>
                  <a:pt x="580223" y="605489"/>
                </a:lnTo>
                <a:lnTo>
                  <a:pt x="577817" y="605309"/>
                </a:lnTo>
                <a:lnTo>
                  <a:pt x="576433" y="603324"/>
                </a:lnTo>
                <a:lnTo>
                  <a:pt x="577155" y="599835"/>
                </a:lnTo>
                <a:lnTo>
                  <a:pt x="578358" y="598932"/>
                </a:lnTo>
                <a:lnTo>
                  <a:pt x="579140" y="600135"/>
                </a:lnTo>
                <a:moveTo>
                  <a:pt x="600376" y="573846"/>
                </a:moveTo>
                <a:lnTo>
                  <a:pt x="601639" y="574749"/>
                </a:lnTo>
                <a:lnTo>
                  <a:pt x="600255" y="575530"/>
                </a:lnTo>
                <a:lnTo>
                  <a:pt x="599293" y="574328"/>
                </a:lnTo>
                <a:lnTo>
                  <a:pt x="600376" y="573846"/>
                </a:lnTo>
                <a:moveTo>
                  <a:pt x="601158" y="569756"/>
                </a:moveTo>
                <a:lnTo>
                  <a:pt x="601519" y="571560"/>
                </a:lnTo>
                <a:lnTo>
                  <a:pt x="599233" y="571921"/>
                </a:lnTo>
                <a:lnTo>
                  <a:pt x="601158" y="569756"/>
                </a:lnTo>
                <a:moveTo>
                  <a:pt x="680326" y="554776"/>
                </a:moveTo>
                <a:lnTo>
                  <a:pt x="683514" y="552550"/>
                </a:lnTo>
                <a:lnTo>
                  <a:pt x="686041" y="552310"/>
                </a:lnTo>
                <a:lnTo>
                  <a:pt x="688567" y="554175"/>
                </a:lnTo>
                <a:lnTo>
                  <a:pt x="690432" y="553392"/>
                </a:lnTo>
                <a:lnTo>
                  <a:pt x="692357" y="554896"/>
                </a:lnTo>
                <a:lnTo>
                  <a:pt x="691575" y="556220"/>
                </a:lnTo>
                <a:lnTo>
                  <a:pt x="692478" y="557904"/>
                </a:lnTo>
                <a:lnTo>
                  <a:pt x="691034" y="559468"/>
                </a:lnTo>
                <a:lnTo>
                  <a:pt x="690913" y="561574"/>
                </a:lnTo>
                <a:lnTo>
                  <a:pt x="689470" y="559709"/>
                </a:lnTo>
                <a:lnTo>
                  <a:pt x="687665" y="560672"/>
                </a:lnTo>
                <a:lnTo>
                  <a:pt x="684236" y="559108"/>
                </a:lnTo>
                <a:lnTo>
                  <a:pt x="683213" y="559709"/>
                </a:lnTo>
                <a:lnTo>
                  <a:pt x="681529" y="558867"/>
                </a:lnTo>
                <a:lnTo>
                  <a:pt x="681288" y="557483"/>
                </a:lnTo>
                <a:lnTo>
                  <a:pt x="679664" y="556521"/>
                </a:lnTo>
                <a:lnTo>
                  <a:pt x="680266" y="554776"/>
                </a:lnTo>
                <a:moveTo>
                  <a:pt x="586720" y="445890"/>
                </a:moveTo>
                <a:lnTo>
                  <a:pt x="585517" y="447094"/>
                </a:lnTo>
                <a:lnTo>
                  <a:pt x="585517" y="445289"/>
                </a:lnTo>
                <a:lnTo>
                  <a:pt x="586720" y="445890"/>
                </a:lnTo>
                <a:moveTo>
                  <a:pt x="622514" y="955127"/>
                </a:moveTo>
                <a:lnTo>
                  <a:pt x="622634" y="953803"/>
                </a:lnTo>
                <a:lnTo>
                  <a:pt x="625041" y="949893"/>
                </a:lnTo>
                <a:lnTo>
                  <a:pt x="624860" y="949051"/>
                </a:lnTo>
                <a:lnTo>
                  <a:pt x="631718" y="947126"/>
                </a:lnTo>
                <a:lnTo>
                  <a:pt x="633703" y="947728"/>
                </a:lnTo>
                <a:lnTo>
                  <a:pt x="637493" y="946344"/>
                </a:lnTo>
                <a:lnTo>
                  <a:pt x="638576" y="946585"/>
                </a:lnTo>
                <a:lnTo>
                  <a:pt x="640020" y="945021"/>
                </a:lnTo>
                <a:lnTo>
                  <a:pt x="642907" y="944299"/>
                </a:lnTo>
                <a:lnTo>
                  <a:pt x="639478" y="948269"/>
                </a:lnTo>
                <a:lnTo>
                  <a:pt x="637433" y="950374"/>
                </a:lnTo>
                <a:lnTo>
                  <a:pt x="635087" y="953623"/>
                </a:lnTo>
                <a:lnTo>
                  <a:pt x="631959" y="956811"/>
                </a:lnTo>
                <a:lnTo>
                  <a:pt x="629432" y="960361"/>
                </a:lnTo>
                <a:lnTo>
                  <a:pt x="625462" y="961684"/>
                </a:lnTo>
                <a:lnTo>
                  <a:pt x="622454" y="960120"/>
                </a:lnTo>
                <a:lnTo>
                  <a:pt x="620769" y="960722"/>
                </a:lnTo>
                <a:lnTo>
                  <a:pt x="621251" y="957473"/>
                </a:lnTo>
                <a:lnTo>
                  <a:pt x="622514" y="955067"/>
                </a:lnTo>
                <a:moveTo>
                  <a:pt x="651570" y="953864"/>
                </a:moveTo>
                <a:lnTo>
                  <a:pt x="652834" y="952660"/>
                </a:lnTo>
                <a:lnTo>
                  <a:pt x="653134" y="955127"/>
                </a:lnTo>
                <a:lnTo>
                  <a:pt x="652653" y="956330"/>
                </a:lnTo>
                <a:lnTo>
                  <a:pt x="650487" y="957834"/>
                </a:lnTo>
                <a:lnTo>
                  <a:pt x="649886" y="956932"/>
                </a:lnTo>
                <a:lnTo>
                  <a:pt x="651570" y="953864"/>
                </a:lnTo>
                <a:moveTo>
                  <a:pt x="741566" y="526021"/>
                </a:moveTo>
                <a:lnTo>
                  <a:pt x="741205" y="527946"/>
                </a:lnTo>
                <a:lnTo>
                  <a:pt x="740423" y="527525"/>
                </a:lnTo>
                <a:lnTo>
                  <a:pt x="741566" y="525960"/>
                </a:lnTo>
                <a:moveTo>
                  <a:pt x="1020097" y="894367"/>
                </a:moveTo>
                <a:lnTo>
                  <a:pt x="1020097" y="891961"/>
                </a:lnTo>
                <a:lnTo>
                  <a:pt x="1021782" y="891239"/>
                </a:lnTo>
                <a:lnTo>
                  <a:pt x="1023226" y="887449"/>
                </a:lnTo>
                <a:lnTo>
                  <a:pt x="1022925" y="885043"/>
                </a:lnTo>
                <a:lnTo>
                  <a:pt x="1025271" y="883419"/>
                </a:lnTo>
                <a:lnTo>
                  <a:pt x="1028520" y="886427"/>
                </a:lnTo>
                <a:lnTo>
                  <a:pt x="1025391" y="887991"/>
                </a:lnTo>
                <a:lnTo>
                  <a:pt x="1025873" y="889675"/>
                </a:lnTo>
                <a:lnTo>
                  <a:pt x="1023466" y="890157"/>
                </a:lnTo>
                <a:lnTo>
                  <a:pt x="1021541" y="892623"/>
                </a:lnTo>
                <a:lnTo>
                  <a:pt x="1022263" y="894728"/>
                </a:lnTo>
                <a:lnTo>
                  <a:pt x="1020819" y="895450"/>
                </a:lnTo>
                <a:lnTo>
                  <a:pt x="1017210" y="896473"/>
                </a:lnTo>
                <a:lnTo>
                  <a:pt x="1017330" y="894668"/>
                </a:lnTo>
                <a:lnTo>
                  <a:pt x="1020037" y="894367"/>
                </a:lnTo>
                <a:moveTo>
                  <a:pt x="1098965" y="839804"/>
                </a:moveTo>
                <a:lnTo>
                  <a:pt x="1101371" y="839203"/>
                </a:lnTo>
                <a:lnTo>
                  <a:pt x="1101190" y="841007"/>
                </a:lnTo>
                <a:lnTo>
                  <a:pt x="1098182" y="843113"/>
                </a:lnTo>
                <a:lnTo>
                  <a:pt x="1096438" y="842632"/>
                </a:lnTo>
                <a:lnTo>
                  <a:pt x="1098243" y="842030"/>
                </a:lnTo>
                <a:lnTo>
                  <a:pt x="1098965" y="839804"/>
                </a:lnTo>
                <a:moveTo>
                  <a:pt x="368648" y="442161"/>
                </a:moveTo>
                <a:lnTo>
                  <a:pt x="369670" y="441318"/>
                </a:lnTo>
                <a:lnTo>
                  <a:pt x="370573" y="438551"/>
                </a:lnTo>
                <a:lnTo>
                  <a:pt x="371896" y="436686"/>
                </a:lnTo>
                <a:lnTo>
                  <a:pt x="375145" y="433438"/>
                </a:lnTo>
                <a:lnTo>
                  <a:pt x="376829" y="433197"/>
                </a:lnTo>
                <a:lnTo>
                  <a:pt x="377852" y="431994"/>
                </a:lnTo>
                <a:lnTo>
                  <a:pt x="378153" y="430129"/>
                </a:lnTo>
                <a:lnTo>
                  <a:pt x="380619" y="427542"/>
                </a:lnTo>
                <a:lnTo>
                  <a:pt x="382063" y="423211"/>
                </a:lnTo>
                <a:lnTo>
                  <a:pt x="384108" y="423812"/>
                </a:lnTo>
                <a:lnTo>
                  <a:pt x="384890" y="425858"/>
                </a:lnTo>
                <a:lnTo>
                  <a:pt x="382303" y="430069"/>
                </a:lnTo>
                <a:lnTo>
                  <a:pt x="382183" y="431453"/>
                </a:lnTo>
                <a:lnTo>
                  <a:pt x="384108" y="434821"/>
                </a:lnTo>
                <a:lnTo>
                  <a:pt x="388680" y="439995"/>
                </a:lnTo>
                <a:lnTo>
                  <a:pt x="393072" y="443785"/>
                </a:lnTo>
                <a:lnTo>
                  <a:pt x="397824" y="448417"/>
                </a:lnTo>
                <a:lnTo>
                  <a:pt x="400531" y="450643"/>
                </a:lnTo>
                <a:lnTo>
                  <a:pt x="402095" y="451124"/>
                </a:lnTo>
                <a:lnTo>
                  <a:pt x="409074" y="449440"/>
                </a:lnTo>
                <a:lnTo>
                  <a:pt x="413646" y="447996"/>
                </a:lnTo>
                <a:lnTo>
                  <a:pt x="415571" y="449139"/>
                </a:lnTo>
                <a:lnTo>
                  <a:pt x="417075" y="449500"/>
                </a:lnTo>
                <a:lnTo>
                  <a:pt x="417857" y="448417"/>
                </a:lnTo>
                <a:lnTo>
                  <a:pt x="420504" y="448176"/>
                </a:lnTo>
                <a:lnTo>
                  <a:pt x="422008" y="449740"/>
                </a:lnTo>
                <a:lnTo>
                  <a:pt x="426219" y="451666"/>
                </a:lnTo>
                <a:lnTo>
                  <a:pt x="426820" y="454012"/>
                </a:lnTo>
                <a:lnTo>
                  <a:pt x="427783" y="455275"/>
                </a:lnTo>
                <a:lnTo>
                  <a:pt x="427482" y="456478"/>
                </a:lnTo>
                <a:lnTo>
                  <a:pt x="428324" y="458584"/>
                </a:lnTo>
                <a:lnTo>
                  <a:pt x="429648" y="459366"/>
                </a:lnTo>
                <a:lnTo>
                  <a:pt x="429888" y="462133"/>
                </a:lnTo>
                <a:lnTo>
                  <a:pt x="428685" y="465141"/>
                </a:lnTo>
                <a:lnTo>
                  <a:pt x="428866" y="467487"/>
                </a:lnTo>
                <a:lnTo>
                  <a:pt x="427482" y="468931"/>
                </a:lnTo>
                <a:lnTo>
                  <a:pt x="427903" y="470495"/>
                </a:lnTo>
                <a:lnTo>
                  <a:pt x="430610" y="472781"/>
                </a:lnTo>
                <a:lnTo>
                  <a:pt x="432114" y="475789"/>
                </a:lnTo>
                <a:lnTo>
                  <a:pt x="435603" y="478195"/>
                </a:lnTo>
                <a:lnTo>
                  <a:pt x="438792" y="479759"/>
                </a:lnTo>
                <a:lnTo>
                  <a:pt x="440596" y="483128"/>
                </a:lnTo>
                <a:lnTo>
                  <a:pt x="440356" y="485414"/>
                </a:lnTo>
                <a:lnTo>
                  <a:pt x="442040" y="487159"/>
                </a:lnTo>
                <a:lnTo>
                  <a:pt x="444627" y="488843"/>
                </a:lnTo>
                <a:lnTo>
                  <a:pt x="447515" y="490347"/>
                </a:lnTo>
                <a:lnTo>
                  <a:pt x="449019" y="491550"/>
                </a:lnTo>
                <a:lnTo>
                  <a:pt x="454794" y="494498"/>
                </a:lnTo>
                <a:lnTo>
                  <a:pt x="456057" y="494738"/>
                </a:lnTo>
                <a:lnTo>
                  <a:pt x="461351" y="497927"/>
                </a:lnTo>
                <a:lnTo>
                  <a:pt x="462975" y="500393"/>
                </a:lnTo>
                <a:lnTo>
                  <a:pt x="466585" y="502679"/>
                </a:lnTo>
                <a:lnTo>
                  <a:pt x="465021" y="504484"/>
                </a:lnTo>
                <a:lnTo>
                  <a:pt x="463396" y="507673"/>
                </a:lnTo>
                <a:lnTo>
                  <a:pt x="462313" y="507973"/>
                </a:lnTo>
                <a:lnTo>
                  <a:pt x="460027" y="510139"/>
                </a:lnTo>
                <a:lnTo>
                  <a:pt x="457681" y="511342"/>
                </a:lnTo>
                <a:lnTo>
                  <a:pt x="455455" y="511703"/>
                </a:lnTo>
                <a:lnTo>
                  <a:pt x="453290" y="508936"/>
                </a:lnTo>
                <a:lnTo>
                  <a:pt x="448718" y="505928"/>
                </a:lnTo>
                <a:lnTo>
                  <a:pt x="444807" y="504725"/>
                </a:lnTo>
                <a:lnTo>
                  <a:pt x="441378" y="504304"/>
                </a:lnTo>
                <a:lnTo>
                  <a:pt x="438611" y="504424"/>
                </a:lnTo>
                <a:lnTo>
                  <a:pt x="437408" y="505808"/>
                </a:lnTo>
                <a:lnTo>
                  <a:pt x="434701" y="506830"/>
                </a:lnTo>
                <a:lnTo>
                  <a:pt x="430791" y="507673"/>
                </a:lnTo>
                <a:lnTo>
                  <a:pt x="427843" y="510380"/>
                </a:lnTo>
                <a:lnTo>
                  <a:pt x="428144" y="512786"/>
                </a:lnTo>
                <a:lnTo>
                  <a:pt x="427903" y="514771"/>
                </a:lnTo>
                <a:lnTo>
                  <a:pt x="425376" y="514170"/>
                </a:lnTo>
                <a:lnTo>
                  <a:pt x="422669" y="516155"/>
                </a:lnTo>
                <a:lnTo>
                  <a:pt x="421466" y="514230"/>
                </a:lnTo>
                <a:lnTo>
                  <a:pt x="419481" y="512545"/>
                </a:lnTo>
                <a:lnTo>
                  <a:pt x="420865" y="511342"/>
                </a:lnTo>
                <a:lnTo>
                  <a:pt x="420383" y="509297"/>
                </a:lnTo>
                <a:lnTo>
                  <a:pt x="421105" y="508094"/>
                </a:lnTo>
                <a:lnTo>
                  <a:pt x="421045" y="503281"/>
                </a:lnTo>
                <a:lnTo>
                  <a:pt x="420564" y="500754"/>
                </a:lnTo>
                <a:lnTo>
                  <a:pt x="418759" y="496543"/>
                </a:lnTo>
                <a:lnTo>
                  <a:pt x="417376" y="495761"/>
                </a:lnTo>
                <a:lnTo>
                  <a:pt x="417075" y="493536"/>
                </a:lnTo>
                <a:lnTo>
                  <a:pt x="414488" y="491009"/>
                </a:lnTo>
                <a:lnTo>
                  <a:pt x="411660" y="489986"/>
                </a:lnTo>
                <a:lnTo>
                  <a:pt x="409074" y="488302"/>
                </a:lnTo>
                <a:lnTo>
                  <a:pt x="410277" y="486978"/>
                </a:lnTo>
                <a:lnTo>
                  <a:pt x="410578" y="485414"/>
                </a:lnTo>
                <a:lnTo>
                  <a:pt x="410277" y="480602"/>
                </a:lnTo>
                <a:lnTo>
                  <a:pt x="408893" y="476631"/>
                </a:lnTo>
                <a:lnTo>
                  <a:pt x="405765" y="471457"/>
                </a:lnTo>
                <a:lnTo>
                  <a:pt x="403960" y="469833"/>
                </a:lnTo>
                <a:lnTo>
                  <a:pt x="397704" y="463216"/>
                </a:lnTo>
                <a:lnTo>
                  <a:pt x="395839" y="461772"/>
                </a:lnTo>
                <a:lnTo>
                  <a:pt x="391808" y="459606"/>
                </a:lnTo>
                <a:lnTo>
                  <a:pt x="390124" y="459125"/>
                </a:lnTo>
                <a:lnTo>
                  <a:pt x="387657" y="459847"/>
                </a:lnTo>
                <a:lnTo>
                  <a:pt x="384650" y="459246"/>
                </a:lnTo>
                <a:lnTo>
                  <a:pt x="382604" y="459486"/>
                </a:lnTo>
                <a:lnTo>
                  <a:pt x="382123" y="461050"/>
                </a:lnTo>
                <a:lnTo>
                  <a:pt x="379897" y="462434"/>
                </a:lnTo>
                <a:lnTo>
                  <a:pt x="378694" y="461712"/>
                </a:lnTo>
                <a:lnTo>
                  <a:pt x="374964" y="462494"/>
                </a:lnTo>
                <a:lnTo>
                  <a:pt x="373159" y="459847"/>
                </a:lnTo>
                <a:lnTo>
                  <a:pt x="371836" y="459967"/>
                </a:lnTo>
                <a:lnTo>
                  <a:pt x="372077" y="458403"/>
                </a:lnTo>
                <a:lnTo>
                  <a:pt x="370873" y="457982"/>
                </a:lnTo>
                <a:lnTo>
                  <a:pt x="368467" y="454252"/>
                </a:lnTo>
                <a:lnTo>
                  <a:pt x="367384" y="453711"/>
                </a:lnTo>
                <a:lnTo>
                  <a:pt x="367505" y="450462"/>
                </a:lnTo>
                <a:lnTo>
                  <a:pt x="366963" y="447154"/>
                </a:lnTo>
                <a:lnTo>
                  <a:pt x="367745" y="445770"/>
                </a:lnTo>
                <a:lnTo>
                  <a:pt x="367986" y="443183"/>
                </a:lnTo>
                <a:lnTo>
                  <a:pt x="368648" y="442161"/>
                </a:lnTo>
                <a:moveTo>
                  <a:pt x="541180" y="386575"/>
                </a:moveTo>
                <a:lnTo>
                  <a:pt x="540579" y="387657"/>
                </a:lnTo>
                <a:lnTo>
                  <a:pt x="539195" y="386635"/>
                </a:lnTo>
                <a:lnTo>
                  <a:pt x="540398" y="385913"/>
                </a:lnTo>
                <a:lnTo>
                  <a:pt x="541180" y="386575"/>
                </a:lnTo>
                <a:moveTo>
                  <a:pt x="539376" y="317153"/>
                </a:moveTo>
                <a:lnTo>
                  <a:pt x="539015" y="318716"/>
                </a:lnTo>
                <a:lnTo>
                  <a:pt x="537571" y="317935"/>
                </a:lnTo>
                <a:lnTo>
                  <a:pt x="537631" y="316912"/>
                </a:lnTo>
                <a:lnTo>
                  <a:pt x="539436" y="317153"/>
                </a:lnTo>
                <a:moveTo>
                  <a:pt x="1922406" y="1308314"/>
                </a:moveTo>
                <a:lnTo>
                  <a:pt x="1925173" y="1308073"/>
                </a:lnTo>
                <a:lnTo>
                  <a:pt x="1925594" y="1306991"/>
                </a:lnTo>
                <a:lnTo>
                  <a:pt x="1928722" y="1305968"/>
                </a:lnTo>
                <a:lnTo>
                  <a:pt x="1928482" y="1304945"/>
                </a:lnTo>
                <a:lnTo>
                  <a:pt x="1932572" y="1303561"/>
                </a:lnTo>
                <a:lnTo>
                  <a:pt x="1933114" y="1305126"/>
                </a:lnTo>
                <a:lnTo>
                  <a:pt x="1932512" y="1305847"/>
                </a:lnTo>
                <a:lnTo>
                  <a:pt x="1933956" y="1307773"/>
                </a:lnTo>
                <a:lnTo>
                  <a:pt x="1933535" y="1309096"/>
                </a:lnTo>
                <a:lnTo>
                  <a:pt x="1936302" y="1310059"/>
                </a:lnTo>
                <a:lnTo>
                  <a:pt x="1934979" y="1312104"/>
                </a:lnTo>
                <a:lnTo>
                  <a:pt x="1935340" y="1312826"/>
                </a:lnTo>
                <a:lnTo>
                  <a:pt x="1933776" y="1313728"/>
                </a:lnTo>
                <a:lnTo>
                  <a:pt x="1933836" y="1314871"/>
                </a:lnTo>
                <a:lnTo>
                  <a:pt x="1932031" y="1315112"/>
                </a:lnTo>
                <a:lnTo>
                  <a:pt x="1930948" y="1313849"/>
                </a:lnTo>
                <a:lnTo>
                  <a:pt x="1930106" y="1315954"/>
                </a:lnTo>
                <a:lnTo>
                  <a:pt x="1927700" y="1315232"/>
                </a:lnTo>
                <a:lnTo>
                  <a:pt x="1927098" y="1313788"/>
                </a:lnTo>
                <a:lnTo>
                  <a:pt x="1924752" y="1312946"/>
                </a:lnTo>
                <a:lnTo>
                  <a:pt x="1921744" y="1311202"/>
                </a:lnTo>
                <a:lnTo>
                  <a:pt x="1922406" y="1308314"/>
                </a:lnTo>
                <a:moveTo>
                  <a:pt x="1933234" y="1300794"/>
                </a:moveTo>
                <a:lnTo>
                  <a:pt x="1932031" y="1302900"/>
                </a:lnTo>
                <a:lnTo>
                  <a:pt x="1930347" y="1303381"/>
                </a:lnTo>
                <a:lnTo>
                  <a:pt x="1931851" y="1300914"/>
                </a:lnTo>
                <a:lnTo>
                  <a:pt x="1933174" y="1300794"/>
                </a:lnTo>
                <a:moveTo>
                  <a:pt x="1932211" y="1296162"/>
                </a:moveTo>
                <a:lnTo>
                  <a:pt x="1932693" y="1294538"/>
                </a:lnTo>
                <a:lnTo>
                  <a:pt x="1934558" y="1296403"/>
                </a:lnTo>
                <a:lnTo>
                  <a:pt x="1933956" y="1297786"/>
                </a:lnTo>
                <a:lnTo>
                  <a:pt x="1934257" y="1299952"/>
                </a:lnTo>
                <a:lnTo>
                  <a:pt x="1931971" y="1298869"/>
                </a:lnTo>
                <a:lnTo>
                  <a:pt x="1931550" y="1296463"/>
                </a:lnTo>
                <a:lnTo>
                  <a:pt x="1932211" y="1296222"/>
                </a:lnTo>
                <a:moveTo>
                  <a:pt x="1940874" y="1271798"/>
                </a:moveTo>
                <a:lnTo>
                  <a:pt x="1942138" y="1274505"/>
                </a:lnTo>
                <a:lnTo>
                  <a:pt x="1941175" y="1276671"/>
                </a:lnTo>
                <a:lnTo>
                  <a:pt x="1939370" y="1272941"/>
                </a:lnTo>
                <a:lnTo>
                  <a:pt x="1939671" y="1271798"/>
                </a:lnTo>
                <a:lnTo>
                  <a:pt x="1940874" y="1271798"/>
                </a:lnTo>
              </a:path>
            </a:pathLst>
          </a:custGeom>
          <a:solidFill>
            <a:srgbClr val="FF5736">
              <a:lumMod val="100000"/>
            </a:srgbClr>
          </a:solidFill>
          <a:ln w="12700" cap="flat">
            <a:solidFill>
              <a:schemeClr val="bg1"/>
            </a:solidFill>
            <a:prstDash val="solid"/>
            <a:miter/>
          </a:ln>
        </p:spPr>
        <p:txBody>
          <a:bodyPr rtlCol="0" anchor="ctr"/>
          <a:lstStyle/>
          <a:p>
            <a:endParaRPr lang="en-US"/>
          </a:p>
        </p:txBody>
      </p:sp>
      <p:sp>
        <p:nvSpPr>
          <p:cNvPr id="610" name="AL">
            <a:extLst>
              <a:ext uri="{FF2B5EF4-FFF2-40B4-BE49-F238E27FC236}">
                <a16:creationId xmlns:a16="http://schemas.microsoft.com/office/drawing/2014/main" id="{FA543F8B-9ADE-2A6C-75E3-5AC5A4EFD558}"/>
              </a:ext>
            </a:extLst>
          </p:cNvPr>
          <p:cNvSpPr/>
          <p:nvPr/>
        </p:nvSpPr>
        <p:spPr>
          <a:xfrm>
            <a:off x="6228898" y="4442801"/>
            <a:ext cx="355337" cy="564090"/>
          </a:xfrm>
          <a:custGeom>
            <a:avLst/>
            <a:gdLst>
              <a:gd name="connsiteX0" fmla="*/ 156 w 388556"/>
              <a:gd name="connsiteY0" fmla="*/ 405295 h 616823"/>
              <a:gd name="connsiteX1" fmla="*/ 599 w 388556"/>
              <a:gd name="connsiteY1" fmla="*/ 400522 h 616823"/>
              <a:gd name="connsiteX2" fmla="*/ 599 w 388556"/>
              <a:gd name="connsiteY2" fmla="*/ 400261 h 616823"/>
              <a:gd name="connsiteX3" fmla="*/ 2189 w 388556"/>
              <a:gd name="connsiteY3" fmla="*/ 386670 h 616823"/>
              <a:gd name="connsiteX4" fmla="*/ 2189 w 388556"/>
              <a:gd name="connsiteY4" fmla="*/ 386409 h 616823"/>
              <a:gd name="connsiteX5" fmla="*/ 2189 w 388556"/>
              <a:gd name="connsiteY5" fmla="*/ 385340 h 616823"/>
              <a:gd name="connsiteX6" fmla="*/ 2189 w 388556"/>
              <a:gd name="connsiteY6" fmla="*/ 384818 h 616823"/>
              <a:gd name="connsiteX7" fmla="*/ 3310 w 388556"/>
              <a:gd name="connsiteY7" fmla="*/ 374149 h 616823"/>
              <a:gd name="connsiteX8" fmla="*/ 3310 w 388556"/>
              <a:gd name="connsiteY8" fmla="*/ 373888 h 616823"/>
              <a:gd name="connsiteX9" fmla="*/ 3544 w 388556"/>
              <a:gd name="connsiteY9" fmla="*/ 372819 h 616823"/>
              <a:gd name="connsiteX10" fmla="*/ 3753 w 388556"/>
              <a:gd name="connsiteY10" fmla="*/ 369636 h 616823"/>
              <a:gd name="connsiteX11" fmla="*/ 3987 w 388556"/>
              <a:gd name="connsiteY11" fmla="*/ 369636 h 616823"/>
              <a:gd name="connsiteX12" fmla="*/ 4222 w 388556"/>
              <a:gd name="connsiteY12" fmla="*/ 366949 h 616823"/>
              <a:gd name="connsiteX13" fmla="*/ 4431 w 388556"/>
              <a:gd name="connsiteY13" fmla="*/ 364837 h 616823"/>
              <a:gd name="connsiteX14" fmla="*/ 4665 w 388556"/>
              <a:gd name="connsiteY14" fmla="*/ 362437 h 616823"/>
              <a:gd name="connsiteX15" fmla="*/ 4900 w 388556"/>
              <a:gd name="connsiteY15" fmla="*/ 359750 h 616823"/>
              <a:gd name="connsiteX16" fmla="*/ 5108 w 388556"/>
              <a:gd name="connsiteY16" fmla="*/ 359228 h 616823"/>
              <a:gd name="connsiteX17" fmla="*/ 5577 w 388556"/>
              <a:gd name="connsiteY17" fmla="*/ 354950 h 616823"/>
              <a:gd name="connsiteX18" fmla="*/ 5786 w 388556"/>
              <a:gd name="connsiteY18" fmla="*/ 352028 h 616823"/>
              <a:gd name="connsiteX19" fmla="*/ 6464 w 388556"/>
              <a:gd name="connsiteY19" fmla="*/ 345063 h 616823"/>
              <a:gd name="connsiteX20" fmla="*/ 6464 w 388556"/>
              <a:gd name="connsiteY20" fmla="*/ 344803 h 616823"/>
              <a:gd name="connsiteX21" fmla="*/ 6464 w 388556"/>
              <a:gd name="connsiteY21" fmla="*/ 344542 h 616823"/>
              <a:gd name="connsiteX22" fmla="*/ 6464 w 388556"/>
              <a:gd name="connsiteY22" fmla="*/ 343733 h 616823"/>
              <a:gd name="connsiteX23" fmla="*/ 6698 w 388556"/>
              <a:gd name="connsiteY23" fmla="*/ 342925 h 616823"/>
              <a:gd name="connsiteX24" fmla="*/ 6907 w 388556"/>
              <a:gd name="connsiteY24" fmla="*/ 340525 h 616823"/>
              <a:gd name="connsiteX25" fmla="*/ 7585 w 388556"/>
              <a:gd name="connsiteY25" fmla="*/ 334108 h 616823"/>
              <a:gd name="connsiteX26" fmla="*/ 7585 w 388556"/>
              <a:gd name="connsiteY26" fmla="*/ 333847 h 616823"/>
              <a:gd name="connsiteX27" fmla="*/ 7585 w 388556"/>
              <a:gd name="connsiteY27" fmla="*/ 333325 h 616823"/>
              <a:gd name="connsiteX28" fmla="*/ 8054 w 388556"/>
              <a:gd name="connsiteY28" fmla="*/ 329308 h 616823"/>
              <a:gd name="connsiteX29" fmla="*/ 9175 w 388556"/>
              <a:gd name="connsiteY29" fmla="*/ 317517 h 616823"/>
              <a:gd name="connsiteX30" fmla="*/ 9618 w 388556"/>
              <a:gd name="connsiteY30" fmla="*/ 314569 h 616823"/>
              <a:gd name="connsiteX31" fmla="*/ 9618 w 388556"/>
              <a:gd name="connsiteY31" fmla="*/ 314047 h 616823"/>
              <a:gd name="connsiteX32" fmla="*/ 9618 w 388556"/>
              <a:gd name="connsiteY32" fmla="*/ 313761 h 616823"/>
              <a:gd name="connsiteX33" fmla="*/ 9852 w 388556"/>
              <a:gd name="connsiteY33" fmla="*/ 311100 h 616823"/>
              <a:gd name="connsiteX34" fmla="*/ 10973 w 388556"/>
              <a:gd name="connsiteY34" fmla="*/ 300092 h 616823"/>
              <a:gd name="connsiteX35" fmla="*/ 11443 w 388556"/>
              <a:gd name="connsiteY35" fmla="*/ 296335 h 616823"/>
              <a:gd name="connsiteX36" fmla="*/ 11443 w 388556"/>
              <a:gd name="connsiteY36" fmla="*/ 295553 h 616823"/>
              <a:gd name="connsiteX37" fmla="*/ 11651 w 388556"/>
              <a:gd name="connsiteY37" fmla="*/ 293675 h 616823"/>
              <a:gd name="connsiteX38" fmla="*/ 13006 w 388556"/>
              <a:gd name="connsiteY38" fmla="*/ 279171 h 616823"/>
              <a:gd name="connsiteX39" fmla="*/ 13684 w 388556"/>
              <a:gd name="connsiteY39" fmla="*/ 272180 h 616823"/>
              <a:gd name="connsiteX40" fmla="*/ 14597 w 388556"/>
              <a:gd name="connsiteY40" fmla="*/ 264094 h 616823"/>
              <a:gd name="connsiteX41" fmla="*/ 15483 w 388556"/>
              <a:gd name="connsiteY41" fmla="*/ 253607 h 616823"/>
              <a:gd name="connsiteX42" fmla="*/ 16395 w 388556"/>
              <a:gd name="connsiteY42" fmla="*/ 244451 h 616823"/>
              <a:gd name="connsiteX43" fmla="*/ 16604 w 388556"/>
              <a:gd name="connsiteY43" fmla="*/ 244164 h 616823"/>
              <a:gd name="connsiteX44" fmla="*/ 17073 w 388556"/>
              <a:gd name="connsiteY44" fmla="*/ 239051 h 616823"/>
              <a:gd name="connsiteX45" fmla="*/ 17282 w 388556"/>
              <a:gd name="connsiteY45" fmla="*/ 236625 h 616823"/>
              <a:gd name="connsiteX46" fmla="*/ 17516 w 388556"/>
              <a:gd name="connsiteY46" fmla="*/ 234460 h 616823"/>
              <a:gd name="connsiteX47" fmla="*/ 17751 w 388556"/>
              <a:gd name="connsiteY47" fmla="*/ 233129 h 616823"/>
              <a:gd name="connsiteX48" fmla="*/ 17959 w 388556"/>
              <a:gd name="connsiteY48" fmla="*/ 229608 h 616823"/>
              <a:gd name="connsiteX49" fmla="*/ 18429 w 388556"/>
              <a:gd name="connsiteY49" fmla="*/ 225565 h 616823"/>
              <a:gd name="connsiteX50" fmla="*/ 18637 w 388556"/>
              <a:gd name="connsiteY50" fmla="*/ 223948 h 616823"/>
              <a:gd name="connsiteX51" fmla="*/ 18872 w 388556"/>
              <a:gd name="connsiteY51" fmla="*/ 221521 h 616823"/>
              <a:gd name="connsiteX52" fmla="*/ 19315 w 388556"/>
              <a:gd name="connsiteY52" fmla="*/ 217739 h 616823"/>
              <a:gd name="connsiteX53" fmla="*/ 19784 w 388556"/>
              <a:gd name="connsiteY53" fmla="*/ 213409 h 616823"/>
              <a:gd name="connsiteX54" fmla="*/ 19784 w 388556"/>
              <a:gd name="connsiteY54" fmla="*/ 211244 h 616823"/>
              <a:gd name="connsiteX55" fmla="*/ 20462 w 388556"/>
              <a:gd name="connsiteY55" fmla="*/ 205844 h 616823"/>
              <a:gd name="connsiteX56" fmla="*/ 21139 w 388556"/>
              <a:gd name="connsiteY56" fmla="*/ 199349 h 616823"/>
              <a:gd name="connsiteX57" fmla="*/ 21348 w 388556"/>
              <a:gd name="connsiteY57" fmla="*/ 197444 h 616823"/>
              <a:gd name="connsiteX58" fmla="*/ 21348 w 388556"/>
              <a:gd name="connsiteY58" fmla="*/ 196375 h 616823"/>
              <a:gd name="connsiteX59" fmla="*/ 21348 w 388556"/>
              <a:gd name="connsiteY59" fmla="*/ 196088 h 616823"/>
              <a:gd name="connsiteX60" fmla="*/ 21583 w 388556"/>
              <a:gd name="connsiteY60" fmla="*/ 193662 h 616823"/>
              <a:gd name="connsiteX61" fmla="*/ 21791 w 388556"/>
              <a:gd name="connsiteY61" fmla="*/ 193114 h 616823"/>
              <a:gd name="connsiteX62" fmla="*/ 22026 w 388556"/>
              <a:gd name="connsiteY62" fmla="*/ 190401 h 616823"/>
              <a:gd name="connsiteX63" fmla="*/ 22026 w 388556"/>
              <a:gd name="connsiteY63" fmla="*/ 189593 h 616823"/>
              <a:gd name="connsiteX64" fmla="*/ 22260 w 388556"/>
              <a:gd name="connsiteY64" fmla="*/ 188784 h 616823"/>
              <a:gd name="connsiteX65" fmla="*/ 22260 w 388556"/>
              <a:gd name="connsiteY65" fmla="*/ 188523 h 616823"/>
              <a:gd name="connsiteX66" fmla="*/ 22260 w 388556"/>
              <a:gd name="connsiteY66" fmla="*/ 187975 h 616823"/>
              <a:gd name="connsiteX67" fmla="*/ 22260 w 388556"/>
              <a:gd name="connsiteY67" fmla="*/ 187166 h 616823"/>
              <a:gd name="connsiteX68" fmla="*/ 22469 w 388556"/>
              <a:gd name="connsiteY68" fmla="*/ 186071 h 616823"/>
              <a:gd name="connsiteX69" fmla="*/ 22469 w 388556"/>
              <a:gd name="connsiteY69" fmla="*/ 185810 h 616823"/>
              <a:gd name="connsiteX70" fmla="*/ 22938 w 388556"/>
              <a:gd name="connsiteY70" fmla="*/ 180932 h 616823"/>
              <a:gd name="connsiteX71" fmla="*/ 22938 w 388556"/>
              <a:gd name="connsiteY71" fmla="*/ 180384 h 616823"/>
              <a:gd name="connsiteX72" fmla="*/ 23616 w 388556"/>
              <a:gd name="connsiteY72" fmla="*/ 174411 h 616823"/>
              <a:gd name="connsiteX73" fmla="*/ 23824 w 388556"/>
              <a:gd name="connsiteY73" fmla="*/ 172532 h 616823"/>
              <a:gd name="connsiteX74" fmla="*/ 23824 w 388556"/>
              <a:gd name="connsiteY74" fmla="*/ 172245 h 616823"/>
              <a:gd name="connsiteX75" fmla="*/ 24059 w 388556"/>
              <a:gd name="connsiteY75" fmla="*/ 169533 h 616823"/>
              <a:gd name="connsiteX76" fmla="*/ 24502 w 388556"/>
              <a:gd name="connsiteY76" fmla="*/ 166272 h 616823"/>
              <a:gd name="connsiteX77" fmla="*/ 24737 w 388556"/>
              <a:gd name="connsiteY77" fmla="*/ 163298 h 616823"/>
              <a:gd name="connsiteX78" fmla="*/ 24972 w 388556"/>
              <a:gd name="connsiteY78" fmla="*/ 161394 h 616823"/>
              <a:gd name="connsiteX79" fmla="*/ 25180 w 388556"/>
              <a:gd name="connsiteY79" fmla="*/ 159490 h 616823"/>
              <a:gd name="connsiteX80" fmla="*/ 25180 w 388556"/>
              <a:gd name="connsiteY80" fmla="*/ 158681 h 616823"/>
              <a:gd name="connsiteX81" fmla="*/ 25414 w 388556"/>
              <a:gd name="connsiteY81" fmla="*/ 157585 h 616823"/>
              <a:gd name="connsiteX82" fmla="*/ 25858 w 388556"/>
              <a:gd name="connsiteY82" fmla="*/ 152968 h 616823"/>
              <a:gd name="connsiteX83" fmla="*/ 26301 w 388556"/>
              <a:gd name="connsiteY83" fmla="*/ 148638 h 616823"/>
              <a:gd name="connsiteX84" fmla="*/ 26535 w 388556"/>
              <a:gd name="connsiteY84" fmla="*/ 147282 h 616823"/>
              <a:gd name="connsiteX85" fmla="*/ 26535 w 388556"/>
              <a:gd name="connsiteY85" fmla="*/ 146995 h 616823"/>
              <a:gd name="connsiteX86" fmla="*/ 26535 w 388556"/>
              <a:gd name="connsiteY86" fmla="*/ 146734 h 616823"/>
              <a:gd name="connsiteX87" fmla="*/ 26979 w 388556"/>
              <a:gd name="connsiteY87" fmla="*/ 144542 h 616823"/>
              <a:gd name="connsiteX88" fmla="*/ 26979 w 388556"/>
              <a:gd name="connsiteY88" fmla="*/ 144282 h 616823"/>
              <a:gd name="connsiteX89" fmla="*/ 27448 w 388556"/>
              <a:gd name="connsiteY89" fmla="*/ 140186 h 616823"/>
              <a:gd name="connsiteX90" fmla="*/ 28334 w 388556"/>
              <a:gd name="connsiteY90" fmla="*/ 131500 h 616823"/>
              <a:gd name="connsiteX91" fmla="*/ 28569 w 388556"/>
              <a:gd name="connsiteY91" fmla="*/ 130117 h 616823"/>
              <a:gd name="connsiteX92" fmla="*/ 28569 w 388556"/>
              <a:gd name="connsiteY92" fmla="*/ 129048 h 616823"/>
              <a:gd name="connsiteX93" fmla="*/ 29012 w 388556"/>
              <a:gd name="connsiteY93" fmla="*/ 125239 h 616823"/>
              <a:gd name="connsiteX94" fmla="*/ 29012 w 388556"/>
              <a:gd name="connsiteY94" fmla="*/ 123857 h 616823"/>
              <a:gd name="connsiteX95" fmla="*/ 29247 w 388556"/>
              <a:gd name="connsiteY95" fmla="*/ 121404 h 616823"/>
              <a:gd name="connsiteX96" fmla="*/ 29690 w 388556"/>
              <a:gd name="connsiteY96" fmla="*/ 117596 h 616823"/>
              <a:gd name="connsiteX97" fmla="*/ 30602 w 388556"/>
              <a:gd name="connsiteY97" fmla="*/ 109953 h 616823"/>
              <a:gd name="connsiteX98" fmla="*/ 30837 w 388556"/>
              <a:gd name="connsiteY98" fmla="*/ 108049 h 616823"/>
              <a:gd name="connsiteX99" fmla="*/ 31045 w 388556"/>
              <a:gd name="connsiteY99" fmla="*/ 106144 h 616823"/>
              <a:gd name="connsiteX100" fmla="*/ 31280 w 388556"/>
              <a:gd name="connsiteY100" fmla="*/ 103953 h 616823"/>
              <a:gd name="connsiteX101" fmla="*/ 32166 w 388556"/>
              <a:gd name="connsiteY101" fmla="*/ 94953 h 616823"/>
              <a:gd name="connsiteX102" fmla="*/ 32166 w 388556"/>
              <a:gd name="connsiteY102" fmla="*/ 94667 h 616823"/>
              <a:gd name="connsiteX103" fmla="*/ 32166 w 388556"/>
              <a:gd name="connsiteY103" fmla="*/ 94406 h 616823"/>
              <a:gd name="connsiteX104" fmla="*/ 32401 w 388556"/>
              <a:gd name="connsiteY104" fmla="*/ 93310 h 616823"/>
              <a:gd name="connsiteX105" fmla="*/ 32635 w 388556"/>
              <a:gd name="connsiteY105" fmla="*/ 90858 h 616823"/>
              <a:gd name="connsiteX106" fmla="*/ 33521 w 388556"/>
              <a:gd name="connsiteY106" fmla="*/ 82928 h 616823"/>
              <a:gd name="connsiteX107" fmla="*/ 33521 w 388556"/>
              <a:gd name="connsiteY107" fmla="*/ 82641 h 616823"/>
              <a:gd name="connsiteX108" fmla="*/ 33991 w 388556"/>
              <a:gd name="connsiteY108" fmla="*/ 77737 h 616823"/>
              <a:gd name="connsiteX109" fmla="*/ 34199 w 388556"/>
              <a:gd name="connsiteY109" fmla="*/ 75546 h 616823"/>
              <a:gd name="connsiteX110" fmla="*/ 34199 w 388556"/>
              <a:gd name="connsiteY110" fmla="*/ 74711 h 616823"/>
              <a:gd name="connsiteX111" fmla="*/ 34434 w 388556"/>
              <a:gd name="connsiteY111" fmla="*/ 72520 h 616823"/>
              <a:gd name="connsiteX112" fmla="*/ 34434 w 388556"/>
              <a:gd name="connsiteY112" fmla="*/ 72259 h 616823"/>
              <a:gd name="connsiteX113" fmla="*/ 34434 w 388556"/>
              <a:gd name="connsiteY113" fmla="*/ 71972 h 616823"/>
              <a:gd name="connsiteX114" fmla="*/ 34434 w 388556"/>
              <a:gd name="connsiteY114" fmla="*/ 71711 h 616823"/>
              <a:gd name="connsiteX115" fmla="*/ 34877 w 388556"/>
              <a:gd name="connsiteY115" fmla="*/ 68424 h 616823"/>
              <a:gd name="connsiteX116" fmla="*/ 36232 w 388556"/>
              <a:gd name="connsiteY116" fmla="*/ 56373 h 616823"/>
              <a:gd name="connsiteX117" fmla="*/ 36232 w 388556"/>
              <a:gd name="connsiteY117" fmla="*/ 55538 h 616823"/>
              <a:gd name="connsiteX118" fmla="*/ 36467 w 388556"/>
              <a:gd name="connsiteY118" fmla="*/ 55538 h 616823"/>
              <a:gd name="connsiteX119" fmla="*/ 36910 w 388556"/>
              <a:gd name="connsiteY119" fmla="*/ 51156 h 616823"/>
              <a:gd name="connsiteX120" fmla="*/ 37353 w 388556"/>
              <a:gd name="connsiteY120" fmla="*/ 48130 h 616823"/>
              <a:gd name="connsiteX121" fmla="*/ 38031 w 388556"/>
              <a:gd name="connsiteY121" fmla="*/ 41556 h 616823"/>
              <a:gd name="connsiteX122" fmla="*/ 38266 w 388556"/>
              <a:gd name="connsiteY122" fmla="*/ 39626 h 616823"/>
              <a:gd name="connsiteX123" fmla="*/ 38709 w 388556"/>
              <a:gd name="connsiteY123" fmla="*/ 37722 h 616823"/>
              <a:gd name="connsiteX124" fmla="*/ 38709 w 388556"/>
              <a:gd name="connsiteY124" fmla="*/ 34695 h 616823"/>
              <a:gd name="connsiteX125" fmla="*/ 39856 w 388556"/>
              <a:gd name="connsiteY125" fmla="*/ 26165 h 616823"/>
              <a:gd name="connsiteX126" fmla="*/ 40064 w 388556"/>
              <a:gd name="connsiteY126" fmla="*/ 23139 h 616823"/>
              <a:gd name="connsiteX127" fmla="*/ 40742 w 388556"/>
              <a:gd name="connsiteY127" fmla="*/ 15444 h 616823"/>
              <a:gd name="connsiteX128" fmla="*/ 40534 w 388556"/>
              <a:gd name="connsiteY128" fmla="*/ 15183 h 616823"/>
              <a:gd name="connsiteX129" fmla="*/ 37822 w 388556"/>
              <a:gd name="connsiteY129" fmla="*/ 14062 h 616823"/>
              <a:gd name="connsiteX130" fmla="*/ 36910 w 388556"/>
              <a:gd name="connsiteY130" fmla="*/ 13514 h 616823"/>
              <a:gd name="connsiteX131" fmla="*/ 36676 w 388556"/>
              <a:gd name="connsiteY131" fmla="*/ 13514 h 616823"/>
              <a:gd name="connsiteX132" fmla="*/ 36232 w 388556"/>
              <a:gd name="connsiteY132" fmla="*/ 13253 h 616823"/>
              <a:gd name="connsiteX133" fmla="*/ 35555 w 388556"/>
              <a:gd name="connsiteY133" fmla="*/ 12418 h 616823"/>
              <a:gd name="connsiteX134" fmla="*/ 34668 w 388556"/>
              <a:gd name="connsiteY134" fmla="*/ 11323 h 616823"/>
              <a:gd name="connsiteX135" fmla="*/ 33991 w 388556"/>
              <a:gd name="connsiteY135" fmla="*/ 9940 h 616823"/>
              <a:gd name="connsiteX136" fmla="*/ 32844 w 388556"/>
              <a:gd name="connsiteY136" fmla="*/ 7201 h 616823"/>
              <a:gd name="connsiteX137" fmla="*/ 32401 w 388556"/>
              <a:gd name="connsiteY137" fmla="*/ 6080 h 616823"/>
              <a:gd name="connsiteX138" fmla="*/ 31957 w 388556"/>
              <a:gd name="connsiteY138" fmla="*/ 5531 h 616823"/>
              <a:gd name="connsiteX139" fmla="*/ 31045 w 388556"/>
              <a:gd name="connsiteY139" fmla="*/ 4436 h 616823"/>
              <a:gd name="connsiteX140" fmla="*/ 29924 w 388556"/>
              <a:gd name="connsiteY140" fmla="*/ 2245 h 616823"/>
              <a:gd name="connsiteX141" fmla="*/ 29690 w 388556"/>
              <a:gd name="connsiteY141" fmla="*/ 1697 h 616823"/>
              <a:gd name="connsiteX142" fmla="*/ 29690 w 388556"/>
              <a:gd name="connsiteY142" fmla="*/ 1410 h 616823"/>
              <a:gd name="connsiteX143" fmla="*/ 29481 w 388556"/>
              <a:gd name="connsiteY143" fmla="*/ 575 h 616823"/>
              <a:gd name="connsiteX144" fmla="*/ 29481 w 388556"/>
              <a:gd name="connsiteY144" fmla="*/ 27 h 616823"/>
              <a:gd name="connsiteX145" fmla="*/ 51351 w 388556"/>
              <a:gd name="connsiteY145" fmla="*/ 314 h 616823"/>
              <a:gd name="connsiteX146" fmla="*/ 53150 w 388556"/>
              <a:gd name="connsiteY146" fmla="*/ 314 h 616823"/>
              <a:gd name="connsiteX147" fmla="*/ 54271 w 388556"/>
              <a:gd name="connsiteY147" fmla="*/ 314 h 616823"/>
              <a:gd name="connsiteX148" fmla="*/ 59458 w 388556"/>
              <a:gd name="connsiteY148" fmla="*/ 314 h 616823"/>
              <a:gd name="connsiteX149" fmla="*/ 64646 w 388556"/>
              <a:gd name="connsiteY149" fmla="*/ 575 h 616823"/>
              <a:gd name="connsiteX150" fmla="*/ 65323 w 388556"/>
              <a:gd name="connsiteY150" fmla="*/ 314 h 616823"/>
              <a:gd name="connsiteX151" fmla="*/ 67357 w 388556"/>
              <a:gd name="connsiteY151" fmla="*/ 314 h 616823"/>
              <a:gd name="connsiteX152" fmla="*/ 67591 w 388556"/>
              <a:gd name="connsiteY152" fmla="*/ 314 h 616823"/>
              <a:gd name="connsiteX153" fmla="*/ 70745 w 388556"/>
              <a:gd name="connsiteY153" fmla="*/ 575 h 616823"/>
              <a:gd name="connsiteX154" fmla="*/ 75933 w 388556"/>
              <a:gd name="connsiteY154" fmla="*/ 575 h 616823"/>
              <a:gd name="connsiteX155" fmla="*/ 76610 w 388556"/>
              <a:gd name="connsiteY155" fmla="*/ 575 h 616823"/>
              <a:gd name="connsiteX156" fmla="*/ 77497 w 388556"/>
              <a:gd name="connsiteY156" fmla="*/ 575 h 616823"/>
              <a:gd name="connsiteX157" fmla="*/ 81563 w 388556"/>
              <a:gd name="connsiteY157" fmla="*/ 575 h 616823"/>
              <a:gd name="connsiteX158" fmla="*/ 82919 w 388556"/>
              <a:gd name="connsiteY158" fmla="*/ 575 h 616823"/>
              <a:gd name="connsiteX159" fmla="*/ 83831 w 388556"/>
              <a:gd name="connsiteY159" fmla="*/ 575 h 616823"/>
              <a:gd name="connsiteX160" fmla="*/ 84274 w 388556"/>
              <a:gd name="connsiteY160" fmla="*/ 575 h 616823"/>
              <a:gd name="connsiteX161" fmla="*/ 85161 w 388556"/>
              <a:gd name="connsiteY161" fmla="*/ 575 h 616823"/>
              <a:gd name="connsiteX162" fmla="*/ 86985 w 388556"/>
              <a:gd name="connsiteY162" fmla="*/ 575 h 616823"/>
              <a:gd name="connsiteX163" fmla="*/ 87872 w 388556"/>
              <a:gd name="connsiteY163" fmla="*/ 575 h 616823"/>
              <a:gd name="connsiteX164" fmla="*/ 92172 w 388556"/>
              <a:gd name="connsiteY164" fmla="*/ 575 h 616823"/>
              <a:gd name="connsiteX165" fmla="*/ 92850 w 388556"/>
              <a:gd name="connsiteY165" fmla="*/ 575 h 616823"/>
              <a:gd name="connsiteX166" fmla="*/ 94206 w 388556"/>
              <a:gd name="connsiteY166" fmla="*/ 575 h 616823"/>
              <a:gd name="connsiteX167" fmla="*/ 97360 w 388556"/>
              <a:gd name="connsiteY167" fmla="*/ 575 h 616823"/>
              <a:gd name="connsiteX168" fmla="*/ 103225 w 388556"/>
              <a:gd name="connsiteY168" fmla="*/ 862 h 616823"/>
              <a:gd name="connsiteX169" fmla="*/ 106145 w 388556"/>
              <a:gd name="connsiteY169" fmla="*/ 862 h 616823"/>
              <a:gd name="connsiteX170" fmla="*/ 106379 w 388556"/>
              <a:gd name="connsiteY170" fmla="*/ 862 h 616823"/>
              <a:gd name="connsiteX171" fmla="*/ 111775 w 388556"/>
              <a:gd name="connsiteY171" fmla="*/ 862 h 616823"/>
              <a:gd name="connsiteX172" fmla="*/ 112453 w 388556"/>
              <a:gd name="connsiteY172" fmla="*/ 862 h 616823"/>
              <a:gd name="connsiteX173" fmla="*/ 113365 w 388556"/>
              <a:gd name="connsiteY173" fmla="*/ 862 h 616823"/>
              <a:gd name="connsiteX174" fmla="*/ 114252 w 388556"/>
              <a:gd name="connsiteY174" fmla="*/ 862 h 616823"/>
              <a:gd name="connsiteX175" fmla="*/ 114721 w 388556"/>
              <a:gd name="connsiteY175" fmla="*/ 862 h 616823"/>
              <a:gd name="connsiteX176" fmla="*/ 117432 w 388556"/>
              <a:gd name="connsiteY176" fmla="*/ 862 h 616823"/>
              <a:gd name="connsiteX177" fmla="*/ 118109 w 388556"/>
              <a:gd name="connsiteY177" fmla="*/ 862 h 616823"/>
              <a:gd name="connsiteX178" fmla="*/ 118553 w 388556"/>
              <a:gd name="connsiteY178" fmla="*/ 862 h 616823"/>
              <a:gd name="connsiteX179" fmla="*/ 121029 w 388556"/>
              <a:gd name="connsiteY179" fmla="*/ 862 h 616823"/>
              <a:gd name="connsiteX180" fmla="*/ 121941 w 388556"/>
              <a:gd name="connsiteY180" fmla="*/ 862 h 616823"/>
              <a:gd name="connsiteX181" fmla="*/ 127337 w 388556"/>
              <a:gd name="connsiteY181" fmla="*/ 1123 h 616823"/>
              <a:gd name="connsiteX182" fmla="*/ 130491 w 388556"/>
              <a:gd name="connsiteY182" fmla="*/ 1123 h 616823"/>
              <a:gd name="connsiteX183" fmla="*/ 134792 w 388556"/>
              <a:gd name="connsiteY183" fmla="*/ 1123 h 616823"/>
              <a:gd name="connsiteX184" fmla="*/ 135679 w 388556"/>
              <a:gd name="connsiteY184" fmla="*/ 1123 h 616823"/>
              <a:gd name="connsiteX185" fmla="*/ 136148 w 388556"/>
              <a:gd name="connsiteY185" fmla="*/ 1410 h 616823"/>
              <a:gd name="connsiteX186" fmla="*/ 136356 w 388556"/>
              <a:gd name="connsiteY186" fmla="*/ 1410 h 616823"/>
              <a:gd name="connsiteX187" fmla="*/ 136591 w 388556"/>
              <a:gd name="connsiteY187" fmla="*/ 1410 h 616823"/>
              <a:gd name="connsiteX188" fmla="*/ 137034 w 388556"/>
              <a:gd name="connsiteY188" fmla="*/ 1410 h 616823"/>
              <a:gd name="connsiteX189" fmla="*/ 142222 w 388556"/>
              <a:gd name="connsiteY189" fmla="*/ 1410 h 616823"/>
              <a:gd name="connsiteX190" fmla="*/ 144698 w 388556"/>
              <a:gd name="connsiteY190" fmla="*/ 1410 h 616823"/>
              <a:gd name="connsiteX191" fmla="*/ 146288 w 388556"/>
              <a:gd name="connsiteY191" fmla="*/ 1410 h 616823"/>
              <a:gd name="connsiteX192" fmla="*/ 146523 w 388556"/>
              <a:gd name="connsiteY192" fmla="*/ 1410 h 616823"/>
              <a:gd name="connsiteX193" fmla="*/ 146731 w 388556"/>
              <a:gd name="connsiteY193" fmla="*/ 1410 h 616823"/>
              <a:gd name="connsiteX194" fmla="*/ 149677 w 388556"/>
              <a:gd name="connsiteY194" fmla="*/ 1697 h 616823"/>
              <a:gd name="connsiteX195" fmla="*/ 150120 w 388556"/>
              <a:gd name="connsiteY195" fmla="*/ 1697 h 616823"/>
              <a:gd name="connsiteX196" fmla="*/ 156663 w 388556"/>
              <a:gd name="connsiteY196" fmla="*/ 1697 h 616823"/>
              <a:gd name="connsiteX197" fmla="*/ 158696 w 388556"/>
              <a:gd name="connsiteY197" fmla="*/ 1697 h 616823"/>
              <a:gd name="connsiteX198" fmla="*/ 159817 w 388556"/>
              <a:gd name="connsiteY198" fmla="*/ 1697 h 616823"/>
              <a:gd name="connsiteX199" fmla="*/ 161172 w 388556"/>
              <a:gd name="connsiteY199" fmla="*/ 1958 h 616823"/>
              <a:gd name="connsiteX200" fmla="*/ 162762 w 388556"/>
              <a:gd name="connsiteY200" fmla="*/ 1958 h 616823"/>
              <a:gd name="connsiteX201" fmla="*/ 163205 w 388556"/>
              <a:gd name="connsiteY201" fmla="*/ 1958 h 616823"/>
              <a:gd name="connsiteX202" fmla="*/ 163414 w 388556"/>
              <a:gd name="connsiteY202" fmla="*/ 1958 h 616823"/>
              <a:gd name="connsiteX203" fmla="*/ 166594 w 388556"/>
              <a:gd name="connsiteY203" fmla="*/ 1958 h 616823"/>
              <a:gd name="connsiteX204" fmla="*/ 172903 w 388556"/>
              <a:gd name="connsiteY204" fmla="*/ 2245 h 616823"/>
              <a:gd name="connsiteX205" fmla="*/ 174936 w 388556"/>
              <a:gd name="connsiteY205" fmla="*/ 2245 h 616823"/>
              <a:gd name="connsiteX206" fmla="*/ 175379 w 388556"/>
              <a:gd name="connsiteY206" fmla="*/ 2245 h 616823"/>
              <a:gd name="connsiteX207" fmla="*/ 175613 w 388556"/>
              <a:gd name="connsiteY207" fmla="*/ 2245 h 616823"/>
              <a:gd name="connsiteX208" fmla="*/ 176291 w 388556"/>
              <a:gd name="connsiteY208" fmla="*/ 2245 h 616823"/>
              <a:gd name="connsiteX209" fmla="*/ 176500 w 388556"/>
              <a:gd name="connsiteY209" fmla="*/ 2245 h 616823"/>
              <a:gd name="connsiteX210" fmla="*/ 177647 w 388556"/>
              <a:gd name="connsiteY210" fmla="*/ 2245 h 616823"/>
              <a:gd name="connsiteX211" fmla="*/ 179446 w 388556"/>
              <a:gd name="connsiteY211" fmla="*/ 2245 h 616823"/>
              <a:gd name="connsiteX212" fmla="*/ 183277 w 388556"/>
              <a:gd name="connsiteY212" fmla="*/ 2245 h 616823"/>
              <a:gd name="connsiteX213" fmla="*/ 184164 w 388556"/>
              <a:gd name="connsiteY213" fmla="*/ 2245 h 616823"/>
              <a:gd name="connsiteX214" fmla="*/ 190029 w 388556"/>
              <a:gd name="connsiteY214" fmla="*/ 2245 h 616823"/>
              <a:gd name="connsiteX215" fmla="*/ 194773 w 388556"/>
              <a:gd name="connsiteY215" fmla="*/ 2245 h 616823"/>
              <a:gd name="connsiteX216" fmla="*/ 195008 w 388556"/>
              <a:gd name="connsiteY216" fmla="*/ 2245 h 616823"/>
              <a:gd name="connsiteX217" fmla="*/ 195216 w 388556"/>
              <a:gd name="connsiteY217" fmla="*/ 2245 h 616823"/>
              <a:gd name="connsiteX218" fmla="*/ 195685 w 388556"/>
              <a:gd name="connsiteY218" fmla="*/ 2245 h 616823"/>
              <a:gd name="connsiteX219" fmla="*/ 196806 w 388556"/>
              <a:gd name="connsiteY219" fmla="*/ 2245 h 616823"/>
              <a:gd name="connsiteX220" fmla="*/ 198839 w 388556"/>
              <a:gd name="connsiteY220" fmla="*/ 2245 h 616823"/>
              <a:gd name="connsiteX221" fmla="*/ 203349 w 388556"/>
              <a:gd name="connsiteY221" fmla="*/ 2245 h 616823"/>
              <a:gd name="connsiteX222" fmla="*/ 204470 w 388556"/>
              <a:gd name="connsiteY222" fmla="*/ 2245 h 616823"/>
              <a:gd name="connsiteX223" fmla="*/ 206268 w 388556"/>
              <a:gd name="connsiteY223" fmla="*/ 2245 h 616823"/>
              <a:gd name="connsiteX224" fmla="*/ 206503 w 388556"/>
              <a:gd name="connsiteY224" fmla="*/ 2245 h 616823"/>
              <a:gd name="connsiteX225" fmla="*/ 208067 w 388556"/>
              <a:gd name="connsiteY225" fmla="*/ 2245 h 616823"/>
              <a:gd name="connsiteX226" fmla="*/ 211013 w 388556"/>
              <a:gd name="connsiteY226" fmla="*/ 2506 h 616823"/>
              <a:gd name="connsiteX227" fmla="*/ 211691 w 388556"/>
              <a:gd name="connsiteY227" fmla="*/ 2506 h 616823"/>
              <a:gd name="connsiteX228" fmla="*/ 212134 w 388556"/>
              <a:gd name="connsiteY228" fmla="*/ 2506 h 616823"/>
              <a:gd name="connsiteX229" fmla="*/ 217086 w 388556"/>
              <a:gd name="connsiteY229" fmla="*/ 2506 h 616823"/>
              <a:gd name="connsiteX230" fmla="*/ 217556 w 388556"/>
              <a:gd name="connsiteY230" fmla="*/ 2506 h 616823"/>
              <a:gd name="connsiteX231" fmla="*/ 221388 w 388556"/>
              <a:gd name="connsiteY231" fmla="*/ 2245 h 616823"/>
              <a:gd name="connsiteX232" fmla="*/ 221831 w 388556"/>
              <a:gd name="connsiteY232" fmla="*/ 2245 h 616823"/>
              <a:gd name="connsiteX233" fmla="*/ 225219 w 388556"/>
              <a:gd name="connsiteY233" fmla="*/ 2245 h 616823"/>
              <a:gd name="connsiteX234" fmla="*/ 227461 w 388556"/>
              <a:gd name="connsiteY234" fmla="*/ 2245 h 616823"/>
              <a:gd name="connsiteX235" fmla="*/ 233795 w 388556"/>
              <a:gd name="connsiteY235" fmla="*/ 2245 h 616823"/>
              <a:gd name="connsiteX236" fmla="*/ 234682 w 388556"/>
              <a:gd name="connsiteY236" fmla="*/ 2245 h 616823"/>
              <a:gd name="connsiteX237" fmla="*/ 240781 w 388556"/>
              <a:gd name="connsiteY237" fmla="*/ 2506 h 616823"/>
              <a:gd name="connsiteX238" fmla="*/ 251834 w 388556"/>
              <a:gd name="connsiteY238" fmla="*/ 2506 h 616823"/>
              <a:gd name="connsiteX239" fmla="*/ 261062 w 388556"/>
              <a:gd name="connsiteY239" fmla="*/ 2506 h 616823"/>
              <a:gd name="connsiteX240" fmla="*/ 261739 w 388556"/>
              <a:gd name="connsiteY240" fmla="*/ 2506 h 616823"/>
              <a:gd name="connsiteX241" fmla="*/ 283167 w 388556"/>
              <a:gd name="connsiteY241" fmla="*/ 2793 h 616823"/>
              <a:gd name="connsiteX242" fmla="*/ 283401 w 388556"/>
              <a:gd name="connsiteY242" fmla="*/ 2793 h 616823"/>
              <a:gd name="connsiteX243" fmla="*/ 286999 w 388556"/>
              <a:gd name="connsiteY243" fmla="*/ 2793 h 616823"/>
              <a:gd name="connsiteX244" fmla="*/ 287468 w 388556"/>
              <a:gd name="connsiteY244" fmla="*/ 2793 h 616823"/>
              <a:gd name="connsiteX245" fmla="*/ 289032 w 388556"/>
              <a:gd name="connsiteY245" fmla="*/ 2793 h 616823"/>
              <a:gd name="connsiteX246" fmla="*/ 290387 w 388556"/>
              <a:gd name="connsiteY246" fmla="*/ 2793 h 616823"/>
              <a:gd name="connsiteX247" fmla="*/ 294688 w 388556"/>
              <a:gd name="connsiteY247" fmla="*/ 2793 h 616823"/>
              <a:gd name="connsiteX248" fmla="*/ 295575 w 388556"/>
              <a:gd name="connsiteY248" fmla="*/ 2793 h 616823"/>
              <a:gd name="connsiteX249" fmla="*/ 296018 w 388556"/>
              <a:gd name="connsiteY249" fmla="*/ 2793 h 616823"/>
              <a:gd name="connsiteX250" fmla="*/ 298051 w 388556"/>
              <a:gd name="connsiteY250" fmla="*/ 3053 h 616823"/>
              <a:gd name="connsiteX251" fmla="*/ 298520 w 388556"/>
              <a:gd name="connsiteY251" fmla="*/ 3053 h 616823"/>
              <a:gd name="connsiteX252" fmla="*/ 300527 w 388556"/>
              <a:gd name="connsiteY252" fmla="*/ 3053 h 616823"/>
              <a:gd name="connsiteX253" fmla="*/ 300762 w 388556"/>
              <a:gd name="connsiteY253" fmla="*/ 3053 h 616823"/>
              <a:gd name="connsiteX254" fmla="*/ 301440 w 388556"/>
              <a:gd name="connsiteY254" fmla="*/ 3053 h 616823"/>
              <a:gd name="connsiteX255" fmla="*/ 310016 w 388556"/>
              <a:gd name="connsiteY255" fmla="*/ 3053 h 616823"/>
              <a:gd name="connsiteX256" fmla="*/ 310459 w 388556"/>
              <a:gd name="connsiteY256" fmla="*/ 3053 h 616823"/>
              <a:gd name="connsiteX257" fmla="*/ 311137 w 388556"/>
              <a:gd name="connsiteY257" fmla="*/ 3340 h 616823"/>
              <a:gd name="connsiteX258" fmla="*/ 311814 w 388556"/>
              <a:gd name="connsiteY258" fmla="*/ 7462 h 616823"/>
              <a:gd name="connsiteX259" fmla="*/ 311814 w 388556"/>
              <a:gd name="connsiteY259" fmla="*/ 8558 h 616823"/>
              <a:gd name="connsiteX260" fmla="*/ 312049 w 388556"/>
              <a:gd name="connsiteY260" fmla="*/ 10227 h 616823"/>
              <a:gd name="connsiteX261" fmla="*/ 312258 w 388556"/>
              <a:gd name="connsiteY261" fmla="*/ 11323 h 616823"/>
              <a:gd name="connsiteX262" fmla="*/ 313613 w 388556"/>
              <a:gd name="connsiteY262" fmla="*/ 19566 h 616823"/>
              <a:gd name="connsiteX263" fmla="*/ 314291 w 388556"/>
              <a:gd name="connsiteY263" fmla="*/ 24522 h 616823"/>
              <a:gd name="connsiteX264" fmla="*/ 314525 w 388556"/>
              <a:gd name="connsiteY264" fmla="*/ 25618 h 616823"/>
              <a:gd name="connsiteX265" fmla="*/ 315881 w 388556"/>
              <a:gd name="connsiteY265" fmla="*/ 34148 h 616823"/>
              <a:gd name="connsiteX266" fmla="*/ 316324 w 388556"/>
              <a:gd name="connsiteY266" fmla="*/ 36339 h 616823"/>
              <a:gd name="connsiteX267" fmla="*/ 316767 w 388556"/>
              <a:gd name="connsiteY267" fmla="*/ 39626 h 616823"/>
              <a:gd name="connsiteX268" fmla="*/ 316767 w 388556"/>
              <a:gd name="connsiteY268" fmla="*/ 39913 h 616823"/>
              <a:gd name="connsiteX269" fmla="*/ 317002 w 388556"/>
              <a:gd name="connsiteY269" fmla="*/ 39913 h 616823"/>
              <a:gd name="connsiteX270" fmla="*/ 317914 w 388556"/>
              <a:gd name="connsiteY270" fmla="*/ 45677 h 616823"/>
              <a:gd name="connsiteX271" fmla="*/ 318123 w 388556"/>
              <a:gd name="connsiteY271" fmla="*/ 46486 h 616823"/>
              <a:gd name="connsiteX272" fmla="*/ 318800 w 388556"/>
              <a:gd name="connsiteY272" fmla="*/ 50608 h 616823"/>
              <a:gd name="connsiteX273" fmla="*/ 318800 w 388556"/>
              <a:gd name="connsiteY273" fmla="*/ 50895 h 616823"/>
              <a:gd name="connsiteX274" fmla="*/ 319713 w 388556"/>
              <a:gd name="connsiteY274" fmla="*/ 55538 h 616823"/>
              <a:gd name="connsiteX275" fmla="*/ 320599 w 388556"/>
              <a:gd name="connsiteY275" fmla="*/ 61564 h 616823"/>
              <a:gd name="connsiteX276" fmla="*/ 321068 w 388556"/>
              <a:gd name="connsiteY276" fmla="*/ 63207 h 616823"/>
              <a:gd name="connsiteX277" fmla="*/ 321068 w 388556"/>
              <a:gd name="connsiteY277" fmla="*/ 63755 h 616823"/>
              <a:gd name="connsiteX278" fmla="*/ 321068 w 388556"/>
              <a:gd name="connsiteY278" fmla="*/ 64042 h 616823"/>
              <a:gd name="connsiteX279" fmla="*/ 321277 w 388556"/>
              <a:gd name="connsiteY279" fmla="*/ 64851 h 616823"/>
              <a:gd name="connsiteX280" fmla="*/ 321746 w 388556"/>
              <a:gd name="connsiteY280" fmla="*/ 67042 h 616823"/>
              <a:gd name="connsiteX281" fmla="*/ 321954 w 388556"/>
              <a:gd name="connsiteY281" fmla="*/ 68972 h 616823"/>
              <a:gd name="connsiteX282" fmla="*/ 322189 w 388556"/>
              <a:gd name="connsiteY282" fmla="*/ 70616 h 616823"/>
              <a:gd name="connsiteX283" fmla="*/ 322424 w 388556"/>
              <a:gd name="connsiteY283" fmla="*/ 70616 h 616823"/>
              <a:gd name="connsiteX284" fmla="*/ 324222 w 388556"/>
              <a:gd name="connsiteY284" fmla="*/ 81285 h 616823"/>
              <a:gd name="connsiteX285" fmla="*/ 325343 w 388556"/>
              <a:gd name="connsiteY285" fmla="*/ 87571 h 616823"/>
              <a:gd name="connsiteX286" fmla="*/ 325787 w 388556"/>
              <a:gd name="connsiteY286" fmla="*/ 89762 h 616823"/>
              <a:gd name="connsiteX287" fmla="*/ 326021 w 388556"/>
              <a:gd name="connsiteY287" fmla="*/ 91667 h 616823"/>
              <a:gd name="connsiteX288" fmla="*/ 326699 w 388556"/>
              <a:gd name="connsiteY288" fmla="*/ 95214 h 616823"/>
              <a:gd name="connsiteX289" fmla="*/ 327142 w 388556"/>
              <a:gd name="connsiteY289" fmla="*/ 97406 h 616823"/>
              <a:gd name="connsiteX290" fmla="*/ 327142 w 388556"/>
              <a:gd name="connsiteY290" fmla="*/ 97953 h 616823"/>
              <a:gd name="connsiteX291" fmla="*/ 327377 w 388556"/>
              <a:gd name="connsiteY291" fmla="*/ 99597 h 616823"/>
              <a:gd name="connsiteX292" fmla="*/ 327377 w 388556"/>
              <a:gd name="connsiteY292" fmla="*/ 99858 h 616823"/>
              <a:gd name="connsiteX293" fmla="*/ 328497 w 388556"/>
              <a:gd name="connsiteY293" fmla="*/ 106692 h 616823"/>
              <a:gd name="connsiteX294" fmla="*/ 330296 w 388556"/>
              <a:gd name="connsiteY294" fmla="*/ 116500 h 616823"/>
              <a:gd name="connsiteX295" fmla="*/ 330296 w 388556"/>
              <a:gd name="connsiteY295" fmla="*/ 117883 h 616823"/>
              <a:gd name="connsiteX296" fmla="*/ 330296 w 388556"/>
              <a:gd name="connsiteY296" fmla="*/ 118144 h 616823"/>
              <a:gd name="connsiteX297" fmla="*/ 330974 w 388556"/>
              <a:gd name="connsiteY297" fmla="*/ 122239 h 616823"/>
              <a:gd name="connsiteX298" fmla="*/ 331208 w 388556"/>
              <a:gd name="connsiteY298" fmla="*/ 123309 h 616823"/>
              <a:gd name="connsiteX299" fmla="*/ 332564 w 388556"/>
              <a:gd name="connsiteY299" fmla="*/ 132569 h 616823"/>
              <a:gd name="connsiteX300" fmla="*/ 332799 w 388556"/>
              <a:gd name="connsiteY300" fmla="*/ 132856 h 616823"/>
              <a:gd name="connsiteX301" fmla="*/ 333476 w 388556"/>
              <a:gd name="connsiteY301" fmla="*/ 137213 h 616823"/>
              <a:gd name="connsiteX302" fmla="*/ 333476 w 388556"/>
              <a:gd name="connsiteY302" fmla="*/ 137473 h 616823"/>
              <a:gd name="connsiteX303" fmla="*/ 334362 w 388556"/>
              <a:gd name="connsiteY303" fmla="*/ 142377 h 616823"/>
              <a:gd name="connsiteX304" fmla="*/ 334597 w 388556"/>
              <a:gd name="connsiteY304" fmla="*/ 144282 h 616823"/>
              <a:gd name="connsiteX305" fmla="*/ 334806 w 388556"/>
              <a:gd name="connsiteY305" fmla="*/ 145638 h 616823"/>
              <a:gd name="connsiteX306" fmla="*/ 335484 w 388556"/>
              <a:gd name="connsiteY306" fmla="*/ 149447 h 616823"/>
              <a:gd name="connsiteX307" fmla="*/ 335953 w 388556"/>
              <a:gd name="connsiteY307" fmla="*/ 151612 h 616823"/>
              <a:gd name="connsiteX308" fmla="*/ 335953 w 388556"/>
              <a:gd name="connsiteY308" fmla="*/ 152446 h 616823"/>
              <a:gd name="connsiteX309" fmla="*/ 337517 w 388556"/>
              <a:gd name="connsiteY309" fmla="*/ 162489 h 616823"/>
              <a:gd name="connsiteX310" fmla="*/ 337751 w 388556"/>
              <a:gd name="connsiteY310" fmla="*/ 163298 h 616823"/>
              <a:gd name="connsiteX311" fmla="*/ 337986 w 388556"/>
              <a:gd name="connsiteY311" fmla="*/ 165463 h 616823"/>
              <a:gd name="connsiteX312" fmla="*/ 337986 w 388556"/>
              <a:gd name="connsiteY312" fmla="*/ 165750 h 616823"/>
              <a:gd name="connsiteX313" fmla="*/ 338194 w 388556"/>
              <a:gd name="connsiteY313" fmla="*/ 166820 h 616823"/>
              <a:gd name="connsiteX314" fmla="*/ 339993 w 388556"/>
              <a:gd name="connsiteY314" fmla="*/ 178219 h 616823"/>
              <a:gd name="connsiteX315" fmla="*/ 341583 w 388556"/>
              <a:gd name="connsiteY315" fmla="*/ 187714 h 616823"/>
              <a:gd name="connsiteX316" fmla="*/ 341818 w 388556"/>
              <a:gd name="connsiteY316" fmla="*/ 188523 h 616823"/>
              <a:gd name="connsiteX317" fmla="*/ 342495 w 388556"/>
              <a:gd name="connsiteY317" fmla="*/ 193114 h 616823"/>
              <a:gd name="connsiteX318" fmla="*/ 342704 w 388556"/>
              <a:gd name="connsiteY318" fmla="*/ 193401 h 616823"/>
              <a:gd name="connsiteX319" fmla="*/ 342704 w 388556"/>
              <a:gd name="connsiteY319" fmla="*/ 193662 h 616823"/>
              <a:gd name="connsiteX320" fmla="*/ 342704 w 388556"/>
              <a:gd name="connsiteY320" fmla="*/ 194210 h 616823"/>
              <a:gd name="connsiteX321" fmla="*/ 343825 w 388556"/>
              <a:gd name="connsiteY321" fmla="*/ 200418 h 616823"/>
              <a:gd name="connsiteX322" fmla="*/ 343825 w 388556"/>
              <a:gd name="connsiteY322" fmla="*/ 200966 h 616823"/>
              <a:gd name="connsiteX323" fmla="*/ 344503 w 388556"/>
              <a:gd name="connsiteY323" fmla="*/ 205035 h 616823"/>
              <a:gd name="connsiteX324" fmla="*/ 344737 w 388556"/>
              <a:gd name="connsiteY324" fmla="*/ 205844 h 616823"/>
              <a:gd name="connsiteX325" fmla="*/ 344972 w 388556"/>
              <a:gd name="connsiteY325" fmla="*/ 207461 h 616823"/>
              <a:gd name="connsiteX326" fmla="*/ 346327 w 388556"/>
              <a:gd name="connsiteY326" fmla="*/ 215835 h 616823"/>
              <a:gd name="connsiteX327" fmla="*/ 348361 w 388556"/>
              <a:gd name="connsiteY327" fmla="*/ 228539 h 616823"/>
              <a:gd name="connsiteX328" fmla="*/ 349482 w 388556"/>
              <a:gd name="connsiteY328" fmla="*/ 235556 h 616823"/>
              <a:gd name="connsiteX329" fmla="*/ 349482 w 388556"/>
              <a:gd name="connsiteY329" fmla="*/ 235816 h 616823"/>
              <a:gd name="connsiteX330" fmla="*/ 351046 w 388556"/>
              <a:gd name="connsiteY330" fmla="*/ 246329 h 616823"/>
              <a:gd name="connsiteX331" fmla="*/ 351515 w 388556"/>
              <a:gd name="connsiteY331" fmla="*/ 249016 h 616823"/>
              <a:gd name="connsiteX332" fmla="*/ 351958 w 388556"/>
              <a:gd name="connsiteY332" fmla="*/ 251442 h 616823"/>
              <a:gd name="connsiteX333" fmla="*/ 352192 w 388556"/>
              <a:gd name="connsiteY333" fmla="*/ 251990 h 616823"/>
              <a:gd name="connsiteX334" fmla="*/ 352636 w 388556"/>
              <a:gd name="connsiteY334" fmla="*/ 254676 h 616823"/>
              <a:gd name="connsiteX335" fmla="*/ 352636 w 388556"/>
              <a:gd name="connsiteY335" fmla="*/ 254964 h 616823"/>
              <a:gd name="connsiteX336" fmla="*/ 352636 w 388556"/>
              <a:gd name="connsiteY336" fmla="*/ 255772 h 616823"/>
              <a:gd name="connsiteX337" fmla="*/ 353991 w 388556"/>
              <a:gd name="connsiteY337" fmla="*/ 263024 h 616823"/>
              <a:gd name="connsiteX338" fmla="*/ 354669 w 388556"/>
              <a:gd name="connsiteY338" fmla="*/ 267328 h 616823"/>
              <a:gd name="connsiteX339" fmla="*/ 354877 w 388556"/>
              <a:gd name="connsiteY339" fmla="*/ 268397 h 616823"/>
              <a:gd name="connsiteX340" fmla="*/ 356024 w 388556"/>
              <a:gd name="connsiteY340" fmla="*/ 275675 h 616823"/>
              <a:gd name="connsiteX341" fmla="*/ 356024 w 388556"/>
              <a:gd name="connsiteY341" fmla="*/ 275936 h 616823"/>
              <a:gd name="connsiteX342" fmla="*/ 356233 w 388556"/>
              <a:gd name="connsiteY342" fmla="*/ 277006 h 616823"/>
              <a:gd name="connsiteX343" fmla="*/ 356233 w 388556"/>
              <a:gd name="connsiteY343" fmla="*/ 277293 h 616823"/>
              <a:gd name="connsiteX344" fmla="*/ 356467 w 388556"/>
              <a:gd name="connsiteY344" fmla="*/ 278362 h 616823"/>
              <a:gd name="connsiteX345" fmla="*/ 356702 w 388556"/>
              <a:gd name="connsiteY345" fmla="*/ 279171 h 616823"/>
              <a:gd name="connsiteX346" fmla="*/ 356702 w 388556"/>
              <a:gd name="connsiteY346" fmla="*/ 279432 h 616823"/>
              <a:gd name="connsiteX347" fmla="*/ 356702 w 388556"/>
              <a:gd name="connsiteY347" fmla="*/ 279693 h 616823"/>
              <a:gd name="connsiteX348" fmla="*/ 356911 w 388556"/>
              <a:gd name="connsiteY348" fmla="*/ 279693 h 616823"/>
              <a:gd name="connsiteX349" fmla="*/ 356702 w 388556"/>
              <a:gd name="connsiteY349" fmla="*/ 279980 h 616823"/>
              <a:gd name="connsiteX350" fmla="*/ 356702 w 388556"/>
              <a:gd name="connsiteY350" fmla="*/ 280762 h 616823"/>
              <a:gd name="connsiteX351" fmla="*/ 356702 w 388556"/>
              <a:gd name="connsiteY351" fmla="*/ 281049 h 616823"/>
              <a:gd name="connsiteX352" fmla="*/ 357380 w 388556"/>
              <a:gd name="connsiteY352" fmla="*/ 281858 h 616823"/>
              <a:gd name="connsiteX353" fmla="*/ 357588 w 388556"/>
              <a:gd name="connsiteY353" fmla="*/ 281858 h 616823"/>
              <a:gd name="connsiteX354" fmla="*/ 358266 w 388556"/>
              <a:gd name="connsiteY354" fmla="*/ 282119 h 616823"/>
              <a:gd name="connsiteX355" fmla="*/ 358501 w 388556"/>
              <a:gd name="connsiteY355" fmla="*/ 282119 h 616823"/>
              <a:gd name="connsiteX356" fmla="*/ 358709 w 388556"/>
              <a:gd name="connsiteY356" fmla="*/ 281858 h 616823"/>
              <a:gd name="connsiteX357" fmla="*/ 358944 w 388556"/>
              <a:gd name="connsiteY357" fmla="*/ 281571 h 616823"/>
              <a:gd name="connsiteX358" fmla="*/ 359178 w 388556"/>
              <a:gd name="connsiteY358" fmla="*/ 281571 h 616823"/>
              <a:gd name="connsiteX359" fmla="*/ 359387 w 388556"/>
              <a:gd name="connsiteY359" fmla="*/ 281571 h 616823"/>
              <a:gd name="connsiteX360" fmla="*/ 359387 w 388556"/>
              <a:gd name="connsiteY360" fmla="*/ 281858 h 616823"/>
              <a:gd name="connsiteX361" fmla="*/ 359856 w 388556"/>
              <a:gd name="connsiteY361" fmla="*/ 282119 h 616823"/>
              <a:gd name="connsiteX362" fmla="*/ 359856 w 388556"/>
              <a:gd name="connsiteY362" fmla="*/ 282379 h 616823"/>
              <a:gd name="connsiteX363" fmla="*/ 360065 w 388556"/>
              <a:gd name="connsiteY363" fmla="*/ 282667 h 616823"/>
              <a:gd name="connsiteX364" fmla="*/ 360065 w 388556"/>
              <a:gd name="connsiteY364" fmla="*/ 283188 h 616823"/>
              <a:gd name="connsiteX365" fmla="*/ 360065 w 388556"/>
              <a:gd name="connsiteY365" fmla="*/ 283449 h 616823"/>
              <a:gd name="connsiteX366" fmla="*/ 360065 w 388556"/>
              <a:gd name="connsiteY366" fmla="*/ 283736 h 616823"/>
              <a:gd name="connsiteX367" fmla="*/ 359622 w 388556"/>
              <a:gd name="connsiteY367" fmla="*/ 283736 h 616823"/>
              <a:gd name="connsiteX368" fmla="*/ 359387 w 388556"/>
              <a:gd name="connsiteY368" fmla="*/ 283997 h 616823"/>
              <a:gd name="connsiteX369" fmla="*/ 358944 w 388556"/>
              <a:gd name="connsiteY369" fmla="*/ 284258 h 616823"/>
              <a:gd name="connsiteX370" fmla="*/ 358944 w 388556"/>
              <a:gd name="connsiteY370" fmla="*/ 284545 h 616823"/>
              <a:gd name="connsiteX371" fmla="*/ 358501 w 388556"/>
              <a:gd name="connsiteY371" fmla="*/ 285066 h 616823"/>
              <a:gd name="connsiteX372" fmla="*/ 358944 w 388556"/>
              <a:gd name="connsiteY372" fmla="*/ 286136 h 616823"/>
              <a:gd name="connsiteX373" fmla="*/ 358709 w 388556"/>
              <a:gd name="connsiteY373" fmla="*/ 286684 h 616823"/>
              <a:gd name="connsiteX374" fmla="*/ 358709 w 388556"/>
              <a:gd name="connsiteY374" fmla="*/ 286944 h 616823"/>
              <a:gd name="connsiteX375" fmla="*/ 358501 w 388556"/>
              <a:gd name="connsiteY375" fmla="*/ 287232 h 616823"/>
              <a:gd name="connsiteX376" fmla="*/ 358501 w 388556"/>
              <a:gd name="connsiteY376" fmla="*/ 287492 h 616823"/>
              <a:gd name="connsiteX377" fmla="*/ 358944 w 388556"/>
              <a:gd name="connsiteY377" fmla="*/ 288014 h 616823"/>
              <a:gd name="connsiteX378" fmla="*/ 359178 w 388556"/>
              <a:gd name="connsiteY378" fmla="*/ 288301 h 616823"/>
              <a:gd name="connsiteX379" fmla="*/ 360299 w 388556"/>
              <a:gd name="connsiteY379" fmla="*/ 289370 h 616823"/>
              <a:gd name="connsiteX380" fmla="*/ 360299 w 388556"/>
              <a:gd name="connsiteY380" fmla="*/ 289631 h 616823"/>
              <a:gd name="connsiteX381" fmla="*/ 360534 w 388556"/>
              <a:gd name="connsiteY381" fmla="*/ 289631 h 616823"/>
              <a:gd name="connsiteX382" fmla="*/ 360977 w 388556"/>
              <a:gd name="connsiteY382" fmla="*/ 289892 h 616823"/>
              <a:gd name="connsiteX383" fmla="*/ 361420 w 388556"/>
              <a:gd name="connsiteY383" fmla="*/ 289892 h 616823"/>
              <a:gd name="connsiteX384" fmla="*/ 361420 w 388556"/>
              <a:gd name="connsiteY384" fmla="*/ 290179 h 616823"/>
              <a:gd name="connsiteX385" fmla="*/ 361655 w 388556"/>
              <a:gd name="connsiteY385" fmla="*/ 290440 h 616823"/>
              <a:gd name="connsiteX386" fmla="*/ 361655 w 388556"/>
              <a:gd name="connsiteY386" fmla="*/ 290701 h 616823"/>
              <a:gd name="connsiteX387" fmla="*/ 362098 w 388556"/>
              <a:gd name="connsiteY387" fmla="*/ 290988 h 616823"/>
              <a:gd name="connsiteX388" fmla="*/ 362776 w 388556"/>
              <a:gd name="connsiteY388" fmla="*/ 291509 h 616823"/>
              <a:gd name="connsiteX389" fmla="*/ 363010 w 388556"/>
              <a:gd name="connsiteY389" fmla="*/ 291509 h 616823"/>
              <a:gd name="connsiteX390" fmla="*/ 363454 w 388556"/>
              <a:gd name="connsiteY390" fmla="*/ 292057 h 616823"/>
              <a:gd name="connsiteX391" fmla="*/ 363454 w 388556"/>
              <a:gd name="connsiteY391" fmla="*/ 292318 h 616823"/>
              <a:gd name="connsiteX392" fmla="*/ 362567 w 388556"/>
              <a:gd name="connsiteY392" fmla="*/ 292866 h 616823"/>
              <a:gd name="connsiteX393" fmla="*/ 362098 w 388556"/>
              <a:gd name="connsiteY393" fmla="*/ 292579 h 616823"/>
              <a:gd name="connsiteX394" fmla="*/ 361890 w 388556"/>
              <a:gd name="connsiteY394" fmla="*/ 292866 h 616823"/>
              <a:gd name="connsiteX395" fmla="*/ 361420 w 388556"/>
              <a:gd name="connsiteY395" fmla="*/ 293388 h 616823"/>
              <a:gd name="connsiteX396" fmla="*/ 361420 w 388556"/>
              <a:gd name="connsiteY396" fmla="*/ 293935 h 616823"/>
              <a:gd name="connsiteX397" fmla="*/ 361655 w 388556"/>
              <a:gd name="connsiteY397" fmla="*/ 294744 h 616823"/>
              <a:gd name="connsiteX398" fmla="*/ 361890 w 388556"/>
              <a:gd name="connsiteY398" fmla="*/ 295553 h 616823"/>
              <a:gd name="connsiteX399" fmla="*/ 362098 w 388556"/>
              <a:gd name="connsiteY399" fmla="*/ 295814 h 616823"/>
              <a:gd name="connsiteX400" fmla="*/ 362567 w 388556"/>
              <a:gd name="connsiteY400" fmla="*/ 296074 h 616823"/>
              <a:gd name="connsiteX401" fmla="*/ 363010 w 388556"/>
              <a:gd name="connsiteY401" fmla="*/ 296074 h 616823"/>
              <a:gd name="connsiteX402" fmla="*/ 363219 w 388556"/>
              <a:gd name="connsiteY402" fmla="*/ 296335 h 616823"/>
              <a:gd name="connsiteX403" fmla="*/ 363897 w 388556"/>
              <a:gd name="connsiteY403" fmla="*/ 296622 h 616823"/>
              <a:gd name="connsiteX404" fmla="*/ 364366 w 388556"/>
              <a:gd name="connsiteY404" fmla="*/ 296883 h 616823"/>
              <a:gd name="connsiteX405" fmla="*/ 364574 w 388556"/>
              <a:gd name="connsiteY405" fmla="*/ 297144 h 616823"/>
              <a:gd name="connsiteX406" fmla="*/ 364574 w 388556"/>
              <a:gd name="connsiteY406" fmla="*/ 297431 h 616823"/>
              <a:gd name="connsiteX407" fmla="*/ 364366 w 388556"/>
              <a:gd name="connsiteY407" fmla="*/ 297953 h 616823"/>
              <a:gd name="connsiteX408" fmla="*/ 364131 w 388556"/>
              <a:gd name="connsiteY408" fmla="*/ 298214 h 616823"/>
              <a:gd name="connsiteX409" fmla="*/ 363897 w 388556"/>
              <a:gd name="connsiteY409" fmla="*/ 298500 h 616823"/>
              <a:gd name="connsiteX410" fmla="*/ 363688 w 388556"/>
              <a:gd name="connsiteY410" fmla="*/ 298761 h 616823"/>
              <a:gd name="connsiteX411" fmla="*/ 363688 w 388556"/>
              <a:gd name="connsiteY411" fmla="*/ 299022 h 616823"/>
              <a:gd name="connsiteX412" fmla="*/ 363454 w 388556"/>
              <a:gd name="connsiteY412" fmla="*/ 299831 h 616823"/>
              <a:gd name="connsiteX413" fmla="*/ 363897 w 388556"/>
              <a:gd name="connsiteY413" fmla="*/ 300379 h 616823"/>
              <a:gd name="connsiteX414" fmla="*/ 363897 w 388556"/>
              <a:gd name="connsiteY414" fmla="*/ 300639 h 616823"/>
              <a:gd name="connsiteX415" fmla="*/ 363897 w 388556"/>
              <a:gd name="connsiteY415" fmla="*/ 301187 h 616823"/>
              <a:gd name="connsiteX416" fmla="*/ 364131 w 388556"/>
              <a:gd name="connsiteY416" fmla="*/ 302779 h 616823"/>
              <a:gd name="connsiteX417" fmla="*/ 364366 w 388556"/>
              <a:gd name="connsiteY417" fmla="*/ 303326 h 616823"/>
              <a:gd name="connsiteX418" fmla="*/ 364366 w 388556"/>
              <a:gd name="connsiteY418" fmla="*/ 303587 h 616823"/>
              <a:gd name="connsiteX419" fmla="*/ 364574 w 388556"/>
              <a:gd name="connsiteY419" fmla="*/ 303848 h 616823"/>
              <a:gd name="connsiteX420" fmla="*/ 365487 w 388556"/>
              <a:gd name="connsiteY420" fmla="*/ 304396 h 616823"/>
              <a:gd name="connsiteX421" fmla="*/ 366608 w 388556"/>
              <a:gd name="connsiteY421" fmla="*/ 305726 h 616823"/>
              <a:gd name="connsiteX422" fmla="*/ 367285 w 388556"/>
              <a:gd name="connsiteY422" fmla="*/ 307083 h 616823"/>
              <a:gd name="connsiteX423" fmla="*/ 367077 w 388556"/>
              <a:gd name="connsiteY423" fmla="*/ 307604 h 616823"/>
              <a:gd name="connsiteX424" fmla="*/ 366399 w 388556"/>
              <a:gd name="connsiteY424" fmla="*/ 307865 h 616823"/>
              <a:gd name="connsiteX425" fmla="*/ 365930 w 388556"/>
              <a:gd name="connsiteY425" fmla="*/ 308152 h 616823"/>
              <a:gd name="connsiteX426" fmla="*/ 365252 w 388556"/>
              <a:gd name="connsiteY426" fmla="*/ 308961 h 616823"/>
              <a:gd name="connsiteX427" fmla="*/ 365721 w 388556"/>
              <a:gd name="connsiteY427" fmla="*/ 309482 h 616823"/>
              <a:gd name="connsiteX428" fmla="*/ 365930 w 388556"/>
              <a:gd name="connsiteY428" fmla="*/ 309744 h 616823"/>
              <a:gd name="connsiteX429" fmla="*/ 366399 w 388556"/>
              <a:gd name="connsiteY429" fmla="*/ 310291 h 616823"/>
              <a:gd name="connsiteX430" fmla="*/ 366842 w 388556"/>
              <a:gd name="connsiteY430" fmla="*/ 310291 h 616823"/>
              <a:gd name="connsiteX431" fmla="*/ 367520 w 388556"/>
              <a:gd name="connsiteY431" fmla="*/ 310030 h 616823"/>
              <a:gd name="connsiteX432" fmla="*/ 367755 w 388556"/>
              <a:gd name="connsiteY432" fmla="*/ 310030 h 616823"/>
              <a:gd name="connsiteX433" fmla="*/ 367755 w 388556"/>
              <a:gd name="connsiteY433" fmla="*/ 310291 h 616823"/>
              <a:gd name="connsiteX434" fmla="*/ 367520 w 388556"/>
              <a:gd name="connsiteY434" fmla="*/ 310813 h 616823"/>
              <a:gd name="connsiteX435" fmla="*/ 367285 w 388556"/>
              <a:gd name="connsiteY435" fmla="*/ 311100 h 616823"/>
              <a:gd name="connsiteX436" fmla="*/ 367077 w 388556"/>
              <a:gd name="connsiteY436" fmla="*/ 311361 h 616823"/>
              <a:gd name="connsiteX437" fmla="*/ 367285 w 388556"/>
              <a:gd name="connsiteY437" fmla="*/ 311622 h 616823"/>
              <a:gd name="connsiteX438" fmla="*/ 367285 w 388556"/>
              <a:gd name="connsiteY438" fmla="*/ 311909 h 616823"/>
              <a:gd name="connsiteX439" fmla="*/ 367520 w 388556"/>
              <a:gd name="connsiteY439" fmla="*/ 312169 h 616823"/>
              <a:gd name="connsiteX440" fmla="*/ 367755 w 388556"/>
              <a:gd name="connsiteY440" fmla="*/ 312430 h 616823"/>
              <a:gd name="connsiteX441" fmla="*/ 367963 w 388556"/>
              <a:gd name="connsiteY441" fmla="*/ 312430 h 616823"/>
              <a:gd name="connsiteX442" fmla="*/ 367963 w 388556"/>
              <a:gd name="connsiteY442" fmla="*/ 313239 h 616823"/>
              <a:gd name="connsiteX443" fmla="*/ 367963 w 388556"/>
              <a:gd name="connsiteY443" fmla="*/ 313500 h 616823"/>
              <a:gd name="connsiteX444" fmla="*/ 367963 w 388556"/>
              <a:gd name="connsiteY444" fmla="*/ 314309 h 616823"/>
              <a:gd name="connsiteX445" fmla="*/ 368406 w 388556"/>
              <a:gd name="connsiteY445" fmla="*/ 315378 h 616823"/>
              <a:gd name="connsiteX446" fmla="*/ 369553 w 388556"/>
              <a:gd name="connsiteY446" fmla="*/ 317256 h 616823"/>
              <a:gd name="connsiteX447" fmla="*/ 370231 w 388556"/>
              <a:gd name="connsiteY447" fmla="*/ 317517 h 616823"/>
              <a:gd name="connsiteX448" fmla="*/ 370674 w 388556"/>
              <a:gd name="connsiteY448" fmla="*/ 318326 h 616823"/>
              <a:gd name="connsiteX449" fmla="*/ 372030 w 388556"/>
              <a:gd name="connsiteY449" fmla="*/ 319943 h 616823"/>
              <a:gd name="connsiteX450" fmla="*/ 372473 w 388556"/>
              <a:gd name="connsiteY450" fmla="*/ 320465 h 616823"/>
              <a:gd name="connsiteX451" fmla="*/ 372942 w 388556"/>
              <a:gd name="connsiteY451" fmla="*/ 320726 h 616823"/>
              <a:gd name="connsiteX452" fmla="*/ 373385 w 388556"/>
              <a:gd name="connsiteY452" fmla="*/ 321795 h 616823"/>
              <a:gd name="connsiteX453" fmla="*/ 374271 w 388556"/>
              <a:gd name="connsiteY453" fmla="*/ 322082 h 616823"/>
              <a:gd name="connsiteX454" fmla="*/ 374271 w 388556"/>
              <a:gd name="connsiteY454" fmla="*/ 322343 h 616823"/>
              <a:gd name="connsiteX455" fmla="*/ 374506 w 388556"/>
              <a:gd name="connsiteY455" fmla="*/ 323151 h 616823"/>
              <a:gd name="connsiteX456" fmla="*/ 374949 w 388556"/>
              <a:gd name="connsiteY456" fmla="*/ 323412 h 616823"/>
              <a:gd name="connsiteX457" fmla="*/ 375184 w 388556"/>
              <a:gd name="connsiteY457" fmla="*/ 323673 h 616823"/>
              <a:gd name="connsiteX458" fmla="*/ 375184 w 388556"/>
              <a:gd name="connsiteY458" fmla="*/ 324221 h 616823"/>
              <a:gd name="connsiteX459" fmla="*/ 375862 w 388556"/>
              <a:gd name="connsiteY459" fmla="*/ 324221 h 616823"/>
              <a:gd name="connsiteX460" fmla="*/ 376096 w 388556"/>
              <a:gd name="connsiteY460" fmla="*/ 324482 h 616823"/>
              <a:gd name="connsiteX461" fmla="*/ 376539 w 388556"/>
              <a:gd name="connsiteY461" fmla="*/ 325291 h 616823"/>
              <a:gd name="connsiteX462" fmla="*/ 376539 w 388556"/>
              <a:gd name="connsiteY462" fmla="*/ 325551 h 616823"/>
              <a:gd name="connsiteX463" fmla="*/ 376539 w 388556"/>
              <a:gd name="connsiteY463" fmla="*/ 325812 h 616823"/>
              <a:gd name="connsiteX464" fmla="*/ 376774 w 388556"/>
              <a:gd name="connsiteY464" fmla="*/ 326099 h 616823"/>
              <a:gd name="connsiteX465" fmla="*/ 376774 w 388556"/>
              <a:gd name="connsiteY465" fmla="*/ 326621 h 616823"/>
              <a:gd name="connsiteX466" fmla="*/ 376774 w 388556"/>
              <a:gd name="connsiteY466" fmla="*/ 326882 h 616823"/>
              <a:gd name="connsiteX467" fmla="*/ 376982 w 388556"/>
              <a:gd name="connsiteY467" fmla="*/ 327429 h 616823"/>
              <a:gd name="connsiteX468" fmla="*/ 376982 w 388556"/>
              <a:gd name="connsiteY468" fmla="*/ 327690 h 616823"/>
              <a:gd name="connsiteX469" fmla="*/ 376982 w 388556"/>
              <a:gd name="connsiteY469" fmla="*/ 328238 h 616823"/>
              <a:gd name="connsiteX470" fmla="*/ 377217 w 388556"/>
              <a:gd name="connsiteY470" fmla="*/ 328499 h 616823"/>
              <a:gd name="connsiteX471" fmla="*/ 377217 w 388556"/>
              <a:gd name="connsiteY471" fmla="*/ 329021 h 616823"/>
              <a:gd name="connsiteX472" fmla="*/ 377452 w 388556"/>
              <a:gd name="connsiteY472" fmla="*/ 329308 h 616823"/>
              <a:gd name="connsiteX473" fmla="*/ 377217 w 388556"/>
              <a:gd name="connsiteY473" fmla="*/ 330377 h 616823"/>
              <a:gd name="connsiteX474" fmla="*/ 377217 w 388556"/>
              <a:gd name="connsiteY474" fmla="*/ 330638 h 616823"/>
              <a:gd name="connsiteX475" fmla="*/ 377217 w 388556"/>
              <a:gd name="connsiteY475" fmla="*/ 331186 h 616823"/>
              <a:gd name="connsiteX476" fmla="*/ 376982 w 388556"/>
              <a:gd name="connsiteY476" fmla="*/ 331447 h 616823"/>
              <a:gd name="connsiteX477" fmla="*/ 376982 w 388556"/>
              <a:gd name="connsiteY477" fmla="*/ 331968 h 616823"/>
              <a:gd name="connsiteX478" fmla="*/ 376982 w 388556"/>
              <a:gd name="connsiteY478" fmla="*/ 332516 h 616823"/>
              <a:gd name="connsiteX479" fmla="*/ 377217 w 388556"/>
              <a:gd name="connsiteY479" fmla="*/ 333586 h 616823"/>
              <a:gd name="connsiteX480" fmla="*/ 377452 w 388556"/>
              <a:gd name="connsiteY480" fmla="*/ 333847 h 616823"/>
              <a:gd name="connsiteX481" fmla="*/ 378573 w 388556"/>
              <a:gd name="connsiteY481" fmla="*/ 334394 h 616823"/>
              <a:gd name="connsiteX482" fmla="*/ 379928 w 388556"/>
              <a:gd name="connsiteY482" fmla="*/ 334916 h 616823"/>
              <a:gd name="connsiteX483" fmla="*/ 380371 w 388556"/>
              <a:gd name="connsiteY483" fmla="*/ 335725 h 616823"/>
              <a:gd name="connsiteX484" fmla="*/ 380814 w 388556"/>
              <a:gd name="connsiteY484" fmla="*/ 337316 h 616823"/>
              <a:gd name="connsiteX485" fmla="*/ 380814 w 388556"/>
              <a:gd name="connsiteY485" fmla="*/ 337603 h 616823"/>
              <a:gd name="connsiteX486" fmla="*/ 379928 w 388556"/>
              <a:gd name="connsiteY486" fmla="*/ 338386 h 616823"/>
              <a:gd name="connsiteX487" fmla="*/ 379016 w 388556"/>
              <a:gd name="connsiteY487" fmla="*/ 338933 h 616823"/>
              <a:gd name="connsiteX488" fmla="*/ 379016 w 388556"/>
              <a:gd name="connsiteY488" fmla="*/ 339455 h 616823"/>
              <a:gd name="connsiteX489" fmla="*/ 378781 w 388556"/>
              <a:gd name="connsiteY489" fmla="*/ 340003 h 616823"/>
              <a:gd name="connsiteX490" fmla="*/ 379016 w 388556"/>
              <a:gd name="connsiteY490" fmla="*/ 340264 h 616823"/>
              <a:gd name="connsiteX491" fmla="*/ 379693 w 388556"/>
              <a:gd name="connsiteY491" fmla="*/ 341072 h 616823"/>
              <a:gd name="connsiteX492" fmla="*/ 380137 w 388556"/>
              <a:gd name="connsiteY492" fmla="*/ 341333 h 616823"/>
              <a:gd name="connsiteX493" fmla="*/ 380137 w 388556"/>
              <a:gd name="connsiteY493" fmla="*/ 341594 h 616823"/>
              <a:gd name="connsiteX494" fmla="*/ 379928 w 388556"/>
              <a:gd name="connsiteY494" fmla="*/ 341594 h 616823"/>
              <a:gd name="connsiteX495" fmla="*/ 379250 w 388556"/>
              <a:gd name="connsiteY495" fmla="*/ 341594 h 616823"/>
              <a:gd name="connsiteX496" fmla="*/ 379016 w 388556"/>
              <a:gd name="connsiteY496" fmla="*/ 341594 h 616823"/>
              <a:gd name="connsiteX497" fmla="*/ 378573 w 388556"/>
              <a:gd name="connsiteY497" fmla="*/ 341333 h 616823"/>
              <a:gd name="connsiteX498" fmla="*/ 378338 w 388556"/>
              <a:gd name="connsiteY498" fmla="*/ 341594 h 616823"/>
              <a:gd name="connsiteX499" fmla="*/ 378103 w 388556"/>
              <a:gd name="connsiteY499" fmla="*/ 341855 h 616823"/>
              <a:gd name="connsiteX500" fmla="*/ 378103 w 388556"/>
              <a:gd name="connsiteY500" fmla="*/ 342403 h 616823"/>
              <a:gd name="connsiteX501" fmla="*/ 378338 w 388556"/>
              <a:gd name="connsiteY501" fmla="*/ 342925 h 616823"/>
              <a:gd name="connsiteX502" fmla="*/ 379016 w 388556"/>
              <a:gd name="connsiteY502" fmla="*/ 342925 h 616823"/>
              <a:gd name="connsiteX503" fmla="*/ 379693 w 388556"/>
              <a:gd name="connsiteY503" fmla="*/ 342925 h 616823"/>
              <a:gd name="connsiteX504" fmla="*/ 379928 w 388556"/>
              <a:gd name="connsiteY504" fmla="*/ 343211 h 616823"/>
              <a:gd name="connsiteX505" fmla="*/ 379459 w 388556"/>
              <a:gd name="connsiteY505" fmla="*/ 343733 h 616823"/>
              <a:gd name="connsiteX506" fmla="*/ 379250 w 388556"/>
              <a:gd name="connsiteY506" fmla="*/ 343733 h 616823"/>
              <a:gd name="connsiteX507" fmla="*/ 379016 w 388556"/>
              <a:gd name="connsiteY507" fmla="*/ 343733 h 616823"/>
              <a:gd name="connsiteX508" fmla="*/ 378573 w 388556"/>
              <a:gd name="connsiteY508" fmla="*/ 343733 h 616823"/>
              <a:gd name="connsiteX509" fmla="*/ 378338 w 388556"/>
              <a:gd name="connsiteY509" fmla="*/ 344281 h 616823"/>
              <a:gd name="connsiteX510" fmla="*/ 378338 w 388556"/>
              <a:gd name="connsiteY510" fmla="*/ 344542 h 616823"/>
              <a:gd name="connsiteX511" fmla="*/ 378573 w 388556"/>
              <a:gd name="connsiteY511" fmla="*/ 344803 h 616823"/>
              <a:gd name="connsiteX512" fmla="*/ 378573 w 388556"/>
              <a:gd name="connsiteY512" fmla="*/ 345063 h 616823"/>
              <a:gd name="connsiteX513" fmla="*/ 378103 w 388556"/>
              <a:gd name="connsiteY513" fmla="*/ 345611 h 616823"/>
              <a:gd name="connsiteX514" fmla="*/ 376774 w 388556"/>
              <a:gd name="connsiteY514" fmla="*/ 346942 h 616823"/>
              <a:gd name="connsiteX515" fmla="*/ 376304 w 388556"/>
              <a:gd name="connsiteY515" fmla="*/ 347490 h 616823"/>
              <a:gd name="connsiteX516" fmla="*/ 375862 w 388556"/>
              <a:gd name="connsiteY516" fmla="*/ 348559 h 616823"/>
              <a:gd name="connsiteX517" fmla="*/ 376096 w 388556"/>
              <a:gd name="connsiteY517" fmla="*/ 349628 h 616823"/>
              <a:gd name="connsiteX518" fmla="*/ 376539 w 388556"/>
              <a:gd name="connsiteY518" fmla="*/ 350411 h 616823"/>
              <a:gd name="connsiteX519" fmla="*/ 377895 w 388556"/>
              <a:gd name="connsiteY519" fmla="*/ 350672 h 616823"/>
              <a:gd name="connsiteX520" fmla="*/ 381492 w 388556"/>
              <a:gd name="connsiteY520" fmla="*/ 352289 h 616823"/>
              <a:gd name="connsiteX521" fmla="*/ 383525 w 388556"/>
              <a:gd name="connsiteY521" fmla="*/ 353098 h 616823"/>
              <a:gd name="connsiteX522" fmla="*/ 383968 w 388556"/>
              <a:gd name="connsiteY522" fmla="*/ 353359 h 616823"/>
              <a:gd name="connsiteX523" fmla="*/ 385115 w 388556"/>
              <a:gd name="connsiteY523" fmla="*/ 355211 h 616823"/>
              <a:gd name="connsiteX524" fmla="*/ 386471 w 388556"/>
              <a:gd name="connsiteY524" fmla="*/ 356280 h 616823"/>
              <a:gd name="connsiteX525" fmla="*/ 387148 w 388556"/>
              <a:gd name="connsiteY525" fmla="*/ 356567 h 616823"/>
              <a:gd name="connsiteX526" fmla="*/ 388270 w 388556"/>
              <a:gd name="connsiteY526" fmla="*/ 357637 h 616823"/>
              <a:gd name="connsiteX527" fmla="*/ 388478 w 388556"/>
              <a:gd name="connsiteY527" fmla="*/ 357898 h 616823"/>
              <a:gd name="connsiteX528" fmla="*/ 388712 w 388556"/>
              <a:gd name="connsiteY528" fmla="*/ 358159 h 616823"/>
              <a:gd name="connsiteX529" fmla="*/ 388712 w 388556"/>
              <a:gd name="connsiteY529" fmla="*/ 358419 h 616823"/>
              <a:gd name="connsiteX530" fmla="*/ 388478 w 388556"/>
              <a:gd name="connsiteY530" fmla="*/ 358680 h 616823"/>
              <a:gd name="connsiteX531" fmla="*/ 387800 w 388556"/>
              <a:gd name="connsiteY531" fmla="*/ 358419 h 616823"/>
              <a:gd name="connsiteX532" fmla="*/ 387357 w 388556"/>
              <a:gd name="connsiteY532" fmla="*/ 358680 h 616823"/>
              <a:gd name="connsiteX533" fmla="*/ 387357 w 388556"/>
              <a:gd name="connsiteY533" fmla="*/ 358967 h 616823"/>
              <a:gd name="connsiteX534" fmla="*/ 387148 w 388556"/>
              <a:gd name="connsiteY534" fmla="*/ 359489 h 616823"/>
              <a:gd name="connsiteX535" fmla="*/ 386914 w 388556"/>
              <a:gd name="connsiteY535" fmla="*/ 359750 h 616823"/>
              <a:gd name="connsiteX536" fmla="*/ 386471 w 388556"/>
              <a:gd name="connsiteY536" fmla="*/ 359750 h 616823"/>
              <a:gd name="connsiteX537" fmla="*/ 385793 w 388556"/>
              <a:gd name="connsiteY537" fmla="*/ 359750 h 616823"/>
              <a:gd name="connsiteX538" fmla="*/ 385115 w 388556"/>
              <a:gd name="connsiteY538" fmla="*/ 359489 h 616823"/>
              <a:gd name="connsiteX539" fmla="*/ 384881 w 388556"/>
              <a:gd name="connsiteY539" fmla="*/ 359750 h 616823"/>
              <a:gd name="connsiteX540" fmla="*/ 385115 w 388556"/>
              <a:gd name="connsiteY540" fmla="*/ 360297 h 616823"/>
              <a:gd name="connsiteX541" fmla="*/ 385324 w 388556"/>
              <a:gd name="connsiteY541" fmla="*/ 360297 h 616823"/>
              <a:gd name="connsiteX542" fmla="*/ 385793 w 388556"/>
              <a:gd name="connsiteY542" fmla="*/ 360297 h 616823"/>
              <a:gd name="connsiteX543" fmla="*/ 386002 w 388556"/>
              <a:gd name="connsiteY543" fmla="*/ 360297 h 616823"/>
              <a:gd name="connsiteX544" fmla="*/ 386236 w 388556"/>
              <a:gd name="connsiteY544" fmla="*/ 360559 h 616823"/>
              <a:gd name="connsiteX545" fmla="*/ 385793 w 388556"/>
              <a:gd name="connsiteY545" fmla="*/ 361367 h 616823"/>
              <a:gd name="connsiteX546" fmla="*/ 385324 w 388556"/>
              <a:gd name="connsiteY546" fmla="*/ 361628 h 616823"/>
              <a:gd name="connsiteX547" fmla="*/ 385115 w 388556"/>
              <a:gd name="connsiteY547" fmla="*/ 361889 h 616823"/>
              <a:gd name="connsiteX548" fmla="*/ 385115 w 388556"/>
              <a:gd name="connsiteY548" fmla="*/ 362150 h 616823"/>
              <a:gd name="connsiteX549" fmla="*/ 385115 w 388556"/>
              <a:gd name="connsiteY549" fmla="*/ 362958 h 616823"/>
              <a:gd name="connsiteX550" fmla="*/ 384881 w 388556"/>
              <a:gd name="connsiteY550" fmla="*/ 363219 h 616823"/>
              <a:gd name="connsiteX551" fmla="*/ 384646 w 388556"/>
              <a:gd name="connsiteY551" fmla="*/ 363506 h 616823"/>
              <a:gd name="connsiteX552" fmla="*/ 384438 w 388556"/>
              <a:gd name="connsiteY552" fmla="*/ 363506 h 616823"/>
              <a:gd name="connsiteX553" fmla="*/ 383291 w 388556"/>
              <a:gd name="connsiteY553" fmla="*/ 363767 h 616823"/>
              <a:gd name="connsiteX554" fmla="*/ 382170 w 388556"/>
              <a:gd name="connsiteY554" fmla="*/ 363767 h 616823"/>
              <a:gd name="connsiteX555" fmla="*/ 381492 w 388556"/>
              <a:gd name="connsiteY555" fmla="*/ 363767 h 616823"/>
              <a:gd name="connsiteX556" fmla="*/ 381283 w 388556"/>
              <a:gd name="connsiteY556" fmla="*/ 363767 h 616823"/>
              <a:gd name="connsiteX557" fmla="*/ 381049 w 388556"/>
              <a:gd name="connsiteY557" fmla="*/ 363767 h 616823"/>
              <a:gd name="connsiteX558" fmla="*/ 380371 w 388556"/>
              <a:gd name="connsiteY558" fmla="*/ 363506 h 616823"/>
              <a:gd name="connsiteX559" fmla="*/ 379693 w 388556"/>
              <a:gd name="connsiteY559" fmla="*/ 363767 h 616823"/>
              <a:gd name="connsiteX560" fmla="*/ 379016 w 388556"/>
              <a:gd name="connsiteY560" fmla="*/ 364549 h 616823"/>
              <a:gd name="connsiteX561" fmla="*/ 379016 w 388556"/>
              <a:gd name="connsiteY561" fmla="*/ 364837 h 616823"/>
              <a:gd name="connsiteX562" fmla="*/ 379016 w 388556"/>
              <a:gd name="connsiteY562" fmla="*/ 365097 h 616823"/>
              <a:gd name="connsiteX563" fmla="*/ 379250 w 388556"/>
              <a:gd name="connsiteY563" fmla="*/ 365358 h 616823"/>
              <a:gd name="connsiteX564" fmla="*/ 379459 w 388556"/>
              <a:gd name="connsiteY564" fmla="*/ 365619 h 616823"/>
              <a:gd name="connsiteX565" fmla="*/ 379693 w 388556"/>
              <a:gd name="connsiteY565" fmla="*/ 365619 h 616823"/>
              <a:gd name="connsiteX566" fmla="*/ 380137 w 388556"/>
              <a:gd name="connsiteY566" fmla="*/ 365358 h 616823"/>
              <a:gd name="connsiteX567" fmla="*/ 380371 w 388556"/>
              <a:gd name="connsiteY567" fmla="*/ 365358 h 616823"/>
              <a:gd name="connsiteX568" fmla="*/ 380814 w 388556"/>
              <a:gd name="connsiteY568" fmla="*/ 365906 h 616823"/>
              <a:gd name="connsiteX569" fmla="*/ 380814 w 388556"/>
              <a:gd name="connsiteY569" fmla="*/ 366167 h 616823"/>
              <a:gd name="connsiteX570" fmla="*/ 380606 w 388556"/>
              <a:gd name="connsiteY570" fmla="*/ 366689 h 616823"/>
              <a:gd name="connsiteX571" fmla="*/ 380371 w 388556"/>
              <a:gd name="connsiteY571" fmla="*/ 366949 h 616823"/>
              <a:gd name="connsiteX572" fmla="*/ 379693 w 388556"/>
              <a:gd name="connsiteY572" fmla="*/ 367236 h 616823"/>
              <a:gd name="connsiteX573" fmla="*/ 377217 w 388556"/>
              <a:gd name="connsiteY573" fmla="*/ 368019 h 616823"/>
              <a:gd name="connsiteX574" fmla="*/ 375862 w 388556"/>
              <a:gd name="connsiteY574" fmla="*/ 368306 h 616823"/>
              <a:gd name="connsiteX575" fmla="*/ 375627 w 388556"/>
              <a:gd name="connsiteY575" fmla="*/ 368567 h 616823"/>
              <a:gd name="connsiteX576" fmla="*/ 375418 w 388556"/>
              <a:gd name="connsiteY576" fmla="*/ 368827 h 616823"/>
              <a:gd name="connsiteX577" fmla="*/ 375184 w 388556"/>
              <a:gd name="connsiteY577" fmla="*/ 369089 h 616823"/>
              <a:gd name="connsiteX578" fmla="*/ 373828 w 388556"/>
              <a:gd name="connsiteY578" fmla="*/ 370419 h 616823"/>
              <a:gd name="connsiteX579" fmla="*/ 373385 w 388556"/>
              <a:gd name="connsiteY579" fmla="*/ 370967 h 616823"/>
              <a:gd name="connsiteX580" fmla="*/ 373150 w 388556"/>
              <a:gd name="connsiteY580" fmla="*/ 371749 h 616823"/>
              <a:gd name="connsiteX581" fmla="*/ 371795 w 388556"/>
              <a:gd name="connsiteY581" fmla="*/ 373366 h 616823"/>
              <a:gd name="connsiteX582" fmla="*/ 371586 w 388556"/>
              <a:gd name="connsiteY582" fmla="*/ 373366 h 616823"/>
              <a:gd name="connsiteX583" fmla="*/ 370439 w 388556"/>
              <a:gd name="connsiteY583" fmla="*/ 374149 h 616823"/>
              <a:gd name="connsiteX584" fmla="*/ 370231 w 388556"/>
              <a:gd name="connsiteY584" fmla="*/ 374436 h 616823"/>
              <a:gd name="connsiteX585" fmla="*/ 369996 w 388556"/>
              <a:gd name="connsiteY585" fmla="*/ 374697 h 616823"/>
              <a:gd name="connsiteX586" fmla="*/ 369996 w 388556"/>
              <a:gd name="connsiteY586" fmla="*/ 374958 h 616823"/>
              <a:gd name="connsiteX587" fmla="*/ 370439 w 388556"/>
              <a:gd name="connsiteY587" fmla="*/ 375766 h 616823"/>
              <a:gd name="connsiteX588" fmla="*/ 370909 w 388556"/>
              <a:gd name="connsiteY588" fmla="*/ 377097 h 616823"/>
              <a:gd name="connsiteX589" fmla="*/ 370909 w 388556"/>
              <a:gd name="connsiteY589" fmla="*/ 377879 h 616823"/>
              <a:gd name="connsiteX590" fmla="*/ 371352 w 388556"/>
              <a:gd name="connsiteY590" fmla="*/ 379497 h 616823"/>
              <a:gd name="connsiteX591" fmla="*/ 371586 w 388556"/>
              <a:gd name="connsiteY591" fmla="*/ 380018 h 616823"/>
              <a:gd name="connsiteX592" fmla="*/ 371795 w 388556"/>
              <a:gd name="connsiteY592" fmla="*/ 380566 h 616823"/>
              <a:gd name="connsiteX593" fmla="*/ 371586 w 388556"/>
              <a:gd name="connsiteY593" fmla="*/ 380827 h 616823"/>
              <a:gd name="connsiteX594" fmla="*/ 371117 w 388556"/>
              <a:gd name="connsiteY594" fmla="*/ 381088 h 616823"/>
              <a:gd name="connsiteX595" fmla="*/ 370909 w 388556"/>
              <a:gd name="connsiteY595" fmla="*/ 381349 h 616823"/>
              <a:gd name="connsiteX596" fmla="*/ 370674 w 388556"/>
              <a:gd name="connsiteY596" fmla="*/ 382157 h 616823"/>
              <a:gd name="connsiteX597" fmla="*/ 370674 w 388556"/>
              <a:gd name="connsiteY597" fmla="*/ 382418 h 616823"/>
              <a:gd name="connsiteX598" fmla="*/ 370909 w 388556"/>
              <a:gd name="connsiteY598" fmla="*/ 382679 h 616823"/>
              <a:gd name="connsiteX599" fmla="*/ 370909 w 388556"/>
              <a:gd name="connsiteY599" fmla="*/ 382940 h 616823"/>
              <a:gd name="connsiteX600" fmla="*/ 370674 w 388556"/>
              <a:gd name="connsiteY600" fmla="*/ 383488 h 616823"/>
              <a:gd name="connsiteX601" fmla="*/ 370674 w 388556"/>
              <a:gd name="connsiteY601" fmla="*/ 384010 h 616823"/>
              <a:gd name="connsiteX602" fmla="*/ 370674 w 388556"/>
              <a:gd name="connsiteY602" fmla="*/ 384270 h 616823"/>
              <a:gd name="connsiteX603" fmla="*/ 370674 w 388556"/>
              <a:gd name="connsiteY603" fmla="*/ 384818 h 616823"/>
              <a:gd name="connsiteX604" fmla="*/ 370439 w 388556"/>
              <a:gd name="connsiteY604" fmla="*/ 385627 h 616823"/>
              <a:gd name="connsiteX605" fmla="*/ 370439 w 388556"/>
              <a:gd name="connsiteY605" fmla="*/ 386148 h 616823"/>
              <a:gd name="connsiteX606" fmla="*/ 370674 w 388556"/>
              <a:gd name="connsiteY606" fmla="*/ 386409 h 616823"/>
              <a:gd name="connsiteX607" fmla="*/ 370909 w 388556"/>
              <a:gd name="connsiteY607" fmla="*/ 386670 h 616823"/>
              <a:gd name="connsiteX608" fmla="*/ 370909 w 388556"/>
              <a:gd name="connsiteY608" fmla="*/ 386957 h 616823"/>
              <a:gd name="connsiteX609" fmla="*/ 370674 w 388556"/>
              <a:gd name="connsiteY609" fmla="*/ 387218 h 616823"/>
              <a:gd name="connsiteX610" fmla="*/ 370674 w 388556"/>
              <a:gd name="connsiteY610" fmla="*/ 387479 h 616823"/>
              <a:gd name="connsiteX611" fmla="*/ 370674 w 388556"/>
              <a:gd name="connsiteY611" fmla="*/ 388001 h 616823"/>
              <a:gd name="connsiteX612" fmla="*/ 370909 w 388556"/>
              <a:gd name="connsiteY612" fmla="*/ 388288 h 616823"/>
              <a:gd name="connsiteX613" fmla="*/ 371117 w 388556"/>
              <a:gd name="connsiteY613" fmla="*/ 388548 h 616823"/>
              <a:gd name="connsiteX614" fmla="*/ 371352 w 388556"/>
              <a:gd name="connsiteY614" fmla="*/ 388548 h 616823"/>
              <a:gd name="connsiteX615" fmla="*/ 371352 w 388556"/>
              <a:gd name="connsiteY615" fmla="*/ 388809 h 616823"/>
              <a:gd name="connsiteX616" fmla="*/ 371352 w 388556"/>
              <a:gd name="connsiteY616" fmla="*/ 389070 h 616823"/>
              <a:gd name="connsiteX617" fmla="*/ 370909 w 388556"/>
              <a:gd name="connsiteY617" fmla="*/ 389070 h 616823"/>
              <a:gd name="connsiteX618" fmla="*/ 370909 w 388556"/>
              <a:gd name="connsiteY618" fmla="*/ 389331 h 616823"/>
              <a:gd name="connsiteX619" fmla="*/ 370909 w 388556"/>
              <a:gd name="connsiteY619" fmla="*/ 389879 h 616823"/>
              <a:gd name="connsiteX620" fmla="*/ 370909 w 388556"/>
              <a:gd name="connsiteY620" fmla="*/ 390400 h 616823"/>
              <a:gd name="connsiteX621" fmla="*/ 369996 w 388556"/>
              <a:gd name="connsiteY621" fmla="*/ 391209 h 616823"/>
              <a:gd name="connsiteX622" fmla="*/ 369762 w 388556"/>
              <a:gd name="connsiteY622" fmla="*/ 391470 h 616823"/>
              <a:gd name="connsiteX623" fmla="*/ 369319 w 388556"/>
              <a:gd name="connsiteY623" fmla="*/ 392540 h 616823"/>
              <a:gd name="connsiteX624" fmla="*/ 369319 w 388556"/>
              <a:gd name="connsiteY624" fmla="*/ 392800 h 616823"/>
              <a:gd name="connsiteX625" fmla="*/ 369319 w 388556"/>
              <a:gd name="connsiteY625" fmla="*/ 393322 h 616823"/>
              <a:gd name="connsiteX626" fmla="*/ 369084 w 388556"/>
              <a:gd name="connsiteY626" fmla="*/ 394131 h 616823"/>
              <a:gd name="connsiteX627" fmla="*/ 369084 w 388556"/>
              <a:gd name="connsiteY627" fmla="*/ 394392 h 616823"/>
              <a:gd name="connsiteX628" fmla="*/ 369553 w 388556"/>
              <a:gd name="connsiteY628" fmla="*/ 394939 h 616823"/>
              <a:gd name="connsiteX629" fmla="*/ 369553 w 388556"/>
              <a:gd name="connsiteY629" fmla="*/ 395200 h 616823"/>
              <a:gd name="connsiteX630" fmla="*/ 369553 w 388556"/>
              <a:gd name="connsiteY630" fmla="*/ 395461 h 616823"/>
              <a:gd name="connsiteX631" fmla="*/ 369319 w 388556"/>
              <a:gd name="connsiteY631" fmla="*/ 395722 h 616823"/>
              <a:gd name="connsiteX632" fmla="*/ 369084 w 388556"/>
              <a:gd name="connsiteY632" fmla="*/ 395983 h 616823"/>
              <a:gd name="connsiteX633" fmla="*/ 368875 w 388556"/>
              <a:gd name="connsiteY633" fmla="*/ 396270 h 616823"/>
              <a:gd name="connsiteX634" fmla="*/ 367755 w 388556"/>
              <a:gd name="connsiteY634" fmla="*/ 396531 h 616823"/>
              <a:gd name="connsiteX635" fmla="*/ 367520 w 388556"/>
              <a:gd name="connsiteY635" fmla="*/ 396792 h 616823"/>
              <a:gd name="connsiteX636" fmla="*/ 367285 w 388556"/>
              <a:gd name="connsiteY636" fmla="*/ 396792 h 616823"/>
              <a:gd name="connsiteX637" fmla="*/ 367285 w 388556"/>
              <a:gd name="connsiteY637" fmla="*/ 397052 h 616823"/>
              <a:gd name="connsiteX638" fmla="*/ 367755 w 388556"/>
              <a:gd name="connsiteY638" fmla="*/ 398644 h 616823"/>
              <a:gd name="connsiteX639" fmla="*/ 368198 w 388556"/>
              <a:gd name="connsiteY639" fmla="*/ 399191 h 616823"/>
              <a:gd name="connsiteX640" fmla="*/ 368198 w 388556"/>
              <a:gd name="connsiteY640" fmla="*/ 399452 h 616823"/>
              <a:gd name="connsiteX641" fmla="*/ 367520 w 388556"/>
              <a:gd name="connsiteY641" fmla="*/ 399713 h 616823"/>
              <a:gd name="connsiteX642" fmla="*/ 367520 w 388556"/>
              <a:gd name="connsiteY642" fmla="*/ 399974 h 616823"/>
              <a:gd name="connsiteX643" fmla="*/ 366842 w 388556"/>
              <a:gd name="connsiteY643" fmla="*/ 400783 h 616823"/>
              <a:gd name="connsiteX644" fmla="*/ 366165 w 388556"/>
              <a:gd name="connsiteY644" fmla="*/ 401044 h 616823"/>
              <a:gd name="connsiteX645" fmla="*/ 365930 w 388556"/>
              <a:gd name="connsiteY645" fmla="*/ 401304 h 616823"/>
              <a:gd name="connsiteX646" fmla="*/ 365721 w 388556"/>
              <a:gd name="connsiteY646" fmla="*/ 402113 h 616823"/>
              <a:gd name="connsiteX647" fmla="*/ 365721 w 388556"/>
              <a:gd name="connsiteY647" fmla="*/ 402374 h 616823"/>
              <a:gd name="connsiteX648" fmla="*/ 365044 w 388556"/>
              <a:gd name="connsiteY648" fmla="*/ 402635 h 616823"/>
              <a:gd name="connsiteX649" fmla="*/ 364574 w 388556"/>
              <a:gd name="connsiteY649" fmla="*/ 402896 h 616823"/>
              <a:gd name="connsiteX650" fmla="*/ 364574 w 388556"/>
              <a:gd name="connsiteY650" fmla="*/ 403183 h 616823"/>
              <a:gd name="connsiteX651" fmla="*/ 364809 w 388556"/>
              <a:gd name="connsiteY651" fmla="*/ 403443 h 616823"/>
              <a:gd name="connsiteX652" fmla="*/ 364809 w 388556"/>
              <a:gd name="connsiteY652" fmla="*/ 403965 h 616823"/>
              <a:gd name="connsiteX653" fmla="*/ 364574 w 388556"/>
              <a:gd name="connsiteY653" fmla="*/ 404226 h 616823"/>
              <a:gd name="connsiteX654" fmla="*/ 364809 w 388556"/>
              <a:gd name="connsiteY654" fmla="*/ 404774 h 616823"/>
              <a:gd name="connsiteX655" fmla="*/ 364574 w 388556"/>
              <a:gd name="connsiteY655" fmla="*/ 405035 h 616823"/>
              <a:gd name="connsiteX656" fmla="*/ 364366 w 388556"/>
              <a:gd name="connsiteY656" fmla="*/ 405295 h 616823"/>
              <a:gd name="connsiteX657" fmla="*/ 364131 w 388556"/>
              <a:gd name="connsiteY657" fmla="*/ 405295 h 616823"/>
              <a:gd name="connsiteX658" fmla="*/ 363688 w 388556"/>
              <a:gd name="connsiteY658" fmla="*/ 405295 h 616823"/>
              <a:gd name="connsiteX659" fmla="*/ 362332 w 388556"/>
              <a:gd name="connsiteY659" fmla="*/ 405295 h 616823"/>
              <a:gd name="connsiteX660" fmla="*/ 362332 w 388556"/>
              <a:gd name="connsiteY660" fmla="*/ 405556 h 616823"/>
              <a:gd name="connsiteX661" fmla="*/ 362098 w 388556"/>
              <a:gd name="connsiteY661" fmla="*/ 405556 h 616823"/>
              <a:gd name="connsiteX662" fmla="*/ 362332 w 388556"/>
              <a:gd name="connsiteY662" fmla="*/ 405843 h 616823"/>
              <a:gd name="connsiteX663" fmla="*/ 362567 w 388556"/>
              <a:gd name="connsiteY663" fmla="*/ 406104 h 616823"/>
              <a:gd name="connsiteX664" fmla="*/ 362776 w 388556"/>
              <a:gd name="connsiteY664" fmla="*/ 406626 h 616823"/>
              <a:gd name="connsiteX665" fmla="*/ 362776 w 388556"/>
              <a:gd name="connsiteY665" fmla="*/ 407174 h 616823"/>
              <a:gd name="connsiteX666" fmla="*/ 362776 w 388556"/>
              <a:gd name="connsiteY666" fmla="*/ 407435 h 616823"/>
              <a:gd name="connsiteX667" fmla="*/ 362332 w 388556"/>
              <a:gd name="connsiteY667" fmla="*/ 408217 h 616823"/>
              <a:gd name="connsiteX668" fmla="*/ 362098 w 388556"/>
              <a:gd name="connsiteY668" fmla="*/ 409286 h 616823"/>
              <a:gd name="connsiteX669" fmla="*/ 361890 w 388556"/>
              <a:gd name="connsiteY669" fmla="*/ 409547 h 616823"/>
              <a:gd name="connsiteX670" fmla="*/ 361655 w 388556"/>
              <a:gd name="connsiteY670" fmla="*/ 409808 h 616823"/>
              <a:gd name="connsiteX671" fmla="*/ 361420 w 388556"/>
              <a:gd name="connsiteY671" fmla="*/ 409808 h 616823"/>
              <a:gd name="connsiteX672" fmla="*/ 361655 w 388556"/>
              <a:gd name="connsiteY672" fmla="*/ 410095 h 616823"/>
              <a:gd name="connsiteX673" fmla="*/ 361890 w 388556"/>
              <a:gd name="connsiteY673" fmla="*/ 410617 h 616823"/>
              <a:gd name="connsiteX674" fmla="*/ 361890 w 388556"/>
              <a:gd name="connsiteY674" fmla="*/ 411400 h 616823"/>
              <a:gd name="connsiteX675" fmla="*/ 361890 w 388556"/>
              <a:gd name="connsiteY675" fmla="*/ 411686 h 616823"/>
              <a:gd name="connsiteX676" fmla="*/ 361420 w 388556"/>
              <a:gd name="connsiteY676" fmla="*/ 411947 h 616823"/>
              <a:gd name="connsiteX677" fmla="*/ 361420 w 388556"/>
              <a:gd name="connsiteY677" fmla="*/ 412208 h 616823"/>
              <a:gd name="connsiteX678" fmla="*/ 361655 w 388556"/>
              <a:gd name="connsiteY678" fmla="*/ 413017 h 616823"/>
              <a:gd name="connsiteX679" fmla="*/ 362098 w 388556"/>
              <a:gd name="connsiteY679" fmla="*/ 413278 h 616823"/>
              <a:gd name="connsiteX680" fmla="*/ 362332 w 388556"/>
              <a:gd name="connsiteY680" fmla="*/ 413538 h 616823"/>
              <a:gd name="connsiteX681" fmla="*/ 362332 w 388556"/>
              <a:gd name="connsiteY681" fmla="*/ 413799 h 616823"/>
              <a:gd name="connsiteX682" fmla="*/ 362098 w 388556"/>
              <a:gd name="connsiteY682" fmla="*/ 414060 h 616823"/>
              <a:gd name="connsiteX683" fmla="*/ 362332 w 388556"/>
              <a:gd name="connsiteY683" fmla="*/ 414347 h 616823"/>
              <a:gd name="connsiteX684" fmla="*/ 362567 w 388556"/>
              <a:gd name="connsiteY684" fmla="*/ 414869 h 616823"/>
              <a:gd name="connsiteX685" fmla="*/ 362567 w 388556"/>
              <a:gd name="connsiteY685" fmla="*/ 415130 h 616823"/>
              <a:gd name="connsiteX686" fmla="*/ 362567 w 388556"/>
              <a:gd name="connsiteY686" fmla="*/ 415652 h 616823"/>
              <a:gd name="connsiteX687" fmla="*/ 362332 w 388556"/>
              <a:gd name="connsiteY687" fmla="*/ 416199 h 616823"/>
              <a:gd name="connsiteX688" fmla="*/ 362332 w 388556"/>
              <a:gd name="connsiteY688" fmla="*/ 417243 h 616823"/>
              <a:gd name="connsiteX689" fmla="*/ 362332 w 388556"/>
              <a:gd name="connsiteY689" fmla="*/ 417530 h 616823"/>
              <a:gd name="connsiteX690" fmla="*/ 362332 w 388556"/>
              <a:gd name="connsiteY690" fmla="*/ 417790 h 616823"/>
              <a:gd name="connsiteX691" fmla="*/ 362332 w 388556"/>
              <a:gd name="connsiteY691" fmla="*/ 418312 h 616823"/>
              <a:gd name="connsiteX692" fmla="*/ 361890 w 388556"/>
              <a:gd name="connsiteY692" fmla="*/ 418860 h 616823"/>
              <a:gd name="connsiteX693" fmla="*/ 361420 w 388556"/>
              <a:gd name="connsiteY693" fmla="*/ 419642 h 616823"/>
              <a:gd name="connsiteX694" fmla="*/ 361655 w 388556"/>
              <a:gd name="connsiteY694" fmla="*/ 419904 h 616823"/>
              <a:gd name="connsiteX695" fmla="*/ 362567 w 388556"/>
              <a:gd name="connsiteY695" fmla="*/ 420712 h 616823"/>
              <a:gd name="connsiteX696" fmla="*/ 363010 w 388556"/>
              <a:gd name="connsiteY696" fmla="*/ 421234 h 616823"/>
              <a:gd name="connsiteX697" fmla="*/ 363219 w 388556"/>
              <a:gd name="connsiteY697" fmla="*/ 421495 h 616823"/>
              <a:gd name="connsiteX698" fmla="*/ 363219 w 388556"/>
              <a:gd name="connsiteY698" fmla="*/ 421782 h 616823"/>
              <a:gd name="connsiteX699" fmla="*/ 363010 w 388556"/>
              <a:gd name="connsiteY699" fmla="*/ 422042 h 616823"/>
              <a:gd name="connsiteX700" fmla="*/ 362776 w 388556"/>
              <a:gd name="connsiteY700" fmla="*/ 422564 h 616823"/>
              <a:gd name="connsiteX701" fmla="*/ 363010 w 388556"/>
              <a:gd name="connsiteY701" fmla="*/ 423373 h 616823"/>
              <a:gd name="connsiteX702" fmla="*/ 363219 w 388556"/>
              <a:gd name="connsiteY702" fmla="*/ 423894 h 616823"/>
              <a:gd name="connsiteX703" fmla="*/ 363897 w 388556"/>
              <a:gd name="connsiteY703" fmla="*/ 425747 h 616823"/>
              <a:gd name="connsiteX704" fmla="*/ 363897 w 388556"/>
              <a:gd name="connsiteY704" fmla="*/ 426008 h 616823"/>
              <a:gd name="connsiteX705" fmla="*/ 363454 w 388556"/>
              <a:gd name="connsiteY705" fmla="*/ 427077 h 616823"/>
              <a:gd name="connsiteX706" fmla="*/ 363219 w 388556"/>
              <a:gd name="connsiteY706" fmla="*/ 427599 h 616823"/>
              <a:gd name="connsiteX707" fmla="*/ 363010 w 388556"/>
              <a:gd name="connsiteY707" fmla="*/ 427860 h 616823"/>
              <a:gd name="connsiteX708" fmla="*/ 363010 w 388556"/>
              <a:gd name="connsiteY708" fmla="*/ 428929 h 616823"/>
              <a:gd name="connsiteX709" fmla="*/ 363010 w 388556"/>
              <a:gd name="connsiteY709" fmla="*/ 429738 h 616823"/>
              <a:gd name="connsiteX710" fmla="*/ 363219 w 388556"/>
              <a:gd name="connsiteY710" fmla="*/ 430520 h 616823"/>
              <a:gd name="connsiteX711" fmla="*/ 363454 w 388556"/>
              <a:gd name="connsiteY711" fmla="*/ 431042 h 616823"/>
              <a:gd name="connsiteX712" fmla="*/ 364366 w 388556"/>
              <a:gd name="connsiteY712" fmla="*/ 431590 h 616823"/>
              <a:gd name="connsiteX713" fmla="*/ 364574 w 388556"/>
              <a:gd name="connsiteY713" fmla="*/ 431851 h 616823"/>
              <a:gd name="connsiteX714" fmla="*/ 364809 w 388556"/>
              <a:gd name="connsiteY714" fmla="*/ 432920 h 616823"/>
              <a:gd name="connsiteX715" fmla="*/ 366842 w 388556"/>
              <a:gd name="connsiteY715" fmla="*/ 435033 h 616823"/>
              <a:gd name="connsiteX716" fmla="*/ 367285 w 388556"/>
              <a:gd name="connsiteY716" fmla="*/ 435294 h 616823"/>
              <a:gd name="connsiteX717" fmla="*/ 367520 w 388556"/>
              <a:gd name="connsiteY717" fmla="*/ 435555 h 616823"/>
              <a:gd name="connsiteX718" fmla="*/ 367755 w 388556"/>
              <a:gd name="connsiteY718" fmla="*/ 435555 h 616823"/>
              <a:gd name="connsiteX719" fmla="*/ 368198 w 388556"/>
              <a:gd name="connsiteY719" fmla="*/ 435816 h 616823"/>
              <a:gd name="connsiteX720" fmla="*/ 368198 w 388556"/>
              <a:gd name="connsiteY720" fmla="*/ 436103 h 616823"/>
              <a:gd name="connsiteX721" fmla="*/ 367963 w 388556"/>
              <a:gd name="connsiteY721" fmla="*/ 436363 h 616823"/>
              <a:gd name="connsiteX722" fmla="*/ 367755 w 388556"/>
              <a:gd name="connsiteY722" fmla="*/ 436624 h 616823"/>
              <a:gd name="connsiteX723" fmla="*/ 367520 w 388556"/>
              <a:gd name="connsiteY723" fmla="*/ 437146 h 616823"/>
              <a:gd name="connsiteX724" fmla="*/ 367520 w 388556"/>
              <a:gd name="connsiteY724" fmla="*/ 437407 h 616823"/>
              <a:gd name="connsiteX725" fmla="*/ 367520 w 388556"/>
              <a:gd name="connsiteY725" fmla="*/ 437694 h 616823"/>
              <a:gd name="connsiteX726" fmla="*/ 367755 w 388556"/>
              <a:gd name="connsiteY726" fmla="*/ 437955 h 616823"/>
              <a:gd name="connsiteX727" fmla="*/ 368198 w 388556"/>
              <a:gd name="connsiteY727" fmla="*/ 437955 h 616823"/>
              <a:gd name="connsiteX728" fmla="*/ 368875 w 388556"/>
              <a:gd name="connsiteY728" fmla="*/ 438998 h 616823"/>
              <a:gd name="connsiteX729" fmla="*/ 369553 w 388556"/>
              <a:gd name="connsiteY729" fmla="*/ 439546 h 616823"/>
              <a:gd name="connsiteX730" fmla="*/ 369762 w 388556"/>
              <a:gd name="connsiteY730" fmla="*/ 439546 h 616823"/>
              <a:gd name="connsiteX731" fmla="*/ 370231 w 388556"/>
              <a:gd name="connsiteY731" fmla="*/ 440068 h 616823"/>
              <a:gd name="connsiteX732" fmla="*/ 370439 w 388556"/>
              <a:gd name="connsiteY732" fmla="*/ 440068 h 616823"/>
              <a:gd name="connsiteX733" fmla="*/ 370439 w 388556"/>
              <a:gd name="connsiteY733" fmla="*/ 440329 h 616823"/>
              <a:gd name="connsiteX734" fmla="*/ 370439 w 388556"/>
              <a:gd name="connsiteY734" fmla="*/ 440589 h 616823"/>
              <a:gd name="connsiteX735" fmla="*/ 370439 w 388556"/>
              <a:gd name="connsiteY735" fmla="*/ 440876 h 616823"/>
              <a:gd name="connsiteX736" fmla="*/ 370231 w 388556"/>
              <a:gd name="connsiteY736" fmla="*/ 441398 h 616823"/>
              <a:gd name="connsiteX737" fmla="*/ 370231 w 388556"/>
              <a:gd name="connsiteY737" fmla="*/ 441659 h 616823"/>
              <a:gd name="connsiteX738" fmla="*/ 370231 w 388556"/>
              <a:gd name="connsiteY738" fmla="*/ 441920 h 616823"/>
              <a:gd name="connsiteX739" fmla="*/ 370674 w 388556"/>
              <a:gd name="connsiteY739" fmla="*/ 441920 h 616823"/>
              <a:gd name="connsiteX740" fmla="*/ 370674 w 388556"/>
              <a:gd name="connsiteY740" fmla="*/ 442181 h 616823"/>
              <a:gd name="connsiteX741" fmla="*/ 370674 w 388556"/>
              <a:gd name="connsiteY741" fmla="*/ 442729 h 616823"/>
              <a:gd name="connsiteX742" fmla="*/ 370439 w 388556"/>
              <a:gd name="connsiteY742" fmla="*/ 443511 h 616823"/>
              <a:gd name="connsiteX743" fmla="*/ 370439 w 388556"/>
              <a:gd name="connsiteY743" fmla="*/ 444581 h 616823"/>
              <a:gd name="connsiteX744" fmla="*/ 370439 w 388556"/>
              <a:gd name="connsiteY744" fmla="*/ 444841 h 616823"/>
              <a:gd name="connsiteX745" fmla="*/ 370674 w 388556"/>
              <a:gd name="connsiteY745" fmla="*/ 445363 h 616823"/>
              <a:gd name="connsiteX746" fmla="*/ 370674 w 388556"/>
              <a:gd name="connsiteY746" fmla="*/ 445624 h 616823"/>
              <a:gd name="connsiteX747" fmla="*/ 370439 w 388556"/>
              <a:gd name="connsiteY747" fmla="*/ 446172 h 616823"/>
              <a:gd name="connsiteX748" fmla="*/ 370439 w 388556"/>
              <a:gd name="connsiteY748" fmla="*/ 446433 h 616823"/>
              <a:gd name="connsiteX749" fmla="*/ 371117 w 388556"/>
              <a:gd name="connsiteY749" fmla="*/ 447476 h 616823"/>
              <a:gd name="connsiteX750" fmla="*/ 371117 w 388556"/>
              <a:gd name="connsiteY750" fmla="*/ 448024 h 616823"/>
              <a:gd name="connsiteX751" fmla="*/ 371352 w 388556"/>
              <a:gd name="connsiteY751" fmla="*/ 448546 h 616823"/>
              <a:gd name="connsiteX752" fmla="*/ 371795 w 388556"/>
              <a:gd name="connsiteY752" fmla="*/ 449354 h 616823"/>
              <a:gd name="connsiteX753" fmla="*/ 372264 w 388556"/>
              <a:gd name="connsiteY753" fmla="*/ 449615 h 616823"/>
              <a:gd name="connsiteX754" fmla="*/ 372264 w 388556"/>
              <a:gd name="connsiteY754" fmla="*/ 449876 h 616823"/>
              <a:gd name="connsiteX755" fmla="*/ 372264 w 388556"/>
              <a:gd name="connsiteY755" fmla="*/ 450398 h 616823"/>
              <a:gd name="connsiteX756" fmla="*/ 372264 w 388556"/>
              <a:gd name="connsiteY756" fmla="*/ 450658 h 616823"/>
              <a:gd name="connsiteX757" fmla="*/ 372030 w 388556"/>
              <a:gd name="connsiteY757" fmla="*/ 450920 h 616823"/>
              <a:gd name="connsiteX758" fmla="*/ 371586 w 388556"/>
              <a:gd name="connsiteY758" fmla="*/ 451728 h 616823"/>
              <a:gd name="connsiteX759" fmla="*/ 371586 w 388556"/>
              <a:gd name="connsiteY759" fmla="*/ 452250 h 616823"/>
              <a:gd name="connsiteX760" fmla="*/ 371586 w 388556"/>
              <a:gd name="connsiteY760" fmla="*/ 452511 h 616823"/>
              <a:gd name="connsiteX761" fmla="*/ 372030 w 388556"/>
              <a:gd name="connsiteY761" fmla="*/ 452772 h 616823"/>
              <a:gd name="connsiteX762" fmla="*/ 371795 w 388556"/>
              <a:gd name="connsiteY762" fmla="*/ 453058 h 616823"/>
              <a:gd name="connsiteX763" fmla="*/ 371795 w 388556"/>
              <a:gd name="connsiteY763" fmla="*/ 453319 h 616823"/>
              <a:gd name="connsiteX764" fmla="*/ 371586 w 388556"/>
              <a:gd name="connsiteY764" fmla="*/ 453580 h 616823"/>
              <a:gd name="connsiteX765" fmla="*/ 371586 w 388556"/>
              <a:gd name="connsiteY765" fmla="*/ 453841 h 616823"/>
              <a:gd name="connsiteX766" fmla="*/ 371117 w 388556"/>
              <a:gd name="connsiteY766" fmla="*/ 454623 h 616823"/>
              <a:gd name="connsiteX767" fmla="*/ 370439 w 388556"/>
              <a:gd name="connsiteY767" fmla="*/ 455954 h 616823"/>
              <a:gd name="connsiteX768" fmla="*/ 369996 w 388556"/>
              <a:gd name="connsiteY768" fmla="*/ 457023 h 616823"/>
              <a:gd name="connsiteX769" fmla="*/ 369553 w 388556"/>
              <a:gd name="connsiteY769" fmla="*/ 457545 h 616823"/>
              <a:gd name="connsiteX770" fmla="*/ 369084 w 388556"/>
              <a:gd name="connsiteY770" fmla="*/ 459397 h 616823"/>
              <a:gd name="connsiteX771" fmla="*/ 369319 w 388556"/>
              <a:gd name="connsiteY771" fmla="*/ 461510 h 616823"/>
              <a:gd name="connsiteX772" fmla="*/ 369553 w 388556"/>
              <a:gd name="connsiteY772" fmla="*/ 462319 h 616823"/>
              <a:gd name="connsiteX773" fmla="*/ 369553 w 388556"/>
              <a:gd name="connsiteY773" fmla="*/ 462841 h 616823"/>
              <a:gd name="connsiteX774" fmla="*/ 369762 w 388556"/>
              <a:gd name="connsiteY774" fmla="*/ 463101 h 616823"/>
              <a:gd name="connsiteX775" fmla="*/ 369553 w 388556"/>
              <a:gd name="connsiteY775" fmla="*/ 464432 h 616823"/>
              <a:gd name="connsiteX776" fmla="*/ 369553 w 388556"/>
              <a:gd name="connsiteY776" fmla="*/ 464693 h 616823"/>
              <a:gd name="connsiteX777" fmla="*/ 369319 w 388556"/>
              <a:gd name="connsiteY777" fmla="*/ 464693 h 616823"/>
              <a:gd name="connsiteX778" fmla="*/ 368875 w 388556"/>
              <a:gd name="connsiteY778" fmla="*/ 464693 h 616823"/>
              <a:gd name="connsiteX779" fmla="*/ 368641 w 388556"/>
              <a:gd name="connsiteY779" fmla="*/ 464954 h 616823"/>
              <a:gd name="connsiteX780" fmla="*/ 368641 w 388556"/>
              <a:gd name="connsiteY780" fmla="*/ 465475 h 616823"/>
              <a:gd name="connsiteX781" fmla="*/ 368406 w 388556"/>
              <a:gd name="connsiteY781" fmla="*/ 466284 h 616823"/>
              <a:gd name="connsiteX782" fmla="*/ 368198 w 388556"/>
              <a:gd name="connsiteY782" fmla="*/ 466806 h 616823"/>
              <a:gd name="connsiteX783" fmla="*/ 368406 w 388556"/>
              <a:gd name="connsiteY783" fmla="*/ 467875 h 616823"/>
              <a:gd name="connsiteX784" fmla="*/ 368406 w 388556"/>
              <a:gd name="connsiteY784" fmla="*/ 468397 h 616823"/>
              <a:gd name="connsiteX785" fmla="*/ 368198 w 388556"/>
              <a:gd name="connsiteY785" fmla="*/ 468658 h 616823"/>
              <a:gd name="connsiteX786" fmla="*/ 367963 w 388556"/>
              <a:gd name="connsiteY786" fmla="*/ 468918 h 616823"/>
              <a:gd name="connsiteX787" fmla="*/ 367755 w 388556"/>
              <a:gd name="connsiteY787" fmla="*/ 470249 h 616823"/>
              <a:gd name="connsiteX788" fmla="*/ 367285 w 388556"/>
              <a:gd name="connsiteY788" fmla="*/ 471553 h 616823"/>
              <a:gd name="connsiteX789" fmla="*/ 366842 w 388556"/>
              <a:gd name="connsiteY789" fmla="*/ 472623 h 616823"/>
              <a:gd name="connsiteX790" fmla="*/ 366842 w 388556"/>
              <a:gd name="connsiteY790" fmla="*/ 472884 h 616823"/>
              <a:gd name="connsiteX791" fmla="*/ 366842 w 388556"/>
              <a:gd name="connsiteY791" fmla="*/ 473692 h 616823"/>
              <a:gd name="connsiteX792" fmla="*/ 366842 w 388556"/>
              <a:gd name="connsiteY792" fmla="*/ 473953 h 616823"/>
              <a:gd name="connsiteX793" fmla="*/ 367285 w 388556"/>
              <a:gd name="connsiteY793" fmla="*/ 473953 h 616823"/>
              <a:gd name="connsiteX794" fmla="*/ 367520 w 388556"/>
              <a:gd name="connsiteY794" fmla="*/ 474214 h 616823"/>
              <a:gd name="connsiteX795" fmla="*/ 367520 w 388556"/>
              <a:gd name="connsiteY795" fmla="*/ 474475 h 616823"/>
              <a:gd name="connsiteX796" fmla="*/ 367520 w 388556"/>
              <a:gd name="connsiteY796" fmla="*/ 474736 h 616823"/>
              <a:gd name="connsiteX797" fmla="*/ 367285 w 388556"/>
              <a:gd name="connsiteY797" fmla="*/ 475805 h 616823"/>
              <a:gd name="connsiteX798" fmla="*/ 367285 w 388556"/>
              <a:gd name="connsiteY798" fmla="*/ 476066 h 616823"/>
              <a:gd name="connsiteX799" fmla="*/ 367077 w 388556"/>
              <a:gd name="connsiteY799" fmla="*/ 476327 h 616823"/>
              <a:gd name="connsiteX800" fmla="*/ 367077 w 388556"/>
              <a:gd name="connsiteY800" fmla="*/ 476588 h 616823"/>
              <a:gd name="connsiteX801" fmla="*/ 367755 w 388556"/>
              <a:gd name="connsiteY801" fmla="*/ 477370 h 616823"/>
              <a:gd name="connsiteX802" fmla="*/ 367755 w 388556"/>
              <a:gd name="connsiteY802" fmla="*/ 478701 h 616823"/>
              <a:gd name="connsiteX803" fmla="*/ 367520 w 388556"/>
              <a:gd name="connsiteY803" fmla="*/ 478962 h 616823"/>
              <a:gd name="connsiteX804" fmla="*/ 367285 w 388556"/>
              <a:gd name="connsiteY804" fmla="*/ 479483 h 616823"/>
              <a:gd name="connsiteX805" fmla="*/ 367285 w 388556"/>
              <a:gd name="connsiteY805" fmla="*/ 479744 h 616823"/>
              <a:gd name="connsiteX806" fmla="*/ 367285 w 388556"/>
              <a:gd name="connsiteY806" fmla="*/ 480292 h 616823"/>
              <a:gd name="connsiteX807" fmla="*/ 367077 w 388556"/>
              <a:gd name="connsiteY807" fmla="*/ 481596 h 616823"/>
              <a:gd name="connsiteX808" fmla="*/ 366608 w 388556"/>
              <a:gd name="connsiteY808" fmla="*/ 482144 h 616823"/>
              <a:gd name="connsiteX809" fmla="*/ 365930 w 388556"/>
              <a:gd name="connsiteY809" fmla="*/ 482926 h 616823"/>
              <a:gd name="connsiteX810" fmla="*/ 364809 w 388556"/>
              <a:gd name="connsiteY810" fmla="*/ 483188 h 616823"/>
              <a:gd name="connsiteX811" fmla="*/ 364574 w 388556"/>
              <a:gd name="connsiteY811" fmla="*/ 483448 h 616823"/>
              <a:gd name="connsiteX812" fmla="*/ 364366 w 388556"/>
              <a:gd name="connsiteY812" fmla="*/ 483709 h 616823"/>
              <a:gd name="connsiteX813" fmla="*/ 364366 w 388556"/>
              <a:gd name="connsiteY813" fmla="*/ 483970 h 616823"/>
              <a:gd name="connsiteX814" fmla="*/ 364574 w 388556"/>
              <a:gd name="connsiteY814" fmla="*/ 484257 h 616823"/>
              <a:gd name="connsiteX815" fmla="*/ 364574 w 388556"/>
              <a:gd name="connsiteY815" fmla="*/ 484518 h 616823"/>
              <a:gd name="connsiteX816" fmla="*/ 364574 w 388556"/>
              <a:gd name="connsiteY816" fmla="*/ 485040 h 616823"/>
              <a:gd name="connsiteX817" fmla="*/ 364574 w 388556"/>
              <a:gd name="connsiteY817" fmla="*/ 485561 h 616823"/>
              <a:gd name="connsiteX818" fmla="*/ 364574 w 388556"/>
              <a:gd name="connsiteY818" fmla="*/ 486083 h 616823"/>
              <a:gd name="connsiteX819" fmla="*/ 364574 w 388556"/>
              <a:gd name="connsiteY819" fmla="*/ 486370 h 616823"/>
              <a:gd name="connsiteX820" fmla="*/ 365044 w 388556"/>
              <a:gd name="connsiteY820" fmla="*/ 486631 h 616823"/>
              <a:gd name="connsiteX821" fmla="*/ 365252 w 388556"/>
              <a:gd name="connsiteY821" fmla="*/ 487413 h 616823"/>
              <a:gd name="connsiteX822" fmla="*/ 365487 w 388556"/>
              <a:gd name="connsiteY822" fmla="*/ 488196 h 616823"/>
              <a:gd name="connsiteX823" fmla="*/ 365721 w 388556"/>
              <a:gd name="connsiteY823" fmla="*/ 488744 h 616823"/>
              <a:gd name="connsiteX824" fmla="*/ 365930 w 388556"/>
              <a:gd name="connsiteY824" fmla="*/ 489265 h 616823"/>
              <a:gd name="connsiteX825" fmla="*/ 366165 w 388556"/>
              <a:gd name="connsiteY825" fmla="*/ 489526 h 616823"/>
              <a:gd name="connsiteX826" fmla="*/ 366399 w 388556"/>
              <a:gd name="connsiteY826" fmla="*/ 490309 h 616823"/>
              <a:gd name="connsiteX827" fmla="*/ 366165 w 388556"/>
              <a:gd name="connsiteY827" fmla="*/ 491117 h 616823"/>
              <a:gd name="connsiteX828" fmla="*/ 366165 w 388556"/>
              <a:gd name="connsiteY828" fmla="*/ 492161 h 616823"/>
              <a:gd name="connsiteX829" fmla="*/ 365930 w 388556"/>
              <a:gd name="connsiteY829" fmla="*/ 492422 h 616823"/>
              <a:gd name="connsiteX830" fmla="*/ 365252 w 388556"/>
              <a:gd name="connsiteY830" fmla="*/ 492944 h 616823"/>
              <a:gd name="connsiteX831" fmla="*/ 365252 w 388556"/>
              <a:gd name="connsiteY831" fmla="*/ 493231 h 616823"/>
              <a:gd name="connsiteX832" fmla="*/ 365044 w 388556"/>
              <a:gd name="connsiteY832" fmla="*/ 494274 h 616823"/>
              <a:gd name="connsiteX833" fmla="*/ 365044 w 388556"/>
              <a:gd name="connsiteY833" fmla="*/ 494796 h 616823"/>
              <a:gd name="connsiteX834" fmla="*/ 365044 w 388556"/>
              <a:gd name="connsiteY834" fmla="*/ 495317 h 616823"/>
              <a:gd name="connsiteX835" fmla="*/ 365252 w 388556"/>
              <a:gd name="connsiteY835" fmla="*/ 495604 h 616823"/>
              <a:gd name="connsiteX836" fmla="*/ 365487 w 388556"/>
              <a:gd name="connsiteY836" fmla="*/ 495317 h 616823"/>
              <a:gd name="connsiteX837" fmla="*/ 365721 w 388556"/>
              <a:gd name="connsiteY837" fmla="*/ 495604 h 616823"/>
              <a:gd name="connsiteX838" fmla="*/ 366165 w 388556"/>
              <a:gd name="connsiteY838" fmla="*/ 496126 h 616823"/>
              <a:gd name="connsiteX839" fmla="*/ 366165 w 388556"/>
              <a:gd name="connsiteY839" fmla="*/ 496387 h 616823"/>
              <a:gd name="connsiteX840" fmla="*/ 365930 w 388556"/>
              <a:gd name="connsiteY840" fmla="*/ 497978 h 616823"/>
              <a:gd name="connsiteX841" fmla="*/ 366842 w 388556"/>
              <a:gd name="connsiteY841" fmla="*/ 498761 h 616823"/>
              <a:gd name="connsiteX842" fmla="*/ 367755 w 388556"/>
              <a:gd name="connsiteY842" fmla="*/ 498761 h 616823"/>
              <a:gd name="connsiteX843" fmla="*/ 368406 w 388556"/>
              <a:gd name="connsiteY843" fmla="*/ 499021 h 616823"/>
              <a:gd name="connsiteX844" fmla="*/ 368641 w 388556"/>
              <a:gd name="connsiteY844" fmla="*/ 499282 h 616823"/>
              <a:gd name="connsiteX845" fmla="*/ 369084 w 388556"/>
              <a:gd name="connsiteY845" fmla="*/ 500065 h 616823"/>
              <a:gd name="connsiteX846" fmla="*/ 369762 w 388556"/>
              <a:gd name="connsiteY846" fmla="*/ 500873 h 616823"/>
              <a:gd name="connsiteX847" fmla="*/ 369996 w 388556"/>
              <a:gd name="connsiteY847" fmla="*/ 501395 h 616823"/>
              <a:gd name="connsiteX848" fmla="*/ 370231 w 388556"/>
              <a:gd name="connsiteY848" fmla="*/ 501917 h 616823"/>
              <a:gd name="connsiteX849" fmla="*/ 370674 w 388556"/>
              <a:gd name="connsiteY849" fmla="*/ 503247 h 616823"/>
              <a:gd name="connsiteX850" fmla="*/ 370909 w 388556"/>
              <a:gd name="connsiteY850" fmla="*/ 503769 h 616823"/>
              <a:gd name="connsiteX851" fmla="*/ 371117 w 388556"/>
              <a:gd name="connsiteY851" fmla="*/ 503769 h 616823"/>
              <a:gd name="connsiteX852" fmla="*/ 371352 w 388556"/>
              <a:gd name="connsiteY852" fmla="*/ 503769 h 616823"/>
              <a:gd name="connsiteX853" fmla="*/ 371586 w 388556"/>
              <a:gd name="connsiteY853" fmla="*/ 504291 h 616823"/>
              <a:gd name="connsiteX854" fmla="*/ 372473 w 388556"/>
              <a:gd name="connsiteY854" fmla="*/ 504812 h 616823"/>
              <a:gd name="connsiteX855" fmla="*/ 372707 w 388556"/>
              <a:gd name="connsiteY855" fmla="*/ 505099 h 616823"/>
              <a:gd name="connsiteX856" fmla="*/ 372942 w 388556"/>
              <a:gd name="connsiteY856" fmla="*/ 505360 h 616823"/>
              <a:gd name="connsiteX857" fmla="*/ 373150 w 388556"/>
              <a:gd name="connsiteY857" fmla="*/ 506143 h 616823"/>
              <a:gd name="connsiteX858" fmla="*/ 373594 w 388556"/>
              <a:gd name="connsiteY858" fmla="*/ 506665 h 616823"/>
              <a:gd name="connsiteX859" fmla="*/ 374063 w 388556"/>
              <a:gd name="connsiteY859" fmla="*/ 508256 h 616823"/>
              <a:gd name="connsiteX860" fmla="*/ 373594 w 388556"/>
              <a:gd name="connsiteY860" fmla="*/ 509299 h 616823"/>
              <a:gd name="connsiteX861" fmla="*/ 373594 w 388556"/>
              <a:gd name="connsiteY861" fmla="*/ 509560 h 616823"/>
              <a:gd name="connsiteX862" fmla="*/ 374740 w 388556"/>
              <a:gd name="connsiteY862" fmla="*/ 511412 h 616823"/>
              <a:gd name="connsiteX863" fmla="*/ 375418 w 388556"/>
              <a:gd name="connsiteY863" fmla="*/ 511934 h 616823"/>
              <a:gd name="connsiteX864" fmla="*/ 375627 w 388556"/>
              <a:gd name="connsiteY864" fmla="*/ 512195 h 616823"/>
              <a:gd name="connsiteX865" fmla="*/ 375862 w 388556"/>
              <a:gd name="connsiteY865" fmla="*/ 513264 h 616823"/>
              <a:gd name="connsiteX866" fmla="*/ 375862 w 388556"/>
              <a:gd name="connsiteY866" fmla="*/ 513525 h 616823"/>
              <a:gd name="connsiteX867" fmla="*/ 375862 w 388556"/>
              <a:gd name="connsiteY867" fmla="*/ 514830 h 616823"/>
              <a:gd name="connsiteX868" fmla="*/ 376304 w 388556"/>
              <a:gd name="connsiteY868" fmla="*/ 515899 h 616823"/>
              <a:gd name="connsiteX869" fmla="*/ 376304 w 388556"/>
              <a:gd name="connsiteY869" fmla="*/ 516421 h 616823"/>
              <a:gd name="connsiteX870" fmla="*/ 376774 w 388556"/>
              <a:gd name="connsiteY870" fmla="*/ 516942 h 616823"/>
              <a:gd name="connsiteX871" fmla="*/ 376774 w 388556"/>
              <a:gd name="connsiteY871" fmla="*/ 517203 h 616823"/>
              <a:gd name="connsiteX872" fmla="*/ 376774 w 388556"/>
              <a:gd name="connsiteY872" fmla="*/ 517725 h 616823"/>
              <a:gd name="connsiteX873" fmla="*/ 376539 w 388556"/>
              <a:gd name="connsiteY873" fmla="*/ 518247 h 616823"/>
              <a:gd name="connsiteX874" fmla="*/ 376539 w 388556"/>
              <a:gd name="connsiteY874" fmla="*/ 518794 h 616823"/>
              <a:gd name="connsiteX875" fmla="*/ 374063 w 388556"/>
              <a:gd name="connsiteY875" fmla="*/ 518794 h 616823"/>
              <a:gd name="connsiteX876" fmla="*/ 373828 w 388556"/>
              <a:gd name="connsiteY876" fmla="*/ 518794 h 616823"/>
              <a:gd name="connsiteX877" fmla="*/ 373594 w 388556"/>
              <a:gd name="connsiteY877" fmla="*/ 518794 h 616823"/>
              <a:gd name="connsiteX878" fmla="*/ 373385 w 388556"/>
              <a:gd name="connsiteY878" fmla="*/ 518794 h 616823"/>
              <a:gd name="connsiteX879" fmla="*/ 371117 w 388556"/>
              <a:gd name="connsiteY879" fmla="*/ 518794 h 616823"/>
              <a:gd name="connsiteX880" fmla="*/ 370909 w 388556"/>
              <a:gd name="connsiteY880" fmla="*/ 518794 h 616823"/>
              <a:gd name="connsiteX881" fmla="*/ 370439 w 388556"/>
              <a:gd name="connsiteY881" fmla="*/ 518794 h 616823"/>
              <a:gd name="connsiteX882" fmla="*/ 364131 w 388556"/>
              <a:gd name="connsiteY882" fmla="*/ 518794 h 616823"/>
              <a:gd name="connsiteX883" fmla="*/ 360977 w 388556"/>
              <a:gd name="connsiteY883" fmla="*/ 518794 h 616823"/>
              <a:gd name="connsiteX884" fmla="*/ 360299 w 388556"/>
              <a:gd name="connsiteY884" fmla="*/ 518794 h 616823"/>
              <a:gd name="connsiteX885" fmla="*/ 360065 w 388556"/>
              <a:gd name="connsiteY885" fmla="*/ 518794 h 616823"/>
              <a:gd name="connsiteX886" fmla="*/ 356702 w 388556"/>
              <a:gd name="connsiteY886" fmla="*/ 518794 h 616823"/>
              <a:gd name="connsiteX887" fmla="*/ 354669 w 388556"/>
              <a:gd name="connsiteY887" fmla="*/ 518794 h 616823"/>
              <a:gd name="connsiteX888" fmla="*/ 353757 w 388556"/>
              <a:gd name="connsiteY888" fmla="*/ 518794 h 616823"/>
              <a:gd name="connsiteX889" fmla="*/ 350837 w 388556"/>
              <a:gd name="connsiteY889" fmla="*/ 518794 h 616823"/>
              <a:gd name="connsiteX890" fmla="*/ 350368 w 388556"/>
              <a:gd name="connsiteY890" fmla="*/ 518794 h 616823"/>
              <a:gd name="connsiteX891" fmla="*/ 342939 w 388556"/>
              <a:gd name="connsiteY891" fmla="*/ 519055 h 616823"/>
              <a:gd name="connsiteX892" fmla="*/ 341140 w 388556"/>
              <a:gd name="connsiteY892" fmla="*/ 519055 h 616823"/>
              <a:gd name="connsiteX893" fmla="*/ 335484 w 388556"/>
              <a:gd name="connsiteY893" fmla="*/ 519055 h 616823"/>
              <a:gd name="connsiteX894" fmla="*/ 332564 w 388556"/>
              <a:gd name="connsiteY894" fmla="*/ 519055 h 616823"/>
              <a:gd name="connsiteX895" fmla="*/ 323779 w 388556"/>
              <a:gd name="connsiteY895" fmla="*/ 519316 h 616823"/>
              <a:gd name="connsiteX896" fmla="*/ 323310 w 388556"/>
              <a:gd name="connsiteY896" fmla="*/ 519316 h 616823"/>
              <a:gd name="connsiteX897" fmla="*/ 322867 w 388556"/>
              <a:gd name="connsiteY897" fmla="*/ 519316 h 616823"/>
              <a:gd name="connsiteX898" fmla="*/ 322632 w 388556"/>
              <a:gd name="connsiteY898" fmla="*/ 519316 h 616823"/>
              <a:gd name="connsiteX899" fmla="*/ 313848 w 388556"/>
              <a:gd name="connsiteY899" fmla="*/ 519316 h 616823"/>
              <a:gd name="connsiteX900" fmla="*/ 313613 w 388556"/>
              <a:gd name="connsiteY900" fmla="*/ 519316 h 616823"/>
              <a:gd name="connsiteX901" fmla="*/ 308217 w 388556"/>
              <a:gd name="connsiteY901" fmla="*/ 519577 h 616823"/>
              <a:gd name="connsiteX902" fmla="*/ 306627 w 388556"/>
              <a:gd name="connsiteY902" fmla="*/ 519577 h 616823"/>
              <a:gd name="connsiteX903" fmla="*/ 305949 w 388556"/>
              <a:gd name="connsiteY903" fmla="*/ 519577 h 616823"/>
              <a:gd name="connsiteX904" fmla="*/ 301674 w 388556"/>
              <a:gd name="connsiteY904" fmla="*/ 519577 h 616823"/>
              <a:gd name="connsiteX905" fmla="*/ 296252 w 388556"/>
              <a:gd name="connsiteY905" fmla="*/ 519577 h 616823"/>
              <a:gd name="connsiteX906" fmla="*/ 296018 w 388556"/>
              <a:gd name="connsiteY906" fmla="*/ 519577 h 616823"/>
              <a:gd name="connsiteX907" fmla="*/ 295575 w 388556"/>
              <a:gd name="connsiteY907" fmla="*/ 519577 h 616823"/>
              <a:gd name="connsiteX908" fmla="*/ 295340 w 388556"/>
              <a:gd name="connsiteY908" fmla="*/ 519577 h 616823"/>
              <a:gd name="connsiteX909" fmla="*/ 293098 w 388556"/>
              <a:gd name="connsiteY909" fmla="*/ 519577 h 616823"/>
              <a:gd name="connsiteX910" fmla="*/ 286555 w 388556"/>
              <a:gd name="connsiteY910" fmla="*/ 519838 h 616823"/>
              <a:gd name="connsiteX911" fmla="*/ 279804 w 388556"/>
              <a:gd name="connsiteY911" fmla="*/ 519838 h 616823"/>
              <a:gd name="connsiteX912" fmla="*/ 275294 w 388556"/>
              <a:gd name="connsiteY912" fmla="*/ 519838 h 616823"/>
              <a:gd name="connsiteX913" fmla="*/ 272114 w 388556"/>
              <a:gd name="connsiteY913" fmla="*/ 519838 h 616823"/>
              <a:gd name="connsiteX914" fmla="*/ 268752 w 388556"/>
              <a:gd name="connsiteY914" fmla="*/ 519838 h 616823"/>
              <a:gd name="connsiteX915" fmla="*/ 268517 w 388556"/>
              <a:gd name="connsiteY915" fmla="*/ 519838 h 616823"/>
              <a:gd name="connsiteX916" fmla="*/ 264451 w 388556"/>
              <a:gd name="connsiteY916" fmla="*/ 519838 h 616823"/>
              <a:gd name="connsiteX917" fmla="*/ 262652 w 388556"/>
              <a:gd name="connsiteY917" fmla="*/ 519838 h 616823"/>
              <a:gd name="connsiteX918" fmla="*/ 262209 w 388556"/>
              <a:gd name="connsiteY918" fmla="*/ 519838 h 616823"/>
              <a:gd name="connsiteX919" fmla="*/ 255666 w 388556"/>
              <a:gd name="connsiteY919" fmla="*/ 519838 h 616823"/>
              <a:gd name="connsiteX920" fmla="*/ 253867 w 388556"/>
              <a:gd name="connsiteY920" fmla="*/ 519838 h 616823"/>
              <a:gd name="connsiteX921" fmla="*/ 250713 w 388556"/>
              <a:gd name="connsiteY921" fmla="*/ 519838 h 616823"/>
              <a:gd name="connsiteX922" fmla="*/ 250035 w 388556"/>
              <a:gd name="connsiteY922" fmla="*/ 519838 h 616823"/>
              <a:gd name="connsiteX923" fmla="*/ 249358 w 388556"/>
              <a:gd name="connsiteY923" fmla="*/ 519838 h 616823"/>
              <a:gd name="connsiteX924" fmla="*/ 248888 w 388556"/>
              <a:gd name="connsiteY924" fmla="*/ 519838 h 616823"/>
              <a:gd name="connsiteX925" fmla="*/ 248002 w 388556"/>
              <a:gd name="connsiteY925" fmla="*/ 519838 h 616823"/>
              <a:gd name="connsiteX926" fmla="*/ 242580 w 388556"/>
              <a:gd name="connsiteY926" fmla="*/ 519577 h 616823"/>
              <a:gd name="connsiteX927" fmla="*/ 240547 w 388556"/>
              <a:gd name="connsiteY927" fmla="*/ 519838 h 616823"/>
              <a:gd name="connsiteX928" fmla="*/ 238983 w 388556"/>
              <a:gd name="connsiteY928" fmla="*/ 519838 h 616823"/>
              <a:gd name="connsiteX929" fmla="*/ 236950 w 388556"/>
              <a:gd name="connsiteY929" fmla="*/ 519838 h 616823"/>
              <a:gd name="connsiteX930" fmla="*/ 236037 w 388556"/>
              <a:gd name="connsiteY930" fmla="*/ 519838 h 616823"/>
              <a:gd name="connsiteX931" fmla="*/ 235359 w 388556"/>
              <a:gd name="connsiteY931" fmla="*/ 519838 h 616823"/>
              <a:gd name="connsiteX932" fmla="*/ 234916 w 388556"/>
              <a:gd name="connsiteY932" fmla="*/ 519838 h 616823"/>
              <a:gd name="connsiteX933" fmla="*/ 233326 w 388556"/>
              <a:gd name="connsiteY933" fmla="*/ 519577 h 616823"/>
              <a:gd name="connsiteX934" fmla="*/ 232205 w 388556"/>
              <a:gd name="connsiteY934" fmla="*/ 519577 h 616823"/>
              <a:gd name="connsiteX935" fmla="*/ 230641 w 388556"/>
              <a:gd name="connsiteY935" fmla="*/ 519577 h 616823"/>
              <a:gd name="connsiteX936" fmla="*/ 230407 w 388556"/>
              <a:gd name="connsiteY936" fmla="*/ 519577 h 616823"/>
              <a:gd name="connsiteX937" fmla="*/ 228817 w 388556"/>
              <a:gd name="connsiteY937" fmla="*/ 519577 h 616823"/>
              <a:gd name="connsiteX938" fmla="*/ 228373 w 388556"/>
              <a:gd name="connsiteY938" fmla="*/ 519577 h 616823"/>
              <a:gd name="connsiteX939" fmla="*/ 227696 w 388556"/>
              <a:gd name="connsiteY939" fmla="*/ 519577 h 616823"/>
              <a:gd name="connsiteX940" fmla="*/ 226132 w 388556"/>
              <a:gd name="connsiteY940" fmla="*/ 519577 h 616823"/>
              <a:gd name="connsiteX941" fmla="*/ 225897 w 388556"/>
              <a:gd name="connsiteY941" fmla="*/ 519577 h 616823"/>
              <a:gd name="connsiteX942" fmla="*/ 224307 w 388556"/>
              <a:gd name="connsiteY942" fmla="*/ 519838 h 616823"/>
              <a:gd name="connsiteX943" fmla="*/ 219120 w 388556"/>
              <a:gd name="connsiteY943" fmla="*/ 519838 h 616823"/>
              <a:gd name="connsiteX944" fmla="*/ 218676 w 388556"/>
              <a:gd name="connsiteY944" fmla="*/ 519838 h 616823"/>
              <a:gd name="connsiteX945" fmla="*/ 214167 w 388556"/>
              <a:gd name="connsiteY945" fmla="*/ 519838 h 616823"/>
              <a:gd name="connsiteX946" fmla="*/ 212811 w 388556"/>
              <a:gd name="connsiteY946" fmla="*/ 519838 h 616823"/>
              <a:gd name="connsiteX947" fmla="*/ 211899 w 388556"/>
              <a:gd name="connsiteY947" fmla="*/ 519838 h 616823"/>
              <a:gd name="connsiteX948" fmla="*/ 209423 w 388556"/>
              <a:gd name="connsiteY948" fmla="*/ 519577 h 616823"/>
              <a:gd name="connsiteX949" fmla="*/ 207181 w 388556"/>
              <a:gd name="connsiteY949" fmla="*/ 519577 h 616823"/>
              <a:gd name="connsiteX950" fmla="*/ 206738 w 388556"/>
              <a:gd name="connsiteY950" fmla="*/ 519577 h 616823"/>
              <a:gd name="connsiteX951" fmla="*/ 200195 w 388556"/>
              <a:gd name="connsiteY951" fmla="*/ 519577 h 616823"/>
              <a:gd name="connsiteX952" fmla="*/ 196363 w 388556"/>
              <a:gd name="connsiteY952" fmla="*/ 519577 h 616823"/>
              <a:gd name="connsiteX953" fmla="*/ 194773 w 388556"/>
              <a:gd name="connsiteY953" fmla="*/ 519577 h 616823"/>
              <a:gd name="connsiteX954" fmla="*/ 193652 w 388556"/>
              <a:gd name="connsiteY954" fmla="*/ 519577 h 616823"/>
              <a:gd name="connsiteX955" fmla="*/ 191854 w 388556"/>
              <a:gd name="connsiteY955" fmla="*/ 519577 h 616823"/>
              <a:gd name="connsiteX956" fmla="*/ 189586 w 388556"/>
              <a:gd name="connsiteY956" fmla="*/ 519316 h 616823"/>
              <a:gd name="connsiteX957" fmla="*/ 189351 w 388556"/>
              <a:gd name="connsiteY957" fmla="*/ 519316 h 616823"/>
              <a:gd name="connsiteX958" fmla="*/ 187552 w 388556"/>
              <a:gd name="connsiteY958" fmla="*/ 519316 h 616823"/>
              <a:gd name="connsiteX959" fmla="*/ 183043 w 388556"/>
              <a:gd name="connsiteY959" fmla="*/ 519316 h 616823"/>
              <a:gd name="connsiteX960" fmla="*/ 178298 w 388556"/>
              <a:gd name="connsiteY960" fmla="*/ 519316 h 616823"/>
              <a:gd name="connsiteX961" fmla="*/ 178090 w 388556"/>
              <a:gd name="connsiteY961" fmla="*/ 519316 h 616823"/>
              <a:gd name="connsiteX962" fmla="*/ 173580 w 388556"/>
              <a:gd name="connsiteY962" fmla="*/ 519316 h 616823"/>
              <a:gd name="connsiteX963" fmla="*/ 171990 w 388556"/>
              <a:gd name="connsiteY963" fmla="*/ 519316 h 616823"/>
              <a:gd name="connsiteX964" fmla="*/ 169957 w 388556"/>
              <a:gd name="connsiteY964" fmla="*/ 519316 h 616823"/>
              <a:gd name="connsiteX965" fmla="*/ 167715 w 388556"/>
              <a:gd name="connsiteY965" fmla="*/ 519316 h 616823"/>
              <a:gd name="connsiteX966" fmla="*/ 160051 w 388556"/>
              <a:gd name="connsiteY966" fmla="*/ 519055 h 616823"/>
              <a:gd name="connsiteX967" fmla="*/ 159374 w 388556"/>
              <a:gd name="connsiteY967" fmla="*/ 519055 h 616823"/>
              <a:gd name="connsiteX968" fmla="*/ 157340 w 388556"/>
              <a:gd name="connsiteY968" fmla="*/ 519055 h 616823"/>
              <a:gd name="connsiteX969" fmla="*/ 156897 w 388556"/>
              <a:gd name="connsiteY969" fmla="*/ 519055 h 616823"/>
              <a:gd name="connsiteX970" fmla="*/ 155985 w 388556"/>
              <a:gd name="connsiteY970" fmla="*/ 519055 h 616823"/>
              <a:gd name="connsiteX971" fmla="*/ 155542 w 388556"/>
              <a:gd name="connsiteY971" fmla="*/ 519055 h 616823"/>
              <a:gd name="connsiteX972" fmla="*/ 153952 w 388556"/>
              <a:gd name="connsiteY972" fmla="*/ 519055 h 616823"/>
              <a:gd name="connsiteX973" fmla="*/ 153066 w 388556"/>
              <a:gd name="connsiteY973" fmla="*/ 519055 h 616823"/>
              <a:gd name="connsiteX974" fmla="*/ 152388 w 388556"/>
              <a:gd name="connsiteY974" fmla="*/ 519055 h 616823"/>
              <a:gd name="connsiteX975" fmla="*/ 152153 w 388556"/>
              <a:gd name="connsiteY975" fmla="*/ 519055 h 616823"/>
              <a:gd name="connsiteX976" fmla="*/ 151710 w 388556"/>
              <a:gd name="connsiteY976" fmla="*/ 519055 h 616823"/>
              <a:gd name="connsiteX977" fmla="*/ 149442 w 388556"/>
              <a:gd name="connsiteY977" fmla="*/ 519055 h 616823"/>
              <a:gd name="connsiteX978" fmla="*/ 147409 w 388556"/>
              <a:gd name="connsiteY978" fmla="*/ 519055 h 616823"/>
              <a:gd name="connsiteX979" fmla="*/ 146966 w 388556"/>
              <a:gd name="connsiteY979" fmla="*/ 519055 h 616823"/>
              <a:gd name="connsiteX980" fmla="*/ 146288 w 388556"/>
              <a:gd name="connsiteY980" fmla="*/ 519055 h 616823"/>
              <a:gd name="connsiteX981" fmla="*/ 144698 w 388556"/>
              <a:gd name="connsiteY981" fmla="*/ 519055 h 616823"/>
              <a:gd name="connsiteX982" fmla="*/ 143577 w 388556"/>
              <a:gd name="connsiteY982" fmla="*/ 519055 h 616823"/>
              <a:gd name="connsiteX983" fmla="*/ 142222 w 388556"/>
              <a:gd name="connsiteY983" fmla="*/ 519055 h 616823"/>
              <a:gd name="connsiteX984" fmla="*/ 140866 w 388556"/>
              <a:gd name="connsiteY984" fmla="*/ 519055 h 616823"/>
              <a:gd name="connsiteX985" fmla="*/ 135470 w 388556"/>
              <a:gd name="connsiteY985" fmla="*/ 519316 h 616823"/>
              <a:gd name="connsiteX986" fmla="*/ 135001 w 388556"/>
              <a:gd name="connsiteY986" fmla="*/ 519316 h 616823"/>
              <a:gd name="connsiteX987" fmla="*/ 134115 w 388556"/>
              <a:gd name="connsiteY987" fmla="*/ 519316 h 616823"/>
              <a:gd name="connsiteX988" fmla="*/ 133880 w 388556"/>
              <a:gd name="connsiteY988" fmla="*/ 519316 h 616823"/>
              <a:gd name="connsiteX989" fmla="*/ 132759 w 388556"/>
              <a:gd name="connsiteY989" fmla="*/ 519316 h 616823"/>
              <a:gd name="connsiteX990" fmla="*/ 132316 w 388556"/>
              <a:gd name="connsiteY990" fmla="*/ 519316 h 616823"/>
              <a:gd name="connsiteX991" fmla="*/ 132081 w 388556"/>
              <a:gd name="connsiteY991" fmla="*/ 519316 h 616823"/>
              <a:gd name="connsiteX992" fmla="*/ 131847 w 388556"/>
              <a:gd name="connsiteY992" fmla="*/ 519316 h 616823"/>
              <a:gd name="connsiteX993" fmla="*/ 131638 w 388556"/>
              <a:gd name="connsiteY993" fmla="*/ 519316 h 616823"/>
              <a:gd name="connsiteX994" fmla="*/ 131169 w 388556"/>
              <a:gd name="connsiteY994" fmla="*/ 519316 h 616823"/>
              <a:gd name="connsiteX995" fmla="*/ 130960 w 388556"/>
              <a:gd name="connsiteY995" fmla="*/ 519316 h 616823"/>
              <a:gd name="connsiteX996" fmla="*/ 129814 w 388556"/>
              <a:gd name="connsiteY996" fmla="*/ 519055 h 616823"/>
              <a:gd name="connsiteX997" fmla="*/ 128484 w 388556"/>
              <a:gd name="connsiteY997" fmla="*/ 519055 h 616823"/>
              <a:gd name="connsiteX998" fmla="*/ 128250 w 388556"/>
              <a:gd name="connsiteY998" fmla="*/ 519055 h 616823"/>
              <a:gd name="connsiteX999" fmla="*/ 127572 w 388556"/>
              <a:gd name="connsiteY999" fmla="*/ 519055 h 616823"/>
              <a:gd name="connsiteX1000" fmla="*/ 127129 w 388556"/>
              <a:gd name="connsiteY1000" fmla="*/ 519055 h 616823"/>
              <a:gd name="connsiteX1001" fmla="*/ 126894 w 388556"/>
              <a:gd name="connsiteY1001" fmla="*/ 519316 h 616823"/>
              <a:gd name="connsiteX1002" fmla="*/ 125982 w 388556"/>
              <a:gd name="connsiteY1002" fmla="*/ 519055 h 616823"/>
              <a:gd name="connsiteX1003" fmla="*/ 123740 w 388556"/>
              <a:gd name="connsiteY1003" fmla="*/ 519316 h 616823"/>
              <a:gd name="connsiteX1004" fmla="*/ 122150 w 388556"/>
              <a:gd name="connsiteY1004" fmla="*/ 519316 h 616823"/>
              <a:gd name="connsiteX1005" fmla="*/ 121263 w 388556"/>
              <a:gd name="connsiteY1005" fmla="*/ 519316 h 616823"/>
              <a:gd name="connsiteX1006" fmla="*/ 120351 w 388556"/>
              <a:gd name="connsiteY1006" fmla="*/ 519316 h 616823"/>
              <a:gd name="connsiteX1007" fmla="*/ 119908 w 388556"/>
              <a:gd name="connsiteY1007" fmla="*/ 519055 h 616823"/>
              <a:gd name="connsiteX1008" fmla="*/ 113808 w 388556"/>
              <a:gd name="connsiteY1008" fmla="*/ 519316 h 616823"/>
              <a:gd name="connsiteX1009" fmla="*/ 112922 w 388556"/>
              <a:gd name="connsiteY1009" fmla="*/ 519316 h 616823"/>
              <a:gd name="connsiteX1010" fmla="*/ 111097 w 388556"/>
              <a:gd name="connsiteY1010" fmla="*/ 519316 h 616823"/>
              <a:gd name="connsiteX1011" fmla="*/ 110419 w 388556"/>
              <a:gd name="connsiteY1011" fmla="*/ 519055 h 616823"/>
              <a:gd name="connsiteX1012" fmla="*/ 110211 w 388556"/>
              <a:gd name="connsiteY1012" fmla="*/ 519055 h 616823"/>
              <a:gd name="connsiteX1013" fmla="*/ 109742 w 388556"/>
              <a:gd name="connsiteY1013" fmla="*/ 519316 h 616823"/>
              <a:gd name="connsiteX1014" fmla="*/ 109299 w 388556"/>
              <a:gd name="connsiteY1014" fmla="*/ 519316 h 616823"/>
              <a:gd name="connsiteX1015" fmla="*/ 108178 w 388556"/>
              <a:gd name="connsiteY1015" fmla="*/ 519316 h 616823"/>
              <a:gd name="connsiteX1016" fmla="*/ 107943 w 388556"/>
              <a:gd name="connsiteY1016" fmla="*/ 519316 h 616823"/>
              <a:gd name="connsiteX1017" fmla="*/ 107735 w 388556"/>
              <a:gd name="connsiteY1017" fmla="*/ 519316 h 616823"/>
              <a:gd name="connsiteX1018" fmla="*/ 107500 w 388556"/>
              <a:gd name="connsiteY1018" fmla="*/ 519316 h 616823"/>
              <a:gd name="connsiteX1019" fmla="*/ 106822 w 388556"/>
              <a:gd name="connsiteY1019" fmla="*/ 519316 h 616823"/>
              <a:gd name="connsiteX1020" fmla="*/ 105910 w 388556"/>
              <a:gd name="connsiteY1020" fmla="*/ 519316 h 616823"/>
              <a:gd name="connsiteX1021" fmla="*/ 104111 w 388556"/>
              <a:gd name="connsiteY1021" fmla="*/ 519316 h 616823"/>
              <a:gd name="connsiteX1022" fmla="*/ 103434 w 388556"/>
              <a:gd name="connsiteY1022" fmla="*/ 519316 h 616823"/>
              <a:gd name="connsiteX1023" fmla="*/ 100514 w 388556"/>
              <a:gd name="connsiteY1023" fmla="*/ 519316 h 616823"/>
              <a:gd name="connsiteX1024" fmla="*/ 98038 w 388556"/>
              <a:gd name="connsiteY1024" fmla="*/ 519316 h 616823"/>
              <a:gd name="connsiteX1025" fmla="*/ 94857 w 388556"/>
              <a:gd name="connsiteY1025" fmla="*/ 519316 h 616823"/>
              <a:gd name="connsiteX1026" fmla="*/ 94857 w 388556"/>
              <a:gd name="connsiteY1026" fmla="*/ 519577 h 616823"/>
              <a:gd name="connsiteX1027" fmla="*/ 95092 w 388556"/>
              <a:gd name="connsiteY1027" fmla="*/ 520621 h 616823"/>
              <a:gd name="connsiteX1028" fmla="*/ 95535 w 388556"/>
              <a:gd name="connsiteY1028" fmla="*/ 521142 h 616823"/>
              <a:gd name="connsiteX1029" fmla="*/ 95535 w 388556"/>
              <a:gd name="connsiteY1029" fmla="*/ 521429 h 616823"/>
              <a:gd name="connsiteX1030" fmla="*/ 95535 w 388556"/>
              <a:gd name="connsiteY1030" fmla="*/ 521690 h 616823"/>
              <a:gd name="connsiteX1031" fmla="*/ 95535 w 388556"/>
              <a:gd name="connsiteY1031" fmla="*/ 521951 h 616823"/>
              <a:gd name="connsiteX1032" fmla="*/ 95535 w 388556"/>
              <a:gd name="connsiteY1032" fmla="*/ 522473 h 616823"/>
              <a:gd name="connsiteX1033" fmla="*/ 95770 w 388556"/>
              <a:gd name="connsiteY1033" fmla="*/ 522733 h 616823"/>
              <a:gd name="connsiteX1034" fmla="*/ 96005 w 388556"/>
              <a:gd name="connsiteY1034" fmla="*/ 523516 h 616823"/>
              <a:gd name="connsiteX1035" fmla="*/ 95770 w 388556"/>
              <a:gd name="connsiteY1035" fmla="*/ 525107 h 616823"/>
              <a:gd name="connsiteX1036" fmla="*/ 95092 w 388556"/>
              <a:gd name="connsiteY1036" fmla="*/ 526411 h 616823"/>
              <a:gd name="connsiteX1037" fmla="*/ 95092 w 388556"/>
              <a:gd name="connsiteY1037" fmla="*/ 526672 h 616823"/>
              <a:gd name="connsiteX1038" fmla="*/ 94649 w 388556"/>
              <a:gd name="connsiteY1038" fmla="*/ 526933 h 616823"/>
              <a:gd name="connsiteX1039" fmla="*/ 94649 w 388556"/>
              <a:gd name="connsiteY1039" fmla="*/ 527220 h 616823"/>
              <a:gd name="connsiteX1040" fmla="*/ 93971 w 388556"/>
              <a:gd name="connsiteY1040" fmla="*/ 528525 h 616823"/>
              <a:gd name="connsiteX1041" fmla="*/ 93971 w 388556"/>
              <a:gd name="connsiteY1041" fmla="*/ 528785 h 616823"/>
              <a:gd name="connsiteX1042" fmla="*/ 93737 w 388556"/>
              <a:gd name="connsiteY1042" fmla="*/ 529568 h 616823"/>
              <a:gd name="connsiteX1043" fmla="*/ 93528 w 388556"/>
              <a:gd name="connsiteY1043" fmla="*/ 529829 h 616823"/>
              <a:gd name="connsiteX1044" fmla="*/ 93293 w 388556"/>
              <a:gd name="connsiteY1044" fmla="*/ 530637 h 616823"/>
              <a:gd name="connsiteX1045" fmla="*/ 93293 w 388556"/>
              <a:gd name="connsiteY1045" fmla="*/ 531159 h 616823"/>
              <a:gd name="connsiteX1046" fmla="*/ 93059 w 388556"/>
              <a:gd name="connsiteY1046" fmla="*/ 531420 h 616823"/>
              <a:gd name="connsiteX1047" fmla="*/ 92616 w 388556"/>
              <a:gd name="connsiteY1047" fmla="*/ 531681 h 616823"/>
              <a:gd name="connsiteX1048" fmla="*/ 92381 w 388556"/>
              <a:gd name="connsiteY1048" fmla="*/ 531942 h 616823"/>
              <a:gd name="connsiteX1049" fmla="*/ 92381 w 388556"/>
              <a:gd name="connsiteY1049" fmla="*/ 532463 h 616823"/>
              <a:gd name="connsiteX1050" fmla="*/ 92616 w 388556"/>
              <a:gd name="connsiteY1050" fmla="*/ 532985 h 616823"/>
              <a:gd name="connsiteX1051" fmla="*/ 92616 w 388556"/>
              <a:gd name="connsiteY1051" fmla="*/ 533246 h 616823"/>
              <a:gd name="connsiteX1052" fmla="*/ 92381 w 388556"/>
              <a:gd name="connsiteY1052" fmla="*/ 533533 h 616823"/>
              <a:gd name="connsiteX1053" fmla="*/ 92172 w 388556"/>
              <a:gd name="connsiteY1053" fmla="*/ 533533 h 616823"/>
              <a:gd name="connsiteX1054" fmla="*/ 91703 w 388556"/>
              <a:gd name="connsiteY1054" fmla="*/ 534055 h 616823"/>
              <a:gd name="connsiteX1055" fmla="*/ 91495 w 388556"/>
              <a:gd name="connsiteY1055" fmla="*/ 534316 h 616823"/>
              <a:gd name="connsiteX1056" fmla="*/ 91026 w 388556"/>
              <a:gd name="connsiteY1056" fmla="*/ 535881 h 616823"/>
              <a:gd name="connsiteX1057" fmla="*/ 91703 w 388556"/>
              <a:gd name="connsiteY1057" fmla="*/ 536663 h 616823"/>
              <a:gd name="connsiteX1058" fmla="*/ 91938 w 388556"/>
              <a:gd name="connsiteY1058" fmla="*/ 536950 h 616823"/>
              <a:gd name="connsiteX1059" fmla="*/ 92172 w 388556"/>
              <a:gd name="connsiteY1059" fmla="*/ 537472 h 616823"/>
              <a:gd name="connsiteX1060" fmla="*/ 91938 w 388556"/>
              <a:gd name="connsiteY1060" fmla="*/ 537733 h 616823"/>
              <a:gd name="connsiteX1061" fmla="*/ 91938 w 388556"/>
              <a:gd name="connsiteY1061" fmla="*/ 538255 h 616823"/>
              <a:gd name="connsiteX1062" fmla="*/ 92172 w 388556"/>
              <a:gd name="connsiteY1062" fmla="*/ 538515 h 616823"/>
              <a:gd name="connsiteX1063" fmla="*/ 92850 w 388556"/>
              <a:gd name="connsiteY1063" fmla="*/ 539037 h 616823"/>
              <a:gd name="connsiteX1064" fmla="*/ 93059 w 388556"/>
              <a:gd name="connsiteY1064" fmla="*/ 539559 h 616823"/>
              <a:gd name="connsiteX1065" fmla="*/ 93059 w 388556"/>
              <a:gd name="connsiteY1065" fmla="*/ 539820 h 616823"/>
              <a:gd name="connsiteX1066" fmla="*/ 93737 w 388556"/>
              <a:gd name="connsiteY1066" fmla="*/ 540080 h 616823"/>
              <a:gd name="connsiteX1067" fmla="*/ 94206 w 388556"/>
              <a:gd name="connsiteY1067" fmla="*/ 540367 h 616823"/>
              <a:gd name="connsiteX1068" fmla="*/ 94414 w 388556"/>
              <a:gd name="connsiteY1068" fmla="*/ 540628 h 616823"/>
              <a:gd name="connsiteX1069" fmla="*/ 94649 w 388556"/>
              <a:gd name="connsiteY1069" fmla="*/ 541150 h 616823"/>
              <a:gd name="connsiteX1070" fmla="*/ 94857 w 388556"/>
              <a:gd name="connsiteY1070" fmla="*/ 541672 h 616823"/>
              <a:gd name="connsiteX1071" fmla="*/ 95535 w 388556"/>
              <a:gd name="connsiteY1071" fmla="*/ 542193 h 616823"/>
              <a:gd name="connsiteX1072" fmla="*/ 96213 w 388556"/>
              <a:gd name="connsiteY1072" fmla="*/ 542454 h 616823"/>
              <a:gd name="connsiteX1073" fmla="*/ 96891 w 388556"/>
              <a:gd name="connsiteY1073" fmla="*/ 542715 h 616823"/>
              <a:gd name="connsiteX1074" fmla="*/ 97360 w 388556"/>
              <a:gd name="connsiteY1074" fmla="*/ 543237 h 616823"/>
              <a:gd name="connsiteX1075" fmla="*/ 97803 w 388556"/>
              <a:gd name="connsiteY1075" fmla="*/ 544306 h 616823"/>
              <a:gd name="connsiteX1076" fmla="*/ 98246 w 388556"/>
              <a:gd name="connsiteY1076" fmla="*/ 544306 h 616823"/>
              <a:gd name="connsiteX1077" fmla="*/ 98715 w 388556"/>
              <a:gd name="connsiteY1077" fmla="*/ 544828 h 616823"/>
              <a:gd name="connsiteX1078" fmla="*/ 99159 w 388556"/>
              <a:gd name="connsiteY1078" fmla="*/ 545350 h 616823"/>
              <a:gd name="connsiteX1079" fmla="*/ 99836 w 388556"/>
              <a:gd name="connsiteY1079" fmla="*/ 545871 h 616823"/>
              <a:gd name="connsiteX1080" fmla="*/ 100045 w 388556"/>
              <a:gd name="connsiteY1080" fmla="*/ 545871 h 616823"/>
              <a:gd name="connsiteX1081" fmla="*/ 100723 w 388556"/>
              <a:gd name="connsiteY1081" fmla="*/ 546915 h 616823"/>
              <a:gd name="connsiteX1082" fmla="*/ 100723 w 388556"/>
              <a:gd name="connsiteY1082" fmla="*/ 547437 h 616823"/>
              <a:gd name="connsiteX1083" fmla="*/ 100723 w 388556"/>
              <a:gd name="connsiteY1083" fmla="*/ 547724 h 616823"/>
              <a:gd name="connsiteX1084" fmla="*/ 101192 w 388556"/>
              <a:gd name="connsiteY1084" fmla="*/ 548245 h 616823"/>
              <a:gd name="connsiteX1085" fmla="*/ 101635 w 388556"/>
              <a:gd name="connsiteY1085" fmla="*/ 549028 h 616823"/>
              <a:gd name="connsiteX1086" fmla="*/ 101870 w 388556"/>
              <a:gd name="connsiteY1086" fmla="*/ 550071 h 616823"/>
              <a:gd name="connsiteX1087" fmla="*/ 101870 w 388556"/>
              <a:gd name="connsiteY1087" fmla="*/ 550593 h 616823"/>
              <a:gd name="connsiteX1088" fmla="*/ 102078 w 388556"/>
              <a:gd name="connsiteY1088" fmla="*/ 551375 h 616823"/>
              <a:gd name="connsiteX1089" fmla="*/ 103225 w 388556"/>
              <a:gd name="connsiteY1089" fmla="*/ 552184 h 616823"/>
              <a:gd name="connsiteX1090" fmla="*/ 104346 w 388556"/>
              <a:gd name="connsiteY1090" fmla="*/ 552706 h 616823"/>
              <a:gd name="connsiteX1091" fmla="*/ 105024 w 388556"/>
              <a:gd name="connsiteY1091" fmla="*/ 553488 h 616823"/>
              <a:gd name="connsiteX1092" fmla="*/ 105467 w 388556"/>
              <a:gd name="connsiteY1092" fmla="*/ 554271 h 616823"/>
              <a:gd name="connsiteX1093" fmla="*/ 105910 w 388556"/>
              <a:gd name="connsiteY1093" fmla="*/ 554271 h 616823"/>
              <a:gd name="connsiteX1094" fmla="*/ 107057 w 388556"/>
              <a:gd name="connsiteY1094" fmla="*/ 554532 h 616823"/>
              <a:gd name="connsiteX1095" fmla="*/ 107735 w 388556"/>
              <a:gd name="connsiteY1095" fmla="*/ 554793 h 616823"/>
              <a:gd name="connsiteX1096" fmla="*/ 107943 w 388556"/>
              <a:gd name="connsiteY1096" fmla="*/ 555054 h 616823"/>
              <a:gd name="connsiteX1097" fmla="*/ 107943 w 388556"/>
              <a:gd name="connsiteY1097" fmla="*/ 555314 h 616823"/>
              <a:gd name="connsiteX1098" fmla="*/ 108413 w 388556"/>
              <a:gd name="connsiteY1098" fmla="*/ 556123 h 616823"/>
              <a:gd name="connsiteX1099" fmla="*/ 108855 w 388556"/>
              <a:gd name="connsiteY1099" fmla="*/ 556123 h 616823"/>
              <a:gd name="connsiteX1100" fmla="*/ 109090 w 388556"/>
              <a:gd name="connsiteY1100" fmla="*/ 556645 h 616823"/>
              <a:gd name="connsiteX1101" fmla="*/ 109299 w 388556"/>
              <a:gd name="connsiteY1101" fmla="*/ 556906 h 616823"/>
              <a:gd name="connsiteX1102" fmla="*/ 110419 w 388556"/>
              <a:gd name="connsiteY1102" fmla="*/ 557167 h 616823"/>
              <a:gd name="connsiteX1103" fmla="*/ 110889 w 388556"/>
              <a:gd name="connsiteY1103" fmla="*/ 556906 h 616823"/>
              <a:gd name="connsiteX1104" fmla="*/ 111097 w 388556"/>
              <a:gd name="connsiteY1104" fmla="*/ 556906 h 616823"/>
              <a:gd name="connsiteX1105" fmla="*/ 111775 w 388556"/>
              <a:gd name="connsiteY1105" fmla="*/ 557688 h 616823"/>
              <a:gd name="connsiteX1106" fmla="*/ 112010 w 388556"/>
              <a:gd name="connsiteY1106" fmla="*/ 557688 h 616823"/>
              <a:gd name="connsiteX1107" fmla="*/ 112244 w 388556"/>
              <a:gd name="connsiteY1107" fmla="*/ 557949 h 616823"/>
              <a:gd name="connsiteX1108" fmla="*/ 112244 w 388556"/>
              <a:gd name="connsiteY1108" fmla="*/ 558210 h 616823"/>
              <a:gd name="connsiteX1109" fmla="*/ 112688 w 388556"/>
              <a:gd name="connsiteY1109" fmla="*/ 558210 h 616823"/>
              <a:gd name="connsiteX1110" fmla="*/ 113131 w 388556"/>
              <a:gd name="connsiteY1110" fmla="*/ 558210 h 616823"/>
              <a:gd name="connsiteX1111" fmla="*/ 113808 w 388556"/>
              <a:gd name="connsiteY1111" fmla="*/ 558993 h 616823"/>
              <a:gd name="connsiteX1112" fmla="*/ 114486 w 388556"/>
              <a:gd name="connsiteY1112" fmla="*/ 559514 h 616823"/>
              <a:gd name="connsiteX1113" fmla="*/ 115164 w 388556"/>
              <a:gd name="connsiteY1113" fmla="*/ 559514 h 616823"/>
              <a:gd name="connsiteX1114" fmla="*/ 115842 w 388556"/>
              <a:gd name="connsiteY1114" fmla="*/ 560062 h 616823"/>
              <a:gd name="connsiteX1115" fmla="*/ 115842 w 388556"/>
              <a:gd name="connsiteY1115" fmla="*/ 560584 h 616823"/>
              <a:gd name="connsiteX1116" fmla="*/ 115842 w 388556"/>
              <a:gd name="connsiteY1116" fmla="*/ 561106 h 616823"/>
              <a:gd name="connsiteX1117" fmla="*/ 116519 w 388556"/>
              <a:gd name="connsiteY1117" fmla="*/ 562410 h 616823"/>
              <a:gd name="connsiteX1118" fmla="*/ 116754 w 388556"/>
              <a:gd name="connsiteY1118" fmla="*/ 562671 h 616823"/>
              <a:gd name="connsiteX1119" fmla="*/ 116962 w 388556"/>
              <a:gd name="connsiteY1119" fmla="*/ 563192 h 616823"/>
              <a:gd name="connsiteX1120" fmla="*/ 116754 w 388556"/>
              <a:gd name="connsiteY1120" fmla="*/ 563453 h 616823"/>
              <a:gd name="connsiteX1121" fmla="*/ 116962 w 388556"/>
              <a:gd name="connsiteY1121" fmla="*/ 563975 h 616823"/>
              <a:gd name="connsiteX1122" fmla="*/ 117197 w 388556"/>
              <a:gd name="connsiteY1122" fmla="*/ 565566 h 616823"/>
              <a:gd name="connsiteX1123" fmla="*/ 117197 w 388556"/>
              <a:gd name="connsiteY1123" fmla="*/ 566088 h 616823"/>
              <a:gd name="connsiteX1124" fmla="*/ 117197 w 388556"/>
              <a:gd name="connsiteY1124" fmla="*/ 566349 h 616823"/>
              <a:gd name="connsiteX1125" fmla="*/ 116962 w 388556"/>
              <a:gd name="connsiteY1125" fmla="*/ 566610 h 616823"/>
              <a:gd name="connsiteX1126" fmla="*/ 116962 w 388556"/>
              <a:gd name="connsiteY1126" fmla="*/ 567392 h 616823"/>
              <a:gd name="connsiteX1127" fmla="*/ 116962 w 388556"/>
              <a:gd name="connsiteY1127" fmla="*/ 567653 h 616823"/>
              <a:gd name="connsiteX1128" fmla="*/ 116754 w 388556"/>
              <a:gd name="connsiteY1128" fmla="*/ 568436 h 616823"/>
              <a:gd name="connsiteX1129" fmla="*/ 116519 w 388556"/>
              <a:gd name="connsiteY1129" fmla="*/ 568696 h 616823"/>
              <a:gd name="connsiteX1130" fmla="*/ 116285 w 388556"/>
              <a:gd name="connsiteY1130" fmla="*/ 568957 h 616823"/>
              <a:gd name="connsiteX1131" fmla="*/ 116076 w 388556"/>
              <a:gd name="connsiteY1131" fmla="*/ 568957 h 616823"/>
              <a:gd name="connsiteX1132" fmla="*/ 115842 w 388556"/>
              <a:gd name="connsiteY1132" fmla="*/ 569505 h 616823"/>
              <a:gd name="connsiteX1133" fmla="*/ 115607 w 388556"/>
              <a:gd name="connsiteY1133" fmla="*/ 571592 h 616823"/>
              <a:gd name="connsiteX1134" fmla="*/ 115164 w 388556"/>
              <a:gd name="connsiteY1134" fmla="*/ 572896 h 616823"/>
              <a:gd name="connsiteX1135" fmla="*/ 114929 w 388556"/>
              <a:gd name="connsiteY1135" fmla="*/ 572896 h 616823"/>
              <a:gd name="connsiteX1136" fmla="*/ 114721 w 388556"/>
              <a:gd name="connsiteY1136" fmla="*/ 572896 h 616823"/>
              <a:gd name="connsiteX1137" fmla="*/ 114486 w 388556"/>
              <a:gd name="connsiteY1137" fmla="*/ 573157 h 616823"/>
              <a:gd name="connsiteX1138" fmla="*/ 114486 w 388556"/>
              <a:gd name="connsiteY1138" fmla="*/ 573418 h 616823"/>
              <a:gd name="connsiteX1139" fmla="*/ 114721 w 388556"/>
              <a:gd name="connsiteY1139" fmla="*/ 573418 h 616823"/>
              <a:gd name="connsiteX1140" fmla="*/ 114721 w 388556"/>
              <a:gd name="connsiteY1140" fmla="*/ 573679 h 616823"/>
              <a:gd name="connsiteX1141" fmla="*/ 114486 w 388556"/>
              <a:gd name="connsiteY1141" fmla="*/ 574200 h 616823"/>
              <a:gd name="connsiteX1142" fmla="*/ 114252 w 388556"/>
              <a:gd name="connsiteY1142" fmla="*/ 574462 h 616823"/>
              <a:gd name="connsiteX1143" fmla="*/ 114043 w 388556"/>
              <a:gd name="connsiteY1143" fmla="*/ 574462 h 616823"/>
              <a:gd name="connsiteX1144" fmla="*/ 113600 w 388556"/>
              <a:gd name="connsiteY1144" fmla="*/ 574462 h 616823"/>
              <a:gd name="connsiteX1145" fmla="*/ 113600 w 388556"/>
              <a:gd name="connsiteY1145" fmla="*/ 575270 h 616823"/>
              <a:gd name="connsiteX1146" fmla="*/ 113131 w 388556"/>
              <a:gd name="connsiteY1146" fmla="*/ 575792 h 616823"/>
              <a:gd name="connsiteX1147" fmla="*/ 112688 w 388556"/>
              <a:gd name="connsiteY1147" fmla="*/ 575792 h 616823"/>
              <a:gd name="connsiteX1148" fmla="*/ 111567 w 388556"/>
              <a:gd name="connsiteY1148" fmla="*/ 578661 h 616823"/>
              <a:gd name="connsiteX1149" fmla="*/ 111567 w 388556"/>
              <a:gd name="connsiteY1149" fmla="*/ 579183 h 616823"/>
              <a:gd name="connsiteX1150" fmla="*/ 111567 w 388556"/>
              <a:gd name="connsiteY1150" fmla="*/ 579444 h 616823"/>
              <a:gd name="connsiteX1151" fmla="*/ 111567 w 388556"/>
              <a:gd name="connsiteY1151" fmla="*/ 580226 h 616823"/>
              <a:gd name="connsiteX1152" fmla="*/ 111567 w 388556"/>
              <a:gd name="connsiteY1152" fmla="*/ 580487 h 616823"/>
              <a:gd name="connsiteX1153" fmla="*/ 111332 w 388556"/>
              <a:gd name="connsiteY1153" fmla="*/ 580487 h 616823"/>
              <a:gd name="connsiteX1154" fmla="*/ 111332 w 388556"/>
              <a:gd name="connsiteY1154" fmla="*/ 580774 h 616823"/>
              <a:gd name="connsiteX1155" fmla="*/ 111567 w 388556"/>
              <a:gd name="connsiteY1155" fmla="*/ 581296 h 616823"/>
              <a:gd name="connsiteX1156" fmla="*/ 111775 w 388556"/>
              <a:gd name="connsiteY1156" fmla="*/ 581296 h 616823"/>
              <a:gd name="connsiteX1157" fmla="*/ 112244 w 388556"/>
              <a:gd name="connsiteY1157" fmla="*/ 581296 h 616823"/>
              <a:gd name="connsiteX1158" fmla="*/ 112453 w 388556"/>
              <a:gd name="connsiteY1158" fmla="*/ 581557 h 616823"/>
              <a:gd name="connsiteX1159" fmla="*/ 113131 w 388556"/>
              <a:gd name="connsiteY1159" fmla="*/ 582600 h 616823"/>
              <a:gd name="connsiteX1160" fmla="*/ 113131 w 388556"/>
              <a:gd name="connsiteY1160" fmla="*/ 583122 h 616823"/>
              <a:gd name="connsiteX1161" fmla="*/ 112922 w 388556"/>
              <a:gd name="connsiteY1161" fmla="*/ 583905 h 616823"/>
              <a:gd name="connsiteX1162" fmla="*/ 112688 w 388556"/>
              <a:gd name="connsiteY1162" fmla="*/ 584426 h 616823"/>
              <a:gd name="connsiteX1163" fmla="*/ 112688 w 388556"/>
              <a:gd name="connsiteY1163" fmla="*/ 584687 h 616823"/>
              <a:gd name="connsiteX1164" fmla="*/ 113131 w 388556"/>
              <a:gd name="connsiteY1164" fmla="*/ 584948 h 616823"/>
              <a:gd name="connsiteX1165" fmla="*/ 113365 w 388556"/>
              <a:gd name="connsiteY1165" fmla="*/ 585730 h 616823"/>
              <a:gd name="connsiteX1166" fmla="*/ 113808 w 388556"/>
              <a:gd name="connsiteY1166" fmla="*/ 586513 h 616823"/>
              <a:gd name="connsiteX1167" fmla="*/ 114929 w 388556"/>
              <a:gd name="connsiteY1167" fmla="*/ 587582 h 616823"/>
              <a:gd name="connsiteX1168" fmla="*/ 115607 w 388556"/>
              <a:gd name="connsiteY1168" fmla="*/ 587582 h 616823"/>
              <a:gd name="connsiteX1169" fmla="*/ 116076 w 388556"/>
              <a:gd name="connsiteY1169" fmla="*/ 588104 h 616823"/>
              <a:gd name="connsiteX1170" fmla="*/ 116519 w 388556"/>
              <a:gd name="connsiteY1170" fmla="*/ 588365 h 616823"/>
              <a:gd name="connsiteX1171" fmla="*/ 116754 w 388556"/>
              <a:gd name="connsiteY1171" fmla="*/ 588365 h 616823"/>
              <a:gd name="connsiteX1172" fmla="*/ 117432 w 388556"/>
              <a:gd name="connsiteY1172" fmla="*/ 588104 h 616823"/>
              <a:gd name="connsiteX1173" fmla="*/ 118553 w 388556"/>
              <a:gd name="connsiteY1173" fmla="*/ 588365 h 616823"/>
              <a:gd name="connsiteX1174" fmla="*/ 118787 w 388556"/>
              <a:gd name="connsiteY1174" fmla="*/ 588626 h 616823"/>
              <a:gd name="connsiteX1175" fmla="*/ 119673 w 388556"/>
              <a:gd name="connsiteY1175" fmla="*/ 588887 h 616823"/>
              <a:gd name="connsiteX1176" fmla="*/ 119908 w 388556"/>
              <a:gd name="connsiteY1176" fmla="*/ 589148 h 616823"/>
              <a:gd name="connsiteX1177" fmla="*/ 120117 w 388556"/>
              <a:gd name="connsiteY1177" fmla="*/ 589669 h 616823"/>
              <a:gd name="connsiteX1178" fmla="*/ 120117 w 388556"/>
              <a:gd name="connsiteY1178" fmla="*/ 590191 h 616823"/>
              <a:gd name="connsiteX1179" fmla="*/ 120117 w 388556"/>
              <a:gd name="connsiteY1179" fmla="*/ 590452 h 616823"/>
              <a:gd name="connsiteX1180" fmla="*/ 119908 w 388556"/>
              <a:gd name="connsiteY1180" fmla="*/ 590452 h 616823"/>
              <a:gd name="connsiteX1181" fmla="*/ 119673 w 388556"/>
              <a:gd name="connsiteY1181" fmla="*/ 590974 h 616823"/>
              <a:gd name="connsiteX1182" fmla="*/ 118553 w 388556"/>
              <a:gd name="connsiteY1182" fmla="*/ 591756 h 616823"/>
              <a:gd name="connsiteX1183" fmla="*/ 118109 w 388556"/>
              <a:gd name="connsiteY1183" fmla="*/ 592017 h 616823"/>
              <a:gd name="connsiteX1184" fmla="*/ 116962 w 388556"/>
              <a:gd name="connsiteY1184" fmla="*/ 592539 h 616823"/>
              <a:gd name="connsiteX1185" fmla="*/ 116754 w 388556"/>
              <a:gd name="connsiteY1185" fmla="*/ 592800 h 616823"/>
              <a:gd name="connsiteX1186" fmla="*/ 116285 w 388556"/>
              <a:gd name="connsiteY1186" fmla="*/ 593321 h 616823"/>
              <a:gd name="connsiteX1187" fmla="*/ 116076 w 388556"/>
              <a:gd name="connsiteY1187" fmla="*/ 593321 h 616823"/>
              <a:gd name="connsiteX1188" fmla="*/ 115607 w 388556"/>
              <a:gd name="connsiteY1188" fmla="*/ 593582 h 616823"/>
              <a:gd name="connsiteX1189" fmla="*/ 115164 w 388556"/>
              <a:gd name="connsiteY1189" fmla="*/ 593582 h 616823"/>
              <a:gd name="connsiteX1190" fmla="*/ 114486 w 388556"/>
              <a:gd name="connsiteY1190" fmla="*/ 593321 h 616823"/>
              <a:gd name="connsiteX1191" fmla="*/ 114043 w 388556"/>
              <a:gd name="connsiteY1191" fmla="*/ 593321 h 616823"/>
              <a:gd name="connsiteX1192" fmla="*/ 113600 w 388556"/>
              <a:gd name="connsiteY1192" fmla="*/ 593582 h 616823"/>
              <a:gd name="connsiteX1193" fmla="*/ 113365 w 388556"/>
              <a:gd name="connsiteY1193" fmla="*/ 593843 h 616823"/>
              <a:gd name="connsiteX1194" fmla="*/ 113131 w 388556"/>
              <a:gd name="connsiteY1194" fmla="*/ 594104 h 616823"/>
              <a:gd name="connsiteX1195" fmla="*/ 113131 w 388556"/>
              <a:gd name="connsiteY1195" fmla="*/ 594365 h 616823"/>
              <a:gd name="connsiteX1196" fmla="*/ 112688 w 388556"/>
              <a:gd name="connsiteY1196" fmla="*/ 594887 h 616823"/>
              <a:gd name="connsiteX1197" fmla="*/ 112453 w 388556"/>
              <a:gd name="connsiteY1197" fmla="*/ 595147 h 616823"/>
              <a:gd name="connsiteX1198" fmla="*/ 112453 w 388556"/>
              <a:gd name="connsiteY1198" fmla="*/ 595434 h 616823"/>
              <a:gd name="connsiteX1199" fmla="*/ 112010 w 388556"/>
              <a:gd name="connsiteY1199" fmla="*/ 595695 h 616823"/>
              <a:gd name="connsiteX1200" fmla="*/ 112010 w 388556"/>
              <a:gd name="connsiteY1200" fmla="*/ 596217 h 616823"/>
              <a:gd name="connsiteX1201" fmla="*/ 112010 w 388556"/>
              <a:gd name="connsiteY1201" fmla="*/ 596478 h 616823"/>
              <a:gd name="connsiteX1202" fmla="*/ 112244 w 388556"/>
              <a:gd name="connsiteY1202" fmla="*/ 597000 h 616823"/>
              <a:gd name="connsiteX1203" fmla="*/ 112010 w 388556"/>
              <a:gd name="connsiteY1203" fmla="*/ 597782 h 616823"/>
              <a:gd name="connsiteX1204" fmla="*/ 111097 w 388556"/>
              <a:gd name="connsiteY1204" fmla="*/ 598304 h 616823"/>
              <a:gd name="connsiteX1205" fmla="*/ 110889 w 388556"/>
              <a:gd name="connsiteY1205" fmla="*/ 598825 h 616823"/>
              <a:gd name="connsiteX1206" fmla="*/ 110889 w 388556"/>
              <a:gd name="connsiteY1206" fmla="*/ 599086 h 616823"/>
              <a:gd name="connsiteX1207" fmla="*/ 110889 w 388556"/>
              <a:gd name="connsiteY1207" fmla="*/ 599608 h 616823"/>
              <a:gd name="connsiteX1208" fmla="*/ 110889 w 388556"/>
              <a:gd name="connsiteY1208" fmla="*/ 601434 h 616823"/>
              <a:gd name="connsiteX1209" fmla="*/ 110889 w 388556"/>
              <a:gd name="connsiteY1209" fmla="*/ 601695 h 616823"/>
              <a:gd name="connsiteX1210" fmla="*/ 109976 w 388556"/>
              <a:gd name="connsiteY1210" fmla="*/ 602738 h 616823"/>
              <a:gd name="connsiteX1211" fmla="*/ 109742 w 388556"/>
              <a:gd name="connsiteY1211" fmla="*/ 602999 h 616823"/>
              <a:gd name="connsiteX1212" fmla="*/ 109533 w 388556"/>
              <a:gd name="connsiteY1212" fmla="*/ 602999 h 616823"/>
              <a:gd name="connsiteX1213" fmla="*/ 109299 w 388556"/>
              <a:gd name="connsiteY1213" fmla="*/ 602999 h 616823"/>
              <a:gd name="connsiteX1214" fmla="*/ 108413 w 388556"/>
              <a:gd name="connsiteY1214" fmla="*/ 603260 h 616823"/>
              <a:gd name="connsiteX1215" fmla="*/ 106588 w 388556"/>
              <a:gd name="connsiteY1215" fmla="*/ 603260 h 616823"/>
              <a:gd name="connsiteX1216" fmla="*/ 105701 w 388556"/>
              <a:gd name="connsiteY1216" fmla="*/ 603521 h 616823"/>
              <a:gd name="connsiteX1217" fmla="*/ 105467 w 388556"/>
              <a:gd name="connsiteY1217" fmla="*/ 603782 h 616823"/>
              <a:gd name="connsiteX1218" fmla="*/ 105232 w 388556"/>
              <a:gd name="connsiteY1218" fmla="*/ 604303 h 616823"/>
              <a:gd name="connsiteX1219" fmla="*/ 105024 w 388556"/>
              <a:gd name="connsiteY1219" fmla="*/ 604825 h 616823"/>
              <a:gd name="connsiteX1220" fmla="*/ 105024 w 388556"/>
              <a:gd name="connsiteY1220" fmla="*/ 605347 h 616823"/>
              <a:gd name="connsiteX1221" fmla="*/ 105024 w 388556"/>
              <a:gd name="connsiteY1221" fmla="*/ 605634 h 616823"/>
              <a:gd name="connsiteX1222" fmla="*/ 105232 w 388556"/>
              <a:gd name="connsiteY1222" fmla="*/ 606155 h 616823"/>
              <a:gd name="connsiteX1223" fmla="*/ 105467 w 388556"/>
              <a:gd name="connsiteY1223" fmla="*/ 606417 h 616823"/>
              <a:gd name="connsiteX1224" fmla="*/ 106145 w 388556"/>
              <a:gd name="connsiteY1224" fmla="*/ 606677 h 616823"/>
              <a:gd name="connsiteX1225" fmla="*/ 107500 w 388556"/>
              <a:gd name="connsiteY1225" fmla="*/ 606677 h 616823"/>
              <a:gd name="connsiteX1226" fmla="*/ 107735 w 388556"/>
              <a:gd name="connsiteY1226" fmla="*/ 606417 h 616823"/>
              <a:gd name="connsiteX1227" fmla="*/ 108178 w 388556"/>
              <a:gd name="connsiteY1227" fmla="*/ 606155 h 616823"/>
              <a:gd name="connsiteX1228" fmla="*/ 109090 w 388556"/>
              <a:gd name="connsiteY1228" fmla="*/ 606155 h 616823"/>
              <a:gd name="connsiteX1229" fmla="*/ 109299 w 388556"/>
              <a:gd name="connsiteY1229" fmla="*/ 606417 h 616823"/>
              <a:gd name="connsiteX1230" fmla="*/ 109742 w 388556"/>
              <a:gd name="connsiteY1230" fmla="*/ 606417 h 616823"/>
              <a:gd name="connsiteX1231" fmla="*/ 109976 w 388556"/>
              <a:gd name="connsiteY1231" fmla="*/ 606155 h 616823"/>
              <a:gd name="connsiteX1232" fmla="*/ 110419 w 388556"/>
              <a:gd name="connsiteY1232" fmla="*/ 605895 h 616823"/>
              <a:gd name="connsiteX1233" fmla="*/ 111097 w 388556"/>
              <a:gd name="connsiteY1233" fmla="*/ 605895 h 616823"/>
              <a:gd name="connsiteX1234" fmla="*/ 110889 w 388556"/>
              <a:gd name="connsiteY1234" fmla="*/ 607199 h 616823"/>
              <a:gd name="connsiteX1235" fmla="*/ 105701 w 388556"/>
              <a:gd name="connsiteY1235" fmla="*/ 608764 h 616823"/>
              <a:gd name="connsiteX1236" fmla="*/ 105024 w 388556"/>
              <a:gd name="connsiteY1236" fmla="*/ 608764 h 616823"/>
              <a:gd name="connsiteX1237" fmla="*/ 103668 w 388556"/>
              <a:gd name="connsiteY1237" fmla="*/ 609286 h 616823"/>
              <a:gd name="connsiteX1238" fmla="*/ 103668 w 388556"/>
              <a:gd name="connsiteY1238" fmla="*/ 609547 h 616823"/>
              <a:gd name="connsiteX1239" fmla="*/ 103668 w 388556"/>
              <a:gd name="connsiteY1239" fmla="*/ 609807 h 616823"/>
              <a:gd name="connsiteX1240" fmla="*/ 102990 w 388556"/>
              <a:gd name="connsiteY1240" fmla="*/ 609807 h 616823"/>
              <a:gd name="connsiteX1241" fmla="*/ 100957 w 388556"/>
              <a:gd name="connsiteY1241" fmla="*/ 610329 h 616823"/>
              <a:gd name="connsiteX1242" fmla="*/ 100280 w 388556"/>
              <a:gd name="connsiteY1242" fmla="*/ 610590 h 616823"/>
              <a:gd name="connsiteX1243" fmla="*/ 100045 w 388556"/>
              <a:gd name="connsiteY1243" fmla="*/ 610590 h 616823"/>
              <a:gd name="connsiteX1244" fmla="*/ 99393 w 388556"/>
              <a:gd name="connsiteY1244" fmla="*/ 610851 h 616823"/>
              <a:gd name="connsiteX1245" fmla="*/ 98715 w 388556"/>
              <a:gd name="connsiteY1245" fmla="*/ 610851 h 616823"/>
              <a:gd name="connsiteX1246" fmla="*/ 97569 w 388556"/>
              <a:gd name="connsiteY1246" fmla="*/ 610851 h 616823"/>
              <a:gd name="connsiteX1247" fmla="*/ 96891 w 388556"/>
              <a:gd name="connsiteY1247" fmla="*/ 611112 h 616823"/>
              <a:gd name="connsiteX1248" fmla="*/ 96682 w 388556"/>
              <a:gd name="connsiteY1248" fmla="*/ 611112 h 616823"/>
              <a:gd name="connsiteX1249" fmla="*/ 94857 w 388556"/>
              <a:gd name="connsiteY1249" fmla="*/ 611634 h 616823"/>
              <a:gd name="connsiteX1250" fmla="*/ 90582 w 388556"/>
              <a:gd name="connsiteY1250" fmla="*/ 612938 h 616823"/>
              <a:gd name="connsiteX1251" fmla="*/ 88549 w 388556"/>
              <a:gd name="connsiteY1251" fmla="*/ 613460 h 616823"/>
              <a:gd name="connsiteX1252" fmla="*/ 86307 w 388556"/>
              <a:gd name="connsiteY1252" fmla="*/ 613981 h 616823"/>
              <a:gd name="connsiteX1253" fmla="*/ 85395 w 388556"/>
              <a:gd name="connsiteY1253" fmla="*/ 613981 h 616823"/>
              <a:gd name="connsiteX1254" fmla="*/ 84952 w 388556"/>
              <a:gd name="connsiteY1254" fmla="*/ 613981 h 616823"/>
              <a:gd name="connsiteX1255" fmla="*/ 82684 w 388556"/>
              <a:gd name="connsiteY1255" fmla="*/ 614503 h 616823"/>
              <a:gd name="connsiteX1256" fmla="*/ 82476 w 388556"/>
              <a:gd name="connsiteY1256" fmla="*/ 614503 h 616823"/>
              <a:gd name="connsiteX1257" fmla="*/ 80651 w 388556"/>
              <a:gd name="connsiteY1257" fmla="*/ 614764 h 616823"/>
              <a:gd name="connsiteX1258" fmla="*/ 80208 w 388556"/>
              <a:gd name="connsiteY1258" fmla="*/ 614764 h 616823"/>
              <a:gd name="connsiteX1259" fmla="*/ 79973 w 388556"/>
              <a:gd name="connsiteY1259" fmla="*/ 614764 h 616823"/>
              <a:gd name="connsiteX1260" fmla="*/ 72987 w 388556"/>
              <a:gd name="connsiteY1260" fmla="*/ 616068 h 616823"/>
              <a:gd name="connsiteX1261" fmla="*/ 70068 w 388556"/>
              <a:gd name="connsiteY1261" fmla="*/ 616329 h 616823"/>
              <a:gd name="connsiteX1262" fmla="*/ 69625 w 388556"/>
              <a:gd name="connsiteY1262" fmla="*/ 616329 h 616823"/>
              <a:gd name="connsiteX1263" fmla="*/ 68947 w 388556"/>
              <a:gd name="connsiteY1263" fmla="*/ 616329 h 616823"/>
              <a:gd name="connsiteX1264" fmla="*/ 59458 w 388556"/>
              <a:gd name="connsiteY1264" fmla="*/ 616068 h 616823"/>
              <a:gd name="connsiteX1265" fmla="*/ 55627 w 388556"/>
              <a:gd name="connsiteY1265" fmla="*/ 616068 h 616823"/>
              <a:gd name="connsiteX1266" fmla="*/ 51351 w 388556"/>
              <a:gd name="connsiteY1266" fmla="*/ 616590 h 616823"/>
              <a:gd name="connsiteX1267" fmla="*/ 49996 w 388556"/>
              <a:gd name="connsiteY1267" fmla="*/ 616851 h 616823"/>
              <a:gd name="connsiteX1268" fmla="*/ 49084 w 388556"/>
              <a:gd name="connsiteY1268" fmla="*/ 616851 h 616823"/>
              <a:gd name="connsiteX1269" fmla="*/ 48406 w 388556"/>
              <a:gd name="connsiteY1269" fmla="*/ 616851 h 616823"/>
              <a:gd name="connsiteX1270" fmla="*/ 48406 w 388556"/>
              <a:gd name="connsiteY1270" fmla="*/ 616590 h 616823"/>
              <a:gd name="connsiteX1271" fmla="*/ 48875 w 388556"/>
              <a:gd name="connsiteY1271" fmla="*/ 616068 h 616823"/>
              <a:gd name="connsiteX1272" fmla="*/ 50230 w 388556"/>
              <a:gd name="connsiteY1272" fmla="*/ 615807 h 616823"/>
              <a:gd name="connsiteX1273" fmla="*/ 54949 w 388556"/>
              <a:gd name="connsiteY1273" fmla="*/ 615285 h 616823"/>
              <a:gd name="connsiteX1274" fmla="*/ 56982 w 388556"/>
              <a:gd name="connsiteY1274" fmla="*/ 612677 h 616823"/>
              <a:gd name="connsiteX1275" fmla="*/ 58337 w 388556"/>
              <a:gd name="connsiteY1275" fmla="*/ 612155 h 616823"/>
              <a:gd name="connsiteX1276" fmla="*/ 60371 w 388556"/>
              <a:gd name="connsiteY1276" fmla="*/ 613199 h 616823"/>
              <a:gd name="connsiteX1277" fmla="*/ 60814 w 388556"/>
              <a:gd name="connsiteY1277" fmla="*/ 613720 h 616823"/>
              <a:gd name="connsiteX1278" fmla="*/ 62169 w 388556"/>
              <a:gd name="connsiteY1278" fmla="*/ 614503 h 616823"/>
              <a:gd name="connsiteX1279" fmla="*/ 63082 w 388556"/>
              <a:gd name="connsiteY1279" fmla="*/ 615025 h 616823"/>
              <a:gd name="connsiteX1280" fmla="*/ 64437 w 388556"/>
              <a:gd name="connsiteY1280" fmla="*/ 615025 h 616823"/>
              <a:gd name="connsiteX1281" fmla="*/ 66679 w 388556"/>
              <a:gd name="connsiteY1281" fmla="*/ 614764 h 616823"/>
              <a:gd name="connsiteX1282" fmla="*/ 70745 w 388556"/>
              <a:gd name="connsiteY1282" fmla="*/ 613199 h 616823"/>
              <a:gd name="connsiteX1283" fmla="*/ 71189 w 388556"/>
              <a:gd name="connsiteY1283" fmla="*/ 612938 h 616823"/>
              <a:gd name="connsiteX1284" fmla="*/ 72987 w 388556"/>
              <a:gd name="connsiteY1284" fmla="*/ 613199 h 616823"/>
              <a:gd name="connsiteX1285" fmla="*/ 74577 w 388556"/>
              <a:gd name="connsiteY1285" fmla="*/ 612938 h 616823"/>
              <a:gd name="connsiteX1286" fmla="*/ 75255 w 388556"/>
              <a:gd name="connsiteY1286" fmla="*/ 612677 h 616823"/>
              <a:gd name="connsiteX1287" fmla="*/ 76141 w 388556"/>
              <a:gd name="connsiteY1287" fmla="*/ 612155 h 616823"/>
              <a:gd name="connsiteX1288" fmla="*/ 76610 w 388556"/>
              <a:gd name="connsiteY1288" fmla="*/ 611894 h 616823"/>
              <a:gd name="connsiteX1289" fmla="*/ 77497 w 388556"/>
              <a:gd name="connsiteY1289" fmla="*/ 610590 h 616823"/>
              <a:gd name="connsiteX1290" fmla="*/ 77731 w 388556"/>
              <a:gd name="connsiteY1290" fmla="*/ 610329 h 616823"/>
              <a:gd name="connsiteX1291" fmla="*/ 77966 w 388556"/>
              <a:gd name="connsiteY1291" fmla="*/ 609807 h 616823"/>
              <a:gd name="connsiteX1292" fmla="*/ 77966 w 388556"/>
              <a:gd name="connsiteY1292" fmla="*/ 609547 h 616823"/>
              <a:gd name="connsiteX1293" fmla="*/ 77966 w 388556"/>
              <a:gd name="connsiteY1293" fmla="*/ 609286 h 616823"/>
              <a:gd name="connsiteX1294" fmla="*/ 77966 w 388556"/>
              <a:gd name="connsiteY1294" fmla="*/ 608764 h 616823"/>
              <a:gd name="connsiteX1295" fmla="*/ 77966 w 388556"/>
              <a:gd name="connsiteY1295" fmla="*/ 608503 h 616823"/>
              <a:gd name="connsiteX1296" fmla="*/ 76141 w 388556"/>
              <a:gd name="connsiteY1296" fmla="*/ 605895 h 616823"/>
              <a:gd name="connsiteX1297" fmla="*/ 73456 w 388556"/>
              <a:gd name="connsiteY1297" fmla="*/ 604303 h 616823"/>
              <a:gd name="connsiteX1298" fmla="*/ 72101 w 388556"/>
              <a:gd name="connsiteY1298" fmla="*/ 603260 h 616823"/>
              <a:gd name="connsiteX1299" fmla="*/ 69833 w 388556"/>
              <a:gd name="connsiteY1299" fmla="*/ 600391 h 616823"/>
              <a:gd name="connsiteX1300" fmla="*/ 69625 w 388556"/>
              <a:gd name="connsiteY1300" fmla="*/ 600130 h 616823"/>
              <a:gd name="connsiteX1301" fmla="*/ 69390 w 388556"/>
              <a:gd name="connsiteY1301" fmla="*/ 599608 h 616823"/>
              <a:gd name="connsiteX1302" fmla="*/ 69155 w 388556"/>
              <a:gd name="connsiteY1302" fmla="*/ 598825 h 616823"/>
              <a:gd name="connsiteX1303" fmla="*/ 68947 w 388556"/>
              <a:gd name="connsiteY1303" fmla="*/ 598304 h 616823"/>
              <a:gd name="connsiteX1304" fmla="*/ 69155 w 388556"/>
              <a:gd name="connsiteY1304" fmla="*/ 598304 h 616823"/>
              <a:gd name="connsiteX1305" fmla="*/ 69155 w 388556"/>
              <a:gd name="connsiteY1305" fmla="*/ 597782 h 616823"/>
              <a:gd name="connsiteX1306" fmla="*/ 68947 w 388556"/>
              <a:gd name="connsiteY1306" fmla="*/ 597521 h 616823"/>
              <a:gd name="connsiteX1307" fmla="*/ 68477 w 388556"/>
              <a:gd name="connsiteY1307" fmla="*/ 597521 h 616823"/>
              <a:gd name="connsiteX1308" fmla="*/ 67800 w 388556"/>
              <a:gd name="connsiteY1308" fmla="*/ 597521 h 616823"/>
              <a:gd name="connsiteX1309" fmla="*/ 67357 w 388556"/>
              <a:gd name="connsiteY1309" fmla="*/ 597521 h 616823"/>
              <a:gd name="connsiteX1310" fmla="*/ 66001 w 388556"/>
              <a:gd name="connsiteY1310" fmla="*/ 596739 h 616823"/>
              <a:gd name="connsiteX1311" fmla="*/ 61492 w 388556"/>
              <a:gd name="connsiteY1311" fmla="*/ 593582 h 616823"/>
              <a:gd name="connsiteX1312" fmla="*/ 61257 w 388556"/>
              <a:gd name="connsiteY1312" fmla="*/ 592800 h 616823"/>
              <a:gd name="connsiteX1313" fmla="*/ 61257 w 388556"/>
              <a:gd name="connsiteY1313" fmla="*/ 592017 h 616823"/>
              <a:gd name="connsiteX1314" fmla="*/ 60814 w 388556"/>
              <a:gd name="connsiteY1314" fmla="*/ 588887 h 616823"/>
              <a:gd name="connsiteX1315" fmla="*/ 60371 w 388556"/>
              <a:gd name="connsiteY1315" fmla="*/ 587035 h 616823"/>
              <a:gd name="connsiteX1316" fmla="*/ 60136 w 388556"/>
              <a:gd name="connsiteY1316" fmla="*/ 585991 h 616823"/>
              <a:gd name="connsiteX1317" fmla="*/ 60136 w 388556"/>
              <a:gd name="connsiteY1317" fmla="*/ 585730 h 616823"/>
              <a:gd name="connsiteX1318" fmla="*/ 60136 w 388556"/>
              <a:gd name="connsiteY1318" fmla="*/ 585470 h 616823"/>
              <a:gd name="connsiteX1319" fmla="*/ 59927 w 388556"/>
              <a:gd name="connsiteY1319" fmla="*/ 585470 h 616823"/>
              <a:gd name="connsiteX1320" fmla="*/ 59458 w 388556"/>
              <a:gd name="connsiteY1320" fmla="*/ 584948 h 616823"/>
              <a:gd name="connsiteX1321" fmla="*/ 58781 w 388556"/>
              <a:gd name="connsiteY1321" fmla="*/ 584426 h 616823"/>
              <a:gd name="connsiteX1322" fmla="*/ 58337 w 388556"/>
              <a:gd name="connsiteY1322" fmla="*/ 584165 h 616823"/>
              <a:gd name="connsiteX1323" fmla="*/ 58572 w 388556"/>
              <a:gd name="connsiteY1323" fmla="*/ 583905 h 616823"/>
              <a:gd name="connsiteX1324" fmla="*/ 58572 w 388556"/>
              <a:gd name="connsiteY1324" fmla="*/ 583644 h 616823"/>
              <a:gd name="connsiteX1325" fmla="*/ 59458 w 388556"/>
              <a:gd name="connsiteY1325" fmla="*/ 582600 h 616823"/>
              <a:gd name="connsiteX1326" fmla="*/ 59458 w 388556"/>
              <a:gd name="connsiteY1326" fmla="*/ 581818 h 616823"/>
              <a:gd name="connsiteX1327" fmla="*/ 59927 w 388556"/>
              <a:gd name="connsiteY1327" fmla="*/ 581296 h 616823"/>
              <a:gd name="connsiteX1328" fmla="*/ 59927 w 388556"/>
              <a:gd name="connsiteY1328" fmla="*/ 581035 h 616823"/>
              <a:gd name="connsiteX1329" fmla="*/ 59927 w 388556"/>
              <a:gd name="connsiteY1329" fmla="*/ 580774 h 616823"/>
              <a:gd name="connsiteX1330" fmla="*/ 60136 w 388556"/>
              <a:gd name="connsiteY1330" fmla="*/ 580487 h 616823"/>
              <a:gd name="connsiteX1331" fmla="*/ 60579 w 388556"/>
              <a:gd name="connsiteY1331" fmla="*/ 579966 h 616823"/>
              <a:gd name="connsiteX1332" fmla="*/ 61048 w 388556"/>
              <a:gd name="connsiteY1332" fmla="*/ 579183 h 616823"/>
              <a:gd name="connsiteX1333" fmla="*/ 61048 w 388556"/>
              <a:gd name="connsiteY1333" fmla="*/ 578922 h 616823"/>
              <a:gd name="connsiteX1334" fmla="*/ 61726 w 388556"/>
              <a:gd name="connsiteY1334" fmla="*/ 577357 h 616823"/>
              <a:gd name="connsiteX1335" fmla="*/ 61726 w 388556"/>
              <a:gd name="connsiteY1335" fmla="*/ 576835 h 616823"/>
              <a:gd name="connsiteX1336" fmla="*/ 61935 w 388556"/>
              <a:gd name="connsiteY1336" fmla="*/ 575792 h 616823"/>
              <a:gd name="connsiteX1337" fmla="*/ 62169 w 388556"/>
              <a:gd name="connsiteY1337" fmla="*/ 575792 h 616823"/>
              <a:gd name="connsiteX1338" fmla="*/ 62169 w 388556"/>
              <a:gd name="connsiteY1338" fmla="*/ 575531 h 616823"/>
              <a:gd name="connsiteX1339" fmla="*/ 61935 w 388556"/>
              <a:gd name="connsiteY1339" fmla="*/ 575270 h 616823"/>
              <a:gd name="connsiteX1340" fmla="*/ 61935 w 388556"/>
              <a:gd name="connsiteY1340" fmla="*/ 574748 h 616823"/>
              <a:gd name="connsiteX1341" fmla="*/ 61935 w 388556"/>
              <a:gd name="connsiteY1341" fmla="*/ 573940 h 616823"/>
              <a:gd name="connsiteX1342" fmla="*/ 61935 w 388556"/>
              <a:gd name="connsiteY1342" fmla="*/ 573679 h 616823"/>
              <a:gd name="connsiteX1343" fmla="*/ 61726 w 388556"/>
              <a:gd name="connsiteY1343" fmla="*/ 573679 h 616823"/>
              <a:gd name="connsiteX1344" fmla="*/ 61492 w 388556"/>
              <a:gd name="connsiteY1344" fmla="*/ 572896 h 616823"/>
              <a:gd name="connsiteX1345" fmla="*/ 61048 w 388556"/>
              <a:gd name="connsiteY1345" fmla="*/ 572375 h 616823"/>
              <a:gd name="connsiteX1346" fmla="*/ 60814 w 388556"/>
              <a:gd name="connsiteY1346" fmla="*/ 572114 h 616823"/>
              <a:gd name="connsiteX1347" fmla="*/ 60814 w 388556"/>
              <a:gd name="connsiteY1347" fmla="*/ 571592 h 616823"/>
              <a:gd name="connsiteX1348" fmla="*/ 60579 w 388556"/>
              <a:gd name="connsiteY1348" fmla="*/ 571331 h 616823"/>
              <a:gd name="connsiteX1349" fmla="*/ 60814 w 388556"/>
              <a:gd name="connsiteY1349" fmla="*/ 569505 h 616823"/>
              <a:gd name="connsiteX1350" fmla="*/ 60814 w 388556"/>
              <a:gd name="connsiteY1350" fmla="*/ 567914 h 616823"/>
              <a:gd name="connsiteX1351" fmla="*/ 61048 w 388556"/>
              <a:gd name="connsiteY1351" fmla="*/ 567392 h 616823"/>
              <a:gd name="connsiteX1352" fmla="*/ 60814 w 388556"/>
              <a:gd name="connsiteY1352" fmla="*/ 566870 h 616823"/>
              <a:gd name="connsiteX1353" fmla="*/ 60371 w 388556"/>
              <a:gd name="connsiteY1353" fmla="*/ 566349 h 616823"/>
              <a:gd name="connsiteX1354" fmla="*/ 60136 w 388556"/>
              <a:gd name="connsiteY1354" fmla="*/ 566088 h 616823"/>
              <a:gd name="connsiteX1355" fmla="*/ 59927 w 388556"/>
              <a:gd name="connsiteY1355" fmla="*/ 566088 h 616823"/>
              <a:gd name="connsiteX1356" fmla="*/ 59927 w 388556"/>
              <a:gd name="connsiteY1356" fmla="*/ 565827 h 616823"/>
              <a:gd name="connsiteX1357" fmla="*/ 60371 w 388556"/>
              <a:gd name="connsiteY1357" fmla="*/ 565566 h 616823"/>
              <a:gd name="connsiteX1358" fmla="*/ 60136 w 388556"/>
              <a:gd name="connsiteY1358" fmla="*/ 565045 h 616823"/>
              <a:gd name="connsiteX1359" fmla="*/ 59693 w 388556"/>
              <a:gd name="connsiteY1359" fmla="*/ 564236 h 616823"/>
              <a:gd name="connsiteX1360" fmla="*/ 59458 w 388556"/>
              <a:gd name="connsiteY1360" fmla="*/ 563453 h 616823"/>
              <a:gd name="connsiteX1361" fmla="*/ 59015 w 388556"/>
              <a:gd name="connsiteY1361" fmla="*/ 563192 h 616823"/>
              <a:gd name="connsiteX1362" fmla="*/ 59015 w 388556"/>
              <a:gd name="connsiteY1362" fmla="*/ 562932 h 616823"/>
              <a:gd name="connsiteX1363" fmla="*/ 58781 w 388556"/>
              <a:gd name="connsiteY1363" fmla="*/ 562671 h 616823"/>
              <a:gd name="connsiteX1364" fmla="*/ 58337 w 388556"/>
              <a:gd name="connsiteY1364" fmla="*/ 562149 h 616823"/>
              <a:gd name="connsiteX1365" fmla="*/ 56304 w 388556"/>
              <a:gd name="connsiteY1365" fmla="*/ 562149 h 616823"/>
              <a:gd name="connsiteX1366" fmla="*/ 55627 w 388556"/>
              <a:gd name="connsiteY1366" fmla="*/ 561627 h 616823"/>
              <a:gd name="connsiteX1367" fmla="*/ 54506 w 388556"/>
              <a:gd name="connsiteY1367" fmla="*/ 560845 h 616823"/>
              <a:gd name="connsiteX1368" fmla="*/ 52915 w 388556"/>
              <a:gd name="connsiteY1368" fmla="*/ 559775 h 616823"/>
              <a:gd name="connsiteX1369" fmla="*/ 52472 w 388556"/>
              <a:gd name="connsiteY1369" fmla="*/ 559514 h 616823"/>
              <a:gd name="connsiteX1370" fmla="*/ 51794 w 388556"/>
              <a:gd name="connsiteY1370" fmla="*/ 559514 h 616823"/>
              <a:gd name="connsiteX1371" fmla="*/ 50882 w 388556"/>
              <a:gd name="connsiteY1371" fmla="*/ 559253 h 616823"/>
              <a:gd name="connsiteX1372" fmla="*/ 50674 w 388556"/>
              <a:gd name="connsiteY1372" fmla="*/ 559253 h 616823"/>
              <a:gd name="connsiteX1373" fmla="*/ 50439 w 388556"/>
              <a:gd name="connsiteY1373" fmla="*/ 558993 h 616823"/>
              <a:gd name="connsiteX1374" fmla="*/ 50230 w 388556"/>
              <a:gd name="connsiteY1374" fmla="*/ 558732 h 616823"/>
              <a:gd name="connsiteX1375" fmla="*/ 49318 w 388556"/>
              <a:gd name="connsiteY1375" fmla="*/ 560062 h 616823"/>
              <a:gd name="connsiteX1376" fmla="*/ 49084 w 388556"/>
              <a:gd name="connsiteY1376" fmla="*/ 560845 h 616823"/>
              <a:gd name="connsiteX1377" fmla="*/ 48875 w 388556"/>
              <a:gd name="connsiteY1377" fmla="*/ 561888 h 616823"/>
              <a:gd name="connsiteX1378" fmla="*/ 48640 w 388556"/>
              <a:gd name="connsiteY1378" fmla="*/ 562149 h 616823"/>
              <a:gd name="connsiteX1379" fmla="*/ 48197 w 388556"/>
              <a:gd name="connsiteY1379" fmla="*/ 562149 h 616823"/>
              <a:gd name="connsiteX1380" fmla="*/ 47728 w 388556"/>
              <a:gd name="connsiteY1380" fmla="*/ 562671 h 616823"/>
              <a:gd name="connsiteX1381" fmla="*/ 47285 w 388556"/>
              <a:gd name="connsiteY1381" fmla="*/ 563453 h 616823"/>
              <a:gd name="connsiteX1382" fmla="*/ 46607 w 388556"/>
              <a:gd name="connsiteY1382" fmla="*/ 563192 h 616823"/>
              <a:gd name="connsiteX1383" fmla="*/ 45929 w 388556"/>
              <a:gd name="connsiteY1383" fmla="*/ 563453 h 616823"/>
              <a:gd name="connsiteX1384" fmla="*/ 45929 w 388556"/>
              <a:gd name="connsiteY1384" fmla="*/ 563714 h 616823"/>
              <a:gd name="connsiteX1385" fmla="*/ 45252 w 388556"/>
              <a:gd name="connsiteY1385" fmla="*/ 563714 h 616823"/>
              <a:gd name="connsiteX1386" fmla="*/ 44809 w 388556"/>
              <a:gd name="connsiteY1386" fmla="*/ 563975 h 616823"/>
              <a:gd name="connsiteX1387" fmla="*/ 45043 w 388556"/>
              <a:gd name="connsiteY1387" fmla="*/ 564523 h 616823"/>
              <a:gd name="connsiteX1388" fmla="*/ 45486 w 388556"/>
              <a:gd name="connsiteY1388" fmla="*/ 564783 h 616823"/>
              <a:gd name="connsiteX1389" fmla="*/ 45486 w 388556"/>
              <a:gd name="connsiteY1389" fmla="*/ 565305 h 616823"/>
              <a:gd name="connsiteX1390" fmla="*/ 45043 w 388556"/>
              <a:gd name="connsiteY1390" fmla="*/ 565827 h 616823"/>
              <a:gd name="connsiteX1391" fmla="*/ 44809 w 388556"/>
              <a:gd name="connsiteY1391" fmla="*/ 566088 h 616823"/>
              <a:gd name="connsiteX1392" fmla="*/ 45043 w 388556"/>
              <a:gd name="connsiteY1392" fmla="*/ 567131 h 616823"/>
              <a:gd name="connsiteX1393" fmla="*/ 45486 w 388556"/>
              <a:gd name="connsiteY1393" fmla="*/ 567914 h 616823"/>
              <a:gd name="connsiteX1394" fmla="*/ 45043 w 388556"/>
              <a:gd name="connsiteY1394" fmla="*/ 568436 h 616823"/>
              <a:gd name="connsiteX1395" fmla="*/ 45043 w 388556"/>
              <a:gd name="connsiteY1395" fmla="*/ 568957 h 616823"/>
              <a:gd name="connsiteX1396" fmla="*/ 44809 w 388556"/>
              <a:gd name="connsiteY1396" fmla="*/ 569766 h 616823"/>
              <a:gd name="connsiteX1397" fmla="*/ 44809 w 388556"/>
              <a:gd name="connsiteY1397" fmla="*/ 570027 h 616823"/>
              <a:gd name="connsiteX1398" fmla="*/ 44365 w 388556"/>
              <a:gd name="connsiteY1398" fmla="*/ 571070 h 616823"/>
              <a:gd name="connsiteX1399" fmla="*/ 43219 w 388556"/>
              <a:gd name="connsiteY1399" fmla="*/ 572114 h 616823"/>
              <a:gd name="connsiteX1400" fmla="*/ 42332 w 388556"/>
              <a:gd name="connsiteY1400" fmla="*/ 572896 h 616823"/>
              <a:gd name="connsiteX1401" fmla="*/ 42098 w 388556"/>
              <a:gd name="connsiteY1401" fmla="*/ 573157 h 616823"/>
              <a:gd name="connsiteX1402" fmla="*/ 41863 w 388556"/>
              <a:gd name="connsiteY1402" fmla="*/ 573940 h 616823"/>
              <a:gd name="connsiteX1403" fmla="*/ 42098 w 388556"/>
              <a:gd name="connsiteY1403" fmla="*/ 573940 h 616823"/>
              <a:gd name="connsiteX1404" fmla="*/ 42098 w 388556"/>
              <a:gd name="connsiteY1404" fmla="*/ 574200 h 616823"/>
              <a:gd name="connsiteX1405" fmla="*/ 42332 w 388556"/>
              <a:gd name="connsiteY1405" fmla="*/ 574462 h 616823"/>
              <a:gd name="connsiteX1406" fmla="*/ 42541 w 388556"/>
              <a:gd name="connsiteY1406" fmla="*/ 576313 h 616823"/>
              <a:gd name="connsiteX1407" fmla="*/ 42541 w 388556"/>
              <a:gd name="connsiteY1407" fmla="*/ 578400 h 616823"/>
              <a:gd name="connsiteX1408" fmla="*/ 41655 w 388556"/>
              <a:gd name="connsiteY1408" fmla="*/ 578922 h 616823"/>
              <a:gd name="connsiteX1409" fmla="*/ 41655 w 388556"/>
              <a:gd name="connsiteY1409" fmla="*/ 579183 h 616823"/>
              <a:gd name="connsiteX1410" fmla="*/ 41420 w 388556"/>
              <a:gd name="connsiteY1410" fmla="*/ 579183 h 616823"/>
              <a:gd name="connsiteX1411" fmla="*/ 40534 w 388556"/>
              <a:gd name="connsiteY1411" fmla="*/ 580774 h 616823"/>
              <a:gd name="connsiteX1412" fmla="*/ 40299 w 388556"/>
              <a:gd name="connsiteY1412" fmla="*/ 582078 h 616823"/>
              <a:gd name="connsiteX1413" fmla="*/ 40299 w 388556"/>
              <a:gd name="connsiteY1413" fmla="*/ 582861 h 616823"/>
              <a:gd name="connsiteX1414" fmla="*/ 40534 w 388556"/>
              <a:gd name="connsiteY1414" fmla="*/ 584165 h 616823"/>
              <a:gd name="connsiteX1415" fmla="*/ 40977 w 388556"/>
              <a:gd name="connsiteY1415" fmla="*/ 585730 h 616823"/>
              <a:gd name="connsiteX1416" fmla="*/ 40534 w 388556"/>
              <a:gd name="connsiteY1416" fmla="*/ 587035 h 616823"/>
              <a:gd name="connsiteX1417" fmla="*/ 39856 w 388556"/>
              <a:gd name="connsiteY1417" fmla="*/ 588104 h 616823"/>
              <a:gd name="connsiteX1418" fmla="*/ 40064 w 388556"/>
              <a:gd name="connsiteY1418" fmla="*/ 591234 h 616823"/>
              <a:gd name="connsiteX1419" fmla="*/ 39856 w 388556"/>
              <a:gd name="connsiteY1419" fmla="*/ 597521 h 616823"/>
              <a:gd name="connsiteX1420" fmla="*/ 38943 w 388556"/>
              <a:gd name="connsiteY1420" fmla="*/ 600130 h 616823"/>
              <a:gd name="connsiteX1421" fmla="*/ 38031 w 388556"/>
              <a:gd name="connsiteY1421" fmla="*/ 601956 h 616823"/>
              <a:gd name="connsiteX1422" fmla="*/ 37588 w 388556"/>
              <a:gd name="connsiteY1422" fmla="*/ 602478 h 616823"/>
              <a:gd name="connsiteX1423" fmla="*/ 37145 w 388556"/>
              <a:gd name="connsiteY1423" fmla="*/ 602999 h 616823"/>
              <a:gd name="connsiteX1424" fmla="*/ 36910 w 388556"/>
              <a:gd name="connsiteY1424" fmla="*/ 603782 h 616823"/>
              <a:gd name="connsiteX1425" fmla="*/ 36467 w 388556"/>
              <a:gd name="connsiteY1425" fmla="*/ 604825 h 616823"/>
              <a:gd name="connsiteX1426" fmla="*/ 36467 w 388556"/>
              <a:gd name="connsiteY1426" fmla="*/ 605634 h 616823"/>
              <a:gd name="connsiteX1427" fmla="*/ 36467 w 388556"/>
              <a:gd name="connsiteY1427" fmla="*/ 605895 h 616823"/>
              <a:gd name="connsiteX1428" fmla="*/ 36467 w 388556"/>
              <a:gd name="connsiteY1428" fmla="*/ 605634 h 616823"/>
              <a:gd name="connsiteX1429" fmla="*/ 36232 w 388556"/>
              <a:gd name="connsiteY1429" fmla="*/ 605634 h 616823"/>
              <a:gd name="connsiteX1430" fmla="*/ 35555 w 388556"/>
              <a:gd name="connsiteY1430" fmla="*/ 604303 h 616823"/>
              <a:gd name="connsiteX1431" fmla="*/ 34668 w 388556"/>
              <a:gd name="connsiteY1431" fmla="*/ 603782 h 616823"/>
              <a:gd name="connsiteX1432" fmla="*/ 32401 w 388556"/>
              <a:gd name="connsiteY1432" fmla="*/ 604303 h 616823"/>
              <a:gd name="connsiteX1433" fmla="*/ 30602 w 388556"/>
              <a:gd name="connsiteY1433" fmla="*/ 605086 h 616823"/>
              <a:gd name="connsiteX1434" fmla="*/ 30159 w 388556"/>
              <a:gd name="connsiteY1434" fmla="*/ 604564 h 616823"/>
              <a:gd name="connsiteX1435" fmla="*/ 30159 w 388556"/>
              <a:gd name="connsiteY1435" fmla="*/ 604303 h 616823"/>
              <a:gd name="connsiteX1436" fmla="*/ 30602 w 388556"/>
              <a:gd name="connsiteY1436" fmla="*/ 604043 h 616823"/>
              <a:gd name="connsiteX1437" fmla="*/ 30367 w 388556"/>
              <a:gd name="connsiteY1437" fmla="*/ 603521 h 616823"/>
              <a:gd name="connsiteX1438" fmla="*/ 30159 w 388556"/>
              <a:gd name="connsiteY1438" fmla="*/ 603260 h 616823"/>
              <a:gd name="connsiteX1439" fmla="*/ 30159 w 388556"/>
              <a:gd name="connsiteY1439" fmla="*/ 602478 h 616823"/>
              <a:gd name="connsiteX1440" fmla="*/ 29924 w 388556"/>
              <a:gd name="connsiteY1440" fmla="*/ 602478 h 616823"/>
              <a:gd name="connsiteX1441" fmla="*/ 30159 w 388556"/>
              <a:gd name="connsiteY1441" fmla="*/ 601695 h 616823"/>
              <a:gd name="connsiteX1442" fmla="*/ 31045 w 388556"/>
              <a:gd name="connsiteY1442" fmla="*/ 601695 h 616823"/>
              <a:gd name="connsiteX1443" fmla="*/ 31045 w 388556"/>
              <a:gd name="connsiteY1443" fmla="*/ 601173 h 616823"/>
              <a:gd name="connsiteX1444" fmla="*/ 31045 w 388556"/>
              <a:gd name="connsiteY1444" fmla="*/ 600651 h 616823"/>
              <a:gd name="connsiteX1445" fmla="*/ 31045 w 388556"/>
              <a:gd name="connsiteY1445" fmla="*/ 600130 h 616823"/>
              <a:gd name="connsiteX1446" fmla="*/ 31045 w 388556"/>
              <a:gd name="connsiteY1446" fmla="*/ 599869 h 616823"/>
              <a:gd name="connsiteX1447" fmla="*/ 31045 w 388556"/>
              <a:gd name="connsiteY1447" fmla="*/ 599347 h 616823"/>
              <a:gd name="connsiteX1448" fmla="*/ 30837 w 388556"/>
              <a:gd name="connsiteY1448" fmla="*/ 599347 h 616823"/>
              <a:gd name="connsiteX1449" fmla="*/ 30367 w 388556"/>
              <a:gd name="connsiteY1449" fmla="*/ 599347 h 616823"/>
              <a:gd name="connsiteX1450" fmla="*/ 30159 w 388556"/>
              <a:gd name="connsiteY1450" fmla="*/ 599347 h 616823"/>
              <a:gd name="connsiteX1451" fmla="*/ 29690 w 388556"/>
              <a:gd name="connsiteY1451" fmla="*/ 599347 h 616823"/>
              <a:gd name="connsiteX1452" fmla="*/ 29247 w 388556"/>
              <a:gd name="connsiteY1452" fmla="*/ 599347 h 616823"/>
              <a:gd name="connsiteX1453" fmla="*/ 28803 w 388556"/>
              <a:gd name="connsiteY1453" fmla="*/ 599608 h 616823"/>
              <a:gd name="connsiteX1454" fmla="*/ 28126 w 388556"/>
              <a:gd name="connsiteY1454" fmla="*/ 599086 h 616823"/>
              <a:gd name="connsiteX1455" fmla="*/ 27891 w 388556"/>
              <a:gd name="connsiteY1455" fmla="*/ 598825 h 616823"/>
              <a:gd name="connsiteX1456" fmla="*/ 26979 w 388556"/>
              <a:gd name="connsiteY1456" fmla="*/ 598304 h 616823"/>
              <a:gd name="connsiteX1457" fmla="*/ 26301 w 388556"/>
              <a:gd name="connsiteY1457" fmla="*/ 598304 h 616823"/>
              <a:gd name="connsiteX1458" fmla="*/ 26092 w 388556"/>
              <a:gd name="connsiteY1458" fmla="*/ 598304 h 616823"/>
              <a:gd name="connsiteX1459" fmla="*/ 25649 w 388556"/>
              <a:gd name="connsiteY1459" fmla="*/ 598043 h 616823"/>
              <a:gd name="connsiteX1460" fmla="*/ 25414 w 388556"/>
              <a:gd name="connsiteY1460" fmla="*/ 597782 h 616823"/>
              <a:gd name="connsiteX1461" fmla="*/ 23147 w 388556"/>
              <a:gd name="connsiteY1461" fmla="*/ 597000 h 616823"/>
              <a:gd name="connsiteX1462" fmla="*/ 22704 w 388556"/>
              <a:gd name="connsiteY1462" fmla="*/ 597000 h 616823"/>
              <a:gd name="connsiteX1463" fmla="*/ 22469 w 388556"/>
              <a:gd name="connsiteY1463" fmla="*/ 597000 h 616823"/>
              <a:gd name="connsiteX1464" fmla="*/ 22026 w 388556"/>
              <a:gd name="connsiteY1464" fmla="*/ 597000 h 616823"/>
              <a:gd name="connsiteX1465" fmla="*/ 21583 w 388556"/>
              <a:gd name="connsiteY1465" fmla="*/ 597000 h 616823"/>
              <a:gd name="connsiteX1466" fmla="*/ 20905 w 388556"/>
              <a:gd name="connsiteY1466" fmla="*/ 596739 h 616823"/>
              <a:gd name="connsiteX1467" fmla="*/ 20227 w 388556"/>
              <a:gd name="connsiteY1467" fmla="*/ 596739 h 616823"/>
              <a:gd name="connsiteX1468" fmla="*/ 20227 w 388556"/>
              <a:gd name="connsiteY1468" fmla="*/ 596217 h 616823"/>
              <a:gd name="connsiteX1469" fmla="*/ 19784 w 388556"/>
              <a:gd name="connsiteY1469" fmla="*/ 596217 h 616823"/>
              <a:gd name="connsiteX1470" fmla="*/ 18872 w 388556"/>
              <a:gd name="connsiteY1470" fmla="*/ 596478 h 616823"/>
              <a:gd name="connsiteX1471" fmla="*/ 18429 w 388556"/>
              <a:gd name="connsiteY1471" fmla="*/ 597260 h 616823"/>
              <a:gd name="connsiteX1472" fmla="*/ 18637 w 388556"/>
              <a:gd name="connsiteY1472" fmla="*/ 598043 h 616823"/>
              <a:gd name="connsiteX1473" fmla="*/ 18429 w 388556"/>
              <a:gd name="connsiteY1473" fmla="*/ 598304 h 616823"/>
              <a:gd name="connsiteX1474" fmla="*/ 17751 w 388556"/>
              <a:gd name="connsiteY1474" fmla="*/ 598565 h 616823"/>
              <a:gd name="connsiteX1475" fmla="*/ 17282 w 388556"/>
              <a:gd name="connsiteY1475" fmla="*/ 598304 h 616823"/>
              <a:gd name="connsiteX1476" fmla="*/ 17516 w 388556"/>
              <a:gd name="connsiteY1476" fmla="*/ 597521 h 616823"/>
              <a:gd name="connsiteX1477" fmla="*/ 17282 w 388556"/>
              <a:gd name="connsiteY1477" fmla="*/ 596739 h 616823"/>
              <a:gd name="connsiteX1478" fmla="*/ 17282 w 388556"/>
              <a:gd name="connsiteY1478" fmla="*/ 595695 h 616823"/>
              <a:gd name="connsiteX1479" fmla="*/ 16604 w 388556"/>
              <a:gd name="connsiteY1479" fmla="*/ 595147 h 616823"/>
              <a:gd name="connsiteX1480" fmla="*/ 16161 w 388556"/>
              <a:gd name="connsiteY1480" fmla="*/ 594887 h 616823"/>
              <a:gd name="connsiteX1481" fmla="*/ 15483 w 388556"/>
              <a:gd name="connsiteY1481" fmla="*/ 594626 h 616823"/>
              <a:gd name="connsiteX1482" fmla="*/ 14805 w 388556"/>
              <a:gd name="connsiteY1482" fmla="*/ 594104 h 616823"/>
              <a:gd name="connsiteX1483" fmla="*/ 14128 w 388556"/>
              <a:gd name="connsiteY1483" fmla="*/ 594626 h 616823"/>
              <a:gd name="connsiteX1484" fmla="*/ 13450 w 388556"/>
              <a:gd name="connsiteY1484" fmla="*/ 594104 h 616823"/>
              <a:gd name="connsiteX1485" fmla="*/ 12772 w 388556"/>
              <a:gd name="connsiteY1485" fmla="*/ 593843 h 616823"/>
              <a:gd name="connsiteX1486" fmla="*/ 12564 w 388556"/>
              <a:gd name="connsiteY1486" fmla="*/ 594626 h 616823"/>
              <a:gd name="connsiteX1487" fmla="*/ 11886 w 388556"/>
              <a:gd name="connsiteY1487" fmla="*/ 596217 h 616823"/>
              <a:gd name="connsiteX1488" fmla="*/ 10765 w 388556"/>
              <a:gd name="connsiteY1488" fmla="*/ 596478 h 616823"/>
              <a:gd name="connsiteX1489" fmla="*/ 8497 w 388556"/>
              <a:gd name="connsiteY1489" fmla="*/ 598565 h 616823"/>
              <a:gd name="connsiteX1490" fmla="*/ 8054 w 388556"/>
              <a:gd name="connsiteY1490" fmla="*/ 587295 h 616823"/>
              <a:gd name="connsiteX1491" fmla="*/ 8054 w 388556"/>
              <a:gd name="connsiteY1491" fmla="*/ 585470 h 616823"/>
              <a:gd name="connsiteX1492" fmla="*/ 7819 w 388556"/>
              <a:gd name="connsiteY1492" fmla="*/ 581557 h 616823"/>
              <a:gd name="connsiteX1493" fmla="*/ 7819 w 388556"/>
              <a:gd name="connsiteY1493" fmla="*/ 580774 h 616823"/>
              <a:gd name="connsiteX1494" fmla="*/ 7585 w 388556"/>
              <a:gd name="connsiteY1494" fmla="*/ 577879 h 616823"/>
              <a:gd name="connsiteX1495" fmla="*/ 7585 w 388556"/>
              <a:gd name="connsiteY1495" fmla="*/ 576574 h 616823"/>
              <a:gd name="connsiteX1496" fmla="*/ 7585 w 388556"/>
              <a:gd name="connsiteY1496" fmla="*/ 576313 h 616823"/>
              <a:gd name="connsiteX1497" fmla="*/ 7585 w 388556"/>
              <a:gd name="connsiteY1497" fmla="*/ 576053 h 616823"/>
              <a:gd name="connsiteX1498" fmla="*/ 7585 w 388556"/>
              <a:gd name="connsiteY1498" fmla="*/ 574462 h 616823"/>
              <a:gd name="connsiteX1499" fmla="*/ 7376 w 388556"/>
              <a:gd name="connsiteY1499" fmla="*/ 570809 h 616823"/>
              <a:gd name="connsiteX1500" fmla="*/ 7141 w 388556"/>
              <a:gd name="connsiteY1500" fmla="*/ 566610 h 616823"/>
              <a:gd name="connsiteX1501" fmla="*/ 7141 w 388556"/>
              <a:gd name="connsiteY1501" fmla="*/ 565566 h 616823"/>
              <a:gd name="connsiteX1502" fmla="*/ 7141 w 388556"/>
              <a:gd name="connsiteY1502" fmla="*/ 564783 h 616823"/>
              <a:gd name="connsiteX1503" fmla="*/ 6907 w 388556"/>
              <a:gd name="connsiteY1503" fmla="*/ 560845 h 616823"/>
              <a:gd name="connsiteX1504" fmla="*/ 6907 w 388556"/>
              <a:gd name="connsiteY1504" fmla="*/ 556123 h 616823"/>
              <a:gd name="connsiteX1505" fmla="*/ 6907 w 388556"/>
              <a:gd name="connsiteY1505" fmla="*/ 555314 h 616823"/>
              <a:gd name="connsiteX1506" fmla="*/ 6698 w 388556"/>
              <a:gd name="connsiteY1506" fmla="*/ 552967 h 616823"/>
              <a:gd name="connsiteX1507" fmla="*/ 6698 w 388556"/>
              <a:gd name="connsiteY1507" fmla="*/ 552445 h 616823"/>
              <a:gd name="connsiteX1508" fmla="*/ 6464 w 388556"/>
              <a:gd name="connsiteY1508" fmla="*/ 546132 h 616823"/>
              <a:gd name="connsiteX1509" fmla="*/ 6021 w 388556"/>
              <a:gd name="connsiteY1509" fmla="*/ 537211 h 616823"/>
              <a:gd name="connsiteX1510" fmla="*/ 6021 w 388556"/>
              <a:gd name="connsiteY1510" fmla="*/ 536950 h 616823"/>
              <a:gd name="connsiteX1511" fmla="*/ 6021 w 388556"/>
              <a:gd name="connsiteY1511" fmla="*/ 536141 h 616823"/>
              <a:gd name="connsiteX1512" fmla="*/ 6021 w 388556"/>
              <a:gd name="connsiteY1512" fmla="*/ 535881 h 616823"/>
              <a:gd name="connsiteX1513" fmla="*/ 6021 w 388556"/>
              <a:gd name="connsiteY1513" fmla="*/ 534837 h 616823"/>
              <a:gd name="connsiteX1514" fmla="*/ 5577 w 388556"/>
              <a:gd name="connsiteY1514" fmla="*/ 528525 h 616823"/>
              <a:gd name="connsiteX1515" fmla="*/ 5343 w 388556"/>
              <a:gd name="connsiteY1515" fmla="*/ 519055 h 616823"/>
              <a:gd name="connsiteX1516" fmla="*/ 5343 w 388556"/>
              <a:gd name="connsiteY1516" fmla="*/ 518794 h 616823"/>
              <a:gd name="connsiteX1517" fmla="*/ 4665 w 388556"/>
              <a:gd name="connsiteY1517" fmla="*/ 508256 h 616823"/>
              <a:gd name="connsiteX1518" fmla="*/ 4665 w 388556"/>
              <a:gd name="connsiteY1518" fmla="*/ 504552 h 616823"/>
              <a:gd name="connsiteX1519" fmla="*/ 4431 w 388556"/>
              <a:gd name="connsiteY1519" fmla="*/ 500873 h 616823"/>
              <a:gd name="connsiteX1520" fmla="*/ 3987 w 388556"/>
              <a:gd name="connsiteY1520" fmla="*/ 489787 h 616823"/>
              <a:gd name="connsiteX1521" fmla="*/ 3987 w 388556"/>
              <a:gd name="connsiteY1521" fmla="*/ 489526 h 616823"/>
              <a:gd name="connsiteX1522" fmla="*/ 3753 w 388556"/>
              <a:gd name="connsiteY1522" fmla="*/ 487674 h 616823"/>
              <a:gd name="connsiteX1523" fmla="*/ 3753 w 388556"/>
              <a:gd name="connsiteY1523" fmla="*/ 486892 h 616823"/>
              <a:gd name="connsiteX1524" fmla="*/ 3753 w 388556"/>
              <a:gd name="connsiteY1524" fmla="*/ 486083 h 616823"/>
              <a:gd name="connsiteX1525" fmla="*/ 3753 w 388556"/>
              <a:gd name="connsiteY1525" fmla="*/ 485040 h 616823"/>
              <a:gd name="connsiteX1526" fmla="*/ 3753 w 388556"/>
              <a:gd name="connsiteY1526" fmla="*/ 483709 h 616823"/>
              <a:gd name="connsiteX1527" fmla="*/ 3310 w 388556"/>
              <a:gd name="connsiteY1527" fmla="*/ 476588 h 616823"/>
              <a:gd name="connsiteX1528" fmla="*/ 3310 w 388556"/>
              <a:gd name="connsiteY1528" fmla="*/ 476066 h 616823"/>
              <a:gd name="connsiteX1529" fmla="*/ 3075 w 388556"/>
              <a:gd name="connsiteY1529" fmla="*/ 473953 h 616823"/>
              <a:gd name="connsiteX1530" fmla="*/ 3075 w 388556"/>
              <a:gd name="connsiteY1530" fmla="*/ 473692 h 616823"/>
              <a:gd name="connsiteX1531" fmla="*/ 2867 w 388556"/>
              <a:gd name="connsiteY1531" fmla="*/ 465475 h 616823"/>
              <a:gd name="connsiteX1532" fmla="*/ 2632 w 388556"/>
              <a:gd name="connsiteY1532" fmla="*/ 463623 h 616823"/>
              <a:gd name="connsiteX1533" fmla="*/ 2632 w 388556"/>
              <a:gd name="connsiteY1533" fmla="*/ 460727 h 616823"/>
              <a:gd name="connsiteX1534" fmla="*/ 2397 w 388556"/>
              <a:gd name="connsiteY1534" fmla="*/ 457806 h 616823"/>
              <a:gd name="connsiteX1535" fmla="*/ 2397 w 388556"/>
              <a:gd name="connsiteY1535" fmla="*/ 455432 h 616823"/>
              <a:gd name="connsiteX1536" fmla="*/ 2189 w 388556"/>
              <a:gd name="connsiteY1536" fmla="*/ 454910 h 616823"/>
              <a:gd name="connsiteX1537" fmla="*/ 2189 w 388556"/>
              <a:gd name="connsiteY1537" fmla="*/ 454102 h 616823"/>
              <a:gd name="connsiteX1538" fmla="*/ 1954 w 388556"/>
              <a:gd name="connsiteY1538" fmla="*/ 447476 h 616823"/>
              <a:gd name="connsiteX1539" fmla="*/ 1746 w 388556"/>
              <a:gd name="connsiteY1539" fmla="*/ 444033 h 616823"/>
              <a:gd name="connsiteX1540" fmla="*/ 1511 w 388556"/>
              <a:gd name="connsiteY1540" fmla="*/ 440068 h 616823"/>
              <a:gd name="connsiteX1541" fmla="*/ 1511 w 388556"/>
              <a:gd name="connsiteY1541" fmla="*/ 439807 h 616823"/>
              <a:gd name="connsiteX1542" fmla="*/ 1511 w 388556"/>
              <a:gd name="connsiteY1542" fmla="*/ 437955 h 616823"/>
              <a:gd name="connsiteX1543" fmla="*/ 1068 w 388556"/>
              <a:gd name="connsiteY1543" fmla="*/ 431329 h 616823"/>
              <a:gd name="connsiteX1544" fmla="*/ 1068 w 388556"/>
              <a:gd name="connsiteY1544" fmla="*/ 430260 h 616823"/>
              <a:gd name="connsiteX1545" fmla="*/ 1068 w 388556"/>
              <a:gd name="connsiteY1545" fmla="*/ 427077 h 616823"/>
              <a:gd name="connsiteX1546" fmla="*/ 599 w 388556"/>
              <a:gd name="connsiteY1546" fmla="*/ 419642 h 616823"/>
              <a:gd name="connsiteX1547" fmla="*/ 599 w 388556"/>
              <a:gd name="connsiteY1547" fmla="*/ 418312 h 616823"/>
              <a:gd name="connsiteX1548" fmla="*/ 599 w 388556"/>
              <a:gd name="connsiteY1548" fmla="*/ 417243 h 616823"/>
              <a:gd name="connsiteX1549" fmla="*/ 599 w 388556"/>
              <a:gd name="connsiteY1549" fmla="*/ 414869 h 616823"/>
              <a:gd name="connsiteX1550" fmla="*/ 390 w 388556"/>
              <a:gd name="connsiteY1550" fmla="*/ 410617 h 616823"/>
              <a:gd name="connsiteX1551" fmla="*/ 156 w 388556"/>
              <a:gd name="connsiteY1551" fmla="*/ 407695 h 616823"/>
              <a:gd name="connsiteX1552" fmla="*/ 156 w 388556"/>
              <a:gd name="connsiteY1552" fmla="*/ 405295 h 616823"/>
              <a:gd name="connsiteX1553" fmla="*/ 156 w 388556"/>
              <a:gd name="connsiteY1553" fmla="*/ 405295 h 616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Lst>
            <a:rect l="l" t="t" r="r" b="b"/>
            <a:pathLst>
              <a:path w="388556" h="616823">
                <a:moveTo>
                  <a:pt x="156" y="405295"/>
                </a:moveTo>
                <a:lnTo>
                  <a:pt x="599" y="400522"/>
                </a:lnTo>
                <a:lnTo>
                  <a:pt x="599" y="400261"/>
                </a:lnTo>
                <a:lnTo>
                  <a:pt x="2189" y="386670"/>
                </a:lnTo>
                <a:lnTo>
                  <a:pt x="2189" y="386409"/>
                </a:lnTo>
                <a:lnTo>
                  <a:pt x="2189" y="385340"/>
                </a:lnTo>
                <a:lnTo>
                  <a:pt x="2189" y="384818"/>
                </a:lnTo>
                <a:lnTo>
                  <a:pt x="3310" y="374149"/>
                </a:lnTo>
                <a:lnTo>
                  <a:pt x="3310" y="373888"/>
                </a:lnTo>
                <a:lnTo>
                  <a:pt x="3544" y="372819"/>
                </a:lnTo>
                <a:lnTo>
                  <a:pt x="3753" y="369636"/>
                </a:lnTo>
                <a:lnTo>
                  <a:pt x="3987" y="369636"/>
                </a:lnTo>
                <a:lnTo>
                  <a:pt x="4222" y="366949"/>
                </a:lnTo>
                <a:lnTo>
                  <a:pt x="4431" y="364837"/>
                </a:lnTo>
                <a:lnTo>
                  <a:pt x="4665" y="362437"/>
                </a:lnTo>
                <a:lnTo>
                  <a:pt x="4900" y="359750"/>
                </a:lnTo>
                <a:lnTo>
                  <a:pt x="5108" y="359228"/>
                </a:lnTo>
                <a:lnTo>
                  <a:pt x="5577" y="354950"/>
                </a:lnTo>
                <a:lnTo>
                  <a:pt x="5786" y="352028"/>
                </a:lnTo>
                <a:lnTo>
                  <a:pt x="6464" y="345063"/>
                </a:lnTo>
                <a:lnTo>
                  <a:pt x="6464" y="344803"/>
                </a:lnTo>
                <a:lnTo>
                  <a:pt x="6464" y="344542"/>
                </a:lnTo>
                <a:lnTo>
                  <a:pt x="6464" y="343733"/>
                </a:lnTo>
                <a:lnTo>
                  <a:pt x="6698" y="342925"/>
                </a:lnTo>
                <a:lnTo>
                  <a:pt x="6907" y="340525"/>
                </a:lnTo>
                <a:lnTo>
                  <a:pt x="7585" y="334108"/>
                </a:lnTo>
                <a:lnTo>
                  <a:pt x="7585" y="333847"/>
                </a:lnTo>
                <a:lnTo>
                  <a:pt x="7585" y="333325"/>
                </a:lnTo>
                <a:lnTo>
                  <a:pt x="8054" y="329308"/>
                </a:lnTo>
                <a:lnTo>
                  <a:pt x="9175" y="317517"/>
                </a:lnTo>
                <a:lnTo>
                  <a:pt x="9618" y="314569"/>
                </a:lnTo>
                <a:lnTo>
                  <a:pt x="9618" y="314047"/>
                </a:lnTo>
                <a:lnTo>
                  <a:pt x="9618" y="313761"/>
                </a:lnTo>
                <a:lnTo>
                  <a:pt x="9852" y="311100"/>
                </a:lnTo>
                <a:lnTo>
                  <a:pt x="10973" y="300092"/>
                </a:lnTo>
                <a:lnTo>
                  <a:pt x="11443" y="296335"/>
                </a:lnTo>
                <a:lnTo>
                  <a:pt x="11443" y="295553"/>
                </a:lnTo>
                <a:lnTo>
                  <a:pt x="11651" y="293675"/>
                </a:lnTo>
                <a:lnTo>
                  <a:pt x="13006" y="279171"/>
                </a:lnTo>
                <a:lnTo>
                  <a:pt x="13684" y="272180"/>
                </a:lnTo>
                <a:lnTo>
                  <a:pt x="14597" y="264094"/>
                </a:lnTo>
                <a:lnTo>
                  <a:pt x="15483" y="253607"/>
                </a:lnTo>
                <a:lnTo>
                  <a:pt x="16395" y="244451"/>
                </a:lnTo>
                <a:lnTo>
                  <a:pt x="16604" y="244164"/>
                </a:lnTo>
                <a:lnTo>
                  <a:pt x="17073" y="239051"/>
                </a:lnTo>
                <a:lnTo>
                  <a:pt x="17282" y="236625"/>
                </a:lnTo>
                <a:lnTo>
                  <a:pt x="17516" y="234460"/>
                </a:lnTo>
                <a:lnTo>
                  <a:pt x="17751" y="233129"/>
                </a:lnTo>
                <a:lnTo>
                  <a:pt x="17959" y="229608"/>
                </a:lnTo>
                <a:lnTo>
                  <a:pt x="18429" y="225565"/>
                </a:lnTo>
                <a:lnTo>
                  <a:pt x="18637" y="223948"/>
                </a:lnTo>
                <a:lnTo>
                  <a:pt x="18872" y="221521"/>
                </a:lnTo>
                <a:lnTo>
                  <a:pt x="19315" y="217739"/>
                </a:lnTo>
                <a:lnTo>
                  <a:pt x="19784" y="213409"/>
                </a:lnTo>
                <a:lnTo>
                  <a:pt x="19784" y="211244"/>
                </a:lnTo>
                <a:lnTo>
                  <a:pt x="20462" y="205844"/>
                </a:lnTo>
                <a:lnTo>
                  <a:pt x="21139" y="199349"/>
                </a:lnTo>
                <a:lnTo>
                  <a:pt x="21348" y="197444"/>
                </a:lnTo>
                <a:lnTo>
                  <a:pt x="21348" y="196375"/>
                </a:lnTo>
                <a:lnTo>
                  <a:pt x="21348" y="196088"/>
                </a:lnTo>
                <a:lnTo>
                  <a:pt x="21583" y="193662"/>
                </a:lnTo>
                <a:lnTo>
                  <a:pt x="21791" y="193114"/>
                </a:lnTo>
                <a:lnTo>
                  <a:pt x="22026" y="190401"/>
                </a:lnTo>
                <a:lnTo>
                  <a:pt x="22026" y="189593"/>
                </a:lnTo>
                <a:lnTo>
                  <a:pt x="22260" y="188784"/>
                </a:lnTo>
                <a:lnTo>
                  <a:pt x="22260" y="188523"/>
                </a:lnTo>
                <a:lnTo>
                  <a:pt x="22260" y="187975"/>
                </a:lnTo>
                <a:lnTo>
                  <a:pt x="22260" y="187166"/>
                </a:lnTo>
                <a:lnTo>
                  <a:pt x="22469" y="186071"/>
                </a:lnTo>
                <a:lnTo>
                  <a:pt x="22469" y="185810"/>
                </a:lnTo>
                <a:lnTo>
                  <a:pt x="22938" y="180932"/>
                </a:lnTo>
                <a:lnTo>
                  <a:pt x="22938" y="180384"/>
                </a:lnTo>
                <a:lnTo>
                  <a:pt x="23616" y="174411"/>
                </a:lnTo>
                <a:lnTo>
                  <a:pt x="23824" y="172532"/>
                </a:lnTo>
                <a:lnTo>
                  <a:pt x="23824" y="172245"/>
                </a:lnTo>
                <a:lnTo>
                  <a:pt x="24059" y="169533"/>
                </a:lnTo>
                <a:lnTo>
                  <a:pt x="24502" y="166272"/>
                </a:lnTo>
                <a:lnTo>
                  <a:pt x="24737" y="163298"/>
                </a:lnTo>
                <a:lnTo>
                  <a:pt x="24972" y="161394"/>
                </a:lnTo>
                <a:lnTo>
                  <a:pt x="25180" y="159490"/>
                </a:lnTo>
                <a:lnTo>
                  <a:pt x="25180" y="158681"/>
                </a:lnTo>
                <a:lnTo>
                  <a:pt x="25414" y="157585"/>
                </a:lnTo>
                <a:lnTo>
                  <a:pt x="25858" y="152968"/>
                </a:lnTo>
                <a:lnTo>
                  <a:pt x="26301" y="148638"/>
                </a:lnTo>
                <a:lnTo>
                  <a:pt x="26535" y="147282"/>
                </a:lnTo>
                <a:lnTo>
                  <a:pt x="26535" y="146995"/>
                </a:lnTo>
                <a:lnTo>
                  <a:pt x="26535" y="146734"/>
                </a:lnTo>
                <a:lnTo>
                  <a:pt x="26979" y="144542"/>
                </a:lnTo>
                <a:lnTo>
                  <a:pt x="26979" y="144282"/>
                </a:lnTo>
                <a:lnTo>
                  <a:pt x="27448" y="140186"/>
                </a:lnTo>
                <a:lnTo>
                  <a:pt x="28334" y="131500"/>
                </a:lnTo>
                <a:lnTo>
                  <a:pt x="28569" y="130117"/>
                </a:lnTo>
                <a:lnTo>
                  <a:pt x="28569" y="129048"/>
                </a:lnTo>
                <a:lnTo>
                  <a:pt x="29012" y="125239"/>
                </a:lnTo>
                <a:lnTo>
                  <a:pt x="29012" y="123857"/>
                </a:lnTo>
                <a:lnTo>
                  <a:pt x="29247" y="121404"/>
                </a:lnTo>
                <a:lnTo>
                  <a:pt x="29690" y="117596"/>
                </a:lnTo>
                <a:lnTo>
                  <a:pt x="30602" y="109953"/>
                </a:lnTo>
                <a:lnTo>
                  <a:pt x="30837" y="108049"/>
                </a:lnTo>
                <a:lnTo>
                  <a:pt x="31045" y="106144"/>
                </a:lnTo>
                <a:lnTo>
                  <a:pt x="31280" y="103953"/>
                </a:lnTo>
                <a:lnTo>
                  <a:pt x="32166" y="94953"/>
                </a:lnTo>
                <a:lnTo>
                  <a:pt x="32166" y="94667"/>
                </a:lnTo>
                <a:lnTo>
                  <a:pt x="32166" y="94406"/>
                </a:lnTo>
                <a:lnTo>
                  <a:pt x="32401" y="93310"/>
                </a:lnTo>
                <a:lnTo>
                  <a:pt x="32635" y="90858"/>
                </a:lnTo>
                <a:lnTo>
                  <a:pt x="33521" y="82928"/>
                </a:lnTo>
                <a:lnTo>
                  <a:pt x="33521" y="82641"/>
                </a:lnTo>
                <a:lnTo>
                  <a:pt x="33991" y="77737"/>
                </a:lnTo>
                <a:lnTo>
                  <a:pt x="34199" y="75546"/>
                </a:lnTo>
                <a:lnTo>
                  <a:pt x="34199" y="74711"/>
                </a:lnTo>
                <a:lnTo>
                  <a:pt x="34434" y="72520"/>
                </a:lnTo>
                <a:lnTo>
                  <a:pt x="34434" y="72259"/>
                </a:lnTo>
                <a:lnTo>
                  <a:pt x="34434" y="71972"/>
                </a:lnTo>
                <a:lnTo>
                  <a:pt x="34434" y="71711"/>
                </a:lnTo>
                <a:lnTo>
                  <a:pt x="34877" y="68424"/>
                </a:lnTo>
                <a:lnTo>
                  <a:pt x="36232" y="56373"/>
                </a:lnTo>
                <a:lnTo>
                  <a:pt x="36232" y="55538"/>
                </a:lnTo>
                <a:lnTo>
                  <a:pt x="36467" y="55538"/>
                </a:lnTo>
                <a:lnTo>
                  <a:pt x="36910" y="51156"/>
                </a:lnTo>
                <a:lnTo>
                  <a:pt x="37353" y="48130"/>
                </a:lnTo>
                <a:lnTo>
                  <a:pt x="38031" y="41556"/>
                </a:lnTo>
                <a:lnTo>
                  <a:pt x="38266" y="39626"/>
                </a:lnTo>
                <a:lnTo>
                  <a:pt x="38709" y="37722"/>
                </a:lnTo>
                <a:lnTo>
                  <a:pt x="38709" y="34695"/>
                </a:lnTo>
                <a:lnTo>
                  <a:pt x="39856" y="26165"/>
                </a:lnTo>
                <a:lnTo>
                  <a:pt x="40064" y="23139"/>
                </a:lnTo>
                <a:lnTo>
                  <a:pt x="40742" y="15444"/>
                </a:lnTo>
                <a:lnTo>
                  <a:pt x="40534" y="15183"/>
                </a:lnTo>
                <a:lnTo>
                  <a:pt x="37822" y="14062"/>
                </a:lnTo>
                <a:lnTo>
                  <a:pt x="36910" y="13514"/>
                </a:lnTo>
                <a:lnTo>
                  <a:pt x="36676" y="13514"/>
                </a:lnTo>
                <a:lnTo>
                  <a:pt x="36232" y="13253"/>
                </a:lnTo>
                <a:lnTo>
                  <a:pt x="35555" y="12418"/>
                </a:lnTo>
                <a:lnTo>
                  <a:pt x="34668" y="11323"/>
                </a:lnTo>
                <a:lnTo>
                  <a:pt x="33991" y="9940"/>
                </a:lnTo>
                <a:lnTo>
                  <a:pt x="32844" y="7201"/>
                </a:lnTo>
                <a:lnTo>
                  <a:pt x="32401" y="6080"/>
                </a:lnTo>
                <a:lnTo>
                  <a:pt x="31957" y="5531"/>
                </a:lnTo>
                <a:lnTo>
                  <a:pt x="31045" y="4436"/>
                </a:lnTo>
                <a:lnTo>
                  <a:pt x="29924" y="2245"/>
                </a:lnTo>
                <a:lnTo>
                  <a:pt x="29690" y="1697"/>
                </a:lnTo>
                <a:lnTo>
                  <a:pt x="29690" y="1410"/>
                </a:lnTo>
                <a:lnTo>
                  <a:pt x="29481" y="575"/>
                </a:lnTo>
                <a:lnTo>
                  <a:pt x="29481" y="27"/>
                </a:lnTo>
                <a:lnTo>
                  <a:pt x="51351" y="314"/>
                </a:lnTo>
                <a:lnTo>
                  <a:pt x="53150" y="314"/>
                </a:lnTo>
                <a:lnTo>
                  <a:pt x="54271" y="314"/>
                </a:lnTo>
                <a:lnTo>
                  <a:pt x="59458" y="314"/>
                </a:lnTo>
                <a:lnTo>
                  <a:pt x="64646" y="575"/>
                </a:lnTo>
                <a:lnTo>
                  <a:pt x="65323" y="314"/>
                </a:lnTo>
                <a:lnTo>
                  <a:pt x="67357" y="314"/>
                </a:lnTo>
                <a:lnTo>
                  <a:pt x="67591" y="314"/>
                </a:lnTo>
                <a:lnTo>
                  <a:pt x="70745" y="575"/>
                </a:lnTo>
                <a:lnTo>
                  <a:pt x="75933" y="575"/>
                </a:lnTo>
                <a:lnTo>
                  <a:pt x="76610" y="575"/>
                </a:lnTo>
                <a:lnTo>
                  <a:pt x="77497" y="575"/>
                </a:lnTo>
                <a:lnTo>
                  <a:pt x="81563" y="575"/>
                </a:lnTo>
                <a:lnTo>
                  <a:pt x="82919" y="575"/>
                </a:lnTo>
                <a:lnTo>
                  <a:pt x="83831" y="575"/>
                </a:lnTo>
                <a:lnTo>
                  <a:pt x="84274" y="575"/>
                </a:lnTo>
                <a:lnTo>
                  <a:pt x="85161" y="575"/>
                </a:lnTo>
                <a:lnTo>
                  <a:pt x="86985" y="575"/>
                </a:lnTo>
                <a:lnTo>
                  <a:pt x="87872" y="575"/>
                </a:lnTo>
                <a:lnTo>
                  <a:pt x="92172" y="575"/>
                </a:lnTo>
                <a:lnTo>
                  <a:pt x="92850" y="575"/>
                </a:lnTo>
                <a:lnTo>
                  <a:pt x="94206" y="575"/>
                </a:lnTo>
                <a:lnTo>
                  <a:pt x="97360" y="575"/>
                </a:lnTo>
                <a:lnTo>
                  <a:pt x="103225" y="862"/>
                </a:lnTo>
                <a:lnTo>
                  <a:pt x="106145" y="862"/>
                </a:lnTo>
                <a:lnTo>
                  <a:pt x="106379" y="862"/>
                </a:lnTo>
                <a:lnTo>
                  <a:pt x="111775" y="862"/>
                </a:lnTo>
                <a:lnTo>
                  <a:pt x="112453" y="862"/>
                </a:lnTo>
                <a:lnTo>
                  <a:pt x="113365" y="862"/>
                </a:lnTo>
                <a:lnTo>
                  <a:pt x="114252" y="862"/>
                </a:lnTo>
                <a:lnTo>
                  <a:pt x="114721" y="862"/>
                </a:lnTo>
                <a:lnTo>
                  <a:pt x="117432" y="862"/>
                </a:lnTo>
                <a:lnTo>
                  <a:pt x="118109" y="862"/>
                </a:lnTo>
                <a:lnTo>
                  <a:pt x="118553" y="862"/>
                </a:lnTo>
                <a:lnTo>
                  <a:pt x="121029" y="862"/>
                </a:lnTo>
                <a:lnTo>
                  <a:pt x="121941" y="862"/>
                </a:lnTo>
                <a:lnTo>
                  <a:pt x="127337" y="1123"/>
                </a:lnTo>
                <a:lnTo>
                  <a:pt x="130491" y="1123"/>
                </a:lnTo>
                <a:lnTo>
                  <a:pt x="134792" y="1123"/>
                </a:lnTo>
                <a:lnTo>
                  <a:pt x="135679" y="1123"/>
                </a:lnTo>
                <a:lnTo>
                  <a:pt x="136148" y="1410"/>
                </a:lnTo>
                <a:lnTo>
                  <a:pt x="136356" y="1410"/>
                </a:lnTo>
                <a:lnTo>
                  <a:pt x="136591" y="1410"/>
                </a:lnTo>
                <a:lnTo>
                  <a:pt x="137034" y="1410"/>
                </a:lnTo>
                <a:lnTo>
                  <a:pt x="142222" y="1410"/>
                </a:lnTo>
                <a:lnTo>
                  <a:pt x="144698" y="1410"/>
                </a:lnTo>
                <a:lnTo>
                  <a:pt x="146288" y="1410"/>
                </a:lnTo>
                <a:lnTo>
                  <a:pt x="146523" y="1410"/>
                </a:lnTo>
                <a:lnTo>
                  <a:pt x="146731" y="1410"/>
                </a:lnTo>
                <a:lnTo>
                  <a:pt x="149677" y="1697"/>
                </a:lnTo>
                <a:lnTo>
                  <a:pt x="150120" y="1697"/>
                </a:lnTo>
                <a:lnTo>
                  <a:pt x="156663" y="1697"/>
                </a:lnTo>
                <a:lnTo>
                  <a:pt x="158696" y="1697"/>
                </a:lnTo>
                <a:lnTo>
                  <a:pt x="159817" y="1697"/>
                </a:lnTo>
                <a:lnTo>
                  <a:pt x="161172" y="1958"/>
                </a:lnTo>
                <a:lnTo>
                  <a:pt x="162762" y="1958"/>
                </a:lnTo>
                <a:lnTo>
                  <a:pt x="163205" y="1958"/>
                </a:lnTo>
                <a:lnTo>
                  <a:pt x="163414" y="1958"/>
                </a:lnTo>
                <a:lnTo>
                  <a:pt x="166594" y="1958"/>
                </a:lnTo>
                <a:lnTo>
                  <a:pt x="172903" y="2245"/>
                </a:lnTo>
                <a:lnTo>
                  <a:pt x="174936" y="2245"/>
                </a:lnTo>
                <a:lnTo>
                  <a:pt x="175379" y="2245"/>
                </a:lnTo>
                <a:lnTo>
                  <a:pt x="175613" y="2245"/>
                </a:lnTo>
                <a:lnTo>
                  <a:pt x="176291" y="2245"/>
                </a:lnTo>
                <a:lnTo>
                  <a:pt x="176500" y="2245"/>
                </a:lnTo>
                <a:lnTo>
                  <a:pt x="177647" y="2245"/>
                </a:lnTo>
                <a:lnTo>
                  <a:pt x="179446" y="2245"/>
                </a:lnTo>
                <a:lnTo>
                  <a:pt x="183277" y="2245"/>
                </a:lnTo>
                <a:lnTo>
                  <a:pt x="184164" y="2245"/>
                </a:lnTo>
                <a:lnTo>
                  <a:pt x="190029" y="2245"/>
                </a:lnTo>
                <a:lnTo>
                  <a:pt x="194773" y="2245"/>
                </a:lnTo>
                <a:lnTo>
                  <a:pt x="195008" y="2245"/>
                </a:lnTo>
                <a:lnTo>
                  <a:pt x="195216" y="2245"/>
                </a:lnTo>
                <a:lnTo>
                  <a:pt x="195685" y="2245"/>
                </a:lnTo>
                <a:lnTo>
                  <a:pt x="196806" y="2245"/>
                </a:lnTo>
                <a:lnTo>
                  <a:pt x="198839" y="2245"/>
                </a:lnTo>
                <a:lnTo>
                  <a:pt x="203349" y="2245"/>
                </a:lnTo>
                <a:lnTo>
                  <a:pt x="204470" y="2245"/>
                </a:lnTo>
                <a:lnTo>
                  <a:pt x="206268" y="2245"/>
                </a:lnTo>
                <a:lnTo>
                  <a:pt x="206503" y="2245"/>
                </a:lnTo>
                <a:lnTo>
                  <a:pt x="208067" y="2245"/>
                </a:lnTo>
                <a:lnTo>
                  <a:pt x="211013" y="2506"/>
                </a:lnTo>
                <a:lnTo>
                  <a:pt x="211691" y="2506"/>
                </a:lnTo>
                <a:lnTo>
                  <a:pt x="212134" y="2506"/>
                </a:lnTo>
                <a:lnTo>
                  <a:pt x="217086" y="2506"/>
                </a:lnTo>
                <a:lnTo>
                  <a:pt x="217556" y="2506"/>
                </a:lnTo>
                <a:lnTo>
                  <a:pt x="221388" y="2245"/>
                </a:lnTo>
                <a:lnTo>
                  <a:pt x="221831" y="2245"/>
                </a:lnTo>
                <a:lnTo>
                  <a:pt x="225219" y="2245"/>
                </a:lnTo>
                <a:lnTo>
                  <a:pt x="227461" y="2245"/>
                </a:lnTo>
                <a:lnTo>
                  <a:pt x="233795" y="2245"/>
                </a:lnTo>
                <a:lnTo>
                  <a:pt x="234682" y="2245"/>
                </a:lnTo>
                <a:lnTo>
                  <a:pt x="240781" y="2506"/>
                </a:lnTo>
                <a:lnTo>
                  <a:pt x="251834" y="2506"/>
                </a:lnTo>
                <a:lnTo>
                  <a:pt x="261062" y="2506"/>
                </a:lnTo>
                <a:lnTo>
                  <a:pt x="261739" y="2506"/>
                </a:lnTo>
                <a:lnTo>
                  <a:pt x="283167" y="2793"/>
                </a:lnTo>
                <a:lnTo>
                  <a:pt x="283401" y="2793"/>
                </a:lnTo>
                <a:lnTo>
                  <a:pt x="286999" y="2793"/>
                </a:lnTo>
                <a:lnTo>
                  <a:pt x="287468" y="2793"/>
                </a:lnTo>
                <a:lnTo>
                  <a:pt x="289032" y="2793"/>
                </a:lnTo>
                <a:lnTo>
                  <a:pt x="290387" y="2793"/>
                </a:lnTo>
                <a:lnTo>
                  <a:pt x="294688" y="2793"/>
                </a:lnTo>
                <a:lnTo>
                  <a:pt x="295575" y="2793"/>
                </a:lnTo>
                <a:lnTo>
                  <a:pt x="296018" y="2793"/>
                </a:lnTo>
                <a:lnTo>
                  <a:pt x="298051" y="3053"/>
                </a:lnTo>
                <a:lnTo>
                  <a:pt x="298520" y="3053"/>
                </a:lnTo>
                <a:lnTo>
                  <a:pt x="300527" y="3053"/>
                </a:lnTo>
                <a:lnTo>
                  <a:pt x="300762" y="3053"/>
                </a:lnTo>
                <a:lnTo>
                  <a:pt x="301440" y="3053"/>
                </a:lnTo>
                <a:lnTo>
                  <a:pt x="310016" y="3053"/>
                </a:lnTo>
                <a:lnTo>
                  <a:pt x="310459" y="3053"/>
                </a:lnTo>
                <a:lnTo>
                  <a:pt x="311137" y="3340"/>
                </a:lnTo>
                <a:lnTo>
                  <a:pt x="311814" y="7462"/>
                </a:lnTo>
                <a:lnTo>
                  <a:pt x="311814" y="8558"/>
                </a:lnTo>
                <a:lnTo>
                  <a:pt x="312049" y="10227"/>
                </a:lnTo>
                <a:lnTo>
                  <a:pt x="312258" y="11323"/>
                </a:lnTo>
                <a:lnTo>
                  <a:pt x="313613" y="19566"/>
                </a:lnTo>
                <a:lnTo>
                  <a:pt x="314291" y="24522"/>
                </a:lnTo>
                <a:lnTo>
                  <a:pt x="314525" y="25618"/>
                </a:lnTo>
                <a:lnTo>
                  <a:pt x="315881" y="34148"/>
                </a:lnTo>
                <a:lnTo>
                  <a:pt x="316324" y="36339"/>
                </a:lnTo>
                <a:lnTo>
                  <a:pt x="316767" y="39626"/>
                </a:lnTo>
                <a:lnTo>
                  <a:pt x="316767" y="39913"/>
                </a:lnTo>
                <a:lnTo>
                  <a:pt x="317002" y="39913"/>
                </a:lnTo>
                <a:lnTo>
                  <a:pt x="317914" y="45677"/>
                </a:lnTo>
                <a:lnTo>
                  <a:pt x="318123" y="46486"/>
                </a:lnTo>
                <a:lnTo>
                  <a:pt x="318800" y="50608"/>
                </a:lnTo>
                <a:lnTo>
                  <a:pt x="318800" y="50895"/>
                </a:lnTo>
                <a:lnTo>
                  <a:pt x="319713" y="55538"/>
                </a:lnTo>
                <a:lnTo>
                  <a:pt x="320599" y="61564"/>
                </a:lnTo>
                <a:lnTo>
                  <a:pt x="321068" y="63207"/>
                </a:lnTo>
                <a:lnTo>
                  <a:pt x="321068" y="63755"/>
                </a:lnTo>
                <a:lnTo>
                  <a:pt x="321068" y="64042"/>
                </a:lnTo>
                <a:lnTo>
                  <a:pt x="321277" y="64851"/>
                </a:lnTo>
                <a:lnTo>
                  <a:pt x="321746" y="67042"/>
                </a:lnTo>
                <a:lnTo>
                  <a:pt x="321954" y="68972"/>
                </a:lnTo>
                <a:lnTo>
                  <a:pt x="322189" y="70616"/>
                </a:lnTo>
                <a:lnTo>
                  <a:pt x="322424" y="70616"/>
                </a:lnTo>
                <a:lnTo>
                  <a:pt x="324222" y="81285"/>
                </a:lnTo>
                <a:lnTo>
                  <a:pt x="325343" y="87571"/>
                </a:lnTo>
                <a:lnTo>
                  <a:pt x="325787" y="89762"/>
                </a:lnTo>
                <a:lnTo>
                  <a:pt x="326021" y="91667"/>
                </a:lnTo>
                <a:lnTo>
                  <a:pt x="326699" y="95214"/>
                </a:lnTo>
                <a:lnTo>
                  <a:pt x="327142" y="97406"/>
                </a:lnTo>
                <a:lnTo>
                  <a:pt x="327142" y="97953"/>
                </a:lnTo>
                <a:lnTo>
                  <a:pt x="327377" y="99597"/>
                </a:lnTo>
                <a:lnTo>
                  <a:pt x="327377" y="99858"/>
                </a:lnTo>
                <a:lnTo>
                  <a:pt x="328497" y="106692"/>
                </a:lnTo>
                <a:lnTo>
                  <a:pt x="330296" y="116500"/>
                </a:lnTo>
                <a:lnTo>
                  <a:pt x="330296" y="117883"/>
                </a:lnTo>
                <a:lnTo>
                  <a:pt x="330296" y="118144"/>
                </a:lnTo>
                <a:lnTo>
                  <a:pt x="330974" y="122239"/>
                </a:lnTo>
                <a:lnTo>
                  <a:pt x="331208" y="123309"/>
                </a:lnTo>
                <a:lnTo>
                  <a:pt x="332564" y="132569"/>
                </a:lnTo>
                <a:lnTo>
                  <a:pt x="332799" y="132856"/>
                </a:lnTo>
                <a:lnTo>
                  <a:pt x="333476" y="137213"/>
                </a:lnTo>
                <a:lnTo>
                  <a:pt x="333476" y="137473"/>
                </a:lnTo>
                <a:lnTo>
                  <a:pt x="334362" y="142377"/>
                </a:lnTo>
                <a:lnTo>
                  <a:pt x="334597" y="144282"/>
                </a:lnTo>
                <a:lnTo>
                  <a:pt x="334806" y="145638"/>
                </a:lnTo>
                <a:lnTo>
                  <a:pt x="335484" y="149447"/>
                </a:lnTo>
                <a:lnTo>
                  <a:pt x="335953" y="151612"/>
                </a:lnTo>
                <a:lnTo>
                  <a:pt x="335953" y="152446"/>
                </a:lnTo>
                <a:lnTo>
                  <a:pt x="337517" y="162489"/>
                </a:lnTo>
                <a:lnTo>
                  <a:pt x="337751" y="163298"/>
                </a:lnTo>
                <a:lnTo>
                  <a:pt x="337986" y="165463"/>
                </a:lnTo>
                <a:lnTo>
                  <a:pt x="337986" y="165750"/>
                </a:lnTo>
                <a:lnTo>
                  <a:pt x="338194" y="166820"/>
                </a:lnTo>
                <a:lnTo>
                  <a:pt x="339993" y="178219"/>
                </a:lnTo>
                <a:lnTo>
                  <a:pt x="341583" y="187714"/>
                </a:lnTo>
                <a:lnTo>
                  <a:pt x="341818" y="188523"/>
                </a:lnTo>
                <a:lnTo>
                  <a:pt x="342495" y="193114"/>
                </a:lnTo>
                <a:lnTo>
                  <a:pt x="342704" y="193401"/>
                </a:lnTo>
                <a:lnTo>
                  <a:pt x="342704" y="193662"/>
                </a:lnTo>
                <a:lnTo>
                  <a:pt x="342704" y="194210"/>
                </a:lnTo>
                <a:lnTo>
                  <a:pt x="343825" y="200418"/>
                </a:lnTo>
                <a:lnTo>
                  <a:pt x="343825" y="200966"/>
                </a:lnTo>
                <a:lnTo>
                  <a:pt x="344503" y="205035"/>
                </a:lnTo>
                <a:lnTo>
                  <a:pt x="344737" y="205844"/>
                </a:lnTo>
                <a:lnTo>
                  <a:pt x="344972" y="207461"/>
                </a:lnTo>
                <a:lnTo>
                  <a:pt x="346327" y="215835"/>
                </a:lnTo>
                <a:lnTo>
                  <a:pt x="348361" y="228539"/>
                </a:lnTo>
                <a:lnTo>
                  <a:pt x="349482" y="235556"/>
                </a:lnTo>
                <a:lnTo>
                  <a:pt x="349482" y="235816"/>
                </a:lnTo>
                <a:lnTo>
                  <a:pt x="351046" y="246329"/>
                </a:lnTo>
                <a:lnTo>
                  <a:pt x="351515" y="249016"/>
                </a:lnTo>
                <a:lnTo>
                  <a:pt x="351958" y="251442"/>
                </a:lnTo>
                <a:lnTo>
                  <a:pt x="352192" y="251990"/>
                </a:lnTo>
                <a:lnTo>
                  <a:pt x="352636" y="254676"/>
                </a:lnTo>
                <a:lnTo>
                  <a:pt x="352636" y="254964"/>
                </a:lnTo>
                <a:lnTo>
                  <a:pt x="352636" y="255772"/>
                </a:lnTo>
                <a:lnTo>
                  <a:pt x="353991" y="263024"/>
                </a:lnTo>
                <a:lnTo>
                  <a:pt x="354669" y="267328"/>
                </a:lnTo>
                <a:lnTo>
                  <a:pt x="354877" y="268397"/>
                </a:lnTo>
                <a:lnTo>
                  <a:pt x="356024" y="275675"/>
                </a:lnTo>
                <a:lnTo>
                  <a:pt x="356024" y="275936"/>
                </a:lnTo>
                <a:lnTo>
                  <a:pt x="356233" y="277006"/>
                </a:lnTo>
                <a:lnTo>
                  <a:pt x="356233" y="277293"/>
                </a:lnTo>
                <a:lnTo>
                  <a:pt x="356467" y="278362"/>
                </a:lnTo>
                <a:lnTo>
                  <a:pt x="356702" y="279171"/>
                </a:lnTo>
                <a:lnTo>
                  <a:pt x="356702" y="279432"/>
                </a:lnTo>
                <a:lnTo>
                  <a:pt x="356702" y="279693"/>
                </a:lnTo>
                <a:lnTo>
                  <a:pt x="356911" y="279693"/>
                </a:lnTo>
                <a:lnTo>
                  <a:pt x="356702" y="279980"/>
                </a:lnTo>
                <a:lnTo>
                  <a:pt x="356702" y="280762"/>
                </a:lnTo>
                <a:lnTo>
                  <a:pt x="356702" y="281049"/>
                </a:lnTo>
                <a:lnTo>
                  <a:pt x="357380" y="281858"/>
                </a:lnTo>
                <a:lnTo>
                  <a:pt x="357588" y="281858"/>
                </a:lnTo>
                <a:lnTo>
                  <a:pt x="358266" y="282119"/>
                </a:lnTo>
                <a:lnTo>
                  <a:pt x="358501" y="282119"/>
                </a:lnTo>
                <a:lnTo>
                  <a:pt x="358709" y="281858"/>
                </a:lnTo>
                <a:lnTo>
                  <a:pt x="358944" y="281571"/>
                </a:lnTo>
                <a:lnTo>
                  <a:pt x="359178" y="281571"/>
                </a:lnTo>
                <a:lnTo>
                  <a:pt x="359387" y="281571"/>
                </a:lnTo>
                <a:lnTo>
                  <a:pt x="359387" y="281858"/>
                </a:lnTo>
                <a:lnTo>
                  <a:pt x="359856" y="282119"/>
                </a:lnTo>
                <a:lnTo>
                  <a:pt x="359856" y="282379"/>
                </a:lnTo>
                <a:lnTo>
                  <a:pt x="360065" y="282667"/>
                </a:lnTo>
                <a:lnTo>
                  <a:pt x="360065" y="283188"/>
                </a:lnTo>
                <a:lnTo>
                  <a:pt x="360065" y="283449"/>
                </a:lnTo>
                <a:lnTo>
                  <a:pt x="360065" y="283736"/>
                </a:lnTo>
                <a:lnTo>
                  <a:pt x="359622" y="283736"/>
                </a:lnTo>
                <a:lnTo>
                  <a:pt x="359387" y="283997"/>
                </a:lnTo>
                <a:lnTo>
                  <a:pt x="358944" y="284258"/>
                </a:lnTo>
                <a:lnTo>
                  <a:pt x="358944" y="284545"/>
                </a:lnTo>
                <a:lnTo>
                  <a:pt x="358501" y="285066"/>
                </a:lnTo>
                <a:lnTo>
                  <a:pt x="358944" y="286136"/>
                </a:lnTo>
                <a:lnTo>
                  <a:pt x="358709" y="286684"/>
                </a:lnTo>
                <a:lnTo>
                  <a:pt x="358709" y="286944"/>
                </a:lnTo>
                <a:lnTo>
                  <a:pt x="358501" y="287232"/>
                </a:lnTo>
                <a:lnTo>
                  <a:pt x="358501" y="287492"/>
                </a:lnTo>
                <a:lnTo>
                  <a:pt x="358944" y="288014"/>
                </a:lnTo>
                <a:lnTo>
                  <a:pt x="359178" y="288301"/>
                </a:lnTo>
                <a:lnTo>
                  <a:pt x="360299" y="289370"/>
                </a:lnTo>
                <a:lnTo>
                  <a:pt x="360299" y="289631"/>
                </a:lnTo>
                <a:lnTo>
                  <a:pt x="360534" y="289631"/>
                </a:lnTo>
                <a:lnTo>
                  <a:pt x="360977" y="289892"/>
                </a:lnTo>
                <a:lnTo>
                  <a:pt x="361420" y="289892"/>
                </a:lnTo>
                <a:lnTo>
                  <a:pt x="361420" y="290179"/>
                </a:lnTo>
                <a:lnTo>
                  <a:pt x="361655" y="290440"/>
                </a:lnTo>
                <a:lnTo>
                  <a:pt x="361655" y="290701"/>
                </a:lnTo>
                <a:lnTo>
                  <a:pt x="362098" y="290988"/>
                </a:lnTo>
                <a:lnTo>
                  <a:pt x="362776" y="291509"/>
                </a:lnTo>
                <a:lnTo>
                  <a:pt x="363010" y="291509"/>
                </a:lnTo>
                <a:lnTo>
                  <a:pt x="363454" y="292057"/>
                </a:lnTo>
                <a:lnTo>
                  <a:pt x="363454" y="292318"/>
                </a:lnTo>
                <a:lnTo>
                  <a:pt x="362567" y="292866"/>
                </a:lnTo>
                <a:lnTo>
                  <a:pt x="362098" y="292579"/>
                </a:lnTo>
                <a:lnTo>
                  <a:pt x="361890" y="292866"/>
                </a:lnTo>
                <a:lnTo>
                  <a:pt x="361420" y="293388"/>
                </a:lnTo>
                <a:lnTo>
                  <a:pt x="361420" y="293935"/>
                </a:lnTo>
                <a:lnTo>
                  <a:pt x="361655" y="294744"/>
                </a:lnTo>
                <a:lnTo>
                  <a:pt x="361890" y="295553"/>
                </a:lnTo>
                <a:lnTo>
                  <a:pt x="362098" y="295814"/>
                </a:lnTo>
                <a:lnTo>
                  <a:pt x="362567" y="296074"/>
                </a:lnTo>
                <a:lnTo>
                  <a:pt x="363010" y="296074"/>
                </a:lnTo>
                <a:lnTo>
                  <a:pt x="363219" y="296335"/>
                </a:lnTo>
                <a:lnTo>
                  <a:pt x="363897" y="296622"/>
                </a:lnTo>
                <a:lnTo>
                  <a:pt x="364366" y="296883"/>
                </a:lnTo>
                <a:lnTo>
                  <a:pt x="364574" y="297144"/>
                </a:lnTo>
                <a:lnTo>
                  <a:pt x="364574" y="297431"/>
                </a:lnTo>
                <a:lnTo>
                  <a:pt x="364366" y="297953"/>
                </a:lnTo>
                <a:lnTo>
                  <a:pt x="364131" y="298214"/>
                </a:lnTo>
                <a:lnTo>
                  <a:pt x="363897" y="298500"/>
                </a:lnTo>
                <a:lnTo>
                  <a:pt x="363688" y="298761"/>
                </a:lnTo>
                <a:lnTo>
                  <a:pt x="363688" y="299022"/>
                </a:lnTo>
                <a:lnTo>
                  <a:pt x="363454" y="299831"/>
                </a:lnTo>
                <a:lnTo>
                  <a:pt x="363897" y="300379"/>
                </a:lnTo>
                <a:lnTo>
                  <a:pt x="363897" y="300639"/>
                </a:lnTo>
                <a:lnTo>
                  <a:pt x="363897" y="301187"/>
                </a:lnTo>
                <a:lnTo>
                  <a:pt x="364131" y="302779"/>
                </a:lnTo>
                <a:lnTo>
                  <a:pt x="364366" y="303326"/>
                </a:lnTo>
                <a:lnTo>
                  <a:pt x="364366" y="303587"/>
                </a:lnTo>
                <a:lnTo>
                  <a:pt x="364574" y="303848"/>
                </a:lnTo>
                <a:lnTo>
                  <a:pt x="365487" y="304396"/>
                </a:lnTo>
                <a:lnTo>
                  <a:pt x="366608" y="305726"/>
                </a:lnTo>
                <a:lnTo>
                  <a:pt x="367285" y="307083"/>
                </a:lnTo>
                <a:lnTo>
                  <a:pt x="367077" y="307604"/>
                </a:lnTo>
                <a:lnTo>
                  <a:pt x="366399" y="307865"/>
                </a:lnTo>
                <a:lnTo>
                  <a:pt x="365930" y="308152"/>
                </a:lnTo>
                <a:lnTo>
                  <a:pt x="365252" y="308961"/>
                </a:lnTo>
                <a:lnTo>
                  <a:pt x="365721" y="309482"/>
                </a:lnTo>
                <a:lnTo>
                  <a:pt x="365930" y="309744"/>
                </a:lnTo>
                <a:lnTo>
                  <a:pt x="366399" y="310291"/>
                </a:lnTo>
                <a:lnTo>
                  <a:pt x="366842" y="310291"/>
                </a:lnTo>
                <a:lnTo>
                  <a:pt x="367520" y="310030"/>
                </a:lnTo>
                <a:lnTo>
                  <a:pt x="367755" y="310030"/>
                </a:lnTo>
                <a:lnTo>
                  <a:pt x="367755" y="310291"/>
                </a:lnTo>
                <a:lnTo>
                  <a:pt x="367520" y="310813"/>
                </a:lnTo>
                <a:lnTo>
                  <a:pt x="367285" y="311100"/>
                </a:lnTo>
                <a:lnTo>
                  <a:pt x="367077" y="311361"/>
                </a:lnTo>
                <a:lnTo>
                  <a:pt x="367285" y="311622"/>
                </a:lnTo>
                <a:lnTo>
                  <a:pt x="367285" y="311909"/>
                </a:lnTo>
                <a:lnTo>
                  <a:pt x="367520" y="312169"/>
                </a:lnTo>
                <a:lnTo>
                  <a:pt x="367755" y="312430"/>
                </a:lnTo>
                <a:lnTo>
                  <a:pt x="367963" y="312430"/>
                </a:lnTo>
                <a:lnTo>
                  <a:pt x="367963" y="313239"/>
                </a:lnTo>
                <a:lnTo>
                  <a:pt x="367963" y="313500"/>
                </a:lnTo>
                <a:lnTo>
                  <a:pt x="367963" y="314309"/>
                </a:lnTo>
                <a:lnTo>
                  <a:pt x="368406" y="315378"/>
                </a:lnTo>
                <a:lnTo>
                  <a:pt x="369553" y="317256"/>
                </a:lnTo>
                <a:lnTo>
                  <a:pt x="370231" y="317517"/>
                </a:lnTo>
                <a:lnTo>
                  <a:pt x="370674" y="318326"/>
                </a:lnTo>
                <a:lnTo>
                  <a:pt x="372030" y="319943"/>
                </a:lnTo>
                <a:lnTo>
                  <a:pt x="372473" y="320465"/>
                </a:lnTo>
                <a:lnTo>
                  <a:pt x="372942" y="320726"/>
                </a:lnTo>
                <a:lnTo>
                  <a:pt x="373385" y="321795"/>
                </a:lnTo>
                <a:lnTo>
                  <a:pt x="374271" y="322082"/>
                </a:lnTo>
                <a:lnTo>
                  <a:pt x="374271" y="322343"/>
                </a:lnTo>
                <a:lnTo>
                  <a:pt x="374506" y="323151"/>
                </a:lnTo>
                <a:lnTo>
                  <a:pt x="374949" y="323412"/>
                </a:lnTo>
                <a:lnTo>
                  <a:pt x="375184" y="323673"/>
                </a:lnTo>
                <a:lnTo>
                  <a:pt x="375184" y="324221"/>
                </a:lnTo>
                <a:lnTo>
                  <a:pt x="375862" y="324221"/>
                </a:lnTo>
                <a:lnTo>
                  <a:pt x="376096" y="324482"/>
                </a:lnTo>
                <a:lnTo>
                  <a:pt x="376539" y="325291"/>
                </a:lnTo>
                <a:lnTo>
                  <a:pt x="376539" y="325551"/>
                </a:lnTo>
                <a:lnTo>
                  <a:pt x="376539" y="325812"/>
                </a:lnTo>
                <a:lnTo>
                  <a:pt x="376774" y="326099"/>
                </a:lnTo>
                <a:lnTo>
                  <a:pt x="376774" y="326621"/>
                </a:lnTo>
                <a:lnTo>
                  <a:pt x="376774" y="326882"/>
                </a:lnTo>
                <a:lnTo>
                  <a:pt x="376982" y="327429"/>
                </a:lnTo>
                <a:lnTo>
                  <a:pt x="376982" y="327690"/>
                </a:lnTo>
                <a:lnTo>
                  <a:pt x="376982" y="328238"/>
                </a:lnTo>
                <a:lnTo>
                  <a:pt x="377217" y="328499"/>
                </a:lnTo>
                <a:lnTo>
                  <a:pt x="377217" y="329021"/>
                </a:lnTo>
                <a:lnTo>
                  <a:pt x="377452" y="329308"/>
                </a:lnTo>
                <a:lnTo>
                  <a:pt x="377217" y="330377"/>
                </a:lnTo>
                <a:lnTo>
                  <a:pt x="377217" y="330638"/>
                </a:lnTo>
                <a:lnTo>
                  <a:pt x="377217" y="331186"/>
                </a:lnTo>
                <a:lnTo>
                  <a:pt x="376982" y="331447"/>
                </a:lnTo>
                <a:lnTo>
                  <a:pt x="376982" y="331968"/>
                </a:lnTo>
                <a:lnTo>
                  <a:pt x="376982" y="332516"/>
                </a:lnTo>
                <a:lnTo>
                  <a:pt x="377217" y="333586"/>
                </a:lnTo>
                <a:lnTo>
                  <a:pt x="377452" y="333847"/>
                </a:lnTo>
                <a:lnTo>
                  <a:pt x="378573" y="334394"/>
                </a:lnTo>
                <a:lnTo>
                  <a:pt x="379928" y="334916"/>
                </a:lnTo>
                <a:lnTo>
                  <a:pt x="380371" y="335725"/>
                </a:lnTo>
                <a:lnTo>
                  <a:pt x="380814" y="337316"/>
                </a:lnTo>
                <a:lnTo>
                  <a:pt x="380814" y="337603"/>
                </a:lnTo>
                <a:lnTo>
                  <a:pt x="379928" y="338386"/>
                </a:lnTo>
                <a:lnTo>
                  <a:pt x="379016" y="338933"/>
                </a:lnTo>
                <a:lnTo>
                  <a:pt x="379016" y="339455"/>
                </a:lnTo>
                <a:lnTo>
                  <a:pt x="378781" y="340003"/>
                </a:lnTo>
                <a:lnTo>
                  <a:pt x="379016" y="340264"/>
                </a:lnTo>
                <a:lnTo>
                  <a:pt x="379693" y="341072"/>
                </a:lnTo>
                <a:lnTo>
                  <a:pt x="380137" y="341333"/>
                </a:lnTo>
                <a:lnTo>
                  <a:pt x="380137" y="341594"/>
                </a:lnTo>
                <a:lnTo>
                  <a:pt x="379928" y="341594"/>
                </a:lnTo>
                <a:lnTo>
                  <a:pt x="379250" y="341594"/>
                </a:lnTo>
                <a:lnTo>
                  <a:pt x="379016" y="341594"/>
                </a:lnTo>
                <a:lnTo>
                  <a:pt x="378573" y="341333"/>
                </a:lnTo>
                <a:lnTo>
                  <a:pt x="378338" y="341594"/>
                </a:lnTo>
                <a:lnTo>
                  <a:pt x="378103" y="341855"/>
                </a:lnTo>
                <a:lnTo>
                  <a:pt x="378103" y="342403"/>
                </a:lnTo>
                <a:lnTo>
                  <a:pt x="378338" y="342925"/>
                </a:lnTo>
                <a:lnTo>
                  <a:pt x="379016" y="342925"/>
                </a:lnTo>
                <a:lnTo>
                  <a:pt x="379693" y="342925"/>
                </a:lnTo>
                <a:lnTo>
                  <a:pt x="379928" y="343211"/>
                </a:lnTo>
                <a:lnTo>
                  <a:pt x="379459" y="343733"/>
                </a:lnTo>
                <a:lnTo>
                  <a:pt x="379250" y="343733"/>
                </a:lnTo>
                <a:lnTo>
                  <a:pt x="379016" y="343733"/>
                </a:lnTo>
                <a:lnTo>
                  <a:pt x="378573" y="343733"/>
                </a:lnTo>
                <a:lnTo>
                  <a:pt x="378338" y="344281"/>
                </a:lnTo>
                <a:lnTo>
                  <a:pt x="378338" y="344542"/>
                </a:lnTo>
                <a:lnTo>
                  <a:pt x="378573" y="344803"/>
                </a:lnTo>
                <a:lnTo>
                  <a:pt x="378573" y="345063"/>
                </a:lnTo>
                <a:lnTo>
                  <a:pt x="378103" y="345611"/>
                </a:lnTo>
                <a:lnTo>
                  <a:pt x="376774" y="346942"/>
                </a:lnTo>
                <a:lnTo>
                  <a:pt x="376304" y="347490"/>
                </a:lnTo>
                <a:lnTo>
                  <a:pt x="375862" y="348559"/>
                </a:lnTo>
                <a:lnTo>
                  <a:pt x="376096" y="349628"/>
                </a:lnTo>
                <a:lnTo>
                  <a:pt x="376539" y="350411"/>
                </a:lnTo>
                <a:lnTo>
                  <a:pt x="377895" y="350672"/>
                </a:lnTo>
                <a:lnTo>
                  <a:pt x="381492" y="352289"/>
                </a:lnTo>
                <a:lnTo>
                  <a:pt x="383525" y="353098"/>
                </a:lnTo>
                <a:lnTo>
                  <a:pt x="383968" y="353359"/>
                </a:lnTo>
                <a:lnTo>
                  <a:pt x="385115" y="355211"/>
                </a:lnTo>
                <a:lnTo>
                  <a:pt x="386471" y="356280"/>
                </a:lnTo>
                <a:lnTo>
                  <a:pt x="387148" y="356567"/>
                </a:lnTo>
                <a:lnTo>
                  <a:pt x="388270" y="357637"/>
                </a:lnTo>
                <a:lnTo>
                  <a:pt x="388478" y="357898"/>
                </a:lnTo>
                <a:lnTo>
                  <a:pt x="388712" y="358159"/>
                </a:lnTo>
                <a:lnTo>
                  <a:pt x="388712" y="358419"/>
                </a:lnTo>
                <a:lnTo>
                  <a:pt x="388478" y="358680"/>
                </a:lnTo>
                <a:lnTo>
                  <a:pt x="387800" y="358419"/>
                </a:lnTo>
                <a:lnTo>
                  <a:pt x="387357" y="358680"/>
                </a:lnTo>
                <a:lnTo>
                  <a:pt x="387357" y="358967"/>
                </a:lnTo>
                <a:lnTo>
                  <a:pt x="387148" y="359489"/>
                </a:lnTo>
                <a:lnTo>
                  <a:pt x="386914" y="359750"/>
                </a:lnTo>
                <a:lnTo>
                  <a:pt x="386471" y="359750"/>
                </a:lnTo>
                <a:lnTo>
                  <a:pt x="385793" y="359750"/>
                </a:lnTo>
                <a:lnTo>
                  <a:pt x="385115" y="359489"/>
                </a:lnTo>
                <a:lnTo>
                  <a:pt x="384881" y="359750"/>
                </a:lnTo>
                <a:lnTo>
                  <a:pt x="385115" y="360297"/>
                </a:lnTo>
                <a:lnTo>
                  <a:pt x="385324" y="360297"/>
                </a:lnTo>
                <a:lnTo>
                  <a:pt x="385793" y="360297"/>
                </a:lnTo>
                <a:lnTo>
                  <a:pt x="386002" y="360297"/>
                </a:lnTo>
                <a:lnTo>
                  <a:pt x="386236" y="360559"/>
                </a:lnTo>
                <a:lnTo>
                  <a:pt x="385793" y="361367"/>
                </a:lnTo>
                <a:lnTo>
                  <a:pt x="385324" y="361628"/>
                </a:lnTo>
                <a:lnTo>
                  <a:pt x="385115" y="361889"/>
                </a:lnTo>
                <a:lnTo>
                  <a:pt x="385115" y="362150"/>
                </a:lnTo>
                <a:lnTo>
                  <a:pt x="385115" y="362958"/>
                </a:lnTo>
                <a:lnTo>
                  <a:pt x="384881" y="363219"/>
                </a:lnTo>
                <a:lnTo>
                  <a:pt x="384646" y="363506"/>
                </a:lnTo>
                <a:lnTo>
                  <a:pt x="384438" y="363506"/>
                </a:lnTo>
                <a:lnTo>
                  <a:pt x="383291" y="363767"/>
                </a:lnTo>
                <a:lnTo>
                  <a:pt x="382170" y="363767"/>
                </a:lnTo>
                <a:lnTo>
                  <a:pt x="381492" y="363767"/>
                </a:lnTo>
                <a:lnTo>
                  <a:pt x="381283" y="363767"/>
                </a:lnTo>
                <a:lnTo>
                  <a:pt x="381049" y="363767"/>
                </a:lnTo>
                <a:lnTo>
                  <a:pt x="380371" y="363506"/>
                </a:lnTo>
                <a:lnTo>
                  <a:pt x="379693" y="363767"/>
                </a:lnTo>
                <a:lnTo>
                  <a:pt x="379016" y="364549"/>
                </a:lnTo>
                <a:lnTo>
                  <a:pt x="379016" y="364837"/>
                </a:lnTo>
                <a:lnTo>
                  <a:pt x="379016" y="365097"/>
                </a:lnTo>
                <a:lnTo>
                  <a:pt x="379250" y="365358"/>
                </a:lnTo>
                <a:lnTo>
                  <a:pt x="379459" y="365619"/>
                </a:lnTo>
                <a:lnTo>
                  <a:pt x="379693" y="365619"/>
                </a:lnTo>
                <a:lnTo>
                  <a:pt x="380137" y="365358"/>
                </a:lnTo>
                <a:lnTo>
                  <a:pt x="380371" y="365358"/>
                </a:lnTo>
                <a:lnTo>
                  <a:pt x="380814" y="365906"/>
                </a:lnTo>
                <a:lnTo>
                  <a:pt x="380814" y="366167"/>
                </a:lnTo>
                <a:lnTo>
                  <a:pt x="380606" y="366689"/>
                </a:lnTo>
                <a:lnTo>
                  <a:pt x="380371" y="366949"/>
                </a:lnTo>
                <a:lnTo>
                  <a:pt x="379693" y="367236"/>
                </a:lnTo>
                <a:lnTo>
                  <a:pt x="377217" y="368019"/>
                </a:lnTo>
                <a:lnTo>
                  <a:pt x="375862" y="368306"/>
                </a:lnTo>
                <a:lnTo>
                  <a:pt x="375627" y="368567"/>
                </a:lnTo>
                <a:lnTo>
                  <a:pt x="375418" y="368827"/>
                </a:lnTo>
                <a:lnTo>
                  <a:pt x="375184" y="369089"/>
                </a:lnTo>
                <a:lnTo>
                  <a:pt x="373828" y="370419"/>
                </a:lnTo>
                <a:lnTo>
                  <a:pt x="373385" y="370967"/>
                </a:lnTo>
                <a:lnTo>
                  <a:pt x="373150" y="371749"/>
                </a:lnTo>
                <a:lnTo>
                  <a:pt x="371795" y="373366"/>
                </a:lnTo>
                <a:lnTo>
                  <a:pt x="371586" y="373366"/>
                </a:lnTo>
                <a:lnTo>
                  <a:pt x="370439" y="374149"/>
                </a:lnTo>
                <a:lnTo>
                  <a:pt x="370231" y="374436"/>
                </a:lnTo>
                <a:lnTo>
                  <a:pt x="369996" y="374697"/>
                </a:lnTo>
                <a:lnTo>
                  <a:pt x="369996" y="374958"/>
                </a:lnTo>
                <a:lnTo>
                  <a:pt x="370439" y="375766"/>
                </a:lnTo>
                <a:lnTo>
                  <a:pt x="370909" y="377097"/>
                </a:lnTo>
                <a:lnTo>
                  <a:pt x="370909" y="377879"/>
                </a:lnTo>
                <a:lnTo>
                  <a:pt x="371352" y="379497"/>
                </a:lnTo>
                <a:lnTo>
                  <a:pt x="371586" y="380018"/>
                </a:lnTo>
                <a:lnTo>
                  <a:pt x="371795" y="380566"/>
                </a:lnTo>
                <a:lnTo>
                  <a:pt x="371586" y="380827"/>
                </a:lnTo>
                <a:lnTo>
                  <a:pt x="371117" y="381088"/>
                </a:lnTo>
                <a:lnTo>
                  <a:pt x="370909" y="381349"/>
                </a:lnTo>
                <a:lnTo>
                  <a:pt x="370674" y="382157"/>
                </a:lnTo>
                <a:lnTo>
                  <a:pt x="370674" y="382418"/>
                </a:lnTo>
                <a:lnTo>
                  <a:pt x="370909" y="382679"/>
                </a:lnTo>
                <a:lnTo>
                  <a:pt x="370909" y="382940"/>
                </a:lnTo>
                <a:lnTo>
                  <a:pt x="370674" y="383488"/>
                </a:lnTo>
                <a:lnTo>
                  <a:pt x="370674" y="384010"/>
                </a:lnTo>
                <a:lnTo>
                  <a:pt x="370674" y="384270"/>
                </a:lnTo>
                <a:lnTo>
                  <a:pt x="370674" y="384818"/>
                </a:lnTo>
                <a:lnTo>
                  <a:pt x="370439" y="385627"/>
                </a:lnTo>
                <a:lnTo>
                  <a:pt x="370439" y="386148"/>
                </a:lnTo>
                <a:lnTo>
                  <a:pt x="370674" y="386409"/>
                </a:lnTo>
                <a:lnTo>
                  <a:pt x="370909" y="386670"/>
                </a:lnTo>
                <a:lnTo>
                  <a:pt x="370909" y="386957"/>
                </a:lnTo>
                <a:lnTo>
                  <a:pt x="370674" y="387218"/>
                </a:lnTo>
                <a:lnTo>
                  <a:pt x="370674" y="387479"/>
                </a:lnTo>
                <a:lnTo>
                  <a:pt x="370674" y="388001"/>
                </a:lnTo>
                <a:lnTo>
                  <a:pt x="370909" y="388288"/>
                </a:lnTo>
                <a:lnTo>
                  <a:pt x="371117" y="388548"/>
                </a:lnTo>
                <a:lnTo>
                  <a:pt x="371352" y="388548"/>
                </a:lnTo>
                <a:lnTo>
                  <a:pt x="371352" y="388809"/>
                </a:lnTo>
                <a:lnTo>
                  <a:pt x="371352" y="389070"/>
                </a:lnTo>
                <a:lnTo>
                  <a:pt x="370909" y="389070"/>
                </a:lnTo>
                <a:lnTo>
                  <a:pt x="370909" y="389331"/>
                </a:lnTo>
                <a:lnTo>
                  <a:pt x="370909" y="389879"/>
                </a:lnTo>
                <a:lnTo>
                  <a:pt x="370909" y="390400"/>
                </a:lnTo>
                <a:lnTo>
                  <a:pt x="369996" y="391209"/>
                </a:lnTo>
                <a:lnTo>
                  <a:pt x="369762" y="391470"/>
                </a:lnTo>
                <a:lnTo>
                  <a:pt x="369319" y="392540"/>
                </a:lnTo>
                <a:lnTo>
                  <a:pt x="369319" y="392800"/>
                </a:lnTo>
                <a:lnTo>
                  <a:pt x="369319" y="393322"/>
                </a:lnTo>
                <a:lnTo>
                  <a:pt x="369084" y="394131"/>
                </a:lnTo>
                <a:lnTo>
                  <a:pt x="369084" y="394392"/>
                </a:lnTo>
                <a:lnTo>
                  <a:pt x="369553" y="394939"/>
                </a:lnTo>
                <a:lnTo>
                  <a:pt x="369553" y="395200"/>
                </a:lnTo>
                <a:lnTo>
                  <a:pt x="369553" y="395461"/>
                </a:lnTo>
                <a:lnTo>
                  <a:pt x="369319" y="395722"/>
                </a:lnTo>
                <a:lnTo>
                  <a:pt x="369084" y="395983"/>
                </a:lnTo>
                <a:lnTo>
                  <a:pt x="368875" y="396270"/>
                </a:lnTo>
                <a:lnTo>
                  <a:pt x="367755" y="396531"/>
                </a:lnTo>
                <a:lnTo>
                  <a:pt x="367520" y="396792"/>
                </a:lnTo>
                <a:lnTo>
                  <a:pt x="367285" y="396792"/>
                </a:lnTo>
                <a:lnTo>
                  <a:pt x="367285" y="397052"/>
                </a:lnTo>
                <a:lnTo>
                  <a:pt x="367755" y="398644"/>
                </a:lnTo>
                <a:lnTo>
                  <a:pt x="368198" y="399191"/>
                </a:lnTo>
                <a:lnTo>
                  <a:pt x="368198" y="399452"/>
                </a:lnTo>
                <a:lnTo>
                  <a:pt x="367520" y="399713"/>
                </a:lnTo>
                <a:lnTo>
                  <a:pt x="367520" y="399974"/>
                </a:lnTo>
                <a:lnTo>
                  <a:pt x="366842" y="400783"/>
                </a:lnTo>
                <a:lnTo>
                  <a:pt x="366165" y="401044"/>
                </a:lnTo>
                <a:lnTo>
                  <a:pt x="365930" y="401304"/>
                </a:lnTo>
                <a:lnTo>
                  <a:pt x="365721" y="402113"/>
                </a:lnTo>
                <a:lnTo>
                  <a:pt x="365721" y="402374"/>
                </a:lnTo>
                <a:lnTo>
                  <a:pt x="365044" y="402635"/>
                </a:lnTo>
                <a:lnTo>
                  <a:pt x="364574" y="402896"/>
                </a:lnTo>
                <a:lnTo>
                  <a:pt x="364574" y="403183"/>
                </a:lnTo>
                <a:lnTo>
                  <a:pt x="364809" y="403443"/>
                </a:lnTo>
                <a:lnTo>
                  <a:pt x="364809" y="403965"/>
                </a:lnTo>
                <a:lnTo>
                  <a:pt x="364574" y="404226"/>
                </a:lnTo>
                <a:lnTo>
                  <a:pt x="364809" y="404774"/>
                </a:lnTo>
                <a:lnTo>
                  <a:pt x="364574" y="405035"/>
                </a:lnTo>
                <a:lnTo>
                  <a:pt x="364366" y="405295"/>
                </a:lnTo>
                <a:lnTo>
                  <a:pt x="364131" y="405295"/>
                </a:lnTo>
                <a:lnTo>
                  <a:pt x="363688" y="405295"/>
                </a:lnTo>
                <a:lnTo>
                  <a:pt x="362332" y="405295"/>
                </a:lnTo>
                <a:lnTo>
                  <a:pt x="362332" y="405556"/>
                </a:lnTo>
                <a:lnTo>
                  <a:pt x="362098" y="405556"/>
                </a:lnTo>
                <a:lnTo>
                  <a:pt x="362332" y="405843"/>
                </a:lnTo>
                <a:lnTo>
                  <a:pt x="362567" y="406104"/>
                </a:lnTo>
                <a:lnTo>
                  <a:pt x="362776" y="406626"/>
                </a:lnTo>
                <a:lnTo>
                  <a:pt x="362776" y="407174"/>
                </a:lnTo>
                <a:lnTo>
                  <a:pt x="362776" y="407435"/>
                </a:lnTo>
                <a:lnTo>
                  <a:pt x="362332" y="408217"/>
                </a:lnTo>
                <a:lnTo>
                  <a:pt x="362098" y="409286"/>
                </a:lnTo>
                <a:lnTo>
                  <a:pt x="361890" y="409547"/>
                </a:lnTo>
                <a:lnTo>
                  <a:pt x="361655" y="409808"/>
                </a:lnTo>
                <a:lnTo>
                  <a:pt x="361420" y="409808"/>
                </a:lnTo>
                <a:lnTo>
                  <a:pt x="361655" y="410095"/>
                </a:lnTo>
                <a:lnTo>
                  <a:pt x="361890" y="410617"/>
                </a:lnTo>
                <a:lnTo>
                  <a:pt x="361890" y="411400"/>
                </a:lnTo>
                <a:lnTo>
                  <a:pt x="361890" y="411686"/>
                </a:lnTo>
                <a:lnTo>
                  <a:pt x="361420" y="411947"/>
                </a:lnTo>
                <a:lnTo>
                  <a:pt x="361420" y="412208"/>
                </a:lnTo>
                <a:lnTo>
                  <a:pt x="361655" y="413017"/>
                </a:lnTo>
                <a:lnTo>
                  <a:pt x="362098" y="413278"/>
                </a:lnTo>
                <a:lnTo>
                  <a:pt x="362332" y="413538"/>
                </a:lnTo>
                <a:lnTo>
                  <a:pt x="362332" y="413799"/>
                </a:lnTo>
                <a:lnTo>
                  <a:pt x="362098" y="414060"/>
                </a:lnTo>
                <a:lnTo>
                  <a:pt x="362332" y="414347"/>
                </a:lnTo>
                <a:lnTo>
                  <a:pt x="362567" y="414869"/>
                </a:lnTo>
                <a:lnTo>
                  <a:pt x="362567" y="415130"/>
                </a:lnTo>
                <a:lnTo>
                  <a:pt x="362567" y="415652"/>
                </a:lnTo>
                <a:lnTo>
                  <a:pt x="362332" y="416199"/>
                </a:lnTo>
                <a:lnTo>
                  <a:pt x="362332" y="417243"/>
                </a:lnTo>
                <a:lnTo>
                  <a:pt x="362332" y="417530"/>
                </a:lnTo>
                <a:lnTo>
                  <a:pt x="362332" y="417790"/>
                </a:lnTo>
                <a:lnTo>
                  <a:pt x="362332" y="418312"/>
                </a:lnTo>
                <a:lnTo>
                  <a:pt x="361890" y="418860"/>
                </a:lnTo>
                <a:lnTo>
                  <a:pt x="361420" y="419642"/>
                </a:lnTo>
                <a:lnTo>
                  <a:pt x="361655" y="419904"/>
                </a:lnTo>
                <a:lnTo>
                  <a:pt x="362567" y="420712"/>
                </a:lnTo>
                <a:lnTo>
                  <a:pt x="363010" y="421234"/>
                </a:lnTo>
                <a:lnTo>
                  <a:pt x="363219" y="421495"/>
                </a:lnTo>
                <a:lnTo>
                  <a:pt x="363219" y="421782"/>
                </a:lnTo>
                <a:lnTo>
                  <a:pt x="363010" y="422042"/>
                </a:lnTo>
                <a:lnTo>
                  <a:pt x="362776" y="422564"/>
                </a:lnTo>
                <a:lnTo>
                  <a:pt x="363010" y="423373"/>
                </a:lnTo>
                <a:lnTo>
                  <a:pt x="363219" y="423894"/>
                </a:lnTo>
                <a:lnTo>
                  <a:pt x="363897" y="425747"/>
                </a:lnTo>
                <a:lnTo>
                  <a:pt x="363897" y="426008"/>
                </a:lnTo>
                <a:lnTo>
                  <a:pt x="363454" y="427077"/>
                </a:lnTo>
                <a:lnTo>
                  <a:pt x="363219" y="427599"/>
                </a:lnTo>
                <a:lnTo>
                  <a:pt x="363010" y="427860"/>
                </a:lnTo>
                <a:lnTo>
                  <a:pt x="363010" y="428929"/>
                </a:lnTo>
                <a:lnTo>
                  <a:pt x="363010" y="429738"/>
                </a:lnTo>
                <a:lnTo>
                  <a:pt x="363219" y="430520"/>
                </a:lnTo>
                <a:lnTo>
                  <a:pt x="363454" y="431042"/>
                </a:lnTo>
                <a:lnTo>
                  <a:pt x="364366" y="431590"/>
                </a:lnTo>
                <a:lnTo>
                  <a:pt x="364574" y="431851"/>
                </a:lnTo>
                <a:lnTo>
                  <a:pt x="364809" y="432920"/>
                </a:lnTo>
                <a:lnTo>
                  <a:pt x="366842" y="435033"/>
                </a:lnTo>
                <a:lnTo>
                  <a:pt x="367285" y="435294"/>
                </a:lnTo>
                <a:lnTo>
                  <a:pt x="367520" y="435555"/>
                </a:lnTo>
                <a:lnTo>
                  <a:pt x="367755" y="435555"/>
                </a:lnTo>
                <a:lnTo>
                  <a:pt x="368198" y="435816"/>
                </a:lnTo>
                <a:lnTo>
                  <a:pt x="368198" y="436103"/>
                </a:lnTo>
                <a:lnTo>
                  <a:pt x="367963" y="436363"/>
                </a:lnTo>
                <a:lnTo>
                  <a:pt x="367755" y="436624"/>
                </a:lnTo>
                <a:lnTo>
                  <a:pt x="367520" y="437146"/>
                </a:lnTo>
                <a:lnTo>
                  <a:pt x="367520" y="437407"/>
                </a:lnTo>
                <a:lnTo>
                  <a:pt x="367520" y="437694"/>
                </a:lnTo>
                <a:lnTo>
                  <a:pt x="367755" y="437955"/>
                </a:lnTo>
                <a:lnTo>
                  <a:pt x="368198" y="437955"/>
                </a:lnTo>
                <a:lnTo>
                  <a:pt x="368875" y="438998"/>
                </a:lnTo>
                <a:lnTo>
                  <a:pt x="369553" y="439546"/>
                </a:lnTo>
                <a:lnTo>
                  <a:pt x="369762" y="439546"/>
                </a:lnTo>
                <a:lnTo>
                  <a:pt x="370231" y="440068"/>
                </a:lnTo>
                <a:lnTo>
                  <a:pt x="370439" y="440068"/>
                </a:lnTo>
                <a:lnTo>
                  <a:pt x="370439" y="440329"/>
                </a:lnTo>
                <a:lnTo>
                  <a:pt x="370439" y="440589"/>
                </a:lnTo>
                <a:lnTo>
                  <a:pt x="370439" y="440876"/>
                </a:lnTo>
                <a:lnTo>
                  <a:pt x="370231" y="441398"/>
                </a:lnTo>
                <a:lnTo>
                  <a:pt x="370231" y="441659"/>
                </a:lnTo>
                <a:lnTo>
                  <a:pt x="370231" y="441920"/>
                </a:lnTo>
                <a:lnTo>
                  <a:pt x="370674" y="441920"/>
                </a:lnTo>
                <a:lnTo>
                  <a:pt x="370674" y="442181"/>
                </a:lnTo>
                <a:lnTo>
                  <a:pt x="370674" y="442729"/>
                </a:lnTo>
                <a:lnTo>
                  <a:pt x="370439" y="443511"/>
                </a:lnTo>
                <a:lnTo>
                  <a:pt x="370439" y="444581"/>
                </a:lnTo>
                <a:lnTo>
                  <a:pt x="370439" y="444841"/>
                </a:lnTo>
                <a:lnTo>
                  <a:pt x="370674" y="445363"/>
                </a:lnTo>
                <a:lnTo>
                  <a:pt x="370674" y="445624"/>
                </a:lnTo>
                <a:lnTo>
                  <a:pt x="370439" y="446172"/>
                </a:lnTo>
                <a:lnTo>
                  <a:pt x="370439" y="446433"/>
                </a:lnTo>
                <a:lnTo>
                  <a:pt x="371117" y="447476"/>
                </a:lnTo>
                <a:lnTo>
                  <a:pt x="371117" y="448024"/>
                </a:lnTo>
                <a:lnTo>
                  <a:pt x="371352" y="448546"/>
                </a:lnTo>
                <a:lnTo>
                  <a:pt x="371795" y="449354"/>
                </a:lnTo>
                <a:lnTo>
                  <a:pt x="372264" y="449615"/>
                </a:lnTo>
                <a:lnTo>
                  <a:pt x="372264" y="449876"/>
                </a:lnTo>
                <a:lnTo>
                  <a:pt x="372264" y="450398"/>
                </a:lnTo>
                <a:lnTo>
                  <a:pt x="372264" y="450658"/>
                </a:lnTo>
                <a:lnTo>
                  <a:pt x="372030" y="450920"/>
                </a:lnTo>
                <a:lnTo>
                  <a:pt x="371586" y="451728"/>
                </a:lnTo>
                <a:lnTo>
                  <a:pt x="371586" y="452250"/>
                </a:lnTo>
                <a:lnTo>
                  <a:pt x="371586" y="452511"/>
                </a:lnTo>
                <a:lnTo>
                  <a:pt x="372030" y="452772"/>
                </a:lnTo>
                <a:lnTo>
                  <a:pt x="371795" y="453058"/>
                </a:lnTo>
                <a:lnTo>
                  <a:pt x="371795" y="453319"/>
                </a:lnTo>
                <a:lnTo>
                  <a:pt x="371586" y="453580"/>
                </a:lnTo>
                <a:lnTo>
                  <a:pt x="371586" y="453841"/>
                </a:lnTo>
                <a:lnTo>
                  <a:pt x="371117" y="454623"/>
                </a:lnTo>
                <a:lnTo>
                  <a:pt x="370439" y="455954"/>
                </a:lnTo>
                <a:lnTo>
                  <a:pt x="369996" y="457023"/>
                </a:lnTo>
                <a:lnTo>
                  <a:pt x="369553" y="457545"/>
                </a:lnTo>
                <a:lnTo>
                  <a:pt x="369084" y="459397"/>
                </a:lnTo>
                <a:lnTo>
                  <a:pt x="369319" y="461510"/>
                </a:lnTo>
                <a:lnTo>
                  <a:pt x="369553" y="462319"/>
                </a:lnTo>
                <a:lnTo>
                  <a:pt x="369553" y="462841"/>
                </a:lnTo>
                <a:lnTo>
                  <a:pt x="369762" y="463101"/>
                </a:lnTo>
                <a:lnTo>
                  <a:pt x="369553" y="464432"/>
                </a:lnTo>
                <a:lnTo>
                  <a:pt x="369553" y="464693"/>
                </a:lnTo>
                <a:lnTo>
                  <a:pt x="369319" y="464693"/>
                </a:lnTo>
                <a:lnTo>
                  <a:pt x="368875" y="464693"/>
                </a:lnTo>
                <a:lnTo>
                  <a:pt x="368641" y="464954"/>
                </a:lnTo>
                <a:lnTo>
                  <a:pt x="368641" y="465475"/>
                </a:lnTo>
                <a:lnTo>
                  <a:pt x="368406" y="466284"/>
                </a:lnTo>
                <a:lnTo>
                  <a:pt x="368198" y="466806"/>
                </a:lnTo>
                <a:lnTo>
                  <a:pt x="368406" y="467875"/>
                </a:lnTo>
                <a:lnTo>
                  <a:pt x="368406" y="468397"/>
                </a:lnTo>
                <a:lnTo>
                  <a:pt x="368198" y="468658"/>
                </a:lnTo>
                <a:lnTo>
                  <a:pt x="367963" y="468918"/>
                </a:lnTo>
                <a:lnTo>
                  <a:pt x="367755" y="470249"/>
                </a:lnTo>
                <a:lnTo>
                  <a:pt x="367285" y="471553"/>
                </a:lnTo>
                <a:lnTo>
                  <a:pt x="366842" y="472623"/>
                </a:lnTo>
                <a:lnTo>
                  <a:pt x="366842" y="472884"/>
                </a:lnTo>
                <a:lnTo>
                  <a:pt x="366842" y="473692"/>
                </a:lnTo>
                <a:lnTo>
                  <a:pt x="366842" y="473953"/>
                </a:lnTo>
                <a:lnTo>
                  <a:pt x="367285" y="473953"/>
                </a:lnTo>
                <a:lnTo>
                  <a:pt x="367520" y="474214"/>
                </a:lnTo>
                <a:lnTo>
                  <a:pt x="367520" y="474475"/>
                </a:lnTo>
                <a:lnTo>
                  <a:pt x="367520" y="474736"/>
                </a:lnTo>
                <a:lnTo>
                  <a:pt x="367285" y="475805"/>
                </a:lnTo>
                <a:lnTo>
                  <a:pt x="367285" y="476066"/>
                </a:lnTo>
                <a:lnTo>
                  <a:pt x="367077" y="476327"/>
                </a:lnTo>
                <a:lnTo>
                  <a:pt x="367077" y="476588"/>
                </a:lnTo>
                <a:lnTo>
                  <a:pt x="367755" y="477370"/>
                </a:lnTo>
                <a:lnTo>
                  <a:pt x="367755" y="478701"/>
                </a:lnTo>
                <a:lnTo>
                  <a:pt x="367520" y="478962"/>
                </a:lnTo>
                <a:lnTo>
                  <a:pt x="367285" y="479483"/>
                </a:lnTo>
                <a:lnTo>
                  <a:pt x="367285" y="479744"/>
                </a:lnTo>
                <a:lnTo>
                  <a:pt x="367285" y="480292"/>
                </a:lnTo>
                <a:lnTo>
                  <a:pt x="367077" y="481596"/>
                </a:lnTo>
                <a:lnTo>
                  <a:pt x="366608" y="482144"/>
                </a:lnTo>
                <a:lnTo>
                  <a:pt x="365930" y="482926"/>
                </a:lnTo>
                <a:lnTo>
                  <a:pt x="364809" y="483188"/>
                </a:lnTo>
                <a:lnTo>
                  <a:pt x="364574" y="483448"/>
                </a:lnTo>
                <a:lnTo>
                  <a:pt x="364366" y="483709"/>
                </a:lnTo>
                <a:lnTo>
                  <a:pt x="364366" y="483970"/>
                </a:lnTo>
                <a:lnTo>
                  <a:pt x="364574" y="484257"/>
                </a:lnTo>
                <a:lnTo>
                  <a:pt x="364574" y="484518"/>
                </a:lnTo>
                <a:lnTo>
                  <a:pt x="364574" y="485040"/>
                </a:lnTo>
                <a:lnTo>
                  <a:pt x="364574" y="485561"/>
                </a:lnTo>
                <a:lnTo>
                  <a:pt x="364574" y="486083"/>
                </a:lnTo>
                <a:lnTo>
                  <a:pt x="364574" y="486370"/>
                </a:lnTo>
                <a:lnTo>
                  <a:pt x="365044" y="486631"/>
                </a:lnTo>
                <a:lnTo>
                  <a:pt x="365252" y="487413"/>
                </a:lnTo>
                <a:lnTo>
                  <a:pt x="365487" y="488196"/>
                </a:lnTo>
                <a:lnTo>
                  <a:pt x="365721" y="488744"/>
                </a:lnTo>
                <a:lnTo>
                  <a:pt x="365930" y="489265"/>
                </a:lnTo>
                <a:lnTo>
                  <a:pt x="366165" y="489526"/>
                </a:lnTo>
                <a:lnTo>
                  <a:pt x="366399" y="490309"/>
                </a:lnTo>
                <a:lnTo>
                  <a:pt x="366165" y="491117"/>
                </a:lnTo>
                <a:lnTo>
                  <a:pt x="366165" y="492161"/>
                </a:lnTo>
                <a:lnTo>
                  <a:pt x="365930" y="492422"/>
                </a:lnTo>
                <a:lnTo>
                  <a:pt x="365252" y="492944"/>
                </a:lnTo>
                <a:lnTo>
                  <a:pt x="365252" y="493231"/>
                </a:lnTo>
                <a:lnTo>
                  <a:pt x="365044" y="494274"/>
                </a:lnTo>
                <a:lnTo>
                  <a:pt x="365044" y="494796"/>
                </a:lnTo>
                <a:lnTo>
                  <a:pt x="365044" y="495317"/>
                </a:lnTo>
                <a:lnTo>
                  <a:pt x="365252" y="495604"/>
                </a:lnTo>
                <a:lnTo>
                  <a:pt x="365487" y="495317"/>
                </a:lnTo>
                <a:lnTo>
                  <a:pt x="365721" y="495604"/>
                </a:lnTo>
                <a:lnTo>
                  <a:pt x="366165" y="496126"/>
                </a:lnTo>
                <a:lnTo>
                  <a:pt x="366165" y="496387"/>
                </a:lnTo>
                <a:lnTo>
                  <a:pt x="365930" y="497978"/>
                </a:lnTo>
                <a:lnTo>
                  <a:pt x="366842" y="498761"/>
                </a:lnTo>
                <a:lnTo>
                  <a:pt x="367755" y="498761"/>
                </a:lnTo>
                <a:lnTo>
                  <a:pt x="368406" y="499021"/>
                </a:lnTo>
                <a:lnTo>
                  <a:pt x="368641" y="499282"/>
                </a:lnTo>
                <a:lnTo>
                  <a:pt x="369084" y="500065"/>
                </a:lnTo>
                <a:lnTo>
                  <a:pt x="369762" y="500873"/>
                </a:lnTo>
                <a:lnTo>
                  <a:pt x="369996" y="501395"/>
                </a:lnTo>
                <a:lnTo>
                  <a:pt x="370231" y="501917"/>
                </a:lnTo>
                <a:lnTo>
                  <a:pt x="370674" y="503247"/>
                </a:lnTo>
                <a:lnTo>
                  <a:pt x="370909" y="503769"/>
                </a:lnTo>
                <a:lnTo>
                  <a:pt x="371117" y="503769"/>
                </a:lnTo>
                <a:lnTo>
                  <a:pt x="371352" y="503769"/>
                </a:lnTo>
                <a:lnTo>
                  <a:pt x="371586" y="504291"/>
                </a:lnTo>
                <a:lnTo>
                  <a:pt x="372473" y="504812"/>
                </a:lnTo>
                <a:lnTo>
                  <a:pt x="372707" y="505099"/>
                </a:lnTo>
                <a:lnTo>
                  <a:pt x="372942" y="505360"/>
                </a:lnTo>
                <a:lnTo>
                  <a:pt x="373150" y="506143"/>
                </a:lnTo>
                <a:lnTo>
                  <a:pt x="373594" y="506665"/>
                </a:lnTo>
                <a:lnTo>
                  <a:pt x="374063" y="508256"/>
                </a:lnTo>
                <a:lnTo>
                  <a:pt x="373594" y="509299"/>
                </a:lnTo>
                <a:lnTo>
                  <a:pt x="373594" y="509560"/>
                </a:lnTo>
                <a:lnTo>
                  <a:pt x="374740" y="511412"/>
                </a:lnTo>
                <a:lnTo>
                  <a:pt x="375418" y="511934"/>
                </a:lnTo>
                <a:lnTo>
                  <a:pt x="375627" y="512195"/>
                </a:lnTo>
                <a:lnTo>
                  <a:pt x="375862" y="513264"/>
                </a:lnTo>
                <a:lnTo>
                  <a:pt x="375862" y="513525"/>
                </a:lnTo>
                <a:lnTo>
                  <a:pt x="375862" y="514830"/>
                </a:lnTo>
                <a:lnTo>
                  <a:pt x="376304" y="515899"/>
                </a:lnTo>
                <a:lnTo>
                  <a:pt x="376304" y="516421"/>
                </a:lnTo>
                <a:lnTo>
                  <a:pt x="376774" y="516942"/>
                </a:lnTo>
                <a:lnTo>
                  <a:pt x="376774" y="517203"/>
                </a:lnTo>
                <a:lnTo>
                  <a:pt x="376774" y="517725"/>
                </a:lnTo>
                <a:lnTo>
                  <a:pt x="376539" y="518247"/>
                </a:lnTo>
                <a:lnTo>
                  <a:pt x="376539" y="518794"/>
                </a:lnTo>
                <a:lnTo>
                  <a:pt x="374063" y="518794"/>
                </a:lnTo>
                <a:lnTo>
                  <a:pt x="373828" y="518794"/>
                </a:lnTo>
                <a:lnTo>
                  <a:pt x="373594" y="518794"/>
                </a:lnTo>
                <a:lnTo>
                  <a:pt x="373385" y="518794"/>
                </a:lnTo>
                <a:lnTo>
                  <a:pt x="371117" y="518794"/>
                </a:lnTo>
                <a:lnTo>
                  <a:pt x="370909" y="518794"/>
                </a:lnTo>
                <a:lnTo>
                  <a:pt x="370439" y="518794"/>
                </a:lnTo>
                <a:lnTo>
                  <a:pt x="364131" y="518794"/>
                </a:lnTo>
                <a:lnTo>
                  <a:pt x="360977" y="518794"/>
                </a:lnTo>
                <a:lnTo>
                  <a:pt x="360299" y="518794"/>
                </a:lnTo>
                <a:lnTo>
                  <a:pt x="360065" y="518794"/>
                </a:lnTo>
                <a:lnTo>
                  <a:pt x="356702" y="518794"/>
                </a:lnTo>
                <a:lnTo>
                  <a:pt x="354669" y="518794"/>
                </a:lnTo>
                <a:lnTo>
                  <a:pt x="353757" y="518794"/>
                </a:lnTo>
                <a:lnTo>
                  <a:pt x="350837" y="518794"/>
                </a:lnTo>
                <a:lnTo>
                  <a:pt x="350368" y="518794"/>
                </a:lnTo>
                <a:lnTo>
                  <a:pt x="342939" y="519055"/>
                </a:lnTo>
                <a:lnTo>
                  <a:pt x="341140" y="519055"/>
                </a:lnTo>
                <a:lnTo>
                  <a:pt x="335484" y="519055"/>
                </a:lnTo>
                <a:lnTo>
                  <a:pt x="332564" y="519055"/>
                </a:lnTo>
                <a:lnTo>
                  <a:pt x="323779" y="519316"/>
                </a:lnTo>
                <a:lnTo>
                  <a:pt x="323310" y="519316"/>
                </a:lnTo>
                <a:lnTo>
                  <a:pt x="322867" y="519316"/>
                </a:lnTo>
                <a:lnTo>
                  <a:pt x="322632" y="519316"/>
                </a:lnTo>
                <a:lnTo>
                  <a:pt x="313848" y="519316"/>
                </a:lnTo>
                <a:lnTo>
                  <a:pt x="313613" y="519316"/>
                </a:lnTo>
                <a:lnTo>
                  <a:pt x="308217" y="519577"/>
                </a:lnTo>
                <a:lnTo>
                  <a:pt x="306627" y="519577"/>
                </a:lnTo>
                <a:lnTo>
                  <a:pt x="305949" y="519577"/>
                </a:lnTo>
                <a:lnTo>
                  <a:pt x="301674" y="519577"/>
                </a:lnTo>
                <a:lnTo>
                  <a:pt x="296252" y="519577"/>
                </a:lnTo>
                <a:lnTo>
                  <a:pt x="296018" y="519577"/>
                </a:lnTo>
                <a:lnTo>
                  <a:pt x="295575" y="519577"/>
                </a:lnTo>
                <a:lnTo>
                  <a:pt x="295340" y="519577"/>
                </a:lnTo>
                <a:lnTo>
                  <a:pt x="293098" y="519577"/>
                </a:lnTo>
                <a:lnTo>
                  <a:pt x="286555" y="519838"/>
                </a:lnTo>
                <a:lnTo>
                  <a:pt x="279804" y="519838"/>
                </a:lnTo>
                <a:lnTo>
                  <a:pt x="275294" y="519838"/>
                </a:lnTo>
                <a:lnTo>
                  <a:pt x="272114" y="519838"/>
                </a:lnTo>
                <a:lnTo>
                  <a:pt x="268752" y="519838"/>
                </a:lnTo>
                <a:lnTo>
                  <a:pt x="268517" y="519838"/>
                </a:lnTo>
                <a:lnTo>
                  <a:pt x="264451" y="519838"/>
                </a:lnTo>
                <a:lnTo>
                  <a:pt x="262652" y="519838"/>
                </a:lnTo>
                <a:lnTo>
                  <a:pt x="262209" y="519838"/>
                </a:lnTo>
                <a:lnTo>
                  <a:pt x="255666" y="519838"/>
                </a:lnTo>
                <a:lnTo>
                  <a:pt x="253867" y="519838"/>
                </a:lnTo>
                <a:lnTo>
                  <a:pt x="250713" y="519838"/>
                </a:lnTo>
                <a:lnTo>
                  <a:pt x="250035" y="519838"/>
                </a:lnTo>
                <a:lnTo>
                  <a:pt x="249358" y="519838"/>
                </a:lnTo>
                <a:lnTo>
                  <a:pt x="248888" y="519838"/>
                </a:lnTo>
                <a:lnTo>
                  <a:pt x="248002" y="519838"/>
                </a:lnTo>
                <a:lnTo>
                  <a:pt x="242580" y="519577"/>
                </a:lnTo>
                <a:lnTo>
                  <a:pt x="240547" y="519838"/>
                </a:lnTo>
                <a:lnTo>
                  <a:pt x="238983" y="519838"/>
                </a:lnTo>
                <a:lnTo>
                  <a:pt x="236950" y="519838"/>
                </a:lnTo>
                <a:lnTo>
                  <a:pt x="236037" y="519838"/>
                </a:lnTo>
                <a:lnTo>
                  <a:pt x="235359" y="519838"/>
                </a:lnTo>
                <a:lnTo>
                  <a:pt x="234916" y="519838"/>
                </a:lnTo>
                <a:lnTo>
                  <a:pt x="233326" y="519577"/>
                </a:lnTo>
                <a:lnTo>
                  <a:pt x="232205" y="519577"/>
                </a:lnTo>
                <a:lnTo>
                  <a:pt x="230641" y="519577"/>
                </a:lnTo>
                <a:lnTo>
                  <a:pt x="230407" y="519577"/>
                </a:lnTo>
                <a:lnTo>
                  <a:pt x="228817" y="519577"/>
                </a:lnTo>
                <a:lnTo>
                  <a:pt x="228373" y="519577"/>
                </a:lnTo>
                <a:lnTo>
                  <a:pt x="227696" y="519577"/>
                </a:lnTo>
                <a:lnTo>
                  <a:pt x="226132" y="519577"/>
                </a:lnTo>
                <a:lnTo>
                  <a:pt x="225897" y="519577"/>
                </a:lnTo>
                <a:lnTo>
                  <a:pt x="224307" y="519838"/>
                </a:lnTo>
                <a:lnTo>
                  <a:pt x="219120" y="519838"/>
                </a:lnTo>
                <a:lnTo>
                  <a:pt x="218676" y="519838"/>
                </a:lnTo>
                <a:lnTo>
                  <a:pt x="214167" y="519838"/>
                </a:lnTo>
                <a:lnTo>
                  <a:pt x="212811" y="519838"/>
                </a:lnTo>
                <a:lnTo>
                  <a:pt x="211899" y="519838"/>
                </a:lnTo>
                <a:lnTo>
                  <a:pt x="209423" y="519577"/>
                </a:lnTo>
                <a:lnTo>
                  <a:pt x="207181" y="519577"/>
                </a:lnTo>
                <a:lnTo>
                  <a:pt x="206738" y="519577"/>
                </a:lnTo>
                <a:lnTo>
                  <a:pt x="200195" y="519577"/>
                </a:lnTo>
                <a:lnTo>
                  <a:pt x="196363" y="519577"/>
                </a:lnTo>
                <a:lnTo>
                  <a:pt x="194773" y="519577"/>
                </a:lnTo>
                <a:lnTo>
                  <a:pt x="193652" y="519577"/>
                </a:lnTo>
                <a:lnTo>
                  <a:pt x="191854" y="519577"/>
                </a:lnTo>
                <a:lnTo>
                  <a:pt x="189586" y="519316"/>
                </a:lnTo>
                <a:lnTo>
                  <a:pt x="189351" y="519316"/>
                </a:lnTo>
                <a:lnTo>
                  <a:pt x="187552" y="519316"/>
                </a:lnTo>
                <a:lnTo>
                  <a:pt x="183043" y="519316"/>
                </a:lnTo>
                <a:lnTo>
                  <a:pt x="178298" y="519316"/>
                </a:lnTo>
                <a:lnTo>
                  <a:pt x="178090" y="519316"/>
                </a:lnTo>
                <a:lnTo>
                  <a:pt x="173580" y="519316"/>
                </a:lnTo>
                <a:lnTo>
                  <a:pt x="171990" y="519316"/>
                </a:lnTo>
                <a:lnTo>
                  <a:pt x="169957" y="519316"/>
                </a:lnTo>
                <a:lnTo>
                  <a:pt x="167715" y="519316"/>
                </a:lnTo>
                <a:lnTo>
                  <a:pt x="160051" y="519055"/>
                </a:lnTo>
                <a:lnTo>
                  <a:pt x="159374" y="519055"/>
                </a:lnTo>
                <a:lnTo>
                  <a:pt x="157340" y="519055"/>
                </a:lnTo>
                <a:lnTo>
                  <a:pt x="156897" y="519055"/>
                </a:lnTo>
                <a:lnTo>
                  <a:pt x="155985" y="519055"/>
                </a:lnTo>
                <a:lnTo>
                  <a:pt x="155542" y="519055"/>
                </a:lnTo>
                <a:lnTo>
                  <a:pt x="153952" y="519055"/>
                </a:lnTo>
                <a:lnTo>
                  <a:pt x="153066" y="519055"/>
                </a:lnTo>
                <a:lnTo>
                  <a:pt x="152388" y="519055"/>
                </a:lnTo>
                <a:lnTo>
                  <a:pt x="152153" y="519055"/>
                </a:lnTo>
                <a:lnTo>
                  <a:pt x="151710" y="519055"/>
                </a:lnTo>
                <a:lnTo>
                  <a:pt x="149442" y="519055"/>
                </a:lnTo>
                <a:lnTo>
                  <a:pt x="147409" y="519055"/>
                </a:lnTo>
                <a:lnTo>
                  <a:pt x="146966" y="519055"/>
                </a:lnTo>
                <a:lnTo>
                  <a:pt x="146288" y="519055"/>
                </a:lnTo>
                <a:lnTo>
                  <a:pt x="144698" y="519055"/>
                </a:lnTo>
                <a:lnTo>
                  <a:pt x="143577" y="519055"/>
                </a:lnTo>
                <a:lnTo>
                  <a:pt x="142222" y="519055"/>
                </a:lnTo>
                <a:lnTo>
                  <a:pt x="140866" y="519055"/>
                </a:lnTo>
                <a:lnTo>
                  <a:pt x="135470" y="519316"/>
                </a:lnTo>
                <a:lnTo>
                  <a:pt x="135001" y="519316"/>
                </a:lnTo>
                <a:lnTo>
                  <a:pt x="134115" y="519316"/>
                </a:lnTo>
                <a:lnTo>
                  <a:pt x="133880" y="519316"/>
                </a:lnTo>
                <a:lnTo>
                  <a:pt x="132759" y="519316"/>
                </a:lnTo>
                <a:lnTo>
                  <a:pt x="132316" y="519316"/>
                </a:lnTo>
                <a:lnTo>
                  <a:pt x="132081" y="519316"/>
                </a:lnTo>
                <a:lnTo>
                  <a:pt x="131847" y="519316"/>
                </a:lnTo>
                <a:lnTo>
                  <a:pt x="131638" y="519316"/>
                </a:lnTo>
                <a:lnTo>
                  <a:pt x="131169" y="519316"/>
                </a:lnTo>
                <a:lnTo>
                  <a:pt x="130960" y="519316"/>
                </a:lnTo>
                <a:lnTo>
                  <a:pt x="129814" y="519055"/>
                </a:lnTo>
                <a:lnTo>
                  <a:pt x="128484" y="519055"/>
                </a:lnTo>
                <a:lnTo>
                  <a:pt x="128250" y="519055"/>
                </a:lnTo>
                <a:lnTo>
                  <a:pt x="127572" y="519055"/>
                </a:lnTo>
                <a:lnTo>
                  <a:pt x="127129" y="519055"/>
                </a:lnTo>
                <a:lnTo>
                  <a:pt x="126894" y="519316"/>
                </a:lnTo>
                <a:lnTo>
                  <a:pt x="125982" y="519055"/>
                </a:lnTo>
                <a:lnTo>
                  <a:pt x="123740" y="519316"/>
                </a:lnTo>
                <a:lnTo>
                  <a:pt x="122150" y="519316"/>
                </a:lnTo>
                <a:lnTo>
                  <a:pt x="121263" y="519316"/>
                </a:lnTo>
                <a:lnTo>
                  <a:pt x="120351" y="519316"/>
                </a:lnTo>
                <a:lnTo>
                  <a:pt x="119908" y="519055"/>
                </a:lnTo>
                <a:lnTo>
                  <a:pt x="113808" y="519316"/>
                </a:lnTo>
                <a:lnTo>
                  <a:pt x="112922" y="519316"/>
                </a:lnTo>
                <a:lnTo>
                  <a:pt x="111097" y="519316"/>
                </a:lnTo>
                <a:lnTo>
                  <a:pt x="110419" y="519055"/>
                </a:lnTo>
                <a:lnTo>
                  <a:pt x="110211" y="519055"/>
                </a:lnTo>
                <a:lnTo>
                  <a:pt x="109742" y="519316"/>
                </a:lnTo>
                <a:lnTo>
                  <a:pt x="109299" y="519316"/>
                </a:lnTo>
                <a:lnTo>
                  <a:pt x="108178" y="519316"/>
                </a:lnTo>
                <a:lnTo>
                  <a:pt x="107943" y="519316"/>
                </a:lnTo>
                <a:lnTo>
                  <a:pt x="107735" y="519316"/>
                </a:lnTo>
                <a:lnTo>
                  <a:pt x="107500" y="519316"/>
                </a:lnTo>
                <a:lnTo>
                  <a:pt x="106822" y="519316"/>
                </a:lnTo>
                <a:lnTo>
                  <a:pt x="105910" y="519316"/>
                </a:lnTo>
                <a:lnTo>
                  <a:pt x="104111" y="519316"/>
                </a:lnTo>
                <a:lnTo>
                  <a:pt x="103434" y="519316"/>
                </a:lnTo>
                <a:lnTo>
                  <a:pt x="100514" y="519316"/>
                </a:lnTo>
                <a:lnTo>
                  <a:pt x="98038" y="519316"/>
                </a:lnTo>
                <a:lnTo>
                  <a:pt x="94857" y="519316"/>
                </a:lnTo>
                <a:lnTo>
                  <a:pt x="94857" y="519577"/>
                </a:lnTo>
                <a:lnTo>
                  <a:pt x="95092" y="520621"/>
                </a:lnTo>
                <a:lnTo>
                  <a:pt x="95535" y="521142"/>
                </a:lnTo>
                <a:lnTo>
                  <a:pt x="95535" y="521429"/>
                </a:lnTo>
                <a:lnTo>
                  <a:pt x="95535" y="521690"/>
                </a:lnTo>
                <a:lnTo>
                  <a:pt x="95535" y="521951"/>
                </a:lnTo>
                <a:lnTo>
                  <a:pt x="95535" y="522473"/>
                </a:lnTo>
                <a:lnTo>
                  <a:pt x="95770" y="522733"/>
                </a:lnTo>
                <a:lnTo>
                  <a:pt x="96005" y="523516"/>
                </a:lnTo>
                <a:lnTo>
                  <a:pt x="95770" y="525107"/>
                </a:lnTo>
                <a:lnTo>
                  <a:pt x="95092" y="526411"/>
                </a:lnTo>
                <a:lnTo>
                  <a:pt x="95092" y="526672"/>
                </a:lnTo>
                <a:lnTo>
                  <a:pt x="94649" y="526933"/>
                </a:lnTo>
                <a:lnTo>
                  <a:pt x="94649" y="527220"/>
                </a:lnTo>
                <a:lnTo>
                  <a:pt x="93971" y="528525"/>
                </a:lnTo>
                <a:lnTo>
                  <a:pt x="93971" y="528785"/>
                </a:lnTo>
                <a:lnTo>
                  <a:pt x="93737" y="529568"/>
                </a:lnTo>
                <a:lnTo>
                  <a:pt x="93528" y="529829"/>
                </a:lnTo>
                <a:lnTo>
                  <a:pt x="93293" y="530637"/>
                </a:lnTo>
                <a:lnTo>
                  <a:pt x="93293" y="531159"/>
                </a:lnTo>
                <a:lnTo>
                  <a:pt x="93059" y="531420"/>
                </a:lnTo>
                <a:lnTo>
                  <a:pt x="92616" y="531681"/>
                </a:lnTo>
                <a:lnTo>
                  <a:pt x="92381" y="531942"/>
                </a:lnTo>
                <a:lnTo>
                  <a:pt x="92381" y="532463"/>
                </a:lnTo>
                <a:lnTo>
                  <a:pt x="92616" y="532985"/>
                </a:lnTo>
                <a:lnTo>
                  <a:pt x="92616" y="533246"/>
                </a:lnTo>
                <a:lnTo>
                  <a:pt x="92381" y="533533"/>
                </a:lnTo>
                <a:lnTo>
                  <a:pt x="92172" y="533533"/>
                </a:lnTo>
                <a:lnTo>
                  <a:pt x="91703" y="534055"/>
                </a:lnTo>
                <a:lnTo>
                  <a:pt x="91495" y="534316"/>
                </a:lnTo>
                <a:lnTo>
                  <a:pt x="91026" y="535881"/>
                </a:lnTo>
                <a:lnTo>
                  <a:pt x="91703" y="536663"/>
                </a:lnTo>
                <a:lnTo>
                  <a:pt x="91938" y="536950"/>
                </a:lnTo>
                <a:lnTo>
                  <a:pt x="92172" y="537472"/>
                </a:lnTo>
                <a:lnTo>
                  <a:pt x="91938" y="537733"/>
                </a:lnTo>
                <a:lnTo>
                  <a:pt x="91938" y="538255"/>
                </a:lnTo>
                <a:lnTo>
                  <a:pt x="92172" y="538515"/>
                </a:lnTo>
                <a:lnTo>
                  <a:pt x="92850" y="539037"/>
                </a:lnTo>
                <a:lnTo>
                  <a:pt x="93059" y="539559"/>
                </a:lnTo>
                <a:lnTo>
                  <a:pt x="93059" y="539820"/>
                </a:lnTo>
                <a:lnTo>
                  <a:pt x="93737" y="540080"/>
                </a:lnTo>
                <a:lnTo>
                  <a:pt x="94206" y="540367"/>
                </a:lnTo>
                <a:lnTo>
                  <a:pt x="94414" y="540628"/>
                </a:lnTo>
                <a:lnTo>
                  <a:pt x="94649" y="541150"/>
                </a:lnTo>
                <a:lnTo>
                  <a:pt x="94857" y="541672"/>
                </a:lnTo>
                <a:lnTo>
                  <a:pt x="95535" y="542193"/>
                </a:lnTo>
                <a:lnTo>
                  <a:pt x="96213" y="542454"/>
                </a:lnTo>
                <a:lnTo>
                  <a:pt x="96891" y="542715"/>
                </a:lnTo>
                <a:lnTo>
                  <a:pt x="97360" y="543237"/>
                </a:lnTo>
                <a:lnTo>
                  <a:pt x="97803" y="544306"/>
                </a:lnTo>
                <a:lnTo>
                  <a:pt x="98246" y="544306"/>
                </a:lnTo>
                <a:lnTo>
                  <a:pt x="98715" y="544828"/>
                </a:lnTo>
                <a:lnTo>
                  <a:pt x="99159" y="545350"/>
                </a:lnTo>
                <a:lnTo>
                  <a:pt x="99836" y="545871"/>
                </a:lnTo>
                <a:lnTo>
                  <a:pt x="100045" y="545871"/>
                </a:lnTo>
                <a:lnTo>
                  <a:pt x="100723" y="546915"/>
                </a:lnTo>
                <a:lnTo>
                  <a:pt x="100723" y="547437"/>
                </a:lnTo>
                <a:lnTo>
                  <a:pt x="100723" y="547724"/>
                </a:lnTo>
                <a:lnTo>
                  <a:pt x="101192" y="548245"/>
                </a:lnTo>
                <a:lnTo>
                  <a:pt x="101635" y="549028"/>
                </a:lnTo>
                <a:lnTo>
                  <a:pt x="101870" y="550071"/>
                </a:lnTo>
                <a:lnTo>
                  <a:pt x="101870" y="550593"/>
                </a:lnTo>
                <a:lnTo>
                  <a:pt x="102078" y="551375"/>
                </a:lnTo>
                <a:lnTo>
                  <a:pt x="103225" y="552184"/>
                </a:lnTo>
                <a:lnTo>
                  <a:pt x="104346" y="552706"/>
                </a:lnTo>
                <a:lnTo>
                  <a:pt x="105024" y="553488"/>
                </a:lnTo>
                <a:lnTo>
                  <a:pt x="105467" y="554271"/>
                </a:lnTo>
                <a:lnTo>
                  <a:pt x="105910" y="554271"/>
                </a:lnTo>
                <a:lnTo>
                  <a:pt x="107057" y="554532"/>
                </a:lnTo>
                <a:lnTo>
                  <a:pt x="107735" y="554793"/>
                </a:lnTo>
                <a:lnTo>
                  <a:pt x="107943" y="555054"/>
                </a:lnTo>
                <a:lnTo>
                  <a:pt x="107943" y="555314"/>
                </a:lnTo>
                <a:lnTo>
                  <a:pt x="108413" y="556123"/>
                </a:lnTo>
                <a:lnTo>
                  <a:pt x="108855" y="556123"/>
                </a:lnTo>
                <a:lnTo>
                  <a:pt x="109090" y="556645"/>
                </a:lnTo>
                <a:lnTo>
                  <a:pt x="109299" y="556906"/>
                </a:lnTo>
                <a:lnTo>
                  <a:pt x="110419" y="557167"/>
                </a:lnTo>
                <a:lnTo>
                  <a:pt x="110889" y="556906"/>
                </a:lnTo>
                <a:lnTo>
                  <a:pt x="111097" y="556906"/>
                </a:lnTo>
                <a:lnTo>
                  <a:pt x="111775" y="557688"/>
                </a:lnTo>
                <a:lnTo>
                  <a:pt x="112010" y="557688"/>
                </a:lnTo>
                <a:lnTo>
                  <a:pt x="112244" y="557949"/>
                </a:lnTo>
                <a:lnTo>
                  <a:pt x="112244" y="558210"/>
                </a:lnTo>
                <a:lnTo>
                  <a:pt x="112688" y="558210"/>
                </a:lnTo>
                <a:lnTo>
                  <a:pt x="113131" y="558210"/>
                </a:lnTo>
                <a:lnTo>
                  <a:pt x="113808" y="558993"/>
                </a:lnTo>
                <a:lnTo>
                  <a:pt x="114486" y="559514"/>
                </a:lnTo>
                <a:lnTo>
                  <a:pt x="115164" y="559514"/>
                </a:lnTo>
                <a:lnTo>
                  <a:pt x="115842" y="560062"/>
                </a:lnTo>
                <a:lnTo>
                  <a:pt x="115842" y="560584"/>
                </a:lnTo>
                <a:lnTo>
                  <a:pt x="115842" y="561106"/>
                </a:lnTo>
                <a:lnTo>
                  <a:pt x="116519" y="562410"/>
                </a:lnTo>
                <a:lnTo>
                  <a:pt x="116754" y="562671"/>
                </a:lnTo>
                <a:lnTo>
                  <a:pt x="116962" y="563192"/>
                </a:lnTo>
                <a:lnTo>
                  <a:pt x="116754" y="563453"/>
                </a:lnTo>
                <a:lnTo>
                  <a:pt x="116962" y="563975"/>
                </a:lnTo>
                <a:lnTo>
                  <a:pt x="117197" y="565566"/>
                </a:lnTo>
                <a:lnTo>
                  <a:pt x="117197" y="566088"/>
                </a:lnTo>
                <a:lnTo>
                  <a:pt x="117197" y="566349"/>
                </a:lnTo>
                <a:lnTo>
                  <a:pt x="116962" y="566610"/>
                </a:lnTo>
                <a:lnTo>
                  <a:pt x="116962" y="567392"/>
                </a:lnTo>
                <a:lnTo>
                  <a:pt x="116962" y="567653"/>
                </a:lnTo>
                <a:lnTo>
                  <a:pt x="116754" y="568436"/>
                </a:lnTo>
                <a:lnTo>
                  <a:pt x="116519" y="568696"/>
                </a:lnTo>
                <a:lnTo>
                  <a:pt x="116285" y="568957"/>
                </a:lnTo>
                <a:lnTo>
                  <a:pt x="116076" y="568957"/>
                </a:lnTo>
                <a:lnTo>
                  <a:pt x="115842" y="569505"/>
                </a:lnTo>
                <a:lnTo>
                  <a:pt x="115607" y="571592"/>
                </a:lnTo>
                <a:lnTo>
                  <a:pt x="115164" y="572896"/>
                </a:lnTo>
                <a:lnTo>
                  <a:pt x="114929" y="572896"/>
                </a:lnTo>
                <a:lnTo>
                  <a:pt x="114721" y="572896"/>
                </a:lnTo>
                <a:lnTo>
                  <a:pt x="114486" y="573157"/>
                </a:lnTo>
                <a:lnTo>
                  <a:pt x="114486" y="573418"/>
                </a:lnTo>
                <a:lnTo>
                  <a:pt x="114721" y="573418"/>
                </a:lnTo>
                <a:lnTo>
                  <a:pt x="114721" y="573679"/>
                </a:lnTo>
                <a:lnTo>
                  <a:pt x="114486" y="574200"/>
                </a:lnTo>
                <a:lnTo>
                  <a:pt x="114252" y="574462"/>
                </a:lnTo>
                <a:lnTo>
                  <a:pt x="114043" y="574462"/>
                </a:lnTo>
                <a:lnTo>
                  <a:pt x="113600" y="574462"/>
                </a:lnTo>
                <a:lnTo>
                  <a:pt x="113600" y="575270"/>
                </a:lnTo>
                <a:lnTo>
                  <a:pt x="113131" y="575792"/>
                </a:lnTo>
                <a:lnTo>
                  <a:pt x="112688" y="575792"/>
                </a:lnTo>
                <a:lnTo>
                  <a:pt x="111567" y="578661"/>
                </a:lnTo>
                <a:lnTo>
                  <a:pt x="111567" y="579183"/>
                </a:lnTo>
                <a:lnTo>
                  <a:pt x="111567" y="579444"/>
                </a:lnTo>
                <a:lnTo>
                  <a:pt x="111567" y="580226"/>
                </a:lnTo>
                <a:lnTo>
                  <a:pt x="111567" y="580487"/>
                </a:lnTo>
                <a:lnTo>
                  <a:pt x="111332" y="580487"/>
                </a:lnTo>
                <a:lnTo>
                  <a:pt x="111332" y="580774"/>
                </a:lnTo>
                <a:lnTo>
                  <a:pt x="111567" y="581296"/>
                </a:lnTo>
                <a:lnTo>
                  <a:pt x="111775" y="581296"/>
                </a:lnTo>
                <a:lnTo>
                  <a:pt x="112244" y="581296"/>
                </a:lnTo>
                <a:lnTo>
                  <a:pt x="112453" y="581557"/>
                </a:lnTo>
                <a:lnTo>
                  <a:pt x="113131" y="582600"/>
                </a:lnTo>
                <a:lnTo>
                  <a:pt x="113131" y="583122"/>
                </a:lnTo>
                <a:lnTo>
                  <a:pt x="112922" y="583905"/>
                </a:lnTo>
                <a:lnTo>
                  <a:pt x="112688" y="584426"/>
                </a:lnTo>
                <a:lnTo>
                  <a:pt x="112688" y="584687"/>
                </a:lnTo>
                <a:lnTo>
                  <a:pt x="113131" y="584948"/>
                </a:lnTo>
                <a:lnTo>
                  <a:pt x="113365" y="585730"/>
                </a:lnTo>
                <a:lnTo>
                  <a:pt x="113808" y="586513"/>
                </a:lnTo>
                <a:lnTo>
                  <a:pt x="114929" y="587582"/>
                </a:lnTo>
                <a:lnTo>
                  <a:pt x="115607" y="587582"/>
                </a:lnTo>
                <a:lnTo>
                  <a:pt x="116076" y="588104"/>
                </a:lnTo>
                <a:lnTo>
                  <a:pt x="116519" y="588365"/>
                </a:lnTo>
                <a:lnTo>
                  <a:pt x="116754" y="588365"/>
                </a:lnTo>
                <a:lnTo>
                  <a:pt x="117432" y="588104"/>
                </a:lnTo>
                <a:lnTo>
                  <a:pt x="118553" y="588365"/>
                </a:lnTo>
                <a:lnTo>
                  <a:pt x="118787" y="588626"/>
                </a:lnTo>
                <a:lnTo>
                  <a:pt x="119673" y="588887"/>
                </a:lnTo>
                <a:lnTo>
                  <a:pt x="119908" y="589148"/>
                </a:lnTo>
                <a:lnTo>
                  <a:pt x="120117" y="589669"/>
                </a:lnTo>
                <a:lnTo>
                  <a:pt x="120117" y="590191"/>
                </a:lnTo>
                <a:lnTo>
                  <a:pt x="120117" y="590452"/>
                </a:lnTo>
                <a:lnTo>
                  <a:pt x="119908" y="590452"/>
                </a:lnTo>
                <a:lnTo>
                  <a:pt x="119673" y="590974"/>
                </a:lnTo>
                <a:lnTo>
                  <a:pt x="118553" y="591756"/>
                </a:lnTo>
                <a:lnTo>
                  <a:pt x="118109" y="592017"/>
                </a:lnTo>
                <a:lnTo>
                  <a:pt x="116962" y="592539"/>
                </a:lnTo>
                <a:lnTo>
                  <a:pt x="116754" y="592800"/>
                </a:lnTo>
                <a:lnTo>
                  <a:pt x="116285" y="593321"/>
                </a:lnTo>
                <a:lnTo>
                  <a:pt x="116076" y="593321"/>
                </a:lnTo>
                <a:lnTo>
                  <a:pt x="115607" y="593582"/>
                </a:lnTo>
                <a:lnTo>
                  <a:pt x="115164" y="593582"/>
                </a:lnTo>
                <a:lnTo>
                  <a:pt x="114486" y="593321"/>
                </a:lnTo>
                <a:lnTo>
                  <a:pt x="114043" y="593321"/>
                </a:lnTo>
                <a:lnTo>
                  <a:pt x="113600" y="593582"/>
                </a:lnTo>
                <a:lnTo>
                  <a:pt x="113365" y="593843"/>
                </a:lnTo>
                <a:lnTo>
                  <a:pt x="113131" y="594104"/>
                </a:lnTo>
                <a:lnTo>
                  <a:pt x="113131" y="594365"/>
                </a:lnTo>
                <a:lnTo>
                  <a:pt x="112688" y="594887"/>
                </a:lnTo>
                <a:lnTo>
                  <a:pt x="112453" y="595147"/>
                </a:lnTo>
                <a:lnTo>
                  <a:pt x="112453" y="595434"/>
                </a:lnTo>
                <a:lnTo>
                  <a:pt x="112010" y="595695"/>
                </a:lnTo>
                <a:lnTo>
                  <a:pt x="112010" y="596217"/>
                </a:lnTo>
                <a:lnTo>
                  <a:pt x="112010" y="596478"/>
                </a:lnTo>
                <a:lnTo>
                  <a:pt x="112244" y="597000"/>
                </a:lnTo>
                <a:lnTo>
                  <a:pt x="112010" y="597782"/>
                </a:lnTo>
                <a:lnTo>
                  <a:pt x="111097" y="598304"/>
                </a:lnTo>
                <a:lnTo>
                  <a:pt x="110889" y="598825"/>
                </a:lnTo>
                <a:lnTo>
                  <a:pt x="110889" y="599086"/>
                </a:lnTo>
                <a:lnTo>
                  <a:pt x="110889" y="599608"/>
                </a:lnTo>
                <a:lnTo>
                  <a:pt x="110889" y="601434"/>
                </a:lnTo>
                <a:lnTo>
                  <a:pt x="110889" y="601695"/>
                </a:lnTo>
                <a:lnTo>
                  <a:pt x="109976" y="602738"/>
                </a:lnTo>
                <a:lnTo>
                  <a:pt x="109742" y="602999"/>
                </a:lnTo>
                <a:lnTo>
                  <a:pt x="109533" y="602999"/>
                </a:lnTo>
                <a:lnTo>
                  <a:pt x="109299" y="602999"/>
                </a:lnTo>
                <a:lnTo>
                  <a:pt x="108413" y="603260"/>
                </a:lnTo>
                <a:lnTo>
                  <a:pt x="106588" y="603260"/>
                </a:lnTo>
                <a:lnTo>
                  <a:pt x="105701" y="603521"/>
                </a:lnTo>
                <a:lnTo>
                  <a:pt x="105467" y="603782"/>
                </a:lnTo>
                <a:lnTo>
                  <a:pt x="105232" y="604303"/>
                </a:lnTo>
                <a:lnTo>
                  <a:pt x="105024" y="604825"/>
                </a:lnTo>
                <a:lnTo>
                  <a:pt x="105024" y="605347"/>
                </a:lnTo>
                <a:lnTo>
                  <a:pt x="105024" y="605634"/>
                </a:lnTo>
                <a:lnTo>
                  <a:pt x="105232" y="606155"/>
                </a:lnTo>
                <a:lnTo>
                  <a:pt x="105467" y="606417"/>
                </a:lnTo>
                <a:lnTo>
                  <a:pt x="106145" y="606677"/>
                </a:lnTo>
                <a:lnTo>
                  <a:pt x="107500" y="606677"/>
                </a:lnTo>
                <a:lnTo>
                  <a:pt x="107735" y="606417"/>
                </a:lnTo>
                <a:lnTo>
                  <a:pt x="108178" y="606155"/>
                </a:lnTo>
                <a:lnTo>
                  <a:pt x="109090" y="606155"/>
                </a:lnTo>
                <a:lnTo>
                  <a:pt x="109299" y="606417"/>
                </a:lnTo>
                <a:lnTo>
                  <a:pt x="109742" y="606417"/>
                </a:lnTo>
                <a:lnTo>
                  <a:pt x="109976" y="606155"/>
                </a:lnTo>
                <a:lnTo>
                  <a:pt x="110419" y="605895"/>
                </a:lnTo>
                <a:lnTo>
                  <a:pt x="111097" y="605895"/>
                </a:lnTo>
                <a:lnTo>
                  <a:pt x="110889" y="607199"/>
                </a:lnTo>
                <a:lnTo>
                  <a:pt x="105701" y="608764"/>
                </a:lnTo>
                <a:lnTo>
                  <a:pt x="105024" y="608764"/>
                </a:lnTo>
                <a:lnTo>
                  <a:pt x="103668" y="609286"/>
                </a:lnTo>
                <a:lnTo>
                  <a:pt x="103668" y="609547"/>
                </a:lnTo>
                <a:lnTo>
                  <a:pt x="103668" y="609807"/>
                </a:lnTo>
                <a:lnTo>
                  <a:pt x="102990" y="609807"/>
                </a:lnTo>
                <a:lnTo>
                  <a:pt x="100957" y="610329"/>
                </a:lnTo>
                <a:lnTo>
                  <a:pt x="100280" y="610590"/>
                </a:lnTo>
                <a:lnTo>
                  <a:pt x="100045" y="610590"/>
                </a:lnTo>
                <a:lnTo>
                  <a:pt x="99393" y="610851"/>
                </a:lnTo>
                <a:lnTo>
                  <a:pt x="98715" y="610851"/>
                </a:lnTo>
                <a:lnTo>
                  <a:pt x="97569" y="610851"/>
                </a:lnTo>
                <a:lnTo>
                  <a:pt x="96891" y="611112"/>
                </a:lnTo>
                <a:lnTo>
                  <a:pt x="96682" y="611112"/>
                </a:lnTo>
                <a:lnTo>
                  <a:pt x="94857" y="611634"/>
                </a:lnTo>
                <a:lnTo>
                  <a:pt x="90582" y="612938"/>
                </a:lnTo>
                <a:lnTo>
                  <a:pt x="88549" y="613460"/>
                </a:lnTo>
                <a:lnTo>
                  <a:pt x="86307" y="613981"/>
                </a:lnTo>
                <a:lnTo>
                  <a:pt x="85395" y="613981"/>
                </a:lnTo>
                <a:lnTo>
                  <a:pt x="84952" y="613981"/>
                </a:lnTo>
                <a:lnTo>
                  <a:pt x="82684" y="614503"/>
                </a:lnTo>
                <a:lnTo>
                  <a:pt x="82476" y="614503"/>
                </a:lnTo>
                <a:lnTo>
                  <a:pt x="80651" y="614764"/>
                </a:lnTo>
                <a:lnTo>
                  <a:pt x="80208" y="614764"/>
                </a:lnTo>
                <a:lnTo>
                  <a:pt x="79973" y="614764"/>
                </a:lnTo>
                <a:lnTo>
                  <a:pt x="72987" y="616068"/>
                </a:lnTo>
                <a:lnTo>
                  <a:pt x="70068" y="616329"/>
                </a:lnTo>
                <a:lnTo>
                  <a:pt x="69625" y="616329"/>
                </a:lnTo>
                <a:lnTo>
                  <a:pt x="68947" y="616329"/>
                </a:lnTo>
                <a:lnTo>
                  <a:pt x="59458" y="616068"/>
                </a:lnTo>
                <a:lnTo>
                  <a:pt x="55627" y="616068"/>
                </a:lnTo>
                <a:lnTo>
                  <a:pt x="51351" y="616590"/>
                </a:lnTo>
                <a:lnTo>
                  <a:pt x="49996" y="616851"/>
                </a:lnTo>
                <a:lnTo>
                  <a:pt x="49084" y="616851"/>
                </a:lnTo>
                <a:lnTo>
                  <a:pt x="48406" y="616851"/>
                </a:lnTo>
                <a:lnTo>
                  <a:pt x="48406" y="616590"/>
                </a:lnTo>
                <a:lnTo>
                  <a:pt x="48875" y="616068"/>
                </a:lnTo>
                <a:lnTo>
                  <a:pt x="50230" y="615807"/>
                </a:lnTo>
                <a:lnTo>
                  <a:pt x="54949" y="615285"/>
                </a:lnTo>
                <a:lnTo>
                  <a:pt x="56982" y="612677"/>
                </a:lnTo>
                <a:lnTo>
                  <a:pt x="58337" y="612155"/>
                </a:lnTo>
                <a:lnTo>
                  <a:pt x="60371" y="613199"/>
                </a:lnTo>
                <a:lnTo>
                  <a:pt x="60814" y="613720"/>
                </a:lnTo>
                <a:lnTo>
                  <a:pt x="62169" y="614503"/>
                </a:lnTo>
                <a:lnTo>
                  <a:pt x="63082" y="615025"/>
                </a:lnTo>
                <a:lnTo>
                  <a:pt x="64437" y="615025"/>
                </a:lnTo>
                <a:lnTo>
                  <a:pt x="66679" y="614764"/>
                </a:lnTo>
                <a:lnTo>
                  <a:pt x="70745" y="613199"/>
                </a:lnTo>
                <a:lnTo>
                  <a:pt x="71189" y="612938"/>
                </a:lnTo>
                <a:lnTo>
                  <a:pt x="72987" y="613199"/>
                </a:lnTo>
                <a:lnTo>
                  <a:pt x="74577" y="612938"/>
                </a:lnTo>
                <a:lnTo>
                  <a:pt x="75255" y="612677"/>
                </a:lnTo>
                <a:lnTo>
                  <a:pt x="76141" y="612155"/>
                </a:lnTo>
                <a:lnTo>
                  <a:pt x="76610" y="611894"/>
                </a:lnTo>
                <a:lnTo>
                  <a:pt x="77497" y="610590"/>
                </a:lnTo>
                <a:lnTo>
                  <a:pt x="77731" y="610329"/>
                </a:lnTo>
                <a:lnTo>
                  <a:pt x="77966" y="609807"/>
                </a:lnTo>
                <a:lnTo>
                  <a:pt x="77966" y="609547"/>
                </a:lnTo>
                <a:lnTo>
                  <a:pt x="77966" y="609286"/>
                </a:lnTo>
                <a:lnTo>
                  <a:pt x="77966" y="608764"/>
                </a:lnTo>
                <a:lnTo>
                  <a:pt x="77966" y="608503"/>
                </a:lnTo>
                <a:lnTo>
                  <a:pt x="76141" y="605895"/>
                </a:lnTo>
                <a:lnTo>
                  <a:pt x="73456" y="604303"/>
                </a:lnTo>
                <a:lnTo>
                  <a:pt x="72101" y="603260"/>
                </a:lnTo>
                <a:lnTo>
                  <a:pt x="69833" y="600391"/>
                </a:lnTo>
                <a:lnTo>
                  <a:pt x="69625" y="600130"/>
                </a:lnTo>
                <a:lnTo>
                  <a:pt x="69390" y="599608"/>
                </a:lnTo>
                <a:lnTo>
                  <a:pt x="69155" y="598825"/>
                </a:lnTo>
                <a:lnTo>
                  <a:pt x="68947" y="598304"/>
                </a:lnTo>
                <a:lnTo>
                  <a:pt x="69155" y="598304"/>
                </a:lnTo>
                <a:lnTo>
                  <a:pt x="69155" y="597782"/>
                </a:lnTo>
                <a:lnTo>
                  <a:pt x="68947" y="597521"/>
                </a:lnTo>
                <a:lnTo>
                  <a:pt x="68477" y="597521"/>
                </a:lnTo>
                <a:lnTo>
                  <a:pt x="67800" y="597521"/>
                </a:lnTo>
                <a:lnTo>
                  <a:pt x="67357" y="597521"/>
                </a:lnTo>
                <a:lnTo>
                  <a:pt x="66001" y="596739"/>
                </a:lnTo>
                <a:lnTo>
                  <a:pt x="61492" y="593582"/>
                </a:lnTo>
                <a:lnTo>
                  <a:pt x="61257" y="592800"/>
                </a:lnTo>
                <a:lnTo>
                  <a:pt x="61257" y="592017"/>
                </a:lnTo>
                <a:lnTo>
                  <a:pt x="60814" y="588887"/>
                </a:lnTo>
                <a:lnTo>
                  <a:pt x="60371" y="587035"/>
                </a:lnTo>
                <a:lnTo>
                  <a:pt x="60136" y="585991"/>
                </a:lnTo>
                <a:lnTo>
                  <a:pt x="60136" y="585730"/>
                </a:lnTo>
                <a:lnTo>
                  <a:pt x="60136" y="585470"/>
                </a:lnTo>
                <a:lnTo>
                  <a:pt x="59927" y="585470"/>
                </a:lnTo>
                <a:lnTo>
                  <a:pt x="59458" y="584948"/>
                </a:lnTo>
                <a:lnTo>
                  <a:pt x="58781" y="584426"/>
                </a:lnTo>
                <a:lnTo>
                  <a:pt x="58337" y="584165"/>
                </a:lnTo>
                <a:lnTo>
                  <a:pt x="58572" y="583905"/>
                </a:lnTo>
                <a:lnTo>
                  <a:pt x="58572" y="583644"/>
                </a:lnTo>
                <a:lnTo>
                  <a:pt x="59458" y="582600"/>
                </a:lnTo>
                <a:lnTo>
                  <a:pt x="59458" y="581818"/>
                </a:lnTo>
                <a:lnTo>
                  <a:pt x="59927" y="581296"/>
                </a:lnTo>
                <a:lnTo>
                  <a:pt x="59927" y="581035"/>
                </a:lnTo>
                <a:lnTo>
                  <a:pt x="59927" y="580774"/>
                </a:lnTo>
                <a:lnTo>
                  <a:pt x="60136" y="580487"/>
                </a:lnTo>
                <a:lnTo>
                  <a:pt x="60579" y="579966"/>
                </a:lnTo>
                <a:lnTo>
                  <a:pt x="61048" y="579183"/>
                </a:lnTo>
                <a:lnTo>
                  <a:pt x="61048" y="578922"/>
                </a:lnTo>
                <a:lnTo>
                  <a:pt x="61726" y="577357"/>
                </a:lnTo>
                <a:lnTo>
                  <a:pt x="61726" y="576835"/>
                </a:lnTo>
                <a:lnTo>
                  <a:pt x="61935" y="575792"/>
                </a:lnTo>
                <a:lnTo>
                  <a:pt x="62169" y="575792"/>
                </a:lnTo>
                <a:lnTo>
                  <a:pt x="62169" y="575531"/>
                </a:lnTo>
                <a:lnTo>
                  <a:pt x="61935" y="575270"/>
                </a:lnTo>
                <a:lnTo>
                  <a:pt x="61935" y="574748"/>
                </a:lnTo>
                <a:lnTo>
                  <a:pt x="61935" y="573940"/>
                </a:lnTo>
                <a:lnTo>
                  <a:pt x="61935" y="573679"/>
                </a:lnTo>
                <a:lnTo>
                  <a:pt x="61726" y="573679"/>
                </a:lnTo>
                <a:lnTo>
                  <a:pt x="61492" y="572896"/>
                </a:lnTo>
                <a:lnTo>
                  <a:pt x="61048" y="572375"/>
                </a:lnTo>
                <a:lnTo>
                  <a:pt x="60814" y="572114"/>
                </a:lnTo>
                <a:lnTo>
                  <a:pt x="60814" y="571592"/>
                </a:lnTo>
                <a:lnTo>
                  <a:pt x="60579" y="571331"/>
                </a:lnTo>
                <a:lnTo>
                  <a:pt x="60814" y="569505"/>
                </a:lnTo>
                <a:lnTo>
                  <a:pt x="60814" y="567914"/>
                </a:lnTo>
                <a:lnTo>
                  <a:pt x="61048" y="567392"/>
                </a:lnTo>
                <a:lnTo>
                  <a:pt x="60814" y="566870"/>
                </a:lnTo>
                <a:lnTo>
                  <a:pt x="60371" y="566349"/>
                </a:lnTo>
                <a:lnTo>
                  <a:pt x="60136" y="566088"/>
                </a:lnTo>
                <a:lnTo>
                  <a:pt x="59927" y="566088"/>
                </a:lnTo>
                <a:lnTo>
                  <a:pt x="59927" y="565827"/>
                </a:lnTo>
                <a:lnTo>
                  <a:pt x="60371" y="565566"/>
                </a:lnTo>
                <a:lnTo>
                  <a:pt x="60136" y="565045"/>
                </a:lnTo>
                <a:lnTo>
                  <a:pt x="59693" y="564236"/>
                </a:lnTo>
                <a:lnTo>
                  <a:pt x="59458" y="563453"/>
                </a:lnTo>
                <a:lnTo>
                  <a:pt x="59015" y="563192"/>
                </a:lnTo>
                <a:lnTo>
                  <a:pt x="59015" y="562932"/>
                </a:lnTo>
                <a:lnTo>
                  <a:pt x="58781" y="562671"/>
                </a:lnTo>
                <a:lnTo>
                  <a:pt x="58337" y="562149"/>
                </a:lnTo>
                <a:lnTo>
                  <a:pt x="56304" y="562149"/>
                </a:lnTo>
                <a:lnTo>
                  <a:pt x="55627" y="561627"/>
                </a:lnTo>
                <a:lnTo>
                  <a:pt x="54506" y="560845"/>
                </a:lnTo>
                <a:lnTo>
                  <a:pt x="52915" y="559775"/>
                </a:lnTo>
                <a:lnTo>
                  <a:pt x="52472" y="559514"/>
                </a:lnTo>
                <a:lnTo>
                  <a:pt x="51794" y="559514"/>
                </a:lnTo>
                <a:lnTo>
                  <a:pt x="50882" y="559253"/>
                </a:lnTo>
                <a:lnTo>
                  <a:pt x="50674" y="559253"/>
                </a:lnTo>
                <a:lnTo>
                  <a:pt x="50439" y="558993"/>
                </a:lnTo>
                <a:lnTo>
                  <a:pt x="50230" y="558732"/>
                </a:lnTo>
                <a:lnTo>
                  <a:pt x="49318" y="560062"/>
                </a:lnTo>
                <a:lnTo>
                  <a:pt x="49084" y="560845"/>
                </a:lnTo>
                <a:lnTo>
                  <a:pt x="48875" y="561888"/>
                </a:lnTo>
                <a:lnTo>
                  <a:pt x="48640" y="562149"/>
                </a:lnTo>
                <a:lnTo>
                  <a:pt x="48197" y="562149"/>
                </a:lnTo>
                <a:lnTo>
                  <a:pt x="47728" y="562671"/>
                </a:lnTo>
                <a:lnTo>
                  <a:pt x="47285" y="563453"/>
                </a:lnTo>
                <a:lnTo>
                  <a:pt x="46607" y="563192"/>
                </a:lnTo>
                <a:lnTo>
                  <a:pt x="45929" y="563453"/>
                </a:lnTo>
                <a:lnTo>
                  <a:pt x="45929" y="563714"/>
                </a:lnTo>
                <a:lnTo>
                  <a:pt x="45252" y="563714"/>
                </a:lnTo>
                <a:lnTo>
                  <a:pt x="44809" y="563975"/>
                </a:lnTo>
                <a:lnTo>
                  <a:pt x="45043" y="564523"/>
                </a:lnTo>
                <a:lnTo>
                  <a:pt x="45486" y="564783"/>
                </a:lnTo>
                <a:lnTo>
                  <a:pt x="45486" y="565305"/>
                </a:lnTo>
                <a:lnTo>
                  <a:pt x="45043" y="565827"/>
                </a:lnTo>
                <a:lnTo>
                  <a:pt x="44809" y="566088"/>
                </a:lnTo>
                <a:lnTo>
                  <a:pt x="45043" y="567131"/>
                </a:lnTo>
                <a:lnTo>
                  <a:pt x="45486" y="567914"/>
                </a:lnTo>
                <a:lnTo>
                  <a:pt x="45043" y="568436"/>
                </a:lnTo>
                <a:lnTo>
                  <a:pt x="45043" y="568957"/>
                </a:lnTo>
                <a:lnTo>
                  <a:pt x="44809" y="569766"/>
                </a:lnTo>
                <a:lnTo>
                  <a:pt x="44809" y="570027"/>
                </a:lnTo>
                <a:lnTo>
                  <a:pt x="44365" y="571070"/>
                </a:lnTo>
                <a:lnTo>
                  <a:pt x="43219" y="572114"/>
                </a:lnTo>
                <a:lnTo>
                  <a:pt x="42332" y="572896"/>
                </a:lnTo>
                <a:lnTo>
                  <a:pt x="42098" y="573157"/>
                </a:lnTo>
                <a:lnTo>
                  <a:pt x="41863" y="573940"/>
                </a:lnTo>
                <a:lnTo>
                  <a:pt x="42098" y="573940"/>
                </a:lnTo>
                <a:lnTo>
                  <a:pt x="42098" y="574200"/>
                </a:lnTo>
                <a:lnTo>
                  <a:pt x="42332" y="574462"/>
                </a:lnTo>
                <a:lnTo>
                  <a:pt x="42541" y="576313"/>
                </a:lnTo>
                <a:lnTo>
                  <a:pt x="42541" y="578400"/>
                </a:lnTo>
                <a:lnTo>
                  <a:pt x="41655" y="578922"/>
                </a:lnTo>
                <a:lnTo>
                  <a:pt x="41655" y="579183"/>
                </a:lnTo>
                <a:lnTo>
                  <a:pt x="41420" y="579183"/>
                </a:lnTo>
                <a:lnTo>
                  <a:pt x="40534" y="580774"/>
                </a:lnTo>
                <a:lnTo>
                  <a:pt x="40299" y="582078"/>
                </a:lnTo>
                <a:lnTo>
                  <a:pt x="40299" y="582861"/>
                </a:lnTo>
                <a:lnTo>
                  <a:pt x="40534" y="584165"/>
                </a:lnTo>
                <a:lnTo>
                  <a:pt x="40977" y="585730"/>
                </a:lnTo>
                <a:lnTo>
                  <a:pt x="40534" y="587035"/>
                </a:lnTo>
                <a:lnTo>
                  <a:pt x="39856" y="588104"/>
                </a:lnTo>
                <a:lnTo>
                  <a:pt x="40064" y="591234"/>
                </a:lnTo>
                <a:lnTo>
                  <a:pt x="39856" y="597521"/>
                </a:lnTo>
                <a:lnTo>
                  <a:pt x="38943" y="600130"/>
                </a:lnTo>
                <a:lnTo>
                  <a:pt x="38031" y="601956"/>
                </a:lnTo>
                <a:lnTo>
                  <a:pt x="37588" y="602478"/>
                </a:lnTo>
                <a:lnTo>
                  <a:pt x="37145" y="602999"/>
                </a:lnTo>
                <a:lnTo>
                  <a:pt x="36910" y="603782"/>
                </a:lnTo>
                <a:lnTo>
                  <a:pt x="36467" y="604825"/>
                </a:lnTo>
                <a:lnTo>
                  <a:pt x="36467" y="605634"/>
                </a:lnTo>
                <a:lnTo>
                  <a:pt x="36467" y="605895"/>
                </a:lnTo>
                <a:lnTo>
                  <a:pt x="36467" y="605634"/>
                </a:lnTo>
                <a:lnTo>
                  <a:pt x="36232" y="605634"/>
                </a:lnTo>
                <a:lnTo>
                  <a:pt x="35555" y="604303"/>
                </a:lnTo>
                <a:lnTo>
                  <a:pt x="34668" y="603782"/>
                </a:lnTo>
                <a:lnTo>
                  <a:pt x="32401" y="604303"/>
                </a:lnTo>
                <a:lnTo>
                  <a:pt x="30602" y="605086"/>
                </a:lnTo>
                <a:lnTo>
                  <a:pt x="30159" y="604564"/>
                </a:lnTo>
                <a:lnTo>
                  <a:pt x="30159" y="604303"/>
                </a:lnTo>
                <a:lnTo>
                  <a:pt x="30602" y="604043"/>
                </a:lnTo>
                <a:lnTo>
                  <a:pt x="30367" y="603521"/>
                </a:lnTo>
                <a:lnTo>
                  <a:pt x="30159" y="603260"/>
                </a:lnTo>
                <a:lnTo>
                  <a:pt x="30159" y="602478"/>
                </a:lnTo>
                <a:lnTo>
                  <a:pt x="29924" y="602478"/>
                </a:lnTo>
                <a:lnTo>
                  <a:pt x="30159" y="601695"/>
                </a:lnTo>
                <a:lnTo>
                  <a:pt x="31045" y="601695"/>
                </a:lnTo>
                <a:lnTo>
                  <a:pt x="31045" y="601173"/>
                </a:lnTo>
                <a:lnTo>
                  <a:pt x="31045" y="600651"/>
                </a:lnTo>
                <a:lnTo>
                  <a:pt x="31045" y="600130"/>
                </a:lnTo>
                <a:lnTo>
                  <a:pt x="31045" y="599869"/>
                </a:lnTo>
                <a:lnTo>
                  <a:pt x="31045" y="599347"/>
                </a:lnTo>
                <a:lnTo>
                  <a:pt x="30837" y="599347"/>
                </a:lnTo>
                <a:lnTo>
                  <a:pt x="30367" y="599347"/>
                </a:lnTo>
                <a:lnTo>
                  <a:pt x="30159" y="599347"/>
                </a:lnTo>
                <a:lnTo>
                  <a:pt x="29690" y="599347"/>
                </a:lnTo>
                <a:lnTo>
                  <a:pt x="29247" y="599347"/>
                </a:lnTo>
                <a:lnTo>
                  <a:pt x="28803" y="599608"/>
                </a:lnTo>
                <a:lnTo>
                  <a:pt x="28126" y="599086"/>
                </a:lnTo>
                <a:lnTo>
                  <a:pt x="27891" y="598825"/>
                </a:lnTo>
                <a:lnTo>
                  <a:pt x="26979" y="598304"/>
                </a:lnTo>
                <a:lnTo>
                  <a:pt x="26301" y="598304"/>
                </a:lnTo>
                <a:lnTo>
                  <a:pt x="26092" y="598304"/>
                </a:lnTo>
                <a:lnTo>
                  <a:pt x="25649" y="598043"/>
                </a:lnTo>
                <a:lnTo>
                  <a:pt x="25414" y="597782"/>
                </a:lnTo>
                <a:lnTo>
                  <a:pt x="23147" y="597000"/>
                </a:lnTo>
                <a:lnTo>
                  <a:pt x="22704" y="597000"/>
                </a:lnTo>
                <a:lnTo>
                  <a:pt x="22469" y="597000"/>
                </a:lnTo>
                <a:lnTo>
                  <a:pt x="22026" y="597000"/>
                </a:lnTo>
                <a:lnTo>
                  <a:pt x="21583" y="597000"/>
                </a:lnTo>
                <a:lnTo>
                  <a:pt x="20905" y="596739"/>
                </a:lnTo>
                <a:lnTo>
                  <a:pt x="20227" y="596739"/>
                </a:lnTo>
                <a:lnTo>
                  <a:pt x="20227" y="596217"/>
                </a:lnTo>
                <a:lnTo>
                  <a:pt x="19784" y="596217"/>
                </a:lnTo>
                <a:lnTo>
                  <a:pt x="18872" y="596478"/>
                </a:lnTo>
                <a:lnTo>
                  <a:pt x="18429" y="597260"/>
                </a:lnTo>
                <a:lnTo>
                  <a:pt x="18637" y="598043"/>
                </a:lnTo>
                <a:lnTo>
                  <a:pt x="18429" y="598304"/>
                </a:lnTo>
                <a:lnTo>
                  <a:pt x="17751" y="598565"/>
                </a:lnTo>
                <a:lnTo>
                  <a:pt x="17282" y="598304"/>
                </a:lnTo>
                <a:lnTo>
                  <a:pt x="17516" y="597521"/>
                </a:lnTo>
                <a:lnTo>
                  <a:pt x="17282" y="596739"/>
                </a:lnTo>
                <a:lnTo>
                  <a:pt x="17282" y="595695"/>
                </a:lnTo>
                <a:lnTo>
                  <a:pt x="16604" y="595147"/>
                </a:lnTo>
                <a:lnTo>
                  <a:pt x="16161" y="594887"/>
                </a:lnTo>
                <a:lnTo>
                  <a:pt x="15483" y="594626"/>
                </a:lnTo>
                <a:lnTo>
                  <a:pt x="14805" y="594104"/>
                </a:lnTo>
                <a:lnTo>
                  <a:pt x="14128" y="594626"/>
                </a:lnTo>
                <a:lnTo>
                  <a:pt x="13450" y="594104"/>
                </a:lnTo>
                <a:lnTo>
                  <a:pt x="12772" y="593843"/>
                </a:lnTo>
                <a:lnTo>
                  <a:pt x="12564" y="594626"/>
                </a:lnTo>
                <a:lnTo>
                  <a:pt x="11886" y="596217"/>
                </a:lnTo>
                <a:lnTo>
                  <a:pt x="10765" y="596478"/>
                </a:lnTo>
                <a:lnTo>
                  <a:pt x="8497" y="598565"/>
                </a:lnTo>
                <a:lnTo>
                  <a:pt x="8054" y="587295"/>
                </a:lnTo>
                <a:lnTo>
                  <a:pt x="8054" y="585470"/>
                </a:lnTo>
                <a:lnTo>
                  <a:pt x="7819" y="581557"/>
                </a:lnTo>
                <a:lnTo>
                  <a:pt x="7819" y="580774"/>
                </a:lnTo>
                <a:lnTo>
                  <a:pt x="7585" y="577879"/>
                </a:lnTo>
                <a:lnTo>
                  <a:pt x="7585" y="576574"/>
                </a:lnTo>
                <a:lnTo>
                  <a:pt x="7585" y="576313"/>
                </a:lnTo>
                <a:lnTo>
                  <a:pt x="7585" y="576053"/>
                </a:lnTo>
                <a:lnTo>
                  <a:pt x="7585" y="574462"/>
                </a:lnTo>
                <a:lnTo>
                  <a:pt x="7376" y="570809"/>
                </a:lnTo>
                <a:lnTo>
                  <a:pt x="7141" y="566610"/>
                </a:lnTo>
                <a:lnTo>
                  <a:pt x="7141" y="565566"/>
                </a:lnTo>
                <a:lnTo>
                  <a:pt x="7141" y="564783"/>
                </a:lnTo>
                <a:lnTo>
                  <a:pt x="6907" y="560845"/>
                </a:lnTo>
                <a:lnTo>
                  <a:pt x="6907" y="556123"/>
                </a:lnTo>
                <a:lnTo>
                  <a:pt x="6907" y="555314"/>
                </a:lnTo>
                <a:lnTo>
                  <a:pt x="6698" y="552967"/>
                </a:lnTo>
                <a:lnTo>
                  <a:pt x="6698" y="552445"/>
                </a:lnTo>
                <a:lnTo>
                  <a:pt x="6464" y="546132"/>
                </a:lnTo>
                <a:lnTo>
                  <a:pt x="6021" y="537211"/>
                </a:lnTo>
                <a:lnTo>
                  <a:pt x="6021" y="536950"/>
                </a:lnTo>
                <a:lnTo>
                  <a:pt x="6021" y="536141"/>
                </a:lnTo>
                <a:lnTo>
                  <a:pt x="6021" y="535881"/>
                </a:lnTo>
                <a:lnTo>
                  <a:pt x="6021" y="534837"/>
                </a:lnTo>
                <a:lnTo>
                  <a:pt x="5577" y="528525"/>
                </a:lnTo>
                <a:lnTo>
                  <a:pt x="5343" y="519055"/>
                </a:lnTo>
                <a:lnTo>
                  <a:pt x="5343" y="518794"/>
                </a:lnTo>
                <a:lnTo>
                  <a:pt x="4665" y="508256"/>
                </a:lnTo>
                <a:lnTo>
                  <a:pt x="4665" y="504552"/>
                </a:lnTo>
                <a:lnTo>
                  <a:pt x="4431" y="500873"/>
                </a:lnTo>
                <a:lnTo>
                  <a:pt x="3987" y="489787"/>
                </a:lnTo>
                <a:lnTo>
                  <a:pt x="3987" y="489526"/>
                </a:lnTo>
                <a:lnTo>
                  <a:pt x="3753" y="487674"/>
                </a:lnTo>
                <a:lnTo>
                  <a:pt x="3753" y="486892"/>
                </a:lnTo>
                <a:lnTo>
                  <a:pt x="3753" y="486083"/>
                </a:lnTo>
                <a:lnTo>
                  <a:pt x="3753" y="485040"/>
                </a:lnTo>
                <a:lnTo>
                  <a:pt x="3753" y="483709"/>
                </a:lnTo>
                <a:lnTo>
                  <a:pt x="3310" y="476588"/>
                </a:lnTo>
                <a:lnTo>
                  <a:pt x="3310" y="476066"/>
                </a:lnTo>
                <a:lnTo>
                  <a:pt x="3075" y="473953"/>
                </a:lnTo>
                <a:lnTo>
                  <a:pt x="3075" y="473692"/>
                </a:lnTo>
                <a:lnTo>
                  <a:pt x="2867" y="465475"/>
                </a:lnTo>
                <a:lnTo>
                  <a:pt x="2632" y="463623"/>
                </a:lnTo>
                <a:lnTo>
                  <a:pt x="2632" y="460727"/>
                </a:lnTo>
                <a:lnTo>
                  <a:pt x="2397" y="457806"/>
                </a:lnTo>
                <a:lnTo>
                  <a:pt x="2397" y="455432"/>
                </a:lnTo>
                <a:lnTo>
                  <a:pt x="2189" y="454910"/>
                </a:lnTo>
                <a:lnTo>
                  <a:pt x="2189" y="454102"/>
                </a:lnTo>
                <a:lnTo>
                  <a:pt x="1954" y="447476"/>
                </a:lnTo>
                <a:lnTo>
                  <a:pt x="1746" y="444033"/>
                </a:lnTo>
                <a:lnTo>
                  <a:pt x="1511" y="440068"/>
                </a:lnTo>
                <a:lnTo>
                  <a:pt x="1511" y="439807"/>
                </a:lnTo>
                <a:lnTo>
                  <a:pt x="1511" y="437955"/>
                </a:lnTo>
                <a:lnTo>
                  <a:pt x="1068" y="431329"/>
                </a:lnTo>
                <a:lnTo>
                  <a:pt x="1068" y="430260"/>
                </a:lnTo>
                <a:lnTo>
                  <a:pt x="1068" y="427077"/>
                </a:lnTo>
                <a:lnTo>
                  <a:pt x="599" y="419642"/>
                </a:lnTo>
                <a:lnTo>
                  <a:pt x="599" y="418312"/>
                </a:lnTo>
                <a:lnTo>
                  <a:pt x="599" y="417243"/>
                </a:lnTo>
                <a:lnTo>
                  <a:pt x="599" y="414869"/>
                </a:lnTo>
                <a:lnTo>
                  <a:pt x="390" y="410617"/>
                </a:lnTo>
                <a:lnTo>
                  <a:pt x="156" y="407695"/>
                </a:lnTo>
                <a:lnTo>
                  <a:pt x="156" y="405295"/>
                </a:lnTo>
                <a:lnTo>
                  <a:pt x="156" y="405295"/>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11" name="AR">
            <a:extLst>
              <a:ext uri="{FF2B5EF4-FFF2-40B4-BE49-F238E27FC236}">
                <a16:creationId xmlns:a16="http://schemas.microsoft.com/office/drawing/2014/main" id="{B0249DE1-C345-A253-1925-560C5FB4F7CD}"/>
              </a:ext>
            </a:extLst>
          </p:cNvPr>
          <p:cNvSpPr/>
          <p:nvPr/>
        </p:nvSpPr>
        <p:spPr>
          <a:xfrm>
            <a:off x="5619464" y="4260449"/>
            <a:ext cx="493315" cy="422386"/>
          </a:xfrm>
          <a:custGeom>
            <a:avLst/>
            <a:gdLst>
              <a:gd name="connsiteX0" fmla="*/ 156 w 539433"/>
              <a:gd name="connsiteY0" fmla="*/ 27 h 461873"/>
              <a:gd name="connsiteX1" fmla="*/ 6490 w 539433"/>
              <a:gd name="connsiteY1" fmla="*/ 27 h 461873"/>
              <a:gd name="connsiteX2" fmla="*/ 6933 w 539433"/>
              <a:gd name="connsiteY2" fmla="*/ 27 h 461873"/>
              <a:gd name="connsiteX3" fmla="*/ 10765 w 539433"/>
              <a:gd name="connsiteY3" fmla="*/ 27 h 461873"/>
              <a:gd name="connsiteX4" fmla="*/ 15040 w 539433"/>
              <a:gd name="connsiteY4" fmla="*/ 27 h 461873"/>
              <a:gd name="connsiteX5" fmla="*/ 15509 w 539433"/>
              <a:gd name="connsiteY5" fmla="*/ 27 h 461873"/>
              <a:gd name="connsiteX6" fmla="*/ 17543 w 539433"/>
              <a:gd name="connsiteY6" fmla="*/ 27 h 461873"/>
              <a:gd name="connsiteX7" fmla="*/ 18220 w 539433"/>
              <a:gd name="connsiteY7" fmla="*/ 27 h 461873"/>
              <a:gd name="connsiteX8" fmla="*/ 18663 w 539433"/>
              <a:gd name="connsiteY8" fmla="*/ 27 h 461873"/>
              <a:gd name="connsiteX9" fmla="*/ 25649 w 539433"/>
              <a:gd name="connsiteY9" fmla="*/ 27 h 461873"/>
              <a:gd name="connsiteX10" fmla="*/ 26770 w 539433"/>
              <a:gd name="connsiteY10" fmla="*/ 27 h 461873"/>
              <a:gd name="connsiteX11" fmla="*/ 27917 w 539433"/>
              <a:gd name="connsiteY11" fmla="*/ 27 h 461873"/>
              <a:gd name="connsiteX12" fmla="*/ 30393 w 539433"/>
              <a:gd name="connsiteY12" fmla="*/ 27 h 461873"/>
              <a:gd name="connsiteX13" fmla="*/ 31514 w 539433"/>
              <a:gd name="connsiteY13" fmla="*/ 27 h 461873"/>
              <a:gd name="connsiteX14" fmla="*/ 31749 w 539433"/>
              <a:gd name="connsiteY14" fmla="*/ 27 h 461873"/>
              <a:gd name="connsiteX15" fmla="*/ 32870 w 539433"/>
              <a:gd name="connsiteY15" fmla="*/ 27 h 461873"/>
              <a:gd name="connsiteX16" fmla="*/ 33313 w 539433"/>
              <a:gd name="connsiteY16" fmla="*/ 27 h 461873"/>
              <a:gd name="connsiteX17" fmla="*/ 33756 w 539433"/>
              <a:gd name="connsiteY17" fmla="*/ 27 h 461873"/>
              <a:gd name="connsiteX18" fmla="*/ 35790 w 539433"/>
              <a:gd name="connsiteY18" fmla="*/ 27 h 461873"/>
              <a:gd name="connsiteX19" fmla="*/ 36702 w 539433"/>
              <a:gd name="connsiteY19" fmla="*/ 27 h 461873"/>
              <a:gd name="connsiteX20" fmla="*/ 37145 w 539433"/>
              <a:gd name="connsiteY20" fmla="*/ 27 h 461873"/>
              <a:gd name="connsiteX21" fmla="*/ 38057 w 539433"/>
              <a:gd name="connsiteY21" fmla="*/ 27 h 461873"/>
              <a:gd name="connsiteX22" fmla="*/ 39621 w 539433"/>
              <a:gd name="connsiteY22" fmla="*/ 27 h 461873"/>
              <a:gd name="connsiteX23" fmla="*/ 40091 w 539433"/>
              <a:gd name="connsiteY23" fmla="*/ 27 h 461873"/>
              <a:gd name="connsiteX24" fmla="*/ 40977 w 539433"/>
              <a:gd name="connsiteY24" fmla="*/ 27 h 461873"/>
              <a:gd name="connsiteX25" fmla="*/ 43922 w 539433"/>
              <a:gd name="connsiteY25" fmla="*/ 27 h 461873"/>
              <a:gd name="connsiteX26" fmla="*/ 45956 w 539433"/>
              <a:gd name="connsiteY26" fmla="*/ 27 h 461873"/>
              <a:gd name="connsiteX27" fmla="*/ 46842 w 539433"/>
              <a:gd name="connsiteY27" fmla="*/ 27 h 461873"/>
              <a:gd name="connsiteX28" fmla="*/ 47311 w 539433"/>
              <a:gd name="connsiteY28" fmla="*/ 27 h 461873"/>
              <a:gd name="connsiteX29" fmla="*/ 47520 w 539433"/>
              <a:gd name="connsiteY29" fmla="*/ 27 h 461873"/>
              <a:gd name="connsiteX30" fmla="*/ 54506 w 539433"/>
              <a:gd name="connsiteY30" fmla="*/ 27 h 461873"/>
              <a:gd name="connsiteX31" fmla="*/ 54740 w 539433"/>
              <a:gd name="connsiteY31" fmla="*/ 27 h 461873"/>
              <a:gd name="connsiteX32" fmla="*/ 54975 w 539433"/>
              <a:gd name="connsiteY32" fmla="*/ 314 h 461873"/>
              <a:gd name="connsiteX33" fmla="*/ 55183 w 539433"/>
              <a:gd name="connsiteY33" fmla="*/ 314 h 461873"/>
              <a:gd name="connsiteX34" fmla="*/ 56330 w 539433"/>
              <a:gd name="connsiteY34" fmla="*/ 27 h 461873"/>
              <a:gd name="connsiteX35" fmla="*/ 56539 w 539433"/>
              <a:gd name="connsiteY35" fmla="*/ 27 h 461873"/>
              <a:gd name="connsiteX36" fmla="*/ 57008 w 539433"/>
              <a:gd name="connsiteY36" fmla="*/ 27 h 461873"/>
              <a:gd name="connsiteX37" fmla="*/ 58807 w 539433"/>
              <a:gd name="connsiteY37" fmla="*/ 27 h 461873"/>
              <a:gd name="connsiteX38" fmla="*/ 59250 w 539433"/>
              <a:gd name="connsiteY38" fmla="*/ 27 h 461873"/>
              <a:gd name="connsiteX39" fmla="*/ 63760 w 539433"/>
              <a:gd name="connsiteY39" fmla="*/ 27 h 461873"/>
              <a:gd name="connsiteX40" fmla="*/ 67591 w 539433"/>
              <a:gd name="connsiteY40" fmla="*/ 27 h 461873"/>
              <a:gd name="connsiteX41" fmla="*/ 68269 w 539433"/>
              <a:gd name="connsiteY41" fmla="*/ 27 h 461873"/>
              <a:gd name="connsiteX42" fmla="*/ 69859 w 539433"/>
              <a:gd name="connsiteY42" fmla="*/ 27 h 461873"/>
              <a:gd name="connsiteX43" fmla="*/ 70302 w 539433"/>
              <a:gd name="connsiteY43" fmla="*/ 27 h 461873"/>
              <a:gd name="connsiteX44" fmla="*/ 70745 w 539433"/>
              <a:gd name="connsiteY44" fmla="*/ 27 h 461873"/>
              <a:gd name="connsiteX45" fmla="*/ 71215 w 539433"/>
              <a:gd name="connsiteY45" fmla="*/ 27 h 461873"/>
              <a:gd name="connsiteX46" fmla="*/ 71658 w 539433"/>
              <a:gd name="connsiteY46" fmla="*/ 27 h 461873"/>
              <a:gd name="connsiteX47" fmla="*/ 75046 w 539433"/>
              <a:gd name="connsiteY47" fmla="*/ 27 h 461873"/>
              <a:gd name="connsiteX48" fmla="*/ 75724 w 539433"/>
              <a:gd name="connsiteY48" fmla="*/ 27 h 461873"/>
              <a:gd name="connsiteX49" fmla="*/ 77288 w 539433"/>
              <a:gd name="connsiteY49" fmla="*/ 27 h 461873"/>
              <a:gd name="connsiteX50" fmla="*/ 77731 w 539433"/>
              <a:gd name="connsiteY50" fmla="*/ 27 h 461873"/>
              <a:gd name="connsiteX51" fmla="*/ 81589 w 539433"/>
              <a:gd name="connsiteY51" fmla="*/ 27 h 461873"/>
              <a:gd name="connsiteX52" fmla="*/ 85187 w 539433"/>
              <a:gd name="connsiteY52" fmla="*/ 27 h 461873"/>
              <a:gd name="connsiteX53" fmla="*/ 93971 w 539433"/>
              <a:gd name="connsiteY53" fmla="*/ 27 h 461873"/>
              <a:gd name="connsiteX54" fmla="*/ 96005 w 539433"/>
              <a:gd name="connsiteY54" fmla="*/ 27 h 461873"/>
              <a:gd name="connsiteX55" fmla="*/ 96682 w 539433"/>
              <a:gd name="connsiteY55" fmla="*/ 27 h 461873"/>
              <a:gd name="connsiteX56" fmla="*/ 97595 w 539433"/>
              <a:gd name="connsiteY56" fmla="*/ 27 h 461873"/>
              <a:gd name="connsiteX57" fmla="*/ 98716 w 539433"/>
              <a:gd name="connsiteY57" fmla="*/ 27 h 461873"/>
              <a:gd name="connsiteX58" fmla="*/ 99628 w 539433"/>
              <a:gd name="connsiteY58" fmla="*/ 27 h 461873"/>
              <a:gd name="connsiteX59" fmla="*/ 100749 w 539433"/>
              <a:gd name="connsiteY59" fmla="*/ 27 h 461873"/>
              <a:gd name="connsiteX60" fmla="*/ 100984 w 539433"/>
              <a:gd name="connsiteY60" fmla="*/ 27 h 461873"/>
              <a:gd name="connsiteX61" fmla="*/ 101870 w 539433"/>
              <a:gd name="connsiteY61" fmla="*/ 27 h 461873"/>
              <a:gd name="connsiteX62" fmla="*/ 104138 w 539433"/>
              <a:gd name="connsiteY62" fmla="*/ 27 h 461873"/>
              <a:gd name="connsiteX63" fmla="*/ 105259 w 539433"/>
              <a:gd name="connsiteY63" fmla="*/ 27 h 461873"/>
              <a:gd name="connsiteX64" fmla="*/ 112244 w 539433"/>
              <a:gd name="connsiteY64" fmla="*/ 27 h 461873"/>
              <a:gd name="connsiteX65" fmla="*/ 119908 w 539433"/>
              <a:gd name="connsiteY65" fmla="*/ 27 h 461873"/>
              <a:gd name="connsiteX66" fmla="*/ 120586 w 539433"/>
              <a:gd name="connsiteY66" fmla="*/ 27 h 461873"/>
              <a:gd name="connsiteX67" fmla="*/ 122176 w 539433"/>
              <a:gd name="connsiteY67" fmla="*/ 27 h 461873"/>
              <a:gd name="connsiteX68" fmla="*/ 122619 w 539433"/>
              <a:gd name="connsiteY68" fmla="*/ 27 h 461873"/>
              <a:gd name="connsiteX69" fmla="*/ 123740 w 539433"/>
              <a:gd name="connsiteY69" fmla="*/ 27 h 461873"/>
              <a:gd name="connsiteX70" fmla="*/ 124209 w 539433"/>
              <a:gd name="connsiteY70" fmla="*/ 27 h 461873"/>
              <a:gd name="connsiteX71" fmla="*/ 128041 w 539433"/>
              <a:gd name="connsiteY71" fmla="*/ 27 h 461873"/>
              <a:gd name="connsiteX72" fmla="*/ 128719 w 539433"/>
              <a:gd name="connsiteY72" fmla="*/ 27 h 461873"/>
              <a:gd name="connsiteX73" fmla="*/ 129396 w 539433"/>
              <a:gd name="connsiteY73" fmla="*/ 314 h 461873"/>
              <a:gd name="connsiteX74" fmla="*/ 130283 w 539433"/>
              <a:gd name="connsiteY74" fmla="*/ 27 h 461873"/>
              <a:gd name="connsiteX75" fmla="*/ 132081 w 539433"/>
              <a:gd name="connsiteY75" fmla="*/ 27 h 461873"/>
              <a:gd name="connsiteX76" fmla="*/ 132316 w 539433"/>
              <a:gd name="connsiteY76" fmla="*/ 27 h 461873"/>
              <a:gd name="connsiteX77" fmla="*/ 132551 w 539433"/>
              <a:gd name="connsiteY77" fmla="*/ 27 h 461873"/>
              <a:gd name="connsiteX78" fmla="*/ 132759 w 539433"/>
              <a:gd name="connsiteY78" fmla="*/ 27 h 461873"/>
              <a:gd name="connsiteX79" fmla="*/ 132759 w 539433"/>
              <a:gd name="connsiteY79" fmla="*/ 314 h 461873"/>
              <a:gd name="connsiteX80" fmla="*/ 133229 w 539433"/>
              <a:gd name="connsiteY80" fmla="*/ 314 h 461873"/>
              <a:gd name="connsiteX81" fmla="*/ 133672 w 539433"/>
              <a:gd name="connsiteY81" fmla="*/ 314 h 461873"/>
              <a:gd name="connsiteX82" fmla="*/ 133906 w 539433"/>
              <a:gd name="connsiteY82" fmla="*/ 314 h 461873"/>
              <a:gd name="connsiteX83" fmla="*/ 139771 w 539433"/>
              <a:gd name="connsiteY83" fmla="*/ 314 h 461873"/>
              <a:gd name="connsiteX84" fmla="*/ 141335 w 539433"/>
              <a:gd name="connsiteY84" fmla="*/ 314 h 461873"/>
              <a:gd name="connsiteX85" fmla="*/ 143812 w 539433"/>
              <a:gd name="connsiteY85" fmla="*/ 314 h 461873"/>
              <a:gd name="connsiteX86" fmla="*/ 144046 w 539433"/>
              <a:gd name="connsiteY86" fmla="*/ 314 h 461873"/>
              <a:gd name="connsiteX87" fmla="*/ 151476 w 539433"/>
              <a:gd name="connsiteY87" fmla="*/ 314 h 461873"/>
              <a:gd name="connsiteX88" fmla="*/ 152831 w 539433"/>
              <a:gd name="connsiteY88" fmla="*/ 314 h 461873"/>
              <a:gd name="connsiteX89" fmla="*/ 159165 w 539433"/>
              <a:gd name="connsiteY89" fmla="*/ 314 h 461873"/>
              <a:gd name="connsiteX90" fmla="*/ 161850 w 539433"/>
              <a:gd name="connsiteY90" fmla="*/ 314 h 461873"/>
              <a:gd name="connsiteX91" fmla="*/ 165917 w 539433"/>
              <a:gd name="connsiteY91" fmla="*/ 314 h 461873"/>
              <a:gd name="connsiteX92" fmla="*/ 166151 w 539433"/>
              <a:gd name="connsiteY92" fmla="*/ 314 h 461873"/>
              <a:gd name="connsiteX93" fmla="*/ 168184 w 539433"/>
              <a:gd name="connsiteY93" fmla="*/ 314 h 461873"/>
              <a:gd name="connsiteX94" fmla="*/ 174050 w 539433"/>
              <a:gd name="connsiteY94" fmla="*/ 314 h 461873"/>
              <a:gd name="connsiteX95" fmla="*/ 182834 w 539433"/>
              <a:gd name="connsiteY95" fmla="*/ 314 h 461873"/>
              <a:gd name="connsiteX96" fmla="*/ 183277 w 539433"/>
              <a:gd name="connsiteY96" fmla="*/ 314 h 461873"/>
              <a:gd name="connsiteX97" fmla="*/ 184633 w 539433"/>
              <a:gd name="connsiteY97" fmla="*/ 314 h 461873"/>
              <a:gd name="connsiteX98" fmla="*/ 187109 w 539433"/>
              <a:gd name="connsiteY98" fmla="*/ 314 h 461873"/>
              <a:gd name="connsiteX99" fmla="*/ 191410 w 539433"/>
              <a:gd name="connsiteY99" fmla="*/ 314 h 461873"/>
              <a:gd name="connsiteX100" fmla="*/ 193209 w 539433"/>
              <a:gd name="connsiteY100" fmla="*/ 314 h 461873"/>
              <a:gd name="connsiteX101" fmla="*/ 198839 w 539433"/>
              <a:gd name="connsiteY101" fmla="*/ 314 h 461873"/>
              <a:gd name="connsiteX102" fmla="*/ 200429 w 539433"/>
              <a:gd name="connsiteY102" fmla="*/ 314 h 461873"/>
              <a:gd name="connsiteX103" fmla="*/ 201316 w 539433"/>
              <a:gd name="connsiteY103" fmla="*/ 314 h 461873"/>
              <a:gd name="connsiteX104" fmla="*/ 215757 w 539433"/>
              <a:gd name="connsiteY104" fmla="*/ 314 h 461873"/>
              <a:gd name="connsiteX105" fmla="*/ 217113 w 539433"/>
              <a:gd name="connsiteY105" fmla="*/ 314 h 461873"/>
              <a:gd name="connsiteX106" fmla="*/ 217347 w 539433"/>
              <a:gd name="connsiteY106" fmla="*/ 314 h 461873"/>
              <a:gd name="connsiteX107" fmla="*/ 218911 w 539433"/>
              <a:gd name="connsiteY107" fmla="*/ 314 h 461873"/>
              <a:gd name="connsiteX108" fmla="*/ 222978 w 539433"/>
              <a:gd name="connsiteY108" fmla="*/ 314 h 461873"/>
              <a:gd name="connsiteX109" fmla="*/ 223421 w 539433"/>
              <a:gd name="connsiteY109" fmla="*/ 314 h 461873"/>
              <a:gd name="connsiteX110" fmla="*/ 226575 w 539433"/>
              <a:gd name="connsiteY110" fmla="*/ 27 h 461873"/>
              <a:gd name="connsiteX111" fmla="*/ 227930 w 539433"/>
              <a:gd name="connsiteY111" fmla="*/ 27 h 461873"/>
              <a:gd name="connsiteX112" fmla="*/ 231762 w 539433"/>
              <a:gd name="connsiteY112" fmla="*/ 27 h 461873"/>
              <a:gd name="connsiteX113" fmla="*/ 235829 w 539433"/>
              <a:gd name="connsiteY113" fmla="*/ 314 h 461873"/>
              <a:gd name="connsiteX114" fmla="*/ 236950 w 539433"/>
              <a:gd name="connsiteY114" fmla="*/ 314 h 461873"/>
              <a:gd name="connsiteX115" fmla="*/ 238097 w 539433"/>
              <a:gd name="connsiteY115" fmla="*/ 314 h 461873"/>
              <a:gd name="connsiteX116" fmla="*/ 238540 w 539433"/>
              <a:gd name="connsiteY116" fmla="*/ 314 h 461873"/>
              <a:gd name="connsiteX117" fmla="*/ 242372 w 539433"/>
              <a:gd name="connsiteY117" fmla="*/ 314 h 461873"/>
              <a:gd name="connsiteX118" fmla="*/ 243492 w 539433"/>
              <a:gd name="connsiteY118" fmla="*/ 314 h 461873"/>
              <a:gd name="connsiteX119" fmla="*/ 243936 w 539433"/>
              <a:gd name="connsiteY119" fmla="*/ 314 h 461873"/>
              <a:gd name="connsiteX120" fmla="*/ 245969 w 539433"/>
              <a:gd name="connsiteY120" fmla="*/ 314 h 461873"/>
              <a:gd name="connsiteX121" fmla="*/ 249592 w 539433"/>
              <a:gd name="connsiteY121" fmla="*/ 314 h 461873"/>
              <a:gd name="connsiteX122" fmla="*/ 250479 w 539433"/>
              <a:gd name="connsiteY122" fmla="*/ 314 h 461873"/>
              <a:gd name="connsiteX123" fmla="*/ 255900 w 539433"/>
              <a:gd name="connsiteY123" fmla="*/ 314 h 461873"/>
              <a:gd name="connsiteX124" fmla="*/ 260645 w 539433"/>
              <a:gd name="connsiteY124" fmla="*/ 314 h 461873"/>
              <a:gd name="connsiteX125" fmla="*/ 260853 w 539433"/>
              <a:gd name="connsiteY125" fmla="*/ 314 h 461873"/>
              <a:gd name="connsiteX126" fmla="*/ 261088 w 539433"/>
              <a:gd name="connsiteY126" fmla="*/ 314 h 461873"/>
              <a:gd name="connsiteX127" fmla="*/ 262443 w 539433"/>
              <a:gd name="connsiteY127" fmla="*/ 314 h 461873"/>
              <a:gd name="connsiteX128" fmla="*/ 267839 w 539433"/>
              <a:gd name="connsiteY128" fmla="*/ 27 h 461873"/>
              <a:gd name="connsiteX129" fmla="*/ 269195 w 539433"/>
              <a:gd name="connsiteY129" fmla="*/ 27 h 461873"/>
              <a:gd name="connsiteX130" fmla="*/ 271020 w 539433"/>
              <a:gd name="connsiteY130" fmla="*/ 27 h 461873"/>
              <a:gd name="connsiteX131" fmla="*/ 271906 w 539433"/>
              <a:gd name="connsiteY131" fmla="*/ 27 h 461873"/>
              <a:gd name="connsiteX132" fmla="*/ 273496 w 539433"/>
              <a:gd name="connsiteY132" fmla="*/ 27 h 461873"/>
              <a:gd name="connsiteX133" fmla="*/ 275972 w 539433"/>
              <a:gd name="connsiteY133" fmla="*/ 27 h 461873"/>
              <a:gd name="connsiteX134" fmla="*/ 277771 w 539433"/>
              <a:gd name="connsiteY134" fmla="*/ 27 h 461873"/>
              <a:gd name="connsiteX135" fmla="*/ 278005 w 539433"/>
              <a:gd name="connsiteY135" fmla="*/ 27 h 461873"/>
              <a:gd name="connsiteX136" fmla="*/ 279361 w 539433"/>
              <a:gd name="connsiteY136" fmla="*/ 27 h 461873"/>
              <a:gd name="connsiteX137" fmla="*/ 280925 w 539433"/>
              <a:gd name="connsiteY137" fmla="*/ 27 h 461873"/>
              <a:gd name="connsiteX138" fmla="*/ 282072 w 539433"/>
              <a:gd name="connsiteY138" fmla="*/ 314 h 461873"/>
              <a:gd name="connsiteX139" fmla="*/ 285226 w 539433"/>
              <a:gd name="connsiteY139" fmla="*/ 314 h 461873"/>
              <a:gd name="connsiteX140" fmla="*/ 285669 w 539433"/>
              <a:gd name="connsiteY140" fmla="*/ 314 h 461873"/>
              <a:gd name="connsiteX141" fmla="*/ 289058 w 539433"/>
              <a:gd name="connsiteY141" fmla="*/ 314 h 461873"/>
              <a:gd name="connsiteX142" fmla="*/ 290857 w 539433"/>
              <a:gd name="connsiteY142" fmla="*/ 314 h 461873"/>
              <a:gd name="connsiteX143" fmla="*/ 291534 w 539433"/>
              <a:gd name="connsiteY143" fmla="*/ 314 h 461873"/>
              <a:gd name="connsiteX144" fmla="*/ 292212 w 539433"/>
              <a:gd name="connsiteY144" fmla="*/ 27 h 461873"/>
              <a:gd name="connsiteX145" fmla="*/ 298520 w 539433"/>
              <a:gd name="connsiteY145" fmla="*/ 27 h 461873"/>
              <a:gd name="connsiteX146" fmla="*/ 298755 w 539433"/>
              <a:gd name="connsiteY146" fmla="*/ 27 h 461873"/>
              <a:gd name="connsiteX147" fmla="*/ 300788 w 539433"/>
              <a:gd name="connsiteY147" fmla="*/ 27 h 461873"/>
              <a:gd name="connsiteX148" fmla="*/ 301675 w 539433"/>
              <a:gd name="connsiteY148" fmla="*/ 27 h 461873"/>
              <a:gd name="connsiteX149" fmla="*/ 305063 w 539433"/>
              <a:gd name="connsiteY149" fmla="*/ 27 h 461873"/>
              <a:gd name="connsiteX150" fmla="*/ 305506 w 539433"/>
              <a:gd name="connsiteY150" fmla="*/ 27 h 461873"/>
              <a:gd name="connsiteX151" fmla="*/ 305741 w 539433"/>
              <a:gd name="connsiteY151" fmla="*/ 27 h 461873"/>
              <a:gd name="connsiteX152" fmla="*/ 307305 w 539433"/>
              <a:gd name="connsiteY152" fmla="*/ 27 h 461873"/>
              <a:gd name="connsiteX153" fmla="*/ 307774 w 539433"/>
              <a:gd name="connsiteY153" fmla="*/ 27 h 461873"/>
              <a:gd name="connsiteX154" fmla="*/ 309338 w 539433"/>
              <a:gd name="connsiteY154" fmla="*/ 27 h 461873"/>
              <a:gd name="connsiteX155" fmla="*/ 313639 w 539433"/>
              <a:gd name="connsiteY155" fmla="*/ 27 h 461873"/>
              <a:gd name="connsiteX156" fmla="*/ 315673 w 539433"/>
              <a:gd name="connsiteY156" fmla="*/ 27 h 461873"/>
              <a:gd name="connsiteX157" fmla="*/ 317914 w 539433"/>
              <a:gd name="connsiteY157" fmla="*/ 27 h 461873"/>
              <a:gd name="connsiteX158" fmla="*/ 318149 w 539433"/>
              <a:gd name="connsiteY158" fmla="*/ 27 h 461873"/>
              <a:gd name="connsiteX159" fmla="*/ 319504 w 539433"/>
              <a:gd name="connsiteY159" fmla="*/ 27 h 461873"/>
              <a:gd name="connsiteX160" fmla="*/ 322867 w 539433"/>
              <a:gd name="connsiteY160" fmla="*/ 27 h 461873"/>
              <a:gd name="connsiteX161" fmla="*/ 324014 w 539433"/>
              <a:gd name="connsiteY161" fmla="*/ 27 h 461873"/>
              <a:gd name="connsiteX162" fmla="*/ 325578 w 539433"/>
              <a:gd name="connsiteY162" fmla="*/ 27 h 461873"/>
              <a:gd name="connsiteX163" fmla="*/ 327377 w 539433"/>
              <a:gd name="connsiteY163" fmla="*/ 27 h 461873"/>
              <a:gd name="connsiteX164" fmla="*/ 327846 w 539433"/>
              <a:gd name="connsiteY164" fmla="*/ 27 h 461873"/>
              <a:gd name="connsiteX165" fmla="*/ 329410 w 539433"/>
              <a:gd name="connsiteY165" fmla="*/ 27 h 461873"/>
              <a:gd name="connsiteX166" fmla="*/ 331235 w 539433"/>
              <a:gd name="connsiteY166" fmla="*/ 27 h 461873"/>
              <a:gd name="connsiteX167" fmla="*/ 332356 w 539433"/>
              <a:gd name="connsiteY167" fmla="*/ 27 h 461873"/>
              <a:gd name="connsiteX168" fmla="*/ 332564 w 539433"/>
              <a:gd name="connsiteY168" fmla="*/ 27 h 461873"/>
              <a:gd name="connsiteX169" fmla="*/ 333033 w 539433"/>
              <a:gd name="connsiteY169" fmla="*/ 27 h 461873"/>
              <a:gd name="connsiteX170" fmla="*/ 333476 w 539433"/>
              <a:gd name="connsiteY170" fmla="*/ 27 h 461873"/>
              <a:gd name="connsiteX171" fmla="*/ 333920 w 539433"/>
              <a:gd name="connsiteY171" fmla="*/ 27 h 461873"/>
              <a:gd name="connsiteX172" fmla="*/ 334389 w 539433"/>
              <a:gd name="connsiteY172" fmla="*/ 27 h 461873"/>
              <a:gd name="connsiteX173" fmla="*/ 334597 w 539433"/>
              <a:gd name="connsiteY173" fmla="*/ 27 h 461873"/>
              <a:gd name="connsiteX174" fmla="*/ 335066 w 539433"/>
              <a:gd name="connsiteY174" fmla="*/ 27 h 461873"/>
              <a:gd name="connsiteX175" fmla="*/ 335275 w 539433"/>
              <a:gd name="connsiteY175" fmla="*/ 27 h 461873"/>
              <a:gd name="connsiteX176" fmla="*/ 337751 w 539433"/>
              <a:gd name="connsiteY176" fmla="*/ 27 h 461873"/>
              <a:gd name="connsiteX177" fmla="*/ 338221 w 539433"/>
              <a:gd name="connsiteY177" fmla="*/ 27 h 461873"/>
              <a:gd name="connsiteX178" fmla="*/ 343617 w 539433"/>
              <a:gd name="connsiteY178" fmla="*/ 314 h 461873"/>
              <a:gd name="connsiteX179" fmla="*/ 344086 w 539433"/>
              <a:gd name="connsiteY179" fmla="*/ 314 h 461873"/>
              <a:gd name="connsiteX180" fmla="*/ 345207 w 539433"/>
              <a:gd name="connsiteY180" fmla="*/ 314 h 461873"/>
              <a:gd name="connsiteX181" fmla="*/ 345441 w 539433"/>
              <a:gd name="connsiteY181" fmla="*/ 314 h 461873"/>
              <a:gd name="connsiteX182" fmla="*/ 345650 w 539433"/>
              <a:gd name="connsiteY182" fmla="*/ 314 h 461873"/>
              <a:gd name="connsiteX183" fmla="*/ 348361 w 539433"/>
              <a:gd name="connsiteY183" fmla="*/ 314 h 461873"/>
              <a:gd name="connsiteX184" fmla="*/ 348595 w 539433"/>
              <a:gd name="connsiteY184" fmla="*/ 314 h 461873"/>
              <a:gd name="connsiteX185" fmla="*/ 356937 w 539433"/>
              <a:gd name="connsiteY185" fmla="*/ 314 h 461873"/>
              <a:gd name="connsiteX186" fmla="*/ 359648 w 539433"/>
              <a:gd name="connsiteY186" fmla="*/ 314 h 461873"/>
              <a:gd name="connsiteX187" fmla="*/ 366842 w 539433"/>
              <a:gd name="connsiteY187" fmla="*/ 314 h 461873"/>
              <a:gd name="connsiteX188" fmla="*/ 367755 w 539433"/>
              <a:gd name="connsiteY188" fmla="*/ 314 h 461873"/>
              <a:gd name="connsiteX189" fmla="*/ 368875 w 539433"/>
              <a:gd name="connsiteY189" fmla="*/ 314 h 461873"/>
              <a:gd name="connsiteX190" fmla="*/ 373854 w 539433"/>
              <a:gd name="connsiteY190" fmla="*/ 314 h 461873"/>
              <a:gd name="connsiteX191" fmla="*/ 378807 w 539433"/>
              <a:gd name="connsiteY191" fmla="*/ 314 h 461873"/>
              <a:gd name="connsiteX192" fmla="*/ 380606 w 539433"/>
              <a:gd name="connsiteY192" fmla="*/ 314 h 461873"/>
              <a:gd name="connsiteX193" fmla="*/ 381961 w 539433"/>
              <a:gd name="connsiteY193" fmla="*/ 314 h 461873"/>
              <a:gd name="connsiteX194" fmla="*/ 382196 w 539433"/>
              <a:gd name="connsiteY194" fmla="*/ 314 h 461873"/>
              <a:gd name="connsiteX195" fmla="*/ 390537 w 539433"/>
              <a:gd name="connsiteY195" fmla="*/ 314 h 461873"/>
              <a:gd name="connsiteX196" fmla="*/ 390746 w 539433"/>
              <a:gd name="connsiteY196" fmla="*/ 314 h 461873"/>
              <a:gd name="connsiteX197" fmla="*/ 391658 w 539433"/>
              <a:gd name="connsiteY197" fmla="*/ 314 h 461873"/>
              <a:gd name="connsiteX198" fmla="*/ 394604 w 539433"/>
              <a:gd name="connsiteY198" fmla="*/ 314 h 461873"/>
              <a:gd name="connsiteX199" fmla="*/ 396611 w 539433"/>
              <a:gd name="connsiteY199" fmla="*/ 314 h 461873"/>
              <a:gd name="connsiteX200" fmla="*/ 396846 w 539433"/>
              <a:gd name="connsiteY200" fmla="*/ 314 h 461873"/>
              <a:gd name="connsiteX201" fmla="*/ 398879 w 539433"/>
              <a:gd name="connsiteY201" fmla="*/ 314 h 461873"/>
              <a:gd name="connsiteX202" fmla="*/ 400678 w 539433"/>
              <a:gd name="connsiteY202" fmla="*/ 314 h 461873"/>
              <a:gd name="connsiteX203" fmla="*/ 405630 w 539433"/>
              <a:gd name="connsiteY203" fmla="*/ 314 h 461873"/>
              <a:gd name="connsiteX204" fmla="*/ 405865 w 539433"/>
              <a:gd name="connsiteY204" fmla="*/ 314 h 461873"/>
              <a:gd name="connsiteX205" fmla="*/ 406099 w 539433"/>
              <a:gd name="connsiteY205" fmla="*/ 314 h 461873"/>
              <a:gd name="connsiteX206" fmla="*/ 406308 w 539433"/>
              <a:gd name="connsiteY206" fmla="*/ 314 h 461873"/>
              <a:gd name="connsiteX207" fmla="*/ 407220 w 539433"/>
              <a:gd name="connsiteY207" fmla="*/ 314 h 461873"/>
              <a:gd name="connsiteX208" fmla="*/ 408810 w 539433"/>
              <a:gd name="connsiteY208" fmla="*/ 314 h 461873"/>
              <a:gd name="connsiteX209" fmla="*/ 413998 w 539433"/>
              <a:gd name="connsiteY209" fmla="*/ 314 h 461873"/>
              <a:gd name="connsiteX210" fmla="*/ 415796 w 539433"/>
              <a:gd name="connsiteY210" fmla="*/ 314 h 461873"/>
              <a:gd name="connsiteX211" fmla="*/ 416005 w 539433"/>
              <a:gd name="connsiteY211" fmla="*/ 314 h 461873"/>
              <a:gd name="connsiteX212" fmla="*/ 416474 w 539433"/>
              <a:gd name="connsiteY212" fmla="*/ 314 h 461873"/>
              <a:gd name="connsiteX213" fmla="*/ 417830 w 539433"/>
              <a:gd name="connsiteY213" fmla="*/ 314 h 461873"/>
              <a:gd name="connsiteX214" fmla="*/ 422105 w 539433"/>
              <a:gd name="connsiteY214" fmla="*/ 314 h 461873"/>
              <a:gd name="connsiteX215" fmla="*/ 423903 w 539433"/>
              <a:gd name="connsiteY215" fmla="*/ 314 h 461873"/>
              <a:gd name="connsiteX216" fmla="*/ 425702 w 539433"/>
              <a:gd name="connsiteY216" fmla="*/ 314 h 461873"/>
              <a:gd name="connsiteX217" fmla="*/ 430212 w 539433"/>
              <a:gd name="connsiteY217" fmla="*/ 314 h 461873"/>
              <a:gd name="connsiteX218" fmla="*/ 430681 w 539433"/>
              <a:gd name="connsiteY218" fmla="*/ 314 h 461873"/>
              <a:gd name="connsiteX219" fmla="*/ 431567 w 539433"/>
              <a:gd name="connsiteY219" fmla="*/ 314 h 461873"/>
              <a:gd name="connsiteX220" fmla="*/ 434513 w 539433"/>
              <a:gd name="connsiteY220" fmla="*/ 314 h 461873"/>
              <a:gd name="connsiteX221" fmla="*/ 435399 w 539433"/>
              <a:gd name="connsiteY221" fmla="*/ 314 h 461873"/>
              <a:gd name="connsiteX222" fmla="*/ 436546 w 539433"/>
              <a:gd name="connsiteY222" fmla="*/ 314 h 461873"/>
              <a:gd name="connsiteX223" fmla="*/ 437432 w 539433"/>
              <a:gd name="connsiteY223" fmla="*/ 314 h 461873"/>
              <a:gd name="connsiteX224" fmla="*/ 437667 w 539433"/>
              <a:gd name="connsiteY224" fmla="*/ 314 h 461873"/>
              <a:gd name="connsiteX225" fmla="*/ 438579 w 539433"/>
              <a:gd name="connsiteY225" fmla="*/ 314 h 461873"/>
              <a:gd name="connsiteX226" fmla="*/ 445096 w 539433"/>
              <a:gd name="connsiteY226" fmla="*/ 314 h 461873"/>
              <a:gd name="connsiteX227" fmla="*/ 446686 w 539433"/>
              <a:gd name="connsiteY227" fmla="*/ 314 h 461873"/>
              <a:gd name="connsiteX228" fmla="*/ 447364 w 539433"/>
              <a:gd name="connsiteY228" fmla="*/ 314 h 461873"/>
              <a:gd name="connsiteX229" fmla="*/ 450283 w 539433"/>
              <a:gd name="connsiteY229" fmla="*/ 314 h 461873"/>
              <a:gd name="connsiteX230" fmla="*/ 453437 w 539433"/>
              <a:gd name="connsiteY230" fmla="*/ 314 h 461873"/>
              <a:gd name="connsiteX231" fmla="*/ 454115 w 539433"/>
              <a:gd name="connsiteY231" fmla="*/ 314 h 461873"/>
              <a:gd name="connsiteX232" fmla="*/ 454793 w 539433"/>
              <a:gd name="connsiteY232" fmla="*/ 314 h 461873"/>
              <a:gd name="connsiteX233" fmla="*/ 460215 w 539433"/>
              <a:gd name="connsiteY233" fmla="*/ 314 h 461873"/>
              <a:gd name="connsiteX234" fmla="*/ 460658 w 539433"/>
              <a:gd name="connsiteY234" fmla="*/ 314 h 461873"/>
              <a:gd name="connsiteX235" fmla="*/ 464047 w 539433"/>
              <a:gd name="connsiteY235" fmla="*/ 314 h 461873"/>
              <a:gd name="connsiteX236" fmla="*/ 465637 w 539433"/>
              <a:gd name="connsiteY236" fmla="*/ 314 h 461873"/>
              <a:gd name="connsiteX237" fmla="*/ 466523 w 539433"/>
              <a:gd name="connsiteY237" fmla="*/ 314 h 461873"/>
              <a:gd name="connsiteX238" fmla="*/ 472180 w 539433"/>
              <a:gd name="connsiteY238" fmla="*/ 314 h 461873"/>
              <a:gd name="connsiteX239" fmla="*/ 474187 w 539433"/>
              <a:gd name="connsiteY239" fmla="*/ 314 h 461873"/>
              <a:gd name="connsiteX240" fmla="*/ 476220 w 539433"/>
              <a:gd name="connsiteY240" fmla="*/ 314 h 461873"/>
              <a:gd name="connsiteX241" fmla="*/ 477132 w 539433"/>
              <a:gd name="connsiteY241" fmla="*/ 314 h 461873"/>
              <a:gd name="connsiteX242" fmla="*/ 477367 w 539433"/>
              <a:gd name="connsiteY242" fmla="*/ 314 h 461873"/>
              <a:gd name="connsiteX243" fmla="*/ 479843 w 539433"/>
              <a:gd name="connsiteY243" fmla="*/ 314 h 461873"/>
              <a:gd name="connsiteX244" fmla="*/ 484353 w 539433"/>
              <a:gd name="connsiteY244" fmla="*/ 314 h 461873"/>
              <a:gd name="connsiteX245" fmla="*/ 484119 w 539433"/>
              <a:gd name="connsiteY245" fmla="*/ 314 h 461873"/>
              <a:gd name="connsiteX246" fmla="*/ 484353 w 539433"/>
              <a:gd name="connsiteY246" fmla="*/ 601 h 461873"/>
              <a:gd name="connsiteX247" fmla="*/ 484119 w 539433"/>
              <a:gd name="connsiteY247" fmla="*/ 862 h 461873"/>
              <a:gd name="connsiteX248" fmla="*/ 483884 w 539433"/>
              <a:gd name="connsiteY248" fmla="*/ 862 h 461873"/>
              <a:gd name="connsiteX249" fmla="*/ 483675 w 539433"/>
              <a:gd name="connsiteY249" fmla="*/ 862 h 461873"/>
              <a:gd name="connsiteX250" fmla="*/ 483675 w 539433"/>
              <a:gd name="connsiteY250" fmla="*/ 1149 h 461873"/>
              <a:gd name="connsiteX251" fmla="*/ 484119 w 539433"/>
              <a:gd name="connsiteY251" fmla="*/ 1149 h 461873"/>
              <a:gd name="connsiteX252" fmla="*/ 483884 w 539433"/>
              <a:gd name="connsiteY252" fmla="*/ 1723 h 461873"/>
              <a:gd name="connsiteX253" fmla="*/ 483675 w 539433"/>
              <a:gd name="connsiteY253" fmla="*/ 1723 h 461873"/>
              <a:gd name="connsiteX254" fmla="*/ 483675 w 539433"/>
              <a:gd name="connsiteY254" fmla="*/ 2010 h 461873"/>
              <a:gd name="connsiteX255" fmla="*/ 483884 w 539433"/>
              <a:gd name="connsiteY255" fmla="*/ 2010 h 461873"/>
              <a:gd name="connsiteX256" fmla="*/ 483675 w 539433"/>
              <a:gd name="connsiteY256" fmla="*/ 2558 h 461873"/>
              <a:gd name="connsiteX257" fmla="*/ 483675 w 539433"/>
              <a:gd name="connsiteY257" fmla="*/ 2845 h 461873"/>
              <a:gd name="connsiteX258" fmla="*/ 483884 w 539433"/>
              <a:gd name="connsiteY258" fmla="*/ 2845 h 461873"/>
              <a:gd name="connsiteX259" fmla="*/ 484796 w 539433"/>
              <a:gd name="connsiteY259" fmla="*/ 3132 h 461873"/>
              <a:gd name="connsiteX260" fmla="*/ 485239 w 539433"/>
              <a:gd name="connsiteY260" fmla="*/ 3132 h 461873"/>
              <a:gd name="connsiteX261" fmla="*/ 485474 w 539433"/>
              <a:gd name="connsiteY261" fmla="*/ 3132 h 461873"/>
              <a:gd name="connsiteX262" fmla="*/ 485474 w 539433"/>
              <a:gd name="connsiteY262" fmla="*/ 3680 h 461873"/>
              <a:gd name="connsiteX263" fmla="*/ 485474 w 539433"/>
              <a:gd name="connsiteY263" fmla="*/ 3966 h 461873"/>
              <a:gd name="connsiteX264" fmla="*/ 485031 w 539433"/>
              <a:gd name="connsiteY264" fmla="*/ 3966 h 461873"/>
              <a:gd name="connsiteX265" fmla="*/ 484353 w 539433"/>
              <a:gd name="connsiteY265" fmla="*/ 3966 h 461873"/>
              <a:gd name="connsiteX266" fmla="*/ 484119 w 539433"/>
              <a:gd name="connsiteY266" fmla="*/ 4514 h 461873"/>
              <a:gd name="connsiteX267" fmla="*/ 484119 w 539433"/>
              <a:gd name="connsiteY267" fmla="*/ 4801 h 461873"/>
              <a:gd name="connsiteX268" fmla="*/ 485239 w 539433"/>
              <a:gd name="connsiteY268" fmla="*/ 5088 h 461873"/>
              <a:gd name="connsiteX269" fmla="*/ 485474 w 539433"/>
              <a:gd name="connsiteY269" fmla="*/ 5088 h 461873"/>
              <a:gd name="connsiteX270" fmla="*/ 485474 w 539433"/>
              <a:gd name="connsiteY270" fmla="*/ 4801 h 461873"/>
              <a:gd name="connsiteX271" fmla="*/ 485709 w 539433"/>
              <a:gd name="connsiteY271" fmla="*/ 5088 h 461873"/>
              <a:gd name="connsiteX272" fmla="*/ 485709 w 539433"/>
              <a:gd name="connsiteY272" fmla="*/ 5375 h 461873"/>
              <a:gd name="connsiteX273" fmla="*/ 485709 w 539433"/>
              <a:gd name="connsiteY273" fmla="*/ 5636 h 461873"/>
              <a:gd name="connsiteX274" fmla="*/ 486152 w 539433"/>
              <a:gd name="connsiteY274" fmla="*/ 5923 h 461873"/>
              <a:gd name="connsiteX275" fmla="*/ 486152 w 539433"/>
              <a:gd name="connsiteY275" fmla="*/ 6497 h 461873"/>
              <a:gd name="connsiteX276" fmla="*/ 486152 w 539433"/>
              <a:gd name="connsiteY276" fmla="*/ 7618 h 461873"/>
              <a:gd name="connsiteX277" fmla="*/ 486386 w 539433"/>
              <a:gd name="connsiteY277" fmla="*/ 8453 h 461873"/>
              <a:gd name="connsiteX278" fmla="*/ 486152 w 539433"/>
              <a:gd name="connsiteY278" fmla="*/ 9288 h 461873"/>
              <a:gd name="connsiteX279" fmla="*/ 485917 w 539433"/>
              <a:gd name="connsiteY279" fmla="*/ 9288 h 461873"/>
              <a:gd name="connsiteX280" fmla="*/ 485474 w 539433"/>
              <a:gd name="connsiteY280" fmla="*/ 9288 h 461873"/>
              <a:gd name="connsiteX281" fmla="*/ 485474 w 539433"/>
              <a:gd name="connsiteY281" fmla="*/ 9575 h 461873"/>
              <a:gd name="connsiteX282" fmla="*/ 485239 w 539433"/>
              <a:gd name="connsiteY282" fmla="*/ 10123 h 461873"/>
              <a:gd name="connsiteX283" fmla="*/ 485474 w 539433"/>
              <a:gd name="connsiteY283" fmla="*/ 10123 h 461873"/>
              <a:gd name="connsiteX284" fmla="*/ 485917 w 539433"/>
              <a:gd name="connsiteY284" fmla="*/ 10696 h 461873"/>
              <a:gd name="connsiteX285" fmla="*/ 486152 w 539433"/>
              <a:gd name="connsiteY285" fmla="*/ 10410 h 461873"/>
              <a:gd name="connsiteX286" fmla="*/ 486386 w 539433"/>
              <a:gd name="connsiteY286" fmla="*/ 10410 h 461873"/>
              <a:gd name="connsiteX287" fmla="*/ 486386 w 539433"/>
              <a:gd name="connsiteY287" fmla="*/ 10983 h 461873"/>
              <a:gd name="connsiteX288" fmla="*/ 486386 w 539433"/>
              <a:gd name="connsiteY288" fmla="*/ 11244 h 461873"/>
              <a:gd name="connsiteX289" fmla="*/ 486152 w 539433"/>
              <a:gd name="connsiteY289" fmla="*/ 11531 h 461873"/>
              <a:gd name="connsiteX290" fmla="*/ 485917 w 539433"/>
              <a:gd name="connsiteY290" fmla="*/ 11531 h 461873"/>
              <a:gd name="connsiteX291" fmla="*/ 486386 w 539433"/>
              <a:gd name="connsiteY291" fmla="*/ 11531 h 461873"/>
              <a:gd name="connsiteX292" fmla="*/ 486829 w 539433"/>
              <a:gd name="connsiteY292" fmla="*/ 11531 h 461873"/>
              <a:gd name="connsiteX293" fmla="*/ 487064 w 539433"/>
              <a:gd name="connsiteY293" fmla="*/ 11818 h 461873"/>
              <a:gd name="connsiteX294" fmla="*/ 487716 w 539433"/>
              <a:gd name="connsiteY294" fmla="*/ 12105 h 461873"/>
              <a:gd name="connsiteX295" fmla="*/ 487950 w 539433"/>
              <a:gd name="connsiteY295" fmla="*/ 12105 h 461873"/>
              <a:gd name="connsiteX296" fmla="*/ 488394 w 539433"/>
              <a:gd name="connsiteY296" fmla="*/ 12366 h 461873"/>
              <a:gd name="connsiteX297" fmla="*/ 488628 w 539433"/>
              <a:gd name="connsiteY297" fmla="*/ 12653 h 461873"/>
              <a:gd name="connsiteX298" fmla="*/ 489071 w 539433"/>
              <a:gd name="connsiteY298" fmla="*/ 12940 h 461873"/>
              <a:gd name="connsiteX299" fmla="*/ 489540 w 539433"/>
              <a:gd name="connsiteY299" fmla="*/ 12940 h 461873"/>
              <a:gd name="connsiteX300" fmla="*/ 489749 w 539433"/>
              <a:gd name="connsiteY300" fmla="*/ 12940 h 461873"/>
              <a:gd name="connsiteX301" fmla="*/ 490661 w 539433"/>
              <a:gd name="connsiteY301" fmla="*/ 12940 h 461873"/>
              <a:gd name="connsiteX302" fmla="*/ 492251 w 539433"/>
              <a:gd name="connsiteY302" fmla="*/ 13488 h 461873"/>
              <a:gd name="connsiteX303" fmla="*/ 492460 w 539433"/>
              <a:gd name="connsiteY303" fmla="*/ 13488 h 461873"/>
              <a:gd name="connsiteX304" fmla="*/ 492460 w 539433"/>
              <a:gd name="connsiteY304" fmla="*/ 13775 h 461873"/>
              <a:gd name="connsiteX305" fmla="*/ 492694 w 539433"/>
              <a:gd name="connsiteY305" fmla="*/ 14062 h 461873"/>
              <a:gd name="connsiteX306" fmla="*/ 492903 w 539433"/>
              <a:gd name="connsiteY306" fmla="*/ 14349 h 461873"/>
              <a:gd name="connsiteX307" fmla="*/ 493138 w 539433"/>
              <a:gd name="connsiteY307" fmla="*/ 14349 h 461873"/>
              <a:gd name="connsiteX308" fmla="*/ 493581 w 539433"/>
              <a:gd name="connsiteY308" fmla="*/ 14896 h 461873"/>
              <a:gd name="connsiteX309" fmla="*/ 494050 w 539433"/>
              <a:gd name="connsiteY309" fmla="*/ 16018 h 461873"/>
              <a:gd name="connsiteX310" fmla="*/ 494050 w 539433"/>
              <a:gd name="connsiteY310" fmla="*/ 17140 h 461873"/>
              <a:gd name="connsiteX311" fmla="*/ 493815 w 539433"/>
              <a:gd name="connsiteY311" fmla="*/ 17974 h 461873"/>
              <a:gd name="connsiteX312" fmla="*/ 493815 w 539433"/>
              <a:gd name="connsiteY312" fmla="*/ 18835 h 461873"/>
              <a:gd name="connsiteX313" fmla="*/ 493372 w 539433"/>
              <a:gd name="connsiteY313" fmla="*/ 19383 h 461873"/>
              <a:gd name="connsiteX314" fmla="*/ 492694 w 539433"/>
              <a:gd name="connsiteY314" fmla="*/ 20218 h 461873"/>
              <a:gd name="connsiteX315" fmla="*/ 492460 w 539433"/>
              <a:gd name="connsiteY315" fmla="*/ 20218 h 461873"/>
              <a:gd name="connsiteX316" fmla="*/ 492460 w 539433"/>
              <a:gd name="connsiteY316" fmla="*/ 20505 h 461873"/>
              <a:gd name="connsiteX317" fmla="*/ 492903 w 539433"/>
              <a:gd name="connsiteY317" fmla="*/ 20792 h 461873"/>
              <a:gd name="connsiteX318" fmla="*/ 492903 w 539433"/>
              <a:gd name="connsiteY318" fmla="*/ 21079 h 461873"/>
              <a:gd name="connsiteX319" fmla="*/ 492903 w 539433"/>
              <a:gd name="connsiteY319" fmla="*/ 21340 h 461873"/>
              <a:gd name="connsiteX320" fmla="*/ 492694 w 539433"/>
              <a:gd name="connsiteY320" fmla="*/ 21340 h 461873"/>
              <a:gd name="connsiteX321" fmla="*/ 492460 w 539433"/>
              <a:gd name="connsiteY321" fmla="*/ 21913 h 461873"/>
              <a:gd name="connsiteX322" fmla="*/ 492694 w 539433"/>
              <a:gd name="connsiteY322" fmla="*/ 22174 h 461873"/>
              <a:gd name="connsiteX323" fmla="*/ 492694 w 539433"/>
              <a:gd name="connsiteY323" fmla="*/ 22461 h 461873"/>
              <a:gd name="connsiteX324" fmla="*/ 492694 w 539433"/>
              <a:gd name="connsiteY324" fmla="*/ 22748 h 461873"/>
              <a:gd name="connsiteX325" fmla="*/ 492460 w 539433"/>
              <a:gd name="connsiteY325" fmla="*/ 23296 h 461873"/>
              <a:gd name="connsiteX326" fmla="*/ 492251 w 539433"/>
              <a:gd name="connsiteY326" fmla="*/ 23583 h 461873"/>
              <a:gd name="connsiteX327" fmla="*/ 492017 w 539433"/>
              <a:gd name="connsiteY327" fmla="*/ 23870 h 461873"/>
              <a:gd name="connsiteX328" fmla="*/ 492251 w 539433"/>
              <a:gd name="connsiteY328" fmla="*/ 24418 h 461873"/>
              <a:gd name="connsiteX329" fmla="*/ 492460 w 539433"/>
              <a:gd name="connsiteY329" fmla="*/ 24418 h 461873"/>
              <a:gd name="connsiteX330" fmla="*/ 492694 w 539433"/>
              <a:gd name="connsiteY330" fmla="*/ 24418 h 461873"/>
              <a:gd name="connsiteX331" fmla="*/ 493372 w 539433"/>
              <a:gd name="connsiteY331" fmla="*/ 25278 h 461873"/>
              <a:gd name="connsiteX332" fmla="*/ 493581 w 539433"/>
              <a:gd name="connsiteY332" fmla="*/ 25826 h 461873"/>
              <a:gd name="connsiteX333" fmla="*/ 494050 w 539433"/>
              <a:gd name="connsiteY333" fmla="*/ 26661 h 461873"/>
              <a:gd name="connsiteX334" fmla="*/ 493372 w 539433"/>
              <a:gd name="connsiteY334" fmla="*/ 27783 h 461873"/>
              <a:gd name="connsiteX335" fmla="*/ 493138 w 539433"/>
              <a:gd name="connsiteY335" fmla="*/ 27783 h 461873"/>
              <a:gd name="connsiteX336" fmla="*/ 492460 w 539433"/>
              <a:gd name="connsiteY336" fmla="*/ 28617 h 461873"/>
              <a:gd name="connsiteX337" fmla="*/ 492694 w 539433"/>
              <a:gd name="connsiteY337" fmla="*/ 29478 h 461873"/>
              <a:gd name="connsiteX338" fmla="*/ 491782 w 539433"/>
              <a:gd name="connsiteY338" fmla="*/ 30600 h 461873"/>
              <a:gd name="connsiteX339" fmla="*/ 491574 w 539433"/>
              <a:gd name="connsiteY339" fmla="*/ 30861 h 461873"/>
              <a:gd name="connsiteX340" fmla="*/ 491339 w 539433"/>
              <a:gd name="connsiteY340" fmla="*/ 30861 h 461873"/>
              <a:gd name="connsiteX341" fmla="*/ 491104 w 539433"/>
              <a:gd name="connsiteY341" fmla="*/ 30861 h 461873"/>
              <a:gd name="connsiteX342" fmla="*/ 490218 w 539433"/>
              <a:gd name="connsiteY342" fmla="*/ 31148 h 461873"/>
              <a:gd name="connsiteX343" fmla="*/ 489540 w 539433"/>
              <a:gd name="connsiteY343" fmla="*/ 31435 h 461873"/>
              <a:gd name="connsiteX344" fmla="*/ 489071 w 539433"/>
              <a:gd name="connsiteY344" fmla="*/ 31435 h 461873"/>
              <a:gd name="connsiteX345" fmla="*/ 488628 w 539433"/>
              <a:gd name="connsiteY345" fmla="*/ 31435 h 461873"/>
              <a:gd name="connsiteX346" fmla="*/ 488394 w 539433"/>
              <a:gd name="connsiteY346" fmla="*/ 31696 h 461873"/>
              <a:gd name="connsiteX347" fmla="*/ 488394 w 539433"/>
              <a:gd name="connsiteY347" fmla="*/ 32556 h 461873"/>
              <a:gd name="connsiteX348" fmla="*/ 488185 w 539433"/>
              <a:gd name="connsiteY348" fmla="*/ 33104 h 461873"/>
              <a:gd name="connsiteX349" fmla="*/ 487507 w 539433"/>
              <a:gd name="connsiteY349" fmla="*/ 34513 h 461873"/>
              <a:gd name="connsiteX350" fmla="*/ 487273 w 539433"/>
              <a:gd name="connsiteY350" fmla="*/ 34513 h 461873"/>
              <a:gd name="connsiteX351" fmla="*/ 486829 w 539433"/>
              <a:gd name="connsiteY351" fmla="*/ 34513 h 461873"/>
              <a:gd name="connsiteX352" fmla="*/ 486829 w 539433"/>
              <a:gd name="connsiteY352" fmla="*/ 34774 h 461873"/>
              <a:gd name="connsiteX353" fmla="*/ 486829 w 539433"/>
              <a:gd name="connsiteY353" fmla="*/ 35060 h 461873"/>
              <a:gd name="connsiteX354" fmla="*/ 487064 w 539433"/>
              <a:gd name="connsiteY354" fmla="*/ 35635 h 461873"/>
              <a:gd name="connsiteX355" fmla="*/ 487507 w 539433"/>
              <a:gd name="connsiteY355" fmla="*/ 35635 h 461873"/>
              <a:gd name="connsiteX356" fmla="*/ 487507 w 539433"/>
              <a:gd name="connsiteY356" fmla="*/ 35895 h 461873"/>
              <a:gd name="connsiteX357" fmla="*/ 487273 w 539433"/>
              <a:gd name="connsiteY357" fmla="*/ 36469 h 461873"/>
              <a:gd name="connsiteX358" fmla="*/ 486595 w 539433"/>
              <a:gd name="connsiteY358" fmla="*/ 36756 h 461873"/>
              <a:gd name="connsiteX359" fmla="*/ 486386 w 539433"/>
              <a:gd name="connsiteY359" fmla="*/ 36756 h 461873"/>
              <a:gd name="connsiteX360" fmla="*/ 485917 w 539433"/>
              <a:gd name="connsiteY360" fmla="*/ 36756 h 461873"/>
              <a:gd name="connsiteX361" fmla="*/ 485474 w 539433"/>
              <a:gd name="connsiteY361" fmla="*/ 36756 h 461873"/>
              <a:gd name="connsiteX362" fmla="*/ 484561 w 539433"/>
              <a:gd name="connsiteY362" fmla="*/ 37852 h 461873"/>
              <a:gd name="connsiteX363" fmla="*/ 484353 w 539433"/>
              <a:gd name="connsiteY363" fmla="*/ 38426 h 461873"/>
              <a:gd name="connsiteX364" fmla="*/ 484119 w 539433"/>
              <a:gd name="connsiteY364" fmla="*/ 38712 h 461873"/>
              <a:gd name="connsiteX365" fmla="*/ 483884 w 539433"/>
              <a:gd name="connsiteY365" fmla="*/ 38426 h 461873"/>
              <a:gd name="connsiteX366" fmla="*/ 483675 w 539433"/>
              <a:gd name="connsiteY366" fmla="*/ 38426 h 461873"/>
              <a:gd name="connsiteX367" fmla="*/ 483441 w 539433"/>
              <a:gd name="connsiteY367" fmla="*/ 38426 h 461873"/>
              <a:gd name="connsiteX368" fmla="*/ 482763 w 539433"/>
              <a:gd name="connsiteY368" fmla="*/ 38712 h 461873"/>
              <a:gd name="connsiteX369" fmla="*/ 482085 w 539433"/>
              <a:gd name="connsiteY369" fmla="*/ 38973 h 461873"/>
              <a:gd name="connsiteX370" fmla="*/ 481407 w 539433"/>
              <a:gd name="connsiteY370" fmla="*/ 39261 h 461873"/>
              <a:gd name="connsiteX371" fmla="*/ 481199 w 539433"/>
              <a:gd name="connsiteY371" fmla="*/ 39834 h 461873"/>
              <a:gd name="connsiteX372" fmla="*/ 480730 w 539433"/>
              <a:gd name="connsiteY372" fmla="*/ 39834 h 461873"/>
              <a:gd name="connsiteX373" fmla="*/ 480521 w 539433"/>
              <a:gd name="connsiteY373" fmla="*/ 39834 h 461873"/>
              <a:gd name="connsiteX374" fmla="*/ 480287 w 539433"/>
              <a:gd name="connsiteY374" fmla="*/ 40095 h 461873"/>
              <a:gd name="connsiteX375" fmla="*/ 480052 w 539433"/>
              <a:gd name="connsiteY375" fmla="*/ 40382 h 461873"/>
              <a:gd name="connsiteX376" fmla="*/ 479843 w 539433"/>
              <a:gd name="connsiteY376" fmla="*/ 40382 h 461873"/>
              <a:gd name="connsiteX377" fmla="*/ 479609 w 539433"/>
              <a:gd name="connsiteY377" fmla="*/ 40930 h 461873"/>
              <a:gd name="connsiteX378" fmla="*/ 479374 w 539433"/>
              <a:gd name="connsiteY378" fmla="*/ 40930 h 461873"/>
              <a:gd name="connsiteX379" fmla="*/ 479166 w 539433"/>
              <a:gd name="connsiteY379" fmla="*/ 40930 h 461873"/>
              <a:gd name="connsiteX380" fmla="*/ 479166 w 539433"/>
              <a:gd name="connsiteY380" fmla="*/ 41217 h 461873"/>
              <a:gd name="connsiteX381" fmla="*/ 479166 w 539433"/>
              <a:gd name="connsiteY381" fmla="*/ 41504 h 461873"/>
              <a:gd name="connsiteX382" fmla="*/ 478696 w 539433"/>
              <a:gd name="connsiteY382" fmla="*/ 42052 h 461873"/>
              <a:gd name="connsiteX383" fmla="*/ 478696 w 539433"/>
              <a:gd name="connsiteY383" fmla="*/ 42338 h 461873"/>
              <a:gd name="connsiteX384" fmla="*/ 478019 w 539433"/>
              <a:gd name="connsiteY384" fmla="*/ 42625 h 461873"/>
              <a:gd name="connsiteX385" fmla="*/ 477810 w 539433"/>
              <a:gd name="connsiteY385" fmla="*/ 42625 h 461873"/>
              <a:gd name="connsiteX386" fmla="*/ 477576 w 539433"/>
              <a:gd name="connsiteY386" fmla="*/ 42625 h 461873"/>
              <a:gd name="connsiteX387" fmla="*/ 477132 w 539433"/>
              <a:gd name="connsiteY387" fmla="*/ 42338 h 461873"/>
              <a:gd name="connsiteX388" fmla="*/ 476012 w 539433"/>
              <a:gd name="connsiteY388" fmla="*/ 44008 h 461873"/>
              <a:gd name="connsiteX389" fmla="*/ 475777 w 539433"/>
              <a:gd name="connsiteY389" fmla="*/ 44582 h 461873"/>
              <a:gd name="connsiteX390" fmla="*/ 476012 w 539433"/>
              <a:gd name="connsiteY390" fmla="*/ 44843 h 461873"/>
              <a:gd name="connsiteX391" fmla="*/ 475334 w 539433"/>
              <a:gd name="connsiteY391" fmla="*/ 45964 h 461873"/>
              <a:gd name="connsiteX392" fmla="*/ 475777 w 539433"/>
              <a:gd name="connsiteY392" fmla="*/ 46538 h 461873"/>
              <a:gd name="connsiteX393" fmla="*/ 475777 w 539433"/>
              <a:gd name="connsiteY393" fmla="*/ 47373 h 461873"/>
              <a:gd name="connsiteX394" fmla="*/ 475542 w 539433"/>
              <a:gd name="connsiteY394" fmla="*/ 48208 h 461873"/>
              <a:gd name="connsiteX395" fmla="*/ 475334 w 539433"/>
              <a:gd name="connsiteY395" fmla="*/ 48495 h 461873"/>
              <a:gd name="connsiteX396" fmla="*/ 474865 w 539433"/>
              <a:gd name="connsiteY396" fmla="*/ 48755 h 461873"/>
              <a:gd name="connsiteX397" fmla="*/ 474422 w 539433"/>
              <a:gd name="connsiteY397" fmla="*/ 49043 h 461873"/>
              <a:gd name="connsiteX398" fmla="*/ 474187 w 539433"/>
              <a:gd name="connsiteY398" fmla="*/ 49330 h 461873"/>
              <a:gd name="connsiteX399" fmla="*/ 473978 w 539433"/>
              <a:gd name="connsiteY399" fmla="*/ 49877 h 461873"/>
              <a:gd name="connsiteX400" fmla="*/ 473509 w 539433"/>
              <a:gd name="connsiteY400" fmla="*/ 50164 h 461873"/>
              <a:gd name="connsiteX401" fmla="*/ 473301 w 539433"/>
              <a:gd name="connsiteY401" fmla="*/ 50164 h 461873"/>
              <a:gd name="connsiteX402" fmla="*/ 472857 w 539433"/>
              <a:gd name="connsiteY402" fmla="*/ 50164 h 461873"/>
              <a:gd name="connsiteX403" fmla="*/ 472623 w 539433"/>
              <a:gd name="connsiteY403" fmla="*/ 50164 h 461873"/>
              <a:gd name="connsiteX404" fmla="*/ 472180 w 539433"/>
              <a:gd name="connsiteY404" fmla="*/ 50999 h 461873"/>
              <a:gd name="connsiteX405" fmla="*/ 471502 w 539433"/>
              <a:gd name="connsiteY405" fmla="*/ 51286 h 461873"/>
              <a:gd name="connsiteX406" fmla="*/ 470824 w 539433"/>
              <a:gd name="connsiteY406" fmla="*/ 51573 h 461873"/>
              <a:gd name="connsiteX407" fmla="*/ 469234 w 539433"/>
              <a:gd name="connsiteY407" fmla="*/ 51834 h 461873"/>
              <a:gd name="connsiteX408" fmla="*/ 468999 w 539433"/>
              <a:gd name="connsiteY408" fmla="*/ 52121 h 461873"/>
              <a:gd name="connsiteX409" fmla="*/ 468557 w 539433"/>
              <a:gd name="connsiteY409" fmla="*/ 52956 h 461873"/>
              <a:gd name="connsiteX410" fmla="*/ 468557 w 539433"/>
              <a:gd name="connsiteY410" fmla="*/ 53242 h 461873"/>
              <a:gd name="connsiteX411" fmla="*/ 468557 w 539433"/>
              <a:gd name="connsiteY411" fmla="*/ 53529 h 461873"/>
              <a:gd name="connsiteX412" fmla="*/ 468322 w 539433"/>
              <a:gd name="connsiteY412" fmla="*/ 54077 h 461873"/>
              <a:gd name="connsiteX413" fmla="*/ 467670 w 539433"/>
              <a:gd name="connsiteY413" fmla="*/ 54625 h 461873"/>
              <a:gd name="connsiteX414" fmla="*/ 466992 w 539433"/>
              <a:gd name="connsiteY414" fmla="*/ 54625 h 461873"/>
              <a:gd name="connsiteX415" fmla="*/ 466314 w 539433"/>
              <a:gd name="connsiteY415" fmla="*/ 55199 h 461873"/>
              <a:gd name="connsiteX416" fmla="*/ 466080 w 539433"/>
              <a:gd name="connsiteY416" fmla="*/ 55460 h 461873"/>
              <a:gd name="connsiteX417" fmla="*/ 466314 w 539433"/>
              <a:gd name="connsiteY417" fmla="*/ 56320 h 461873"/>
              <a:gd name="connsiteX418" fmla="*/ 466314 w 539433"/>
              <a:gd name="connsiteY418" fmla="*/ 56581 h 461873"/>
              <a:gd name="connsiteX419" fmla="*/ 466523 w 539433"/>
              <a:gd name="connsiteY419" fmla="*/ 56868 h 461873"/>
              <a:gd name="connsiteX420" fmla="*/ 466523 w 539433"/>
              <a:gd name="connsiteY420" fmla="*/ 57155 h 461873"/>
              <a:gd name="connsiteX421" fmla="*/ 466080 w 539433"/>
              <a:gd name="connsiteY421" fmla="*/ 57703 h 461873"/>
              <a:gd name="connsiteX422" fmla="*/ 464724 w 539433"/>
              <a:gd name="connsiteY422" fmla="*/ 58277 h 461873"/>
              <a:gd name="connsiteX423" fmla="*/ 464490 w 539433"/>
              <a:gd name="connsiteY423" fmla="*/ 59112 h 461873"/>
              <a:gd name="connsiteX424" fmla="*/ 464490 w 539433"/>
              <a:gd name="connsiteY424" fmla="*/ 59372 h 461873"/>
              <a:gd name="connsiteX425" fmla="*/ 464490 w 539433"/>
              <a:gd name="connsiteY425" fmla="*/ 60781 h 461873"/>
              <a:gd name="connsiteX426" fmla="*/ 464047 w 539433"/>
              <a:gd name="connsiteY426" fmla="*/ 61068 h 461873"/>
              <a:gd name="connsiteX427" fmla="*/ 463812 w 539433"/>
              <a:gd name="connsiteY427" fmla="*/ 61329 h 461873"/>
              <a:gd name="connsiteX428" fmla="*/ 463134 w 539433"/>
              <a:gd name="connsiteY428" fmla="*/ 61616 h 461873"/>
              <a:gd name="connsiteX429" fmla="*/ 463134 w 539433"/>
              <a:gd name="connsiteY429" fmla="*/ 61903 h 461873"/>
              <a:gd name="connsiteX430" fmla="*/ 463134 w 539433"/>
              <a:gd name="connsiteY430" fmla="*/ 62450 h 461873"/>
              <a:gd name="connsiteX431" fmla="*/ 462926 w 539433"/>
              <a:gd name="connsiteY431" fmla="*/ 62998 h 461873"/>
              <a:gd name="connsiteX432" fmla="*/ 462691 w 539433"/>
              <a:gd name="connsiteY432" fmla="*/ 63572 h 461873"/>
              <a:gd name="connsiteX433" fmla="*/ 462926 w 539433"/>
              <a:gd name="connsiteY433" fmla="*/ 63572 h 461873"/>
              <a:gd name="connsiteX434" fmla="*/ 462926 w 539433"/>
              <a:gd name="connsiteY434" fmla="*/ 63859 h 461873"/>
              <a:gd name="connsiteX435" fmla="*/ 462248 w 539433"/>
              <a:gd name="connsiteY435" fmla="*/ 64694 h 461873"/>
              <a:gd name="connsiteX436" fmla="*/ 461336 w 539433"/>
              <a:gd name="connsiteY436" fmla="*/ 65529 h 461873"/>
              <a:gd name="connsiteX437" fmla="*/ 459980 w 539433"/>
              <a:gd name="connsiteY437" fmla="*/ 67746 h 461873"/>
              <a:gd name="connsiteX438" fmla="*/ 460893 w 539433"/>
              <a:gd name="connsiteY438" fmla="*/ 67746 h 461873"/>
              <a:gd name="connsiteX439" fmla="*/ 463812 w 539433"/>
              <a:gd name="connsiteY439" fmla="*/ 67746 h 461873"/>
              <a:gd name="connsiteX440" fmla="*/ 464047 w 539433"/>
              <a:gd name="connsiteY440" fmla="*/ 67746 h 461873"/>
              <a:gd name="connsiteX441" fmla="*/ 469234 w 539433"/>
              <a:gd name="connsiteY441" fmla="*/ 67746 h 461873"/>
              <a:gd name="connsiteX442" fmla="*/ 469677 w 539433"/>
              <a:gd name="connsiteY442" fmla="*/ 67746 h 461873"/>
              <a:gd name="connsiteX443" fmla="*/ 473978 w 539433"/>
              <a:gd name="connsiteY443" fmla="*/ 67746 h 461873"/>
              <a:gd name="connsiteX444" fmla="*/ 474187 w 539433"/>
              <a:gd name="connsiteY444" fmla="*/ 67746 h 461873"/>
              <a:gd name="connsiteX445" fmla="*/ 479843 w 539433"/>
              <a:gd name="connsiteY445" fmla="*/ 67746 h 461873"/>
              <a:gd name="connsiteX446" fmla="*/ 480730 w 539433"/>
              <a:gd name="connsiteY446" fmla="*/ 67746 h 461873"/>
              <a:gd name="connsiteX447" fmla="*/ 483675 w 539433"/>
              <a:gd name="connsiteY447" fmla="*/ 67746 h 461873"/>
              <a:gd name="connsiteX448" fmla="*/ 487064 w 539433"/>
              <a:gd name="connsiteY448" fmla="*/ 67485 h 461873"/>
              <a:gd name="connsiteX449" fmla="*/ 487273 w 539433"/>
              <a:gd name="connsiteY449" fmla="*/ 67485 h 461873"/>
              <a:gd name="connsiteX450" fmla="*/ 487950 w 539433"/>
              <a:gd name="connsiteY450" fmla="*/ 67485 h 461873"/>
              <a:gd name="connsiteX451" fmla="*/ 489749 w 539433"/>
              <a:gd name="connsiteY451" fmla="*/ 67485 h 461873"/>
              <a:gd name="connsiteX452" fmla="*/ 494936 w 539433"/>
              <a:gd name="connsiteY452" fmla="*/ 67485 h 461873"/>
              <a:gd name="connsiteX453" fmla="*/ 501479 w 539433"/>
              <a:gd name="connsiteY453" fmla="*/ 67485 h 461873"/>
              <a:gd name="connsiteX454" fmla="*/ 503956 w 539433"/>
              <a:gd name="connsiteY454" fmla="*/ 67485 h 461873"/>
              <a:gd name="connsiteX455" fmla="*/ 504633 w 539433"/>
              <a:gd name="connsiteY455" fmla="*/ 67485 h 461873"/>
              <a:gd name="connsiteX456" fmla="*/ 505102 w 539433"/>
              <a:gd name="connsiteY456" fmla="*/ 67485 h 461873"/>
              <a:gd name="connsiteX457" fmla="*/ 505311 w 539433"/>
              <a:gd name="connsiteY457" fmla="*/ 67485 h 461873"/>
              <a:gd name="connsiteX458" fmla="*/ 506901 w 539433"/>
              <a:gd name="connsiteY458" fmla="*/ 67485 h 461873"/>
              <a:gd name="connsiteX459" fmla="*/ 507344 w 539433"/>
              <a:gd name="connsiteY459" fmla="*/ 67485 h 461873"/>
              <a:gd name="connsiteX460" fmla="*/ 511645 w 539433"/>
              <a:gd name="connsiteY460" fmla="*/ 67485 h 461873"/>
              <a:gd name="connsiteX461" fmla="*/ 512089 w 539433"/>
              <a:gd name="connsiteY461" fmla="*/ 67485 h 461873"/>
              <a:gd name="connsiteX462" fmla="*/ 514565 w 539433"/>
              <a:gd name="connsiteY462" fmla="*/ 67198 h 461873"/>
              <a:gd name="connsiteX463" fmla="*/ 515243 w 539433"/>
              <a:gd name="connsiteY463" fmla="*/ 67198 h 461873"/>
              <a:gd name="connsiteX464" fmla="*/ 516155 w 539433"/>
              <a:gd name="connsiteY464" fmla="*/ 67198 h 461873"/>
              <a:gd name="connsiteX465" fmla="*/ 518162 w 539433"/>
              <a:gd name="connsiteY465" fmla="*/ 67198 h 461873"/>
              <a:gd name="connsiteX466" fmla="*/ 521994 w 539433"/>
              <a:gd name="connsiteY466" fmla="*/ 67198 h 461873"/>
              <a:gd name="connsiteX467" fmla="*/ 524027 w 539433"/>
              <a:gd name="connsiteY467" fmla="*/ 67198 h 461873"/>
              <a:gd name="connsiteX468" fmla="*/ 525852 w 539433"/>
              <a:gd name="connsiteY468" fmla="*/ 67198 h 461873"/>
              <a:gd name="connsiteX469" fmla="*/ 529449 w 539433"/>
              <a:gd name="connsiteY469" fmla="*/ 67198 h 461873"/>
              <a:gd name="connsiteX470" fmla="*/ 529892 w 539433"/>
              <a:gd name="connsiteY470" fmla="*/ 67198 h 461873"/>
              <a:gd name="connsiteX471" fmla="*/ 530127 w 539433"/>
              <a:gd name="connsiteY471" fmla="*/ 67746 h 461873"/>
              <a:gd name="connsiteX472" fmla="*/ 530362 w 539433"/>
              <a:gd name="connsiteY472" fmla="*/ 68033 h 461873"/>
              <a:gd name="connsiteX473" fmla="*/ 531482 w 539433"/>
              <a:gd name="connsiteY473" fmla="*/ 69155 h 461873"/>
              <a:gd name="connsiteX474" fmla="*/ 531248 w 539433"/>
              <a:gd name="connsiteY474" fmla="*/ 70537 h 461873"/>
              <a:gd name="connsiteX475" fmla="*/ 531248 w 539433"/>
              <a:gd name="connsiteY475" fmla="*/ 71111 h 461873"/>
              <a:gd name="connsiteX476" fmla="*/ 531482 w 539433"/>
              <a:gd name="connsiteY476" fmla="*/ 71659 h 461873"/>
              <a:gd name="connsiteX477" fmla="*/ 531926 w 539433"/>
              <a:gd name="connsiteY477" fmla="*/ 72207 h 461873"/>
              <a:gd name="connsiteX478" fmla="*/ 532369 w 539433"/>
              <a:gd name="connsiteY478" fmla="*/ 72781 h 461873"/>
              <a:gd name="connsiteX479" fmla="*/ 533516 w 539433"/>
              <a:gd name="connsiteY479" fmla="*/ 73328 h 461873"/>
              <a:gd name="connsiteX480" fmla="*/ 534871 w 539433"/>
              <a:gd name="connsiteY480" fmla="*/ 74163 h 461873"/>
              <a:gd name="connsiteX481" fmla="*/ 535992 w 539433"/>
              <a:gd name="connsiteY481" fmla="*/ 75285 h 461873"/>
              <a:gd name="connsiteX482" fmla="*/ 536670 w 539433"/>
              <a:gd name="connsiteY482" fmla="*/ 75832 h 461873"/>
              <a:gd name="connsiteX483" fmla="*/ 538234 w 539433"/>
              <a:gd name="connsiteY483" fmla="*/ 77241 h 461873"/>
              <a:gd name="connsiteX484" fmla="*/ 538703 w 539433"/>
              <a:gd name="connsiteY484" fmla="*/ 77789 h 461873"/>
              <a:gd name="connsiteX485" fmla="*/ 538912 w 539433"/>
              <a:gd name="connsiteY485" fmla="*/ 78337 h 461873"/>
              <a:gd name="connsiteX486" fmla="*/ 539381 w 539433"/>
              <a:gd name="connsiteY486" fmla="*/ 79745 h 461873"/>
              <a:gd name="connsiteX487" fmla="*/ 539381 w 539433"/>
              <a:gd name="connsiteY487" fmla="*/ 80006 h 461873"/>
              <a:gd name="connsiteX488" fmla="*/ 539381 w 539433"/>
              <a:gd name="connsiteY488" fmla="*/ 80580 h 461873"/>
              <a:gd name="connsiteX489" fmla="*/ 539590 w 539433"/>
              <a:gd name="connsiteY489" fmla="*/ 81415 h 461873"/>
              <a:gd name="connsiteX490" fmla="*/ 539381 w 539433"/>
              <a:gd name="connsiteY490" fmla="*/ 81702 h 461873"/>
              <a:gd name="connsiteX491" fmla="*/ 539146 w 539433"/>
              <a:gd name="connsiteY491" fmla="*/ 81415 h 461873"/>
              <a:gd name="connsiteX492" fmla="*/ 538234 w 539433"/>
              <a:gd name="connsiteY492" fmla="*/ 82250 h 461873"/>
              <a:gd name="connsiteX493" fmla="*/ 537113 w 539433"/>
              <a:gd name="connsiteY493" fmla="*/ 83084 h 461873"/>
              <a:gd name="connsiteX494" fmla="*/ 536878 w 539433"/>
              <a:gd name="connsiteY494" fmla="*/ 82797 h 461873"/>
              <a:gd name="connsiteX495" fmla="*/ 535992 w 539433"/>
              <a:gd name="connsiteY495" fmla="*/ 82537 h 461873"/>
              <a:gd name="connsiteX496" fmla="*/ 535549 w 539433"/>
              <a:gd name="connsiteY496" fmla="*/ 81963 h 461873"/>
              <a:gd name="connsiteX497" fmla="*/ 534871 w 539433"/>
              <a:gd name="connsiteY497" fmla="*/ 81128 h 461873"/>
              <a:gd name="connsiteX498" fmla="*/ 531926 w 539433"/>
              <a:gd name="connsiteY498" fmla="*/ 79745 h 461873"/>
              <a:gd name="connsiteX499" fmla="*/ 529006 w 539433"/>
              <a:gd name="connsiteY499" fmla="*/ 79745 h 461873"/>
              <a:gd name="connsiteX500" fmla="*/ 527651 w 539433"/>
              <a:gd name="connsiteY500" fmla="*/ 80841 h 461873"/>
              <a:gd name="connsiteX501" fmla="*/ 527416 w 539433"/>
              <a:gd name="connsiteY501" fmla="*/ 80841 h 461873"/>
              <a:gd name="connsiteX502" fmla="*/ 526295 w 539433"/>
              <a:gd name="connsiteY502" fmla="*/ 81963 h 461873"/>
              <a:gd name="connsiteX503" fmla="*/ 526061 w 539433"/>
              <a:gd name="connsiteY503" fmla="*/ 82537 h 461873"/>
              <a:gd name="connsiteX504" fmla="*/ 525617 w 539433"/>
              <a:gd name="connsiteY504" fmla="*/ 83371 h 461873"/>
              <a:gd name="connsiteX505" fmla="*/ 525617 w 539433"/>
              <a:gd name="connsiteY505" fmla="*/ 83919 h 461873"/>
              <a:gd name="connsiteX506" fmla="*/ 525617 w 539433"/>
              <a:gd name="connsiteY506" fmla="*/ 84467 h 461873"/>
              <a:gd name="connsiteX507" fmla="*/ 525617 w 539433"/>
              <a:gd name="connsiteY507" fmla="*/ 85041 h 461873"/>
              <a:gd name="connsiteX508" fmla="*/ 525617 w 539433"/>
              <a:gd name="connsiteY508" fmla="*/ 85302 h 461873"/>
              <a:gd name="connsiteX509" fmla="*/ 526061 w 539433"/>
              <a:gd name="connsiteY509" fmla="*/ 85876 h 461873"/>
              <a:gd name="connsiteX510" fmla="*/ 526530 w 539433"/>
              <a:gd name="connsiteY510" fmla="*/ 86136 h 461873"/>
              <a:gd name="connsiteX511" fmla="*/ 528094 w 539433"/>
              <a:gd name="connsiteY511" fmla="*/ 86971 h 461873"/>
              <a:gd name="connsiteX512" fmla="*/ 530362 w 539433"/>
              <a:gd name="connsiteY512" fmla="*/ 87806 h 461873"/>
              <a:gd name="connsiteX513" fmla="*/ 532369 w 539433"/>
              <a:gd name="connsiteY513" fmla="*/ 88928 h 461873"/>
              <a:gd name="connsiteX514" fmla="*/ 533047 w 539433"/>
              <a:gd name="connsiteY514" fmla="*/ 89214 h 461873"/>
              <a:gd name="connsiteX515" fmla="*/ 533281 w 539433"/>
              <a:gd name="connsiteY515" fmla="*/ 89476 h 461873"/>
              <a:gd name="connsiteX516" fmla="*/ 533281 w 539433"/>
              <a:gd name="connsiteY516" fmla="*/ 90049 h 461873"/>
              <a:gd name="connsiteX517" fmla="*/ 533281 w 539433"/>
              <a:gd name="connsiteY517" fmla="*/ 90310 h 461873"/>
              <a:gd name="connsiteX518" fmla="*/ 533281 w 539433"/>
              <a:gd name="connsiteY518" fmla="*/ 90884 h 461873"/>
              <a:gd name="connsiteX519" fmla="*/ 533047 w 539433"/>
              <a:gd name="connsiteY519" fmla="*/ 91432 h 461873"/>
              <a:gd name="connsiteX520" fmla="*/ 532838 w 539433"/>
              <a:gd name="connsiteY520" fmla="*/ 91719 h 461873"/>
              <a:gd name="connsiteX521" fmla="*/ 531248 w 539433"/>
              <a:gd name="connsiteY521" fmla="*/ 92553 h 461873"/>
              <a:gd name="connsiteX522" fmla="*/ 531039 w 539433"/>
              <a:gd name="connsiteY522" fmla="*/ 92814 h 461873"/>
              <a:gd name="connsiteX523" fmla="*/ 529892 w 539433"/>
              <a:gd name="connsiteY523" fmla="*/ 93101 h 461873"/>
              <a:gd name="connsiteX524" fmla="*/ 528772 w 539433"/>
              <a:gd name="connsiteY524" fmla="*/ 93388 h 461873"/>
              <a:gd name="connsiteX525" fmla="*/ 527182 w 539433"/>
              <a:gd name="connsiteY525" fmla="*/ 92553 h 461873"/>
              <a:gd name="connsiteX526" fmla="*/ 526295 w 539433"/>
              <a:gd name="connsiteY526" fmla="*/ 92553 h 461873"/>
              <a:gd name="connsiteX527" fmla="*/ 526295 w 539433"/>
              <a:gd name="connsiteY527" fmla="*/ 92814 h 461873"/>
              <a:gd name="connsiteX528" fmla="*/ 524705 w 539433"/>
              <a:gd name="connsiteY528" fmla="*/ 93388 h 461873"/>
              <a:gd name="connsiteX529" fmla="*/ 523141 w 539433"/>
              <a:gd name="connsiteY529" fmla="*/ 95058 h 461873"/>
              <a:gd name="connsiteX530" fmla="*/ 522672 w 539433"/>
              <a:gd name="connsiteY530" fmla="*/ 95606 h 461873"/>
              <a:gd name="connsiteX531" fmla="*/ 522906 w 539433"/>
              <a:gd name="connsiteY531" fmla="*/ 96440 h 461873"/>
              <a:gd name="connsiteX532" fmla="*/ 522906 w 539433"/>
              <a:gd name="connsiteY532" fmla="*/ 96727 h 461873"/>
              <a:gd name="connsiteX533" fmla="*/ 522672 w 539433"/>
              <a:gd name="connsiteY533" fmla="*/ 97275 h 461873"/>
              <a:gd name="connsiteX534" fmla="*/ 521551 w 539433"/>
              <a:gd name="connsiteY534" fmla="*/ 98945 h 461873"/>
              <a:gd name="connsiteX535" fmla="*/ 521343 w 539433"/>
              <a:gd name="connsiteY535" fmla="*/ 99232 h 461873"/>
              <a:gd name="connsiteX536" fmla="*/ 521108 w 539433"/>
              <a:gd name="connsiteY536" fmla="*/ 99492 h 461873"/>
              <a:gd name="connsiteX537" fmla="*/ 520430 w 539433"/>
              <a:gd name="connsiteY537" fmla="*/ 99779 h 461873"/>
              <a:gd name="connsiteX538" fmla="*/ 519987 w 539433"/>
              <a:gd name="connsiteY538" fmla="*/ 100066 h 461873"/>
              <a:gd name="connsiteX539" fmla="*/ 519075 w 539433"/>
              <a:gd name="connsiteY539" fmla="*/ 100066 h 461873"/>
              <a:gd name="connsiteX540" fmla="*/ 517719 w 539433"/>
              <a:gd name="connsiteY540" fmla="*/ 100066 h 461873"/>
              <a:gd name="connsiteX541" fmla="*/ 516364 w 539433"/>
              <a:gd name="connsiteY541" fmla="*/ 100614 h 461873"/>
              <a:gd name="connsiteX542" fmla="*/ 515686 w 539433"/>
              <a:gd name="connsiteY542" fmla="*/ 101162 h 461873"/>
              <a:gd name="connsiteX543" fmla="*/ 514800 w 539433"/>
              <a:gd name="connsiteY543" fmla="*/ 101996 h 461873"/>
              <a:gd name="connsiteX544" fmla="*/ 514330 w 539433"/>
              <a:gd name="connsiteY544" fmla="*/ 101996 h 461873"/>
              <a:gd name="connsiteX545" fmla="*/ 513653 w 539433"/>
              <a:gd name="connsiteY545" fmla="*/ 101449 h 461873"/>
              <a:gd name="connsiteX546" fmla="*/ 512975 w 539433"/>
              <a:gd name="connsiteY546" fmla="*/ 100614 h 461873"/>
              <a:gd name="connsiteX547" fmla="*/ 511176 w 539433"/>
              <a:gd name="connsiteY547" fmla="*/ 99492 h 461873"/>
              <a:gd name="connsiteX548" fmla="*/ 510968 w 539433"/>
              <a:gd name="connsiteY548" fmla="*/ 99492 h 461873"/>
              <a:gd name="connsiteX549" fmla="*/ 510733 w 539433"/>
              <a:gd name="connsiteY549" fmla="*/ 99492 h 461873"/>
              <a:gd name="connsiteX550" fmla="*/ 510290 w 539433"/>
              <a:gd name="connsiteY550" fmla="*/ 99779 h 461873"/>
              <a:gd name="connsiteX551" fmla="*/ 510055 w 539433"/>
              <a:gd name="connsiteY551" fmla="*/ 100066 h 461873"/>
              <a:gd name="connsiteX552" fmla="*/ 509821 w 539433"/>
              <a:gd name="connsiteY552" fmla="*/ 100327 h 461873"/>
              <a:gd name="connsiteX553" fmla="*/ 509377 w 539433"/>
              <a:gd name="connsiteY553" fmla="*/ 100614 h 461873"/>
              <a:gd name="connsiteX554" fmla="*/ 508257 w 539433"/>
              <a:gd name="connsiteY554" fmla="*/ 101162 h 461873"/>
              <a:gd name="connsiteX555" fmla="*/ 506901 w 539433"/>
              <a:gd name="connsiteY555" fmla="*/ 101996 h 461873"/>
              <a:gd name="connsiteX556" fmla="*/ 506458 w 539433"/>
              <a:gd name="connsiteY556" fmla="*/ 102283 h 461873"/>
              <a:gd name="connsiteX557" fmla="*/ 505989 w 539433"/>
              <a:gd name="connsiteY557" fmla="*/ 102570 h 461873"/>
              <a:gd name="connsiteX558" fmla="*/ 505780 w 539433"/>
              <a:gd name="connsiteY558" fmla="*/ 102831 h 461873"/>
              <a:gd name="connsiteX559" fmla="*/ 505546 w 539433"/>
              <a:gd name="connsiteY559" fmla="*/ 103666 h 461873"/>
              <a:gd name="connsiteX560" fmla="*/ 505311 w 539433"/>
              <a:gd name="connsiteY560" fmla="*/ 104240 h 461873"/>
              <a:gd name="connsiteX561" fmla="*/ 505546 w 539433"/>
              <a:gd name="connsiteY561" fmla="*/ 104788 h 461873"/>
              <a:gd name="connsiteX562" fmla="*/ 505546 w 539433"/>
              <a:gd name="connsiteY562" fmla="*/ 105909 h 461873"/>
              <a:gd name="connsiteX563" fmla="*/ 505780 w 539433"/>
              <a:gd name="connsiteY563" fmla="*/ 108127 h 461873"/>
              <a:gd name="connsiteX564" fmla="*/ 505780 w 539433"/>
              <a:gd name="connsiteY564" fmla="*/ 108675 h 461873"/>
              <a:gd name="connsiteX565" fmla="*/ 505989 w 539433"/>
              <a:gd name="connsiteY565" fmla="*/ 109222 h 461873"/>
              <a:gd name="connsiteX566" fmla="*/ 506458 w 539433"/>
              <a:gd name="connsiteY566" fmla="*/ 109796 h 461873"/>
              <a:gd name="connsiteX567" fmla="*/ 507110 w 539433"/>
              <a:gd name="connsiteY567" fmla="*/ 110631 h 461873"/>
              <a:gd name="connsiteX568" fmla="*/ 507787 w 539433"/>
              <a:gd name="connsiteY568" fmla="*/ 112013 h 461873"/>
              <a:gd name="connsiteX569" fmla="*/ 508257 w 539433"/>
              <a:gd name="connsiteY569" fmla="*/ 112561 h 461873"/>
              <a:gd name="connsiteX570" fmla="*/ 508465 w 539433"/>
              <a:gd name="connsiteY570" fmla="*/ 112848 h 461873"/>
              <a:gd name="connsiteX571" fmla="*/ 509377 w 539433"/>
              <a:gd name="connsiteY571" fmla="*/ 113396 h 461873"/>
              <a:gd name="connsiteX572" fmla="*/ 510055 w 539433"/>
              <a:gd name="connsiteY572" fmla="*/ 113683 h 461873"/>
              <a:gd name="connsiteX573" fmla="*/ 511176 w 539433"/>
              <a:gd name="connsiteY573" fmla="*/ 113944 h 461873"/>
              <a:gd name="connsiteX574" fmla="*/ 511854 w 539433"/>
              <a:gd name="connsiteY574" fmla="*/ 113944 h 461873"/>
              <a:gd name="connsiteX575" fmla="*/ 512766 w 539433"/>
              <a:gd name="connsiteY575" fmla="*/ 113683 h 461873"/>
              <a:gd name="connsiteX576" fmla="*/ 513210 w 539433"/>
              <a:gd name="connsiteY576" fmla="*/ 113683 h 461873"/>
              <a:gd name="connsiteX577" fmla="*/ 513444 w 539433"/>
              <a:gd name="connsiteY577" fmla="*/ 113396 h 461873"/>
              <a:gd name="connsiteX578" fmla="*/ 513653 w 539433"/>
              <a:gd name="connsiteY578" fmla="*/ 113109 h 461873"/>
              <a:gd name="connsiteX579" fmla="*/ 514122 w 539433"/>
              <a:gd name="connsiteY579" fmla="*/ 112013 h 461873"/>
              <a:gd name="connsiteX580" fmla="*/ 514330 w 539433"/>
              <a:gd name="connsiteY580" fmla="*/ 112013 h 461873"/>
              <a:gd name="connsiteX581" fmla="*/ 514800 w 539433"/>
              <a:gd name="connsiteY581" fmla="*/ 111726 h 461873"/>
              <a:gd name="connsiteX582" fmla="*/ 515686 w 539433"/>
              <a:gd name="connsiteY582" fmla="*/ 111466 h 461873"/>
              <a:gd name="connsiteX583" fmla="*/ 515920 w 539433"/>
              <a:gd name="connsiteY583" fmla="*/ 111466 h 461873"/>
              <a:gd name="connsiteX584" fmla="*/ 516364 w 539433"/>
              <a:gd name="connsiteY584" fmla="*/ 111466 h 461873"/>
              <a:gd name="connsiteX585" fmla="*/ 516833 w 539433"/>
              <a:gd name="connsiteY585" fmla="*/ 112301 h 461873"/>
              <a:gd name="connsiteX586" fmla="*/ 517041 w 539433"/>
              <a:gd name="connsiteY586" fmla="*/ 113109 h 461873"/>
              <a:gd name="connsiteX587" fmla="*/ 517041 w 539433"/>
              <a:gd name="connsiteY587" fmla="*/ 113944 h 461873"/>
              <a:gd name="connsiteX588" fmla="*/ 517041 w 539433"/>
              <a:gd name="connsiteY588" fmla="*/ 114779 h 461873"/>
              <a:gd name="connsiteX589" fmla="*/ 517041 w 539433"/>
              <a:gd name="connsiteY589" fmla="*/ 115065 h 461873"/>
              <a:gd name="connsiteX590" fmla="*/ 516833 w 539433"/>
              <a:gd name="connsiteY590" fmla="*/ 115352 h 461873"/>
              <a:gd name="connsiteX591" fmla="*/ 516833 w 539433"/>
              <a:gd name="connsiteY591" fmla="*/ 115613 h 461873"/>
              <a:gd name="connsiteX592" fmla="*/ 516598 w 539433"/>
              <a:gd name="connsiteY592" fmla="*/ 116187 h 461873"/>
              <a:gd name="connsiteX593" fmla="*/ 515686 w 539433"/>
              <a:gd name="connsiteY593" fmla="*/ 116735 h 461873"/>
              <a:gd name="connsiteX594" fmla="*/ 514330 w 539433"/>
              <a:gd name="connsiteY594" fmla="*/ 117283 h 461873"/>
              <a:gd name="connsiteX595" fmla="*/ 512297 w 539433"/>
              <a:gd name="connsiteY595" fmla="*/ 118665 h 461873"/>
              <a:gd name="connsiteX596" fmla="*/ 512089 w 539433"/>
              <a:gd name="connsiteY596" fmla="*/ 118665 h 461873"/>
              <a:gd name="connsiteX597" fmla="*/ 511854 w 539433"/>
              <a:gd name="connsiteY597" fmla="*/ 118665 h 461873"/>
              <a:gd name="connsiteX598" fmla="*/ 511176 w 539433"/>
              <a:gd name="connsiteY598" fmla="*/ 118665 h 461873"/>
              <a:gd name="connsiteX599" fmla="*/ 510733 w 539433"/>
              <a:gd name="connsiteY599" fmla="*/ 118405 h 461873"/>
              <a:gd name="connsiteX600" fmla="*/ 510499 w 539433"/>
              <a:gd name="connsiteY600" fmla="*/ 118405 h 461873"/>
              <a:gd name="connsiteX601" fmla="*/ 509612 w 539433"/>
              <a:gd name="connsiteY601" fmla="*/ 119239 h 461873"/>
              <a:gd name="connsiteX602" fmla="*/ 509143 w 539433"/>
              <a:gd name="connsiteY602" fmla="*/ 119500 h 461873"/>
              <a:gd name="connsiteX603" fmla="*/ 508257 w 539433"/>
              <a:gd name="connsiteY603" fmla="*/ 119787 h 461873"/>
              <a:gd name="connsiteX604" fmla="*/ 506901 w 539433"/>
              <a:gd name="connsiteY604" fmla="*/ 120622 h 461873"/>
              <a:gd name="connsiteX605" fmla="*/ 506223 w 539433"/>
              <a:gd name="connsiteY605" fmla="*/ 121169 h 461873"/>
              <a:gd name="connsiteX606" fmla="*/ 505989 w 539433"/>
              <a:gd name="connsiteY606" fmla="*/ 121456 h 461873"/>
              <a:gd name="connsiteX607" fmla="*/ 505546 w 539433"/>
              <a:gd name="connsiteY607" fmla="*/ 122004 h 461873"/>
              <a:gd name="connsiteX608" fmla="*/ 505546 w 539433"/>
              <a:gd name="connsiteY608" fmla="*/ 122552 h 461873"/>
              <a:gd name="connsiteX609" fmla="*/ 505546 w 539433"/>
              <a:gd name="connsiteY609" fmla="*/ 122839 h 461873"/>
              <a:gd name="connsiteX610" fmla="*/ 505780 w 539433"/>
              <a:gd name="connsiteY610" fmla="*/ 123387 h 461873"/>
              <a:gd name="connsiteX611" fmla="*/ 505989 w 539433"/>
              <a:gd name="connsiteY611" fmla="*/ 123961 h 461873"/>
              <a:gd name="connsiteX612" fmla="*/ 506667 w 539433"/>
              <a:gd name="connsiteY612" fmla="*/ 125604 h 461873"/>
              <a:gd name="connsiteX613" fmla="*/ 506901 w 539433"/>
              <a:gd name="connsiteY613" fmla="*/ 126178 h 461873"/>
              <a:gd name="connsiteX614" fmla="*/ 507344 w 539433"/>
              <a:gd name="connsiteY614" fmla="*/ 126726 h 461873"/>
              <a:gd name="connsiteX615" fmla="*/ 508700 w 539433"/>
              <a:gd name="connsiteY615" fmla="*/ 127274 h 461873"/>
              <a:gd name="connsiteX616" fmla="*/ 509143 w 539433"/>
              <a:gd name="connsiteY616" fmla="*/ 127274 h 461873"/>
              <a:gd name="connsiteX617" fmla="*/ 509612 w 539433"/>
              <a:gd name="connsiteY617" fmla="*/ 127561 h 461873"/>
              <a:gd name="connsiteX618" fmla="*/ 510055 w 539433"/>
              <a:gd name="connsiteY618" fmla="*/ 127561 h 461873"/>
              <a:gd name="connsiteX619" fmla="*/ 510290 w 539433"/>
              <a:gd name="connsiteY619" fmla="*/ 127561 h 461873"/>
              <a:gd name="connsiteX620" fmla="*/ 510733 w 539433"/>
              <a:gd name="connsiteY620" fmla="*/ 127561 h 461873"/>
              <a:gd name="connsiteX621" fmla="*/ 510733 w 539433"/>
              <a:gd name="connsiteY621" fmla="*/ 127821 h 461873"/>
              <a:gd name="connsiteX622" fmla="*/ 510968 w 539433"/>
              <a:gd name="connsiteY622" fmla="*/ 127821 h 461873"/>
              <a:gd name="connsiteX623" fmla="*/ 510968 w 539433"/>
              <a:gd name="connsiteY623" fmla="*/ 128108 h 461873"/>
              <a:gd name="connsiteX624" fmla="*/ 510968 w 539433"/>
              <a:gd name="connsiteY624" fmla="*/ 128395 h 461873"/>
              <a:gd name="connsiteX625" fmla="*/ 510733 w 539433"/>
              <a:gd name="connsiteY625" fmla="*/ 128656 h 461873"/>
              <a:gd name="connsiteX626" fmla="*/ 510499 w 539433"/>
              <a:gd name="connsiteY626" fmla="*/ 128943 h 461873"/>
              <a:gd name="connsiteX627" fmla="*/ 510499 w 539433"/>
              <a:gd name="connsiteY627" fmla="*/ 129230 h 461873"/>
              <a:gd name="connsiteX628" fmla="*/ 510733 w 539433"/>
              <a:gd name="connsiteY628" fmla="*/ 129230 h 461873"/>
              <a:gd name="connsiteX629" fmla="*/ 510733 w 539433"/>
              <a:gd name="connsiteY629" fmla="*/ 128943 h 461873"/>
              <a:gd name="connsiteX630" fmla="*/ 510968 w 539433"/>
              <a:gd name="connsiteY630" fmla="*/ 129230 h 461873"/>
              <a:gd name="connsiteX631" fmla="*/ 511176 w 539433"/>
              <a:gd name="connsiteY631" fmla="*/ 129230 h 461873"/>
              <a:gd name="connsiteX632" fmla="*/ 511411 w 539433"/>
              <a:gd name="connsiteY632" fmla="*/ 129491 h 461873"/>
              <a:gd name="connsiteX633" fmla="*/ 510968 w 539433"/>
              <a:gd name="connsiteY633" fmla="*/ 131160 h 461873"/>
              <a:gd name="connsiteX634" fmla="*/ 510733 w 539433"/>
              <a:gd name="connsiteY634" fmla="*/ 131447 h 461873"/>
              <a:gd name="connsiteX635" fmla="*/ 510499 w 539433"/>
              <a:gd name="connsiteY635" fmla="*/ 131708 h 461873"/>
              <a:gd name="connsiteX636" fmla="*/ 510055 w 539433"/>
              <a:gd name="connsiteY636" fmla="*/ 131995 h 461873"/>
              <a:gd name="connsiteX637" fmla="*/ 509612 w 539433"/>
              <a:gd name="connsiteY637" fmla="*/ 132282 h 461873"/>
              <a:gd name="connsiteX638" fmla="*/ 509377 w 539433"/>
              <a:gd name="connsiteY638" fmla="*/ 132282 h 461873"/>
              <a:gd name="connsiteX639" fmla="*/ 508257 w 539433"/>
              <a:gd name="connsiteY639" fmla="*/ 131708 h 461873"/>
              <a:gd name="connsiteX640" fmla="*/ 508022 w 539433"/>
              <a:gd name="connsiteY640" fmla="*/ 131708 h 461873"/>
              <a:gd name="connsiteX641" fmla="*/ 506901 w 539433"/>
              <a:gd name="connsiteY641" fmla="*/ 131447 h 461873"/>
              <a:gd name="connsiteX642" fmla="*/ 506667 w 539433"/>
              <a:gd name="connsiteY642" fmla="*/ 131447 h 461873"/>
              <a:gd name="connsiteX643" fmla="*/ 506223 w 539433"/>
              <a:gd name="connsiteY643" fmla="*/ 131160 h 461873"/>
              <a:gd name="connsiteX644" fmla="*/ 505780 w 539433"/>
              <a:gd name="connsiteY644" fmla="*/ 130612 h 461873"/>
              <a:gd name="connsiteX645" fmla="*/ 505546 w 539433"/>
              <a:gd name="connsiteY645" fmla="*/ 130612 h 461873"/>
              <a:gd name="connsiteX646" fmla="*/ 505546 w 539433"/>
              <a:gd name="connsiteY646" fmla="*/ 130039 h 461873"/>
              <a:gd name="connsiteX647" fmla="*/ 505780 w 539433"/>
              <a:gd name="connsiteY647" fmla="*/ 129778 h 461873"/>
              <a:gd name="connsiteX648" fmla="*/ 505780 w 539433"/>
              <a:gd name="connsiteY648" fmla="*/ 129491 h 461873"/>
              <a:gd name="connsiteX649" fmla="*/ 505546 w 539433"/>
              <a:gd name="connsiteY649" fmla="*/ 128943 h 461873"/>
              <a:gd name="connsiteX650" fmla="*/ 505546 w 539433"/>
              <a:gd name="connsiteY650" fmla="*/ 128656 h 461873"/>
              <a:gd name="connsiteX651" fmla="*/ 503512 w 539433"/>
              <a:gd name="connsiteY651" fmla="*/ 127013 h 461873"/>
              <a:gd name="connsiteX652" fmla="*/ 502157 w 539433"/>
              <a:gd name="connsiteY652" fmla="*/ 126178 h 461873"/>
              <a:gd name="connsiteX653" fmla="*/ 501714 w 539433"/>
              <a:gd name="connsiteY653" fmla="*/ 125891 h 461873"/>
              <a:gd name="connsiteX654" fmla="*/ 501036 w 539433"/>
              <a:gd name="connsiteY654" fmla="*/ 125891 h 461873"/>
              <a:gd name="connsiteX655" fmla="*/ 500124 w 539433"/>
              <a:gd name="connsiteY655" fmla="*/ 126178 h 461873"/>
              <a:gd name="connsiteX656" fmla="*/ 499681 w 539433"/>
              <a:gd name="connsiteY656" fmla="*/ 126178 h 461873"/>
              <a:gd name="connsiteX657" fmla="*/ 499003 w 539433"/>
              <a:gd name="connsiteY657" fmla="*/ 126726 h 461873"/>
              <a:gd name="connsiteX658" fmla="*/ 498768 w 539433"/>
              <a:gd name="connsiteY658" fmla="*/ 126726 h 461873"/>
              <a:gd name="connsiteX659" fmla="*/ 498325 w 539433"/>
              <a:gd name="connsiteY659" fmla="*/ 126726 h 461873"/>
              <a:gd name="connsiteX660" fmla="*/ 497882 w 539433"/>
              <a:gd name="connsiteY660" fmla="*/ 126726 h 461873"/>
              <a:gd name="connsiteX661" fmla="*/ 497413 w 539433"/>
              <a:gd name="connsiteY661" fmla="*/ 127013 h 461873"/>
              <a:gd name="connsiteX662" fmla="*/ 496969 w 539433"/>
              <a:gd name="connsiteY662" fmla="*/ 127561 h 461873"/>
              <a:gd name="connsiteX663" fmla="*/ 496761 w 539433"/>
              <a:gd name="connsiteY663" fmla="*/ 127821 h 461873"/>
              <a:gd name="connsiteX664" fmla="*/ 496292 w 539433"/>
              <a:gd name="connsiteY664" fmla="*/ 129230 h 461873"/>
              <a:gd name="connsiteX665" fmla="*/ 496083 w 539433"/>
              <a:gd name="connsiteY665" fmla="*/ 129778 h 461873"/>
              <a:gd name="connsiteX666" fmla="*/ 495849 w 539433"/>
              <a:gd name="connsiteY666" fmla="*/ 130039 h 461873"/>
              <a:gd name="connsiteX667" fmla="*/ 495614 w 539433"/>
              <a:gd name="connsiteY667" fmla="*/ 131160 h 461873"/>
              <a:gd name="connsiteX668" fmla="*/ 495406 w 539433"/>
              <a:gd name="connsiteY668" fmla="*/ 131995 h 461873"/>
              <a:gd name="connsiteX669" fmla="*/ 495614 w 539433"/>
              <a:gd name="connsiteY669" fmla="*/ 133665 h 461873"/>
              <a:gd name="connsiteX670" fmla="*/ 496083 w 539433"/>
              <a:gd name="connsiteY670" fmla="*/ 134499 h 461873"/>
              <a:gd name="connsiteX671" fmla="*/ 496292 w 539433"/>
              <a:gd name="connsiteY671" fmla="*/ 135047 h 461873"/>
              <a:gd name="connsiteX672" fmla="*/ 497204 w 539433"/>
              <a:gd name="connsiteY672" fmla="*/ 136717 h 461873"/>
              <a:gd name="connsiteX673" fmla="*/ 498768 w 539433"/>
              <a:gd name="connsiteY673" fmla="*/ 138099 h 461873"/>
              <a:gd name="connsiteX674" fmla="*/ 499003 w 539433"/>
              <a:gd name="connsiteY674" fmla="*/ 138360 h 461873"/>
              <a:gd name="connsiteX675" fmla="*/ 499003 w 539433"/>
              <a:gd name="connsiteY675" fmla="*/ 138647 h 461873"/>
              <a:gd name="connsiteX676" fmla="*/ 499003 w 539433"/>
              <a:gd name="connsiteY676" fmla="*/ 138934 h 461873"/>
              <a:gd name="connsiteX677" fmla="*/ 498560 w 539433"/>
              <a:gd name="connsiteY677" fmla="*/ 139742 h 461873"/>
              <a:gd name="connsiteX678" fmla="*/ 498325 w 539433"/>
              <a:gd name="connsiteY678" fmla="*/ 140317 h 461873"/>
              <a:gd name="connsiteX679" fmla="*/ 498091 w 539433"/>
              <a:gd name="connsiteY679" fmla="*/ 141125 h 461873"/>
              <a:gd name="connsiteX680" fmla="*/ 498091 w 539433"/>
              <a:gd name="connsiteY680" fmla="*/ 141412 h 461873"/>
              <a:gd name="connsiteX681" fmla="*/ 498091 w 539433"/>
              <a:gd name="connsiteY681" fmla="*/ 142247 h 461873"/>
              <a:gd name="connsiteX682" fmla="*/ 498091 w 539433"/>
              <a:gd name="connsiteY682" fmla="*/ 142534 h 461873"/>
              <a:gd name="connsiteX683" fmla="*/ 497882 w 539433"/>
              <a:gd name="connsiteY683" fmla="*/ 142795 h 461873"/>
              <a:gd name="connsiteX684" fmla="*/ 497647 w 539433"/>
              <a:gd name="connsiteY684" fmla="*/ 143342 h 461873"/>
              <a:gd name="connsiteX685" fmla="*/ 497413 w 539433"/>
              <a:gd name="connsiteY685" fmla="*/ 143629 h 461873"/>
              <a:gd name="connsiteX686" fmla="*/ 496527 w 539433"/>
              <a:gd name="connsiteY686" fmla="*/ 144464 h 461873"/>
              <a:gd name="connsiteX687" fmla="*/ 496292 w 539433"/>
              <a:gd name="connsiteY687" fmla="*/ 144751 h 461873"/>
              <a:gd name="connsiteX688" fmla="*/ 496083 w 539433"/>
              <a:gd name="connsiteY688" fmla="*/ 145012 h 461873"/>
              <a:gd name="connsiteX689" fmla="*/ 496083 w 539433"/>
              <a:gd name="connsiteY689" fmla="*/ 145299 h 461873"/>
              <a:gd name="connsiteX690" fmla="*/ 495849 w 539433"/>
              <a:gd name="connsiteY690" fmla="*/ 145847 h 461873"/>
              <a:gd name="connsiteX691" fmla="*/ 494728 w 539433"/>
              <a:gd name="connsiteY691" fmla="*/ 146942 h 461873"/>
              <a:gd name="connsiteX692" fmla="*/ 496083 w 539433"/>
              <a:gd name="connsiteY692" fmla="*/ 147777 h 461873"/>
              <a:gd name="connsiteX693" fmla="*/ 496527 w 539433"/>
              <a:gd name="connsiteY693" fmla="*/ 147777 h 461873"/>
              <a:gd name="connsiteX694" fmla="*/ 496083 w 539433"/>
              <a:gd name="connsiteY694" fmla="*/ 148325 h 461873"/>
              <a:gd name="connsiteX695" fmla="*/ 494936 w 539433"/>
              <a:gd name="connsiteY695" fmla="*/ 148899 h 461873"/>
              <a:gd name="connsiteX696" fmla="*/ 493372 w 539433"/>
              <a:gd name="connsiteY696" fmla="*/ 146394 h 461873"/>
              <a:gd name="connsiteX697" fmla="*/ 494259 w 539433"/>
              <a:gd name="connsiteY697" fmla="*/ 145299 h 461873"/>
              <a:gd name="connsiteX698" fmla="*/ 493372 w 539433"/>
              <a:gd name="connsiteY698" fmla="*/ 144464 h 461873"/>
              <a:gd name="connsiteX699" fmla="*/ 492903 w 539433"/>
              <a:gd name="connsiteY699" fmla="*/ 142795 h 461873"/>
              <a:gd name="connsiteX700" fmla="*/ 492903 w 539433"/>
              <a:gd name="connsiteY700" fmla="*/ 142247 h 461873"/>
              <a:gd name="connsiteX701" fmla="*/ 493138 w 539433"/>
              <a:gd name="connsiteY701" fmla="*/ 140864 h 461873"/>
              <a:gd name="connsiteX702" fmla="*/ 493581 w 539433"/>
              <a:gd name="connsiteY702" fmla="*/ 139195 h 461873"/>
              <a:gd name="connsiteX703" fmla="*/ 493581 w 539433"/>
              <a:gd name="connsiteY703" fmla="*/ 138934 h 461873"/>
              <a:gd name="connsiteX704" fmla="*/ 493581 w 539433"/>
              <a:gd name="connsiteY704" fmla="*/ 138647 h 461873"/>
              <a:gd name="connsiteX705" fmla="*/ 493138 w 539433"/>
              <a:gd name="connsiteY705" fmla="*/ 138099 h 461873"/>
              <a:gd name="connsiteX706" fmla="*/ 492251 w 539433"/>
              <a:gd name="connsiteY706" fmla="*/ 137264 h 461873"/>
              <a:gd name="connsiteX707" fmla="*/ 491782 w 539433"/>
              <a:gd name="connsiteY707" fmla="*/ 136978 h 461873"/>
              <a:gd name="connsiteX708" fmla="*/ 491104 w 539433"/>
              <a:gd name="connsiteY708" fmla="*/ 136978 h 461873"/>
              <a:gd name="connsiteX709" fmla="*/ 490218 w 539433"/>
              <a:gd name="connsiteY709" fmla="*/ 136978 h 461873"/>
              <a:gd name="connsiteX710" fmla="*/ 489984 w 539433"/>
              <a:gd name="connsiteY710" fmla="*/ 137264 h 461873"/>
              <a:gd name="connsiteX711" fmla="*/ 489306 w 539433"/>
              <a:gd name="connsiteY711" fmla="*/ 137264 h 461873"/>
              <a:gd name="connsiteX712" fmla="*/ 488628 w 539433"/>
              <a:gd name="connsiteY712" fmla="*/ 137812 h 461873"/>
              <a:gd name="connsiteX713" fmla="*/ 488185 w 539433"/>
              <a:gd name="connsiteY713" fmla="*/ 138360 h 461873"/>
              <a:gd name="connsiteX714" fmla="*/ 487950 w 539433"/>
              <a:gd name="connsiteY714" fmla="*/ 138647 h 461873"/>
              <a:gd name="connsiteX715" fmla="*/ 487507 w 539433"/>
              <a:gd name="connsiteY715" fmla="*/ 139482 h 461873"/>
              <a:gd name="connsiteX716" fmla="*/ 486829 w 539433"/>
              <a:gd name="connsiteY716" fmla="*/ 141960 h 461873"/>
              <a:gd name="connsiteX717" fmla="*/ 485709 w 539433"/>
              <a:gd name="connsiteY717" fmla="*/ 142534 h 461873"/>
              <a:gd name="connsiteX718" fmla="*/ 482555 w 539433"/>
              <a:gd name="connsiteY718" fmla="*/ 144464 h 461873"/>
              <a:gd name="connsiteX719" fmla="*/ 482555 w 539433"/>
              <a:gd name="connsiteY719" fmla="*/ 145012 h 461873"/>
              <a:gd name="connsiteX720" fmla="*/ 482555 w 539433"/>
              <a:gd name="connsiteY720" fmla="*/ 146134 h 461873"/>
              <a:gd name="connsiteX721" fmla="*/ 481407 w 539433"/>
              <a:gd name="connsiteY721" fmla="*/ 149447 h 461873"/>
              <a:gd name="connsiteX722" fmla="*/ 481642 w 539433"/>
              <a:gd name="connsiteY722" fmla="*/ 149734 h 461873"/>
              <a:gd name="connsiteX723" fmla="*/ 482320 w 539433"/>
              <a:gd name="connsiteY723" fmla="*/ 150542 h 461873"/>
              <a:gd name="connsiteX724" fmla="*/ 482998 w 539433"/>
              <a:gd name="connsiteY724" fmla="*/ 150829 h 461873"/>
              <a:gd name="connsiteX725" fmla="*/ 485239 w 539433"/>
              <a:gd name="connsiteY725" fmla="*/ 150829 h 461873"/>
              <a:gd name="connsiteX726" fmla="*/ 486386 w 539433"/>
              <a:gd name="connsiteY726" fmla="*/ 150542 h 461873"/>
              <a:gd name="connsiteX727" fmla="*/ 485474 w 539433"/>
              <a:gd name="connsiteY727" fmla="*/ 149160 h 461873"/>
              <a:gd name="connsiteX728" fmla="*/ 485239 w 539433"/>
              <a:gd name="connsiteY728" fmla="*/ 148064 h 461873"/>
              <a:gd name="connsiteX729" fmla="*/ 485031 w 539433"/>
              <a:gd name="connsiteY729" fmla="*/ 147516 h 461873"/>
              <a:gd name="connsiteX730" fmla="*/ 485239 w 539433"/>
              <a:gd name="connsiteY730" fmla="*/ 146942 h 461873"/>
              <a:gd name="connsiteX731" fmla="*/ 485474 w 539433"/>
              <a:gd name="connsiteY731" fmla="*/ 146681 h 461873"/>
              <a:gd name="connsiteX732" fmla="*/ 485709 w 539433"/>
              <a:gd name="connsiteY732" fmla="*/ 146394 h 461873"/>
              <a:gd name="connsiteX733" fmla="*/ 485917 w 539433"/>
              <a:gd name="connsiteY733" fmla="*/ 145847 h 461873"/>
              <a:gd name="connsiteX734" fmla="*/ 486386 w 539433"/>
              <a:gd name="connsiteY734" fmla="*/ 145847 h 461873"/>
              <a:gd name="connsiteX735" fmla="*/ 486829 w 539433"/>
              <a:gd name="connsiteY735" fmla="*/ 145560 h 461873"/>
              <a:gd name="connsiteX736" fmla="*/ 488185 w 539433"/>
              <a:gd name="connsiteY736" fmla="*/ 145847 h 461873"/>
              <a:gd name="connsiteX737" fmla="*/ 488863 w 539433"/>
              <a:gd name="connsiteY737" fmla="*/ 146134 h 461873"/>
              <a:gd name="connsiteX738" fmla="*/ 489071 w 539433"/>
              <a:gd name="connsiteY738" fmla="*/ 146394 h 461873"/>
              <a:gd name="connsiteX739" fmla="*/ 489306 w 539433"/>
              <a:gd name="connsiteY739" fmla="*/ 146942 h 461873"/>
              <a:gd name="connsiteX740" fmla="*/ 489540 w 539433"/>
              <a:gd name="connsiteY740" fmla="*/ 147229 h 461873"/>
              <a:gd name="connsiteX741" fmla="*/ 490427 w 539433"/>
              <a:gd name="connsiteY741" fmla="*/ 148064 h 461873"/>
              <a:gd name="connsiteX742" fmla="*/ 490896 w 539433"/>
              <a:gd name="connsiteY742" fmla="*/ 148325 h 461873"/>
              <a:gd name="connsiteX743" fmla="*/ 491339 w 539433"/>
              <a:gd name="connsiteY743" fmla="*/ 148612 h 461873"/>
              <a:gd name="connsiteX744" fmla="*/ 492251 w 539433"/>
              <a:gd name="connsiteY744" fmla="*/ 149447 h 461873"/>
              <a:gd name="connsiteX745" fmla="*/ 492460 w 539433"/>
              <a:gd name="connsiteY745" fmla="*/ 149447 h 461873"/>
              <a:gd name="connsiteX746" fmla="*/ 492903 w 539433"/>
              <a:gd name="connsiteY746" fmla="*/ 149447 h 461873"/>
              <a:gd name="connsiteX747" fmla="*/ 491782 w 539433"/>
              <a:gd name="connsiteY747" fmla="*/ 151664 h 461873"/>
              <a:gd name="connsiteX748" fmla="*/ 491339 w 539433"/>
              <a:gd name="connsiteY748" fmla="*/ 152212 h 461873"/>
              <a:gd name="connsiteX749" fmla="*/ 491104 w 539433"/>
              <a:gd name="connsiteY749" fmla="*/ 152759 h 461873"/>
              <a:gd name="connsiteX750" fmla="*/ 490896 w 539433"/>
              <a:gd name="connsiteY750" fmla="*/ 152759 h 461873"/>
              <a:gd name="connsiteX751" fmla="*/ 490427 w 539433"/>
              <a:gd name="connsiteY751" fmla="*/ 153046 h 461873"/>
              <a:gd name="connsiteX752" fmla="*/ 489984 w 539433"/>
              <a:gd name="connsiteY752" fmla="*/ 153881 h 461873"/>
              <a:gd name="connsiteX753" fmla="*/ 489306 w 539433"/>
              <a:gd name="connsiteY753" fmla="*/ 154977 h 461873"/>
              <a:gd name="connsiteX754" fmla="*/ 489071 w 539433"/>
              <a:gd name="connsiteY754" fmla="*/ 154977 h 461873"/>
              <a:gd name="connsiteX755" fmla="*/ 489749 w 539433"/>
              <a:gd name="connsiteY755" fmla="*/ 156359 h 461873"/>
              <a:gd name="connsiteX756" fmla="*/ 489306 w 539433"/>
              <a:gd name="connsiteY756" fmla="*/ 157481 h 461873"/>
              <a:gd name="connsiteX757" fmla="*/ 489071 w 539433"/>
              <a:gd name="connsiteY757" fmla="*/ 159959 h 461873"/>
              <a:gd name="connsiteX758" fmla="*/ 488185 w 539433"/>
              <a:gd name="connsiteY758" fmla="*/ 160246 h 461873"/>
              <a:gd name="connsiteX759" fmla="*/ 487716 w 539433"/>
              <a:gd name="connsiteY759" fmla="*/ 160246 h 461873"/>
              <a:gd name="connsiteX760" fmla="*/ 487507 w 539433"/>
              <a:gd name="connsiteY760" fmla="*/ 160246 h 461873"/>
              <a:gd name="connsiteX761" fmla="*/ 486595 w 539433"/>
              <a:gd name="connsiteY761" fmla="*/ 160794 h 461873"/>
              <a:gd name="connsiteX762" fmla="*/ 485917 w 539433"/>
              <a:gd name="connsiteY762" fmla="*/ 160794 h 461873"/>
              <a:gd name="connsiteX763" fmla="*/ 484796 w 539433"/>
              <a:gd name="connsiteY763" fmla="*/ 160246 h 461873"/>
              <a:gd name="connsiteX764" fmla="*/ 484353 w 539433"/>
              <a:gd name="connsiteY764" fmla="*/ 160507 h 461873"/>
              <a:gd name="connsiteX765" fmla="*/ 483675 w 539433"/>
              <a:gd name="connsiteY765" fmla="*/ 160794 h 461873"/>
              <a:gd name="connsiteX766" fmla="*/ 483441 w 539433"/>
              <a:gd name="connsiteY766" fmla="*/ 160794 h 461873"/>
              <a:gd name="connsiteX767" fmla="*/ 483206 w 539433"/>
              <a:gd name="connsiteY767" fmla="*/ 161342 h 461873"/>
              <a:gd name="connsiteX768" fmla="*/ 482998 w 539433"/>
              <a:gd name="connsiteY768" fmla="*/ 161628 h 461873"/>
              <a:gd name="connsiteX769" fmla="*/ 482555 w 539433"/>
              <a:gd name="connsiteY769" fmla="*/ 163272 h 461873"/>
              <a:gd name="connsiteX770" fmla="*/ 482763 w 539433"/>
              <a:gd name="connsiteY770" fmla="*/ 163559 h 461873"/>
              <a:gd name="connsiteX771" fmla="*/ 482998 w 539433"/>
              <a:gd name="connsiteY771" fmla="*/ 164107 h 461873"/>
              <a:gd name="connsiteX772" fmla="*/ 483675 w 539433"/>
              <a:gd name="connsiteY772" fmla="*/ 165776 h 461873"/>
              <a:gd name="connsiteX773" fmla="*/ 484561 w 539433"/>
              <a:gd name="connsiteY773" fmla="*/ 166585 h 461873"/>
              <a:gd name="connsiteX774" fmla="*/ 485239 w 539433"/>
              <a:gd name="connsiteY774" fmla="*/ 166872 h 461873"/>
              <a:gd name="connsiteX775" fmla="*/ 485709 w 539433"/>
              <a:gd name="connsiteY775" fmla="*/ 167159 h 461873"/>
              <a:gd name="connsiteX776" fmla="*/ 486595 w 539433"/>
              <a:gd name="connsiteY776" fmla="*/ 166872 h 461873"/>
              <a:gd name="connsiteX777" fmla="*/ 487507 w 539433"/>
              <a:gd name="connsiteY777" fmla="*/ 166872 h 461873"/>
              <a:gd name="connsiteX778" fmla="*/ 488394 w 539433"/>
              <a:gd name="connsiteY778" fmla="*/ 166585 h 461873"/>
              <a:gd name="connsiteX779" fmla="*/ 489071 w 539433"/>
              <a:gd name="connsiteY779" fmla="*/ 166585 h 461873"/>
              <a:gd name="connsiteX780" fmla="*/ 489540 w 539433"/>
              <a:gd name="connsiteY780" fmla="*/ 166872 h 461873"/>
              <a:gd name="connsiteX781" fmla="*/ 490218 w 539433"/>
              <a:gd name="connsiteY781" fmla="*/ 167159 h 461873"/>
              <a:gd name="connsiteX782" fmla="*/ 490427 w 539433"/>
              <a:gd name="connsiteY782" fmla="*/ 167420 h 461873"/>
              <a:gd name="connsiteX783" fmla="*/ 491104 w 539433"/>
              <a:gd name="connsiteY783" fmla="*/ 168515 h 461873"/>
              <a:gd name="connsiteX784" fmla="*/ 491574 w 539433"/>
              <a:gd name="connsiteY784" fmla="*/ 169350 h 461873"/>
              <a:gd name="connsiteX785" fmla="*/ 492017 w 539433"/>
              <a:gd name="connsiteY785" fmla="*/ 169898 h 461873"/>
              <a:gd name="connsiteX786" fmla="*/ 492460 w 539433"/>
              <a:gd name="connsiteY786" fmla="*/ 170472 h 461873"/>
              <a:gd name="connsiteX787" fmla="*/ 492694 w 539433"/>
              <a:gd name="connsiteY787" fmla="*/ 170732 h 461873"/>
              <a:gd name="connsiteX788" fmla="*/ 492903 w 539433"/>
              <a:gd name="connsiteY788" fmla="*/ 171280 h 461873"/>
              <a:gd name="connsiteX789" fmla="*/ 492903 w 539433"/>
              <a:gd name="connsiteY789" fmla="*/ 171854 h 461873"/>
              <a:gd name="connsiteX790" fmla="*/ 492903 w 539433"/>
              <a:gd name="connsiteY790" fmla="*/ 172402 h 461873"/>
              <a:gd name="connsiteX791" fmla="*/ 492903 w 539433"/>
              <a:gd name="connsiteY791" fmla="*/ 172663 h 461873"/>
              <a:gd name="connsiteX792" fmla="*/ 492694 w 539433"/>
              <a:gd name="connsiteY792" fmla="*/ 172950 h 461873"/>
              <a:gd name="connsiteX793" fmla="*/ 492251 w 539433"/>
              <a:gd name="connsiteY793" fmla="*/ 172950 h 461873"/>
              <a:gd name="connsiteX794" fmla="*/ 491782 w 539433"/>
              <a:gd name="connsiteY794" fmla="*/ 172663 h 461873"/>
              <a:gd name="connsiteX795" fmla="*/ 491339 w 539433"/>
              <a:gd name="connsiteY795" fmla="*/ 172402 h 461873"/>
              <a:gd name="connsiteX796" fmla="*/ 490896 w 539433"/>
              <a:gd name="connsiteY796" fmla="*/ 173498 h 461873"/>
              <a:gd name="connsiteX797" fmla="*/ 490427 w 539433"/>
              <a:gd name="connsiteY797" fmla="*/ 174593 h 461873"/>
              <a:gd name="connsiteX798" fmla="*/ 489071 w 539433"/>
              <a:gd name="connsiteY798" fmla="*/ 174045 h 461873"/>
              <a:gd name="connsiteX799" fmla="*/ 488394 w 539433"/>
              <a:gd name="connsiteY799" fmla="*/ 174332 h 461873"/>
              <a:gd name="connsiteX800" fmla="*/ 488185 w 539433"/>
              <a:gd name="connsiteY800" fmla="*/ 175428 h 461873"/>
              <a:gd name="connsiteX801" fmla="*/ 488185 w 539433"/>
              <a:gd name="connsiteY801" fmla="*/ 175715 h 461873"/>
              <a:gd name="connsiteX802" fmla="*/ 488628 w 539433"/>
              <a:gd name="connsiteY802" fmla="*/ 176550 h 461873"/>
              <a:gd name="connsiteX803" fmla="*/ 488863 w 539433"/>
              <a:gd name="connsiteY803" fmla="*/ 176811 h 461873"/>
              <a:gd name="connsiteX804" fmla="*/ 489071 w 539433"/>
              <a:gd name="connsiteY804" fmla="*/ 176811 h 461873"/>
              <a:gd name="connsiteX805" fmla="*/ 489306 w 539433"/>
              <a:gd name="connsiteY805" fmla="*/ 177358 h 461873"/>
              <a:gd name="connsiteX806" fmla="*/ 489540 w 539433"/>
              <a:gd name="connsiteY806" fmla="*/ 177906 h 461873"/>
              <a:gd name="connsiteX807" fmla="*/ 489749 w 539433"/>
              <a:gd name="connsiteY807" fmla="*/ 178193 h 461873"/>
              <a:gd name="connsiteX808" fmla="*/ 490218 w 539433"/>
              <a:gd name="connsiteY808" fmla="*/ 178741 h 461873"/>
              <a:gd name="connsiteX809" fmla="*/ 490427 w 539433"/>
              <a:gd name="connsiteY809" fmla="*/ 179289 h 461873"/>
              <a:gd name="connsiteX810" fmla="*/ 490896 w 539433"/>
              <a:gd name="connsiteY810" fmla="*/ 179862 h 461873"/>
              <a:gd name="connsiteX811" fmla="*/ 491104 w 539433"/>
              <a:gd name="connsiteY811" fmla="*/ 179862 h 461873"/>
              <a:gd name="connsiteX812" fmla="*/ 493372 w 539433"/>
              <a:gd name="connsiteY812" fmla="*/ 180123 h 461873"/>
              <a:gd name="connsiteX813" fmla="*/ 493581 w 539433"/>
              <a:gd name="connsiteY813" fmla="*/ 180410 h 461873"/>
              <a:gd name="connsiteX814" fmla="*/ 493815 w 539433"/>
              <a:gd name="connsiteY814" fmla="*/ 180671 h 461873"/>
              <a:gd name="connsiteX815" fmla="*/ 493815 w 539433"/>
              <a:gd name="connsiteY815" fmla="*/ 181793 h 461873"/>
              <a:gd name="connsiteX816" fmla="*/ 494050 w 539433"/>
              <a:gd name="connsiteY816" fmla="*/ 182054 h 461873"/>
              <a:gd name="connsiteX817" fmla="*/ 493815 w 539433"/>
              <a:gd name="connsiteY817" fmla="*/ 182341 h 461873"/>
              <a:gd name="connsiteX818" fmla="*/ 493815 w 539433"/>
              <a:gd name="connsiteY818" fmla="*/ 182601 h 461873"/>
              <a:gd name="connsiteX819" fmla="*/ 493138 w 539433"/>
              <a:gd name="connsiteY819" fmla="*/ 183175 h 461873"/>
              <a:gd name="connsiteX820" fmla="*/ 492694 w 539433"/>
              <a:gd name="connsiteY820" fmla="*/ 183723 h 461873"/>
              <a:gd name="connsiteX821" fmla="*/ 492017 w 539433"/>
              <a:gd name="connsiteY821" fmla="*/ 184532 h 461873"/>
              <a:gd name="connsiteX822" fmla="*/ 491574 w 539433"/>
              <a:gd name="connsiteY822" fmla="*/ 184819 h 461873"/>
              <a:gd name="connsiteX823" fmla="*/ 491104 w 539433"/>
              <a:gd name="connsiteY823" fmla="*/ 184819 h 461873"/>
              <a:gd name="connsiteX824" fmla="*/ 489984 w 539433"/>
              <a:gd name="connsiteY824" fmla="*/ 185106 h 461873"/>
              <a:gd name="connsiteX825" fmla="*/ 489071 w 539433"/>
              <a:gd name="connsiteY825" fmla="*/ 184819 h 461873"/>
              <a:gd name="connsiteX826" fmla="*/ 485917 w 539433"/>
              <a:gd name="connsiteY826" fmla="*/ 182888 h 461873"/>
              <a:gd name="connsiteX827" fmla="*/ 485474 w 539433"/>
              <a:gd name="connsiteY827" fmla="*/ 182601 h 461873"/>
              <a:gd name="connsiteX828" fmla="*/ 485239 w 539433"/>
              <a:gd name="connsiteY828" fmla="*/ 182601 h 461873"/>
              <a:gd name="connsiteX829" fmla="*/ 484119 w 539433"/>
              <a:gd name="connsiteY829" fmla="*/ 183175 h 461873"/>
              <a:gd name="connsiteX830" fmla="*/ 483675 w 539433"/>
              <a:gd name="connsiteY830" fmla="*/ 183436 h 461873"/>
              <a:gd name="connsiteX831" fmla="*/ 482998 w 539433"/>
              <a:gd name="connsiteY831" fmla="*/ 183984 h 461873"/>
              <a:gd name="connsiteX832" fmla="*/ 482763 w 539433"/>
              <a:gd name="connsiteY832" fmla="*/ 184271 h 461873"/>
              <a:gd name="connsiteX833" fmla="*/ 482085 w 539433"/>
              <a:gd name="connsiteY833" fmla="*/ 184819 h 461873"/>
              <a:gd name="connsiteX834" fmla="*/ 481877 w 539433"/>
              <a:gd name="connsiteY834" fmla="*/ 185654 h 461873"/>
              <a:gd name="connsiteX835" fmla="*/ 481199 w 539433"/>
              <a:gd name="connsiteY835" fmla="*/ 188392 h 461873"/>
              <a:gd name="connsiteX836" fmla="*/ 480521 w 539433"/>
              <a:gd name="connsiteY836" fmla="*/ 190610 h 461873"/>
              <a:gd name="connsiteX837" fmla="*/ 479843 w 539433"/>
              <a:gd name="connsiteY837" fmla="*/ 192253 h 461873"/>
              <a:gd name="connsiteX838" fmla="*/ 479609 w 539433"/>
              <a:gd name="connsiteY838" fmla="*/ 193088 h 461873"/>
              <a:gd name="connsiteX839" fmla="*/ 479609 w 539433"/>
              <a:gd name="connsiteY839" fmla="*/ 193923 h 461873"/>
              <a:gd name="connsiteX840" fmla="*/ 479609 w 539433"/>
              <a:gd name="connsiteY840" fmla="*/ 194757 h 461873"/>
              <a:gd name="connsiteX841" fmla="*/ 479609 w 539433"/>
              <a:gd name="connsiteY841" fmla="*/ 195566 h 461873"/>
              <a:gd name="connsiteX842" fmla="*/ 479166 w 539433"/>
              <a:gd name="connsiteY842" fmla="*/ 196114 h 461873"/>
              <a:gd name="connsiteX843" fmla="*/ 479166 w 539433"/>
              <a:gd name="connsiteY843" fmla="*/ 196401 h 461873"/>
              <a:gd name="connsiteX844" fmla="*/ 478253 w 539433"/>
              <a:gd name="connsiteY844" fmla="*/ 196949 h 461873"/>
              <a:gd name="connsiteX845" fmla="*/ 477810 w 539433"/>
              <a:gd name="connsiteY845" fmla="*/ 197236 h 461873"/>
              <a:gd name="connsiteX846" fmla="*/ 477576 w 539433"/>
              <a:gd name="connsiteY846" fmla="*/ 197236 h 461873"/>
              <a:gd name="connsiteX847" fmla="*/ 476689 w 539433"/>
              <a:gd name="connsiteY847" fmla="*/ 196688 h 461873"/>
              <a:gd name="connsiteX848" fmla="*/ 476012 w 539433"/>
              <a:gd name="connsiteY848" fmla="*/ 196401 h 461873"/>
              <a:gd name="connsiteX849" fmla="*/ 473066 w 539433"/>
              <a:gd name="connsiteY849" fmla="*/ 196114 h 461873"/>
              <a:gd name="connsiteX850" fmla="*/ 472388 w 539433"/>
              <a:gd name="connsiteY850" fmla="*/ 195853 h 461873"/>
              <a:gd name="connsiteX851" fmla="*/ 472388 w 539433"/>
              <a:gd name="connsiteY851" fmla="*/ 195566 h 461873"/>
              <a:gd name="connsiteX852" fmla="*/ 472388 w 539433"/>
              <a:gd name="connsiteY852" fmla="*/ 195305 h 461873"/>
              <a:gd name="connsiteX853" fmla="*/ 472180 w 539433"/>
              <a:gd name="connsiteY853" fmla="*/ 195305 h 461873"/>
              <a:gd name="connsiteX854" fmla="*/ 469234 w 539433"/>
              <a:gd name="connsiteY854" fmla="*/ 195018 h 461873"/>
              <a:gd name="connsiteX855" fmla="*/ 468999 w 539433"/>
              <a:gd name="connsiteY855" fmla="*/ 195305 h 461873"/>
              <a:gd name="connsiteX856" fmla="*/ 468791 w 539433"/>
              <a:gd name="connsiteY856" fmla="*/ 195566 h 461873"/>
              <a:gd name="connsiteX857" fmla="*/ 468322 w 539433"/>
              <a:gd name="connsiteY857" fmla="*/ 196688 h 461873"/>
              <a:gd name="connsiteX858" fmla="*/ 467670 w 539433"/>
              <a:gd name="connsiteY858" fmla="*/ 198044 h 461873"/>
              <a:gd name="connsiteX859" fmla="*/ 467436 w 539433"/>
              <a:gd name="connsiteY859" fmla="*/ 199166 h 461873"/>
              <a:gd name="connsiteX860" fmla="*/ 467201 w 539433"/>
              <a:gd name="connsiteY860" fmla="*/ 199975 h 461873"/>
              <a:gd name="connsiteX861" fmla="*/ 467436 w 539433"/>
              <a:gd name="connsiteY861" fmla="*/ 200522 h 461873"/>
              <a:gd name="connsiteX862" fmla="*/ 467436 w 539433"/>
              <a:gd name="connsiteY862" fmla="*/ 201096 h 461873"/>
              <a:gd name="connsiteX863" fmla="*/ 467879 w 539433"/>
              <a:gd name="connsiteY863" fmla="*/ 202453 h 461873"/>
              <a:gd name="connsiteX864" fmla="*/ 468113 w 539433"/>
              <a:gd name="connsiteY864" fmla="*/ 203000 h 461873"/>
              <a:gd name="connsiteX865" fmla="*/ 468791 w 539433"/>
              <a:gd name="connsiteY865" fmla="*/ 203835 h 461873"/>
              <a:gd name="connsiteX866" fmla="*/ 469234 w 539433"/>
              <a:gd name="connsiteY866" fmla="*/ 203835 h 461873"/>
              <a:gd name="connsiteX867" fmla="*/ 469912 w 539433"/>
              <a:gd name="connsiteY867" fmla="*/ 204122 h 461873"/>
              <a:gd name="connsiteX868" fmla="*/ 470355 w 539433"/>
              <a:gd name="connsiteY868" fmla="*/ 204931 h 461873"/>
              <a:gd name="connsiteX869" fmla="*/ 470824 w 539433"/>
              <a:gd name="connsiteY869" fmla="*/ 205218 h 461873"/>
              <a:gd name="connsiteX870" fmla="*/ 472857 w 539433"/>
              <a:gd name="connsiteY870" fmla="*/ 206053 h 461873"/>
              <a:gd name="connsiteX871" fmla="*/ 473509 w 539433"/>
              <a:gd name="connsiteY871" fmla="*/ 206600 h 461873"/>
              <a:gd name="connsiteX872" fmla="*/ 473744 w 539433"/>
              <a:gd name="connsiteY872" fmla="*/ 207148 h 461873"/>
              <a:gd name="connsiteX873" fmla="*/ 473978 w 539433"/>
              <a:gd name="connsiteY873" fmla="*/ 207148 h 461873"/>
              <a:gd name="connsiteX874" fmla="*/ 473978 w 539433"/>
              <a:gd name="connsiteY874" fmla="*/ 207409 h 461873"/>
              <a:gd name="connsiteX875" fmla="*/ 474187 w 539433"/>
              <a:gd name="connsiteY875" fmla="*/ 207957 h 461873"/>
              <a:gd name="connsiteX876" fmla="*/ 474422 w 539433"/>
              <a:gd name="connsiteY876" fmla="*/ 208792 h 461873"/>
              <a:gd name="connsiteX877" fmla="*/ 474422 w 539433"/>
              <a:gd name="connsiteY877" fmla="*/ 211009 h 461873"/>
              <a:gd name="connsiteX878" fmla="*/ 474187 w 539433"/>
              <a:gd name="connsiteY878" fmla="*/ 211817 h 461873"/>
              <a:gd name="connsiteX879" fmla="*/ 473978 w 539433"/>
              <a:gd name="connsiteY879" fmla="*/ 212652 h 461873"/>
              <a:gd name="connsiteX880" fmla="*/ 473744 w 539433"/>
              <a:gd name="connsiteY880" fmla="*/ 212913 h 461873"/>
              <a:gd name="connsiteX881" fmla="*/ 470590 w 539433"/>
              <a:gd name="connsiteY881" fmla="*/ 215130 h 461873"/>
              <a:gd name="connsiteX882" fmla="*/ 468113 w 539433"/>
              <a:gd name="connsiteY882" fmla="*/ 216513 h 461873"/>
              <a:gd name="connsiteX883" fmla="*/ 467436 w 539433"/>
              <a:gd name="connsiteY883" fmla="*/ 217061 h 461873"/>
              <a:gd name="connsiteX884" fmla="*/ 466992 w 539433"/>
              <a:gd name="connsiteY884" fmla="*/ 217609 h 461873"/>
              <a:gd name="connsiteX885" fmla="*/ 467879 w 539433"/>
              <a:gd name="connsiteY885" fmla="*/ 218965 h 461873"/>
              <a:gd name="connsiteX886" fmla="*/ 468113 w 539433"/>
              <a:gd name="connsiteY886" fmla="*/ 219252 h 461873"/>
              <a:gd name="connsiteX887" fmla="*/ 468113 w 539433"/>
              <a:gd name="connsiteY887" fmla="*/ 219513 h 461873"/>
              <a:gd name="connsiteX888" fmla="*/ 468113 w 539433"/>
              <a:gd name="connsiteY888" fmla="*/ 219800 h 461873"/>
              <a:gd name="connsiteX889" fmla="*/ 468113 w 539433"/>
              <a:gd name="connsiteY889" fmla="*/ 220347 h 461873"/>
              <a:gd name="connsiteX890" fmla="*/ 467670 w 539433"/>
              <a:gd name="connsiteY890" fmla="*/ 220895 h 461873"/>
              <a:gd name="connsiteX891" fmla="*/ 467201 w 539433"/>
              <a:gd name="connsiteY891" fmla="*/ 221182 h 461873"/>
              <a:gd name="connsiteX892" fmla="*/ 466314 w 539433"/>
              <a:gd name="connsiteY892" fmla="*/ 221182 h 461873"/>
              <a:gd name="connsiteX893" fmla="*/ 465845 w 539433"/>
              <a:gd name="connsiteY893" fmla="*/ 220895 h 461873"/>
              <a:gd name="connsiteX894" fmla="*/ 464959 w 539433"/>
              <a:gd name="connsiteY894" fmla="*/ 220087 h 461873"/>
              <a:gd name="connsiteX895" fmla="*/ 464490 w 539433"/>
              <a:gd name="connsiteY895" fmla="*/ 219513 h 461873"/>
              <a:gd name="connsiteX896" fmla="*/ 464047 w 539433"/>
              <a:gd name="connsiteY896" fmla="*/ 218965 h 461873"/>
              <a:gd name="connsiteX897" fmla="*/ 463134 w 539433"/>
              <a:gd name="connsiteY897" fmla="*/ 219800 h 461873"/>
              <a:gd name="connsiteX898" fmla="*/ 462691 w 539433"/>
              <a:gd name="connsiteY898" fmla="*/ 220087 h 461873"/>
              <a:gd name="connsiteX899" fmla="*/ 459772 w 539433"/>
              <a:gd name="connsiteY899" fmla="*/ 220895 h 461873"/>
              <a:gd name="connsiteX900" fmla="*/ 457504 w 539433"/>
              <a:gd name="connsiteY900" fmla="*/ 222278 h 461873"/>
              <a:gd name="connsiteX901" fmla="*/ 456618 w 539433"/>
              <a:gd name="connsiteY901" fmla="*/ 222539 h 461873"/>
              <a:gd name="connsiteX902" fmla="*/ 456383 w 539433"/>
              <a:gd name="connsiteY902" fmla="*/ 222826 h 461873"/>
              <a:gd name="connsiteX903" fmla="*/ 455940 w 539433"/>
              <a:gd name="connsiteY903" fmla="*/ 222826 h 461873"/>
              <a:gd name="connsiteX904" fmla="*/ 455262 w 539433"/>
              <a:gd name="connsiteY904" fmla="*/ 222539 h 461873"/>
              <a:gd name="connsiteX905" fmla="*/ 455028 w 539433"/>
              <a:gd name="connsiteY905" fmla="*/ 222539 h 461873"/>
              <a:gd name="connsiteX906" fmla="*/ 454350 w 539433"/>
              <a:gd name="connsiteY906" fmla="*/ 221443 h 461873"/>
              <a:gd name="connsiteX907" fmla="*/ 454350 w 539433"/>
              <a:gd name="connsiteY907" fmla="*/ 220634 h 461873"/>
              <a:gd name="connsiteX908" fmla="*/ 454115 w 539433"/>
              <a:gd name="connsiteY908" fmla="*/ 219800 h 461873"/>
              <a:gd name="connsiteX909" fmla="*/ 454115 w 539433"/>
              <a:gd name="connsiteY909" fmla="*/ 219252 h 461873"/>
              <a:gd name="connsiteX910" fmla="*/ 454350 w 539433"/>
              <a:gd name="connsiteY910" fmla="*/ 218417 h 461873"/>
              <a:gd name="connsiteX911" fmla="*/ 454350 w 539433"/>
              <a:gd name="connsiteY911" fmla="*/ 218156 h 461873"/>
              <a:gd name="connsiteX912" fmla="*/ 454350 w 539433"/>
              <a:gd name="connsiteY912" fmla="*/ 217609 h 461873"/>
              <a:gd name="connsiteX913" fmla="*/ 453672 w 539433"/>
              <a:gd name="connsiteY913" fmla="*/ 216226 h 461873"/>
              <a:gd name="connsiteX914" fmla="*/ 453437 w 539433"/>
              <a:gd name="connsiteY914" fmla="*/ 215939 h 461873"/>
              <a:gd name="connsiteX915" fmla="*/ 452994 w 539433"/>
              <a:gd name="connsiteY915" fmla="*/ 215678 h 461873"/>
              <a:gd name="connsiteX916" fmla="*/ 452786 w 539433"/>
              <a:gd name="connsiteY916" fmla="*/ 215391 h 461873"/>
              <a:gd name="connsiteX917" fmla="*/ 451639 w 539433"/>
              <a:gd name="connsiteY917" fmla="*/ 215130 h 461873"/>
              <a:gd name="connsiteX918" fmla="*/ 451196 w 539433"/>
              <a:gd name="connsiteY918" fmla="*/ 214843 h 461873"/>
              <a:gd name="connsiteX919" fmla="*/ 450518 w 539433"/>
              <a:gd name="connsiteY919" fmla="*/ 215130 h 461873"/>
              <a:gd name="connsiteX920" fmla="*/ 449397 w 539433"/>
              <a:gd name="connsiteY920" fmla="*/ 215678 h 461873"/>
              <a:gd name="connsiteX921" fmla="*/ 448928 w 539433"/>
              <a:gd name="connsiteY921" fmla="*/ 215939 h 461873"/>
              <a:gd name="connsiteX922" fmla="*/ 448485 w 539433"/>
              <a:gd name="connsiteY922" fmla="*/ 216774 h 461873"/>
              <a:gd name="connsiteX923" fmla="*/ 448485 w 539433"/>
              <a:gd name="connsiteY923" fmla="*/ 217061 h 461873"/>
              <a:gd name="connsiteX924" fmla="*/ 448276 w 539433"/>
              <a:gd name="connsiteY924" fmla="*/ 217869 h 461873"/>
              <a:gd name="connsiteX925" fmla="*/ 448485 w 539433"/>
              <a:gd name="connsiteY925" fmla="*/ 218965 h 461873"/>
              <a:gd name="connsiteX926" fmla="*/ 448719 w 539433"/>
              <a:gd name="connsiteY926" fmla="*/ 219513 h 461873"/>
              <a:gd name="connsiteX927" fmla="*/ 449606 w 539433"/>
              <a:gd name="connsiteY927" fmla="*/ 220634 h 461873"/>
              <a:gd name="connsiteX928" fmla="*/ 450752 w 539433"/>
              <a:gd name="connsiteY928" fmla="*/ 222539 h 461873"/>
              <a:gd name="connsiteX929" fmla="*/ 451430 w 539433"/>
              <a:gd name="connsiteY929" fmla="*/ 223921 h 461873"/>
              <a:gd name="connsiteX930" fmla="*/ 451430 w 539433"/>
              <a:gd name="connsiteY930" fmla="*/ 224469 h 461873"/>
              <a:gd name="connsiteX931" fmla="*/ 451196 w 539433"/>
              <a:gd name="connsiteY931" fmla="*/ 225017 h 461873"/>
              <a:gd name="connsiteX932" fmla="*/ 450518 w 539433"/>
              <a:gd name="connsiteY932" fmla="*/ 225565 h 461873"/>
              <a:gd name="connsiteX933" fmla="*/ 449840 w 539433"/>
              <a:gd name="connsiteY933" fmla="*/ 226400 h 461873"/>
              <a:gd name="connsiteX934" fmla="*/ 449840 w 539433"/>
              <a:gd name="connsiteY934" fmla="*/ 226686 h 461873"/>
              <a:gd name="connsiteX935" fmla="*/ 449606 w 539433"/>
              <a:gd name="connsiteY935" fmla="*/ 227234 h 461873"/>
              <a:gd name="connsiteX936" fmla="*/ 449397 w 539433"/>
              <a:gd name="connsiteY936" fmla="*/ 228043 h 461873"/>
              <a:gd name="connsiteX937" fmla="*/ 449606 w 539433"/>
              <a:gd name="connsiteY937" fmla="*/ 228591 h 461873"/>
              <a:gd name="connsiteX938" fmla="*/ 449840 w 539433"/>
              <a:gd name="connsiteY938" fmla="*/ 229686 h 461873"/>
              <a:gd name="connsiteX939" fmla="*/ 451196 w 539433"/>
              <a:gd name="connsiteY939" fmla="*/ 231904 h 461873"/>
              <a:gd name="connsiteX940" fmla="*/ 451873 w 539433"/>
              <a:gd name="connsiteY940" fmla="*/ 233260 h 461873"/>
              <a:gd name="connsiteX941" fmla="*/ 452108 w 539433"/>
              <a:gd name="connsiteY941" fmla="*/ 233808 h 461873"/>
              <a:gd name="connsiteX942" fmla="*/ 452108 w 539433"/>
              <a:gd name="connsiteY942" fmla="*/ 234355 h 461873"/>
              <a:gd name="connsiteX943" fmla="*/ 451873 w 539433"/>
              <a:gd name="connsiteY943" fmla="*/ 234642 h 461873"/>
              <a:gd name="connsiteX944" fmla="*/ 451873 w 539433"/>
              <a:gd name="connsiteY944" fmla="*/ 234903 h 461873"/>
              <a:gd name="connsiteX945" fmla="*/ 451639 w 539433"/>
              <a:gd name="connsiteY945" fmla="*/ 235477 h 461873"/>
              <a:gd name="connsiteX946" fmla="*/ 451196 w 539433"/>
              <a:gd name="connsiteY946" fmla="*/ 236025 h 461873"/>
              <a:gd name="connsiteX947" fmla="*/ 450075 w 539433"/>
              <a:gd name="connsiteY947" fmla="*/ 236573 h 461873"/>
              <a:gd name="connsiteX948" fmla="*/ 448928 w 539433"/>
              <a:gd name="connsiteY948" fmla="*/ 236834 h 461873"/>
              <a:gd name="connsiteX949" fmla="*/ 448042 w 539433"/>
              <a:gd name="connsiteY949" fmla="*/ 237121 h 461873"/>
              <a:gd name="connsiteX950" fmla="*/ 446451 w 539433"/>
              <a:gd name="connsiteY950" fmla="*/ 237121 h 461873"/>
              <a:gd name="connsiteX951" fmla="*/ 445565 w 539433"/>
              <a:gd name="connsiteY951" fmla="*/ 236573 h 461873"/>
              <a:gd name="connsiteX952" fmla="*/ 444653 w 539433"/>
              <a:gd name="connsiteY952" fmla="*/ 236025 h 461873"/>
              <a:gd name="connsiteX953" fmla="*/ 444210 w 539433"/>
              <a:gd name="connsiteY953" fmla="*/ 235190 h 461873"/>
              <a:gd name="connsiteX954" fmla="*/ 444210 w 539433"/>
              <a:gd name="connsiteY954" fmla="*/ 234642 h 461873"/>
              <a:gd name="connsiteX955" fmla="*/ 443975 w 539433"/>
              <a:gd name="connsiteY955" fmla="*/ 233547 h 461873"/>
              <a:gd name="connsiteX956" fmla="*/ 444210 w 539433"/>
              <a:gd name="connsiteY956" fmla="*/ 232999 h 461873"/>
              <a:gd name="connsiteX957" fmla="*/ 444887 w 539433"/>
              <a:gd name="connsiteY957" fmla="*/ 232451 h 461873"/>
              <a:gd name="connsiteX958" fmla="*/ 446243 w 539433"/>
              <a:gd name="connsiteY958" fmla="*/ 231617 h 461873"/>
              <a:gd name="connsiteX959" fmla="*/ 446686 w 539433"/>
              <a:gd name="connsiteY959" fmla="*/ 231069 h 461873"/>
              <a:gd name="connsiteX960" fmla="*/ 446686 w 539433"/>
              <a:gd name="connsiteY960" fmla="*/ 230808 h 461873"/>
              <a:gd name="connsiteX961" fmla="*/ 446686 w 539433"/>
              <a:gd name="connsiteY961" fmla="*/ 230234 h 461873"/>
              <a:gd name="connsiteX962" fmla="*/ 446243 w 539433"/>
              <a:gd name="connsiteY962" fmla="*/ 229686 h 461873"/>
              <a:gd name="connsiteX963" fmla="*/ 445331 w 539433"/>
              <a:gd name="connsiteY963" fmla="*/ 227495 h 461873"/>
              <a:gd name="connsiteX964" fmla="*/ 445096 w 539433"/>
              <a:gd name="connsiteY964" fmla="*/ 226686 h 461873"/>
              <a:gd name="connsiteX965" fmla="*/ 444887 w 539433"/>
              <a:gd name="connsiteY965" fmla="*/ 226686 h 461873"/>
              <a:gd name="connsiteX966" fmla="*/ 444210 w 539433"/>
              <a:gd name="connsiteY966" fmla="*/ 226686 h 461873"/>
              <a:gd name="connsiteX967" fmla="*/ 443297 w 539433"/>
              <a:gd name="connsiteY967" fmla="*/ 226947 h 461873"/>
              <a:gd name="connsiteX968" fmla="*/ 442854 w 539433"/>
              <a:gd name="connsiteY968" fmla="*/ 227234 h 461873"/>
              <a:gd name="connsiteX969" fmla="*/ 442411 w 539433"/>
              <a:gd name="connsiteY969" fmla="*/ 227495 h 461873"/>
              <a:gd name="connsiteX970" fmla="*/ 441942 w 539433"/>
              <a:gd name="connsiteY970" fmla="*/ 228330 h 461873"/>
              <a:gd name="connsiteX971" fmla="*/ 441499 w 539433"/>
              <a:gd name="connsiteY971" fmla="*/ 229138 h 461873"/>
              <a:gd name="connsiteX972" fmla="*/ 441499 w 539433"/>
              <a:gd name="connsiteY972" fmla="*/ 229425 h 461873"/>
              <a:gd name="connsiteX973" fmla="*/ 441499 w 539433"/>
              <a:gd name="connsiteY973" fmla="*/ 229686 h 461873"/>
              <a:gd name="connsiteX974" fmla="*/ 441733 w 539433"/>
              <a:gd name="connsiteY974" fmla="*/ 230521 h 461873"/>
              <a:gd name="connsiteX975" fmla="*/ 442177 w 539433"/>
              <a:gd name="connsiteY975" fmla="*/ 231617 h 461873"/>
              <a:gd name="connsiteX976" fmla="*/ 442411 w 539433"/>
              <a:gd name="connsiteY976" fmla="*/ 232164 h 461873"/>
              <a:gd name="connsiteX977" fmla="*/ 442854 w 539433"/>
              <a:gd name="connsiteY977" fmla="*/ 232999 h 461873"/>
              <a:gd name="connsiteX978" fmla="*/ 442854 w 539433"/>
              <a:gd name="connsiteY978" fmla="*/ 233547 h 461873"/>
              <a:gd name="connsiteX979" fmla="*/ 442620 w 539433"/>
              <a:gd name="connsiteY979" fmla="*/ 234095 h 461873"/>
              <a:gd name="connsiteX980" fmla="*/ 441733 w 539433"/>
              <a:gd name="connsiteY980" fmla="*/ 234642 h 461873"/>
              <a:gd name="connsiteX981" fmla="*/ 441264 w 539433"/>
              <a:gd name="connsiteY981" fmla="*/ 234642 h 461873"/>
              <a:gd name="connsiteX982" fmla="*/ 440586 w 539433"/>
              <a:gd name="connsiteY982" fmla="*/ 234642 h 461873"/>
              <a:gd name="connsiteX983" fmla="*/ 440143 w 539433"/>
              <a:gd name="connsiteY983" fmla="*/ 234903 h 461873"/>
              <a:gd name="connsiteX984" fmla="*/ 439908 w 539433"/>
              <a:gd name="connsiteY984" fmla="*/ 235190 h 461873"/>
              <a:gd name="connsiteX985" fmla="*/ 439700 w 539433"/>
              <a:gd name="connsiteY985" fmla="*/ 235477 h 461873"/>
              <a:gd name="connsiteX986" fmla="*/ 439465 w 539433"/>
              <a:gd name="connsiteY986" fmla="*/ 235738 h 461873"/>
              <a:gd name="connsiteX987" fmla="*/ 439465 w 539433"/>
              <a:gd name="connsiteY987" fmla="*/ 236573 h 461873"/>
              <a:gd name="connsiteX988" fmla="*/ 439231 w 539433"/>
              <a:gd name="connsiteY988" fmla="*/ 236573 h 461873"/>
              <a:gd name="connsiteX989" fmla="*/ 439231 w 539433"/>
              <a:gd name="connsiteY989" fmla="*/ 236834 h 461873"/>
              <a:gd name="connsiteX990" fmla="*/ 439465 w 539433"/>
              <a:gd name="connsiteY990" fmla="*/ 237121 h 461873"/>
              <a:gd name="connsiteX991" fmla="*/ 439700 w 539433"/>
              <a:gd name="connsiteY991" fmla="*/ 237381 h 461873"/>
              <a:gd name="connsiteX992" fmla="*/ 440821 w 539433"/>
              <a:gd name="connsiteY992" fmla="*/ 238764 h 461873"/>
              <a:gd name="connsiteX993" fmla="*/ 441733 w 539433"/>
              <a:gd name="connsiteY993" fmla="*/ 239860 h 461873"/>
              <a:gd name="connsiteX994" fmla="*/ 442411 w 539433"/>
              <a:gd name="connsiteY994" fmla="*/ 240408 h 461873"/>
              <a:gd name="connsiteX995" fmla="*/ 443532 w 539433"/>
              <a:gd name="connsiteY995" fmla="*/ 240694 h 461873"/>
              <a:gd name="connsiteX996" fmla="*/ 444418 w 539433"/>
              <a:gd name="connsiteY996" fmla="*/ 240694 h 461873"/>
              <a:gd name="connsiteX997" fmla="*/ 445774 w 539433"/>
              <a:gd name="connsiteY997" fmla="*/ 240408 h 461873"/>
              <a:gd name="connsiteX998" fmla="*/ 447129 w 539433"/>
              <a:gd name="connsiteY998" fmla="*/ 240121 h 461873"/>
              <a:gd name="connsiteX999" fmla="*/ 448276 w 539433"/>
              <a:gd name="connsiteY999" fmla="*/ 240121 h 461873"/>
              <a:gd name="connsiteX1000" fmla="*/ 448928 w 539433"/>
              <a:gd name="connsiteY1000" fmla="*/ 240121 h 461873"/>
              <a:gd name="connsiteX1001" fmla="*/ 449397 w 539433"/>
              <a:gd name="connsiteY1001" fmla="*/ 240121 h 461873"/>
              <a:gd name="connsiteX1002" fmla="*/ 449840 w 539433"/>
              <a:gd name="connsiteY1002" fmla="*/ 240408 h 461873"/>
              <a:gd name="connsiteX1003" fmla="*/ 450075 w 539433"/>
              <a:gd name="connsiteY1003" fmla="*/ 240408 h 461873"/>
              <a:gd name="connsiteX1004" fmla="*/ 450283 w 539433"/>
              <a:gd name="connsiteY1004" fmla="*/ 240955 h 461873"/>
              <a:gd name="connsiteX1005" fmla="*/ 450752 w 539433"/>
              <a:gd name="connsiteY1005" fmla="*/ 241503 h 461873"/>
              <a:gd name="connsiteX1006" fmla="*/ 450752 w 539433"/>
              <a:gd name="connsiteY1006" fmla="*/ 241790 h 461873"/>
              <a:gd name="connsiteX1007" fmla="*/ 450752 w 539433"/>
              <a:gd name="connsiteY1007" fmla="*/ 242338 h 461873"/>
              <a:gd name="connsiteX1008" fmla="*/ 450752 w 539433"/>
              <a:gd name="connsiteY1008" fmla="*/ 242599 h 461873"/>
              <a:gd name="connsiteX1009" fmla="*/ 450518 w 539433"/>
              <a:gd name="connsiteY1009" fmla="*/ 243694 h 461873"/>
              <a:gd name="connsiteX1010" fmla="*/ 450075 w 539433"/>
              <a:gd name="connsiteY1010" fmla="*/ 244242 h 461873"/>
              <a:gd name="connsiteX1011" fmla="*/ 448928 w 539433"/>
              <a:gd name="connsiteY1011" fmla="*/ 245625 h 461873"/>
              <a:gd name="connsiteX1012" fmla="*/ 448042 w 539433"/>
              <a:gd name="connsiteY1012" fmla="*/ 246172 h 461873"/>
              <a:gd name="connsiteX1013" fmla="*/ 447129 w 539433"/>
              <a:gd name="connsiteY1013" fmla="*/ 246981 h 461873"/>
              <a:gd name="connsiteX1014" fmla="*/ 446451 w 539433"/>
              <a:gd name="connsiteY1014" fmla="*/ 248103 h 461873"/>
              <a:gd name="connsiteX1015" fmla="*/ 445774 w 539433"/>
              <a:gd name="connsiteY1015" fmla="*/ 248650 h 461873"/>
              <a:gd name="connsiteX1016" fmla="*/ 444887 w 539433"/>
              <a:gd name="connsiteY1016" fmla="*/ 249459 h 461873"/>
              <a:gd name="connsiteX1017" fmla="*/ 443975 w 539433"/>
              <a:gd name="connsiteY1017" fmla="*/ 249746 h 461873"/>
              <a:gd name="connsiteX1018" fmla="*/ 443297 w 539433"/>
              <a:gd name="connsiteY1018" fmla="*/ 249746 h 461873"/>
              <a:gd name="connsiteX1019" fmla="*/ 442620 w 539433"/>
              <a:gd name="connsiteY1019" fmla="*/ 249746 h 461873"/>
              <a:gd name="connsiteX1020" fmla="*/ 441942 w 539433"/>
              <a:gd name="connsiteY1020" fmla="*/ 249459 h 461873"/>
              <a:gd name="connsiteX1021" fmla="*/ 441499 w 539433"/>
              <a:gd name="connsiteY1021" fmla="*/ 249198 h 461873"/>
              <a:gd name="connsiteX1022" fmla="*/ 441056 w 539433"/>
              <a:gd name="connsiteY1022" fmla="*/ 248650 h 461873"/>
              <a:gd name="connsiteX1023" fmla="*/ 440821 w 539433"/>
              <a:gd name="connsiteY1023" fmla="*/ 248103 h 461873"/>
              <a:gd name="connsiteX1024" fmla="*/ 440821 w 539433"/>
              <a:gd name="connsiteY1024" fmla="*/ 247268 h 461873"/>
              <a:gd name="connsiteX1025" fmla="*/ 440821 w 539433"/>
              <a:gd name="connsiteY1025" fmla="*/ 246172 h 461873"/>
              <a:gd name="connsiteX1026" fmla="*/ 441056 w 539433"/>
              <a:gd name="connsiteY1026" fmla="*/ 245625 h 461873"/>
              <a:gd name="connsiteX1027" fmla="*/ 441264 w 539433"/>
              <a:gd name="connsiteY1027" fmla="*/ 245077 h 461873"/>
              <a:gd name="connsiteX1028" fmla="*/ 442411 w 539433"/>
              <a:gd name="connsiteY1028" fmla="*/ 243981 h 461873"/>
              <a:gd name="connsiteX1029" fmla="*/ 442620 w 539433"/>
              <a:gd name="connsiteY1029" fmla="*/ 243694 h 461873"/>
              <a:gd name="connsiteX1030" fmla="*/ 442620 w 539433"/>
              <a:gd name="connsiteY1030" fmla="*/ 242599 h 461873"/>
              <a:gd name="connsiteX1031" fmla="*/ 442411 w 539433"/>
              <a:gd name="connsiteY1031" fmla="*/ 242338 h 461873"/>
              <a:gd name="connsiteX1032" fmla="*/ 442177 w 539433"/>
              <a:gd name="connsiteY1032" fmla="*/ 241790 h 461873"/>
              <a:gd name="connsiteX1033" fmla="*/ 441499 w 539433"/>
              <a:gd name="connsiteY1033" fmla="*/ 241242 h 461873"/>
              <a:gd name="connsiteX1034" fmla="*/ 441264 w 539433"/>
              <a:gd name="connsiteY1034" fmla="*/ 240955 h 461873"/>
              <a:gd name="connsiteX1035" fmla="*/ 441056 w 539433"/>
              <a:gd name="connsiteY1035" fmla="*/ 240694 h 461873"/>
              <a:gd name="connsiteX1036" fmla="*/ 440586 w 539433"/>
              <a:gd name="connsiteY1036" fmla="*/ 240408 h 461873"/>
              <a:gd name="connsiteX1037" fmla="*/ 439908 w 539433"/>
              <a:gd name="connsiteY1037" fmla="*/ 240694 h 461873"/>
              <a:gd name="connsiteX1038" fmla="*/ 439465 w 539433"/>
              <a:gd name="connsiteY1038" fmla="*/ 241242 h 461873"/>
              <a:gd name="connsiteX1039" fmla="*/ 438788 w 539433"/>
              <a:gd name="connsiteY1039" fmla="*/ 242051 h 461873"/>
              <a:gd name="connsiteX1040" fmla="*/ 438110 w 539433"/>
              <a:gd name="connsiteY1040" fmla="*/ 242338 h 461873"/>
              <a:gd name="connsiteX1041" fmla="*/ 437902 w 539433"/>
              <a:gd name="connsiteY1041" fmla="*/ 242886 h 461873"/>
              <a:gd name="connsiteX1042" fmla="*/ 437224 w 539433"/>
              <a:gd name="connsiteY1042" fmla="*/ 243981 h 461873"/>
              <a:gd name="connsiteX1043" fmla="*/ 437224 w 539433"/>
              <a:gd name="connsiteY1043" fmla="*/ 244242 h 461873"/>
              <a:gd name="connsiteX1044" fmla="*/ 437224 w 539433"/>
              <a:gd name="connsiteY1044" fmla="*/ 244790 h 461873"/>
              <a:gd name="connsiteX1045" fmla="*/ 437432 w 539433"/>
              <a:gd name="connsiteY1045" fmla="*/ 246720 h 461873"/>
              <a:gd name="connsiteX1046" fmla="*/ 437432 w 539433"/>
              <a:gd name="connsiteY1046" fmla="*/ 247268 h 461873"/>
              <a:gd name="connsiteX1047" fmla="*/ 437667 w 539433"/>
              <a:gd name="connsiteY1047" fmla="*/ 247816 h 461873"/>
              <a:gd name="connsiteX1048" fmla="*/ 437667 w 539433"/>
              <a:gd name="connsiteY1048" fmla="*/ 248103 h 461873"/>
              <a:gd name="connsiteX1049" fmla="*/ 437224 w 539433"/>
              <a:gd name="connsiteY1049" fmla="*/ 250007 h 461873"/>
              <a:gd name="connsiteX1050" fmla="*/ 437224 w 539433"/>
              <a:gd name="connsiteY1050" fmla="*/ 251390 h 461873"/>
              <a:gd name="connsiteX1051" fmla="*/ 437902 w 539433"/>
              <a:gd name="connsiteY1051" fmla="*/ 252746 h 461873"/>
              <a:gd name="connsiteX1052" fmla="*/ 438579 w 539433"/>
              <a:gd name="connsiteY1052" fmla="*/ 254129 h 461873"/>
              <a:gd name="connsiteX1053" fmla="*/ 439231 w 539433"/>
              <a:gd name="connsiteY1053" fmla="*/ 255224 h 461873"/>
              <a:gd name="connsiteX1054" fmla="*/ 439700 w 539433"/>
              <a:gd name="connsiteY1054" fmla="*/ 255772 h 461873"/>
              <a:gd name="connsiteX1055" fmla="*/ 440586 w 539433"/>
              <a:gd name="connsiteY1055" fmla="*/ 256581 h 461873"/>
              <a:gd name="connsiteX1056" fmla="*/ 441499 w 539433"/>
              <a:gd name="connsiteY1056" fmla="*/ 257676 h 461873"/>
              <a:gd name="connsiteX1057" fmla="*/ 441733 w 539433"/>
              <a:gd name="connsiteY1057" fmla="*/ 258224 h 461873"/>
              <a:gd name="connsiteX1058" fmla="*/ 442411 w 539433"/>
              <a:gd name="connsiteY1058" fmla="*/ 259867 h 461873"/>
              <a:gd name="connsiteX1059" fmla="*/ 442411 w 539433"/>
              <a:gd name="connsiteY1059" fmla="*/ 260154 h 461873"/>
              <a:gd name="connsiteX1060" fmla="*/ 442177 w 539433"/>
              <a:gd name="connsiteY1060" fmla="*/ 260702 h 461873"/>
              <a:gd name="connsiteX1061" fmla="*/ 441942 w 539433"/>
              <a:gd name="connsiteY1061" fmla="*/ 261250 h 461873"/>
              <a:gd name="connsiteX1062" fmla="*/ 441733 w 539433"/>
              <a:gd name="connsiteY1062" fmla="*/ 261511 h 461873"/>
              <a:gd name="connsiteX1063" fmla="*/ 440821 w 539433"/>
              <a:gd name="connsiteY1063" fmla="*/ 262607 h 461873"/>
              <a:gd name="connsiteX1064" fmla="*/ 439231 w 539433"/>
              <a:gd name="connsiteY1064" fmla="*/ 263441 h 461873"/>
              <a:gd name="connsiteX1065" fmla="*/ 438110 w 539433"/>
              <a:gd name="connsiteY1065" fmla="*/ 264537 h 461873"/>
              <a:gd name="connsiteX1066" fmla="*/ 438110 w 539433"/>
              <a:gd name="connsiteY1066" fmla="*/ 264798 h 461873"/>
              <a:gd name="connsiteX1067" fmla="*/ 437902 w 539433"/>
              <a:gd name="connsiteY1067" fmla="*/ 264798 h 461873"/>
              <a:gd name="connsiteX1068" fmla="*/ 437667 w 539433"/>
              <a:gd name="connsiteY1068" fmla="*/ 266180 h 461873"/>
              <a:gd name="connsiteX1069" fmla="*/ 437432 w 539433"/>
              <a:gd name="connsiteY1069" fmla="*/ 266728 h 461873"/>
              <a:gd name="connsiteX1070" fmla="*/ 437224 w 539433"/>
              <a:gd name="connsiteY1070" fmla="*/ 266989 h 461873"/>
              <a:gd name="connsiteX1071" fmla="*/ 436989 w 539433"/>
              <a:gd name="connsiteY1071" fmla="*/ 267824 h 461873"/>
              <a:gd name="connsiteX1072" fmla="*/ 436989 w 539433"/>
              <a:gd name="connsiteY1072" fmla="*/ 268632 h 461873"/>
              <a:gd name="connsiteX1073" fmla="*/ 437224 w 539433"/>
              <a:gd name="connsiteY1073" fmla="*/ 270562 h 461873"/>
              <a:gd name="connsiteX1074" fmla="*/ 437432 w 539433"/>
              <a:gd name="connsiteY1074" fmla="*/ 271658 h 461873"/>
              <a:gd name="connsiteX1075" fmla="*/ 437667 w 539433"/>
              <a:gd name="connsiteY1075" fmla="*/ 271919 h 461873"/>
              <a:gd name="connsiteX1076" fmla="*/ 438344 w 539433"/>
              <a:gd name="connsiteY1076" fmla="*/ 272754 h 461873"/>
              <a:gd name="connsiteX1077" fmla="*/ 438788 w 539433"/>
              <a:gd name="connsiteY1077" fmla="*/ 273015 h 461873"/>
              <a:gd name="connsiteX1078" fmla="*/ 439465 w 539433"/>
              <a:gd name="connsiteY1078" fmla="*/ 274397 h 461873"/>
              <a:gd name="connsiteX1079" fmla="*/ 439465 w 539433"/>
              <a:gd name="connsiteY1079" fmla="*/ 274945 h 461873"/>
              <a:gd name="connsiteX1080" fmla="*/ 439700 w 539433"/>
              <a:gd name="connsiteY1080" fmla="*/ 275206 h 461873"/>
              <a:gd name="connsiteX1081" fmla="*/ 439465 w 539433"/>
              <a:gd name="connsiteY1081" fmla="*/ 275754 h 461873"/>
              <a:gd name="connsiteX1082" fmla="*/ 439231 w 539433"/>
              <a:gd name="connsiteY1082" fmla="*/ 276588 h 461873"/>
              <a:gd name="connsiteX1083" fmla="*/ 439231 w 539433"/>
              <a:gd name="connsiteY1083" fmla="*/ 276849 h 461873"/>
              <a:gd name="connsiteX1084" fmla="*/ 439022 w 539433"/>
              <a:gd name="connsiteY1084" fmla="*/ 277136 h 461873"/>
              <a:gd name="connsiteX1085" fmla="*/ 438579 w 539433"/>
              <a:gd name="connsiteY1085" fmla="*/ 277684 h 461873"/>
              <a:gd name="connsiteX1086" fmla="*/ 438110 w 539433"/>
              <a:gd name="connsiteY1086" fmla="*/ 278232 h 461873"/>
              <a:gd name="connsiteX1087" fmla="*/ 437902 w 539433"/>
              <a:gd name="connsiteY1087" fmla="*/ 278493 h 461873"/>
              <a:gd name="connsiteX1088" fmla="*/ 434278 w 539433"/>
              <a:gd name="connsiteY1088" fmla="*/ 280945 h 461873"/>
              <a:gd name="connsiteX1089" fmla="*/ 433835 w 539433"/>
              <a:gd name="connsiteY1089" fmla="*/ 281231 h 461873"/>
              <a:gd name="connsiteX1090" fmla="*/ 432479 w 539433"/>
              <a:gd name="connsiteY1090" fmla="*/ 281493 h 461873"/>
              <a:gd name="connsiteX1091" fmla="*/ 432036 w 539433"/>
              <a:gd name="connsiteY1091" fmla="*/ 281493 h 461873"/>
              <a:gd name="connsiteX1092" fmla="*/ 431359 w 539433"/>
              <a:gd name="connsiteY1092" fmla="*/ 281779 h 461873"/>
              <a:gd name="connsiteX1093" fmla="*/ 429534 w 539433"/>
              <a:gd name="connsiteY1093" fmla="*/ 282875 h 461873"/>
              <a:gd name="connsiteX1094" fmla="*/ 430003 w 539433"/>
              <a:gd name="connsiteY1094" fmla="*/ 283423 h 461873"/>
              <a:gd name="connsiteX1095" fmla="*/ 428648 w 539433"/>
              <a:gd name="connsiteY1095" fmla="*/ 285614 h 461873"/>
              <a:gd name="connsiteX1096" fmla="*/ 428648 w 539433"/>
              <a:gd name="connsiteY1096" fmla="*/ 286423 h 461873"/>
              <a:gd name="connsiteX1097" fmla="*/ 429325 w 539433"/>
              <a:gd name="connsiteY1097" fmla="*/ 288066 h 461873"/>
              <a:gd name="connsiteX1098" fmla="*/ 429325 w 539433"/>
              <a:gd name="connsiteY1098" fmla="*/ 288327 h 461873"/>
              <a:gd name="connsiteX1099" fmla="*/ 429769 w 539433"/>
              <a:gd name="connsiteY1099" fmla="*/ 289422 h 461873"/>
              <a:gd name="connsiteX1100" fmla="*/ 429769 w 539433"/>
              <a:gd name="connsiteY1100" fmla="*/ 289970 h 461873"/>
              <a:gd name="connsiteX1101" fmla="*/ 429325 w 539433"/>
              <a:gd name="connsiteY1101" fmla="*/ 290805 h 461873"/>
              <a:gd name="connsiteX1102" fmla="*/ 428413 w 539433"/>
              <a:gd name="connsiteY1102" fmla="*/ 291353 h 461873"/>
              <a:gd name="connsiteX1103" fmla="*/ 427527 w 539433"/>
              <a:gd name="connsiteY1103" fmla="*/ 291353 h 461873"/>
              <a:gd name="connsiteX1104" fmla="*/ 426614 w 539433"/>
              <a:gd name="connsiteY1104" fmla="*/ 290805 h 461873"/>
              <a:gd name="connsiteX1105" fmla="*/ 426171 w 539433"/>
              <a:gd name="connsiteY1105" fmla="*/ 290518 h 461873"/>
              <a:gd name="connsiteX1106" fmla="*/ 425702 w 539433"/>
              <a:gd name="connsiteY1106" fmla="*/ 289970 h 461873"/>
              <a:gd name="connsiteX1107" fmla="*/ 425702 w 539433"/>
              <a:gd name="connsiteY1107" fmla="*/ 288875 h 461873"/>
              <a:gd name="connsiteX1108" fmla="*/ 425936 w 539433"/>
              <a:gd name="connsiteY1108" fmla="*/ 287779 h 461873"/>
              <a:gd name="connsiteX1109" fmla="*/ 427058 w 539433"/>
              <a:gd name="connsiteY1109" fmla="*/ 285875 h 461873"/>
              <a:gd name="connsiteX1110" fmla="*/ 427735 w 539433"/>
              <a:gd name="connsiteY1110" fmla="*/ 283684 h 461873"/>
              <a:gd name="connsiteX1111" fmla="*/ 427527 w 539433"/>
              <a:gd name="connsiteY1111" fmla="*/ 283684 h 461873"/>
              <a:gd name="connsiteX1112" fmla="*/ 427292 w 539433"/>
              <a:gd name="connsiteY1112" fmla="*/ 283684 h 461873"/>
              <a:gd name="connsiteX1113" fmla="*/ 426171 w 539433"/>
              <a:gd name="connsiteY1113" fmla="*/ 283971 h 461873"/>
              <a:gd name="connsiteX1114" fmla="*/ 425024 w 539433"/>
              <a:gd name="connsiteY1114" fmla="*/ 284231 h 461873"/>
              <a:gd name="connsiteX1115" fmla="*/ 423695 w 539433"/>
              <a:gd name="connsiteY1115" fmla="*/ 284518 h 461873"/>
              <a:gd name="connsiteX1116" fmla="*/ 422339 w 539433"/>
              <a:gd name="connsiteY1116" fmla="*/ 284518 h 461873"/>
              <a:gd name="connsiteX1117" fmla="*/ 421870 w 539433"/>
              <a:gd name="connsiteY1117" fmla="*/ 284518 h 461873"/>
              <a:gd name="connsiteX1118" fmla="*/ 421427 w 539433"/>
              <a:gd name="connsiteY1118" fmla="*/ 284231 h 461873"/>
              <a:gd name="connsiteX1119" fmla="*/ 420515 w 539433"/>
              <a:gd name="connsiteY1119" fmla="*/ 283971 h 461873"/>
              <a:gd name="connsiteX1120" fmla="*/ 419628 w 539433"/>
              <a:gd name="connsiteY1120" fmla="*/ 283971 h 461873"/>
              <a:gd name="connsiteX1121" fmla="*/ 418951 w 539433"/>
              <a:gd name="connsiteY1121" fmla="*/ 283971 h 461873"/>
              <a:gd name="connsiteX1122" fmla="*/ 418273 w 539433"/>
              <a:gd name="connsiteY1122" fmla="*/ 284518 h 461873"/>
              <a:gd name="connsiteX1123" fmla="*/ 417830 w 539433"/>
              <a:gd name="connsiteY1123" fmla="*/ 284779 h 461873"/>
              <a:gd name="connsiteX1124" fmla="*/ 417830 w 539433"/>
              <a:gd name="connsiteY1124" fmla="*/ 285066 h 461873"/>
              <a:gd name="connsiteX1125" fmla="*/ 417595 w 539433"/>
              <a:gd name="connsiteY1125" fmla="*/ 285875 h 461873"/>
              <a:gd name="connsiteX1126" fmla="*/ 417595 w 539433"/>
              <a:gd name="connsiteY1126" fmla="*/ 286710 h 461873"/>
              <a:gd name="connsiteX1127" fmla="*/ 417830 w 539433"/>
              <a:gd name="connsiteY1127" fmla="*/ 286970 h 461873"/>
              <a:gd name="connsiteX1128" fmla="*/ 418038 w 539433"/>
              <a:gd name="connsiteY1128" fmla="*/ 287257 h 461873"/>
              <a:gd name="connsiteX1129" fmla="*/ 419837 w 539433"/>
              <a:gd name="connsiteY1129" fmla="*/ 288875 h 461873"/>
              <a:gd name="connsiteX1130" fmla="*/ 420306 w 539433"/>
              <a:gd name="connsiteY1130" fmla="*/ 289709 h 461873"/>
              <a:gd name="connsiteX1131" fmla="*/ 420515 w 539433"/>
              <a:gd name="connsiteY1131" fmla="*/ 290257 h 461873"/>
              <a:gd name="connsiteX1132" fmla="*/ 420749 w 539433"/>
              <a:gd name="connsiteY1132" fmla="*/ 291066 h 461873"/>
              <a:gd name="connsiteX1133" fmla="*/ 420515 w 539433"/>
              <a:gd name="connsiteY1133" fmla="*/ 292162 h 461873"/>
              <a:gd name="connsiteX1134" fmla="*/ 420306 w 539433"/>
              <a:gd name="connsiteY1134" fmla="*/ 292709 h 461873"/>
              <a:gd name="connsiteX1135" fmla="*/ 419394 w 539433"/>
              <a:gd name="connsiteY1135" fmla="*/ 294353 h 461873"/>
              <a:gd name="connsiteX1136" fmla="*/ 418951 w 539433"/>
              <a:gd name="connsiteY1136" fmla="*/ 294613 h 461873"/>
              <a:gd name="connsiteX1137" fmla="*/ 418038 w 539433"/>
              <a:gd name="connsiteY1137" fmla="*/ 295448 h 461873"/>
              <a:gd name="connsiteX1138" fmla="*/ 417152 w 539433"/>
              <a:gd name="connsiteY1138" fmla="*/ 295448 h 461873"/>
              <a:gd name="connsiteX1139" fmla="*/ 416683 w 539433"/>
              <a:gd name="connsiteY1139" fmla="*/ 295448 h 461873"/>
              <a:gd name="connsiteX1140" fmla="*/ 414441 w 539433"/>
              <a:gd name="connsiteY1140" fmla="*/ 295161 h 461873"/>
              <a:gd name="connsiteX1141" fmla="*/ 413998 w 539433"/>
              <a:gd name="connsiteY1141" fmla="*/ 295161 h 461873"/>
              <a:gd name="connsiteX1142" fmla="*/ 412851 w 539433"/>
              <a:gd name="connsiteY1142" fmla="*/ 295709 h 461873"/>
              <a:gd name="connsiteX1143" fmla="*/ 411965 w 539433"/>
              <a:gd name="connsiteY1143" fmla="*/ 295709 h 461873"/>
              <a:gd name="connsiteX1144" fmla="*/ 411495 w 539433"/>
              <a:gd name="connsiteY1144" fmla="*/ 295996 h 461873"/>
              <a:gd name="connsiteX1145" fmla="*/ 411052 w 539433"/>
              <a:gd name="connsiteY1145" fmla="*/ 296257 h 461873"/>
              <a:gd name="connsiteX1146" fmla="*/ 410818 w 539433"/>
              <a:gd name="connsiteY1146" fmla="*/ 296805 h 461873"/>
              <a:gd name="connsiteX1147" fmla="*/ 410609 w 539433"/>
              <a:gd name="connsiteY1147" fmla="*/ 297092 h 461873"/>
              <a:gd name="connsiteX1148" fmla="*/ 410609 w 539433"/>
              <a:gd name="connsiteY1148" fmla="*/ 297613 h 461873"/>
              <a:gd name="connsiteX1149" fmla="*/ 410140 w 539433"/>
              <a:gd name="connsiteY1149" fmla="*/ 299544 h 461873"/>
              <a:gd name="connsiteX1150" fmla="*/ 409931 w 539433"/>
              <a:gd name="connsiteY1150" fmla="*/ 301187 h 461873"/>
              <a:gd name="connsiteX1151" fmla="*/ 409931 w 539433"/>
              <a:gd name="connsiteY1151" fmla="*/ 301996 h 461873"/>
              <a:gd name="connsiteX1152" fmla="*/ 409931 w 539433"/>
              <a:gd name="connsiteY1152" fmla="*/ 302544 h 461873"/>
              <a:gd name="connsiteX1153" fmla="*/ 409931 w 539433"/>
              <a:gd name="connsiteY1153" fmla="*/ 303091 h 461873"/>
              <a:gd name="connsiteX1154" fmla="*/ 409697 w 539433"/>
              <a:gd name="connsiteY1154" fmla="*/ 303900 h 461873"/>
              <a:gd name="connsiteX1155" fmla="*/ 409254 w 539433"/>
              <a:gd name="connsiteY1155" fmla="*/ 304735 h 461873"/>
              <a:gd name="connsiteX1156" fmla="*/ 409019 w 539433"/>
              <a:gd name="connsiteY1156" fmla="*/ 305257 h 461873"/>
              <a:gd name="connsiteX1157" fmla="*/ 408576 w 539433"/>
              <a:gd name="connsiteY1157" fmla="*/ 304735 h 461873"/>
              <a:gd name="connsiteX1158" fmla="*/ 408133 w 539433"/>
              <a:gd name="connsiteY1158" fmla="*/ 304448 h 461873"/>
              <a:gd name="connsiteX1159" fmla="*/ 406986 w 539433"/>
              <a:gd name="connsiteY1159" fmla="*/ 304448 h 461873"/>
              <a:gd name="connsiteX1160" fmla="*/ 405630 w 539433"/>
              <a:gd name="connsiteY1160" fmla="*/ 303900 h 461873"/>
              <a:gd name="connsiteX1161" fmla="*/ 404066 w 539433"/>
              <a:gd name="connsiteY1161" fmla="*/ 302804 h 461873"/>
              <a:gd name="connsiteX1162" fmla="*/ 403623 w 539433"/>
              <a:gd name="connsiteY1162" fmla="*/ 302544 h 461873"/>
              <a:gd name="connsiteX1163" fmla="*/ 403389 w 539433"/>
              <a:gd name="connsiteY1163" fmla="*/ 302257 h 461873"/>
              <a:gd name="connsiteX1164" fmla="*/ 402945 w 539433"/>
              <a:gd name="connsiteY1164" fmla="*/ 300639 h 461873"/>
              <a:gd name="connsiteX1165" fmla="*/ 402711 w 539433"/>
              <a:gd name="connsiteY1165" fmla="*/ 300352 h 461873"/>
              <a:gd name="connsiteX1166" fmla="*/ 402476 w 539433"/>
              <a:gd name="connsiteY1166" fmla="*/ 300092 h 461873"/>
              <a:gd name="connsiteX1167" fmla="*/ 402033 w 539433"/>
              <a:gd name="connsiteY1167" fmla="*/ 300092 h 461873"/>
              <a:gd name="connsiteX1168" fmla="*/ 400912 w 539433"/>
              <a:gd name="connsiteY1168" fmla="*/ 299805 h 461873"/>
              <a:gd name="connsiteX1169" fmla="*/ 400234 w 539433"/>
              <a:gd name="connsiteY1169" fmla="*/ 300092 h 461873"/>
              <a:gd name="connsiteX1170" fmla="*/ 399765 w 539433"/>
              <a:gd name="connsiteY1170" fmla="*/ 300900 h 461873"/>
              <a:gd name="connsiteX1171" fmla="*/ 399322 w 539433"/>
              <a:gd name="connsiteY1171" fmla="*/ 301187 h 461873"/>
              <a:gd name="connsiteX1172" fmla="*/ 399322 w 539433"/>
              <a:gd name="connsiteY1172" fmla="*/ 301448 h 461873"/>
              <a:gd name="connsiteX1173" fmla="*/ 399322 w 539433"/>
              <a:gd name="connsiteY1173" fmla="*/ 302544 h 461873"/>
              <a:gd name="connsiteX1174" fmla="*/ 399557 w 539433"/>
              <a:gd name="connsiteY1174" fmla="*/ 303639 h 461873"/>
              <a:gd name="connsiteX1175" fmla="*/ 399765 w 539433"/>
              <a:gd name="connsiteY1175" fmla="*/ 304187 h 461873"/>
              <a:gd name="connsiteX1176" fmla="*/ 401590 w 539433"/>
              <a:gd name="connsiteY1176" fmla="*/ 306352 h 461873"/>
              <a:gd name="connsiteX1177" fmla="*/ 402033 w 539433"/>
              <a:gd name="connsiteY1177" fmla="*/ 306900 h 461873"/>
              <a:gd name="connsiteX1178" fmla="*/ 404301 w 539433"/>
              <a:gd name="connsiteY1178" fmla="*/ 307995 h 461873"/>
              <a:gd name="connsiteX1179" fmla="*/ 404744 w 539433"/>
              <a:gd name="connsiteY1179" fmla="*/ 308543 h 461873"/>
              <a:gd name="connsiteX1180" fmla="*/ 405187 w 539433"/>
              <a:gd name="connsiteY1180" fmla="*/ 307995 h 461873"/>
              <a:gd name="connsiteX1181" fmla="*/ 405865 w 539433"/>
              <a:gd name="connsiteY1181" fmla="*/ 307995 h 461873"/>
              <a:gd name="connsiteX1182" fmla="*/ 406099 w 539433"/>
              <a:gd name="connsiteY1182" fmla="*/ 308283 h 461873"/>
              <a:gd name="connsiteX1183" fmla="*/ 406543 w 539433"/>
              <a:gd name="connsiteY1183" fmla="*/ 308283 h 461873"/>
              <a:gd name="connsiteX1184" fmla="*/ 407220 w 539433"/>
              <a:gd name="connsiteY1184" fmla="*/ 308283 h 461873"/>
              <a:gd name="connsiteX1185" fmla="*/ 407898 w 539433"/>
              <a:gd name="connsiteY1185" fmla="*/ 307735 h 461873"/>
              <a:gd name="connsiteX1186" fmla="*/ 408133 w 539433"/>
              <a:gd name="connsiteY1186" fmla="*/ 307735 h 461873"/>
              <a:gd name="connsiteX1187" fmla="*/ 409019 w 539433"/>
              <a:gd name="connsiteY1187" fmla="*/ 307995 h 461873"/>
              <a:gd name="connsiteX1188" fmla="*/ 410140 w 539433"/>
              <a:gd name="connsiteY1188" fmla="*/ 308283 h 461873"/>
              <a:gd name="connsiteX1189" fmla="*/ 411052 w 539433"/>
              <a:gd name="connsiteY1189" fmla="*/ 307995 h 461873"/>
              <a:gd name="connsiteX1190" fmla="*/ 412408 w 539433"/>
              <a:gd name="connsiteY1190" fmla="*/ 308283 h 461873"/>
              <a:gd name="connsiteX1191" fmla="*/ 412851 w 539433"/>
              <a:gd name="connsiteY1191" fmla="*/ 308543 h 461873"/>
              <a:gd name="connsiteX1192" fmla="*/ 413086 w 539433"/>
              <a:gd name="connsiteY1192" fmla="*/ 308804 h 461873"/>
              <a:gd name="connsiteX1193" fmla="*/ 413320 w 539433"/>
              <a:gd name="connsiteY1193" fmla="*/ 309091 h 461873"/>
              <a:gd name="connsiteX1194" fmla="*/ 413528 w 539433"/>
              <a:gd name="connsiteY1194" fmla="*/ 310448 h 461873"/>
              <a:gd name="connsiteX1195" fmla="*/ 413320 w 539433"/>
              <a:gd name="connsiteY1195" fmla="*/ 310995 h 461873"/>
              <a:gd name="connsiteX1196" fmla="*/ 413086 w 539433"/>
              <a:gd name="connsiteY1196" fmla="*/ 311804 h 461873"/>
              <a:gd name="connsiteX1197" fmla="*/ 412408 w 539433"/>
              <a:gd name="connsiteY1197" fmla="*/ 312639 h 461873"/>
              <a:gd name="connsiteX1198" fmla="*/ 411730 w 539433"/>
              <a:gd name="connsiteY1198" fmla="*/ 313448 h 461873"/>
              <a:gd name="connsiteX1199" fmla="*/ 411495 w 539433"/>
              <a:gd name="connsiteY1199" fmla="*/ 313734 h 461873"/>
              <a:gd name="connsiteX1200" fmla="*/ 410818 w 539433"/>
              <a:gd name="connsiteY1200" fmla="*/ 313995 h 461873"/>
              <a:gd name="connsiteX1201" fmla="*/ 410374 w 539433"/>
              <a:gd name="connsiteY1201" fmla="*/ 314282 h 461873"/>
              <a:gd name="connsiteX1202" fmla="*/ 409019 w 539433"/>
              <a:gd name="connsiteY1202" fmla="*/ 314282 h 461873"/>
              <a:gd name="connsiteX1203" fmla="*/ 408341 w 539433"/>
              <a:gd name="connsiteY1203" fmla="*/ 314282 h 461873"/>
              <a:gd name="connsiteX1204" fmla="*/ 407220 w 539433"/>
              <a:gd name="connsiteY1204" fmla="*/ 313734 h 461873"/>
              <a:gd name="connsiteX1205" fmla="*/ 406777 w 539433"/>
              <a:gd name="connsiteY1205" fmla="*/ 313734 h 461873"/>
              <a:gd name="connsiteX1206" fmla="*/ 405865 w 539433"/>
              <a:gd name="connsiteY1206" fmla="*/ 312900 h 461873"/>
              <a:gd name="connsiteX1207" fmla="*/ 405187 w 539433"/>
              <a:gd name="connsiteY1207" fmla="*/ 312352 h 461873"/>
              <a:gd name="connsiteX1208" fmla="*/ 404066 w 539433"/>
              <a:gd name="connsiteY1208" fmla="*/ 311282 h 461873"/>
              <a:gd name="connsiteX1209" fmla="*/ 402945 w 539433"/>
              <a:gd name="connsiteY1209" fmla="*/ 310735 h 461873"/>
              <a:gd name="connsiteX1210" fmla="*/ 402268 w 539433"/>
              <a:gd name="connsiteY1210" fmla="*/ 310448 h 461873"/>
              <a:gd name="connsiteX1211" fmla="*/ 399322 w 539433"/>
              <a:gd name="connsiteY1211" fmla="*/ 312900 h 461873"/>
              <a:gd name="connsiteX1212" fmla="*/ 397524 w 539433"/>
              <a:gd name="connsiteY1212" fmla="*/ 313995 h 461873"/>
              <a:gd name="connsiteX1213" fmla="*/ 396846 w 539433"/>
              <a:gd name="connsiteY1213" fmla="*/ 315091 h 461873"/>
              <a:gd name="connsiteX1214" fmla="*/ 397080 w 539433"/>
              <a:gd name="connsiteY1214" fmla="*/ 315899 h 461873"/>
              <a:gd name="connsiteX1215" fmla="*/ 397289 w 539433"/>
              <a:gd name="connsiteY1215" fmla="*/ 316447 h 461873"/>
              <a:gd name="connsiteX1216" fmla="*/ 397289 w 539433"/>
              <a:gd name="connsiteY1216" fmla="*/ 316734 h 461873"/>
              <a:gd name="connsiteX1217" fmla="*/ 398201 w 539433"/>
              <a:gd name="connsiteY1217" fmla="*/ 317804 h 461873"/>
              <a:gd name="connsiteX1218" fmla="*/ 398436 w 539433"/>
              <a:gd name="connsiteY1218" fmla="*/ 317804 h 461873"/>
              <a:gd name="connsiteX1219" fmla="*/ 401121 w 539433"/>
              <a:gd name="connsiteY1219" fmla="*/ 319995 h 461873"/>
              <a:gd name="connsiteX1220" fmla="*/ 401355 w 539433"/>
              <a:gd name="connsiteY1220" fmla="*/ 319995 h 461873"/>
              <a:gd name="connsiteX1221" fmla="*/ 401798 w 539433"/>
              <a:gd name="connsiteY1221" fmla="*/ 319995 h 461873"/>
              <a:gd name="connsiteX1222" fmla="*/ 403154 w 539433"/>
              <a:gd name="connsiteY1222" fmla="*/ 319995 h 461873"/>
              <a:gd name="connsiteX1223" fmla="*/ 404066 w 539433"/>
              <a:gd name="connsiteY1223" fmla="*/ 319447 h 461873"/>
              <a:gd name="connsiteX1224" fmla="*/ 404744 w 539433"/>
              <a:gd name="connsiteY1224" fmla="*/ 319447 h 461873"/>
              <a:gd name="connsiteX1225" fmla="*/ 405187 w 539433"/>
              <a:gd name="connsiteY1225" fmla="*/ 319734 h 461873"/>
              <a:gd name="connsiteX1226" fmla="*/ 405630 w 539433"/>
              <a:gd name="connsiteY1226" fmla="*/ 319995 h 461873"/>
              <a:gd name="connsiteX1227" fmla="*/ 405865 w 539433"/>
              <a:gd name="connsiteY1227" fmla="*/ 319995 h 461873"/>
              <a:gd name="connsiteX1228" fmla="*/ 406308 w 539433"/>
              <a:gd name="connsiteY1228" fmla="*/ 320804 h 461873"/>
              <a:gd name="connsiteX1229" fmla="*/ 406543 w 539433"/>
              <a:gd name="connsiteY1229" fmla="*/ 321351 h 461873"/>
              <a:gd name="connsiteX1230" fmla="*/ 406543 w 539433"/>
              <a:gd name="connsiteY1230" fmla="*/ 321639 h 461873"/>
              <a:gd name="connsiteX1231" fmla="*/ 406308 w 539433"/>
              <a:gd name="connsiteY1231" fmla="*/ 322186 h 461873"/>
              <a:gd name="connsiteX1232" fmla="*/ 406099 w 539433"/>
              <a:gd name="connsiteY1232" fmla="*/ 322708 h 461873"/>
              <a:gd name="connsiteX1233" fmla="*/ 405187 w 539433"/>
              <a:gd name="connsiteY1233" fmla="*/ 323804 h 461873"/>
              <a:gd name="connsiteX1234" fmla="*/ 404744 w 539433"/>
              <a:gd name="connsiteY1234" fmla="*/ 324638 h 461873"/>
              <a:gd name="connsiteX1235" fmla="*/ 404744 w 539433"/>
              <a:gd name="connsiteY1235" fmla="*/ 324899 h 461873"/>
              <a:gd name="connsiteX1236" fmla="*/ 404509 w 539433"/>
              <a:gd name="connsiteY1236" fmla="*/ 325447 h 461873"/>
              <a:gd name="connsiteX1237" fmla="*/ 404509 w 539433"/>
              <a:gd name="connsiteY1237" fmla="*/ 326255 h 461873"/>
              <a:gd name="connsiteX1238" fmla="*/ 404744 w 539433"/>
              <a:gd name="connsiteY1238" fmla="*/ 327090 h 461873"/>
              <a:gd name="connsiteX1239" fmla="*/ 404744 w 539433"/>
              <a:gd name="connsiteY1239" fmla="*/ 327612 h 461873"/>
              <a:gd name="connsiteX1240" fmla="*/ 404744 w 539433"/>
              <a:gd name="connsiteY1240" fmla="*/ 327899 h 461873"/>
              <a:gd name="connsiteX1241" fmla="*/ 404509 w 539433"/>
              <a:gd name="connsiteY1241" fmla="*/ 328447 h 461873"/>
              <a:gd name="connsiteX1242" fmla="*/ 404301 w 539433"/>
              <a:gd name="connsiteY1242" fmla="*/ 328708 h 461873"/>
              <a:gd name="connsiteX1243" fmla="*/ 403389 w 539433"/>
              <a:gd name="connsiteY1243" fmla="*/ 329255 h 461873"/>
              <a:gd name="connsiteX1244" fmla="*/ 401798 w 539433"/>
              <a:gd name="connsiteY1244" fmla="*/ 329516 h 461873"/>
              <a:gd name="connsiteX1245" fmla="*/ 400912 w 539433"/>
              <a:gd name="connsiteY1245" fmla="*/ 329255 h 461873"/>
              <a:gd name="connsiteX1246" fmla="*/ 400678 w 539433"/>
              <a:gd name="connsiteY1246" fmla="*/ 329255 h 461873"/>
              <a:gd name="connsiteX1247" fmla="*/ 399557 w 539433"/>
              <a:gd name="connsiteY1247" fmla="*/ 329803 h 461873"/>
              <a:gd name="connsiteX1248" fmla="*/ 398644 w 539433"/>
              <a:gd name="connsiteY1248" fmla="*/ 329803 h 461873"/>
              <a:gd name="connsiteX1249" fmla="*/ 397966 w 539433"/>
              <a:gd name="connsiteY1249" fmla="*/ 329803 h 461873"/>
              <a:gd name="connsiteX1250" fmla="*/ 397080 w 539433"/>
              <a:gd name="connsiteY1250" fmla="*/ 329516 h 461873"/>
              <a:gd name="connsiteX1251" fmla="*/ 395725 w 539433"/>
              <a:gd name="connsiteY1251" fmla="*/ 329516 h 461873"/>
              <a:gd name="connsiteX1252" fmla="*/ 395047 w 539433"/>
              <a:gd name="connsiteY1252" fmla="*/ 329516 h 461873"/>
              <a:gd name="connsiteX1253" fmla="*/ 394369 w 539433"/>
              <a:gd name="connsiteY1253" fmla="*/ 329516 h 461873"/>
              <a:gd name="connsiteX1254" fmla="*/ 393926 w 539433"/>
              <a:gd name="connsiteY1254" fmla="*/ 329803 h 461873"/>
              <a:gd name="connsiteX1255" fmla="*/ 394604 w 539433"/>
              <a:gd name="connsiteY1255" fmla="*/ 332255 h 461873"/>
              <a:gd name="connsiteX1256" fmla="*/ 395047 w 539433"/>
              <a:gd name="connsiteY1256" fmla="*/ 332803 h 461873"/>
              <a:gd name="connsiteX1257" fmla="*/ 395725 w 539433"/>
              <a:gd name="connsiteY1257" fmla="*/ 333351 h 461873"/>
              <a:gd name="connsiteX1258" fmla="*/ 396611 w 539433"/>
              <a:gd name="connsiteY1258" fmla="*/ 334968 h 461873"/>
              <a:gd name="connsiteX1259" fmla="*/ 396611 w 539433"/>
              <a:gd name="connsiteY1259" fmla="*/ 335516 h 461873"/>
              <a:gd name="connsiteX1260" fmla="*/ 396403 w 539433"/>
              <a:gd name="connsiteY1260" fmla="*/ 336612 h 461873"/>
              <a:gd name="connsiteX1261" fmla="*/ 396403 w 539433"/>
              <a:gd name="connsiteY1261" fmla="*/ 336873 h 461873"/>
              <a:gd name="connsiteX1262" fmla="*/ 395933 w 539433"/>
              <a:gd name="connsiteY1262" fmla="*/ 337159 h 461873"/>
              <a:gd name="connsiteX1263" fmla="*/ 395725 w 539433"/>
              <a:gd name="connsiteY1263" fmla="*/ 337159 h 461873"/>
              <a:gd name="connsiteX1264" fmla="*/ 395047 w 539433"/>
              <a:gd name="connsiteY1264" fmla="*/ 337420 h 461873"/>
              <a:gd name="connsiteX1265" fmla="*/ 394369 w 539433"/>
              <a:gd name="connsiteY1265" fmla="*/ 337420 h 461873"/>
              <a:gd name="connsiteX1266" fmla="*/ 393926 w 539433"/>
              <a:gd name="connsiteY1266" fmla="*/ 337420 h 461873"/>
              <a:gd name="connsiteX1267" fmla="*/ 393014 w 539433"/>
              <a:gd name="connsiteY1267" fmla="*/ 337159 h 461873"/>
              <a:gd name="connsiteX1268" fmla="*/ 392571 w 539433"/>
              <a:gd name="connsiteY1268" fmla="*/ 336612 h 461873"/>
              <a:gd name="connsiteX1269" fmla="*/ 392101 w 539433"/>
              <a:gd name="connsiteY1269" fmla="*/ 336064 h 461873"/>
              <a:gd name="connsiteX1270" fmla="*/ 391893 w 539433"/>
              <a:gd name="connsiteY1270" fmla="*/ 335255 h 461873"/>
              <a:gd name="connsiteX1271" fmla="*/ 390981 w 539433"/>
              <a:gd name="connsiteY1271" fmla="*/ 333064 h 461873"/>
              <a:gd name="connsiteX1272" fmla="*/ 390537 w 539433"/>
              <a:gd name="connsiteY1272" fmla="*/ 331968 h 461873"/>
              <a:gd name="connsiteX1273" fmla="*/ 388947 w 539433"/>
              <a:gd name="connsiteY1273" fmla="*/ 332803 h 461873"/>
              <a:gd name="connsiteX1274" fmla="*/ 388270 w 539433"/>
              <a:gd name="connsiteY1274" fmla="*/ 333612 h 461873"/>
              <a:gd name="connsiteX1275" fmla="*/ 387826 w 539433"/>
              <a:gd name="connsiteY1275" fmla="*/ 333873 h 461873"/>
              <a:gd name="connsiteX1276" fmla="*/ 387383 w 539433"/>
              <a:gd name="connsiteY1276" fmla="*/ 334159 h 461873"/>
              <a:gd name="connsiteX1277" fmla="*/ 385793 w 539433"/>
              <a:gd name="connsiteY1277" fmla="*/ 334159 h 461873"/>
              <a:gd name="connsiteX1278" fmla="*/ 384907 w 539433"/>
              <a:gd name="connsiteY1278" fmla="*/ 334420 h 461873"/>
              <a:gd name="connsiteX1279" fmla="*/ 384438 w 539433"/>
              <a:gd name="connsiteY1279" fmla="*/ 334420 h 461873"/>
              <a:gd name="connsiteX1280" fmla="*/ 383995 w 539433"/>
              <a:gd name="connsiteY1280" fmla="*/ 334707 h 461873"/>
              <a:gd name="connsiteX1281" fmla="*/ 383551 w 539433"/>
              <a:gd name="connsiteY1281" fmla="*/ 334968 h 461873"/>
              <a:gd name="connsiteX1282" fmla="*/ 383082 w 539433"/>
              <a:gd name="connsiteY1282" fmla="*/ 335516 h 461873"/>
              <a:gd name="connsiteX1283" fmla="*/ 382874 w 539433"/>
              <a:gd name="connsiteY1283" fmla="*/ 335777 h 461873"/>
              <a:gd name="connsiteX1284" fmla="*/ 382874 w 539433"/>
              <a:gd name="connsiteY1284" fmla="*/ 336325 h 461873"/>
              <a:gd name="connsiteX1285" fmla="*/ 382874 w 539433"/>
              <a:gd name="connsiteY1285" fmla="*/ 336612 h 461873"/>
              <a:gd name="connsiteX1286" fmla="*/ 382874 w 539433"/>
              <a:gd name="connsiteY1286" fmla="*/ 337420 h 461873"/>
              <a:gd name="connsiteX1287" fmla="*/ 383082 w 539433"/>
              <a:gd name="connsiteY1287" fmla="*/ 337681 h 461873"/>
              <a:gd name="connsiteX1288" fmla="*/ 383317 w 539433"/>
              <a:gd name="connsiteY1288" fmla="*/ 337968 h 461873"/>
              <a:gd name="connsiteX1289" fmla="*/ 383995 w 539433"/>
              <a:gd name="connsiteY1289" fmla="*/ 338229 h 461873"/>
              <a:gd name="connsiteX1290" fmla="*/ 387383 w 539433"/>
              <a:gd name="connsiteY1290" fmla="*/ 339064 h 461873"/>
              <a:gd name="connsiteX1291" fmla="*/ 388739 w 539433"/>
              <a:gd name="connsiteY1291" fmla="*/ 339586 h 461873"/>
              <a:gd name="connsiteX1292" fmla="*/ 390303 w 539433"/>
              <a:gd name="connsiteY1292" fmla="*/ 340420 h 461873"/>
              <a:gd name="connsiteX1293" fmla="*/ 391215 w 539433"/>
              <a:gd name="connsiteY1293" fmla="*/ 341229 h 461873"/>
              <a:gd name="connsiteX1294" fmla="*/ 391424 w 539433"/>
              <a:gd name="connsiteY1294" fmla="*/ 341490 h 461873"/>
              <a:gd name="connsiteX1295" fmla="*/ 391424 w 539433"/>
              <a:gd name="connsiteY1295" fmla="*/ 341777 h 461873"/>
              <a:gd name="connsiteX1296" fmla="*/ 391424 w 539433"/>
              <a:gd name="connsiteY1296" fmla="*/ 342037 h 461873"/>
              <a:gd name="connsiteX1297" fmla="*/ 390537 w 539433"/>
              <a:gd name="connsiteY1297" fmla="*/ 342872 h 461873"/>
              <a:gd name="connsiteX1298" fmla="*/ 389625 w 539433"/>
              <a:gd name="connsiteY1298" fmla="*/ 344229 h 461873"/>
              <a:gd name="connsiteX1299" fmla="*/ 388504 w 539433"/>
              <a:gd name="connsiteY1299" fmla="*/ 345585 h 461873"/>
              <a:gd name="connsiteX1300" fmla="*/ 388270 w 539433"/>
              <a:gd name="connsiteY1300" fmla="*/ 345846 h 461873"/>
              <a:gd name="connsiteX1301" fmla="*/ 386471 w 539433"/>
              <a:gd name="connsiteY1301" fmla="*/ 347489 h 461873"/>
              <a:gd name="connsiteX1302" fmla="*/ 385793 w 539433"/>
              <a:gd name="connsiteY1302" fmla="*/ 348298 h 461873"/>
              <a:gd name="connsiteX1303" fmla="*/ 384907 w 539433"/>
              <a:gd name="connsiteY1303" fmla="*/ 349655 h 461873"/>
              <a:gd name="connsiteX1304" fmla="*/ 384672 w 539433"/>
              <a:gd name="connsiteY1304" fmla="*/ 350202 h 461873"/>
              <a:gd name="connsiteX1305" fmla="*/ 384672 w 539433"/>
              <a:gd name="connsiteY1305" fmla="*/ 351011 h 461873"/>
              <a:gd name="connsiteX1306" fmla="*/ 384907 w 539433"/>
              <a:gd name="connsiteY1306" fmla="*/ 351846 h 461873"/>
              <a:gd name="connsiteX1307" fmla="*/ 385116 w 539433"/>
              <a:gd name="connsiteY1307" fmla="*/ 353202 h 461873"/>
              <a:gd name="connsiteX1308" fmla="*/ 385558 w 539433"/>
              <a:gd name="connsiteY1308" fmla="*/ 353463 h 461873"/>
              <a:gd name="connsiteX1309" fmla="*/ 386471 w 539433"/>
              <a:gd name="connsiteY1309" fmla="*/ 354559 h 461873"/>
              <a:gd name="connsiteX1310" fmla="*/ 386706 w 539433"/>
              <a:gd name="connsiteY1310" fmla="*/ 355367 h 461873"/>
              <a:gd name="connsiteX1311" fmla="*/ 387149 w 539433"/>
              <a:gd name="connsiteY1311" fmla="*/ 355915 h 461873"/>
              <a:gd name="connsiteX1312" fmla="*/ 387383 w 539433"/>
              <a:gd name="connsiteY1312" fmla="*/ 356463 h 461873"/>
              <a:gd name="connsiteX1313" fmla="*/ 387826 w 539433"/>
              <a:gd name="connsiteY1313" fmla="*/ 356724 h 461873"/>
              <a:gd name="connsiteX1314" fmla="*/ 389860 w 539433"/>
              <a:gd name="connsiteY1314" fmla="*/ 357532 h 461873"/>
              <a:gd name="connsiteX1315" fmla="*/ 390068 w 539433"/>
              <a:gd name="connsiteY1315" fmla="*/ 357819 h 461873"/>
              <a:gd name="connsiteX1316" fmla="*/ 390303 w 539433"/>
              <a:gd name="connsiteY1316" fmla="*/ 357819 h 461873"/>
              <a:gd name="connsiteX1317" fmla="*/ 391658 w 539433"/>
              <a:gd name="connsiteY1317" fmla="*/ 358080 h 461873"/>
              <a:gd name="connsiteX1318" fmla="*/ 392571 w 539433"/>
              <a:gd name="connsiteY1318" fmla="*/ 358341 h 461873"/>
              <a:gd name="connsiteX1319" fmla="*/ 393457 w 539433"/>
              <a:gd name="connsiteY1319" fmla="*/ 359437 h 461873"/>
              <a:gd name="connsiteX1320" fmla="*/ 393691 w 539433"/>
              <a:gd name="connsiteY1320" fmla="*/ 359984 h 461873"/>
              <a:gd name="connsiteX1321" fmla="*/ 393691 w 539433"/>
              <a:gd name="connsiteY1321" fmla="*/ 360532 h 461873"/>
              <a:gd name="connsiteX1322" fmla="*/ 393691 w 539433"/>
              <a:gd name="connsiteY1322" fmla="*/ 361080 h 461873"/>
              <a:gd name="connsiteX1323" fmla="*/ 393457 w 539433"/>
              <a:gd name="connsiteY1323" fmla="*/ 361341 h 461873"/>
              <a:gd name="connsiteX1324" fmla="*/ 393248 w 539433"/>
              <a:gd name="connsiteY1324" fmla="*/ 361889 h 461873"/>
              <a:gd name="connsiteX1325" fmla="*/ 392571 w 539433"/>
              <a:gd name="connsiteY1325" fmla="*/ 362436 h 461873"/>
              <a:gd name="connsiteX1326" fmla="*/ 391215 w 539433"/>
              <a:gd name="connsiteY1326" fmla="*/ 362958 h 461873"/>
              <a:gd name="connsiteX1327" fmla="*/ 390068 w 539433"/>
              <a:gd name="connsiteY1327" fmla="*/ 363245 h 461873"/>
              <a:gd name="connsiteX1328" fmla="*/ 389625 w 539433"/>
              <a:gd name="connsiteY1328" fmla="*/ 363245 h 461873"/>
              <a:gd name="connsiteX1329" fmla="*/ 386706 w 539433"/>
              <a:gd name="connsiteY1329" fmla="*/ 361080 h 461873"/>
              <a:gd name="connsiteX1330" fmla="*/ 386028 w 539433"/>
              <a:gd name="connsiteY1330" fmla="*/ 361341 h 461873"/>
              <a:gd name="connsiteX1331" fmla="*/ 383317 w 539433"/>
              <a:gd name="connsiteY1331" fmla="*/ 361602 h 461873"/>
              <a:gd name="connsiteX1332" fmla="*/ 382874 w 539433"/>
              <a:gd name="connsiteY1332" fmla="*/ 361602 h 461873"/>
              <a:gd name="connsiteX1333" fmla="*/ 380840 w 539433"/>
              <a:gd name="connsiteY1333" fmla="*/ 362149 h 461873"/>
              <a:gd name="connsiteX1334" fmla="*/ 380371 w 539433"/>
              <a:gd name="connsiteY1334" fmla="*/ 361602 h 461873"/>
              <a:gd name="connsiteX1335" fmla="*/ 380163 w 539433"/>
              <a:gd name="connsiteY1335" fmla="*/ 361602 h 461873"/>
              <a:gd name="connsiteX1336" fmla="*/ 379719 w 539433"/>
              <a:gd name="connsiteY1336" fmla="*/ 361080 h 461873"/>
              <a:gd name="connsiteX1337" fmla="*/ 379042 w 539433"/>
              <a:gd name="connsiteY1337" fmla="*/ 360793 h 461873"/>
              <a:gd name="connsiteX1338" fmla="*/ 378573 w 539433"/>
              <a:gd name="connsiteY1338" fmla="*/ 360532 h 461873"/>
              <a:gd name="connsiteX1339" fmla="*/ 378129 w 539433"/>
              <a:gd name="connsiteY1339" fmla="*/ 360532 h 461873"/>
              <a:gd name="connsiteX1340" fmla="*/ 377895 w 539433"/>
              <a:gd name="connsiteY1340" fmla="*/ 360532 h 461873"/>
              <a:gd name="connsiteX1341" fmla="*/ 377686 w 539433"/>
              <a:gd name="connsiteY1341" fmla="*/ 361080 h 461873"/>
              <a:gd name="connsiteX1342" fmla="*/ 377452 w 539433"/>
              <a:gd name="connsiteY1342" fmla="*/ 361341 h 461873"/>
              <a:gd name="connsiteX1343" fmla="*/ 377217 w 539433"/>
              <a:gd name="connsiteY1343" fmla="*/ 361889 h 461873"/>
              <a:gd name="connsiteX1344" fmla="*/ 376774 w 539433"/>
              <a:gd name="connsiteY1344" fmla="*/ 362697 h 461873"/>
              <a:gd name="connsiteX1345" fmla="*/ 376774 w 539433"/>
              <a:gd name="connsiteY1345" fmla="*/ 363245 h 461873"/>
              <a:gd name="connsiteX1346" fmla="*/ 377009 w 539433"/>
              <a:gd name="connsiteY1346" fmla="*/ 363245 h 461873"/>
              <a:gd name="connsiteX1347" fmla="*/ 377217 w 539433"/>
              <a:gd name="connsiteY1347" fmla="*/ 363506 h 461873"/>
              <a:gd name="connsiteX1348" fmla="*/ 377217 w 539433"/>
              <a:gd name="connsiteY1348" fmla="*/ 363793 h 461873"/>
              <a:gd name="connsiteX1349" fmla="*/ 377217 w 539433"/>
              <a:gd name="connsiteY1349" fmla="*/ 364054 h 461873"/>
              <a:gd name="connsiteX1350" fmla="*/ 376774 w 539433"/>
              <a:gd name="connsiteY1350" fmla="*/ 364602 h 461873"/>
              <a:gd name="connsiteX1351" fmla="*/ 376774 w 539433"/>
              <a:gd name="connsiteY1351" fmla="*/ 365149 h 461873"/>
              <a:gd name="connsiteX1352" fmla="*/ 377009 w 539433"/>
              <a:gd name="connsiteY1352" fmla="*/ 365410 h 461873"/>
              <a:gd name="connsiteX1353" fmla="*/ 376539 w 539433"/>
              <a:gd name="connsiteY1353" fmla="*/ 366767 h 461873"/>
              <a:gd name="connsiteX1354" fmla="*/ 376539 w 539433"/>
              <a:gd name="connsiteY1354" fmla="*/ 367314 h 461873"/>
              <a:gd name="connsiteX1355" fmla="*/ 376774 w 539433"/>
              <a:gd name="connsiteY1355" fmla="*/ 367575 h 461873"/>
              <a:gd name="connsiteX1356" fmla="*/ 376774 w 539433"/>
              <a:gd name="connsiteY1356" fmla="*/ 367862 h 461873"/>
              <a:gd name="connsiteX1357" fmla="*/ 378129 w 539433"/>
              <a:gd name="connsiteY1357" fmla="*/ 369480 h 461873"/>
              <a:gd name="connsiteX1358" fmla="*/ 378807 w 539433"/>
              <a:gd name="connsiteY1358" fmla="*/ 370288 h 461873"/>
              <a:gd name="connsiteX1359" fmla="*/ 379719 w 539433"/>
              <a:gd name="connsiteY1359" fmla="*/ 370836 h 461873"/>
              <a:gd name="connsiteX1360" fmla="*/ 380840 w 539433"/>
              <a:gd name="connsiteY1360" fmla="*/ 370836 h 461873"/>
              <a:gd name="connsiteX1361" fmla="*/ 381518 w 539433"/>
              <a:gd name="connsiteY1361" fmla="*/ 370836 h 461873"/>
              <a:gd name="connsiteX1362" fmla="*/ 382874 w 539433"/>
              <a:gd name="connsiteY1362" fmla="*/ 370575 h 461873"/>
              <a:gd name="connsiteX1363" fmla="*/ 384438 w 539433"/>
              <a:gd name="connsiteY1363" fmla="*/ 369480 h 461873"/>
              <a:gd name="connsiteX1364" fmla="*/ 385116 w 539433"/>
              <a:gd name="connsiteY1364" fmla="*/ 369219 h 461873"/>
              <a:gd name="connsiteX1365" fmla="*/ 385558 w 539433"/>
              <a:gd name="connsiteY1365" fmla="*/ 369480 h 461873"/>
              <a:gd name="connsiteX1366" fmla="*/ 386028 w 539433"/>
              <a:gd name="connsiteY1366" fmla="*/ 369480 h 461873"/>
              <a:gd name="connsiteX1367" fmla="*/ 386471 w 539433"/>
              <a:gd name="connsiteY1367" fmla="*/ 369740 h 461873"/>
              <a:gd name="connsiteX1368" fmla="*/ 387383 w 539433"/>
              <a:gd name="connsiteY1368" fmla="*/ 370575 h 461873"/>
              <a:gd name="connsiteX1369" fmla="*/ 388061 w 539433"/>
              <a:gd name="connsiteY1369" fmla="*/ 371384 h 461873"/>
              <a:gd name="connsiteX1370" fmla="*/ 388270 w 539433"/>
              <a:gd name="connsiteY1370" fmla="*/ 371932 h 461873"/>
              <a:gd name="connsiteX1371" fmla="*/ 388504 w 539433"/>
              <a:gd name="connsiteY1371" fmla="*/ 372453 h 461873"/>
              <a:gd name="connsiteX1372" fmla="*/ 388504 w 539433"/>
              <a:gd name="connsiteY1372" fmla="*/ 373001 h 461873"/>
              <a:gd name="connsiteX1373" fmla="*/ 388947 w 539433"/>
              <a:gd name="connsiteY1373" fmla="*/ 373001 h 461873"/>
              <a:gd name="connsiteX1374" fmla="*/ 389182 w 539433"/>
              <a:gd name="connsiteY1374" fmla="*/ 373001 h 461873"/>
              <a:gd name="connsiteX1375" fmla="*/ 389182 w 539433"/>
              <a:gd name="connsiteY1375" fmla="*/ 373810 h 461873"/>
              <a:gd name="connsiteX1376" fmla="*/ 389182 w 539433"/>
              <a:gd name="connsiteY1376" fmla="*/ 374358 h 461873"/>
              <a:gd name="connsiteX1377" fmla="*/ 388947 w 539433"/>
              <a:gd name="connsiteY1377" fmla="*/ 374905 h 461873"/>
              <a:gd name="connsiteX1378" fmla="*/ 388739 w 539433"/>
              <a:gd name="connsiteY1378" fmla="*/ 374905 h 461873"/>
              <a:gd name="connsiteX1379" fmla="*/ 388504 w 539433"/>
              <a:gd name="connsiteY1379" fmla="*/ 375166 h 461873"/>
              <a:gd name="connsiteX1380" fmla="*/ 387383 w 539433"/>
              <a:gd name="connsiteY1380" fmla="*/ 375714 h 461873"/>
              <a:gd name="connsiteX1381" fmla="*/ 387149 w 539433"/>
              <a:gd name="connsiteY1381" fmla="*/ 375714 h 461873"/>
              <a:gd name="connsiteX1382" fmla="*/ 386028 w 539433"/>
              <a:gd name="connsiteY1382" fmla="*/ 375714 h 461873"/>
              <a:gd name="connsiteX1383" fmla="*/ 385350 w 539433"/>
              <a:gd name="connsiteY1383" fmla="*/ 376262 h 461873"/>
              <a:gd name="connsiteX1384" fmla="*/ 383995 w 539433"/>
              <a:gd name="connsiteY1384" fmla="*/ 376810 h 461873"/>
              <a:gd name="connsiteX1385" fmla="*/ 383317 w 539433"/>
              <a:gd name="connsiteY1385" fmla="*/ 377071 h 461873"/>
              <a:gd name="connsiteX1386" fmla="*/ 382874 w 539433"/>
              <a:gd name="connsiteY1386" fmla="*/ 377071 h 461873"/>
              <a:gd name="connsiteX1387" fmla="*/ 382404 w 539433"/>
              <a:gd name="connsiteY1387" fmla="*/ 376810 h 461873"/>
              <a:gd name="connsiteX1388" fmla="*/ 381518 w 539433"/>
              <a:gd name="connsiteY1388" fmla="*/ 376523 h 461873"/>
              <a:gd name="connsiteX1389" fmla="*/ 378364 w 539433"/>
              <a:gd name="connsiteY1389" fmla="*/ 374905 h 461873"/>
              <a:gd name="connsiteX1390" fmla="*/ 378129 w 539433"/>
              <a:gd name="connsiteY1390" fmla="*/ 374358 h 461873"/>
              <a:gd name="connsiteX1391" fmla="*/ 376774 w 539433"/>
              <a:gd name="connsiteY1391" fmla="*/ 372740 h 461873"/>
              <a:gd name="connsiteX1392" fmla="*/ 374975 w 539433"/>
              <a:gd name="connsiteY1392" fmla="*/ 370575 h 461873"/>
              <a:gd name="connsiteX1393" fmla="*/ 374532 w 539433"/>
              <a:gd name="connsiteY1393" fmla="*/ 370836 h 461873"/>
              <a:gd name="connsiteX1394" fmla="*/ 373385 w 539433"/>
              <a:gd name="connsiteY1394" fmla="*/ 371097 h 461873"/>
              <a:gd name="connsiteX1395" fmla="*/ 371821 w 539433"/>
              <a:gd name="connsiteY1395" fmla="*/ 371097 h 461873"/>
              <a:gd name="connsiteX1396" fmla="*/ 370674 w 539433"/>
              <a:gd name="connsiteY1396" fmla="*/ 371384 h 461873"/>
              <a:gd name="connsiteX1397" fmla="*/ 370231 w 539433"/>
              <a:gd name="connsiteY1397" fmla="*/ 371384 h 461873"/>
              <a:gd name="connsiteX1398" fmla="*/ 369553 w 539433"/>
              <a:gd name="connsiteY1398" fmla="*/ 371645 h 461873"/>
              <a:gd name="connsiteX1399" fmla="*/ 368667 w 539433"/>
              <a:gd name="connsiteY1399" fmla="*/ 372453 h 461873"/>
              <a:gd name="connsiteX1400" fmla="*/ 368198 w 539433"/>
              <a:gd name="connsiteY1400" fmla="*/ 373001 h 461873"/>
              <a:gd name="connsiteX1401" fmla="*/ 367989 w 539433"/>
              <a:gd name="connsiteY1401" fmla="*/ 373001 h 461873"/>
              <a:gd name="connsiteX1402" fmla="*/ 367755 w 539433"/>
              <a:gd name="connsiteY1402" fmla="*/ 373549 h 461873"/>
              <a:gd name="connsiteX1403" fmla="*/ 367755 w 539433"/>
              <a:gd name="connsiteY1403" fmla="*/ 374358 h 461873"/>
              <a:gd name="connsiteX1404" fmla="*/ 367755 w 539433"/>
              <a:gd name="connsiteY1404" fmla="*/ 375166 h 461873"/>
              <a:gd name="connsiteX1405" fmla="*/ 367989 w 539433"/>
              <a:gd name="connsiteY1405" fmla="*/ 375453 h 461873"/>
              <a:gd name="connsiteX1406" fmla="*/ 368432 w 539433"/>
              <a:gd name="connsiteY1406" fmla="*/ 376001 h 461873"/>
              <a:gd name="connsiteX1407" fmla="*/ 368667 w 539433"/>
              <a:gd name="connsiteY1407" fmla="*/ 376523 h 461873"/>
              <a:gd name="connsiteX1408" fmla="*/ 369553 w 539433"/>
              <a:gd name="connsiteY1408" fmla="*/ 376810 h 461873"/>
              <a:gd name="connsiteX1409" fmla="*/ 372499 w 539433"/>
              <a:gd name="connsiteY1409" fmla="*/ 377618 h 461873"/>
              <a:gd name="connsiteX1410" fmla="*/ 373177 w 539433"/>
              <a:gd name="connsiteY1410" fmla="*/ 377879 h 461873"/>
              <a:gd name="connsiteX1411" fmla="*/ 373854 w 539433"/>
              <a:gd name="connsiteY1411" fmla="*/ 378166 h 461873"/>
              <a:gd name="connsiteX1412" fmla="*/ 374741 w 539433"/>
              <a:gd name="connsiteY1412" fmla="*/ 378975 h 461873"/>
              <a:gd name="connsiteX1413" fmla="*/ 376096 w 539433"/>
              <a:gd name="connsiteY1413" fmla="*/ 380331 h 461873"/>
              <a:gd name="connsiteX1414" fmla="*/ 377452 w 539433"/>
              <a:gd name="connsiteY1414" fmla="*/ 381140 h 461873"/>
              <a:gd name="connsiteX1415" fmla="*/ 377895 w 539433"/>
              <a:gd name="connsiteY1415" fmla="*/ 381949 h 461873"/>
              <a:gd name="connsiteX1416" fmla="*/ 378129 w 539433"/>
              <a:gd name="connsiteY1416" fmla="*/ 382496 h 461873"/>
              <a:gd name="connsiteX1417" fmla="*/ 378364 w 539433"/>
              <a:gd name="connsiteY1417" fmla="*/ 383044 h 461873"/>
              <a:gd name="connsiteX1418" fmla="*/ 378364 w 539433"/>
              <a:gd name="connsiteY1418" fmla="*/ 383592 h 461873"/>
              <a:gd name="connsiteX1419" fmla="*/ 378364 w 539433"/>
              <a:gd name="connsiteY1419" fmla="*/ 384661 h 461873"/>
              <a:gd name="connsiteX1420" fmla="*/ 378129 w 539433"/>
              <a:gd name="connsiteY1420" fmla="*/ 384948 h 461873"/>
              <a:gd name="connsiteX1421" fmla="*/ 377895 w 539433"/>
              <a:gd name="connsiteY1421" fmla="*/ 385209 h 461873"/>
              <a:gd name="connsiteX1422" fmla="*/ 377452 w 539433"/>
              <a:gd name="connsiteY1422" fmla="*/ 385757 h 461873"/>
              <a:gd name="connsiteX1423" fmla="*/ 376096 w 539433"/>
              <a:gd name="connsiteY1423" fmla="*/ 386827 h 461873"/>
              <a:gd name="connsiteX1424" fmla="*/ 375418 w 539433"/>
              <a:gd name="connsiteY1424" fmla="*/ 386827 h 461873"/>
              <a:gd name="connsiteX1425" fmla="*/ 374975 w 539433"/>
              <a:gd name="connsiteY1425" fmla="*/ 386827 h 461873"/>
              <a:gd name="connsiteX1426" fmla="*/ 373385 w 539433"/>
              <a:gd name="connsiteY1426" fmla="*/ 386827 h 461873"/>
              <a:gd name="connsiteX1427" fmla="*/ 373177 w 539433"/>
              <a:gd name="connsiteY1427" fmla="*/ 386827 h 461873"/>
              <a:gd name="connsiteX1428" fmla="*/ 372942 w 539433"/>
              <a:gd name="connsiteY1428" fmla="*/ 386827 h 461873"/>
              <a:gd name="connsiteX1429" fmla="*/ 372030 w 539433"/>
              <a:gd name="connsiteY1429" fmla="*/ 387635 h 461873"/>
              <a:gd name="connsiteX1430" fmla="*/ 370909 w 539433"/>
              <a:gd name="connsiteY1430" fmla="*/ 388183 h 461873"/>
              <a:gd name="connsiteX1431" fmla="*/ 370466 w 539433"/>
              <a:gd name="connsiteY1431" fmla="*/ 388183 h 461873"/>
              <a:gd name="connsiteX1432" fmla="*/ 368432 w 539433"/>
              <a:gd name="connsiteY1432" fmla="*/ 388731 h 461873"/>
              <a:gd name="connsiteX1433" fmla="*/ 368198 w 539433"/>
              <a:gd name="connsiteY1433" fmla="*/ 388731 h 461873"/>
              <a:gd name="connsiteX1434" fmla="*/ 367755 w 539433"/>
              <a:gd name="connsiteY1434" fmla="*/ 388992 h 461873"/>
              <a:gd name="connsiteX1435" fmla="*/ 367520 w 539433"/>
              <a:gd name="connsiteY1435" fmla="*/ 389539 h 461873"/>
              <a:gd name="connsiteX1436" fmla="*/ 367311 w 539433"/>
              <a:gd name="connsiteY1436" fmla="*/ 390087 h 461873"/>
              <a:gd name="connsiteX1437" fmla="*/ 367311 w 539433"/>
              <a:gd name="connsiteY1437" fmla="*/ 390635 h 461873"/>
              <a:gd name="connsiteX1438" fmla="*/ 367520 w 539433"/>
              <a:gd name="connsiteY1438" fmla="*/ 391444 h 461873"/>
              <a:gd name="connsiteX1439" fmla="*/ 367989 w 539433"/>
              <a:gd name="connsiteY1439" fmla="*/ 392252 h 461873"/>
              <a:gd name="connsiteX1440" fmla="*/ 368667 w 539433"/>
              <a:gd name="connsiteY1440" fmla="*/ 393322 h 461873"/>
              <a:gd name="connsiteX1441" fmla="*/ 369110 w 539433"/>
              <a:gd name="connsiteY1441" fmla="*/ 393609 h 461873"/>
              <a:gd name="connsiteX1442" fmla="*/ 372264 w 539433"/>
              <a:gd name="connsiteY1442" fmla="*/ 396035 h 461873"/>
              <a:gd name="connsiteX1443" fmla="*/ 372499 w 539433"/>
              <a:gd name="connsiteY1443" fmla="*/ 396583 h 461873"/>
              <a:gd name="connsiteX1444" fmla="*/ 372708 w 539433"/>
              <a:gd name="connsiteY1444" fmla="*/ 397130 h 461873"/>
              <a:gd name="connsiteX1445" fmla="*/ 372708 w 539433"/>
              <a:gd name="connsiteY1445" fmla="*/ 397652 h 461873"/>
              <a:gd name="connsiteX1446" fmla="*/ 372499 w 539433"/>
              <a:gd name="connsiteY1446" fmla="*/ 397939 h 461873"/>
              <a:gd name="connsiteX1447" fmla="*/ 372030 w 539433"/>
              <a:gd name="connsiteY1447" fmla="*/ 398487 h 461873"/>
              <a:gd name="connsiteX1448" fmla="*/ 371352 w 539433"/>
              <a:gd name="connsiteY1448" fmla="*/ 399009 h 461873"/>
              <a:gd name="connsiteX1449" fmla="*/ 370909 w 539433"/>
              <a:gd name="connsiteY1449" fmla="*/ 399817 h 461873"/>
              <a:gd name="connsiteX1450" fmla="*/ 370231 w 539433"/>
              <a:gd name="connsiteY1450" fmla="*/ 400913 h 461873"/>
              <a:gd name="connsiteX1451" fmla="*/ 370023 w 539433"/>
              <a:gd name="connsiteY1451" fmla="*/ 401461 h 461873"/>
              <a:gd name="connsiteX1452" fmla="*/ 370023 w 539433"/>
              <a:gd name="connsiteY1452" fmla="*/ 401722 h 461873"/>
              <a:gd name="connsiteX1453" fmla="*/ 369110 w 539433"/>
              <a:gd name="connsiteY1453" fmla="*/ 401982 h 461873"/>
              <a:gd name="connsiteX1454" fmla="*/ 368667 w 539433"/>
              <a:gd name="connsiteY1454" fmla="*/ 402269 h 461873"/>
              <a:gd name="connsiteX1455" fmla="*/ 368198 w 539433"/>
              <a:gd name="connsiteY1455" fmla="*/ 402269 h 461873"/>
              <a:gd name="connsiteX1456" fmla="*/ 367311 w 539433"/>
              <a:gd name="connsiteY1456" fmla="*/ 403078 h 461873"/>
              <a:gd name="connsiteX1457" fmla="*/ 367311 w 539433"/>
              <a:gd name="connsiteY1457" fmla="*/ 403626 h 461873"/>
              <a:gd name="connsiteX1458" fmla="*/ 367311 w 539433"/>
              <a:gd name="connsiteY1458" fmla="*/ 404695 h 461873"/>
              <a:gd name="connsiteX1459" fmla="*/ 367077 w 539433"/>
              <a:gd name="connsiteY1459" fmla="*/ 404956 h 461873"/>
              <a:gd name="connsiteX1460" fmla="*/ 366842 w 539433"/>
              <a:gd name="connsiteY1460" fmla="*/ 405243 h 461873"/>
              <a:gd name="connsiteX1461" fmla="*/ 367077 w 539433"/>
              <a:gd name="connsiteY1461" fmla="*/ 405504 h 461873"/>
              <a:gd name="connsiteX1462" fmla="*/ 368875 w 539433"/>
              <a:gd name="connsiteY1462" fmla="*/ 406052 h 461873"/>
              <a:gd name="connsiteX1463" fmla="*/ 369788 w 539433"/>
              <a:gd name="connsiteY1463" fmla="*/ 406052 h 461873"/>
              <a:gd name="connsiteX1464" fmla="*/ 370023 w 539433"/>
              <a:gd name="connsiteY1464" fmla="*/ 406052 h 461873"/>
              <a:gd name="connsiteX1465" fmla="*/ 371352 w 539433"/>
              <a:gd name="connsiteY1465" fmla="*/ 405791 h 461873"/>
              <a:gd name="connsiteX1466" fmla="*/ 372264 w 539433"/>
              <a:gd name="connsiteY1466" fmla="*/ 405504 h 461873"/>
              <a:gd name="connsiteX1467" fmla="*/ 372708 w 539433"/>
              <a:gd name="connsiteY1467" fmla="*/ 405243 h 461873"/>
              <a:gd name="connsiteX1468" fmla="*/ 373385 w 539433"/>
              <a:gd name="connsiteY1468" fmla="*/ 404956 h 461873"/>
              <a:gd name="connsiteX1469" fmla="*/ 374063 w 539433"/>
              <a:gd name="connsiteY1469" fmla="*/ 403626 h 461873"/>
              <a:gd name="connsiteX1470" fmla="*/ 373854 w 539433"/>
              <a:gd name="connsiteY1470" fmla="*/ 402530 h 461873"/>
              <a:gd name="connsiteX1471" fmla="*/ 373385 w 539433"/>
              <a:gd name="connsiteY1471" fmla="*/ 401174 h 461873"/>
              <a:gd name="connsiteX1472" fmla="*/ 373385 w 539433"/>
              <a:gd name="connsiteY1472" fmla="*/ 400365 h 461873"/>
              <a:gd name="connsiteX1473" fmla="*/ 373385 w 539433"/>
              <a:gd name="connsiteY1473" fmla="*/ 399295 h 461873"/>
              <a:gd name="connsiteX1474" fmla="*/ 373385 w 539433"/>
              <a:gd name="connsiteY1474" fmla="*/ 398748 h 461873"/>
              <a:gd name="connsiteX1475" fmla="*/ 373854 w 539433"/>
              <a:gd name="connsiteY1475" fmla="*/ 397939 h 461873"/>
              <a:gd name="connsiteX1476" fmla="*/ 374298 w 539433"/>
              <a:gd name="connsiteY1476" fmla="*/ 397652 h 461873"/>
              <a:gd name="connsiteX1477" fmla="*/ 374741 w 539433"/>
              <a:gd name="connsiteY1477" fmla="*/ 397939 h 461873"/>
              <a:gd name="connsiteX1478" fmla="*/ 375210 w 539433"/>
              <a:gd name="connsiteY1478" fmla="*/ 398200 h 461873"/>
              <a:gd name="connsiteX1479" fmla="*/ 375418 w 539433"/>
              <a:gd name="connsiteY1479" fmla="*/ 398487 h 461873"/>
              <a:gd name="connsiteX1480" fmla="*/ 377686 w 539433"/>
              <a:gd name="connsiteY1480" fmla="*/ 399817 h 461873"/>
              <a:gd name="connsiteX1481" fmla="*/ 379042 w 539433"/>
              <a:gd name="connsiteY1481" fmla="*/ 401174 h 461873"/>
              <a:gd name="connsiteX1482" fmla="*/ 379485 w 539433"/>
              <a:gd name="connsiteY1482" fmla="*/ 402791 h 461873"/>
              <a:gd name="connsiteX1483" fmla="*/ 379719 w 539433"/>
              <a:gd name="connsiteY1483" fmla="*/ 403078 h 461873"/>
              <a:gd name="connsiteX1484" fmla="*/ 379719 w 539433"/>
              <a:gd name="connsiteY1484" fmla="*/ 403626 h 461873"/>
              <a:gd name="connsiteX1485" fmla="*/ 379719 w 539433"/>
              <a:gd name="connsiteY1485" fmla="*/ 404148 h 461873"/>
              <a:gd name="connsiteX1486" fmla="*/ 379485 w 539433"/>
              <a:gd name="connsiteY1486" fmla="*/ 404956 h 461873"/>
              <a:gd name="connsiteX1487" fmla="*/ 378573 w 539433"/>
              <a:gd name="connsiteY1487" fmla="*/ 405791 h 461873"/>
              <a:gd name="connsiteX1488" fmla="*/ 378364 w 539433"/>
              <a:gd name="connsiteY1488" fmla="*/ 406313 h 461873"/>
              <a:gd name="connsiteX1489" fmla="*/ 378129 w 539433"/>
              <a:gd name="connsiteY1489" fmla="*/ 406600 h 461873"/>
              <a:gd name="connsiteX1490" fmla="*/ 377452 w 539433"/>
              <a:gd name="connsiteY1490" fmla="*/ 407121 h 461873"/>
              <a:gd name="connsiteX1491" fmla="*/ 376774 w 539433"/>
              <a:gd name="connsiteY1491" fmla="*/ 406860 h 461873"/>
              <a:gd name="connsiteX1492" fmla="*/ 376539 w 539433"/>
              <a:gd name="connsiteY1492" fmla="*/ 406860 h 461873"/>
              <a:gd name="connsiteX1493" fmla="*/ 374741 w 539433"/>
              <a:gd name="connsiteY1493" fmla="*/ 407669 h 461873"/>
              <a:gd name="connsiteX1494" fmla="*/ 373385 w 539433"/>
              <a:gd name="connsiteY1494" fmla="*/ 408217 h 461873"/>
              <a:gd name="connsiteX1495" fmla="*/ 373177 w 539433"/>
              <a:gd name="connsiteY1495" fmla="*/ 408217 h 461873"/>
              <a:gd name="connsiteX1496" fmla="*/ 372499 w 539433"/>
              <a:gd name="connsiteY1496" fmla="*/ 407930 h 461873"/>
              <a:gd name="connsiteX1497" fmla="*/ 371587 w 539433"/>
              <a:gd name="connsiteY1497" fmla="*/ 408217 h 461873"/>
              <a:gd name="connsiteX1498" fmla="*/ 370909 w 539433"/>
              <a:gd name="connsiteY1498" fmla="*/ 408217 h 461873"/>
              <a:gd name="connsiteX1499" fmla="*/ 370466 w 539433"/>
              <a:gd name="connsiteY1499" fmla="*/ 408217 h 461873"/>
              <a:gd name="connsiteX1500" fmla="*/ 370231 w 539433"/>
              <a:gd name="connsiteY1500" fmla="*/ 408765 h 461873"/>
              <a:gd name="connsiteX1501" fmla="*/ 369788 w 539433"/>
              <a:gd name="connsiteY1501" fmla="*/ 409287 h 461873"/>
              <a:gd name="connsiteX1502" fmla="*/ 369788 w 539433"/>
              <a:gd name="connsiteY1502" fmla="*/ 409834 h 461873"/>
              <a:gd name="connsiteX1503" fmla="*/ 369788 w 539433"/>
              <a:gd name="connsiteY1503" fmla="*/ 410095 h 461873"/>
              <a:gd name="connsiteX1504" fmla="*/ 370023 w 539433"/>
              <a:gd name="connsiteY1504" fmla="*/ 410382 h 461873"/>
              <a:gd name="connsiteX1505" fmla="*/ 370231 w 539433"/>
              <a:gd name="connsiteY1505" fmla="*/ 410643 h 461873"/>
              <a:gd name="connsiteX1506" fmla="*/ 371587 w 539433"/>
              <a:gd name="connsiteY1506" fmla="*/ 411738 h 461873"/>
              <a:gd name="connsiteX1507" fmla="*/ 371821 w 539433"/>
              <a:gd name="connsiteY1507" fmla="*/ 411999 h 461873"/>
              <a:gd name="connsiteX1508" fmla="*/ 373385 w 539433"/>
              <a:gd name="connsiteY1508" fmla="*/ 412808 h 461873"/>
              <a:gd name="connsiteX1509" fmla="*/ 373854 w 539433"/>
              <a:gd name="connsiteY1509" fmla="*/ 413069 h 461873"/>
              <a:gd name="connsiteX1510" fmla="*/ 374532 w 539433"/>
              <a:gd name="connsiteY1510" fmla="*/ 413069 h 461873"/>
              <a:gd name="connsiteX1511" fmla="*/ 375862 w 539433"/>
              <a:gd name="connsiteY1511" fmla="*/ 413356 h 461873"/>
              <a:gd name="connsiteX1512" fmla="*/ 377217 w 539433"/>
              <a:gd name="connsiteY1512" fmla="*/ 413069 h 461873"/>
              <a:gd name="connsiteX1513" fmla="*/ 379042 w 539433"/>
              <a:gd name="connsiteY1513" fmla="*/ 412260 h 461873"/>
              <a:gd name="connsiteX1514" fmla="*/ 380163 w 539433"/>
              <a:gd name="connsiteY1514" fmla="*/ 411452 h 461873"/>
              <a:gd name="connsiteX1515" fmla="*/ 380840 w 539433"/>
              <a:gd name="connsiteY1515" fmla="*/ 410643 h 461873"/>
              <a:gd name="connsiteX1516" fmla="*/ 381727 w 539433"/>
              <a:gd name="connsiteY1516" fmla="*/ 409573 h 461873"/>
              <a:gd name="connsiteX1517" fmla="*/ 382196 w 539433"/>
              <a:gd name="connsiteY1517" fmla="*/ 408217 h 461873"/>
              <a:gd name="connsiteX1518" fmla="*/ 382196 w 539433"/>
              <a:gd name="connsiteY1518" fmla="*/ 407121 h 461873"/>
              <a:gd name="connsiteX1519" fmla="*/ 381961 w 539433"/>
              <a:gd name="connsiteY1519" fmla="*/ 406313 h 461873"/>
              <a:gd name="connsiteX1520" fmla="*/ 381961 w 539433"/>
              <a:gd name="connsiteY1520" fmla="*/ 406052 h 461873"/>
              <a:gd name="connsiteX1521" fmla="*/ 381961 w 539433"/>
              <a:gd name="connsiteY1521" fmla="*/ 405504 h 461873"/>
              <a:gd name="connsiteX1522" fmla="*/ 382196 w 539433"/>
              <a:gd name="connsiteY1522" fmla="*/ 404956 h 461873"/>
              <a:gd name="connsiteX1523" fmla="*/ 382639 w 539433"/>
              <a:gd name="connsiteY1523" fmla="*/ 404435 h 461873"/>
              <a:gd name="connsiteX1524" fmla="*/ 383082 w 539433"/>
              <a:gd name="connsiteY1524" fmla="*/ 403887 h 461873"/>
              <a:gd name="connsiteX1525" fmla="*/ 383551 w 539433"/>
              <a:gd name="connsiteY1525" fmla="*/ 403626 h 461873"/>
              <a:gd name="connsiteX1526" fmla="*/ 383995 w 539433"/>
              <a:gd name="connsiteY1526" fmla="*/ 403339 h 461873"/>
              <a:gd name="connsiteX1527" fmla="*/ 384438 w 539433"/>
              <a:gd name="connsiteY1527" fmla="*/ 403339 h 461873"/>
              <a:gd name="connsiteX1528" fmla="*/ 385116 w 539433"/>
              <a:gd name="connsiteY1528" fmla="*/ 403339 h 461873"/>
              <a:gd name="connsiteX1529" fmla="*/ 385558 w 539433"/>
              <a:gd name="connsiteY1529" fmla="*/ 403626 h 461873"/>
              <a:gd name="connsiteX1530" fmla="*/ 386028 w 539433"/>
              <a:gd name="connsiteY1530" fmla="*/ 403887 h 461873"/>
              <a:gd name="connsiteX1531" fmla="*/ 386236 w 539433"/>
              <a:gd name="connsiteY1531" fmla="*/ 404435 h 461873"/>
              <a:gd name="connsiteX1532" fmla="*/ 386236 w 539433"/>
              <a:gd name="connsiteY1532" fmla="*/ 404695 h 461873"/>
              <a:gd name="connsiteX1533" fmla="*/ 386236 w 539433"/>
              <a:gd name="connsiteY1533" fmla="*/ 406860 h 461873"/>
              <a:gd name="connsiteX1534" fmla="*/ 386028 w 539433"/>
              <a:gd name="connsiteY1534" fmla="*/ 407121 h 461873"/>
              <a:gd name="connsiteX1535" fmla="*/ 385793 w 539433"/>
              <a:gd name="connsiteY1535" fmla="*/ 407669 h 461873"/>
              <a:gd name="connsiteX1536" fmla="*/ 384907 w 539433"/>
              <a:gd name="connsiteY1536" fmla="*/ 409026 h 461873"/>
              <a:gd name="connsiteX1537" fmla="*/ 384438 w 539433"/>
              <a:gd name="connsiteY1537" fmla="*/ 409834 h 461873"/>
              <a:gd name="connsiteX1538" fmla="*/ 383760 w 539433"/>
              <a:gd name="connsiteY1538" fmla="*/ 410382 h 461873"/>
              <a:gd name="connsiteX1539" fmla="*/ 383317 w 539433"/>
              <a:gd name="connsiteY1539" fmla="*/ 410643 h 461873"/>
              <a:gd name="connsiteX1540" fmla="*/ 382639 w 539433"/>
              <a:gd name="connsiteY1540" fmla="*/ 411191 h 461873"/>
              <a:gd name="connsiteX1541" fmla="*/ 381518 w 539433"/>
              <a:gd name="connsiteY1541" fmla="*/ 412260 h 461873"/>
              <a:gd name="connsiteX1542" fmla="*/ 380840 w 539433"/>
              <a:gd name="connsiteY1542" fmla="*/ 413069 h 461873"/>
              <a:gd name="connsiteX1543" fmla="*/ 379485 w 539433"/>
              <a:gd name="connsiteY1543" fmla="*/ 415234 h 461873"/>
              <a:gd name="connsiteX1544" fmla="*/ 379042 w 539433"/>
              <a:gd name="connsiteY1544" fmla="*/ 415782 h 461873"/>
              <a:gd name="connsiteX1545" fmla="*/ 378364 w 539433"/>
              <a:gd name="connsiteY1545" fmla="*/ 416043 h 461873"/>
              <a:gd name="connsiteX1546" fmla="*/ 377217 w 539433"/>
              <a:gd name="connsiteY1546" fmla="*/ 416851 h 461873"/>
              <a:gd name="connsiteX1547" fmla="*/ 377217 w 539433"/>
              <a:gd name="connsiteY1547" fmla="*/ 417138 h 461873"/>
              <a:gd name="connsiteX1548" fmla="*/ 377009 w 539433"/>
              <a:gd name="connsiteY1548" fmla="*/ 417138 h 461873"/>
              <a:gd name="connsiteX1549" fmla="*/ 377217 w 539433"/>
              <a:gd name="connsiteY1549" fmla="*/ 418756 h 461873"/>
              <a:gd name="connsiteX1550" fmla="*/ 377217 w 539433"/>
              <a:gd name="connsiteY1550" fmla="*/ 419303 h 461873"/>
              <a:gd name="connsiteX1551" fmla="*/ 377009 w 539433"/>
              <a:gd name="connsiteY1551" fmla="*/ 419564 h 461873"/>
              <a:gd name="connsiteX1552" fmla="*/ 377009 w 539433"/>
              <a:gd name="connsiteY1552" fmla="*/ 419825 h 461873"/>
              <a:gd name="connsiteX1553" fmla="*/ 377217 w 539433"/>
              <a:gd name="connsiteY1553" fmla="*/ 421729 h 461873"/>
              <a:gd name="connsiteX1554" fmla="*/ 377217 w 539433"/>
              <a:gd name="connsiteY1554" fmla="*/ 423347 h 461873"/>
              <a:gd name="connsiteX1555" fmla="*/ 377217 w 539433"/>
              <a:gd name="connsiteY1555" fmla="*/ 423608 h 461873"/>
              <a:gd name="connsiteX1556" fmla="*/ 377217 w 539433"/>
              <a:gd name="connsiteY1556" fmla="*/ 423894 h 461873"/>
              <a:gd name="connsiteX1557" fmla="*/ 378807 w 539433"/>
              <a:gd name="connsiteY1557" fmla="*/ 426033 h 461873"/>
              <a:gd name="connsiteX1558" fmla="*/ 378807 w 539433"/>
              <a:gd name="connsiteY1558" fmla="*/ 426842 h 461873"/>
              <a:gd name="connsiteX1559" fmla="*/ 378573 w 539433"/>
              <a:gd name="connsiteY1559" fmla="*/ 427651 h 461873"/>
              <a:gd name="connsiteX1560" fmla="*/ 379719 w 539433"/>
              <a:gd name="connsiteY1560" fmla="*/ 428459 h 461873"/>
              <a:gd name="connsiteX1561" fmla="*/ 379719 w 539433"/>
              <a:gd name="connsiteY1561" fmla="*/ 428746 h 461873"/>
              <a:gd name="connsiteX1562" fmla="*/ 379928 w 539433"/>
              <a:gd name="connsiteY1562" fmla="*/ 429294 h 461873"/>
              <a:gd name="connsiteX1563" fmla="*/ 380163 w 539433"/>
              <a:gd name="connsiteY1563" fmla="*/ 429555 h 461873"/>
              <a:gd name="connsiteX1564" fmla="*/ 380606 w 539433"/>
              <a:gd name="connsiteY1564" fmla="*/ 430624 h 461873"/>
              <a:gd name="connsiteX1565" fmla="*/ 381049 w 539433"/>
              <a:gd name="connsiteY1565" fmla="*/ 431172 h 461873"/>
              <a:gd name="connsiteX1566" fmla="*/ 381727 w 539433"/>
              <a:gd name="connsiteY1566" fmla="*/ 431433 h 461873"/>
              <a:gd name="connsiteX1567" fmla="*/ 381961 w 539433"/>
              <a:gd name="connsiteY1567" fmla="*/ 431172 h 461873"/>
              <a:gd name="connsiteX1568" fmla="*/ 382196 w 539433"/>
              <a:gd name="connsiteY1568" fmla="*/ 429816 h 461873"/>
              <a:gd name="connsiteX1569" fmla="*/ 382639 w 539433"/>
              <a:gd name="connsiteY1569" fmla="*/ 429294 h 461873"/>
              <a:gd name="connsiteX1570" fmla="*/ 382639 w 539433"/>
              <a:gd name="connsiteY1570" fmla="*/ 429007 h 461873"/>
              <a:gd name="connsiteX1571" fmla="*/ 383082 w 539433"/>
              <a:gd name="connsiteY1571" fmla="*/ 426842 h 461873"/>
              <a:gd name="connsiteX1572" fmla="*/ 383551 w 539433"/>
              <a:gd name="connsiteY1572" fmla="*/ 426321 h 461873"/>
              <a:gd name="connsiteX1573" fmla="*/ 383760 w 539433"/>
              <a:gd name="connsiteY1573" fmla="*/ 426033 h 461873"/>
              <a:gd name="connsiteX1574" fmla="*/ 383995 w 539433"/>
              <a:gd name="connsiteY1574" fmla="*/ 425773 h 461873"/>
              <a:gd name="connsiteX1575" fmla="*/ 384672 w 539433"/>
              <a:gd name="connsiteY1575" fmla="*/ 425225 h 461873"/>
              <a:gd name="connsiteX1576" fmla="*/ 385350 w 539433"/>
              <a:gd name="connsiteY1576" fmla="*/ 425225 h 461873"/>
              <a:gd name="connsiteX1577" fmla="*/ 386236 w 539433"/>
              <a:gd name="connsiteY1577" fmla="*/ 425225 h 461873"/>
              <a:gd name="connsiteX1578" fmla="*/ 386914 w 539433"/>
              <a:gd name="connsiteY1578" fmla="*/ 425512 h 461873"/>
              <a:gd name="connsiteX1579" fmla="*/ 387383 w 539433"/>
              <a:gd name="connsiteY1579" fmla="*/ 425773 h 461873"/>
              <a:gd name="connsiteX1580" fmla="*/ 387592 w 539433"/>
              <a:gd name="connsiteY1580" fmla="*/ 426321 h 461873"/>
              <a:gd name="connsiteX1581" fmla="*/ 387826 w 539433"/>
              <a:gd name="connsiteY1581" fmla="*/ 426842 h 461873"/>
              <a:gd name="connsiteX1582" fmla="*/ 387826 w 539433"/>
              <a:gd name="connsiteY1582" fmla="*/ 427390 h 461873"/>
              <a:gd name="connsiteX1583" fmla="*/ 387592 w 539433"/>
              <a:gd name="connsiteY1583" fmla="*/ 427938 h 461873"/>
              <a:gd name="connsiteX1584" fmla="*/ 387383 w 539433"/>
              <a:gd name="connsiteY1584" fmla="*/ 428746 h 461873"/>
              <a:gd name="connsiteX1585" fmla="*/ 387149 w 539433"/>
              <a:gd name="connsiteY1585" fmla="*/ 429816 h 461873"/>
              <a:gd name="connsiteX1586" fmla="*/ 386706 w 539433"/>
              <a:gd name="connsiteY1586" fmla="*/ 430624 h 461873"/>
              <a:gd name="connsiteX1587" fmla="*/ 385558 w 539433"/>
              <a:gd name="connsiteY1587" fmla="*/ 431720 h 461873"/>
              <a:gd name="connsiteX1588" fmla="*/ 385350 w 539433"/>
              <a:gd name="connsiteY1588" fmla="*/ 432242 h 461873"/>
              <a:gd name="connsiteX1589" fmla="*/ 385116 w 539433"/>
              <a:gd name="connsiteY1589" fmla="*/ 432242 h 461873"/>
              <a:gd name="connsiteX1590" fmla="*/ 384907 w 539433"/>
              <a:gd name="connsiteY1590" fmla="*/ 432529 h 461873"/>
              <a:gd name="connsiteX1591" fmla="*/ 384907 w 539433"/>
              <a:gd name="connsiteY1591" fmla="*/ 433051 h 461873"/>
              <a:gd name="connsiteX1592" fmla="*/ 384438 w 539433"/>
              <a:gd name="connsiteY1592" fmla="*/ 433051 h 461873"/>
              <a:gd name="connsiteX1593" fmla="*/ 383995 w 539433"/>
              <a:gd name="connsiteY1593" fmla="*/ 433051 h 461873"/>
              <a:gd name="connsiteX1594" fmla="*/ 383995 w 539433"/>
              <a:gd name="connsiteY1594" fmla="*/ 433337 h 461873"/>
              <a:gd name="connsiteX1595" fmla="*/ 383995 w 539433"/>
              <a:gd name="connsiteY1595" fmla="*/ 433598 h 461873"/>
              <a:gd name="connsiteX1596" fmla="*/ 383551 w 539433"/>
              <a:gd name="connsiteY1596" fmla="*/ 433598 h 461873"/>
              <a:gd name="connsiteX1597" fmla="*/ 383082 w 539433"/>
              <a:gd name="connsiteY1597" fmla="*/ 433598 h 461873"/>
              <a:gd name="connsiteX1598" fmla="*/ 382639 w 539433"/>
              <a:gd name="connsiteY1598" fmla="*/ 433859 h 461873"/>
              <a:gd name="connsiteX1599" fmla="*/ 382874 w 539433"/>
              <a:gd name="connsiteY1599" fmla="*/ 435216 h 461873"/>
              <a:gd name="connsiteX1600" fmla="*/ 383082 w 539433"/>
              <a:gd name="connsiteY1600" fmla="*/ 436572 h 461873"/>
              <a:gd name="connsiteX1601" fmla="*/ 383317 w 539433"/>
              <a:gd name="connsiteY1601" fmla="*/ 438998 h 461873"/>
              <a:gd name="connsiteX1602" fmla="*/ 383317 w 539433"/>
              <a:gd name="connsiteY1602" fmla="*/ 441424 h 461873"/>
              <a:gd name="connsiteX1603" fmla="*/ 383317 w 539433"/>
              <a:gd name="connsiteY1603" fmla="*/ 442233 h 461873"/>
              <a:gd name="connsiteX1604" fmla="*/ 383082 w 539433"/>
              <a:gd name="connsiteY1604" fmla="*/ 443041 h 461873"/>
              <a:gd name="connsiteX1605" fmla="*/ 383082 w 539433"/>
              <a:gd name="connsiteY1605" fmla="*/ 443563 h 461873"/>
              <a:gd name="connsiteX1606" fmla="*/ 382874 w 539433"/>
              <a:gd name="connsiteY1606" fmla="*/ 444372 h 461873"/>
              <a:gd name="connsiteX1607" fmla="*/ 382404 w 539433"/>
              <a:gd name="connsiteY1607" fmla="*/ 444659 h 461873"/>
              <a:gd name="connsiteX1608" fmla="*/ 381283 w 539433"/>
              <a:gd name="connsiteY1608" fmla="*/ 445467 h 461873"/>
              <a:gd name="connsiteX1609" fmla="*/ 380163 w 539433"/>
              <a:gd name="connsiteY1609" fmla="*/ 445467 h 461873"/>
              <a:gd name="connsiteX1610" fmla="*/ 378129 w 539433"/>
              <a:gd name="connsiteY1610" fmla="*/ 445728 h 461873"/>
              <a:gd name="connsiteX1611" fmla="*/ 377009 w 539433"/>
              <a:gd name="connsiteY1611" fmla="*/ 445728 h 461873"/>
              <a:gd name="connsiteX1612" fmla="*/ 376096 w 539433"/>
              <a:gd name="connsiteY1612" fmla="*/ 445467 h 461873"/>
              <a:gd name="connsiteX1613" fmla="*/ 375862 w 539433"/>
              <a:gd name="connsiteY1613" fmla="*/ 444919 h 461873"/>
              <a:gd name="connsiteX1614" fmla="*/ 375210 w 539433"/>
              <a:gd name="connsiteY1614" fmla="*/ 444111 h 461873"/>
              <a:gd name="connsiteX1615" fmla="*/ 374975 w 539433"/>
              <a:gd name="connsiteY1615" fmla="*/ 444111 h 461873"/>
              <a:gd name="connsiteX1616" fmla="*/ 374063 w 539433"/>
              <a:gd name="connsiteY1616" fmla="*/ 443850 h 461873"/>
              <a:gd name="connsiteX1617" fmla="*/ 372499 w 539433"/>
              <a:gd name="connsiteY1617" fmla="*/ 444111 h 461873"/>
              <a:gd name="connsiteX1618" fmla="*/ 372030 w 539433"/>
              <a:gd name="connsiteY1618" fmla="*/ 444372 h 461873"/>
              <a:gd name="connsiteX1619" fmla="*/ 371587 w 539433"/>
              <a:gd name="connsiteY1619" fmla="*/ 444659 h 461873"/>
              <a:gd name="connsiteX1620" fmla="*/ 371352 w 539433"/>
              <a:gd name="connsiteY1620" fmla="*/ 444919 h 461873"/>
              <a:gd name="connsiteX1621" fmla="*/ 370674 w 539433"/>
              <a:gd name="connsiteY1621" fmla="*/ 446276 h 461873"/>
              <a:gd name="connsiteX1622" fmla="*/ 370674 w 539433"/>
              <a:gd name="connsiteY1622" fmla="*/ 446798 h 461873"/>
              <a:gd name="connsiteX1623" fmla="*/ 370674 w 539433"/>
              <a:gd name="connsiteY1623" fmla="*/ 448154 h 461873"/>
              <a:gd name="connsiteX1624" fmla="*/ 370674 w 539433"/>
              <a:gd name="connsiteY1624" fmla="*/ 448415 h 461873"/>
              <a:gd name="connsiteX1625" fmla="*/ 370909 w 539433"/>
              <a:gd name="connsiteY1625" fmla="*/ 448415 h 461873"/>
              <a:gd name="connsiteX1626" fmla="*/ 371352 w 539433"/>
              <a:gd name="connsiteY1626" fmla="*/ 448963 h 461873"/>
              <a:gd name="connsiteX1627" fmla="*/ 372264 w 539433"/>
              <a:gd name="connsiteY1627" fmla="*/ 449511 h 461873"/>
              <a:gd name="connsiteX1628" fmla="*/ 372942 w 539433"/>
              <a:gd name="connsiteY1628" fmla="*/ 449772 h 461873"/>
              <a:gd name="connsiteX1629" fmla="*/ 373620 w 539433"/>
              <a:gd name="connsiteY1629" fmla="*/ 450580 h 461873"/>
              <a:gd name="connsiteX1630" fmla="*/ 373620 w 539433"/>
              <a:gd name="connsiteY1630" fmla="*/ 450841 h 461873"/>
              <a:gd name="connsiteX1631" fmla="*/ 373854 w 539433"/>
              <a:gd name="connsiteY1631" fmla="*/ 451128 h 461873"/>
              <a:gd name="connsiteX1632" fmla="*/ 374532 w 539433"/>
              <a:gd name="connsiteY1632" fmla="*/ 451128 h 461873"/>
              <a:gd name="connsiteX1633" fmla="*/ 375210 w 539433"/>
              <a:gd name="connsiteY1633" fmla="*/ 451389 h 461873"/>
              <a:gd name="connsiteX1634" fmla="*/ 376331 w 539433"/>
              <a:gd name="connsiteY1634" fmla="*/ 451937 h 461873"/>
              <a:gd name="connsiteX1635" fmla="*/ 379042 w 539433"/>
              <a:gd name="connsiteY1635" fmla="*/ 454076 h 461873"/>
              <a:gd name="connsiteX1636" fmla="*/ 379485 w 539433"/>
              <a:gd name="connsiteY1636" fmla="*/ 454624 h 461873"/>
              <a:gd name="connsiteX1637" fmla="*/ 379485 w 539433"/>
              <a:gd name="connsiteY1637" fmla="*/ 455171 h 461873"/>
              <a:gd name="connsiteX1638" fmla="*/ 379485 w 539433"/>
              <a:gd name="connsiteY1638" fmla="*/ 455432 h 461873"/>
              <a:gd name="connsiteX1639" fmla="*/ 379042 w 539433"/>
              <a:gd name="connsiteY1639" fmla="*/ 456502 h 461873"/>
              <a:gd name="connsiteX1640" fmla="*/ 378807 w 539433"/>
              <a:gd name="connsiteY1640" fmla="*/ 457571 h 461873"/>
              <a:gd name="connsiteX1641" fmla="*/ 378573 w 539433"/>
              <a:gd name="connsiteY1641" fmla="*/ 458119 h 461873"/>
              <a:gd name="connsiteX1642" fmla="*/ 377686 w 539433"/>
              <a:gd name="connsiteY1642" fmla="*/ 458667 h 461873"/>
              <a:gd name="connsiteX1643" fmla="*/ 377009 w 539433"/>
              <a:gd name="connsiteY1643" fmla="*/ 458928 h 461873"/>
              <a:gd name="connsiteX1644" fmla="*/ 376331 w 539433"/>
              <a:gd name="connsiteY1644" fmla="*/ 458928 h 461873"/>
              <a:gd name="connsiteX1645" fmla="*/ 375653 w 539433"/>
              <a:gd name="connsiteY1645" fmla="*/ 459475 h 461873"/>
              <a:gd name="connsiteX1646" fmla="*/ 374975 w 539433"/>
              <a:gd name="connsiteY1646" fmla="*/ 459736 h 461873"/>
              <a:gd name="connsiteX1647" fmla="*/ 374532 w 539433"/>
              <a:gd name="connsiteY1647" fmla="*/ 460806 h 461873"/>
              <a:gd name="connsiteX1648" fmla="*/ 374532 w 539433"/>
              <a:gd name="connsiteY1648" fmla="*/ 461901 h 461873"/>
              <a:gd name="connsiteX1649" fmla="*/ 363688 w 539433"/>
              <a:gd name="connsiteY1649" fmla="*/ 461614 h 461873"/>
              <a:gd name="connsiteX1650" fmla="*/ 361655 w 539433"/>
              <a:gd name="connsiteY1650" fmla="*/ 461901 h 461873"/>
              <a:gd name="connsiteX1651" fmla="*/ 359413 w 539433"/>
              <a:gd name="connsiteY1651" fmla="*/ 461614 h 461873"/>
              <a:gd name="connsiteX1652" fmla="*/ 358736 w 539433"/>
              <a:gd name="connsiteY1652" fmla="*/ 461614 h 461873"/>
              <a:gd name="connsiteX1653" fmla="*/ 357615 w 539433"/>
              <a:gd name="connsiteY1653" fmla="*/ 461614 h 461873"/>
              <a:gd name="connsiteX1654" fmla="*/ 357145 w 539433"/>
              <a:gd name="connsiteY1654" fmla="*/ 461614 h 461873"/>
              <a:gd name="connsiteX1655" fmla="*/ 356702 w 539433"/>
              <a:gd name="connsiteY1655" fmla="*/ 461614 h 461873"/>
              <a:gd name="connsiteX1656" fmla="*/ 356468 w 539433"/>
              <a:gd name="connsiteY1656" fmla="*/ 461614 h 461873"/>
              <a:gd name="connsiteX1657" fmla="*/ 353548 w 539433"/>
              <a:gd name="connsiteY1657" fmla="*/ 461614 h 461873"/>
              <a:gd name="connsiteX1658" fmla="*/ 351749 w 539433"/>
              <a:gd name="connsiteY1658" fmla="*/ 461614 h 461873"/>
              <a:gd name="connsiteX1659" fmla="*/ 346328 w 539433"/>
              <a:gd name="connsiteY1659" fmla="*/ 461614 h 461873"/>
              <a:gd name="connsiteX1660" fmla="*/ 345207 w 539433"/>
              <a:gd name="connsiteY1660" fmla="*/ 461614 h 461873"/>
              <a:gd name="connsiteX1661" fmla="*/ 343408 w 539433"/>
              <a:gd name="connsiteY1661" fmla="*/ 461614 h 461873"/>
              <a:gd name="connsiteX1662" fmla="*/ 342495 w 539433"/>
              <a:gd name="connsiteY1662" fmla="*/ 461614 h 461873"/>
              <a:gd name="connsiteX1663" fmla="*/ 339576 w 539433"/>
              <a:gd name="connsiteY1663" fmla="*/ 461614 h 461873"/>
              <a:gd name="connsiteX1664" fmla="*/ 338221 w 539433"/>
              <a:gd name="connsiteY1664" fmla="*/ 461614 h 461873"/>
              <a:gd name="connsiteX1665" fmla="*/ 331886 w 539433"/>
              <a:gd name="connsiteY1665" fmla="*/ 461614 h 461873"/>
              <a:gd name="connsiteX1666" fmla="*/ 330557 w 539433"/>
              <a:gd name="connsiteY1666" fmla="*/ 461614 h 461873"/>
              <a:gd name="connsiteX1667" fmla="*/ 329645 w 539433"/>
              <a:gd name="connsiteY1667" fmla="*/ 461614 h 461873"/>
              <a:gd name="connsiteX1668" fmla="*/ 326491 w 539433"/>
              <a:gd name="connsiteY1668" fmla="*/ 461614 h 461873"/>
              <a:gd name="connsiteX1669" fmla="*/ 325578 w 539433"/>
              <a:gd name="connsiteY1669" fmla="*/ 461614 h 461873"/>
              <a:gd name="connsiteX1670" fmla="*/ 324900 w 539433"/>
              <a:gd name="connsiteY1670" fmla="*/ 461614 h 461873"/>
              <a:gd name="connsiteX1671" fmla="*/ 324457 w 539433"/>
              <a:gd name="connsiteY1671" fmla="*/ 461614 h 461873"/>
              <a:gd name="connsiteX1672" fmla="*/ 321303 w 539433"/>
              <a:gd name="connsiteY1672" fmla="*/ 461614 h 461873"/>
              <a:gd name="connsiteX1673" fmla="*/ 316793 w 539433"/>
              <a:gd name="connsiteY1673" fmla="*/ 461354 h 461873"/>
              <a:gd name="connsiteX1674" fmla="*/ 312727 w 539433"/>
              <a:gd name="connsiteY1674" fmla="*/ 461354 h 461873"/>
              <a:gd name="connsiteX1675" fmla="*/ 310694 w 539433"/>
              <a:gd name="connsiteY1675" fmla="*/ 461614 h 461873"/>
              <a:gd name="connsiteX1676" fmla="*/ 305741 w 539433"/>
              <a:gd name="connsiteY1676" fmla="*/ 461354 h 461873"/>
              <a:gd name="connsiteX1677" fmla="*/ 297608 w 539433"/>
              <a:gd name="connsiteY1677" fmla="*/ 461354 h 461873"/>
              <a:gd name="connsiteX1678" fmla="*/ 292212 w 539433"/>
              <a:gd name="connsiteY1678" fmla="*/ 461354 h 461873"/>
              <a:gd name="connsiteX1679" fmla="*/ 289501 w 539433"/>
              <a:gd name="connsiteY1679" fmla="*/ 461354 h 461873"/>
              <a:gd name="connsiteX1680" fmla="*/ 289267 w 539433"/>
              <a:gd name="connsiteY1680" fmla="*/ 461354 h 461873"/>
              <a:gd name="connsiteX1681" fmla="*/ 286582 w 539433"/>
              <a:gd name="connsiteY1681" fmla="*/ 461354 h 461873"/>
              <a:gd name="connsiteX1682" fmla="*/ 283870 w 539433"/>
              <a:gd name="connsiteY1682" fmla="*/ 461354 h 461873"/>
              <a:gd name="connsiteX1683" fmla="*/ 276650 w 539433"/>
              <a:gd name="connsiteY1683" fmla="*/ 461354 h 461873"/>
              <a:gd name="connsiteX1684" fmla="*/ 263564 w 539433"/>
              <a:gd name="connsiteY1684" fmla="*/ 461354 h 461873"/>
              <a:gd name="connsiteX1685" fmla="*/ 259967 w 539433"/>
              <a:gd name="connsiteY1685" fmla="*/ 461354 h 461873"/>
              <a:gd name="connsiteX1686" fmla="*/ 252303 w 539433"/>
              <a:gd name="connsiteY1686" fmla="*/ 461093 h 461873"/>
              <a:gd name="connsiteX1687" fmla="*/ 247559 w 539433"/>
              <a:gd name="connsiteY1687" fmla="*/ 461093 h 461873"/>
              <a:gd name="connsiteX1688" fmla="*/ 244613 w 539433"/>
              <a:gd name="connsiteY1688" fmla="*/ 461093 h 461873"/>
              <a:gd name="connsiteX1689" fmla="*/ 244170 w 539433"/>
              <a:gd name="connsiteY1689" fmla="*/ 461093 h 461873"/>
              <a:gd name="connsiteX1690" fmla="*/ 243936 w 539433"/>
              <a:gd name="connsiteY1690" fmla="*/ 461093 h 461873"/>
              <a:gd name="connsiteX1691" fmla="*/ 241459 w 539433"/>
              <a:gd name="connsiteY1691" fmla="*/ 461093 h 461873"/>
              <a:gd name="connsiteX1692" fmla="*/ 236272 w 539433"/>
              <a:gd name="connsiteY1692" fmla="*/ 460806 h 461873"/>
              <a:gd name="connsiteX1693" fmla="*/ 234917 w 539433"/>
              <a:gd name="connsiteY1693" fmla="*/ 460806 h 461873"/>
              <a:gd name="connsiteX1694" fmla="*/ 233118 w 539433"/>
              <a:gd name="connsiteY1694" fmla="*/ 460806 h 461873"/>
              <a:gd name="connsiteX1695" fmla="*/ 229729 w 539433"/>
              <a:gd name="connsiteY1695" fmla="*/ 460806 h 461873"/>
              <a:gd name="connsiteX1696" fmla="*/ 229521 w 539433"/>
              <a:gd name="connsiteY1696" fmla="*/ 460806 h 461873"/>
              <a:gd name="connsiteX1697" fmla="*/ 227044 w 539433"/>
              <a:gd name="connsiteY1697" fmla="*/ 460806 h 461873"/>
              <a:gd name="connsiteX1698" fmla="*/ 226575 w 539433"/>
              <a:gd name="connsiteY1698" fmla="*/ 460806 h 461873"/>
              <a:gd name="connsiteX1699" fmla="*/ 225689 w 539433"/>
              <a:gd name="connsiteY1699" fmla="*/ 460806 h 461873"/>
              <a:gd name="connsiteX1700" fmla="*/ 212160 w 539433"/>
              <a:gd name="connsiteY1700" fmla="*/ 460545 h 461873"/>
              <a:gd name="connsiteX1701" fmla="*/ 209006 w 539433"/>
              <a:gd name="connsiteY1701" fmla="*/ 460545 h 461873"/>
              <a:gd name="connsiteX1702" fmla="*/ 207859 w 539433"/>
              <a:gd name="connsiteY1702" fmla="*/ 460545 h 461873"/>
              <a:gd name="connsiteX1703" fmla="*/ 207181 w 539433"/>
              <a:gd name="connsiteY1703" fmla="*/ 460545 h 461873"/>
              <a:gd name="connsiteX1704" fmla="*/ 206972 w 539433"/>
              <a:gd name="connsiteY1704" fmla="*/ 460545 h 461873"/>
              <a:gd name="connsiteX1705" fmla="*/ 206503 w 539433"/>
              <a:gd name="connsiteY1705" fmla="*/ 460545 h 461873"/>
              <a:gd name="connsiteX1706" fmla="*/ 205617 w 539433"/>
              <a:gd name="connsiteY1706" fmla="*/ 460545 h 461873"/>
              <a:gd name="connsiteX1707" fmla="*/ 205382 w 539433"/>
              <a:gd name="connsiteY1707" fmla="*/ 460545 h 461873"/>
              <a:gd name="connsiteX1708" fmla="*/ 204470 w 539433"/>
              <a:gd name="connsiteY1708" fmla="*/ 460545 h 461873"/>
              <a:gd name="connsiteX1709" fmla="*/ 197719 w 539433"/>
              <a:gd name="connsiteY1709" fmla="*/ 460545 h 461873"/>
              <a:gd name="connsiteX1710" fmla="*/ 196598 w 539433"/>
              <a:gd name="connsiteY1710" fmla="*/ 460545 h 461873"/>
              <a:gd name="connsiteX1711" fmla="*/ 193887 w 539433"/>
              <a:gd name="connsiteY1711" fmla="*/ 460284 h 461873"/>
              <a:gd name="connsiteX1712" fmla="*/ 192531 w 539433"/>
              <a:gd name="connsiteY1712" fmla="*/ 460284 h 461873"/>
              <a:gd name="connsiteX1713" fmla="*/ 191410 w 539433"/>
              <a:gd name="connsiteY1713" fmla="*/ 460284 h 461873"/>
              <a:gd name="connsiteX1714" fmla="*/ 190055 w 539433"/>
              <a:gd name="connsiteY1714" fmla="*/ 460284 h 461873"/>
              <a:gd name="connsiteX1715" fmla="*/ 187109 w 539433"/>
              <a:gd name="connsiteY1715" fmla="*/ 460284 h 461873"/>
              <a:gd name="connsiteX1716" fmla="*/ 181479 w 539433"/>
              <a:gd name="connsiteY1716" fmla="*/ 460284 h 461873"/>
              <a:gd name="connsiteX1717" fmla="*/ 178768 w 539433"/>
              <a:gd name="connsiteY1717" fmla="*/ 460284 h 461873"/>
              <a:gd name="connsiteX1718" fmla="*/ 176735 w 539433"/>
              <a:gd name="connsiteY1718" fmla="*/ 460284 h 461873"/>
              <a:gd name="connsiteX1719" fmla="*/ 171547 w 539433"/>
              <a:gd name="connsiteY1719" fmla="*/ 459997 h 461873"/>
              <a:gd name="connsiteX1720" fmla="*/ 167950 w 539433"/>
              <a:gd name="connsiteY1720" fmla="*/ 459997 h 461873"/>
              <a:gd name="connsiteX1721" fmla="*/ 167715 w 539433"/>
              <a:gd name="connsiteY1721" fmla="*/ 459997 h 461873"/>
              <a:gd name="connsiteX1722" fmla="*/ 166829 w 539433"/>
              <a:gd name="connsiteY1722" fmla="*/ 459997 h 461873"/>
              <a:gd name="connsiteX1723" fmla="*/ 164561 w 539433"/>
              <a:gd name="connsiteY1723" fmla="*/ 459997 h 461873"/>
              <a:gd name="connsiteX1724" fmla="*/ 162528 w 539433"/>
              <a:gd name="connsiteY1724" fmla="*/ 459997 h 461873"/>
              <a:gd name="connsiteX1725" fmla="*/ 158931 w 539433"/>
              <a:gd name="connsiteY1725" fmla="*/ 459997 h 461873"/>
              <a:gd name="connsiteX1726" fmla="*/ 158487 w 539433"/>
              <a:gd name="connsiteY1726" fmla="*/ 459997 h 461873"/>
              <a:gd name="connsiteX1727" fmla="*/ 154186 w 539433"/>
              <a:gd name="connsiteY1727" fmla="*/ 459997 h 461873"/>
              <a:gd name="connsiteX1728" fmla="*/ 152153 w 539433"/>
              <a:gd name="connsiteY1728" fmla="*/ 459997 h 461873"/>
              <a:gd name="connsiteX1729" fmla="*/ 151476 w 539433"/>
              <a:gd name="connsiteY1729" fmla="*/ 459997 h 461873"/>
              <a:gd name="connsiteX1730" fmla="*/ 149677 w 539433"/>
              <a:gd name="connsiteY1730" fmla="*/ 459997 h 461873"/>
              <a:gd name="connsiteX1731" fmla="*/ 142248 w 539433"/>
              <a:gd name="connsiteY1731" fmla="*/ 459997 h 461873"/>
              <a:gd name="connsiteX1732" fmla="*/ 138624 w 539433"/>
              <a:gd name="connsiteY1732" fmla="*/ 459997 h 461873"/>
              <a:gd name="connsiteX1733" fmla="*/ 134793 w 539433"/>
              <a:gd name="connsiteY1733" fmla="*/ 459997 h 461873"/>
              <a:gd name="connsiteX1734" fmla="*/ 132994 w 539433"/>
              <a:gd name="connsiteY1734" fmla="*/ 459997 h 461873"/>
              <a:gd name="connsiteX1735" fmla="*/ 132759 w 539433"/>
              <a:gd name="connsiteY1735" fmla="*/ 459997 h 461873"/>
              <a:gd name="connsiteX1736" fmla="*/ 129605 w 539433"/>
              <a:gd name="connsiteY1736" fmla="*/ 459997 h 461873"/>
              <a:gd name="connsiteX1737" fmla="*/ 128250 w 539433"/>
              <a:gd name="connsiteY1737" fmla="*/ 459997 h 461873"/>
              <a:gd name="connsiteX1738" fmla="*/ 124887 w 539433"/>
              <a:gd name="connsiteY1738" fmla="*/ 459997 h 461873"/>
              <a:gd name="connsiteX1739" fmla="*/ 122619 w 539433"/>
              <a:gd name="connsiteY1739" fmla="*/ 459997 h 461873"/>
              <a:gd name="connsiteX1740" fmla="*/ 122385 w 539433"/>
              <a:gd name="connsiteY1740" fmla="*/ 459997 h 461873"/>
              <a:gd name="connsiteX1741" fmla="*/ 122176 w 539433"/>
              <a:gd name="connsiteY1741" fmla="*/ 459997 h 461873"/>
              <a:gd name="connsiteX1742" fmla="*/ 119231 w 539433"/>
              <a:gd name="connsiteY1742" fmla="*/ 459997 h 461873"/>
              <a:gd name="connsiteX1743" fmla="*/ 119022 w 539433"/>
              <a:gd name="connsiteY1743" fmla="*/ 459997 h 461873"/>
              <a:gd name="connsiteX1744" fmla="*/ 118787 w 539433"/>
              <a:gd name="connsiteY1744" fmla="*/ 459997 h 461873"/>
              <a:gd name="connsiteX1745" fmla="*/ 118553 w 539433"/>
              <a:gd name="connsiteY1745" fmla="*/ 459997 h 461873"/>
              <a:gd name="connsiteX1746" fmla="*/ 117875 w 539433"/>
              <a:gd name="connsiteY1746" fmla="*/ 459997 h 461873"/>
              <a:gd name="connsiteX1747" fmla="*/ 109325 w 539433"/>
              <a:gd name="connsiteY1747" fmla="*/ 459997 h 461873"/>
              <a:gd name="connsiteX1748" fmla="*/ 102313 w 539433"/>
              <a:gd name="connsiteY1748" fmla="*/ 459997 h 461873"/>
              <a:gd name="connsiteX1749" fmla="*/ 97125 w 539433"/>
              <a:gd name="connsiteY1749" fmla="*/ 459997 h 461873"/>
              <a:gd name="connsiteX1750" fmla="*/ 88341 w 539433"/>
              <a:gd name="connsiteY1750" fmla="*/ 459997 h 461873"/>
              <a:gd name="connsiteX1751" fmla="*/ 87220 w 539433"/>
              <a:gd name="connsiteY1751" fmla="*/ 459997 h 461873"/>
              <a:gd name="connsiteX1752" fmla="*/ 79087 w 539433"/>
              <a:gd name="connsiteY1752" fmla="*/ 459997 h 461873"/>
              <a:gd name="connsiteX1753" fmla="*/ 78409 w 539433"/>
              <a:gd name="connsiteY1753" fmla="*/ 459997 h 461873"/>
              <a:gd name="connsiteX1754" fmla="*/ 75933 w 539433"/>
              <a:gd name="connsiteY1754" fmla="*/ 459997 h 461873"/>
              <a:gd name="connsiteX1755" fmla="*/ 64437 w 539433"/>
              <a:gd name="connsiteY1755" fmla="*/ 459997 h 461873"/>
              <a:gd name="connsiteX1756" fmla="*/ 64203 w 539433"/>
              <a:gd name="connsiteY1756" fmla="*/ 459997 h 461873"/>
              <a:gd name="connsiteX1757" fmla="*/ 63316 w 539433"/>
              <a:gd name="connsiteY1757" fmla="*/ 459997 h 461873"/>
              <a:gd name="connsiteX1758" fmla="*/ 62639 w 539433"/>
              <a:gd name="connsiteY1758" fmla="*/ 459997 h 461873"/>
              <a:gd name="connsiteX1759" fmla="*/ 62404 w 539433"/>
              <a:gd name="connsiteY1759" fmla="*/ 459997 h 461873"/>
              <a:gd name="connsiteX1760" fmla="*/ 62404 w 539433"/>
              <a:gd name="connsiteY1760" fmla="*/ 452197 h 461873"/>
              <a:gd name="connsiteX1761" fmla="*/ 62404 w 539433"/>
              <a:gd name="connsiteY1761" fmla="*/ 451389 h 461873"/>
              <a:gd name="connsiteX1762" fmla="*/ 62639 w 539433"/>
              <a:gd name="connsiteY1762" fmla="*/ 450319 h 461873"/>
              <a:gd name="connsiteX1763" fmla="*/ 62404 w 539433"/>
              <a:gd name="connsiteY1763" fmla="*/ 447085 h 461873"/>
              <a:gd name="connsiteX1764" fmla="*/ 62404 w 539433"/>
              <a:gd name="connsiteY1764" fmla="*/ 445181 h 461873"/>
              <a:gd name="connsiteX1765" fmla="*/ 62404 w 539433"/>
              <a:gd name="connsiteY1765" fmla="*/ 444372 h 461873"/>
              <a:gd name="connsiteX1766" fmla="*/ 62404 w 539433"/>
              <a:gd name="connsiteY1766" fmla="*/ 443850 h 461873"/>
              <a:gd name="connsiteX1767" fmla="*/ 62639 w 539433"/>
              <a:gd name="connsiteY1767" fmla="*/ 441685 h 461873"/>
              <a:gd name="connsiteX1768" fmla="*/ 62639 w 539433"/>
              <a:gd name="connsiteY1768" fmla="*/ 436572 h 461873"/>
              <a:gd name="connsiteX1769" fmla="*/ 62639 w 539433"/>
              <a:gd name="connsiteY1769" fmla="*/ 436024 h 461873"/>
              <a:gd name="connsiteX1770" fmla="*/ 62639 w 539433"/>
              <a:gd name="connsiteY1770" fmla="*/ 434407 h 461873"/>
              <a:gd name="connsiteX1771" fmla="*/ 62639 w 539433"/>
              <a:gd name="connsiteY1771" fmla="*/ 431172 h 461873"/>
              <a:gd name="connsiteX1772" fmla="*/ 62404 w 539433"/>
              <a:gd name="connsiteY1772" fmla="*/ 430103 h 461873"/>
              <a:gd name="connsiteX1773" fmla="*/ 62404 w 539433"/>
              <a:gd name="connsiteY1773" fmla="*/ 429816 h 461873"/>
              <a:gd name="connsiteX1774" fmla="*/ 62404 w 539433"/>
              <a:gd name="connsiteY1774" fmla="*/ 429294 h 461873"/>
              <a:gd name="connsiteX1775" fmla="*/ 62404 w 539433"/>
              <a:gd name="connsiteY1775" fmla="*/ 428459 h 461873"/>
              <a:gd name="connsiteX1776" fmla="*/ 62404 w 539433"/>
              <a:gd name="connsiteY1776" fmla="*/ 427129 h 461873"/>
              <a:gd name="connsiteX1777" fmla="*/ 62404 w 539433"/>
              <a:gd name="connsiteY1777" fmla="*/ 419564 h 461873"/>
              <a:gd name="connsiteX1778" fmla="*/ 62404 w 539433"/>
              <a:gd name="connsiteY1778" fmla="*/ 418469 h 461873"/>
              <a:gd name="connsiteX1779" fmla="*/ 62404 w 539433"/>
              <a:gd name="connsiteY1779" fmla="*/ 417947 h 461873"/>
              <a:gd name="connsiteX1780" fmla="*/ 62404 w 539433"/>
              <a:gd name="connsiteY1780" fmla="*/ 417399 h 461873"/>
              <a:gd name="connsiteX1781" fmla="*/ 62404 w 539433"/>
              <a:gd name="connsiteY1781" fmla="*/ 417138 h 461873"/>
              <a:gd name="connsiteX1782" fmla="*/ 62404 w 539433"/>
              <a:gd name="connsiteY1782" fmla="*/ 416851 h 461873"/>
              <a:gd name="connsiteX1783" fmla="*/ 62404 w 539433"/>
              <a:gd name="connsiteY1783" fmla="*/ 416590 h 461873"/>
              <a:gd name="connsiteX1784" fmla="*/ 62404 w 539433"/>
              <a:gd name="connsiteY1784" fmla="*/ 415782 h 461873"/>
              <a:gd name="connsiteX1785" fmla="*/ 62639 w 539433"/>
              <a:gd name="connsiteY1785" fmla="*/ 414165 h 461873"/>
              <a:gd name="connsiteX1786" fmla="*/ 62404 w 539433"/>
              <a:gd name="connsiteY1786" fmla="*/ 413356 h 461873"/>
              <a:gd name="connsiteX1787" fmla="*/ 62404 w 539433"/>
              <a:gd name="connsiteY1787" fmla="*/ 413069 h 461873"/>
              <a:gd name="connsiteX1788" fmla="*/ 62404 w 539433"/>
              <a:gd name="connsiteY1788" fmla="*/ 412260 h 461873"/>
              <a:gd name="connsiteX1789" fmla="*/ 62404 w 539433"/>
              <a:gd name="connsiteY1789" fmla="*/ 411999 h 461873"/>
              <a:gd name="connsiteX1790" fmla="*/ 62404 w 539433"/>
              <a:gd name="connsiteY1790" fmla="*/ 410643 h 461873"/>
              <a:gd name="connsiteX1791" fmla="*/ 62639 w 539433"/>
              <a:gd name="connsiteY1791" fmla="*/ 409834 h 461873"/>
              <a:gd name="connsiteX1792" fmla="*/ 62639 w 539433"/>
              <a:gd name="connsiteY1792" fmla="*/ 408765 h 461873"/>
              <a:gd name="connsiteX1793" fmla="*/ 62639 w 539433"/>
              <a:gd name="connsiteY1793" fmla="*/ 407930 h 461873"/>
              <a:gd name="connsiteX1794" fmla="*/ 62404 w 539433"/>
              <a:gd name="connsiteY1794" fmla="*/ 406860 h 461873"/>
              <a:gd name="connsiteX1795" fmla="*/ 62404 w 539433"/>
              <a:gd name="connsiteY1795" fmla="*/ 406600 h 461873"/>
              <a:gd name="connsiteX1796" fmla="*/ 62404 w 539433"/>
              <a:gd name="connsiteY1796" fmla="*/ 406052 h 461873"/>
              <a:gd name="connsiteX1797" fmla="*/ 62404 w 539433"/>
              <a:gd name="connsiteY1797" fmla="*/ 405791 h 461873"/>
              <a:gd name="connsiteX1798" fmla="*/ 62404 w 539433"/>
              <a:gd name="connsiteY1798" fmla="*/ 405504 h 461873"/>
              <a:gd name="connsiteX1799" fmla="*/ 62404 w 539433"/>
              <a:gd name="connsiteY1799" fmla="*/ 405243 h 461873"/>
              <a:gd name="connsiteX1800" fmla="*/ 62404 w 539433"/>
              <a:gd name="connsiteY1800" fmla="*/ 404695 h 461873"/>
              <a:gd name="connsiteX1801" fmla="*/ 62404 w 539433"/>
              <a:gd name="connsiteY1801" fmla="*/ 404148 h 461873"/>
              <a:gd name="connsiteX1802" fmla="*/ 62404 w 539433"/>
              <a:gd name="connsiteY1802" fmla="*/ 403626 h 461873"/>
              <a:gd name="connsiteX1803" fmla="*/ 62404 w 539433"/>
              <a:gd name="connsiteY1803" fmla="*/ 402791 h 461873"/>
              <a:gd name="connsiteX1804" fmla="*/ 62404 w 539433"/>
              <a:gd name="connsiteY1804" fmla="*/ 401461 h 461873"/>
              <a:gd name="connsiteX1805" fmla="*/ 62404 w 539433"/>
              <a:gd name="connsiteY1805" fmla="*/ 399009 h 461873"/>
              <a:gd name="connsiteX1806" fmla="*/ 62404 w 539433"/>
              <a:gd name="connsiteY1806" fmla="*/ 398748 h 461873"/>
              <a:gd name="connsiteX1807" fmla="*/ 62404 w 539433"/>
              <a:gd name="connsiteY1807" fmla="*/ 398487 h 461873"/>
              <a:gd name="connsiteX1808" fmla="*/ 62404 w 539433"/>
              <a:gd name="connsiteY1808" fmla="*/ 398200 h 461873"/>
              <a:gd name="connsiteX1809" fmla="*/ 62404 w 539433"/>
              <a:gd name="connsiteY1809" fmla="*/ 393870 h 461873"/>
              <a:gd name="connsiteX1810" fmla="*/ 62404 w 539433"/>
              <a:gd name="connsiteY1810" fmla="*/ 391966 h 461873"/>
              <a:gd name="connsiteX1811" fmla="*/ 62404 w 539433"/>
              <a:gd name="connsiteY1811" fmla="*/ 390896 h 461873"/>
              <a:gd name="connsiteX1812" fmla="*/ 62404 w 539433"/>
              <a:gd name="connsiteY1812" fmla="*/ 390635 h 461873"/>
              <a:gd name="connsiteX1813" fmla="*/ 62404 w 539433"/>
              <a:gd name="connsiteY1813" fmla="*/ 390896 h 461873"/>
              <a:gd name="connsiteX1814" fmla="*/ 62196 w 539433"/>
              <a:gd name="connsiteY1814" fmla="*/ 390896 h 461873"/>
              <a:gd name="connsiteX1815" fmla="*/ 61726 w 539433"/>
              <a:gd name="connsiteY1815" fmla="*/ 390896 h 461873"/>
              <a:gd name="connsiteX1816" fmla="*/ 61518 w 539433"/>
              <a:gd name="connsiteY1816" fmla="*/ 390635 h 461873"/>
              <a:gd name="connsiteX1817" fmla="*/ 61048 w 539433"/>
              <a:gd name="connsiteY1817" fmla="*/ 390896 h 461873"/>
              <a:gd name="connsiteX1818" fmla="*/ 60371 w 539433"/>
              <a:gd name="connsiteY1818" fmla="*/ 391157 h 461873"/>
              <a:gd name="connsiteX1819" fmla="*/ 60162 w 539433"/>
              <a:gd name="connsiteY1819" fmla="*/ 390896 h 461873"/>
              <a:gd name="connsiteX1820" fmla="*/ 59693 w 539433"/>
              <a:gd name="connsiteY1820" fmla="*/ 390635 h 461873"/>
              <a:gd name="connsiteX1821" fmla="*/ 59250 w 539433"/>
              <a:gd name="connsiteY1821" fmla="*/ 390635 h 461873"/>
              <a:gd name="connsiteX1822" fmla="*/ 59250 w 539433"/>
              <a:gd name="connsiteY1822" fmla="*/ 390348 h 461873"/>
              <a:gd name="connsiteX1823" fmla="*/ 59250 w 539433"/>
              <a:gd name="connsiteY1823" fmla="*/ 389801 h 461873"/>
              <a:gd name="connsiteX1824" fmla="*/ 59484 w 539433"/>
              <a:gd name="connsiteY1824" fmla="*/ 389801 h 461873"/>
              <a:gd name="connsiteX1825" fmla="*/ 59693 w 539433"/>
              <a:gd name="connsiteY1825" fmla="*/ 389539 h 461873"/>
              <a:gd name="connsiteX1826" fmla="*/ 59928 w 539433"/>
              <a:gd name="connsiteY1826" fmla="*/ 389539 h 461873"/>
              <a:gd name="connsiteX1827" fmla="*/ 60606 w 539433"/>
              <a:gd name="connsiteY1827" fmla="*/ 389801 h 461873"/>
              <a:gd name="connsiteX1828" fmla="*/ 61048 w 539433"/>
              <a:gd name="connsiteY1828" fmla="*/ 389539 h 461873"/>
              <a:gd name="connsiteX1829" fmla="*/ 61048 w 539433"/>
              <a:gd name="connsiteY1829" fmla="*/ 388731 h 461873"/>
              <a:gd name="connsiteX1830" fmla="*/ 60606 w 539433"/>
              <a:gd name="connsiteY1830" fmla="*/ 388470 h 461873"/>
              <a:gd name="connsiteX1831" fmla="*/ 59928 w 539433"/>
              <a:gd name="connsiteY1831" fmla="*/ 388470 h 461873"/>
              <a:gd name="connsiteX1832" fmla="*/ 59693 w 539433"/>
              <a:gd name="connsiteY1832" fmla="*/ 388183 h 461873"/>
              <a:gd name="connsiteX1833" fmla="*/ 59693 w 539433"/>
              <a:gd name="connsiteY1833" fmla="*/ 387922 h 461873"/>
              <a:gd name="connsiteX1834" fmla="*/ 59484 w 539433"/>
              <a:gd name="connsiteY1834" fmla="*/ 387922 h 461873"/>
              <a:gd name="connsiteX1835" fmla="*/ 59484 w 539433"/>
              <a:gd name="connsiteY1835" fmla="*/ 387635 h 461873"/>
              <a:gd name="connsiteX1836" fmla="*/ 59484 w 539433"/>
              <a:gd name="connsiteY1836" fmla="*/ 387922 h 461873"/>
              <a:gd name="connsiteX1837" fmla="*/ 59250 w 539433"/>
              <a:gd name="connsiteY1837" fmla="*/ 388183 h 461873"/>
              <a:gd name="connsiteX1838" fmla="*/ 58129 w 539433"/>
              <a:gd name="connsiteY1838" fmla="*/ 387635 h 461873"/>
              <a:gd name="connsiteX1839" fmla="*/ 57451 w 539433"/>
              <a:gd name="connsiteY1839" fmla="*/ 387635 h 461873"/>
              <a:gd name="connsiteX1840" fmla="*/ 56539 w 539433"/>
              <a:gd name="connsiteY1840" fmla="*/ 387922 h 461873"/>
              <a:gd name="connsiteX1841" fmla="*/ 56330 w 539433"/>
              <a:gd name="connsiteY1841" fmla="*/ 388183 h 461873"/>
              <a:gd name="connsiteX1842" fmla="*/ 56096 w 539433"/>
              <a:gd name="connsiteY1842" fmla="*/ 388470 h 461873"/>
              <a:gd name="connsiteX1843" fmla="*/ 54975 w 539433"/>
              <a:gd name="connsiteY1843" fmla="*/ 388731 h 461873"/>
              <a:gd name="connsiteX1844" fmla="*/ 54063 w 539433"/>
              <a:gd name="connsiteY1844" fmla="*/ 388731 h 461873"/>
              <a:gd name="connsiteX1845" fmla="*/ 54063 w 539433"/>
              <a:gd name="connsiteY1845" fmla="*/ 388992 h 461873"/>
              <a:gd name="connsiteX1846" fmla="*/ 54063 w 539433"/>
              <a:gd name="connsiteY1846" fmla="*/ 389539 h 461873"/>
              <a:gd name="connsiteX1847" fmla="*/ 53828 w 539433"/>
              <a:gd name="connsiteY1847" fmla="*/ 390635 h 461873"/>
              <a:gd name="connsiteX1848" fmla="*/ 53385 w 539433"/>
              <a:gd name="connsiteY1848" fmla="*/ 390896 h 461873"/>
              <a:gd name="connsiteX1849" fmla="*/ 53150 w 539433"/>
              <a:gd name="connsiteY1849" fmla="*/ 390896 h 461873"/>
              <a:gd name="connsiteX1850" fmla="*/ 52942 w 539433"/>
              <a:gd name="connsiteY1850" fmla="*/ 390635 h 461873"/>
              <a:gd name="connsiteX1851" fmla="*/ 52707 w 539433"/>
              <a:gd name="connsiteY1851" fmla="*/ 390087 h 461873"/>
              <a:gd name="connsiteX1852" fmla="*/ 52707 w 539433"/>
              <a:gd name="connsiteY1852" fmla="*/ 388470 h 461873"/>
              <a:gd name="connsiteX1853" fmla="*/ 52498 w 539433"/>
              <a:gd name="connsiteY1853" fmla="*/ 388183 h 461873"/>
              <a:gd name="connsiteX1854" fmla="*/ 52264 w 539433"/>
              <a:gd name="connsiteY1854" fmla="*/ 388183 h 461873"/>
              <a:gd name="connsiteX1855" fmla="*/ 51586 w 539433"/>
              <a:gd name="connsiteY1855" fmla="*/ 388992 h 461873"/>
              <a:gd name="connsiteX1856" fmla="*/ 51352 w 539433"/>
              <a:gd name="connsiteY1856" fmla="*/ 388992 h 461873"/>
              <a:gd name="connsiteX1857" fmla="*/ 51143 w 539433"/>
              <a:gd name="connsiteY1857" fmla="*/ 388992 h 461873"/>
              <a:gd name="connsiteX1858" fmla="*/ 50674 w 539433"/>
              <a:gd name="connsiteY1858" fmla="*/ 388731 h 461873"/>
              <a:gd name="connsiteX1859" fmla="*/ 50674 w 539433"/>
              <a:gd name="connsiteY1859" fmla="*/ 388470 h 461873"/>
              <a:gd name="connsiteX1860" fmla="*/ 50674 w 539433"/>
              <a:gd name="connsiteY1860" fmla="*/ 388183 h 461873"/>
              <a:gd name="connsiteX1861" fmla="*/ 50908 w 539433"/>
              <a:gd name="connsiteY1861" fmla="*/ 387922 h 461873"/>
              <a:gd name="connsiteX1862" fmla="*/ 51352 w 539433"/>
              <a:gd name="connsiteY1862" fmla="*/ 387635 h 461873"/>
              <a:gd name="connsiteX1863" fmla="*/ 51586 w 539433"/>
              <a:gd name="connsiteY1863" fmla="*/ 387374 h 461873"/>
              <a:gd name="connsiteX1864" fmla="*/ 51821 w 539433"/>
              <a:gd name="connsiteY1864" fmla="*/ 387114 h 461873"/>
              <a:gd name="connsiteX1865" fmla="*/ 51821 w 539433"/>
              <a:gd name="connsiteY1865" fmla="*/ 386827 h 461873"/>
              <a:gd name="connsiteX1866" fmla="*/ 51586 w 539433"/>
              <a:gd name="connsiteY1866" fmla="*/ 386827 h 461873"/>
              <a:gd name="connsiteX1867" fmla="*/ 51352 w 539433"/>
              <a:gd name="connsiteY1867" fmla="*/ 386827 h 461873"/>
              <a:gd name="connsiteX1868" fmla="*/ 51143 w 539433"/>
              <a:gd name="connsiteY1868" fmla="*/ 387114 h 461873"/>
              <a:gd name="connsiteX1869" fmla="*/ 50674 w 539433"/>
              <a:gd name="connsiteY1869" fmla="*/ 387635 h 461873"/>
              <a:gd name="connsiteX1870" fmla="*/ 50231 w 539433"/>
              <a:gd name="connsiteY1870" fmla="*/ 387635 h 461873"/>
              <a:gd name="connsiteX1871" fmla="*/ 49788 w 539433"/>
              <a:gd name="connsiteY1871" fmla="*/ 387114 h 461873"/>
              <a:gd name="connsiteX1872" fmla="*/ 49553 w 539433"/>
              <a:gd name="connsiteY1872" fmla="*/ 387114 h 461873"/>
              <a:gd name="connsiteX1873" fmla="*/ 49788 w 539433"/>
              <a:gd name="connsiteY1873" fmla="*/ 386018 h 461873"/>
              <a:gd name="connsiteX1874" fmla="*/ 49553 w 539433"/>
              <a:gd name="connsiteY1874" fmla="*/ 386018 h 461873"/>
              <a:gd name="connsiteX1875" fmla="*/ 47989 w 539433"/>
              <a:gd name="connsiteY1875" fmla="*/ 385757 h 461873"/>
              <a:gd name="connsiteX1876" fmla="*/ 47520 w 539433"/>
              <a:gd name="connsiteY1876" fmla="*/ 385470 h 461873"/>
              <a:gd name="connsiteX1877" fmla="*/ 47311 w 539433"/>
              <a:gd name="connsiteY1877" fmla="*/ 385209 h 461873"/>
              <a:gd name="connsiteX1878" fmla="*/ 46842 w 539433"/>
              <a:gd name="connsiteY1878" fmla="*/ 385757 h 461873"/>
              <a:gd name="connsiteX1879" fmla="*/ 46399 w 539433"/>
              <a:gd name="connsiteY1879" fmla="*/ 386018 h 461873"/>
              <a:gd name="connsiteX1880" fmla="*/ 46164 w 539433"/>
              <a:gd name="connsiteY1880" fmla="*/ 386827 h 461873"/>
              <a:gd name="connsiteX1881" fmla="*/ 45956 w 539433"/>
              <a:gd name="connsiteY1881" fmla="*/ 386827 h 461873"/>
              <a:gd name="connsiteX1882" fmla="*/ 45486 w 539433"/>
              <a:gd name="connsiteY1882" fmla="*/ 386827 h 461873"/>
              <a:gd name="connsiteX1883" fmla="*/ 45043 w 539433"/>
              <a:gd name="connsiteY1883" fmla="*/ 387114 h 461873"/>
              <a:gd name="connsiteX1884" fmla="*/ 44809 w 539433"/>
              <a:gd name="connsiteY1884" fmla="*/ 386827 h 461873"/>
              <a:gd name="connsiteX1885" fmla="*/ 44365 w 539433"/>
              <a:gd name="connsiteY1885" fmla="*/ 386566 h 461873"/>
              <a:gd name="connsiteX1886" fmla="*/ 44131 w 539433"/>
              <a:gd name="connsiteY1886" fmla="*/ 386566 h 461873"/>
              <a:gd name="connsiteX1887" fmla="*/ 43922 w 539433"/>
              <a:gd name="connsiteY1887" fmla="*/ 386566 h 461873"/>
              <a:gd name="connsiteX1888" fmla="*/ 43688 w 539433"/>
              <a:gd name="connsiteY1888" fmla="*/ 387114 h 461873"/>
              <a:gd name="connsiteX1889" fmla="*/ 43688 w 539433"/>
              <a:gd name="connsiteY1889" fmla="*/ 387635 h 461873"/>
              <a:gd name="connsiteX1890" fmla="*/ 44365 w 539433"/>
              <a:gd name="connsiteY1890" fmla="*/ 387922 h 461873"/>
              <a:gd name="connsiteX1891" fmla="*/ 44600 w 539433"/>
              <a:gd name="connsiteY1891" fmla="*/ 387922 h 461873"/>
              <a:gd name="connsiteX1892" fmla="*/ 45043 w 539433"/>
              <a:gd name="connsiteY1892" fmla="*/ 387635 h 461873"/>
              <a:gd name="connsiteX1893" fmla="*/ 45278 w 539433"/>
              <a:gd name="connsiteY1893" fmla="*/ 387635 h 461873"/>
              <a:gd name="connsiteX1894" fmla="*/ 45956 w 539433"/>
              <a:gd name="connsiteY1894" fmla="*/ 387922 h 461873"/>
              <a:gd name="connsiteX1895" fmla="*/ 46164 w 539433"/>
              <a:gd name="connsiteY1895" fmla="*/ 387922 h 461873"/>
              <a:gd name="connsiteX1896" fmla="*/ 46399 w 539433"/>
              <a:gd name="connsiteY1896" fmla="*/ 388470 h 461873"/>
              <a:gd name="connsiteX1897" fmla="*/ 46633 w 539433"/>
              <a:gd name="connsiteY1897" fmla="*/ 389279 h 461873"/>
              <a:gd name="connsiteX1898" fmla="*/ 46399 w 539433"/>
              <a:gd name="connsiteY1898" fmla="*/ 390087 h 461873"/>
              <a:gd name="connsiteX1899" fmla="*/ 46164 w 539433"/>
              <a:gd name="connsiteY1899" fmla="*/ 390087 h 461873"/>
              <a:gd name="connsiteX1900" fmla="*/ 45956 w 539433"/>
              <a:gd name="connsiteY1900" fmla="*/ 390348 h 461873"/>
              <a:gd name="connsiteX1901" fmla="*/ 45721 w 539433"/>
              <a:gd name="connsiteY1901" fmla="*/ 390348 h 461873"/>
              <a:gd name="connsiteX1902" fmla="*/ 45486 w 539433"/>
              <a:gd name="connsiteY1902" fmla="*/ 390348 h 461873"/>
              <a:gd name="connsiteX1903" fmla="*/ 45278 w 539433"/>
              <a:gd name="connsiteY1903" fmla="*/ 390087 h 461873"/>
              <a:gd name="connsiteX1904" fmla="*/ 45043 w 539433"/>
              <a:gd name="connsiteY1904" fmla="*/ 388731 h 461873"/>
              <a:gd name="connsiteX1905" fmla="*/ 44809 w 539433"/>
              <a:gd name="connsiteY1905" fmla="*/ 388731 h 461873"/>
              <a:gd name="connsiteX1906" fmla="*/ 44600 w 539433"/>
              <a:gd name="connsiteY1906" fmla="*/ 388731 h 461873"/>
              <a:gd name="connsiteX1907" fmla="*/ 43922 w 539433"/>
              <a:gd name="connsiteY1907" fmla="*/ 389279 h 461873"/>
              <a:gd name="connsiteX1908" fmla="*/ 43688 w 539433"/>
              <a:gd name="connsiteY1908" fmla="*/ 389539 h 461873"/>
              <a:gd name="connsiteX1909" fmla="*/ 43453 w 539433"/>
              <a:gd name="connsiteY1909" fmla="*/ 390087 h 461873"/>
              <a:gd name="connsiteX1910" fmla="*/ 43010 w 539433"/>
              <a:gd name="connsiteY1910" fmla="*/ 390348 h 461873"/>
              <a:gd name="connsiteX1911" fmla="*/ 42567 w 539433"/>
              <a:gd name="connsiteY1911" fmla="*/ 390635 h 461873"/>
              <a:gd name="connsiteX1912" fmla="*/ 42124 w 539433"/>
              <a:gd name="connsiteY1912" fmla="*/ 390635 h 461873"/>
              <a:gd name="connsiteX1913" fmla="*/ 41889 w 539433"/>
              <a:gd name="connsiteY1913" fmla="*/ 390635 h 461873"/>
              <a:gd name="connsiteX1914" fmla="*/ 41446 w 539433"/>
              <a:gd name="connsiteY1914" fmla="*/ 390635 h 461873"/>
              <a:gd name="connsiteX1915" fmla="*/ 40091 w 539433"/>
              <a:gd name="connsiteY1915" fmla="*/ 390087 h 461873"/>
              <a:gd name="connsiteX1916" fmla="*/ 39856 w 539433"/>
              <a:gd name="connsiteY1916" fmla="*/ 389801 h 461873"/>
              <a:gd name="connsiteX1917" fmla="*/ 39856 w 539433"/>
              <a:gd name="connsiteY1917" fmla="*/ 389539 h 461873"/>
              <a:gd name="connsiteX1918" fmla="*/ 39856 w 539433"/>
              <a:gd name="connsiteY1918" fmla="*/ 388992 h 461873"/>
              <a:gd name="connsiteX1919" fmla="*/ 40768 w 539433"/>
              <a:gd name="connsiteY1919" fmla="*/ 387922 h 461873"/>
              <a:gd name="connsiteX1920" fmla="*/ 41211 w 539433"/>
              <a:gd name="connsiteY1920" fmla="*/ 387635 h 461873"/>
              <a:gd name="connsiteX1921" fmla="*/ 41446 w 539433"/>
              <a:gd name="connsiteY1921" fmla="*/ 387374 h 461873"/>
              <a:gd name="connsiteX1922" fmla="*/ 41446 w 539433"/>
              <a:gd name="connsiteY1922" fmla="*/ 387114 h 461873"/>
              <a:gd name="connsiteX1923" fmla="*/ 41446 w 539433"/>
              <a:gd name="connsiteY1923" fmla="*/ 386279 h 461873"/>
              <a:gd name="connsiteX1924" fmla="*/ 41446 w 539433"/>
              <a:gd name="connsiteY1924" fmla="*/ 386018 h 461873"/>
              <a:gd name="connsiteX1925" fmla="*/ 41211 w 539433"/>
              <a:gd name="connsiteY1925" fmla="*/ 385757 h 461873"/>
              <a:gd name="connsiteX1926" fmla="*/ 40768 w 539433"/>
              <a:gd name="connsiteY1926" fmla="*/ 385757 h 461873"/>
              <a:gd name="connsiteX1927" fmla="*/ 40534 w 539433"/>
              <a:gd name="connsiteY1927" fmla="*/ 386018 h 461873"/>
              <a:gd name="connsiteX1928" fmla="*/ 39856 w 539433"/>
              <a:gd name="connsiteY1928" fmla="*/ 386279 h 461873"/>
              <a:gd name="connsiteX1929" fmla="*/ 39178 w 539433"/>
              <a:gd name="connsiteY1929" fmla="*/ 386827 h 461873"/>
              <a:gd name="connsiteX1930" fmla="*/ 38735 w 539433"/>
              <a:gd name="connsiteY1930" fmla="*/ 387374 h 461873"/>
              <a:gd name="connsiteX1931" fmla="*/ 38292 w 539433"/>
              <a:gd name="connsiteY1931" fmla="*/ 387922 h 461873"/>
              <a:gd name="connsiteX1932" fmla="*/ 37823 w 539433"/>
              <a:gd name="connsiteY1932" fmla="*/ 388992 h 461873"/>
              <a:gd name="connsiteX1933" fmla="*/ 37823 w 539433"/>
              <a:gd name="connsiteY1933" fmla="*/ 389279 h 461873"/>
              <a:gd name="connsiteX1934" fmla="*/ 37614 w 539433"/>
              <a:gd name="connsiteY1934" fmla="*/ 389539 h 461873"/>
              <a:gd name="connsiteX1935" fmla="*/ 37380 w 539433"/>
              <a:gd name="connsiteY1935" fmla="*/ 389801 h 461873"/>
              <a:gd name="connsiteX1936" fmla="*/ 37380 w 539433"/>
              <a:gd name="connsiteY1936" fmla="*/ 390087 h 461873"/>
              <a:gd name="connsiteX1937" fmla="*/ 36936 w 539433"/>
              <a:gd name="connsiteY1937" fmla="*/ 390087 h 461873"/>
              <a:gd name="connsiteX1938" fmla="*/ 36024 w 539433"/>
              <a:gd name="connsiteY1938" fmla="*/ 390087 h 461873"/>
              <a:gd name="connsiteX1939" fmla="*/ 35790 w 539433"/>
              <a:gd name="connsiteY1939" fmla="*/ 390087 h 461873"/>
              <a:gd name="connsiteX1940" fmla="*/ 35581 w 539433"/>
              <a:gd name="connsiteY1940" fmla="*/ 389801 h 461873"/>
              <a:gd name="connsiteX1941" fmla="*/ 35581 w 539433"/>
              <a:gd name="connsiteY1941" fmla="*/ 389279 h 461873"/>
              <a:gd name="connsiteX1942" fmla="*/ 35790 w 539433"/>
              <a:gd name="connsiteY1942" fmla="*/ 388731 h 461873"/>
              <a:gd name="connsiteX1943" fmla="*/ 36467 w 539433"/>
              <a:gd name="connsiteY1943" fmla="*/ 387922 h 461873"/>
              <a:gd name="connsiteX1944" fmla="*/ 36702 w 539433"/>
              <a:gd name="connsiteY1944" fmla="*/ 387635 h 461873"/>
              <a:gd name="connsiteX1945" fmla="*/ 36702 w 539433"/>
              <a:gd name="connsiteY1945" fmla="*/ 387374 h 461873"/>
              <a:gd name="connsiteX1946" fmla="*/ 36467 w 539433"/>
              <a:gd name="connsiteY1946" fmla="*/ 387114 h 461873"/>
              <a:gd name="connsiteX1947" fmla="*/ 36467 w 539433"/>
              <a:gd name="connsiteY1947" fmla="*/ 386827 h 461873"/>
              <a:gd name="connsiteX1948" fmla="*/ 36024 w 539433"/>
              <a:gd name="connsiteY1948" fmla="*/ 386827 h 461873"/>
              <a:gd name="connsiteX1949" fmla="*/ 35790 w 539433"/>
              <a:gd name="connsiteY1949" fmla="*/ 386827 h 461873"/>
              <a:gd name="connsiteX1950" fmla="*/ 35346 w 539433"/>
              <a:gd name="connsiteY1950" fmla="*/ 387114 h 461873"/>
              <a:gd name="connsiteX1951" fmla="*/ 34903 w 539433"/>
              <a:gd name="connsiteY1951" fmla="*/ 387635 h 461873"/>
              <a:gd name="connsiteX1952" fmla="*/ 34434 w 539433"/>
              <a:gd name="connsiteY1952" fmla="*/ 387922 h 461873"/>
              <a:gd name="connsiteX1953" fmla="*/ 34226 w 539433"/>
              <a:gd name="connsiteY1953" fmla="*/ 388731 h 461873"/>
              <a:gd name="connsiteX1954" fmla="*/ 33756 w 539433"/>
              <a:gd name="connsiteY1954" fmla="*/ 389801 h 461873"/>
              <a:gd name="connsiteX1955" fmla="*/ 33991 w 539433"/>
              <a:gd name="connsiteY1955" fmla="*/ 390087 h 461873"/>
              <a:gd name="connsiteX1956" fmla="*/ 33991 w 539433"/>
              <a:gd name="connsiteY1956" fmla="*/ 390348 h 461873"/>
              <a:gd name="connsiteX1957" fmla="*/ 33756 w 539433"/>
              <a:gd name="connsiteY1957" fmla="*/ 390635 h 461873"/>
              <a:gd name="connsiteX1958" fmla="*/ 33548 w 539433"/>
              <a:gd name="connsiteY1958" fmla="*/ 390896 h 461873"/>
              <a:gd name="connsiteX1959" fmla="*/ 32635 w 539433"/>
              <a:gd name="connsiteY1959" fmla="*/ 391157 h 461873"/>
              <a:gd name="connsiteX1960" fmla="*/ 32192 w 539433"/>
              <a:gd name="connsiteY1960" fmla="*/ 391157 h 461873"/>
              <a:gd name="connsiteX1961" fmla="*/ 31749 w 539433"/>
              <a:gd name="connsiteY1961" fmla="*/ 390896 h 461873"/>
              <a:gd name="connsiteX1962" fmla="*/ 31280 w 539433"/>
              <a:gd name="connsiteY1962" fmla="*/ 390635 h 461873"/>
              <a:gd name="connsiteX1963" fmla="*/ 31071 w 539433"/>
              <a:gd name="connsiteY1963" fmla="*/ 390348 h 461873"/>
              <a:gd name="connsiteX1964" fmla="*/ 31071 w 539433"/>
              <a:gd name="connsiteY1964" fmla="*/ 390087 h 461873"/>
              <a:gd name="connsiteX1965" fmla="*/ 30837 w 539433"/>
              <a:gd name="connsiteY1965" fmla="*/ 389279 h 461873"/>
              <a:gd name="connsiteX1966" fmla="*/ 30393 w 539433"/>
              <a:gd name="connsiteY1966" fmla="*/ 388731 h 461873"/>
              <a:gd name="connsiteX1967" fmla="*/ 30159 w 539433"/>
              <a:gd name="connsiteY1967" fmla="*/ 388731 h 461873"/>
              <a:gd name="connsiteX1968" fmla="*/ 29924 w 539433"/>
              <a:gd name="connsiteY1968" fmla="*/ 388731 h 461873"/>
              <a:gd name="connsiteX1969" fmla="*/ 29716 w 539433"/>
              <a:gd name="connsiteY1969" fmla="*/ 388731 h 461873"/>
              <a:gd name="connsiteX1970" fmla="*/ 29038 w 539433"/>
              <a:gd name="connsiteY1970" fmla="*/ 389539 h 461873"/>
              <a:gd name="connsiteX1971" fmla="*/ 29481 w 539433"/>
              <a:gd name="connsiteY1971" fmla="*/ 390635 h 461873"/>
              <a:gd name="connsiteX1972" fmla="*/ 29481 w 539433"/>
              <a:gd name="connsiteY1972" fmla="*/ 390896 h 461873"/>
              <a:gd name="connsiteX1973" fmla="*/ 29247 w 539433"/>
              <a:gd name="connsiteY1973" fmla="*/ 391157 h 461873"/>
              <a:gd name="connsiteX1974" fmla="*/ 28569 w 539433"/>
              <a:gd name="connsiteY1974" fmla="*/ 391966 h 461873"/>
              <a:gd name="connsiteX1975" fmla="*/ 28360 w 539433"/>
              <a:gd name="connsiteY1975" fmla="*/ 391966 h 461873"/>
              <a:gd name="connsiteX1976" fmla="*/ 27917 w 539433"/>
              <a:gd name="connsiteY1976" fmla="*/ 391705 h 461873"/>
              <a:gd name="connsiteX1977" fmla="*/ 27683 w 539433"/>
              <a:gd name="connsiteY1977" fmla="*/ 391705 h 461873"/>
              <a:gd name="connsiteX1978" fmla="*/ 26770 w 539433"/>
              <a:gd name="connsiteY1978" fmla="*/ 391705 h 461873"/>
              <a:gd name="connsiteX1979" fmla="*/ 25884 w 539433"/>
              <a:gd name="connsiteY1979" fmla="*/ 391705 h 461873"/>
              <a:gd name="connsiteX1980" fmla="*/ 25206 w 539433"/>
              <a:gd name="connsiteY1980" fmla="*/ 391705 h 461873"/>
              <a:gd name="connsiteX1981" fmla="*/ 24972 w 539433"/>
              <a:gd name="connsiteY1981" fmla="*/ 391444 h 461873"/>
              <a:gd name="connsiteX1982" fmla="*/ 24528 w 539433"/>
              <a:gd name="connsiteY1982" fmla="*/ 390896 h 461873"/>
              <a:gd name="connsiteX1983" fmla="*/ 24059 w 539433"/>
              <a:gd name="connsiteY1983" fmla="*/ 390635 h 461873"/>
              <a:gd name="connsiteX1984" fmla="*/ 23851 w 539433"/>
              <a:gd name="connsiteY1984" fmla="*/ 390087 h 461873"/>
              <a:gd name="connsiteX1985" fmla="*/ 23616 w 539433"/>
              <a:gd name="connsiteY1985" fmla="*/ 389801 h 461873"/>
              <a:gd name="connsiteX1986" fmla="*/ 23616 w 539433"/>
              <a:gd name="connsiteY1986" fmla="*/ 389279 h 461873"/>
              <a:gd name="connsiteX1987" fmla="*/ 24059 w 539433"/>
              <a:gd name="connsiteY1987" fmla="*/ 388992 h 461873"/>
              <a:gd name="connsiteX1988" fmla="*/ 24528 w 539433"/>
              <a:gd name="connsiteY1988" fmla="*/ 388992 h 461873"/>
              <a:gd name="connsiteX1989" fmla="*/ 25206 w 539433"/>
              <a:gd name="connsiteY1989" fmla="*/ 388992 h 461873"/>
              <a:gd name="connsiteX1990" fmla="*/ 25649 w 539433"/>
              <a:gd name="connsiteY1990" fmla="*/ 388731 h 461873"/>
              <a:gd name="connsiteX1991" fmla="*/ 25884 w 539433"/>
              <a:gd name="connsiteY1991" fmla="*/ 388470 h 461873"/>
              <a:gd name="connsiteX1992" fmla="*/ 26092 w 539433"/>
              <a:gd name="connsiteY1992" fmla="*/ 388183 h 461873"/>
              <a:gd name="connsiteX1993" fmla="*/ 26092 w 539433"/>
              <a:gd name="connsiteY1993" fmla="*/ 387922 h 461873"/>
              <a:gd name="connsiteX1994" fmla="*/ 26092 w 539433"/>
              <a:gd name="connsiteY1994" fmla="*/ 387374 h 461873"/>
              <a:gd name="connsiteX1995" fmla="*/ 26092 w 539433"/>
              <a:gd name="connsiteY1995" fmla="*/ 387114 h 461873"/>
              <a:gd name="connsiteX1996" fmla="*/ 25649 w 539433"/>
              <a:gd name="connsiteY1996" fmla="*/ 386566 h 461873"/>
              <a:gd name="connsiteX1997" fmla="*/ 25415 w 539433"/>
              <a:gd name="connsiteY1997" fmla="*/ 386827 h 461873"/>
              <a:gd name="connsiteX1998" fmla="*/ 24059 w 539433"/>
              <a:gd name="connsiteY1998" fmla="*/ 388183 h 461873"/>
              <a:gd name="connsiteX1999" fmla="*/ 23408 w 539433"/>
              <a:gd name="connsiteY1999" fmla="*/ 388731 h 461873"/>
              <a:gd name="connsiteX2000" fmla="*/ 22938 w 539433"/>
              <a:gd name="connsiteY2000" fmla="*/ 388731 h 461873"/>
              <a:gd name="connsiteX2001" fmla="*/ 22495 w 539433"/>
              <a:gd name="connsiteY2001" fmla="*/ 388470 h 461873"/>
              <a:gd name="connsiteX2002" fmla="*/ 22260 w 539433"/>
              <a:gd name="connsiteY2002" fmla="*/ 388470 h 461873"/>
              <a:gd name="connsiteX2003" fmla="*/ 20905 w 539433"/>
              <a:gd name="connsiteY2003" fmla="*/ 386279 h 461873"/>
              <a:gd name="connsiteX2004" fmla="*/ 20905 w 539433"/>
              <a:gd name="connsiteY2004" fmla="*/ 386018 h 461873"/>
              <a:gd name="connsiteX2005" fmla="*/ 20462 w 539433"/>
              <a:gd name="connsiteY2005" fmla="*/ 385757 h 461873"/>
              <a:gd name="connsiteX2006" fmla="*/ 19550 w 539433"/>
              <a:gd name="connsiteY2006" fmla="*/ 385209 h 461873"/>
              <a:gd name="connsiteX2007" fmla="*/ 19341 w 539433"/>
              <a:gd name="connsiteY2007" fmla="*/ 385470 h 461873"/>
              <a:gd name="connsiteX2008" fmla="*/ 19106 w 539433"/>
              <a:gd name="connsiteY2008" fmla="*/ 385757 h 461873"/>
              <a:gd name="connsiteX2009" fmla="*/ 18429 w 539433"/>
              <a:gd name="connsiteY2009" fmla="*/ 385757 h 461873"/>
              <a:gd name="connsiteX2010" fmla="*/ 18220 w 539433"/>
              <a:gd name="connsiteY2010" fmla="*/ 385757 h 461873"/>
              <a:gd name="connsiteX2011" fmla="*/ 17985 w 539433"/>
              <a:gd name="connsiteY2011" fmla="*/ 385470 h 461873"/>
              <a:gd name="connsiteX2012" fmla="*/ 17543 w 539433"/>
              <a:gd name="connsiteY2012" fmla="*/ 384661 h 461873"/>
              <a:gd name="connsiteX2013" fmla="*/ 17308 w 539433"/>
              <a:gd name="connsiteY2013" fmla="*/ 384661 h 461873"/>
              <a:gd name="connsiteX2014" fmla="*/ 16395 w 539433"/>
              <a:gd name="connsiteY2014" fmla="*/ 384661 h 461873"/>
              <a:gd name="connsiteX2015" fmla="*/ 16187 w 539433"/>
              <a:gd name="connsiteY2015" fmla="*/ 384401 h 461873"/>
              <a:gd name="connsiteX2016" fmla="*/ 15952 w 539433"/>
              <a:gd name="connsiteY2016" fmla="*/ 384114 h 461873"/>
              <a:gd name="connsiteX2017" fmla="*/ 15952 w 539433"/>
              <a:gd name="connsiteY2017" fmla="*/ 383853 h 461873"/>
              <a:gd name="connsiteX2018" fmla="*/ 16187 w 539433"/>
              <a:gd name="connsiteY2018" fmla="*/ 383592 h 461873"/>
              <a:gd name="connsiteX2019" fmla="*/ 17073 w 539433"/>
              <a:gd name="connsiteY2019" fmla="*/ 383044 h 461873"/>
              <a:gd name="connsiteX2020" fmla="*/ 17751 w 539433"/>
              <a:gd name="connsiteY2020" fmla="*/ 382496 h 461873"/>
              <a:gd name="connsiteX2021" fmla="*/ 17985 w 539433"/>
              <a:gd name="connsiteY2021" fmla="*/ 382236 h 461873"/>
              <a:gd name="connsiteX2022" fmla="*/ 18220 w 539433"/>
              <a:gd name="connsiteY2022" fmla="*/ 381949 h 461873"/>
              <a:gd name="connsiteX2023" fmla="*/ 17985 w 539433"/>
              <a:gd name="connsiteY2023" fmla="*/ 381688 h 461873"/>
              <a:gd name="connsiteX2024" fmla="*/ 17751 w 539433"/>
              <a:gd name="connsiteY2024" fmla="*/ 381401 h 461873"/>
              <a:gd name="connsiteX2025" fmla="*/ 17308 w 539433"/>
              <a:gd name="connsiteY2025" fmla="*/ 381401 h 461873"/>
              <a:gd name="connsiteX2026" fmla="*/ 17073 w 539433"/>
              <a:gd name="connsiteY2026" fmla="*/ 381140 h 461873"/>
              <a:gd name="connsiteX2027" fmla="*/ 17073 w 539433"/>
              <a:gd name="connsiteY2027" fmla="*/ 380592 h 461873"/>
              <a:gd name="connsiteX2028" fmla="*/ 17543 w 539433"/>
              <a:gd name="connsiteY2028" fmla="*/ 380331 h 461873"/>
              <a:gd name="connsiteX2029" fmla="*/ 18663 w 539433"/>
              <a:gd name="connsiteY2029" fmla="*/ 380070 h 461873"/>
              <a:gd name="connsiteX2030" fmla="*/ 18663 w 539433"/>
              <a:gd name="connsiteY2030" fmla="*/ 379783 h 461873"/>
              <a:gd name="connsiteX2031" fmla="*/ 18663 w 539433"/>
              <a:gd name="connsiteY2031" fmla="*/ 379236 h 461873"/>
              <a:gd name="connsiteX2032" fmla="*/ 18429 w 539433"/>
              <a:gd name="connsiteY2032" fmla="*/ 378975 h 461873"/>
              <a:gd name="connsiteX2033" fmla="*/ 17751 w 539433"/>
              <a:gd name="connsiteY2033" fmla="*/ 378714 h 461873"/>
              <a:gd name="connsiteX2034" fmla="*/ 17308 w 539433"/>
              <a:gd name="connsiteY2034" fmla="*/ 378714 h 461873"/>
              <a:gd name="connsiteX2035" fmla="*/ 17073 w 539433"/>
              <a:gd name="connsiteY2035" fmla="*/ 378714 h 461873"/>
              <a:gd name="connsiteX2036" fmla="*/ 16865 w 539433"/>
              <a:gd name="connsiteY2036" fmla="*/ 379523 h 461873"/>
              <a:gd name="connsiteX2037" fmla="*/ 16630 w 539433"/>
              <a:gd name="connsiteY2037" fmla="*/ 379783 h 461873"/>
              <a:gd name="connsiteX2038" fmla="*/ 15509 w 539433"/>
              <a:gd name="connsiteY2038" fmla="*/ 379523 h 461873"/>
              <a:gd name="connsiteX2039" fmla="*/ 15040 w 539433"/>
              <a:gd name="connsiteY2039" fmla="*/ 379523 h 461873"/>
              <a:gd name="connsiteX2040" fmla="*/ 14597 w 539433"/>
              <a:gd name="connsiteY2040" fmla="*/ 379523 h 461873"/>
              <a:gd name="connsiteX2041" fmla="*/ 14597 w 539433"/>
              <a:gd name="connsiteY2041" fmla="*/ 377618 h 461873"/>
              <a:gd name="connsiteX2042" fmla="*/ 14597 w 539433"/>
              <a:gd name="connsiteY2042" fmla="*/ 376262 h 461873"/>
              <a:gd name="connsiteX2043" fmla="*/ 14597 w 539433"/>
              <a:gd name="connsiteY2043" fmla="*/ 373001 h 461873"/>
              <a:gd name="connsiteX2044" fmla="*/ 14597 w 539433"/>
              <a:gd name="connsiteY2044" fmla="*/ 372453 h 461873"/>
              <a:gd name="connsiteX2045" fmla="*/ 14597 w 539433"/>
              <a:gd name="connsiteY2045" fmla="*/ 370027 h 461873"/>
              <a:gd name="connsiteX2046" fmla="*/ 14597 w 539433"/>
              <a:gd name="connsiteY2046" fmla="*/ 369219 h 461873"/>
              <a:gd name="connsiteX2047" fmla="*/ 14831 w 539433"/>
              <a:gd name="connsiteY2047" fmla="*/ 368384 h 461873"/>
              <a:gd name="connsiteX2048" fmla="*/ 14831 w 539433"/>
              <a:gd name="connsiteY2048" fmla="*/ 367862 h 461873"/>
              <a:gd name="connsiteX2049" fmla="*/ 14831 w 539433"/>
              <a:gd name="connsiteY2049" fmla="*/ 366767 h 461873"/>
              <a:gd name="connsiteX2050" fmla="*/ 14831 w 539433"/>
              <a:gd name="connsiteY2050" fmla="*/ 364862 h 461873"/>
              <a:gd name="connsiteX2051" fmla="*/ 14831 w 539433"/>
              <a:gd name="connsiteY2051" fmla="*/ 364602 h 461873"/>
              <a:gd name="connsiteX2052" fmla="*/ 14831 w 539433"/>
              <a:gd name="connsiteY2052" fmla="*/ 364054 h 461873"/>
              <a:gd name="connsiteX2053" fmla="*/ 14831 w 539433"/>
              <a:gd name="connsiteY2053" fmla="*/ 362958 h 461873"/>
              <a:gd name="connsiteX2054" fmla="*/ 14831 w 539433"/>
              <a:gd name="connsiteY2054" fmla="*/ 359724 h 461873"/>
              <a:gd name="connsiteX2055" fmla="*/ 15040 w 539433"/>
              <a:gd name="connsiteY2055" fmla="*/ 358889 h 461873"/>
              <a:gd name="connsiteX2056" fmla="*/ 15040 w 539433"/>
              <a:gd name="connsiteY2056" fmla="*/ 358080 h 461873"/>
              <a:gd name="connsiteX2057" fmla="*/ 15040 w 539433"/>
              <a:gd name="connsiteY2057" fmla="*/ 355367 h 461873"/>
              <a:gd name="connsiteX2058" fmla="*/ 15040 w 539433"/>
              <a:gd name="connsiteY2058" fmla="*/ 354559 h 461873"/>
              <a:gd name="connsiteX2059" fmla="*/ 15040 w 539433"/>
              <a:gd name="connsiteY2059" fmla="*/ 351846 h 461873"/>
              <a:gd name="connsiteX2060" fmla="*/ 15040 w 539433"/>
              <a:gd name="connsiteY2060" fmla="*/ 351011 h 461873"/>
              <a:gd name="connsiteX2061" fmla="*/ 15275 w 539433"/>
              <a:gd name="connsiteY2061" fmla="*/ 347750 h 461873"/>
              <a:gd name="connsiteX2062" fmla="*/ 15509 w 539433"/>
              <a:gd name="connsiteY2062" fmla="*/ 340420 h 461873"/>
              <a:gd name="connsiteX2063" fmla="*/ 15509 w 539433"/>
              <a:gd name="connsiteY2063" fmla="*/ 339872 h 461873"/>
              <a:gd name="connsiteX2064" fmla="*/ 15509 w 539433"/>
              <a:gd name="connsiteY2064" fmla="*/ 338229 h 461873"/>
              <a:gd name="connsiteX2065" fmla="*/ 15509 w 539433"/>
              <a:gd name="connsiteY2065" fmla="*/ 337968 h 461873"/>
              <a:gd name="connsiteX2066" fmla="*/ 15718 w 539433"/>
              <a:gd name="connsiteY2066" fmla="*/ 330064 h 461873"/>
              <a:gd name="connsiteX2067" fmla="*/ 15718 w 539433"/>
              <a:gd name="connsiteY2067" fmla="*/ 329803 h 461873"/>
              <a:gd name="connsiteX2068" fmla="*/ 15718 w 539433"/>
              <a:gd name="connsiteY2068" fmla="*/ 329516 h 461873"/>
              <a:gd name="connsiteX2069" fmla="*/ 15718 w 539433"/>
              <a:gd name="connsiteY2069" fmla="*/ 324351 h 461873"/>
              <a:gd name="connsiteX2070" fmla="*/ 15952 w 539433"/>
              <a:gd name="connsiteY2070" fmla="*/ 318899 h 461873"/>
              <a:gd name="connsiteX2071" fmla="*/ 16187 w 539433"/>
              <a:gd name="connsiteY2071" fmla="*/ 311282 h 461873"/>
              <a:gd name="connsiteX2072" fmla="*/ 16187 w 539433"/>
              <a:gd name="connsiteY2072" fmla="*/ 307448 h 461873"/>
              <a:gd name="connsiteX2073" fmla="*/ 16395 w 539433"/>
              <a:gd name="connsiteY2073" fmla="*/ 299544 h 461873"/>
              <a:gd name="connsiteX2074" fmla="*/ 16630 w 539433"/>
              <a:gd name="connsiteY2074" fmla="*/ 288875 h 461873"/>
              <a:gd name="connsiteX2075" fmla="*/ 16630 w 539433"/>
              <a:gd name="connsiteY2075" fmla="*/ 286162 h 461873"/>
              <a:gd name="connsiteX2076" fmla="*/ 16630 w 539433"/>
              <a:gd name="connsiteY2076" fmla="*/ 285066 h 461873"/>
              <a:gd name="connsiteX2077" fmla="*/ 16865 w 539433"/>
              <a:gd name="connsiteY2077" fmla="*/ 282588 h 461873"/>
              <a:gd name="connsiteX2078" fmla="*/ 16865 w 539433"/>
              <a:gd name="connsiteY2078" fmla="*/ 279327 h 461873"/>
              <a:gd name="connsiteX2079" fmla="*/ 16865 w 539433"/>
              <a:gd name="connsiteY2079" fmla="*/ 277945 h 461873"/>
              <a:gd name="connsiteX2080" fmla="*/ 16865 w 539433"/>
              <a:gd name="connsiteY2080" fmla="*/ 277136 h 461873"/>
              <a:gd name="connsiteX2081" fmla="*/ 16865 w 539433"/>
              <a:gd name="connsiteY2081" fmla="*/ 275493 h 461873"/>
              <a:gd name="connsiteX2082" fmla="*/ 17073 w 539433"/>
              <a:gd name="connsiteY2082" fmla="*/ 273562 h 461873"/>
              <a:gd name="connsiteX2083" fmla="*/ 17073 w 539433"/>
              <a:gd name="connsiteY2083" fmla="*/ 271371 h 461873"/>
              <a:gd name="connsiteX2084" fmla="*/ 17073 w 539433"/>
              <a:gd name="connsiteY2084" fmla="*/ 265632 h 461873"/>
              <a:gd name="connsiteX2085" fmla="*/ 17073 w 539433"/>
              <a:gd name="connsiteY2085" fmla="*/ 265345 h 461873"/>
              <a:gd name="connsiteX2086" fmla="*/ 17308 w 539433"/>
              <a:gd name="connsiteY2086" fmla="*/ 262058 h 461873"/>
              <a:gd name="connsiteX2087" fmla="*/ 17308 w 539433"/>
              <a:gd name="connsiteY2087" fmla="*/ 260702 h 461873"/>
              <a:gd name="connsiteX2088" fmla="*/ 17308 w 539433"/>
              <a:gd name="connsiteY2088" fmla="*/ 260415 h 461873"/>
              <a:gd name="connsiteX2089" fmla="*/ 17543 w 539433"/>
              <a:gd name="connsiteY2089" fmla="*/ 254129 h 461873"/>
              <a:gd name="connsiteX2090" fmla="*/ 17543 w 539433"/>
              <a:gd name="connsiteY2090" fmla="*/ 250555 h 461873"/>
              <a:gd name="connsiteX2091" fmla="*/ 17543 w 539433"/>
              <a:gd name="connsiteY2091" fmla="*/ 249198 h 461873"/>
              <a:gd name="connsiteX2092" fmla="*/ 17543 w 539433"/>
              <a:gd name="connsiteY2092" fmla="*/ 248911 h 461873"/>
              <a:gd name="connsiteX2093" fmla="*/ 17543 w 539433"/>
              <a:gd name="connsiteY2093" fmla="*/ 247816 h 461873"/>
              <a:gd name="connsiteX2094" fmla="*/ 17751 w 539433"/>
              <a:gd name="connsiteY2094" fmla="*/ 242886 h 461873"/>
              <a:gd name="connsiteX2095" fmla="*/ 17751 w 539433"/>
              <a:gd name="connsiteY2095" fmla="*/ 242599 h 461873"/>
              <a:gd name="connsiteX2096" fmla="*/ 17751 w 539433"/>
              <a:gd name="connsiteY2096" fmla="*/ 242051 h 461873"/>
              <a:gd name="connsiteX2097" fmla="*/ 17751 w 539433"/>
              <a:gd name="connsiteY2097" fmla="*/ 241242 h 461873"/>
              <a:gd name="connsiteX2098" fmla="*/ 17751 w 539433"/>
              <a:gd name="connsiteY2098" fmla="*/ 239312 h 461873"/>
              <a:gd name="connsiteX2099" fmla="*/ 17751 w 539433"/>
              <a:gd name="connsiteY2099" fmla="*/ 237121 h 461873"/>
              <a:gd name="connsiteX2100" fmla="*/ 17985 w 539433"/>
              <a:gd name="connsiteY2100" fmla="*/ 236286 h 461873"/>
              <a:gd name="connsiteX2101" fmla="*/ 17985 w 539433"/>
              <a:gd name="connsiteY2101" fmla="*/ 231617 h 461873"/>
              <a:gd name="connsiteX2102" fmla="*/ 18220 w 539433"/>
              <a:gd name="connsiteY2102" fmla="*/ 223373 h 461873"/>
              <a:gd name="connsiteX2103" fmla="*/ 18220 w 539433"/>
              <a:gd name="connsiteY2103" fmla="*/ 223113 h 461873"/>
              <a:gd name="connsiteX2104" fmla="*/ 18220 w 539433"/>
              <a:gd name="connsiteY2104" fmla="*/ 221730 h 461873"/>
              <a:gd name="connsiteX2105" fmla="*/ 18429 w 539433"/>
              <a:gd name="connsiteY2105" fmla="*/ 220087 h 461873"/>
              <a:gd name="connsiteX2106" fmla="*/ 18429 w 539433"/>
              <a:gd name="connsiteY2106" fmla="*/ 219800 h 461873"/>
              <a:gd name="connsiteX2107" fmla="*/ 18429 w 539433"/>
              <a:gd name="connsiteY2107" fmla="*/ 219252 h 461873"/>
              <a:gd name="connsiteX2108" fmla="*/ 18429 w 539433"/>
              <a:gd name="connsiteY2108" fmla="*/ 218965 h 461873"/>
              <a:gd name="connsiteX2109" fmla="*/ 18429 w 539433"/>
              <a:gd name="connsiteY2109" fmla="*/ 217061 h 461873"/>
              <a:gd name="connsiteX2110" fmla="*/ 18429 w 539433"/>
              <a:gd name="connsiteY2110" fmla="*/ 215130 h 461873"/>
              <a:gd name="connsiteX2111" fmla="*/ 18429 w 539433"/>
              <a:gd name="connsiteY2111" fmla="*/ 214583 h 461873"/>
              <a:gd name="connsiteX2112" fmla="*/ 18429 w 539433"/>
              <a:gd name="connsiteY2112" fmla="*/ 214296 h 461873"/>
              <a:gd name="connsiteX2113" fmla="*/ 18663 w 539433"/>
              <a:gd name="connsiteY2113" fmla="*/ 209339 h 461873"/>
              <a:gd name="connsiteX2114" fmla="*/ 18663 w 539433"/>
              <a:gd name="connsiteY2114" fmla="*/ 208244 h 461873"/>
              <a:gd name="connsiteX2115" fmla="*/ 18872 w 539433"/>
              <a:gd name="connsiteY2115" fmla="*/ 203574 h 461873"/>
              <a:gd name="connsiteX2116" fmla="*/ 18872 w 539433"/>
              <a:gd name="connsiteY2116" fmla="*/ 200809 h 461873"/>
              <a:gd name="connsiteX2117" fmla="*/ 18872 w 539433"/>
              <a:gd name="connsiteY2117" fmla="*/ 200262 h 461873"/>
              <a:gd name="connsiteX2118" fmla="*/ 18872 w 539433"/>
              <a:gd name="connsiteY2118" fmla="*/ 196688 h 461873"/>
              <a:gd name="connsiteX2119" fmla="*/ 19106 w 539433"/>
              <a:gd name="connsiteY2119" fmla="*/ 192253 h 461873"/>
              <a:gd name="connsiteX2120" fmla="*/ 19106 w 539433"/>
              <a:gd name="connsiteY2120" fmla="*/ 190062 h 461873"/>
              <a:gd name="connsiteX2121" fmla="*/ 19341 w 539433"/>
              <a:gd name="connsiteY2121" fmla="*/ 185914 h 461873"/>
              <a:gd name="connsiteX2122" fmla="*/ 19341 w 539433"/>
              <a:gd name="connsiteY2122" fmla="*/ 184819 h 461873"/>
              <a:gd name="connsiteX2123" fmla="*/ 19341 w 539433"/>
              <a:gd name="connsiteY2123" fmla="*/ 183436 h 461873"/>
              <a:gd name="connsiteX2124" fmla="*/ 19550 w 539433"/>
              <a:gd name="connsiteY2124" fmla="*/ 179028 h 461873"/>
              <a:gd name="connsiteX2125" fmla="*/ 19550 w 539433"/>
              <a:gd name="connsiteY2125" fmla="*/ 178193 h 461873"/>
              <a:gd name="connsiteX2126" fmla="*/ 19550 w 539433"/>
              <a:gd name="connsiteY2126" fmla="*/ 177906 h 461873"/>
              <a:gd name="connsiteX2127" fmla="*/ 19550 w 539433"/>
              <a:gd name="connsiteY2127" fmla="*/ 175976 h 461873"/>
              <a:gd name="connsiteX2128" fmla="*/ 19550 w 539433"/>
              <a:gd name="connsiteY2128" fmla="*/ 175715 h 461873"/>
              <a:gd name="connsiteX2129" fmla="*/ 19550 w 539433"/>
              <a:gd name="connsiteY2129" fmla="*/ 174880 h 461873"/>
              <a:gd name="connsiteX2130" fmla="*/ 19550 w 539433"/>
              <a:gd name="connsiteY2130" fmla="*/ 174332 h 461873"/>
              <a:gd name="connsiteX2131" fmla="*/ 19550 w 539433"/>
              <a:gd name="connsiteY2131" fmla="*/ 173784 h 461873"/>
              <a:gd name="connsiteX2132" fmla="*/ 19550 w 539433"/>
              <a:gd name="connsiteY2132" fmla="*/ 172950 h 461873"/>
              <a:gd name="connsiteX2133" fmla="*/ 19550 w 539433"/>
              <a:gd name="connsiteY2133" fmla="*/ 172663 h 461873"/>
              <a:gd name="connsiteX2134" fmla="*/ 19784 w 539433"/>
              <a:gd name="connsiteY2134" fmla="*/ 171280 h 461873"/>
              <a:gd name="connsiteX2135" fmla="*/ 19784 w 539433"/>
              <a:gd name="connsiteY2135" fmla="*/ 171019 h 461873"/>
              <a:gd name="connsiteX2136" fmla="*/ 19784 w 539433"/>
              <a:gd name="connsiteY2136" fmla="*/ 169898 h 461873"/>
              <a:gd name="connsiteX2137" fmla="*/ 19784 w 539433"/>
              <a:gd name="connsiteY2137" fmla="*/ 169089 h 461873"/>
              <a:gd name="connsiteX2138" fmla="*/ 19784 w 539433"/>
              <a:gd name="connsiteY2138" fmla="*/ 168802 h 461873"/>
              <a:gd name="connsiteX2139" fmla="*/ 19784 w 539433"/>
              <a:gd name="connsiteY2139" fmla="*/ 168515 h 461873"/>
              <a:gd name="connsiteX2140" fmla="*/ 19784 w 539433"/>
              <a:gd name="connsiteY2140" fmla="*/ 168254 h 461873"/>
              <a:gd name="connsiteX2141" fmla="*/ 19784 w 539433"/>
              <a:gd name="connsiteY2141" fmla="*/ 167420 h 461873"/>
              <a:gd name="connsiteX2142" fmla="*/ 19784 w 539433"/>
              <a:gd name="connsiteY2142" fmla="*/ 166324 h 461873"/>
              <a:gd name="connsiteX2143" fmla="*/ 20019 w 539433"/>
              <a:gd name="connsiteY2143" fmla="*/ 164654 h 461873"/>
              <a:gd name="connsiteX2144" fmla="*/ 20019 w 539433"/>
              <a:gd name="connsiteY2144" fmla="*/ 164394 h 461873"/>
              <a:gd name="connsiteX2145" fmla="*/ 20019 w 539433"/>
              <a:gd name="connsiteY2145" fmla="*/ 164107 h 461873"/>
              <a:gd name="connsiteX2146" fmla="*/ 20019 w 539433"/>
              <a:gd name="connsiteY2146" fmla="*/ 163820 h 461873"/>
              <a:gd name="connsiteX2147" fmla="*/ 20019 w 539433"/>
              <a:gd name="connsiteY2147" fmla="*/ 163559 h 461873"/>
              <a:gd name="connsiteX2148" fmla="*/ 20019 w 539433"/>
              <a:gd name="connsiteY2148" fmla="*/ 163272 h 461873"/>
              <a:gd name="connsiteX2149" fmla="*/ 20019 w 539433"/>
              <a:gd name="connsiteY2149" fmla="*/ 162437 h 461873"/>
              <a:gd name="connsiteX2150" fmla="*/ 20019 w 539433"/>
              <a:gd name="connsiteY2150" fmla="*/ 161889 h 461873"/>
              <a:gd name="connsiteX2151" fmla="*/ 20019 w 539433"/>
              <a:gd name="connsiteY2151" fmla="*/ 160507 h 461873"/>
              <a:gd name="connsiteX2152" fmla="*/ 20019 w 539433"/>
              <a:gd name="connsiteY2152" fmla="*/ 159959 h 461873"/>
              <a:gd name="connsiteX2153" fmla="*/ 20227 w 539433"/>
              <a:gd name="connsiteY2153" fmla="*/ 158864 h 461873"/>
              <a:gd name="connsiteX2154" fmla="*/ 20227 w 539433"/>
              <a:gd name="connsiteY2154" fmla="*/ 158577 h 461873"/>
              <a:gd name="connsiteX2155" fmla="*/ 20227 w 539433"/>
              <a:gd name="connsiteY2155" fmla="*/ 158029 h 461873"/>
              <a:gd name="connsiteX2156" fmla="*/ 20227 w 539433"/>
              <a:gd name="connsiteY2156" fmla="*/ 156907 h 461873"/>
              <a:gd name="connsiteX2157" fmla="*/ 20227 w 539433"/>
              <a:gd name="connsiteY2157" fmla="*/ 155524 h 461873"/>
              <a:gd name="connsiteX2158" fmla="*/ 20227 w 539433"/>
              <a:gd name="connsiteY2158" fmla="*/ 154716 h 461873"/>
              <a:gd name="connsiteX2159" fmla="*/ 20227 w 539433"/>
              <a:gd name="connsiteY2159" fmla="*/ 153881 h 461873"/>
              <a:gd name="connsiteX2160" fmla="*/ 20227 w 539433"/>
              <a:gd name="connsiteY2160" fmla="*/ 153594 h 461873"/>
              <a:gd name="connsiteX2161" fmla="*/ 20227 w 539433"/>
              <a:gd name="connsiteY2161" fmla="*/ 152212 h 461873"/>
              <a:gd name="connsiteX2162" fmla="*/ 20227 w 539433"/>
              <a:gd name="connsiteY2162" fmla="*/ 151925 h 461873"/>
              <a:gd name="connsiteX2163" fmla="*/ 20462 w 539433"/>
              <a:gd name="connsiteY2163" fmla="*/ 151377 h 461873"/>
              <a:gd name="connsiteX2164" fmla="*/ 20227 w 539433"/>
              <a:gd name="connsiteY2164" fmla="*/ 150542 h 461873"/>
              <a:gd name="connsiteX2165" fmla="*/ 20227 w 539433"/>
              <a:gd name="connsiteY2165" fmla="*/ 150281 h 461873"/>
              <a:gd name="connsiteX2166" fmla="*/ 20019 w 539433"/>
              <a:gd name="connsiteY2166" fmla="*/ 149160 h 461873"/>
              <a:gd name="connsiteX2167" fmla="*/ 20462 w 539433"/>
              <a:gd name="connsiteY2167" fmla="*/ 148612 h 461873"/>
              <a:gd name="connsiteX2168" fmla="*/ 20462 w 539433"/>
              <a:gd name="connsiteY2168" fmla="*/ 148325 h 461873"/>
              <a:gd name="connsiteX2169" fmla="*/ 20462 w 539433"/>
              <a:gd name="connsiteY2169" fmla="*/ 148064 h 461873"/>
              <a:gd name="connsiteX2170" fmla="*/ 20019 w 539433"/>
              <a:gd name="connsiteY2170" fmla="*/ 144751 h 461873"/>
              <a:gd name="connsiteX2171" fmla="*/ 19550 w 539433"/>
              <a:gd name="connsiteY2171" fmla="*/ 142534 h 461873"/>
              <a:gd name="connsiteX2172" fmla="*/ 19341 w 539433"/>
              <a:gd name="connsiteY2172" fmla="*/ 140864 h 461873"/>
              <a:gd name="connsiteX2173" fmla="*/ 19341 w 539433"/>
              <a:gd name="connsiteY2173" fmla="*/ 140577 h 461873"/>
              <a:gd name="connsiteX2174" fmla="*/ 18429 w 539433"/>
              <a:gd name="connsiteY2174" fmla="*/ 134499 h 461873"/>
              <a:gd name="connsiteX2175" fmla="*/ 18220 w 539433"/>
              <a:gd name="connsiteY2175" fmla="*/ 132543 h 461873"/>
              <a:gd name="connsiteX2176" fmla="*/ 17751 w 539433"/>
              <a:gd name="connsiteY2176" fmla="*/ 130326 h 461873"/>
              <a:gd name="connsiteX2177" fmla="*/ 17751 w 539433"/>
              <a:gd name="connsiteY2177" fmla="*/ 128656 h 461873"/>
              <a:gd name="connsiteX2178" fmla="*/ 17543 w 539433"/>
              <a:gd name="connsiteY2178" fmla="*/ 128656 h 461873"/>
              <a:gd name="connsiteX2179" fmla="*/ 17308 w 539433"/>
              <a:gd name="connsiteY2179" fmla="*/ 125891 h 461873"/>
              <a:gd name="connsiteX2180" fmla="*/ 17073 w 539433"/>
              <a:gd name="connsiteY2180" fmla="*/ 123387 h 461873"/>
              <a:gd name="connsiteX2181" fmla="*/ 16865 w 539433"/>
              <a:gd name="connsiteY2181" fmla="*/ 123126 h 461873"/>
              <a:gd name="connsiteX2182" fmla="*/ 16865 w 539433"/>
              <a:gd name="connsiteY2182" fmla="*/ 122552 h 461873"/>
              <a:gd name="connsiteX2183" fmla="*/ 16865 w 539433"/>
              <a:gd name="connsiteY2183" fmla="*/ 122291 h 461873"/>
              <a:gd name="connsiteX2184" fmla="*/ 16630 w 539433"/>
              <a:gd name="connsiteY2184" fmla="*/ 121456 h 461873"/>
              <a:gd name="connsiteX2185" fmla="*/ 16630 w 539433"/>
              <a:gd name="connsiteY2185" fmla="*/ 120909 h 461873"/>
              <a:gd name="connsiteX2186" fmla="*/ 16187 w 539433"/>
              <a:gd name="connsiteY2186" fmla="*/ 117022 h 461873"/>
              <a:gd name="connsiteX2187" fmla="*/ 15952 w 539433"/>
              <a:gd name="connsiteY2187" fmla="*/ 115613 h 461873"/>
              <a:gd name="connsiteX2188" fmla="*/ 14831 w 539433"/>
              <a:gd name="connsiteY2188" fmla="*/ 107840 h 461873"/>
              <a:gd name="connsiteX2189" fmla="*/ 14831 w 539433"/>
              <a:gd name="connsiteY2189" fmla="*/ 107553 h 461873"/>
              <a:gd name="connsiteX2190" fmla="*/ 14597 w 539433"/>
              <a:gd name="connsiteY2190" fmla="*/ 106457 h 461873"/>
              <a:gd name="connsiteX2191" fmla="*/ 14362 w 539433"/>
              <a:gd name="connsiteY2191" fmla="*/ 103953 h 461873"/>
              <a:gd name="connsiteX2192" fmla="*/ 14154 w 539433"/>
              <a:gd name="connsiteY2192" fmla="*/ 103405 h 461873"/>
              <a:gd name="connsiteX2193" fmla="*/ 13919 w 539433"/>
              <a:gd name="connsiteY2193" fmla="*/ 100614 h 461873"/>
              <a:gd name="connsiteX2194" fmla="*/ 13710 w 539433"/>
              <a:gd name="connsiteY2194" fmla="*/ 99492 h 461873"/>
              <a:gd name="connsiteX2195" fmla="*/ 13710 w 539433"/>
              <a:gd name="connsiteY2195" fmla="*/ 99232 h 461873"/>
              <a:gd name="connsiteX2196" fmla="*/ 13476 w 539433"/>
              <a:gd name="connsiteY2196" fmla="*/ 98397 h 461873"/>
              <a:gd name="connsiteX2197" fmla="*/ 13033 w 539433"/>
              <a:gd name="connsiteY2197" fmla="*/ 95058 h 461873"/>
              <a:gd name="connsiteX2198" fmla="*/ 13033 w 539433"/>
              <a:gd name="connsiteY2198" fmla="*/ 94484 h 461873"/>
              <a:gd name="connsiteX2199" fmla="*/ 12798 w 539433"/>
              <a:gd name="connsiteY2199" fmla="*/ 93649 h 461873"/>
              <a:gd name="connsiteX2200" fmla="*/ 12798 w 539433"/>
              <a:gd name="connsiteY2200" fmla="*/ 93101 h 461873"/>
              <a:gd name="connsiteX2201" fmla="*/ 12564 w 539433"/>
              <a:gd name="connsiteY2201" fmla="*/ 91719 h 461873"/>
              <a:gd name="connsiteX2202" fmla="*/ 12564 w 539433"/>
              <a:gd name="connsiteY2202" fmla="*/ 90597 h 461873"/>
              <a:gd name="connsiteX2203" fmla="*/ 12355 w 539433"/>
              <a:gd name="connsiteY2203" fmla="*/ 89476 h 461873"/>
              <a:gd name="connsiteX2204" fmla="*/ 12120 w 539433"/>
              <a:gd name="connsiteY2204" fmla="*/ 88093 h 461873"/>
              <a:gd name="connsiteX2205" fmla="*/ 12120 w 539433"/>
              <a:gd name="connsiteY2205" fmla="*/ 87806 h 461873"/>
              <a:gd name="connsiteX2206" fmla="*/ 11000 w 539433"/>
              <a:gd name="connsiteY2206" fmla="*/ 80580 h 461873"/>
              <a:gd name="connsiteX2207" fmla="*/ 11000 w 539433"/>
              <a:gd name="connsiteY2207" fmla="*/ 80293 h 461873"/>
              <a:gd name="connsiteX2208" fmla="*/ 11000 w 539433"/>
              <a:gd name="connsiteY2208" fmla="*/ 79745 h 461873"/>
              <a:gd name="connsiteX2209" fmla="*/ 10530 w 539433"/>
              <a:gd name="connsiteY2209" fmla="*/ 76407 h 461873"/>
              <a:gd name="connsiteX2210" fmla="*/ 10530 w 539433"/>
              <a:gd name="connsiteY2210" fmla="*/ 76120 h 461873"/>
              <a:gd name="connsiteX2211" fmla="*/ 10530 w 539433"/>
              <a:gd name="connsiteY2211" fmla="*/ 75832 h 461873"/>
              <a:gd name="connsiteX2212" fmla="*/ 10322 w 539433"/>
              <a:gd name="connsiteY2212" fmla="*/ 74711 h 461873"/>
              <a:gd name="connsiteX2213" fmla="*/ 10322 w 539433"/>
              <a:gd name="connsiteY2213" fmla="*/ 74450 h 461873"/>
              <a:gd name="connsiteX2214" fmla="*/ 9853 w 539433"/>
              <a:gd name="connsiteY2214" fmla="*/ 71946 h 461873"/>
              <a:gd name="connsiteX2215" fmla="*/ 9410 w 539433"/>
              <a:gd name="connsiteY2215" fmla="*/ 68868 h 461873"/>
              <a:gd name="connsiteX2216" fmla="*/ 9410 w 539433"/>
              <a:gd name="connsiteY2216" fmla="*/ 67746 h 461873"/>
              <a:gd name="connsiteX2217" fmla="*/ 9175 w 539433"/>
              <a:gd name="connsiteY2217" fmla="*/ 66911 h 461873"/>
              <a:gd name="connsiteX2218" fmla="*/ 9175 w 539433"/>
              <a:gd name="connsiteY2218" fmla="*/ 66624 h 461873"/>
              <a:gd name="connsiteX2219" fmla="*/ 9175 w 539433"/>
              <a:gd name="connsiteY2219" fmla="*/ 66363 h 461873"/>
              <a:gd name="connsiteX2220" fmla="*/ 8966 w 539433"/>
              <a:gd name="connsiteY2220" fmla="*/ 64955 h 461873"/>
              <a:gd name="connsiteX2221" fmla="*/ 8289 w 539433"/>
              <a:gd name="connsiteY2221" fmla="*/ 60494 h 461873"/>
              <a:gd name="connsiteX2222" fmla="*/ 7845 w 539433"/>
              <a:gd name="connsiteY2222" fmla="*/ 56868 h 461873"/>
              <a:gd name="connsiteX2223" fmla="*/ 7611 w 539433"/>
              <a:gd name="connsiteY2223" fmla="*/ 55199 h 461873"/>
              <a:gd name="connsiteX2224" fmla="*/ 7376 w 539433"/>
              <a:gd name="connsiteY2224" fmla="*/ 53529 h 461873"/>
              <a:gd name="connsiteX2225" fmla="*/ 6698 w 539433"/>
              <a:gd name="connsiteY2225" fmla="*/ 49877 h 461873"/>
              <a:gd name="connsiteX2226" fmla="*/ 6490 w 539433"/>
              <a:gd name="connsiteY2226" fmla="*/ 48208 h 461873"/>
              <a:gd name="connsiteX2227" fmla="*/ 6490 w 539433"/>
              <a:gd name="connsiteY2227" fmla="*/ 47921 h 461873"/>
              <a:gd name="connsiteX2228" fmla="*/ 6255 w 539433"/>
              <a:gd name="connsiteY2228" fmla="*/ 46799 h 461873"/>
              <a:gd name="connsiteX2229" fmla="*/ 6255 w 539433"/>
              <a:gd name="connsiteY2229" fmla="*/ 45417 h 461873"/>
              <a:gd name="connsiteX2230" fmla="*/ 6021 w 539433"/>
              <a:gd name="connsiteY2230" fmla="*/ 45417 h 461873"/>
              <a:gd name="connsiteX2231" fmla="*/ 6021 w 539433"/>
              <a:gd name="connsiteY2231" fmla="*/ 44843 h 461873"/>
              <a:gd name="connsiteX2232" fmla="*/ 5812 w 539433"/>
              <a:gd name="connsiteY2232" fmla="*/ 43460 h 461873"/>
              <a:gd name="connsiteX2233" fmla="*/ 5812 w 539433"/>
              <a:gd name="connsiteY2233" fmla="*/ 43173 h 461873"/>
              <a:gd name="connsiteX2234" fmla="*/ 5812 w 539433"/>
              <a:gd name="connsiteY2234" fmla="*/ 42886 h 461873"/>
              <a:gd name="connsiteX2235" fmla="*/ 5812 w 539433"/>
              <a:gd name="connsiteY2235" fmla="*/ 42625 h 461873"/>
              <a:gd name="connsiteX2236" fmla="*/ 5577 w 539433"/>
              <a:gd name="connsiteY2236" fmla="*/ 42052 h 461873"/>
              <a:gd name="connsiteX2237" fmla="*/ 5577 w 539433"/>
              <a:gd name="connsiteY2237" fmla="*/ 41504 h 461873"/>
              <a:gd name="connsiteX2238" fmla="*/ 5343 w 539433"/>
              <a:gd name="connsiteY2238" fmla="*/ 40382 h 461873"/>
              <a:gd name="connsiteX2239" fmla="*/ 5135 w 539433"/>
              <a:gd name="connsiteY2239" fmla="*/ 38973 h 461873"/>
              <a:gd name="connsiteX2240" fmla="*/ 5135 w 539433"/>
              <a:gd name="connsiteY2240" fmla="*/ 38426 h 461873"/>
              <a:gd name="connsiteX2241" fmla="*/ 4900 w 539433"/>
              <a:gd name="connsiteY2241" fmla="*/ 36469 h 461873"/>
              <a:gd name="connsiteX2242" fmla="*/ 4900 w 539433"/>
              <a:gd name="connsiteY2242" fmla="*/ 35895 h 461873"/>
              <a:gd name="connsiteX2243" fmla="*/ 4665 w 539433"/>
              <a:gd name="connsiteY2243" fmla="*/ 35060 h 461873"/>
              <a:gd name="connsiteX2244" fmla="*/ 4457 w 539433"/>
              <a:gd name="connsiteY2244" fmla="*/ 33678 h 461873"/>
              <a:gd name="connsiteX2245" fmla="*/ 4222 w 539433"/>
              <a:gd name="connsiteY2245" fmla="*/ 31148 h 461873"/>
              <a:gd name="connsiteX2246" fmla="*/ 4013 w 539433"/>
              <a:gd name="connsiteY2246" fmla="*/ 29739 h 461873"/>
              <a:gd name="connsiteX2247" fmla="*/ 3779 w 539433"/>
              <a:gd name="connsiteY2247" fmla="*/ 28070 h 461873"/>
              <a:gd name="connsiteX2248" fmla="*/ 3544 w 539433"/>
              <a:gd name="connsiteY2248" fmla="*/ 27235 h 461873"/>
              <a:gd name="connsiteX2249" fmla="*/ 3544 w 539433"/>
              <a:gd name="connsiteY2249" fmla="*/ 26948 h 461873"/>
              <a:gd name="connsiteX2250" fmla="*/ 3101 w 539433"/>
              <a:gd name="connsiteY2250" fmla="*/ 22461 h 461873"/>
              <a:gd name="connsiteX2251" fmla="*/ 3101 w 539433"/>
              <a:gd name="connsiteY2251" fmla="*/ 22174 h 461873"/>
              <a:gd name="connsiteX2252" fmla="*/ 2867 w 539433"/>
              <a:gd name="connsiteY2252" fmla="*/ 21079 h 461873"/>
              <a:gd name="connsiteX2253" fmla="*/ 2867 w 539433"/>
              <a:gd name="connsiteY2253" fmla="*/ 20792 h 461873"/>
              <a:gd name="connsiteX2254" fmla="*/ 2189 w 539433"/>
              <a:gd name="connsiteY2254" fmla="*/ 15183 h 461873"/>
              <a:gd name="connsiteX2255" fmla="*/ 1980 w 539433"/>
              <a:gd name="connsiteY2255" fmla="*/ 14349 h 461873"/>
              <a:gd name="connsiteX2256" fmla="*/ 1980 w 539433"/>
              <a:gd name="connsiteY2256" fmla="*/ 13227 h 461873"/>
              <a:gd name="connsiteX2257" fmla="*/ 1746 w 539433"/>
              <a:gd name="connsiteY2257" fmla="*/ 12940 h 461873"/>
              <a:gd name="connsiteX2258" fmla="*/ 1746 w 539433"/>
              <a:gd name="connsiteY2258" fmla="*/ 12653 h 461873"/>
              <a:gd name="connsiteX2259" fmla="*/ 1746 w 539433"/>
              <a:gd name="connsiteY2259" fmla="*/ 11531 h 461873"/>
              <a:gd name="connsiteX2260" fmla="*/ 1511 w 539433"/>
              <a:gd name="connsiteY2260" fmla="*/ 10410 h 461873"/>
              <a:gd name="connsiteX2261" fmla="*/ 833 w 539433"/>
              <a:gd name="connsiteY2261" fmla="*/ 5088 h 461873"/>
              <a:gd name="connsiteX2262" fmla="*/ 833 w 539433"/>
              <a:gd name="connsiteY2262" fmla="*/ 4253 h 461873"/>
              <a:gd name="connsiteX2263" fmla="*/ 625 w 539433"/>
              <a:gd name="connsiteY2263" fmla="*/ 3132 h 461873"/>
              <a:gd name="connsiteX2264" fmla="*/ 390 w 539433"/>
              <a:gd name="connsiteY2264" fmla="*/ 2010 h 461873"/>
              <a:gd name="connsiteX2265" fmla="*/ 156 w 539433"/>
              <a:gd name="connsiteY2265" fmla="*/ 314 h 461873"/>
              <a:gd name="connsiteX2266" fmla="*/ 156 w 539433"/>
              <a:gd name="connsiteY2266" fmla="*/ 27 h 461873"/>
              <a:gd name="connsiteX2267" fmla="*/ 156 w 539433"/>
              <a:gd name="connsiteY2267" fmla="*/ 27 h 46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Lst>
            <a:rect l="l" t="t" r="r" b="b"/>
            <a:pathLst>
              <a:path w="539433" h="461873">
                <a:moveTo>
                  <a:pt x="156" y="27"/>
                </a:moveTo>
                <a:lnTo>
                  <a:pt x="6490" y="27"/>
                </a:lnTo>
                <a:lnTo>
                  <a:pt x="6933" y="27"/>
                </a:lnTo>
                <a:lnTo>
                  <a:pt x="10765" y="27"/>
                </a:lnTo>
                <a:lnTo>
                  <a:pt x="15040" y="27"/>
                </a:lnTo>
                <a:lnTo>
                  <a:pt x="15509" y="27"/>
                </a:lnTo>
                <a:lnTo>
                  <a:pt x="17543" y="27"/>
                </a:lnTo>
                <a:lnTo>
                  <a:pt x="18220" y="27"/>
                </a:lnTo>
                <a:lnTo>
                  <a:pt x="18663" y="27"/>
                </a:lnTo>
                <a:lnTo>
                  <a:pt x="25649" y="27"/>
                </a:lnTo>
                <a:lnTo>
                  <a:pt x="26770" y="27"/>
                </a:lnTo>
                <a:lnTo>
                  <a:pt x="27917" y="27"/>
                </a:lnTo>
                <a:lnTo>
                  <a:pt x="30393" y="27"/>
                </a:lnTo>
                <a:lnTo>
                  <a:pt x="31514" y="27"/>
                </a:lnTo>
                <a:lnTo>
                  <a:pt x="31749" y="27"/>
                </a:lnTo>
                <a:lnTo>
                  <a:pt x="32870" y="27"/>
                </a:lnTo>
                <a:lnTo>
                  <a:pt x="33313" y="27"/>
                </a:lnTo>
                <a:lnTo>
                  <a:pt x="33756" y="27"/>
                </a:lnTo>
                <a:lnTo>
                  <a:pt x="35790" y="27"/>
                </a:lnTo>
                <a:lnTo>
                  <a:pt x="36702" y="27"/>
                </a:lnTo>
                <a:lnTo>
                  <a:pt x="37145" y="27"/>
                </a:lnTo>
                <a:lnTo>
                  <a:pt x="38057" y="27"/>
                </a:lnTo>
                <a:lnTo>
                  <a:pt x="39621" y="27"/>
                </a:lnTo>
                <a:lnTo>
                  <a:pt x="40091" y="27"/>
                </a:lnTo>
                <a:lnTo>
                  <a:pt x="40977" y="27"/>
                </a:lnTo>
                <a:lnTo>
                  <a:pt x="43922" y="27"/>
                </a:lnTo>
                <a:lnTo>
                  <a:pt x="45956" y="27"/>
                </a:lnTo>
                <a:lnTo>
                  <a:pt x="46842" y="27"/>
                </a:lnTo>
                <a:lnTo>
                  <a:pt x="47311" y="27"/>
                </a:lnTo>
                <a:lnTo>
                  <a:pt x="47520" y="27"/>
                </a:lnTo>
                <a:lnTo>
                  <a:pt x="54506" y="27"/>
                </a:lnTo>
                <a:lnTo>
                  <a:pt x="54740" y="27"/>
                </a:lnTo>
                <a:lnTo>
                  <a:pt x="54975" y="314"/>
                </a:lnTo>
                <a:lnTo>
                  <a:pt x="55183" y="314"/>
                </a:lnTo>
                <a:lnTo>
                  <a:pt x="56330" y="27"/>
                </a:lnTo>
                <a:lnTo>
                  <a:pt x="56539" y="27"/>
                </a:lnTo>
                <a:lnTo>
                  <a:pt x="57008" y="27"/>
                </a:lnTo>
                <a:lnTo>
                  <a:pt x="58807" y="27"/>
                </a:lnTo>
                <a:lnTo>
                  <a:pt x="59250" y="27"/>
                </a:lnTo>
                <a:lnTo>
                  <a:pt x="63760" y="27"/>
                </a:lnTo>
                <a:lnTo>
                  <a:pt x="67591" y="27"/>
                </a:lnTo>
                <a:lnTo>
                  <a:pt x="68269" y="27"/>
                </a:lnTo>
                <a:lnTo>
                  <a:pt x="69859" y="27"/>
                </a:lnTo>
                <a:lnTo>
                  <a:pt x="70302" y="27"/>
                </a:lnTo>
                <a:lnTo>
                  <a:pt x="70745" y="27"/>
                </a:lnTo>
                <a:lnTo>
                  <a:pt x="71215" y="27"/>
                </a:lnTo>
                <a:lnTo>
                  <a:pt x="71658" y="27"/>
                </a:lnTo>
                <a:lnTo>
                  <a:pt x="75046" y="27"/>
                </a:lnTo>
                <a:lnTo>
                  <a:pt x="75724" y="27"/>
                </a:lnTo>
                <a:lnTo>
                  <a:pt x="77288" y="27"/>
                </a:lnTo>
                <a:lnTo>
                  <a:pt x="77731" y="27"/>
                </a:lnTo>
                <a:lnTo>
                  <a:pt x="81589" y="27"/>
                </a:lnTo>
                <a:lnTo>
                  <a:pt x="85187" y="27"/>
                </a:lnTo>
                <a:lnTo>
                  <a:pt x="93971" y="27"/>
                </a:lnTo>
                <a:lnTo>
                  <a:pt x="96005" y="27"/>
                </a:lnTo>
                <a:lnTo>
                  <a:pt x="96682" y="27"/>
                </a:lnTo>
                <a:lnTo>
                  <a:pt x="97595" y="27"/>
                </a:lnTo>
                <a:lnTo>
                  <a:pt x="98716" y="27"/>
                </a:lnTo>
                <a:lnTo>
                  <a:pt x="99628" y="27"/>
                </a:lnTo>
                <a:lnTo>
                  <a:pt x="100749" y="27"/>
                </a:lnTo>
                <a:lnTo>
                  <a:pt x="100984" y="27"/>
                </a:lnTo>
                <a:lnTo>
                  <a:pt x="101870" y="27"/>
                </a:lnTo>
                <a:lnTo>
                  <a:pt x="104138" y="27"/>
                </a:lnTo>
                <a:lnTo>
                  <a:pt x="105259" y="27"/>
                </a:lnTo>
                <a:lnTo>
                  <a:pt x="112244" y="27"/>
                </a:lnTo>
                <a:lnTo>
                  <a:pt x="119908" y="27"/>
                </a:lnTo>
                <a:lnTo>
                  <a:pt x="120586" y="27"/>
                </a:lnTo>
                <a:lnTo>
                  <a:pt x="122176" y="27"/>
                </a:lnTo>
                <a:lnTo>
                  <a:pt x="122619" y="27"/>
                </a:lnTo>
                <a:lnTo>
                  <a:pt x="123740" y="27"/>
                </a:lnTo>
                <a:lnTo>
                  <a:pt x="124209" y="27"/>
                </a:lnTo>
                <a:lnTo>
                  <a:pt x="128041" y="27"/>
                </a:lnTo>
                <a:lnTo>
                  <a:pt x="128719" y="27"/>
                </a:lnTo>
                <a:lnTo>
                  <a:pt x="129396" y="314"/>
                </a:lnTo>
                <a:lnTo>
                  <a:pt x="130283" y="27"/>
                </a:lnTo>
                <a:lnTo>
                  <a:pt x="132081" y="27"/>
                </a:lnTo>
                <a:lnTo>
                  <a:pt x="132316" y="27"/>
                </a:lnTo>
                <a:lnTo>
                  <a:pt x="132551" y="27"/>
                </a:lnTo>
                <a:lnTo>
                  <a:pt x="132759" y="27"/>
                </a:lnTo>
                <a:lnTo>
                  <a:pt x="132759" y="314"/>
                </a:lnTo>
                <a:lnTo>
                  <a:pt x="133229" y="314"/>
                </a:lnTo>
                <a:lnTo>
                  <a:pt x="133672" y="314"/>
                </a:lnTo>
                <a:lnTo>
                  <a:pt x="133906" y="314"/>
                </a:lnTo>
                <a:lnTo>
                  <a:pt x="139771" y="314"/>
                </a:lnTo>
                <a:lnTo>
                  <a:pt x="141335" y="314"/>
                </a:lnTo>
                <a:lnTo>
                  <a:pt x="143812" y="314"/>
                </a:lnTo>
                <a:lnTo>
                  <a:pt x="144046" y="314"/>
                </a:lnTo>
                <a:lnTo>
                  <a:pt x="151476" y="314"/>
                </a:lnTo>
                <a:lnTo>
                  <a:pt x="152831" y="314"/>
                </a:lnTo>
                <a:lnTo>
                  <a:pt x="159165" y="314"/>
                </a:lnTo>
                <a:lnTo>
                  <a:pt x="161850" y="314"/>
                </a:lnTo>
                <a:lnTo>
                  <a:pt x="165917" y="314"/>
                </a:lnTo>
                <a:lnTo>
                  <a:pt x="166151" y="314"/>
                </a:lnTo>
                <a:lnTo>
                  <a:pt x="168184" y="314"/>
                </a:lnTo>
                <a:lnTo>
                  <a:pt x="174050" y="314"/>
                </a:lnTo>
                <a:lnTo>
                  <a:pt x="182834" y="314"/>
                </a:lnTo>
                <a:lnTo>
                  <a:pt x="183277" y="314"/>
                </a:lnTo>
                <a:lnTo>
                  <a:pt x="184633" y="314"/>
                </a:lnTo>
                <a:lnTo>
                  <a:pt x="187109" y="314"/>
                </a:lnTo>
                <a:lnTo>
                  <a:pt x="191410" y="314"/>
                </a:lnTo>
                <a:lnTo>
                  <a:pt x="193209" y="314"/>
                </a:lnTo>
                <a:lnTo>
                  <a:pt x="198839" y="314"/>
                </a:lnTo>
                <a:lnTo>
                  <a:pt x="200429" y="314"/>
                </a:lnTo>
                <a:lnTo>
                  <a:pt x="201316" y="314"/>
                </a:lnTo>
                <a:lnTo>
                  <a:pt x="215757" y="314"/>
                </a:lnTo>
                <a:lnTo>
                  <a:pt x="217113" y="314"/>
                </a:lnTo>
                <a:lnTo>
                  <a:pt x="217347" y="314"/>
                </a:lnTo>
                <a:lnTo>
                  <a:pt x="218911" y="314"/>
                </a:lnTo>
                <a:lnTo>
                  <a:pt x="222978" y="314"/>
                </a:lnTo>
                <a:lnTo>
                  <a:pt x="223421" y="314"/>
                </a:lnTo>
                <a:lnTo>
                  <a:pt x="226575" y="27"/>
                </a:lnTo>
                <a:lnTo>
                  <a:pt x="227930" y="27"/>
                </a:lnTo>
                <a:lnTo>
                  <a:pt x="231762" y="27"/>
                </a:lnTo>
                <a:lnTo>
                  <a:pt x="235829" y="314"/>
                </a:lnTo>
                <a:lnTo>
                  <a:pt x="236950" y="314"/>
                </a:lnTo>
                <a:lnTo>
                  <a:pt x="238097" y="314"/>
                </a:lnTo>
                <a:lnTo>
                  <a:pt x="238540" y="314"/>
                </a:lnTo>
                <a:lnTo>
                  <a:pt x="242372" y="314"/>
                </a:lnTo>
                <a:lnTo>
                  <a:pt x="243492" y="314"/>
                </a:lnTo>
                <a:lnTo>
                  <a:pt x="243936" y="314"/>
                </a:lnTo>
                <a:lnTo>
                  <a:pt x="245969" y="314"/>
                </a:lnTo>
                <a:lnTo>
                  <a:pt x="249592" y="314"/>
                </a:lnTo>
                <a:lnTo>
                  <a:pt x="250479" y="314"/>
                </a:lnTo>
                <a:lnTo>
                  <a:pt x="255900" y="314"/>
                </a:lnTo>
                <a:lnTo>
                  <a:pt x="260645" y="314"/>
                </a:lnTo>
                <a:lnTo>
                  <a:pt x="260853" y="314"/>
                </a:lnTo>
                <a:lnTo>
                  <a:pt x="261088" y="314"/>
                </a:lnTo>
                <a:lnTo>
                  <a:pt x="262443" y="314"/>
                </a:lnTo>
                <a:lnTo>
                  <a:pt x="267839" y="27"/>
                </a:lnTo>
                <a:lnTo>
                  <a:pt x="269195" y="27"/>
                </a:lnTo>
                <a:lnTo>
                  <a:pt x="271020" y="27"/>
                </a:lnTo>
                <a:lnTo>
                  <a:pt x="271906" y="27"/>
                </a:lnTo>
                <a:lnTo>
                  <a:pt x="273496" y="27"/>
                </a:lnTo>
                <a:lnTo>
                  <a:pt x="275972" y="27"/>
                </a:lnTo>
                <a:lnTo>
                  <a:pt x="277771" y="27"/>
                </a:lnTo>
                <a:lnTo>
                  <a:pt x="278005" y="27"/>
                </a:lnTo>
                <a:lnTo>
                  <a:pt x="279361" y="27"/>
                </a:lnTo>
                <a:lnTo>
                  <a:pt x="280925" y="27"/>
                </a:lnTo>
                <a:lnTo>
                  <a:pt x="282072" y="314"/>
                </a:lnTo>
                <a:lnTo>
                  <a:pt x="285226" y="314"/>
                </a:lnTo>
                <a:lnTo>
                  <a:pt x="285669" y="314"/>
                </a:lnTo>
                <a:lnTo>
                  <a:pt x="289058" y="314"/>
                </a:lnTo>
                <a:lnTo>
                  <a:pt x="290857" y="314"/>
                </a:lnTo>
                <a:lnTo>
                  <a:pt x="291534" y="314"/>
                </a:lnTo>
                <a:lnTo>
                  <a:pt x="292212" y="27"/>
                </a:lnTo>
                <a:lnTo>
                  <a:pt x="298520" y="27"/>
                </a:lnTo>
                <a:lnTo>
                  <a:pt x="298755" y="27"/>
                </a:lnTo>
                <a:lnTo>
                  <a:pt x="300788" y="27"/>
                </a:lnTo>
                <a:lnTo>
                  <a:pt x="301675" y="27"/>
                </a:lnTo>
                <a:lnTo>
                  <a:pt x="305063" y="27"/>
                </a:lnTo>
                <a:lnTo>
                  <a:pt x="305506" y="27"/>
                </a:lnTo>
                <a:lnTo>
                  <a:pt x="305741" y="27"/>
                </a:lnTo>
                <a:lnTo>
                  <a:pt x="307305" y="27"/>
                </a:lnTo>
                <a:lnTo>
                  <a:pt x="307774" y="27"/>
                </a:lnTo>
                <a:lnTo>
                  <a:pt x="309338" y="27"/>
                </a:lnTo>
                <a:lnTo>
                  <a:pt x="313639" y="27"/>
                </a:lnTo>
                <a:lnTo>
                  <a:pt x="315673" y="27"/>
                </a:lnTo>
                <a:lnTo>
                  <a:pt x="317914" y="27"/>
                </a:lnTo>
                <a:lnTo>
                  <a:pt x="318149" y="27"/>
                </a:lnTo>
                <a:lnTo>
                  <a:pt x="319504" y="27"/>
                </a:lnTo>
                <a:lnTo>
                  <a:pt x="322867" y="27"/>
                </a:lnTo>
                <a:lnTo>
                  <a:pt x="324014" y="27"/>
                </a:lnTo>
                <a:lnTo>
                  <a:pt x="325578" y="27"/>
                </a:lnTo>
                <a:lnTo>
                  <a:pt x="327377" y="27"/>
                </a:lnTo>
                <a:lnTo>
                  <a:pt x="327846" y="27"/>
                </a:lnTo>
                <a:lnTo>
                  <a:pt x="329410" y="27"/>
                </a:lnTo>
                <a:lnTo>
                  <a:pt x="331235" y="27"/>
                </a:lnTo>
                <a:lnTo>
                  <a:pt x="332356" y="27"/>
                </a:lnTo>
                <a:lnTo>
                  <a:pt x="332564" y="27"/>
                </a:lnTo>
                <a:lnTo>
                  <a:pt x="333033" y="27"/>
                </a:lnTo>
                <a:lnTo>
                  <a:pt x="333476" y="27"/>
                </a:lnTo>
                <a:lnTo>
                  <a:pt x="333920" y="27"/>
                </a:lnTo>
                <a:lnTo>
                  <a:pt x="334389" y="27"/>
                </a:lnTo>
                <a:lnTo>
                  <a:pt x="334597" y="27"/>
                </a:lnTo>
                <a:lnTo>
                  <a:pt x="335066" y="27"/>
                </a:lnTo>
                <a:lnTo>
                  <a:pt x="335275" y="27"/>
                </a:lnTo>
                <a:lnTo>
                  <a:pt x="337751" y="27"/>
                </a:lnTo>
                <a:lnTo>
                  <a:pt x="338221" y="27"/>
                </a:lnTo>
                <a:lnTo>
                  <a:pt x="343617" y="314"/>
                </a:lnTo>
                <a:lnTo>
                  <a:pt x="344086" y="314"/>
                </a:lnTo>
                <a:lnTo>
                  <a:pt x="345207" y="314"/>
                </a:lnTo>
                <a:lnTo>
                  <a:pt x="345441" y="314"/>
                </a:lnTo>
                <a:lnTo>
                  <a:pt x="345650" y="314"/>
                </a:lnTo>
                <a:lnTo>
                  <a:pt x="348361" y="314"/>
                </a:lnTo>
                <a:lnTo>
                  <a:pt x="348595" y="314"/>
                </a:lnTo>
                <a:lnTo>
                  <a:pt x="356937" y="314"/>
                </a:lnTo>
                <a:lnTo>
                  <a:pt x="359648" y="314"/>
                </a:lnTo>
                <a:lnTo>
                  <a:pt x="366842" y="314"/>
                </a:lnTo>
                <a:lnTo>
                  <a:pt x="367755" y="314"/>
                </a:lnTo>
                <a:lnTo>
                  <a:pt x="368875" y="314"/>
                </a:lnTo>
                <a:lnTo>
                  <a:pt x="373854" y="314"/>
                </a:lnTo>
                <a:lnTo>
                  <a:pt x="378807" y="314"/>
                </a:lnTo>
                <a:lnTo>
                  <a:pt x="380606" y="314"/>
                </a:lnTo>
                <a:lnTo>
                  <a:pt x="381961" y="314"/>
                </a:lnTo>
                <a:lnTo>
                  <a:pt x="382196" y="314"/>
                </a:lnTo>
                <a:lnTo>
                  <a:pt x="390537" y="314"/>
                </a:lnTo>
                <a:lnTo>
                  <a:pt x="390746" y="314"/>
                </a:lnTo>
                <a:lnTo>
                  <a:pt x="391658" y="314"/>
                </a:lnTo>
                <a:lnTo>
                  <a:pt x="394604" y="314"/>
                </a:lnTo>
                <a:lnTo>
                  <a:pt x="396611" y="314"/>
                </a:lnTo>
                <a:lnTo>
                  <a:pt x="396846" y="314"/>
                </a:lnTo>
                <a:lnTo>
                  <a:pt x="398879" y="314"/>
                </a:lnTo>
                <a:lnTo>
                  <a:pt x="400678" y="314"/>
                </a:lnTo>
                <a:lnTo>
                  <a:pt x="405630" y="314"/>
                </a:lnTo>
                <a:lnTo>
                  <a:pt x="405865" y="314"/>
                </a:lnTo>
                <a:lnTo>
                  <a:pt x="406099" y="314"/>
                </a:lnTo>
                <a:lnTo>
                  <a:pt x="406308" y="314"/>
                </a:lnTo>
                <a:lnTo>
                  <a:pt x="407220" y="314"/>
                </a:lnTo>
                <a:lnTo>
                  <a:pt x="408810" y="314"/>
                </a:lnTo>
                <a:lnTo>
                  <a:pt x="413998" y="314"/>
                </a:lnTo>
                <a:lnTo>
                  <a:pt x="415796" y="314"/>
                </a:lnTo>
                <a:lnTo>
                  <a:pt x="416005" y="314"/>
                </a:lnTo>
                <a:lnTo>
                  <a:pt x="416474" y="314"/>
                </a:lnTo>
                <a:lnTo>
                  <a:pt x="417830" y="314"/>
                </a:lnTo>
                <a:lnTo>
                  <a:pt x="422105" y="314"/>
                </a:lnTo>
                <a:lnTo>
                  <a:pt x="423903" y="314"/>
                </a:lnTo>
                <a:lnTo>
                  <a:pt x="425702" y="314"/>
                </a:lnTo>
                <a:lnTo>
                  <a:pt x="430212" y="314"/>
                </a:lnTo>
                <a:lnTo>
                  <a:pt x="430681" y="314"/>
                </a:lnTo>
                <a:lnTo>
                  <a:pt x="431567" y="314"/>
                </a:lnTo>
                <a:lnTo>
                  <a:pt x="434513" y="314"/>
                </a:lnTo>
                <a:lnTo>
                  <a:pt x="435399" y="314"/>
                </a:lnTo>
                <a:lnTo>
                  <a:pt x="436546" y="314"/>
                </a:lnTo>
                <a:lnTo>
                  <a:pt x="437432" y="314"/>
                </a:lnTo>
                <a:lnTo>
                  <a:pt x="437667" y="314"/>
                </a:lnTo>
                <a:lnTo>
                  <a:pt x="438579" y="314"/>
                </a:lnTo>
                <a:lnTo>
                  <a:pt x="445096" y="314"/>
                </a:lnTo>
                <a:lnTo>
                  <a:pt x="446686" y="314"/>
                </a:lnTo>
                <a:lnTo>
                  <a:pt x="447364" y="314"/>
                </a:lnTo>
                <a:lnTo>
                  <a:pt x="450283" y="314"/>
                </a:lnTo>
                <a:lnTo>
                  <a:pt x="453437" y="314"/>
                </a:lnTo>
                <a:lnTo>
                  <a:pt x="454115" y="314"/>
                </a:lnTo>
                <a:lnTo>
                  <a:pt x="454793" y="314"/>
                </a:lnTo>
                <a:lnTo>
                  <a:pt x="460215" y="314"/>
                </a:lnTo>
                <a:lnTo>
                  <a:pt x="460658" y="314"/>
                </a:lnTo>
                <a:lnTo>
                  <a:pt x="464047" y="314"/>
                </a:lnTo>
                <a:lnTo>
                  <a:pt x="465637" y="314"/>
                </a:lnTo>
                <a:lnTo>
                  <a:pt x="466523" y="314"/>
                </a:lnTo>
                <a:lnTo>
                  <a:pt x="472180" y="314"/>
                </a:lnTo>
                <a:lnTo>
                  <a:pt x="474187" y="314"/>
                </a:lnTo>
                <a:lnTo>
                  <a:pt x="476220" y="314"/>
                </a:lnTo>
                <a:lnTo>
                  <a:pt x="477132" y="314"/>
                </a:lnTo>
                <a:lnTo>
                  <a:pt x="477367" y="314"/>
                </a:lnTo>
                <a:lnTo>
                  <a:pt x="479843" y="314"/>
                </a:lnTo>
                <a:lnTo>
                  <a:pt x="484353" y="314"/>
                </a:lnTo>
                <a:lnTo>
                  <a:pt x="484119" y="314"/>
                </a:lnTo>
                <a:lnTo>
                  <a:pt x="484353" y="601"/>
                </a:lnTo>
                <a:lnTo>
                  <a:pt x="484119" y="862"/>
                </a:lnTo>
                <a:lnTo>
                  <a:pt x="483884" y="862"/>
                </a:lnTo>
                <a:lnTo>
                  <a:pt x="483675" y="862"/>
                </a:lnTo>
                <a:lnTo>
                  <a:pt x="483675" y="1149"/>
                </a:lnTo>
                <a:lnTo>
                  <a:pt x="484119" y="1149"/>
                </a:lnTo>
                <a:lnTo>
                  <a:pt x="483884" y="1723"/>
                </a:lnTo>
                <a:lnTo>
                  <a:pt x="483675" y="1723"/>
                </a:lnTo>
                <a:lnTo>
                  <a:pt x="483675" y="2010"/>
                </a:lnTo>
                <a:lnTo>
                  <a:pt x="483884" y="2010"/>
                </a:lnTo>
                <a:lnTo>
                  <a:pt x="483675" y="2558"/>
                </a:lnTo>
                <a:lnTo>
                  <a:pt x="483675" y="2845"/>
                </a:lnTo>
                <a:lnTo>
                  <a:pt x="483884" y="2845"/>
                </a:lnTo>
                <a:lnTo>
                  <a:pt x="484796" y="3132"/>
                </a:lnTo>
                <a:lnTo>
                  <a:pt x="485239" y="3132"/>
                </a:lnTo>
                <a:lnTo>
                  <a:pt x="485474" y="3132"/>
                </a:lnTo>
                <a:lnTo>
                  <a:pt x="485474" y="3680"/>
                </a:lnTo>
                <a:lnTo>
                  <a:pt x="485474" y="3966"/>
                </a:lnTo>
                <a:lnTo>
                  <a:pt x="485031" y="3966"/>
                </a:lnTo>
                <a:lnTo>
                  <a:pt x="484353" y="3966"/>
                </a:lnTo>
                <a:lnTo>
                  <a:pt x="484119" y="4514"/>
                </a:lnTo>
                <a:lnTo>
                  <a:pt x="484119" y="4801"/>
                </a:lnTo>
                <a:lnTo>
                  <a:pt x="485239" y="5088"/>
                </a:lnTo>
                <a:lnTo>
                  <a:pt x="485474" y="5088"/>
                </a:lnTo>
                <a:lnTo>
                  <a:pt x="485474" y="4801"/>
                </a:lnTo>
                <a:lnTo>
                  <a:pt x="485709" y="5088"/>
                </a:lnTo>
                <a:lnTo>
                  <a:pt x="485709" y="5375"/>
                </a:lnTo>
                <a:lnTo>
                  <a:pt x="485709" y="5636"/>
                </a:lnTo>
                <a:lnTo>
                  <a:pt x="486152" y="5923"/>
                </a:lnTo>
                <a:lnTo>
                  <a:pt x="486152" y="6497"/>
                </a:lnTo>
                <a:lnTo>
                  <a:pt x="486152" y="7618"/>
                </a:lnTo>
                <a:lnTo>
                  <a:pt x="486386" y="8453"/>
                </a:lnTo>
                <a:lnTo>
                  <a:pt x="486152" y="9288"/>
                </a:lnTo>
                <a:lnTo>
                  <a:pt x="485917" y="9288"/>
                </a:lnTo>
                <a:lnTo>
                  <a:pt x="485474" y="9288"/>
                </a:lnTo>
                <a:lnTo>
                  <a:pt x="485474" y="9575"/>
                </a:lnTo>
                <a:lnTo>
                  <a:pt x="485239" y="10123"/>
                </a:lnTo>
                <a:lnTo>
                  <a:pt x="485474" y="10123"/>
                </a:lnTo>
                <a:lnTo>
                  <a:pt x="485917" y="10696"/>
                </a:lnTo>
                <a:lnTo>
                  <a:pt x="486152" y="10410"/>
                </a:lnTo>
                <a:lnTo>
                  <a:pt x="486386" y="10410"/>
                </a:lnTo>
                <a:lnTo>
                  <a:pt x="486386" y="10983"/>
                </a:lnTo>
                <a:lnTo>
                  <a:pt x="486386" y="11244"/>
                </a:lnTo>
                <a:lnTo>
                  <a:pt x="486152" y="11531"/>
                </a:lnTo>
                <a:lnTo>
                  <a:pt x="485917" y="11531"/>
                </a:lnTo>
                <a:lnTo>
                  <a:pt x="486386" y="11531"/>
                </a:lnTo>
                <a:lnTo>
                  <a:pt x="486829" y="11531"/>
                </a:lnTo>
                <a:lnTo>
                  <a:pt x="487064" y="11818"/>
                </a:lnTo>
                <a:lnTo>
                  <a:pt x="487716" y="12105"/>
                </a:lnTo>
                <a:lnTo>
                  <a:pt x="487950" y="12105"/>
                </a:lnTo>
                <a:lnTo>
                  <a:pt x="488394" y="12366"/>
                </a:lnTo>
                <a:lnTo>
                  <a:pt x="488628" y="12653"/>
                </a:lnTo>
                <a:lnTo>
                  <a:pt x="489071" y="12940"/>
                </a:lnTo>
                <a:lnTo>
                  <a:pt x="489540" y="12940"/>
                </a:lnTo>
                <a:lnTo>
                  <a:pt x="489749" y="12940"/>
                </a:lnTo>
                <a:lnTo>
                  <a:pt x="490661" y="12940"/>
                </a:lnTo>
                <a:lnTo>
                  <a:pt x="492251" y="13488"/>
                </a:lnTo>
                <a:lnTo>
                  <a:pt x="492460" y="13488"/>
                </a:lnTo>
                <a:lnTo>
                  <a:pt x="492460" y="13775"/>
                </a:lnTo>
                <a:lnTo>
                  <a:pt x="492694" y="14062"/>
                </a:lnTo>
                <a:lnTo>
                  <a:pt x="492903" y="14349"/>
                </a:lnTo>
                <a:lnTo>
                  <a:pt x="493138" y="14349"/>
                </a:lnTo>
                <a:lnTo>
                  <a:pt x="493581" y="14896"/>
                </a:lnTo>
                <a:lnTo>
                  <a:pt x="494050" y="16018"/>
                </a:lnTo>
                <a:lnTo>
                  <a:pt x="494050" y="17140"/>
                </a:lnTo>
                <a:lnTo>
                  <a:pt x="493815" y="17974"/>
                </a:lnTo>
                <a:lnTo>
                  <a:pt x="493815" y="18835"/>
                </a:lnTo>
                <a:lnTo>
                  <a:pt x="493372" y="19383"/>
                </a:lnTo>
                <a:lnTo>
                  <a:pt x="492694" y="20218"/>
                </a:lnTo>
                <a:lnTo>
                  <a:pt x="492460" y="20218"/>
                </a:lnTo>
                <a:lnTo>
                  <a:pt x="492460" y="20505"/>
                </a:lnTo>
                <a:lnTo>
                  <a:pt x="492903" y="20792"/>
                </a:lnTo>
                <a:lnTo>
                  <a:pt x="492903" y="21079"/>
                </a:lnTo>
                <a:lnTo>
                  <a:pt x="492903" y="21340"/>
                </a:lnTo>
                <a:lnTo>
                  <a:pt x="492694" y="21340"/>
                </a:lnTo>
                <a:lnTo>
                  <a:pt x="492460" y="21913"/>
                </a:lnTo>
                <a:lnTo>
                  <a:pt x="492694" y="22174"/>
                </a:lnTo>
                <a:lnTo>
                  <a:pt x="492694" y="22461"/>
                </a:lnTo>
                <a:lnTo>
                  <a:pt x="492694" y="22748"/>
                </a:lnTo>
                <a:lnTo>
                  <a:pt x="492460" y="23296"/>
                </a:lnTo>
                <a:lnTo>
                  <a:pt x="492251" y="23583"/>
                </a:lnTo>
                <a:lnTo>
                  <a:pt x="492017" y="23870"/>
                </a:lnTo>
                <a:lnTo>
                  <a:pt x="492251" y="24418"/>
                </a:lnTo>
                <a:lnTo>
                  <a:pt x="492460" y="24418"/>
                </a:lnTo>
                <a:lnTo>
                  <a:pt x="492694" y="24418"/>
                </a:lnTo>
                <a:lnTo>
                  <a:pt x="493372" y="25278"/>
                </a:lnTo>
                <a:lnTo>
                  <a:pt x="493581" y="25826"/>
                </a:lnTo>
                <a:lnTo>
                  <a:pt x="494050" y="26661"/>
                </a:lnTo>
                <a:lnTo>
                  <a:pt x="493372" y="27783"/>
                </a:lnTo>
                <a:lnTo>
                  <a:pt x="493138" y="27783"/>
                </a:lnTo>
                <a:lnTo>
                  <a:pt x="492460" y="28617"/>
                </a:lnTo>
                <a:lnTo>
                  <a:pt x="492694" y="29478"/>
                </a:lnTo>
                <a:lnTo>
                  <a:pt x="491782" y="30600"/>
                </a:lnTo>
                <a:lnTo>
                  <a:pt x="491574" y="30861"/>
                </a:lnTo>
                <a:lnTo>
                  <a:pt x="491339" y="30861"/>
                </a:lnTo>
                <a:lnTo>
                  <a:pt x="491104" y="30861"/>
                </a:lnTo>
                <a:lnTo>
                  <a:pt x="490218" y="31148"/>
                </a:lnTo>
                <a:lnTo>
                  <a:pt x="489540" y="31435"/>
                </a:lnTo>
                <a:lnTo>
                  <a:pt x="489071" y="31435"/>
                </a:lnTo>
                <a:lnTo>
                  <a:pt x="488628" y="31435"/>
                </a:lnTo>
                <a:lnTo>
                  <a:pt x="488394" y="31696"/>
                </a:lnTo>
                <a:lnTo>
                  <a:pt x="488394" y="32556"/>
                </a:lnTo>
                <a:lnTo>
                  <a:pt x="488185" y="33104"/>
                </a:lnTo>
                <a:lnTo>
                  <a:pt x="487507" y="34513"/>
                </a:lnTo>
                <a:lnTo>
                  <a:pt x="487273" y="34513"/>
                </a:lnTo>
                <a:lnTo>
                  <a:pt x="486829" y="34513"/>
                </a:lnTo>
                <a:lnTo>
                  <a:pt x="486829" y="34774"/>
                </a:lnTo>
                <a:lnTo>
                  <a:pt x="486829" y="35060"/>
                </a:lnTo>
                <a:lnTo>
                  <a:pt x="487064" y="35635"/>
                </a:lnTo>
                <a:lnTo>
                  <a:pt x="487507" y="35635"/>
                </a:lnTo>
                <a:lnTo>
                  <a:pt x="487507" y="35895"/>
                </a:lnTo>
                <a:lnTo>
                  <a:pt x="487273" y="36469"/>
                </a:lnTo>
                <a:lnTo>
                  <a:pt x="486595" y="36756"/>
                </a:lnTo>
                <a:lnTo>
                  <a:pt x="486386" y="36756"/>
                </a:lnTo>
                <a:lnTo>
                  <a:pt x="485917" y="36756"/>
                </a:lnTo>
                <a:lnTo>
                  <a:pt x="485474" y="36756"/>
                </a:lnTo>
                <a:lnTo>
                  <a:pt x="484561" y="37852"/>
                </a:lnTo>
                <a:lnTo>
                  <a:pt x="484353" y="38426"/>
                </a:lnTo>
                <a:lnTo>
                  <a:pt x="484119" y="38712"/>
                </a:lnTo>
                <a:lnTo>
                  <a:pt x="483884" y="38426"/>
                </a:lnTo>
                <a:lnTo>
                  <a:pt x="483675" y="38426"/>
                </a:lnTo>
                <a:lnTo>
                  <a:pt x="483441" y="38426"/>
                </a:lnTo>
                <a:lnTo>
                  <a:pt x="482763" y="38712"/>
                </a:lnTo>
                <a:lnTo>
                  <a:pt x="482085" y="38973"/>
                </a:lnTo>
                <a:lnTo>
                  <a:pt x="481407" y="39261"/>
                </a:lnTo>
                <a:lnTo>
                  <a:pt x="481199" y="39834"/>
                </a:lnTo>
                <a:lnTo>
                  <a:pt x="480730" y="39834"/>
                </a:lnTo>
                <a:lnTo>
                  <a:pt x="480521" y="39834"/>
                </a:lnTo>
                <a:lnTo>
                  <a:pt x="480287" y="40095"/>
                </a:lnTo>
                <a:lnTo>
                  <a:pt x="480052" y="40382"/>
                </a:lnTo>
                <a:lnTo>
                  <a:pt x="479843" y="40382"/>
                </a:lnTo>
                <a:lnTo>
                  <a:pt x="479609" y="40930"/>
                </a:lnTo>
                <a:lnTo>
                  <a:pt x="479374" y="40930"/>
                </a:lnTo>
                <a:lnTo>
                  <a:pt x="479166" y="40930"/>
                </a:lnTo>
                <a:lnTo>
                  <a:pt x="479166" y="41217"/>
                </a:lnTo>
                <a:lnTo>
                  <a:pt x="479166" y="41504"/>
                </a:lnTo>
                <a:lnTo>
                  <a:pt x="478696" y="42052"/>
                </a:lnTo>
                <a:lnTo>
                  <a:pt x="478696" y="42338"/>
                </a:lnTo>
                <a:lnTo>
                  <a:pt x="478019" y="42625"/>
                </a:lnTo>
                <a:lnTo>
                  <a:pt x="477810" y="42625"/>
                </a:lnTo>
                <a:lnTo>
                  <a:pt x="477576" y="42625"/>
                </a:lnTo>
                <a:lnTo>
                  <a:pt x="477132" y="42338"/>
                </a:lnTo>
                <a:lnTo>
                  <a:pt x="476012" y="44008"/>
                </a:lnTo>
                <a:lnTo>
                  <a:pt x="475777" y="44582"/>
                </a:lnTo>
                <a:lnTo>
                  <a:pt x="476012" y="44843"/>
                </a:lnTo>
                <a:lnTo>
                  <a:pt x="475334" y="45964"/>
                </a:lnTo>
                <a:lnTo>
                  <a:pt x="475777" y="46538"/>
                </a:lnTo>
                <a:lnTo>
                  <a:pt x="475777" y="47373"/>
                </a:lnTo>
                <a:lnTo>
                  <a:pt x="475542" y="48208"/>
                </a:lnTo>
                <a:lnTo>
                  <a:pt x="475334" y="48495"/>
                </a:lnTo>
                <a:lnTo>
                  <a:pt x="474865" y="48755"/>
                </a:lnTo>
                <a:lnTo>
                  <a:pt x="474422" y="49043"/>
                </a:lnTo>
                <a:lnTo>
                  <a:pt x="474187" y="49330"/>
                </a:lnTo>
                <a:lnTo>
                  <a:pt x="473978" y="49877"/>
                </a:lnTo>
                <a:lnTo>
                  <a:pt x="473509" y="50164"/>
                </a:lnTo>
                <a:lnTo>
                  <a:pt x="473301" y="50164"/>
                </a:lnTo>
                <a:lnTo>
                  <a:pt x="472857" y="50164"/>
                </a:lnTo>
                <a:lnTo>
                  <a:pt x="472623" y="50164"/>
                </a:lnTo>
                <a:lnTo>
                  <a:pt x="472180" y="50999"/>
                </a:lnTo>
                <a:lnTo>
                  <a:pt x="471502" y="51286"/>
                </a:lnTo>
                <a:lnTo>
                  <a:pt x="470824" y="51573"/>
                </a:lnTo>
                <a:lnTo>
                  <a:pt x="469234" y="51834"/>
                </a:lnTo>
                <a:lnTo>
                  <a:pt x="468999" y="52121"/>
                </a:lnTo>
                <a:lnTo>
                  <a:pt x="468557" y="52956"/>
                </a:lnTo>
                <a:lnTo>
                  <a:pt x="468557" y="53242"/>
                </a:lnTo>
                <a:lnTo>
                  <a:pt x="468557" y="53529"/>
                </a:lnTo>
                <a:lnTo>
                  <a:pt x="468322" y="54077"/>
                </a:lnTo>
                <a:lnTo>
                  <a:pt x="467670" y="54625"/>
                </a:lnTo>
                <a:lnTo>
                  <a:pt x="466992" y="54625"/>
                </a:lnTo>
                <a:lnTo>
                  <a:pt x="466314" y="55199"/>
                </a:lnTo>
                <a:lnTo>
                  <a:pt x="466080" y="55460"/>
                </a:lnTo>
                <a:lnTo>
                  <a:pt x="466314" y="56320"/>
                </a:lnTo>
                <a:lnTo>
                  <a:pt x="466314" y="56581"/>
                </a:lnTo>
                <a:lnTo>
                  <a:pt x="466523" y="56868"/>
                </a:lnTo>
                <a:lnTo>
                  <a:pt x="466523" y="57155"/>
                </a:lnTo>
                <a:lnTo>
                  <a:pt x="466080" y="57703"/>
                </a:lnTo>
                <a:lnTo>
                  <a:pt x="464724" y="58277"/>
                </a:lnTo>
                <a:lnTo>
                  <a:pt x="464490" y="59112"/>
                </a:lnTo>
                <a:lnTo>
                  <a:pt x="464490" y="59372"/>
                </a:lnTo>
                <a:lnTo>
                  <a:pt x="464490" y="60781"/>
                </a:lnTo>
                <a:lnTo>
                  <a:pt x="464047" y="61068"/>
                </a:lnTo>
                <a:lnTo>
                  <a:pt x="463812" y="61329"/>
                </a:lnTo>
                <a:lnTo>
                  <a:pt x="463134" y="61616"/>
                </a:lnTo>
                <a:lnTo>
                  <a:pt x="463134" y="61903"/>
                </a:lnTo>
                <a:lnTo>
                  <a:pt x="463134" y="62450"/>
                </a:lnTo>
                <a:lnTo>
                  <a:pt x="462926" y="62998"/>
                </a:lnTo>
                <a:lnTo>
                  <a:pt x="462691" y="63572"/>
                </a:lnTo>
                <a:lnTo>
                  <a:pt x="462926" y="63572"/>
                </a:lnTo>
                <a:lnTo>
                  <a:pt x="462926" y="63859"/>
                </a:lnTo>
                <a:lnTo>
                  <a:pt x="462248" y="64694"/>
                </a:lnTo>
                <a:lnTo>
                  <a:pt x="461336" y="65529"/>
                </a:lnTo>
                <a:lnTo>
                  <a:pt x="459980" y="67746"/>
                </a:lnTo>
                <a:lnTo>
                  <a:pt x="460893" y="67746"/>
                </a:lnTo>
                <a:lnTo>
                  <a:pt x="463812" y="67746"/>
                </a:lnTo>
                <a:lnTo>
                  <a:pt x="464047" y="67746"/>
                </a:lnTo>
                <a:lnTo>
                  <a:pt x="469234" y="67746"/>
                </a:lnTo>
                <a:lnTo>
                  <a:pt x="469677" y="67746"/>
                </a:lnTo>
                <a:lnTo>
                  <a:pt x="473978" y="67746"/>
                </a:lnTo>
                <a:lnTo>
                  <a:pt x="474187" y="67746"/>
                </a:lnTo>
                <a:lnTo>
                  <a:pt x="479843" y="67746"/>
                </a:lnTo>
                <a:lnTo>
                  <a:pt x="480730" y="67746"/>
                </a:lnTo>
                <a:lnTo>
                  <a:pt x="483675" y="67746"/>
                </a:lnTo>
                <a:lnTo>
                  <a:pt x="487064" y="67485"/>
                </a:lnTo>
                <a:lnTo>
                  <a:pt x="487273" y="67485"/>
                </a:lnTo>
                <a:lnTo>
                  <a:pt x="487950" y="67485"/>
                </a:lnTo>
                <a:lnTo>
                  <a:pt x="489749" y="67485"/>
                </a:lnTo>
                <a:lnTo>
                  <a:pt x="494936" y="67485"/>
                </a:lnTo>
                <a:lnTo>
                  <a:pt x="501479" y="67485"/>
                </a:lnTo>
                <a:lnTo>
                  <a:pt x="503956" y="67485"/>
                </a:lnTo>
                <a:lnTo>
                  <a:pt x="504633" y="67485"/>
                </a:lnTo>
                <a:lnTo>
                  <a:pt x="505102" y="67485"/>
                </a:lnTo>
                <a:lnTo>
                  <a:pt x="505311" y="67485"/>
                </a:lnTo>
                <a:lnTo>
                  <a:pt x="506901" y="67485"/>
                </a:lnTo>
                <a:lnTo>
                  <a:pt x="507344" y="67485"/>
                </a:lnTo>
                <a:lnTo>
                  <a:pt x="511645" y="67485"/>
                </a:lnTo>
                <a:lnTo>
                  <a:pt x="512089" y="67485"/>
                </a:lnTo>
                <a:lnTo>
                  <a:pt x="514565" y="67198"/>
                </a:lnTo>
                <a:lnTo>
                  <a:pt x="515243" y="67198"/>
                </a:lnTo>
                <a:lnTo>
                  <a:pt x="516155" y="67198"/>
                </a:lnTo>
                <a:lnTo>
                  <a:pt x="518162" y="67198"/>
                </a:lnTo>
                <a:lnTo>
                  <a:pt x="521994" y="67198"/>
                </a:lnTo>
                <a:lnTo>
                  <a:pt x="524027" y="67198"/>
                </a:lnTo>
                <a:lnTo>
                  <a:pt x="525852" y="67198"/>
                </a:lnTo>
                <a:lnTo>
                  <a:pt x="529449" y="67198"/>
                </a:lnTo>
                <a:lnTo>
                  <a:pt x="529892" y="67198"/>
                </a:lnTo>
                <a:lnTo>
                  <a:pt x="530127" y="67746"/>
                </a:lnTo>
                <a:lnTo>
                  <a:pt x="530362" y="68033"/>
                </a:lnTo>
                <a:lnTo>
                  <a:pt x="531482" y="69155"/>
                </a:lnTo>
                <a:lnTo>
                  <a:pt x="531248" y="70537"/>
                </a:lnTo>
                <a:lnTo>
                  <a:pt x="531248" y="71111"/>
                </a:lnTo>
                <a:lnTo>
                  <a:pt x="531482" y="71659"/>
                </a:lnTo>
                <a:lnTo>
                  <a:pt x="531926" y="72207"/>
                </a:lnTo>
                <a:lnTo>
                  <a:pt x="532369" y="72781"/>
                </a:lnTo>
                <a:lnTo>
                  <a:pt x="533516" y="73328"/>
                </a:lnTo>
                <a:lnTo>
                  <a:pt x="534871" y="74163"/>
                </a:lnTo>
                <a:lnTo>
                  <a:pt x="535992" y="75285"/>
                </a:lnTo>
                <a:lnTo>
                  <a:pt x="536670" y="75832"/>
                </a:lnTo>
                <a:lnTo>
                  <a:pt x="538234" y="77241"/>
                </a:lnTo>
                <a:lnTo>
                  <a:pt x="538703" y="77789"/>
                </a:lnTo>
                <a:lnTo>
                  <a:pt x="538912" y="78337"/>
                </a:lnTo>
                <a:lnTo>
                  <a:pt x="539381" y="79745"/>
                </a:lnTo>
                <a:lnTo>
                  <a:pt x="539381" y="80006"/>
                </a:lnTo>
                <a:lnTo>
                  <a:pt x="539381" y="80580"/>
                </a:lnTo>
                <a:lnTo>
                  <a:pt x="539590" y="81415"/>
                </a:lnTo>
                <a:lnTo>
                  <a:pt x="539381" y="81702"/>
                </a:lnTo>
                <a:lnTo>
                  <a:pt x="539146" y="81415"/>
                </a:lnTo>
                <a:lnTo>
                  <a:pt x="538234" y="82250"/>
                </a:lnTo>
                <a:lnTo>
                  <a:pt x="537113" y="83084"/>
                </a:lnTo>
                <a:lnTo>
                  <a:pt x="536878" y="82797"/>
                </a:lnTo>
                <a:lnTo>
                  <a:pt x="535992" y="82537"/>
                </a:lnTo>
                <a:lnTo>
                  <a:pt x="535549" y="81963"/>
                </a:lnTo>
                <a:lnTo>
                  <a:pt x="534871" y="81128"/>
                </a:lnTo>
                <a:lnTo>
                  <a:pt x="531926" y="79745"/>
                </a:lnTo>
                <a:lnTo>
                  <a:pt x="529006" y="79745"/>
                </a:lnTo>
                <a:lnTo>
                  <a:pt x="527651" y="80841"/>
                </a:lnTo>
                <a:lnTo>
                  <a:pt x="527416" y="80841"/>
                </a:lnTo>
                <a:lnTo>
                  <a:pt x="526295" y="81963"/>
                </a:lnTo>
                <a:lnTo>
                  <a:pt x="526061" y="82537"/>
                </a:lnTo>
                <a:lnTo>
                  <a:pt x="525617" y="83371"/>
                </a:lnTo>
                <a:lnTo>
                  <a:pt x="525617" y="83919"/>
                </a:lnTo>
                <a:lnTo>
                  <a:pt x="525617" y="84467"/>
                </a:lnTo>
                <a:lnTo>
                  <a:pt x="525617" y="85041"/>
                </a:lnTo>
                <a:lnTo>
                  <a:pt x="525617" y="85302"/>
                </a:lnTo>
                <a:lnTo>
                  <a:pt x="526061" y="85876"/>
                </a:lnTo>
                <a:lnTo>
                  <a:pt x="526530" y="86136"/>
                </a:lnTo>
                <a:lnTo>
                  <a:pt x="528094" y="86971"/>
                </a:lnTo>
                <a:lnTo>
                  <a:pt x="530362" y="87806"/>
                </a:lnTo>
                <a:lnTo>
                  <a:pt x="532369" y="88928"/>
                </a:lnTo>
                <a:lnTo>
                  <a:pt x="533047" y="89214"/>
                </a:lnTo>
                <a:lnTo>
                  <a:pt x="533281" y="89476"/>
                </a:lnTo>
                <a:lnTo>
                  <a:pt x="533281" y="90049"/>
                </a:lnTo>
                <a:lnTo>
                  <a:pt x="533281" y="90310"/>
                </a:lnTo>
                <a:lnTo>
                  <a:pt x="533281" y="90884"/>
                </a:lnTo>
                <a:lnTo>
                  <a:pt x="533047" y="91432"/>
                </a:lnTo>
                <a:lnTo>
                  <a:pt x="532838" y="91719"/>
                </a:lnTo>
                <a:lnTo>
                  <a:pt x="531248" y="92553"/>
                </a:lnTo>
                <a:lnTo>
                  <a:pt x="531039" y="92814"/>
                </a:lnTo>
                <a:lnTo>
                  <a:pt x="529892" y="93101"/>
                </a:lnTo>
                <a:lnTo>
                  <a:pt x="528772" y="93388"/>
                </a:lnTo>
                <a:lnTo>
                  <a:pt x="527182" y="92553"/>
                </a:lnTo>
                <a:lnTo>
                  <a:pt x="526295" y="92553"/>
                </a:lnTo>
                <a:lnTo>
                  <a:pt x="526295" y="92814"/>
                </a:lnTo>
                <a:lnTo>
                  <a:pt x="524705" y="93388"/>
                </a:lnTo>
                <a:lnTo>
                  <a:pt x="523141" y="95058"/>
                </a:lnTo>
                <a:lnTo>
                  <a:pt x="522672" y="95606"/>
                </a:lnTo>
                <a:lnTo>
                  <a:pt x="522906" y="96440"/>
                </a:lnTo>
                <a:lnTo>
                  <a:pt x="522906" y="96727"/>
                </a:lnTo>
                <a:lnTo>
                  <a:pt x="522672" y="97275"/>
                </a:lnTo>
                <a:lnTo>
                  <a:pt x="521551" y="98945"/>
                </a:lnTo>
                <a:lnTo>
                  <a:pt x="521343" y="99232"/>
                </a:lnTo>
                <a:lnTo>
                  <a:pt x="521108" y="99492"/>
                </a:lnTo>
                <a:lnTo>
                  <a:pt x="520430" y="99779"/>
                </a:lnTo>
                <a:lnTo>
                  <a:pt x="519987" y="100066"/>
                </a:lnTo>
                <a:lnTo>
                  <a:pt x="519075" y="100066"/>
                </a:lnTo>
                <a:lnTo>
                  <a:pt x="517719" y="100066"/>
                </a:lnTo>
                <a:lnTo>
                  <a:pt x="516364" y="100614"/>
                </a:lnTo>
                <a:lnTo>
                  <a:pt x="515686" y="101162"/>
                </a:lnTo>
                <a:lnTo>
                  <a:pt x="514800" y="101996"/>
                </a:lnTo>
                <a:lnTo>
                  <a:pt x="514330" y="101996"/>
                </a:lnTo>
                <a:lnTo>
                  <a:pt x="513653" y="101449"/>
                </a:lnTo>
                <a:lnTo>
                  <a:pt x="512975" y="100614"/>
                </a:lnTo>
                <a:lnTo>
                  <a:pt x="511176" y="99492"/>
                </a:lnTo>
                <a:lnTo>
                  <a:pt x="510968" y="99492"/>
                </a:lnTo>
                <a:lnTo>
                  <a:pt x="510733" y="99492"/>
                </a:lnTo>
                <a:lnTo>
                  <a:pt x="510290" y="99779"/>
                </a:lnTo>
                <a:lnTo>
                  <a:pt x="510055" y="100066"/>
                </a:lnTo>
                <a:lnTo>
                  <a:pt x="509821" y="100327"/>
                </a:lnTo>
                <a:lnTo>
                  <a:pt x="509377" y="100614"/>
                </a:lnTo>
                <a:lnTo>
                  <a:pt x="508257" y="101162"/>
                </a:lnTo>
                <a:lnTo>
                  <a:pt x="506901" y="101996"/>
                </a:lnTo>
                <a:lnTo>
                  <a:pt x="506458" y="102283"/>
                </a:lnTo>
                <a:lnTo>
                  <a:pt x="505989" y="102570"/>
                </a:lnTo>
                <a:lnTo>
                  <a:pt x="505780" y="102831"/>
                </a:lnTo>
                <a:lnTo>
                  <a:pt x="505546" y="103666"/>
                </a:lnTo>
                <a:lnTo>
                  <a:pt x="505311" y="104240"/>
                </a:lnTo>
                <a:lnTo>
                  <a:pt x="505546" y="104788"/>
                </a:lnTo>
                <a:lnTo>
                  <a:pt x="505546" y="105909"/>
                </a:lnTo>
                <a:lnTo>
                  <a:pt x="505780" y="108127"/>
                </a:lnTo>
                <a:lnTo>
                  <a:pt x="505780" y="108675"/>
                </a:lnTo>
                <a:lnTo>
                  <a:pt x="505989" y="109222"/>
                </a:lnTo>
                <a:lnTo>
                  <a:pt x="506458" y="109796"/>
                </a:lnTo>
                <a:lnTo>
                  <a:pt x="507110" y="110631"/>
                </a:lnTo>
                <a:lnTo>
                  <a:pt x="507787" y="112013"/>
                </a:lnTo>
                <a:lnTo>
                  <a:pt x="508257" y="112561"/>
                </a:lnTo>
                <a:lnTo>
                  <a:pt x="508465" y="112848"/>
                </a:lnTo>
                <a:lnTo>
                  <a:pt x="509377" y="113396"/>
                </a:lnTo>
                <a:lnTo>
                  <a:pt x="510055" y="113683"/>
                </a:lnTo>
                <a:lnTo>
                  <a:pt x="511176" y="113944"/>
                </a:lnTo>
                <a:lnTo>
                  <a:pt x="511854" y="113944"/>
                </a:lnTo>
                <a:lnTo>
                  <a:pt x="512766" y="113683"/>
                </a:lnTo>
                <a:lnTo>
                  <a:pt x="513210" y="113683"/>
                </a:lnTo>
                <a:lnTo>
                  <a:pt x="513444" y="113396"/>
                </a:lnTo>
                <a:lnTo>
                  <a:pt x="513653" y="113109"/>
                </a:lnTo>
                <a:lnTo>
                  <a:pt x="514122" y="112013"/>
                </a:lnTo>
                <a:lnTo>
                  <a:pt x="514330" y="112013"/>
                </a:lnTo>
                <a:lnTo>
                  <a:pt x="514800" y="111726"/>
                </a:lnTo>
                <a:lnTo>
                  <a:pt x="515686" y="111466"/>
                </a:lnTo>
                <a:lnTo>
                  <a:pt x="515920" y="111466"/>
                </a:lnTo>
                <a:lnTo>
                  <a:pt x="516364" y="111466"/>
                </a:lnTo>
                <a:lnTo>
                  <a:pt x="516833" y="112301"/>
                </a:lnTo>
                <a:lnTo>
                  <a:pt x="517041" y="113109"/>
                </a:lnTo>
                <a:lnTo>
                  <a:pt x="517041" y="113944"/>
                </a:lnTo>
                <a:lnTo>
                  <a:pt x="517041" y="114779"/>
                </a:lnTo>
                <a:lnTo>
                  <a:pt x="517041" y="115065"/>
                </a:lnTo>
                <a:lnTo>
                  <a:pt x="516833" y="115352"/>
                </a:lnTo>
                <a:lnTo>
                  <a:pt x="516833" y="115613"/>
                </a:lnTo>
                <a:lnTo>
                  <a:pt x="516598" y="116187"/>
                </a:lnTo>
                <a:lnTo>
                  <a:pt x="515686" y="116735"/>
                </a:lnTo>
                <a:lnTo>
                  <a:pt x="514330" y="117283"/>
                </a:lnTo>
                <a:lnTo>
                  <a:pt x="512297" y="118665"/>
                </a:lnTo>
                <a:lnTo>
                  <a:pt x="512089" y="118665"/>
                </a:lnTo>
                <a:lnTo>
                  <a:pt x="511854" y="118665"/>
                </a:lnTo>
                <a:lnTo>
                  <a:pt x="511176" y="118665"/>
                </a:lnTo>
                <a:lnTo>
                  <a:pt x="510733" y="118405"/>
                </a:lnTo>
                <a:lnTo>
                  <a:pt x="510499" y="118405"/>
                </a:lnTo>
                <a:lnTo>
                  <a:pt x="509612" y="119239"/>
                </a:lnTo>
                <a:lnTo>
                  <a:pt x="509143" y="119500"/>
                </a:lnTo>
                <a:lnTo>
                  <a:pt x="508257" y="119787"/>
                </a:lnTo>
                <a:lnTo>
                  <a:pt x="506901" y="120622"/>
                </a:lnTo>
                <a:lnTo>
                  <a:pt x="506223" y="121169"/>
                </a:lnTo>
                <a:lnTo>
                  <a:pt x="505989" y="121456"/>
                </a:lnTo>
                <a:lnTo>
                  <a:pt x="505546" y="122004"/>
                </a:lnTo>
                <a:lnTo>
                  <a:pt x="505546" y="122552"/>
                </a:lnTo>
                <a:lnTo>
                  <a:pt x="505546" y="122839"/>
                </a:lnTo>
                <a:lnTo>
                  <a:pt x="505780" y="123387"/>
                </a:lnTo>
                <a:lnTo>
                  <a:pt x="505989" y="123961"/>
                </a:lnTo>
                <a:lnTo>
                  <a:pt x="506667" y="125604"/>
                </a:lnTo>
                <a:lnTo>
                  <a:pt x="506901" y="126178"/>
                </a:lnTo>
                <a:lnTo>
                  <a:pt x="507344" y="126726"/>
                </a:lnTo>
                <a:lnTo>
                  <a:pt x="508700" y="127274"/>
                </a:lnTo>
                <a:lnTo>
                  <a:pt x="509143" y="127274"/>
                </a:lnTo>
                <a:lnTo>
                  <a:pt x="509612" y="127561"/>
                </a:lnTo>
                <a:lnTo>
                  <a:pt x="510055" y="127561"/>
                </a:lnTo>
                <a:lnTo>
                  <a:pt x="510290" y="127561"/>
                </a:lnTo>
                <a:lnTo>
                  <a:pt x="510733" y="127561"/>
                </a:lnTo>
                <a:lnTo>
                  <a:pt x="510733" y="127821"/>
                </a:lnTo>
                <a:lnTo>
                  <a:pt x="510968" y="127821"/>
                </a:lnTo>
                <a:lnTo>
                  <a:pt x="510968" y="128108"/>
                </a:lnTo>
                <a:lnTo>
                  <a:pt x="510968" y="128395"/>
                </a:lnTo>
                <a:lnTo>
                  <a:pt x="510733" y="128656"/>
                </a:lnTo>
                <a:lnTo>
                  <a:pt x="510499" y="128943"/>
                </a:lnTo>
                <a:lnTo>
                  <a:pt x="510499" y="129230"/>
                </a:lnTo>
                <a:lnTo>
                  <a:pt x="510733" y="129230"/>
                </a:lnTo>
                <a:lnTo>
                  <a:pt x="510733" y="128943"/>
                </a:lnTo>
                <a:lnTo>
                  <a:pt x="510968" y="129230"/>
                </a:lnTo>
                <a:lnTo>
                  <a:pt x="511176" y="129230"/>
                </a:lnTo>
                <a:lnTo>
                  <a:pt x="511411" y="129491"/>
                </a:lnTo>
                <a:lnTo>
                  <a:pt x="510968" y="131160"/>
                </a:lnTo>
                <a:lnTo>
                  <a:pt x="510733" y="131447"/>
                </a:lnTo>
                <a:lnTo>
                  <a:pt x="510499" y="131708"/>
                </a:lnTo>
                <a:lnTo>
                  <a:pt x="510055" y="131995"/>
                </a:lnTo>
                <a:lnTo>
                  <a:pt x="509612" y="132282"/>
                </a:lnTo>
                <a:lnTo>
                  <a:pt x="509377" y="132282"/>
                </a:lnTo>
                <a:lnTo>
                  <a:pt x="508257" y="131708"/>
                </a:lnTo>
                <a:lnTo>
                  <a:pt x="508022" y="131708"/>
                </a:lnTo>
                <a:lnTo>
                  <a:pt x="506901" y="131447"/>
                </a:lnTo>
                <a:lnTo>
                  <a:pt x="506667" y="131447"/>
                </a:lnTo>
                <a:lnTo>
                  <a:pt x="506223" y="131160"/>
                </a:lnTo>
                <a:lnTo>
                  <a:pt x="505780" y="130612"/>
                </a:lnTo>
                <a:lnTo>
                  <a:pt x="505546" y="130612"/>
                </a:lnTo>
                <a:lnTo>
                  <a:pt x="505546" y="130039"/>
                </a:lnTo>
                <a:lnTo>
                  <a:pt x="505780" y="129778"/>
                </a:lnTo>
                <a:lnTo>
                  <a:pt x="505780" y="129491"/>
                </a:lnTo>
                <a:lnTo>
                  <a:pt x="505546" y="128943"/>
                </a:lnTo>
                <a:lnTo>
                  <a:pt x="505546" y="128656"/>
                </a:lnTo>
                <a:lnTo>
                  <a:pt x="503512" y="127013"/>
                </a:lnTo>
                <a:lnTo>
                  <a:pt x="502157" y="126178"/>
                </a:lnTo>
                <a:lnTo>
                  <a:pt x="501714" y="125891"/>
                </a:lnTo>
                <a:lnTo>
                  <a:pt x="501036" y="125891"/>
                </a:lnTo>
                <a:lnTo>
                  <a:pt x="500124" y="126178"/>
                </a:lnTo>
                <a:lnTo>
                  <a:pt x="499681" y="126178"/>
                </a:lnTo>
                <a:lnTo>
                  <a:pt x="499003" y="126726"/>
                </a:lnTo>
                <a:lnTo>
                  <a:pt x="498768" y="126726"/>
                </a:lnTo>
                <a:lnTo>
                  <a:pt x="498325" y="126726"/>
                </a:lnTo>
                <a:lnTo>
                  <a:pt x="497882" y="126726"/>
                </a:lnTo>
                <a:lnTo>
                  <a:pt x="497413" y="127013"/>
                </a:lnTo>
                <a:lnTo>
                  <a:pt x="496969" y="127561"/>
                </a:lnTo>
                <a:lnTo>
                  <a:pt x="496761" y="127821"/>
                </a:lnTo>
                <a:lnTo>
                  <a:pt x="496292" y="129230"/>
                </a:lnTo>
                <a:lnTo>
                  <a:pt x="496083" y="129778"/>
                </a:lnTo>
                <a:lnTo>
                  <a:pt x="495849" y="130039"/>
                </a:lnTo>
                <a:lnTo>
                  <a:pt x="495614" y="131160"/>
                </a:lnTo>
                <a:lnTo>
                  <a:pt x="495406" y="131995"/>
                </a:lnTo>
                <a:lnTo>
                  <a:pt x="495614" y="133665"/>
                </a:lnTo>
                <a:lnTo>
                  <a:pt x="496083" y="134499"/>
                </a:lnTo>
                <a:lnTo>
                  <a:pt x="496292" y="135047"/>
                </a:lnTo>
                <a:lnTo>
                  <a:pt x="497204" y="136717"/>
                </a:lnTo>
                <a:lnTo>
                  <a:pt x="498768" y="138099"/>
                </a:lnTo>
                <a:lnTo>
                  <a:pt x="499003" y="138360"/>
                </a:lnTo>
                <a:lnTo>
                  <a:pt x="499003" y="138647"/>
                </a:lnTo>
                <a:lnTo>
                  <a:pt x="499003" y="138934"/>
                </a:lnTo>
                <a:lnTo>
                  <a:pt x="498560" y="139742"/>
                </a:lnTo>
                <a:lnTo>
                  <a:pt x="498325" y="140317"/>
                </a:lnTo>
                <a:lnTo>
                  <a:pt x="498091" y="141125"/>
                </a:lnTo>
                <a:lnTo>
                  <a:pt x="498091" y="141412"/>
                </a:lnTo>
                <a:lnTo>
                  <a:pt x="498091" y="142247"/>
                </a:lnTo>
                <a:lnTo>
                  <a:pt x="498091" y="142534"/>
                </a:lnTo>
                <a:lnTo>
                  <a:pt x="497882" y="142795"/>
                </a:lnTo>
                <a:lnTo>
                  <a:pt x="497647" y="143342"/>
                </a:lnTo>
                <a:lnTo>
                  <a:pt x="497413" y="143629"/>
                </a:lnTo>
                <a:lnTo>
                  <a:pt x="496527" y="144464"/>
                </a:lnTo>
                <a:lnTo>
                  <a:pt x="496292" y="144751"/>
                </a:lnTo>
                <a:lnTo>
                  <a:pt x="496083" y="145012"/>
                </a:lnTo>
                <a:lnTo>
                  <a:pt x="496083" y="145299"/>
                </a:lnTo>
                <a:lnTo>
                  <a:pt x="495849" y="145847"/>
                </a:lnTo>
                <a:lnTo>
                  <a:pt x="494728" y="146942"/>
                </a:lnTo>
                <a:lnTo>
                  <a:pt x="496083" y="147777"/>
                </a:lnTo>
                <a:lnTo>
                  <a:pt x="496527" y="147777"/>
                </a:lnTo>
                <a:lnTo>
                  <a:pt x="496083" y="148325"/>
                </a:lnTo>
                <a:lnTo>
                  <a:pt x="494936" y="148899"/>
                </a:lnTo>
                <a:lnTo>
                  <a:pt x="493372" y="146394"/>
                </a:lnTo>
                <a:lnTo>
                  <a:pt x="494259" y="145299"/>
                </a:lnTo>
                <a:lnTo>
                  <a:pt x="493372" y="144464"/>
                </a:lnTo>
                <a:lnTo>
                  <a:pt x="492903" y="142795"/>
                </a:lnTo>
                <a:lnTo>
                  <a:pt x="492903" y="142247"/>
                </a:lnTo>
                <a:lnTo>
                  <a:pt x="493138" y="140864"/>
                </a:lnTo>
                <a:lnTo>
                  <a:pt x="493581" y="139195"/>
                </a:lnTo>
                <a:lnTo>
                  <a:pt x="493581" y="138934"/>
                </a:lnTo>
                <a:lnTo>
                  <a:pt x="493581" y="138647"/>
                </a:lnTo>
                <a:lnTo>
                  <a:pt x="493138" y="138099"/>
                </a:lnTo>
                <a:lnTo>
                  <a:pt x="492251" y="137264"/>
                </a:lnTo>
                <a:lnTo>
                  <a:pt x="491782" y="136978"/>
                </a:lnTo>
                <a:lnTo>
                  <a:pt x="491104" y="136978"/>
                </a:lnTo>
                <a:lnTo>
                  <a:pt x="490218" y="136978"/>
                </a:lnTo>
                <a:lnTo>
                  <a:pt x="489984" y="137264"/>
                </a:lnTo>
                <a:lnTo>
                  <a:pt x="489306" y="137264"/>
                </a:lnTo>
                <a:lnTo>
                  <a:pt x="488628" y="137812"/>
                </a:lnTo>
                <a:lnTo>
                  <a:pt x="488185" y="138360"/>
                </a:lnTo>
                <a:lnTo>
                  <a:pt x="487950" y="138647"/>
                </a:lnTo>
                <a:lnTo>
                  <a:pt x="487507" y="139482"/>
                </a:lnTo>
                <a:lnTo>
                  <a:pt x="486829" y="141960"/>
                </a:lnTo>
                <a:lnTo>
                  <a:pt x="485709" y="142534"/>
                </a:lnTo>
                <a:lnTo>
                  <a:pt x="482555" y="144464"/>
                </a:lnTo>
                <a:lnTo>
                  <a:pt x="482555" y="145012"/>
                </a:lnTo>
                <a:lnTo>
                  <a:pt x="482555" y="146134"/>
                </a:lnTo>
                <a:lnTo>
                  <a:pt x="481407" y="149447"/>
                </a:lnTo>
                <a:lnTo>
                  <a:pt x="481642" y="149734"/>
                </a:lnTo>
                <a:lnTo>
                  <a:pt x="482320" y="150542"/>
                </a:lnTo>
                <a:lnTo>
                  <a:pt x="482998" y="150829"/>
                </a:lnTo>
                <a:lnTo>
                  <a:pt x="485239" y="150829"/>
                </a:lnTo>
                <a:lnTo>
                  <a:pt x="486386" y="150542"/>
                </a:lnTo>
                <a:lnTo>
                  <a:pt x="485474" y="149160"/>
                </a:lnTo>
                <a:lnTo>
                  <a:pt x="485239" y="148064"/>
                </a:lnTo>
                <a:lnTo>
                  <a:pt x="485031" y="147516"/>
                </a:lnTo>
                <a:lnTo>
                  <a:pt x="485239" y="146942"/>
                </a:lnTo>
                <a:lnTo>
                  <a:pt x="485474" y="146681"/>
                </a:lnTo>
                <a:lnTo>
                  <a:pt x="485709" y="146394"/>
                </a:lnTo>
                <a:lnTo>
                  <a:pt x="485917" y="145847"/>
                </a:lnTo>
                <a:lnTo>
                  <a:pt x="486386" y="145847"/>
                </a:lnTo>
                <a:lnTo>
                  <a:pt x="486829" y="145560"/>
                </a:lnTo>
                <a:lnTo>
                  <a:pt x="488185" y="145847"/>
                </a:lnTo>
                <a:lnTo>
                  <a:pt x="488863" y="146134"/>
                </a:lnTo>
                <a:lnTo>
                  <a:pt x="489071" y="146394"/>
                </a:lnTo>
                <a:lnTo>
                  <a:pt x="489306" y="146942"/>
                </a:lnTo>
                <a:lnTo>
                  <a:pt x="489540" y="147229"/>
                </a:lnTo>
                <a:lnTo>
                  <a:pt x="490427" y="148064"/>
                </a:lnTo>
                <a:lnTo>
                  <a:pt x="490896" y="148325"/>
                </a:lnTo>
                <a:lnTo>
                  <a:pt x="491339" y="148612"/>
                </a:lnTo>
                <a:lnTo>
                  <a:pt x="492251" y="149447"/>
                </a:lnTo>
                <a:lnTo>
                  <a:pt x="492460" y="149447"/>
                </a:lnTo>
                <a:lnTo>
                  <a:pt x="492903" y="149447"/>
                </a:lnTo>
                <a:lnTo>
                  <a:pt x="491782" y="151664"/>
                </a:lnTo>
                <a:lnTo>
                  <a:pt x="491339" y="152212"/>
                </a:lnTo>
                <a:lnTo>
                  <a:pt x="491104" y="152759"/>
                </a:lnTo>
                <a:lnTo>
                  <a:pt x="490896" y="152759"/>
                </a:lnTo>
                <a:lnTo>
                  <a:pt x="490427" y="153046"/>
                </a:lnTo>
                <a:lnTo>
                  <a:pt x="489984" y="153881"/>
                </a:lnTo>
                <a:lnTo>
                  <a:pt x="489306" y="154977"/>
                </a:lnTo>
                <a:lnTo>
                  <a:pt x="489071" y="154977"/>
                </a:lnTo>
                <a:lnTo>
                  <a:pt x="489749" y="156359"/>
                </a:lnTo>
                <a:lnTo>
                  <a:pt x="489306" y="157481"/>
                </a:lnTo>
                <a:lnTo>
                  <a:pt x="489071" y="159959"/>
                </a:lnTo>
                <a:lnTo>
                  <a:pt x="488185" y="160246"/>
                </a:lnTo>
                <a:lnTo>
                  <a:pt x="487716" y="160246"/>
                </a:lnTo>
                <a:lnTo>
                  <a:pt x="487507" y="160246"/>
                </a:lnTo>
                <a:lnTo>
                  <a:pt x="486595" y="160794"/>
                </a:lnTo>
                <a:lnTo>
                  <a:pt x="485917" y="160794"/>
                </a:lnTo>
                <a:lnTo>
                  <a:pt x="484796" y="160246"/>
                </a:lnTo>
                <a:lnTo>
                  <a:pt x="484353" y="160507"/>
                </a:lnTo>
                <a:lnTo>
                  <a:pt x="483675" y="160794"/>
                </a:lnTo>
                <a:lnTo>
                  <a:pt x="483441" y="160794"/>
                </a:lnTo>
                <a:lnTo>
                  <a:pt x="483206" y="161342"/>
                </a:lnTo>
                <a:lnTo>
                  <a:pt x="482998" y="161628"/>
                </a:lnTo>
                <a:lnTo>
                  <a:pt x="482555" y="163272"/>
                </a:lnTo>
                <a:lnTo>
                  <a:pt x="482763" y="163559"/>
                </a:lnTo>
                <a:lnTo>
                  <a:pt x="482998" y="164107"/>
                </a:lnTo>
                <a:lnTo>
                  <a:pt x="483675" y="165776"/>
                </a:lnTo>
                <a:lnTo>
                  <a:pt x="484561" y="166585"/>
                </a:lnTo>
                <a:lnTo>
                  <a:pt x="485239" y="166872"/>
                </a:lnTo>
                <a:lnTo>
                  <a:pt x="485709" y="167159"/>
                </a:lnTo>
                <a:lnTo>
                  <a:pt x="486595" y="166872"/>
                </a:lnTo>
                <a:lnTo>
                  <a:pt x="487507" y="166872"/>
                </a:lnTo>
                <a:lnTo>
                  <a:pt x="488394" y="166585"/>
                </a:lnTo>
                <a:lnTo>
                  <a:pt x="489071" y="166585"/>
                </a:lnTo>
                <a:lnTo>
                  <a:pt x="489540" y="166872"/>
                </a:lnTo>
                <a:lnTo>
                  <a:pt x="490218" y="167159"/>
                </a:lnTo>
                <a:lnTo>
                  <a:pt x="490427" y="167420"/>
                </a:lnTo>
                <a:lnTo>
                  <a:pt x="491104" y="168515"/>
                </a:lnTo>
                <a:lnTo>
                  <a:pt x="491574" y="169350"/>
                </a:lnTo>
                <a:lnTo>
                  <a:pt x="492017" y="169898"/>
                </a:lnTo>
                <a:lnTo>
                  <a:pt x="492460" y="170472"/>
                </a:lnTo>
                <a:lnTo>
                  <a:pt x="492694" y="170732"/>
                </a:lnTo>
                <a:lnTo>
                  <a:pt x="492903" y="171280"/>
                </a:lnTo>
                <a:lnTo>
                  <a:pt x="492903" y="171854"/>
                </a:lnTo>
                <a:lnTo>
                  <a:pt x="492903" y="172402"/>
                </a:lnTo>
                <a:lnTo>
                  <a:pt x="492903" y="172663"/>
                </a:lnTo>
                <a:lnTo>
                  <a:pt x="492694" y="172950"/>
                </a:lnTo>
                <a:lnTo>
                  <a:pt x="492251" y="172950"/>
                </a:lnTo>
                <a:lnTo>
                  <a:pt x="491782" y="172663"/>
                </a:lnTo>
                <a:lnTo>
                  <a:pt x="491339" y="172402"/>
                </a:lnTo>
                <a:lnTo>
                  <a:pt x="490896" y="173498"/>
                </a:lnTo>
                <a:lnTo>
                  <a:pt x="490427" y="174593"/>
                </a:lnTo>
                <a:lnTo>
                  <a:pt x="489071" y="174045"/>
                </a:lnTo>
                <a:lnTo>
                  <a:pt x="488394" y="174332"/>
                </a:lnTo>
                <a:lnTo>
                  <a:pt x="488185" y="175428"/>
                </a:lnTo>
                <a:lnTo>
                  <a:pt x="488185" y="175715"/>
                </a:lnTo>
                <a:lnTo>
                  <a:pt x="488628" y="176550"/>
                </a:lnTo>
                <a:lnTo>
                  <a:pt x="488863" y="176811"/>
                </a:lnTo>
                <a:lnTo>
                  <a:pt x="489071" y="176811"/>
                </a:lnTo>
                <a:lnTo>
                  <a:pt x="489306" y="177358"/>
                </a:lnTo>
                <a:lnTo>
                  <a:pt x="489540" y="177906"/>
                </a:lnTo>
                <a:lnTo>
                  <a:pt x="489749" y="178193"/>
                </a:lnTo>
                <a:lnTo>
                  <a:pt x="490218" y="178741"/>
                </a:lnTo>
                <a:lnTo>
                  <a:pt x="490427" y="179289"/>
                </a:lnTo>
                <a:lnTo>
                  <a:pt x="490896" y="179862"/>
                </a:lnTo>
                <a:lnTo>
                  <a:pt x="491104" y="179862"/>
                </a:lnTo>
                <a:lnTo>
                  <a:pt x="493372" y="180123"/>
                </a:lnTo>
                <a:lnTo>
                  <a:pt x="493581" y="180410"/>
                </a:lnTo>
                <a:lnTo>
                  <a:pt x="493815" y="180671"/>
                </a:lnTo>
                <a:lnTo>
                  <a:pt x="493815" y="181793"/>
                </a:lnTo>
                <a:lnTo>
                  <a:pt x="494050" y="182054"/>
                </a:lnTo>
                <a:lnTo>
                  <a:pt x="493815" y="182341"/>
                </a:lnTo>
                <a:lnTo>
                  <a:pt x="493815" y="182601"/>
                </a:lnTo>
                <a:lnTo>
                  <a:pt x="493138" y="183175"/>
                </a:lnTo>
                <a:lnTo>
                  <a:pt x="492694" y="183723"/>
                </a:lnTo>
                <a:lnTo>
                  <a:pt x="492017" y="184532"/>
                </a:lnTo>
                <a:lnTo>
                  <a:pt x="491574" y="184819"/>
                </a:lnTo>
                <a:lnTo>
                  <a:pt x="491104" y="184819"/>
                </a:lnTo>
                <a:lnTo>
                  <a:pt x="489984" y="185106"/>
                </a:lnTo>
                <a:lnTo>
                  <a:pt x="489071" y="184819"/>
                </a:lnTo>
                <a:lnTo>
                  <a:pt x="485917" y="182888"/>
                </a:lnTo>
                <a:lnTo>
                  <a:pt x="485474" y="182601"/>
                </a:lnTo>
                <a:lnTo>
                  <a:pt x="485239" y="182601"/>
                </a:lnTo>
                <a:lnTo>
                  <a:pt x="484119" y="183175"/>
                </a:lnTo>
                <a:lnTo>
                  <a:pt x="483675" y="183436"/>
                </a:lnTo>
                <a:lnTo>
                  <a:pt x="482998" y="183984"/>
                </a:lnTo>
                <a:lnTo>
                  <a:pt x="482763" y="184271"/>
                </a:lnTo>
                <a:lnTo>
                  <a:pt x="482085" y="184819"/>
                </a:lnTo>
                <a:lnTo>
                  <a:pt x="481877" y="185654"/>
                </a:lnTo>
                <a:lnTo>
                  <a:pt x="481199" y="188392"/>
                </a:lnTo>
                <a:lnTo>
                  <a:pt x="480521" y="190610"/>
                </a:lnTo>
                <a:lnTo>
                  <a:pt x="479843" y="192253"/>
                </a:lnTo>
                <a:lnTo>
                  <a:pt x="479609" y="193088"/>
                </a:lnTo>
                <a:lnTo>
                  <a:pt x="479609" y="193923"/>
                </a:lnTo>
                <a:lnTo>
                  <a:pt x="479609" y="194757"/>
                </a:lnTo>
                <a:lnTo>
                  <a:pt x="479609" y="195566"/>
                </a:lnTo>
                <a:lnTo>
                  <a:pt x="479166" y="196114"/>
                </a:lnTo>
                <a:lnTo>
                  <a:pt x="479166" y="196401"/>
                </a:lnTo>
                <a:lnTo>
                  <a:pt x="478253" y="196949"/>
                </a:lnTo>
                <a:lnTo>
                  <a:pt x="477810" y="197236"/>
                </a:lnTo>
                <a:lnTo>
                  <a:pt x="477576" y="197236"/>
                </a:lnTo>
                <a:lnTo>
                  <a:pt x="476689" y="196688"/>
                </a:lnTo>
                <a:lnTo>
                  <a:pt x="476012" y="196401"/>
                </a:lnTo>
                <a:lnTo>
                  <a:pt x="473066" y="196114"/>
                </a:lnTo>
                <a:lnTo>
                  <a:pt x="472388" y="195853"/>
                </a:lnTo>
                <a:lnTo>
                  <a:pt x="472388" y="195566"/>
                </a:lnTo>
                <a:lnTo>
                  <a:pt x="472388" y="195305"/>
                </a:lnTo>
                <a:lnTo>
                  <a:pt x="472180" y="195305"/>
                </a:lnTo>
                <a:lnTo>
                  <a:pt x="469234" y="195018"/>
                </a:lnTo>
                <a:lnTo>
                  <a:pt x="468999" y="195305"/>
                </a:lnTo>
                <a:lnTo>
                  <a:pt x="468791" y="195566"/>
                </a:lnTo>
                <a:lnTo>
                  <a:pt x="468322" y="196688"/>
                </a:lnTo>
                <a:lnTo>
                  <a:pt x="467670" y="198044"/>
                </a:lnTo>
                <a:lnTo>
                  <a:pt x="467436" y="199166"/>
                </a:lnTo>
                <a:lnTo>
                  <a:pt x="467201" y="199975"/>
                </a:lnTo>
                <a:lnTo>
                  <a:pt x="467436" y="200522"/>
                </a:lnTo>
                <a:lnTo>
                  <a:pt x="467436" y="201096"/>
                </a:lnTo>
                <a:lnTo>
                  <a:pt x="467879" y="202453"/>
                </a:lnTo>
                <a:lnTo>
                  <a:pt x="468113" y="203000"/>
                </a:lnTo>
                <a:lnTo>
                  <a:pt x="468791" y="203835"/>
                </a:lnTo>
                <a:lnTo>
                  <a:pt x="469234" y="203835"/>
                </a:lnTo>
                <a:lnTo>
                  <a:pt x="469912" y="204122"/>
                </a:lnTo>
                <a:lnTo>
                  <a:pt x="470355" y="204931"/>
                </a:lnTo>
                <a:lnTo>
                  <a:pt x="470824" y="205218"/>
                </a:lnTo>
                <a:lnTo>
                  <a:pt x="472857" y="206053"/>
                </a:lnTo>
                <a:lnTo>
                  <a:pt x="473509" y="206600"/>
                </a:lnTo>
                <a:lnTo>
                  <a:pt x="473744" y="207148"/>
                </a:lnTo>
                <a:lnTo>
                  <a:pt x="473978" y="207148"/>
                </a:lnTo>
                <a:lnTo>
                  <a:pt x="473978" y="207409"/>
                </a:lnTo>
                <a:lnTo>
                  <a:pt x="474187" y="207957"/>
                </a:lnTo>
                <a:lnTo>
                  <a:pt x="474422" y="208792"/>
                </a:lnTo>
                <a:lnTo>
                  <a:pt x="474422" y="211009"/>
                </a:lnTo>
                <a:lnTo>
                  <a:pt x="474187" y="211817"/>
                </a:lnTo>
                <a:lnTo>
                  <a:pt x="473978" y="212652"/>
                </a:lnTo>
                <a:lnTo>
                  <a:pt x="473744" y="212913"/>
                </a:lnTo>
                <a:lnTo>
                  <a:pt x="470590" y="215130"/>
                </a:lnTo>
                <a:lnTo>
                  <a:pt x="468113" y="216513"/>
                </a:lnTo>
                <a:lnTo>
                  <a:pt x="467436" y="217061"/>
                </a:lnTo>
                <a:lnTo>
                  <a:pt x="466992" y="217609"/>
                </a:lnTo>
                <a:lnTo>
                  <a:pt x="467879" y="218965"/>
                </a:lnTo>
                <a:lnTo>
                  <a:pt x="468113" y="219252"/>
                </a:lnTo>
                <a:lnTo>
                  <a:pt x="468113" y="219513"/>
                </a:lnTo>
                <a:lnTo>
                  <a:pt x="468113" y="219800"/>
                </a:lnTo>
                <a:lnTo>
                  <a:pt x="468113" y="220347"/>
                </a:lnTo>
                <a:lnTo>
                  <a:pt x="467670" y="220895"/>
                </a:lnTo>
                <a:lnTo>
                  <a:pt x="467201" y="221182"/>
                </a:lnTo>
                <a:lnTo>
                  <a:pt x="466314" y="221182"/>
                </a:lnTo>
                <a:lnTo>
                  <a:pt x="465845" y="220895"/>
                </a:lnTo>
                <a:lnTo>
                  <a:pt x="464959" y="220087"/>
                </a:lnTo>
                <a:lnTo>
                  <a:pt x="464490" y="219513"/>
                </a:lnTo>
                <a:lnTo>
                  <a:pt x="464047" y="218965"/>
                </a:lnTo>
                <a:lnTo>
                  <a:pt x="463134" y="219800"/>
                </a:lnTo>
                <a:lnTo>
                  <a:pt x="462691" y="220087"/>
                </a:lnTo>
                <a:lnTo>
                  <a:pt x="459772" y="220895"/>
                </a:lnTo>
                <a:lnTo>
                  <a:pt x="457504" y="222278"/>
                </a:lnTo>
                <a:lnTo>
                  <a:pt x="456618" y="222539"/>
                </a:lnTo>
                <a:lnTo>
                  <a:pt x="456383" y="222826"/>
                </a:lnTo>
                <a:lnTo>
                  <a:pt x="455940" y="222826"/>
                </a:lnTo>
                <a:lnTo>
                  <a:pt x="455262" y="222539"/>
                </a:lnTo>
                <a:lnTo>
                  <a:pt x="455028" y="222539"/>
                </a:lnTo>
                <a:lnTo>
                  <a:pt x="454350" y="221443"/>
                </a:lnTo>
                <a:lnTo>
                  <a:pt x="454350" y="220634"/>
                </a:lnTo>
                <a:lnTo>
                  <a:pt x="454115" y="219800"/>
                </a:lnTo>
                <a:lnTo>
                  <a:pt x="454115" y="219252"/>
                </a:lnTo>
                <a:lnTo>
                  <a:pt x="454350" y="218417"/>
                </a:lnTo>
                <a:lnTo>
                  <a:pt x="454350" y="218156"/>
                </a:lnTo>
                <a:lnTo>
                  <a:pt x="454350" y="217609"/>
                </a:lnTo>
                <a:lnTo>
                  <a:pt x="453672" y="216226"/>
                </a:lnTo>
                <a:lnTo>
                  <a:pt x="453437" y="215939"/>
                </a:lnTo>
                <a:lnTo>
                  <a:pt x="452994" y="215678"/>
                </a:lnTo>
                <a:lnTo>
                  <a:pt x="452786" y="215391"/>
                </a:lnTo>
                <a:lnTo>
                  <a:pt x="451639" y="215130"/>
                </a:lnTo>
                <a:lnTo>
                  <a:pt x="451196" y="214843"/>
                </a:lnTo>
                <a:lnTo>
                  <a:pt x="450518" y="215130"/>
                </a:lnTo>
                <a:lnTo>
                  <a:pt x="449397" y="215678"/>
                </a:lnTo>
                <a:lnTo>
                  <a:pt x="448928" y="215939"/>
                </a:lnTo>
                <a:lnTo>
                  <a:pt x="448485" y="216774"/>
                </a:lnTo>
                <a:lnTo>
                  <a:pt x="448485" y="217061"/>
                </a:lnTo>
                <a:lnTo>
                  <a:pt x="448276" y="217869"/>
                </a:lnTo>
                <a:lnTo>
                  <a:pt x="448485" y="218965"/>
                </a:lnTo>
                <a:lnTo>
                  <a:pt x="448719" y="219513"/>
                </a:lnTo>
                <a:lnTo>
                  <a:pt x="449606" y="220634"/>
                </a:lnTo>
                <a:lnTo>
                  <a:pt x="450752" y="222539"/>
                </a:lnTo>
                <a:lnTo>
                  <a:pt x="451430" y="223921"/>
                </a:lnTo>
                <a:lnTo>
                  <a:pt x="451430" y="224469"/>
                </a:lnTo>
                <a:lnTo>
                  <a:pt x="451196" y="225017"/>
                </a:lnTo>
                <a:lnTo>
                  <a:pt x="450518" y="225565"/>
                </a:lnTo>
                <a:lnTo>
                  <a:pt x="449840" y="226400"/>
                </a:lnTo>
                <a:lnTo>
                  <a:pt x="449840" y="226686"/>
                </a:lnTo>
                <a:lnTo>
                  <a:pt x="449606" y="227234"/>
                </a:lnTo>
                <a:lnTo>
                  <a:pt x="449397" y="228043"/>
                </a:lnTo>
                <a:lnTo>
                  <a:pt x="449606" y="228591"/>
                </a:lnTo>
                <a:lnTo>
                  <a:pt x="449840" y="229686"/>
                </a:lnTo>
                <a:lnTo>
                  <a:pt x="451196" y="231904"/>
                </a:lnTo>
                <a:lnTo>
                  <a:pt x="451873" y="233260"/>
                </a:lnTo>
                <a:lnTo>
                  <a:pt x="452108" y="233808"/>
                </a:lnTo>
                <a:lnTo>
                  <a:pt x="452108" y="234355"/>
                </a:lnTo>
                <a:lnTo>
                  <a:pt x="451873" y="234642"/>
                </a:lnTo>
                <a:lnTo>
                  <a:pt x="451873" y="234903"/>
                </a:lnTo>
                <a:lnTo>
                  <a:pt x="451639" y="235477"/>
                </a:lnTo>
                <a:lnTo>
                  <a:pt x="451196" y="236025"/>
                </a:lnTo>
                <a:lnTo>
                  <a:pt x="450075" y="236573"/>
                </a:lnTo>
                <a:lnTo>
                  <a:pt x="448928" y="236834"/>
                </a:lnTo>
                <a:lnTo>
                  <a:pt x="448042" y="237121"/>
                </a:lnTo>
                <a:lnTo>
                  <a:pt x="446451" y="237121"/>
                </a:lnTo>
                <a:lnTo>
                  <a:pt x="445565" y="236573"/>
                </a:lnTo>
                <a:lnTo>
                  <a:pt x="444653" y="236025"/>
                </a:lnTo>
                <a:lnTo>
                  <a:pt x="444210" y="235190"/>
                </a:lnTo>
                <a:lnTo>
                  <a:pt x="444210" y="234642"/>
                </a:lnTo>
                <a:lnTo>
                  <a:pt x="443975" y="233547"/>
                </a:lnTo>
                <a:lnTo>
                  <a:pt x="444210" y="232999"/>
                </a:lnTo>
                <a:lnTo>
                  <a:pt x="444887" y="232451"/>
                </a:lnTo>
                <a:lnTo>
                  <a:pt x="446243" y="231617"/>
                </a:lnTo>
                <a:lnTo>
                  <a:pt x="446686" y="231069"/>
                </a:lnTo>
                <a:lnTo>
                  <a:pt x="446686" y="230808"/>
                </a:lnTo>
                <a:lnTo>
                  <a:pt x="446686" y="230234"/>
                </a:lnTo>
                <a:lnTo>
                  <a:pt x="446243" y="229686"/>
                </a:lnTo>
                <a:lnTo>
                  <a:pt x="445331" y="227495"/>
                </a:lnTo>
                <a:lnTo>
                  <a:pt x="445096" y="226686"/>
                </a:lnTo>
                <a:lnTo>
                  <a:pt x="444887" y="226686"/>
                </a:lnTo>
                <a:lnTo>
                  <a:pt x="444210" y="226686"/>
                </a:lnTo>
                <a:lnTo>
                  <a:pt x="443297" y="226947"/>
                </a:lnTo>
                <a:lnTo>
                  <a:pt x="442854" y="227234"/>
                </a:lnTo>
                <a:lnTo>
                  <a:pt x="442411" y="227495"/>
                </a:lnTo>
                <a:lnTo>
                  <a:pt x="441942" y="228330"/>
                </a:lnTo>
                <a:lnTo>
                  <a:pt x="441499" y="229138"/>
                </a:lnTo>
                <a:lnTo>
                  <a:pt x="441499" y="229425"/>
                </a:lnTo>
                <a:lnTo>
                  <a:pt x="441499" y="229686"/>
                </a:lnTo>
                <a:lnTo>
                  <a:pt x="441733" y="230521"/>
                </a:lnTo>
                <a:lnTo>
                  <a:pt x="442177" y="231617"/>
                </a:lnTo>
                <a:lnTo>
                  <a:pt x="442411" y="232164"/>
                </a:lnTo>
                <a:lnTo>
                  <a:pt x="442854" y="232999"/>
                </a:lnTo>
                <a:lnTo>
                  <a:pt x="442854" y="233547"/>
                </a:lnTo>
                <a:lnTo>
                  <a:pt x="442620" y="234095"/>
                </a:lnTo>
                <a:lnTo>
                  <a:pt x="441733" y="234642"/>
                </a:lnTo>
                <a:lnTo>
                  <a:pt x="441264" y="234642"/>
                </a:lnTo>
                <a:lnTo>
                  <a:pt x="440586" y="234642"/>
                </a:lnTo>
                <a:lnTo>
                  <a:pt x="440143" y="234903"/>
                </a:lnTo>
                <a:lnTo>
                  <a:pt x="439908" y="235190"/>
                </a:lnTo>
                <a:lnTo>
                  <a:pt x="439700" y="235477"/>
                </a:lnTo>
                <a:lnTo>
                  <a:pt x="439465" y="235738"/>
                </a:lnTo>
                <a:lnTo>
                  <a:pt x="439465" y="236573"/>
                </a:lnTo>
                <a:lnTo>
                  <a:pt x="439231" y="236573"/>
                </a:lnTo>
                <a:lnTo>
                  <a:pt x="439231" y="236834"/>
                </a:lnTo>
                <a:lnTo>
                  <a:pt x="439465" y="237121"/>
                </a:lnTo>
                <a:lnTo>
                  <a:pt x="439700" y="237381"/>
                </a:lnTo>
                <a:lnTo>
                  <a:pt x="440821" y="238764"/>
                </a:lnTo>
                <a:lnTo>
                  <a:pt x="441733" y="239860"/>
                </a:lnTo>
                <a:lnTo>
                  <a:pt x="442411" y="240408"/>
                </a:lnTo>
                <a:lnTo>
                  <a:pt x="443532" y="240694"/>
                </a:lnTo>
                <a:lnTo>
                  <a:pt x="444418" y="240694"/>
                </a:lnTo>
                <a:lnTo>
                  <a:pt x="445774" y="240408"/>
                </a:lnTo>
                <a:lnTo>
                  <a:pt x="447129" y="240121"/>
                </a:lnTo>
                <a:lnTo>
                  <a:pt x="448276" y="240121"/>
                </a:lnTo>
                <a:lnTo>
                  <a:pt x="448928" y="240121"/>
                </a:lnTo>
                <a:lnTo>
                  <a:pt x="449397" y="240121"/>
                </a:lnTo>
                <a:lnTo>
                  <a:pt x="449840" y="240408"/>
                </a:lnTo>
                <a:lnTo>
                  <a:pt x="450075" y="240408"/>
                </a:lnTo>
                <a:lnTo>
                  <a:pt x="450283" y="240955"/>
                </a:lnTo>
                <a:lnTo>
                  <a:pt x="450752" y="241503"/>
                </a:lnTo>
                <a:lnTo>
                  <a:pt x="450752" y="241790"/>
                </a:lnTo>
                <a:lnTo>
                  <a:pt x="450752" y="242338"/>
                </a:lnTo>
                <a:lnTo>
                  <a:pt x="450752" y="242599"/>
                </a:lnTo>
                <a:lnTo>
                  <a:pt x="450518" y="243694"/>
                </a:lnTo>
                <a:lnTo>
                  <a:pt x="450075" y="244242"/>
                </a:lnTo>
                <a:lnTo>
                  <a:pt x="448928" y="245625"/>
                </a:lnTo>
                <a:lnTo>
                  <a:pt x="448042" y="246172"/>
                </a:lnTo>
                <a:lnTo>
                  <a:pt x="447129" y="246981"/>
                </a:lnTo>
                <a:lnTo>
                  <a:pt x="446451" y="248103"/>
                </a:lnTo>
                <a:lnTo>
                  <a:pt x="445774" y="248650"/>
                </a:lnTo>
                <a:lnTo>
                  <a:pt x="444887" y="249459"/>
                </a:lnTo>
                <a:lnTo>
                  <a:pt x="443975" y="249746"/>
                </a:lnTo>
                <a:lnTo>
                  <a:pt x="443297" y="249746"/>
                </a:lnTo>
                <a:lnTo>
                  <a:pt x="442620" y="249746"/>
                </a:lnTo>
                <a:lnTo>
                  <a:pt x="441942" y="249459"/>
                </a:lnTo>
                <a:lnTo>
                  <a:pt x="441499" y="249198"/>
                </a:lnTo>
                <a:lnTo>
                  <a:pt x="441056" y="248650"/>
                </a:lnTo>
                <a:lnTo>
                  <a:pt x="440821" y="248103"/>
                </a:lnTo>
                <a:lnTo>
                  <a:pt x="440821" y="247268"/>
                </a:lnTo>
                <a:lnTo>
                  <a:pt x="440821" y="246172"/>
                </a:lnTo>
                <a:lnTo>
                  <a:pt x="441056" y="245625"/>
                </a:lnTo>
                <a:lnTo>
                  <a:pt x="441264" y="245077"/>
                </a:lnTo>
                <a:lnTo>
                  <a:pt x="442411" y="243981"/>
                </a:lnTo>
                <a:lnTo>
                  <a:pt x="442620" y="243694"/>
                </a:lnTo>
                <a:lnTo>
                  <a:pt x="442620" y="242599"/>
                </a:lnTo>
                <a:lnTo>
                  <a:pt x="442411" y="242338"/>
                </a:lnTo>
                <a:lnTo>
                  <a:pt x="442177" y="241790"/>
                </a:lnTo>
                <a:lnTo>
                  <a:pt x="441499" y="241242"/>
                </a:lnTo>
                <a:lnTo>
                  <a:pt x="441264" y="240955"/>
                </a:lnTo>
                <a:lnTo>
                  <a:pt x="441056" y="240694"/>
                </a:lnTo>
                <a:lnTo>
                  <a:pt x="440586" y="240408"/>
                </a:lnTo>
                <a:lnTo>
                  <a:pt x="439908" y="240694"/>
                </a:lnTo>
                <a:lnTo>
                  <a:pt x="439465" y="241242"/>
                </a:lnTo>
                <a:lnTo>
                  <a:pt x="438788" y="242051"/>
                </a:lnTo>
                <a:lnTo>
                  <a:pt x="438110" y="242338"/>
                </a:lnTo>
                <a:lnTo>
                  <a:pt x="437902" y="242886"/>
                </a:lnTo>
                <a:lnTo>
                  <a:pt x="437224" y="243981"/>
                </a:lnTo>
                <a:lnTo>
                  <a:pt x="437224" y="244242"/>
                </a:lnTo>
                <a:lnTo>
                  <a:pt x="437224" y="244790"/>
                </a:lnTo>
                <a:lnTo>
                  <a:pt x="437432" y="246720"/>
                </a:lnTo>
                <a:lnTo>
                  <a:pt x="437432" y="247268"/>
                </a:lnTo>
                <a:lnTo>
                  <a:pt x="437667" y="247816"/>
                </a:lnTo>
                <a:lnTo>
                  <a:pt x="437667" y="248103"/>
                </a:lnTo>
                <a:lnTo>
                  <a:pt x="437224" y="250007"/>
                </a:lnTo>
                <a:lnTo>
                  <a:pt x="437224" y="251390"/>
                </a:lnTo>
                <a:lnTo>
                  <a:pt x="437902" y="252746"/>
                </a:lnTo>
                <a:lnTo>
                  <a:pt x="438579" y="254129"/>
                </a:lnTo>
                <a:lnTo>
                  <a:pt x="439231" y="255224"/>
                </a:lnTo>
                <a:lnTo>
                  <a:pt x="439700" y="255772"/>
                </a:lnTo>
                <a:lnTo>
                  <a:pt x="440586" y="256581"/>
                </a:lnTo>
                <a:lnTo>
                  <a:pt x="441499" y="257676"/>
                </a:lnTo>
                <a:lnTo>
                  <a:pt x="441733" y="258224"/>
                </a:lnTo>
                <a:lnTo>
                  <a:pt x="442411" y="259867"/>
                </a:lnTo>
                <a:lnTo>
                  <a:pt x="442411" y="260154"/>
                </a:lnTo>
                <a:lnTo>
                  <a:pt x="442177" y="260702"/>
                </a:lnTo>
                <a:lnTo>
                  <a:pt x="441942" y="261250"/>
                </a:lnTo>
                <a:lnTo>
                  <a:pt x="441733" y="261511"/>
                </a:lnTo>
                <a:lnTo>
                  <a:pt x="440821" y="262607"/>
                </a:lnTo>
                <a:lnTo>
                  <a:pt x="439231" y="263441"/>
                </a:lnTo>
                <a:lnTo>
                  <a:pt x="438110" y="264537"/>
                </a:lnTo>
                <a:lnTo>
                  <a:pt x="438110" y="264798"/>
                </a:lnTo>
                <a:lnTo>
                  <a:pt x="437902" y="264798"/>
                </a:lnTo>
                <a:lnTo>
                  <a:pt x="437667" y="266180"/>
                </a:lnTo>
                <a:lnTo>
                  <a:pt x="437432" y="266728"/>
                </a:lnTo>
                <a:lnTo>
                  <a:pt x="437224" y="266989"/>
                </a:lnTo>
                <a:lnTo>
                  <a:pt x="436989" y="267824"/>
                </a:lnTo>
                <a:lnTo>
                  <a:pt x="436989" y="268632"/>
                </a:lnTo>
                <a:lnTo>
                  <a:pt x="437224" y="270562"/>
                </a:lnTo>
                <a:lnTo>
                  <a:pt x="437432" y="271658"/>
                </a:lnTo>
                <a:lnTo>
                  <a:pt x="437667" y="271919"/>
                </a:lnTo>
                <a:lnTo>
                  <a:pt x="438344" y="272754"/>
                </a:lnTo>
                <a:lnTo>
                  <a:pt x="438788" y="273015"/>
                </a:lnTo>
                <a:lnTo>
                  <a:pt x="439465" y="274397"/>
                </a:lnTo>
                <a:lnTo>
                  <a:pt x="439465" y="274945"/>
                </a:lnTo>
                <a:lnTo>
                  <a:pt x="439700" y="275206"/>
                </a:lnTo>
                <a:lnTo>
                  <a:pt x="439465" y="275754"/>
                </a:lnTo>
                <a:lnTo>
                  <a:pt x="439231" y="276588"/>
                </a:lnTo>
                <a:lnTo>
                  <a:pt x="439231" y="276849"/>
                </a:lnTo>
                <a:lnTo>
                  <a:pt x="439022" y="277136"/>
                </a:lnTo>
                <a:lnTo>
                  <a:pt x="438579" y="277684"/>
                </a:lnTo>
                <a:lnTo>
                  <a:pt x="438110" y="278232"/>
                </a:lnTo>
                <a:lnTo>
                  <a:pt x="437902" y="278493"/>
                </a:lnTo>
                <a:lnTo>
                  <a:pt x="434278" y="280945"/>
                </a:lnTo>
                <a:lnTo>
                  <a:pt x="433835" y="281231"/>
                </a:lnTo>
                <a:lnTo>
                  <a:pt x="432479" y="281493"/>
                </a:lnTo>
                <a:lnTo>
                  <a:pt x="432036" y="281493"/>
                </a:lnTo>
                <a:lnTo>
                  <a:pt x="431359" y="281779"/>
                </a:lnTo>
                <a:lnTo>
                  <a:pt x="429534" y="282875"/>
                </a:lnTo>
                <a:lnTo>
                  <a:pt x="430003" y="283423"/>
                </a:lnTo>
                <a:lnTo>
                  <a:pt x="428648" y="285614"/>
                </a:lnTo>
                <a:lnTo>
                  <a:pt x="428648" y="286423"/>
                </a:lnTo>
                <a:lnTo>
                  <a:pt x="429325" y="288066"/>
                </a:lnTo>
                <a:lnTo>
                  <a:pt x="429325" y="288327"/>
                </a:lnTo>
                <a:lnTo>
                  <a:pt x="429769" y="289422"/>
                </a:lnTo>
                <a:lnTo>
                  <a:pt x="429769" y="289970"/>
                </a:lnTo>
                <a:lnTo>
                  <a:pt x="429325" y="290805"/>
                </a:lnTo>
                <a:lnTo>
                  <a:pt x="428413" y="291353"/>
                </a:lnTo>
                <a:lnTo>
                  <a:pt x="427527" y="291353"/>
                </a:lnTo>
                <a:lnTo>
                  <a:pt x="426614" y="290805"/>
                </a:lnTo>
                <a:lnTo>
                  <a:pt x="426171" y="290518"/>
                </a:lnTo>
                <a:lnTo>
                  <a:pt x="425702" y="289970"/>
                </a:lnTo>
                <a:lnTo>
                  <a:pt x="425702" y="288875"/>
                </a:lnTo>
                <a:lnTo>
                  <a:pt x="425936" y="287779"/>
                </a:lnTo>
                <a:lnTo>
                  <a:pt x="427058" y="285875"/>
                </a:lnTo>
                <a:lnTo>
                  <a:pt x="427735" y="283684"/>
                </a:lnTo>
                <a:lnTo>
                  <a:pt x="427527" y="283684"/>
                </a:lnTo>
                <a:lnTo>
                  <a:pt x="427292" y="283684"/>
                </a:lnTo>
                <a:lnTo>
                  <a:pt x="426171" y="283971"/>
                </a:lnTo>
                <a:lnTo>
                  <a:pt x="425024" y="284231"/>
                </a:lnTo>
                <a:lnTo>
                  <a:pt x="423695" y="284518"/>
                </a:lnTo>
                <a:lnTo>
                  <a:pt x="422339" y="284518"/>
                </a:lnTo>
                <a:lnTo>
                  <a:pt x="421870" y="284518"/>
                </a:lnTo>
                <a:lnTo>
                  <a:pt x="421427" y="284231"/>
                </a:lnTo>
                <a:lnTo>
                  <a:pt x="420515" y="283971"/>
                </a:lnTo>
                <a:lnTo>
                  <a:pt x="419628" y="283971"/>
                </a:lnTo>
                <a:lnTo>
                  <a:pt x="418951" y="283971"/>
                </a:lnTo>
                <a:lnTo>
                  <a:pt x="418273" y="284518"/>
                </a:lnTo>
                <a:lnTo>
                  <a:pt x="417830" y="284779"/>
                </a:lnTo>
                <a:lnTo>
                  <a:pt x="417830" y="285066"/>
                </a:lnTo>
                <a:lnTo>
                  <a:pt x="417595" y="285875"/>
                </a:lnTo>
                <a:lnTo>
                  <a:pt x="417595" y="286710"/>
                </a:lnTo>
                <a:lnTo>
                  <a:pt x="417830" y="286970"/>
                </a:lnTo>
                <a:lnTo>
                  <a:pt x="418038" y="287257"/>
                </a:lnTo>
                <a:lnTo>
                  <a:pt x="419837" y="288875"/>
                </a:lnTo>
                <a:lnTo>
                  <a:pt x="420306" y="289709"/>
                </a:lnTo>
                <a:lnTo>
                  <a:pt x="420515" y="290257"/>
                </a:lnTo>
                <a:lnTo>
                  <a:pt x="420749" y="291066"/>
                </a:lnTo>
                <a:lnTo>
                  <a:pt x="420515" y="292162"/>
                </a:lnTo>
                <a:lnTo>
                  <a:pt x="420306" y="292709"/>
                </a:lnTo>
                <a:lnTo>
                  <a:pt x="419394" y="294353"/>
                </a:lnTo>
                <a:lnTo>
                  <a:pt x="418951" y="294613"/>
                </a:lnTo>
                <a:lnTo>
                  <a:pt x="418038" y="295448"/>
                </a:lnTo>
                <a:lnTo>
                  <a:pt x="417152" y="295448"/>
                </a:lnTo>
                <a:lnTo>
                  <a:pt x="416683" y="295448"/>
                </a:lnTo>
                <a:lnTo>
                  <a:pt x="414441" y="295161"/>
                </a:lnTo>
                <a:lnTo>
                  <a:pt x="413998" y="295161"/>
                </a:lnTo>
                <a:lnTo>
                  <a:pt x="412851" y="295709"/>
                </a:lnTo>
                <a:lnTo>
                  <a:pt x="411965" y="295709"/>
                </a:lnTo>
                <a:lnTo>
                  <a:pt x="411495" y="295996"/>
                </a:lnTo>
                <a:lnTo>
                  <a:pt x="411052" y="296257"/>
                </a:lnTo>
                <a:lnTo>
                  <a:pt x="410818" y="296805"/>
                </a:lnTo>
                <a:lnTo>
                  <a:pt x="410609" y="297092"/>
                </a:lnTo>
                <a:lnTo>
                  <a:pt x="410609" y="297613"/>
                </a:lnTo>
                <a:lnTo>
                  <a:pt x="410140" y="299544"/>
                </a:lnTo>
                <a:lnTo>
                  <a:pt x="409931" y="301187"/>
                </a:lnTo>
                <a:lnTo>
                  <a:pt x="409931" y="301996"/>
                </a:lnTo>
                <a:lnTo>
                  <a:pt x="409931" y="302544"/>
                </a:lnTo>
                <a:lnTo>
                  <a:pt x="409931" y="303091"/>
                </a:lnTo>
                <a:lnTo>
                  <a:pt x="409697" y="303900"/>
                </a:lnTo>
                <a:lnTo>
                  <a:pt x="409254" y="304735"/>
                </a:lnTo>
                <a:lnTo>
                  <a:pt x="409019" y="305257"/>
                </a:lnTo>
                <a:lnTo>
                  <a:pt x="408576" y="304735"/>
                </a:lnTo>
                <a:lnTo>
                  <a:pt x="408133" y="304448"/>
                </a:lnTo>
                <a:lnTo>
                  <a:pt x="406986" y="304448"/>
                </a:lnTo>
                <a:lnTo>
                  <a:pt x="405630" y="303900"/>
                </a:lnTo>
                <a:lnTo>
                  <a:pt x="404066" y="302804"/>
                </a:lnTo>
                <a:lnTo>
                  <a:pt x="403623" y="302544"/>
                </a:lnTo>
                <a:lnTo>
                  <a:pt x="403389" y="302257"/>
                </a:lnTo>
                <a:lnTo>
                  <a:pt x="402945" y="300639"/>
                </a:lnTo>
                <a:lnTo>
                  <a:pt x="402711" y="300352"/>
                </a:lnTo>
                <a:lnTo>
                  <a:pt x="402476" y="300092"/>
                </a:lnTo>
                <a:lnTo>
                  <a:pt x="402033" y="300092"/>
                </a:lnTo>
                <a:lnTo>
                  <a:pt x="400912" y="299805"/>
                </a:lnTo>
                <a:lnTo>
                  <a:pt x="400234" y="300092"/>
                </a:lnTo>
                <a:lnTo>
                  <a:pt x="399765" y="300900"/>
                </a:lnTo>
                <a:lnTo>
                  <a:pt x="399322" y="301187"/>
                </a:lnTo>
                <a:lnTo>
                  <a:pt x="399322" y="301448"/>
                </a:lnTo>
                <a:lnTo>
                  <a:pt x="399322" y="302544"/>
                </a:lnTo>
                <a:lnTo>
                  <a:pt x="399557" y="303639"/>
                </a:lnTo>
                <a:lnTo>
                  <a:pt x="399765" y="304187"/>
                </a:lnTo>
                <a:lnTo>
                  <a:pt x="401590" y="306352"/>
                </a:lnTo>
                <a:lnTo>
                  <a:pt x="402033" y="306900"/>
                </a:lnTo>
                <a:lnTo>
                  <a:pt x="404301" y="307995"/>
                </a:lnTo>
                <a:lnTo>
                  <a:pt x="404744" y="308543"/>
                </a:lnTo>
                <a:lnTo>
                  <a:pt x="405187" y="307995"/>
                </a:lnTo>
                <a:lnTo>
                  <a:pt x="405865" y="307995"/>
                </a:lnTo>
                <a:lnTo>
                  <a:pt x="406099" y="308283"/>
                </a:lnTo>
                <a:lnTo>
                  <a:pt x="406543" y="308283"/>
                </a:lnTo>
                <a:lnTo>
                  <a:pt x="407220" y="308283"/>
                </a:lnTo>
                <a:lnTo>
                  <a:pt x="407898" y="307735"/>
                </a:lnTo>
                <a:lnTo>
                  <a:pt x="408133" y="307735"/>
                </a:lnTo>
                <a:lnTo>
                  <a:pt x="409019" y="307995"/>
                </a:lnTo>
                <a:lnTo>
                  <a:pt x="410140" y="308283"/>
                </a:lnTo>
                <a:lnTo>
                  <a:pt x="411052" y="307995"/>
                </a:lnTo>
                <a:lnTo>
                  <a:pt x="412408" y="308283"/>
                </a:lnTo>
                <a:lnTo>
                  <a:pt x="412851" y="308543"/>
                </a:lnTo>
                <a:lnTo>
                  <a:pt x="413086" y="308804"/>
                </a:lnTo>
                <a:lnTo>
                  <a:pt x="413320" y="309091"/>
                </a:lnTo>
                <a:lnTo>
                  <a:pt x="413528" y="310448"/>
                </a:lnTo>
                <a:lnTo>
                  <a:pt x="413320" y="310995"/>
                </a:lnTo>
                <a:lnTo>
                  <a:pt x="413086" y="311804"/>
                </a:lnTo>
                <a:lnTo>
                  <a:pt x="412408" y="312639"/>
                </a:lnTo>
                <a:lnTo>
                  <a:pt x="411730" y="313448"/>
                </a:lnTo>
                <a:lnTo>
                  <a:pt x="411495" y="313734"/>
                </a:lnTo>
                <a:lnTo>
                  <a:pt x="410818" y="313995"/>
                </a:lnTo>
                <a:lnTo>
                  <a:pt x="410374" y="314282"/>
                </a:lnTo>
                <a:lnTo>
                  <a:pt x="409019" y="314282"/>
                </a:lnTo>
                <a:lnTo>
                  <a:pt x="408341" y="314282"/>
                </a:lnTo>
                <a:lnTo>
                  <a:pt x="407220" y="313734"/>
                </a:lnTo>
                <a:lnTo>
                  <a:pt x="406777" y="313734"/>
                </a:lnTo>
                <a:lnTo>
                  <a:pt x="405865" y="312900"/>
                </a:lnTo>
                <a:lnTo>
                  <a:pt x="405187" y="312352"/>
                </a:lnTo>
                <a:lnTo>
                  <a:pt x="404066" y="311282"/>
                </a:lnTo>
                <a:lnTo>
                  <a:pt x="402945" y="310735"/>
                </a:lnTo>
                <a:lnTo>
                  <a:pt x="402268" y="310448"/>
                </a:lnTo>
                <a:lnTo>
                  <a:pt x="399322" y="312900"/>
                </a:lnTo>
                <a:lnTo>
                  <a:pt x="397524" y="313995"/>
                </a:lnTo>
                <a:lnTo>
                  <a:pt x="396846" y="315091"/>
                </a:lnTo>
                <a:lnTo>
                  <a:pt x="397080" y="315899"/>
                </a:lnTo>
                <a:lnTo>
                  <a:pt x="397289" y="316447"/>
                </a:lnTo>
                <a:lnTo>
                  <a:pt x="397289" y="316734"/>
                </a:lnTo>
                <a:lnTo>
                  <a:pt x="398201" y="317804"/>
                </a:lnTo>
                <a:lnTo>
                  <a:pt x="398436" y="317804"/>
                </a:lnTo>
                <a:lnTo>
                  <a:pt x="401121" y="319995"/>
                </a:lnTo>
                <a:lnTo>
                  <a:pt x="401355" y="319995"/>
                </a:lnTo>
                <a:lnTo>
                  <a:pt x="401798" y="319995"/>
                </a:lnTo>
                <a:lnTo>
                  <a:pt x="403154" y="319995"/>
                </a:lnTo>
                <a:lnTo>
                  <a:pt x="404066" y="319447"/>
                </a:lnTo>
                <a:lnTo>
                  <a:pt x="404744" y="319447"/>
                </a:lnTo>
                <a:lnTo>
                  <a:pt x="405187" y="319734"/>
                </a:lnTo>
                <a:lnTo>
                  <a:pt x="405630" y="319995"/>
                </a:lnTo>
                <a:lnTo>
                  <a:pt x="405865" y="319995"/>
                </a:lnTo>
                <a:lnTo>
                  <a:pt x="406308" y="320804"/>
                </a:lnTo>
                <a:lnTo>
                  <a:pt x="406543" y="321351"/>
                </a:lnTo>
                <a:lnTo>
                  <a:pt x="406543" y="321639"/>
                </a:lnTo>
                <a:lnTo>
                  <a:pt x="406308" y="322186"/>
                </a:lnTo>
                <a:lnTo>
                  <a:pt x="406099" y="322708"/>
                </a:lnTo>
                <a:lnTo>
                  <a:pt x="405187" y="323804"/>
                </a:lnTo>
                <a:lnTo>
                  <a:pt x="404744" y="324638"/>
                </a:lnTo>
                <a:lnTo>
                  <a:pt x="404744" y="324899"/>
                </a:lnTo>
                <a:lnTo>
                  <a:pt x="404509" y="325447"/>
                </a:lnTo>
                <a:lnTo>
                  <a:pt x="404509" y="326255"/>
                </a:lnTo>
                <a:lnTo>
                  <a:pt x="404744" y="327090"/>
                </a:lnTo>
                <a:lnTo>
                  <a:pt x="404744" y="327612"/>
                </a:lnTo>
                <a:lnTo>
                  <a:pt x="404744" y="327899"/>
                </a:lnTo>
                <a:lnTo>
                  <a:pt x="404509" y="328447"/>
                </a:lnTo>
                <a:lnTo>
                  <a:pt x="404301" y="328708"/>
                </a:lnTo>
                <a:lnTo>
                  <a:pt x="403389" y="329255"/>
                </a:lnTo>
                <a:lnTo>
                  <a:pt x="401798" y="329516"/>
                </a:lnTo>
                <a:lnTo>
                  <a:pt x="400912" y="329255"/>
                </a:lnTo>
                <a:lnTo>
                  <a:pt x="400678" y="329255"/>
                </a:lnTo>
                <a:lnTo>
                  <a:pt x="399557" y="329803"/>
                </a:lnTo>
                <a:lnTo>
                  <a:pt x="398644" y="329803"/>
                </a:lnTo>
                <a:lnTo>
                  <a:pt x="397966" y="329803"/>
                </a:lnTo>
                <a:lnTo>
                  <a:pt x="397080" y="329516"/>
                </a:lnTo>
                <a:lnTo>
                  <a:pt x="395725" y="329516"/>
                </a:lnTo>
                <a:lnTo>
                  <a:pt x="395047" y="329516"/>
                </a:lnTo>
                <a:lnTo>
                  <a:pt x="394369" y="329516"/>
                </a:lnTo>
                <a:lnTo>
                  <a:pt x="393926" y="329803"/>
                </a:lnTo>
                <a:lnTo>
                  <a:pt x="394604" y="332255"/>
                </a:lnTo>
                <a:lnTo>
                  <a:pt x="395047" y="332803"/>
                </a:lnTo>
                <a:lnTo>
                  <a:pt x="395725" y="333351"/>
                </a:lnTo>
                <a:lnTo>
                  <a:pt x="396611" y="334968"/>
                </a:lnTo>
                <a:lnTo>
                  <a:pt x="396611" y="335516"/>
                </a:lnTo>
                <a:lnTo>
                  <a:pt x="396403" y="336612"/>
                </a:lnTo>
                <a:lnTo>
                  <a:pt x="396403" y="336873"/>
                </a:lnTo>
                <a:lnTo>
                  <a:pt x="395933" y="337159"/>
                </a:lnTo>
                <a:lnTo>
                  <a:pt x="395725" y="337159"/>
                </a:lnTo>
                <a:lnTo>
                  <a:pt x="395047" y="337420"/>
                </a:lnTo>
                <a:lnTo>
                  <a:pt x="394369" y="337420"/>
                </a:lnTo>
                <a:lnTo>
                  <a:pt x="393926" y="337420"/>
                </a:lnTo>
                <a:lnTo>
                  <a:pt x="393014" y="337159"/>
                </a:lnTo>
                <a:lnTo>
                  <a:pt x="392571" y="336612"/>
                </a:lnTo>
                <a:lnTo>
                  <a:pt x="392101" y="336064"/>
                </a:lnTo>
                <a:lnTo>
                  <a:pt x="391893" y="335255"/>
                </a:lnTo>
                <a:lnTo>
                  <a:pt x="390981" y="333064"/>
                </a:lnTo>
                <a:lnTo>
                  <a:pt x="390537" y="331968"/>
                </a:lnTo>
                <a:lnTo>
                  <a:pt x="388947" y="332803"/>
                </a:lnTo>
                <a:lnTo>
                  <a:pt x="388270" y="333612"/>
                </a:lnTo>
                <a:lnTo>
                  <a:pt x="387826" y="333873"/>
                </a:lnTo>
                <a:lnTo>
                  <a:pt x="387383" y="334159"/>
                </a:lnTo>
                <a:lnTo>
                  <a:pt x="385793" y="334159"/>
                </a:lnTo>
                <a:lnTo>
                  <a:pt x="384907" y="334420"/>
                </a:lnTo>
                <a:lnTo>
                  <a:pt x="384438" y="334420"/>
                </a:lnTo>
                <a:lnTo>
                  <a:pt x="383995" y="334707"/>
                </a:lnTo>
                <a:lnTo>
                  <a:pt x="383551" y="334968"/>
                </a:lnTo>
                <a:lnTo>
                  <a:pt x="383082" y="335516"/>
                </a:lnTo>
                <a:lnTo>
                  <a:pt x="382874" y="335777"/>
                </a:lnTo>
                <a:lnTo>
                  <a:pt x="382874" y="336325"/>
                </a:lnTo>
                <a:lnTo>
                  <a:pt x="382874" y="336612"/>
                </a:lnTo>
                <a:lnTo>
                  <a:pt x="382874" y="337420"/>
                </a:lnTo>
                <a:lnTo>
                  <a:pt x="383082" y="337681"/>
                </a:lnTo>
                <a:lnTo>
                  <a:pt x="383317" y="337968"/>
                </a:lnTo>
                <a:lnTo>
                  <a:pt x="383995" y="338229"/>
                </a:lnTo>
                <a:lnTo>
                  <a:pt x="387383" y="339064"/>
                </a:lnTo>
                <a:lnTo>
                  <a:pt x="388739" y="339586"/>
                </a:lnTo>
                <a:lnTo>
                  <a:pt x="390303" y="340420"/>
                </a:lnTo>
                <a:lnTo>
                  <a:pt x="391215" y="341229"/>
                </a:lnTo>
                <a:lnTo>
                  <a:pt x="391424" y="341490"/>
                </a:lnTo>
                <a:lnTo>
                  <a:pt x="391424" y="341777"/>
                </a:lnTo>
                <a:lnTo>
                  <a:pt x="391424" y="342037"/>
                </a:lnTo>
                <a:lnTo>
                  <a:pt x="390537" y="342872"/>
                </a:lnTo>
                <a:lnTo>
                  <a:pt x="389625" y="344229"/>
                </a:lnTo>
                <a:lnTo>
                  <a:pt x="388504" y="345585"/>
                </a:lnTo>
                <a:lnTo>
                  <a:pt x="388270" y="345846"/>
                </a:lnTo>
                <a:lnTo>
                  <a:pt x="386471" y="347489"/>
                </a:lnTo>
                <a:lnTo>
                  <a:pt x="385793" y="348298"/>
                </a:lnTo>
                <a:lnTo>
                  <a:pt x="384907" y="349655"/>
                </a:lnTo>
                <a:lnTo>
                  <a:pt x="384672" y="350202"/>
                </a:lnTo>
                <a:lnTo>
                  <a:pt x="384672" y="351011"/>
                </a:lnTo>
                <a:lnTo>
                  <a:pt x="384907" y="351846"/>
                </a:lnTo>
                <a:lnTo>
                  <a:pt x="385116" y="353202"/>
                </a:lnTo>
                <a:lnTo>
                  <a:pt x="385558" y="353463"/>
                </a:lnTo>
                <a:lnTo>
                  <a:pt x="386471" y="354559"/>
                </a:lnTo>
                <a:lnTo>
                  <a:pt x="386706" y="355367"/>
                </a:lnTo>
                <a:lnTo>
                  <a:pt x="387149" y="355915"/>
                </a:lnTo>
                <a:lnTo>
                  <a:pt x="387383" y="356463"/>
                </a:lnTo>
                <a:lnTo>
                  <a:pt x="387826" y="356724"/>
                </a:lnTo>
                <a:lnTo>
                  <a:pt x="389860" y="357532"/>
                </a:lnTo>
                <a:lnTo>
                  <a:pt x="390068" y="357819"/>
                </a:lnTo>
                <a:lnTo>
                  <a:pt x="390303" y="357819"/>
                </a:lnTo>
                <a:lnTo>
                  <a:pt x="391658" y="358080"/>
                </a:lnTo>
                <a:lnTo>
                  <a:pt x="392571" y="358341"/>
                </a:lnTo>
                <a:lnTo>
                  <a:pt x="393457" y="359437"/>
                </a:lnTo>
                <a:lnTo>
                  <a:pt x="393691" y="359984"/>
                </a:lnTo>
                <a:lnTo>
                  <a:pt x="393691" y="360532"/>
                </a:lnTo>
                <a:lnTo>
                  <a:pt x="393691" y="361080"/>
                </a:lnTo>
                <a:lnTo>
                  <a:pt x="393457" y="361341"/>
                </a:lnTo>
                <a:lnTo>
                  <a:pt x="393248" y="361889"/>
                </a:lnTo>
                <a:lnTo>
                  <a:pt x="392571" y="362436"/>
                </a:lnTo>
                <a:lnTo>
                  <a:pt x="391215" y="362958"/>
                </a:lnTo>
                <a:lnTo>
                  <a:pt x="390068" y="363245"/>
                </a:lnTo>
                <a:lnTo>
                  <a:pt x="389625" y="363245"/>
                </a:lnTo>
                <a:lnTo>
                  <a:pt x="386706" y="361080"/>
                </a:lnTo>
                <a:lnTo>
                  <a:pt x="386028" y="361341"/>
                </a:lnTo>
                <a:lnTo>
                  <a:pt x="383317" y="361602"/>
                </a:lnTo>
                <a:lnTo>
                  <a:pt x="382874" y="361602"/>
                </a:lnTo>
                <a:lnTo>
                  <a:pt x="380840" y="362149"/>
                </a:lnTo>
                <a:lnTo>
                  <a:pt x="380371" y="361602"/>
                </a:lnTo>
                <a:lnTo>
                  <a:pt x="380163" y="361602"/>
                </a:lnTo>
                <a:lnTo>
                  <a:pt x="379719" y="361080"/>
                </a:lnTo>
                <a:lnTo>
                  <a:pt x="379042" y="360793"/>
                </a:lnTo>
                <a:lnTo>
                  <a:pt x="378573" y="360532"/>
                </a:lnTo>
                <a:lnTo>
                  <a:pt x="378129" y="360532"/>
                </a:lnTo>
                <a:lnTo>
                  <a:pt x="377895" y="360532"/>
                </a:lnTo>
                <a:lnTo>
                  <a:pt x="377686" y="361080"/>
                </a:lnTo>
                <a:lnTo>
                  <a:pt x="377452" y="361341"/>
                </a:lnTo>
                <a:lnTo>
                  <a:pt x="377217" y="361889"/>
                </a:lnTo>
                <a:lnTo>
                  <a:pt x="376774" y="362697"/>
                </a:lnTo>
                <a:lnTo>
                  <a:pt x="376774" y="363245"/>
                </a:lnTo>
                <a:lnTo>
                  <a:pt x="377009" y="363245"/>
                </a:lnTo>
                <a:lnTo>
                  <a:pt x="377217" y="363506"/>
                </a:lnTo>
                <a:lnTo>
                  <a:pt x="377217" y="363793"/>
                </a:lnTo>
                <a:lnTo>
                  <a:pt x="377217" y="364054"/>
                </a:lnTo>
                <a:lnTo>
                  <a:pt x="376774" y="364602"/>
                </a:lnTo>
                <a:lnTo>
                  <a:pt x="376774" y="365149"/>
                </a:lnTo>
                <a:lnTo>
                  <a:pt x="377009" y="365410"/>
                </a:lnTo>
                <a:lnTo>
                  <a:pt x="376539" y="366767"/>
                </a:lnTo>
                <a:lnTo>
                  <a:pt x="376539" y="367314"/>
                </a:lnTo>
                <a:lnTo>
                  <a:pt x="376774" y="367575"/>
                </a:lnTo>
                <a:lnTo>
                  <a:pt x="376774" y="367862"/>
                </a:lnTo>
                <a:lnTo>
                  <a:pt x="378129" y="369480"/>
                </a:lnTo>
                <a:lnTo>
                  <a:pt x="378807" y="370288"/>
                </a:lnTo>
                <a:lnTo>
                  <a:pt x="379719" y="370836"/>
                </a:lnTo>
                <a:lnTo>
                  <a:pt x="380840" y="370836"/>
                </a:lnTo>
                <a:lnTo>
                  <a:pt x="381518" y="370836"/>
                </a:lnTo>
                <a:lnTo>
                  <a:pt x="382874" y="370575"/>
                </a:lnTo>
                <a:lnTo>
                  <a:pt x="384438" y="369480"/>
                </a:lnTo>
                <a:lnTo>
                  <a:pt x="385116" y="369219"/>
                </a:lnTo>
                <a:lnTo>
                  <a:pt x="385558" y="369480"/>
                </a:lnTo>
                <a:lnTo>
                  <a:pt x="386028" y="369480"/>
                </a:lnTo>
                <a:lnTo>
                  <a:pt x="386471" y="369740"/>
                </a:lnTo>
                <a:lnTo>
                  <a:pt x="387383" y="370575"/>
                </a:lnTo>
                <a:lnTo>
                  <a:pt x="388061" y="371384"/>
                </a:lnTo>
                <a:lnTo>
                  <a:pt x="388270" y="371932"/>
                </a:lnTo>
                <a:lnTo>
                  <a:pt x="388504" y="372453"/>
                </a:lnTo>
                <a:lnTo>
                  <a:pt x="388504" y="373001"/>
                </a:lnTo>
                <a:lnTo>
                  <a:pt x="388947" y="373001"/>
                </a:lnTo>
                <a:lnTo>
                  <a:pt x="389182" y="373001"/>
                </a:lnTo>
                <a:lnTo>
                  <a:pt x="389182" y="373810"/>
                </a:lnTo>
                <a:lnTo>
                  <a:pt x="389182" y="374358"/>
                </a:lnTo>
                <a:lnTo>
                  <a:pt x="388947" y="374905"/>
                </a:lnTo>
                <a:lnTo>
                  <a:pt x="388739" y="374905"/>
                </a:lnTo>
                <a:lnTo>
                  <a:pt x="388504" y="375166"/>
                </a:lnTo>
                <a:lnTo>
                  <a:pt x="387383" y="375714"/>
                </a:lnTo>
                <a:lnTo>
                  <a:pt x="387149" y="375714"/>
                </a:lnTo>
                <a:lnTo>
                  <a:pt x="386028" y="375714"/>
                </a:lnTo>
                <a:lnTo>
                  <a:pt x="385350" y="376262"/>
                </a:lnTo>
                <a:lnTo>
                  <a:pt x="383995" y="376810"/>
                </a:lnTo>
                <a:lnTo>
                  <a:pt x="383317" y="377071"/>
                </a:lnTo>
                <a:lnTo>
                  <a:pt x="382874" y="377071"/>
                </a:lnTo>
                <a:lnTo>
                  <a:pt x="382404" y="376810"/>
                </a:lnTo>
                <a:lnTo>
                  <a:pt x="381518" y="376523"/>
                </a:lnTo>
                <a:lnTo>
                  <a:pt x="378364" y="374905"/>
                </a:lnTo>
                <a:lnTo>
                  <a:pt x="378129" y="374358"/>
                </a:lnTo>
                <a:lnTo>
                  <a:pt x="376774" y="372740"/>
                </a:lnTo>
                <a:lnTo>
                  <a:pt x="374975" y="370575"/>
                </a:lnTo>
                <a:lnTo>
                  <a:pt x="374532" y="370836"/>
                </a:lnTo>
                <a:lnTo>
                  <a:pt x="373385" y="371097"/>
                </a:lnTo>
                <a:lnTo>
                  <a:pt x="371821" y="371097"/>
                </a:lnTo>
                <a:lnTo>
                  <a:pt x="370674" y="371384"/>
                </a:lnTo>
                <a:lnTo>
                  <a:pt x="370231" y="371384"/>
                </a:lnTo>
                <a:lnTo>
                  <a:pt x="369553" y="371645"/>
                </a:lnTo>
                <a:lnTo>
                  <a:pt x="368667" y="372453"/>
                </a:lnTo>
                <a:lnTo>
                  <a:pt x="368198" y="373001"/>
                </a:lnTo>
                <a:lnTo>
                  <a:pt x="367989" y="373001"/>
                </a:lnTo>
                <a:lnTo>
                  <a:pt x="367755" y="373549"/>
                </a:lnTo>
                <a:lnTo>
                  <a:pt x="367755" y="374358"/>
                </a:lnTo>
                <a:lnTo>
                  <a:pt x="367755" y="375166"/>
                </a:lnTo>
                <a:lnTo>
                  <a:pt x="367989" y="375453"/>
                </a:lnTo>
                <a:lnTo>
                  <a:pt x="368432" y="376001"/>
                </a:lnTo>
                <a:lnTo>
                  <a:pt x="368667" y="376523"/>
                </a:lnTo>
                <a:lnTo>
                  <a:pt x="369553" y="376810"/>
                </a:lnTo>
                <a:lnTo>
                  <a:pt x="372499" y="377618"/>
                </a:lnTo>
                <a:lnTo>
                  <a:pt x="373177" y="377879"/>
                </a:lnTo>
                <a:lnTo>
                  <a:pt x="373854" y="378166"/>
                </a:lnTo>
                <a:lnTo>
                  <a:pt x="374741" y="378975"/>
                </a:lnTo>
                <a:lnTo>
                  <a:pt x="376096" y="380331"/>
                </a:lnTo>
                <a:lnTo>
                  <a:pt x="377452" y="381140"/>
                </a:lnTo>
                <a:lnTo>
                  <a:pt x="377895" y="381949"/>
                </a:lnTo>
                <a:lnTo>
                  <a:pt x="378129" y="382496"/>
                </a:lnTo>
                <a:lnTo>
                  <a:pt x="378364" y="383044"/>
                </a:lnTo>
                <a:lnTo>
                  <a:pt x="378364" y="383592"/>
                </a:lnTo>
                <a:lnTo>
                  <a:pt x="378364" y="384661"/>
                </a:lnTo>
                <a:lnTo>
                  <a:pt x="378129" y="384948"/>
                </a:lnTo>
                <a:lnTo>
                  <a:pt x="377895" y="385209"/>
                </a:lnTo>
                <a:lnTo>
                  <a:pt x="377452" y="385757"/>
                </a:lnTo>
                <a:lnTo>
                  <a:pt x="376096" y="386827"/>
                </a:lnTo>
                <a:lnTo>
                  <a:pt x="375418" y="386827"/>
                </a:lnTo>
                <a:lnTo>
                  <a:pt x="374975" y="386827"/>
                </a:lnTo>
                <a:lnTo>
                  <a:pt x="373385" y="386827"/>
                </a:lnTo>
                <a:lnTo>
                  <a:pt x="373177" y="386827"/>
                </a:lnTo>
                <a:lnTo>
                  <a:pt x="372942" y="386827"/>
                </a:lnTo>
                <a:lnTo>
                  <a:pt x="372030" y="387635"/>
                </a:lnTo>
                <a:lnTo>
                  <a:pt x="370909" y="388183"/>
                </a:lnTo>
                <a:lnTo>
                  <a:pt x="370466" y="388183"/>
                </a:lnTo>
                <a:lnTo>
                  <a:pt x="368432" y="388731"/>
                </a:lnTo>
                <a:lnTo>
                  <a:pt x="368198" y="388731"/>
                </a:lnTo>
                <a:lnTo>
                  <a:pt x="367755" y="388992"/>
                </a:lnTo>
                <a:lnTo>
                  <a:pt x="367520" y="389539"/>
                </a:lnTo>
                <a:lnTo>
                  <a:pt x="367311" y="390087"/>
                </a:lnTo>
                <a:lnTo>
                  <a:pt x="367311" y="390635"/>
                </a:lnTo>
                <a:lnTo>
                  <a:pt x="367520" y="391444"/>
                </a:lnTo>
                <a:lnTo>
                  <a:pt x="367989" y="392252"/>
                </a:lnTo>
                <a:lnTo>
                  <a:pt x="368667" y="393322"/>
                </a:lnTo>
                <a:lnTo>
                  <a:pt x="369110" y="393609"/>
                </a:lnTo>
                <a:lnTo>
                  <a:pt x="372264" y="396035"/>
                </a:lnTo>
                <a:lnTo>
                  <a:pt x="372499" y="396583"/>
                </a:lnTo>
                <a:lnTo>
                  <a:pt x="372708" y="397130"/>
                </a:lnTo>
                <a:lnTo>
                  <a:pt x="372708" y="397652"/>
                </a:lnTo>
                <a:lnTo>
                  <a:pt x="372499" y="397939"/>
                </a:lnTo>
                <a:lnTo>
                  <a:pt x="372030" y="398487"/>
                </a:lnTo>
                <a:lnTo>
                  <a:pt x="371352" y="399009"/>
                </a:lnTo>
                <a:lnTo>
                  <a:pt x="370909" y="399817"/>
                </a:lnTo>
                <a:lnTo>
                  <a:pt x="370231" y="400913"/>
                </a:lnTo>
                <a:lnTo>
                  <a:pt x="370023" y="401461"/>
                </a:lnTo>
                <a:lnTo>
                  <a:pt x="370023" y="401722"/>
                </a:lnTo>
                <a:lnTo>
                  <a:pt x="369110" y="401982"/>
                </a:lnTo>
                <a:lnTo>
                  <a:pt x="368667" y="402269"/>
                </a:lnTo>
                <a:lnTo>
                  <a:pt x="368198" y="402269"/>
                </a:lnTo>
                <a:lnTo>
                  <a:pt x="367311" y="403078"/>
                </a:lnTo>
                <a:lnTo>
                  <a:pt x="367311" y="403626"/>
                </a:lnTo>
                <a:lnTo>
                  <a:pt x="367311" y="404695"/>
                </a:lnTo>
                <a:lnTo>
                  <a:pt x="367077" y="404956"/>
                </a:lnTo>
                <a:lnTo>
                  <a:pt x="366842" y="405243"/>
                </a:lnTo>
                <a:lnTo>
                  <a:pt x="367077" y="405504"/>
                </a:lnTo>
                <a:lnTo>
                  <a:pt x="368875" y="406052"/>
                </a:lnTo>
                <a:lnTo>
                  <a:pt x="369788" y="406052"/>
                </a:lnTo>
                <a:lnTo>
                  <a:pt x="370023" y="406052"/>
                </a:lnTo>
                <a:lnTo>
                  <a:pt x="371352" y="405791"/>
                </a:lnTo>
                <a:lnTo>
                  <a:pt x="372264" y="405504"/>
                </a:lnTo>
                <a:lnTo>
                  <a:pt x="372708" y="405243"/>
                </a:lnTo>
                <a:lnTo>
                  <a:pt x="373385" y="404956"/>
                </a:lnTo>
                <a:lnTo>
                  <a:pt x="374063" y="403626"/>
                </a:lnTo>
                <a:lnTo>
                  <a:pt x="373854" y="402530"/>
                </a:lnTo>
                <a:lnTo>
                  <a:pt x="373385" y="401174"/>
                </a:lnTo>
                <a:lnTo>
                  <a:pt x="373385" y="400365"/>
                </a:lnTo>
                <a:lnTo>
                  <a:pt x="373385" y="399295"/>
                </a:lnTo>
                <a:lnTo>
                  <a:pt x="373385" y="398748"/>
                </a:lnTo>
                <a:lnTo>
                  <a:pt x="373854" y="397939"/>
                </a:lnTo>
                <a:lnTo>
                  <a:pt x="374298" y="397652"/>
                </a:lnTo>
                <a:lnTo>
                  <a:pt x="374741" y="397939"/>
                </a:lnTo>
                <a:lnTo>
                  <a:pt x="375210" y="398200"/>
                </a:lnTo>
                <a:lnTo>
                  <a:pt x="375418" y="398487"/>
                </a:lnTo>
                <a:lnTo>
                  <a:pt x="377686" y="399817"/>
                </a:lnTo>
                <a:lnTo>
                  <a:pt x="379042" y="401174"/>
                </a:lnTo>
                <a:lnTo>
                  <a:pt x="379485" y="402791"/>
                </a:lnTo>
                <a:lnTo>
                  <a:pt x="379719" y="403078"/>
                </a:lnTo>
                <a:lnTo>
                  <a:pt x="379719" y="403626"/>
                </a:lnTo>
                <a:lnTo>
                  <a:pt x="379719" y="404148"/>
                </a:lnTo>
                <a:lnTo>
                  <a:pt x="379485" y="404956"/>
                </a:lnTo>
                <a:lnTo>
                  <a:pt x="378573" y="405791"/>
                </a:lnTo>
                <a:lnTo>
                  <a:pt x="378364" y="406313"/>
                </a:lnTo>
                <a:lnTo>
                  <a:pt x="378129" y="406600"/>
                </a:lnTo>
                <a:lnTo>
                  <a:pt x="377452" y="407121"/>
                </a:lnTo>
                <a:lnTo>
                  <a:pt x="376774" y="406860"/>
                </a:lnTo>
                <a:lnTo>
                  <a:pt x="376539" y="406860"/>
                </a:lnTo>
                <a:lnTo>
                  <a:pt x="374741" y="407669"/>
                </a:lnTo>
                <a:lnTo>
                  <a:pt x="373385" y="408217"/>
                </a:lnTo>
                <a:lnTo>
                  <a:pt x="373177" y="408217"/>
                </a:lnTo>
                <a:lnTo>
                  <a:pt x="372499" y="407930"/>
                </a:lnTo>
                <a:lnTo>
                  <a:pt x="371587" y="408217"/>
                </a:lnTo>
                <a:lnTo>
                  <a:pt x="370909" y="408217"/>
                </a:lnTo>
                <a:lnTo>
                  <a:pt x="370466" y="408217"/>
                </a:lnTo>
                <a:lnTo>
                  <a:pt x="370231" y="408765"/>
                </a:lnTo>
                <a:lnTo>
                  <a:pt x="369788" y="409287"/>
                </a:lnTo>
                <a:lnTo>
                  <a:pt x="369788" y="409834"/>
                </a:lnTo>
                <a:lnTo>
                  <a:pt x="369788" y="410095"/>
                </a:lnTo>
                <a:lnTo>
                  <a:pt x="370023" y="410382"/>
                </a:lnTo>
                <a:lnTo>
                  <a:pt x="370231" y="410643"/>
                </a:lnTo>
                <a:lnTo>
                  <a:pt x="371587" y="411738"/>
                </a:lnTo>
                <a:lnTo>
                  <a:pt x="371821" y="411999"/>
                </a:lnTo>
                <a:lnTo>
                  <a:pt x="373385" y="412808"/>
                </a:lnTo>
                <a:lnTo>
                  <a:pt x="373854" y="413069"/>
                </a:lnTo>
                <a:lnTo>
                  <a:pt x="374532" y="413069"/>
                </a:lnTo>
                <a:lnTo>
                  <a:pt x="375862" y="413356"/>
                </a:lnTo>
                <a:lnTo>
                  <a:pt x="377217" y="413069"/>
                </a:lnTo>
                <a:lnTo>
                  <a:pt x="379042" y="412260"/>
                </a:lnTo>
                <a:lnTo>
                  <a:pt x="380163" y="411452"/>
                </a:lnTo>
                <a:lnTo>
                  <a:pt x="380840" y="410643"/>
                </a:lnTo>
                <a:lnTo>
                  <a:pt x="381727" y="409573"/>
                </a:lnTo>
                <a:lnTo>
                  <a:pt x="382196" y="408217"/>
                </a:lnTo>
                <a:lnTo>
                  <a:pt x="382196" y="407121"/>
                </a:lnTo>
                <a:lnTo>
                  <a:pt x="381961" y="406313"/>
                </a:lnTo>
                <a:lnTo>
                  <a:pt x="381961" y="406052"/>
                </a:lnTo>
                <a:lnTo>
                  <a:pt x="381961" y="405504"/>
                </a:lnTo>
                <a:lnTo>
                  <a:pt x="382196" y="404956"/>
                </a:lnTo>
                <a:lnTo>
                  <a:pt x="382639" y="404435"/>
                </a:lnTo>
                <a:lnTo>
                  <a:pt x="383082" y="403887"/>
                </a:lnTo>
                <a:lnTo>
                  <a:pt x="383551" y="403626"/>
                </a:lnTo>
                <a:lnTo>
                  <a:pt x="383995" y="403339"/>
                </a:lnTo>
                <a:lnTo>
                  <a:pt x="384438" y="403339"/>
                </a:lnTo>
                <a:lnTo>
                  <a:pt x="385116" y="403339"/>
                </a:lnTo>
                <a:lnTo>
                  <a:pt x="385558" y="403626"/>
                </a:lnTo>
                <a:lnTo>
                  <a:pt x="386028" y="403887"/>
                </a:lnTo>
                <a:lnTo>
                  <a:pt x="386236" y="404435"/>
                </a:lnTo>
                <a:lnTo>
                  <a:pt x="386236" y="404695"/>
                </a:lnTo>
                <a:lnTo>
                  <a:pt x="386236" y="406860"/>
                </a:lnTo>
                <a:lnTo>
                  <a:pt x="386028" y="407121"/>
                </a:lnTo>
                <a:lnTo>
                  <a:pt x="385793" y="407669"/>
                </a:lnTo>
                <a:lnTo>
                  <a:pt x="384907" y="409026"/>
                </a:lnTo>
                <a:lnTo>
                  <a:pt x="384438" y="409834"/>
                </a:lnTo>
                <a:lnTo>
                  <a:pt x="383760" y="410382"/>
                </a:lnTo>
                <a:lnTo>
                  <a:pt x="383317" y="410643"/>
                </a:lnTo>
                <a:lnTo>
                  <a:pt x="382639" y="411191"/>
                </a:lnTo>
                <a:lnTo>
                  <a:pt x="381518" y="412260"/>
                </a:lnTo>
                <a:lnTo>
                  <a:pt x="380840" y="413069"/>
                </a:lnTo>
                <a:lnTo>
                  <a:pt x="379485" y="415234"/>
                </a:lnTo>
                <a:lnTo>
                  <a:pt x="379042" y="415782"/>
                </a:lnTo>
                <a:lnTo>
                  <a:pt x="378364" y="416043"/>
                </a:lnTo>
                <a:lnTo>
                  <a:pt x="377217" y="416851"/>
                </a:lnTo>
                <a:lnTo>
                  <a:pt x="377217" y="417138"/>
                </a:lnTo>
                <a:lnTo>
                  <a:pt x="377009" y="417138"/>
                </a:lnTo>
                <a:lnTo>
                  <a:pt x="377217" y="418756"/>
                </a:lnTo>
                <a:lnTo>
                  <a:pt x="377217" y="419303"/>
                </a:lnTo>
                <a:lnTo>
                  <a:pt x="377009" y="419564"/>
                </a:lnTo>
                <a:lnTo>
                  <a:pt x="377009" y="419825"/>
                </a:lnTo>
                <a:lnTo>
                  <a:pt x="377217" y="421729"/>
                </a:lnTo>
                <a:lnTo>
                  <a:pt x="377217" y="423347"/>
                </a:lnTo>
                <a:lnTo>
                  <a:pt x="377217" y="423608"/>
                </a:lnTo>
                <a:lnTo>
                  <a:pt x="377217" y="423894"/>
                </a:lnTo>
                <a:lnTo>
                  <a:pt x="378807" y="426033"/>
                </a:lnTo>
                <a:lnTo>
                  <a:pt x="378807" y="426842"/>
                </a:lnTo>
                <a:lnTo>
                  <a:pt x="378573" y="427651"/>
                </a:lnTo>
                <a:lnTo>
                  <a:pt x="379719" y="428459"/>
                </a:lnTo>
                <a:lnTo>
                  <a:pt x="379719" y="428746"/>
                </a:lnTo>
                <a:lnTo>
                  <a:pt x="379928" y="429294"/>
                </a:lnTo>
                <a:lnTo>
                  <a:pt x="380163" y="429555"/>
                </a:lnTo>
                <a:lnTo>
                  <a:pt x="380606" y="430624"/>
                </a:lnTo>
                <a:lnTo>
                  <a:pt x="381049" y="431172"/>
                </a:lnTo>
                <a:lnTo>
                  <a:pt x="381727" y="431433"/>
                </a:lnTo>
                <a:lnTo>
                  <a:pt x="381961" y="431172"/>
                </a:lnTo>
                <a:lnTo>
                  <a:pt x="382196" y="429816"/>
                </a:lnTo>
                <a:lnTo>
                  <a:pt x="382639" y="429294"/>
                </a:lnTo>
                <a:lnTo>
                  <a:pt x="382639" y="429007"/>
                </a:lnTo>
                <a:lnTo>
                  <a:pt x="383082" y="426842"/>
                </a:lnTo>
                <a:lnTo>
                  <a:pt x="383551" y="426321"/>
                </a:lnTo>
                <a:lnTo>
                  <a:pt x="383760" y="426033"/>
                </a:lnTo>
                <a:lnTo>
                  <a:pt x="383995" y="425773"/>
                </a:lnTo>
                <a:lnTo>
                  <a:pt x="384672" y="425225"/>
                </a:lnTo>
                <a:lnTo>
                  <a:pt x="385350" y="425225"/>
                </a:lnTo>
                <a:lnTo>
                  <a:pt x="386236" y="425225"/>
                </a:lnTo>
                <a:lnTo>
                  <a:pt x="386914" y="425512"/>
                </a:lnTo>
                <a:lnTo>
                  <a:pt x="387383" y="425773"/>
                </a:lnTo>
                <a:lnTo>
                  <a:pt x="387592" y="426321"/>
                </a:lnTo>
                <a:lnTo>
                  <a:pt x="387826" y="426842"/>
                </a:lnTo>
                <a:lnTo>
                  <a:pt x="387826" y="427390"/>
                </a:lnTo>
                <a:lnTo>
                  <a:pt x="387592" y="427938"/>
                </a:lnTo>
                <a:lnTo>
                  <a:pt x="387383" y="428746"/>
                </a:lnTo>
                <a:lnTo>
                  <a:pt x="387149" y="429816"/>
                </a:lnTo>
                <a:lnTo>
                  <a:pt x="386706" y="430624"/>
                </a:lnTo>
                <a:lnTo>
                  <a:pt x="385558" y="431720"/>
                </a:lnTo>
                <a:lnTo>
                  <a:pt x="385350" y="432242"/>
                </a:lnTo>
                <a:lnTo>
                  <a:pt x="385116" y="432242"/>
                </a:lnTo>
                <a:lnTo>
                  <a:pt x="384907" y="432529"/>
                </a:lnTo>
                <a:lnTo>
                  <a:pt x="384907" y="433051"/>
                </a:lnTo>
                <a:lnTo>
                  <a:pt x="384438" y="433051"/>
                </a:lnTo>
                <a:lnTo>
                  <a:pt x="383995" y="433051"/>
                </a:lnTo>
                <a:lnTo>
                  <a:pt x="383995" y="433337"/>
                </a:lnTo>
                <a:lnTo>
                  <a:pt x="383995" y="433598"/>
                </a:lnTo>
                <a:lnTo>
                  <a:pt x="383551" y="433598"/>
                </a:lnTo>
                <a:lnTo>
                  <a:pt x="383082" y="433598"/>
                </a:lnTo>
                <a:lnTo>
                  <a:pt x="382639" y="433859"/>
                </a:lnTo>
                <a:lnTo>
                  <a:pt x="382874" y="435216"/>
                </a:lnTo>
                <a:lnTo>
                  <a:pt x="383082" y="436572"/>
                </a:lnTo>
                <a:lnTo>
                  <a:pt x="383317" y="438998"/>
                </a:lnTo>
                <a:lnTo>
                  <a:pt x="383317" y="441424"/>
                </a:lnTo>
                <a:lnTo>
                  <a:pt x="383317" y="442233"/>
                </a:lnTo>
                <a:lnTo>
                  <a:pt x="383082" y="443041"/>
                </a:lnTo>
                <a:lnTo>
                  <a:pt x="383082" y="443563"/>
                </a:lnTo>
                <a:lnTo>
                  <a:pt x="382874" y="444372"/>
                </a:lnTo>
                <a:lnTo>
                  <a:pt x="382404" y="444659"/>
                </a:lnTo>
                <a:lnTo>
                  <a:pt x="381283" y="445467"/>
                </a:lnTo>
                <a:lnTo>
                  <a:pt x="380163" y="445467"/>
                </a:lnTo>
                <a:lnTo>
                  <a:pt x="378129" y="445728"/>
                </a:lnTo>
                <a:lnTo>
                  <a:pt x="377009" y="445728"/>
                </a:lnTo>
                <a:lnTo>
                  <a:pt x="376096" y="445467"/>
                </a:lnTo>
                <a:lnTo>
                  <a:pt x="375862" y="444919"/>
                </a:lnTo>
                <a:lnTo>
                  <a:pt x="375210" y="444111"/>
                </a:lnTo>
                <a:lnTo>
                  <a:pt x="374975" y="444111"/>
                </a:lnTo>
                <a:lnTo>
                  <a:pt x="374063" y="443850"/>
                </a:lnTo>
                <a:lnTo>
                  <a:pt x="372499" y="444111"/>
                </a:lnTo>
                <a:lnTo>
                  <a:pt x="372030" y="444372"/>
                </a:lnTo>
                <a:lnTo>
                  <a:pt x="371587" y="444659"/>
                </a:lnTo>
                <a:lnTo>
                  <a:pt x="371352" y="444919"/>
                </a:lnTo>
                <a:lnTo>
                  <a:pt x="370674" y="446276"/>
                </a:lnTo>
                <a:lnTo>
                  <a:pt x="370674" y="446798"/>
                </a:lnTo>
                <a:lnTo>
                  <a:pt x="370674" y="448154"/>
                </a:lnTo>
                <a:lnTo>
                  <a:pt x="370674" y="448415"/>
                </a:lnTo>
                <a:lnTo>
                  <a:pt x="370909" y="448415"/>
                </a:lnTo>
                <a:lnTo>
                  <a:pt x="371352" y="448963"/>
                </a:lnTo>
                <a:lnTo>
                  <a:pt x="372264" y="449511"/>
                </a:lnTo>
                <a:lnTo>
                  <a:pt x="372942" y="449772"/>
                </a:lnTo>
                <a:lnTo>
                  <a:pt x="373620" y="450580"/>
                </a:lnTo>
                <a:lnTo>
                  <a:pt x="373620" y="450841"/>
                </a:lnTo>
                <a:lnTo>
                  <a:pt x="373854" y="451128"/>
                </a:lnTo>
                <a:lnTo>
                  <a:pt x="374532" y="451128"/>
                </a:lnTo>
                <a:lnTo>
                  <a:pt x="375210" y="451389"/>
                </a:lnTo>
                <a:lnTo>
                  <a:pt x="376331" y="451937"/>
                </a:lnTo>
                <a:lnTo>
                  <a:pt x="379042" y="454076"/>
                </a:lnTo>
                <a:lnTo>
                  <a:pt x="379485" y="454624"/>
                </a:lnTo>
                <a:lnTo>
                  <a:pt x="379485" y="455171"/>
                </a:lnTo>
                <a:lnTo>
                  <a:pt x="379485" y="455432"/>
                </a:lnTo>
                <a:lnTo>
                  <a:pt x="379042" y="456502"/>
                </a:lnTo>
                <a:lnTo>
                  <a:pt x="378807" y="457571"/>
                </a:lnTo>
                <a:lnTo>
                  <a:pt x="378573" y="458119"/>
                </a:lnTo>
                <a:lnTo>
                  <a:pt x="377686" y="458667"/>
                </a:lnTo>
                <a:lnTo>
                  <a:pt x="377009" y="458928"/>
                </a:lnTo>
                <a:lnTo>
                  <a:pt x="376331" y="458928"/>
                </a:lnTo>
                <a:lnTo>
                  <a:pt x="375653" y="459475"/>
                </a:lnTo>
                <a:lnTo>
                  <a:pt x="374975" y="459736"/>
                </a:lnTo>
                <a:lnTo>
                  <a:pt x="374532" y="460806"/>
                </a:lnTo>
                <a:lnTo>
                  <a:pt x="374532" y="461901"/>
                </a:lnTo>
                <a:lnTo>
                  <a:pt x="363688" y="461614"/>
                </a:lnTo>
                <a:lnTo>
                  <a:pt x="361655" y="461901"/>
                </a:lnTo>
                <a:lnTo>
                  <a:pt x="359413" y="461614"/>
                </a:lnTo>
                <a:lnTo>
                  <a:pt x="358736" y="461614"/>
                </a:lnTo>
                <a:lnTo>
                  <a:pt x="357615" y="461614"/>
                </a:lnTo>
                <a:lnTo>
                  <a:pt x="357145" y="461614"/>
                </a:lnTo>
                <a:lnTo>
                  <a:pt x="356702" y="461614"/>
                </a:lnTo>
                <a:lnTo>
                  <a:pt x="356468" y="461614"/>
                </a:lnTo>
                <a:lnTo>
                  <a:pt x="353548" y="461614"/>
                </a:lnTo>
                <a:lnTo>
                  <a:pt x="351749" y="461614"/>
                </a:lnTo>
                <a:lnTo>
                  <a:pt x="346328" y="461614"/>
                </a:lnTo>
                <a:lnTo>
                  <a:pt x="345207" y="461614"/>
                </a:lnTo>
                <a:lnTo>
                  <a:pt x="343408" y="461614"/>
                </a:lnTo>
                <a:lnTo>
                  <a:pt x="342495" y="461614"/>
                </a:lnTo>
                <a:lnTo>
                  <a:pt x="339576" y="461614"/>
                </a:lnTo>
                <a:lnTo>
                  <a:pt x="338221" y="461614"/>
                </a:lnTo>
                <a:lnTo>
                  <a:pt x="331886" y="461614"/>
                </a:lnTo>
                <a:lnTo>
                  <a:pt x="330557" y="461614"/>
                </a:lnTo>
                <a:lnTo>
                  <a:pt x="329645" y="461614"/>
                </a:lnTo>
                <a:lnTo>
                  <a:pt x="326491" y="461614"/>
                </a:lnTo>
                <a:lnTo>
                  <a:pt x="325578" y="461614"/>
                </a:lnTo>
                <a:lnTo>
                  <a:pt x="324900" y="461614"/>
                </a:lnTo>
                <a:lnTo>
                  <a:pt x="324457" y="461614"/>
                </a:lnTo>
                <a:lnTo>
                  <a:pt x="321303" y="461614"/>
                </a:lnTo>
                <a:lnTo>
                  <a:pt x="316793" y="461354"/>
                </a:lnTo>
                <a:lnTo>
                  <a:pt x="312727" y="461354"/>
                </a:lnTo>
                <a:lnTo>
                  <a:pt x="310694" y="461614"/>
                </a:lnTo>
                <a:lnTo>
                  <a:pt x="305741" y="461354"/>
                </a:lnTo>
                <a:lnTo>
                  <a:pt x="297608" y="461354"/>
                </a:lnTo>
                <a:lnTo>
                  <a:pt x="292212" y="461354"/>
                </a:lnTo>
                <a:lnTo>
                  <a:pt x="289501" y="461354"/>
                </a:lnTo>
                <a:lnTo>
                  <a:pt x="289267" y="461354"/>
                </a:lnTo>
                <a:lnTo>
                  <a:pt x="286582" y="461354"/>
                </a:lnTo>
                <a:lnTo>
                  <a:pt x="283870" y="461354"/>
                </a:lnTo>
                <a:lnTo>
                  <a:pt x="276650" y="461354"/>
                </a:lnTo>
                <a:lnTo>
                  <a:pt x="263564" y="461354"/>
                </a:lnTo>
                <a:lnTo>
                  <a:pt x="259967" y="461354"/>
                </a:lnTo>
                <a:lnTo>
                  <a:pt x="252303" y="461093"/>
                </a:lnTo>
                <a:lnTo>
                  <a:pt x="247559" y="461093"/>
                </a:lnTo>
                <a:lnTo>
                  <a:pt x="244613" y="461093"/>
                </a:lnTo>
                <a:lnTo>
                  <a:pt x="244170" y="461093"/>
                </a:lnTo>
                <a:lnTo>
                  <a:pt x="243936" y="461093"/>
                </a:lnTo>
                <a:lnTo>
                  <a:pt x="241459" y="461093"/>
                </a:lnTo>
                <a:lnTo>
                  <a:pt x="236272" y="460806"/>
                </a:lnTo>
                <a:lnTo>
                  <a:pt x="234917" y="460806"/>
                </a:lnTo>
                <a:lnTo>
                  <a:pt x="233118" y="460806"/>
                </a:lnTo>
                <a:lnTo>
                  <a:pt x="229729" y="460806"/>
                </a:lnTo>
                <a:lnTo>
                  <a:pt x="229521" y="460806"/>
                </a:lnTo>
                <a:lnTo>
                  <a:pt x="227044" y="460806"/>
                </a:lnTo>
                <a:lnTo>
                  <a:pt x="226575" y="460806"/>
                </a:lnTo>
                <a:lnTo>
                  <a:pt x="225689" y="460806"/>
                </a:lnTo>
                <a:lnTo>
                  <a:pt x="212160" y="460545"/>
                </a:lnTo>
                <a:lnTo>
                  <a:pt x="209006" y="460545"/>
                </a:lnTo>
                <a:lnTo>
                  <a:pt x="207859" y="460545"/>
                </a:lnTo>
                <a:lnTo>
                  <a:pt x="207181" y="460545"/>
                </a:lnTo>
                <a:lnTo>
                  <a:pt x="206972" y="460545"/>
                </a:lnTo>
                <a:lnTo>
                  <a:pt x="206503" y="460545"/>
                </a:lnTo>
                <a:lnTo>
                  <a:pt x="205617" y="460545"/>
                </a:lnTo>
                <a:lnTo>
                  <a:pt x="205382" y="460545"/>
                </a:lnTo>
                <a:lnTo>
                  <a:pt x="204470" y="460545"/>
                </a:lnTo>
                <a:lnTo>
                  <a:pt x="197719" y="460545"/>
                </a:lnTo>
                <a:lnTo>
                  <a:pt x="196598" y="460545"/>
                </a:lnTo>
                <a:lnTo>
                  <a:pt x="193887" y="460284"/>
                </a:lnTo>
                <a:lnTo>
                  <a:pt x="192531" y="460284"/>
                </a:lnTo>
                <a:lnTo>
                  <a:pt x="191410" y="460284"/>
                </a:lnTo>
                <a:lnTo>
                  <a:pt x="190055" y="460284"/>
                </a:lnTo>
                <a:lnTo>
                  <a:pt x="187109" y="460284"/>
                </a:lnTo>
                <a:lnTo>
                  <a:pt x="181479" y="460284"/>
                </a:lnTo>
                <a:lnTo>
                  <a:pt x="178768" y="460284"/>
                </a:lnTo>
                <a:lnTo>
                  <a:pt x="176735" y="460284"/>
                </a:lnTo>
                <a:lnTo>
                  <a:pt x="171547" y="459997"/>
                </a:lnTo>
                <a:lnTo>
                  <a:pt x="167950" y="459997"/>
                </a:lnTo>
                <a:lnTo>
                  <a:pt x="167715" y="459997"/>
                </a:lnTo>
                <a:lnTo>
                  <a:pt x="166829" y="459997"/>
                </a:lnTo>
                <a:lnTo>
                  <a:pt x="164561" y="459997"/>
                </a:lnTo>
                <a:lnTo>
                  <a:pt x="162528" y="459997"/>
                </a:lnTo>
                <a:lnTo>
                  <a:pt x="158931" y="459997"/>
                </a:lnTo>
                <a:lnTo>
                  <a:pt x="158487" y="459997"/>
                </a:lnTo>
                <a:lnTo>
                  <a:pt x="154186" y="459997"/>
                </a:lnTo>
                <a:lnTo>
                  <a:pt x="152153" y="459997"/>
                </a:lnTo>
                <a:lnTo>
                  <a:pt x="151476" y="459997"/>
                </a:lnTo>
                <a:lnTo>
                  <a:pt x="149677" y="459997"/>
                </a:lnTo>
                <a:lnTo>
                  <a:pt x="142248" y="459997"/>
                </a:lnTo>
                <a:lnTo>
                  <a:pt x="138624" y="459997"/>
                </a:lnTo>
                <a:lnTo>
                  <a:pt x="134793" y="459997"/>
                </a:lnTo>
                <a:lnTo>
                  <a:pt x="132994" y="459997"/>
                </a:lnTo>
                <a:lnTo>
                  <a:pt x="132759" y="459997"/>
                </a:lnTo>
                <a:lnTo>
                  <a:pt x="129605" y="459997"/>
                </a:lnTo>
                <a:lnTo>
                  <a:pt x="128250" y="459997"/>
                </a:lnTo>
                <a:lnTo>
                  <a:pt x="124887" y="459997"/>
                </a:lnTo>
                <a:lnTo>
                  <a:pt x="122619" y="459997"/>
                </a:lnTo>
                <a:lnTo>
                  <a:pt x="122385" y="459997"/>
                </a:lnTo>
                <a:lnTo>
                  <a:pt x="122176" y="459997"/>
                </a:lnTo>
                <a:lnTo>
                  <a:pt x="119231" y="459997"/>
                </a:lnTo>
                <a:lnTo>
                  <a:pt x="119022" y="459997"/>
                </a:lnTo>
                <a:lnTo>
                  <a:pt x="118787" y="459997"/>
                </a:lnTo>
                <a:lnTo>
                  <a:pt x="118553" y="459997"/>
                </a:lnTo>
                <a:lnTo>
                  <a:pt x="117875" y="459997"/>
                </a:lnTo>
                <a:lnTo>
                  <a:pt x="109325" y="459997"/>
                </a:lnTo>
                <a:lnTo>
                  <a:pt x="102313" y="459997"/>
                </a:lnTo>
                <a:lnTo>
                  <a:pt x="97125" y="459997"/>
                </a:lnTo>
                <a:lnTo>
                  <a:pt x="88341" y="459997"/>
                </a:lnTo>
                <a:lnTo>
                  <a:pt x="87220" y="459997"/>
                </a:lnTo>
                <a:lnTo>
                  <a:pt x="79087" y="459997"/>
                </a:lnTo>
                <a:lnTo>
                  <a:pt x="78409" y="459997"/>
                </a:lnTo>
                <a:lnTo>
                  <a:pt x="75933" y="459997"/>
                </a:lnTo>
                <a:lnTo>
                  <a:pt x="64437" y="459997"/>
                </a:lnTo>
                <a:lnTo>
                  <a:pt x="64203" y="459997"/>
                </a:lnTo>
                <a:lnTo>
                  <a:pt x="63316" y="459997"/>
                </a:lnTo>
                <a:lnTo>
                  <a:pt x="62639" y="459997"/>
                </a:lnTo>
                <a:lnTo>
                  <a:pt x="62404" y="459997"/>
                </a:lnTo>
                <a:lnTo>
                  <a:pt x="62404" y="452197"/>
                </a:lnTo>
                <a:lnTo>
                  <a:pt x="62404" y="451389"/>
                </a:lnTo>
                <a:lnTo>
                  <a:pt x="62639" y="450319"/>
                </a:lnTo>
                <a:lnTo>
                  <a:pt x="62404" y="447085"/>
                </a:lnTo>
                <a:lnTo>
                  <a:pt x="62404" y="445181"/>
                </a:lnTo>
                <a:lnTo>
                  <a:pt x="62404" y="444372"/>
                </a:lnTo>
                <a:lnTo>
                  <a:pt x="62404" y="443850"/>
                </a:lnTo>
                <a:lnTo>
                  <a:pt x="62639" y="441685"/>
                </a:lnTo>
                <a:lnTo>
                  <a:pt x="62639" y="436572"/>
                </a:lnTo>
                <a:lnTo>
                  <a:pt x="62639" y="436024"/>
                </a:lnTo>
                <a:lnTo>
                  <a:pt x="62639" y="434407"/>
                </a:lnTo>
                <a:lnTo>
                  <a:pt x="62639" y="431172"/>
                </a:lnTo>
                <a:lnTo>
                  <a:pt x="62404" y="430103"/>
                </a:lnTo>
                <a:lnTo>
                  <a:pt x="62404" y="429816"/>
                </a:lnTo>
                <a:lnTo>
                  <a:pt x="62404" y="429294"/>
                </a:lnTo>
                <a:lnTo>
                  <a:pt x="62404" y="428459"/>
                </a:lnTo>
                <a:lnTo>
                  <a:pt x="62404" y="427129"/>
                </a:lnTo>
                <a:lnTo>
                  <a:pt x="62404" y="419564"/>
                </a:lnTo>
                <a:lnTo>
                  <a:pt x="62404" y="418469"/>
                </a:lnTo>
                <a:lnTo>
                  <a:pt x="62404" y="417947"/>
                </a:lnTo>
                <a:lnTo>
                  <a:pt x="62404" y="417399"/>
                </a:lnTo>
                <a:lnTo>
                  <a:pt x="62404" y="417138"/>
                </a:lnTo>
                <a:lnTo>
                  <a:pt x="62404" y="416851"/>
                </a:lnTo>
                <a:lnTo>
                  <a:pt x="62404" y="416590"/>
                </a:lnTo>
                <a:lnTo>
                  <a:pt x="62404" y="415782"/>
                </a:lnTo>
                <a:lnTo>
                  <a:pt x="62639" y="414165"/>
                </a:lnTo>
                <a:lnTo>
                  <a:pt x="62404" y="413356"/>
                </a:lnTo>
                <a:lnTo>
                  <a:pt x="62404" y="413069"/>
                </a:lnTo>
                <a:lnTo>
                  <a:pt x="62404" y="412260"/>
                </a:lnTo>
                <a:lnTo>
                  <a:pt x="62404" y="411999"/>
                </a:lnTo>
                <a:lnTo>
                  <a:pt x="62404" y="410643"/>
                </a:lnTo>
                <a:lnTo>
                  <a:pt x="62639" y="409834"/>
                </a:lnTo>
                <a:lnTo>
                  <a:pt x="62639" y="408765"/>
                </a:lnTo>
                <a:lnTo>
                  <a:pt x="62639" y="407930"/>
                </a:lnTo>
                <a:lnTo>
                  <a:pt x="62404" y="406860"/>
                </a:lnTo>
                <a:lnTo>
                  <a:pt x="62404" y="406600"/>
                </a:lnTo>
                <a:lnTo>
                  <a:pt x="62404" y="406052"/>
                </a:lnTo>
                <a:lnTo>
                  <a:pt x="62404" y="405791"/>
                </a:lnTo>
                <a:lnTo>
                  <a:pt x="62404" y="405504"/>
                </a:lnTo>
                <a:lnTo>
                  <a:pt x="62404" y="405243"/>
                </a:lnTo>
                <a:lnTo>
                  <a:pt x="62404" y="404695"/>
                </a:lnTo>
                <a:lnTo>
                  <a:pt x="62404" y="404148"/>
                </a:lnTo>
                <a:lnTo>
                  <a:pt x="62404" y="403626"/>
                </a:lnTo>
                <a:lnTo>
                  <a:pt x="62404" y="402791"/>
                </a:lnTo>
                <a:lnTo>
                  <a:pt x="62404" y="401461"/>
                </a:lnTo>
                <a:lnTo>
                  <a:pt x="62404" y="399009"/>
                </a:lnTo>
                <a:lnTo>
                  <a:pt x="62404" y="398748"/>
                </a:lnTo>
                <a:lnTo>
                  <a:pt x="62404" y="398487"/>
                </a:lnTo>
                <a:lnTo>
                  <a:pt x="62404" y="398200"/>
                </a:lnTo>
                <a:lnTo>
                  <a:pt x="62404" y="393870"/>
                </a:lnTo>
                <a:lnTo>
                  <a:pt x="62404" y="391966"/>
                </a:lnTo>
                <a:lnTo>
                  <a:pt x="62404" y="390896"/>
                </a:lnTo>
                <a:lnTo>
                  <a:pt x="62404" y="390635"/>
                </a:lnTo>
                <a:lnTo>
                  <a:pt x="62404" y="390896"/>
                </a:lnTo>
                <a:lnTo>
                  <a:pt x="62196" y="390896"/>
                </a:lnTo>
                <a:lnTo>
                  <a:pt x="61726" y="390896"/>
                </a:lnTo>
                <a:lnTo>
                  <a:pt x="61518" y="390635"/>
                </a:lnTo>
                <a:lnTo>
                  <a:pt x="61048" y="390896"/>
                </a:lnTo>
                <a:lnTo>
                  <a:pt x="60371" y="391157"/>
                </a:lnTo>
                <a:lnTo>
                  <a:pt x="60162" y="390896"/>
                </a:lnTo>
                <a:lnTo>
                  <a:pt x="59693" y="390635"/>
                </a:lnTo>
                <a:lnTo>
                  <a:pt x="59250" y="390635"/>
                </a:lnTo>
                <a:lnTo>
                  <a:pt x="59250" y="390348"/>
                </a:lnTo>
                <a:lnTo>
                  <a:pt x="59250" y="389801"/>
                </a:lnTo>
                <a:lnTo>
                  <a:pt x="59484" y="389801"/>
                </a:lnTo>
                <a:lnTo>
                  <a:pt x="59693" y="389539"/>
                </a:lnTo>
                <a:lnTo>
                  <a:pt x="59928" y="389539"/>
                </a:lnTo>
                <a:lnTo>
                  <a:pt x="60606" y="389801"/>
                </a:lnTo>
                <a:lnTo>
                  <a:pt x="61048" y="389539"/>
                </a:lnTo>
                <a:lnTo>
                  <a:pt x="61048" y="388731"/>
                </a:lnTo>
                <a:lnTo>
                  <a:pt x="60606" y="388470"/>
                </a:lnTo>
                <a:lnTo>
                  <a:pt x="59928" y="388470"/>
                </a:lnTo>
                <a:lnTo>
                  <a:pt x="59693" y="388183"/>
                </a:lnTo>
                <a:lnTo>
                  <a:pt x="59693" y="387922"/>
                </a:lnTo>
                <a:lnTo>
                  <a:pt x="59484" y="387922"/>
                </a:lnTo>
                <a:lnTo>
                  <a:pt x="59484" y="387635"/>
                </a:lnTo>
                <a:lnTo>
                  <a:pt x="59484" y="387922"/>
                </a:lnTo>
                <a:lnTo>
                  <a:pt x="59250" y="388183"/>
                </a:lnTo>
                <a:lnTo>
                  <a:pt x="58129" y="387635"/>
                </a:lnTo>
                <a:lnTo>
                  <a:pt x="57451" y="387635"/>
                </a:lnTo>
                <a:lnTo>
                  <a:pt x="56539" y="387922"/>
                </a:lnTo>
                <a:lnTo>
                  <a:pt x="56330" y="388183"/>
                </a:lnTo>
                <a:lnTo>
                  <a:pt x="56096" y="388470"/>
                </a:lnTo>
                <a:lnTo>
                  <a:pt x="54975" y="388731"/>
                </a:lnTo>
                <a:lnTo>
                  <a:pt x="54063" y="388731"/>
                </a:lnTo>
                <a:lnTo>
                  <a:pt x="54063" y="388992"/>
                </a:lnTo>
                <a:lnTo>
                  <a:pt x="54063" y="389539"/>
                </a:lnTo>
                <a:lnTo>
                  <a:pt x="53828" y="390635"/>
                </a:lnTo>
                <a:lnTo>
                  <a:pt x="53385" y="390896"/>
                </a:lnTo>
                <a:lnTo>
                  <a:pt x="53150" y="390896"/>
                </a:lnTo>
                <a:lnTo>
                  <a:pt x="52942" y="390635"/>
                </a:lnTo>
                <a:lnTo>
                  <a:pt x="52707" y="390087"/>
                </a:lnTo>
                <a:lnTo>
                  <a:pt x="52707" y="388470"/>
                </a:lnTo>
                <a:lnTo>
                  <a:pt x="52498" y="388183"/>
                </a:lnTo>
                <a:lnTo>
                  <a:pt x="52264" y="388183"/>
                </a:lnTo>
                <a:lnTo>
                  <a:pt x="51586" y="388992"/>
                </a:lnTo>
                <a:lnTo>
                  <a:pt x="51352" y="388992"/>
                </a:lnTo>
                <a:lnTo>
                  <a:pt x="51143" y="388992"/>
                </a:lnTo>
                <a:lnTo>
                  <a:pt x="50674" y="388731"/>
                </a:lnTo>
                <a:lnTo>
                  <a:pt x="50674" y="388470"/>
                </a:lnTo>
                <a:lnTo>
                  <a:pt x="50674" y="388183"/>
                </a:lnTo>
                <a:lnTo>
                  <a:pt x="50908" y="387922"/>
                </a:lnTo>
                <a:lnTo>
                  <a:pt x="51352" y="387635"/>
                </a:lnTo>
                <a:lnTo>
                  <a:pt x="51586" y="387374"/>
                </a:lnTo>
                <a:lnTo>
                  <a:pt x="51821" y="387114"/>
                </a:lnTo>
                <a:lnTo>
                  <a:pt x="51821" y="386827"/>
                </a:lnTo>
                <a:lnTo>
                  <a:pt x="51586" y="386827"/>
                </a:lnTo>
                <a:lnTo>
                  <a:pt x="51352" y="386827"/>
                </a:lnTo>
                <a:lnTo>
                  <a:pt x="51143" y="387114"/>
                </a:lnTo>
                <a:lnTo>
                  <a:pt x="50674" y="387635"/>
                </a:lnTo>
                <a:lnTo>
                  <a:pt x="50231" y="387635"/>
                </a:lnTo>
                <a:lnTo>
                  <a:pt x="49788" y="387114"/>
                </a:lnTo>
                <a:lnTo>
                  <a:pt x="49553" y="387114"/>
                </a:lnTo>
                <a:lnTo>
                  <a:pt x="49788" y="386018"/>
                </a:lnTo>
                <a:lnTo>
                  <a:pt x="49553" y="386018"/>
                </a:lnTo>
                <a:lnTo>
                  <a:pt x="47989" y="385757"/>
                </a:lnTo>
                <a:lnTo>
                  <a:pt x="47520" y="385470"/>
                </a:lnTo>
                <a:lnTo>
                  <a:pt x="47311" y="385209"/>
                </a:lnTo>
                <a:lnTo>
                  <a:pt x="46842" y="385757"/>
                </a:lnTo>
                <a:lnTo>
                  <a:pt x="46399" y="386018"/>
                </a:lnTo>
                <a:lnTo>
                  <a:pt x="46164" y="386827"/>
                </a:lnTo>
                <a:lnTo>
                  <a:pt x="45956" y="386827"/>
                </a:lnTo>
                <a:lnTo>
                  <a:pt x="45486" y="386827"/>
                </a:lnTo>
                <a:lnTo>
                  <a:pt x="45043" y="387114"/>
                </a:lnTo>
                <a:lnTo>
                  <a:pt x="44809" y="386827"/>
                </a:lnTo>
                <a:lnTo>
                  <a:pt x="44365" y="386566"/>
                </a:lnTo>
                <a:lnTo>
                  <a:pt x="44131" y="386566"/>
                </a:lnTo>
                <a:lnTo>
                  <a:pt x="43922" y="386566"/>
                </a:lnTo>
                <a:lnTo>
                  <a:pt x="43688" y="387114"/>
                </a:lnTo>
                <a:lnTo>
                  <a:pt x="43688" y="387635"/>
                </a:lnTo>
                <a:lnTo>
                  <a:pt x="44365" y="387922"/>
                </a:lnTo>
                <a:lnTo>
                  <a:pt x="44600" y="387922"/>
                </a:lnTo>
                <a:lnTo>
                  <a:pt x="45043" y="387635"/>
                </a:lnTo>
                <a:lnTo>
                  <a:pt x="45278" y="387635"/>
                </a:lnTo>
                <a:lnTo>
                  <a:pt x="45956" y="387922"/>
                </a:lnTo>
                <a:lnTo>
                  <a:pt x="46164" y="387922"/>
                </a:lnTo>
                <a:lnTo>
                  <a:pt x="46399" y="388470"/>
                </a:lnTo>
                <a:lnTo>
                  <a:pt x="46633" y="389279"/>
                </a:lnTo>
                <a:lnTo>
                  <a:pt x="46399" y="390087"/>
                </a:lnTo>
                <a:lnTo>
                  <a:pt x="46164" y="390087"/>
                </a:lnTo>
                <a:lnTo>
                  <a:pt x="45956" y="390348"/>
                </a:lnTo>
                <a:lnTo>
                  <a:pt x="45721" y="390348"/>
                </a:lnTo>
                <a:lnTo>
                  <a:pt x="45486" y="390348"/>
                </a:lnTo>
                <a:lnTo>
                  <a:pt x="45278" y="390087"/>
                </a:lnTo>
                <a:lnTo>
                  <a:pt x="45043" y="388731"/>
                </a:lnTo>
                <a:lnTo>
                  <a:pt x="44809" y="388731"/>
                </a:lnTo>
                <a:lnTo>
                  <a:pt x="44600" y="388731"/>
                </a:lnTo>
                <a:lnTo>
                  <a:pt x="43922" y="389279"/>
                </a:lnTo>
                <a:lnTo>
                  <a:pt x="43688" y="389539"/>
                </a:lnTo>
                <a:lnTo>
                  <a:pt x="43453" y="390087"/>
                </a:lnTo>
                <a:lnTo>
                  <a:pt x="43010" y="390348"/>
                </a:lnTo>
                <a:lnTo>
                  <a:pt x="42567" y="390635"/>
                </a:lnTo>
                <a:lnTo>
                  <a:pt x="42124" y="390635"/>
                </a:lnTo>
                <a:lnTo>
                  <a:pt x="41889" y="390635"/>
                </a:lnTo>
                <a:lnTo>
                  <a:pt x="41446" y="390635"/>
                </a:lnTo>
                <a:lnTo>
                  <a:pt x="40091" y="390087"/>
                </a:lnTo>
                <a:lnTo>
                  <a:pt x="39856" y="389801"/>
                </a:lnTo>
                <a:lnTo>
                  <a:pt x="39856" y="389539"/>
                </a:lnTo>
                <a:lnTo>
                  <a:pt x="39856" y="388992"/>
                </a:lnTo>
                <a:lnTo>
                  <a:pt x="40768" y="387922"/>
                </a:lnTo>
                <a:lnTo>
                  <a:pt x="41211" y="387635"/>
                </a:lnTo>
                <a:lnTo>
                  <a:pt x="41446" y="387374"/>
                </a:lnTo>
                <a:lnTo>
                  <a:pt x="41446" y="387114"/>
                </a:lnTo>
                <a:lnTo>
                  <a:pt x="41446" y="386279"/>
                </a:lnTo>
                <a:lnTo>
                  <a:pt x="41446" y="386018"/>
                </a:lnTo>
                <a:lnTo>
                  <a:pt x="41211" y="385757"/>
                </a:lnTo>
                <a:lnTo>
                  <a:pt x="40768" y="385757"/>
                </a:lnTo>
                <a:lnTo>
                  <a:pt x="40534" y="386018"/>
                </a:lnTo>
                <a:lnTo>
                  <a:pt x="39856" y="386279"/>
                </a:lnTo>
                <a:lnTo>
                  <a:pt x="39178" y="386827"/>
                </a:lnTo>
                <a:lnTo>
                  <a:pt x="38735" y="387374"/>
                </a:lnTo>
                <a:lnTo>
                  <a:pt x="38292" y="387922"/>
                </a:lnTo>
                <a:lnTo>
                  <a:pt x="37823" y="388992"/>
                </a:lnTo>
                <a:lnTo>
                  <a:pt x="37823" y="389279"/>
                </a:lnTo>
                <a:lnTo>
                  <a:pt x="37614" y="389539"/>
                </a:lnTo>
                <a:lnTo>
                  <a:pt x="37380" y="389801"/>
                </a:lnTo>
                <a:lnTo>
                  <a:pt x="37380" y="390087"/>
                </a:lnTo>
                <a:lnTo>
                  <a:pt x="36936" y="390087"/>
                </a:lnTo>
                <a:lnTo>
                  <a:pt x="36024" y="390087"/>
                </a:lnTo>
                <a:lnTo>
                  <a:pt x="35790" y="390087"/>
                </a:lnTo>
                <a:lnTo>
                  <a:pt x="35581" y="389801"/>
                </a:lnTo>
                <a:lnTo>
                  <a:pt x="35581" y="389279"/>
                </a:lnTo>
                <a:lnTo>
                  <a:pt x="35790" y="388731"/>
                </a:lnTo>
                <a:lnTo>
                  <a:pt x="36467" y="387922"/>
                </a:lnTo>
                <a:lnTo>
                  <a:pt x="36702" y="387635"/>
                </a:lnTo>
                <a:lnTo>
                  <a:pt x="36702" y="387374"/>
                </a:lnTo>
                <a:lnTo>
                  <a:pt x="36467" y="387114"/>
                </a:lnTo>
                <a:lnTo>
                  <a:pt x="36467" y="386827"/>
                </a:lnTo>
                <a:lnTo>
                  <a:pt x="36024" y="386827"/>
                </a:lnTo>
                <a:lnTo>
                  <a:pt x="35790" y="386827"/>
                </a:lnTo>
                <a:lnTo>
                  <a:pt x="35346" y="387114"/>
                </a:lnTo>
                <a:lnTo>
                  <a:pt x="34903" y="387635"/>
                </a:lnTo>
                <a:lnTo>
                  <a:pt x="34434" y="387922"/>
                </a:lnTo>
                <a:lnTo>
                  <a:pt x="34226" y="388731"/>
                </a:lnTo>
                <a:lnTo>
                  <a:pt x="33756" y="389801"/>
                </a:lnTo>
                <a:lnTo>
                  <a:pt x="33991" y="390087"/>
                </a:lnTo>
                <a:lnTo>
                  <a:pt x="33991" y="390348"/>
                </a:lnTo>
                <a:lnTo>
                  <a:pt x="33756" y="390635"/>
                </a:lnTo>
                <a:lnTo>
                  <a:pt x="33548" y="390896"/>
                </a:lnTo>
                <a:lnTo>
                  <a:pt x="32635" y="391157"/>
                </a:lnTo>
                <a:lnTo>
                  <a:pt x="32192" y="391157"/>
                </a:lnTo>
                <a:lnTo>
                  <a:pt x="31749" y="390896"/>
                </a:lnTo>
                <a:lnTo>
                  <a:pt x="31280" y="390635"/>
                </a:lnTo>
                <a:lnTo>
                  <a:pt x="31071" y="390348"/>
                </a:lnTo>
                <a:lnTo>
                  <a:pt x="31071" y="390087"/>
                </a:lnTo>
                <a:lnTo>
                  <a:pt x="30837" y="389279"/>
                </a:lnTo>
                <a:lnTo>
                  <a:pt x="30393" y="388731"/>
                </a:lnTo>
                <a:lnTo>
                  <a:pt x="30159" y="388731"/>
                </a:lnTo>
                <a:lnTo>
                  <a:pt x="29924" y="388731"/>
                </a:lnTo>
                <a:lnTo>
                  <a:pt x="29716" y="388731"/>
                </a:lnTo>
                <a:lnTo>
                  <a:pt x="29038" y="389539"/>
                </a:lnTo>
                <a:lnTo>
                  <a:pt x="29481" y="390635"/>
                </a:lnTo>
                <a:lnTo>
                  <a:pt x="29481" y="390896"/>
                </a:lnTo>
                <a:lnTo>
                  <a:pt x="29247" y="391157"/>
                </a:lnTo>
                <a:lnTo>
                  <a:pt x="28569" y="391966"/>
                </a:lnTo>
                <a:lnTo>
                  <a:pt x="28360" y="391966"/>
                </a:lnTo>
                <a:lnTo>
                  <a:pt x="27917" y="391705"/>
                </a:lnTo>
                <a:lnTo>
                  <a:pt x="27683" y="391705"/>
                </a:lnTo>
                <a:lnTo>
                  <a:pt x="26770" y="391705"/>
                </a:lnTo>
                <a:lnTo>
                  <a:pt x="25884" y="391705"/>
                </a:lnTo>
                <a:lnTo>
                  <a:pt x="25206" y="391705"/>
                </a:lnTo>
                <a:lnTo>
                  <a:pt x="24972" y="391444"/>
                </a:lnTo>
                <a:lnTo>
                  <a:pt x="24528" y="390896"/>
                </a:lnTo>
                <a:lnTo>
                  <a:pt x="24059" y="390635"/>
                </a:lnTo>
                <a:lnTo>
                  <a:pt x="23851" y="390087"/>
                </a:lnTo>
                <a:lnTo>
                  <a:pt x="23616" y="389801"/>
                </a:lnTo>
                <a:lnTo>
                  <a:pt x="23616" y="389279"/>
                </a:lnTo>
                <a:lnTo>
                  <a:pt x="24059" y="388992"/>
                </a:lnTo>
                <a:lnTo>
                  <a:pt x="24528" y="388992"/>
                </a:lnTo>
                <a:lnTo>
                  <a:pt x="25206" y="388992"/>
                </a:lnTo>
                <a:lnTo>
                  <a:pt x="25649" y="388731"/>
                </a:lnTo>
                <a:lnTo>
                  <a:pt x="25884" y="388470"/>
                </a:lnTo>
                <a:lnTo>
                  <a:pt x="26092" y="388183"/>
                </a:lnTo>
                <a:lnTo>
                  <a:pt x="26092" y="387922"/>
                </a:lnTo>
                <a:lnTo>
                  <a:pt x="26092" y="387374"/>
                </a:lnTo>
                <a:lnTo>
                  <a:pt x="26092" y="387114"/>
                </a:lnTo>
                <a:lnTo>
                  <a:pt x="25649" y="386566"/>
                </a:lnTo>
                <a:lnTo>
                  <a:pt x="25415" y="386827"/>
                </a:lnTo>
                <a:lnTo>
                  <a:pt x="24059" y="388183"/>
                </a:lnTo>
                <a:lnTo>
                  <a:pt x="23408" y="388731"/>
                </a:lnTo>
                <a:lnTo>
                  <a:pt x="22938" y="388731"/>
                </a:lnTo>
                <a:lnTo>
                  <a:pt x="22495" y="388470"/>
                </a:lnTo>
                <a:lnTo>
                  <a:pt x="22260" y="388470"/>
                </a:lnTo>
                <a:lnTo>
                  <a:pt x="20905" y="386279"/>
                </a:lnTo>
                <a:lnTo>
                  <a:pt x="20905" y="386018"/>
                </a:lnTo>
                <a:lnTo>
                  <a:pt x="20462" y="385757"/>
                </a:lnTo>
                <a:lnTo>
                  <a:pt x="19550" y="385209"/>
                </a:lnTo>
                <a:lnTo>
                  <a:pt x="19341" y="385470"/>
                </a:lnTo>
                <a:lnTo>
                  <a:pt x="19106" y="385757"/>
                </a:lnTo>
                <a:lnTo>
                  <a:pt x="18429" y="385757"/>
                </a:lnTo>
                <a:lnTo>
                  <a:pt x="18220" y="385757"/>
                </a:lnTo>
                <a:lnTo>
                  <a:pt x="17985" y="385470"/>
                </a:lnTo>
                <a:lnTo>
                  <a:pt x="17543" y="384661"/>
                </a:lnTo>
                <a:lnTo>
                  <a:pt x="17308" y="384661"/>
                </a:lnTo>
                <a:lnTo>
                  <a:pt x="16395" y="384661"/>
                </a:lnTo>
                <a:lnTo>
                  <a:pt x="16187" y="384401"/>
                </a:lnTo>
                <a:lnTo>
                  <a:pt x="15952" y="384114"/>
                </a:lnTo>
                <a:lnTo>
                  <a:pt x="15952" y="383853"/>
                </a:lnTo>
                <a:lnTo>
                  <a:pt x="16187" y="383592"/>
                </a:lnTo>
                <a:lnTo>
                  <a:pt x="17073" y="383044"/>
                </a:lnTo>
                <a:lnTo>
                  <a:pt x="17751" y="382496"/>
                </a:lnTo>
                <a:lnTo>
                  <a:pt x="17985" y="382236"/>
                </a:lnTo>
                <a:lnTo>
                  <a:pt x="18220" y="381949"/>
                </a:lnTo>
                <a:lnTo>
                  <a:pt x="17985" y="381688"/>
                </a:lnTo>
                <a:lnTo>
                  <a:pt x="17751" y="381401"/>
                </a:lnTo>
                <a:lnTo>
                  <a:pt x="17308" y="381401"/>
                </a:lnTo>
                <a:lnTo>
                  <a:pt x="17073" y="381140"/>
                </a:lnTo>
                <a:lnTo>
                  <a:pt x="17073" y="380592"/>
                </a:lnTo>
                <a:lnTo>
                  <a:pt x="17543" y="380331"/>
                </a:lnTo>
                <a:lnTo>
                  <a:pt x="18663" y="380070"/>
                </a:lnTo>
                <a:lnTo>
                  <a:pt x="18663" y="379783"/>
                </a:lnTo>
                <a:lnTo>
                  <a:pt x="18663" y="379236"/>
                </a:lnTo>
                <a:lnTo>
                  <a:pt x="18429" y="378975"/>
                </a:lnTo>
                <a:lnTo>
                  <a:pt x="17751" y="378714"/>
                </a:lnTo>
                <a:lnTo>
                  <a:pt x="17308" y="378714"/>
                </a:lnTo>
                <a:lnTo>
                  <a:pt x="17073" y="378714"/>
                </a:lnTo>
                <a:lnTo>
                  <a:pt x="16865" y="379523"/>
                </a:lnTo>
                <a:lnTo>
                  <a:pt x="16630" y="379783"/>
                </a:lnTo>
                <a:lnTo>
                  <a:pt x="15509" y="379523"/>
                </a:lnTo>
                <a:lnTo>
                  <a:pt x="15040" y="379523"/>
                </a:lnTo>
                <a:lnTo>
                  <a:pt x="14597" y="379523"/>
                </a:lnTo>
                <a:lnTo>
                  <a:pt x="14597" y="377618"/>
                </a:lnTo>
                <a:lnTo>
                  <a:pt x="14597" y="376262"/>
                </a:lnTo>
                <a:lnTo>
                  <a:pt x="14597" y="373001"/>
                </a:lnTo>
                <a:lnTo>
                  <a:pt x="14597" y="372453"/>
                </a:lnTo>
                <a:lnTo>
                  <a:pt x="14597" y="370027"/>
                </a:lnTo>
                <a:lnTo>
                  <a:pt x="14597" y="369219"/>
                </a:lnTo>
                <a:lnTo>
                  <a:pt x="14831" y="368384"/>
                </a:lnTo>
                <a:lnTo>
                  <a:pt x="14831" y="367862"/>
                </a:lnTo>
                <a:lnTo>
                  <a:pt x="14831" y="366767"/>
                </a:lnTo>
                <a:lnTo>
                  <a:pt x="14831" y="364862"/>
                </a:lnTo>
                <a:lnTo>
                  <a:pt x="14831" y="364602"/>
                </a:lnTo>
                <a:lnTo>
                  <a:pt x="14831" y="364054"/>
                </a:lnTo>
                <a:lnTo>
                  <a:pt x="14831" y="362958"/>
                </a:lnTo>
                <a:lnTo>
                  <a:pt x="14831" y="359724"/>
                </a:lnTo>
                <a:lnTo>
                  <a:pt x="15040" y="358889"/>
                </a:lnTo>
                <a:lnTo>
                  <a:pt x="15040" y="358080"/>
                </a:lnTo>
                <a:lnTo>
                  <a:pt x="15040" y="355367"/>
                </a:lnTo>
                <a:lnTo>
                  <a:pt x="15040" y="354559"/>
                </a:lnTo>
                <a:lnTo>
                  <a:pt x="15040" y="351846"/>
                </a:lnTo>
                <a:lnTo>
                  <a:pt x="15040" y="351011"/>
                </a:lnTo>
                <a:lnTo>
                  <a:pt x="15275" y="347750"/>
                </a:lnTo>
                <a:lnTo>
                  <a:pt x="15509" y="340420"/>
                </a:lnTo>
                <a:lnTo>
                  <a:pt x="15509" y="339872"/>
                </a:lnTo>
                <a:lnTo>
                  <a:pt x="15509" y="338229"/>
                </a:lnTo>
                <a:lnTo>
                  <a:pt x="15509" y="337968"/>
                </a:lnTo>
                <a:lnTo>
                  <a:pt x="15718" y="330064"/>
                </a:lnTo>
                <a:lnTo>
                  <a:pt x="15718" y="329803"/>
                </a:lnTo>
                <a:lnTo>
                  <a:pt x="15718" y="329516"/>
                </a:lnTo>
                <a:lnTo>
                  <a:pt x="15718" y="324351"/>
                </a:lnTo>
                <a:lnTo>
                  <a:pt x="15952" y="318899"/>
                </a:lnTo>
                <a:lnTo>
                  <a:pt x="16187" y="311282"/>
                </a:lnTo>
                <a:lnTo>
                  <a:pt x="16187" y="307448"/>
                </a:lnTo>
                <a:lnTo>
                  <a:pt x="16395" y="299544"/>
                </a:lnTo>
                <a:lnTo>
                  <a:pt x="16630" y="288875"/>
                </a:lnTo>
                <a:lnTo>
                  <a:pt x="16630" y="286162"/>
                </a:lnTo>
                <a:lnTo>
                  <a:pt x="16630" y="285066"/>
                </a:lnTo>
                <a:lnTo>
                  <a:pt x="16865" y="282588"/>
                </a:lnTo>
                <a:lnTo>
                  <a:pt x="16865" y="279327"/>
                </a:lnTo>
                <a:lnTo>
                  <a:pt x="16865" y="277945"/>
                </a:lnTo>
                <a:lnTo>
                  <a:pt x="16865" y="277136"/>
                </a:lnTo>
                <a:lnTo>
                  <a:pt x="16865" y="275493"/>
                </a:lnTo>
                <a:lnTo>
                  <a:pt x="17073" y="273562"/>
                </a:lnTo>
                <a:lnTo>
                  <a:pt x="17073" y="271371"/>
                </a:lnTo>
                <a:lnTo>
                  <a:pt x="17073" y="265632"/>
                </a:lnTo>
                <a:lnTo>
                  <a:pt x="17073" y="265345"/>
                </a:lnTo>
                <a:lnTo>
                  <a:pt x="17308" y="262058"/>
                </a:lnTo>
                <a:lnTo>
                  <a:pt x="17308" y="260702"/>
                </a:lnTo>
                <a:lnTo>
                  <a:pt x="17308" y="260415"/>
                </a:lnTo>
                <a:lnTo>
                  <a:pt x="17543" y="254129"/>
                </a:lnTo>
                <a:lnTo>
                  <a:pt x="17543" y="250555"/>
                </a:lnTo>
                <a:lnTo>
                  <a:pt x="17543" y="249198"/>
                </a:lnTo>
                <a:lnTo>
                  <a:pt x="17543" y="248911"/>
                </a:lnTo>
                <a:lnTo>
                  <a:pt x="17543" y="247816"/>
                </a:lnTo>
                <a:lnTo>
                  <a:pt x="17751" y="242886"/>
                </a:lnTo>
                <a:lnTo>
                  <a:pt x="17751" y="242599"/>
                </a:lnTo>
                <a:lnTo>
                  <a:pt x="17751" y="242051"/>
                </a:lnTo>
                <a:lnTo>
                  <a:pt x="17751" y="241242"/>
                </a:lnTo>
                <a:lnTo>
                  <a:pt x="17751" y="239312"/>
                </a:lnTo>
                <a:lnTo>
                  <a:pt x="17751" y="237121"/>
                </a:lnTo>
                <a:lnTo>
                  <a:pt x="17985" y="236286"/>
                </a:lnTo>
                <a:lnTo>
                  <a:pt x="17985" y="231617"/>
                </a:lnTo>
                <a:lnTo>
                  <a:pt x="18220" y="223373"/>
                </a:lnTo>
                <a:lnTo>
                  <a:pt x="18220" y="223113"/>
                </a:lnTo>
                <a:lnTo>
                  <a:pt x="18220" y="221730"/>
                </a:lnTo>
                <a:lnTo>
                  <a:pt x="18429" y="220087"/>
                </a:lnTo>
                <a:lnTo>
                  <a:pt x="18429" y="219800"/>
                </a:lnTo>
                <a:lnTo>
                  <a:pt x="18429" y="219252"/>
                </a:lnTo>
                <a:lnTo>
                  <a:pt x="18429" y="218965"/>
                </a:lnTo>
                <a:lnTo>
                  <a:pt x="18429" y="217061"/>
                </a:lnTo>
                <a:lnTo>
                  <a:pt x="18429" y="215130"/>
                </a:lnTo>
                <a:lnTo>
                  <a:pt x="18429" y="214583"/>
                </a:lnTo>
                <a:lnTo>
                  <a:pt x="18429" y="214296"/>
                </a:lnTo>
                <a:lnTo>
                  <a:pt x="18663" y="209339"/>
                </a:lnTo>
                <a:lnTo>
                  <a:pt x="18663" y="208244"/>
                </a:lnTo>
                <a:lnTo>
                  <a:pt x="18872" y="203574"/>
                </a:lnTo>
                <a:lnTo>
                  <a:pt x="18872" y="200809"/>
                </a:lnTo>
                <a:lnTo>
                  <a:pt x="18872" y="200262"/>
                </a:lnTo>
                <a:lnTo>
                  <a:pt x="18872" y="196688"/>
                </a:lnTo>
                <a:lnTo>
                  <a:pt x="19106" y="192253"/>
                </a:lnTo>
                <a:lnTo>
                  <a:pt x="19106" y="190062"/>
                </a:lnTo>
                <a:lnTo>
                  <a:pt x="19341" y="185914"/>
                </a:lnTo>
                <a:lnTo>
                  <a:pt x="19341" y="184819"/>
                </a:lnTo>
                <a:lnTo>
                  <a:pt x="19341" y="183436"/>
                </a:lnTo>
                <a:lnTo>
                  <a:pt x="19550" y="179028"/>
                </a:lnTo>
                <a:lnTo>
                  <a:pt x="19550" y="178193"/>
                </a:lnTo>
                <a:lnTo>
                  <a:pt x="19550" y="177906"/>
                </a:lnTo>
                <a:lnTo>
                  <a:pt x="19550" y="175976"/>
                </a:lnTo>
                <a:lnTo>
                  <a:pt x="19550" y="175715"/>
                </a:lnTo>
                <a:lnTo>
                  <a:pt x="19550" y="174880"/>
                </a:lnTo>
                <a:lnTo>
                  <a:pt x="19550" y="174332"/>
                </a:lnTo>
                <a:lnTo>
                  <a:pt x="19550" y="173784"/>
                </a:lnTo>
                <a:lnTo>
                  <a:pt x="19550" y="172950"/>
                </a:lnTo>
                <a:lnTo>
                  <a:pt x="19550" y="172663"/>
                </a:lnTo>
                <a:lnTo>
                  <a:pt x="19784" y="171280"/>
                </a:lnTo>
                <a:lnTo>
                  <a:pt x="19784" y="171019"/>
                </a:lnTo>
                <a:lnTo>
                  <a:pt x="19784" y="169898"/>
                </a:lnTo>
                <a:lnTo>
                  <a:pt x="19784" y="169089"/>
                </a:lnTo>
                <a:lnTo>
                  <a:pt x="19784" y="168802"/>
                </a:lnTo>
                <a:lnTo>
                  <a:pt x="19784" y="168515"/>
                </a:lnTo>
                <a:lnTo>
                  <a:pt x="19784" y="168254"/>
                </a:lnTo>
                <a:lnTo>
                  <a:pt x="19784" y="167420"/>
                </a:lnTo>
                <a:lnTo>
                  <a:pt x="19784" y="166324"/>
                </a:lnTo>
                <a:lnTo>
                  <a:pt x="20019" y="164654"/>
                </a:lnTo>
                <a:lnTo>
                  <a:pt x="20019" y="164394"/>
                </a:lnTo>
                <a:lnTo>
                  <a:pt x="20019" y="164107"/>
                </a:lnTo>
                <a:lnTo>
                  <a:pt x="20019" y="163820"/>
                </a:lnTo>
                <a:lnTo>
                  <a:pt x="20019" y="163559"/>
                </a:lnTo>
                <a:lnTo>
                  <a:pt x="20019" y="163272"/>
                </a:lnTo>
                <a:lnTo>
                  <a:pt x="20019" y="162437"/>
                </a:lnTo>
                <a:lnTo>
                  <a:pt x="20019" y="161889"/>
                </a:lnTo>
                <a:lnTo>
                  <a:pt x="20019" y="160507"/>
                </a:lnTo>
                <a:lnTo>
                  <a:pt x="20019" y="159959"/>
                </a:lnTo>
                <a:lnTo>
                  <a:pt x="20227" y="158864"/>
                </a:lnTo>
                <a:lnTo>
                  <a:pt x="20227" y="158577"/>
                </a:lnTo>
                <a:lnTo>
                  <a:pt x="20227" y="158029"/>
                </a:lnTo>
                <a:lnTo>
                  <a:pt x="20227" y="156907"/>
                </a:lnTo>
                <a:lnTo>
                  <a:pt x="20227" y="155524"/>
                </a:lnTo>
                <a:lnTo>
                  <a:pt x="20227" y="154716"/>
                </a:lnTo>
                <a:lnTo>
                  <a:pt x="20227" y="153881"/>
                </a:lnTo>
                <a:lnTo>
                  <a:pt x="20227" y="153594"/>
                </a:lnTo>
                <a:lnTo>
                  <a:pt x="20227" y="152212"/>
                </a:lnTo>
                <a:lnTo>
                  <a:pt x="20227" y="151925"/>
                </a:lnTo>
                <a:lnTo>
                  <a:pt x="20462" y="151377"/>
                </a:lnTo>
                <a:lnTo>
                  <a:pt x="20227" y="150542"/>
                </a:lnTo>
                <a:lnTo>
                  <a:pt x="20227" y="150281"/>
                </a:lnTo>
                <a:lnTo>
                  <a:pt x="20019" y="149160"/>
                </a:lnTo>
                <a:lnTo>
                  <a:pt x="20462" y="148612"/>
                </a:lnTo>
                <a:lnTo>
                  <a:pt x="20462" y="148325"/>
                </a:lnTo>
                <a:lnTo>
                  <a:pt x="20462" y="148064"/>
                </a:lnTo>
                <a:lnTo>
                  <a:pt x="20019" y="144751"/>
                </a:lnTo>
                <a:lnTo>
                  <a:pt x="19550" y="142534"/>
                </a:lnTo>
                <a:lnTo>
                  <a:pt x="19341" y="140864"/>
                </a:lnTo>
                <a:lnTo>
                  <a:pt x="19341" y="140577"/>
                </a:lnTo>
                <a:lnTo>
                  <a:pt x="18429" y="134499"/>
                </a:lnTo>
                <a:lnTo>
                  <a:pt x="18220" y="132543"/>
                </a:lnTo>
                <a:lnTo>
                  <a:pt x="17751" y="130326"/>
                </a:lnTo>
                <a:lnTo>
                  <a:pt x="17751" y="128656"/>
                </a:lnTo>
                <a:lnTo>
                  <a:pt x="17543" y="128656"/>
                </a:lnTo>
                <a:lnTo>
                  <a:pt x="17308" y="125891"/>
                </a:lnTo>
                <a:lnTo>
                  <a:pt x="17073" y="123387"/>
                </a:lnTo>
                <a:lnTo>
                  <a:pt x="16865" y="123126"/>
                </a:lnTo>
                <a:lnTo>
                  <a:pt x="16865" y="122552"/>
                </a:lnTo>
                <a:lnTo>
                  <a:pt x="16865" y="122291"/>
                </a:lnTo>
                <a:lnTo>
                  <a:pt x="16630" y="121456"/>
                </a:lnTo>
                <a:lnTo>
                  <a:pt x="16630" y="120909"/>
                </a:lnTo>
                <a:lnTo>
                  <a:pt x="16187" y="117022"/>
                </a:lnTo>
                <a:lnTo>
                  <a:pt x="15952" y="115613"/>
                </a:lnTo>
                <a:lnTo>
                  <a:pt x="14831" y="107840"/>
                </a:lnTo>
                <a:lnTo>
                  <a:pt x="14831" y="107553"/>
                </a:lnTo>
                <a:lnTo>
                  <a:pt x="14597" y="106457"/>
                </a:lnTo>
                <a:lnTo>
                  <a:pt x="14362" y="103953"/>
                </a:lnTo>
                <a:lnTo>
                  <a:pt x="14154" y="103405"/>
                </a:lnTo>
                <a:lnTo>
                  <a:pt x="13919" y="100614"/>
                </a:lnTo>
                <a:lnTo>
                  <a:pt x="13710" y="99492"/>
                </a:lnTo>
                <a:lnTo>
                  <a:pt x="13710" y="99232"/>
                </a:lnTo>
                <a:lnTo>
                  <a:pt x="13476" y="98397"/>
                </a:lnTo>
                <a:lnTo>
                  <a:pt x="13033" y="95058"/>
                </a:lnTo>
                <a:lnTo>
                  <a:pt x="13033" y="94484"/>
                </a:lnTo>
                <a:lnTo>
                  <a:pt x="12798" y="93649"/>
                </a:lnTo>
                <a:lnTo>
                  <a:pt x="12798" y="93101"/>
                </a:lnTo>
                <a:lnTo>
                  <a:pt x="12564" y="91719"/>
                </a:lnTo>
                <a:lnTo>
                  <a:pt x="12564" y="90597"/>
                </a:lnTo>
                <a:lnTo>
                  <a:pt x="12355" y="89476"/>
                </a:lnTo>
                <a:lnTo>
                  <a:pt x="12120" y="88093"/>
                </a:lnTo>
                <a:lnTo>
                  <a:pt x="12120" y="87806"/>
                </a:lnTo>
                <a:lnTo>
                  <a:pt x="11000" y="80580"/>
                </a:lnTo>
                <a:lnTo>
                  <a:pt x="11000" y="80293"/>
                </a:lnTo>
                <a:lnTo>
                  <a:pt x="11000" y="79745"/>
                </a:lnTo>
                <a:lnTo>
                  <a:pt x="10530" y="76407"/>
                </a:lnTo>
                <a:lnTo>
                  <a:pt x="10530" y="76120"/>
                </a:lnTo>
                <a:lnTo>
                  <a:pt x="10530" y="75832"/>
                </a:lnTo>
                <a:lnTo>
                  <a:pt x="10322" y="74711"/>
                </a:lnTo>
                <a:lnTo>
                  <a:pt x="10322" y="74450"/>
                </a:lnTo>
                <a:lnTo>
                  <a:pt x="9853" y="71946"/>
                </a:lnTo>
                <a:lnTo>
                  <a:pt x="9410" y="68868"/>
                </a:lnTo>
                <a:lnTo>
                  <a:pt x="9410" y="67746"/>
                </a:lnTo>
                <a:lnTo>
                  <a:pt x="9175" y="66911"/>
                </a:lnTo>
                <a:lnTo>
                  <a:pt x="9175" y="66624"/>
                </a:lnTo>
                <a:lnTo>
                  <a:pt x="9175" y="66363"/>
                </a:lnTo>
                <a:lnTo>
                  <a:pt x="8966" y="64955"/>
                </a:lnTo>
                <a:lnTo>
                  <a:pt x="8289" y="60494"/>
                </a:lnTo>
                <a:lnTo>
                  <a:pt x="7845" y="56868"/>
                </a:lnTo>
                <a:lnTo>
                  <a:pt x="7611" y="55199"/>
                </a:lnTo>
                <a:lnTo>
                  <a:pt x="7376" y="53529"/>
                </a:lnTo>
                <a:lnTo>
                  <a:pt x="6698" y="49877"/>
                </a:lnTo>
                <a:lnTo>
                  <a:pt x="6490" y="48208"/>
                </a:lnTo>
                <a:lnTo>
                  <a:pt x="6490" y="47921"/>
                </a:lnTo>
                <a:lnTo>
                  <a:pt x="6255" y="46799"/>
                </a:lnTo>
                <a:lnTo>
                  <a:pt x="6255" y="45417"/>
                </a:lnTo>
                <a:lnTo>
                  <a:pt x="6021" y="45417"/>
                </a:lnTo>
                <a:lnTo>
                  <a:pt x="6021" y="44843"/>
                </a:lnTo>
                <a:lnTo>
                  <a:pt x="5812" y="43460"/>
                </a:lnTo>
                <a:lnTo>
                  <a:pt x="5812" y="43173"/>
                </a:lnTo>
                <a:lnTo>
                  <a:pt x="5812" y="42886"/>
                </a:lnTo>
                <a:lnTo>
                  <a:pt x="5812" y="42625"/>
                </a:lnTo>
                <a:lnTo>
                  <a:pt x="5577" y="42052"/>
                </a:lnTo>
                <a:lnTo>
                  <a:pt x="5577" y="41504"/>
                </a:lnTo>
                <a:lnTo>
                  <a:pt x="5343" y="40382"/>
                </a:lnTo>
                <a:lnTo>
                  <a:pt x="5135" y="38973"/>
                </a:lnTo>
                <a:lnTo>
                  <a:pt x="5135" y="38426"/>
                </a:lnTo>
                <a:lnTo>
                  <a:pt x="4900" y="36469"/>
                </a:lnTo>
                <a:lnTo>
                  <a:pt x="4900" y="35895"/>
                </a:lnTo>
                <a:lnTo>
                  <a:pt x="4665" y="35060"/>
                </a:lnTo>
                <a:lnTo>
                  <a:pt x="4457" y="33678"/>
                </a:lnTo>
                <a:lnTo>
                  <a:pt x="4222" y="31148"/>
                </a:lnTo>
                <a:lnTo>
                  <a:pt x="4013" y="29739"/>
                </a:lnTo>
                <a:lnTo>
                  <a:pt x="3779" y="28070"/>
                </a:lnTo>
                <a:lnTo>
                  <a:pt x="3544" y="27235"/>
                </a:lnTo>
                <a:lnTo>
                  <a:pt x="3544" y="26948"/>
                </a:lnTo>
                <a:lnTo>
                  <a:pt x="3101" y="22461"/>
                </a:lnTo>
                <a:lnTo>
                  <a:pt x="3101" y="22174"/>
                </a:lnTo>
                <a:lnTo>
                  <a:pt x="2867" y="21079"/>
                </a:lnTo>
                <a:lnTo>
                  <a:pt x="2867" y="20792"/>
                </a:lnTo>
                <a:lnTo>
                  <a:pt x="2189" y="15183"/>
                </a:lnTo>
                <a:lnTo>
                  <a:pt x="1980" y="14349"/>
                </a:lnTo>
                <a:lnTo>
                  <a:pt x="1980" y="13227"/>
                </a:lnTo>
                <a:lnTo>
                  <a:pt x="1746" y="12940"/>
                </a:lnTo>
                <a:lnTo>
                  <a:pt x="1746" y="12653"/>
                </a:lnTo>
                <a:lnTo>
                  <a:pt x="1746" y="11531"/>
                </a:lnTo>
                <a:lnTo>
                  <a:pt x="1511" y="10410"/>
                </a:lnTo>
                <a:lnTo>
                  <a:pt x="833" y="5088"/>
                </a:lnTo>
                <a:lnTo>
                  <a:pt x="833" y="4253"/>
                </a:lnTo>
                <a:lnTo>
                  <a:pt x="625" y="3132"/>
                </a:lnTo>
                <a:lnTo>
                  <a:pt x="390" y="2010"/>
                </a:lnTo>
                <a:lnTo>
                  <a:pt x="156" y="314"/>
                </a:lnTo>
                <a:lnTo>
                  <a:pt x="156" y="27"/>
                </a:lnTo>
                <a:lnTo>
                  <a:pt x="156" y="27"/>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12" name="AZ">
            <a:extLst>
              <a:ext uri="{FF2B5EF4-FFF2-40B4-BE49-F238E27FC236}">
                <a16:creationId xmlns:a16="http://schemas.microsoft.com/office/drawing/2014/main" id="{B233C218-5F10-A4A3-A968-99A4CFA2C16E}"/>
              </a:ext>
            </a:extLst>
          </p:cNvPr>
          <p:cNvSpPr/>
          <p:nvPr/>
        </p:nvSpPr>
        <p:spPr>
          <a:xfrm>
            <a:off x="3616319" y="4197852"/>
            <a:ext cx="572301" cy="681005"/>
          </a:xfrm>
          <a:custGeom>
            <a:avLst/>
            <a:gdLst>
              <a:gd name="connsiteX0" fmla="*/ 156 w 625802"/>
              <a:gd name="connsiteY0" fmla="*/ 594208 h 744669"/>
              <a:gd name="connsiteX1" fmla="*/ 383 w 625802"/>
              <a:gd name="connsiteY1" fmla="*/ 594208 h 744669"/>
              <a:gd name="connsiteX2" fmla="*/ 834 w 625802"/>
              <a:gd name="connsiteY2" fmla="*/ 594208 h 744669"/>
              <a:gd name="connsiteX3" fmla="*/ 1058 w 625802"/>
              <a:gd name="connsiteY3" fmla="*/ 594208 h 744669"/>
              <a:gd name="connsiteX4" fmla="*/ 1285 w 625802"/>
              <a:gd name="connsiteY4" fmla="*/ 594208 h 744669"/>
              <a:gd name="connsiteX5" fmla="*/ 1509 w 625802"/>
              <a:gd name="connsiteY5" fmla="*/ 593947 h 744669"/>
              <a:gd name="connsiteX6" fmla="*/ 1736 w 625802"/>
              <a:gd name="connsiteY6" fmla="*/ 593399 h 744669"/>
              <a:gd name="connsiteX7" fmla="*/ 1509 w 625802"/>
              <a:gd name="connsiteY7" fmla="*/ 593139 h 744669"/>
              <a:gd name="connsiteX8" fmla="*/ 1058 w 625802"/>
              <a:gd name="connsiteY8" fmla="*/ 593139 h 744669"/>
              <a:gd name="connsiteX9" fmla="*/ 834 w 625802"/>
              <a:gd name="connsiteY9" fmla="*/ 593139 h 744669"/>
              <a:gd name="connsiteX10" fmla="*/ 834 w 625802"/>
              <a:gd name="connsiteY10" fmla="*/ 592878 h 744669"/>
              <a:gd name="connsiteX11" fmla="*/ 607 w 625802"/>
              <a:gd name="connsiteY11" fmla="*/ 592330 h 744669"/>
              <a:gd name="connsiteX12" fmla="*/ 383 w 625802"/>
              <a:gd name="connsiteY12" fmla="*/ 592330 h 744669"/>
              <a:gd name="connsiteX13" fmla="*/ 834 w 625802"/>
              <a:gd name="connsiteY13" fmla="*/ 591808 h 744669"/>
              <a:gd name="connsiteX14" fmla="*/ 1285 w 625802"/>
              <a:gd name="connsiteY14" fmla="*/ 591261 h 744669"/>
              <a:gd name="connsiteX15" fmla="*/ 1736 w 625802"/>
              <a:gd name="connsiteY15" fmla="*/ 590739 h 744669"/>
              <a:gd name="connsiteX16" fmla="*/ 1736 w 625802"/>
              <a:gd name="connsiteY16" fmla="*/ 590191 h 744669"/>
              <a:gd name="connsiteX17" fmla="*/ 1509 w 625802"/>
              <a:gd name="connsiteY17" fmla="*/ 589930 h 744669"/>
              <a:gd name="connsiteX18" fmla="*/ 1285 w 625802"/>
              <a:gd name="connsiteY18" fmla="*/ 589643 h 744669"/>
              <a:gd name="connsiteX19" fmla="*/ 1285 w 625802"/>
              <a:gd name="connsiteY19" fmla="*/ 589382 h 744669"/>
              <a:gd name="connsiteX20" fmla="*/ 1509 w 625802"/>
              <a:gd name="connsiteY20" fmla="*/ 589121 h 744669"/>
              <a:gd name="connsiteX21" fmla="*/ 2411 w 625802"/>
              <a:gd name="connsiteY21" fmla="*/ 588861 h 744669"/>
              <a:gd name="connsiteX22" fmla="*/ 2637 w 625802"/>
              <a:gd name="connsiteY22" fmla="*/ 588574 h 744669"/>
              <a:gd name="connsiteX23" fmla="*/ 2862 w 625802"/>
              <a:gd name="connsiteY23" fmla="*/ 588313 h 744669"/>
              <a:gd name="connsiteX24" fmla="*/ 2862 w 625802"/>
              <a:gd name="connsiteY24" fmla="*/ 588052 h 744669"/>
              <a:gd name="connsiteX25" fmla="*/ 2862 w 625802"/>
              <a:gd name="connsiteY25" fmla="*/ 587504 h 744669"/>
              <a:gd name="connsiteX26" fmla="*/ 2637 w 625802"/>
              <a:gd name="connsiteY26" fmla="*/ 587504 h 744669"/>
              <a:gd name="connsiteX27" fmla="*/ 2862 w 625802"/>
              <a:gd name="connsiteY27" fmla="*/ 586982 h 744669"/>
              <a:gd name="connsiteX28" fmla="*/ 2862 w 625802"/>
              <a:gd name="connsiteY28" fmla="*/ 586722 h 744669"/>
              <a:gd name="connsiteX29" fmla="*/ 2637 w 625802"/>
              <a:gd name="connsiteY29" fmla="*/ 586434 h 744669"/>
              <a:gd name="connsiteX30" fmla="*/ 2411 w 625802"/>
              <a:gd name="connsiteY30" fmla="*/ 586722 h 744669"/>
              <a:gd name="connsiteX31" fmla="*/ 2411 w 625802"/>
              <a:gd name="connsiteY31" fmla="*/ 586982 h 744669"/>
              <a:gd name="connsiteX32" fmla="*/ 2186 w 625802"/>
              <a:gd name="connsiteY32" fmla="*/ 586982 h 744669"/>
              <a:gd name="connsiteX33" fmla="*/ 1736 w 625802"/>
              <a:gd name="connsiteY33" fmla="*/ 587243 h 744669"/>
              <a:gd name="connsiteX34" fmla="*/ 1509 w 625802"/>
              <a:gd name="connsiteY34" fmla="*/ 587791 h 744669"/>
              <a:gd name="connsiteX35" fmla="*/ 1058 w 625802"/>
              <a:gd name="connsiteY35" fmla="*/ 587791 h 744669"/>
              <a:gd name="connsiteX36" fmla="*/ 607 w 625802"/>
              <a:gd name="connsiteY36" fmla="*/ 587791 h 744669"/>
              <a:gd name="connsiteX37" fmla="*/ 383 w 625802"/>
              <a:gd name="connsiteY37" fmla="*/ 587504 h 744669"/>
              <a:gd name="connsiteX38" fmla="*/ 383 w 625802"/>
              <a:gd name="connsiteY38" fmla="*/ 586982 h 744669"/>
              <a:gd name="connsiteX39" fmla="*/ 607 w 625802"/>
              <a:gd name="connsiteY39" fmla="*/ 586434 h 744669"/>
              <a:gd name="connsiteX40" fmla="*/ 834 w 625802"/>
              <a:gd name="connsiteY40" fmla="*/ 586174 h 744669"/>
              <a:gd name="connsiteX41" fmla="*/ 1509 w 625802"/>
              <a:gd name="connsiteY41" fmla="*/ 585913 h 744669"/>
              <a:gd name="connsiteX42" fmla="*/ 1736 w 625802"/>
              <a:gd name="connsiteY42" fmla="*/ 585626 h 744669"/>
              <a:gd name="connsiteX43" fmla="*/ 1736 w 625802"/>
              <a:gd name="connsiteY43" fmla="*/ 585365 h 744669"/>
              <a:gd name="connsiteX44" fmla="*/ 1509 w 625802"/>
              <a:gd name="connsiteY44" fmla="*/ 584843 h 744669"/>
              <a:gd name="connsiteX45" fmla="*/ 1509 w 625802"/>
              <a:gd name="connsiteY45" fmla="*/ 584296 h 744669"/>
              <a:gd name="connsiteX46" fmla="*/ 1960 w 625802"/>
              <a:gd name="connsiteY46" fmla="*/ 584035 h 744669"/>
              <a:gd name="connsiteX47" fmla="*/ 1960 w 625802"/>
              <a:gd name="connsiteY47" fmla="*/ 583487 h 744669"/>
              <a:gd name="connsiteX48" fmla="*/ 1960 w 625802"/>
              <a:gd name="connsiteY48" fmla="*/ 583226 h 744669"/>
              <a:gd name="connsiteX49" fmla="*/ 1736 w 625802"/>
              <a:gd name="connsiteY49" fmla="*/ 582704 h 744669"/>
              <a:gd name="connsiteX50" fmla="*/ 1285 w 625802"/>
              <a:gd name="connsiteY50" fmla="*/ 582417 h 744669"/>
              <a:gd name="connsiteX51" fmla="*/ 1058 w 625802"/>
              <a:gd name="connsiteY51" fmla="*/ 582157 h 744669"/>
              <a:gd name="connsiteX52" fmla="*/ 834 w 625802"/>
              <a:gd name="connsiteY52" fmla="*/ 581348 h 744669"/>
              <a:gd name="connsiteX53" fmla="*/ 834 w 625802"/>
              <a:gd name="connsiteY53" fmla="*/ 580278 h 744669"/>
              <a:gd name="connsiteX54" fmla="*/ 1058 w 625802"/>
              <a:gd name="connsiteY54" fmla="*/ 579757 h 744669"/>
              <a:gd name="connsiteX55" fmla="*/ 1960 w 625802"/>
              <a:gd name="connsiteY55" fmla="*/ 579209 h 744669"/>
              <a:gd name="connsiteX56" fmla="*/ 2186 w 625802"/>
              <a:gd name="connsiteY56" fmla="*/ 579209 h 744669"/>
              <a:gd name="connsiteX57" fmla="*/ 2637 w 625802"/>
              <a:gd name="connsiteY57" fmla="*/ 579470 h 744669"/>
              <a:gd name="connsiteX58" fmla="*/ 2862 w 625802"/>
              <a:gd name="connsiteY58" fmla="*/ 579757 h 744669"/>
              <a:gd name="connsiteX59" fmla="*/ 3990 w 625802"/>
              <a:gd name="connsiteY59" fmla="*/ 579209 h 744669"/>
              <a:gd name="connsiteX60" fmla="*/ 3764 w 625802"/>
              <a:gd name="connsiteY60" fmla="*/ 578661 h 744669"/>
              <a:gd name="connsiteX61" fmla="*/ 3990 w 625802"/>
              <a:gd name="connsiteY61" fmla="*/ 578400 h 744669"/>
              <a:gd name="connsiteX62" fmla="*/ 4214 w 625802"/>
              <a:gd name="connsiteY62" fmla="*/ 578139 h 744669"/>
              <a:gd name="connsiteX63" fmla="*/ 4666 w 625802"/>
              <a:gd name="connsiteY63" fmla="*/ 577879 h 744669"/>
              <a:gd name="connsiteX64" fmla="*/ 5794 w 625802"/>
              <a:gd name="connsiteY64" fmla="*/ 577070 h 744669"/>
              <a:gd name="connsiteX65" fmla="*/ 5794 w 625802"/>
              <a:gd name="connsiteY65" fmla="*/ 576809 h 744669"/>
              <a:gd name="connsiteX66" fmla="*/ 5794 w 625802"/>
              <a:gd name="connsiteY66" fmla="*/ 576522 h 744669"/>
              <a:gd name="connsiteX67" fmla="*/ 5794 w 625802"/>
              <a:gd name="connsiteY67" fmla="*/ 576261 h 744669"/>
              <a:gd name="connsiteX68" fmla="*/ 6472 w 625802"/>
              <a:gd name="connsiteY68" fmla="*/ 575452 h 744669"/>
              <a:gd name="connsiteX69" fmla="*/ 6923 w 625802"/>
              <a:gd name="connsiteY69" fmla="*/ 574931 h 744669"/>
              <a:gd name="connsiteX70" fmla="*/ 7598 w 625802"/>
              <a:gd name="connsiteY70" fmla="*/ 574122 h 744669"/>
              <a:gd name="connsiteX71" fmla="*/ 7598 w 625802"/>
              <a:gd name="connsiteY71" fmla="*/ 573861 h 744669"/>
              <a:gd name="connsiteX72" fmla="*/ 7598 w 625802"/>
              <a:gd name="connsiteY72" fmla="*/ 573574 h 744669"/>
              <a:gd name="connsiteX73" fmla="*/ 7825 w 625802"/>
              <a:gd name="connsiteY73" fmla="*/ 573314 h 744669"/>
              <a:gd name="connsiteX74" fmla="*/ 8049 w 625802"/>
              <a:gd name="connsiteY74" fmla="*/ 572244 h 744669"/>
              <a:gd name="connsiteX75" fmla="*/ 9402 w 625802"/>
              <a:gd name="connsiteY75" fmla="*/ 569818 h 744669"/>
              <a:gd name="connsiteX76" fmla="*/ 9402 w 625802"/>
              <a:gd name="connsiteY76" fmla="*/ 569557 h 744669"/>
              <a:gd name="connsiteX77" fmla="*/ 9402 w 625802"/>
              <a:gd name="connsiteY77" fmla="*/ 569035 h 744669"/>
              <a:gd name="connsiteX78" fmla="*/ 10304 w 625802"/>
              <a:gd name="connsiteY78" fmla="*/ 567940 h 744669"/>
              <a:gd name="connsiteX79" fmla="*/ 10531 w 625802"/>
              <a:gd name="connsiteY79" fmla="*/ 567157 h 744669"/>
              <a:gd name="connsiteX80" fmla="*/ 10755 w 625802"/>
              <a:gd name="connsiteY80" fmla="*/ 566870 h 744669"/>
              <a:gd name="connsiteX81" fmla="*/ 10982 w 625802"/>
              <a:gd name="connsiteY81" fmla="*/ 566062 h 744669"/>
              <a:gd name="connsiteX82" fmla="*/ 11206 w 625802"/>
              <a:gd name="connsiteY82" fmla="*/ 565801 h 744669"/>
              <a:gd name="connsiteX83" fmla="*/ 11206 w 625802"/>
              <a:gd name="connsiteY83" fmla="*/ 565540 h 744669"/>
              <a:gd name="connsiteX84" fmla="*/ 12108 w 625802"/>
              <a:gd name="connsiteY84" fmla="*/ 564184 h 744669"/>
              <a:gd name="connsiteX85" fmla="*/ 12559 w 625802"/>
              <a:gd name="connsiteY85" fmla="*/ 563662 h 744669"/>
              <a:gd name="connsiteX86" fmla="*/ 12785 w 625802"/>
              <a:gd name="connsiteY86" fmla="*/ 563662 h 744669"/>
              <a:gd name="connsiteX87" fmla="*/ 12785 w 625802"/>
              <a:gd name="connsiteY87" fmla="*/ 563922 h 744669"/>
              <a:gd name="connsiteX88" fmla="*/ 13912 w 625802"/>
              <a:gd name="connsiteY88" fmla="*/ 564731 h 744669"/>
              <a:gd name="connsiteX89" fmla="*/ 14362 w 625802"/>
              <a:gd name="connsiteY89" fmla="*/ 564731 h 744669"/>
              <a:gd name="connsiteX90" fmla="*/ 15040 w 625802"/>
              <a:gd name="connsiteY90" fmla="*/ 564992 h 744669"/>
              <a:gd name="connsiteX91" fmla="*/ 15267 w 625802"/>
              <a:gd name="connsiteY91" fmla="*/ 564992 h 744669"/>
              <a:gd name="connsiteX92" fmla="*/ 16393 w 625802"/>
              <a:gd name="connsiteY92" fmla="*/ 565279 h 744669"/>
              <a:gd name="connsiteX93" fmla="*/ 16620 w 625802"/>
              <a:gd name="connsiteY93" fmla="*/ 565279 h 744669"/>
              <a:gd name="connsiteX94" fmla="*/ 17295 w 625802"/>
              <a:gd name="connsiteY94" fmla="*/ 565279 h 744669"/>
              <a:gd name="connsiteX95" fmla="*/ 18197 w 625802"/>
              <a:gd name="connsiteY95" fmla="*/ 565279 h 744669"/>
              <a:gd name="connsiteX96" fmla="*/ 18648 w 625802"/>
              <a:gd name="connsiteY96" fmla="*/ 565540 h 744669"/>
              <a:gd name="connsiteX97" fmla="*/ 20001 w 625802"/>
              <a:gd name="connsiteY97" fmla="*/ 565540 h 744669"/>
              <a:gd name="connsiteX98" fmla="*/ 20452 w 625802"/>
              <a:gd name="connsiteY98" fmla="*/ 565801 h 744669"/>
              <a:gd name="connsiteX99" fmla="*/ 20903 w 625802"/>
              <a:gd name="connsiteY99" fmla="*/ 565801 h 744669"/>
              <a:gd name="connsiteX100" fmla="*/ 21580 w 625802"/>
              <a:gd name="connsiteY100" fmla="*/ 566062 h 744669"/>
              <a:gd name="connsiteX101" fmla="*/ 21805 w 625802"/>
              <a:gd name="connsiteY101" fmla="*/ 566062 h 744669"/>
              <a:gd name="connsiteX102" fmla="*/ 22031 w 625802"/>
              <a:gd name="connsiteY102" fmla="*/ 566062 h 744669"/>
              <a:gd name="connsiteX103" fmla="*/ 21805 w 625802"/>
              <a:gd name="connsiteY103" fmla="*/ 565801 h 744669"/>
              <a:gd name="connsiteX104" fmla="*/ 22031 w 625802"/>
              <a:gd name="connsiteY104" fmla="*/ 565279 h 744669"/>
              <a:gd name="connsiteX105" fmla="*/ 22256 w 625802"/>
              <a:gd name="connsiteY105" fmla="*/ 565279 h 744669"/>
              <a:gd name="connsiteX106" fmla="*/ 25415 w 625802"/>
              <a:gd name="connsiteY106" fmla="*/ 564992 h 744669"/>
              <a:gd name="connsiteX107" fmla="*/ 25639 w 625802"/>
              <a:gd name="connsiteY107" fmla="*/ 564992 h 744669"/>
              <a:gd name="connsiteX108" fmla="*/ 25639 w 625802"/>
              <a:gd name="connsiteY108" fmla="*/ 564184 h 744669"/>
              <a:gd name="connsiteX109" fmla="*/ 27443 w 625802"/>
              <a:gd name="connsiteY109" fmla="*/ 564184 h 744669"/>
              <a:gd name="connsiteX110" fmla="*/ 27443 w 625802"/>
              <a:gd name="connsiteY110" fmla="*/ 563114 h 744669"/>
              <a:gd name="connsiteX111" fmla="*/ 28796 w 625802"/>
              <a:gd name="connsiteY111" fmla="*/ 563114 h 744669"/>
              <a:gd name="connsiteX112" fmla="*/ 30149 w 625802"/>
              <a:gd name="connsiteY112" fmla="*/ 563114 h 744669"/>
              <a:gd name="connsiteX113" fmla="*/ 30149 w 625802"/>
              <a:gd name="connsiteY113" fmla="*/ 562305 h 744669"/>
              <a:gd name="connsiteX114" fmla="*/ 31502 w 625802"/>
              <a:gd name="connsiteY114" fmla="*/ 562305 h 744669"/>
              <a:gd name="connsiteX115" fmla="*/ 31502 w 625802"/>
              <a:gd name="connsiteY115" fmla="*/ 561784 h 744669"/>
              <a:gd name="connsiteX116" fmla="*/ 31277 w 625802"/>
              <a:gd name="connsiteY116" fmla="*/ 560975 h 744669"/>
              <a:gd name="connsiteX117" fmla="*/ 31051 w 625802"/>
              <a:gd name="connsiteY117" fmla="*/ 559905 h 744669"/>
              <a:gd name="connsiteX118" fmla="*/ 30826 w 625802"/>
              <a:gd name="connsiteY118" fmla="*/ 559645 h 744669"/>
              <a:gd name="connsiteX119" fmla="*/ 31051 w 625802"/>
              <a:gd name="connsiteY119" fmla="*/ 559097 h 744669"/>
              <a:gd name="connsiteX120" fmla="*/ 31051 w 625802"/>
              <a:gd name="connsiteY120" fmla="*/ 557740 h 744669"/>
              <a:gd name="connsiteX121" fmla="*/ 31051 w 625802"/>
              <a:gd name="connsiteY121" fmla="*/ 557479 h 744669"/>
              <a:gd name="connsiteX122" fmla="*/ 31277 w 625802"/>
              <a:gd name="connsiteY122" fmla="*/ 557219 h 744669"/>
              <a:gd name="connsiteX123" fmla="*/ 31953 w 625802"/>
              <a:gd name="connsiteY123" fmla="*/ 556410 h 744669"/>
              <a:gd name="connsiteX124" fmla="*/ 32179 w 625802"/>
              <a:gd name="connsiteY124" fmla="*/ 556149 h 744669"/>
              <a:gd name="connsiteX125" fmla="*/ 32406 w 625802"/>
              <a:gd name="connsiteY125" fmla="*/ 555862 h 744669"/>
              <a:gd name="connsiteX126" fmla="*/ 32857 w 625802"/>
              <a:gd name="connsiteY126" fmla="*/ 555340 h 744669"/>
              <a:gd name="connsiteX127" fmla="*/ 33308 w 625802"/>
              <a:gd name="connsiteY127" fmla="*/ 554532 h 744669"/>
              <a:gd name="connsiteX128" fmla="*/ 34210 w 625802"/>
              <a:gd name="connsiteY128" fmla="*/ 553984 h 744669"/>
              <a:gd name="connsiteX129" fmla="*/ 34885 w 625802"/>
              <a:gd name="connsiteY129" fmla="*/ 553723 h 744669"/>
              <a:gd name="connsiteX130" fmla="*/ 35112 w 625802"/>
              <a:gd name="connsiteY130" fmla="*/ 553723 h 744669"/>
              <a:gd name="connsiteX131" fmla="*/ 35563 w 625802"/>
              <a:gd name="connsiteY131" fmla="*/ 553201 h 744669"/>
              <a:gd name="connsiteX132" fmla="*/ 36238 w 625802"/>
              <a:gd name="connsiteY132" fmla="*/ 552393 h 744669"/>
              <a:gd name="connsiteX133" fmla="*/ 37140 w 625802"/>
              <a:gd name="connsiteY133" fmla="*/ 551584 h 744669"/>
              <a:gd name="connsiteX134" fmla="*/ 37818 w 625802"/>
              <a:gd name="connsiteY134" fmla="*/ 550775 h 744669"/>
              <a:gd name="connsiteX135" fmla="*/ 38269 w 625802"/>
              <a:gd name="connsiteY135" fmla="*/ 547019 h 744669"/>
              <a:gd name="connsiteX136" fmla="*/ 38269 w 625802"/>
              <a:gd name="connsiteY136" fmla="*/ 546471 h 744669"/>
              <a:gd name="connsiteX137" fmla="*/ 38269 w 625802"/>
              <a:gd name="connsiteY137" fmla="*/ 545924 h 744669"/>
              <a:gd name="connsiteX138" fmla="*/ 38493 w 625802"/>
              <a:gd name="connsiteY138" fmla="*/ 543524 h 744669"/>
              <a:gd name="connsiteX139" fmla="*/ 38493 w 625802"/>
              <a:gd name="connsiteY139" fmla="*/ 542715 h 744669"/>
              <a:gd name="connsiteX140" fmla="*/ 38493 w 625802"/>
              <a:gd name="connsiteY140" fmla="*/ 542167 h 744669"/>
              <a:gd name="connsiteX141" fmla="*/ 38269 w 625802"/>
              <a:gd name="connsiteY141" fmla="*/ 542167 h 744669"/>
              <a:gd name="connsiteX142" fmla="*/ 37367 w 625802"/>
              <a:gd name="connsiteY142" fmla="*/ 541097 h 744669"/>
              <a:gd name="connsiteX143" fmla="*/ 36916 w 625802"/>
              <a:gd name="connsiteY143" fmla="*/ 540837 h 744669"/>
              <a:gd name="connsiteX144" fmla="*/ 36689 w 625802"/>
              <a:gd name="connsiteY144" fmla="*/ 540028 h 744669"/>
              <a:gd name="connsiteX145" fmla="*/ 36465 w 625802"/>
              <a:gd name="connsiteY145" fmla="*/ 539219 h 744669"/>
              <a:gd name="connsiteX146" fmla="*/ 36465 w 625802"/>
              <a:gd name="connsiteY146" fmla="*/ 538959 h 744669"/>
              <a:gd name="connsiteX147" fmla="*/ 36689 w 625802"/>
              <a:gd name="connsiteY147" fmla="*/ 538672 h 744669"/>
              <a:gd name="connsiteX148" fmla="*/ 37367 w 625802"/>
              <a:gd name="connsiteY148" fmla="*/ 537863 h 744669"/>
              <a:gd name="connsiteX149" fmla="*/ 37591 w 625802"/>
              <a:gd name="connsiteY149" fmla="*/ 537341 h 744669"/>
              <a:gd name="connsiteX150" fmla="*/ 37818 w 625802"/>
              <a:gd name="connsiteY150" fmla="*/ 537054 h 744669"/>
              <a:gd name="connsiteX151" fmla="*/ 38042 w 625802"/>
              <a:gd name="connsiteY151" fmla="*/ 536532 h 744669"/>
              <a:gd name="connsiteX152" fmla="*/ 38042 w 625802"/>
              <a:gd name="connsiteY152" fmla="*/ 535985 h 744669"/>
              <a:gd name="connsiteX153" fmla="*/ 38042 w 625802"/>
              <a:gd name="connsiteY153" fmla="*/ 535437 h 744669"/>
              <a:gd name="connsiteX154" fmla="*/ 38042 w 625802"/>
              <a:gd name="connsiteY154" fmla="*/ 535176 h 744669"/>
              <a:gd name="connsiteX155" fmla="*/ 37818 w 625802"/>
              <a:gd name="connsiteY155" fmla="*/ 534367 h 744669"/>
              <a:gd name="connsiteX156" fmla="*/ 37591 w 625802"/>
              <a:gd name="connsiteY156" fmla="*/ 534367 h 744669"/>
              <a:gd name="connsiteX157" fmla="*/ 37591 w 625802"/>
              <a:gd name="connsiteY157" fmla="*/ 534107 h 744669"/>
              <a:gd name="connsiteX158" fmla="*/ 37140 w 625802"/>
              <a:gd name="connsiteY158" fmla="*/ 534107 h 744669"/>
              <a:gd name="connsiteX159" fmla="*/ 36689 w 625802"/>
              <a:gd name="connsiteY159" fmla="*/ 534367 h 744669"/>
              <a:gd name="connsiteX160" fmla="*/ 36465 w 625802"/>
              <a:gd name="connsiteY160" fmla="*/ 534367 h 744669"/>
              <a:gd name="connsiteX161" fmla="*/ 35787 w 625802"/>
              <a:gd name="connsiteY161" fmla="*/ 534654 h 744669"/>
              <a:gd name="connsiteX162" fmla="*/ 35563 w 625802"/>
              <a:gd name="connsiteY162" fmla="*/ 534654 h 744669"/>
              <a:gd name="connsiteX163" fmla="*/ 35112 w 625802"/>
              <a:gd name="connsiteY163" fmla="*/ 534367 h 744669"/>
              <a:gd name="connsiteX164" fmla="*/ 35112 w 625802"/>
              <a:gd name="connsiteY164" fmla="*/ 534107 h 744669"/>
              <a:gd name="connsiteX165" fmla="*/ 34885 w 625802"/>
              <a:gd name="connsiteY165" fmla="*/ 533298 h 744669"/>
              <a:gd name="connsiteX166" fmla="*/ 34661 w 625802"/>
              <a:gd name="connsiteY166" fmla="*/ 531942 h 744669"/>
              <a:gd name="connsiteX167" fmla="*/ 34434 w 625802"/>
              <a:gd name="connsiteY167" fmla="*/ 530350 h 744669"/>
              <a:gd name="connsiteX168" fmla="*/ 34210 w 625802"/>
              <a:gd name="connsiteY168" fmla="*/ 529542 h 744669"/>
              <a:gd name="connsiteX169" fmla="*/ 33759 w 625802"/>
              <a:gd name="connsiteY169" fmla="*/ 528733 h 744669"/>
              <a:gd name="connsiteX170" fmla="*/ 33308 w 625802"/>
              <a:gd name="connsiteY170" fmla="*/ 527924 h 744669"/>
              <a:gd name="connsiteX171" fmla="*/ 32857 w 625802"/>
              <a:gd name="connsiteY171" fmla="*/ 527377 h 744669"/>
              <a:gd name="connsiteX172" fmla="*/ 32630 w 625802"/>
              <a:gd name="connsiteY172" fmla="*/ 527377 h 744669"/>
              <a:gd name="connsiteX173" fmla="*/ 32179 w 625802"/>
              <a:gd name="connsiteY173" fmla="*/ 526829 h 744669"/>
              <a:gd name="connsiteX174" fmla="*/ 31953 w 625802"/>
              <a:gd name="connsiteY174" fmla="*/ 526829 h 744669"/>
              <a:gd name="connsiteX175" fmla="*/ 30376 w 625802"/>
              <a:gd name="connsiteY175" fmla="*/ 526568 h 744669"/>
              <a:gd name="connsiteX176" fmla="*/ 28796 w 625802"/>
              <a:gd name="connsiteY176" fmla="*/ 526568 h 744669"/>
              <a:gd name="connsiteX177" fmla="*/ 26768 w 625802"/>
              <a:gd name="connsiteY177" fmla="*/ 526020 h 744669"/>
              <a:gd name="connsiteX178" fmla="*/ 26317 w 625802"/>
              <a:gd name="connsiteY178" fmla="*/ 526020 h 744669"/>
              <a:gd name="connsiteX179" fmla="*/ 25866 w 625802"/>
              <a:gd name="connsiteY179" fmla="*/ 526307 h 744669"/>
              <a:gd name="connsiteX180" fmla="*/ 25639 w 625802"/>
              <a:gd name="connsiteY180" fmla="*/ 526568 h 744669"/>
              <a:gd name="connsiteX181" fmla="*/ 25188 w 625802"/>
              <a:gd name="connsiteY181" fmla="*/ 527116 h 744669"/>
              <a:gd name="connsiteX182" fmla="*/ 24964 w 625802"/>
              <a:gd name="connsiteY182" fmla="*/ 527377 h 744669"/>
              <a:gd name="connsiteX183" fmla="*/ 24737 w 625802"/>
              <a:gd name="connsiteY183" fmla="*/ 527377 h 744669"/>
              <a:gd name="connsiteX184" fmla="*/ 23611 w 625802"/>
              <a:gd name="connsiteY184" fmla="*/ 527637 h 744669"/>
              <a:gd name="connsiteX185" fmla="*/ 21580 w 625802"/>
              <a:gd name="connsiteY185" fmla="*/ 527377 h 744669"/>
              <a:gd name="connsiteX186" fmla="*/ 20903 w 625802"/>
              <a:gd name="connsiteY186" fmla="*/ 527116 h 744669"/>
              <a:gd name="connsiteX187" fmla="*/ 20452 w 625802"/>
              <a:gd name="connsiteY187" fmla="*/ 526829 h 744669"/>
              <a:gd name="connsiteX188" fmla="*/ 20001 w 625802"/>
              <a:gd name="connsiteY188" fmla="*/ 525759 h 744669"/>
              <a:gd name="connsiteX189" fmla="*/ 19326 w 625802"/>
              <a:gd name="connsiteY189" fmla="*/ 524951 h 744669"/>
              <a:gd name="connsiteX190" fmla="*/ 19099 w 625802"/>
              <a:gd name="connsiteY190" fmla="*/ 524690 h 744669"/>
              <a:gd name="connsiteX191" fmla="*/ 18648 w 625802"/>
              <a:gd name="connsiteY191" fmla="*/ 524429 h 744669"/>
              <a:gd name="connsiteX192" fmla="*/ 18197 w 625802"/>
              <a:gd name="connsiteY192" fmla="*/ 524690 h 744669"/>
              <a:gd name="connsiteX193" fmla="*/ 17746 w 625802"/>
              <a:gd name="connsiteY193" fmla="*/ 526020 h 744669"/>
              <a:gd name="connsiteX194" fmla="*/ 17295 w 625802"/>
              <a:gd name="connsiteY194" fmla="*/ 526568 h 744669"/>
              <a:gd name="connsiteX195" fmla="*/ 17071 w 625802"/>
              <a:gd name="connsiteY195" fmla="*/ 526568 h 744669"/>
              <a:gd name="connsiteX196" fmla="*/ 16844 w 625802"/>
              <a:gd name="connsiteY196" fmla="*/ 526568 h 744669"/>
              <a:gd name="connsiteX197" fmla="*/ 16620 w 625802"/>
              <a:gd name="connsiteY197" fmla="*/ 526568 h 744669"/>
              <a:gd name="connsiteX198" fmla="*/ 15942 w 625802"/>
              <a:gd name="connsiteY198" fmla="*/ 526020 h 744669"/>
              <a:gd name="connsiteX199" fmla="*/ 15718 w 625802"/>
              <a:gd name="connsiteY199" fmla="*/ 525498 h 744669"/>
              <a:gd name="connsiteX200" fmla="*/ 15491 w 625802"/>
              <a:gd name="connsiteY200" fmla="*/ 524690 h 744669"/>
              <a:gd name="connsiteX201" fmla="*/ 15491 w 625802"/>
              <a:gd name="connsiteY201" fmla="*/ 523333 h 744669"/>
              <a:gd name="connsiteX202" fmla="*/ 14138 w 625802"/>
              <a:gd name="connsiteY202" fmla="*/ 521716 h 744669"/>
              <a:gd name="connsiteX203" fmla="*/ 13912 w 625802"/>
              <a:gd name="connsiteY203" fmla="*/ 520907 h 744669"/>
              <a:gd name="connsiteX204" fmla="*/ 13912 w 625802"/>
              <a:gd name="connsiteY204" fmla="*/ 520646 h 744669"/>
              <a:gd name="connsiteX205" fmla="*/ 13912 w 625802"/>
              <a:gd name="connsiteY205" fmla="*/ 520099 h 744669"/>
              <a:gd name="connsiteX206" fmla="*/ 13460 w 625802"/>
              <a:gd name="connsiteY206" fmla="*/ 519838 h 744669"/>
              <a:gd name="connsiteX207" fmla="*/ 13236 w 625802"/>
              <a:gd name="connsiteY207" fmla="*/ 519577 h 744669"/>
              <a:gd name="connsiteX208" fmla="*/ 12559 w 625802"/>
              <a:gd name="connsiteY208" fmla="*/ 519577 h 744669"/>
              <a:gd name="connsiteX209" fmla="*/ 12334 w 625802"/>
              <a:gd name="connsiteY209" fmla="*/ 519577 h 744669"/>
              <a:gd name="connsiteX210" fmla="*/ 12108 w 625802"/>
              <a:gd name="connsiteY210" fmla="*/ 519577 h 744669"/>
              <a:gd name="connsiteX211" fmla="*/ 11883 w 625802"/>
              <a:gd name="connsiteY211" fmla="*/ 519029 h 744669"/>
              <a:gd name="connsiteX212" fmla="*/ 11883 w 625802"/>
              <a:gd name="connsiteY212" fmla="*/ 518221 h 744669"/>
              <a:gd name="connsiteX213" fmla="*/ 12108 w 625802"/>
              <a:gd name="connsiteY213" fmla="*/ 517151 h 744669"/>
              <a:gd name="connsiteX214" fmla="*/ 12334 w 625802"/>
              <a:gd name="connsiteY214" fmla="*/ 516055 h 744669"/>
              <a:gd name="connsiteX215" fmla="*/ 13010 w 625802"/>
              <a:gd name="connsiteY215" fmla="*/ 513916 h 744669"/>
              <a:gd name="connsiteX216" fmla="*/ 13912 w 625802"/>
              <a:gd name="connsiteY216" fmla="*/ 513108 h 744669"/>
              <a:gd name="connsiteX217" fmla="*/ 14138 w 625802"/>
              <a:gd name="connsiteY217" fmla="*/ 512560 h 744669"/>
              <a:gd name="connsiteX218" fmla="*/ 14362 w 625802"/>
              <a:gd name="connsiteY218" fmla="*/ 511751 h 744669"/>
              <a:gd name="connsiteX219" fmla="*/ 14589 w 625802"/>
              <a:gd name="connsiteY219" fmla="*/ 510682 h 744669"/>
              <a:gd name="connsiteX220" fmla="*/ 15040 w 625802"/>
              <a:gd name="connsiteY220" fmla="*/ 510134 h 744669"/>
              <a:gd name="connsiteX221" fmla="*/ 15040 w 625802"/>
              <a:gd name="connsiteY221" fmla="*/ 509873 h 744669"/>
              <a:gd name="connsiteX222" fmla="*/ 14816 w 625802"/>
              <a:gd name="connsiteY222" fmla="*/ 508778 h 744669"/>
              <a:gd name="connsiteX223" fmla="*/ 15040 w 625802"/>
              <a:gd name="connsiteY223" fmla="*/ 508256 h 744669"/>
              <a:gd name="connsiteX224" fmla="*/ 15491 w 625802"/>
              <a:gd name="connsiteY224" fmla="*/ 507447 h 744669"/>
              <a:gd name="connsiteX225" fmla="*/ 15491 w 625802"/>
              <a:gd name="connsiteY225" fmla="*/ 506899 h 744669"/>
              <a:gd name="connsiteX226" fmla="*/ 15491 w 625802"/>
              <a:gd name="connsiteY226" fmla="*/ 506351 h 744669"/>
              <a:gd name="connsiteX227" fmla="*/ 15040 w 625802"/>
              <a:gd name="connsiteY227" fmla="*/ 505021 h 744669"/>
              <a:gd name="connsiteX228" fmla="*/ 15040 w 625802"/>
              <a:gd name="connsiteY228" fmla="*/ 504473 h 744669"/>
              <a:gd name="connsiteX229" fmla="*/ 15267 w 625802"/>
              <a:gd name="connsiteY229" fmla="*/ 503664 h 744669"/>
              <a:gd name="connsiteX230" fmla="*/ 15718 w 625802"/>
              <a:gd name="connsiteY230" fmla="*/ 502308 h 744669"/>
              <a:gd name="connsiteX231" fmla="*/ 15718 w 625802"/>
              <a:gd name="connsiteY231" fmla="*/ 502047 h 744669"/>
              <a:gd name="connsiteX232" fmla="*/ 15491 w 625802"/>
              <a:gd name="connsiteY232" fmla="*/ 501499 h 744669"/>
              <a:gd name="connsiteX233" fmla="*/ 15040 w 625802"/>
              <a:gd name="connsiteY233" fmla="*/ 500978 h 744669"/>
              <a:gd name="connsiteX234" fmla="*/ 14589 w 625802"/>
              <a:gd name="connsiteY234" fmla="*/ 500430 h 744669"/>
              <a:gd name="connsiteX235" fmla="*/ 13912 w 625802"/>
              <a:gd name="connsiteY235" fmla="*/ 499073 h 744669"/>
              <a:gd name="connsiteX236" fmla="*/ 13912 w 625802"/>
              <a:gd name="connsiteY236" fmla="*/ 498813 h 744669"/>
              <a:gd name="connsiteX237" fmla="*/ 14138 w 625802"/>
              <a:gd name="connsiteY237" fmla="*/ 498813 h 744669"/>
              <a:gd name="connsiteX238" fmla="*/ 15491 w 625802"/>
              <a:gd name="connsiteY238" fmla="*/ 497743 h 744669"/>
              <a:gd name="connsiteX239" fmla="*/ 15718 w 625802"/>
              <a:gd name="connsiteY239" fmla="*/ 497456 h 744669"/>
              <a:gd name="connsiteX240" fmla="*/ 15718 w 625802"/>
              <a:gd name="connsiteY240" fmla="*/ 497195 h 744669"/>
              <a:gd name="connsiteX241" fmla="*/ 15267 w 625802"/>
              <a:gd name="connsiteY241" fmla="*/ 495839 h 744669"/>
              <a:gd name="connsiteX242" fmla="*/ 14816 w 625802"/>
              <a:gd name="connsiteY242" fmla="*/ 495291 h 744669"/>
              <a:gd name="connsiteX243" fmla="*/ 14362 w 625802"/>
              <a:gd name="connsiteY243" fmla="*/ 495030 h 744669"/>
              <a:gd name="connsiteX244" fmla="*/ 13460 w 625802"/>
              <a:gd name="connsiteY244" fmla="*/ 494482 h 744669"/>
              <a:gd name="connsiteX245" fmla="*/ 12559 w 625802"/>
              <a:gd name="connsiteY245" fmla="*/ 494221 h 744669"/>
              <a:gd name="connsiteX246" fmla="*/ 11657 w 625802"/>
              <a:gd name="connsiteY246" fmla="*/ 494221 h 744669"/>
              <a:gd name="connsiteX247" fmla="*/ 10755 w 625802"/>
              <a:gd name="connsiteY247" fmla="*/ 493961 h 744669"/>
              <a:gd name="connsiteX248" fmla="*/ 10304 w 625802"/>
              <a:gd name="connsiteY248" fmla="*/ 493674 h 744669"/>
              <a:gd name="connsiteX249" fmla="*/ 10304 w 625802"/>
              <a:gd name="connsiteY249" fmla="*/ 493413 h 744669"/>
              <a:gd name="connsiteX250" fmla="*/ 9402 w 625802"/>
              <a:gd name="connsiteY250" fmla="*/ 491535 h 744669"/>
              <a:gd name="connsiteX251" fmla="*/ 9629 w 625802"/>
              <a:gd name="connsiteY251" fmla="*/ 491248 h 744669"/>
              <a:gd name="connsiteX252" fmla="*/ 10304 w 625802"/>
              <a:gd name="connsiteY252" fmla="*/ 490439 h 744669"/>
              <a:gd name="connsiteX253" fmla="*/ 11657 w 625802"/>
              <a:gd name="connsiteY253" fmla="*/ 489370 h 744669"/>
              <a:gd name="connsiteX254" fmla="*/ 11883 w 625802"/>
              <a:gd name="connsiteY254" fmla="*/ 488822 h 744669"/>
              <a:gd name="connsiteX255" fmla="*/ 12108 w 625802"/>
              <a:gd name="connsiteY255" fmla="*/ 488274 h 744669"/>
              <a:gd name="connsiteX256" fmla="*/ 12559 w 625802"/>
              <a:gd name="connsiteY256" fmla="*/ 487205 h 744669"/>
              <a:gd name="connsiteX257" fmla="*/ 13010 w 625802"/>
              <a:gd name="connsiteY257" fmla="*/ 485039 h 744669"/>
              <a:gd name="connsiteX258" fmla="*/ 13010 w 625802"/>
              <a:gd name="connsiteY258" fmla="*/ 484492 h 744669"/>
              <a:gd name="connsiteX259" fmla="*/ 12785 w 625802"/>
              <a:gd name="connsiteY259" fmla="*/ 483970 h 744669"/>
              <a:gd name="connsiteX260" fmla="*/ 11883 w 625802"/>
              <a:gd name="connsiteY260" fmla="*/ 482065 h 744669"/>
              <a:gd name="connsiteX261" fmla="*/ 12108 w 625802"/>
              <a:gd name="connsiteY261" fmla="*/ 481518 h 744669"/>
              <a:gd name="connsiteX262" fmla="*/ 11883 w 625802"/>
              <a:gd name="connsiteY262" fmla="*/ 481257 h 744669"/>
              <a:gd name="connsiteX263" fmla="*/ 11883 w 625802"/>
              <a:gd name="connsiteY263" fmla="*/ 480996 h 744669"/>
              <a:gd name="connsiteX264" fmla="*/ 11206 w 625802"/>
              <a:gd name="connsiteY264" fmla="*/ 480448 h 744669"/>
              <a:gd name="connsiteX265" fmla="*/ 10304 w 625802"/>
              <a:gd name="connsiteY265" fmla="*/ 479092 h 744669"/>
              <a:gd name="connsiteX266" fmla="*/ 10080 w 625802"/>
              <a:gd name="connsiteY266" fmla="*/ 478544 h 744669"/>
              <a:gd name="connsiteX267" fmla="*/ 10080 w 625802"/>
              <a:gd name="connsiteY267" fmla="*/ 478283 h 744669"/>
              <a:gd name="connsiteX268" fmla="*/ 10080 w 625802"/>
              <a:gd name="connsiteY268" fmla="*/ 478022 h 744669"/>
              <a:gd name="connsiteX269" fmla="*/ 10531 w 625802"/>
              <a:gd name="connsiteY269" fmla="*/ 478022 h 744669"/>
              <a:gd name="connsiteX270" fmla="*/ 11657 w 625802"/>
              <a:gd name="connsiteY270" fmla="*/ 478022 h 744669"/>
              <a:gd name="connsiteX271" fmla="*/ 12559 w 625802"/>
              <a:gd name="connsiteY271" fmla="*/ 478022 h 744669"/>
              <a:gd name="connsiteX272" fmla="*/ 13010 w 625802"/>
              <a:gd name="connsiteY272" fmla="*/ 477475 h 744669"/>
              <a:gd name="connsiteX273" fmla="*/ 13236 w 625802"/>
              <a:gd name="connsiteY273" fmla="*/ 477214 h 744669"/>
              <a:gd name="connsiteX274" fmla="*/ 13236 w 625802"/>
              <a:gd name="connsiteY274" fmla="*/ 476927 h 744669"/>
              <a:gd name="connsiteX275" fmla="*/ 14138 w 625802"/>
              <a:gd name="connsiteY275" fmla="*/ 476666 h 744669"/>
              <a:gd name="connsiteX276" fmla="*/ 15491 w 625802"/>
              <a:gd name="connsiteY276" fmla="*/ 476666 h 744669"/>
              <a:gd name="connsiteX277" fmla="*/ 17295 w 625802"/>
              <a:gd name="connsiteY277" fmla="*/ 477214 h 744669"/>
              <a:gd name="connsiteX278" fmla="*/ 17973 w 625802"/>
              <a:gd name="connsiteY278" fmla="*/ 477214 h 744669"/>
              <a:gd name="connsiteX279" fmla="*/ 18197 w 625802"/>
              <a:gd name="connsiteY279" fmla="*/ 477214 h 744669"/>
              <a:gd name="connsiteX280" fmla="*/ 18875 w 625802"/>
              <a:gd name="connsiteY280" fmla="*/ 476927 h 744669"/>
              <a:gd name="connsiteX281" fmla="*/ 19099 w 625802"/>
              <a:gd name="connsiteY281" fmla="*/ 476666 h 744669"/>
              <a:gd name="connsiteX282" fmla="*/ 19777 w 625802"/>
              <a:gd name="connsiteY282" fmla="*/ 476118 h 744669"/>
              <a:gd name="connsiteX283" fmla="*/ 20452 w 625802"/>
              <a:gd name="connsiteY283" fmla="*/ 475309 h 744669"/>
              <a:gd name="connsiteX284" fmla="*/ 20678 w 625802"/>
              <a:gd name="connsiteY284" fmla="*/ 474501 h 744669"/>
              <a:gd name="connsiteX285" fmla="*/ 21129 w 625802"/>
              <a:gd name="connsiteY285" fmla="*/ 472884 h 744669"/>
              <a:gd name="connsiteX286" fmla="*/ 21129 w 625802"/>
              <a:gd name="connsiteY286" fmla="*/ 471788 h 744669"/>
              <a:gd name="connsiteX287" fmla="*/ 21129 w 625802"/>
              <a:gd name="connsiteY287" fmla="*/ 471527 h 744669"/>
              <a:gd name="connsiteX288" fmla="*/ 22256 w 625802"/>
              <a:gd name="connsiteY288" fmla="*/ 469910 h 744669"/>
              <a:gd name="connsiteX289" fmla="*/ 22707 w 625802"/>
              <a:gd name="connsiteY289" fmla="*/ 469362 h 744669"/>
              <a:gd name="connsiteX290" fmla="*/ 23384 w 625802"/>
              <a:gd name="connsiteY290" fmla="*/ 468266 h 744669"/>
              <a:gd name="connsiteX291" fmla="*/ 23611 w 625802"/>
              <a:gd name="connsiteY291" fmla="*/ 468006 h 744669"/>
              <a:gd name="connsiteX292" fmla="*/ 23835 w 625802"/>
              <a:gd name="connsiteY292" fmla="*/ 467744 h 744669"/>
              <a:gd name="connsiteX293" fmla="*/ 23835 w 625802"/>
              <a:gd name="connsiteY293" fmla="*/ 467197 h 744669"/>
              <a:gd name="connsiteX294" fmla="*/ 24513 w 625802"/>
              <a:gd name="connsiteY294" fmla="*/ 466101 h 744669"/>
              <a:gd name="connsiteX295" fmla="*/ 24964 w 625802"/>
              <a:gd name="connsiteY295" fmla="*/ 465579 h 744669"/>
              <a:gd name="connsiteX296" fmla="*/ 25639 w 625802"/>
              <a:gd name="connsiteY296" fmla="*/ 465032 h 744669"/>
              <a:gd name="connsiteX297" fmla="*/ 26541 w 625802"/>
              <a:gd name="connsiteY297" fmla="*/ 465032 h 744669"/>
              <a:gd name="connsiteX298" fmla="*/ 26992 w 625802"/>
              <a:gd name="connsiteY298" fmla="*/ 464771 h 744669"/>
              <a:gd name="connsiteX299" fmla="*/ 27894 w 625802"/>
              <a:gd name="connsiteY299" fmla="*/ 463675 h 744669"/>
              <a:gd name="connsiteX300" fmla="*/ 27894 w 625802"/>
              <a:gd name="connsiteY300" fmla="*/ 462866 h 744669"/>
              <a:gd name="connsiteX301" fmla="*/ 27894 w 625802"/>
              <a:gd name="connsiteY301" fmla="*/ 462058 h 744669"/>
              <a:gd name="connsiteX302" fmla="*/ 28121 w 625802"/>
              <a:gd name="connsiteY302" fmla="*/ 461771 h 744669"/>
              <a:gd name="connsiteX303" fmla="*/ 29925 w 625802"/>
              <a:gd name="connsiteY303" fmla="*/ 460414 h 744669"/>
              <a:gd name="connsiteX304" fmla="*/ 31728 w 625802"/>
              <a:gd name="connsiteY304" fmla="*/ 459084 h 744669"/>
              <a:gd name="connsiteX305" fmla="*/ 31502 w 625802"/>
              <a:gd name="connsiteY305" fmla="*/ 458536 h 744669"/>
              <a:gd name="connsiteX306" fmla="*/ 30600 w 625802"/>
              <a:gd name="connsiteY306" fmla="*/ 456919 h 744669"/>
              <a:gd name="connsiteX307" fmla="*/ 30149 w 625802"/>
              <a:gd name="connsiteY307" fmla="*/ 455563 h 744669"/>
              <a:gd name="connsiteX308" fmla="*/ 30149 w 625802"/>
              <a:gd name="connsiteY308" fmla="*/ 454206 h 744669"/>
              <a:gd name="connsiteX309" fmla="*/ 30826 w 625802"/>
              <a:gd name="connsiteY309" fmla="*/ 452563 h 744669"/>
              <a:gd name="connsiteX310" fmla="*/ 31051 w 625802"/>
              <a:gd name="connsiteY310" fmla="*/ 452302 h 744669"/>
              <a:gd name="connsiteX311" fmla="*/ 31277 w 625802"/>
              <a:gd name="connsiteY311" fmla="*/ 452041 h 744669"/>
              <a:gd name="connsiteX312" fmla="*/ 31502 w 625802"/>
              <a:gd name="connsiteY312" fmla="*/ 451754 h 744669"/>
              <a:gd name="connsiteX313" fmla="*/ 31953 w 625802"/>
              <a:gd name="connsiteY313" fmla="*/ 451493 h 744669"/>
              <a:gd name="connsiteX314" fmla="*/ 31953 w 625802"/>
              <a:gd name="connsiteY314" fmla="*/ 451206 h 744669"/>
              <a:gd name="connsiteX315" fmla="*/ 31502 w 625802"/>
              <a:gd name="connsiteY315" fmla="*/ 450685 h 744669"/>
              <a:gd name="connsiteX316" fmla="*/ 31277 w 625802"/>
              <a:gd name="connsiteY316" fmla="*/ 450137 h 744669"/>
              <a:gd name="connsiteX317" fmla="*/ 31051 w 625802"/>
              <a:gd name="connsiteY317" fmla="*/ 449850 h 744669"/>
              <a:gd name="connsiteX318" fmla="*/ 31051 w 625802"/>
              <a:gd name="connsiteY318" fmla="*/ 449328 h 744669"/>
              <a:gd name="connsiteX319" fmla="*/ 31277 w 625802"/>
              <a:gd name="connsiteY319" fmla="*/ 449041 h 744669"/>
              <a:gd name="connsiteX320" fmla="*/ 31502 w 625802"/>
              <a:gd name="connsiteY320" fmla="*/ 449041 h 744669"/>
              <a:gd name="connsiteX321" fmla="*/ 31953 w 625802"/>
              <a:gd name="connsiteY321" fmla="*/ 448519 h 744669"/>
              <a:gd name="connsiteX322" fmla="*/ 31728 w 625802"/>
              <a:gd name="connsiteY322" fmla="*/ 447972 h 744669"/>
              <a:gd name="connsiteX323" fmla="*/ 31728 w 625802"/>
              <a:gd name="connsiteY323" fmla="*/ 447685 h 744669"/>
              <a:gd name="connsiteX324" fmla="*/ 31277 w 625802"/>
              <a:gd name="connsiteY324" fmla="*/ 447424 h 744669"/>
              <a:gd name="connsiteX325" fmla="*/ 31277 w 625802"/>
              <a:gd name="connsiteY325" fmla="*/ 447163 h 744669"/>
              <a:gd name="connsiteX326" fmla="*/ 30826 w 625802"/>
              <a:gd name="connsiteY326" fmla="*/ 446615 h 744669"/>
              <a:gd name="connsiteX327" fmla="*/ 30826 w 625802"/>
              <a:gd name="connsiteY327" fmla="*/ 446328 h 744669"/>
              <a:gd name="connsiteX328" fmla="*/ 31051 w 625802"/>
              <a:gd name="connsiteY328" fmla="*/ 445807 h 744669"/>
              <a:gd name="connsiteX329" fmla="*/ 31728 w 625802"/>
              <a:gd name="connsiteY329" fmla="*/ 445520 h 744669"/>
              <a:gd name="connsiteX330" fmla="*/ 32406 w 625802"/>
              <a:gd name="connsiteY330" fmla="*/ 445520 h 744669"/>
              <a:gd name="connsiteX331" fmla="*/ 32857 w 625802"/>
              <a:gd name="connsiteY331" fmla="*/ 445259 h 744669"/>
              <a:gd name="connsiteX332" fmla="*/ 32857 w 625802"/>
              <a:gd name="connsiteY332" fmla="*/ 444972 h 744669"/>
              <a:gd name="connsiteX333" fmla="*/ 32630 w 625802"/>
              <a:gd name="connsiteY333" fmla="*/ 444711 h 744669"/>
              <a:gd name="connsiteX334" fmla="*/ 32179 w 625802"/>
              <a:gd name="connsiteY334" fmla="*/ 444711 h 744669"/>
              <a:gd name="connsiteX335" fmla="*/ 31502 w 625802"/>
              <a:gd name="connsiteY335" fmla="*/ 444711 h 744669"/>
              <a:gd name="connsiteX336" fmla="*/ 31277 w 625802"/>
              <a:gd name="connsiteY336" fmla="*/ 444163 h 744669"/>
              <a:gd name="connsiteX337" fmla="*/ 31051 w 625802"/>
              <a:gd name="connsiteY337" fmla="*/ 443902 h 744669"/>
              <a:gd name="connsiteX338" fmla="*/ 31051 w 625802"/>
              <a:gd name="connsiteY338" fmla="*/ 443094 h 744669"/>
              <a:gd name="connsiteX339" fmla="*/ 31051 w 625802"/>
              <a:gd name="connsiteY339" fmla="*/ 442807 h 744669"/>
              <a:gd name="connsiteX340" fmla="*/ 31051 w 625802"/>
              <a:gd name="connsiteY340" fmla="*/ 442546 h 744669"/>
              <a:gd name="connsiteX341" fmla="*/ 31502 w 625802"/>
              <a:gd name="connsiteY341" fmla="*/ 442259 h 744669"/>
              <a:gd name="connsiteX342" fmla="*/ 31953 w 625802"/>
              <a:gd name="connsiteY342" fmla="*/ 441737 h 744669"/>
              <a:gd name="connsiteX343" fmla="*/ 32406 w 625802"/>
              <a:gd name="connsiteY343" fmla="*/ 441450 h 744669"/>
              <a:gd name="connsiteX344" fmla="*/ 33081 w 625802"/>
              <a:gd name="connsiteY344" fmla="*/ 440902 h 744669"/>
              <a:gd name="connsiteX345" fmla="*/ 33308 w 625802"/>
              <a:gd name="connsiteY345" fmla="*/ 440902 h 744669"/>
              <a:gd name="connsiteX346" fmla="*/ 33983 w 625802"/>
              <a:gd name="connsiteY346" fmla="*/ 440902 h 744669"/>
              <a:gd name="connsiteX347" fmla="*/ 34885 w 625802"/>
              <a:gd name="connsiteY347" fmla="*/ 440380 h 744669"/>
              <a:gd name="connsiteX348" fmla="*/ 34885 w 625802"/>
              <a:gd name="connsiteY348" fmla="*/ 440094 h 744669"/>
              <a:gd name="connsiteX349" fmla="*/ 35112 w 625802"/>
              <a:gd name="connsiteY349" fmla="*/ 438737 h 744669"/>
              <a:gd name="connsiteX350" fmla="*/ 35112 w 625802"/>
              <a:gd name="connsiteY350" fmla="*/ 437929 h 744669"/>
              <a:gd name="connsiteX351" fmla="*/ 34885 w 625802"/>
              <a:gd name="connsiteY351" fmla="*/ 437381 h 744669"/>
              <a:gd name="connsiteX352" fmla="*/ 34434 w 625802"/>
              <a:gd name="connsiteY352" fmla="*/ 437120 h 744669"/>
              <a:gd name="connsiteX353" fmla="*/ 34210 w 625802"/>
              <a:gd name="connsiteY353" fmla="*/ 436572 h 744669"/>
              <a:gd name="connsiteX354" fmla="*/ 33983 w 625802"/>
              <a:gd name="connsiteY354" fmla="*/ 436311 h 744669"/>
              <a:gd name="connsiteX355" fmla="*/ 33759 w 625802"/>
              <a:gd name="connsiteY355" fmla="*/ 436024 h 744669"/>
              <a:gd name="connsiteX356" fmla="*/ 33308 w 625802"/>
              <a:gd name="connsiteY356" fmla="*/ 435763 h 744669"/>
              <a:gd name="connsiteX357" fmla="*/ 33081 w 625802"/>
              <a:gd name="connsiteY357" fmla="*/ 435476 h 744669"/>
              <a:gd name="connsiteX358" fmla="*/ 33081 w 625802"/>
              <a:gd name="connsiteY358" fmla="*/ 435216 h 744669"/>
              <a:gd name="connsiteX359" fmla="*/ 33532 w 625802"/>
              <a:gd name="connsiteY359" fmla="*/ 434407 h 744669"/>
              <a:gd name="connsiteX360" fmla="*/ 33759 w 625802"/>
              <a:gd name="connsiteY360" fmla="*/ 433859 h 744669"/>
              <a:gd name="connsiteX361" fmla="*/ 33983 w 625802"/>
              <a:gd name="connsiteY361" fmla="*/ 433311 h 744669"/>
              <a:gd name="connsiteX362" fmla="*/ 33983 w 625802"/>
              <a:gd name="connsiteY362" fmla="*/ 432503 h 744669"/>
              <a:gd name="connsiteX363" fmla="*/ 33983 w 625802"/>
              <a:gd name="connsiteY363" fmla="*/ 431955 h 744669"/>
              <a:gd name="connsiteX364" fmla="*/ 33759 w 625802"/>
              <a:gd name="connsiteY364" fmla="*/ 431146 h 744669"/>
              <a:gd name="connsiteX365" fmla="*/ 32630 w 625802"/>
              <a:gd name="connsiteY365" fmla="*/ 428433 h 744669"/>
              <a:gd name="connsiteX366" fmla="*/ 32179 w 625802"/>
              <a:gd name="connsiteY366" fmla="*/ 426790 h 744669"/>
              <a:gd name="connsiteX367" fmla="*/ 31502 w 625802"/>
              <a:gd name="connsiteY367" fmla="*/ 424912 h 744669"/>
              <a:gd name="connsiteX368" fmla="*/ 31502 w 625802"/>
              <a:gd name="connsiteY368" fmla="*/ 424625 h 744669"/>
              <a:gd name="connsiteX369" fmla="*/ 31953 w 625802"/>
              <a:gd name="connsiteY369" fmla="*/ 424364 h 744669"/>
              <a:gd name="connsiteX370" fmla="*/ 32179 w 625802"/>
              <a:gd name="connsiteY370" fmla="*/ 424077 h 744669"/>
              <a:gd name="connsiteX371" fmla="*/ 32179 w 625802"/>
              <a:gd name="connsiteY371" fmla="*/ 423555 h 744669"/>
              <a:gd name="connsiteX372" fmla="*/ 32179 w 625802"/>
              <a:gd name="connsiteY372" fmla="*/ 423268 h 744669"/>
              <a:gd name="connsiteX373" fmla="*/ 31953 w 625802"/>
              <a:gd name="connsiteY373" fmla="*/ 422173 h 744669"/>
              <a:gd name="connsiteX374" fmla="*/ 31728 w 625802"/>
              <a:gd name="connsiteY374" fmla="*/ 421912 h 744669"/>
              <a:gd name="connsiteX375" fmla="*/ 31277 w 625802"/>
              <a:gd name="connsiteY375" fmla="*/ 420555 h 744669"/>
              <a:gd name="connsiteX376" fmla="*/ 31277 w 625802"/>
              <a:gd name="connsiteY376" fmla="*/ 420008 h 744669"/>
              <a:gd name="connsiteX377" fmla="*/ 31277 w 625802"/>
              <a:gd name="connsiteY377" fmla="*/ 419747 h 744669"/>
              <a:gd name="connsiteX378" fmla="*/ 31502 w 625802"/>
              <a:gd name="connsiteY378" fmla="*/ 419460 h 744669"/>
              <a:gd name="connsiteX379" fmla="*/ 31728 w 625802"/>
              <a:gd name="connsiteY379" fmla="*/ 419199 h 744669"/>
              <a:gd name="connsiteX380" fmla="*/ 32630 w 625802"/>
              <a:gd name="connsiteY380" fmla="*/ 419199 h 744669"/>
              <a:gd name="connsiteX381" fmla="*/ 32857 w 625802"/>
              <a:gd name="connsiteY381" fmla="*/ 419199 h 744669"/>
              <a:gd name="connsiteX382" fmla="*/ 33759 w 625802"/>
              <a:gd name="connsiteY382" fmla="*/ 418390 h 744669"/>
              <a:gd name="connsiteX383" fmla="*/ 33983 w 625802"/>
              <a:gd name="connsiteY383" fmla="*/ 418390 h 744669"/>
              <a:gd name="connsiteX384" fmla="*/ 34210 w 625802"/>
              <a:gd name="connsiteY384" fmla="*/ 418103 h 744669"/>
              <a:gd name="connsiteX385" fmla="*/ 33983 w 625802"/>
              <a:gd name="connsiteY385" fmla="*/ 417008 h 744669"/>
              <a:gd name="connsiteX386" fmla="*/ 33983 w 625802"/>
              <a:gd name="connsiteY386" fmla="*/ 416747 h 744669"/>
              <a:gd name="connsiteX387" fmla="*/ 33308 w 625802"/>
              <a:gd name="connsiteY387" fmla="*/ 416199 h 744669"/>
              <a:gd name="connsiteX388" fmla="*/ 32630 w 625802"/>
              <a:gd name="connsiteY388" fmla="*/ 415651 h 744669"/>
              <a:gd name="connsiteX389" fmla="*/ 31953 w 625802"/>
              <a:gd name="connsiteY389" fmla="*/ 414582 h 744669"/>
              <a:gd name="connsiteX390" fmla="*/ 31728 w 625802"/>
              <a:gd name="connsiteY390" fmla="*/ 414295 h 744669"/>
              <a:gd name="connsiteX391" fmla="*/ 31728 w 625802"/>
              <a:gd name="connsiteY391" fmla="*/ 413747 h 744669"/>
              <a:gd name="connsiteX392" fmla="*/ 31728 w 625802"/>
              <a:gd name="connsiteY392" fmla="*/ 413486 h 744669"/>
              <a:gd name="connsiteX393" fmla="*/ 31953 w 625802"/>
              <a:gd name="connsiteY393" fmla="*/ 413747 h 744669"/>
              <a:gd name="connsiteX394" fmla="*/ 32630 w 625802"/>
              <a:gd name="connsiteY394" fmla="*/ 414034 h 744669"/>
              <a:gd name="connsiteX395" fmla="*/ 32857 w 625802"/>
              <a:gd name="connsiteY395" fmla="*/ 414034 h 744669"/>
              <a:gd name="connsiteX396" fmla="*/ 33308 w 625802"/>
              <a:gd name="connsiteY396" fmla="*/ 414034 h 744669"/>
              <a:gd name="connsiteX397" fmla="*/ 33532 w 625802"/>
              <a:gd name="connsiteY397" fmla="*/ 413747 h 744669"/>
              <a:gd name="connsiteX398" fmla="*/ 33532 w 625802"/>
              <a:gd name="connsiteY398" fmla="*/ 413486 h 744669"/>
              <a:gd name="connsiteX399" fmla="*/ 33532 w 625802"/>
              <a:gd name="connsiteY399" fmla="*/ 413225 h 744669"/>
              <a:gd name="connsiteX400" fmla="*/ 33532 w 625802"/>
              <a:gd name="connsiteY400" fmla="*/ 412938 h 744669"/>
              <a:gd name="connsiteX401" fmla="*/ 33308 w 625802"/>
              <a:gd name="connsiteY401" fmla="*/ 412391 h 744669"/>
              <a:gd name="connsiteX402" fmla="*/ 32406 w 625802"/>
              <a:gd name="connsiteY402" fmla="*/ 411582 h 744669"/>
              <a:gd name="connsiteX403" fmla="*/ 31728 w 625802"/>
              <a:gd name="connsiteY403" fmla="*/ 410773 h 744669"/>
              <a:gd name="connsiteX404" fmla="*/ 31277 w 625802"/>
              <a:gd name="connsiteY404" fmla="*/ 410773 h 744669"/>
              <a:gd name="connsiteX405" fmla="*/ 30826 w 625802"/>
              <a:gd name="connsiteY405" fmla="*/ 410486 h 744669"/>
              <a:gd name="connsiteX406" fmla="*/ 30600 w 625802"/>
              <a:gd name="connsiteY406" fmla="*/ 410226 h 744669"/>
              <a:gd name="connsiteX407" fmla="*/ 30600 w 625802"/>
              <a:gd name="connsiteY407" fmla="*/ 409939 h 744669"/>
              <a:gd name="connsiteX408" fmla="*/ 30600 w 625802"/>
              <a:gd name="connsiteY408" fmla="*/ 409130 h 744669"/>
              <a:gd name="connsiteX409" fmla="*/ 31277 w 625802"/>
              <a:gd name="connsiteY409" fmla="*/ 407513 h 744669"/>
              <a:gd name="connsiteX410" fmla="*/ 32179 w 625802"/>
              <a:gd name="connsiteY410" fmla="*/ 406417 h 744669"/>
              <a:gd name="connsiteX411" fmla="*/ 32630 w 625802"/>
              <a:gd name="connsiteY411" fmla="*/ 406130 h 744669"/>
              <a:gd name="connsiteX412" fmla="*/ 33308 w 625802"/>
              <a:gd name="connsiteY412" fmla="*/ 406417 h 744669"/>
              <a:gd name="connsiteX413" fmla="*/ 34434 w 625802"/>
              <a:gd name="connsiteY413" fmla="*/ 405608 h 744669"/>
              <a:gd name="connsiteX414" fmla="*/ 34885 w 625802"/>
              <a:gd name="connsiteY414" fmla="*/ 405061 h 744669"/>
              <a:gd name="connsiteX415" fmla="*/ 36014 w 625802"/>
              <a:gd name="connsiteY415" fmla="*/ 403965 h 744669"/>
              <a:gd name="connsiteX416" fmla="*/ 36238 w 625802"/>
              <a:gd name="connsiteY416" fmla="*/ 403704 h 744669"/>
              <a:gd name="connsiteX417" fmla="*/ 36465 w 625802"/>
              <a:gd name="connsiteY417" fmla="*/ 403417 h 744669"/>
              <a:gd name="connsiteX418" fmla="*/ 36465 w 625802"/>
              <a:gd name="connsiteY418" fmla="*/ 403156 h 744669"/>
              <a:gd name="connsiteX419" fmla="*/ 37140 w 625802"/>
              <a:gd name="connsiteY419" fmla="*/ 402869 h 744669"/>
              <a:gd name="connsiteX420" fmla="*/ 37591 w 625802"/>
              <a:gd name="connsiteY420" fmla="*/ 402322 h 744669"/>
              <a:gd name="connsiteX421" fmla="*/ 38042 w 625802"/>
              <a:gd name="connsiteY421" fmla="*/ 401513 h 744669"/>
              <a:gd name="connsiteX422" fmla="*/ 38493 w 625802"/>
              <a:gd name="connsiteY422" fmla="*/ 401513 h 744669"/>
              <a:gd name="connsiteX423" fmla="*/ 38720 w 625802"/>
              <a:gd name="connsiteY423" fmla="*/ 401513 h 744669"/>
              <a:gd name="connsiteX424" fmla="*/ 38944 w 625802"/>
              <a:gd name="connsiteY424" fmla="*/ 401252 h 744669"/>
              <a:gd name="connsiteX425" fmla="*/ 38944 w 625802"/>
              <a:gd name="connsiteY425" fmla="*/ 400965 h 744669"/>
              <a:gd name="connsiteX426" fmla="*/ 38944 w 625802"/>
              <a:gd name="connsiteY426" fmla="*/ 400704 h 744669"/>
              <a:gd name="connsiteX427" fmla="*/ 38720 w 625802"/>
              <a:gd name="connsiteY427" fmla="*/ 400417 h 744669"/>
              <a:gd name="connsiteX428" fmla="*/ 38042 w 625802"/>
              <a:gd name="connsiteY428" fmla="*/ 400157 h 744669"/>
              <a:gd name="connsiteX429" fmla="*/ 38042 w 625802"/>
              <a:gd name="connsiteY429" fmla="*/ 399608 h 744669"/>
              <a:gd name="connsiteX430" fmla="*/ 38042 w 625802"/>
              <a:gd name="connsiteY430" fmla="*/ 399348 h 744669"/>
              <a:gd name="connsiteX431" fmla="*/ 38269 w 625802"/>
              <a:gd name="connsiteY431" fmla="*/ 399061 h 744669"/>
              <a:gd name="connsiteX432" fmla="*/ 38493 w 625802"/>
              <a:gd name="connsiteY432" fmla="*/ 399061 h 744669"/>
              <a:gd name="connsiteX433" fmla="*/ 39395 w 625802"/>
              <a:gd name="connsiteY433" fmla="*/ 399348 h 744669"/>
              <a:gd name="connsiteX434" fmla="*/ 39846 w 625802"/>
              <a:gd name="connsiteY434" fmla="*/ 399061 h 744669"/>
              <a:gd name="connsiteX435" fmla="*/ 40523 w 625802"/>
              <a:gd name="connsiteY435" fmla="*/ 398513 h 744669"/>
              <a:gd name="connsiteX436" fmla="*/ 40974 w 625802"/>
              <a:gd name="connsiteY436" fmla="*/ 398252 h 744669"/>
              <a:gd name="connsiteX437" fmla="*/ 41201 w 625802"/>
              <a:gd name="connsiteY437" fmla="*/ 397704 h 744669"/>
              <a:gd name="connsiteX438" fmla="*/ 41425 w 625802"/>
              <a:gd name="connsiteY438" fmla="*/ 397157 h 744669"/>
              <a:gd name="connsiteX439" fmla="*/ 41425 w 625802"/>
              <a:gd name="connsiteY439" fmla="*/ 395800 h 744669"/>
              <a:gd name="connsiteX440" fmla="*/ 41425 w 625802"/>
              <a:gd name="connsiteY440" fmla="*/ 395252 h 744669"/>
              <a:gd name="connsiteX441" fmla="*/ 41201 w 625802"/>
              <a:gd name="connsiteY441" fmla="*/ 394157 h 744669"/>
              <a:gd name="connsiteX442" fmla="*/ 40974 w 625802"/>
              <a:gd name="connsiteY442" fmla="*/ 393609 h 744669"/>
              <a:gd name="connsiteX443" fmla="*/ 40974 w 625802"/>
              <a:gd name="connsiteY443" fmla="*/ 393087 h 744669"/>
              <a:gd name="connsiteX444" fmla="*/ 41201 w 625802"/>
              <a:gd name="connsiteY444" fmla="*/ 391157 h 744669"/>
              <a:gd name="connsiteX445" fmla="*/ 41425 w 625802"/>
              <a:gd name="connsiteY445" fmla="*/ 390348 h 744669"/>
              <a:gd name="connsiteX446" fmla="*/ 41652 w 625802"/>
              <a:gd name="connsiteY446" fmla="*/ 389253 h 744669"/>
              <a:gd name="connsiteX447" fmla="*/ 42327 w 625802"/>
              <a:gd name="connsiteY447" fmla="*/ 388444 h 744669"/>
              <a:gd name="connsiteX448" fmla="*/ 42554 w 625802"/>
              <a:gd name="connsiteY448" fmla="*/ 387896 h 744669"/>
              <a:gd name="connsiteX449" fmla="*/ 43005 w 625802"/>
              <a:gd name="connsiteY449" fmla="*/ 387088 h 744669"/>
              <a:gd name="connsiteX450" fmla="*/ 43680 w 625802"/>
              <a:gd name="connsiteY450" fmla="*/ 386540 h 744669"/>
              <a:gd name="connsiteX451" fmla="*/ 44131 w 625802"/>
              <a:gd name="connsiteY451" fmla="*/ 386253 h 744669"/>
              <a:gd name="connsiteX452" fmla="*/ 44582 w 625802"/>
              <a:gd name="connsiteY452" fmla="*/ 385992 h 744669"/>
              <a:gd name="connsiteX453" fmla="*/ 45260 w 625802"/>
              <a:gd name="connsiteY453" fmla="*/ 385992 h 744669"/>
              <a:gd name="connsiteX454" fmla="*/ 46386 w 625802"/>
              <a:gd name="connsiteY454" fmla="*/ 386253 h 744669"/>
              <a:gd name="connsiteX455" fmla="*/ 47515 w 625802"/>
              <a:gd name="connsiteY455" fmla="*/ 385444 h 744669"/>
              <a:gd name="connsiteX456" fmla="*/ 48641 w 625802"/>
              <a:gd name="connsiteY456" fmla="*/ 385444 h 744669"/>
              <a:gd name="connsiteX457" fmla="*/ 48868 w 625802"/>
              <a:gd name="connsiteY457" fmla="*/ 385183 h 744669"/>
              <a:gd name="connsiteX458" fmla="*/ 49543 w 625802"/>
              <a:gd name="connsiteY458" fmla="*/ 384635 h 744669"/>
              <a:gd name="connsiteX459" fmla="*/ 49994 w 625802"/>
              <a:gd name="connsiteY459" fmla="*/ 383540 h 744669"/>
              <a:gd name="connsiteX460" fmla="*/ 50447 w 625802"/>
              <a:gd name="connsiteY460" fmla="*/ 383253 h 744669"/>
              <a:gd name="connsiteX461" fmla="*/ 50898 w 625802"/>
              <a:gd name="connsiteY461" fmla="*/ 382992 h 744669"/>
              <a:gd name="connsiteX462" fmla="*/ 52251 w 625802"/>
              <a:gd name="connsiteY462" fmla="*/ 383253 h 744669"/>
              <a:gd name="connsiteX463" fmla="*/ 52702 w 625802"/>
              <a:gd name="connsiteY463" fmla="*/ 382992 h 744669"/>
              <a:gd name="connsiteX464" fmla="*/ 53377 w 625802"/>
              <a:gd name="connsiteY464" fmla="*/ 382731 h 744669"/>
              <a:gd name="connsiteX465" fmla="*/ 53828 w 625802"/>
              <a:gd name="connsiteY465" fmla="*/ 382444 h 744669"/>
              <a:gd name="connsiteX466" fmla="*/ 54730 w 625802"/>
              <a:gd name="connsiteY466" fmla="*/ 381635 h 744669"/>
              <a:gd name="connsiteX467" fmla="*/ 55859 w 625802"/>
              <a:gd name="connsiteY467" fmla="*/ 380253 h 744669"/>
              <a:gd name="connsiteX468" fmla="*/ 56083 w 625802"/>
              <a:gd name="connsiteY468" fmla="*/ 380253 h 744669"/>
              <a:gd name="connsiteX469" fmla="*/ 56310 w 625802"/>
              <a:gd name="connsiteY469" fmla="*/ 379731 h 744669"/>
              <a:gd name="connsiteX470" fmla="*/ 56985 w 625802"/>
              <a:gd name="connsiteY470" fmla="*/ 378897 h 744669"/>
              <a:gd name="connsiteX471" fmla="*/ 57436 w 625802"/>
              <a:gd name="connsiteY471" fmla="*/ 378349 h 744669"/>
              <a:gd name="connsiteX472" fmla="*/ 58789 w 625802"/>
              <a:gd name="connsiteY472" fmla="*/ 378088 h 744669"/>
              <a:gd name="connsiteX473" fmla="*/ 59693 w 625802"/>
              <a:gd name="connsiteY473" fmla="*/ 378349 h 744669"/>
              <a:gd name="connsiteX474" fmla="*/ 61046 w 625802"/>
              <a:gd name="connsiteY474" fmla="*/ 377801 h 744669"/>
              <a:gd name="connsiteX475" fmla="*/ 62172 w 625802"/>
              <a:gd name="connsiteY475" fmla="*/ 377253 h 744669"/>
              <a:gd name="connsiteX476" fmla="*/ 62623 w 625802"/>
              <a:gd name="connsiteY476" fmla="*/ 376732 h 744669"/>
              <a:gd name="connsiteX477" fmla="*/ 63752 w 625802"/>
              <a:gd name="connsiteY477" fmla="*/ 376184 h 744669"/>
              <a:gd name="connsiteX478" fmla="*/ 63976 w 625802"/>
              <a:gd name="connsiteY478" fmla="*/ 375897 h 744669"/>
              <a:gd name="connsiteX479" fmla="*/ 64203 w 625802"/>
              <a:gd name="connsiteY479" fmla="*/ 375349 h 744669"/>
              <a:gd name="connsiteX480" fmla="*/ 64203 w 625802"/>
              <a:gd name="connsiteY480" fmla="*/ 374253 h 744669"/>
              <a:gd name="connsiteX481" fmla="*/ 64203 w 625802"/>
              <a:gd name="connsiteY481" fmla="*/ 373992 h 744669"/>
              <a:gd name="connsiteX482" fmla="*/ 64427 w 625802"/>
              <a:gd name="connsiteY482" fmla="*/ 373706 h 744669"/>
              <a:gd name="connsiteX483" fmla="*/ 65329 w 625802"/>
              <a:gd name="connsiteY483" fmla="*/ 373445 h 744669"/>
              <a:gd name="connsiteX484" fmla="*/ 65780 w 625802"/>
              <a:gd name="connsiteY484" fmla="*/ 372897 h 744669"/>
              <a:gd name="connsiteX485" fmla="*/ 66007 w 625802"/>
              <a:gd name="connsiteY485" fmla="*/ 372349 h 744669"/>
              <a:gd name="connsiteX486" fmla="*/ 68037 w 625802"/>
              <a:gd name="connsiteY486" fmla="*/ 370445 h 744669"/>
              <a:gd name="connsiteX487" fmla="*/ 69390 w 625802"/>
              <a:gd name="connsiteY487" fmla="*/ 369349 h 744669"/>
              <a:gd name="connsiteX488" fmla="*/ 69614 w 625802"/>
              <a:gd name="connsiteY488" fmla="*/ 369088 h 744669"/>
              <a:gd name="connsiteX489" fmla="*/ 69614 w 625802"/>
              <a:gd name="connsiteY489" fmla="*/ 368801 h 744669"/>
              <a:gd name="connsiteX490" fmla="*/ 69841 w 625802"/>
              <a:gd name="connsiteY490" fmla="*/ 368541 h 744669"/>
              <a:gd name="connsiteX491" fmla="*/ 69841 w 625802"/>
              <a:gd name="connsiteY491" fmla="*/ 368254 h 744669"/>
              <a:gd name="connsiteX492" fmla="*/ 70065 w 625802"/>
              <a:gd name="connsiteY492" fmla="*/ 368254 h 744669"/>
              <a:gd name="connsiteX493" fmla="*/ 70516 w 625802"/>
              <a:gd name="connsiteY493" fmla="*/ 367993 h 744669"/>
              <a:gd name="connsiteX494" fmla="*/ 70743 w 625802"/>
              <a:gd name="connsiteY494" fmla="*/ 367706 h 744669"/>
              <a:gd name="connsiteX495" fmla="*/ 70967 w 625802"/>
              <a:gd name="connsiteY495" fmla="*/ 367445 h 744669"/>
              <a:gd name="connsiteX496" fmla="*/ 70967 w 625802"/>
              <a:gd name="connsiteY496" fmla="*/ 367158 h 744669"/>
              <a:gd name="connsiteX497" fmla="*/ 71194 w 625802"/>
              <a:gd name="connsiteY497" fmla="*/ 366897 h 744669"/>
              <a:gd name="connsiteX498" fmla="*/ 71418 w 625802"/>
              <a:gd name="connsiteY498" fmla="*/ 366897 h 744669"/>
              <a:gd name="connsiteX499" fmla="*/ 71645 w 625802"/>
              <a:gd name="connsiteY499" fmla="*/ 366897 h 744669"/>
              <a:gd name="connsiteX500" fmla="*/ 72096 w 625802"/>
              <a:gd name="connsiteY500" fmla="*/ 366897 h 744669"/>
              <a:gd name="connsiteX501" fmla="*/ 72771 w 625802"/>
              <a:gd name="connsiteY501" fmla="*/ 366610 h 744669"/>
              <a:gd name="connsiteX502" fmla="*/ 72998 w 625802"/>
              <a:gd name="connsiteY502" fmla="*/ 366610 h 744669"/>
              <a:gd name="connsiteX503" fmla="*/ 73900 w 625802"/>
              <a:gd name="connsiteY503" fmla="*/ 366897 h 744669"/>
              <a:gd name="connsiteX504" fmla="*/ 74124 w 625802"/>
              <a:gd name="connsiteY504" fmla="*/ 366897 h 744669"/>
              <a:gd name="connsiteX505" fmla="*/ 74351 w 625802"/>
              <a:gd name="connsiteY505" fmla="*/ 366610 h 744669"/>
              <a:gd name="connsiteX506" fmla="*/ 74351 w 625802"/>
              <a:gd name="connsiteY506" fmla="*/ 366349 h 744669"/>
              <a:gd name="connsiteX507" fmla="*/ 74124 w 625802"/>
              <a:gd name="connsiteY507" fmla="*/ 365541 h 744669"/>
              <a:gd name="connsiteX508" fmla="*/ 73900 w 625802"/>
              <a:gd name="connsiteY508" fmla="*/ 364706 h 744669"/>
              <a:gd name="connsiteX509" fmla="*/ 73900 w 625802"/>
              <a:gd name="connsiteY509" fmla="*/ 364445 h 744669"/>
              <a:gd name="connsiteX510" fmla="*/ 73900 w 625802"/>
              <a:gd name="connsiteY510" fmla="*/ 363897 h 744669"/>
              <a:gd name="connsiteX511" fmla="*/ 73673 w 625802"/>
              <a:gd name="connsiteY511" fmla="*/ 363350 h 744669"/>
              <a:gd name="connsiteX512" fmla="*/ 73673 w 625802"/>
              <a:gd name="connsiteY512" fmla="*/ 362802 h 744669"/>
              <a:gd name="connsiteX513" fmla="*/ 73673 w 625802"/>
              <a:gd name="connsiteY513" fmla="*/ 362254 h 744669"/>
              <a:gd name="connsiteX514" fmla="*/ 73449 w 625802"/>
              <a:gd name="connsiteY514" fmla="*/ 361967 h 744669"/>
              <a:gd name="connsiteX515" fmla="*/ 73673 w 625802"/>
              <a:gd name="connsiteY515" fmla="*/ 361158 h 744669"/>
              <a:gd name="connsiteX516" fmla="*/ 73673 w 625802"/>
              <a:gd name="connsiteY516" fmla="*/ 360897 h 744669"/>
              <a:gd name="connsiteX517" fmla="*/ 73449 w 625802"/>
              <a:gd name="connsiteY517" fmla="*/ 360610 h 744669"/>
              <a:gd name="connsiteX518" fmla="*/ 71645 w 625802"/>
              <a:gd name="connsiteY518" fmla="*/ 358967 h 744669"/>
              <a:gd name="connsiteX519" fmla="*/ 70292 w 625802"/>
              <a:gd name="connsiteY519" fmla="*/ 356228 h 744669"/>
              <a:gd name="connsiteX520" fmla="*/ 69841 w 625802"/>
              <a:gd name="connsiteY520" fmla="*/ 355419 h 744669"/>
              <a:gd name="connsiteX521" fmla="*/ 69390 w 625802"/>
              <a:gd name="connsiteY521" fmla="*/ 354872 h 744669"/>
              <a:gd name="connsiteX522" fmla="*/ 68939 w 625802"/>
              <a:gd name="connsiteY522" fmla="*/ 354611 h 744669"/>
              <a:gd name="connsiteX523" fmla="*/ 68488 w 625802"/>
              <a:gd name="connsiteY523" fmla="*/ 354324 h 744669"/>
              <a:gd name="connsiteX524" fmla="*/ 68037 w 625802"/>
              <a:gd name="connsiteY524" fmla="*/ 354063 h 744669"/>
              <a:gd name="connsiteX525" fmla="*/ 67811 w 625802"/>
              <a:gd name="connsiteY525" fmla="*/ 353776 h 744669"/>
              <a:gd name="connsiteX526" fmla="*/ 67133 w 625802"/>
              <a:gd name="connsiteY526" fmla="*/ 353228 h 744669"/>
              <a:gd name="connsiteX527" fmla="*/ 65556 w 625802"/>
              <a:gd name="connsiteY527" fmla="*/ 353228 h 744669"/>
              <a:gd name="connsiteX528" fmla="*/ 64203 w 625802"/>
              <a:gd name="connsiteY528" fmla="*/ 352680 h 744669"/>
              <a:gd name="connsiteX529" fmla="*/ 63752 w 625802"/>
              <a:gd name="connsiteY529" fmla="*/ 352419 h 744669"/>
              <a:gd name="connsiteX530" fmla="*/ 63301 w 625802"/>
              <a:gd name="connsiteY530" fmla="*/ 351324 h 744669"/>
              <a:gd name="connsiteX531" fmla="*/ 62172 w 625802"/>
              <a:gd name="connsiteY531" fmla="*/ 350228 h 744669"/>
              <a:gd name="connsiteX532" fmla="*/ 61721 w 625802"/>
              <a:gd name="connsiteY532" fmla="*/ 349680 h 744669"/>
              <a:gd name="connsiteX533" fmla="*/ 61270 w 625802"/>
              <a:gd name="connsiteY533" fmla="*/ 349393 h 744669"/>
              <a:gd name="connsiteX534" fmla="*/ 59917 w 625802"/>
              <a:gd name="connsiteY534" fmla="*/ 348037 h 744669"/>
              <a:gd name="connsiteX535" fmla="*/ 59693 w 625802"/>
              <a:gd name="connsiteY535" fmla="*/ 347776 h 744669"/>
              <a:gd name="connsiteX536" fmla="*/ 58338 w 625802"/>
              <a:gd name="connsiteY536" fmla="*/ 347776 h 744669"/>
              <a:gd name="connsiteX537" fmla="*/ 57663 w 625802"/>
              <a:gd name="connsiteY537" fmla="*/ 347489 h 744669"/>
              <a:gd name="connsiteX538" fmla="*/ 57436 w 625802"/>
              <a:gd name="connsiteY538" fmla="*/ 347228 h 744669"/>
              <a:gd name="connsiteX539" fmla="*/ 57212 w 625802"/>
              <a:gd name="connsiteY539" fmla="*/ 347228 h 744669"/>
              <a:gd name="connsiteX540" fmla="*/ 56985 w 625802"/>
              <a:gd name="connsiteY540" fmla="*/ 346681 h 744669"/>
              <a:gd name="connsiteX541" fmla="*/ 56985 w 625802"/>
              <a:gd name="connsiteY541" fmla="*/ 345846 h 744669"/>
              <a:gd name="connsiteX542" fmla="*/ 56761 w 625802"/>
              <a:gd name="connsiteY542" fmla="*/ 345298 h 744669"/>
              <a:gd name="connsiteX543" fmla="*/ 56083 w 625802"/>
              <a:gd name="connsiteY543" fmla="*/ 344750 h 744669"/>
              <a:gd name="connsiteX544" fmla="*/ 54730 w 625802"/>
              <a:gd name="connsiteY544" fmla="*/ 343942 h 744669"/>
              <a:gd name="connsiteX545" fmla="*/ 54055 w 625802"/>
              <a:gd name="connsiteY545" fmla="*/ 343394 h 744669"/>
              <a:gd name="connsiteX546" fmla="*/ 53377 w 625802"/>
              <a:gd name="connsiteY546" fmla="*/ 343394 h 744669"/>
              <a:gd name="connsiteX547" fmla="*/ 53377 w 625802"/>
              <a:gd name="connsiteY547" fmla="*/ 343107 h 744669"/>
              <a:gd name="connsiteX548" fmla="*/ 52926 w 625802"/>
              <a:gd name="connsiteY548" fmla="*/ 342298 h 744669"/>
              <a:gd name="connsiteX549" fmla="*/ 52475 w 625802"/>
              <a:gd name="connsiteY549" fmla="*/ 342011 h 744669"/>
              <a:gd name="connsiteX550" fmla="*/ 52251 w 625802"/>
              <a:gd name="connsiteY550" fmla="*/ 341751 h 744669"/>
              <a:gd name="connsiteX551" fmla="*/ 51800 w 625802"/>
              <a:gd name="connsiteY551" fmla="*/ 341464 h 744669"/>
              <a:gd name="connsiteX552" fmla="*/ 51573 w 625802"/>
              <a:gd name="connsiteY552" fmla="*/ 341464 h 744669"/>
              <a:gd name="connsiteX553" fmla="*/ 49994 w 625802"/>
              <a:gd name="connsiteY553" fmla="*/ 341751 h 744669"/>
              <a:gd name="connsiteX554" fmla="*/ 49319 w 625802"/>
              <a:gd name="connsiteY554" fmla="*/ 342011 h 744669"/>
              <a:gd name="connsiteX555" fmla="*/ 48190 w 625802"/>
              <a:gd name="connsiteY555" fmla="*/ 342011 h 744669"/>
              <a:gd name="connsiteX556" fmla="*/ 47966 w 625802"/>
              <a:gd name="connsiteY556" fmla="*/ 342011 h 744669"/>
              <a:gd name="connsiteX557" fmla="*/ 47515 w 625802"/>
              <a:gd name="connsiteY557" fmla="*/ 341464 h 744669"/>
              <a:gd name="connsiteX558" fmla="*/ 46837 w 625802"/>
              <a:gd name="connsiteY558" fmla="*/ 340655 h 744669"/>
              <a:gd name="connsiteX559" fmla="*/ 46613 w 625802"/>
              <a:gd name="connsiteY559" fmla="*/ 340368 h 744669"/>
              <a:gd name="connsiteX560" fmla="*/ 46613 w 625802"/>
              <a:gd name="connsiteY560" fmla="*/ 340107 h 744669"/>
              <a:gd name="connsiteX561" fmla="*/ 47064 w 625802"/>
              <a:gd name="connsiteY561" fmla="*/ 339011 h 744669"/>
              <a:gd name="connsiteX562" fmla="*/ 47288 w 625802"/>
              <a:gd name="connsiteY562" fmla="*/ 338177 h 744669"/>
              <a:gd name="connsiteX563" fmla="*/ 47288 w 625802"/>
              <a:gd name="connsiteY563" fmla="*/ 337916 h 744669"/>
              <a:gd name="connsiteX564" fmla="*/ 47064 w 625802"/>
              <a:gd name="connsiteY564" fmla="*/ 336533 h 744669"/>
              <a:gd name="connsiteX565" fmla="*/ 47288 w 625802"/>
              <a:gd name="connsiteY565" fmla="*/ 335725 h 744669"/>
              <a:gd name="connsiteX566" fmla="*/ 47288 w 625802"/>
              <a:gd name="connsiteY566" fmla="*/ 335177 h 744669"/>
              <a:gd name="connsiteX567" fmla="*/ 47515 w 625802"/>
              <a:gd name="connsiteY567" fmla="*/ 334629 h 744669"/>
              <a:gd name="connsiteX568" fmla="*/ 47739 w 625802"/>
              <a:gd name="connsiteY568" fmla="*/ 334081 h 744669"/>
              <a:gd name="connsiteX569" fmla="*/ 47739 w 625802"/>
              <a:gd name="connsiteY569" fmla="*/ 332986 h 744669"/>
              <a:gd name="connsiteX570" fmla="*/ 47515 w 625802"/>
              <a:gd name="connsiteY570" fmla="*/ 331603 h 744669"/>
              <a:gd name="connsiteX571" fmla="*/ 47288 w 625802"/>
              <a:gd name="connsiteY571" fmla="*/ 331055 h 744669"/>
              <a:gd name="connsiteX572" fmla="*/ 47288 w 625802"/>
              <a:gd name="connsiteY572" fmla="*/ 330794 h 744669"/>
              <a:gd name="connsiteX573" fmla="*/ 46386 w 625802"/>
              <a:gd name="connsiteY573" fmla="*/ 329412 h 744669"/>
              <a:gd name="connsiteX574" fmla="*/ 45260 w 625802"/>
              <a:gd name="connsiteY574" fmla="*/ 327221 h 744669"/>
              <a:gd name="connsiteX575" fmla="*/ 44809 w 625802"/>
              <a:gd name="connsiteY575" fmla="*/ 325864 h 744669"/>
              <a:gd name="connsiteX576" fmla="*/ 42778 w 625802"/>
              <a:gd name="connsiteY576" fmla="*/ 324482 h 744669"/>
              <a:gd name="connsiteX577" fmla="*/ 41652 w 625802"/>
              <a:gd name="connsiteY577" fmla="*/ 322838 h 744669"/>
              <a:gd name="connsiteX578" fmla="*/ 41425 w 625802"/>
              <a:gd name="connsiteY578" fmla="*/ 322578 h 744669"/>
              <a:gd name="connsiteX579" fmla="*/ 41425 w 625802"/>
              <a:gd name="connsiteY579" fmla="*/ 322290 h 744669"/>
              <a:gd name="connsiteX580" fmla="*/ 42327 w 625802"/>
              <a:gd name="connsiteY580" fmla="*/ 322030 h 744669"/>
              <a:gd name="connsiteX581" fmla="*/ 42554 w 625802"/>
              <a:gd name="connsiteY581" fmla="*/ 321743 h 744669"/>
              <a:gd name="connsiteX582" fmla="*/ 42554 w 625802"/>
              <a:gd name="connsiteY582" fmla="*/ 321482 h 744669"/>
              <a:gd name="connsiteX583" fmla="*/ 42778 w 625802"/>
              <a:gd name="connsiteY583" fmla="*/ 320386 h 744669"/>
              <a:gd name="connsiteX584" fmla="*/ 42103 w 625802"/>
              <a:gd name="connsiteY584" fmla="*/ 319838 h 744669"/>
              <a:gd name="connsiteX585" fmla="*/ 41201 w 625802"/>
              <a:gd name="connsiteY585" fmla="*/ 319004 h 744669"/>
              <a:gd name="connsiteX586" fmla="*/ 40974 w 625802"/>
              <a:gd name="connsiteY586" fmla="*/ 319004 h 744669"/>
              <a:gd name="connsiteX587" fmla="*/ 40748 w 625802"/>
              <a:gd name="connsiteY587" fmla="*/ 317908 h 744669"/>
              <a:gd name="connsiteX588" fmla="*/ 40748 w 625802"/>
              <a:gd name="connsiteY588" fmla="*/ 317647 h 744669"/>
              <a:gd name="connsiteX589" fmla="*/ 40974 w 625802"/>
              <a:gd name="connsiteY589" fmla="*/ 316812 h 744669"/>
              <a:gd name="connsiteX590" fmla="*/ 40748 w 625802"/>
              <a:gd name="connsiteY590" fmla="*/ 316265 h 744669"/>
              <a:gd name="connsiteX591" fmla="*/ 40523 w 625802"/>
              <a:gd name="connsiteY591" fmla="*/ 315717 h 744669"/>
              <a:gd name="connsiteX592" fmla="*/ 39846 w 625802"/>
              <a:gd name="connsiteY592" fmla="*/ 315169 h 744669"/>
              <a:gd name="connsiteX593" fmla="*/ 39622 w 625802"/>
              <a:gd name="connsiteY593" fmla="*/ 314882 h 744669"/>
              <a:gd name="connsiteX594" fmla="*/ 39171 w 625802"/>
              <a:gd name="connsiteY594" fmla="*/ 314334 h 744669"/>
              <a:gd name="connsiteX595" fmla="*/ 38944 w 625802"/>
              <a:gd name="connsiteY595" fmla="*/ 314334 h 744669"/>
              <a:gd name="connsiteX596" fmla="*/ 39171 w 625802"/>
              <a:gd name="connsiteY596" fmla="*/ 314074 h 744669"/>
              <a:gd name="connsiteX597" fmla="*/ 39846 w 625802"/>
              <a:gd name="connsiteY597" fmla="*/ 313239 h 744669"/>
              <a:gd name="connsiteX598" fmla="*/ 39846 w 625802"/>
              <a:gd name="connsiteY598" fmla="*/ 312978 h 744669"/>
              <a:gd name="connsiteX599" fmla="*/ 39622 w 625802"/>
              <a:gd name="connsiteY599" fmla="*/ 312978 h 744669"/>
              <a:gd name="connsiteX600" fmla="*/ 39395 w 625802"/>
              <a:gd name="connsiteY600" fmla="*/ 312430 h 744669"/>
              <a:gd name="connsiteX601" fmla="*/ 39395 w 625802"/>
              <a:gd name="connsiteY601" fmla="*/ 312143 h 744669"/>
              <a:gd name="connsiteX602" fmla="*/ 39171 w 625802"/>
              <a:gd name="connsiteY602" fmla="*/ 311882 h 744669"/>
              <a:gd name="connsiteX603" fmla="*/ 39171 w 625802"/>
              <a:gd name="connsiteY603" fmla="*/ 311595 h 744669"/>
              <a:gd name="connsiteX604" fmla="*/ 38493 w 625802"/>
              <a:gd name="connsiteY604" fmla="*/ 310500 h 744669"/>
              <a:gd name="connsiteX605" fmla="*/ 38269 w 625802"/>
              <a:gd name="connsiteY605" fmla="*/ 309952 h 744669"/>
              <a:gd name="connsiteX606" fmla="*/ 37818 w 625802"/>
              <a:gd name="connsiteY606" fmla="*/ 308570 h 744669"/>
              <a:gd name="connsiteX607" fmla="*/ 37818 w 625802"/>
              <a:gd name="connsiteY607" fmla="*/ 307761 h 744669"/>
              <a:gd name="connsiteX608" fmla="*/ 37591 w 625802"/>
              <a:gd name="connsiteY608" fmla="*/ 307213 h 744669"/>
              <a:gd name="connsiteX609" fmla="*/ 37591 w 625802"/>
              <a:gd name="connsiteY609" fmla="*/ 306926 h 744669"/>
              <a:gd name="connsiteX610" fmla="*/ 37367 w 625802"/>
              <a:gd name="connsiteY610" fmla="*/ 306926 h 744669"/>
              <a:gd name="connsiteX611" fmla="*/ 36916 w 625802"/>
              <a:gd name="connsiteY611" fmla="*/ 306665 h 744669"/>
              <a:gd name="connsiteX612" fmla="*/ 36689 w 625802"/>
              <a:gd name="connsiteY612" fmla="*/ 306665 h 744669"/>
              <a:gd name="connsiteX613" fmla="*/ 36465 w 625802"/>
              <a:gd name="connsiteY613" fmla="*/ 306665 h 744669"/>
              <a:gd name="connsiteX614" fmla="*/ 36238 w 625802"/>
              <a:gd name="connsiteY614" fmla="*/ 306378 h 744669"/>
              <a:gd name="connsiteX615" fmla="*/ 36014 w 625802"/>
              <a:gd name="connsiteY615" fmla="*/ 306117 h 744669"/>
              <a:gd name="connsiteX616" fmla="*/ 35787 w 625802"/>
              <a:gd name="connsiteY616" fmla="*/ 306117 h 744669"/>
              <a:gd name="connsiteX617" fmla="*/ 35336 w 625802"/>
              <a:gd name="connsiteY617" fmla="*/ 305283 h 744669"/>
              <a:gd name="connsiteX618" fmla="*/ 34885 w 625802"/>
              <a:gd name="connsiteY618" fmla="*/ 305022 h 744669"/>
              <a:gd name="connsiteX619" fmla="*/ 33983 w 625802"/>
              <a:gd name="connsiteY619" fmla="*/ 304474 h 744669"/>
              <a:gd name="connsiteX620" fmla="*/ 33308 w 625802"/>
              <a:gd name="connsiteY620" fmla="*/ 304187 h 744669"/>
              <a:gd name="connsiteX621" fmla="*/ 32630 w 625802"/>
              <a:gd name="connsiteY621" fmla="*/ 303926 h 744669"/>
              <a:gd name="connsiteX622" fmla="*/ 32179 w 625802"/>
              <a:gd name="connsiteY622" fmla="*/ 303352 h 744669"/>
              <a:gd name="connsiteX623" fmla="*/ 31953 w 625802"/>
              <a:gd name="connsiteY623" fmla="*/ 302804 h 744669"/>
              <a:gd name="connsiteX624" fmla="*/ 31728 w 625802"/>
              <a:gd name="connsiteY624" fmla="*/ 302544 h 744669"/>
              <a:gd name="connsiteX625" fmla="*/ 31277 w 625802"/>
              <a:gd name="connsiteY625" fmla="*/ 301996 h 744669"/>
              <a:gd name="connsiteX626" fmla="*/ 30149 w 625802"/>
              <a:gd name="connsiteY626" fmla="*/ 301161 h 744669"/>
              <a:gd name="connsiteX627" fmla="*/ 29474 w 625802"/>
              <a:gd name="connsiteY627" fmla="*/ 300613 h 744669"/>
              <a:gd name="connsiteX628" fmla="*/ 28796 w 625802"/>
              <a:gd name="connsiteY628" fmla="*/ 299804 h 744669"/>
              <a:gd name="connsiteX629" fmla="*/ 28121 w 625802"/>
              <a:gd name="connsiteY629" fmla="*/ 298970 h 744669"/>
              <a:gd name="connsiteX630" fmla="*/ 27894 w 625802"/>
              <a:gd name="connsiteY630" fmla="*/ 298422 h 744669"/>
              <a:gd name="connsiteX631" fmla="*/ 27219 w 625802"/>
              <a:gd name="connsiteY631" fmla="*/ 297326 h 744669"/>
              <a:gd name="connsiteX632" fmla="*/ 26768 w 625802"/>
              <a:gd name="connsiteY632" fmla="*/ 296231 h 744669"/>
              <a:gd name="connsiteX633" fmla="*/ 26317 w 625802"/>
              <a:gd name="connsiteY633" fmla="*/ 294848 h 744669"/>
              <a:gd name="connsiteX634" fmla="*/ 26317 w 625802"/>
              <a:gd name="connsiteY634" fmla="*/ 294300 h 744669"/>
              <a:gd name="connsiteX635" fmla="*/ 26090 w 625802"/>
              <a:gd name="connsiteY635" fmla="*/ 293466 h 744669"/>
              <a:gd name="connsiteX636" fmla="*/ 25639 w 625802"/>
              <a:gd name="connsiteY636" fmla="*/ 292109 h 744669"/>
              <a:gd name="connsiteX637" fmla="*/ 24964 w 625802"/>
              <a:gd name="connsiteY637" fmla="*/ 290727 h 744669"/>
              <a:gd name="connsiteX638" fmla="*/ 24513 w 625802"/>
              <a:gd name="connsiteY638" fmla="*/ 290179 h 744669"/>
              <a:gd name="connsiteX639" fmla="*/ 23611 w 625802"/>
              <a:gd name="connsiteY639" fmla="*/ 289344 h 744669"/>
              <a:gd name="connsiteX640" fmla="*/ 23158 w 625802"/>
              <a:gd name="connsiteY640" fmla="*/ 288796 h 744669"/>
              <a:gd name="connsiteX641" fmla="*/ 21354 w 625802"/>
              <a:gd name="connsiteY641" fmla="*/ 287962 h 744669"/>
              <a:gd name="connsiteX642" fmla="*/ 20903 w 625802"/>
              <a:gd name="connsiteY642" fmla="*/ 287701 h 744669"/>
              <a:gd name="connsiteX643" fmla="*/ 20228 w 625802"/>
              <a:gd name="connsiteY643" fmla="*/ 286866 h 744669"/>
              <a:gd name="connsiteX644" fmla="*/ 20228 w 625802"/>
              <a:gd name="connsiteY644" fmla="*/ 286605 h 744669"/>
              <a:gd name="connsiteX645" fmla="*/ 19777 w 625802"/>
              <a:gd name="connsiteY645" fmla="*/ 285770 h 744669"/>
              <a:gd name="connsiteX646" fmla="*/ 19777 w 625802"/>
              <a:gd name="connsiteY646" fmla="*/ 285510 h 744669"/>
              <a:gd name="connsiteX647" fmla="*/ 19550 w 625802"/>
              <a:gd name="connsiteY647" fmla="*/ 284127 h 744669"/>
              <a:gd name="connsiteX648" fmla="*/ 19550 w 625802"/>
              <a:gd name="connsiteY648" fmla="*/ 283579 h 744669"/>
              <a:gd name="connsiteX649" fmla="*/ 19777 w 625802"/>
              <a:gd name="connsiteY649" fmla="*/ 283032 h 744669"/>
              <a:gd name="connsiteX650" fmla="*/ 20228 w 625802"/>
              <a:gd name="connsiteY650" fmla="*/ 281362 h 744669"/>
              <a:gd name="connsiteX651" fmla="*/ 20228 w 625802"/>
              <a:gd name="connsiteY651" fmla="*/ 280814 h 744669"/>
              <a:gd name="connsiteX652" fmla="*/ 20001 w 625802"/>
              <a:gd name="connsiteY652" fmla="*/ 279458 h 744669"/>
              <a:gd name="connsiteX653" fmla="*/ 20001 w 625802"/>
              <a:gd name="connsiteY653" fmla="*/ 279171 h 744669"/>
              <a:gd name="connsiteX654" fmla="*/ 20001 w 625802"/>
              <a:gd name="connsiteY654" fmla="*/ 278884 h 744669"/>
              <a:gd name="connsiteX655" fmla="*/ 20001 w 625802"/>
              <a:gd name="connsiteY655" fmla="*/ 278623 h 744669"/>
              <a:gd name="connsiteX656" fmla="*/ 20228 w 625802"/>
              <a:gd name="connsiteY656" fmla="*/ 278336 h 744669"/>
              <a:gd name="connsiteX657" fmla="*/ 20452 w 625802"/>
              <a:gd name="connsiteY657" fmla="*/ 277241 h 744669"/>
              <a:gd name="connsiteX658" fmla="*/ 20452 w 625802"/>
              <a:gd name="connsiteY658" fmla="*/ 276693 h 744669"/>
              <a:gd name="connsiteX659" fmla="*/ 20452 w 625802"/>
              <a:gd name="connsiteY659" fmla="*/ 276406 h 744669"/>
              <a:gd name="connsiteX660" fmla="*/ 20228 w 625802"/>
              <a:gd name="connsiteY660" fmla="*/ 275597 h 744669"/>
              <a:gd name="connsiteX661" fmla="*/ 20001 w 625802"/>
              <a:gd name="connsiteY661" fmla="*/ 275310 h 744669"/>
              <a:gd name="connsiteX662" fmla="*/ 19777 w 625802"/>
              <a:gd name="connsiteY662" fmla="*/ 274501 h 744669"/>
              <a:gd name="connsiteX663" fmla="*/ 19777 w 625802"/>
              <a:gd name="connsiteY663" fmla="*/ 273667 h 744669"/>
              <a:gd name="connsiteX664" fmla="*/ 19777 w 625802"/>
              <a:gd name="connsiteY664" fmla="*/ 273119 h 744669"/>
              <a:gd name="connsiteX665" fmla="*/ 20452 w 625802"/>
              <a:gd name="connsiteY665" fmla="*/ 271449 h 744669"/>
              <a:gd name="connsiteX666" fmla="*/ 20452 w 625802"/>
              <a:gd name="connsiteY666" fmla="*/ 270902 h 744669"/>
              <a:gd name="connsiteX667" fmla="*/ 20452 w 625802"/>
              <a:gd name="connsiteY667" fmla="*/ 270093 h 744669"/>
              <a:gd name="connsiteX668" fmla="*/ 20452 w 625802"/>
              <a:gd name="connsiteY668" fmla="*/ 269806 h 744669"/>
              <a:gd name="connsiteX669" fmla="*/ 20001 w 625802"/>
              <a:gd name="connsiteY669" fmla="*/ 268710 h 744669"/>
              <a:gd name="connsiteX670" fmla="*/ 19550 w 625802"/>
              <a:gd name="connsiteY670" fmla="*/ 267876 h 744669"/>
              <a:gd name="connsiteX671" fmla="*/ 19550 w 625802"/>
              <a:gd name="connsiteY671" fmla="*/ 266232 h 744669"/>
              <a:gd name="connsiteX672" fmla="*/ 19550 w 625802"/>
              <a:gd name="connsiteY672" fmla="*/ 265398 h 744669"/>
              <a:gd name="connsiteX673" fmla="*/ 20001 w 625802"/>
              <a:gd name="connsiteY673" fmla="*/ 264015 h 744669"/>
              <a:gd name="connsiteX674" fmla="*/ 20228 w 625802"/>
              <a:gd name="connsiteY674" fmla="*/ 263754 h 744669"/>
              <a:gd name="connsiteX675" fmla="*/ 20678 w 625802"/>
              <a:gd name="connsiteY675" fmla="*/ 263206 h 744669"/>
              <a:gd name="connsiteX676" fmla="*/ 21805 w 625802"/>
              <a:gd name="connsiteY676" fmla="*/ 262085 h 744669"/>
              <a:gd name="connsiteX677" fmla="*/ 22933 w 625802"/>
              <a:gd name="connsiteY677" fmla="*/ 261276 h 744669"/>
              <a:gd name="connsiteX678" fmla="*/ 23158 w 625802"/>
              <a:gd name="connsiteY678" fmla="*/ 260441 h 744669"/>
              <a:gd name="connsiteX679" fmla="*/ 23384 w 625802"/>
              <a:gd name="connsiteY679" fmla="*/ 259893 h 744669"/>
              <a:gd name="connsiteX680" fmla="*/ 23158 w 625802"/>
              <a:gd name="connsiteY680" fmla="*/ 259059 h 744669"/>
              <a:gd name="connsiteX681" fmla="*/ 22707 w 625802"/>
              <a:gd name="connsiteY681" fmla="*/ 258511 h 744669"/>
              <a:gd name="connsiteX682" fmla="*/ 22256 w 625802"/>
              <a:gd name="connsiteY682" fmla="*/ 257963 h 744669"/>
              <a:gd name="connsiteX683" fmla="*/ 21129 w 625802"/>
              <a:gd name="connsiteY683" fmla="*/ 257128 h 744669"/>
              <a:gd name="connsiteX684" fmla="*/ 19777 w 625802"/>
              <a:gd name="connsiteY684" fmla="*/ 256581 h 744669"/>
              <a:gd name="connsiteX685" fmla="*/ 18875 w 625802"/>
              <a:gd name="connsiteY685" fmla="*/ 256294 h 744669"/>
              <a:gd name="connsiteX686" fmla="*/ 18875 w 625802"/>
              <a:gd name="connsiteY686" fmla="*/ 256033 h 744669"/>
              <a:gd name="connsiteX687" fmla="*/ 18648 w 625802"/>
              <a:gd name="connsiteY687" fmla="*/ 255485 h 744669"/>
              <a:gd name="connsiteX688" fmla="*/ 18875 w 625802"/>
              <a:gd name="connsiteY688" fmla="*/ 254911 h 744669"/>
              <a:gd name="connsiteX689" fmla="*/ 19777 w 625802"/>
              <a:gd name="connsiteY689" fmla="*/ 253815 h 744669"/>
              <a:gd name="connsiteX690" fmla="*/ 20452 w 625802"/>
              <a:gd name="connsiteY690" fmla="*/ 253268 h 744669"/>
              <a:gd name="connsiteX691" fmla="*/ 21129 w 625802"/>
              <a:gd name="connsiteY691" fmla="*/ 252981 h 744669"/>
              <a:gd name="connsiteX692" fmla="*/ 21354 w 625802"/>
              <a:gd name="connsiteY692" fmla="*/ 252981 h 744669"/>
              <a:gd name="connsiteX693" fmla="*/ 22256 w 625802"/>
              <a:gd name="connsiteY693" fmla="*/ 252981 h 744669"/>
              <a:gd name="connsiteX694" fmla="*/ 23158 w 625802"/>
              <a:gd name="connsiteY694" fmla="*/ 252981 h 744669"/>
              <a:gd name="connsiteX695" fmla="*/ 23611 w 625802"/>
              <a:gd name="connsiteY695" fmla="*/ 252981 h 744669"/>
              <a:gd name="connsiteX696" fmla="*/ 24964 w 625802"/>
              <a:gd name="connsiteY696" fmla="*/ 252720 h 744669"/>
              <a:gd name="connsiteX697" fmla="*/ 25639 w 625802"/>
              <a:gd name="connsiteY697" fmla="*/ 252172 h 744669"/>
              <a:gd name="connsiteX698" fmla="*/ 25866 w 625802"/>
              <a:gd name="connsiteY698" fmla="*/ 251885 h 744669"/>
              <a:gd name="connsiteX699" fmla="*/ 26541 w 625802"/>
              <a:gd name="connsiteY699" fmla="*/ 250503 h 744669"/>
              <a:gd name="connsiteX700" fmla="*/ 26541 w 625802"/>
              <a:gd name="connsiteY700" fmla="*/ 250242 h 744669"/>
              <a:gd name="connsiteX701" fmla="*/ 26992 w 625802"/>
              <a:gd name="connsiteY701" fmla="*/ 247477 h 744669"/>
              <a:gd name="connsiteX702" fmla="*/ 26992 w 625802"/>
              <a:gd name="connsiteY702" fmla="*/ 246094 h 744669"/>
              <a:gd name="connsiteX703" fmla="*/ 26992 w 625802"/>
              <a:gd name="connsiteY703" fmla="*/ 244711 h 744669"/>
              <a:gd name="connsiteX704" fmla="*/ 26541 w 625802"/>
              <a:gd name="connsiteY704" fmla="*/ 242494 h 744669"/>
              <a:gd name="connsiteX705" fmla="*/ 26317 w 625802"/>
              <a:gd name="connsiteY705" fmla="*/ 241686 h 744669"/>
              <a:gd name="connsiteX706" fmla="*/ 25866 w 625802"/>
              <a:gd name="connsiteY706" fmla="*/ 241112 h 744669"/>
              <a:gd name="connsiteX707" fmla="*/ 25415 w 625802"/>
              <a:gd name="connsiteY707" fmla="*/ 238634 h 744669"/>
              <a:gd name="connsiteX708" fmla="*/ 25415 w 625802"/>
              <a:gd name="connsiteY708" fmla="*/ 237538 h 744669"/>
              <a:gd name="connsiteX709" fmla="*/ 24964 w 625802"/>
              <a:gd name="connsiteY709" fmla="*/ 234225 h 744669"/>
              <a:gd name="connsiteX710" fmla="*/ 23835 w 625802"/>
              <a:gd name="connsiteY710" fmla="*/ 229504 h 744669"/>
              <a:gd name="connsiteX711" fmla="*/ 24062 w 625802"/>
              <a:gd name="connsiteY711" fmla="*/ 225930 h 744669"/>
              <a:gd name="connsiteX712" fmla="*/ 23158 w 625802"/>
              <a:gd name="connsiteY712" fmla="*/ 222043 h 744669"/>
              <a:gd name="connsiteX713" fmla="*/ 22256 w 625802"/>
              <a:gd name="connsiteY713" fmla="*/ 220113 h 744669"/>
              <a:gd name="connsiteX714" fmla="*/ 20678 w 625802"/>
              <a:gd name="connsiteY714" fmla="*/ 214583 h 744669"/>
              <a:gd name="connsiteX715" fmla="*/ 17973 w 625802"/>
              <a:gd name="connsiteY715" fmla="*/ 212078 h 744669"/>
              <a:gd name="connsiteX716" fmla="*/ 16844 w 625802"/>
              <a:gd name="connsiteY716" fmla="*/ 210148 h 744669"/>
              <a:gd name="connsiteX717" fmla="*/ 16620 w 625802"/>
              <a:gd name="connsiteY717" fmla="*/ 209313 h 744669"/>
              <a:gd name="connsiteX718" fmla="*/ 16393 w 625802"/>
              <a:gd name="connsiteY718" fmla="*/ 207096 h 744669"/>
              <a:gd name="connsiteX719" fmla="*/ 15718 w 625802"/>
              <a:gd name="connsiteY719" fmla="*/ 205166 h 744669"/>
              <a:gd name="connsiteX720" fmla="*/ 15267 w 625802"/>
              <a:gd name="connsiteY720" fmla="*/ 204044 h 744669"/>
              <a:gd name="connsiteX721" fmla="*/ 15040 w 625802"/>
              <a:gd name="connsiteY721" fmla="*/ 203209 h 744669"/>
              <a:gd name="connsiteX722" fmla="*/ 15040 w 625802"/>
              <a:gd name="connsiteY722" fmla="*/ 202661 h 744669"/>
              <a:gd name="connsiteX723" fmla="*/ 15040 w 625802"/>
              <a:gd name="connsiteY723" fmla="*/ 202374 h 744669"/>
              <a:gd name="connsiteX724" fmla="*/ 15267 w 625802"/>
              <a:gd name="connsiteY724" fmla="*/ 200731 h 744669"/>
              <a:gd name="connsiteX725" fmla="*/ 15718 w 625802"/>
              <a:gd name="connsiteY725" fmla="*/ 200157 h 744669"/>
              <a:gd name="connsiteX726" fmla="*/ 16844 w 625802"/>
              <a:gd name="connsiteY726" fmla="*/ 199322 h 744669"/>
              <a:gd name="connsiteX727" fmla="*/ 17295 w 625802"/>
              <a:gd name="connsiteY727" fmla="*/ 198488 h 744669"/>
              <a:gd name="connsiteX728" fmla="*/ 17522 w 625802"/>
              <a:gd name="connsiteY728" fmla="*/ 197940 h 744669"/>
              <a:gd name="connsiteX729" fmla="*/ 17295 w 625802"/>
              <a:gd name="connsiteY729" fmla="*/ 197679 h 744669"/>
              <a:gd name="connsiteX730" fmla="*/ 17071 w 625802"/>
              <a:gd name="connsiteY730" fmla="*/ 197392 h 744669"/>
              <a:gd name="connsiteX731" fmla="*/ 16844 w 625802"/>
              <a:gd name="connsiteY731" fmla="*/ 196557 h 744669"/>
              <a:gd name="connsiteX732" fmla="*/ 16844 w 625802"/>
              <a:gd name="connsiteY732" fmla="*/ 194053 h 744669"/>
              <a:gd name="connsiteX733" fmla="*/ 16620 w 625802"/>
              <a:gd name="connsiteY733" fmla="*/ 193505 h 744669"/>
              <a:gd name="connsiteX734" fmla="*/ 16393 w 625802"/>
              <a:gd name="connsiteY734" fmla="*/ 192957 h 744669"/>
              <a:gd name="connsiteX735" fmla="*/ 16169 w 625802"/>
              <a:gd name="connsiteY735" fmla="*/ 192671 h 744669"/>
              <a:gd name="connsiteX736" fmla="*/ 15942 w 625802"/>
              <a:gd name="connsiteY736" fmla="*/ 192410 h 744669"/>
              <a:gd name="connsiteX737" fmla="*/ 15491 w 625802"/>
              <a:gd name="connsiteY737" fmla="*/ 192123 h 744669"/>
              <a:gd name="connsiteX738" fmla="*/ 15491 w 625802"/>
              <a:gd name="connsiteY738" fmla="*/ 191836 h 744669"/>
              <a:gd name="connsiteX739" fmla="*/ 15942 w 625802"/>
              <a:gd name="connsiteY739" fmla="*/ 191575 h 744669"/>
              <a:gd name="connsiteX740" fmla="*/ 16169 w 625802"/>
              <a:gd name="connsiteY740" fmla="*/ 191288 h 744669"/>
              <a:gd name="connsiteX741" fmla="*/ 16620 w 625802"/>
              <a:gd name="connsiteY741" fmla="*/ 191001 h 744669"/>
              <a:gd name="connsiteX742" fmla="*/ 17071 w 625802"/>
              <a:gd name="connsiteY742" fmla="*/ 191001 h 744669"/>
              <a:gd name="connsiteX743" fmla="*/ 17746 w 625802"/>
              <a:gd name="connsiteY743" fmla="*/ 189618 h 744669"/>
              <a:gd name="connsiteX744" fmla="*/ 17746 w 625802"/>
              <a:gd name="connsiteY744" fmla="*/ 187688 h 744669"/>
              <a:gd name="connsiteX745" fmla="*/ 17295 w 625802"/>
              <a:gd name="connsiteY745" fmla="*/ 186853 h 744669"/>
              <a:gd name="connsiteX746" fmla="*/ 17071 w 625802"/>
              <a:gd name="connsiteY746" fmla="*/ 186567 h 744669"/>
              <a:gd name="connsiteX747" fmla="*/ 16844 w 625802"/>
              <a:gd name="connsiteY747" fmla="*/ 186567 h 744669"/>
              <a:gd name="connsiteX748" fmla="*/ 16620 w 625802"/>
              <a:gd name="connsiteY748" fmla="*/ 186567 h 744669"/>
              <a:gd name="connsiteX749" fmla="*/ 16620 w 625802"/>
              <a:gd name="connsiteY749" fmla="*/ 186280 h 744669"/>
              <a:gd name="connsiteX750" fmla="*/ 16393 w 625802"/>
              <a:gd name="connsiteY750" fmla="*/ 186280 h 744669"/>
              <a:gd name="connsiteX751" fmla="*/ 16169 w 625802"/>
              <a:gd name="connsiteY751" fmla="*/ 185471 h 744669"/>
              <a:gd name="connsiteX752" fmla="*/ 15718 w 625802"/>
              <a:gd name="connsiteY752" fmla="*/ 184636 h 744669"/>
              <a:gd name="connsiteX753" fmla="*/ 15267 w 625802"/>
              <a:gd name="connsiteY753" fmla="*/ 183801 h 744669"/>
              <a:gd name="connsiteX754" fmla="*/ 13912 w 625802"/>
              <a:gd name="connsiteY754" fmla="*/ 182393 h 744669"/>
              <a:gd name="connsiteX755" fmla="*/ 13912 w 625802"/>
              <a:gd name="connsiteY755" fmla="*/ 180749 h 744669"/>
              <a:gd name="connsiteX756" fmla="*/ 14589 w 625802"/>
              <a:gd name="connsiteY756" fmla="*/ 179080 h 744669"/>
              <a:gd name="connsiteX757" fmla="*/ 14589 w 625802"/>
              <a:gd name="connsiteY757" fmla="*/ 178793 h 744669"/>
              <a:gd name="connsiteX758" fmla="*/ 14816 w 625802"/>
              <a:gd name="connsiteY758" fmla="*/ 177958 h 744669"/>
              <a:gd name="connsiteX759" fmla="*/ 14589 w 625802"/>
              <a:gd name="connsiteY759" fmla="*/ 177410 h 744669"/>
              <a:gd name="connsiteX760" fmla="*/ 13460 w 625802"/>
              <a:gd name="connsiteY760" fmla="*/ 176575 h 744669"/>
              <a:gd name="connsiteX761" fmla="*/ 12559 w 625802"/>
              <a:gd name="connsiteY761" fmla="*/ 175741 h 744669"/>
              <a:gd name="connsiteX762" fmla="*/ 12108 w 625802"/>
              <a:gd name="connsiteY762" fmla="*/ 174906 h 744669"/>
              <a:gd name="connsiteX763" fmla="*/ 12108 w 625802"/>
              <a:gd name="connsiteY763" fmla="*/ 174358 h 744669"/>
              <a:gd name="connsiteX764" fmla="*/ 13010 w 625802"/>
              <a:gd name="connsiteY764" fmla="*/ 171280 h 744669"/>
              <a:gd name="connsiteX765" fmla="*/ 13236 w 625802"/>
              <a:gd name="connsiteY765" fmla="*/ 168515 h 744669"/>
              <a:gd name="connsiteX766" fmla="*/ 12559 w 625802"/>
              <a:gd name="connsiteY766" fmla="*/ 166559 h 744669"/>
              <a:gd name="connsiteX767" fmla="*/ 12785 w 625802"/>
              <a:gd name="connsiteY767" fmla="*/ 163768 h 744669"/>
              <a:gd name="connsiteX768" fmla="*/ 11432 w 625802"/>
              <a:gd name="connsiteY768" fmla="*/ 161550 h 744669"/>
              <a:gd name="connsiteX769" fmla="*/ 11657 w 625802"/>
              <a:gd name="connsiteY769" fmla="*/ 161263 h 744669"/>
              <a:gd name="connsiteX770" fmla="*/ 12334 w 625802"/>
              <a:gd name="connsiteY770" fmla="*/ 160429 h 744669"/>
              <a:gd name="connsiteX771" fmla="*/ 13236 w 625802"/>
              <a:gd name="connsiteY771" fmla="*/ 158759 h 744669"/>
              <a:gd name="connsiteX772" fmla="*/ 13236 w 625802"/>
              <a:gd name="connsiteY772" fmla="*/ 158211 h 744669"/>
              <a:gd name="connsiteX773" fmla="*/ 13236 w 625802"/>
              <a:gd name="connsiteY773" fmla="*/ 157924 h 744669"/>
              <a:gd name="connsiteX774" fmla="*/ 12559 w 625802"/>
              <a:gd name="connsiteY774" fmla="*/ 157090 h 744669"/>
              <a:gd name="connsiteX775" fmla="*/ 12108 w 625802"/>
              <a:gd name="connsiteY775" fmla="*/ 155994 h 744669"/>
              <a:gd name="connsiteX776" fmla="*/ 12334 w 625802"/>
              <a:gd name="connsiteY776" fmla="*/ 155420 h 744669"/>
              <a:gd name="connsiteX777" fmla="*/ 13010 w 625802"/>
              <a:gd name="connsiteY777" fmla="*/ 155420 h 744669"/>
              <a:gd name="connsiteX778" fmla="*/ 13460 w 625802"/>
              <a:gd name="connsiteY778" fmla="*/ 155159 h 744669"/>
              <a:gd name="connsiteX779" fmla="*/ 13687 w 625802"/>
              <a:gd name="connsiteY779" fmla="*/ 154585 h 744669"/>
              <a:gd name="connsiteX780" fmla="*/ 14816 w 625802"/>
              <a:gd name="connsiteY780" fmla="*/ 154037 h 744669"/>
              <a:gd name="connsiteX781" fmla="*/ 15942 w 625802"/>
              <a:gd name="connsiteY781" fmla="*/ 153750 h 744669"/>
              <a:gd name="connsiteX782" fmla="*/ 16844 w 625802"/>
              <a:gd name="connsiteY782" fmla="*/ 153203 h 744669"/>
              <a:gd name="connsiteX783" fmla="*/ 16844 w 625802"/>
              <a:gd name="connsiteY783" fmla="*/ 152916 h 744669"/>
              <a:gd name="connsiteX784" fmla="*/ 16844 w 625802"/>
              <a:gd name="connsiteY784" fmla="*/ 152655 h 744669"/>
              <a:gd name="connsiteX785" fmla="*/ 16393 w 625802"/>
              <a:gd name="connsiteY785" fmla="*/ 152368 h 744669"/>
              <a:gd name="connsiteX786" fmla="*/ 15718 w 625802"/>
              <a:gd name="connsiteY786" fmla="*/ 152081 h 744669"/>
              <a:gd name="connsiteX787" fmla="*/ 15040 w 625802"/>
              <a:gd name="connsiteY787" fmla="*/ 151246 h 744669"/>
              <a:gd name="connsiteX788" fmla="*/ 12785 w 625802"/>
              <a:gd name="connsiteY788" fmla="*/ 149029 h 744669"/>
              <a:gd name="connsiteX789" fmla="*/ 11883 w 625802"/>
              <a:gd name="connsiteY789" fmla="*/ 147360 h 744669"/>
              <a:gd name="connsiteX790" fmla="*/ 11883 w 625802"/>
              <a:gd name="connsiteY790" fmla="*/ 145403 h 744669"/>
              <a:gd name="connsiteX791" fmla="*/ 11432 w 625802"/>
              <a:gd name="connsiteY791" fmla="*/ 144855 h 744669"/>
              <a:gd name="connsiteX792" fmla="*/ 10531 w 625802"/>
              <a:gd name="connsiteY792" fmla="*/ 143160 h 744669"/>
              <a:gd name="connsiteX793" fmla="*/ 9629 w 625802"/>
              <a:gd name="connsiteY793" fmla="*/ 141230 h 744669"/>
              <a:gd name="connsiteX794" fmla="*/ 9629 w 625802"/>
              <a:gd name="connsiteY794" fmla="*/ 140656 h 744669"/>
              <a:gd name="connsiteX795" fmla="*/ 8276 w 625802"/>
              <a:gd name="connsiteY795" fmla="*/ 138986 h 744669"/>
              <a:gd name="connsiteX796" fmla="*/ 8049 w 625802"/>
              <a:gd name="connsiteY796" fmla="*/ 137604 h 744669"/>
              <a:gd name="connsiteX797" fmla="*/ 8500 w 625802"/>
              <a:gd name="connsiteY797" fmla="*/ 136769 h 744669"/>
              <a:gd name="connsiteX798" fmla="*/ 8049 w 625802"/>
              <a:gd name="connsiteY798" fmla="*/ 134812 h 744669"/>
              <a:gd name="connsiteX799" fmla="*/ 8049 w 625802"/>
              <a:gd name="connsiteY799" fmla="*/ 134238 h 744669"/>
              <a:gd name="connsiteX800" fmla="*/ 8276 w 625802"/>
              <a:gd name="connsiteY800" fmla="*/ 133978 h 744669"/>
              <a:gd name="connsiteX801" fmla="*/ 8727 w 625802"/>
              <a:gd name="connsiteY801" fmla="*/ 133691 h 744669"/>
              <a:gd name="connsiteX802" fmla="*/ 9629 w 625802"/>
              <a:gd name="connsiteY802" fmla="*/ 132856 h 744669"/>
              <a:gd name="connsiteX803" fmla="*/ 10304 w 625802"/>
              <a:gd name="connsiteY803" fmla="*/ 132021 h 744669"/>
              <a:gd name="connsiteX804" fmla="*/ 10304 w 625802"/>
              <a:gd name="connsiteY804" fmla="*/ 131734 h 744669"/>
              <a:gd name="connsiteX805" fmla="*/ 10304 w 625802"/>
              <a:gd name="connsiteY805" fmla="*/ 131447 h 744669"/>
              <a:gd name="connsiteX806" fmla="*/ 9853 w 625802"/>
              <a:gd name="connsiteY806" fmla="*/ 131187 h 744669"/>
              <a:gd name="connsiteX807" fmla="*/ 9178 w 625802"/>
              <a:gd name="connsiteY807" fmla="*/ 130612 h 744669"/>
              <a:gd name="connsiteX808" fmla="*/ 8951 w 625802"/>
              <a:gd name="connsiteY808" fmla="*/ 130612 h 744669"/>
              <a:gd name="connsiteX809" fmla="*/ 8500 w 625802"/>
              <a:gd name="connsiteY809" fmla="*/ 130612 h 744669"/>
              <a:gd name="connsiteX810" fmla="*/ 8276 w 625802"/>
              <a:gd name="connsiteY810" fmla="*/ 130352 h 744669"/>
              <a:gd name="connsiteX811" fmla="*/ 8049 w 625802"/>
              <a:gd name="connsiteY811" fmla="*/ 129517 h 744669"/>
              <a:gd name="connsiteX812" fmla="*/ 8276 w 625802"/>
              <a:gd name="connsiteY812" fmla="*/ 129230 h 744669"/>
              <a:gd name="connsiteX813" fmla="*/ 8727 w 625802"/>
              <a:gd name="connsiteY813" fmla="*/ 128395 h 744669"/>
              <a:gd name="connsiteX814" fmla="*/ 8727 w 625802"/>
              <a:gd name="connsiteY814" fmla="*/ 127821 h 744669"/>
              <a:gd name="connsiteX815" fmla="*/ 8276 w 625802"/>
              <a:gd name="connsiteY815" fmla="*/ 126986 h 744669"/>
              <a:gd name="connsiteX816" fmla="*/ 8049 w 625802"/>
              <a:gd name="connsiteY816" fmla="*/ 126152 h 744669"/>
              <a:gd name="connsiteX817" fmla="*/ 7147 w 625802"/>
              <a:gd name="connsiteY817" fmla="*/ 125030 h 744669"/>
              <a:gd name="connsiteX818" fmla="*/ 6923 w 625802"/>
              <a:gd name="connsiteY818" fmla="*/ 124482 h 744669"/>
              <a:gd name="connsiteX819" fmla="*/ 6923 w 625802"/>
              <a:gd name="connsiteY819" fmla="*/ 123648 h 744669"/>
              <a:gd name="connsiteX820" fmla="*/ 7374 w 625802"/>
              <a:gd name="connsiteY820" fmla="*/ 123361 h 744669"/>
              <a:gd name="connsiteX821" fmla="*/ 7598 w 625802"/>
              <a:gd name="connsiteY821" fmla="*/ 122813 h 744669"/>
              <a:gd name="connsiteX822" fmla="*/ 8951 w 625802"/>
              <a:gd name="connsiteY822" fmla="*/ 121691 h 744669"/>
              <a:gd name="connsiteX823" fmla="*/ 10982 w 625802"/>
              <a:gd name="connsiteY823" fmla="*/ 121117 h 744669"/>
              <a:gd name="connsiteX824" fmla="*/ 11657 w 625802"/>
              <a:gd name="connsiteY824" fmla="*/ 121117 h 744669"/>
              <a:gd name="connsiteX825" fmla="*/ 12334 w 625802"/>
              <a:gd name="connsiteY825" fmla="*/ 121117 h 744669"/>
              <a:gd name="connsiteX826" fmla="*/ 13236 w 625802"/>
              <a:gd name="connsiteY826" fmla="*/ 120856 h 744669"/>
              <a:gd name="connsiteX827" fmla="*/ 13460 w 625802"/>
              <a:gd name="connsiteY827" fmla="*/ 120570 h 744669"/>
              <a:gd name="connsiteX828" fmla="*/ 13687 w 625802"/>
              <a:gd name="connsiteY828" fmla="*/ 120570 h 744669"/>
              <a:gd name="connsiteX829" fmla="*/ 14138 w 625802"/>
              <a:gd name="connsiteY829" fmla="*/ 120856 h 744669"/>
              <a:gd name="connsiteX830" fmla="*/ 14362 w 625802"/>
              <a:gd name="connsiteY830" fmla="*/ 120856 h 744669"/>
              <a:gd name="connsiteX831" fmla="*/ 14589 w 625802"/>
              <a:gd name="connsiteY831" fmla="*/ 121117 h 744669"/>
              <a:gd name="connsiteX832" fmla="*/ 15040 w 625802"/>
              <a:gd name="connsiteY832" fmla="*/ 120856 h 744669"/>
              <a:gd name="connsiteX833" fmla="*/ 15491 w 625802"/>
              <a:gd name="connsiteY833" fmla="*/ 120283 h 744669"/>
              <a:gd name="connsiteX834" fmla="*/ 15718 w 625802"/>
              <a:gd name="connsiteY834" fmla="*/ 120283 h 744669"/>
              <a:gd name="connsiteX835" fmla="*/ 16620 w 625802"/>
              <a:gd name="connsiteY835" fmla="*/ 120022 h 744669"/>
              <a:gd name="connsiteX836" fmla="*/ 16844 w 625802"/>
              <a:gd name="connsiteY836" fmla="*/ 120022 h 744669"/>
              <a:gd name="connsiteX837" fmla="*/ 17295 w 625802"/>
              <a:gd name="connsiteY837" fmla="*/ 119161 h 744669"/>
              <a:gd name="connsiteX838" fmla="*/ 20228 w 625802"/>
              <a:gd name="connsiteY838" fmla="*/ 116657 h 744669"/>
              <a:gd name="connsiteX839" fmla="*/ 20678 w 625802"/>
              <a:gd name="connsiteY839" fmla="*/ 116657 h 744669"/>
              <a:gd name="connsiteX840" fmla="*/ 21129 w 625802"/>
              <a:gd name="connsiteY840" fmla="*/ 118065 h 744669"/>
              <a:gd name="connsiteX841" fmla="*/ 21805 w 625802"/>
              <a:gd name="connsiteY841" fmla="*/ 118326 h 744669"/>
              <a:gd name="connsiteX842" fmla="*/ 22707 w 625802"/>
              <a:gd name="connsiteY842" fmla="*/ 117778 h 744669"/>
              <a:gd name="connsiteX843" fmla="*/ 23835 w 625802"/>
              <a:gd name="connsiteY843" fmla="*/ 116657 h 744669"/>
              <a:gd name="connsiteX844" fmla="*/ 26768 w 625802"/>
              <a:gd name="connsiteY844" fmla="*/ 115535 h 744669"/>
              <a:gd name="connsiteX845" fmla="*/ 27894 w 625802"/>
              <a:gd name="connsiteY845" fmla="*/ 115535 h 744669"/>
              <a:gd name="connsiteX846" fmla="*/ 28345 w 625802"/>
              <a:gd name="connsiteY846" fmla="*/ 115248 h 744669"/>
              <a:gd name="connsiteX847" fmla="*/ 29247 w 625802"/>
              <a:gd name="connsiteY847" fmla="*/ 115535 h 744669"/>
              <a:gd name="connsiteX848" fmla="*/ 29698 w 625802"/>
              <a:gd name="connsiteY848" fmla="*/ 115248 h 744669"/>
              <a:gd name="connsiteX849" fmla="*/ 30149 w 625802"/>
              <a:gd name="connsiteY849" fmla="*/ 115248 h 744669"/>
              <a:gd name="connsiteX850" fmla="*/ 30826 w 625802"/>
              <a:gd name="connsiteY850" fmla="*/ 115535 h 744669"/>
              <a:gd name="connsiteX851" fmla="*/ 31051 w 625802"/>
              <a:gd name="connsiteY851" fmla="*/ 115822 h 744669"/>
              <a:gd name="connsiteX852" fmla="*/ 31277 w 625802"/>
              <a:gd name="connsiteY852" fmla="*/ 115822 h 744669"/>
              <a:gd name="connsiteX853" fmla="*/ 32857 w 625802"/>
              <a:gd name="connsiteY853" fmla="*/ 115535 h 744669"/>
              <a:gd name="connsiteX854" fmla="*/ 33532 w 625802"/>
              <a:gd name="connsiteY854" fmla="*/ 115535 h 744669"/>
              <a:gd name="connsiteX855" fmla="*/ 34434 w 625802"/>
              <a:gd name="connsiteY855" fmla="*/ 116370 h 744669"/>
              <a:gd name="connsiteX856" fmla="*/ 34434 w 625802"/>
              <a:gd name="connsiteY856" fmla="*/ 116944 h 744669"/>
              <a:gd name="connsiteX857" fmla="*/ 34210 w 625802"/>
              <a:gd name="connsiteY857" fmla="*/ 116944 h 744669"/>
              <a:gd name="connsiteX858" fmla="*/ 33759 w 625802"/>
              <a:gd name="connsiteY858" fmla="*/ 117492 h 744669"/>
              <a:gd name="connsiteX859" fmla="*/ 33532 w 625802"/>
              <a:gd name="connsiteY859" fmla="*/ 117778 h 744669"/>
              <a:gd name="connsiteX860" fmla="*/ 33532 w 625802"/>
              <a:gd name="connsiteY860" fmla="*/ 118326 h 744669"/>
              <a:gd name="connsiteX861" fmla="*/ 33983 w 625802"/>
              <a:gd name="connsiteY861" fmla="*/ 118613 h 744669"/>
              <a:gd name="connsiteX862" fmla="*/ 34661 w 625802"/>
              <a:gd name="connsiteY862" fmla="*/ 118613 h 744669"/>
              <a:gd name="connsiteX863" fmla="*/ 36238 w 625802"/>
              <a:gd name="connsiteY863" fmla="*/ 118326 h 744669"/>
              <a:gd name="connsiteX864" fmla="*/ 37818 w 625802"/>
              <a:gd name="connsiteY864" fmla="*/ 116944 h 744669"/>
              <a:gd name="connsiteX865" fmla="*/ 38493 w 625802"/>
              <a:gd name="connsiteY865" fmla="*/ 116944 h 744669"/>
              <a:gd name="connsiteX866" fmla="*/ 39171 w 625802"/>
              <a:gd name="connsiteY866" fmla="*/ 117204 h 744669"/>
              <a:gd name="connsiteX867" fmla="*/ 39622 w 625802"/>
              <a:gd name="connsiteY867" fmla="*/ 118065 h 744669"/>
              <a:gd name="connsiteX868" fmla="*/ 40297 w 625802"/>
              <a:gd name="connsiteY868" fmla="*/ 118900 h 744669"/>
              <a:gd name="connsiteX869" fmla="*/ 40523 w 625802"/>
              <a:gd name="connsiteY869" fmla="*/ 118900 h 744669"/>
              <a:gd name="connsiteX870" fmla="*/ 42327 w 625802"/>
              <a:gd name="connsiteY870" fmla="*/ 117492 h 744669"/>
              <a:gd name="connsiteX871" fmla="*/ 43680 w 625802"/>
              <a:gd name="connsiteY871" fmla="*/ 116109 h 744669"/>
              <a:gd name="connsiteX872" fmla="*/ 44358 w 625802"/>
              <a:gd name="connsiteY872" fmla="*/ 116109 h 744669"/>
              <a:gd name="connsiteX873" fmla="*/ 45484 w 625802"/>
              <a:gd name="connsiteY873" fmla="*/ 116109 h 744669"/>
              <a:gd name="connsiteX874" fmla="*/ 47288 w 625802"/>
              <a:gd name="connsiteY874" fmla="*/ 116657 h 744669"/>
              <a:gd name="connsiteX875" fmla="*/ 47739 w 625802"/>
              <a:gd name="connsiteY875" fmla="*/ 116657 h 744669"/>
              <a:gd name="connsiteX876" fmla="*/ 47966 w 625802"/>
              <a:gd name="connsiteY876" fmla="*/ 116657 h 744669"/>
              <a:gd name="connsiteX877" fmla="*/ 48417 w 625802"/>
              <a:gd name="connsiteY877" fmla="*/ 116370 h 744669"/>
              <a:gd name="connsiteX878" fmla="*/ 48868 w 625802"/>
              <a:gd name="connsiteY878" fmla="*/ 117204 h 744669"/>
              <a:gd name="connsiteX879" fmla="*/ 49769 w 625802"/>
              <a:gd name="connsiteY879" fmla="*/ 118613 h 744669"/>
              <a:gd name="connsiteX880" fmla="*/ 51349 w 625802"/>
              <a:gd name="connsiteY880" fmla="*/ 119735 h 744669"/>
              <a:gd name="connsiteX881" fmla="*/ 52024 w 625802"/>
              <a:gd name="connsiteY881" fmla="*/ 120856 h 744669"/>
              <a:gd name="connsiteX882" fmla="*/ 52475 w 625802"/>
              <a:gd name="connsiteY882" fmla="*/ 121404 h 744669"/>
              <a:gd name="connsiteX883" fmla="*/ 52926 w 625802"/>
              <a:gd name="connsiteY883" fmla="*/ 121691 h 744669"/>
              <a:gd name="connsiteX884" fmla="*/ 55408 w 625802"/>
              <a:gd name="connsiteY884" fmla="*/ 124769 h 744669"/>
              <a:gd name="connsiteX885" fmla="*/ 55632 w 625802"/>
              <a:gd name="connsiteY885" fmla="*/ 125604 h 744669"/>
              <a:gd name="connsiteX886" fmla="*/ 55408 w 625802"/>
              <a:gd name="connsiteY886" fmla="*/ 126439 h 744669"/>
              <a:gd name="connsiteX887" fmla="*/ 54730 w 625802"/>
              <a:gd name="connsiteY887" fmla="*/ 126726 h 744669"/>
              <a:gd name="connsiteX888" fmla="*/ 54506 w 625802"/>
              <a:gd name="connsiteY888" fmla="*/ 127274 h 744669"/>
              <a:gd name="connsiteX889" fmla="*/ 54506 w 625802"/>
              <a:gd name="connsiteY889" fmla="*/ 127561 h 744669"/>
              <a:gd name="connsiteX890" fmla="*/ 54730 w 625802"/>
              <a:gd name="connsiteY890" fmla="*/ 127821 h 744669"/>
              <a:gd name="connsiteX891" fmla="*/ 54957 w 625802"/>
              <a:gd name="connsiteY891" fmla="*/ 128108 h 744669"/>
              <a:gd name="connsiteX892" fmla="*/ 55181 w 625802"/>
              <a:gd name="connsiteY892" fmla="*/ 128108 h 744669"/>
              <a:gd name="connsiteX893" fmla="*/ 56083 w 625802"/>
              <a:gd name="connsiteY893" fmla="*/ 128108 h 744669"/>
              <a:gd name="connsiteX894" fmla="*/ 56534 w 625802"/>
              <a:gd name="connsiteY894" fmla="*/ 128108 h 744669"/>
              <a:gd name="connsiteX895" fmla="*/ 56761 w 625802"/>
              <a:gd name="connsiteY895" fmla="*/ 128395 h 744669"/>
              <a:gd name="connsiteX896" fmla="*/ 57212 w 625802"/>
              <a:gd name="connsiteY896" fmla="*/ 128943 h 744669"/>
              <a:gd name="connsiteX897" fmla="*/ 58338 w 625802"/>
              <a:gd name="connsiteY897" fmla="*/ 129517 h 744669"/>
              <a:gd name="connsiteX898" fmla="*/ 58565 w 625802"/>
              <a:gd name="connsiteY898" fmla="*/ 129517 h 744669"/>
              <a:gd name="connsiteX899" fmla="*/ 59015 w 625802"/>
              <a:gd name="connsiteY899" fmla="*/ 129517 h 744669"/>
              <a:gd name="connsiteX900" fmla="*/ 59242 w 625802"/>
              <a:gd name="connsiteY900" fmla="*/ 129517 h 744669"/>
              <a:gd name="connsiteX901" fmla="*/ 59466 w 625802"/>
              <a:gd name="connsiteY901" fmla="*/ 130352 h 744669"/>
              <a:gd name="connsiteX902" fmla="*/ 59466 w 625802"/>
              <a:gd name="connsiteY902" fmla="*/ 130899 h 744669"/>
              <a:gd name="connsiteX903" fmla="*/ 59917 w 625802"/>
              <a:gd name="connsiteY903" fmla="*/ 131734 h 744669"/>
              <a:gd name="connsiteX904" fmla="*/ 60368 w 625802"/>
              <a:gd name="connsiteY904" fmla="*/ 132308 h 744669"/>
              <a:gd name="connsiteX905" fmla="*/ 61270 w 625802"/>
              <a:gd name="connsiteY905" fmla="*/ 133143 h 744669"/>
              <a:gd name="connsiteX906" fmla="*/ 62850 w 625802"/>
              <a:gd name="connsiteY906" fmla="*/ 133691 h 744669"/>
              <a:gd name="connsiteX907" fmla="*/ 63301 w 625802"/>
              <a:gd name="connsiteY907" fmla="*/ 133691 h 744669"/>
              <a:gd name="connsiteX908" fmla="*/ 65556 w 625802"/>
              <a:gd name="connsiteY908" fmla="*/ 133691 h 744669"/>
              <a:gd name="connsiteX909" fmla="*/ 67360 w 625802"/>
              <a:gd name="connsiteY909" fmla="*/ 133143 h 744669"/>
              <a:gd name="connsiteX910" fmla="*/ 69163 w 625802"/>
              <a:gd name="connsiteY910" fmla="*/ 132308 h 744669"/>
              <a:gd name="connsiteX911" fmla="*/ 70516 w 625802"/>
              <a:gd name="connsiteY911" fmla="*/ 132021 h 744669"/>
              <a:gd name="connsiteX912" fmla="*/ 72096 w 625802"/>
              <a:gd name="connsiteY912" fmla="*/ 132569 h 744669"/>
              <a:gd name="connsiteX913" fmla="*/ 72771 w 625802"/>
              <a:gd name="connsiteY913" fmla="*/ 132308 h 744669"/>
              <a:gd name="connsiteX914" fmla="*/ 72771 w 625802"/>
              <a:gd name="connsiteY914" fmla="*/ 131447 h 744669"/>
              <a:gd name="connsiteX915" fmla="*/ 73673 w 625802"/>
              <a:gd name="connsiteY915" fmla="*/ 130612 h 744669"/>
              <a:gd name="connsiteX916" fmla="*/ 74124 w 625802"/>
              <a:gd name="connsiteY916" fmla="*/ 129517 h 744669"/>
              <a:gd name="connsiteX917" fmla="*/ 73900 w 625802"/>
              <a:gd name="connsiteY917" fmla="*/ 128108 h 744669"/>
              <a:gd name="connsiteX918" fmla="*/ 75477 w 625802"/>
              <a:gd name="connsiteY918" fmla="*/ 125030 h 744669"/>
              <a:gd name="connsiteX919" fmla="*/ 76606 w 625802"/>
              <a:gd name="connsiteY919" fmla="*/ 123074 h 744669"/>
              <a:gd name="connsiteX920" fmla="*/ 75928 w 625802"/>
              <a:gd name="connsiteY920" fmla="*/ 122239 h 744669"/>
              <a:gd name="connsiteX921" fmla="*/ 75477 w 625802"/>
              <a:gd name="connsiteY921" fmla="*/ 121691 h 744669"/>
              <a:gd name="connsiteX922" fmla="*/ 75477 w 625802"/>
              <a:gd name="connsiteY922" fmla="*/ 121117 h 744669"/>
              <a:gd name="connsiteX923" fmla="*/ 75928 w 625802"/>
              <a:gd name="connsiteY923" fmla="*/ 120570 h 744669"/>
              <a:gd name="connsiteX924" fmla="*/ 76606 w 625802"/>
              <a:gd name="connsiteY924" fmla="*/ 119735 h 744669"/>
              <a:gd name="connsiteX925" fmla="*/ 77508 w 625802"/>
              <a:gd name="connsiteY925" fmla="*/ 119735 h 744669"/>
              <a:gd name="connsiteX926" fmla="*/ 78185 w 625802"/>
              <a:gd name="connsiteY926" fmla="*/ 119161 h 744669"/>
              <a:gd name="connsiteX927" fmla="*/ 79538 w 625802"/>
              <a:gd name="connsiteY927" fmla="*/ 115822 h 744669"/>
              <a:gd name="connsiteX928" fmla="*/ 81342 w 625802"/>
              <a:gd name="connsiteY928" fmla="*/ 111909 h 744669"/>
              <a:gd name="connsiteX929" fmla="*/ 82468 w 625802"/>
              <a:gd name="connsiteY929" fmla="*/ 110500 h 744669"/>
              <a:gd name="connsiteX930" fmla="*/ 83821 w 625802"/>
              <a:gd name="connsiteY930" fmla="*/ 109666 h 744669"/>
              <a:gd name="connsiteX931" fmla="*/ 83821 w 625802"/>
              <a:gd name="connsiteY931" fmla="*/ 102388 h 744669"/>
              <a:gd name="connsiteX932" fmla="*/ 83821 w 625802"/>
              <a:gd name="connsiteY932" fmla="*/ 100718 h 744669"/>
              <a:gd name="connsiteX933" fmla="*/ 83821 w 625802"/>
              <a:gd name="connsiteY933" fmla="*/ 99049 h 744669"/>
              <a:gd name="connsiteX934" fmla="*/ 83821 w 625802"/>
              <a:gd name="connsiteY934" fmla="*/ 96519 h 744669"/>
              <a:gd name="connsiteX935" fmla="*/ 83821 w 625802"/>
              <a:gd name="connsiteY935" fmla="*/ 93440 h 744669"/>
              <a:gd name="connsiteX936" fmla="*/ 83821 w 625802"/>
              <a:gd name="connsiteY936" fmla="*/ 91197 h 744669"/>
              <a:gd name="connsiteX937" fmla="*/ 84048 w 625802"/>
              <a:gd name="connsiteY937" fmla="*/ 84754 h 744669"/>
              <a:gd name="connsiteX938" fmla="*/ 84048 w 625802"/>
              <a:gd name="connsiteY938" fmla="*/ 76902 h 744669"/>
              <a:gd name="connsiteX939" fmla="*/ 84048 w 625802"/>
              <a:gd name="connsiteY939" fmla="*/ 72415 h 744669"/>
              <a:gd name="connsiteX940" fmla="*/ 83821 w 625802"/>
              <a:gd name="connsiteY940" fmla="*/ 69050 h 744669"/>
              <a:gd name="connsiteX941" fmla="*/ 83597 w 625802"/>
              <a:gd name="connsiteY941" fmla="*/ 52173 h 744669"/>
              <a:gd name="connsiteX942" fmla="*/ 83370 w 625802"/>
              <a:gd name="connsiteY942" fmla="*/ 49643 h 744669"/>
              <a:gd name="connsiteX943" fmla="*/ 83370 w 625802"/>
              <a:gd name="connsiteY943" fmla="*/ 42912 h 744669"/>
              <a:gd name="connsiteX944" fmla="*/ 83146 w 625802"/>
              <a:gd name="connsiteY944" fmla="*/ 31643 h 744669"/>
              <a:gd name="connsiteX945" fmla="*/ 83146 w 625802"/>
              <a:gd name="connsiteY945" fmla="*/ 27965 h 744669"/>
              <a:gd name="connsiteX946" fmla="*/ 83146 w 625802"/>
              <a:gd name="connsiteY946" fmla="*/ 26844 h 744669"/>
              <a:gd name="connsiteX947" fmla="*/ 83146 w 625802"/>
              <a:gd name="connsiteY947" fmla="*/ 25435 h 744669"/>
              <a:gd name="connsiteX948" fmla="*/ 83146 w 625802"/>
              <a:gd name="connsiteY948" fmla="*/ 22044 h 744669"/>
              <a:gd name="connsiteX949" fmla="*/ 83146 w 625802"/>
              <a:gd name="connsiteY949" fmla="*/ 6523 h 744669"/>
              <a:gd name="connsiteX950" fmla="*/ 83146 w 625802"/>
              <a:gd name="connsiteY950" fmla="*/ 601 h 744669"/>
              <a:gd name="connsiteX951" fmla="*/ 92392 w 625802"/>
              <a:gd name="connsiteY951" fmla="*/ 601 h 744669"/>
              <a:gd name="connsiteX952" fmla="*/ 129600 w 625802"/>
              <a:gd name="connsiteY952" fmla="*/ 601 h 744669"/>
              <a:gd name="connsiteX953" fmla="*/ 135014 w 625802"/>
              <a:gd name="connsiteY953" fmla="*/ 601 h 744669"/>
              <a:gd name="connsiteX954" fmla="*/ 136591 w 625802"/>
              <a:gd name="connsiteY954" fmla="*/ 601 h 744669"/>
              <a:gd name="connsiteX955" fmla="*/ 143358 w 625802"/>
              <a:gd name="connsiteY955" fmla="*/ 601 h 744669"/>
              <a:gd name="connsiteX956" fmla="*/ 146515 w 625802"/>
              <a:gd name="connsiteY956" fmla="*/ 601 h 744669"/>
              <a:gd name="connsiteX957" fmla="*/ 147417 w 625802"/>
              <a:gd name="connsiteY957" fmla="*/ 601 h 744669"/>
              <a:gd name="connsiteX958" fmla="*/ 152604 w 625802"/>
              <a:gd name="connsiteY958" fmla="*/ 601 h 744669"/>
              <a:gd name="connsiteX959" fmla="*/ 160949 w 625802"/>
              <a:gd name="connsiteY959" fmla="*/ 601 h 744669"/>
              <a:gd name="connsiteX960" fmla="*/ 162301 w 625802"/>
              <a:gd name="connsiteY960" fmla="*/ 601 h 744669"/>
              <a:gd name="connsiteX961" fmla="*/ 163879 w 625802"/>
              <a:gd name="connsiteY961" fmla="*/ 601 h 744669"/>
              <a:gd name="connsiteX962" fmla="*/ 167262 w 625802"/>
              <a:gd name="connsiteY962" fmla="*/ 601 h 744669"/>
              <a:gd name="connsiteX963" fmla="*/ 188460 w 625802"/>
              <a:gd name="connsiteY963" fmla="*/ 601 h 744669"/>
              <a:gd name="connsiteX964" fmla="*/ 195451 w 625802"/>
              <a:gd name="connsiteY964" fmla="*/ 601 h 744669"/>
              <a:gd name="connsiteX965" fmla="*/ 195902 w 625802"/>
              <a:gd name="connsiteY965" fmla="*/ 601 h 744669"/>
              <a:gd name="connsiteX966" fmla="*/ 200865 w 625802"/>
              <a:gd name="connsiteY966" fmla="*/ 601 h 744669"/>
              <a:gd name="connsiteX967" fmla="*/ 202218 w 625802"/>
              <a:gd name="connsiteY967" fmla="*/ 601 h 744669"/>
              <a:gd name="connsiteX968" fmla="*/ 203795 w 625802"/>
              <a:gd name="connsiteY968" fmla="*/ 601 h 744669"/>
              <a:gd name="connsiteX969" fmla="*/ 204924 w 625802"/>
              <a:gd name="connsiteY969" fmla="*/ 601 h 744669"/>
              <a:gd name="connsiteX970" fmla="*/ 208081 w 625802"/>
              <a:gd name="connsiteY970" fmla="*/ 601 h 744669"/>
              <a:gd name="connsiteX971" fmla="*/ 215523 w 625802"/>
              <a:gd name="connsiteY971" fmla="*/ 601 h 744669"/>
              <a:gd name="connsiteX972" fmla="*/ 227024 w 625802"/>
              <a:gd name="connsiteY972" fmla="*/ 601 h 744669"/>
              <a:gd name="connsiteX973" fmla="*/ 239426 w 625802"/>
              <a:gd name="connsiteY973" fmla="*/ 601 h 744669"/>
              <a:gd name="connsiteX974" fmla="*/ 244163 w 625802"/>
              <a:gd name="connsiteY974" fmla="*/ 601 h 744669"/>
              <a:gd name="connsiteX975" fmla="*/ 244840 w 625802"/>
              <a:gd name="connsiteY975" fmla="*/ 601 h 744669"/>
              <a:gd name="connsiteX976" fmla="*/ 246193 w 625802"/>
              <a:gd name="connsiteY976" fmla="*/ 601 h 744669"/>
              <a:gd name="connsiteX977" fmla="*/ 246418 w 625802"/>
              <a:gd name="connsiteY977" fmla="*/ 601 h 744669"/>
              <a:gd name="connsiteX978" fmla="*/ 246868 w 625802"/>
              <a:gd name="connsiteY978" fmla="*/ 601 h 744669"/>
              <a:gd name="connsiteX979" fmla="*/ 247095 w 625802"/>
              <a:gd name="connsiteY979" fmla="*/ 601 h 744669"/>
              <a:gd name="connsiteX980" fmla="*/ 248221 w 625802"/>
              <a:gd name="connsiteY980" fmla="*/ 601 h 744669"/>
              <a:gd name="connsiteX981" fmla="*/ 250927 w 625802"/>
              <a:gd name="connsiteY981" fmla="*/ 601 h 744669"/>
              <a:gd name="connsiteX982" fmla="*/ 252958 w 625802"/>
              <a:gd name="connsiteY982" fmla="*/ 601 h 744669"/>
              <a:gd name="connsiteX983" fmla="*/ 264910 w 625802"/>
              <a:gd name="connsiteY983" fmla="*/ 601 h 744669"/>
              <a:gd name="connsiteX984" fmla="*/ 265587 w 625802"/>
              <a:gd name="connsiteY984" fmla="*/ 601 h 744669"/>
              <a:gd name="connsiteX985" fmla="*/ 266713 w 625802"/>
              <a:gd name="connsiteY985" fmla="*/ 601 h 744669"/>
              <a:gd name="connsiteX986" fmla="*/ 320162 w 625802"/>
              <a:gd name="connsiteY986" fmla="*/ 601 h 744669"/>
              <a:gd name="connsiteX987" fmla="*/ 345194 w 625802"/>
              <a:gd name="connsiteY987" fmla="*/ 601 h 744669"/>
              <a:gd name="connsiteX988" fmla="*/ 346547 w 625802"/>
              <a:gd name="connsiteY988" fmla="*/ 601 h 744669"/>
              <a:gd name="connsiteX989" fmla="*/ 352636 w 625802"/>
              <a:gd name="connsiteY989" fmla="*/ 601 h 744669"/>
              <a:gd name="connsiteX990" fmla="*/ 354664 w 625802"/>
              <a:gd name="connsiteY990" fmla="*/ 601 h 744669"/>
              <a:gd name="connsiteX991" fmla="*/ 358949 w 625802"/>
              <a:gd name="connsiteY991" fmla="*/ 601 h 744669"/>
              <a:gd name="connsiteX992" fmla="*/ 369324 w 625802"/>
              <a:gd name="connsiteY992" fmla="*/ 601 h 744669"/>
              <a:gd name="connsiteX993" fmla="*/ 369999 w 625802"/>
              <a:gd name="connsiteY993" fmla="*/ 601 h 744669"/>
              <a:gd name="connsiteX994" fmla="*/ 370226 w 625802"/>
              <a:gd name="connsiteY994" fmla="*/ 601 h 744669"/>
              <a:gd name="connsiteX995" fmla="*/ 370450 w 625802"/>
              <a:gd name="connsiteY995" fmla="*/ 601 h 744669"/>
              <a:gd name="connsiteX996" fmla="*/ 371579 w 625802"/>
              <a:gd name="connsiteY996" fmla="*/ 601 h 744669"/>
              <a:gd name="connsiteX997" fmla="*/ 374509 w 625802"/>
              <a:gd name="connsiteY997" fmla="*/ 601 h 744669"/>
              <a:gd name="connsiteX998" fmla="*/ 374736 w 625802"/>
              <a:gd name="connsiteY998" fmla="*/ 601 h 744669"/>
              <a:gd name="connsiteX999" fmla="*/ 375187 w 625802"/>
              <a:gd name="connsiteY999" fmla="*/ 601 h 744669"/>
              <a:gd name="connsiteX1000" fmla="*/ 375411 w 625802"/>
              <a:gd name="connsiteY1000" fmla="*/ 601 h 744669"/>
              <a:gd name="connsiteX1001" fmla="*/ 379696 w 625802"/>
              <a:gd name="connsiteY1001" fmla="*/ 601 h 744669"/>
              <a:gd name="connsiteX1002" fmla="*/ 380147 w 625802"/>
              <a:gd name="connsiteY1002" fmla="*/ 601 h 744669"/>
              <a:gd name="connsiteX1003" fmla="*/ 380374 w 625802"/>
              <a:gd name="connsiteY1003" fmla="*/ 601 h 744669"/>
              <a:gd name="connsiteX1004" fmla="*/ 381727 w 625802"/>
              <a:gd name="connsiteY1004" fmla="*/ 601 h 744669"/>
              <a:gd name="connsiteX1005" fmla="*/ 381951 w 625802"/>
              <a:gd name="connsiteY1005" fmla="*/ 601 h 744669"/>
              <a:gd name="connsiteX1006" fmla="*/ 383755 w 625802"/>
              <a:gd name="connsiteY1006" fmla="*/ 601 h 744669"/>
              <a:gd name="connsiteX1007" fmla="*/ 386461 w 625802"/>
              <a:gd name="connsiteY1007" fmla="*/ 601 h 744669"/>
              <a:gd name="connsiteX1008" fmla="*/ 388267 w 625802"/>
              <a:gd name="connsiteY1008" fmla="*/ 601 h 744669"/>
              <a:gd name="connsiteX1009" fmla="*/ 388491 w 625802"/>
              <a:gd name="connsiteY1009" fmla="*/ 601 h 744669"/>
              <a:gd name="connsiteX1010" fmla="*/ 388942 w 625802"/>
              <a:gd name="connsiteY1010" fmla="*/ 601 h 744669"/>
              <a:gd name="connsiteX1011" fmla="*/ 398415 w 625802"/>
              <a:gd name="connsiteY1011" fmla="*/ 601 h 744669"/>
              <a:gd name="connsiteX1012" fmla="*/ 398639 w 625802"/>
              <a:gd name="connsiteY1012" fmla="*/ 601 h 744669"/>
              <a:gd name="connsiteX1013" fmla="*/ 398866 w 625802"/>
              <a:gd name="connsiteY1013" fmla="*/ 601 h 744669"/>
              <a:gd name="connsiteX1014" fmla="*/ 399541 w 625802"/>
              <a:gd name="connsiteY1014" fmla="*/ 601 h 744669"/>
              <a:gd name="connsiteX1015" fmla="*/ 406759 w 625802"/>
              <a:gd name="connsiteY1015" fmla="*/ 314 h 744669"/>
              <a:gd name="connsiteX1016" fmla="*/ 407434 w 625802"/>
              <a:gd name="connsiteY1016" fmla="*/ 314 h 744669"/>
              <a:gd name="connsiteX1017" fmla="*/ 441037 w 625802"/>
              <a:gd name="connsiteY1017" fmla="*/ 314 h 744669"/>
              <a:gd name="connsiteX1018" fmla="*/ 446222 w 625802"/>
              <a:gd name="connsiteY1018" fmla="*/ 314 h 744669"/>
              <a:gd name="connsiteX1019" fmla="*/ 454566 w 625802"/>
              <a:gd name="connsiteY1019" fmla="*/ 314 h 744669"/>
              <a:gd name="connsiteX1020" fmla="*/ 457499 w 625802"/>
              <a:gd name="connsiteY1020" fmla="*/ 314 h 744669"/>
              <a:gd name="connsiteX1021" fmla="*/ 468098 w 625802"/>
              <a:gd name="connsiteY1021" fmla="*/ 27 h 744669"/>
              <a:gd name="connsiteX1022" fmla="*/ 469227 w 625802"/>
              <a:gd name="connsiteY1022" fmla="*/ 314 h 744669"/>
              <a:gd name="connsiteX1023" fmla="*/ 469677 w 625802"/>
              <a:gd name="connsiteY1023" fmla="*/ 314 h 744669"/>
              <a:gd name="connsiteX1024" fmla="*/ 471481 w 625802"/>
              <a:gd name="connsiteY1024" fmla="*/ 888 h 744669"/>
              <a:gd name="connsiteX1025" fmla="*/ 471706 w 625802"/>
              <a:gd name="connsiteY1025" fmla="*/ 888 h 744669"/>
              <a:gd name="connsiteX1026" fmla="*/ 492452 w 625802"/>
              <a:gd name="connsiteY1026" fmla="*/ 888 h 744669"/>
              <a:gd name="connsiteX1027" fmla="*/ 503505 w 625802"/>
              <a:gd name="connsiteY1027" fmla="*/ 888 h 744669"/>
              <a:gd name="connsiteX1028" fmla="*/ 506211 w 625802"/>
              <a:gd name="connsiteY1028" fmla="*/ 888 h 744669"/>
              <a:gd name="connsiteX1029" fmla="*/ 506662 w 625802"/>
              <a:gd name="connsiteY1029" fmla="*/ 888 h 744669"/>
              <a:gd name="connsiteX1030" fmla="*/ 507788 w 625802"/>
              <a:gd name="connsiteY1030" fmla="*/ 888 h 744669"/>
              <a:gd name="connsiteX1031" fmla="*/ 520193 w 625802"/>
              <a:gd name="connsiteY1031" fmla="*/ 888 h 744669"/>
              <a:gd name="connsiteX1032" fmla="*/ 522448 w 625802"/>
              <a:gd name="connsiteY1032" fmla="*/ 888 h 744669"/>
              <a:gd name="connsiteX1033" fmla="*/ 529663 w 625802"/>
              <a:gd name="connsiteY1033" fmla="*/ 888 h 744669"/>
              <a:gd name="connsiteX1034" fmla="*/ 535977 w 625802"/>
              <a:gd name="connsiteY1034" fmla="*/ 888 h 744669"/>
              <a:gd name="connsiteX1035" fmla="*/ 554018 w 625802"/>
              <a:gd name="connsiteY1035" fmla="*/ 888 h 744669"/>
              <a:gd name="connsiteX1036" fmla="*/ 555147 w 625802"/>
              <a:gd name="connsiteY1036" fmla="*/ 888 h 744669"/>
              <a:gd name="connsiteX1037" fmla="*/ 563040 w 625802"/>
              <a:gd name="connsiteY1037" fmla="*/ 888 h 744669"/>
              <a:gd name="connsiteX1038" fmla="*/ 577246 w 625802"/>
              <a:gd name="connsiteY1038" fmla="*/ 888 h 744669"/>
              <a:gd name="connsiteX1039" fmla="*/ 579728 w 625802"/>
              <a:gd name="connsiteY1039" fmla="*/ 888 h 744669"/>
              <a:gd name="connsiteX1040" fmla="*/ 589425 w 625802"/>
              <a:gd name="connsiteY1040" fmla="*/ 888 h 744669"/>
              <a:gd name="connsiteX1041" fmla="*/ 589649 w 625802"/>
              <a:gd name="connsiteY1041" fmla="*/ 888 h 744669"/>
              <a:gd name="connsiteX1042" fmla="*/ 589876 w 625802"/>
              <a:gd name="connsiteY1042" fmla="*/ 888 h 744669"/>
              <a:gd name="connsiteX1043" fmla="*/ 592357 w 625802"/>
              <a:gd name="connsiteY1043" fmla="*/ 888 h 744669"/>
              <a:gd name="connsiteX1044" fmla="*/ 593934 w 625802"/>
              <a:gd name="connsiteY1044" fmla="*/ 888 h 744669"/>
              <a:gd name="connsiteX1045" fmla="*/ 596189 w 625802"/>
              <a:gd name="connsiteY1045" fmla="*/ 888 h 744669"/>
              <a:gd name="connsiteX1046" fmla="*/ 601603 w 625802"/>
              <a:gd name="connsiteY1046" fmla="*/ 888 h 744669"/>
              <a:gd name="connsiteX1047" fmla="*/ 601828 w 625802"/>
              <a:gd name="connsiteY1047" fmla="*/ 888 h 744669"/>
              <a:gd name="connsiteX1048" fmla="*/ 602279 w 625802"/>
              <a:gd name="connsiteY1048" fmla="*/ 888 h 744669"/>
              <a:gd name="connsiteX1049" fmla="*/ 604082 w 625802"/>
              <a:gd name="connsiteY1049" fmla="*/ 888 h 744669"/>
              <a:gd name="connsiteX1050" fmla="*/ 605435 w 625802"/>
              <a:gd name="connsiteY1050" fmla="*/ 888 h 744669"/>
              <a:gd name="connsiteX1051" fmla="*/ 611300 w 625802"/>
              <a:gd name="connsiteY1051" fmla="*/ 888 h 744669"/>
              <a:gd name="connsiteX1052" fmla="*/ 625958 w 625802"/>
              <a:gd name="connsiteY1052" fmla="*/ 888 h 744669"/>
              <a:gd name="connsiteX1053" fmla="*/ 625958 w 625802"/>
              <a:gd name="connsiteY1053" fmla="*/ 4853 h 744669"/>
              <a:gd name="connsiteX1054" fmla="*/ 625958 w 625802"/>
              <a:gd name="connsiteY1054" fmla="*/ 6262 h 744669"/>
              <a:gd name="connsiteX1055" fmla="*/ 625958 w 625802"/>
              <a:gd name="connsiteY1055" fmla="*/ 14427 h 744669"/>
              <a:gd name="connsiteX1056" fmla="*/ 625958 w 625802"/>
              <a:gd name="connsiteY1056" fmla="*/ 17531 h 744669"/>
              <a:gd name="connsiteX1057" fmla="*/ 625958 w 625802"/>
              <a:gd name="connsiteY1057" fmla="*/ 17818 h 744669"/>
              <a:gd name="connsiteX1058" fmla="*/ 625958 w 625802"/>
              <a:gd name="connsiteY1058" fmla="*/ 18105 h 744669"/>
              <a:gd name="connsiteX1059" fmla="*/ 625958 w 625802"/>
              <a:gd name="connsiteY1059" fmla="*/ 18679 h 744669"/>
              <a:gd name="connsiteX1060" fmla="*/ 625958 w 625802"/>
              <a:gd name="connsiteY1060" fmla="*/ 20087 h 744669"/>
              <a:gd name="connsiteX1061" fmla="*/ 625958 w 625802"/>
              <a:gd name="connsiteY1061" fmla="*/ 25148 h 744669"/>
              <a:gd name="connsiteX1062" fmla="*/ 625958 w 625802"/>
              <a:gd name="connsiteY1062" fmla="*/ 31356 h 744669"/>
              <a:gd name="connsiteX1063" fmla="*/ 625958 w 625802"/>
              <a:gd name="connsiteY1063" fmla="*/ 31930 h 744669"/>
              <a:gd name="connsiteX1064" fmla="*/ 625958 w 625802"/>
              <a:gd name="connsiteY1064" fmla="*/ 64824 h 744669"/>
              <a:gd name="connsiteX1065" fmla="*/ 625958 w 625802"/>
              <a:gd name="connsiteY1065" fmla="*/ 68476 h 744669"/>
              <a:gd name="connsiteX1066" fmla="*/ 625958 w 625802"/>
              <a:gd name="connsiteY1066" fmla="*/ 72128 h 744669"/>
              <a:gd name="connsiteX1067" fmla="*/ 625958 w 625802"/>
              <a:gd name="connsiteY1067" fmla="*/ 72963 h 744669"/>
              <a:gd name="connsiteX1068" fmla="*/ 625958 w 625802"/>
              <a:gd name="connsiteY1068" fmla="*/ 78858 h 744669"/>
              <a:gd name="connsiteX1069" fmla="*/ 625958 w 625802"/>
              <a:gd name="connsiteY1069" fmla="*/ 86710 h 744669"/>
              <a:gd name="connsiteX1070" fmla="*/ 625958 w 625802"/>
              <a:gd name="connsiteY1070" fmla="*/ 86997 h 744669"/>
              <a:gd name="connsiteX1071" fmla="*/ 625958 w 625802"/>
              <a:gd name="connsiteY1071" fmla="*/ 91484 h 744669"/>
              <a:gd name="connsiteX1072" fmla="*/ 625958 w 625802"/>
              <a:gd name="connsiteY1072" fmla="*/ 93440 h 744669"/>
              <a:gd name="connsiteX1073" fmla="*/ 625958 w 625802"/>
              <a:gd name="connsiteY1073" fmla="*/ 93988 h 744669"/>
              <a:gd name="connsiteX1074" fmla="*/ 625958 w 625802"/>
              <a:gd name="connsiteY1074" fmla="*/ 98188 h 744669"/>
              <a:gd name="connsiteX1075" fmla="*/ 625958 w 625802"/>
              <a:gd name="connsiteY1075" fmla="*/ 99884 h 744669"/>
              <a:gd name="connsiteX1076" fmla="*/ 625958 w 625802"/>
              <a:gd name="connsiteY1076" fmla="*/ 101005 h 744669"/>
              <a:gd name="connsiteX1077" fmla="*/ 625958 w 625802"/>
              <a:gd name="connsiteY1077" fmla="*/ 101266 h 744669"/>
              <a:gd name="connsiteX1078" fmla="*/ 625958 w 625802"/>
              <a:gd name="connsiteY1078" fmla="*/ 102127 h 744669"/>
              <a:gd name="connsiteX1079" fmla="*/ 625958 w 625802"/>
              <a:gd name="connsiteY1079" fmla="*/ 111335 h 744669"/>
              <a:gd name="connsiteX1080" fmla="*/ 625958 w 625802"/>
              <a:gd name="connsiteY1080" fmla="*/ 116657 h 744669"/>
              <a:gd name="connsiteX1081" fmla="*/ 625958 w 625802"/>
              <a:gd name="connsiteY1081" fmla="*/ 120022 h 744669"/>
              <a:gd name="connsiteX1082" fmla="*/ 625958 w 625802"/>
              <a:gd name="connsiteY1082" fmla="*/ 135360 h 744669"/>
              <a:gd name="connsiteX1083" fmla="*/ 625958 w 625802"/>
              <a:gd name="connsiteY1083" fmla="*/ 139273 h 744669"/>
              <a:gd name="connsiteX1084" fmla="*/ 625958 w 625802"/>
              <a:gd name="connsiteY1084" fmla="*/ 145690 h 744669"/>
              <a:gd name="connsiteX1085" fmla="*/ 625958 w 625802"/>
              <a:gd name="connsiteY1085" fmla="*/ 145951 h 744669"/>
              <a:gd name="connsiteX1086" fmla="*/ 625958 w 625802"/>
              <a:gd name="connsiteY1086" fmla="*/ 147907 h 744669"/>
              <a:gd name="connsiteX1087" fmla="*/ 625958 w 625802"/>
              <a:gd name="connsiteY1087" fmla="*/ 150151 h 744669"/>
              <a:gd name="connsiteX1088" fmla="*/ 625958 w 625802"/>
              <a:gd name="connsiteY1088" fmla="*/ 150699 h 744669"/>
              <a:gd name="connsiteX1089" fmla="*/ 625958 w 625802"/>
              <a:gd name="connsiteY1089" fmla="*/ 150986 h 744669"/>
              <a:gd name="connsiteX1090" fmla="*/ 625958 w 625802"/>
              <a:gd name="connsiteY1090" fmla="*/ 151820 h 744669"/>
              <a:gd name="connsiteX1091" fmla="*/ 625958 w 625802"/>
              <a:gd name="connsiteY1091" fmla="*/ 158498 h 744669"/>
              <a:gd name="connsiteX1092" fmla="*/ 625958 w 625802"/>
              <a:gd name="connsiteY1092" fmla="*/ 158759 h 744669"/>
              <a:gd name="connsiteX1093" fmla="*/ 625958 w 625802"/>
              <a:gd name="connsiteY1093" fmla="*/ 159594 h 744669"/>
              <a:gd name="connsiteX1094" fmla="*/ 625958 w 625802"/>
              <a:gd name="connsiteY1094" fmla="*/ 161550 h 744669"/>
              <a:gd name="connsiteX1095" fmla="*/ 625958 w 625802"/>
              <a:gd name="connsiteY1095" fmla="*/ 165437 h 744669"/>
              <a:gd name="connsiteX1096" fmla="*/ 625958 w 625802"/>
              <a:gd name="connsiteY1096" fmla="*/ 168228 h 744669"/>
              <a:gd name="connsiteX1097" fmla="*/ 625958 w 625802"/>
              <a:gd name="connsiteY1097" fmla="*/ 172402 h 744669"/>
              <a:gd name="connsiteX1098" fmla="*/ 625958 w 625802"/>
              <a:gd name="connsiteY1098" fmla="*/ 174619 h 744669"/>
              <a:gd name="connsiteX1099" fmla="*/ 625958 w 625802"/>
              <a:gd name="connsiteY1099" fmla="*/ 176575 h 744669"/>
              <a:gd name="connsiteX1100" fmla="*/ 625958 w 625802"/>
              <a:gd name="connsiteY1100" fmla="*/ 180462 h 744669"/>
              <a:gd name="connsiteX1101" fmla="*/ 625958 w 625802"/>
              <a:gd name="connsiteY1101" fmla="*/ 181010 h 744669"/>
              <a:gd name="connsiteX1102" fmla="*/ 625958 w 625802"/>
              <a:gd name="connsiteY1102" fmla="*/ 181297 h 744669"/>
              <a:gd name="connsiteX1103" fmla="*/ 625958 w 625802"/>
              <a:gd name="connsiteY1103" fmla="*/ 184062 h 744669"/>
              <a:gd name="connsiteX1104" fmla="*/ 625958 w 625802"/>
              <a:gd name="connsiteY1104" fmla="*/ 187114 h 744669"/>
              <a:gd name="connsiteX1105" fmla="*/ 625958 w 625802"/>
              <a:gd name="connsiteY1105" fmla="*/ 187401 h 744669"/>
              <a:gd name="connsiteX1106" fmla="*/ 625958 w 625802"/>
              <a:gd name="connsiteY1106" fmla="*/ 187949 h 744669"/>
              <a:gd name="connsiteX1107" fmla="*/ 625958 w 625802"/>
              <a:gd name="connsiteY1107" fmla="*/ 189618 h 744669"/>
              <a:gd name="connsiteX1108" fmla="*/ 625958 w 625802"/>
              <a:gd name="connsiteY1108" fmla="*/ 191575 h 744669"/>
              <a:gd name="connsiteX1109" fmla="*/ 625958 w 625802"/>
              <a:gd name="connsiteY1109" fmla="*/ 193505 h 744669"/>
              <a:gd name="connsiteX1110" fmla="*/ 625958 w 625802"/>
              <a:gd name="connsiteY1110" fmla="*/ 194627 h 744669"/>
              <a:gd name="connsiteX1111" fmla="*/ 625958 w 625802"/>
              <a:gd name="connsiteY1111" fmla="*/ 195462 h 744669"/>
              <a:gd name="connsiteX1112" fmla="*/ 625958 w 625802"/>
              <a:gd name="connsiteY1112" fmla="*/ 196270 h 744669"/>
              <a:gd name="connsiteX1113" fmla="*/ 625958 w 625802"/>
              <a:gd name="connsiteY1113" fmla="*/ 197679 h 744669"/>
              <a:gd name="connsiteX1114" fmla="*/ 625958 w 625802"/>
              <a:gd name="connsiteY1114" fmla="*/ 201540 h 744669"/>
              <a:gd name="connsiteX1115" fmla="*/ 625958 w 625802"/>
              <a:gd name="connsiteY1115" fmla="*/ 203496 h 744669"/>
              <a:gd name="connsiteX1116" fmla="*/ 625958 w 625802"/>
              <a:gd name="connsiteY1116" fmla="*/ 205426 h 744669"/>
              <a:gd name="connsiteX1117" fmla="*/ 625958 w 625802"/>
              <a:gd name="connsiteY1117" fmla="*/ 207096 h 744669"/>
              <a:gd name="connsiteX1118" fmla="*/ 625958 w 625802"/>
              <a:gd name="connsiteY1118" fmla="*/ 209026 h 744669"/>
              <a:gd name="connsiteX1119" fmla="*/ 625734 w 625802"/>
              <a:gd name="connsiteY1119" fmla="*/ 210983 h 744669"/>
              <a:gd name="connsiteX1120" fmla="*/ 625734 w 625802"/>
              <a:gd name="connsiteY1120" fmla="*/ 212078 h 744669"/>
              <a:gd name="connsiteX1121" fmla="*/ 625734 w 625802"/>
              <a:gd name="connsiteY1121" fmla="*/ 212626 h 744669"/>
              <a:gd name="connsiteX1122" fmla="*/ 625734 w 625802"/>
              <a:gd name="connsiteY1122" fmla="*/ 215130 h 744669"/>
              <a:gd name="connsiteX1123" fmla="*/ 625734 w 625802"/>
              <a:gd name="connsiteY1123" fmla="*/ 218730 h 744669"/>
              <a:gd name="connsiteX1124" fmla="*/ 625734 w 625802"/>
              <a:gd name="connsiteY1124" fmla="*/ 220660 h 744669"/>
              <a:gd name="connsiteX1125" fmla="*/ 625734 w 625802"/>
              <a:gd name="connsiteY1125" fmla="*/ 220947 h 744669"/>
              <a:gd name="connsiteX1126" fmla="*/ 625734 w 625802"/>
              <a:gd name="connsiteY1126" fmla="*/ 221756 h 744669"/>
              <a:gd name="connsiteX1127" fmla="*/ 625958 w 625802"/>
              <a:gd name="connsiteY1127" fmla="*/ 224260 h 744669"/>
              <a:gd name="connsiteX1128" fmla="*/ 625958 w 625802"/>
              <a:gd name="connsiteY1128" fmla="*/ 225095 h 744669"/>
              <a:gd name="connsiteX1129" fmla="*/ 625958 w 625802"/>
              <a:gd name="connsiteY1129" fmla="*/ 225643 h 744669"/>
              <a:gd name="connsiteX1130" fmla="*/ 625958 w 625802"/>
              <a:gd name="connsiteY1130" fmla="*/ 227026 h 744669"/>
              <a:gd name="connsiteX1131" fmla="*/ 625958 w 625802"/>
              <a:gd name="connsiteY1131" fmla="*/ 228408 h 744669"/>
              <a:gd name="connsiteX1132" fmla="*/ 625958 w 625802"/>
              <a:gd name="connsiteY1132" fmla="*/ 230338 h 744669"/>
              <a:gd name="connsiteX1133" fmla="*/ 625958 w 625802"/>
              <a:gd name="connsiteY1133" fmla="*/ 232269 h 744669"/>
              <a:gd name="connsiteX1134" fmla="*/ 625958 w 625802"/>
              <a:gd name="connsiteY1134" fmla="*/ 233938 h 744669"/>
              <a:gd name="connsiteX1135" fmla="*/ 625958 w 625802"/>
              <a:gd name="connsiteY1135" fmla="*/ 235869 h 744669"/>
              <a:gd name="connsiteX1136" fmla="*/ 625958 w 625802"/>
              <a:gd name="connsiteY1136" fmla="*/ 237799 h 744669"/>
              <a:gd name="connsiteX1137" fmla="*/ 625958 w 625802"/>
              <a:gd name="connsiteY1137" fmla="*/ 240016 h 744669"/>
              <a:gd name="connsiteX1138" fmla="*/ 625958 w 625802"/>
              <a:gd name="connsiteY1138" fmla="*/ 240564 h 744669"/>
              <a:gd name="connsiteX1139" fmla="*/ 625958 w 625802"/>
              <a:gd name="connsiteY1139" fmla="*/ 241686 h 744669"/>
              <a:gd name="connsiteX1140" fmla="*/ 625958 w 625802"/>
              <a:gd name="connsiteY1140" fmla="*/ 243877 h 744669"/>
              <a:gd name="connsiteX1141" fmla="*/ 625958 w 625802"/>
              <a:gd name="connsiteY1141" fmla="*/ 245807 h 744669"/>
              <a:gd name="connsiteX1142" fmla="*/ 625958 w 625802"/>
              <a:gd name="connsiteY1142" fmla="*/ 246929 h 744669"/>
              <a:gd name="connsiteX1143" fmla="*/ 625958 w 625802"/>
              <a:gd name="connsiteY1143" fmla="*/ 274215 h 744669"/>
              <a:gd name="connsiteX1144" fmla="*/ 625958 w 625802"/>
              <a:gd name="connsiteY1144" fmla="*/ 274501 h 744669"/>
              <a:gd name="connsiteX1145" fmla="*/ 625958 w 625802"/>
              <a:gd name="connsiteY1145" fmla="*/ 281649 h 744669"/>
              <a:gd name="connsiteX1146" fmla="*/ 625958 w 625802"/>
              <a:gd name="connsiteY1146" fmla="*/ 286058 h 744669"/>
              <a:gd name="connsiteX1147" fmla="*/ 625958 w 625802"/>
              <a:gd name="connsiteY1147" fmla="*/ 287701 h 744669"/>
              <a:gd name="connsiteX1148" fmla="*/ 625958 w 625802"/>
              <a:gd name="connsiteY1148" fmla="*/ 291822 h 744669"/>
              <a:gd name="connsiteX1149" fmla="*/ 625958 w 625802"/>
              <a:gd name="connsiteY1149" fmla="*/ 293466 h 744669"/>
              <a:gd name="connsiteX1150" fmla="*/ 625958 w 625802"/>
              <a:gd name="connsiteY1150" fmla="*/ 295396 h 744669"/>
              <a:gd name="connsiteX1151" fmla="*/ 625958 w 625802"/>
              <a:gd name="connsiteY1151" fmla="*/ 297326 h 744669"/>
              <a:gd name="connsiteX1152" fmla="*/ 625958 w 625802"/>
              <a:gd name="connsiteY1152" fmla="*/ 299257 h 744669"/>
              <a:gd name="connsiteX1153" fmla="*/ 625958 w 625802"/>
              <a:gd name="connsiteY1153" fmla="*/ 309143 h 744669"/>
              <a:gd name="connsiteX1154" fmla="*/ 625958 w 625802"/>
              <a:gd name="connsiteY1154" fmla="*/ 324482 h 744669"/>
              <a:gd name="connsiteX1155" fmla="*/ 625958 w 625802"/>
              <a:gd name="connsiteY1155" fmla="*/ 332151 h 744669"/>
              <a:gd name="connsiteX1156" fmla="*/ 625958 w 625802"/>
              <a:gd name="connsiteY1156" fmla="*/ 337916 h 744669"/>
              <a:gd name="connsiteX1157" fmla="*/ 625958 w 625802"/>
              <a:gd name="connsiteY1157" fmla="*/ 349941 h 744669"/>
              <a:gd name="connsiteX1158" fmla="*/ 625734 w 625802"/>
              <a:gd name="connsiteY1158" fmla="*/ 378897 h 744669"/>
              <a:gd name="connsiteX1159" fmla="*/ 625734 w 625802"/>
              <a:gd name="connsiteY1159" fmla="*/ 379444 h 744669"/>
              <a:gd name="connsiteX1160" fmla="*/ 625734 w 625802"/>
              <a:gd name="connsiteY1160" fmla="*/ 389253 h 744669"/>
              <a:gd name="connsiteX1161" fmla="*/ 625734 w 625802"/>
              <a:gd name="connsiteY1161" fmla="*/ 390348 h 744669"/>
              <a:gd name="connsiteX1162" fmla="*/ 625734 w 625802"/>
              <a:gd name="connsiteY1162" fmla="*/ 400704 h 744669"/>
              <a:gd name="connsiteX1163" fmla="*/ 625734 w 625802"/>
              <a:gd name="connsiteY1163" fmla="*/ 406417 h 744669"/>
              <a:gd name="connsiteX1164" fmla="*/ 625958 w 625802"/>
              <a:gd name="connsiteY1164" fmla="*/ 412677 h 744669"/>
              <a:gd name="connsiteX1165" fmla="*/ 625958 w 625802"/>
              <a:gd name="connsiteY1165" fmla="*/ 417008 h 744669"/>
              <a:gd name="connsiteX1166" fmla="*/ 625734 w 625802"/>
              <a:gd name="connsiteY1166" fmla="*/ 429790 h 744669"/>
              <a:gd name="connsiteX1167" fmla="*/ 625734 w 625802"/>
              <a:gd name="connsiteY1167" fmla="*/ 434668 h 744669"/>
              <a:gd name="connsiteX1168" fmla="*/ 625734 w 625802"/>
              <a:gd name="connsiteY1168" fmla="*/ 449589 h 744669"/>
              <a:gd name="connsiteX1169" fmla="*/ 625734 w 625802"/>
              <a:gd name="connsiteY1169" fmla="*/ 477735 h 744669"/>
              <a:gd name="connsiteX1170" fmla="*/ 625958 w 625802"/>
              <a:gd name="connsiteY1170" fmla="*/ 482327 h 744669"/>
              <a:gd name="connsiteX1171" fmla="*/ 625734 w 625802"/>
              <a:gd name="connsiteY1171" fmla="*/ 482613 h 744669"/>
              <a:gd name="connsiteX1172" fmla="*/ 625734 w 625802"/>
              <a:gd name="connsiteY1172" fmla="*/ 482874 h 744669"/>
              <a:gd name="connsiteX1173" fmla="*/ 625734 w 625802"/>
              <a:gd name="connsiteY1173" fmla="*/ 483422 h 744669"/>
              <a:gd name="connsiteX1174" fmla="*/ 625734 w 625802"/>
              <a:gd name="connsiteY1174" fmla="*/ 498552 h 744669"/>
              <a:gd name="connsiteX1175" fmla="*/ 625734 w 625802"/>
              <a:gd name="connsiteY1175" fmla="*/ 499621 h 744669"/>
              <a:gd name="connsiteX1176" fmla="*/ 625734 w 625802"/>
              <a:gd name="connsiteY1176" fmla="*/ 503664 h 744669"/>
              <a:gd name="connsiteX1177" fmla="*/ 625734 w 625802"/>
              <a:gd name="connsiteY1177" fmla="*/ 513108 h 744669"/>
              <a:gd name="connsiteX1178" fmla="*/ 625734 w 625802"/>
              <a:gd name="connsiteY1178" fmla="*/ 516864 h 744669"/>
              <a:gd name="connsiteX1179" fmla="*/ 625734 w 625802"/>
              <a:gd name="connsiteY1179" fmla="*/ 518768 h 744669"/>
              <a:gd name="connsiteX1180" fmla="*/ 625734 w 625802"/>
              <a:gd name="connsiteY1180" fmla="*/ 519029 h 744669"/>
              <a:gd name="connsiteX1181" fmla="*/ 625734 w 625802"/>
              <a:gd name="connsiteY1181" fmla="*/ 522003 h 744669"/>
              <a:gd name="connsiteX1182" fmla="*/ 625734 w 625802"/>
              <a:gd name="connsiteY1182" fmla="*/ 533846 h 744669"/>
              <a:gd name="connsiteX1183" fmla="*/ 625734 w 625802"/>
              <a:gd name="connsiteY1183" fmla="*/ 552914 h 744669"/>
              <a:gd name="connsiteX1184" fmla="*/ 625734 w 625802"/>
              <a:gd name="connsiteY1184" fmla="*/ 559645 h 744669"/>
              <a:gd name="connsiteX1185" fmla="*/ 625734 w 625802"/>
              <a:gd name="connsiteY1185" fmla="*/ 570366 h 744669"/>
              <a:gd name="connsiteX1186" fmla="*/ 625734 w 625802"/>
              <a:gd name="connsiteY1186" fmla="*/ 570887 h 744669"/>
              <a:gd name="connsiteX1187" fmla="*/ 625734 w 625802"/>
              <a:gd name="connsiteY1187" fmla="*/ 571435 h 744669"/>
              <a:gd name="connsiteX1188" fmla="*/ 625734 w 625802"/>
              <a:gd name="connsiteY1188" fmla="*/ 571983 h 744669"/>
              <a:gd name="connsiteX1189" fmla="*/ 625734 w 625802"/>
              <a:gd name="connsiteY1189" fmla="*/ 576522 h 744669"/>
              <a:gd name="connsiteX1190" fmla="*/ 625734 w 625802"/>
              <a:gd name="connsiteY1190" fmla="*/ 604903 h 744669"/>
              <a:gd name="connsiteX1191" fmla="*/ 625734 w 625802"/>
              <a:gd name="connsiteY1191" fmla="*/ 648127 h 744669"/>
              <a:gd name="connsiteX1192" fmla="*/ 625734 w 625802"/>
              <a:gd name="connsiteY1192" fmla="*/ 648675 h 744669"/>
              <a:gd name="connsiteX1193" fmla="*/ 625734 w 625802"/>
              <a:gd name="connsiteY1193" fmla="*/ 648936 h 744669"/>
              <a:gd name="connsiteX1194" fmla="*/ 625507 w 625802"/>
              <a:gd name="connsiteY1194" fmla="*/ 655849 h 744669"/>
              <a:gd name="connsiteX1195" fmla="*/ 625734 w 625802"/>
              <a:gd name="connsiteY1195" fmla="*/ 657727 h 744669"/>
              <a:gd name="connsiteX1196" fmla="*/ 625734 w 625802"/>
              <a:gd name="connsiteY1196" fmla="*/ 669700 h 744669"/>
              <a:gd name="connsiteX1197" fmla="*/ 625734 w 625802"/>
              <a:gd name="connsiteY1197" fmla="*/ 676065 h 744669"/>
              <a:gd name="connsiteX1198" fmla="*/ 625507 w 625802"/>
              <a:gd name="connsiteY1198" fmla="*/ 677135 h 744669"/>
              <a:gd name="connsiteX1199" fmla="*/ 625507 w 625802"/>
              <a:gd name="connsiteY1199" fmla="*/ 679535 h 744669"/>
              <a:gd name="connsiteX1200" fmla="*/ 625507 w 625802"/>
              <a:gd name="connsiteY1200" fmla="*/ 679795 h 744669"/>
              <a:gd name="connsiteX1201" fmla="*/ 625507 w 625802"/>
              <a:gd name="connsiteY1201" fmla="*/ 683500 h 744669"/>
              <a:gd name="connsiteX1202" fmla="*/ 625507 w 625802"/>
              <a:gd name="connsiteY1202" fmla="*/ 683787 h 744669"/>
              <a:gd name="connsiteX1203" fmla="*/ 625507 w 625802"/>
              <a:gd name="connsiteY1203" fmla="*/ 685639 h 744669"/>
              <a:gd name="connsiteX1204" fmla="*/ 625507 w 625802"/>
              <a:gd name="connsiteY1204" fmla="*/ 706064 h 744669"/>
              <a:gd name="connsiteX1205" fmla="*/ 625507 w 625802"/>
              <a:gd name="connsiteY1205" fmla="*/ 716655 h 744669"/>
              <a:gd name="connsiteX1206" fmla="*/ 625507 w 625802"/>
              <a:gd name="connsiteY1206" fmla="*/ 723280 h 744669"/>
              <a:gd name="connsiteX1207" fmla="*/ 625507 w 625802"/>
              <a:gd name="connsiteY1207" fmla="*/ 725915 h 744669"/>
              <a:gd name="connsiteX1208" fmla="*/ 625507 w 625802"/>
              <a:gd name="connsiteY1208" fmla="*/ 744697 h 744669"/>
              <a:gd name="connsiteX1209" fmla="*/ 600702 w 625802"/>
              <a:gd name="connsiteY1209" fmla="*/ 744436 h 744669"/>
              <a:gd name="connsiteX1210" fmla="*/ 598220 w 625802"/>
              <a:gd name="connsiteY1210" fmla="*/ 744436 h 744669"/>
              <a:gd name="connsiteX1211" fmla="*/ 597993 w 625802"/>
              <a:gd name="connsiteY1211" fmla="*/ 744436 h 744669"/>
              <a:gd name="connsiteX1212" fmla="*/ 577246 w 625802"/>
              <a:gd name="connsiteY1212" fmla="*/ 744436 h 744669"/>
              <a:gd name="connsiteX1213" fmla="*/ 573639 w 625802"/>
              <a:gd name="connsiteY1213" fmla="*/ 744436 h 744669"/>
              <a:gd name="connsiteX1214" fmla="*/ 573414 w 625802"/>
              <a:gd name="connsiteY1214" fmla="*/ 744436 h 744669"/>
              <a:gd name="connsiteX1215" fmla="*/ 572737 w 625802"/>
              <a:gd name="connsiteY1215" fmla="*/ 744436 h 744669"/>
              <a:gd name="connsiteX1216" fmla="*/ 572286 w 625802"/>
              <a:gd name="connsiteY1216" fmla="*/ 744436 h 744669"/>
              <a:gd name="connsiteX1217" fmla="*/ 571157 w 625802"/>
              <a:gd name="connsiteY1217" fmla="*/ 744436 h 744669"/>
              <a:gd name="connsiteX1218" fmla="*/ 570031 w 625802"/>
              <a:gd name="connsiteY1218" fmla="*/ 744436 h 744669"/>
              <a:gd name="connsiteX1219" fmla="*/ 560785 w 625802"/>
              <a:gd name="connsiteY1219" fmla="*/ 744436 h 744669"/>
              <a:gd name="connsiteX1220" fmla="*/ 544999 w 625802"/>
              <a:gd name="connsiteY1220" fmla="*/ 744436 h 744669"/>
              <a:gd name="connsiteX1221" fmla="*/ 540940 w 625802"/>
              <a:gd name="connsiteY1221" fmla="*/ 744436 h 744669"/>
              <a:gd name="connsiteX1222" fmla="*/ 531467 w 625802"/>
              <a:gd name="connsiteY1222" fmla="*/ 744436 h 744669"/>
              <a:gd name="connsiteX1223" fmla="*/ 531243 w 625802"/>
              <a:gd name="connsiteY1223" fmla="*/ 744436 h 744669"/>
              <a:gd name="connsiteX1224" fmla="*/ 526957 w 625802"/>
              <a:gd name="connsiteY1224" fmla="*/ 744436 h 744669"/>
              <a:gd name="connsiteX1225" fmla="*/ 522448 w 625802"/>
              <a:gd name="connsiteY1225" fmla="*/ 744436 h 744669"/>
              <a:gd name="connsiteX1226" fmla="*/ 522221 w 625802"/>
              <a:gd name="connsiteY1226" fmla="*/ 744436 h 744669"/>
              <a:gd name="connsiteX1227" fmla="*/ 507113 w 625802"/>
              <a:gd name="connsiteY1227" fmla="*/ 744436 h 744669"/>
              <a:gd name="connsiteX1228" fmla="*/ 500121 w 625802"/>
              <a:gd name="connsiteY1228" fmla="*/ 744436 h 744669"/>
              <a:gd name="connsiteX1229" fmla="*/ 492679 w 625802"/>
              <a:gd name="connsiteY1229" fmla="*/ 744436 h 744669"/>
              <a:gd name="connsiteX1230" fmla="*/ 472607 w 625802"/>
              <a:gd name="connsiteY1230" fmla="*/ 744697 h 744669"/>
              <a:gd name="connsiteX1231" fmla="*/ 455017 w 625802"/>
              <a:gd name="connsiteY1231" fmla="*/ 744436 h 744669"/>
              <a:gd name="connsiteX1232" fmla="*/ 439909 w 625802"/>
              <a:gd name="connsiteY1232" fmla="*/ 744436 h 744669"/>
              <a:gd name="connsiteX1233" fmla="*/ 436301 w 625802"/>
              <a:gd name="connsiteY1233" fmla="*/ 744436 h 744669"/>
              <a:gd name="connsiteX1234" fmla="*/ 430212 w 625802"/>
              <a:gd name="connsiteY1234" fmla="*/ 744436 h 744669"/>
              <a:gd name="connsiteX1235" fmla="*/ 425926 w 625802"/>
              <a:gd name="connsiteY1235" fmla="*/ 744697 h 744669"/>
              <a:gd name="connsiteX1236" fmla="*/ 423447 w 625802"/>
              <a:gd name="connsiteY1236" fmla="*/ 744697 h 744669"/>
              <a:gd name="connsiteX1237" fmla="*/ 421868 w 625802"/>
              <a:gd name="connsiteY1237" fmla="*/ 744697 h 744669"/>
              <a:gd name="connsiteX1238" fmla="*/ 421417 w 625802"/>
              <a:gd name="connsiteY1238" fmla="*/ 744697 h 744669"/>
              <a:gd name="connsiteX1239" fmla="*/ 420288 w 625802"/>
              <a:gd name="connsiteY1239" fmla="*/ 744697 h 744669"/>
              <a:gd name="connsiteX1240" fmla="*/ 420064 w 625802"/>
              <a:gd name="connsiteY1240" fmla="*/ 744697 h 744669"/>
              <a:gd name="connsiteX1241" fmla="*/ 417809 w 625802"/>
              <a:gd name="connsiteY1241" fmla="*/ 744697 h 744669"/>
              <a:gd name="connsiteX1242" fmla="*/ 416456 w 625802"/>
              <a:gd name="connsiteY1242" fmla="*/ 744697 h 744669"/>
              <a:gd name="connsiteX1243" fmla="*/ 413975 w 625802"/>
              <a:gd name="connsiteY1243" fmla="*/ 744697 h 744669"/>
              <a:gd name="connsiteX1244" fmla="*/ 405857 w 625802"/>
              <a:gd name="connsiteY1244" fmla="*/ 744697 h 744669"/>
              <a:gd name="connsiteX1245" fmla="*/ 400443 w 625802"/>
              <a:gd name="connsiteY1245" fmla="*/ 742584 h 744669"/>
              <a:gd name="connsiteX1246" fmla="*/ 374285 w 625802"/>
              <a:gd name="connsiteY1246" fmla="*/ 732802 h 744669"/>
              <a:gd name="connsiteX1247" fmla="*/ 365039 w 625802"/>
              <a:gd name="connsiteY1247" fmla="*/ 729358 h 744669"/>
              <a:gd name="connsiteX1248" fmla="*/ 353311 w 625802"/>
              <a:gd name="connsiteY1248" fmla="*/ 724872 h 744669"/>
              <a:gd name="connsiteX1249" fmla="*/ 346547 w 625802"/>
              <a:gd name="connsiteY1249" fmla="*/ 722211 h 744669"/>
              <a:gd name="connsiteX1250" fmla="*/ 330534 w 625802"/>
              <a:gd name="connsiteY1250" fmla="*/ 716394 h 744669"/>
              <a:gd name="connsiteX1251" fmla="*/ 307759 w 625802"/>
              <a:gd name="connsiteY1251" fmla="*/ 707916 h 744669"/>
              <a:gd name="connsiteX1252" fmla="*/ 278892 w 625802"/>
              <a:gd name="connsiteY1252" fmla="*/ 697299 h 744669"/>
              <a:gd name="connsiteX1253" fmla="*/ 266038 w 625802"/>
              <a:gd name="connsiteY1253" fmla="*/ 692525 h 744669"/>
              <a:gd name="connsiteX1254" fmla="*/ 264910 w 625802"/>
              <a:gd name="connsiteY1254" fmla="*/ 692264 h 744669"/>
              <a:gd name="connsiteX1255" fmla="*/ 263557 w 625802"/>
              <a:gd name="connsiteY1255" fmla="*/ 691743 h 744669"/>
              <a:gd name="connsiteX1256" fmla="*/ 262204 w 625802"/>
              <a:gd name="connsiteY1256" fmla="*/ 691221 h 744669"/>
              <a:gd name="connsiteX1257" fmla="*/ 239653 w 625802"/>
              <a:gd name="connsiteY1257" fmla="*/ 682978 h 744669"/>
              <a:gd name="connsiteX1258" fmla="*/ 211464 w 625802"/>
              <a:gd name="connsiteY1258" fmla="*/ 672883 h 744669"/>
              <a:gd name="connsiteX1259" fmla="*/ 183499 w 625802"/>
              <a:gd name="connsiteY1259" fmla="*/ 663048 h 744669"/>
              <a:gd name="connsiteX1260" fmla="*/ 173575 w 625802"/>
              <a:gd name="connsiteY1260" fmla="*/ 659318 h 744669"/>
              <a:gd name="connsiteX1261" fmla="*/ 160949 w 625802"/>
              <a:gd name="connsiteY1261" fmla="*/ 654518 h 744669"/>
              <a:gd name="connsiteX1262" fmla="*/ 143583 w 625802"/>
              <a:gd name="connsiteY1262" fmla="*/ 648127 h 744669"/>
              <a:gd name="connsiteX1263" fmla="*/ 115620 w 625802"/>
              <a:gd name="connsiteY1263" fmla="*/ 638006 h 744669"/>
              <a:gd name="connsiteX1264" fmla="*/ 112464 w 625802"/>
              <a:gd name="connsiteY1264" fmla="*/ 636676 h 744669"/>
              <a:gd name="connsiteX1265" fmla="*/ 92843 w 625802"/>
              <a:gd name="connsiteY1265" fmla="*/ 629476 h 744669"/>
              <a:gd name="connsiteX1266" fmla="*/ 61497 w 625802"/>
              <a:gd name="connsiteY1266" fmla="*/ 617998 h 744669"/>
              <a:gd name="connsiteX1267" fmla="*/ 34434 w 625802"/>
              <a:gd name="connsiteY1267" fmla="*/ 608112 h 744669"/>
              <a:gd name="connsiteX1268" fmla="*/ 27443 w 625802"/>
              <a:gd name="connsiteY1268" fmla="*/ 605712 h 744669"/>
              <a:gd name="connsiteX1269" fmla="*/ 21354 w 625802"/>
              <a:gd name="connsiteY1269" fmla="*/ 603573 h 744669"/>
              <a:gd name="connsiteX1270" fmla="*/ 20228 w 625802"/>
              <a:gd name="connsiteY1270" fmla="*/ 603312 h 744669"/>
              <a:gd name="connsiteX1271" fmla="*/ 18197 w 625802"/>
              <a:gd name="connsiteY1271" fmla="*/ 602503 h 744669"/>
              <a:gd name="connsiteX1272" fmla="*/ 10755 w 625802"/>
              <a:gd name="connsiteY1272" fmla="*/ 599816 h 744669"/>
              <a:gd name="connsiteX1273" fmla="*/ 8951 w 625802"/>
              <a:gd name="connsiteY1273" fmla="*/ 599034 h 744669"/>
              <a:gd name="connsiteX1274" fmla="*/ 7147 w 625802"/>
              <a:gd name="connsiteY1274" fmla="*/ 598486 h 744669"/>
              <a:gd name="connsiteX1275" fmla="*/ 6472 w 625802"/>
              <a:gd name="connsiteY1275" fmla="*/ 598225 h 744669"/>
              <a:gd name="connsiteX1276" fmla="*/ 6245 w 625802"/>
              <a:gd name="connsiteY1276" fmla="*/ 598225 h 744669"/>
              <a:gd name="connsiteX1277" fmla="*/ 6021 w 625802"/>
              <a:gd name="connsiteY1277" fmla="*/ 598225 h 744669"/>
              <a:gd name="connsiteX1278" fmla="*/ 5116 w 625802"/>
              <a:gd name="connsiteY1278" fmla="*/ 597678 h 744669"/>
              <a:gd name="connsiteX1279" fmla="*/ 3764 w 625802"/>
              <a:gd name="connsiteY1279" fmla="*/ 597417 h 744669"/>
              <a:gd name="connsiteX1280" fmla="*/ 383 w 625802"/>
              <a:gd name="connsiteY1280" fmla="*/ 596086 h 744669"/>
              <a:gd name="connsiteX1281" fmla="*/ 383 w 625802"/>
              <a:gd name="connsiteY1281" fmla="*/ 595799 h 744669"/>
              <a:gd name="connsiteX1282" fmla="*/ 607 w 625802"/>
              <a:gd name="connsiteY1282" fmla="*/ 595278 h 744669"/>
              <a:gd name="connsiteX1283" fmla="*/ 383 w 625802"/>
              <a:gd name="connsiteY1283" fmla="*/ 594730 h 744669"/>
              <a:gd name="connsiteX1284" fmla="*/ 156 w 625802"/>
              <a:gd name="connsiteY1284" fmla="*/ 594469 h 744669"/>
              <a:gd name="connsiteX1285" fmla="*/ 156 w 625802"/>
              <a:gd name="connsiteY1285" fmla="*/ 594208 h 744669"/>
              <a:gd name="connsiteX1286" fmla="*/ 156 w 625802"/>
              <a:gd name="connsiteY1286" fmla="*/ 594208 h 74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Lst>
            <a:rect l="l" t="t" r="r" b="b"/>
            <a:pathLst>
              <a:path w="625802" h="744669">
                <a:moveTo>
                  <a:pt x="156" y="594208"/>
                </a:moveTo>
                <a:lnTo>
                  <a:pt x="383" y="594208"/>
                </a:lnTo>
                <a:lnTo>
                  <a:pt x="834" y="594208"/>
                </a:lnTo>
                <a:lnTo>
                  <a:pt x="1058" y="594208"/>
                </a:lnTo>
                <a:lnTo>
                  <a:pt x="1285" y="594208"/>
                </a:lnTo>
                <a:lnTo>
                  <a:pt x="1509" y="593947"/>
                </a:lnTo>
                <a:lnTo>
                  <a:pt x="1736" y="593399"/>
                </a:lnTo>
                <a:lnTo>
                  <a:pt x="1509" y="593139"/>
                </a:lnTo>
                <a:lnTo>
                  <a:pt x="1058" y="593139"/>
                </a:lnTo>
                <a:lnTo>
                  <a:pt x="834" y="593139"/>
                </a:lnTo>
                <a:lnTo>
                  <a:pt x="834" y="592878"/>
                </a:lnTo>
                <a:lnTo>
                  <a:pt x="607" y="592330"/>
                </a:lnTo>
                <a:lnTo>
                  <a:pt x="383" y="592330"/>
                </a:lnTo>
                <a:lnTo>
                  <a:pt x="834" y="591808"/>
                </a:lnTo>
                <a:lnTo>
                  <a:pt x="1285" y="591261"/>
                </a:lnTo>
                <a:lnTo>
                  <a:pt x="1736" y="590739"/>
                </a:lnTo>
                <a:lnTo>
                  <a:pt x="1736" y="590191"/>
                </a:lnTo>
                <a:lnTo>
                  <a:pt x="1509" y="589930"/>
                </a:lnTo>
                <a:lnTo>
                  <a:pt x="1285" y="589643"/>
                </a:lnTo>
                <a:lnTo>
                  <a:pt x="1285" y="589382"/>
                </a:lnTo>
                <a:lnTo>
                  <a:pt x="1509" y="589121"/>
                </a:lnTo>
                <a:lnTo>
                  <a:pt x="2411" y="588861"/>
                </a:lnTo>
                <a:lnTo>
                  <a:pt x="2637" y="588574"/>
                </a:lnTo>
                <a:lnTo>
                  <a:pt x="2862" y="588313"/>
                </a:lnTo>
                <a:lnTo>
                  <a:pt x="2862" y="588052"/>
                </a:lnTo>
                <a:lnTo>
                  <a:pt x="2862" y="587504"/>
                </a:lnTo>
                <a:lnTo>
                  <a:pt x="2637" y="587504"/>
                </a:lnTo>
                <a:lnTo>
                  <a:pt x="2862" y="586982"/>
                </a:lnTo>
                <a:lnTo>
                  <a:pt x="2862" y="586722"/>
                </a:lnTo>
                <a:lnTo>
                  <a:pt x="2637" y="586434"/>
                </a:lnTo>
                <a:lnTo>
                  <a:pt x="2411" y="586722"/>
                </a:lnTo>
                <a:lnTo>
                  <a:pt x="2411" y="586982"/>
                </a:lnTo>
                <a:lnTo>
                  <a:pt x="2186" y="586982"/>
                </a:lnTo>
                <a:lnTo>
                  <a:pt x="1736" y="587243"/>
                </a:lnTo>
                <a:lnTo>
                  <a:pt x="1509" y="587791"/>
                </a:lnTo>
                <a:lnTo>
                  <a:pt x="1058" y="587791"/>
                </a:lnTo>
                <a:lnTo>
                  <a:pt x="607" y="587791"/>
                </a:lnTo>
                <a:lnTo>
                  <a:pt x="383" y="587504"/>
                </a:lnTo>
                <a:lnTo>
                  <a:pt x="383" y="586982"/>
                </a:lnTo>
                <a:lnTo>
                  <a:pt x="607" y="586434"/>
                </a:lnTo>
                <a:lnTo>
                  <a:pt x="834" y="586174"/>
                </a:lnTo>
                <a:lnTo>
                  <a:pt x="1509" y="585913"/>
                </a:lnTo>
                <a:lnTo>
                  <a:pt x="1736" y="585626"/>
                </a:lnTo>
                <a:lnTo>
                  <a:pt x="1736" y="585365"/>
                </a:lnTo>
                <a:lnTo>
                  <a:pt x="1509" y="584843"/>
                </a:lnTo>
                <a:lnTo>
                  <a:pt x="1509" y="584296"/>
                </a:lnTo>
                <a:lnTo>
                  <a:pt x="1960" y="584035"/>
                </a:lnTo>
                <a:lnTo>
                  <a:pt x="1960" y="583487"/>
                </a:lnTo>
                <a:lnTo>
                  <a:pt x="1960" y="583226"/>
                </a:lnTo>
                <a:lnTo>
                  <a:pt x="1736" y="582704"/>
                </a:lnTo>
                <a:lnTo>
                  <a:pt x="1285" y="582417"/>
                </a:lnTo>
                <a:lnTo>
                  <a:pt x="1058" y="582157"/>
                </a:lnTo>
                <a:lnTo>
                  <a:pt x="834" y="581348"/>
                </a:lnTo>
                <a:lnTo>
                  <a:pt x="834" y="580278"/>
                </a:lnTo>
                <a:lnTo>
                  <a:pt x="1058" y="579757"/>
                </a:lnTo>
                <a:lnTo>
                  <a:pt x="1960" y="579209"/>
                </a:lnTo>
                <a:lnTo>
                  <a:pt x="2186" y="579209"/>
                </a:lnTo>
                <a:lnTo>
                  <a:pt x="2637" y="579470"/>
                </a:lnTo>
                <a:lnTo>
                  <a:pt x="2862" y="579757"/>
                </a:lnTo>
                <a:lnTo>
                  <a:pt x="3990" y="579209"/>
                </a:lnTo>
                <a:lnTo>
                  <a:pt x="3764" y="578661"/>
                </a:lnTo>
                <a:lnTo>
                  <a:pt x="3990" y="578400"/>
                </a:lnTo>
                <a:lnTo>
                  <a:pt x="4214" y="578139"/>
                </a:lnTo>
                <a:lnTo>
                  <a:pt x="4666" y="577879"/>
                </a:lnTo>
                <a:lnTo>
                  <a:pt x="5794" y="577070"/>
                </a:lnTo>
                <a:lnTo>
                  <a:pt x="5794" y="576809"/>
                </a:lnTo>
                <a:lnTo>
                  <a:pt x="5794" y="576522"/>
                </a:lnTo>
                <a:lnTo>
                  <a:pt x="5794" y="576261"/>
                </a:lnTo>
                <a:lnTo>
                  <a:pt x="6472" y="575452"/>
                </a:lnTo>
                <a:lnTo>
                  <a:pt x="6923" y="574931"/>
                </a:lnTo>
                <a:lnTo>
                  <a:pt x="7598" y="574122"/>
                </a:lnTo>
                <a:lnTo>
                  <a:pt x="7598" y="573861"/>
                </a:lnTo>
                <a:lnTo>
                  <a:pt x="7598" y="573574"/>
                </a:lnTo>
                <a:lnTo>
                  <a:pt x="7825" y="573314"/>
                </a:lnTo>
                <a:lnTo>
                  <a:pt x="8049" y="572244"/>
                </a:lnTo>
                <a:lnTo>
                  <a:pt x="9402" y="569818"/>
                </a:lnTo>
                <a:lnTo>
                  <a:pt x="9402" y="569557"/>
                </a:lnTo>
                <a:lnTo>
                  <a:pt x="9402" y="569035"/>
                </a:lnTo>
                <a:lnTo>
                  <a:pt x="10304" y="567940"/>
                </a:lnTo>
                <a:lnTo>
                  <a:pt x="10531" y="567157"/>
                </a:lnTo>
                <a:lnTo>
                  <a:pt x="10755" y="566870"/>
                </a:lnTo>
                <a:lnTo>
                  <a:pt x="10982" y="566062"/>
                </a:lnTo>
                <a:lnTo>
                  <a:pt x="11206" y="565801"/>
                </a:lnTo>
                <a:lnTo>
                  <a:pt x="11206" y="565540"/>
                </a:lnTo>
                <a:lnTo>
                  <a:pt x="12108" y="564184"/>
                </a:lnTo>
                <a:lnTo>
                  <a:pt x="12559" y="563662"/>
                </a:lnTo>
                <a:lnTo>
                  <a:pt x="12785" y="563662"/>
                </a:lnTo>
                <a:lnTo>
                  <a:pt x="12785" y="563922"/>
                </a:lnTo>
                <a:lnTo>
                  <a:pt x="13912" y="564731"/>
                </a:lnTo>
                <a:lnTo>
                  <a:pt x="14362" y="564731"/>
                </a:lnTo>
                <a:lnTo>
                  <a:pt x="15040" y="564992"/>
                </a:lnTo>
                <a:lnTo>
                  <a:pt x="15267" y="564992"/>
                </a:lnTo>
                <a:lnTo>
                  <a:pt x="16393" y="565279"/>
                </a:lnTo>
                <a:lnTo>
                  <a:pt x="16620" y="565279"/>
                </a:lnTo>
                <a:lnTo>
                  <a:pt x="17295" y="565279"/>
                </a:lnTo>
                <a:lnTo>
                  <a:pt x="18197" y="565279"/>
                </a:lnTo>
                <a:lnTo>
                  <a:pt x="18648" y="565540"/>
                </a:lnTo>
                <a:lnTo>
                  <a:pt x="20001" y="565540"/>
                </a:lnTo>
                <a:lnTo>
                  <a:pt x="20452" y="565801"/>
                </a:lnTo>
                <a:lnTo>
                  <a:pt x="20903" y="565801"/>
                </a:lnTo>
                <a:lnTo>
                  <a:pt x="21580" y="566062"/>
                </a:lnTo>
                <a:lnTo>
                  <a:pt x="21805" y="566062"/>
                </a:lnTo>
                <a:lnTo>
                  <a:pt x="22031" y="566062"/>
                </a:lnTo>
                <a:lnTo>
                  <a:pt x="21805" y="565801"/>
                </a:lnTo>
                <a:lnTo>
                  <a:pt x="22031" y="565279"/>
                </a:lnTo>
                <a:lnTo>
                  <a:pt x="22256" y="565279"/>
                </a:lnTo>
                <a:lnTo>
                  <a:pt x="25415" y="564992"/>
                </a:lnTo>
                <a:lnTo>
                  <a:pt x="25639" y="564992"/>
                </a:lnTo>
                <a:lnTo>
                  <a:pt x="25639" y="564184"/>
                </a:lnTo>
                <a:lnTo>
                  <a:pt x="27443" y="564184"/>
                </a:lnTo>
                <a:lnTo>
                  <a:pt x="27443" y="563114"/>
                </a:lnTo>
                <a:lnTo>
                  <a:pt x="28796" y="563114"/>
                </a:lnTo>
                <a:lnTo>
                  <a:pt x="30149" y="563114"/>
                </a:lnTo>
                <a:lnTo>
                  <a:pt x="30149" y="562305"/>
                </a:lnTo>
                <a:lnTo>
                  <a:pt x="31502" y="562305"/>
                </a:lnTo>
                <a:lnTo>
                  <a:pt x="31502" y="561784"/>
                </a:lnTo>
                <a:lnTo>
                  <a:pt x="31277" y="560975"/>
                </a:lnTo>
                <a:lnTo>
                  <a:pt x="31051" y="559905"/>
                </a:lnTo>
                <a:lnTo>
                  <a:pt x="30826" y="559645"/>
                </a:lnTo>
                <a:lnTo>
                  <a:pt x="31051" y="559097"/>
                </a:lnTo>
                <a:lnTo>
                  <a:pt x="31051" y="557740"/>
                </a:lnTo>
                <a:lnTo>
                  <a:pt x="31051" y="557479"/>
                </a:lnTo>
                <a:lnTo>
                  <a:pt x="31277" y="557219"/>
                </a:lnTo>
                <a:lnTo>
                  <a:pt x="31953" y="556410"/>
                </a:lnTo>
                <a:lnTo>
                  <a:pt x="32179" y="556149"/>
                </a:lnTo>
                <a:lnTo>
                  <a:pt x="32406" y="555862"/>
                </a:lnTo>
                <a:lnTo>
                  <a:pt x="32857" y="555340"/>
                </a:lnTo>
                <a:lnTo>
                  <a:pt x="33308" y="554532"/>
                </a:lnTo>
                <a:lnTo>
                  <a:pt x="34210" y="553984"/>
                </a:lnTo>
                <a:lnTo>
                  <a:pt x="34885" y="553723"/>
                </a:lnTo>
                <a:lnTo>
                  <a:pt x="35112" y="553723"/>
                </a:lnTo>
                <a:lnTo>
                  <a:pt x="35563" y="553201"/>
                </a:lnTo>
                <a:lnTo>
                  <a:pt x="36238" y="552393"/>
                </a:lnTo>
                <a:lnTo>
                  <a:pt x="37140" y="551584"/>
                </a:lnTo>
                <a:lnTo>
                  <a:pt x="37818" y="550775"/>
                </a:lnTo>
                <a:lnTo>
                  <a:pt x="38269" y="547019"/>
                </a:lnTo>
                <a:lnTo>
                  <a:pt x="38269" y="546471"/>
                </a:lnTo>
                <a:lnTo>
                  <a:pt x="38269" y="545924"/>
                </a:lnTo>
                <a:lnTo>
                  <a:pt x="38493" y="543524"/>
                </a:lnTo>
                <a:lnTo>
                  <a:pt x="38493" y="542715"/>
                </a:lnTo>
                <a:lnTo>
                  <a:pt x="38493" y="542167"/>
                </a:lnTo>
                <a:lnTo>
                  <a:pt x="38269" y="542167"/>
                </a:lnTo>
                <a:lnTo>
                  <a:pt x="37367" y="541097"/>
                </a:lnTo>
                <a:lnTo>
                  <a:pt x="36916" y="540837"/>
                </a:lnTo>
                <a:lnTo>
                  <a:pt x="36689" y="540028"/>
                </a:lnTo>
                <a:lnTo>
                  <a:pt x="36465" y="539219"/>
                </a:lnTo>
                <a:lnTo>
                  <a:pt x="36465" y="538959"/>
                </a:lnTo>
                <a:lnTo>
                  <a:pt x="36689" y="538672"/>
                </a:lnTo>
                <a:lnTo>
                  <a:pt x="37367" y="537863"/>
                </a:lnTo>
                <a:lnTo>
                  <a:pt x="37591" y="537341"/>
                </a:lnTo>
                <a:lnTo>
                  <a:pt x="37818" y="537054"/>
                </a:lnTo>
                <a:lnTo>
                  <a:pt x="38042" y="536532"/>
                </a:lnTo>
                <a:lnTo>
                  <a:pt x="38042" y="535985"/>
                </a:lnTo>
                <a:lnTo>
                  <a:pt x="38042" y="535437"/>
                </a:lnTo>
                <a:lnTo>
                  <a:pt x="38042" y="535176"/>
                </a:lnTo>
                <a:lnTo>
                  <a:pt x="37818" y="534367"/>
                </a:lnTo>
                <a:lnTo>
                  <a:pt x="37591" y="534367"/>
                </a:lnTo>
                <a:lnTo>
                  <a:pt x="37591" y="534107"/>
                </a:lnTo>
                <a:lnTo>
                  <a:pt x="37140" y="534107"/>
                </a:lnTo>
                <a:lnTo>
                  <a:pt x="36689" y="534367"/>
                </a:lnTo>
                <a:lnTo>
                  <a:pt x="36465" y="534367"/>
                </a:lnTo>
                <a:lnTo>
                  <a:pt x="35787" y="534654"/>
                </a:lnTo>
                <a:lnTo>
                  <a:pt x="35563" y="534654"/>
                </a:lnTo>
                <a:lnTo>
                  <a:pt x="35112" y="534367"/>
                </a:lnTo>
                <a:lnTo>
                  <a:pt x="35112" y="534107"/>
                </a:lnTo>
                <a:lnTo>
                  <a:pt x="34885" y="533298"/>
                </a:lnTo>
                <a:lnTo>
                  <a:pt x="34661" y="531942"/>
                </a:lnTo>
                <a:lnTo>
                  <a:pt x="34434" y="530350"/>
                </a:lnTo>
                <a:lnTo>
                  <a:pt x="34210" y="529542"/>
                </a:lnTo>
                <a:lnTo>
                  <a:pt x="33759" y="528733"/>
                </a:lnTo>
                <a:lnTo>
                  <a:pt x="33308" y="527924"/>
                </a:lnTo>
                <a:lnTo>
                  <a:pt x="32857" y="527377"/>
                </a:lnTo>
                <a:lnTo>
                  <a:pt x="32630" y="527377"/>
                </a:lnTo>
                <a:lnTo>
                  <a:pt x="32179" y="526829"/>
                </a:lnTo>
                <a:lnTo>
                  <a:pt x="31953" y="526829"/>
                </a:lnTo>
                <a:lnTo>
                  <a:pt x="30376" y="526568"/>
                </a:lnTo>
                <a:lnTo>
                  <a:pt x="28796" y="526568"/>
                </a:lnTo>
                <a:lnTo>
                  <a:pt x="26768" y="526020"/>
                </a:lnTo>
                <a:lnTo>
                  <a:pt x="26317" y="526020"/>
                </a:lnTo>
                <a:lnTo>
                  <a:pt x="25866" y="526307"/>
                </a:lnTo>
                <a:lnTo>
                  <a:pt x="25639" y="526568"/>
                </a:lnTo>
                <a:lnTo>
                  <a:pt x="25188" y="527116"/>
                </a:lnTo>
                <a:lnTo>
                  <a:pt x="24964" y="527377"/>
                </a:lnTo>
                <a:lnTo>
                  <a:pt x="24737" y="527377"/>
                </a:lnTo>
                <a:lnTo>
                  <a:pt x="23611" y="527637"/>
                </a:lnTo>
                <a:lnTo>
                  <a:pt x="21580" y="527377"/>
                </a:lnTo>
                <a:lnTo>
                  <a:pt x="20903" y="527116"/>
                </a:lnTo>
                <a:lnTo>
                  <a:pt x="20452" y="526829"/>
                </a:lnTo>
                <a:lnTo>
                  <a:pt x="20001" y="525759"/>
                </a:lnTo>
                <a:lnTo>
                  <a:pt x="19326" y="524951"/>
                </a:lnTo>
                <a:lnTo>
                  <a:pt x="19099" y="524690"/>
                </a:lnTo>
                <a:lnTo>
                  <a:pt x="18648" y="524429"/>
                </a:lnTo>
                <a:lnTo>
                  <a:pt x="18197" y="524690"/>
                </a:lnTo>
                <a:lnTo>
                  <a:pt x="17746" y="526020"/>
                </a:lnTo>
                <a:lnTo>
                  <a:pt x="17295" y="526568"/>
                </a:lnTo>
                <a:lnTo>
                  <a:pt x="17071" y="526568"/>
                </a:lnTo>
                <a:lnTo>
                  <a:pt x="16844" y="526568"/>
                </a:lnTo>
                <a:lnTo>
                  <a:pt x="16620" y="526568"/>
                </a:lnTo>
                <a:lnTo>
                  <a:pt x="15942" y="526020"/>
                </a:lnTo>
                <a:lnTo>
                  <a:pt x="15718" y="525498"/>
                </a:lnTo>
                <a:lnTo>
                  <a:pt x="15491" y="524690"/>
                </a:lnTo>
                <a:lnTo>
                  <a:pt x="15491" y="523333"/>
                </a:lnTo>
                <a:lnTo>
                  <a:pt x="14138" y="521716"/>
                </a:lnTo>
                <a:lnTo>
                  <a:pt x="13912" y="520907"/>
                </a:lnTo>
                <a:lnTo>
                  <a:pt x="13912" y="520646"/>
                </a:lnTo>
                <a:lnTo>
                  <a:pt x="13912" y="520099"/>
                </a:lnTo>
                <a:lnTo>
                  <a:pt x="13460" y="519838"/>
                </a:lnTo>
                <a:lnTo>
                  <a:pt x="13236" y="519577"/>
                </a:lnTo>
                <a:lnTo>
                  <a:pt x="12559" y="519577"/>
                </a:lnTo>
                <a:lnTo>
                  <a:pt x="12334" y="519577"/>
                </a:lnTo>
                <a:lnTo>
                  <a:pt x="12108" y="519577"/>
                </a:lnTo>
                <a:lnTo>
                  <a:pt x="11883" y="519029"/>
                </a:lnTo>
                <a:lnTo>
                  <a:pt x="11883" y="518221"/>
                </a:lnTo>
                <a:lnTo>
                  <a:pt x="12108" y="517151"/>
                </a:lnTo>
                <a:lnTo>
                  <a:pt x="12334" y="516055"/>
                </a:lnTo>
                <a:lnTo>
                  <a:pt x="13010" y="513916"/>
                </a:lnTo>
                <a:lnTo>
                  <a:pt x="13912" y="513108"/>
                </a:lnTo>
                <a:lnTo>
                  <a:pt x="14138" y="512560"/>
                </a:lnTo>
                <a:lnTo>
                  <a:pt x="14362" y="511751"/>
                </a:lnTo>
                <a:lnTo>
                  <a:pt x="14589" y="510682"/>
                </a:lnTo>
                <a:lnTo>
                  <a:pt x="15040" y="510134"/>
                </a:lnTo>
                <a:lnTo>
                  <a:pt x="15040" y="509873"/>
                </a:lnTo>
                <a:lnTo>
                  <a:pt x="14816" y="508778"/>
                </a:lnTo>
                <a:lnTo>
                  <a:pt x="15040" y="508256"/>
                </a:lnTo>
                <a:lnTo>
                  <a:pt x="15491" y="507447"/>
                </a:lnTo>
                <a:lnTo>
                  <a:pt x="15491" y="506899"/>
                </a:lnTo>
                <a:lnTo>
                  <a:pt x="15491" y="506351"/>
                </a:lnTo>
                <a:lnTo>
                  <a:pt x="15040" y="505021"/>
                </a:lnTo>
                <a:lnTo>
                  <a:pt x="15040" y="504473"/>
                </a:lnTo>
                <a:lnTo>
                  <a:pt x="15267" y="503664"/>
                </a:lnTo>
                <a:lnTo>
                  <a:pt x="15718" y="502308"/>
                </a:lnTo>
                <a:lnTo>
                  <a:pt x="15718" y="502047"/>
                </a:lnTo>
                <a:lnTo>
                  <a:pt x="15491" y="501499"/>
                </a:lnTo>
                <a:lnTo>
                  <a:pt x="15040" y="500978"/>
                </a:lnTo>
                <a:lnTo>
                  <a:pt x="14589" y="500430"/>
                </a:lnTo>
                <a:lnTo>
                  <a:pt x="13912" y="499073"/>
                </a:lnTo>
                <a:lnTo>
                  <a:pt x="13912" y="498813"/>
                </a:lnTo>
                <a:lnTo>
                  <a:pt x="14138" y="498813"/>
                </a:lnTo>
                <a:lnTo>
                  <a:pt x="15491" y="497743"/>
                </a:lnTo>
                <a:lnTo>
                  <a:pt x="15718" y="497456"/>
                </a:lnTo>
                <a:lnTo>
                  <a:pt x="15718" y="497195"/>
                </a:lnTo>
                <a:lnTo>
                  <a:pt x="15267" y="495839"/>
                </a:lnTo>
                <a:lnTo>
                  <a:pt x="14816" y="495291"/>
                </a:lnTo>
                <a:lnTo>
                  <a:pt x="14362" y="495030"/>
                </a:lnTo>
                <a:lnTo>
                  <a:pt x="13460" y="494482"/>
                </a:lnTo>
                <a:lnTo>
                  <a:pt x="12559" y="494221"/>
                </a:lnTo>
                <a:lnTo>
                  <a:pt x="11657" y="494221"/>
                </a:lnTo>
                <a:lnTo>
                  <a:pt x="10755" y="493961"/>
                </a:lnTo>
                <a:lnTo>
                  <a:pt x="10304" y="493674"/>
                </a:lnTo>
                <a:lnTo>
                  <a:pt x="10304" y="493413"/>
                </a:lnTo>
                <a:lnTo>
                  <a:pt x="9402" y="491535"/>
                </a:lnTo>
                <a:lnTo>
                  <a:pt x="9629" y="491248"/>
                </a:lnTo>
                <a:lnTo>
                  <a:pt x="10304" y="490439"/>
                </a:lnTo>
                <a:lnTo>
                  <a:pt x="11657" y="489370"/>
                </a:lnTo>
                <a:lnTo>
                  <a:pt x="11883" y="488822"/>
                </a:lnTo>
                <a:lnTo>
                  <a:pt x="12108" y="488274"/>
                </a:lnTo>
                <a:lnTo>
                  <a:pt x="12559" y="487205"/>
                </a:lnTo>
                <a:lnTo>
                  <a:pt x="13010" y="485039"/>
                </a:lnTo>
                <a:lnTo>
                  <a:pt x="13010" y="484492"/>
                </a:lnTo>
                <a:lnTo>
                  <a:pt x="12785" y="483970"/>
                </a:lnTo>
                <a:lnTo>
                  <a:pt x="11883" y="482065"/>
                </a:lnTo>
                <a:lnTo>
                  <a:pt x="12108" y="481518"/>
                </a:lnTo>
                <a:lnTo>
                  <a:pt x="11883" y="481257"/>
                </a:lnTo>
                <a:lnTo>
                  <a:pt x="11883" y="480996"/>
                </a:lnTo>
                <a:lnTo>
                  <a:pt x="11206" y="480448"/>
                </a:lnTo>
                <a:lnTo>
                  <a:pt x="10304" y="479092"/>
                </a:lnTo>
                <a:lnTo>
                  <a:pt x="10080" y="478544"/>
                </a:lnTo>
                <a:lnTo>
                  <a:pt x="10080" y="478283"/>
                </a:lnTo>
                <a:lnTo>
                  <a:pt x="10080" y="478022"/>
                </a:lnTo>
                <a:lnTo>
                  <a:pt x="10531" y="478022"/>
                </a:lnTo>
                <a:lnTo>
                  <a:pt x="11657" y="478022"/>
                </a:lnTo>
                <a:lnTo>
                  <a:pt x="12559" y="478022"/>
                </a:lnTo>
                <a:lnTo>
                  <a:pt x="13010" y="477475"/>
                </a:lnTo>
                <a:lnTo>
                  <a:pt x="13236" y="477214"/>
                </a:lnTo>
                <a:lnTo>
                  <a:pt x="13236" y="476927"/>
                </a:lnTo>
                <a:lnTo>
                  <a:pt x="14138" y="476666"/>
                </a:lnTo>
                <a:lnTo>
                  <a:pt x="15491" y="476666"/>
                </a:lnTo>
                <a:lnTo>
                  <a:pt x="17295" y="477214"/>
                </a:lnTo>
                <a:lnTo>
                  <a:pt x="17973" y="477214"/>
                </a:lnTo>
                <a:lnTo>
                  <a:pt x="18197" y="477214"/>
                </a:lnTo>
                <a:lnTo>
                  <a:pt x="18875" y="476927"/>
                </a:lnTo>
                <a:lnTo>
                  <a:pt x="19099" y="476666"/>
                </a:lnTo>
                <a:lnTo>
                  <a:pt x="19777" y="476118"/>
                </a:lnTo>
                <a:lnTo>
                  <a:pt x="20452" y="475309"/>
                </a:lnTo>
                <a:lnTo>
                  <a:pt x="20678" y="474501"/>
                </a:lnTo>
                <a:lnTo>
                  <a:pt x="21129" y="472884"/>
                </a:lnTo>
                <a:lnTo>
                  <a:pt x="21129" y="471788"/>
                </a:lnTo>
                <a:lnTo>
                  <a:pt x="21129" y="471527"/>
                </a:lnTo>
                <a:lnTo>
                  <a:pt x="22256" y="469910"/>
                </a:lnTo>
                <a:lnTo>
                  <a:pt x="22707" y="469362"/>
                </a:lnTo>
                <a:lnTo>
                  <a:pt x="23384" y="468266"/>
                </a:lnTo>
                <a:lnTo>
                  <a:pt x="23611" y="468006"/>
                </a:lnTo>
                <a:lnTo>
                  <a:pt x="23835" y="467744"/>
                </a:lnTo>
                <a:lnTo>
                  <a:pt x="23835" y="467197"/>
                </a:lnTo>
                <a:lnTo>
                  <a:pt x="24513" y="466101"/>
                </a:lnTo>
                <a:lnTo>
                  <a:pt x="24964" y="465579"/>
                </a:lnTo>
                <a:lnTo>
                  <a:pt x="25639" y="465032"/>
                </a:lnTo>
                <a:lnTo>
                  <a:pt x="26541" y="465032"/>
                </a:lnTo>
                <a:lnTo>
                  <a:pt x="26992" y="464771"/>
                </a:lnTo>
                <a:lnTo>
                  <a:pt x="27894" y="463675"/>
                </a:lnTo>
                <a:lnTo>
                  <a:pt x="27894" y="462866"/>
                </a:lnTo>
                <a:lnTo>
                  <a:pt x="27894" y="462058"/>
                </a:lnTo>
                <a:lnTo>
                  <a:pt x="28121" y="461771"/>
                </a:lnTo>
                <a:lnTo>
                  <a:pt x="29925" y="460414"/>
                </a:lnTo>
                <a:lnTo>
                  <a:pt x="31728" y="459084"/>
                </a:lnTo>
                <a:lnTo>
                  <a:pt x="31502" y="458536"/>
                </a:lnTo>
                <a:lnTo>
                  <a:pt x="30600" y="456919"/>
                </a:lnTo>
                <a:lnTo>
                  <a:pt x="30149" y="455563"/>
                </a:lnTo>
                <a:lnTo>
                  <a:pt x="30149" y="454206"/>
                </a:lnTo>
                <a:lnTo>
                  <a:pt x="30826" y="452563"/>
                </a:lnTo>
                <a:lnTo>
                  <a:pt x="31051" y="452302"/>
                </a:lnTo>
                <a:lnTo>
                  <a:pt x="31277" y="452041"/>
                </a:lnTo>
                <a:lnTo>
                  <a:pt x="31502" y="451754"/>
                </a:lnTo>
                <a:lnTo>
                  <a:pt x="31953" y="451493"/>
                </a:lnTo>
                <a:lnTo>
                  <a:pt x="31953" y="451206"/>
                </a:lnTo>
                <a:lnTo>
                  <a:pt x="31502" y="450685"/>
                </a:lnTo>
                <a:lnTo>
                  <a:pt x="31277" y="450137"/>
                </a:lnTo>
                <a:lnTo>
                  <a:pt x="31051" y="449850"/>
                </a:lnTo>
                <a:lnTo>
                  <a:pt x="31051" y="449328"/>
                </a:lnTo>
                <a:lnTo>
                  <a:pt x="31277" y="449041"/>
                </a:lnTo>
                <a:lnTo>
                  <a:pt x="31502" y="449041"/>
                </a:lnTo>
                <a:lnTo>
                  <a:pt x="31953" y="448519"/>
                </a:lnTo>
                <a:lnTo>
                  <a:pt x="31728" y="447972"/>
                </a:lnTo>
                <a:lnTo>
                  <a:pt x="31728" y="447685"/>
                </a:lnTo>
                <a:lnTo>
                  <a:pt x="31277" y="447424"/>
                </a:lnTo>
                <a:lnTo>
                  <a:pt x="31277" y="447163"/>
                </a:lnTo>
                <a:lnTo>
                  <a:pt x="30826" y="446615"/>
                </a:lnTo>
                <a:lnTo>
                  <a:pt x="30826" y="446328"/>
                </a:lnTo>
                <a:lnTo>
                  <a:pt x="31051" y="445807"/>
                </a:lnTo>
                <a:lnTo>
                  <a:pt x="31728" y="445520"/>
                </a:lnTo>
                <a:lnTo>
                  <a:pt x="32406" y="445520"/>
                </a:lnTo>
                <a:lnTo>
                  <a:pt x="32857" y="445259"/>
                </a:lnTo>
                <a:lnTo>
                  <a:pt x="32857" y="444972"/>
                </a:lnTo>
                <a:lnTo>
                  <a:pt x="32630" y="444711"/>
                </a:lnTo>
                <a:lnTo>
                  <a:pt x="32179" y="444711"/>
                </a:lnTo>
                <a:lnTo>
                  <a:pt x="31502" y="444711"/>
                </a:lnTo>
                <a:lnTo>
                  <a:pt x="31277" y="444163"/>
                </a:lnTo>
                <a:lnTo>
                  <a:pt x="31051" y="443902"/>
                </a:lnTo>
                <a:lnTo>
                  <a:pt x="31051" y="443094"/>
                </a:lnTo>
                <a:lnTo>
                  <a:pt x="31051" y="442807"/>
                </a:lnTo>
                <a:lnTo>
                  <a:pt x="31051" y="442546"/>
                </a:lnTo>
                <a:lnTo>
                  <a:pt x="31502" y="442259"/>
                </a:lnTo>
                <a:lnTo>
                  <a:pt x="31953" y="441737"/>
                </a:lnTo>
                <a:lnTo>
                  <a:pt x="32406" y="441450"/>
                </a:lnTo>
                <a:lnTo>
                  <a:pt x="33081" y="440902"/>
                </a:lnTo>
                <a:lnTo>
                  <a:pt x="33308" y="440902"/>
                </a:lnTo>
                <a:lnTo>
                  <a:pt x="33983" y="440902"/>
                </a:lnTo>
                <a:lnTo>
                  <a:pt x="34885" y="440380"/>
                </a:lnTo>
                <a:lnTo>
                  <a:pt x="34885" y="440094"/>
                </a:lnTo>
                <a:lnTo>
                  <a:pt x="35112" y="438737"/>
                </a:lnTo>
                <a:lnTo>
                  <a:pt x="35112" y="437929"/>
                </a:lnTo>
                <a:lnTo>
                  <a:pt x="34885" y="437381"/>
                </a:lnTo>
                <a:lnTo>
                  <a:pt x="34434" y="437120"/>
                </a:lnTo>
                <a:lnTo>
                  <a:pt x="34210" y="436572"/>
                </a:lnTo>
                <a:lnTo>
                  <a:pt x="33983" y="436311"/>
                </a:lnTo>
                <a:lnTo>
                  <a:pt x="33759" y="436024"/>
                </a:lnTo>
                <a:lnTo>
                  <a:pt x="33308" y="435763"/>
                </a:lnTo>
                <a:lnTo>
                  <a:pt x="33081" y="435476"/>
                </a:lnTo>
                <a:lnTo>
                  <a:pt x="33081" y="435216"/>
                </a:lnTo>
                <a:lnTo>
                  <a:pt x="33532" y="434407"/>
                </a:lnTo>
                <a:lnTo>
                  <a:pt x="33759" y="433859"/>
                </a:lnTo>
                <a:lnTo>
                  <a:pt x="33983" y="433311"/>
                </a:lnTo>
                <a:lnTo>
                  <a:pt x="33983" y="432503"/>
                </a:lnTo>
                <a:lnTo>
                  <a:pt x="33983" y="431955"/>
                </a:lnTo>
                <a:lnTo>
                  <a:pt x="33759" y="431146"/>
                </a:lnTo>
                <a:lnTo>
                  <a:pt x="32630" y="428433"/>
                </a:lnTo>
                <a:lnTo>
                  <a:pt x="32179" y="426790"/>
                </a:lnTo>
                <a:lnTo>
                  <a:pt x="31502" y="424912"/>
                </a:lnTo>
                <a:lnTo>
                  <a:pt x="31502" y="424625"/>
                </a:lnTo>
                <a:lnTo>
                  <a:pt x="31953" y="424364"/>
                </a:lnTo>
                <a:lnTo>
                  <a:pt x="32179" y="424077"/>
                </a:lnTo>
                <a:lnTo>
                  <a:pt x="32179" y="423555"/>
                </a:lnTo>
                <a:lnTo>
                  <a:pt x="32179" y="423268"/>
                </a:lnTo>
                <a:lnTo>
                  <a:pt x="31953" y="422173"/>
                </a:lnTo>
                <a:lnTo>
                  <a:pt x="31728" y="421912"/>
                </a:lnTo>
                <a:lnTo>
                  <a:pt x="31277" y="420555"/>
                </a:lnTo>
                <a:lnTo>
                  <a:pt x="31277" y="420008"/>
                </a:lnTo>
                <a:lnTo>
                  <a:pt x="31277" y="419747"/>
                </a:lnTo>
                <a:lnTo>
                  <a:pt x="31502" y="419460"/>
                </a:lnTo>
                <a:lnTo>
                  <a:pt x="31728" y="419199"/>
                </a:lnTo>
                <a:lnTo>
                  <a:pt x="32630" y="419199"/>
                </a:lnTo>
                <a:lnTo>
                  <a:pt x="32857" y="419199"/>
                </a:lnTo>
                <a:lnTo>
                  <a:pt x="33759" y="418390"/>
                </a:lnTo>
                <a:lnTo>
                  <a:pt x="33983" y="418390"/>
                </a:lnTo>
                <a:lnTo>
                  <a:pt x="34210" y="418103"/>
                </a:lnTo>
                <a:lnTo>
                  <a:pt x="33983" y="417008"/>
                </a:lnTo>
                <a:lnTo>
                  <a:pt x="33983" y="416747"/>
                </a:lnTo>
                <a:lnTo>
                  <a:pt x="33308" y="416199"/>
                </a:lnTo>
                <a:lnTo>
                  <a:pt x="32630" y="415651"/>
                </a:lnTo>
                <a:lnTo>
                  <a:pt x="31953" y="414582"/>
                </a:lnTo>
                <a:lnTo>
                  <a:pt x="31728" y="414295"/>
                </a:lnTo>
                <a:lnTo>
                  <a:pt x="31728" y="413747"/>
                </a:lnTo>
                <a:lnTo>
                  <a:pt x="31728" y="413486"/>
                </a:lnTo>
                <a:lnTo>
                  <a:pt x="31953" y="413747"/>
                </a:lnTo>
                <a:lnTo>
                  <a:pt x="32630" y="414034"/>
                </a:lnTo>
                <a:lnTo>
                  <a:pt x="32857" y="414034"/>
                </a:lnTo>
                <a:lnTo>
                  <a:pt x="33308" y="414034"/>
                </a:lnTo>
                <a:lnTo>
                  <a:pt x="33532" y="413747"/>
                </a:lnTo>
                <a:lnTo>
                  <a:pt x="33532" y="413486"/>
                </a:lnTo>
                <a:lnTo>
                  <a:pt x="33532" y="413225"/>
                </a:lnTo>
                <a:lnTo>
                  <a:pt x="33532" y="412938"/>
                </a:lnTo>
                <a:lnTo>
                  <a:pt x="33308" y="412391"/>
                </a:lnTo>
                <a:lnTo>
                  <a:pt x="32406" y="411582"/>
                </a:lnTo>
                <a:lnTo>
                  <a:pt x="31728" y="410773"/>
                </a:lnTo>
                <a:lnTo>
                  <a:pt x="31277" y="410773"/>
                </a:lnTo>
                <a:lnTo>
                  <a:pt x="30826" y="410486"/>
                </a:lnTo>
                <a:lnTo>
                  <a:pt x="30600" y="410226"/>
                </a:lnTo>
                <a:lnTo>
                  <a:pt x="30600" y="409939"/>
                </a:lnTo>
                <a:lnTo>
                  <a:pt x="30600" y="409130"/>
                </a:lnTo>
                <a:lnTo>
                  <a:pt x="31277" y="407513"/>
                </a:lnTo>
                <a:lnTo>
                  <a:pt x="32179" y="406417"/>
                </a:lnTo>
                <a:lnTo>
                  <a:pt x="32630" y="406130"/>
                </a:lnTo>
                <a:lnTo>
                  <a:pt x="33308" y="406417"/>
                </a:lnTo>
                <a:lnTo>
                  <a:pt x="34434" y="405608"/>
                </a:lnTo>
                <a:lnTo>
                  <a:pt x="34885" y="405061"/>
                </a:lnTo>
                <a:lnTo>
                  <a:pt x="36014" y="403965"/>
                </a:lnTo>
                <a:lnTo>
                  <a:pt x="36238" y="403704"/>
                </a:lnTo>
                <a:lnTo>
                  <a:pt x="36465" y="403417"/>
                </a:lnTo>
                <a:lnTo>
                  <a:pt x="36465" y="403156"/>
                </a:lnTo>
                <a:lnTo>
                  <a:pt x="37140" y="402869"/>
                </a:lnTo>
                <a:lnTo>
                  <a:pt x="37591" y="402322"/>
                </a:lnTo>
                <a:lnTo>
                  <a:pt x="38042" y="401513"/>
                </a:lnTo>
                <a:lnTo>
                  <a:pt x="38493" y="401513"/>
                </a:lnTo>
                <a:lnTo>
                  <a:pt x="38720" y="401513"/>
                </a:lnTo>
                <a:lnTo>
                  <a:pt x="38944" y="401252"/>
                </a:lnTo>
                <a:lnTo>
                  <a:pt x="38944" y="400965"/>
                </a:lnTo>
                <a:lnTo>
                  <a:pt x="38944" y="400704"/>
                </a:lnTo>
                <a:lnTo>
                  <a:pt x="38720" y="400417"/>
                </a:lnTo>
                <a:lnTo>
                  <a:pt x="38042" y="400157"/>
                </a:lnTo>
                <a:lnTo>
                  <a:pt x="38042" y="399608"/>
                </a:lnTo>
                <a:lnTo>
                  <a:pt x="38042" y="399348"/>
                </a:lnTo>
                <a:lnTo>
                  <a:pt x="38269" y="399061"/>
                </a:lnTo>
                <a:lnTo>
                  <a:pt x="38493" y="399061"/>
                </a:lnTo>
                <a:lnTo>
                  <a:pt x="39395" y="399348"/>
                </a:lnTo>
                <a:lnTo>
                  <a:pt x="39846" y="399061"/>
                </a:lnTo>
                <a:lnTo>
                  <a:pt x="40523" y="398513"/>
                </a:lnTo>
                <a:lnTo>
                  <a:pt x="40974" y="398252"/>
                </a:lnTo>
                <a:lnTo>
                  <a:pt x="41201" y="397704"/>
                </a:lnTo>
                <a:lnTo>
                  <a:pt x="41425" y="397157"/>
                </a:lnTo>
                <a:lnTo>
                  <a:pt x="41425" y="395800"/>
                </a:lnTo>
                <a:lnTo>
                  <a:pt x="41425" y="395252"/>
                </a:lnTo>
                <a:lnTo>
                  <a:pt x="41201" y="394157"/>
                </a:lnTo>
                <a:lnTo>
                  <a:pt x="40974" y="393609"/>
                </a:lnTo>
                <a:lnTo>
                  <a:pt x="40974" y="393087"/>
                </a:lnTo>
                <a:lnTo>
                  <a:pt x="41201" y="391157"/>
                </a:lnTo>
                <a:lnTo>
                  <a:pt x="41425" y="390348"/>
                </a:lnTo>
                <a:lnTo>
                  <a:pt x="41652" y="389253"/>
                </a:lnTo>
                <a:lnTo>
                  <a:pt x="42327" y="388444"/>
                </a:lnTo>
                <a:lnTo>
                  <a:pt x="42554" y="387896"/>
                </a:lnTo>
                <a:lnTo>
                  <a:pt x="43005" y="387088"/>
                </a:lnTo>
                <a:lnTo>
                  <a:pt x="43680" y="386540"/>
                </a:lnTo>
                <a:lnTo>
                  <a:pt x="44131" y="386253"/>
                </a:lnTo>
                <a:lnTo>
                  <a:pt x="44582" y="385992"/>
                </a:lnTo>
                <a:lnTo>
                  <a:pt x="45260" y="385992"/>
                </a:lnTo>
                <a:lnTo>
                  <a:pt x="46386" y="386253"/>
                </a:lnTo>
                <a:lnTo>
                  <a:pt x="47515" y="385444"/>
                </a:lnTo>
                <a:lnTo>
                  <a:pt x="48641" y="385444"/>
                </a:lnTo>
                <a:lnTo>
                  <a:pt x="48868" y="385183"/>
                </a:lnTo>
                <a:lnTo>
                  <a:pt x="49543" y="384635"/>
                </a:lnTo>
                <a:lnTo>
                  <a:pt x="49994" y="383540"/>
                </a:lnTo>
                <a:lnTo>
                  <a:pt x="50447" y="383253"/>
                </a:lnTo>
                <a:lnTo>
                  <a:pt x="50898" y="382992"/>
                </a:lnTo>
                <a:lnTo>
                  <a:pt x="52251" y="383253"/>
                </a:lnTo>
                <a:lnTo>
                  <a:pt x="52702" y="382992"/>
                </a:lnTo>
                <a:lnTo>
                  <a:pt x="53377" y="382731"/>
                </a:lnTo>
                <a:lnTo>
                  <a:pt x="53828" y="382444"/>
                </a:lnTo>
                <a:lnTo>
                  <a:pt x="54730" y="381635"/>
                </a:lnTo>
                <a:lnTo>
                  <a:pt x="55859" y="380253"/>
                </a:lnTo>
                <a:lnTo>
                  <a:pt x="56083" y="380253"/>
                </a:lnTo>
                <a:lnTo>
                  <a:pt x="56310" y="379731"/>
                </a:lnTo>
                <a:lnTo>
                  <a:pt x="56985" y="378897"/>
                </a:lnTo>
                <a:lnTo>
                  <a:pt x="57436" y="378349"/>
                </a:lnTo>
                <a:lnTo>
                  <a:pt x="58789" y="378088"/>
                </a:lnTo>
                <a:lnTo>
                  <a:pt x="59693" y="378349"/>
                </a:lnTo>
                <a:lnTo>
                  <a:pt x="61046" y="377801"/>
                </a:lnTo>
                <a:lnTo>
                  <a:pt x="62172" y="377253"/>
                </a:lnTo>
                <a:lnTo>
                  <a:pt x="62623" y="376732"/>
                </a:lnTo>
                <a:lnTo>
                  <a:pt x="63752" y="376184"/>
                </a:lnTo>
                <a:lnTo>
                  <a:pt x="63976" y="375897"/>
                </a:lnTo>
                <a:lnTo>
                  <a:pt x="64203" y="375349"/>
                </a:lnTo>
                <a:lnTo>
                  <a:pt x="64203" y="374253"/>
                </a:lnTo>
                <a:lnTo>
                  <a:pt x="64203" y="373992"/>
                </a:lnTo>
                <a:lnTo>
                  <a:pt x="64427" y="373706"/>
                </a:lnTo>
                <a:lnTo>
                  <a:pt x="65329" y="373445"/>
                </a:lnTo>
                <a:lnTo>
                  <a:pt x="65780" y="372897"/>
                </a:lnTo>
                <a:lnTo>
                  <a:pt x="66007" y="372349"/>
                </a:lnTo>
                <a:lnTo>
                  <a:pt x="68037" y="370445"/>
                </a:lnTo>
                <a:lnTo>
                  <a:pt x="69390" y="369349"/>
                </a:lnTo>
                <a:lnTo>
                  <a:pt x="69614" y="369088"/>
                </a:lnTo>
                <a:lnTo>
                  <a:pt x="69614" y="368801"/>
                </a:lnTo>
                <a:lnTo>
                  <a:pt x="69841" y="368541"/>
                </a:lnTo>
                <a:lnTo>
                  <a:pt x="69841" y="368254"/>
                </a:lnTo>
                <a:lnTo>
                  <a:pt x="70065" y="368254"/>
                </a:lnTo>
                <a:lnTo>
                  <a:pt x="70516" y="367993"/>
                </a:lnTo>
                <a:lnTo>
                  <a:pt x="70743" y="367706"/>
                </a:lnTo>
                <a:lnTo>
                  <a:pt x="70967" y="367445"/>
                </a:lnTo>
                <a:lnTo>
                  <a:pt x="70967" y="367158"/>
                </a:lnTo>
                <a:lnTo>
                  <a:pt x="71194" y="366897"/>
                </a:lnTo>
                <a:lnTo>
                  <a:pt x="71418" y="366897"/>
                </a:lnTo>
                <a:lnTo>
                  <a:pt x="71645" y="366897"/>
                </a:lnTo>
                <a:lnTo>
                  <a:pt x="72096" y="366897"/>
                </a:lnTo>
                <a:lnTo>
                  <a:pt x="72771" y="366610"/>
                </a:lnTo>
                <a:lnTo>
                  <a:pt x="72998" y="366610"/>
                </a:lnTo>
                <a:lnTo>
                  <a:pt x="73900" y="366897"/>
                </a:lnTo>
                <a:lnTo>
                  <a:pt x="74124" y="366897"/>
                </a:lnTo>
                <a:lnTo>
                  <a:pt x="74351" y="366610"/>
                </a:lnTo>
                <a:lnTo>
                  <a:pt x="74351" y="366349"/>
                </a:lnTo>
                <a:lnTo>
                  <a:pt x="74124" y="365541"/>
                </a:lnTo>
                <a:lnTo>
                  <a:pt x="73900" y="364706"/>
                </a:lnTo>
                <a:lnTo>
                  <a:pt x="73900" y="364445"/>
                </a:lnTo>
                <a:lnTo>
                  <a:pt x="73900" y="363897"/>
                </a:lnTo>
                <a:lnTo>
                  <a:pt x="73673" y="363350"/>
                </a:lnTo>
                <a:lnTo>
                  <a:pt x="73673" y="362802"/>
                </a:lnTo>
                <a:lnTo>
                  <a:pt x="73673" y="362254"/>
                </a:lnTo>
                <a:lnTo>
                  <a:pt x="73449" y="361967"/>
                </a:lnTo>
                <a:lnTo>
                  <a:pt x="73673" y="361158"/>
                </a:lnTo>
                <a:lnTo>
                  <a:pt x="73673" y="360897"/>
                </a:lnTo>
                <a:lnTo>
                  <a:pt x="73449" y="360610"/>
                </a:lnTo>
                <a:lnTo>
                  <a:pt x="71645" y="358967"/>
                </a:lnTo>
                <a:lnTo>
                  <a:pt x="70292" y="356228"/>
                </a:lnTo>
                <a:lnTo>
                  <a:pt x="69841" y="355419"/>
                </a:lnTo>
                <a:lnTo>
                  <a:pt x="69390" y="354872"/>
                </a:lnTo>
                <a:lnTo>
                  <a:pt x="68939" y="354611"/>
                </a:lnTo>
                <a:lnTo>
                  <a:pt x="68488" y="354324"/>
                </a:lnTo>
                <a:lnTo>
                  <a:pt x="68037" y="354063"/>
                </a:lnTo>
                <a:lnTo>
                  <a:pt x="67811" y="353776"/>
                </a:lnTo>
                <a:lnTo>
                  <a:pt x="67133" y="353228"/>
                </a:lnTo>
                <a:lnTo>
                  <a:pt x="65556" y="353228"/>
                </a:lnTo>
                <a:lnTo>
                  <a:pt x="64203" y="352680"/>
                </a:lnTo>
                <a:lnTo>
                  <a:pt x="63752" y="352419"/>
                </a:lnTo>
                <a:lnTo>
                  <a:pt x="63301" y="351324"/>
                </a:lnTo>
                <a:lnTo>
                  <a:pt x="62172" y="350228"/>
                </a:lnTo>
                <a:lnTo>
                  <a:pt x="61721" y="349680"/>
                </a:lnTo>
                <a:lnTo>
                  <a:pt x="61270" y="349393"/>
                </a:lnTo>
                <a:lnTo>
                  <a:pt x="59917" y="348037"/>
                </a:lnTo>
                <a:lnTo>
                  <a:pt x="59693" y="347776"/>
                </a:lnTo>
                <a:lnTo>
                  <a:pt x="58338" y="347776"/>
                </a:lnTo>
                <a:lnTo>
                  <a:pt x="57663" y="347489"/>
                </a:lnTo>
                <a:lnTo>
                  <a:pt x="57436" y="347228"/>
                </a:lnTo>
                <a:lnTo>
                  <a:pt x="57212" y="347228"/>
                </a:lnTo>
                <a:lnTo>
                  <a:pt x="56985" y="346681"/>
                </a:lnTo>
                <a:lnTo>
                  <a:pt x="56985" y="345846"/>
                </a:lnTo>
                <a:lnTo>
                  <a:pt x="56761" y="345298"/>
                </a:lnTo>
                <a:lnTo>
                  <a:pt x="56083" y="344750"/>
                </a:lnTo>
                <a:lnTo>
                  <a:pt x="54730" y="343942"/>
                </a:lnTo>
                <a:lnTo>
                  <a:pt x="54055" y="343394"/>
                </a:lnTo>
                <a:lnTo>
                  <a:pt x="53377" y="343394"/>
                </a:lnTo>
                <a:lnTo>
                  <a:pt x="53377" y="343107"/>
                </a:lnTo>
                <a:lnTo>
                  <a:pt x="52926" y="342298"/>
                </a:lnTo>
                <a:lnTo>
                  <a:pt x="52475" y="342011"/>
                </a:lnTo>
                <a:lnTo>
                  <a:pt x="52251" y="341751"/>
                </a:lnTo>
                <a:lnTo>
                  <a:pt x="51800" y="341464"/>
                </a:lnTo>
                <a:lnTo>
                  <a:pt x="51573" y="341464"/>
                </a:lnTo>
                <a:lnTo>
                  <a:pt x="49994" y="341751"/>
                </a:lnTo>
                <a:lnTo>
                  <a:pt x="49319" y="342011"/>
                </a:lnTo>
                <a:lnTo>
                  <a:pt x="48190" y="342011"/>
                </a:lnTo>
                <a:lnTo>
                  <a:pt x="47966" y="342011"/>
                </a:lnTo>
                <a:lnTo>
                  <a:pt x="47515" y="341464"/>
                </a:lnTo>
                <a:lnTo>
                  <a:pt x="46837" y="340655"/>
                </a:lnTo>
                <a:lnTo>
                  <a:pt x="46613" y="340368"/>
                </a:lnTo>
                <a:lnTo>
                  <a:pt x="46613" y="340107"/>
                </a:lnTo>
                <a:lnTo>
                  <a:pt x="47064" y="339011"/>
                </a:lnTo>
                <a:lnTo>
                  <a:pt x="47288" y="338177"/>
                </a:lnTo>
                <a:lnTo>
                  <a:pt x="47288" y="337916"/>
                </a:lnTo>
                <a:lnTo>
                  <a:pt x="47064" y="336533"/>
                </a:lnTo>
                <a:lnTo>
                  <a:pt x="47288" y="335725"/>
                </a:lnTo>
                <a:lnTo>
                  <a:pt x="47288" y="335177"/>
                </a:lnTo>
                <a:lnTo>
                  <a:pt x="47515" y="334629"/>
                </a:lnTo>
                <a:lnTo>
                  <a:pt x="47739" y="334081"/>
                </a:lnTo>
                <a:lnTo>
                  <a:pt x="47739" y="332986"/>
                </a:lnTo>
                <a:lnTo>
                  <a:pt x="47515" y="331603"/>
                </a:lnTo>
                <a:lnTo>
                  <a:pt x="47288" y="331055"/>
                </a:lnTo>
                <a:lnTo>
                  <a:pt x="47288" y="330794"/>
                </a:lnTo>
                <a:lnTo>
                  <a:pt x="46386" y="329412"/>
                </a:lnTo>
                <a:lnTo>
                  <a:pt x="45260" y="327221"/>
                </a:lnTo>
                <a:lnTo>
                  <a:pt x="44809" y="325864"/>
                </a:lnTo>
                <a:lnTo>
                  <a:pt x="42778" y="324482"/>
                </a:lnTo>
                <a:lnTo>
                  <a:pt x="41652" y="322838"/>
                </a:lnTo>
                <a:lnTo>
                  <a:pt x="41425" y="322578"/>
                </a:lnTo>
                <a:lnTo>
                  <a:pt x="41425" y="322290"/>
                </a:lnTo>
                <a:lnTo>
                  <a:pt x="42327" y="322030"/>
                </a:lnTo>
                <a:lnTo>
                  <a:pt x="42554" y="321743"/>
                </a:lnTo>
                <a:lnTo>
                  <a:pt x="42554" y="321482"/>
                </a:lnTo>
                <a:lnTo>
                  <a:pt x="42778" y="320386"/>
                </a:lnTo>
                <a:lnTo>
                  <a:pt x="42103" y="319838"/>
                </a:lnTo>
                <a:lnTo>
                  <a:pt x="41201" y="319004"/>
                </a:lnTo>
                <a:lnTo>
                  <a:pt x="40974" y="319004"/>
                </a:lnTo>
                <a:lnTo>
                  <a:pt x="40748" y="317908"/>
                </a:lnTo>
                <a:lnTo>
                  <a:pt x="40748" y="317647"/>
                </a:lnTo>
                <a:lnTo>
                  <a:pt x="40974" y="316812"/>
                </a:lnTo>
                <a:lnTo>
                  <a:pt x="40748" y="316265"/>
                </a:lnTo>
                <a:lnTo>
                  <a:pt x="40523" y="315717"/>
                </a:lnTo>
                <a:lnTo>
                  <a:pt x="39846" y="315169"/>
                </a:lnTo>
                <a:lnTo>
                  <a:pt x="39622" y="314882"/>
                </a:lnTo>
                <a:lnTo>
                  <a:pt x="39171" y="314334"/>
                </a:lnTo>
                <a:lnTo>
                  <a:pt x="38944" y="314334"/>
                </a:lnTo>
                <a:lnTo>
                  <a:pt x="39171" y="314074"/>
                </a:lnTo>
                <a:lnTo>
                  <a:pt x="39846" y="313239"/>
                </a:lnTo>
                <a:lnTo>
                  <a:pt x="39846" y="312978"/>
                </a:lnTo>
                <a:lnTo>
                  <a:pt x="39622" y="312978"/>
                </a:lnTo>
                <a:lnTo>
                  <a:pt x="39395" y="312430"/>
                </a:lnTo>
                <a:lnTo>
                  <a:pt x="39395" y="312143"/>
                </a:lnTo>
                <a:lnTo>
                  <a:pt x="39171" y="311882"/>
                </a:lnTo>
                <a:lnTo>
                  <a:pt x="39171" y="311595"/>
                </a:lnTo>
                <a:lnTo>
                  <a:pt x="38493" y="310500"/>
                </a:lnTo>
                <a:lnTo>
                  <a:pt x="38269" y="309952"/>
                </a:lnTo>
                <a:lnTo>
                  <a:pt x="37818" y="308570"/>
                </a:lnTo>
                <a:lnTo>
                  <a:pt x="37818" y="307761"/>
                </a:lnTo>
                <a:lnTo>
                  <a:pt x="37591" y="307213"/>
                </a:lnTo>
                <a:lnTo>
                  <a:pt x="37591" y="306926"/>
                </a:lnTo>
                <a:lnTo>
                  <a:pt x="37367" y="306926"/>
                </a:lnTo>
                <a:lnTo>
                  <a:pt x="36916" y="306665"/>
                </a:lnTo>
                <a:lnTo>
                  <a:pt x="36689" y="306665"/>
                </a:lnTo>
                <a:lnTo>
                  <a:pt x="36465" y="306665"/>
                </a:lnTo>
                <a:lnTo>
                  <a:pt x="36238" y="306378"/>
                </a:lnTo>
                <a:lnTo>
                  <a:pt x="36014" y="306117"/>
                </a:lnTo>
                <a:lnTo>
                  <a:pt x="35787" y="306117"/>
                </a:lnTo>
                <a:lnTo>
                  <a:pt x="35336" y="305283"/>
                </a:lnTo>
                <a:lnTo>
                  <a:pt x="34885" y="305022"/>
                </a:lnTo>
                <a:lnTo>
                  <a:pt x="33983" y="304474"/>
                </a:lnTo>
                <a:lnTo>
                  <a:pt x="33308" y="304187"/>
                </a:lnTo>
                <a:lnTo>
                  <a:pt x="32630" y="303926"/>
                </a:lnTo>
                <a:lnTo>
                  <a:pt x="32179" y="303352"/>
                </a:lnTo>
                <a:lnTo>
                  <a:pt x="31953" y="302804"/>
                </a:lnTo>
                <a:lnTo>
                  <a:pt x="31728" y="302544"/>
                </a:lnTo>
                <a:lnTo>
                  <a:pt x="31277" y="301996"/>
                </a:lnTo>
                <a:lnTo>
                  <a:pt x="30149" y="301161"/>
                </a:lnTo>
                <a:lnTo>
                  <a:pt x="29474" y="300613"/>
                </a:lnTo>
                <a:lnTo>
                  <a:pt x="28796" y="299804"/>
                </a:lnTo>
                <a:lnTo>
                  <a:pt x="28121" y="298970"/>
                </a:lnTo>
                <a:lnTo>
                  <a:pt x="27894" y="298422"/>
                </a:lnTo>
                <a:lnTo>
                  <a:pt x="27219" y="297326"/>
                </a:lnTo>
                <a:lnTo>
                  <a:pt x="26768" y="296231"/>
                </a:lnTo>
                <a:lnTo>
                  <a:pt x="26317" y="294848"/>
                </a:lnTo>
                <a:lnTo>
                  <a:pt x="26317" y="294300"/>
                </a:lnTo>
                <a:lnTo>
                  <a:pt x="26090" y="293466"/>
                </a:lnTo>
                <a:lnTo>
                  <a:pt x="25639" y="292109"/>
                </a:lnTo>
                <a:lnTo>
                  <a:pt x="24964" y="290727"/>
                </a:lnTo>
                <a:lnTo>
                  <a:pt x="24513" y="290179"/>
                </a:lnTo>
                <a:lnTo>
                  <a:pt x="23611" y="289344"/>
                </a:lnTo>
                <a:lnTo>
                  <a:pt x="23158" y="288796"/>
                </a:lnTo>
                <a:lnTo>
                  <a:pt x="21354" y="287962"/>
                </a:lnTo>
                <a:lnTo>
                  <a:pt x="20903" y="287701"/>
                </a:lnTo>
                <a:lnTo>
                  <a:pt x="20228" y="286866"/>
                </a:lnTo>
                <a:lnTo>
                  <a:pt x="20228" y="286605"/>
                </a:lnTo>
                <a:lnTo>
                  <a:pt x="19777" y="285770"/>
                </a:lnTo>
                <a:lnTo>
                  <a:pt x="19777" y="285510"/>
                </a:lnTo>
                <a:lnTo>
                  <a:pt x="19550" y="284127"/>
                </a:lnTo>
                <a:lnTo>
                  <a:pt x="19550" y="283579"/>
                </a:lnTo>
                <a:lnTo>
                  <a:pt x="19777" y="283032"/>
                </a:lnTo>
                <a:lnTo>
                  <a:pt x="20228" y="281362"/>
                </a:lnTo>
                <a:lnTo>
                  <a:pt x="20228" y="280814"/>
                </a:lnTo>
                <a:lnTo>
                  <a:pt x="20001" y="279458"/>
                </a:lnTo>
                <a:lnTo>
                  <a:pt x="20001" y="279171"/>
                </a:lnTo>
                <a:lnTo>
                  <a:pt x="20001" y="278884"/>
                </a:lnTo>
                <a:lnTo>
                  <a:pt x="20001" y="278623"/>
                </a:lnTo>
                <a:lnTo>
                  <a:pt x="20228" y="278336"/>
                </a:lnTo>
                <a:lnTo>
                  <a:pt x="20452" y="277241"/>
                </a:lnTo>
                <a:lnTo>
                  <a:pt x="20452" y="276693"/>
                </a:lnTo>
                <a:lnTo>
                  <a:pt x="20452" y="276406"/>
                </a:lnTo>
                <a:lnTo>
                  <a:pt x="20228" y="275597"/>
                </a:lnTo>
                <a:lnTo>
                  <a:pt x="20001" y="275310"/>
                </a:lnTo>
                <a:lnTo>
                  <a:pt x="19777" y="274501"/>
                </a:lnTo>
                <a:lnTo>
                  <a:pt x="19777" y="273667"/>
                </a:lnTo>
                <a:lnTo>
                  <a:pt x="19777" y="273119"/>
                </a:lnTo>
                <a:lnTo>
                  <a:pt x="20452" y="271449"/>
                </a:lnTo>
                <a:lnTo>
                  <a:pt x="20452" y="270902"/>
                </a:lnTo>
                <a:lnTo>
                  <a:pt x="20452" y="270093"/>
                </a:lnTo>
                <a:lnTo>
                  <a:pt x="20452" y="269806"/>
                </a:lnTo>
                <a:lnTo>
                  <a:pt x="20001" y="268710"/>
                </a:lnTo>
                <a:lnTo>
                  <a:pt x="19550" y="267876"/>
                </a:lnTo>
                <a:lnTo>
                  <a:pt x="19550" y="266232"/>
                </a:lnTo>
                <a:lnTo>
                  <a:pt x="19550" y="265398"/>
                </a:lnTo>
                <a:lnTo>
                  <a:pt x="20001" y="264015"/>
                </a:lnTo>
                <a:lnTo>
                  <a:pt x="20228" y="263754"/>
                </a:lnTo>
                <a:lnTo>
                  <a:pt x="20678" y="263206"/>
                </a:lnTo>
                <a:lnTo>
                  <a:pt x="21805" y="262085"/>
                </a:lnTo>
                <a:lnTo>
                  <a:pt x="22933" y="261276"/>
                </a:lnTo>
                <a:lnTo>
                  <a:pt x="23158" y="260441"/>
                </a:lnTo>
                <a:lnTo>
                  <a:pt x="23384" y="259893"/>
                </a:lnTo>
                <a:lnTo>
                  <a:pt x="23158" y="259059"/>
                </a:lnTo>
                <a:lnTo>
                  <a:pt x="22707" y="258511"/>
                </a:lnTo>
                <a:lnTo>
                  <a:pt x="22256" y="257963"/>
                </a:lnTo>
                <a:lnTo>
                  <a:pt x="21129" y="257128"/>
                </a:lnTo>
                <a:lnTo>
                  <a:pt x="19777" y="256581"/>
                </a:lnTo>
                <a:lnTo>
                  <a:pt x="18875" y="256294"/>
                </a:lnTo>
                <a:lnTo>
                  <a:pt x="18875" y="256033"/>
                </a:lnTo>
                <a:lnTo>
                  <a:pt x="18648" y="255485"/>
                </a:lnTo>
                <a:lnTo>
                  <a:pt x="18875" y="254911"/>
                </a:lnTo>
                <a:lnTo>
                  <a:pt x="19777" y="253815"/>
                </a:lnTo>
                <a:lnTo>
                  <a:pt x="20452" y="253268"/>
                </a:lnTo>
                <a:lnTo>
                  <a:pt x="21129" y="252981"/>
                </a:lnTo>
                <a:lnTo>
                  <a:pt x="21354" y="252981"/>
                </a:lnTo>
                <a:lnTo>
                  <a:pt x="22256" y="252981"/>
                </a:lnTo>
                <a:lnTo>
                  <a:pt x="23158" y="252981"/>
                </a:lnTo>
                <a:lnTo>
                  <a:pt x="23611" y="252981"/>
                </a:lnTo>
                <a:lnTo>
                  <a:pt x="24964" y="252720"/>
                </a:lnTo>
                <a:lnTo>
                  <a:pt x="25639" y="252172"/>
                </a:lnTo>
                <a:lnTo>
                  <a:pt x="25866" y="251885"/>
                </a:lnTo>
                <a:lnTo>
                  <a:pt x="26541" y="250503"/>
                </a:lnTo>
                <a:lnTo>
                  <a:pt x="26541" y="250242"/>
                </a:lnTo>
                <a:lnTo>
                  <a:pt x="26992" y="247477"/>
                </a:lnTo>
                <a:lnTo>
                  <a:pt x="26992" y="246094"/>
                </a:lnTo>
                <a:lnTo>
                  <a:pt x="26992" y="244711"/>
                </a:lnTo>
                <a:lnTo>
                  <a:pt x="26541" y="242494"/>
                </a:lnTo>
                <a:lnTo>
                  <a:pt x="26317" y="241686"/>
                </a:lnTo>
                <a:lnTo>
                  <a:pt x="25866" y="241112"/>
                </a:lnTo>
                <a:lnTo>
                  <a:pt x="25415" y="238634"/>
                </a:lnTo>
                <a:lnTo>
                  <a:pt x="25415" y="237538"/>
                </a:lnTo>
                <a:lnTo>
                  <a:pt x="24964" y="234225"/>
                </a:lnTo>
                <a:lnTo>
                  <a:pt x="23835" y="229504"/>
                </a:lnTo>
                <a:lnTo>
                  <a:pt x="24062" y="225930"/>
                </a:lnTo>
                <a:lnTo>
                  <a:pt x="23158" y="222043"/>
                </a:lnTo>
                <a:lnTo>
                  <a:pt x="22256" y="220113"/>
                </a:lnTo>
                <a:lnTo>
                  <a:pt x="20678" y="214583"/>
                </a:lnTo>
                <a:lnTo>
                  <a:pt x="17973" y="212078"/>
                </a:lnTo>
                <a:lnTo>
                  <a:pt x="16844" y="210148"/>
                </a:lnTo>
                <a:lnTo>
                  <a:pt x="16620" y="209313"/>
                </a:lnTo>
                <a:lnTo>
                  <a:pt x="16393" y="207096"/>
                </a:lnTo>
                <a:lnTo>
                  <a:pt x="15718" y="205166"/>
                </a:lnTo>
                <a:lnTo>
                  <a:pt x="15267" y="204044"/>
                </a:lnTo>
                <a:lnTo>
                  <a:pt x="15040" y="203209"/>
                </a:lnTo>
                <a:lnTo>
                  <a:pt x="15040" y="202661"/>
                </a:lnTo>
                <a:lnTo>
                  <a:pt x="15040" y="202374"/>
                </a:lnTo>
                <a:lnTo>
                  <a:pt x="15267" y="200731"/>
                </a:lnTo>
                <a:lnTo>
                  <a:pt x="15718" y="200157"/>
                </a:lnTo>
                <a:lnTo>
                  <a:pt x="16844" y="199322"/>
                </a:lnTo>
                <a:lnTo>
                  <a:pt x="17295" y="198488"/>
                </a:lnTo>
                <a:lnTo>
                  <a:pt x="17522" y="197940"/>
                </a:lnTo>
                <a:lnTo>
                  <a:pt x="17295" y="197679"/>
                </a:lnTo>
                <a:lnTo>
                  <a:pt x="17071" y="197392"/>
                </a:lnTo>
                <a:lnTo>
                  <a:pt x="16844" y="196557"/>
                </a:lnTo>
                <a:lnTo>
                  <a:pt x="16844" y="194053"/>
                </a:lnTo>
                <a:lnTo>
                  <a:pt x="16620" y="193505"/>
                </a:lnTo>
                <a:lnTo>
                  <a:pt x="16393" y="192957"/>
                </a:lnTo>
                <a:lnTo>
                  <a:pt x="16169" y="192671"/>
                </a:lnTo>
                <a:lnTo>
                  <a:pt x="15942" y="192410"/>
                </a:lnTo>
                <a:lnTo>
                  <a:pt x="15491" y="192123"/>
                </a:lnTo>
                <a:lnTo>
                  <a:pt x="15491" y="191836"/>
                </a:lnTo>
                <a:lnTo>
                  <a:pt x="15942" y="191575"/>
                </a:lnTo>
                <a:lnTo>
                  <a:pt x="16169" y="191288"/>
                </a:lnTo>
                <a:lnTo>
                  <a:pt x="16620" y="191001"/>
                </a:lnTo>
                <a:lnTo>
                  <a:pt x="17071" y="191001"/>
                </a:lnTo>
                <a:lnTo>
                  <a:pt x="17746" y="189618"/>
                </a:lnTo>
                <a:lnTo>
                  <a:pt x="17746" y="187688"/>
                </a:lnTo>
                <a:lnTo>
                  <a:pt x="17295" y="186853"/>
                </a:lnTo>
                <a:lnTo>
                  <a:pt x="17071" y="186567"/>
                </a:lnTo>
                <a:lnTo>
                  <a:pt x="16844" y="186567"/>
                </a:lnTo>
                <a:lnTo>
                  <a:pt x="16620" y="186567"/>
                </a:lnTo>
                <a:lnTo>
                  <a:pt x="16620" y="186280"/>
                </a:lnTo>
                <a:lnTo>
                  <a:pt x="16393" y="186280"/>
                </a:lnTo>
                <a:lnTo>
                  <a:pt x="16169" y="185471"/>
                </a:lnTo>
                <a:lnTo>
                  <a:pt x="15718" y="184636"/>
                </a:lnTo>
                <a:lnTo>
                  <a:pt x="15267" y="183801"/>
                </a:lnTo>
                <a:lnTo>
                  <a:pt x="13912" y="182393"/>
                </a:lnTo>
                <a:lnTo>
                  <a:pt x="13912" y="180749"/>
                </a:lnTo>
                <a:lnTo>
                  <a:pt x="14589" y="179080"/>
                </a:lnTo>
                <a:lnTo>
                  <a:pt x="14589" y="178793"/>
                </a:lnTo>
                <a:lnTo>
                  <a:pt x="14816" y="177958"/>
                </a:lnTo>
                <a:lnTo>
                  <a:pt x="14589" y="177410"/>
                </a:lnTo>
                <a:lnTo>
                  <a:pt x="13460" y="176575"/>
                </a:lnTo>
                <a:lnTo>
                  <a:pt x="12559" y="175741"/>
                </a:lnTo>
                <a:lnTo>
                  <a:pt x="12108" y="174906"/>
                </a:lnTo>
                <a:lnTo>
                  <a:pt x="12108" y="174358"/>
                </a:lnTo>
                <a:lnTo>
                  <a:pt x="13010" y="171280"/>
                </a:lnTo>
                <a:lnTo>
                  <a:pt x="13236" y="168515"/>
                </a:lnTo>
                <a:lnTo>
                  <a:pt x="12559" y="166559"/>
                </a:lnTo>
                <a:lnTo>
                  <a:pt x="12785" y="163768"/>
                </a:lnTo>
                <a:lnTo>
                  <a:pt x="11432" y="161550"/>
                </a:lnTo>
                <a:lnTo>
                  <a:pt x="11657" y="161263"/>
                </a:lnTo>
                <a:lnTo>
                  <a:pt x="12334" y="160429"/>
                </a:lnTo>
                <a:lnTo>
                  <a:pt x="13236" y="158759"/>
                </a:lnTo>
                <a:lnTo>
                  <a:pt x="13236" y="158211"/>
                </a:lnTo>
                <a:lnTo>
                  <a:pt x="13236" y="157924"/>
                </a:lnTo>
                <a:lnTo>
                  <a:pt x="12559" y="157090"/>
                </a:lnTo>
                <a:lnTo>
                  <a:pt x="12108" y="155994"/>
                </a:lnTo>
                <a:lnTo>
                  <a:pt x="12334" y="155420"/>
                </a:lnTo>
                <a:lnTo>
                  <a:pt x="13010" y="155420"/>
                </a:lnTo>
                <a:lnTo>
                  <a:pt x="13460" y="155159"/>
                </a:lnTo>
                <a:lnTo>
                  <a:pt x="13687" y="154585"/>
                </a:lnTo>
                <a:lnTo>
                  <a:pt x="14816" y="154037"/>
                </a:lnTo>
                <a:lnTo>
                  <a:pt x="15942" y="153750"/>
                </a:lnTo>
                <a:lnTo>
                  <a:pt x="16844" y="153203"/>
                </a:lnTo>
                <a:lnTo>
                  <a:pt x="16844" y="152916"/>
                </a:lnTo>
                <a:lnTo>
                  <a:pt x="16844" y="152655"/>
                </a:lnTo>
                <a:lnTo>
                  <a:pt x="16393" y="152368"/>
                </a:lnTo>
                <a:lnTo>
                  <a:pt x="15718" y="152081"/>
                </a:lnTo>
                <a:lnTo>
                  <a:pt x="15040" y="151246"/>
                </a:lnTo>
                <a:lnTo>
                  <a:pt x="12785" y="149029"/>
                </a:lnTo>
                <a:lnTo>
                  <a:pt x="11883" y="147360"/>
                </a:lnTo>
                <a:lnTo>
                  <a:pt x="11883" y="145403"/>
                </a:lnTo>
                <a:lnTo>
                  <a:pt x="11432" y="144855"/>
                </a:lnTo>
                <a:lnTo>
                  <a:pt x="10531" y="143160"/>
                </a:lnTo>
                <a:lnTo>
                  <a:pt x="9629" y="141230"/>
                </a:lnTo>
                <a:lnTo>
                  <a:pt x="9629" y="140656"/>
                </a:lnTo>
                <a:lnTo>
                  <a:pt x="8276" y="138986"/>
                </a:lnTo>
                <a:lnTo>
                  <a:pt x="8049" y="137604"/>
                </a:lnTo>
                <a:lnTo>
                  <a:pt x="8500" y="136769"/>
                </a:lnTo>
                <a:lnTo>
                  <a:pt x="8049" y="134812"/>
                </a:lnTo>
                <a:lnTo>
                  <a:pt x="8049" y="134238"/>
                </a:lnTo>
                <a:lnTo>
                  <a:pt x="8276" y="133978"/>
                </a:lnTo>
                <a:lnTo>
                  <a:pt x="8727" y="133691"/>
                </a:lnTo>
                <a:lnTo>
                  <a:pt x="9629" y="132856"/>
                </a:lnTo>
                <a:lnTo>
                  <a:pt x="10304" y="132021"/>
                </a:lnTo>
                <a:lnTo>
                  <a:pt x="10304" y="131734"/>
                </a:lnTo>
                <a:lnTo>
                  <a:pt x="10304" y="131447"/>
                </a:lnTo>
                <a:lnTo>
                  <a:pt x="9853" y="131187"/>
                </a:lnTo>
                <a:lnTo>
                  <a:pt x="9178" y="130612"/>
                </a:lnTo>
                <a:lnTo>
                  <a:pt x="8951" y="130612"/>
                </a:lnTo>
                <a:lnTo>
                  <a:pt x="8500" y="130612"/>
                </a:lnTo>
                <a:lnTo>
                  <a:pt x="8276" y="130352"/>
                </a:lnTo>
                <a:lnTo>
                  <a:pt x="8049" y="129517"/>
                </a:lnTo>
                <a:lnTo>
                  <a:pt x="8276" y="129230"/>
                </a:lnTo>
                <a:lnTo>
                  <a:pt x="8727" y="128395"/>
                </a:lnTo>
                <a:lnTo>
                  <a:pt x="8727" y="127821"/>
                </a:lnTo>
                <a:lnTo>
                  <a:pt x="8276" y="126986"/>
                </a:lnTo>
                <a:lnTo>
                  <a:pt x="8049" y="126152"/>
                </a:lnTo>
                <a:lnTo>
                  <a:pt x="7147" y="125030"/>
                </a:lnTo>
                <a:lnTo>
                  <a:pt x="6923" y="124482"/>
                </a:lnTo>
                <a:lnTo>
                  <a:pt x="6923" y="123648"/>
                </a:lnTo>
                <a:lnTo>
                  <a:pt x="7374" y="123361"/>
                </a:lnTo>
                <a:lnTo>
                  <a:pt x="7598" y="122813"/>
                </a:lnTo>
                <a:lnTo>
                  <a:pt x="8951" y="121691"/>
                </a:lnTo>
                <a:lnTo>
                  <a:pt x="10982" y="121117"/>
                </a:lnTo>
                <a:lnTo>
                  <a:pt x="11657" y="121117"/>
                </a:lnTo>
                <a:lnTo>
                  <a:pt x="12334" y="121117"/>
                </a:lnTo>
                <a:lnTo>
                  <a:pt x="13236" y="120856"/>
                </a:lnTo>
                <a:lnTo>
                  <a:pt x="13460" y="120570"/>
                </a:lnTo>
                <a:lnTo>
                  <a:pt x="13687" y="120570"/>
                </a:lnTo>
                <a:lnTo>
                  <a:pt x="14138" y="120856"/>
                </a:lnTo>
                <a:lnTo>
                  <a:pt x="14362" y="120856"/>
                </a:lnTo>
                <a:lnTo>
                  <a:pt x="14589" y="121117"/>
                </a:lnTo>
                <a:lnTo>
                  <a:pt x="15040" y="120856"/>
                </a:lnTo>
                <a:lnTo>
                  <a:pt x="15491" y="120283"/>
                </a:lnTo>
                <a:lnTo>
                  <a:pt x="15718" y="120283"/>
                </a:lnTo>
                <a:lnTo>
                  <a:pt x="16620" y="120022"/>
                </a:lnTo>
                <a:lnTo>
                  <a:pt x="16844" y="120022"/>
                </a:lnTo>
                <a:lnTo>
                  <a:pt x="17295" y="119161"/>
                </a:lnTo>
                <a:lnTo>
                  <a:pt x="20228" y="116657"/>
                </a:lnTo>
                <a:lnTo>
                  <a:pt x="20678" y="116657"/>
                </a:lnTo>
                <a:lnTo>
                  <a:pt x="21129" y="118065"/>
                </a:lnTo>
                <a:lnTo>
                  <a:pt x="21805" y="118326"/>
                </a:lnTo>
                <a:lnTo>
                  <a:pt x="22707" y="117778"/>
                </a:lnTo>
                <a:lnTo>
                  <a:pt x="23835" y="116657"/>
                </a:lnTo>
                <a:lnTo>
                  <a:pt x="26768" y="115535"/>
                </a:lnTo>
                <a:lnTo>
                  <a:pt x="27894" y="115535"/>
                </a:lnTo>
                <a:lnTo>
                  <a:pt x="28345" y="115248"/>
                </a:lnTo>
                <a:lnTo>
                  <a:pt x="29247" y="115535"/>
                </a:lnTo>
                <a:lnTo>
                  <a:pt x="29698" y="115248"/>
                </a:lnTo>
                <a:lnTo>
                  <a:pt x="30149" y="115248"/>
                </a:lnTo>
                <a:lnTo>
                  <a:pt x="30826" y="115535"/>
                </a:lnTo>
                <a:lnTo>
                  <a:pt x="31051" y="115822"/>
                </a:lnTo>
                <a:lnTo>
                  <a:pt x="31277" y="115822"/>
                </a:lnTo>
                <a:lnTo>
                  <a:pt x="32857" y="115535"/>
                </a:lnTo>
                <a:lnTo>
                  <a:pt x="33532" y="115535"/>
                </a:lnTo>
                <a:lnTo>
                  <a:pt x="34434" y="116370"/>
                </a:lnTo>
                <a:lnTo>
                  <a:pt x="34434" y="116944"/>
                </a:lnTo>
                <a:lnTo>
                  <a:pt x="34210" y="116944"/>
                </a:lnTo>
                <a:lnTo>
                  <a:pt x="33759" y="117492"/>
                </a:lnTo>
                <a:lnTo>
                  <a:pt x="33532" y="117778"/>
                </a:lnTo>
                <a:lnTo>
                  <a:pt x="33532" y="118326"/>
                </a:lnTo>
                <a:lnTo>
                  <a:pt x="33983" y="118613"/>
                </a:lnTo>
                <a:lnTo>
                  <a:pt x="34661" y="118613"/>
                </a:lnTo>
                <a:lnTo>
                  <a:pt x="36238" y="118326"/>
                </a:lnTo>
                <a:lnTo>
                  <a:pt x="37818" y="116944"/>
                </a:lnTo>
                <a:lnTo>
                  <a:pt x="38493" y="116944"/>
                </a:lnTo>
                <a:lnTo>
                  <a:pt x="39171" y="117204"/>
                </a:lnTo>
                <a:lnTo>
                  <a:pt x="39622" y="118065"/>
                </a:lnTo>
                <a:lnTo>
                  <a:pt x="40297" y="118900"/>
                </a:lnTo>
                <a:lnTo>
                  <a:pt x="40523" y="118900"/>
                </a:lnTo>
                <a:lnTo>
                  <a:pt x="42327" y="117492"/>
                </a:lnTo>
                <a:lnTo>
                  <a:pt x="43680" y="116109"/>
                </a:lnTo>
                <a:lnTo>
                  <a:pt x="44358" y="116109"/>
                </a:lnTo>
                <a:lnTo>
                  <a:pt x="45484" y="116109"/>
                </a:lnTo>
                <a:lnTo>
                  <a:pt x="47288" y="116657"/>
                </a:lnTo>
                <a:lnTo>
                  <a:pt x="47739" y="116657"/>
                </a:lnTo>
                <a:lnTo>
                  <a:pt x="47966" y="116657"/>
                </a:lnTo>
                <a:lnTo>
                  <a:pt x="48417" y="116370"/>
                </a:lnTo>
                <a:lnTo>
                  <a:pt x="48868" y="117204"/>
                </a:lnTo>
                <a:lnTo>
                  <a:pt x="49769" y="118613"/>
                </a:lnTo>
                <a:lnTo>
                  <a:pt x="51349" y="119735"/>
                </a:lnTo>
                <a:lnTo>
                  <a:pt x="52024" y="120856"/>
                </a:lnTo>
                <a:lnTo>
                  <a:pt x="52475" y="121404"/>
                </a:lnTo>
                <a:lnTo>
                  <a:pt x="52926" y="121691"/>
                </a:lnTo>
                <a:lnTo>
                  <a:pt x="55408" y="124769"/>
                </a:lnTo>
                <a:lnTo>
                  <a:pt x="55632" y="125604"/>
                </a:lnTo>
                <a:lnTo>
                  <a:pt x="55408" y="126439"/>
                </a:lnTo>
                <a:lnTo>
                  <a:pt x="54730" y="126726"/>
                </a:lnTo>
                <a:lnTo>
                  <a:pt x="54506" y="127274"/>
                </a:lnTo>
                <a:lnTo>
                  <a:pt x="54506" y="127561"/>
                </a:lnTo>
                <a:lnTo>
                  <a:pt x="54730" y="127821"/>
                </a:lnTo>
                <a:lnTo>
                  <a:pt x="54957" y="128108"/>
                </a:lnTo>
                <a:lnTo>
                  <a:pt x="55181" y="128108"/>
                </a:lnTo>
                <a:lnTo>
                  <a:pt x="56083" y="128108"/>
                </a:lnTo>
                <a:lnTo>
                  <a:pt x="56534" y="128108"/>
                </a:lnTo>
                <a:lnTo>
                  <a:pt x="56761" y="128395"/>
                </a:lnTo>
                <a:lnTo>
                  <a:pt x="57212" y="128943"/>
                </a:lnTo>
                <a:lnTo>
                  <a:pt x="58338" y="129517"/>
                </a:lnTo>
                <a:lnTo>
                  <a:pt x="58565" y="129517"/>
                </a:lnTo>
                <a:lnTo>
                  <a:pt x="59015" y="129517"/>
                </a:lnTo>
                <a:lnTo>
                  <a:pt x="59242" y="129517"/>
                </a:lnTo>
                <a:lnTo>
                  <a:pt x="59466" y="130352"/>
                </a:lnTo>
                <a:lnTo>
                  <a:pt x="59466" y="130899"/>
                </a:lnTo>
                <a:lnTo>
                  <a:pt x="59917" y="131734"/>
                </a:lnTo>
                <a:lnTo>
                  <a:pt x="60368" y="132308"/>
                </a:lnTo>
                <a:lnTo>
                  <a:pt x="61270" y="133143"/>
                </a:lnTo>
                <a:lnTo>
                  <a:pt x="62850" y="133691"/>
                </a:lnTo>
                <a:lnTo>
                  <a:pt x="63301" y="133691"/>
                </a:lnTo>
                <a:lnTo>
                  <a:pt x="65556" y="133691"/>
                </a:lnTo>
                <a:lnTo>
                  <a:pt x="67360" y="133143"/>
                </a:lnTo>
                <a:lnTo>
                  <a:pt x="69163" y="132308"/>
                </a:lnTo>
                <a:lnTo>
                  <a:pt x="70516" y="132021"/>
                </a:lnTo>
                <a:lnTo>
                  <a:pt x="72096" y="132569"/>
                </a:lnTo>
                <a:lnTo>
                  <a:pt x="72771" y="132308"/>
                </a:lnTo>
                <a:lnTo>
                  <a:pt x="72771" y="131447"/>
                </a:lnTo>
                <a:lnTo>
                  <a:pt x="73673" y="130612"/>
                </a:lnTo>
                <a:lnTo>
                  <a:pt x="74124" y="129517"/>
                </a:lnTo>
                <a:lnTo>
                  <a:pt x="73900" y="128108"/>
                </a:lnTo>
                <a:lnTo>
                  <a:pt x="75477" y="125030"/>
                </a:lnTo>
                <a:lnTo>
                  <a:pt x="76606" y="123074"/>
                </a:lnTo>
                <a:lnTo>
                  <a:pt x="75928" y="122239"/>
                </a:lnTo>
                <a:lnTo>
                  <a:pt x="75477" y="121691"/>
                </a:lnTo>
                <a:lnTo>
                  <a:pt x="75477" y="121117"/>
                </a:lnTo>
                <a:lnTo>
                  <a:pt x="75928" y="120570"/>
                </a:lnTo>
                <a:lnTo>
                  <a:pt x="76606" y="119735"/>
                </a:lnTo>
                <a:lnTo>
                  <a:pt x="77508" y="119735"/>
                </a:lnTo>
                <a:lnTo>
                  <a:pt x="78185" y="119161"/>
                </a:lnTo>
                <a:lnTo>
                  <a:pt x="79538" y="115822"/>
                </a:lnTo>
                <a:lnTo>
                  <a:pt x="81342" y="111909"/>
                </a:lnTo>
                <a:lnTo>
                  <a:pt x="82468" y="110500"/>
                </a:lnTo>
                <a:lnTo>
                  <a:pt x="83821" y="109666"/>
                </a:lnTo>
                <a:lnTo>
                  <a:pt x="83821" y="102388"/>
                </a:lnTo>
                <a:lnTo>
                  <a:pt x="83821" y="100718"/>
                </a:lnTo>
                <a:lnTo>
                  <a:pt x="83821" y="99049"/>
                </a:lnTo>
                <a:lnTo>
                  <a:pt x="83821" y="96519"/>
                </a:lnTo>
                <a:lnTo>
                  <a:pt x="83821" y="93440"/>
                </a:lnTo>
                <a:lnTo>
                  <a:pt x="83821" y="91197"/>
                </a:lnTo>
                <a:lnTo>
                  <a:pt x="84048" y="84754"/>
                </a:lnTo>
                <a:lnTo>
                  <a:pt x="84048" y="76902"/>
                </a:lnTo>
                <a:lnTo>
                  <a:pt x="84048" y="72415"/>
                </a:lnTo>
                <a:lnTo>
                  <a:pt x="83821" y="69050"/>
                </a:lnTo>
                <a:lnTo>
                  <a:pt x="83597" y="52173"/>
                </a:lnTo>
                <a:lnTo>
                  <a:pt x="83370" y="49643"/>
                </a:lnTo>
                <a:lnTo>
                  <a:pt x="83370" y="42912"/>
                </a:lnTo>
                <a:lnTo>
                  <a:pt x="83146" y="31643"/>
                </a:lnTo>
                <a:lnTo>
                  <a:pt x="83146" y="27965"/>
                </a:lnTo>
                <a:lnTo>
                  <a:pt x="83146" y="26844"/>
                </a:lnTo>
                <a:lnTo>
                  <a:pt x="83146" y="25435"/>
                </a:lnTo>
                <a:lnTo>
                  <a:pt x="83146" y="22044"/>
                </a:lnTo>
                <a:lnTo>
                  <a:pt x="83146" y="6523"/>
                </a:lnTo>
                <a:lnTo>
                  <a:pt x="83146" y="601"/>
                </a:lnTo>
                <a:lnTo>
                  <a:pt x="92392" y="601"/>
                </a:lnTo>
                <a:lnTo>
                  <a:pt x="129600" y="601"/>
                </a:lnTo>
                <a:lnTo>
                  <a:pt x="135014" y="601"/>
                </a:lnTo>
                <a:lnTo>
                  <a:pt x="136591" y="601"/>
                </a:lnTo>
                <a:lnTo>
                  <a:pt x="143358" y="601"/>
                </a:lnTo>
                <a:lnTo>
                  <a:pt x="146515" y="601"/>
                </a:lnTo>
                <a:lnTo>
                  <a:pt x="147417" y="601"/>
                </a:lnTo>
                <a:lnTo>
                  <a:pt x="152604" y="601"/>
                </a:lnTo>
                <a:lnTo>
                  <a:pt x="160949" y="601"/>
                </a:lnTo>
                <a:lnTo>
                  <a:pt x="162301" y="601"/>
                </a:lnTo>
                <a:lnTo>
                  <a:pt x="163879" y="601"/>
                </a:lnTo>
                <a:lnTo>
                  <a:pt x="167262" y="601"/>
                </a:lnTo>
                <a:lnTo>
                  <a:pt x="188460" y="601"/>
                </a:lnTo>
                <a:lnTo>
                  <a:pt x="195451" y="601"/>
                </a:lnTo>
                <a:lnTo>
                  <a:pt x="195902" y="601"/>
                </a:lnTo>
                <a:lnTo>
                  <a:pt x="200865" y="601"/>
                </a:lnTo>
                <a:lnTo>
                  <a:pt x="202218" y="601"/>
                </a:lnTo>
                <a:lnTo>
                  <a:pt x="203795" y="601"/>
                </a:lnTo>
                <a:lnTo>
                  <a:pt x="204924" y="601"/>
                </a:lnTo>
                <a:lnTo>
                  <a:pt x="208081" y="601"/>
                </a:lnTo>
                <a:lnTo>
                  <a:pt x="215523" y="601"/>
                </a:lnTo>
                <a:lnTo>
                  <a:pt x="227024" y="601"/>
                </a:lnTo>
                <a:lnTo>
                  <a:pt x="239426" y="601"/>
                </a:lnTo>
                <a:lnTo>
                  <a:pt x="244163" y="601"/>
                </a:lnTo>
                <a:lnTo>
                  <a:pt x="244840" y="601"/>
                </a:lnTo>
                <a:lnTo>
                  <a:pt x="246193" y="601"/>
                </a:lnTo>
                <a:lnTo>
                  <a:pt x="246418" y="601"/>
                </a:lnTo>
                <a:lnTo>
                  <a:pt x="246868" y="601"/>
                </a:lnTo>
                <a:lnTo>
                  <a:pt x="247095" y="601"/>
                </a:lnTo>
                <a:lnTo>
                  <a:pt x="248221" y="601"/>
                </a:lnTo>
                <a:lnTo>
                  <a:pt x="250927" y="601"/>
                </a:lnTo>
                <a:lnTo>
                  <a:pt x="252958" y="601"/>
                </a:lnTo>
                <a:lnTo>
                  <a:pt x="264910" y="601"/>
                </a:lnTo>
                <a:lnTo>
                  <a:pt x="265587" y="601"/>
                </a:lnTo>
                <a:lnTo>
                  <a:pt x="266713" y="601"/>
                </a:lnTo>
                <a:lnTo>
                  <a:pt x="320162" y="601"/>
                </a:lnTo>
                <a:lnTo>
                  <a:pt x="345194" y="601"/>
                </a:lnTo>
                <a:lnTo>
                  <a:pt x="346547" y="601"/>
                </a:lnTo>
                <a:lnTo>
                  <a:pt x="352636" y="601"/>
                </a:lnTo>
                <a:lnTo>
                  <a:pt x="354664" y="601"/>
                </a:lnTo>
                <a:lnTo>
                  <a:pt x="358949" y="601"/>
                </a:lnTo>
                <a:lnTo>
                  <a:pt x="369324" y="601"/>
                </a:lnTo>
                <a:lnTo>
                  <a:pt x="369999" y="601"/>
                </a:lnTo>
                <a:lnTo>
                  <a:pt x="370226" y="601"/>
                </a:lnTo>
                <a:lnTo>
                  <a:pt x="370450" y="601"/>
                </a:lnTo>
                <a:lnTo>
                  <a:pt x="371579" y="601"/>
                </a:lnTo>
                <a:lnTo>
                  <a:pt x="374509" y="601"/>
                </a:lnTo>
                <a:lnTo>
                  <a:pt x="374736" y="601"/>
                </a:lnTo>
                <a:lnTo>
                  <a:pt x="375187" y="601"/>
                </a:lnTo>
                <a:lnTo>
                  <a:pt x="375411" y="601"/>
                </a:lnTo>
                <a:lnTo>
                  <a:pt x="379696" y="601"/>
                </a:lnTo>
                <a:lnTo>
                  <a:pt x="380147" y="601"/>
                </a:lnTo>
                <a:lnTo>
                  <a:pt x="380374" y="601"/>
                </a:lnTo>
                <a:lnTo>
                  <a:pt x="381727" y="601"/>
                </a:lnTo>
                <a:lnTo>
                  <a:pt x="381951" y="601"/>
                </a:lnTo>
                <a:lnTo>
                  <a:pt x="383755" y="601"/>
                </a:lnTo>
                <a:lnTo>
                  <a:pt x="386461" y="601"/>
                </a:lnTo>
                <a:lnTo>
                  <a:pt x="388267" y="601"/>
                </a:lnTo>
                <a:lnTo>
                  <a:pt x="388491" y="601"/>
                </a:lnTo>
                <a:lnTo>
                  <a:pt x="388942" y="601"/>
                </a:lnTo>
                <a:lnTo>
                  <a:pt x="398415" y="601"/>
                </a:lnTo>
                <a:lnTo>
                  <a:pt x="398639" y="601"/>
                </a:lnTo>
                <a:lnTo>
                  <a:pt x="398866" y="601"/>
                </a:lnTo>
                <a:lnTo>
                  <a:pt x="399541" y="601"/>
                </a:lnTo>
                <a:lnTo>
                  <a:pt x="406759" y="314"/>
                </a:lnTo>
                <a:lnTo>
                  <a:pt x="407434" y="314"/>
                </a:lnTo>
                <a:lnTo>
                  <a:pt x="441037" y="314"/>
                </a:lnTo>
                <a:lnTo>
                  <a:pt x="446222" y="314"/>
                </a:lnTo>
                <a:lnTo>
                  <a:pt x="454566" y="314"/>
                </a:lnTo>
                <a:lnTo>
                  <a:pt x="457499" y="314"/>
                </a:lnTo>
                <a:lnTo>
                  <a:pt x="468098" y="27"/>
                </a:lnTo>
                <a:lnTo>
                  <a:pt x="469227" y="314"/>
                </a:lnTo>
                <a:lnTo>
                  <a:pt x="469677" y="314"/>
                </a:lnTo>
                <a:lnTo>
                  <a:pt x="471481" y="888"/>
                </a:lnTo>
                <a:lnTo>
                  <a:pt x="471706" y="888"/>
                </a:lnTo>
                <a:lnTo>
                  <a:pt x="492452" y="888"/>
                </a:lnTo>
                <a:lnTo>
                  <a:pt x="503505" y="888"/>
                </a:lnTo>
                <a:lnTo>
                  <a:pt x="506211" y="888"/>
                </a:lnTo>
                <a:lnTo>
                  <a:pt x="506662" y="888"/>
                </a:lnTo>
                <a:lnTo>
                  <a:pt x="507788" y="888"/>
                </a:lnTo>
                <a:lnTo>
                  <a:pt x="520193" y="888"/>
                </a:lnTo>
                <a:lnTo>
                  <a:pt x="522448" y="888"/>
                </a:lnTo>
                <a:lnTo>
                  <a:pt x="529663" y="888"/>
                </a:lnTo>
                <a:lnTo>
                  <a:pt x="535977" y="888"/>
                </a:lnTo>
                <a:lnTo>
                  <a:pt x="554018" y="888"/>
                </a:lnTo>
                <a:lnTo>
                  <a:pt x="555147" y="888"/>
                </a:lnTo>
                <a:lnTo>
                  <a:pt x="563040" y="888"/>
                </a:lnTo>
                <a:lnTo>
                  <a:pt x="577246" y="888"/>
                </a:lnTo>
                <a:lnTo>
                  <a:pt x="579728" y="888"/>
                </a:lnTo>
                <a:lnTo>
                  <a:pt x="589425" y="888"/>
                </a:lnTo>
                <a:lnTo>
                  <a:pt x="589649" y="888"/>
                </a:lnTo>
                <a:lnTo>
                  <a:pt x="589876" y="888"/>
                </a:lnTo>
                <a:lnTo>
                  <a:pt x="592357" y="888"/>
                </a:lnTo>
                <a:lnTo>
                  <a:pt x="593934" y="888"/>
                </a:lnTo>
                <a:lnTo>
                  <a:pt x="596189" y="888"/>
                </a:lnTo>
                <a:lnTo>
                  <a:pt x="601603" y="888"/>
                </a:lnTo>
                <a:lnTo>
                  <a:pt x="601828" y="888"/>
                </a:lnTo>
                <a:lnTo>
                  <a:pt x="602279" y="888"/>
                </a:lnTo>
                <a:lnTo>
                  <a:pt x="604082" y="888"/>
                </a:lnTo>
                <a:lnTo>
                  <a:pt x="605435" y="888"/>
                </a:lnTo>
                <a:lnTo>
                  <a:pt x="611300" y="888"/>
                </a:lnTo>
                <a:lnTo>
                  <a:pt x="625958" y="888"/>
                </a:lnTo>
                <a:lnTo>
                  <a:pt x="625958" y="4853"/>
                </a:lnTo>
                <a:lnTo>
                  <a:pt x="625958" y="6262"/>
                </a:lnTo>
                <a:lnTo>
                  <a:pt x="625958" y="14427"/>
                </a:lnTo>
                <a:lnTo>
                  <a:pt x="625958" y="17531"/>
                </a:lnTo>
                <a:lnTo>
                  <a:pt x="625958" y="17818"/>
                </a:lnTo>
                <a:lnTo>
                  <a:pt x="625958" y="18105"/>
                </a:lnTo>
                <a:lnTo>
                  <a:pt x="625958" y="18679"/>
                </a:lnTo>
                <a:lnTo>
                  <a:pt x="625958" y="20087"/>
                </a:lnTo>
                <a:lnTo>
                  <a:pt x="625958" y="25148"/>
                </a:lnTo>
                <a:lnTo>
                  <a:pt x="625958" y="31356"/>
                </a:lnTo>
                <a:lnTo>
                  <a:pt x="625958" y="31930"/>
                </a:lnTo>
                <a:lnTo>
                  <a:pt x="625958" y="64824"/>
                </a:lnTo>
                <a:lnTo>
                  <a:pt x="625958" y="68476"/>
                </a:lnTo>
                <a:lnTo>
                  <a:pt x="625958" y="72128"/>
                </a:lnTo>
                <a:lnTo>
                  <a:pt x="625958" y="72963"/>
                </a:lnTo>
                <a:lnTo>
                  <a:pt x="625958" y="78858"/>
                </a:lnTo>
                <a:lnTo>
                  <a:pt x="625958" y="86710"/>
                </a:lnTo>
                <a:lnTo>
                  <a:pt x="625958" y="86997"/>
                </a:lnTo>
                <a:lnTo>
                  <a:pt x="625958" y="91484"/>
                </a:lnTo>
                <a:lnTo>
                  <a:pt x="625958" y="93440"/>
                </a:lnTo>
                <a:lnTo>
                  <a:pt x="625958" y="93988"/>
                </a:lnTo>
                <a:lnTo>
                  <a:pt x="625958" y="98188"/>
                </a:lnTo>
                <a:lnTo>
                  <a:pt x="625958" y="99884"/>
                </a:lnTo>
                <a:lnTo>
                  <a:pt x="625958" y="101005"/>
                </a:lnTo>
                <a:lnTo>
                  <a:pt x="625958" y="101266"/>
                </a:lnTo>
                <a:lnTo>
                  <a:pt x="625958" y="102127"/>
                </a:lnTo>
                <a:lnTo>
                  <a:pt x="625958" y="111335"/>
                </a:lnTo>
                <a:lnTo>
                  <a:pt x="625958" y="116657"/>
                </a:lnTo>
                <a:lnTo>
                  <a:pt x="625958" y="120022"/>
                </a:lnTo>
                <a:lnTo>
                  <a:pt x="625958" y="135360"/>
                </a:lnTo>
                <a:lnTo>
                  <a:pt x="625958" y="139273"/>
                </a:lnTo>
                <a:lnTo>
                  <a:pt x="625958" y="145690"/>
                </a:lnTo>
                <a:lnTo>
                  <a:pt x="625958" y="145951"/>
                </a:lnTo>
                <a:lnTo>
                  <a:pt x="625958" y="147907"/>
                </a:lnTo>
                <a:lnTo>
                  <a:pt x="625958" y="150151"/>
                </a:lnTo>
                <a:lnTo>
                  <a:pt x="625958" y="150699"/>
                </a:lnTo>
                <a:lnTo>
                  <a:pt x="625958" y="150986"/>
                </a:lnTo>
                <a:lnTo>
                  <a:pt x="625958" y="151820"/>
                </a:lnTo>
                <a:lnTo>
                  <a:pt x="625958" y="158498"/>
                </a:lnTo>
                <a:lnTo>
                  <a:pt x="625958" y="158759"/>
                </a:lnTo>
                <a:lnTo>
                  <a:pt x="625958" y="159594"/>
                </a:lnTo>
                <a:lnTo>
                  <a:pt x="625958" y="161550"/>
                </a:lnTo>
                <a:lnTo>
                  <a:pt x="625958" y="165437"/>
                </a:lnTo>
                <a:lnTo>
                  <a:pt x="625958" y="168228"/>
                </a:lnTo>
                <a:lnTo>
                  <a:pt x="625958" y="172402"/>
                </a:lnTo>
                <a:lnTo>
                  <a:pt x="625958" y="174619"/>
                </a:lnTo>
                <a:lnTo>
                  <a:pt x="625958" y="176575"/>
                </a:lnTo>
                <a:lnTo>
                  <a:pt x="625958" y="180462"/>
                </a:lnTo>
                <a:lnTo>
                  <a:pt x="625958" y="181010"/>
                </a:lnTo>
                <a:lnTo>
                  <a:pt x="625958" y="181297"/>
                </a:lnTo>
                <a:lnTo>
                  <a:pt x="625958" y="184062"/>
                </a:lnTo>
                <a:lnTo>
                  <a:pt x="625958" y="187114"/>
                </a:lnTo>
                <a:lnTo>
                  <a:pt x="625958" y="187401"/>
                </a:lnTo>
                <a:lnTo>
                  <a:pt x="625958" y="187949"/>
                </a:lnTo>
                <a:lnTo>
                  <a:pt x="625958" y="189618"/>
                </a:lnTo>
                <a:lnTo>
                  <a:pt x="625958" y="191575"/>
                </a:lnTo>
                <a:lnTo>
                  <a:pt x="625958" y="193505"/>
                </a:lnTo>
                <a:lnTo>
                  <a:pt x="625958" y="194627"/>
                </a:lnTo>
                <a:lnTo>
                  <a:pt x="625958" y="195462"/>
                </a:lnTo>
                <a:lnTo>
                  <a:pt x="625958" y="196270"/>
                </a:lnTo>
                <a:lnTo>
                  <a:pt x="625958" y="197679"/>
                </a:lnTo>
                <a:lnTo>
                  <a:pt x="625958" y="201540"/>
                </a:lnTo>
                <a:lnTo>
                  <a:pt x="625958" y="203496"/>
                </a:lnTo>
                <a:lnTo>
                  <a:pt x="625958" y="205426"/>
                </a:lnTo>
                <a:lnTo>
                  <a:pt x="625958" y="207096"/>
                </a:lnTo>
                <a:lnTo>
                  <a:pt x="625958" y="209026"/>
                </a:lnTo>
                <a:lnTo>
                  <a:pt x="625734" y="210983"/>
                </a:lnTo>
                <a:lnTo>
                  <a:pt x="625734" y="212078"/>
                </a:lnTo>
                <a:lnTo>
                  <a:pt x="625734" y="212626"/>
                </a:lnTo>
                <a:lnTo>
                  <a:pt x="625734" y="215130"/>
                </a:lnTo>
                <a:lnTo>
                  <a:pt x="625734" y="218730"/>
                </a:lnTo>
                <a:lnTo>
                  <a:pt x="625734" y="220660"/>
                </a:lnTo>
                <a:lnTo>
                  <a:pt x="625734" y="220947"/>
                </a:lnTo>
                <a:lnTo>
                  <a:pt x="625734" y="221756"/>
                </a:lnTo>
                <a:lnTo>
                  <a:pt x="625958" y="224260"/>
                </a:lnTo>
                <a:lnTo>
                  <a:pt x="625958" y="225095"/>
                </a:lnTo>
                <a:lnTo>
                  <a:pt x="625958" y="225643"/>
                </a:lnTo>
                <a:lnTo>
                  <a:pt x="625958" y="227026"/>
                </a:lnTo>
                <a:lnTo>
                  <a:pt x="625958" y="228408"/>
                </a:lnTo>
                <a:lnTo>
                  <a:pt x="625958" y="230338"/>
                </a:lnTo>
                <a:lnTo>
                  <a:pt x="625958" y="232269"/>
                </a:lnTo>
                <a:lnTo>
                  <a:pt x="625958" y="233938"/>
                </a:lnTo>
                <a:lnTo>
                  <a:pt x="625958" y="235869"/>
                </a:lnTo>
                <a:lnTo>
                  <a:pt x="625958" y="237799"/>
                </a:lnTo>
                <a:lnTo>
                  <a:pt x="625958" y="240016"/>
                </a:lnTo>
                <a:lnTo>
                  <a:pt x="625958" y="240564"/>
                </a:lnTo>
                <a:lnTo>
                  <a:pt x="625958" y="241686"/>
                </a:lnTo>
                <a:lnTo>
                  <a:pt x="625958" y="243877"/>
                </a:lnTo>
                <a:lnTo>
                  <a:pt x="625958" y="245807"/>
                </a:lnTo>
                <a:lnTo>
                  <a:pt x="625958" y="246929"/>
                </a:lnTo>
                <a:lnTo>
                  <a:pt x="625958" y="274215"/>
                </a:lnTo>
                <a:lnTo>
                  <a:pt x="625958" y="274501"/>
                </a:lnTo>
                <a:lnTo>
                  <a:pt x="625958" y="281649"/>
                </a:lnTo>
                <a:lnTo>
                  <a:pt x="625958" y="286058"/>
                </a:lnTo>
                <a:lnTo>
                  <a:pt x="625958" y="287701"/>
                </a:lnTo>
                <a:lnTo>
                  <a:pt x="625958" y="291822"/>
                </a:lnTo>
                <a:lnTo>
                  <a:pt x="625958" y="293466"/>
                </a:lnTo>
                <a:lnTo>
                  <a:pt x="625958" y="295396"/>
                </a:lnTo>
                <a:lnTo>
                  <a:pt x="625958" y="297326"/>
                </a:lnTo>
                <a:lnTo>
                  <a:pt x="625958" y="299257"/>
                </a:lnTo>
                <a:lnTo>
                  <a:pt x="625958" y="309143"/>
                </a:lnTo>
                <a:lnTo>
                  <a:pt x="625958" y="324482"/>
                </a:lnTo>
                <a:lnTo>
                  <a:pt x="625958" y="332151"/>
                </a:lnTo>
                <a:lnTo>
                  <a:pt x="625958" y="337916"/>
                </a:lnTo>
                <a:lnTo>
                  <a:pt x="625958" y="349941"/>
                </a:lnTo>
                <a:lnTo>
                  <a:pt x="625734" y="378897"/>
                </a:lnTo>
                <a:lnTo>
                  <a:pt x="625734" y="379444"/>
                </a:lnTo>
                <a:lnTo>
                  <a:pt x="625734" y="389253"/>
                </a:lnTo>
                <a:lnTo>
                  <a:pt x="625734" y="390348"/>
                </a:lnTo>
                <a:lnTo>
                  <a:pt x="625734" y="400704"/>
                </a:lnTo>
                <a:lnTo>
                  <a:pt x="625734" y="406417"/>
                </a:lnTo>
                <a:lnTo>
                  <a:pt x="625958" y="412677"/>
                </a:lnTo>
                <a:lnTo>
                  <a:pt x="625958" y="417008"/>
                </a:lnTo>
                <a:lnTo>
                  <a:pt x="625734" y="429790"/>
                </a:lnTo>
                <a:lnTo>
                  <a:pt x="625734" y="434668"/>
                </a:lnTo>
                <a:lnTo>
                  <a:pt x="625734" y="449589"/>
                </a:lnTo>
                <a:lnTo>
                  <a:pt x="625734" y="477735"/>
                </a:lnTo>
                <a:lnTo>
                  <a:pt x="625958" y="482327"/>
                </a:lnTo>
                <a:lnTo>
                  <a:pt x="625734" y="482613"/>
                </a:lnTo>
                <a:lnTo>
                  <a:pt x="625734" y="482874"/>
                </a:lnTo>
                <a:lnTo>
                  <a:pt x="625734" y="483422"/>
                </a:lnTo>
                <a:lnTo>
                  <a:pt x="625734" y="498552"/>
                </a:lnTo>
                <a:lnTo>
                  <a:pt x="625734" y="499621"/>
                </a:lnTo>
                <a:lnTo>
                  <a:pt x="625734" y="503664"/>
                </a:lnTo>
                <a:lnTo>
                  <a:pt x="625734" y="513108"/>
                </a:lnTo>
                <a:lnTo>
                  <a:pt x="625734" y="516864"/>
                </a:lnTo>
                <a:lnTo>
                  <a:pt x="625734" y="518768"/>
                </a:lnTo>
                <a:lnTo>
                  <a:pt x="625734" y="519029"/>
                </a:lnTo>
                <a:lnTo>
                  <a:pt x="625734" y="522003"/>
                </a:lnTo>
                <a:lnTo>
                  <a:pt x="625734" y="533846"/>
                </a:lnTo>
                <a:lnTo>
                  <a:pt x="625734" y="552914"/>
                </a:lnTo>
                <a:lnTo>
                  <a:pt x="625734" y="559645"/>
                </a:lnTo>
                <a:lnTo>
                  <a:pt x="625734" y="570366"/>
                </a:lnTo>
                <a:lnTo>
                  <a:pt x="625734" y="570887"/>
                </a:lnTo>
                <a:lnTo>
                  <a:pt x="625734" y="571435"/>
                </a:lnTo>
                <a:lnTo>
                  <a:pt x="625734" y="571983"/>
                </a:lnTo>
                <a:lnTo>
                  <a:pt x="625734" y="576522"/>
                </a:lnTo>
                <a:lnTo>
                  <a:pt x="625734" y="604903"/>
                </a:lnTo>
                <a:lnTo>
                  <a:pt x="625734" y="648127"/>
                </a:lnTo>
                <a:lnTo>
                  <a:pt x="625734" y="648675"/>
                </a:lnTo>
                <a:lnTo>
                  <a:pt x="625734" y="648936"/>
                </a:lnTo>
                <a:lnTo>
                  <a:pt x="625507" y="655849"/>
                </a:lnTo>
                <a:lnTo>
                  <a:pt x="625734" y="657727"/>
                </a:lnTo>
                <a:lnTo>
                  <a:pt x="625734" y="669700"/>
                </a:lnTo>
                <a:lnTo>
                  <a:pt x="625734" y="676065"/>
                </a:lnTo>
                <a:lnTo>
                  <a:pt x="625507" y="677135"/>
                </a:lnTo>
                <a:lnTo>
                  <a:pt x="625507" y="679535"/>
                </a:lnTo>
                <a:lnTo>
                  <a:pt x="625507" y="679795"/>
                </a:lnTo>
                <a:lnTo>
                  <a:pt x="625507" y="683500"/>
                </a:lnTo>
                <a:lnTo>
                  <a:pt x="625507" y="683787"/>
                </a:lnTo>
                <a:lnTo>
                  <a:pt x="625507" y="685639"/>
                </a:lnTo>
                <a:lnTo>
                  <a:pt x="625507" y="706064"/>
                </a:lnTo>
                <a:lnTo>
                  <a:pt x="625507" y="716655"/>
                </a:lnTo>
                <a:lnTo>
                  <a:pt x="625507" y="723280"/>
                </a:lnTo>
                <a:lnTo>
                  <a:pt x="625507" y="725915"/>
                </a:lnTo>
                <a:lnTo>
                  <a:pt x="625507" y="744697"/>
                </a:lnTo>
                <a:lnTo>
                  <a:pt x="600702" y="744436"/>
                </a:lnTo>
                <a:lnTo>
                  <a:pt x="598220" y="744436"/>
                </a:lnTo>
                <a:lnTo>
                  <a:pt x="597993" y="744436"/>
                </a:lnTo>
                <a:lnTo>
                  <a:pt x="577246" y="744436"/>
                </a:lnTo>
                <a:lnTo>
                  <a:pt x="573639" y="744436"/>
                </a:lnTo>
                <a:lnTo>
                  <a:pt x="573414" y="744436"/>
                </a:lnTo>
                <a:lnTo>
                  <a:pt x="572737" y="744436"/>
                </a:lnTo>
                <a:lnTo>
                  <a:pt x="572286" y="744436"/>
                </a:lnTo>
                <a:lnTo>
                  <a:pt x="571157" y="744436"/>
                </a:lnTo>
                <a:lnTo>
                  <a:pt x="570031" y="744436"/>
                </a:lnTo>
                <a:lnTo>
                  <a:pt x="560785" y="744436"/>
                </a:lnTo>
                <a:lnTo>
                  <a:pt x="544999" y="744436"/>
                </a:lnTo>
                <a:lnTo>
                  <a:pt x="540940" y="744436"/>
                </a:lnTo>
                <a:lnTo>
                  <a:pt x="531467" y="744436"/>
                </a:lnTo>
                <a:lnTo>
                  <a:pt x="531243" y="744436"/>
                </a:lnTo>
                <a:lnTo>
                  <a:pt x="526957" y="744436"/>
                </a:lnTo>
                <a:lnTo>
                  <a:pt x="522448" y="744436"/>
                </a:lnTo>
                <a:lnTo>
                  <a:pt x="522221" y="744436"/>
                </a:lnTo>
                <a:lnTo>
                  <a:pt x="507113" y="744436"/>
                </a:lnTo>
                <a:lnTo>
                  <a:pt x="500121" y="744436"/>
                </a:lnTo>
                <a:lnTo>
                  <a:pt x="492679" y="744436"/>
                </a:lnTo>
                <a:lnTo>
                  <a:pt x="472607" y="744697"/>
                </a:lnTo>
                <a:lnTo>
                  <a:pt x="455017" y="744436"/>
                </a:lnTo>
                <a:lnTo>
                  <a:pt x="439909" y="744436"/>
                </a:lnTo>
                <a:lnTo>
                  <a:pt x="436301" y="744436"/>
                </a:lnTo>
                <a:lnTo>
                  <a:pt x="430212" y="744436"/>
                </a:lnTo>
                <a:lnTo>
                  <a:pt x="425926" y="744697"/>
                </a:lnTo>
                <a:lnTo>
                  <a:pt x="423447" y="744697"/>
                </a:lnTo>
                <a:lnTo>
                  <a:pt x="421868" y="744697"/>
                </a:lnTo>
                <a:lnTo>
                  <a:pt x="421417" y="744697"/>
                </a:lnTo>
                <a:lnTo>
                  <a:pt x="420288" y="744697"/>
                </a:lnTo>
                <a:lnTo>
                  <a:pt x="420064" y="744697"/>
                </a:lnTo>
                <a:lnTo>
                  <a:pt x="417809" y="744697"/>
                </a:lnTo>
                <a:lnTo>
                  <a:pt x="416456" y="744697"/>
                </a:lnTo>
                <a:lnTo>
                  <a:pt x="413975" y="744697"/>
                </a:lnTo>
                <a:lnTo>
                  <a:pt x="405857" y="744697"/>
                </a:lnTo>
                <a:lnTo>
                  <a:pt x="400443" y="742584"/>
                </a:lnTo>
                <a:lnTo>
                  <a:pt x="374285" y="732802"/>
                </a:lnTo>
                <a:lnTo>
                  <a:pt x="365039" y="729358"/>
                </a:lnTo>
                <a:lnTo>
                  <a:pt x="353311" y="724872"/>
                </a:lnTo>
                <a:lnTo>
                  <a:pt x="346547" y="722211"/>
                </a:lnTo>
                <a:lnTo>
                  <a:pt x="330534" y="716394"/>
                </a:lnTo>
                <a:lnTo>
                  <a:pt x="307759" y="707916"/>
                </a:lnTo>
                <a:lnTo>
                  <a:pt x="278892" y="697299"/>
                </a:lnTo>
                <a:lnTo>
                  <a:pt x="266038" y="692525"/>
                </a:lnTo>
                <a:lnTo>
                  <a:pt x="264910" y="692264"/>
                </a:lnTo>
                <a:lnTo>
                  <a:pt x="263557" y="691743"/>
                </a:lnTo>
                <a:lnTo>
                  <a:pt x="262204" y="691221"/>
                </a:lnTo>
                <a:lnTo>
                  <a:pt x="239653" y="682978"/>
                </a:lnTo>
                <a:lnTo>
                  <a:pt x="211464" y="672883"/>
                </a:lnTo>
                <a:lnTo>
                  <a:pt x="183499" y="663048"/>
                </a:lnTo>
                <a:lnTo>
                  <a:pt x="173575" y="659318"/>
                </a:lnTo>
                <a:lnTo>
                  <a:pt x="160949" y="654518"/>
                </a:lnTo>
                <a:lnTo>
                  <a:pt x="143583" y="648127"/>
                </a:lnTo>
                <a:lnTo>
                  <a:pt x="115620" y="638006"/>
                </a:lnTo>
                <a:lnTo>
                  <a:pt x="112464" y="636676"/>
                </a:lnTo>
                <a:lnTo>
                  <a:pt x="92843" y="629476"/>
                </a:lnTo>
                <a:lnTo>
                  <a:pt x="61497" y="617998"/>
                </a:lnTo>
                <a:lnTo>
                  <a:pt x="34434" y="608112"/>
                </a:lnTo>
                <a:lnTo>
                  <a:pt x="27443" y="605712"/>
                </a:lnTo>
                <a:lnTo>
                  <a:pt x="21354" y="603573"/>
                </a:lnTo>
                <a:lnTo>
                  <a:pt x="20228" y="603312"/>
                </a:lnTo>
                <a:lnTo>
                  <a:pt x="18197" y="602503"/>
                </a:lnTo>
                <a:lnTo>
                  <a:pt x="10755" y="599816"/>
                </a:lnTo>
                <a:lnTo>
                  <a:pt x="8951" y="599034"/>
                </a:lnTo>
                <a:lnTo>
                  <a:pt x="7147" y="598486"/>
                </a:lnTo>
                <a:lnTo>
                  <a:pt x="6472" y="598225"/>
                </a:lnTo>
                <a:lnTo>
                  <a:pt x="6245" y="598225"/>
                </a:lnTo>
                <a:lnTo>
                  <a:pt x="6021" y="598225"/>
                </a:lnTo>
                <a:lnTo>
                  <a:pt x="5116" y="597678"/>
                </a:lnTo>
                <a:lnTo>
                  <a:pt x="3764" y="597417"/>
                </a:lnTo>
                <a:lnTo>
                  <a:pt x="383" y="596086"/>
                </a:lnTo>
                <a:lnTo>
                  <a:pt x="383" y="595799"/>
                </a:lnTo>
                <a:lnTo>
                  <a:pt x="607" y="595278"/>
                </a:lnTo>
                <a:lnTo>
                  <a:pt x="383" y="594730"/>
                </a:lnTo>
                <a:lnTo>
                  <a:pt x="156" y="594469"/>
                </a:lnTo>
                <a:lnTo>
                  <a:pt x="156" y="594208"/>
                </a:lnTo>
                <a:lnTo>
                  <a:pt x="156" y="594208"/>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13" name="CA">
            <a:extLst>
              <a:ext uri="{FF2B5EF4-FFF2-40B4-BE49-F238E27FC236}">
                <a16:creationId xmlns:a16="http://schemas.microsoft.com/office/drawing/2014/main" id="{D0015A7B-B70E-F326-E865-66503D6869B3}"/>
              </a:ext>
            </a:extLst>
          </p:cNvPr>
          <p:cNvSpPr/>
          <p:nvPr/>
        </p:nvSpPr>
        <p:spPr>
          <a:xfrm>
            <a:off x="2665103" y="3553538"/>
            <a:ext cx="1019211" cy="1184788"/>
          </a:xfrm>
          <a:custGeom>
            <a:avLst/>
            <a:gdLst>
              <a:gd name="connsiteX0" fmla="*/ 666264 w 1178481"/>
              <a:gd name="connsiteY0" fmla="*/ 1301223 h 1369933"/>
              <a:gd name="connsiteX1" fmla="*/ 666741 w 1178481"/>
              <a:gd name="connsiteY1" fmla="*/ 1301526 h 1369933"/>
              <a:gd name="connsiteX2" fmla="*/ 666741 w 1178481"/>
              <a:gd name="connsiteY2" fmla="*/ 1302078 h 1369933"/>
              <a:gd name="connsiteX3" fmla="*/ 667695 w 1178481"/>
              <a:gd name="connsiteY3" fmla="*/ 1302078 h 1369933"/>
              <a:gd name="connsiteX4" fmla="*/ 668408 w 1178481"/>
              <a:gd name="connsiteY4" fmla="*/ 1301526 h 1369933"/>
              <a:gd name="connsiteX5" fmla="*/ 669125 w 1178481"/>
              <a:gd name="connsiteY5" fmla="*/ 1302078 h 1369933"/>
              <a:gd name="connsiteX6" fmla="*/ 669839 w 1178481"/>
              <a:gd name="connsiteY6" fmla="*/ 1302934 h 1369933"/>
              <a:gd name="connsiteX7" fmla="*/ 669839 w 1178481"/>
              <a:gd name="connsiteY7" fmla="*/ 1303512 h 1369933"/>
              <a:gd name="connsiteX8" fmla="*/ 670079 w 1178481"/>
              <a:gd name="connsiteY8" fmla="*/ 1304368 h 1369933"/>
              <a:gd name="connsiteX9" fmla="*/ 670316 w 1178481"/>
              <a:gd name="connsiteY9" fmla="*/ 1305499 h 1369933"/>
              <a:gd name="connsiteX10" fmla="*/ 670793 w 1178481"/>
              <a:gd name="connsiteY10" fmla="*/ 1305499 h 1369933"/>
              <a:gd name="connsiteX11" fmla="*/ 671510 w 1178481"/>
              <a:gd name="connsiteY11" fmla="*/ 1306078 h 1369933"/>
              <a:gd name="connsiteX12" fmla="*/ 671747 w 1178481"/>
              <a:gd name="connsiteY12" fmla="*/ 1306933 h 1369933"/>
              <a:gd name="connsiteX13" fmla="*/ 671987 w 1178481"/>
              <a:gd name="connsiteY13" fmla="*/ 1307788 h 1369933"/>
              <a:gd name="connsiteX14" fmla="*/ 672700 w 1178481"/>
              <a:gd name="connsiteY14" fmla="*/ 1308919 h 1369933"/>
              <a:gd name="connsiteX15" fmla="*/ 673417 w 1178481"/>
              <a:gd name="connsiteY15" fmla="*/ 1309498 h 1369933"/>
              <a:gd name="connsiteX16" fmla="*/ 673654 w 1178481"/>
              <a:gd name="connsiteY16" fmla="*/ 1310050 h 1369933"/>
              <a:gd name="connsiteX17" fmla="*/ 674848 w 1178481"/>
              <a:gd name="connsiteY17" fmla="*/ 1311181 h 1369933"/>
              <a:gd name="connsiteX18" fmla="*/ 675325 w 1178481"/>
              <a:gd name="connsiteY18" fmla="*/ 1312036 h 1369933"/>
              <a:gd name="connsiteX19" fmla="*/ 675564 w 1178481"/>
              <a:gd name="connsiteY19" fmla="*/ 1312615 h 1369933"/>
              <a:gd name="connsiteX20" fmla="*/ 677708 w 1178481"/>
              <a:gd name="connsiteY20" fmla="*/ 1315456 h 1369933"/>
              <a:gd name="connsiteX21" fmla="*/ 678902 w 1178481"/>
              <a:gd name="connsiteY21" fmla="*/ 1316891 h 1369933"/>
              <a:gd name="connsiteX22" fmla="*/ 679379 w 1178481"/>
              <a:gd name="connsiteY22" fmla="*/ 1317167 h 1369933"/>
              <a:gd name="connsiteX23" fmla="*/ 681047 w 1178481"/>
              <a:gd name="connsiteY23" fmla="*/ 1317746 h 1369933"/>
              <a:gd name="connsiteX24" fmla="*/ 681764 w 1178481"/>
              <a:gd name="connsiteY24" fmla="*/ 1318573 h 1369933"/>
              <a:gd name="connsiteX25" fmla="*/ 682477 w 1178481"/>
              <a:gd name="connsiteY25" fmla="*/ 1320008 h 1369933"/>
              <a:gd name="connsiteX26" fmla="*/ 686295 w 1178481"/>
              <a:gd name="connsiteY26" fmla="*/ 1323428 h 1369933"/>
              <a:gd name="connsiteX27" fmla="*/ 688202 w 1178481"/>
              <a:gd name="connsiteY27" fmla="*/ 1324835 h 1369933"/>
              <a:gd name="connsiteX28" fmla="*/ 689393 w 1178481"/>
              <a:gd name="connsiteY28" fmla="*/ 1325689 h 1369933"/>
              <a:gd name="connsiteX29" fmla="*/ 690587 w 1178481"/>
              <a:gd name="connsiteY29" fmla="*/ 1327124 h 1369933"/>
              <a:gd name="connsiteX30" fmla="*/ 692018 w 1178481"/>
              <a:gd name="connsiteY30" fmla="*/ 1328255 h 1369933"/>
              <a:gd name="connsiteX31" fmla="*/ 694402 w 1178481"/>
              <a:gd name="connsiteY31" fmla="*/ 1330793 h 1369933"/>
              <a:gd name="connsiteX32" fmla="*/ 693448 w 1178481"/>
              <a:gd name="connsiteY32" fmla="*/ 1331372 h 1369933"/>
              <a:gd name="connsiteX33" fmla="*/ 692731 w 1178481"/>
              <a:gd name="connsiteY33" fmla="*/ 1330793 h 1369933"/>
              <a:gd name="connsiteX34" fmla="*/ 691541 w 1178481"/>
              <a:gd name="connsiteY34" fmla="*/ 1330517 h 1369933"/>
              <a:gd name="connsiteX35" fmla="*/ 691064 w 1178481"/>
              <a:gd name="connsiteY35" fmla="*/ 1330242 h 1369933"/>
              <a:gd name="connsiteX36" fmla="*/ 690110 w 1178481"/>
              <a:gd name="connsiteY36" fmla="*/ 1329966 h 1369933"/>
              <a:gd name="connsiteX37" fmla="*/ 688916 w 1178481"/>
              <a:gd name="connsiteY37" fmla="*/ 1330517 h 1369933"/>
              <a:gd name="connsiteX38" fmla="*/ 688439 w 1178481"/>
              <a:gd name="connsiteY38" fmla="*/ 1330793 h 1369933"/>
              <a:gd name="connsiteX39" fmla="*/ 687963 w 1178481"/>
              <a:gd name="connsiteY39" fmla="*/ 1331951 h 1369933"/>
              <a:gd name="connsiteX40" fmla="*/ 687249 w 1178481"/>
              <a:gd name="connsiteY40" fmla="*/ 1332227 h 1369933"/>
              <a:gd name="connsiteX41" fmla="*/ 686533 w 1178481"/>
              <a:gd name="connsiteY41" fmla="*/ 1332503 h 1369933"/>
              <a:gd name="connsiteX42" fmla="*/ 686056 w 1178481"/>
              <a:gd name="connsiteY42" fmla="*/ 1332778 h 1369933"/>
              <a:gd name="connsiteX43" fmla="*/ 685341 w 1178481"/>
              <a:gd name="connsiteY43" fmla="*/ 1333358 h 1369933"/>
              <a:gd name="connsiteX44" fmla="*/ 685102 w 1178481"/>
              <a:gd name="connsiteY44" fmla="*/ 1333082 h 1369933"/>
              <a:gd name="connsiteX45" fmla="*/ 684864 w 1178481"/>
              <a:gd name="connsiteY45" fmla="*/ 1332227 h 1369933"/>
              <a:gd name="connsiteX46" fmla="*/ 684625 w 1178481"/>
              <a:gd name="connsiteY46" fmla="*/ 1331648 h 1369933"/>
              <a:gd name="connsiteX47" fmla="*/ 683908 w 1178481"/>
              <a:gd name="connsiteY47" fmla="*/ 1331372 h 1369933"/>
              <a:gd name="connsiteX48" fmla="*/ 683194 w 1178481"/>
              <a:gd name="connsiteY48" fmla="*/ 1330517 h 1369933"/>
              <a:gd name="connsiteX49" fmla="*/ 682954 w 1178481"/>
              <a:gd name="connsiteY49" fmla="*/ 1330793 h 1369933"/>
              <a:gd name="connsiteX50" fmla="*/ 682717 w 1178481"/>
              <a:gd name="connsiteY50" fmla="*/ 1330793 h 1369933"/>
              <a:gd name="connsiteX51" fmla="*/ 682001 w 1178481"/>
              <a:gd name="connsiteY51" fmla="*/ 1329966 h 1369933"/>
              <a:gd name="connsiteX52" fmla="*/ 681287 w 1178481"/>
              <a:gd name="connsiteY52" fmla="*/ 1329386 h 1369933"/>
              <a:gd name="connsiteX53" fmla="*/ 680333 w 1178481"/>
              <a:gd name="connsiteY53" fmla="*/ 1328807 h 1369933"/>
              <a:gd name="connsiteX54" fmla="*/ 680093 w 1178481"/>
              <a:gd name="connsiteY54" fmla="*/ 1328255 h 1369933"/>
              <a:gd name="connsiteX55" fmla="*/ 678662 w 1178481"/>
              <a:gd name="connsiteY55" fmla="*/ 1327676 h 1369933"/>
              <a:gd name="connsiteX56" fmla="*/ 678185 w 1178481"/>
              <a:gd name="connsiteY56" fmla="*/ 1327400 h 1369933"/>
              <a:gd name="connsiteX57" fmla="*/ 678185 w 1178481"/>
              <a:gd name="connsiteY57" fmla="*/ 1326821 h 1369933"/>
              <a:gd name="connsiteX58" fmla="*/ 677708 w 1178481"/>
              <a:gd name="connsiteY58" fmla="*/ 1326545 h 1369933"/>
              <a:gd name="connsiteX59" fmla="*/ 676995 w 1178481"/>
              <a:gd name="connsiteY59" fmla="*/ 1326545 h 1369933"/>
              <a:gd name="connsiteX60" fmla="*/ 676995 w 1178481"/>
              <a:gd name="connsiteY60" fmla="*/ 1325965 h 1369933"/>
              <a:gd name="connsiteX61" fmla="*/ 676755 w 1178481"/>
              <a:gd name="connsiteY61" fmla="*/ 1325110 h 1369933"/>
              <a:gd name="connsiteX62" fmla="*/ 676041 w 1178481"/>
              <a:gd name="connsiteY62" fmla="*/ 1324283 h 1369933"/>
              <a:gd name="connsiteX63" fmla="*/ 676041 w 1178481"/>
              <a:gd name="connsiteY63" fmla="*/ 1323704 h 1369933"/>
              <a:gd name="connsiteX64" fmla="*/ 676279 w 1178481"/>
              <a:gd name="connsiteY64" fmla="*/ 1322849 h 1369933"/>
              <a:gd name="connsiteX65" fmla="*/ 674848 w 1178481"/>
              <a:gd name="connsiteY65" fmla="*/ 1321718 h 1369933"/>
              <a:gd name="connsiteX66" fmla="*/ 674131 w 1178481"/>
              <a:gd name="connsiteY66" fmla="*/ 1320587 h 1369933"/>
              <a:gd name="connsiteX67" fmla="*/ 673417 w 1178481"/>
              <a:gd name="connsiteY67" fmla="*/ 1319152 h 1369933"/>
              <a:gd name="connsiteX68" fmla="*/ 672700 w 1178481"/>
              <a:gd name="connsiteY68" fmla="*/ 1319152 h 1369933"/>
              <a:gd name="connsiteX69" fmla="*/ 672224 w 1178481"/>
              <a:gd name="connsiteY69" fmla="*/ 1318297 h 1369933"/>
              <a:gd name="connsiteX70" fmla="*/ 672464 w 1178481"/>
              <a:gd name="connsiteY70" fmla="*/ 1318022 h 1369933"/>
              <a:gd name="connsiteX71" fmla="*/ 672224 w 1178481"/>
              <a:gd name="connsiteY71" fmla="*/ 1317443 h 1369933"/>
              <a:gd name="connsiteX72" fmla="*/ 671747 w 1178481"/>
              <a:gd name="connsiteY72" fmla="*/ 1317443 h 1369933"/>
              <a:gd name="connsiteX73" fmla="*/ 671987 w 1178481"/>
              <a:gd name="connsiteY73" fmla="*/ 1316587 h 1369933"/>
              <a:gd name="connsiteX74" fmla="*/ 671747 w 1178481"/>
              <a:gd name="connsiteY74" fmla="*/ 1315733 h 1369933"/>
              <a:gd name="connsiteX75" fmla="*/ 671270 w 1178481"/>
              <a:gd name="connsiteY75" fmla="*/ 1315456 h 1369933"/>
              <a:gd name="connsiteX76" fmla="*/ 671033 w 1178481"/>
              <a:gd name="connsiteY76" fmla="*/ 1313470 h 1369933"/>
              <a:gd name="connsiteX77" fmla="*/ 670556 w 1178481"/>
              <a:gd name="connsiteY77" fmla="*/ 1312891 h 1369933"/>
              <a:gd name="connsiteX78" fmla="*/ 670316 w 1178481"/>
              <a:gd name="connsiteY78" fmla="*/ 1312036 h 1369933"/>
              <a:gd name="connsiteX79" fmla="*/ 669125 w 1178481"/>
              <a:gd name="connsiteY79" fmla="*/ 1311181 h 1369933"/>
              <a:gd name="connsiteX80" fmla="*/ 668408 w 1178481"/>
              <a:gd name="connsiteY80" fmla="*/ 1309774 h 1369933"/>
              <a:gd name="connsiteX81" fmla="*/ 668171 w 1178481"/>
              <a:gd name="connsiteY81" fmla="*/ 1308643 h 1369933"/>
              <a:gd name="connsiteX82" fmla="*/ 668171 w 1178481"/>
              <a:gd name="connsiteY82" fmla="*/ 1308064 h 1369933"/>
              <a:gd name="connsiteX83" fmla="*/ 667931 w 1178481"/>
              <a:gd name="connsiteY83" fmla="*/ 1307788 h 1369933"/>
              <a:gd name="connsiteX84" fmla="*/ 667218 w 1178481"/>
              <a:gd name="connsiteY84" fmla="*/ 1305499 h 1369933"/>
              <a:gd name="connsiteX85" fmla="*/ 666978 w 1178481"/>
              <a:gd name="connsiteY85" fmla="*/ 1304644 h 1369933"/>
              <a:gd name="connsiteX86" fmla="*/ 666502 w 1178481"/>
              <a:gd name="connsiteY86" fmla="*/ 1304644 h 1369933"/>
              <a:gd name="connsiteX87" fmla="*/ 666025 w 1178481"/>
              <a:gd name="connsiteY87" fmla="*/ 1304092 h 1369933"/>
              <a:gd name="connsiteX88" fmla="*/ 665308 w 1178481"/>
              <a:gd name="connsiteY88" fmla="*/ 1304368 h 1369933"/>
              <a:gd name="connsiteX89" fmla="*/ 665071 w 1178481"/>
              <a:gd name="connsiteY89" fmla="*/ 1304092 h 1369933"/>
              <a:gd name="connsiteX90" fmla="*/ 664831 w 1178481"/>
              <a:gd name="connsiteY90" fmla="*/ 1301802 h 1369933"/>
              <a:gd name="connsiteX91" fmla="*/ 558955 w 1178481"/>
              <a:gd name="connsiteY91" fmla="*/ 1267322 h 1369933"/>
              <a:gd name="connsiteX92" fmla="*/ 559432 w 1178481"/>
              <a:gd name="connsiteY92" fmla="*/ 1267322 h 1369933"/>
              <a:gd name="connsiteX93" fmla="*/ 559669 w 1178481"/>
              <a:gd name="connsiteY93" fmla="*/ 1267322 h 1369933"/>
              <a:gd name="connsiteX94" fmla="*/ 560145 w 1178481"/>
              <a:gd name="connsiteY94" fmla="*/ 1267598 h 1369933"/>
              <a:gd name="connsiteX95" fmla="*/ 560622 w 1178481"/>
              <a:gd name="connsiteY95" fmla="*/ 1267874 h 1369933"/>
              <a:gd name="connsiteX96" fmla="*/ 561816 w 1178481"/>
              <a:gd name="connsiteY96" fmla="*/ 1268729 h 1369933"/>
              <a:gd name="connsiteX97" fmla="*/ 562293 w 1178481"/>
              <a:gd name="connsiteY97" fmla="*/ 1269033 h 1369933"/>
              <a:gd name="connsiteX98" fmla="*/ 563010 w 1178481"/>
              <a:gd name="connsiteY98" fmla="*/ 1269584 h 1369933"/>
              <a:gd name="connsiteX99" fmla="*/ 563010 w 1178481"/>
              <a:gd name="connsiteY99" fmla="*/ 1269888 h 1369933"/>
              <a:gd name="connsiteX100" fmla="*/ 563487 w 1178481"/>
              <a:gd name="connsiteY100" fmla="*/ 1269888 h 1369933"/>
              <a:gd name="connsiteX101" fmla="*/ 564201 w 1178481"/>
              <a:gd name="connsiteY101" fmla="*/ 1269888 h 1369933"/>
              <a:gd name="connsiteX102" fmla="*/ 564441 w 1178481"/>
              <a:gd name="connsiteY102" fmla="*/ 1269584 h 1369933"/>
              <a:gd name="connsiteX103" fmla="*/ 564677 w 1178481"/>
              <a:gd name="connsiteY103" fmla="*/ 1270163 h 1369933"/>
              <a:gd name="connsiteX104" fmla="*/ 566347 w 1178481"/>
              <a:gd name="connsiteY104" fmla="*/ 1270743 h 1369933"/>
              <a:gd name="connsiteX105" fmla="*/ 566824 w 1178481"/>
              <a:gd name="connsiteY105" fmla="*/ 1270743 h 1369933"/>
              <a:gd name="connsiteX106" fmla="*/ 567539 w 1178481"/>
              <a:gd name="connsiteY106" fmla="*/ 1271019 h 1369933"/>
              <a:gd name="connsiteX107" fmla="*/ 568255 w 1178481"/>
              <a:gd name="connsiteY107" fmla="*/ 1272178 h 1369933"/>
              <a:gd name="connsiteX108" fmla="*/ 569445 w 1178481"/>
              <a:gd name="connsiteY108" fmla="*/ 1273308 h 1369933"/>
              <a:gd name="connsiteX109" fmla="*/ 569922 w 1178481"/>
              <a:gd name="connsiteY109" fmla="*/ 1273887 h 1369933"/>
              <a:gd name="connsiteX110" fmla="*/ 570399 w 1178481"/>
              <a:gd name="connsiteY110" fmla="*/ 1274742 h 1369933"/>
              <a:gd name="connsiteX111" fmla="*/ 570399 w 1178481"/>
              <a:gd name="connsiteY111" fmla="*/ 1275294 h 1369933"/>
              <a:gd name="connsiteX112" fmla="*/ 570162 w 1178481"/>
              <a:gd name="connsiteY112" fmla="*/ 1275597 h 1369933"/>
              <a:gd name="connsiteX113" fmla="*/ 569922 w 1178481"/>
              <a:gd name="connsiteY113" fmla="*/ 1276149 h 1369933"/>
              <a:gd name="connsiteX114" fmla="*/ 569208 w 1178481"/>
              <a:gd name="connsiteY114" fmla="*/ 1276149 h 1369933"/>
              <a:gd name="connsiteX115" fmla="*/ 568969 w 1178481"/>
              <a:gd name="connsiteY115" fmla="*/ 1276149 h 1369933"/>
              <a:gd name="connsiteX116" fmla="*/ 568493 w 1178481"/>
              <a:gd name="connsiteY116" fmla="*/ 1276453 h 1369933"/>
              <a:gd name="connsiteX117" fmla="*/ 568016 w 1178481"/>
              <a:gd name="connsiteY117" fmla="*/ 1276729 h 1369933"/>
              <a:gd name="connsiteX118" fmla="*/ 567778 w 1178481"/>
              <a:gd name="connsiteY118" fmla="*/ 1276729 h 1369933"/>
              <a:gd name="connsiteX119" fmla="*/ 567301 w 1178481"/>
              <a:gd name="connsiteY119" fmla="*/ 1276729 h 1369933"/>
              <a:gd name="connsiteX120" fmla="*/ 567062 w 1178481"/>
              <a:gd name="connsiteY120" fmla="*/ 1276729 h 1369933"/>
              <a:gd name="connsiteX121" fmla="*/ 566824 w 1178481"/>
              <a:gd name="connsiteY121" fmla="*/ 1276729 h 1369933"/>
              <a:gd name="connsiteX122" fmla="*/ 566347 w 1178481"/>
              <a:gd name="connsiteY122" fmla="*/ 1277005 h 1369933"/>
              <a:gd name="connsiteX123" fmla="*/ 565394 w 1178481"/>
              <a:gd name="connsiteY123" fmla="*/ 1276729 h 1369933"/>
              <a:gd name="connsiteX124" fmla="*/ 565154 w 1178481"/>
              <a:gd name="connsiteY124" fmla="*/ 1276453 h 1369933"/>
              <a:gd name="connsiteX125" fmla="*/ 563964 w 1178481"/>
              <a:gd name="connsiteY125" fmla="*/ 1276149 h 1369933"/>
              <a:gd name="connsiteX126" fmla="*/ 563724 w 1178481"/>
              <a:gd name="connsiteY126" fmla="*/ 1276149 h 1369933"/>
              <a:gd name="connsiteX127" fmla="*/ 563487 w 1178481"/>
              <a:gd name="connsiteY127" fmla="*/ 1276453 h 1369933"/>
              <a:gd name="connsiteX128" fmla="*/ 563247 w 1178481"/>
              <a:gd name="connsiteY128" fmla="*/ 1276453 h 1369933"/>
              <a:gd name="connsiteX129" fmla="*/ 562770 w 1178481"/>
              <a:gd name="connsiteY129" fmla="*/ 1275873 h 1369933"/>
              <a:gd name="connsiteX130" fmla="*/ 562293 w 1178481"/>
              <a:gd name="connsiteY130" fmla="*/ 1276149 h 1369933"/>
              <a:gd name="connsiteX131" fmla="*/ 562053 w 1178481"/>
              <a:gd name="connsiteY131" fmla="*/ 1275873 h 1369933"/>
              <a:gd name="connsiteX132" fmla="*/ 561816 w 1178481"/>
              <a:gd name="connsiteY132" fmla="*/ 1275873 h 1369933"/>
              <a:gd name="connsiteX133" fmla="*/ 561339 w 1178481"/>
              <a:gd name="connsiteY133" fmla="*/ 1275873 h 1369933"/>
              <a:gd name="connsiteX134" fmla="*/ 560622 w 1178481"/>
              <a:gd name="connsiteY134" fmla="*/ 1275018 h 1369933"/>
              <a:gd name="connsiteX135" fmla="*/ 560145 w 1178481"/>
              <a:gd name="connsiteY135" fmla="*/ 1275018 h 1369933"/>
              <a:gd name="connsiteX136" fmla="*/ 559432 w 1178481"/>
              <a:gd name="connsiteY136" fmla="*/ 1274742 h 1369933"/>
              <a:gd name="connsiteX137" fmla="*/ 558716 w 1178481"/>
              <a:gd name="connsiteY137" fmla="*/ 1274742 h 1369933"/>
              <a:gd name="connsiteX138" fmla="*/ 558478 w 1178481"/>
              <a:gd name="connsiteY138" fmla="*/ 1274438 h 1369933"/>
              <a:gd name="connsiteX139" fmla="*/ 558239 w 1178481"/>
              <a:gd name="connsiteY139" fmla="*/ 1274438 h 1369933"/>
              <a:gd name="connsiteX140" fmla="*/ 557524 w 1178481"/>
              <a:gd name="connsiteY140" fmla="*/ 1274438 h 1369933"/>
              <a:gd name="connsiteX141" fmla="*/ 557524 w 1178481"/>
              <a:gd name="connsiteY141" fmla="*/ 1274163 h 1369933"/>
              <a:gd name="connsiteX142" fmla="*/ 557285 w 1178481"/>
              <a:gd name="connsiteY142" fmla="*/ 1273887 h 1369933"/>
              <a:gd name="connsiteX143" fmla="*/ 557047 w 1178481"/>
              <a:gd name="connsiteY143" fmla="*/ 1273887 h 1369933"/>
              <a:gd name="connsiteX144" fmla="*/ 556094 w 1178481"/>
              <a:gd name="connsiteY144" fmla="*/ 1273032 h 1369933"/>
              <a:gd name="connsiteX145" fmla="*/ 556094 w 1178481"/>
              <a:gd name="connsiteY145" fmla="*/ 1272729 h 1369933"/>
              <a:gd name="connsiteX146" fmla="*/ 555378 w 1178481"/>
              <a:gd name="connsiteY146" fmla="*/ 1272453 h 1369933"/>
              <a:gd name="connsiteX147" fmla="*/ 555378 w 1178481"/>
              <a:gd name="connsiteY147" fmla="*/ 1272178 h 1369933"/>
              <a:gd name="connsiteX148" fmla="*/ 555618 w 1178481"/>
              <a:gd name="connsiteY148" fmla="*/ 1272178 h 1369933"/>
              <a:gd name="connsiteX149" fmla="*/ 555141 w 1178481"/>
              <a:gd name="connsiteY149" fmla="*/ 1271322 h 1369933"/>
              <a:gd name="connsiteX150" fmla="*/ 554901 w 1178481"/>
              <a:gd name="connsiteY150" fmla="*/ 1271019 h 1369933"/>
              <a:gd name="connsiteX151" fmla="*/ 554424 w 1178481"/>
              <a:gd name="connsiteY151" fmla="*/ 1271019 h 1369933"/>
              <a:gd name="connsiteX152" fmla="*/ 554424 w 1178481"/>
              <a:gd name="connsiteY152" fmla="*/ 1270439 h 1369933"/>
              <a:gd name="connsiteX153" fmla="*/ 554424 w 1178481"/>
              <a:gd name="connsiteY153" fmla="*/ 1270163 h 1369933"/>
              <a:gd name="connsiteX154" fmla="*/ 553947 w 1178481"/>
              <a:gd name="connsiteY154" fmla="*/ 1268177 h 1369933"/>
              <a:gd name="connsiteX155" fmla="*/ 554187 w 1178481"/>
              <a:gd name="connsiteY155" fmla="*/ 1268177 h 1369933"/>
              <a:gd name="connsiteX156" fmla="*/ 554664 w 1178481"/>
              <a:gd name="connsiteY156" fmla="*/ 1268453 h 1369933"/>
              <a:gd name="connsiteX157" fmla="*/ 555141 w 1178481"/>
              <a:gd name="connsiteY157" fmla="*/ 1268729 h 1369933"/>
              <a:gd name="connsiteX158" fmla="*/ 555618 w 1178481"/>
              <a:gd name="connsiteY158" fmla="*/ 1269033 h 1369933"/>
              <a:gd name="connsiteX159" fmla="*/ 555855 w 1178481"/>
              <a:gd name="connsiteY159" fmla="*/ 1269033 h 1369933"/>
              <a:gd name="connsiteX160" fmla="*/ 556331 w 1178481"/>
              <a:gd name="connsiteY160" fmla="*/ 1269033 h 1369933"/>
              <a:gd name="connsiteX161" fmla="*/ 556570 w 1178481"/>
              <a:gd name="connsiteY161" fmla="*/ 1268729 h 1369933"/>
              <a:gd name="connsiteX162" fmla="*/ 557047 w 1178481"/>
              <a:gd name="connsiteY162" fmla="*/ 1268453 h 1369933"/>
              <a:gd name="connsiteX163" fmla="*/ 557047 w 1178481"/>
              <a:gd name="connsiteY163" fmla="*/ 1267874 h 1369933"/>
              <a:gd name="connsiteX164" fmla="*/ 557524 w 1178481"/>
              <a:gd name="connsiteY164" fmla="*/ 1267874 h 1369933"/>
              <a:gd name="connsiteX165" fmla="*/ 557524 w 1178481"/>
              <a:gd name="connsiteY165" fmla="*/ 1268177 h 1369933"/>
              <a:gd name="connsiteX166" fmla="*/ 557762 w 1178481"/>
              <a:gd name="connsiteY166" fmla="*/ 1267874 h 1369933"/>
              <a:gd name="connsiteX167" fmla="*/ 558001 w 1178481"/>
              <a:gd name="connsiteY167" fmla="*/ 1267874 h 1369933"/>
              <a:gd name="connsiteX168" fmla="*/ 558239 w 1178481"/>
              <a:gd name="connsiteY168" fmla="*/ 1267874 h 1369933"/>
              <a:gd name="connsiteX169" fmla="*/ 558478 w 1178481"/>
              <a:gd name="connsiteY169" fmla="*/ 1267874 h 1369933"/>
              <a:gd name="connsiteX170" fmla="*/ 558955 w 1178481"/>
              <a:gd name="connsiteY170" fmla="*/ 1267598 h 1369933"/>
              <a:gd name="connsiteX171" fmla="*/ 665308 w 1178481"/>
              <a:gd name="connsiteY171" fmla="*/ 1240732 h 1369933"/>
              <a:gd name="connsiteX172" fmla="*/ 665548 w 1178481"/>
              <a:gd name="connsiteY172" fmla="*/ 1240732 h 1369933"/>
              <a:gd name="connsiteX173" fmla="*/ 666265 w 1178481"/>
              <a:gd name="connsiteY173" fmla="*/ 1240732 h 1369933"/>
              <a:gd name="connsiteX174" fmla="*/ 667695 w 1178481"/>
              <a:gd name="connsiteY174" fmla="*/ 1241311 h 1369933"/>
              <a:gd name="connsiteX175" fmla="*/ 668408 w 1178481"/>
              <a:gd name="connsiteY175" fmla="*/ 1241008 h 1369933"/>
              <a:gd name="connsiteX176" fmla="*/ 669602 w 1178481"/>
              <a:gd name="connsiteY176" fmla="*/ 1241008 h 1369933"/>
              <a:gd name="connsiteX177" fmla="*/ 671033 w 1178481"/>
              <a:gd name="connsiteY177" fmla="*/ 1241311 h 1369933"/>
              <a:gd name="connsiteX178" fmla="*/ 672464 w 1178481"/>
              <a:gd name="connsiteY178" fmla="*/ 1241311 h 1369933"/>
              <a:gd name="connsiteX179" fmla="*/ 673177 w 1178481"/>
              <a:gd name="connsiteY179" fmla="*/ 1241008 h 1369933"/>
              <a:gd name="connsiteX180" fmla="*/ 673654 w 1178481"/>
              <a:gd name="connsiteY180" fmla="*/ 1241311 h 1369933"/>
              <a:gd name="connsiteX181" fmla="*/ 674131 w 1178481"/>
              <a:gd name="connsiteY181" fmla="*/ 1242167 h 1369933"/>
              <a:gd name="connsiteX182" fmla="*/ 674371 w 1178481"/>
              <a:gd name="connsiteY182" fmla="*/ 1242443 h 1369933"/>
              <a:gd name="connsiteX183" fmla="*/ 674848 w 1178481"/>
              <a:gd name="connsiteY183" fmla="*/ 1242443 h 1369933"/>
              <a:gd name="connsiteX184" fmla="*/ 675085 w 1178481"/>
              <a:gd name="connsiteY184" fmla="*/ 1243021 h 1369933"/>
              <a:gd name="connsiteX185" fmla="*/ 676279 w 1178481"/>
              <a:gd name="connsiteY185" fmla="*/ 1243876 h 1369933"/>
              <a:gd name="connsiteX186" fmla="*/ 677233 w 1178481"/>
              <a:gd name="connsiteY186" fmla="*/ 1244180 h 1369933"/>
              <a:gd name="connsiteX187" fmla="*/ 677472 w 1178481"/>
              <a:gd name="connsiteY187" fmla="*/ 1244732 h 1369933"/>
              <a:gd name="connsiteX188" fmla="*/ 677710 w 1178481"/>
              <a:gd name="connsiteY188" fmla="*/ 1245035 h 1369933"/>
              <a:gd name="connsiteX189" fmla="*/ 677472 w 1178481"/>
              <a:gd name="connsiteY189" fmla="*/ 1245587 h 1369933"/>
              <a:gd name="connsiteX190" fmla="*/ 677949 w 1178481"/>
              <a:gd name="connsiteY190" fmla="*/ 1245587 h 1369933"/>
              <a:gd name="connsiteX191" fmla="*/ 678425 w 1178481"/>
              <a:gd name="connsiteY191" fmla="*/ 1245587 h 1369933"/>
              <a:gd name="connsiteX192" fmla="*/ 678902 w 1178481"/>
              <a:gd name="connsiteY192" fmla="*/ 1245311 h 1369933"/>
              <a:gd name="connsiteX193" fmla="*/ 679139 w 1178481"/>
              <a:gd name="connsiteY193" fmla="*/ 1245035 h 1369933"/>
              <a:gd name="connsiteX194" fmla="*/ 679616 w 1178481"/>
              <a:gd name="connsiteY194" fmla="*/ 1244732 h 1369933"/>
              <a:gd name="connsiteX195" fmla="*/ 680093 w 1178481"/>
              <a:gd name="connsiteY195" fmla="*/ 1244732 h 1369933"/>
              <a:gd name="connsiteX196" fmla="*/ 680570 w 1178481"/>
              <a:gd name="connsiteY196" fmla="*/ 1245587 h 1369933"/>
              <a:gd name="connsiteX197" fmla="*/ 681047 w 1178481"/>
              <a:gd name="connsiteY197" fmla="*/ 1245587 h 1369933"/>
              <a:gd name="connsiteX198" fmla="*/ 682718 w 1178481"/>
              <a:gd name="connsiteY198" fmla="*/ 1246745 h 1369933"/>
              <a:gd name="connsiteX199" fmla="*/ 683431 w 1178481"/>
              <a:gd name="connsiteY199" fmla="*/ 1247021 h 1369933"/>
              <a:gd name="connsiteX200" fmla="*/ 683908 w 1178481"/>
              <a:gd name="connsiteY200" fmla="*/ 1247601 h 1369933"/>
              <a:gd name="connsiteX201" fmla="*/ 684148 w 1178481"/>
              <a:gd name="connsiteY201" fmla="*/ 1247601 h 1369933"/>
              <a:gd name="connsiteX202" fmla="*/ 684865 w 1178481"/>
              <a:gd name="connsiteY202" fmla="*/ 1247601 h 1369933"/>
              <a:gd name="connsiteX203" fmla="*/ 685102 w 1178481"/>
              <a:gd name="connsiteY203" fmla="*/ 1247877 h 1369933"/>
              <a:gd name="connsiteX204" fmla="*/ 685579 w 1178481"/>
              <a:gd name="connsiteY204" fmla="*/ 1247601 h 1369933"/>
              <a:gd name="connsiteX205" fmla="*/ 686295 w 1178481"/>
              <a:gd name="connsiteY205" fmla="*/ 1247601 h 1369933"/>
              <a:gd name="connsiteX206" fmla="*/ 687963 w 1178481"/>
              <a:gd name="connsiteY206" fmla="*/ 1248456 h 1369933"/>
              <a:gd name="connsiteX207" fmla="*/ 688440 w 1178481"/>
              <a:gd name="connsiteY207" fmla="*/ 1248456 h 1369933"/>
              <a:gd name="connsiteX208" fmla="*/ 689633 w 1178481"/>
              <a:gd name="connsiteY208" fmla="*/ 1249310 h 1369933"/>
              <a:gd name="connsiteX209" fmla="*/ 690110 w 1178481"/>
              <a:gd name="connsiteY209" fmla="*/ 1249034 h 1369933"/>
              <a:gd name="connsiteX210" fmla="*/ 691064 w 1178481"/>
              <a:gd name="connsiteY210" fmla="*/ 1250166 h 1369933"/>
              <a:gd name="connsiteX211" fmla="*/ 691778 w 1178481"/>
              <a:gd name="connsiteY211" fmla="*/ 1249890 h 1369933"/>
              <a:gd name="connsiteX212" fmla="*/ 692495 w 1178481"/>
              <a:gd name="connsiteY212" fmla="*/ 1250166 h 1369933"/>
              <a:gd name="connsiteX213" fmla="*/ 692731 w 1178481"/>
              <a:gd name="connsiteY213" fmla="*/ 1250469 h 1369933"/>
              <a:gd name="connsiteX214" fmla="*/ 692731 w 1178481"/>
              <a:gd name="connsiteY214" fmla="*/ 1251324 h 1369933"/>
              <a:gd name="connsiteX215" fmla="*/ 692495 w 1178481"/>
              <a:gd name="connsiteY215" fmla="*/ 1251876 h 1369933"/>
              <a:gd name="connsiteX216" fmla="*/ 692731 w 1178481"/>
              <a:gd name="connsiteY216" fmla="*/ 1253035 h 1369933"/>
              <a:gd name="connsiteX217" fmla="*/ 692971 w 1178481"/>
              <a:gd name="connsiteY217" fmla="*/ 1253035 h 1369933"/>
              <a:gd name="connsiteX218" fmla="*/ 693925 w 1178481"/>
              <a:gd name="connsiteY218" fmla="*/ 1253889 h 1369933"/>
              <a:gd name="connsiteX219" fmla="*/ 694642 w 1178481"/>
              <a:gd name="connsiteY219" fmla="*/ 1255020 h 1369933"/>
              <a:gd name="connsiteX220" fmla="*/ 696787 w 1178481"/>
              <a:gd name="connsiteY220" fmla="*/ 1257310 h 1369933"/>
              <a:gd name="connsiteX221" fmla="*/ 697026 w 1178481"/>
              <a:gd name="connsiteY221" fmla="*/ 1257613 h 1369933"/>
              <a:gd name="connsiteX222" fmla="*/ 697264 w 1178481"/>
              <a:gd name="connsiteY222" fmla="*/ 1258165 h 1369933"/>
              <a:gd name="connsiteX223" fmla="*/ 697740 w 1178481"/>
              <a:gd name="connsiteY223" fmla="*/ 1258469 h 1369933"/>
              <a:gd name="connsiteX224" fmla="*/ 697979 w 1178481"/>
              <a:gd name="connsiteY224" fmla="*/ 1259019 h 1369933"/>
              <a:gd name="connsiteX225" fmla="*/ 698456 w 1178481"/>
              <a:gd name="connsiteY225" fmla="*/ 1259323 h 1369933"/>
              <a:gd name="connsiteX226" fmla="*/ 698693 w 1178481"/>
              <a:gd name="connsiteY226" fmla="*/ 1259599 h 1369933"/>
              <a:gd name="connsiteX227" fmla="*/ 699410 w 1178481"/>
              <a:gd name="connsiteY227" fmla="*/ 1260454 h 1369933"/>
              <a:gd name="connsiteX228" fmla="*/ 699410 w 1178481"/>
              <a:gd name="connsiteY228" fmla="*/ 1261034 h 1369933"/>
              <a:gd name="connsiteX229" fmla="*/ 699647 w 1178481"/>
              <a:gd name="connsiteY229" fmla="*/ 1261888 h 1369933"/>
              <a:gd name="connsiteX230" fmla="*/ 699887 w 1178481"/>
              <a:gd name="connsiteY230" fmla="*/ 1262468 h 1369933"/>
              <a:gd name="connsiteX231" fmla="*/ 699887 w 1178481"/>
              <a:gd name="connsiteY231" fmla="*/ 1263020 h 1369933"/>
              <a:gd name="connsiteX232" fmla="*/ 699887 w 1178481"/>
              <a:gd name="connsiteY232" fmla="*/ 1263874 h 1369933"/>
              <a:gd name="connsiteX233" fmla="*/ 699647 w 1178481"/>
              <a:gd name="connsiteY233" fmla="*/ 1264177 h 1369933"/>
              <a:gd name="connsiteX234" fmla="*/ 699170 w 1178481"/>
              <a:gd name="connsiteY234" fmla="*/ 1264177 h 1369933"/>
              <a:gd name="connsiteX235" fmla="*/ 698693 w 1178481"/>
              <a:gd name="connsiteY235" fmla="*/ 1265033 h 1369933"/>
              <a:gd name="connsiteX236" fmla="*/ 697740 w 1178481"/>
              <a:gd name="connsiteY236" fmla="*/ 1265309 h 1369933"/>
              <a:gd name="connsiteX237" fmla="*/ 695596 w 1178481"/>
              <a:gd name="connsiteY237" fmla="*/ 1264453 h 1369933"/>
              <a:gd name="connsiteX238" fmla="*/ 694402 w 1178481"/>
              <a:gd name="connsiteY238" fmla="*/ 1263323 h 1369933"/>
              <a:gd name="connsiteX239" fmla="*/ 693685 w 1178481"/>
              <a:gd name="connsiteY239" fmla="*/ 1263020 h 1369933"/>
              <a:gd name="connsiteX240" fmla="*/ 692731 w 1178481"/>
              <a:gd name="connsiteY240" fmla="*/ 1262744 h 1369933"/>
              <a:gd name="connsiteX241" fmla="*/ 692018 w 1178481"/>
              <a:gd name="connsiteY241" fmla="*/ 1262468 h 1369933"/>
              <a:gd name="connsiteX242" fmla="*/ 690824 w 1178481"/>
              <a:gd name="connsiteY242" fmla="*/ 1262468 h 1369933"/>
              <a:gd name="connsiteX243" fmla="*/ 689870 w 1178481"/>
              <a:gd name="connsiteY243" fmla="*/ 1262468 h 1369933"/>
              <a:gd name="connsiteX244" fmla="*/ 688679 w 1178481"/>
              <a:gd name="connsiteY244" fmla="*/ 1262468 h 1369933"/>
              <a:gd name="connsiteX245" fmla="*/ 688202 w 1178481"/>
              <a:gd name="connsiteY245" fmla="*/ 1262164 h 1369933"/>
              <a:gd name="connsiteX246" fmla="*/ 687487 w 1178481"/>
              <a:gd name="connsiteY246" fmla="*/ 1262468 h 1369933"/>
              <a:gd name="connsiteX247" fmla="*/ 686295 w 1178481"/>
              <a:gd name="connsiteY247" fmla="*/ 1262744 h 1369933"/>
              <a:gd name="connsiteX248" fmla="*/ 685579 w 1178481"/>
              <a:gd name="connsiteY248" fmla="*/ 1262468 h 1369933"/>
              <a:gd name="connsiteX249" fmla="*/ 684865 w 1178481"/>
              <a:gd name="connsiteY249" fmla="*/ 1262468 h 1369933"/>
              <a:gd name="connsiteX250" fmla="*/ 684385 w 1178481"/>
              <a:gd name="connsiteY250" fmla="*/ 1262744 h 1369933"/>
              <a:gd name="connsiteX251" fmla="*/ 682718 w 1178481"/>
              <a:gd name="connsiteY251" fmla="*/ 1262164 h 1369933"/>
              <a:gd name="connsiteX252" fmla="*/ 681524 w 1178481"/>
              <a:gd name="connsiteY252" fmla="*/ 1261613 h 1369933"/>
              <a:gd name="connsiteX253" fmla="*/ 680570 w 1178481"/>
              <a:gd name="connsiteY253" fmla="*/ 1260454 h 1369933"/>
              <a:gd name="connsiteX254" fmla="*/ 679616 w 1178481"/>
              <a:gd name="connsiteY254" fmla="*/ 1259019 h 1369933"/>
              <a:gd name="connsiteX255" fmla="*/ 679139 w 1178481"/>
              <a:gd name="connsiteY255" fmla="*/ 1258165 h 1369933"/>
              <a:gd name="connsiteX256" fmla="*/ 678902 w 1178481"/>
              <a:gd name="connsiteY256" fmla="*/ 1257310 h 1369933"/>
              <a:gd name="connsiteX257" fmla="*/ 678902 w 1178481"/>
              <a:gd name="connsiteY257" fmla="*/ 1257034 h 1369933"/>
              <a:gd name="connsiteX258" fmla="*/ 679139 w 1178481"/>
              <a:gd name="connsiteY258" fmla="*/ 1256178 h 1369933"/>
              <a:gd name="connsiteX259" fmla="*/ 679616 w 1178481"/>
              <a:gd name="connsiteY259" fmla="*/ 1255600 h 1369933"/>
              <a:gd name="connsiteX260" fmla="*/ 679139 w 1178481"/>
              <a:gd name="connsiteY260" fmla="*/ 1255324 h 1369933"/>
              <a:gd name="connsiteX261" fmla="*/ 679856 w 1178481"/>
              <a:gd name="connsiteY261" fmla="*/ 1254744 h 1369933"/>
              <a:gd name="connsiteX262" fmla="*/ 679616 w 1178481"/>
              <a:gd name="connsiteY262" fmla="*/ 1254165 h 1369933"/>
              <a:gd name="connsiteX263" fmla="*/ 680093 w 1178481"/>
              <a:gd name="connsiteY263" fmla="*/ 1253889 h 1369933"/>
              <a:gd name="connsiteX264" fmla="*/ 680333 w 1178481"/>
              <a:gd name="connsiteY264" fmla="*/ 1253889 h 1369933"/>
              <a:gd name="connsiteX265" fmla="*/ 680333 w 1178481"/>
              <a:gd name="connsiteY265" fmla="*/ 1253311 h 1369933"/>
              <a:gd name="connsiteX266" fmla="*/ 680093 w 1178481"/>
              <a:gd name="connsiteY266" fmla="*/ 1253311 h 1369933"/>
              <a:gd name="connsiteX267" fmla="*/ 679856 w 1178481"/>
              <a:gd name="connsiteY267" fmla="*/ 1253035 h 1369933"/>
              <a:gd name="connsiteX268" fmla="*/ 679616 w 1178481"/>
              <a:gd name="connsiteY268" fmla="*/ 1251876 h 1369933"/>
              <a:gd name="connsiteX269" fmla="*/ 679139 w 1178481"/>
              <a:gd name="connsiteY269" fmla="*/ 1251324 h 1369933"/>
              <a:gd name="connsiteX270" fmla="*/ 679139 w 1178481"/>
              <a:gd name="connsiteY270" fmla="*/ 1250745 h 1369933"/>
              <a:gd name="connsiteX271" fmla="*/ 679139 w 1178481"/>
              <a:gd name="connsiteY271" fmla="*/ 1250166 h 1369933"/>
              <a:gd name="connsiteX272" fmla="*/ 679379 w 1178481"/>
              <a:gd name="connsiteY272" fmla="*/ 1249890 h 1369933"/>
              <a:gd name="connsiteX273" fmla="*/ 678902 w 1178481"/>
              <a:gd name="connsiteY273" fmla="*/ 1249614 h 1369933"/>
              <a:gd name="connsiteX274" fmla="*/ 678902 w 1178481"/>
              <a:gd name="connsiteY274" fmla="*/ 1248731 h 1369933"/>
              <a:gd name="connsiteX275" fmla="*/ 678186 w 1178481"/>
              <a:gd name="connsiteY275" fmla="*/ 1248456 h 1369933"/>
              <a:gd name="connsiteX276" fmla="*/ 677710 w 1178481"/>
              <a:gd name="connsiteY276" fmla="*/ 1248456 h 1369933"/>
              <a:gd name="connsiteX277" fmla="*/ 677233 w 1178481"/>
              <a:gd name="connsiteY277" fmla="*/ 1248180 h 1369933"/>
              <a:gd name="connsiteX278" fmla="*/ 676756 w 1178481"/>
              <a:gd name="connsiteY278" fmla="*/ 1247877 h 1369933"/>
              <a:gd name="connsiteX279" fmla="*/ 676279 w 1178481"/>
              <a:gd name="connsiteY279" fmla="*/ 1247325 h 1369933"/>
              <a:gd name="connsiteX280" fmla="*/ 676042 w 1178481"/>
              <a:gd name="connsiteY280" fmla="*/ 1247601 h 1369933"/>
              <a:gd name="connsiteX281" fmla="*/ 676042 w 1178481"/>
              <a:gd name="connsiteY281" fmla="*/ 1248180 h 1369933"/>
              <a:gd name="connsiteX282" fmla="*/ 675802 w 1178481"/>
              <a:gd name="connsiteY282" fmla="*/ 1248456 h 1369933"/>
              <a:gd name="connsiteX283" fmla="*/ 675802 w 1178481"/>
              <a:gd name="connsiteY283" fmla="*/ 1248180 h 1369933"/>
              <a:gd name="connsiteX284" fmla="*/ 674848 w 1178481"/>
              <a:gd name="connsiteY284" fmla="*/ 1247325 h 1369933"/>
              <a:gd name="connsiteX285" fmla="*/ 673654 w 1178481"/>
              <a:gd name="connsiteY285" fmla="*/ 1247601 h 1369933"/>
              <a:gd name="connsiteX286" fmla="*/ 673417 w 1178481"/>
              <a:gd name="connsiteY286" fmla="*/ 1247325 h 1369933"/>
              <a:gd name="connsiteX287" fmla="*/ 673417 w 1178481"/>
              <a:gd name="connsiteY287" fmla="*/ 1246745 h 1369933"/>
              <a:gd name="connsiteX288" fmla="*/ 672701 w 1178481"/>
              <a:gd name="connsiteY288" fmla="*/ 1246745 h 1369933"/>
              <a:gd name="connsiteX289" fmla="*/ 672464 w 1178481"/>
              <a:gd name="connsiteY289" fmla="*/ 1246745 h 1369933"/>
              <a:gd name="connsiteX290" fmla="*/ 671987 w 1178481"/>
              <a:gd name="connsiteY290" fmla="*/ 1246469 h 1369933"/>
              <a:gd name="connsiteX291" fmla="*/ 671510 w 1178481"/>
              <a:gd name="connsiteY291" fmla="*/ 1246469 h 1369933"/>
              <a:gd name="connsiteX292" fmla="*/ 671270 w 1178481"/>
              <a:gd name="connsiteY292" fmla="*/ 1247021 h 1369933"/>
              <a:gd name="connsiteX293" fmla="*/ 670793 w 1178481"/>
              <a:gd name="connsiteY293" fmla="*/ 1246745 h 1369933"/>
              <a:gd name="connsiteX294" fmla="*/ 670316 w 1178481"/>
              <a:gd name="connsiteY294" fmla="*/ 1246745 h 1369933"/>
              <a:gd name="connsiteX295" fmla="*/ 670079 w 1178481"/>
              <a:gd name="connsiteY295" fmla="*/ 1246469 h 1369933"/>
              <a:gd name="connsiteX296" fmla="*/ 669362 w 1178481"/>
              <a:gd name="connsiteY296" fmla="*/ 1246166 h 1369933"/>
              <a:gd name="connsiteX297" fmla="*/ 668885 w 1178481"/>
              <a:gd name="connsiteY297" fmla="*/ 1245890 h 1369933"/>
              <a:gd name="connsiteX298" fmla="*/ 669125 w 1178481"/>
              <a:gd name="connsiteY298" fmla="*/ 1245587 h 1369933"/>
              <a:gd name="connsiteX299" fmla="*/ 668885 w 1178481"/>
              <a:gd name="connsiteY299" fmla="*/ 1244732 h 1369933"/>
              <a:gd name="connsiteX300" fmla="*/ 668408 w 1178481"/>
              <a:gd name="connsiteY300" fmla="*/ 1244732 h 1369933"/>
              <a:gd name="connsiteX301" fmla="*/ 667695 w 1178481"/>
              <a:gd name="connsiteY301" fmla="*/ 1243876 h 1369933"/>
              <a:gd name="connsiteX302" fmla="*/ 667218 w 1178481"/>
              <a:gd name="connsiteY302" fmla="*/ 1243021 h 1369933"/>
              <a:gd name="connsiteX303" fmla="*/ 666979 w 1178481"/>
              <a:gd name="connsiteY303" fmla="*/ 1243021 h 1369933"/>
              <a:gd name="connsiteX304" fmla="*/ 666741 w 1178481"/>
              <a:gd name="connsiteY304" fmla="*/ 1242443 h 1369933"/>
              <a:gd name="connsiteX305" fmla="*/ 666741 w 1178481"/>
              <a:gd name="connsiteY305" fmla="*/ 1242167 h 1369933"/>
              <a:gd name="connsiteX306" fmla="*/ 666025 w 1178481"/>
              <a:gd name="connsiteY306" fmla="*/ 1241891 h 1369933"/>
              <a:gd name="connsiteX307" fmla="*/ 665785 w 1178481"/>
              <a:gd name="connsiteY307" fmla="*/ 1241311 h 1369933"/>
              <a:gd name="connsiteX308" fmla="*/ 499100 w 1178481"/>
              <a:gd name="connsiteY308" fmla="*/ 1163526 h 1369933"/>
              <a:gd name="connsiteX309" fmla="*/ 499340 w 1178481"/>
              <a:gd name="connsiteY309" fmla="*/ 1163526 h 1369933"/>
              <a:gd name="connsiteX310" fmla="*/ 500531 w 1178481"/>
              <a:gd name="connsiteY310" fmla="*/ 1163802 h 1369933"/>
              <a:gd name="connsiteX311" fmla="*/ 500294 w 1178481"/>
              <a:gd name="connsiteY311" fmla="*/ 1164381 h 1369933"/>
              <a:gd name="connsiteX312" fmla="*/ 500531 w 1178481"/>
              <a:gd name="connsiteY312" fmla="*/ 1164961 h 1369933"/>
              <a:gd name="connsiteX313" fmla="*/ 500531 w 1178481"/>
              <a:gd name="connsiteY313" fmla="*/ 1165264 h 1369933"/>
              <a:gd name="connsiteX314" fmla="*/ 500054 w 1178481"/>
              <a:gd name="connsiteY314" fmla="*/ 1165815 h 1369933"/>
              <a:gd name="connsiteX315" fmla="*/ 499817 w 1178481"/>
              <a:gd name="connsiteY315" fmla="*/ 1166974 h 1369933"/>
              <a:gd name="connsiteX316" fmla="*/ 500054 w 1178481"/>
              <a:gd name="connsiteY316" fmla="*/ 1167277 h 1369933"/>
              <a:gd name="connsiteX317" fmla="*/ 500294 w 1178481"/>
              <a:gd name="connsiteY317" fmla="*/ 1167857 h 1369933"/>
              <a:gd name="connsiteX318" fmla="*/ 500294 w 1178481"/>
              <a:gd name="connsiteY318" fmla="*/ 1168712 h 1369933"/>
              <a:gd name="connsiteX319" fmla="*/ 500771 w 1178481"/>
              <a:gd name="connsiteY319" fmla="*/ 1169567 h 1369933"/>
              <a:gd name="connsiteX320" fmla="*/ 501725 w 1178481"/>
              <a:gd name="connsiteY320" fmla="*/ 1170146 h 1369933"/>
              <a:gd name="connsiteX321" fmla="*/ 502438 w 1178481"/>
              <a:gd name="connsiteY321" fmla="*/ 1170422 h 1369933"/>
              <a:gd name="connsiteX322" fmla="*/ 502678 w 1178481"/>
              <a:gd name="connsiteY322" fmla="*/ 1170726 h 1369933"/>
              <a:gd name="connsiteX323" fmla="*/ 503869 w 1178481"/>
              <a:gd name="connsiteY323" fmla="*/ 1171002 h 1369933"/>
              <a:gd name="connsiteX324" fmla="*/ 504109 w 1178481"/>
              <a:gd name="connsiteY324" fmla="*/ 1171304 h 1369933"/>
              <a:gd name="connsiteX325" fmla="*/ 505063 w 1178481"/>
              <a:gd name="connsiteY325" fmla="*/ 1171581 h 1369933"/>
              <a:gd name="connsiteX326" fmla="*/ 507447 w 1178481"/>
              <a:gd name="connsiteY326" fmla="*/ 1171002 h 1369933"/>
              <a:gd name="connsiteX327" fmla="*/ 507924 w 1178481"/>
              <a:gd name="connsiteY327" fmla="*/ 1171002 h 1369933"/>
              <a:gd name="connsiteX328" fmla="*/ 507924 w 1178481"/>
              <a:gd name="connsiteY328" fmla="*/ 1171304 h 1369933"/>
              <a:gd name="connsiteX329" fmla="*/ 507924 w 1178481"/>
              <a:gd name="connsiteY329" fmla="*/ 1173015 h 1369933"/>
              <a:gd name="connsiteX330" fmla="*/ 508163 w 1178481"/>
              <a:gd name="connsiteY330" fmla="*/ 1174752 h 1369933"/>
              <a:gd name="connsiteX331" fmla="*/ 508878 w 1178481"/>
              <a:gd name="connsiteY331" fmla="*/ 1175608 h 1369933"/>
              <a:gd name="connsiteX332" fmla="*/ 508878 w 1178481"/>
              <a:gd name="connsiteY332" fmla="*/ 1176187 h 1369933"/>
              <a:gd name="connsiteX333" fmla="*/ 509117 w 1178481"/>
              <a:gd name="connsiteY333" fmla="*/ 1176767 h 1369933"/>
              <a:gd name="connsiteX334" fmla="*/ 508640 w 1178481"/>
              <a:gd name="connsiteY334" fmla="*/ 1176767 h 1369933"/>
              <a:gd name="connsiteX335" fmla="*/ 505540 w 1178481"/>
              <a:gd name="connsiteY335" fmla="*/ 1176767 h 1369933"/>
              <a:gd name="connsiteX336" fmla="*/ 503632 w 1178481"/>
              <a:gd name="connsiteY336" fmla="*/ 1177621 h 1369933"/>
              <a:gd name="connsiteX337" fmla="*/ 503155 w 1178481"/>
              <a:gd name="connsiteY337" fmla="*/ 1177621 h 1369933"/>
              <a:gd name="connsiteX338" fmla="*/ 503155 w 1178481"/>
              <a:gd name="connsiteY338" fmla="*/ 1177924 h 1369933"/>
              <a:gd name="connsiteX339" fmla="*/ 502202 w 1178481"/>
              <a:gd name="connsiteY339" fmla="*/ 1178780 h 1369933"/>
              <a:gd name="connsiteX340" fmla="*/ 501008 w 1178481"/>
              <a:gd name="connsiteY340" fmla="*/ 1179056 h 1369933"/>
              <a:gd name="connsiteX341" fmla="*/ 500771 w 1178481"/>
              <a:gd name="connsiteY341" fmla="*/ 1179634 h 1369933"/>
              <a:gd name="connsiteX342" fmla="*/ 500294 w 1178481"/>
              <a:gd name="connsiteY342" fmla="*/ 1179938 h 1369933"/>
              <a:gd name="connsiteX343" fmla="*/ 500054 w 1178481"/>
              <a:gd name="connsiteY343" fmla="*/ 1180214 h 1369933"/>
              <a:gd name="connsiteX344" fmla="*/ 500054 w 1178481"/>
              <a:gd name="connsiteY344" fmla="*/ 1180490 h 1369933"/>
              <a:gd name="connsiteX345" fmla="*/ 499817 w 1178481"/>
              <a:gd name="connsiteY345" fmla="*/ 1180490 h 1369933"/>
              <a:gd name="connsiteX346" fmla="*/ 499100 w 1178481"/>
              <a:gd name="connsiteY346" fmla="*/ 1180793 h 1369933"/>
              <a:gd name="connsiteX347" fmla="*/ 497909 w 1178481"/>
              <a:gd name="connsiteY347" fmla="*/ 1180793 h 1369933"/>
              <a:gd name="connsiteX348" fmla="*/ 497194 w 1178481"/>
              <a:gd name="connsiteY348" fmla="*/ 1180793 h 1369933"/>
              <a:gd name="connsiteX349" fmla="*/ 496717 w 1178481"/>
              <a:gd name="connsiteY349" fmla="*/ 1181373 h 1369933"/>
              <a:gd name="connsiteX350" fmla="*/ 495286 w 1178481"/>
              <a:gd name="connsiteY350" fmla="*/ 1181373 h 1369933"/>
              <a:gd name="connsiteX351" fmla="*/ 494332 w 1178481"/>
              <a:gd name="connsiteY351" fmla="*/ 1181373 h 1369933"/>
              <a:gd name="connsiteX352" fmla="*/ 493615 w 1178481"/>
              <a:gd name="connsiteY352" fmla="*/ 1181952 h 1369933"/>
              <a:gd name="connsiteX353" fmla="*/ 493138 w 1178481"/>
              <a:gd name="connsiteY353" fmla="*/ 1182806 h 1369933"/>
              <a:gd name="connsiteX354" fmla="*/ 492902 w 1178481"/>
              <a:gd name="connsiteY354" fmla="*/ 1183082 h 1369933"/>
              <a:gd name="connsiteX355" fmla="*/ 492425 w 1178481"/>
              <a:gd name="connsiteY355" fmla="*/ 1183386 h 1369933"/>
              <a:gd name="connsiteX356" fmla="*/ 491708 w 1178481"/>
              <a:gd name="connsiteY356" fmla="*/ 1183082 h 1369933"/>
              <a:gd name="connsiteX357" fmla="*/ 487177 w 1178481"/>
              <a:gd name="connsiteY357" fmla="*/ 1180214 h 1369933"/>
              <a:gd name="connsiteX358" fmla="*/ 486700 w 1178481"/>
              <a:gd name="connsiteY358" fmla="*/ 1180214 h 1369933"/>
              <a:gd name="connsiteX359" fmla="*/ 486223 w 1178481"/>
              <a:gd name="connsiteY359" fmla="*/ 1179938 h 1369933"/>
              <a:gd name="connsiteX360" fmla="*/ 485746 w 1178481"/>
              <a:gd name="connsiteY360" fmla="*/ 1179359 h 1369933"/>
              <a:gd name="connsiteX361" fmla="*/ 484792 w 1178481"/>
              <a:gd name="connsiteY361" fmla="*/ 1179056 h 1369933"/>
              <a:gd name="connsiteX362" fmla="*/ 485032 w 1178481"/>
              <a:gd name="connsiteY362" fmla="*/ 1178780 h 1369933"/>
              <a:gd name="connsiteX363" fmla="*/ 483839 w 1178481"/>
              <a:gd name="connsiteY363" fmla="*/ 1175911 h 1369933"/>
              <a:gd name="connsiteX364" fmla="*/ 483602 w 1178481"/>
              <a:gd name="connsiteY364" fmla="*/ 1175608 h 1369933"/>
              <a:gd name="connsiteX365" fmla="*/ 482885 w 1178481"/>
              <a:gd name="connsiteY365" fmla="*/ 1175332 h 1369933"/>
              <a:gd name="connsiteX366" fmla="*/ 482648 w 1178481"/>
              <a:gd name="connsiteY366" fmla="*/ 1174752 h 1369933"/>
              <a:gd name="connsiteX367" fmla="*/ 481694 w 1178481"/>
              <a:gd name="connsiteY367" fmla="*/ 1172435 h 1369933"/>
              <a:gd name="connsiteX368" fmla="*/ 480977 w 1178481"/>
              <a:gd name="connsiteY368" fmla="*/ 1171885 h 1369933"/>
              <a:gd name="connsiteX369" fmla="*/ 480500 w 1178481"/>
              <a:gd name="connsiteY369" fmla="*/ 1171581 h 1369933"/>
              <a:gd name="connsiteX370" fmla="*/ 480023 w 1178481"/>
              <a:gd name="connsiteY370" fmla="*/ 1170422 h 1369933"/>
              <a:gd name="connsiteX371" fmla="*/ 479310 w 1178481"/>
              <a:gd name="connsiteY371" fmla="*/ 1169870 h 1369933"/>
              <a:gd name="connsiteX372" fmla="*/ 478117 w 1178481"/>
              <a:gd name="connsiteY372" fmla="*/ 1169567 h 1369933"/>
              <a:gd name="connsiteX373" fmla="*/ 478117 w 1178481"/>
              <a:gd name="connsiteY373" fmla="*/ 1169291 h 1369933"/>
              <a:gd name="connsiteX374" fmla="*/ 477640 w 1178481"/>
              <a:gd name="connsiteY374" fmla="*/ 1168712 h 1369933"/>
              <a:gd name="connsiteX375" fmla="*/ 477400 w 1178481"/>
              <a:gd name="connsiteY375" fmla="*/ 1168987 h 1369933"/>
              <a:gd name="connsiteX376" fmla="*/ 477163 w 1178481"/>
              <a:gd name="connsiteY376" fmla="*/ 1168712 h 1369933"/>
              <a:gd name="connsiteX377" fmla="*/ 476923 w 1178481"/>
              <a:gd name="connsiteY377" fmla="*/ 1168409 h 1369933"/>
              <a:gd name="connsiteX378" fmla="*/ 477400 w 1178481"/>
              <a:gd name="connsiteY378" fmla="*/ 1168409 h 1369933"/>
              <a:gd name="connsiteX379" fmla="*/ 478117 w 1178481"/>
              <a:gd name="connsiteY379" fmla="*/ 1167553 h 1369933"/>
              <a:gd name="connsiteX380" fmla="*/ 478354 w 1178481"/>
              <a:gd name="connsiteY380" fmla="*/ 1167553 h 1369933"/>
              <a:gd name="connsiteX381" fmla="*/ 478833 w 1178481"/>
              <a:gd name="connsiteY381" fmla="*/ 1167553 h 1369933"/>
              <a:gd name="connsiteX382" fmla="*/ 479310 w 1178481"/>
              <a:gd name="connsiteY382" fmla="*/ 1167277 h 1369933"/>
              <a:gd name="connsiteX383" fmla="*/ 480263 w 1178481"/>
              <a:gd name="connsiteY383" fmla="*/ 1167277 h 1369933"/>
              <a:gd name="connsiteX384" fmla="*/ 481694 w 1178481"/>
              <a:gd name="connsiteY384" fmla="*/ 1167857 h 1369933"/>
              <a:gd name="connsiteX385" fmla="*/ 483125 w 1178481"/>
              <a:gd name="connsiteY385" fmla="*/ 1168133 h 1369933"/>
              <a:gd name="connsiteX386" fmla="*/ 483602 w 1178481"/>
              <a:gd name="connsiteY386" fmla="*/ 1168133 h 1369933"/>
              <a:gd name="connsiteX387" fmla="*/ 483839 w 1178481"/>
              <a:gd name="connsiteY387" fmla="*/ 1167857 h 1369933"/>
              <a:gd name="connsiteX388" fmla="*/ 484555 w 1178481"/>
              <a:gd name="connsiteY388" fmla="*/ 1167553 h 1369933"/>
              <a:gd name="connsiteX389" fmla="*/ 485032 w 1178481"/>
              <a:gd name="connsiteY389" fmla="*/ 1167857 h 1369933"/>
              <a:gd name="connsiteX390" fmla="*/ 485269 w 1178481"/>
              <a:gd name="connsiteY390" fmla="*/ 1167857 h 1369933"/>
              <a:gd name="connsiteX391" fmla="*/ 486463 w 1178481"/>
              <a:gd name="connsiteY391" fmla="*/ 1167553 h 1369933"/>
              <a:gd name="connsiteX392" fmla="*/ 487177 w 1178481"/>
              <a:gd name="connsiteY392" fmla="*/ 1166974 h 1369933"/>
              <a:gd name="connsiteX393" fmla="*/ 488133 w 1178481"/>
              <a:gd name="connsiteY393" fmla="*/ 1166120 h 1369933"/>
              <a:gd name="connsiteX394" fmla="*/ 488610 w 1178481"/>
              <a:gd name="connsiteY394" fmla="*/ 1165264 h 1369933"/>
              <a:gd name="connsiteX395" fmla="*/ 489563 w 1178481"/>
              <a:gd name="connsiteY395" fmla="*/ 1165264 h 1369933"/>
              <a:gd name="connsiteX396" fmla="*/ 490040 w 1178481"/>
              <a:gd name="connsiteY396" fmla="*/ 1164961 h 1369933"/>
              <a:gd name="connsiteX397" fmla="*/ 491471 w 1178481"/>
              <a:gd name="connsiteY397" fmla="*/ 1165540 h 1369933"/>
              <a:gd name="connsiteX398" fmla="*/ 491948 w 1178481"/>
              <a:gd name="connsiteY398" fmla="*/ 1165540 h 1369933"/>
              <a:gd name="connsiteX399" fmla="*/ 492425 w 1178481"/>
              <a:gd name="connsiteY399" fmla="*/ 1165815 h 1369933"/>
              <a:gd name="connsiteX400" fmla="*/ 495286 w 1178481"/>
              <a:gd name="connsiteY400" fmla="*/ 1166120 h 1369933"/>
              <a:gd name="connsiteX401" fmla="*/ 497194 w 1178481"/>
              <a:gd name="connsiteY401" fmla="*/ 1165264 h 1369933"/>
              <a:gd name="connsiteX402" fmla="*/ 497433 w 1178481"/>
              <a:gd name="connsiteY402" fmla="*/ 1164685 h 1369933"/>
              <a:gd name="connsiteX403" fmla="*/ 497909 w 1178481"/>
              <a:gd name="connsiteY403" fmla="*/ 1164685 h 1369933"/>
              <a:gd name="connsiteX404" fmla="*/ 498386 w 1178481"/>
              <a:gd name="connsiteY404" fmla="*/ 1164381 h 1369933"/>
              <a:gd name="connsiteX405" fmla="*/ 498386 w 1178481"/>
              <a:gd name="connsiteY405" fmla="*/ 1164105 h 1369933"/>
              <a:gd name="connsiteX406" fmla="*/ 514840 w 1178481"/>
              <a:gd name="connsiteY406" fmla="*/ 1158064 h 1369933"/>
              <a:gd name="connsiteX407" fmla="*/ 515554 w 1178481"/>
              <a:gd name="connsiteY407" fmla="*/ 1158064 h 1369933"/>
              <a:gd name="connsiteX408" fmla="*/ 518177 w 1178481"/>
              <a:gd name="connsiteY408" fmla="*/ 1158616 h 1369933"/>
              <a:gd name="connsiteX409" fmla="*/ 518894 w 1178481"/>
              <a:gd name="connsiteY409" fmla="*/ 1158340 h 1369933"/>
              <a:gd name="connsiteX410" fmla="*/ 521992 w 1178481"/>
              <a:gd name="connsiteY410" fmla="*/ 1158919 h 1369933"/>
              <a:gd name="connsiteX411" fmla="*/ 525571 w 1178481"/>
              <a:gd name="connsiteY411" fmla="*/ 1160353 h 1369933"/>
              <a:gd name="connsiteX412" fmla="*/ 526286 w 1178481"/>
              <a:gd name="connsiteY412" fmla="*/ 1161512 h 1369933"/>
              <a:gd name="connsiteX413" fmla="*/ 526763 w 1178481"/>
              <a:gd name="connsiteY413" fmla="*/ 1161209 h 1369933"/>
              <a:gd name="connsiteX414" fmla="*/ 527717 w 1178481"/>
              <a:gd name="connsiteY414" fmla="*/ 1161512 h 1369933"/>
              <a:gd name="connsiteX415" fmla="*/ 528431 w 1178481"/>
              <a:gd name="connsiteY415" fmla="*/ 1161209 h 1369933"/>
              <a:gd name="connsiteX416" fmla="*/ 528908 w 1178481"/>
              <a:gd name="connsiteY416" fmla="*/ 1160933 h 1369933"/>
              <a:gd name="connsiteX417" fmla="*/ 529625 w 1178481"/>
              <a:gd name="connsiteY417" fmla="*/ 1160657 h 1369933"/>
              <a:gd name="connsiteX418" fmla="*/ 531769 w 1178481"/>
              <a:gd name="connsiteY418" fmla="*/ 1161209 h 1369933"/>
              <a:gd name="connsiteX419" fmla="*/ 532486 w 1178481"/>
              <a:gd name="connsiteY419" fmla="*/ 1160933 h 1369933"/>
              <a:gd name="connsiteX420" fmla="*/ 532723 w 1178481"/>
              <a:gd name="connsiteY420" fmla="*/ 1160933 h 1369933"/>
              <a:gd name="connsiteX421" fmla="*/ 533200 w 1178481"/>
              <a:gd name="connsiteY421" fmla="*/ 1160657 h 1369933"/>
              <a:gd name="connsiteX422" fmla="*/ 533677 w 1178481"/>
              <a:gd name="connsiteY422" fmla="*/ 1160933 h 1369933"/>
              <a:gd name="connsiteX423" fmla="*/ 533677 w 1178481"/>
              <a:gd name="connsiteY423" fmla="*/ 1161209 h 1369933"/>
              <a:gd name="connsiteX424" fmla="*/ 534394 w 1178481"/>
              <a:gd name="connsiteY424" fmla="*/ 1161209 h 1369933"/>
              <a:gd name="connsiteX425" fmla="*/ 535586 w 1178481"/>
              <a:gd name="connsiteY425" fmla="*/ 1161788 h 1369933"/>
              <a:gd name="connsiteX426" fmla="*/ 536063 w 1178481"/>
              <a:gd name="connsiteY426" fmla="*/ 1162368 h 1369933"/>
              <a:gd name="connsiteX427" fmla="*/ 536300 w 1178481"/>
              <a:gd name="connsiteY427" fmla="*/ 1162092 h 1369933"/>
              <a:gd name="connsiteX428" fmla="*/ 537017 w 1178481"/>
              <a:gd name="connsiteY428" fmla="*/ 1162092 h 1369933"/>
              <a:gd name="connsiteX429" fmla="*/ 538448 w 1178481"/>
              <a:gd name="connsiteY429" fmla="*/ 1162671 h 1369933"/>
              <a:gd name="connsiteX430" fmla="*/ 539402 w 1178481"/>
              <a:gd name="connsiteY430" fmla="*/ 1163525 h 1369933"/>
              <a:gd name="connsiteX431" fmla="*/ 539879 w 1178481"/>
              <a:gd name="connsiteY431" fmla="*/ 1164105 h 1369933"/>
              <a:gd name="connsiteX432" fmla="*/ 540832 w 1178481"/>
              <a:gd name="connsiteY432" fmla="*/ 1164684 h 1369933"/>
              <a:gd name="connsiteX433" fmla="*/ 541309 w 1178481"/>
              <a:gd name="connsiteY433" fmla="*/ 1165264 h 1369933"/>
              <a:gd name="connsiteX434" fmla="*/ 541546 w 1178481"/>
              <a:gd name="connsiteY434" fmla="*/ 1166119 h 1369933"/>
              <a:gd name="connsiteX435" fmla="*/ 542977 w 1178481"/>
              <a:gd name="connsiteY435" fmla="*/ 1166119 h 1369933"/>
              <a:gd name="connsiteX436" fmla="*/ 543694 w 1178481"/>
              <a:gd name="connsiteY436" fmla="*/ 1166394 h 1369933"/>
              <a:gd name="connsiteX437" fmla="*/ 544647 w 1178481"/>
              <a:gd name="connsiteY437" fmla="*/ 1166119 h 1369933"/>
              <a:gd name="connsiteX438" fmla="*/ 545124 w 1178481"/>
              <a:gd name="connsiteY438" fmla="*/ 1165815 h 1369933"/>
              <a:gd name="connsiteX439" fmla="*/ 545601 w 1178481"/>
              <a:gd name="connsiteY439" fmla="*/ 1166394 h 1369933"/>
              <a:gd name="connsiteX440" fmla="*/ 546554 w 1178481"/>
              <a:gd name="connsiteY440" fmla="*/ 1166394 h 1369933"/>
              <a:gd name="connsiteX441" fmla="*/ 546794 w 1178481"/>
              <a:gd name="connsiteY441" fmla="*/ 1166698 h 1369933"/>
              <a:gd name="connsiteX442" fmla="*/ 547031 w 1178481"/>
              <a:gd name="connsiteY442" fmla="*/ 1166974 h 1369933"/>
              <a:gd name="connsiteX443" fmla="*/ 549179 w 1178481"/>
              <a:gd name="connsiteY443" fmla="*/ 1166394 h 1369933"/>
              <a:gd name="connsiteX444" fmla="*/ 550132 w 1178481"/>
              <a:gd name="connsiteY444" fmla="*/ 1165815 h 1369933"/>
              <a:gd name="connsiteX445" fmla="*/ 551086 w 1178481"/>
              <a:gd name="connsiteY445" fmla="*/ 1164381 h 1369933"/>
              <a:gd name="connsiteX446" fmla="*/ 550369 w 1178481"/>
              <a:gd name="connsiteY446" fmla="*/ 1163801 h 1369933"/>
              <a:gd name="connsiteX447" fmla="*/ 550369 w 1178481"/>
              <a:gd name="connsiteY447" fmla="*/ 1163525 h 1369933"/>
              <a:gd name="connsiteX448" fmla="*/ 551563 w 1178481"/>
              <a:gd name="connsiteY448" fmla="*/ 1162368 h 1369933"/>
              <a:gd name="connsiteX449" fmla="*/ 552040 w 1178481"/>
              <a:gd name="connsiteY449" fmla="*/ 1162368 h 1369933"/>
              <a:gd name="connsiteX450" fmla="*/ 552040 w 1178481"/>
              <a:gd name="connsiteY450" fmla="*/ 1161788 h 1369933"/>
              <a:gd name="connsiteX451" fmla="*/ 552754 w 1178481"/>
              <a:gd name="connsiteY451" fmla="*/ 1162092 h 1369933"/>
              <a:gd name="connsiteX452" fmla="*/ 552754 w 1178481"/>
              <a:gd name="connsiteY452" fmla="*/ 1161512 h 1369933"/>
              <a:gd name="connsiteX453" fmla="*/ 553231 w 1178481"/>
              <a:gd name="connsiteY453" fmla="*/ 1161209 h 1369933"/>
              <a:gd name="connsiteX454" fmla="*/ 553711 w 1178481"/>
              <a:gd name="connsiteY454" fmla="*/ 1161788 h 1369933"/>
              <a:gd name="connsiteX455" fmla="*/ 554424 w 1178481"/>
              <a:gd name="connsiteY455" fmla="*/ 1161788 h 1369933"/>
              <a:gd name="connsiteX456" fmla="*/ 554424 w 1178481"/>
              <a:gd name="connsiteY456" fmla="*/ 1161512 h 1369933"/>
              <a:gd name="connsiteX457" fmla="*/ 555378 w 1178481"/>
              <a:gd name="connsiteY457" fmla="*/ 1161209 h 1369933"/>
              <a:gd name="connsiteX458" fmla="*/ 555854 w 1178481"/>
              <a:gd name="connsiteY458" fmla="*/ 1160933 h 1369933"/>
              <a:gd name="connsiteX459" fmla="*/ 556331 w 1178481"/>
              <a:gd name="connsiteY459" fmla="*/ 1161512 h 1369933"/>
              <a:gd name="connsiteX460" fmla="*/ 556571 w 1178481"/>
              <a:gd name="connsiteY460" fmla="*/ 1162092 h 1369933"/>
              <a:gd name="connsiteX461" fmla="*/ 557048 w 1178481"/>
              <a:gd name="connsiteY461" fmla="*/ 1162368 h 1369933"/>
              <a:gd name="connsiteX462" fmla="*/ 557525 w 1178481"/>
              <a:gd name="connsiteY462" fmla="*/ 1162092 h 1369933"/>
              <a:gd name="connsiteX463" fmla="*/ 557525 w 1178481"/>
              <a:gd name="connsiteY463" fmla="*/ 1162671 h 1369933"/>
              <a:gd name="connsiteX464" fmla="*/ 558239 w 1178481"/>
              <a:gd name="connsiteY464" fmla="*/ 1162671 h 1369933"/>
              <a:gd name="connsiteX465" fmla="*/ 559432 w 1178481"/>
              <a:gd name="connsiteY465" fmla="*/ 1162947 h 1369933"/>
              <a:gd name="connsiteX466" fmla="*/ 560623 w 1178481"/>
              <a:gd name="connsiteY466" fmla="*/ 1164105 h 1369933"/>
              <a:gd name="connsiteX467" fmla="*/ 560386 w 1178481"/>
              <a:gd name="connsiteY467" fmla="*/ 1164381 h 1369933"/>
              <a:gd name="connsiteX468" fmla="*/ 559669 w 1178481"/>
              <a:gd name="connsiteY468" fmla="*/ 1164960 h 1369933"/>
              <a:gd name="connsiteX469" fmla="*/ 559192 w 1178481"/>
              <a:gd name="connsiteY469" fmla="*/ 1165264 h 1369933"/>
              <a:gd name="connsiteX470" fmla="*/ 558479 w 1178481"/>
              <a:gd name="connsiteY470" fmla="*/ 1165264 h 1369933"/>
              <a:gd name="connsiteX471" fmla="*/ 558002 w 1178481"/>
              <a:gd name="connsiteY471" fmla="*/ 1165815 h 1369933"/>
              <a:gd name="connsiteX472" fmla="*/ 558002 w 1178481"/>
              <a:gd name="connsiteY472" fmla="*/ 1166119 h 1369933"/>
              <a:gd name="connsiteX473" fmla="*/ 558002 w 1178481"/>
              <a:gd name="connsiteY473" fmla="*/ 1166698 h 1369933"/>
              <a:gd name="connsiteX474" fmla="*/ 557285 w 1178481"/>
              <a:gd name="connsiteY474" fmla="*/ 1167277 h 1369933"/>
              <a:gd name="connsiteX475" fmla="*/ 557525 w 1178481"/>
              <a:gd name="connsiteY475" fmla="*/ 1167857 h 1369933"/>
              <a:gd name="connsiteX476" fmla="*/ 556571 w 1178481"/>
              <a:gd name="connsiteY476" fmla="*/ 1168987 h 1369933"/>
              <a:gd name="connsiteX477" fmla="*/ 556094 w 1178481"/>
              <a:gd name="connsiteY477" fmla="*/ 1169291 h 1369933"/>
              <a:gd name="connsiteX478" fmla="*/ 554186 w 1178481"/>
              <a:gd name="connsiteY478" fmla="*/ 1169291 h 1369933"/>
              <a:gd name="connsiteX479" fmla="*/ 552517 w 1178481"/>
              <a:gd name="connsiteY479" fmla="*/ 1170146 h 1369933"/>
              <a:gd name="connsiteX480" fmla="*/ 551800 w 1178481"/>
              <a:gd name="connsiteY480" fmla="*/ 1170422 h 1369933"/>
              <a:gd name="connsiteX481" fmla="*/ 549179 w 1178481"/>
              <a:gd name="connsiteY481" fmla="*/ 1170422 h 1369933"/>
              <a:gd name="connsiteX482" fmla="*/ 548939 w 1178481"/>
              <a:gd name="connsiteY482" fmla="*/ 1170146 h 1369933"/>
              <a:gd name="connsiteX483" fmla="*/ 547508 w 1178481"/>
              <a:gd name="connsiteY483" fmla="*/ 1170422 h 1369933"/>
              <a:gd name="connsiteX484" fmla="*/ 546077 w 1178481"/>
              <a:gd name="connsiteY484" fmla="*/ 1170422 h 1369933"/>
              <a:gd name="connsiteX485" fmla="*/ 544171 w 1178481"/>
              <a:gd name="connsiteY485" fmla="*/ 1170726 h 1369933"/>
              <a:gd name="connsiteX486" fmla="*/ 542977 w 1178481"/>
              <a:gd name="connsiteY486" fmla="*/ 1171581 h 1369933"/>
              <a:gd name="connsiteX487" fmla="*/ 541069 w 1178481"/>
              <a:gd name="connsiteY487" fmla="*/ 1172435 h 1369933"/>
              <a:gd name="connsiteX488" fmla="*/ 540115 w 1178481"/>
              <a:gd name="connsiteY488" fmla="*/ 1172739 h 1369933"/>
              <a:gd name="connsiteX489" fmla="*/ 539879 w 1178481"/>
              <a:gd name="connsiteY489" fmla="*/ 1173318 h 1369933"/>
              <a:gd name="connsiteX490" fmla="*/ 539162 w 1178481"/>
              <a:gd name="connsiteY490" fmla="*/ 1173015 h 1369933"/>
              <a:gd name="connsiteX491" fmla="*/ 538685 w 1178481"/>
              <a:gd name="connsiteY491" fmla="*/ 1173594 h 1369933"/>
              <a:gd name="connsiteX492" fmla="*/ 538208 w 1178481"/>
              <a:gd name="connsiteY492" fmla="*/ 1174173 h 1369933"/>
              <a:gd name="connsiteX493" fmla="*/ 537494 w 1178481"/>
              <a:gd name="connsiteY493" fmla="*/ 1174173 h 1369933"/>
              <a:gd name="connsiteX494" fmla="*/ 536777 w 1178481"/>
              <a:gd name="connsiteY494" fmla="*/ 1173898 h 1369933"/>
              <a:gd name="connsiteX495" fmla="*/ 535110 w 1178481"/>
              <a:gd name="connsiteY495" fmla="*/ 1173594 h 1369933"/>
              <a:gd name="connsiteX496" fmla="*/ 534154 w 1178481"/>
              <a:gd name="connsiteY496" fmla="*/ 1173594 h 1369933"/>
              <a:gd name="connsiteX497" fmla="*/ 533440 w 1178481"/>
              <a:gd name="connsiteY497" fmla="*/ 1174449 h 1369933"/>
              <a:gd name="connsiteX498" fmla="*/ 532009 w 1178481"/>
              <a:gd name="connsiteY498" fmla="*/ 1173898 h 1369933"/>
              <a:gd name="connsiteX499" fmla="*/ 529625 w 1178481"/>
              <a:gd name="connsiteY499" fmla="*/ 1174449 h 1369933"/>
              <a:gd name="connsiteX500" fmla="*/ 529385 w 1178481"/>
              <a:gd name="connsiteY500" fmla="*/ 1173898 h 1369933"/>
              <a:gd name="connsiteX501" fmla="*/ 528671 w 1178481"/>
              <a:gd name="connsiteY501" fmla="*/ 1173898 h 1369933"/>
              <a:gd name="connsiteX502" fmla="*/ 528194 w 1178481"/>
              <a:gd name="connsiteY502" fmla="*/ 1173594 h 1369933"/>
              <a:gd name="connsiteX503" fmla="*/ 526523 w 1178481"/>
              <a:gd name="connsiteY503" fmla="*/ 1174173 h 1369933"/>
              <a:gd name="connsiteX504" fmla="*/ 526286 w 1178481"/>
              <a:gd name="connsiteY504" fmla="*/ 1173898 h 1369933"/>
              <a:gd name="connsiteX505" fmla="*/ 524854 w 1178481"/>
              <a:gd name="connsiteY505" fmla="*/ 1173015 h 1369933"/>
              <a:gd name="connsiteX506" fmla="*/ 523663 w 1178481"/>
              <a:gd name="connsiteY506" fmla="*/ 1172739 h 1369933"/>
              <a:gd name="connsiteX507" fmla="*/ 522946 w 1178481"/>
              <a:gd name="connsiteY507" fmla="*/ 1173318 h 1369933"/>
              <a:gd name="connsiteX508" fmla="*/ 522709 w 1178481"/>
              <a:gd name="connsiteY508" fmla="*/ 1173015 h 1369933"/>
              <a:gd name="connsiteX509" fmla="*/ 521038 w 1178481"/>
              <a:gd name="connsiteY509" fmla="*/ 1171581 h 1369933"/>
              <a:gd name="connsiteX510" fmla="*/ 520085 w 1178481"/>
              <a:gd name="connsiteY510" fmla="*/ 1171304 h 1369933"/>
              <a:gd name="connsiteX511" fmla="*/ 519608 w 1178481"/>
              <a:gd name="connsiteY511" fmla="*/ 1170726 h 1369933"/>
              <a:gd name="connsiteX512" fmla="*/ 519131 w 1178481"/>
              <a:gd name="connsiteY512" fmla="*/ 1169870 h 1369933"/>
              <a:gd name="connsiteX513" fmla="*/ 518894 w 1178481"/>
              <a:gd name="connsiteY513" fmla="*/ 1168409 h 1369933"/>
              <a:gd name="connsiteX514" fmla="*/ 518654 w 1178481"/>
              <a:gd name="connsiteY514" fmla="*/ 1167553 h 1369933"/>
              <a:gd name="connsiteX515" fmla="*/ 519131 w 1178481"/>
              <a:gd name="connsiteY515" fmla="*/ 1166974 h 1369933"/>
              <a:gd name="connsiteX516" fmla="*/ 519608 w 1178481"/>
              <a:gd name="connsiteY516" fmla="*/ 1165540 h 1369933"/>
              <a:gd name="connsiteX517" fmla="*/ 519848 w 1178481"/>
              <a:gd name="connsiteY517" fmla="*/ 1164381 h 1369933"/>
              <a:gd name="connsiteX518" fmla="*/ 519131 w 1178481"/>
              <a:gd name="connsiteY518" fmla="*/ 1163525 h 1369933"/>
              <a:gd name="connsiteX519" fmla="*/ 518654 w 1178481"/>
              <a:gd name="connsiteY519" fmla="*/ 1163525 h 1369933"/>
              <a:gd name="connsiteX520" fmla="*/ 518417 w 1178481"/>
              <a:gd name="connsiteY520" fmla="*/ 1162947 h 1369933"/>
              <a:gd name="connsiteX521" fmla="*/ 517940 w 1178481"/>
              <a:gd name="connsiteY521" fmla="*/ 1162368 h 1369933"/>
              <a:gd name="connsiteX522" fmla="*/ 515317 w 1178481"/>
              <a:gd name="connsiteY522" fmla="*/ 1160657 h 1369933"/>
              <a:gd name="connsiteX523" fmla="*/ 514600 w 1178481"/>
              <a:gd name="connsiteY523" fmla="*/ 1160933 h 1369933"/>
              <a:gd name="connsiteX524" fmla="*/ 514123 w 1178481"/>
              <a:gd name="connsiteY524" fmla="*/ 1160657 h 1369933"/>
              <a:gd name="connsiteX525" fmla="*/ 513646 w 1178481"/>
              <a:gd name="connsiteY525" fmla="*/ 1160353 h 1369933"/>
              <a:gd name="connsiteX526" fmla="*/ 514123 w 1178481"/>
              <a:gd name="connsiteY526" fmla="*/ 1160353 h 1369933"/>
              <a:gd name="connsiteX527" fmla="*/ 514600 w 1178481"/>
              <a:gd name="connsiteY527" fmla="*/ 1160353 h 1369933"/>
              <a:gd name="connsiteX528" fmla="*/ 514840 w 1178481"/>
              <a:gd name="connsiteY528" fmla="*/ 1159775 h 1369933"/>
              <a:gd name="connsiteX529" fmla="*/ 514363 w 1178481"/>
              <a:gd name="connsiteY529" fmla="*/ 1159499 h 1369933"/>
              <a:gd name="connsiteX530" fmla="*/ 514363 w 1178481"/>
              <a:gd name="connsiteY530" fmla="*/ 1159195 h 1369933"/>
              <a:gd name="connsiteX531" fmla="*/ 514840 w 1178481"/>
              <a:gd name="connsiteY531" fmla="*/ 1158340 h 1369933"/>
              <a:gd name="connsiteX532" fmla="*/ 463331 w 1178481"/>
              <a:gd name="connsiteY532" fmla="*/ 1158064 h 1369933"/>
              <a:gd name="connsiteX533" fmla="*/ 464048 w 1178481"/>
              <a:gd name="connsiteY533" fmla="*/ 1158616 h 1369933"/>
              <a:gd name="connsiteX534" fmla="*/ 465001 w 1178481"/>
              <a:gd name="connsiteY534" fmla="*/ 1160657 h 1369933"/>
              <a:gd name="connsiteX535" fmla="*/ 464284 w 1178481"/>
              <a:gd name="connsiteY535" fmla="*/ 1160933 h 1369933"/>
              <a:gd name="connsiteX536" fmla="*/ 464284 w 1178481"/>
              <a:gd name="connsiteY536" fmla="*/ 1161209 h 1369933"/>
              <a:gd name="connsiteX537" fmla="*/ 464524 w 1178481"/>
              <a:gd name="connsiteY537" fmla="*/ 1161788 h 1369933"/>
              <a:gd name="connsiteX538" fmla="*/ 465238 w 1178481"/>
              <a:gd name="connsiteY538" fmla="*/ 1162092 h 1369933"/>
              <a:gd name="connsiteX539" fmla="*/ 465715 w 1178481"/>
              <a:gd name="connsiteY539" fmla="*/ 1162368 h 1369933"/>
              <a:gd name="connsiteX540" fmla="*/ 467623 w 1178481"/>
              <a:gd name="connsiteY540" fmla="*/ 1161788 h 1369933"/>
              <a:gd name="connsiteX541" fmla="*/ 469052 w 1178481"/>
              <a:gd name="connsiteY541" fmla="*/ 1162947 h 1369933"/>
              <a:gd name="connsiteX542" fmla="*/ 469769 w 1178481"/>
              <a:gd name="connsiteY542" fmla="*/ 1163526 h 1369933"/>
              <a:gd name="connsiteX543" fmla="*/ 470246 w 1178481"/>
              <a:gd name="connsiteY543" fmla="*/ 1164684 h 1369933"/>
              <a:gd name="connsiteX544" fmla="*/ 470486 w 1178481"/>
              <a:gd name="connsiteY544" fmla="*/ 1165540 h 1369933"/>
              <a:gd name="connsiteX545" fmla="*/ 470009 w 1178481"/>
              <a:gd name="connsiteY545" fmla="*/ 1165815 h 1369933"/>
              <a:gd name="connsiteX546" fmla="*/ 469292 w 1178481"/>
              <a:gd name="connsiteY546" fmla="*/ 1166119 h 1369933"/>
              <a:gd name="connsiteX547" fmla="*/ 467146 w 1178481"/>
              <a:gd name="connsiteY547" fmla="*/ 1165815 h 1369933"/>
              <a:gd name="connsiteX548" fmla="*/ 466431 w 1178481"/>
              <a:gd name="connsiteY548" fmla="*/ 1166119 h 1369933"/>
              <a:gd name="connsiteX549" fmla="*/ 465715 w 1178481"/>
              <a:gd name="connsiteY549" fmla="*/ 1165815 h 1369933"/>
              <a:gd name="connsiteX550" fmla="*/ 465001 w 1178481"/>
              <a:gd name="connsiteY550" fmla="*/ 1166119 h 1369933"/>
              <a:gd name="connsiteX551" fmla="*/ 464524 w 1178481"/>
              <a:gd name="connsiteY551" fmla="*/ 1166698 h 1369933"/>
              <a:gd name="connsiteX552" fmla="*/ 463571 w 1178481"/>
              <a:gd name="connsiteY552" fmla="*/ 1166394 h 1369933"/>
              <a:gd name="connsiteX553" fmla="*/ 462617 w 1178481"/>
              <a:gd name="connsiteY553" fmla="*/ 1166119 h 1369933"/>
              <a:gd name="connsiteX554" fmla="*/ 461663 w 1178481"/>
              <a:gd name="connsiteY554" fmla="*/ 1165264 h 1369933"/>
              <a:gd name="connsiteX555" fmla="*/ 460709 w 1178481"/>
              <a:gd name="connsiteY555" fmla="*/ 1165264 h 1369933"/>
              <a:gd name="connsiteX556" fmla="*/ 458562 w 1178481"/>
              <a:gd name="connsiteY556" fmla="*/ 1164381 h 1369933"/>
              <a:gd name="connsiteX557" fmla="*/ 458085 w 1178481"/>
              <a:gd name="connsiteY557" fmla="*/ 1164381 h 1369933"/>
              <a:gd name="connsiteX558" fmla="*/ 457608 w 1178481"/>
              <a:gd name="connsiteY558" fmla="*/ 1164684 h 1369933"/>
              <a:gd name="connsiteX559" fmla="*/ 456654 w 1178481"/>
              <a:gd name="connsiteY559" fmla="*/ 1165264 h 1369933"/>
              <a:gd name="connsiteX560" fmla="*/ 455702 w 1178481"/>
              <a:gd name="connsiteY560" fmla="*/ 1164684 h 1369933"/>
              <a:gd name="connsiteX561" fmla="*/ 454748 w 1178481"/>
              <a:gd name="connsiteY561" fmla="*/ 1164684 h 1369933"/>
              <a:gd name="connsiteX562" fmla="*/ 453554 w 1178481"/>
              <a:gd name="connsiteY562" fmla="*/ 1164960 h 1369933"/>
              <a:gd name="connsiteX563" fmla="*/ 454031 w 1178481"/>
              <a:gd name="connsiteY563" fmla="*/ 1164105 h 1369933"/>
              <a:gd name="connsiteX564" fmla="*/ 454031 w 1178481"/>
              <a:gd name="connsiteY564" fmla="*/ 1163526 h 1369933"/>
              <a:gd name="connsiteX565" fmla="*/ 454508 w 1178481"/>
              <a:gd name="connsiteY565" fmla="*/ 1163526 h 1369933"/>
              <a:gd name="connsiteX566" fmla="*/ 455225 w 1178481"/>
              <a:gd name="connsiteY566" fmla="*/ 1163526 h 1369933"/>
              <a:gd name="connsiteX567" fmla="*/ 456415 w 1178481"/>
              <a:gd name="connsiteY567" fmla="*/ 1162092 h 1369933"/>
              <a:gd name="connsiteX568" fmla="*/ 457608 w 1178481"/>
              <a:gd name="connsiteY568" fmla="*/ 1161512 h 1369933"/>
              <a:gd name="connsiteX569" fmla="*/ 458085 w 1178481"/>
              <a:gd name="connsiteY569" fmla="*/ 1161209 h 1369933"/>
              <a:gd name="connsiteX570" fmla="*/ 458323 w 1178481"/>
              <a:gd name="connsiteY570" fmla="*/ 1161512 h 1369933"/>
              <a:gd name="connsiteX571" fmla="*/ 459276 w 1178481"/>
              <a:gd name="connsiteY571" fmla="*/ 1161788 h 1369933"/>
              <a:gd name="connsiteX572" fmla="*/ 460232 w 1178481"/>
              <a:gd name="connsiteY572" fmla="*/ 1161788 h 1369933"/>
              <a:gd name="connsiteX573" fmla="*/ 460709 w 1178481"/>
              <a:gd name="connsiteY573" fmla="*/ 1161512 h 1369933"/>
              <a:gd name="connsiteX574" fmla="*/ 462617 w 1178481"/>
              <a:gd name="connsiteY574" fmla="*/ 1160078 h 1369933"/>
              <a:gd name="connsiteX575" fmla="*/ 463331 w 1178481"/>
              <a:gd name="connsiteY575" fmla="*/ 1159195 h 1369933"/>
              <a:gd name="connsiteX576" fmla="*/ 463571 w 1178481"/>
              <a:gd name="connsiteY576" fmla="*/ 1158919 h 1369933"/>
              <a:gd name="connsiteX577" fmla="*/ 463094 w 1178481"/>
              <a:gd name="connsiteY577" fmla="*/ 1158340 h 1369933"/>
              <a:gd name="connsiteX578" fmla="*/ 281623 w 1178481"/>
              <a:gd name="connsiteY578" fmla="*/ 814457 h 1369933"/>
              <a:gd name="connsiteX579" fmla="*/ 281623 w 1178481"/>
              <a:gd name="connsiteY579" fmla="*/ 814733 h 1369933"/>
              <a:gd name="connsiteX580" fmla="*/ 281385 w 1178481"/>
              <a:gd name="connsiteY580" fmla="*/ 814733 h 1369933"/>
              <a:gd name="connsiteX581" fmla="*/ 281623 w 1178481"/>
              <a:gd name="connsiteY581" fmla="*/ 813850 h 1369933"/>
              <a:gd name="connsiteX582" fmla="*/ 281862 w 1178481"/>
              <a:gd name="connsiteY582" fmla="*/ 814154 h 1369933"/>
              <a:gd name="connsiteX583" fmla="*/ 281862 w 1178481"/>
              <a:gd name="connsiteY583" fmla="*/ 814457 h 1369933"/>
              <a:gd name="connsiteX584" fmla="*/ 281623 w 1178481"/>
              <a:gd name="connsiteY584" fmla="*/ 814457 h 1369933"/>
              <a:gd name="connsiteX585" fmla="*/ 281385 w 1178481"/>
              <a:gd name="connsiteY585" fmla="*/ 814154 h 1369933"/>
              <a:gd name="connsiteX586" fmla="*/ 215569 w 1178481"/>
              <a:gd name="connsiteY586" fmla="*/ 627578 h 1369933"/>
              <a:gd name="connsiteX587" fmla="*/ 215808 w 1178481"/>
              <a:gd name="connsiteY587" fmla="*/ 627883 h 1369933"/>
              <a:gd name="connsiteX588" fmla="*/ 215568 w 1178481"/>
              <a:gd name="connsiteY588" fmla="*/ 627579 h 1369933"/>
              <a:gd name="connsiteX589" fmla="*/ 232738 w 1178481"/>
              <a:gd name="connsiteY589" fmla="*/ 0 h 1369933"/>
              <a:gd name="connsiteX590" fmla="*/ 233931 w 1178481"/>
              <a:gd name="connsiteY590" fmla="*/ 0 h 1369933"/>
              <a:gd name="connsiteX591" fmla="*/ 239417 w 1178481"/>
              <a:gd name="connsiteY591" fmla="*/ 332 h 1369933"/>
              <a:gd name="connsiteX592" fmla="*/ 242992 w 1178481"/>
              <a:gd name="connsiteY592" fmla="*/ 332 h 1369933"/>
              <a:gd name="connsiteX593" fmla="*/ 243708 w 1178481"/>
              <a:gd name="connsiteY593" fmla="*/ 332 h 1369933"/>
              <a:gd name="connsiteX594" fmla="*/ 246333 w 1178481"/>
              <a:gd name="connsiteY594" fmla="*/ 332 h 1369933"/>
              <a:gd name="connsiteX595" fmla="*/ 254439 w 1178481"/>
              <a:gd name="connsiteY595" fmla="*/ 332 h 1369933"/>
              <a:gd name="connsiteX596" fmla="*/ 254679 w 1178481"/>
              <a:gd name="connsiteY596" fmla="*/ 332 h 1369933"/>
              <a:gd name="connsiteX597" fmla="*/ 254916 w 1178481"/>
              <a:gd name="connsiteY597" fmla="*/ 332 h 1369933"/>
              <a:gd name="connsiteX598" fmla="*/ 257540 w 1178481"/>
              <a:gd name="connsiteY598" fmla="*/ 332 h 1369933"/>
              <a:gd name="connsiteX599" fmla="*/ 259685 w 1178481"/>
              <a:gd name="connsiteY599" fmla="*/ 663 h 1369933"/>
              <a:gd name="connsiteX600" fmla="*/ 270892 w 1178481"/>
              <a:gd name="connsiteY600" fmla="*/ 663 h 1369933"/>
              <a:gd name="connsiteX601" fmla="*/ 272323 w 1178481"/>
              <a:gd name="connsiteY601" fmla="*/ 965 h 1369933"/>
              <a:gd name="connsiteX602" fmla="*/ 281146 w 1178481"/>
              <a:gd name="connsiteY602" fmla="*/ 965 h 1369933"/>
              <a:gd name="connsiteX603" fmla="*/ 281623 w 1178481"/>
              <a:gd name="connsiteY603" fmla="*/ 965 h 1369933"/>
              <a:gd name="connsiteX604" fmla="*/ 283056 w 1178481"/>
              <a:gd name="connsiteY604" fmla="*/ 965 h 1369933"/>
              <a:gd name="connsiteX605" fmla="*/ 296408 w 1178481"/>
              <a:gd name="connsiteY605" fmla="*/ 1296 h 1369933"/>
              <a:gd name="connsiteX606" fmla="*/ 299032 w 1178481"/>
              <a:gd name="connsiteY606" fmla="*/ 1296 h 1369933"/>
              <a:gd name="connsiteX607" fmla="*/ 311192 w 1178481"/>
              <a:gd name="connsiteY607" fmla="*/ 1627 h 1369933"/>
              <a:gd name="connsiteX608" fmla="*/ 311909 w 1178481"/>
              <a:gd name="connsiteY608" fmla="*/ 1627 h 1369933"/>
              <a:gd name="connsiteX609" fmla="*/ 312623 w 1178481"/>
              <a:gd name="connsiteY609" fmla="*/ 1627 h 1369933"/>
              <a:gd name="connsiteX610" fmla="*/ 322163 w 1178481"/>
              <a:gd name="connsiteY610" fmla="*/ 1627 h 1369933"/>
              <a:gd name="connsiteX611" fmla="*/ 323117 w 1178481"/>
              <a:gd name="connsiteY611" fmla="*/ 1627 h 1369933"/>
              <a:gd name="connsiteX612" fmla="*/ 331463 w 1178481"/>
              <a:gd name="connsiteY612" fmla="*/ 1931 h 1369933"/>
              <a:gd name="connsiteX613" fmla="*/ 339570 w 1178481"/>
              <a:gd name="connsiteY613" fmla="*/ 1931 h 1369933"/>
              <a:gd name="connsiteX614" fmla="*/ 341000 w 1178481"/>
              <a:gd name="connsiteY614" fmla="*/ 1931 h 1369933"/>
              <a:gd name="connsiteX615" fmla="*/ 350063 w 1178481"/>
              <a:gd name="connsiteY615" fmla="*/ 2261 h 1369933"/>
              <a:gd name="connsiteX616" fmla="*/ 351254 w 1178481"/>
              <a:gd name="connsiteY616" fmla="*/ 2261 h 1369933"/>
              <a:gd name="connsiteX617" fmla="*/ 353161 w 1178481"/>
              <a:gd name="connsiteY617" fmla="*/ 2261 h 1369933"/>
              <a:gd name="connsiteX618" fmla="*/ 354592 w 1178481"/>
              <a:gd name="connsiteY618" fmla="*/ 1931 h 1369933"/>
              <a:gd name="connsiteX619" fmla="*/ 356740 w 1178481"/>
              <a:gd name="connsiteY619" fmla="*/ 1931 h 1369933"/>
              <a:gd name="connsiteX620" fmla="*/ 362224 w 1178481"/>
              <a:gd name="connsiteY620" fmla="*/ 1931 h 1369933"/>
              <a:gd name="connsiteX621" fmla="*/ 371047 w 1178481"/>
              <a:gd name="connsiteY621" fmla="*/ 1931 h 1369933"/>
              <a:gd name="connsiteX622" fmla="*/ 376533 w 1178481"/>
              <a:gd name="connsiteY622" fmla="*/ 2261 h 1369933"/>
              <a:gd name="connsiteX623" fmla="*/ 378201 w 1178481"/>
              <a:gd name="connsiteY623" fmla="*/ 2261 h 1369933"/>
              <a:gd name="connsiteX624" fmla="*/ 381538 w 1178481"/>
              <a:gd name="connsiteY624" fmla="*/ 2261 h 1369933"/>
              <a:gd name="connsiteX625" fmla="*/ 388455 w 1178481"/>
              <a:gd name="connsiteY625" fmla="*/ 2592 h 1369933"/>
              <a:gd name="connsiteX626" fmla="*/ 393223 w 1178481"/>
              <a:gd name="connsiteY626" fmla="*/ 2592 h 1369933"/>
              <a:gd name="connsiteX627" fmla="*/ 397755 w 1178481"/>
              <a:gd name="connsiteY627" fmla="*/ 2592 h 1369933"/>
              <a:gd name="connsiteX628" fmla="*/ 404670 w 1178481"/>
              <a:gd name="connsiteY628" fmla="*/ 2592 h 1369933"/>
              <a:gd name="connsiteX629" fmla="*/ 404910 w 1178481"/>
              <a:gd name="connsiteY629" fmla="*/ 2592 h 1369933"/>
              <a:gd name="connsiteX630" fmla="*/ 411586 w 1178481"/>
              <a:gd name="connsiteY630" fmla="*/ 2592 h 1369933"/>
              <a:gd name="connsiteX631" fmla="*/ 415401 w 1178481"/>
              <a:gd name="connsiteY631" fmla="*/ 2592 h 1369933"/>
              <a:gd name="connsiteX632" fmla="*/ 427562 w 1178481"/>
              <a:gd name="connsiteY632" fmla="*/ 2592 h 1369933"/>
              <a:gd name="connsiteX633" fmla="*/ 434955 w 1178481"/>
              <a:gd name="connsiteY633" fmla="*/ 2592 h 1369933"/>
              <a:gd name="connsiteX634" fmla="*/ 440916 w 1178481"/>
              <a:gd name="connsiteY634" fmla="*/ 2592 h 1369933"/>
              <a:gd name="connsiteX635" fmla="*/ 447356 w 1178481"/>
              <a:gd name="connsiteY635" fmla="*/ 2592 h 1369933"/>
              <a:gd name="connsiteX636" fmla="*/ 449500 w 1178481"/>
              <a:gd name="connsiteY636" fmla="*/ 2592 h 1369933"/>
              <a:gd name="connsiteX637" fmla="*/ 458087 w 1178481"/>
              <a:gd name="connsiteY637" fmla="*/ 2592 h 1369933"/>
              <a:gd name="connsiteX638" fmla="*/ 467863 w 1178481"/>
              <a:gd name="connsiteY638" fmla="*/ 2896 h 1369933"/>
              <a:gd name="connsiteX639" fmla="*/ 468100 w 1178481"/>
              <a:gd name="connsiteY639" fmla="*/ 2896 h 1369933"/>
              <a:gd name="connsiteX640" fmla="*/ 468340 w 1178481"/>
              <a:gd name="connsiteY640" fmla="*/ 2592 h 1369933"/>
              <a:gd name="connsiteX641" fmla="*/ 473108 w 1178481"/>
              <a:gd name="connsiteY641" fmla="*/ 2592 h 1369933"/>
              <a:gd name="connsiteX642" fmla="*/ 473825 w 1178481"/>
              <a:gd name="connsiteY642" fmla="*/ 2592 h 1369933"/>
              <a:gd name="connsiteX643" fmla="*/ 474302 w 1178481"/>
              <a:gd name="connsiteY643" fmla="*/ 2592 h 1369933"/>
              <a:gd name="connsiteX644" fmla="*/ 484079 w 1178481"/>
              <a:gd name="connsiteY644" fmla="*/ 2592 h 1369933"/>
              <a:gd name="connsiteX645" fmla="*/ 487177 w 1178481"/>
              <a:gd name="connsiteY645" fmla="*/ 2592 h 1369933"/>
              <a:gd name="connsiteX646" fmla="*/ 487417 w 1178481"/>
              <a:gd name="connsiteY646" fmla="*/ 2592 h 1369933"/>
              <a:gd name="connsiteX647" fmla="*/ 495523 w 1178481"/>
              <a:gd name="connsiteY647" fmla="*/ 2261 h 1369933"/>
              <a:gd name="connsiteX648" fmla="*/ 500294 w 1178481"/>
              <a:gd name="connsiteY648" fmla="*/ 2261 h 1369933"/>
              <a:gd name="connsiteX649" fmla="*/ 505777 w 1178481"/>
              <a:gd name="connsiteY649" fmla="*/ 2261 h 1369933"/>
              <a:gd name="connsiteX650" fmla="*/ 505777 w 1178481"/>
              <a:gd name="connsiteY650" fmla="*/ 20853 h 1369933"/>
              <a:gd name="connsiteX651" fmla="*/ 505777 w 1178481"/>
              <a:gd name="connsiteY651" fmla="*/ 40079 h 1369933"/>
              <a:gd name="connsiteX652" fmla="*/ 505777 w 1178481"/>
              <a:gd name="connsiteY652" fmla="*/ 59250 h 1369933"/>
              <a:gd name="connsiteX653" fmla="*/ 505777 w 1178481"/>
              <a:gd name="connsiteY653" fmla="*/ 60215 h 1369933"/>
              <a:gd name="connsiteX654" fmla="*/ 505777 w 1178481"/>
              <a:gd name="connsiteY654" fmla="*/ 69786 h 1369933"/>
              <a:gd name="connsiteX655" fmla="*/ 505540 w 1178481"/>
              <a:gd name="connsiteY655" fmla="*/ 78392 h 1369933"/>
              <a:gd name="connsiteX656" fmla="*/ 505540 w 1178481"/>
              <a:gd name="connsiteY656" fmla="*/ 126691 h 1369933"/>
              <a:gd name="connsiteX657" fmla="*/ 505540 w 1178481"/>
              <a:gd name="connsiteY657" fmla="*/ 152978 h 1369933"/>
              <a:gd name="connsiteX658" fmla="*/ 505777 w 1178481"/>
              <a:gd name="connsiteY658" fmla="*/ 174135 h 1369933"/>
              <a:gd name="connsiteX659" fmla="*/ 505777 w 1178481"/>
              <a:gd name="connsiteY659" fmla="*/ 175100 h 1369933"/>
              <a:gd name="connsiteX660" fmla="*/ 505777 w 1178481"/>
              <a:gd name="connsiteY660" fmla="*/ 188340 h 1369933"/>
              <a:gd name="connsiteX661" fmla="*/ 505777 w 1178481"/>
              <a:gd name="connsiteY661" fmla="*/ 192754 h 1369933"/>
              <a:gd name="connsiteX662" fmla="*/ 505777 w 1178481"/>
              <a:gd name="connsiteY662" fmla="*/ 197167 h 1369933"/>
              <a:gd name="connsiteX663" fmla="*/ 506017 w 1178481"/>
              <a:gd name="connsiteY663" fmla="*/ 230488 h 1369933"/>
              <a:gd name="connsiteX664" fmla="*/ 506017 w 1178481"/>
              <a:gd name="connsiteY664" fmla="*/ 245217 h 1369933"/>
              <a:gd name="connsiteX665" fmla="*/ 506017 w 1178481"/>
              <a:gd name="connsiteY665" fmla="*/ 257436 h 1369933"/>
              <a:gd name="connsiteX666" fmla="*/ 506017 w 1178481"/>
              <a:gd name="connsiteY666" fmla="*/ 266181 h 1369933"/>
              <a:gd name="connsiteX667" fmla="*/ 506017 w 1178481"/>
              <a:gd name="connsiteY667" fmla="*/ 266512 h 1369933"/>
              <a:gd name="connsiteX668" fmla="*/ 506017 w 1178481"/>
              <a:gd name="connsiteY668" fmla="*/ 281820 h 1369933"/>
              <a:gd name="connsiteX669" fmla="*/ 506017 w 1178481"/>
              <a:gd name="connsiteY669" fmla="*/ 286813 h 1369933"/>
              <a:gd name="connsiteX670" fmla="*/ 506017 w 1178481"/>
              <a:gd name="connsiteY670" fmla="*/ 292109 h 1369933"/>
              <a:gd name="connsiteX671" fmla="*/ 506017 w 1178481"/>
              <a:gd name="connsiteY671" fmla="*/ 294288 h 1369933"/>
              <a:gd name="connsiteX672" fmla="*/ 506017 w 1178481"/>
              <a:gd name="connsiteY672" fmla="*/ 294923 h 1369933"/>
              <a:gd name="connsiteX673" fmla="*/ 505777 w 1178481"/>
              <a:gd name="connsiteY673" fmla="*/ 312383 h 1369933"/>
              <a:gd name="connsiteX674" fmla="*/ 505777 w 1178481"/>
              <a:gd name="connsiteY674" fmla="*/ 317348 h 1369933"/>
              <a:gd name="connsiteX675" fmla="*/ 505540 w 1178481"/>
              <a:gd name="connsiteY675" fmla="*/ 327913 h 1369933"/>
              <a:gd name="connsiteX676" fmla="*/ 505540 w 1178481"/>
              <a:gd name="connsiteY676" fmla="*/ 338476 h 1369933"/>
              <a:gd name="connsiteX677" fmla="*/ 505540 w 1178481"/>
              <a:gd name="connsiteY677" fmla="*/ 338807 h 1369933"/>
              <a:gd name="connsiteX678" fmla="*/ 505540 w 1178481"/>
              <a:gd name="connsiteY678" fmla="*/ 345621 h 1369933"/>
              <a:gd name="connsiteX679" fmla="*/ 505540 w 1178481"/>
              <a:gd name="connsiteY679" fmla="*/ 347165 h 1369933"/>
              <a:gd name="connsiteX680" fmla="*/ 505540 w 1178481"/>
              <a:gd name="connsiteY680" fmla="*/ 354310 h 1369933"/>
              <a:gd name="connsiteX681" fmla="*/ 505540 w 1178481"/>
              <a:gd name="connsiteY681" fmla="*/ 354613 h 1369933"/>
              <a:gd name="connsiteX682" fmla="*/ 505540 w 1178481"/>
              <a:gd name="connsiteY682" fmla="*/ 358033 h 1369933"/>
              <a:gd name="connsiteX683" fmla="*/ 505540 w 1178481"/>
              <a:gd name="connsiteY683" fmla="*/ 360213 h 1369933"/>
              <a:gd name="connsiteX684" fmla="*/ 505300 w 1178481"/>
              <a:gd name="connsiteY684" fmla="*/ 364543 h 1369933"/>
              <a:gd name="connsiteX685" fmla="*/ 505300 w 1178481"/>
              <a:gd name="connsiteY685" fmla="*/ 373204 h 1369933"/>
              <a:gd name="connsiteX686" fmla="*/ 505300 w 1178481"/>
              <a:gd name="connsiteY686" fmla="*/ 374749 h 1369933"/>
              <a:gd name="connsiteX687" fmla="*/ 505300 w 1178481"/>
              <a:gd name="connsiteY687" fmla="*/ 375052 h 1369933"/>
              <a:gd name="connsiteX688" fmla="*/ 505300 w 1178481"/>
              <a:gd name="connsiteY688" fmla="*/ 375383 h 1369933"/>
              <a:gd name="connsiteX689" fmla="*/ 505300 w 1178481"/>
              <a:gd name="connsiteY689" fmla="*/ 379714 h 1369933"/>
              <a:gd name="connsiteX690" fmla="*/ 505300 w 1178481"/>
              <a:gd name="connsiteY690" fmla="*/ 380927 h 1369933"/>
              <a:gd name="connsiteX691" fmla="*/ 505300 w 1178481"/>
              <a:gd name="connsiteY691" fmla="*/ 381258 h 1369933"/>
              <a:gd name="connsiteX692" fmla="*/ 505300 w 1178481"/>
              <a:gd name="connsiteY692" fmla="*/ 382169 h 1369933"/>
              <a:gd name="connsiteX693" fmla="*/ 505300 w 1178481"/>
              <a:gd name="connsiteY693" fmla="*/ 385893 h 1369933"/>
              <a:gd name="connsiteX694" fmla="*/ 505300 w 1178481"/>
              <a:gd name="connsiteY694" fmla="*/ 388678 h 1369933"/>
              <a:gd name="connsiteX695" fmla="*/ 505063 w 1178481"/>
              <a:gd name="connsiteY695" fmla="*/ 395161 h 1369933"/>
              <a:gd name="connsiteX696" fmla="*/ 505063 w 1178481"/>
              <a:gd name="connsiteY696" fmla="*/ 397009 h 1369933"/>
              <a:gd name="connsiteX697" fmla="*/ 505063 w 1178481"/>
              <a:gd name="connsiteY697" fmla="*/ 398857 h 1369933"/>
              <a:gd name="connsiteX698" fmla="*/ 505063 w 1178481"/>
              <a:gd name="connsiteY698" fmla="*/ 405642 h 1369933"/>
              <a:gd name="connsiteX699" fmla="*/ 505063 w 1178481"/>
              <a:gd name="connsiteY699" fmla="*/ 407491 h 1369933"/>
              <a:gd name="connsiteX700" fmla="*/ 505063 w 1178481"/>
              <a:gd name="connsiteY700" fmla="*/ 408125 h 1369933"/>
              <a:gd name="connsiteX701" fmla="*/ 505063 w 1178481"/>
              <a:gd name="connsiteY701" fmla="*/ 411517 h 1369933"/>
              <a:gd name="connsiteX702" fmla="*/ 505063 w 1178481"/>
              <a:gd name="connsiteY702" fmla="*/ 413062 h 1369933"/>
              <a:gd name="connsiteX703" fmla="*/ 505063 w 1178481"/>
              <a:gd name="connsiteY703" fmla="*/ 413366 h 1369933"/>
              <a:gd name="connsiteX704" fmla="*/ 505063 w 1178481"/>
              <a:gd name="connsiteY704" fmla="*/ 413973 h 1369933"/>
              <a:gd name="connsiteX705" fmla="*/ 505063 w 1178481"/>
              <a:gd name="connsiteY705" fmla="*/ 417972 h 1369933"/>
              <a:gd name="connsiteX706" fmla="*/ 505063 w 1178481"/>
              <a:gd name="connsiteY706" fmla="*/ 418303 h 1369933"/>
              <a:gd name="connsiteX707" fmla="*/ 504823 w 1178481"/>
              <a:gd name="connsiteY707" fmla="*/ 420758 h 1369933"/>
              <a:gd name="connsiteX708" fmla="*/ 504823 w 1178481"/>
              <a:gd name="connsiteY708" fmla="*/ 421062 h 1369933"/>
              <a:gd name="connsiteX709" fmla="*/ 504823 w 1178481"/>
              <a:gd name="connsiteY709" fmla="*/ 421669 h 1369933"/>
              <a:gd name="connsiteX710" fmla="*/ 505063 w 1178481"/>
              <a:gd name="connsiteY710" fmla="*/ 421669 h 1369933"/>
              <a:gd name="connsiteX711" fmla="*/ 505063 w 1178481"/>
              <a:gd name="connsiteY711" fmla="*/ 422303 h 1369933"/>
              <a:gd name="connsiteX712" fmla="*/ 505063 w 1178481"/>
              <a:gd name="connsiteY712" fmla="*/ 429999 h 1369933"/>
              <a:gd name="connsiteX713" fmla="*/ 505300 w 1178481"/>
              <a:gd name="connsiteY713" fmla="*/ 437695 h 1369933"/>
              <a:gd name="connsiteX714" fmla="*/ 505300 w 1178481"/>
              <a:gd name="connsiteY714" fmla="*/ 444453 h 1369933"/>
              <a:gd name="connsiteX715" fmla="*/ 505540 w 1178481"/>
              <a:gd name="connsiteY715" fmla="*/ 454575 h 1369933"/>
              <a:gd name="connsiteX716" fmla="*/ 509354 w 1178481"/>
              <a:gd name="connsiteY716" fmla="*/ 457969 h 1369933"/>
              <a:gd name="connsiteX717" fmla="*/ 511262 w 1178481"/>
              <a:gd name="connsiteY717" fmla="*/ 459485 h 1369933"/>
              <a:gd name="connsiteX718" fmla="*/ 511262 w 1178481"/>
              <a:gd name="connsiteY718" fmla="*/ 459816 h 1369933"/>
              <a:gd name="connsiteX719" fmla="*/ 512216 w 1178481"/>
              <a:gd name="connsiteY719" fmla="*/ 460423 h 1369933"/>
              <a:gd name="connsiteX720" fmla="*/ 512693 w 1178481"/>
              <a:gd name="connsiteY720" fmla="*/ 460726 h 1369933"/>
              <a:gd name="connsiteX721" fmla="*/ 512933 w 1178481"/>
              <a:gd name="connsiteY721" fmla="*/ 461030 h 1369933"/>
              <a:gd name="connsiteX722" fmla="*/ 515317 w 1178481"/>
              <a:gd name="connsiteY722" fmla="*/ 463182 h 1369933"/>
              <a:gd name="connsiteX723" fmla="*/ 516511 w 1178481"/>
              <a:gd name="connsiteY723" fmla="*/ 464092 h 1369933"/>
              <a:gd name="connsiteX724" fmla="*/ 516511 w 1178481"/>
              <a:gd name="connsiteY724" fmla="*/ 464396 h 1369933"/>
              <a:gd name="connsiteX725" fmla="*/ 516987 w 1178481"/>
              <a:gd name="connsiteY725" fmla="*/ 464727 h 1369933"/>
              <a:gd name="connsiteX726" fmla="*/ 523423 w 1178481"/>
              <a:gd name="connsiteY726" fmla="*/ 470547 h 1369933"/>
              <a:gd name="connsiteX727" fmla="*/ 530816 w 1178481"/>
              <a:gd name="connsiteY727" fmla="*/ 476974 h 1369933"/>
              <a:gd name="connsiteX728" fmla="*/ 533917 w 1178481"/>
              <a:gd name="connsiteY728" fmla="*/ 479731 h 1369933"/>
              <a:gd name="connsiteX729" fmla="*/ 541069 w 1178481"/>
              <a:gd name="connsiteY729" fmla="*/ 485855 h 1369933"/>
              <a:gd name="connsiteX730" fmla="*/ 541069 w 1178481"/>
              <a:gd name="connsiteY730" fmla="*/ 486158 h 1369933"/>
              <a:gd name="connsiteX731" fmla="*/ 542023 w 1178481"/>
              <a:gd name="connsiteY731" fmla="*/ 486765 h 1369933"/>
              <a:gd name="connsiteX732" fmla="*/ 542500 w 1178481"/>
              <a:gd name="connsiteY732" fmla="*/ 487400 h 1369933"/>
              <a:gd name="connsiteX733" fmla="*/ 542740 w 1178481"/>
              <a:gd name="connsiteY733" fmla="*/ 487400 h 1369933"/>
              <a:gd name="connsiteX734" fmla="*/ 544411 w 1178481"/>
              <a:gd name="connsiteY734" fmla="*/ 488917 h 1369933"/>
              <a:gd name="connsiteX735" fmla="*/ 544888 w 1178481"/>
              <a:gd name="connsiteY735" fmla="*/ 489524 h 1369933"/>
              <a:gd name="connsiteX736" fmla="*/ 547509 w 1178481"/>
              <a:gd name="connsiteY736" fmla="*/ 491676 h 1369933"/>
              <a:gd name="connsiteX737" fmla="*/ 547986 w 1178481"/>
              <a:gd name="connsiteY737" fmla="*/ 492282 h 1369933"/>
              <a:gd name="connsiteX738" fmla="*/ 548463 w 1178481"/>
              <a:gd name="connsiteY738" fmla="*/ 492585 h 1369933"/>
              <a:gd name="connsiteX739" fmla="*/ 549179 w 1178481"/>
              <a:gd name="connsiteY739" fmla="*/ 493192 h 1369933"/>
              <a:gd name="connsiteX740" fmla="*/ 552994 w 1178481"/>
              <a:gd name="connsiteY740" fmla="*/ 496558 h 1369933"/>
              <a:gd name="connsiteX741" fmla="*/ 553231 w 1178481"/>
              <a:gd name="connsiteY741" fmla="*/ 496889 h 1369933"/>
              <a:gd name="connsiteX742" fmla="*/ 556809 w 1178481"/>
              <a:gd name="connsiteY742" fmla="*/ 500226 h 1369933"/>
              <a:gd name="connsiteX743" fmla="*/ 557049 w 1178481"/>
              <a:gd name="connsiteY743" fmla="*/ 500226 h 1369933"/>
              <a:gd name="connsiteX744" fmla="*/ 557286 w 1178481"/>
              <a:gd name="connsiteY744" fmla="*/ 500557 h 1369933"/>
              <a:gd name="connsiteX745" fmla="*/ 557525 w 1178481"/>
              <a:gd name="connsiteY745" fmla="*/ 500557 h 1369933"/>
              <a:gd name="connsiteX746" fmla="*/ 557525 w 1178481"/>
              <a:gd name="connsiteY746" fmla="*/ 500861 h 1369933"/>
              <a:gd name="connsiteX747" fmla="*/ 558002 w 1178481"/>
              <a:gd name="connsiteY747" fmla="*/ 501164 h 1369933"/>
              <a:gd name="connsiteX748" fmla="*/ 558240 w 1178481"/>
              <a:gd name="connsiteY748" fmla="*/ 501164 h 1369933"/>
              <a:gd name="connsiteX749" fmla="*/ 561577 w 1178481"/>
              <a:gd name="connsiteY749" fmla="*/ 504225 h 1369933"/>
              <a:gd name="connsiteX750" fmla="*/ 563488 w 1178481"/>
              <a:gd name="connsiteY750" fmla="*/ 506046 h 1369933"/>
              <a:gd name="connsiteX751" fmla="*/ 563725 w 1178481"/>
              <a:gd name="connsiteY751" fmla="*/ 506046 h 1369933"/>
              <a:gd name="connsiteX752" fmla="*/ 568256 w 1178481"/>
              <a:gd name="connsiteY752" fmla="*/ 510018 h 1369933"/>
              <a:gd name="connsiteX753" fmla="*/ 568494 w 1178481"/>
              <a:gd name="connsiteY753" fmla="*/ 510322 h 1369933"/>
              <a:gd name="connsiteX754" fmla="*/ 577080 w 1178481"/>
              <a:gd name="connsiteY754" fmla="*/ 518266 h 1369933"/>
              <a:gd name="connsiteX755" fmla="*/ 577794 w 1178481"/>
              <a:gd name="connsiteY755" fmla="*/ 518873 h 1369933"/>
              <a:gd name="connsiteX756" fmla="*/ 582088 w 1178481"/>
              <a:gd name="connsiteY756" fmla="*/ 522541 h 1369933"/>
              <a:gd name="connsiteX757" fmla="*/ 582325 w 1178481"/>
              <a:gd name="connsiteY757" fmla="*/ 522844 h 1369933"/>
              <a:gd name="connsiteX758" fmla="*/ 582565 w 1178481"/>
              <a:gd name="connsiteY758" fmla="*/ 522844 h 1369933"/>
              <a:gd name="connsiteX759" fmla="*/ 588286 w 1178481"/>
              <a:gd name="connsiteY759" fmla="*/ 528030 h 1369933"/>
              <a:gd name="connsiteX760" fmla="*/ 591388 w 1178481"/>
              <a:gd name="connsiteY760" fmla="*/ 530761 h 1369933"/>
              <a:gd name="connsiteX761" fmla="*/ 593295 w 1178481"/>
              <a:gd name="connsiteY761" fmla="*/ 532610 h 1369933"/>
              <a:gd name="connsiteX762" fmla="*/ 602355 w 1178481"/>
              <a:gd name="connsiteY762" fmla="*/ 540525 h 1369933"/>
              <a:gd name="connsiteX763" fmla="*/ 605933 w 1178481"/>
              <a:gd name="connsiteY763" fmla="*/ 543560 h 1369933"/>
              <a:gd name="connsiteX764" fmla="*/ 609032 w 1178481"/>
              <a:gd name="connsiteY764" fmla="*/ 546594 h 1369933"/>
              <a:gd name="connsiteX765" fmla="*/ 610941 w 1178481"/>
              <a:gd name="connsiteY765" fmla="*/ 548442 h 1369933"/>
              <a:gd name="connsiteX766" fmla="*/ 616901 w 1178481"/>
              <a:gd name="connsiteY766" fmla="*/ 553600 h 1369933"/>
              <a:gd name="connsiteX767" fmla="*/ 620241 w 1178481"/>
              <a:gd name="connsiteY767" fmla="*/ 556634 h 1369933"/>
              <a:gd name="connsiteX768" fmla="*/ 625964 w 1178481"/>
              <a:gd name="connsiteY768" fmla="*/ 561820 h 1369933"/>
              <a:gd name="connsiteX769" fmla="*/ 629064 w 1178481"/>
              <a:gd name="connsiteY769" fmla="*/ 564551 h 1369933"/>
              <a:gd name="connsiteX770" fmla="*/ 636455 w 1178481"/>
              <a:gd name="connsiteY770" fmla="*/ 571226 h 1369933"/>
              <a:gd name="connsiteX771" fmla="*/ 643370 w 1178481"/>
              <a:gd name="connsiteY771" fmla="*/ 577597 h 1369933"/>
              <a:gd name="connsiteX772" fmla="*/ 646472 w 1178481"/>
              <a:gd name="connsiteY772" fmla="*/ 580329 h 1369933"/>
              <a:gd name="connsiteX773" fmla="*/ 649332 w 1178481"/>
              <a:gd name="connsiteY773" fmla="*/ 582755 h 1369933"/>
              <a:gd name="connsiteX774" fmla="*/ 652910 w 1178481"/>
              <a:gd name="connsiteY774" fmla="*/ 586094 h 1369933"/>
              <a:gd name="connsiteX775" fmla="*/ 663641 w 1178481"/>
              <a:gd name="connsiteY775" fmla="*/ 596106 h 1369933"/>
              <a:gd name="connsiteX776" fmla="*/ 669363 w 1178481"/>
              <a:gd name="connsiteY776" fmla="*/ 601264 h 1369933"/>
              <a:gd name="connsiteX777" fmla="*/ 677472 w 1178481"/>
              <a:gd name="connsiteY777" fmla="*/ 608519 h 1369933"/>
              <a:gd name="connsiteX778" fmla="*/ 685818 w 1178481"/>
              <a:gd name="connsiteY778" fmla="*/ 616077 h 1369933"/>
              <a:gd name="connsiteX779" fmla="*/ 706087 w 1178481"/>
              <a:gd name="connsiteY779" fmla="*/ 634806 h 1369933"/>
              <a:gd name="connsiteX780" fmla="*/ 723256 w 1178481"/>
              <a:gd name="connsiteY780" fmla="*/ 650501 h 1369933"/>
              <a:gd name="connsiteX781" fmla="*/ 726594 w 1178481"/>
              <a:gd name="connsiteY781" fmla="*/ 653507 h 1369933"/>
              <a:gd name="connsiteX782" fmla="*/ 728978 w 1178481"/>
              <a:gd name="connsiteY782" fmla="*/ 655631 h 1369933"/>
              <a:gd name="connsiteX783" fmla="*/ 730408 w 1178481"/>
              <a:gd name="connsiteY783" fmla="*/ 657121 h 1369933"/>
              <a:gd name="connsiteX784" fmla="*/ 736848 w 1178481"/>
              <a:gd name="connsiteY784" fmla="*/ 662859 h 1369933"/>
              <a:gd name="connsiteX785" fmla="*/ 737802 w 1178481"/>
              <a:gd name="connsiteY785" fmla="*/ 663768 h 1369933"/>
              <a:gd name="connsiteX786" fmla="*/ 745910 w 1178481"/>
              <a:gd name="connsiteY786" fmla="*/ 671272 h 1369933"/>
              <a:gd name="connsiteX787" fmla="*/ 749248 w 1178481"/>
              <a:gd name="connsiteY787" fmla="*/ 674002 h 1369933"/>
              <a:gd name="connsiteX788" fmla="*/ 750202 w 1178481"/>
              <a:gd name="connsiteY788" fmla="*/ 675188 h 1369933"/>
              <a:gd name="connsiteX789" fmla="*/ 754017 w 1178481"/>
              <a:gd name="connsiteY789" fmla="*/ 678802 h 1369933"/>
              <a:gd name="connsiteX790" fmla="*/ 767848 w 1178481"/>
              <a:gd name="connsiteY790" fmla="*/ 691710 h 1369933"/>
              <a:gd name="connsiteX791" fmla="*/ 771663 w 1178481"/>
              <a:gd name="connsiteY791" fmla="*/ 694718 h 1369933"/>
              <a:gd name="connsiteX792" fmla="*/ 782871 w 1178481"/>
              <a:gd name="connsiteY792" fmla="*/ 705530 h 1369933"/>
              <a:gd name="connsiteX793" fmla="*/ 787642 w 1178481"/>
              <a:gd name="connsiteY793" fmla="*/ 709722 h 1369933"/>
              <a:gd name="connsiteX794" fmla="*/ 792171 w 1178481"/>
              <a:gd name="connsiteY794" fmla="*/ 713915 h 1369933"/>
              <a:gd name="connsiteX795" fmla="*/ 794796 w 1178481"/>
              <a:gd name="connsiteY795" fmla="*/ 716315 h 1369933"/>
              <a:gd name="connsiteX796" fmla="*/ 806479 w 1178481"/>
              <a:gd name="connsiteY796" fmla="*/ 727404 h 1369933"/>
              <a:gd name="connsiteX797" fmla="*/ 816733 w 1178481"/>
              <a:gd name="connsiteY797" fmla="*/ 737279 h 1369933"/>
              <a:gd name="connsiteX798" fmla="*/ 819117 w 1178481"/>
              <a:gd name="connsiteY798" fmla="*/ 739347 h 1369933"/>
              <a:gd name="connsiteX799" fmla="*/ 821502 w 1178481"/>
              <a:gd name="connsiteY799" fmla="*/ 741444 h 1369933"/>
              <a:gd name="connsiteX800" fmla="*/ 830565 w 1178481"/>
              <a:gd name="connsiteY800" fmla="*/ 749829 h 1369933"/>
              <a:gd name="connsiteX801" fmla="*/ 834380 w 1178481"/>
              <a:gd name="connsiteY801" fmla="*/ 753415 h 1369933"/>
              <a:gd name="connsiteX802" fmla="*/ 842009 w 1178481"/>
              <a:gd name="connsiteY802" fmla="*/ 760559 h 1369933"/>
              <a:gd name="connsiteX803" fmla="*/ 842249 w 1178481"/>
              <a:gd name="connsiteY803" fmla="*/ 760862 h 1369933"/>
              <a:gd name="connsiteX804" fmla="*/ 849402 w 1178481"/>
              <a:gd name="connsiteY804" fmla="*/ 767730 h 1369933"/>
              <a:gd name="connsiteX805" fmla="*/ 857988 w 1178481"/>
              <a:gd name="connsiteY805" fmla="*/ 775481 h 1369933"/>
              <a:gd name="connsiteX806" fmla="*/ 862280 w 1178481"/>
              <a:gd name="connsiteY806" fmla="*/ 779646 h 1369933"/>
              <a:gd name="connsiteX807" fmla="*/ 882787 w 1178481"/>
              <a:gd name="connsiteY807" fmla="*/ 799286 h 1369933"/>
              <a:gd name="connsiteX808" fmla="*/ 902104 w 1178481"/>
              <a:gd name="connsiteY808" fmla="*/ 817409 h 1369933"/>
              <a:gd name="connsiteX809" fmla="*/ 906872 w 1178481"/>
              <a:gd name="connsiteY809" fmla="*/ 821877 h 1369933"/>
              <a:gd name="connsiteX810" fmla="*/ 908303 w 1178481"/>
              <a:gd name="connsiteY810" fmla="*/ 823063 h 1369933"/>
              <a:gd name="connsiteX811" fmla="*/ 920704 w 1178481"/>
              <a:gd name="connsiteY811" fmla="*/ 835200 h 1369933"/>
              <a:gd name="connsiteX812" fmla="*/ 921181 w 1178481"/>
              <a:gd name="connsiteY812" fmla="*/ 835503 h 1369933"/>
              <a:gd name="connsiteX813" fmla="*/ 935487 w 1178481"/>
              <a:gd name="connsiteY813" fmla="*/ 849130 h 1369933"/>
              <a:gd name="connsiteX814" fmla="*/ 942642 w 1178481"/>
              <a:gd name="connsiteY814" fmla="*/ 855943 h 1369933"/>
              <a:gd name="connsiteX815" fmla="*/ 951942 w 1178481"/>
              <a:gd name="connsiteY815" fmla="*/ 864797 h 1369933"/>
              <a:gd name="connsiteX816" fmla="*/ 953133 w 1178481"/>
              <a:gd name="connsiteY816" fmla="*/ 865983 h 1369933"/>
              <a:gd name="connsiteX817" fmla="*/ 953610 w 1178481"/>
              <a:gd name="connsiteY817" fmla="*/ 866287 h 1369933"/>
              <a:gd name="connsiteX818" fmla="*/ 966727 w 1178481"/>
              <a:gd name="connsiteY818" fmla="*/ 879002 h 1369933"/>
              <a:gd name="connsiteX819" fmla="*/ 967204 w 1178481"/>
              <a:gd name="connsiteY819" fmla="*/ 879278 h 1369933"/>
              <a:gd name="connsiteX820" fmla="*/ 968635 w 1178481"/>
              <a:gd name="connsiteY820" fmla="*/ 880768 h 1369933"/>
              <a:gd name="connsiteX821" fmla="*/ 974356 w 1178481"/>
              <a:gd name="connsiteY821" fmla="*/ 886367 h 1369933"/>
              <a:gd name="connsiteX822" fmla="*/ 976264 w 1178481"/>
              <a:gd name="connsiteY822" fmla="*/ 888436 h 1369933"/>
              <a:gd name="connsiteX823" fmla="*/ 976504 w 1178481"/>
              <a:gd name="connsiteY823" fmla="*/ 888436 h 1369933"/>
              <a:gd name="connsiteX824" fmla="*/ 981033 w 1178481"/>
              <a:gd name="connsiteY824" fmla="*/ 892849 h 1369933"/>
              <a:gd name="connsiteX825" fmla="*/ 981987 w 1178481"/>
              <a:gd name="connsiteY825" fmla="*/ 893456 h 1369933"/>
              <a:gd name="connsiteX826" fmla="*/ 992004 w 1178481"/>
              <a:gd name="connsiteY826" fmla="*/ 903469 h 1369933"/>
              <a:gd name="connsiteX827" fmla="*/ 992957 w 1178481"/>
              <a:gd name="connsiteY827" fmla="*/ 904351 h 1369933"/>
              <a:gd name="connsiteX828" fmla="*/ 999873 w 1178481"/>
              <a:gd name="connsiteY828" fmla="*/ 910833 h 1369933"/>
              <a:gd name="connsiteX829" fmla="*/ 1002257 w 1178481"/>
              <a:gd name="connsiteY829" fmla="*/ 913178 h 1369933"/>
              <a:gd name="connsiteX830" fmla="*/ 1004641 w 1178481"/>
              <a:gd name="connsiteY830" fmla="*/ 915523 h 1369933"/>
              <a:gd name="connsiteX831" fmla="*/ 1007025 w 1178481"/>
              <a:gd name="connsiteY831" fmla="*/ 917591 h 1369933"/>
              <a:gd name="connsiteX832" fmla="*/ 1007265 w 1178481"/>
              <a:gd name="connsiteY832" fmla="*/ 917895 h 1369933"/>
              <a:gd name="connsiteX833" fmla="*/ 1007742 w 1178481"/>
              <a:gd name="connsiteY833" fmla="*/ 918474 h 1369933"/>
              <a:gd name="connsiteX834" fmla="*/ 1015848 w 1178481"/>
              <a:gd name="connsiteY834" fmla="*/ 926419 h 1369933"/>
              <a:gd name="connsiteX835" fmla="*/ 1021571 w 1178481"/>
              <a:gd name="connsiteY835" fmla="*/ 931990 h 1369933"/>
              <a:gd name="connsiteX836" fmla="*/ 1031588 w 1178481"/>
              <a:gd name="connsiteY836" fmla="*/ 941699 h 1369933"/>
              <a:gd name="connsiteX837" fmla="*/ 1032304 w 1178481"/>
              <a:gd name="connsiteY837" fmla="*/ 942582 h 1369933"/>
              <a:gd name="connsiteX838" fmla="*/ 1032542 w 1178481"/>
              <a:gd name="connsiteY838" fmla="*/ 942582 h 1369933"/>
              <a:gd name="connsiteX839" fmla="*/ 1033735 w 1178481"/>
              <a:gd name="connsiteY839" fmla="*/ 943740 h 1369933"/>
              <a:gd name="connsiteX840" fmla="*/ 1033971 w 1178481"/>
              <a:gd name="connsiteY840" fmla="*/ 944045 h 1369933"/>
              <a:gd name="connsiteX841" fmla="*/ 1034212 w 1178481"/>
              <a:gd name="connsiteY841" fmla="*/ 944045 h 1369933"/>
              <a:gd name="connsiteX842" fmla="*/ 1036833 w 1178481"/>
              <a:gd name="connsiteY842" fmla="*/ 946693 h 1369933"/>
              <a:gd name="connsiteX843" fmla="*/ 1044226 w 1178481"/>
              <a:gd name="connsiteY843" fmla="*/ 953726 h 1369933"/>
              <a:gd name="connsiteX844" fmla="*/ 1047804 w 1178481"/>
              <a:gd name="connsiteY844" fmla="*/ 957532 h 1369933"/>
              <a:gd name="connsiteX845" fmla="*/ 1053049 w 1178481"/>
              <a:gd name="connsiteY845" fmla="*/ 962525 h 1369933"/>
              <a:gd name="connsiteX846" fmla="*/ 1060442 w 1178481"/>
              <a:gd name="connsiteY846" fmla="*/ 969835 h 1369933"/>
              <a:gd name="connsiteX847" fmla="*/ 1060682 w 1178481"/>
              <a:gd name="connsiteY847" fmla="*/ 969835 h 1369933"/>
              <a:gd name="connsiteX848" fmla="*/ 1062111 w 1178481"/>
              <a:gd name="connsiteY848" fmla="*/ 971296 h 1369933"/>
              <a:gd name="connsiteX849" fmla="*/ 1062349 w 1178481"/>
              <a:gd name="connsiteY849" fmla="*/ 971296 h 1369933"/>
              <a:gd name="connsiteX850" fmla="*/ 1064496 w 1178481"/>
              <a:gd name="connsiteY850" fmla="*/ 973642 h 1369933"/>
              <a:gd name="connsiteX851" fmla="*/ 1067117 w 1178481"/>
              <a:gd name="connsiteY851" fmla="*/ 976290 h 1369933"/>
              <a:gd name="connsiteX852" fmla="*/ 1067834 w 1178481"/>
              <a:gd name="connsiteY852" fmla="*/ 976868 h 1369933"/>
              <a:gd name="connsiteX853" fmla="*/ 1074033 w 1178481"/>
              <a:gd name="connsiteY853" fmla="*/ 982717 h 1369933"/>
              <a:gd name="connsiteX854" fmla="*/ 1085480 w 1178481"/>
              <a:gd name="connsiteY854" fmla="*/ 994412 h 1369933"/>
              <a:gd name="connsiteX855" fmla="*/ 1087388 w 1178481"/>
              <a:gd name="connsiteY855" fmla="*/ 996176 h 1369933"/>
              <a:gd name="connsiteX856" fmla="*/ 1087628 w 1178481"/>
              <a:gd name="connsiteY856" fmla="*/ 996176 h 1369933"/>
              <a:gd name="connsiteX857" fmla="*/ 1096211 w 1178481"/>
              <a:gd name="connsiteY857" fmla="*/ 1004921 h 1369933"/>
              <a:gd name="connsiteX858" fmla="*/ 1101220 w 1178481"/>
              <a:gd name="connsiteY858" fmla="*/ 1009886 h 1369933"/>
              <a:gd name="connsiteX859" fmla="*/ 1101457 w 1178481"/>
              <a:gd name="connsiteY859" fmla="*/ 1009886 h 1369933"/>
              <a:gd name="connsiteX860" fmla="*/ 1111711 w 1178481"/>
              <a:gd name="connsiteY860" fmla="*/ 1020092 h 1369933"/>
              <a:gd name="connsiteX861" fmla="*/ 1116242 w 1178481"/>
              <a:gd name="connsiteY861" fmla="*/ 1024477 h 1369933"/>
              <a:gd name="connsiteX862" fmla="*/ 1118626 w 1178481"/>
              <a:gd name="connsiteY862" fmla="*/ 1026795 h 1369933"/>
              <a:gd name="connsiteX863" fmla="*/ 1121011 w 1178481"/>
              <a:gd name="connsiteY863" fmla="*/ 1029139 h 1369933"/>
              <a:gd name="connsiteX864" fmla="*/ 1121488 w 1178481"/>
              <a:gd name="connsiteY864" fmla="*/ 1030297 h 1369933"/>
              <a:gd name="connsiteX865" fmla="*/ 1121488 w 1178481"/>
              <a:gd name="connsiteY865" fmla="*/ 1030602 h 1369933"/>
              <a:gd name="connsiteX866" fmla="*/ 1121488 w 1178481"/>
              <a:gd name="connsiteY866" fmla="*/ 1031456 h 1369933"/>
              <a:gd name="connsiteX867" fmla="*/ 1121488 w 1178481"/>
              <a:gd name="connsiteY867" fmla="*/ 1032036 h 1369933"/>
              <a:gd name="connsiteX868" fmla="*/ 1120774 w 1178481"/>
              <a:gd name="connsiteY868" fmla="*/ 1033800 h 1369933"/>
              <a:gd name="connsiteX869" fmla="*/ 1120774 w 1178481"/>
              <a:gd name="connsiteY869" fmla="*/ 1034380 h 1369933"/>
              <a:gd name="connsiteX870" fmla="*/ 1120774 w 1178481"/>
              <a:gd name="connsiteY870" fmla="*/ 1035263 h 1369933"/>
              <a:gd name="connsiteX871" fmla="*/ 1121011 w 1178481"/>
              <a:gd name="connsiteY871" fmla="*/ 1036118 h 1369933"/>
              <a:gd name="connsiteX872" fmla="*/ 1121251 w 1178481"/>
              <a:gd name="connsiteY872" fmla="*/ 1036422 h 1369933"/>
              <a:gd name="connsiteX873" fmla="*/ 1121488 w 1178481"/>
              <a:gd name="connsiteY873" fmla="*/ 1037276 h 1369933"/>
              <a:gd name="connsiteX874" fmla="*/ 1121488 w 1178481"/>
              <a:gd name="connsiteY874" fmla="*/ 1037580 h 1369933"/>
              <a:gd name="connsiteX875" fmla="*/ 1121488 w 1178481"/>
              <a:gd name="connsiteY875" fmla="*/ 1038159 h 1369933"/>
              <a:gd name="connsiteX876" fmla="*/ 1121251 w 1178481"/>
              <a:gd name="connsiteY876" fmla="*/ 1039317 h 1369933"/>
              <a:gd name="connsiteX877" fmla="*/ 1121011 w 1178481"/>
              <a:gd name="connsiteY877" fmla="*/ 1039620 h 1369933"/>
              <a:gd name="connsiteX878" fmla="*/ 1121011 w 1178481"/>
              <a:gd name="connsiteY878" fmla="*/ 1039896 h 1369933"/>
              <a:gd name="connsiteX879" fmla="*/ 1121011 w 1178481"/>
              <a:gd name="connsiteY879" fmla="*/ 1040200 h 1369933"/>
              <a:gd name="connsiteX880" fmla="*/ 1121011 w 1178481"/>
              <a:gd name="connsiteY880" fmla="*/ 1040503 h 1369933"/>
              <a:gd name="connsiteX881" fmla="*/ 1121251 w 1178481"/>
              <a:gd name="connsiteY881" fmla="*/ 1041938 h 1369933"/>
              <a:gd name="connsiteX882" fmla="*/ 1121251 w 1178481"/>
              <a:gd name="connsiteY882" fmla="*/ 1042518 h 1369933"/>
              <a:gd name="connsiteX883" fmla="*/ 1120774 w 1178481"/>
              <a:gd name="connsiteY883" fmla="*/ 1044283 h 1369933"/>
              <a:gd name="connsiteX884" fmla="*/ 1120534 w 1178481"/>
              <a:gd name="connsiteY884" fmla="*/ 1044862 h 1369933"/>
              <a:gd name="connsiteX885" fmla="*/ 1120534 w 1178481"/>
              <a:gd name="connsiteY885" fmla="*/ 1045441 h 1369933"/>
              <a:gd name="connsiteX886" fmla="*/ 1120774 w 1178481"/>
              <a:gd name="connsiteY886" fmla="*/ 1046903 h 1369933"/>
              <a:gd name="connsiteX887" fmla="*/ 1120774 w 1178481"/>
              <a:gd name="connsiteY887" fmla="*/ 1047179 h 1369933"/>
              <a:gd name="connsiteX888" fmla="*/ 1121251 w 1178481"/>
              <a:gd name="connsiteY888" fmla="*/ 1048062 h 1369933"/>
              <a:gd name="connsiteX889" fmla="*/ 1121251 w 1178481"/>
              <a:gd name="connsiteY889" fmla="*/ 1048338 h 1369933"/>
              <a:gd name="connsiteX890" fmla="*/ 1121964 w 1178481"/>
              <a:gd name="connsiteY890" fmla="*/ 1049220 h 1369933"/>
              <a:gd name="connsiteX891" fmla="*/ 1122441 w 1178481"/>
              <a:gd name="connsiteY891" fmla="*/ 1049496 h 1369933"/>
              <a:gd name="connsiteX892" fmla="*/ 1124349 w 1178481"/>
              <a:gd name="connsiteY892" fmla="*/ 1050379 h 1369933"/>
              <a:gd name="connsiteX893" fmla="*/ 1124828 w 1178481"/>
              <a:gd name="connsiteY893" fmla="*/ 1050958 h 1369933"/>
              <a:gd name="connsiteX894" fmla="*/ 1125782 w 1178481"/>
              <a:gd name="connsiteY894" fmla="*/ 1051841 h 1369933"/>
              <a:gd name="connsiteX895" fmla="*/ 1126259 w 1178481"/>
              <a:gd name="connsiteY895" fmla="*/ 1052419 h 1369933"/>
              <a:gd name="connsiteX896" fmla="*/ 1126972 w 1178481"/>
              <a:gd name="connsiteY896" fmla="*/ 1053882 h 1369933"/>
              <a:gd name="connsiteX897" fmla="*/ 1127449 w 1178481"/>
              <a:gd name="connsiteY897" fmla="*/ 1055316 h 1369933"/>
              <a:gd name="connsiteX898" fmla="*/ 1127689 w 1178481"/>
              <a:gd name="connsiteY898" fmla="*/ 1056199 h 1369933"/>
              <a:gd name="connsiteX899" fmla="*/ 1127689 w 1178481"/>
              <a:gd name="connsiteY899" fmla="*/ 1056778 h 1369933"/>
              <a:gd name="connsiteX900" fmla="*/ 1128166 w 1178481"/>
              <a:gd name="connsiteY900" fmla="*/ 1058239 h 1369933"/>
              <a:gd name="connsiteX901" fmla="*/ 1128643 w 1178481"/>
              <a:gd name="connsiteY901" fmla="*/ 1059398 h 1369933"/>
              <a:gd name="connsiteX902" fmla="*/ 1129357 w 1178481"/>
              <a:gd name="connsiteY902" fmla="*/ 1060557 h 1369933"/>
              <a:gd name="connsiteX903" fmla="*/ 1129597 w 1178481"/>
              <a:gd name="connsiteY903" fmla="*/ 1061136 h 1369933"/>
              <a:gd name="connsiteX904" fmla="*/ 1130311 w 1178481"/>
              <a:gd name="connsiteY904" fmla="*/ 1062019 h 1369933"/>
              <a:gd name="connsiteX905" fmla="*/ 1131028 w 1178481"/>
              <a:gd name="connsiteY905" fmla="*/ 1062874 h 1369933"/>
              <a:gd name="connsiteX906" fmla="*/ 1131741 w 1178481"/>
              <a:gd name="connsiteY906" fmla="*/ 1063452 h 1369933"/>
              <a:gd name="connsiteX907" fmla="*/ 1132934 w 1178481"/>
              <a:gd name="connsiteY907" fmla="*/ 1064335 h 1369933"/>
              <a:gd name="connsiteX908" fmla="*/ 1133411 w 1178481"/>
              <a:gd name="connsiteY908" fmla="*/ 1064915 h 1369933"/>
              <a:gd name="connsiteX909" fmla="*/ 1133649 w 1178481"/>
              <a:gd name="connsiteY909" fmla="*/ 1065191 h 1369933"/>
              <a:gd name="connsiteX910" fmla="*/ 1133888 w 1178481"/>
              <a:gd name="connsiteY910" fmla="*/ 1065770 h 1369933"/>
              <a:gd name="connsiteX911" fmla="*/ 1134365 w 1178481"/>
              <a:gd name="connsiteY911" fmla="*/ 1066377 h 1369933"/>
              <a:gd name="connsiteX912" fmla="*/ 1135082 w 1178481"/>
              <a:gd name="connsiteY912" fmla="*/ 1066653 h 1369933"/>
              <a:gd name="connsiteX913" fmla="*/ 1135795 w 1178481"/>
              <a:gd name="connsiteY913" fmla="*/ 1066956 h 1369933"/>
              <a:gd name="connsiteX914" fmla="*/ 1136749 w 1178481"/>
              <a:gd name="connsiteY914" fmla="*/ 1067535 h 1369933"/>
              <a:gd name="connsiteX915" fmla="*/ 1137226 w 1178481"/>
              <a:gd name="connsiteY915" fmla="*/ 1067811 h 1369933"/>
              <a:gd name="connsiteX916" fmla="*/ 1137703 w 1178481"/>
              <a:gd name="connsiteY916" fmla="*/ 1068694 h 1369933"/>
              <a:gd name="connsiteX917" fmla="*/ 1137943 w 1178481"/>
              <a:gd name="connsiteY917" fmla="*/ 1068694 h 1369933"/>
              <a:gd name="connsiteX918" fmla="*/ 1138180 w 1178481"/>
              <a:gd name="connsiteY918" fmla="*/ 1068970 h 1369933"/>
              <a:gd name="connsiteX919" fmla="*/ 1138420 w 1178481"/>
              <a:gd name="connsiteY919" fmla="*/ 1069274 h 1369933"/>
              <a:gd name="connsiteX920" fmla="*/ 1138657 w 1178481"/>
              <a:gd name="connsiteY920" fmla="*/ 1069274 h 1369933"/>
              <a:gd name="connsiteX921" fmla="*/ 1138897 w 1178481"/>
              <a:gd name="connsiteY921" fmla="*/ 1069274 h 1369933"/>
              <a:gd name="connsiteX922" fmla="*/ 1139374 w 1178481"/>
              <a:gd name="connsiteY922" fmla="*/ 1069549 h 1369933"/>
              <a:gd name="connsiteX923" fmla="*/ 1139611 w 1178481"/>
              <a:gd name="connsiteY923" fmla="*/ 1069549 h 1369933"/>
              <a:gd name="connsiteX924" fmla="*/ 1139611 w 1178481"/>
              <a:gd name="connsiteY924" fmla="*/ 1069853 h 1369933"/>
              <a:gd name="connsiteX925" fmla="*/ 1139851 w 1178481"/>
              <a:gd name="connsiteY925" fmla="*/ 1070431 h 1369933"/>
              <a:gd name="connsiteX926" fmla="*/ 1139851 w 1178481"/>
              <a:gd name="connsiteY926" fmla="*/ 1071287 h 1369933"/>
              <a:gd name="connsiteX927" fmla="*/ 1140328 w 1178481"/>
              <a:gd name="connsiteY927" fmla="*/ 1072748 h 1369933"/>
              <a:gd name="connsiteX928" fmla="*/ 1140564 w 1178481"/>
              <a:gd name="connsiteY928" fmla="*/ 1073328 h 1369933"/>
              <a:gd name="connsiteX929" fmla="*/ 1141281 w 1178481"/>
              <a:gd name="connsiteY929" fmla="*/ 1074487 h 1369933"/>
              <a:gd name="connsiteX930" fmla="*/ 1141281 w 1178481"/>
              <a:gd name="connsiteY930" fmla="*/ 1074790 h 1369933"/>
              <a:gd name="connsiteX931" fmla="*/ 1141518 w 1178481"/>
              <a:gd name="connsiteY931" fmla="*/ 1075066 h 1369933"/>
              <a:gd name="connsiteX932" fmla="*/ 1141518 w 1178481"/>
              <a:gd name="connsiteY932" fmla="*/ 1075370 h 1369933"/>
              <a:gd name="connsiteX933" fmla="*/ 1141758 w 1178481"/>
              <a:gd name="connsiteY933" fmla="*/ 1075948 h 1369933"/>
              <a:gd name="connsiteX934" fmla="*/ 1141995 w 1178481"/>
              <a:gd name="connsiteY934" fmla="*/ 1075948 h 1369933"/>
              <a:gd name="connsiteX935" fmla="*/ 1141995 w 1178481"/>
              <a:gd name="connsiteY935" fmla="*/ 1076224 h 1369933"/>
              <a:gd name="connsiteX936" fmla="*/ 1141281 w 1178481"/>
              <a:gd name="connsiteY936" fmla="*/ 1077107 h 1369933"/>
              <a:gd name="connsiteX937" fmla="*/ 1141041 w 1178481"/>
              <a:gd name="connsiteY937" fmla="*/ 1077383 h 1369933"/>
              <a:gd name="connsiteX938" fmla="*/ 1141281 w 1178481"/>
              <a:gd name="connsiteY938" fmla="*/ 1077383 h 1369933"/>
              <a:gd name="connsiteX939" fmla="*/ 1141758 w 1178481"/>
              <a:gd name="connsiteY939" fmla="*/ 1077962 h 1369933"/>
              <a:gd name="connsiteX940" fmla="*/ 1141995 w 1178481"/>
              <a:gd name="connsiteY940" fmla="*/ 1078266 h 1369933"/>
              <a:gd name="connsiteX941" fmla="*/ 1142711 w 1178481"/>
              <a:gd name="connsiteY941" fmla="*/ 1078845 h 1369933"/>
              <a:gd name="connsiteX942" fmla="*/ 1142949 w 1178481"/>
              <a:gd name="connsiteY942" fmla="*/ 1079424 h 1369933"/>
              <a:gd name="connsiteX943" fmla="*/ 1143188 w 1178481"/>
              <a:gd name="connsiteY943" fmla="*/ 1080003 h 1369933"/>
              <a:gd name="connsiteX944" fmla="*/ 1142949 w 1178481"/>
              <a:gd name="connsiteY944" fmla="*/ 1080886 h 1369933"/>
              <a:gd name="connsiteX945" fmla="*/ 1142949 w 1178481"/>
              <a:gd name="connsiteY945" fmla="*/ 1081162 h 1369933"/>
              <a:gd name="connsiteX946" fmla="*/ 1143188 w 1178481"/>
              <a:gd name="connsiteY946" fmla="*/ 1082320 h 1369933"/>
              <a:gd name="connsiteX947" fmla="*/ 1143428 w 1178481"/>
              <a:gd name="connsiteY947" fmla="*/ 1082320 h 1369933"/>
              <a:gd name="connsiteX948" fmla="*/ 1144382 w 1178481"/>
              <a:gd name="connsiteY948" fmla="*/ 1083203 h 1369933"/>
              <a:gd name="connsiteX949" fmla="*/ 1145095 w 1178481"/>
              <a:gd name="connsiteY949" fmla="*/ 1083782 h 1369933"/>
              <a:gd name="connsiteX950" fmla="*/ 1144859 w 1178481"/>
              <a:gd name="connsiteY950" fmla="*/ 1084940 h 1369933"/>
              <a:gd name="connsiteX951" fmla="*/ 1144859 w 1178481"/>
              <a:gd name="connsiteY951" fmla="*/ 1085216 h 1369933"/>
              <a:gd name="connsiteX952" fmla="*/ 1144618 w 1178481"/>
              <a:gd name="connsiteY952" fmla="*/ 1085520 h 1369933"/>
              <a:gd name="connsiteX953" fmla="*/ 1143665 w 1178481"/>
              <a:gd name="connsiteY953" fmla="*/ 1085796 h 1369933"/>
              <a:gd name="connsiteX954" fmla="*/ 1143665 w 1178481"/>
              <a:gd name="connsiteY954" fmla="*/ 1086099 h 1369933"/>
              <a:gd name="connsiteX955" fmla="*/ 1143905 w 1178481"/>
              <a:gd name="connsiteY955" fmla="*/ 1086375 h 1369933"/>
              <a:gd name="connsiteX956" fmla="*/ 1145095 w 1178481"/>
              <a:gd name="connsiteY956" fmla="*/ 1088112 h 1369933"/>
              <a:gd name="connsiteX957" fmla="*/ 1147243 w 1178481"/>
              <a:gd name="connsiteY957" fmla="*/ 1089575 h 1369933"/>
              <a:gd name="connsiteX958" fmla="*/ 1147720 w 1178481"/>
              <a:gd name="connsiteY958" fmla="*/ 1091009 h 1369933"/>
              <a:gd name="connsiteX959" fmla="*/ 1148911 w 1178481"/>
              <a:gd name="connsiteY959" fmla="*/ 1093327 h 1369933"/>
              <a:gd name="connsiteX960" fmla="*/ 1149864 w 1178481"/>
              <a:gd name="connsiteY960" fmla="*/ 1094788 h 1369933"/>
              <a:gd name="connsiteX961" fmla="*/ 1149864 w 1178481"/>
              <a:gd name="connsiteY961" fmla="*/ 1095064 h 1369933"/>
              <a:gd name="connsiteX962" fmla="*/ 1150104 w 1178481"/>
              <a:gd name="connsiteY962" fmla="*/ 1095643 h 1369933"/>
              <a:gd name="connsiteX963" fmla="*/ 1150341 w 1178481"/>
              <a:gd name="connsiteY963" fmla="*/ 1097105 h 1369933"/>
              <a:gd name="connsiteX964" fmla="*/ 1150341 w 1178481"/>
              <a:gd name="connsiteY964" fmla="*/ 1098264 h 1369933"/>
              <a:gd name="connsiteX965" fmla="*/ 1150104 w 1178481"/>
              <a:gd name="connsiteY965" fmla="*/ 1098843 h 1369933"/>
              <a:gd name="connsiteX966" fmla="*/ 1149864 w 1178481"/>
              <a:gd name="connsiteY966" fmla="*/ 1099421 h 1369933"/>
              <a:gd name="connsiteX967" fmla="*/ 1149864 w 1178481"/>
              <a:gd name="connsiteY967" fmla="*/ 1100001 h 1369933"/>
              <a:gd name="connsiteX968" fmla="*/ 1149627 w 1178481"/>
              <a:gd name="connsiteY968" fmla="*/ 1100856 h 1369933"/>
              <a:gd name="connsiteX969" fmla="*/ 1149864 w 1178481"/>
              <a:gd name="connsiteY969" fmla="*/ 1102319 h 1369933"/>
              <a:gd name="connsiteX970" fmla="*/ 1149864 w 1178481"/>
              <a:gd name="connsiteY970" fmla="*/ 1102594 h 1369933"/>
              <a:gd name="connsiteX971" fmla="*/ 1149627 w 1178481"/>
              <a:gd name="connsiteY971" fmla="*/ 1103477 h 1369933"/>
              <a:gd name="connsiteX972" fmla="*/ 1149151 w 1178481"/>
              <a:gd name="connsiteY972" fmla="*/ 1104636 h 1369933"/>
              <a:gd name="connsiteX973" fmla="*/ 1149151 w 1178481"/>
              <a:gd name="connsiteY973" fmla="*/ 1104911 h 1369933"/>
              <a:gd name="connsiteX974" fmla="*/ 1149387 w 1178481"/>
              <a:gd name="connsiteY974" fmla="*/ 1105214 h 1369933"/>
              <a:gd name="connsiteX975" fmla="*/ 1150104 w 1178481"/>
              <a:gd name="connsiteY975" fmla="*/ 1106069 h 1369933"/>
              <a:gd name="connsiteX976" fmla="*/ 1150581 w 1178481"/>
              <a:gd name="connsiteY976" fmla="*/ 1106649 h 1369933"/>
              <a:gd name="connsiteX977" fmla="*/ 1150818 w 1178481"/>
              <a:gd name="connsiteY977" fmla="*/ 1106649 h 1369933"/>
              <a:gd name="connsiteX978" fmla="*/ 1152012 w 1178481"/>
              <a:gd name="connsiteY978" fmla="*/ 1106649 h 1369933"/>
              <a:gd name="connsiteX979" fmla="*/ 1152726 w 1178481"/>
              <a:gd name="connsiteY979" fmla="*/ 1106373 h 1369933"/>
              <a:gd name="connsiteX980" fmla="*/ 1154395 w 1178481"/>
              <a:gd name="connsiteY980" fmla="*/ 1106069 h 1369933"/>
              <a:gd name="connsiteX981" fmla="*/ 1154635 w 1178481"/>
              <a:gd name="connsiteY981" fmla="*/ 1106069 h 1369933"/>
              <a:gd name="connsiteX982" fmla="*/ 1155112 w 1178481"/>
              <a:gd name="connsiteY982" fmla="*/ 1106373 h 1369933"/>
              <a:gd name="connsiteX983" fmla="*/ 1155349 w 1178481"/>
              <a:gd name="connsiteY983" fmla="*/ 1106649 h 1369933"/>
              <a:gd name="connsiteX984" fmla="*/ 1155826 w 1178481"/>
              <a:gd name="connsiteY984" fmla="*/ 1106952 h 1369933"/>
              <a:gd name="connsiteX985" fmla="*/ 1156303 w 1178481"/>
              <a:gd name="connsiteY985" fmla="*/ 1107808 h 1369933"/>
              <a:gd name="connsiteX986" fmla="*/ 1156303 w 1178481"/>
              <a:gd name="connsiteY986" fmla="*/ 1108110 h 1369933"/>
              <a:gd name="connsiteX987" fmla="*/ 1157020 w 1178481"/>
              <a:gd name="connsiteY987" fmla="*/ 1108110 h 1369933"/>
              <a:gd name="connsiteX988" fmla="*/ 1157734 w 1178481"/>
              <a:gd name="connsiteY988" fmla="*/ 1108690 h 1369933"/>
              <a:gd name="connsiteX989" fmla="*/ 1159164 w 1178481"/>
              <a:gd name="connsiteY989" fmla="*/ 1109545 h 1369933"/>
              <a:gd name="connsiteX990" fmla="*/ 1159881 w 1178481"/>
              <a:gd name="connsiteY990" fmla="*/ 1110125 h 1369933"/>
              <a:gd name="connsiteX991" fmla="*/ 1160118 w 1178481"/>
              <a:gd name="connsiteY991" fmla="*/ 1110703 h 1369933"/>
              <a:gd name="connsiteX992" fmla="*/ 1160118 w 1178481"/>
              <a:gd name="connsiteY992" fmla="*/ 1111586 h 1369933"/>
              <a:gd name="connsiteX993" fmla="*/ 1160358 w 1178481"/>
              <a:gd name="connsiteY993" fmla="*/ 1112165 h 1369933"/>
              <a:gd name="connsiteX994" fmla="*/ 1160595 w 1178481"/>
              <a:gd name="connsiteY994" fmla="*/ 1112165 h 1369933"/>
              <a:gd name="connsiteX995" fmla="*/ 1160835 w 1178481"/>
              <a:gd name="connsiteY995" fmla="*/ 1112441 h 1369933"/>
              <a:gd name="connsiteX996" fmla="*/ 1161549 w 1178481"/>
              <a:gd name="connsiteY996" fmla="*/ 1112745 h 1369933"/>
              <a:gd name="connsiteX997" fmla="*/ 1162982 w 1178481"/>
              <a:gd name="connsiteY997" fmla="*/ 1112745 h 1369933"/>
              <a:gd name="connsiteX998" fmla="*/ 1163218 w 1178481"/>
              <a:gd name="connsiteY998" fmla="*/ 1113021 h 1369933"/>
              <a:gd name="connsiteX999" fmla="*/ 1164649 w 1178481"/>
              <a:gd name="connsiteY999" fmla="*/ 1114455 h 1369933"/>
              <a:gd name="connsiteX1000" fmla="*/ 1165126 w 1178481"/>
              <a:gd name="connsiteY1000" fmla="*/ 1114758 h 1369933"/>
              <a:gd name="connsiteX1001" fmla="*/ 1165603 w 1178481"/>
              <a:gd name="connsiteY1001" fmla="*/ 1115338 h 1369933"/>
              <a:gd name="connsiteX1002" fmla="*/ 1166797 w 1178481"/>
              <a:gd name="connsiteY1002" fmla="*/ 1116496 h 1369933"/>
              <a:gd name="connsiteX1003" fmla="*/ 1167274 w 1178481"/>
              <a:gd name="connsiteY1003" fmla="*/ 1117655 h 1369933"/>
              <a:gd name="connsiteX1004" fmla="*/ 1167751 w 1178481"/>
              <a:gd name="connsiteY1004" fmla="*/ 1117930 h 1369933"/>
              <a:gd name="connsiteX1005" fmla="*/ 1169181 w 1178481"/>
              <a:gd name="connsiteY1005" fmla="*/ 1118510 h 1369933"/>
              <a:gd name="connsiteX1006" fmla="*/ 1170849 w 1178481"/>
              <a:gd name="connsiteY1006" fmla="*/ 1118510 h 1369933"/>
              <a:gd name="connsiteX1007" fmla="*/ 1171566 w 1178481"/>
              <a:gd name="connsiteY1007" fmla="*/ 1119089 h 1369933"/>
              <a:gd name="connsiteX1008" fmla="*/ 1171805 w 1178481"/>
              <a:gd name="connsiteY1008" fmla="*/ 1119392 h 1369933"/>
              <a:gd name="connsiteX1009" fmla="*/ 1172282 w 1178481"/>
              <a:gd name="connsiteY1009" fmla="*/ 1119668 h 1369933"/>
              <a:gd name="connsiteX1010" fmla="*/ 1172758 w 1178481"/>
              <a:gd name="connsiteY1010" fmla="*/ 1119971 h 1369933"/>
              <a:gd name="connsiteX1011" fmla="*/ 1173235 w 1178481"/>
              <a:gd name="connsiteY1011" fmla="*/ 1120247 h 1369933"/>
              <a:gd name="connsiteX1012" fmla="*/ 1173712 w 1178481"/>
              <a:gd name="connsiteY1012" fmla="*/ 1120827 h 1369933"/>
              <a:gd name="connsiteX1013" fmla="*/ 1174189 w 1178481"/>
              <a:gd name="connsiteY1013" fmla="*/ 1121681 h 1369933"/>
              <a:gd name="connsiteX1014" fmla="*/ 1175620 w 1178481"/>
              <a:gd name="connsiteY1014" fmla="*/ 1124578 h 1369933"/>
              <a:gd name="connsiteX1015" fmla="*/ 1177527 w 1178481"/>
              <a:gd name="connsiteY1015" fmla="*/ 1126316 h 1369933"/>
              <a:gd name="connsiteX1016" fmla="*/ 1177764 w 1178481"/>
              <a:gd name="connsiteY1016" fmla="*/ 1126619 h 1369933"/>
              <a:gd name="connsiteX1017" fmla="*/ 1177764 w 1178481"/>
              <a:gd name="connsiteY1017" fmla="*/ 1126895 h 1369933"/>
              <a:gd name="connsiteX1018" fmla="*/ 1177527 w 1178481"/>
              <a:gd name="connsiteY1018" fmla="*/ 1127751 h 1369933"/>
              <a:gd name="connsiteX1019" fmla="*/ 1177764 w 1178481"/>
              <a:gd name="connsiteY1019" fmla="*/ 1128053 h 1369933"/>
              <a:gd name="connsiteX1020" fmla="*/ 1177764 w 1178481"/>
              <a:gd name="connsiteY1020" fmla="*/ 1128633 h 1369933"/>
              <a:gd name="connsiteX1021" fmla="*/ 1177764 w 1178481"/>
              <a:gd name="connsiteY1021" fmla="*/ 1129212 h 1369933"/>
              <a:gd name="connsiteX1022" fmla="*/ 1178004 w 1178481"/>
              <a:gd name="connsiteY1022" fmla="*/ 1129792 h 1369933"/>
              <a:gd name="connsiteX1023" fmla="*/ 1178004 w 1178481"/>
              <a:gd name="connsiteY1023" fmla="*/ 1130371 h 1369933"/>
              <a:gd name="connsiteX1024" fmla="*/ 1178004 w 1178481"/>
              <a:gd name="connsiteY1024" fmla="*/ 1130646 h 1369933"/>
              <a:gd name="connsiteX1025" fmla="*/ 1178241 w 1178481"/>
              <a:gd name="connsiteY1025" fmla="*/ 1131529 h 1369933"/>
              <a:gd name="connsiteX1026" fmla="*/ 1178481 w 1178481"/>
              <a:gd name="connsiteY1026" fmla="*/ 1132384 h 1369933"/>
              <a:gd name="connsiteX1027" fmla="*/ 1178481 w 1178481"/>
              <a:gd name="connsiteY1027" fmla="*/ 1132660 h 1369933"/>
              <a:gd name="connsiteX1028" fmla="*/ 1178241 w 1178481"/>
              <a:gd name="connsiteY1028" fmla="*/ 1132964 h 1369933"/>
              <a:gd name="connsiteX1029" fmla="*/ 1178004 w 1178481"/>
              <a:gd name="connsiteY1029" fmla="*/ 1132964 h 1369933"/>
              <a:gd name="connsiteX1030" fmla="*/ 1177051 w 1178481"/>
              <a:gd name="connsiteY1030" fmla="*/ 1132660 h 1369933"/>
              <a:gd name="connsiteX1031" fmla="*/ 1176810 w 1178481"/>
              <a:gd name="connsiteY1031" fmla="*/ 1132660 h 1369933"/>
              <a:gd name="connsiteX1032" fmla="*/ 1176097 w 1178481"/>
              <a:gd name="connsiteY1032" fmla="*/ 1132964 h 1369933"/>
              <a:gd name="connsiteX1033" fmla="*/ 1175620 w 1178481"/>
              <a:gd name="connsiteY1033" fmla="*/ 1132964 h 1369933"/>
              <a:gd name="connsiteX1034" fmla="*/ 1175380 w 1178481"/>
              <a:gd name="connsiteY1034" fmla="*/ 1132964 h 1369933"/>
              <a:gd name="connsiteX1035" fmla="*/ 1175143 w 1178481"/>
              <a:gd name="connsiteY1035" fmla="*/ 1132964 h 1369933"/>
              <a:gd name="connsiteX1036" fmla="*/ 1174903 w 1178481"/>
              <a:gd name="connsiteY1036" fmla="*/ 1133240 h 1369933"/>
              <a:gd name="connsiteX1037" fmla="*/ 1174903 w 1178481"/>
              <a:gd name="connsiteY1037" fmla="*/ 1133542 h 1369933"/>
              <a:gd name="connsiteX1038" fmla="*/ 1174666 w 1178481"/>
              <a:gd name="connsiteY1038" fmla="*/ 1133818 h 1369933"/>
              <a:gd name="connsiteX1039" fmla="*/ 1174426 w 1178481"/>
              <a:gd name="connsiteY1039" fmla="*/ 1134122 h 1369933"/>
              <a:gd name="connsiteX1040" fmla="*/ 1173949 w 1178481"/>
              <a:gd name="connsiteY1040" fmla="*/ 1134398 h 1369933"/>
              <a:gd name="connsiteX1041" fmla="*/ 1173712 w 1178481"/>
              <a:gd name="connsiteY1041" fmla="*/ 1134398 h 1369933"/>
              <a:gd name="connsiteX1042" fmla="*/ 1173712 w 1178481"/>
              <a:gd name="connsiteY1042" fmla="*/ 1134701 h 1369933"/>
              <a:gd name="connsiteX1043" fmla="*/ 1173472 w 1178481"/>
              <a:gd name="connsiteY1043" fmla="*/ 1134977 h 1369933"/>
              <a:gd name="connsiteX1044" fmla="*/ 1173472 w 1178481"/>
              <a:gd name="connsiteY1044" fmla="*/ 1135281 h 1369933"/>
              <a:gd name="connsiteX1045" fmla="*/ 1173235 w 1178481"/>
              <a:gd name="connsiteY1045" fmla="*/ 1135557 h 1369933"/>
              <a:gd name="connsiteX1046" fmla="*/ 1171805 w 1178481"/>
              <a:gd name="connsiteY1046" fmla="*/ 1136714 h 1369933"/>
              <a:gd name="connsiteX1047" fmla="*/ 1169658 w 1178481"/>
              <a:gd name="connsiteY1047" fmla="*/ 1138729 h 1369933"/>
              <a:gd name="connsiteX1048" fmla="*/ 1169418 w 1178481"/>
              <a:gd name="connsiteY1048" fmla="*/ 1139307 h 1369933"/>
              <a:gd name="connsiteX1049" fmla="*/ 1168941 w 1178481"/>
              <a:gd name="connsiteY1049" fmla="*/ 1139887 h 1369933"/>
              <a:gd name="connsiteX1050" fmla="*/ 1167987 w 1178481"/>
              <a:gd name="connsiteY1050" fmla="*/ 1140163 h 1369933"/>
              <a:gd name="connsiteX1051" fmla="*/ 1167751 w 1178481"/>
              <a:gd name="connsiteY1051" fmla="*/ 1140466 h 1369933"/>
              <a:gd name="connsiteX1052" fmla="*/ 1167751 w 1178481"/>
              <a:gd name="connsiteY1052" fmla="*/ 1140742 h 1369933"/>
              <a:gd name="connsiteX1053" fmla="*/ 1167751 w 1178481"/>
              <a:gd name="connsiteY1053" fmla="*/ 1141901 h 1369933"/>
              <a:gd name="connsiteX1054" fmla="*/ 1167511 w 1178481"/>
              <a:gd name="connsiteY1054" fmla="*/ 1142479 h 1369933"/>
              <a:gd name="connsiteX1055" fmla="*/ 1167274 w 1178481"/>
              <a:gd name="connsiteY1055" fmla="*/ 1142783 h 1369933"/>
              <a:gd name="connsiteX1056" fmla="*/ 1166080 w 1178481"/>
              <a:gd name="connsiteY1056" fmla="*/ 1143362 h 1369933"/>
              <a:gd name="connsiteX1057" fmla="*/ 1165603 w 1178481"/>
              <a:gd name="connsiteY1057" fmla="*/ 1143914 h 1369933"/>
              <a:gd name="connsiteX1058" fmla="*/ 1164412 w 1178481"/>
              <a:gd name="connsiteY1058" fmla="*/ 1144493 h 1369933"/>
              <a:gd name="connsiteX1059" fmla="*/ 1162982 w 1178481"/>
              <a:gd name="connsiteY1059" fmla="*/ 1145072 h 1369933"/>
              <a:gd name="connsiteX1060" fmla="*/ 1162026 w 1178481"/>
              <a:gd name="connsiteY1060" fmla="*/ 1144796 h 1369933"/>
              <a:gd name="connsiteX1061" fmla="*/ 1160595 w 1178481"/>
              <a:gd name="connsiteY1061" fmla="*/ 1145072 h 1369933"/>
              <a:gd name="connsiteX1062" fmla="*/ 1160118 w 1178481"/>
              <a:gd name="connsiteY1062" fmla="*/ 1145652 h 1369933"/>
              <a:gd name="connsiteX1063" fmla="*/ 1159404 w 1178481"/>
              <a:gd name="connsiteY1063" fmla="*/ 1146535 h 1369933"/>
              <a:gd name="connsiteX1064" fmla="*/ 1159164 w 1178481"/>
              <a:gd name="connsiteY1064" fmla="*/ 1147087 h 1369933"/>
              <a:gd name="connsiteX1065" fmla="*/ 1158927 w 1178481"/>
              <a:gd name="connsiteY1065" fmla="*/ 1147087 h 1369933"/>
              <a:gd name="connsiteX1066" fmla="*/ 1157734 w 1178481"/>
              <a:gd name="connsiteY1066" fmla="*/ 1148548 h 1369933"/>
              <a:gd name="connsiteX1067" fmla="*/ 1156780 w 1178481"/>
              <a:gd name="connsiteY1067" fmla="*/ 1149403 h 1369933"/>
              <a:gd name="connsiteX1068" fmla="*/ 1156303 w 1178481"/>
              <a:gd name="connsiteY1068" fmla="*/ 1149707 h 1369933"/>
              <a:gd name="connsiteX1069" fmla="*/ 1155589 w 1178481"/>
              <a:gd name="connsiteY1069" fmla="*/ 1149982 h 1369933"/>
              <a:gd name="connsiteX1070" fmla="*/ 1155112 w 1178481"/>
              <a:gd name="connsiteY1070" fmla="*/ 1150259 h 1369933"/>
              <a:gd name="connsiteX1071" fmla="*/ 1153682 w 1178481"/>
              <a:gd name="connsiteY1071" fmla="*/ 1149982 h 1369933"/>
              <a:gd name="connsiteX1072" fmla="*/ 1153205 w 1178481"/>
              <a:gd name="connsiteY1072" fmla="*/ 1150259 h 1369933"/>
              <a:gd name="connsiteX1073" fmla="*/ 1152726 w 1178481"/>
              <a:gd name="connsiteY1073" fmla="*/ 1150561 h 1369933"/>
              <a:gd name="connsiteX1074" fmla="*/ 1152249 w 1178481"/>
              <a:gd name="connsiteY1074" fmla="*/ 1151720 h 1369933"/>
              <a:gd name="connsiteX1075" fmla="*/ 1151535 w 1178481"/>
              <a:gd name="connsiteY1075" fmla="*/ 1152300 h 1369933"/>
              <a:gd name="connsiteX1076" fmla="*/ 1151295 w 1178481"/>
              <a:gd name="connsiteY1076" fmla="*/ 1152576 h 1369933"/>
              <a:gd name="connsiteX1077" fmla="*/ 1150104 w 1178481"/>
              <a:gd name="connsiteY1077" fmla="*/ 1152576 h 1369933"/>
              <a:gd name="connsiteX1078" fmla="*/ 1148911 w 1178481"/>
              <a:gd name="connsiteY1078" fmla="*/ 1153430 h 1369933"/>
              <a:gd name="connsiteX1079" fmla="*/ 1147720 w 1178481"/>
              <a:gd name="connsiteY1079" fmla="*/ 1153154 h 1369933"/>
              <a:gd name="connsiteX1080" fmla="*/ 1147003 w 1178481"/>
              <a:gd name="connsiteY1080" fmla="*/ 1153154 h 1369933"/>
              <a:gd name="connsiteX1081" fmla="*/ 1146526 w 1178481"/>
              <a:gd name="connsiteY1081" fmla="*/ 1153430 h 1369933"/>
              <a:gd name="connsiteX1082" fmla="*/ 1146049 w 1178481"/>
              <a:gd name="connsiteY1082" fmla="*/ 1153734 h 1369933"/>
              <a:gd name="connsiteX1083" fmla="*/ 1145335 w 1178481"/>
              <a:gd name="connsiteY1083" fmla="*/ 1154313 h 1369933"/>
              <a:gd name="connsiteX1084" fmla="*/ 1144859 w 1178481"/>
              <a:gd name="connsiteY1084" fmla="*/ 1155168 h 1369933"/>
              <a:gd name="connsiteX1085" fmla="*/ 1144618 w 1178481"/>
              <a:gd name="connsiteY1085" fmla="*/ 1155748 h 1369933"/>
              <a:gd name="connsiteX1086" fmla="*/ 1143905 w 1178481"/>
              <a:gd name="connsiteY1086" fmla="*/ 1156602 h 1369933"/>
              <a:gd name="connsiteX1087" fmla="*/ 1143665 w 1178481"/>
              <a:gd name="connsiteY1087" fmla="*/ 1157761 h 1369933"/>
              <a:gd name="connsiteX1088" fmla="*/ 1143428 w 1178481"/>
              <a:gd name="connsiteY1088" fmla="*/ 1158616 h 1369933"/>
              <a:gd name="connsiteX1089" fmla="*/ 1143188 w 1178481"/>
              <a:gd name="connsiteY1089" fmla="*/ 1160657 h 1369933"/>
              <a:gd name="connsiteX1090" fmla="*/ 1143188 w 1178481"/>
              <a:gd name="connsiteY1090" fmla="*/ 1161209 h 1369933"/>
              <a:gd name="connsiteX1091" fmla="*/ 1143428 w 1178481"/>
              <a:gd name="connsiteY1091" fmla="*/ 1161788 h 1369933"/>
              <a:gd name="connsiteX1092" fmla="*/ 1143665 w 1178481"/>
              <a:gd name="connsiteY1092" fmla="*/ 1162947 h 1369933"/>
              <a:gd name="connsiteX1093" fmla="*/ 1143665 w 1178481"/>
              <a:gd name="connsiteY1093" fmla="*/ 1163526 h 1369933"/>
              <a:gd name="connsiteX1094" fmla="*/ 1143665 w 1178481"/>
              <a:gd name="connsiteY1094" fmla="*/ 1164960 h 1369933"/>
              <a:gd name="connsiteX1095" fmla="*/ 1143428 w 1178481"/>
              <a:gd name="connsiteY1095" fmla="*/ 1165540 h 1369933"/>
              <a:gd name="connsiteX1096" fmla="*/ 1143188 w 1178481"/>
              <a:gd name="connsiteY1096" fmla="*/ 1166119 h 1369933"/>
              <a:gd name="connsiteX1097" fmla="*/ 1142711 w 1178481"/>
              <a:gd name="connsiteY1097" fmla="*/ 1166395 h 1369933"/>
              <a:gd name="connsiteX1098" fmla="*/ 1141995 w 1178481"/>
              <a:gd name="connsiteY1098" fmla="*/ 1166973 h 1369933"/>
              <a:gd name="connsiteX1099" fmla="*/ 1141518 w 1178481"/>
              <a:gd name="connsiteY1099" fmla="*/ 1167277 h 1369933"/>
              <a:gd name="connsiteX1100" fmla="*/ 1140564 w 1178481"/>
              <a:gd name="connsiteY1100" fmla="*/ 1166973 h 1369933"/>
              <a:gd name="connsiteX1101" fmla="*/ 1140328 w 1178481"/>
              <a:gd name="connsiteY1101" fmla="*/ 1166973 h 1369933"/>
              <a:gd name="connsiteX1102" fmla="*/ 1140087 w 1178481"/>
              <a:gd name="connsiteY1102" fmla="*/ 1167277 h 1369933"/>
              <a:gd name="connsiteX1103" fmla="*/ 1140087 w 1178481"/>
              <a:gd name="connsiteY1103" fmla="*/ 1167553 h 1369933"/>
              <a:gd name="connsiteX1104" fmla="*/ 1140087 w 1178481"/>
              <a:gd name="connsiteY1104" fmla="*/ 1168132 h 1369933"/>
              <a:gd name="connsiteX1105" fmla="*/ 1140804 w 1178481"/>
              <a:gd name="connsiteY1105" fmla="*/ 1168408 h 1369933"/>
              <a:gd name="connsiteX1106" fmla="*/ 1141041 w 1178481"/>
              <a:gd name="connsiteY1106" fmla="*/ 1168712 h 1369933"/>
              <a:gd name="connsiteX1107" fmla="*/ 1141041 w 1178481"/>
              <a:gd name="connsiteY1107" fmla="*/ 1168988 h 1369933"/>
              <a:gd name="connsiteX1108" fmla="*/ 1141041 w 1178481"/>
              <a:gd name="connsiteY1108" fmla="*/ 1169290 h 1369933"/>
              <a:gd name="connsiteX1109" fmla="*/ 1140804 w 1178481"/>
              <a:gd name="connsiteY1109" fmla="*/ 1169567 h 1369933"/>
              <a:gd name="connsiteX1110" fmla="*/ 1140564 w 1178481"/>
              <a:gd name="connsiteY1110" fmla="*/ 1169567 h 1369933"/>
              <a:gd name="connsiteX1111" fmla="*/ 1140087 w 1178481"/>
              <a:gd name="connsiteY1111" fmla="*/ 1169567 h 1369933"/>
              <a:gd name="connsiteX1112" fmla="*/ 1139611 w 1178481"/>
              <a:gd name="connsiteY1112" fmla="*/ 1170422 h 1369933"/>
              <a:gd name="connsiteX1113" fmla="*/ 1139134 w 1178481"/>
              <a:gd name="connsiteY1113" fmla="*/ 1171001 h 1369933"/>
              <a:gd name="connsiteX1114" fmla="*/ 1138420 w 1178481"/>
              <a:gd name="connsiteY1114" fmla="*/ 1171305 h 1369933"/>
              <a:gd name="connsiteX1115" fmla="*/ 1138420 w 1178481"/>
              <a:gd name="connsiteY1115" fmla="*/ 1171581 h 1369933"/>
              <a:gd name="connsiteX1116" fmla="*/ 1138180 w 1178481"/>
              <a:gd name="connsiteY1116" fmla="*/ 1171884 h 1369933"/>
              <a:gd name="connsiteX1117" fmla="*/ 1137943 w 1178481"/>
              <a:gd name="connsiteY1117" fmla="*/ 1172159 h 1369933"/>
              <a:gd name="connsiteX1118" fmla="*/ 1136749 w 1178481"/>
              <a:gd name="connsiteY1118" fmla="*/ 1173318 h 1369933"/>
              <a:gd name="connsiteX1119" fmla="*/ 1136272 w 1178481"/>
              <a:gd name="connsiteY1119" fmla="*/ 1173897 h 1369933"/>
              <a:gd name="connsiteX1120" fmla="*/ 1135082 w 1178481"/>
              <a:gd name="connsiteY1120" fmla="*/ 1174752 h 1369933"/>
              <a:gd name="connsiteX1121" fmla="*/ 1134365 w 1178481"/>
              <a:gd name="connsiteY1121" fmla="*/ 1174448 h 1369933"/>
              <a:gd name="connsiteX1122" fmla="*/ 1133888 w 1178481"/>
              <a:gd name="connsiteY1122" fmla="*/ 1174752 h 1369933"/>
              <a:gd name="connsiteX1123" fmla="*/ 1132934 w 1178481"/>
              <a:gd name="connsiteY1123" fmla="*/ 1175911 h 1369933"/>
              <a:gd name="connsiteX1124" fmla="*/ 1132218 w 1178481"/>
              <a:gd name="connsiteY1124" fmla="*/ 1177621 h 1369933"/>
              <a:gd name="connsiteX1125" fmla="*/ 1132218 w 1178481"/>
              <a:gd name="connsiteY1125" fmla="*/ 1178476 h 1369933"/>
              <a:gd name="connsiteX1126" fmla="*/ 1132218 w 1178481"/>
              <a:gd name="connsiteY1126" fmla="*/ 1178779 h 1369933"/>
              <a:gd name="connsiteX1127" fmla="*/ 1132457 w 1178481"/>
              <a:gd name="connsiteY1127" fmla="*/ 1179055 h 1369933"/>
              <a:gd name="connsiteX1128" fmla="*/ 1132934 w 1178481"/>
              <a:gd name="connsiteY1128" fmla="*/ 1179359 h 1369933"/>
              <a:gd name="connsiteX1129" fmla="*/ 1133411 w 1178481"/>
              <a:gd name="connsiteY1129" fmla="*/ 1179359 h 1369933"/>
              <a:gd name="connsiteX1130" fmla="*/ 1134128 w 1178481"/>
              <a:gd name="connsiteY1130" fmla="*/ 1180214 h 1369933"/>
              <a:gd name="connsiteX1131" fmla="*/ 1135082 w 1178481"/>
              <a:gd name="connsiteY1131" fmla="*/ 1181069 h 1369933"/>
              <a:gd name="connsiteX1132" fmla="*/ 1135319 w 1178481"/>
              <a:gd name="connsiteY1132" fmla="*/ 1181648 h 1369933"/>
              <a:gd name="connsiteX1133" fmla="*/ 1135319 w 1178481"/>
              <a:gd name="connsiteY1133" fmla="*/ 1181952 h 1369933"/>
              <a:gd name="connsiteX1134" fmla="*/ 1135319 w 1178481"/>
              <a:gd name="connsiteY1134" fmla="*/ 1182228 h 1369933"/>
              <a:gd name="connsiteX1135" fmla="*/ 1135319 w 1178481"/>
              <a:gd name="connsiteY1135" fmla="*/ 1182504 h 1369933"/>
              <a:gd name="connsiteX1136" fmla="*/ 1135082 w 1178481"/>
              <a:gd name="connsiteY1136" fmla="*/ 1182807 h 1369933"/>
              <a:gd name="connsiteX1137" fmla="*/ 1134605 w 1178481"/>
              <a:gd name="connsiteY1137" fmla="*/ 1182807 h 1369933"/>
              <a:gd name="connsiteX1138" fmla="*/ 1134365 w 1178481"/>
              <a:gd name="connsiteY1138" fmla="*/ 1182807 h 1369933"/>
              <a:gd name="connsiteX1139" fmla="*/ 1133649 w 1178481"/>
              <a:gd name="connsiteY1139" fmla="*/ 1182504 h 1369933"/>
              <a:gd name="connsiteX1140" fmla="*/ 1133411 w 1178481"/>
              <a:gd name="connsiteY1140" fmla="*/ 1182228 h 1369933"/>
              <a:gd name="connsiteX1141" fmla="*/ 1133411 w 1178481"/>
              <a:gd name="connsiteY1141" fmla="*/ 1182504 h 1369933"/>
              <a:gd name="connsiteX1142" fmla="*/ 1133411 w 1178481"/>
              <a:gd name="connsiteY1142" fmla="*/ 1183082 h 1369933"/>
              <a:gd name="connsiteX1143" fmla="*/ 1133649 w 1178481"/>
              <a:gd name="connsiteY1143" fmla="*/ 1183386 h 1369933"/>
              <a:gd name="connsiteX1144" fmla="*/ 1134365 w 1178481"/>
              <a:gd name="connsiteY1144" fmla="*/ 1184517 h 1369933"/>
              <a:gd name="connsiteX1145" fmla="*/ 1135082 w 1178481"/>
              <a:gd name="connsiteY1145" fmla="*/ 1185096 h 1369933"/>
              <a:gd name="connsiteX1146" fmla="*/ 1135795 w 1178481"/>
              <a:gd name="connsiteY1146" fmla="*/ 1185676 h 1369933"/>
              <a:gd name="connsiteX1147" fmla="*/ 1135795 w 1178481"/>
              <a:gd name="connsiteY1147" fmla="*/ 1185951 h 1369933"/>
              <a:gd name="connsiteX1148" fmla="*/ 1136035 w 1178481"/>
              <a:gd name="connsiteY1148" fmla="*/ 1187110 h 1369933"/>
              <a:gd name="connsiteX1149" fmla="*/ 1135795 w 1178481"/>
              <a:gd name="connsiteY1149" fmla="*/ 1187413 h 1369933"/>
              <a:gd name="connsiteX1150" fmla="*/ 1135559 w 1178481"/>
              <a:gd name="connsiteY1150" fmla="*/ 1187413 h 1369933"/>
              <a:gd name="connsiteX1151" fmla="*/ 1134605 w 1178481"/>
              <a:gd name="connsiteY1151" fmla="*/ 1188268 h 1369933"/>
              <a:gd name="connsiteX1152" fmla="*/ 1134365 w 1178481"/>
              <a:gd name="connsiteY1152" fmla="*/ 1188268 h 1369933"/>
              <a:gd name="connsiteX1153" fmla="*/ 1133411 w 1178481"/>
              <a:gd name="connsiteY1153" fmla="*/ 1188268 h 1369933"/>
              <a:gd name="connsiteX1154" fmla="*/ 1133172 w 1178481"/>
              <a:gd name="connsiteY1154" fmla="*/ 1188544 h 1369933"/>
              <a:gd name="connsiteX1155" fmla="*/ 1132934 w 1178481"/>
              <a:gd name="connsiteY1155" fmla="*/ 1188847 h 1369933"/>
              <a:gd name="connsiteX1156" fmla="*/ 1132934 w 1178481"/>
              <a:gd name="connsiteY1156" fmla="*/ 1189123 h 1369933"/>
              <a:gd name="connsiteX1157" fmla="*/ 1132934 w 1178481"/>
              <a:gd name="connsiteY1157" fmla="*/ 1189703 h 1369933"/>
              <a:gd name="connsiteX1158" fmla="*/ 1133411 w 1178481"/>
              <a:gd name="connsiteY1158" fmla="*/ 1191136 h 1369933"/>
              <a:gd name="connsiteX1159" fmla="*/ 1133649 w 1178481"/>
              <a:gd name="connsiteY1159" fmla="*/ 1191412 h 1369933"/>
              <a:gd name="connsiteX1160" fmla="*/ 1133888 w 1178481"/>
              <a:gd name="connsiteY1160" fmla="*/ 1192571 h 1369933"/>
              <a:gd name="connsiteX1161" fmla="*/ 1133888 w 1178481"/>
              <a:gd name="connsiteY1161" fmla="*/ 1192875 h 1369933"/>
              <a:gd name="connsiteX1162" fmla="*/ 1133888 w 1178481"/>
              <a:gd name="connsiteY1162" fmla="*/ 1193426 h 1369933"/>
              <a:gd name="connsiteX1163" fmla="*/ 1133649 w 1178481"/>
              <a:gd name="connsiteY1163" fmla="*/ 1193729 h 1369933"/>
              <a:gd name="connsiteX1164" fmla="*/ 1133172 w 1178481"/>
              <a:gd name="connsiteY1164" fmla="*/ 1194005 h 1369933"/>
              <a:gd name="connsiteX1165" fmla="*/ 1133172 w 1178481"/>
              <a:gd name="connsiteY1165" fmla="*/ 1194309 h 1369933"/>
              <a:gd name="connsiteX1166" fmla="*/ 1133888 w 1178481"/>
              <a:gd name="connsiteY1166" fmla="*/ 1196295 h 1369933"/>
              <a:gd name="connsiteX1167" fmla="*/ 1134365 w 1178481"/>
              <a:gd name="connsiteY1167" fmla="*/ 1198033 h 1369933"/>
              <a:gd name="connsiteX1168" fmla="*/ 1135559 w 1178481"/>
              <a:gd name="connsiteY1168" fmla="*/ 1200902 h 1369933"/>
              <a:gd name="connsiteX1169" fmla="*/ 1135795 w 1178481"/>
              <a:gd name="connsiteY1169" fmla="*/ 1201756 h 1369933"/>
              <a:gd name="connsiteX1170" fmla="*/ 1135795 w 1178481"/>
              <a:gd name="connsiteY1170" fmla="*/ 1202336 h 1369933"/>
              <a:gd name="connsiteX1171" fmla="*/ 1135795 w 1178481"/>
              <a:gd name="connsiteY1171" fmla="*/ 1203191 h 1369933"/>
              <a:gd name="connsiteX1172" fmla="*/ 1135559 w 1178481"/>
              <a:gd name="connsiteY1172" fmla="*/ 1203770 h 1369933"/>
              <a:gd name="connsiteX1173" fmla="*/ 1135319 w 1178481"/>
              <a:gd name="connsiteY1173" fmla="*/ 1204350 h 1369933"/>
              <a:gd name="connsiteX1174" fmla="*/ 1134842 w 1178481"/>
              <a:gd name="connsiteY1174" fmla="*/ 1205204 h 1369933"/>
              <a:gd name="connsiteX1175" fmla="*/ 1134842 w 1178481"/>
              <a:gd name="connsiteY1175" fmla="*/ 1205480 h 1369933"/>
              <a:gd name="connsiteX1176" fmla="*/ 1135082 w 1178481"/>
              <a:gd name="connsiteY1176" fmla="*/ 1205784 h 1369933"/>
              <a:gd name="connsiteX1177" fmla="*/ 1135559 w 1178481"/>
              <a:gd name="connsiteY1177" fmla="*/ 1206060 h 1369933"/>
              <a:gd name="connsiteX1178" fmla="*/ 1135795 w 1178481"/>
              <a:gd name="connsiteY1178" fmla="*/ 1206363 h 1369933"/>
              <a:gd name="connsiteX1179" fmla="*/ 1136035 w 1178481"/>
              <a:gd name="connsiteY1179" fmla="*/ 1206639 h 1369933"/>
              <a:gd name="connsiteX1180" fmla="*/ 1136272 w 1178481"/>
              <a:gd name="connsiteY1180" fmla="*/ 1207218 h 1369933"/>
              <a:gd name="connsiteX1181" fmla="*/ 1136749 w 1178481"/>
              <a:gd name="connsiteY1181" fmla="*/ 1207494 h 1369933"/>
              <a:gd name="connsiteX1182" fmla="*/ 1136989 w 1178481"/>
              <a:gd name="connsiteY1182" fmla="*/ 1208073 h 1369933"/>
              <a:gd name="connsiteX1183" fmla="*/ 1136989 w 1178481"/>
              <a:gd name="connsiteY1183" fmla="*/ 1208929 h 1369933"/>
              <a:gd name="connsiteX1184" fmla="*/ 1136749 w 1178481"/>
              <a:gd name="connsiteY1184" fmla="*/ 1210362 h 1369933"/>
              <a:gd name="connsiteX1185" fmla="*/ 1136749 w 1178481"/>
              <a:gd name="connsiteY1185" fmla="*/ 1210666 h 1369933"/>
              <a:gd name="connsiteX1186" fmla="*/ 1135795 w 1178481"/>
              <a:gd name="connsiteY1186" fmla="*/ 1211218 h 1369933"/>
              <a:gd name="connsiteX1187" fmla="*/ 1135082 w 1178481"/>
              <a:gd name="connsiteY1187" fmla="*/ 1211218 h 1369933"/>
              <a:gd name="connsiteX1188" fmla="*/ 1134842 w 1178481"/>
              <a:gd name="connsiteY1188" fmla="*/ 1211218 h 1369933"/>
              <a:gd name="connsiteX1189" fmla="*/ 1134128 w 1178481"/>
              <a:gd name="connsiteY1189" fmla="*/ 1211797 h 1369933"/>
              <a:gd name="connsiteX1190" fmla="*/ 1133649 w 1178481"/>
              <a:gd name="connsiteY1190" fmla="*/ 1212101 h 1369933"/>
              <a:gd name="connsiteX1191" fmla="*/ 1133172 w 1178481"/>
              <a:gd name="connsiteY1191" fmla="*/ 1212652 h 1369933"/>
              <a:gd name="connsiteX1192" fmla="*/ 1132695 w 1178481"/>
              <a:gd name="connsiteY1192" fmla="*/ 1212955 h 1369933"/>
              <a:gd name="connsiteX1193" fmla="*/ 1132695 w 1178481"/>
              <a:gd name="connsiteY1193" fmla="*/ 1213231 h 1369933"/>
              <a:gd name="connsiteX1194" fmla="*/ 1132695 w 1178481"/>
              <a:gd name="connsiteY1194" fmla="*/ 1213535 h 1369933"/>
              <a:gd name="connsiteX1195" fmla="*/ 1132695 w 1178481"/>
              <a:gd name="connsiteY1195" fmla="*/ 1214390 h 1369933"/>
              <a:gd name="connsiteX1196" fmla="*/ 1132934 w 1178481"/>
              <a:gd name="connsiteY1196" fmla="*/ 1214666 h 1369933"/>
              <a:gd name="connsiteX1197" fmla="*/ 1133172 w 1178481"/>
              <a:gd name="connsiteY1197" fmla="*/ 1215244 h 1369933"/>
              <a:gd name="connsiteX1198" fmla="*/ 1133888 w 1178481"/>
              <a:gd name="connsiteY1198" fmla="*/ 1215244 h 1369933"/>
              <a:gd name="connsiteX1199" fmla="*/ 1134365 w 1178481"/>
              <a:gd name="connsiteY1199" fmla="*/ 1215244 h 1369933"/>
              <a:gd name="connsiteX1200" fmla="*/ 1134605 w 1178481"/>
              <a:gd name="connsiteY1200" fmla="*/ 1215520 h 1369933"/>
              <a:gd name="connsiteX1201" fmla="*/ 1134605 w 1178481"/>
              <a:gd name="connsiteY1201" fmla="*/ 1215824 h 1369933"/>
              <a:gd name="connsiteX1202" fmla="*/ 1134128 w 1178481"/>
              <a:gd name="connsiteY1202" fmla="*/ 1216100 h 1369933"/>
              <a:gd name="connsiteX1203" fmla="*/ 1133411 w 1178481"/>
              <a:gd name="connsiteY1203" fmla="*/ 1216100 h 1369933"/>
              <a:gd name="connsiteX1204" fmla="*/ 1132695 w 1178481"/>
              <a:gd name="connsiteY1204" fmla="*/ 1216403 h 1369933"/>
              <a:gd name="connsiteX1205" fmla="*/ 1132457 w 1178481"/>
              <a:gd name="connsiteY1205" fmla="*/ 1216955 h 1369933"/>
              <a:gd name="connsiteX1206" fmla="*/ 1132457 w 1178481"/>
              <a:gd name="connsiteY1206" fmla="*/ 1217259 h 1369933"/>
              <a:gd name="connsiteX1207" fmla="*/ 1132934 w 1178481"/>
              <a:gd name="connsiteY1207" fmla="*/ 1217838 h 1369933"/>
              <a:gd name="connsiteX1208" fmla="*/ 1132934 w 1178481"/>
              <a:gd name="connsiteY1208" fmla="*/ 1218113 h 1369933"/>
              <a:gd name="connsiteX1209" fmla="*/ 1133411 w 1178481"/>
              <a:gd name="connsiteY1209" fmla="*/ 1218389 h 1369933"/>
              <a:gd name="connsiteX1210" fmla="*/ 1133411 w 1178481"/>
              <a:gd name="connsiteY1210" fmla="*/ 1218693 h 1369933"/>
              <a:gd name="connsiteX1211" fmla="*/ 1133649 w 1178481"/>
              <a:gd name="connsiteY1211" fmla="*/ 1219272 h 1369933"/>
              <a:gd name="connsiteX1212" fmla="*/ 1133172 w 1178481"/>
              <a:gd name="connsiteY1212" fmla="*/ 1219824 h 1369933"/>
              <a:gd name="connsiteX1213" fmla="*/ 1132934 w 1178481"/>
              <a:gd name="connsiteY1213" fmla="*/ 1219824 h 1369933"/>
              <a:gd name="connsiteX1214" fmla="*/ 1132695 w 1178481"/>
              <a:gd name="connsiteY1214" fmla="*/ 1220128 h 1369933"/>
              <a:gd name="connsiteX1215" fmla="*/ 1132695 w 1178481"/>
              <a:gd name="connsiteY1215" fmla="*/ 1220679 h 1369933"/>
              <a:gd name="connsiteX1216" fmla="*/ 1132934 w 1178481"/>
              <a:gd name="connsiteY1216" fmla="*/ 1220982 h 1369933"/>
              <a:gd name="connsiteX1217" fmla="*/ 1133172 w 1178481"/>
              <a:gd name="connsiteY1217" fmla="*/ 1221561 h 1369933"/>
              <a:gd name="connsiteX1218" fmla="*/ 1133649 w 1178481"/>
              <a:gd name="connsiteY1218" fmla="*/ 1222113 h 1369933"/>
              <a:gd name="connsiteX1219" fmla="*/ 1133649 w 1178481"/>
              <a:gd name="connsiteY1219" fmla="*/ 1222417 h 1369933"/>
              <a:gd name="connsiteX1220" fmla="*/ 1133172 w 1178481"/>
              <a:gd name="connsiteY1220" fmla="*/ 1222692 h 1369933"/>
              <a:gd name="connsiteX1221" fmla="*/ 1132934 w 1178481"/>
              <a:gd name="connsiteY1221" fmla="*/ 1222996 h 1369933"/>
              <a:gd name="connsiteX1222" fmla="*/ 1132695 w 1178481"/>
              <a:gd name="connsiteY1222" fmla="*/ 1223271 h 1369933"/>
              <a:gd name="connsiteX1223" fmla="*/ 1132457 w 1178481"/>
              <a:gd name="connsiteY1223" fmla="*/ 1223547 h 1369933"/>
              <a:gd name="connsiteX1224" fmla="*/ 1131741 w 1178481"/>
              <a:gd name="connsiteY1224" fmla="*/ 1225286 h 1369933"/>
              <a:gd name="connsiteX1225" fmla="*/ 1131741 w 1178481"/>
              <a:gd name="connsiteY1225" fmla="*/ 1226720 h 1369933"/>
              <a:gd name="connsiteX1226" fmla="*/ 1132218 w 1178481"/>
              <a:gd name="connsiteY1226" fmla="*/ 1228154 h 1369933"/>
              <a:gd name="connsiteX1227" fmla="*/ 1133172 w 1178481"/>
              <a:gd name="connsiteY1227" fmla="*/ 1229864 h 1369933"/>
              <a:gd name="connsiteX1228" fmla="*/ 1133411 w 1178481"/>
              <a:gd name="connsiteY1228" fmla="*/ 1230444 h 1369933"/>
              <a:gd name="connsiteX1229" fmla="*/ 1131504 w 1178481"/>
              <a:gd name="connsiteY1229" fmla="*/ 1231850 h 1369933"/>
              <a:gd name="connsiteX1230" fmla="*/ 1129597 w 1178481"/>
              <a:gd name="connsiteY1230" fmla="*/ 1233285 h 1369933"/>
              <a:gd name="connsiteX1231" fmla="*/ 1129357 w 1178481"/>
              <a:gd name="connsiteY1231" fmla="*/ 1233587 h 1369933"/>
              <a:gd name="connsiteX1232" fmla="*/ 1129357 w 1178481"/>
              <a:gd name="connsiteY1232" fmla="*/ 1234443 h 1369933"/>
              <a:gd name="connsiteX1233" fmla="*/ 1129357 w 1178481"/>
              <a:gd name="connsiteY1233" fmla="*/ 1235298 h 1369933"/>
              <a:gd name="connsiteX1234" fmla="*/ 1128403 w 1178481"/>
              <a:gd name="connsiteY1234" fmla="*/ 1236456 h 1369933"/>
              <a:gd name="connsiteX1235" fmla="*/ 1127926 w 1178481"/>
              <a:gd name="connsiteY1235" fmla="*/ 1236732 h 1369933"/>
              <a:gd name="connsiteX1236" fmla="*/ 1126972 w 1178481"/>
              <a:gd name="connsiteY1236" fmla="*/ 1236732 h 1369933"/>
              <a:gd name="connsiteX1237" fmla="*/ 1126259 w 1178481"/>
              <a:gd name="connsiteY1237" fmla="*/ 1237312 h 1369933"/>
              <a:gd name="connsiteX1238" fmla="*/ 1125782 w 1178481"/>
              <a:gd name="connsiteY1238" fmla="*/ 1237864 h 1369933"/>
              <a:gd name="connsiteX1239" fmla="*/ 1125065 w 1178481"/>
              <a:gd name="connsiteY1239" fmla="*/ 1239022 h 1369933"/>
              <a:gd name="connsiteX1240" fmla="*/ 1125065 w 1178481"/>
              <a:gd name="connsiteY1240" fmla="*/ 1239601 h 1369933"/>
              <a:gd name="connsiteX1241" fmla="*/ 1124828 w 1178481"/>
              <a:gd name="connsiteY1241" fmla="*/ 1239877 h 1369933"/>
              <a:gd name="connsiteX1242" fmla="*/ 1124588 w 1178481"/>
              <a:gd name="connsiteY1242" fmla="*/ 1240153 h 1369933"/>
              <a:gd name="connsiteX1243" fmla="*/ 1123872 w 1178481"/>
              <a:gd name="connsiteY1243" fmla="*/ 1241311 h 1369933"/>
              <a:gd name="connsiteX1244" fmla="*/ 1123395 w 1178481"/>
              <a:gd name="connsiteY1244" fmla="*/ 1241890 h 1369933"/>
              <a:gd name="connsiteX1245" fmla="*/ 1122204 w 1178481"/>
              <a:gd name="connsiteY1245" fmla="*/ 1243601 h 1369933"/>
              <a:gd name="connsiteX1246" fmla="*/ 1122204 w 1178481"/>
              <a:gd name="connsiteY1246" fmla="*/ 1243876 h 1369933"/>
              <a:gd name="connsiteX1247" fmla="*/ 1122204 w 1178481"/>
              <a:gd name="connsiteY1247" fmla="*/ 1245035 h 1369933"/>
              <a:gd name="connsiteX1248" fmla="*/ 1121726 w 1178481"/>
              <a:gd name="connsiteY1248" fmla="*/ 1246745 h 1369933"/>
              <a:gd name="connsiteX1249" fmla="*/ 1121488 w 1178481"/>
              <a:gd name="connsiteY1249" fmla="*/ 1247600 h 1369933"/>
              <a:gd name="connsiteX1250" fmla="*/ 1120774 w 1178481"/>
              <a:gd name="connsiteY1250" fmla="*/ 1248456 h 1369933"/>
              <a:gd name="connsiteX1251" fmla="*/ 1120057 w 1178481"/>
              <a:gd name="connsiteY1251" fmla="*/ 1249034 h 1369933"/>
              <a:gd name="connsiteX1252" fmla="*/ 1119820 w 1178481"/>
              <a:gd name="connsiteY1252" fmla="*/ 1249310 h 1369933"/>
              <a:gd name="connsiteX1253" fmla="*/ 1119103 w 1178481"/>
              <a:gd name="connsiteY1253" fmla="*/ 1249614 h 1369933"/>
              <a:gd name="connsiteX1254" fmla="*/ 1118866 w 1178481"/>
              <a:gd name="connsiteY1254" fmla="*/ 1249614 h 1369933"/>
              <a:gd name="connsiteX1255" fmla="*/ 1118149 w 1178481"/>
              <a:gd name="connsiteY1255" fmla="*/ 1249614 h 1369933"/>
              <a:gd name="connsiteX1256" fmla="*/ 1116242 w 1178481"/>
              <a:gd name="connsiteY1256" fmla="*/ 1249034 h 1369933"/>
              <a:gd name="connsiteX1257" fmla="*/ 1114811 w 1178481"/>
              <a:gd name="connsiteY1257" fmla="*/ 1249034 h 1369933"/>
              <a:gd name="connsiteX1258" fmla="*/ 1113857 w 1178481"/>
              <a:gd name="connsiteY1258" fmla="*/ 1249310 h 1369933"/>
              <a:gd name="connsiteX1259" fmla="*/ 1113857 w 1178481"/>
              <a:gd name="connsiteY1259" fmla="*/ 1249614 h 1369933"/>
              <a:gd name="connsiteX1260" fmla="*/ 1113618 w 1178481"/>
              <a:gd name="connsiteY1260" fmla="*/ 1249890 h 1369933"/>
              <a:gd name="connsiteX1261" fmla="*/ 1113141 w 1178481"/>
              <a:gd name="connsiteY1261" fmla="*/ 1250469 h 1369933"/>
              <a:gd name="connsiteX1262" fmla="*/ 1112188 w 1178481"/>
              <a:gd name="connsiteY1262" fmla="*/ 1250469 h 1369933"/>
              <a:gd name="connsiteX1263" fmla="*/ 1110997 w 1178481"/>
              <a:gd name="connsiteY1263" fmla="*/ 1250469 h 1369933"/>
              <a:gd name="connsiteX1264" fmla="*/ 1110520 w 1178481"/>
              <a:gd name="connsiteY1264" fmla="*/ 1250469 h 1369933"/>
              <a:gd name="connsiteX1265" fmla="*/ 1110520 w 1178481"/>
              <a:gd name="connsiteY1265" fmla="*/ 1250745 h 1369933"/>
              <a:gd name="connsiteX1266" fmla="*/ 1110520 w 1178481"/>
              <a:gd name="connsiteY1266" fmla="*/ 1251020 h 1369933"/>
              <a:gd name="connsiteX1267" fmla="*/ 1110757 w 1178481"/>
              <a:gd name="connsiteY1267" fmla="*/ 1251599 h 1369933"/>
              <a:gd name="connsiteX1268" fmla="*/ 1111711 w 1178481"/>
              <a:gd name="connsiteY1268" fmla="*/ 1253034 h 1369933"/>
              <a:gd name="connsiteX1269" fmla="*/ 1112428 w 1178481"/>
              <a:gd name="connsiteY1269" fmla="*/ 1253614 h 1369933"/>
              <a:gd name="connsiteX1270" fmla="*/ 1112428 w 1178481"/>
              <a:gd name="connsiteY1270" fmla="*/ 1253889 h 1369933"/>
              <a:gd name="connsiteX1271" fmla="*/ 1112664 w 1178481"/>
              <a:gd name="connsiteY1271" fmla="*/ 1254165 h 1369933"/>
              <a:gd name="connsiteX1272" fmla="*/ 1112428 w 1178481"/>
              <a:gd name="connsiteY1272" fmla="*/ 1254744 h 1369933"/>
              <a:gd name="connsiteX1273" fmla="*/ 1113380 w 1178481"/>
              <a:gd name="connsiteY1273" fmla="*/ 1256759 h 1369933"/>
              <a:gd name="connsiteX1274" fmla="*/ 1113618 w 1178481"/>
              <a:gd name="connsiteY1274" fmla="*/ 1257310 h 1369933"/>
              <a:gd name="connsiteX1275" fmla="*/ 1113618 w 1178481"/>
              <a:gd name="connsiteY1275" fmla="*/ 1257889 h 1369933"/>
              <a:gd name="connsiteX1276" fmla="*/ 1113141 w 1178481"/>
              <a:gd name="connsiteY1276" fmla="*/ 1260178 h 1369933"/>
              <a:gd name="connsiteX1277" fmla="*/ 1112664 w 1178481"/>
              <a:gd name="connsiteY1277" fmla="*/ 1261309 h 1369933"/>
              <a:gd name="connsiteX1278" fmla="*/ 1112428 w 1178481"/>
              <a:gd name="connsiteY1278" fmla="*/ 1261888 h 1369933"/>
              <a:gd name="connsiteX1279" fmla="*/ 1112188 w 1178481"/>
              <a:gd name="connsiteY1279" fmla="*/ 1262468 h 1369933"/>
              <a:gd name="connsiteX1280" fmla="*/ 1110757 w 1178481"/>
              <a:gd name="connsiteY1280" fmla="*/ 1263599 h 1369933"/>
              <a:gd name="connsiteX1281" fmla="*/ 1110043 w 1178481"/>
              <a:gd name="connsiteY1281" fmla="*/ 1264453 h 1369933"/>
              <a:gd name="connsiteX1282" fmla="*/ 1109803 w 1178481"/>
              <a:gd name="connsiteY1282" fmla="*/ 1264757 h 1369933"/>
              <a:gd name="connsiteX1283" fmla="*/ 1110757 w 1178481"/>
              <a:gd name="connsiteY1283" fmla="*/ 1266744 h 1369933"/>
              <a:gd name="connsiteX1284" fmla="*/ 1110757 w 1178481"/>
              <a:gd name="connsiteY1284" fmla="*/ 1267019 h 1369933"/>
              <a:gd name="connsiteX1285" fmla="*/ 1111234 w 1178481"/>
              <a:gd name="connsiteY1285" fmla="*/ 1267322 h 1369933"/>
              <a:gd name="connsiteX1286" fmla="*/ 1112188 w 1178481"/>
              <a:gd name="connsiteY1286" fmla="*/ 1267598 h 1369933"/>
              <a:gd name="connsiteX1287" fmla="*/ 1113141 w 1178481"/>
              <a:gd name="connsiteY1287" fmla="*/ 1267598 h 1369933"/>
              <a:gd name="connsiteX1288" fmla="*/ 1114095 w 1178481"/>
              <a:gd name="connsiteY1288" fmla="*/ 1267874 h 1369933"/>
              <a:gd name="connsiteX1289" fmla="*/ 1115048 w 1178481"/>
              <a:gd name="connsiteY1289" fmla="*/ 1268454 h 1369933"/>
              <a:gd name="connsiteX1290" fmla="*/ 1115528 w 1178481"/>
              <a:gd name="connsiteY1290" fmla="*/ 1268730 h 1369933"/>
              <a:gd name="connsiteX1291" fmla="*/ 1116005 w 1178481"/>
              <a:gd name="connsiteY1291" fmla="*/ 1269308 h 1369933"/>
              <a:gd name="connsiteX1292" fmla="*/ 1116482 w 1178481"/>
              <a:gd name="connsiteY1292" fmla="*/ 1270743 h 1369933"/>
              <a:gd name="connsiteX1293" fmla="*/ 1116482 w 1178481"/>
              <a:gd name="connsiteY1293" fmla="*/ 1271019 h 1369933"/>
              <a:gd name="connsiteX1294" fmla="*/ 1116242 w 1178481"/>
              <a:gd name="connsiteY1294" fmla="*/ 1271322 h 1369933"/>
              <a:gd name="connsiteX1295" fmla="*/ 1114811 w 1178481"/>
              <a:gd name="connsiteY1295" fmla="*/ 1272453 h 1369933"/>
              <a:gd name="connsiteX1296" fmla="*/ 1114572 w 1178481"/>
              <a:gd name="connsiteY1296" fmla="*/ 1272453 h 1369933"/>
              <a:gd name="connsiteX1297" fmla="*/ 1114572 w 1178481"/>
              <a:gd name="connsiteY1297" fmla="*/ 1272729 h 1369933"/>
              <a:gd name="connsiteX1298" fmla="*/ 1115288 w 1178481"/>
              <a:gd name="connsiteY1298" fmla="*/ 1274163 h 1369933"/>
              <a:gd name="connsiteX1299" fmla="*/ 1115765 w 1178481"/>
              <a:gd name="connsiteY1299" fmla="*/ 1274742 h 1369933"/>
              <a:gd name="connsiteX1300" fmla="*/ 1116242 w 1178481"/>
              <a:gd name="connsiteY1300" fmla="*/ 1275294 h 1369933"/>
              <a:gd name="connsiteX1301" fmla="*/ 1116482 w 1178481"/>
              <a:gd name="connsiteY1301" fmla="*/ 1275874 h 1369933"/>
              <a:gd name="connsiteX1302" fmla="*/ 1116482 w 1178481"/>
              <a:gd name="connsiteY1302" fmla="*/ 1276150 h 1369933"/>
              <a:gd name="connsiteX1303" fmla="*/ 1116005 w 1178481"/>
              <a:gd name="connsiteY1303" fmla="*/ 1277583 h 1369933"/>
              <a:gd name="connsiteX1304" fmla="*/ 1115765 w 1178481"/>
              <a:gd name="connsiteY1304" fmla="*/ 1278439 h 1369933"/>
              <a:gd name="connsiteX1305" fmla="*/ 1115765 w 1178481"/>
              <a:gd name="connsiteY1305" fmla="*/ 1279018 h 1369933"/>
              <a:gd name="connsiteX1306" fmla="*/ 1116242 w 1178481"/>
              <a:gd name="connsiteY1306" fmla="*/ 1280425 h 1369933"/>
              <a:gd name="connsiteX1307" fmla="*/ 1116242 w 1178481"/>
              <a:gd name="connsiteY1307" fmla="*/ 1281004 h 1369933"/>
              <a:gd name="connsiteX1308" fmla="*/ 1116242 w 1178481"/>
              <a:gd name="connsiteY1308" fmla="*/ 1281584 h 1369933"/>
              <a:gd name="connsiteX1309" fmla="*/ 1115765 w 1178481"/>
              <a:gd name="connsiteY1309" fmla="*/ 1282438 h 1369933"/>
              <a:gd name="connsiteX1310" fmla="*/ 1115528 w 1178481"/>
              <a:gd name="connsiteY1310" fmla="*/ 1282990 h 1369933"/>
              <a:gd name="connsiteX1311" fmla="*/ 1115765 w 1178481"/>
              <a:gd name="connsiteY1311" fmla="*/ 1284148 h 1369933"/>
              <a:gd name="connsiteX1312" fmla="*/ 1115765 w 1178481"/>
              <a:gd name="connsiteY1312" fmla="*/ 1284424 h 1369933"/>
              <a:gd name="connsiteX1313" fmla="*/ 1115288 w 1178481"/>
              <a:gd name="connsiteY1313" fmla="*/ 1285003 h 1369933"/>
              <a:gd name="connsiteX1314" fmla="*/ 1115048 w 1178481"/>
              <a:gd name="connsiteY1314" fmla="*/ 1286135 h 1369933"/>
              <a:gd name="connsiteX1315" fmla="*/ 1114811 w 1178481"/>
              <a:gd name="connsiteY1315" fmla="*/ 1286989 h 1369933"/>
              <a:gd name="connsiteX1316" fmla="*/ 1114572 w 1178481"/>
              <a:gd name="connsiteY1316" fmla="*/ 1287569 h 1369933"/>
              <a:gd name="connsiteX1317" fmla="*/ 1113618 w 1178481"/>
              <a:gd name="connsiteY1317" fmla="*/ 1288424 h 1369933"/>
              <a:gd name="connsiteX1318" fmla="*/ 1112903 w 1178481"/>
              <a:gd name="connsiteY1318" fmla="*/ 1290686 h 1369933"/>
              <a:gd name="connsiteX1319" fmla="*/ 1112664 w 1178481"/>
              <a:gd name="connsiteY1319" fmla="*/ 1291844 h 1369933"/>
              <a:gd name="connsiteX1320" fmla="*/ 1112428 w 1178481"/>
              <a:gd name="connsiteY1320" fmla="*/ 1292975 h 1369933"/>
              <a:gd name="connsiteX1321" fmla="*/ 1112428 w 1178481"/>
              <a:gd name="connsiteY1321" fmla="*/ 1293831 h 1369933"/>
              <a:gd name="connsiteX1322" fmla="*/ 1112664 w 1178481"/>
              <a:gd name="connsiteY1322" fmla="*/ 1294409 h 1369933"/>
              <a:gd name="connsiteX1323" fmla="*/ 1112903 w 1178481"/>
              <a:gd name="connsiteY1323" fmla="*/ 1294409 h 1369933"/>
              <a:gd name="connsiteX1324" fmla="*/ 1113141 w 1178481"/>
              <a:gd name="connsiteY1324" fmla="*/ 1294409 h 1369933"/>
              <a:gd name="connsiteX1325" fmla="*/ 1113857 w 1178481"/>
              <a:gd name="connsiteY1325" fmla="*/ 1294409 h 1369933"/>
              <a:gd name="connsiteX1326" fmla="*/ 1114095 w 1178481"/>
              <a:gd name="connsiteY1326" fmla="*/ 1294685 h 1369933"/>
              <a:gd name="connsiteX1327" fmla="*/ 1114572 w 1178481"/>
              <a:gd name="connsiteY1327" fmla="*/ 1294961 h 1369933"/>
              <a:gd name="connsiteX1328" fmla="*/ 1114572 w 1178481"/>
              <a:gd name="connsiteY1328" fmla="*/ 1295540 h 1369933"/>
              <a:gd name="connsiteX1329" fmla="*/ 1114572 w 1178481"/>
              <a:gd name="connsiteY1329" fmla="*/ 1295816 h 1369933"/>
              <a:gd name="connsiteX1330" fmla="*/ 1114811 w 1178481"/>
              <a:gd name="connsiteY1330" fmla="*/ 1296671 h 1369933"/>
              <a:gd name="connsiteX1331" fmla="*/ 1116242 w 1178481"/>
              <a:gd name="connsiteY1331" fmla="*/ 1298382 h 1369933"/>
              <a:gd name="connsiteX1332" fmla="*/ 1116242 w 1178481"/>
              <a:gd name="connsiteY1332" fmla="*/ 1299816 h 1369933"/>
              <a:gd name="connsiteX1333" fmla="*/ 1116482 w 1178481"/>
              <a:gd name="connsiteY1333" fmla="*/ 1300671 h 1369933"/>
              <a:gd name="connsiteX1334" fmla="*/ 1116719 w 1178481"/>
              <a:gd name="connsiteY1334" fmla="*/ 1301223 h 1369933"/>
              <a:gd name="connsiteX1335" fmla="*/ 1117435 w 1178481"/>
              <a:gd name="connsiteY1335" fmla="*/ 1301801 h 1369933"/>
              <a:gd name="connsiteX1336" fmla="*/ 1117672 w 1178481"/>
              <a:gd name="connsiteY1336" fmla="*/ 1301801 h 1369933"/>
              <a:gd name="connsiteX1337" fmla="*/ 1117912 w 1178481"/>
              <a:gd name="connsiteY1337" fmla="*/ 1301801 h 1369933"/>
              <a:gd name="connsiteX1338" fmla="*/ 1118149 w 1178481"/>
              <a:gd name="connsiteY1338" fmla="*/ 1301801 h 1369933"/>
              <a:gd name="connsiteX1339" fmla="*/ 1118626 w 1178481"/>
              <a:gd name="connsiteY1339" fmla="*/ 1301223 h 1369933"/>
              <a:gd name="connsiteX1340" fmla="*/ 1119103 w 1178481"/>
              <a:gd name="connsiteY1340" fmla="*/ 1299816 h 1369933"/>
              <a:gd name="connsiteX1341" fmla="*/ 1119580 w 1178481"/>
              <a:gd name="connsiteY1341" fmla="*/ 1299541 h 1369933"/>
              <a:gd name="connsiteX1342" fmla="*/ 1120057 w 1178481"/>
              <a:gd name="connsiteY1342" fmla="*/ 1299816 h 1369933"/>
              <a:gd name="connsiteX1343" fmla="*/ 1120297 w 1178481"/>
              <a:gd name="connsiteY1343" fmla="*/ 1300092 h 1369933"/>
              <a:gd name="connsiteX1344" fmla="*/ 1121011 w 1178481"/>
              <a:gd name="connsiteY1344" fmla="*/ 1300947 h 1369933"/>
              <a:gd name="connsiteX1345" fmla="*/ 1121488 w 1178481"/>
              <a:gd name="connsiteY1345" fmla="*/ 1302077 h 1369933"/>
              <a:gd name="connsiteX1346" fmla="*/ 1121964 w 1178481"/>
              <a:gd name="connsiteY1346" fmla="*/ 1302381 h 1369933"/>
              <a:gd name="connsiteX1347" fmla="*/ 1122680 w 1178481"/>
              <a:gd name="connsiteY1347" fmla="*/ 1302657 h 1369933"/>
              <a:gd name="connsiteX1348" fmla="*/ 1124828 w 1178481"/>
              <a:gd name="connsiteY1348" fmla="*/ 1302933 h 1369933"/>
              <a:gd name="connsiteX1349" fmla="*/ 1126019 w 1178481"/>
              <a:gd name="connsiteY1349" fmla="*/ 1302657 h 1369933"/>
              <a:gd name="connsiteX1350" fmla="*/ 1126259 w 1178481"/>
              <a:gd name="connsiteY1350" fmla="*/ 1302657 h 1369933"/>
              <a:gd name="connsiteX1351" fmla="*/ 1126495 w 1178481"/>
              <a:gd name="connsiteY1351" fmla="*/ 1302381 h 1369933"/>
              <a:gd name="connsiteX1352" fmla="*/ 1126972 w 1178481"/>
              <a:gd name="connsiteY1352" fmla="*/ 1301801 h 1369933"/>
              <a:gd name="connsiteX1353" fmla="*/ 1127212 w 1178481"/>
              <a:gd name="connsiteY1353" fmla="*/ 1301526 h 1369933"/>
              <a:gd name="connsiteX1354" fmla="*/ 1127689 w 1178481"/>
              <a:gd name="connsiteY1354" fmla="*/ 1301223 h 1369933"/>
              <a:gd name="connsiteX1355" fmla="*/ 1128166 w 1178481"/>
              <a:gd name="connsiteY1355" fmla="*/ 1301223 h 1369933"/>
              <a:gd name="connsiteX1356" fmla="*/ 1130311 w 1178481"/>
              <a:gd name="connsiteY1356" fmla="*/ 1301801 h 1369933"/>
              <a:gd name="connsiteX1357" fmla="*/ 1131981 w 1178481"/>
              <a:gd name="connsiteY1357" fmla="*/ 1301801 h 1369933"/>
              <a:gd name="connsiteX1358" fmla="*/ 1133649 w 1178481"/>
              <a:gd name="connsiteY1358" fmla="*/ 1302077 h 1369933"/>
              <a:gd name="connsiteX1359" fmla="*/ 1133888 w 1178481"/>
              <a:gd name="connsiteY1359" fmla="*/ 1302077 h 1369933"/>
              <a:gd name="connsiteX1360" fmla="*/ 1134365 w 1178481"/>
              <a:gd name="connsiteY1360" fmla="*/ 1302657 h 1369933"/>
              <a:gd name="connsiteX1361" fmla="*/ 1134605 w 1178481"/>
              <a:gd name="connsiteY1361" fmla="*/ 1302657 h 1369933"/>
              <a:gd name="connsiteX1362" fmla="*/ 1135082 w 1178481"/>
              <a:gd name="connsiteY1362" fmla="*/ 1303236 h 1369933"/>
              <a:gd name="connsiteX1363" fmla="*/ 1135559 w 1178481"/>
              <a:gd name="connsiteY1363" fmla="*/ 1304091 h 1369933"/>
              <a:gd name="connsiteX1364" fmla="*/ 1136035 w 1178481"/>
              <a:gd name="connsiteY1364" fmla="*/ 1304946 h 1369933"/>
              <a:gd name="connsiteX1365" fmla="*/ 1136272 w 1178481"/>
              <a:gd name="connsiteY1365" fmla="*/ 1305802 h 1369933"/>
              <a:gd name="connsiteX1366" fmla="*/ 1136512 w 1178481"/>
              <a:gd name="connsiteY1366" fmla="*/ 1307484 h 1369933"/>
              <a:gd name="connsiteX1367" fmla="*/ 1136749 w 1178481"/>
              <a:gd name="connsiteY1367" fmla="*/ 1308918 h 1369933"/>
              <a:gd name="connsiteX1368" fmla="*/ 1136989 w 1178481"/>
              <a:gd name="connsiteY1368" fmla="*/ 1309773 h 1369933"/>
              <a:gd name="connsiteX1369" fmla="*/ 1136989 w 1178481"/>
              <a:gd name="connsiteY1369" fmla="*/ 1310049 h 1369933"/>
              <a:gd name="connsiteX1370" fmla="*/ 1137466 w 1178481"/>
              <a:gd name="connsiteY1370" fmla="*/ 1310353 h 1369933"/>
              <a:gd name="connsiteX1371" fmla="*/ 1137703 w 1178481"/>
              <a:gd name="connsiteY1371" fmla="*/ 1310353 h 1369933"/>
              <a:gd name="connsiteX1372" fmla="*/ 1138420 w 1178481"/>
              <a:gd name="connsiteY1372" fmla="*/ 1310049 h 1369933"/>
              <a:gd name="connsiteX1373" fmla="*/ 1138657 w 1178481"/>
              <a:gd name="connsiteY1373" fmla="*/ 1310049 h 1369933"/>
              <a:gd name="connsiteX1374" fmla="*/ 1139134 w 1178481"/>
              <a:gd name="connsiteY1374" fmla="*/ 1309773 h 1369933"/>
              <a:gd name="connsiteX1375" fmla="*/ 1139611 w 1178481"/>
              <a:gd name="connsiteY1375" fmla="*/ 1309773 h 1369933"/>
              <a:gd name="connsiteX1376" fmla="*/ 1139611 w 1178481"/>
              <a:gd name="connsiteY1376" fmla="*/ 1310049 h 1369933"/>
              <a:gd name="connsiteX1377" fmla="*/ 1139851 w 1178481"/>
              <a:gd name="connsiteY1377" fmla="*/ 1310049 h 1369933"/>
              <a:gd name="connsiteX1378" fmla="*/ 1140087 w 1178481"/>
              <a:gd name="connsiteY1378" fmla="*/ 1310905 h 1369933"/>
              <a:gd name="connsiteX1379" fmla="*/ 1140087 w 1178481"/>
              <a:gd name="connsiteY1379" fmla="*/ 1311181 h 1369933"/>
              <a:gd name="connsiteX1380" fmla="*/ 1140087 w 1178481"/>
              <a:gd name="connsiteY1380" fmla="*/ 1311759 h 1369933"/>
              <a:gd name="connsiteX1381" fmla="*/ 1140087 w 1178481"/>
              <a:gd name="connsiteY1381" fmla="*/ 1312339 h 1369933"/>
              <a:gd name="connsiteX1382" fmla="*/ 1139851 w 1178481"/>
              <a:gd name="connsiteY1382" fmla="*/ 1312890 h 1369933"/>
              <a:gd name="connsiteX1383" fmla="*/ 1139611 w 1178481"/>
              <a:gd name="connsiteY1383" fmla="*/ 1313194 h 1369933"/>
              <a:gd name="connsiteX1384" fmla="*/ 1139374 w 1178481"/>
              <a:gd name="connsiteY1384" fmla="*/ 1313745 h 1369933"/>
              <a:gd name="connsiteX1385" fmla="*/ 1138657 w 1178481"/>
              <a:gd name="connsiteY1385" fmla="*/ 1314600 h 1369933"/>
              <a:gd name="connsiteX1386" fmla="*/ 1138420 w 1178481"/>
              <a:gd name="connsiteY1386" fmla="*/ 1314904 h 1369933"/>
              <a:gd name="connsiteX1387" fmla="*/ 1138420 w 1178481"/>
              <a:gd name="connsiteY1387" fmla="*/ 1315180 h 1369933"/>
              <a:gd name="connsiteX1388" fmla="*/ 1138657 w 1178481"/>
              <a:gd name="connsiteY1388" fmla="*/ 1316035 h 1369933"/>
              <a:gd name="connsiteX1389" fmla="*/ 1138897 w 1178481"/>
              <a:gd name="connsiteY1389" fmla="*/ 1316890 h 1369933"/>
              <a:gd name="connsiteX1390" fmla="*/ 1139374 w 1178481"/>
              <a:gd name="connsiteY1390" fmla="*/ 1317166 h 1369933"/>
              <a:gd name="connsiteX1391" fmla="*/ 1140328 w 1178481"/>
              <a:gd name="connsiteY1391" fmla="*/ 1318297 h 1369933"/>
              <a:gd name="connsiteX1392" fmla="*/ 1140564 w 1178481"/>
              <a:gd name="connsiteY1392" fmla="*/ 1318297 h 1369933"/>
              <a:gd name="connsiteX1393" fmla="*/ 1140564 w 1178481"/>
              <a:gd name="connsiteY1393" fmla="*/ 1318875 h 1369933"/>
              <a:gd name="connsiteX1394" fmla="*/ 1140564 w 1178481"/>
              <a:gd name="connsiteY1394" fmla="*/ 1319731 h 1369933"/>
              <a:gd name="connsiteX1395" fmla="*/ 1140328 w 1178481"/>
              <a:gd name="connsiteY1395" fmla="*/ 1322269 h 1369933"/>
              <a:gd name="connsiteX1396" fmla="*/ 1140328 w 1178481"/>
              <a:gd name="connsiteY1396" fmla="*/ 1322848 h 1369933"/>
              <a:gd name="connsiteX1397" fmla="*/ 1140328 w 1178481"/>
              <a:gd name="connsiteY1397" fmla="*/ 1323428 h 1369933"/>
              <a:gd name="connsiteX1398" fmla="*/ 1139851 w 1178481"/>
              <a:gd name="connsiteY1398" fmla="*/ 1327399 h 1369933"/>
              <a:gd name="connsiteX1399" fmla="*/ 1139134 w 1178481"/>
              <a:gd name="connsiteY1399" fmla="*/ 1328255 h 1369933"/>
              <a:gd name="connsiteX1400" fmla="*/ 1138180 w 1178481"/>
              <a:gd name="connsiteY1400" fmla="*/ 1329109 h 1369933"/>
              <a:gd name="connsiteX1401" fmla="*/ 1137466 w 1178481"/>
              <a:gd name="connsiteY1401" fmla="*/ 1329965 h 1369933"/>
              <a:gd name="connsiteX1402" fmla="*/ 1136989 w 1178481"/>
              <a:gd name="connsiteY1402" fmla="*/ 1330517 h 1369933"/>
              <a:gd name="connsiteX1403" fmla="*/ 1136749 w 1178481"/>
              <a:gd name="connsiteY1403" fmla="*/ 1330517 h 1369933"/>
              <a:gd name="connsiteX1404" fmla="*/ 1136035 w 1178481"/>
              <a:gd name="connsiteY1404" fmla="*/ 1330793 h 1369933"/>
              <a:gd name="connsiteX1405" fmla="*/ 1135082 w 1178481"/>
              <a:gd name="connsiteY1405" fmla="*/ 1331371 h 1369933"/>
              <a:gd name="connsiteX1406" fmla="*/ 1134605 w 1178481"/>
              <a:gd name="connsiteY1406" fmla="*/ 1332226 h 1369933"/>
              <a:gd name="connsiteX1407" fmla="*/ 1134128 w 1178481"/>
              <a:gd name="connsiteY1407" fmla="*/ 1332778 h 1369933"/>
              <a:gd name="connsiteX1408" fmla="*/ 1133888 w 1178481"/>
              <a:gd name="connsiteY1408" fmla="*/ 1333082 h 1369933"/>
              <a:gd name="connsiteX1409" fmla="*/ 1133649 w 1178481"/>
              <a:gd name="connsiteY1409" fmla="*/ 1333357 h 1369933"/>
              <a:gd name="connsiteX1410" fmla="*/ 1132934 w 1178481"/>
              <a:gd name="connsiteY1410" fmla="*/ 1334212 h 1369933"/>
              <a:gd name="connsiteX1411" fmla="*/ 1132695 w 1178481"/>
              <a:gd name="connsiteY1411" fmla="*/ 1334488 h 1369933"/>
              <a:gd name="connsiteX1412" fmla="*/ 1132695 w 1178481"/>
              <a:gd name="connsiteY1412" fmla="*/ 1334764 h 1369933"/>
              <a:gd name="connsiteX1413" fmla="*/ 1132695 w 1178481"/>
              <a:gd name="connsiteY1413" fmla="*/ 1336198 h 1369933"/>
              <a:gd name="connsiteX1414" fmla="*/ 1132457 w 1178481"/>
              <a:gd name="connsiteY1414" fmla="*/ 1336778 h 1369933"/>
              <a:gd name="connsiteX1415" fmla="*/ 1132695 w 1178481"/>
              <a:gd name="connsiteY1415" fmla="*/ 1337054 h 1369933"/>
              <a:gd name="connsiteX1416" fmla="*/ 1132934 w 1178481"/>
              <a:gd name="connsiteY1416" fmla="*/ 1338184 h 1369933"/>
              <a:gd name="connsiteX1417" fmla="*/ 1133172 w 1178481"/>
              <a:gd name="connsiteY1417" fmla="*/ 1339039 h 1369933"/>
              <a:gd name="connsiteX1418" fmla="*/ 1133172 w 1178481"/>
              <a:gd name="connsiteY1418" fmla="*/ 1339591 h 1369933"/>
              <a:gd name="connsiteX1419" fmla="*/ 1131741 w 1178481"/>
              <a:gd name="connsiteY1419" fmla="*/ 1339591 h 1369933"/>
              <a:gd name="connsiteX1420" fmla="*/ 1131741 w 1178481"/>
              <a:gd name="connsiteY1420" fmla="*/ 1340447 h 1369933"/>
              <a:gd name="connsiteX1421" fmla="*/ 1130311 w 1178481"/>
              <a:gd name="connsiteY1421" fmla="*/ 1340447 h 1369933"/>
              <a:gd name="connsiteX1422" fmla="*/ 1128880 w 1178481"/>
              <a:gd name="connsiteY1422" fmla="*/ 1340447 h 1369933"/>
              <a:gd name="connsiteX1423" fmla="*/ 1128880 w 1178481"/>
              <a:gd name="connsiteY1423" fmla="*/ 1341577 h 1369933"/>
              <a:gd name="connsiteX1424" fmla="*/ 1126972 w 1178481"/>
              <a:gd name="connsiteY1424" fmla="*/ 1341577 h 1369933"/>
              <a:gd name="connsiteX1425" fmla="*/ 1126972 w 1178481"/>
              <a:gd name="connsiteY1425" fmla="*/ 1342433 h 1369933"/>
              <a:gd name="connsiteX1426" fmla="*/ 1126735 w 1178481"/>
              <a:gd name="connsiteY1426" fmla="*/ 1342433 h 1369933"/>
              <a:gd name="connsiteX1427" fmla="*/ 1123395 w 1178481"/>
              <a:gd name="connsiteY1427" fmla="*/ 1342736 h 1369933"/>
              <a:gd name="connsiteX1428" fmla="*/ 1123157 w 1178481"/>
              <a:gd name="connsiteY1428" fmla="*/ 1342736 h 1369933"/>
              <a:gd name="connsiteX1429" fmla="*/ 1122918 w 1178481"/>
              <a:gd name="connsiteY1429" fmla="*/ 1343287 h 1369933"/>
              <a:gd name="connsiteX1430" fmla="*/ 1123157 w 1178481"/>
              <a:gd name="connsiteY1430" fmla="*/ 1343563 h 1369933"/>
              <a:gd name="connsiteX1431" fmla="*/ 1122918 w 1178481"/>
              <a:gd name="connsiteY1431" fmla="*/ 1343563 h 1369933"/>
              <a:gd name="connsiteX1432" fmla="*/ 1122680 w 1178481"/>
              <a:gd name="connsiteY1432" fmla="*/ 1343563 h 1369933"/>
              <a:gd name="connsiteX1433" fmla="*/ 1121964 w 1178481"/>
              <a:gd name="connsiteY1433" fmla="*/ 1343287 h 1369933"/>
              <a:gd name="connsiteX1434" fmla="*/ 1121488 w 1178481"/>
              <a:gd name="connsiteY1434" fmla="*/ 1343287 h 1369933"/>
              <a:gd name="connsiteX1435" fmla="*/ 1121011 w 1178481"/>
              <a:gd name="connsiteY1435" fmla="*/ 1343011 h 1369933"/>
              <a:gd name="connsiteX1436" fmla="*/ 1119580 w 1178481"/>
              <a:gd name="connsiteY1436" fmla="*/ 1343011 h 1369933"/>
              <a:gd name="connsiteX1437" fmla="*/ 1119103 w 1178481"/>
              <a:gd name="connsiteY1437" fmla="*/ 1342736 h 1369933"/>
              <a:gd name="connsiteX1438" fmla="*/ 1118149 w 1178481"/>
              <a:gd name="connsiteY1438" fmla="*/ 1342736 h 1369933"/>
              <a:gd name="connsiteX1439" fmla="*/ 1117435 w 1178481"/>
              <a:gd name="connsiteY1439" fmla="*/ 1342736 h 1369933"/>
              <a:gd name="connsiteX1440" fmla="*/ 1117195 w 1178481"/>
              <a:gd name="connsiteY1440" fmla="*/ 1342736 h 1369933"/>
              <a:gd name="connsiteX1441" fmla="*/ 1116005 w 1178481"/>
              <a:gd name="connsiteY1441" fmla="*/ 1342433 h 1369933"/>
              <a:gd name="connsiteX1442" fmla="*/ 1115765 w 1178481"/>
              <a:gd name="connsiteY1442" fmla="*/ 1342433 h 1369933"/>
              <a:gd name="connsiteX1443" fmla="*/ 1115048 w 1178481"/>
              <a:gd name="connsiteY1443" fmla="*/ 1342157 h 1369933"/>
              <a:gd name="connsiteX1444" fmla="*/ 1114572 w 1178481"/>
              <a:gd name="connsiteY1444" fmla="*/ 1342157 h 1369933"/>
              <a:gd name="connsiteX1445" fmla="*/ 1113380 w 1178481"/>
              <a:gd name="connsiteY1445" fmla="*/ 1341301 h 1369933"/>
              <a:gd name="connsiteX1446" fmla="*/ 1113380 w 1178481"/>
              <a:gd name="connsiteY1446" fmla="*/ 1341025 h 1369933"/>
              <a:gd name="connsiteX1447" fmla="*/ 1113141 w 1178481"/>
              <a:gd name="connsiteY1447" fmla="*/ 1341025 h 1369933"/>
              <a:gd name="connsiteX1448" fmla="*/ 1112664 w 1178481"/>
              <a:gd name="connsiteY1448" fmla="*/ 1341577 h 1369933"/>
              <a:gd name="connsiteX1449" fmla="*/ 1111711 w 1178481"/>
              <a:gd name="connsiteY1449" fmla="*/ 1343011 h 1369933"/>
              <a:gd name="connsiteX1450" fmla="*/ 1111711 w 1178481"/>
              <a:gd name="connsiteY1450" fmla="*/ 1343287 h 1369933"/>
              <a:gd name="connsiteX1451" fmla="*/ 1111474 w 1178481"/>
              <a:gd name="connsiteY1451" fmla="*/ 1343563 h 1369933"/>
              <a:gd name="connsiteX1452" fmla="*/ 1111234 w 1178481"/>
              <a:gd name="connsiteY1452" fmla="*/ 1344418 h 1369933"/>
              <a:gd name="connsiteX1453" fmla="*/ 1110997 w 1178481"/>
              <a:gd name="connsiteY1453" fmla="*/ 1344722 h 1369933"/>
              <a:gd name="connsiteX1454" fmla="*/ 1110280 w 1178481"/>
              <a:gd name="connsiteY1454" fmla="*/ 1344722 h 1369933"/>
              <a:gd name="connsiteX1455" fmla="*/ 1109089 w 1178481"/>
              <a:gd name="connsiteY1455" fmla="*/ 1344998 h 1369933"/>
              <a:gd name="connsiteX1456" fmla="*/ 1081189 w 1178481"/>
              <a:gd name="connsiteY1456" fmla="*/ 1347260 h 1369933"/>
              <a:gd name="connsiteX1457" fmla="*/ 1078805 w 1178481"/>
              <a:gd name="connsiteY1457" fmla="*/ 1347260 h 1369933"/>
              <a:gd name="connsiteX1458" fmla="*/ 1040888 w 1178481"/>
              <a:gd name="connsiteY1458" fmla="*/ 1350376 h 1369933"/>
              <a:gd name="connsiteX1459" fmla="*/ 1040411 w 1178481"/>
              <a:gd name="connsiteY1459" fmla="*/ 1350652 h 1369933"/>
              <a:gd name="connsiteX1460" fmla="*/ 1037310 w 1178481"/>
              <a:gd name="connsiteY1460" fmla="*/ 1350955 h 1369933"/>
              <a:gd name="connsiteX1461" fmla="*/ 1025625 w 1178481"/>
              <a:gd name="connsiteY1461" fmla="*/ 1351811 h 1369933"/>
              <a:gd name="connsiteX1462" fmla="*/ 1024671 w 1178481"/>
              <a:gd name="connsiteY1462" fmla="*/ 1351811 h 1369933"/>
              <a:gd name="connsiteX1463" fmla="*/ 1023958 w 1178481"/>
              <a:gd name="connsiteY1463" fmla="*/ 1352087 h 1369933"/>
              <a:gd name="connsiteX1464" fmla="*/ 1023719 w 1178481"/>
              <a:gd name="connsiteY1464" fmla="*/ 1352087 h 1369933"/>
              <a:gd name="connsiteX1465" fmla="*/ 1022765 w 1178481"/>
              <a:gd name="connsiteY1465" fmla="*/ 1352087 h 1369933"/>
              <a:gd name="connsiteX1466" fmla="*/ 1022050 w 1178481"/>
              <a:gd name="connsiteY1466" fmla="*/ 1352087 h 1369933"/>
              <a:gd name="connsiteX1467" fmla="*/ 1021811 w 1178481"/>
              <a:gd name="connsiteY1467" fmla="*/ 1352087 h 1369933"/>
              <a:gd name="connsiteX1468" fmla="*/ 1017996 w 1178481"/>
              <a:gd name="connsiteY1468" fmla="*/ 1352362 h 1369933"/>
              <a:gd name="connsiteX1469" fmla="*/ 1017756 w 1178481"/>
              <a:gd name="connsiteY1469" fmla="*/ 1352362 h 1369933"/>
              <a:gd name="connsiteX1470" fmla="*/ 1002973 w 1178481"/>
              <a:gd name="connsiteY1470" fmla="*/ 1353769 h 1369933"/>
              <a:gd name="connsiteX1471" fmla="*/ 999633 w 1178481"/>
              <a:gd name="connsiteY1471" fmla="*/ 1354073 h 1369933"/>
              <a:gd name="connsiteX1472" fmla="*/ 982227 w 1178481"/>
              <a:gd name="connsiteY1472" fmla="*/ 1355755 h 1369933"/>
              <a:gd name="connsiteX1473" fmla="*/ 958858 w 1178481"/>
              <a:gd name="connsiteY1473" fmla="*/ 1357741 h 1369933"/>
              <a:gd name="connsiteX1474" fmla="*/ 952179 w 1178481"/>
              <a:gd name="connsiteY1474" fmla="*/ 1358320 h 1369933"/>
              <a:gd name="connsiteX1475" fmla="*/ 950989 w 1178481"/>
              <a:gd name="connsiteY1475" fmla="*/ 1358596 h 1369933"/>
              <a:gd name="connsiteX1476" fmla="*/ 949795 w 1178481"/>
              <a:gd name="connsiteY1476" fmla="*/ 1358596 h 1369933"/>
              <a:gd name="connsiteX1477" fmla="*/ 946218 w 1178481"/>
              <a:gd name="connsiteY1477" fmla="*/ 1358872 h 1369933"/>
              <a:gd name="connsiteX1478" fmla="*/ 940258 w 1178481"/>
              <a:gd name="connsiteY1478" fmla="*/ 1359452 h 1369933"/>
              <a:gd name="connsiteX1479" fmla="*/ 940018 w 1178481"/>
              <a:gd name="connsiteY1479" fmla="*/ 1359452 h 1369933"/>
              <a:gd name="connsiteX1480" fmla="*/ 933102 w 1178481"/>
              <a:gd name="connsiteY1480" fmla="*/ 1360306 h 1369933"/>
              <a:gd name="connsiteX1481" fmla="*/ 919510 w 1178481"/>
              <a:gd name="connsiteY1481" fmla="*/ 1361438 h 1369933"/>
              <a:gd name="connsiteX1482" fmla="*/ 916409 w 1178481"/>
              <a:gd name="connsiteY1482" fmla="*/ 1361714 h 1369933"/>
              <a:gd name="connsiteX1483" fmla="*/ 913788 w 1178481"/>
              <a:gd name="connsiteY1483" fmla="*/ 1361988 h 1369933"/>
              <a:gd name="connsiteX1484" fmla="*/ 902818 w 1178481"/>
              <a:gd name="connsiteY1484" fmla="*/ 1363120 h 1369933"/>
              <a:gd name="connsiteX1485" fmla="*/ 902341 w 1178481"/>
              <a:gd name="connsiteY1485" fmla="*/ 1363120 h 1369933"/>
              <a:gd name="connsiteX1486" fmla="*/ 892327 w 1178481"/>
              <a:gd name="connsiteY1486" fmla="*/ 1364251 h 1369933"/>
              <a:gd name="connsiteX1487" fmla="*/ 885172 w 1178481"/>
              <a:gd name="connsiteY1487" fmla="*/ 1364830 h 1369933"/>
              <a:gd name="connsiteX1488" fmla="*/ 877542 w 1178481"/>
              <a:gd name="connsiteY1488" fmla="*/ 1365685 h 1369933"/>
              <a:gd name="connsiteX1489" fmla="*/ 869909 w 1178481"/>
              <a:gd name="connsiteY1489" fmla="*/ 1366237 h 1369933"/>
              <a:gd name="connsiteX1490" fmla="*/ 866571 w 1178481"/>
              <a:gd name="connsiteY1490" fmla="*/ 1366816 h 1369933"/>
              <a:gd name="connsiteX1491" fmla="*/ 866095 w 1178481"/>
              <a:gd name="connsiteY1491" fmla="*/ 1366816 h 1369933"/>
              <a:gd name="connsiteX1492" fmla="*/ 861803 w 1178481"/>
              <a:gd name="connsiteY1492" fmla="*/ 1367092 h 1369933"/>
              <a:gd name="connsiteX1493" fmla="*/ 857748 w 1178481"/>
              <a:gd name="connsiteY1493" fmla="*/ 1367671 h 1369933"/>
              <a:gd name="connsiteX1494" fmla="*/ 855840 w 1178481"/>
              <a:gd name="connsiteY1494" fmla="*/ 1367671 h 1369933"/>
              <a:gd name="connsiteX1495" fmla="*/ 846540 w 1178481"/>
              <a:gd name="connsiteY1495" fmla="*/ 1368802 h 1369933"/>
              <a:gd name="connsiteX1496" fmla="*/ 846303 w 1178481"/>
              <a:gd name="connsiteY1496" fmla="*/ 1368802 h 1369933"/>
              <a:gd name="connsiteX1497" fmla="*/ 845111 w 1178481"/>
              <a:gd name="connsiteY1497" fmla="*/ 1368802 h 1369933"/>
              <a:gd name="connsiteX1498" fmla="*/ 842486 w 1178481"/>
              <a:gd name="connsiteY1498" fmla="*/ 1369078 h 1369933"/>
              <a:gd name="connsiteX1499" fmla="*/ 842009 w 1178481"/>
              <a:gd name="connsiteY1499" fmla="*/ 1369078 h 1369933"/>
              <a:gd name="connsiteX1500" fmla="*/ 836050 w 1178481"/>
              <a:gd name="connsiteY1500" fmla="*/ 1369933 h 1369933"/>
              <a:gd name="connsiteX1501" fmla="*/ 835334 w 1178481"/>
              <a:gd name="connsiteY1501" fmla="*/ 1369933 h 1369933"/>
              <a:gd name="connsiteX1502" fmla="*/ 835096 w 1178481"/>
              <a:gd name="connsiteY1502" fmla="*/ 1368802 h 1369933"/>
              <a:gd name="connsiteX1503" fmla="*/ 835096 w 1178481"/>
              <a:gd name="connsiteY1503" fmla="*/ 1368499 h 1369933"/>
              <a:gd name="connsiteX1504" fmla="*/ 834857 w 1178481"/>
              <a:gd name="connsiteY1504" fmla="*/ 1367368 h 1369933"/>
              <a:gd name="connsiteX1505" fmla="*/ 834857 w 1178481"/>
              <a:gd name="connsiteY1505" fmla="*/ 1367092 h 1369933"/>
              <a:gd name="connsiteX1506" fmla="*/ 834619 w 1178481"/>
              <a:gd name="connsiteY1506" fmla="*/ 1366816 h 1369933"/>
              <a:gd name="connsiteX1507" fmla="*/ 834380 w 1178481"/>
              <a:gd name="connsiteY1507" fmla="*/ 1366237 h 1369933"/>
              <a:gd name="connsiteX1508" fmla="*/ 834380 w 1178481"/>
              <a:gd name="connsiteY1508" fmla="*/ 1364830 h 1369933"/>
              <a:gd name="connsiteX1509" fmla="*/ 834380 w 1178481"/>
              <a:gd name="connsiteY1509" fmla="*/ 1364251 h 1369933"/>
              <a:gd name="connsiteX1510" fmla="*/ 834380 w 1178481"/>
              <a:gd name="connsiteY1510" fmla="*/ 1363120 h 1369933"/>
              <a:gd name="connsiteX1511" fmla="*/ 834380 w 1178481"/>
              <a:gd name="connsiteY1511" fmla="*/ 1362844 h 1369933"/>
              <a:gd name="connsiteX1512" fmla="*/ 834380 w 1178481"/>
              <a:gd name="connsiteY1512" fmla="*/ 1361438 h 1369933"/>
              <a:gd name="connsiteX1513" fmla="*/ 834140 w 1178481"/>
              <a:gd name="connsiteY1513" fmla="*/ 1360306 h 1369933"/>
              <a:gd name="connsiteX1514" fmla="*/ 833903 w 1178481"/>
              <a:gd name="connsiteY1514" fmla="*/ 1358320 h 1369933"/>
              <a:gd name="connsiteX1515" fmla="*/ 833663 w 1178481"/>
              <a:gd name="connsiteY1515" fmla="*/ 1357189 h 1369933"/>
              <a:gd name="connsiteX1516" fmla="*/ 833426 w 1178481"/>
              <a:gd name="connsiteY1516" fmla="*/ 1356886 h 1369933"/>
              <a:gd name="connsiteX1517" fmla="*/ 832949 w 1178481"/>
              <a:gd name="connsiteY1517" fmla="*/ 1356058 h 1369933"/>
              <a:gd name="connsiteX1518" fmla="*/ 831995 w 1178481"/>
              <a:gd name="connsiteY1518" fmla="*/ 1354073 h 1369933"/>
              <a:gd name="connsiteX1519" fmla="*/ 831278 w 1178481"/>
              <a:gd name="connsiteY1519" fmla="*/ 1352639 h 1369933"/>
              <a:gd name="connsiteX1520" fmla="*/ 830565 w 1178481"/>
              <a:gd name="connsiteY1520" fmla="*/ 1351507 h 1369933"/>
              <a:gd name="connsiteX1521" fmla="*/ 830325 w 1178481"/>
              <a:gd name="connsiteY1521" fmla="*/ 1351231 h 1369933"/>
              <a:gd name="connsiteX1522" fmla="*/ 829848 w 1178481"/>
              <a:gd name="connsiteY1522" fmla="*/ 1350955 h 1369933"/>
              <a:gd name="connsiteX1523" fmla="*/ 829611 w 1178481"/>
              <a:gd name="connsiteY1523" fmla="*/ 1350652 h 1369933"/>
              <a:gd name="connsiteX1524" fmla="*/ 829371 w 1178481"/>
              <a:gd name="connsiteY1524" fmla="*/ 1350652 h 1369933"/>
              <a:gd name="connsiteX1525" fmla="*/ 829134 w 1178481"/>
              <a:gd name="connsiteY1525" fmla="*/ 1350376 h 1369933"/>
              <a:gd name="connsiteX1526" fmla="*/ 828894 w 1178481"/>
              <a:gd name="connsiteY1526" fmla="*/ 1350101 h 1369933"/>
              <a:gd name="connsiteX1527" fmla="*/ 828180 w 1178481"/>
              <a:gd name="connsiteY1527" fmla="*/ 1349521 h 1369933"/>
              <a:gd name="connsiteX1528" fmla="*/ 827463 w 1178481"/>
              <a:gd name="connsiteY1528" fmla="*/ 1349246 h 1369933"/>
              <a:gd name="connsiteX1529" fmla="*/ 826986 w 1178481"/>
              <a:gd name="connsiteY1529" fmla="*/ 1348970 h 1369933"/>
              <a:gd name="connsiteX1530" fmla="*/ 825080 w 1178481"/>
              <a:gd name="connsiteY1530" fmla="*/ 1348970 h 1369933"/>
              <a:gd name="connsiteX1531" fmla="*/ 824603 w 1178481"/>
              <a:gd name="connsiteY1531" fmla="*/ 1349246 h 1369933"/>
              <a:gd name="connsiteX1532" fmla="*/ 823886 w 1178481"/>
              <a:gd name="connsiteY1532" fmla="*/ 1349521 h 1369933"/>
              <a:gd name="connsiteX1533" fmla="*/ 822455 w 1178481"/>
              <a:gd name="connsiteY1533" fmla="*/ 1351231 h 1369933"/>
              <a:gd name="connsiteX1534" fmla="*/ 822455 w 1178481"/>
              <a:gd name="connsiteY1534" fmla="*/ 1351811 h 1369933"/>
              <a:gd name="connsiteX1535" fmla="*/ 821742 w 1178481"/>
              <a:gd name="connsiteY1535" fmla="*/ 1352087 h 1369933"/>
              <a:gd name="connsiteX1536" fmla="*/ 821502 w 1178481"/>
              <a:gd name="connsiteY1536" fmla="*/ 1351507 h 1369933"/>
              <a:gd name="connsiteX1537" fmla="*/ 820311 w 1178481"/>
              <a:gd name="connsiteY1537" fmla="*/ 1347260 h 1369933"/>
              <a:gd name="connsiteX1538" fmla="*/ 820311 w 1178481"/>
              <a:gd name="connsiteY1538" fmla="*/ 1346404 h 1369933"/>
              <a:gd name="connsiteX1539" fmla="*/ 820311 w 1178481"/>
              <a:gd name="connsiteY1539" fmla="*/ 1345852 h 1369933"/>
              <a:gd name="connsiteX1540" fmla="*/ 820311 w 1178481"/>
              <a:gd name="connsiteY1540" fmla="*/ 1345549 h 1369933"/>
              <a:gd name="connsiteX1541" fmla="*/ 820311 w 1178481"/>
              <a:gd name="connsiteY1541" fmla="*/ 1345274 h 1369933"/>
              <a:gd name="connsiteX1542" fmla="*/ 820071 w 1178481"/>
              <a:gd name="connsiteY1542" fmla="*/ 1344722 h 1369933"/>
              <a:gd name="connsiteX1543" fmla="*/ 820071 w 1178481"/>
              <a:gd name="connsiteY1543" fmla="*/ 1343866 h 1369933"/>
              <a:gd name="connsiteX1544" fmla="*/ 820071 w 1178481"/>
              <a:gd name="connsiteY1544" fmla="*/ 1343287 h 1369933"/>
              <a:gd name="connsiteX1545" fmla="*/ 820311 w 1178481"/>
              <a:gd name="connsiteY1545" fmla="*/ 1342157 h 1369933"/>
              <a:gd name="connsiteX1546" fmla="*/ 820311 w 1178481"/>
              <a:gd name="connsiteY1546" fmla="*/ 1341881 h 1369933"/>
              <a:gd name="connsiteX1547" fmla="*/ 820311 w 1178481"/>
              <a:gd name="connsiteY1547" fmla="*/ 1341577 h 1369933"/>
              <a:gd name="connsiteX1548" fmla="*/ 820311 w 1178481"/>
              <a:gd name="connsiteY1548" fmla="*/ 1341301 h 1369933"/>
              <a:gd name="connsiteX1549" fmla="*/ 820311 w 1178481"/>
              <a:gd name="connsiteY1549" fmla="*/ 1341025 h 1369933"/>
              <a:gd name="connsiteX1550" fmla="*/ 820311 w 1178481"/>
              <a:gd name="connsiteY1550" fmla="*/ 1340749 h 1369933"/>
              <a:gd name="connsiteX1551" fmla="*/ 820548 w 1178481"/>
              <a:gd name="connsiteY1551" fmla="*/ 1340171 h 1369933"/>
              <a:gd name="connsiteX1552" fmla="*/ 820548 w 1178481"/>
              <a:gd name="connsiteY1552" fmla="*/ 1339895 h 1369933"/>
              <a:gd name="connsiteX1553" fmla="*/ 820548 w 1178481"/>
              <a:gd name="connsiteY1553" fmla="*/ 1339315 h 1369933"/>
              <a:gd name="connsiteX1554" fmla="*/ 820548 w 1178481"/>
              <a:gd name="connsiteY1554" fmla="*/ 1339039 h 1369933"/>
              <a:gd name="connsiteX1555" fmla="*/ 820548 w 1178481"/>
              <a:gd name="connsiteY1555" fmla="*/ 1338184 h 1369933"/>
              <a:gd name="connsiteX1556" fmla="*/ 820311 w 1178481"/>
              <a:gd name="connsiteY1556" fmla="*/ 1336198 h 1369933"/>
              <a:gd name="connsiteX1557" fmla="*/ 820311 w 1178481"/>
              <a:gd name="connsiteY1557" fmla="*/ 1335922 h 1369933"/>
              <a:gd name="connsiteX1558" fmla="*/ 820311 w 1178481"/>
              <a:gd name="connsiteY1558" fmla="*/ 1335620 h 1369933"/>
              <a:gd name="connsiteX1559" fmla="*/ 820311 w 1178481"/>
              <a:gd name="connsiteY1559" fmla="*/ 1335344 h 1369933"/>
              <a:gd name="connsiteX1560" fmla="*/ 820311 w 1178481"/>
              <a:gd name="connsiteY1560" fmla="*/ 1335068 h 1369933"/>
              <a:gd name="connsiteX1561" fmla="*/ 820071 w 1178481"/>
              <a:gd name="connsiteY1561" fmla="*/ 1334212 h 1369933"/>
              <a:gd name="connsiteX1562" fmla="*/ 819834 w 1178481"/>
              <a:gd name="connsiteY1562" fmla="*/ 1333633 h 1369933"/>
              <a:gd name="connsiteX1563" fmla="*/ 819594 w 1178481"/>
              <a:gd name="connsiteY1563" fmla="*/ 1333357 h 1369933"/>
              <a:gd name="connsiteX1564" fmla="*/ 819594 w 1178481"/>
              <a:gd name="connsiteY1564" fmla="*/ 1333082 h 1369933"/>
              <a:gd name="connsiteX1565" fmla="*/ 819357 w 1178481"/>
              <a:gd name="connsiteY1565" fmla="*/ 1332778 h 1369933"/>
              <a:gd name="connsiteX1566" fmla="*/ 818880 w 1178481"/>
              <a:gd name="connsiteY1566" fmla="*/ 1332502 h 1369933"/>
              <a:gd name="connsiteX1567" fmla="*/ 818640 w 1178481"/>
              <a:gd name="connsiteY1567" fmla="*/ 1332502 h 1369933"/>
              <a:gd name="connsiteX1568" fmla="*/ 818640 w 1178481"/>
              <a:gd name="connsiteY1568" fmla="*/ 1332226 h 1369933"/>
              <a:gd name="connsiteX1569" fmla="*/ 818403 w 1178481"/>
              <a:gd name="connsiteY1569" fmla="*/ 1331950 h 1369933"/>
              <a:gd name="connsiteX1570" fmla="*/ 818163 w 1178481"/>
              <a:gd name="connsiteY1570" fmla="*/ 1331647 h 1369933"/>
              <a:gd name="connsiteX1571" fmla="*/ 818163 w 1178481"/>
              <a:gd name="connsiteY1571" fmla="*/ 1331371 h 1369933"/>
              <a:gd name="connsiteX1572" fmla="*/ 817926 w 1178481"/>
              <a:gd name="connsiteY1572" fmla="*/ 1331095 h 1369933"/>
              <a:gd name="connsiteX1573" fmla="*/ 817450 w 1178481"/>
              <a:gd name="connsiteY1573" fmla="*/ 1330517 h 1369933"/>
              <a:gd name="connsiteX1574" fmla="*/ 817450 w 1178481"/>
              <a:gd name="connsiteY1574" fmla="*/ 1329965 h 1369933"/>
              <a:gd name="connsiteX1575" fmla="*/ 817210 w 1178481"/>
              <a:gd name="connsiteY1575" fmla="*/ 1329385 h 1369933"/>
              <a:gd name="connsiteX1576" fmla="*/ 817210 w 1178481"/>
              <a:gd name="connsiteY1576" fmla="*/ 1328530 h 1369933"/>
              <a:gd name="connsiteX1577" fmla="*/ 817210 w 1178481"/>
              <a:gd name="connsiteY1577" fmla="*/ 1328255 h 1369933"/>
              <a:gd name="connsiteX1578" fmla="*/ 817450 w 1178481"/>
              <a:gd name="connsiteY1578" fmla="*/ 1327675 h 1369933"/>
              <a:gd name="connsiteX1579" fmla="*/ 818163 w 1178481"/>
              <a:gd name="connsiteY1579" fmla="*/ 1326544 h 1369933"/>
              <a:gd name="connsiteX1580" fmla="*/ 818403 w 1178481"/>
              <a:gd name="connsiteY1580" fmla="*/ 1326544 h 1369933"/>
              <a:gd name="connsiteX1581" fmla="*/ 818880 w 1178481"/>
              <a:gd name="connsiteY1581" fmla="*/ 1326820 h 1369933"/>
              <a:gd name="connsiteX1582" fmla="*/ 819117 w 1178481"/>
              <a:gd name="connsiteY1582" fmla="*/ 1327123 h 1369933"/>
              <a:gd name="connsiteX1583" fmla="*/ 819357 w 1178481"/>
              <a:gd name="connsiteY1583" fmla="*/ 1326820 h 1369933"/>
              <a:gd name="connsiteX1584" fmla="*/ 819834 w 1178481"/>
              <a:gd name="connsiteY1584" fmla="*/ 1326544 h 1369933"/>
              <a:gd name="connsiteX1585" fmla="*/ 820311 w 1178481"/>
              <a:gd name="connsiteY1585" fmla="*/ 1325689 h 1369933"/>
              <a:gd name="connsiteX1586" fmla="*/ 820311 w 1178481"/>
              <a:gd name="connsiteY1586" fmla="*/ 1325110 h 1369933"/>
              <a:gd name="connsiteX1587" fmla="*/ 820548 w 1178481"/>
              <a:gd name="connsiteY1587" fmla="*/ 1323979 h 1369933"/>
              <a:gd name="connsiteX1588" fmla="*/ 820788 w 1178481"/>
              <a:gd name="connsiteY1588" fmla="*/ 1323428 h 1369933"/>
              <a:gd name="connsiteX1589" fmla="*/ 820788 w 1178481"/>
              <a:gd name="connsiteY1589" fmla="*/ 1322848 h 1369933"/>
              <a:gd name="connsiteX1590" fmla="*/ 820548 w 1178481"/>
              <a:gd name="connsiteY1590" fmla="*/ 1321993 h 1369933"/>
              <a:gd name="connsiteX1591" fmla="*/ 820548 w 1178481"/>
              <a:gd name="connsiteY1591" fmla="*/ 1321441 h 1369933"/>
              <a:gd name="connsiteX1592" fmla="*/ 820548 w 1178481"/>
              <a:gd name="connsiteY1592" fmla="*/ 1320007 h 1369933"/>
              <a:gd name="connsiteX1593" fmla="*/ 820071 w 1178481"/>
              <a:gd name="connsiteY1593" fmla="*/ 1318297 h 1369933"/>
              <a:gd name="connsiteX1594" fmla="*/ 819834 w 1178481"/>
              <a:gd name="connsiteY1594" fmla="*/ 1317745 h 1369933"/>
              <a:gd name="connsiteX1595" fmla="*/ 819834 w 1178481"/>
              <a:gd name="connsiteY1595" fmla="*/ 1316311 h 1369933"/>
              <a:gd name="connsiteX1596" fmla="*/ 819834 w 1178481"/>
              <a:gd name="connsiteY1596" fmla="*/ 1316035 h 1369933"/>
              <a:gd name="connsiteX1597" fmla="*/ 819834 w 1178481"/>
              <a:gd name="connsiteY1597" fmla="*/ 1315732 h 1369933"/>
              <a:gd name="connsiteX1598" fmla="*/ 819594 w 1178481"/>
              <a:gd name="connsiteY1598" fmla="*/ 1314904 h 1369933"/>
              <a:gd name="connsiteX1599" fmla="*/ 819357 w 1178481"/>
              <a:gd name="connsiteY1599" fmla="*/ 1314600 h 1369933"/>
              <a:gd name="connsiteX1600" fmla="*/ 819117 w 1178481"/>
              <a:gd name="connsiteY1600" fmla="*/ 1312890 h 1369933"/>
              <a:gd name="connsiteX1601" fmla="*/ 818880 w 1178481"/>
              <a:gd name="connsiteY1601" fmla="*/ 1312035 h 1369933"/>
              <a:gd name="connsiteX1602" fmla="*/ 818880 w 1178481"/>
              <a:gd name="connsiteY1602" fmla="*/ 1311759 h 1369933"/>
              <a:gd name="connsiteX1603" fmla="*/ 818640 w 1178481"/>
              <a:gd name="connsiteY1603" fmla="*/ 1310629 h 1369933"/>
              <a:gd name="connsiteX1604" fmla="*/ 818403 w 1178481"/>
              <a:gd name="connsiteY1604" fmla="*/ 1309195 h 1369933"/>
              <a:gd name="connsiteX1605" fmla="*/ 818403 w 1178481"/>
              <a:gd name="connsiteY1605" fmla="*/ 1308918 h 1369933"/>
              <a:gd name="connsiteX1606" fmla="*/ 817926 w 1178481"/>
              <a:gd name="connsiteY1606" fmla="*/ 1307484 h 1369933"/>
              <a:gd name="connsiteX1607" fmla="*/ 817686 w 1178481"/>
              <a:gd name="connsiteY1607" fmla="*/ 1306354 h 1369933"/>
              <a:gd name="connsiteX1608" fmla="*/ 817686 w 1178481"/>
              <a:gd name="connsiteY1608" fmla="*/ 1305498 h 1369933"/>
              <a:gd name="connsiteX1609" fmla="*/ 817450 w 1178481"/>
              <a:gd name="connsiteY1609" fmla="*/ 1304643 h 1369933"/>
              <a:gd name="connsiteX1610" fmla="*/ 817210 w 1178481"/>
              <a:gd name="connsiteY1610" fmla="*/ 1304091 h 1369933"/>
              <a:gd name="connsiteX1611" fmla="*/ 816496 w 1178481"/>
              <a:gd name="connsiteY1611" fmla="*/ 1302381 h 1369933"/>
              <a:gd name="connsiteX1612" fmla="*/ 816256 w 1178481"/>
              <a:gd name="connsiteY1612" fmla="*/ 1302077 h 1369933"/>
              <a:gd name="connsiteX1613" fmla="*/ 816019 w 1178481"/>
              <a:gd name="connsiteY1613" fmla="*/ 1301526 h 1369933"/>
              <a:gd name="connsiteX1614" fmla="*/ 815779 w 1178481"/>
              <a:gd name="connsiteY1614" fmla="*/ 1301526 h 1369933"/>
              <a:gd name="connsiteX1615" fmla="*/ 815540 w 1178481"/>
              <a:gd name="connsiteY1615" fmla="*/ 1300947 h 1369933"/>
              <a:gd name="connsiteX1616" fmla="*/ 815540 w 1178481"/>
              <a:gd name="connsiteY1616" fmla="*/ 1300092 h 1369933"/>
              <a:gd name="connsiteX1617" fmla="*/ 815303 w 1178481"/>
              <a:gd name="connsiteY1617" fmla="*/ 1299816 h 1369933"/>
              <a:gd name="connsiteX1618" fmla="*/ 815063 w 1178481"/>
              <a:gd name="connsiteY1618" fmla="*/ 1299236 h 1369933"/>
              <a:gd name="connsiteX1619" fmla="*/ 814586 w 1178481"/>
              <a:gd name="connsiteY1619" fmla="*/ 1297526 h 1369933"/>
              <a:gd name="connsiteX1620" fmla="*/ 814109 w 1178481"/>
              <a:gd name="connsiteY1620" fmla="*/ 1296120 h 1369933"/>
              <a:gd name="connsiteX1621" fmla="*/ 813872 w 1178481"/>
              <a:gd name="connsiteY1621" fmla="*/ 1295264 h 1369933"/>
              <a:gd name="connsiteX1622" fmla="*/ 813632 w 1178481"/>
              <a:gd name="connsiteY1622" fmla="*/ 1294409 h 1369933"/>
              <a:gd name="connsiteX1623" fmla="*/ 813395 w 1178481"/>
              <a:gd name="connsiteY1623" fmla="*/ 1293555 h 1369933"/>
              <a:gd name="connsiteX1624" fmla="*/ 812679 w 1178481"/>
              <a:gd name="connsiteY1624" fmla="*/ 1291844 h 1369933"/>
              <a:gd name="connsiteX1625" fmla="*/ 811965 w 1178481"/>
              <a:gd name="connsiteY1625" fmla="*/ 1289554 h 1369933"/>
              <a:gd name="connsiteX1626" fmla="*/ 810771 w 1178481"/>
              <a:gd name="connsiteY1626" fmla="*/ 1287845 h 1369933"/>
              <a:gd name="connsiteX1627" fmla="*/ 810057 w 1178481"/>
              <a:gd name="connsiteY1627" fmla="*/ 1286714 h 1369933"/>
              <a:gd name="connsiteX1628" fmla="*/ 810057 w 1178481"/>
              <a:gd name="connsiteY1628" fmla="*/ 1286411 h 1369933"/>
              <a:gd name="connsiteX1629" fmla="*/ 808386 w 1178481"/>
              <a:gd name="connsiteY1629" fmla="*/ 1283845 h 1369933"/>
              <a:gd name="connsiteX1630" fmla="*/ 808150 w 1178481"/>
              <a:gd name="connsiteY1630" fmla="*/ 1283293 h 1369933"/>
              <a:gd name="connsiteX1631" fmla="*/ 807196 w 1178481"/>
              <a:gd name="connsiteY1631" fmla="*/ 1282134 h 1369933"/>
              <a:gd name="connsiteX1632" fmla="*/ 806956 w 1178481"/>
              <a:gd name="connsiteY1632" fmla="*/ 1281859 h 1369933"/>
              <a:gd name="connsiteX1633" fmla="*/ 806002 w 1178481"/>
              <a:gd name="connsiteY1633" fmla="*/ 1280149 h 1369933"/>
              <a:gd name="connsiteX1634" fmla="*/ 805526 w 1178481"/>
              <a:gd name="connsiteY1634" fmla="*/ 1279569 h 1369933"/>
              <a:gd name="connsiteX1635" fmla="*/ 805049 w 1178481"/>
              <a:gd name="connsiteY1635" fmla="*/ 1279018 h 1369933"/>
              <a:gd name="connsiteX1636" fmla="*/ 804809 w 1178481"/>
              <a:gd name="connsiteY1636" fmla="*/ 1278439 h 1369933"/>
              <a:gd name="connsiteX1637" fmla="*/ 804095 w 1178481"/>
              <a:gd name="connsiteY1637" fmla="*/ 1277859 h 1369933"/>
              <a:gd name="connsiteX1638" fmla="*/ 803855 w 1178481"/>
              <a:gd name="connsiteY1638" fmla="*/ 1277859 h 1369933"/>
              <a:gd name="connsiteX1639" fmla="*/ 803855 w 1178481"/>
              <a:gd name="connsiteY1639" fmla="*/ 1278163 h 1369933"/>
              <a:gd name="connsiteX1640" fmla="*/ 803379 w 1178481"/>
              <a:gd name="connsiteY1640" fmla="*/ 1278163 h 1369933"/>
              <a:gd name="connsiteX1641" fmla="*/ 803142 w 1178481"/>
              <a:gd name="connsiteY1641" fmla="*/ 1277583 h 1369933"/>
              <a:gd name="connsiteX1642" fmla="*/ 803142 w 1178481"/>
              <a:gd name="connsiteY1642" fmla="*/ 1277004 h 1369933"/>
              <a:gd name="connsiteX1643" fmla="*/ 803142 w 1178481"/>
              <a:gd name="connsiteY1643" fmla="*/ 1276729 h 1369933"/>
              <a:gd name="connsiteX1644" fmla="*/ 803142 w 1178481"/>
              <a:gd name="connsiteY1644" fmla="*/ 1276453 h 1369933"/>
              <a:gd name="connsiteX1645" fmla="*/ 799563 w 1178481"/>
              <a:gd name="connsiteY1645" fmla="*/ 1271019 h 1369933"/>
              <a:gd name="connsiteX1646" fmla="*/ 798610 w 1178481"/>
              <a:gd name="connsiteY1646" fmla="*/ 1269584 h 1369933"/>
              <a:gd name="connsiteX1647" fmla="*/ 795749 w 1178481"/>
              <a:gd name="connsiteY1647" fmla="*/ 1265612 h 1369933"/>
              <a:gd name="connsiteX1648" fmla="*/ 791694 w 1178481"/>
              <a:gd name="connsiteY1648" fmla="*/ 1260758 h 1369933"/>
              <a:gd name="connsiteX1649" fmla="*/ 786686 w 1178481"/>
              <a:gd name="connsiteY1649" fmla="*/ 1256178 h 1369933"/>
              <a:gd name="connsiteX1650" fmla="*/ 785256 w 1178481"/>
              <a:gd name="connsiteY1650" fmla="*/ 1255600 h 1369933"/>
              <a:gd name="connsiteX1651" fmla="*/ 784302 w 1178481"/>
              <a:gd name="connsiteY1651" fmla="*/ 1254744 h 1369933"/>
              <a:gd name="connsiteX1652" fmla="*/ 784065 w 1178481"/>
              <a:gd name="connsiteY1652" fmla="*/ 1254468 h 1369933"/>
              <a:gd name="connsiteX1653" fmla="*/ 783588 w 1178481"/>
              <a:gd name="connsiteY1653" fmla="*/ 1254165 h 1369933"/>
              <a:gd name="connsiteX1654" fmla="*/ 783111 w 1178481"/>
              <a:gd name="connsiteY1654" fmla="*/ 1254165 h 1369933"/>
              <a:gd name="connsiteX1655" fmla="*/ 782871 w 1178481"/>
              <a:gd name="connsiteY1655" fmla="*/ 1253889 h 1369933"/>
              <a:gd name="connsiteX1656" fmla="*/ 782157 w 1178481"/>
              <a:gd name="connsiteY1656" fmla="*/ 1253889 h 1369933"/>
              <a:gd name="connsiteX1657" fmla="*/ 781917 w 1178481"/>
              <a:gd name="connsiteY1657" fmla="*/ 1253614 h 1369933"/>
              <a:gd name="connsiteX1658" fmla="*/ 781203 w 1178481"/>
              <a:gd name="connsiteY1658" fmla="*/ 1253310 h 1369933"/>
              <a:gd name="connsiteX1659" fmla="*/ 780487 w 1178481"/>
              <a:gd name="connsiteY1659" fmla="*/ 1251599 h 1369933"/>
              <a:gd name="connsiteX1660" fmla="*/ 780010 w 1178481"/>
              <a:gd name="connsiteY1660" fmla="*/ 1250745 h 1369933"/>
              <a:gd name="connsiteX1661" fmla="*/ 779773 w 1178481"/>
              <a:gd name="connsiteY1661" fmla="*/ 1250469 h 1369933"/>
              <a:gd name="connsiteX1662" fmla="*/ 779296 w 1178481"/>
              <a:gd name="connsiteY1662" fmla="*/ 1249890 h 1369933"/>
              <a:gd name="connsiteX1663" fmla="*/ 778819 w 1178481"/>
              <a:gd name="connsiteY1663" fmla="*/ 1249310 h 1369933"/>
              <a:gd name="connsiteX1664" fmla="*/ 778579 w 1178481"/>
              <a:gd name="connsiteY1664" fmla="*/ 1248731 h 1369933"/>
              <a:gd name="connsiteX1665" fmla="*/ 778342 w 1178481"/>
              <a:gd name="connsiteY1665" fmla="*/ 1248456 h 1369933"/>
              <a:gd name="connsiteX1666" fmla="*/ 777863 w 1178481"/>
              <a:gd name="connsiteY1666" fmla="*/ 1248180 h 1369933"/>
              <a:gd name="connsiteX1667" fmla="*/ 777148 w 1178481"/>
              <a:gd name="connsiteY1667" fmla="*/ 1247324 h 1369933"/>
              <a:gd name="connsiteX1668" fmla="*/ 776909 w 1178481"/>
              <a:gd name="connsiteY1668" fmla="*/ 1247021 h 1369933"/>
              <a:gd name="connsiteX1669" fmla="*/ 775956 w 1178481"/>
              <a:gd name="connsiteY1669" fmla="*/ 1246165 h 1369933"/>
              <a:gd name="connsiteX1670" fmla="*/ 775479 w 1178481"/>
              <a:gd name="connsiteY1670" fmla="*/ 1245891 h 1369933"/>
              <a:gd name="connsiteX1671" fmla="*/ 775002 w 1178481"/>
              <a:gd name="connsiteY1671" fmla="*/ 1245311 h 1369933"/>
              <a:gd name="connsiteX1672" fmla="*/ 774765 w 1178481"/>
              <a:gd name="connsiteY1672" fmla="*/ 1245035 h 1369933"/>
              <a:gd name="connsiteX1673" fmla="*/ 774048 w 1178481"/>
              <a:gd name="connsiteY1673" fmla="*/ 1244732 h 1369933"/>
              <a:gd name="connsiteX1674" fmla="*/ 773571 w 1178481"/>
              <a:gd name="connsiteY1674" fmla="*/ 1244456 h 1369933"/>
              <a:gd name="connsiteX1675" fmla="*/ 773094 w 1178481"/>
              <a:gd name="connsiteY1675" fmla="*/ 1243876 h 1369933"/>
              <a:gd name="connsiteX1676" fmla="*/ 772380 w 1178481"/>
              <a:gd name="connsiteY1676" fmla="*/ 1243601 h 1369933"/>
              <a:gd name="connsiteX1677" fmla="*/ 771427 w 1178481"/>
              <a:gd name="connsiteY1677" fmla="*/ 1243022 h 1369933"/>
              <a:gd name="connsiteX1678" fmla="*/ 771187 w 1178481"/>
              <a:gd name="connsiteY1678" fmla="*/ 1243022 h 1369933"/>
              <a:gd name="connsiteX1679" fmla="*/ 770473 w 1178481"/>
              <a:gd name="connsiteY1679" fmla="*/ 1243022 h 1369933"/>
              <a:gd name="connsiteX1680" fmla="*/ 770473 w 1178481"/>
              <a:gd name="connsiteY1680" fmla="*/ 1243601 h 1369933"/>
              <a:gd name="connsiteX1681" fmla="*/ 770233 w 1178481"/>
              <a:gd name="connsiteY1681" fmla="*/ 1243601 h 1369933"/>
              <a:gd name="connsiteX1682" fmla="*/ 770233 w 1178481"/>
              <a:gd name="connsiteY1682" fmla="*/ 1243876 h 1369933"/>
              <a:gd name="connsiteX1683" fmla="*/ 770233 w 1178481"/>
              <a:gd name="connsiteY1683" fmla="*/ 1244180 h 1369933"/>
              <a:gd name="connsiteX1684" fmla="*/ 769996 w 1178481"/>
              <a:gd name="connsiteY1684" fmla="*/ 1243876 h 1369933"/>
              <a:gd name="connsiteX1685" fmla="*/ 768802 w 1178481"/>
              <a:gd name="connsiteY1685" fmla="*/ 1243601 h 1369933"/>
              <a:gd name="connsiteX1686" fmla="*/ 768562 w 1178481"/>
              <a:gd name="connsiteY1686" fmla="*/ 1243298 h 1369933"/>
              <a:gd name="connsiteX1687" fmla="*/ 768325 w 1178481"/>
              <a:gd name="connsiteY1687" fmla="*/ 1243022 h 1369933"/>
              <a:gd name="connsiteX1688" fmla="*/ 768325 w 1178481"/>
              <a:gd name="connsiteY1688" fmla="*/ 1243298 h 1369933"/>
              <a:gd name="connsiteX1689" fmla="*/ 767848 w 1178481"/>
              <a:gd name="connsiteY1689" fmla="*/ 1243298 h 1369933"/>
              <a:gd name="connsiteX1690" fmla="*/ 767608 w 1178481"/>
              <a:gd name="connsiteY1690" fmla="*/ 1243298 h 1369933"/>
              <a:gd name="connsiteX1691" fmla="*/ 767608 w 1178481"/>
              <a:gd name="connsiteY1691" fmla="*/ 1243022 h 1369933"/>
              <a:gd name="connsiteX1692" fmla="*/ 767608 w 1178481"/>
              <a:gd name="connsiteY1692" fmla="*/ 1242746 h 1369933"/>
              <a:gd name="connsiteX1693" fmla="*/ 766895 w 1178481"/>
              <a:gd name="connsiteY1693" fmla="*/ 1241587 h 1369933"/>
              <a:gd name="connsiteX1694" fmla="*/ 766895 w 1178481"/>
              <a:gd name="connsiteY1694" fmla="*/ 1241311 h 1369933"/>
              <a:gd name="connsiteX1695" fmla="*/ 766418 w 1178481"/>
              <a:gd name="connsiteY1695" fmla="*/ 1240153 h 1369933"/>
              <a:gd name="connsiteX1696" fmla="*/ 766418 w 1178481"/>
              <a:gd name="connsiteY1696" fmla="*/ 1239877 h 1369933"/>
              <a:gd name="connsiteX1697" fmla="*/ 765702 w 1178481"/>
              <a:gd name="connsiteY1697" fmla="*/ 1239877 h 1369933"/>
              <a:gd name="connsiteX1698" fmla="*/ 765464 w 1178481"/>
              <a:gd name="connsiteY1698" fmla="*/ 1239877 h 1369933"/>
              <a:gd name="connsiteX1699" fmla="*/ 765464 w 1178481"/>
              <a:gd name="connsiteY1699" fmla="*/ 1239601 h 1369933"/>
              <a:gd name="connsiteX1700" fmla="*/ 765225 w 1178481"/>
              <a:gd name="connsiteY1700" fmla="*/ 1239298 h 1369933"/>
              <a:gd name="connsiteX1701" fmla="*/ 764988 w 1178481"/>
              <a:gd name="connsiteY1701" fmla="*/ 1239298 h 1369933"/>
              <a:gd name="connsiteX1702" fmla="*/ 764748 w 1178481"/>
              <a:gd name="connsiteY1702" fmla="*/ 1238746 h 1369933"/>
              <a:gd name="connsiteX1703" fmla="*/ 764748 w 1178481"/>
              <a:gd name="connsiteY1703" fmla="*/ 1238443 h 1369933"/>
              <a:gd name="connsiteX1704" fmla="*/ 764034 w 1178481"/>
              <a:gd name="connsiteY1704" fmla="*/ 1237588 h 1369933"/>
              <a:gd name="connsiteX1705" fmla="*/ 763080 w 1178481"/>
              <a:gd name="connsiteY1705" fmla="*/ 1236153 h 1369933"/>
              <a:gd name="connsiteX1706" fmla="*/ 762604 w 1178481"/>
              <a:gd name="connsiteY1706" fmla="*/ 1235877 h 1369933"/>
              <a:gd name="connsiteX1707" fmla="*/ 762363 w 1178481"/>
              <a:gd name="connsiteY1707" fmla="*/ 1235574 h 1369933"/>
              <a:gd name="connsiteX1708" fmla="*/ 762127 w 1178481"/>
              <a:gd name="connsiteY1708" fmla="*/ 1235022 h 1369933"/>
              <a:gd name="connsiteX1709" fmla="*/ 761887 w 1178481"/>
              <a:gd name="connsiteY1709" fmla="*/ 1234719 h 1369933"/>
              <a:gd name="connsiteX1710" fmla="*/ 761410 w 1178481"/>
              <a:gd name="connsiteY1710" fmla="*/ 1234167 h 1369933"/>
              <a:gd name="connsiteX1711" fmla="*/ 760933 w 1178481"/>
              <a:gd name="connsiteY1711" fmla="*/ 1233587 h 1369933"/>
              <a:gd name="connsiteX1712" fmla="*/ 760456 w 1178481"/>
              <a:gd name="connsiteY1712" fmla="*/ 1233285 h 1369933"/>
              <a:gd name="connsiteX1713" fmla="*/ 760219 w 1178481"/>
              <a:gd name="connsiteY1713" fmla="*/ 1233009 h 1369933"/>
              <a:gd name="connsiteX1714" fmla="*/ 759742 w 1178481"/>
              <a:gd name="connsiteY1714" fmla="*/ 1232430 h 1369933"/>
              <a:gd name="connsiteX1715" fmla="*/ 759502 w 1178481"/>
              <a:gd name="connsiteY1715" fmla="*/ 1232154 h 1369933"/>
              <a:gd name="connsiteX1716" fmla="*/ 759262 w 1178481"/>
              <a:gd name="connsiteY1716" fmla="*/ 1231850 h 1369933"/>
              <a:gd name="connsiteX1717" fmla="*/ 759025 w 1178481"/>
              <a:gd name="connsiteY1717" fmla="*/ 1231850 h 1369933"/>
              <a:gd name="connsiteX1718" fmla="*/ 758785 w 1178481"/>
              <a:gd name="connsiteY1718" fmla="*/ 1231574 h 1369933"/>
              <a:gd name="connsiteX1719" fmla="*/ 757831 w 1178481"/>
              <a:gd name="connsiteY1719" fmla="*/ 1231298 h 1369933"/>
              <a:gd name="connsiteX1720" fmla="*/ 757356 w 1178481"/>
              <a:gd name="connsiteY1720" fmla="*/ 1230995 h 1369933"/>
              <a:gd name="connsiteX1721" fmla="*/ 757118 w 1178481"/>
              <a:gd name="connsiteY1721" fmla="*/ 1230995 h 1369933"/>
              <a:gd name="connsiteX1722" fmla="*/ 757118 w 1178481"/>
              <a:gd name="connsiteY1722" fmla="*/ 1230719 h 1369933"/>
              <a:gd name="connsiteX1723" fmla="*/ 756641 w 1178481"/>
              <a:gd name="connsiteY1723" fmla="*/ 1230444 h 1369933"/>
              <a:gd name="connsiteX1724" fmla="*/ 756402 w 1178481"/>
              <a:gd name="connsiteY1724" fmla="*/ 1230719 h 1369933"/>
              <a:gd name="connsiteX1725" fmla="*/ 756164 w 1178481"/>
              <a:gd name="connsiteY1725" fmla="*/ 1230719 h 1369933"/>
              <a:gd name="connsiteX1726" fmla="*/ 755687 w 1178481"/>
              <a:gd name="connsiteY1726" fmla="*/ 1230140 h 1369933"/>
              <a:gd name="connsiteX1727" fmla="*/ 755687 w 1178481"/>
              <a:gd name="connsiteY1727" fmla="*/ 1229864 h 1369933"/>
              <a:gd name="connsiteX1728" fmla="*/ 755448 w 1178481"/>
              <a:gd name="connsiteY1728" fmla="*/ 1229561 h 1369933"/>
              <a:gd name="connsiteX1729" fmla="*/ 754971 w 1178481"/>
              <a:gd name="connsiteY1729" fmla="*/ 1229009 h 1369933"/>
              <a:gd name="connsiteX1730" fmla="*/ 754494 w 1178481"/>
              <a:gd name="connsiteY1730" fmla="*/ 1229009 h 1369933"/>
              <a:gd name="connsiteX1731" fmla="*/ 754017 w 1178481"/>
              <a:gd name="connsiteY1731" fmla="*/ 1228705 h 1369933"/>
              <a:gd name="connsiteX1732" fmla="*/ 754017 w 1178481"/>
              <a:gd name="connsiteY1732" fmla="*/ 1228429 h 1369933"/>
              <a:gd name="connsiteX1733" fmla="*/ 753780 w 1178481"/>
              <a:gd name="connsiteY1733" fmla="*/ 1228154 h 1369933"/>
              <a:gd name="connsiteX1734" fmla="*/ 753304 w 1178481"/>
              <a:gd name="connsiteY1734" fmla="*/ 1227850 h 1369933"/>
              <a:gd name="connsiteX1735" fmla="*/ 753304 w 1178481"/>
              <a:gd name="connsiteY1735" fmla="*/ 1227575 h 1369933"/>
              <a:gd name="connsiteX1736" fmla="*/ 752587 w 1178481"/>
              <a:gd name="connsiteY1736" fmla="*/ 1227272 h 1369933"/>
              <a:gd name="connsiteX1737" fmla="*/ 751873 w 1178481"/>
              <a:gd name="connsiteY1737" fmla="*/ 1226720 h 1369933"/>
              <a:gd name="connsiteX1738" fmla="*/ 751156 w 1178481"/>
              <a:gd name="connsiteY1738" fmla="*/ 1226416 h 1369933"/>
              <a:gd name="connsiteX1739" fmla="*/ 750919 w 1178481"/>
              <a:gd name="connsiteY1739" fmla="*/ 1226140 h 1369933"/>
              <a:gd name="connsiteX1740" fmla="*/ 750442 w 1178481"/>
              <a:gd name="connsiteY1740" fmla="*/ 1225837 h 1369933"/>
              <a:gd name="connsiteX1741" fmla="*/ 750202 w 1178481"/>
              <a:gd name="connsiteY1741" fmla="*/ 1225561 h 1369933"/>
              <a:gd name="connsiteX1742" fmla="*/ 749725 w 1178481"/>
              <a:gd name="connsiteY1742" fmla="*/ 1225286 h 1369933"/>
              <a:gd name="connsiteX1743" fmla="*/ 749485 w 1178481"/>
              <a:gd name="connsiteY1743" fmla="*/ 1224982 h 1369933"/>
              <a:gd name="connsiteX1744" fmla="*/ 749008 w 1178481"/>
              <a:gd name="connsiteY1744" fmla="*/ 1224982 h 1369933"/>
              <a:gd name="connsiteX1745" fmla="*/ 748771 w 1178481"/>
              <a:gd name="connsiteY1745" fmla="*/ 1224982 h 1369933"/>
              <a:gd name="connsiteX1746" fmla="*/ 747102 w 1178481"/>
              <a:gd name="connsiteY1746" fmla="*/ 1224127 h 1369933"/>
              <a:gd name="connsiteX1747" fmla="*/ 746387 w 1178481"/>
              <a:gd name="connsiteY1747" fmla="*/ 1223851 h 1369933"/>
              <a:gd name="connsiteX1748" fmla="*/ 743287 w 1178481"/>
              <a:gd name="connsiteY1748" fmla="*/ 1222996 h 1369933"/>
              <a:gd name="connsiteX1749" fmla="*/ 741856 w 1178481"/>
              <a:gd name="connsiteY1749" fmla="*/ 1221258 h 1369933"/>
              <a:gd name="connsiteX1750" fmla="*/ 739948 w 1178481"/>
              <a:gd name="connsiteY1750" fmla="*/ 1219824 h 1369933"/>
              <a:gd name="connsiteX1751" fmla="*/ 739708 w 1178481"/>
              <a:gd name="connsiteY1751" fmla="*/ 1219824 h 1369933"/>
              <a:gd name="connsiteX1752" fmla="*/ 738995 w 1178481"/>
              <a:gd name="connsiteY1752" fmla="*/ 1219272 h 1369933"/>
              <a:gd name="connsiteX1753" fmla="*/ 738278 w 1178481"/>
              <a:gd name="connsiteY1753" fmla="*/ 1218693 h 1369933"/>
              <a:gd name="connsiteX1754" fmla="*/ 736371 w 1178481"/>
              <a:gd name="connsiteY1754" fmla="*/ 1217534 h 1369933"/>
              <a:gd name="connsiteX1755" fmla="*/ 734940 w 1178481"/>
              <a:gd name="connsiteY1755" fmla="*/ 1216403 h 1369933"/>
              <a:gd name="connsiteX1756" fmla="*/ 734227 w 1178481"/>
              <a:gd name="connsiteY1756" fmla="*/ 1215824 h 1369933"/>
              <a:gd name="connsiteX1757" fmla="*/ 733987 w 1178481"/>
              <a:gd name="connsiteY1757" fmla="*/ 1215520 h 1369933"/>
              <a:gd name="connsiteX1758" fmla="*/ 732796 w 1178481"/>
              <a:gd name="connsiteY1758" fmla="*/ 1214666 h 1369933"/>
              <a:gd name="connsiteX1759" fmla="*/ 731602 w 1178481"/>
              <a:gd name="connsiteY1759" fmla="*/ 1213535 h 1369933"/>
              <a:gd name="connsiteX1760" fmla="*/ 731125 w 1178481"/>
              <a:gd name="connsiteY1760" fmla="*/ 1213231 h 1369933"/>
              <a:gd name="connsiteX1761" fmla="*/ 730408 w 1178481"/>
              <a:gd name="connsiteY1761" fmla="*/ 1212101 h 1369933"/>
              <a:gd name="connsiteX1762" fmla="*/ 728501 w 1178481"/>
              <a:gd name="connsiteY1762" fmla="*/ 1210086 h 1369933"/>
              <a:gd name="connsiteX1763" fmla="*/ 727547 w 1178481"/>
              <a:gd name="connsiteY1763" fmla="*/ 1208653 h 1369933"/>
              <a:gd name="connsiteX1764" fmla="*/ 725879 w 1178481"/>
              <a:gd name="connsiteY1764" fmla="*/ 1206914 h 1369933"/>
              <a:gd name="connsiteX1765" fmla="*/ 724927 w 1178481"/>
              <a:gd name="connsiteY1765" fmla="*/ 1206060 h 1369933"/>
              <a:gd name="connsiteX1766" fmla="*/ 724687 w 1178481"/>
              <a:gd name="connsiteY1766" fmla="*/ 1205784 h 1369933"/>
              <a:gd name="connsiteX1767" fmla="*/ 723973 w 1178481"/>
              <a:gd name="connsiteY1767" fmla="*/ 1205480 h 1369933"/>
              <a:gd name="connsiteX1768" fmla="*/ 721825 w 1178481"/>
              <a:gd name="connsiteY1768" fmla="*/ 1204350 h 1369933"/>
              <a:gd name="connsiteX1769" fmla="*/ 721825 w 1178481"/>
              <a:gd name="connsiteY1769" fmla="*/ 1204046 h 1369933"/>
              <a:gd name="connsiteX1770" fmla="*/ 719678 w 1178481"/>
              <a:gd name="connsiteY1770" fmla="*/ 1202915 h 1369933"/>
              <a:gd name="connsiteX1771" fmla="*/ 719201 w 1178481"/>
              <a:gd name="connsiteY1771" fmla="*/ 1202612 h 1369933"/>
              <a:gd name="connsiteX1772" fmla="*/ 718248 w 1178481"/>
              <a:gd name="connsiteY1772" fmla="*/ 1202336 h 1369933"/>
              <a:gd name="connsiteX1773" fmla="*/ 717056 w 1178481"/>
              <a:gd name="connsiteY1773" fmla="*/ 1201756 h 1369933"/>
              <a:gd name="connsiteX1774" fmla="*/ 716579 w 1178481"/>
              <a:gd name="connsiteY1774" fmla="*/ 1201756 h 1369933"/>
              <a:gd name="connsiteX1775" fmla="*/ 715864 w 1178481"/>
              <a:gd name="connsiteY1775" fmla="*/ 1201481 h 1369933"/>
              <a:gd name="connsiteX1776" fmla="*/ 714910 w 1178481"/>
              <a:gd name="connsiteY1776" fmla="*/ 1201481 h 1369933"/>
              <a:gd name="connsiteX1777" fmla="*/ 714673 w 1178481"/>
              <a:gd name="connsiteY1777" fmla="*/ 1201481 h 1369933"/>
              <a:gd name="connsiteX1778" fmla="*/ 714196 w 1178481"/>
              <a:gd name="connsiteY1778" fmla="*/ 1201481 h 1369933"/>
              <a:gd name="connsiteX1779" fmla="*/ 714433 w 1178481"/>
              <a:gd name="connsiteY1779" fmla="*/ 1202060 h 1369933"/>
              <a:gd name="connsiteX1780" fmla="*/ 713719 w 1178481"/>
              <a:gd name="connsiteY1780" fmla="*/ 1202612 h 1369933"/>
              <a:gd name="connsiteX1781" fmla="*/ 713479 w 1178481"/>
              <a:gd name="connsiteY1781" fmla="*/ 1203191 h 1369933"/>
              <a:gd name="connsiteX1782" fmla="*/ 713242 w 1178481"/>
              <a:gd name="connsiteY1782" fmla="*/ 1203191 h 1369933"/>
              <a:gd name="connsiteX1783" fmla="*/ 713242 w 1178481"/>
              <a:gd name="connsiteY1783" fmla="*/ 1203494 h 1369933"/>
              <a:gd name="connsiteX1784" fmla="*/ 713719 w 1178481"/>
              <a:gd name="connsiteY1784" fmla="*/ 1204928 h 1369933"/>
              <a:gd name="connsiteX1785" fmla="*/ 713956 w 1178481"/>
              <a:gd name="connsiteY1785" fmla="*/ 1206914 h 1369933"/>
              <a:gd name="connsiteX1786" fmla="*/ 712285 w 1178481"/>
              <a:gd name="connsiteY1786" fmla="*/ 1206914 h 1369933"/>
              <a:gd name="connsiteX1787" fmla="*/ 711331 w 1178481"/>
              <a:gd name="connsiteY1787" fmla="*/ 1206914 h 1369933"/>
              <a:gd name="connsiteX1788" fmla="*/ 708233 w 1178481"/>
              <a:gd name="connsiteY1788" fmla="*/ 1208073 h 1369933"/>
              <a:gd name="connsiteX1789" fmla="*/ 706803 w 1178481"/>
              <a:gd name="connsiteY1789" fmla="*/ 1208653 h 1369933"/>
              <a:gd name="connsiteX1790" fmla="*/ 706564 w 1178481"/>
              <a:gd name="connsiteY1790" fmla="*/ 1208929 h 1369933"/>
              <a:gd name="connsiteX1791" fmla="*/ 704895 w 1178481"/>
              <a:gd name="connsiteY1791" fmla="*/ 1209508 h 1369933"/>
              <a:gd name="connsiteX1792" fmla="*/ 703942 w 1178481"/>
              <a:gd name="connsiteY1792" fmla="*/ 1209508 h 1369933"/>
              <a:gd name="connsiteX1793" fmla="*/ 703702 w 1178481"/>
              <a:gd name="connsiteY1793" fmla="*/ 1209508 h 1369933"/>
              <a:gd name="connsiteX1794" fmla="*/ 703225 w 1178481"/>
              <a:gd name="connsiteY1794" fmla="*/ 1209232 h 1369933"/>
              <a:gd name="connsiteX1795" fmla="*/ 702985 w 1178481"/>
              <a:gd name="connsiteY1795" fmla="*/ 1209232 h 1369933"/>
              <a:gd name="connsiteX1796" fmla="*/ 702508 w 1178481"/>
              <a:gd name="connsiteY1796" fmla="*/ 1208929 h 1369933"/>
              <a:gd name="connsiteX1797" fmla="*/ 702272 w 1178481"/>
              <a:gd name="connsiteY1797" fmla="*/ 1208929 h 1369933"/>
              <a:gd name="connsiteX1798" fmla="*/ 702272 w 1178481"/>
              <a:gd name="connsiteY1798" fmla="*/ 1209232 h 1369933"/>
              <a:gd name="connsiteX1799" fmla="*/ 702031 w 1178481"/>
              <a:gd name="connsiteY1799" fmla="*/ 1209232 h 1369933"/>
              <a:gd name="connsiteX1800" fmla="*/ 701795 w 1178481"/>
              <a:gd name="connsiteY1800" fmla="*/ 1209508 h 1369933"/>
              <a:gd name="connsiteX1801" fmla="*/ 701318 w 1178481"/>
              <a:gd name="connsiteY1801" fmla="*/ 1209508 h 1369933"/>
              <a:gd name="connsiteX1802" fmla="*/ 701078 w 1178481"/>
              <a:gd name="connsiteY1802" fmla="*/ 1209508 h 1369933"/>
              <a:gd name="connsiteX1803" fmla="*/ 701078 w 1178481"/>
              <a:gd name="connsiteY1803" fmla="*/ 1209232 h 1369933"/>
              <a:gd name="connsiteX1804" fmla="*/ 700841 w 1178481"/>
              <a:gd name="connsiteY1804" fmla="*/ 1208929 h 1369933"/>
              <a:gd name="connsiteX1805" fmla="*/ 699410 w 1178481"/>
              <a:gd name="connsiteY1805" fmla="*/ 1208349 h 1369933"/>
              <a:gd name="connsiteX1806" fmla="*/ 699170 w 1178481"/>
              <a:gd name="connsiteY1806" fmla="*/ 1208349 h 1369933"/>
              <a:gd name="connsiteX1807" fmla="*/ 698933 w 1178481"/>
              <a:gd name="connsiteY1807" fmla="*/ 1208073 h 1369933"/>
              <a:gd name="connsiteX1808" fmla="*/ 698456 w 1178481"/>
              <a:gd name="connsiteY1808" fmla="*/ 1208349 h 1369933"/>
              <a:gd name="connsiteX1809" fmla="*/ 698216 w 1178481"/>
              <a:gd name="connsiteY1809" fmla="*/ 1207797 h 1369933"/>
              <a:gd name="connsiteX1810" fmla="*/ 697979 w 1178481"/>
              <a:gd name="connsiteY1810" fmla="*/ 1207797 h 1369933"/>
              <a:gd name="connsiteX1811" fmla="*/ 697740 w 1178481"/>
              <a:gd name="connsiteY1811" fmla="*/ 1207494 h 1369933"/>
              <a:gd name="connsiteX1812" fmla="*/ 696787 w 1178481"/>
              <a:gd name="connsiteY1812" fmla="*/ 1207218 h 1369933"/>
              <a:gd name="connsiteX1813" fmla="*/ 695595 w 1178481"/>
              <a:gd name="connsiteY1813" fmla="*/ 1206639 h 1369933"/>
              <a:gd name="connsiteX1814" fmla="*/ 694642 w 1178481"/>
              <a:gd name="connsiteY1814" fmla="*/ 1206363 h 1369933"/>
              <a:gd name="connsiteX1815" fmla="*/ 694165 w 1178481"/>
              <a:gd name="connsiteY1815" fmla="*/ 1205784 h 1369933"/>
              <a:gd name="connsiteX1816" fmla="*/ 693685 w 1178481"/>
              <a:gd name="connsiteY1816" fmla="*/ 1205204 h 1369933"/>
              <a:gd name="connsiteX1817" fmla="*/ 693208 w 1178481"/>
              <a:gd name="connsiteY1817" fmla="*/ 1204928 h 1369933"/>
              <a:gd name="connsiteX1818" fmla="*/ 692732 w 1178481"/>
              <a:gd name="connsiteY1818" fmla="*/ 1204928 h 1369933"/>
              <a:gd name="connsiteX1819" fmla="*/ 692495 w 1178481"/>
              <a:gd name="connsiteY1819" fmla="*/ 1205204 h 1369933"/>
              <a:gd name="connsiteX1820" fmla="*/ 692018 w 1178481"/>
              <a:gd name="connsiteY1820" fmla="*/ 1204928 h 1369933"/>
              <a:gd name="connsiteX1821" fmla="*/ 691778 w 1178481"/>
              <a:gd name="connsiteY1821" fmla="*/ 1204928 h 1369933"/>
              <a:gd name="connsiteX1822" fmla="*/ 691778 w 1178481"/>
              <a:gd name="connsiteY1822" fmla="*/ 1204625 h 1369933"/>
              <a:gd name="connsiteX1823" fmla="*/ 691064 w 1178481"/>
              <a:gd name="connsiteY1823" fmla="*/ 1204350 h 1369933"/>
              <a:gd name="connsiteX1824" fmla="*/ 690824 w 1178481"/>
              <a:gd name="connsiteY1824" fmla="*/ 1204350 h 1369933"/>
              <a:gd name="connsiteX1825" fmla="*/ 690347 w 1178481"/>
              <a:gd name="connsiteY1825" fmla="*/ 1204625 h 1369933"/>
              <a:gd name="connsiteX1826" fmla="*/ 689870 w 1178481"/>
              <a:gd name="connsiteY1826" fmla="*/ 1204928 h 1369933"/>
              <a:gd name="connsiteX1827" fmla="*/ 689156 w 1178481"/>
              <a:gd name="connsiteY1827" fmla="*/ 1205204 h 1369933"/>
              <a:gd name="connsiteX1828" fmla="*/ 688679 w 1178481"/>
              <a:gd name="connsiteY1828" fmla="*/ 1204625 h 1369933"/>
              <a:gd name="connsiteX1829" fmla="*/ 688679 w 1178481"/>
              <a:gd name="connsiteY1829" fmla="*/ 1204350 h 1369933"/>
              <a:gd name="connsiteX1830" fmla="*/ 687726 w 1178481"/>
              <a:gd name="connsiteY1830" fmla="*/ 1204350 h 1369933"/>
              <a:gd name="connsiteX1831" fmla="*/ 687486 w 1178481"/>
              <a:gd name="connsiteY1831" fmla="*/ 1203494 h 1369933"/>
              <a:gd name="connsiteX1832" fmla="*/ 687010 w 1178481"/>
              <a:gd name="connsiteY1832" fmla="*/ 1202060 h 1369933"/>
              <a:gd name="connsiteX1833" fmla="*/ 686772 w 1178481"/>
              <a:gd name="connsiteY1833" fmla="*/ 1201756 h 1369933"/>
              <a:gd name="connsiteX1834" fmla="*/ 686533 w 1178481"/>
              <a:gd name="connsiteY1834" fmla="*/ 1201481 h 1369933"/>
              <a:gd name="connsiteX1835" fmla="*/ 686533 w 1178481"/>
              <a:gd name="connsiteY1835" fmla="*/ 1201178 h 1369933"/>
              <a:gd name="connsiteX1836" fmla="*/ 686295 w 1178481"/>
              <a:gd name="connsiteY1836" fmla="*/ 1200902 h 1369933"/>
              <a:gd name="connsiteX1837" fmla="*/ 686533 w 1178481"/>
              <a:gd name="connsiteY1837" fmla="*/ 1200626 h 1369933"/>
              <a:gd name="connsiteX1838" fmla="*/ 686295 w 1178481"/>
              <a:gd name="connsiteY1838" fmla="*/ 1200046 h 1369933"/>
              <a:gd name="connsiteX1839" fmla="*/ 686056 w 1178481"/>
              <a:gd name="connsiteY1839" fmla="*/ 1200322 h 1369933"/>
              <a:gd name="connsiteX1840" fmla="*/ 685818 w 1178481"/>
              <a:gd name="connsiteY1840" fmla="*/ 1199743 h 1369933"/>
              <a:gd name="connsiteX1841" fmla="*/ 686056 w 1178481"/>
              <a:gd name="connsiteY1841" fmla="*/ 1199467 h 1369933"/>
              <a:gd name="connsiteX1842" fmla="*/ 686295 w 1178481"/>
              <a:gd name="connsiteY1842" fmla="*/ 1199192 h 1369933"/>
              <a:gd name="connsiteX1843" fmla="*/ 686295 w 1178481"/>
              <a:gd name="connsiteY1843" fmla="*/ 1198887 h 1369933"/>
              <a:gd name="connsiteX1844" fmla="*/ 686533 w 1178481"/>
              <a:gd name="connsiteY1844" fmla="*/ 1198887 h 1369933"/>
              <a:gd name="connsiteX1845" fmla="*/ 686772 w 1178481"/>
              <a:gd name="connsiteY1845" fmla="*/ 1198309 h 1369933"/>
              <a:gd name="connsiteX1846" fmla="*/ 687010 w 1178481"/>
              <a:gd name="connsiteY1846" fmla="*/ 1198033 h 1369933"/>
              <a:gd name="connsiteX1847" fmla="*/ 688203 w 1178481"/>
              <a:gd name="connsiteY1847" fmla="*/ 1197453 h 1369933"/>
              <a:gd name="connsiteX1848" fmla="*/ 688203 w 1178481"/>
              <a:gd name="connsiteY1848" fmla="*/ 1197177 h 1369933"/>
              <a:gd name="connsiteX1849" fmla="*/ 688203 w 1178481"/>
              <a:gd name="connsiteY1849" fmla="*/ 1196874 h 1369933"/>
              <a:gd name="connsiteX1850" fmla="*/ 688439 w 1178481"/>
              <a:gd name="connsiteY1850" fmla="*/ 1196295 h 1369933"/>
              <a:gd name="connsiteX1851" fmla="*/ 689156 w 1178481"/>
              <a:gd name="connsiteY1851" fmla="*/ 1196020 h 1369933"/>
              <a:gd name="connsiteX1852" fmla="*/ 689633 w 1178481"/>
              <a:gd name="connsiteY1852" fmla="*/ 1195744 h 1369933"/>
              <a:gd name="connsiteX1853" fmla="*/ 690110 w 1178481"/>
              <a:gd name="connsiteY1853" fmla="*/ 1194309 h 1369933"/>
              <a:gd name="connsiteX1854" fmla="*/ 690110 w 1178481"/>
              <a:gd name="connsiteY1854" fmla="*/ 1192875 h 1369933"/>
              <a:gd name="connsiteX1855" fmla="*/ 690110 w 1178481"/>
              <a:gd name="connsiteY1855" fmla="*/ 1192571 h 1369933"/>
              <a:gd name="connsiteX1856" fmla="*/ 690110 w 1178481"/>
              <a:gd name="connsiteY1856" fmla="*/ 1192295 h 1369933"/>
              <a:gd name="connsiteX1857" fmla="*/ 690110 w 1178481"/>
              <a:gd name="connsiteY1857" fmla="*/ 1191412 h 1369933"/>
              <a:gd name="connsiteX1858" fmla="*/ 690110 w 1178481"/>
              <a:gd name="connsiteY1858" fmla="*/ 1191136 h 1369933"/>
              <a:gd name="connsiteX1859" fmla="*/ 689870 w 1178481"/>
              <a:gd name="connsiteY1859" fmla="*/ 1191136 h 1369933"/>
              <a:gd name="connsiteX1860" fmla="*/ 689870 w 1178481"/>
              <a:gd name="connsiteY1860" fmla="*/ 1190862 h 1369933"/>
              <a:gd name="connsiteX1861" fmla="*/ 689633 w 1178481"/>
              <a:gd name="connsiteY1861" fmla="*/ 1190862 h 1369933"/>
              <a:gd name="connsiteX1862" fmla="*/ 689156 w 1178481"/>
              <a:gd name="connsiteY1862" fmla="*/ 1190282 h 1369933"/>
              <a:gd name="connsiteX1863" fmla="*/ 688916 w 1178481"/>
              <a:gd name="connsiteY1863" fmla="*/ 1189703 h 1369933"/>
              <a:gd name="connsiteX1864" fmla="*/ 688916 w 1178481"/>
              <a:gd name="connsiteY1864" fmla="*/ 1189427 h 1369933"/>
              <a:gd name="connsiteX1865" fmla="*/ 689156 w 1178481"/>
              <a:gd name="connsiteY1865" fmla="*/ 1189427 h 1369933"/>
              <a:gd name="connsiteX1866" fmla="*/ 689156 w 1178481"/>
              <a:gd name="connsiteY1866" fmla="*/ 1189123 h 1369933"/>
              <a:gd name="connsiteX1867" fmla="*/ 689156 w 1178481"/>
              <a:gd name="connsiteY1867" fmla="*/ 1188847 h 1369933"/>
              <a:gd name="connsiteX1868" fmla="*/ 688916 w 1178481"/>
              <a:gd name="connsiteY1868" fmla="*/ 1188544 h 1369933"/>
              <a:gd name="connsiteX1869" fmla="*/ 688679 w 1178481"/>
              <a:gd name="connsiteY1869" fmla="*/ 1187965 h 1369933"/>
              <a:gd name="connsiteX1870" fmla="*/ 687964 w 1178481"/>
              <a:gd name="connsiteY1870" fmla="*/ 1185676 h 1369933"/>
              <a:gd name="connsiteX1871" fmla="*/ 687726 w 1178481"/>
              <a:gd name="connsiteY1871" fmla="*/ 1184821 h 1369933"/>
              <a:gd name="connsiteX1872" fmla="*/ 687486 w 1178481"/>
              <a:gd name="connsiteY1872" fmla="*/ 1184241 h 1369933"/>
              <a:gd name="connsiteX1873" fmla="*/ 687249 w 1178481"/>
              <a:gd name="connsiteY1873" fmla="*/ 1183965 h 1369933"/>
              <a:gd name="connsiteX1874" fmla="*/ 687010 w 1178481"/>
              <a:gd name="connsiteY1874" fmla="*/ 1183386 h 1369933"/>
              <a:gd name="connsiteX1875" fmla="*/ 686772 w 1178481"/>
              <a:gd name="connsiteY1875" fmla="*/ 1183082 h 1369933"/>
              <a:gd name="connsiteX1876" fmla="*/ 686772 w 1178481"/>
              <a:gd name="connsiteY1876" fmla="*/ 1182504 h 1369933"/>
              <a:gd name="connsiteX1877" fmla="*/ 686533 w 1178481"/>
              <a:gd name="connsiteY1877" fmla="*/ 1182228 h 1369933"/>
              <a:gd name="connsiteX1878" fmla="*/ 686295 w 1178481"/>
              <a:gd name="connsiteY1878" fmla="*/ 1181952 h 1369933"/>
              <a:gd name="connsiteX1879" fmla="*/ 685579 w 1178481"/>
              <a:gd name="connsiteY1879" fmla="*/ 1180214 h 1369933"/>
              <a:gd name="connsiteX1880" fmla="*/ 685102 w 1178481"/>
              <a:gd name="connsiteY1880" fmla="*/ 1178779 h 1369933"/>
              <a:gd name="connsiteX1881" fmla="*/ 684148 w 1178481"/>
              <a:gd name="connsiteY1881" fmla="*/ 1177042 h 1369933"/>
              <a:gd name="connsiteX1882" fmla="*/ 683432 w 1178481"/>
              <a:gd name="connsiteY1882" fmla="*/ 1175607 h 1369933"/>
              <a:gd name="connsiteX1883" fmla="*/ 683195 w 1178481"/>
              <a:gd name="connsiteY1883" fmla="*/ 1174752 h 1369933"/>
              <a:gd name="connsiteX1884" fmla="*/ 682718 w 1178481"/>
              <a:gd name="connsiteY1884" fmla="*/ 1173897 h 1369933"/>
              <a:gd name="connsiteX1885" fmla="*/ 682001 w 1178481"/>
              <a:gd name="connsiteY1885" fmla="*/ 1173014 h 1369933"/>
              <a:gd name="connsiteX1886" fmla="*/ 681287 w 1178481"/>
              <a:gd name="connsiteY1886" fmla="*/ 1171581 h 1369933"/>
              <a:gd name="connsiteX1887" fmla="*/ 680810 w 1178481"/>
              <a:gd name="connsiteY1887" fmla="*/ 1171001 h 1369933"/>
              <a:gd name="connsiteX1888" fmla="*/ 680333 w 1178481"/>
              <a:gd name="connsiteY1888" fmla="*/ 1170422 h 1369933"/>
              <a:gd name="connsiteX1889" fmla="*/ 679616 w 1178481"/>
              <a:gd name="connsiteY1889" fmla="*/ 1169290 h 1369933"/>
              <a:gd name="connsiteX1890" fmla="*/ 679380 w 1178481"/>
              <a:gd name="connsiteY1890" fmla="*/ 1168988 h 1369933"/>
              <a:gd name="connsiteX1891" fmla="*/ 679139 w 1178481"/>
              <a:gd name="connsiteY1891" fmla="*/ 1168712 h 1369933"/>
              <a:gd name="connsiteX1892" fmla="*/ 678426 w 1178481"/>
              <a:gd name="connsiteY1892" fmla="*/ 1167856 h 1369933"/>
              <a:gd name="connsiteX1893" fmla="*/ 677233 w 1178481"/>
              <a:gd name="connsiteY1893" fmla="*/ 1166699 h 1369933"/>
              <a:gd name="connsiteX1894" fmla="*/ 676518 w 1178481"/>
              <a:gd name="connsiteY1894" fmla="*/ 1165816 h 1369933"/>
              <a:gd name="connsiteX1895" fmla="*/ 675564 w 1178481"/>
              <a:gd name="connsiteY1895" fmla="*/ 1165264 h 1369933"/>
              <a:gd name="connsiteX1896" fmla="*/ 675325 w 1178481"/>
              <a:gd name="connsiteY1896" fmla="*/ 1164960 h 1369933"/>
              <a:gd name="connsiteX1897" fmla="*/ 673418 w 1178481"/>
              <a:gd name="connsiteY1897" fmla="*/ 1163801 h 1369933"/>
              <a:gd name="connsiteX1898" fmla="*/ 672701 w 1178481"/>
              <a:gd name="connsiteY1898" fmla="*/ 1163526 h 1369933"/>
              <a:gd name="connsiteX1899" fmla="*/ 671987 w 1178481"/>
              <a:gd name="connsiteY1899" fmla="*/ 1163250 h 1369933"/>
              <a:gd name="connsiteX1900" fmla="*/ 671270 w 1178481"/>
              <a:gd name="connsiteY1900" fmla="*/ 1163526 h 1369933"/>
              <a:gd name="connsiteX1901" fmla="*/ 670556 w 1178481"/>
              <a:gd name="connsiteY1901" fmla="*/ 1162947 h 1369933"/>
              <a:gd name="connsiteX1902" fmla="*/ 669840 w 1178481"/>
              <a:gd name="connsiteY1902" fmla="*/ 1162947 h 1369933"/>
              <a:gd name="connsiteX1903" fmla="*/ 669603 w 1178481"/>
              <a:gd name="connsiteY1903" fmla="*/ 1162947 h 1369933"/>
              <a:gd name="connsiteX1904" fmla="*/ 669126 w 1178481"/>
              <a:gd name="connsiteY1904" fmla="*/ 1163250 h 1369933"/>
              <a:gd name="connsiteX1905" fmla="*/ 668886 w 1178481"/>
              <a:gd name="connsiteY1905" fmla="*/ 1163250 h 1369933"/>
              <a:gd name="connsiteX1906" fmla="*/ 668409 w 1178481"/>
              <a:gd name="connsiteY1906" fmla="*/ 1163250 h 1369933"/>
              <a:gd name="connsiteX1907" fmla="*/ 667932 w 1178481"/>
              <a:gd name="connsiteY1907" fmla="*/ 1163526 h 1369933"/>
              <a:gd name="connsiteX1908" fmla="*/ 666979 w 1178481"/>
              <a:gd name="connsiteY1908" fmla="*/ 1163250 h 1369933"/>
              <a:gd name="connsiteX1909" fmla="*/ 665785 w 1178481"/>
              <a:gd name="connsiteY1909" fmla="*/ 1163250 h 1369933"/>
              <a:gd name="connsiteX1910" fmla="*/ 665072 w 1178481"/>
              <a:gd name="connsiteY1910" fmla="*/ 1163801 h 1369933"/>
              <a:gd name="connsiteX1911" fmla="*/ 664118 w 1178481"/>
              <a:gd name="connsiteY1911" fmla="*/ 1163526 h 1369933"/>
              <a:gd name="connsiteX1912" fmla="*/ 663641 w 1178481"/>
              <a:gd name="connsiteY1912" fmla="*/ 1163526 h 1369933"/>
              <a:gd name="connsiteX1913" fmla="*/ 663401 w 1178481"/>
              <a:gd name="connsiteY1913" fmla="*/ 1163526 h 1369933"/>
              <a:gd name="connsiteX1914" fmla="*/ 663164 w 1178481"/>
              <a:gd name="connsiteY1914" fmla="*/ 1163526 h 1369933"/>
              <a:gd name="connsiteX1915" fmla="*/ 662924 w 1178481"/>
              <a:gd name="connsiteY1915" fmla="*/ 1163526 h 1369933"/>
              <a:gd name="connsiteX1916" fmla="*/ 662210 w 1178481"/>
              <a:gd name="connsiteY1916" fmla="*/ 1163801 h 1369933"/>
              <a:gd name="connsiteX1917" fmla="*/ 661970 w 1178481"/>
              <a:gd name="connsiteY1917" fmla="*/ 1163801 h 1369933"/>
              <a:gd name="connsiteX1918" fmla="*/ 661016 w 1178481"/>
              <a:gd name="connsiteY1918" fmla="*/ 1163526 h 1369933"/>
              <a:gd name="connsiteX1919" fmla="*/ 660303 w 1178481"/>
              <a:gd name="connsiteY1919" fmla="*/ 1163526 h 1369933"/>
              <a:gd name="connsiteX1920" fmla="*/ 659586 w 1178481"/>
              <a:gd name="connsiteY1920" fmla="*/ 1163250 h 1369933"/>
              <a:gd name="connsiteX1921" fmla="*/ 658395 w 1178481"/>
              <a:gd name="connsiteY1921" fmla="*/ 1163250 h 1369933"/>
              <a:gd name="connsiteX1922" fmla="*/ 657441 w 1178481"/>
              <a:gd name="connsiteY1922" fmla="*/ 1163526 h 1369933"/>
              <a:gd name="connsiteX1923" fmla="*/ 657202 w 1178481"/>
              <a:gd name="connsiteY1923" fmla="*/ 1163801 h 1369933"/>
              <a:gd name="connsiteX1924" fmla="*/ 657202 w 1178481"/>
              <a:gd name="connsiteY1924" fmla="*/ 1164105 h 1369933"/>
              <a:gd name="connsiteX1925" fmla="*/ 656488 w 1178481"/>
              <a:gd name="connsiteY1925" fmla="*/ 1164381 h 1369933"/>
              <a:gd name="connsiteX1926" fmla="*/ 655772 w 1178481"/>
              <a:gd name="connsiteY1926" fmla="*/ 1164381 h 1369933"/>
              <a:gd name="connsiteX1927" fmla="*/ 655055 w 1178481"/>
              <a:gd name="connsiteY1927" fmla="*/ 1164105 h 1369933"/>
              <a:gd name="connsiteX1928" fmla="*/ 653864 w 1178481"/>
              <a:gd name="connsiteY1928" fmla="*/ 1164684 h 1369933"/>
              <a:gd name="connsiteX1929" fmla="*/ 653147 w 1178481"/>
              <a:gd name="connsiteY1929" fmla="*/ 1164381 h 1369933"/>
              <a:gd name="connsiteX1930" fmla="*/ 652910 w 1178481"/>
              <a:gd name="connsiteY1930" fmla="*/ 1164381 h 1369933"/>
              <a:gd name="connsiteX1931" fmla="*/ 652433 w 1178481"/>
              <a:gd name="connsiteY1931" fmla="*/ 1164381 h 1369933"/>
              <a:gd name="connsiteX1932" fmla="*/ 651003 w 1178481"/>
              <a:gd name="connsiteY1932" fmla="*/ 1164105 h 1369933"/>
              <a:gd name="connsiteX1933" fmla="*/ 649572 w 1178481"/>
              <a:gd name="connsiteY1933" fmla="*/ 1164381 h 1369933"/>
              <a:gd name="connsiteX1934" fmla="*/ 649095 w 1178481"/>
              <a:gd name="connsiteY1934" fmla="*/ 1164381 h 1369933"/>
              <a:gd name="connsiteX1935" fmla="*/ 648855 w 1178481"/>
              <a:gd name="connsiteY1935" fmla="*/ 1164381 h 1369933"/>
              <a:gd name="connsiteX1936" fmla="*/ 648618 w 1178481"/>
              <a:gd name="connsiteY1936" fmla="*/ 1164684 h 1369933"/>
              <a:gd name="connsiteX1937" fmla="*/ 648141 w 1178481"/>
              <a:gd name="connsiteY1937" fmla="*/ 1165264 h 1369933"/>
              <a:gd name="connsiteX1938" fmla="*/ 646949 w 1178481"/>
              <a:gd name="connsiteY1938" fmla="*/ 1165264 h 1369933"/>
              <a:gd name="connsiteX1939" fmla="*/ 645518 w 1178481"/>
              <a:gd name="connsiteY1939" fmla="*/ 1165540 h 1369933"/>
              <a:gd name="connsiteX1940" fmla="*/ 645041 w 1178481"/>
              <a:gd name="connsiteY1940" fmla="*/ 1165816 h 1369933"/>
              <a:gd name="connsiteX1941" fmla="*/ 644801 w 1178481"/>
              <a:gd name="connsiteY1941" fmla="*/ 1166119 h 1369933"/>
              <a:gd name="connsiteX1942" fmla="*/ 644564 w 1178481"/>
              <a:gd name="connsiteY1942" fmla="*/ 1166119 h 1369933"/>
              <a:gd name="connsiteX1943" fmla="*/ 644087 w 1178481"/>
              <a:gd name="connsiteY1943" fmla="*/ 1166973 h 1369933"/>
              <a:gd name="connsiteX1944" fmla="*/ 644087 w 1178481"/>
              <a:gd name="connsiteY1944" fmla="*/ 1167277 h 1369933"/>
              <a:gd name="connsiteX1945" fmla="*/ 643847 w 1178481"/>
              <a:gd name="connsiteY1945" fmla="*/ 1167553 h 1369933"/>
              <a:gd name="connsiteX1946" fmla="*/ 643133 w 1178481"/>
              <a:gd name="connsiteY1946" fmla="*/ 1167856 h 1369933"/>
              <a:gd name="connsiteX1947" fmla="*/ 642656 w 1178481"/>
              <a:gd name="connsiteY1947" fmla="*/ 1168132 h 1369933"/>
              <a:gd name="connsiteX1948" fmla="*/ 642656 w 1178481"/>
              <a:gd name="connsiteY1948" fmla="*/ 1168408 h 1369933"/>
              <a:gd name="connsiteX1949" fmla="*/ 642416 w 1178481"/>
              <a:gd name="connsiteY1949" fmla="*/ 1168712 h 1369933"/>
              <a:gd name="connsiteX1950" fmla="*/ 642180 w 1178481"/>
              <a:gd name="connsiteY1950" fmla="*/ 1168408 h 1369933"/>
              <a:gd name="connsiteX1951" fmla="*/ 641940 w 1178481"/>
              <a:gd name="connsiteY1951" fmla="*/ 1168408 h 1369933"/>
              <a:gd name="connsiteX1952" fmla="*/ 640749 w 1178481"/>
              <a:gd name="connsiteY1952" fmla="*/ 1166699 h 1369933"/>
              <a:gd name="connsiteX1953" fmla="*/ 639078 w 1178481"/>
              <a:gd name="connsiteY1953" fmla="*/ 1165264 h 1369933"/>
              <a:gd name="connsiteX1954" fmla="*/ 638601 w 1178481"/>
              <a:gd name="connsiteY1954" fmla="*/ 1164960 h 1369933"/>
              <a:gd name="connsiteX1955" fmla="*/ 638364 w 1178481"/>
              <a:gd name="connsiteY1955" fmla="*/ 1164684 h 1369933"/>
              <a:gd name="connsiteX1956" fmla="*/ 637888 w 1178481"/>
              <a:gd name="connsiteY1956" fmla="*/ 1164381 h 1369933"/>
              <a:gd name="connsiteX1957" fmla="*/ 636932 w 1178481"/>
              <a:gd name="connsiteY1957" fmla="*/ 1164105 h 1369933"/>
              <a:gd name="connsiteX1958" fmla="*/ 636455 w 1178481"/>
              <a:gd name="connsiteY1958" fmla="*/ 1163801 h 1369933"/>
              <a:gd name="connsiteX1959" fmla="*/ 635978 w 1178481"/>
              <a:gd name="connsiteY1959" fmla="*/ 1163801 h 1369933"/>
              <a:gd name="connsiteX1960" fmla="*/ 634547 w 1178481"/>
              <a:gd name="connsiteY1960" fmla="*/ 1163526 h 1369933"/>
              <a:gd name="connsiteX1961" fmla="*/ 633833 w 1178481"/>
              <a:gd name="connsiteY1961" fmla="*/ 1163526 h 1369933"/>
              <a:gd name="connsiteX1962" fmla="*/ 632163 w 1178481"/>
              <a:gd name="connsiteY1962" fmla="*/ 1163250 h 1369933"/>
              <a:gd name="connsiteX1963" fmla="*/ 630972 w 1178481"/>
              <a:gd name="connsiteY1963" fmla="*/ 1162947 h 1369933"/>
              <a:gd name="connsiteX1964" fmla="*/ 630018 w 1178481"/>
              <a:gd name="connsiteY1964" fmla="*/ 1162947 h 1369933"/>
              <a:gd name="connsiteX1965" fmla="*/ 629301 w 1178481"/>
              <a:gd name="connsiteY1965" fmla="*/ 1162671 h 1369933"/>
              <a:gd name="connsiteX1966" fmla="*/ 628588 w 1178481"/>
              <a:gd name="connsiteY1966" fmla="*/ 1162367 h 1369933"/>
              <a:gd name="connsiteX1967" fmla="*/ 628109 w 1178481"/>
              <a:gd name="connsiteY1967" fmla="*/ 1162367 h 1369933"/>
              <a:gd name="connsiteX1968" fmla="*/ 627632 w 1178481"/>
              <a:gd name="connsiteY1968" fmla="*/ 1162671 h 1369933"/>
              <a:gd name="connsiteX1969" fmla="*/ 627395 w 1178481"/>
              <a:gd name="connsiteY1969" fmla="*/ 1162671 h 1369933"/>
              <a:gd name="connsiteX1970" fmla="*/ 626678 w 1178481"/>
              <a:gd name="connsiteY1970" fmla="*/ 1162367 h 1369933"/>
              <a:gd name="connsiteX1971" fmla="*/ 626441 w 1178481"/>
              <a:gd name="connsiteY1971" fmla="*/ 1162367 h 1369933"/>
              <a:gd name="connsiteX1972" fmla="*/ 625487 w 1178481"/>
              <a:gd name="connsiteY1972" fmla="*/ 1162091 h 1369933"/>
              <a:gd name="connsiteX1973" fmla="*/ 625010 w 1178481"/>
              <a:gd name="connsiteY1973" fmla="*/ 1161512 h 1369933"/>
              <a:gd name="connsiteX1974" fmla="*/ 624293 w 1178481"/>
              <a:gd name="connsiteY1974" fmla="*/ 1161512 h 1369933"/>
              <a:gd name="connsiteX1975" fmla="*/ 623817 w 1178481"/>
              <a:gd name="connsiteY1975" fmla="*/ 1160933 h 1369933"/>
              <a:gd name="connsiteX1976" fmla="*/ 622863 w 1178481"/>
              <a:gd name="connsiteY1976" fmla="*/ 1160354 h 1369933"/>
              <a:gd name="connsiteX1977" fmla="*/ 622149 w 1178481"/>
              <a:gd name="connsiteY1977" fmla="*/ 1160354 h 1369933"/>
              <a:gd name="connsiteX1978" fmla="*/ 621672 w 1178481"/>
              <a:gd name="connsiteY1978" fmla="*/ 1160078 h 1369933"/>
              <a:gd name="connsiteX1979" fmla="*/ 620718 w 1178481"/>
              <a:gd name="connsiteY1979" fmla="*/ 1159499 h 1369933"/>
              <a:gd name="connsiteX1980" fmla="*/ 619764 w 1178481"/>
              <a:gd name="connsiteY1980" fmla="*/ 1159499 h 1369933"/>
              <a:gd name="connsiteX1981" fmla="*/ 619288 w 1178481"/>
              <a:gd name="connsiteY1981" fmla="*/ 1159499 h 1369933"/>
              <a:gd name="connsiteX1982" fmla="*/ 618332 w 1178481"/>
              <a:gd name="connsiteY1982" fmla="*/ 1158919 h 1369933"/>
              <a:gd name="connsiteX1983" fmla="*/ 615947 w 1178481"/>
              <a:gd name="connsiteY1983" fmla="*/ 1157182 h 1369933"/>
              <a:gd name="connsiteX1984" fmla="*/ 614993 w 1178481"/>
              <a:gd name="connsiteY1984" fmla="*/ 1156906 h 1369933"/>
              <a:gd name="connsiteX1985" fmla="*/ 614280 w 1178481"/>
              <a:gd name="connsiteY1985" fmla="*/ 1157182 h 1369933"/>
              <a:gd name="connsiteX1986" fmla="*/ 613803 w 1178481"/>
              <a:gd name="connsiteY1986" fmla="*/ 1156906 h 1369933"/>
              <a:gd name="connsiteX1987" fmla="*/ 613326 w 1178481"/>
              <a:gd name="connsiteY1987" fmla="*/ 1156906 h 1369933"/>
              <a:gd name="connsiteX1988" fmla="*/ 613086 w 1178481"/>
              <a:gd name="connsiteY1988" fmla="*/ 1156906 h 1369933"/>
              <a:gd name="connsiteX1989" fmla="*/ 612132 w 1178481"/>
              <a:gd name="connsiteY1989" fmla="*/ 1156326 h 1369933"/>
              <a:gd name="connsiteX1990" fmla="*/ 610465 w 1178481"/>
              <a:gd name="connsiteY1990" fmla="*/ 1154892 h 1369933"/>
              <a:gd name="connsiteX1991" fmla="*/ 609032 w 1178481"/>
              <a:gd name="connsiteY1991" fmla="*/ 1154892 h 1369933"/>
              <a:gd name="connsiteX1992" fmla="*/ 607840 w 1178481"/>
              <a:gd name="connsiteY1992" fmla="*/ 1155471 h 1369933"/>
              <a:gd name="connsiteX1993" fmla="*/ 606887 w 1178481"/>
              <a:gd name="connsiteY1993" fmla="*/ 1155168 h 1369933"/>
              <a:gd name="connsiteX1994" fmla="*/ 605457 w 1178481"/>
              <a:gd name="connsiteY1994" fmla="*/ 1154892 h 1369933"/>
              <a:gd name="connsiteX1995" fmla="*/ 604026 w 1178481"/>
              <a:gd name="connsiteY1995" fmla="*/ 1153734 h 1369933"/>
              <a:gd name="connsiteX1996" fmla="*/ 601878 w 1178481"/>
              <a:gd name="connsiteY1996" fmla="*/ 1151996 h 1369933"/>
              <a:gd name="connsiteX1997" fmla="*/ 599971 w 1178481"/>
              <a:gd name="connsiteY1997" fmla="*/ 1150561 h 1369933"/>
              <a:gd name="connsiteX1998" fmla="*/ 598540 w 1178481"/>
              <a:gd name="connsiteY1998" fmla="*/ 1149403 h 1369933"/>
              <a:gd name="connsiteX1999" fmla="*/ 596870 w 1178481"/>
              <a:gd name="connsiteY1999" fmla="*/ 1148824 h 1369933"/>
              <a:gd name="connsiteX2000" fmla="*/ 596157 w 1178481"/>
              <a:gd name="connsiteY2000" fmla="*/ 1148548 h 1369933"/>
              <a:gd name="connsiteX2001" fmla="*/ 595440 w 1178481"/>
              <a:gd name="connsiteY2001" fmla="*/ 1148548 h 1369933"/>
              <a:gd name="connsiteX2002" fmla="*/ 594486 w 1178481"/>
              <a:gd name="connsiteY2002" fmla="*/ 1146811 h 1369933"/>
              <a:gd name="connsiteX2003" fmla="*/ 594249 w 1178481"/>
              <a:gd name="connsiteY2003" fmla="*/ 1146535 h 1369933"/>
              <a:gd name="connsiteX2004" fmla="*/ 594249 w 1178481"/>
              <a:gd name="connsiteY2004" fmla="*/ 1146231 h 1369933"/>
              <a:gd name="connsiteX2005" fmla="*/ 593295 w 1178481"/>
              <a:gd name="connsiteY2005" fmla="*/ 1144796 h 1369933"/>
              <a:gd name="connsiteX2006" fmla="*/ 593055 w 1178481"/>
              <a:gd name="connsiteY2006" fmla="*/ 1144218 h 1369933"/>
              <a:gd name="connsiteX2007" fmla="*/ 591865 w 1178481"/>
              <a:gd name="connsiteY2007" fmla="*/ 1141321 h 1369933"/>
              <a:gd name="connsiteX2008" fmla="*/ 590911 w 1178481"/>
              <a:gd name="connsiteY2008" fmla="*/ 1139031 h 1369933"/>
              <a:gd name="connsiteX2009" fmla="*/ 589954 w 1178481"/>
              <a:gd name="connsiteY2009" fmla="*/ 1137294 h 1369933"/>
              <a:gd name="connsiteX2010" fmla="*/ 589717 w 1178481"/>
              <a:gd name="connsiteY2010" fmla="*/ 1136135 h 1369933"/>
              <a:gd name="connsiteX2011" fmla="*/ 589717 w 1178481"/>
              <a:gd name="connsiteY2011" fmla="*/ 1135557 h 1369933"/>
              <a:gd name="connsiteX2012" fmla="*/ 589477 w 1178481"/>
              <a:gd name="connsiteY2012" fmla="*/ 1134122 h 1369933"/>
              <a:gd name="connsiteX2013" fmla="*/ 589240 w 1178481"/>
              <a:gd name="connsiteY2013" fmla="*/ 1133542 h 1369933"/>
              <a:gd name="connsiteX2014" fmla="*/ 589001 w 1178481"/>
              <a:gd name="connsiteY2014" fmla="*/ 1132964 h 1369933"/>
              <a:gd name="connsiteX2015" fmla="*/ 588286 w 1178481"/>
              <a:gd name="connsiteY2015" fmla="*/ 1131805 h 1369933"/>
              <a:gd name="connsiteX2016" fmla="*/ 587570 w 1178481"/>
              <a:gd name="connsiteY2016" fmla="*/ 1131225 h 1369933"/>
              <a:gd name="connsiteX2017" fmla="*/ 586857 w 1178481"/>
              <a:gd name="connsiteY2017" fmla="*/ 1130646 h 1369933"/>
              <a:gd name="connsiteX2018" fmla="*/ 586380 w 1178481"/>
              <a:gd name="connsiteY2018" fmla="*/ 1130646 h 1369933"/>
              <a:gd name="connsiteX2019" fmla="*/ 585663 w 1178481"/>
              <a:gd name="connsiteY2019" fmla="*/ 1130950 h 1369933"/>
              <a:gd name="connsiteX2020" fmla="*/ 584949 w 1178481"/>
              <a:gd name="connsiteY2020" fmla="*/ 1130646 h 1369933"/>
              <a:gd name="connsiteX2021" fmla="*/ 584472 w 1178481"/>
              <a:gd name="connsiteY2021" fmla="*/ 1130371 h 1369933"/>
              <a:gd name="connsiteX2022" fmla="*/ 583995 w 1178481"/>
              <a:gd name="connsiteY2022" fmla="*/ 1129792 h 1369933"/>
              <a:gd name="connsiteX2023" fmla="*/ 583518 w 1178481"/>
              <a:gd name="connsiteY2023" fmla="*/ 1129488 h 1369933"/>
              <a:gd name="connsiteX2024" fmla="*/ 583278 w 1178481"/>
              <a:gd name="connsiteY2024" fmla="*/ 1129488 h 1369933"/>
              <a:gd name="connsiteX2025" fmla="*/ 581611 w 1178481"/>
              <a:gd name="connsiteY2025" fmla="*/ 1128329 h 1369933"/>
              <a:gd name="connsiteX2026" fmla="*/ 580177 w 1178481"/>
              <a:gd name="connsiteY2026" fmla="*/ 1126619 h 1369933"/>
              <a:gd name="connsiteX2027" fmla="*/ 577794 w 1178481"/>
              <a:gd name="connsiteY2027" fmla="*/ 1124302 h 1369933"/>
              <a:gd name="connsiteX2028" fmla="*/ 577080 w 1178481"/>
              <a:gd name="connsiteY2028" fmla="*/ 1124302 h 1369933"/>
              <a:gd name="connsiteX2029" fmla="*/ 575649 w 1178481"/>
              <a:gd name="connsiteY2029" fmla="*/ 1124578 h 1369933"/>
              <a:gd name="connsiteX2030" fmla="*/ 575409 w 1178481"/>
              <a:gd name="connsiteY2030" fmla="*/ 1124578 h 1369933"/>
              <a:gd name="connsiteX2031" fmla="*/ 573741 w 1178481"/>
              <a:gd name="connsiteY2031" fmla="*/ 1122261 h 1369933"/>
              <a:gd name="connsiteX2032" fmla="*/ 573265 w 1178481"/>
              <a:gd name="connsiteY2032" fmla="*/ 1121986 h 1369933"/>
              <a:gd name="connsiteX2033" fmla="*/ 571117 w 1178481"/>
              <a:gd name="connsiteY2033" fmla="*/ 1119668 h 1369933"/>
              <a:gd name="connsiteX2034" fmla="*/ 570877 w 1178481"/>
              <a:gd name="connsiteY2034" fmla="*/ 1119392 h 1369933"/>
              <a:gd name="connsiteX2035" fmla="*/ 570400 w 1178481"/>
              <a:gd name="connsiteY2035" fmla="*/ 1119392 h 1369933"/>
              <a:gd name="connsiteX2036" fmla="*/ 569446 w 1178481"/>
              <a:gd name="connsiteY2036" fmla="*/ 1119392 h 1369933"/>
              <a:gd name="connsiteX2037" fmla="*/ 568494 w 1178481"/>
              <a:gd name="connsiteY2037" fmla="*/ 1117930 h 1369933"/>
              <a:gd name="connsiteX2038" fmla="*/ 567302 w 1178481"/>
              <a:gd name="connsiteY2038" fmla="*/ 1116772 h 1369933"/>
              <a:gd name="connsiteX2039" fmla="*/ 566586 w 1178481"/>
              <a:gd name="connsiteY2039" fmla="*/ 1116496 h 1369933"/>
              <a:gd name="connsiteX2040" fmla="*/ 566109 w 1178481"/>
              <a:gd name="connsiteY2040" fmla="*/ 1116496 h 1369933"/>
              <a:gd name="connsiteX2041" fmla="*/ 565632 w 1178481"/>
              <a:gd name="connsiteY2041" fmla="*/ 1116772 h 1369933"/>
              <a:gd name="connsiteX2042" fmla="*/ 565395 w 1178481"/>
              <a:gd name="connsiteY2042" fmla="*/ 1117075 h 1369933"/>
              <a:gd name="connsiteX2043" fmla="*/ 564918 w 1178481"/>
              <a:gd name="connsiteY2043" fmla="*/ 1115917 h 1369933"/>
              <a:gd name="connsiteX2044" fmla="*/ 564442 w 1178481"/>
              <a:gd name="connsiteY2044" fmla="*/ 1115917 h 1369933"/>
              <a:gd name="connsiteX2045" fmla="*/ 564201 w 1178481"/>
              <a:gd name="connsiteY2045" fmla="*/ 1115614 h 1369933"/>
              <a:gd name="connsiteX2046" fmla="*/ 563248 w 1178481"/>
              <a:gd name="connsiteY2046" fmla="*/ 1115338 h 1369933"/>
              <a:gd name="connsiteX2047" fmla="*/ 562531 w 1178481"/>
              <a:gd name="connsiteY2047" fmla="*/ 1115338 h 1369933"/>
              <a:gd name="connsiteX2048" fmla="*/ 561817 w 1178481"/>
              <a:gd name="connsiteY2048" fmla="*/ 1115034 h 1369933"/>
              <a:gd name="connsiteX2049" fmla="*/ 560863 w 1178481"/>
              <a:gd name="connsiteY2049" fmla="*/ 1114758 h 1369933"/>
              <a:gd name="connsiteX2050" fmla="*/ 560146 w 1178481"/>
              <a:gd name="connsiteY2050" fmla="*/ 1114179 h 1369933"/>
              <a:gd name="connsiteX2051" fmla="*/ 559669 w 1178481"/>
              <a:gd name="connsiteY2051" fmla="*/ 1113875 h 1369933"/>
              <a:gd name="connsiteX2052" fmla="*/ 559433 w 1178481"/>
              <a:gd name="connsiteY2052" fmla="*/ 1113875 h 1369933"/>
              <a:gd name="connsiteX2053" fmla="*/ 558717 w 1178481"/>
              <a:gd name="connsiteY2053" fmla="*/ 1113875 h 1369933"/>
              <a:gd name="connsiteX2054" fmla="*/ 557763 w 1178481"/>
              <a:gd name="connsiteY2054" fmla="*/ 1112745 h 1369933"/>
              <a:gd name="connsiteX2055" fmla="*/ 557525 w 1178481"/>
              <a:gd name="connsiteY2055" fmla="*/ 1112441 h 1369933"/>
              <a:gd name="connsiteX2056" fmla="*/ 556095 w 1178481"/>
              <a:gd name="connsiteY2056" fmla="*/ 1111283 h 1369933"/>
              <a:gd name="connsiteX2057" fmla="*/ 555618 w 1178481"/>
              <a:gd name="connsiteY2057" fmla="*/ 1111007 h 1369933"/>
              <a:gd name="connsiteX2058" fmla="*/ 555378 w 1178481"/>
              <a:gd name="connsiteY2058" fmla="*/ 1111283 h 1369933"/>
              <a:gd name="connsiteX2059" fmla="*/ 555142 w 1178481"/>
              <a:gd name="connsiteY2059" fmla="*/ 1111283 h 1369933"/>
              <a:gd name="connsiteX2060" fmla="*/ 554188 w 1178481"/>
              <a:gd name="connsiteY2060" fmla="*/ 1111586 h 1369933"/>
              <a:gd name="connsiteX2061" fmla="*/ 553471 w 1178481"/>
              <a:gd name="connsiteY2061" fmla="*/ 1111283 h 1369933"/>
              <a:gd name="connsiteX2062" fmla="*/ 552517 w 1178481"/>
              <a:gd name="connsiteY2062" fmla="*/ 1110703 h 1369933"/>
              <a:gd name="connsiteX2063" fmla="*/ 552277 w 1178481"/>
              <a:gd name="connsiteY2063" fmla="*/ 1110703 h 1369933"/>
              <a:gd name="connsiteX2064" fmla="*/ 550609 w 1178481"/>
              <a:gd name="connsiteY2064" fmla="*/ 1110428 h 1369933"/>
              <a:gd name="connsiteX2065" fmla="*/ 550369 w 1178481"/>
              <a:gd name="connsiteY2065" fmla="*/ 1110428 h 1369933"/>
              <a:gd name="connsiteX2066" fmla="*/ 550133 w 1178481"/>
              <a:gd name="connsiteY2066" fmla="*/ 1110428 h 1369933"/>
              <a:gd name="connsiteX2067" fmla="*/ 549656 w 1178481"/>
              <a:gd name="connsiteY2067" fmla="*/ 1110428 h 1369933"/>
              <a:gd name="connsiteX2068" fmla="*/ 549416 w 1178481"/>
              <a:gd name="connsiteY2068" fmla="*/ 1110428 h 1369933"/>
              <a:gd name="connsiteX2069" fmla="*/ 549179 w 1178481"/>
              <a:gd name="connsiteY2069" fmla="*/ 1110703 h 1369933"/>
              <a:gd name="connsiteX2070" fmla="*/ 547986 w 1178481"/>
              <a:gd name="connsiteY2070" fmla="*/ 1110428 h 1369933"/>
              <a:gd name="connsiteX2071" fmla="*/ 547509 w 1178481"/>
              <a:gd name="connsiteY2071" fmla="*/ 1111007 h 1369933"/>
              <a:gd name="connsiteX2072" fmla="*/ 547032 w 1178481"/>
              <a:gd name="connsiteY2072" fmla="*/ 1111007 h 1369933"/>
              <a:gd name="connsiteX2073" fmla="*/ 545842 w 1178481"/>
              <a:gd name="connsiteY2073" fmla="*/ 1110703 h 1369933"/>
              <a:gd name="connsiteX2074" fmla="*/ 544648 w 1178481"/>
              <a:gd name="connsiteY2074" fmla="*/ 1111007 h 1369933"/>
              <a:gd name="connsiteX2075" fmla="*/ 543217 w 1178481"/>
              <a:gd name="connsiteY2075" fmla="*/ 1111007 h 1369933"/>
              <a:gd name="connsiteX2076" fmla="*/ 542740 w 1178481"/>
              <a:gd name="connsiteY2076" fmla="*/ 1111007 h 1369933"/>
              <a:gd name="connsiteX2077" fmla="*/ 542263 w 1178481"/>
              <a:gd name="connsiteY2077" fmla="*/ 1111283 h 1369933"/>
              <a:gd name="connsiteX2078" fmla="*/ 541309 w 1178481"/>
              <a:gd name="connsiteY2078" fmla="*/ 1111586 h 1369933"/>
              <a:gd name="connsiteX2079" fmla="*/ 541546 w 1178481"/>
              <a:gd name="connsiteY2079" fmla="*/ 1111862 h 1369933"/>
              <a:gd name="connsiteX2080" fmla="*/ 541786 w 1178481"/>
              <a:gd name="connsiteY2080" fmla="*/ 1112165 h 1369933"/>
              <a:gd name="connsiteX2081" fmla="*/ 540833 w 1178481"/>
              <a:gd name="connsiteY2081" fmla="*/ 1112745 h 1369933"/>
              <a:gd name="connsiteX2082" fmla="*/ 540356 w 1178481"/>
              <a:gd name="connsiteY2082" fmla="*/ 1112745 h 1369933"/>
              <a:gd name="connsiteX2083" fmla="*/ 540116 w 1178481"/>
              <a:gd name="connsiteY2083" fmla="*/ 1113021 h 1369933"/>
              <a:gd name="connsiteX2084" fmla="*/ 539879 w 1178481"/>
              <a:gd name="connsiteY2084" fmla="*/ 1113324 h 1369933"/>
              <a:gd name="connsiteX2085" fmla="*/ 538925 w 1178481"/>
              <a:gd name="connsiteY2085" fmla="*/ 1113875 h 1369933"/>
              <a:gd name="connsiteX2086" fmla="*/ 538448 w 1178481"/>
              <a:gd name="connsiteY2086" fmla="*/ 1113875 h 1369933"/>
              <a:gd name="connsiteX2087" fmla="*/ 537732 w 1178481"/>
              <a:gd name="connsiteY2087" fmla="*/ 1113875 h 1369933"/>
              <a:gd name="connsiteX2088" fmla="*/ 537255 w 1178481"/>
              <a:gd name="connsiteY2088" fmla="*/ 1113875 h 1369933"/>
              <a:gd name="connsiteX2089" fmla="*/ 536778 w 1178481"/>
              <a:gd name="connsiteY2089" fmla="*/ 1113875 h 1369933"/>
              <a:gd name="connsiteX2090" fmla="*/ 536542 w 1178481"/>
              <a:gd name="connsiteY2090" fmla="*/ 1113875 h 1369933"/>
              <a:gd name="connsiteX2091" fmla="*/ 536302 w 1178481"/>
              <a:gd name="connsiteY2091" fmla="*/ 1113600 h 1369933"/>
              <a:gd name="connsiteX2092" fmla="*/ 535348 w 1178481"/>
              <a:gd name="connsiteY2092" fmla="*/ 1113021 h 1369933"/>
              <a:gd name="connsiteX2093" fmla="*/ 535111 w 1178481"/>
              <a:gd name="connsiteY2093" fmla="*/ 1113021 h 1369933"/>
              <a:gd name="connsiteX2094" fmla="*/ 534871 w 1178481"/>
              <a:gd name="connsiteY2094" fmla="*/ 1112745 h 1369933"/>
              <a:gd name="connsiteX2095" fmla="*/ 534154 w 1178481"/>
              <a:gd name="connsiteY2095" fmla="*/ 1112745 h 1369933"/>
              <a:gd name="connsiteX2096" fmla="*/ 533677 w 1178481"/>
              <a:gd name="connsiteY2096" fmla="*/ 1112441 h 1369933"/>
              <a:gd name="connsiteX2097" fmla="*/ 530102 w 1178481"/>
              <a:gd name="connsiteY2097" fmla="*/ 1111007 h 1369933"/>
              <a:gd name="connsiteX2098" fmla="*/ 529385 w 1178481"/>
              <a:gd name="connsiteY2098" fmla="*/ 1110703 h 1369933"/>
              <a:gd name="connsiteX2099" fmla="*/ 528194 w 1178481"/>
              <a:gd name="connsiteY2099" fmla="*/ 1110703 h 1369933"/>
              <a:gd name="connsiteX2100" fmla="*/ 527717 w 1178481"/>
              <a:gd name="connsiteY2100" fmla="*/ 1111007 h 1369933"/>
              <a:gd name="connsiteX2101" fmla="*/ 526765 w 1178481"/>
              <a:gd name="connsiteY2101" fmla="*/ 1111007 h 1369933"/>
              <a:gd name="connsiteX2102" fmla="*/ 525571 w 1178481"/>
              <a:gd name="connsiteY2102" fmla="*/ 1110703 h 1369933"/>
              <a:gd name="connsiteX2103" fmla="*/ 524377 w 1178481"/>
              <a:gd name="connsiteY2103" fmla="*/ 1111007 h 1369933"/>
              <a:gd name="connsiteX2104" fmla="*/ 524140 w 1178481"/>
              <a:gd name="connsiteY2104" fmla="*/ 1111283 h 1369933"/>
              <a:gd name="connsiteX2105" fmla="*/ 523900 w 1178481"/>
              <a:gd name="connsiteY2105" fmla="*/ 1111283 h 1369933"/>
              <a:gd name="connsiteX2106" fmla="*/ 523663 w 1178481"/>
              <a:gd name="connsiteY2106" fmla="*/ 1111862 h 1369933"/>
              <a:gd name="connsiteX2107" fmla="*/ 523423 w 1178481"/>
              <a:gd name="connsiteY2107" fmla="*/ 1112745 h 1369933"/>
              <a:gd name="connsiteX2108" fmla="*/ 522469 w 1178481"/>
              <a:gd name="connsiteY2108" fmla="*/ 1112165 h 1369933"/>
              <a:gd name="connsiteX2109" fmla="*/ 522233 w 1178481"/>
              <a:gd name="connsiteY2109" fmla="*/ 1112165 h 1369933"/>
              <a:gd name="connsiteX2110" fmla="*/ 521756 w 1178481"/>
              <a:gd name="connsiteY2110" fmla="*/ 1112165 h 1369933"/>
              <a:gd name="connsiteX2111" fmla="*/ 521279 w 1178481"/>
              <a:gd name="connsiteY2111" fmla="*/ 1112165 h 1369933"/>
              <a:gd name="connsiteX2112" fmla="*/ 520085 w 1178481"/>
              <a:gd name="connsiteY2112" fmla="*/ 1111862 h 1369933"/>
              <a:gd name="connsiteX2113" fmla="*/ 519608 w 1178481"/>
              <a:gd name="connsiteY2113" fmla="*/ 1112165 h 1369933"/>
              <a:gd name="connsiteX2114" fmla="*/ 519131 w 1178481"/>
              <a:gd name="connsiteY2114" fmla="*/ 1111862 h 1369933"/>
              <a:gd name="connsiteX2115" fmla="*/ 518655 w 1178481"/>
              <a:gd name="connsiteY2115" fmla="*/ 1111283 h 1369933"/>
              <a:gd name="connsiteX2116" fmla="*/ 518417 w 1178481"/>
              <a:gd name="connsiteY2116" fmla="*/ 1111007 h 1369933"/>
              <a:gd name="connsiteX2117" fmla="*/ 517941 w 1178481"/>
              <a:gd name="connsiteY2117" fmla="*/ 1110428 h 1369933"/>
              <a:gd name="connsiteX2118" fmla="*/ 517225 w 1178481"/>
              <a:gd name="connsiteY2118" fmla="*/ 1110428 h 1369933"/>
              <a:gd name="connsiteX2119" fmla="*/ 515794 w 1178481"/>
              <a:gd name="connsiteY2119" fmla="*/ 1109269 h 1369933"/>
              <a:gd name="connsiteX2120" fmla="*/ 515317 w 1178481"/>
              <a:gd name="connsiteY2120" fmla="*/ 1108966 h 1369933"/>
              <a:gd name="connsiteX2121" fmla="*/ 514840 w 1178481"/>
              <a:gd name="connsiteY2121" fmla="*/ 1108690 h 1369933"/>
              <a:gd name="connsiteX2122" fmla="*/ 514600 w 1178481"/>
              <a:gd name="connsiteY2122" fmla="*/ 1108690 h 1369933"/>
              <a:gd name="connsiteX2123" fmla="*/ 514123 w 1178481"/>
              <a:gd name="connsiteY2123" fmla="*/ 1108386 h 1369933"/>
              <a:gd name="connsiteX2124" fmla="*/ 513646 w 1178481"/>
              <a:gd name="connsiteY2124" fmla="*/ 1108386 h 1369933"/>
              <a:gd name="connsiteX2125" fmla="*/ 512933 w 1178481"/>
              <a:gd name="connsiteY2125" fmla="*/ 1108386 h 1369933"/>
              <a:gd name="connsiteX2126" fmla="*/ 511262 w 1178481"/>
              <a:gd name="connsiteY2126" fmla="*/ 1108386 h 1369933"/>
              <a:gd name="connsiteX2127" fmla="*/ 510548 w 1178481"/>
              <a:gd name="connsiteY2127" fmla="*/ 1108386 h 1369933"/>
              <a:gd name="connsiteX2128" fmla="*/ 508877 w 1178481"/>
              <a:gd name="connsiteY2128" fmla="*/ 1106952 h 1369933"/>
              <a:gd name="connsiteX2129" fmla="*/ 507210 w 1178481"/>
              <a:gd name="connsiteY2129" fmla="*/ 1106069 h 1369933"/>
              <a:gd name="connsiteX2130" fmla="*/ 506734 w 1178481"/>
              <a:gd name="connsiteY2130" fmla="*/ 1106373 h 1369933"/>
              <a:gd name="connsiteX2131" fmla="*/ 505777 w 1178481"/>
              <a:gd name="connsiteY2131" fmla="*/ 1105490 h 1369933"/>
              <a:gd name="connsiteX2132" fmla="*/ 504586 w 1178481"/>
              <a:gd name="connsiteY2132" fmla="*/ 1104911 h 1369933"/>
              <a:gd name="connsiteX2133" fmla="*/ 503393 w 1178481"/>
              <a:gd name="connsiteY2133" fmla="*/ 1104636 h 1369933"/>
              <a:gd name="connsiteX2134" fmla="*/ 503156 w 1178481"/>
              <a:gd name="connsiteY2134" fmla="*/ 1105214 h 1369933"/>
              <a:gd name="connsiteX2135" fmla="*/ 502916 w 1178481"/>
              <a:gd name="connsiteY2135" fmla="*/ 1105214 h 1369933"/>
              <a:gd name="connsiteX2136" fmla="*/ 501962 w 1178481"/>
              <a:gd name="connsiteY2136" fmla="*/ 1104636 h 1369933"/>
              <a:gd name="connsiteX2137" fmla="*/ 501248 w 1178481"/>
              <a:gd name="connsiteY2137" fmla="*/ 1104332 h 1369933"/>
              <a:gd name="connsiteX2138" fmla="*/ 499818 w 1178481"/>
              <a:gd name="connsiteY2138" fmla="*/ 1104636 h 1369933"/>
              <a:gd name="connsiteX2139" fmla="*/ 498625 w 1178481"/>
              <a:gd name="connsiteY2139" fmla="*/ 1104636 h 1369933"/>
              <a:gd name="connsiteX2140" fmla="*/ 497433 w 1178481"/>
              <a:gd name="connsiteY2140" fmla="*/ 1104636 h 1369933"/>
              <a:gd name="connsiteX2141" fmla="*/ 497194 w 1178481"/>
              <a:gd name="connsiteY2141" fmla="*/ 1104636 h 1369933"/>
              <a:gd name="connsiteX2142" fmla="*/ 495523 w 1178481"/>
              <a:gd name="connsiteY2142" fmla="*/ 1104911 h 1369933"/>
              <a:gd name="connsiteX2143" fmla="*/ 494333 w 1178481"/>
              <a:gd name="connsiteY2143" fmla="*/ 1104636 h 1369933"/>
              <a:gd name="connsiteX2144" fmla="*/ 491948 w 1178481"/>
              <a:gd name="connsiteY2144" fmla="*/ 1103477 h 1369933"/>
              <a:gd name="connsiteX2145" fmla="*/ 490277 w 1178481"/>
              <a:gd name="connsiteY2145" fmla="*/ 1103173 h 1369933"/>
              <a:gd name="connsiteX2146" fmla="*/ 489324 w 1178481"/>
              <a:gd name="connsiteY2146" fmla="*/ 1102897 h 1369933"/>
              <a:gd name="connsiteX2147" fmla="*/ 488133 w 1178481"/>
              <a:gd name="connsiteY2147" fmla="*/ 1102897 h 1369933"/>
              <a:gd name="connsiteX2148" fmla="*/ 486940 w 1178481"/>
              <a:gd name="connsiteY2148" fmla="*/ 1103173 h 1369933"/>
              <a:gd name="connsiteX2149" fmla="*/ 486223 w 1178481"/>
              <a:gd name="connsiteY2149" fmla="*/ 1103477 h 1369933"/>
              <a:gd name="connsiteX2150" fmla="*/ 485510 w 1178481"/>
              <a:gd name="connsiteY2150" fmla="*/ 1103477 h 1369933"/>
              <a:gd name="connsiteX2151" fmla="*/ 484556 w 1178481"/>
              <a:gd name="connsiteY2151" fmla="*/ 1103477 h 1369933"/>
              <a:gd name="connsiteX2152" fmla="*/ 479787 w 1178481"/>
              <a:gd name="connsiteY2152" fmla="*/ 1103477 h 1369933"/>
              <a:gd name="connsiteX2153" fmla="*/ 479547 w 1178481"/>
              <a:gd name="connsiteY2153" fmla="*/ 1103477 h 1369933"/>
              <a:gd name="connsiteX2154" fmla="*/ 478833 w 1178481"/>
              <a:gd name="connsiteY2154" fmla="*/ 1103477 h 1369933"/>
              <a:gd name="connsiteX2155" fmla="*/ 478354 w 1178481"/>
              <a:gd name="connsiteY2155" fmla="*/ 1103753 h 1369933"/>
              <a:gd name="connsiteX2156" fmla="*/ 475970 w 1178481"/>
              <a:gd name="connsiteY2156" fmla="*/ 1103753 h 1369933"/>
              <a:gd name="connsiteX2157" fmla="*/ 473108 w 1178481"/>
              <a:gd name="connsiteY2157" fmla="*/ 1103753 h 1369933"/>
              <a:gd name="connsiteX2158" fmla="*/ 471678 w 1178481"/>
              <a:gd name="connsiteY2158" fmla="*/ 1103477 h 1369933"/>
              <a:gd name="connsiteX2159" fmla="*/ 471201 w 1178481"/>
              <a:gd name="connsiteY2159" fmla="*/ 1103477 h 1369933"/>
              <a:gd name="connsiteX2160" fmla="*/ 470964 w 1178481"/>
              <a:gd name="connsiteY2160" fmla="*/ 1103753 h 1369933"/>
              <a:gd name="connsiteX2161" fmla="*/ 468577 w 1178481"/>
              <a:gd name="connsiteY2161" fmla="*/ 1104332 h 1369933"/>
              <a:gd name="connsiteX2162" fmla="*/ 467147 w 1178481"/>
              <a:gd name="connsiteY2162" fmla="*/ 1104636 h 1369933"/>
              <a:gd name="connsiteX2163" fmla="*/ 466910 w 1178481"/>
              <a:gd name="connsiteY2163" fmla="*/ 1104911 h 1369933"/>
              <a:gd name="connsiteX2164" fmla="*/ 466433 w 1178481"/>
              <a:gd name="connsiteY2164" fmla="*/ 1104911 h 1369933"/>
              <a:gd name="connsiteX2165" fmla="*/ 465479 w 1178481"/>
              <a:gd name="connsiteY2165" fmla="*/ 1105214 h 1369933"/>
              <a:gd name="connsiteX2166" fmla="*/ 465002 w 1178481"/>
              <a:gd name="connsiteY2166" fmla="*/ 1105214 h 1369933"/>
              <a:gd name="connsiteX2167" fmla="*/ 463571 w 1178481"/>
              <a:gd name="connsiteY2167" fmla="*/ 1105214 h 1369933"/>
              <a:gd name="connsiteX2168" fmla="*/ 459039 w 1178481"/>
              <a:gd name="connsiteY2168" fmla="*/ 1105490 h 1369933"/>
              <a:gd name="connsiteX2169" fmla="*/ 457847 w 1178481"/>
              <a:gd name="connsiteY2169" fmla="*/ 1105793 h 1369933"/>
              <a:gd name="connsiteX2170" fmla="*/ 457370 w 1178481"/>
              <a:gd name="connsiteY2170" fmla="*/ 1106069 h 1369933"/>
              <a:gd name="connsiteX2171" fmla="*/ 456656 w 1178481"/>
              <a:gd name="connsiteY2171" fmla="*/ 1106373 h 1369933"/>
              <a:gd name="connsiteX2172" fmla="*/ 454985 w 1178481"/>
              <a:gd name="connsiteY2172" fmla="*/ 1106069 h 1369933"/>
              <a:gd name="connsiteX2173" fmla="*/ 453795 w 1178481"/>
              <a:gd name="connsiteY2173" fmla="*/ 1106649 h 1369933"/>
              <a:gd name="connsiteX2174" fmla="*/ 453554 w 1178481"/>
              <a:gd name="connsiteY2174" fmla="*/ 1107228 h 1369933"/>
              <a:gd name="connsiteX2175" fmla="*/ 452841 w 1178481"/>
              <a:gd name="connsiteY2175" fmla="*/ 1106952 h 1369933"/>
              <a:gd name="connsiteX2176" fmla="*/ 452364 w 1178481"/>
              <a:gd name="connsiteY2176" fmla="*/ 1106373 h 1369933"/>
              <a:gd name="connsiteX2177" fmla="*/ 451647 w 1178481"/>
              <a:gd name="connsiteY2177" fmla="*/ 1106649 h 1369933"/>
              <a:gd name="connsiteX2178" fmla="*/ 451170 w 1178481"/>
              <a:gd name="connsiteY2178" fmla="*/ 1103753 h 1369933"/>
              <a:gd name="connsiteX2179" fmla="*/ 450933 w 1178481"/>
              <a:gd name="connsiteY2179" fmla="*/ 1102897 h 1369933"/>
              <a:gd name="connsiteX2180" fmla="*/ 450456 w 1178481"/>
              <a:gd name="connsiteY2180" fmla="*/ 1102014 h 1369933"/>
              <a:gd name="connsiteX2181" fmla="*/ 449739 w 1178481"/>
              <a:gd name="connsiteY2181" fmla="*/ 1101436 h 1369933"/>
              <a:gd name="connsiteX2182" fmla="*/ 449262 w 1178481"/>
              <a:gd name="connsiteY2182" fmla="*/ 1100580 h 1369933"/>
              <a:gd name="connsiteX2183" fmla="*/ 449023 w 1178481"/>
              <a:gd name="connsiteY2183" fmla="*/ 1100001 h 1369933"/>
              <a:gd name="connsiteX2184" fmla="*/ 448547 w 1178481"/>
              <a:gd name="connsiteY2184" fmla="*/ 1100001 h 1369933"/>
              <a:gd name="connsiteX2185" fmla="*/ 448070 w 1178481"/>
              <a:gd name="connsiteY2185" fmla="*/ 1098264 h 1369933"/>
              <a:gd name="connsiteX2186" fmla="*/ 447833 w 1178481"/>
              <a:gd name="connsiteY2186" fmla="*/ 1097684 h 1369933"/>
              <a:gd name="connsiteX2187" fmla="*/ 446879 w 1178481"/>
              <a:gd name="connsiteY2187" fmla="*/ 1096222 h 1369933"/>
              <a:gd name="connsiteX2188" fmla="*/ 445448 w 1178481"/>
              <a:gd name="connsiteY2188" fmla="*/ 1095064 h 1369933"/>
              <a:gd name="connsiteX2189" fmla="*/ 443541 w 1178481"/>
              <a:gd name="connsiteY2189" fmla="*/ 1093629 h 1369933"/>
              <a:gd name="connsiteX2190" fmla="*/ 442110 w 1178481"/>
              <a:gd name="connsiteY2190" fmla="*/ 1093327 h 1369933"/>
              <a:gd name="connsiteX2191" fmla="*/ 440677 w 1178481"/>
              <a:gd name="connsiteY2191" fmla="*/ 1092471 h 1369933"/>
              <a:gd name="connsiteX2192" fmla="*/ 439009 w 1178481"/>
              <a:gd name="connsiteY2192" fmla="*/ 1091312 h 1369933"/>
              <a:gd name="connsiteX2193" fmla="*/ 435908 w 1178481"/>
              <a:gd name="connsiteY2193" fmla="*/ 1091312 h 1369933"/>
              <a:gd name="connsiteX2194" fmla="*/ 435431 w 1178481"/>
              <a:gd name="connsiteY2194" fmla="*/ 1091892 h 1369933"/>
              <a:gd name="connsiteX2195" fmla="*/ 434241 w 1178481"/>
              <a:gd name="connsiteY2195" fmla="*/ 1091892 h 1369933"/>
              <a:gd name="connsiteX2196" fmla="*/ 433047 w 1178481"/>
              <a:gd name="connsiteY2196" fmla="*/ 1091009 h 1369933"/>
              <a:gd name="connsiteX2197" fmla="*/ 432570 w 1178481"/>
              <a:gd name="connsiteY2197" fmla="*/ 1090733 h 1369933"/>
              <a:gd name="connsiteX2198" fmla="*/ 432333 w 1178481"/>
              <a:gd name="connsiteY2198" fmla="*/ 1090429 h 1369933"/>
              <a:gd name="connsiteX2199" fmla="*/ 432333 w 1178481"/>
              <a:gd name="connsiteY2199" fmla="*/ 1089851 h 1369933"/>
              <a:gd name="connsiteX2200" fmla="*/ 432093 w 1178481"/>
              <a:gd name="connsiteY2200" fmla="*/ 1089271 h 1369933"/>
              <a:gd name="connsiteX2201" fmla="*/ 431616 w 1178481"/>
              <a:gd name="connsiteY2201" fmla="*/ 1088692 h 1369933"/>
              <a:gd name="connsiteX2202" fmla="*/ 431139 w 1178481"/>
              <a:gd name="connsiteY2202" fmla="*/ 1088692 h 1369933"/>
              <a:gd name="connsiteX2203" fmla="*/ 431139 w 1178481"/>
              <a:gd name="connsiteY2203" fmla="*/ 1088416 h 1369933"/>
              <a:gd name="connsiteX2204" fmla="*/ 431616 w 1178481"/>
              <a:gd name="connsiteY2204" fmla="*/ 1088112 h 1369933"/>
              <a:gd name="connsiteX2205" fmla="*/ 431616 w 1178481"/>
              <a:gd name="connsiteY2205" fmla="*/ 1086955 h 1369933"/>
              <a:gd name="connsiteX2206" fmla="*/ 432093 w 1178481"/>
              <a:gd name="connsiteY2206" fmla="*/ 1086679 h 1369933"/>
              <a:gd name="connsiteX2207" fmla="*/ 432093 w 1178481"/>
              <a:gd name="connsiteY2207" fmla="*/ 1085520 h 1369933"/>
              <a:gd name="connsiteX2208" fmla="*/ 431856 w 1178481"/>
              <a:gd name="connsiteY2208" fmla="*/ 1085216 h 1369933"/>
              <a:gd name="connsiteX2209" fmla="*/ 431856 w 1178481"/>
              <a:gd name="connsiteY2209" fmla="*/ 1084637 h 1369933"/>
              <a:gd name="connsiteX2210" fmla="*/ 432333 w 1178481"/>
              <a:gd name="connsiteY2210" fmla="*/ 1084637 h 1369933"/>
              <a:gd name="connsiteX2211" fmla="*/ 434001 w 1178481"/>
              <a:gd name="connsiteY2211" fmla="*/ 1080583 h 1369933"/>
              <a:gd name="connsiteX2212" fmla="*/ 436625 w 1178481"/>
              <a:gd name="connsiteY2212" fmla="*/ 1072170 h 1369933"/>
              <a:gd name="connsiteX2213" fmla="*/ 436625 w 1178481"/>
              <a:gd name="connsiteY2213" fmla="*/ 1070707 h 1369933"/>
              <a:gd name="connsiteX2214" fmla="*/ 436625 w 1178481"/>
              <a:gd name="connsiteY2214" fmla="*/ 1070128 h 1369933"/>
              <a:gd name="connsiteX2215" fmla="*/ 435908 w 1178481"/>
              <a:gd name="connsiteY2215" fmla="*/ 1069549 h 1369933"/>
              <a:gd name="connsiteX2216" fmla="*/ 435671 w 1178481"/>
              <a:gd name="connsiteY2216" fmla="*/ 1068391 h 1369933"/>
              <a:gd name="connsiteX2217" fmla="*/ 435431 w 1178481"/>
              <a:gd name="connsiteY2217" fmla="*/ 1068115 h 1369933"/>
              <a:gd name="connsiteX2218" fmla="*/ 435195 w 1178481"/>
              <a:gd name="connsiteY2218" fmla="*/ 1067811 h 1369933"/>
              <a:gd name="connsiteX2219" fmla="*/ 435195 w 1178481"/>
              <a:gd name="connsiteY2219" fmla="*/ 1067535 h 1369933"/>
              <a:gd name="connsiteX2220" fmla="*/ 435195 w 1178481"/>
              <a:gd name="connsiteY2220" fmla="*/ 1067232 h 1369933"/>
              <a:gd name="connsiteX2221" fmla="*/ 434478 w 1178481"/>
              <a:gd name="connsiteY2221" fmla="*/ 1066377 h 1369933"/>
              <a:gd name="connsiteX2222" fmla="*/ 433764 w 1178481"/>
              <a:gd name="connsiteY2222" fmla="*/ 1066074 h 1369933"/>
              <a:gd name="connsiteX2223" fmla="*/ 433524 w 1178481"/>
              <a:gd name="connsiteY2223" fmla="*/ 1064915 h 1369933"/>
              <a:gd name="connsiteX2224" fmla="*/ 433047 w 1178481"/>
              <a:gd name="connsiteY2224" fmla="*/ 1064033 h 1369933"/>
              <a:gd name="connsiteX2225" fmla="*/ 432570 w 1178481"/>
              <a:gd name="connsiteY2225" fmla="*/ 1063756 h 1369933"/>
              <a:gd name="connsiteX2226" fmla="*/ 432810 w 1178481"/>
              <a:gd name="connsiteY2226" fmla="*/ 1062019 h 1369933"/>
              <a:gd name="connsiteX2227" fmla="*/ 433287 w 1178481"/>
              <a:gd name="connsiteY2227" fmla="*/ 1060557 h 1369933"/>
              <a:gd name="connsiteX2228" fmla="*/ 433764 w 1178481"/>
              <a:gd name="connsiteY2228" fmla="*/ 1059978 h 1369933"/>
              <a:gd name="connsiteX2229" fmla="*/ 434241 w 1178481"/>
              <a:gd name="connsiteY2229" fmla="*/ 1058515 h 1369933"/>
              <a:gd name="connsiteX2230" fmla="*/ 434955 w 1178481"/>
              <a:gd name="connsiteY2230" fmla="*/ 1055041 h 1369933"/>
              <a:gd name="connsiteX2231" fmla="*/ 435671 w 1178481"/>
              <a:gd name="connsiteY2231" fmla="*/ 1051537 h 1369933"/>
              <a:gd name="connsiteX2232" fmla="*/ 435671 w 1178481"/>
              <a:gd name="connsiteY2232" fmla="*/ 1049220 h 1369933"/>
              <a:gd name="connsiteX2233" fmla="*/ 434955 w 1178481"/>
              <a:gd name="connsiteY2233" fmla="*/ 1048062 h 1369933"/>
              <a:gd name="connsiteX2234" fmla="*/ 433764 w 1178481"/>
              <a:gd name="connsiteY2234" fmla="*/ 1047482 h 1369933"/>
              <a:gd name="connsiteX2235" fmla="*/ 433524 w 1178481"/>
              <a:gd name="connsiteY2235" fmla="*/ 1047179 h 1369933"/>
              <a:gd name="connsiteX2236" fmla="*/ 432333 w 1178481"/>
              <a:gd name="connsiteY2236" fmla="*/ 1046323 h 1369933"/>
              <a:gd name="connsiteX2237" fmla="*/ 432333 w 1178481"/>
              <a:gd name="connsiteY2237" fmla="*/ 1044862 h 1369933"/>
              <a:gd name="connsiteX2238" fmla="*/ 432093 w 1178481"/>
              <a:gd name="connsiteY2238" fmla="*/ 1044558 h 1369933"/>
              <a:gd name="connsiteX2239" fmla="*/ 431856 w 1178481"/>
              <a:gd name="connsiteY2239" fmla="*/ 1044283 h 1369933"/>
              <a:gd name="connsiteX2240" fmla="*/ 431377 w 1178481"/>
              <a:gd name="connsiteY2240" fmla="*/ 1043400 h 1369933"/>
              <a:gd name="connsiteX2241" fmla="*/ 430662 w 1178481"/>
              <a:gd name="connsiteY2241" fmla="*/ 1043400 h 1369933"/>
              <a:gd name="connsiteX2242" fmla="*/ 430186 w 1178481"/>
              <a:gd name="connsiteY2242" fmla="*/ 1043400 h 1369933"/>
              <a:gd name="connsiteX2243" fmla="*/ 429470 w 1178481"/>
              <a:gd name="connsiteY2243" fmla="*/ 1043400 h 1369933"/>
              <a:gd name="connsiteX2244" fmla="*/ 428755 w 1178481"/>
              <a:gd name="connsiteY2244" fmla="*/ 1043096 h 1369933"/>
              <a:gd name="connsiteX2245" fmla="*/ 428516 w 1178481"/>
              <a:gd name="connsiteY2245" fmla="*/ 1043096 h 1369933"/>
              <a:gd name="connsiteX2246" fmla="*/ 428755 w 1178481"/>
              <a:gd name="connsiteY2246" fmla="*/ 1042820 h 1369933"/>
              <a:gd name="connsiteX2247" fmla="*/ 428755 w 1178481"/>
              <a:gd name="connsiteY2247" fmla="*/ 1042242 h 1369933"/>
              <a:gd name="connsiteX2248" fmla="*/ 428993 w 1178481"/>
              <a:gd name="connsiteY2248" fmla="*/ 1042242 h 1369933"/>
              <a:gd name="connsiteX2249" fmla="*/ 429470 w 1178481"/>
              <a:gd name="connsiteY2249" fmla="*/ 1040503 h 1369933"/>
              <a:gd name="connsiteX2250" fmla="*/ 429470 w 1178481"/>
              <a:gd name="connsiteY2250" fmla="*/ 1039620 h 1369933"/>
              <a:gd name="connsiteX2251" fmla="*/ 429232 w 1178481"/>
              <a:gd name="connsiteY2251" fmla="*/ 1039317 h 1369933"/>
              <a:gd name="connsiteX2252" fmla="*/ 429470 w 1178481"/>
              <a:gd name="connsiteY2252" fmla="*/ 1038738 h 1369933"/>
              <a:gd name="connsiteX2253" fmla="*/ 429709 w 1178481"/>
              <a:gd name="connsiteY2253" fmla="*/ 1038462 h 1369933"/>
              <a:gd name="connsiteX2254" fmla="*/ 429947 w 1178481"/>
              <a:gd name="connsiteY2254" fmla="*/ 1037276 h 1369933"/>
              <a:gd name="connsiteX2255" fmla="*/ 431139 w 1178481"/>
              <a:gd name="connsiteY2255" fmla="*/ 1033497 h 1369933"/>
              <a:gd name="connsiteX2256" fmla="*/ 431139 w 1178481"/>
              <a:gd name="connsiteY2256" fmla="*/ 1032918 h 1369933"/>
              <a:gd name="connsiteX2257" fmla="*/ 432093 w 1178481"/>
              <a:gd name="connsiteY2257" fmla="*/ 1029139 h 1369933"/>
              <a:gd name="connsiteX2258" fmla="*/ 433047 w 1178481"/>
              <a:gd name="connsiteY2258" fmla="*/ 1024753 h 1369933"/>
              <a:gd name="connsiteX2259" fmla="*/ 433287 w 1178481"/>
              <a:gd name="connsiteY2259" fmla="*/ 1020974 h 1369933"/>
              <a:gd name="connsiteX2260" fmla="*/ 433287 w 1178481"/>
              <a:gd name="connsiteY2260" fmla="*/ 1018354 h 1369933"/>
              <a:gd name="connsiteX2261" fmla="*/ 433287 w 1178481"/>
              <a:gd name="connsiteY2261" fmla="*/ 1015430 h 1369933"/>
              <a:gd name="connsiteX2262" fmla="*/ 433287 w 1178481"/>
              <a:gd name="connsiteY2262" fmla="*/ 1015154 h 1369933"/>
              <a:gd name="connsiteX2263" fmla="*/ 433047 w 1178481"/>
              <a:gd name="connsiteY2263" fmla="*/ 1014850 h 1369933"/>
              <a:gd name="connsiteX2264" fmla="*/ 432810 w 1178481"/>
              <a:gd name="connsiteY2264" fmla="*/ 1013113 h 1369933"/>
              <a:gd name="connsiteX2265" fmla="*/ 432810 w 1178481"/>
              <a:gd name="connsiteY2265" fmla="*/ 1012506 h 1369933"/>
              <a:gd name="connsiteX2266" fmla="*/ 432810 w 1178481"/>
              <a:gd name="connsiteY2266" fmla="*/ 1012230 h 1369933"/>
              <a:gd name="connsiteX2267" fmla="*/ 432570 w 1178481"/>
              <a:gd name="connsiteY2267" fmla="*/ 1012230 h 1369933"/>
              <a:gd name="connsiteX2268" fmla="*/ 432570 w 1178481"/>
              <a:gd name="connsiteY2268" fmla="*/ 1011928 h 1369933"/>
              <a:gd name="connsiteX2269" fmla="*/ 432570 w 1178481"/>
              <a:gd name="connsiteY2269" fmla="*/ 1011652 h 1369933"/>
              <a:gd name="connsiteX2270" fmla="*/ 432333 w 1178481"/>
              <a:gd name="connsiteY2270" fmla="*/ 1011348 h 1369933"/>
              <a:gd name="connsiteX2271" fmla="*/ 431616 w 1178481"/>
              <a:gd name="connsiteY2271" fmla="*/ 1009886 h 1369933"/>
              <a:gd name="connsiteX2272" fmla="*/ 430900 w 1178481"/>
              <a:gd name="connsiteY2272" fmla="*/ 1008727 h 1369933"/>
              <a:gd name="connsiteX2273" fmla="*/ 430423 w 1178481"/>
              <a:gd name="connsiteY2273" fmla="*/ 1008424 h 1369933"/>
              <a:gd name="connsiteX2274" fmla="*/ 429709 w 1178481"/>
              <a:gd name="connsiteY2274" fmla="*/ 1007845 h 1369933"/>
              <a:gd name="connsiteX2275" fmla="*/ 428993 w 1178481"/>
              <a:gd name="connsiteY2275" fmla="*/ 1008148 h 1369933"/>
              <a:gd name="connsiteX2276" fmla="*/ 428279 w 1178481"/>
              <a:gd name="connsiteY2276" fmla="*/ 1008148 h 1369933"/>
              <a:gd name="connsiteX2277" fmla="*/ 428039 w 1178481"/>
              <a:gd name="connsiteY2277" fmla="*/ 1007845 h 1369933"/>
              <a:gd name="connsiteX2278" fmla="*/ 427562 w 1178481"/>
              <a:gd name="connsiteY2278" fmla="*/ 1007266 h 1369933"/>
              <a:gd name="connsiteX2279" fmla="*/ 427325 w 1178481"/>
              <a:gd name="connsiteY2279" fmla="*/ 1007266 h 1369933"/>
              <a:gd name="connsiteX2280" fmla="*/ 427085 w 1178481"/>
              <a:gd name="connsiteY2280" fmla="*/ 1007266 h 1369933"/>
              <a:gd name="connsiteX2281" fmla="*/ 426848 w 1178481"/>
              <a:gd name="connsiteY2281" fmla="*/ 1006962 h 1369933"/>
              <a:gd name="connsiteX2282" fmla="*/ 426131 w 1178481"/>
              <a:gd name="connsiteY2282" fmla="*/ 1006383 h 1369933"/>
              <a:gd name="connsiteX2283" fmla="*/ 425418 w 1178481"/>
              <a:gd name="connsiteY2283" fmla="*/ 1005500 h 1369933"/>
              <a:gd name="connsiteX2284" fmla="*/ 424941 w 1178481"/>
              <a:gd name="connsiteY2284" fmla="*/ 1005225 h 1369933"/>
              <a:gd name="connsiteX2285" fmla="*/ 424464 w 1178481"/>
              <a:gd name="connsiteY2285" fmla="*/ 1004921 h 1369933"/>
              <a:gd name="connsiteX2286" fmla="*/ 423987 w 1178481"/>
              <a:gd name="connsiteY2286" fmla="*/ 1004921 h 1369933"/>
              <a:gd name="connsiteX2287" fmla="*/ 423747 w 1178481"/>
              <a:gd name="connsiteY2287" fmla="*/ 1004921 h 1369933"/>
              <a:gd name="connsiteX2288" fmla="*/ 423510 w 1178481"/>
              <a:gd name="connsiteY2288" fmla="*/ 1004921 h 1369933"/>
              <a:gd name="connsiteX2289" fmla="*/ 423270 w 1178481"/>
              <a:gd name="connsiteY2289" fmla="*/ 1004921 h 1369933"/>
              <a:gd name="connsiteX2290" fmla="*/ 422316 w 1178481"/>
              <a:gd name="connsiteY2290" fmla="*/ 1004921 h 1369933"/>
              <a:gd name="connsiteX2291" fmla="*/ 421362 w 1178481"/>
              <a:gd name="connsiteY2291" fmla="*/ 1004342 h 1369933"/>
              <a:gd name="connsiteX2292" fmla="*/ 420886 w 1178481"/>
              <a:gd name="connsiteY2292" fmla="*/ 1004342 h 1369933"/>
              <a:gd name="connsiteX2293" fmla="*/ 419693 w 1178481"/>
              <a:gd name="connsiteY2293" fmla="*/ 1004645 h 1369933"/>
              <a:gd name="connsiteX2294" fmla="*/ 418978 w 1178481"/>
              <a:gd name="connsiteY2294" fmla="*/ 1004921 h 1369933"/>
              <a:gd name="connsiteX2295" fmla="*/ 418739 w 1178481"/>
              <a:gd name="connsiteY2295" fmla="*/ 1005803 h 1369933"/>
              <a:gd name="connsiteX2296" fmla="*/ 418978 w 1178481"/>
              <a:gd name="connsiteY2296" fmla="*/ 1006962 h 1369933"/>
              <a:gd name="connsiteX2297" fmla="*/ 418502 w 1178481"/>
              <a:gd name="connsiteY2297" fmla="*/ 1006962 h 1369933"/>
              <a:gd name="connsiteX2298" fmla="*/ 417308 w 1178481"/>
              <a:gd name="connsiteY2298" fmla="*/ 1006383 h 1369933"/>
              <a:gd name="connsiteX2299" fmla="*/ 416355 w 1178481"/>
              <a:gd name="connsiteY2299" fmla="*/ 1005803 h 1369933"/>
              <a:gd name="connsiteX2300" fmla="*/ 415401 w 1178481"/>
              <a:gd name="connsiteY2300" fmla="*/ 1004645 h 1369933"/>
              <a:gd name="connsiteX2301" fmla="*/ 414924 w 1178481"/>
              <a:gd name="connsiteY2301" fmla="*/ 1004342 h 1369933"/>
              <a:gd name="connsiteX2302" fmla="*/ 414447 w 1178481"/>
              <a:gd name="connsiteY2302" fmla="*/ 1004342 h 1369933"/>
              <a:gd name="connsiteX2303" fmla="*/ 413970 w 1178481"/>
              <a:gd name="connsiteY2303" fmla="*/ 1004066 h 1369933"/>
              <a:gd name="connsiteX2304" fmla="*/ 413256 w 1178481"/>
              <a:gd name="connsiteY2304" fmla="*/ 1003459 h 1369933"/>
              <a:gd name="connsiteX2305" fmla="*/ 409678 w 1178481"/>
              <a:gd name="connsiteY2305" fmla="*/ 1001722 h 1369933"/>
              <a:gd name="connsiteX2306" fmla="*/ 408485 w 1178481"/>
              <a:gd name="connsiteY2306" fmla="*/ 1000839 h 1369933"/>
              <a:gd name="connsiteX2307" fmla="*/ 407531 w 1178481"/>
              <a:gd name="connsiteY2307" fmla="*/ 1000563 h 1369933"/>
              <a:gd name="connsiteX2308" fmla="*/ 406578 w 1178481"/>
              <a:gd name="connsiteY2308" fmla="*/ 998798 h 1369933"/>
              <a:gd name="connsiteX2309" fmla="*/ 405864 w 1178481"/>
              <a:gd name="connsiteY2309" fmla="*/ 998798 h 1369933"/>
              <a:gd name="connsiteX2310" fmla="*/ 405387 w 1178481"/>
              <a:gd name="connsiteY2310" fmla="*/ 998218 h 1369933"/>
              <a:gd name="connsiteX2311" fmla="*/ 405387 w 1178481"/>
              <a:gd name="connsiteY2311" fmla="*/ 997915 h 1369933"/>
              <a:gd name="connsiteX2312" fmla="*/ 404910 w 1178481"/>
              <a:gd name="connsiteY2312" fmla="*/ 997032 h 1369933"/>
              <a:gd name="connsiteX2313" fmla="*/ 403956 w 1178481"/>
              <a:gd name="connsiteY2313" fmla="*/ 996176 h 1369933"/>
              <a:gd name="connsiteX2314" fmla="*/ 403716 w 1178481"/>
              <a:gd name="connsiteY2314" fmla="*/ 995873 h 1369933"/>
              <a:gd name="connsiteX2315" fmla="*/ 402763 w 1178481"/>
              <a:gd name="connsiteY2315" fmla="*/ 994715 h 1369933"/>
              <a:gd name="connsiteX2316" fmla="*/ 402763 w 1178481"/>
              <a:gd name="connsiteY2316" fmla="*/ 993832 h 1369933"/>
              <a:gd name="connsiteX2317" fmla="*/ 402523 w 1178481"/>
              <a:gd name="connsiteY2317" fmla="*/ 993529 h 1369933"/>
              <a:gd name="connsiteX2318" fmla="*/ 402763 w 1178481"/>
              <a:gd name="connsiteY2318" fmla="*/ 993253 h 1369933"/>
              <a:gd name="connsiteX2319" fmla="*/ 402999 w 1178481"/>
              <a:gd name="connsiteY2319" fmla="*/ 993253 h 1369933"/>
              <a:gd name="connsiteX2320" fmla="*/ 402999 w 1178481"/>
              <a:gd name="connsiteY2320" fmla="*/ 992950 h 1369933"/>
              <a:gd name="connsiteX2321" fmla="*/ 402999 w 1178481"/>
              <a:gd name="connsiteY2321" fmla="*/ 992067 h 1369933"/>
              <a:gd name="connsiteX2322" fmla="*/ 402763 w 1178481"/>
              <a:gd name="connsiteY2322" fmla="*/ 991488 h 1369933"/>
              <a:gd name="connsiteX2323" fmla="*/ 402999 w 1178481"/>
              <a:gd name="connsiteY2323" fmla="*/ 990908 h 1369933"/>
              <a:gd name="connsiteX2324" fmla="*/ 403476 w 1178481"/>
              <a:gd name="connsiteY2324" fmla="*/ 991212 h 1369933"/>
              <a:gd name="connsiteX2325" fmla="*/ 403716 w 1178481"/>
              <a:gd name="connsiteY2325" fmla="*/ 990605 h 1369933"/>
              <a:gd name="connsiteX2326" fmla="*/ 403716 w 1178481"/>
              <a:gd name="connsiteY2326" fmla="*/ 989751 h 1369933"/>
              <a:gd name="connsiteX2327" fmla="*/ 404670 w 1178481"/>
              <a:gd name="connsiteY2327" fmla="*/ 988288 h 1369933"/>
              <a:gd name="connsiteX2328" fmla="*/ 405147 w 1178481"/>
              <a:gd name="connsiteY2328" fmla="*/ 986522 h 1369933"/>
              <a:gd name="connsiteX2329" fmla="*/ 406101 w 1178481"/>
              <a:gd name="connsiteY2329" fmla="*/ 983598 h 1369933"/>
              <a:gd name="connsiteX2330" fmla="*/ 406578 w 1178481"/>
              <a:gd name="connsiteY2330" fmla="*/ 981254 h 1369933"/>
              <a:gd name="connsiteX2331" fmla="*/ 406578 w 1178481"/>
              <a:gd name="connsiteY2331" fmla="*/ 980675 h 1369933"/>
              <a:gd name="connsiteX2332" fmla="*/ 406818 w 1178481"/>
              <a:gd name="connsiteY2332" fmla="*/ 979793 h 1369933"/>
              <a:gd name="connsiteX2333" fmla="*/ 406818 w 1178481"/>
              <a:gd name="connsiteY2333" fmla="*/ 978910 h 1369933"/>
              <a:gd name="connsiteX2334" fmla="*/ 406341 w 1178481"/>
              <a:gd name="connsiteY2334" fmla="*/ 978910 h 1369933"/>
              <a:gd name="connsiteX2335" fmla="*/ 406101 w 1178481"/>
              <a:gd name="connsiteY2335" fmla="*/ 978634 h 1369933"/>
              <a:gd name="connsiteX2336" fmla="*/ 405864 w 1178481"/>
              <a:gd name="connsiteY2336" fmla="*/ 978634 h 1369933"/>
              <a:gd name="connsiteX2337" fmla="*/ 405864 w 1178481"/>
              <a:gd name="connsiteY2337" fmla="*/ 977751 h 1369933"/>
              <a:gd name="connsiteX2338" fmla="*/ 405864 w 1178481"/>
              <a:gd name="connsiteY2338" fmla="*/ 977173 h 1369933"/>
              <a:gd name="connsiteX2339" fmla="*/ 406341 w 1178481"/>
              <a:gd name="connsiteY2339" fmla="*/ 977447 h 1369933"/>
              <a:gd name="connsiteX2340" fmla="*/ 406341 w 1178481"/>
              <a:gd name="connsiteY2340" fmla="*/ 977173 h 1369933"/>
              <a:gd name="connsiteX2341" fmla="*/ 406578 w 1178481"/>
              <a:gd name="connsiteY2341" fmla="*/ 976565 h 1369933"/>
              <a:gd name="connsiteX2342" fmla="*/ 406341 w 1178481"/>
              <a:gd name="connsiteY2342" fmla="*/ 974220 h 1369933"/>
              <a:gd name="connsiteX2343" fmla="*/ 406101 w 1178481"/>
              <a:gd name="connsiteY2343" fmla="*/ 973366 h 1369933"/>
              <a:gd name="connsiteX2344" fmla="*/ 405864 w 1178481"/>
              <a:gd name="connsiteY2344" fmla="*/ 972759 h 1369933"/>
              <a:gd name="connsiteX2345" fmla="*/ 405624 w 1178481"/>
              <a:gd name="connsiteY2345" fmla="*/ 972179 h 1369933"/>
              <a:gd name="connsiteX2346" fmla="*/ 405387 w 1178481"/>
              <a:gd name="connsiteY2346" fmla="*/ 971903 h 1369933"/>
              <a:gd name="connsiteX2347" fmla="*/ 405387 w 1178481"/>
              <a:gd name="connsiteY2347" fmla="*/ 971600 h 1369933"/>
              <a:gd name="connsiteX2348" fmla="*/ 404193 w 1178481"/>
              <a:gd name="connsiteY2348" fmla="*/ 968952 h 1369933"/>
              <a:gd name="connsiteX2349" fmla="*/ 403716 w 1178481"/>
              <a:gd name="connsiteY2349" fmla="*/ 968373 h 1369933"/>
              <a:gd name="connsiteX2350" fmla="*/ 402763 w 1178481"/>
              <a:gd name="connsiteY2350" fmla="*/ 967214 h 1369933"/>
              <a:gd name="connsiteX2351" fmla="*/ 402286 w 1178481"/>
              <a:gd name="connsiteY2351" fmla="*/ 967214 h 1369933"/>
              <a:gd name="connsiteX2352" fmla="*/ 401569 w 1178481"/>
              <a:gd name="connsiteY2352" fmla="*/ 966332 h 1369933"/>
              <a:gd name="connsiteX2353" fmla="*/ 401093 w 1178481"/>
              <a:gd name="connsiteY2353" fmla="*/ 966608 h 1369933"/>
              <a:gd name="connsiteX2354" fmla="*/ 400616 w 1178481"/>
              <a:gd name="connsiteY2354" fmla="*/ 966332 h 1369933"/>
              <a:gd name="connsiteX2355" fmla="*/ 400139 w 1178481"/>
              <a:gd name="connsiteY2355" fmla="*/ 966608 h 1369933"/>
              <a:gd name="connsiteX2356" fmla="*/ 399185 w 1178481"/>
              <a:gd name="connsiteY2356" fmla="*/ 966608 h 1369933"/>
              <a:gd name="connsiteX2357" fmla="*/ 397755 w 1178481"/>
              <a:gd name="connsiteY2357" fmla="*/ 966608 h 1369933"/>
              <a:gd name="connsiteX2358" fmla="*/ 397041 w 1178481"/>
              <a:gd name="connsiteY2358" fmla="*/ 966608 h 1369933"/>
              <a:gd name="connsiteX2359" fmla="*/ 396564 w 1178481"/>
              <a:gd name="connsiteY2359" fmla="*/ 966608 h 1369933"/>
              <a:gd name="connsiteX2360" fmla="*/ 396087 w 1178481"/>
              <a:gd name="connsiteY2360" fmla="*/ 965752 h 1369933"/>
              <a:gd name="connsiteX2361" fmla="*/ 394416 w 1178481"/>
              <a:gd name="connsiteY2361" fmla="*/ 964870 h 1369933"/>
              <a:gd name="connsiteX2362" fmla="*/ 393699 w 1178481"/>
              <a:gd name="connsiteY2362" fmla="*/ 964870 h 1369933"/>
              <a:gd name="connsiteX2363" fmla="*/ 392746 w 1178481"/>
              <a:gd name="connsiteY2363" fmla="*/ 964870 h 1369933"/>
              <a:gd name="connsiteX2364" fmla="*/ 391555 w 1178481"/>
              <a:gd name="connsiteY2364" fmla="*/ 964290 h 1369933"/>
              <a:gd name="connsiteX2365" fmla="*/ 391078 w 1178481"/>
              <a:gd name="connsiteY2365" fmla="*/ 964870 h 1369933"/>
              <a:gd name="connsiteX2366" fmla="*/ 390601 w 1178481"/>
              <a:gd name="connsiteY2366" fmla="*/ 964870 h 1369933"/>
              <a:gd name="connsiteX2367" fmla="*/ 389885 w 1178481"/>
              <a:gd name="connsiteY2367" fmla="*/ 963988 h 1369933"/>
              <a:gd name="connsiteX2368" fmla="*/ 388455 w 1178481"/>
              <a:gd name="connsiteY2368" fmla="*/ 962222 h 1369933"/>
              <a:gd name="connsiteX2369" fmla="*/ 387978 w 1178481"/>
              <a:gd name="connsiteY2369" fmla="*/ 961339 h 1369933"/>
              <a:gd name="connsiteX2370" fmla="*/ 387501 w 1178481"/>
              <a:gd name="connsiteY2370" fmla="*/ 961339 h 1369933"/>
              <a:gd name="connsiteX2371" fmla="*/ 387264 w 1178481"/>
              <a:gd name="connsiteY2371" fmla="*/ 960759 h 1369933"/>
              <a:gd name="connsiteX2372" fmla="*/ 386787 w 1178481"/>
              <a:gd name="connsiteY2372" fmla="*/ 960759 h 1369933"/>
              <a:gd name="connsiteX2373" fmla="*/ 386310 w 1178481"/>
              <a:gd name="connsiteY2373" fmla="*/ 960181 h 1369933"/>
              <a:gd name="connsiteX2374" fmla="*/ 385593 w 1178481"/>
              <a:gd name="connsiteY2374" fmla="*/ 959298 h 1369933"/>
              <a:gd name="connsiteX2375" fmla="*/ 385593 w 1178481"/>
              <a:gd name="connsiteY2375" fmla="*/ 958995 h 1369933"/>
              <a:gd name="connsiteX2376" fmla="*/ 385593 w 1178481"/>
              <a:gd name="connsiteY2376" fmla="*/ 958719 h 1369933"/>
              <a:gd name="connsiteX2377" fmla="*/ 385116 w 1178481"/>
              <a:gd name="connsiteY2377" fmla="*/ 958415 h 1369933"/>
              <a:gd name="connsiteX2378" fmla="*/ 384880 w 1178481"/>
              <a:gd name="connsiteY2378" fmla="*/ 958112 h 1369933"/>
              <a:gd name="connsiteX2379" fmla="*/ 384399 w 1178481"/>
              <a:gd name="connsiteY2379" fmla="*/ 958112 h 1369933"/>
              <a:gd name="connsiteX2380" fmla="*/ 384163 w 1178481"/>
              <a:gd name="connsiteY2380" fmla="*/ 957836 h 1369933"/>
              <a:gd name="connsiteX2381" fmla="*/ 382255 w 1178481"/>
              <a:gd name="connsiteY2381" fmla="*/ 955767 h 1369933"/>
              <a:gd name="connsiteX2382" fmla="*/ 381538 w 1178481"/>
              <a:gd name="connsiteY2382" fmla="*/ 954884 h 1369933"/>
              <a:gd name="connsiteX2383" fmla="*/ 381061 w 1178481"/>
              <a:gd name="connsiteY2383" fmla="*/ 954305 h 1369933"/>
              <a:gd name="connsiteX2384" fmla="*/ 380585 w 1178481"/>
              <a:gd name="connsiteY2384" fmla="*/ 953726 h 1369933"/>
              <a:gd name="connsiteX2385" fmla="*/ 380347 w 1178481"/>
              <a:gd name="connsiteY2385" fmla="*/ 953422 h 1369933"/>
              <a:gd name="connsiteX2386" fmla="*/ 380108 w 1178481"/>
              <a:gd name="connsiteY2386" fmla="*/ 953422 h 1369933"/>
              <a:gd name="connsiteX2387" fmla="*/ 379632 w 1178481"/>
              <a:gd name="connsiteY2387" fmla="*/ 952844 h 1369933"/>
              <a:gd name="connsiteX2388" fmla="*/ 379394 w 1178481"/>
              <a:gd name="connsiteY2388" fmla="*/ 952264 h 1369933"/>
              <a:gd name="connsiteX2389" fmla="*/ 379155 w 1178481"/>
              <a:gd name="connsiteY2389" fmla="*/ 952264 h 1369933"/>
              <a:gd name="connsiteX2390" fmla="*/ 379155 w 1178481"/>
              <a:gd name="connsiteY2390" fmla="*/ 951961 h 1369933"/>
              <a:gd name="connsiteX2391" fmla="*/ 378917 w 1178481"/>
              <a:gd name="connsiteY2391" fmla="*/ 951685 h 1369933"/>
              <a:gd name="connsiteX2392" fmla="*/ 378917 w 1178481"/>
              <a:gd name="connsiteY2392" fmla="*/ 951381 h 1369933"/>
              <a:gd name="connsiteX2393" fmla="*/ 379155 w 1178481"/>
              <a:gd name="connsiteY2393" fmla="*/ 951078 h 1369933"/>
              <a:gd name="connsiteX2394" fmla="*/ 378678 w 1178481"/>
              <a:gd name="connsiteY2394" fmla="*/ 950499 h 1369933"/>
              <a:gd name="connsiteX2395" fmla="*/ 378201 w 1178481"/>
              <a:gd name="connsiteY2395" fmla="*/ 949616 h 1369933"/>
              <a:gd name="connsiteX2396" fmla="*/ 377964 w 1178481"/>
              <a:gd name="connsiteY2396" fmla="*/ 949313 h 1369933"/>
              <a:gd name="connsiteX2397" fmla="*/ 377964 w 1178481"/>
              <a:gd name="connsiteY2397" fmla="*/ 949037 h 1369933"/>
              <a:gd name="connsiteX2398" fmla="*/ 377724 w 1178481"/>
              <a:gd name="connsiteY2398" fmla="*/ 948457 h 1369933"/>
              <a:gd name="connsiteX2399" fmla="*/ 377487 w 1178481"/>
              <a:gd name="connsiteY2399" fmla="*/ 948457 h 1369933"/>
              <a:gd name="connsiteX2400" fmla="*/ 377247 w 1178481"/>
              <a:gd name="connsiteY2400" fmla="*/ 948154 h 1369933"/>
              <a:gd name="connsiteX2401" fmla="*/ 377010 w 1178481"/>
              <a:gd name="connsiteY2401" fmla="*/ 947850 h 1369933"/>
              <a:gd name="connsiteX2402" fmla="*/ 377010 w 1178481"/>
              <a:gd name="connsiteY2402" fmla="*/ 947574 h 1369933"/>
              <a:gd name="connsiteX2403" fmla="*/ 376770 w 1178481"/>
              <a:gd name="connsiteY2403" fmla="*/ 947271 h 1369933"/>
              <a:gd name="connsiteX2404" fmla="*/ 376533 w 1178481"/>
              <a:gd name="connsiteY2404" fmla="*/ 946086 h 1369933"/>
              <a:gd name="connsiteX2405" fmla="*/ 376293 w 1178481"/>
              <a:gd name="connsiteY2405" fmla="*/ 945810 h 1369933"/>
              <a:gd name="connsiteX2406" fmla="*/ 375580 w 1178481"/>
              <a:gd name="connsiteY2406" fmla="*/ 944927 h 1369933"/>
              <a:gd name="connsiteX2407" fmla="*/ 375099 w 1178481"/>
              <a:gd name="connsiteY2407" fmla="*/ 944927 h 1369933"/>
              <a:gd name="connsiteX2408" fmla="*/ 374386 w 1178481"/>
              <a:gd name="connsiteY2408" fmla="*/ 944347 h 1369933"/>
              <a:gd name="connsiteX2409" fmla="*/ 373909 w 1178481"/>
              <a:gd name="connsiteY2409" fmla="*/ 943162 h 1369933"/>
              <a:gd name="connsiteX2410" fmla="*/ 373669 w 1178481"/>
              <a:gd name="connsiteY2410" fmla="*/ 942858 h 1369933"/>
              <a:gd name="connsiteX2411" fmla="*/ 371761 w 1178481"/>
              <a:gd name="connsiteY2411" fmla="*/ 940238 h 1369933"/>
              <a:gd name="connsiteX2412" fmla="*/ 370571 w 1178481"/>
              <a:gd name="connsiteY2412" fmla="*/ 939355 h 1369933"/>
              <a:gd name="connsiteX2413" fmla="*/ 369855 w 1178481"/>
              <a:gd name="connsiteY2413" fmla="*/ 939355 h 1369933"/>
              <a:gd name="connsiteX2414" fmla="*/ 369378 w 1178481"/>
              <a:gd name="connsiteY2414" fmla="*/ 939052 h 1369933"/>
              <a:gd name="connsiteX2415" fmla="*/ 368424 w 1178481"/>
              <a:gd name="connsiteY2415" fmla="*/ 939355 h 1369933"/>
              <a:gd name="connsiteX2416" fmla="*/ 368664 w 1178481"/>
              <a:gd name="connsiteY2416" fmla="*/ 940238 h 1369933"/>
              <a:gd name="connsiteX2417" fmla="*/ 368424 w 1178481"/>
              <a:gd name="connsiteY2417" fmla="*/ 940238 h 1369933"/>
              <a:gd name="connsiteX2418" fmla="*/ 367947 w 1178481"/>
              <a:gd name="connsiteY2418" fmla="*/ 939935 h 1369933"/>
              <a:gd name="connsiteX2419" fmla="*/ 367710 w 1178481"/>
              <a:gd name="connsiteY2419" fmla="*/ 939052 h 1369933"/>
              <a:gd name="connsiteX2420" fmla="*/ 366993 w 1178481"/>
              <a:gd name="connsiteY2420" fmla="*/ 939052 h 1369933"/>
              <a:gd name="connsiteX2421" fmla="*/ 366516 w 1178481"/>
              <a:gd name="connsiteY2421" fmla="*/ 938472 h 1369933"/>
              <a:gd name="connsiteX2422" fmla="*/ 365323 w 1178481"/>
              <a:gd name="connsiteY2422" fmla="*/ 937865 h 1369933"/>
              <a:gd name="connsiteX2423" fmla="*/ 363415 w 1178481"/>
              <a:gd name="connsiteY2423" fmla="*/ 937865 h 1369933"/>
              <a:gd name="connsiteX2424" fmla="*/ 362224 w 1178481"/>
              <a:gd name="connsiteY2424" fmla="*/ 936982 h 1369933"/>
              <a:gd name="connsiteX2425" fmla="*/ 361031 w 1178481"/>
              <a:gd name="connsiteY2425" fmla="*/ 936128 h 1369933"/>
              <a:gd name="connsiteX2426" fmla="*/ 360555 w 1178481"/>
              <a:gd name="connsiteY2426" fmla="*/ 936128 h 1369933"/>
              <a:gd name="connsiteX2427" fmla="*/ 359601 w 1178481"/>
              <a:gd name="connsiteY2427" fmla="*/ 935824 h 1369933"/>
              <a:gd name="connsiteX2428" fmla="*/ 359363 w 1178481"/>
              <a:gd name="connsiteY2428" fmla="*/ 935824 h 1369933"/>
              <a:gd name="connsiteX2429" fmla="*/ 358647 w 1178481"/>
              <a:gd name="connsiteY2429" fmla="*/ 935521 h 1369933"/>
              <a:gd name="connsiteX2430" fmla="*/ 358410 w 1178481"/>
              <a:gd name="connsiteY2430" fmla="*/ 936128 h 1369933"/>
              <a:gd name="connsiteX2431" fmla="*/ 358170 w 1178481"/>
              <a:gd name="connsiteY2431" fmla="*/ 935824 h 1369933"/>
              <a:gd name="connsiteX2432" fmla="*/ 357933 w 1178481"/>
              <a:gd name="connsiteY2432" fmla="*/ 934362 h 1369933"/>
              <a:gd name="connsiteX2433" fmla="*/ 357693 w 1178481"/>
              <a:gd name="connsiteY2433" fmla="*/ 932597 h 1369933"/>
              <a:gd name="connsiteX2434" fmla="*/ 356980 w 1178481"/>
              <a:gd name="connsiteY2434" fmla="*/ 931411 h 1369933"/>
              <a:gd name="connsiteX2435" fmla="*/ 356023 w 1178481"/>
              <a:gd name="connsiteY2435" fmla="*/ 930529 h 1369933"/>
              <a:gd name="connsiteX2436" fmla="*/ 354832 w 1178481"/>
              <a:gd name="connsiteY2436" fmla="*/ 929066 h 1369933"/>
              <a:gd name="connsiteX2437" fmla="*/ 355069 w 1178481"/>
              <a:gd name="connsiteY2437" fmla="*/ 928487 h 1369933"/>
              <a:gd name="connsiteX2438" fmla="*/ 355069 w 1178481"/>
              <a:gd name="connsiteY2438" fmla="*/ 927880 h 1369933"/>
              <a:gd name="connsiteX2439" fmla="*/ 354832 w 1178481"/>
              <a:gd name="connsiteY2439" fmla="*/ 927604 h 1369933"/>
              <a:gd name="connsiteX2440" fmla="*/ 354592 w 1178481"/>
              <a:gd name="connsiteY2440" fmla="*/ 927301 h 1369933"/>
              <a:gd name="connsiteX2441" fmla="*/ 354355 w 1178481"/>
              <a:gd name="connsiteY2441" fmla="*/ 926997 h 1369933"/>
              <a:gd name="connsiteX2442" fmla="*/ 354592 w 1178481"/>
              <a:gd name="connsiteY2442" fmla="*/ 926722 h 1369933"/>
              <a:gd name="connsiteX2443" fmla="*/ 354592 w 1178481"/>
              <a:gd name="connsiteY2443" fmla="*/ 925536 h 1369933"/>
              <a:gd name="connsiteX2444" fmla="*/ 354355 w 1178481"/>
              <a:gd name="connsiteY2444" fmla="*/ 924653 h 1369933"/>
              <a:gd name="connsiteX2445" fmla="*/ 354592 w 1178481"/>
              <a:gd name="connsiteY2445" fmla="*/ 923466 h 1369933"/>
              <a:gd name="connsiteX2446" fmla="*/ 354115 w 1178481"/>
              <a:gd name="connsiteY2446" fmla="*/ 922888 h 1369933"/>
              <a:gd name="connsiteX2447" fmla="*/ 353401 w 1178481"/>
              <a:gd name="connsiteY2447" fmla="*/ 922888 h 1369933"/>
              <a:gd name="connsiteX2448" fmla="*/ 353161 w 1178481"/>
              <a:gd name="connsiteY2448" fmla="*/ 922585 h 1369933"/>
              <a:gd name="connsiteX2449" fmla="*/ 353638 w 1178481"/>
              <a:gd name="connsiteY2449" fmla="*/ 922309 h 1369933"/>
              <a:gd name="connsiteX2450" fmla="*/ 353638 w 1178481"/>
              <a:gd name="connsiteY2450" fmla="*/ 921122 h 1369933"/>
              <a:gd name="connsiteX2451" fmla="*/ 352924 w 1178481"/>
              <a:gd name="connsiteY2451" fmla="*/ 919937 h 1369933"/>
              <a:gd name="connsiteX2452" fmla="*/ 352684 w 1178481"/>
              <a:gd name="connsiteY2452" fmla="*/ 919357 h 1369933"/>
              <a:gd name="connsiteX2453" fmla="*/ 351254 w 1178481"/>
              <a:gd name="connsiteY2453" fmla="*/ 917591 h 1369933"/>
              <a:gd name="connsiteX2454" fmla="*/ 350063 w 1178481"/>
              <a:gd name="connsiteY2454" fmla="*/ 916130 h 1369933"/>
              <a:gd name="connsiteX2455" fmla="*/ 349109 w 1178481"/>
              <a:gd name="connsiteY2455" fmla="*/ 915523 h 1369933"/>
              <a:gd name="connsiteX2456" fmla="*/ 348393 w 1178481"/>
              <a:gd name="connsiteY2456" fmla="*/ 915247 h 1369933"/>
              <a:gd name="connsiteX2457" fmla="*/ 348156 w 1178481"/>
              <a:gd name="connsiteY2457" fmla="*/ 915247 h 1369933"/>
              <a:gd name="connsiteX2458" fmla="*/ 347916 w 1178481"/>
              <a:gd name="connsiteY2458" fmla="*/ 915247 h 1369933"/>
              <a:gd name="connsiteX2459" fmla="*/ 347916 w 1178481"/>
              <a:gd name="connsiteY2459" fmla="*/ 914640 h 1369933"/>
              <a:gd name="connsiteX2460" fmla="*/ 347200 w 1178481"/>
              <a:gd name="connsiteY2460" fmla="*/ 914061 h 1369933"/>
              <a:gd name="connsiteX2461" fmla="*/ 346486 w 1178481"/>
              <a:gd name="connsiteY2461" fmla="*/ 913481 h 1369933"/>
              <a:gd name="connsiteX2462" fmla="*/ 346009 w 1178481"/>
              <a:gd name="connsiteY2462" fmla="*/ 912875 h 1369933"/>
              <a:gd name="connsiteX2463" fmla="*/ 344815 w 1178481"/>
              <a:gd name="connsiteY2463" fmla="*/ 911413 h 1369933"/>
              <a:gd name="connsiteX2464" fmla="*/ 344815 w 1178481"/>
              <a:gd name="connsiteY2464" fmla="*/ 911109 h 1369933"/>
              <a:gd name="connsiteX2465" fmla="*/ 344338 w 1178481"/>
              <a:gd name="connsiteY2465" fmla="*/ 910530 h 1369933"/>
              <a:gd name="connsiteX2466" fmla="*/ 344101 w 1178481"/>
              <a:gd name="connsiteY2466" fmla="*/ 910226 h 1369933"/>
              <a:gd name="connsiteX2467" fmla="*/ 343624 w 1178481"/>
              <a:gd name="connsiteY2467" fmla="*/ 909345 h 1369933"/>
              <a:gd name="connsiteX2468" fmla="*/ 343624 w 1178481"/>
              <a:gd name="connsiteY2468" fmla="*/ 909069 h 1369933"/>
              <a:gd name="connsiteX2469" fmla="*/ 342907 w 1178481"/>
              <a:gd name="connsiteY2469" fmla="*/ 908765 h 1369933"/>
              <a:gd name="connsiteX2470" fmla="*/ 341954 w 1178481"/>
              <a:gd name="connsiteY2470" fmla="*/ 908462 h 1369933"/>
              <a:gd name="connsiteX2471" fmla="*/ 340524 w 1178481"/>
              <a:gd name="connsiteY2471" fmla="*/ 907303 h 1369933"/>
              <a:gd name="connsiteX2472" fmla="*/ 339093 w 1178481"/>
              <a:gd name="connsiteY2472" fmla="*/ 905538 h 1369933"/>
              <a:gd name="connsiteX2473" fmla="*/ 338380 w 1178481"/>
              <a:gd name="connsiteY2473" fmla="*/ 905234 h 1369933"/>
              <a:gd name="connsiteX2474" fmla="*/ 337900 w 1178481"/>
              <a:gd name="connsiteY2474" fmla="*/ 904655 h 1369933"/>
              <a:gd name="connsiteX2475" fmla="*/ 337663 w 1178481"/>
              <a:gd name="connsiteY2475" fmla="*/ 904351 h 1369933"/>
              <a:gd name="connsiteX2476" fmla="*/ 337900 w 1178481"/>
              <a:gd name="connsiteY2476" fmla="*/ 904048 h 1369933"/>
              <a:gd name="connsiteX2477" fmla="*/ 337900 w 1178481"/>
              <a:gd name="connsiteY2477" fmla="*/ 903772 h 1369933"/>
              <a:gd name="connsiteX2478" fmla="*/ 338140 w 1178481"/>
              <a:gd name="connsiteY2478" fmla="*/ 903165 h 1369933"/>
              <a:gd name="connsiteX2479" fmla="*/ 337663 w 1178481"/>
              <a:gd name="connsiteY2479" fmla="*/ 902862 h 1369933"/>
              <a:gd name="connsiteX2480" fmla="*/ 337663 w 1178481"/>
              <a:gd name="connsiteY2480" fmla="*/ 901980 h 1369933"/>
              <a:gd name="connsiteX2481" fmla="*/ 337186 w 1178481"/>
              <a:gd name="connsiteY2481" fmla="*/ 901097 h 1369933"/>
              <a:gd name="connsiteX2482" fmla="*/ 336946 w 1178481"/>
              <a:gd name="connsiteY2482" fmla="*/ 900821 h 1369933"/>
              <a:gd name="connsiteX2483" fmla="*/ 336709 w 1178481"/>
              <a:gd name="connsiteY2483" fmla="*/ 900214 h 1369933"/>
              <a:gd name="connsiteX2484" fmla="*/ 336469 w 1178481"/>
              <a:gd name="connsiteY2484" fmla="*/ 899939 h 1369933"/>
              <a:gd name="connsiteX2485" fmla="*/ 336946 w 1178481"/>
              <a:gd name="connsiteY2485" fmla="*/ 899634 h 1369933"/>
              <a:gd name="connsiteX2486" fmla="*/ 337186 w 1178481"/>
              <a:gd name="connsiteY2486" fmla="*/ 899331 h 1369933"/>
              <a:gd name="connsiteX2487" fmla="*/ 336946 w 1178481"/>
              <a:gd name="connsiteY2487" fmla="*/ 898752 h 1369933"/>
              <a:gd name="connsiteX2488" fmla="*/ 336232 w 1178481"/>
              <a:gd name="connsiteY2488" fmla="*/ 898173 h 1369933"/>
              <a:gd name="connsiteX2489" fmla="*/ 336232 w 1178481"/>
              <a:gd name="connsiteY2489" fmla="*/ 897870 h 1369933"/>
              <a:gd name="connsiteX2490" fmla="*/ 336232 w 1178481"/>
              <a:gd name="connsiteY2490" fmla="*/ 896987 h 1369933"/>
              <a:gd name="connsiteX2491" fmla="*/ 335755 w 1178481"/>
              <a:gd name="connsiteY2491" fmla="*/ 896105 h 1369933"/>
              <a:gd name="connsiteX2492" fmla="*/ 335755 w 1178481"/>
              <a:gd name="connsiteY2492" fmla="*/ 895801 h 1369933"/>
              <a:gd name="connsiteX2493" fmla="*/ 335755 w 1178481"/>
              <a:gd name="connsiteY2493" fmla="*/ 895497 h 1369933"/>
              <a:gd name="connsiteX2494" fmla="*/ 335515 w 1178481"/>
              <a:gd name="connsiteY2494" fmla="*/ 895222 h 1369933"/>
              <a:gd name="connsiteX2495" fmla="*/ 335278 w 1178481"/>
              <a:gd name="connsiteY2495" fmla="*/ 894339 h 1369933"/>
              <a:gd name="connsiteX2496" fmla="*/ 335278 w 1178481"/>
              <a:gd name="connsiteY2496" fmla="*/ 894035 h 1369933"/>
              <a:gd name="connsiteX2497" fmla="*/ 335278 w 1178481"/>
              <a:gd name="connsiteY2497" fmla="*/ 893456 h 1369933"/>
              <a:gd name="connsiteX2498" fmla="*/ 335278 w 1178481"/>
              <a:gd name="connsiteY2498" fmla="*/ 892849 h 1369933"/>
              <a:gd name="connsiteX2499" fmla="*/ 334561 w 1178481"/>
              <a:gd name="connsiteY2499" fmla="*/ 891084 h 1369933"/>
              <a:gd name="connsiteX2500" fmla="*/ 333848 w 1178481"/>
              <a:gd name="connsiteY2500" fmla="*/ 890201 h 1369933"/>
              <a:gd name="connsiteX2501" fmla="*/ 333371 w 1178481"/>
              <a:gd name="connsiteY2501" fmla="*/ 888436 h 1369933"/>
              <a:gd name="connsiteX2502" fmla="*/ 333131 w 1178481"/>
              <a:gd name="connsiteY2502" fmla="*/ 888436 h 1369933"/>
              <a:gd name="connsiteX2503" fmla="*/ 332177 w 1178481"/>
              <a:gd name="connsiteY2503" fmla="*/ 887553 h 1369933"/>
              <a:gd name="connsiteX2504" fmla="*/ 330746 w 1178481"/>
              <a:gd name="connsiteY2504" fmla="*/ 886946 h 1369933"/>
              <a:gd name="connsiteX2505" fmla="*/ 330509 w 1178481"/>
              <a:gd name="connsiteY2505" fmla="*/ 886946 h 1369933"/>
              <a:gd name="connsiteX2506" fmla="*/ 330032 w 1178481"/>
              <a:gd name="connsiteY2506" fmla="*/ 886367 h 1369933"/>
              <a:gd name="connsiteX2507" fmla="*/ 329079 w 1178481"/>
              <a:gd name="connsiteY2507" fmla="*/ 886367 h 1369933"/>
              <a:gd name="connsiteX2508" fmla="*/ 328840 w 1178481"/>
              <a:gd name="connsiteY2508" fmla="*/ 886367 h 1369933"/>
              <a:gd name="connsiteX2509" fmla="*/ 327646 w 1178481"/>
              <a:gd name="connsiteY2509" fmla="*/ 885789 h 1369933"/>
              <a:gd name="connsiteX2510" fmla="*/ 327409 w 1178481"/>
              <a:gd name="connsiteY2510" fmla="*/ 885789 h 1369933"/>
              <a:gd name="connsiteX2511" fmla="*/ 326455 w 1178481"/>
              <a:gd name="connsiteY2511" fmla="*/ 885484 h 1369933"/>
              <a:gd name="connsiteX2512" fmla="*/ 325738 w 1178481"/>
              <a:gd name="connsiteY2512" fmla="*/ 885789 h 1369933"/>
              <a:gd name="connsiteX2513" fmla="*/ 325024 w 1178481"/>
              <a:gd name="connsiteY2513" fmla="*/ 884906 h 1369933"/>
              <a:gd name="connsiteX2514" fmla="*/ 324071 w 1178481"/>
              <a:gd name="connsiteY2514" fmla="*/ 882836 h 1369933"/>
              <a:gd name="connsiteX2515" fmla="*/ 323354 w 1178481"/>
              <a:gd name="connsiteY2515" fmla="*/ 881651 h 1369933"/>
              <a:gd name="connsiteX2516" fmla="*/ 323117 w 1178481"/>
              <a:gd name="connsiteY2516" fmla="*/ 881346 h 1369933"/>
              <a:gd name="connsiteX2517" fmla="*/ 323354 w 1178481"/>
              <a:gd name="connsiteY2517" fmla="*/ 880768 h 1369933"/>
              <a:gd name="connsiteX2518" fmla="*/ 322877 w 1178481"/>
              <a:gd name="connsiteY2518" fmla="*/ 880464 h 1369933"/>
              <a:gd name="connsiteX2519" fmla="*/ 322877 w 1178481"/>
              <a:gd name="connsiteY2519" fmla="*/ 879278 h 1369933"/>
              <a:gd name="connsiteX2520" fmla="*/ 322400 w 1178481"/>
              <a:gd name="connsiteY2520" fmla="*/ 878699 h 1369933"/>
              <a:gd name="connsiteX2521" fmla="*/ 321446 w 1178481"/>
              <a:gd name="connsiteY2521" fmla="*/ 878395 h 1369933"/>
              <a:gd name="connsiteX2522" fmla="*/ 320969 w 1178481"/>
              <a:gd name="connsiteY2522" fmla="*/ 877513 h 1369933"/>
              <a:gd name="connsiteX2523" fmla="*/ 320493 w 1178481"/>
              <a:gd name="connsiteY2523" fmla="*/ 876934 h 1369933"/>
              <a:gd name="connsiteX2524" fmla="*/ 320017 w 1178481"/>
              <a:gd name="connsiteY2524" fmla="*/ 876327 h 1369933"/>
              <a:gd name="connsiteX2525" fmla="*/ 320017 w 1178481"/>
              <a:gd name="connsiteY2525" fmla="*/ 876023 h 1369933"/>
              <a:gd name="connsiteX2526" fmla="*/ 319540 w 1178481"/>
              <a:gd name="connsiteY2526" fmla="*/ 874258 h 1369933"/>
              <a:gd name="connsiteX2527" fmla="*/ 319063 w 1178481"/>
              <a:gd name="connsiteY2527" fmla="*/ 873376 h 1369933"/>
              <a:gd name="connsiteX2528" fmla="*/ 318586 w 1178481"/>
              <a:gd name="connsiteY2528" fmla="*/ 872796 h 1369933"/>
              <a:gd name="connsiteX2529" fmla="*/ 318586 w 1178481"/>
              <a:gd name="connsiteY2529" fmla="*/ 872493 h 1369933"/>
              <a:gd name="connsiteX2530" fmla="*/ 318346 w 1178481"/>
              <a:gd name="connsiteY2530" fmla="*/ 872493 h 1369933"/>
              <a:gd name="connsiteX2531" fmla="*/ 318346 w 1178481"/>
              <a:gd name="connsiteY2531" fmla="*/ 872189 h 1369933"/>
              <a:gd name="connsiteX2532" fmla="*/ 318346 w 1178481"/>
              <a:gd name="connsiteY2532" fmla="*/ 871913 h 1369933"/>
              <a:gd name="connsiteX2533" fmla="*/ 316915 w 1178481"/>
              <a:gd name="connsiteY2533" fmla="*/ 870424 h 1369933"/>
              <a:gd name="connsiteX2534" fmla="*/ 316438 w 1178481"/>
              <a:gd name="connsiteY2534" fmla="*/ 869541 h 1369933"/>
              <a:gd name="connsiteX2535" fmla="*/ 316201 w 1178481"/>
              <a:gd name="connsiteY2535" fmla="*/ 868934 h 1369933"/>
              <a:gd name="connsiteX2536" fmla="*/ 315961 w 1178481"/>
              <a:gd name="connsiteY2536" fmla="*/ 868658 h 1369933"/>
              <a:gd name="connsiteX2537" fmla="*/ 315724 w 1178481"/>
              <a:gd name="connsiteY2537" fmla="*/ 868355 h 1369933"/>
              <a:gd name="connsiteX2538" fmla="*/ 313577 w 1178481"/>
              <a:gd name="connsiteY2538" fmla="*/ 865707 h 1369933"/>
              <a:gd name="connsiteX2539" fmla="*/ 313577 w 1178481"/>
              <a:gd name="connsiteY2539" fmla="*/ 865404 h 1369933"/>
              <a:gd name="connsiteX2540" fmla="*/ 313340 w 1178481"/>
              <a:gd name="connsiteY2540" fmla="*/ 865404 h 1369933"/>
              <a:gd name="connsiteX2541" fmla="*/ 312863 w 1178481"/>
              <a:gd name="connsiteY2541" fmla="*/ 865100 h 1369933"/>
              <a:gd name="connsiteX2542" fmla="*/ 312146 w 1178481"/>
              <a:gd name="connsiteY2542" fmla="*/ 864521 h 1369933"/>
              <a:gd name="connsiteX2543" fmla="*/ 310715 w 1178481"/>
              <a:gd name="connsiteY2543" fmla="*/ 863335 h 1369933"/>
              <a:gd name="connsiteX2544" fmla="*/ 310479 w 1178481"/>
              <a:gd name="connsiteY2544" fmla="*/ 862728 h 1369933"/>
              <a:gd name="connsiteX2545" fmla="*/ 309763 w 1178481"/>
              <a:gd name="connsiteY2545" fmla="*/ 862149 h 1369933"/>
              <a:gd name="connsiteX2546" fmla="*/ 309046 w 1178481"/>
              <a:gd name="connsiteY2546" fmla="*/ 861569 h 1369933"/>
              <a:gd name="connsiteX2547" fmla="*/ 309046 w 1178481"/>
              <a:gd name="connsiteY2547" fmla="*/ 861266 h 1369933"/>
              <a:gd name="connsiteX2548" fmla="*/ 308569 w 1178481"/>
              <a:gd name="connsiteY2548" fmla="*/ 860659 h 1369933"/>
              <a:gd name="connsiteX2549" fmla="*/ 306184 w 1178481"/>
              <a:gd name="connsiteY2549" fmla="*/ 859198 h 1369933"/>
              <a:gd name="connsiteX2550" fmla="*/ 304994 w 1178481"/>
              <a:gd name="connsiteY2550" fmla="*/ 858591 h 1369933"/>
              <a:gd name="connsiteX2551" fmla="*/ 304517 w 1178481"/>
              <a:gd name="connsiteY2551" fmla="*/ 858591 h 1369933"/>
              <a:gd name="connsiteX2552" fmla="*/ 303323 w 1178481"/>
              <a:gd name="connsiteY2552" fmla="*/ 857404 h 1369933"/>
              <a:gd name="connsiteX2553" fmla="*/ 302846 w 1178481"/>
              <a:gd name="connsiteY2553" fmla="*/ 857128 h 1369933"/>
              <a:gd name="connsiteX2554" fmla="*/ 301416 w 1178481"/>
              <a:gd name="connsiteY2554" fmla="*/ 856246 h 1369933"/>
              <a:gd name="connsiteX2555" fmla="*/ 300702 w 1178481"/>
              <a:gd name="connsiteY2555" fmla="*/ 855943 h 1369933"/>
              <a:gd name="connsiteX2556" fmla="*/ 299746 w 1178481"/>
              <a:gd name="connsiteY2556" fmla="*/ 855336 h 1369933"/>
              <a:gd name="connsiteX2557" fmla="*/ 299509 w 1178481"/>
              <a:gd name="connsiteY2557" fmla="*/ 855336 h 1369933"/>
              <a:gd name="connsiteX2558" fmla="*/ 299032 w 1178481"/>
              <a:gd name="connsiteY2558" fmla="*/ 855060 h 1369933"/>
              <a:gd name="connsiteX2559" fmla="*/ 298315 w 1178481"/>
              <a:gd name="connsiteY2559" fmla="*/ 855336 h 1369933"/>
              <a:gd name="connsiteX2560" fmla="*/ 297601 w 1178481"/>
              <a:gd name="connsiteY2560" fmla="*/ 855336 h 1369933"/>
              <a:gd name="connsiteX2561" fmla="*/ 297601 w 1178481"/>
              <a:gd name="connsiteY2561" fmla="*/ 855060 h 1369933"/>
              <a:gd name="connsiteX2562" fmla="*/ 297361 w 1178481"/>
              <a:gd name="connsiteY2562" fmla="*/ 855060 h 1369933"/>
              <a:gd name="connsiteX2563" fmla="*/ 297361 w 1178481"/>
              <a:gd name="connsiteY2563" fmla="*/ 854757 h 1369933"/>
              <a:gd name="connsiteX2564" fmla="*/ 296648 w 1178481"/>
              <a:gd name="connsiteY2564" fmla="*/ 854150 h 1369933"/>
              <a:gd name="connsiteX2565" fmla="*/ 296408 w 1178481"/>
              <a:gd name="connsiteY2565" fmla="*/ 854150 h 1369933"/>
              <a:gd name="connsiteX2566" fmla="*/ 296171 w 1178481"/>
              <a:gd name="connsiteY2566" fmla="*/ 854150 h 1369933"/>
              <a:gd name="connsiteX2567" fmla="*/ 295931 w 1178481"/>
              <a:gd name="connsiteY2567" fmla="*/ 854150 h 1369933"/>
              <a:gd name="connsiteX2568" fmla="*/ 295931 w 1178481"/>
              <a:gd name="connsiteY2568" fmla="*/ 853874 h 1369933"/>
              <a:gd name="connsiteX2569" fmla="*/ 295931 w 1178481"/>
              <a:gd name="connsiteY2569" fmla="*/ 853570 h 1369933"/>
              <a:gd name="connsiteX2570" fmla="*/ 295694 w 1178481"/>
              <a:gd name="connsiteY2570" fmla="*/ 853267 h 1369933"/>
              <a:gd name="connsiteX2571" fmla="*/ 295454 w 1178481"/>
              <a:gd name="connsiteY2571" fmla="*/ 853267 h 1369933"/>
              <a:gd name="connsiteX2572" fmla="*/ 294977 w 1178481"/>
              <a:gd name="connsiteY2572" fmla="*/ 853267 h 1369933"/>
              <a:gd name="connsiteX2573" fmla="*/ 294740 w 1178481"/>
              <a:gd name="connsiteY2573" fmla="*/ 852992 h 1369933"/>
              <a:gd name="connsiteX2574" fmla="*/ 294977 w 1178481"/>
              <a:gd name="connsiteY2574" fmla="*/ 852992 h 1369933"/>
              <a:gd name="connsiteX2575" fmla="*/ 294740 w 1178481"/>
              <a:gd name="connsiteY2575" fmla="*/ 851805 h 1369933"/>
              <a:gd name="connsiteX2576" fmla="*/ 294740 w 1178481"/>
              <a:gd name="connsiteY2576" fmla="*/ 851502 h 1369933"/>
              <a:gd name="connsiteX2577" fmla="*/ 294500 w 1178481"/>
              <a:gd name="connsiteY2577" fmla="*/ 851198 h 1369933"/>
              <a:gd name="connsiteX2578" fmla="*/ 293546 w 1178481"/>
              <a:gd name="connsiteY2578" fmla="*/ 849432 h 1369933"/>
              <a:gd name="connsiteX2579" fmla="*/ 293309 w 1178481"/>
              <a:gd name="connsiteY2579" fmla="*/ 849130 h 1369933"/>
              <a:gd name="connsiteX2580" fmla="*/ 293069 w 1178481"/>
              <a:gd name="connsiteY2580" fmla="*/ 848827 h 1369933"/>
              <a:gd name="connsiteX2581" fmla="*/ 292592 w 1178481"/>
              <a:gd name="connsiteY2581" fmla="*/ 848551 h 1369933"/>
              <a:gd name="connsiteX2582" fmla="*/ 291879 w 1178481"/>
              <a:gd name="connsiteY2582" fmla="*/ 848551 h 1369933"/>
              <a:gd name="connsiteX2583" fmla="*/ 291639 w 1178481"/>
              <a:gd name="connsiteY2583" fmla="*/ 847944 h 1369933"/>
              <a:gd name="connsiteX2584" fmla="*/ 290685 w 1178481"/>
              <a:gd name="connsiteY2584" fmla="*/ 847364 h 1369933"/>
              <a:gd name="connsiteX2585" fmla="*/ 290446 w 1178481"/>
              <a:gd name="connsiteY2585" fmla="*/ 847061 h 1369933"/>
              <a:gd name="connsiteX2586" fmla="*/ 290209 w 1178481"/>
              <a:gd name="connsiteY2586" fmla="*/ 846757 h 1369933"/>
              <a:gd name="connsiteX2587" fmla="*/ 289732 w 1178481"/>
              <a:gd name="connsiteY2587" fmla="*/ 846454 h 1369933"/>
              <a:gd name="connsiteX2588" fmla="*/ 289015 w 1178481"/>
              <a:gd name="connsiteY2588" fmla="*/ 845571 h 1369933"/>
              <a:gd name="connsiteX2589" fmla="*/ 288061 w 1178481"/>
              <a:gd name="connsiteY2589" fmla="*/ 845296 h 1369933"/>
              <a:gd name="connsiteX2590" fmla="*/ 287825 w 1178481"/>
              <a:gd name="connsiteY2590" fmla="*/ 845571 h 1369933"/>
              <a:gd name="connsiteX2591" fmla="*/ 287348 w 1178481"/>
              <a:gd name="connsiteY2591" fmla="*/ 844992 h 1369933"/>
              <a:gd name="connsiteX2592" fmla="*/ 287348 w 1178481"/>
              <a:gd name="connsiteY2592" fmla="*/ 844689 h 1369933"/>
              <a:gd name="connsiteX2593" fmla="*/ 287825 w 1178481"/>
              <a:gd name="connsiteY2593" fmla="*/ 844689 h 1369933"/>
              <a:gd name="connsiteX2594" fmla="*/ 288301 w 1178481"/>
              <a:gd name="connsiteY2594" fmla="*/ 843199 h 1369933"/>
              <a:gd name="connsiteX2595" fmla="*/ 288061 w 1178481"/>
              <a:gd name="connsiteY2595" fmla="*/ 842620 h 1369933"/>
              <a:gd name="connsiteX2596" fmla="*/ 288301 w 1178481"/>
              <a:gd name="connsiteY2596" fmla="*/ 842316 h 1369933"/>
              <a:gd name="connsiteX2597" fmla="*/ 288061 w 1178481"/>
              <a:gd name="connsiteY2597" fmla="*/ 842014 h 1369933"/>
              <a:gd name="connsiteX2598" fmla="*/ 288301 w 1178481"/>
              <a:gd name="connsiteY2598" fmla="*/ 841433 h 1369933"/>
              <a:gd name="connsiteX2599" fmla="*/ 288538 w 1178481"/>
              <a:gd name="connsiteY2599" fmla="*/ 841131 h 1369933"/>
              <a:gd name="connsiteX2600" fmla="*/ 288538 w 1178481"/>
              <a:gd name="connsiteY2600" fmla="*/ 840248 h 1369933"/>
              <a:gd name="connsiteX2601" fmla="*/ 288061 w 1178481"/>
              <a:gd name="connsiteY2601" fmla="*/ 839668 h 1369933"/>
              <a:gd name="connsiteX2602" fmla="*/ 287108 w 1178481"/>
              <a:gd name="connsiteY2602" fmla="*/ 837876 h 1369933"/>
              <a:gd name="connsiteX2603" fmla="*/ 286871 w 1178481"/>
              <a:gd name="connsiteY2603" fmla="*/ 837876 h 1369933"/>
              <a:gd name="connsiteX2604" fmla="*/ 286871 w 1178481"/>
              <a:gd name="connsiteY2604" fmla="*/ 837571 h 1369933"/>
              <a:gd name="connsiteX2605" fmla="*/ 287108 w 1178481"/>
              <a:gd name="connsiteY2605" fmla="*/ 837297 h 1369933"/>
              <a:gd name="connsiteX2606" fmla="*/ 287108 w 1178481"/>
              <a:gd name="connsiteY2606" fmla="*/ 836993 h 1369933"/>
              <a:gd name="connsiteX2607" fmla="*/ 287348 w 1178481"/>
              <a:gd name="connsiteY2607" fmla="*/ 836690 h 1369933"/>
              <a:gd name="connsiteX2608" fmla="*/ 287348 w 1178481"/>
              <a:gd name="connsiteY2608" fmla="*/ 835807 h 1369933"/>
              <a:gd name="connsiteX2609" fmla="*/ 286871 w 1178481"/>
              <a:gd name="connsiteY2609" fmla="*/ 835503 h 1369933"/>
              <a:gd name="connsiteX2610" fmla="*/ 286871 w 1178481"/>
              <a:gd name="connsiteY2610" fmla="*/ 835200 h 1369933"/>
              <a:gd name="connsiteX2611" fmla="*/ 287108 w 1178481"/>
              <a:gd name="connsiteY2611" fmla="*/ 834620 h 1369933"/>
              <a:gd name="connsiteX2612" fmla="*/ 287585 w 1178481"/>
              <a:gd name="connsiteY2612" fmla="*/ 834317 h 1369933"/>
              <a:gd name="connsiteX2613" fmla="*/ 287348 w 1178481"/>
              <a:gd name="connsiteY2613" fmla="*/ 834014 h 1369933"/>
              <a:gd name="connsiteX2614" fmla="*/ 287348 w 1178481"/>
              <a:gd name="connsiteY2614" fmla="*/ 833738 h 1369933"/>
              <a:gd name="connsiteX2615" fmla="*/ 287585 w 1178481"/>
              <a:gd name="connsiteY2615" fmla="*/ 833435 h 1369933"/>
              <a:gd name="connsiteX2616" fmla="*/ 287348 w 1178481"/>
              <a:gd name="connsiteY2616" fmla="*/ 833435 h 1369933"/>
              <a:gd name="connsiteX2617" fmla="*/ 287108 w 1178481"/>
              <a:gd name="connsiteY2617" fmla="*/ 833131 h 1369933"/>
              <a:gd name="connsiteX2618" fmla="*/ 287348 w 1178481"/>
              <a:gd name="connsiteY2618" fmla="*/ 832552 h 1369933"/>
              <a:gd name="connsiteX2619" fmla="*/ 287108 w 1178481"/>
              <a:gd name="connsiteY2619" fmla="*/ 831945 h 1369933"/>
              <a:gd name="connsiteX2620" fmla="*/ 286394 w 1178481"/>
              <a:gd name="connsiteY2620" fmla="*/ 831641 h 1369933"/>
              <a:gd name="connsiteX2621" fmla="*/ 286154 w 1178481"/>
              <a:gd name="connsiteY2621" fmla="*/ 831365 h 1369933"/>
              <a:gd name="connsiteX2622" fmla="*/ 285917 w 1178481"/>
              <a:gd name="connsiteY2622" fmla="*/ 831062 h 1369933"/>
              <a:gd name="connsiteX2623" fmla="*/ 286154 w 1178481"/>
              <a:gd name="connsiteY2623" fmla="*/ 831062 h 1369933"/>
              <a:gd name="connsiteX2624" fmla="*/ 286154 w 1178481"/>
              <a:gd name="connsiteY2624" fmla="*/ 830759 h 1369933"/>
              <a:gd name="connsiteX2625" fmla="*/ 285917 w 1178481"/>
              <a:gd name="connsiteY2625" fmla="*/ 830455 h 1369933"/>
              <a:gd name="connsiteX2626" fmla="*/ 285917 w 1178481"/>
              <a:gd name="connsiteY2626" fmla="*/ 830180 h 1369933"/>
              <a:gd name="connsiteX2627" fmla="*/ 285677 w 1178481"/>
              <a:gd name="connsiteY2627" fmla="*/ 830180 h 1369933"/>
              <a:gd name="connsiteX2628" fmla="*/ 285677 w 1178481"/>
              <a:gd name="connsiteY2628" fmla="*/ 829877 h 1369933"/>
              <a:gd name="connsiteX2629" fmla="*/ 285917 w 1178481"/>
              <a:gd name="connsiteY2629" fmla="*/ 829877 h 1369933"/>
              <a:gd name="connsiteX2630" fmla="*/ 285677 w 1178481"/>
              <a:gd name="connsiteY2630" fmla="*/ 829573 h 1369933"/>
              <a:gd name="connsiteX2631" fmla="*/ 285677 w 1178481"/>
              <a:gd name="connsiteY2631" fmla="*/ 829270 h 1369933"/>
              <a:gd name="connsiteX2632" fmla="*/ 285917 w 1178481"/>
              <a:gd name="connsiteY2632" fmla="*/ 827807 h 1369933"/>
              <a:gd name="connsiteX2633" fmla="*/ 285440 w 1178481"/>
              <a:gd name="connsiteY2633" fmla="*/ 827504 h 1369933"/>
              <a:gd name="connsiteX2634" fmla="*/ 285440 w 1178481"/>
              <a:gd name="connsiteY2634" fmla="*/ 826897 h 1369933"/>
              <a:gd name="connsiteX2635" fmla="*/ 284723 w 1178481"/>
              <a:gd name="connsiteY2635" fmla="*/ 824829 h 1369933"/>
              <a:gd name="connsiteX2636" fmla="*/ 284486 w 1178481"/>
              <a:gd name="connsiteY2636" fmla="*/ 824829 h 1369933"/>
              <a:gd name="connsiteX2637" fmla="*/ 284246 w 1178481"/>
              <a:gd name="connsiteY2637" fmla="*/ 824829 h 1369933"/>
              <a:gd name="connsiteX2638" fmla="*/ 284246 w 1178481"/>
              <a:gd name="connsiteY2638" fmla="*/ 824249 h 1369933"/>
              <a:gd name="connsiteX2639" fmla="*/ 284246 w 1178481"/>
              <a:gd name="connsiteY2639" fmla="*/ 823946 h 1369933"/>
              <a:gd name="connsiteX2640" fmla="*/ 284723 w 1178481"/>
              <a:gd name="connsiteY2640" fmla="*/ 823946 h 1369933"/>
              <a:gd name="connsiteX2641" fmla="*/ 284723 w 1178481"/>
              <a:gd name="connsiteY2641" fmla="*/ 823339 h 1369933"/>
              <a:gd name="connsiteX2642" fmla="*/ 284246 w 1178481"/>
              <a:gd name="connsiteY2642" fmla="*/ 822153 h 1369933"/>
              <a:gd name="connsiteX2643" fmla="*/ 284009 w 1178481"/>
              <a:gd name="connsiteY2643" fmla="*/ 821877 h 1369933"/>
              <a:gd name="connsiteX2644" fmla="*/ 283769 w 1178481"/>
              <a:gd name="connsiteY2644" fmla="*/ 821877 h 1369933"/>
              <a:gd name="connsiteX2645" fmla="*/ 283532 w 1178481"/>
              <a:gd name="connsiteY2645" fmla="*/ 821270 h 1369933"/>
              <a:gd name="connsiteX2646" fmla="*/ 283292 w 1178481"/>
              <a:gd name="connsiteY2646" fmla="*/ 820084 h 1369933"/>
              <a:gd name="connsiteX2647" fmla="*/ 283056 w 1178481"/>
              <a:gd name="connsiteY2647" fmla="*/ 819504 h 1369933"/>
              <a:gd name="connsiteX2648" fmla="*/ 282816 w 1178481"/>
              <a:gd name="connsiteY2648" fmla="*/ 818899 h 1369933"/>
              <a:gd name="connsiteX2649" fmla="*/ 282579 w 1178481"/>
              <a:gd name="connsiteY2649" fmla="*/ 818899 h 1369933"/>
              <a:gd name="connsiteX2650" fmla="*/ 282339 w 1178481"/>
              <a:gd name="connsiteY2650" fmla="*/ 818594 h 1369933"/>
              <a:gd name="connsiteX2651" fmla="*/ 283292 w 1178481"/>
              <a:gd name="connsiteY2651" fmla="*/ 817712 h 1369933"/>
              <a:gd name="connsiteX2652" fmla="*/ 283532 w 1178481"/>
              <a:gd name="connsiteY2652" fmla="*/ 817712 h 1369933"/>
              <a:gd name="connsiteX2653" fmla="*/ 283292 w 1178481"/>
              <a:gd name="connsiteY2653" fmla="*/ 817409 h 1369933"/>
              <a:gd name="connsiteX2654" fmla="*/ 283056 w 1178481"/>
              <a:gd name="connsiteY2654" fmla="*/ 817409 h 1369933"/>
              <a:gd name="connsiteX2655" fmla="*/ 283056 w 1178481"/>
              <a:gd name="connsiteY2655" fmla="*/ 817105 h 1369933"/>
              <a:gd name="connsiteX2656" fmla="*/ 283292 w 1178481"/>
              <a:gd name="connsiteY2656" fmla="*/ 817105 h 1369933"/>
              <a:gd name="connsiteX2657" fmla="*/ 283292 w 1178481"/>
              <a:gd name="connsiteY2657" fmla="*/ 816526 h 1369933"/>
              <a:gd name="connsiteX2658" fmla="*/ 283056 w 1178481"/>
              <a:gd name="connsiteY2658" fmla="*/ 816526 h 1369933"/>
              <a:gd name="connsiteX2659" fmla="*/ 282816 w 1178481"/>
              <a:gd name="connsiteY2659" fmla="*/ 816526 h 1369933"/>
              <a:gd name="connsiteX2660" fmla="*/ 282816 w 1178481"/>
              <a:gd name="connsiteY2660" fmla="*/ 816222 h 1369933"/>
              <a:gd name="connsiteX2661" fmla="*/ 282816 w 1178481"/>
              <a:gd name="connsiteY2661" fmla="*/ 815919 h 1369933"/>
              <a:gd name="connsiteX2662" fmla="*/ 282816 w 1178481"/>
              <a:gd name="connsiteY2662" fmla="*/ 815643 h 1369933"/>
              <a:gd name="connsiteX2663" fmla="*/ 282339 w 1178481"/>
              <a:gd name="connsiteY2663" fmla="*/ 815339 h 1369933"/>
              <a:gd name="connsiteX2664" fmla="*/ 281862 w 1178481"/>
              <a:gd name="connsiteY2664" fmla="*/ 815037 h 1369933"/>
              <a:gd name="connsiteX2665" fmla="*/ 281623 w 1178481"/>
              <a:gd name="connsiteY2665" fmla="*/ 814733 h 1369933"/>
              <a:gd name="connsiteX2666" fmla="*/ 281862 w 1178481"/>
              <a:gd name="connsiteY2666" fmla="*/ 814733 h 1369933"/>
              <a:gd name="connsiteX2667" fmla="*/ 281862 w 1178481"/>
              <a:gd name="connsiteY2667" fmla="*/ 814457 h 1369933"/>
              <a:gd name="connsiteX2668" fmla="*/ 282102 w 1178481"/>
              <a:gd name="connsiteY2668" fmla="*/ 814457 h 1369933"/>
              <a:gd name="connsiteX2669" fmla="*/ 282102 w 1178481"/>
              <a:gd name="connsiteY2669" fmla="*/ 814154 h 1369933"/>
              <a:gd name="connsiteX2670" fmla="*/ 282339 w 1178481"/>
              <a:gd name="connsiteY2670" fmla="*/ 814154 h 1369933"/>
              <a:gd name="connsiteX2671" fmla="*/ 282579 w 1178481"/>
              <a:gd name="connsiteY2671" fmla="*/ 814154 h 1369933"/>
              <a:gd name="connsiteX2672" fmla="*/ 282579 w 1178481"/>
              <a:gd name="connsiteY2672" fmla="*/ 814457 h 1369933"/>
              <a:gd name="connsiteX2673" fmla="*/ 282816 w 1178481"/>
              <a:gd name="connsiteY2673" fmla="*/ 814457 h 1369933"/>
              <a:gd name="connsiteX2674" fmla="*/ 282816 w 1178481"/>
              <a:gd name="connsiteY2674" fmla="*/ 814154 h 1369933"/>
              <a:gd name="connsiteX2675" fmla="*/ 283056 w 1178481"/>
              <a:gd name="connsiteY2675" fmla="*/ 814457 h 1369933"/>
              <a:gd name="connsiteX2676" fmla="*/ 283292 w 1178481"/>
              <a:gd name="connsiteY2676" fmla="*/ 814733 h 1369933"/>
              <a:gd name="connsiteX2677" fmla="*/ 283532 w 1178481"/>
              <a:gd name="connsiteY2677" fmla="*/ 814457 h 1369933"/>
              <a:gd name="connsiteX2678" fmla="*/ 283292 w 1178481"/>
              <a:gd name="connsiteY2678" fmla="*/ 814457 h 1369933"/>
              <a:gd name="connsiteX2679" fmla="*/ 283532 w 1178481"/>
              <a:gd name="connsiteY2679" fmla="*/ 814154 h 1369933"/>
              <a:gd name="connsiteX2680" fmla="*/ 284486 w 1178481"/>
              <a:gd name="connsiteY2680" fmla="*/ 814154 h 1369933"/>
              <a:gd name="connsiteX2681" fmla="*/ 284723 w 1178481"/>
              <a:gd name="connsiteY2681" fmla="*/ 813850 h 1369933"/>
              <a:gd name="connsiteX2682" fmla="*/ 284723 w 1178481"/>
              <a:gd name="connsiteY2682" fmla="*/ 813547 h 1369933"/>
              <a:gd name="connsiteX2683" fmla="*/ 284486 w 1178481"/>
              <a:gd name="connsiteY2683" fmla="*/ 812057 h 1369933"/>
              <a:gd name="connsiteX2684" fmla="*/ 284009 w 1178481"/>
              <a:gd name="connsiteY2684" fmla="*/ 811781 h 1369933"/>
              <a:gd name="connsiteX2685" fmla="*/ 283769 w 1178481"/>
              <a:gd name="connsiteY2685" fmla="*/ 810872 h 1369933"/>
              <a:gd name="connsiteX2686" fmla="*/ 284009 w 1178481"/>
              <a:gd name="connsiteY2686" fmla="*/ 810872 h 1369933"/>
              <a:gd name="connsiteX2687" fmla="*/ 284246 w 1178481"/>
              <a:gd name="connsiteY2687" fmla="*/ 810596 h 1369933"/>
              <a:gd name="connsiteX2688" fmla="*/ 284009 w 1178481"/>
              <a:gd name="connsiteY2688" fmla="*/ 809106 h 1369933"/>
              <a:gd name="connsiteX2689" fmla="*/ 284009 w 1178481"/>
              <a:gd name="connsiteY2689" fmla="*/ 808802 h 1369933"/>
              <a:gd name="connsiteX2690" fmla="*/ 282816 w 1178481"/>
              <a:gd name="connsiteY2690" fmla="*/ 807919 h 1369933"/>
              <a:gd name="connsiteX2691" fmla="*/ 282102 w 1178481"/>
              <a:gd name="connsiteY2691" fmla="*/ 807616 h 1369933"/>
              <a:gd name="connsiteX2692" fmla="*/ 281862 w 1178481"/>
              <a:gd name="connsiteY2692" fmla="*/ 808195 h 1369933"/>
              <a:gd name="connsiteX2693" fmla="*/ 281623 w 1178481"/>
              <a:gd name="connsiteY2693" fmla="*/ 808499 h 1369933"/>
              <a:gd name="connsiteX2694" fmla="*/ 281623 w 1178481"/>
              <a:gd name="connsiteY2694" fmla="*/ 808802 h 1369933"/>
              <a:gd name="connsiteX2695" fmla="*/ 280432 w 1178481"/>
              <a:gd name="connsiteY2695" fmla="*/ 807919 h 1369933"/>
              <a:gd name="connsiteX2696" fmla="*/ 280192 w 1178481"/>
              <a:gd name="connsiteY2696" fmla="*/ 807616 h 1369933"/>
              <a:gd name="connsiteX2697" fmla="*/ 279478 w 1178481"/>
              <a:gd name="connsiteY2697" fmla="*/ 807312 h 1369933"/>
              <a:gd name="connsiteX2698" fmla="*/ 279478 w 1178481"/>
              <a:gd name="connsiteY2698" fmla="*/ 807010 h 1369933"/>
              <a:gd name="connsiteX2699" fmla="*/ 279478 w 1178481"/>
              <a:gd name="connsiteY2699" fmla="*/ 806734 h 1369933"/>
              <a:gd name="connsiteX2700" fmla="*/ 279238 w 1178481"/>
              <a:gd name="connsiteY2700" fmla="*/ 806431 h 1369933"/>
              <a:gd name="connsiteX2701" fmla="*/ 279001 w 1178481"/>
              <a:gd name="connsiteY2701" fmla="*/ 806431 h 1369933"/>
              <a:gd name="connsiteX2702" fmla="*/ 278761 w 1178481"/>
              <a:gd name="connsiteY2702" fmla="*/ 805824 h 1369933"/>
              <a:gd name="connsiteX2703" fmla="*/ 279001 w 1178481"/>
              <a:gd name="connsiteY2703" fmla="*/ 805824 h 1369933"/>
              <a:gd name="connsiteX2704" fmla="*/ 279238 w 1178481"/>
              <a:gd name="connsiteY2704" fmla="*/ 805824 h 1369933"/>
              <a:gd name="connsiteX2705" fmla="*/ 279238 w 1178481"/>
              <a:gd name="connsiteY2705" fmla="*/ 805520 h 1369933"/>
              <a:gd name="connsiteX2706" fmla="*/ 279478 w 1178481"/>
              <a:gd name="connsiteY2706" fmla="*/ 805244 h 1369933"/>
              <a:gd name="connsiteX2707" fmla="*/ 279955 w 1178481"/>
              <a:gd name="connsiteY2707" fmla="*/ 805520 h 1369933"/>
              <a:gd name="connsiteX2708" fmla="*/ 280192 w 1178481"/>
              <a:gd name="connsiteY2708" fmla="*/ 804941 h 1369933"/>
              <a:gd name="connsiteX2709" fmla="*/ 280432 w 1178481"/>
              <a:gd name="connsiteY2709" fmla="*/ 804334 h 1369933"/>
              <a:gd name="connsiteX2710" fmla="*/ 280432 w 1178481"/>
              <a:gd name="connsiteY2710" fmla="*/ 804059 h 1369933"/>
              <a:gd name="connsiteX2711" fmla="*/ 280669 w 1178481"/>
              <a:gd name="connsiteY2711" fmla="*/ 803147 h 1369933"/>
              <a:gd name="connsiteX2712" fmla="*/ 280669 w 1178481"/>
              <a:gd name="connsiteY2712" fmla="*/ 802569 h 1369933"/>
              <a:gd name="connsiteX2713" fmla="*/ 280908 w 1178481"/>
              <a:gd name="connsiteY2713" fmla="*/ 801658 h 1369933"/>
              <a:gd name="connsiteX2714" fmla="*/ 281146 w 1178481"/>
              <a:gd name="connsiteY2714" fmla="*/ 801658 h 1369933"/>
              <a:gd name="connsiteX2715" fmla="*/ 281862 w 1178481"/>
              <a:gd name="connsiteY2715" fmla="*/ 801658 h 1369933"/>
              <a:gd name="connsiteX2716" fmla="*/ 282102 w 1178481"/>
              <a:gd name="connsiteY2716" fmla="*/ 801658 h 1369933"/>
              <a:gd name="connsiteX2717" fmla="*/ 282579 w 1178481"/>
              <a:gd name="connsiteY2717" fmla="*/ 801079 h 1369933"/>
              <a:gd name="connsiteX2718" fmla="*/ 283056 w 1178481"/>
              <a:gd name="connsiteY2718" fmla="*/ 800472 h 1369933"/>
              <a:gd name="connsiteX2719" fmla="*/ 283056 w 1178481"/>
              <a:gd name="connsiteY2719" fmla="*/ 799894 h 1369933"/>
              <a:gd name="connsiteX2720" fmla="*/ 283292 w 1178481"/>
              <a:gd name="connsiteY2720" fmla="*/ 799286 h 1369933"/>
              <a:gd name="connsiteX2721" fmla="*/ 283292 w 1178481"/>
              <a:gd name="connsiteY2721" fmla="*/ 798100 h 1369933"/>
              <a:gd name="connsiteX2722" fmla="*/ 283532 w 1178481"/>
              <a:gd name="connsiteY2722" fmla="*/ 797797 h 1369933"/>
              <a:gd name="connsiteX2723" fmla="*/ 284246 w 1178481"/>
              <a:gd name="connsiteY2723" fmla="*/ 797797 h 1369933"/>
              <a:gd name="connsiteX2724" fmla="*/ 284963 w 1178481"/>
              <a:gd name="connsiteY2724" fmla="*/ 798100 h 1369933"/>
              <a:gd name="connsiteX2725" fmla="*/ 285200 w 1178481"/>
              <a:gd name="connsiteY2725" fmla="*/ 798404 h 1369933"/>
              <a:gd name="connsiteX2726" fmla="*/ 285440 w 1178481"/>
              <a:gd name="connsiteY2726" fmla="*/ 798983 h 1369933"/>
              <a:gd name="connsiteX2727" fmla="*/ 285917 w 1178481"/>
              <a:gd name="connsiteY2727" fmla="*/ 799286 h 1369933"/>
              <a:gd name="connsiteX2728" fmla="*/ 285917 w 1178481"/>
              <a:gd name="connsiteY2728" fmla="*/ 799590 h 1369933"/>
              <a:gd name="connsiteX2729" fmla="*/ 286394 w 1178481"/>
              <a:gd name="connsiteY2729" fmla="*/ 799894 h 1369933"/>
              <a:gd name="connsiteX2730" fmla="*/ 286631 w 1178481"/>
              <a:gd name="connsiteY2730" fmla="*/ 799894 h 1369933"/>
              <a:gd name="connsiteX2731" fmla="*/ 287348 w 1178481"/>
              <a:gd name="connsiteY2731" fmla="*/ 799894 h 1369933"/>
              <a:gd name="connsiteX2732" fmla="*/ 287585 w 1178481"/>
              <a:gd name="connsiteY2732" fmla="*/ 800472 h 1369933"/>
              <a:gd name="connsiteX2733" fmla="*/ 287825 w 1178481"/>
              <a:gd name="connsiteY2733" fmla="*/ 800775 h 1369933"/>
              <a:gd name="connsiteX2734" fmla="*/ 288061 w 1178481"/>
              <a:gd name="connsiteY2734" fmla="*/ 801079 h 1369933"/>
              <a:gd name="connsiteX2735" fmla="*/ 288061 w 1178481"/>
              <a:gd name="connsiteY2735" fmla="*/ 801382 h 1369933"/>
              <a:gd name="connsiteX2736" fmla="*/ 288301 w 1178481"/>
              <a:gd name="connsiteY2736" fmla="*/ 801658 h 1369933"/>
              <a:gd name="connsiteX2737" fmla="*/ 288538 w 1178481"/>
              <a:gd name="connsiteY2737" fmla="*/ 801658 h 1369933"/>
              <a:gd name="connsiteX2738" fmla="*/ 289015 w 1178481"/>
              <a:gd name="connsiteY2738" fmla="*/ 801962 h 1369933"/>
              <a:gd name="connsiteX2739" fmla="*/ 289015 w 1178481"/>
              <a:gd name="connsiteY2739" fmla="*/ 802265 h 1369933"/>
              <a:gd name="connsiteX2740" fmla="*/ 289015 w 1178481"/>
              <a:gd name="connsiteY2740" fmla="*/ 802845 h 1369933"/>
              <a:gd name="connsiteX2741" fmla="*/ 289255 w 1178481"/>
              <a:gd name="connsiteY2741" fmla="*/ 802845 h 1369933"/>
              <a:gd name="connsiteX2742" fmla="*/ 290209 w 1178481"/>
              <a:gd name="connsiteY2742" fmla="*/ 802845 h 1369933"/>
              <a:gd name="connsiteX2743" fmla="*/ 290923 w 1178481"/>
              <a:gd name="connsiteY2743" fmla="*/ 802569 h 1369933"/>
              <a:gd name="connsiteX2744" fmla="*/ 292356 w 1178481"/>
              <a:gd name="connsiteY2744" fmla="*/ 801382 h 1369933"/>
              <a:gd name="connsiteX2745" fmla="*/ 292592 w 1178481"/>
              <a:gd name="connsiteY2745" fmla="*/ 801079 h 1369933"/>
              <a:gd name="connsiteX2746" fmla="*/ 293309 w 1178481"/>
              <a:gd name="connsiteY2746" fmla="*/ 800169 h 1369933"/>
              <a:gd name="connsiteX2747" fmla="*/ 294263 w 1178481"/>
              <a:gd name="connsiteY2747" fmla="*/ 798707 h 1369933"/>
              <a:gd name="connsiteX2748" fmla="*/ 295454 w 1178481"/>
              <a:gd name="connsiteY2748" fmla="*/ 796610 h 1369933"/>
              <a:gd name="connsiteX2749" fmla="*/ 296408 w 1178481"/>
              <a:gd name="connsiteY2749" fmla="*/ 794818 h 1369933"/>
              <a:gd name="connsiteX2750" fmla="*/ 296648 w 1178481"/>
              <a:gd name="connsiteY2750" fmla="*/ 793632 h 1369933"/>
              <a:gd name="connsiteX2751" fmla="*/ 297601 w 1178481"/>
              <a:gd name="connsiteY2751" fmla="*/ 791260 h 1369933"/>
              <a:gd name="connsiteX2752" fmla="*/ 298078 w 1178481"/>
              <a:gd name="connsiteY2752" fmla="*/ 787977 h 1369933"/>
              <a:gd name="connsiteX2753" fmla="*/ 298078 w 1178481"/>
              <a:gd name="connsiteY2753" fmla="*/ 787702 h 1369933"/>
              <a:gd name="connsiteX2754" fmla="*/ 298315 w 1178481"/>
              <a:gd name="connsiteY2754" fmla="*/ 787095 h 1369933"/>
              <a:gd name="connsiteX2755" fmla="*/ 298315 w 1178481"/>
              <a:gd name="connsiteY2755" fmla="*/ 786791 h 1369933"/>
              <a:gd name="connsiteX2756" fmla="*/ 298315 w 1178481"/>
              <a:gd name="connsiteY2756" fmla="*/ 784998 h 1369933"/>
              <a:gd name="connsiteX2757" fmla="*/ 298555 w 1178481"/>
              <a:gd name="connsiteY2757" fmla="*/ 781440 h 1369933"/>
              <a:gd name="connsiteX2758" fmla="*/ 299509 w 1178481"/>
              <a:gd name="connsiteY2758" fmla="*/ 777854 h 1369933"/>
              <a:gd name="connsiteX2759" fmla="*/ 299746 w 1178481"/>
              <a:gd name="connsiteY2759" fmla="*/ 776364 h 1369933"/>
              <a:gd name="connsiteX2760" fmla="*/ 299986 w 1178481"/>
              <a:gd name="connsiteY2760" fmla="*/ 775786 h 1369933"/>
              <a:gd name="connsiteX2761" fmla="*/ 300463 w 1178481"/>
              <a:gd name="connsiteY2761" fmla="*/ 773992 h 1369933"/>
              <a:gd name="connsiteX2762" fmla="*/ 300463 w 1178481"/>
              <a:gd name="connsiteY2762" fmla="*/ 773385 h 1369933"/>
              <a:gd name="connsiteX2763" fmla="*/ 300223 w 1178481"/>
              <a:gd name="connsiteY2763" fmla="*/ 772806 h 1369933"/>
              <a:gd name="connsiteX2764" fmla="*/ 300223 w 1178481"/>
              <a:gd name="connsiteY2764" fmla="*/ 772199 h 1369933"/>
              <a:gd name="connsiteX2765" fmla="*/ 299269 w 1178481"/>
              <a:gd name="connsiteY2765" fmla="*/ 770406 h 1369933"/>
              <a:gd name="connsiteX2766" fmla="*/ 298792 w 1178481"/>
              <a:gd name="connsiteY2766" fmla="*/ 769220 h 1369933"/>
              <a:gd name="connsiteX2767" fmla="*/ 298792 w 1178481"/>
              <a:gd name="connsiteY2767" fmla="*/ 768917 h 1369933"/>
              <a:gd name="connsiteX2768" fmla="*/ 298078 w 1178481"/>
              <a:gd name="connsiteY2768" fmla="*/ 767428 h 1369933"/>
              <a:gd name="connsiteX2769" fmla="*/ 298078 w 1178481"/>
              <a:gd name="connsiteY2769" fmla="*/ 767124 h 1369933"/>
              <a:gd name="connsiteX2770" fmla="*/ 295931 w 1178481"/>
              <a:gd name="connsiteY2770" fmla="*/ 762959 h 1369933"/>
              <a:gd name="connsiteX2771" fmla="*/ 294740 w 1178481"/>
              <a:gd name="connsiteY2771" fmla="*/ 760559 h 1369933"/>
              <a:gd name="connsiteX2772" fmla="*/ 292832 w 1178481"/>
              <a:gd name="connsiteY2772" fmla="*/ 756973 h 1369933"/>
              <a:gd name="connsiteX2773" fmla="*/ 292116 w 1178481"/>
              <a:gd name="connsiteY2773" fmla="*/ 755483 h 1369933"/>
              <a:gd name="connsiteX2774" fmla="*/ 291879 w 1178481"/>
              <a:gd name="connsiteY2774" fmla="*/ 755207 h 1369933"/>
              <a:gd name="connsiteX2775" fmla="*/ 291402 w 1178481"/>
              <a:gd name="connsiteY2775" fmla="*/ 754905 h 1369933"/>
              <a:gd name="connsiteX2776" fmla="*/ 289969 w 1178481"/>
              <a:gd name="connsiteY2776" fmla="*/ 752808 h 1369933"/>
              <a:gd name="connsiteX2777" fmla="*/ 288301 w 1178481"/>
              <a:gd name="connsiteY2777" fmla="*/ 751319 h 1369933"/>
              <a:gd name="connsiteX2778" fmla="*/ 287108 w 1178481"/>
              <a:gd name="connsiteY2778" fmla="*/ 750409 h 1369933"/>
              <a:gd name="connsiteX2779" fmla="*/ 286871 w 1178481"/>
              <a:gd name="connsiteY2779" fmla="*/ 750133 h 1369933"/>
              <a:gd name="connsiteX2780" fmla="*/ 286394 w 1178481"/>
              <a:gd name="connsiteY2780" fmla="*/ 750133 h 1369933"/>
              <a:gd name="connsiteX2781" fmla="*/ 285677 w 1178481"/>
              <a:gd name="connsiteY2781" fmla="*/ 749526 h 1369933"/>
              <a:gd name="connsiteX2782" fmla="*/ 284723 w 1178481"/>
              <a:gd name="connsiteY2782" fmla="*/ 749222 h 1369933"/>
              <a:gd name="connsiteX2783" fmla="*/ 284486 w 1178481"/>
              <a:gd name="connsiteY2783" fmla="*/ 748919 h 1369933"/>
              <a:gd name="connsiteX2784" fmla="*/ 284246 w 1178481"/>
              <a:gd name="connsiteY2784" fmla="*/ 748919 h 1369933"/>
              <a:gd name="connsiteX2785" fmla="*/ 284009 w 1178481"/>
              <a:gd name="connsiteY2785" fmla="*/ 748919 h 1369933"/>
              <a:gd name="connsiteX2786" fmla="*/ 283769 w 1178481"/>
              <a:gd name="connsiteY2786" fmla="*/ 748919 h 1369933"/>
              <a:gd name="connsiteX2787" fmla="*/ 283292 w 1178481"/>
              <a:gd name="connsiteY2787" fmla="*/ 748919 h 1369933"/>
              <a:gd name="connsiteX2788" fmla="*/ 281862 w 1178481"/>
              <a:gd name="connsiteY2788" fmla="*/ 749829 h 1369933"/>
              <a:gd name="connsiteX2789" fmla="*/ 281385 w 1178481"/>
              <a:gd name="connsiteY2789" fmla="*/ 750409 h 1369933"/>
              <a:gd name="connsiteX2790" fmla="*/ 280192 w 1178481"/>
              <a:gd name="connsiteY2790" fmla="*/ 751319 h 1369933"/>
              <a:gd name="connsiteX2791" fmla="*/ 279955 w 1178481"/>
              <a:gd name="connsiteY2791" fmla="*/ 751623 h 1369933"/>
              <a:gd name="connsiteX2792" fmla="*/ 279478 w 1178481"/>
              <a:gd name="connsiteY2792" fmla="*/ 752201 h 1369933"/>
              <a:gd name="connsiteX2793" fmla="*/ 279238 w 1178481"/>
              <a:gd name="connsiteY2793" fmla="*/ 752201 h 1369933"/>
              <a:gd name="connsiteX2794" fmla="*/ 279001 w 1178481"/>
              <a:gd name="connsiteY2794" fmla="*/ 752201 h 1369933"/>
              <a:gd name="connsiteX2795" fmla="*/ 278048 w 1178481"/>
              <a:gd name="connsiteY2795" fmla="*/ 751623 h 1369933"/>
              <a:gd name="connsiteX2796" fmla="*/ 277808 w 1178481"/>
              <a:gd name="connsiteY2796" fmla="*/ 751623 h 1369933"/>
              <a:gd name="connsiteX2797" fmla="*/ 277094 w 1178481"/>
              <a:gd name="connsiteY2797" fmla="*/ 751623 h 1369933"/>
              <a:gd name="connsiteX2798" fmla="*/ 276140 w 1178481"/>
              <a:gd name="connsiteY2798" fmla="*/ 751319 h 1369933"/>
              <a:gd name="connsiteX2799" fmla="*/ 275900 w 1178481"/>
              <a:gd name="connsiteY2799" fmla="*/ 751319 h 1369933"/>
              <a:gd name="connsiteX2800" fmla="*/ 275423 w 1178481"/>
              <a:gd name="connsiteY2800" fmla="*/ 751319 h 1369933"/>
              <a:gd name="connsiteX2801" fmla="*/ 274709 w 1178481"/>
              <a:gd name="connsiteY2801" fmla="*/ 751015 h 1369933"/>
              <a:gd name="connsiteX2802" fmla="*/ 273516 w 1178481"/>
              <a:gd name="connsiteY2802" fmla="*/ 751319 h 1369933"/>
              <a:gd name="connsiteX2803" fmla="*/ 273279 w 1178481"/>
              <a:gd name="connsiteY2803" fmla="*/ 751623 h 1369933"/>
              <a:gd name="connsiteX2804" fmla="*/ 273279 w 1178481"/>
              <a:gd name="connsiteY2804" fmla="*/ 752201 h 1369933"/>
              <a:gd name="connsiteX2805" fmla="*/ 273039 w 1178481"/>
              <a:gd name="connsiteY2805" fmla="*/ 752808 h 1369933"/>
              <a:gd name="connsiteX2806" fmla="*/ 272085 w 1178481"/>
              <a:gd name="connsiteY2806" fmla="*/ 752504 h 1369933"/>
              <a:gd name="connsiteX2807" fmla="*/ 271608 w 1178481"/>
              <a:gd name="connsiteY2807" fmla="*/ 752504 h 1369933"/>
              <a:gd name="connsiteX2808" fmla="*/ 271369 w 1178481"/>
              <a:gd name="connsiteY2808" fmla="*/ 752504 h 1369933"/>
              <a:gd name="connsiteX2809" fmla="*/ 271369 w 1178481"/>
              <a:gd name="connsiteY2809" fmla="*/ 752808 h 1369933"/>
              <a:gd name="connsiteX2810" fmla="*/ 270892 w 1178481"/>
              <a:gd name="connsiteY2810" fmla="*/ 752808 h 1369933"/>
              <a:gd name="connsiteX2811" fmla="*/ 270415 w 1178481"/>
              <a:gd name="connsiteY2811" fmla="*/ 753111 h 1369933"/>
              <a:gd name="connsiteX2812" fmla="*/ 268748 w 1178481"/>
              <a:gd name="connsiteY2812" fmla="*/ 753111 h 1369933"/>
              <a:gd name="connsiteX2813" fmla="*/ 268271 w 1178481"/>
              <a:gd name="connsiteY2813" fmla="*/ 753111 h 1369933"/>
              <a:gd name="connsiteX2814" fmla="*/ 267794 w 1178481"/>
              <a:gd name="connsiteY2814" fmla="*/ 753111 h 1369933"/>
              <a:gd name="connsiteX2815" fmla="*/ 267554 w 1178481"/>
              <a:gd name="connsiteY2815" fmla="*/ 752808 h 1369933"/>
              <a:gd name="connsiteX2816" fmla="*/ 267317 w 1178481"/>
              <a:gd name="connsiteY2816" fmla="*/ 752504 h 1369933"/>
              <a:gd name="connsiteX2817" fmla="*/ 266363 w 1178481"/>
              <a:gd name="connsiteY2817" fmla="*/ 752504 h 1369933"/>
              <a:gd name="connsiteX2818" fmla="*/ 264216 w 1178481"/>
              <a:gd name="connsiteY2818" fmla="*/ 752201 h 1369933"/>
              <a:gd name="connsiteX2819" fmla="*/ 262546 w 1178481"/>
              <a:gd name="connsiteY2819" fmla="*/ 751015 h 1369933"/>
              <a:gd name="connsiteX2820" fmla="*/ 262069 w 1178481"/>
              <a:gd name="connsiteY2820" fmla="*/ 750711 h 1369933"/>
              <a:gd name="connsiteX2821" fmla="*/ 261831 w 1178481"/>
              <a:gd name="connsiteY2821" fmla="*/ 751015 h 1369933"/>
              <a:gd name="connsiteX2822" fmla="*/ 260638 w 1178481"/>
              <a:gd name="connsiteY2822" fmla="*/ 750409 h 1369933"/>
              <a:gd name="connsiteX2823" fmla="*/ 260638 w 1178481"/>
              <a:gd name="connsiteY2823" fmla="*/ 749829 h 1369933"/>
              <a:gd name="connsiteX2824" fmla="*/ 260161 w 1178481"/>
              <a:gd name="connsiteY2824" fmla="*/ 749222 h 1369933"/>
              <a:gd name="connsiteX2825" fmla="*/ 258731 w 1178481"/>
              <a:gd name="connsiteY2825" fmla="*/ 749222 h 1369933"/>
              <a:gd name="connsiteX2826" fmla="*/ 258494 w 1178481"/>
              <a:gd name="connsiteY2826" fmla="*/ 748615 h 1369933"/>
              <a:gd name="connsiteX2827" fmla="*/ 257540 w 1178481"/>
              <a:gd name="connsiteY2827" fmla="*/ 747429 h 1369933"/>
              <a:gd name="connsiteX2828" fmla="*/ 256823 w 1178481"/>
              <a:gd name="connsiteY2828" fmla="*/ 747429 h 1369933"/>
              <a:gd name="connsiteX2829" fmla="*/ 256823 w 1178481"/>
              <a:gd name="connsiteY2829" fmla="*/ 747126 h 1369933"/>
              <a:gd name="connsiteX2830" fmla="*/ 256109 w 1178481"/>
              <a:gd name="connsiteY2830" fmla="*/ 746547 h 1369933"/>
              <a:gd name="connsiteX2831" fmla="*/ 255156 w 1178481"/>
              <a:gd name="connsiteY2831" fmla="*/ 745940 h 1369933"/>
              <a:gd name="connsiteX2832" fmla="*/ 254916 w 1178481"/>
              <a:gd name="connsiteY2832" fmla="*/ 745637 h 1369933"/>
              <a:gd name="connsiteX2833" fmla="*/ 254916 w 1178481"/>
              <a:gd name="connsiteY2833" fmla="*/ 745333 h 1369933"/>
              <a:gd name="connsiteX2834" fmla="*/ 254679 w 1178481"/>
              <a:gd name="connsiteY2834" fmla="*/ 745030 h 1369933"/>
              <a:gd name="connsiteX2835" fmla="*/ 254202 w 1178481"/>
              <a:gd name="connsiteY2835" fmla="*/ 744754 h 1369933"/>
              <a:gd name="connsiteX2836" fmla="*/ 253722 w 1178481"/>
              <a:gd name="connsiteY2836" fmla="*/ 744450 h 1369933"/>
              <a:gd name="connsiteX2837" fmla="*/ 253008 w 1178481"/>
              <a:gd name="connsiteY2837" fmla="*/ 743843 h 1369933"/>
              <a:gd name="connsiteX2838" fmla="*/ 252531 w 1178481"/>
              <a:gd name="connsiteY2838" fmla="*/ 743843 h 1369933"/>
              <a:gd name="connsiteX2839" fmla="*/ 252054 w 1178481"/>
              <a:gd name="connsiteY2839" fmla="*/ 742961 h 1369933"/>
              <a:gd name="connsiteX2840" fmla="*/ 251338 w 1178481"/>
              <a:gd name="connsiteY2840" fmla="*/ 742658 h 1369933"/>
              <a:gd name="connsiteX2841" fmla="*/ 251338 w 1178481"/>
              <a:gd name="connsiteY2841" fmla="*/ 742354 h 1369933"/>
              <a:gd name="connsiteX2842" fmla="*/ 250624 w 1178481"/>
              <a:gd name="connsiteY2842" fmla="*/ 742051 h 1369933"/>
              <a:gd name="connsiteX2843" fmla="*/ 249908 w 1178481"/>
              <a:gd name="connsiteY2843" fmla="*/ 740257 h 1369933"/>
              <a:gd name="connsiteX2844" fmla="*/ 248240 w 1178481"/>
              <a:gd name="connsiteY2844" fmla="*/ 738162 h 1369933"/>
              <a:gd name="connsiteX2845" fmla="*/ 247286 w 1178481"/>
              <a:gd name="connsiteY2845" fmla="*/ 737279 h 1369933"/>
              <a:gd name="connsiteX2846" fmla="*/ 246333 w 1178481"/>
              <a:gd name="connsiteY2846" fmla="*/ 735485 h 1369933"/>
              <a:gd name="connsiteX2847" fmla="*/ 244662 w 1178481"/>
              <a:gd name="connsiteY2847" fmla="*/ 733086 h 1369933"/>
              <a:gd name="connsiteX2848" fmla="*/ 243468 w 1178481"/>
              <a:gd name="connsiteY2848" fmla="*/ 730989 h 1369933"/>
              <a:gd name="connsiteX2849" fmla="*/ 242754 w 1178481"/>
              <a:gd name="connsiteY2849" fmla="*/ 730382 h 1369933"/>
              <a:gd name="connsiteX2850" fmla="*/ 241085 w 1178481"/>
              <a:gd name="connsiteY2850" fmla="*/ 728893 h 1369933"/>
              <a:gd name="connsiteX2851" fmla="*/ 240371 w 1178481"/>
              <a:gd name="connsiteY2851" fmla="*/ 728893 h 1369933"/>
              <a:gd name="connsiteX2852" fmla="*/ 239177 w 1178481"/>
              <a:gd name="connsiteY2852" fmla="*/ 729197 h 1369933"/>
              <a:gd name="connsiteX2853" fmla="*/ 238463 w 1178481"/>
              <a:gd name="connsiteY2853" fmla="*/ 729500 h 1369933"/>
              <a:gd name="connsiteX2854" fmla="*/ 238223 w 1178481"/>
              <a:gd name="connsiteY2854" fmla="*/ 728893 h 1369933"/>
              <a:gd name="connsiteX2855" fmla="*/ 237509 w 1178481"/>
              <a:gd name="connsiteY2855" fmla="*/ 728893 h 1369933"/>
              <a:gd name="connsiteX2856" fmla="*/ 237509 w 1178481"/>
              <a:gd name="connsiteY2856" fmla="*/ 728286 h 1369933"/>
              <a:gd name="connsiteX2857" fmla="*/ 237509 w 1178481"/>
              <a:gd name="connsiteY2857" fmla="*/ 726797 h 1369933"/>
              <a:gd name="connsiteX2858" fmla="*/ 237509 w 1178481"/>
              <a:gd name="connsiteY2858" fmla="*/ 726190 h 1369933"/>
              <a:gd name="connsiteX2859" fmla="*/ 236793 w 1178481"/>
              <a:gd name="connsiteY2859" fmla="*/ 725611 h 1369933"/>
              <a:gd name="connsiteX2860" fmla="*/ 236793 w 1178481"/>
              <a:gd name="connsiteY2860" fmla="*/ 725004 h 1369933"/>
              <a:gd name="connsiteX2861" fmla="*/ 235839 w 1178481"/>
              <a:gd name="connsiteY2861" fmla="*/ 724701 h 1369933"/>
              <a:gd name="connsiteX2862" fmla="*/ 234885 w 1178481"/>
              <a:gd name="connsiteY2862" fmla="*/ 724094 h 1369933"/>
              <a:gd name="connsiteX2863" fmla="*/ 234885 w 1178481"/>
              <a:gd name="connsiteY2863" fmla="*/ 723514 h 1369933"/>
              <a:gd name="connsiteX2864" fmla="*/ 234645 w 1178481"/>
              <a:gd name="connsiteY2864" fmla="*/ 722300 h 1369933"/>
              <a:gd name="connsiteX2865" fmla="*/ 234168 w 1178481"/>
              <a:gd name="connsiteY2865" fmla="*/ 720812 h 1369933"/>
              <a:gd name="connsiteX2866" fmla="*/ 233691 w 1178481"/>
              <a:gd name="connsiteY2866" fmla="*/ 720508 h 1369933"/>
              <a:gd name="connsiteX2867" fmla="*/ 232738 w 1178481"/>
              <a:gd name="connsiteY2867" fmla="*/ 719598 h 1369933"/>
              <a:gd name="connsiteX2868" fmla="*/ 232024 w 1178481"/>
              <a:gd name="connsiteY2868" fmla="*/ 719322 h 1369933"/>
              <a:gd name="connsiteX2869" fmla="*/ 231547 w 1178481"/>
              <a:gd name="connsiteY2869" fmla="*/ 719322 h 1369933"/>
              <a:gd name="connsiteX2870" fmla="*/ 231070 w 1178481"/>
              <a:gd name="connsiteY2870" fmla="*/ 719598 h 1369933"/>
              <a:gd name="connsiteX2871" fmla="*/ 230593 w 1178481"/>
              <a:gd name="connsiteY2871" fmla="*/ 719018 h 1369933"/>
              <a:gd name="connsiteX2872" fmla="*/ 230593 w 1178481"/>
              <a:gd name="connsiteY2872" fmla="*/ 718108 h 1369933"/>
              <a:gd name="connsiteX2873" fmla="*/ 229877 w 1178481"/>
              <a:gd name="connsiteY2873" fmla="*/ 717501 h 1369933"/>
              <a:gd name="connsiteX2874" fmla="*/ 229400 w 1178481"/>
              <a:gd name="connsiteY2874" fmla="*/ 714826 h 1369933"/>
              <a:gd name="connsiteX2875" fmla="*/ 229640 w 1178481"/>
              <a:gd name="connsiteY2875" fmla="*/ 714219 h 1369933"/>
              <a:gd name="connsiteX2876" fmla="*/ 229400 w 1178481"/>
              <a:gd name="connsiteY2876" fmla="*/ 713308 h 1369933"/>
              <a:gd name="connsiteX2877" fmla="*/ 228686 w 1178481"/>
              <a:gd name="connsiteY2877" fmla="*/ 712123 h 1369933"/>
              <a:gd name="connsiteX2878" fmla="*/ 228210 w 1178481"/>
              <a:gd name="connsiteY2878" fmla="*/ 710909 h 1369933"/>
              <a:gd name="connsiteX2879" fmla="*/ 228210 w 1178481"/>
              <a:gd name="connsiteY2879" fmla="*/ 710026 h 1369933"/>
              <a:gd name="connsiteX2880" fmla="*/ 229163 w 1178481"/>
              <a:gd name="connsiteY2880" fmla="*/ 707627 h 1369933"/>
              <a:gd name="connsiteX2881" fmla="*/ 229640 w 1178481"/>
              <a:gd name="connsiteY2881" fmla="*/ 702827 h 1369933"/>
              <a:gd name="connsiteX2882" fmla="*/ 229877 w 1178481"/>
              <a:gd name="connsiteY2882" fmla="*/ 701034 h 1369933"/>
              <a:gd name="connsiteX2883" fmla="*/ 229877 w 1178481"/>
              <a:gd name="connsiteY2883" fmla="*/ 700730 h 1369933"/>
              <a:gd name="connsiteX2884" fmla="*/ 229877 w 1178481"/>
              <a:gd name="connsiteY2884" fmla="*/ 700123 h 1369933"/>
              <a:gd name="connsiteX2885" fmla="*/ 230117 w 1178481"/>
              <a:gd name="connsiteY2885" fmla="*/ 697117 h 1369933"/>
              <a:gd name="connsiteX2886" fmla="*/ 230354 w 1178481"/>
              <a:gd name="connsiteY2886" fmla="*/ 694111 h 1369933"/>
              <a:gd name="connsiteX2887" fmla="*/ 229400 w 1178481"/>
              <a:gd name="connsiteY2887" fmla="*/ 693228 h 1369933"/>
              <a:gd name="connsiteX2888" fmla="*/ 229400 w 1178481"/>
              <a:gd name="connsiteY2888" fmla="*/ 691710 h 1369933"/>
              <a:gd name="connsiteX2889" fmla="*/ 229163 w 1178481"/>
              <a:gd name="connsiteY2889" fmla="*/ 691710 h 1369933"/>
              <a:gd name="connsiteX2890" fmla="*/ 227733 w 1178481"/>
              <a:gd name="connsiteY2890" fmla="*/ 689311 h 1369933"/>
              <a:gd name="connsiteX2891" fmla="*/ 227733 w 1178481"/>
              <a:gd name="connsiteY2891" fmla="*/ 687821 h 1369933"/>
              <a:gd name="connsiteX2892" fmla="*/ 227016 w 1178481"/>
              <a:gd name="connsiteY2892" fmla="*/ 687214 h 1369933"/>
              <a:gd name="connsiteX2893" fmla="*/ 227256 w 1178481"/>
              <a:gd name="connsiteY2893" fmla="*/ 686607 h 1369933"/>
              <a:gd name="connsiteX2894" fmla="*/ 226779 w 1178481"/>
              <a:gd name="connsiteY2894" fmla="*/ 686304 h 1369933"/>
              <a:gd name="connsiteX2895" fmla="*/ 226539 w 1178481"/>
              <a:gd name="connsiteY2895" fmla="*/ 685725 h 1369933"/>
              <a:gd name="connsiteX2896" fmla="*/ 226302 w 1178481"/>
              <a:gd name="connsiteY2896" fmla="*/ 685119 h 1369933"/>
              <a:gd name="connsiteX2897" fmla="*/ 226062 w 1178481"/>
              <a:gd name="connsiteY2897" fmla="*/ 684512 h 1369933"/>
              <a:gd name="connsiteX2898" fmla="*/ 225825 w 1178481"/>
              <a:gd name="connsiteY2898" fmla="*/ 684208 h 1369933"/>
              <a:gd name="connsiteX2899" fmla="*/ 225825 w 1178481"/>
              <a:gd name="connsiteY2899" fmla="*/ 683905 h 1369933"/>
              <a:gd name="connsiteX2900" fmla="*/ 225585 w 1178481"/>
              <a:gd name="connsiteY2900" fmla="*/ 683298 h 1369933"/>
              <a:gd name="connsiteX2901" fmla="*/ 225345 w 1178481"/>
              <a:gd name="connsiteY2901" fmla="*/ 682994 h 1369933"/>
              <a:gd name="connsiteX2902" fmla="*/ 225108 w 1178481"/>
              <a:gd name="connsiteY2902" fmla="*/ 680595 h 1369933"/>
              <a:gd name="connsiteX2903" fmla="*/ 225108 w 1178481"/>
              <a:gd name="connsiteY2903" fmla="*/ 680291 h 1369933"/>
              <a:gd name="connsiteX2904" fmla="*/ 225108 w 1178481"/>
              <a:gd name="connsiteY2904" fmla="*/ 679105 h 1369933"/>
              <a:gd name="connsiteX2905" fmla="*/ 224868 w 1178481"/>
              <a:gd name="connsiteY2905" fmla="*/ 678802 h 1369933"/>
              <a:gd name="connsiteX2906" fmla="*/ 224391 w 1178481"/>
              <a:gd name="connsiteY2906" fmla="*/ 676402 h 1369933"/>
              <a:gd name="connsiteX2907" fmla="*/ 223677 w 1178481"/>
              <a:gd name="connsiteY2907" fmla="*/ 674885 h 1369933"/>
              <a:gd name="connsiteX2908" fmla="*/ 223437 w 1178481"/>
              <a:gd name="connsiteY2908" fmla="*/ 674581 h 1369933"/>
              <a:gd name="connsiteX2909" fmla="*/ 223201 w 1178481"/>
              <a:gd name="connsiteY2909" fmla="*/ 674278 h 1369933"/>
              <a:gd name="connsiteX2910" fmla="*/ 222724 w 1178481"/>
              <a:gd name="connsiteY2910" fmla="*/ 674002 h 1369933"/>
              <a:gd name="connsiteX2911" fmla="*/ 222485 w 1178481"/>
              <a:gd name="connsiteY2911" fmla="*/ 674002 h 1369933"/>
              <a:gd name="connsiteX2912" fmla="*/ 222008 w 1178481"/>
              <a:gd name="connsiteY2912" fmla="*/ 673698 h 1369933"/>
              <a:gd name="connsiteX2913" fmla="*/ 221770 w 1178481"/>
              <a:gd name="connsiteY2913" fmla="*/ 673698 h 1369933"/>
              <a:gd name="connsiteX2914" fmla="*/ 221531 w 1178481"/>
              <a:gd name="connsiteY2914" fmla="*/ 674002 h 1369933"/>
              <a:gd name="connsiteX2915" fmla="*/ 220577 w 1178481"/>
              <a:gd name="connsiteY2915" fmla="*/ 674278 h 1369933"/>
              <a:gd name="connsiteX2916" fmla="*/ 220577 w 1178481"/>
              <a:gd name="connsiteY2916" fmla="*/ 674581 h 1369933"/>
              <a:gd name="connsiteX2917" fmla="*/ 220340 w 1178481"/>
              <a:gd name="connsiteY2917" fmla="*/ 674581 h 1369933"/>
              <a:gd name="connsiteX2918" fmla="*/ 219623 w 1178481"/>
              <a:gd name="connsiteY2918" fmla="*/ 674885 h 1369933"/>
              <a:gd name="connsiteX2919" fmla="*/ 219623 w 1178481"/>
              <a:gd name="connsiteY2919" fmla="*/ 674581 h 1369933"/>
              <a:gd name="connsiteX2920" fmla="*/ 219386 w 1178481"/>
              <a:gd name="connsiteY2920" fmla="*/ 674278 h 1369933"/>
              <a:gd name="connsiteX2921" fmla="*/ 218910 w 1178481"/>
              <a:gd name="connsiteY2921" fmla="*/ 674278 h 1369933"/>
              <a:gd name="connsiteX2922" fmla="*/ 218910 w 1178481"/>
              <a:gd name="connsiteY2922" fmla="*/ 674002 h 1369933"/>
              <a:gd name="connsiteX2923" fmla="*/ 219146 w 1178481"/>
              <a:gd name="connsiteY2923" fmla="*/ 673698 h 1369933"/>
              <a:gd name="connsiteX2924" fmla="*/ 218670 w 1178481"/>
              <a:gd name="connsiteY2924" fmla="*/ 673091 h 1369933"/>
              <a:gd name="connsiteX2925" fmla="*/ 218193 w 1178481"/>
              <a:gd name="connsiteY2925" fmla="*/ 672788 h 1369933"/>
              <a:gd name="connsiteX2926" fmla="*/ 217479 w 1178481"/>
              <a:gd name="connsiteY2926" fmla="*/ 671575 h 1369933"/>
              <a:gd name="connsiteX2927" fmla="*/ 217002 w 1178481"/>
              <a:gd name="connsiteY2927" fmla="*/ 670692 h 1369933"/>
              <a:gd name="connsiteX2928" fmla="*/ 216762 w 1178481"/>
              <a:gd name="connsiteY2928" fmla="*/ 669478 h 1369933"/>
              <a:gd name="connsiteX2929" fmla="*/ 216762 w 1178481"/>
              <a:gd name="connsiteY2929" fmla="*/ 668871 h 1369933"/>
              <a:gd name="connsiteX2930" fmla="*/ 216762 w 1178481"/>
              <a:gd name="connsiteY2930" fmla="*/ 668264 h 1369933"/>
              <a:gd name="connsiteX2931" fmla="*/ 217002 w 1178481"/>
              <a:gd name="connsiteY2931" fmla="*/ 667079 h 1369933"/>
              <a:gd name="connsiteX2932" fmla="*/ 217239 w 1178481"/>
              <a:gd name="connsiteY2932" fmla="*/ 667079 h 1369933"/>
              <a:gd name="connsiteX2933" fmla="*/ 217239 w 1178481"/>
              <a:gd name="connsiteY2933" fmla="*/ 666169 h 1369933"/>
              <a:gd name="connsiteX2934" fmla="*/ 217239 w 1178481"/>
              <a:gd name="connsiteY2934" fmla="*/ 664044 h 1369933"/>
              <a:gd name="connsiteX2935" fmla="*/ 216762 w 1178481"/>
              <a:gd name="connsiteY2935" fmla="*/ 663768 h 1369933"/>
              <a:gd name="connsiteX2936" fmla="*/ 216525 w 1178481"/>
              <a:gd name="connsiteY2936" fmla="*/ 663161 h 1369933"/>
              <a:gd name="connsiteX2937" fmla="*/ 216525 w 1178481"/>
              <a:gd name="connsiteY2937" fmla="*/ 662859 h 1369933"/>
              <a:gd name="connsiteX2938" fmla="*/ 216762 w 1178481"/>
              <a:gd name="connsiteY2938" fmla="*/ 662555 h 1369933"/>
              <a:gd name="connsiteX2939" fmla="*/ 217002 w 1178481"/>
              <a:gd name="connsiteY2939" fmla="*/ 661038 h 1369933"/>
              <a:gd name="connsiteX2940" fmla="*/ 217002 w 1178481"/>
              <a:gd name="connsiteY2940" fmla="*/ 660431 h 1369933"/>
              <a:gd name="connsiteX2941" fmla="*/ 216525 w 1178481"/>
              <a:gd name="connsiteY2941" fmla="*/ 660155 h 1369933"/>
              <a:gd name="connsiteX2942" fmla="*/ 217239 w 1178481"/>
              <a:gd name="connsiteY2942" fmla="*/ 659852 h 1369933"/>
              <a:gd name="connsiteX2943" fmla="*/ 217239 w 1178481"/>
              <a:gd name="connsiteY2943" fmla="*/ 659548 h 1369933"/>
              <a:gd name="connsiteX2944" fmla="*/ 217956 w 1178481"/>
              <a:gd name="connsiteY2944" fmla="*/ 659852 h 1369933"/>
              <a:gd name="connsiteX2945" fmla="*/ 218670 w 1178481"/>
              <a:gd name="connsiteY2945" fmla="*/ 659245 h 1369933"/>
              <a:gd name="connsiteX2946" fmla="*/ 218910 w 1178481"/>
              <a:gd name="connsiteY2946" fmla="*/ 658638 h 1369933"/>
              <a:gd name="connsiteX2947" fmla="*/ 218910 w 1178481"/>
              <a:gd name="connsiteY2947" fmla="*/ 658334 h 1369933"/>
              <a:gd name="connsiteX2948" fmla="*/ 218670 w 1178481"/>
              <a:gd name="connsiteY2948" fmla="*/ 658334 h 1369933"/>
              <a:gd name="connsiteX2949" fmla="*/ 218670 w 1178481"/>
              <a:gd name="connsiteY2949" fmla="*/ 658032 h 1369933"/>
              <a:gd name="connsiteX2950" fmla="*/ 219146 w 1178481"/>
              <a:gd name="connsiteY2950" fmla="*/ 658032 h 1369933"/>
              <a:gd name="connsiteX2951" fmla="*/ 219146 w 1178481"/>
              <a:gd name="connsiteY2951" fmla="*/ 657425 h 1369933"/>
              <a:gd name="connsiteX2952" fmla="*/ 219386 w 1178481"/>
              <a:gd name="connsiteY2952" fmla="*/ 657425 h 1369933"/>
              <a:gd name="connsiteX2953" fmla="*/ 219146 w 1178481"/>
              <a:gd name="connsiteY2953" fmla="*/ 657121 h 1369933"/>
              <a:gd name="connsiteX2954" fmla="*/ 219146 w 1178481"/>
              <a:gd name="connsiteY2954" fmla="*/ 656238 h 1369933"/>
              <a:gd name="connsiteX2955" fmla="*/ 219386 w 1178481"/>
              <a:gd name="connsiteY2955" fmla="*/ 655935 h 1369933"/>
              <a:gd name="connsiteX2956" fmla="*/ 219386 w 1178481"/>
              <a:gd name="connsiteY2956" fmla="*/ 655024 h 1369933"/>
              <a:gd name="connsiteX2957" fmla="*/ 219386 w 1178481"/>
              <a:gd name="connsiteY2957" fmla="*/ 654721 h 1369933"/>
              <a:gd name="connsiteX2958" fmla="*/ 219386 w 1178481"/>
              <a:gd name="connsiteY2958" fmla="*/ 654417 h 1369933"/>
              <a:gd name="connsiteX2959" fmla="*/ 219623 w 1178481"/>
              <a:gd name="connsiteY2959" fmla="*/ 653507 h 1369933"/>
              <a:gd name="connsiteX2960" fmla="*/ 219623 w 1178481"/>
              <a:gd name="connsiteY2960" fmla="*/ 652901 h 1369933"/>
              <a:gd name="connsiteX2961" fmla="*/ 219623 w 1178481"/>
              <a:gd name="connsiteY2961" fmla="*/ 652322 h 1369933"/>
              <a:gd name="connsiteX2962" fmla="*/ 219386 w 1178481"/>
              <a:gd name="connsiteY2962" fmla="*/ 649894 h 1369933"/>
              <a:gd name="connsiteX2963" fmla="*/ 219386 w 1178481"/>
              <a:gd name="connsiteY2963" fmla="*/ 648983 h 1369933"/>
              <a:gd name="connsiteX2964" fmla="*/ 219386 w 1178481"/>
              <a:gd name="connsiteY2964" fmla="*/ 647191 h 1369933"/>
              <a:gd name="connsiteX2965" fmla="*/ 219386 w 1178481"/>
              <a:gd name="connsiteY2965" fmla="*/ 646584 h 1369933"/>
              <a:gd name="connsiteX2966" fmla="*/ 218910 w 1178481"/>
              <a:gd name="connsiteY2966" fmla="*/ 644460 h 1369933"/>
              <a:gd name="connsiteX2967" fmla="*/ 218670 w 1178481"/>
              <a:gd name="connsiteY2967" fmla="*/ 643578 h 1369933"/>
              <a:gd name="connsiteX2968" fmla="*/ 218193 w 1178481"/>
              <a:gd name="connsiteY2968" fmla="*/ 641150 h 1369933"/>
              <a:gd name="connsiteX2969" fmla="*/ 217956 w 1178481"/>
              <a:gd name="connsiteY2969" fmla="*/ 639633 h 1369933"/>
              <a:gd name="connsiteX2970" fmla="*/ 217716 w 1178481"/>
              <a:gd name="connsiteY2970" fmla="*/ 637537 h 1369933"/>
              <a:gd name="connsiteX2971" fmla="*/ 217479 w 1178481"/>
              <a:gd name="connsiteY2971" fmla="*/ 635413 h 1369933"/>
              <a:gd name="connsiteX2972" fmla="*/ 217479 w 1178481"/>
              <a:gd name="connsiteY2972" fmla="*/ 634502 h 1369933"/>
              <a:gd name="connsiteX2973" fmla="*/ 217239 w 1178481"/>
              <a:gd name="connsiteY2973" fmla="*/ 633013 h 1369933"/>
              <a:gd name="connsiteX2974" fmla="*/ 217716 w 1178481"/>
              <a:gd name="connsiteY2974" fmla="*/ 632406 h 1369933"/>
              <a:gd name="connsiteX2975" fmla="*/ 218193 w 1178481"/>
              <a:gd name="connsiteY2975" fmla="*/ 631799 h 1369933"/>
              <a:gd name="connsiteX2976" fmla="*/ 219623 w 1178481"/>
              <a:gd name="connsiteY2976" fmla="*/ 631799 h 1369933"/>
              <a:gd name="connsiteX2977" fmla="*/ 220577 w 1178481"/>
              <a:gd name="connsiteY2977" fmla="*/ 631496 h 1369933"/>
              <a:gd name="connsiteX2978" fmla="*/ 221293 w 1178481"/>
              <a:gd name="connsiteY2978" fmla="*/ 629978 h 1369933"/>
              <a:gd name="connsiteX2979" fmla="*/ 221531 w 1178481"/>
              <a:gd name="connsiteY2979" fmla="*/ 628462 h 1369933"/>
              <a:gd name="connsiteX2980" fmla="*/ 222247 w 1178481"/>
              <a:gd name="connsiteY2980" fmla="*/ 629068 h 1369933"/>
              <a:gd name="connsiteX2981" fmla="*/ 222962 w 1178481"/>
              <a:gd name="connsiteY2981" fmla="*/ 629372 h 1369933"/>
              <a:gd name="connsiteX2982" fmla="*/ 224868 w 1178481"/>
              <a:gd name="connsiteY2982" fmla="*/ 629068 h 1369933"/>
              <a:gd name="connsiteX2983" fmla="*/ 225825 w 1178481"/>
              <a:gd name="connsiteY2983" fmla="*/ 629068 h 1369933"/>
              <a:gd name="connsiteX2984" fmla="*/ 227493 w 1178481"/>
              <a:gd name="connsiteY2984" fmla="*/ 628462 h 1369933"/>
              <a:gd name="connsiteX2985" fmla="*/ 227969 w 1178481"/>
              <a:gd name="connsiteY2985" fmla="*/ 628462 h 1369933"/>
              <a:gd name="connsiteX2986" fmla="*/ 229640 w 1178481"/>
              <a:gd name="connsiteY2986" fmla="*/ 628462 h 1369933"/>
              <a:gd name="connsiteX2987" fmla="*/ 230354 w 1178481"/>
              <a:gd name="connsiteY2987" fmla="*/ 629372 h 1369933"/>
              <a:gd name="connsiteX2988" fmla="*/ 230593 w 1178481"/>
              <a:gd name="connsiteY2988" fmla="*/ 629372 h 1369933"/>
              <a:gd name="connsiteX2989" fmla="*/ 231070 w 1178481"/>
              <a:gd name="connsiteY2989" fmla="*/ 629978 h 1369933"/>
              <a:gd name="connsiteX2990" fmla="*/ 231547 w 1178481"/>
              <a:gd name="connsiteY2990" fmla="*/ 630889 h 1369933"/>
              <a:gd name="connsiteX2991" fmla="*/ 231785 w 1178481"/>
              <a:gd name="connsiteY2991" fmla="*/ 630889 h 1369933"/>
              <a:gd name="connsiteX2992" fmla="*/ 232024 w 1178481"/>
              <a:gd name="connsiteY2992" fmla="*/ 631496 h 1369933"/>
              <a:gd name="connsiteX2993" fmla="*/ 232262 w 1178481"/>
              <a:gd name="connsiteY2993" fmla="*/ 632710 h 1369933"/>
              <a:gd name="connsiteX2994" fmla="*/ 232501 w 1178481"/>
              <a:gd name="connsiteY2994" fmla="*/ 633924 h 1369933"/>
              <a:gd name="connsiteX2995" fmla="*/ 232738 w 1178481"/>
              <a:gd name="connsiteY2995" fmla="*/ 634806 h 1369933"/>
              <a:gd name="connsiteX2996" fmla="*/ 232738 w 1178481"/>
              <a:gd name="connsiteY2996" fmla="*/ 636020 h 1369933"/>
              <a:gd name="connsiteX2997" fmla="*/ 232501 w 1178481"/>
              <a:gd name="connsiteY2997" fmla="*/ 636626 h 1369933"/>
              <a:gd name="connsiteX2998" fmla="*/ 232738 w 1178481"/>
              <a:gd name="connsiteY2998" fmla="*/ 636930 h 1369933"/>
              <a:gd name="connsiteX2999" fmla="*/ 232977 w 1178481"/>
              <a:gd name="connsiteY2999" fmla="*/ 637233 h 1369933"/>
              <a:gd name="connsiteX3000" fmla="*/ 233214 w 1178481"/>
              <a:gd name="connsiteY3000" fmla="*/ 637537 h 1369933"/>
              <a:gd name="connsiteX3001" fmla="*/ 233454 w 1178481"/>
              <a:gd name="connsiteY3001" fmla="*/ 638144 h 1369933"/>
              <a:gd name="connsiteX3002" fmla="*/ 234168 w 1178481"/>
              <a:gd name="connsiteY3002" fmla="*/ 638751 h 1369933"/>
              <a:gd name="connsiteX3003" fmla="*/ 233931 w 1178481"/>
              <a:gd name="connsiteY3003" fmla="*/ 639054 h 1369933"/>
              <a:gd name="connsiteX3004" fmla="*/ 234168 w 1178481"/>
              <a:gd name="connsiteY3004" fmla="*/ 639054 h 1369933"/>
              <a:gd name="connsiteX3005" fmla="*/ 233931 w 1178481"/>
              <a:gd name="connsiteY3005" fmla="*/ 639329 h 1369933"/>
              <a:gd name="connsiteX3006" fmla="*/ 233691 w 1178481"/>
              <a:gd name="connsiteY3006" fmla="*/ 639329 h 1369933"/>
              <a:gd name="connsiteX3007" fmla="*/ 233214 w 1178481"/>
              <a:gd name="connsiteY3007" fmla="*/ 639329 h 1369933"/>
              <a:gd name="connsiteX3008" fmla="*/ 233214 w 1178481"/>
              <a:gd name="connsiteY3008" fmla="*/ 639633 h 1369933"/>
              <a:gd name="connsiteX3009" fmla="*/ 233214 w 1178481"/>
              <a:gd name="connsiteY3009" fmla="*/ 639936 h 1369933"/>
              <a:gd name="connsiteX3010" fmla="*/ 233454 w 1178481"/>
              <a:gd name="connsiteY3010" fmla="*/ 639936 h 1369933"/>
              <a:gd name="connsiteX3011" fmla="*/ 233691 w 1178481"/>
              <a:gd name="connsiteY3011" fmla="*/ 639633 h 1369933"/>
              <a:gd name="connsiteX3012" fmla="*/ 233931 w 1178481"/>
              <a:gd name="connsiteY3012" fmla="*/ 639936 h 1369933"/>
              <a:gd name="connsiteX3013" fmla="*/ 234168 w 1178481"/>
              <a:gd name="connsiteY3013" fmla="*/ 639936 h 1369933"/>
              <a:gd name="connsiteX3014" fmla="*/ 234408 w 1178481"/>
              <a:gd name="connsiteY3014" fmla="*/ 639936 h 1369933"/>
              <a:gd name="connsiteX3015" fmla="*/ 235362 w 1178481"/>
              <a:gd name="connsiteY3015" fmla="*/ 640543 h 1369933"/>
              <a:gd name="connsiteX3016" fmla="*/ 234885 w 1178481"/>
              <a:gd name="connsiteY3016" fmla="*/ 641757 h 1369933"/>
              <a:gd name="connsiteX3017" fmla="*/ 234408 w 1178481"/>
              <a:gd name="connsiteY3017" fmla="*/ 642364 h 1369933"/>
              <a:gd name="connsiteX3018" fmla="*/ 233691 w 1178481"/>
              <a:gd name="connsiteY3018" fmla="*/ 642061 h 1369933"/>
              <a:gd name="connsiteX3019" fmla="*/ 233214 w 1178481"/>
              <a:gd name="connsiteY3019" fmla="*/ 642364 h 1369933"/>
              <a:gd name="connsiteX3020" fmla="*/ 232977 w 1178481"/>
              <a:gd name="connsiteY3020" fmla="*/ 642667 h 1369933"/>
              <a:gd name="connsiteX3021" fmla="*/ 232738 w 1178481"/>
              <a:gd name="connsiteY3021" fmla="*/ 642971 h 1369933"/>
              <a:gd name="connsiteX3022" fmla="*/ 233214 w 1178481"/>
              <a:gd name="connsiteY3022" fmla="*/ 643578 h 1369933"/>
              <a:gd name="connsiteX3023" fmla="*/ 231547 w 1178481"/>
              <a:gd name="connsiteY3023" fmla="*/ 643578 h 1369933"/>
              <a:gd name="connsiteX3024" fmla="*/ 231308 w 1178481"/>
              <a:gd name="connsiteY3024" fmla="*/ 643578 h 1369933"/>
              <a:gd name="connsiteX3025" fmla="*/ 231070 w 1178481"/>
              <a:gd name="connsiteY3025" fmla="*/ 643578 h 1369933"/>
              <a:gd name="connsiteX3026" fmla="*/ 231547 w 1178481"/>
              <a:gd name="connsiteY3026" fmla="*/ 646584 h 1369933"/>
              <a:gd name="connsiteX3027" fmla="*/ 231785 w 1178481"/>
              <a:gd name="connsiteY3027" fmla="*/ 647798 h 1369933"/>
              <a:gd name="connsiteX3028" fmla="*/ 232501 w 1178481"/>
              <a:gd name="connsiteY3028" fmla="*/ 648102 h 1369933"/>
              <a:gd name="connsiteX3029" fmla="*/ 232501 w 1178481"/>
              <a:gd name="connsiteY3029" fmla="*/ 648680 h 1369933"/>
              <a:gd name="connsiteX3030" fmla="*/ 232501 w 1178481"/>
              <a:gd name="connsiteY3030" fmla="*/ 649287 h 1369933"/>
              <a:gd name="connsiteX3031" fmla="*/ 233214 w 1178481"/>
              <a:gd name="connsiteY3031" fmla="*/ 650197 h 1369933"/>
              <a:gd name="connsiteX3032" fmla="*/ 233214 w 1178481"/>
              <a:gd name="connsiteY3032" fmla="*/ 651108 h 1369933"/>
              <a:gd name="connsiteX3033" fmla="*/ 232738 w 1178481"/>
              <a:gd name="connsiteY3033" fmla="*/ 652322 h 1369933"/>
              <a:gd name="connsiteX3034" fmla="*/ 231785 w 1178481"/>
              <a:gd name="connsiteY3034" fmla="*/ 652322 h 1369933"/>
              <a:gd name="connsiteX3035" fmla="*/ 231308 w 1178481"/>
              <a:gd name="connsiteY3035" fmla="*/ 652625 h 1369933"/>
              <a:gd name="connsiteX3036" fmla="*/ 231547 w 1178481"/>
              <a:gd name="connsiteY3036" fmla="*/ 653507 h 1369933"/>
              <a:gd name="connsiteX3037" fmla="*/ 232262 w 1178481"/>
              <a:gd name="connsiteY3037" fmla="*/ 653205 h 1369933"/>
              <a:gd name="connsiteX3038" fmla="*/ 232738 w 1178481"/>
              <a:gd name="connsiteY3038" fmla="*/ 654114 h 1369933"/>
              <a:gd name="connsiteX3039" fmla="*/ 234408 w 1178481"/>
              <a:gd name="connsiteY3039" fmla="*/ 655024 h 1369933"/>
              <a:gd name="connsiteX3040" fmla="*/ 234168 w 1178481"/>
              <a:gd name="connsiteY3040" fmla="*/ 656238 h 1369933"/>
              <a:gd name="connsiteX3041" fmla="*/ 235362 w 1178481"/>
              <a:gd name="connsiteY3041" fmla="*/ 657121 h 1369933"/>
              <a:gd name="connsiteX3042" fmla="*/ 235125 w 1178481"/>
              <a:gd name="connsiteY3042" fmla="*/ 657728 h 1369933"/>
              <a:gd name="connsiteX3043" fmla="*/ 233691 w 1178481"/>
              <a:gd name="connsiteY3043" fmla="*/ 657121 h 1369933"/>
              <a:gd name="connsiteX3044" fmla="*/ 233454 w 1178481"/>
              <a:gd name="connsiteY3044" fmla="*/ 657121 h 1369933"/>
              <a:gd name="connsiteX3045" fmla="*/ 232977 w 1178481"/>
              <a:gd name="connsiteY3045" fmla="*/ 658334 h 1369933"/>
              <a:gd name="connsiteX3046" fmla="*/ 232738 w 1178481"/>
              <a:gd name="connsiteY3046" fmla="*/ 658334 h 1369933"/>
              <a:gd name="connsiteX3047" fmla="*/ 233214 w 1178481"/>
              <a:gd name="connsiteY3047" fmla="*/ 658638 h 1369933"/>
              <a:gd name="connsiteX3048" fmla="*/ 233931 w 1178481"/>
              <a:gd name="connsiteY3048" fmla="*/ 658941 h 1369933"/>
              <a:gd name="connsiteX3049" fmla="*/ 234885 w 1178481"/>
              <a:gd name="connsiteY3049" fmla="*/ 660155 h 1369933"/>
              <a:gd name="connsiteX3050" fmla="*/ 235125 w 1178481"/>
              <a:gd name="connsiteY3050" fmla="*/ 660155 h 1369933"/>
              <a:gd name="connsiteX3051" fmla="*/ 237986 w 1178481"/>
              <a:gd name="connsiteY3051" fmla="*/ 660431 h 1369933"/>
              <a:gd name="connsiteX3052" fmla="*/ 237986 w 1178481"/>
              <a:gd name="connsiteY3052" fmla="*/ 661038 h 1369933"/>
              <a:gd name="connsiteX3053" fmla="*/ 238463 w 1178481"/>
              <a:gd name="connsiteY3053" fmla="*/ 660734 h 1369933"/>
              <a:gd name="connsiteX3054" fmla="*/ 238940 w 1178481"/>
              <a:gd name="connsiteY3054" fmla="*/ 660431 h 1369933"/>
              <a:gd name="connsiteX3055" fmla="*/ 240131 w 1178481"/>
              <a:gd name="connsiteY3055" fmla="*/ 660431 h 1369933"/>
              <a:gd name="connsiteX3056" fmla="*/ 240131 w 1178481"/>
              <a:gd name="connsiteY3056" fmla="*/ 661038 h 1369933"/>
              <a:gd name="connsiteX3057" fmla="*/ 240131 w 1178481"/>
              <a:gd name="connsiteY3057" fmla="*/ 661645 h 1369933"/>
              <a:gd name="connsiteX3058" fmla="*/ 241085 w 1178481"/>
              <a:gd name="connsiteY3058" fmla="*/ 662859 h 1369933"/>
              <a:gd name="connsiteX3059" fmla="*/ 241324 w 1178481"/>
              <a:gd name="connsiteY3059" fmla="*/ 662859 h 1369933"/>
              <a:gd name="connsiteX3060" fmla="*/ 242277 w 1178481"/>
              <a:gd name="connsiteY3060" fmla="*/ 662859 h 1369933"/>
              <a:gd name="connsiteX3061" fmla="*/ 243231 w 1178481"/>
              <a:gd name="connsiteY3061" fmla="*/ 662859 h 1369933"/>
              <a:gd name="connsiteX3062" fmla="*/ 243708 w 1178481"/>
              <a:gd name="connsiteY3062" fmla="*/ 662859 h 1369933"/>
              <a:gd name="connsiteX3063" fmla="*/ 244902 w 1178481"/>
              <a:gd name="connsiteY3063" fmla="*/ 663465 h 1369933"/>
              <a:gd name="connsiteX3064" fmla="*/ 246093 w 1178481"/>
              <a:gd name="connsiteY3064" fmla="*/ 662859 h 1369933"/>
              <a:gd name="connsiteX3065" fmla="*/ 246093 w 1178481"/>
              <a:gd name="connsiteY3065" fmla="*/ 663161 h 1369933"/>
              <a:gd name="connsiteX3066" fmla="*/ 247286 w 1178481"/>
              <a:gd name="connsiteY3066" fmla="*/ 663768 h 1369933"/>
              <a:gd name="connsiteX3067" fmla="*/ 247763 w 1178481"/>
              <a:gd name="connsiteY3067" fmla="*/ 664348 h 1369933"/>
              <a:gd name="connsiteX3068" fmla="*/ 248240 w 1178481"/>
              <a:gd name="connsiteY3068" fmla="*/ 665258 h 1369933"/>
              <a:gd name="connsiteX3069" fmla="*/ 248477 w 1178481"/>
              <a:gd name="connsiteY3069" fmla="*/ 665258 h 1369933"/>
              <a:gd name="connsiteX3070" fmla="*/ 249431 w 1178481"/>
              <a:gd name="connsiteY3070" fmla="*/ 665865 h 1369933"/>
              <a:gd name="connsiteX3071" fmla="*/ 249908 w 1178481"/>
              <a:gd name="connsiteY3071" fmla="*/ 666472 h 1369933"/>
              <a:gd name="connsiteX3072" fmla="*/ 250148 w 1178481"/>
              <a:gd name="connsiteY3072" fmla="*/ 666776 h 1369933"/>
              <a:gd name="connsiteX3073" fmla="*/ 250385 w 1178481"/>
              <a:gd name="connsiteY3073" fmla="*/ 666776 h 1369933"/>
              <a:gd name="connsiteX3074" fmla="*/ 250624 w 1178481"/>
              <a:gd name="connsiteY3074" fmla="*/ 667079 h 1369933"/>
              <a:gd name="connsiteX3075" fmla="*/ 251815 w 1178481"/>
              <a:gd name="connsiteY3075" fmla="*/ 667961 h 1369933"/>
              <a:gd name="connsiteX3076" fmla="*/ 253008 w 1178481"/>
              <a:gd name="connsiteY3076" fmla="*/ 667961 h 1369933"/>
              <a:gd name="connsiteX3077" fmla="*/ 253722 w 1178481"/>
              <a:gd name="connsiteY3077" fmla="*/ 668264 h 1369933"/>
              <a:gd name="connsiteX3078" fmla="*/ 253722 w 1178481"/>
              <a:gd name="connsiteY3078" fmla="*/ 668568 h 1369933"/>
              <a:gd name="connsiteX3079" fmla="*/ 253962 w 1178481"/>
              <a:gd name="connsiteY3079" fmla="*/ 668871 h 1369933"/>
              <a:gd name="connsiteX3080" fmla="*/ 253246 w 1178481"/>
              <a:gd name="connsiteY3080" fmla="*/ 669782 h 1369933"/>
              <a:gd name="connsiteX3081" fmla="*/ 253962 w 1178481"/>
              <a:gd name="connsiteY3081" fmla="*/ 670389 h 1369933"/>
              <a:gd name="connsiteX3082" fmla="*/ 254916 w 1178481"/>
              <a:gd name="connsiteY3082" fmla="*/ 671272 h 1369933"/>
              <a:gd name="connsiteX3083" fmla="*/ 255156 w 1178481"/>
              <a:gd name="connsiteY3083" fmla="*/ 670692 h 1369933"/>
              <a:gd name="connsiteX3084" fmla="*/ 255633 w 1178481"/>
              <a:gd name="connsiteY3084" fmla="*/ 671879 h 1369933"/>
              <a:gd name="connsiteX3085" fmla="*/ 255869 w 1178481"/>
              <a:gd name="connsiteY3085" fmla="*/ 672181 h 1369933"/>
              <a:gd name="connsiteX3086" fmla="*/ 256823 w 1178481"/>
              <a:gd name="connsiteY3086" fmla="*/ 673091 h 1369933"/>
              <a:gd name="connsiteX3087" fmla="*/ 257300 w 1178481"/>
              <a:gd name="connsiteY3087" fmla="*/ 673395 h 1369933"/>
              <a:gd name="connsiteX3088" fmla="*/ 257777 w 1178481"/>
              <a:gd name="connsiteY3088" fmla="*/ 673698 h 1369933"/>
              <a:gd name="connsiteX3089" fmla="*/ 258494 w 1178481"/>
              <a:gd name="connsiteY3089" fmla="*/ 673395 h 1369933"/>
              <a:gd name="connsiteX3090" fmla="*/ 259208 w 1178481"/>
              <a:gd name="connsiteY3090" fmla="*/ 673395 h 1369933"/>
              <a:gd name="connsiteX3091" fmla="*/ 260161 w 1178481"/>
              <a:gd name="connsiteY3091" fmla="*/ 672484 h 1369933"/>
              <a:gd name="connsiteX3092" fmla="*/ 260638 w 1178481"/>
              <a:gd name="connsiteY3092" fmla="*/ 672484 h 1369933"/>
              <a:gd name="connsiteX3093" fmla="*/ 261115 w 1178481"/>
              <a:gd name="connsiteY3093" fmla="*/ 673091 h 1369933"/>
              <a:gd name="connsiteX3094" fmla="*/ 261592 w 1178481"/>
              <a:gd name="connsiteY3094" fmla="*/ 673698 h 1369933"/>
              <a:gd name="connsiteX3095" fmla="*/ 262069 w 1178481"/>
              <a:gd name="connsiteY3095" fmla="*/ 675795 h 1369933"/>
              <a:gd name="connsiteX3096" fmla="*/ 262546 w 1178481"/>
              <a:gd name="connsiteY3096" fmla="*/ 677008 h 1369933"/>
              <a:gd name="connsiteX3097" fmla="*/ 262308 w 1178481"/>
              <a:gd name="connsiteY3097" fmla="*/ 677008 h 1369933"/>
              <a:gd name="connsiteX3098" fmla="*/ 262069 w 1178481"/>
              <a:gd name="connsiteY3098" fmla="*/ 677284 h 1369933"/>
              <a:gd name="connsiteX3099" fmla="*/ 262785 w 1178481"/>
              <a:gd name="connsiteY3099" fmla="*/ 678498 h 1369933"/>
              <a:gd name="connsiteX3100" fmla="*/ 263023 w 1178481"/>
              <a:gd name="connsiteY3100" fmla="*/ 678498 h 1369933"/>
              <a:gd name="connsiteX3101" fmla="*/ 263739 w 1178481"/>
              <a:gd name="connsiteY3101" fmla="*/ 679105 h 1369933"/>
              <a:gd name="connsiteX3102" fmla="*/ 264693 w 1178481"/>
              <a:gd name="connsiteY3102" fmla="*/ 679105 h 1369933"/>
              <a:gd name="connsiteX3103" fmla="*/ 265169 w 1178481"/>
              <a:gd name="connsiteY3103" fmla="*/ 679712 h 1369933"/>
              <a:gd name="connsiteX3104" fmla="*/ 266123 w 1178481"/>
              <a:gd name="connsiteY3104" fmla="*/ 680595 h 1369933"/>
              <a:gd name="connsiteX3105" fmla="*/ 266363 w 1178481"/>
              <a:gd name="connsiteY3105" fmla="*/ 680595 h 1369933"/>
              <a:gd name="connsiteX3106" fmla="*/ 266600 w 1178481"/>
              <a:gd name="connsiteY3106" fmla="*/ 680595 h 1369933"/>
              <a:gd name="connsiteX3107" fmla="*/ 268508 w 1178481"/>
              <a:gd name="connsiteY3107" fmla="*/ 680898 h 1369933"/>
              <a:gd name="connsiteX3108" fmla="*/ 269461 w 1178481"/>
              <a:gd name="connsiteY3108" fmla="*/ 681202 h 1369933"/>
              <a:gd name="connsiteX3109" fmla="*/ 269461 w 1178481"/>
              <a:gd name="connsiteY3109" fmla="*/ 681504 h 1369933"/>
              <a:gd name="connsiteX3110" fmla="*/ 270892 w 1178481"/>
              <a:gd name="connsiteY3110" fmla="*/ 680898 h 1369933"/>
              <a:gd name="connsiteX3111" fmla="*/ 271131 w 1178481"/>
              <a:gd name="connsiteY3111" fmla="*/ 680898 h 1369933"/>
              <a:gd name="connsiteX3112" fmla="*/ 271846 w 1178481"/>
              <a:gd name="connsiteY3112" fmla="*/ 680291 h 1369933"/>
              <a:gd name="connsiteX3113" fmla="*/ 271846 w 1178481"/>
              <a:gd name="connsiteY3113" fmla="*/ 679105 h 1369933"/>
              <a:gd name="connsiteX3114" fmla="*/ 271608 w 1178481"/>
              <a:gd name="connsiteY3114" fmla="*/ 679105 h 1369933"/>
              <a:gd name="connsiteX3115" fmla="*/ 270654 w 1178481"/>
              <a:gd name="connsiteY3115" fmla="*/ 678498 h 1369933"/>
              <a:gd name="connsiteX3116" fmla="*/ 270178 w 1178481"/>
              <a:gd name="connsiteY3116" fmla="*/ 677588 h 1369933"/>
              <a:gd name="connsiteX3117" fmla="*/ 269938 w 1178481"/>
              <a:gd name="connsiteY3117" fmla="*/ 675492 h 1369933"/>
              <a:gd name="connsiteX3118" fmla="*/ 269938 w 1178481"/>
              <a:gd name="connsiteY3118" fmla="*/ 674278 h 1369933"/>
              <a:gd name="connsiteX3119" fmla="*/ 266840 w 1178481"/>
              <a:gd name="connsiteY3119" fmla="*/ 673395 h 1369933"/>
              <a:gd name="connsiteX3120" fmla="*/ 265646 w 1178481"/>
              <a:gd name="connsiteY3120" fmla="*/ 673698 h 1369933"/>
              <a:gd name="connsiteX3121" fmla="*/ 264456 w 1178481"/>
              <a:gd name="connsiteY3121" fmla="*/ 674002 h 1369933"/>
              <a:gd name="connsiteX3122" fmla="*/ 263739 w 1178481"/>
              <a:gd name="connsiteY3122" fmla="*/ 673698 h 1369933"/>
              <a:gd name="connsiteX3123" fmla="*/ 263502 w 1178481"/>
              <a:gd name="connsiteY3123" fmla="*/ 672484 h 1369933"/>
              <a:gd name="connsiteX3124" fmla="*/ 263502 w 1178481"/>
              <a:gd name="connsiteY3124" fmla="*/ 672181 h 1369933"/>
              <a:gd name="connsiteX3125" fmla="*/ 263502 w 1178481"/>
              <a:gd name="connsiteY3125" fmla="*/ 669478 h 1369933"/>
              <a:gd name="connsiteX3126" fmla="*/ 261592 w 1178481"/>
              <a:gd name="connsiteY3126" fmla="*/ 664955 h 1369933"/>
              <a:gd name="connsiteX3127" fmla="*/ 261115 w 1178481"/>
              <a:gd name="connsiteY3127" fmla="*/ 664651 h 1369933"/>
              <a:gd name="connsiteX3128" fmla="*/ 260877 w 1178481"/>
              <a:gd name="connsiteY3128" fmla="*/ 664651 h 1369933"/>
              <a:gd name="connsiteX3129" fmla="*/ 260638 w 1178481"/>
              <a:gd name="connsiteY3129" fmla="*/ 663768 h 1369933"/>
              <a:gd name="connsiteX3130" fmla="*/ 259685 w 1178481"/>
              <a:gd name="connsiteY3130" fmla="*/ 661948 h 1369933"/>
              <a:gd name="connsiteX3131" fmla="*/ 259448 w 1178481"/>
              <a:gd name="connsiteY3131" fmla="*/ 660734 h 1369933"/>
              <a:gd name="connsiteX3132" fmla="*/ 259448 w 1178481"/>
              <a:gd name="connsiteY3132" fmla="*/ 659245 h 1369933"/>
              <a:gd name="connsiteX3133" fmla="*/ 259448 w 1178481"/>
              <a:gd name="connsiteY3133" fmla="*/ 658941 h 1369933"/>
              <a:gd name="connsiteX3134" fmla="*/ 259448 w 1178481"/>
              <a:gd name="connsiteY3134" fmla="*/ 658032 h 1369933"/>
              <a:gd name="connsiteX3135" fmla="*/ 258971 w 1178481"/>
              <a:gd name="connsiteY3135" fmla="*/ 656238 h 1369933"/>
              <a:gd name="connsiteX3136" fmla="*/ 258731 w 1178481"/>
              <a:gd name="connsiteY3136" fmla="*/ 653205 h 1369933"/>
              <a:gd name="connsiteX3137" fmla="*/ 258494 w 1178481"/>
              <a:gd name="connsiteY3137" fmla="*/ 652901 h 1369933"/>
              <a:gd name="connsiteX3138" fmla="*/ 257777 w 1178481"/>
              <a:gd name="connsiteY3138" fmla="*/ 649894 h 1369933"/>
              <a:gd name="connsiteX3139" fmla="*/ 257540 w 1178481"/>
              <a:gd name="connsiteY3139" fmla="*/ 649590 h 1369933"/>
              <a:gd name="connsiteX3140" fmla="*/ 257540 w 1178481"/>
              <a:gd name="connsiteY3140" fmla="*/ 649287 h 1369933"/>
              <a:gd name="connsiteX3141" fmla="*/ 257063 w 1178481"/>
              <a:gd name="connsiteY3141" fmla="*/ 648680 h 1369933"/>
              <a:gd name="connsiteX3142" fmla="*/ 256823 w 1178481"/>
              <a:gd name="connsiteY3142" fmla="*/ 647798 h 1369933"/>
              <a:gd name="connsiteX3143" fmla="*/ 256586 w 1178481"/>
              <a:gd name="connsiteY3143" fmla="*/ 647798 h 1369933"/>
              <a:gd name="connsiteX3144" fmla="*/ 255869 w 1178481"/>
              <a:gd name="connsiteY3144" fmla="*/ 647495 h 1369933"/>
              <a:gd name="connsiteX3145" fmla="*/ 255156 w 1178481"/>
              <a:gd name="connsiteY3145" fmla="*/ 645977 h 1369933"/>
              <a:gd name="connsiteX3146" fmla="*/ 254679 w 1178481"/>
              <a:gd name="connsiteY3146" fmla="*/ 646281 h 1369933"/>
              <a:gd name="connsiteX3147" fmla="*/ 253962 w 1178481"/>
              <a:gd name="connsiteY3147" fmla="*/ 645370 h 1369933"/>
              <a:gd name="connsiteX3148" fmla="*/ 253246 w 1178481"/>
              <a:gd name="connsiteY3148" fmla="*/ 643881 h 1369933"/>
              <a:gd name="connsiteX3149" fmla="*/ 252769 w 1178481"/>
              <a:gd name="connsiteY3149" fmla="*/ 642971 h 1369933"/>
              <a:gd name="connsiteX3150" fmla="*/ 252292 w 1178481"/>
              <a:gd name="connsiteY3150" fmla="*/ 643274 h 1369933"/>
              <a:gd name="connsiteX3151" fmla="*/ 251815 w 1178481"/>
              <a:gd name="connsiteY3151" fmla="*/ 643274 h 1369933"/>
              <a:gd name="connsiteX3152" fmla="*/ 252054 w 1178481"/>
              <a:gd name="connsiteY3152" fmla="*/ 644460 h 1369933"/>
              <a:gd name="connsiteX3153" fmla="*/ 251815 w 1178481"/>
              <a:gd name="connsiteY3153" fmla="*/ 644763 h 1369933"/>
              <a:gd name="connsiteX3154" fmla="*/ 250385 w 1178481"/>
              <a:gd name="connsiteY3154" fmla="*/ 643881 h 1369933"/>
              <a:gd name="connsiteX3155" fmla="*/ 248000 w 1178481"/>
              <a:gd name="connsiteY3155" fmla="*/ 641757 h 1369933"/>
              <a:gd name="connsiteX3156" fmla="*/ 247286 w 1178481"/>
              <a:gd name="connsiteY3156" fmla="*/ 641150 h 1369933"/>
              <a:gd name="connsiteX3157" fmla="*/ 247763 w 1178481"/>
              <a:gd name="connsiteY3157" fmla="*/ 640543 h 1369933"/>
              <a:gd name="connsiteX3158" fmla="*/ 246809 w 1178481"/>
              <a:gd name="connsiteY3158" fmla="*/ 639633 h 1369933"/>
              <a:gd name="connsiteX3159" fmla="*/ 246569 w 1178481"/>
              <a:gd name="connsiteY3159" fmla="*/ 639329 h 1369933"/>
              <a:gd name="connsiteX3160" fmla="*/ 246333 w 1178481"/>
              <a:gd name="connsiteY3160" fmla="*/ 639054 h 1369933"/>
              <a:gd name="connsiteX3161" fmla="*/ 246333 w 1178481"/>
              <a:gd name="connsiteY3161" fmla="*/ 638447 h 1369933"/>
              <a:gd name="connsiteX3162" fmla="*/ 247286 w 1178481"/>
              <a:gd name="connsiteY3162" fmla="*/ 637840 h 1369933"/>
              <a:gd name="connsiteX3163" fmla="*/ 247763 w 1178481"/>
              <a:gd name="connsiteY3163" fmla="*/ 637537 h 1369933"/>
              <a:gd name="connsiteX3164" fmla="*/ 248240 w 1178481"/>
              <a:gd name="connsiteY3164" fmla="*/ 637537 h 1369933"/>
              <a:gd name="connsiteX3165" fmla="*/ 248240 w 1178481"/>
              <a:gd name="connsiteY3165" fmla="*/ 637233 h 1369933"/>
              <a:gd name="connsiteX3166" fmla="*/ 247523 w 1178481"/>
              <a:gd name="connsiteY3166" fmla="*/ 636930 h 1369933"/>
              <a:gd name="connsiteX3167" fmla="*/ 246809 w 1178481"/>
              <a:gd name="connsiteY3167" fmla="*/ 636626 h 1369933"/>
              <a:gd name="connsiteX3168" fmla="*/ 245856 w 1178481"/>
              <a:gd name="connsiteY3168" fmla="*/ 636020 h 1369933"/>
              <a:gd name="connsiteX3169" fmla="*/ 245139 w 1178481"/>
              <a:gd name="connsiteY3169" fmla="*/ 635716 h 1369933"/>
              <a:gd name="connsiteX3170" fmla="*/ 244662 w 1178481"/>
              <a:gd name="connsiteY3170" fmla="*/ 635109 h 1369933"/>
              <a:gd name="connsiteX3171" fmla="*/ 244185 w 1178481"/>
              <a:gd name="connsiteY3171" fmla="*/ 634806 h 1369933"/>
              <a:gd name="connsiteX3172" fmla="*/ 243708 w 1178481"/>
              <a:gd name="connsiteY3172" fmla="*/ 635413 h 1369933"/>
              <a:gd name="connsiteX3173" fmla="*/ 242992 w 1178481"/>
              <a:gd name="connsiteY3173" fmla="*/ 635413 h 1369933"/>
              <a:gd name="connsiteX3174" fmla="*/ 243231 w 1178481"/>
              <a:gd name="connsiteY3174" fmla="*/ 634806 h 1369933"/>
              <a:gd name="connsiteX3175" fmla="*/ 242754 w 1178481"/>
              <a:gd name="connsiteY3175" fmla="*/ 634502 h 1369933"/>
              <a:gd name="connsiteX3176" fmla="*/ 241324 w 1178481"/>
              <a:gd name="connsiteY3176" fmla="*/ 634199 h 1369933"/>
              <a:gd name="connsiteX3177" fmla="*/ 241324 w 1178481"/>
              <a:gd name="connsiteY3177" fmla="*/ 633924 h 1369933"/>
              <a:gd name="connsiteX3178" fmla="*/ 240131 w 1178481"/>
              <a:gd name="connsiteY3178" fmla="*/ 633620 h 1369933"/>
              <a:gd name="connsiteX3179" fmla="*/ 239654 w 1178481"/>
              <a:gd name="connsiteY3179" fmla="*/ 633317 h 1369933"/>
              <a:gd name="connsiteX3180" fmla="*/ 238700 w 1178481"/>
              <a:gd name="connsiteY3180" fmla="*/ 633013 h 1369933"/>
              <a:gd name="connsiteX3181" fmla="*/ 238223 w 1178481"/>
              <a:gd name="connsiteY3181" fmla="*/ 633013 h 1369933"/>
              <a:gd name="connsiteX3182" fmla="*/ 238223 w 1178481"/>
              <a:gd name="connsiteY3182" fmla="*/ 632103 h 1369933"/>
              <a:gd name="connsiteX3183" fmla="*/ 238223 w 1178481"/>
              <a:gd name="connsiteY3183" fmla="*/ 630889 h 1369933"/>
              <a:gd name="connsiteX3184" fmla="*/ 237746 w 1178481"/>
              <a:gd name="connsiteY3184" fmla="*/ 630282 h 1369933"/>
              <a:gd name="connsiteX3185" fmla="*/ 237033 w 1178481"/>
              <a:gd name="connsiteY3185" fmla="*/ 629675 h 1369933"/>
              <a:gd name="connsiteX3186" fmla="*/ 237033 w 1178481"/>
              <a:gd name="connsiteY3186" fmla="*/ 629372 h 1369933"/>
              <a:gd name="connsiteX3187" fmla="*/ 237986 w 1178481"/>
              <a:gd name="connsiteY3187" fmla="*/ 628766 h 1369933"/>
              <a:gd name="connsiteX3188" fmla="*/ 238223 w 1178481"/>
              <a:gd name="connsiteY3188" fmla="*/ 628462 h 1369933"/>
              <a:gd name="connsiteX3189" fmla="*/ 238463 w 1178481"/>
              <a:gd name="connsiteY3189" fmla="*/ 628462 h 1369933"/>
              <a:gd name="connsiteX3190" fmla="*/ 239177 w 1178481"/>
              <a:gd name="connsiteY3190" fmla="*/ 628766 h 1369933"/>
              <a:gd name="connsiteX3191" fmla="*/ 239894 w 1178481"/>
              <a:gd name="connsiteY3191" fmla="*/ 627883 h 1369933"/>
              <a:gd name="connsiteX3192" fmla="*/ 239654 w 1178481"/>
              <a:gd name="connsiteY3192" fmla="*/ 627579 h 1369933"/>
              <a:gd name="connsiteX3193" fmla="*/ 238463 w 1178481"/>
              <a:gd name="connsiteY3193" fmla="*/ 627276 h 1369933"/>
              <a:gd name="connsiteX3194" fmla="*/ 239894 w 1178481"/>
              <a:gd name="connsiteY3194" fmla="*/ 626365 h 1369933"/>
              <a:gd name="connsiteX3195" fmla="*/ 241085 w 1178481"/>
              <a:gd name="connsiteY3195" fmla="*/ 626365 h 1369933"/>
              <a:gd name="connsiteX3196" fmla="*/ 242277 w 1178481"/>
              <a:gd name="connsiteY3196" fmla="*/ 626062 h 1369933"/>
              <a:gd name="connsiteX3197" fmla="*/ 242277 w 1178481"/>
              <a:gd name="connsiteY3197" fmla="*/ 625455 h 1369933"/>
              <a:gd name="connsiteX3198" fmla="*/ 242038 w 1178481"/>
              <a:gd name="connsiteY3198" fmla="*/ 624848 h 1369933"/>
              <a:gd name="connsiteX3199" fmla="*/ 240131 w 1178481"/>
              <a:gd name="connsiteY3199" fmla="*/ 624848 h 1369933"/>
              <a:gd name="connsiteX3200" fmla="*/ 240131 w 1178481"/>
              <a:gd name="connsiteY3200" fmla="*/ 623939 h 1369933"/>
              <a:gd name="connsiteX3201" fmla="*/ 242038 w 1178481"/>
              <a:gd name="connsiteY3201" fmla="*/ 624241 h 1369933"/>
              <a:gd name="connsiteX3202" fmla="*/ 241800 w 1178481"/>
              <a:gd name="connsiteY3202" fmla="*/ 623635 h 1369933"/>
              <a:gd name="connsiteX3203" fmla="*/ 241800 w 1178481"/>
              <a:gd name="connsiteY3203" fmla="*/ 623332 h 1369933"/>
              <a:gd name="connsiteX3204" fmla="*/ 241800 w 1178481"/>
              <a:gd name="connsiteY3204" fmla="*/ 622118 h 1369933"/>
              <a:gd name="connsiteX3205" fmla="*/ 240847 w 1178481"/>
              <a:gd name="connsiteY3205" fmla="*/ 620931 h 1369933"/>
              <a:gd name="connsiteX3206" fmla="*/ 239894 w 1178481"/>
              <a:gd name="connsiteY3206" fmla="*/ 621538 h 1369933"/>
              <a:gd name="connsiteX3207" fmla="*/ 239654 w 1178481"/>
              <a:gd name="connsiteY3207" fmla="*/ 620628 h 1369933"/>
              <a:gd name="connsiteX3208" fmla="*/ 238940 w 1178481"/>
              <a:gd name="connsiteY3208" fmla="*/ 619414 h 1369933"/>
              <a:gd name="connsiteX3209" fmla="*/ 239654 w 1178481"/>
              <a:gd name="connsiteY3209" fmla="*/ 619111 h 1369933"/>
              <a:gd name="connsiteX3210" fmla="*/ 240371 w 1178481"/>
              <a:gd name="connsiteY3210" fmla="*/ 620021 h 1369933"/>
              <a:gd name="connsiteX3211" fmla="*/ 240847 w 1178481"/>
              <a:gd name="connsiteY3211" fmla="*/ 620021 h 1369933"/>
              <a:gd name="connsiteX3212" fmla="*/ 240608 w 1178481"/>
              <a:gd name="connsiteY3212" fmla="*/ 618504 h 1369933"/>
              <a:gd name="connsiteX3213" fmla="*/ 240371 w 1178481"/>
              <a:gd name="connsiteY3213" fmla="*/ 618504 h 1369933"/>
              <a:gd name="connsiteX3214" fmla="*/ 239894 w 1178481"/>
              <a:gd name="connsiteY3214" fmla="*/ 617898 h 1369933"/>
              <a:gd name="connsiteX3215" fmla="*/ 238700 w 1178481"/>
              <a:gd name="connsiteY3215" fmla="*/ 617291 h 1369933"/>
              <a:gd name="connsiteX3216" fmla="*/ 238700 w 1178481"/>
              <a:gd name="connsiteY3216" fmla="*/ 616684 h 1369933"/>
              <a:gd name="connsiteX3217" fmla="*/ 240131 w 1178481"/>
              <a:gd name="connsiteY3217" fmla="*/ 616684 h 1369933"/>
              <a:gd name="connsiteX3218" fmla="*/ 240608 w 1178481"/>
              <a:gd name="connsiteY3218" fmla="*/ 616987 h 1369933"/>
              <a:gd name="connsiteX3219" fmla="*/ 240847 w 1178481"/>
              <a:gd name="connsiteY3219" fmla="*/ 616684 h 1369933"/>
              <a:gd name="connsiteX3220" fmla="*/ 240608 w 1178481"/>
              <a:gd name="connsiteY3220" fmla="*/ 616380 h 1369933"/>
              <a:gd name="connsiteX3221" fmla="*/ 240131 w 1178481"/>
              <a:gd name="connsiteY3221" fmla="*/ 616077 h 1369933"/>
              <a:gd name="connsiteX3222" fmla="*/ 239654 w 1178481"/>
              <a:gd name="connsiteY3222" fmla="*/ 616077 h 1369933"/>
              <a:gd name="connsiteX3223" fmla="*/ 239177 w 1178481"/>
              <a:gd name="connsiteY3223" fmla="*/ 616380 h 1369933"/>
              <a:gd name="connsiteX3224" fmla="*/ 238940 w 1178481"/>
              <a:gd name="connsiteY3224" fmla="*/ 616077 h 1369933"/>
              <a:gd name="connsiteX3225" fmla="*/ 239177 w 1178481"/>
              <a:gd name="connsiteY3225" fmla="*/ 614863 h 1369933"/>
              <a:gd name="connsiteX3226" fmla="*/ 237986 w 1178481"/>
              <a:gd name="connsiteY3226" fmla="*/ 614256 h 1369933"/>
              <a:gd name="connsiteX3227" fmla="*/ 236793 w 1178481"/>
              <a:gd name="connsiteY3227" fmla="*/ 614559 h 1369933"/>
              <a:gd name="connsiteX3228" fmla="*/ 235839 w 1178481"/>
              <a:gd name="connsiteY3228" fmla="*/ 614559 h 1369933"/>
              <a:gd name="connsiteX3229" fmla="*/ 234885 w 1178481"/>
              <a:gd name="connsiteY3229" fmla="*/ 614256 h 1369933"/>
              <a:gd name="connsiteX3230" fmla="*/ 234885 w 1178481"/>
              <a:gd name="connsiteY3230" fmla="*/ 614559 h 1369933"/>
              <a:gd name="connsiteX3231" fmla="*/ 234645 w 1178481"/>
              <a:gd name="connsiteY3231" fmla="*/ 614863 h 1369933"/>
              <a:gd name="connsiteX3232" fmla="*/ 234168 w 1178481"/>
              <a:gd name="connsiteY3232" fmla="*/ 615166 h 1369933"/>
              <a:gd name="connsiteX3233" fmla="*/ 232738 w 1178481"/>
              <a:gd name="connsiteY3233" fmla="*/ 614559 h 1369933"/>
              <a:gd name="connsiteX3234" fmla="*/ 232024 w 1178481"/>
              <a:gd name="connsiteY3234" fmla="*/ 614559 h 1369933"/>
              <a:gd name="connsiteX3235" fmla="*/ 231547 w 1178481"/>
              <a:gd name="connsiteY3235" fmla="*/ 614256 h 1369933"/>
              <a:gd name="connsiteX3236" fmla="*/ 231785 w 1178481"/>
              <a:gd name="connsiteY3236" fmla="*/ 612767 h 1369933"/>
              <a:gd name="connsiteX3237" fmla="*/ 231547 w 1178481"/>
              <a:gd name="connsiteY3237" fmla="*/ 612463 h 1369933"/>
              <a:gd name="connsiteX3238" fmla="*/ 231308 w 1178481"/>
              <a:gd name="connsiteY3238" fmla="*/ 611856 h 1369933"/>
              <a:gd name="connsiteX3239" fmla="*/ 230593 w 1178481"/>
              <a:gd name="connsiteY3239" fmla="*/ 611250 h 1369933"/>
              <a:gd name="connsiteX3240" fmla="*/ 230354 w 1178481"/>
              <a:gd name="connsiteY3240" fmla="*/ 611553 h 1369933"/>
              <a:gd name="connsiteX3241" fmla="*/ 230117 w 1178481"/>
              <a:gd name="connsiteY3241" fmla="*/ 610946 h 1369933"/>
              <a:gd name="connsiteX3242" fmla="*/ 229163 w 1178481"/>
              <a:gd name="connsiteY3242" fmla="*/ 610946 h 1369933"/>
              <a:gd name="connsiteX3243" fmla="*/ 228923 w 1178481"/>
              <a:gd name="connsiteY3243" fmla="*/ 610339 h 1369933"/>
              <a:gd name="connsiteX3244" fmla="*/ 229163 w 1178481"/>
              <a:gd name="connsiteY3244" fmla="*/ 610036 h 1369933"/>
              <a:gd name="connsiteX3245" fmla="*/ 228686 w 1178481"/>
              <a:gd name="connsiteY3245" fmla="*/ 609126 h 1369933"/>
              <a:gd name="connsiteX3246" fmla="*/ 227733 w 1178481"/>
              <a:gd name="connsiteY3246" fmla="*/ 608823 h 1369933"/>
              <a:gd name="connsiteX3247" fmla="*/ 228210 w 1178481"/>
              <a:gd name="connsiteY3247" fmla="*/ 608216 h 1369933"/>
              <a:gd name="connsiteX3248" fmla="*/ 227969 w 1178481"/>
              <a:gd name="connsiteY3248" fmla="*/ 607609 h 1369933"/>
              <a:gd name="connsiteX3249" fmla="*/ 227493 w 1178481"/>
              <a:gd name="connsiteY3249" fmla="*/ 607305 h 1369933"/>
              <a:gd name="connsiteX3250" fmla="*/ 227016 w 1178481"/>
              <a:gd name="connsiteY3250" fmla="*/ 606395 h 1369933"/>
              <a:gd name="connsiteX3251" fmla="*/ 227016 w 1178481"/>
              <a:gd name="connsiteY3251" fmla="*/ 606091 h 1369933"/>
              <a:gd name="connsiteX3252" fmla="*/ 228210 w 1178481"/>
              <a:gd name="connsiteY3252" fmla="*/ 606091 h 1369933"/>
              <a:gd name="connsiteX3253" fmla="*/ 228923 w 1178481"/>
              <a:gd name="connsiteY3253" fmla="*/ 606395 h 1369933"/>
              <a:gd name="connsiteX3254" fmla="*/ 228923 w 1178481"/>
              <a:gd name="connsiteY3254" fmla="*/ 607002 h 1369933"/>
              <a:gd name="connsiteX3255" fmla="*/ 229400 w 1178481"/>
              <a:gd name="connsiteY3255" fmla="*/ 607305 h 1369933"/>
              <a:gd name="connsiteX3256" fmla="*/ 230117 w 1178481"/>
              <a:gd name="connsiteY3256" fmla="*/ 607609 h 1369933"/>
              <a:gd name="connsiteX3257" fmla="*/ 230831 w 1178481"/>
              <a:gd name="connsiteY3257" fmla="*/ 607002 h 1369933"/>
              <a:gd name="connsiteX3258" fmla="*/ 230593 w 1178481"/>
              <a:gd name="connsiteY3258" fmla="*/ 606698 h 1369933"/>
              <a:gd name="connsiteX3259" fmla="*/ 230117 w 1178481"/>
              <a:gd name="connsiteY3259" fmla="*/ 606091 h 1369933"/>
              <a:gd name="connsiteX3260" fmla="*/ 230354 w 1178481"/>
              <a:gd name="connsiteY3260" fmla="*/ 605788 h 1369933"/>
              <a:gd name="connsiteX3261" fmla="*/ 232501 w 1178481"/>
              <a:gd name="connsiteY3261" fmla="*/ 605181 h 1369933"/>
              <a:gd name="connsiteX3262" fmla="*/ 234168 w 1178481"/>
              <a:gd name="connsiteY3262" fmla="*/ 604271 h 1369933"/>
              <a:gd name="connsiteX3263" fmla="*/ 234645 w 1178481"/>
              <a:gd name="connsiteY3263" fmla="*/ 602478 h 1369933"/>
              <a:gd name="connsiteX3264" fmla="*/ 234645 w 1178481"/>
              <a:gd name="connsiteY3264" fmla="*/ 601871 h 1369933"/>
              <a:gd name="connsiteX3265" fmla="*/ 234168 w 1178481"/>
              <a:gd name="connsiteY3265" fmla="*/ 601264 h 1369933"/>
              <a:gd name="connsiteX3266" fmla="*/ 233931 w 1178481"/>
              <a:gd name="connsiteY3266" fmla="*/ 600050 h 1369933"/>
              <a:gd name="connsiteX3267" fmla="*/ 234168 w 1178481"/>
              <a:gd name="connsiteY3267" fmla="*/ 599141 h 1369933"/>
              <a:gd name="connsiteX3268" fmla="*/ 234408 w 1178481"/>
              <a:gd name="connsiteY3268" fmla="*/ 599141 h 1369933"/>
              <a:gd name="connsiteX3269" fmla="*/ 234645 w 1178481"/>
              <a:gd name="connsiteY3269" fmla="*/ 599747 h 1369933"/>
              <a:gd name="connsiteX3270" fmla="*/ 235602 w 1178481"/>
              <a:gd name="connsiteY3270" fmla="*/ 599747 h 1369933"/>
              <a:gd name="connsiteX3271" fmla="*/ 237269 w 1178481"/>
              <a:gd name="connsiteY3271" fmla="*/ 600657 h 1369933"/>
              <a:gd name="connsiteX3272" fmla="*/ 238223 w 1178481"/>
              <a:gd name="connsiteY3272" fmla="*/ 600961 h 1369933"/>
              <a:gd name="connsiteX3273" fmla="*/ 238463 w 1178481"/>
              <a:gd name="connsiteY3273" fmla="*/ 600657 h 1369933"/>
              <a:gd name="connsiteX3274" fmla="*/ 238940 w 1178481"/>
              <a:gd name="connsiteY3274" fmla="*/ 600354 h 1369933"/>
              <a:gd name="connsiteX3275" fmla="*/ 240131 w 1178481"/>
              <a:gd name="connsiteY3275" fmla="*/ 599443 h 1369933"/>
              <a:gd name="connsiteX3276" fmla="*/ 240371 w 1178481"/>
              <a:gd name="connsiteY3276" fmla="*/ 599443 h 1369933"/>
              <a:gd name="connsiteX3277" fmla="*/ 241800 w 1178481"/>
              <a:gd name="connsiteY3277" fmla="*/ 599443 h 1369933"/>
              <a:gd name="connsiteX3278" fmla="*/ 242515 w 1178481"/>
              <a:gd name="connsiteY3278" fmla="*/ 598838 h 1369933"/>
              <a:gd name="connsiteX3279" fmla="*/ 242992 w 1178481"/>
              <a:gd name="connsiteY3279" fmla="*/ 597927 h 1369933"/>
              <a:gd name="connsiteX3280" fmla="*/ 243468 w 1178481"/>
              <a:gd name="connsiteY3280" fmla="*/ 597927 h 1369933"/>
              <a:gd name="connsiteX3281" fmla="*/ 243708 w 1178481"/>
              <a:gd name="connsiteY3281" fmla="*/ 597927 h 1369933"/>
              <a:gd name="connsiteX3282" fmla="*/ 244425 w 1178481"/>
              <a:gd name="connsiteY3282" fmla="*/ 596713 h 1369933"/>
              <a:gd name="connsiteX3283" fmla="*/ 244662 w 1178481"/>
              <a:gd name="connsiteY3283" fmla="*/ 595803 h 1369933"/>
              <a:gd name="connsiteX3284" fmla="*/ 245139 w 1178481"/>
              <a:gd name="connsiteY3284" fmla="*/ 595196 h 1369933"/>
              <a:gd name="connsiteX3285" fmla="*/ 245616 w 1178481"/>
              <a:gd name="connsiteY3285" fmla="*/ 595196 h 1369933"/>
              <a:gd name="connsiteX3286" fmla="*/ 246093 w 1178481"/>
              <a:gd name="connsiteY3286" fmla="*/ 594589 h 1369933"/>
              <a:gd name="connsiteX3287" fmla="*/ 246093 w 1178481"/>
              <a:gd name="connsiteY3287" fmla="*/ 593680 h 1369933"/>
              <a:gd name="connsiteX3288" fmla="*/ 245616 w 1178481"/>
              <a:gd name="connsiteY3288" fmla="*/ 592466 h 1369933"/>
              <a:gd name="connsiteX3289" fmla="*/ 245379 w 1178481"/>
              <a:gd name="connsiteY3289" fmla="*/ 592466 h 1369933"/>
              <a:gd name="connsiteX3290" fmla="*/ 245379 w 1178481"/>
              <a:gd name="connsiteY3290" fmla="*/ 592162 h 1369933"/>
              <a:gd name="connsiteX3291" fmla="*/ 244662 w 1178481"/>
              <a:gd name="connsiteY3291" fmla="*/ 591252 h 1369933"/>
              <a:gd name="connsiteX3292" fmla="*/ 243708 w 1178481"/>
              <a:gd name="connsiteY3292" fmla="*/ 589127 h 1369933"/>
              <a:gd name="connsiteX3293" fmla="*/ 241562 w 1178481"/>
              <a:gd name="connsiteY3293" fmla="*/ 586094 h 1369933"/>
              <a:gd name="connsiteX3294" fmla="*/ 239894 w 1178481"/>
              <a:gd name="connsiteY3294" fmla="*/ 584880 h 1369933"/>
              <a:gd name="connsiteX3295" fmla="*/ 236793 w 1178481"/>
              <a:gd name="connsiteY3295" fmla="*/ 582755 h 1369933"/>
              <a:gd name="connsiteX3296" fmla="*/ 235362 w 1178481"/>
              <a:gd name="connsiteY3296" fmla="*/ 581846 h 1369933"/>
              <a:gd name="connsiteX3297" fmla="*/ 234885 w 1178481"/>
              <a:gd name="connsiteY3297" fmla="*/ 581543 h 1369933"/>
              <a:gd name="connsiteX3298" fmla="*/ 232501 w 1178481"/>
              <a:gd name="connsiteY3298" fmla="*/ 580632 h 1369933"/>
              <a:gd name="connsiteX3299" fmla="*/ 231070 w 1178481"/>
              <a:gd name="connsiteY3299" fmla="*/ 580329 h 1369933"/>
              <a:gd name="connsiteX3300" fmla="*/ 230593 w 1178481"/>
              <a:gd name="connsiteY3300" fmla="*/ 580329 h 1369933"/>
              <a:gd name="connsiteX3301" fmla="*/ 230354 w 1178481"/>
              <a:gd name="connsiteY3301" fmla="*/ 580936 h 1369933"/>
              <a:gd name="connsiteX3302" fmla="*/ 228210 w 1178481"/>
              <a:gd name="connsiteY3302" fmla="*/ 582149 h 1369933"/>
              <a:gd name="connsiteX3303" fmla="*/ 225825 w 1178481"/>
              <a:gd name="connsiteY3303" fmla="*/ 583969 h 1369933"/>
              <a:gd name="connsiteX3304" fmla="*/ 225585 w 1178481"/>
              <a:gd name="connsiteY3304" fmla="*/ 583969 h 1369933"/>
              <a:gd name="connsiteX3305" fmla="*/ 225108 w 1178481"/>
              <a:gd name="connsiteY3305" fmla="*/ 583969 h 1369933"/>
              <a:gd name="connsiteX3306" fmla="*/ 224631 w 1178481"/>
              <a:gd name="connsiteY3306" fmla="*/ 584273 h 1369933"/>
              <a:gd name="connsiteX3307" fmla="*/ 224391 w 1178481"/>
              <a:gd name="connsiteY3307" fmla="*/ 584273 h 1369933"/>
              <a:gd name="connsiteX3308" fmla="*/ 223914 w 1178481"/>
              <a:gd name="connsiteY3308" fmla="*/ 583969 h 1369933"/>
              <a:gd name="connsiteX3309" fmla="*/ 220816 w 1178481"/>
              <a:gd name="connsiteY3309" fmla="*/ 584576 h 1369933"/>
              <a:gd name="connsiteX3310" fmla="*/ 220100 w 1178481"/>
              <a:gd name="connsiteY3310" fmla="*/ 584880 h 1369933"/>
              <a:gd name="connsiteX3311" fmla="*/ 219863 w 1178481"/>
              <a:gd name="connsiteY3311" fmla="*/ 585183 h 1369933"/>
              <a:gd name="connsiteX3312" fmla="*/ 219863 w 1178481"/>
              <a:gd name="connsiteY3312" fmla="*/ 585487 h 1369933"/>
              <a:gd name="connsiteX3313" fmla="*/ 220100 w 1178481"/>
              <a:gd name="connsiteY3313" fmla="*/ 585487 h 1369933"/>
              <a:gd name="connsiteX3314" fmla="*/ 220340 w 1178481"/>
              <a:gd name="connsiteY3314" fmla="*/ 585790 h 1369933"/>
              <a:gd name="connsiteX3315" fmla="*/ 220577 w 1178481"/>
              <a:gd name="connsiteY3315" fmla="*/ 586397 h 1369933"/>
              <a:gd name="connsiteX3316" fmla="*/ 220577 w 1178481"/>
              <a:gd name="connsiteY3316" fmla="*/ 586701 h 1369933"/>
              <a:gd name="connsiteX3317" fmla="*/ 220577 w 1178481"/>
              <a:gd name="connsiteY3317" fmla="*/ 587913 h 1369933"/>
              <a:gd name="connsiteX3318" fmla="*/ 220816 w 1178481"/>
              <a:gd name="connsiteY3318" fmla="*/ 590645 h 1369933"/>
              <a:gd name="connsiteX3319" fmla="*/ 220577 w 1178481"/>
              <a:gd name="connsiteY3319" fmla="*/ 591252 h 1369933"/>
              <a:gd name="connsiteX3320" fmla="*/ 220340 w 1178481"/>
              <a:gd name="connsiteY3320" fmla="*/ 591859 h 1369933"/>
              <a:gd name="connsiteX3321" fmla="*/ 219863 w 1178481"/>
              <a:gd name="connsiteY3321" fmla="*/ 592769 h 1369933"/>
              <a:gd name="connsiteX3322" fmla="*/ 219863 w 1178481"/>
              <a:gd name="connsiteY3322" fmla="*/ 593680 h 1369933"/>
              <a:gd name="connsiteX3323" fmla="*/ 219623 w 1178481"/>
              <a:gd name="connsiteY3323" fmla="*/ 593983 h 1369933"/>
              <a:gd name="connsiteX3324" fmla="*/ 219623 w 1178481"/>
              <a:gd name="connsiteY3324" fmla="*/ 594285 h 1369933"/>
              <a:gd name="connsiteX3325" fmla="*/ 219386 w 1178481"/>
              <a:gd name="connsiteY3325" fmla="*/ 595196 h 1369933"/>
              <a:gd name="connsiteX3326" fmla="*/ 218910 w 1178481"/>
              <a:gd name="connsiteY3326" fmla="*/ 596410 h 1369933"/>
              <a:gd name="connsiteX3327" fmla="*/ 219146 w 1178481"/>
              <a:gd name="connsiteY3327" fmla="*/ 598231 h 1369933"/>
              <a:gd name="connsiteX3328" fmla="*/ 219386 w 1178481"/>
              <a:gd name="connsiteY3328" fmla="*/ 598534 h 1369933"/>
              <a:gd name="connsiteX3329" fmla="*/ 219623 w 1178481"/>
              <a:gd name="connsiteY3329" fmla="*/ 598838 h 1369933"/>
              <a:gd name="connsiteX3330" fmla="*/ 220340 w 1178481"/>
              <a:gd name="connsiteY3330" fmla="*/ 599141 h 1369933"/>
              <a:gd name="connsiteX3331" fmla="*/ 221054 w 1178481"/>
              <a:gd name="connsiteY3331" fmla="*/ 600050 h 1369933"/>
              <a:gd name="connsiteX3332" fmla="*/ 221770 w 1178481"/>
              <a:gd name="connsiteY3332" fmla="*/ 600050 h 1369933"/>
              <a:gd name="connsiteX3333" fmla="*/ 221770 w 1178481"/>
              <a:gd name="connsiteY3333" fmla="*/ 600354 h 1369933"/>
              <a:gd name="connsiteX3334" fmla="*/ 222008 w 1178481"/>
              <a:gd name="connsiteY3334" fmla="*/ 600354 h 1369933"/>
              <a:gd name="connsiteX3335" fmla="*/ 222485 w 1178481"/>
              <a:gd name="connsiteY3335" fmla="*/ 600354 h 1369933"/>
              <a:gd name="connsiteX3336" fmla="*/ 222724 w 1178481"/>
              <a:gd name="connsiteY3336" fmla="*/ 600354 h 1369933"/>
              <a:gd name="connsiteX3337" fmla="*/ 222724 w 1178481"/>
              <a:gd name="connsiteY3337" fmla="*/ 600657 h 1369933"/>
              <a:gd name="connsiteX3338" fmla="*/ 222962 w 1178481"/>
              <a:gd name="connsiteY3338" fmla="*/ 600657 h 1369933"/>
              <a:gd name="connsiteX3339" fmla="*/ 223201 w 1178481"/>
              <a:gd name="connsiteY3339" fmla="*/ 600657 h 1369933"/>
              <a:gd name="connsiteX3340" fmla="*/ 223914 w 1178481"/>
              <a:gd name="connsiteY3340" fmla="*/ 601568 h 1369933"/>
              <a:gd name="connsiteX3341" fmla="*/ 224154 w 1178481"/>
              <a:gd name="connsiteY3341" fmla="*/ 601568 h 1369933"/>
              <a:gd name="connsiteX3342" fmla="*/ 224631 w 1178481"/>
              <a:gd name="connsiteY3342" fmla="*/ 602175 h 1369933"/>
              <a:gd name="connsiteX3343" fmla="*/ 224631 w 1178481"/>
              <a:gd name="connsiteY3343" fmla="*/ 602478 h 1369933"/>
              <a:gd name="connsiteX3344" fmla="*/ 224868 w 1178481"/>
              <a:gd name="connsiteY3344" fmla="*/ 602782 h 1369933"/>
              <a:gd name="connsiteX3345" fmla="*/ 224868 w 1178481"/>
              <a:gd name="connsiteY3345" fmla="*/ 603361 h 1369933"/>
              <a:gd name="connsiteX3346" fmla="*/ 223914 w 1178481"/>
              <a:gd name="connsiteY3346" fmla="*/ 603968 h 1369933"/>
              <a:gd name="connsiteX3347" fmla="*/ 222962 w 1178481"/>
              <a:gd name="connsiteY3347" fmla="*/ 603665 h 1369933"/>
              <a:gd name="connsiteX3348" fmla="*/ 222724 w 1178481"/>
              <a:gd name="connsiteY3348" fmla="*/ 603361 h 1369933"/>
              <a:gd name="connsiteX3349" fmla="*/ 222247 w 1178481"/>
              <a:gd name="connsiteY3349" fmla="*/ 603665 h 1369933"/>
              <a:gd name="connsiteX3350" fmla="*/ 221770 w 1178481"/>
              <a:gd name="connsiteY3350" fmla="*/ 604271 h 1369933"/>
              <a:gd name="connsiteX3351" fmla="*/ 221770 w 1178481"/>
              <a:gd name="connsiteY3351" fmla="*/ 604878 h 1369933"/>
              <a:gd name="connsiteX3352" fmla="*/ 221531 w 1178481"/>
              <a:gd name="connsiteY3352" fmla="*/ 605181 h 1369933"/>
              <a:gd name="connsiteX3353" fmla="*/ 220816 w 1178481"/>
              <a:gd name="connsiteY3353" fmla="*/ 605485 h 1369933"/>
              <a:gd name="connsiteX3354" fmla="*/ 219863 w 1178481"/>
              <a:gd name="connsiteY3354" fmla="*/ 605485 h 1369933"/>
              <a:gd name="connsiteX3355" fmla="*/ 219386 w 1178481"/>
              <a:gd name="connsiteY3355" fmla="*/ 605485 h 1369933"/>
              <a:gd name="connsiteX3356" fmla="*/ 219386 w 1178481"/>
              <a:gd name="connsiteY3356" fmla="*/ 605788 h 1369933"/>
              <a:gd name="connsiteX3357" fmla="*/ 219863 w 1178481"/>
              <a:gd name="connsiteY3357" fmla="*/ 606091 h 1369933"/>
              <a:gd name="connsiteX3358" fmla="*/ 220100 w 1178481"/>
              <a:gd name="connsiteY3358" fmla="*/ 606091 h 1369933"/>
              <a:gd name="connsiteX3359" fmla="*/ 220100 w 1178481"/>
              <a:gd name="connsiteY3359" fmla="*/ 606698 h 1369933"/>
              <a:gd name="connsiteX3360" fmla="*/ 220100 w 1178481"/>
              <a:gd name="connsiteY3360" fmla="*/ 607002 h 1369933"/>
              <a:gd name="connsiteX3361" fmla="*/ 220577 w 1178481"/>
              <a:gd name="connsiteY3361" fmla="*/ 608823 h 1369933"/>
              <a:gd name="connsiteX3362" fmla="*/ 221054 w 1178481"/>
              <a:gd name="connsiteY3362" fmla="*/ 609126 h 1369933"/>
              <a:gd name="connsiteX3363" fmla="*/ 221293 w 1178481"/>
              <a:gd name="connsiteY3363" fmla="*/ 609429 h 1369933"/>
              <a:gd name="connsiteX3364" fmla="*/ 220577 w 1178481"/>
              <a:gd name="connsiteY3364" fmla="*/ 609732 h 1369933"/>
              <a:gd name="connsiteX3365" fmla="*/ 220100 w 1178481"/>
              <a:gd name="connsiteY3365" fmla="*/ 610339 h 1369933"/>
              <a:gd name="connsiteX3366" fmla="*/ 219146 w 1178481"/>
              <a:gd name="connsiteY3366" fmla="*/ 610036 h 1369933"/>
              <a:gd name="connsiteX3367" fmla="*/ 219146 w 1178481"/>
              <a:gd name="connsiteY3367" fmla="*/ 609732 h 1369933"/>
              <a:gd name="connsiteX3368" fmla="*/ 218670 w 1178481"/>
              <a:gd name="connsiteY3368" fmla="*/ 609429 h 1369933"/>
              <a:gd name="connsiteX3369" fmla="*/ 218433 w 1178481"/>
              <a:gd name="connsiteY3369" fmla="*/ 609429 h 1369933"/>
              <a:gd name="connsiteX3370" fmla="*/ 218433 w 1178481"/>
              <a:gd name="connsiteY3370" fmla="*/ 610339 h 1369933"/>
              <a:gd name="connsiteX3371" fmla="*/ 218670 w 1178481"/>
              <a:gd name="connsiteY3371" fmla="*/ 611553 h 1369933"/>
              <a:gd name="connsiteX3372" fmla="*/ 219623 w 1178481"/>
              <a:gd name="connsiteY3372" fmla="*/ 612463 h 1369933"/>
              <a:gd name="connsiteX3373" fmla="*/ 220577 w 1178481"/>
              <a:gd name="connsiteY3373" fmla="*/ 612463 h 1369933"/>
              <a:gd name="connsiteX3374" fmla="*/ 220577 w 1178481"/>
              <a:gd name="connsiteY3374" fmla="*/ 612767 h 1369933"/>
              <a:gd name="connsiteX3375" fmla="*/ 220816 w 1178481"/>
              <a:gd name="connsiteY3375" fmla="*/ 612767 h 1369933"/>
              <a:gd name="connsiteX3376" fmla="*/ 221054 w 1178481"/>
              <a:gd name="connsiteY3376" fmla="*/ 613070 h 1369933"/>
              <a:gd name="connsiteX3377" fmla="*/ 221293 w 1178481"/>
              <a:gd name="connsiteY3377" fmla="*/ 613374 h 1369933"/>
              <a:gd name="connsiteX3378" fmla="*/ 221770 w 1178481"/>
              <a:gd name="connsiteY3378" fmla="*/ 613070 h 1369933"/>
              <a:gd name="connsiteX3379" fmla="*/ 222008 w 1178481"/>
              <a:gd name="connsiteY3379" fmla="*/ 613953 h 1369933"/>
              <a:gd name="connsiteX3380" fmla="*/ 222008 w 1178481"/>
              <a:gd name="connsiteY3380" fmla="*/ 614256 h 1369933"/>
              <a:gd name="connsiteX3381" fmla="*/ 221770 w 1178481"/>
              <a:gd name="connsiteY3381" fmla="*/ 614559 h 1369933"/>
              <a:gd name="connsiteX3382" fmla="*/ 221531 w 1178481"/>
              <a:gd name="connsiteY3382" fmla="*/ 614863 h 1369933"/>
              <a:gd name="connsiteX3383" fmla="*/ 221770 w 1178481"/>
              <a:gd name="connsiteY3383" fmla="*/ 615166 h 1369933"/>
              <a:gd name="connsiteX3384" fmla="*/ 222008 w 1178481"/>
              <a:gd name="connsiteY3384" fmla="*/ 615166 h 1369933"/>
              <a:gd name="connsiteX3385" fmla="*/ 222247 w 1178481"/>
              <a:gd name="connsiteY3385" fmla="*/ 615470 h 1369933"/>
              <a:gd name="connsiteX3386" fmla="*/ 222485 w 1178481"/>
              <a:gd name="connsiteY3386" fmla="*/ 615470 h 1369933"/>
              <a:gd name="connsiteX3387" fmla="*/ 223201 w 1178481"/>
              <a:gd name="connsiteY3387" fmla="*/ 616077 h 1369933"/>
              <a:gd name="connsiteX3388" fmla="*/ 223677 w 1178481"/>
              <a:gd name="connsiteY3388" fmla="*/ 616380 h 1369933"/>
              <a:gd name="connsiteX3389" fmla="*/ 224868 w 1178481"/>
              <a:gd name="connsiteY3389" fmla="*/ 616684 h 1369933"/>
              <a:gd name="connsiteX3390" fmla="*/ 225345 w 1178481"/>
              <a:gd name="connsiteY3390" fmla="*/ 617291 h 1369933"/>
              <a:gd name="connsiteX3391" fmla="*/ 225345 w 1178481"/>
              <a:gd name="connsiteY3391" fmla="*/ 617594 h 1369933"/>
              <a:gd name="connsiteX3392" fmla="*/ 225825 w 1178481"/>
              <a:gd name="connsiteY3392" fmla="*/ 617898 h 1369933"/>
              <a:gd name="connsiteX3393" fmla="*/ 225825 w 1178481"/>
              <a:gd name="connsiteY3393" fmla="*/ 618201 h 1369933"/>
              <a:gd name="connsiteX3394" fmla="*/ 226062 w 1178481"/>
              <a:gd name="connsiteY3394" fmla="*/ 618504 h 1369933"/>
              <a:gd name="connsiteX3395" fmla="*/ 225825 w 1178481"/>
              <a:gd name="connsiteY3395" fmla="*/ 618504 h 1369933"/>
              <a:gd name="connsiteX3396" fmla="*/ 225585 w 1178481"/>
              <a:gd name="connsiteY3396" fmla="*/ 618504 h 1369933"/>
              <a:gd name="connsiteX3397" fmla="*/ 225345 w 1178481"/>
              <a:gd name="connsiteY3397" fmla="*/ 618504 h 1369933"/>
              <a:gd name="connsiteX3398" fmla="*/ 225345 w 1178481"/>
              <a:gd name="connsiteY3398" fmla="*/ 618808 h 1369933"/>
              <a:gd name="connsiteX3399" fmla="*/ 225345 w 1178481"/>
              <a:gd name="connsiteY3399" fmla="*/ 619111 h 1369933"/>
              <a:gd name="connsiteX3400" fmla="*/ 224868 w 1178481"/>
              <a:gd name="connsiteY3400" fmla="*/ 619414 h 1369933"/>
              <a:gd name="connsiteX3401" fmla="*/ 224631 w 1178481"/>
              <a:gd name="connsiteY3401" fmla="*/ 619717 h 1369933"/>
              <a:gd name="connsiteX3402" fmla="*/ 223914 w 1178481"/>
              <a:gd name="connsiteY3402" fmla="*/ 619717 h 1369933"/>
              <a:gd name="connsiteX3403" fmla="*/ 223201 w 1178481"/>
              <a:gd name="connsiteY3403" fmla="*/ 620021 h 1369933"/>
              <a:gd name="connsiteX3404" fmla="*/ 223677 w 1178481"/>
              <a:gd name="connsiteY3404" fmla="*/ 620628 h 1369933"/>
              <a:gd name="connsiteX3405" fmla="*/ 223677 w 1178481"/>
              <a:gd name="connsiteY3405" fmla="*/ 621235 h 1369933"/>
              <a:gd name="connsiteX3406" fmla="*/ 222485 w 1178481"/>
              <a:gd name="connsiteY3406" fmla="*/ 620324 h 1369933"/>
              <a:gd name="connsiteX3407" fmla="*/ 221770 w 1178481"/>
              <a:gd name="connsiteY3407" fmla="*/ 619414 h 1369933"/>
              <a:gd name="connsiteX3408" fmla="*/ 221770 w 1178481"/>
              <a:gd name="connsiteY3408" fmla="*/ 618808 h 1369933"/>
              <a:gd name="connsiteX3409" fmla="*/ 222008 w 1178481"/>
              <a:gd name="connsiteY3409" fmla="*/ 618808 h 1369933"/>
              <a:gd name="connsiteX3410" fmla="*/ 222247 w 1178481"/>
              <a:gd name="connsiteY3410" fmla="*/ 618504 h 1369933"/>
              <a:gd name="connsiteX3411" fmla="*/ 222008 w 1178481"/>
              <a:gd name="connsiteY3411" fmla="*/ 618201 h 1369933"/>
              <a:gd name="connsiteX3412" fmla="*/ 222008 w 1178481"/>
              <a:gd name="connsiteY3412" fmla="*/ 617898 h 1369933"/>
              <a:gd name="connsiteX3413" fmla="*/ 221770 w 1178481"/>
              <a:gd name="connsiteY3413" fmla="*/ 617594 h 1369933"/>
              <a:gd name="connsiteX3414" fmla="*/ 220816 w 1178481"/>
              <a:gd name="connsiteY3414" fmla="*/ 616987 h 1369933"/>
              <a:gd name="connsiteX3415" fmla="*/ 220100 w 1178481"/>
              <a:gd name="connsiteY3415" fmla="*/ 616380 h 1369933"/>
              <a:gd name="connsiteX3416" fmla="*/ 219623 w 1178481"/>
              <a:gd name="connsiteY3416" fmla="*/ 616684 h 1369933"/>
              <a:gd name="connsiteX3417" fmla="*/ 218910 w 1178481"/>
              <a:gd name="connsiteY3417" fmla="*/ 616684 h 1369933"/>
              <a:gd name="connsiteX3418" fmla="*/ 219386 w 1178481"/>
              <a:gd name="connsiteY3418" fmla="*/ 618808 h 1369933"/>
              <a:gd name="connsiteX3419" fmla="*/ 219146 w 1178481"/>
              <a:gd name="connsiteY3419" fmla="*/ 619111 h 1369933"/>
              <a:gd name="connsiteX3420" fmla="*/ 218910 w 1178481"/>
              <a:gd name="connsiteY3420" fmla="*/ 619414 h 1369933"/>
              <a:gd name="connsiteX3421" fmla="*/ 219146 w 1178481"/>
              <a:gd name="connsiteY3421" fmla="*/ 619717 h 1369933"/>
              <a:gd name="connsiteX3422" fmla="*/ 219386 w 1178481"/>
              <a:gd name="connsiteY3422" fmla="*/ 620021 h 1369933"/>
              <a:gd name="connsiteX3423" fmla="*/ 219623 w 1178481"/>
              <a:gd name="connsiteY3423" fmla="*/ 620628 h 1369933"/>
              <a:gd name="connsiteX3424" fmla="*/ 220340 w 1178481"/>
              <a:gd name="connsiteY3424" fmla="*/ 620931 h 1369933"/>
              <a:gd name="connsiteX3425" fmla="*/ 221293 w 1178481"/>
              <a:gd name="connsiteY3425" fmla="*/ 621538 h 1369933"/>
              <a:gd name="connsiteX3426" fmla="*/ 221293 w 1178481"/>
              <a:gd name="connsiteY3426" fmla="*/ 621814 h 1369933"/>
              <a:gd name="connsiteX3427" fmla="*/ 221293 w 1178481"/>
              <a:gd name="connsiteY3427" fmla="*/ 622118 h 1369933"/>
              <a:gd name="connsiteX3428" fmla="*/ 221293 w 1178481"/>
              <a:gd name="connsiteY3428" fmla="*/ 622421 h 1369933"/>
              <a:gd name="connsiteX3429" fmla="*/ 221293 w 1178481"/>
              <a:gd name="connsiteY3429" fmla="*/ 622725 h 1369933"/>
              <a:gd name="connsiteX3430" fmla="*/ 221293 w 1178481"/>
              <a:gd name="connsiteY3430" fmla="*/ 623028 h 1369933"/>
              <a:gd name="connsiteX3431" fmla="*/ 221293 w 1178481"/>
              <a:gd name="connsiteY3431" fmla="*/ 623332 h 1369933"/>
              <a:gd name="connsiteX3432" fmla="*/ 221531 w 1178481"/>
              <a:gd name="connsiteY3432" fmla="*/ 623635 h 1369933"/>
              <a:gd name="connsiteX3433" fmla="*/ 221770 w 1178481"/>
              <a:gd name="connsiteY3433" fmla="*/ 624241 h 1369933"/>
              <a:gd name="connsiteX3434" fmla="*/ 222008 w 1178481"/>
              <a:gd name="connsiteY3434" fmla="*/ 624848 h 1369933"/>
              <a:gd name="connsiteX3435" fmla="*/ 222008 w 1178481"/>
              <a:gd name="connsiteY3435" fmla="*/ 625455 h 1369933"/>
              <a:gd name="connsiteX3436" fmla="*/ 221770 w 1178481"/>
              <a:gd name="connsiteY3436" fmla="*/ 625455 h 1369933"/>
              <a:gd name="connsiteX3437" fmla="*/ 221531 w 1178481"/>
              <a:gd name="connsiteY3437" fmla="*/ 625455 h 1369933"/>
              <a:gd name="connsiteX3438" fmla="*/ 221531 w 1178481"/>
              <a:gd name="connsiteY3438" fmla="*/ 625758 h 1369933"/>
              <a:gd name="connsiteX3439" fmla="*/ 221293 w 1178481"/>
              <a:gd name="connsiteY3439" fmla="*/ 626062 h 1369933"/>
              <a:gd name="connsiteX3440" fmla="*/ 221293 w 1178481"/>
              <a:gd name="connsiteY3440" fmla="*/ 626365 h 1369933"/>
              <a:gd name="connsiteX3441" fmla="*/ 220816 w 1178481"/>
              <a:gd name="connsiteY3441" fmla="*/ 626365 h 1369933"/>
              <a:gd name="connsiteX3442" fmla="*/ 219863 w 1178481"/>
              <a:gd name="connsiteY3442" fmla="*/ 626365 h 1369933"/>
              <a:gd name="connsiteX3443" fmla="*/ 219386 w 1178481"/>
              <a:gd name="connsiteY3443" fmla="*/ 626972 h 1369933"/>
              <a:gd name="connsiteX3444" fmla="*/ 219146 w 1178481"/>
              <a:gd name="connsiteY3444" fmla="*/ 626972 h 1369933"/>
              <a:gd name="connsiteX3445" fmla="*/ 218910 w 1178481"/>
              <a:gd name="connsiteY3445" fmla="*/ 626972 h 1369933"/>
              <a:gd name="connsiteX3446" fmla="*/ 218910 w 1178481"/>
              <a:gd name="connsiteY3446" fmla="*/ 627276 h 1369933"/>
              <a:gd name="connsiteX3447" fmla="*/ 218193 w 1178481"/>
              <a:gd name="connsiteY3447" fmla="*/ 626972 h 1369933"/>
              <a:gd name="connsiteX3448" fmla="*/ 217479 w 1178481"/>
              <a:gd name="connsiteY3448" fmla="*/ 626669 h 1369933"/>
              <a:gd name="connsiteX3449" fmla="*/ 216285 w 1178481"/>
              <a:gd name="connsiteY3449" fmla="*/ 626669 h 1369933"/>
              <a:gd name="connsiteX3450" fmla="*/ 216045 w 1178481"/>
              <a:gd name="connsiteY3450" fmla="*/ 626972 h 1369933"/>
              <a:gd name="connsiteX3451" fmla="*/ 216045 w 1178481"/>
              <a:gd name="connsiteY3451" fmla="*/ 627276 h 1369933"/>
              <a:gd name="connsiteX3452" fmla="*/ 215569 w 1178481"/>
              <a:gd name="connsiteY3452" fmla="*/ 627578 h 1369933"/>
              <a:gd name="connsiteX3453" fmla="*/ 215331 w 1178481"/>
              <a:gd name="connsiteY3453" fmla="*/ 627276 h 1369933"/>
              <a:gd name="connsiteX3454" fmla="*/ 215091 w 1178481"/>
              <a:gd name="connsiteY3454" fmla="*/ 626972 h 1369933"/>
              <a:gd name="connsiteX3455" fmla="*/ 214854 w 1178481"/>
              <a:gd name="connsiteY3455" fmla="*/ 626669 h 1369933"/>
              <a:gd name="connsiteX3456" fmla="*/ 214854 w 1178481"/>
              <a:gd name="connsiteY3456" fmla="*/ 626365 h 1369933"/>
              <a:gd name="connsiteX3457" fmla="*/ 214614 w 1178481"/>
              <a:gd name="connsiteY3457" fmla="*/ 625758 h 1369933"/>
              <a:gd name="connsiteX3458" fmla="*/ 213184 w 1178481"/>
              <a:gd name="connsiteY3458" fmla="*/ 624848 h 1369933"/>
              <a:gd name="connsiteX3459" fmla="*/ 212708 w 1178481"/>
              <a:gd name="connsiteY3459" fmla="*/ 623939 h 1369933"/>
              <a:gd name="connsiteX3460" fmla="*/ 212231 w 1178481"/>
              <a:gd name="connsiteY3460" fmla="*/ 623332 h 1369933"/>
              <a:gd name="connsiteX3461" fmla="*/ 211754 w 1178481"/>
              <a:gd name="connsiteY3461" fmla="*/ 622725 h 1369933"/>
              <a:gd name="connsiteX3462" fmla="*/ 210562 w 1178481"/>
              <a:gd name="connsiteY3462" fmla="*/ 622118 h 1369933"/>
              <a:gd name="connsiteX3463" fmla="*/ 210323 w 1178481"/>
              <a:gd name="connsiteY3463" fmla="*/ 621538 h 1369933"/>
              <a:gd name="connsiteX3464" fmla="*/ 209846 w 1178481"/>
              <a:gd name="connsiteY3464" fmla="*/ 621538 h 1369933"/>
              <a:gd name="connsiteX3465" fmla="*/ 209610 w 1178481"/>
              <a:gd name="connsiteY3465" fmla="*/ 621814 h 1369933"/>
              <a:gd name="connsiteX3466" fmla="*/ 209133 w 1178481"/>
              <a:gd name="connsiteY3466" fmla="*/ 621538 h 1369933"/>
              <a:gd name="connsiteX3467" fmla="*/ 208656 w 1178481"/>
              <a:gd name="connsiteY3467" fmla="*/ 620931 h 1369933"/>
              <a:gd name="connsiteX3468" fmla="*/ 207702 w 1178481"/>
              <a:gd name="connsiteY3468" fmla="*/ 619717 h 1369933"/>
              <a:gd name="connsiteX3469" fmla="*/ 207225 w 1178481"/>
              <a:gd name="connsiteY3469" fmla="*/ 619414 h 1369933"/>
              <a:gd name="connsiteX3470" fmla="*/ 205791 w 1178481"/>
              <a:gd name="connsiteY3470" fmla="*/ 618808 h 1369933"/>
              <a:gd name="connsiteX3471" fmla="*/ 205554 w 1178481"/>
              <a:gd name="connsiteY3471" fmla="*/ 619111 h 1369933"/>
              <a:gd name="connsiteX3472" fmla="*/ 205077 w 1178481"/>
              <a:gd name="connsiteY3472" fmla="*/ 618808 h 1369933"/>
              <a:gd name="connsiteX3473" fmla="*/ 204601 w 1178481"/>
              <a:gd name="connsiteY3473" fmla="*/ 618504 h 1369933"/>
              <a:gd name="connsiteX3474" fmla="*/ 204361 w 1178481"/>
              <a:gd name="connsiteY3474" fmla="*/ 618504 h 1369933"/>
              <a:gd name="connsiteX3475" fmla="*/ 204124 w 1178481"/>
              <a:gd name="connsiteY3475" fmla="*/ 618201 h 1369933"/>
              <a:gd name="connsiteX3476" fmla="*/ 204124 w 1178481"/>
              <a:gd name="connsiteY3476" fmla="*/ 617898 h 1369933"/>
              <a:gd name="connsiteX3477" fmla="*/ 202693 w 1178481"/>
              <a:gd name="connsiteY3477" fmla="*/ 616077 h 1369933"/>
              <a:gd name="connsiteX3478" fmla="*/ 200785 w 1178481"/>
              <a:gd name="connsiteY3478" fmla="*/ 614863 h 1369933"/>
              <a:gd name="connsiteX3479" fmla="*/ 198402 w 1178481"/>
              <a:gd name="connsiteY3479" fmla="*/ 614559 h 1369933"/>
              <a:gd name="connsiteX3480" fmla="*/ 197685 w 1178481"/>
              <a:gd name="connsiteY3480" fmla="*/ 614863 h 1369933"/>
              <a:gd name="connsiteX3481" fmla="*/ 196731 w 1178481"/>
              <a:gd name="connsiteY3481" fmla="*/ 615470 h 1369933"/>
              <a:gd name="connsiteX3482" fmla="*/ 196014 w 1178481"/>
              <a:gd name="connsiteY3482" fmla="*/ 616077 h 1369933"/>
              <a:gd name="connsiteX3483" fmla="*/ 196014 w 1178481"/>
              <a:gd name="connsiteY3483" fmla="*/ 616380 h 1369933"/>
              <a:gd name="connsiteX3484" fmla="*/ 195778 w 1178481"/>
              <a:gd name="connsiteY3484" fmla="*/ 616684 h 1369933"/>
              <a:gd name="connsiteX3485" fmla="*/ 194824 w 1178481"/>
              <a:gd name="connsiteY3485" fmla="*/ 616077 h 1369933"/>
              <a:gd name="connsiteX3486" fmla="*/ 194347 w 1178481"/>
              <a:gd name="connsiteY3486" fmla="*/ 615470 h 1369933"/>
              <a:gd name="connsiteX3487" fmla="*/ 193870 w 1178481"/>
              <a:gd name="connsiteY3487" fmla="*/ 615470 h 1369933"/>
              <a:gd name="connsiteX3488" fmla="*/ 193393 w 1178481"/>
              <a:gd name="connsiteY3488" fmla="*/ 615470 h 1369933"/>
              <a:gd name="connsiteX3489" fmla="*/ 193153 w 1178481"/>
              <a:gd name="connsiteY3489" fmla="*/ 615166 h 1369933"/>
              <a:gd name="connsiteX3490" fmla="*/ 192916 w 1178481"/>
              <a:gd name="connsiteY3490" fmla="*/ 614863 h 1369933"/>
              <a:gd name="connsiteX3491" fmla="*/ 192677 w 1178481"/>
              <a:gd name="connsiteY3491" fmla="*/ 614863 h 1369933"/>
              <a:gd name="connsiteX3492" fmla="*/ 192439 w 1178481"/>
              <a:gd name="connsiteY3492" fmla="*/ 613953 h 1369933"/>
              <a:gd name="connsiteX3493" fmla="*/ 192200 w 1178481"/>
              <a:gd name="connsiteY3493" fmla="*/ 612767 h 1369933"/>
              <a:gd name="connsiteX3494" fmla="*/ 191723 w 1178481"/>
              <a:gd name="connsiteY3494" fmla="*/ 611856 h 1369933"/>
              <a:gd name="connsiteX3495" fmla="*/ 190293 w 1178481"/>
              <a:gd name="connsiteY3495" fmla="*/ 611250 h 1369933"/>
              <a:gd name="connsiteX3496" fmla="*/ 189816 w 1178481"/>
              <a:gd name="connsiteY3496" fmla="*/ 610643 h 1369933"/>
              <a:gd name="connsiteX3497" fmla="*/ 189102 w 1178481"/>
              <a:gd name="connsiteY3497" fmla="*/ 610339 h 1369933"/>
              <a:gd name="connsiteX3498" fmla="*/ 188385 w 1178481"/>
              <a:gd name="connsiteY3498" fmla="*/ 610036 h 1369933"/>
              <a:gd name="connsiteX3499" fmla="*/ 188145 w 1178481"/>
              <a:gd name="connsiteY3499" fmla="*/ 609732 h 1369933"/>
              <a:gd name="connsiteX3500" fmla="*/ 187668 w 1178481"/>
              <a:gd name="connsiteY3500" fmla="*/ 609126 h 1369933"/>
              <a:gd name="connsiteX3501" fmla="*/ 187191 w 1178481"/>
              <a:gd name="connsiteY3501" fmla="*/ 609429 h 1369933"/>
              <a:gd name="connsiteX3502" fmla="*/ 187191 w 1178481"/>
              <a:gd name="connsiteY3502" fmla="*/ 608823 h 1369933"/>
              <a:gd name="connsiteX3503" fmla="*/ 186954 w 1178481"/>
              <a:gd name="connsiteY3503" fmla="*/ 608519 h 1369933"/>
              <a:gd name="connsiteX3504" fmla="*/ 186478 w 1178481"/>
              <a:gd name="connsiteY3504" fmla="*/ 608519 h 1369933"/>
              <a:gd name="connsiteX3505" fmla="*/ 186478 w 1178481"/>
              <a:gd name="connsiteY3505" fmla="*/ 608216 h 1369933"/>
              <a:gd name="connsiteX3506" fmla="*/ 185524 w 1178481"/>
              <a:gd name="connsiteY3506" fmla="*/ 605485 h 1369933"/>
              <a:gd name="connsiteX3507" fmla="*/ 184807 w 1178481"/>
              <a:gd name="connsiteY3507" fmla="*/ 604574 h 1369933"/>
              <a:gd name="connsiteX3508" fmla="*/ 183616 w 1178481"/>
              <a:gd name="connsiteY3508" fmla="*/ 603361 h 1369933"/>
              <a:gd name="connsiteX3509" fmla="*/ 183139 w 1178481"/>
              <a:gd name="connsiteY3509" fmla="*/ 603361 h 1369933"/>
              <a:gd name="connsiteX3510" fmla="*/ 181946 w 1178481"/>
              <a:gd name="connsiteY3510" fmla="*/ 601568 h 1369933"/>
              <a:gd name="connsiteX3511" fmla="*/ 178131 w 1178481"/>
              <a:gd name="connsiteY3511" fmla="*/ 598534 h 1369933"/>
              <a:gd name="connsiteX3512" fmla="*/ 175030 w 1178481"/>
              <a:gd name="connsiteY3512" fmla="*/ 597320 h 1369933"/>
              <a:gd name="connsiteX3513" fmla="*/ 172409 w 1178481"/>
              <a:gd name="connsiteY3513" fmla="*/ 597017 h 1369933"/>
              <a:gd name="connsiteX3514" fmla="*/ 170501 w 1178481"/>
              <a:gd name="connsiteY3514" fmla="*/ 597017 h 1369933"/>
              <a:gd name="connsiteX3515" fmla="*/ 168591 w 1178481"/>
              <a:gd name="connsiteY3515" fmla="*/ 596410 h 1369933"/>
              <a:gd name="connsiteX3516" fmla="*/ 166447 w 1178481"/>
              <a:gd name="connsiteY3516" fmla="*/ 597017 h 1369933"/>
              <a:gd name="connsiteX3517" fmla="*/ 164776 w 1178481"/>
              <a:gd name="connsiteY3517" fmla="*/ 598231 h 1369933"/>
              <a:gd name="connsiteX3518" fmla="*/ 163586 w 1178481"/>
              <a:gd name="connsiteY3518" fmla="*/ 599747 h 1369933"/>
              <a:gd name="connsiteX3519" fmla="*/ 163586 w 1178481"/>
              <a:gd name="connsiteY3519" fmla="*/ 600354 h 1369933"/>
              <a:gd name="connsiteX3520" fmla="*/ 163345 w 1178481"/>
              <a:gd name="connsiteY3520" fmla="*/ 600961 h 1369933"/>
              <a:gd name="connsiteX3521" fmla="*/ 163586 w 1178481"/>
              <a:gd name="connsiteY3521" fmla="*/ 601568 h 1369933"/>
              <a:gd name="connsiteX3522" fmla="*/ 164539 w 1178481"/>
              <a:gd name="connsiteY3522" fmla="*/ 601871 h 1369933"/>
              <a:gd name="connsiteX3523" fmla="*/ 165253 w 1178481"/>
              <a:gd name="connsiteY3523" fmla="*/ 602175 h 1369933"/>
              <a:gd name="connsiteX3524" fmla="*/ 165730 w 1178481"/>
              <a:gd name="connsiteY3524" fmla="*/ 602478 h 1369933"/>
              <a:gd name="connsiteX3525" fmla="*/ 164776 w 1178481"/>
              <a:gd name="connsiteY3525" fmla="*/ 602478 h 1369933"/>
              <a:gd name="connsiteX3526" fmla="*/ 164539 w 1178481"/>
              <a:gd name="connsiteY3526" fmla="*/ 602175 h 1369933"/>
              <a:gd name="connsiteX3527" fmla="*/ 163109 w 1178481"/>
              <a:gd name="connsiteY3527" fmla="*/ 602175 h 1369933"/>
              <a:gd name="connsiteX3528" fmla="*/ 162632 w 1178481"/>
              <a:gd name="connsiteY3528" fmla="*/ 601871 h 1369933"/>
              <a:gd name="connsiteX3529" fmla="*/ 162155 w 1178481"/>
              <a:gd name="connsiteY3529" fmla="*/ 602175 h 1369933"/>
              <a:gd name="connsiteX3530" fmla="*/ 160962 w 1178481"/>
              <a:gd name="connsiteY3530" fmla="*/ 602175 h 1369933"/>
              <a:gd name="connsiteX3531" fmla="*/ 160724 w 1178481"/>
              <a:gd name="connsiteY3531" fmla="*/ 601871 h 1369933"/>
              <a:gd name="connsiteX3532" fmla="*/ 160248 w 1178481"/>
              <a:gd name="connsiteY3532" fmla="*/ 601871 h 1369933"/>
              <a:gd name="connsiteX3533" fmla="*/ 160008 w 1178481"/>
              <a:gd name="connsiteY3533" fmla="*/ 601871 h 1369933"/>
              <a:gd name="connsiteX3534" fmla="*/ 158814 w 1178481"/>
              <a:gd name="connsiteY3534" fmla="*/ 601871 h 1369933"/>
              <a:gd name="connsiteX3535" fmla="*/ 159291 w 1178481"/>
              <a:gd name="connsiteY3535" fmla="*/ 601264 h 1369933"/>
              <a:gd name="connsiteX3536" fmla="*/ 159768 w 1178481"/>
              <a:gd name="connsiteY3536" fmla="*/ 600961 h 1369933"/>
              <a:gd name="connsiteX3537" fmla="*/ 160248 w 1178481"/>
              <a:gd name="connsiteY3537" fmla="*/ 600657 h 1369933"/>
              <a:gd name="connsiteX3538" fmla="*/ 162393 w 1178481"/>
              <a:gd name="connsiteY3538" fmla="*/ 594892 h 1369933"/>
              <a:gd name="connsiteX3539" fmla="*/ 165970 w 1178481"/>
              <a:gd name="connsiteY3539" fmla="*/ 584576 h 1369933"/>
              <a:gd name="connsiteX3540" fmla="*/ 167161 w 1178481"/>
              <a:gd name="connsiteY3540" fmla="*/ 580936 h 1369933"/>
              <a:gd name="connsiteX3541" fmla="*/ 167401 w 1178481"/>
              <a:gd name="connsiteY3541" fmla="*/ 578508 h 1369933"/>
              <a:gd name="connsiteX3542" fmla="*/ 167401 w 1178481"/>
              <a:gd name="connsiteY3542" fmla="*/ 577295 h 1369933"/>
              <a:gd name="connsiteX3543" fmla="*/ 166924 w 1178481"/>
              <a:gd name="connsiteY3543" fmla="*/ 576384 h 1369933"/>
              <a:gd name="connsiteX3544" fmla="*/ 166924 w 1178481"/>
              <a:gd name="connsiteY3544" fmla="*/ 575474 h 1369933"/>
              <a:gd name="connsiteX3545" fmla="*/ 166684 w 1178481"/>
              <a:gd name="connsiteY3545" fmla="*/ 575171 h 1369933"/>
              <a:gd name="connsiteX3546" fmla="*/ 165970 w 1178481"/>
              <a:gd name="connsiteY3546" fmla="*/ 574867 h 1369933"/>
              <a:gd name="connsiteX3547" fmla="*/ 165253 w 1178481"/>
              <a:gd name="connsiteY3547" fmla="*/ 574564 h 1369933"/>
              <a:gd name="connsiteX3548" fmla="*/ 165493 w 1178481"/>
              <a:gd name="connsiteY3548" fmla="*/ 573957 h 1369933"/>
              <a:gd name="connsiteX3549" fmla="*/ 165493 w 1178481"/>
              <a:gd name="connsiteY3549" fmla="*/ 572137 h 1369933"/>
              <a:gd name="connsiteX3550" fmla="*/ 165253 w 1178481"/>
              <a:gd name="connsiteY3550" fmla="*/ 571530 h 1369933"/>
              <a:gd name="connsiteX3551" fmla="*/ 163822 w 1178481"/>
              <a:gd name="connsiteY3551" fmla="*/ 569709 h 1369933"/>
              <a:gd name="connsiteX3552" fmla="*/ 163822 w 1178481"/>
              <a:gd name="connsiteY3552" fmla="*/ 568799 h 1369933"/>
              <a:gd name="connsiteX3553" fmla="*/ 163586 w 1178481"/>
              <a:gd name="connsiteY3553" fmla="*/ 568495 h 1369933"/>
              <a:gd name="connsiteX3554" fmla="*/ 163345 w 1178481"/>
              <a:gd name="connsiteY3554" fmla="*/ 568192 h 1369933"/>
              <a:gd name="connsiteX3555" fmla="*/ 162393 w 1178481"/>
              <a:gd name="connsiteY3555" fmla="*/ 566978 h 1369933"/>
              <a:gd name="connsiteX3556" fmla="*/ 162155 w 1178481"/>
              <a:gd name="connsiteY3556" fmla="*/ 566675 h 1369933"/>
              <a:gd name="connsiteX3557" fmla="*/ 162155 w 1178481"/>
              <a:gd name="connsiteY3557" fmla="*/ 566372 h 1369933"/>
              <a:gd name="connsiteX3558" fmla="*/ 162155 w 1178481"/>
              <a:gd name="connsiteY3558" fmla="*/ 566068 h 1369933"/>
              <a:gd name="connsiteX3559" fmla="*/ 163109 w 1178481"/>
              <a:gd name="connsiteY3559" fmla="*/ 566372 h 1369933"/>
              <a:gd name="connsiteX3560" fmla="*/ 163586 w 1178481"/>
              <a:gd name="connsiteY3560" fmla="*/ 566978 h 1369933"/>
              <a:gd name="connsiteX3561" fmla="*/ 164062 w 1178481"/>
              <a:gd name="connsiteY3561" fmla="*/ 567585 h 1369933"/>
              <a:gd name="connsiteX3562" fmla="*/ 164539 w 1178481"/>
              <a:gd name="connsiteY3562" fmla="*/ 567281 h 1369933"/>
              <a:gd name="connsiteX3563" fmla="*/ 164776 w 1178481"/>
              <a:gd name="connsiteY3563" fmla="*/ 567281 h 1369933"/>
              <a:gd name="connsiteX3564" fmla="*/ 164776 w 1178481"/>
              <a:gd name="connsiteY3564" fmla="*/ 566978 h 1369933"/>
              <a:gd name="connsiteX3565" fmla="*/ 164776 w 1178481"/>
              <a:gd name="connsiteY3565" fmla="*/ 566372 h 1369933"/>
              <a:gd name="connsiteX3566" fmla="*/ 165016 w 1178481"/>
              <a:gd name="connsiteY3566" fmla="*/ 565461 h 1369933"/>
              <a:gd name="connsiteX3567" fmla="*/ 165016 w 1178481"/>
              <a:gd name="connsiteY3567" fmla="*/ 564551 h 1369933"/>
              <a:gd name="connsiteX3568" fmla="*/ 165016 w 1178481"/>
              <a:gd name="connsiteY3568" fmla="*/ 564247 h 1369933"/>
              <a:gd name="connsiteX3569" fmla="*/ 164539 w 1178481"/>
              <a:gd name="connsiteY3569" fmla="*/ 563033 h 1369933"/>
              <a:gd name="connsiteX3570" fmla="*/ 164299 w 1178481"/>
              <a:gd name="connsiteY3570" fmla="*/ 562123 h 1369933"/>
              <a:gd name="connsiteX3571" fmla="*/ 163109 w 1178481"/>
              <a:gd name="connsiteY3571" fmla="*/ 561214 h 1369933"/>
              <a:gd name="connsiteX3572" fmla="*/ 162869 w 1178481"/>
              <a:gd name="connsiteY3572" fmla="*/ 560303 h 1369933"/>
              <a:gd name="connsiteX3573" fmla="*/ 162155 w 1178481"/>
              <a:gd name="connsiteY3573" fmla="*/ 559696 h 1369933"/>
              <a:gd name="connsiteX3574" fmla="*/ 161916 w 1178481"/>
              <a:gd name="connsiteY3574" fmla="*/ 558786 h 1369933"/>
              <a:gd name="connsiteX3575" fmla="*/ 161201 w 1178481"/>
              <a:gd name="connsiteY3575" fmla="*/ 557875 h 1369933"/>
              <a:gd name="connsiteX3576" fmla="*/ 158814 w 1178481"/>
              <a:gd name="connsiteY3576" fmla="*/ 555725 h 1369933"/>
              <a:gd name="connsiteX3577" fmla="*/ 157147 w 1178481"/>
              <a:gd name="connsiteY3577" fmla="*/ 555421 h 1369933"/>
              <a:gd name="connsiteX3578" fmla="*/ 156430 w 1178481"/>
              <a:gd name="connsiteY3578" fmla="*/ 555421 h 1369933"/>
              <a:gd name="connsiteX3579" fmla="*/ 155716 w 1178481"/>
              <a:gd name="connsiteY3579" fmla="*/ 555725 h 1369933"/>
              <a:gd name="connsiteX3580" fmla="*/ 155476 w 1178481"/>
              <a:gd name="connsiteY3580" fmla="*/ 556331 h 1369933"/>
              <a:gd name="connsiteX3581" fmla="*/ 155476 w 1178481"/>
              <a:gd name="connsiteY3581" fmla="*/ 556937 h 1369933"/>
              <a:gd name="connsiteX3582" fmla="*/ 155716 w 1178481"/>
              <a:gd name="connsiteY3582" fmla="*/ 556937 h 1369933"/>
              <a:gd name="connsiteX3583" fmla="*/ 155476 w 1178481"/>
              <a:gd name="connsiteY3583" fmla="*/ 557572 h 1369933"/>
              <a:gd name="connsiteX3584" fmla="*/ 154999 w 1178481"/>
              <a:gd name="connsiteY3584" fmla="*/ 557572 h 1369933"/>
              <a:gd name="connsiteX3585" fmla="*/ 154286 w 1178481"/>
              <a:gd name="connsiteY3585" fmla="*/ 556937 h 1369933"/>
              <a:gd name="connsiteX3586" fmla="*/ 153092 w 1178481"/>
              <a:gd name="connsiteY3586" fmla="*/ 554511 h 1369933"/>
              <a:gd name="connsiteX3587" fmla="*/ 152855 w 1178481"/>
              <a:gd name="connsiteY3587" fmla="*/ 554511 h 1369933"/>
              <a:gd name="connsiteX3588" fmla="*/ 152378 w 1178481"/>
              <a:gd name="connsiteY3588" fmla="*/ 553904 h 1369933"/>
              <a:gd name="connsiteX3589" fmla="*/ 153092 w 1178481"/>
              <a:gd name="connsiteY3589" fmla="*/ 553904 h 1369933"/>
              <a:gd name="connsiteX3590" fmla="*/ 153569 w 1178481"/>
              <a:gd name="connsiteY3590" fmla="*/ 552386 h 1369933"/>
              <a:gd name="connsiteX3591" fmla="*/ 153809 w 1178481"/>
              <a:gd name="connsiteY3591" fmla="*/ 552083 h 1369933"/>
              <a:gd name="connsiteX3592" fmla="*/ 153809 w 1178481"/>
              <a:gd name="connsiteY3592" fmla="*/ 551779 h 1369933"/>
              <a:gd name="connsiteX3593" fmla="*/ 153809 w 1178481"/>
              <a:gd name="connsiteY3593" fmla="*/ 549049 h 1369933"/>
              <a:gd name="connsiteX3594" fmla="*/ 153809 w 1178481"/>
              <a:gd name="connsiteY3594" fmla="*/ 548442 h 1369933"/>
              <a:gd name="connsiteX3595" fmla="*/ 153092 w 1178481"/>
              <a:gd name="connsiteY3595" fmla="*/ 547228 h 1369933"/>
              <a:gd name="connsiteX3596" fmla="*/ 152615 w 1178481"/>
              <a:gd name="connsiteY3596" fmla="*/ 546290 h 1369933"/>
              <a:gd name="connsiteX3597" fmla="*/ 152378 w 1178481"/>
              <a:gd name="connsiteY3597" fmla="*/ 545987 h 1369933"/>
              <a:gd name="connsiteX3598" fmla="*/ 152139 w 1178481"/>
              <a:gd name="connsiteY3598" fmla="*/ 545683 h 1369933"/>
              <a:gd name="connsiteX3599" fmla="*/ 152139 w 1178481"/>
              <a:gd name="connsiteY3599" fmla="*/ 545078 h 1369933"/>
              <a:gd name="connsiteX3600" fmla="*/ 151662 w 1178481"/>
              <a:gd name="connsiteY3600" fmla="*/ 544167 h 1369933"/>
              <a:gd name="connsiteX3601" fmla="*/ 150708 w 1178481"/>
              <a:gd name="connsiteY3601" fmla="*/ 543560 h 1369933"/>
              <a:gd name="connsiteX3602" fmla="*/ 150708 w 1178481"/>
              <a:gd name="connsiteY3602" fmla="*/ 543864 h 1369933"/>
              <a:gd name="connsiteX3603" fmla="*/ 150468 w 1178481"/>
              <a:gd name="connsiteY3603" fmla="*/ 543560 h 1369933"/>
              <a:gd name="connsiteX3604" fmla="*/ 150468 w 1178481"/>
              <a:gd name="connsiteY3604" fmla="*/ 542953 h 1369933"/>
              <a:gd name="connsiteX3605" fmla="*/ 150231 w 1178481"/>
              <a:gd name="connsiteY3605" fmla="*/ 541739 h 1369933"/>
              <a:gd name="connsiteX3606" fmla="*/ 149755 w 1178481"/>
              <a:gd name="connsiteY3606" fmla="*/ 540829 h 1369933"/>
              <a:gd name="connsiteX3607" fmla="*/ 149755 w 1178481"/>
              <a:gd name="connsiteY3607" fmla="*/ 540525 h 1369933"/>
              <a:gd name="connsiteX3608" fmla="*/ 149038 w 1178481"/>
              <a:gd name="connsiteY3608" fmla="*/ 539616 h 1369933"/>
              <a:gd name="connsiteX3609" fmla="*/ 148561 w 1178481"/>
              <a:gd name="connsiteY3609" fmla="*/ 539616 h 1369933"/>
              <a:gd name="connsiteX3610" fmla="*/ 148324 w 1178481"/>
              <a:gd name="connsiteY3610" fmla="*/ 539311 h 1369933"/>
              <a:gd name="connsiteX3611" fmla="*/ 148084 w 1178481"/>
              <a:gd name="connsiteY3611" fmla="*/ 538375 h 1369933"/>
              <a:gd name="connsiteX3612" fmla="*/ 147607 w 1178481"/>
              <a:gd name="connsiteY3612" fmla="*/ 538375 h 1369933"/>
              <a:gd name="connsiteX3613" fmla="*/ 147607 w 1178481"/>
              <a:gd name="connsiteY3613" fmla="*/ 537161 h 1369933"/>
              <a:gd name="connsiteX3614" fmla="*/ 147370 w 1178481"/>
              <a:gd name="connsiteY3614" fmla="*/ 536857 h 1369933"/>
              <a:gd name="connsiteX3615" fmla="*/ 146893 w 1178481"/>
              <a:gd name="connsiteY3615" fmla="*/ 536857 h 1369933"/>
              <a:gd name="connsiteX3616" fmla="*/ 147130 w 1178481"/>
              <a:gd name="connsiteY3616" fmla="*/ 536250 h 1369933"/>
              <a:gd name="connsiteX3617" fmla="*/ 146893 w 1178481"/>
              <a:gd name="connsiteY3617" fmla="*/ 535340 h 1369933"/>
              <a:gd name="connsiteX3618" fmla="*/ 145939 w 1178481"/>
              <a:gd name="connsiteY3618" fmla="*/ 534733 h 1369933"/>
              <a:gd name="connsiteX3619" fmla="*/ 145699 w 1178481"/>
              <a:gd name="connsiteY3619" fmla="*/ 534733 h 1369933"/>
              <a:gd name="connsiteX3620" fmla="*/ 145222 w 1178481"/>
              <a:gd name="connsiteY3620" fmla="*/ 534430 h 1369933"/>
              <a:gd name="connsiteX3621" fmla="*/ 144986 w 1178481"/>
              <a:gd name="connsiteY3621" fmla="*/ 534126 h 1369933"/>
              <a:gd name="connsiteX3622" fmla="*/ 143555 w 1178481"/>
              <a:gd name="connsiteY3622" fmla="*/ 533216 h 1369933"/>
              <a:gd name="connsiteX3623" fmla="*/ 143555 w 1178481"/>
              <a:gd name="connsiteY3623" fmla="*/ 532913 h 1369933"/>
              <a:gd name="connsiteX3624" fmla="*/ 143078 w 1178481"/>
              <a:gd name="connsiteY3624" fmla="*/ 532610 h 1369933"/>
              <a:gd name="connsiteX3625" fmla="*/ 142601 w 1178481"/>
              <a:gd name="connsiteY3625" fmla="*/ 531672 h 1369933"/>
              <a:gd name="connsiteX3626" fmla="*/ 140214 w 1178481"/>
              <a:gd name="connsiteY3626" fmla="*/ 530154 h 1369933"/>
              <a:gd name="connsiteX3627" fmla="*/ 138784 w 1178481"/>
              <a:gd name="connsiteY3627" fmla="*/ 529244 h 1369933"/>
              <a:gd name="connsiteX3628" fmla="*/ 138307 w 1178481"/>
              <a:gd name="connsiteY3628" fmla="*/ 528940 h 1369933"/>
              <a:gd name="connsiteX3629" fmla="*/ 137593 w 1178481"/>
              <a:gd name="connsiteY3629" fmla="*/ 528637 h 1369933"/>
              <a:gd name="connsiteX3630" fmla="*/ 136876 w 1178481"/>
              <a:gd name="connsiteY3630" fmla="*/ 528030 h 1369933"/>
              <a:gd name="connsiteX3631" fmla="*/ 136399 w 1178481"/>
              <a:gd name="connsiteY3631" fmla="*/ 528333 h 1369933"/>
              <a:gd name="connsiteX3632" fmla="*/ 135922 w 1178481"/>
              <a:gd name="connsiteY3632" fmla="*/ 528030 h 1369933"/>
              <a:gd name="connsiteX3633" fmla="*/ 134969 w 1178481"/>
              <a:gd name="connsiteY3633" fmla="*/ 527727 h 1369933"/>
              <a:gd name="connsiteX3634" fmla="*/ 134732 w 1178481"/>
              <a:gd name="connsiteY3634" fmla="*/ 527120 h 1369933"/>
              <a:gd name="connsiteX3635" fmla="*/ 134492 w 1178481"/>
              <a:gd name="connsiteY3635" fmla="*/ 526817 h 1369933"/>
              <a:gd name="connsiteX3636" fmla="*/ 133778 w 1178481"/>
              <a:gd name="connsiteY3636" fmla="*/ 526486 h 1369933"/>
              <a:gd name="connsiteX3637" fmla="*/ 133301 w 1178481"/>
              <a:gd name="connsiteY3637" fmla="*/ 526183 h 1369933"/>
              <a:gd name="connsiteX3638" fmla="*/ 132824 w 1178481"/>
              <a:gd name="connsiteY3638" fmla="*/ 526486 h 1369933"/>
              <a:gd name="connsiteX3639" fmla="*/ 132347 w 1178481"/>
              <a:gd name="connsiteY3639" fmla="*/ 526183 h 1369933"/>
              <a:gd name="connsiteX3640" fmla="*/ 132347 w 1178481"/>
              <a:gd name="connsiteY3640" fmla="*/ 525576 h 1369933"/>
              <a:gd name="connsiteX3641" fmla="*/ 131868 w 1178481"/>
              <a:gd name="connsiteY3641" fmla="*/ 525576 h 1369933"/>
              <a:gd name="connsiteX3642" fmla="*/ 131155 w 1178481"/>
              <a:gd name="connsiteY3642" fmla="*/ 524665 h 1369933"/>
              <a:gd name="connsiteX3643" fmla="*/ 130915 w 1178481"/>
              <a:gd name="connsiteY3643" fmla="*/ 524362 h 1369933"/>
              <a:gd name="connsiteX3644" fmla="*/ 130678 w 1178481"/>
              <a:gd name="connsiteY3644" fmla="*/ 524362 h 1369933"/>
              <a:gd name="connsiteX3645" fmla="*/ 130915 w 1178481"/>
              <a:gd name="connsiteY3645" fmla="*/ 524058 h 1369933"/>
              <a:gd name="connsiteX3646" fmla="*/ 130678 w 1178481"/>
              <a:gd name="connsiteY3646" fmla="*/ 523755 h 1369933"/>
              <a:gd name="connsiteX3647" fmla="*/ 130201 w 1178481"/>
              <a:gd name="connsiteY3647" fmla="*/ 523148 h 1369933"/>
              <a:gd name="connsiteX3648" fmla="*/ 129724 w 1178481"/>
              <a:gd name="connsiteY3648" fmla="*/ 523451 h 1369933"/>
              <a:gd name="connsiteX3649" fmla="*/ 129484 w 1178481"/>
              <a:gd name="connsiteY3649" fmla="*/ 522844 h 1369933"/>
              <a:gd name="connsiteX3650" fmla="*/ 129247 w 1178481"/>
              <a:gd name="connsiteY3650" fmla="*/ 522844 h 1369933"/>
              <a:gd name="connsiteX3651" fmla="*/ 128770 w 1178481"/>
              <a:gd name="connsiteY3651" fmla="*/ 522237 h 1369933"/>
              <a:gd name="connsiteX3652" fmla="*/ 128293 w 1178481"/>
              <a:gd name="connsiteY3652" fmla="*/ 522237 h 1369933"/>
              <a:gd name="connsiteX3653" fmla="*/ 128293 w 1178481"/>
              <a:gd name="connsiteY3653" fmla="*/ 521935 h 1369933"/>
              <a:gd name="connsiteX3654" fmla="*/ 127576 w 1178481"/>
              <a:gd name="connsiteY3654" fmla="*/ 521631 h 1369933"/>
              <a:gd name="connsiteX3655" fmla="*/ 127339 w 1178481"/>
              <a:gd name="connsiteY3655" fmla="*/ 521631 h 1369933"/>
              <a:gd name="connsiteX3656" fmla="*/ 127099 w 1178481"/>
              <a:gd name="connsiteY3656" fmla="*/ 521300 h 1369933"/>
              <a:gd name="connsiteX3657" fmla="*/ 126386 w 1178481"/>
              <a:gd name="connsiteY3657" fmla="*/ 520693 h 1369933"/>
              <a:gd name="connsiteX3658" fmla="*/ 126386 w 1178481"/>
              <a:gd name="connsiteY3658" fmla="*/ 520390 h 1369933"/>
              <a:gd name="connsiteX3659" fmla="*/ 125909 w 1178481"/>
              <a:gd name="connsiteY3659" fmla="*/ 519783 h 1369933"/>
              <a:gd name="connsiteX3660" fmla="*/ 125192 w 1178481"/>
              <a:gd name="connsiteY3660" fmla="*/ 519480 h 1369933"/>
              <a:gd name="connsiteX3661" fmla="*/ 124478 w 1178481"/>
              <a:gd name="connsiteY3661" fmla="*/ 519176 h 1369933"/>
              <a:gd name="connsiteX3662" fmla="*/ 124478 w 1178481"/>
              <a:gd name="connsiteY3662" fmla="*/ 518569 h 1369933"/>
              <a:gd name="connsiteX3663" fmla="*/ 123761 w 1178481"/>
              <a:gd name="connsiteY3663" fmla="*/ 518266 h 1369933"/>
              <a:gd name="connsiteX3664" fmla="*/ 123524 w 1178481"/>
              <a:gd name="connsiteY3664" fmla="*/ 518569 h 1369933"/>
              <a:gd name="connsiteX3665" fmla="*/ 122568 w 1178481"/>
              <a:gd name="connsiteY3665" fmla="*/ 517355 h 1369933"/>
              <a:gd name="connsiteX3666" fmla="*/ 122568 w 1178481"/>
              <a:gd name="connsiteY3666" fmla="*/ 516721 h 1369933"/>
              <a:gd name="connsiteX3667" fmla="*/ 122568 w 1178481"/>
              <a:gd name="connsiteY3667" fmla="*/ 515811 h 1369933"/>
              <a:gd name="connsiteX3668" fmla="*/ 122091 w 1178481"/>
              <a:gd name="connsiteY3668" fmla="*/ 514901 h 1369933"/>
              <a:gd name="connsiteX3669" fmla="*/ 121378 w 1178481"/>
              <a:gd name="connsiteY3669" fmla="*/ 513991 h 1369933"/>
              <a:gd name="connsiteX3670" fmla="*/ 120901 w 1178481"/>
              <a:gd name="connsiteY3670" fmla="*/ 513687 h 1369933"/>
              <a:gd name="connsiteX3671" fmla="*/ 120661 w 1178481"/>
              <a:gd name="connsiteY3671" fmla="*/ 513991 h 1369933"/>
              <a:gd name="connsiteX3672" fmla="*/ 120424 w 1178481"/>
              <a:gd name="connsiteY3672" fmla="*/ 513687 h 1369933"/>
              <a:gd name="connsiteX3673" fmla="*/ 120184 w 1178481"/>
              <a:gd name="connsiteY3673" fmla="*/ 513080 h 1369933"/>
              <a:gd name="connsiteX3674" fmla="*/ 119230 w 1178481"/>
              <a:gd name="connsiteY3674" fmla="*/ 512777 h 1369933"/>
              <a:gd name="connsiteX3675" fmla="*/ 118993 w 1178481"/>
              <a:gd name="connsiteY3675" fmla="*/ 512473 h 1369933"/>
              <a:gd name="connsiteX3676" fmla="*/ 119470 w 1178481"/>
              <a:gd name="connsiteY3676" fmla="*/ 512142 h 1369933"/>
              <a:gd name="connsiteX3677" fmla="*/ 119470 w 1178481"/>
              <a:gd name="connsiteY3677" fmla="*/ 511839 h 1369933"/>
              <a:gd name="connsiteX3678" fmla="*/ 119470 w 1178481"/>
              <a:gd name="connsiteY3678" fmla="*/ 511535 h 1369933"/>
              <a:gd name="connsiteX3679" fmla="*/ 119230 w 1178481"/>
              <a:gd name="connsiteY3679" fmla="*/ 511232 h 1369933"/>
              <a:gd name="connsiteX3680" fmla="*/ 118516 w 1178481"/>
              <a:gd name="connsiteY3680" fmla="*/ 511232 h 1369933"/>
              <a:gd name="connsiteX3681" fmla="*/ 118039 w 1178481"/>
              <a:gd name="connsiteY3681" fmla="*/ 510018 h 1369933"/>
              <a:gd name="connsiteX3682" fmla="*/ 116846 w 1178481"/>
              <a:gd name="connsiteY3682" fmla="*/ 508805 h 1369933"/>
              <a:gd name="connsiteX3683" fmla="*/ 117086 w 1178481"/>
              <a:gd name="connsiteY3683" fmla="*/ 508501 h 1369933"/>
              <a:gd name="connsiteX3684" fmla="*/ 116846 w 1178481"/>
              <a:gd name="connsiteY3684" fmla="*/ 508198 h 1369933"/>
              <a:gd name="connsiteX3685" fmla="*/ 116369 w 1178481"/>
              <a:gd name="connsiteY3685" fmla="*/ 507867 h 1369933"/>
              <a:gd name="connsiteX3686" fmla="*/ 116369 w 1178481"/>
              <a:gd name="connsiteY3686" fmla="*/ 507564 h 1369933"/>
              <a:gd name="connsiteX3687" fmla="*/ 115655 w 1178481"/>
              <a:gd name="connsiteY3687" fmla="*/ 506653 h 1369933"/>
              <a:gd name="connsiteX3688" fmla="*/ 115415 w 1178481"/>
              <a:gd name="connsiteY3688" fmla="*/ 506046 h 1369933"/>
              <a:gd name="connsiteX3689" fmla="*/ 114938 w 1178481"/>
              <a:gd name="connsiteY3689" fmla="*/ 505439 h 1369933"/>
              <a:gd name="connsiteX3690" fmla="*/ 114701 w 1178481"/>
              <a:gd name="connsiteY3690" fmla="*/ 505439 h 1369933"/>
              <a:gd name="connsiteX3691" fmla="*/ 115178 w 1178481"/>
              <a:gd name="connsiteY3691" fmla="*/ 505136 h 1369933"/>
              <a:gd name="connsiteX3692" fmla="*/ 114701 w 1178481"/>
              <a:gd name="connsiteY3692" fmla="*/ 504832 h 1369933"/>
              <a:gd name="connsiteX3693" fmla="*/ 114701 w 1178481"/>
              <a:gd name="connsiteY3693" fmla="*/ 504225 h 1369933"/>
              <a:gd name="connsiteX3694" fmla="*/ 113984 w 1178481"/>
              <a:gd name="connsiteY3694" fmla="*/ 503592 h 1369933"/>
              <a:gd name="connsiteX3695" fmla="*/ 113984 w 1178481"/>
              <a:gd name="connsiteY3695" fmla="*/ 503288 h 1369933"/>
              <a:gd name="connsiteX3696" fmla="*/ 113507 w 1178481"/>
              <a:gd name="connsiteY3696" fmla="*/ 502378 h 1369933"/>
              <a:gd name="connsiteX3697" fmla="*/ 112791 w 1178481"/>
              <a:gd name="connsiteY3697" fmla="*/ 502378 h 1369933"/>
              <a:gd name="connsiteX3698" fmla="*/ 111601 w 1178481"/>
              <a:gd name="connsiteY3698" fmla="*/ 501468 h 1369933"/>
              <a:gd name="connsiteX3699" fmla="*/ 112078 w 1178481"/>
              <a:gd name="connsiteY3699" fmla="*/ 501164 h 1369933"/>
              <a:gd name="connsiteX3700" fmla="*/ 112078 w 1178481"/>
              <a:gd name="connsiteY3700" fmla="*/ 500557 h 1369933"/>
              <a:gd name="connsiteX3701" fmla="*/ 111601 w 1178481"/>
              <a:gd name="connsiteY3701" fmla="*/ 499923 h 1369933"/>
              <a:gd name="connsiteX3702" fmla="*/ 111361 w 1178481"/>
              <a:gd name="connsiteY3702" fmla="*/ 499316 h 1369933"/>
              <a:gd name="connsiteX3703" fmla="*/ 111124 w 1178481"/>
              <a:gd name="connsiteY3703" fmla="*/ 499012 h 1369933"/>
              <a:gd name="connsiteX3704" fmla="*/ 110884 w 1178481"/>
              <a:gd name="connsiteY3704" fmla="*/ 498709 h 1369933"/>
              <a:gd name="connsiteX3705" fmla="*/ 110407 w 1178481"/>
              <a:gd name="connsiteY3705" fmla="*/ 498709 h 1369933"/>
              <a:gd name="connsiteX3706" fmla="*/ 110407 w 1178481"/>
              <a:gd name="connsiteY3706" fmla="*/ 498405 h 1369933"/>
              <a:gd name="connsiteX3707" fmla="*/ 110170 w 1178481"/>
              <a:gd name="connsiteY3707" fmla="*/ 498405 h 1369933"/>
              <a:gd name="connsiteX3708" fmla="*/ 109453 w 1178481"/>
              <a:gd name="connsiteY3708" fmla="*/ 497496 h 1369933"/>
              <a:gd name="connsiteX3709" fmla="*/ 109453 w 1178481"/>
              <a:gd name="connsiteY3709" fmla="*/ 497192 h 1369933"/>
              <a:gd name="connsiteX3710" fmla="*/ 109216 w 1178481"/>
              <a:gd name="connsiteY3710" fmla="*/ 496889 h 1369933"/>
              <a:gd name="connsiteX3711" fmla="*/ 108739 w 1178481"/>
              <a:gd name="connsiteY3711" fmla="*/ 496254 h 1369933"/>
              <a:gd name="connsiteX3712" fmla="*/ 108023 w 1178481"/>
              <a:gd name="connsiteY3712" fmla="*/ 495648 h 1369933"/>
              <a:gd name="connsiteX3713" fmla="*/ 107786 w 1178481"/>
              <a:gd name="connsiteY3713" fmla="*/ 495648 h 1369933"/>
              <a:gd name="connsiteX3714" fmla="*/ 107546 w 1178481"/>
              <a:gd name="connsiteY3714" fmla="*/ 495648 h 1369933"/>
              <a:gd name="connsiteX3715" fmla="*/ 107309 w 1178481"/>
              <a:gd name="connsiteY3715" fmla="*/ 495344 h 1369933"/>
              <a:gd name="connsiteX3716" fmla="*/ 106592 w 1178481"/>
              <a:gd name="connsiteY3716" fmla="*/ 495041 h 1369933"/>
              <a:gd name="connsiteX3717" fmla="*/ 106355 w 1178481"/>
              <a:gd name="connsiteY3717" fmla="*/ 494737 h 1369933"/>
              <a:gd name="connsiteX3718" fmla="*/ 106115 w 1178481"/>
              <a:gd name="connsiteY3718" fmla="*/ 494737 h 1369933"/>
              <a:gd name="connsiteX3719" fmla="*/ 105401 w 1178481"/>
              <a:gd name="connsiteY3719" fmla="*/ 493827 h 1369933"/>
              <a:gd name="connsiteX3720" fmla="*/ 104924 w 1178481"/>
              <a:gd name="connsiteY3720" fmla="*/ 493192 h 1369933"/>
              <a:gd name="connsiteX3721" fmla="*/ 104447 w 1178481"/>
              <a:gd name="connsiteY3721" fmla="*/ 493192 h 1369933"/>
              <a:gd name="connsiteX3722" fmla="*/ 103254 w 1178481"/>
              <a:gd name="connsiteY3722" fmla="*/ 492585 h 1369933"/>
              <a:gd name="connsiteX3723" fmla="*/ 103015 w 1178481"/>
              <a:gd name="connsiteY3723" fmla="*/ 492585 h 1369933"/>
              <a:gd name="connsiteX3724" fmla="*/ 102538 w 1178481"/>
              <a:gd name="connsiteY3724" fmla="*/ 492585 h 1369933"/>
              <a:gd name="connsiteX3725" fmla="*/ 102300 w 1178481"/>
              <a:gd name="connsiteY3725" fmla="*/ 491979 h 1369933"/>
              <a:gd name="connsiteX3726" fmla="*/ 102061 w 1178481"/>
              <a:gd name="connsiteY3726" fmla="*/ 491676 h 1369933"/>
              <a:gd name="connsiteX3727" fmla="*/ 101824 w 1178481"/>
              <a:gd name="connsiteY3727" fmla="*/ 491371 h 1369933"/>
              <a:gd name="connsiteX3728" fmla="*/ 101347 w 1178481"/>
              <a:gd name="connsiteY3728" fmla="*/ 491371 h 1369933"/>
              <a:gd name="connsiteX3729" fmla="*/ 101107 w 1178481"/>
              <a:gd name="connsiteY3729" fmla="*/ 491068 h 1369933"/>
              <a:gd name="connsiteX3730" fmla="*/ 101347 w 1178481"/>
              <a:gd name="connsiteY3730" fmla="*/ 490765 h 1369933"/>
              <a:gd name="connsiteX3731" fmla="*/ 101107 w 1178481"/>
              <a:gd name="connsiteY3731" fmla="*/ 490158 h 1369933"/>
              <a:gd name="connsiteX3732" fmla="*/ 100630 w 1178481"/>
              <a:gd name="connsiteY3732" fmla="*/ 489828 h 1369933"/>
              <a:gd name="connsiteX3733" fmla="*/ 100630 w 1178481"/>
              <a:gd name="connsiteY3733" fmla="*/ 489221 h 1369933"/>
              <a:gd name="connsiteX3734" fmla="*/ 100393 w 1178481"/>
              <a:gd name="connsiteY3734" fmla="*/ 488614 h 1369933"/>
              <a:gd name="connsiteX3735" fmla="*/ 99916 w 1178481"/>
              <a:gd name="connsiteY3735" fmla="*/ 488310 h 1369933"/>
              <a:gd name="connsiteX3736" fmla="*/ 99439 w 1178481"/>
              <a:gd name="connsiteY3736" fmla="*/ 488007 h 1369933"/>
              <a:gd name="connsiteX3737" fmla="*/ 99439 w 1178481"/>
              <a:gd name="connsiteY3737" fmla="*/ 487400 h 1369933"/>
              <a:gd name="connsiteX3738" fmla="*/ 98486 w 1178481"/>
              <a:gd name="connsiteY3738" fmla="*/ 486765 h 1369933"/>
              <a:gd name="connsiteX3739" fmla="*/ 98486 w 1178481"/>
              <a:gd name="connsiteY3739" fmla="*/ 486462 h 1369933"/>
              <a:gd name="connsiteX3740" fmla="*/ 98009 w 1178481"/>
              <a:gd name="connsiteY3740" fmla="*/ 486462 h 1369933"/>
              <a:gd name="connsiteX3741" fmla="*/ 97532 w 1178481"/>
              <a:gd name="connsiteY3741" fmla="*/ 486158 h 1369933"/>
              <a:gd name="connsiteX3742" fmla="*/ 97292 w 1178481"/>
              <a:gd name="connsiteY3742" fmla="*/ 486158 h 1369933"/>
              <a:gd name="connsiteX3743" fmla="*/ 97055 w 1178481"/>
              <a:gd name="connsiteY3743" fmla="*/ 485855 h 1369933"/>
              <a:gd name="connsiteX3744" fmla="*/ 97292 w 1178481"/>
              <a:gd name="connsiteY3744" fmla="*/ 485551 h 1369933"/>
              <a:gd name="connsiteX3745" fmla="*/ 96338 w 1178481"/>
              <a:gd name="connsiteY3745" fmla="*/ 484945 h 1369933"/>
              <a:gd name="connsiteX3746" fmla="*/ 96101 w 1178481"/>
              <a:gd name="connsiteY3746" fmla="*/ 484338 h 1369933"/>
              <a:gd name="connsiteX3747" fmla="*/ 95624 w 1178481"/>
              <a:gd name="connsiteY3747" fmla="*/ 484035 h 1369933"/>
              <a:gd name="connsiteX3748" fmla="*/ 95147 w 1178481"/>
              <a:gd name="connsiteY3748" fmla="*/ 483704 h 1369933"/>
              <a:gd name="connsiteX3749" fmla="*/ 95147 w 1178481"/>
              <a:gd name="connsiteY3749" fmla="*/ 483401 h 1369933"/>
              <a:gd name="connsiteX3750" fmla="*/ 94671 w 1178481"/>
              <a:gd name="connsiteY3750" fmla="*/ 483401 h 1369933"/>
              <a:gd name="connsiteX3751" fmla="*/ 94671 w 1178481"/>
              <a:gd name="connsiteY3751" fmla="*/ 483704 h 1369933"/>
              <a:gd name="connsiteX3752" fmla="*/ 94430 w 1178481"/>
              <a:gd name="connsiteY3752" fmla="*/ 483401 h 1369933"/>
              <a:gd name="connsiteX3753" fmla="*/ 93954 w 1178481"/>
              <a:gd name="connsiteY3753" fmla="*/ 483704 h 1369933"/>
              <a:gd name="connsiteX3754" fmla="*/ 93715 w 1178481"/>
              <a:gd name="connsiteY3754" fmla="*/ 484035 h 1369933"/>
              <a:gd name="connsiteX3755" fmla="*/ 93477 w 1178481"/>
              <a:gd name="connsiteY3755" fmla="*/ 484035 h 1369933"/>
              <a:gd name="connsiteX3756" fmla="*/ 93477 w 1178481"/>
              <a:gd name="connsiteY3756" fmla="*/ 483704 h 1369933"/>
              <a:gd name="connsiteX3757" fmla="*/ 93715 w 1178481"/>
              <a:gd name="connsiteY3757" fmla="*/ 483401 h 1369933"/>
              <a:gd name="connsiteX3758" fmla="*/ 93715 w 1178481"/>
              <a:gd name="connsiteY3758" fmla="*/ 483097 h 1369933"/>
              <a:gd name="connsiteX3759" fmla="*/ 93715 w 1178481"/>
              <a:gd name="connsiteY3759" fmla="*/ 482794 h 1369933"/>
              <a:gd name="connsiteX3760" fmla="*/ 93000 w 1178481"/>
              <a:gd name="connsiteY3760" fmla="*/ 482794 h 1369933"/>
              <a:gd name="connsiteX3761" fmla="*/ 92761 w 1178481"/>
              <a:gd name="connsiteY3761" fmla="*/ 482794 h 1369933"/>
              <a:gd name="connsiteX3762" fmla="*/ 92523 w 1178481"/>
              <a:gd name="connsiteY3762" fmla="*/ 482794 h 1369933"/>
              <a:gd name="connsiteX3763" fmla="*/ 92523 w 1178481"/>
              <a:gd name="connsiteY3763" fmla="*/ 482490 h 1369933"/>
              <a:gd name="connsiteX3764" fmla="*/ 92761 w 1178481"/>
              <a:gd name="connsiteY3764" fmla="*/ 482490 h 1369933"/>
              <a:gd name="connsiteX3765" fmla="*/ 93000 w 1178481"/>
              <a:gd name="connsiteY3765" fmla="*/ 482490 h 1369933"/>
              <a:gd name="connsiteX3766" fmla="*/ 92761 w 1178481"/>
              <a:gd name="connsiteY3766" fmla="*/ 481883 h 1369933"/>
              <a:gd name="connsiteX3767" fmla="*/ 92523 w 1178481"/>
              <a:gd name="connsiteY3767" fmla="*/ 481580 h 1369933"/>
              <a:gd name="connsiteX3768" fmla="*/ 92523 w 1178481"/>
              <a:gd name="connsiteY3768" fmla="*/ 481276 h 1369933"/>
              <a:gd name="connsiteX3769" fmla="*/ 92284 w 1178481"/>
              <a:gd name="connsiteY3769" fmla="*/ 480973 h 1369933"/>
              <a:gd name="connsiteX3770" fmla="*/ 92284 w 1178481"/>
              <a:gd name="connsiteY3770" fmla="*/ 480642 h 1369933"/>
              <a:gd name="connsiteX3771" fmla="*/ 91330 w 1178481"/>
              <a:gd name="connsiteY3771" fmla="*/ 480035 h 1369933"/>
              <a:gd name="connsiteX3772" fmla="*/ 90616 w 1178481"/>
              <a:gd name="connsiteY3772" fmla="*/ 479731 h 1369933"/>
              <a:gd name="connsiteX3773" fmla="*/ 90616 w 1178481"/>
              <a:gd name="connsiteY3773" fmla="*/ 479428 h 1369933"/>
              <a:gd name="connsiteX3774" fmla="*/ 89899 w 1178481"/>
              <a:gd name="connsiteY3774" fmla="*/ 479428 h 1369933"/>
              <a:gd name="connsiteX3775" fmla="*/ 89663 w 1178481"/>
              <a:gd name="connsiteY3775" fmla="*/ 478822 h 1369933"/>
              <a:gd name="connsiteX3776" fmla="*/ 88709 w 1178481"/>
              <a:gd name="connsiteY3776" fmla="*/ 478215 h 1369933"/>
              <a:gd name="connsiteX3777" fmla="*/ 88232 w 1178481"/>
              <a:gd name="connsiteY3777" fmla="*/ 477581 h 1369933"/>
              <a:gd name="connsiteX3778" fmla="*/ 87992 w 1178481"/>
              <a:gd name="connsiteY3778" fmla="*/ 477581 h 1369933"/>
              <a:gd name="connsiteX3779" fmla="*/ 87515 w 1178481"/>
              <a:gd name="connsiteY3779" fmla="*/ 477277 h 1369933"/>
              <a:gd name="connsiteX3780" fmla="*/ 87278 w 1178481"/>
              <a:gd name="connsiteY3780" fmla="*/ 477277 h 1369933"/>
              <a:gd name="connsiteX3781" fmla="*/ 86801 w 1178481"/>
              <a:gd name="connsiteY3781" fmla="*/ 476063 h 1369933"/>
              <a:gd name="connsiteX3782" fmla="*/ 86561 w 1178481"/>
              <a:gd name="connsiteY3782" fmla="*/ 474215 h 1369933"/>
              <a:gd name="connsiteX3783" fmla="*/ 85847 w 1178481"/>
              <a:gd name="connsiteY3783" fmla="*/ 473304 h 1369933"/>
              <a:gd name="connsiteX3784" fmla="*/ 83461 w 1178481"/>
              <a:gd name="connsiteY3784" fmla="*/ 471759 h 1369933"/>
              <a:gd name="connsiteX3785" fmla="*/ 83461 w 1178481"/>
              <a:gd name="connsiteY3785" fmla="*/ 471457 h 1369933"/>
              <a:gd name="connsiteX3786" fmla="*/ 82984 w 1178481"/>
              <a:gd name="connsiteY3786" fmla="*/ 470850 h 1369933"/>
              <a:gd name="connsiteX3787" fmla="*/ 82746 w 1178481"/>
              <a:gd name="connsiteY3787" fmla="*/ 470243 h 1369933"/>
              <a:gd name="connsiteX3788" fmla="*/ 82269 w 1178481"/>
              <a:gd name="connsiteY3788" fmla="*/ 469940 h 1369933"/>
              <a:gd name="connsiteX3789" fmla="*/ 81076 w 1178481"/>
              <a:gd name="connsiteY3789" fmla="*/ 469002 h 1369933"/>
              <a:gd name="connsiteX3790" fmla="*/ 80599 w 1178481"/>
              <a:gd name="connsiteY3790" fmla="*/ 468395 h 1369933"/>
              <a:gd name="connsiteX3791" fmla="*/ 80363 w 1178481"/>
              <a:gd name="connsiteY3791" fmla="*/ 467788 h 1369933"/>
              <a:gd name="connsiteX3792" fmla="*/ 80123 w 1178481"/>
              <a:gd name="connsiteY3792" fmla="*/ 467788 h 1369933"/>
              <a:gd name="connsiteX3793" fmla="*/ 79886 w 1178481"/>
              <a:gd name="connsiteY3793" fmla="*/ 467484 h 1369933"/>
              <a:gd name="connsiteX3794" fmla="*/ 80123 w 1178481"/>
              <a:gd name="connsiteY3794" fmla="*/ 467181 h 1369933"/>
              <a:gd name="connsiteX3795" fmla="*/ 79886 w 1178481"/>
              <a:gd name="connsiteY3795" fmla="*/ 466850 h 1369933"/>
              <a:gd name="connsiteX3796" fmla="*/ 79409 w 1178481"/>
              <a:gd name="connsiteY3796" fmla="*/ 466850 h 1369933"/>
              <a:gd name="connsiteX3797" fmla="*/ 78932 w 1178481"/>
              <a:gd name="connsiteY3797" fmla="*/ 466546 h 1369933"/>
              <a:gd name="connsiteX3798" fmla="*/ 78692 w 1178481"/>
              <a:gd name="connsiteY3798" fmla="*/ 466546 h 1369933"/>
              <a:gd name="connsiteX3799" fmla="*/ 78455 w 1178481"/>
              <a:gd name="connsiteY3799" fmla="*/ 466546 h 1369933"/>
              <a:gd name="connsiteX3800" fmla="*/ 78215 w 1178481"/>
              <a:gd name="connsiteY3800" fmla="*/ 466546 h 1369933"/>
              <a:gd name="connsiteX3801" fmla="*/ 78215 w 1178481"/>
              <a:gd name="connsiteY3801" fmla="*/ 466243 h 1369933"/>
              <a:gd name="connsiteX3802" fmla="*/ 77978 w 1178481"/>
              <a:gd name="connsiteY3802" fmla="*/ 464727 h 1369933"/>
              <a:gd name="connsiteX3803" fmla="*/ 78215 w 1178481"/>
              <a:gd name="connsiteY3803" fmla="*/ 465030 h 1369933"/>
              <a:gd name="connsiteX3804" fmla="*/ 78215 w 1178481"/>
              <a:gd name="connsiteY3804" fmla="*/ 463789 h 1369933"/>
              <a:gd name="connsiteX3805" fmla="*/ 77738 w 1178481"/>
              <a:gd name="connsiteY3805" fmla="*/ 463182 h 1369933"/>
              <a:gd name="connsiteX3806" fmla="*/ 77501 w 1178481"/>
              <a:gd name="connsiteY3806" fmla="*/ 462575 h 1369933"/>
              <a:gd name="connsiteX3807" fmla="*/ 76547 w 1178481"/>
              <a:gd name="connsiteY3807" fmla="*/ 461030 h 1369933"/>
              <a:gd name="connsiteX3808" fmla="*/ 77024 w 1178481"/>
              <a:gd name="connsiteY3808" fmla="*/ 460726 h 1369933"/>
              <a:gd name="connsiteX3809" fmla="*/ 77261 w 1178481"/>
              <a:gd name="connsiteY3809" fmla="*/ 460726 h 1369933"/>
              <a:gd name="connsiteX3810" fmla="*/ 77501 w 1178481"/>
              <a:gd name="connsiteY3810" fmla="*/ 461030 h 1369933"/>
              <a:gd name="connsiteX3811" fmla="*/ 77978 w 1178481"/>
              <a:gd name="connsiteY3811" fmla="*/ 460726 h 1369933"/>
              <a:gd name="connsiteX3812" fmla="*/ 78932 w 1178481"/>
              <a:gd name="connsiteY3812" fmla="*/ 459816 h 1369933"/>
              <a:gd name="connsiteX3813" fmla="*/ 80123 w 1178481"/>
              <a:gd name="connsiteY3813" fmla="*/ 457969 h 1369933"/>
              <a:gd name="connsiteX3814" fmla="*/ 81553 w 1178481"/>
              <a:gd name="connsiteY3814" fmla="*/ 453968 h 1369933"/>
              <a:gd name="connsiteX3815" fmla="*/ 82269 w 1178481"/>
              <a:gd name="connsiteY3815" fmla="*/ 451211 h 1369933"/>
              <a:gd name="connsiteX3816" fmla="*/ 82269 w 1178481"/>
              <a:gd name="connsiteY3816" fmla="*/ 450907 h 1369933"/>
              <a:gd name="connsiteX3817" fmla="*/ 82269 w 1178481"/>
              <a:gd name="connsiteY3817" fmla="*/ 449969 h 1369933"/>
              <a:gd name="connsiteX3818" fmla="*/ 82507 w 1178481"/>
              <a:gd name="connsiteY3818" fmla="*/ 449969 h 1369933"/>
              <a:gd name="connsiteX3819" fmla="*/ 82507 w 1178481"/>
              <a:gd name="connsiteY3819" fmla="*/ 449059 h 1369933"/>
              <a:gd name="connsiteX3820" fmla="*/ 81793 w 1178481"/>
              <a:gd name="connsiteY3820" fmla="*/ 449059 h 1369933"/>
              <a:gd name="connsiteX3821" fmla="*/ 82269 w 1178481"/>
              <a:gd name="connsiteY3821" fmla="*/ 448755 h 1369933"/>
              <a:gd name="connsiteX3822" fmla="*/ 82030 w 1178481"/>
              <a:gd name="connsiteY3822" fmla="*/ 448148 h 1369933"/>
              <a:gd name="connsiteX3823" fmla="*/ 82269 w 1178481"/>
              <a:gd name="connsiteY3823" fmla="*/ 447817 h 1369933"/>
              <a:gd name="connsiteX3824" fmla="*/ 82030 w 1178481"/>
              <a:gd name="connsiteY3824" fmla="*/ 447210 h 1369933"/>
              <a:gd name="connsiteX3825" fmla="*/ 82269 w 1178481"/>
              <a:gd name="connsiteY3825" fmla="*/ 446907 h 1369933"/>
              <a:gd name="connsiteX3826" fmla="*/ 82030 w 1178481"/>
              <a:gd name="connsiteY3826" fmla="*/ 446604 h 1369933"/>
              <a:gd name="connsiteX3827" fmla="*/ 81793 w 1178481"/>
              <a:gd name="connsiteY3827" fmla="*/ 446300 h 1369933"/>
              <a:gd name="connsiteX3828" fmla="*/ 82030 w 1178481"/>
              <a:gd name="connsiteY3828" fmla="*/ 445998 h 1369933"/>
              <a:gd name="connsiteX3829" fmla="*/ 81076 w 1178481"/>
              <a:gd name="connsiteY3829" fmla="*/ 443515 h 1369933"/>
              <a:gd name="connsiteX3830" fmla="*/ 81076 w 1178481"/>
              <a:gd name="connsiteY3830" fmla="*/ 442908 h 1369933"/>
              <a:gd name="connsiteX3831" fmla="*/ 80599 w 1178481"/>
              <a:gd name="connsiteY3831" fmla="*/ 442604 h 1369933"/>
              <a:gd name="connsiteX3832" fmla="*/ 80840 w 1178481"/>
              <a:gd name="connsiteY3832" fmla="*/ 442301 h 1369933"/>
              <a:gd name="connsiteX3833" fmla="*/ 80599 w 1178481"/>
              <a:gd name="connsiteY3833" fmla="*/ 441363 h 1369933"/>
              <a:gd name="connsiteX3834" fmla="*/ 80599 w 1178481"/>
              <a:gd name="connsiteY3834" fmla="*/ 441059 h 1369933"/>
              <a:gd name="connsiteX3835" fmla="*/ 80363 w 1178481"/>
              <a:gd name="connsiteY3835" fmla="*/ 440453 h 1369933"/>
              <a:gd name="connsiteX3836" fmla="*/ 80123 w 1178481"/>
              <a:gd name="connsiteY3836" fmla="*/ 440149 h 1369933"/>
              <a:gd name="connsiteX3837" fmla="*/ 80363 w 1178481"/>
              <a:gd name="connsiteY3837" fmla="*/ 439846 h 1369933"/>
              <a:gd name="connsiteX3838" fmla="*/ 80363 w 1178481"/>
              <a:gd name="connsiteY3838" fmla="*/ 439212 h 1369933"/>
              <a:gd name="connsiteX3839" fmla="*/ 80123 w 1178481"/>
              <a:gd name="connsiteY3839" fmla="*/ 438909 h 1369933"/>
              <a:gd name="connsiteX3840" fmla="*/ 79886 w 1178481"/>
              <a:gd name="connsiteY3840" fmla="*/ 438301 h 1369933"/>
              <a:gd name="connsiteX3841" fmla="*/ 79409 w 1178481"/>
              <a:gd name="connsiteY3841" fmla="*/ 437060 h 1369933"/>
              <a:gd name="connsiteX3842" fmla="*/ 78932 w 1178481"/>
              <a:gd name="connsiteY3842" fmla="*/ 436453 h 1369933"/>
              <a:gd name="connsiteX3843" fmla="*/ 79169 w 1178481"/>
              <a:gd name="connsiteY3843" fmla="*/ 435846 h 1369933"/>
              <a:gd name="connsiteX3844" fmla="*/ 79169 w 1178481"/>
              <a:gd name="connsiteY3844" fmla="*/ 435543 h 1369933"/>
              <a:gd name="connsiteX3845" fmla="*/ 78932 w 1178481"/>
              <a:gd name="connsiteY3845" fmla="*/ 435212 h 1369933"/>
              <a:gd name="connsiteX3846" fmla="*/ 79169 w 1178481"/>
              <a:gd name="connsiteY3846" fmla="*/ 434605 h 1369933"/>
              <a:gd name="connsiteX3847" fmla="*/ 78692 w 1178481"/>
              <a:gd name="connsiteY3847" fmla="*/ 434605 h 1369933"/>
              <a:gd name="connsiteX3848" fmla="*/ 78692 w 1178481"/>
              <a:gd name="connsiteY3848" fmla="*/ 434302 h 1369933"/>
              <a:gd name="connsiteX3849" fmla="*/ 78215 w 1178481"/>
              <a:gd name="connsiteY3849" fmla="*/ 433998 h 1369933"/>
              <a:gd name="connsiteX3850" fmla="*/ 78215 w 1178481"/>
              <a:gd name="connsiteY3850" fmla="*/ 433695 h 1369933"/>
              <a:gd name="connsiteX3851" fmla="*/ 77501 w 1178481"/>
              <a:gd name="connsiteY3851" fmla="*/ 433695 h 1369933"/>
              <a:gd name="connsiteX3852" fmla="*/ 77501 w 1178481"/>
              <a:gd name="connsiteY3852" fmla="*/ 433998 h 1369933"/>
              <a:gd name="connsiteX3853" fmla="*/ 77261 w 1178481"/>
              <a:gd name="connsiteY3853" fmla="*/ 433695 h 1369933"/>
              <a:gd name="connsiteX3854" fmla="*/ 77024 w 1178481"/>
              <a:gd name="connsiteY3854" fmla="*/ 433391 h 1369933"/>
              <a:gd name="connsiteX3855" fmla="*/ 77024 w 1178481"/>
              <a:gd name="connsiteY3855" fmla="*/ 432453 h 1369933"/>
              <a:gd name="connsiteX3856" fmla="*/ 76784 w 1178481"/>
              <a:gd name="connsiteY3856" fmla="*/ 431544 h 1369933"/>
              <a:gd name="connsiteX3857" fmla="*/ 77024 w 1178481"/>
              <a:gd name="connsiteY3857" fmla="*/ 430302 h 1369933"/>
              <a:gd name="connsiteX3858" fmla="*/ 76547 w 1178481"/>
              <a:gd name="connsiteY3858" fmla="*/ 429999 h 1369933"/>
              <a:gd name="connsiteX3859" fmla="*/ 76071 w 1178481"/>
              <a:gd name="connsiteY3859" fmla="*/ 429695 h 1369933"/>
              <a:gd name="connsiteX3860" fmla="*/ 75831 w 1178481"/>
              <a:gd name="connsiteY3860" fmla="*/ 429061 h 1369933"/>
              <a:gd name="connsiteX3861" fmla="*/ 75115 w 1178481"/>
              <a:gd name="connsiteY3861" fmla="*/ 428454 h 1369933"/>
              <a:gd name="connsiteX3862" fmla="*/ 75354 w 1178481"/>
              <a:gd name="connsiteY3862" fmla="*/ 428151 h 1369933"/>
              <a:gd name="connsiteX3863" fmla="*/ 74877 w 1178481"/>
              <a:gd name="connsiteY3863" fmla="*/ 427544 h 1369933"/>
              <a:gd name="connsiteX3864" fmla="*/ 74638 w 1178481"/>
              <a:gd name="connsiteY3864" fmla="*/ 426909 h 1369933"/>
              <a:gd name="connsiteX3865" fmla="*/ 74400 w 1178481"/>
              <a:gd name="connsiteY3865" fmla="*/ 425999 h 1369933"/>
              <a:gd name="connsiteX3866" fmla="*/ 73923 w 1178481"/>
              <a:gd name="connsiteY3866" fmla="*/ 426302 h 1369933"/>
              <a:gd name="connsiteX3867" fmla="*/ 73684 w 1178481"/>
              <a:gd name="connsiteY3867" fmla="*/ 425999 h 1369933"/>
              <a:gd name="connsiteX3868" fmla="*/ 73207 w 1178481"/>
              <a:gd name="connsiteY3868" fmla="*/ 425695 h 1369933"/>
              <a:gd name="connsiteX3869" fmla="*/ 72969 w 1178481"/>
              <a:gd name="connsiteY3869" fmla="*/ 425062 h 1369933"/>
              <a:gd name="connsiteX3870" fmla="*/ 73207 w 1178481"/>
              <a:gd name="connsiteY3870" fmla="*/ 424758 h 1369933"/>
              <a:gd name="connsiteX3871" fmla="*/ 72730 w 1178481"/>
              <a:gd name="connsiteY3871" fmla="*/ 423213 h 1369933"/>
              <a:gd name="connsiteX3872" fmla="*/ 72492 w 1178481"/>
              <a:gd name="connsiteY3872" fmla="*/ 422607 h 1369933"/>
              <a:gd name="connsiteX3873" fmla="*/ 73207 w 1178481"/>
              <a:gd name="connsiteY3873" fmla="*/ 422910 h 1369933"/>
              <a:gd name="connsiteX3874" fmla="*/ 73207 w 1178481"/>
              <a:gd name="connsiteY3874" fmla="*/ 422607 h 1369933"/>
              <a:gd name="connsiteX3875" fmla="*/ 73207 w 1178481"/>
              <a:gd name="connsiteY3875" fmla="*/ 422000 h 1369933"/>
              <a:gd name="connsiteX3876" fmla="*/ 72969 w 1178481"/>
              <a:gd name="connsiteY3876" fmla="*/ 422000 h 1369933"/>
              <a:gd name="connsiteX3877" fmla="*/ 72492 w 1178481"/>
              <a:gd name="connsiteY3877" fmla="*/ 421669 h 1369933"/>
              <a:gd name="connsiteX3878" fmla="*/ 72492 w 1178481"/>
              <a:gd name="connsiteY3878" fmla="*/ 421365 h 1369933"/>
              <a:gd name="connsiteX3879" fmla="*/ 72492 w 1178481"/>
              <a:gd name="connsiteY3879" fmla="*/ 421062 h 1369933"/>
              <a:gd name="connsiteX3880" fmla="*/ 72253 w 1178481"/>
              <a:gd name="connsiteY3880" fmla="*/ 420455 h 1369933"/>
              <a:gd name="connsiteX3881" fmla="*/ 72016 w 1178481"/>
              <a:gd name="connsiteY3881" fmla="*/ 420455 h 1369933"/>
              <a:gd name="connsiteX3882" fmla="*/ 72016 w 1178481"/>
              <a:gd name="connsiteY3882" fmla="*/ 419820 h 1369933"/>
              <a:gd name="connsiteX3883" fmla="*/ 72492 w 1178481"/>
              <a:gd name="connsiteY3883" fmla="*/ 419517 h 1369933"/>
              <a:gd name="connsiteX3884" fmla="*/ 71776 w 1178481"/>
              <a:gd name="connsiteY3884" fmla="*/ 417062 h 1369933"/>
              <a:gd name="connsiteX3885" fmla="*/ 71063 w 1178481"/>
              <a:gd name="connsiteY3885" fmla="*/ 417062 h 1369933"/>
              <a:gd name="connsiteX3886" fmla="*/ 71299 w 1178481"/>
              <a:gd name="connsiteY3886" fmla="*/ 416125 h 1369933"/>
              <a:gd name="connsiteX3887" fmla="*/ 71063 w 1178481"/>
              <a:gd name="connsiteY3887" fmla="*/ 415821 h 1369933"/>
              <a:gd name="connsiteX3888" fmla="*/ 71299 w 1178481"/>
              <a:gd name="connsiteY3888" fmla="*/ 415518 h 1369933"/>
              <a:gd name="connsiteX3889" fmla="*/ 71063 w 1178481"/>
              <a:gd name="connsiteY3889" fmla="*/ 414580 h 1369933"/>
              <a:gd name="connsiteX3890" fmla="*/ 70823 w 1178481"/>
              <a:gd name="connsiteY3890" fmla="*/ 413973 h 1369933"/>
              <a:gd name="connsiteX3891" fmla="*/ 70346 w 1178481"/>
              <a:gd name="connsiteY3891" fmla="*/ 413973 h 1369933"/>
              <a:gd name="connsiteX3892" fmla="*/ 69869 w 1178481"/>
              <a:gd name="connsiteY3892" fmla="*/ 414276 h 1369933"/>
              <a:gd name="connsiteX3893" fmla="*/ 69632 w 1178481"/>
              <a:gd name="connsiteY3893" fmla="*/ 413669 h 1369933"/>
              <a:gd name="connsiteX3894" fmla="*/ 69392 w 1178481"/>
              <a:gd name="connsiteY3894" fmla="*/ 413366 h 1369933"/>
              <a:gd name="connsiteX3895" fmla="*/ 69632 w 1178481"/>
              <a:gd name="connsiteY3895" fmla="*/ 412428 h 1369933"/>
              <a:gd name="connsiteX3896" fmla="*/ 69392 w 1178481"/>
              <a:gd name="connsiteY3896" fmla="*/ 411517 h 1369933"/>
              <a:gd name="connsiteX3897" fmla="*/ 69392 w 1178481"/>
              <a:gd name="connsiteY3897" fmla="*/ 411214 h 1369933"/>
              <a:gd name="connsiteX3898" fmla="*/ 69632 w 1178481"/>
              <a:gd name="connsiteY3898" fmla="*/ 411214 h 1369933"/>
              <a:gd name="connsiteX3899" fmla="*/ 70109 w 1178481"/>
              <a:gd name="connsiteY3899" fmla="*/ 411517 h 1369933"/>
              <a:gd name="connsiteX3900" fmla="*/ 70346 w 1178481"/>
              <a:gd name="connsiteY3900" fmla="*/ 411517 h 1369933"/>
              <a:gd name="connsiteX3901" fmla="*/ 70346 w 1178481"/>
              <a:gd name="connsiteY3901" fmla="*/ 411214 h 1369933"/>
              <a:gd name="connsiteX3902" fmla="*/ 70346 w 1178481"/>
              <a:gd name="connsiteY3902" fmla="*/ 410581 h 1369933"/>
              <a:gd name="connsiteX3903" fmla="*/ 70346 w 1178481"/>
              <a:gd name="connsiteY3903" fmla="*/ 409974 h 1369933"/>
              <a:gd name="connsiteX3904" fmla="*/ 70109 w 1178481"/>
              <a:gd name="connsiteY3904" fmla="*/ 409974 h 1369933"/>
              <a:gd name="connsiteX3905" fmla="*/ 69632 w 1178481"/>
              <a:gd name="connsiteY3905" fmla="*/ 409669 h 1369933"/>
              <a:gd name="connsiteX3906" fmla="*/ 69155 w 1178481"/>
              <a:gd name="connsiteY3906" fmla="*/ 409974 h 1369933"/>
              <a:gd name="connsiteX3907" fmla="*/ 68678 w 1178481"/>
              <a:gd name="connsiteY3907" fmla="*/ 409669 h 1369933"/>
              <a:gd name="connsiteX3908" fmla="*/ 68201 w 1178481"/>
              <a:gd name="connsiteY3908" fmla="*/ 408732 h 1369933"/>
              <a:gd name="connsiteX3909" fmla="*/ 68201 w 1178481"/>
              <a:gd name="connsiteY3909" fmla="*/ 408125 h 1369933"/>
              <a:gd name="connsiteX3910" fmla="*/ 68438 w 1178481"/>
              <a:gd name="connsiteY3910" fmla="*/ 408125 h 1369933"/>
              <a:gd name="connsiteX3911" fmla="*/ 69155 w 1178481"/>
              <a:gd name="connsiteY3911" fmla="*/ 408429 h 1369933"/>
              <a:gd name="connsiteX3912" fmla="*/ 69632 w 1178481"/>
              <a:gd name="connsiteY3912" fmla="*/ 408125 h 1369933"/>
              <a:gd name="connsiteX3913" fmla="*/ 69632 w 1178481"/>
              <a:gd name="connsiteY3913" fmla="*/ 407491 h 1369933"/>
              <a:gd name="connsiteX3914" fmla="*/ 69632 w 1178481"/>
              <a:gd name="connsiteY3914" fmla="*/ 407187 h 1369933"/>
              <a:gd name="connsiteX3915" fmla="*/ 69155 w 1178481"/>
              <a:gd name="connsiteY3915" fmla="*/ 406884 h 1369933"/>
              <a:gd name="connsiteX3916" fmla="*/ 68915 w 1178481"/>
              <a:gd name="connsiteY3916" fmla="*/ 406580 h 1369933"/>
              <a:gd name="connsiteX3917" fmla="*/ 69155 w 1178481"/>
              <a:gd name="connsiteY3917" fmla="*/ 406277 h 1369933"/>
              <a:gd name="connsiteX3918" fmla="*/ 68915 w 1178481"/>
              <a:gd name="connsiteY3918" fmla="*/ 405642 h 1369933"/>
              <a:gd name="connsiteX3919" fmla="*/ 68678 w 1178481"/>
              <a:gd name="connsiteY3919" fmla="*/ 405946 h 1369933"/>
              <a:gd name="connsiteX3920" fmla="*/ 68438 w 1178481"/>
              <a:gd name="connsiteY3920" fmla="*/ 405642 h 1369933"/>
              <a:gd name="connsiteX3921" fmla="*/ 67724 w 1178481"/>
              <a:gd name="connsiteY3921" fmla="*/ 405035 h 1369933"/>
              <a:gd name="connsiteX3922" fmla="*/ 67961 w 1178481"/>
              <a:gd name="connsiteY3922" fmla="*/ 404428 h 1369933"/>
              <a:gd name="connsiteX3923" fmla="*/ 67247 w 1178481"/>
              <a:gd name="connsiteY3923" fmla="*/ 403491 h 1369933"/>
              <a:gd name="connsiteX3924" fmla="*/ 66771 w 1178481"/>
              <a:gd name="connsiteY3924" fmla="*/ 402884 h 1369933"/>
              <a:gd name="connsiteX3925" fmla="*/ 67007 w 1178481"/>
              <a:gd name="connsiteY3925" fmla="*/ 401947 h 1369933"/>
              <a:gd name="connsiteX3926" fmla="*/ 67007 w 1178481"/>
              <a:gd name="connsiteY3926" fmla="*/ 401643 h 1369933"/>
              <a:gd name="connsiteX3927" fmla="*/ 67247 w 1178481"/>
              <a:gd name="connsiteY3927" fmla="*/ 401340 h 1369933"/>
              <a:gd name="connsiteX3928" fmla="*/ 67007 w 1178481"/>
              <a:gd name="connsiteY3928" fmla="*/ 401009 h 1369933"/>
              <a:gd name="connsiteX3929" fmla="*/ 67484 w 1178481"/>
              <a:gd name="connsiteY3929" fmla="*/ 401009 h 1369933"/>
              <a:gd name="connsiteX3930" fmla="*/ 67724 w 1178481"/>
              <a:gd name="connsiteY3930" fmla="*/ 401009 h 1369933"/>
              <a:gd name="connsiteX3931" fmla="*/ 67961 w 1178481"/>
              <a:gd name="connsiteY3931" fmla="*/ 401009 h 1369933"/>
              <a:gd name="connsiteX3932" fmla="*/ 67484 w 1178481"/>
              <a:gd name="connsiteY3932" fmla="*/ 400402 h 1369933"/>
              <a:gd name="connsiteX3933" fmla="*/ 66771 w 1178481"/>
              <a:gd name="connsiteY3933" fmla="*/ 399795 h 1369933"/>
              <a:gd name="connsiteX3934" fmla="*/ 67007 w 1178481"/>
              <a:gd name="connsiteY3934" fmla="*/ 399795 h 1369933"/>
              <a:gd name="connsiteX3935" fmla="*/ 67247 w 1178481"/>
              <a:gd name="connsiteY3935" fmla="*/ 399464 h 1369933"/>
              <a:gd name="connsiteX3936" fmla="*/ 67247 w 1178481"/>
              <a:gd name="connsiteY3936" fmla="*/ 398857 h 1369933"/>
              <a:gd name="connsiteX3937" fmla="*/ 67247 w 1178481"/>
              <a:gd name="connsiteY3937" fmla="*/ 398553 h 1369933"/>
              <a:gd name="connsiteX3938" fmla="*/ 67247 w 1178481"/>
              <a:gd name="connsiteY3938" fmla="*/ 398250 h 1369933"/>
              <a:gd name="connsiteX3939" fmla="*/ 67484 w 1178481"/>
              <a:gd name="connsiteY3939" fmla="*/ 397312 h 1369933"/>
              <a:gd name="connsiteX3940" fmla="*/ 67484 w 1178481"/>
              <a:gd name="connsiteY3940" fmla="*/ 396402 h 1369933"/>
              <a:gd name="connsiteX3941" fmla="*/ 67484 w 1178481"/>
              <a:gd name="connsiteY3941" fmla="*/ 395465 h 1369933"/>
              <a:gd name="connsiteX3942" fmla="*/ 67484 w 1178481"/>
              <a:gd name="connsiteY3942" fmla="*/ 394857 h 1369933"/>
              <a:gd name="connsiteX3943" fmla="*/ 67247 w 1178481"/>
              <a:gd name="connsiteY3943" fmla="*/ 394223 h 1369933"/>
              <a:gd name="connsiteX3944" fmla="*/ 67484 w 1178481"/>
              <a:gd name="connsiteY3944" fmla="*/ 393920 h 1369933"/>
              <a:gd name="connsiteX3945" fmla="*/ 67961 w 1178481"/>
              <a:gd name="connsiteY3945" fmla="*/ 393920 h 1369933"/>
              <a:gd name="connsiteX3946" fmla="*/ 68201 w 1178481"/>
              <a:gd name="connsiteY3946" fmla="*/ 393616 h 1369933"/>
              <a:gd name="connsiteX3947" fmla="*/ 68201 w 1178481"/>
              <a:gd name="connsiteY3947" fmla="*/ 392982 h 1369933"/>
              <a:gd name="connsiteX3948" fmla="*/ 68201 w 1178481"/>
              <a:gd name="connsiteY3948" fmla="*/ 392678 h 1369933"/>
              <a:gd name="connsiteX3949" fmla="*/ 67961 w 1178481"/>
              <a:gd name="connsiteY3949" fmla="*/ 392072 h 1369933"/>
              <a:gd name="connsiteX3950" fmla="*/ 67724 w 1178481"/>
              <a:gd name="connsiteY3950" fmla="*/ 391768 h 1369933"/>
              <a:gd name="connsiteX3951" fmla="*/ 67961 w 1178481"/>
              <a:gd name="connsiteY3951" fmla="*/ 391437 h 1369933"/>
              <a:gd name="connsiteX3952" fmla="*/ 68201 w 1178481"/>
              <a:gd name="connsiteY3952" fmla="*/ 391437 h 1369933"/>
              <a:gd name="connsiteX3953" fmla="*/ 68678 w 1178481"/>
              <a:gd name="connsiteY3953" fmla="*/ 391437 h 1369933"/>
              <a:gd name="connsiteX3954" fmla="*/ 68678 w 1178481"/>
              <a:gd name="connsiteY3954" fmla="*/ 391134 h 1369933"/>
              <a:gd name="connsiteX3955" fmla="*/ 68915 w 1178481"/>
              <a:gd name="connsiteY3955" fmla="*/ 391134 h 1369933"/>
              <a:gd name="connsiteX3956" fmla="*/ 68678 w 1178481"/>
              <a:gd name="connsiteY3956" fmla="*/ 390830 h 1369933"/>
              <a:gd name="connsiteX3957" fmla="*/ 68438 w 1178481"/>
              <a:gd name="connsiteY3957" fmla="*/ 390527 h 1369933"/>
              <a:gd name="connsiteX3958" fmla="*/ 67961 w 1178481"/>
              <a:gd name="connsiteY3958" fmla="*/ 390830 h 1369933"/>
              <a:gd name="connsiteX3959" fmla="*/ 67961 w 1178481"/>
              <a:gd name="connsiteY3959" fmla="*/ 390527 h 1369933"/>
              <a:gd name="connsiteX3960" fmla="*/ 67724 w 1178481"/>
              <a:gd name="connsiteY3960" fmla="*/ 390527 h 1369933"/>
              <a:gd name="connsiteX3961" fmla="*/ 67724 w 1178481"/>
              <a:gd name="connsiteY3961" fmla="*/ 389892 h 1369933"/>
              <a:gd name="connsiteX3962" fmla="*/ 67484 w 1178481"/>
              <a:gd name="connsiteY3962" fmla="*/ 389285 h 1369933"/>
              <a:gd name="connsiteX3963" fmla="*/ 67961 w 1178481"/>
              <a:gd name="connsiteY3963" fmla="*/ 389589 h 1369933"/>
              <a:gd name="connsiteX3964" fmla="*/ 68201 w 1178481"/>
              <a:gd name="connsiteY3964" fmla="*/ 389285 h 1369933"/>
              <a:gd name="connsiteX3965" fmla="*/ 68438 w 1178481"/>
              <a:gd name="connsiteY3965" fmla="*/ 388982 h 1369933"/>
              <a:gd name="connsiteX3966" fmla="*/ 67961 w 1178481"/>
              <a:gd name="connsiteY3966" fmla="*/ 388678 h 1369933"/>
              <a:gd name="connsiteX3967" fmla="*/ 68201 w 1178481"/>
              <a:gd name="connsiteY3967" fmla="*/ 388347 h 1369933"/>
              <a:gd name="connsiteX3968" fmla="*/ 68438 w 1178481"/>
              <a:gd name="connsiteY3968" fmla="*/ 387740 h 1369933"/>
              <a:gd name="connsiteX3969" fmla="*/ 68201 w 1178481"/>
              <a:gd name="connsiteY3969" fmla="*/ 387438 h 1369933"/>
              <a:gd name="connsiteX3970" fmla="*/ 68438 w 1178481"/>
              <a:gd name="connsiteY3970" fmla="*/ 387134 h 1369933"/>
              <a:gd name="connsiteX3971" fmla="*/ 68438 w 1178481"/>
              <a:gd name="connsiteY3971" fmla="*/ 386803 h 1369933"/>
              <a:gd name="connsiteX3972" fmla="*/ 68678 w 1178481"/>
              <a:gd name="connsiteY3972" fmla="*/ 386500 h 1369933"/>
              <a:gd name="connsiteX3973" fmla="*/ 68915 w 1178481"/>
              <a:gd name="connsiteY3973" fmla="*/ 385259 h 1369933"/>
              <a:gd name="connsiteX3974" fmla="*/ 68915 w 1178481"/>
              <a:gd name="connsiteY3974" fmla="*/ 384652 h 1369933"/>
              <a:gd name="connsiteX3975" fmla="*/ 69155 w 1178481"/>
              <a:gd name="connsiteY3975" fmla="*/ 384652 h 1369933"/>
              <a:gd name="connsiteX3976" fmla="*/ 69392 w 1178481"/>
              <a:gd name="connsiteY3976" fmla="*/ 384348 h 1369933"/>
              <a:gd name="connsiteX3977" fmla="*/ 69632 w 1178481"/>
              <a:gd name="connsiteY3977" fmla="*/ 382803 h 1369933"/>
              <a:gd name="connsiteX3978" fmla="*/ 69632 w 1178481"/>
              <a:gd name="connsiteY3978" fmla="*/ 382169 h 1369933"/>
              <a:gd name="connsiteX3979" fmla="*/ 69392 w 1178481"/>
              <a:gd name="connsiteY3979" fmla="*/ 382169 h 1369933"/>
              <a:gd name="connsiteX3980" fmla="*/ 69392 w 1178481"/>
              <a:gd name="connsiteY3980" fmla="*/ 381865 h 1369933"/>
              <a:gd name="connsiteX3981" fmla="*/ 69632 w 1178481"/>
              <a:gd name="connsiteY3981" fmla="*/ 381865 h 1369933"/>
              <a:gd name="connsiteX3982" fmla="*/ 70109 w 1178481"/>
              <a:gd name="connsiteY3982" fmla="*/ 381865 h 1369933"/>
              <a:gd name="connsiteX3983" fmla="*/ 70346 w 1178481"/>
              <a:gd name="connsiteY3983" fmla="*/ 381562 h 1369933"/>
              <a:gd name="connsiteX3984" fmla="*/ 71063 w 1178481"/>
              <a:gd name="connsiteY3984" fmla="*/ 380017 h 1369933"/>
              <a:gd name="connsiteX3985" fmla="*/ 71540 w 1178481"/>
              <a:gd name="connsiteY3985" fmla="*/ 379080 h 1369933"/>
              <a:gd name="connsiteX3986" fmla="*/ 72253 w 1178481"/>
              <a:gd name="connsiteY3986" fmla="*/ 377232 h 1369933"/>
              <a:gd name="connsiteX3987" fmla="*/ 72492 w 1178481"/>
              <a:gd name="connsiteY3987" fmla="*/ 376928 h 1369933"/>
              <a:gd name="connsiteX3988" fmla="*/ 73684 w 1178481"/>
              <a:gd name="connsiteY3988" fmla="*/ 372597 h 1369933"/>
              <a:gd name="connsiteX3989" fmla="*/ 73684 w 1178481"/>
              <a:gd name="connsiteY3989" fmla="*/ 371357 h 1369933"/>
              <a:gd name="connsiteX3990" fmla="*/ 73207 w 1178481"/>
              <a:gd name="connsiteY3990" fmla="*/ 370721 h 1369933"/>
              <a:gd name="connsiteX3991" fmla="*/ 72969 w 1178481"/>
              <a:gd name="connsiteY3991" fmla="*/ 369481 h 1369933"/>
              <a:gd name="connsiteX3992" fmla="*/ 72730 w 1178481"/>
              <a:gd name="connsiteY3992" fmla="*/ 369481 h 1369933"/>
              <a:gd name="connsiteX3993" fmla="*/ 72492 w 1178481"/>
              <a:gd name="connsiteY3993" fmla="*/ 369177 h 1369933"/>
              <a:gd name="connsiteX3994" fmla="*/ 72253 w 1178481"/>
              <a:gd name="connsiteY3994" fmla="*/ 368874 h 1369933"/>
              <a:gd name="connsiteX3995" fmla="*/ 72492 w 1178481"/>
              <a:gd name="connsiteY3995" fmla="*/ 368570 h 1369933"/>
              <a:gd name="connsiteX3996" fmla="*/ 72492 w 1178481"/>
              <a:gd name="connsiteY3996" fmla="*/ 367936 h 1369933"/>
              <a:gd name="connsiteX3997" fmla="*/ 72016 w 1178481"/>
              <a:gd name="connsiteY3997" fmla="*/ 367633 h 1369933"/>
              <a:gd name="connsiteX3998" fmla="*/ 71299 w 1178481"/>
              <a:gd name="connsiteY3998" fmla="*/ 366695 h 1369933"/>
              <a:gd name="connsiteX3999" fmla="*/ 71299 w 1178481"/>
              <a:gd name="connsiteY3999" fmla="*/ 366088 h 1369933"/>
              <a:gd name="connsiteX4000" fmla="*/ 71063 w 1178481"/>
              <a:gd name="connsiteY4000" fmla="*/ 365453 h 1369933"/>
              <a:gd name="connsiteX4001" fmla="*/ 71063 w 1178481"/>
              <a:gd name="connsiteY4001" fmla="*/ 364846 h 1369933"/>
              <a:gd name="connsiteX4002" fmla="*/ 71299 w 1178481"/>
              <a:gd name="connsiteY4002" fmla="*/ 364239 h 1369933"/>
              <a:gd name="connsiteX4003" fmla="*/ 71540 w 1178481"/>
              <a:gd name="connsiteY4003" fmla="*/ 364543 h 1369933"/>
              <a:gd name="connsiteX4004" fmla="*/ 71776 w 1178481"/>
              <a:gd name="connsiteY4004" fmla="*/ 364239 h 1369933"/>
              <a:gd name="connsiteX4005" fmla="*/ 71776 w 1178481"/>
              <a:gd name="connsiteY4005" fmla="*/ 362364 h 1369933"/>
              <a:gd name="connsiteX4006" fmla="*/ 71299 w 1178481"/>
              <a:gd name="connsiteY4006" fmla="*/ 361427 h 1369933"/>
              <a:gd name="connsiteX4007" fmla="*/ 71540 w 1178481"/>
              <a:gd name="connsiteY4007" fmla="*/ 361123 h 1369933"/>
              <a:gd name="connsiteX4008" fmla="*/ 71540 w 1178481"/>
              <a:gd name="connsiteY4008" fmla="*/ 360213 h 1369933"/>
              <a:gd name="connsiteX4009" fmla="*/ 71299 w 1178481"/>
              <a:gd name="connsiteY4009" fmla="*/ 359578 h 1369933"/>
              <a:gd name="connsiteX4010" fmla="*/ 71540 w 1178481"/>
              <a:gd name="connsiteY4010" fmla="*/ 358971 h 1369933"/>
              <a:gd name="connsiteX4011" fmla="*/ 71540 w 1178481"/>
              <a:gd name="connsiteY4011" fmla="*/ 357399 h 1369933"/>
              <a:gd name="connsiteX4012" fmla="*/ 71299 w 1178481"/>
              <a:gd name="connsiteY4012" fmla="*/ 357095 h 1369933"/>
              <a:gd name="connsiteX4013" fmla="*/ 71299 w 1178481"/>
              <a:gd name="connsiteY4013" fmla="*/ 356488 h 1369933"/>
              <a:gd name="connsiteX4014" fmla="*/ 71063 w 1178481"/>
              <a:gd name="connsiteY4014" fmla="*/ 355855 h 1369933"/>
              <a:gd name="connsiteX4015" fmla="*/ 70586 w 1178481"/>
              <a:gd name="connsiteY4015" fmla="*/ 355551 h 1369933"/>
              <a:gd name="connsiteX4016" fmla="*/ 70823 w 1178481"/>
              <a:gd name="connsiteY4016" fmla="*/ 354613 h 1369933"/>
              <a:gd name="connsiteX4017" fmla="*/ 70823 w 1178481"/>
              <a:gd name="connsiteY4017" fmla="*/ 353372 h 1369933"/>
              <a:gd name="connsiteX4018" fmla="*/ 70586 w 1178481"/>
              <a:gd name="connsiteY4018" fmla="*/ 353069 h 1369933"/>
              <a:gd name="connsiteX4019" fmla="*/ 70586 w 1178481"/>
              <a:gd name="connsiteY4019" fmla="*/ 352131 h 1369933"/>
              <a:gd name="connsiteX4020" fmla="*/ 70109 w 1178481"/>
              <a:gd name="connsiteY4020" fmla="*/ 351827 h 1369933"/>
              <a:gd name="connsiteX4021" fmla="*/ 70109 w 1178481"/>
              <a:gd name="connsiteY4021" fmla="*/ 351524 h 1369933"/>
              <a:gd name="connsiteX4022" fmla="*/ 69392 w 1178481"/>
              <a:gd name="connsiteY4022" fmla="*/ 350586 h 1369933"/>
              <a:gd name="connsiteX4023" fmla="*/ 69392 w 1178481"/>
              <a:gd name="connsiteY4023" fmla="*/ 349979 h 1369933"/>
              <a:gd name="connsiteX4024" fmla="*/ 68915 w 1178481"/>
              <a:gd name="connsiteY4024" fmla="*/ 349041 h 1369933"/>
              <a:gd name="connsiteX4025" fmla="*/ 67007 w 1178481"/>
              <a:gd name="connsiteY4025" fmla="*/ 347800 h 1369933"/>
              <a:gd name="connsiteX4026" fmla="*/ 66531 w 1178481"/>
              <a:gd name="connsiteY4026" fmla="*/ 347165 h 1369933"/>
              <a:gd name="connsiteX4027" fmla="*/ 66291 w 1178481"/>
              <a:gd name="connsiteY4027" fmla="*/ 345924 h 1369933"/>
              <a:gd name="connsiteX4028" fmla="*/ 66531 w 1178481"/>
              <a:gd name="connsiteY4028" fmla="*/ 345924 h 1369933"/>
              <a:gd name="connsiteX4029" fmla="*/ 66531 w 1178481"/>
              <a:gd name="connsiteY4029" fmla="*/ 345318 h 1369933"/>
              <a:gd name="connsiteX4030" fmla="*/ 66291 w 1178481"/>
              <a:gd name="connsiteY4030" fmla="*/ 345014 h 1369933"/>
              <a:gd name="connsiteX4031" fmla="*/ 66054 w 1178481"/>
              <a:gd name="connsiteY4031" fmla="*/ 345014 h 1369933"/>
              <a:gd name="connsiteX4032" fmla="*/ 65814 w 1178481"/>
              <a:gd name="connsiteY4032" fmla="*/ 344683 h 1369933"/>
              <a:gd name="connsiteX4033" fmla="*/ 66291 w 1178481"/>
              <a:gd name="connsiteY4033" fmla="*/ 344683 h 1369933"/>
              <a:gd name="connsiteX4034" fmla="*/ 66291 w 1178481"/>
              <a:gd name="connsiteY4034" fmla="*/ 344076 h 1369933"/>
              <a:gd name="connsiteX4035" fmla="*/ 65814 w 1178481"/>
              <a:gd name="connsiteY4035" fmla="*/ 343139 h 1369933"/>
              <a:gd name="connsiteX4036" fmla="*/ 65577 w 1178481"/>
              <a:gd name="connsiteY4036" fmla="*/ 342835 h 1369933"/>
              <a:gd name="connsiteX4037" fmla="*/ 65577 w 1178481"/>
              <a:gd name="connsiteY4037" fmla="*/ 339111 h 1369933"/>
              <a:gd name="connsiteX4038" fmla="*/ 65337 w 1178481"/>
              <a:gd name="connsiteY4038" fmla="*/ 336326 h 1369933"/>
              <a:gd name="connsiteX4039" fmla="*/ 64861 w 1178481"/>
              <a:gd name="connsiteY4039" fmla="*/ 334753 h 1369933"/>
              <a:gd name="connsiteX4040" fmla="*/ 64623 w 1178481"/>
              <a:gd name="connsiteY4040" fmla="*/ 334753 h 1369933"/>
              <a:gd name="connsiteX4041" fmla="*/ 64623 w 1178481"/>
              <a:gd name="connsiteY4041" fmla="*/ 334450 h 1369933"/>
              <a:gd name="connsiteX4042" fmla="*/ 64623 w 1178481"/>
              <a:gd name="connsiteY4042" fmla="*/ 333208 h 1369933"/>
              <a:gd name="connsiteX4043" fmla="*/ 64146 w 1178481"/>
              <a:gd name="connsiteY4043" fmla="*/ 331663 h 1369933"/>
              <a:gd name="connsiteX4044" fmla="*/ 63907 w 1178481"/>
              <a:gd name="connsiteY4044" fmla="*/ 331029 h 1369933"/>
              <a:gd name="connsiteX4045" fmla="*/ 63669 w 1178481"/>
              <a:gd name="connsiteY4045" fmla="*/ 330726 h 1369933"/>
              <a:gd name="connsiteX4046" fmla="*/ 60569 w 1178481"/>
              <a:gd name="connsiteY4046" fmla="*/ 328850 h 1369933"/>
              <a:gd name="connsiteX4047" fmla="*/ 59615 w 1178481"/>
              <a:gd name="connsiteY4047" fmla="*/ 328244 h 1369933"/>
              <a:gd name="connsiteX4048" fmla="*/ 59615 w 1178481"/>
              <a:gd name="connsiteY4048" fmla="*/ 327913 h 1369933"/>
              <a:gd name="connsiteX4049" fmla="*/ 59138 w 1178481"/>
              <a:gd name="connsiteY4049" fmla="*/ 327608 h 1369933"/>
              <a:gd name="connsiteX4050" fmla="*/ 58901 w 1178481"/>
              <a:gd name="connsiteY4050" fmla="*/ 327306 h 1369933"/>
              <a:gd name="connsiteX4051" fmla="*/ 58424 w 1178481"/>
              <a:gd name="connsiteY4051" fmla="*/ 327306 h 1369933"/>
              <a:gd name="connsiteX4052" fmla="*/ 58424 w 1178481"/>
              <a:gd name="connsiteY4052" fmla="*/ 327002 h 1369933"/>
              <a:gd name="connsiteX4053" fmla="*/ 58184 w 1178481"/>
              <a:gd name="connsiteY4053" fmla="*/ 326671 h 1369933"/>
              <a:gd name="connsiteX4054" fmla="*/ 57947 w 1178481"/>
              <a:gd name="connsiteY4054" fmla="*/ 326671 h 1369933"/>
              <a:gd name="connsiteX4055" fmla="*/ 57471 w 1178481"/>
              <a:gd name="connsiteY4055" fmla="*/ 326368 h 1369933"/>
              <a:gd name="connsiteX4056" fmla="*/ 56754 w 1178481"/>
              <a:gd name="connsiteY4056" fmla="*/ 324492 h 1369933"/>
              <a:gd name="connsiteX4057" fmla="*/ 56514 w 1178481"/>
              <a:gd name="connsiteY4057" fmla="*/ 323582 h 1369933"/>
              <a:gd name="connsiteX4058" fmla="*/ 54846 w 1178481"/>
              <a:gd name="connsiteY4058" fmla="*/ 319224 h 1369933"/>
              <a:gd name="connsiteX4059" fmla="*/ 54130 w 1178481"/>
              <a:gd name="connsiteY4059" fmla="*/ 318590 h 1369933"/>
              <a:gd name="connsiteX4060" fmla="*/ 53892 w 1178481"/>
              <a:gd name="connsiteY4060" fmla="*/ 318893 h 1369933"/>
              <a:gd name="connsiteX4061" fmla="*/ 53653 w 1178481"/>
              <a:gd name="connsiteY4061" fmla="*/ 318285 h 1369933"/>
              <a:gd name="connsiteX4062" fmla="*/ 52700 w 1178481"/>
              <a:gd name="connsiteY4062" fmla="*/ 317652 h 1369933"/>
              <a:gd name="connsiteX4063" fmla="*/ 52462 w 1178481"/>
              <a:gd name="connsiteY4063" fmla="*/ 317652 h 1369933"/>
              <a:gd name="connsiteX4064" fmla="*/ 51986 w 1178481"/>
              <a:gd name="connsiteY4064" fmla="*/ 317348 h 1369933"/>
              <a:gd name="connsiteX4065" fmla="*/ 51746 w 1178481"/>
              <a:gd name="connsiteY4065" fmla="*/ 316410 h 1369933"/>
              <a:gd name="connsiteX4066" fmla="*/ 51509 w 1178481"/>
              <a:gd name="connsiteY4066" fmla="*/ 315803 h 1369933"/>
              <a:gd name="connsiteX4067" fmla="*/ 51269 w 1178481"/>
              <a:gd name="connsiteY4067" fmla="*/ 315169 h 1369933"/>
              <a:gd name="connsiteX4068" fmla="*/ 49838 w 1178481"/>
              <a:gd name="connsiteY4068" fmla="*/ 312686 h 1369933"/>
              <a:gd name="connsiteX4069" fmla="*/ 49124 w 1178481"/>
              <a:gd name="connsiteY4069" fmla="*/ 311445 h 1369933"/>
              <a:gd name="connsiteX4070" fmla="*/ 47454 w 1178481"/>
              <a:gd name="connsiteY4070" fmla="*/ 309872 h 1369933"/>
              <a:gd name="connsiteX4071" fmla="*/ 46260 w 1178481"/>
              <a:gd name="connsiteY4071" fmla="*/ 307997 h 1369933"/>
              <a:gd name="connsiteX4072" fmla="*/ 45546 w 1178481"/>
              <a:gd name="connsiteY4072" fmla="*/ 307087 h 1369933"/>
              <a:gd name="connsiteX4073" fmla="*/ 44830 w 1178481"/>
              <a:gd name="connsiteY4073" fmla="*/ 306453 h 1369933"/>
              <a:gd name="connsiteX4074" fmla="*/ 44353 w 1178481"/>
              <a:gd name="connsiteY4074" fmla="*/ 305818 h 1369933"/>
              <a:gd name="connsiteX4075" fmla="*/ 44353 w 1178481"/>
              <a:gd name="connsiteY4075" fmla="*/ 305515 h 1369933"/>
              <a:gd name="connsiteX4076" fmla="*/ 43639 w 1178481"/>
              <a:gd name="connsiteY4076" fmla="*/ 304908 h 1369933"/>
              <a:gd name="connsiteX4077" fmla="*/ 42685 w 1178481"/>
              <a:gd name="connsiteY4077" fmla="*/ 303639 h 1369933"/>
              <a:gd name="connsiteX4078" fmla="*/ 42208 w 1178481"/>
              <a:gd name="connsiteY4078" fmla="*/ 303335 h 1369933"/>
              <a:gd name="connsiteX4079" fmla="*/ 41969 w 1178481"/>
              <a:gd name="connsiteY4079" fmla="*/ 303335 h 1369933"/>
              <a:gd name="connsiteX4080" fmla="*/ 41492 w 1178481"/>
              <a:gd name="connsiteY4080" fmla="*/ 302701 h 1369933"/>
              <a:gd name="connsiteX4081" fmla="*/ 40538 w 1178481"/>
              <a:gd name="connsiteY4081" fmla="*/ 302094 h 1369933"/>
              <a:gd name="connsiteX4082" fmla="*/ 39824 w 1178481"/>
              <a:gd name="connsiteY4082" fmla="*/ 302094 h 1369933"/>
              <a:gd name="connsiteX4083" fmla="*/ 39348 w 1178481"/>
              <a:gd name="connsiteY4083" fmla="*/ 302094 h 1369933"/>
              <a:gd name="connsiteX4084" fmla="*/ 39348 w 1178481"/>
              <a:gd name="connsiteY4084" fmla="*/ 302397 h 1369933"/>
              <a:gd name="connsiteX4085" fmla="*/ 39108 w 1178481"/>
              <a:gd name="connsiteY4085" fmla="*/ 302397 h 1369933"/>
              <a:gd name="connsiteX4086" fmla="*/ 38631 w 1178481"/>
              <a:gd name="connsiteY4086" fmla="*/ 302397 h 1369933"/>
              <a:gd name="connsiteX4087" fmla="*/ 38154 w 1178481"/>
              <a:gd name="connsiteY4087" fmla="*/ 301790 h 1369933"/>
              <a:gd name="connsiteX4088" fmla="*/ 38154 w 1178481"/>
              <a:gd name="connsiteY4088" fmla="*/ 301459 h 1369933"/>
              <a:gd name="connsiteX4089" fmla="*/ 37677 w 1178481"/>
              <a:gd name="connsiteY4089" fmla="*/ 301156 h 1369933"/>
              <a:gd name="connsiteX4090" fmla="*/ 37677 w 1178481"/>
              <a:gd name="connsiteY4090" fmla="*/ 300852 h 1369933"/>
              <a:gd name="connsiteX4091" fmla="*/ 37914 w 1178481"/>
              <a:gd name="connsiteY4091" fmla="*/ 300218 h 1369933"/>
              <a:gd name="connsiteX4092" fmla="*/ 37677 w 1178481"/>
              <a:gd name="connsiteY4092" fmla="*/ 300218 h 1369933"/>
              <a:gd name="connsiteX4093" fmla="*/ 37677 w 1178481"/>
              <a:gd name="connsiteY4093" fmla="*/ 298977 h 1369933"/>
              <a:gd name="connsiteX4094" fmla="*/ 37677 w 1178481"/>
              <a:gd name="connsiteY4094" fmla="*/ 298674 h 1369933"/>
              <a:gd name="connsiteX4095" fmla="*/ 37677 w 1178481"/>
              <a:gd name="connsiteY4095" fmla="*/ 295860 h 1369933"/>
              <a:gd name="connsiteX4096" fmla="*/ 36960 w 1178481"/>
              <a:gd name="connsiteY4096" fmla="*/ 293985 h 1369933"/>
              <a:gd name="connsiteX4097" fmla="*/ 36246 w 1178481"/>
              <a:gd name="connsiteY4097" fmla="*/ 293350 h 1369933"/>
              <a:gd name="connsiteX4098" fmla="*/ 36006 w 1178481"/>
              <a:gd name="connsiteY4098" fmla="*/ 292743 h 1369933"/>
              <a:gd name="connsiteX4099" fmla="*/ 34815 w 1178481"/>
              <a:gd name="connsiteY4099" fmla="*/ 291502 h 1369933"/>
              <a:gd name="connsiteX4100" fmla="*/ 34576 w 1178481"/>
              <a:gd name="connsiteY4100" fmla="*/ 290867 h 1369933"/>
              <a:gd name="connsiteX4101" fmla="*/ 34339 w 1178481"/>
              <a:gd name="connsiteY4101" fmla="*/ 290233 h 1369933"/>
              <a:gd name="connsiteX4102" fmla="*/ 33385 w 1178481"/>
              <a:gd name="connsiteY4102" fmla="*/ 289930 h 1369933"/>
              <a:gd name="connsiteX4103" fmla="*/ 32908 w 1178481"/>
              <a:gd name="connsiteY4103" fmla="*/ 289296 h 1369933"/>
              <a:gd name="connsiteX4104" fmla="*/ 31955 w 1178481"/>
              <a:gd name="connsiteY4104" fmla="*/ 288689 h 1369933"/>
              <a:gd name="connsiteX4105" fmla="*/ 31478 w 1178481"/>
              <a:gd name="connsiteY4105" fmla="*/ 288689 h 1369933"/>
              <a:gd name="connsiteX4106" fmla="*/ 30761 w 1178481"/>
              <a:gd name="connsiteY4106" fmla="*/ 288358 h 1369933"/>
              <a:gd name="connsiteX4107" fmla="*/ 29808 w 1178481"/>
              <a:gd name="connsiteY4107" fmla="*/ 288055 h 1369933"/>
              <a:gd name="connsiteX4108" fmla="*/ 29331 w 1178481"/>
              <a:gd name="connsiteY4108" fmla="*/ 287751 h 1369933"/>
              <a:gd name="connsiteX4109" fmla="*/ 27423 w 1178481"/>
              <a:gd name="connsiteY4109" fmla="*/ 287117 h 1369933"/>
              <a:gd name="connsiteX4110" fmla="*/ 26706 w 1178481"/>
              <a:gd name="connsiteY4110" fmla="*/ 286813 h 1369933"/>
              <a:gd name="connsiteX4111" fmla="*/ 26706 w 1178481"/>
              <a:gd name="connsiteY4111" fmla="*/ 286510 h 1369933"/>
              <a:gd name="connsiteX4112" fmla="*/ 26469 w 1178481"/>
              <a:gd name="connsiteY4112" fmla="*/ 286510 h 1369933"/>
              <a:gd name="connsiteX4113" fmla="*/ 25992 w 1178481"/>
              <a:gd name="connsiteY4113" fmla="*/ 286179 h 1369933"/>
              <a:gd name="connsiteX4114" fmla="*/ 25275 w 1178481"/>
              <a:gd name="connsiteY4114" fmla="*/ 286179 h 1369933"/>
              <a:gd name="connsiteX4115" fmla="*/ 23846 w 1178481"/>
              <a:gd name="connsiteY4115" fmla="*/ 283999 h 1369933"/>
              <a:gd name="connsiteX4116" fmla="*/ 23608 w 1178481"/>
              <a:gd name="connsiteY4116" fmla="*/ 283696 h 1369933"/>
              <a:gd name="connsiteX4117" fmla="*/ 22654 w 1178481"/>
              <a:gd name="connsiteY4117" fmla="*/ 282427 h 1369933"/>
              <a:gd name="connsiteX4118" fmla="*/ 22177 w 1178481"/>
              <a:gd name="connsiteY4118" fmla="*/ 281489 h 1369933"/>
              <a:gd name="connsiteX4119" fmla="*/ 21461 w 1178481"/>
              <a:gd name="connsiteY4119" fmla="*/ 281186 h 1369933"/>
              <a:gd name="connsiteX4120" fmla="*/ 20984 w 1178481"/>
              <a:gd name="connsiteY4120" fmla="*/ 280579 h 1369933"/>
              <a:gd name="connsiteX4121" fmla="*/ 20508 w 1178481"/>
              <a:gd name="connsiteY4121" fmla="*/ 279945 h 1369933"/>
              <a:gd name="connsiteX4122" fmla="*/ 19794 w 1178481"/>
              <a:gd name="connsiteY4122" fmla="*/ 279311 h 1369933"/>
              <a:gd name="connsiteX4123" fmla="*/ 19077 w 1178481"/>
              <a:gd name="connsiteY4123" fmla="*/ 279006 h 1369933"/>
              <a:gd name="connsiteX4124" fmla="*/ 17169 w 1178481"/>
              <a:gd name="connsiteY4124" fmla="*/ 278069 h 1369933"/>
              <a:gd name="connsiteX4125" fmla="*/ 15499 w 1178481"/>
              <a:gd name="connsiteY4125" fmla="*/ 276194 h 1369933"/>
              <a:gd name="connsiteX4126" fmla="*/ 15022 w 1178481"/>
              <a:gd name="connsiteY4126" fmla="*/ 275890 h 1369933"/>
              <a:gd name="connsiteX4127" fmla="*/ 13831 w 1178481"/>
              <a:gd name="connsiteY4127" fmla="*/ 275256 h 1369933"/>
              <a:gd name="connsiteX4128" fmla="*/ 12877 w 1178481"/>
              <a:gd name="connsiteY4128" fmla="*/ 274318 h 1369933"/>
              <a:gd name="connsiteX4129" fmla="*/ 11448 w 1178481"/>
              <a:gd name="connsiteY4129" fmla="*/ 273076 h 1369933"/>
              <a:gd name="connsiteX4130" fmla="*/ 10254 w 1178481"/>
              <a:gd name="connsiteY4130" fmla="*/ 271807 h 1369933"/>
              <a:gd name="connsiteX4131" fmla="*/ 10014 w 1178481"/>
              <a:gd name="connsiteY4131" fmla="*/ 271807 h 1369933"/>
              <a:gd name="connsiteX4132" fmla="*/ 9300 w 1178481"/>
              <a:gd name="connsiteY4132" fmla="*/ 270263 h 1369933"/>
              <a:gd name="connsiteX4133" fmla="*/ 8823 w 1178481"/>
              <a:gd name="connsiteY4133" fmla="*/ 269629 h 1369933"/>
              <a:gd name="connsiteX4134" fmla="*/ 7629 w 1178481"/>
              <a:gd name="connsiteY4134" fmla="*/ 268994 h 1369933"/>
              <a:gd name="connsiteX4135" fmla="*/ 6439 w 1178481"/>
              <a:gd name="connsiteY4135" fmla="*/ 268056 h 1369933"/>
              <a:gd name="connsiteX4136" fmla="*/ 6199 w 1178481"/>
              <a:gd name="connsiteY4136" fmla="*/ 267753 h 1369933"/>
              <a:gd name="connsiteX4137" fmla="*/ 5485 w 1178481"/>
              <a:gd name="connsiteY4137" fmla="*/ 267119 h 1369933"/>
              <a:gd name="connsiteX4138" fmla="*/ 5245 w 1178481"/>
              <a:gd name="connsiteY4138" fmla="*/ 266512 h 1369933"/>
              <a:gd name="connsiteX4139" fmla="*/ 5245 w 1178481"/>
              <a:gd name="connsiteY4139" fmla="*/ 265877 h 1369933"/>
              <a:gd name="connsiteX4140" fmla="*/ 5245 w 1178481"/>
              <a:gd name="connsiteY4140" fmla="*/ 264305 h 1369933"/>
              <a:gd name="connsiteX4141" fmla="*/ 5722 w 1178481"/>
              <a:gd name="connsiteY4141" fmla="*/ 262760 h 1369933"/>
              <a:gd name="connsiteX4142" fmla="*/ 6199 w 1178481"/>
              <a:gd name="connsiteY4142" fmla="*/ 261491 h 1369933"/>
              <a:gd name="connsiteX4143" fmla="*/ 6199 w 1178481"/>
              <a:gd name="connsiteY4143" fmla="*/ 260884 h 1369933"/>
              <a:gd name="connsiteX4144" fmla="*/ 6439 w 1178481"/>
              <a:gd name="connsiteY4144" fmla="*/ 259946 h 1369933"/>
              <a:gd name="connsiteX4145" fmla="*/ 6675 w 1178481"/>
              <a:gd name="connsiteY4145" fmla="*/ 259312 h 1369933"/>
              <a:gd name="connsiteX4146" fmla="*/ 6916 w 1178481"/>
              <a:gd name="connsiteY4146" fmla="*/ 258374 h 1369933"/>
              <a:gd name="connsiteX4147" fmla="*/ 6675 w 1178481"/>
              <a:gd name="connsiteY4147" fmla="*/ 256803 h 1369933"/>
              <a:gd name="connsiteX4148" fmla="*/ 6439 w 1178481"/>
              <a:gd name="connsiteY4148" fmla="*/ 255865 h 1369933"/>
              <a:gd name="connsiteX4149" fmla="*/ 5962 w 1178481"/>
              <a:gd name="connsiteY4149" fmla="*/ 255561 h 1369933"/>
              <a:gd name="connsiteX4150" fmla="*/ 5485 w 1178481"/>
              <a:gd name="connsiteY4150" fmla="*/ 254927 h 1369933"/>
              <a:gd name="connsiteX4151" fmla="*/ 5245 w 1178481"/>
              <a:gd name="connsiteY4151" fmla="*/ 254292 h 1369933"/>
              <a:gd name="connsiteX4152" fmla="*/ 5245 w 1178481"/>
              <a:gd name="connsiteY4152" fmla="*/ 253685 h 1369933"/>
              <a:gd name="connsiteX4153" fmla="*/ 5245 w 1178481"/>
              <a:gd name="connsiteY4153" fmla="*/ 253051 h 1369933"/>
              <a:gd name="connsiteX4154" fmla="*/ 5008 w 1178481"/>
              <a:gd name="connsiteY4154" fmla="*/ 249299 h 1369933"/>
              <a:gd name="connsiteX4155" fmla="*/ 4054 w 1178481"/>
              <a:gd name="connsiteY4155" fmla="*/ 246789 h 1369933"/>
              <a:gd name="connsiteX4156" fmla="*/ 3338 w 1178481"/>
              <a:gd name="connsiteY4156" fmla="*/ 245852 h 1369933"/>
              <a:gd name="connsiteX4157" fmla="*/ 1908 w 1178481"/>
              <a:gd name="connsiteY4157" fmla="*/ 244582 h 1369933"/>
              <a:gd name="connsiteX4158" fmla="*/ 1908 w 1178481"/>
              <a:gd name="connsiteY4158" fmla="*/ 243976 h 1369933"/>
              <a:gd name="connsiteX4159" fmla="*/ 1671 w 1178481"/>
              <a:gd name="connsiteY4159" fmla="*/ 243645 h 1369933"/>
              <a:gd name="connsiteX4160" fmla="*/ 1431 w 1178481"/>
              <a:gd name="connsiteY4160" fmla="*/ 243342 h 1369933"/>
              <a:gd name="connsiteX4161" fmla="*/ 1194 w 1178481"/>
              <a:gd name="connsiteY4161" fmla="*/ 243011 h 1369933"/>
              <a:gd name="connsiteX4162" fmla="*/ 714 w 1178481"/>
              <a:gd name="connsiteY4162" fmla="*/ 242404 h 1369933"/>
              <a:gd name="connsiteX4163" fmla="*/ 714 w 1178481"/>
              <a:gd name="connsiteY4163" fmla="*/ 241466 h 1369933"/>
              <a:gd name="connsiteX4164" fmla="*/ 714 w 1178481"/>
              <a:gd name="connsiteY4164" fmla="*/ 241135 h 1369933"/>
              <a:gd name="connsiteX4165" fmla="*/ 714 w 1178481"/>
              <a:gd name="connsiteY4165" fmla="*/ 240528 h 1369933"/>
              <a:gd name="connsiteX4166" fmla="*/ 237 w 1178481"/>
              <a:gd name="connsiteY4166" fmla="*/ 240197 h 1369933"/>
              <a:gd name="connsiteX4167" fmla="*/ 0 w 1178481"/>
              <a:gd name="connsiteY4167" fmla="*/ 239894 h 1369933"/>
              <a:gd name="connsiteX4168" fmla="*/ 0 w 1178481"/>
              <a:gd name="connsiteY4168" fmla="*/ 239259 h 1369933"/>
              <a:gd name="connsiteX4169" fmla="*/ 1431 w 1178481"/>
              <a:gd name="connsiteY4169" fmla="*/ 236445 h 1369933"/>
              <a:gd name="connsiteX4170" fmla="*/ 1431 w 1178481"/>
              <a:gd name="connsiteY4170" fmla="*/ 235811 h 1369933"/>
              <a:gd name="connsiteX4171" fmla="*/ 2384 w 1178481"/>
              <a:gd name="connsiteY4171" fmla="*/ 233301 h 1369933"/>
              <a:gd name="connsiteX4172" fmla="*/ 2861 w 1178481"/>
              <a:gd name="connsiteY4172" fmla="*/ 232060 h 1369933"/>
              <a:gd name="connsiteX4173" fmla="*/ 2861 w 1178481"/>
              <a:gd name="connsiteY4173" fmla="*/ 230488 h 1369933"/>
              <a:gd name="connsiteX4174" fmla="*/ 2623 w 1178481"/>
              <a:gd name="connsiteY4174" fmla="*/ 230157 h 1369933"/>
              <a:gd name="connsiteX4175" fmla="*/ 2623 w 1178481"/>
              <a:gd name="connsiteY4175" fmla="*/ 229853 h 1369933"/>
              <a:gd name="connsiteX4176" fmla="*/ 2623 w 1178481"/>
              <a:gd name="connsiteY4176" fmla="*/ 228915 h 1369933"/>
              <a:gd name="connsiteX4177" fmla="*/ 2861 w 1178481"/>
              <a:gd name="connsiteY4177" fmla="*/ 228281 h 1369933"/>
              <a:gd name="connsiteX4178" fmla="*/ 3100 w 1178481"/>
              <a:gd name="connsiteY4178" fmla="*/ 227647 h 1369933"/>
              <a:gd name="connsiteX4179" fmla="*/ 3338 w 1178481"/>
              <a:gd name="connsiteY4179" fmla="*/ 227012 h 1369933"/>
              <a:gd name="connsiteX4180" fmla="*/ 4292 w 1178481"/>
              <a:gd name="connsiteY4180" fmla="*/ 225771 h 1369933"/>
              <a:gd name="connsiteX4181" fmla="*/ 5245 w 1178481"/>
              <a:gd name="connsiteY4181" fmla="*/ 223260 h 1369933"/>
              <a:gd name="connsiteX4182" fmla="*/ 8583 w 1178481"/>
              <a:gd name="connsiteY4182" fmla="*/ 214462 h 1369933"/>
              <a:gd name="connsiteX4183" fmla="*/ 9060 w 1178481"/>
              <a:gd name="connsiteY4183" fmla="*/ 213193 h 1369933"/>
              <a:gd name="connsiteX4184" fmla="*/ 9060 w 1178481"/>
              <a:gd name="connsiteY4184" fmla="*/ 212889 h 1369933"/>
              <a:gd name="connsiteX4185" fmla="*/ 10254 w 1178481"/>
              <a:gd name="connsiteY4185" fmla="*/ 210682 h 1369933"/>
              <a:gd name="connsiteX4186" fmla="*/ 10731 w 1178481"/>
              <a:gd name="connsiteY4186" fmla="*/ 209441 h 1369933"/>
              <a:gd name="connsiteX4187" fmla="*/ 10971 w 1178481"/>
              <a:gd name="connsiteY4187" fmla="*/ 209110 h 1369933"/>
              <a:gd name="connsiteX4188" fmla="*/ 11208 w 1178481"/>
              <a:gd name="connsiteY4188" fmla="*/ 209110 h 1369933"/>
              <a:gd name="connsiteX4189" fmla="*/ 13354 w 1178481"/>
              <a:gd name="connsiteY4189" fmla="*/ 204394 h 1369933"/>
              <a:gd name="connsiteX4190" fmla="*/ 13831 w 1178481"/>
              <a:gd name="connsiteY4190" fmla="*/ 203456 h 1369933"/>
              <a:gd name="connsiteX4191" fmla="*/ 14308 w 1178481"/>
              <a:gd name="connsiteY4191" fmla="*/ 202518 h 1369933"/>
              <a:gd name="connsiteX4192" fmla="*/ 16216 w 1178481"/>
              <a:gd name="connsiteY4192" fmla="*/ 199042 h 1369933"/>
              <a:gd name="connsiteX4193" fmla="*/ 18360 w 1178481"/>
              <a:gd name="connsiteY4193" fmla="*/ 194960 h 1369933"/>
              <a:gd name="connsiteX4194" fmla="*/ 20031 w 1178481"/>
              <a:gd name="connsiteY4194" fmla="*/ 191484 h 1369933"/>
              <a:gd name="connsiteX4195" fmla="*/ 20031 w 1178481"/>
              <a:gd name="connsiteY4195" fmla="*/ 191182 h 1369933"/>
              <a:gd name="connsiteX4196" fmla="*/ 20271 w 1178481"/>
              <a:gd name="connsiteY4196" fmla="*/ 190851 h 1369933"/>
              <a:gd name="connsiteX4197" fmla="*/ 20748 w 1178481"/>
              <a:gd name="connsiteY4197" fmla="*/ 189913 h 1369933"/>
              <a:gd name="connsiteX4198" fmla="*/ 23846 w 1178481"/>
              <a:gd name="connsiteY4198" fmla="*/ 184561 h 1369933"/>
              <a:gd name="connsiteX4199" fmla="*/ 24323 w 1178481"/>
              <a:gd name="connsiteY4199" fmla="*/ 183292 h 1369933"/>
              <a:gd name="connsiteX4200" fmla="*/ 24562 w 1178481"/>
              <a:gd name="connsiteY4200" fmla="*/ 182989 h 1369933"/>
              <a:gd name="connsiteX4201" fmla="*/ 25515 w 1178481"/>
              <a:gd name="connsiteY4201" fmla="*/ 181085 h 1369933"/>
              <a:gd name="connsiteX4202" fmla="*/ 26229 w 1178481"/>
              <a:gd name="connsiteY4202" fmla="*/ 179513 h 1369933"/>
              <a:gd name="connsiteX4203" fmla="*/ 26706 w 1178481"/>
              <a:gd name="connsiteY4203" fmla="*/ 178575 h 1369933"/>
              <a:gd name="connsiteX4204" fmla="*/ 28377 w 1178481"/>
              <a:gd name="connsiteY4204" fmla="*/ 174769 h 1369933"/>
              <a:gd name="connsiteX4205" fmla="*/ 28854 w 1178481"/>
              <a:gd name="connsiteY4205" fmla="*/ 173528 h 1369933"/>
              <a:gd name="connsiteX4206" fmla="*/ 29094 w 1178481"/>
              <a:gd name="connsiteY4206" fmla="*/ 172259 h 1369933"/>
              <a:gd name="connsiteX4207" fmla="*/ 30761 w 1178481"/>
              <a:gd name="connsiteY4207" fmla="*/ 167514 h 1369933"/>
              <a:gd name="connsiteX4208" fmla="*/ 31238 w 1178481"/>
              <a:gd name="connsiteY4208" fmla="*/ 166246 h 1369933"/>
              <a:gd name="connsiteX4209" fmla="*/ 31478 w 1178481"/>
              <a:gd name="connsiteY4209" fmla="*/ 164977 h 1369933"/>
              <a:gd name="connsiteX4210" fmla="*/ 32192 w 1178481"/>
              <a:gd name="connsiteY4210" fmla="*/ 161528 h 1369933"/>
              <a:gd name="connsiteX4211" fmla="*/ 32192 w 1178481"/>
              <a:gd name="connsiteY4211" fmla="*/ 161197 h 1369933"/>
              <a:gd name="connsiteX4212" fmla="*/ 32431 w 1178481"/>
              <a:gd name="connsiteY4212" fmla="*/ 160563 h 1369933"/>
              <a:gd name="connsiteX4213" fmla="*/ 32431 w 1178481"/>
              <a:gd name="connsiteY4213" fmla="*/ 160261 h 1369933"/>
              <a:gd name="connsiteX4214" fmla="*/ 32908 w 1178481"/>
              <a:gd name="connsiteY4214" fmla="*/ 158660 h 1369933"/>
              <a:gd name="connsiteX4215" fmla="*/ 33385 w 1178481"/>
              <a:gd name="connsiteY4215" fmla="*/ 156454 h 1369933"/>
              <a:gd name="connsiteX4216" fmla="*/ 33385 w 1178481"/>
              <a:gd name="connsiteY4216" fmla="*/ 155516 h 1369933"/>
              <a:gd name="connsiteX4217" fmla="*/ 33623 w 1178481"/>
              <a:gd name="connsiteY4217" fmla="*/ 154882 h 1369933"/>
              <a:gd name="connsiteX4218" fmla="*/ 34100 w 1178481"/>
              <a:gd name="connsiteY4218" fmla="*/ 151075 h 1369933"/>
              <a:gd name="connsiteX4219" fmla="*/ 34100 w 1178481"/>
              <a:gd name="connsiteY4219" fmla="*/ 150771 h 1369933"/>
              <a:gd name="connsiteX4220" fmla="*/ 33862 w 1178481"/>
              <a:gd name="connsiteY4220" fmla="*/ 150137 h 1369933"/>
              <a:gd name="connsiteX4221" fmla="*/ 33623 w 1178481"/>
              <a:gd name="connsiteY4221" fmla="*/ 150137 h 1369933"/>
              <a:gd name="connsiteX4222" fmla="*/ 33146 w 1178481"/>
              <a:gd name="connsiteY4222" fmla="*/ 149171 h 1369933"/>
              <a:gd name="connsiteX4223" fmla="*/ 32908 w 1178481"/>
              <a:gd name="connsiteY4223" fmla="*/ 148868 h 1369933"/>
              <a:gd name="connsiteX4224" fmla="*/ 33146 w 1178481"/>
              <a:gd name="connsiteY4224" fmla="*/ 148565 h 1369933"/>
              <a:gd name="connsiteX4225" fmla="*/ 32908 w 1178481"/>
              <a:gd name="connsiteY4225" fmla="*/ 147930 h 1369933"/>
              <a:gd name="connsiteX4226" fmla="*/ 32431 w 1178481"/>
              <a:gd name="connsiteY4226" fmla="*/ 147599 h 1369933"/>
              <a:gd name="connsiteX4227" fmla="*/ 32192 w 1178481"/>
              <a:gd name="connsiteY4227" fmla="*/ 147296 h 1369933"/>
              <a:gd name="connsiteX4228" fmla="*/ 32192 w 1178481"/>
              <a:gd name="connsiteY4228" fmla="*/ 146965 h 1369933"/>
              <a:gd name="connsiteX4229" fmla="*/ 31715 w 1178481"/>
              <a:gd name="connsiteY4229" fmla="*/ 146965 h 1369933"/>
              <a:gd name="connsiteX4230" fmla="*/ 31238 w 1178481"/>
              <a:gd name="connsiteY4230" fmla="*/ 146330 h 1369933"/>
              <a:gd name="connsiteX4231" fmla="*/ 31001 w 1178481"/>
              <a:gd name="connsiteY4231" fmla="*/ 146330 h 1369933"/>
              <a:gd name="connsiteX4232" fmla="*/ 30524 w 1178481"/>
              <a:gd name="connsiteY4232" fmla="*/ 146027 h 1369933"/>
              <a:gd name="connsiteX4233" fmla="*/ 30284 w 1178481"/>
              <a:gd name="connsiteY4233" fmla="*/ 146027 h 1369933"/>
              <a:gd name="connsiteX4234" fmla="*/ 30048 w 1178481"/>
              <a:gd name="connsiteY4234" fmla="*/ 146330 h 1369933"/>
              <a:gd name="connsiteX4235" fmla="*/ 30048 w 1178481"/>
              <a:gd name="connsiteY4235" fmla="*/ 146661 h 1369933"/>
              <a:gd name="connsiteX4236" fmla="*/ 29808 w 1178481"/>
              <a:gd name="connsiteY4236" fmla="*/ 146965 h 1369933"/>
              <a:gd name="connsiteX4237" fmla="*/ 29571 w 1178481"/>
              <a:gd name="connsiteY4237" fmla="*/ 146965 h 1369933"/>
              <a:gd name="connsiteX4238" fmla="*/ 29331 w 1178481"/>
              <a:gd name="connsiteY4238" fmla="*/ 146661 h 1369933"/>
              <a:gd name="connsiteX4239" fmla="*/ 29571 w 1178481"/>
              <a:gd name="connsiteY4239" fmla="*/ 146027 h 1369933"/>
              <a:gd name="connsiteX4240" fmla="*/ 29808 w 1178481"/>
              <a:gd name="connsiteY4240" fmla="*/ 145392 h 1369933"/>
              <a:gd name="connsiteX4241" fmla="*/ 29808 w 1178481"/>
              <a:gd name="connsiteY4241" fmla="*/ 145061 h 1369933"/>
              <a:gd name="connsiteX4242" fmla="*/ 29571 w 1178481"/>
              <a:gd name="connsiteY4242" fmla="*/ 145061 h 1369933"/>
              <a:gd name="connsiteX4243" fmla="*/ 29331 w 1178481"/>
              <a:gd name="connsiteY4243" fmla="*/ 144427 h 1369933"/>
              <a:gd name="connsiteX4244" fmla="*/ 28854 w 1178481"/>
              <a:gd name="connsiteY4244" fmla="*/ 144758 h 1369933"/>
              <a:gd name="connsiteX4245" fmla="*/ 28614 w 1178481"/>
              <a:gd name="connsiteY4245" fmla="*/ 144123 h 1369933"/>
              <a:gd name="connsiteX4246" fmla="*/ 28614 w 1178481"/>
              <a:gd name="connsiteY4246" fmla="*/ 143792 h 1369933"/>
              <a:gd name="connsiteX4247" fmla="*/ 28614 w 1178481"/>
              <a:gd name="connsiteY4247" fmla="*/ 143489 h 1369933"/>
              <a:gd name="connsiteX4248" fmla="*/ 29094 w 1178481"/>
              <a:gd name="connsiteY4248" fmla="*/ 143158 h 1369933"/>
              <a:gd name="connsiteX4249" fmla="*/ 29094 w 1178481"/>
              <a:gd name="connsiteY4249" fmla="*/ 142220 h 1369933"/>
              <a:gd name="connsiteX4250" fmla="*/ 28854 w 1178481"/>
              <a:gd name="connsiteY4250" fmla="*/ 141917 h 1369933"/>
              <a:gd name="connsiteX4251" fmla="*/ 29094 w 1178481"/>
              <a:gd name="connsiteY4251" fmla="*/ 141586 h 1369933"/>
              <a:gd name="connsiteX4252" fmla="*/ 29094 w 1178481"/>
              <a:gd name="connsiteY4252" fmla="*/ 141283 h 1369933"/>
              <a:gd name="connsiteX4253" fmla="*/ 28614 w 1178481"/>
              <a:gd name="connsiteY4253" fmla="*/ 140014 h 1369933"/>
              <a:gd name="connsiteX4254" fmla="*/ 28614 w 1178481"/>
              <a:gd name="connsiteY4254" fmla="*/ 139682 h 1369933"/>
              <a:gd name="connsiteX4255" fmla="*/ 28137 w 1178481"/>
              <a:gd name="connsiteY4255" fmla="*/ 139379 h 1369933"/>
              <a:gd name="connsiteX4256" fmla="*/ 28377 w 1178481"/>
              <a:gd name="connsiteY4256" fmla="*/ 139048 h 1369933"/>
              <a:gd name="connsiteX4257" fmla="*/ 28377 w 1178481"/>
              <a:gd name="connsiteY4257" fmla="*/ 138414 h 1369933"/>
              <a:gd name="connsiteX4258" fmla="*/ 28614 w 1178481"/>
              <a:gd name="connsiteY4258" fmla="*/ 137780 h 1369933"/>
              <a:gd name="connsiteX4259" fmla="*/ 28614 w 1178481"/>
              <a:gd name="connsiteY4259" fmla="*/ 136511 h 1369933"/>
              <a:gd name="connsiteX4260" fmla="*/ 28614 w 1178481"/>
              <a:gd name="connsiteY4260" fmla="*/ 136208 h 1369933"/>
              <a:gd name="connsiteX4261" fmla="*/ 27900 w 1178481"/>
              <a:gd name="connsiteY4261" fmla="*/ 135242 h 1369933"/>
              <a:gd name="connsiteX4262" fmla="*/ 27900 w 1178481"/>
              <a:gd name="connsiteY4262" fmla="*/ 134939 h 1369933"/>
              <a:gd name="connsiteX4263" fmla="*/ 28377 w 1178481"/>
              <a:gd name="connsiteY4263" fmla="*/ 134608 h 1369933"/>
              <a:gd name="connsiteX4264" fmla="*/ 28137 w 1178481"/>
              <a:gd name="connsiteY4264" fmla="*/ 133670 h 1369933"/>
              <a:gd name="connsiteX4265" fmla="*/ 28614 w 1178481"/>
              <a:gd name="connsiteY4265" fmla="*/ 133035 h 1369933"/>
              <a:gd name="connsiteX4266" fmla="*/ 28854 w 1178481"/>
              <a:gd name="connsiteY4266" fmla="*/ 133035 h 1369933"/>
              <a:gd name="connsiteX4267" fmla="*/ 29808 w 1178481"/>
              <a:gd name="connsiteY4267" fmla="*/ 133366 h 1369933"/>
              <a:gd name="connsiteX4268" fmla="*/ 30048 w 1178481"/>
              <a:gd name="connsiteY4268" fmla="*/ 133366 h 1369933"/>
              <a:gd name="connsiteX4269" fmla="*/ 30284 w 1178481"/>
              <a:gd name="connsiteY4269" fmla="*/ 133366 h 1369933"/>
              <a:gd name="connsiteX4270" fmla="*/ 30284 w 1178481"/>
              <a:gd name="connsiteY4270" fmla="*/ 133035 h 1369933"/>
              <a:gd name="connsiteX4271" fmla="*/ 30524 w 1178481"/>
              <a:gd name="connsiteY4271" fmla="*/ 132732 h 1369933"/>
              <a:gd name="connsiteX4272" fmla="*/ 30761 w 1178481"/>
              <a:gd name="connsiteY4272" fmla="*/ 131463 h 1369933"/>
              <a:gd name="connsiteX4273" fmla="*/ 31478 w 1178481"/>
              <a:gd name="connsiteY4273" fmla="*/ 129863 h 1369933"/>
              <a:gd name="connsiteX4274" fmla="*/ 32431 w 1178481"/>
              <a:gd name="connsiteY4274" fmla="*/ 127022 h 1369933"/>
              <a:gd name="connsiteX4275" fmla="*/ 32908 w 1178481"/>
              <a:gd name="connsiteY4275" fmla="*/ 126056 h 1369933"/>
              <a:gd name="connsiteX4276" fmla="*/ 33146 w 1178481"/>
              <a:gd name="connsiteY4276" fmla="*/ 125118 h 1369933"/>
              <a:gd name="connsiteX4277" fmla="*/ 34100 w 1178481"/>
              <a:gd name="connsiteY4277" fmla="*/ 121946 h 1369933"/>
              <a:gd name="connsiteX4278" fmla="*/ 34339 w 1178481"/>
              <a:gd name="connsiteY4278" fmla="*/ 120981 h 1369933"/>
              <a:gd name="connsiteX4279" fmla="*/ 34576 w 1178481"/>
              <a:gd name="connsiteY4279" fmla="*/ 119712 h 1369933"/>
              <a:gd name="connsiteX4280" fmla="*/ 34576 w 1178481"/>
              <a:gd name="connsiteY4280" fmla="*/ 119408 h 1369933"/>
              <a:gd name="connsiteX4281" fmla="*/ 34339 w 1178481"/>
              <a:gd name="connsiteY4281" fmla="*/ 118774 h 1369933"/>
              <a:gd name="connsiteX4282" fmla="*/ 34815 w 1178481"/>
              <a:gd name="connsiteY4282" fmla="*/ 118141 h 1369933"/>
              <a:gd name="connsiteX4283" fmla="*/ 35529 w 1178481"/>
              <a:gd name="connsiteY4283" fmla="*/ 114637 h 1369933"/>
              <a:gd name="connsiteX4284" fmla="*/ 35529 w 1178481"/>
              <a:gd name="connsiteY4284" fmla="*/ 114003 h 1369933"/>
              <a:gd name="connsiteX4285" fmla="*/ 36246 w 1178481"/>
              <a:gd name="connsiteY4285" fmla="*/ 111162 h 1369933"/>
              <a:gd name="connsiteX4286" fmla="*/ 37914 w 1178481"/>
              <a:gd name="connsiteY4286" fmla="*/ 101921 h 1369933"/>
              <a:gd name="connsiteX4287" fmla="*/ 38631 w 1178481"/>
              <a:gd name="connsiteY4287" fmla="*/ 97811 h 1369933"/>
              <a:gd name="connsiteX4288" fmla="*/ 39108 w 1178481"/>
              <a:gd name="connsiteY4288" fmla="*/ 93343 h 1369933"/>
              <a:gd name="connsiteX4289" fmla="*/ 39584 w 1178481"/>
              <a:gd name="connsiteY4289" fmla="*/ 88902 h 1369933"/>
              <a:gd name="connsiteX4290" fmla="*/ 39584 w 1178481"/>
              <a:gd name="connsiteY4290" fmla="*/ 87633 h 1369933"/>
              <a:gd name="connsiteX4291" fmla="*/ 39584 w 1178481"/>
              <a:gd name="connsiteY4291" fmla="*/ 86668 h 1369933"/>
              <a:gd name="connsiteX4292" fmla="*/ 39348 w 1178481"/>
              <a:gd name="connsiteY4292" fmla="*/ 86033 h 1369933"/>
              <a:gd name="connsiteX4293" fmla="*/ 39348 w 1178481"/>
              <a:gd name="connsiteY4293" fmla="*/ 84130 h 1369933"/>
              <a:gd name="connsiteX4294" fmla="*/ 39348 w 1178481"/>
              <a:gd name="connsiteY4294" fmla="*/ 83799 h 1369933"/>
              <a:gd name="connsiteX4295" fmla="*/ 39348 w 1178481"/>
              <a:gd name="connsiteY4295" fmla="*/ 83164 h 1369933"/>
              <a:gd name="connsiteX4296" fmla="*/ 38631 w 1178481"/>
              <a:gd name="connsiteY4296" fmla="*/ 79661 h 1369933"/>
              <a:gd name="connsiteX4297" fmla="*/ 38154 w 1178481"/>
              <a:gd name="connsiteY4297" fmla="*/ 79330 h 1369933"/>
              <a:gd name="connsiteX4298" fmla="*/ 38391 w 1178481"/>
              <a:gd name="connsiteY4298" fmla="*/ 78696 h 1369933"/>
              <a:gd name="connsiteX4299" fmla="*/ 38154 w 1178481"/>
              <a:gd name="connsiteY4299" fmla="*/ 78392 h 1369933"/>
              <a:gd name="connsiteX4300" fmla="*/ 37677 w 1178481"/>
              <a:gd name="connsiteY4300" fmla="*/ 76792 h 1369933"/>
              <a:gd name="connsiteX4301" fmla="*/ 37437 w 1178481"/>
              <a:gd name="connsiteY4301" fmla="*/ 74889 h 1369933"/>
              <a:gd name="connsiteX4302" fmla="*/ 37437 w 1178481"/>
              <a:gd name="connsiteY4302" fmla="*/ 71055 h 1369933"/>
              <a:gd name="connsiteX4303" fmla="*/ 36723 w 1178481"/>
              <a:gd name="connsiteY4303" fmla="*/ 70724 h 1369933"/>
              <a:gd name="connsiteX4304" fmla="*/ 36246 w 1178481"/>
              <a:gd name="connsiteY4304" fmla="*/ 70420 h 1369933"/>
              <a:gd name="connsiteX4305" fmla="*/ 36246 w 1178481"/>
              <a:gd name="connsiteY4305" fmla="*/ 70089 h 1369933"/>
              <a:gd name="connsiteX4306" fmla="*/ 35292 w 1178481"/>
              <a:gd name="connsiteY4306" fmla="*/ 67855 h 1369933"/>
              <a:gd name="connsiteX4307" fmla="*/ 35292 w 1178481"/>
              <a:gd name="connsiteY4307" fmla="*/ 66586 h 1369933"/>
              <a:gd name="connsiteX4308" fmla="*/ 35769 w 1178481"/>
              <a:gd name="connsiteY4308" fmla="*/ 65317 h 1369933"/>
              <a:gd name="connsiteX4309" fmla="*/ 34815 w 1178481"/>
              <a:gd name="connsiteY4309" fmla="*/ 64048 h 1369933"/>
              <a:gd name="connsiteX4310" fmla="*/ 35292 w 1178481"/>
              <a:gd name="connsiteY4310" fmla="*/ 63717 h 1369933"/>
              <a:gd name="connsiteX4311" fmla="*/ 35292 w 1178481"/>
              <a:gd name="connsiteY4311" fmla="*/ 62753 h 1369933"/>
              <a:gd name="connsiteX4312" fmla="*/ 33862 w 1178481"/>
              <a:gd name="connsiteY4312" fmla="*/ 60518 h 1369933"/>
              <a:gd name="connsiteX4313" fmla="*/ 33623 w 1178481"/>
              <a:gd name="connsiteY4313" fmla="*/ 58615 h 1369933"/>
              <a:gd name="connsiteX4314" fmla="*/ 33146 w 1178481"/>
              <a:gd name="connsiteY4314" fmla="*/ 57980 h 1369933"/>
              <a:gd name="connsiteX4315" fmla="*/ 33146 w 1178481"/>
              <a:gd name="connsiteY4315" fmla="*/ 57649 h 1369933"/>
              <a:gd name="connsiteX4316" fmla="*/ 33146 w 1178481"/>
              <a:gd name="connsiteY4316" fmla="*/ 57014 h 1369933"/>
              <a:gd name="connsiteX4317" fmla="*/ 32431 w 1178481"/>
              <a:gd name="connsiteY4317" fmla="*/ 55747 h 1369933"/>
              <a:gd name="connsiteX4318" fmla="*/ 32192 w 1178481"/>
              <a:gd name="connsiteY4318" fmla="*/ 55416 h 1369933"/>
              <a:gd name="connsiteX4319" fmla="*/ 31478 w 1178481"/>
              <a:gd name="connsiteY4319" fmla="*/ 54450 h 1369933"/>
              <a:gd name="connsiteX4320" fmla="*/ 31478 w 1178481"/>
              <a:gd name="connsiteY4320" fmla="*/ 53512 h 1369933"/>
              <a:gd name="connsiteX4321" fmla="*/ 31001 w 1178481"/>
              <a:gd name="connsiteY4321" fmla="*/ 52850 h 1369933"/>
              <a:gd name="connsiteX4322" fmla="*/ 31001 w 1178481"/>
              <a:gd name="connsiteY4322" fmla="*/ 52216 h 1369933"/>
              <a:gd name="connsiteX4323" fmla="*/ 30761 w 1178481"/>
              <a:gd name="connsiteY4323" fmla="*/ 51912 h 1369933"/>
              <a:gd name="connsiteX4324" fmla="*/ 31001 w 1178481"/>
              <a:gd name="connsiteY4324" fmla="*/ 51581 h 1369933"/>
              <a:gd name="connsiteX4325" fmla="*/ 31001 w 1178481"/>
              <a:gd name="connsiteY4325" fmla="*/ 50947 h 1369933"/>
              <a:gd name="connsiteX4326" fmla="*/ 30761 w 1178481"/>
              <a:gd name="connsiteY4326" fmla="*/ 50616 h 1369933"/>
              <a:gd name="connsiteX4327" fmla="*/ 30761 w 1178481"/>
              <a:gd name="connsiteY4327" fmla="*/ 50313 h 1369933"/>
              <a:gd name="connsiteX4328" fmla="*/ 30524 w 1178481"/>
              <a:gd name="connsiteY4328" fmla="*/ 49982 h 1369933"/>
              <a:gd name="connsiteX4329" fmla="*/ 30761 w 1178481"/>
              <a:gd name="connsiteY4329" fmla="*/ 49347 h 1369933"/>
              <a:gd name="connsiteX4330" fmla="*/ 30524 w 1178481"/>
              <a:gd name="connsiteY4330" fmla="*/ 49016 h 1369933"/>
              <a:gd name="connsiteX4331" fmla="*/ 30524 w 1178481"/>
              <a:gd name="connsiteY4331" fmla="*/ 48713 h 1369933"/>
              <a:gd name="connsiteX4332" fmla="*/ 30524 w 1178481"/>
              <a:gd name="connsiteY4332" fmla="*/ 48382 h 1369933"/>
              <a:gd name="connsiteX4333" fmla="*/ 30524 w 1178481"/>
              <a:gd name="connsiteY4333" fmla="*/ 46782 h 1369933"/>
              <a:gd name="connsiteX4334" fmla="*/ 30524 w 1178481"/>
              <a:gd name="connsiteY4334" fmla="*/ 46478 h 1369933"/>
              <a:gd name="connsiteX4335" fmla="*/ 30048 w 1178481"/>
              <a:gd name="connsiteY4335" fmla="*/ 45182 h 1369933"/>
              <a:gd name="connsiteX4336" fmla="*/ 29331 w 1178481"/>
              <a:gd name="connsiteY4336" fmla="*/ 43279 h 1369933"/>
              <a:gd name="connsiteX4337" fmla="*/ 29094 w 1178481"/>
              <a:gd name="connsiteY4337" fmla="*/ 43279 h 1369933"/>
              <a:gd name="connsiteX4338" fmla="*/ 28137 w 1178481"/>
              <a:gd name="connsiteY4338" fmla="*/ 41679 h 1369933"/>
              <a:gd name="connsiteX4339" fmla="*/ 27900 w 1178481"/>
              <a:gd name="connsiteY4339" fmla="*/ 41679 h 1369933"/>
              <a:gd name="connsiteX4340" fmla="*/ 27423 w 1178481"/>
              <a:gd name="connsiteY4340" fmla="*/ 41044 h 1369933"/>
              <a:gd name="connsiteX4341" fmla="*/ 26469 w 1178481"/>
              <a:gd name="connsiteY4341" fmla="*/ 40713 h 1369933"/>
              <a:gd name="connsiteX4342" fmla="*/ 25992 w 1178481"/>
              <a:gd name="connsiteY4342" fmla="*/ 41348 h 1369933"/>
              <a:gd name="connsiteX4343" fmla="*/ 25992 w 1178481"/>
              <a:gd name="connsiteY4343" fmla="*/ 41679 h 1369933"/>
              <a:gd name="connsiteX4344" fmla="*/ 25752 w 1178481"/>
              <a:gd name="connsiteY4344" fmla="*/ 41679 h 1369933"/>
              <a:gd name="connsiteX4345" fmla="*/ 25039 w 1178481"/>
              <a:gd name="connsiteY4345" fmla="*/ 42313 h 1369933"/>
              <a:gd name="connsiteX4346" fmla="*/ 24799 w 1178481"/>
              <a:gd name="connsiteY4346" fmla="*/ 42313 h 1369933"/>
              <a:gd name="connsiteX4347" fmla="*/ 24562 w 1178481"/>
              <a:gd name="connsiteY4347" fmla="*/ 42313 h 1369933"/>
              <a:gd name="connsiteX4348" fmla="*/ 23846 w 1178481"/>
              <a:gd name="connsiteY4348" fmla="*/ 41044 h 1369933"/>
              <a:gd name="connsiteX4349" fmla="*/ 23608 w 1178481"/>
              <a:gd name="connsiteY4349" fmla="*/ 40713 h 1369933"/>
              <a:gd name="connsiteX4350" fmla="*/ 22892 w 1178481"/>
              <a:gd name="connsiteY4350" fmla="*/ 40382 h 1369933"/>
              <a:gd name="connsiteX4351" fmla="*/ 22177 w 1178481"/>
              <a:gd name="connsiteY4351" fmla="*/ 40079 h 1369933"/>
              <a:gd name="connsiteX4352" fmla="*/ 22177 w 1178481"/>
              <a:gd name="connsiteY4352" fmla="*/ 39748 h 1369933"/>
              <a:gd name="connsiteX4353" fmla="*/ 21461 w 1178481"/>
              <a:gd name="connsiteY4353" fmla="*/ 39113 h 1369933"/>
              <a:gd name="connsiteX4354" fmla="*/ 21461 w 1178481"/>
              <a:gd name="connsiteY4354" fmla="*/ 38783 h 1369933"/>
              <a:gd name="connsiteX4355" fmla="*/ 20031 w 1178481"/>
              <a:gd name="connsiteY4355" fmla="*/ 37514 h 1369933"/>
              <a:gd name="connsiteX4356" fmla="*/ 19314 w 1178481"/>
              <a:gd name="connsiteY4356" fmla="*/ 36879 h 1369933"/>
              <a:gd name="connsiteX4357" fmla="*/ 19077 w 1178481"/>
              <a:gd name="connsiteY4357" fmla="*/ 36879 h 1369933"/>
              <a:gd name="connsiteX4358" fmla="*/ 18837 w 1178481"/>
              <a:gd name="connsiteY4358" fmla="*/ 36879 h 1369933"/>
              <a:gd name="connsiteX4359" fmla="*/ 18360 w 1178481"/>
              <a:gd name="connsiteY4359" fmla="*/ 36879 h 1369933"/>
              <a:gd name="connsiteX4360" fmla="*/ 17646 w 1178481"/>
              <a:gd name="connsiteY4360" fmla="*/ 35914 h 1369933"/>
              <a:gd name="connsiteX4361" fmla="*/ 17646 w 1178481"/>
              <a:gd name="connsiteY4361" fmla="*/ 34948 h 1369933"/>
              <a:gd name="connsiteX4362" fmla="*/ 17646 w 1178481"/>
              <a:gd name="connsiteY4362" fmla="*/ 34645 h 1369933"/>
              <a:gd name="connsiteX4363" fmla="*/ 18360 w 1178481"/>
              <a:gd name="connsiteY4363" fmla="*/ 34314 h 1369933"/>
              <a:gd name="connsiteX4364" fmla="*/ 18837 w 1178481"/>
              <a:gd name="connsiteY4364" fmla="*/ 33679 h 1369933"/>
              <a:gd name="connsiteX4365" fmla="*/ 19554 w 1178481"/>
              <a:gd name="connsiteY4365" fmla="*/ 31749 h 1369933"/>
              <a:gd name="connsiteX4366" fmla="*/ 20508 w 1178481"/>
              <a:gd name="connsiteY4366" fmla="*/ 29514 h 1369933"/>
              <a:gd name="connsiteX4367" fmla="*/ 20984 w 1178481"/>
              <a:gd name="connsiteY4367" fmla="*/ 28245 h 1369933"/>
              <a:gd name="connsiteX4368" fmla="*/ 21701 w 1178481"/>
              <a:gd name="connsiteY4368" fmla="*/ 25349 h 1369933"/>
              <a:gd name="connsiteX4369" fmla="*/ 22892 w 1178481"/>
              <a:gd name="connsiteY4369" fmla="*/ 18950 h 1369933"/>
              <a:gd name="connsiteX4370" fmla="*/ 23369 w 1178481"/>
              <a:gd name="connsiteY4370" fmla="*/ 14123 h 1369933"/>
              <a:gd name="connsiteX4371" fmla="*/ 23608 w 1178481"/>
              <a:gd name="connsiteY4371" fmla="*/ 11254 h 1369933"/>
              <a:gd name="connsiteX4372" fmla="*/ 23608 w 1178481"/>
              <a:gd name="connsiteY4372" fmla="*/ 10592 h 1369933"/>
              <a:gd name="connsiteX4373" fmla="*/ 23369 w 1178481"/>
              <a:gd name="connsiteY4373" fmla="*/ 9957 h 1369933"/>
              <a:gd name="connsiteX4374" fmla="*/ 23131 w 1178481"/>
              <a:gd name="connsiteY4374" fmla="*/ 9957 h 1369933"/>
              <a:gd name="connsiteX4375" fmla="*/ 22892 w 1178481"/>
              <a:gd name="connsiteY4375" fmla="*/ 9957 h 1369933"/>
              <a:gd name="connsiteX4376" fmla="*/ 22892 w 1178481"/>
              <a:gd name="connsiteY4376" fmla="*/ 9323 h 1369933"/>
              <a:gd name="connsiteX4377" fmla="*/ 22892 w 1178481"/>
              <a:gd name="connsiteY4377" fmla="*/ 8688 h 1369933"/>
              <a:gd name="connsiteX4378" fmla="*/ 23131 w 1178481"/>
              <a:gd name="connsiteY4378" fmla="*/ 8357 h 1369933"/>
              <a:gd name="connsiteX4379" fmla="*/ 23369 w 1178481"/>
              <a:gd name="connsiteY4379" fmla="*/ 6758 h 1369933"/>
              <a:gd name="connsiteX4380" fmla="*/ 23369 w 1178481"/>
              <a:gd name="connsiteY4380" fmla="*/ 4192 h 1369933"/>
              <a:gd name="connsiteX4381" fmla="*/ 22892 w 1178481"/>
              <a:gd name="connsiteY4381" fmla="*/ 3227 h 1369933"/>
              <a:gd name="connsiteX4382" fmla="*/ 22654 w 1178481"/>
              <a:gd name="connsiteY4382" fmla="*/ 1931 h 1369933"/>
              <a:gd name="connsiteX4383" fmla="*/ 32908 w 1178481"/>
              <a:gd name="connsiteY4383" fmla="*/ 1931 h 1369933"/>
              <a:gd name="connsiteX4384" fmla="*/ 35052 w 1178481"/>
              <a:gd name="connsiteY4384" fmla="*/ 2261 h 1369933"/>
              <a:gd name="connsiteX4385" fmla="*/ 37200 w 1178481"/>
              <a:gd name="connsiteY4385" fmla="*/ 2261 h 1369933"/>
              <a:gd name="connsiteX4386" fmla="*/ 46977 w 1178481"/>
              <a:gd name="connsiteY4386" fmla="*/ 2261 h 1369933"/>
              <a:gd name="connsiteX4387" fmla="*/ 50792 w 1178481"/>
              <a:gd name="connsiteY4387" fmla="*/ 2261 h 1369933"/>
              <a:gd name="connsiteX4388" fmla="*/ 65814 w 1178481"/>
              <a:gd name="connsiteY4388" fmla="*/ 2261 h 1369933"/>
              <a:gd name="connsiteX4389" fmla="*/ 67247 w 1178481"/>
              <a:gd name="connsiteY4389" fmla="*/ 2261 h 1369933"/>
              <a:gd name="connsiteX4390" fmla="*/ 68438 w 1178481"/>
              <a:gd name="connsiteY4390" fmla="*/ 2261 h 1369933"/>
              <a:gd name="connsiteX4391" fmla="*/ 71299 w 1178481"/>
              <a:gd name="connsiteY4391" fmla="*/ 2261 h 1369933"/>
              <a:gd name="connsiteX4392" fmla="*/ 77978 w 1178481"/>
              <a:gd name="connsiteY4392" fmla="*/ 1931 h 1369933"/>
              <a:gd name="connsiteX4393" fmla="*/ 78932 w 1178481"/>
              <a:gd name="connsiteY4393" fmla="*/ 1931 h 1369933"/>
              <a:gd name="connsiteX4394" fmla="*/ 86324 w 1178481"/>
              <a:gd name="connsiteY4394" fmla="*/ 2261 h 1369933"/>
              <a:gd name="connsiteX4395" fmla="*/ 89186 w 1178481"/>
              <a:gd name="connsiteY4395" fmla="*/ 1931 h 1369933"/>
              <a:gd name="connsiteX4396" fmla="*/ 90139 w 1178481"/>
              <a:gd name="connsiteY4396" fmla="*/ 1627 h 1369933"/>
              <a:gd name="connsiteX4397" fmla="*/ 96338 w 1178481"/>
              <a:gd name="connsiteY4397" fmla="*/ 1627 h 1369933"/>
              <a:gd name="connsiteX4398" fmla="*/ 100870 w 1178481"/>
              <a:gd name="connsiteY4398" fmla="*/ 1627 h 1369933"/>
              <a:gd name="connsiteX4399" fmla="*/ 102061 w 1178481"/>
              <a:gd name="connsiteY4399" fmla="*/ 1627 h 1369933"/>
              <a:gd name="connsiteX4400" fmla="*/ 102300 w 1178481"/>
              <a:gd name="connsiteY4400" fmla="*/ 1627 h 1369933"/>
              <a:gd name="connsiteX4401" fmla="*/ 107069 w 1178481"/>
              <a:gd name="connsiteY4401" fmla="*/ 1627 h 1369933"/>
              <a:gd name="connsiteX4402" fmla="*/ 110647 w 1178481"/>
              <a:gd name="connsiteY4402" fmla="*/ 1627 h 1369933"/>
              <a:gd name="connsiteX4403" fmla="*/ 121855 w 1178481"/>
              <a:gd name="connsiteY4403" fmla="*/ 1627 h 1369933"/>
              <a:gd name="connsiteX4404" fmla="*/ 122330 w 1178481"/>
              <a:gd name="connsiteY4404" fmla="*/ 1627 h 1369933"/>
              <a:gd name="connsiteX4405" fmla="*/ 133538 w 1178481"/>
              <a:gd name="connsiteY4405" fmla="*/ 965 h 1369933"/>
              <a:gd name="connsiteX4406" fmla="*/ 134969 w 1178481"/>
              <a:gd name="connsiteY4406" fmla="*/ 965 h 1369933"/>
              <a:gd name="connsiteX4407" fmla="*/ 140455 w 1178481"/>
              <a:gd name="connsiteY4407" fmla="*/ 663 h 1369933"/>
              <a:gd name="connsiteX4408" fmla="*/ 144986 w 1178481"/>
              <a:gd name="connsiteY4408" fmla="*/ 332 h 1369933"/>
              <a:gd name="connsiteX4409" fmla="*/ 147130 w 1178481"/>
              <a:gd name="connsiteY4409" fmla="*/ 332 h 1369933"/>
              <a:gd name="connsiteX4410" fmla="*/ 149755 w 1178481"/>
              <a:gd name="connsiteY4410" fmla="*/ 663 h 1369933"/>
              <a:gd name="connsiteX4411" fmla="*/ 152378 w 1178481"/>
              <a:gd name="connsiteY4411" fmla="*/ 965 h 1369933"/>
              <a:gd name="connsiteX4412" fmla="*/ 154286 w 1178481"/>
              <a:gd name="connsiteY4412" fmla="*/ 965 h 1369933"/>
              <a:gd name="connsiteX4413" fmla="*/ 156430 w 1178481"/>
              <a:gd name="connsiteY4413" fmla="*/ 965 h 1369933"/>
              <a:gd name="connsiteX4414" fmla="*/ 163109 w 1178481"/>
              <a:gd name="connsiteY4414" fmla="*/ 965 h 1369933"/>
              <a:gd name="connsiteX4415" fmla="*/ 165730 w 1178481"/>
              <a:gd name="connsiteY4415" fmla="*/ 965 h 1369933"/>
              <a:gd name="connsiteX4416" fmla="*/ 165970 w 1178481"/>
              <a:gd name="connsiteY4416" fmla="*/ 965 h 1369933"/>
              <a:gd name="connsiteX4417" fmla="*/ 173839 w 1178481"/>
              <a:gd name="connsiteY4417" fmla="*/ 965 h 1369933"/>
              <a:gd name="connsiteX4418" fmla="*/ 174316 w 1178481"/>
              <a:gd name="connsiteY4418" fmla="*/ 965 h 1369933"/>
              <a:gd name="connsiteX4419" fmla="*/ 174793 w 1178481"/>
              <a:gd name="connsiteY4419" fmla="*/ 965 h 1369933"/>
              <a:gd name="connsiteX4420" fmla="*/ 175747 w 1178481"/>
              <a:gd name="connsiteY4420" fmla="*/ 965 h 1369933"/>
              <a:gd name="connsiteX4421" fmla="*/ 176461 w 1178481"/>
              <a:gd name="connsiteY4421" fmla="*/ 965 h 1369933"/>
              <a:gd name="connsiteX4422" fmla="*/ 176701 w 1178481"/>
              <a:gd name="connsiteY4422" fmla="*/ 965 h 1369933"/>
              <a:gd name="connsiteX4423" fmla="*/ 182899 w 1178481"/>
              <a:gd name="connsiteY4423" fmla="*/ 965 h 1369933"/>
              <a:gd name="connsiteX4424" fmla="*/ 189816 w 1178481"/>
              <a:gd name="connsiteY4424" fmla="*/ 965 h 1369933"/>
              <a:gd name="connsiteX4425" fmla="*/ 194584 w 1178481"/>
              <a:gd name="connsiteY4425" fmla="*/ 965 h 1369933"/>
              <a:gd name="connsiteX4426" fmla="*/ 199116 w 1178481"/>
              <a:gd name="connsiteY4426" fmla="*/ 965 h 1369933"/>
              <a:gd name="connsiteX4427" fmla="*/ 203407 w 1178481"/>
              <a:gd name="connsiteY4427" fmla="*/ 965 h 1369933"/>
              <a:gd name="connsiteX4428" fmla="*/ 205791 w 1178481"/>
              <a:gd name="connsiteY4428" fmla="*/ 663 h 1369933"/>
              <a:gd name="connsiteX4429" fmla="*/ 213424 w 1178481"/>
              <a:gd name="connsiteY4429" fmla="*/ 332 h 1369933"/>
              <a:gd name="connsiteX4430" fmla="*/ 219623 w 1178481"/>
              <a:gd name="connsiteY4430" fmla="*/ 332 h 1369933"/>
              <a:gd name="connsiteX4431" fmla="*/ 228446 w 1178481"/>
              <a:gd name="connsiteY4431" fmla="*/ 332 h 1369933"/>
              <a:gd name="connsiteX4432" fmla="*/ 229877 w 1178481"/>
              <a:gd name="connsiteY4432" fmla="*/ 332 h 136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Lst>
            <a:rect l="l" t="t" r="r" b="b"/>
            <a:pathLst>
              <a:path w="1178481" h="1369933">
                <a:moveTo>
                  <a:pt x="666264" y="1301223"/>
                </a:moveTo>
                <a:lnTo>
                  <a:pt x="666741" y="1301526"/>
                </a:lnTo>
                <a:lnTo>
                  <a:pt x="666741" y="1302078"/>
                </a:lnTo>
                <a:lnTo>
                  <a:pt x="667695" y="1302078"/>
                </a:lnTo>
                <a:lnTo>
                  <a:pt x="668408" y="1301526"/>
                </a:lnTo>
                <a:lnTo>
                  <a:pt x="669125" y="1302078"/>
                </a:lnTo>
                <a:lnTo>
                  <a:pt x="669839" y="1302934"/>
                </a:lnTo>
                <a:lnTo>
                  <a:pt x="669839" y="1303512"/>
                </a:lnTo>
                <a:lnTo>
                  <a:pt x="670079" y="1304368"/>
                </a:lnTo>
                <a:lnTo>
                  <a:pt x="670316" y="1305499"/>
                </a:lnTo>
                <a:lnTo>
                  <a:pt x="670793" y="1305499"/>
                </a:lnTo>
                <a:lnTo>
                  <a:pt x="671510" y="1306078"/>
                </a:lnTo>
                <a:lnTo>
                  <a:pt x="671747" y="1306933"/>
                </a:lnTo>
                <a:lnTo>
                  <a:pt x="671987" y="1307788"/>
                </a:lnTo>
                <a:lnTo>
                  <a:pt x="672700" y="1308919"/>
                </a:lnTo>
                <a:lnTo>
                  <a:pt x="673417" y="1309498"/>
                </a:lnTo>
                <a:lnTo>
                  <a:pt x="673654" y="1310050"/>
                </a:lnTo>
                <a:lnTo>
                  <a:pt x="674848" y="1311181"/>
                </a:lnTo>
                <a:lnTo>
                  <a:pt x="675325" y="1312036"/>
                </a:lnTo>
                <a:lnTo>
                  <a:pt x="675564" y="1312615"/>
                </a:lnTo>
                <a:lnTo>
                  <a:pt x="677708" y="1315456"/>
                </a:lnTo>
                <a:lnTo>
                  <a:pt x="678902" y="1316891"/>
                </a:lnTo>
                <a:lnTo>
                  <a:pt x="679379" y="1317167"/>
                </a:lnTo>
                <a:lnTo>
                  <a:pt x="681047" y="1317746"/>
                </a:lnTo>
                <a:lnTo>
                  <a:pt x="681764" y="1318573"/>
                </a:lnTo>
                <a:lnTo>
                  <a:pt x="682477" y="1320008"/>
                </a:lnTo>
                <a:lnTo>
                  <a:pt x="686295" y="1323428"/>
                </a:lnTo>
                <a:lnTo>
                  <a:pt x="688202" y="1324835"/>
                </a:lnTo>
                <a:lnTo>
                  <a:pt x="689393" y="1325689"/>
                </a:lnTo>
                <a:lnTo>
                  <a:pt x="690587" y="1327124"/>
                </a:lnTo>
                <a:lnTo>
                  <a:pt x="692018" y="1328255"/>
                </a:lnTo>
                <a:lnTo>
                  <a:pt x="694402" y="1330793"/>
                </a:lnTo>
                <a:lnTo>
                  <a:pt x="693448" y="1331372"/>
                </a:lnTo>
                <a:lnTo>
                  <a:pt x="692731" y="1330793"/>
                </a:lnTo>
                <a:lnTo>
                  <a:pt x="691541" y="1330517"/>
                </a:lnTo>
                <a:lnTo>
                  <a:pt x="691064" y="1330242"/>
                </a:lnTo>
                <a:lnTo>
                  <a:pt x="690110" y="1329966"/>
                </a:lnTo>
                <a:lnTo>
                  <a:pt x="688916" y="1330517"/>
                </a:lnTo>
                <a:lnTo>
                  <a:pt x="688439" y="1330793"/>
                </a:lnTo>
                <a:lnTo>
                  <a:pt x="687963" y="1331951"/>
                </a:lnTo>
                <a:lnTo>
                  <a:pt x="687249" y="1332227"/>
                </a:lnTo>
                <a:lnTo>
                  <a:pt x="686533" y="1332503"/>
                </a:lnTo>
                <a:lnTo>
                  <a:pt x="686056" y="1332778"/>
                </a:lnTo>
                <a:lnTo>
                  <a:pt x="685341" y="1333358"/>
                </a:lnTo>
                <a:lnTo>
                  <a:pt x="685102" y="1333082"/>
                </a:lnTo>
                <a:lnTo>
                  <a:pt x="684864" y="1332227"/>
                </a:lnTo>
                <a:lnTo>
                  <a:pt x="684625" y="1331648"/>
                </a:lnTo>
                <a:lnTo>
                  <a:pt x="683908" y="1331372"/>
                </a:lnTo>
                <a:lnTo>
                  <a:pt x="683194" y="1330517"/>
                </a:lnTo>
                <a:lnTo>
                  <a:pt x="682954" y="1330793"/>
                </a:lnTo>
                <a:lnTo>
                  <a:pt x="682717" y="1330793"/>
                </a:lnTo>
                <a:lnTo>
                  <a:pt x="682001" y="1329966"/>
                </a:lnTo>
                <a:lnTo>
                  <a:pt x="681287" y="1329386"/>
                </a:lnTo>
                <a:lnTo>
                  <a:pt x="680333" y="1328807"/>
                </a:lnTo>
                <a:lnTo>
                  <a:pt x="680093" y="1328255"/>
                </a:lnTo>
                <a:lnTo>
                  <a:pt x="678662" y="1327676"/>
                </a:lnTo>
                <a:lnTo>
                  <a:pt x="678185" y="1327400"/>
                </a:lnTo>
                <a:lnTo>
                  <a:pt x="678185" y="1326821"/>
                </a:lnTo>
                <a:lnTo>
                  <a:pt x="677708" y="1326545"/>
                </a:lnTo>
                <a:lnTo>
                  <a:pt x="676995" y="1326545"/>
                </a:lnTo>
                <a:lnTo>
                  <a:pt x="676995" y="1325965"/>
                </a:lnTo>
                <a:lnTo>
                  <a:pt x="676755" y="1325110"/>
                </a:lnTo>
                <a:lnTo>
                  <a:pt x="676041" y="1324283"/>
                </a:lnTo>
                <a:lnTo>
                  <a:pt x="676041" y="1323704"/>
                </a:lnTo>
                <a:lnTo>
                  <a:pt x="676279" y="1322849"/>
                </a:lnTo>
                <a:lnTo>
                  <a:pt x="674848" y="1321718"/>
                </a:lnTo>
                <a:lnTo>
                  <a:pt x="674131" y="1320587"/>
                </a:lnTo>
                <a:lnTo>
                  <a:pt x="673417" y="1319152"/>
                </a:lnTo>
                <a:lnTo>
                  <a:pt x="672700" y="1319152"/>
                </a:lnTo>
                <a:lnTo>
                  <a:pt x="672224" y="1318297"/>
                </a:lnTo>
                <a:lnTo>
                  <a:pt x="672464" y="1318022"/>
                </a:lnTo>
                <a:lnTo>
                  <a:pt x="672224" y="1317443"/>
                </a:lnTo>
                <a:lnTo>
                  <a:pt x="671747" y="1317443"/>
                </a:lnTo>
                <a:lnTo>
                  <a:pt x="671987" y="1316587"/>
                </a:lnTo>
                <a:lnTo>
                  <a:pt x="671747" y="1315733"/>
                </a:lnTo>
                <a:lnTo>
                  <a:pt x="671270" y="1315456"/>
                </a:lnTo>
                <a:lnTo>
                  <a:pt x="671033" y="1313470"/>
                </a:lnTo>
                <a:lnTo>
                  <a:pt x="670556" y="1312891"/>
                </a:lnTo>
                <a:lnTo>
                  <a:pt x="670316" y="1312036"/>
                </a:lnTo>
                <a:lnTo>
                  <a:pt x="669125" y="1311181"/>
                </a:lnTo>
                <a:lnTo>
                  <a:pt x="668408" y="1309774"/>
                </a:lnTo>
                <a:lnTo>
                  <a:pt x="668171" y="1308643"/>
                </a:lnTo>
                <a:lnTo>
                  <a:pt x="668171" y="1308064"/>
                </a:lnTo>
                <a:lnTo>
                  <a:pt x="667931" y="1307788"/>
                </a:lnTo>
                <a:lnTo>
                  <a:pt x="667218" y="1305499"/>
                </a:lnTo>
                <a:lnTo>
                  <a:pt x="666978" y="1304644"/>
                </a:lnTo>
                <a:lnTo>
                  <a:pt x="666502" y="1304644"/>
                </a:lnTo>
                <a:lnTo>
                  <a:pt x="666025" y="1304092"/>
                </a:lnTo>
                <a:lnTo>
                  <a:pt x="665308" y="1304368"/>
                </a:lnTo>
                <a:lnTo>
                  <a:pt x="665071" y="1304092"/>
                </a:lnTo>
                <a:lnTo>
                  <a:pt x="664831" y="1301802"/>
                </a:lnTo>
                <a:close/>
                <a:moveTo>
                  <a:pt x="558955" y="1267322"/>
                </a:moveTo>
                <a:lnTo>
                  <a:pt x="559432" y="1267322"/>
                </a:lnTo>
                <a:lnTo>
                  <a:pt x="559669" y="1267322"/>
                </a:lnTo>
                <a:lnTo>
                  <a:pt x="560145" y="1267598"/>
                </a:lnTo>
                <a:lnTo>
                  <a:pt x="560622" y="1267874"/>
                </a:lnTo>
                <a:lnTo>
                  <a:pt x="561816" y="1268729"/>
                </a:lnTo>
                <a:lnTo>
                  <a:pt x="562293" y="1269033"/>
                </a:lnTo>
                <a:lnTo>
                  <a:pt x="563010" y="1269584"/>
                </a:lnTo>
                <a:lnTo>
                  <a:pt x="563010" y="1269888"/>
                </a:lnTo>
                <a:lnTo>
                  <a:pt x="563487" y="1269888"/>
                </a:lnTo>
                <a:lnTo>
                  <a:pt x="564201" y="1269888"/>
                </a:lnTo>
                <a:lnTo>
                  <a:pt x="564441" y="1269584"/>
                </a:lnTo>
                <a:lnTo>
                  <a:pt x="564677" y="1270163"/>
                </a:lnTo>
                <a:lnTo>
                  <a:pt x="566347" y="1270743"/>
                </a:lnTo>
                <a:lnTo>
                  <a:pt x="566824" y="1270743"/>
                </a:lnTo>
                <a:lnTo>
                  <a:pt x="567539" y="1271019"/>
                </a:lnTo>
                <a:lnTo>
                  <a:pt x="568255" y="1272178"/>
                </a:lnTo>
                <a:lnTo>
                  <a:pt x="569445" y="1273308"/>
                </a:lnTo>
                <a:lnTo>
                  <a:pt x="569922" y="1273887"/>
                </a:lnTo>
                <a:lnTo>
                  <a:pt x="570399" y="1274742"/>
                </a:lnTo>
                <a:lnTo>
                  <a:pt x="570399" y="1275294"/>
                </a:lnTo>
                <a:lnTo>
                  <a:pt x="570162" y="1275597"/>
                </a:lnTo>
                <a:lnTo>
                  <a:pt x="569922" y="1276149"/>
                </a:lnTo>
                <a:lnTo>
                  <a:pt x="569208" y="1276149"/>
                </a:lnTo>
                <a:lnTo>
                  <a:pt x="568969" y="1276149"/>
                </a:lnTo>
                <a:lnTo>
                  <a:pt x="568493" y="1276453"/>
                </a:lnTo>
                <a:lnTo>
                  <a:pt x="568016" y="1276729"/>
                </a:lnTo>
                <a:lnTo>
                  <a:pt x="567778" y="1276729"/>
                </a:lnTo>
                <a:lnTo>
                  <a:pt x="567301" y="1276729"/>
                </a:lnTo>
                <a:lnTo>
                  <a:pt x="567062" y="1276729"/>
                </a:lnTo>
                <a:lnTo>
                  <a:pt x="566824" y="1276729"/>
                </a:lnTo>
                <a:lnTo>
                  <a:pt x="566347" y="1277005"/>
                </a:lnTo>
                <a:lnTo>
                  <a:pt x="565394" y="1276729"/>
                </a:lnTo>
                <a:lnTo>
                  <a:pt x="565154" y="1276453"/>
                </a:lnTo>
                <a:lnTo>
                  <a:pt x="563964" y="1276149"/>
                </a:lnTo>
                <a:lnTo>
                  <a:pt x="563724" y="1276149"/>
                </a:lnTo>
                <a:lnTo>
                  <a:pt x="563487" y="1276453"/>
                </a:lnTo>
                <a:lnTo>
                  <a:pt x="563247" y="1276453"/>
                </a:lnTo>
                <a:lnTo>
                  <a:pt x="562770" y="1275873"/>
                </a:lnTo>
                <a:lnTo>
                  <a:pt x="562293" y="1276149"/>
                </a:lnTo>
                <a:lnTo>
                  <a:pt x="562053" y="1275873"/>
                </a:lnTo>
                <a:lnTo>
                  <a:pt x="561816" y="1275873"/>
                </a:lnTo>
                <a:lnTo>
                  <a:pt x="561339" y="1275873"/>
                </a:lnTo>
                <a:lnTo>
                  <a:pt x="560622" y="1275018"/>
                </a:lnTo>
                <a:lnTo>
                  <a:pt x="560145" y="1275018"/>
                </a:lnTo>
                <a:lnTo>
                  <a:pt x="559432" y="1274742"/>
                </a:lnTo>
                <a:lnTo>
                  <a:pt x="558716" y="1274742"/>
                </a:lnTo>
                <a:lnTo>
                  <a:pt x="558478" y="1274438"/>
                </a:lnTo>
                <a:lnTo>
                  <a:pt x="558239" y="1274438"/>
                </a:lnTo>
                <a:lnTo>
                  <a:pt x="557524" y="1274438"/>
                </a:lnTo>
                <a:lnTo>
                  <a:pt x="557524" y="1274163"/>
                </a:lnTo>
                <a:lnTo>
                  <a:pt x="557285" y="1273887"/>
                </a:lnTo>
                <a:lnTo>
                  <a:pt x="557047" y="1273887"/>
                </a:lnTo>
                <a:lnTo>
                  <a:pt x="556094" y="1273032"/>
                </a:lnTo>
                <a:lnTo>
                  <a:pt x="556094" y="1272729"/>
                </a:lnTo>
                <a:lnTo>
                  <a:pt x="555378" y="1272453"/>
                </a:lnTo>
                <a:lnTo>
                  <a:pt x="555378" y="1272178"/>
                </a:lnTo>
                <a:lnTo>
                  <a:pt x="555618" y="1272178"/>
                </a:lnTo>
                <a:lnTo>
                  <a:pt x="555141" y="1271322"/>
                </a:lnTo>
                <a:lnTo>
                  <a:pt x="554901" y="1271019"/>
                </a:lnTo>
                <a:lnTo>
                  <a:pt x="554424" y="1271019"/>
                </a:lnTo>
                <a:lnTo>
                  <a:pt x="554424" y="1270439"/>
                </a:lnTo>
                <a:lnTo>
                  <a:pt x="554424" y="1270163"/>
                </a:lnTo>
                <a:lnTo>
                  <a:pt x="553947" y="1268177"/>
                </a:lnTo>
                <a:lnTo>
                  <a:pt x="554187" y="1268177"/>
                </a:lnTo>
                <a:lnTo>
                  <a:pt x="554664" y="1268453"/>
                </a:lnTo>
                <a:lnTo>
                  <a:pt x="555141" y="1268729"/>
                </a:lnTo>
                <a:lnTo>
                  <a:pt x="555618" y="1269033"/>
                </a:lnTo>
                <a:lnTo>
                  <a:pt x="555855" y="1269033"/>
                </a:lnTo>
                <a:lnTo>
                  <a:pt x="556331" y="1269033"/>
                </a:lnTo>
                <a:lnTo>
                  <a:pt x="556570" y="1268729"/>
                </a:lnTo>
                <a:lnTo>
                  <a:pt x="557047" y="1268453"/>
                </a:lnTo>
                <a:lnTo>
                  <a:pt x="557047" y="1267874"/>
                </a:lnTo>
                <a:lnTo>
                  <a:pt x="557524" y="1267874"/>
                </a:lnTo>
                <a:lnTo>
                  <a:pt x="557524" y="1268177"/>
                </a:lnTo>
                <a:lnTo>
                  <a:pt x="557762" y="1267874"/>
                </a:lnTo>
                <a:lnTo>
                  <a:pt x="558001" y="1267874"/>
                </a:lnTo>
                <a:lnTo>
                  <a:pt x="558239" y="1267874"/>
                </a:lnTo>
                <a:lnTo>
                  <a:pt x="558478" y="1267874"/>
                </a:lnTo>
                <a:lnTo>
                  <a:pt x="558955" y="1267598"/>
                </a:lnTo>
                <a:close/>
                <a:moveTo>
                  <a:pt x="665308" y="1240732"/>
                </a:moveTo>
                <a:lnTo>
                  <a:pt x="665548" y="1240732"/>
                </a:lnTo>
                <a:lnTo>
                  <a:pt x="666265" y="1240732"/>
                </a:lnTo>
                <a:lnTo>
                  <a:pt x="667695" y="1241311"/>
                </a:lnTo>
                <a:lnTo>
                  <a:pt x="668408" y="1241008"/>
                </a:lnTo>
                <a:lnTo>
                  <a:pt x="669602" y="1241008"/>
                </a:lnTo>
                <a:lnTo>
                  <a:pt x="671033" y="1241311"/>
                </a:lnTo>
                <a:lnTo>
                  <a:pt x="672464" y="1241311"/>
                </a:lnTo>
                <a:lnTo>
                  <a:pt x="673177" y="1241008"/>
                </a:lnTo>
                <a:lnTo>
                  <a:pt x="673654" y="1241311"/>
                </a:lnTo>
                <a:lnTo>
                  <a:pt x="674131" y="1242167"/>
                </a:lnTo>
                <a:lnTo>
                  <a:pt x="674371" y="1242443"/>
                </a:lnTo>
                <a:lnTo>
                  <a:pt x="674848" y="1242443"/>
                </a:lnTo>
                <a:lnTo>
                  <a:pt x="675085" y="1243021"/>
                </a:lnTo>
                <a:lnTo>
                  <a:pt x="676279" y="1243876"/>
                </a:lnTo>
                <a:lnTo>
                  <a:pt x="677233" y="1244180"/>
                </a:lnTo>
                <a:lnTo>
                  <a:pt x="677472" y="1244732"/>
                </a:lnTo>
                <a:lnTo>
                  <a:pt x="677710" y="1245035"/>
                </a:lnTo>
                <a:lnTo>
                  <a:pt x="677472" y="1245587"/>
                </a:lnTo>
                <a:lnTo>
                  <a:pt x="677949" y="1245587"/>
                </a:lnTo>
                <a:lnTo>
                  <a:pt x="678425" y="1245587"/>
                </a:lnTo>
                <a:lnTo>
                  <a:pt x="678902" y="1245311"/>
                </a:lnTo>
                <a:lnTo>
                  <a:pt x="679139" y="1245035"/>
                </a:lnTo>
                <a:lnTo>
                  <a:pt x="679616" y="1244732"/>
                </a:lnTo>
                <a:lnTo>
                  <a:pt x="680093" y="1244732"/>
                </a:lnTo>
                <a:lnTo>
                  <a:pt x="680570" y="1245587"/>
                </a:lnTo>
                <a:lnTo>
                  <a:pt x="681047" y="1245587"/>
                </a:lnTo>
                <a:lnTo>
                  <a:pt x="682718" y="1246745"/>
                </a:lnTo>
                <a:lnTo>
                  <a:pt x="683431" y="1247021"/>
                </a:lnTo>
                <a:lnTo>
                  <a:pt x="683908" y="1247601"/>
                </a:lnTo>
                <a:lnTo>
                  <a:pt x="684148" y="1247601"/>
                </a:lnTo>
                <a:lnTo>
                  <a:pt x="684865" y="1247601"/>
                </a:lnTo>
                <a:lnTo>
                  <a:pt x="685102" y="1247877"/>
                </a:lnTo>
                <a:lnTo>
                  <a:pt x="685579" y="1247601"/>
                </a:lnTo>
                <a:lnTo>
                  <a:pt x="686295" y="1247601"/>
                </a:lnTo>
                <a:lnTo>
                  <a:pt x="687963" y="1248456"/>
                </a:lnTo>
                <a:lnTo>
                  <a:pt x="688440" y="1248456"/>
                </a:lnTo>
                <a:lnTo>
                  <a:pt x="689633" y="1249310"/>
                </a:lnTo>
                <a:lnTo>
                  <a:pt x="690110" y="1249034"/>
                </a:lnTo>
                <a:lnTo>
                  <a:pt x="691064" y="1250166"/>
                </a:lnTo>
                <a:lnTo>
                  <a:pt x="691778" y="1249890"/>
                </a:lnTo>
                <a:lnTo>
                  <a:pt x="692495" y="1250166"/>
                </a:lnTo>
                <a:lnTo>
                  <a:pt x="692731" y="1250469"/>
                </a:lnTo>
                <a:lnTo>
                  <a:pt x="692731" y="1251324"/>
                </a:lnTo>
                <a:lnTo>
                  <a:pt x="692495" y="1251876"/>
                </a:lnTo>
                <a:lnTo>
                  <a:pt x="692731" y="1253035"/>
                </a:lnTo>
                <a:lnTo>
                  <a:pt x="692971" y="1253035"/>
                </a:lnTo>
                <a:lnTo>
                  <a:pt x="693925" y="1253889"/>
                </a:lnTo>
                <a:lnTo>
                  <a:pt x="694642" y="1255020"/>
                </a:lnTo>
                <a:lnTo>
                  <a:pt x="696787" y="1257310"/>
                </a:lnTo>
                <a:lnTo>
                  <a:pt x="697026" y="1257613"/>
                </a:lnTo>
                <a:lnTo>
                  <a:pt x="697264" y="1258165"/>
                </a:lnTo>
                <a:lnTo>
                  <a:pt x="697740" y="1258469"/>
                </a:lnTo>
                <a:lnTo>
                  <a:pt x="697979" y="1259019"/>
                </a:lnTo>
                <a:lnTo>
                  <a:pt x="698456" y="1259323"/>
                </a:lnTo>
                <a:lnTo>
                  <a:pt x="698693" y="1259599"/>
                </a:lnTo>
                <a:lnTo>
                  <a:pt x="699410" y="1260454"/>
                </a:lnTo>
                <a:lnTo>
                  <a:pt x="699410" y="1261034"/>
                </a:lnTo>
                <a:lnTo>
                  <a:pt x="699647" y="1261888"/>
                </a:lnTo>
                <a:lnTo>
                  <a:pt x="699887" y="1262468"/>
                </a:lnTo>
                <a:lnTo>
                  <a:pt x="699887" y="1263020"/>
                </a:lnTo>
                <a:lnTo>
                  <a:pt x="699887" y="1263874"/>
                </a:lnTo>
                <a:lnTo>
                  <a:pt x="699647" y="1264177"/>
                </a:lnTo>
                <a:lnTo>
                  <a:pt x="699170" y="1264177"/>
                </a:lnTo>
                <a:lnTo>
                  <a:pt x="698693" y="1265033"/>
                </a:lnTo>
                <a:lnTo>
                  <a:pt x="697740" y="1265309"/>
                </a:lnTo>
                <a:lnTo>
                  <a:pt x="695596" y="1264453"/>
                </a:lnTo>
                <a:lnTo>
                  <a:pt x="694402" y="1263323"/>
                </a:lnTo>
                <a:lnTo>
                  <a:pt x="693685" y="1263020"/>
                </a:lnTo>
                <a:lnTo>
                  <a:pt x="692731" y="1262744"/>
                </a:lnTo>
                <a:lnTo>
                  <a:pt x="692018" y="1262468"/>
                </a:lnTo>
                <a:lnTo>
                  <a:pt x="690824" y="1262468"/>
                </a:lnTo>
                <a:lnTo>
                  <a:pt x="689870" y="1262468"/>
                </a:lnTo>
                <a:lnTo>
                  <a:pt x="688679" y="1262468"/>
                </a:lnTo>
                <a:lnTo>
                  <a:pt x="688202" y="1262164"/>
                </a:lnTo>
                <a:lnTo>
                  <a:pt x="687487" y="1262468"/>
                </a:lnTo>
                <a:lnTo>
                  <a:pt x="686295" y="1262744"/>
                </a:lnTo>
                <a:lnTo>
                  <a:pt x="685579" y="1262468"/>
                </a:lnTo>
                <a:lnTo>
                  <a:pt x="684865" y="1262468"/>
                </a:lnTo>
                <a:lnTo>
                  <a:pt x="684385" y="1262744"/>
                </a:lnTo>
                <a:lnTo>
                  <a:pt x="682718" y="1262164"/>
                </a:lnTo>
                <a:lnTo>
                  <a:pt x="681524" y="1261613"/>
                </a:lnTo>
                <a:lnTo>
                  <a:pt x="680570" y="1260454"/>
                </a:lnTo>
                <a:lnTo>
                  <a:pt x="679616" y="1259019"/>
                </a:lnTo>
                <a:lnTo>
                  <a:pt x="679139" y="1258165"/>
                </a:lnTo>
                <a:lnTo>
                  <a:pt x="678902" y="1257310"/>
                </a:lnTo>
                <a:lnTo>
                  <a:pt x="678902" y="1257034"/>
                </a:lnTo>
                <a:lnTo>
                  <a:pt x="679139" y="1256178"/>
                </a:lnTo>
                <a:lnTo>
                  <a:pt x="679616" y="1255600"/>
                </a:lnTo>
                <a:lnTo>
                  <a:pt x="679139" y="1255324"/>
                </a:lnTo>
                <a:lnTo>
                  <a:pt x="679856" y="1254744"/>
                </a:lnTo>
                <a:lnTo>
                  <a:pt x="679616" y="1254165"/>
                </a:lnTo>
                <a:lnTo>
                  <a:pt x="680093" y="1253889"/>
                </a:lnTo>
                <a:lnTo>
                  <a:pt x="680333" y="1253889"/>
                </a:lnTo>
                <a:lnTo>
                  <a:pt x="680333" y="1253311"/>
                </a:lnTo>
                <a:lnTo>
                  <a:pt x="680093" y="1253311"/>
                </a:lnTo>
                <a:lnTo>
                  <a:pt x="679856" y="1253035"/>
                </a:lnTo>
                <a:lnTo>
                  <a:pt x="679616" y="1251876"/>
                </a:lnTo>
                <a:lnTo>
                  <a:pt x="679139" y="1251324"/>
                </a:lnTo>
                <a:lnTo>
                  <a:pt x="679139" y="1250745"/>
                </a:lnTo>
                <a:lnTo>
                  <a:pt x="679139" y="1250166"/>
                </a:lnTo>
                <a:lnTo>
                  <a:pt x="679379" y="1249890"/>
                </a:lnTo>
                <a:lnTo>
                  <a:pt x="678902" y="1249614"/>
                </a:lnTo>
                <a:lnTo>
                  <a:pt x="678902" y="1248731"/>
                </a:lnTo>
                <a:lnTo>
                  <a:pt x="678186" y="1248456"/>
                </a:lnTo>
                <a:lnTo>
                  <a:pt x="677710" y="1248456"/>
                </a:lnTo>
                <a:lnTo>
                  <a:pt x="677233" y="1248180"/>
                </a:lnTo>
                <a:lnTo>
                  <a:pt x="676756" y="1247877"/>
                </a:lnTo>
                <a:lnTo>
                  <a:pt x="676279" y="1247325"/>
                </a:lnTo>
                <a:lnTo>
                  <a:pt x="676042" y="1247601"/>
                </a:lnTo>
                <a:lnTo>
                  <a:pt x="676042" y="1248180"/>
                </a:lnTo>
                <a:lnTo>
                  <a:pt x="675802" y="1248456"/>
                </a:lnTo>
                <a:lnTo>
                  <a:pt x="675802" y="1248180"/>
                </a:lnTo>
                <a:lnTo>
                  <a:pt x="674848" y="1247325"/>
                </a:lnTo>
                <a:lnTo>
                  <a:pt x="673654" y="1247601"/>
                </a:lnTo>
                <a:lnTo>
                  <a:pt x="673417" y="1247325"/>
                </a:lnTo>
                <a:lnTo>
                  <a:pt x="673417" y="1246745"/>
                </a:lnTo>
                <a:lnTo>
                  <a:pt x="672701" y="1246745"/>
                </a:lnTo>
                <a:lnTo>
                  <a:pt x="672464" y="1246745"/>
                </a:lnTo>
                <a:lnTo>
                  <a:pt x="671987" y="1246469"/>
                </a:lnTo>
                <a:lnTo>
                  <a:pt x="671510" y="1246469"/>
                </a:lnTo>
                <a:lnTo>
                  <a:pt x="671270" y="1247021"/>
                </a:lnTo>
                <a:lnTo>
                  <a:pt x="670793" y="1246745"/>
                </a:lnTo>
                <a:lnTo>
                  <a:pt x="670316" y="1246745"/>
                </a:lnTo>
                <a:lnTo>
                  <a:pt x="670079" y="1246469"/>
                </a:lnTo>
                <a:lnTo>
                  <a:pt x="669362" y="1246166"/>
                </a:lnTo>
                <a:lnTo>
                  <a:pt x="668885" y="1245890"/>
                </a:lnTo>
                <a:lnTo>
                  <a:pt x="669125" y="1245587"/>
                </a:lnTo>
                <a:lnTo>
                  <a:pt x="668885" y="1244732"/>
                </a:lnTo>
                <a:lnTo>
                  <a:pt x="668408" y="1244732"/>
                </a:lnTo>
                <a:lnTo>
                  <a:pt x="667695" y="1243876"/>
                </a:lnTo>
                <a:lnTo>
                  <a:pt x="667218" y="1243021"/>
                </a:lnTo>
                <a:lnTo>
                  <a:pt x="666979" y="1243021"/>
                </a:lnTo>
                <a:lnTo>
                  <a:pt x="666741" y="1242443"/>
                </a:lnTo>
                <a:lnTo>
                  <a:pt x="666741" y="1242167"/>
                </a:lnTo>
                <a:lnTo>
                  <a:pt x="666025" y="1241891"/>
                </a:lnTo>
                <a:lnTo>
                  <a:pt x="665785" y="1241311"/>
                </a:lnTo>
                <a:close/>
                <a:moveTo>
                  <a:pt x="499100" y="1163526"/>
                </a:moveTo>
                <a:lnTo>
                  <a:pt x="499340" y="1163526"/>
                </a:lnTo>
                <a:lnTo>
                  <a:pt x="500531" y="1163802"/>
                </a:lnTo>
                <a:lnTo>
                  <a:pt x="500294" y="1164381"/>
                </a:lnTo>
                <a:lnTo>
                  <a:pt x="500531" y="1164961"/>
                </a:lnTo>
                <a:lnTo>
                  <a:pt x="500531" y="1165264"/>
                </a:lnTo>
                <a:lnTo>
                  <a:pt x="500054" y="1165815"/>
                </a:lnTo>
                <a:lnTo>
                  <a:pt x="499817" y="1166974"/>
                </a:lnTo>
                <a:lnTo>
                  <a:pt x="500054" y="1167277"/>
                </a:lnTo>
                <a:lnTo>
                  <a:pt x="500294" y="1167857"/>
                </a:lnTo>
                <a:lnTo>
                  <a:pt x="500294" y="1168712"/>
                </a:lnTo>
                <a:lnTo>
                  <a:pt x="500771" y="1169567"/>
                </a:lnTo>
                <a:lnTo>
                  <a:pt x="501725" y="1170146"/>
                </a:lnTo>
                <a:lnTo>
                  <a:pt x="502438" y="1170422"/>
                </a:lnTo>
                <a:lnTo>
                  <a:pt x="502678" y="1170726"/>
                </a:lnTo>
                <a:lnTo>
                  <a:pt x="503869" y="1171002"/>
                </a:lnTo>
                <a:lnTo>
                  <a:pt x="504109" y="1171304"/>
                </a:lnTo>
                <a:lnTo>
                  <a:pt x="505063" y="1171581"/>
                </a:lnTo>
                <a:lnTo>
                  <a:pt x="507447" y="1171002"/>
                </a:lnTo>
                <a:lnTo>
                  <a:pt x="507924" y="1171002"/>
                </a:lnTo>
                <a:lnTo>
                  <a:pt x="507924" y="1171304"/>
                </a:lnTo>
                <a:lnTo>
                  <a:pt x="507924" y="1173015"/>
                </a:lnTo>
                <a:lnTo>
                  <a:pt x="508163" y="1174752"/>
                </a:lnTo>
                <a:lnTo>
                  <a:pt x="508878" y="1175608"/>
                </a:lnTo>
                <a:lnTo>
                  <a:pt x="508878" y="1176187"/>
                </a:lnTo>
                <a:lnTo>
                  <a:pt x="509117" y="1176767"/>
                </a:lnTo>
                <a:lnTo>
                  <a:pt x="508640" y="1176767"/>
                </a:lnTo>
                <a:lnTo>
                  <a:pt x="505540" y="1176767"/>
                </a:lnTo>
                <a:lnTo>
                  <a:pt x="503632" y="1177621"/>
                </a:lnTo>
                <a:lnTo>
                  <a:pt x="503155" y="1177621"/>
                </a:lnTo>
                <a:lnTo>
                  <a:pt x="503155" y="1177924"/>
                </a:lnTo>
                <a:lnTo>
                  <a:pt x="502202" y="1178780"/>
                </a:lnTo>
                <a:lnTo>
                  <a:pt x="501008" y="1179056"/>
                </a:lnTo>
                <a:lnTo>
                  <a:pt x="500771" y="1179634"/>
                </a:lnTo>
                <a:lnTo>
                  <a:pt x="500294" y="1179938"/>
                </a:lnTo>
                <a:lnTo>
                  <a:pt x="500054" y="1180214"/>
                </a:lnTo>
                <a:lnTo>
                  <a:pt x="500054" y="1180490"/>
                </a:lnTo>
                <a:lnTo>
                  <a:pt x="499817" y="1180490"/>
                </a:lnTo>
                <a:lnTo>
                  <a:pt x="499100" y="1180793"/>
                </a:lnTo>
                <a:lnTo>
                  <a:pt x="497909" y="1180793"/>
                </a:lnTo>
                <a:lnTo>
                  <a:pt x="497194" y="1180793"/>
                </a:lnTo>
                <a:lnTo>
                  <a:pt x="496717" y="1181373"/>
                </a:lnTo>
                <a:lnTo>
                  <a:pt x="495286" y="1181373"/>
                </a:lnTo>
                <a:lnTo>
                  <a:pt x="494332" y="1181373"/>
                </a:lnTo>
                <a:lnTo>
                  <a:pt x="493615" y="1181952"/>
                </a:lnTo>
                <a:lnTo>
                  <a:pt x="493138" y="1182806"/>
                </a:lnTo>
                <a:lnTo>
                  <a:pt x="492902" y="1183082"/>
                </a:lnTo>
                <a:lnTo>
                  <a:pt x="492425" y="1183386"/>
                </a:lnTo>
                <a:lnTo>
                  <a:pt x="491708" y="1183082"/>
                </a:lnTo>
                <a:lnTo>
                  <a:pt x="487177" y="1180214"/>
                </a:lnTo>
                <a:lnTo>
                  <a:pt x="486700" y="1180214"/>
                </a:lnTo>
                <a:lnTo>
                  <a:pt x="486223" y="1179938"/>
                </a:lnTo>
                <a:lnTo>
                  <a:pt x="485746" y="1179359"/>
                </a:lnTo>
                <a:lnTo>
                  <a:pt x="484792" y="1179056"/>
                </a:lnTo>
                <a:lnTo>
                  <a:pt x="485032" y="1178780"/>
                </a:lnTo>
                <a:lnTo>
                  <a:pt x="483839" y="1175911"/>
                </a:lnTo>
                <a:lnTo>
                  <a:pt x="483602" y="1175608"/>
                </a:lnTo>
                <a:lnTo>
                  <a:pt x="482885" y="1175332"/>
                </a:lnTo>
                <a:lnTo>
                  <a:pt x="482648" y="1174752"/>
                </a:lnTo>
                <a:lnTo>
                  <a:pt x="481694" y="1172435"/>
                </a:lnTo>
                <a:lnTo>
                  <a:pt x="480977" y="1171885"/>
                </a:lnTo>
                <a:lnTo>
                  <a:pt x="480500" y="1171581"/>
                </a:lnTo>
                <a:lnTo>
                  <a:pt x="480023" y="1170422"/>
                </a:lnTo>
                <a:lnTo>
                  <a:pt x="479310" y="1169870"/>
                </a:lnTo>
                <a:lnTo>
                  <a:pt x="478117" y="1169567"/>
                </a:lnTo>
                <a:lnTo>
                  <a:pt x="478117" y="1169291"/>
                </a:lnTo>
                <a:lnTo>
                  <a:pt x="477640" y="1168712"/>
                </a:lnTo>
                <a:lnTo>
                  <a:pt x="477400" y="1168987"/>
                </a:lnTo>
                <a:lnTo>
                  <a:pt x="477163" y="1168712"/>
                </a:lnTo>
                <a:lnTo>
                  <a:pt x="476923" y="1168409"/>
                </a:lnTo>
                <a:lnTo>
                  <a:pt x="477400" y="1168409"/>
                </a:lnTo>
                <a:lnTo>
                  <a:pt x="478117" y="1167553"/>
                </a:lnTo>
                <a:lnTo>
                  <a:pt x="478354" y="1167553"/>
                </a:lnTo>
                <a:lnTo>
                  <a:pt x="478833" y="1167553"/>
                </a:lnTo>
                <a:lnTo>
                  <a:pt x="479310" y="1167277"/>
                </a:lnTo>
                <a:lnTo>
                  <a:pt x="480263" y="1167277"/>
                </a:lnTo>
                <a:lnTo>
                  <a:pt x="481694" y="1167857"/>
                </a:lnTo>
                <a:lnTo>
                  <a:pt x="483125" y="1168133"/>
                </a:lnTo>
                <a:lnTo>
                  <a:pt x="483602" y="1168133"/>
                </a:lnTo>
                <a:lnTo>
                  <a:pt x="483839" y="1167857"/>
                </a:lnTo>
                <a:lnTo>
                  <a:pt x="484555" y="1167553"/>
                </a:lnTo>
                <a:lnTo>
                  <a:pt x="485032" y="1167857"/>
                </a:lnTo>
                <a:lnTo>
                  <a:pt x="485269" y="1167857"/>
                </a:lnTo>
                <a:lnTo>
                  <a:pt x="486463" y="1167553"/>
                </a:lnTo>
                <a:lnTo>
                  <a:pt x="487177" y="1166974"/>
                </a:lnTo>
                <a:lnTo>
                  <a:pt x="488133" y="1166120"/>
                </a:lnTo>
                <a:lnTo>
                  <a:pt x="488610" y="1165264"/>
                </a:lnTo>
                <a:lnTo>
                  <a:pt x="489563" y="1165264"/>
                </a:lnTo>
                <a:lnTo>
                  <a:pt x="490040" y="1164961"/>
                </a:lnTo>
                <a:lnTo>
                  <a:pt x="491471" y="1165540"/>
                </a:lnTo>
                <a:lnTo>
                  <a:pt x="491948" y="1165540"/>
                </a:lnTo>
                <a:lnTo>
                  <a:pt x="492425" y="1165815"/>
                </a:lnTo>
                <a:lnTo>
                  <a:pt x="495286" y="1166120"/>
                </a:lnTo>
                <a:lnTo>
                  <a:pt x="497194" y="1165264"/>
                </a:lnTo>
                <a:lnTo>
                  <a:pt x="497433" y="1164685"/>
                </a:lnTo>
                <a:lnTo>
                  <a:pt x="497909" y="1164685"/>
                </a:lnTo>
                <a:lnTo>
                  <a:pt x="498386" y="1164381"/>
                </a:lnTo>
                <a:lnTo>
                  <a:pt x="498386" y="1164105"/>
                </a:lnTo>
                <a:close/>
                <a:moveTo>
                  <a:pt x="514840" y="1158064"/>
                </a:moveTo>
                <a:lnTo>
                  <a:pt x="515554" y="1158064"/>
                </a:lnTo>
                <a:lnTo>
                  <a:pt x="518177" y="1158616"/>
                </a:lnTo>
                <a:lnTo>
                  <a:pt x="518894" y="1158340"/>
                </a:lnTo>
                <a:lnTo>
                  <a:pt x="521992" y="1158919"/>
                </a:lnTo>
                <a:lnTo>
                  <a:pt x="525571" y="1160353"/>
                </a:lnTo>
                <a:lnTo>
                  <a:pt x="526286" y="1161512"/>
                </a:lnTo>
                <a:lnTo>
                  <a:pt x="526763" y="1161209"/>
                </a:lnTo>
                <a:lnTo>
                  <a:pt x="527717" y="1161512"/>
                </a:lnTo>
                <a:lnTo>
                  <a:pt x="528431" y="1161209"/>
                </a:lnTo>
                <a:lnTo>
                  <a:pt x="528908" y="1160933"/>
                </a:lnTo>
                <a:lnTo>
                  <a:pt x="529625" y="1160657"/>
                </a:lnTo>
                <a:lnTo>
                  <a:pt x="531769" y="1161209"/>
                </a:lnTo>
                <a:lnTo>
                  <a:pt x="532486" y="1160933"/>
                </a:lnTo>
                <a:lnTo>
                  <a:pt x="532723" y="1160933"/>
                </a:lnTo>
                <a:lnTo>
                  <a:pt x="533200" y="1160657"/>
                </a:lnTo>
                <a:lnTo>
                  <a:pt x="533677" y="1160933"/>
                </a:lnTo>
                <a:lnTo>
                  <a:pt x="533677" y="1161209"/>
                </a:lnTo>
                <a:lnTo>
                  <a:pt x="534394" y="1161209"/>
                </a:lnTo>
                <a:lnTo>
                  <a:pt x="535586" y="1161788"/>
                </a:lnTo>
                <a:lnTo>
                  <a:pt x="536063" y="1162368"/>
                </a:lnTo>
                <a:lnTo>
                  <a:pt x="536300" y="1162092"/>
                </a:lnTo>
                <a:lnTo>
                  <a:pt x="537017" y="1162092"/>
                </a:lnTo>
                <a:lnTo>
                  <a:pt x="538448" y="1162671"/>
                </a:lnTo>
                <a:lnTo>
                  <a:pt x="539402" y="1163525"/>
                </a:lnTo>
                <a:lnTo>
                  <a:pt x="539879" y="1164105"/>
                </a:lnTo>
                <a:lnTo>
                  <a:pt x="540832" y="1164684"/>
                </a:lnTo>
                <a:lnTo>
                  <a:pt x="541309" y="1165264"/>
                </a:lnTo>
                <a:lnTo>
                  <a:pt x="541546" y="1166119"/>
                </a:lnTo>
                <a:lnTo>
                  <a:pt x="542977" y="1166119"/>
                </a:lnTo>
                <a:lnTo>
                  <a:pt x="543694" y="1166394"/>
                </a:lnTo>
                <a:lnTo>
                  <a:pt x="544647" y="1166119"/>
                </a:lnTo>
                <a:lnTo>
                  <a:pt x="545124" y="1165815"/>
                </a:lnTo>
                <a:lnTo>
                  <a:pt x="545601" y="1166394"/>
                </a:lnTo>
                <a:lnTo>
                  <a:pt x="546554" y="1166394"/>
                </a:lnTo>
                <a:lnTo>
                  <a:pt x="546794" y="1166698"/>
                </a:lnTo>
                <a:lnTo>
                  <a:pt x="547031" y="1166974"/>
                </a:lnTo>
                <a:lnTo>
                  <a:pt x="549179" y="1166394"/>
                </a:lnTo>
                <a:lnTo>
                  <a:pt x="550132" y="1165815"/>
                </a:lnTo>
                <a:lnTo>
                  <a:pt x="551086" y="1164381"/>
                </a:lnTo>
                <a:lnTo>
                  <a:pt x="550369" y="1163801"/>
                </a:lnTo>
                <a:lnTo>
                  <a:pt x="550369" y="1163525"/>
                </a:lnTo>
                <a:lnTo>
                  <a:pt x="551563" y="1162368"/>
                </a:lnTo>
                <a:lnTo>
                  <a:pt x="552040" y="1162368"/>
                </a:lnTo>
                <a:lnTo>
                  <a:pt x="552040" y="1161788"/>
                </a:lnTo>
                <a:lnTo>
                  <a:pt x="552754" y="1162092"/>
                </a:lnTo>
                <a:lnTo>
                  <a:pt x="552754" y="1161512"/>
                </a:lnTo>
                <a:lnTo>
                  <a:pt x="553231" y="1161209"/>
                </a:lnTo>
                <a:lnTo>
                  <a:pt x="553711" y="1161788"/>
                </a:lnTo>
                <a:lnTo>
                  <a:pt x="554424" y="1161788"/>
                </a:lnTo>
                <a:lnTo>
                  <a:pt x="554424" y="1161512"/>
                </a:lnTo>
                <a:lnTo>
                  <a:pt x="555378" y="1161209"/>
                </a:lnTo>
                <a:lnTo>
                  <a:pt x="555854" y="1160933"/>
                </a:lnTo>
                <a:lnTo>
                  <a:pt x="556331" y="1161512"/>
                </a:lnTo>
                <a:lnTo>
                  <a:pt x="556571" y="1162092"/>
                </a:lnTo>
                <a:lnTo>
                  <a:pt x="557048" y="1162368"/>
                </a:lnTo>
                <a:lnTo>
                  <a:pt x="557525" y="1162092"/>
                </a:lnTo>
                <a:lnTo>
                  <a:pt x="557525" y="1162671"/>
                </a:lnTo>
                <a:lnTo>
                  <a:pt x="558239" y="1162671"/>
                </a:lnTo>
                <a:lnTo>
                  <a:pt x="559432" y="1162947"/>
                </a:lnTo>
                <a:lnTo>
                  <a:pt x="560623" y="1164105"/>
                </a:lnTo>
                <a:lnTo>
                  <a:pt x="560386" y="1164381"/>
                </a:lnTo>
                <a:lnTo>
                  <a:pt x="559669" y="1164960"/>
                </a:lnTo>
                <a:lnTo>
                  <a:pt x="559192" y="1165264"/>
                </a:lnTo>
                <a:lnTo>
                  <a:pt x="558479" y="1165264"/>
                </a:lnTo>
                <a:lnTo>
                  <a:pt x="558002" y="1165815"/>
                </a:lnTo>
                <a:lnTo>
                  <a:pt x="558002" y="1166119"/>
                </a:lnTo>
                <a:lnTo>
                  <a:pt x="558002" y="1166698"/>
                </a:lnTo>
                <a:lnTo>
                  <a:pt x="557285" y="1167277"/>
                </a:lnTo>
                <a:lnTo>
                  <a:pt x="557525" y="1167857"/>
                </a:lnTo>
                <a:lnTo>
                  <a:pt x="556571" y="1168987"/>
                </a:lnTo>
                <a:lnTo>
                  <a:pt x="556094" y="1169291"/>
                </a:lnTo>
                <a:lnTo>
                  <a:pt x="554186" y="1169291"/>
                </a:lnTo>
                <a:lnTo>
                  <a:pt x="552517" y="1170146"/>
                </a:lnTo>
                <a:lnTo>
                  <a:pt x="551800" y="1170422"/>
                </a:lnTo>
                <a:lnTo>
                  <a:pt x="549179" y="1170422"/>
                </a:lnTo>
                <a:lnTo>
                  <a:pt x="548939" y="1170146"/>
                </a:lnTo>
                <a:lnTo>
                  <a:pt x="547508" y="1170422"/>
                </a:lnTo>
                <a:lnTo>
                  <a:pt x="546077" y="1170422"/>
                </a:lnTo>
                <a:lnTo>
                  <a:pt x="544171" y="1170726"/>
                </a:lnTo>
                <a:lnTo>
                  <a:pt x="542977" y="1171581"/>
                </a:lnTo>
                <a:lnTo>
                  <a:pt x="541069" y="1172435"/>
                </a:lnTo>
                <a:lnTo>
                  <a:pt x="540115" y="1172739"/>
                </a:lnTo>
                <a:lnTo>
                  <a:pt x="539879" y="1173318"/>
                </a:lnTo>
                <a:lnTo>
                  <a:pt x="539162" y="1173015"/>
                </a:lnTo>
                <a:lnTo>
                  <a:pt x="538685" y="1173594"/>
                </a:lnTo>
                <a:lnTo>
                  <a:pt x="538208" y="1174173"/>
                </a:lnTo>
                <a:lnTo>
                  <a:pt x="537494" y="1174173"/>
                </a:lnTo>
                <a:lnTo>
                  <a:pt x="536777" y="1173898"/>
                </a:lnTo>
                <a:lnTo>
                  <a:pt x="535110" y="1173594"/>
                </a:lnTo>
                <a:lnTo>
                  <a:pt x="534154" y="1173594"/>
                </a:lnTo>
                <a:lnTo>
                  <a:pt x="533440" y="1174449"/>
                </a:lnTo>
                <a:lnTo>
                  <a:pt x="532009" y="1173898"/>
                </a:lnTo>
                <a:lnTo>
                  <a:pt x="529625" y="1174449"/>
                </a:lnTo>
                <a:lnTo>
                  <a:pt x="529385" y="1173898"/>
                </a:lnTo>
                <a:lnTo>
                  <a:pt x="528671" y="1173898"/>
                </a:lnTo>
                <a:lnTo>
                  <a:pt x="528194" y="1173594"/>
                </a:lnTo>
                <a:lnTo>
                  <a:pt x="526523" y="1174173"/>
                </a:lnTo>
                <a:lnTo>
                  <a:pt x="526286" y="1173898"/>
                </a:lnTo>
                <a:lnTo>
                  <a:pt x="524854" y="1173015"/>
                </a:lnTo>
                <a:lnTo>
                  <a:pt x="523663" y="1172739"/>
                </a:lnTo>
                <a:lnTo>
                  <a:pt x="522946" y="1173318"/>
                </a:lnTo>
                <a:lnTo>
                  <a:pt x="522709" y="1173015"/>
                </a:lnTo>
                <a:lnTo>
                  <a:pt x="521038" y="1171581"/>
                </a:lnTo>
                <a:lnTo>
                  <a:pt x="520085" y="1171304"/>
                </a:lnTo>
                <a:lnTo>
                  <a:pt x="519608" y="1170726"/>
                </a:lnTo>
                <a:lnTo>
                  <a:pt x="519131" y="1169870"/>
                </a:lnTo>
                <a:lnTo>
                  <a:pt x="518894" y="1168409"/>
                </a:lnTo>
                <a:lnTo>
                  <a:pt x="518654" y="1167553"/>
                </a:lnTo>
                <a:lnTo>
                  <a:pt x="519131" y="1166974"/>
                </a:lnTo>
                <a:lnTo>
                  <a:pt x="519608" y="1165540"/>
                </a:lnTo>
                <a:lnTo>
                  <a:pt x="519848" y="1164381"/>
                </a:lnTo>
                <a:lnTo>
                  <a:pt x="519131" y="1163525"/>
                </a:lnTo>
                <a:lnTo>
                  <a:pt x="518654" y="1163525"/>
                </a:lnTo>
                <a:lnTo>
                  <a:pt x="518417" y="1162947"/>
                </a:lnTo>
                <a:lnTo>
                  <a:pt x="517940" y="1162368"/>
                </a:lnTo>
                <a:lnTo>
                  <a:pt x="515317" y="1160657"/>
                </a:lnTo>
                <a:lnTo>
                  <a:pt x="514600" y="1160933"/>
                </a:lnTo>
                <a:lnTo>
                  <a:pt x="514123" y="1160657"/>
                </a:lnTo>
                <a:lnTo>
                  <a:pt x="513646" y="1160353"/>
                </a:lnTo>
                <a:lnTo>
                  <a:pt x="514123" y="1160353"/>
                </a:lnTo>
                <a:lnTo>
                  <a:pt x="514600" y="1160353"/>
                </a:lnTo>
                <a:lnTo>
                  <a:pt x="514840" y="1159775"/>
                </a:lnTo>
                <a:lnTo>
                  <a:pt x="514363" y="1159499"/>
                </a:lnTo>
                <a:lnTo>
                  <a:pt x="514363" y="1159195"/>
                </a:lnTo>
                <a:lnTo>
                  <a:pt x="514840" y="1158340"/>
                </a:lnTo>
                <a:close/>
                <a:moveTo>
                  <a:pt x="463331" y="1158064"/>
                </a:moveTo>
                <a:lnTo>
                  <a:pt x="464048" y="1158616"/>
                </a:lnTo>
                <a:lnTo>
                  <a:pt x="465001" y="1160657"/>
                </a:lnTo>
                <a:lnTo>
                  <a:pt x="464284" y="1160933"/>
                </a:lnTo>
                <a:lnTo>
                  <a:pt x="464284" y="1161209"/>
                </a:lnTo>
                <a:lnTo>
                  <a:pt x="464524" y="1161788"/>
                </a:lnTo>
                <a:lnTo>
                  <a:pt x="465238" y="1162092"/>
                </a:lnTo>
                <a:lnTo>
                  <a:pt x="465715" y="1162368"/>
                </a:lnTo>
                <a:lnTo>
                  <a:pt x="467623" y="1161788"/>
                </a:lnTo>
                <a:lnTo>
                  <a:pt x="469052" y="1162947"/>
                </a:lnTo>
                <a:lnTo>
                  <a:pt x="469769" y="1163526"/>
                </a:lnTo>
                <a:lnTo>
                  <a:pt x="470246" y="1164684"/>
                </a:lnTo>
                <a:lnTo>
                  <a:pt x="470486" y="1165540"/>
                </a:lnTo>
                <a:lnTo>
                  <a:pt x="470009" y="1165815"/>
                </a:lnTo>
                <a:lnTo>
                  <a:pt x="469292" y="1166119"/>
                </a:lnTo>
                <a:lnTo>
                  <a:pt x="467146" y="1165815"/>
                </a:lnTo>
                <a:lnTo>
                  <a:pt x="466431" y="1166119"/>
                </a:lnTo>
                <a:lnTo>
                  <a:pt x="465715" y="1165815"/>
                </a:lnTo>
                <a:lnTo>
                  <a:pt x="465001" y="1166119"/>
                </a:lnTo>
                <a:lnTo>
                  <a:pt x="464524" y="1166698"/>
                </a:lnTo>
                <a:lnTo>
                  <a:pt x="463571" y="1166394"/>
                </a:lnTo>
                <a:lnTo>
                  <a:pt x="462617" y="1166119"/>
                </a:lnTo>
                <a:lnTo>
                  <a:pt x="461663" y="1165264"/>
                </a:lnTo>
                <a:lnTo>
                  <a:pt x="460709" y="1165264"/>
                </a:lnTo>
                <a:lnTo>
                  <a:pt x="458562" y="1164381"/>
                </a:lnTo>
                <a:lnTo>
                  <a:pt x="458085" y="1164381"/>
                </a:lnTo>
                <a:lnTo>
                  <a:pt x="457608" y="1164684"/>
                </a:lnTo>
                <a:lnTo>
                  <a:pt x="456654" y="1165264"/>
                </a:lnTo>
                <a:lnTo>
                  <a:pt x="455702" y="1164684"/>
                </a:lnTo>
                <a:lnTo>
                  <a:pt x="454748" y="1164684"/>
                </a:lnTo>
                <a:lnTo>
                  <a:pt x="453554" y="1164960"/>
                </a:lnTo>
                <a:lnTo>
                  <a:pt x="454031" y="1164105"/>
                </a:lnTo>
                <a:lnTo>
                  <a:pt x="454031" y="1163526"/>
                </a:lnTo>
                <a:lnTo>
                  <a:pt x="454508" y="1163526"/>
                </a:lnTo>
                <a:lnTo>
                  <a:pt x="455225" y="1163526"/>
                </a:lnTo>
                <a:lnTo>
                  <a:pt x="456415" y="1162092"/>
                </a:lnTo>
                <a:lnTo>
                  <a:pt x="457608" y="1161512"/>
                </a:lnTo>
                <a:lnTo>
                  <a:pt x="458085" y="1161209"/>
                </a:lnTo>
                <a:lnTo>
                  <a:pt x="458323" y="1161512"/>
                </a:lnTo>
                <a:lnTo>
                  <a:pt x="459276" y="1161788"/>
                </a:lnTo>
                <a:lnTo>
                  <a:pt x="460232" y="1161788"/>
                </a:lnTo>
                <a:lnTo>
                  <a:pt x="460709" y="1161512"/>
                </a:lnTo>
                <a:lnTo>
                  <a:pt x="462617" y="1160078"/>
                </a:lnTo>
                <a:lnTo>
                  <a:pt x="463331" y="1159195"/>
                </a:lnTo>
                <a:lnTo>
                  <a:pt x="463571" y="1158919"/>
                </a:lnTo>
                <a:lnTo>
                  <a:pt x="463094" y="1158340"/>
                </a:lnTo>
                <a:close/>
                <a:moveTo>
                  <a:pt x="281623" y="814457"/>
                </a:moveTo>
                <a:lnTo>
                  <a:pt x="281623" y="814733"/>
                </a:lnTo>
                <a:lnTo>
                  <a:pt x="281385" y="814733"/>
                </a:lnTo>
                <a:close/>
                <a:moveTo>
                  <a:pt x="281623" y="813850"/>
                </a:moveTo>
                <a:lnTo>
                  <a:pt x="281862" y="814154"/>
                </a:lnTo>
                <a:lnTo>
                  <a:pt x="281862" y="814457"/>
                </a:lnTo>
                <a:lnTo>
                  <a:pt x="281623" y="814457"/>
                </a:lnTo>
                <a:lnTo>
                  <a:pt x="281385" y="814154"/>
                </a:lnTo>
                <a:close/>
                <a:moveTo>
                  <a:pt x="215569" y="627578"/>
                </a:moveTo>
                <a:lnTo>
                  <a:pt x="215808" y="627883"/>
                </a:lnTo>
                <a:lnTo>
                  <a:pt x="215568" y="627579"/>
                </a:lnTo>
                <a:close/>
                <a:moveTo>
                  <a:pt x="232738" y="0"/>
                </a:moveTo>
                <a:lnTo>
                  <a:pt x="233931" y="0"/>
                </a:lnTo>
                <a:lnTo>
                  <a:pt x="239417" y="332"/>
                </a:lnTo>
                <a:lnTo>
                  <a:pt x="242992" y="332"/>
                </a:lnTo>
                <a:lnTo>
                  <a:pt x="243708" y="332"/>
                </a:lnTo>
                <a:lnTo>
                  <a:pt x="246333" y="332"/>
                </a:lnTo>
                <a:lnTo>
                  <a:pt x="254439" y="332"/>
                </a:lnTo>
                <a:lnTo>
                  <a:pt x="254679" y="332"/>
                </a:lnTo>
                <a:lnTo>
                  <a:pt x="254916" y="332"/>
                </a:lnTo>
                <a:lnTo>
                  <a:pt x="257540" y="332"/>
                </a:lnTo>
                <a:lnTo>
                  <a:pt x="259685" y="663"/>
                </a:lnTo>
                <a:lnTo>
                  <a:pt x="270892" y="663"/>
                </a:lnTo>
                <a:lnTo>
                  <a:pt x="272323" y="965"/>
                </a:lnTo>
                <a:lnTo>
                  <a:pt x="281146" y="965"/>
                </a:lnTo>
                <a:lnTo>
                  <a:pt x="281623" y="965"/>
                </a:lnTo>
                <a:lnTo>
                  <a:pt x="283056" y="965"/>
                </a:lnTo>
                <a:lnTo>
                  <a:pt x="296408" y="1296"/>
                </a:lnTo>
                <a:lnTo>
                  <a:pt x="299032" y="1296"/>
                </a:lnTo>
                <a:lnTo>
                  <a:pt x="311192" y="1627"/>
                </a:lnTo>
                <a:lnTo>
                  <a:pt x="311909" y="1627"/>
                </a:lnTo>
                <a:lnTo>
                  <a:pt x="312623" y="1627"/>
                </a:lnTo>
                <a:lnTo>
                  <a:pt x="322163" y="1627"/>
                </a:lnTo>
                <a:lnTo>
                  <a:pt x="323117" y="1627"/>
                </a:lnTo>
                <a:lnTo>
                  <a:pt x="331463" y="1931"/>
                </a:lnTo>
                <a:lnTo>
                  <a:pt x="339570" y="1931"/>
                </a:lnTo>
                <a:lnTo>
                  <a:pt x="341000" y="1931"/>
                </a:lnTo>
                <a:lnTo>
                  <a:pt x="350063" y="2261"/>
                </a:lnTo>
                <a:lnTo>
                  <a:pt x="351254" y="2261"/>
                </a:lnTo>
                <a:lnTo>
                  <a:pt x="353161" y="2261"/>
                </a:lnTo>
                <a:lnTo>
                  <a:pt x="354592" y="1931"/>
                </a:lnTo>
                <a:lnTo>
                  <a:pt x="356740" y="1931"/>
                </a:lnTo>
                <a:lnTo>
                  <a:pt x="362224" y="1931"/>
                </a:lnTo>
                <a:lnTo>
                  <a:pt x="371047" y="1931"/>
                </a:lnTo>
                <a:lnTo>
                  <a:pt x="376533" y="2261"/>
                </a:lnTo>
                <a:lnTo>
                  <a:pt x="378201" y="2261"/>
                </a:lnTo>
                <a:lnTo>
                  <a:pt x="381538" y="2261"/>
                </a:lnTo>
                <a:lnTo>
                  <a:pt x="388455" y="2592"/>
                </a:lnTo>
                <a:lnTo>
                  <a:pt x="393223" y="2592"/>
                </a:lnTo>
                <a:lnTo>
                  <a:pt x="397755" y="2592"/>
                </a:lnTo>
                <a:lnTo>
                  <a:pt x="404670" y="2592"/>
                </a:lnTo>
                <a:lnTo>
                  <a:pt x="404910" y="2592"/>
                </a:lnTo>
                <a:lnTo>
                  <a:pt x="411586" y="2592"/>
                </a:lnTo>
                <a:lnTo>
                  <a:pt x="415401" y="2592"/>
                </a:lnTo>
                <a:lnTo>
                  <a:pt x="427562" y="2592"/>
                </a:lnTo>
                <a:lnTo>
                  <a:pt x="434955" y="2592"/>
                </a:lnTo>
                <a:lnTo>
                  <a:pt x="440916" y="2592"/>
                </a:lnTo>
                <a:lnTo>
                  <a:pt x="447356" y="2592"/>
                </a:lnTo>
                <a:lnTo>
                  <a:pt x="449500" y="2592"/>
                </a:lnTo>
                <a:lnTo>
                  <a:pt x="458087" y="2592"/>
                </a:lnTo>
                <a:lnTo>
                  <a:pt x="467863" y="2896"/>
                </a:lnTo>
                <a:lnTo>
                  <a:pt x="468100" y="2896"/>
                </a:lnTo>
                <a:lnTo>
                  <a:pt x="468340" y="2592"/>
                </a:lnTo>
                <a:lnTo>
                  <a:pt x="473108" y="2592"/>
                </a:lnTo>
                <a:lnTo>
                  <a:pt x="473825" y="2592"/>
                </a:lnTo>
                <a:lnTo>
                  <a:pt x="474302" y="2592"/>
                </a:lnTo>
                <a:lnTo>
                  <a:pt x="484079" y="2592"/>
                </a:lnTo>
                <a:lnTo>
                  <a:pt x="487177" y="2592"/>
                </a:lnTo>
                <a:lnTo>
                  <a:pt x="487417" y="2592"/>
                </a:lnTo>
                <a:lnTo>
                  <a:pt x="495523" y="2261"/>
                </a:lnTo>
                <a:lnTo>
                  <a:pt x="500294" y="2261"/>
                </a:lnTo>
                <a:lnTo>
                  <a:pt x="505777" y="2261"/>
                </a:lnTo>
                <a:lnTo>
                  <a:pt x="505777" y="20853"/>
                </a:lnTo>
                <a:lnTo>
                  <a:pt x="505777" y="40079"/>
                </a:lnTo>
                <a:lnTo>
                  <a:pt x="505777" y="59250"/>
                </a:lnTo>
                <a:lnTo>
                  <a:pt x="505777" y="60215"/>
                </a:lnTo>
                <a:lnTo>
                  <a:pt x="505777" y="69786"/>
                </a:lnTo>
                <a:lnTo>
                  <a:pt x="505540" y="78392"/>
                </a:lnTo>
                <a:lnTo>
                  <a:pt x="505540" y="126691"/>
                </a:lnTo>
                <a:lnTo>
                  <a:pt x="505540" y="152978"/>
                </a:lnTo>
                <a:lnTo>
                  <a:pt x="505777" y="174135"/>
                </a:lnTo>
                <a:lnTo>
                  <a:pt x="505777" y="175100"/>
                </a:lnTo>
                <a:lnTo>
                  <a:pt x="505777" y="188340"/>
                </a:lnTo>
                <a:lnTo>
                  <a:pt x="505777" y="192754"/>
                </a:lnTo>
                <a:lnTo>
                  <a:pt x="505777" y="197167"/>
                </a:lnTo>
                <a:lnTo>
                  <a:pt x="506017" y="230488"/>
                </a:lnTo>
                <a:lnTo>
                  <a:pt x="506017" y="245217"/>
                </a:lnTo>
                <a:lnTo>
                  <a:pt x="506017" y="257436"/>
                </a:lnTo>
                <a:lnTo>
                  <a:pt x="506017" y="266181"/>
                </a:lnTo>
                <a:lnTo>
                  <a:pt x="506017" y="266512"/>
                </a:lnTo>
                <a:lnTo>
                  <a:pt x="506017" y="281820"/>
                </a:lnTo>
                <a:lnTo>
                  <a:pt x="506017" y="286813"/>
                </a:lnTo>
                <a:lnTo>
                  <a:pt x="506017" y="292109"/>
                </a:lnTo>
                <a:lnTo>
                  <a:pt x="506017" y="294288"/>
                </a:lnTo>
                <a:lnTo>
                  <a:pt x="506017" y="294923"/>
                </a:lnTo>
                <a:lnTo>
                  <a:pt x="505777" y="312383"/>
                </a:lnTo>
                <a:lnTo>
                  <a:pt x="505777" y="317348"/>
                </a:lnTo>
                <a:lnTo>
                  <a:pt x="505540" y="327913"/>
                </a:lnTo>
                <a:lnTo>
                  <a:pt x="505540" y="338476"/>
                </a:lnTo>
                <a:lnTo>
                  <a:pt x="505540" y="338807"/>
                </a:lnTo>
                <a:lnTo>
                  <a:pt x="505540" y="345621"/>
                </a:lnTo>
                <a:lnTo>
                  <a:pt x="505540" y="347165"/>
                </a:lnTo>
                <a:lnTo>
                  <a:pt x="505540" y="354310"/>
                </a:lnTo>
                <a:lnTo>
                  <a:pt x="505540" y="354613"/>
                </a:lnTo>
                <a:lnTo>
                  <a:pt x="505540" y="358033"/>
                </a:lnTo>
                <a:lnTo>
                  <a:pt x="505540" y="360213"/>
                </a:lnTo>
                <a:lnTo>
                  <a:pt x="505300" y="364543"/>
                </a:lnTo>
                <a:lnTo>
                  <a:pt x="505300" y="373204"/>
                </a:lnTo>
                <a:lnTo>
                  <a:pt x="505300" y="374749"/>
                </a:lnTo>
                <a:lnTo>
                  <a:pt x="505300" y="375052"/>
                </a:lnTo>
                <a:lnTo>
                  <a:pt x="505300" y="375383"/>
                </a:lnTo>
                <a:lnTo>
                  <a:pt x="505300" y="379714"/>
                </a:lnTo>
                <a:lnTo>
                  <a:pt x="505300" y="380927"/>
                </a:lnTo>
                <a:lnTo>
                  <a:pt x="505300" y="381258"/>
                </a:lnTo>
                <a:lnTo>
                  <a:pt x="505300" y="382169"/>
                </a:lnTo>
                <a:lnTo>
                  <a:pt x="505300" y="385893"/>
                </a:lnTo>
                <a:lnTo>
                  <a:pt x="505300" y="388678"/>
                </a:lnTo>
                <a:lnTo>
                  <a:pt x="505063" y="395161"/>
                </a:lnTo>
                <a:lnTo>
                  <a:pt x="505063" y="397009"/>
                </a:lnTo>
                <a:lnTo>
                  <a:pt x="505063" y="398857"/>
                </a:lnTo>
                <a:lnTo>
                  <a:pt x="505063" y="405642"/>
                </a:lnTo>
                <a:lnTo>
                  <a:pt x="505063" y="407491"/>
                </a:lnTo>
                <a:lnTo>
                  <a:pt x="505063" y="408125"/>
                </a:lnTo>
                <a:lnTo>
                  <a:pt x="505063" y="411517"/>
                </a:lnTo>
                <a:lnTo>
                  <a:pt x="505063" y="413062"/>
                </a:lnTo>
                <a:lnTo>
                  <a:pt x="505063" y="413366"/>
                </a:lnTo>
                <a:lnTo>
                  <a:pt x="505063" y="413973"/>
                </a:lnTo>
                <a:lnTo>
                  <a:pt x="505063" y="417972"/>
                </a:lnTo>
                <a:lnTo>
                  <a:pt x="505063" y="418303"/>
                </a:lnTo>
                <a:lnTo>
                  <a:pt x="504823" y="420758"/>
                </a:lnTo>
                <a:lnTo>
                  <a:pt x="504823" y="421062"/>
                </a:lnTo>
                <a:lnTo>
                  <a:pt x="504823" y="421669"/>
                </a:lnTo>
                <a:lnTo>
                  <a:pt x="505063" y="421669"/>
                </a:lnTo>
                <a:lnTo>
                  <a:pt x="505063" y="422303"/>
                </a:lnTo>
                <a:lnTo>
                  <a:pt x="505063" y="429999"/>
                </a:lnTo>
                <a:lnTo>
                  <a:pt x="505300" y="437695"/>
                </a:lnTo>
                <a:lnTo>
                  <a:pt x="505300" y="444453"/>
                </a:lnTo>
                <a:lnTo>
                  <a:pt x="505540" y="454575"/>
                </a:lnTo>
                <a:lnTo>
                  <a:pt x="509354" y="457969"/>
                </a:lnTo>
                <a:lnTo>
                  <a:pt x="511262" y="459485"/>
                </a:lnTo>
                <a:lnTo>
                  <a:pt x="511262" y="459816"/>
                </a:lnTo>
                <a:lnTo>
                  <a:pt x="512216" y="460423"/>
                </a:lnTo>
                <a:lnTo>
                  <a:pt x="512693" y="460726"/>
                </a:lnTo>
                <a:lnTo>
                  <a:pt x="512933" y="461030"/>
                </a:lnTo>
                <a:lnTo>
                  <a:pt x="515317" y="463182"/>
                </a:lnTo>
                <a:lnTo>
                  <a:pt x="516511" y="464092"/>
                </a:lnTo>
                <a:lnTo>
                  <a:pt x="516511" y="464396"/>
                </a:lnTo>
                <a:lnTo>
                  <a:pt x="516987" y="464727"/>
                </a:lnTo>
                <a:lnTo>
                  <a:pt x="523423" y="470547"/>
                </a:lnTo>
                <a:lnTo>
                  <a:pt x="530816" y="476974"/>
                </a:lnTo>
                <a:lnTo>
                  <a:pt x="533917" y="479731"/>
                </a:lnTo>
                <a:lnTo>
                  <a:pt x="541069" y="485855"/>
                </a:lnTo>
                <a:lnTo>
                  <a:pt x="541069" y="486158"/>
                </a:lnTo>
                <a:lnTo>
                  <a:pt x="542023" y="486765"/>
                </a:lnTo>
                <a:lnTo>
                  <a:pt x="542500" y="487400"/>
                </a:lnTo>
                <a:lnTo>
                  <a:pt x="542740" y="487400"/>
                </a:lnTo>
                <a:lnTo>
                  <a:pt x="544411" y="488917"/>
                </a:lnTo>
                <a:lnTo>
                  <a:pt x="544888" y="489524"/>
                </a:lnTo>
                <a:lnTo>
                  <a:pt x="547509" y="491676"/>
                </a:lnTo>
                <a:lnTo>
                  <a:pt x="547986" y="492282"/>
                </a:lnTo>
                <a:lnTo>
                  <a:pt x="548463" y="492585"/>
                </a:lnTo>
                <a:lnTo>
                  <a:pt x="549179" y="493192"/>
                </a:lnTo>
                <a:lnTo>
                  <a:pt x="552994" y="496558"/>
                </a:lnTo>
                <a:lnTo>
                  <a:pt x="553231" y="496889"/>
                </a:lnTo>
                <a:lnTo>
                  <a:pt x="556809" y="500226"/>
                </a:lnTo>
                <a:lnTo>
                  <a:pt x="557049" y="500226"/>
                </a:lnTo>
                <a:lnTo>
                  <a:pt x="557286" y="500557"/>
                </a:lnTo>
                <a:lnTo>
                  <a:pt x="557525" y="500557"/>
                </a:lnTo>
                <a:lnTo>
                  <a:pt x="557525" y="500861"/>
                </a:lnTo>
                <a:lnTo>
                  <a:pt x="558002" y="501164"/>
                </a:lnTo>
                <a:lnTo>
                  <a:pt x="558240" y="501164"/>
                </a:lnTo>
                <a:lnTo>
                  <a:pt x="561577" y="504225"/>
                </a:lnTo>
                <a:lnTo>
                  <a:pt x="563488" y="506046"/>
                </a:lnTo>
                <a:lnTo>
                  <a:pt x="563725" y="506046"/>
                </a:lnTo>
                <a:lnTo>
                  <a:pt x="568256" y="510018"/>
                </a:lnTo>
                <a:lnTo>
                  <a:pt x="568494" y="510322"/>
                </a:lnTo>
                <a:lnTo>
                  <a:pt x="577080" y="518266"/>
                </a:lnTo>
                <a:lnTo>
                  <a:pt x="577794" y="518873"/>
                </a:lnTo>
                <a:lnTo>
                  <a:pt x="582088" y="522541"/>
                </a:lnTo>
                <a:lnTo>
                  <a:pt x="582325" y="522844"/>
                </a:lnTo>
                <a:lnTo>
                  <a:pt x="582565" y="522844"/>
                </a:lnTo>
                <a:lnTo>
                  <a:pt x="588286" y="528030"/>
                </a:lnTo>
                <a:lnTo>
                  <a:pt x="591388" y="530761"/>
                </a:lnTo>
                <a:lnTo>
                  <a:pt x="593295" y="532610"/>
                </a:lnTo>
                <a:lnTo>
                  <a:pt x="602355" y="540525"/>
                </a:lnTo>
                <a:lnTo>
                  <a:pt x="605933" y="543560"/>
                </a:lnTo>
                <a:lnTo>
                  <a:pt x="609032" y="546594"/>
                </a:lnTo>
                <a:lnTo>
                  <a:pt x="610941" y="548442"/>
                </a:lnTo>
                <a:lnTo>
                  <a:pt x="616901" y="553600"/>
                </a:lnTo>
                <a:lnTo>
                  <a:pt x="620241" y="556634"/>
                </a:lnTo>
                <a:lnTo>
                  <a:pt x="625964" y="561820"/>
                </a:lnTo>
                <a:lnTo>
                  <a:pt x="629064" y="564551"/>
                </a:lnTo>
                <a:lnTo>
                  <a:pt x="636455" y="571226"/>
                </a:lnTo>
                <a:lnTo>
                  <a:pt x="643370" y="577597"/>
                </a:lnTo>
                <a:lnTo>
                  <a:pt x="646472" y="580329"/>
                </a:lnTo>
                <a:lnTo>
                  <a:pt x="649332" y="582755"/>
                </a:lnTo>
                <a:lnTo>
                  <a:pt x="652910" y="586094"/>
                </a:lnTo>
                <a:lnTo>
                  <a:pt x="663641" y="596106"/>
                </a:lnTo>
                <a:lnTo>
                  <a:pt x="669363" y="601264"/>
                </a:lnTo>
                <a:lnTo>
                  <a:pt x="677472" y="608519"/>
                </a:lnTo>
                <a:lnTo>
                  <a:pt x="685818" y="616077"/>
                </a:lnTo>
                <a:lnTo>
                  <a:pt x="706087" y="634806"/>
                </a:lnTo>
                <a:lnTo>
                  <a:pt x="723256" y="650501"/>
                </a:lnTo>
                <a:lnTo>
                  <a:pt x="726594" y="653507"/>
                </a:lnTo>
                <a:lnTo>
                  <a:pt x="728978" y="655631"/>
                </a:lnTo>
                <a:lnTo>
                  <a:pt x="730408" y="657121"/>
                </a:lnTo>
                <a:lnTo>
                  <a:pt x="736848" y="662859"/>
                </a:lnTo>
                <a:lnTo>
                  <a:pt x="737802" y="663768"/>
                </a:lnTo>
                <a:lnTo>
                  <a:pt x="745910" y="671272"/>
                </a:lnTo>
                <a:lnTo>
                  <a:pt x="749248" y="674002"/>
                </a:lnTo>
                <a:lnTo>
                  <a:pt x="750202" y="675188"/>
                </a:lnTo>
                <a:lnTo>
                  <a:pt x="754017" y="678802"/>
                </a:lnTo>
                <a:lnTo>
                  <a:pt x="767848" y="691710"/>
                </a:lnTo>
                <a:lnTo>
                  <a:pt x="771663" y="694718"/>
                </a:lnTo>
                <a:lnTo>
                  <a:pt x="782871" y="705530"/>
                </a:lnTo>
                <a:lnTo>
                  <a:pt x="787642" y="709722"/>
                </a:lnTo>
                <a:lnTo>
                  <a:pt x="792171" y="713915"/>
                </a:lnTo>
                <a:lnTo>
                  <a:pt x="794796" y="716315"/>
                </a:lnTo>
                <a:lnTo>
                  <a:pt x="806479" y="727404"/>
                </a:lnTo>
                <a:lnTo>
                  <a:pt x="816733" y="737279"/>
                </a:lnTo>
                <a:lnTo>
                  <a:pt x="819117" y="739347"/>
                </a:lnTo>
                <a:lnTo>
                  <a:pt x="821502" y="741444"/>
                </a:lnTo>
                <a:lnTo>
                  <a:pt x="830565" y="749829"/>
                </a:lnTo>
                <a:lnTo>
                  <a:pt x="834380" y="753415"/>
                </a:lnTo>
                <a:lnTo>
                  <a:pt x="842009" y="760559"/>
                </a:lnTo>
                <a:lnTo>
                  <a:pt x="842249" y="760862"/>
                </a:lnTo>
                <a:lnTo>
                  <a:pt x="849402" y="767730"/>
                </a:lnTo>
                <a:lnTo>
                  <a:pt x="857988" y="775481"/>
                </a:lnTo>
                <a:lnTo>
                  <a:pt x="862280" y="779646"/>
                </a:lnTo>
                <a:lnTo>
                  <a:pt x="882787" y="799286"/>
                </a:lnTo>
                <a:lnTo>
                  <a:pt x="902104" y="817409"/>
                </a:lnTo>
                <a:lnTo>
                  <a:pt x="906872" y="821877"/>
                </a:lnTo>
                <a:lnTo>
                  <a:pt x="908303" y="823063"/>
                </a:lnTo>
                <a:lnTo>
                  <a:pt x="920704" y="835200"/>
                </a:lnTo>
                <a:lnTo>
                  <a:pt x="921181" y="835503"/>
                </a:lnTo>
                <a:lnTo>
                  <a:pt x="935487" y="849130"/>
                </a:lnTo>
                <a:lnTo>
                  <a:pt x="942642" y="855943"/>
                </a:lnTo>
                <a:lnTo>
                  <a:pt x="951942" y="864797"/>
                </a:lnTo>
                <a:lnTo>
                  <a:pt x="953133" y="865983"/>
                </a:lnTo>
                <a:lnTo>
                  <a:pt x="953610" y="866287"/>
                </a:lnTo>
                <a:lnTo>
                  <a:pt x="966727" y="879002"/>
                </a:lnTo>
                <a:lnTo>
                  <a:pt x="967204" y="879278"/>
                </a:lnTo>
                <a:lnTo>
                  <a:pt x="968635" y="880768"/>
                </a:lnTo>
                <a:lnTo>
                  <a:pt x="974356" y="886367"/>
                </a:lnTo>
                <a:lnTo>
                  <a:pt x="976264" y="888436"/>
                </a:lnTo>
                <a:lnTo>
                  <a:pt x="976504" y="888436"/>
                </a:lnTo>
                <a:lnTo>
                  <a:pt x="981033" y="892849"/>
                </a:lnTo>
                <a:lnTo>
                  <a:pt x="981987" y="893456"/>
                </a:lnTo>
                <a:lnTo>
                  <a:pt x="992004" y="903469"/>
                </a:lnTo>
                <a:lnTo>
                  <a:pt x="992957" y="904351"/>
                </a:lnTo>
                <a:lnTo>
                  <a:pt x="999873" y="910833"/>
                </a:lnTo>
                <a:lnTo>
                  <a:pt x="1002257" y="913178"/>
                </a:lnTo>
                <a:lnTo>
                  <a:pt x="1004641" y="915523"/>
                </a:lnTo>
                <a:lnTo>
                  <a:pt x="1007025" y="917591"/>
                </a:lnTo>
                <a:lnTo>
                  <a:pt x="1007265" y="917895"/>
                </a:lnTo>
                <a:lnTo>
                  <a:pt x="1007742" y="918474"/>
                </a:lnTo>
                <a:lnTo>
                  <a:pt x="1015848" y="926419"/>
                </a:lnTo>
                <a:lnTo>
                  <a:pt x="1021571" y="931990"/>
                </a:lnTo>
                <a:lnTo>
                  <a:pt x="1031588" y="941699"/>
                </a:lnTo>
                <a:lnTo>
                  <a:pt x="1032304" y="942582"/>
                </a:lnTo>
                <a:lnTo>
                  <a:pt x="1032542" y="942582"/>
                </a:lnTo>
                <a:lnTo>
                  <a:pt x="1033735" y="943740"/>
                </a:lnTo>
                <a:lnTo>
                  <a:pt x="1033971" y="944045"/>
                </a:lnTo>
                <a:lnTo>
                  <a:pt x="1034212" y="944045"/>
                </a:lnTo>
                <a:lnTo>
                  <a:pt x="1036833" y="946693"/>
                </a:lnTo>
                <a:lnTo>
                  <a:pt x="1044226" y="953726"/>
                </a:lnTo>
                <a:lnTo>
                  <a:pt x="1047804" y="957532"/>
                </a:lnTo>
                <a:lnTo>
                  <a:pt x="1053049" y="962525"/>
                </a:lnTo>
                <a:lnTo>
                  <a:pt x="1060442" y="969835"/>
                </a:lnTo>
                <a:lnTo>
                  <a:pt x="1060682" y="969835"/>
                </a:lnTo>
                <a:lnTo>
                  <a:pt x="1062111" y="971296"/>
                </a:lnTo>
                <a:lnTo>
                  <a:pt x="1062349" y="971296"/>
                </a:lnTo>
                <a:lnTo>
                  <a:pt x="1064496" y="973642"/>
                </a:lnTo>
                <a:lnTo>
                  <a:pt x="1067117" y="976290"/>
                </a:lnTo>
                <a:lnTo>
                  <a:pt x="1067834" y="976868"/>
                </a:lnTo>
                <a:lnTo>
                  <a:pt x="1074033" y="982717"/>
                </a:lnTo>
                <a:lnTo>
                  <a:pt x="1085480" y="994412"/>
                </a:lnTo>
                <a:lnTo>
                  <a:pt x="1087388" y="996176"/>
                </a:lnTo>
                <a:lnTo>
                  <a:pt x="1087628" y="996176"/>
                </a:lnTo>
                <a:lnTo>
                  <a:pt x="1096211" y="1004921"/>
                </a:lnTo>
                <a:lnTo>
                  <a:pt x="1101220" y="1009886"/>
                </a:lnTo>
                <a:lnTo>
                  <a:pt x="1101457" y="1009886"/>
                </a:lnTo>
                <a:lnTo>
                  <a:pt x="1111711" y="1020092"/>
                </a:lnTo>
                <a:lnTo>
                  <a:pt x="1116242" y="1024477"/>
                </a:lnTo>
                <a:lnTo>
                  <a:pt x="1118626" y="1026795"/>
                </a:lnTo>
                <a:lnTo>
                  <a:pt x="1121011" y="1029139"/>
                </a:lnTo>
                <a:lnTo>
                  <a:pt x="1121488" y="1030297"/>
                </a:lnTo>
                <a:lnTo>
                  <a:pt x="1121488" y="1030602"/>
                </a:lnTo>
                <a:lnTo>
                  <a:pt x="1121488" y="1031456"/>
                </a:lnTo>
                <a:lnTo>
                  <a:pt x="1121488" y="1032036"/>
                </a:lnTo>
                <a:lnTo>
                  <a:pt x="1120774" y="1033800"/>
                </a:lnTo>
                <a:lnTo>
                  <a:pt x="1120774" y="1034380"/>
                </a:lnTo>
                <a:lnTo>
                  <a:pt x="1120774" y="1035263"/>
                </a:lnTo>
                <a:lnTo>
                  <a:pt x="1121011" y="1036118"/>
                </a:lnTo>
                <a:lnTo>
                  <a:pt x="1121251" y="1036422"/>
                </a:lnTo>
                <a:lnTo>
                  <a:pt x="1121488" y="1037276"/>
                </a:lnTo>
                <a:lnTo>
                  <a:pt x="1121488" y="1037580"/>
                </a:lnTo>
                <a:lnTo>
                  <a:pt x="1121488" y="1038159"/>
                </a:lnTo>
                <a:lnTo>
                  <a:pt x="1121251" y="1039317"/>
                </a:lnTo>
                <a:lnTo>
                  <a:pt x="1121011" y="1039620"/>
                </a:lnTo>
                <a:lnTo>
                  <a:pt x="1121011" y="1039896"/>
                </a:lnTo>
                <a:lnTo>
                  <a:pt x="1121011" y="1040200"/>
                </a:lnTo>
                <a:lnTo>
                  <a:pt x="1121011" y="1040503"/>
                </a:lnTo>
                <a:lnTo>
                  <a:pt x="1121251" y="1041938"/>
                </a:lnTo>
                <a:lnTo>
                  <a:pt x="1121251" y="1042518"/>
                </a:lnTo>
                <a:lnTo>
                  <a:pt x="1120774" y="1044283"/>
                </a:lnTo>
                <a:lnTo>
                  <a:pt x="1120534" y="1044862"/>
                </a:lnTo>
                <a:lnTo>
                  <a:pt x="1120534" y="1045441"/>
                </a:lnTo>
                <a:lnTo>
                  <a:pt x="1120774" y="1046903"/>
                </a:lnTo>
                <a:lnTo>
                  <a:pt x="1120774" y="1047179"/>
                </a:lnTo>
                <a:lnTo>
                  <a:pt x="1121251" y="1048062"/>
                </a:lnTo>
                <a:lnTo>
                  <a:pt x="1121251" y="1048338"/>
                </a:lnTo>
                <a:lnTo>
                  <a:pt x="1121964" y="1049220"/>
                </a:lnTo>
                <a:lnTo>
                  <a:pt x="1122441" y="1049496"/>
                </a:lnTo>
                <a:lnTo>
                  <a:pt x="1124349" y="1050379"/>
                </a:lnTo>
                <a:lnTo>
                  <a:pt x="1124828" y="1050958"/>
                </a:lnTo>
                <a:lnTo>
                  <a:pt x="1125782" y="1051841"/>
                </a:lnTo>
                <a:lnTo>
                  <a:pt x="1126259" y="1052419"/>
                </a:lnTo>
                <a:lnTo>
                  <a:pt x="1126972" y="1053882"/>
                </a:lnTo>
                <a:lnTo>
                  <a:pt x="1127449" y="1055316"/>
                </a:lnTo>
                <a:lnTo>
                  <a:pt x="1127689" y="1056199"/>
                </a:lnTo>
                <a:lnTo>
                  <a:pt x="1127689" y="1056778"/>
                </a:lnTo>
                <a:lnTo>
                  <a:pt x="1128166" y="1058239"/>
                </a:lnTo>
                <a:lnTo>
                  <a:pt x="1128643" y="1059398"/>
                </a:lnTo>
                <a:lnTo>
                  <a:pt x="1129357" y="1060557"/>
                </a:lnTo>
                <a:lnTo>
                  <a:pt x="1129597" y="1061136"/>
                </a:lnTo>
                <a:lnTo>
                  <a:pt x="1130311" y="1062019"/>
                </a:lnTo>
                <a:lnTo>
                  <a:pt x="1131028" y="1062874"/>
                </a:lnTo>
                <a:lnTo>
                  <a:pt x="1131741" y="1063452"/>
                </a:lnTo>
                <a:lnTo>
                  <a:pt x="1132934" y="1064335"/>
                </a:lnTo>
                <a:lnTo>
                  <a:pt x="1133411" y="1064915"/>
                </a:lnTo>
                <a:lnTo>
                  <a:pt x="1133649" y="1065191"/>
                </a:lnTo>
                <a:lnTo>
                  <a:pt x="1133888" y="1065770"/>
                </a:lnTo>
                <a:lnTo>
                  <a:pt x="1134365" y="1066377"/>
                </a:lnTo>
                <a:lnTo>
                  <a:pt x="1135082" y="1066653"/>
                </a:lnTo>
                <a:lnTo>
                  <a:pt x="1135795" y="1066956"/>
                </a:lnTo>
                <a:lnTo>
                  <a:pt x="1136749" y="1067535"/>
                </a:lnTo>
                <a:lnTo>
                  <a:pt x="1137226" y="1067811"/>
                </a:lnTo>
                <a:lnTo>
                  <a:pt x="1137703" y="1068694"/>
                </a:lnTo>
                <a:lnTo>
                  <a:pt x="1137943" y="1068694"/>
                </a:lnTo>
                <a:lnTo>
                  <a:pt x="1138180" y="1068970"/>
                </a:lnTo>
                <a:lnTo>
                  <a:pt x="1138420" y="1069274"/>
                </a:lnTo>
                <a:lnTo>
                  <a:pt x="1138657" y="1069274"/>
                </a:lnTo>
                <a:lnTo>
                  <a:pt x="1138897" y="1069274"/>
                </a:lnTo>
                <a:lnTo>
                  <a:pt x="1139374" y="1069549"/>
                </a:lnTo>
                <a:lnTo>
                  <a:pt x="1139611" y="1069549"/>
                </a:lnTo>
                <a:lnTo>
                  <a:pt x="1139611" y="1069853"/>
                </a:lnTo>
                <a:lnTo>
                  <a:pt x="1139851" y="1070431"/>
                </a:lnTo>
                <a:lnTo>
                  <a:pt x="1139851" y="1071287"/>
                </a:lnTo>
                <a:lnTo>
                  <a:pt x="1140328" y="1072748"/>
                </a:lnTo>
                <a:lnTo>
                  <a:pt x="1140564" y="1073328"/>
                </a:lnTo>
                <a:lnTo>
                  <a:pt x="1141281" y="1074487"/>
                </a:lnTo>
                <a:lnTo>
                  <a:pt x="1141281" y="1074790"/>
                </a:lnTo>
                <a:lnTo>
                  <a:pt x="1141518" y="1075066"/>
                </a:lnTo>
                <a:lnTo>
                  <a:pt x="1141518" y="1075370"/>
                </a:lnTo>
                <a:lnTo>
                  <a:pt x="1141758" y="1075948"/>
                </a:lnTo>
                <a:lnTo>
                  <a:pt x="1141995" y="1075948"/>
                </a:lnTo>
                <a:lnTo>
                  <a:pt x="1141995" y="1076224"/>
                </a:lnTo>
                <a:lnTo>
                  <a:pt x="1141281" y="1077107"/>
                </a:lnTo>
                <a:lnTo>
                  <a:pt x="1141041" y="1077383"/>
                </a:lnTo>
                <a:lnTo>
                  <a:pt x="1141281" y="1077383"/>
                </a:lnTo>
                <a:lnTo>
                  <a:pt x="1141758" y="1077962"/>
                </a:lnTo>
                <a:lnTo>
                  <a:pt x="1141995" y="1078266"/>
                </a:lnTo>
                <a:lnTo>
                  <a:pt x="1142711" y="1078845"/>
                </a:lnTo>
                <a:lnTo>
                  <a:pt x="1142949" y="1079424"/>
                </a:lnTo>
                <a:lnTo>
                  <a:pt x="1143188" y="1080003"/>
                </a:lnTo>
                <a:lnTo>
                  <a:pt x="1142949" y="1080886"/>
                </a:lnTo>
                <a:lnTo>
                  <a:pt x="1142949" y="1081162"/>
                </a:lnTo>
                <a:lnTo>
                  <a:pt x="1143188" y="1082320"/>
                </a:lnTo>
                <a:lnTo>
                  <a:pt x="1143428" y="1082320"/>
                </a:lnTo>
                <a:lnTo>
                  <a:pt x="1144382" y="1083203"/>
                </a:lnTo>
                <a:lnTo>
                  <a:pt x="1145095" y="1083782"/>
                </a:lnTo>
                <a:lnTo>
                  <a:pt x="1144859" y="1084940"/>
                </a:lnTo>
                <a:lnTo>
                  <a:pt x="1144859" y="1085216"/>
                </a:lnTo>
                <a:lnTo>
                  <a:pt x="1144618" y="1085520"/>
                </a:lnTo>
                <a:lnTo>
                  <a:pt x="1143665" y="1085796"/>
                </a:lnTo>
                <a:lnTo>
                  <a:pt x="1143665" y="1086099"/>
                </a:lnTo>
                <a:lnTo>
                  <a:pt x="1143905" y="1086375"/>
                </a:lnTo>
                <a:lnTo>
                  <a:pt x="1145095" y="1088112"/>
                </a:lnTo>
                <a:lnTo>
                  <a:pt x="1147243" y="1089575"/>
                </a:lnTo>
                <a:lnTo>
                  <a:pt x="1147720" y="1091009"/>
                </a:lnTo>
                <a:lnTo>
                  <a:pt x="1148911" y="1093327"/>
                </a:lnTo>
                <a:lnTo>
                  <a:pt x="1149864" y="1094788"/>
                </a:lnTo>
                <a:lnTo>
                  <a:pt x="1149864" y="1095064"/>
                </a:lnTo>
                <a:lnTo>
                  <a:pt x="1150104" y="1095643"/>
                </a:lnTo>
                <a:lnTo>
                  <a:pt x="1150341" y="1097105"/>
                </a:lnTo>
                <a:lnTo>
                  <a:pt x="1150341" y="1098264"/>
                </a:lnTo>
                <a:lnTo>
                  <a:pt x="1150104" y="1098843"/>
                </a:lnTo>
                <a:lnTo>
                  <a:pt x="1149864" y="1099421"/>
                </a:lnTo>
                <a:lnTo>
                  <a:pt x="1149864" y="1100001"/>
                </a:lnTo>
                <a:lnTo>
                  <a:pt x="1149627" y="1100856"/>
                </a:lnTo>
                <a:lnTo>
                  <a:pt x="1149864" y="1102319"/>
                </a:lnTo>
                <a:lnTo>
                  <a:pt x="1149864" y="1102594"/>
                </a:lnTo>
                <a:lnTo>
                  <a:pt x="1149627" y="1103477"/>
                </a:lnTo>
                <a:lnTo>
                  <a:pt x="1149151" y="1104636"/>
                </a:lnTo>
                <a:lnTo>
                  <a:pt x="1149151" y="1104911"/>
                </a:lnTo>
                <a:lnTo>
                  <a:pt x="1149387" y="1105214"/>
                </a:lnTo>
                <a:lnTo>
                  <a:pt x="1150104" y="1106069"/>
                </a:lnTo>
                <a:lnTo>
                  <a:pt x="1150581" y="1106649"/>
                </a:lnTo>
                <a:lnTo>
                  <a:pt x="1150818" y="1106649"/>
                </a:lnTo>
                <a:lnTo>
                  <a:pt x="1152012" y="1106649"/>
                </a:lnTo>
                <a:lnTo>
                  <a:pt x="1152726" y="1106373"/>
                </a:lnTo>
                <a:lnTo>
                  <a:pt x="1154395" y="1106069"/>
                </a:lnTo>
                <a:lnTo>
                  <a:pt x="1154635" y="1106069"/>
                </a:lnTo>
                <a:lnTo>
                  <a:pt x="1155112" y="1106373"/>
                </a:lnTo>
                <a:lnTo>
                  <a:pt x="1155349" y="1106649"/>
                </a:lnTo>
                <a:lnTo>
                  <a:pt x="1155826" y="1106952"/>
                </a:lnTo>
                <a:lnTo>
                  <a:pt x="1156303" y="1107808"/>
                </a:lnTo>
                <a:lnTo>
                  <a:pt x="1156303" y="1108110"/>
                </a:lnTo>
                <a:lnTo>
                  <a:pt x="1157020" y="1108110"/>
                </a:lnTo>
                <a:lnTo>
                  <a:pt x="1157734" y="1108690"/>
                </a:lnTo>
                <a:lnTo>
                  <a:pt x="1159164" y="1109545"/>
                </a:lnTo>
                <a:lnTo>
                  <a:pt x="1159881" y="1110125"/>
                </a:lnTo>
                <a:lnTo>
                  <a:pt x="1160118" y="1110703"/>
                </a:lnTo>
                <a:lnTo>
                  <a:pt x="1160118" y="1111586"/>
                </a:lnTo>
                <a:lnTo>
                  <a:pt x="1160358" y="1112165"/>
                </a:lnTo>
                <a:lnTo>
                  <a:pt x="1160595" y="1112165"/>
                </a:lnTo>
                <a:lnTo>
                  <a:pt x="1160835" y="1112441"/>
                </a:lnTo>
                <a:lnTo>
                  <a:pt x="1161549" y="1112745"/>
                </a:lnTo>
                <a:lnTo>
                  <a:pt x="1162982" y="1112745"/>
                </a:lnTo>
                <a:lnTo>
                  <a:pt x="1163218" y="1113021"/>
                </a:lnTo>
                <a:lnTo>
                  <a:pt x="1164649" y="1114455"/>
                </a:lnTo>
                <a:lnTo>
                  <a:pt x="1165126" y="1114758"/>
                </a:lnTo>
                <a:lnTo>
                  <a:pt x="1165603" y="1115338"/>
                </a:lnTo>
                <a:lnTo>
                  <a:pt x="1166797" y="1116496"/>
                </a:lnTo>
                <a:lnTo>
                  <a:pt x="1167274" y="1117655"/>
                </a:lnTo>
                <a:lnTo>
                  <a:pt x="1167751" y="1117930"/>
                </a:lnTo>
                <a:lnTo>
                  <a:pt x="1169181" y="1118510"/>
                </a:lnTo>
                <a:lnTo>
                  <a:pt x="1170849" y="1118510"/>
                </a:lnTo>
                <a:lnTo>
                  <a:pt x="1171566" y="1119089"/>
                </a:lnTo>
                <a:lnTo>
                  <a:pt x="1171805" y="1119392"/>
                </a:lnTo>
                <a:lnTo>
                  <a:pt x="1172282" y="1119668"/>
                </a:lnTo>
                <a:lnTo>
                  <a:pt x="1172758" y="1119971"/>
                </a:lnTo>
                <a:lnTo>
                  <a:pt x="1173235" y="1120247"/>
                </a:lnTo>
                <a:lnTo>
                  <a:pt x="1173712" y="1120827"/>
                </a:lnTo>
                <a:lnTo>
                  <a:pt x="1174189" y="1121681"/>
                </a:lnTo>
                <a:lnTo>
                  <a:pt x="1175620" y="1124578"/>
                </a:lnTo>
                <a:lnTo>
                  <a:pt x="1177527" y="1126316"/>
                </a:lnTo>
                <a:lnTo>
                  <a:pt x="1177764" y="1126619"/>
                </a:lnTo>
                <a:lnTo>
                  <a:pt x="1177764" y="1126895"/>
                </a:lnTo>
                <a:lnTo>
                  <a:pt x="1177527" y="1127751"/>
                </a:lnTo>
                <a:lnTo>
                  <a:pt x="1177764" y="1128053"/>
                </a:lnTo>
                <a:lnTo>
                  <a:pt x="1177764" y="1128633"/>
                </a:lnTo>
                <a:lnTo>
                  <a:pt x="1177764" y="1129212"/>
                </a:lnTo>
                <a:lnTo>
                  <a:pt x="1178004" y="1129792"/>
                </a:lnTo>
                <a:lnTo>
                  <a:pt x="1178004" y="1130371"/>
                </a:lnTo>
                <a:lnTo>
                  <a:pt x="1178004" y="1130646"/>
                </a:lnTo>
                <a:lnTo>
                  <a:pt x="1178241" y="1131529"/>
                </a:lnTo>
                <a:lnTo>
                  <a:pt x="1178481" y="1132384"/>
                </a:lnTo>
                <a:lnTo>
                  <a:pt x="1178481" y="1132660"/>
                </a:lnTo>
                <a:lnTo>
                  <a:pt x="1178241" y="1132964"/>
                </a:lnTo>
                <a:lnTo>
                  <a:pt x="1178004" y="1132964"/>
                </a:lnTo>
                <a:lnTo>
                  <a:pt x="1177051" y="1132660"/>
                </a:lnTo>
                <a:lnTo>
                  <a:pt x="1176810" y="1132660"/>
                </a:lnTo>
                <a:lnTo>
                  <a:pt x="1176097" y="1132964"/>
                </a:lnTo>
                <a:lnTo>
                  <a:pt x="1175620" y="1132964"/>
                </a:lnTo>
                <a:lnTo>
                  <a:pt x="1175380" y="1132964"/>
                </a:lnTo>
                <a:lnTo>
                  <a:pt x="1175143" y="1132964"/>
                </a:lnTo>
                <a:lnTo>
                  <a:pt x="1174903" y="1133240"/>
                </a:lnTo>
                <a:lnTo>
                  <a:pt x="1174903" y="1133542"/>
                </a:lnTo>
                <a:lnTo>
                  <a:pt x="1174666" y="1133818"/>
                </a:lnTo>
                <a:lnTo>
                  <a:pt x="1174426" y="1134122"/>
                </a:lnTo>
                <a:lnTo>
                  <a:pt x="1173949" y="1134398"/>
                </a:lnTo>
                <a:lnTo>
                  <a:pt x="1173712" y="1134398"/>
                </a:lnTo>
                <a:lnTo>
                  <a:pt x="1173712" y="1134701"/>
                </a:lnTo>
                <a:lnTo>
                  <a:pt x="1173472" y="1134977"/>
                </a:lnTo>
                <a:lnTo>
                  <a:pt x="1173472" y="1135281"/>
                </a:lnTo>
                <a:lnTo>
                  <a:pt x="1173235" y="1135557"/>
                </a:lnTo>
                <a:lnTo>
                  <a:pt x="1171805" y="1136714"/>
                </a:lnTo>
                <a:lnTo>
                  <a:pt x="1169658" y="1138729"/>
                </a:lnTo>
                <a:lnTo>
                  <a:pt x="1169418" y="1139307"/>
                </a:lnTo>
                <a:lnTo>
                  <a:pt x="1168941" y="1139887"/>
                </a:lnTo>
                <a:lnTo>
                  <a:pt x="1167987" y="1140163"/>
                </a:lnTo>
                <a:lnTo>
                  <a:pt x="1167751" y="1140466"/>
                </a:lnTo>
                <a:lnTo>
                  <a:pt x="1167751" y="1140742"/>
                </a:lnTo>
                <a:lnTo>
                  <a:pt x="1167751" y="1141901"/>
                </a:lnTo>
                <a:lnTo>
                  <a:pt x="1167511" y="1142479"/>
                </a:lnTo>
                <a:lnTo>
                  <a:pt x="1167274" y="1142783"/>
                </a:lnTo>
                <a:lnTo>
                  <a:pt x="1166080" y="1143362"/>
                </a:lnTo>
                <a:lnTo>
                  <a:pt x="1165603" y="1143914"/>
                </a:lnTo>
                <a:lnTo>
                  <a:pt x="1164412" y="1144493"/>
                </a:lnTo>
                <a:lnTo>
                  <a:pt x="1162982" y="1145072"/>
                </a:lnTo>
                <a:lnTo>
                  <a:pt x="1162026" y="1144796"/>
                </a:lnTo>
                <a:lnTo>
                  <a:pt x="1160595" y="1145072"/>
                </a:lnTo>
                <a:lnTo>
                  <a:pt x="1160118" y="1145652"/>
                </a:lnTo>
                <a:lnTo>
                  <a:pt x="1159404" y="1146535"/>
                </a:lnTo>
                <a:lnTo>
                  <a:pt x="1159164" y="1147087"/>
                </a:lnTo>
                <a:lnTo>
                  <a:pt x="1158927" y="1147087"/>
                </a:lnTo>
                <a:lnTo>
                  <a:pt x="1157734" y="1148548"/>
                </a:lnTo>
                <a:lnTo>
                  <a:pt x="1156780" y="1149403"/>
                </a:lnTo>
                <a:lnTo>
                  <a:pt x="1156303" y="1149707"/>
                </a:lnTo>
                <a:lnTo>
                  <a:pt x="1155589" y="1149982"/>
                </a:lnTo>
                <a:lnTo>
                  <a:pt x="1155112" y="1150259"/>
                </a:lnTo>
                <a:lnTo>
                  <a:pt x="1153682" y="1149982"/>
                </a:lnTo>
                <a:lnTo>
                  <a:pt x="1153205" y="1150259"/>
                </a:lnTo>
                <a:lnTo>
                  <a:pt x="1152726" y="1150561"/>
                </a:lnTo>
                <a:lnTo>
                  <a:pt x="1152249" y="1151720"/>
                </a:lnTo>
                <a:lnTo>
                  <a:pt x="1151535" y="1152300"/>
                </a:lnTo>
                <a:lnTo>
                  <a:pt x="1151295" y="1152576"/>
                </a:lnTo>
                <a:lnTo>
                  <a:pt x="1150104" y="1152576"/>
                </a:lnTo>
                <a:lnTo>
                  <a:pt x="1148911" y="1153430"/>
                </a:lnTo>
                <a:lnTo>
                  <a:pt x="1147720" y="1153154"/>
                </a:lnTo>
                <a:lnTo>
                  <a:pt x="1147003" y="1153154"/>
                </a:lnTo>
                <a:lnTo>
                  <a:pt x="1146526" y="1153430"/>
                </a:lnTo>
                <a:lnTo>
                  <a:pt x="1146049" y="1153734"/>
                </a:lnTo>
                <a:lnTo>
                  <a:pt x="1145335" y="1154313"/>
                </a:lnTo>
                <a:lnTo>
                  <a:pt x="1144859" y="1155168"/>
                </a:lnTo>
                <a:lnTo>
                  <a:pt x="1144618" y="1155748"/>
                </a:lnTo>
                <a:lnTo>
                  <a:pt x="1143905" y="1156602"/>
                </a:lnTo>
                <a:lnTo>
                  <a:pt x="1143665" y="1157761"/>
                </a:lnTo>
                <a:lnTo>
                  <a:pt x="1143428" y="1158616"/>
                </a:lnTo>
                <a:lnTo>
                  <a:pt x="1143188" y="1160657"/>
                </a:lnTo>
                <a:lnTo>
                  <a:pt x="1143188" y="1161209"/>
                </a:lnTo>
                <a:lnTo>
                  <a:pt x="1143428" y="1161788"/>
                </a:lnTo>
                <a:lnTo>
                  <a:pt x="1143665" y="1162947"/>
                </a:lnTo>
                <a:lnTo>
                  <a:pt x="1143665" y="1163526"/>
                </a:lnTo>
                <a:lnTo>
                  <a:pt x="1143665" y="1164960"/>
                </a:lnTo>
                <a:lnTo>
                  <a:pt x="1143428" y="1165540"/>
                </a:lnTo>
                <a:lnTo>
                  <a:pt x="1143188" y="1166119"/>
                </a:lnTo>
                <a:lnTo>
                  <a:pt x="1142711" y="1166395"/>
                </a:lnTo>
                <a:lnTo>
                  <a:pt x="1141995" y="1166973"/>
                </a:lnTo>
                <a:lnTo>
                  <a:pt x="1141518" y="1167277"/>
                </a:lnTo>
                <a:lnTo>
                  <a:pt x="1140564" y="1166973"/>
                </a:lnTo>
                <a:lnTo>
                  <a:pt x="1140328" y="1166973"/>
                </a:lnTo>
                <a:lnTo>
                  <a:pt x="1140087" y="1167277"/>
                </a:lnTo>
                <a:lnTo>
                  <a:pt x="1140087" y="1167553"/>
                </a:lnTo>
                <a:lnTo>
                  <a:pt x="1140087" y="1168132"/>
                </a:lnTo>
                <a:lnTo>
                  <a:pt x="1140804" y="1168408"/>
                </a:lnTo>
                <a:lnTo>
                  <a:pt x="1141041" y="1168712"/>
                </a:lnTo>
                <a:lnTo>
                  <a:pt x="1141041" y="1168988"/>
                </a:lnTo>
                <a:lnTo>
                  <a:pt x="1141041" y="1169290"/>
                </a:lnTo>
                <a:lnTo>
                  <a:pt x="1140804" y="1169567"/>
                </a:lnTo>
                <a:lnTo>
                  <a:pt x="1140564" y="1169567"/>
                </a:lnTo>
                <a:lnTo>
                  <a:pt x="1140087" y="1169567"/>
                </a:lnTo>
                <a:lnTo>
                  <a:pt x="1139611" y="1170422"/>
                </a:lnTo>
                <a:lnTo>
                  <a:pt x="1139134" y="1171001"/>
                </a:lnTo>
                <a:lnTo>
                  <a:pt x="1138420" y="1171305"/>
                </a:lnTo>
                <a:lnTo>
                  <a:pt x="1138420" y="1171581"/>
                </a:lnTo>
                <a:lnTo>
                  <a:pt x="1138180" y="1171884"/>
                </a:lnTo>
                <a:lnTo>
                  <a:pt x="1137943" y="1172159"/>
                </a:lnTo>
                <a:lnTo>
                  <a:pt x="1136749" y="1173318"/>
                </a:lnTo>
                <a:lnTo>
                  <a:pt x="1136272" y="1173897"/>
                </a:lnTo>
                <a:lnTo>
                  <a:pt x="1135082" y="1174752"/>
                </a:lnTo>
                <a:lnTo>
                  <a:pt x="1134365" y="1174448"/>
                </a:lnTo>
                <a:lnTo>
                  <a:pt x="1133888" y="1174752"/>
                </a:lnTo>
                <a:lnTo>
                  <a:pt x="1132934" y="1175911"/>
                </a:lnTo>
                <a:lnTo>
                  <a:pt x="1132218" y="1177621"/>
                </a:lnTo>
                <a:lnTo>
                  <a:pt x="1132218" y="1178476"/>
                </a:lnTo>
                <a:lnTo>
                  <a:pt x="1132218" y="1178779"/>
                </a:lnTo>
                <a:lnTo>
                  <a:pt x="1132457" y="1179055"/>
                </a:lnTo>
                <a:lnTo>
                  <a:pt x="1132934" y="1179359"/>
                </a:lnTo>
                <a:lnTo>
                  <a:pt x="1133411" y="1179359"/>
                </a:lnTo>
                <a:lnTo>
                  <a:pt x="1134128" y="1180214"/>
                </a:lnTo>
                <a:lnTo>
                  <a:pt x="1135082" y="1181069"/>
                </a:lnTo>
                <a:lnTo>
                  <a:pt x="1135319" y="1181648"/>
                </a:lnTo>
                <a:lnTo>
                  <a:pt x="1135319" y="1181952"/>
                </a:lnTo>
                <a:lnTo>
                  <a:pt x="1135319" y="1182228"/>
                </a:lnTo>
                <a:lnTo>
                  <a:pt x="1135319" y="1182504"/>
                </a:lnTo>
                <a:lnTo>
                  <a:pt x="1135082" y="1182807"/>
                </a:lnTo>
                <a:lnTo>
                  <a:pt x="1134605" y="1182807"/>
                </a:lnTo>
                <a:lnTo>
                  <a:pt x="1134365" y="1182807"/>
                </a:lnTo>
                <a:lnTo>
                  <a:pt x="1133649" y="1182504"/>
                </a:lnTo>
                <a:lnTo>
                  <a:pt x="1133411" y="1182228"/>
                </a:lnTo>
                <a:lnTo>
                  <a:pt x="1133411" y="1182504"/>
                </a:lnTo>
                <a:lnTo>
                  <a:pt x="1133411" y="1183082"/>
                </a:lnTo>
                <a:lnTo>
                  <a:pt x="1133649" y="1183386"/>
                </a:lnTo>
                <a:lnTo>
                  <a:pt x="1134365" y="1184517"/>
                </a:lnTo>
                <a:lnTo>
                  <a:pt x="1135082" y="1185096"/>
                </a:lnTo>
                <a:lnTo>
                  <a:pt x="1135795" y="1185676"/>
                </a:lnTo>
                <a:lnTo>
                  <a:pt x="1135795" y="1185951"/>
                </a:lnTo>
                <a:lnTo>
                  <a:pt x="1136035" y="1187110"/>
                </a:lnTo>
                <a:lnTo>
                  <a:pt x="1135795" y="1187413"/>
                </a:lnTo>
                <a:lnTo>
                  <a:pt x="1135559" y="1187413"/>
                </a:lnTo>
                <a:lnTo>
                  <a:pt x="1134605" y="1188268"/>
                </a:lnTo>
                <a:lnTo>
                  <a:pt x="1134365" y="1188268"/>
                </a:lnTo>
                <a:lnTo>
                  <a:pt x="1133411" y="1188268"/>
                </a:lnTo>
                <a:lnTo>
                  <a:pt x="1133172" y="1188544"/>
                </a:lnTo>
                <a:lnTo>
                  <a:pt x="1132934" y="1188847"/>
                </a:lnTo>
                <a:lnTo>
                  <a:pt x="1132934" y="1189123"/>
                </a:lnTo>
                <a:lnTo>
                  <a:pt x="1132934" y="1189703"/>
                </a:lnTo>
                <a:lnTo>
                  <a:pt x="1133411" y="1191136"/>
                </a:lnTo>
                <a:lnTo>
                  <a:pt x="1133649" y="1191412"/>
                </a:lnTo>
                <a:lnTo>
                  <a:pt x="1133888" y="1192571"/>
                </a:lnTo>
                <a:lnTo>
                  <a:pt x="1133888" y="1192875"/>
                </a:lnTo>
                <a:lnTo>
                  <a:pt x="1133888" y="1193426"/>
                </a:lnTo>
                <a:lnTo>
                  <a:pt x="1133649" y="1193729"/>
                </a:lnTo>
                <a:lnTo>
                  <a:pt x="1133172" y="1194005"/>
                </a:lnTo>
                <a:lnTo>
                  <a:pt x="1133172" y="1194309"/>
                </a:lnTo>
                <a:lnTo>
                  <a:pt x="1133888" y="1196295"/>
                </a:lnTo>
                <a:lnTo>
                  <a:pt x="1134365" y="1198033"/>
                </a:lnTo>
                <a:lnTo>
                  <a:pt x="1135559" y="1200902"/>
                </a:lnTo>
                <a:lnTo>
                  <a:pt x="1135795" y="1201756"/>
                </a:lnTo>
                <a:lnTo>
                  <a:pt x="1135795" y="1202336"/>
                </a:lnTo>
                <a:lnTo>
                  <a:pt x="1135795" y="1203191"/>
                </a:lnTo>
                <a:lnTo>
                  <a:pt x="1135559" y="1203770"/>
                </a:lnTo>
                <a:lnTo>
                  <a:pt x="1135319" y="1204350"/>
                </a:lnTo>
                <a:lnTo>
                  <a:pt x="1134842" y="1205204"/>
                </a:lnTo>
                <a:lnTo>
                  <a:pt x="1134842" y="1205480"/>
                </a:lnTo>
                <a:lnTo>
                  <a:pt x="1135082" y="1205784"/>
                </a:lnTo>
                <a:lnTo>
                  <a:pt x="1135559" y="1206060"/>
                </a:lnTo>
                <a:lnTo>
                  <a:pt x="1135795" y="1206363"/>
                </a:lnTo>
                <a:lnTo>
                  <a:pt x="1136035" y="1206639"/>
                </a:lnTo>
                <a:lnTo>
                  <a:pt x="1136272" y="1207218"/>
                </a:lnTo>
                <a:lnTo>
                  <a:pt x="1136749" y="1207494"/>
                </a:lnTo>
                <a:lnTo>
                  <a:pt x="1136989" y="1208073"/>
                </a:lnTo>
                <a:lnTo>
                  <a:pt x="1136989" y="1208929"/>
                </a:lnTo>
                <a:lnTo>
                  <a:pt x="1136749" y="1210362"/>
                </a:lnTo>
                <a:lnTo>
                  <a:pt x="1136749" y="1210666"/>
                </a:lnTo>
                <a:lnTo>
                  <a:pt x="1135795" y="1211218"/>
                </a:lnTo>
                <a:lnTo>
                  <a:pt x="1135082" y="1211218"/>
                </a:lnTo>
                <a:lnTo>
                  <a:pt x="1134842" y="1211218"/>
                </a:lnTo>
                <a:lnTo>
                  <a:pt x="1134128" y="1211797"/>
                </a:lnTo>
                <a:lnTo>
                  <a:pt x="1133649" y="1212101"/>
                </a:lnTo>
                <a:lnTo>
                  <a:pt x="1133172" y="1212652"/>
                </a:lnTo>
                <a:lnTo>
                  <a:pt x="1132695" y="1212955"/>
                </a:lnTo>
                <a:lnTo>
                  <a:pt x="1132695" y="1213231"/>
                </a:lnTo>
                <a:lnTo>
                  <a:pt x="1132695" y="1213535"/>
                </a:lnTo>
                <a:lnTo>
                  <a:pt x="1132695" y="1214390"/>
                </a:lnTo>
                <a:lnTo>
                  <a:pt x="1132934" y="1214666"/>
                </a:lnTo>
                <a:lnTo>
                  <a:pt x="1133172" y="1215244"/>
                </a:lnTo>
                <a:lnTo>
                  <a:pt x="1133888" y="1215244"/>
                </a:lnTo>
                <a:lnTo>
                  <a:pt x="1134365" y="1215244"/>
                </a:lnTo>
                <a:lnTo>
                  <a:pt x="1134605" y="1215520"/>
                </a:lnTo>
                <a:lnTo>
                  <a:pt x="1134605" y="1215824"/>
                </a:lnTo>
                <a:lnTo>
                  <a:pt x="1134128" y="1216100"/>
                </a:lnTo>
                <a:lnTo>
                  <a:pt x="1133411" y="1216100"/>
                </a:lnTo>
                <a:lnTo>
                  <a:pt x="1132695" y="1216403"/>
                </a:lnTo>
                <a:lnTo>
                  <a:pt x="1132457" y="1216955"/>
                </a:lnTo>
                <a:lnTo>
                  <a:pt x="1132457" y="1217259"/>
                </a:lnTo>
                <a:lnTo>
                  <a:pt x="1132934" y="1217838"/>
                </a:lnTo>
                <a:lnTo>
                  <a:pt x="1132934" y="1218113"/>
                </a:lnTo>
                <a:lnTo>
                  <a:pt x="1133411" y="1218389"/>
                </a:lnTo>
                <a:lnTo>
                  <a:pt x="1133411" y="1218693"/>
                </a:lnTo>
                <a:lnTo>
                  <a:pt x="1133649" y="1219272"/>
                </a:lnTo>
                <a:lnTo>
                  <a:pt x="1133172" y="1219824"/>
                </a:lnTo>
                <a:lnTo>
                  <a:pt x="1132934" y="1219824"/>
                </a:lnTo>
                <a:lnTo>
                  <a:pt x="1132695" y="1220128"/>
                </a:lnTo>
                <a:lnTo>
                  <a:pt x="1132695" y="1220679"/>
                </a:lnTo>
                <a:lnTo>
                  <a:pt x="1132934" y="1220982"/>
                </a:lnTo>
                <a:lnTo>
                  <a:pt x="1133172" y="1221561"/>
                </a:lnTo>
                <a:lnTo>
                  <a:pt x="1133649" y="1222113"/>
                </a:lnTo>
                <a:lnTo>
                  <a:pt x="1133649" y="1222417"/>
                </a:lnTo>
                <a:lnTo>
                  <a:pt x="1133172" y="1222692"/>
                </a:lnTo>
                <a:lnTo>
                  <a:pt x="1132934" y="1222996"/>
                </a:lnTo>
                <a:lnTo>
                  <a:pt x="1132695" y="1223271"/>
                </a:lnTo>
                <a:lnTo>
                  <a:pt x="1132457" y="1223547"/>
                </a:lnTo>
                <a:lnTo>
                  <a:pt x="1131741" y="1225286"/>
                </a:lnTo>
                <a:lnTo>
                  <a:pt x="1131741" y="1226720"/>
                </a:lnTo>
                <a:lnTo>
                  <a:pt x="1132218" y="1228154"/>
                </a:lnTo>
                <a:lnTo>
                  <a:pt x="1133172" y="1229864"/>
                </a:lnTo>
                <a:lnTo>
                  <a:pt x="1133411" y="1230444"/>
                </a:lnTo>
                <a:lnTo>
                  <a:pt x="1131504" y="1231850"/>
                </a:lnTo>
                <a:lnTo>
                  <a:pt x="1129597" y="1233285"/>
                </a:lnTo>
                <a:lnTo>
                  <a:pt x="1129357" y="1233587"/>
                </a:lnTo>
                <a:lnTo>
                  <a:pt x="1129357" y="1234443"/>
                </a:lnTo>
                <a:lnTo>
                  <a:pt x="1129357" y="1235298"/>
                </a:lnTo>
                <a:lnTo>
                  <a:pt x="1128403" y="1236456"/>
                </a:lnTo>
                <a:lnTo>
                  <a:pt x="1127926" y="1236732"/>
                </a:lnTo>
                <a:lnTo>
                  <a:pt x="1126972" y="1236732"/>
                </a:lnTo>
                <a:lnTo>
                  <a:pt x="1126259" y="1237312"/>
                </a:lnTo>
                <a:lnTo>
                  <a:pt x="1125782" y="1237864"/>
                </a:lnTo>
                <a:lnTo>
                  <a:pt x="1125065" y="1239022"/>
                </a:lnTo>
                <a:lnTo>
                  <a:pt x="1125065" y="1239601"/>
                </a:lnTo>
                <a:lnTo>
                  <a:pt x="1124828" y="1239877"/>
                </a:lnTo>
                <a:lnTo>
                  <a:pt x="1124588" y="1240153"/>
                </a:lnTo>
                <a:lnTo>
                  <a:pt x="1123872" y="1241311"/>
                </a:lnTo>
                <a:lnTo>
                  <a:pt x="1123395" y="1241890"/>
                </a:lnTo>
                <a:lnTo>
                  <a:pt x="1122204" y="1243601"/>
                </a:lnTo>
                <a:lnTo>
                  <a:pt x="1122204" y="1243876"/>
                </a:lnTo>
                <a:lnTo>
                  <a:pt x="1122204" y="1245035"/>
                </a:lnTo>
                <a:lnTo>
                  <a:pt x="1121726" y="1246745"/>
                </a:lnTo>
                <a:lnTo>
                  <a:pt x="1121488" y="1247600"/>
                </a:lnTo>
                <a:lnTo>
                  <a:pt x="1120774" y="1248456"/>
                </a:lnTo>
                <a:lnTo>
                  <a:pt x="1120057" y="1249034"/>
                </a:lnTo>
                <a:lnTo>
                  <a:pt x="1119820" y="1249310"/>
                </a:lnTo>
                <a:lnTo>
                  <a:pt x="1119103" y="1249614"/>
                </a:lnTo>
                <a:lnTo>
                  <a:pt x="1118866" y="1249614"/>
                </a:lnTo>
                <a:lnTo>
                  <a:pt x="1118149" y="1249614"/>
                </a:lnTo>
                <a:lnTo>
                  <a:pt x="1116242" y="1249034"/>
                </a:lnTo>
                <a:lnTo>
                  <a:pt x="1114811" y="1249034"/>
                </a:lnTo>
                <a:lnTo>
                  <a:pt x="1113857" y="1249310"/>
                </a:lnTo>
                <a:lnTo>
                  <a:pt x="1113857" y="1249614"/>
                </a:lnTo>
                <a:lnTo>
                  <a:pt x="1113618" y="1249890"/>
                </a:lnTo>
                <a:lnTo>
                  <a:pt x="1113141" y="1250469"/>
                </a:lnTo>
                <a:lnTo>
                  <a:pt x="1112188" y="1250469"/>
                </a:lnTo>
                <a:lnTo>
                  <a:pt x="1110997" y="1250469"/>
                </a:lnTo>
                <a:lnTo>
                  <a:pt x="1110520" y="1250469"/>
                </a:lnTo>
                <a:lnTo>
                  <a:pt x="1110520" y="1250745"/>
                </a:lnTo>
                <a:lnTo>
                  <a:pt x="1110520" y="1251020"/>
                </a:lnTo>
                <a:lnTo>
                  <a:pt x="1110757" y="1251599"/>
                </a:lnTo>
                <a:lnTo>
                  <a:pt x="1111711" y="1253034"/>
                </a:lnTo>
                <a:lnTo>
                  <a:pt x="1112428" y="1253614"/>
                </a:lnTo>
                <a:lnTo>
                  <a:pt x="1112428" y="1253889"/>
                </a:lnTo>
                <a:lnTo>
                  <a:pt x="1112664" y="1254165"/>
                </a:lnTo>
                <a:lnTo>
                  <a:pt x="1112428" y="1254744"/>
                </a:lnTo>
                <a:lnTo>
                  <a:pt x="1113380" y="1256759"/>
                </a:lnTo>
                <a:lnTo>
                  <a:pt x="1113618" y="1257310"/>
                </a:lnTo>
                <a:lnTo>
                  <a:pt x="1113618" y="1257889"/>
                </a:lnTo>
                <a:lnTo>
                  <a:pt x="1113141" y="1260178"/>
                </a:lnTo>
                <a:lnTo>
                  <a:pt x="1112664" y="1261309"/>
                </a:lnTo>
                <a:lnTo>
                  <a:pt x="1112428" y="1261888"/>
                </a:lnTo>
                <a:lnTo>
                  <a:pt x="1112188" y="1262468"/>
                </a:lnTo>
                <a:lnTo>
                  <a:pt x="1110757" y="1263599"/>
                </a:lnTo>
                <a:lnTo>
                  <a:pt x="1110043" y="1264453"/>
                </a:lnTo>
                <a:lnTo>
                  <a:pt x="1109803" y="1264757"/>
                </a:lnTo>
                <a:lnTo>
                  <a:pt x="1110757" y="1266744"/>
                </a:lnTo>
                <a:lnTo>
                  <a:pt x="1110757" y="1267019"/>
                </a:lnTo>
                <a:lnTo>
                  <a:pt x="1111234" y="1267322"/>
                </a:lnTo>
                <a:lnTo>
                  <a:pt x="1112188" y="1267598"/>
                </a:lnTo>
                <a:lnTo>
                  <a:pt x="1113141" y="1267598"/>
                </a:lnTo>
                <a:lnTo>
                  <a:pt x="1114095" y="1267874"/>
                </a:lnTo>
                <a:lnTo>
                  <a:pt x="1115048" y="1268454"/>
                </a:lnTo>
                <a:lnTo>
                  <a:pt x="1115528" y="1268730"/>
                </a:lnTo>
                <a:lnTo>
                  <a:pt x="1116005" y="1269308"/>
                </a:lnTo>
                <a:lnTo>
                  <a:pt x="1116482" y="1270743"/>
                </a:lnTo>
                <a:lnTo>
                  <a:pt x="1116482" y="1271019"/>
                </a:lnTo>
                <a:lnTo>
                  <a:pt x="1116242" y="1271322"/>
                </a:lnTo>
                <a:lnTo>
                  <a:pt x="1114811" y="1272453"/>
                </a:lnTo>
                <a:lnTo>
                  <a:pt x="1114572" y="1272453"/>
                </a:lnTo>
                <a:lnTo>
                  <a:pt x="1114572" y="1272729"/>
                </a:lnTo>
                <a:lnTo>
                  <a:pt x="1115288" y="1274163"/>
                </a:lnTo>
                <a:lnTo>
                  <a:pt x="1115765" y="1274742"/>
                </a:lnTo>
                <a:lnTo>
                  <a:pt x="1116242" y="1275294"/>
                </a:lnTo>
                <a:lnTo>
                  <a:pt x="1116482" y="1275874"/>
                </a:lnTo>
                <a:lnTo>
                  <a:pt x="1116482" y="1276150"/>
                </a:lnTo>
                <a:lnTo>
                  <a:pt x="1116005" y="1277583"/>
                </a:lnTo>
                <a:lnTo>
                  <a:pt x="1115765" y="1278439"/>
                </a:lnTo>
                <a:lnTo>
                  <a:pt x="1115765" y="1279018"/>
                </a:lnTo>
                <a:lnTo>
                  <a:pt x="1116242" y="1280425"/>
                </a:lnTo>
                <a:lnTo>
                  <a:pt x="1116242" y="1281004"/>
                </a:lnTo>
                <a:lnTo>
                  <a:pt x="1116242" y="1281584"/>
                </a:lnTo>
                <a:lnTo>
                  <a:pt x="1115765" y="1282438"/>
                </a:lnTo>
                <a:lnTo>
                  <a:pt x="1115528" y="1282990"/>
                </a:lnTo>
                <a:lnTo>
                  <a:pt x="1115765" y="1284148"/>
                </a:lnTo>
                <a:lnTo>
                  <a:pt x="1115765" y="1284424"/>
                </a:lnTo>
                <a:lnTo>
                  <a:pt x="1115288" y="1285003"/>
                </a:lnTo>
                <a:lnTo>
                  <a:pt x="1115048" y="1286135"/>
                </a:lnTo>
                <a:lnTo>
                  <a:pt x="1114811" y="1286989"/>
                </a:lnTo>
                <a:lnTo>
                  <a:pt x="1114572" y="1287569"/>
                </a:lnTo>
                <a:lnTo>
                  <a:pt x="1113618" y="1288424"/>
                </a:lnTo>
                <a:lnTo>
                  <a:pt x="1112903" y="1290686"/>
                </a:lnTo>
                <a:lnTo>
                  <a:pt x="1112664" y="1291844"/>
                </a:lnTo>
                <a:lnTo>
                  <a:pt x="1112428" y="1292975"/>
                </a:lnTo>
                <a:lnTo>
                  <a:pt x="1112428" y="1293831"/>
                </a:lnTo>
                <a:lnTo>
                  <a:pt x="1112664" y="1294409"/>
                </a:lnTo>
                <a:lnTo>
                  <a:pt x="1112903" y="1294409"/>
                </a:lnTo>
                <a:lnTo>
                  <a:pt x="1113141" y="1294409"/>
                </a:lnTo>
                <a:lnTo>
                  <a:pt x="1113857" y="1294409"/>
                </a:lnTo>
                <a:lnTo>
                  <a:pt x="1114095" y="1294685"/>
                </a:lnTo>
                <a:lnTo>
                  <a:pt x="1114572" y="1294961"/>
                </a:lnTo>
                <a:lnTo>
                  <a:pt x="1114572" y="1295540"/>
                </a:lnTo>
                <a:lnTo>
                  <a:pt x="1114572" y="1295816"/>
                </a:lnTo>
                <a:lnTo>
                  <a:pt x="1114811" y="1296671"/>
                </a:lnTo>
                <a:lnTo>
                  <a:pt x="1116242" y="1298382"/>
                </a:lnTo>
                <a:lnTo>
                  <a:pt x="1116242" y="1299816"/>
                </a:lnTo>
                <a:lnTo>
                  <a:pt x="1116482" y="1300671"/>
                </a:lnTo>
                <a:lnTo>
                  <a:pt x="1116719" y="1301223"/>
                </a:lnTo>
                <a:lnTo>
                  <a:pt x="1117435" y="1301801"/>
                </a:lnTo>
                <a:lnTo>
                  <a:pt x="1117672" y="1301801"/>
                </a:lnTo>
                <a:lnTo>
                  <a:pt x="1117912" y="1301801"/>
                </a:lnTo>
                <a:lnTo>
                  <a:pt x="1118149" y="1301801"/>
                </a:lnTo>
                <a:lnTo>
                  <a:pt x="1118626" y="1301223"/>
                </a:lnTo>
                <a:lnTo>
                  <a:pt x="1119103" y="1299816"/>
                </a:lnTo>
                <a:lnTo>
                  <a:pt x="1119580" y="1299541"/>
                </a:lnTo>
                <a:lnTo>
                  <a:pt x="1120057" y="1299816"/>
                </a:lnTo>
                <a:lnTo>
                  <a:pt x="1120297" y="1300092"/>
                </a:lnTo>
                <a:lnTo>
                  <a:pt x="1121011" y="1300947"/>
                </a:lnTo>
                <a:lnTo>
                  <a:pt x="1121488" y="1302077"/>
                </a:lnTo>
                <a:lnTo>
                  <a:pt x="1121964" y="1302381"/>
                </a:lnTo>
                <a:lnTo>
                  <a:pt x="1122680" y="1302657"/>
                </a:lnTo>
                <a:lnTo>
                  <a:pt x="1124828" y="1302933"/>
                </a:lnTo>
                <a:lnTo>
                  <a:pt x="1126019" y="1302657"/>
                </a:lnTo>
                <a:lnTo>
                  <a:pt x="1126259" y="1302657"/>
                </a:lnTo>
                <a:lnTo>
                  <a:pt x="1126495" y="1302381"/>
                </a:lnTo>
                <a:lnTo>
                  <a:pt x="1126972" y="1301801"/>
                </a:lnTo>
                <a:lnTo>
                  <a:pt x="1127212" y="1301526"/>
                </a:lnTo>
                <a:lnTo>
                  <a:pt x="1127689" y="1301223"/>
                </a:lnTo>
                <a:lnTo>
                  <a:pt x="1128166" y="1301223"/>
                </a:lnTo>
                <a:lnTo>
                  <a:pt x="1130311" y="1301801"/>
                </a:lnTo>
                <a:lnTo>
                  <a:pt x="1131981" y="1301801"/>
                </a:lnTo>
                <a:lnTo>
                  <a:pt x="1133649" y="1302077"/>
                </a:lnTo>
                <a:lnTo>
                  <a:pt x="1133888" y="1302077"/>
                </a:lnTo>
                <a:lnTo>
                  <a:pt x="1134365" y="1302657"/>
                </a:lnTo>
                <a:lnTo>
                  <a:pt x="1134605" y="1302657"/>
                </a:lnTo>
                <a:lnTo>
                  <a:pt x="1135082" y="1303236"/>
                </a:lnTo>
                <a:lnTo>
                  <a:pt x="1135559" y="1304091"/>
                </a:lnTo>
                <a:lnTo>
                  <a:pt x="1136035" y="1304946"/>
                </a:lnTo>
                <a:lnTo>
                  <a:pt x="1136272" y="1305802"/>
                </a:lnTo>
                <a:lnTo>
                  <a:pt x="1136512" y="1307484"/>
                </a:lnTo>
                <a:lnTo>
                  <a:pt x="1136749" y="1308918"/>
                </a:lnTo>
                <a:lnTo>
                  <a:pt x="1136989" y="1309773"/>
                </a:lnTo>
                <a:lnTo>
                  <a:pt x="1136989" y="1310049"/>
                </a:lnTo>
                <a:lnTo>
                  <a:pt x="1137466" y="1310353"/>
                </a:lnTo>
                <a:lnTo>
                  <a:pt x="1137703" y="1310353"/>
                </a:lnTo>
                <a:lnTo>
                  <a:pt x="1138420" y="1310049"/>
                </a:lnTo>
                <a:lnTo>
                  <a:pt x="1138657" y="1310049"/>
                </a:lnTo>
                <a:lnTo>
                  <a:pt x="1139134" y="1309773"/>
                </a:lnTo>
                <a:lnTo>
                  <a:pt x="1139611" y="1309773"/>
                </a:lnTo>
                <a:lnTo>
                  <a:pt x="1139611" y="1310049"/>
                </a:lnTo>
                <a:lnTo>
                  <a:pt x="1139851" y="1310049"/>
                </a:lnTo>
                <a:lnTo>
                  <a:pt x="1140087" y="1310905"/>
                </a:lnTo>
                <a:lnTo>
                  <a:pt x="1140087" y="1311181"/>
                </a:lnTo>
                <a:lnTo>
                  <a:pt x="1140087" y="1311759"/>
                </a:lnTo>
                <a:lnTo>
                  <a:pt x="1140087" y="1312339"/>
                </a:lnTo>
                <a:lnTo>
                  <a:pt x="1139851" y="1312890"/>
                </a:lnTo>
                <a:lnTo>
                  <a:pt x="1139611" y="1313194"/>
                </a:lnTo>
                <a:lnTo>
                  <a:pt x="1139374" y="1313745"/>
                </a:lnTo>
                <a:lnTo>
                  <a:pt x="1138657" y="1314600"/>
                </a:lnTo>
                <a:lnTo>
                  <a:pt x="1138420" y="1314904"/>
                </a:lnTo>
                <a:lnTo>
                  <a:pt x="1138420" y="1315180"/>
                </a:lnTo>
                <a:lnTo>
                  <a:pt x="1138657" y="1316035"/>
                </a:lnTo>
                <a:lnTo>
                  <a:pt x="1138897" y="1316890"/>
                </a:lnTo>
                <a:lnTo>
                  <a:pt x="1139374" y="1317166"/>
                </a:lnTo>
                <a:lnTo>
                  <a:pt x="1140328" y="1318297"/>
                </a:lnTo>
                <a:lnTo>
                  <a:pt x="1140564" y="1318297"/>
                </a:lnTo>
                <a:lnTo>
                  <a:pt x="1140564" y="1318875"/>
                </a:lnTo>
                <a:lnTo>
                  <a:pt x="1140564" y="1319731"/>
                </a:lnTo>
                <a:lnTo>
                  <a:pt x="1140328" y="1322269"/>
                </a:lnTo>
                <a:lnTo>
                  <a:pt x="1140328" y="1322848"/>
                </a:lnTo>
                <a:lnTo>
                  <a:pt x="1140328" y="1323428"/>
                </a:lnTo>
                <a:lnTo>
                  <a:pt x="1139851" y="1327399"/>
                </a:lnTo>
                <a:lnTo>
                  <a:pt x="1139134" y="1328255"/>
                </a:lnTo>
                <a:lnTo>
                  <a:pt x="1138180" y="1329109"/>
                </a:lnTo>
                <a:lnTo>
                  <a:pt x="1137466" y="1329965"/>
                </a:lnTo>
                <a:lnTo>
                  <a:pt x="1136989" y="1330517"/>
                </a:lnTo>
                <a:lnTo>
                  <a:pt x="1136749" y="1330517"/>
                </a:lnTo>
                <a:lnTo>
                  <a:pt x="1136035" y="1330793"/>
                </a:lnTo>
                <a:lnTo>
                  <a:pt x="1135082" y="1331371"/>
                </a:lnTo>
                <a:lnTo>
                  <a:pt x="1134605" y="1332226"/>
                </a:lnTo>
                <a:lnTo>
                  <a:pt x="1134128" y="1332778"/>
                </a:lnTo>
                <a:lnTo>
                  <a:pt x="1133888" y="1333082"/>
                </a:lnTo>
                <a:lnTo>
                  <a:pt x="1133649" y="1333357"/>
                </a:lnTo>
                <a:lnTo>
                  <a:pt x="1132934" y="1334212"/>
                </a:lnTo>
                <a:lnTo>
                  <a:pt x="1132695" y="1334488"/>
                </a:lnTo>
                <a:lnTo>
                  <a:pt x="1132695" y="1334764"/>
                </a:lnTo>
                <a:lnTo>
                  <a:pt x="1132695" y="1336198"/>
                </a:lnTo>
                <a:lnTo>
                  <a:pt x="1132457" y="1336778"/>
                </a:lnTo>
                <a:lnTo>
                  <a:pt x="1132695" y="1337054"/>
                </a:lnTo>
                <a:lnTo>
                  <a:pt x="1132934" y="1338184"/>
                </a:lnTo>
                <a:lnTo>
                  <a:pt x="1133172" y="1339039"/>
                </a:lnTo>
                <a:lnTo>
                  <a:pt x="1133172" y="1339591"/>
                </a:lnTo>
                <a:lnTo>
                  <a:pt x="1131741" y="1339591"/>
                </a:lnTo>
                <a:lnTo>
                  <a:pt x="1131741" y="1340447"/>
                </a:lnTo>
                <a:lnTo>
                  <a:pt x="1130311" y="1340447"/>
                </a:lnTo>
                <a:lnTo>
                  <a:pt x="1128880" y="1340447"/>
                </a:lnTo>
                <a:lnTo>
                  <a:pt x="1128880" y="1341577"/>
                </a:lnTo>
                <a:lnTo>
                  <a:pt x="1126972" y="1341577"/>
                </a:lnTo>
                <a:lnTo>
                  <a:pt x="1126972" y="1342433"/>
                </a:lnTo>
                <a:lnTo>
                  <a:pt x="1126735" y="1342433"/>
                </a:lnTo>
                <a:lnTo>
                  <a:pt x="1123395" y="1342736"/>
                </a:lnTo>
                <a:lnTo>
                  <a:pt x="1123157" y="1342736"/>
                </a:lnTo>
                <a:lnTo>
                  <a:pt x="1122918" y="1343287"/>
                </a:lnTo>
                <a:lnTo>
                  <a:pt x="1123157" y="1343563"/>
                </a:lnTo>
                <a:lnTo>
                  <a:pt x="1122918" y="1343563"/>
                </a:lnTo>
                <a:lnTo>
                  <a:pt x="1122680" y="1343563"/>
                </a:lnTo>
                <a:lnTo>
                  <a:pt x="1121964" y="1343287"/>
                </a:lnTo>
                <a:lnTo>
                  <a:pt x="1121488" y="1343287"/>
                </a:lnTo>
                <a:lnTo>
                  <a:pt x="1121011" y="1343011"/>
                </a:lnTo>
                <a:lnTo>
                  <a:pt x="1119580" y="1343011"/>
                </a:lnTo>
                <a:lnTo>
                  <a:pt x="1119103" y="1342736"/>
                </a:lnTo>
                <a:lnTo>
                  <a:pt x="1118149" y="1342736"/>
                </a:lnTo>
                <a:lnTo>
                  <a:pt x="1117435" y="1342736"/>
                </a:lnTo>
                <a:lnTo>
                  <a:pt x="1117195" y="1342736"/>
                </a:lnTo>
                <a:lnTo>
                  <a:pt x="1116005" y="1342433"/>
                </a:lnTo>
                <a:lnTo>
                  <a:pt x="1115765" y="1342433"/>
                </a:lnTo>
                <a:lnTo>
                  <a:pt x="1115048" y="1342157"/>
                </a:lnTo>
                <a:lnTo>
                  <a:pt x="1114572" y="1342157"/>
                </a:lnTo>
                <a:lnTo>
                  <a:pt x="1113380" y="1341301"/>
                </a:lnTo>
                <a:lnTo>
                  <a:pt x="1113380" y="1341025"/>
                </a:lnTo>
                <a:lnTo>
                  <a:pt x="1113141" y="1341025"/>
                </a:lnTo>
                <a:lnTo>
                  <a:pt x="1112664" y="1341577"/>
                </a:lnTo>
                <a:lnTo>
                  <a:pt x="1111711" y="1343011"/>
                </a:lnTo>
                <a:lnTo>
                  <a:pt x="1111711" y="1343287"/>
                </a:lnTo>
                <a:lnTo>
                  <a:pt x="1111474" y="1343563"/>
                </a:lnTo>
                <a:lnTo>
                  <a:pt x="1111234" y="1344418"/>
                </a:lnTo>
                <a:lnTo>
                  <a:pt x="1110997" y="1344722"/>
                </a:lnTo>
                <a:lnTo>
                  <a:pt x="1110280" y="1344722"/>
                </a:lnTo>
                <a:lnTo>
                  <a:pt x="1109089" y="1344998"/>
                </a:lnTo>
                <a:lnTo>
                  <a:pt x="1081189" y="1347260"/>
                </a:lnTo>
                <a:lnTo>
                  <a:pt x="1078805" y="1347260"/>
                </a:lnTo>
                <a:lnTo>
                  <a:pt x="1040888" y="1350376"/>
                </a:lnTo>
                <a:lnTo>
                  <a:pt x="1040411" y="1350652"/>
                </a:lnTo>
                <a:lnTo>
                  <a:pt x="1037310" y="1350955"/>
                </a:lnTo>
                <a:lnTo>
                  <a:pt x="1025625" y="1351811"/>
                </a:lnTo>
                <a:lnTo>
                  <a:pt x="1024671" y="1351811"/>
                </a:lnTo>
                <a:lnTo>
                  <a:pt x="1023958" y="1352087"/>
                </a:lnTo>
                <a:lnTo>
                  <a:pt x="1023719" y="1352087"/>
                </a:lnTo>
                <a:lnTo>
                  <a:pt x="1022765" y="1352087"/>
                </a:lnTo>
                <a:lnTo>
                  <a:pt x="1022050" y="1352087"/>
                </a:lnTo>
                <a:lnTo>
                  <a:pt x="1021811" y="1352087"/>
                </a:lnTo>
                <a:lnTo>
                  <a:pt x="1017996" y="1352362"/>
                </a:lnTo>
                <a:lnTo>
                  <a:pt x="1017756" y="1352362"/>
                </a:lnTo>
                <a:lnTo>
                  <a:pt x="1002973" y="1353769"/>
                </a:lnTo>
                <a:lnTo>
                  <a:pt x="999633" y="1354073"/>
                </a:lnTo>
                <a:lnTo>
                  <a:pt x="982227" y="1355755"/>
                </a:lnTo>
                <a:lnTo>
                  <a:pt x="958858" y="1357741"/>
                </a:lnTo>
                <a:lnTo>
                  <a:pt x="952179" y="1358320"/>
                </a:lnTo>
                <a:lnTo>
                  <a:pt x="950989" y="1358596"/>
                </a:lnTo>
                <a:lnTo>
                  <a:pt x="949795" y="1358596"/>
                </a:lnTo>
                <a:lnTo>
                  <a:pt x="946218" y="1358872"/>
                </a:lnTo>
                <a:lnTo>
                  <a:pt x="940258" y="1359452"/>
                </a:lnTo>
                <a:lnTo>
                  <a:pt x="940018" y="1359452"/>
                </a:lnTo>
                <a:lnTo>
                  <a:pt x="933102" y="1360306"/>
                </a:lnTo>
                <a:lnTo>
                  <a:pt x="919510" y="1361438"/>
                </a:lnTo>
                <a:lnTo>
                  <a:pt x="916409" y="1361714"/>
                </a:lnTo>
                <a:lnTo>
                  <a:pt x="913788" y="1361988"/>
                </a:lnTo>
                <a:lnTo>
                  <a:pt x="902818" y="1363120"/>
                </a:lnTo>
                <a:lnTo>
                  <a:pt x="902341" y="1363120"/>
                </a:lnTo>
                <a:lnTo>
                  <a:pt x="892327" y="1364251"/>
                </a:lnTo>
                <a:lnTo>
                  <a:pt x="885172" y="1364830"/>
                </a:lnTo>
                <a:lnTo>
                  <a:pt x="877542" y="1365685"/>
                </a:lnTo>
                <a:lnTo>
                  <a:pt x="869909" y="1366237"/>
                </a:lnTo>
                <a:lnTo>
                  <a:pt x="866571" y="1366816"/>
                </a:lnTo>
                <a:lnTo>
                  <a:pt x="866095" y="1366816"/>
                </a:lnTo>
                <a:lnTo>
                  <a:pt x="861803" y="1367092"/>
                </a:lnTo>
                <a:lnTo>
                  <a:pt x="857748" y="1367671"/>
                </a:lnTo>
                <a:lnTo>
                  <a:pt x="855840" y="1367671"/>
                </a:lnTo>
                <a:lnTo>
                  <a:pt x="846540" y="1368802"/>
                </a:lnTo>
                <a:lnTo>
                  <a:pt x="846303" y="1368802"/>
                </a:lnTo>
                <a:lnTo>
                  <a:pt x="845111" y="1368802"/>
                </a:lnTo>
                <a:lnTo>
                  <a:pt x="842486" y="1369078"/>
                </a:lnTo>
                <a:lnTo>
                  <a:pt x="842009" y="1369078"/>
                </a:lnTo>
                <a:lnTo>
                  <a:pt x="836050" y="1369933"/>
                </a:lnTo>
                <a:lnTo>
                  <a:pt x="835334" y="1369933"/>
                </a:lnTo>
                <a:lnTo>
                  <a:pt x="835096" y="1368802"/>
                </a:lnTo>
                <a:lnTo>
                  <a:pt x="835096" y="1368499"/>
                </a:lnTo>
                <a:lnTo>
                  <a:pt x="834857" y="1367368"/>
                </a:lnTo>
                <a:lnTo>
                  <a:pt x="834857" y="1367092"/>
                </a:lnTo>
                <a:lnTo>
                  <a:pt x="834619" y="1366816"/>
                </a:lnTo>
                <a:lnTo>
                  <a:pt x="834380" y="1366237"/>
                </a:lnTo>
                <a:lnTo>
                  <a:pt x="834380" y="1364830"/>
                </a:lnTo>
                <a:lnTo>
                  <a:pt x="834380" y="1364251"/>
                </a:lnTo>
                <a:lnTo>
                  <a:pt x="834380" y="1363120"/>
                </a:lnTo>
                <a:lnTo>
                  <a:pt x="834380" y="1362844"/>
                </a:lnTo>
                <a:lnTo>
                  <a:pt x="834380" y="1361438"/>
                </a:lnTo>
                <a:lnTo>
                  <a:pt x="834140" y="1360306"/>
                </a:lnTo>
                <a:lnTo>
                  <a:pt x="833903" y="1358320"/>
                </a:lnTo>
                <a:lnTo>
                  <a:pt x="833663" y="1357189"/>
                </a:lnTo>
                <a:lnTo>
                  <a:pt x="833426" y="1356886"/>
                </a:lnTo>
                <a:lnTo>
                  <a:pt x="832949" y="1356058"/>
                </a:lnTo>
                <a:lnTo>
                  <a:pt x="831995" y="1354073"/>
                </a:lnTo>
                <a:lnTo>
                  <a:pt x="831278" y="1352639"/>
                </a:lnTo>
                <a:lnTo>
                  <a:pt x="830565" y="1351507"/>
                </a:lnTo>
                <a:lnTo>
                  <a:pt x="830325" y="1351231"/>
                </a:lnTo>
                <a:lnTo>
                  <a:pt x="829848" y="1350955"/>
                </a:lnTo>
                <a:lnTo>
                  <a:pt x="829611" y="1350652"/>
                </a:lnTo>
                <a:lnTo>
                  <a:pt x="829371" y="1350652"/>
                </a:lnTo>
                <a:lnTo>
                  <a:pt x="829134" y="1350376"/>
                </a:lnTo>
                <a:lnTo>
                  <a:pt x="828894" y="1350101"/>
                </a:lnTo>
                <a:lnTo>
                  <a:pt x="828180" y="1349521"/>
                </a:lnTo>
                <a:lnTo>
                  <a:pt x="827463" y="1349246"/>
                </a:lnTo>
                <a:lnTo>
                  <a:pt x="826986" y="1348970"/>
                </a:lnTo>
                <a:lnTo>
                  <a:pt x="825080" y="1348970"/>
                </a:lnTo>
                <a:lnTo>
                  <a:pt x="824603" y="1349246"/>
                </a:lnTo>
                <a:lnTo>
                  <a:pt x="823886" y="1349521"/>
                </a:lnTo>
                <a:lnTo>
                  <a:pt x="822455" y="1351231"/>
                </a:lnTo>
                <a:lnTo>
                  <a:pt x="822455" y="1351811"/>
                </a:lnTo>
                <a:lnTo>
                  <a:pt x="821742" y="1352087"/>
                </a:lnTo>
                <a:lnTo>
                  <a:pt x="821502" y="1351507"/>
                </a:lnTo>
                <a:lnTo>
                  <a:pt x="820311" y="1347260"/>
                </a:lnTo>
                <a:lnTo>
                  <a:pt x="820311" y="1346404"/>
                </a:lnTo>
                <a:lnTo>
                  <a:pt x="820311" y="1345852"/>
                </a:lnTo>
                <a:lnTo>
                  <a:pt x="820311" y="1345549"/>
                </a:lnTo>
                <a:lnTo>
                  <a:pt x="820311" y="1345274"/>
                </a:lnTo>
                <a:lnTo>
                  <a:pt x="820071" y="1344722"/>
                </a:lnTo>
                <a:lnTo>
                  <a:pt x="820071" y="1343866"/>
                </a:lnTo>
                <a:lnTo>
                  <a:pt x="820071" y="1343287"/>
                </a:lnTo>
                <a:lnTo>
                  <a:pt x="820311" y="1342157"/>
                </a:lnTo>
                <a:lnTo>
                  <a:pt x="820311" y="1341881"/>
                </a:lnTo>
                <a:lnTo>
                  <a:pt x="820311" y="1341577"/>
                </a:lnTo>
                <a:lnTo>
                  <a:pt x="820311" y="1341301"/>
                </a:lnTo>
                <a:lnTo>
                  <a:pt x="820311" y="1341025"/>
                </a:lnTo>
                <a:lnTo>
                  <a:pt x="820311" y="1340749"/>
                </a:lnTo>
                <a:lnTo>
                  <a:pt x="820548" y="1340171"/>
                </a:lnTo>
                <a:lnTo>
                  <a:pt x="820548" y="1339895"/>
                </a:lnTo>
                <a:lnTo>
                  <a:pt x="820548" y="1339315"/>
                </a:lnTo>
                <a:lnTo>
                  <a:pt x="820548" y="1339039"/>
                </a:lnTo>
                <a:lnTo>
                  <a:pt x="820548" y="1338184"/>
                </a:lnTo>
                <a:lnTo>
                  <a:pt x="820311" y="1336198"/>
                </a:lnTo>
                <a:lnTo>
                  <a:pt x="820311" y="1335922"/>
                </a:lnTo>
                <a:lnTo>
                  <a:pt x="820311" y="1335620"/>
                </a:lnTo>
                <a:lnTo>
                  <a:pt x="820311" y="1335344"/>
                </a:lnTo>
                <a:lnTo>
                  <a:pt x="820311" y="1335068"/>
                </a:lnTo>
                <a:lnTo>
                  <a:pt x="820071" y="1334212"/>
                </a:lnTo>
                <a:lnTo>
                  <a:pt x="819834" y="1333633"/>
                </a:lnTo>
                <a:lnTo>
                  <a:pt x="819594" y="1333357"/>
                </a:lnTo>
                <a:lnTo>
                  <a:pt x="819594" y="1333082"/>
                </a:lnTo>
                <a:lnTo>
                  <a:pt x="819357" y="1332778"/>
                </a:lnTo>
                <a:lnTo>
                  <a:pt x="818880" y="1332502"/>
                </a:lnTo>
                <a:lnTo>
                  <a:pt x="818640" y="1332502"/>
                </a:lnTo>
                <a:lnTo>
                  <a:pt x="818640" y="1332226"/>
                </a:lnTo>
                <a:lnTo>
                  <a:pt x="818403" y="1331950"/>
                </a:lnTo>
                <a:lnTo>
                  <a:pt x="818163" y="1331647"/>
                </a:lnTo>
                <a:lnTo>
                  <a:pt x="818163" y="1331371"/>
                </a:lnTo>
                <a:lnTo>
                  <a:pt x="817926" y="1331095"/>
                </a:lnTo>
                <a:lnTo>
                  <a:pt x="817450" y="1330517"/>
                </a:lnTo>
                <a:lnTo>
                  <a:pt x="817450" y="1329965"/>
                </a:lnTo>
                <a:lnTo>
                  <a:pt x="817210" y="1329385"/>
                </a:lnTo>
                <a:lnTo>
                  <a:pt x="817210" y="1328530"/>
                </a:lnTo>
                <a:lnTo>
                  <a:pt x="817210" y="1328255"/>
                </a:lnTo>
                <a:lnTo>
                  <a:pt x="817450" y="1327675"/>
                </a:lnTo>
                <a:lnTo>
                  <a:pt x="818163" y="1326544"/>
                </a:lnTo>
                <a:lnTo>
                  <a:pt x="818403" y="1326544"/>
                </a:lnTo>
                <a:lnTo>
                  <a:pt x="818880" y="1326820"/>
                </a:lnTo>
                <a:lnTo>
                  <a:pt x="819117" y="1327123"/>
                </a:lnTo>
                <a:lnTo>
                  <a:pt x="819357" y="1326820"/>
                </a:lnTo>
                <a:lnTo>
                  <a:pt x="819834" y="1326544"/>
                </a:lnTo>
                <a:lnTo>
                  <a:pt x="820311" y="1325689"/>
                </a:lnTo>
                <a:lnTo>
                  <a:pt x="820311" y="1325110"/>
                </a:lnTo>
                <a:lnTo>
                  <a:pt x="820548" y="1323979"/>
                </a:lnTo>
                <a:lnTo>
                  <a:pt x="820788" y="1323428"/>
                </a:lnTo>
                <a:lnTo>
                  <a:pt x="820788" y="1322848"/>
                </a:lnTo>
                <a:lnTo>
                  <a:pt x="820548" y="1321993"/>
                </a:lnTo>
                <a:lnTo>
                  <a:pt x="820548" y="1321441"/>
                </a:lnTo>
                <a:lnTo>
                  <a:pt x="820548" y="1320007"/>
                </a:lnTo>
                <a:lnTo>
                  <a:pt x="820071" y="1318297"/>
                </a:lnTo>
                <a:lnTo>
                  <a:pt x="819834" y="1317745"/>
                </a:lnTo>
                <a:lnTo>
                  <a:pt x="819834" y="1316311"/>
                </a:lnTo>
                <a:lnTo>
                  <a:pt x="819834" y="1316035"/>
                </a:lnTo>
                <a:lnTo>
                  <a:pt x="819834" y="1315732"/>
                </a:lnTo>
                <a:lnTo>
                  <a:pt x="819594" y="1314904"/>
                </a:lnTo>
                <a:lnTo>
                  <a:pt x="819357" y="1314600"/>
                </a:lnTo>
                <a:lnTo>
                  <a:pt x="819117" y="1312890"/>
                </a:lnTo>
                <a:lnTo>
                  <a:pt x="818880" y="1312035"/>
                </a:lnTo>
                <a:lnTo>
                  <a:pt x="818880" y="1311759"/>
                </a:lnTo>
                <a:lnTo>
                  <a:pt x="818640" y="1310629"/>
                </a:lnTo>
                <a:lnTo>
                  <a:pt x="818403" y="1309195"/>
                </a:lnTo>
                <a:lnTo>
                  <a:pt x="818403" y="1308918"/>
                </a:lnTo>
                <a:lnTo>
                  <a:pt x="817926" y="1307484"/>
                </a:lnTo>
                <a:lnTo>
                  <a:pt x="817686" y="1306354"/>
                </a:lnTo>
                <a:lnTo>
                  <a:pt x="817686" y="1305498"/>
                </a:lnTo>
                <a:lnTo>
                  <a:pt x="817450" y="1304643"/>
                </a:lnTo>
                <a:lnTo>
                  <a:pt x="817210" y="1304091"/>
                </a:lnTo>
                <a:lnTo>
                  <a:pt x="816496" y="1302381"/>
                </a:lnTo>
                <a:lnTo>
                  <a:pt x="816256" y="1302077"/>
                </a:lnTo>
                <a:lnTo>
                  <a:pt x="816019" y="1301526"/>
                </a:lnTo>
                <a:lnTo>
                  <a:pt x="815779" y="1301526"/>
                </a:lnTo>
                <a:lnTo>
                  <a:pt x="815540" y="1300947"/>
                </a:lnTo>
                <a:lnTo>
                  <a:pt x="815540" y="1300092"/>
                </a:lnTo>
                <a:lnTo>
                  <a:pt x="815303" y="1299816"/>
                </a:lnTo>
                <a:lnTo>
                  <a:pt x="815063" y="1299236"/>
                </a:lnTo>
                <a:lnTo>
                  <a:pt x="814586" y="1297526"/>
                </a:lnTo>
                <a:lnTo>
                  <a:pt x="814109" y="1296120"/>
                </a:lnTo>
                <a:lnTo>
                  <a:pt x="813872" y="1295264"/>
                </a:lnTo>
                <a:lnTo>
                  <a:pt x="813632" y="1294409"/>
                </a:lnTo>
                <a:lnTo>
                  <a:pt x="813395" y="1293555"/>
                </a:lnTo>
                <a:lnTo>
                  <a:pt x="812679" y="1291844"/>
                </a:lnTo>
                <a:lnTo>
                  <a:pt x="811965" y="1289554"/>
                </a:lnTo>
                <a:lnTo>
                  <a:pt x="810771" y="1287845"/>
                </a:lnTo>
                <a:lnTo>
                  <a:pt x="810057" y="1286714"/>
                </a:lnTo>
                <a:lnTo>
                  <a:pt x="810057" y="1286411"/>
                </a:lnTo>
                <a:lnTo>
                  <a:pt x="808386" y="1283845"/>
                </a:lnTo>
                <a:lnTo>
                  <a:pt x="808150" y="1283293"/>
                </a:lnTo>
                <a:lnTo>
                  <a:pt x="807196" y="1282134"/>
                </a:lnTo>
                <a:lnTo>
                  <a:pt x="806956" y="1281859"/>
                </a:lnTo>
                <a:lnTo>
                  <a:pt x="806002" y="1280149"/>
                </a:lnTo>
                <a:lnTo>
                  <a:pt x="805526" y="1279569"/>
                </a:lnTo>
                <a:lnTo>
                  <a:pt x="805049" y="1279018"/>
                </a:lnTo>
                <a:lnTo>
                  <a:pt x="804809" y="1278439"/>
                </a:lnTo>
                <a:lnTo>
                  <a:pt x="804095" y="1277859"/>
                </a:lnTo>
                <a:lnTo>
                  <a:pt x="803855" y="1277859"/>
                </a:lnTo>
                <a:lnTo>
                  <a:pt x="803855" y="1278163"/>
                </a:lnTo>
                <a:lnTo>
                  <a:pt x="803379" y="1278163"/>
                </a:lnTo>
                <a:lnTo>
                  <a:pt x="803142" y="1277583"/>
                </a:lnTo>
                <a:lnTo>
                  <a:pt x="803142" y="1277004"/>
                </a:lnTo>
                <a:lnTo>
                  <a:pt x="803142" y="1276729"/>
                </a:lnTo>
                <a:lnTo>
                  <a:pt x="803142" y="1276453"/>
                </a:lnTo>
                <a:lnTo>
                  <a:pt x="799563" y="1271019"/>
                </a:lnTo>
                <a:lnTo>
                  <a:pt x="798610" y="1269584"/>
                </a:lnTo>
                <a:lnTo>
                  <a:pt x="795749" y="1265612"/>
                </a:lnTo>
                <a:lnTo>
                  <a:pt x="791694" y="1260758"/>
                </a:lnTo>
                <a:lnTo>
                  <a:pt x="786686" y="1256178"/>
                </a:lnTo>
                <a:lnTo>
                  <a:pt x="785256" y="1255600"/>
                </a:lnTo>
                <a:lnTo>
                  <a:pt x="784302" y="1254744"/>
                </a:lnTo>
                <a:lnTo>
                  <a:pt x="784065" y="1254468"/>
                </a:lnTo>
                <a:lnTo>
                  <a:pt x="783588" y="1254165"/>
                </a:lnTo>
                <a:lnTo>
                  <a:pt x="783111" y="1254165"/>
                </a:lnTo>
                <a:lnTo>
                  <a:pt x="782871" y="1253889"/>
                </a:lnTo>
                <a:lnTo>
                  <a:pt x="782157" y="1253889"/>
                </a:lnTo>
                <a:lnTo>
                  <a:pt x="781917" y="1253614"/>
                </a:lnTo>
                <a:lnTo>
                  <a:pt x="781203" y="1253310"/>
                </a:lnTo>
                <a:lnTo>
                  <a:pt x="780487" y="1251599"/>
                </a:lnTo>
                <a:lnTo>
                  <a:pt x="780010" y="1250745"/>
                </a:lnTo>
                <a:lnTo>
                  <a:pt x="779773" y="1250469"/>
                </a:lnTo>
                <a:lnTo>
                  <a:pt x="779296" y="1249890"/>
                </a:lnTo>
                <a:lnTo>
                  <a:pt x="778819" y="1249310"/>
                </a:lnTo>
                <a:lnTo>
                  <a:pt x="778579" y="1248731"/>
                </a:lnTo>
                <a:lnTo>
                  <a:pt x="778342" y="1248456"/>
                </a:lnTo>
                <a:lnTo>
                  <a:pt x="777863" y="1248180"/>
                </a:lnTo>
                <a:lnTo>
                  <a:pt x="777148" y="1247324"/>
                </a:lnTo>
                <a:lnTo>
                  <a:pt x="776909" y="1247021"/>
                </a:lnTo>
                <a:lnTo>
                  <a:pt x="775956" y="1246165"/>
                </a:lnTo>
                <a:lnTo>
                  <a:pt x="775479" y="1245891"/>
                </a:lnTo>
                <a:lnTo>
                  <a:pt x="775002" y="1245311"/>
                </a:lnTo>
                <a:lnTo>
                  <a:pt x="774765" y="1245035"/>
                </a:lnTo>
                <a:lnTo>
                  <a:pt x="774048" y="1244732"/>
                </a:lnTo>
                <a:lnTo>
                  <a:pt x="773571" y="1244456"/>
                </a:lnTo>
                <a:lnTo>
                  <a:pt x="773094" y="1243876"/>
                </a:lnTo>
                <a:lnTo>
                  <a:pt x="772380" y="1243601"/>
                </a:lnTo>
                <a:lnTo>
                  <a:pt x="771427" y="1243022"/>
                </a:lnTo>
                <a:lnTo>
                  <a:pt x="771187" y="1243022"/>
                </a:lnTo>
                <a:lnTo>
                  <a:pt x="770473" y="1243022"/>
                </a:lnTo>
                <a:lnTo>
                  <a:pt x="770473" y="1243601"/>
                </a:lnTo>
                <a:lnTo>
                  <a:pt x="770233" y="1243601"/>
                </a:lnTo>
                <a:lnTo>
                  <a:pt x="770233" y="1243876"/>
                </a:lnTo>
                <a:lnTo>
                  <a:pt x="770233" y="1244180"/>
                </a:lnTo>
                <a:lnTo>
                  <a:pt x="769996" y="1243876"/>
                </a:lnTo>
                <a:lnTo>
                  <a:pt x="768802" y="1243601"/>
                </a:lnTo>
                <a:lnTo>
                  <a:pt x="768562" y="1243298"/>
                </a:lnTo>
                <a:lnTo>
                  <a:pt x="768325" y="1243022"/>
                </a:lnTo>
                <a:lnTo>
                  <a:pt x="768325" y="1243298"/>
                </a:lnTo>
                <a:lnTo>
                  <a:pt x="767848" y="1243298"/>
                </a:lnTo>
                <a:lnTo>
                  <a:pt x="767608" y="1243298"/>
                </a:lnTo>
                <a:lnTo>
                  <a:pt x="767608" y="1243022"/>
                </a:lnTo>
                <a:lnTo>
                  <a:pt x="767608" y="1242746"/>
                </a:lnTo>
                <a:lnTo>
                  <a:pt x="766895" y="1241587"/>
                </a:lnTo>
                <a:lnTo>
                  <a:pt x="766895" y="1241311"/>
                </a:lnTo>
                <a:lnTo>
                  <a:pt x="766418" y="1240153"/>
                </a:lnTo>
                <a:lnTo>
                  <a:pt x="766418" y="1239877"/>
                </a:lnTo>
                <a:lnTo>
                  <a:pt x="765702" y="1239877"/>
                </a:lnTo>
                <a:lnTo>
                  <a:pt x="765464" y="1239877"/>
                </a:lnTo>
                <a:lnTo>
                  <a:pt x="765464" y="1239601"/>
                </a:lnTo>
                <a:lnTo>
                  <a:pt x="765225" y="1239298"/>
                </a:lnTo>
                <a:lnTo>
                  <a:pt x="764988" y="1239298"/>
                </a:lnTo>
                <a:lnTo>
                  <a:pt x="764748" y="1238746"/>
                </a:lnTo>
                <a:lnTo>
                  <a:pt x="764748" y="1238443"/>
                </a:lnTo>
                <a:lnTo>
                  <a:pt x="764034" y="1237588"/>
                </a:lnTo>
                <a:lnTo>
                  <a:pt x="763080" y="1236153"/>
                </a:lnTo>
                <a:lnTo>
                  <a:pt x="762604" y="1235877"/>
                </a:lnTo>
                <a:lnTo>
                  <a:pt x="762363" y="1235574"/>
                </a:lnTo>
                <a:lnTo>
                  <a:pt x="762127" y="1235022"/>
                </a:lnTo>
                <a:lnTo>
                  <a:pt x="761887" y="1234719"/>
                </a:lnTo>
                <a:lnTo>
                  <a:pt x="761410" y="1234167"/>
                </a:lnTo>
                <a:lnTo>
                  <a:pt x="760933" y="1233587"/>
                </a:lnTo>
                <a:lnTo>
                  <a:pt x="760456" y="1233285"/>
                </a:lnTo>
                <a:lnTo>
                  <a:pt x="760219" y="1233009"/>
                </a:lnTo>
                <a:lnTo>
                  <a:pt x="759742" y="1232430"/>
                </a:lnTo>
                <a:lnTo>
                  <a:pt x="759502" y="1232154"/>
                </a:lnTo>
                <a:lnTo>
                  <a:pt x="759262" y="1231850"/>
                </a:lnTo>
                <a:lnTo>
                  <a:pt x="759025" y="1231850"/>
                </a:lnTo>
                <a:lnTo>
                  <a:pt x="758785" y="1231574"/>
                </a:lnTo>
                <a:lnTo>
                  <a:pt x="757831" y="1231298"/>
                </a:lnTo>
                <a:lnTo>
                  <a:pt x="757356" y="1230995"/>
                </a:lnTo>
                <a:lnTo>
                  <a:pt x="757118" y="1230995"/>
                </a:lnTo>
                <a:lnTo>
                  <a:pt x="757118" y="1230719"/>
                </a:lnTo>
                <a:lnTo>
                  <a:pt x="756641" y="1230444"/>
                </a:lnTo>
                <a:lnTo>
                  <a:pt x="756402" y="1230719"/>
                </a:lnTo>
                <a:lnTo>
                  <a:pt x="756164" y="1230719"/>
                </a:lnTo>
                <a:lnTo>
                  <a:pt x="755687" y="1230140"/>
                </a:lnTo>
                <a:lnTo>
                  <a:pt x="755687" y="1229864"/>
                </a:lnTo>
                <a:lnTo>
                  <a:pt x="755448" y="1229561"/>
                </a:lnTo>
                <a:lnTo>
                  <a:pt x="754971" y="1229009"/>
                </a:lnTo>
                <a:lnTo>
                  <a:pt x="754494" y="1229009"/>
                </a:lnTo>
                <a:lnTo>
                  <a:pt x="754017" y="1228705"/>
                </a:lnTo>
                <a:lnTo>
                  <a:pt x="754017" y="1228429"/>
                </a:lnTo>
                <a:lnTo>
                  <a:pt x="753780" y="1228154"/>
                </a:lnTo>
                <a:lnTo>
                  <a:pt x="753304" y="1227850"/>
                </a:lnTo>
                <a:lnTo>
                  <a:pt x="753304" y="1227575"/>
                </a:lnTo>
                <a:lnTo>
                  <a:pt x="752587" y="1227272"/>
                </a:lnTo>
                <a:lnTo>
                  <a:pt x="751873" y="1226720"/>
                </a:lnTo>
                <a:lnTo>
                  <a:pt x="751156" y="1226416"/>
                </a:lnTo>
                <a:lnTo>
                  <a:pt x="750919" y="1226140"/>
                </a:lnTo>
                <a:lnTo>
                  <a:pt x="750442" y="1225837"/>
                </a:lnTo>
                <a:lnTo>
                  <a:pt x="750202" y="1225561"/>
                </a:lnTo>
                <a:lnTo>
                  <a:pt x="749725" y="1225286"/>
                </a:lnTo>
                <a:lnTo>
                  <a:pt x="749485" y="1224982"/>
                </a:lnTo>
                <a:lnTo>
                  <a:pt x="749008" y="1224982"/>
                </a:lnTo>
                <a:lnTo>
                  <a:pt x="748771" y="1224982"/>
                </a:lnTo>
                <a:lnTo>
                  <a:pt x="747102" y="1224127"/>
                </a:lnTo>
                <a:lnTo>
                  <a:pt x="746387" y="1223851"/>
                </a:lnTo>
                <a:lnTo>
                  <a:pt x="743287" y="1222996"/>
                </a:lnTo>
                <a:lnTo>
                  <a:pt x="741856" y="1221258"/>
                </a:lnTo>
                <a:lnTo>
                  <a:pt x="739948" y="1219824"/>
                </a:lnTo>
                <a:lnTo>
                  <a:pt x="739708" y="1219824"/>
                </a:lnTo>
                <a:lnTo>
                  <a:pt x="738995" y="1219272"/>
                </a:lnTo>
                <a:lnTo>
                  <a:pt x="738278" y="1218693"/>
                </a:lnTo>
                <a:lnTo>
                  <a:pt x="736371" y="1217534"/>
                </a:lnTo>
                <a:lnTo>
                  <a:pt x="734940" y="1216403"/>
                </a:lnTo>
                <a:lnTo>
                  <a:pt x="734227" y="1215824"/>
                </a:lnTo>
                <a:lnTo>
                  <a:pt x="733987" y="1215520"/>
                </a:lnTo>
                <a:lnTo>
                  <a:pt x="732796" y="1214666"/>
                </a:lnTo>
                <a:lnTo>
                  <a:pt x="731602" y="1213535"/>
                </a:lnTo>
                <a:lnTo>
                  <a:pt x="731125" y="1213231"/>
                </a:lnTo>
                <a:lnTo>
                  <a:pt x="730408" y="1212101"/>
                </a:lnTo>
                <a:lnTo>
                  <a:pt x="728501" y="1210086"/>
                </a:lnTo>
                <a:lnTo>
                  <a:pt x="727547" y="1208653"/>
                </a:lnTo>
                <a:lnTo>
                  <a:pt x="725879" y="1206914"/>
                </a:lnTo>
                <a:lnTo>
                  <a:pt x="724927" y="1206060"/>
                </a:lnTo>
                <a:lnTo>
                  <a:pt x="724687" y="1205784"/>
                </a:lnTo>
                <a:lnTo>
                  <a:pt x="723973" y="1205480"/>
                </a:lnTo>
                <a:lnTo>
                  <a:pt x="721825" y="1204350"/>
                </a:lnTo>
                <a:lnTo>
                  <a:pt x="721825" y="1204046"/>
                </a:lnTo>
                <a:lnTo>
                  <a:pt x="719678" y="1202915"/>
                </a:lnTo>
                <a:lnTo>
                  <a:pt x="719201" y="1202612"/>
                </a:lnTo>
                <a:lnTo>
                  <a:pt x="718248" y="1202336"/>
                </a:lnTo>
                <a:lnTo>
                  <a:pt x="717056" y="1201756"/>
                </a:lnTo>
                <a:lnTo>
                  <a:pt x="716579" y="1201756"/>
                </a:lnTo>
                <a:lnTo>
                  <a:pt x="715864" y="1201481"/>
                </a:lnTo>
                <a:lnTo>
                  <a:pt x="714910" y="1201481"/>
                </a:lnTo>
                <a:lnTo>
                  <a:pt x="714673" y="1201481"/>
                </a:lnTo>
                <a:lnTo>
                  <a:pt x="714196" y="1201481"/>
                </a:lnTo>
                <a:lnTo>
                  <a:pt x="714433" y="1202060"/>
                </a:lnTo>
                <a:lnTo>
                  <a:pt x="713719" y="1202612"/>
                </a:lnTo>
                <a:lnTo>
                  <a:pt x="713479" y="1203191"/>
                </a:lnTo>
                <a:lnTo>
                  <a:pt x="713242" y="1203191"/>
                </a:lnTo>
                <a:lnTo>
                  <a:pt x="713242" y="1203494"/>
                </a:lnTo>
                <a:lnTo>
                  <a:pt x="713719" y="1204928"/>
                </a:lnTo>
                <a:lnTo>
                  <a:pt x="713956" y="1206914"/>
                </a:lnTo>
                <a:lnTo>
                  <a:pt x="712285" y="1206914"/>
                </a:lnTo>
                <a:lnTo>
                  <a:pt x="711331" y="1206914"/>
                </a:lnTo>
                <a:lnTo>
                  <a:pt x="708233" y="1208073"/>
                </a:lnTo>
                <a:lnTo>
                  <a:pt x="706803" y="1208653"/>
                </a:lnTo>
                <a:lnTo>
                  <a:pt x="706564" y="1208929"/>
                </a:lnTo>
                <a:lnTo>
                  <a:pt x="704895" y="1209508"/>
                </a:lnTo>
                <a:lnTo>
                  <a:pt x="703942" y="1209508"/>
                </a:lnTo>
                <a:lnTo>
                  <a:pt x="703702" y="1209508"/>
                </a:lnTo>
                <a:lnTo>
                  <a:pt x="703225" y="1209232"/>
                </a:lnTo>
                <a:lnTo>
                  <a:pt x="702985" y="1209232"/>
                </a:lnTo>
                <a:lnTo>
                  <a:pt x="702508" y="1208929"/>
                </a:lnTo>
                <a:lnTo>
                  <a:pt x="702272" y="1208929"/>
                </a:lnTo>
                <a:lnTo>
                  <a:pt x="702272" y="1209232"/>
                </a:lnTo>
                <a:lnTo>
                  <a:pt x="702031" y="1209232"/>
                </a:lnTo>
                <a:lnTo>
                  <a:pt x="701795" y="1209508"/>
                </a:lnTo>
                <a:lnTo>
                  <a:pt x="701318" y="1209508"/>
                </a:lnTo>
                <a:lnTo>
                  <a:pt x="701078" y="1209508"/>
                </a:lnTo>
                <a:lnTo>
                  <a:pt x="701078" y="1209232"/>
                </a:lnTo>
                <a:lnTo>
                  <a:pt x="700841" y="1208929"/>
                </a:lnTo>
                <a:lnTo>
                  <a:pt x="699410" y="1208349"/>
                </a:lnTo>
                <a:lnTo>
                  <a:pt x="699170" y="1208349"/>
                </a:lnTo>
                <a:lnTo>
                  <a:pt x="698933" y="1208073"/>
                </a:lnTo>
                <a:lnTo>
                  <a:pt x="698456" y="1208349"/>
                </a:lnTo>
                <a:lnTo>
                  <a:pt x="698216" y="1207797"/>
                </a:lnTo>
                <a:lnTo>
                  <a:pt x="697979" y="1207797"/>
                </a:lnTo>
                <a:lnTo>
                  <a:pt x="697740" y="1207494"/>
                </a:lnTo>
                <a:lnTo>
                  <a:pt x="696787" y="1207218"/>
                </a:lnTo>
                <a:lnTo>
                  <a:pt x="695595" y="1206639"/>
                </a:lnTo>
                <a:lnTo>
                  <a:pt x="694642" y="1206363"/>
                </a:lnTo>
                <a:lnTo>
                  <a:pt x="694165" y="1205784"/>
                </a:lnTo>
                <a:lnTo>
                  <a:pt x="693685" y="1205204"/>
                </a:lnTo>
                <a:lnTo>
                  <a:pt x="693208" y="1204928"/>
                </a:lnTo>
                <a:lnTo>
                  <a:pt x="692732" y="1204928"/>
                </a:lnTo>
                <a:lnTo>
                  <a:pt x="692495" y="1205204"/>
                </a:lnTo>
                <a:lnTo>
                  <a:pt x="692018" y="1204928"/>
                </a:lnTo>
                <a:lnTo>
                  <a:pt x="691778" y="1204928"/>
                </a:lnTo>
                <a:lnTo>
                  <a:pt x="691778" y="1204625"/>
                </a:lnTo>
                <a:lnTo>
                  <a:pt x="691064" y="1204350"/>
                </a:lnTo>
                <a:lnTo>
                  <a:pt x="690824" y="1204350"/>
                </a:lnTo>
                <a:lnTo>
                  <a:pt x="690347" y="1204625"/>
                </a:lnTo>
                <a:lnTo>
                  <a:pt x="689870" y="1204928"/>
                </a:lnTo>
                <a:lnTo>
                  <a:pt x="689156" y="1205204"/>
                </a:lnTo>
                <a:lnTo>
                  <a:pt x="688679" y="1204625"/>
                </a:lnTo>
                <a:lnTo>
                  <a:pt x="688679" y="1204350"/>
                </a:lnTo>
                <a:lnTo>
                  <a:pt x="687726" y="1204350"/>
                </a:lnTo>
                <a:lnTo>
                  <a:pt x="687486" y="1203494"/>
                </a:lnTo>
                <a:lnTo>
                  <a:pt x="687010" y="1202060"/>
                </a:lnTo>
                <a:lnTo>
                  <a:pt x="686772" y="1201756"/>
                </a:lnTo>
                <a:lnTo>
                  <a:pt x="686533" y="1201481"/>
                </a:lnTo>
                <a:lnTo>
                  <a:pt x="686533" y="1201178"/>
                </a:lnTo>
                <a:lnTo>
                  <a:pt x="686295" y="1200902"/>
                </a:lnTo>
                <a:lnTo>
                  <a:pt x="686533" y="1200626"/>
                </a:lnTo>
                <a:lnTo>
                  <a:pt x="686295" y="1200046"/>
                </a:lnTo>
                <a:lnTo>
                  <a:pt x="686056" y="1200322"/>
                </a:lnTo>
                <a:lnTo>
                  <a:pt x="685818" y="1199743"/>
                </a:lnTo>
                <a:lnTo>
                  <a:pt x="686056" y="1199467"/>
                </a:lnTo>
                <a:lnTo>
                  <a:pt x="686295" y="1199192"/>
                </a:lnTo>
                <a:lnTo>
                  <a:pt x="686295" y="1198887"/>
                </a:lnTo>
                <a:lnTo>
                  <a:pt x="686533" y="1198887"/>
                </a:lnTo>
                <a:lnTo>
                  <a:pt x="686772" y="1198309"/>
                </a:lnTo>
                <a:lnTo>
                  <a:pt x="687010" y="1198033"/>
                </a:lnTo>
                <a:lnTo>
                  <a:pt x="688203" y="1197453"/>
                </a:lnTo>
                <a:lnTo>
                  <a:pt x="688203" y="1197177"/>
                </a:lnTo>
                <a:lnTo>
                  <a:pt x="688203" y="1196874"/>
                </a:lnTo>
                <a:lnTo>
                  <a:pt x="688439" y="1196295"/>
                </a:lnTo>
                <a:lnTo>
                  <a:pt x="689156" y="1196020"/>
                </a:lnTo>
                <a:lnTo>
                  <a:pt x="689633" y="1195744"/>
                </a:lnTo>
                <a:lnTo>
                  <a:pt x="690110" y="1194309"/>
                </a:lnTo>
                <a:lnTo>
                  <a:pt x="690110" y="1192875"/>
                </a:lnTo>
                <a:lnTo>
                  <a:pt x="690110" y="1192571"/>
                </a:lnTo>
                <a:lnTo>
                  <a:pt x="690110" y="1192295"/>
                </a:lnTo>
                <a:lnTo>
                  <a:pt x="690110" y="1191412"/>
                </a:lnTo>
                <a:lnTo>
                  <a:pt x="690110" y="1191136"/>
                </a:lnTo>
                <a:lnTo>
                  <a:pt x="689870" y="1191136"/>
                </a:lnTo>
                <a:lnTo>
                  <a:pt x="689870" y="1190862"/>
                </a:lnTo>
                <a:lnTo>
                  <a:pt x="689633" y="1190862"/>
                </a:lnTo>
                <a:lnTo>
                  <a:pt x="689156" y="1190282"/>
                </a:lnTo>
                <a:lnTo>
                  <a:pt x="688916" y="1189703"/>
                </a:lnTo>
                <a:lnTo>
                  <a:pt x="688916" y="1189427"/>
                </a:lnTo>
                <a:lnTo>
                  <a:pt x="689156" y="1189427"/>
                </a:lnTo>
                <a:lnTo>
                  <a:pt x="689156" y="1189123"/>
                </a:lnTo>
                <a:lnTo>
                  <a:pt x="689156" y="1188847"/>
                </a:lnTo>
                <a:lnTo>
                  <a:pt x="688916" y="1188544"/>
                </a:lnTo>
                <a:lnTo>
                  <a:pt x="688679" y="1187965"/>
                </a:lnTo>
                <a:lnTo>
                  <a:pt x="687964" y="1185676"/>
                </a:lnTo>
                <a:lnTo>
                  <a:pt x="687726" y="1184821"/>
                </a:lnTo>
                <a:lnTo>
                  <a:pt x="687486" y="1184241"/>
                </a:lnTo>
                <a:lnTo>
                  <a:pt x="687249" y="1183965"/>
                </a:lnTo>
                <a:lnTo>
                  <a:pt x="687010" y="1183386"/>
                </a:lnTo>
                <a:lnTo>
                  <a:pt x="686772" y="1183082"/>
                </a:lnTo>
                <a:lnTo>
                  <a:pt x="686772" y="1182504"/>
                </a:lnTo>
                <a:lnTo>
                  <a:pt x="686533" y="1182228"/>
                </a:lnTo>
                <a:lnTo>
                  <a:pt x="686295" y="1181952"/>
                </a:lnTo>
                <a:lnTo>
                  <a:pt x="685579" y="1180214"/>
                </a:lnTo>
                <a:lnTo>
                  <a:pt x="685102" y="1178779"/>
                </a:lnTo>
                <a:lnTo>
                  <a:pt x="684148" y="1177042"/>
                </a:lnTo>
                <a:lnTo>
                  <a:pt x="683432" y="1175607"/>
                </a:lnTo>
                <a:lnTo>
                  <a:pt x="683195" y="1174752"/>
                </a:lnTo>
                <a:lnTo>
                  <a:pt x="682718" y="1173897"/>
                </a:lnTo>
                <a:lnTo>
                  <a:pt x="682001" y="1173014"/>
                </a:lnTo>
                <a:lnTo>
                  <a:pt x="681287" y="1171581"/>
                </a:lnTo>
                <a:lnTo>
                  <a:pt x="680810" y="1171001"/>
                </a:lnTo>
                <a:lnTo>
                  <a:pt x="680333" y="1170422"/>
                </a:lnTo>
                <a:lnTo>
                  <a:pt x="679616" y="1169290"/>
                </a:lnTo>
                <a:lnTo>
                  <a:pt x="679380" y="1168988"/>
                </a:lnTo>
                <a:lnTo>
                  <a:pt x="679139" y="1168712"/>
                </a:lnTo>
                <a:lnTo>
                  <a:pt x="678426" y="1167856"/>
                </a:lnTo>
                <a:lnTo>
                  <a:pt x="677233" y="1166699"/>
                </a:lnTo>
                <a:lnTo>
                  <a:pt x="676518" y="1165816"/>
                </a:lnTo>
                <a:lnTo>
                  <a:pt x="675564" y="1165264"/>
                </a:lnTo>
                <a:lnTo>
                  <a:pt x="675325" y="1164960"/>
                </a:lnTo>
                <a:lnTo>
                  <a:pt x="673418" y="1163801"/>
                </a:lnTo>
                <a:lnTo>
                  <a:pt x="672701" y="1163526"/>
                </a:lnTo>
                <a:lnTo>
                  <a:pt x="671987" y="1163250"/>
                </a:lnTo>
                <a:lnTo>
                  <a:pt x="671270" y="1163526"/>
                </a:lnTo>
                <a:lnTo>
                  <a:pt x="670556" y="1162947"/>
                </a:lnTo>
                <a:lnTo>
                  <a:pt x="669840" y="1162947"/>
                </a:lnTo>
                <a:lnTo>
                  <a:pt x="669603" y="1162947"/>
                </a:lnTo>
                <a:lnTo>
                  <a:pt x="669126" y="1163250"/>
                </a:lnTo>
                <a:lnTo>
                  <a:pt x="668886" y="1163250"/>
                </a:lnTo>
                <a:lnTo>
                  <a:pt x="668409" y="1163250"/>
                </a:lnTo>
                <a:lnTo>
                  <a:pt x="667932" y="1163526"/>
                </a:lnTo>
                <a:lnTo>
                  <a:pt x="666979" y="1163250"/>
                </a:lnTo>
                <a:lnTo>
                  <a:pt x="665785" y="1163250"/>
                </a:lnTo>
                <a:lnTo>
                  <a:pt x="665072" y="1163801"/>
                </a:lnTo>
                <a:lnTo>
                  <a:pt x="664118" y="1163526"/>
                </a:lnTo>
                <a:lnTo>
                  <a:pt x="663641" y="1163526"/>
                </a:lnTo>
                <a:lnTo>
                  <a:pt x="663401" y="1163526"/>
                </a:lnTo>
                <a:lnTo>
                  <a:pt x="663164" y="1163526"/>
                </a:lnTo>
                <a:lnTo>
                  <a:pt x="662924" y="1163526"/>
                </a:lnTo>
                <a:lnTo>
                  <a:pt x="662210" y="1163801"/>
                </a:lnTo>
                <a:lnTo>
                  <a:pt x="661970" y="1163801"/>
                </a:lnTo>
                <a:lnTo>
                  <a:pt x="661016" y="1163526"/>
                </a:lnTo>
                <a:lnTo>
                  <a:pt x="660303" y="1163526"/>
                </a:lnTo>
                <a:lnTo>
                  <a:pt x="659586" y="1163250"/>
                </a:lnTo>
                <a:lnTo>
                  <a:pt x="658395" y="1163250"/>
                </a:lnTo>
                <a:lnTo>
                  <a:pt x="657441" y="1163526"/>
                </a:lnTo>
                <a:lnTo>
                  <a:pt x="657202" y="1163801"/>
                </a:lnTo>
                <a:lnTo>
                  <a:pt x="657202" y="1164105"/>
                </a:lnTo>
                <a:lnTo>
                  <a:pt x="656488" y="1164381"/>
                </a:lnTo>
                <a:lnTo>
                  <a:pt x="655772" y="1164381"/>
                </a:lnTo>
                <a:lnTo>
                  <a:pt x="655055" y="1164105"/>
                </a:lnTo>
                <a:lnTo>
                  <a:pt x="653864" y="1164684"/>
                </a:lnTo>
                <a:lnTo>
                  <a:pt x="653147" y="1164381"/>
                </a:lnTo>
                <a:lnTo>
                  <a:pt x="652910" y="1164381"/>
                </a:lnTo>
                <a:lnTo>
                  <a:pt x="652433" y="1164381"/>
                </a:lnTo>
                <a:lnTo>
                  <a:pt x="651003" y="1164105"/>
                </a:lnTo>
                <a:lnTo>
                  <a:pt x="649572" y="1164381"/>
                </a:lnTo>
                <a:lnTo>
                  <a:pt x="649095" y="1164381"/>
                </a:lnTo>
                <a:lnTo>
                  <a:pt x="648855" y="1164381"/>
                </a:lnTo>
                <a:lnTo>
                  <a:pt x="648618" y="1164684"/>
                </a:lnTo>
                <a:lnTo>
                  <a:pt x="648141" y="1165264"/>
                </a:lnTo>
                <a:lnTo>
                  <a:pt x="646949" y="1165264"/>
                </a:lnTo>
                <a:lnTo>
                  <a:pt x="645518" y="1165540"/>
                </a:lnTo>
                <a:lnTo>
                  <a:pt x="645041" y="1165816"/>
                </a:lnTo>
                <a:lnTo>
                  <a:pt x="644801" y="1166119"/>
                </a:lnTo>
                <a:lnTo>
                  <a:pt x="644564" y="1166119"/>
                </a:lnTo>
                <a:lnTo>
                  <a:pt x="644087" y="1166973"/>
                </a:lnTo>
                <a:lnTo>
                  <a:pt x="644087" y="1167277"/>
                </a:lnTo>
                <a:lnTo>
                  <a:pt x="643847" y="1167553"/>
                </a:lnTo>
                <a:lnTo>
                  <a:pt x="643133" y="1167856"/>
                </a:lnTo>
                <a:lnTo>
                  <a:pt x="642656" y="1168132"/>
                </a:lnTo>
                <a:lnTo>
                  <a:pt x="642656" y="1168408"/>
                </a:lnTo>
                <a:lnTo>
                  <a:pt x="642416" y="1168712"/>
                </a:lnTo>
                <a:lnTo>
                  <a:pt x="642180" y="1168408"/>
                </a:lnTo>
                <a:lnTo>
                  <a:pt x="641940" y="1168408"/>
                </a:lnTo>
                <a:lnTo>
                  <a:pt x="640749" y="1166699"/>
                </a:lnTo>
                <a:lnTo>
                  <a:pt x="639078" y="1165264"/>
                </a:lnTo>
                <a:lnTo>
                  <a:pt x="638601" y="1164960"/>
                </a:lnTo>
                <a:lnTo>
                  <a:pt x="638364" y="1164684"/>
                </a:lnTo>
                <a:lnTo>
                  <a:pt x="637888" y="1164381"/>
                </a:lnTo>
                <a:lnTo>
                  <a:pt x="636932" y="1164105"/>
                </a:lnTo>
                <a:lnTo>
                  <a:pt x="636455" y="1163801"/>
                </a:lnTo>
                <a:lnTo>
                  <a:pt x="635978" y="1163801"/>
                </a:lnTo>
                <a:lnTo>
                  <a:pt x="634547" y="1163526"/>
                </a:lnTo>
                <a:lnTo>
                  <a:pt x="633833" y="1163526"/>
                </a:lnTo>
                <a:lnTo>
                  <a:pt x="632163" y="1163250"/>
                </a:lnTo>
                <a:lnTo>
                  <a:pt x="630972" y="1162947"/>
                </a:lnTo>
                <a:lnTo>
                  <a:pt x="630018" y="1162947"/>
                </a:lnTo>
                <a:lnTo>
                  <a:pt x="629301" y="1162671"/>
                </a:lnTo>
                <a:lnTo>
                  <a:pt x="628588" y="1162367"/>
                </a:lnTo>
                <a:lnTo>
                  <a:pt x="628109" y="1162367"/>
                </a:lnTo>
                <a:lnTo>
                  <a:pt x="627632" y="1162671"/>
                </a:lnTo>
                <a:lnTo>
                  <a:pt x="627395" y="1162671"/>
                </a:lnTo>
                <a:lnTo>
                  <a:pt x="626678" y="1162367"/>
                </a:lnTo>
                <a:lnTo>
                  <a:pt x="626441" y="1162367"/>
                </a:lnTo>
                <a:lnTo>
                  <a:pt x="625487" y="1162091"/>
                </a:lnTo>
                <a:lnTo>
                  <a:pt x="625010" y="1161512"/>
                </a:lnTo>
                <a:lnTo>
                  <a:pt x="624293" y="1161512"/>
                </a:lnTo>
                <a:lnTo>
                  <a:pt x="623817" y="1160933"/>
                </a:lnTo>
                <a:lnTo>
                  <a:pt x="622863" y="1160354"/>
                </a:lnTo>
                <a:lnTo>
                  <a:pt x="622149" y="1160354"/>
                </a:lnTo>
                <a:lnTo>
                  <a:pt x="621672" y="1160078"/>
                </a:lnTo>
                <a:lnTo>
                  <a:pt x="620718" y="1159499"/>
                </a:lnTo>
                <a:lnTo>
                  <a:pt x="619764" y="1159499"/>
                </a:lnTo>
                <a:lnTo>
                  <a:pt x="619288" y="1159499"/>
                </a:lnTo>
                <a:lnTo>
                  <a:pt x="618332" y="1158919"/>
                </a:lnTo>
                <a:lnTo>
                  <a:pt x="615947" y="1157182"/>
                </a:lnTo>
                <a:lnTo>
                  <a:pt x="614993" y="1156906"/>
                </a:lnTo>
                <a:lnTo>
                  <a:pt x="614280" y="1157182"/>
                </a:lnTo>
                <a:lnTo>
                  <a:pt x="613803" y="1156906"/>
                </a:lnTo>
                <a:lnTo>
                  <a:pt x="613326" y="1156906"/>
                </a:lnTo>
                <a:lnTo>
                  <a:pt x="613086" y="1156906"/>
                </a:lnTo>
                <a:lnTo>
                  <a:pt x="612132" y="1156326"/>
                </a:lnTo>
                <a:lnTo>
                  <a:pt x="610465" y="1154892"/>
                </a:lnTo>
                <a:lnTo>
                  <a:pt x="609032" y="1154892"/>
                </a:lnTo>
                <a:lnTo>
                  <a:pt x="607840" y="1155471"/>
                </a:lnTo>
                <a:lnTo>
                  <a:pt x="606887" y="1155168"/>
                </a:lnTo>
                <a:lnTo>
                  <a:pt x="605457" y="1154892"/>
                </a:lnTo>
                <a:lnTo>
                  <a:pt x="604026" y="1153734"/>
                </a:lnTo>
                <a:lnTo>
                  <a:pt x="601878" y="1151996"/>
                </a:lnTo>
                <a:lnTo>
                  <a:pt x="599971" y="1150561"/>
                </a:lnTo>
                <a:lnTo>
                  <a:pt x="598540" y="1149403"/>
                </a:lnTo>
                <a:lnTo>
                  <a:pt x="596870" y="1148824"/>
                </a:lnTo>
                <a:lnTo>
                  <a:pt x="596157" y="1148548"/>
                </a:lnTo>
                <a:lnTo>
                  <a:pt x="595440" y="1148548"/>
                </a:lnTo>
                <a:lnTo>
                  <a:pt x="594486" y="1146811"/>
                </a:lnTo>
                <a:lnTo>
                  <a:pt x="594249" y="1146535"/>
                </a:lnTo>
                <a:lnTo>
                  <a:pt x="594249" y="1146231"/>
                </a:lnTo>
                <a:lnTo>
                  <a:pt x="593295" y="1144796"/>
                </a:lnTo>
                <a:lnTo>
                  <a:pt x="593055" y="1144218"/>
                </a:lnTo>
                <a:lnTo>
                  <a:pt x="591865" y="1141321"/>
                </a:lnTo>
                <a:lnTo>
                  <a:pt x="590911" y="1139031"/>
                </a:lnTo>
                <a:lnTo>
                  <a:pt x="589954" y="1137294"/>
                </a:lnTo>
                <a:lnTo>
                  <a:pt x="589717" y="1136135"/>
                </a:lnTo>
                <a:lnTo>
                  <a:pt x="589717" y="1135557"/>
                </a:lnTo>
                <a:lnTo>
                  <a:pt x="589477" y="1134122"/>
                </a:lnTo>
                <a:lnTo>
                  <a:pt x="589240" y="1133542"/>
                </a:lnTo>
                <a:lnTo>
                  <a:pt x="589001" y="1132964"/>
                </a:lnTo>
                <a:lnTo>
                  <a:pt x="588286" y="1131805"/>
                </a:lnTo>
                <a:lnTo>
                  <a:pt x="587570" y="1131225"/>
                </a:lnTo>
                <a:lnTo>
                  <a:pt x="586857" y="1130646"/>
                </a:lnTo>
                <a:lnTo>
                  <a:pt x="586380" y="1130646"/>
                </a:lnTo>
                <a:lnTo>
                  <a:pt x="585663" y="1130950"/>
                </a:lnTo>
                <a:lnTo>
                  <a:pt x="584949" y="1130646"/>
                </a:lnTo>
                <a:lnTo>
                  <a:pt x="584472" y="1130371"/>
                </a:lnTo>
                <a:lnTo>
                  <a:pt x="583995" y="1129792"/>
                </a:lnTo>
                <a:lnTo>
                  <a:pt x="583518" y="1129488"/>
                </a:lnTo>
                <a:lnTo>
                  <a:pt x="583278" y="1129488"/>
                </a:lnTo>
                <a:lnTo>
                  <a:pt x="581611" y="1128329"/>
                </a:lnTo>
                <a:lnTo>
                  <a:pt x="580177" y="1126619"/>
                </a:lnTo>
                <a:lnTo>
                  <a:pt x="577794" y="1124302"/>
                </a:lnTo>
                <a:lnTo>
                  <a:pt x="577080" y="1124302"/>
                </a:lnTo>
                <a:lnTo>
                  <a:pt x="575649" y="1124578"/>
                </a:lnTo>
                <a:lnTo>
                  <a:pt x="575409" y="1124578"/>
                </a:lnTo>
                <a:lnTo>
                  <a:pt x="573741" y="1122261"/>
                </a:lnTo>
                <a:lnTo>
                  <a:pt x="573265" y="1121986"/>
                </a:lnTo>
                <a:lnTo>
                  <a:pt x="571117" y="1119668"/>
                </a:lnTo>
                <a:lnTo>
                  <a:pt x="570877" y="1119392"/>
                </a:lnTo>
                <a:lnTo>
                  <a:pt x="570400" y="1119392"/>
                </a:lnTo>
                <a:lnTo>
                  <a:pt x="569446" y="1119392"/>
                </a:lnTo>
                <a:lnTo>
                  <a:pt x="568494" y="1117930"/>
                </a:lnTo>
                <a:lnTo>
                  <a:pt x="567302" y="1116772"/>
                </a:lnTo>
                <a:lnTo>
                  <a:pt x="566586" y="1116496"/>
                </a:lnTo>
                <a:lnTo>
                  <a:pt x="566109" y="1116496"/>
                </a:lnTo>
                <a:lnTo>
                  <a:pt x="565632" y="1116772"/>
                </a:lnTo>
                <a:lnTo>
                  <a:pt x="565395" y="1117075"/>
                </a:lnTo>
                <a:lnTo>
                  <a:pt x="564918" y="1115917"/>
                </a:lnTo>
                <a:lnTo>
                  <a:pt x="564442" y="1115917"/>
                </a:lnTo>
                <a:lnTo>
                  <a:pt x="564201" y="1115614"/>
                </a:lnTo>
                <a:lnTo>
                  <a:pt x="563248" y="1115338"/>
                </a:lnTo>
                <a:lnTo>
                  <a:pt x="562531" y="1115338"/>
                </a:lnTo>
                <a:lnTo>
                  <a:pt x="561817" y="1115034"/>
                </a:lnTo>
                <a:lnTo>
                  <a:pt x="560863" y="1114758"/>
                </a:lnTo>
                <a:lnTo>
                  <a:pt x="560146" y="1114179"/>
                </a:lnTo>
                <a:lnTo>
                  <a:pt x="559669" y="1113875"/>
                </a:lnTo>
                <a:lnTo>
                  <a:pt x="559433" y="1113875"/>
                </a:lnTo>
                <a:lnTo>
                  <a:pt x="558717" y="1113875"/>
                </a:lnTo>
                <a:lnTo>
                  <a:pt x="557763" y="1112745"/>
                </a:lnTo>
                <a:lnTo>
                  <a:pt x="557525" y="1112441"/>
                </a:lnTo>
                <a:lnTo>
                  <a:pt x="556095" y="1111283"/>
                </a:lnTo>
                <a:lnTo>
                  <a:pt x="555618" y="1111007"/>
                </a:lnTo>
                <a:lnTo>
                  <a:pt x="555378" y="1111283"/>
                </a:lnTo>
                <a:lnTo>
                  <a:pt x="555142" y="1111283"/>
                </a:lnTo>
                <a:lnTo>
                  <a:pt x="554188" y="1111586"/>
                </a:lnTo>
                <a:lnTo>
                  <a:pt x="553471" y="1111283"/>
                </a:lnTo>
                <a:lnTo>
                  <a:pt x="552517" y="1110703"/>
                </a:lnTo>
                <a:lnTo>
                  <a:pt x="552277" y="1110703"/>
                </a:lnTo>
                <a:lnTo>
                  <a:pt x="550609" y="1110428"/>
                </a:lnTo>
                <a:lnTo>
                  <a:pt x="550369" y="1110428"/>
                </a:lnTo>
                <a:lnTo>
                  <a:pt x="550133" y="1110428"/>
                </a:lnTo>
                <a:lnTo>
                  <a:pt x="549656" y="1110428"/>
                </a:lnTo>
                <a:lnTo>
                  <a:pt x="549416" y="1110428"/>
                </a:lnTo>
                <a:lnTo>
                  <a:pt x="549179" y="1110703"/>
                </a:lnTo>
                <a:lnTo>
                  <a:pt x="547986" y="1110428"/>
                </a:lnTo>
                <a:lnTo>
                  <a:pt x="547509" y="1111007"/>
                </a:lnTo>
                <a:lnTo>
                  <a:pt x="547032" y="1111007"/>
                </a:lnTo>
                <a:lnTo>
                  <a:pt x="545842" y="1110703"/>
                </a:lnTo>
                <a:lnTo>
                  <a:pt x="544648" y="1111007"/>
                </a:lnTo>
                <a:lnTo>
                  <a:pt x="543217" y="1111007"/>
                </a:lnTo>
                <a:lnTo>
                  <a:pt x="542740" y="1111007"/>
                </a:lnTo>
                <a:lnTo>
                  <a:pt x="542263" y="1111283"/>
                </a:lnTo>
                <a:lnTo>
                  <a:pt x="541309" y="1111586"/>
                </a:lnTo>
                <a:lnTo>
                  <a:pt x="541546" y="1111862"/>
                </a:lnTo>
                <a:lnTo>
                  <a:pt x="541786" y="1112165"/>
                </a:lnTo>
                <a:lnTo>
                  <a:pt x="540833" y="1112745"/>
                </a:lnTo>
                <a:lnTo>
                  <a:pt x="540356" y="1112745"/>
                </a:lnTo>
                <a:lnTo>
                  <a:pt x="540116" y="1113021"/>
                </a:lnTo>
                <a:lnTo>
                  <a:pt x="539879" y="1113324"/>
                </a:lnTo>
                <a:lnTo>
                  <a:pt x="538925" y="1113875"/>
                </a:lnTo>
                <a:lnTo>
                  <a:pt x="538448" y="1113875"/>
                </a:lnTo>
                <a:lnTo>
                  <a:pt x="537732" y="1113875"/>
                </a:lnTo>
                <a:lnTo>
                  <a:pt x="537255" y="1113875"/>
                </a:lnTo>
                <a:lnTo>
                  <a:pt x="536778" y="1113875"/>
                </a:lnTo>
                <a:lnTo>
                  <a:pt x="536542" y="1113875"/>
                </a:lnTo>
                <a:lnTo>
                  <a:pt x="536302" y="1113600"/>
                </a:lnTo>
                <a:lnTo>
                  <a:pt x="535348" y="1113021"/>
                </a:lnTo>
                <a:lnTo>
                  <a:pt x="535111" y="1113021"/>
                </a:lnTo>
                <a:lnTo>
                  <a:pt x="534871" y="1112745"/>
                </a:lnTo>
                <a:lnTo>
                  <a:pt x="534154" y="1112745"/>
                </a:lnTo>
                <a:lnTo>
                  <a:pt x="533677" y="1112441"/>
                </a:lnTo>
                <a:lnTo>
                  <a:pt x="530102" y="1111007"/>
                </a:lnTo>
                <a:lnTo>
                  <a:pt x="529385" y="1110703"/>
                </a:lnTo>
                <a:lnTo>
                  <a:pt x="528194" y="1110703"/>
                </a:lnTo>
                <a:lnTo>
                  <a:pt x="527717" y="1111007"/>
                </a:lnTo>
                <a:lnTo>
                  <a:pt x="526765" y="1111007"/>
                </a:lnTo>
                <a:lnTo>
                  <a:pt x="525571" y="1110703"/>
                </a:lnTo>
                <a:lnTo>
                  <a:pt x="524377" y="1111007"/>
                </a:lnTo>
                <a:lnTo>
                  <a:pt x="524140" y="1111283"/>
                </a:lnTo>
                <a:lnTo>
                  <a:pt x="523900" y="1111283"/>
                </a:lnTo>
                <a:lnTo>
                  <a:pt x="523663" y="1111862"/>
                </a:lnTo>
                <a:lnTo>
                  <a:pt x="523423" y="1112745"/>
                </a:lnTo>
                <a:lnTo>
                  <a:pt x="522469" y="1112165"/>
                </a:lnTo>
                <a:lnTo>
                  <a:pt x="522233" y="1112165"/>
                </a:lnTo>
                <a:lnTo>
                  <a:pt x="521756" y="1112165"/>
                </a:lnTo>
                <a:lnTo>
                  <a:pt x="521279" y="1112165"/>
                </a:lnTo>
                <a:lnTo>
                  <a:pt x="520085" y="1111862"/>
                </a:lnTo>
                <a:lnTo>
                  <a:pt x="519608" y="1112165"/>
                </a:lnTo>
                <a:lnTo>
                  <a:pt x="519131" y="1111862"/>
                </a:lnTo>
                <a:lnTo>
                  <a:pt x="518655" y="1111283"/>
                </a:lnTo>
                <a:lnTo>
                  <a:pt x="518417" y="1111007"/>
                </a:lnTo>
                <a:lnTo>
                  <a:pt x="517941" y="1110428"/>
                </a:lnTo>
                <a:lnTo>
                  <a:pt x="517225" y="1110428"/>
                </a:lnTo>
                <a:lnTo>
                  <a:pt x="515794" y="1109269"/>
                </a:lnTo>
                <a:lnTo>
                  <a:pt x="515317" y="1108966"/>
                </a:lnTo>
                <a:lnTo>
                  <a:pt x="514840" y="1108690"/>
                </a:lnTo>
                <a:lnTo>
                  <a:pt x="514600" y="1108690"/>
                </a:lnTo>
                <a:lnTo>
                  <a:pt x="514123" y="1108386"/>
                </a:lnTo>
                <a:lnTo>
                  <a:pt x="513646" y="1108386"/>
                </a:lnTo>
                <a:lnTo>
                  <a:pt x="512933" y="1108386"/>
                </a:lnTo>
                <a:lnTo>
                  <a:pt x="511262" y="1108386"/>
                </a:lnTo>
                <a:lnTo>
                  <a:pt x="510548" y="1108386"/>
                </a:lnTo>
                <a:lnTo>
                  <a:pt x="508877" y="1106952"/>
                </a:lnTo>
                <a:lnTo>
                  <a:pt x="507210" y="1106069"/>
                </a:lnTo>
                <a:lnTo>
                  <a:pt x="506734" y="1106373"/>
                </a:lnTo>
                <a:lnTo>
                  <a:pt x="505777" y="1105490"/>
                </a:lnTo>
                <a:lnTo>
                  <a:pt x="504586" y="1104911"/>
                </a:lnTo>
                <a:lnTo>
                  <a:pt x="503393" y="1104636"/>
                </a:lnTo>
                <a:lnTo>
                  <a:pt x="503156" y="1105214"/>
                </a:lnTo>
                <a:lnTo>
                  <a:pt x="502916" y="1105214"/>
                </a:lnTo>
                <a:lnTo>
                  <a:pt x="501962" y="1104636"/>
                </a:lnTo>
                <a:lnTo>
                  <a:pt x="501248" y="1104332"/>
                </a:lnTo>
                <a:lnTo>
                  <a:pt x="499818" y="1104636"/>
                </a:lnTo>
                <a:lnTo>
                  <a:pt x="498625" y="1104636"/>
                </a:lnTo>
                <a:lnTo>
                  <a:pt x="497433" y="1104636"/>
                </a:lnTo>
                <a:lnTo>
                  <a:pt x="497194" y="1104636"/>
                </a:lnTo>
                <a:lnTo>
                  <a:pt x="495523" y="1104911"/>
                </a:lnTo>
                <a:lnTo>
                  <a:pt x="494333" y="1104636"/>
                </a:lnTo>
                <a:lnTo>
                  <a:pt x="491948" y="1103477"/>
                </a:lnTo>
                <a:lnTo>
                  <a:pt x="490277" y="1103173"/>
                </a:lnTo>
                <a:lnTo>
                  <a:pt x="489324" y="1102897"/>
                </a:lnTo>
                <a:lnTo>
                  <a:pt x="488133" y="1102897"/>
                </a:lnTo>
                <a:lnTo>
                  <a:pt x="486940" y="1103173"/>
                </a:lnTo>
                <a:lnTo>
                  <a:pt x="486223" y="1103477"/>
                </a:lnTo>
                <a:lnTo>
                  <a:pt x="485510" y="1103477"/>
                </a:lnTo>
                <a:lnTo>
                  <a:pt x="484556" y="1103477"/>
                </a:lnTo>
                <a:lnTo>
                  <a:pt x="479787" y="1103477"/>
                </a:lnTo>
                <a:lnTo>
                  <a:pt x="479547" y="1103477"/>
                </a:lnTo>
                <a:lnTo>
                  <a:pt x="478833" y="1103477"/>
                </a:lnTo>
                <a:lnTo>
                  <a:pt x="478354" y="1103753"/>
                </a:lnTo>
                <a:lnTo>
                  <a:pt x="475970" y="1103753"/>
                </a:lnTo>
                <a:lnTo>
                  <a:pt x="473108" y="1103753"/>
                </a:lnTo>
                <a:lnTo>
                  <a:pt x="471678" y="1103477"/>
                </a:lnTo>
                <a:lnTo>
                  <a:pt x="471201" y="1103477"/>
                </a:lnTo>
                <a:lnTo>
                  <a:pt x="470964" y="1103753"/>
                </a:lnTo>
                <a:lnTo>
                  <a:pt x="468577" y="1104332"/>
                </a:lnTo>
                <a:lnTo>
                  <a:pt x="467147" y="1104636"/>
                </a:lnTo>
                <a:lnTo>
                  <a:pt x="466910" y="1104911"/>
                </a:lnTo>
                <a:lnTo>
                  <a:pt x="466433" y="1104911"/>
                </a:lnTo>
                <a:lnTo>
                  <a:pt x="465479" y="1105214"/>
                </a:lnTo>
                <a:lnTo>
                  <a:pt x="465002" y="1105214"/>
                </a:lnTo>
                <a:lnTo>
                  <a:pt x="463571" y="1105214"/>
                </a:lnTo>
                <a:lnTo>
                  <a:pt x="459039" y="1105490"/>
                </a:lnTo>
                <a:lnTo>
                  <a:pt x="457847" y="1105793"/>
                </a:lnTo>
                <a:lnTo>
                  <a:pt x="457370" y="1106069"/>
                </a:lnTo>
                <a:lnTo>
                  <a:pt x="456656" y="1106373"/>
                </a:lnTo>
                <a:lnTo>
                  <a:pt x="454985" y="1106069"/>
                </a:lnTo>
                <a:lnTo>
                  <a:pt x="453795" y="1106649"/>
                </a:lnTo>
                <a:lnTo>
                  <a:pt x="453554" y="1107228"/>
                </a:lnTo>
                <a:lnTo>
                  <a:pt x="452841" y="1106952"/>
                </a:lnTo>
                <a:lnTo>
                  <a:pt x="452364" y="1106373"/>
                </a:lnTo>
                <a:lnTo>
                  <a:pt x="451647" y="1106649"/>
                </a:lnTo>
                <a:lnTo>
                  <a:pt x="451170" y="1103753"/>
                </a:lnTo>
                <a:lnTo>
                  <a:pt x="450933" y="1102897"/>
                </a:lnTo>
                <a:lnTo>
                  <a:pt x="450456" y="1102014"/>
                </a:lnTo>
                <a:lnTo>
                  <a:pt x="449739" y="1101436"/>
                </a:lnTo>
                <a:lnTo>
                  <a:pt x="449262" y="1100580"/>
                </a:lnTo>
                <a:lnTo>
                  <a:pt x="449023" y="1100001"/>
                </a:lnTo>
                <a:lnTo>
                  <a:pt x="448547" y="1100001"/>
                </a:lnTo>
                <a:lnTo>
                  <a:pt x="448070" y="1098264"/>
                </a:lnTo>
                <a:lnTo>
                  <a:pt x="447833" y="1097684"/>
                </a:lnTo>
                <a:lnTo>
                  <a:pt x="446879" y="1096222"/>
                </a:lnTo>
                <a:lnTo>
                  <a:pt x="445448" y="1095064"/>
                </a:lnTo>
                <a:lnTo>
                  <a:pt x="443541" y="1093629"/>
                </a:lnTo>
                <a:lnTo>
                  <a:pt x="442110" y="1093327"/>
                </a:lnTo>
                <a:lnTo>
                  <a:pt x="440677" y="1092471"/>
                </a:lnTo>
                <a:lnTo>
                  <a:pt x="439009" y="1091312"/>
                </a:lnTo>
                <a:lnTo>
                  <a:pt x="435908" y="1091312"/>
                </a:lnTo>
                <a:lnTo>
                  <a:pt x="435431" y="1091892"/>
                </a:lnTo>
                <a:lnTo>
                  <a:pt x="434241" y="1091892"/>
                </a:lnTo>
                <a:lnTo>
                  <a:pt x="433047" y="1091009"/>
                </a:lnTo>
                <a:lnTo>
                  <a:pt x="432570" y="1090733"/>
                </a:lnTo>
                <a:lnTo>
                  <a:pt x="432333" y="1090429"/>
                </a:lnTo>
                <a:lnTo>
                  <a:pt x="432333" y="1089851"/>
                </a:lnTo>
                <a:lnTo>
                  <a:pt x="432093" y="1089271"/>
                </a:lnTo>
                <a:lnTo>
                  <a:pt x="431616" y="1088692"/>
                </a:lnTo>
                <a:lnTo>
                  <a:pt x="431139" y="1088692"/>
                </a:lnTo>
                <a:lnTo>
                  <a:pt x="431139" y="1088416"/>
                </a:lnTo>
                <a:lnTo>
                  <a:pt x="431616" y="1088112"/>
                </a:lnTo>
                <a:lnTo>
                  <a:pt x="431616" y="1086955"/>
                </a:lnTo>
                <a:lnTo>
                  <a:pt x="432093" y="1086679"/>
                </a:lnTo>
                <a:lnTo>
                  <a:pt x="432093" y="1085520"/>
                </a:lnTo>
                <a:lnTo>
                  <a:pt x="431856" y="1085216"/>
                </a:lnTo>
                <a:lnTo>
                  <a:pt x="431856" y="1084637"/>
                </a:lnTo>
                <a:lnTo>
                  <a:pt x="432333" y="1084637"/>
                </a:lnTo>
                <a:lnTo>
                  <a:pt x="434001" y="1080583"/>
                </a:lnTo>
                <a:lnTo>
                  <a:pt x="436625" y="1072170"/>
                </a:lnTo>
                <a:lnTo>
                  <a:pt x="436625" y="1070707"/>
                </a:lnTo>
                <a:lnTo>
                  <a:pt x="436625" y="1070128"/>
                </a:lnTo>
                <a:lnTo>
                  <a:pt x="435908" y="1069549"/>
                </a:lnTo>
                <a:lnTo>
                  <a:pt x="435671" y="1068391"/>
                </a:lnTo>
                <a:lnTo>
                  <a:pt x="435431" y="1068115"/>
                </a:lnTo>
                <a:lnTo>
                  <a:pt x="435195" y="1067811"/>
                </a:lnTo>
                <a:lnTo>
                  <a:pt x="435195" y="1067535"/>
                </a:lnTo>
                <a:lnTo>
                  <a:pt x="435195" y="1067232"/>
                </a:lnTo>
                <a:lnTo>
                  <a:pt x="434478" y="1066377"/>
                </a:lnTo>
                <a:lnTo>
                  <a:pt x="433764" y="1066074"/>
                </a:lnTo>
                <a:lnTo>
                  <a:pt x="433524" y="1064915"/>
                </a:lnTo>
                <a:lnTo>
                  <a:pt x="433047" y="1064033"/>
                </a:lnTo>
                <a:lnTo>
                  <a:pt x="432570" y="1063756"/>
                </a:lnTo>
                <a:lnTo>
                  <a:pt x="432810" y="1062019"/>
                </a:lnTo>
                <a:lnTo>
                  <a:pt x="433287" y="1060557"/>
                </a:lnTo>
                <a:lnTo>
                  <a:pt x="433764" y="1059978"/>
                </a:lnTo>
                <a:lnTo>
                  <a:pt x="434241" y="1058515"/>
                </a:lnTo>
                <a:lnTo>
                  <a:pt x="434955" y="1055041"/>
                </a:lnTo>
                <a:lnTo>
                  <a:pt x="435671" y="1051537"/>
                </a:lnTo>
                <a:lnTo>
                  <a:pt x="435671" y="1049220"/>
                </a:lnTo>
                <a:lnTo>
                  <a:pt x="434955" y="1048062"/>
                </a:lnTo>
                <a:lnTo>
                  <a:pt x="433764" y="1047482"/>
                </a:lnTo>
                <a:lnTo>
                  <a:pt x="433524" y="1047179"/>
                </a:lnTo>
                <a:lnTo>
                  <a:pt x="432333" y="1046323"/>
                </a:lnTo>
                <a:lnTo>
                  <a:pt x="432333" y="1044862"/>
                </a:lnTo>
                <a:lnTo>
                  <a:pt x="432093" y="1044558"/>
                </a:lnTo>
                <a:lnTo>
                  <a:pt x="431856" y="1044283"/>
                </a:lnTo>
                <a:lnTo>
                  <a:pt x="431377" y="1043400"/>
                </a:lnTo>
                <a:lnTo>
                  <a:pt x="430662" y="1043400"/>
                </a:lnTo>
                <a:lnTo>
                  <a:pt x="430186" y="1043400"/>
                </a:lnTo>
                <a:lnTo>
                  <a:pt x="429470" y="1043400"/>
                </a:lnTo>
                <a:lnTo>
                  <a:pt x="428755" y="1043096"/>
                </a:lnTo>
                <a:lnTo>
                  <a:pt x="428516" y="1043096"/>
                </a:lnTo>
                <a:lnTo>
                  <a:pt x="428755" y="1042820"/>
                </a:lnTo>
                <a:lnTo>
                  <a:pt x="428755" y="1042242"/>
                </a:lnTo>
                <a:lnTo>
                  <a:pt x="428993" y="1042242"/>
                </a:lnTo>
                <a:lnTo>
                  <a:pt x="429470" y="1040503"/>
                </a:lnTo>
                <a:lnTo>
                  <a:pt x="429470" y="1039620"/>
                </a:lnTo>
                <a:lnTo>
                  <a:pt x="429232" y="1039317"/>
                </a:lnTo>
                <a:lnTo>
                  <a:pt x="429470" y="1038738"/>
                </a:lnTo>
                <a:lnTo>
                  <a:pt x="429709" y="1038462"/>
                </a:lnTo>
                <a:lnTo>
                  <a:pt x="429947" y="1037276"/>
                </a:lnTo>
                <a:lnTo>
                  <a:pt x="431139" y="1033497"/>
                </a:lnTo>
                <a:lnTo>
                  <a:pt x="431139" y="1032918"/>
                </a:lnTo>
                <a:lnTo>
                  <a:pt x="432093" y="1029139"/>
                </a:lnTo>
                <a:lnTo>
                  <a:pt x="433047" y="1024753"/>
                </a:lnTo>
                <a:lnTo>
                  <a:pt x="433287" y="1020974"/>
                </a:lnTo>
                <a:lnTo>
                  <a:pt x="433287" y="1018354"/>
                </a:lnTo>
                <a:lnTo>
                  <a:pt x="433287" y="1015430"/>
                </a:lnTo>
                <a:lnTo>
                  <a:pt x="433287" y="1015154"/>
                </a:lnTo>
                <a:lnTo>
                  <a:pt x="433047" y="1014850"/>
                </a:lnTo>
                <a:lnTo>
                  <a:pt x="432810" y="1013113"/>
                </a:lnTo>
                <a:lnTo>
                  <a:pt x="432810" y="1012506"/>
                </a:lnTo>
                <a:lnTo>
                  <a:pt x="432810" y="1012230"/>
                </a:lnTo>
                <a:lnTo>
                  <a:pt x="432570" y="1012230"/>
                </a:lnTo>
                <a:lnTo>
                  <a:pt x="432570" y="1011928"/>
                </a:lnTo>
                <a:lnTo>
                  <a:pt x="432570" y="1011652"/>
                </a:lnTo>
                <a:lnTo>
                  <a:pt x="432333" y="1011348"/>
                </a:lnTo>
                <a:lnTo>
                  <a:pt x="431616" y="1009886"/>
                </a:lnTo>
                <a:lnTo>
                  <a:pt x="430900" y="1008727"/>
                </a:lnTo>
                <a:lnTo>
                  <a:pt x="430423" y="1008424"/>
                </a:lnTo>
                <a:lnTo>
                  <a:pt x="429709" y="1007845"/>
                </a:lnTo>
                <a:lnTo>
                  <a:pt x="428993" y="1008148"/>
                </a:lnTo>
                <a:lnTo>
                  <a:pt x="428279" y="1008148"/>
                </a:lnTo>
                <a:lnTo>
                  <a:pt x="428039" y="1007845"/>
                </a:lnTo>
                <a:lnTo>
                  <a:pt x="427562" y="1007266"/>
                </a:lnTo>
                <a:lnTo>
                  <a:pt x="427325" y="1007266"/>
                </a:lnTo>
                <a:lnTo>
                  <a:pt x="427085" y="1007266"/>
                </a:lnTo>
                <a:lnTo>
                  <a:pt x="426848" y="1006962"/>
                </a:lnTo>
                <a:lnTo>
                  <a:pt x="426131" y="1006383"/>
                </a:lnTo>
                <a:lnTo>
                  <a:pt x="425418" y="1005500"/>
                </a:lnTo>
                <a:lnTo>
                  <a:pt x="424941" y="1005225"/>
                </a:lnTo>
                <a:lnTo>
                  <a:pt x="424464" y="1004921"/>
                </a:lnTo>
                <a:lnTo>
                  <a:pt x="423987" y="1004921"/>
                </a:lnTo>
                <a:lnTo>
                  <a:pt x="423747" y="1004921"/>
                </a:lnTo>
                <a:lnTo>
                  <a:pt x="423510" y="1004921"/>
                </a:lnTo>
                <a:lnTo>
                  <a:pt x="423270" y="1004921"/>
                </a:lnTo>
                <a:lnTo>
                  <a:pt x="422316" y="1004921"/>
                </a:lnTo>
                <a:lnTo>
                  <a:pt x="421362" y="1004342"/>
                </a:lnTo>
                <a:lnTo>
                  <a:pt x="420886" y="1004342"/>
                </a:lnTo>
                <a:lnTo>
                  <a:pt x="419693" y="1004645"/>
                </a:lnTo>
                <a:lnTo>
                  <a:pt x="418978" y="1004921"/>
                </a:lnTo>
                <a:lnTo>
                  <a:pt x="418739" y="1005803"/>
                </a:lnTo>
                <a:lnTo>
                  <a:pt x="418978" y="1006962"/>
                </a:lnTo>
                <a:lnTo>
                  <a:pt x="418502" y="1006962"/>
                </a:lnTo>
                <a:lnTo>
                  <a:pt x="417308" y="1006383"/>
                </a:lnTo>
                <a:lnTo>
                  <a:pt x="416355" y="1005803"/>
                </a:lnTo>
                <a:lnTo>
                  <a:pt x="415401" y="1004645"/>
                </a:lnTo>
                <a:lnTo>
                  <a:pt x="414924" y="1004342"/>
                </a:lnTo>
                <a:lnTo>
                  <a:pt x="414447" y="1004342"/>
                </a:lnTo>
                <a:lnTo>
                  <a:pt x="413970" y="1004066"/>
                </a:lnTo>
                <a:lnTo>
                  <a:pt x="413256" y="1003459"/>
                </a:lnTo>
                <a:lnTo>
                  <a:pt x="409678" y="1001722"/>
                </a:lnTo>
                <a:lnTo>
                  <a:pt x="408485" y="1000839"/>
                </a:lnTo>
                <a:lnTo>
                  <a:pt x="407531" y="1000563"/>
                </a:lnTo>
                <a:lnTo>
                  <a:pt x="406578" y="998798"/>
                </a:lnTo>
                <a:lnTo>
                  <a:pt x="405864" y="998798"/>
                </a:lnTo>
                <a:lnTo>
                  <a:pt x="405387" y="998218"/>
                </a:lnTo>
                <a:lnTo>
                  <a:pt x="405387" y="997915"/>
                </a:lnTo>
                <a:lnTo>
                  <a:pt x="404910" y="997032"/>
                </a:lnTo>
                <a:lnTo>
                  <a:pt x="403956" y="996176"/>
                </a:lnTo>
                <a:lnTo>
                  <a:pt x="403716" y="995873"/>
                </a:lnTo>
                <a:lnTo>
                  <a:pt x="402763" y="994715"/>
                </a:lnTo>
                <a:lnTo>
                  <a:pt x="402763" y="993832"/>
                </a:lnTo>
                <a:lnTo>
                  <a:pt x="402523" y="993529"/>
                </a:lnTo>
                <a:lnTo>
                  <a:pt x="402763" y="993253"/>
                </a:lnTo>
                <a:lnTo>
                  <a:pt x="402999" y="993253"/>
                </a:lnTo>
                <a:lnTo>
                  <a:pt x="402999" y="992950"/>
                </a:lnTo>
                <a:lnTo>
                  <a:pt x="402999" y="992067"/>
                </a:lnTo>
                <a:lnTo>
                  <a:pt x="402763" y="991488"/>
                </a:lnTo>
                <a:lnTo>
                  <a:pt x="402999" y="990908"/>
                </a:lnTo>
                <a:lnTo>
                  <a:pt x="403476" y="991212"/>
                </a:lnTo>
                <a:lnTo>
                  <a:pt x="403716" y="990605"/>
                </a:lnTo>
                <a:lnTo>
                  <a:pt x="403716" y="989751"/>
                </a:lnTo>
                <a:lnTo>
                  <a:pt x="404670" y="988288"/>
                </a:lnTo>
                <a:lnTo>
                  <a:pt x="405147" y="986522"/>
                </a:lnTo>
                <a:lnTo>
                  <a:pt x="406101" y="983598"/>
                </a:lnTo>
                <a:lnTo>
                  <a:pt x="406578" y="981254"/>
                </a:lnTo>
                <a:lnTo>
                  <a:pt x="406578" y="980675"/>
                </a:lnTo>
                <a:lnTo>
                  <a:pt x="406818" y="979793"/>
                </a:lnTo>
                <a:lnTo>
                  <a:pt x="406818" y="978910"/>
                </a:lnTo>
                <a:lnTo>
                  <a:pt x="406341" y="978910"/>
                </a:lnTo>
                <a:lnTo>
                  <a:pt x="406101" y="978634"/>
                </a:lnTo>
                <a:lnTo>
                  <a:pt x="405864" y="978634"/>
                </a:lnTo>
                <a:lnTo>
                  <a:pt x="405864" y="977751"/>
                </a:lnTo>
                <a:lnTo>
                  <a:pt x="405864" y="977173"/>
                </a:lnTo>
                <a:lnTo>
                  <a:pt x="406341" y="977447"/>
                </a:lnTo>
                <a:lnTo>
                  <a:pt x="406341" y="977173"/>
                </a:lnTo>
                <a:lnTo>
                  <a:pt x="406578" y="976565"/>
                </a:lnTo>
                <a:lnTo>
                  <a:pt x="406341" y="974220"/>
                </a:lnTo>
                <a:lnTo>
                  <a:pt x="406101" y="973366"/>
                </a:lnTo>
                <a:lnTo>
                  <a:pt x="405864" y="972759"/>
                </a:lnTo>
                <a:lnTo>
                  <a:pt x="405624" y="972179"/>
                </a:lnTo>
                <a:lnTo>
                  <a:pt x="405387" y="971903"/>
                </a:lnTo>
                <a:lnTo>
                  <a:pt x="405387" y="971600"/>
                </a:lnTo>
                <a:lnTo>
                  <a:pt x="404193" y="968952"/>
                </a:lnTo>
                <a:lnTo>
                  <a:pt x="403716" y="968373"/>
                </a:lnTo>
                <a:lnTo>
                  <a:pt x="402763" y="967214"/>
                </a:lnTo>
                <a:lnTo>
                  <a:pt x="402286" y="967214"/>
                </a:lnTo>
                <a:lnTo>
                  <a:pt x="401569" y="966332"/>
                </a:lnTo>
                <a:lnTo>
                  <a:pt x="401093" y="966608"/>
                </a:lnTo>
                <a:lnTo>
                  <a:pt x="400616" y="966332"/>
                </a:lnTo>
                <a:lnTo>
                  <a:pt x="400139" y="966608"/>
                </a:lnTo>
                <a:lnTo>
                  <a:pt x="399185" y="966608"/>
                </a:lnTo>
                <a:lnTo>
                  <a:pt x="397755" y="966608"/>
                </a:lnTo>
                <a:lnTo>
                  <a:pt x="397041" y="966608"/>
                </a:lnTo>
                <a:lnTo>
                  <a:pt x="396564" y="966608"/>
                </a:lnTo>
                <a:lnTo>
                  <a:pt x="396087" y="965752"/>
                </a:lnTo>
                <a:lnTo>
                  <a:pt x="394416" y="964870"/>
                </a:lnTo>
                <a:lnTo>
                  <a:pt x="393699" y="964870"/>
                </a:lnTo>
                <a:lnTo>
                  <a:pt x="392746" y="964870"/>
                </a:lnTo>
                <a:lnTo>
                  <a:pt x="391555" y="964290"/>
                </a:lnTo>
                <a:lnTo>
                  <a:pt x="391078" y="964870"/>
                </a:lnTo>
                <a:lnTo>
                  <a:pt x="390601" y="964870"/>
                </a:lnTo>
                <a:lnTo>
                  <a:pt x="389885" y="963988"/>
                </a:lnTo>
                <a:lnTo>
                  <a:pt x="388455" y="962222"/>
                </a:lnTo>
                <a:lnTo>
                  <a:pt x="387978" y="961339"/>
                </a:lnTo>
                <a:lnTo>
                  <a:pt x="387501" y="961339"/>
                </a:lnTo>
                <a:lnTo>
                  <a:pt x="387264" y="960759"/>
                </a:lnTo>
                <a:lnTo>
                  <a:pt x="386787" y="960759"/>
                </a:lnTo>
                <a:lnTo>
                  <a:pt x="386310" y="960181"/>
                </a:lnTo>
                <a:lnTo>
                  <a:pt x="385593" y="959298"/>
                </a:lnTo>
                <a:lnTo>
                  <a:pt x="385593" y="958995"/>
                </a:lnTo>
                <a:lnTo>
                  <a:pt x="385593" y="958719"/>
                </a:lnTo>
                <a:lnTo>
                  <a:pt x="385116" y="958415"/>
                </a:lnTo>
                <a:lnTo>
                  <a:pt x="384880" y="958112"/>
                </a:lnTo>
                <a:lnTo>
                  <a:pt x="384399" y="958112"/>
                </a:lnTo>
                <a:lnTo>
                  <a:pt x="384163" y="957836"/>
                </a:lnTo>
                <a:lnTo>
                  <a:pt x="382255" y="955767"/>
                </a:lnTo>
                <a:lnTo>
                  <a:pt x="381538" y="954884"/>
                </a:lnTo>
                <a:lnTo>
                  <a:pt x="381061" y="954305"/>
                </a:lnTo>
                <a:lnTo>
                  <a:pt x="380585" y="953726"/>
                </a:lnTo>
                <a:lnTo>
                  <a:pt x="380347" y="953422"/>
                </a:lnTo>
                <a:lnTo>
                  <a:pt x="380108" y="953422"/>
                </a:lnTo>
                <a:lnTo>
                  <a:pt x="379632" y="952844"/>
                </a:lnTo>
                <a:lnTo>
                  <a:pt x="379394" y="952264"/>
                </a:lnTo>
                <a:lnTo>
                  <a:pt x="379155" y="952264"/>
                </a:lnTo>
                <a:lnTo>
                  <a:pt x="379155" y="951961"/>
                </a:lnTo>
                <a:lnTo>
                  <a:pt x="378917" y="951685"/>
                </a:lnTo>
                <a:lnTo>
                  <a:pt x="378917" y="951381"/>
                </a:lnTo>
                <a:lnTo>
                  <a:pt x="379155" y="951078"/>
                </a:lnTo>
                <a:lnTo>
                  <a:pt x="378678" y="950499"/>
                </a:lnTo>
                <a:lnTo>
                  <a:pt x="378201" y="949616"/>
                </a:lnTo>
                <a:lnTo>
                  <a:pt x="377964" y="949313"/>
                </a:lnTo>
                <a:lnTo>
                  <a:pt x="377964" y="949037"/>
                </a:lnTo>
                <a:lnTo>
                  <a:pt x="377724" y="948457"/>
                </a:lnTo>
                <a:lnTo>
                  <a:pt x="377487" y="948457"/>
                </a:lnTo>
                <a:lnTo>
                  <a:pt x="377247" y="948154"/>
                </a:lnTo>
                <a:lnTo>
                  <a:pt x="377010" y="947850"/>
                </a:lnTo>
                <a:lnTo>
                  <a:pt x="377010" y="947574"/>
                </a:lnTo>
                <a:lnTo>
                  <a:pt x="376770" y="947271"/>
                </a:lnTo>
                <a:lnTo>
                  <a:pt x="376533" y="946086"/>
                </a:lnTo>
                <a:lnTo>
                  <a:pt x="376293" y="945810"/>
                </a:lnTo>
                <a:lnTo>
                  <a:pt x="375580" y="944927"/>
                </a:lnTo>
                <a:lnTo>
                  <a:pt x="375099" y="944927"/>
                </a:lnTo>
                <a:lnTo>
                  <a:pt x="374386" y="944347"/>
                </a:lnTo>
                <a:lnTo>
                  <a:pt x="373909" y="943162"/>
                </a:lnTo>
                <a:lnTo>
                  <a:pt x="373669" y="942858"/>
                </a:lnTo>
                <a:lnTo>
                  <a:pt x="371761" y="940238"/>
                </a:lnTo>
                <a:lnTo>
                  <a:pt x="370571" y="939355"/>
                </a:lnTo>
                <a:lnTo>
                  <a:pt x="369855" y="939355"/>
                </a:lnTo>
                <a:lnTo>
                  <a:pt x="369378" y="939052"/>
                </a:lnTo>
                <a:lnTo>
                  <a:pt x="368424" y="939355"/>
                </a:lnTo>
                <a:lnTo>
                  <a:pt x="368664" y="940238"/>
                </a:lnTo>
                <a:lnTo>
                  <a:pt x="368424" y="940238"/>
                </a:lnTo>
                <a:lnTo>
                  <a:pt x="367947" y="939935"/>
                </a:lnTo>
                <a:lnTo>
                  <a:pt x="367710" y="939052"/>
                </a:lnTo>
                <a:lnTo>
                  <a:pt x="366993" y="939052"/>
                </a:lnTo>
                <a:lnTo>
                  <a:pt x="366516" y="938472"/>
                </a:lnTo>
                <a:lnTo>
                  <a:pt x="365323" y="937865"/>
                </a:lnTo>
                <a:lnTo>
                  <a:pt x="363415" y="937865"/>
                </a:lnTo>
                <a:lnTo>
                  <a:pt x="362224" y="936982"/>
                </a:lnTo>
                <a:lnTo>
                  <a:pt x="361031" y="936128"/>
                </a:lnTo>
                <a:lnTo>
                  <a:pt x="360555" y="936128"/>
                </a:lnTo>
                <a:lnTo>
                  <a:pt x="359601" y="935824"/>
                </a:lnTo>
                <a:lnTo>
                  <a:pt x="359363" y="935824"/>
                </a:lnTo>
                <a:lnTo>
                  <a:pt x="358647" y="935521"/>
                </a:lnTo>
                <a:lnTo>
                  <a:pt x="358410" y="936128"/>
                </a:lnTo>
                <a:lnTo>
                  <a:pt x="358170" y="935824"/>
                </a:lnTo>
                <a:lnTo>
                  <a:pt x="357933" y="934362"/>
                </a:lnTo>
                <a:lnTo>
                  <a:pt x="357693" y="932597"/>
                </a:lnTo>
                <a:lnTo>
                  <a:pt x="356980" y="931411"/>
                </a:lnTo>
                <a:lnTo>
                  <a:pt x="356023" y="930529"/>
                </a:lnTo>
                <a:lnTo>
                  <a:pt x="354832" y="929066"/>
                </a:lnTo>
                <a:lnTo>
                  <a:pt x="355069" y="928487"/>
                </a:lnTo>
                <a:lnTo>
                  <a:pt x="355069" y="927880"/>
                </a:lnTo>
                <a:lnTo>
                  <a:pt x="354832" y="927604"/>
                </a:lnTo>
                <a:lnTo>
                  <a:pt x="354592" y="927301"/>
                </a:lnTo>
                <a:lnTo>
                  <a:pt x="354355" y="926997"/>
                </a:lnTo>
                <a:lnTo>
                  <a:pt x="354592" y="926722"/>
                </a:lnTo>
                <a:lnTo>
                  <a:pt x="354592" y="925536"/>
                </a:lnTo>
                <a:lnTo>
                  <a:pt x="354355" y="924653"/>
                </a:lnTo>
                <a:lnTo>
                  <a:pt x="354592" y="923466"/>
                </a:lnTo>
                <a:lnTo>
                  <a:pt x="354115" y="922888"/>
                </a:lnTo>
                <a:lnTo>
                  <a:pt x="353401" y="922888"/>
                </a:lnTo>
                <a:lnTo>
                  <a:pt x="353161" y="922585"/>
                </a:lnTo>
                <a:lnTo>
                  <a:pt x="353638" y="922309"/>
                </a:lnTo>
                <a:lnTo>
                  <a:pt x="353638" y="921122"/>
                </a:lnTo>
                <a:lnTo>
                  <a:pt x="352924" y="919937"/>
                </a:lnTo>
                <a:lnTo>
                  <a:pt x="352684" y="919357"/>
                </a:lnTo>
                <a:lnTo>
                  <a:pt x="351254" y="917591"/>
                </a:lnTo>
                <a:lnTo>
                  <a:pt x="350063" y="916130"/>
                </a:lnTo>
                <a:lnTo>
                  <a:pt x="349109" y="915523"/>
                </a:lnTo>
                <a:lnTo>
                  <a:pt x="348393" y="915247"/>
                </a:lnTo>
                <a:lnTo>
                  <a:pt x="348156" y="915247"/>
                </a:lnTo>
                <a:lnTo>
                  <a:pt x="347916" y="915247"/>
                </a:lnTo>
                <a:lnTo>
                  <a:pt x="347916" y="914640"/>
                </a:lnTo>
                <a:lnTo>
                  <a:pt x="347200" y="914061"/>
                </a:lnTo>
                <a:lnTo>
                  <a:pt x="346486" y="913481"/>
                </a:lnTo>
                <a:lnTo>
                  <a:pt x="346009" y="912875"/>
                </a:lnTo>
                <a:lnTo>
                  <a:pt x="344815" y="911413"/>
                </a:lnTo>
                <a:lnTo>
                  <a:pt x="344815" y="911109"/>
                </a:lnTo>
                <a:lnTo>
                  <a:pt x="344338" y="910530"/>
                </a:lnTo>
                <a:lnTo>
                  <a:pt x="344101" y="910226"/>
                </a:lnTo>
                <a:lnTo>
                  <a:pt x="343624" y="909345"/>
                </a:lnTo>
                <a:lnTo>
                  <a:pt x="343624" y="909069"/>
                </a:lnTo>
                <a:lnTo>
                  <a:pt x="342907" y="908765"/>
                </a:lnTo>
                <a:lnTo>
                  <a:pt x="341954" y="908462"/>
                </a:lnTo>
                <a:lnTo>
                  <a:pt x="340524" y="907303"/>
                </a:lnTo>
                <a:lnTo>
                  <a:pt x="339093" y="905538"/>
                </a:lnTo>
                <a:lnTo>
                  <a:pt x="338380" y="905234"/>
                </a:lnTo>
                <a:lnTo>
                  <a:pt x="337900" y="904655"/>
                </a:lnTo>
                <a:lnTo>
                  <a:pt x="337663" y="904351"/>
                </a:lnTo>
                <a:lnTo>
                  <a:pt x="337900" y="904048"/>
                </a:lnTo>
                <a:lnTo>
                  <a:pt x="337900" y="903772"/>
                </a:lnTo>
                <a:lnTo>
                  <a:pt x="338140" y="903165"/>
                </a:lnTo>
                <a:lnTo>
                  <a:pt x="337663" y="902862"/>
                </a:lnTo>
                <a:lnTo>
                  <a:pt x="337663" y="901980"/>
                </a:lnTo>
                <a:lnTo>
                  <a:pt x="337186" y="901097"/>
                </a:lnTo>
                <a:lnTo>
                  <a:pt x="336946" y="900821"/>
                </a:lnTo>
                <a:lnTo>
                  <a:pt x="336709" y="900214"/>
                </a:lnTo>
                <a:lnTo>
                  <a:pt x="336469" y="899939"/>
                </a:lnTo>
                <a:lnTo>
                  <a:pt x="336946" y="899634"/>
                </a:lnTo>
                <a:lnTo>
                  <a:pt x="337186" y="899331"/>
                </a:lnTo>
                <a:lnTo>
                  <a:pt x="336946" y="898752"/>
                </a:lnTo>
                <a:lnTo>
                  <a:pt x="336232" y="898173"/>
                </a:lnTo>
                <a:lnTo>
                  <a:pt x="336232" y="897870"/>
                </a:lnTo>
                <a:lnTo>
                  <a:pt x="336232" y="896987"/>
                </a:lnTo>
                <a:lnTo>
                  <a:pt x="335755" y="896105"/>
                </a:lnTo>
                <a:lnTo>
                  <a:pt x="335755" y="895801"/>
                </a:lnTo>
                <a:lnTo>
                  <a:pt x="335755" y="895497"/>
                </a:lnTo>
                <a:lnTo>
                  <a:pt x="335515" y="895222"/>
                </a:lnTo>
                <a:lnTo>
                  <a:pt x="335278" y="894339"/>
                </a:lnTo>
                <a:lnTo>
                  <a:pt x="335278" y="894035"/>
                </a:lnTo>
                <a:lnTo>
                  <a:pt x="335278" y="893456"/>
                </a:lnTo>
                <a:lnTo>
                  <a:pt x="335278" y="892849"/>
                </a:lnTo>
                <a:lnTo>
                  <a:pt x="334561" y="891084"/>
                </a:lnTo>
                <a:lnTo>
                  <a:pt x="333848" y="890201"/>
                </a:lnTo>
                <a:lnTo>
                  <a:pt x="333371" y="888436"/>
                </a:lnTo>
                <a:lnTo>
                  <a:pt x="333131" y="888436"/>
                </a:lnTo>
                <a:lnTo>
                  <a:pt x="332177" y="887553"/>
                </a:lnTo>
                <a:lnTo>
                  <a:pt x="330746" y="886946"/>
                </a:lnTo>
                <a:lnTo>
                  <a:pt x="330509" y="886946"/>
                </a:lnTo>
                <a:lnTo>
                  <a:pt x="330032" y="886367"/>
                </a:lnTo>
                <a:lnTo>
                  <a:pt x="329079" y="886367"/>
                </a:lnTo>
                <a:lnTo>
                  <a:pt x="328840" y="886367"/>
                </a:lnTo>
                <a:lnTo>
                  <a:pt x="327646" y="885789"/>
                </a:lnTo>
                <a:lnTo>
                  <a:pt x="327409" y="885789"/>
                </a:lnTo>
                <a:lnTo>
                  <a:pt x="326455" y="885484"/>
                </a:lnTo>
                <a:lnTo>
                  <a:pt x="325738" y="885789"/>
                </a:lnTo>
                <a:lnTo>
                  <a:pt x="325024" y="884906"/>
                </a:lnTo>
                <a:lnTo>
                  <a:pt x="324071" y="882836"/>
                </a:lnTo>
                <a:lnTo>
                  <a:pt x="323354" y="881651"/>
                </a:lnTo>
                <a:lnTo>
                  <a:pt x="323117" y="881346"/>
                </a:lnTo>
                <a:lnTo>
                  <a:pt x="323354" y="880768"/>
                </a:lnTo>
                <a:lnTo>
                  <a:pt x="322877" y="880464"/>
                </a:lnTo>
                <a:lnTo>
                  <a:pt x="322877" y="879278"/>
                </a:lnTo>
                <a:lnTo>
                  <a:pt x="322400" y="878699"/>
                </a:lnTo>
                <a:lnTo>
                  <a:pt x="321446" y="878395"/>
                </a:lnTo>
                <a:lnTo>
                  <a:pt x="320969" y="877513"/>
                </a:lnTo>
                <a:lnTo>
                  <a:pt x="320493" y="876934"/>
                </a:lnTo>
                <a:lnTo>
                  <a:pt x="320017" y="876327"/>
                </a:lnTo>
                <a:lnTo>
                  <a:pt x="320017" y="876023"/>
                </a:lnTo>
                <a:lnTo>
                  <a:pt x="319540" y="874258"/>
                </a:lnTo>
                <a:lnTo>
                  <a:pt x="319063" y="873376"/>
                </a:lnTo>
                <a:lnTo>
                  <a:pt x="318586" y="872796"/>
                </a:lnTo>
                <a:lnTo>
                  <a:pt x="318586" y="872493"/>
                </a:lnTo>
                <a:lnTo>
                  <a:pt x="318346" y="872493"/>
                </a:lnTo>
                <a:lnTo>
                  <a:pt x="318346" y="872189"/>
                </a:lnTo>
                <a:lnTo>
                  <a:pt x="318346" y="871913"/>
                </a:lnTo>
                <a:lnTo>
                  <a:pt x="316915" y="870424"/>
                </a:lnTo>
                <a:lnTo>
                  <a:pt x="316438" y="869541"/>
                </a:lnTo>
                <a:lnTo>
                  <a:pt x="316201" y="868934"/>
                </a:lnTo>
                <a:lnTo>
                  <a:pt x="315961" y="868658"/>
                </a:lnTo>
                <a:lnTo>
                  <a:pt x="315724" y="868355"/>
                </a:lnTo>
                <a:lnTo>
                  <a:pt x="313577" y="865707"/>
                </a:lnTo>
                <a:lnTo>
                  <a:pt x="313577" y="865404"/>
                </a:lnTo>
                <a:lnTo>
                  <a:pt x="313340" y="865404"/>
                </a:lnTo>
                <a:lnTo>
                  <a:pt x="312863" y="865100"/>
                </a:lnTo>
                <a:lnTo>
                  <a:pt x="312146" y="864521"/>
                </a:lnTo>
                <a:lnTo>
                  <a:pt x="310715" y="863335"/>
                </a:lnTo>
                <a:lnTo>
                  <a:pt x="310479" y="862728"/>
                </a:lnTo>
                <a:lnTo>
                  <a:pt x="309763" y="862149"/>
                </a:lnTo>
                <a:lnTo>
                  <a:pt x="309046" y="861569"/>
                </a:lnTo>
                <a:lnTo>
                  <a:pt x="309046" y="861266"/>
                </a:lnTo>
                <a:lnTo>
                  <a:pt x="308569" y="860659"/>
                </a:lnTo>
                <a:lnTo>
                  <a:pt x="306184" y="859198"/>
                </a:lnTo>
                <a:lnTo>
                  <a:pt x="304994" y="858591"/>
                </a:lnTo>
                <a:lnTo>
                  <a:pt x="304517" y="858591"/>
                </a:lnTo>
                <a:lnTo>
                  <a:pt x="303323" y="857404"/>
                </a:lnTo>
                <a:lnTo>
                  <a:pt x="302846" y="857128"/>
                </a:lnTo>
                <a:lnTo>
                  <a:pt x="301416" y="856246"/>
                </a:lnTo>
                <a:lnTo>
                  <a:pt x="300702" y="855943"/>
                </a:lnTo>
                <a:lnTo>
                  <a:pt x="299746" y="855336"/>
                </a:lnTo>
                <a:lnTo>
                  <a:pt x="299509" y="855336"/>
                </a:lnTo>
                <a:lnTo>
                  <a:pt x="299032" y="855060"/>
                </a:lnTo>
                <a:lnTo>
                  <a:pt x="298315" y="855336"/>
                </a:lnTo>
                <a:lnTo>
                  <a:pt x="297601" y="855336"/>
                </a:lnTo>
                <a:lnTo>
                  <a:pt x="297601" y="855060"/>
                </a:lnTo>
                <a:lnTo>
                  <a:pt x="297361" y="855060"/>
                </a:lnTo>
                <a:lnTo>
                  <a:pt x="297361" y="854757"/>
                </a:lnTo>
                <a:lnTo>
                  <a:pt x="296648" y="854150"/>
                </a:lnTo>
                <a:lnTo>
                  <a:pt x="296408" y="854150"/>
                </a:lnTo>
                <a:lnTo>
                  <a:pt x="296171" y="854150"/>
                </a:lnTo>
                <a:lnTo>
                  <a:pt x="295931" y="854150"/>
                </a:lnTo>
                <a:lnTo>
                  <a:pt x="295931" y="853874"/>
                </a:lnTo>
                <a:lnTo>
                  <a:pt x="295931" y="853570"/>
                </a:lnTo>
                <a:lnTo>
                  <a:pt x="295694" y="853267"/>
                </a:lnTo>
                <a:lnTo>
                  <a:pt x="295454" y="853267"/>
                </a:lnTo>
                <a:lnTo>
                  <a:pt x="294977" y="853267"/>
                </a:lnTo>
                <a:lnTo>
                  <a:pt x="294740" y="852992"/>
                </a:lnTo>
                <a:lnTo>
                  <a:pt x="294977" y="852992"/>
                </a:lnTo>
                <a:lnTo>
                  <a:pt x="294740" y="851805"/>
                </a:lnTo>
                <a:lnTo>
                  <a:pt x="294740" y="851502"/>
                </a:lnTo>
                <a:lnTo>
                  <a:pt x="294500" y="851198"/>
                </a:lnTo>
                <a:lnTo>
                  <a:pt x="293546" y="849432"/>
                </a:lnTo>
                <a:lnTo>
                  <a:pt x="293309" y="849130"/>
                </a:lnTo>
                <a:lnTo>
                  <a:pt x="293069" y="848827"/>
                </a:lnTo>
                <a:lnTo>
                  <a:pt x="292592" y="848551"/>
                </a:lnTo>
                <a:lnTo>
                  <a:pt x="291879" y="848551"/>
                </a:lnTo>
                <a:lnTo>
                  <a:pt x="291639" y="847944"/>
                </a:lnTo>
                <a:lnTo>
                  <a:pt x="290685" y="847364"/>
                </a:lnTo>
                <a:lnTo>
                  <a:pt x="290446" y="847061"/>
                </a:lnTo>
                <a:lnTo>
                  <a:pt x="290209" y="846757"/>
                </a:lnTo>
                <a:lnTo>
                  <a:pt x="289732" y="846454"/>
                </a:lnTo>
                <a:lnTo>
                  <a:pt x="289015" y="845571"/>
                </a:lnTo>
                <a:lnTo>
                  <a:pt x="288061" y="845296"/>
                </a:lnTo>
                <a:lnTo>
                  <a:pt x="287825" y="845571"/>
                </a:lnTo>
                <a:lnTo>
                  <a:pt x="287348" y="844992"/>
                </a:lnTo>
                <a:lnTo>
                  <a:pt x="287348" y="844689"/>
                </a:lnTo>
                <a:lnTo>
                  <a:pt x="287825" y="844689"/>
                </a:lnTo>
                <a:lnTo>
                  <a:pt x="288301" y="843199"/>
                </a:lnTo>
                <a:lnTo>
                  <a:pt x="288061" y="842620"/>
                </a:lnTo>
                <a:lnTo>
                  <a:pt x="288301" y="842316"/>
                </a:lnTo>
                <a:lnTo>
                  <a:pt x="288061" y="842014"/>
                </a:lnTo>
                <a:lnTo>
                  <a:pt x="288301" y="841433"/>
                </a:lnTo>
                <a:lnTo>
                  <a:pt x="288538" y="841131"/>
                </a:lnTo>
                <a:lnTo>
                  <a:pt x="288538" y="840248"/>
                </a:lnTo>
                <a:lnTo>
                  <a:pt x="288061" y="839668"/>
                </a:lnTo>
                <a:lnTo>
                  <a:pt x="287108" y="837876"/>
                </a:lnTo>
                <a:lnTo>
                  <a:pt x="286871" y="837876"/>
                </a:lnTo>
                <a:lnTo>
                  <a:pt x="286871" y="837571"/>
                </a:lnTo>
                <a:lnTo>
                  <a:pt x="287108" y="837297"/>
                </a:lnTo>
                <a:lnTo>
                  <a:pt x="287108" y="836993"/>
                </a:lnTo>
                <a:lnTo>
                  <a:pt x="287348" y="836690"/>
                </a:lnTo>
                <a:lnTo>
                  <a:pt x="287348" y="835807"/>
                </a:lnTo>
                <a:lnTo>
                  <a:pt x="286871" y="835503"/>
                </a:lnTo>
                <a:lnTo>
                  <a:pt x="286871" y="835200"/>
                </a:lnTo>
                <a:lnTo>
                  <a:pt x="287108" y="834620"/>
                </a:lnTo>
                <a:lnTo>
                  <a:pt x="287585" y="834317"/>
                </a:lnTo>
                <a:lnTo>
                  <a:pt x="287348" y="834014"/>
                </a:lnTo>
                <a:lnTo>
                  <a:pt x="287348" y="833738"/>
                </a:lnTo>
                <a:lnTo>
                  <a:pt x="287585" y="833435"/>
                </a:lnTo>
                <a:lnTo>
                  <a:pt x="287348" y="833435"/>
                </a:lnTo>
                <a:lnTo>
                  <a:pt x="287108" y="833131"/>
                </a:lnTo>
                <a:lnTo>
                  <a:pt x="287348" y="832552"/>
                </a:lnTo>
                <a:lnTo>
                  <a:pt x="287108" y="831945"/>
                </a:lnTo>
                <a:lnTo>
                  <a:pt x="286394" y="831641"/>
                </a:lnTo>
                <a:lnTo>
                  <a:pt x="286154" y="831365"/>
                </a:lnTo>
                <a:lnTo>
                  <a:pt x="285917" y="831062"/>
                </a:lnTo>
                <a:lnTo>
                  <a:pt x="286154" y="831062"/>
                </a:lnTo>
                <a:lnTo>
                  <a:pt x="286154" y="830759"/>
                </a:lnTo>
                <a:lnTo>
                  <a:pt x="285917" y="830455"/>
                </a:lnTo>
                <a:lnTo>
                  <a:pt x="285917" y="830180"/>
                </a:lnTo>
                <a:lnTo>
                  <a:pt x="285677" y="830180"/>
                </a:lnTo>
                <a:lnTo>
                  <a:pt x="285677" y="829877"/>
                </a:lnTo>
                <a:lnTo>
                  <a:pt x="285917" y="829877"/>
                </a:lnTo>
                <a:lnTo>
                  <a:pt x="285677" y="829573"/>
                </a:lnTo>
                <a:lnTo>
                  <a:pt x="285677" y="829270"/>
                </a:lnTo>
                <a:lnTo>
                  <a:pt x="285917" y="827807"/>
                </a:lnTo>
                <a:lnTo>
                  <a:pt x="285440" y="827504"/>
                </a:lnTo>
                <a:lnTo>
                  <a:pt x="285440" y="826897"/>
                </a:lnTo>
                <a:lnTo>
                  <a:pt x="284723" y="824829"/>
                </a:lnTo>
                <a:lnTo>
                  <a:pt x="284486" y="824829"/>
                </a:lnTo>
                <a:lnTo>
                  <a:pt x="284246" y="824829"/>
                </a:lnTo>
                <a:lnTo>
                  <a:pt x="284246" y="824249"/>
                </a:lnTo>
                <a:lnTo>
                  <a:pt x="284246" y="823946"/>
                </a:lnTo>
                <a:lnTo>
                  <a:pt x="284723" y="823946"/>
                </a:lnTo>
                <a:lnTo>
                  <a:pt x="284723" y="823339"/>
                </a:lnTo>
                <a:lnTo>
                  <a:pt x="284246" y="822153"/>
                </a:lnTo>
                <a:lnTo>
                  <a:pt x="284009" y="821877"/>
                </a:lnTo>
                <a:lnTo>
                  <a:pt x="283769" y="821877"/>
                </a:lnTo>
                <a:lnTo>
                  <a:pt x="283532" y="821270"/>
                </a:lnTo>
                <a:lnTo>
                  <a:pt x="283292" y="820084"/>
                </a:lnTo>
                <a:lnTo>
                  <a:pt x="283056" y="819504"/>
                </a:lnTo>
                <a:lnTo>
                  <a:pt x="282816" y="818899"/>
                </a:lnTo>
                <a:lnTo>
                  <a:pt x="282579" y="818899"/>
                </a:lnTo>
                <a:lnTo>
                  <a:pt x="282339" y="818594"/>
                </a:lnTo>
                <a:lnTo>
                  <a:pt x="283292" y="817712"/>
                </a:lnTo>
                <a:lnTo>
                  <a:pt x="283532" y="817712"/>
                </a:lnTo>
                <a:lnTo>
                  <a:pt x="283292" y="817409"/>
                </a:lnTo>
                <a:lnTo>
                  <a:pt x="283056" y="817409"/>
                </a:lnTo>
                <a:lnTo>
                  <a:pt x="283056" y="817105"/>
                </a:lnTo>
                <a:lnTo>
                  <a:pt x="283292" y="817105"/>
                </a:lnTo>
                <a:lnTo>
                  <a:pt x="283292" y="816526"/>
                </a:lnTo>
                <a:lnTo>
                  <a:pt x="283056" y="816526"/>
                </a:lnTo>
                <a:lnTo>
                  <a:pt x="282816" y="816526"/>
                </a:lnTo>
                <a:lnTo>
                  <a:pt x="282816" y="816222"/>
                </a:lnTo>
                <a:lnTo>
                  <a:pt x="282816" y="815919"/>
                </a:lnTo>
                <a:lnTo>
                  <a:pt x="282816" y="815643"/>
                </a:lnTo>
                <a:lnTo>
                  <a:pt x="282339" y="815339"/>
                </a:lnTo>
                <a:lnTo>
                  <a:pt x="281862" y="815037"/>
                </a:lnTo>
                <a:lnTo>
                  <a:pt x="281623" y="814733"/>
                </a:lnTo>
                <a:lnTo>
                  <a:pt x="281862" y="814733"/>
                </a:lnTo>
                <a:lnTo>
                  <a:pt x="281862" y="814457"/>
                </a:lnTo>
                <a:lnTo>
                  <a:pt x="282102" y="814457"/>
                </a:lnTo>
                <a:lnTo>
                  <a:pt x="282102" y="814154"/>
                </a:lnTo>
                <a:lnTo>
                  <a:pt x="282339" y="814154"/>
                </a:lnTo>
                <a:lnTo>
                  <a:pt x="282579" y="814154"/>
                </a:lnTo>
                <a:lnTo>
                  <a:pt x="282579" y="814457"/>
                </a:lnTo>
                <a:lnTo>
                  <a:pt x="282816" y="814457"/>
                </a:lnTo>
                <a:lnTo>
                  <a:pt x="282816" y="814154"/>
                </a:lnTo>
                <a:lnTo>
                  <a:pt x="283056" y="814457"/>
                </a:lnTo>
                <a:lnTo>
                  <a:pt x="283292" y="814733"/>
                </a:lnTo>
                <a:lnTo>
                  <a:pt x="283532" y="814457"/>
                </a:lnTo>
                <a:lnTo>
                  <a:pt x="283292" y="814457"/>
                </a:lnTo>
                <a:lnTo>
                  <a:pt x="283532" y="814154"/>
                </a:lnTo>
                <a:lnTo>
                  <a:pt x="284486" y="814154"/>
                </a:lnTo>
                <a:lnTo>
                  <a:pt x="284723" y="813850"/>
                </a:lnTo>
                <a:lnTo>
                  <a:pt x="284723" y="813547"/>
                </a:lnTo>
                <a:lnTo>
                  <a:pt x="284486" y="812057"/>
                </a:lnTo>
                <a:lnTo>
                  <a:pt x="284009" y="811781"/>
                </a:lnTo>
                <a:lnTo>
                  <a:pt x="283769" y="810872"/>
                </a:lnTo>
                <a:lnTo>
                  <a:pt x="284009" y="810872"/>
                </a:lnTo>
                <a:lnTo>
                  <a:pt x="284246" y="810596"/>
                </a:lnTo>
                <a:lnTo>
                  <a:pt x="284009" y="809106"/>
                </a:lnTo>
                <a:lnTo>
                  <a:pt x="284009" y="808802"/>
                </a:lnTo>
                <a:lnTo>
                  <a:pt x="282816" y="807919"/>
                </a:lnTo>
                <a:lnTo>
                  <a:pt x="282102" y="807616"/>
                </a:lnTo>
                <a:lnTo>
                  <a:pt x="281862" y="808195"/>
                </a:lnTo>
                <a:lnTo>
                  <a:pt x="281623" y="808499"/>
                </a:lnTo>
                <a:lnTo>
                  <a:pt x="281623" y="808802"/>
                </a:lnTo>
                <a:lnTo>
                  <a:pt x="280432" y="807919"/>
                </a:lnTo>
                <a:lnTo>
                  <a:pt x="280192" y="807616"/>
                </a:lnTo>
                <a:lnTo>
                  <a:pt x="279478" y="807312"/>
                </a:lnTo>
                <a:lnTo>
                  <a:pt x="279478" y="807010"/>
                </a:lnTo>
                <a:lnTo>
                  <a:pt x="279478" y="806734"/>
                </a:lnTo>
                <a:lnTo>
                  <a:pt x="279238" y="806431"/>
                </a:lnTo>
                <a:lnTo>
                  <a:pt x="279001" y="806431"/>
                </a:lnTo>
                <a:lnTo>
                  <a:pt x="278761" y="805824"/>
                </a:lnTo>
                <a:lnTo>
                  <a:pt x="279001" y="805824"/>
                </a:lnTo>
                <a:lnTo>
                  <a:pt x="279238" y="805824"/>
                </a:lnTo>
                <a:lnTo>
                  <a:pt x="279238" y="805520"/>
                </a:lnTo>
                <a:lnTo>
                  <a:pt x="279478" y="805244"/>
                </a:lnTo>
                <a:lnTo>
                  <a:pt x="279955" y="805520"/>
                </a:lnTo>
                <a:lnTo>
                  <a:pt x="280192" y="804941"/>
                </a:lnTo>
                <a:lnTo>
                  <a:pt x="280432" y="804334"/>
                </a:lnTo>
                <a:lnTo>
                  <a:pt x="280432" y="804059"/>
                </a:lnTo>
                <a:lnTo>
                  <a:pt x="280669" y="803147"/>
                </a:lnTo>
                <a:lnTo>
                  <a:pt x="280669" y="802569"/>
                </a:lnTo>
                <a:lnTo>
                  <a:pt x="280908" y="801658"/>
                </a:lnTo>
                <a:lnTo>
                  <a:pt x="281146" y="801658"/>
                </a:lnTo>
                <a:lnTo>
                  <a:pt x="281862" y="801658"/>
                </a:lnTo>
                <a:lnTo>
                  <a:pt x="282102" y="801658"/>
                </a:lnTo>
                <a:lnTo>
                  <a:pt x="282579" y="801079"/>
                </a:lnTo>
                <a:lnTo>
                  <a:pt x="283056" y="800472"/>
                </a:lnTo>
                <a:lnTo>
                  <a:pt x="283056" y="799894"/>
                </a:lnTo>
                <a:lnTo>
                  <a:pt x="283292" y="799286"/>
                </a:lnTo>
                <a:lnTo>
                  <a:pt x="283292" y="798100"/>
                </a:lnTo>
                <a:lnTo>
                  <a:pt x="283532" y="797797"/>
                </a:lnTo>
                <a:lnTo>
                  <a:pt x="284246" y="797797"/>
                </a:lnTo>
                <a:lnTo>
                  <a:pt x="284963" y="798100"/>
                </a:lnTo>
                <a:lnTo>
                  <a:pt x="285200" y="798404"/>
                </a:lnTo>
                <a:lnTo>
                  <a:pt x="285440" y="798983"/>
                </a:lnTo>
                <a:lnTo>
                  <a:pt x="285917" y="799286"/>
                </a:lnTo>
                <a:lnTo>
                  <a:pt x="285917" y="799590"/>
                </a:lnTo>
                <a:lnTo>
                  <a:pt x="286394" y="799894"/>
                </a:lnTo>
                <a:lnTo>
                  <a:pt x="286631" y="799894"/>
                </a:lnTo>
                <a:lnTo>
                  <a:pt x="287348" y="799894"/>
                </a:lnTo>
                <a:lnTo>
                  <a:pt x="287585" y="800472"/>
                </a:lnTo>
                <a:lnTo>
                  <a:pt x="287825" y="800775"/>
                </a:lnTo>
                <a:lnTo>
                  <a:pt x="288061" y="801079"/>
                </a:lnTo>
                <a:lnTo>
                  <a:pt x="288061" y="801382"/>
                </a:lnTo>
                <a:lnTo>
                  <a:pt x="288301" y="801658"/>
                </a:lnTo>
                <a:lnTo>
                  <a:pt x="288538" y="801658"/>
                </a:lnTo>
                <a:lnTo>
                  <a:pt x="289015" y="801962"/>
                </a:lnTo>
                <a:lnTo>
                  <a:pt x="289015" y="802265"/>
                </a:lnTo>
                <a:lnTo>
                  <a:pt x="289015" y="802845"/>
                </a:lnTo>
                <a:lnTo>
                  <a:pt x="289255" y="802845"/>
                </a:lnTo>
                <a:lnTo>
                  <a:pt x="290209" y="802845"/>
                </a:lnTo>
                <a:lnTo>
                  <a:pt x="290923" y="802569"/>
                </a:lnTo>
                <a:lnTo>
                  <a:pt x="292356" y="801382"/>
                </a:lnTo>
                <a:lnTo>
                  <a:pt x="292592" y="801079"/>
                </a:lnTo>
                <a:lnTo>
                  <a:pt x="293309" y="800169"/>
                </a:lnTo>
                <a:lnTo>
                  <a:pt x="294263" y="798707"/>
                </a:lnTo>
                <a:lnTo>
                  <a:pt x="295454" y="796610"/>
                </a:lnTo>
                <a:lnTo>
                  <a:pt x="296408" y="794818"/>
                </a:lnTo>
                <a:lnTo>
                  <a:pt x="296648" y="793632"/>
                </a:lnTo>
                <a:lnTo>
                  <a:pt x="297601" y="791260"/>
                </a:lnTo>
                <a:lnTo>
                  <a:pt x="298078" y="787977"/>
                </a:lnTo>
                <a:lnTo>
                  <a:pt x="298078" y="787702"/>
                </a:lnTo>
                <a:lnTo>
                  <a:pt x="298315" y="787095"/>
                </a:lnTo>
                <a:lnTo>
                  <a:pt x="298315" y="786791"/>
                </a:lnTo>
                <a:lnTo>
                  <a:pt x="298315" y="784998"/>
                </a:lnTo>
                <a:lnTo>
                  <a:pt x="298555" y="781440"/>
                </a:lnTo>
                <a:lnTo>
                  <a:pt x="299509" y="777854"/>
                </a:lnTo>
                <a:lnTo>
                  <a:pt x="299746" y="776364"/>
                </a:lnTo>
                <a:lnTo>
                  <a:pt x="299986" y="775786"/>
                </a:lnTo>
                <a:lnTo>
                  <a:pt x="300463" y="773992"/>
                </a:lnTo>
                <a:lnTo>
                  <a:pt x="300463" y="773385"/>
                </a:lnTo>
                <a:lnTo>
                  <a:pt x="300223" y="772806"/>
                </a:lnTo>
                <a:lnTo>
                  <a:pt x="300223" y="772199"/>
                </a:lnTo>
                <a:lnTo>
                  <a:pt x="299269" y="770406"/>
                </a:lnTo>
                <a:lnTo>
                  <a:pt x="298792" y="769220"/>
                </a:lnTo>
                <a:lnTo>
                  <a:pt x="298792" y="768917"/>
                </a:lnTo>
                <a:lnTo>
                  <a:pt x="298078" y="767428"/>
                </a:lnTo>
                <a:lnTo>
                  <a:pt x="298078" y="767124"/>
                </a:lnTo>
                <a:lnTo>
                  <a:pt x="295931" y="762959"/>
                </a:lnTo>
                <a:lnTo>
                  <a:pt x="294740" y="760559"/>
                </a:lnTo>
                <a:lnTo>
                  <a:pt x="292832" y="756973"/>
                </a:lnTo>
                <a:lnTo>
                  <a:pt x="292116" y="755483"/>
                </a:lnTo>
                <a:lnTo>
                  <a:pt x="291879" y="755207"/>
                </a:lnTo>
                <a:lnTo>
                  <a:pt x="291402" y="754905"/>
                </a:lnTo>
                <a:lnTo>
                  <a:pt x="289969" y="752808"/>
                </a:lnTo>
                <a:lnTo>
                  <a:pt x="288301" y="751319"/>
                </a:lnTo>
                <a:lnTo>
                  <a:pt x="287108" y="750409"/>
                </a:lnTo>
                <a:lnTo>
                  <a:pt x="286871" y="750133"/>
                </a:lnTo>
                <a:lnTo>
                  <a:pt x="286394" y="750133"/>
                </a:lnTo>
                <a:lnTo>
                  <a:pt x="285677" y="749526"/>
                </a:lnTo>
                <a:lnTo>
                  <a:pt x="284723" y="749222"/>
                </a:lnTo>
                <a:lnTo>
                  <a:pt x="284486" y="748919"/>
                </a:lnTo>
                <a:lnTo>
                  <a:pt x="284246" y="748919"/>
                </a:lnTo>
                <a:lnTo>
                  <a:pt x="284009" y="748919"/>
                </a:lnTo>
                <a:lnTo>
                  <a:pt x="283769" y="748919"/>
                </a:lnTo>
                <a:lnTo>
                  <a:pt x="283292" y="748919"/>
                </a:lnTo>
                <a:lnTo>
                  <a:pt x="281862" y="749829"/>
                </a:lnTo>
                <a:lnTo>
                  <a:pt x="281385" y="750409"/>
                </a:lnTo>
                <a:lnTo>
                  <a:pt x="280192" y="751319"/>
                </a:lnTo>
                <a:lnTo>
                  <a:pt x="279955" y="751623"/>
                </a:lnTo>
                <a:lnTo>
                  <a:pt x="279478" y="752201"/>
                </a:lnTo>
                <a:lnTo>
                  <a:pt x="279238" y="752201"/>
                </a:lnTo>
                <a:lnTo>
                  <a:pt x="279001" y="752201"/>
                </a:lnTo>
                <a:lnTo>
                  <a:pt x="278048" y="751623"/>
                </a:lnTo>
                <a:lnTo>
                  <a:pt x="277808" y="751623"/>
                </a:lnTo>
                <a:lnTo>
                  <a:pt x="277094" y="751623"/>
                </a:lnTo>
                <a:lnTo>
                  <a:pt x="276140" y="751319"/>
                </a:lnTo>
                <a:lnTo>
                  <a:pt x="275900" y="751319"/>
                </a:lnTo>
                <a:lnTo>
                  <a:pt x="275423" y="751319"/>
                </a:lnTo>
                <a:lnTo>
                  <a:pt x="274709" y="751015"/>
                </a:lnTo>
                <a:lnTo>
                  <a:pt x="273516" y="751319"/>
                </a:lnTo>
                <a:lnTo>
                  <a:pt x="273279" y="751623"/>
                </a:lnTo>
                <a:lnTo>
                  <a:pt x="273279" y="752201"/>
                </a:lnTo>
                <a:lnTo>
                  <a:pt x="273039" y="752808"/>
                </a:lnTo>
                <a:lnTo>
                  <a:pt x="272085" y="752504"/>
                </a:lnTo>
                <a:lnTo>
                  <a:pt x="271608" y="752504"/>
                </a:lnTo>
                <a:lnTo>
                  <a:pt x="271369" y="752504"/>
                </a:lnTo>
                <a:lnTo>
                  <a:pt x="271369" y="752808"/>
                </a:lnTo>
                <a:lnTo>
                  <a:pt x="270892" y="752808"/>
                </a:lnTo>
                <a:lnTo>
                  <a:pt x="270415" y="753111"/>
                </a:lnTo>
                <a:lnTo>
                  <a:pt x="268748" y="753111"/>
                </a:lnTo>
                <a:lnTo>
                  <a:pt x="268271" y="753111"/>
                </a:lnTo>
                <a:lnTo>
                  <a:pt x="267794" y="753111"/>
                </a:lnTo>
                <a:lnTo>
                  <a:pt x="267554" y="752808"/>
                </a:lnTo>
                <a:lnTo>
                  <a:pt x="267317" y="752504"/>
                </a:lnTo>
                <a:lnTo>
                  <a:pt x="266363" y="752504"/>
                </a:lnTo>
                <a:lnTo>
                  <a:pt x="264216" y="752201"/>
                </a:lnTo>
                <a:lnTo>
                  <a:pt x="262546" y="751015"/>
                </a:lnTo>
                <a:lnTo>
                  <a:pt x="262069" y="750711"/>
                </a:lnTo>
                <a:lnTo>
                  <a:pt x="261831" y="751015"/>
                </a:lnTo>
                <a:lnTo>
                  <a:pt x="260638" y="750409"/>
                </a:lnTo>
                <a:lnTo>
                  <a:pt x="260638" y="749829"/>
                </a:lnTo>
                <a:lnTo>
                  <a:pt x="260161" y="749222"/>
                </a:lnTo>
                <a:lnTo>
                  <a:pt x="258731" y="749222"/>
                </a:lnTo>
                <a:lnTo>
                  <a:pt x="258494" y="748615"/>
                </a:lnTo>
                <a:lnTo>
                  <a:pt x="257540" y="747429"/>
                </a:lnTo>
                <a:lnTo>
                  <a:pt x="256823" y="747429"/>
                </a:lnTo>
                <a:lnTo>
                  <a:pt x="256823" y="747126"/>
                </a:lnTo>
                <a:lnTo>
                  <a:pt x="256109" y="746547"/>
                </a:lnTo>
                <a:lnTo>
                  <a:pt x="255156" y="745940"/>
                </a:lnTo>
                <a:lnTo>
                  <a:pt x="254916" y="745637"/>
                </a:lnTo>
                <a:lnTo>
                  <a:pt x="254916" y="745333"/>
                </a:lnTo>
                <a:lnTo>
                  <a:pt x="254679" y="745030"/>
                </a:lnTo>
                <a:lnTo>
                  <a:pt x="254202" y="744754"/>
                </a:lnTo>
                <a:lnTo>
                  <a:pt x="253722" y="744450"/>
                </a:lnTo>
                <a:lnTo>
                  <a:pt x="253008" y="743843"/>
                </a:lnTo>
                <a:lnTo>
                  <a:pt x="252531" y="743843"/>
                </a:lnTo>
                <a:lnTo>
                  <a:pt x="252054" y="742961"/>
                </a:lnTo>
                <a:lnTo>
                  <a:pt x="251338" y="742658"/>
                </a:lnTo>
                <a:lnTo>
                  <a:pt x="251338" y="742354"/>
                </a:lnTo>
                <a:lnTo>
                  <a:pt x="250624" y="742051"/>
                </a:lnTo>
                <a:lnTo>
                  <a:pt x="249908" y="740257"/>
                </a:lnTo>
                <a:lnTo>
                  <a:pt x="248240" y="738162"/>
                </a:lnTo>
                <a:lnTo>
                  <a:pt x="247286" y="737279"/>
                </a:lnTo>
                <a:lnTo>
                  <a:pt x="246333" y="735485"/>
                </a:lnTo>
                <a:lnTo>
                  <a:pt x="244662" y="733086"/>
                </a:lnTo>
                <a:lnTo>
                  <a:pt x="243468" y="730989"/>
                </a:lnTo>
                <a:lnTo>
                  <a:pt x="242754" y="730382"/>
                </a:lnTo>
                <a:lnTo>
                  <a:pt x="241085" y="728893"/>
                </a:lnTo>
                <a:lnTo>
                  <a:pt x="240371" y="728893"/>
                </a:lnTo>
                <a:lnTo>
                  <a:pt x="239177" y="729197"/>
                </a:lnTo>
                <a:lnTo>
                  <a:pt x="238463" y="729500"/>
                </a:lnTo>
                <a:lnTo>
                  <a:pt x="238223" y="728893"/>
                </a:lnTo>
                <a:lnTo>
                  <a:pt x="237509" y="728893"/>
                </a:lnTo>
                <a:lnTo>
                  <a:pt x="237509" y="728286"/>
                </a:lnTo>
                <a:lnTo>
                  <a:pt x="237509" y="726797"/>
                </a:lnTo>
                <a:lnTo>
                  <a:pt x="237509" y="726190"/>
                </a:lnTo>
                <a:lnTo>
                  <a:pt x="236793" y="725611"/>
                </a:lnTo>
                <a:lnTo>
                  <a:pt x="236793" y="725004"/>
                </a:lnTo>
                <a:lnTo>
                  <a:pt x="235839" y="724701"/>
                </a:lnTo>
                <a:lnTo>
                  <a:pt x="234885" y="724094"/>
                </a:lnTo>
                <a:lnTo>
                  <a:pt x="234885" y="723514"/>
                </a:lnTo>
                <a:lnTo>
                  <a:pt x="234645" y="722300"/>
                </a:lnTo>
                <a:lnTo>
                  <a:pt x="234168" y="720812"/>
                </a:lnTo>
                <a:lnTo>
                  <a:pt x="233691" y="720508"/>
                </a:lnTo>
                <a:lnTo>
                  <a:pt x="232738" y="719598"/>
                </a:lnTo>
                <a:lnTo>
                  <a:pt x="232024" y="719322"/>
                </a:lnTo>
                <a:lnTo>
                  <a:pt x="231547" y="719322"/>
                </a:lnTo>
                <a:lnTo>
                  <a:pt x="231070" y="719598"/>
                </a:lnTo>
                <a:lnTo>
                  <a:pt x="230593" y="719018"/>
                </a:lnTo>
                <a:lnTo>
                  <a:pt x="230593" y="718108"/>
                </a:lnTo>
                <a:lnTo>
                  <a:pt x="229877" y="717501"/>
                </a:lnTo>
                <a:lnTo>
                  <a:pt x="229400" y="714826"/>
                </a:lnTo>
                <a:lnTo>
                  <a:pt x="229640" y="714219"/>
                </a:lnTo>
                <a:lnTo>
                  <a:pt x="229400" y="713308"/>
                </a:lnTo>
                <a:lnTo>
                  <a:pt x="228686" y="712123"/>
                </a:lnTo>
                <a:lnTo>
                  <a:pt x="228210" y="710909"/>
                </a:lnTo>
                <a:lnTo>
                  <a:pt x="228210" y="710026"/>
                </a:lnTo>
                <a:lnTo>
                  <a:pt x="229163" y="707627"/>
                </a:lnTo>
                <a:lnTo>
                  <a:pt x="229640" y="702827"/>
                </a:lnTo>
                <a:lnTo>
                  <a:pt x="229877" y="701034"/>
                </a:lnTo>
                <a:lnTo>
                  <a:pt x="229877" y="700730"/>
                </a:lnTo>
                <a:lnTo>
                  <a:pt x="229877" y="700123"/>
                </a:lnTo>
                <a:lnTo>
                  <a:pt x="230117" y="697117"/>
                </a:lnTo>
                <a:lnTo>
                  <a:pt x="230354" y="694111"/>
                </a:lnTo>
                <a:lnTo>
                  <a:pt x="229400" y="693228"/>
                </a:lnTo>
                <a:lnTo>
                  <a:pt x="229400" y="691710"/>
                </a:lnTo>
                <a:lnTo>
                  <a:pt x="229163" y="691710"/>
                </a:lnTo>
                <a:lnTo>
                  <a:pt x="227733" y="689311"/>
                </a:lnTo>
                <a:lnTo>
                  <a:pt x="227733" y="687821"/>
                </a:lnTo>
                <a:lnTo>
                  <a:pt x="227016" y="687214"/>
                </a:lnTo>
                <a:lnTo>
                  <a:pt x="227256" y="686607"/>
                </a:lnTo>
                <a:lnTo>
                  <a:pt x="226779" y="686304"/>
                </a:lnTo>
                <a:lnTo>
                  <a:pt x="226539" y="685725"/>
                </a:lnTo>
                <a:lnTo>
                  <a:pt x="226302" y="685119"/>
                </a:lnTo>
                <a:lnTo>
                  <a:pt x="226062" y="684512"/>
                </a:lnTo>
                <a:lnTo>
                  <a:pt x="225825" y="684208"/>
                </a:lnTo>
                <a:lnTo>
                  <a:pt x="225825" y="683905"/>
                </a:lnTo>
                <a:lnTo>
                  <a:pt x="225585" y="683298"/>
                </a:lnTo>
                <a:lnTo>
                  <a:pt x="225345" y="682994"/>
                </a:lnTo>
                <a:lnTo>
                  <a:pt x="225108" y="680595"/>
                </a:lnTo>
                <a:lnTo>
                  <a:pt x="225108" y="680291"/>
                </a:lnTo>
                <a:lnTo>
                  <a:pt x="225108" y="679105"/>
                </a:lnTo>
                <a:lnTo>
                  <a:pt x="224868" y="678802"/>
                </a:lnTo>
                <a:lnTo>
                  <a:pt x="224391" y="676402"/>
                </a:lnTo>
                <a:lnTo>
                  <a:pt x="223677" y="674885"/>
                </a:lnTo>
                <a:lnTo>
                  <a:pt x="223437" y="674581"/>
                </a:lnTo>
                <a:lnTo>
                  <a:pt x="223201" y="674278"/>
                </a:lnTo>
                <a:lnTo>
                  <a:pt x="222724" y="674002"/>
                </a:lnTo>
                <a:lnTo>
                  <a:pt x="222485" y="674002"/>
                </a:lnTo>
                <a:lnTo>
                  <a:pt x="222008" y="673698"/>
                </a:lnTo>
                <a:lnTo>
                  <a:pt x="221770" y="673698"/>
                </a:lnTo>
                <a:lnTo>
                  <a:pt x="221531" y="674002"/>
                </a:lnTo>
                <a:lnTo>
                  <a:pt x="220577" y="674278"/>
                </a:lnTo>
                <a:lnTo>
                  <a:pt x="220577" y="674581"/>
                </a:lnTo>
                <a:lnTo>
                  <a:pt x="220340" y="674581"/>
                </a:lnTo>
                <a:lnTo>
                  <a:pt x="219623" y="674885"/>
                </a:lnTo>
                <a:lnTo>
                  <a:pt x="219623" y="674581"/>
                </a:lnTo>
                <a:lnTo>
                  <a:pt x="219386" y="674278"/>
                </a:lnTo>
                <a:lnTo>
                  <a:pt x="218910" y="674278"/>
                </a:lnTo>
                <a:lnTo>
                  <a:pt x="218910" y="674002"/>
                </a:lnTo>
                <a:lnTo>
                  <a:pt x="219146" y="673698"/>
                </a:lnTo>
                <a:lnTo>
                  <a:pt x="218670" y="673091"/>
                </a:lnTo>
                <a:lnTo>
                  <a:pt x="218193" y="672788"/>
                </a:lnTo>
                <a:lnTo>
                  <a:pt x="217479" y="671575"/>
                </a:lnTo>
                <a:lnTo>
                  <a:pt x="217002" y="670692"/>
                </a:lnTo>
                <a:lnTo>
                  <a:pt x="216762" y="669478"/>
                </a:lnTo>
                <a:lnTo>
                  <a:pt x="216762" y="668871"/>
                </a:lnTo>
                <a:lnTo>
                  <a:pt x="216762" y="668264"/>
                </a:lnTo>
                <a:lnTo>
                  <a:pt x="217002" y="667079"/>
                </a:lnTo>
                <a:lnTo>
                  <a:pt x="217239" y="667079"/>
                </a:lnTo>
                <a:lnTo>
                  <a:pt x="217239" y="666169"/>
                </a:lnTo>
                <a:lnTo>
                  <a:pt x="217239" y="664044"/>
                </a:lnTo>
                <a:lnTo>
                  <a:pt x="216762" y="663768"/>
                </a:lnTo>
                <a:lnTo>
                  <a:pt x="216525" y="663161"/>
                </a:lnTo>
                <a:lnTo>
                  <a:pt x="216525" y="662859"/>
                </a:lnTo>
                <a:lnTo>
                  <a:pt x="216762" y="662555"/>
                </a:lnTo>
                <a:lnTo>
                  <a:pt x="217002" y="661038"/>
                </a:lnTo>
                <a:lnTo>
                  <a:pt x="217002" y="660431"/>
                </a:lnTo>
                <a:lnTo>
                  <a:pt x="216525" y="660155"/>
                </a:lnTo>
                <a:lnTo>
                  <a:pt x="217239" y="659852"/>
                </a:lnTo>
                <a:lnTo>
                  <a:pt x="217239" y="659548"/>
                </a:lnTo>
                <a:lnTo>
                  <a:pt x="217956" y="659852"/>
                </a:lnTo>
                <a:lnTo>
                  <a:pt x="218670" y="659245"/>
                </a:lnTo>
                <a:lnTo>
                  <a:pt x="218910" y="658638"/>
                </a:lnTo>
                <a:lnTo>
                  <a:pt x="218910" y="658334"/>
                </a:lnTo>
                <a:lnTo>
                  <a:pt x="218670" y="658334"/>
                </a:lnTo>
                <a:lnTo>
                  <a:pt x="218670" y="658032"/>
                </a:lnTo>
                <a:lnTo>
                  <a:pt x="219146" y="658032"/>
                </a:lnTo>
                <a:lnTo>
                  <a:pt x="219146" y="657425"/>
                </a:lnTo>
                <a:lnTo>
                  <a:pt x="219386" y="657425"/>
                </a:lnTo>
                <a:lnTo>
                  <a:pt x="219146" y="657121"/>
                </a:lnTo>
                <a:lnTo>
                  <a:pt x="219146" y="656238"/>
                </a:lnTo>
                <a:lnTo>
                  <a:pt x="219386" y="655935"/>
                </a:lnTo>
                <a:lnTo>
                  <a:pt x="219386" y="655024"/>
                </a:lnTo>
                <a:lnTo>
                  <a:pt x="219386" y="654721"/>
                </a:lnTo>
                <a:lnTo>
                  <a:pt x="219386" y="654417"/>
                </a:lnTo>
                <a:lnTo>
                  <a:pt x="219623" y="653507"/>
                </a:lnTo>
                <a:lnTo>
                  <a:pt x="219623" y="652901"/>
                </a:lnTo>
                <a:lnTo>
                  <a:pt x="219623" y="652322"/>
                </a:lnTo>
                <a:lnTo>
                  <a:pt x="219386" y="649894"/>
                </a:lnTo>
                <a:lnTo>
                  <a:pt x="219386" y="648983"/>
                </a:lnTo>
                <a:lnTo>
                  <a:pt x="219386" y="647191"/>
                </a:lnTo>
                <a:lnTo>
                  <a:pt x="219386" y="646584"/>
                </a:lnTo>
                <a:lnTo>
                  <a:pt x="218910" y="644460"/>
                </a:lnTo>
                <a:lnTo>
                  <a:pt x="218670" y="643578"/>
                </a:lnTo>
                <a:lnTo>
                  <a:pt x="218193" y="641150"/>
                </a:lnTo>
                <a:lnTo>
                  <a:pt x="217956" y="639633"/>
                </a:lnTo>
                <a:lnTo>
                  <a:pt x="217716" y="637537"/>
                </a:lnTo>
                <a:lnTo>
                  <a:pt x="217479" y="635413"/>
                </a:lnTo>
                <a:lnTo>
                  <a:pt x="217479" y="634502"/>
                </a:lnTo>
                <a:lnTo>
                  <a:pt x="217239" y="633013"/>
                </a:lnTo>
                <a:lnTo>
                  <a:pt x="217716" y="632406"/>
                </a:lnTo>
                <a:lnTo>
                  <a:pt x="218193" y="631799"/>
                </a:lnTo>
                <a:lnTo>
                  <a:pt x="219623" y="631799"/>
                </a:lnTo>
                <a:lnTo>
                  <a:pt x="220577" y="631496"/>
                </a:lnTo>
                <a:lnTo>
                  <a:pt x="221293" y="629978"/>
                </a:lnTo>
                <a:lnTo>
                  <a:pt x="221531" y="628462"/>
                </a:lnTo>
                <a:lnTo>
                  <a:pt x="222247" y="629068"/>
                </a:lnTo>
                <a:lnTo>
                  <a:pt x="222962" y="629372"/>
                </a:lnTo>
                <a:lnTo>
                  <a:pt x="224868" y="629068"/>
                </a:lnTo>
                <a:lnTo>
                  <a:pt x="225825" y="629068"/>
                </a:lnTo>
                <a:lnTo>
                  <a:pt x="227493" y="628462"/>
                </a:lnTo>
                <a:lnTo>
                  <a:pt x="227969" y="628462"/>
                </a:lnTo>
                <a:lnTo>
                  <a:pt x="229640" y="628462"/>
                </a:lnTo>
                <a:lnTo>
                  <a:pt x="230354" y="629372"/>
                </a:lnTo>
                <a:lnTo>
                  <a:pt x="230593" y="629372"/>
                </a:lnTo>
                <a:lnTo>
                  <a:pt x="231070" y="629978"/>
                </a:lnTo>
                <a:lnTo>
                  <a:pt x="231547" y="630889"/>
                </a:lnTo>
                <a:lnTo>
                  <a:pt x="231785" y="630889"/>
                </a:lnTo>
                <a:lnTo>
                  <a:pt x="232024" y="631496"/>
                </a:lnTo>
                <a:lnTo>
                  <a:pt x="232262" y="632710"/>
                </a:lnTo>
                <a:lnTo>
                  <a:pt x="232501" y="633924"/>
                </a:lnTo>
                <a:lnTo>
                  <a:pt x="232738" y="634806"/>
                </a:lnTo>
                <a:lnTo>
                  <a:pt x="232738" y="636020"/>
                </a:lnTo>
                <a:lnTo>
                  <a:pt x="232501" y="636626"/>
                </a:lnTo>
                <a:lnTo>
                  <a:pt x="232738" y="636930"/>
                </a:lnTo>
                <a:lnTo>
                  <a:pt x="232977" y="637233"/>
                </a:lnTo>
                <a:lnTo>
                  <a:pt x="233214" y="637537"/>
                </a:lnTo>
                <a:lnTo>
                  <a:pt x="233454" y="638144"/>
                </a:lnTo>
                <a:lnTo>
                  <a:pt x="234168" y="638751"/>
                </a:lnTo>
                <a:lnTo>
                  <a:pt x="233931" y="639054"/>
                </a:lnTo>
                <a:lnTo>
                  <a:pt x="234168" y="639054"/>
                </a:lnTo>
                <a:lnTo>
                  <a:pt x="233931" y="639329"/>
                </a:lnTo>
                <a:lnTo>
                  <a:pt x="233691" y="639329"/>
                </a:lnTo>
                <a:lnTo>
                  <a:pt x="233214" y="639329"/>
                </a:lnTo>
                <a:lnTo>
                  <a:pt x="233214" y="639633"/>
                </a:lnTo>
                <a:lnTo>
                  <a:pt x="233214" y="639936"/>
                </a:lnTo>
                <a:lnTo>
                  <a:pt x="233454" y="639936"/>
                </a:lnTo>
                <a:lnTo>
                  <a:pt x="233691" y="639633"/>
                </a:lnTo>
                <a:lnTo>
                  <a:pt x="233931" y="639936"/>
                </a:lnTo>
                <a:lnTo>
                  <a:pt x="234168" y="639936"/>
                </a:lnTo>
                <a:lnTo>
                  <a:pt x="234408" y="639936"/>
                </a:lnTo>
                <a:lnTo>
                  <a:pt x="235362" y="640543"/>
                </a:lnTo>
                <a:lnTo>
                  <a:pt x="234885" y="641757"/>
                </a:lnTo>
                <a:lnTo>
                  <a:pt x="234408" y="642364"/>
                </a:lnTo>
                <a:lnTo>
                  <a:pt x="233691" y="642061"/>
                </a:lnTo>
                <a:lnTo>
                  <a:pt x="233214" y="642364"/>
                </a:lnTo>
                <a:lnTo>
                  <a:pt x="232977" y="642667"/>
                </a:lnTo>
                <a:lnTo>
                  <a:pt x="232738" y="642971"/>
                </a:lnTo>
                <a:lnTo>
                  <a:pt x="233214" y="643578"/>
                </a:lnTo>
                <a:lnTo>
                  <a:pt x="231547" y="643578"/>
                </a:lnTo>
                <a:lnTo>
                  <a:pt x="231308" y="643578"/>
                </a:lnTo>
                <a:lnTo>
                  <a:pt x="231070" y="643578"/>
                </a:lnTo>
                <a:lnTo>
                  <a:pt x="231547" y="646584"/>
                </a:lnTo>
                <a:lnTo>
                  <a:pt x="231785" y="647798"/>
                </a:lnTo>
                <a:lnTo>
                  <a:pt x="232501" y="648102"/>
                </a:lnTo>
                <a:lnTo>
                  <a:pt x="232501" y="648680"/>
                </a:lnTo>
                <a:lnTo>
                  <a:pt x="232501" y="649287"/>
                </a:lnTo>
                <a:lnTo>
                  <a:pt x="233214" y="650197"/>
                </a:lnTo>
                <a:lnTo>
                  <a:pt x="233214" y="651108"/>
                </a:lnTo>
                <a:lnTo>
                  <a:pt x="232738" y="652322"/>
                </a:lnTo>
                <a:lnTo>
                  <a:pt x="231785" y="652322"/>
                </a:lnTo>
                <a:lnTo>
                  <a:pt x="231308" y="652625"/>
                </a:lnTo>
                <a:lnTo>
                  <a:pt x="231547" y="653507"/>
                </a:lnTo>
                <a:lnTo>
                  <a:pt x="232262" y="653205"/>
                </a:lnTo>
                <a:lnTo>
                  <a:pt x="232738" y="654114"/>
                </a:lnTo>
                <a:lnTo>
                  <a:pt x="234408" y="655024"/>
                </a:lnTo>
                <a:lnTo>
                  <a:pt x="234168" y="656238"/>
                </a:lnTo>
                <a:lnTo>
                  <a:pt x="235362" y="657121"/>
                </a:lnTo>
                <a:lnTo>
                  <a:pt x="235125" y="657728"/>
                </a:lnTo>
                <a:lnTo>
                  <a:pt x="233691" y="657121"/>
                </a:lnTo>
                <a:lnTo>
                  <a:pt x="233454" y="657121"/>
                </a:lnTo>
                <a:lnTo>
                  <a:pt x="232977" y="658334"/>
                </a:lnTo>
                <a:lnTo>
                  <a:pt x="232738" y="658334"/>
                </a:lnTo>
                <a:lnTo>
                  <a:pt x="233214" y="658638"/>
                </a:lnTo>
                <a:lnTo>
                  <a:pt x="233931" y="658941"/>
                </a:lnTo>
                <a:lnTo>
                  <a:pt x="234885" y="660155"/>
                </a:lnTo>
                <a:lnTo>
                  <a:pt x="235125" y="660155"/>
                </a:lnTo>
                <a:lnTo>
                  <a:pt x="237986" y="660431"/>
                </a:lnTo>
                <a:lnTo>
                  <a:pt x="237986" y="661038"/>
                </a:lnTo>
                <a:lnTo>
                  <a:pt x="238463" y="660734"/>
                </a:lnTo>
                <a:lnTo>
                  <a:pt x="238940" y="660431"/>
                </a:lnTo>
                <a:lnTo>
                  <a:pt x="240131" y="660431"/>
                </a:lnTo>
                <a:lnTo>
                  <a:pt x="240131" y="661038"/>
                </a:lnTo>
                <a:lnTo>
                  <a:pt x="240131" y="661645"/>
                </a:lnTo>
                <a:lnTo>
                  <a:pt x="241085" y="662859"/>
                </a:lnTo>
                <a:lnTo>
                  <a:pt x="241324" y="662859"/>
                </a:lnTo>
                <a:lnTo>
                  <a:pt x="242277" y="662859"/>
                </a:lnTo>
                <a:lnTo>
                  <a:pt x="243231" y="662859"/>
                </a:lnTo>
                <a:lnTo>
                  <a:pt x="243708" y="662859"/>
                </a:lnTo>
                <a:lnTo>
                  <a:pt x="244902" y="663465"/>
                </a:lnTo>
                <a:lnTo>
                  <a:pt x="246093" y="662859"/>
                </a:lnTo>
                <a:lnTo>
                  <a:pt x="246093" y="663161"/>
                </a:lnTo>
                <a:lnTo>
                  <a:pt x="247286" y="663768"/>
                </a:lnTo>
                <a:lnTo>
                  <a:pt x="247763" y="664348"/>
                </a:lnTo>
                <a:lnTo>
                  <a:pt x="248240" y="665258"/>
                </a:lnTo>
                <a:lnTo>
                  <a:pt x="248477" y="665258"/>
                </a:lnTo>
                <a:lnTo>
                  <a:pt x="249431" y="665865"/>
                </a:lnTo>
                <a:lnTo>
                  <a:pt x="249908" y="666472"/>
                </a:lnTo>
                <a:lnTo>
                  <a:pt x="250148" y="666776"/>
                </a:lnTo>
                <a:lnTo>
                  <a:pt x="250385" y="666776"/>
                </a:lnTo>
                <a:lnTo>
                  <a:pt x="250624" y="667079"/>
                </a:lnTo>
                <a:lnTo>
                  <a:pt x="251815" y="667961"/>
                </a:lnTo>
                <a:lnTo>
                  <a:pt x="253008" y="667961"/>
                </a:lnTo>
                <a:lnTo>
                  <a:pt x="253722" y="668264"/>
                </a:lnTo>
                <a:lnTo>
                  <a:pt x="253722" y="668568"/>
                </a:lnTo>
                <a:lnTo>
                  <a:pt x="253962" y="668871"/>
                </a:lnTo>
                <a:lnTo>
                  <a:pt x="253246" y="669782"/>
                </a:lnTo>
                <a:lnTo>
                  <a:pt x="253962" y="670389"/>
                </a:lnTo>
                <a:lnTo>
                  <a:pt x="254916" y="671272"/>
                </a:lnTo>
                <a:lnTo>
                  <a:pt x="255156" y="670692"/>
                </a:lnTo>
                <a:lnTo>
                  <a:pt x="255633" y="671879"/>
                </a:lnTo>
                <a:lnTo>
                  <a:pt x="255869" y="672181"/>
                </a:lnTo>
                <a:lnTo>
                  <a:pt x="256823" y="673091"/>
                </a:lnTo>
                <a:lnTo>
                  <a:pt x="257300" y="673395"/>
                </a:lnTo>
                <a:lnTo>
                  <a:pt x="257777" y="673698"/>
                </a:lnTo>
                <a:lnTo>
                  <a:pt x="258494" y="673395"/>
                </a:lnTo>
                <a:lnTo>
                  <a:pt x="259208" y="673395"/>
                </a:lnTo>
                <a:lnTo>
                  <a:pt x="260161" y="672484"/>
                </a:lnTo>
                <a:lnTo>
                  <a:pt x="260638" y="672484"/>
                </a:lnTo>
                <a:lnTo>
                  <a:pt x="261115" y="673091"/>
                </a:lnTo>
                <a:lnTo>
                  <a:pt x="261592" y="673698"/>
                </a:lnTo>
                <a:lnTo>
                  <a:pt x="262069" y="675795"/>
                </a:lnTo>
                <a:lnTo>
                  <a:pt x="262546" y="677008"/>
                </a:lnTo>
                <a:lnTo>
                  <a:pt x="262308" y="677008"/>
                </a:lnTo>
                <a:lnTo>
                  <a:pt x="262069" y="677284"/>
                </a:lnTo>
                <a:lnTo>
                  <a:pt x="262785" y="678498"/>
                </a:lnTo>
                <a:lnTo>
                  <a:pt x="263023" y="678498"/>
                </a:lnTo>
                <a:lnTo>
                  <a:pt x="263739" y="679105"/>
                </a:lnTo>
                <a:lnTo>
                  <a:pt x="264693" y="679105"/>
                </a:lnTo>
                <a:lnTo>
                  <a:pt x="265169" y="679712"/>
                </a:lnTo>
                <a:lnTo>
                  <a:pt x="266123" y="680595"/>
                </a:lnTo>
                <a:lnTo>
                  <a:pt x="266363" y="680595"/>
                </a:lnTo>
                <a:lnTo>
                  <a:pt x="266600" y="680595"/>
                </a:lnTo>
                <a:lnTo>
                  <a:pt x="268508" y="680898"/>
                </a:lnTo>
                <a:lnTo>
                  <a:pt x="269461" y="681202"/>
                </a:lnTo>
                <a:lnTo>
                  <a:pt x="269461" y="681504"/>
                </a:lnTo>
                <a:lnTo>
                  <a:pt x="270892" y="680898"/>
                </a:lnTo>
                <a:lnTo>
                  <a:pt x="271131" y="680898"/>
                </a:lnTo>
                <a:lnTo>
                  <a:pt x="271846" y="680291"/>
                </a:lnTo>
                <a:lnTo>
                  <a:pt x="271846" y="679105"/>
                </a:lnTo>
                <a:lnTo>
                  <a:pt x="271608" y="679105"/>
                </a:lnTo>
                <a:lnTo>
                  <a:pt x="270654" y="678498"/>
                </a:lnTo>
                <a:lnTo>
                  <a:pt x="270178" y="677588"/>
                </a:lnTo>
                <a:lnTo>
                  <a:pt x="269938" y="675492"/>
                </a:lnTo>
                <a:lnTo>
                  <a:pt x="269938" y="674278"/>
                </a:lnTo>
                <a:lnTo>
                  <a:pt x="266840" y="673395"/>
                </a:lnTo>
                <a:lnTo>
                  <a:pt x="265646" y="673698"/>
                </a:lnTo>
                <a:lnTo>
                  <a:pt x="264456" y="674002"/>
                </a:lnTo>
                <a:lnTo>
                  <a:pt x="263739" y="673698"/>
                </a:lnTo>
                <a:lnTo>
                  <a:pt x="263502" y="672484"/>
                </a:lnTo>
                <a:lnTo>
                  <a:pt x="263502" y="672181"/>
                </a:lnTo>
                <a:lnTo>
                  <a:pt x="263502" y="669478"/>
                </a:lnTo>
                <a:lnTo>
                  <a:pt x="261592" y="664955"/>
                </a:lnTo>
                <a:lnTo>
                  <a:pt x="261115" y="664651"/>
                </a:lnTo>
                <a:lnTo>
                  <a:pt x="260877" y="664651"/>
                </a:lnTo>
                <a:lnTo>
                  <a:pt x="260638" y="663768"/>
                </a:lnTo>
                <a:lnTo>
                  <a:pt x="259685" y="661948"/>
                </a:lnTo>
                <a:lnTo>
                  <a:pt x="259448" y="660734"/>
                </a:lnTo>
                <a:lnTo>
                  <a:pt x="259448" y="659245"/>
                </a:lnTo>
                <a:lnTo>
                  <a:pt x="259448" y="658941"/>
                </a:lnTo>
                <a:lnTo>
                  <a:pt x="259448" y="658032"/>
                </a:lnTo>
                <a:lnTo>
                  <a:pt x="258971" y="656238"/>
                </a:lnTo>
                <a:lnTo>
                  <a:pt x="258731" y="653205"/>
                </a:lnTo>
                <a:lnTo>
                  <a:pt x="258494" y="652901"/>
                </a:lnTo>
                <a:lnTo>
                  <a:pt x="257777" y="649894"/>
                </a:lnTo>
                <a:lnTo>
                  <a:pt x="257540" y="649590"/>
                </a:lnTo>
                <a:lnTo>
                  <a:pt x="257540" y="649287"/>
                </a:lnTo>
                <a:lnTo>
                  <a:pt x="257063" y="648680"/>
                </a:lnTo>
                <a:lnTo>
                  <a:pt x="256823" y="647798"/>
                </a:lnTo>
                <a:lnTo>
                  <a:pt x="256586" y="647798"/>
                </a:lnTo>
                <a:lnTo>
                  <a:pt x="255869" y="647495"/>
                </a:lnTo>
                <a:lnTo>
                  <a:pt x="255156" y="645977"/>
                </a:lnTo>
                <a:lnTo>
                  <a:pt x="254679" y="646281"/>
                </a:lnTo>
                <a:lnTo>
                  <a:pt x="253962" y="645370"/>
                </a:lnTo>
                <a:lnTo>
                  <a:pt x="253246" y="643881"/>
                </a:lnTo>
                <a:lnTo>
                  <a:pt x="252769" y="642971"/>
                </a:lnTo>
                <a:lnTo>
                  <a:pt x="252292" y="643274"/>
                </a:lnTo>
                <a:lnTo>
                  <a:pt x="251815" y="643274"/>
                </a:lnTo>
                <a:lnTo>
                  <a:pt x="252054" y="644460"/>
                </a:lnTo>
                <a:lnTo>
                  <a:pt x="251815" y="644763"/>
                </a:lnTo>
                <a:lnTo>
                  <a:pt x="250385" y="643881"/>
                </a:lnTo>
                <a:lnTo>
                  <a:pt x="248000" y="641757"/>
                </a:lnTo>
                <a:lnTo>
                  <a:pt x="247286" y="641150"/>
                </a:lnTo>
                <a:lnTo>
                  <a:pt x="247763" y="640543"/>
                </a:lnTo>
                <a:lnTo>
                  <a:pt x="246809" y="639633"/>
                </a:lnTo>
                <a:lnTo>
                  <a:pt x="246569" y="639329"/>
                </a:lnTo>
                <a:lnTo>
                  <a:pt x="246333" y="639054"/>
                </a:lnTo>
                <a:lnTo>
                  <a:pt x="246333" y="638447"/>
                </a:lnTo>
                <a:lnTo>
                  <a:pt x="247286" y="637840"/>
                </a:lnTo>
                <a:lnTo>
                  <a:pt x="247763" y="637537"/>
                </a:lnTo>
                <a:lnTo>
                  <a:pt x="248240" y="637537"/>
                </a:lnTo>
                <a:lnTo>
                  <a:pt x="248240" y="637233"/>
                </a:lnTo>
                <a:lnTo>
                  <a:pt x="247523" y="636930"/>
                </a:lnTo>
                <a:lnTo>
                  <a:pt x="246809" y="636626"/>
                </a:lnTo>
                <a:lnTo>
                  <a:pt x="245856" y="636020"/>
                </a:lnTo>
                <a:lnTo>
                  <a:pt x="245139" y="635716"/>
                </a:lnTo>
                <a:lnTo>
                  <a:pt x="244662" y="635109"/>
                </a:lnTo>
                <a:lnTo>
                  <a:pt x="244185" y="634806"/>
                </a:lnTo>
                <a:lnTo>
                  <a:pt x="243708" y="635413"/>
                </a:lnTo>
                <a:lnTo>
                  <a:pt x="242992" y="635413"/>
                </a:lnTo>
                <a:lnTo>
                  <a:pt x="243231" y="634806"/>
                </a:lnTo>
                <a:lnTo>
                  <a:pt x="242754" y="634502"/>
                </a:lnTo>
                <a:lnTo>
                  <a:pt x="241324" y="634199"/>
                </a:lnTo>
                <a:lnTo>
                  <a:pt x="241324" y="633924"/>
                </a:lnTo>
                <a:lnTo>
                  <a:pt x="240131" y="633620"/>
                </a:lnTo>
                <a:lnTo>
                  <a:pt x="239654" y="633317"/>
                </a:lnTo>
                <a:lnTo>
                  <a:pt x="238700" y="633013"/>
                </a:lnTo>
                <a:lnTo>
                  <a:pt x="238223" y="633013"/>
                </a:lnTo>
                <a:lnTo>
                  <a:pt x="238223" y="632103"/>
                </a:lnTo>
                <a:lnTo>
                  <a:pt x="238223" y="630889"/>
                </a:lnTo>
                <a:lnTo>
                  <a:pt x="237746" y="630282"/>
                </a:lnTo>
                <a:lnTo>
                  <a:pt x="237033" y="629675"/>
                </a:lnTo>
                <a:lnTo>
                  <a:pt x="237033" y="629372"/>
                </a:lnTo>
                <a:lnTo>
                  <a:pt x="237986" y="628766"/>
                </a:lnTo>
                <a:lnTo>
                  <a:pt x="238223" y="628462"/>
                </a:lnTo>
                <a:lnTo>
                  <a:pt x="238463" y="628462"/>
                </a:lnTo>
                <a:lnTo>
                  <a:pt x="239177" y="628766"/>
                </a:lnTo>
                <a:lnTo>
                  <a:pt x="239894" y="627883"/>
                </a:lnTo>
                <a:lnTo>
                  <a:pt x="239654" y="627579"/>
                </a:lnTo>
                <a:lnTo>
                  <a:pt x="238463" y="627276"/>
                </a:lnTo>
                <a:lnTo>
                  <a:pt x="239894" y="626365"/>
                </a:lnTo>
                <a:lnTo>
                  <a:pt x="241085" y="626365"/>
                </a:lnTo>
                <a:lnTo>
                  <a:pt x="242277" y="626062"/>
                </a:lnTo>
                <a:lnTo>
                  <a:pt x="242277" y="625455"/>
                </a:lnTo>
                <a:lnTo>
                  <a:pt x="242038" y="624848"/>
                </a:lnTo>
                <a:lnTo>
                  <a:pt x="240131" y="624848"/>
                </a:lnTo>
                <a:lnTo>
                  <a:pt x="240131" y="623939"/>
                </a:lnTo>
                <a:lnTo>
                  <a:pt x="242038" y="624241"/>
                </a:lnTo>
                <a:lnTo>
                  <a:pt x="241800" y="623635"/>
                </a:lnTo>
                <a:lnTo>
                  <a:pt x="241800" y="623332"/>
                </a:lnTo>
                <a:lnTo>
                  <a:pt x="241800" y="622118"/>
                </a:lnTo>
                <a:lnTo>
                  <a:pt x="240847" y="620931"/>
                </a:lnTo>
                <a:lnTo>
                  <a:pt x="239894" y="621538"/>
                </a:lnTo>
                <a:lnTo>
                  <a:pt x="239654" y="620628"/>
                </a:lnTo>
                <a:lnTo>
                  <a:pt x="238940" y="619414"/>
                </a:lnTo>
                <a:lnTo>
                  <a:pt x="239654" y="619111"/>
                </a:lnTo>
                <a:lnTo>
                  <a:pt x="240371" y="620021"/>
                </a:lnTo>
                <a:lnTo>
                  <a:pt x="240847" y="620021"/>
                </a:lnTo>
                <a:lnTo>
                  <a:pt x="240608" y="618504"/>
                </a:lnTo>
                <a:lnTo>
                  <a:pt x="240371" y="618504"/>
                </a:lnTo>
                <a:lnTo>
                  <a:pt x="239894" y="617898"/>
                </a:lnTo>
                <a:lnTo>
                  <a:pt x="238700" y="617291"/>
                </a:lnTo>
                <a:lnTo>
                  <a:pt x="238700" y="616684"/>
                </a:lnTo>
                <a:lnTo>
                  <a:pt x="240131" y="616684"/>
                </a:lnTo>
                <a:lnTo>
                  <a:pt x="240608" y="616987"/>
                </a:lnTo>
                <a:lnTo>
                  <a:pt x="240847" y="616684"/>
                </a:lnTo>
                <a:lnTo>
                  <a:pt x="240608" y="616380"/>
                </a:lnTo>
                <a:lnTo>
                  <a:pt x="240131" y="616077"/>
                </a:lnTo>
                <a:lnTo>
                  <a:pt x="239654" y="616077"/>
                </a:lnTo>
                <a:lnTo>
                  <a:pt x="239177" y="616380"/>
                </a:lnTo>
                <a:lnTo>
                  <a:pt x="238940" y="616077"/>
                </a:lnTo>
                <a:lnTo>
                  <a:pt x="239177" y="614863"/>
                </a:lnTo>
                <a:lnTo>
                  <a:pt x="237986" y="614256"/>
                </a:lnTo>
                <a:lnTo>
                  <a:pt x="236793" y="614559"/>
                </a:lnTo>
                <a:lnTo>
                  <a:pt x="235839" y="614559"/>
                </a:lnTo>
                <a:lnTo>
                  <a:pt x="234885" y="614256"/>
                </a:lnTo>
                <a:lnTo>
                  <a:pt x="234885" y="614559"/>
                </a:lnTo>
                <a:lnTo>
                  <a:pt x="234645" y="614863"/>
                </a:lnTo>
                <a:lnTo>
                  <a:pt x="234168" y="615166"/>
                </a:lnTo>
                <a:lnTo>
                  <a:pt x="232738" y="614559"/>
                </a:lnTo>
                <a:lnTo>
                  <a:pt x="232024" y="614559"/>
                </a:lnTo>
                <a:lnTo>
                  <a:pt x="231547" y="614256"/>
                </a:lnTo>
                <a:lnTo>
                  <a:pt x="231785" y="612767"/>
                </a:lnTo>
                <a:lnTo>
                  <a:pt x="231547" y="612463"/>
                </a:lnTo>
                <a:lnTo>
                  <a:pt x="231308" y="611856"/>
                </a:lnTo>
                <a:lnTo>
                  <a:pt x="230593" y="611250"/>
                </a:lnTo>
                <a:lnTo>
                  <a:pt x="230354" y="611553"/>
                </a:lnTo>
                <a:lnTo>
                  <a:pt x="230117" y="610946"/>
                </a:lnTo>
                <a:lnTo>
                  <a:pt x="229163" y="610946"/>
                </a:lnTo>
                <a:lnTo>
                  <a:pt x="228923" y="610339"/>
                </a:lnTo>
                <a:lnTo>
                  <a:pt x="229163" y="610036"/>
                </a:lnTo>
                <a:lnTo>
                  <a:pt x="228686" y="609126"/>
                </a:lnTo>
                <a:lnTo>
                  <a:pt x="227733" y="608823"/>
                </a:lnTo>
                <a:lnTo>
                  <a:pt x="228210" y="608216"/>
                </a:lnTo>
                <a:lnTo>
                  <a:pt x="227969" y="607609"/>
                </a:lnTo>
                <a:lnTo>
                  <a:pt x="227493" y="607305"/>
                </a:lnTo>
                <a:lnTo>
                  <a:pt x="227016" y="606395"/>
                </a:lnTo>
                <a:lnTo>
                  <a:pt x="227016" y="606091"/>
                </a:lnTo>
                <a:lnTo>
                  <a:pt x="228210" y="606091"/>
                </a:lnTo>
                <a:lnTo>
                  <a:pt x="228923" y="606395"/>
                </a:lnTo>
                <a:lnTo>
                  <a:pt x="228923" y="607002"/>
                </a:lnTo>
                <a:lnTo>
                  <a:pt x="229400" y="607305"/>
                </a:lnTo>
                <a:lnTo>
                  <a:pt x="230117" y="607609"/>
                </a:lnTo>
                <a:lnTo>
                  <a:pt x="230831" y="607002"/>
                </a:lnTo>
                <a:lnTo>
                  <a:pt x="230593" y="606698"/>
                </a:lnTo>
                <a:lnTo>
                  <a:pt x="230117" y="606091"/>
                </a:lnTo>
                <a:lnTo>
                  <a:pt x="230354" y="605788"/>
                </a:lnTo>
                <a:lnTo>
                  <a:pt x="232501" y="605181"/>
                </a:lnTo>
                <a:lnTo>
                  <a:pt x="234168" y="604271"/>
                </a:lnTo>
                <a:lnTo>
                  <a:pt x="234645" y="602478"/>
                </a:lnTo>
                <a:lnTo>
                  <a:pt x="234645" y="601871"/>
                </a:lnTo>
                <a:lnTo>
                  <a:pt x="234168" y="601264"/>
                </a:lnTo>
                <a:lnTo>
                  <a:pt x="233931" y="600050"/>
                </a:lnTo>
                <a:lnTo>
                  <a:pt x="234168" y="599141"/>
                </a:lnTo>
                <a:lnTo>
                  <a:pt x="234408" y="599141"/>
                </a:lnTo>
                <a:lnTo>
                  <a:pt x="234645" y="599747"/>
                </a:lnTo>
                <a:lnTo>
                  <a:pt x="235602" y="599747"/>
                </a:lnTo>
                <a:lnTo>
                  <a:pt x="237269" y="600657"/>
                </a:lnTo>
                <a:lnTo>
                  <a:pt x="238223" y="600961"/>
                </a:lnTo>
                <a:lnTo>
                  <a:pt x="238463" y="600657"/>
                </a:lnTo>
                <a:lnTo>
                  <a:pt x="238940" y="600354"/>
                </a:lnTo>
                <a:lnTo>
                  <a:pt x="240131" y="599443"/>
                </a:lnTo>
                <a:lnTo>
                  <a:pt x="240371" y="599443"/>
                </a:lnTo>
                <a:lnTo>
                  <a:pt x="241800" y="599443"/>
                </a:lnTo>
                <a:lnTo>
                  <a:pt x="242515" y="598838"/>
                </a:lnTo>
                <a:lnTo>
                  <a:pt x="242992" y="597927"/>
                </a:lnTo>
                <a:lnTo>
                  <a:pt x="243468" y="597927"/>
                </a:lnTo>
                <a:lnTo>
                  <a:pt x="243708" y="597927"/>
                </a:lnTo>
                <a:lnTo>
                  <a:pt x="244425" y="596713"/>
                </a:lnTo>
                <a:lnTo>
                  <a:pt x="244662" y="595803"/>
                </a:lnTo>
                <a:lnTo>
                  <a:pt x="245139" y="595196"/>
                </a:lnTo>
                <a:lnTo>
                  <a:pt x="245616" y="595196"/>
                </a:lnTo>
                <a:lnTo>
                  <a:pt x="246093" y="594589"/>
                </a:lnTo>
                <a:lnTo>
                  <a:pt x="246093" y="593680"/>
                </a:lnTo>
                <a:lnTo>
                  <a:pt x="245616" y="592466"/>
                </a:lnTo>
                <a:lnTo>
                  <a:pt x="245379" y="592466"/>
                </a:lnTo>
                <a:lnTo>
                  <a:pt x="245379" y="592162"/>
                </a:lnTo>
                <a:lnTo>
                  <a:pt x="244662" y="591252"/>
                </a:lnTo>
                <a:lnTo>
                  <a:pt x="243708" y="589127"/>
                </a:lnTo>
                <a:lnTo>
                  <a:pt x="241562" y="586094"/>
                </a:lnTo>
                <a:lnTo>
                  <a:pt x="239894" y="584880"/>
                </a:lnTo>
                <a:lnTo>
                  <a:pt x="236793" y="582755"/>
                </a:lnTo>
                <a:lnTo>
                  <a:pt x="235362" y="581846"/>
                </a:lnTo>
                <a:lnTo>
                  <a:pt x="234885" y="581543"/>
                </a:lnTo>
                <a:lnTo>
                  <a:pt x="232501" y="580632"/>
                </a:lnTo>
                <a:lnTo>
                  <a:pt x="231070" y="580329"/>
                </a:lnTo>
                <a:lnTo>
                  <a:pt x="230593" y="580329"/>
                </a:lnTo>
                <a:lnTo>
                  <a:pt x="230354" y="580936"/>
                </a:lnTo>
                <a:lnTo>
                  <a:pt x="228210" y="582149"/>
                </a:lnTo>
                <a:lnTo>
                  <a:pt x="225825" y="583969"/>
                </a:lnTo>
                <a:lnTo>
                  <a:pt x="225585" y="583969"/>
                </a:lnTo>
                <a:lnTo>
                  <a:pt x="225108" y="583969"/>
                </a:lnTo>
                <a:lnTo>
                  <a:pt x="224631" y="584273"/>
                </a:lnTo>
                <a:lnTo>
                  <a:pt x="224391" y="584273"/>
                </a:lnTo>
                <a:lnTo>
                  <a:pt x="223914" y="583969"/>
                </a:lnTo>
                <a:lnTo>
                  <a:pt x="220816" y="584576"/>
                </a:lnTo>
                <a:lnTo>
                  <a:pt x="220100" y="584880"/>
                </a:lnTo>
                <a:lnTo>
                  <a:pt x="219863" y="585183"/>
                </a:lnTo>
                <a:lnTo>
                  <a:pt x="219863" y="585487"/>
                </a:lnTo>
                <a:lnTo>
                  <a:pt x="220100" y="585487"/>
                </a:lnTo>
                <a:lnTo>
                  <a:pt x="220340" y="585790"/>
                </a:lnTo>
                <a:lnTo>
                  <a:pt x="220577" y="586397"/>
                </a:lnTo>
                <a:lnTo>
                  <a:pt x="220577" y="586701"/>
                </a:lnTo>
                <a:lnTo>
                  <a:pt x="220577" y="587913"/>
                </a:lnTo>
                <a:lnTo>
                  <a:pt x="220816" y="590645"/>
                </a:lnTo>
                <a:lnTo>
                  <a:pt x="220577" y="591252"/>
                </a:lnTo>
                <a:lnTo>
                  <a:pt x="220340" y="591859"/>
                </a:lnTo>
                <a:lnTo>
                  <a:pt x="219863" y="592769"/>
                </a:lnTo>
                <a:lnTo>
                  <a:pt x="219863" y="593680"/>
                </a:lnTo>
                <a:lnTo>
                  <a:pt x="219623" y="593983"/>
                </a:lnTo>
                <a:lnTo>
                  <a:pt x="219623" y="594285"/>
                </a:lnTo>
                <a:lnTo>
                  <a:pt x="219386" y="595196"/>
                </a:lnTo>
                <a:lnTo>
                  <a:pt x="218910" y="596410"/>
                </a:lnTo>
                <a:lnTo>
                  <a:pt x="219146" y="598231"/>
                </a:lnTo>
                <a:lnTo>
                  <a:pt x="219386" y="598534"/>
                </a:lnTo>
                <a:lnTo>
                  <a:pt x="219623" y="598838"/>
                </a:lnTo>
                <a:lnTo>
                  <a:pt x="220340" y="599141"/>
                </a:lnTo>
                <a:lnTo>
                  <a:pt x="221054" y="600050"/>
                </a:lnTo>
                <a:lnTo>
                  <a:pt x="221770" y="600050"/>
                </a:lnTo>
                <a:lnTo>
                  <a:pt x="221770" y="600354"/>
                </a:lnTo>
                <a:lnTo>
                  <a:pt x="222008" y="600354"/>
                </a:lnTo>
                <a:lnTo>
                  <a:pt x="222485" y="600354"/>
                </a:lnTo>
                <a:lnTo>
                  <a:pt x="222724" y="600354"/>
                </a:lnTo>
                <a:lnTo>
                  <a:pt x="222724" y="600657"/>
                </a:lnTo>
                <a:lnTo>
                  <a:pt x="222962" y="600657"/>
                </a:lnTo>
                <a:lnTo>
                  <a:pt x="223201" y="600657"/>
                </a:lnTo>
                <a:lnTo>
                  <a:pt x="223914" y="601568"/>
                </a:lnTo>
                <a:lnTo>
                  <a:pt x="224154" y="601568"/>
                </a:lnTo>
                <a:lnTo>
                  <a:pt x="224631" y="602175"/>
                </a:lnTo>
                <a:lnTo>
                  <a:pt x="224631" y="602478"/>
                </a:lnTo>
                <a:lnTo>
                  <a:pt x="224868" y="602782"/>
                </a:lnTo>
                <a:lnTo>
                  <a:pt x="224868" y="603361"/>
                </a:lnTo>
                <a:lnTo>
                  <a:pt x="223914" y="603968"/>
                </a:lnTo>
                <a:lnTo>
                  <a:pt x="222962" y="603665"/>
                </a:lnTo>
                <a:lnTo>
                  <a:pt x="222724" y="603361"/>
                </a:lnTo>
                <a:lnTo>
                  <a:pt x="222247" y="603665"/>
                </a:lnTo>
                <a:lnTo>
                  <a:pt x="221770" y="604271"/>
                </a:lnTo>
                <a:lnTo>
                  <a:pt x="221770" y="604878"/>
                </a:lnTo>
                <a:lnTo>
                  <a:pt x="221531" y="605181"/>
                </a:lnTo>
                <a:lnTo>
                  <a:pt x="220816" y="605485"/>
                </a:lnTo>
                <a:lnTo>
                  <a:pt x="219863" y="605485"/>
                </a:lnTo>
                <a:lnTo>
                  <a:pt x="219386" y="605485"/>
                </a:lnTo>
                <a:lnTo>
                  <a:pt x="219386" y="605788"/>
                </a:lnTo>
                <a:lnTo>
                  <a:pt x="219863" y="606091"/>
                </a:lnTo>
                <a:lnTo>
                  <a:pt x="220100" y="606091"/>
                </a:lnTo>
                <a:lnTo>
                  <a:pt x="220100" y="606698"/>
                </a:lnTo>
                <a:lnTo>
                  <a:pt x="220100" y="607002"/>
                </a:lnTo>
                <a:lnTo>
                  <a:pt x="220577" y="608823"/>
                </a:lnTo>
                <a:lnTo>
                  <a:pt x="221054" y="609126"/>
                </a:lnTo>
                <a:lnTo>
                  <a:pt x="221293" y="609429"/>
                </a:lnTo>
                <a:lnTo>
                  <a:pt x="220577" y="609732"/>
                </a:lnTo>
                <a:lnTo>
                  <a:pt x="220100" y="610339"/>
                </a:lnTo>
                <a:lnTo>
                  <a:pt x="219146" y="610036"/>
                </a:lnTo>
                <a:lnTo>
                  <a:pt x="219146" y="609732"/>
                </a:lnTo>
                <a:lnTo>
                  <a:pt x="218670" y="609429"/>
                </a:lnTo>
                <a:lnTo>
                  <a:pt x="218433" y="609429"/>
                </a:lnTo>
                <a:lnTo>
                  <a:pt x="218433" y="610339"/>
                </a:lnTo>
                <a:lnTo>
                  <a:pt x="218670" y="611553"/>
                </a:lnTo>
                <a:lnTo>
                  <a:pt x="219623" y="612463"/>
                </a:lnTo>
                <a:lnTo>
                  <a:pt x="220577" y="612463"/>
                </a:lnTo>
                <a:lnTo>
                  <a:pt x="220577" y="612767"/>
                </a:lnTo>
                <a:lnTo>
                  <a:pt x="220816" y="612767"/>
                </a:lnTo>
                <a:lnTo>
                  <a:pt x="221054" y="613070"/>
                </a:lnTo>
                <a:lnTo>
                  <a:pt x="221293" y="613374"/>
                </a:lnTo>
                <a:lnTo>
                  <a:pt x="221770" y="613070"/>
                </a:lnTo>
                <a:lnTo>
                  <a:pt x="222008" y="613953"/>
                </a:lnTo>
                <a:lnTo>
                  <a:pt x="222008" y="614256"/>
                </a:lnTo>
                <a:lnTo>
                  <a:pt x="221770" y="614559"/>
                </a:lnTo>
                <a:lnTo>
                  <a:pt x="221531" y="614863"/>
                </a:lnTo>
                <a:lnTo>
                  <a:pt x="221770" y="615166"/>
                </a:lnTo>
                <a:lnTo>
                  <a:pt x="222008" y="615166"/>
                </a:lnTo>
                <a:lnTo>
                  <a:pt x="222247" y="615470"/>
                </a:lnTo>
                <a:lnTo>
                  <a:pt x="222485" y="615470"/>
                </a:lnTo>
                <a:lnTo>
                  <a:pt x="223201" y="616077"/>
                </a:lnTo>
                <a:lnTo>
                  <a:pt x="223677" y="616380"/>
                </a:lnTo>
                <a:lnTo>
                  <a:pt x="224868" y="616684"/>
                </a:lnTo>
                <a:lnTo>
                  <a:pt x="225345" y="617291"/>
                </a:lnTo>
                <a:lnTo>
                  <a:pt x="225345" y="617594"/>
                </a:lnTo>
                <a:lnTo>
                  <a:pt x="225825" y="617898"/>
                </a:lnTo>
                <a:lnTo>
                  <a:pt x="225825" y="618201"/>
                </a:lnTo>
                <a:lnTo>
                  <a:pt x="226062" y="618504"/>
                </a:lnTo>
                <a:lnTo>
                  <a:pt x="225825" y="618504"/>
                </a:lnTo>
                <a:lnTo>
                  <a:pt x="225585" y="618504"/>
                </a:lnTo>
                <a:lnTo>
                  <a:pt x="225345" y="618504"/>
                </a:lnTo>
                <a:lnTo>
                  <a:pt x="225345" y="618808"/>
                </a:lnTo>
                <a:lnTo>
                  <a:pt x="225345" y="619111"/>
                </a:lnTo>
                <a:lnTo>
                  <a:pt x="224868" y="619414"/>
                </a:lnTo>
                <a:lnTo>
                  <a:pt x="224631" y="619717"/>
                </a:lnTo>
                <a:lnTo>
                  <a:pt x="223914" y="619717"/>
                </a:lnTo>
                <a:lnTo>
                  <a:pt x="223201" y="620021"/>
                </a:lnTo>
                <a:lnTo>
                  <a:pt x="223677" y="620628"/>
                </a:lnTo>
                <a:lnTo>
                  <a:pt x="223677" y="621235"/>
                </a:lnTo>
                <a:lnTo>
                  <a:pt x="222485" y="620324"/>
                </a:lnTo>
                <a:lnTo>
                  <a:pt x="221770" y="619414"/>
                </a:lnTo>
                <a:lnTo>
                  <a:pt x="221770" y="618808"/>
                </a:lnTo>
                <a:lnTo>
                  <a:pt x="222008" y="618808"/>
                </a:lnTo>
                <a:lnTo>
                  <a:pt x="222247" y="618504"/>
                </a:lnTo>
                <a:lnTo>
                  <a:pt x="222008" y="618201"/>
                </a:lnTo>
                <a:lnTo>
                  <a:pt x="222008" y="617898"/>
                </a:lnTo>
                <a:lnTo>
                  <a:pt x="221770" y="617594"/>
                </a:lnTo>
                <a:lnTo>
                  <a:pt x="220816" y="616987"/>
                </a:lnTo>
                <a:lnTo>
                  <a:pt x="220100" y="616380"/>
                </a:lnTo>
                <a:lnTo>
                  <a:pt x="219623" y="616684"/>
                </a:lnTo>
                <a:lnTo>
                  <a:pt x="218910" y="616684"/>
                </a:lnTo>
                <a:lnTo>
                  <a:pt x="219386" y="618808"/>
                </a:lnTo>
                <a:lnTo>
                  <a:pt x="219146" y="619111"/>
                </a:lnTo>
                <a:lnTo>
                  <a:pt x="218910" y="619414"/>
                </a:lnTo>
                <a:lnTo>
                  <a:pt x="219146" y="619717"/>
                </a:lnTo>
                <a:lnTo>
                  <a:pt x="219386" y="620021"/>
                </a:lnTo>
                <a:lnTo>
                  <a:pt x="219623" y="620628"/>
                </a:lnTo>
                <a:lnTo>
                  <a:pt x="220340" y="620931"/>
                </a:lnTo>
                <a:lnTo>
                  <a:pt x="221293" y="621538"/>
                </a:lnTo>
                <a:lnTo>
                  <a:pt x="221293" y="621814"/>
                </a:lnTo>
                <a:lnTo>
                  <a:pt x="221293" y="622118"/>
                </a:lnTo>
                <a:lnTo>
                  <a:pt x="221293" y="622421"/>
                </a:lnTo>
                <a:lnTo>
                  <a:pt x="221293" y="622725"/>
                </a:lnTo>
                <a:lnTo>
                  <a:pt x="221293" y="623028"/>
                </a:lnTo>
                <a:lnTo>
                  <a:pt x="221293" y="623332"/>
                </a:lnTo>
                <a:lnTo>
                  <a:pt x="221531" y="623635"/>
                </a:lnTo>
                <a:lnTo>
                  <a:pt x="221770" y="624241"/>
                </a:lnTo>
                <a:lnTo>
                  <a:pt x="222008" y="624848"/>
                </a:lnTo>
                <a:lnTo>
                  <a:pt x="222008" y="625455"/>
                </a:lnTo>
                <a:lnTo>
                  <a:pt x="221770" y="625455"/>
                </a:lnTo>
                <a:lnTo>
                  <a:pt x="221531" y="625455"/>
                </a:lnTo>
                <a:lnTo>
                  <a:pt x="221531" y="625758"/>
                </a:lnTo>
                <a:lnTo>
                  <a:pt x="221293" y="626062"/>
                </a:lnTo>
                <a:lnTo>
                  <a:pt x="221293" y="626365"/>
                </a:lnTo>
                <a:lnTo>
                  <a:pt x="220816" y="626365"/>
                </a:lnTo>
                <a:lnTo>
                  <a:pt x="219863" y="626365"/>
                </a:lnTo>
                <a:lnTo>
                  <a:pt x="219386" y="626972"/>
                </a:lnTo>
                <a:lnTo>
                  <a:pt x="219146" y="626972"/>
                </a:lnTo>
                <a:lnTo>
                  <a:pt x="218910" y="626972"/>
                </a:lnTo>
                <a:lnTo>
                  <a:pt x="218910" y="627276"/>
                </a:lnTo>
                <a:lnTo>
                  <a:pt x="218193" y="626972"/>
                </a:lnTo>
                <a:lnTo>
                  <a:pt x="217479" y="626669"/>
                </a:lnTo>
                <a:lnTo>
                  <a:pt x="216285" y="626669"/>
                </a:lnTo>
                <a:lnTo>
                  <a:pt x="216045" y="626972"/>
                </a:lnTo>
                <a:lnTo>
                  <a:pt x="216045" y="627276"/>
                </a:lnTo>
                <a:lnTo>
                  <a:pt x="215569" y="627578"/>
                </a:lnTo>
                <a:lnTo>
                  <a:pt x="215331" y="627276"/>
                </a:lnTo>
                <a:lnTo>
                  <a:pt x="215091" y="626972"/>
                </a:lnTo>
                <a:lnTo>
                  <a:pt x="214854" y="626669"/>
                </a:lnTo>
                <a:lnTo>
                  <a:pt x="214854" y="626365"/>
                </a:lnTo>
                <a:lnTo>
                  <a:pt x="214614" y="625758"/>
                </a:lnTo>
                <a:lnTo>
                  <a:pt x="213184" y="624848"/>
                </a:lnTo>
                <a:lnTo>
                  <a:pt x="212708" y="623939"/>
                </a:lnTo>
                <a:lnTo>
                  <a:pt x="212231" y="623332"/>
                </a:lnTo>
                <a:lnTo>
                  <a:pt x="211754" y="622725"/>
                </a:lnTo>
                <a:lnTo>
                  <a:pt x="210562" y="622118"/>
                </a:lnTo>
                <a:lnTo>
                  <a:pt x="210323" y="621538"/>
                </a:lnTo>
                <a:lnTo>
                  <a:pt x="209846" y="621538"/>
                </a:lnTo>
                <a:lnTo>
                  <a:pt x="209610" y="621814"/>
                </a:lnTo>
                <a:lnTo>
                  <a:pt x="209133" y="621538"/>
                </a:lnTo>
                <a:lnTo>
                  <a:pt x="208656" y="620931"/>
                </a:lnTo>
                <a:lnTo>
                  <a:pt x="207702" y="619717"/>
                </a:lnTo>
                <a:lnTo>
                  <a:pt x="207225" y="619414"/>
                </a:lnTo>
                <a:lnTo>
                  <a:pt x="205791" y="618808"/>
                </a:lnTo>
                <a:lnTo>
                  <a:pt x="205554" y="619111"/>
                </a:lnTo>
                <a:lnTo>
                  <a:pt x="205077" y="618808"/>
                </a:lnTo>
                <a:lnTo>
                  <a:pt x="204601" y="618504"/>
                </a:lnTo>
                <a:lnTo>
                  <a:pt x="204361" y="618504"/>
                </a:lnTo>
                <a:lnTo>
                  <a:pt x="204124" y="618201"/>
                </a:lnTo>
                <a:lnTo>
                  <a:pt x="204124" y="617898"/>
                </a:lnTo>
                <a:lnTo>
                  <a:pt x="202693" y="616077"/>
                </a:lnTo>
                <a:lnTo>
                  <a:pt x="200785" y="614863"/>
                </a:lnTo>
                <a:lnTo>
                  <a:pt x="198402" y="614559"/>
                </a:lnTo>
                <a:lnTo>
                  <a:pt x="197685" y="614863"/>
                </a:lnTo>
                <a:lnTo>
                  <a:pt x="196731" y="615470"/>
                </a:lnTo>
                <a:lnTo>
                  <a:pt x="196014" y="616077"/>
                </a:lnTo>
                <a:lnTo>
                  <a:pt x="196014" y="616380"/>
                </a:lnTo>
                <a:lnTo>
                  <a:pt x="195778" y="616684"/>
                </a:lnTo>
                <a:lnTo>
                  <a:pt x="194824" y="616077"/>
                </a:lnTo>
                <a:lnTo>
                  <a:pt x="194347" y="615470"/>
                </a:lnTo>
                <a:lnTo>
                  <a:pt x="193870" y="615470"/>
                </a:lnTo>
                <a:lnTo>
                  <a:pt x="193393" y="615470"/>
                </a:lnTo>
                <a:lnTo>
                  <a:pt x="193153" y="615166"/>
                </a:lnTo>
                <a:lnTo>
                  <a:pt x="192916" y="614863"/>
                </a:lnTo>
                <a:lnTo>
                  <a:pt x="192677" y="614863"/>
                </a:lnTo>
                <a:lnTo>
                  <a:pt x="192439" y="613953"/>
                </a:lnTo>
                <a:lnTo>
                  <a:pt x="192200" y="612767"/>
                </a:lnTo>
                <a:lnTo>
                  <a:pt x="191723" y="611856"/>
                </a:lnTo>
                <a:lnTo>
                  <a:pt x="190293" y="611250"/>
                </a:lnTo>
                <a:lnTo>
                  <a:pt x="189816" y="610643"/>
                </a:lnTo>
                <a:lnTo>
                  <a:pt x="189102" y="610339"/>
                </a:lnTo>
                <a:lnTo>
                  <a:pt x="188385" y="610036"/>
                </a:lnTo>
                <a:lnTo>
                  <a:pt x="188145" y="609732"/>
                </a:lnTo>
                <a:lnTo>
                  <a:pt x="187668" y="609126"/>
                </a:lnTo>
                <a:lnTo>
                  <a:pt x="187191" y="609429"/>
                </a:lnTo>
                <a:lnTo>
                  <a:pt x="187191" y="608823"/>
                </a:lnTo>
                <a:lnTo>
                  <a:pt x="186954" y="608519"/>
                </a:lnTo>
                <a:lnTo>
                  <a:pt x="186478" y="608519"/>
                </a:lnTo>
                <a:lnTo>
                  <a:pt x="186478" y="608216"/>
                </a:lnTo>
                <a:lnTo>
                  <a:pt x="185524" y="605485"/>
                </a:lnTo>
                <a:lnTo>
                  <a:pt x="184807" y="604574"/>
                </a:lnTo>
                <a:lnTo>
                  <a:pt x="183616" y="603361"/>
                </a:lnTo>
                <a:lnTo>
                  <a:pt x="183139" y="603361"/>
                </a:lnTo>
                <a:lnTo>
                  <a:pt x="181946" y="601568"/>
                </a:lnTo>
                <a:lnTo>
                  <a:pt x="178131" y="598534"/>
                </a:lnTo>
                <a:lnTo>
                  <a:pt x="175030" y="597320"/>
                </a:lnTo>
                <a:lnTo>
                  <a:pt x="172409" y="597017"/>
                </a:lnTo>
                <a:lnTo>
                  <a:pt x="170501" y="597017"/>
                </a:lnTo>
                <a:lnTo>
                  <a:pt x="168591" y="596410"/>
                </a:lnTo>
                <a:lnTo>
                  <a:pt x="166447" y="597017"/>
                </a:lnTo>
                <a:lnTo>
                  <a:pt x="164776" y="598231"/>
                </a:lnTo>
                <a:lnTo>
                  <a:pt x="163586" y="599747"/>
                </a:lnTo>
                <a:lnTo>
                  <a:pt x="163586" y="600354"/>
                </a:lnTo>
                <a:lnTo>
                  <a:pt x="163345" y="600961"/>
                </a:lnTo>
                <a:lnTo>
                  <a:pt x="163586" y="601568"/>
                </a:lnTo>
                <a:lnTo>
                  <a:pt x="164539" y="601871"/>
                </a:lnTo>
                <a:lnTo>
                  <a:pt x="165253" y="602175"/>
                </a:lnTo>
                <a:lnTo>
                  <a:pt x="165730" y="602478"/>
                </a:lnTo>
                <a:lnTo>
                  <a:pt x="164776" y="602478"/>
                </a:lnTo>
                <a:lnTo>
                  <a:pt x="164539" y="602175"/>
                </a:lnTo>
                <a:lnTo>
                  <a:pt x="163109" y="602175"/>
                </a:lnTo>
                <a:lnTo>
                  <a:pt x="162632" y="601871"/>
                </a:lnTo>
                <a:lnTo>
                  <a:pt x="162155" y="602175"/>
                </a:lnTo>
                <a:lnTo>
                  <a:pt x="160962" y="602175"/>
                </a:lnTo>
                <a:lnTo>
                  <a:pt x="160724" y="601871"/>
                </a:lnTo>
                <a:lnTo>
                  <a:pt x="160248" y="601871"/>
                </a:lnTo>
                <a:lnTo>
                  <a:pt x="160008" y="601871"/>
                </a:lnTo>
                <a:lnTo>
                  <a:pt x="158814" y="601871"/>
                </a:lnTo>
                <a:lnTo>
                  <a:pt x="159291" y="601264"/>
                </a:lnTo>
                <a:lnTo>
                  <a:pt x="159768" y="600961"/>
                </a:lnTo>
                <a:lnTo>
                  <a:pt x="160248" y="600657"/>
                </a:lnTo>
                <a:lnTo>
                  <a:pt x="162393" y="594892"/>
                </a:lnTo>
                <a:lnTo>
                  <a:pt x="165970" y="584576"/>
                </a:lnTo>
                <a:lnTo>
                  <a:pt x="167161" y="580936"/>
                </a:lnTo>
                <a:lnTo>
                  <a:pt x="167401" y="578508"/>
                </a:lnTo>
                <a:lnTo>
                  <a:pt x="167401" y="577295"/>
                </a:lnTo>
                <a:lnTo>
                  <a:pt x="166924" y="576384"/>
                </a:lnTo>
                <a:lnTo>
                  <a:pt x="166924" y="575474"/>
                </a:lnTo>
                <a:lnTo>
                  <a:pt x="166684" y="575171"/>
                </a:lnTo>
                <a:lnTo>
                  <a:pt x="165970" y="574867"/>
                </a:lnTo>
                <a:lnTo>
                  <a:pt x="165253" y="574564"/>
                </a:lnTo>
                <a:lnTo>
                  <a:pt x="165493" y="573957"/>
                </a:lnTo>
                <a:lnTo>
                  <a:pt x="165493" y="572137"/>
                </a:lnTo>
                <a:lnTo>
                  <a:pt x="165253" y="571530"/>
                </a:lnTo>
                <a:lnTo>
                  <a:pt x="163822" y="569709"/>
                </a:lnTo>
                <a:lnTo>
                  <a:pt x="163822" y="568799"/>
                </a:lnTo>
                <a:lnTo>
                  <a:pt x="163586" y="568495"/>
                </a:lnTo>
                <a:lnTo>
                  <a:pt x="163345" y="568192"/>
                </a:lnTo>
                <a:lnTo>
                  <a:pt x="162393" y="566978"/>
                </a:lnTo>
                <a:lnTo>
                  <a:pt x="162155" y="566675"/>
                </a:lnTo>
                <a:lnTo>
                  <a:pt x="162155" y="566372"/>
                </a:lnTo>
                <a:lnTo>
                  <a:pt x="162155" y="566068"/>
                </a:lnTo>
                <a:lnTo>
                  <a:pt x="163109" y="566372"/>
                </a:lnTo>
                <a:lnTo>
                  <a:pt x="163586" y="566978"/>
                </a:lnTo>
                <a:lnTo>
                  <a:pt x="164062" y="567585"/>
                </a:lnTo>
                <a:lnTo>
                  <a:pt x="164539" y="567281"/>
                </a:lnTo>
                <a:lnTo>
                  <a:pt x="164776" y="567281"/>
                </a:lnTo>
                <a:lnTo>
                  <a:pt x="164776" y="566978"/>
                </a:lnTo>
                <a:lnTo>
                  <a:pt x="164776" y="566372"/>
                </a:lnTo>
                <a:lnTo>
                  <a:pt x="165016" y="565461"/>
                </a:lnTo>
                <a:lnTo>
                  <a:pt x="165016" y="564551"/>
                </a:lnTo>
                <a:lnTo>
                  <a:pt x="165016" y="564247"/>
                </a:lnTo>
                <a:lnTo>
                  <a:pt x="164539" y="563033"/>
                </a:lnTo>
                <a:lnTo>
                  <a:pt x="164299" y="562123"/>
                </a:lnTo>
                <a:lnTo>
                  <a:pt x="163109" y="561214"/>
                </a:lnTo>
                <a:lnTo>
                  <a:pt x="162869" y="560303"/>
                </a:lnTo>
                <a:lnTo>
                  <a:pt x="162155" y="559696"/>
                </a:lnTo>
                <a:lnTo>
                  <a:pt x="161916" y="558786"/>
                </a:lnTo>
                <a:lnTo>
                  <a:pt x="161201" y="557875"/>
                </a:lnTo>
                <a:lnTo>
                  <a:pt x="158814" y="555725"/>
                </a:lnTo>
                <a:lnTo>
                  <a:pt x="157147" y="555421"/>
                </a:lnTo>
                <a:lnTo>
                  <a:pt x="156430" y="555421"/>
                </a:lnTo>
                <a:lnTo>
                  <a:pt x="155716" y="555725"/>
                </a:lnTo>
                <a:lnTo>
                  <a:pt x="155476" y="556331"/>
                </a:lnTo>
                <a:lnTo>
                  <a:pt x="155476" y="556937"/>
                </a:lnTo>
                <a:lnTo>
                  <a:pt x="155716" y="556937"/>
                </a:lnTo>
                <a:lnTo>
                  <a:pt x="155476" y="557572"/>
                </a:lnTo>
                <a:lnTo>
                  <a:pt x="154999" y="557572"/>
                </a:lnTo>
                <a:lnTo>
                  <a:pt x="154286" y="556937"/>
                </a:lnTo>
                <a:lnTo>
                  <a:pt x="153092" y="554511"/>
                </a:lnTo>
                <a:lnTo>
                  <a:pt x="152855" y="554511"/>
                </a:lnTo>
                <a:lnTo>
                  <a:pt x="152378" y="553904"/>
                </a:lnTo>
                <a:lnTo>
                  <a:pt x="153092" y="553904"/>
                </a:lnTo>
                <a:lnTo>
                  <a:pt x="153569" y="552386"/>
                </a:lnTo>
                <a:lnTo>
                  <a:pt x="153809" y="552083"/>
                </a:lnTo>
                <a:lnTo>
                  <a:pt x="153809" y="551779"/>
                </a:lnTo>
                <a:lnTo>
                  <a:pt x="153809" y="549049"/>
                </a:lnTo>
                <a:lnTo>
                  <a:pt x="153809" y="548442"/>
                </a:lnTo>
                <a:lnTo>
                  <a:pt x="153092" y="547228"/>
                </a:lnTo>
                <a:lnTo>
                  <a:pt x="152615" y="546290"/>
                </a:lnTo>
                <a:lnTo>
                  <a:pt x="152378" y="545987"/>
                </a:lnTo>
                <a:lnTo>
                  <a:pt x="152139" y="545683"/>
                </a:lnTo>
                <a:lnTo>
                  <a:pt x="152139" y="545078"/>
                </a:lnTo>
                <a:lnTo>
                  <a:pt x="151662" y="544167"/>
                </a:lnTo>
                <a:lnTo>
                  <a:pt x="150708" y="543560"/>
                </a:lnTo>
                <a:lnTo>
                  <a:pt x="150708" y="543864"/>
                </a:lnTo>
                <a:lnTo>
                  <a:pt x="150468" y="543560"/>
                </a:lnTo>
                <a:lnTo>
                  <a:pt x="150468" y="542953"/>
                </a:lnTo>
                <a:lnTo>
                  <a:pt x="150231" y="541739"/>
                </a:lnTo>
                <a:lnTo>
                  <a:pt x="149755" y="540829"/>
                </a:lnTo>
                <a:lnTo>
                  <a:pt x="149755" y="540525"/>
                </a:lnTo>
                <a:lnTo>
                  <a:pt x="149038" y="539616"/>
                </a:lnTo>
                <a:lnTo>
                  <a:pt x="148561" y="539616"/>
                </a:lnTo>
                <a:lnTo>
                  <a:pt x="148324" y="539311"/>
                </a:lnTo>
                <a:lnTo>
                  <a:pt x="148084" y="538375"/>
                </a:lnTo>
                <a:lnTo>
                  <a:pt x="147607" y="538375"/>
                </a:lnTo>
                <a:lnTo>
                  <a:pt x="147607" y="537161"/>
                </a:lnTo>
                <a:lnTo>
                  <a:pt x="147370" y="536857"/>
                </a:lnTo>
                <a:lnTo>
                  <a:pt x="146893" y="536857"/>
                </a:lnTo>
                <a:lnTo>
                  <a:pt x="147130" y="536250"/>
                </a:lnTo>
                <a:lnTo>
                  <a:pt x="146893" y="535340"/>
                </a:lnTo>
                <a:lnTo>
                  <a:pt x="145939" y="534733"/>
                </a:lnTo>
                <a:lnTo>
                  <a:pt x="145699" y="534733"/>
                </a:lnTo>
                <a:lnTo>
                  <a:pt x="145222" y="534430"/>
                </a:lnTo>
                <a:lnTo>
                  <a:pt x="144986" y="534126"/>
                </a:lnTo>
                <a:lnTo>
                  <a:pt x="143555" y="533216"/>
                </a:lnTo>
                <a:lnTo>
                  <a:pt x="143555" y="532913"/>
                </a:lnTo>
                <a:lnTo>
                  <a:pt x="143078" y="532610"/>
                </a:lnTo>
                <a:lnTo>
                  <a:pt x="142601" y="531672"/>
                </a:lnTo>
                <a:lnTo>
                  <a:pt x="140214" y="530154"/>
                </a:lnTo>
                <a:lnTo>
                  <a:pt x="138784" y="529244"/>
                </a:lnTo>
                <a:lnTo>
                  <a:pt x="138307" y="528940"/>
                </a:lnTo>
                <a:lnTo>
                  <a:pt x="137593" y="528637"/>
                </a:lnTo>
                <a:lnTo>
                  <a:pt x="136876" y="528030"/>
                </a:lnTo>
                <a:lnTo>
                  <a:pt x="136399" y="528333"/>
                </a:lnTo>
                <a:lnTo>
                  <a:pt x="135922" y="528030"/>
                </a:lnTo>
                <a:lnTo>
                  <a:pt x="134969" y="527727"/>
                </a:lnTo>
                <a:lnTo>
                  <a:pt x="134732" y="527120"/>
                </a:lnTo>
                <a:lnTo>
                  <a:pt x="134492" y="526817"/>
                </a:lnTo>
                <a:lnTo>
                  <a:pt x="133778" y="526486"/>
                </a:lnTo>
                <a:lnTo>
                  <a:pt x="133301" y="526183"/>
                </a:lnTo>
                <a:lnTo>
                  <a:pt x="132824" y="526486"/>
                </a:lnTo>
                <a:lnTo>
                  <a:pt x="132347" y="526183"/>
                </a:lnTo>
                <a:lnTo>
                  <a:pt x="132347" y="525576"/>
                </a:lnTo>
                <a:lnTo>
                  <a:pt x="131868" y="525576"/>
                </a:lnTo>
                <a:lnTo>
                  <a:pt x="131155" y="524665"/>
                </a:lnTo>
                <a:lnTo>
                  <a:pt x="130915" y="524362"/>
                </a:lnTo>
                <a:lnTo>
                  <a:pt x="130678" y="524362"/>
                </a:lnTo>
                <a:lnTo>
                  <a:pt x="130915" y="524058"/>
                </a:lnTo>
                <a:lnTo>
                  <a:pt x="130678" y="523755"/>
                </a:lnTo>
                <a:lnTo>
                  <a:pt x="130201" y="523148"/>
                </a:lnTo>
                <a:lnTo>
                  <a:pt x="129724" y="523451"/>
                </a:lnTo>
                <a:lnTo>
                  <a:pt x="129484" y="522844"/>
                </a:lnTo>
                <a:lnTo>
                  <a:pt x="129247" y="522844"/>
                </a:lnTo>
                <a:lnTo>
                  <a:pt x="128770" y="522237"/>
                </a:lnTo>
                <a:lnTo>
                  <a:pt x="128293" y="522237"/>
                </a:lnTo>
                <a:lnTo>
                  <a:pt x="128293" y="521935"/>
                </a:lnTo>
                <a:lnTo>
                  <a:pt x="127576" y="521631"/>
                </a:lnTo>
                <a:lnTo>
                  <a:pt x="127339" y="521631"/>
                </a:lnTo>
                <a:lnTo>
                  <a:pt x="127099" y="521300"/>
                </a:lnTo>
                <a:lnTo>
                  <a:pt x="126386" y="520693"/>
                </a:lnTo>
                <a:lnTo>
                  <a:pt x="126386" y="520390"/>
                </a:lnTo>
                <a:lnTo>
                  <a:pt x="125909" y="519783"/>
                </a:lnTo>
                <a:lnTo>
                  <a:pt x="125192" y="519480"/>
                </a:lnTo>
                <a:lnTo>
                  <a:pt x="124478" y="519176"/>
                </a:lnTo>
                <a:lnTo>
                  <a:pt x="124478" y="518569"/>
                </a:lnTo>
                <a:lnTo>
                  <a:pt x="123761" y="518266"/>
                </a:lnTo>
                <a:lnTo>
                  <a:pt x="123524" y="518569"/>
                </a:lnTo>
                <a:lnTo>
                  <a:pt x="122568" y="517355"/>
                </a:lnTo>
                <a:lnTo>
                  <a:pt x="122568" y="516721"/>
                </a:lnTo>
                <a:lnTo>
                  <a:pt x="122568" y="515811"/>
                </a:lnTo>
                <a:lnTo>
                  <a:pt x="122091" y="514901"/>
                </a:lnTo>
                <a:lnTo>
                  <a:pt x="121378" y="513991"/>
                </a:lnTo>
                <a:lnTo>
                  <a:pt x="120901" y="513687"/>
                </a:lnTo>
                <a:lnTo>
                  <a:pt x="120661" y="513991"/>
                </a:lnTo>
                <a:lnTo>
                  <a:pt x="120424" y="513687"/>
                </a:lnTo>
                <a:lnTo>
                  <a:pt x="120184" y="513080"/>
                </a:lnTo>
                <a:lnTo>
                  <a:pt x="119230" y="512777"/>
                </a:lnTo>
                <a:lnTo>
                  <a:pt x="118993" y="512473"/>
                </a:lnTo>
                <a:lnTo>
                  <a:pt x="119470" y="512142"/>
                </a:lnTo>
                <a:lnTo>
                  <a:pt x="119470" y="511839"/>
                </a:lnTo>
                <a:lnTo>
                  <a:pt x="119470" y="511535"/>
                </a:lnTo>
                <a:lnTo>
                  <a:pt x="119230" y="511232"/>
                </a:lnTo>
                <a:lnTo>
                  <a:pt x="118516" y="511232"/>
                </a:lnTo>
                <a:lnTo>
                  <a:pt x="118039" y="510018"/>
                </a:lnTo>
                <a:lnTo>
                  <a:pt x="116846" y="508805"/>
                </a:lnTo>
                <a:lnTo>
                  <a:pt x="117086" y="508501"/>
                </a:lnTo>
                <a:lnTo>
                  <a:pt x="116846" y="508198"/>
                </a:lnTo>
                <a:lnTo>
                  <a:pt x="116369" y="507867"/>
                </a:lnTo>
                <a:lnTo>
                  <a:pt x="116369" y="507564"/>
                </a:lnTo>
                <a:lnTo>
                  <a:pt x="115655" y="506653"/>
                </a:lnTo>
                <a:lnTo>
                  <a:pt x="115415" y="506046"/>
                </a:lnTo>
                <a:lnTo>
                  <a:pt x="114938" y="505439"/>
                </a:lnTo>
                <a:lnTo>
                  <a:pt x="114701" y="505439"/>
                </a:lnTo>
                <a:lnTo>
                  <a:pt x="115178" y="505136"/>
                </a:lnTo>
                <a:lnTo>
                  <a:pt x="114701" y="504832"/>
                </a:lnTo>
                <a:lnTo>
                  <a:pt x="114701" y="504225"/>
                </a:lnTo>
                <a:lnTo>
                  <a:pt x="113984" y="503592"/>
                </a:lnTo>
                <a:lnTo>
                  <a:pt x="113984" y="503288"/>
                </a:lnTo>
                <a:lnTo>
                  <a:pt x="113507" y="502378"/>
                </a:lnTo>
                <a:lnTo>
                  <a:pt x="112791" y="502378"/>
                </a:lnTo>
                <a:lnTo>
                  <a:pt x="111601" y="501468"/>
                </a:lnTo>
                <a:lnTo>
                  <a:pt x="112078" y="501164"/>
                </a:lnTo>
                <a:lnTo>
                  <a:pt x="112078" y="500557"/>
                </a:lnTo>
                <a:lnTo>
                  <a:pt x="111601" y="499923"/>
                </a:lnTo>
                <a:lnTo>
                  <a:pt x="111361" y="499316"/>
                </a:lnTo>
                <a:lnTo>
                  <a:pt x="111124" y="499012"/>
                </a:lnTo>
                <a:lnTo>
                  <a:pt x="110884" y="498709"/>
                </a:lnTo>
                <a:lnTo>
                  <a:pt x="110407" y="498709"/>
                </a:lnTo>
                <a:lnTo>
                  <a:pt x="110407" y="498405"/>
                </a:lnTo>
                <a:lnTo>
                  <a:pt x="110170" y="498405"/>
                </a:lnTo>
                <a:lnTo>
                  <a:pt x="109453" y="497496"/>
                </a:lnTo>
                <a:lnTo>
                  <a:pt x="109453" y="497192"/>
                </a:lnTo>
                <a:lnTo>
                  <a:pt x="109216" y="496889"/>
                </a:lnTo>
                <a:lnTo>
                  <a:pt x="108739" y="496254"/>
                </a:lnTo>
                <a:lnTo>
                  <a:pt x="108023" y="495648"/>
                </a:lnTo>
                <a:lnTo>
                  <a:pt x="107786" y="495648"/>
                </a:lnTo>
                <a:lnTo>
                  <a:pt x="107546" y="495648"/>
                </a:lnTo>
                <a:lnTo>
                  <a:pt x="107309" y="495344"/>
                </a:lnTo>
                <a:lnTo>
                  <a:pt x="106592" y="495041"/>
                </a:lnTo>
                <a:lnTo>
                  <a:pt x="106355" y="494737"/>
                </a:lnTo>
                <a:lnTo>
                  <a:pt x="106115" y="494737"/>
                </a:lnTo>
                <a:lnTo>
                  <a:pt x="105401" y="493827"/>
                </a:lnTo>
                <a:lnTo>
                  <a:pt x="104924" y="493192"/>
                </a:lnTo>
                <a:lnTo>
                  <a:pt x="104447" y="493192"/>
                </a:lnTo>
                <a:lnTo>
                  <a:pt x="103254" y="492585"/>
                </a:lnTo>
                <a:lnTo>
                  <a:pt x="103015" y="492585"/>
                </a:lnTo>
                <a:lnTo>
                  <a:pt x="102538" y="492585"/>
                </a:lnTo>
                <a:lnTo>
                  <a:pt x="102300" y="491979"/>
                </a:lnTo>
                <a:lnTo>
                  <a:pt x="102061" y="491676"/>
                </a:lnTo>
                <a:lnTo>
                  <a:pt x="101824" y="491371"/>
                </a:lnTo>
                <a:lnTo>
                  <a:pt x="101347" y="491371"/>
                </a:lnTo>
                <a:lnTo>
                  <a:pt x="101107" y="491068"/>
                </a:lnTo>
                <a:lnTo>
                  <a:pt x="101347" y="490765"/>
                </a:lnTo>
                <a:lnTo>
                  <a:pt x="101107" y="490158"/>
                </a:lnTo>
                <a:lnTo>
                  <a:pt x="100630" y="489828"/>
                </a:lnTo>
                <a:lnTo>
                  <a:pt x="100630" y="489221"/>
                </a:lnTo>
                <a:lnTo>
                  <a:pt x="100393" y="488614"/>
                </a:lnTo>
                <a:lnTo>
                  <a:pt x="99916" y="488310"/>
                </a:lnTo>
                <a:lnTo>
                  <a:pt x="99439" y="488007"/>
                </a:lnTo>
                <a:lnTo>
                  <a:pt x="99439" y="487400"/>
                </a:lnTo>
                <a:lnTo>
                  <a:pt x="98486" y="486765"/>
                </a:lnTo>
                <a:lnTo>
                  <a:pt x="98486" y="486462"/>
                </a:lnTo>
                <a:lnTo>
                  <a:pt x="98009" y="486462"/>
                </a:lnTo>
                <a:lnTo>
                  <a:pt x="97532" y="486158"/>
                </a:lnTo>
                <a:lnTo>
                  <a:pt x="97292" y="486158"/>
                </a:lnTo>
                <a:lnTo>
                  <a:pt x="97055" y="485855"/>
                </a:lnTo>
                <a:lnTo>
                  <a:pt x="97292" y="485551"/>
                </a:lnTo>
                <a:lnTo>
                  <a:pt x="96338" y="484945"/>
                </a:lnTo>
                <a:lnTo>
                  <a:pt x="96101" y="484338"/>
                </a:lnTo>
                <a:lnTo>
                  <a:pt x="95624" y="484035"/>
                </a:lnTo>
                <a:lnTo>
                  <a:pt x="95147" y="483704"/>
                </a:lnTo>
                <a:lnTo>
                  <a:pt x="95147" y="483401"/>
                </a:lnTo>
                <a:lnTo>
                  <a:pt x="94671" y="483401"/>
                </a:lnTo>
                <a:lnTo>
                  <a:pt x="94671" y="483704"/>
                </a:lnTo>
                <a:lnTo>
                  <a:pt x="94430" y="483401"/>
                </a:lnTo>
                <a:lnTo>
                  <a:pt x="93954" y="483704"/>
                </a:lnTo>
                <a:lnTo>
                  <a:pt x="93715" y="484035"/>
                </a:lnTo>
                <a:lnTo>
                  <a:pt x="93477" y="484035"/>
                </a:lnTo>
                <a:lnTo>
                  <a:pt x="93477" y="483704"/>
                </a:lnTo>
                <a:lnTo>
                  <a:pt x="93715" y="483401"/>
                </a:lnTo>
                <a:lnTo>
                  <a:pt x="93715" y="483097"/>
                </a:lnTo>
                <a:lnTo>
                  <a:pt x="93715" y="482794"/>
                </a:lnTo>
                <a:lnTo>
                  <a:pt x="93000" y="482794"/>
                </a:lnTo>
                <a:lnTo>
                  <a:pt x="92761" y="482794"/>
                </a:lnTo>
                <a:lnTo>
                  <a:pt x="92523" y="482794"/>
                </a:lnTo>
                <a:lnTo>
                  <a:pt x="92523" y="482490"/>
                </a:lnTo>
                <a:lnTo>
                  <a:pt x="92761" y="482490"/>
                </a:lnTo>
                <a:lnTo>
                  <a:pt x="93000" y="482490"/>
                </a:lnTo>
                <a:lnTo>
                  <a:pt x="92761" y="481883"/>
                </a:lnTo>
                <a:lnTo>
                  <a:pt x="92523" y="481580"/>
                </a:lnTo>
                <a:lnTo>
                  <a:pt x="92523" y="481276"/>
                </a:lnTo>
                <a:lnTo>
                  <a:pt x="92284" y="480973"/>
                </a:lnTo>
                <a:lnTo>
                  <a:pt x="92284" y="480642"/>
                </a:lnTo>
                <a:lnTo>
                  <a:pt x="91330" y="480035"/>
                </a:lnTo>
                <a:lnTo>
                  <a:pt x="90616" y="479731"/>
                </a:lnTo>
                <a:lnTo>
                  <a:pt x="90616" y="479428"/>
                </a:lnTo>
                <a:lnTo>
                  <a:pt x="89899" y="479428"/>
                </a:lnTo>
                <a:lnTo>
                  <a:pt x="89663" y="478822"/>
                </a:lnTo>
                <a:lnTo>
                  <a:pt x="88709" y="478215"/>
                </a:lnTo>
                <a:lnTo>
                  <a:pt x="88232" y="477581"/>
                </a:lnTo>
                <a:lnTo>
                  <a:pt x="87992" y="477581"/>
                </a:lnTo>
                <a:lnTo>
                  <a:pt x="87515" y="477277"/>
                </a:lnTo>
                <a:lnTo>
                  <a:pt x="87278" y="477277"/>
                </a:lnTo>
                <a:lnTo>
                  <a:pt x="86801" y="476063"/>
                </a:lnTo>
                <a:lnTo>
                  <a:pt x="86561" y="474215"/>
                </a:lnTo>
                <a:lnTo>
                  <a:pt x="85847" y="473304"/>
                </a:lnTo>
                <a:lnTo>
                  <a:pt x="83461" y="471759"/>
                </a:lnTo>
                <a:lnTo>
                  <a:pt x="83461" y="471457"/>
                </a:lnTo>
                <a:lnTo>
                  <a:pt x="82984" y="470850"/>
                </a:lnTo>
                <a:lnTo>
                  <a:pt x="82746" y="470243"/>
                </a:lnTo>
                <a:lnTo>
                  <a:pt x="82269" y="469940"/>
                </a:lnTo>
                <a:lnTo>
                  <a:pt x="81076" y="469002"/>
                </a:lnTo>
                <a:lnTo>
                  <a:pt x="80599" y="468395"/>
                </a:lnTo>
                <a:lnTo>
                  <a:pt x="80363" y="467788"/>
                </a:lnTo>
                <a:lnTo>
                  <a:pt x="80123" y="467788"/>
                </a:lnTo>
                <a:lnTo>
                  <a:pt x="79886" y="467484"/>
                </a:lnTo>
                <a:lnTo>
                  <a:pt x="80123" y="467181"/>
                </a:lnTo>
                <a:lnTo>
                  <a:pt x="79886" y="466850"/>
                </a:lnTo>
                <a:lnTo>
                  <a:pt x="79409" y="466850"/>
                </a:lnTo>
                <a:lnTo>
                  <a:pt x="78932" y="466546"/>
                </a:lnTo>
                <a:lnTo>
                  <a:pt x="78692" y="466546"/>
                </a:lnTo>
                <a:lnTo>
                  <a:pt x="78455" y="466546"/>
                </a:lnTo>
                <a:lnTo>
                  <a:pt x="78215" y="466546"/>
                </a:lnTo>
                <a:lnTo>
                  <a:pt x="78215" y="466243"/>
                </a:lnTo>
                <a:lnTo>
                  <a:pt x="77978" y="464727"/>
                </a:lnTo>
                <a:lnTo>
                  <a:pt x="78215" y="465030"/>
                </a:lnTo>
                <a:lnTo>
                  <a:pt x="78215" y="463789"/>
                </a:lnTo>
                <a:lnTo>
                  <a:pt x="77738" y="463182"/>
                </a:lnTo>
                <a:lnTo>
                  <a:pt x="77501" y="462575"/>
                </a:lnTo>
                <a:lnTo>
                  <a:pt x="76547" y="461030"/>
                </a:lnTo>
                <a:lnTo>
                  <a:pt x="77024" y="460726"/>
                </a:lnTo>
                <a:lnTo>
                  <a:pt x="77261" y="460726"/>
                </a:lnTo>
                <a:lnTo>
                  <a:pt x="77501" y="461030"/>
                </a:lnTo>
                <a:lnTo>
                  <a:pt x="77978" y="460726"/>
                </a:lnTo>
                <a:lnTo>
                  <a:pt x="78932" y="459816"/>
                </a:lnTo>
                <a:lnTo>
                  <a:pt x="80123" y="457969"/>
                </a:lnTo>
                <a:lnTo>
                  <a:pt x="81553" y="453968"/>
                </a:lnTo>
                <a:lnTo>
                  <a:pt x="82269" y="451211"/>
                </a:lnTo>
                <a:lnTo>
                  <a:pt x="82269" y="450907"/>
                </a:lnTo>
                <a:lnTo>
                  <a:pt x="82269" y="449969"/>
                </a:lnTo>
                <a:lnTo>
                  <a:pt x="82507" y="449969"/>
                </a:lnTo>
                <a:lnTo>
                  <a:pt x="82507" y="449059"/>
                </a:lnTo>
                <a:lnTo>
                  <a:pt x="81793" y="449059"/>
                </a:lnTo>
                <a:lnTo>
                  <a:pt x="82269" y="448755"/>
                </a:lnTo>
                <a:lnTo>
                  <a:pt x="82030" y="448148"/>
                </a:lnTo>
                <a:lnTo>
                  <a:pt x="82269" y="447817"/>
                </a:lnTo>
                <a:lnTo>
                  <a:pt x="82030" y="447210"/>
                </a:lnTo>
                <a:lnTo>
                  <a:pt x="82269" y="446907"/>
                </a:lnTo>
                <a:lnTo>
                  <a:pt x="82030" y="446604"/>
                </a:lnTo>
                <a:lnTo>
                  <a:pt x="81793" y="446300"/>
                </a:lnTo>
                <a:lnTo>
                  <a:pt x="82030" y="445998"/>
                </a:lnTo>
                <a:lnTo>
                  <a:pt x="81076" y="443515"/>
                </a:lnTo>
                <a:lnTo>
                  <a:pt x="81076" y="442908"/>
                </a:lnTo>
                <a:lnTo>
                  <a:pt x="80599" y="442604"/>
                </a:lnTo>
                <a:lnTo>
                  <a:pt x="80840" y="442301"/>
                </a:lnTo>
                <a:lnTo>
                  <a:pt x="80599" y="441363"/>
                </a:lnTo>
                <a:lnTo>
                  <a:pt x="80599" y="441059"/>
                </a:lnTo>
                <a:lnTo>
                  <a:pt x="80363" y="440453"/>
                </a:lnTo>
                <a:lnTo>
                  <a:pt x="80123" y="440149"/>
                </a:lnTo>
                <a:lnTo>
                  <a:pt x="80363" y="439846"/>
                </a:lnTo>
                <a:lnTo>
                  <a:pt x="80363" y="439212"/>
                </a:lnTo>
                <a:lnTo>
                  <a:pt x="80123" y="438909"/>
                </a:lnTo>
                <a:lnTo>
                  <a:pt x="79886" y="438301"/>
                </a:lnTo>
                <a:lnTo>
                  <a:pt x="79409" y="437060"/>
                </a:lnTo>
                <a:lnTo>
                  <a:pt x="78932" y="436453"/>
                </a:lnTo>
                <a:lnTo>
                  <a:pt x="79169" y="435846"/>
                </a:lnTo>
                <a:lnTo>
                  <a:pt x="79169" y="435543"/>
                </a:lnTo>
                <a:lnTo>
                  <a:pt x="78932" y="435212"/>
                </a:lnTo>
                <a:lnTo>
                  <a:pt x="79169" y="434605"/>
                </a:lnTo>
                <a:lnTo>
                  <a:pt x="78692" y="434605"/>
                </a:lnTo>
                <a:lnTo>
                  <a:pt x="78692" y="434302"/>
                </a:lnTo>
                <a:lnTo>
                  <a:pt x="78215" y="433998"/>
                </a:lnTo>
                <a:lnTo>
                  <a:pt x="78215" y="433695"/>
                </a:lnTo>
                <a:lnTo>
                  <a:pt x="77501" y="433695"/>
                </a:lnTo>
                <a:lnTo>
                  <a:pt x="77501" y="433998"/>
                </a:lnTo>
                <a:lnTo>
                  <a:pt x="77261" y="433695"/>
                </a:lnTo>
                <a:lnTo>
                  <a:pt x="77024" y="433391"/>
                </a:lnTo>
                <a:lnTo>
                  <a:pt x="77024" y="432453"/>
                </a:lnTo>
                <a:lnTo>
                  <a:pt x="76784" y="431544"/>
                </a:lnTo>
                <a:lnTo>
                  <a:pt x="77024" y="430302"/>
                </a:lnTo>
                <a:lnTo>
                  <a:pt x="76547" y="429999"/>
                </a:lnTo>
                <a:lnTo>
                  <a:pt x="76071" y="429695"/>
                </a:lnTo>
                <a:lnTo>
                  <a:pt x="75831" y="429061"/>
                </a:lnTo>
                <a:lnTo>
                  <a:pt x="75115" y="428454"/>
                </a:lnTo>
                <a:lnTo>
                  <a:pt x="75354" y="428151"/>
                </a:lnTo>
                <a:lnTo>
                  <a:pt x="74877" y="427544"/>
                </a:lnTo>
                <a:lnTo>
                  <a:pt x="74638" y="426909"/>
                </a:lnTo>
                <a:lnTo>
                  <a:pt x="74400" y="425999"/>
                </a:lnTo>
                <a:lnTo>
                  <a:pt x="73923" y="426302"/>
                </a:lnTo>
                <a:lnTo>
                  <a:pt x="73684" y="425999"/>
                </a:lnTo>
                <a:lnTo>
                  <a:pt x="73207" y="425695"/>
                </a:lnTo>
                <a:lnTo>
                  <a:pt x="72969" y="425062"/>
                </a:lnTo>
                <a:lnTo>
                  <a:pt x="73207" y="424758"/>
                </a:lnTo>
                <a:lnTo>
                  <a:pt x="72730" y="423213"/>
                </a:lnTo>
                <a:lnTo>
                  <a:pt x="72492" y="422607"/>
                </a:lnTo>
                <a:lnTo>
                  <a:pt x="73207" y="422910"/>
                </a:lnTo>
                <a:lnTo>
                  <a:pt x="73207" y="422607"/>
                </a:lnTo>
                <a:lnTo>
                  <a:pt x="73207" y="422000"/>
                </a:lnTo>
                <a:lnTo>
                  <a:pt x="72969" y="422000"/>
                </a:lnTo>
                <a:lnTo>
                  <a:pt x="72492" y="421669"/>
                </a:lnTo>
                <a:lnTo>
                  <a:pt x="72492" y="421365"/>
                </a:lnTo>
                <a:lnTo>
                  <a:pt x="72492" y="421062"/>
                </a:lnTo>
                <a:lnTo>
                  <a:pt x="72253" y="420455"/>
                </a:lnTo>
                <a:lnTo>
                  <a:pt x="72016" y="420455"/>
                </a:lnTo>
                <a:lnTo>
                  <a:pt x="72016" y="419820"/>
                </a:lnTo>
                <a:lnTo>
                  <a:pt x="72492" y="419517"/>
                </a:lnTo>
                <a:lnTo>
                  <a:pt x="71776" y="417062"/>
                </a:lnTo>
                <a:lnTo>
                  <a:pt x="71063" y="417062"/>
                </a:lnTo>
                <a:lnTo>
                  <a:pt x="71299" y="416125"/>
                </a:lnTo>
                <a:lnTo>
                  <a:pt x="71063" y="415821"/>
                </a:lnTo>
                <a:lnTo>
                  <a:pt x="71299" y="415518"/>
                </a:lnTo>
                <a:lnTo>
                  <a:pt x="71063" y="414580"/>
                </a:lnTo>
                <a:lnTo>
                  <a:pt x="70823" y="413973"/>
                </a:lnTo>
                <a:lnTo>
                  <a:pt x="70346" y="413973"/>
                </a:lnTo>
                <a:lnTo>
                  <a:pt x="69869" y="414276"/>
                </a:lnTo>
                <a:lnTo>
                  <a:pt x="69632" y="413669"/>
                </a:lnTo>
                <a:lnTo>
                  <a:pt x="69392" y="413366"/>
                </a:lnTo>
                <a:lnTo>
                  <a:pt x="69632" y="412428"/>
                </a:lnTo>
                <a:lnTo>
                  <a:pt x="69392" y="411517"/>
                </a:lnTo>
                <a:lnTo>
                  <a:pt x="69392" y="411214"/>
                </a:lnTo>
                <a:lnTo>
                  <a:pt x="69632" y="411214"/>
                </a:lnTo>
                <a:lnTo>
                  <a:pt x="70109" y="411517"/>
                </a:lnTo>
                <a:lnTo>
                  <a:pt x="70346" y="411517"/>
                </a:lnTo>
                <a:lnTo>
                  <a:pt x="70346" y="411214"/>
                </a:lnTo>
                <a:lnTo>
                  <a:pt x="70346" y="410581"/>
                </a:lnTo>
                <a:lnTo>
                  <a:pt x="70346" y="409974"/>
                </a:lnTo>
                <a:lnTo>
                  <a:pt x="70109" y="409974"/>
                </a:lnTo>
                <a:lnTo>
                  <a:pt x="69632" y="409669"/>
                </a:lnTo>
                <a:lnTo>
                  <a:pt x="69155" y="409974"/>
                </a:lnTo>
                <a:lnTo>
                  <a:pt x="68678" y="409669"/>
                </a:lnTo>
                <a:lnTo>
                  <a:pt x="68201" y="408732"/>
                </a:lnTo>
                <a:lnTo>
                  <a:pt x="68201" y="408125"/>
                </a:lnTo>
                <a:lnTo>
                  <a:pt x="68438" y="408125"/>
                </a:lnTo>
                <a:lnTo>
                  <a:pt x="69155" y="408429"/>
                </a:lnTo>
                <a:lnTo>
                  <a:pt x="69632" y="408125"/>
                </a:lnTo>
                <a:lnTo>
                  <a:pt x="69632" y="407491"/>
                </a:lnTo>
                <a:lnTo>
                  <a:pt x="69632" y="407187"/>
                </a:lnTo>
                <a:lnTo>
                  <a:pt x="69155" y="406884"/>
                </a:lnTo>
                <a:lnTo>
                  <a:pt x="68915" y="406580"/>
                </a:lnTo>
                <a:lnTo>
                  <a:pt x="69155" y="406277"/>
                </a:lnTo>
                <a:lnTo>
                  <a:pt x="68915" y="405642"/>
                </a:lnTo>
                <a:lnTo>
                  <a:pt x="68678" y="405946"/>
                </a:lnTo>
                <a:lnTo>
                  <a:pt x="68438" y="405642"/>
                </a:lnTo>
                <a:lnTo>
                  <a:pt x="67724" y="405035"/>
                </a:lnTo>
                <a:lnTo>
                  <a:pt x="67961" y="404428"/>
                </a:lnTo>
                <a:lnTo>
                  <a:pt x="67247" y="403491"/>
                </a:lnTo>
                <a:lnTo>
                  <a:pt x="66771" y="402884"/>
                </a:lnTo>
                <a:lnTo>
                  <a:pt x="67007" y="401947"/>
                </a:lnTo>
                <a:lnTo>
                  <a:pt x="67007" y="401643"/>
                </a:lnTo>
                <a:lnTo>
                  <a:pt x="67247" y="401340"/>
                </a:lnTo>
                <a:lnTo>
                  <a:pt x="67007" y="401009"/>
                </a:lnTo>
                <a:lnTo>
                  <a:pt x="67484" y="401009"/>
                </a:lnTo>
                <a:lnTo>
                  <a:pt x="67724" y="401009"/>
                </a:lnTo>
                <a:lnTo>
                  <a:pt x="67961" y="401009"/>
                </a:lnTo>
                <a:lnTo>
                  <a:pt x="67484" y="400402"/>
                </a:lnTo>
                <a:lnTo>
                  <a:pt x="66771" y="399795"/>
                </a:lnTo>
                <a:lnTo>
                  <a:pt x="67007" y="399795"/>
                </a:lnTo>
                <a:lnTo>
                  <a:pt x="67247" y="399464"/>
                </a:lnTo>
                <a:lnTo>
                  <a:pt x="67247" y="398857"/>
                </a:lnTo>
                <a:lnTo>
                  <a:pt x="67247" y="398553"/>
                </a:lnTo>
                <a:lnTo>
                  <a:pt x="67247" y="398250"/>
                </a:lnTo>
                <a:lnTo>
                  <a:pt x="67484" y="397312"/>
                </a:lnTo>
                <a:lnTo>
                  <a:pt x="67484" y="396402"/>
                </a:lnTo>
                <a:lnTo>
                  <a:pt x="67484" y="395465"/>
                </a:lnTo>
                <a:lnTo>
                  <a:pt x="67484" y="394857"/>
                </a:lnTo>
                <a:lnTo>
                  <a:pt x="67247" y="394223"/>
                </a:lnTo>
                <a:lnTo>
                  <a:pt x="67484" y="393920"/>
                </a:lnTo>
                <a:lnTo>
                  <a:pt x="67961" y="393920"/>
                </a:lnTo>
                <a:lnTo>
                  <a:pt x="68201" y="393616"/>
                </a:lnTo>
                <a:lnTo>
                  <a:pt x="68201" y="392982"/>
                </a:lnTo>
                <a:lnTo>
                  <a:pt x="68201" y="392678"/>
                </a:lnTo>
                <a:lnTo>
                  <a:pt x="67961" y="392072"/>
                </a:lnTo>
                <a:lnTo>
                  <a:pt x="67724" y="391768"/>
                </a:lnTo>
                <a:lnTo>
                  <a:pt x="67961" y="391437"/>
                </a:lnTo>
                <a:lnTo>
                  <a:pt x="68201" y="391437"/>
                </a:lnTo>
                <a:lnTo>
                  <a:pt x="68678" y="391437"/>
                </a:lnTo>
                <a:lnTo>
                  <a:pt x="68678" y="391134"/>
                </a:lnTo>
                <a:lnTo>
                  <a:pt x="68915" y="391134"/>
                </a:lnTo>
                <a:lnTo>
                  <a:pt x="68678" y="390830"/>
                </a:lnTo>
                <a:lnTo>
                  <a:pt x="68438" y="390527"/>
                </a:lnTo>
                <a:lnTo>
                  <a:pt x="67961" y="390830"/>
                </a:lnTo>
                <a:lnTo>
                  <a:pt x="67961" y="390527"/>
                </a:lnTo>
                <a:lnTo>
                  <a:pt x="67724" y="390527"/>
                </a:lnTo>
                <a:lnTo>
                  <a:pt x="67724" y="389892"/>
                </a:lnTo>
                <a:lnTo>
                  <a:pt x="67484" y="389285"/>
                </a:lnTo>
                <a:lnTo>
                  <a:pt x="67961" y="389589"/>
                </a:lnTo>
                <a:lnTo>
                  <a:pt x="68201" y="389285"/>
                </a:lnTo>
                <a:lnTo>
                  <a:pt x="68438" y="388982"/>
                </a:lnTo>
                <a:lnTo>
                  <a:pt x="67961" y="388678"/>
                </a:lnTo>
                <a:lnTo>
                  <a:pt x="68201" y="388347"/>
                </a:lnTo>
                <a:lnTo>
                  <a:pt x="68438" y="387740"/>
                </a:lnTo>
                <a:lnTo>
                  <a:pt x="68201" y="387438"/>
                </a:lnTo>
                <a:lnTo>
                  <a:pt x="68438" y="387134"/>
                </a:lnTo>
                <a:lnTo>
                  <a:pt x="68438" y="386803"/>
                </a:lnTo>
                <a:lnTo>
                  <a:pt x="68678" y="386500"/>
                </a:lnTo>
                <a:lnTo>
                  <a:pt x="68915" y="385259"/>
                </a:lnTo>
                <a:lnTo>
                  <a:pt x="68915" y="384652"/>
                </a:lnTo>
                <a:lnTo>
                  <a:pt x="69155" y="384652"/>
                </a:lnTo>
                <a:lnTo>
                  <a:pt x="69392" y="384348"/>
                </a:lnTo>
                <a:lnTo>
                  <a:pt x="69632" y="382803"/>
                </a:lnTo>
                <a:lnTo>
                  <a:pt x="69632" y="382169"/>
                </a:lnTo>
                <a:lnTo>
                  <a:pt x="69392" y="382169"/>
                </a:lnTo>
                <a:lnTo>
                  <a:pt x="69392" y="381865"/>
                </a:lnTo>
                <a:lnTo>
                  <a:pt x="69632" y="381865"/>
                </a:lnTo>
                <a:lnTo>
                  <a:pt x="70109" y="381865"/>
                </a:lnTo>
                <a:lnTo>
                  <a:pt x="70346" y="381562"/>
                </a:lnTo>
                <a:lnTo>
                  <a:pt x="71063" y="380017"/>
                </a:lnTo>
                <a:lnTo>
                  <a:pt x="71540" y="379080"/>
                </a:lnTo>
                <a:lnTo>
                  <a:pt x="72253" y="377232"/>
                </a:lnTo>
                <a:lnTo>
                  <a:pt x="72492" y="376928"/>
                </a:lnTo>
                <a:lnTo>
                  <a:pt x="73684" y="372597"/>
                </a:lnTo>
                <a:lnTo>
                  <a:pt x="73684" y="371357"/>
                </a:lnTo>
                <a:lnTo>
                  <a:pt x="73207" y="370721"/>
                </a:lnTo>
                <a:lnTo>
                  <a:pt x="72969" y="369481"/>
                </a:lnTo>
                <a:lnTo>
                  <a:pt x="72730" y="369481"/>
                </a:lnTo>
                <a:lnTo>
                  <a:pt x="72492" y="369177"/>
                </a:lnTo>
                <a:lnTo>
                  <a:pt x="72253" y="368874"/>
                </a:lnTo>
                <a:lnTo>
                  <a:pt x="72492" y="368570"/>
                </a:lnTo>
                <a:lnTo>
                  <a:pt x="72492" y="367936"/>
                </a:lnTo>
                <a:lnTo>
                  <a:pt x="72016" y="367633"/>
                </a:lnTo>
                <a:lnTo>
                  <a:pt x="71299" y="366695"/>
                </a:lnTo>
                <a:lnTo>
                  <a:pt x="71299" y="366088"/>
                </a:lnTo>
                <a:lnTo>
                  <a:pt x="71063" y="365453"/>
                </a:lnTo>
                <a:lnTo>
                  <a:pt x="71063" y="364846"/>
                </a:lnTo>
                <a:lnTo>
                  <a:pt x="71299" y="364239"/>
                </a:lnTo>
                <a:lnTo>
                  <a:pt x="71540" y="364543"/>
                </a:lnTo>
                <a:lnTo>
                  <a:pt x="71776" y="364239"/>
                </a:lnTo>
                <a:lnTo>
                  <a:pt x="71776" y="362364"/>
                </a:lnTo>
                <a:lnTo>
                  <a:pt x="71299" y="361427"/>
                </a:lnTo>
                <a:lnTo>
                  <a:pt x="71540" y="361123"/>
                </a:lnTo>
                <a:lnTo>
                  <a:pt x="71540" y="360213"/>
                </a:lnTo>
                <a:lnTo>
                  <a:pt x="71299" y="359578"/>
                </a:lnTo>
                <a:lnTo>
                  <a:pt x="71540" y="358971"/>
                </a:lnTo>
                <a:lnTo>
                  <a:pt x="71540" y="357399"/>
                </a:lnTo>
                <a:lnTo>
                  <a:pt x="71299" y="357095"/>
                </a:lnTo>
                <a:lnTo>
                  <a:pt x="71299" y="356488"/>
                </a:lnTo>
                <a:lnTo>
                  <a:pt x="71063" y="355855"/>
                </a:lnTo>
                <a:lnTo>
                  <a:pt x="70586" y="355551"/>
                </a:lnTo>
                <a:lnTo>
                  <a:pt x="70823" y="354613"/>
                </a:lnTo>
                <a:lnTo>
                  <a:pt x="70823" y="353372"/>
                </a:lnTo>
                <a:lnTo>
                  <a:pt x="70586" y="353069"/>
                </a:lnTo>
                <a:lnTo>
                  <a:pt x="70586" y="352131"/>
                </a:lnTo>
                <a:lnTo>
                  <a:pt x="70109" y="351827"/>
                </a:lnTo>
                <a:lnTo>
                  <a:pt x="70109" y="351524"/>
                </a:lnTo>
                <a:lnTo>
                  <a:pt x="69392" y="350586"/>
                </a:lnTo>
                <a:lnTo>
                  <a:pt x="69392" y="349979"/>
                </a:lnTo>
                <a:lnTo>
                  <a:pt x="68915" y="349041"/>
                </a:lnTo>
                <a:lnTo>
                  <a:pt x="67007" y="347800"/>
                </a:lnTo>
                <a:lnTo>
                  <a:pt x="66531" y="347165"/>
                </a:lnTo>
                <a:lnTo>
                  <a:pt x="66291" y="345924"/>
                </a:lnTo>
                <a:lnTo>
                  <a:pt x="66531" y="345924"/>
                </a:lnTo>
                <a:lnTo>
                  <a:pt x="66531" y="345318"/>
                </a:lnTo>
                <a:lnTo>
                  <a:pt x="66291" y="345014"/>
                </a:lnTo>
                <a:lnTo>
                  <a:pt x="66054" y="345014"/>
                </a:lnTo>
                <a:lnTo>
                  <a:pt x="65814" y="344683"/>
                </a:lnTo>
                <a:lnTo>
                  <a:pt x="66291" y="344683"/>
                </a:lnTo>
                <a:lnTo>
                  <a:pt x="66291" y="344076"/>
                </a:lnTo>
                <a:lnTo>
                  <a:pt x="65814" y="343139"/>
                </a:lnTo>
                <a:lnTo>
                  <a:pt x="65577" y="342835"/>
                </a:lnTo>
                <a:lnTo>
                  <a:pt x="65577" y="339111"/>
                </a:lnTo>
                <a:lnTo>
                  <a:pt x="65337" y="336326"/>
                </a:lnTo>
                <a:lnTo>
                  <a:pt x="64861" y="334753"/>
                </a:lnTo>
                <a:lnTo>
                  <a:pt x="64623" y="334753"/>
                </a:lnTo>
                <a:lnTo>
                  <a:pt x="64623" y="334450"/>
                </a:lnTo>
                <a:lnTo>
                  <a:pt x="64623" y="333208"/>
                </a:lnTo>
                <a:lnTo>
                  <a:pt x="64146" y="331663"/>
                </a:lnTo>
                <a:lnTo>
                  <a:pt x="63907" y="331029"/>
                </a:lnTo>
                <a:lnTo>
                  <a:pt x="63669" y="330726"/>
                </a:lnTo>
                <a:lnTo>
                  <a:pt x="60569" y="328850"/>
                </a:lnTo>
                <a:lnTo>
                  <a:pt x="59615" y="328244"/>
                </a:lnTo>
                <a:lnTo>
                  <a:pt x="59615" y="327913"/>
                </a:lnTo>
                <a:lnTo>
                  <a:pt x="59138" y="327608"/>
                </a:lnTo>
                <a:lnTo>
                  <a:pt x="58901" y="327306"/>
                </a:lnTo>
                <a:lnTo>
                  <a:pt x="58424" y="327306"/>
                </a:lnTo>
                <a:lnTo>
                  <a:pt x="58424" y="327002"/>
                </a:lnTo>
                <a:lnTo>
                  <a:pt x="58184" y="326671"/>
                </a:lnTo>
                <a:lnTo>
                  <a:pt x="57947" y="326671"/>
                </a:lnTo>
                <a:lnTo>
                  <a:pt x="57471" y="326368"/>
                </a:lnTo>
                <a:lnTo>
                  <a:pt x="56754" y="324492"/>
                </a:lnTo>
                <a:lnTo>
                  <a:pt x="56514" y="323582"/>
                </a:lnTo>
                <a:lnTo>
                  <a:pt x="54846" y="319224"/>
                </a:lnTo>
                <a:lnTo>
                  <a:pt x="54130" y="318590"/>
                </a:lnTo>
                <a:lnTo>
                  <a:pt x="53892" y="318893"/>
                </a:lnTo>
                <a:lnTo>
                  <a:pt x="53653" y="318285"/>
                </a:lnTo>
                <a:lnTo>
                  <a:pt x="52700" y="317652"/>
                </a:lnTo>
                <a:lnTo>
                  <a:pt x="52462" y="317652"/>
                </a:lnTo>
                <a:lnTo>
                  <a:pt x="51986" y="317348"/>
                </a:lnTo>
                <a:lnTo>
                  <a:pt x="51746" y="316410"/>
                </a:lnTo>
                <a:lnTo>
                  <a:pt x="51509" y="315803"/>
                </a:lnTo>
                <a:lnTo>
                  <a:pt x="51269" y="315169"/>
                </a:lnTo>
                <a:lnTo>
                  <a:pt x="49838" y="312686"/>
                </a:lnTo>
                <a:lnTo>
                  <a:pt x="49124" y="311445"/>
                </a:lnTo>
                <a:lnTo>
                  <a:pt x="47454" y="309872"/>
                </a:lnTo>
                <a:lnTo>
                  <a:pt x="46260" y="307997"/>
                </a:lnTo>
                <a:lnTo>
                  <a:pt x="45546" y="307087"/>
                </a:lnTo>
                <a:lnTo>
                  <a:pt x="44830" y="306453"/>
                </a:lnTo>
                <a:lnTo>
                  <a:pt x="44353" y="305818"/>
                </a:lnTo>
                <a:lnTo>
                  <a:pt x="44353" y="305515"/>
                </a:lnTo>
                <a:lnTo>
                  <a:pt x="43639" y="304908"/>
                </a:lnTo>
                <a:lnTo>
                  <a:pt x="42685" y="303639"/>
                </a:lnTo>
                <a:lnTo>
                  <a:pt x="42208" y="303335"/>
                </a:lnTo>
                <a:lnTo>
                  <a:pt x="41969" y="303335"/>
                </a:lnTo>
                <a:lnTo>
                  <a:pt x="41492" y="302701"/>
                </a:lnTo>
                <a:lnTo>
                  <a:pt x="40538" y="302094"/>
                </a:lnTo>
                <a:lnTo>
                  <a:pt x="39824" y="302094"/>
                </a:lnTo>
                <a:lnTo>
                  <a:pt x="39348" y="302094"/>
                </a:lnTo>
                <a:lnTo>
                  <a:pt x="39348" y="302397"/>
                </a:lnTo>
                <a:lnTo>
                  <a:pt x="39108" y="302397"/>
                </a:lnTo>
                <a:lnTo>
                  <a:pt x="38631" y="302397"/>
                </a:lnTo>
                <a:lnTo>
                  <a:pt x="38154" y="301790"/>
                </a:lnTo>
                <a:lnTo>
                  <a:pt x="38154" y="301459"/>
                </a:lnTo>
                <a:lnTo>
                  <a:pt x="37677" y="301156"/>
                </a:lnTo>
                <a:lnTo>
                  <a:pt x="37677" y="300852"/>
                </a:lnTo>
                <a:lnTo>
                  <a:pt x="37914" y="300218"/>
                </a:lnTo>
                <a:lnTo>
                  <a:pt x="37677" y="300218"/>
                </a:lnTo>
                <a:lnTo>
                  <a:pt x="37677" y="298977"/>
                </a:lnTo>
                <a:lnTo>
                  <a:pt x="37677" y="298674"/>
                </a:lnTo>
                <a:lnTo>
                  <a:pt x="37677" y="295860"/>
                </a:lnTo>
                <a:lnTo>
                  <a:pt x="36960" y="293985"/>
                </a:lnTo>
                <a:lnTo>
                  <a:pt x="36246" y="293350"/>
                </a:lnTo>
                <a:lnTo>
                  <a:pt x="36006" y="292743"/>
                </a:lnTo>
                <a:lnTo>
                  <a:pt x="34815" y="291502"/>
                </a:lnTo>
                <a:lnTo>
                  <a:pt x="34576" y="290867"/>
                </a:lnTo>
                <a:lnTo>
                  <a:pt x="34339" y="290233"/>
                </a:lnTo>
                <a:lnTo>
                  <a:pt x="33385" y="289930"/>
                </a:lnTo>
                <a:lnTo>
                  <a:pt x="32908" y="289296"/>
                </a:lnTo>
                <a:lnTo>
                  <a:pt x="31955" y="288689"/>
                </a:lnTo>
                <a:lnTo>
                  <a:pt x="31478" y="288689"/>
                </a:lnTo>
                <a:lnTo>
                  <a:pt x="30761" y="288358"/>
                </a:lnTo>
                <a:lnTo>
                  <a:pt x="29808" y="288055"/>
                </a:lnTo>
                <a:lnTo>
                  <a:pt x="29331" y="287751"/>
                </a:lnTo>
                <a:lnTo>
                  <a:pt x="27423" y="287117"/>
                </a:lnTo>
                <a:lnTo>
                  <a:pt x="26706" y="286813"/>
                </a:lnTo>
                <a:lnTo>
                  <a:pt x="26706" y="286510"/>
                </a:lnTo>
                <a:lnTo>
                  <a:pt x="26469" y="286510"/>
                </a:lnTo>
                <a:lnTo>
                  <a:pt x="25992" y="286179"/>
                </a:lnTo>
                <a:lnTo>
                  <a:pt x="25275" y="286179"/>
                </a:lnTo>
                <a:lnTo>
                  <a:pt x="23846" y="283999"/>
                </a:lnTo>
                <a:lnTo>
                  <a:pt x="23608" y="283696"/>
                </a:lnTo>
                <a:lnTo>
                  <a:pt x="22654" y="282427"/>
                </a:lnTo>
                <a:lnTo>
                  <a:pt x="22177" y="281489"/>
                </a:lnTo>
                <a:lnTo>
                  <a:pt x="21461" y="281186"/>
                </a:lnTo>
                <a:lnTo>
                  <a:pt x="20984" y="280579"/>
                </a:lnTo>
                <a:lnTo>
                  <a:pt x="20508" y="279945"/>
                </a:lnTo>
                <a:lnTo>
                  <a:pt x="19794" y="279311"/>
                </a:lnTo>
                <a:lnTo>
                  <a:pt x="19077" y="279006"/>
                </a:lnTo>
                <a:lnTo>
                  <a:pt x="17169" y="278069"/>
                </a:lnTo>
                <a:lnTo>
                  <a:pt x="15499" y="276194"/>
                </a:lnTo>
                <a:lnTo>
                  <a:pt x="15022" y="275890"/>
                </a:lnTo>
                <a:lnTo>
                  <a:pt x="13831" y="275256"/>
                </a:lnTo>
                <a:lnTo>
                  <a:pt x="12877" y="274318"/>
                </a:lnTo>
                <a:lnTo>
                  <a:pt x="11448" y="273076"/>
                </a:lnTo>
                <a:lnTo>
                  <a:pt x="10254" y="271807"/>
                </a:lnTo>
                <a:lnTo>
                  <a:pt x="10014" y="271807"/>
                </a:lnTo>
                <a:lnTo>
                  <a:pt x="9300" y="270263"/>
                </a:lnTo>
                <a:lnTo>
                  <a:pt x="8823" y="269629"/>
                </a:lnTo>
                <a:lnTo>
                  <a:pt x="7629" y="268994"/>
                </a:lnTo>
                <a:lnTo>
                  <a:pt x="6439" y="268056"/>
                </a:lnTo>
                <a:lnTo>
                  <a:pt x="6199" y="267753"/>
                </a:lnTo>
                <a:lnTo>
                  <a:pt x="5485" y="267119"/>
                </a:lnTo>
                <a:lnTo>
                  <a:pt x="5245" y="266512"/>
                </a:lnTo>
                <a:lnTo>
                  <a:pt x="5245" y="265877"/>
                </a:lnTo>
                <a:lnTo>
                  <a:pt x="5245" y="264305"/>
                </a:lnTo>
                <a:lnTo>
                  <a:pt x="5722" y="262760"/>
                </a:lnTo>
                <a:lnTo>
                  <a:pt x="6199" y="261491"/>
                </a:lnTo>
                <a:lnTo>
                  <a:pt x="6199" y="260884"/>
                </a:lnTo>
                <a:lnTo>
                  <a:pt x="6439" y="259946"/>
                </a:lnTo>
                <a:lnTo>
                  <a:pt x="6675" y="259312"/>
                </a:lnTo>
                <a:lnTo>
                  <a:pt x="6916" y="258374"/>
                </a:lnTo>
                <a:lnTo>
                  <a:pt x="6675" y="256803"/>
                </a:lnTo>
                <a:lnTo>
                  <a:pt x="6439" y="255865"/>
                </a:lnTo>
                <a:lnTo>
                  <a:pt x="5962" y="255561"/>
                </a:lnTo>
                <a:lnTo>
                  <a:pt x="5485" y="254927"/>
                </a:lnTo>
                <a:lnTo>
                  <a:pt x="5245" y="254292"/>
                </a:lnTo>
                <a:lnTo>
                  <a:pt x="5245" y="253685"/>
                </a:lnTo>
                <a:lnTo>
                  <a:pt x="5245" y="253051"/>
                </a:lnTo>
                <a:lnTo>
                  <a:pt x="5008" y="249299"/>
                </a:lnTo>
                <a:lnTo>
                  <a:pt x="4054" y="246789"/>
                </a:lnTo>
                <a:lnTo>
                  <a:pt x="3338" y="245852"/>
                </a:lnTo>
                <a:lnTo>
                  <a:pt x="1908" y="244582"/>
                </a:lnTo>
                <a:lnTo>
                  <a:pt x="1908" y="243976"/>
                </a:lnTo>
                <a:lnTo>
                  <a:pt x="1671" y="243645"/>
                </a:lnTo>
                <a:lnTo>
                  <a:pt x="1431" y="243342"/>
                </a:lnTo>
                <a:lnTo>
                  <a:pt x="1194" y="243011"/>
                </a:lnTo>
                <a:lnTo>
                  <a:pt x="714" y="242404"/>
                </a:lnTo>
                <a:lnTo>
                  <a:pt x="714" y="241466"/>
                </a:lnTo>
                <a:lnTo>
                  <a:pt x="714" y="241135"/>
                </a:lnTo>
                <a:lnTo>
                  <a:pt x="714" y="240528"/>
                </a:lnTo>
                <a:lnTo>
                  <a:pt x="237" y="240197"/>
                </a:lnTo>
                <a:lnTo>
                  <a:pt x="0" y="239894"/>
                </a:lnTo>
                <a:lnTo>
                  <a:pt x="0" y="239259"/>
                </a:lnTo>
                <a:lnTo>
                  <a:pt x="1431" y="236445"/>
                </a:lnTo>
                <a:lnTo>
                  <a:pt x="1431" y="235811"/>
                </a:lnTo>
                <a:lnTo>
                  <a:pt x="2384" y="233301"/>
                </a:lnTo>
                <a:lnTo>
                  <a:pt x="2861" y="232060"/>
                </a:lnTo>
                <a:lnTo>
                  <a:pt x="2861" y="230488"/>
                </a:lnTo>
                <a:lnTo>
                  <a:pt x="2623" y="230157"/>
                </a:lnTo>
                <a:lnTo>
                  <a:pt x="2623" y="229853"/>
                </a:lnTo>
                <a:lnTo>
                  <a:pt x="2623" y="228915"/>
                </a:lnTo>
                <a:lnTo>
                  <a:pt x="2861" y="228281"/>
                </a:lnTo>
                <a:lnTo>
                  <a:pt x="3100" y="227647"/>
                </a:lnTo>
                <a:lnTo>
                  <a:pt x="3338" y="227012"/>
                </a:lnTo>
                <a:lnTo>
                  <a:pt x="4292" y="225771"/>
                </a:lnTo>
                <a:lnTo>
                  <a:pt x="5245" y="223260"/>
                </a:lnTo>
                <a:lnTo>
                  <a:pt x="8583" y="214462"/>
                </a:lnTo>
                <a:lnTo>
                  <a:pt x="9060" y="213193"/>
                </a:lnTo>
                <a:lnTo>
                  <a:pt x="9060" y="212889"/>
                </a:lnTo>
                <a:lnTo>
                  <a:pt x="10254" y="210682"/>
                </a:lnTo>
                <a:lnTo>
                  <a:pt x="10731" y="209441"/>
                </a:lnTo>
                <a:lnTo>
                  <a:pt x="10971" y="209110"/>
                </a:lnTo>
                <a:lnTo>
                  <a:pt x="11208" y="209110"/>
                </a:lnTo>
                <a:lnTo>
                  <a:pt x="13354" y="204394"/>
                </a:lnTo>
                <a:lnTo>
                  <a:pt x="13831" y="203456"/>
                </a:lnTo>
                <a:lnTo>
                  <a:pt x="14308" y="202518"/>
                </a:lnTo>
                <a:lnTo>
                  <a:pt x="16216" y="199042"/>
                </a:lnTo>
                <a:lnTo>
                  <a:pt x="18360" y="194960"/>
                </a:lnTo>
                <a:lnTo>
                  <a:pt x="20031" y="191484"/>
                </a:lnTo>
                <a:lnTo>
                  <a:pt x="20031" y="191182"/>
                </a:lnTo>
                <a:lnTo>
                  <a:pt x="20271" y="190851"/>
                </a:lnTo>
                <a:lnTo>
                  <a:pt x="20748" y="189913"/>
                </a:lnTo>
                <a:lnTo>
                  <a:pt x="23846" y="184561"/>
                </a:lnTo>
                <a:lnTo>
                  <a:pt x="24323" y="183292"/>
                </a:lnTo>
                <a:lnTo>
                  <a:pt x="24562" y="182989"/>
                </a:lnTo>
                <a:lnTo>
                  <a:pt x="25515" y="181085"/>
                </a:lnTo>
                <a:lnTo>
                  <a:pt x="26229" y="179513"/>
                </a:lnTo>
                <a:lnTo>
                  <a:pt x="26706" y="178575"/>
                </a:lnTo>
                <a:lnTo>
                  <a:pt x="28377" y="174769"/>
                </a:lnTo>
                <a:lnTo>
                  <a:pt x="28854" y="173528"/>
                </a:lnTo>
                <a:lnTo>
                  <a:pt x="29094" y="172259"/>
                </a:lnTo>
                <a:lnTo>
                  <a:pt x="30761" y="167514"/>
                </a:lnTo>
                <a:lnTo>
                  <a:pt x="31238" y="166246"/>
                </a:lnTo>
                <a:lnTo>
                  <a:pt x="31478" y="164977"/>
                </a:lnTo>
                <a:lnTo>
                  <a:pt x="32192" y="161528"/>
                </a:lnTo>
                <a:lnTo>
                  <a:pt x="32192" y="161197"/>
                </a:lnTo>
                <a:lnTo>
                  <a:pt x="32431" y="160563"/>
                </a:lnTo>
                <a:lnTo>
                  <a:pt x="32431" y="160261"/>
                </a:lnTo>
                <a:lnTo>
                  <a:pt x="32908" y="158660"/>
                </a:lnTo>
                <a:lnTo>
                  <a:pt x="33385" y="156454"/>
                </a:lnTo>
                <a:lnTo>
                  <a:pt x="33385" y="155516"/>
                </a:lnTo>
                <a:lnTo>
                  <a:pt x="33623" y="154882"/>
                </a:lnTo>
                <a:lnTo>
                  <a:pt x="34100" y="151075"/>
                </a:lnTo>
                <a:lnTo>
                  <a:pt x="34100" y="150771"/>
                </a:lnTo>
                <a:lnTo>
                  <a:pt x="33862" y="150137"/>
                </a:lnTo>
                <a:lnTo>
                  <a:pt x="33623" y="150137"/>
                </a:lnTo>
                <a:lnTo>
                  <a:pt x="33146" y="149171"/>
                </a:lnTo>
                <a:lnTo>
                  <a:pt x="32908" y="148868"/>
                </a:lnTo>
                <a:lnTo>
                  <a:pt x="33146" y="148565"/>
                </a:lnTo>
                <a:lnTo>
                  <a:pt x="32908" y="147930"/>
                </a:lnTo>
                <a:lnTo>
                  <a:pt x="32431" y="147599"/>
                </a:lnTo>
                <a:lnTo>
                  <a:pt x="32192" y="147296"/>
                </a:lnTo>
                <a:lnTo>
                  <a:pt x="32192" y="146965"/>
                </a:lnTo>
                <a:lnTo>
                  <a:pt x="31715" y="146965"/>
                </a:lnTo>
                <a:lnTo>
                  <a:pt x="31238" y="146330"/>
                </a:lnTo>
                <a:lnTo>
                  <a:pt x="31001" y="146330"/>
                </a:lnTo>
                <a:lnTo>
                  <a:pt x="30524" y="146027"/>
                </a:lnTo>
                <a:lnTo>
                  <a:pt x="30284" y="146027"/>
                </a:lnTo>
                <a:lnTo>
                  <a:pt x="30048" y="146330"/>
                </a:lnTo>
                <a:lnTo>
                  <a:pt x="30048" y="146661"/>
                </a:lnTo>
                <a:lnTo>
                  <a:pt x="29808" y="146965"/>
                </a:lnTo>
                <a:lnTo>
                  <a:pt x="29571" y="146965"/>
                </a:lnTo>
                <a:lnTo>
                  <a:pt x="29331" y="146661"/>
                </a:lnTo>
                <a:lnTo>
                  <a:pt x="29571" y="146027"/>
                </a:lnTo>
                <a:lnTo>
                  <a:pt x="29808" y="145392"/>
                </a:lnTo>
                <a:lnTo>
                  <a:pt x="29808" y="145061"/>
                </a:lnTo>
                <a:lnTo>
                  <a:pt x="29571" y="145061"/>
                </a:lnTo>
                <a:lnTo>
                  <a:pt x="29331" y="144427"/>
                </a:lnTo>
                <a:lnTo>
                  <a:pt x="28854" y="144758"/>
                </a:lnTo>
                <a:lnTo>
                  <a:pt x="28614" y="144123"/>
                </a:lnTo>
                <a:lnTo>
                  <a:pt x="28614" y="143792"/>
                </a:lnTo>
                <a:lnTo>
                  <a:pt x="28614" y="143489"/>
                </a:lnTo>
                <a:lnTo>
                  <a:pt x="29094" y="143158"/>
                </a:lnTo>
                <a:lnTo>
                  <a:pt x="29094" y="142220"/>
                </a:lnTo>
                <a:lnTo>
                  <a:pt x="28854" y="141917"/>
                </a:lnTo>
                <a:lnTo>
                  <a:pt x="29094" y="141586"/>
                </a:lnTo>
                <a:lnTo>
                  <a:pt x="29094" y="141283"/>
                </a:lnTo>
                <a:lnTo>
                  <a:pt x="28614" y="140014"/>
                </a:lnTo>
                <a:lnTo>
                  <a:pt x="28614" y="139682"/>
                </a:lnTo>
                <a:lnTo>
                  <a:pt x="28137" y="139379"/>
                </a:lnTo>
                <a:lnTo>
                  <a:pt x="28377" y="139048"/>
                </a:lnTo>
                <a:lnTo>
                  <a:pt x="28377" y="138414"/>
                </a:lnTo>
                <a:lnTo>
                  <a:pt x="28614" y="137780"/>
                </a:lnTo>
                <a:lnTo>
                  <a:pt x="28614" y="136511"/>
                </a:lnTo>
                <a:lnTo>
                  <a:pt x="28614" y="136208"/>
                </a:lnTo>
                <a:lnTo>
                  <a:pt x="27900" y="135242"/>
                </a:lnTo>
                <a:lnTo>
                  <a:pt x="27900" y="134939"/>
                </a:lnTo>
                <a:lnTo>
                  <a:pt x="28377" y="134608"/>
                </a:lnTo>
                <a:lnTo>
                  <a:pt x="28137" y="133670"/>
                </a:lnTo>
                <a:lnTo>
                  <a:pt x="28614" y="133035"/>
                </a:lnTo>
                <a:lnTo>
                  <a:pt x="28854" y="133035"/>
                </a:lnTo>
                <a:lnTo>
                  <a:pt x="29808" y="133366"/>
                </a:lnTo>
                <a:lnTo>
                  <a:pt x="30048" y="133366"/>
                </a:lnTo>
                <a:lnTo>
                  <a:pt x="30284" y="133366"/>
                </a:lnTo>
                <a:lnTo>
                  <a:pt x="30284" y="133035"/>
                </a:lnTo>
                <a:lnTo>
                  <a:pt x="30524" y="132732"/>
                </a:lnTo>
                <a:lnTo>
                  <a:pt x="30761" y="131463"/>
                </a:lnTo>
                <a:lnTo>
                  <a:pt x="31478" y="129863"/>
                </a:lnTo>
                <a:lnTo>
                  <a:pt x="32431" y="127022"/>
                </a:lnTo>
                <a:lnTo>
                  <a:pt x="32908" y="126056"/>
                </a:lnTo>
                <a:lnTo>
                  <a:pt x="33146" y="125118"/>
                </a:lnTo>
                <a:lnTo>
                  <a:pt x="34100" y="121946"/>
                </a:lnTo>
                <a:lnTo>
                  <a:pt x="34339" y="120981"/>
                </a:lnTo>
                <a:lnTo>
                  <a:pt x="34576" y="119712"/>
                </a:lnTo>
                <a:lnTo>
                  <a:pt x="34576" y="119408"/>
                </a:lnTo>
                <a:lnTo>
                  <a:pt x="34339" y="118774"/>
                </a:lnTo>
                <a:lnTo>
                  <a:pt x="34815" y="118141"/>
                </a:lnTo>
                <a:lnTo>
                  <a:pt x="35529" y="114637"/>
                </a:lnTo>
                <a:lnTo>
                  <a:pt x="35529" y="114003"/>
                </a:lnTo>
                <a:lnTo>
                  <a:pt x="36246" y="111162"/>
                </a:lnTo>
                <a:lnTo>
                  <a:pt x="37914" y="101921"/>
                </a:lnTo>
                <a:lnTo>
                  <a:pt x="38631" y="97811"/>
                </a:lnTo>
                <a:lnTo>
                  <a:pt x="39108" y="93343"/>
                </a:lnTo>
                <a:lnTo>
                  <a:pt x="39584" y="88902"/>
                </a:lnTo>
                <a:lnTo>
                  <a:pt x="39584" y="87633"/>
                </a:lnTo>
                <a:lnTo>
                  <a:pt x="39584" y="86668"/>
                </a:lnTo>
                <a:lnTo>
                  <a:pt x="39348" y="86033"/>
                </a:lnTo>
                <a:lnTo>
                  <a:pt x="39348" y="84130"/>
                </a:lnTo>
                <a:lnTo>
                  <a:pt x="39348" y="83799"/>
                </a:lnTo>
                <a:lnTo>
                  <a:pt x="39348" y="83164"/>
                </a:lnTo>
                <a:lnTo>
                  <a:pt x="38631" y="79661"/>
                </a:lnTo>
                <a:lnTo>
                  <a:pt x="38154" y="79330"/>
                </a:lnTo>
                <a:lnTo>
                  <a:pt x="38391" y="78696"/>
                </a:lnTo>
                <a:lnTo>
                  <a:pt x="38154" y="78392"/>
                </a:lnTo>
                <a:lnTo>
                  <a:pt x="37677" y="76792"/>
                </a:lnTo>
                <a:lnTo>
                  <a:pt x="37437" y="74889"/>
                </a:lnTo>
                <a:lnTo>
                  <a:pt x="37437" y="71055"/>
                </a:lnTo>
                <a:lnTo>
                  <a:pt x="36723" y="70724"/>
                </a:lnTo>
                <a:lnTo>
                  <a:pt x="36246" y="70420"/>
                </a:lnTo>
                <a:lnTo>
                  <a:pt x="36246" y="70089"/>
                </a:lnTo>
                <a:lnTo>
                  <a:pt x="35292" y="67855"/>
                </a:lnTo>
                <a:lnTo>
                  <a:pt x="35292" y="66586"/>
                </a:lnTo>
                <a:lnTo>
                  <a:pt x="35769" y="65317"/>
                </a:lnTo>
                <a:lnTo>
                  <a:pt x="34815" y="64048"/>
                </a:lnTo>
                <a:lnTo>
                  <a:pt x="35292" y="63717"/>
                </a:lnTo>
                <a:lnTo>
                  <a:pt x="35292" y="62753"/>
                </a:lnTo>
                <a:lnTo>
                  <a:pt x="33862" y="60518"/>
                </a:lnTo>
                <a:lnTo>
                  <a:pt x="33623" y="58615"/>
                </a:lnTo>
                <a:lnTo>
                  <a:pt x="33146" y="57980"/>
                </a:lnTo>
                <a:lnTo>
                  <a:pt x="33146" y="57649"/>
                </a:lnTo>
                <a:lnTo>
                  <a:pt x="33146" y="57014"/>
                </a:lnTo>
                <a:lnTo>
                  <a:pt x="32431" y="55747"/>
                </a:lnTo>
                <a:lnTo>
                  <a:pt x="32192" y="55416"/>
                </a:lnTo>
                <a:lnTo>
                  <a:pt x="31478" y="54450"/>
                </a:lnTo>
                <a:lnTo>
                  <a:pt x="31478" y="53512"/>
                </a:lnTo>
                <a:lnTo>
                  <a:pt x="31001" y="52850"/>
                </a:lnTo>
                <a:lnTo>
                  <a:pt x="31001" y="52216"/>
                </a:lnTo>
                <a:lnTo>
                  <a:pt x="30761" y="51912"/>
                </a:lnTo>
                <a:lnTo>
                  <a:pt x="31001" y="51581"/>
                </a:lnTo>
                <a:lnTo>
                  <a:pt x="31001" y="50947"/>
                </a:lnTo>
                <a:lnTo>
                  <a:pt x="30761" y="50616"/>
                </a:lnTo>
                <a:lnTo>
                  <a:pt x="30761" y="50313"/>
                </a:lnTo>
                <a:lnTo>
                  <a:pt x="30524" y="49982"/>
                </a:lnTo>
                <a:lnTo>
                  <a:pt x="30761" y="49347"/>
                </a:lnTo>
                <a:lnTo>
                  <a:pt x="30524" y="49016"/>
                </a:lnTo>
                <a:lnTo>
                  <a:pt x="30524" y="48713"/>
                </a:lnTo>
                <a:lnTo>
                  <a:pt x="30524" y="48382"/>
                </a:lnTo>
                <a:lnTo>
                  <a:pt x="30524" y="46782"/>
                </a:lnTo>
                <a:lnTo>
                  <a:pt x="30524" y="46478"/>
                </a:lnTo>
                <a:lnTo>
                  <a:pt x="30048" y="45182"/>
                </a:lnTo>
                <a:lnTo>
                  <a:pt x="29331" y="43279"/>
                </a:lnTo>
                <a:lnTo>
                  <a:pt x="29094" y="43279"/>
                </a:lnTo>
                <a:lnTo>
                  <a:pt x="28137" y="41679"/>
                </a:lnTo>
                <a:lnTo>
                  <a:pt x="27900" y="41679"/>
                </a:lnTo>
                <a:lnTo>
                  <a:pt x="27423" y="41044"/>
                </a:lnTo>
                <a:lnTo>
                  <a:pt x="26469" y="40713"/>
                </a:lnTo>
                <a:lnTo>
                  <a:pt x="25992" y="41348"/>
                </a:lnTo>
                <a:lnTo>
                  <a:pt x="25992" y="41679"/>
                </a:lnTo>
                <a:lnTo>
                  <a:pt x="25752" y="41679"/>
                </a:lnTo>
                <a:lnTo>
                  <a:pt x="25039" y="42313"/>
                </a:lnTo>
                <a:lnTo>
                  <a:pt x="24799" y="42313"/>
                </a:lnTo>
                <a:lnTo>
                  <a:pt x="24562" y="42313"/>
                </a:lnTo>
                <a:lnTo>
                  <a:pt x="23846" y="41044"/>
                </a:lnTo>
                <a:lnTo>
                  <a:pt x="23608" y="40713"/>
                </a:lnTo>
                <a:lnTo>
                  <a:pt x="22892" y="40382"/>
                </a:lnTo>
                <a:lnTo>
                  <a:pt x="22177" y="40079"/>
                </a:lnTo>
                <a:lnTo>
                  <a:pt x="22177" y="39748"/>
                </a:lnTo>
                <a:lnTo>
                  <a:pt x="21461" y="39113"/>
                </a:lnTo>
                <a:lnTo>
                  <a:pt x="21461" y="38783"/>
                </a:lnTo>
                <a:lnTo>
                  <a:pt x="20031" y="37514"/>
                </a:lnTo>
                <a:lnTo>
                  <a:pt x="19314" y="36879"/>
                </a:lnTo>
                <a:lnTo>
                  <a:pt x="19077" y="36879"/>
                </a:lnTo>
                <a:lnTo>
                  <a:pt x="18837" y="36879"/>
                </a:lnTo>
                <a:lnTo>
                  <a:pt x="18360" y="36879"/>
                </a:lnTo>
                <a:lnTo>
                  <a:pt x="17646" y="35914"/>
                </a:lnTo>
                <a:lnTo>
                  <a:pt x="17646" y="34948"/>
                </a:lnTo>
                <a:lnTo>
                  <a:pt x="17646" y="34645"/>
                </a:lnTo>
                <a:lnTo>
                  <a:pt x="18360" y="34314"/>
                </a:lnTo>
                <a:lnTo>
                  <a:pt x="18837" y="33679"/>
                </a:lnTo>
                <a:lnTo>
                  <a:pt x="19554" y="31749"/>
                </a:lnTo>
                <a:lnTo>
                  <a:pt x="20508" y="29514"/>
                </a:lnTo>
                <a:lnTo>
                  <a:pt x="20984" y="28245"/>
                </a:lnTo>
                <a:lnTo>
                  <a:pt x="21701" y="25349"/>
                </a:lnTo>
                <a:lnTo>
                  <a:pt x="22892" y="18950"/>
                </a:lnTo>
                <a:lnTo>
                  <a:pt x="23369" y="14123"/>
                </a:lnTo>
                <a:lnTo>
                  <a:pt x="23608" y="11254"/>
                </a:lnTo>
                <a:lnTo>
                  <a:pt x="23608" y="10592"/>
                </a:lnTo>
                <a:lnTo>
                  <a:pt x="23369" y="9957"/>
                </a:lnTo>
                <a:lnTo>
                  <a:pt x="23131" y="9957"/>
                </a:lnTo>
                <a:lnTo>
                  <a:pt x="22892" y="9957"/>
                </a:lnTo>
                <a:lnTo>
                  <a:pt x="22892" y="9323"/>
                </a:lnTo>
                <a:lnTo>
                  <a:pt x="22892" y="8688"/>
                </a:lnTo>
                <a:lnTo>
                  <a:pt x="23131" y="8357"/>
                </a:lnTo>
                <a:lnTo>
                  <a:pt x="23369" y="6758"/>
                </a:lnTo>
                <a:lnTo>
                  <a:pt x="23369" y="4192"/>
                </a:lnTo>
                <a:lnTo>
                  <a:pt x="22892" y="3227"/>
                </a:lnTo>
                <a:lnTo>
                  <a:pt x="22654" y="1931"/>
                </a:lnTo>
                <a:lnTo>
                  <a:pt x="32908" y="1931"/>
                </a:lnTo>
                <a:lnTo>
                  <a:pt x="35052" y="2261"/>
                </a:lnTo>
                <a:lnTo>
                  <a:pt x="37200" y="2261"/>
                </a:lnTo>
                <a:lnTo>
                  <a:pt x="46977" y="2261"/>
                </a:lnTo>
                <a:lnTo>
                  <a:pt x="50792" y="2261"/>
                </a:lnTo>
                <a:lnTo>
                  <a:pt x="65814" y="2261"/>
                </a:lnTo>
                <a:lnTo>
                  <a:pt x="67247" y="2261"/>
                </a:lnTo>
                <a:lnTo>
                  <a:pt x="68438" y="2261"/>
                </a:lnTo>
                <a:lnTo>
                  <a:pt x="71299" y="2261"/>
                </a:lnTo>
                <a:lnTo>
                  <a:pt x="77978" y="1931"/>
                </a:lnTo>
                <a:lnTo>
                  <a:pt x="78932" y="1931"/>
                </a:lnTo>
                <a:lnTo>
                  <a:pt x="86324" y="2261"/>
                </a:lnTo>
                <a:lnTo>
                  <a:pt x="89186" y="1931"/>
                </a:lnTo>
                <a:lnTo>
                  <a:pt x="90139" y="1627"/>
                </a:lnTo>
                <a:lnTo>
                  <a:pt x="96338" y="1627"/>
                </a:lnTo>
                <a:lnTo>
                  <a:pt x="100870" y="1627"/>
                </a:lnTo>
                <a:lnTo>
                  <a:pt x="102061" y="1627"/>
                </a:lnTo>
                <a:lnTo>
                  <a:pt x="102300" y="1627"/>
                </a:lnTo>
                <a:lnTo>
                  <a:pt x="107069" y="1627"/>
                </a:lnTo>
                <a:lnTo>
                  <a:pt x="110647" y="1627"/>
                </a:lnTo>
                <a:lnTo>
                  <a:pt x="121855" y="1627"/>
                </a:lnTo>
                <a:lnTo>
                  <a:pt x="122330" y="1627"/>
                </a:lnTo>
                <a:lnTo>
                  <a:pt x="133538" y="965"/>
                </a:lnTo>
                <a:lnTo>
                  <a:pt x="134969" y="965"/>
                </a:lnTo>
                <a:lnTo>
                  <a:pt x="140455" y="663"/>
                </a:lnTo>
                <a:lnTo>
                  <a:pt x="144986" y="332"/>
                </a:lnTo>
                <a:lnTo>
                  <a:pt x="147130" y="332"/>
                </a:lnTo>
                <a:lnTo>
                  <a:pt x="149755" y="663"/>
                </a:lnTo>
                <a:lnTo>
                  <a:pt x="152378" y="965"/>
                </a:lnTo>
                <a:lnTo>
                  <a:pt x="154286" y="965"/>
                </a:lnTo>
                <a:lnTo>
                  <a:pt x="156430" y="965"/>
                </a:lnTo>
                <a:lnTo>
                  <a:pt x="163109" y="965"/>
                </a:lnTo>
                <a:lnTo>
                  <a:pt x="165730" y="965"/>
                </a:lnTo>
                <a:lnTo>
                  <a:pt x="165970" y="965"/>
                </a:lnTo>
                <a:lnTo>
                  <a:pt x="173839" y="965"/>
                </a:lnTo>
                <a:lnTo>
                  <a:pt x="174316" y="965"/>
                </a:lnTo>
                <a:lnTo>
                  <a:pt x="174793" y="965"/>
                </a:lnTo>
                <a:lnTo>
                  <a:pt x="175747" y="965"/>
                </a:lnTo>
                <a:lnTo>
                  <a:pt x="176461" y="965"/>
                </a:lnTo>
                <a:lnTo>
                  <a:pt x="176701" y="965"/>
                </a:lnTo>
                <a:lnTo>
                  <a:pt x="182899" y="965"/>
                </a:lnTo>
                <a:lnTo>
                  <a:pt x="189816" y="965"/>
                </a:lnTo>
                <a:lnTo>
                  <a:pt x="194584" y="965"/>
                </a:lnTo>
                <a:lnTo>
                  <a:pt x="199116" y="965"/>
                </a:lnTo>
                <a:lnTo>
                  <a:pt x="203407" y="965"/>
                </a:lnTo>
                <a:lnTo>
                  <a:pt x="205791" y="663"/>
                </a:lnTo>
                <a:lnTo>
                  <a:pt x="213424" y="332"/>
                </a:lnTo>
                <a:lnTo>
                  <a:pt x="219623" y="332"/>
                </a:lnTo>
                <a:lnTo>
                  <a:pt x="228446" y="332"/>
                </a:lnTo>
                <a:lnTo>
                  <a:pt x="229877" y="332"/>
                </a:lnTo>
                <a:close/>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14" name="CO">
            <a:extLst>
              <a:ext uri="{FF2B5EF4-FFF2-40B4-BE49-F238E27FC236}">
                <a16:creationId xmlns:a16="http://schemas.microsoft.com/office/drawing/2014/main" id="{D077837F-1043-835C-71C1-DDDB24B2A850}"/>
              </a:ext>
            </a:extLst>
          </p:cNvPr>
          <p:cNvSpPr/>
          <p:nvPr/>
        </p:nvSpPr>
        <p:spPr>
          <a:xfrm>
            <a:off x="4187169" y="3686960"/>
            <a:ext cx="696088" cy="512466"/>
          </a:xfrm>
          <a:custGeom>
            <a:avLst/>
            <a:gdLst>
              <a:gd name="connsiteX0" fmla="*/ 156 w 761161"/>
              <a:gd name="connsiteY0" fmla="*/ 339690 h 560373"/>
              <a:gd name="connsiteX1" fmla="*/ 231 w 761161"/>
              <a:gd name="connsiteY1" fmla="*/ 322943 h 560373"/>
              <a:gd name="connsiteX2" fmla="*/ 466 w 761161"/>
              <a:gd name="connsiteY2" fmla="*/ 312430 h 560373"/>
              <a:gd name="connsiteX3" fmla="*/ 813 w 761161"/>
              <a:gd name="connsiteY3" fmla="*/ 301344 h 560373"/>
              <a:gd name="connsiteX4" fmla="*/ 839 w 761161"/>
              <a:gd name="connsiteY4" fmla="*/ 297248 h 560373"/>
              <a:gd name="connsiteX5" fmla="*/ 854 w 761161"/>
              <a:gd name="connsiteY5" fmla="*/ 297118 h 560373"/>
              <a:gd name="connsiteX6" fmla="*/ 917 w 761161"/>
              <a:gd name="connsiteY6" fmla="*/ 291927 h 560373"/>
              <a:gd name="connsiteX7" fmla="*/ 909 w 761161"/>
              <a:gd name="connsiteY7" fmla="*/ 291875 h 560373"/>
              <a:gd name="connsiteX8" fmla="*/ 1003 w 761161"/>
              <a:gd name="connsiteY8" fmla="*/ 283893 h 560373"/>
              <a:gd name="connsiteX9" fmla="*/ 1019 w 761161"/>
              <a:gd name="connsiteY9" fmla="*/ 281153 h 560373"/>
              <a:gd name="connsiteX10" fmla="*/ 1021 w 761161"/>
              <a:gd name="connsiteY10" fmla="*/ 280788 h 560373"/>
              <a:gd name="connsiteX11" fmla="*/ 1094 w 761161"/>
              <a:gd name="connsiteY11" fmla="*/ 267615 h 560373"/>
              <a:gd name="connsiteX12" fmla="*/ 1102 w 761161"/>
              <a:gd name="connsiteY12" fmla="*/ 266285 h 560373"/>
              <a:gd name="connsiteX13" fmla="*/ 1183 w 761161"/>
              <a:gd name="connsiteY13" fmla="*/ 232556 h 560373"/>
              <a:gd name="connsiteX14" fmla="*/ 1136 w 761161"/>
              <a:gd name="connsiteY14" fmla="*/ 219174 h 560373"/>
              <a:gd name="connsiteX15" fmla="*/ 1120 w 761161"/>
              <a:gd name="connsiteY15" fmla="*/ 214165 h 560373"/>
              <a:gd name="connsiteX16" fmla="*/ 1120 w 761161"/>
              <a:gd name="connsiteY16" fmla="*/ 214139 h 560373"/>
              <a:gd name="connsiteX17" fmla="*/ 1154 w 761161"/>
              <a:gd name="connsiteY17" fmla="*/ 191236 h 560373"/>
              <a:gd name="connsiteX18" fmla="*/ 1201 w 761161"/>
              <a:gd name="connsiteY18" fmla="*/ 160951 h 560373"/>
              <a:gd name="connsiteX19" fmla="*/ 1172 w 761161"/>
              <a:gd name="connsiteY19" fmla="*/ 134891 h 560373"/>
              <a:gd name="connsiteX20" fmla="*/ 1178 w 761161"/>
              <a:gd name="connsiteY20" fmla="*/ 134813 h 560373"/>
              <a:gd name="connsiteX21" fmla="*/ 1165 w 761161"/>
              <a:gd name="connsiteY21" fmla="*/ 118718 h 560373"/>
              <a:gd name="connsiteX22" fmla="*/ 1165 w 761161"/>
              <a:gd name="connsiteY22" fmla="*/ 117622 h 560373"/>
              <a:gd name="connsiteX23" fmla="*/ 1162 w 761161"/>
              <a:gd name="connsiteY23" fmla="*/ 117596 h 560373"/>
              <a:gd name="connsiteX24" fmla="*/ 1162 w 761161"/>
              <a:gd name="connsiteY24" fmla="*/ 111648 h 560373"/>
              <a:gd name="connsiteX25" fmla="*/ 1165 w 761161"/>
              <a:gd name="connsiteY25" fmla="*/ 80085 h 560373"/>
              <a:gd name="connsiteX26" fmla="*/ 1232 w 761161"/>
              <a:gd name="connsiteY26" fmla="*/ 72859 h 560373"/>
              <a:gd name="connsiteX27" fmla="*/ 1191 w 761161"/>
              <a:gd name="connsiteY27" fmla="*/ 72155 h 560373"/>
              <a:gd name="connsiteX28" fmla="*/ 1272 w 761161"/>
              <a:gd name="connsiteY28" fmla="*/ 66468 h 560373"/>
              <a:gd name="connsiteX29" fmla="*/ 1261 w 761161"/>
              <a:gd name="connsiteY29" fmla="*/ 66416 h 560373"/>
              <a:gd name="connsiteX30" fmla="*/ 1258 w 761161"/>
              <a:gd name="connsiteY30" fmla="*/ 66390 h 560373"/>
              <a:gd name="connsiteX31" fmla="*/ 1480 w 761161"/>
              <a:gd name="connsiteY31" fmla="*/ 55121 h 560373"/>
              <a:gd name="connsiteX32" fmla="*/ 1457 w 761161"/>
              <a:gd name="connsiteY32" fmla="*/ 50216 h 560373"/>
              <a:gd name="connsiteX33" fmla="*/ 1444 w 761161"/>
              <a:gd name="connsiteY33" fmla="*/ 48912 h 560373"/>
              <a:gd name="connsiteX34" fmla="*/ 1365 w 761161"/>
              <a:gd name="connsiteY34" fmla="*/ 41478 h 560373"/>
              <a:gd name="connsiteX35" fmla="*/ 1436 w 761161"/>
              <a:gd name="connsiteY35" fmla="*/ 25513 h 560373"/>
              <a:gd name="connsiteX36" fmla="*/ 1258 w 761161"/>
              <a:gd name="connsiteY36" fmla="*/ 445 h 560373"/>
              <a:gd name="connsiteX37" fmla="*/ 19253 w 761161"/>
              <a:gd name="connsiteY37" fmla="*/ 523 h 560373"/>
              <a:gd name="connsiteX38" fmla="*/ 46694 w 761161"/>
              <a:gd name="connsiteY38" fmla="*/ 497 h 560373"/>
              <a:gd name="connsiteX39" fmla="*/ 58020 w 761161"/>
              <a:gd name="connsiteY39" fmla="*/ 575 h 560373"/>
              <a:gd name="connsiteX40" fmla="*/ 60840 w 761161"/>
              <a:gd name="connsiteY40" fmla="*/ 523 h 560373"/>
              <a:gd name="connsiteX41" fmla="*/ 62133 w 761161"/>
              <a:gd name="connsiteY41" fmla="*/ 523 h 560373"/>
              <a:gd name="connsiteX42" fmla="*/ 82578 w 761161"/>
              <a:gd name="connsiteY42" fmla="*/ 523 h 560373"/>
              <a:gd name="connsiteX43" fmla="*/ 87953 w 761161"/>
              <a:gd name="connsiteY43" fmla="*/ 523 h 560373"/>
              <a:gd name="connsiteX44" fmla="*/ 95481 w 761161"/>
              <a:gd name="connsiteY44" fmla="*/ 471 h 560373"/>
              <a:gd name="connsiteX45" fmla="*/ 110089 w 761161"/>
              <a:gd name="connsiteY45" fmla="*/ 236 h 560373"/>
              <a:gd name="connsiteX46" fmla="*/ 123983 w 761161"/>
              <a:gd name="connsiteY46" fmla="*/ 236 h 560373"/>
              <a:gd name="connsiteX47" fmla="*/ 148603 w 761161"/>
              <a:gd name="connsiteY47" fmla="*/ 236 h 560373"/>
              <a:gd name="connsiteX48" fmla="*/ 155735 w 761161"/>
              <a:gd name="connsiteY48" fmla="*/ 236 h 560373"/>
              <a:gd name="connsiteX49" fmla="*/ 183734 w 761161"/>
              <a:gd name="connsiteY49" fmla="*/ 80 h 560373"/>
              <a:gd name="connsiteX50" fmla="*/ 189117 w 761161"/>
              <a:gd name="connsiteY50" fmla="*/ 106 h 560373"/>
              <a:gd name="connsiteX51" fmla="*/ 190733 w 761161"/>
              <a:gd name="connsiteY51" fmla="*/ 106 h 560373"/>
              <a:gd name="connsiteX52" fmla="*/ 197432 w 761161"/>
              <a:gd name="connsiteY52" fmla="*/ 132 h 560373"/>
              <a:gd name="connsiteX53" fmla="*/ 210987 w 761161"/>
              <a:gd name="connsiteY53" fmla="*/ 80 h 560373"/>
              <a:gd name="connsiteX54" fmla="*/ 223525 w 761161"/>
              <a:gd name="connsiteY54" fmla="*/ 28 h 560373"/>
              <a:gd name="connsiteX55" fmla="*/ 239009 w 761161"/>
              <a:gd name="connsiteY55" fmla="*/ 158 h 560373"/>
              <a:gd name="connsiteX56" fmla="*/ 282802 w 761161"/>
              <a:gd name="connsiteY56" fmla="*/ 236 h 560373"/>
              <a:gd name="connsiteX57" fmla="*/ 284366 w 761161"/>
              <a:gd name="connsiteY57" fmla="*/ 236 h 560373"/>
              <a:gd name="connsiteX58" fmla="*/ 284601 w 761161"/>
              <a:gd name="connsiteY58" fmla="*/ 262 h 560373"/>
              <a:gd name="connsiteX59" fmla="*/ 285278 w 761161"/>
              <a:gd name="connsiteY59" fmla="*/ 288 h 560373"/>
              <a:gd name="connsiteX60" fmla="*/ 289527 w 761161"/>
              <a:gd name="connsiteY60" fmla="*/ 367 h 560373"/>
              <a:gd name="connsiteX61" fmla="*/ 290127 w 761161"/>
              <a:gd name="connsiteY61" fmla="*/ 367 h 560373"/>
              <a:gd name="connsiteX62" fmla="*/ 297191 w 761161"/>
              <a:gd name="connsiteY62" fmla="*/ 654 h 560373"/>
              <a:gd name="connsiteX63" fmla="*/ 308426 w 761161"/>
              <a:gd name="connsiteY63" fmla="*/ 862 h 560373"/>
              <a:gd name="connsiteX64" fmla="*/ 311372 w 761161"/>
              <a:gd name="connsiteY64" fmla="*/ 862 h 560373"/>
              <a:gd name="connsiteX65" fmla="*/ 325396 w 761161"/>
              <a:gd name="connsiteY65" fmla="*/ 967 h 560373"/>
              <a:gd name="connsiteX66" fmla="*/ 356911 w 761161"/>
              <a:gd name="connsiteY66" fmla="*/ 967 h 560373"/>
              <a:gd name="connsiteX67" fmla="*/ 361264 w 761161"/>
              <a:gd name="connsiteY67" fmla="*/ 967 h 560373"/>
              <a:gd name="connsiteX68" fmla="*/ 361864 w 761161"/>
              <a:gd name="connsiteY68" fmla="*/ 967 h 560373"/>
              <a:gd name="connsiteX69" fmla="*/ 395725 w 761161"/>
              <a:gd name="connsiteY69" fmla="*/ 836 h 560373"/>
              <a:gd name="connsiteX70" fmla="*/ 410427 w 761161"/>
              <a:gd name="connsiteY70" fmla="*/ 784 h 560373"/>
              <a:gd name="connsiteX71" fmla="*/ 410453 w 761161"/>
              <a:gd name="connsiteY71" fmla="*/ 784 h 560373"/>
              <a:gd name="connsiteX72" fmla="*/ 412643 w 761161"/>
              <a:gd name="connsiteY72" fmla="*/ 784 h 560373"/>
              <a:gd name="connsiteX73" fmla="*/ 412851 w 761161"/>
              <a:gd name="connsiteY73" fmla="*/ 784 h 560373"/>
              <a:gd name="connsiteX74" fmla="*/ 446608 w 761161"/>
              <a:gd name="connsiteY74" fmla="*/ 810 h 560373"/>
              <a:gd name="connsiteX75" fmla="*/ 456175 w 761161"/>
              <a:gd name="connsiteY75" fmla="*/ 810 h 560373"/>
              <a:gd name="connsiteX76" fmla="*/ 458964 w 761161"/>
              <a:gd name="connsiteY76" fmla="*/ 627 h 560373"/>
              <a:gd name="connsiteX77" fmla="*/ 465090 w 761161"/>
              <a:gd name="connsiteY77" fmla="*/ 549 h 560373"/>
              <a:gd name="connsiteX78" fmla="*/ 475621 w 761161"/>
              <a:gd name="connsiteY78" fmla="*/ 393 h 560373"/>
              <a:gd name="connsiteX79" fmla="*/ 483832 w 761161"/>
              <a:gd name="connsiteY79" fmla="*/ 341 h 560373"/>
              <a:gd name="connsiteX80" fmla="*/ 483910 w 761161"/>
              <a:gd name="connsiteY80" fmla="*/ 341 h 560373"/>
              <a:gd name="connsiteX81" fmla="*/ 495015 w 761161"/>
              <a:gd name="connsiteY81" fmla="*/ 262 h 560373"/>
              <a:gd name="connsiteX82" fmla="*/ 495015 w 761161"/>
              <a:gd name="connsiteY82" fmla="*/ 262 h 560373"/>
              <a:gd name="connsiteX83" fmla="*/ 498195 w 761161"/>
              <a:gd name="connsiteY83" fmla="*/ 314 h 560373"/>
              <a:gd name="connsiteX84" fmla="*/ 508648 w 761161"/>
              <a:gd name="connsiteY84" fmla="*/ 314 h 560373"/>
              <a:gd name="connsiteX85" fmla="*/ 525644 w 761161"/>
              <a:gd name="connsiteY85" fmla="*/ 288 h 560373"/>
              <a:gd name="connsiteX86" fmla="*/ 525696 w 761161"/>
              <a:gd name="connsiteY86" fmla="*/ 314 h 560373"/>
              <a:gd name="connsiteX87" fmla="*/ 525983 w 761161"/>
              <a:gd name="connsiteY87" fmla="*/ 314 h 560373"/>
              <a:gd name="connsiteX88" fmla="*/ 535523 w 761161"/>
              <a:gd name="connsiteY88" fmla="*/ 288 h 560373"/>
              <a:gd name="connsiteX89" fmla="*/ 537582 w 761161"/>
              <a:gd name="connsiteY89" fmla="*/ 314 h 560373"/>
              <a:gd name="connsiteX90" fmla="*/ 539590 w 761161"/>
              <a:gd name="connsiteY90" fmla="*/ 314 h 560373"/>
              <a:gd name="connsiteX91" fmla="*/ 541649 w 761161"/>
              <a:gd name="connsiteY91" fmla="*/ 314 h 560373"/>
              <a:gd name="connsiteX92" fmla="*/ 543135 w 761161"/>
              <a:gd name="connsiteY92" fmla="*/ 341 h 560373"/>
              <a:gd name="connsiteX93" fmla="*/ 544673 w 761161"/>
              <a:gd name="connsiteY93" fmla="*/ 314 h 560373"/>
              <a:gd name="connsiteX94" fmla="*/ 546393 w 761161"/>
              <a:gd name="connsiteY94" fmla="*/ 262 h 560373"/>
              <a:gd name="connsiteX95" fmla="*/ 546941 w 761161"/>
              <a:gd name="connsiteY95" fmla="*/ 288 h 560373"/>
              <a:gd name="connsiteX96" fmla="*/ 547722 w 761161"/>
              <a:gd name="connsiteY96" fmla="*/ 288 h 560373"/>
              <a:gd name="connsiteX97" fmla="*/ 551893 w 761161"/>
              <a:gd name="connsiteY97" fmla="*/ 288 h 560373"/>
              <a:gd name="connsiteX98" fmla="*/ 552024 w 761161"/>
              <a:gd name="connsiteY98" fmla="*/ 314 h 560373"/>
              <a:gd name="connsiteX99" fmla="*/ 553953 w 761161"/>
              <a:gd name="connsiteY99" fmla="*/ 314 h 560373"/>
              <a:gd name="connsiteX100" fmla="*/ 558149 w 761161"/>
              <a:gd name="connsiteY100" fmla="*/ 314 h 560373"/>
              <a:gd name="connsiteX101" fmla="*/ 559088 w 761161"/>
              <a:gd name="connsiteY101" fmla="*/ 341 h 560373"/>
              <a:gd name="connsiteX102" fmla="*/ 560183 w 761161"/>
              <a:gd name="connsiteY102" fmla="*/ 288 h 560373"/>
              <a:gd name="connsiteX103" fmla="*/ 562164 w 761161"/>
              <a:gd name="connsiteY103" fmla="*/ 288 h 560373"/>
              <a:gd name="connsiteX104" fmla="*/ 564275 w 761161"/>
              <a:gd name="connsiteY104" fmla="*/ 288 h 560373"/>
              <a:gd name="connsiteX105" fmla="*/ 574572 w 761161"/>
              <a:gd name="connsiteY105" fmla="*/ 236 h 560373"/>
              <a:gd name="connsiteX106" fmla="*/ 575980 w 761161"/>
              <a:gd name="connsiteY106" fmla="*/ 236 h 560373"/>
              <a:gd name="connsiteX107" fmla="*/ 593079 w 761161"/>
              <a:gd name="connsiteY107" fmla="*/ 288 h 560373"/>
              <a:gd name="connsiteX108" fmla="*/ 595061 w 761161"/>
              <a:gd name="connsiteY108" fmla="*/ 288 h 560373"/>
              <a:gd name="connsiteX109" fmla="*/ 595139 w 761161"/>
              <a:gd name="connsiteY109" fmla="*/ 288 h 560373"/>
              <a:gd name="connsiteX110" fmla="*/ 599362 w 761161"/>
              <a:gd name="connsiteY110" fmla="*/ 288 h 560373"/>
              <a:gd name="connsiteX111" fmla="*/ 603428 w 761161"/>
              <a:gd name="connsiteY111" fmla="*/ 288 h 560373"/>
              <a:gd name="connsiteX112" fmla="*/ 604575 w 761161"/>
              <a:gd name="connsiteY112" fmla="*/ 262 h 560373"/>
              <a:gd name="connsiteX113" fmla="*/ 611613 w 761161"/>
              <a:gd name="connsiteY113" fmla="*/ 236 h 560373"/>
              <a:gd name="connsiteX114" fmla="*/ 611613 w 761161"/>
              <a:gd name="connsiteY114" fmla="*/ 236 h 560373"/>
              <a:gd name="connsiteX115" fmla="*/ 614298 w 761161"/>
              <a:gd name="connsiteY115" fmla="*/ 158 h 560373"/>
              <a:gd name="connsiteX116" fmla="*/ 615888 w 761161"/>
              <a:gd name="connsiteY116" fmla="*/ 210 h 560373"/>
              <a:gd name="connsiteX117" fmla="*/ 617739 w 761161"/>
              <a:gd name="connsiteY117" fmla="*/ 262 h 560373"/>
              <a:gd name="connsiteX118" fmla="*/ 618000 w 761161"/>
              <a:gd name="connsiteY118" fmla="*/ 262 h 560373"/>
              <a:gd name="connsiteX119" fmla="*/ 624152 w 761161"/>
              <a:gd name="connsiteY119" fmla="*/ 262 h 560373"/>
              <a:gd name="connsiteX120" fmla="*/ 648915 w 761161"/>
              <a:gd name="connsiteY120" fmla="*/ 210 h 560373"/>
              <a:gd name="connsiteX121" fmla="*/ 649072 w 761161"/>
              <a:gd name="connsiteY121" fmla="*/ 210 h 560373"/>
              <a:gd name="connsiteX122" fmla="*/ 650896 w 761161"/>
              <a:gd name="connsiteY122" fmla="*/ 184 h 560373"/>
              <a:gd name="connsiteX123" fmla="*/ 651079 w 761161"/>
              <a:gd name="connsiteY123" fmla="*/ 184 h 560373"/>
              <a:gd name="connsiteX124" fmla="*/ 652643 w 761161"/>
              <a:gd name="connsiteY124" fmla="*/ 184 h 560373"/>
              <a:gd name="connsiteX125" fmla="*/ 653164 w 761161"/>
              <a:gd name="connsiteY125" fmla="*/ 210 h 560373"/>
              <a:gd name="connsiteX126" fmla="*/ 657152 w 761161"/>
              <a:gd name="connsiteY126" fmla="*/ 184 h 560373"/>
              <a:gd name="connsiteX127" fmla="*/ 657361 w 761161"/>
              <a:gd name="connsiteY127" fmla="*/ 184 h 560373"/>
              <a:gd name="connsiteX128" fmla="*/ 659238 w 761161"/>
              <a:gd name="connsiteY128" fmla="*/ 210 h 560373"/>
              <a:gd name="connsiteX129" fmla="*/ 659368 w 761161"/>
              <a:gd name="connsiteY129" fmla="*/ 236 h 560373"/>
              <a:gd name="connsiteX130" fmla="*/ 661297 w 761161"/>
              <a:gd name="connsiteY130" fmla="*/ 210 h 560373"/>
              <a:gd name="connsiteX131" fmla="*/ 661427 w 761161"/>
              <a:gd name="connsiteY131" fmla="*/ 236 h 560373"/>
              <a:gd name="connsiteX132" fmla="*/ 661636 w 761161"/>
              <a:gd name="connsiteY132" fmla="*/ 236 h 560373"/>
              <a:gd name="connsiteX133" fmla="*/ 661740 w 761161"/>
              <a:gd name="connsiteY133" fmla="*/ 236 h 560373"/>
              <a:gd name="connsiteX134" fmla="*/ 663356 w 761161"/>
              <a:gd name="connsiteY134" fmla="*/ 210 h 560373"/>
              <a:gd name="connsiteX135" fmla="*/ 663539 w 761161"/>
              <a:gd name="connsiteY135" fmla="*/ 236 h 560373"/>
              <a:gd name="connsiteX136" fmla="*/ 665442 w 761161"/>
              <a:gd name="connsiteY136" fmla="*/ 210 h 560373"/>
              <a:gd name="connsiteX137" fmla="*/ 665598 w 761161"/>
              <a:gd name="connsiteY137" fmla="*/ 236 h 560373"/>
              <a:gd name="connsiteX138" fmla="*/ 667501 w 761161"/>
              <a:gd name="connsiteY138" fmla="*/ 210 h 560373"/>
              <a:gd name="connsiteX139" fmla="*/ 667684 w 761161"/>
              <a:gd name="connsiteY139" fmla="*/ 210 h 560373"/>
              <a:gd name="connsiteX140" fmla="*/ 667684 w 761161"/>
              <a:gd name="connsiteY140" fmla="*/ 210 h 560373"/>
              <a:gd name="connsiteX141" fmla="*/ 669560 w 761161"/>
              <a:gd name="connsiteY141" fmla="*/ 210 h 560373"/>
              <a:gd name="connsiteX142" fmla="*/ 669743 w 761161"/>
              <a:gd name="connsiteY142" fmla="*/ 236 h 560373"/>
              <a:gd name="connsiteX143" fmla="*/ 669769 w 761161"/>
              <a:gd name="connsiteY143" fmla="*/ 236 h 560373"/>
              <a:gd name="connsiteX144" fmla="*/ 671698 w 761161"/>
              <a:gd name="connsiteY144" fmla="*/ 210 h 560373"/>
              <a:gd name="connsiteX145" fmla="*/ 671906 w 761161"/>
              <a:gd name="connsiteY145" fmla="*/ 236 h 560373"/>
              <a:gd name="connsiteX146" fmla="*/ 673705 w 761161"/>
              <a:gd name="connsiteY146" fmla="*/ 210 h 560373"/>
              <a:gd name="connsiteX147" fmla="*/ 674018 w 761161"/>
              <a:gd name="connsiteY147" fmla="*/ 210 h 560373"/>
              <a:gd name="connsiteX148" fmla="*/ 675764 w 761161"/>
              <a:gd name="connsiteY148" fmla="*/ 184 h 560373"/>
              <a:gd name="connsiteX149" fmla="*/ 676103 w 761161"/>
              <a:gd name="connsiteY149" fmla="*/ 210 h 560373"/>
              <a:gd name="connsiteX150" fmla="*/ 679831 w 761161"/>
              <a:gd name="connsiteY150" fmla="*/ 210 h 560373"/>
              <a:gd name="connsiteX151" fmla="*/ 681916 w 761161"/>
              <a:gd name="connsiteY151" fmla="*/ 184 h 560373"/>
              <a:gd name="connsiteX152" fmla="*/ 682672 w 761161"/>
              <a:gd name="connsiteY152" fmla="*/ 210 h 560373"/>
              <a:gd name="connsiteX153" fmla="*/ 683976 w 761161"/>
              <a:gd name="connsiteY153" fmla="*/ 184 h 560373"/>
              <a:gd name="connsiteX154" fmla="*/ 685592 w 761161"/>
              <a:gd name="connsiteY154" fmla="*/ 210 h 560373"/>
              <a:gd name="connsiteX155" fmla="*/ 686035 w 761161"/>
              <a:gd name="connsiteY155" fmla="*/ 210 h 560373"/>
              <a:gd name="connsiteX156" fmla="*/ 694950 w 761161"/>
              <a:gd name="connsiteY156" fmla="*/ 184 h 560373"/>
              <a:gd name="connsiteX157" fmla="*/ 698469 w 761161"/>
              <a:gd name="connsiteY157" fmla="*/ 158 h 560373"/>
              <a:gd name="connsiteX158" fmla="*/ 703057 w 761161"/>
              <a:gd name="connsiteY158" fmla="*/ 210 h 560373"/>
              <a:gd name="connsiteX159" fmla="*/ 703370 w 761161"/>
              <a:gd name="connsiteY159" fmla="*/ 210 h 560373"/>
              <a:gd name="connsiteX160" fmla="*/ 703395 w 761161"/>
              <a:gd name="connsiteY160" fmla="*/ 210 h 560373"/>
              <a:gd name="connsiteX161" fmla="*/ 704412 w 761161"/>
              <a:gd name="connsiteY161" fmla="*/ 210 h 560373"/>
              <a:gd name="connsiteX162" fmla="*/ 705429 w 761161"/>
              <a:gd name="connsiteY162" fmla="*/ 210 h 560373"/>
              <a:gd name="connsiteX163" fmla="*/ 709678 w 761161"/>
              <a:gd name="connsiteY163" fmla="*/ 184 h 560373"/>
              <a:gd name="connsiteX164" fmla="*/ 712884 w 761161"/>
              <a:gd name="connsiteY164" fmla="*/ 184 h 560373"/>
              <a:gd name="connsiteX165" fmla="*/ 714787 w 761161"/>
              <a:gd name="connsiteY165" fmla="*/ 184 h 560373"/>
              <a:gd name="connsiteX166" fmla="*/ 714917 w 761161"/>
              <a:gd name="connsiteY166" fmla="*/ 184 h 560373"/>
              <a:gd name="connsiteX167" fmla="*/ 724562 w 761161"/>
              <a:gd name="connsiteY167" fmla="*/ 210 h 560373"/>
              <a:gd name="connsiteX168" fmla="*/ 724640 w 761161"/>
              <a:gd name="connsiteY168" fmla="*/ 210 h 560373"/>
              <a:gd name="connsiteX169" fmla="*/ 726335 w 761161"/>
              <a:gd name="connsiteY169" fmla="*/ 210 h 560373"/>
              <a:gd name="connsiteX170" fmla="*/ 728420 w 761161"/>
              <a:gd name="connsiteY170" fmla="*/ 210 h 560373"/>
              <a:gd name="connsiteX171" fmla="*/ 734050 w 761161"/>
              <a:gd name="connsiteY171" fmla="*/ 210 h 560373"/>
              <a:gd name="connsiteX172" fmla="*/ 734077 w 761161"/>
              <a:gd name="connsiteY172" fmla="*/ 210 h 560373"/>
              <a:gd name="connsiteX173" fmla="*/ 734077 w 761161"/>
              <a:gd name="connsiteY173" fmla="*/ 210 h 560373"/>
              <a:gd name="connsiteX174" fmla="*/ 734207 w 761161"/>
              <a:gd name="connsiteY174" fmla="*/ 210 h 560373"/>
              <a:gd name="connsiteX175" fmla="*/ 736293 w 761161"/>
              <a:gd name="connsiteY175" fmla="*/ 210 h 560373"/>
              <a:gd name="connsiteX176" fmla="*/ 736735 w 761161"/>
              <a:gd name="connsiteY176" fmla="*/ 184 h 560373"/>
              <a:gd name="connsiteX177" fmla="*/ 736762 w 761161"/>
              <a:gd name="connsiteY177" fmla="*/ 184 h 560373"/>
              <a:gd name="connsiteX178" fmla="*/ 737622 w 761161"/>
              <a:gd name="connsiteY178" fmla="*/ 184 h 560373"/>
              <a:gd name="connsiteX179" fmla="*/ 739759 w 761161"/>
              <a:gd name="connsiteY179" fmla="*/ 184 h 560373"/>
              <a:gd name="connsiteX180" fmla="*/ 740646 w 761161"/>
              <a:gd name="connsiteY180" fmla="*/ 184 h 560373"/>
              <a:gd name="connsiteX181" fmla="*/ 742783 w 761161"/>
              <a:gd name="connsiteY181" fmla="*/ 184 h 560373"/>
              <a:gd name="connsiteX182" fmla="*/ 743096 w 761161"/>
              <a:gd name="connsiteY182" fmla="*/ 184 h 560373"/>
              <a:gd name="connsiteX183" fmla="*/ 743122 w 761161"/>
              <a:gd name="connsiteY183" fmla="*/ 184 h 560373"/>
              <a:gd name="connsiteX184" fmla="*/ 745077 w 761161"/>
              <a:gd name="connsiteY184" fmla="*/ 184 h 560373"/>
              <a:gd name="connsiteX185" fmla="*/ 752246 w 761161"/>
              <a:gd name="connsiteY185" fmla="*/ 184 h 560373"/>
              <a:gd name="connsiteX186" fmla="*/ 758163 w 761161"/>
              <a:gd name="connsiteY186" fmla="*/ 184 h 560373"/>
              <a:gd name="connsiteX187" fmla="*/ 760196 w 761161"/>
              <a:gd name="connsiteY187" fmla="*/ 184 h 560373"/>
              <a:gd name="connsiteX188" fmla="*/ 760222 w 761161"/>
              <a:gd name="connsiteY188" fmla="*/ 184 h 560373"/>
              <a:gd name="connsiteX189" fmla="*/ 760222 w 761161"/>
              <a:gd name="connsiteY189" fmla="*/ 6340 h 560373"/>
              <a:gd name="connsiteX190" fmla="*/ 760248 w 761161"/>
              <a:gd name="connsiteY190" fmla="*/ 33470 h 560373"/>
              <a:gd name="connsiteX191" fmla="*/ 760248 w 761161"/>
              <a:gd name="connsiteY191" fmla="*/ 35556 h 560373"/>
              <a:gd name="connsiteX192" fmla="*/ 760248 w 761161"/>
              <a:gd name="connsiteY192" fmla="*/ 36469 h 560373"/>
              <a:gd name="connsiteX193" fmla="*/ 760222 w 761161"/>
              <a:gd name="connsiteY193" fmla="*/ 43930 h 560373"/>
              <a:gd name="connsiteX194" fmla="*/ 760222 w 761161"/>
              <a:gd name="connsiteY194" fmla="*/ 51234 h 560373"/>
              <a:gd name="connsiteX195" fmla="*/ 760196 w 761161"/>
              <a:gd name="connsiteY195" fmla="*/ 66755 h 560373"/>
              <a:gd name="connsiteX196" fmla="*/ 760222 w 761161"/>
              <a:gd name="connsiteY196" fmla="*/ 69285 h 560373"/>
              <a:gd name="connsiteX197" fmla="*/ 760222 w 761161"/>
              <a:gd name="connsiteY197" fmla="*/ 80711 h 560373"/>
              <a:gd name="connsiteX198" fmla="*/ 760196 w 761161"/>
              <a:gd name="connsiteY198" fmla="*/ 86919 h 560373"/>
              <a:gd name="connsiteX199" fmla="*/ 760196 w 761161"/>
              <a:gd name="connsiteY199" fmla="*/ 86945 h 560373"/>
              <a:gd name="connsiteX200" fmla="*/ 760222 w 761161"/>
              <a:gd name="connsiteY200" fmla="*/ 87415 h 560373"/>
              <a:gd name="connsiteX201" fmla="*/ 760196 w 761161"/>
              <a:gd name="connsiteY201" fmla="*/ 92110 h 560373"/>
              <a:gd name="connsiteX202" fmla="*/ 760222 w 761161"/>
              <a:gd name="connsiteY202" fmla="*/ 93649 h 560373"/>
              <a:gd name="connsiteX203" fmla="*/ 760248 w 761161"/>
              <a:gd name="connsiteY203" fmla="*/ 95188 h 560373"/>
              <a:gd name="connsiteX204" fmla="*/ 760196 w 761161"/>
              <a:gd name="connsiteY204" fmla="*/ 105518 h 560373"/>
              <a:gd name="connsiteX205" fmla="*/ 760170 w 761161"/>
              <a:gd name="connsiteY205" fmla="*/ 109848 h 560373"/>
              <a:gd name="connsiteX206" fmla="*/ 760170 w 761161"/>
              <a:gd name="connsiteY206" fmla="*/ 110736 h 560373"/>
              <a:gd name="connsiteX207" fmla="*/ 760170 w 761161"/>
              <a:gd name="connsiteY207" fmla="*/ 120179 h 560373"/>
              <a:gd name="connsiteX208" fmla="*/ 760170 w 761161"/>
              <a:gd name="connsiteY208" fmla="*/ 122213 h 560373"/>
              <a:gd name="connsiteX209" fmla="*/ 760196 w 761161"/>
              <a:gd name="connsiteY209" fmla="*/ 134108 h 560373"/>
              <a:gd name="connsiteX210" fmla="*/ 760196 w 761161"/>
              <a:gd name="connsiteY210" fmla="*/ 142821 h 560373"/>
              <a:gd name="connsiteX211" fmla="*/ 760196 w 761161"/>
              <a:gd name="connsiteY211" fmla="*/ 146342 h 560373"/>
              <a:gd name="connsiteX212" fmla="*/ 760222 w 761161"/>
              <a:gd name="connsiteY212" fmla="*/ 163142 h 560373"/>
              <a:gd name="connsiteX213" fmla="*/ 760222 w 761161"/>
              <a:gd name="connsiteY213" fmla="*/ 164498 h 560373"/>
              <a:gd name="connsiteX214" fmla="*/ 760248 w 761161"/>
              <a:gd name="connsiteY214" fmla="*/ 165411 h 560373"/>
              <a:gd name="connsiteX215" fmla="*/ 760248 w 761161"/>
              <a:gd name="connsiteY215" fmla="*/ 166846 h 560373"/>
              <a:gd name="connsiteX216" fmla="*/ 760248 w 761161"/>
              <a:gd name="connsiteY216" fmla="*/ 168854 h 560373"/>
              <a:gd name="connsiteX217" fmla="*/ 760300 w 761161"/>
              <a:gd name="connsiteY217" fmla="*/ 179758 h 560373"/>
              <a:gd name="connsiteX218" fmla="*/ 760326 w 761161"/>
              <a:gd name="connsiteY218" fmla="*/ 189097 h 560373"/>
              <a:gd name="connsiteX219" fmla="*/ 760379 w 761161"/>
              <a:gd name="connsiteY219" fmla="*/ 192175 h 560373"/>
              <a:gd name="connsiteX220" fmla="*/ 760352 w 761161"/>
              <a:gd name="connsiteY220" fmla="*/ 193270 h 560373"/>
              <a:gd name="connsiteX221" fmla="*/ 760379 w 761161"/>
              <a:gd name="connsiteY221" fmla="*/ 200835 h 560373"/>
              <a:gd name="connsiteX222" fmla="*/ 760405 w 761161"/>
              <a:gd name="connsiteY222" fmla="*/ 203418 h 560373"/>
              <a:gd name="connsiteX223" fmla="*/ 760405 w 761161"/>
              <a:gd name="connsiteY223" fmla="*/ 204227 h 560373"/>
              <a:gd name="connsiteX224" fmla="*/ 760430 w 761161"/>
              <a:gd name="connsiteY224" fmla="*/ 208348 h 560373"/>
              <a:gd name="connsiteX225" fmla="*/ 760430 w 761161"/>
              <a:gd name="connsiteY225" fmla="*/ 208661 h 560373"/>
              <a:gd name="connsiteX226" fmla="*/ 760430 w 761161"/>
              <a:gd name="connsiteY226" fmla="*/ 212965 h 560373"/>
              <a:gd name="connsiteX227" fmla="*/ 760457 w 761161"/>
              <a:gd name="connsiteY227" fmla="*/ 224599 h 560373"/>
              <a:gd name="connsiteX228" fmla="*/ 760457 w 761161"/>
              <a:gd name="connsiteY228" fmla="*/ 225330 h 560373"/>
              <a:gd name="connsiteX229" fmla="*/ 760483 w 761161"/>
              <a:gd name="connsiteY229" fmla="*/ 227365 h 560373"/>
              <a:gd name="connsiteX230" fmla="*/ 760483 w 761161"/>
              <a:gd name="connsiteY230" fmla="*/ 228721 h 560373"/>
              <a:gd name="connsiteX231" fmla="*/ 760509 w 761161"/>
              <a:gd name="connsiteY231" fmla="*/ 231564 h 560373"/>
              <a:gd name="connsiteX232" fmla="*/ 760561 w 761161"/>
              <a:gd name="connsiteY232" fmla="*/ 241477 h 560373"/>
              <a:gd name="connsiteX233" fmla="*/ 760613 w 761161"/>
              <a:gd name="connsiteY233" fmla="*/ 253085 h 560373"/>
              <a:gd name="connsiteX234" fmla="*/ 760691 w 761161"/>
              <a:gd name="connsiteY234" fmla="*/ 264745 h 560373"/>
              <a:gd name="connsiteX235" fmla="*/ 760691 w 761161"/>
              <a:gd name="connsiteY235" fmla="*/ 265293 h 560373"/>
              <a:gd name="connsiteX236" fmla="*/ 760691 w 761161"/>
              <a:gd name="connsiteY236" fmla="*/ 265763 h 560373"/>
              <a:gd name="connsiteX237" fmla="*/ 760743 w 761161"/>
              <a:gd name="connsiteY237" fmla="*/ 273328 h 560373"/>
              <a:gd name="connsiteX238" fmla="*/ 760769 w 761161"/>
              <a:gd name="connsiteY238" fmla="*/ 277319 h 560373"/>
              <a:gd name="connsiteX239" fmla="*/ 760874 w 761161"/>
              <a:gd name="connsiteY239" fmla="*/ 309926 h 560373"/>
              <a:gd name="connsiteX240" fmla="*/ 760900 w 761161"/>
              <a:gd name="connsiteY240" fmla="*/ 311856 h 560373"/>
              <a:gd name="connsiteX241" fmla="*/ 760874 w 761161"/>
              <a:gd name="connsiteY241" fmla="*/ 314100 h 560373"/>
              <a:gd name="connsiteX242" fmla="*/ 760900 w 761161"/>
              <a:gd name="connsiteY242" fmla="*/ 315952 h 560373"/>
              <a:gd name="connsiteX243" fmla="*/ 760900 w 761161"/>
              <a:gd name="connsiteY243" fmla="*/ 317987 h 560373"/>
              <a:gd name="connsiteX244" fmla="*/ 760900 w 761161"/>
              <a:gd name="connsiteY244" fmla="*/ 318143 h 560373"/>
              <a:gd name="connsiteX245" fmla="*/ 760900 w 761161"/>
              <a:gd name="connsiteY245" fmla="*/ 326047 h 560373"/>
              <a:gd name="connsiteX246" fmla="*/ 760900 w 761161"/>
              <a:gd name="connsiteY246" fmla="*/ 327299 h 560373"/>
              <a:gd name="connsiteX247" fmla="*/ 760926 w 761161"/>
              <a:gd name="connsiteY247" fmla="*/ 327560 h 560373"/>
              <a:gd name="connsiteX248" fmla="*/ 760900 w 761161"/>
              <a:gd name="connsiteY248" fmla="*/ 329151 h 560373"/>
              <a:gd name="connsiteX249" fmla="*/ 760926 w 761161"/>
              <a:gd name="connsiteY249" fmla="*/ 329177 h 560373"/>
              <a:gd name="connsiteX250" fmla="*/ 760926 w 761161"/>
              <a:gd name="connsiteY250" fmla="*/ 329934 h 560373"/>
              <a:gd name="connsiteX251" fmla="*/ 760900 w 761161"/>
              <a:gd name="connsiteY251" fmla="*/ 337472 h 560373"/>
              <a:gd name="connsiteX252" fmla="*/ 760900 w 761161"/>
              <a:gd name="connsiteY252" fmla="*/ 337499 h 560373"/>
              <a:gd name="connsiteX253" fmla="*/ 760900 w 761161"/>
              <a:gd name="connsiteY253" fmla="*/ 342142 h 560373"/>
              <a:gd name="connsiteX254" fmla="*/ 760900 w 761161"/>
              <a:gd name="connsiteY254" fmla="*/ 345324 h 560373"/>
              <a:gd name="connsiteX255" fmla="*/ 760900 w 761161"/>
              <a:gd name="connsiteY255" fmla="*/ 347411 h 560373"/>
              <a:gd name="connsiteX256" fmla="*/ 760926 w 761161"/>
              <a:gd name="connsiteY256" fmla="*/ 350176 h 560373"/>
              <a:gd name="connsiteX257" fmla="*/ 760900 w 761161"/>
              <a:gd name="connsiteY257" fmla="*/ 352706 h 560373"/>
              <a:gd name="connsiteX258" fmla="*/ 760900 w 761161"/>
              <a:gd name="connsiteY258" fmla="*/ 352733 h 560373"/>
              <a:gd name="connsiteX259" fmla="*/ 760900 w 761161"/>
              <a:gd name="connsiteY259" fmla="*/ 359906 h 560373"/>
              <a:gd name="connsiteX260" fmla="*/ 760926 w 761161"/>
              <a:gd name="connsiteY260" fmla="*/ 364602 h 560373"/>
              <a:gd name="connsiteX261" fmla="*/ 760978 w 761161"/>
              <a:gd name="connsiteY261" fmla="*/ 365149 h 560373"/>
              <a:gd name="connsiteX262" fmla="*/ 760926 w 761161"/>
              <a:gd name="connsiteY262" fmla="*/ 369480 h 560373"/>
              <a:gd name="connsiteX263" fmla="*/ 760978 w 761161"/>
              <a:gd name="connsiteY263" fmla="*/ 379470 h 560373"/>
              <a:gd name="connsiteX264" fmla="*/ 760978 w 761161"/>
              <a:gd name="connsiteY264" fmla="*/ 385470 h 560373"/>
              <a:gd name="connsiteX265" fmla="*/ 760978 w 761161"/>
              <a:gd name="connsiteY265" fmla="*/ 385496 h 560373"/>
              <a:gd name="connsiteX266" fmla="*/ 760978 w 761161"/>
              <a:gd name="connsiteY266" fmla="*/ 386357 h 560373"/>
              <a:gd name="connsiteX267" fmla="*/ 761004 w 761161"/>
              <a:gd name="connsiteY267" fmla="*/ 388079 h 560373"/>
              <a:gd name="connsiteX268" fmla="*/ 761004 w 761161"/>
              <a:gd name="connsiteY268" fmla="*/ 398356 h 560373"/>
              <a:gd name="connsiteX269" fmla="*/ 761004 w 761161"/>
              <a:gd name="connsiteY269" fmla="*/ 403026 h 560373"/>
              <a:gd name="connsiteX270" fmla="*/ 760978 w 761161"/>
              <a:gd name="connsiteY270" fmla="*/ 405348 h 560373"/>
              <a:gd name="connsiteX271" fmla="*/ 761004 w 761161"/>
              <a:gd name="connsiteY271" fmla="*/ 406991 h 560373"/>
              <a:gd name="connsiteX272" fmla="*/ 760978 w 761161"/>
              <a:gd name="connsiteY272" fmla="*/ 416303 h 560373"/>
              <a:gd name="connsiteX273" fmla="*/ 760978 w 761161"/>
              <a:gd name="connsiteY273" fmla="*/ 418417 h 560373"/>
              <a:gd name="connsiteX274" fmla="*/ 761056 w 761161"/>
              <a:gd name="connsiteY274" fmla="*/ 432477 h 560373"/>
              <a:gd name="connsiteX275" fmla="*/ 761056 w 761161"/>
              <a:gd name="connsiteY275" fmla="*/ 432738 h 560373"/>
              <a:gd name="connsiteX276" fmla="*/ 761056 w 761161"/>
              <a:gd name="connsiteY276" fmla="*/ 434407 h 560373"/>
              <a:gd name="connsiteX277" fmla="*/ 761108 w 761161"/>
              <a:gd name="connsiteY277" fmla="*/ 440746 h 560373"/>
              <a:gd name="connsiteX278" fmla="*/ 761134 w 761161"/>
              <a:gd name="connsiteY278" fmla="*/ 446772 h 560373"/>
              <a:gd name="connsiteX279" fmla="*/ 761160 w 761161"/>
              <a:gd name="connsiteY279" fmla="*/ 449589 h 560373"/>
              <a:gd name="connsiteX280" fmla="*/ 761186 w 761161"/>
              <a:gd name="connsiteY280" fmla="*/ 451624 h 560373"/>
              <a:gd name="connsiteX281" fmla="*/ 761239 w 761161"/>
              <a:gd name="connsiteY281" fmla="*/ 455537 h 560373"/>
              <a:gd name="connsiteX282" fmla="*/ 761265 w 761161"/>
              <a:gd name="connsiteY282" fmla="*/ 458510 h 560373"/>
              <a:gd name="connsiteX283" fmla="*/ 761265 w 761161"/>
              <a:gd name="connsiteY283" fmla="*/ 460519 h 560373"/>
              <a:gd name="connsiteX284" fmla="*/ 761291 w 761161"/>
              <a:gd name="connsiteY284" fmla="*/ 466493 h 560373"/>
              <a:gd name="connsiteX285" fmla="*/ 761291 w 761161"/>
              <a:gd name="connsiteY285" fmla="*/ 468501 h 560373"/>
              <a:gd name="connsiteX286" fmla="*/ 761291 w 761161"/>
              <a:gd name="connsiteY286" fmla="*/ 470040 h 560373"/>
              <a:gd name="connsiteX287" fmla="*/ 761291 w 761161"/>
              <a:gd name="connsiteY287" fmla="*/ 471449 h 560373"/>
              <a:gd name="connsiteX288" fmla="*/ 761291 w 761161"/>
              <a:gd name="connsiteY288" fmla="*/ 476431 h 560373"/>
              <a:gd name="connsiteX289" fmla="*/ 761265 w 761161"/>
              <a:gd name="connsiteY289" fmla="*/ 483266 h 560373"/>
              <a:gd name="connsiteX290" fmla="*/ 761265 w 761161"/>
              <a:gd name="connsiteY290" fmla="*/ 485561 h 560373"/>
              <a:gd name="connsiteX291" fmla="*/ 761239 w 761161"/>
              <a:gd name="connsiteY291" fmla="*/ 486370 h 560373"/>
              <a:gd name="connsiteX292" fmla="*/ 761265 w 761161"/>
              <a:gd name="connsiteY292" fmla="*/ 490361 h 560373"/>
              <a:gd name="connsiteX293" fmla="*/ 761265 w 761161"/>
              <a:gd name="connsiteY293" fmla="*/ 495369 h 560373"/>
              <a:gd name="connsiteX294" fmla="*/ 761291 w 761161"/>
              <a:gd name="connsiteY294" fmla="*/ 500117 h 560373"/>
              <a:gd name="connsiteX295" fmla="*/ 761291 w 761161"/>
              <a:gd name="connsiteY295" fmla="*/ 500117 h 560373"/>
              <a:gd name="connsiteX296" fmla="*/ 761291 w 761161"/>
              <a:gd name="connsiteY296" fmla="*/ 503508 h 560373"/>
              <a:gd name="connsiteX297" fmla="*/ 761291 w 761161"/>
              <a:gd name="connsiteY297" fmla="*/ 506351 h 560373"/>
              <a:gd name="connsiteX298" fmla="*/ 761317 w 761161"/>
              <a:gd name="connsiteY298" fmla="*/ 508282 h 560373"/>
              <a:gd name="connsiteX299" fmla="*/ 761239 w 761161"/>
              <a:gd name="connsiteY299" fmla="*/ 511308 h 560373"/>
              <a:gd name="connsiteX300" fmla="*/ 761265 w 761161"/>
              <a:gd name="connsiteY300" fmla="*/ 511334 h 560373"/>
              <a:gd name="connsiteX301" fmla="*/ 761265 w 761161"/>
              <a:gd name="connsiteY301" fmla="*/ 517229 h 560373"/>
              <a:gd name="connsiteX302" fmla="*/ 761291 w 761161"/>
              <a:gd name="connsiteY302" fmla="*/ 518847 h 560373"/>
              <a:gd name="connsiteX303" fmla="*/ 761265 w 761161"/>
              <a:gd name="connsiteY303" fmla="*/ 524220 h 560373"/>
              <a:gd name="connsiteX304" fmla="*/ 761265 w 761161"/>
              <a:gd name="connsiteY304" fmla="*/ 540080 h 560373"/>
              <a:gd name="connsiteX305" fmla="*/ 761239 w 761161"/>
              <a:gd name="connsiteY305" fmla="*/ 542141 h 560373"/>
              <a:gd name="connsiteX306" fmla="*/ 761239 w 761161"/>
              <a:gd name="connsiteY306" fmla="*/ 542350 h 560373"/>
              <a:gd name="connsiteX307" fmla="*/ 761239 w 761161"/>
              <a:gd name="connsiteY307" fmla="*/ 542350 h 560373"/>
              <a:gd name="connsiteX308" fmla="*/ 761265 w 761161"/>
              <a:gd name="connsiteY308" fmla="*/ 544150 h 560373"/>
              <a:gd name="connsiteX309" fmla="*/ 761265 w 761161"/>
              <a:gd name="connsiteY309" fmla="*/ 544880 h 560373"/>
              <a:gd name="connsiteX310" fmla="*/ 761265 w 761161"/>
              <a:gd name="connsiteY310" fmla="*/ 554584 h 560373"/>
              <a:gd name="connsiteX311" fmla="*/ 761291 w 761161"/>
              <a:gd name="connsiteY311" fmla="*/ 554688 h 560373"/>
              <a:gd name="connsiteX312" fmla="*/ 761265 w 761161"/>
              <a:gd name="connsiteY312" fmla="*/ 555001 h 560373"/>
              <a:gd name="connsiteX313" fmla="*/ 761265 w 761161"/>
              <a:gd name="connsiteY313" fmla="*/ 555184 h 560373"/>
              <a:gd name="connsiteX314" fmla="*/ 761265 w 761161"/>
              <a:gd name="connsiteY314" fmla="*/ 555993 h 560373"/>
              <a:gd name="connsiteX315" fmla="*/ 761239 w 761161"/>
              <a:gd name="connsiteY315" fmla="*/ 560323 h 560373"/>
              <a:gd name="connsiteX316" fmla="*/ 759909 w 761161"/>
              <a:gd name="connsiteY316" fmla="*/ 560297 h 560373"/>
              <a:gd name="connsiteX317" fmla="*/ 751020 w 761161"/>
              <a:gd name="connsiteY317" fmla="*/ 560271 h 560373"/>
              <a:gd name="connsiteX318" fmla="*/ 745833 w 761161"/>
              <a:gd name="connsiteY318" fmla="*/ 560245 h 560373"/>
              <a:gd name="connsiteX319" fmla="*/ 743226 w 761161"/>
              <a:gd name="connsiteY319" fmla="*/ 560219 h 560373"/>
              <a:gd name="connsiteX320" fmla="*/ 738456 w 761161"/>
              <a:gd name="connsiteY320" fmla="*/ 560140 h 560373"/>
              <a:gd name="connsiteX321" fmla="*/ 737518 w 761161"/>
              <a:gd name="connsiteY321" fmla="*/ 560114 h 560373"/>
              <a:gd name="connsiteX322" fmla="*/ 736501 w 761161"/>
              <a:gd name="connsiteY322" fmla="*/ 560114 h 560373"/>
              <a:gd name="connsiteX323" fmla="*/ 730558 w 761161"/>
              <a:gd name="connsiteY323" fmla="*/ 560114 h 560373"/>
              <a:gd name="connsiteX324" fmla="*/ 727482 w 761161"/>
              <a:gd name="connsiteY324" fmla="*/ 560114 h 560373"/>
              <a:gd name="connsiteX325" fmla="*/ 727273 w 761161"/>
              <a:gd name="connsiteY325" fmla="*/ 560114 h 560373"/>
              <a:gd name="connsiteX326" fmla="*/ 727273 w 761161"/>
              <a:gd name="connsiteY326" fmla="*/ 560114 h 560373"/>
              <a:gd name="connsiteX327" fmla="*/ 690101 w 761161"/>
              <a:gd name="connsiteY327" fmla="*/ 560036 h 560373"/>
              <a:gd name="connsiteX328" fmla="*/ 685331 w 761161"/>
              <a:gd name="connsiteY328" fmla="*/ 559671 h 560373"/>
              <a:gd name="connsiteX329" fmla="*/ 677693 w 761161"/>
              <a:gd name="connsiteY329" fmla="*/ 559410 h 560373"/>
              <a:gd name="connsiteX330" fmla="*/ 675530 w 761161"/>
              <a:gd name="connsiteY330" fmla="*/ 559410 h 560373"/>
              <a:gd name="connsiteX331" fmla="*/ 674513 w 761161"/>
              <a:gd name="connsiteY331" fmla="*/ 559410 h 560373"/>
              <a:gd name="connsiteX332" fmla="*/ 670603 w 761161"/>
              <a:gd name="connsiteY332" fmla="*/ 559410 h 560373"/>
              <a:gd name="connsiteX333" fmla="*/ 669639 w 761161"/>
              <a:gd name="connsiteY333" fmla="*/ 559436 h 560373"/>
              <a:gd name="connsiteX334" fmla="*/ 659577 w 761161"/>
              <a:gd name="connsiteY334" fmla="*/ 559566 h 560373"/>
              <a:gd name="connsiteX335" fmla="*/ 658899 w 761161"/>
              <a:gd name="connsiteY335" fmla="*/ 559566 h 560373"/>
              <a:gd name="connsiteX336" fmla="*/ 658769 w 761161"/>
              <a:gd name="connsiteY336" fmla="*/ 559566 h 560373"/>
              <a:gd name="connsiteX337" fmla="*/ 657126 w 761161"/>
              <a:gd name="connsiteY337" fmla="*/ 559358 h 560373"/>
              <a:gd name="connsiteX338" fmla="*/ 648029 w 761161"/>
              <a:gd name="connsiteY338" fmla="*/ 559332 h 560373"/>
              <a:gd name="connsiteX339" fmla="*/ 640444 w 761161"/>
              <a:gd name="connsiteY339" fmla="*/ 559332 h 560373"/>
              <a:gd name="connsiteX340" fmla="*/ 613099 w 761161"/>
              <a:gd name="connsiteY340" fmla="*/ 559462 h 560373"/>
              <a:gd name="connsiteX341" fmla="*/ 611196 w 761161"/>
              <a:gd name="connsiteY341" fmla="*/ 559462 h 560373"/>
              <a:gd name="connsiteX342" fmla="*/ 606191 w 761161"/>
              <a:gd name="connsiteY342" fmla="*/ 559488 h 560373"/>
              <a:gd name="connsiteX343" fmla="*/ 577856 w 761161"/>
              <a:gd name="connsiteY343" fmla="*/ 559645 h 560373"/>
              <a:gd name="connsiteX344" fmla="*/ 577726 w 761161"/>
              <a:gd name="connsiteY344" fmla="*/ 559619 h 560373"/>
              <a:gd name="connsiteX345" fmla="*/ 548061 w 761161"/>
              <a:gd name="connsiteY345" fmla="*/ 559879 h 560373"/>
              <a:gd name="connsiteX346" fmla="*/ 525591 w 761161"/>
              <a:gd name="connsiteY346" fmla="*/ 560062 h 560373"/>
              <a:gd name="connsiteX347" fmla="*/ 523741 w 761161"/>
              <a:gd name="connsiteY347" fmla="*/ 560088 h 560373"/>
              <a:gd name="connsiteX348" fmla="*/ 521760 w 761161"/>
              <a:gd name="connsiteY348" fmla="*/ 560088 h 560373"/>
              <a:gd name="connsiteX349" fmla="*/ 512167 w 761161"/>
              <a:gd name="connsiteY349" fmla="*/ 560245 h 560373"/>
              <a:gd name="connsiteX350" fmla="*/ 509195 w 761161"/>
              <a:gd name="connsiteY350" fmla="*/ 560245 h 560373"/>
              <a:gd name="connsiteX351" fmla="*/ 501844 w 761161"/>
              <a:gd name="connsiteY351" fmla="*/ 560219 h 560373"/>
              <a:gd name="connsiteX352" fmla="*/ 498117 w 761161"/>
              <a:gd name="connsiteY352" fmla="*/ 560219 h 560373"/>
              <a:gd name="connsiteX353" fmla="*/ 496865 w 761161"/>
              <a:gd name="connsiteY353" fmla="*/ 560219 h 560373"/>
              <a:gd name="connsiteX354" fmla="*/ 496813 w 761161"/>
              <a:gd name="connsiteY354" fmla="*/ 560219 h 560373"/>
              <a:gd name="connsiteX355" fmla="*/ 492616 w 761161"/>
              <a:gd name="connsiteY355" fmla="*/ 560219 h 560373"/>
              <a:gd name="connsiteX356" fmla="*/ 492616 w 761161"/>
              <a:gd name="connsiteY356" fmla="*/ 560219 h 560373"/>
              <a:gd name="connsiteX357" fmla="*/ 481199 w 761161"/>
              <a:gd name="connsiteY357" fmla="*/ 560140 h 560373"/>
              <a:gd name="connsiteX358" fmla="*/ 481069 w 761161"/>
              <a:gd name="connsiteY358" fmla="*/ 560245 h 560373"/>
              <a:gd name="connsiteX359" fmla="*/ 480443 w 761161"/>
              <a:gd name="connsiteY359" fmla="*/ 560245 h 560373"/>
              <a:gd name="connsiteX360" fmla="*/ 478957 w 761161"/>
              <a:gd name="connsiteY360" fmla="*/ 560271 h 560373"/>
              <a:gd name="connsiteX361" fmla="*/ 472388 w 761161"/>
              <a:gd name="connsiteY361" fmla="*/ 560271 h 560373"/>
              <a:gd name="connsiteX362" fmla="*/ 469521 w 761161"/>
              <a:gd name="connsiteY362" fmla="*/ 560245 h 560373"/>
              <a:gd name="connsiteX363" fmla="*/ 469521 w 761161"/>
              <a:gd name="connsiteY363" fmla="*/ 560245 h 560373"/>
              <a:gd name="connsiteX364" fmla="*/ 466993 w 761161"/>
              <a:gd name="connsiteY364" fmla="*/ 560245 h 560373"/>
              <a:gd name="connsiteX365" fmla="*/ 440404 w 761161"/>
              <a:gd name="connsiteY365" fmla="*/ 560271 h 560373"/>
              <a:gd name="connsiteX366" fmla="*/ 437302 w 761161"/>
              <a:gd name="connsiteY366" fmla="*/ 560349 h 560373"/>
              <a:gd name="connsiteX367" fmla="*/ 427371 w 761161"/>
              <a:gd name="connsiteY367" fmla="*/ 559984 h 560373"/>
              <a:gd name="connsiteX368" fmla="*/ 425676 w 761161"/>
              <a:gd name="connsiteY368" fmla="*/ 559984 h 560373"/>
              <a:gd name="connsiteX369" fmla="*/ 423669 w 761161"/>
              <a:gd name="connsiteY369" fmla="*/ 560010 h 560373"/>
              <a:gd name="connsiteX370" fmla="*/ 416553 w 761161"/>
              <a:gd name="connsiteY370" fmla="*/ 560010 h 560373"/>
              <a:gd name="connsiteX371" fmla="*/ 416553 w 761161"/>
              <a:gd name="connsiteY371" fmla="*/ 560010 h 560373"/>
              <a:gd name="connsiteX372" fmla="*/ 413216 w 761161"/>
              <a:gd name="connsiteY372" fmla="*/ 559958 h 560373"/>
              <a:gd name="connsiteX373" fmla="*/ 394995 w 761161"/>
              <a:gd name="connsiteY373" fmla="*/ 559932 h 560373"/>
              <a:gd name="connsiteX374" fmla="*/ 394969 w 761161"/>
              <a:gd name="connsiteY374" fmla="*/ 559932 h 560373"/>
              <a:gd name="connsiteX375" fmla="*/ 392493 w 761161"/>
              <a:gd name="connsiteY375" fmla="*/ 559906 h 560373"/>
              <a:gd name="connsiteX376" fmla="*/ 391971 w 761161"/>
              <a:gd name="connsiteY376" fmla="*/ 559906 h 560373"/>
              <a:gd name="connsiteX377" fmla="*/ 390016 w 761161"/>
              <a:gd name="connsiteY377" fmla="*/ 559906 h 560373"/>
              <a:gd name="connsiteX378" fmla="*/ 385298 w 761161"/>
              <a:gd name="connsiteY378" fmla="*/ 559932 h 560373"/>
              <a:gd name="connsiteX379" fmla="*/ 384907 w 761161"/>
              <a:gd name="connsiteY379" fmla="*/ 559932 h 560373"/>
              <a:gd name="connsiteX380" fmla="*/ 383838 w 761161"/>
              <a:gd name="connsiteY380" fmla="*/ 559932 h 560373"/>
              <a:gd name="connsiteX381" fmla="*/ 382561 w 761161"/>
              <a:gd name="connsiteY381" fmla="*/ 559932 h 560373"/>
              <a:gd name="connsiteX382" fmla="*/ 381049 w 761161"/>
              <a:gd name="connsiteY382" fmla="*/ 559932 h 560373"/>
              <a:gd name="connsiteX383" fmla="*/ 372421 w 761161"/>
              <a:gd name="connsiteY383" fmla="*/ 559958 h 560373"/>
              <a:gd name="connsiteX384" fmla="*/ 368381 w 761161"/>
              <a:gd name="connsiteY384" fmla="*/ 559932 h 560373"/>
              <a:gd name="connsiteX385" fmla="*/ 362776 w 761161"/>
              <a:gd name="connsiteY385" fmla="*/ 559932 h 560373"/>
              <a:gd name="connsiteX386" fmla="*/ 362567 w 761161"/>
              <a:gd name="connsiteY386" fmla="*/ 559932 h 560373"/>
              <a:gd name="connsiteX387" fmla="*/ 362567 w 761161"/>
              <a:gd name="connsiteY387" fmla="*/ 559932 h 560373"/>
              <a:gd name="connsiteX388" fmla="*/ 332434 w 761161"/>
              <a:gd name="connsiteY388" fmla="*/ 559984 h 560373"/>
              <a:gd name="connsiteX389" fmla="*/ 332303 w 761161"/>
              <a:gd name="connsiteY389" fmla="*/ 559984 h 560373"/>
              <a:gd name="connsiteX390" fmla="*/ 331339 w 761161"/>
              <a:gd name="connsiteY390" fmla="*/ 560010 h 560373"/>
              <a:gd name="connsiteX391" fmla="*/ 331313 w 761161"/>
              <a:gd name="connsiteY391" fmla="*/ 560010 h 560373"/>
              <a:gd name="connsiteX392" fmla="*/ 321173 w 761161"/>
              <a:gd name="connsiteY392" fmla="*/ 560088 h 560373"/>
              <a:gd name="connsiteX393" fmla="*/ 310172 w 761161"/>
              <a:gd name="connsiteY393" fmla="*/ 560166 h 560373"/>
              <a:gd name="connsiteX394" fmla="*/ 305168 w 761161"/>
              <a:gd name="connsiteY394" fmla="*/ 560140 h 560373"/>
              <a:gd name="connsiteX395" fmla="*/ 305063 w 761161"/>
              <a:gd name="connsiteY395" fmla="*/ 560140 h 560373"/>
              <a:gd name="connsiteX396" fmla="*/ 300215 w 761161"/>
              <a:gd name="connsiteY396" fmla="*/ 560192 h 560373"/>
              <a:gd name="connsiteX397" fmla="*/ 294819 w 761161"/>
              <a:gd name="connsiteY397" fmla="*/ 560140 h 560373"/>
              <a:gd name="connsiteX398" fmla="*/ 287338 w 761161"/>
              <a:gd name="connsiteY398" fmla="*/ 560166 h 560373"/>
              <a:gd name="connsiteX399" fmla="*/ 280456 w 761161"/>
              <a:gd name="connsiteY399" fmla="*/ 560192 h 560373"/>
              <a:gd name="connsiteX400" fmla="*/ 280378 w 761161"/>
              <a:gd name="connsiteY400" fmla="*/ 560192 h 560373"/>
              <a:gd name="connsiteX401" fmla="*/ 277797 w 761161"/>
              <a:gd name="connsiteY401" fmla="*/ 560219 h 560373"/>
              <a:gd name="connsiteX402" fmla="*/ 277745 w 761161"/>
              <a:gd name="connsiteY402" fmla="*/ 560219 h 560373"/>
              <a:gd name="connsiteX403" fmla="*/ 265103 w 761161"/>
              <a:gd name="connsiteY403" fmla="*/ 560323 h 560373"/>
              <a:gd name="connsiteX404" fmla="*/ 265103 w 761161"/>
              <a:gd name="connsiteY404" fmla="*/ 560323 h 560373"/>
              <a:gd name="connsiteX405" fmla="*/ 263851 w 761161"/>
              <a:gd name="connsiteY405" fmla="*/ 560297 h 560373"/>
              <a:gd name="connsiteX406" fmla="*/ 263851 w 761161"/>
              <a:gd name="connsiteY406" fmla="*/ 560297 h 560373"/>
              <a:gd name="connsiteX407" fmla="*/ 260306 w 761161"/>
              <a:gd name="connsiteY407" fmla="*/ 560271 h 560373"/>
              <a:gd name="connsiteX408" fmla="*/ 258768 w 761161"/>
              <a:gd name="connsiteY408" fmla="*/ 560297 h 560373"/>
              <a:gd name="connsiteX409" fmla="*/ 255275 w 761161"/>
              <a:gd name="connsiteY409" fmla="*/ 560349 h 560373"/>
              <a:gd name="connsiteX410" fmla="*/ 250635 w 761161"/>
              <a:gd name="connsiteY410" fmla="*/ 560401 h 560373"/>
              <a:gd name="connsiteX411" fmla="*/ 247246 w 761161"/>
              <a:gd name="connsiteY411" fmla="*/ 560401 h 560373"/>
              <a:gd name="connsiteX412" fmla="*/ 237706 w 761161"/>
              <a:gd name="connsiteY412" fmla="*/ 560401 h 560373"/>
              <a:gd name="connsiteX413" fmla="*/ 236898 w 761161"/>
              <a:gd name="connsiteY413" fmla="*/ 559358 h 560373"/>
              <a:gd name="connsiteX414" fmla="*/ 228348 w 761161"/>
              <a:gd name="connsiteY414" fmla="*/ 559358 h 560373"/>
              <a:gd name="connsiteX415" fmla="*/ 225141 w 761161"/>
              <a:gd name="connsiteY415" fmla="*/ 559358 h 560373"/>
              <a:gd name="connsiteX416" fmla="*/ 202202 w 761161"/>
              <a:gd name="connsiteY416" fmla="*/ 559358 h 560373"/>
              <a:gd name="connsiteX417" fmla="*/ 195920 w 761161"/>
              <a:gd name="connsiteY417" fmla="*/ 559358 h 560373"/>
              <a:gd name="connsiteX418" fmla="*/ 187396 w 761161"/>
              <a:gd name="connsiteY418" fmla="*/ 559358 h 560373"/>
              <a:gd name="connsiteX419" fmla="*/ 179026 w 761161"/>
              <a:gd name="connsiteY419" fmla="*/ 559358 h 560373"/>
              <a:gd name="connsiteX420" fmla="*/ 177934 w 761161"/>
              <a:gd name="connsiteY420" fmla="*/ 559358 h 560373"/>
              <a:gd name="connsiteX421" fmla="*/ 175609 w 761161"/>
              <a:gd name="connsiteY421" fmla="*/ 559358 h 560373"/>
              <a:gd name="connsiteX422" fmla="*/ 171678 w 761161"/>
              <a:gd name="connsiteY422" fmla="*/ 559358 h 560373"/>
              <a:gd name="connsiteX423" fmla="*/ 171339 w 761161"/>
              <a:gd name="connsiteY423" fmla="*/ 559358 h 560373"/>
              <a:gd name="connsiteX424" fmla="*/ 169152 w 761161"/>
              <a:gd name="connsiteY424" fmla="*/ 559358 h 560373"/>
              <a:gd name="connsiteX425" fmla="*/ 168388 w 761161"/>
              <a:gd name="connsiteY425" fmla="*/ 559358 h 560373"/>
              <a:gd name="connsiteX426" fmla="*/ 158391 w 761161"/>
              <a:gd name="connsiteY426" fmla="*/ 559358 h 560373"/>
              <a:gd name="connsiteX427" fmla="*/ 146322 w 761161"/>
              <a:gd name="connsiteY427" fmla="*/ 559358 h 560373"/>
              <a:gd name="connsiteX428" fmla="*/ 140418 w 761161"/>
              <a:gd name="connsiteY428" fmla="*/ 559358 h 560373"/>
              <a:gd name="connsiteX429" fmla="*/ 138929 w 761161"/>
              <a:gd name="connsiteY429" fmla="*/ 559358 h 560373"/>
              <a:gd name="connsiteX430" fmla="*/ 129639 w 761161"/>
              <a:gd name="connsiteY430" fmla="*/ 559358 h 560373"/>
              <a:gd name="connsiteX431" fmla="*/ 129611 w 761161"/>
              <a:gd name="connsiteY431" fmla="*/ 559358 h 560373"/>
              <a:gd name="connsiteX432" fmla="*/ 129329 w 761161"/>
              <a:gd name="connsiteY432" fmla="*/ 559358 h 560373"/>
              <a:gd name="connsiteX433" fmla="*/ 115068 w 761161"/>
              <a:gd name="connsiteY433" fmla="*/ 559358 h 560373"/>
              <a:gd name="connsiteX434" fmla="*/ 111507 w 761161"/>
              <a:gd name="connsiteY434" fmla="*/ 559384 h 560373"/>
              <a:gd name="connsiteX435" fmla="*/ 111030 w 761161"/>
              <a:gd name="connsiteY435" fmla="*/ 559384 h 560373"/>
              <a:gd name="connsiteX436" fmla="*/ 109998 w 761161"/>
              <a:gd name="connsiteY436" fmla="*/ 559384 h 560373"/>
              <a:gd name="connsiteX437" fmla="*/ 94892 w 761161"/>
              <a:gd name="connsiteY437" fmla="*/ 559462 h 560373"/>
              <a:gd name="connsiteX438" fmla="*/ 88093 w 761161"/>
              <a:gd name="connsiteY438" fmla="*/ 559488 h 560373"/>
              <a:gd name="connsiteX439" fmla="*/ 88041 w 761161"/>
              <a:gd name="connsiteY439" fmla="*/ 559462 h 560373"/>
              <a:gd name="connsiteX440" fmla="*/ 87955 w 761161"/>
              <a:gd name="connsiteY440" fmla="*/ 559436 h 560373"/>
              <a:gd name="connsiteX441" fmla="*/ 83894 w 761161"/>
              <a:gd name="connsiteY441" fmla="*/ 559436 h 560373"/>
              <a:gd name="connsiteX442" fmla="*/ 83860 w 761161"/>
              <a:gd name="connsiteY442" fmla="*/ 559436 h 560373"/>
              <a:gd name="connsiteX443" fmla="*/ 80383 w 761161"/>
              <a:gd name="connsiteY443" fmla="*/ 559436 h 560373"/>
              <a:gd name="connsiteX444" fmla="*/ 80354 w 761161"/>
              <a:gd name="connsiteY444" fmla="*/ 559436 h 560373"/>
              <a:gd name="connsiteX445" fmla="*/ 74001 w 761161"/>
              <a:gd name="connsiteY445" fmla="*/ 559436 h 560373"/>
              <a:gd name="connsiteX446" fmla="*/ 56964 w 761161"/>
              <a:gd name="connsiteY446" fmla="*/ 559462 h 560373"/>
              <a:gd name="connsiteX447" fmla="*/ 47932 w 761161"/>
              <a:gd name="connsiteY447" fmla="*/ 559462 h 560373"/>
              <a:gd name="connsiteX448" fmla="*/ 47864 w 761161"/>
              <a:gd name="connsiteY448" fmla="*/ 559462 h 560373"/>
              <a:gd name="connsiteX449" fmla="*/ 45077 w 761161"/>
              <a:gd name="connsiteY449" fmla="*/ 559462 h 560373"/>
              <a:gd name="connsiteX450" fmla="*/ 11633 w 761161"/>
              <a:gd name="connsiteY450" fmla="*/ 559514 h 560373"/>
              <a:gd name="connsiteX451" fmla="*/ 11151 w 761161"/>
              <a:gd name="connsiteY451" fmla="*/ 559514 h 560373"/>
              <a:gd name="connsiteX452" fmla="*/ 6175 w 761161"/>
              <a:gd name="connsiteY452" fmla="*/ 559488 h 560373"/>
              <a:gd name="connsiteX453" fmla="*/ 6136 w 761161"/>
              <a:gd name="connsiteY453" fmla="*/ 559488 h 560373"/>
              <a:gd name="connsiteX454" fmla="*/ 1785 w 761161"/>
              <a:gd name="connsiteY454" fmla="*/ 559488 h 560373"/>
              <a:gd name="connsiteX455" fmla="*/ 1788 w 761161"/>
              <a:gd name="connsiteY455" fmla="*/ 556906 h 560373"/>
              <a:gd name="connsiteX456" fmla="*/ 1788 w 761161"/>
              <a:gd name="connsiteY456" fmla="*/ 556384 h 560373"/>
              <a:gd name="connsiteX457" fmla="*/ 1790 w 761161"/>
              <a:gd name="connsiteY457" fmla="*/ 549471 h 560373"/>
              <a:gd name="connsiteX458" fmla="*/ 1803 w 761161"/>
              <a:gd name="connsiteY458" fmla="*/ 549210 h 560373"/>
              <a:gd name="connsiteX459" fmla="*/ 1808 w 761161"/>
              <a:gd name="connsiteY459" fmla="*/ 547619 h 560373"/>
              <a:gd name="connsiteX460" fmla="*/ 1788 w 761161"/>
              <a:gd name="connsiteY460" fmla="*/ 546263 h 560373"/>
              <a:gd name="connsiteX461" fmla="*/ 1790 w 761161"/>
              <a:gd name="connsiteY461" fmla="*/ 544489 h 560373"/>
              <a:gd name="connsiteX462" fmla="*/ 1788 w 761161"/>
              <a:gd name="connsiteY462" fmla="*/ 544150 h 560373"/>
              <a:gd name="connsiteX463" fmla="*/ 1793 w 761161"/>
              <a:gd name="connsiteY463" fmla="*/ 544124 h 560373"/>
              <a:gd name="connsiteX464" fmla="*/ 1702 w 761161"/>
              <a:gd name="connsiteY464" fmla="*/ 535255 h 560373"/>
              <a:gd name="connsiteX465" fmla="*/ 1704 w 761161"/>
              <a:gd name="connsiteY465" fmla="*/ 531890 h 560373"/>
              <a:gd name="connsiteX466" fmla="*/ 1756 w 761161"/>
              <a:gd name="connsiteY466" fmla="*/ 530664 h 560373"/>
              <a:gd name="connsiteX467" fmla="*/ 1749 w 761161"/>
              <a:gd name="connsiteY467" fmla="*/ 526725 h 560373"/>
              <a:gd name="connsiteX468" fmla="*/ 1746 w 761161"/>
              <a:gd name="connsiteY468" fmla="*/ 525420 h 560373"/>
              <a:gd name="connsiteX469" fmla="*/ 1696 w 761161"/>
              <a:gd name="connsiteY469" fmla="*/ 525342 h 560373"/>
              <a:gd name="connsiteX470" fmla="*/ 1712 w 761161"/>
              <a:gd name="connsiteY470" fmla="*/ 514855 h 560373"/>
              <a:gd name="connsiteX471" fmla="*/ 1717 w 761161"/>
              <a:gd name="connsiteY471" fmla="*/ 510369 h 560373"/>
              <a:gd name="connsiteX472" fmla="*/ 1722 w 761161"/>
              <a:gd name="connsiteY472" fmla="*/ 508282 h 560373"/>
              <a:gd name="connsiteX473" fmla="*/ 1975 w 761161"/>
              <a:gd name="connsiteY473" fmla="*/ 493282 h 560373"/>
              <a:gd name="connsiteX474" fmla="*/ 2012 w 761161"/>
              <a:gd name="connsiteY474" fmla="*/ 491196 h 560373"/>
              <a:gd name="connsiteX475" fmla="*/ 2145 w 761161"/>
              <a:gd name="connsiteY475" fmla="*/ 486996 h 560373"/>
              <a:gd name="connsiteX476" fmla="*/ 2150 w 761161"/>
              <a:gd name="connsiteY476" fmla="*/ 486996 h 560373"/>
              <a:gd name="connsiteX477" fmla="*/ 2155 w 761161"/>
              <a:gd name="connsiteY477" fmla="*/ 476927 h 560373"/>
              <a:gd name="connsiteX478" fmla="*/ 2121 w 761161"/>
              <a:gd name="connsiteY478" fmla="*/ 475101 h 560373"/>
              <a:gd name="connsiteX479" fmla="*/ 2124 w 761161"/>
              <a:gd name="connsiteY479" fmla="*/ 474240 h 560373"/>
              <a:gd name="connsiteX480" fmla="*/ 2106 w 761161"/>
              <a:gd name="connsiteY480" fmla="*/ 468449 h 560373"/>
              <a:gd name="connsiteX481" fmla="*/ 2163 w 761161"/>
              <a:gd name="connsiteY481" fmla="*/ 462267 h 560373"/>
              <a:gd name="connsiteX482" fmla="*/ 2160 w 761161"/>
              <a:gd name="connsiteY482" fmla="*/ 462006 h 560373"/>
              <a:gd name="connsiteX483" fmla="*/ 2173 w 761161"/>
              <a:gd name="connsiteY483" fmla="*/ 458276 h 560373"/>
              <a:gd name="connsiteX484" fmla="*/ 2124 w 761161"/>
              <a:gd name="connsiteY484" fmla="*/ 456945 h 560373"/>
              <a:gd name="connsiteX485" fmla="*/ 2192 w 761161"/>
              <a:gd name="connsiteY485" fmla="*/ 450059 h 560373"/>
              <a:gd name="connsiteX486" fmla="*/ 2160 w 761161"/>
              <a:gd name="connsiteY486" fmla="*/ 445154 h 560373"/>
              <a:gd name="connsiteX487" fmla="*/ 2166 w 761161"/>
              <a:gd name="connsiteY487" fmla="*/ 444294 h 560373"/>
              <a:gd name="connsiteX488" fmla="*/ 2153 w 761161"/>
              <a:gd name="connsiteY488" fmla="*/ 440068 h 560373"/>
              <a:gd name="connsiteX489" fmla="*/ 2171 w 761161"/>
              <a:gd name="connsiteY489" fmla="*/ 438946 h 560373"/>
              <a:gd name="connsiteX490" fmla="*/ 2236 w 761161"/>
              <a:gd name="connsiteY490" fmla="*/ 435346 h 560373"/>
              <a:gd name="connsiteX491" fmla="*/ 2012 w 761161"/>
              <a:gd name="connsiteY491" fmla="*/ 426112 h 560373"/>
              <a:gd name="connsiteX492" fmla="*/ 2046 w 761161"/>
              <a:gd name="connsiteY492" fmla="*/ 422982 h 560373"/>
              <a:gd name="connsiteX493" fmla="*/ 2046 w 761161"/>
              <a:gd name="connsiteY493" fmla="*/ 422669 h 560373"/>
              <a:gd name="connsiteX494" fmla="*/ 2153 w 761161"/>
              <a:gd name="connsiteY494" fmla="*/ 401461 h 560373"/>
              <a:gd name="connsiteX495" fmla="*/ 2160 w 761161"/>
              <a:gd name="connsiteY495" fmla="*/ 399870 h 560373"/>
              <a:gd name="connsiteX496" fmla="*/ 763 w 761161"/>
              <a:gd name="connsiteY496" fmla="*/ 388783 h 560373"/>
              <a:gd name="connsiteX497" fmla="*/ 177 w 761161"/>
              <a:gd name="connsiteY497" fmla="*/ 384557 h 560373"/>
              <a:gd name="connsiteX498" fmla="*/ 187 w 761161"/>
              <a:gd name="connsiteY498" fmla="*/ 353489 h 560373"/>
              <a:gd name="connsiteX499" fmla="*/ 156 w 761161"/>
              <a:gd name="connsiteY499" fmla="*/ 339690 h 56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Lst>
            <a:rect l="l" t="t" r="r" b="b"/>
            <a:pathLst>
              <a:path w="761161" h="560373">
                <a:moveTo>
                  <a:pt x="156" y="339690"/>
                </a:moveTo>
                <a:lnTo>
                  <a:pt x="231" y="322943"/>
                </a:lnTo>
                <a:lnTo>
                  <a:pt x="466" y="312430"/>
                </a:lnTo>
                <a:lnTo>
                  <a:pt x="813" y="301344"/>
                </a:lnTo>
                <a:lnTo>
                  <a:pt x="839" y="297248"/>
                </a:lnTo>
                <a:lnTo>
                  <a:pt x="854" y="297118"/>
                </a:lnTo>
                <a:lnTo>
                  <a:pt x="917" y="291927"/>
                </a:lnTo>
                <a:lnTo>
                  <a:pt x="909" y="291875"/>
                </a:lnTo>
                <a:lnTo>
                  <a:pt x="1003" y="283893"/>
                </a:lnTo>
                <a:lnTo>
                  <a:pt x="1019" y="281153"/>
                </a:lnTo>
                <a:lnTo>
                  <a:pt x="1021" y="280788"/>
                </a:lnTo>
                <a:lnTo>
                  <a:pt x="1094" y="267615"/>
                </a:lnTo>
                <a:lnTo>
                  <a:pt x="1102" y="266285"/>
                </a:lnTo>
                <a:lnTo>
                  <a:pt x="1183" y="232556"/>
                </a:lnTo>
                <a:lnTo>
                  <a:pt x="1136" y="219174"/>
                </a:lnTo>
                <a:lnTo>
                  <a:pt x="1120" y="214165"/>
                </a:lnTo>
                <a:lnTo>
                  <a:pt x="1120" y="214139"/>
                </a:lnTo>
                <a:lnTo>
                  <a:pt x="1154" y="191236"/>
                </a:lnTo>
                <a:lnTo>
                  <a:pt x="1201" y="160951"/>
                </a:lnTo>
                <a:lnTo>
                  <a:pt x="1172" y="134891"/>
                </a:lnTo>
                <a:lnTo>
                  <a:pt x="1178" y="134813"/>
                </a:lnTo>
                <a:lnTo>
                  <a:pt x="1165" y="118718"/>
                </a:lnTo>
                <a:lnTo>
                  <a:pt x="1165" y="117622"/>
                </a:lnTo>
                <a:lnTo>
                  <a:pt x="1162" y="117596"/>
                </a:lnTo>
                <a:lnTo>
                  <a:pt x="1162" y="111648"/>
                </a:lnTo>
                <a:lnTo>
                  <a:pt x="1165" y="80085"/>
                </a:lnTo>
                <a:lnTo>
                  <a:pt x="1232" y="72859"/>
                </a:lnTo>
                <a:lnTo>
                  <a:pt x="1191" y="72155"/>
                </a:lnTo>
                <a:lnTo>
                  <a:pt x="1272" y="66468"/>
                </a:lnTo>
                <a:lnTo>
                  <a:pt x="1261" y="66416"/>
                </a:lnTo>
                <a:lnTo>
                  <a:pt x="1258" y="66390"/>
                </a:lnTo>
                <a:lnTo>
                  <a:pt x="1480" y="55121"/>
                </a:lnTo>
                <a:lnTo>
                  <a:pt x="1457" y="50216"/>
                </a:lnTo>
                <a:lnTo>
                  <a:pt x="1444" y="48912"/>
                </a:lnTo>
                <a:lnTo>
                  <a:pt x="1365" y="41478"/>
                </a:lnTo>
                <a:lnTo>
                  <a:pt x="1436" y="25513"/>
                </a:lnTo>
                <a:lnTo>
                  <a:pt x="1258" y="445"/>
                </a:lnTo>
                <a:lnTo>
                  <a:pt x="19253" y="523"/>
                </a:lnTo>
                <a:lnTo>
                  <a:pt x="46694" y="497"/>
                </a:lnTo>
                <a:lnTo>
                  <a:pt x="58020" y="575"/>
                </a:lnTo>
                <a:lnTo>
                  <a:pt x="60840" y="523"/>
                </a:lnTo>
                <a:lnTo>
                  <a:pt x="62133" y="523"/>
                </a:lnTo>
                <a:lnTo>
                  <a:pt x="82578" y="523"/>
                </a:lnTo>
                <a:lnTo>
                  <a:pt x="87953" y="523"/>
                </a:lnTo>
                <a:lnTo>
                  <a:pt x="95481" y="471"/>
                </a:lnTo>
                <a:lnTo>
                  <a:pt x="110089" y="236"/>
                </a:lnTo>
                <a:lnTo>
                  <a:pt x="123983" y="236"/>
                </a:lnTo>
                <a:lnTo>
                  <a:pt x="148603" y="236"/>
                </a:lnTo>
                <a:lnTo>
                  <a:pt x="155735" y="236"/>
                </a:lnTo>
                <a:lnTo>
                  <a:pt x="183734" y="80"/>
                </a:lnTo>
                <a:lnTo>
                  <a:pt x="189117" y="106"/>
                </a:lnTo>
                <a:lnTo>
                  <a:pt x="190733" y="106"/>
                </a:lnTo>
                <a:lnTo>
                  <a:pt x="197432" y="132"/>
                </a:lnTo>
                <a:lnTo>
                  <a:pt x="210987" y="80"/>
                </a:lnTo>
                <a:lnTo>
                  <a:pt x="223525" y="28"/>
                </a:lnTo>
                <a:lnTo>
                  <a:pt x="239009" y="158"/>
                </a:lnTo>
                <a:lnTo>
                  <a:pt x="282802" y="236"/>
                </a:lnTo>
                <a:lnTo>
                  <a:pt x="284366" y="236"/>
                </a:lnTo>
                <a:lnTo>
                  <a:pt x="284601" y="262"/>
                </a:lnTo>
                <a:lnTo>
                  <a:pt x="285278" y="288"/>
                </a:lnTo>
                <a:lnTo>
                  <a:pt x="289527" y="367"/>
                </a:lnTo>
                <a:lnTo>
                  <a:pt x="290127" y="367"/>
                </a:lnTo>
                <a:lnTo>
                  <a:pt x="297191" y="654"/>
                </a:lnTo>
                <a:lnTo>
                  <a:pt x="308426" y="862"/>
                </a:lnTo>
                <a:lnTo>
                  <a:pt x="311372" y="862"/>
                </a:lnTo>
                <a:lnTo>
                  <a:pt x="325396" y="967"/>
                </a:lnTo>
                <a:lnTo>
                  <a:pt x="356911" y="967"/>
                </a:lnTo>
                <a:lnTo>
                  <a:pt x="361264" y="967"/>
                </a:lnTo>
                <a:lnTo>
                  <a:pt x="361864" y="967"/>
                </a:lnTo>
                <a:lnTo>
                  <a:pt x="395725" y="836"/>
                </a:lnTo>
                <a:lnTo>
                  <a:pt x="410427" y="784"/>
                </a:lnTo>
                <a:lnTo>
                  <a:pt x="410453" y="784"/>
                </a:lnTo>
                <a:lnTo>
                  <a:pt x="412643" y="784"/>
                </a:lnTo>
                <a:lnTo>
                  <a:pt x="412851" y="784"/>
                </a:lnTo>
                <a:lnTo>
                  <a:pt x="446608" y="810"/>
                </a:lnTo>
                <a:lnTo>
                  <a:pt x="456175" y="810"/>
                </a:lnTo>
                <a:lnTo>
                  <a:pt x="458964" y="627"/>
                </a:lnTo>
                <a:lnTo>
                  <a:pt x="465090" y="549"/>
                </a:lnTo>
                <a:lnTo>
                  <a:pt x="475621" y="393"/>
                </a:lnTo>
                <a:lnTo>
                  <a:pt x="483832" y="341"/>
                </a:lnTo>
                <a:lnTo>
                  <a:pt x="483910" y="341"/>
                </a:lnTo>
                <a:lnTo>
                  <a:pt x="495015" y="262"/>
                </a:lnTo>
                <a:lnTo>
                  <a:pt x="495015" y="262"/>
                </a:lnTo>
                <a:lnTo>
                  <a:pt x="498195" y="314"/>
                </a:lnTo>
                <a:lnTo>
                  <a:pt x="508648" y="314"/>
                </a:lnTo>
                <a:lnTo>
                  <a:pt x="525644" y="288"/>
                </a:lnTo>
                <a:lnTo>
                  <a:pt x="525696" y="314"/>
                </a:lnTo>
                <a:lnTo>
                  <a:pt x="525983" y="314"/>
                </a:lnTo>
                <a:lnTo>
                  <a:pt x="535523" y="288"/>
                </a:lnTo>
                <a:lnTo>
                  <a:pt x="537582" y="314"/>
                </a:lnTo>
                <a:lnTo>
                  <a:pt x="539590" y="314"/>
                </a:lnTo>
                <a:lnTo>
                  <a:pt x="541649" y="314"/>
                </a:lnTo>
                <a:lnTo>
                  <a:pt x="543135" y="341"/>
                </a:lnTo>
                <a:lnTo>
                  <a:pt x="544673" y="314"/>
                </a:lnTo>
                <a:lnTo>
                  <a:pt x="546393" y="262"/>
                </a:lnTo>
                <a:lnTo>
                  <a:pt x="546941" y="288"/>
                </a:lnTo>
                <a:lnTo>
                  <a:pt x="547722" y="288"/>
                </a:lnTo>
                <a:lnTo>
                  <a:pt x="551893" y="288"/>
                </a:lnTo>
                <a:lnTo>
                  <a:pt x="552024" y="314"/>
                </a:lnTo>
                <a:lnTo>
                  <a:pt x="553953" y="314"/>
                </a:lnTo>
                <a:lnTo>
                  <a:pt x="558149" y="314"/>
                </a:lnTo>
                <a:lnTo>
                  <a:pt x="559088" y="341"/>
                </a:lnTo>
                <a:lnTo>
                  <a:pt x="560183" y="288"/>
                </a:lnTo>
                <a:lnTo>
                  <a:pt x="562164" y="288"/>
                </a:lnTo>
                <a:lnTo>
                  <a:pt x="564275" y="288"/>
                </a:lnTo>
                <a:lnTo>
                  <a:pt x="574572" y="236"/>
                </a:lnTo>
                <a:lnTo>
                  <a:pt x="575980" y="236"/>
                </a:lnTo>
                <a:lnTo>
                  <a:pt x="593079" y="288"/>
                </a:lnTo>
                <a:lnTo>
                  <a:pt x="595061" y="288"/>
                </a:lnTo>
                <a:lnTo>
                  <a:pt x="595139" y="288"/>
                </a:lnTo>
                <a:lnTo>
                  <a:pt x="599362" y="288"/>
                </a:lnTo>
                <a:lnTo>
                  <a:pt x="603428" y="288"/>
                </a:lnTo>
                <a:lnTo>
                  <a:pt x="604575" y="262"/>
                </a:lnTo>
                <a:lnTo>
                  <a:pt x="611613" y="236"/>
                </a:lnTo>
                <a:lnTo>
                  <a:pt x="611613" y="236"/>
                </a:lnTo>
                <a:lnTo>
                  <a:pt x="614298" y="158"/>
                </a:lnTo>
                <a:lnTo>
                  <a:pt x="615888" y="210"/>
                </a:lnTo>
                <a:lnTo>
                  <a:pt x="617739" y="262"/>
                </a:lnTo>
                <a:lnTo>
                  <a:pt x="618000" y="262"/>
                </a:lnTo>
                <a:lnTo>
                  <a:pt x="624152" y="262"/>
                </a:lnTo>
                <a:lnTo>
                  <a:pt x="648915" y="210"/>
                </a:lnTo>
                <a:lnTo>
                  <a:pt x="649072" y="210"/>
                </a:lnTo>
                <a:lnTo>
                  <a:pt x="650896" y="184"/>
                </a:lnTo>
                <a:lnTo>
                  <a:pt x="651079" y="184"/>
                </a:lnTo>
                <a:lnTo>
                  <a:pt x="652643" y="184"/>
                </a:lnTo>
                <a:lnTo>
                  <a:pt x="653164" y="210"/>
                </a:lnTo>
                <a:lnTo>
                  <a:pt x="657152" y="184"/>
                </a:lnTo>
                <a:lnTo>
                  <a:pt x="657361" y="184"/>
                </a:lnTo>
                <a:lnTo>
                  <a:pt x="659238" y="210"/>
                </a:lnTo>
                <a:lnTo>
                  <a:pt x="659368" y="236"/>
                </a:lnTo>
                <a:lnTo>
                  <a:pt x="661297" y="210"/>
                </a:lnTo>
                <a:lnTo>
                  <a:pt x="661427" y="236"/>
                </a:lnTo>
                <a:lnTo>
                  <a:pt x="661636" y="236"/>
                </a:lnTo>
                <a:lnTo>
                  <a:pt x="661740" y="236"/>
                </a:lnTo>
                <a:lnTo>
                  <a:pt x="663356" y="210"/>
                </a:lnTo>
                <a:lnTo>
                  <a:pt x="663539" y="236"/>
                </a:lnTo>
                <a:lnTo>
                  <a:pt x="665442" y="210"/>
                </a:lnTo>
                <a:lnTo>
                  <a:pt x="665598" y="236"/>
                </a:lnTo>
                <a:lnTo>
                  <a:pt x="667501" y="210"/>
                </a:lnTo>
                <a:lnTo>
                  <a:pt x="667684" y="210"/>
                </a:lnTo>
                <a:lnTo>
                  <a:pt x="667684" y="210"/>
                </a:lnTo>
                <a:lnTo>
                  <a:pt x="669560" y="210"/>
                </a:lnTo>
                <a:lnTo>
                  <a:pt x="669743" y="236"/>
                </a:lnTo>
                <a:lnTo>
                  <a:pt x="669769" y="236"/>
                </a:lnTo>
                <a:lnTo>
                  <a:pt x="671698" y="210"/>
                </a:lnTo>
                <a:lnTo>
                  <a:pt x="671906" y="236"/>
                </a:lnTo>
                <a:lnTo>
                  <a:pt x="673705" y="210"/>
                </a:lnTo>
                <a:lnTo>
                  <a:pt x="674018" y="210"/>
                </a:lnTo>
                <a:lnTo>
                  <a:pt x="675764" y="184"/>
                </a:lnTo>
                <a:lnTo>
                  <a:pt x="676103" y="210"/>
                </a:lnTo>
                <a:lnTo>
                  <a:pt x="679831" y="210"/>
                </a:lnTo>
                <a:lnTo>
                  <a:pt x="681916" y="184"/>
                </a:lnTo>
                <a:lnTo>
                  <a:pt x="682672" y="210"/>
                </a:lnTo>
                <a:lnTo>
                  <a:pt x="683976" y="184"/>
                </a:lnTo>
                <a:lnTo>
                  <a:pt x="685592" y="210"/>
                </a:lnTo>
                <a:lnTo>
                  <a:pt x="686035" y="210"/>
                </a:lnTo>
                <a:lnTo>
                  <a:pt x="694950" y="184"/>
                </a:lnTo>
                <a:lnTo>
                  <a:pt x="698469" y="158"/>
                </a:lnTo>
                <a:lnTo>
                  <a:pt x="703057" y="210"/>
                </a:lnTo>
                <a:lnTo>
                  <a:pt x="703370" y="210"/>
                </a:lnTo>
                <a:lnTo>
                  <a:pt x="703395" y="210"/>
                </a:lnTo>
                <a:lnTo>
                  <a:pt x="704412" y="210"/>
                </a:lnTo>
                <a:lnTo>
                  <a:pt x="705429" y="210"/>
                </a:lnTo>
                <a:lnTo>
                  <a:pt x="709678" y="184"/>
                </a:lnTo>
                <a:lnTo>
                  <a:pt x="712884" y="184"/>
                </a:lnTo>
                <a:lnTo>
                  <a:pt x="714787" y="184"/>
                </a:lnTo>
                <a:lnTo>
                  <a:pt x="714917" y="184"/>
                </a:lnTo>
                <a:lnTo>
                  <a:pt x="724562" y="210"/>
                </a:lnTo>
                <a:lnTo>
                  <a:pt x="724640" y="210"/>
                </a:lnTo>
                <a:lnTo>
                  <a:pt x="726335" y="210"/>
                </a:lnTo>
                <a:lnTo>
                  <a:pt x="728420" y="210"/>
                </a:lnTo>
                <a:lnTo>
                  <a:pt x="734050" y="210"/>
                </a:lnTo>
                <a:lnTo>
                  <a:pt x="734077" y="210"/>
                </a:lnTo>
                <a:lnTo>
                  <a:pt x="734077" y="210"/>
                </a:lnTo>
                <a:lnTo>
                  <a:pt x="734207" y="210"/>
                </a:lnTo>
                <a:lnTo>
                  <a:pt x="736293" y="210"/>
                </a:lnTo>
                <a:lnTo>
                  <a:pt x="736735" y="184"/>
                </a:lnTo>
                <a:lnTo>
                  <a:pt x="736762" y="184"/>
                </a:lnTo>
                <a:lnTo>
                  <a:pt x="737622" y="184"/>
                </a:lnTo>
                <a:lnTo>
                  <a:pt x="739759" y="184"/>
                </a:lnTo>
                <a:lnTo>
                  <a:pt x="740646" y="184"/>
                </a:lnTo>
                <a:lnTo>
                  <a:pt x="742783" y="184"/>
                </a:lnTo>
                <a:lnTo>
                  <a:pt x="743096" y="184"/>
                </a:lnTo>
                <a:lnTo>
                  <a:pt x="743122" y="184"/>
                </a:lnTo>
                <a:lnTo>
                  <a:pt x="745077" y="184"/>
                </a:lnTo>
                <a:lnTo>
                  <a:pt x="752246" y="184"/>
                </a:lnTo>
                <a:lnTo>
                  <a:pt x="758163" y="184"/>
                </a:lnTo>
                <a:lnTo>
                  <a:pt x="760196" y="184"/>
                </a:lnTo>
                <a:lnTo>
                  <a:pt x="760222" y="184"/>
                </a:lnTo>
                <a:lnTo>
                  <a:pt x="760222" y="6340"/>
                </a:lnTo>
                <a:lnTo>
                  <a:pt x="760248" y="33470"/>
                </a:lnTo>
                <a:lnTo>
                  <a:pt x="760248" y="35556"/>
                </a:lnTo>
                <a:lnTo>
                  <a:pt x="760248" y="36469"/>
                </a:lnTo>
                <a:lnTo>
                  <a:pt x="760222" y="43930"/>
                </a:lnTo>
                <a:lnTo>
                  <a:pt x="760222" y="51234"/>
                </a:lnTo>
                <a:lnTo>
                  <a:pt x="760196" y="66755"/>
                </a:lnTo>
                <a:lnTo>
                  <a:pt x="760222" y="69285"/>
                </a:lnTo>
                <a:lnTo>
                  <a:pt x="760222" y="80711"/>
                </a:lnTo>
                <a:lnTo>
                  <a:pt x="760196" y="86919"/>
                </a:lnTo>
                <a:lnTo>
                  <a:pt x="760196" y="86945"/>
                </a:lnTo>
                <a:lnTo>
                  <a:pt x="760222" y="87415"/>
                </a:lnTo>
                <a:lnTo>
                  <a:pt x="760196" y="92110"/>
                </a:lnTo>
                <a:lnTo>
                  <a:pt x="760222" y="93649"/>
                </a:lnTo>
                <a:lnTo>
                  <a:pt x="760248" y="95188"/>
                </a:lnTo>
                <a:lnTo>
                  <a:pt x="760196" y="105518"/>
                </a:lnTo>
                <a:lnTo>
                  <a:pt x="760170" y="109848"/>
                </a:lnTo>
                <a:lnTo>
                  <a:pt x="760170" y="110736"/>
                </a:lnTo>
                <a:lnTo>
                  <a:pt x="760170" y="120179"/>
                </a:lnTo>
                <a:lnTo>
                  <a:pt x="760170" y="122213"/>
                </a:lnTo>
                <a:lnTo>
                  <a:pt x="760196" y="134108"/>
                </a:lnTo>
                <a:lnTo>
                  <a:pt x="760196" y="142821"/>
                </a:lnTo>
                <a:lnTo>
                  <a:pt x="760196" y="146342"/>
                </a:lnTo>
                <a:lnTo>
                  <a:pt x="760222" y="163142"/>
                </a:lnTo>
                <a:lnTo>
                  <a:pt x="760222" y="164498"/>
                </a:lnTo>
                <a:lnTo>
                  <a:pt x="760248" y="165411"/>
                </a:lnTo>
                <a:lnTo>
                  <a:pt x="760248" y="166846"/>
                </a:lnTo>
                <a:lnTo>
                  <a:pt x="760248" y="168854"/>
                </a:lnTo>
                <a:lnTo>
                  <a:pt x="760300" y="179758"/>
                </a:lnTo>
                <a:lnTo>
                  <a:pt x="760326" y="189097"/>
                </a:lnTo>
                <a:lnTo>
                  <a:pt x="760379" y="192175"/>
                </a:lnTo>
                <a:lnTo>
                  <a:pt x="760352" y="193270"/>
                </a:lnTo>
                <a:lnTo>
                  <a:pt x="760379" y="200835"/>
                </a:lnTo>
                <a:lnTo>
                  <a:pt x="760405" y="203418"/>
                </a:lnTo>
                <a:lnTo>
                  <a:pt x="760405" y="204227"/>
                </a:lnTo>
                <a:lnTo>
                  <a:pt x="760430" y="208348"/>
                </a:lnTo>
                <a:lnTo>
                  <a:pt x="760430" y="208661"/>
                </a:lnTo>
                <a:lnTo>
                  <a:pt x="760430" y="212965"/>
                </a:lnTo>
                <a:lnTo>
                  <a:pt x="760457" y="224599"/>
                </a:lnTo>
                <a:lnTo>
                  <a:pt x="760457" y="225330"/>
                </a:lnTo>
                <a:lnTo>
                  <a:pt x="760483" y="227365"/>
                </a:lnTo>
                <a:lnTo>
                  <a:pt x="760483" y="228721"/>
                </a:lnTo>
                <a:lnTo>
                  <a:pt x="760509" y="231564"/>
                </a:lnTo>
                <a:lnTo>
                  <a:pt x="760561" y="241477"/>
                </a:lnTo>
                <a:lnTo>
                  <a:pt x="760613" y="253085"/>
                </a:lnTo>
                <a:lnTo>
                  <a:pt x="760691" y="264745"/>
                </a:lnTo>
                <a:lnTo>
                  <a:pt x="760691" y="265293"/>
                </a:lnTo>
                <a:lnTo>
                  <a:pt x="760691" y="265763"/>
                </a:lnTo>
                <a:lnTo>
                  <a:pt x="760743" y="273328"/>
                </a:lnTo>
                <a:lnTo>
                  <a:pt x="760769" y="277319"/>
                </a:lnTo>
                <a:lnTo>
                  <a:pt x="760874" y="309926"/>
                </a:lnTo>
                <a:lnTo>
                  <a:pt x="760900" y="311856"/>
                </a:lnTo>
                <a:lnTo>
                  <a:pt x="760874" y="314100"/>
                </a:lnTo>
                <a:lnTo>
                  <a:pt x="760900" y="315952"/>
                </a:lnTo>
                <a:lnTo>
                  <a:pt x="760900" y="317987"/>
                </a:lnTo>
                <a:lnTo>
                  <a:pt x="760900" y="318143"/>
                </a:lnTo>
                <a:lnTo>
                  <a:pt x="760900" y="326047"/>
                </a:lnTo>
                <a:lnTo>
                  <a:pt x="760900" y="327299"/>
                </a:lnTo>
                <a:lnTo>
                  <a:pt x="760926" y="327560"/>
                </a:lnTo>
                <a:lnTo>
                  <a:pt x="760900" y="329151"/>
                </a:lnTo>
                <a:lnTo>
                  <a:pt x="760926" y="329177"/>
                </a:lnTo>
                <a:lnTo>
                  <a:pt x="760926" y="329934"/>
                </a:lnTo>
                <a:lnTo>
                  <a:pt x="760900" y="337472"/>
                </a:lnTo>
                <a:lnTo>
                  <a:pt x="760900" y="337499"/>
                </a:lnTo>
                <a:lnTo>
                  <a:pt x="760900" y="342142"/>
                </a:lnTo>
                <a:lnTo>
                  <a:pt x="760900" y="345324"/>
                </a:lnTo>
                <a:lnTo>
                  <a:pt x="760900" y="347411"/>
                </a:lnTo>
                <a:lnTo>
                  <a:pt x="760926" y="350176"/>
                </a:lnTo>
                <a:lnTo>
                  <a:pt x="760900" y="352706"/>
                </a:lnTo>
                <a:lnTo>
                  <a:pt x="760900" y="352733"/>
                </a:lnTo>
                <a:lnTo>
                  <a:pt x="760900" y="359906"/>
                </a:lnTo>
                <a:lnTo>
                  <a:pt x="760926" y="364602"/>
                </a:lnTo>
                <a:lnTo>
                  <a:pt x="760978" y="365149"/>
                </a:lnTo>
                <a:lnTo>
                  <a:pt x="760926" y="369480"/>
                </a:lnTo>
                <a:lnTo>
                  <a:pt x="760978" y="379470"/>
                </a:lnTo>
                <a:lnTo>
                  <a:pt x="760978" y="385470"/>
                </a:lnTo>
                <a:lnTo>
                  <a:pt x="760978" y="385496"/>
                </a:lnTo>
                <a:lnTo>
                  <a:pt x="760978" y="386357"/>
                </a:lnTo>
                <a:lnTo>
                  <a:pt x="761004" y="388079"/>
                </a:lnTo>
                <a:lnTo>
                  <a:pt x="761004" y="398356"/>
                </a:lnTo>
                <a:lnTo>
                  <a:pt x="761004" y="403026"/>
                </a:lnTo>
                <a:lnTo>
                  <a:pt x="760978" y="405348"/>
                </a:lnTo>
                <a:lnTo>
                  <a:pt x="761004" y="406991"/>
                </a:lnTo>
                <a:lnTo>
                  <a:pt x="760978" y="416303"/>
                </a:lnTo>
                <a:lnTo>
                  <a:pt x="760978" y="418417"/>
                </a:lnTo>
                <a:lnTo>
                  <a:pt x="761056" y="432477"/>
                </a:lnTo>
                <a:lnTo>
                  <a:pt x="761056" y="432738"/>
                </a:lnTo>
                <a:lnTo>
                  <a:pt x="761056" y="434407"/>
                </a:lnTo>
                <a:lnTo>
                  <a:pt x="761108" y="440746"/>
                </a:lnTo>
                <a:lnTo>
                  <a:pt x="761134" y="446772"/>
                </a:lnTo>
                <a:lnTo>
                  <a:pt x="761160" y="449589"/>
                </a:lnTo>
                <a:lnTo>
                  <a:pt x="761186" y="451624"/>
                </a:lnTo>
                <a:lnTo>
                  <a:pt x="761239" y="455537"/>
                </a:lnTo>
                <a:lnTo>
                  <a:pt x="761265" y="458510"/>
                </a:lnTo>
                <a:lnTo>
                  <a:pt x="761265" y="460519"/>
                </a:lnTo>
                <a:lnTo>
                  <a:pt x="761291" y="466493"/>
                </a:lnTo>
                <a:lnTo>
                  <a:pt x="761291" y="468501"/>
                </a:lnTo>
                <a:lnTo>
                  <a:pt x="761291" y="470040"/>
                </a:lnTo>
                <a:lnTo>
                  <a:pt x="761291" y="471449"/>
                </a:lnTo>
                <a:lnTo>
                  <a:pt x="761291" y="476431"/>
                </a:lnTo>
                <a:lnTo>
                  <a:pt x="761265" y="483266"/>
                </a:lnTo>
                <a:lnTo>
                  <a:pt x="761265" y="485561"/>
                </a:lnTo>
                <a:lnTo>
                  <a:pt x="761239" y="486370"/>
                </a:lnTo>
                <a:lnTo>
                  <a:pt x="761265" y="490361"/>
                </a:lnTo>
                <a:lnTo>
                  <a:pt x="761265" y="495369"/>
                </a:lnTo>
                <a:lnTo>
                  <a:pt x="761291" y="500117"/>
                </a:lnTo>
                <a:lnTo>
                  <a:pt x="761291" y="500117"/>
                </a:lnTo>
                <a:lnTo>
                  <a:pt x="761291" y="503508"/>
                </a:lnTo>
                <a:lnTo>
                  <a:pt x="761291" y="506351"/>
                </a:lnTo>
                <a:lnTo>
                  <a:pt x="761317" y="508282"/>
                </a:lnTo>
                <a:lnTo>
                  <a:pt x="761239" y="511308"/>
                </a:lnTo>
                <a:lnTo>
                  <a:pt x="761265" y="511334"/>
                </a:lnTo>
                <a:lnTo>
                  <a:pt x="761265" y="517229"/>
                </a:lnTo>
                <a:lnTo>
                  <a:pt x="761291" y="518847"/>
                </a:lnTo>
                <a:lnTo>
                  <a:pt x="761265" y="524220"/>
                </a:lnTo>
                <a:lnTo>
                  <a:pt x="761265" y="540080"/>
                </a:lnTo>
                <a:lnTo>
                  <a:pt x="761239" y="542141"/>
                </a:lnTo>
                <a:lnTo>
                  <a:pt x="761239" y="542350"/>
                </a:lnTo>
                <a:lnTo>
                  <a:pt x="761239" y="542350"/>
                </a:lnTo>
                <a:lnTo>
                  <a:pt x="761265" y="544150"/>
                </a:lnTo>
                <a:lnTo>
                  <a:pt x="761265" y="544880"/>
                </a:lnTo>
                <a:lnTo>
                  <a:pt x="761265" y="554584"/>
                </a:lnTo>
                <a:lnTo>
                  <a:pt x="761291" y="554688"/>
                </a:lnTo>
                <a:lnTo>
                  <a:pt x="761265" y="555001"/>
                </a:lnTo>
                <a:lnTo>
                  <a:pt x="761265" y="555184"/>
                </a:lnTo>
                <a:lnTo>
                  <a:pt x="761265" y="555993"/>
                </a:lnTo>
                <a:lnTo>
                  <a:pt x="761239" y="560323"/>
                </a:lnTo>
                <a:lnTo>
                  <a:pt x="759909" y="560297"/>
                </a:lnTo>
                <a:lnTo>
                  <a:pt x="751020" y="560271"/>
                </a:lnTo>
                <a:lnTo>
                  <a:pt x="745833" y="560245"/>
                </a:lnTo>
                <a:lnTo>
                  <a:pt x="743226" y="560219"/>
                </a:lnTo>
                <a:lnTo>
                  <a:pt x="738456" y="560140"/>
                </a:lnTo>
                <a:lnTo>
                  <a:pt x="737518" y="560114"/>
                </a:lnTo>
                <a:lnTo>
                  <a:pt x="736501" y="560114"/>
                </a:lnTo>
                <a:lnTo>
                  <a:pt x="730558" y="560114"/>
                </a:lnTo>
                <a:lnTo>
                  <a:pt x="727482" y="560114"/>
                </a:lnTo>
                <a:lnTo>
                  <a:pt x="727273" y="560114"/>
                </a:lnTo>
                <a:lnTo>
                  <a:pt x="727273" y="560114"/>
                </a:lnTo>
                <a:lnTo>
                  <a:pt x="690101" y="560036"/>
                </a:lnTo>
                <a:lnTo>
                  <a:pt x="685331" y="559671"/>
                </a:lnTo>
                <a:lnTo>
                  <a:pt x="677693" y="559410"/>
                </a:lnTo>
                <a:lnTo>
                  <a:pt x="675530" y="559410"/>
                </a:lnTo>
                <a:lnTo>
                  <a:pt x="674513" y="559410"/>
                </a:lnTo>
                <a:lnTo>
                  <a:pt x="670603" y="559410"/>
                </a:lnTo>
                <a:lnTo>
                  <a:pt x="669639" y="559436"/>
                </a:lnTo>
                <a:lnTo>
                  <a:pt x="659577" y="559566"/>
                </a:lnTo>
                <a:lnTo>
                  <a:pt x="658899" y="559566"/>
                </a:lnTo>
                <a:lnTo>
                  <a:pt x="658769" y="559566"/>
                </a:lnTo>
                <a:lnTo>
                  <a:pt x="657126" y="559358"/>
                </a:lnTo>
                <a:lnTo>
                  <a:pt x="648029" y="559332"/>
                </a:lnTo>
                <a:lnTo>
                  <a:pt x="640444" y="559332"/>
                </a:lnTo>
                <a:lnTo>
                  <a:pt x="613099" y="559462"/>
                </a:lnTo>
                <a:lnTo>
                  <a:pt x="611196" y="559462"/>
                </a:lnTo>
                <a:lnTo>
                  <a:pt x="606191" y="559488"/>
                </a:lnTo>
                <a:lnTo>
                  <a:pt x="577856" y="559645"/>
                </a:lnTo>
                <a:lnTo>
                  <a:pt x="577726" y="559619"/>
                </a:lnTo>
                <a:lnTo>
                  <a:pt x="548061" y="559879"/>
                </a:lnTo>
                <a:lnTo>
                  <a:pt x="525591" y="560062"/>
                </a:lnTo>
                <a:lnTo>
                  <a:pt x="523741" y="560088"/>
                </a:lnTo>
                <a:lnTo>
                  <a:pt x="521760" y="560088"/>
                </a:lnTo>
                <a:lnTo>
                  <a:pt x="512167" y="560245"/>
                </a:lnTo>
                <a:lnTo>
                  <a:pt x="509195" y="560245"/>
                </a:lnTo>
                <a:lnTo>
                  <a:pt x="501844" y="560219"/>
                </a:lnTo>
                <a:lnTo>
                  <a:pt x="498117" y="560219"/>
                </a:lnTo>
                <a:lnTo>
                  <a:pt x="496865" y="560219"/>
                </a:lnTo>
                <a:lnTo>
                  <a:pt x="496813" y="560219"/>
                </a:lnTo>
                <a:lnTo>
                  <a:pt x="492616" y="560219"/>
                </a:lnTo>
                <a:lnTo>
                  <a:pt x="492616" y="560219"/>
                </a:lnTo>
                <a:lnTo>
                  <a:pt x="481199" y="560140"/>
                </a:lnTo>
                <a:lnTo>
                  <a:pt x="481069" y="560245"/>
                </a:lnTo>
                <a:lnTo>
                  <a:pt x="480443" y="560245"/>
                </a:lnTo>
                <a:lnTo>
                  <a:pt x="478957" y="560271"/>
                </a:lnTo>
                <a:lnTo>
                  <a:pt x="472388" y="560271"/>
                </a:lnTo>
                <a:lnTo>
                  <a:pt x="469521" y="560245"/>
                </a:lnTo>
                <a:lnTo>
                  <a:pt x="469521" y="560245"/>
                </a:lnTo>
                <a:lnTo>
                  <a:pt x="466993" y="560245"/>
                </a:lnTo>
                <a:lnTo>
                  <a:pt x="440404" y="560271"/>
                </a:lnTo>
                <a:lnTo>
                  <a:pt x="437302" y="560349"/>
                </a:lnTo>
                <a:lnTo>
                  <a:pt x="427371" y="559984"/>
                </a:lnTo>
                <a:lnTo>
                  <a:pt x="425676" y="559984"/>
                </a:lnTo>
                <a:lnTo>
                  <a:pt x="423669" y="560010"/>
                </a:lnTo>
                <a:lnTo>
                  <a:pt x="416553" y="560010"/>
                </a:lnTo>
                <a:lnTo>
                  <a:pt x="416553" y="560010"/>
                </a:lnTo>
                <a:lnTo>
                  <a:pt x="413216" y="559958"/>
                </a:lnTo>
                <a:lnTo>
                  <a:pt x="394995" y="559932"/>
                </a:lnTo>
                <a:lnTo>
                  <a:pt x="394969" y="559932"/>
                </a:lnTo>
                <a:lnTo>
                  <a:pt x="392493" y="559906"/>
                </a:lnTo>
                <a:lnTo>
                  <a:pt x="391971" y="559906"/>
                </a:lnTo>
                <a:lnTo>
                  <a:pt x="390016" y="559906"/>
                </a:lnTo>
                <a:lnTo>
                  <a:pt x="385298" y="559932"/>
                </a:lnTo>
                <a:lnTo>
                  <a:pt x="384907" y="559932"/>
                </a:lnTo>
                <a:lnTo>
                  <a:pt x="383838" y="559932"/>
                </a:lnTo>
                <a:lnTo>
                  <a:pt x="382561" y="559932"/>
                </a:lnTo>
                <a:lnTo>
                  <a:pt x="381049" y="559932"/>
                </a:lnTo>
                <a:lnTo>
                  <a:pt x="372421" y="559958"/>
                </a:lnTo>
                <a:lnTo>
                  <a:pt x="368381" y="559932"/>
                </a:lnTo>
                <a:lnTo>
                  <a:pt x="362776" y="559932"/>
                </a:lnTo>
                <a:lnTo>
                  <a:pt x="362567" y="559932"/>
                </a:lnTo>
                <a:lnTo>
                  <a:pt x="362567" y="559932"/>
                </a:lnTo>
                <a:lnTo>
                  <a:pt x="332434" y="559984"/>
                </a:lnTo>
                <a:lnTo>
                  <a:pt x="332303" y="559984"/>
                </a:lnTo>
                <a:lnTo>
                  <a:pt x="331339" y="560010"/>
                </a:lnTo>
                <a:lnTo>
                  <a:pt x="331313" y="560010"/>
                </a:lnTo>
                <a:lnTo>
                  <a:pt x="321173" y="560088"/>
                </a:lnTo>
                <a:lnTo>
                  <a:pt x="310172" y="560166"/>
                </a:lnTo>
                <a:lnTo>
                  <a:pt x="305168" y="560140"/>
                </a:lnTo>
                <a:lnTo>
                  <a:pt x="305063" y="560140"/>
                </a:lnTo>
                <a:lnTo>
                  <a:pt x="300215" y="560192"/>
                </a:lnTo>
                <a:lnTo>
                  <a:pt x="294819" y="560140"/>
                </a:lnTo>
                <a:lnTo>
                  <a:pt x="287338" y="560166"/>
                </a:lnTo>
                <a:lnTo>
                  <a:pt x="280456" y="560192"/>
                </a:lnTo>
                <a:lnTo>
                  <a:pt x="280378" y="560192"/>
                </a:lnTo>
                <a:lnTo>
                  <a:pt x="277797" y="560219"/>
                </a:lnTo>
                <a:lnTo>
                  <a:pt x="277745" y="560219"/>
                </a:lnTo>
                <a:lnTo>
                  <a:pt x="265103" y="560323"/>
                </a:lnTo>
                <a:lnTo>
                  <a:pt x="265103" y="560323"/>
                </a:lnTo>
                <a:lnTo>
                  <a:pt x="263851" y="560297"/>
                </a:lnTo>
                <a:lnTo>
                  <a:pt x="263851" y="560297"/>
                </a:lnTo>
                <a:lnTo>
                  <a:pt x="260306" y="560271"/>
                </a:lnTo>
                <a:lnTo>
                  <a:pt x="258768" y="560297"/>
                </a:lnTo>
                <a:lnTo>
                  <a:pt x="255275" y="560349"/>
                </a:lnTo>
                <a:lnTo>
                  <a:pt x="250635" y="560401"/>
                </a:lnTo>
                <a:lnTo>
                  <a:pt x="247246" y="560401"/>
                </a:lnTo>
                <a:lnTo>
                  <a:pt x="237706" y="560401"/>
                </a:lnTo>
                <a:lnTo>
                  <a:pt x="236898" y="559358"/>
                </a:lnTo>
                <a:lnTo>
                  <a:pt x="228348" y="559358"/>
                </a:lnTo>
                <a:lnTo>
                  <a:pt x="225141" y="559358"/>
                </a:lnTo>
                <a:lnTo>
                  <a:pt x="202202" y="559358"/>
                </a:lnTo>
                <a:lnTo>
                  <a:pt x="195920" y="559358"/>
                </a:lnTo>
                <a:lnTo>
                  <a:pt x="187396" y="559358"/>
                </a:lnTo>
                <a:lnTo>
                  <a:pt x="179026" y="559358"/>
                </a:lnTo>
                <a:lnTo>
                  <a:pt x="177934" y="559358"/>
                </a:lnTo>
                <a:lnTo>
                  <a:pt x="175609" y="559358"/>
                </a:lnTo>
                <a:lnTo>
                  <a:pt x="171678" y="559358"/>
                </a:lnTo>
                <a:lnTo>
                  <a:pt x="171339" y="559358"/>
                </a:lnTo>
                <a:lnTo>
                  <a:pt x="169152" y="559358"/>
                </a:lnTo>
                <a:lnTo>
                  <a:pt x="168388" y="559358"/>
                </a:lnTo>
                <a:lnTo>
                  <a:pt x="158391" y="559358"/>
                </a:lnTo>
                <a:lnTo>
                  <a:pt x="146322" y="559358"/>
                </a:lnTo>
                <a:lnTo>
                  <a:pt x="140418" y="559358"/>
                </a:lnTo>
                <a:lnTo>
                  <a:pt x="138929" y="559358"/>
                </a:lnTo>
                <a:lnTo>
                  <a:pt x="129639" y="559358"/>
                </a:lnTo>
                <a:lnTo>
                  <a:pt x="129611" y="559358"/>
                </a:lnTo>
                <a:lnTo>
                  <a:pt x="129329" y="559358"/>
                </a:lnTo>
                <a:lnTo>
                  <a:pt x="115068" y="559358"/>
                </a:lnTo>
                <a:lnTo>
                  <a:pt x="111507" y="559384"/>
                </a:lnTo>
                <a:lnTo>
                  <a:pt x="111030" y="559384"/>
                </a:lnTo>
                <a:lnTo>
                  <a:pt x="109998" y="559384"/>
                </a:lnTo>
                <a:lnTo>
                  <a:pt x="94892" y="559462"/>
                </a:lnTo>
                <a:lnTo>
                  <a:pt x="88093" y="559488"/>
                </a:lnTo>
                <a:lnTo>
                  <a:pt x="88041" y="559462"/>
                </a:lnTo>
                <a:lnTo>
                  <a:pt x="87955" y="559436"/>
                </a:lnTo>
                <a:lnTo>
                  <a:pt x="83894" y="559436"/>
                </a:lnTo>
                <a:lnTo>
                  <a:pt x="83860" y="559436"/>
                </a:lnTo>
                <a:lnTo>
                  <a:pt x="80383" y="559436"/>
                </a:lnTo>
                <a:lnTo>
                  <a:pt x="80354" y="559436"/>
                </a:lnTo>
                <a:lnTo>
                  <a:pt x="74001" y="559436"/>
                </a:lnTo>
                <a:lnTo>
                  <a:pt x="56964" y="559462"/>
                </a:lnTo>
                <a:lnTo>
                  <a:pt x="47932" y="559462"/>
                </a:lnTo>
                <a:lnTo>
                  <a:pt x="47864" y="559462"/>
                </a:lnTo>
                <a:lnTo>
                  <a:pt x="45077" y="559462"/>
                </a:lnTo>
                <a:lnTo>
                  <a:pt x="11633" y="559514"/>
                </a:lnTo>
                <a:lnTo>
                  <a:pt x="11151" y="559514"/>
                </a:lnTo>
                <a:lnTo>
                  <a:pt x="6175" y="559488"/>
                </a:lnTo>
                <a:lnTo>
                  <a:pt x="6136" y="559488"/>
                </a:lnTo>
                <a:lnTo>
                  <a:pt x="1785" y="559488"/>
                </a:lnTo>
                <a:lnTo>
                  <a:pt x="1788" y="556906"/>
                </a:lnTo>
                <a:lnTo>
                  <a:pt x="1788" y="556384"/>
                </a:lnTo>
                <a:lnTo>
                  <a:pt x="1790" y="549471"/>
                </a:lnTo>
                <a:lnTo>
                  <a:pt x="1803" y="549210"/>
                </a:lnTo>
                <a:lnTo>
                  <a:pt x="1808" y="547619"/>
                </a:lnTo>
                <a:lnTo>
                  <a:pt x="1788" y="546263"/>
                </a:lnTo>
                <a:lnTo>
                  <a:pt x="1790" y="544489"/>
                </a:lnTo>
                <a:lnTo>
                  <a:pt x="1788" y="544150"/>
                </a:lnTo>
                <a:lnTo>
                  <a:pt x="1793" y="544124"/>
                </a:lnTo>
                <a:lnTo>
                  <a:pt x="1702" y="535255"/>
                </a:lnTo>
                <a:lnTo>
                  <a:pt x="1704" y="531890"/>
                </a:lnTo>
                <a:lnTo>
                  <a:pt x="1756" y="530664"/>
                </a:lnTo>
                <a:lnTo>
                  <a:pt x="1749" y="526725"/>
                </a:lnTo>
                <a:lnTo>
                  <a:pt x="1746" y="525420"/>
                </a:lnTo>
                <a:lnTo>
                  <a:pt x="1696" y="525342"/>
                </a:lnTo>
                <a:lnTo>
                  <a:pt x="1712" y="514855"/>
                </a:lnTo>
                <a:lnTo>
                  <a:pt x="1717" y="510369"/>
                </a:lnTo>
                <a:lnTo>
                  <a:pt x="1722" y="508282"/>
                </a:lnTo>
                <a:lnTo>
                  <a:pt x="1975" y="493282"/>
                </a:lnTo>
                <a:lnTo>
                  <a:pt x="2012" y="491196"/>
                </a:lnTo>
                <a:lnTo>
                  <a:pt x="2145" y="486996"/>
                </a:lnTo>
                <a:lnTo>
                  <a:pt x="2150" y="486996"/>
                </a:lnTo>
                <a:lnTo>
                  <a:pt x="2155" y="476927"/>
                </a:lnTo>
                <a:lnTo>
                  <a:pt x="2121" y="475101"/>
                </a:lnTo>
                <a:lnTo>
                  <a:pt x="2124" y="474240"/>
                </a:lnTo>
                <a:lnTo>
                  <a:pt x="2106" y="468449"/>
                </a:lnTo>
                <a:lnTo>
                  <a:pt x="2163" y="462267"/>
                </a:lnTo>
                <a:lnTo>
                  <a:pt x="2160" y="462006"/>
                </a:lnTo>
                <a:lnTo>
                  <a:pt x="2173" y="458276"/>
                </a:lnTo>
                <a:lnTo>
                  <a:pt x="2124" y="456945"/>
                </a:lnTo>
                <a:lnTo>
                  <a:pt x="2192" y="450059"/>
                </a:lnTo>
                <a:lnTo>
                  <a:pt x="2160" y="445154"/>
                </a:lnTo>
                <a:lnTo>
                  <a:pt x="2166" y="444294"/>
                </a:lnTo>
                <a:lnTo>
                  <a:pt x="2153" y="440068"/>
                </a:lnTo>
                <a:lnTo>
                  <a:pt x="2171" y="438946"/>
                </a:lnTo>
                <a:lnTo>
                  <a:pt x="2236" y="435346"/>
                </a:lnTo>
                <a:lnTo>
                  <a:pt x="2012" y="426112"/>
                </a:lnTo>
                <a:lnTo>
                  <a:pt x="2046" y="422982"/>
                </a:lnTo>
                <a:lnTo>
                  <a:pt x="2046" y="422669"/>
                </a:lnTo>
                <a:lnTo>
                  <a:pt x="2153" y="401461"/>
                </a:lnTo>
                <a:lnTo>
                  <a:pt x="2160" y="399870"/>
                </a:lnTo>
                <a:lnTo>
                  <a:pt x="763" y="388783"/>
                </a:lnTo>
                <a:lnTo>
                  <a:pt x="177" y="384557"/>
                </a:lnTo>
                <a:lnTo>
                  <a:pt x="187" y="353489"/>
                </a:lnTo>
                <a:lnTo>
                  <a:pt x="156" y="339690"/>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15" name="CT">
            <a:extLst>
              <a:ext uri="{FF2B5EF4-FFF2-40B4-BE49-F238E27FC236}">
                <a16:creationId xmlns:a16="http://schemas.microsoft.com/office/drawing/2014/main" id="{87006E01-6754-97D9-E387-42F2A611F92C}"/>
              </a:ext>
            </a:extLst>
          </p:cNvPr>
          <p:cNvSpPr/>
          <p:nvPr/>
        </p:nvSpPr>
        <p:spPr>
          <a:xfrm>
            <a:off x="7691302" y="3548241"/>
            <a:ext cx="192425" cy="141130"/>
          </a:xfrm>
          <a:custGeom>
            <a:avLst/>
            <a:gdLst>
              <a:gd name="connsiteX0" fmla="*/ 155 w 210414"/>
              <a:gd name="connsiteY0" fmla="*/ 137604 h 154323"/>
              <a:gd name="connsiteX1" fmla="*/ 3544 w 210414"/>
              <a:gd name="connsiteY1" fmla="*/ 135491 h 154323"/>
              <a:gd name="connsiteX2" fmla="*/ 6463 w 210414"/>
              <a:gd name="connsiteY2" fmla="*/ 133691 h 154323"/>
              <a:gd name="connsiteX3" fmla="*/ 7376 w 210414"/>
              <a:gd name="connsiteY3" fmla="*/ 133091 h 154323"/>
              <a:gd name="connsiteX4" fmla="*/ 9617 w 210414"/>
              <a:gd name="connsiteY4" fmla="*/ 131917 h 154323"/>
              <a:gd name="connsiteX5" fmla="*/ 10295 w 210414"/>
              <a:gd name="connsiteY5" fmla="*/ 131604 h 154323"/>
              <a:gd name="connsiteX6" fmla="*/ 10530 w 210414"/>
              <a:gd name="connsiteY6" fmla="*/ 131317 h 154323"/>
              <a:gd name="connsiteX7" fmla="*/ 10764 w 210414"/>
              <a:gd name="connsiteY7" fmla="*/ 131004 h 154323"/>
              <a:gd name="connsiteX8" fmla="*/ 12329 w 210414"/>
              <a:gd name="connsiteY8" fmla="*/ 130117 h 154323"/>
              <a:gd name="connsiteX9" fmla="*/ 14362 w 210414"/>
              <a:gd name="connsiteY9" fmla="*/ 129204 h 154323"/>
              <a:gd name="connsiteX10" fmla="*/ 15274 w 210414"/>
              <a:gd name="connsiteY10" fmla="*/ 128604 h 154323"/>
              <a:gd name="connsiteX11" fmla="*/ 15483 w 210414"/>
              <a:gd name="connsiteY11" fmla="*/ 128317 h 154323"/>
              <a:gd name="connsiteX12" fmla="*/ 17751 w 210414"/>
              <a:gd name="connsiteY12" fmla="*/ 127117 h 154323"/>
              <a:gd name="connsiteX13" fmla="*/ 18871 w 210414"/>
              <a:gd name="connsiteY13" fmla="*/ 126204 h 154323"/>
              <a:gd name="connsiteX14" fmla="*/ 20905 w 210414"/>
              <a:gd name="connsiteY14" fmla="*/ 125004 h 154323"/>
              <a:gd name="connsiteX15" fmla="*/ 23172 w 210414"/>
              <a:gd name="connsiteY15" fmla="*/ 123518 h 154323"/>
              <a:gd name="connsiteX16" fmla="*/ 23381 w 210414"/>
              <a:gd name="connsiteY16" fmla="*/ 123518 h 154323"/>
              <a:gd name="connsiteX17" fmla="*/ 23850 w 210414"/>
              <a:gd name="connsiteY17" fmla="*/ 123205 h 154323"/>
              <a:gd name="connsiteX18" fmla="*/ 24294 w 210414"/>
              <a:gd name="connsiteY18" fmla="*/ 122917 h 154323"/>
              <a:gd name="connsiteX19" fmla="*/ 25179 w 210414"/>
              <a:gd name="connsiteY19" fmla="*/ 122317 h 154323"/>
              <a:gd name="connsiteX20" fmla="*/ 26326 w 210414"/>
              <a:gd name="connsiteY20" fmla="*/ 121718 h 154323"/>
              <a:gd name="connsiteX21" fmla="*/ 26770 w 210414"/>
              <a:gd name="connsiteY21" fmla="*/ 121718 h 154323"/>
              <a:gd name="connsiteX22" fmla="*/ 24502 w 210414"/>
              <a:gd name="connsiteY22" fmla="*/ 118118 h 154323"/>
              <a:gd name="connsiteX23" fmla="*/ 22938 w 210414"/>
              <a:gd name="connsiteY23" fmla="*/ 115405 h 154323"/>
              <a:gd name="connsiteX24" fmla="*/ 22703 w 210414"/>
              <a:gd name="connsiteY24" fmla="*/ 115118 h 154323"/>
              <a:gd name="connsiteX25" fmla="*/ 22025 w 210414"/>
              <a:gd name="connsiteY25" fmla="*/ 114205 h 154323"/>
              <a:gd name="connsiteX26" fmla="*/ 20461 w 210414"/>
              <a:gd name="connsiteY26" fmla="*/ 111518 h 154323"/>
              <a:gd name="connsiteX27" fmla="*/ 19549 w 210414"/>
              <a:gd name="connsiteY27" fmla="*/ 110005 h 154323"/>
              <a:gd name="connsiteX28" fmla="*/ 19314 w 210414"/>
              <a:gd name="connsiteY28" fmla="*/ 109692 h 154323"/>
              <a:gd name="connsiteX29" fmla="*/ 19314 w 210414"/>
              <a:gd name="connsiteY29" fmla="*/ 108805 h 154323"/>
              <a:gd name="connsiteX30" fmla="*/ 19549 w 210414"/>
              <a:gd name="connsiteY30" fmla="*/ 107892 h 154323"/>
              <a:gd name="connsiteX31" fmla="*/ 19314 w 210414"/>
              <a:gd name="connsiteY31" fmla="*/ 106692 h 154323"/>
              <a:gd name="connsiteX32" fmla="*/ 19549 w 210414"/>
              <a:gd name="connsiteY32" fmla="*/ 105205 h 154323"/>
              <a:gd name="connsiteX33" fmla="*/ 19549 w 210414"/>
              <a:gd name="connsiteY33" fmla="*/ 104605 h 154323"/>
              <a:gd name="connsiteX34" fmla="*/ 19783 w 210414"/>
              <a:gd name="connsiteY34" fmla="*/ 100092 h 154323"/>
              <a:gd name="connsiteX35" fmla="*/ 19992 w 210414"/>
              <a:gd name="connsiteY35" fmla="*/ 99492 h 154323"/>
              <a:gd name="connsiteX36" fmla="*/ 19992 w 210414"/>
              <a:gd name="connsiteY36" fmla="*/ 98293 h 154323"/>
              <a:gd name="connsiteX37" fmla="*/ 19992 w 210414"/>
              <a:gd name="connsiteY37" fmla="*/ 97980 h 154323"/>
              <a:gd name="connsiteX38" fmla="*/ 20227 w 210414"/>
              <a:gd name="connsiteY38" fmla="*/ 96180 h 154323"/>
              <a:gd name="connsiteX39" fmla="*/ 20227 w 210414"/>
              <a:gd name="connsiteY39" fmla="*/ 95866 h 154323"/>
              <a:gd name="connsiteX40" fmla="*/ 20227 w 210414"/>
              <a:gd name="connsiteY40" fmla="*/ 93780 h 154323"/>
              <a:gd name="connsiteX41" fmla="*/ 20670 w 210414"/>
              <a:gd name="connsiteY41" fmla="*/ 89554 h 154323"/>
              <a:gd name="connsiteX42" fmla="*/ 20670 w 210414"/>
              <a:gd name="connsiteY42" fmla="*/ 89267 h 154323"/>
              <a:gd name="connsiteX43" fmla="*/ 20670 w 210414"/>
              <a:gd name="connsiteY43" fmla="*/ 88954 h 154323"/>
              <a:gd name="connsiteX44" fmla="*/ 20670 w 210414"/>
              <a:gd name="connsiteY44" fmla="*/ 88667 h 154323"/>
              <a:gd name="connsiteX45" fmla="*/ 20905 w 210414"/>
              <a:gd name="connsiteY45" fmla="*/ 87154 h 154323"/>
              <a:gd name="connsiteX46" fmla="*/ 20905 w 210414"/>
              <a:gd name="connsiteY46" fmla="*/ 86841 h 154323"/>
              <a:gd name="connsiteX47" fmla="*/ 20905 w 210414"/>
              <a:gd name="connsiteY47" fmla="*/ 86554 h 154323"/>
              <a:gd name="connsiteX48" fmla="*/ 20905 w 210414"/>
              <a:gd name="connsiteY48" fmla="*/ 86241 h 154323"/>
              <a:gd name="connsiteX49" fmla="*/ 20905 w 210414"/>
              <a:gd name="connsiteY49" fmla="*/ 85354 h 154323"/>
              <a:gd name="connsiteX50" fmla="*/ 21139 w 210414"/>
              <a:gd name="connsiteY50" fmla="*/ 84441 h 154323"/>
              <a:gd name="connsiteX51" fmla="*/ 21139 w 210414"/>
              <a:gd name="connsiteY51" fmla="*/ 83528 h 154323"/>
              <a:gd name="connsiteX52" fmla="*/ 21139 w 210414"/>
              <a:gd name="connsiteY52" fmla="*/ 83241 h 154323"/>
              <a:gd name="connsiteX53" fmla="*/ 21139 w 210414"/>
              <a:gd name="connsiteY53" fmla="*/ 82928 h 154323"/>
              <a:gd name="connsiteX54" fmla="*/ 21348 w 210414"/>
              <a:gd name="connsiteY54" fmla="*/ 80215 h 154323"/>
              <a:gd name="connsiteX55" fmla="*/ 21348 w 210414"/>
              <a:gd name="connsiteY55" fmla="*/ 77502 h 154323"/>
              <a:gd name="connsiteX56" fmla="*/ 21348 w 210414"/>
              <a:gd name="connsiteY56" fmla="*/ 77215 h 154323"/>
              <a:gd name="connsiteX57" fmla="*/ 21583 w 210414"/>
              <a:gd name="connsiteY57" fmla="*/ 75989 h 154323"/>
              <a:gd name="connsiteX58" fmla="*/ 21817 w 210414"/>
              <a:gd name="connsiteY58" fmla="*/ 72076 h 154323"/>
              <a:gd name="connsiteX59" fmla="*/ 22025 w 210414"/>
              <a:gd name="connsiteY59" fmla="*/ 69677 h 154323"/>
              <a:gd name="connsiteX60" fmla="*/ 22494 w 210414"/>
              <a:gd name="connsiteY60" fmla="*/ 62738 h 154323"/>
              <a:gd name="connsiteX61" fmla="*/ 22703 w 210414"/>
              <a:gd name="connsiteY61" fmla="*/ 59712 h 154323"/>
              <a:gd name="connsiteX62" fmla="*/ 22703 w 210414"/>
              <a:gd name="connsiteY62" fmla="*/ 55773 h 154323"/>
              <a:gd name="connsiteX63" fmla="*/ 22938 w 210414"/>
              <a:gd name="connsiteY63" fmla="*/ 55173 h 154323"/>
              <a:gd name="connsiteX64" fmla="*/ 22938 w 210414"/>
              <a:gd name="connsiteY64" fmla="*/ 52773 h 154323"/>
              <a:gd name="connsiteX65" fmla="*/ 22938 w 210414"/>
              <a:gd name="connsiteY65" fmla="*/ 52460 h 154323"/>
              <a:gd name="connsiteX66" fmla="*/ 23172 w 210414"/>
              <a:gd name="connsiteY66" fmla="*/ 51547 h 154323"/>
              <a:gd name="connsiteX67" fmla="*/ 23381 w 210414"/>
              <a:gd name="connsiteY67" fmla="*/ 45208 h 154323"/>
              <a:gd name="connsiteX68" fmla="*/ 23381 w 210414"/>
              <a:gd name="connsiteY68" fmla="*/ 44895 h 154323"/>
              <a:gd name="connsiteX69" fmla="*/ 23616 w 210414"/>
              <a:gd name="connsiteY69" fmla="*/ 43982 h 154323"/>
              <a:gd name="connsiteX70" fmla="*/ 23616 w 210414"/>
              <a:gd name="connsiteY70" fmla="*/ 42782 h 154323"/>
              <a:gd name="connsiteX71" fmla="*/ 23616 w 210414"/>
              <a:gd name="connsiteY71" fmla="*/ 42469 h 154323"/>
              <a:gd name="connsiteX72" fmla="*/ 23850 w 210414"/>
              <a:gd name="connsiteY72" fmla="*/ 37643 h 154323"/>
              <a:gd name="connsiteX73" fmla="*/ 24294 w 210414"/>
              <a:gd name="connsiteY73" fmla="*/ 33104 h 154323"/>
              <a:gd name="connsiteX74" fmla="*/ 24294 w 210414"/>
              <a:gd name="connsiteY74" fmla="*/ 32791 h 154323"/>
              <a:gd name="connsiteX75" fmla="*/ 24502 w 210414"/>
              <a:gd name="connsiteY75" fmla="*/ 27939 h 154323"/>
              <a:gd name="connsiteX76" fmla="*/ 24737 w 210414"/>
              <a:gd name="connsiteY76" fmla="*/ 26426 h 154323"/>
              <a:gd name="connsiteX77" fmla="*/ 24737 w 210414"/>
              <a:gd name="connsiteY77" fmla="*/ 24627 h 154323"/>
              <a:gd name="connsiteX78" fmla="*/ 24971 w 210414"/>
              <a:gd name="connsiteY78" fmla="*/ 23088 h 154323"/>
              <a:gd name="connsiteX79" fmla="*/ 25179 w 210414"/>
              <a:gd name="connsiteY79" fmla="*/ 18862 h 154323"/>
              <a:gd name="connsiteX80" fmla="*/ 25179 w 210414"/>
              <a:gd name="connsiteY80" fmla="*/ 18548 h 154323"/>
              <a:gd name="connsiteX81" fmla="*/ 25414 w 210414"/>
              <a:gd name="connsiteY81" fmla="*/ 14009 h 154323"/>
              <a:gd name="connsiteX82" fmla="*/ 25649 w 210414"/>
              <a:gd name="connsiteY82" fmla="*/ 13383 h 154323"/>
              <a:gd name="connsiteX83" fmla="*/ 25857 w 210414"/>
              <a:gd name="connsiteY83" fmla="*/ 7332 h 154323"/>
              <a:gd name="connsiteX84" fmla="*/ 26092 w 210414"/>
              <a:gd name="connsiteY84" fmla="*/ 3080 h 154323"/>
              <a:gd name="connsiteX85" fmla="*/ 26092 w 210414"/>
              <a:gd name="connsiteY85" fmla="*/ 28 h 154323"/>
              <a:gd name="connsiteX86" fmla="*/ 31722 w 210414"/>
              <a:gd name="connsiteY86" fmla="*/ 28 h 154323"/>
              <a:gd name="connsiteX87" fmla="*/ 32191 w 210414"/>
              <a:gd name="connsiteY87" fmla="*/ 28 h 154323"/>
              <a:gd name="connsiteX88" fmla="*/ 32869 w 210414"/>
              <a:gd name="connsiteY88" fmla="*/ 28 h 154323"/>
              <a:gd name="connsiteX89" fmla="*/ 42097 w 210414"/>
              <a:gd name="connsiteY89" fmla="*/ 341 h 154323"/>
              <a:gd name="connsiteX90" fmla="*/ 43453 w 210414"/>
              <a:gd name="connsiteY90" fmla="*/ 341 h 154323"/>
              <a:gd name="connsiteX91" fmla="*/ 43687 w 210414"/>
              <a:gd name="connsiteY91" fmla="*/ 341 h 154323"/>
              <a:gd name="connsiteX92" fmla="*/ 46841 w 210414"/>
              <a:gd name="connsiteY92" fmla="*/ 341 h 154323"/>
              <a:gd name="connsiteX93" fmla="*/ 47076 w 210414"/>
              <a:gd name="connsiteY93" fmla="*/ 341 h 154323"/>
              <a:gd name="connsiteX94" fmla="*/ 47284 w 210414"/>
              <a:gd name="connsiteY94" fmla="*/ 341 h 154323"/>
              <a:gd name="connsiteX95" fmla="*/ 53593 w 210414"/>
              <a:gd name="connsiteY95" fmla="*/ 627 h 154323"/>
              <a:gd name="connsiteX96" fmla="*/ 53827 w 210414"/>
              <a:gd name="connsiteY96" fmla="*/ 627 h 154323"/>
              <a:gd name="connsiteX97" fmla="*/ 54062 w 210414"/>
              <a:gd name="connsiteY97" fmla="*/ 627 h 154323"/>
              <a:gd name="connsiteX98" fmla="*/ 60370 w 210414"/>
              <a:gd name="connsiteY98" fmla="*/ 940 h 154323"/>
              <a:gd name="connsiteX99" fmla="*/ 65115 w 210414"/>
              <a:gd name="connsiteY99" fmla="*/ 1254 h 154323"/>
              <a:gd name="connsiteX100" fmla="*/ 73221 w 210414"/>
              <a:gd name="connsiteY100" fmla="*/ 1541 h 154323"/>
              <a:gd name="connsiteX101" fmla="*/ 77965 w 210414"/>
              <a:gd name="connsiteY101" fmla="*/ 1541 h 154323"/>
              <a:gd name="connsiteX102" fmla="*/ 79086 w 210414"/>
              <a:gd name="connsiteY102" fmla="*/ 1541 h 154323"/>
              <a:gd name="connsiteX103" fmla="*/ 81354 w 210414"/>
              <a:gd name="connsiteY103" fmla="*/ 1541 h 154323"/>
              <a:gd name="connsiteX104" fmla="*/ 93736 w 210414"/>
              <a:gd name="connsiteY104" fmla="*/ 1854 h 154323"/>
              <a:gd name="connsiteX105" fmla="*/ 95561 w 210414"/>
              <a:gd name="connsiteY105" fmla="*/ 1854 h 154323"/>
              <a:gd name="connsiteX106" fmla="*/ 96916 w 210414"/>
              <a:gd name="connsiteY106" fmla="*/ 1854 h 154323"/>
              <a:gd name="connsiteX107" fmla="*/ 99158 w 210414"/>
              <a:gd name="connsiteY107" fmla="*/ 1854 h 154323"/>
              <a:gd name="connsiteX108" fmla="*/ 98924 w 210414"/>
              <a:gd name="connsiteY108" fmla="*/ 7619 h 154323"/>
              <a:gd name="connsiteX109" fmla="*/ 101192 w 210414"/>
              <a:gd name="connsiteY109" fmla="*/ 7332 h 154323"/>
              <a:gd name="connsiteX110" fmla="*/ 103433 w 210414"/>
              <a:gd name="connsiteY110" fmla="*/ 7019 h 154323"/>
              <a:gd name="connsiteX111" fmla="*/ 103902 w 210414"/>
              <a:gd name="connsiteY111" fmla="*/ 7019 h 154323"/>
              <a:gd name="connsiteX112" fmla="*/ 104346 w 210414"/>
              <a:gd name="connsiteY112" fmla="*/ 7019 h 154323"/>
              <a:gd name="connsiteX113" fmla="*/ 104346 w 210414"/>
              <a:gd name="connsiteY113" fmla="*/ 6419 h 154323"/>
              <a:gd name="connsiteX114" fmla="*/ 104346 w 210414"/>
              <a:gd name="connsiteY114" fmla="*/ 6106 h 154323"/>
              <a:gd name="connsiteX115" fmla="*/ 104789 w 210414"/>
              <a:gd name="connsiteY115" fmla="*/ 5793 h 154323"/>
              <a:gd name="connsiteX116" fmla="*/ 104789 w 210414"/>
              <a:gd name="connsiteY116" fmla="*/ 5505 h 154323"/>
              <a:gd name="connsiteX117" fmla="*/ 104789 w 210414"/>
              <a:gd name="connsiteY117" fmla="*/ 5192 h 154323"/>
              <a:gd name="connsiteX118" fmla="*/ 105024 w 210414"/>
              <a:gd name="connsiteY118" fmla="*/ 4879 h 154323"/>
              <a:gd name="connsiteX119" fmla="*/ 104789 w 210414"/>
              <a:gd name="connsiteY119" fmla="*/ 4593 h 154323"/>
              <a:gd name="connsiteX120" fmla="*/ 104789 w 210414"/>
              <a:gd name="connsiteY120" fmla="*/ 4280 h 154323"/>
              <a:gd name="connsiteX121" fmla="*/ 105024 w 210414"/>
              <a:gd name="connsiteY121" fmla="*/ 3993 h 154323"/>
              <a:gd name="connsiteX122" fmla="*/ 105258 w 210414"/>
              <a:gd name="connsiteY122" fmla="*/ 4280 h 154323"/>
              <a:gd name="connsiteX123" fmla="*/ 105701 w 210414"/>
              <a:gd name="connsiteY123" fmla="*/ 3680 h 154323"/>
              <a:gd name="connsiteX124" fmla="*/ 105935 w 210414"/>
              <a:gd name="connsiteY124" fmla="*/ 2767 h 154323"/>
              <a:gd name="connsiteX125" fmla="*/ 105701 w 210414"/>
              <a:gd name="connsiteY125" fmla="*/ 2767 h 154323"/>
              <a:gd name="connsiteX126" fmla="*/ 105258 w 210414"/>
              <a:gd name="connsiteY126" fmla="*/ 2454 h 154323"/>
              <a:gd name="connsiteX127" fmla="*/ 105466 w 210414"/>
              <a:gd name="connsiteY127" fmla="*/ 2167 h 154323"/>
              <a:gd name="connsiteX128" fmla="*/ 105935 w 210414"/>
              <a:gd name="connsiteY128" fmla="*/ 2167 h 154323"/>
              <a:gd name="connsiteX129" fmla="*/ 109533 w 210414"/>
              <a:gd name="connsiteY129" fmla="*/ 1854 h 154323"/>
              <a:gd name="connsiteX130" fmla="*/ 109976 w 210414"/>
              <a:gd name="connsiteY130" fmla="*/ 1854 h 154323"/>
              <a:gd name="connsiteX131" fmla="*/ 110211 w 210414"/>
              <a:gd name="connsiteY131" fmla="*/ 1854 h 154323"/>
              <a:gd name="connsiteX132" fmla="*/ 111566 w 210414"/>
              <a:gd name="connsiteY132" fmla="*/ 1854 h 154323"/>
              <a:gd name="connsiteX133" fmla="*/ 112009 w 210414"/>
              <a:gd name="connsiteY133" fmla="*/ 1854 h 154323"/>
              <a:gd name="connsiteX134" fmla="*/ 113130 w 210414"/>
              <a:gd name="connsiteY134" fmla="*/ 2167 h 154323"/>
              <a:gd name="connsiteX135" fmla="*/ 114486 w 210414"/>
              <a:gd name="connsiteY135" fmla="*/ 2167 h 154323"/>
              <a:gd name="connsiteX136" fmla="*/ 117640 w 210414"/>
              <a:gd name="connsiteY136" fmla="*/ 2454 h 154323"/>
              <a:gd name="connsiteX137" fmla="*/ 120586 w 210414"/>
              <a:gd name="connsiteY137" fmla="*/ 2767 h 154323"/>
              <a:gd name="connsiteX138" fmla="*/ 121498 w 210414"/>
              <a:gd name="connsiteY138" fmla="*/ 2767 h 154323"/>
              <a:gd name="connsiteX139" fmla="*/ 121706 w 210414"/>
              <a:gd name="connsiteY139" fmla="*/ 3680 h 154323"/>
              <a:gd name="connsiteX140" fmla="*/ 123505 w 210414"/>
              <a:gd name="connsiteY140" fmla="*/ 3680 h 154323"/>
              <a:gd name="connsiteX141" fmla="*/ 124417 w 210414"/>
              <a:gd name="connsiteY141" fmla="*/ 3680 h 154323"/>
              <a:gd name="connsiteX142" fmla="*/ 125095 w 210414"/>
              <a:gd name="connsiteY142" fmla="*/ 3080 h 154323"/>
              <a:gd name="connsiteX143" fmla="*/ 125330 w 210414"/>
              <a:gd name="connsiteY143" fmla="*/ 2767 h 154323"/>
              <a:gd name="connsiteX144" fmla="*/ 126451 w 210414"/>
              <a:gd name="connsiteY144" fmla="*/ 2767 h 154323"/>
              <a:gd name="connsiteX145" fmla="*/ 126659 w 210414"/>
              <a:gd name="connsiteY145" fmla="*/ 2767 h 154323"/>
              <a:gd name="connsiteX146" fmla="*/ 127571 w 210414"/>
              <a:gd name="connsiteY146" fmla="*/ 2767 h 154323"/>
              <a:gd name="connsiteX147" fmla="*/ 127806 w 210414"/>
              <a:gd name="connsiteY147" fmla="*/ 2454 h 154323"/>
              <a:gd name="connsiteX148" fmla="*/ 129840 w 210414"/>
              <a:gd name="connsiteY148" fmla="*/ 2454 h 154323"/>
              <a:gd name="connsiteX149" fmla="*/ 130282 w 210414"/>
              <a:gd name="connsiteY149" fmla="*/ 2167 h 154323"/>
              <a:gd name="connsiteX150" fmla="*/ 132316 w 210414"/>
              <a:gd name="connsiteY150" fmla="*/ 2454 h 154323"/>
              <a:gd name="connsiteX151" fmla="*/ 137503 w 210414"/>
              <a:gd name="connsiteY151" fmla="*/ 2454 h 154323"/>
              <a:gd name="connsiteX152" fmla="*/ 137712 w 210414"/>
              <a:gd name="connsiteY152" fmla="*/ 2454 h 154323"/>
              <a:gd name="connsiteX153" fmla="*/ 137946 w 210414"/>
              <a:gd name="connsiteY153" fmla="*/ 2454 h 154323"/>
              <a:gd name="connsiteX154" fmla="*/ 139536 w 210414"/>
              <a:gd name="connsiteY154" fmla="*/ 2454 h 154323"/>
              <a:gd name="connsiteX155" fmla="*/ 144254 w 210414"/>
              <a:gd name="connsiteY155" fmla="*/ 2454 h 154323"/>
              <a:gd name="connsiteX156" fmla="*/ 147643 w 210414"/>
              <a:gd name="connsiteY156" fmla="*/ 2454 h 154323"/>
              <a:gd name="connsiteX157" fmla="*/ 152596 w 210414"/>
              <a:gd name="connsiteY157" fmla="*/ 2767 h 154323"/>
              <a:gd name="connsiteX158" fmla="*/ 153065 w 210414"/>
              <a:gd name="connsiteY158" fmla="*/ 2767 h 154323"/>
              <a:gd name="connsiteX159" fmla="*/ 158018 w 210414"/>
              <a:gd name="connsiteY159" fmla="*/ 2767 h 154323"/>
              <a:gd name="connsiteX160" fmla="*/ 160495 w 210414"/>
              <a:gd name="connsiteY160" fmla="*/ 2767 h 154323"/>
              <a:gd name="connsiteX161" fmla="*/ 161406 w 210414"/>
              <a:gd name="connsiteY161" fmla="*/ 2767 h 154323"/>
              <a:gd name="connsiteX162" fmla="*/ 165238 w 210414"/>
              <a:gd name="connsiteY162" fmla="*/ 2767 h 154323"/>
              <a:gd name="connsiteX163" fmla="*/ 165916 w 210414"/>
              <a:gd name="connsiteY163" fmla="*/ 2767 h 154323"/>
              <a:gd name="connsiteX164" fmla="*/ 171103 w 210414"/>
              <a:gd name="connsiteY164" fmla="*/ 2767 h 154323"/>
              <a:gd name="connsiteX165" fmla="*/ 171990 w 210414"/>
              <a:gd name="connsiteY165" fmla="*/ 2767 h 154323"/>
              <a:gd name="connsiteX166" fmla="*/ 172668 w 210414"/>
              <a:gd name="connsiteY166" fmla="*/ 2767 h 154323"/>
              <a:gd name="connsiteX167" fmla="*/ 176291 w 210414"/>
              <a:gd name="connsiteY167" fmla="*/ 3080 h 154323"/>
              <a:gd name="connsiteX168" fmla="*/ 176734 w 210414"/>
              <a:gd name="connsiteY168" fmla="*/ 3080 h 154323"/>
              <a:gd name="connsiteX169" fmla="*/ 180566 w 210414"/>
              <a:gd name="connsiteY169" fmla="*/ 3367 h 154323"/>
              <a:gd name="connsiteX170" fmla="*/ 183720 w 210414"/>
              <a:gd name="connsiteY170" fmla="*/ 3367 h 154323"/>
              <a:gd name="connsiteX171" fmla="*/ 186431 w 210414"/>
              <a:gd name="connsiteY171" fmla="*/ 3367 h 154323"/>
              <a:gd name="connsiteX172" fmla="*/ 188230 w 210414"/>
              <a:gd name="connsiteY172" fmla="*/ 3367 h 154323"/>
              <a:gd name="connsiteX173" fmla="*/ 188907 w 210414"/>
              <a:gd name="connsiteY173" fmla="*/ 3367 h 154323"/>
              <a:gd name="connsiteX174" fmla="*/ 191384 w 210414"/>
              <a:gd name="connsiteY174" fmla="*/ 3367 h 154323"/>
              <a:gd name="connsiteX175" fmla="*/ 192531 w 210414"/>
              <a:gd name="connsiteY175" fmla="*/ 3367 h 154323"/>
              <a:gd name="connsiteX176" fmla="*/ 196128 w 210414"/>
              <a:gd name="connsiteY176" fmla="*/ 3680 h 154323"/>
              <a:gd name="connsiteX177" fmla="*/ 199282 w 210414"/>
              <a:gd name="connsiteY177" fmla="*/ 3680 h 154323"/>
              <a:gd name="connsiteX178" fmla="*/ 199960 w 210414"/>
              <a:gd name="connsiteY178" fmla="*/ 3680 h 154323"/>
              <a:gd name="connsiteX179" fmla="*/ 200195 w 210414"/>
              <a:gd name="connsiteY179" fmla="*/ 3680 h 154323"/>
              <a:gd name="connsiteX180" fmla="*/ 200638 w 210414"/>
              <a:gd name="connsiteY180" fmla="*/ 3680 h 154323"/>
              <a:gd name="connsiteX181" fmla="*/ 201993 w 210414"/>
              <a:gd name="connsiteY181" fmla="*/ 3680 h 154323"/>
              <a:gd name="connsiteX182" fmla="*/ 202671 w 210414"/>
              <a:gd name="connsiteY182" fmla="*/ 3680 h 154323"/>
              <a:gd name="connsiteX183" fmla="*/ 204261 w 210414"/>
              <a:gd name="connsiteY183" fmla="*/ 3680 h 154323"/>
              <a:gd name="connsiteX184" fmla="*/ 204704 w 210414"/>
              <a:gd name="connsiteY184" fmla="*/ 3680 h 154323"/>
              <a:gd name="connsiteX185" fmla="*/ 208770 w 210414"/>
              <a:gd name="connsiteY185" fmla="*/ 3993 h 154323"/>
              <a:gd name="connsiteX186" fmla="*/ 208979 w 210414"/>
              <a:gd name="connsiteY186" fmla="*/ 3993 h 154323"/>
              <a:gd name="connsiteX187" fmla="*/ 209214 w 210414"/>
              <a:gd name="connsiteY187" fmla="*/ 6106 h 154323"/>
              <a:gd name="connsiteX188" fmla="*/ 209214 w 210414"/>
              <a:gd name="connsiteY188" fmla="*/ 9131 h 154323"/>
              <a:gd name="connsiteX189" fmla="*/ 209214 w 210414"/>
              <a:gd name="connsiteY189" fmla="*/ 9444 h 154323"/>
              <a:gd name="connsiteX190" fmla="*/ 209214 w 210414"/>
              <a:gd name="connsiteY190" fmla="*/ 13097 h 154323"/>
              <a:gd name="connsiteX191" fmla="*/ 209448 w 210414"/>
              <a:gd name="connsiteY191" fmla="*/ 16722 h 154323"/>
              <a:gd name="connsiteX192" fmla="*/ 209448 w 210414"/>
              <a:gd name="connsiteY192" fmla="*/ 17349 h 154323"/>
              <a:gd name="connsiteX193" fmla="*/ 209448 w 210414"/>
              <a:gd name="connsiteY193" fmla="*/ 17635 h 154323"/>
              <a:gd name="connsiteX194" fmla="*/ 209448 w 210414"/>
              <a:gd name="connsiteY194" fmla="*/ 19462 h 154323"/>
              <a:gd name="connsiteX195" fmla="*/ 209448 w 210414"/>
              <a:gd name="connsiteY195" fmla="*/ 21287 h 154323"/>
              <a:gd name="connsiteX196" fmla="*/ 209657 w 210414"/>
              <a:gd name="connsiteY196" fmla="*/ 28566 h 154323"/>
              <a:gd name="connsiteX197" fmla="*/ 209657 w 210414"/>
              <a:gd name="connsiteY197" fmla="*/ 29452 h 154323"/>
              <a:gd name="connsiteX198" fmla="*/ 209892 w 210414"/>
              <a:gd name="connsiteY198" fmla="*/ 30365 h 154323"/>
              <a:gd name="connsiteX199" fmla="*/ 209892 w 210414"/>
              <a:gd name="connsiteY199" fmla="*/ 30678 h 154323"/>
              <a:gd name="connsiteX200" fmla="*/ 209892 w 210414"/>
              <a:gd name="connsiteY200" fmla="*/ 35217 h 154323"/>
              <a:gd name="connsiteX201" fmla="*/ 209892 w 210414"/>
              <a:gd name="connsiteY201" fmla="*/ 35530 h 154323"/>
              <a:gd name="connsiteX202" fmla="*/ 209892 w 210414"/>
              <a:gd name="connsiteY202" fmla="*/ 35817 h 154323"/>
              <a:gd name="connsiteX203" fmla="*/ 210100 w 210414"/>
              <a:gd name="connsiteY203" fmla="*/ 40069 h 154323"/>
              <a:gd name="connsiteX204" fmla="*/ 210100 w 210414"/>
              <a:gd name="connsiteY204" fmla="*/ 40669 h 154323"/>
              <a:gd name="connsiteX205" fmla="*/ 210335 w 210414"/>
              <a:gd name="connsiteY205" fmla="*/ 47321 h 154323"/>
              <a:gd name="connsiteX206" fmla="*/ 210335 w 210414"/>
              <a:gd name="connsiteY206" fmla="*/ 51260 h 154323"/>
              <a:gd name="connsiteX207" fmla="*/ 210569 w 210414"/>
              <a:gd name="connsiteY207" fmla="*/ 57286 h 154323"/>
              <a:gd name="connsiteX208" fmla="*/ 210569 w 210414"/>
              <a:gd name="connsiteY208" fmla="*/ 59712 h 154323"/>
              <a:gd name="connsiteX209" fmla="*/ 210569 w 210414"/>
              <a:gd name="connsiteY209" fmla="*/ 60625 h 154323"/>
              <a:gd name="connsiteX210" fmla="*/ 210335 w 210414"/>
              <a:gd name="connsiteY210" fmla="*/ 66051 h 154323"/>
              <a:gd name="connsiteX211" fmla="*/ 210100 w 210414"/>
              <a:gd name="connsiteY211" fmla="*/ 69677 h 154323"/>
              <a:gd name="connsiteX212" fmla="*/ 210100 w 210414"/>
              <a:gd name="connsiteY212" fmla="*/ 73276 h 154323"/>
              <a:gd name="connsiteX213" fmla="*/ 209892 w 210414"/>
              <a:gd name="connsiteY213" fmla="*/ 76302 h 154323"/>
              <a:gd name="connsiteX214" fmla="*/ 209892 w 210414"/>
              <a:gd name="connsiteY214" fmla="*/ 79328 h 154323"/>
              <a:gd name="connsiteX215" fmla="*/ 209657 w 210414"/>
              <a:gd name="connsiteY215" fmla="*/ 83528 h 154323"/>
              <a:gd name="connsiteX216" fmla="*/ 209657 w 210414"/>
              <a:gd name="connsiteY216" fmla="*/ 85354 h 154323"/>
              <a:gd name="connsiteX217" fmla="*/ 209448 w 210414"/>
              <a:gd name="connsiteY217" fmla="*/ 88354 h 154323"/>
              <a:gd name="connsiteX218" fmla="*/ 209448 w 210414"/>
              <a:gd name="connsiteY218" fmla="*/ 89267 h 154323"/>
              <a:gd name="connsiteX219" fmla="*/ 209448 w 210414"/>
              <a:gd name="connsiteY219" fmla="*/ 90754 h 154323"/>
              <a:gd name="connsiteX220" fmla="*/ 209448 w 210414"/>
              <a:gd name="connsiteY220" fmla="*/ 91954 h 154323"/>
              <a:gd name="connsiteX221" fmla="*/ 208979 w 210414"/>
              <a:gd name="connsiteY221" fmla="*/ 92267 h 154323"/>
              <a:gd name="connsiteX222" fmla="*/ 208770 w 210414"/>
              <a:gd name="connsiteY222" fmla="*/ 91954 h 154323"/>
              <a:gd name="connsiteX223" fmla="*/ 208301 w 210414"/>
              <a:gd name="connsiteY223" fmla="*/ 91954 h 154323"/>
              <a:gd name="connsiteX224" fmla="*/ 207858 w 210414"/>
              <a:gd name="connsiteY224" fmla="*/ 91667 h 154323"/>
              <a:gd name="connsiteX225" fmla="*/ 207415 w 210414"/>
              <a:gd name="connsiteY225" fmla="*/ 91667 h 154323"/>
              <a:gd name="connsiteX226" fmla="*/ 206946 w 210414"/>
              <a:gd name="connsiteY226" fmla="*/ 91667 h 154323"/>
              <a:gd name="connsiteX227" fmla="*/ 206503 w 210414"/>
              <a:gd name="connsiteY227" fmla="*/ 91954 h 154323"/>
              <a:gd name="connsiteX228" fmla="*/ 206503 w 210414"/>
              <a:gd name="connsiteY228" fmla="*/ 92267 h 154323"/>
              <a:gd name="connsiteX229" fmla="*/ 206060 w 210414"/>
              <a:gd name="connsiteY229" fmla="*/ 92580 h 154323"/>
              <a:gd name="connsiteX230" fmla="*/ 205382 w 210414"/>
              <a:gd name="connsiteY230" fmla="*/ 92867 h 154323"/>
              <a:gd name="connsiteX231" fmla="*/ 205147 w 210414"/>
              <a:gd name="connsiteY231" fmla="*/ 92867 h 154323"/>
              <a:gd name="connsiteX232" fmla="*/ 204912 w 210414"/>
              <a:gd name="connsiteY232" fmla="*/ 92867 h 154323"/>
              <a:gd name="connsiteX233" fmla="*/ 204469 w 210414"/>
              <a:gd name="connsiteY233" fmla="*/ 93180 h 154323"/>
              <a:gd name="connsiteX234" fmla="*/ 204469 w 210414"/>
              <a:gd name="connsiteY234" fmla="*/ 93780 h 154323"/>
              <a:gd name="connsiteX235" fmla="*/ 204704 w 210414"/>
              <a:gd name="connsiteY235" fmla="*/ 94067 h 154323"/>
              <a:gd name="connsiteX236" fmla="*/ 204704 w 210414"/>
              <a:gd name="connsiteY236" fmla="*/ 94667 h 154323"/>
              <a:gd name="connsiteX237" fmla="*/ 204469 w 210414"/>
              <a:gd name="connsiteY237" fmla="*/ 94980 h 154323"/>
              <a:gd name="connsiteX238" fmla="*/ 204469 w 210414"/>
              <a:gd name="connsiteY238" fmla="*/ 95267 h 154323"/>
              <a:gd name="connsiteX239" fmla="*/ 204912 w 210414"/>
              <a:gd name="connsiteY239" fmla="*/ 95866 h 154323"/>
              <a:gd name="connsiteX240" fmla="*/ 205382 w 210414"/>
              <a:gd name="connsiteY240" fmla="*/ 96180 h 154323"/>
              <a:gd name="connsiteX241" fmla="*/ 205590 w 210414"/>
              <a:gd name="connsiteY241" fmla="*/ 96467 h 154323"/>
              <a:gd name="connsiteX242" fmla="*/ 205590 w 210414"/>
              <a:gd name="connsiteY242" fmla="*/ 96780 h 154323"/>
              <a:gd name="connsiteX243" fmla="*/ 205590 w 210414"/>
              <a:gd name="connsiteY243" fmla="*/ 97093 h 154323"/>
              <a:gd name="connsiteX244" fmla="*/ 205825 w 210414"/>
              <a:gd name="connsiteY244" fmla="*/ 97380 h 154323"/>
              <a:gd name="connsiteX245" fmla="*/ 205825 w 210414"/>
              <a:gd name="connsiteY245" fmla="*/ 97693 h 154323"/>
              <a:gd name="connsiteX246" fmla="*/ 205590 w 210414"/>
              <a:gd name="connsiteY246" fmla="*/ 97980 h 154323"/>
              <a:gd name="connsiteX247" fmla="*/ 205590 w 210414"/>
              <a:gd name="connsiteY247" fmla="*/ 98580 h 154323"/>
              <a:gd name="connsiteX248" fmla="*/ 205825 w 210414"/>
              <a:gd name="connsiteY248" fmla="*/ 98893 h 154323"/>
              <a:gd name="connsiteX249" fmla="*/ 205590 w 210414"/>
              <a:gd name="connsiteY249" fmla="*/ 98893 h 154323"/>
              <a:gd name="connsiteX250" fmla="*/ 205382 w 210414"/>
              <a:gd name="connsiteY250" fmla="*/ 99179 h 154323"/>
              <a:gd name="connsiteX251" fmla="*/ 205147 w 210414"/>
              <a:gd name="connsiteY251" fmla="*/ 99492 h 154323"/>
              <a:gd name="connsiteX252" fmla="*/ 205147 w 210414"/>
              <a:gd name="connsiteY252" fmla="*/ 99779 h 154323"/>
              <a:gd name="connsiteX253" fmla="*/ 205147 w 210414"/>
              <a:gd name="connsiteY253" fmla="*/ 100380 h 154323"/>
              <a:gd name="connsiteX254" fmla="*/ 205147 w 210414"/>
              <a:gd name="connsiteY254" fmla="*/ 100980 h 154323"/>
              <a:gd name="connsiteX255" fmla="*/ 205382 w 210414"/>
              <a:gd name="connsiteY255" fmla="*/ 101293 h 154323"/>
              <a:gd name="connsiteX256" fmla="*/ 205825 w 210414"/>
              <a:gd name="connsiteY256" fmla="*/ 101579 h 154323"/>
              <a:gd name="connsiteX257" fmla="*/ 205825 w 210414"/>
              <a:gd name="connsiteY257" fmla="*/ 102179 h 154323"/>
              <a:gd name="connsiteX258" fmla="*/ 206060 w 210414"/>
              <a:gd name="connsiteY258" fmla="*/ 102805 h 154323"/>
              <a:gd name="connsiteX259" fmla="*/ 205825 w 210414"/>
              <a:gd name="connsiteY259" fmla="*/ 103092 h 154323"/>
              <a:gd name="connsiteX260" fmla="*/ 205147 w 210414"/>
              <a:gd name="connsiteY260" fmla="*/ 103692 h 154323"/>
              <a:gd name="connsiteX261" fmla="*/ 204261 w 210414"/>
              <a:gd name="connsiteY261" fmla="*/ 104605 h 154323"/>
              <a:gd name="connsiteX262" fmla="*/ 204027 w 210414"/>
              <a:gd name="connsiteY262" fmla="*/ 104605 h 154323"/>
              <a:gd name="connsiteX263" fmla="*/ 203583 w 210414"/>
              <a:gd name="connsiteY263" fmla="*/ 105492 h 154323"/>
              <a:gd name="connsiteX264" fmla="*/ 202905 w 210414"/>
              <a:gd name="connsiteY264" fmla="*/ 106092 h 154323"/>
              <a:gd name="connsiteX265" fmla="*/ 202671 w 210414"/>
              <a:gd name="connsiteY265" fmla="*/ 106092 h 154323"/>
              <a:gd name="connsiteX266" fmla="*/ 202671 w 210414"/>
              <a:gd name="connsiteY266" fmla="*/ 105805 h 154323"/>
              <a:gd name="connsiteX267" fmla="*/ 201758 w 210414"/>
              <a:gd name="connsiteY267" fmla="*/ 104892 h 154323"/>
              <a:gd name="connsiteX268" fmla="*/ 200638 w 210414"/>
              <a:gd name="connsiteY268" fmla="*/ 103692 h 154323"/>
              <a:gd name="connsiteX269" fmla="*/ 200195 w 210414"/>
              <a:gd name="connsiteY269" fmla="*/ 103692 h 154323"/>
              <a:gd name="connsiteX270" fmla="*/ 199751 w 210414"/>
              <a:gd name="connsiteY270" fmla="*/ 103692 h 154323"/>
              <a:gd name="connsiteX271" fmla="*/ 199073 w 210414"/>
              <a:gd name="connsiteY271" fmla="*/ 104292 h 154323"/>
              <a:gd name="connsiteX272" fmla="*/ 198604 w 210414"/>
              <a:gd name="connsiteY272" fmla="*/ 104005 h 154323"/>
              <a:gd name="connsiteX273" fmla="*/ 197718 w 210414"/>
              <a:gd name="connsiteY273" fmla="*/ 104892 h 154323"/>
              <a:gd name="connsiteX274" fmla="*/ 197249 w 210414"/>
              <a:gd name="connsiteY274" fmla="*/ 104892 h 154323"/>
              <a:gd name="connsiteX275" fmla="*/ 195893 w 210414"/>
              <a:gd name="connsiteY275" fmla="*/ 104892 h 154323"/>
              <a:gd name="connsiteX276" fmla="*/ 195216 w 210414"/>
              <a:gd name="connsiteY276" fmla="*/ 104292 h 154323"/>
              <a:gd name="connsiteX277" fmla="*/ 194773 w 210414"/>
              <a:gd name="connsiteY277" fmla="*/ 104292 h 154323"/>
              <a:gd name="connsiteX278" fmla="*/ 194330 w 210414"/>
              <a:gd name="connsiteY278" fmla="*/ 103405 h 154323"/>
              <a:gd name="connsiteX279" fmla="*/ 193417 w 210414"/>
              <a:gd name="connsiteY279" fmla="*/ 103405 h 154323"/>
              <a:gd name="connsiteX280" fmla="*/ 192531 w 210414"/>
              <a:gd name="connsiteY280" fmla="*/ 104892 h 154323"/>
              <a:gd name="connsiteX281" fmla="*/ 191853 w 210414"/>
              <a:gd name="connsiteY281" fmla="*/ 105492 h 154323"/>
              <a:gd name="connsiteX282" fmla="*/ 191619 w 210414"/>
              <a:gd name="connsiteY282" fmla="*/ 105805 h 154323"/>
              <a:gd name="connsiteX283" fmla="*/ 190706 w 210414"/>
              <a:gd name="connsiteY283" fmla="*/ 105805 h 154323"/>
              <a:gd name="connsiteX284" fmla="*/ 189585 w 210414"/>
              <a:gd name="connsiteY284" fmla="*/ 104605 h 154323"/>
              <a:gd name="connsiteX285" fmla="*/ 189376 w 210414"/>
              <a:gd name="connsiteY285" fmla="*/ 104605 h 154323"/>
              <a:gd name="connsiteX286" fmla="*/ 188699 w 210414"/>
              <a:gd name="connsiteY286" fmla="*/ 106092 h 154323"/>
              <a:gd name="connsiteX287" fmla="*/ 188699 w 210414"/>
              <a:gd name="connsiteY287" fmla="*/ 106692 h 154323"/>
              <a:gd name="connsiteX288" fmla="*/ 188230 w 210414"/>
              <a:gd name="connsiteY288" fmla="*/ 106092 h 154323"/>
              <a:gd name="connsiteX289" fmla="*/ 187343 w 210414"/>
              <a:gd name="connsiteY289" fmla="*/ 106405 h 154323"/>
              <a:gd name="connsiteX290" fmla="*/ 187109 w 210414"/>
              <a:gd name="connsiteY290" fmla="*/ 107605 h 154323"/>
              <a:gd name="connsiteX291" fmla="*/ 186874 w 210414"/>
              <a:gd name="connsiteY291" fmla="*/ 107892 h 154323"/>
              <a:gd name="connsiteX292" fmla="*/ 186431 w 210414"/>
              <a:gd name="connsiteY292" fmla="*/ 107892 h 154323"/>
              <a:gd name="connsiteX293" fmla="*/ 186196 w 210414"/>
              <a:gd name="connsiteY293" fmla="*/ 107892 h 154323"/>
              <a:gd name="connsiteX294" fmla="*/ 185310 w 210414"/>
              <a:gd name="connsiteY294" fmla="*/ 106692 h 154323"/>
              <a:gd name="connsiteX295" fmla="*/ 185076 w 210414"/>
              <a:gd name="connsiteY295" fmla="*/ 106692 h 154323"/>
              <a:gd name="connsiteX296" fmla="*/ 184398 w 210414"/>
              <a:gd name="connsiteY296" fmla="*/ 106692 h 154323"/>
              <a:gd name="connsiteX297" fmla="*/ 184189 w 210414"/>
              <a:gd name="connsiteY297" fmla="*/ 107292 h 154323"/>
              <a:gd name="connsiteX298" fmla="*/ 183720 w 210414"/>
              <a:gd name="connsiteY298" fmla="*/ 107005 h 154323"/>
              <a:gd name="connsiteX299" fmla="*/ 183511 w 210414"/>
              <a:gd name="connsiteY299" fmla="*/ 106692 h 154323"/>
              <a:gd name="connsiteX300" fmla="*/ 183042 w 210414"/>
              <a:gd name="connsiteY300" fmla="*/ 106405 h 154323"/>
              <a:gd name="connsiteX301" fmla="*/ 182156 w 210414"/>
              <a:gd name="connsiteY301" fmla="*/ 106092 h 154323"/>
              <a:gd name="connsiteX302" fmla="*/ 181478 w 210414"/>
              <a:gd name="connsiteY302" fmla="*/ 107005 h 154323"/>
              <a:gd name="connsiteX303" fmla="*/ 180800 w 210414"/>
              <a:gd name="connsiteY303" fmla="*/ 107292 h 154323"/>
              <a:gd name="connsiteX304" fmla="*/ 180331 w 210414"/>
              <a:gd name="connsiteY304" fmla="*/ 106692 h 154323"/>
              <a:gd name="connsiteX305" fmla="*/ 180123 w 210414"/>
              <a:gd name="connsiteY305" fmla="*/ 106405 h 154323"/>
              <a:gd name="connsiteX306" fmla="*/ 179445 w 210414"/>
              <a:gd name="connsiteY306" fmla="*/ 106092 h 154323"/>
              <a:gd name="connsiteX307" fmla="*/ 178533 w 210414"/>
              <a:gd name="connsiteY307" fmla="*/ 106405 h 154323"/>
              <a:gd name="connsiteX308" fmla="*/ 177855 w 210414"/>
              <a:gd name="connsiteY308" fmla="*/ 106692 h 154323"/>
              <a:gd name="connsiteX309" fmla="*/ 177646 w 210414"/>
              <a:gd name="connsiteY309" fmla="*/ 106692 h 154323"/>
              <a:gd name="connsiteX310" fmla="*/ 177177 w 210414"/>
              <a:gd name="connsiteY310" fmla="*/ 107005 h 154323"/>
              <a:gd name="connsiteX311" fmla="*/ 177412 w 210414"/>
              <a:gd name="connsiteY311" fmla="*/ 107605 h 154323"/>
              <a:gd name="connsiteX312" fmla="*/ 176734 w 210414"/>
              <a:gd name="connsiteY312" fmla="*/ 107892 h 154323"/>
              <a:gd name="connsiteX313" fmla="*/ 176499 w 210414"/>
              <a:gd name="connsiteY313" fmla="*/ 108492 h 154323"/>
              <a:gd name="connsiteX314" fmla="*/ 175822 w 210414"/>
              <a:gd name="connsiteY314" fmla="*/ 108492 h 154323"/>
              <a:gd name="connsiteX315" fmla="*/ 175379 w 210414"/>
              <a:gd name="connsiteY315" fmla="*/ 109092 h 154323"/>
              <a:gd name="connsiteX316" fmla="*/ 174023 w 210414"/>
              <a:gd name="connsiteY316" fmla="*/ 108805 h 154323"/>
              <a:gd name="connsiteX317" fmla="*/ 173814 w 210414"/>
              <a:gd name="connsiteY317" fmla="*/ 108805 h 154323"/>
              <a:gd name="connsiteX318" fmla="*/ 172903 w 210414"/>
              <a:gd name="connsiteY318" fmla="*/ 109092 h 154323"/>
              <a:gd name="connsiteX319" fmla="*/ 171781 w 210414"/>
              <a:gd name="connsiteY319" fmla="*/ 108492 h 154323"/>
              <a:gd name="connsiteX320" fmla="*/ 171312 w 210414"/>
              <a:gd name="connsiteY320" fmla="*/ 107292 h 154323"/>
              <a:gd name="connsiteX321" fmla="*/ 170634 w 210414"/>
              <a:gd name="connsiteY321" fmla="*/ 107005 h 154323"/>
              <a:gd name="connsiteX322" fmla="*/ 170426 w 210414"/>
              <a:gd name="connsiteY322" fmla="*/ 107005 h 154323"/>
              <a:gd name="connsiteX323" fmla="*/ 169983 w 210414"/>
              <a:gd name="connsiteY323" fmla="*/ 107605 h 154323"/>
              <a:gd name="connsiteX324" fmla="*/ 169983 w 210414"/>
              <a:gd name="connsiteY324" fmla="*/ 107892 h 154323"/>
              <a:gd name="connsiteX325" fmla="*/ 169514 w 210414"/>
              <a:gd name="connsiteY325" fmla="*/ 108492 h 154323"/>
              <a:gd name="connsiteX326" fmla="*/ 168627 w 210414"/>
              <a:gd name="connsiteY326" fmla="*/ 107605 h 154323"/>
              <a:gd name="connsiteX327" fmla="*/ 168627 w 210414"/>
              <a:gd name="connsiteY327" fmla="*/ 106405 h 154323"/>
              <a:gd name="connsiteX328" fmla="*/ 168158 w 210414"/>
              <a:gd name="connsiteY328" fmla="*/ 105805 h 154323"/>
              <a:gd name="connsiteX329" fmla="*/ 167480 w 210414"/>
              <a:gd name="connsiteY329" fmla="*/ 105492 h 154323"/>
              <a:gd name="connsiteX330" fmla="*/ 166803 w 210414"/>
              <a:gd name="connsiteY330" fmla="*/ 105492 h 154323"/>
              <a:gd name="connsiteX331" fmla="*/ 166594 w 210414"/>
              <a:gd name="connsiteY331" fmla="*/ 105805 h 154323"/>
              <a:gd name="connsiteX332" fmla="*/ 165682 w 210414"/>
              <a:gd name="connsiteY332" fmla="*/ 106692 h 154323"/>
              <a:gd name="connsiteX333" fmla="*/ 165473 w 210414"/>
              <a:gd name="connsiteY333" fmla="*/ 107005 h 154323"/>
              <a:gd name="connsiteX334" fmla="*/ 165473 w 210414"/>
              <a:gd name="connsiteY334" fmla="*/ 108205 h 154323"/>
              <a:gd name="connsiteX335" fmla="*/ 165238 w 210414"/>
              <a:gd name="connsiteY335" fmla="*/ 109092 h 154323"/>
              <a:gd name="connsiteX336" fmla="*/ 165682 w 210414"/>
              <a:gd name="connsiteY336" fmla="*/ 110605 h 154323"/>
              <a:gd name="connsiteX337" fmla="*/ 165238 w 210414"/>
              <a:gd name="connsiteY337" fmla="*/ 111205 h 154323"/>
              <a:gd name="connsiteX338" fmla="*/ 164795 w 210414"/>
              <a:gd name="connsiteY338" fmla="*/ 110918 h 154323"/>
              <a:gd name="connsiteX339" fmla="*/ 164326 w 210414"/>
              <a:gd name="connsiteY339" fmla="*/ 110292 h 154323"/>
              <a:gd name="connsiteX340" fmla="*/ 163440 w 210414"/>
              <a:gd name="connsiteY340" fmla="*/ 110005 h 154323"/>
              <a:gd name="connsiteX341" fmla="*/ 162971 w 210414"/>
              <a:gd name="connsiteY341" fmla="*/ 110005 h 154323"/>
              <a:gd name="connsiteX342" fmla="*/ 162971 w 210414"/>
              <a:gd name="connsiteY342" fmla="*/ 109405 h 154323"/>
              <a:gd name="connsiteX343" fmla="*/ 162971 w 210414"/>
              <a:gd name="connsiteY343" fmla="*/ 109092 h 154323"/>
              <a:gd name="connsiteX344" fmla="*/ 162293 w 210414"/>
              <a:gd name="connsiteY344" fmla="*/ 109405 h 154323"/>
              <a:gd name="connsiteX345" fmla="*/ 161849 w 210414"/>
              <a:gd name="connsiteY345" fmla="*/ 108805 h 154323"/>
              <a:gd name="connsiteX346" fmla="*/ 161406 w 210414"/>
              <a:gd name="connsiteY346" fmla="*/ 109092 h 154323"/>
              <a:gd name="connsiteX347" fmla="*/ 160937 w 210414"/>
              <a:gd name="connsiteY347" fmla="*/ 109405 h 154323"/>
              <a:gd name="connsiteX348" fmla="*/ 160495 w 210414"/>
              <a:gd name="connsiteY348" fmla="*/ 109092 h 154323"/>
              <a:gd name="connsiteX349" fmla="*/ 160286 w 210414"/>
              <a:gd name="connsiteY349" fmla="*/ 109092 h 154323"/>
              <a:gd name="connsiteX350" fmla="*/ 160051 w 210414"/>
              <a:gd name="connsiteY350" fmla="*/ 109092 h 154323"/>
              <a:gd name="connsiteX351" fmla="*/ 160286 w 210414"/>
              <a:gd name="connsiteY351" fmla="*/ 109692 h 154323"/>
              <a:gd name="connsiteX352" fmla="*/ 160286 w 210414"/>
              <a:gd name="connsiteY352" fmla="*/ 110292 h 154323"/>
              <a:gd name="connsiteX353" fmla="*/ 159139 w 210414"/>
              <a:gd name="connsiteY353" fmla="*/ 111518 h 154323"/>
              <a:gd name="connsiteX354" fmla="*/ 158252 w 210414"/>
              <a:gd name="connsiteY354" fmla="*/ 111205 h 154323"/>
              <a:gd name="connsiteX355" fmla="*/ 157340 w 210414"/>
              <a:gd name="connsiteY355" fmla="*/ 111205 h 154323"/>
              <a:gd name="connsiteX356" fmla="*/ 157106 w 210414"/>
              <a:gd name="connsiteY356" fmla="*/ 111518 h 154323"/>
              <a:gd name="connsiteX357" fmla="*/ 156662 w 210414"/>
              <a:gd name="connsiteY357" fmla="*/ 111805 h 154323"/>
              <a:gd name="connsiteX358" fmla="*/ 155098 w 210414"/>
              <a:gd name="connsiteY358" fmla="*/ 112118 h 154323"/>
              <a:gd name="connsiteX359" fmla="*/ 153065 w 210414"/>
              <a:gd name="connsiteY359" fmla="*/ 112118 h 154323"/>
              <a:gd name="connsiteX360" fmla="*/ 151918 w 210414"/>
              <a:gd name="connsiteY360" fmla="*/ 112118 h 154323"/>
              <a:gd name="connsiteX361" fmla="*/ 151710 w 210414"/>
              <a:gd name="connsiteY361" fmla="*/ 112118 h 154323"/>
              <a:gd name="connsiteX362" fmla="*/ 151710 w 210414"/>
              <a:gd name="connsiteY362" fmla="*/ 111805 h 154323"/>
              <a:gd name="connsiteX363" fmla="*/ 151241 w 210414"/>
              <a:gd name="connsiteY363" fmla="*/ 111518 h 154323"/>
              <a:gd name="connsiteX364" fmla="*/ 150354 w 210414"/>
              <a:gd name="connsiteY364" fmla="*/ 109405 h 154323"/>
              <a:gd name="connsiteX365" fmla="*/ 149911 w 210414"/>
              <a:gd name="connsiteY365" fmla="*/ 107292 h 154323"/>
              <a:gd name="connsiteX366" fmla="*/ 149676 w 210414"/>
              <a:gd name="connsiteY366" fmla="*/ 107292 h 154323"/>
              <a:gd name="connsiteX367" fmla="*/ 149442 w 210414"/>
              <a:gd name="connsiteY367" fmla="*/ 107292 h 154323"/>
              <a:gd name="connsiteX368" fmla="*/ 148764 w 210414"/>
              <a:gd name="connsiteY368" fmla="*/ 109092 h 154323"/>
              <a:gd name="connsiteX369" fmla="*/ 148764 w 210414"/>
              <a:gd name="connsiteY369" fmla="*/ 110292 h 154323"/>
              <a:gd name="connsiteX370" fmla="*/ 149676 w 210414"/>
              <a:gd name="connsiteY370" fmla="*/ 111205 h 154323"/>
              <a:gd name="connsiteX371" fmla="*/ 149676 w 210414"/>
              <a:gd name="connsiteY371" fmla="*/ 111805 h 154323"/>
              <a:gd name="connsiteX372" fmla="*/ 149911 w 210414"/>
              <a:gd name="connsiteY372" fmla="*/ 112405 h 154323"/>
              <a:gd name="connsiteX373" fmla="*/ 150119 w 210414"/>
              <a:gd name="connsiteY373" fmla="*/ 113005 h 154323"/>
              <a:gd name="connsiteX374" fmla="*/ 150354 w 210414"/>
              <a:gd name="connsiteY374" fmla="*/ 113605 h 154323"/>
              <a:gd name="connsiteX375" fmla="*/ 149676 w 210414"/>
              <a:gd name="connsiteY375" fmla="*/ 113318 h 154323"/>
              <a:gd name="connsiteX376" fmla="*/ 148556 w 210414"/>
              <a:gd name="connsiteY376" fmla="*/ 113605 h 154323"/>
              <a:gd name="connsiteX377" fmla="*/ 148321 w 210414"/>
              <a:gd name="connsiteY377" fmla="*/ 113605 h 154323"/>
              <a:gd name="connsiteX378" fmla="*/ 147878 w 210414"/>
              <a:gd name="connsiteY378" fmla="*/ 113918 h 154323"/>
              <a:gd name="connsiteX379" fmla="*/ 147643 w 210414"/>
              <a:gd name="connsiteY379" fmla="*/ 114205 h 154323"/>
              <a:gd name="connsiteX380" fmla="*/ 146287 w 210414"/>
              <a:gd name="connsiteY380" fmla="*/ 114205 h 154323"/>
              <a:gd name="connsiteX381" fmla="*/ 145610 w 210414"/>
              <a:gd name="connsiteY381" fmla="*/ 114518 h 154323"/>
              <a:gd name="connsiteX382" fmla="*/ 145167 w 210414"/>
              <a:gd name="connsiteY382" fmla="*/ 113918 h 154323"/>
              <a:gd name="connsiteX383" fmla="*/ 144724 w 210414"/>
              <a:gd name="connsiteY383" fmla="*/ 113005 h 154323"/>
              <a:gd name="connsiteX384" fmla="*/ 144254 w 210414"/>
              <a:gd name="connsiteY384" fmla="*/ 112118 h 154323"/>
              <a:gd name="connsiteX385" fmla="*/ 143368 w 210414"/>
              <a:gd name="connsiteY385" fmla="*/ 112405 h 154323"/>
              <a:gd name="connsiteX386" fmla="*/ 142221 w 210414"/>
              <a:gd name="connsiteY386" fmla="*/ 112118 h 154323"/>
              <a:gd name="connsiteX387" fmla="*/ 141778 w 210414"/>
              <a:gd name="connsiteY387" fmla="*/ 112718 h 154323"/>
              <a:gd name="connsiteX388" fmla="*/ 141335 w 210414"/>
              <a:gd name="connsiteY388" fmla="*/ 112718 h 154323"/>
              <a:gd name="connsiteX389" fmla="*/ 140657 w 210414"/>
              <a:gd name="connsiteY389" fmla="*/ 112405 h 154323"/>
              <a:gd name="connsiteX390" fmla="*/ 139979 w 210414"/>
              <a:gd name="connsiteY390" fmla="*/ 112118 h 154323"/>
              <a:gd name="connsiteX391" fmla="*/ 138389 w 210414"/>
              <a:gd name="connsiteY391" fmla="*/ 112118 h 154323"/>
              <a:gd name="connsiteX392" fmla="*/ 137268 w 210414"/>
              <a:gd name="connsiteY392" fmla="*/ 112718 h 154323"/>
              <a:gd name="connsiteX393" fmla="*/ 136591 w 210414"/>
              <a:gd name="connsiteY393" fmla="*/ 113605 h 154323"/>
              <a:gd name="connsiteX394" fmla="*/ 136356 w 210414"/>
              <a:gd name="connsiteY394" fmla="*/ 113318 h 154323"/>
              <a:gd name="connsiteX395" fmla="*/ 136148 w 210414"/>
              <a:gd name="connsiteY395" fmla="*/ 113318 h 154323"/>
              <a:gd name="connsiteX396" fmla="*/ 134792 w 210414"/>
              <a:gd name="connsiteY396" fmla="*/ 113318 h 154323"/>
              <a:gd name="connsiteX397" fmla="*/ 133202 w 210414"/>
              <a:gd name="connsiteY397" fmla="*/ 113918 h 154323"/>
              <a:gd name="connsiteX398" fmla="*/ 132524 w 210414"/>
              <a:gd name="connsiteY398" fmla="*/ 114805 h 154323"/>
              <a:gd name="connsiteX399" fmla="*/ 132524 w 210414"/>
              <a:gd name="connsiteY399" fmla="*/ 115118 h 154323"/>
              <a:gd name="connsiteX400" fmla="*/ 132081 w 210414"/>
              <a:gd name="connsiteY400" fmla="*/ 115118 h 154323"/>
              <a:gd name="connsiteX401" fmla="*/ 131638 w 210414"/>
              <a:gd name="connsiteY401" fmla="*/ 115118 h 154323"/>
              <a:gd name="connsiteX402" fmla="*/ 131195 w 210414"/>
              <a:gd name="connsiteY402" fmla="*/ 115118 h 154323"/>
              <a:gd name="connsiteX403" fmla="*/ 130960 w 210414"/>
              <a:gd name="connsiteY403" fmla="*/ 113918 h 154323"/>
              <a:gd name="connsiteX404" fmla="*/ 130048 w 210414"/>
              <a:gd name="connsiteY404" fmla="*/ 114205 h 154323"/>
              <a:gd name="connsiteX405" fmla="*/ 129605 w 210414"/>
              <a:gd name="connsiteY405" fmla="*/ 114518 h 154323"/>
              <a:gd name="connsiteX406" fmla="*/ 129370 w 210414"/>
              <a:gd name="connsiteY406" fmla="*/ 115118 h 154323"/>
              <a:gd name="connsiteX407" fmla="*/ 129370 w 210414"/>
              <a:gd name="connsiteY407" fmla="*/ 115405 h 154323"/>
              <a:gd name="connsiteX408" fmla="*/ 129162 w 210414"/>
              <a:gd name="connsiteY408" fmla="*/ 116005 h 154323"/>
              <a:gd name="connsiteX409" fmla="*/ 128484 w 210414"/>
              <a:gd name="connsiteY409" fmla="*/ 116318 h 154323"/>
              <a:gd name="connsiteX410" fmla="*/ 128249 w 210414"/>
              <a:gd name="connsiteY410" fmla="*/ 116005 h 154323"/>
              <a:gd name="connsiteX411" fmla="*/ 125538 w 210414"/>
              <a:gd name="connsiteY411" fmla="*/ 113605 h 154323"/>
              <a:gd name="connsiteX412" fmla="*/ 124183 w 210414"/>
              <a:gd name="connsiteY412" fmla="*/ 113005 h 154323"/>
              <a:gd name="connsiteX413" fmla="*/ 123974 w 210414"/>
              <a:gd name="connsiteY413" fmla="*/ 113005 h 154323"/>
              <a:gd name="connsiteX414" fmla="*/ 123297 w 210414"/>
              <a:gd name="connsiteY414" fmla="*/ 113318 h 154323"/>
              <a:gd name="connsiteX415" fmla="*/ 122619 w 210414"/>
              <a:gd name="connsiteY415" fmla="*/ 113605 h 154323"/>
              <a:gd name="connsiteX416" fmla="*/ 122149 w 210414"/>
              <a:gd name="connsiteY416" fmla="*/ 113318 h 154323"/>
              <a:gd name="connsiteX417" fmla="*/ 121941 w 210414"/>
              <a:gd name="connsiteY417" fmla="*/ 113318 h 154323"/>
              <a:gd name="connsiteX418" fmla="*/ 121498 w 210414"/>
              <a:gd name="connsiteY418" fmla="*/ 113318 h 154323"/>
              <a:gd name="connsiteX419" fmla="*/ 121263 w 210414"/>
              <a:gd name="connsiteY419" fmla="*/ 113318 h 154323"/>
              <a:gd name="connsiteX420" fmla="*/ 120586 w 210414"/>
              <a:gd name="connsiteY420" fmla="*/ 113005 h 154323"/>
              <a:gd name="connsiteX421" fmla="*/ 120351 w 210414"/>
              <a:gd name="connsiteY421" fmla="*/ 113005 h 154323"/>
              <a:gd name="connsiteX422" fmla="*/ 118995 w 210414"/>
              <a:gd name="connsiteY422" fmla="*/ 113318 h 154323"/>
              <a:gd name="connsiteX423" fmla="*/ 117874 w 210414"/>
              <a:gd name="connsiteY423" fmla="*/ 113605 h 154323"/>
              <a:gd name="connsiteX424" fmla="*/ 116519 w 210414"/>
              <a:gd name="connsiteY424" fmla="*/ 113918 h 154323"/>
              <a:gd name="connsiteX425" fmla="*/ 116076 w 210414"/>
              <a:gd name="connsiteY425" fmla="*/ 113918 h 154323"/>
              <a:gd name="connsiteX426" fmla="*/ 115841 w 210414"/>
              <a:gd name="connsiteY426" fmla="*/ 113605 h 154323"/>
              <a:gd name="connsiteX427" fmla="*/ 115632 w 210414"/>
              <a:gd name="connsiteY427" fmla="*/ 113605 h 154323"/>
              <a:gd name="connsiteX428" fmla="*/ 115163 w 210414"/>
              <a:gd name="connsiteY428" fmla="*/ 113318 h 154323"/>
              <a:gd name="connsiteX429" fmla="*/ 114955 w 210414"/>
              <a:gd name="connsiteY429" fmla="*/ 113918 h 154323"/>
              <a:gd name="connsiteX430" fmla="*/ 114486 w 210414"/>
              <a:gd name="connsiteY430" fmla="*/ 113605 h 154323"/>
              <a:gd name="connsiteX431" fmla="*/ 114277 w 210414"/>
              <a:gd name="connsiteY431" fmla="*/ 113918 h 154323"/>
              <a:gd name="connsiteX432" fmla="*/ 113808 w 210414"/>
              <a:gd name="connsiteY432" fmla="*/ 114518 h 154323"/>
              <a:gd name="connsiteX433" fmla="*/ 114043 w 210414"/>
              <a:gd name="connsiteY433" fmla="*/ 115118 h 154323"/>
              <a:gd name="connsiteX434" fmla="*/ 114043 w 210414"/>
              <a:gd name="connsiteY434" fmla="*/ 115405 h 154323"/>
              <a:gd name="connsiteX435" fmla="*/ 113365 w 210414"/>
              <a:gd name="connsiteY435" fmla="*/ 115118 h 154323"/>
              <a:gd name="connsiteX436" fmla="*/ 113130 w 210414"/>
              <a:gd name="connsiteY436" fmla="*/ 115118 h 154323"/>
              <a:gd name="connsiteX437" fmla="*/ 113130 w 210414"/>
              <a:gd name="connsiteY437" fmla="*/ 115405 h 154323"/>
              <a:gd name="connsiteX438" fmla="*/ 113130 w 210414"/>
              <a:gd name="connsiteY438" fmla="*/ 115718 h 154323"/>
              <a:gd name="connsiteX439" fmla="*/ 113130 w 210414"/>
              <a:gd name="connsiteY439" fmla="*/ 116005 h 154323"/>
              <a:gd name="connsiteX440" fmla="*/ 112687 w 210414"/>
              <a:gd name="connsiteY440" fmla="*/ 116605 h 154323"/>
              <a:gd name="connsiteX441" fmla="*/ 112244 w 210414"/>
              <a:gd name="connsiteY441" fmla="*/ 116918 h 154323"/>
              <a:gd name="connsiteX442" fmla="*/ 112009 w 210414"/>
              <a:gd name="connsiteY442" fmla="*/ 116918 h 154323"/>
              <a:gd name="connsiteX443" fmla="*/ 111332 w 210414"/>
              <a:gd name="connsiteY443" fmla="*/ 116918 h 154323"/>
              <a:gd name="connsiteX444" fmla="*/ 110445 w 210414"/>
              <a:gd name="connsiteY444" fmla="*/ 116918 h 154323"/>
              <a:gd name="connsiteX445" fmla="*/ 109976 w 210414"/>
              <a:gd name="connsiteY445" fmla="*/ 116318 h 154323"/>
              <a:gd name="connsiteX446" fmla="*/ 110445 w 210414"/>
              <a:gd name="connsiteY446" fmla="*/ 116005 h 154323"/>
              <a:gd name="connsiteX447" fmla="*/ 111332 w 210414"/>
              <a:gd name="connsiteY447" fmla="*/ 115405 h 154323"/>
              <a:gd name="connsiteX448" fmla="*/ 110889 w 210414"/>
              <a:gd name="connsiteY448" fmla="*/ 114805 h 154323"/>
              <a:gd name="connsiteX449" fmla="*/ 109533 w 210414"/>
              <a:gd name="connsiteY449" fmla="*/ 115405 h 154323"/>
              <a:gd name="connsiteX450" fmla="*/ 109976 w 210414"/>
              <a:gd name="connsiteY450" fmla="*/ 114805 h 154323"/>
              <a:gd name="connsiteX451" fmla="*/ 109976 w 210414"/>
              <a:gd name="connsiteY451" fmla="*/ 114518 h 154323"/>
              <a:gd name="connsiteX452" fmla="*/ 109767 w 210414"/>
              <a:gd name="connsiteY452" fmla="*/ 114205 h 154323"/>
              <a:gd name="connsiteX453" fmla="*/ 109298 w 210414"/>
              <a:gd name="connsiteY453" fmla="*/ 114805 h 154323"/>
              <a:gd name="connsiteX454" fmla="*/ 107943 w 210414"/>
              <a:gd name="connsiteY454" fmla="*/ 115405 h 154323"/>
              <a:gd name="connsiteX455" fmla="*/ 107500 w 210414"/>
              <a:gd name="connsiteY455" fmla="*/ 115118 h 154323"/>
              <a:gd name="connsiteX456" fmla="*/ 107735 w 210414"/>
              <a:gd name="connsiteY456" fmla="*/ 114518 h 154323"/>
              <a:gd name="connsiteX457" fmla="*/ 107500 w 210414"/>
              <a:gd name="connsiteY457" fmla="*/ 114518 h 154323"/>
              <a:gd name="connsiteX458" fmla="*/ 107057 w 210414"/>
              <a:gd name="connsiteY458" fmla="*/ 114518 h 154323"/>
              <a:gd name="connsiteX459" fmla="*/ 105935 w 210414"/>
              <a:gd name="connsiteY459" fmla="*/ 115118 h 154323"/>
              <a:gd name="connsiteX460" fmla="*/ 105935 w 210414"/>
              <a:gd name="connsiteY460" fmla="*/ 114518 h 154323"/>
              <a:gd name="connsiteX461" fmla="*/ 105935 w 210414"/>
              <a:gd name="connsiteY461" fmla="*/ 113918 h 154323"/>
              <a:gd name="connsiteX462" fmla="*/ 105701 w 210414"/>
              <a:gd name="connsiteY462" fmla="*/ 113918 h 154323"/>
              <a:gd name="connsiteX463" fmla="*/ 105258 w 210414"/>
              <a:gd name="connsiteY463" fmla="*/ 113918 h 154323"/>
              <a:gd name="connsiteX464" fmla="*/ 103668 w 210414"/>
              <a:gd name="connsiteY464" fmla="*/ 114205 h 154323"/>
              <a:gd name="connsiteX465" fmla="*/ 103224 w 210414"/>
              <a:gd name="connsiteY465" fmla="*/ 113918 h 154323"/>
              <a:gd name="connsiteX466" fmla="*/ 102312 w 210414"/>
              <a:gd name="connsiteY466" fmla="*/ 114205 h 154323"/>
              <a:gd name="connsiteX467" fmla="*/ 102104 w 210414"/>
              <a:gd name="connsiteY467" fmla="*/ 114205 h 154323"/>
              <a:gd name="connsiteX468" fmla="*/ 101635 w 210414"/>
              <a:gd name="connsiteY468" fmla="*/ 114805 h 154323"/>
              <a:gd name="connsiteX469" fmla="*/ 100748 w 210414"/>
              <a:gd name="connsiteY469" fmla="*/ 115118 h 154323"/>
              <a:gd name="connsiteX470" fmla="*/ 100070 w 210414"/>
              <a:gd name="connsiteY470" fmla="*/ 115405 h 154323"/>
              <a:gd name="connsiteX471" fmla="*/ 100070 w 210414"/>
              <a:gd name="connsiteY471" fmla="*/ 115718 h 154323"/>
              <a:gd name="connsiteX472" fmla="*/ 99393 w 210414"/>
              <a:gd name="connsiteY472" fmla="*/ 116318 h 154323"/>
              <a:gd name="connsiteX473" fmla="*/ 98715 w 210414"/>
              <a:gd name="connsiteY473" fmla="*/ 116318 h 154323"/>
              <a:gd name="connsiteX474" fmla="*/ 98715 w 210414"/>
              <a:gd name="connsiteY474" fmla="*/ 115718 h 154323"/>
              <a:gd name="connsiteX475" fmla="*/ 98246 w 210414"/>
              <a:gd name="connsiteY475" fmla="*/ 115405 h 154323"/>
              <a:gd name="connsiteX476" fmla="*/ 98246 w 210414"/>
              <a:gd name="connsiteY476" fmla="*/ 114805 h 154323"/>
              <a:gd name="connsiteX477" fmla="*/ 97803 w 210414"/>
              <a:gd name="connsiteY477" fmla="*/ 114205 h 154323"/>
              <a:gd name="connsiteX478" fmla="*/ 97359 w 210414"/>
              <a:gd name="connsiteY478" fmla="*/ 114805 h 154323"/>
              <a:gd name="connsiteX479" fmla="*/ 97125 w 210414"/>
              <a:gd name="connsiteY479" fmla="*/ 115405 h 154323"/>
              <a:gd name="connsiteX480" fmla="*/ 96916 w 210414"/>
              <a:gd name="connsiteY480" fmla="*/ 116318 h 154323"/>
              <a:gd name="connsiteX481" fmla="*/ 96239 w 210414"/>
              <a:gd name="connsiteY481" fmla="*/ 116005 h 154323"/>
              <a:gd name="connsiteX482" fmla="*/ 96239 w 210414"/>
              <a:gd name="connsiteY482" fmla="*/ 115118 h 154323"/>
              <a:gd name="connsiteX483" fmla="*/ 95561 w 210414"/>
              <a:gd name="connsiteY483" fmla="*/ 115118 h 154323"/>
              <a:gd name="connsiteX484" fmla="*/ 95327 w 210414"/>
              <a:gd name="connsiteY484" fmla="*/ 115405 h 154323"/>
              <a:gd name="connsiteX485" fmla="*/ 95092 w 210414"/>
              <a:gd name="connsiteY485" fmla="*/ 116318 h 154323"/>
              <a:gd name="connsiteX486" fmla="*/ 94883 w 210414"/>
              <a:gd name="connsiteY486" fmla="*/ 116605 h 154323"/>
              <a:gd name="connsiteX487" fmla="*/ 94205 w 210414"/>
              <a:gd name="connsiteY487" fmla="*/ 116918 h 154323"/>
              <a:gd name="connsiteX488" fmla="*/ 93971 w 210414"/>
              <a:gd name="connsiteY488" fmla="*/ 116918 h 154323"/>
              <a:gd name="connsiteX489" fmla="*/ 91938 w 210414"/>
              <a:gd name="connsiteY489" fmla="*/ 117205 h 154323"/>
              <a:gd name="connsiteX490" fmla="*/ 90373 w 210414"/>
              <a:gd name="connsiteY490" fmla="*/ 117205 h 154323"/>
              <a:gd name="connsiteX491" fmla="*/ 89904 w 210414"/>
              <a:gd name="connsiteY491" fmla="*/ 116918 h 154323"/>
              <a:gd name="connsiteX492" fmla="*/ 89904 w 210414"/>
              <a:gd name="connsiteY492" fmla="*/ 116605 h 154323"/>
              <a:gd name="connsiteX493" fmla="*/ 89696 w 210414"/>
              <a:gd name="connsiteY493" fmla="*/ 116605 h 154323"/>
              <a:gd name="connsiteX494" fmla="*/ 89462 w 210414"/>
              <a:gd name="connsiteY494" fmla="*/ 116605 h 154323"/>
              <a:gd name="connsiteX495" fmla="*/ 89462 w 210414"/>
              <a:gd name="connsiteY495" fmla="*/ 116318 h 154323"/>
              <a:gd name="connsiteX496" fmla="*/ 89462 w 210414"/>
              <a:gd name="connsiteY496" fmla="*/ 115718 h 154323"/>
              <a:gd name="connsiteX497" fmla="*/ 89696 w 210414"/>
              <a:gd name="connsiteY497" fmla="*/ 115718 h 154323"/>
              <a:gd name="connsiteX498" fmla="*/ 89904 w 210414"/>
              <a:gd name="connsiteY498" fmla="*/ 115405 h 154323"/>
              <a:gd name="connsiteX499" fmla="*/ 90139 w 210414"/>
              <a:gd name="connsiteY499" fmla="*/ 115405 h 154323"/>
              <a:gd name="connsiteX500" fmla="*/ 90373 w 210414"/>
              <a:gd name="connsiteY500" fmla="*/ 115405 h 154323"/>
              <a:gd name="connsiteX501" fmla="*/ 90582 w 210414"/>
              <a:gd name="connsiteY501" fmla="*/ 114805 h 154323"/>
              <a:gd name="connsiteX502" fmla="*/ 90373 w 210414"/>
              <a:gd name="connsiteY502" fmla="*/ 114205 h 154323"/>
              <a:gd name="connsiteX503" fmla="*/ 90139 w 210414"/>
              <a:gd name="connsiteY503" fmla="*/ 114205 h 154323"/>
              <a:gd name="connsiteX504" fmla="*/ 90139 w 210414"/>
              <a:gd name="connsiteY504" fmla="*/ 113918 h 154323"/>
              <a:gd name="connsiteX505" fmla="*/ 89227 w 210414"/>
              <a:gd name="connsiteY505" fmla="*/ 113318 h 154323"/>
              <a:gd name="connsiteX506" fmla="*/ 89227 w 210414"/>
              <a:gd name="connsiteY506" fmla="*/ 113005 h 154323"/>
              <a:gd name="connsiteX507" fmla="*/ 89462 w 210414"/>
              <a:gd name="connsiteY507" fmla="*/ 112405 h 154323"/>
              <a:gd name="connsiteX508" fmla="*/ 89462 w 210414"/>
              <a:gd name="connsiteY508" fmla="*/ 112118 h 154323"/>
              <a:gd name="connsiteX509" fmla="*/ 89227 w 210414"/>
              <a:gd name="connsiteY509" fmla="*/ 111518 h 154323"/>
              <a:gd name="connsiteX510" fmla="*/ 89227 w 210414"/>
              <a:gd name="connsiteY510" fmla="*/ 110005 h 154323"/>
              <a:gd name="connsiteX511" fmla="*/ 89018 w 210414"/>
              <a:gd name="connsiteY511" fmla="*/ 109692 h 154323"/>
              <a:gd name="connsiteX512" fmla="*/ 89018 w 210414"/>
              <a:gd name="connsiteY512" fmla="*/ 109405 h 154323"/>
              <a:gd name="connsiteX513" fmla="*/ 88340 w 210414"/>
              <a:gd name="connsiteY513" fmla="*/ 109405 h 154323"/>
              <a:gd name="connsiteX514" fmla="*/ 87428 w 210414"/>
              <a:gd name="connsiteY514" fmla="*/ 110605 h 154323"/>
              <a:gd name="connsiteX515" fmla="*/ 87219 w 210414"/>
              <a:gd name="connsiteY515" fmla="*/ 111205 h 154323"/>
              <a:gd name="connsiteX516" fmla="*/ 86985 w 210414"/>
              <a:gd name="connsiteY516" fmla="*/ 111518 h 154323"/>
              <a:gd name="connsiteX517" fmla="*/ 86542 w 210414"/>
              <a:gd name="connsiteY517" fmla="*/ 111805 h 154323"/>
              <a:gd name="connsiteX518" fmla="*/ 86307 w 210414"/>
              <a:gd name="connsiteY518" fmla="*/ 111805 h 154323"/>
              <a:gd name="connsiteX519" fmla="*/ 86307 w 210414"/>
              <a:gd name="connsiteY519" fmla="*/ 111518 h 154323"/>
              <a:gd name="connsiteX520" fmla="*/ 85864 w 210414"/>
              <a:gd name="connsiteY520" fmla="*/ 111518 h 154323"/>
              <a:gd name="connsiteX521" fmla="*/ 85629 w 210414"/>
              <a:gd name="connsiteY521" fmla="*/ 111805 h 154323"/>
              <a:gd name="connsiteX522" fmla="*/ 85629 w 210414"/>
              <a:gd name="connsiteY522" fmla="*/ 112118 h 154323"/>
              <a:gd name="connsiteX523" fmla="*/ 85864 w 210414"/>
              <a:gd name="connsiteY523" fmla="*/ 112405 h 154323"/>
              <a:gd name="connsiteX524" fmla="*/ 85864 w 210414"/>
              <a:gd name="connsiteY524" fmla="*/ 113005 h 154323"/>
              <a:gd name="connsiteX525" fmla="*/ 86073 w 210414"/>
              <a:gd name="connsiteY525" fmla="*/ 113005 h 154323"/>
              <a:gd name="connsiteX526" fmla="*/ 86307 w 210414"/>
              <a:gd name="connsiteY526" fmla="*/ 113318 h 154323"/>
              <a:gd name="connsiteX527" fmla="*/ 86542 w 210414"/>
              <a:gd name="connsiteY527" fmla="*/ 113318 h 154323"/>
              <a:gd name="connsiteX528" fmla="*/ 86542 w 210414"/>
              <a:gd name="connsiteY528" fmla="*/ 113605 h 154323"/>
              <a:gd name="connsiteX529" fmla="*/ 86542 w 210414"/>
              <a:gd name="connsiteY529" fmla="*/ 113918 h 154323"/>
              <a:gd name="connsiteX530" fmla="*/ 86542 w 210414"/>
              <a:gd name="connsiteY530" fmla="*/ 113605 h 154323"/>
              <a:gd name="connsiteX531" fmla="*/ 86750 w 210414"/>
              <a:gd name="connsiteY531" fmla="*/ 113918 h 154323"/>
              <a:gd name="connsiteX532" fmla="*/ 86542 w 210414"/>
              <a:gd name="connsiteY532" fmla="*/ 113918 h 154323"/>
              <a:gd name="connsiteX533" fmla="*/ 86542 w 210414"/>
              <a:gd name="connsiteY533" fmla="*/ 114205 h 154323"/>
              <a:gd name="connsiteX534" fmla="*/ 86542 w 210414"/>
              <a:gd name="connsiteY534" fmla="*/ 114518 h 154323"/>
              <a:gd name="connsiteX535" fmla="*/ 85864 w 210414"/>
              <a:gd name="connsiteY535" fmla="*/ 114805 h 154323"/>
              <a:gd name="connsiteX536" fmla="*/ 85629 w 210414"/>
              <a:gd name="connsiteY536" fmla="*/ 114805 h 154323"/>
              <a:gd name="connsiteX537" fmla="*/ 85186 w 210414"/>
              <a:gd name="connsiteY537" fmla="*/ 115118 h 154323"/>
              <a:gd name="connsiteX538" fmla="*/ 84039 w 210414"/>
              <a:gd name="connsiteY538" fmla="*/ 115405 h 154323"/>
              <a:gd name="connsiteX539" fmla="*/ 83831 w 210414"/>
              <a:gd name="connsiteY539" fmla="*/ 115718 h 154323"/>
              <a:gd name="connsiteX540" fmla="*/ 83596 w 210414"/>
              <a:gd name="connsiteY540" fmla="*/ 115718 h 154323"/>
              <a:gd name="connsiteX541" fmla="*/ 83362 w 210414"/>
              <a:gd name="connsiteY541" fmla="*/ 116005 h 154323"/>
              <a:gd name="connsiteX542" fmla="*/ 83153 w 210414"/>
              <a:gd name="connsiteY542" fmla="*/ 116005 h 154323"/>
              <a:gd name="connsiteX543" fmla="*/ 82919 w 210414"/>
              <a:gd name="connsiteY543" fmla="*/ 116605 h 154323"/>
              <a:gd name="connsiteX544" fmla="*/ 82475 w 210414"/>
              <a:gd name="connsiteY544" fmla="*/ 116918 h 154323"/>
              <a:gd name="connsiteX545" fmla="*/ 82475 w 210414"/>
              <a:gd name="connsiteY545" fmla="*/ 117205 h 154323"/>
              <a:gd name="connsiteX546" fmla="*/ 82241 w 210414"/>
              <a:gd name="connsiteY546" fmla="*/ 117205 h 154323"/>
              <a:gd name="connsiteX547" fmla="*/ 82241 w 210414"/>
              <a:gd name="connsiteY547" fmla="*/ 117518 h 154323"/>
              <a:gd name="connsiteX548" fmla="*/ 82241 w 210414"/>
              <a:gd name="connsiteY548" fmla="*/ 117805 h 154323"/>
              <a:gd name="connsiteX549" fmla="*/ 82032 w 210414"/>
              <a:gd name="connsiteY549" fmla="*/ 118118 h 154323"/>
              <a:gd name="connsiteX550" fmla="*/ 81797 w 210414"/>
              <a:gd name="connsiteY550" fmla="*/ 118405 h 154323"/>
              <a:gd name="connsiteX551" fmla="*/ 81354 w 210414"/>
              <a:gd name="connsiteY551" fmla="*/ 118718 h 154323"/>
              <a:gd name="connsiteX552" fmla="*/ 81120 w 210414"/>
              <a:gd name="connsiteY552" fmla="*/ 118405 h 154323"/>
              <a:gd name="connsiteX553" fmla="*/ 80885 w 210414"/>
              <a:gd name="connsiteY553" fmla="*/ 118405 h 154323"/>
              <a:gd name="connsiteX554" fmla="*/ 80677 w 210414"/>
              <a:gd name="connsiteY554" fmla="*/ 118118 h 154323"/>
              <a:gd name="connsiteX555" fmla="*/ 80442 w 210414"/>
              <a:gd name="connsiteY555" fmla="*/ 118405 h 154323"/>
              <a:gd name="connsiteX556" fmla="*/ 80442 w 210414"/>
              <a:gd name="connsiteY556" fmla="*/ 118718 h 154323"/>
              <a:gd name="connsiteX557" fmla="*/ 80442 w 210414"/>
              <a:gd name="connsiteY557" fmla="*/ 119005 h 154323"/>
              <a:gd name="connsiteX558" fmla="*/ 79999 w 210414"/>
              <a:gd name="connsiteY558" fmla="*/ 119605 h 154323"/>
              <a:gd name="connsiteX559" fmla="*/ 79764 w 210414"/>
              <a:gd name="connsiteY559" fmla="*/ 119918 h 154323"/>
              <a:gd name="connsiteX560" fmla="*/ 79321 w 210414"/>
              <a:gd name="connsiteY560" fmla="*/ 120205 h 154323"/>
              <a:gd name="connsiteX561" fmla="*/ 78852 w 210414"/>
              <a:gd name="connsiteY561" fmla="*/ 120205 h 154323"/>
              <a:gd name="connsiteX562" fmla="*/ 78643 w 210414"/>
              <a:gd name="connsiteY562" fmla="*/ 120205 h 154323"/>
              <a:gd name="connsiteX563" fmla="*/ 78643 w 210414"/>
              <a:gd name="connsiteY563" fmla="*/ 120518 h 154323"/>
              <a:gd name="connsiteX564" fmla="*/ 78409 w 210414"/>
              <a:gd name="connsiteY564" fmla="*/ 121118 h 154323"/>
              <a:gd name="connsiteX565" fmla="*/ 78174 w 210414"/>
              <a:gd name="connsiteY565" fmla="*/ 122004 h 154323"/>
              <a:gd name="connsiteX566" fmla="*/ 77965 w 210414"/>
              <a:gd name="connsiteY566" fmla="*/ 122004 h 154323"/>
              <a:gd name="connsiteX567" fmla="*/ 77731 w 210414"/>
              <a:gd name="connsiteY567" fmla="*/ 122604 h 154323"/>
              <a:gd name="connsiteX568" fmla="*/ 77523 w 210414"/>
              <a:gd name="connsiteY568" fmla="*/ 122604 h 154323"/>
              <a:gd name="connsiteX569" fmla="*/ 76845 w 210414"/>
              <a:gd name="connsiteY569" fmla="*/ 122917 h 154323"/>
              <a:gd name="connsiteX570" fmla="*/ 76845 w 210414"/>
              <a:gd name="connsiteY570" fmla="*/ 122604 h 154323"/>
              <a:gd name="connsiteX571" fmla="*/ 76845 w 210414"/>
              <a:gd name="connsiteY571" fmla="*/ 122317 h 154323"/>
              <a:gd name="connsiteX572" fmla="*/ 76610 w 210414"/>
              <a:gd name="connsiteY572" fmla="*/ 122317 h 154323"/>
              <a:gd name="connsiteX573" fmla="*/ 76376 w 210414"/>
              <a:gd name="connsiteY573" fmla="*/ 122317 h 154323"/>
              <a:gd name="connsiteX574" fmla="*/ 75698 w 210414"/>
              <a:gd name="connsiteY574" fmla="*/ 122317 h 154323"/>
              <a:gd name="connsiteX575" fmla="*/ 75254 w 210414"/>
              <a:gd name="connsiteY575" fmla="*/ 122604 h 154323"/>
              <a:gd name="connsiteX576" fmla="*/ 75020 w 210414"/>
              <a:gd name="connsiteY576" fmla="*/ 122604 h 154323"/>
              <a:gd name="connsiteX577" fmla="*/ 75020 w 210414"/>
              <a:gd name="connsiteY577" fmla="*/ 122917 h 154323"/>
              <a:gd name="connsiteX578" fmla="*/ 74811 w 210414"/>
              <a:gd name="connsiteY578" fmla="*/ 123205 h 154323"/>
              <a:gd name="connsiteX579" fmla="*/ 74134 w 210414"/>
              <a:gd name="connsiteY579" fmla="*/ 122004 h 154323"/>
              <a:gd name="connsiteX580" fmla="*/ 73899 w 210414"/>
              <a:gd name="connsiteY580" fmla="*/ 122004 h 154323"/>
              <a:gd name="connsiteX581" fmla="*/ 73665 w 210414"/>
              <a:gd name="connsiteY581" fmla="*/ 122004 h 154323"/>
              <a:gd name="connsiteX582" fmla="*/ 72987 w 210414"/>
              <a:gd name="connsiteY582" fmla="*/ 122004 h 154323"/>
              <a:gd name="connsiteX583" fmla="*/ 72335 w 210414"/>
              <a:gd name="connsiteY583" fmla="*/ 122604 h 154323"/>
              <a:gd name="connsiteX584" fmla="*/ 71866 w 210414"/>
              <a:gd name="connsiteY584" fmla="*/ 123518 h 154323"/>
              <a:gd name="connsiteX585" fmla="*/ 71188 w 210414"/>
              <a:gd name="connsiteY585" fmla="*/ 123805 h 154323"/>
              <a:gd name="connsiteX586" fmla="*/ 70980 w 210414"/>
              <a:gd name="connsiteY586" fmla="*/ 123805 h 154323"/>
              <a:gd name="connsiteX587" fmla="*/ 70511 w 210414"/>
              <a:gd name="connsiteY587" fmla="*/ 124118 h 154323"/>
              <a:gd name="connsiteX588" fmla="*/ 70067 w 210414"/>
              <a:gd name="connsiteY588" fmla="*/ 124404 h 154323"/>
              <a:gd name="connsiteX589" fmla="*/ 69624 w 210414"/>
              <a:gd name="connsiteY589" fmla="*/ 125004 h 154323"/>
              <a:gd name="connsiteX590" fmla="*/ 69389 w 210414"/>
              <a:gd name="connsiteY590" fmla="*/ 125317 h 154323"/>
              <a:gd name="connsiteX591" fmla="*/ 69155 w 210414"/>
              <a:gd name="connsiteY591" fmla="*/ 125604 h 154323"/>
              <a:gd name="connsiteX592" fmla="*/ 68477 w 210414"/>
              <a:gd name="connsiteY592" fmla="*/ 126517 h 154323"/>
              <a:gd name="connsiteX593" fmla="*/ 68034 w 210414"/>
              <a:gd name="connsiteY593" fmla="*/ 127117 h 154323"/>
              <a:gd name="connsiteX594" fmla="*/ 67826 w 210414"/>
              <a:gd name="connsiteY594" fmla="*/ 127117 h 154323"/>
              <a:gd name="connsiteX595" fmla="*/ 67826 w 210414"/>
              <a:gd name="connsiteY595" fmla="*/ 127404 h 154323"/>
              <a:gd name="connsiteX596" fmla="*/ 67591 w 210414"/>
              <a:gd name="connsiteY596" fmla="*/ 127404 h 154323"/>
              <a:gd name="connsiteX597" fmla="*/ 67356 w 210414"/>
              <a:gd name="connsiteY597" fmla="*/ 128004 h 154323"/>
              <a:gd name="connsiteX598" fmla="*/ 67148 w 210414"/>
              <a:gd name="connsiteY598" fmla="*/ 129204 h 154323"/>
              <a:gd name="connsiteX599" fmla="*/ 67356 w 210414"/>
              <a:gd name="connsiteY599" fmla="*/ 129804 h 154323"/>
              <a:gd name="connsiteX600" fmla="*/ 68034 w 210414"/>
              <a:gd name="connsiteY600" fmla="*/ 130117 h 154323"/>
              <a:gd name="connsiteX601" fmla="*/ 67826 w 210414"/>
              <a:gd name="connsiteY601" fmla="*/ 130404 h 154323"/>
              <a:gd name="connsiteX602" fmla="*/ 66913 w 210414"/>
              <a:gd name="connsiteY602" fmla="*/ 130404 h 154323"/>
              <a:gd name="connsiteX603" fmla="*/ 66679 w 210414"/>
              <a:gd name="connsiteY603" fmla="*/ 130717 h 154323"/>
              <a:gd name="connsiteX604" fmla="*/ 64880 w 210414"/>
              <a:gd name="connsiteY604" fmla="*/ 131004 h 154323"/>
              <a:gd name="connsiteX605" fmla="*/ 63968 w 210414"/>
              <a:gd name="connsiteY605" fmla="*/ 130717 h 154323"/>
              <a:gd name="connsiteX606" fmla="*/ 61048 w 210414"/>
              <a:gd name="connsiteY606" fmla="*/ 129517 h 154323"/>
              <a:gd name="connsiteX607" fmla="*/ 60370 w 210414"/>
              <a:gd name="connsiteY607" fmla="*/ 129204 h 154323"/>
              <a:gd name="connsiteX608" fmla="*/ 60605 w 210414"/>
              <a:gd name="connsiteY608" fmla="*/ 128604 h 154323"/>
              <a:gd name="connsiteX609" fmla="*/ 59927 w 210414"/>
              <a:gd name="connsiteY609" fmla="*/ 128317 h 154323"/>
              <a:gd name="connsiteX610" fmla="*/ 59692 w 210414"/>
              <a:gd name="connsiteY610" fmla="*/ 128317 h 154323"/>
              <a:gd name="connsiteX611" fmla="*/ 59249 w 210414"/>
              <a:gd name="connsiteY611" fmla="*/ 128317 h 154323"/>
              <a:gd name="connsiteX612" fmla="*/ 59015 w 210414"/>
              <a:gd name="connsiteY612" fmla="*/ 128604 h 154323"/>
              <a:gd name="connsiteX613" fmla="*/ 58780 w 210414"/>
              <a:gd name="connsiteY613" fmla="*/ 129204 h 154323"/>
              <a:gd name="connsiteX614" fmla="*/ 56981 w 210414"/>
              <a:gd name="connsiteY614" fmla="*/ 129517 h 154323"/>
              <a:gd name="connsiteX615" fmla="*/ 56304 w 210414"/>
              <a:gd name="connsiteY615" fmla="*/ 129804 h 154323"/>
              <a:gd name="connsiteX616" fmla="*/ 55626 w 210414"/>
              <a:gd name="connsiteY616" fmla="*/ 130717 h 154323"/>
              <a:gd name="connsiteX617" fmla="*/ 55418 w 210414"/>
              <a:gd name="connsiteY617" fmla="*/ 130117 h 154323"/>
              <a:gd name="connsiteX618" fmla="*/ 55183 w 210414"/>
              <a:gd name="connsiteY618" fmla="*/ 130117 h 154323"/>
              <a:gd name="connsiteX619" fmla="*/ 54949 w 210414"/>
              <a:gd name="connsiteY619" fmla="*/ 130404 h 154323"/>
              <a:gd name="connsiteX620" fmla="*/ 54740 w 210414"/>
              <a:gd name="connsiteY620" fmla="*/ 130717 h 154323"/>
              <a:gd name="connsiteX621" fmla="*/ 54949 w 210414"/>
              <a:gd name="connsiteY621" fmla="*/ 131004 h 154323"/>
              <a:gd name="connsiteX622" fmla="*/ 54505 w 210414"/>
              <a:gd name="connsiteY622" fmla="*/ 131317 h 154323"/>
              <a:gd name="connsiteX623" fmla="*/ 54505 w 210414"/>
              <a:gd name="connsiteY623" fmla="*/ 131604 h 154323"/>
              <a:gd name="connsiteX624" fmla="*/ 54271 w 210414"/>
              <a:gd name="connsiteY624" fmla="*/ 131604 h 154323"/>
              <a:gd name="connsiteX625" fmla="*/ 53827 w 210414"/>
              <a:gd name="connsiteY625" fmla="*/ 131604 h 154323"/>
              <a:gd name="connsiteX626" fmla="*/ 53593 w 210414"/>
              <a:gd name="connsiteY626" fmla="*/ 131604 h 154323"/>
              <a:gd name="connsiteX627" fmla="*/ 53384 w 210414"/>
              <a:gd name="connsiteY627" fmla="*/ 131604 h 154323"/>
              <a:gd name="connsiteX628" fmla="*/ 53149 w 210414"/>
              <a:gd name="connsiteY628" fmla="*/ 132204 h 154323"/>
              <a:gd name="connsiteX629" fmla="*/ 52707 w 210414"/>
              <a:gd name="connsiteY629" fmla="*/ 133691 h 154323"/>
              <a:gd name="connsiteX630" fmla="*/ 51586 w 210414"/>
              <a:gd name="connsiteY630" fmla="*/ 134291 h 154323"/>
              <a:gd name="connsiteX631" fmla="*/ 50908 w 210414"/>
              <a:gd name="connsiteY631" fmla="*/ 134891 h 154323"/>
              <a:gd name="connsiteX632" fmla="*/ 50438 w 210414"/>
              <a:gd name="connsiteY632" fmla="*/ 135204 h 154323"/>
              <a:gd name="connsiteX633" fmla="*/ 49995 w 210414"/>
              <a:gd name="connsiteY633" fmla="*/ 134891 h 154323"/>
              <a:gd name="connsiteX634" fmla="*/ 49084 w 210414"/>
              <a:gd name="connsiteY634" fmla="*/ 134891 h 154323"/>
              <a:gd name="connsiteX635" fmla="*/ 48875 w 210414"/>
              <a:gd name="connsiteY635" fmla="*/ 134004 h 154323"/>
              <a:gd name="connsiteX636" fmla="*/ 47962 w 210414"/>
              <a:gd name="connsiteY636" fmla="*/ 133691 h 154323"/>
              <a:gd name="connsiteX637" fmla="*/ 47076 w 210414"/>
              <a:gd name="connsiteY637" fmla="*/ 134004 h 154323"/>
              <a:gd name="connsiteX638" fmla="*/ 46607 w 210414"/>
              <a:gd name="connsiteY638" fmla="*/ 134291 h 154323"/>
              <a:gd name="connsiteX639" fmla="*/ 46607 w 210414"/>
              <a:gd name="connsiteY639" fmla="*/ 134891 h 154323"/>
              <a:gd name="connsiteX640" fmla="*/ 45721 w 210414"/>
              <a:gd name="connsiteY640" fmla="*/ 135491 h 154323"/>
              <a:gd name="connsiteX641" fmla="*/ 45486 w 210414"/>
              <a:gd name="connsiteY641" fmla="*/ 135491 h 154323"/>
              <a:gd name="connsiteX642" fmla="*/ 45486 w 210414"/>
              <a:gd name="connsiteY642" fmla="*/ 135804 h 154323"/>
              <a:gd name="connsiteX643" fmla="*/ 45251 w 210414"/>
              <a:gd name="connsiteY643" fmla="*/ 135491 h 154323"/>
              <a:gd name="connsiteX644" fmla="*/ 45043 w 210414"/>
              <a:gd name="connsiteY644" fmla="*/ 135491 h 154323"/>
              <a:gd name="connsiteX645" fmla="*/ 44808 w 210414"/>
              <a:gd name="connsiteY645" fmla="*/ 135491 h 154323"/>
              <a:gd name="connsiteX646" fmla="*/ 44573 w 210414"/>
              <a:gd name="connsiteY646" fmla="*/ 135491 h 154323"/>
              <a:gd name="connsiteX647" fmla="*/ 44365 w 210414"/>
              <a:gd name="connsiteY647" fmla="*/ 135491 h 154323"/>
              <a:gd name="connsiteX648" fmla="*/ 44130 w 210414"/>
              <a:gd name="connsiteY648" fmla="*/ 135491 h 154323"/>
              <a:gd name="connsiteX649" fmla="*/ 43687 w 210414"/>
              <a:gd name="connsiteY649" fmla="*/ 135804 h 154323"/>
              <a:gd name="connsiteX650" fmla="*/ 43453 w 210414"/>
              <a:gd name="connsiteY650" fmla="*/ 136091 h 154323"/>
              <a:gd name="connsiteX651" fmla="*/ 43244 w 210414"/>
              <a:gd name="connsiteY651" fmla="*/ 136404 h 154323"/>
              <a:gd name="connsiteX652" fmla="*/ 43010 w 210414"/>
              <a:gd name="connsiteY652" fmla="*/ 136404 h 154323"/>
              <a:gd name="connsiteX653" fmla="*/ 42567 w 210414"/>
              <a:gd name="connsiteY653" fmla="*/ 136091 h 154323"/>
              <a:gd name="connsiteX654" fmla="*/ 41419 w 210414"/>
              <a:gd name="connsiteY654" fmla="*/ 136691 h 154323"/>
              <a:gd name="connsiteX655" fmla="*/ 40976 w 210414"/>
              <a:gd name="connsiteY655" fmla="*/ 137004 h 154323"/>
              <a:gd name="connsiteX656" fmla="*/ 40742 w 210414"/>
              <a:gd name="connsiteY656" fmla="*/ 137604 h 154323"/>
              <a:gd name="connsiteX657" fmla="*/ 40299 w 210414"/>
              <a:gd name="connsiteY657" fmla="*/ 137291 h 154323"/>
              <a:gd name="connsiteX658" fmla="*/ 39178 w 210414"/>
              <a:gd name="connsiteY658" fmla="*/ 136691 h 154323"/>
              <a:gd name="connsiteX659" fmla="*/ 39178 w 210414"/>
              <a:gd name="connsiteY659" fmla="*/ 137291 h 154323"/>
              <a:gd name="connsiteX660" fmla="*/ 39178 w 210414"/>
              <a:gd name="connsiteY660" fmla="*/ 137604 h 154323"/>
              <a:gd name="connsiteX661" fmla="*/ 39386 w 210414"/>
              <a:gd name="connsiteY661" fmla="*/ 138204 h 154323"/>
              <a:gd name="connsiteX662" fmla="*/ 38943 w 210414"/>
              <a:gd name="connsiteY662" fmla="*/ 138491 h 154323"/>
              <a:gd name="connsiteX663" fmla="*/ 37587 w 210414"/>
              <a:gd name="connsiteY663" fmla="*/ 138491 h 154323"/>
              <a:gd name="connsiteX664" fmla="*/ 37822 w 210414"/>
              <a:gd name="connsiteY664" fmla="*/ 139091 h 154323"/>
              <a:gd name="connsiteX665" fmla="*/ 37587 w 210414"/>
              <a:gd name="connsiteY665" fmla="*/ 139404 h 154323"/>
              <a:gd name="connsiteX666" fmla="*/ 37379 w 210414"/>
              <a:gd name="connsiteY666" fmla="*/ 139404 h 154323"/>
              <a:gd name="connsiteX667" fmla="*/ 36910 w 210414"/>
              <a:gd name="connsiteY667" fmla="*/ 139091 h 154323"/>
              <a:gd name="connsiteX668" fmla="*/ 36467 w 210414"/>
              <a:gd name="connsiteY668" fmla="*/ 139691 h 154323"/>
              <a:gd name="connsiteX669" fmla="*/ 36467 w 210414"/>
              <a:gd name="connsiteY669" fmla="*/ 140291 h 154323"/>
              <a:gd name="connsiteX670" fmla="*/ 35789 w 210414"/>
              <a:gd name="connsiteY670" fmla="*/ 140291 h 154323"/>
              <a:gd name="connsiteX671" fmla="*/ 35346 w 210414"/>
              <a:gd name="connsiteY671" fmla="*/ 139691 h 154323"/>
              <a:gd name="connsiteX672" fmla="*/ 35346 w 210414"/>
              <a:gd name="connsiteY672" fmla="*/ 140004 h 154323"/>
              <a:gd name="connsiteX673" fmla="*/ 35111 w 210414"/>
              <a:gd name="connsiteY673" fmla="*/ 140291 h 154323"/>
              <a:gd name="connsiteX674" fmla="*/ 34876 w 210414"/>
              <a:gd name="connsiteY674" fmla="*/ 140604 h 154323"/>
              <a:gd name="connsiteX675" fmla="*/ 34876 w 210414"/>
              <a:gd name="connsiteY675" fmla="*/ 141490 h 154323"/>
              <a:gd name="connsiteX676" fmla="*/ 34668 w 210414"/>
              <a:gd name="connsiteY676" fmla="*/ 142091 h 154323"/>
              <a:gd name="connsiteX677" fmla="*/ 34199 w 210414"/>
              <a:gd name="connsiteY677" fmla="*/ 142091 h 154323"/>
              <a:gd name="connsiteX678" fmla="*/ 33313 w 210414"/>
              <a:gd name="connsiteY678" fmla="*/ 142977 h 154323"/>
              <a:gd name="connsiteX679" fmla="*/ 31957 w 210414"/>
              <a:gd name="connsiteY679" fmla="*/ 144177 h 154323"/>
              <a:gd name="connsiteX680" fmla="*/ 31722 w 210414"/>
              <a:gd name="connsiteY680" fmla="*/ 144177 h 154323"/>
              <a:gd name="connsiteX681" fmla="*/ 31514 w 210414"/>
              <a:gd name="connsiteY681" fmla="*/ 144177 h 154323"/>
              <a:gd name="connsiteX682" fmla="*/ 31279 w 210414"/>
              <a:gd name="connsiteY682" fmla="*/ 144177 h 154323"/>
              <a:gd name="connsiteX683" fmla="*/ 30836 w 210414"/>
              <a:gd name="connsiteY683" fmla="*/ 143890 h 154323"/>
              <a:gd name="connsiteX684" fmla="*/ 30602 w 210414"/>
              <a:gd name="connsiteY684" fmla="*/ 143890 h 154323"/>
              <a:gd name="connsiteX685" fmla="*/ 30159 w 210414"/>
              <a:gd name="connsiteY685" fmla="*/ 143890 h 154323"/>
              <a:gd name="connsiteX686" fmla="*/ 30159 w 210414"/>
              <a:gd name="connsiteY686" fmla="*/ 144177 h 154323"/>
              <a:gd name="connsiteX687" fmla="*/ 29246 w 210414"/>
              <a:gd name="connsiteY687" fmla="*/ 145090 h 154323"/>
              <a:gd name="connsiteX688" fmla="*/ 28125 w 210414"/>
              <a:gd name="connsiteY688" fmla="*/ 144777 h 154323"/>
              <a:gd name="connsiteX689" fmla="*/ 27448 w 210414"/>
              <a:gd name="connsiteY689" fmla="*/ 145977 h 154323"/>
              <a:gd name="connsiteX690" fmla="*/ 27213 w 210414"/>
              <a:gd name="connsiteY690" fmla="*/ 147177 h 154323"/>
              <a:gd name="connsiteX691" fmla="*/ 25857 w 210414"/>
              <a:gd name="connsiteY691" fmla="*/ 146577 h 154323"/>
              <a:gd name="connsiteX692" fmla="*/ 25649 w 210414"/>
              <a:gd name="connsiteY692" fmla="*/ 145977 h 154323"/>
              <a:gd name="connsiteX693" fmla="*/ 25414 w 210414"/>
              <a:gd name="connsiteY693" fmla="*/ 145377 h 154323"/>
              <a:gd name="connsiteX694" fmla="*/ 25179 w 210414"/>
              <a:gd name="connsiteY694" fmla="*/ 145377 h 154323"/>
              <a:gd name="connsiteX695" fmla="*/ 24059 w 210414"/>
              <a:gd name="connsiteY695" fmla="*/ 146290 h 154323"/>
              <a:gd name="connsiteX696" fmla="*/ 24059 w 210414"/>
              <a:gd name="connsiteY696" fmla="*/ 147177 h 154323"/>
              <a:gd name="connsiteX697" fmla="*/ 22938 w 210414"/>
              <a:gd name="connsiteY697" fmla="*/ 146577 h 154323"/>
              <a:gd name="connsiteX698" fmla="*/ 22494 w 210414"/>
              <a:gd name="connsiteY698" fmla="*/ 146864 h 154323"/>
              <a:gd name="connsiteX699" fmla="*/ 22260 w 210414"/>
              <a:gd name="connsiteY699" fmla="*/ 146864 h 154323"/>
              <a:gd name="connsiteX700" fmla="*/ 22494 w 210414"/>
              <a:gd name="connsiteY700" fmla="*/ 147777 h 154323"/>
              <a:gd name="connsiteX701" fmla="*/ 22938 w 210414"/>
              <a:gd name="connsiteY701" fmla="*/ 148064 h 154323"/>
              <a:gd name="connsiteX702" fmla="*/ 22703 w 210414"/>
              <a:gd name="connsiteY702" fmla="*/ 148377 h 154323"/>
              <a:gd name="connsiteX703" fmla="*/ 22494 w 210414"/>
              <a:gd name="connsiteY703" fmla="*/ 148977 h 154323"/>
              <a:gd name="connsiteX704" fmla="*/ 22260 w 210414"/>
              <a:gd name="connsiteY704" fmla="*/ 149264 h 154323"/>
              <a:gd name="connsiteX705" fmla="*/ 22260 w 210414"/>
              <a:gd name="connsiteY705" fmla="*/ 149577 h 154323"/>
              <a:gd name="connsiteX706" fmla="*/ 21583 w 210414"/>
              <a:gd name="connsiteY706" fmla="*/ 149864 h 154323"/>
              <a:gd name="connsiteX707" fmla="*/ 21348 w 210414"/>
              <a:gd name="connsiteY707" fmla="*/ 148977 h 154323"/>
              <a:gd name="connsiteX708" fmla="*/ 21583 w 210414"/>
              <a:gd name="connsiteY708" fmla="*/ 148064 h 154323"/>
              <a:gd name="connsiteX709" fmla="*/ 21139 w 210414"/>
              <a:gd name="connsiteY709" fmla="*/ 147777 h 154323"/>
              <a:gd name="connsiteX710" fmla="*/ 20905 w 210414"/>
              <a:gd name="connsiteY710" fmla="*/ 147777 h 154323"/>
              <a:gd name="connsiteX711" fmla="*/ 20670 w 210414"/>
              <a:gd name="connsiteY711" fmla="*/ 148064 h 154323"/>
              <a:gd name="connsiteX712" fmla="*/ 20461 w 210414"/>
              <a:gd name="connsiteY712" fmla="*/ 148064 h 154323"/>
              <a:gd name="connsiteX713" fmla="*/ 19992 w 210414"/>
              <a:gd name="connsiteY713" fmla="*/ 148377 h 154323"/>
              <a:gd name="connsiteX714" fmla="*/ 19549 w 210414"/>
              <a:gd name="connsiteY714" fmla="*/ 148977 h 154323"/>
              <a:gd name="connsiteX715" fmla="*/ 19106 w 210414"/>
              <a:gd name="connsiteY715" fmla="*/ 148664 h 154323"/>
              <a:gd name="connsiteX716" fmla="*/ 19106 w 210414"/>
              <a:gd name="connsiteY716" fmla="*/ 148977 h 154323"/>
              <a:gd name="connsiteX717" fmla="*/ 18663 w 210414"/>
              <a:gd name="connsiteY717" fmla="*/ 149264 h 154323"/>
              <a:gd name="connsiteX718" fmla="*/ 18663 w 210414"/>
              <a:gd name="connsiteY718" fmla="*/ 149864 h 154323"/>
              <a:gd name="connsiteX719" fmla="*/ 17985 w 210414"/>
              <a:gd name="connsiteY719" fmla="*/ 149864 h 154323"/>
              <a:gd name="connsiteX720" fmla="*/ 17751 w 210414"/>
              <a:gd name="connsiteY720" fmla="*/ 150177 h 154323"/>
              <a:gd name="connsiteX721" fmla="*/ 17516 w 210414"/>
              <a:gd name="connsiteY721" fmla="*/ 150777 h 154323"/>
              <a:gd name="connsiteX722" fmla="*/ 17307 w 210414"/>
              <a:gd name="connsiteY722" fmla="*/ 151951 h 154323"/>
              <a:gd name="connsiteX723" fmla="*/ 15717 w 210414"/>
              <a:gd name="connsiteY723" fmla="*/ 151951 h 154323"/>
              <a:gd name="connsiteX724" fmla="*/ 15483 w 210414"/>
              <a:gd name="connsiteY724" fmla="*/ 151351 h 154323"/>
              <a:gd name="connsiteX725" fmla="*/ 15274 w 210414"/>
              <a:gd name="connsiteY725" fmla="*/ 151064 h 154323"/>
              <a:gd name="connsiteX726" fmla="*/ 14596 w 210414"/>
              <a:gd name="connsiteY726" fmla="*/ 150464 h 154323"/>
              <a:gd name="connsiteX727" fmla="*/ 14362 w 210414"/>
              <a:gd name="connsiteY727" fmla="*/ 149864 h 154323"/>
              <a:gd name="connsiteX728" fmla="*/ 13475 w 210414"/>
              <a:gd name="connsiteY728" fmla="*/ 150177 h 154323"/>
              <a:gd name="connsiteX729" fmla="*/ 12329 w 210414"/>
              <a:gd name="connsiteY729" fmla="*/ 151064 h 154323"/>
              <a:gd name="connsiteX730" fmla="*/ 11886 w 210414"/>
              <a:gd name="connsiteY730" fmla="*/ 151064 h 154323"/>
              <a:gd name="connsiteX731" fmla="*/ 11208 w 210414"/>
              <a:gd name="connsiteY731" fmla="*/ 151351 h 154323"/>
              <a:gd name="connsiteX732" fmla="*/ 10973 w 210414"/>
              <a:gd name="connsiteY732" fmla="*/ 151951 h 154323"/>
              <a:gd name="connsiteX733" fmla="*/ 9617 w 210414"/>
              <a:gd name="connsiteY733" fmla="*/ 151664 h 154323"/>
              <a:gd name="connsiteX734" fmla="*/ 9409 w 210414"/>
              <a:gd name="connsiteY734" fmla="*/ 151951 h 154323"/>
              <a:gd name="connsiteX735" fmla="*/ 9175 w 210414"/>
              <a:gd name="connsiteY735" fmla="*/ 152264 h 154323"/>
              <a:gd name="connsiteX736" fmla="*/ 8731 w 210414"/>
              <a:gd name="connsiteY736" fmla="*/ 152551 h 154323"/>
              <a:gd name="connsiteX737" fmla="*/ 8497 w 210414"/>
              <a:gd name="connsiteY737" fmla="*/ 152864 h 154323"/>
              <a:gd name="connsiteX738" fmla="*/ 8288 w 210414"/>
              <a:gd name="connsiteY738" fmla="*/ 153151 h 154323"/>
              <a:gd name="connsiteX739" fmla="*/ 8053 w 210414"/>
              <a:gd name="connsiteY739" fmla="*/ 153464 h 154323"/>
              <a:gd name="connsiteX740" fmla="*/ 7819 w 210414"/>
              <a:gd name="connsiteY740" fmla="*/ 154351 h 154323"/>
              <a:gd name="connsiteX741" fmla="*/ 7610 w 210414"/>
              <a:gd name="connsiteY741" fmla="*/ 154351 h 154323"/>
              <a:gd name="connsiteX742" fmla="*/ 7376 w 210414"/>
              <a:gd name="connsiteY742" fmla="*/ 154064 h 154323"/>
              <a:gd name="connsiteX743" fmla="*/ 7819 w 210414"/>
              <a:gd name="connsiteY743" fmla="*/ 153464 h 154323"/>
              <a:gd name="connsiteX744" fmla="*/ 7376 w 210414"/>
              <a:gd name="connsiteY744" fmla="*/ 153151 h 154323"/>
              <a:gd name="connsiteX745" fmla="*/ 7610 w 210414"/>
              <a:gd name="connsiteY745" fmla="*/ 152864 h 154323"/>
              <a:gd name="connsiteX746" fmla="*/ 7610 w 210414"/>
              <a:gd name="connsiteY746" fmla="*/ 152551 h 154323"/>
              <a:gd name="connsiteX747" fmla="*/ 7376 w 210414"/>
              <a:gd name="connsiteY747" fmla="*/ 152264 h 154323"/>
              <a:gd name="connsiteX748" fmla="*/ 7610 w 210414"/>
              <a:gd name="connsiteY748" fmla="*/ 151664 h 154323"/>
              <a:gd name="connsiteX749" fmla="*/ 7610 w 210414"/>
              <a:gd name="connsiteY749" fmla="*/ 151351 h 154323"/>
              <a:gd name="connsiteX750" fmla="*/ 7819 w 210414"/>
              <a:gd name="connsiteY750" fmla="*/ 151064 h 154323"/>
              <a:gd name="connsiteX751" fmla="*/ 7819 w 210414"/>
              <a:gd name="connsiteY751" fmla="*/ 150777 h 154323"/>
              <a:gd name="connsiteX752" fmla="*/ 8053 w 210414"/>
              <a:gd name="connsiteY752" fmla="*/ 150464 h 154323"/>
              <a:gd name="connsiteX753" fmla="*/ 7819 w 210414"/>
              <a:gd name="connsiteY753" fmla="*/ 150464 h 154323"/>
              <a:gd name="connsiteX754" fmla="*/ 7610 w 210414"/>
              <a:gd name="connsiteY754" fmla="*/ 149864 h 154323"/>
              <a:gd name="connsiteX755" fmla="*/ 7376 w 210414"/>
              <a:gd name="connsiteY755" fmla="*/ 149577 h 154323"/>
              <a:gd name="connsiteX756" fmla="*/ 7141 w 210414"/>
              <a:gd name="connsiteY756" fmla="*/ 149264 h 154323"/>
              <a:gd name="connsiteX757" fmla="*/ 6698 w 210414"/>
              <a:gd name="connsiteY757" fmla="*/ 148664 h 154323"/>
              <a:gd name="connsiteX758" fmla="*/ 6255 w 210414"/>
              <a:gd name="connsiteY758" fmla="*/ 147777 h 154323"/>
              <a:gd name="connsiteX759" fmla="*/ 6021 w 210414"/>
              <a:gd name="connsiteY759" fmla="*/ 147464 h 154323"/>
              <a:gd name="connsiteX760" fmla="*/ 5786 w 210414"/>
              <a:gd name="connsiteY760" fmla="*/ 146864 h 154323"/>
              <a:gd name="connsiteX761" fmla="*/ 5343 w 210414"/>
              <a:gd name="connsiteY761" fmla="*/ 146290 h 154323"/>
              <a:gd name="connsiteX762" fmla="*/ 4456 w 210414"/>
              <a:gd name="connsiteY762" fmla="*/ 144777 h 154323"/>
              <a:gd name="connsiteX763" fmla="*/ 4221 w 210414"/>
              <a:gd name="connsiteY763" fmla="*/ 144490 h 154323"/>
              <a:gd name="connsiteX764" fmla="*/ 3778 w 210414"/>
              <a:gd name="connsiteY764" fmla="*/ 143577 h 154323"/>
              <a:gd name="connsiteX765" fmla="*/ 2423 w 210414"/>
              <a:gd name="connsiteY765" fmla="*/ 141490 h 154323"/>
              <a:gd name="connsiteX766" fmla="*/ 1276 w 210414"/>
              <a:gd name="connsiteY766" fmla="*/ 139691 h 154323"/>
              <a:gd name="connsiteX767" fmla="*/ 598 w 210414"/>
              <a:gd name="connsiteY767" fmla="*/ 138804 h 154323"/>
              <a:gd name="connsiteX768" fmla="*/ 155 w 210414"/>
              <a:gd name="connsiteY768" fmla="*/ 137604 h 154323"/>
              <a:gd name="connsiteX769" fmla="*/ 155 w 210414"/>
              <a:gd name="connsiteY769" fmla="*/ 137604 h 154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Lst>
            <a:rect l="l" t="t" r="r" b="b"/>
            <a:pathLst>
              <a:path w="210414" h="154323">
                <a:moveTo>
                  <a:pt x="155" y="137604"/>
                </a:moveTo>
                <a:lnTo>
                  <a:pt x="3544" y="135491"/>
                </a:lnTo>
                <a:lnTo>
                  <a:pt x="6463" y="133691"/>
                </a:lnTo>
                <a:lnTo>
                  <a:pt x="7376" y="133091"/>
                </a:lnTo>
                <a:lnTo>
                  <a:pt x="9617" y="131917"/>
                </a:lnTo>
                <a:lnTo>
                  <a:pt x="10295" y="131604"/>
                </a:lnTo>
                <a:lnTo>
                  <a:pt x="10530" y="131317"/>
                </a:lnTo>
                <a:lnTo>
                  <a:pt x="10764" y="131004"/>
                </a:lnTo>
                <a:lnTo>
                  <a:pt x="12329" y="130117"/>
                </a:lnTo>
                <a:lnTo>
                  <a:pt x="14362" y="129204"/>
                </a:lnTo>
                <a:lnTo>
                  <a:pt x="15274" y="128604"/>
                </a:lnTo>
                <a:lnTo>
                  <a:pt x="15483" y="128317"/>
                </a:lnTo>
                <a:lnTo>
                  <a:pt x="17751" y="127117"/>
                </a:lnTo>
                <a:lnTo>
                  <a:pt x="18871" y="126204"/>
                </a:lnTo>
                <a:lnTo>
                  <a:pt x="20905" y="125004"/>
                </a:lnTo>
                <a:lnTo>
                  <a:pt x="23172" y="123518"/>
                </a:lnTo>
                <a:lnTo>
                  <a:pt x="23381" y="123518"/>
                </a:lnTo>
                <a:lnTo>
                  <a:pt x="23850" y="123205"/>
                </a:lnTo>
                <a:lnTo>
                  <a:pt x="24294" y="122917"/>
                </a:lnTo>
                <a:lnTo>
                  <a:pt x="25179" y="122317"/>
                </a:lnTo>
                <a:lnTo>
                  <a:pt x="26326" y="121718"/>
                </a:lnTo>
                <a:lnTo>
                  <a:pt x="26770" y="121718"/>
                </a:lnTo>
                <a:lnTo>
                  <a:pt x="24502" y="118118"/>
                </a:lnTo>
                <a:lnTo>
                  <a:pt x="22938" y="115405"/>
                </a:lnTo>
                <a:lnTo>
                  <a:pt x="22703" y="115118"/>
                </a:lnTo>
                <a:lnTo>
                  <a:pt x="22025" y="114205"/>
                </a:lnTo>
                <a:lnTo>
                  <a:pt x="20461" y="111518"/>
                </a:lnTo>
                <a:lnTo>
                  <a:pt x="19549" y="110005"/>
                </a:lnTo>
                <a:lnTo>
                  <a:pt x="19314" y="109692"/>
                </a:lnTo>
                <a:lnTo>
                  <a:pt x="19314" y="108805"/>
                </a:lnTo>
                <a:lnTo>
                  <a:pt x="19549" y="107892"/>
                </a:lnTo>
                <a:lnTo>
                  <a:pt x="19314" y="106692"/>
                </a:lnTo>
                <a:lnTo>
                  <a:pt x="19549" y="105205"/>
                </a:lnTo>
                <a:lnTo>
                  <a:pt x="19549" y="104605"/>
                </a:lnTo>
                <a:lnTo>
                  <a:pt x="19783" y="100092"/>
                </a:lnTo>
                <a:lnTo>
                  <a:pt x="19992" y="99492"/>
                </a:lnTo>
                <a:lnTo>
                  <a:pt x="19992" y="98293"/>
                </a:lnTo>
                <a:lnTo>
                  <a:pt x="19992" y="97980"/>
                </a:lnTo>
                <a:lnTo>
                  <a:pt x="20227" y="96180"/>
                </a:lnTo>
                <a:lnTo>
                  <a:pt x="20227" y="95866"/>
                </a:lnTo>
                <a:lnTo>
                  <a:pt x="20227" y="93780"/>
                </a:lnTo>
                <a:lnTo>
                  <a:pt x="20670" y="89554"/>
                </a:lnTo>
                <a:lnTo>
                  <a:pt x="20670" y="89267"/>
                </a:lnTo>
                <a:lnTo>
                  <a:pt x="20670" y="88954"/>
                </a:lnTo>
                <a:lnTo>
                  <a:pt x="20670" y="88667"/>
                </a:lnTo>
                <a:lnTo>
                  <a:pt x="20905" y="87154"/>
                </a:lnTo>
                <a:lnTo>
                  <a:pt x="20905" y="86841"/>
                </a:lnTo>
                <a:lnTo>
                  <a:pt x="20905" y="86554"/>
                </a:lnTo>
                <a:lnTo>
                  <a:pt x="20905" y="86241"/>
                </a:lnTo>
                <a:lnTo>
                  <a:pt x="20905" y="85354"/>
                </a:lnTo>
                <a:lnTo>
                  <a:pt x="21139" y="84441"/>
                </a:lnTo>
                <a:lnTo>
                  <a:pt x="21139" y="83528"/>
                </a:lnTo>
                <a:lnTo>
                  <a:pt x="21139" y="83241"/>
                </a:lnTo>
                <a:lnTo>
                  <a:pt x="21139" y="82928"/>
                </a:lnTo>
                <a:lnTo>
                  <a:pt x="21348" y="80215"/>
                </a:lnTo>
                <a:lnTo>
                  <a:pt x="21348" y="77502"/>
                </a:lnTo>
                <a:lnTo>
                  <a:pt x="21348" y="77215"/>
                </a:lnTo>
                <a:lnTo>
                  <a:pt x="21583" y="75989"/>
                </a:lnTo>
                <a:lnTo>
                  <a:pt x="21817" y="72076"/>
                </a:lnTo>
                <a:lnTo>
                  <a:pt x="22025" y="69677"/>
                </a:lnTo>
                <a:lnTo>
                  <a:pt x="22494" y="62738"/>
                </a:lnTo>
                <a:lnTo>
                  <a:pt x="22703" y="59712"/>
                </a:lnTo>
                <a:lnTo>
                  <a:pt x="22703" y="55773"/>
                </a:lnTo>
                <a:lnTo>
                  <a:pt x="22938" y="55173"/>
                </a:lnTo>
                <a:lnTo>
                  <a:pt x="22938" y="52773"/>
                </a:lnTo>
                <a:lnTo>
                  <a:pt x="22938" y="52460"/>
                </a:lnTo>
                <a:lnTo>
                  <a:pt x="23172" y="51547"/>
                </a:lnTo>
                <a:lnTo>
                  <a:pt x="23381" y="45208"/>
                </a:lnTo>
                <a:lnTo>
                  <a:pt x="23381" y="44895"/>
                </a:lnTo>
                <a:lnTo>
                  <a:pt x="23616" y="43982"/>
                </a:lnTo>
                <a:lnTo>
                  <a:pt x="23616" y="42782"/>
                </a:lnTo>
                <a:lnTo>
                  <a:pt x="23616" y="42469"/>
                </a:lnTo>
                <a:lnTo>
                  <a:pt x="23850" y="37643"/>
                </a:lnTo>
                <a:lnTo>
                  <a:pt x="24294" y="33104"/>
                </a:lnTo>
                <a:lnTo>
                  <a:pt x="24294" y="32791"/>
                </a:lnTo>
                <a:lnTo>
                  <a:pt x="24502" y="27939"/>
                </a:lnTo>
                <a:lnTo>
                  <a:pt x="24737" y="26426"/>
                </a:lnTo>
                <a:lnTo>
                  <a:pt x="24737" y="24627"/>
                </a:lnTo>
                <a:lnTo>
                  <a:pt x="24971" y="23088"/>
                </a:lnTo>
                <a:lnTo>
                  <a:pt x="25179" y="18862"/>
                </a:lnTo>
                <a:lnTo>
                  <a:pt x="25179" y="18548"/>
                </a:lnTo>
                <a:lnTo>
                  <a:pt x="25414" y="14009"/>
                </a:lnTo>
                <a:lnTo>
                  <a:pt x="25649" y="13383"/>
                </a:lnTo>
                <a:lnTo>
                  <a:pt x="25857" y="7332"/>
                </a:lnTo>
                <a:lnTo>
                  <a:pt x="26092" y="3080"/>
                </a:lnTo>
                <a:lnTo>
                  <a:pt x="26092" y="28"/>
                </a:lnTo>
                <a:lnTo>
                  <a:pt x="31722" y="28"/>
                </a:lnTo>
                <a:lnTo>
                  <a:pt x="32191" y="28"/>
                </a:lnTo>
                <a:lnTo>
                  <a:pt x="32869" y="28"/>
                </a:lnTo>
                <a:lnTo>
                  <a:pt x="42097" y="341"/>
                </a:lnTo>
                <a:lnTo>
                  <a:pt x="43453" y="341"/>
                </a:lnTo>
                <a:lnTo>
                  <a:pt x="43687" y="341"/>
                </a:lnTo>
                <a:lnTo>
                  <a:pt x="46841" y="341"/>
                </a:lnTo>
                <a:lnTo>
                  <a:pt x="47076" y="341"/>
                </a:lnTo>
                <a:lnTo>
                  <a:pt x="47284" y="341"/>
                </a:lnTo>
                <a:lnTo>
                  <a:pt x="53593" y="627"/>
                </a:lnTo>
                <a:lnTo>
                  <a:pt x="53827" y="627"/>
                </a:lnTo>
                <a:lnTo>
                  <a:pt x="54062" y="627"/>
                </a:lnTo>
                <a:lnTo>
                  <a:pt x="60370" y="940"/>
                </a:lnTo>
                <a:lnTo>
                  <a:pt x="65115" y="1254"/>
                </a:lnTo>
                <a:lnTo>
                  <a:pt x="73221" y="1541"/>
                </a:lnTo>
                <a:lnTo>
                  <a:pt x="77965" y="1541"/>
                </a:lnTo>
                <a:lnTo>
                  <a:pt x="79086" y="1541"/>
                </a:lnTo>
                <a:lnTo>
                  <a:pt x="81354" y="1541"/>
                </a:lnTo>
                <a:lnTo>
                  <a:pt x="93736" y="1854"/>
                </a:lnTo>
                <a:lnTo>
                  <a:pt x="95561" y="1854"/>
                </a:lnTo>
                <a:lnTo>
                  <a:pt x="96916" y="1854"/>
                </a:lnTo>
                <a:lnTo>
                  <a:pt x="99158" y="1854"/>
                </a:lnTo>
                <a:lnTo>
                  <a:pt x="98924" y="7619"/>
                </a:lnTo>
                <a:lnTo>
                  <a:pt x="101192" y="7332"/>
                </a:lnTo>
                <a:lnTo>
                  <a:pt x="103433" y="7019"/>
                </a:lnTo>
                <a:lnTo>
                  <a:pt x="103902" y="7019"/>
                </a:lnTo>
                <a:lnTo>
                  <a:pt x="104346" y="7019"/>
                </a:lnTo>
                <a:lnTo>
                  <a:pt x="104346" y="6419"/>
                </a:lnTo>
                <a:lnTo>
                  <a:pt x="104346" y="6106"/>
                </a:lnTo>
                <a:lnTo>
                  <a:pt x="104789" y="5793"/>
                </a:lnTo>
                <a:lnTo>
                  <a:pt x="104789" y="5505"/>
                </a:lnTo>
                <a:lnTo>
                  <a:pt x="104789" y="5192"/>
                </a:lnTo>
                <a:lnTo>
                  <a:pt x="105024" y="4879"/>
                </a:lnTo>
                <a:lnTo>
                  <a:pt x="104789" y="4593"/>
                </a:lnTo>
                <a:lnTo>
                  <a:pt x="104789" y="4280"/>
                </a:lnTo>
                <a:lnTo>
                  <a:pt x="105024" y="3993"/>
                </a:lnTo>
                <a:lnTo>
                  <a:pt x="105258" y="4280"/>
                </a:lnTo>
                <a:lnTo>
                  <a:pt x="105701" y="3680"/>
                </a:lnTo>
                <a:lnTo>
                  <a:pt x="105935" y="2767"/>
                </a:lnTo>
                <a:lnTo>
                  <a:pt x="105701" y="2767"/>
                </a:lnTo>
                <a:lnTo>
                  <a:pt x="105258" y="2454"/>
                </a:lnTo>
                <a:lnTo>
                  <a:pt x="105466" y="2167"/>
                </a:lnTo>
                <a:lnTo>
                  <a:pt x="105935" y="2167"/>
                </a:lnTo>
                <a:lnTo>
                  <a:pt x="109533" y="1854"/>
                </a:lnTo>
                <a:lnTo>
                  <a:pt x="109976" y="1854"/>
                </a:lnTo>
                <a:lnTo>
                  <a:pt x="110211" y="1854"/>
                </a:lnTo>
                <a:lnTo>
                  <a:pt x="111566" y="1854"/>
                </a:lnTo>
                <a:lnTo>
                  <a:pt x="112009" y="1854"/>
                </a:lnTo>
                <a:lnTo>
                  <a:pt x="113130" y="2167"/>
                </a:lnTo>
                <a:lnTo>
                  <a:pt x="114486" y="2167"/>
                </a:lnTo>
                <a:lnTo>
                  <a:pt x="117640" y="2454"/>
                </a:lnTo>
                <a:lnTo>
                  <a:pt x="120586" y="2767"/>
                </a:lnTo>
                <a:lnTo>
                  <a:pt x="121498" y="2767"/>
                </a:lnTo>
                <a:lnTo>
                  <a:pt x="121706" y="3680"/>
                </a:lnTo>
                <a:lnTo>
                  <a:pt x="123505" y="3680"/>
                </a:lnTo>
                <a:lnTo>
                  <a:pt x="124417" y="3680"/>
                </a:lnTo>
                <a:lnTo>
                  <a:pt x="125095" y="3080"/>
                </a:lnTo>
                <a:lnTo>
                  <a:pt x="125330" y="2767"/>
                </a:lnTo>
                <a:lnTo>
                  <a:pt x="126451" y="2767"/>
                </a:lnTo>
                <a:lnTo>
                  <a:pt x="126659" y="2767"/>
                </a:lnTo>
                <a:lnTo>
                  <a:pt x="127571" y="2767"/>
                </a:lnTo>
                <a:lnTo>
                  <a:pt x="127806" y="2454"/>
                </a:lnTo>
                <a:lnTo>
                  <a:pt x="129840" y="2454"/>
                </a:lnTo>
                <a:lnTo>
                  <a:pt x="130282" y="2167"/>
                </a:lnTo>
                <a:lnTo>
                  <a:pt x="132316" y="2454"/>
                </a:lnTo>
                <a:lnTo>
                  <a:pt x="137503" y="2454"/>
                </a:lnTo>
                <a:lnTo>
                  <a:pt x="137712" y="2454"/>
                </a:lnTo>
                <a:lnTo>
                  <a:pt x="137946" y="2454"/>
                </a:lnTo>
                <a:lnTo>
                  <a:pt x="139536" y="2454"/>
                </a:lnTo>
                <a:lnTo>
                  <a:pt x="144254" y="2454"/>
                </a:lnTo>
                <a:lnTo>
                  <a:pt x="147643" y="2454"/>
                </a:lnTo>
                <a:lnTo>
                  <a:pt x="152596" y="2767"/>
                </a:lnTo>
                <a:lnTo>
                  <a:pt x="153065" y="2767"/>
                </a:lnTo>
                <a:lnTo>
                  <a:pt x="158018" y="2767"/>
                </a:lnTo>
                <a:lnTo>
                  <a:pt x="160495" y="2767"/>
                </a:lnTo>
                <a:lnTo>
                  <a:pt x="161406" y="2767"/>
                </a:lnTo>
                <a:lnTo>
                  <a:pt x="165238" y="2767"/>
                </a:lnTo>
                <a:lnTo>
                  <a:pt x="165916" y="2767"/>
                </a:lnTo>
                <a:lnTo>
                  <a:pt x="171103" y="2767"/>
                </a:lnTo>
                <a:lnTo>
                  <a:pt x="171990" y="2767"/>
                </a:lnTo>
                <a:lnTo>
                  <a:pt x="172668" y="2767"/>
                </a:lnTo>
                <a:lnTo>
                  <a:pt x="176291" y="3080"/>
                </a:lnTo>
                <a:lnTo>
                  <a:pt x="176734" y="3080"/>
                </a:lnTo>
                <a:lnTo>
                  <a:pt x="180566" y="3367"/>
                </a:lnTo>
                <a:lnTo>
                  <a:pt x="183720" y="3367"/>
                </a:lnTo>
                <a:lnTo>
                  <a:pt x="186431" y="3367"/>
                </a:lnTo>
                <a:lnTo>
                  <a:pt x="188230" y="3367"/>
                </a:lnTo>
                <a:lnTo>
                  <a:pt x="188907" y="3367"/>
                </a:lnTo>
                <a:lnTo>
                  <a:pt x="191384" y="3367"/>
                </a:lnTo>
                <a:lnTo>
                  <a:pt x="192531" y="3367"/>
                </a:lnTo>
                <a:lnTo>
                  <a:pt x="196128" y="3680"/>
                </a:lnTo>
                <a:lnTo>
                  <a:pt x="199282" y="3680"/>
                </a:lnTo>
                <a:lnTo>
                  <a:pt x="199960" y="3680"/>
                </a:lnTo>
                <a:lnTo>
                  <a:pt x="200195" y="3680"/>
                </a:lnTo>
                <a:lnTo>
                  <a:pt x="200638" y="3680"/>
                </a:lnTo>
                <a:lnTo>
                  <a:pt x="201993" y="3680"/>
                </a:lnTo>
                <a:lnTo>
                  <a:pt x="202671" y="3680"/>
                </a:lnTo>
                <a:lnTo>
                  <a:pt x="204261" y="3680"/>
                </a:lnTo>
                <a:lnTo>
                  <a:pt x="204704" y="3680"/>
                </a:lnTo>
                <a:lnTo>
                  <a:pt x="208770" y="3993"/>
                </a:lnTo>
                <a:lnTo>
                  <a:pt x="208979" y="3993"/>
                </a:lnTo>
                <a:lnTo>
                  <a:pt x="209214" y="6106"/>
                </a:lnTo>
                <a:lnTo>
                  <a:pt x="209214" y="9131"/>
                </a:lnTo>
                <a:lnTo>
                  <a:pt x="209214" y="9444"/>
                </a:lnTo>
                <a:lnTo>
                  <a:pt x="209214" y="13097"/>
                </a:lnTo>
                <a:lnTo>
                  <a:pt x="209448" y="16722"/>
                </a:lnTo>
                <a:lnTo>
                  <a:pt x="209448" y="17349"/>
                </a:lnTo>
                <a:lnTo>
                  <a:pt x="209448" y="17635"/>
                </a:lnTo>
                <a:lnTo>
                  <a:pt x="209448" y="19462"/>
                </a:lnTo>
                <a:lnTo>
                  <a:pt x="209448" y="21287"/>
                </a:lnTo>
                <a:lnTo>
                  <a:pt x="209657" y="28566"/>
                </a:lnTo>
                <a:lnTo>
                  <a:pt x="209657" y="29452"/>
                </a:lnTo>
                <a:lnTo>
                  <a:pt x="209892" y="30365"/>
                </a:lnTo>
                <a:lnTo>
                  <a:pt x="209892" y="30678"/>
                </a:lnTo>
                <a:lnTo>
                  <a:pt x="209892" y="35217"/>
                </a:lnTo>
                <a:lnTo>
                  <a:pt x="209892" y="35530"/>
                </a:lnTo>
                <a:lnTo>
                  <a:pt x="209892" y="35817"/>
                </a:lnTo>
                <a:lnTo>
                  <a:pt x="210100" y="40069"/>
                </a:lnTo>
                <a:lnTo>
                  <a:pt x="210100" y="40669"/>
                </a:lnTo>
                <a:lnTo>
                  <a:pt x="210335" y="47321"/>
                </a:lnTo>
                <a:lnTo>
                  <a:pt x="210335" y="51260"/>
                </a:lnTo>
                <a:lnTo>
                  <a:pt x="210569" y="57286"/>
                </a:lnTo>
                <a:lnTo>
                  <a:pt x="210569" y="59712"/>
                </a:lnTo>
                <a:lnTo>
                  <a:pt x="210569" y="60625"/>
                </a:lnTo>
                <a:lnTo>
                  <a:pt x="210335" y="66051"/>
                </a:lnTo>
                <a:lnTo>
                  <a:pt x="210100" y="69677"/>
                </a:lnTo>
                <a:lnTo>
                  <a:pt x="210100" y="73276"/>
                </a:lnTo>
                <a:lnTo>
                  <a:pt x="209892" y="76302"/>
                </a:lnTo>
                <a:lnTo>
                  <a:pt x="209892" y="79328"/>
                </a:lnTo>
                <a:lnTo>
                  <a:pt x="209657" y="83528"/>
                </a:lnTo>
                <a:lnTo>
                  <a:pt x="209657" y="85354"/>
                </a:lnTo>
                <a:lnTo>
                  <a:pt x="209448" y="88354"/>
                </a:lnTo>
                <a:lnTo>
                  <a:pt x="209448" y="89267"/>
                </a:lnTo>
                <a:lnTo>
                  <a:pt x="209448" y="90754"/>
                </a:lnTo>
                <a:lnTo>
                  <a:pt x="209448" y="91954"/>
                </a:lnTo>
                <a:lnTo>
                  <a:pt x="208979" y="92267"/>
                </a:lnTo>
                <a:lnTo>
                  <a:pt x="208770" y="91954"/>
                </a:lnTo>
                <a:lnTo>
                  <a:pt x="208301" y="91954"/>
                </a:lnTo>
                <a:lnTo>
                  <a:pt x="207858" y="91667"/>
                </a:lnTo>
                <a:lnTo>
                  <a:pt x="207415" y="91667"/>
                </a:lnTo>
                <a:lnTo>
                  <a:pt x="206946" y="91667"/>
                </a:lnTo>
                <a:lnTo>
                  <a:pt x="206503" y="91954"/>
                </a:lnTo>
                <a:lnTo>
                  <a:pt x="206503" y="92267"/>
                </a:lnTo>
                <a:lnTo>
                  <a:pt x="206060" y="92580"/>
                </a:lnTo>
                <a:lnTo>
                  <a:pt x="205382" y="92867"/>
                </a:lnTo>
                <a:lnTo>
                  <a:pt x="205147" y="92867"/>
                </a:lnTo>
                <a:lnTo>
                  <a:pt x="204912" y="92867"/>
                </a:lnTo>
                <a:lnTo>
                  <a:pt x="204469" y="93180"/>
                </a:lnTo>
                <a:lnTo>
                  <a:pt x="204469" y="93780"/>
                </a:lnTo>
                <a:lnTo>
                  <a:pt x="204704" y="94067"/>
                </a:lnTo>
                <a:lnTo>
                  <a:pt x="204704" y="94667"/>
                </a:lnTo>
                <a:lnTo>
                  <a:pt x="204469" y="94980"/>
                </a:lnTo>
                <a:lnTo>
                  <a:pt x="204469" y="95267"/>
                </a:lnTo>
                <a:lnTo>
                  <a:pt x="204912" y="95866"/>
                </a:lnTo>
                <a:lnTo>
                  <a:pt x="205382" y="96180"/>
                </a:lnTo>
                <a:lnTo>
                  <a:pt x="205590" y="96467"/>
                </a:lnTo>
                <a:lnTo>
                  <a:pt x="205590" y="96780"/>
                </a:lnTo>
                <a:lnTo>
                  <a:pt x="205590" y="97093"/>
                </a:lnTo>
                <a:lnTo>
                  <a:pt x="205825" y="97380"/>
                </a:lnTo>
                <a:lnTo>
                  <a:pt x="205825" y="97693"/>
                </a:lnTo>
                <a:lnTo>
                  <a:pt x="205590" y="97980"/>
                </a:lnTo>
                <a:lnTo>
                  <a:pt x="205590" y="98580"/>
                </a:lnTo>
                <a:lnTo>
                  <a:pt x="205825" y="98893"/>
                </a:lnTo>
                <a:lnTo>
                  <a:pt x="205590" y="98893"/>
                </a:lnTo>
                <a:lnTo>
                  <a:pt x="205382" y="99179"/>
                </a:lnTo>
                <a:lnTo>
                  <a:pt x="205147" y="99492"/>
                </a:lnTo>
                <a:lnTo>
                  <a:pt x="205147" y="99779"/>
                </a:lnTo>
                <a:lnTo>
                  <a:pt x="205147" y="100380"/>
                </a:lnTo>
                <a:lnTo>
                  <a:pt x="205147" y="100980"/>
                </a:lnTo>
                <a:lnTo>
                  <a:pt x="205382" y="101293"/>
                </a:lnTo>
                <a:lnTo>
                  <a:pt x="205825" y="101579"/>
                </a:lnTo>
                <a:lnTo>
                  <a:pt x="205825" y="102179"/>
                </a:lnTo>
                <a:lnTo>
                  <a:pt x="206060" y="102805"/>
                </a:lnTo>
                <a:lnTo>
                  <a:pt x="205825" y="103092"/>
                </a:lnTo>
                <a:lnTo>
                  <a:pt x="205147" y="103692"/>
                </a:lnTo>
                <a:lnTo>
                  <a:pt x="204261" y="104605"/>
                </a:lnTo>
                <a:lnTo>
                  <a:pt x="204027" y="104605"/>
                </a:lnTo>
                <a:lnTo>
                  <a:pt x="203583" y="105492"/>
                </a:lnTo>
                <a:lnTo>
                  <a:pt x="202905" y="106092"/>
                </a:lnTo>
                <a:lnTo>
                  <a:pt x="202671" y="106092"/>
                </a:lnTo>
                <a:lnTo>
                  <a:pt x="202671" y="105805"/>
                </a:lnTo>
                <a:lnTo>
                  <a:pt x="201758" y="104892"/>
                </a:lnTo>
                <a:lnTo>
                  <a:pt x="200638" y="103692"/>
                </a:lnTo>
                <a:lnTo>
                  <a:pt x="200195" y="103692"/>
                </a:lnTo>
                <a:lnTo>
                  <a:pt x="199751" y="103692"/>
                </a:lnTo>
                <a:lnTo>
                  <a:pt x="199073" y="104292"/>
                </a:lnTo>
                <a:lnTo>
                  <a:pt x="198604" y="104005"/>
                </a:lnTo>
                <a:lnTo>
                  <a:pt x="197718" y="104892"/>
                </a:lnTo>
                <a:lnTo>
                  <a:pt x="197249" y="104892"/>
                </a:lnTo>
                <a:lnTo>
                  <a:pt x="195893" y="104892"/>
                </a:lnTo>
                <a:lnTo>
                  <a:pt x="195216" y="104292"/>
                </a:lnTo>
                <a:lnTo>
                  <a:pt x="194773" y="104292"/>
                </a:lnTo>
                <a:lnTo>
                  <a:pt x="194330" y="103405"/>
                </a:lnTo>
                <a:lnTo>
                  <a:pt x="193417" y="103405"/>
                </a:lnTo>
                <a:lnTo>
                  <a:pt x="192531" y="104892"/>
                </a:lnTo>
                <a:lnTo>
                  <a:pt x="191853" y="105492"/>
                </a:lnTo>
                <a:lnTo>
                  <a:pt x="191619" y="105805"/>
                </a:lnTo>
                <a:lnTo>
                  <a:pt x="190706" y="105805"/>
                </a:lnTo>
                <a:lnTo>
                  <a:pt x="189585" y="104605"/>
                </a:lnTo>
                <a:lnTo>
                  <a:pt x="189376" y="104605"/>
                </a:lnTo>
                <a:lnTo>
                  <a:pt x="188699" y="106092"/>
                </a:lnTo>
                <a:lnTo>
                  <a:pt x="188699" y="106692"/>
                </a:lnTo>
                <a:lnTo>
                  <a:pt x="188230" y="106092"/>
                </a:lnTo>
                <a:lnTo>
                  <a:pt x="187343" y="106405"/>
                </a:lnTo>
                <a:lnTo>
                  <a:pt x="187109" y="107605"/>
                </a:lnTo>
                <a:lnTo>
                  <a:pt x="186874" y="107892"/>
                </a:lnTo>
                <a:lnTo>
                  <a:pt x="186431" y="107892"/>
                </a:lnTo>
                <a:lnTo>
                  <a:pt x="186196" y="107892"/>
                </a:lnTo>
                <a:lnTo>
                  <a:pt x="185310" y="106692"/>
                </a:lnTo>
                <a:lnTo>
                  <a:pt x="185076" y="106692"/>
                </a:lnTo>
                <a:lnTo>
                  <a:pt x="184398" y="106692"/>
                </a:lnTo>
                <a:lnTo>
                  <a:pt x="184189" y="107292"/>
                </a:lnTo>
                <a:lnTo>
                  <a:pt x="183720" y="107005"/>
                </a:lnTo>
                <a:lnTo>
                  <a:pt x="183511" y="106692"/>
                </a:lnTo>
                <a:lnTo>
                  <a:pt x="183042" y="106405"/>
                </a:lnTo>
                <a:lnTo>
                  <a:pt x="182156" y="106092"/>
                </a:lnTo>
                <a:lnTo>
                  <a:pt x="181478" y="107005"/>
                </a:lnTo>
                <a:lnTo>
                  <a:pt x="180800" y="107292"/>
                </a:lnTo>
                <a:lnTo>
                  <a:pt x="180331" y="106692"/>
                </a:lnTo>
                <a:lnTo>
                  <a:pt x="180123" y="106405"/>
                </a:lnTo>
                <a:lnTo>
                  <a:pt x="179445" y="106092"/>
                </a:lnTo>
                <a:lnTo>
                  <a:pt x="178533" y="106405"/>
                </a:lnTo>
                <a:lnTo>
                  <a:pt x="177855" y="106692"/>
                </a:lnTo>
                <a:lnTo>
                  <a:pt x="177646" y="106692"/>
                </a:lnTo>
                <a:lnTo>
                  <a:pt x="177177" y="107005"/>
                </a:lnTo>
                <a:lnTo>
                  <a:pt x="177412" y="107605"/>
                </a:lnTo>
                <a:lnTo>
                  <a:pt x="176734" y="107892"/>
                </a:lnTo>
                <a:lnTo>
                  <a:pt x="176499" y="108492"/>
                </a:lnTo>
                <a:lnTo>
                  <a:pt x="175822" y="108492"/>
                </a:lnTo>
                <a:lnTo>
                  <a:pt x="175379" y="109092"/>
                </a:lnTo>
                <a:lnTo>
                  <a:pt x="174023" y="108805"/>
                </a:lnTo>
                <a:lnTo>
                  <a:pt x="173814" y="108805"/>
                </a:lnTo>
                <a:lnTo>
                  <a:pt x="172903" y="109092"/>
                </a:lnTo>
                <a:lnTo>
                  <a:pt x="171781" y="108492"/>
                </a:lnTo>
                <a:lnTo>
                  <a:pt x="171312" y="107292"/>
                </a:lnTo>
                <a:lnTo>
                  <a:pt x="170634" y="107005"/>
                </a:lnTo>
                <a:lnTo>
                  <a:pt x="170426" y="107005"/>
                </a:lnTo>
                <a:lnTo>
                  <a:pt x="169983" y="107605"/>
                </a:lnTo>
                <a:lnTo>
                  <a:pt x="169983" y="107892"/>
                </a:lnTo>
                <a:lnTo>
                  <a:pt x="169514" y="108492"/>
                </a:lnTo>
                <a:lnTo>
                  <a:pt x="168627" y="107605"/>
                </a:lnTo>
                <a:lnTo>
                  <a:pt x="168627" y="106405"/>
                </a:lnTo>
                <a:lnTo>
                  <a:pt x="168158" y="105805"/>
                </a:lnTo>
                <a:lnTo>
                  <a:pt x="167480" y="105492"/>
                </a:lnTo>
                <a:lnTo>
                  <a:pt x="166803" y="105492"/>
                </a:lnTo>
                <a:lnTo>
                  <a:pt x="166594" y="105805"/>
                </a:lnTo>
                <a:lnTo>
                  <a:pt x="165682" y="106692"/>
                </a:lnTo>
                <a:lnTo>
                  <a:pt x="165473" y="107005"/>
                </a:lnTo>
                <a:lnTo>
                  <a:pt x="165473" y="108205"/>
                </a:lnTo>
                <a:lnTo>
                  <a:pt x="165238" y="109092"/>
                </a:lnTo>
                <a:lnTo>
                  <a:pt x="165682" y="110605"/>
                </a:lnTo>
                <a:lnTo>
                  <a:pt x="165238" y="111205"/>
                </a:lnTo>
                <a:lnTo>
                  <a:pt x="164795" y="110918"/>
                </a:lnTo>
                <a:lnTo>
                  <a:pt x="164326" y="110292"/>
                </a:lnTo>
                <a:lnTo>
                  <a:pt x="163440" y="110005"/>
                </a:lnTo>
                <a:lnTo>
                  <a:pt x="162971" y="110005"/>
                </a:lnTo>
                <a:lnTo>
                  <a:pt x="162971" y="109405"/>
                </a:lnTo>
                <a:lnTo>
                  <a:pt x="162971" y="109092"/>
                </a:lnTo>
                <a:lnTo>
                  <a:pt x="162293" y="109405"/>
                </a:lnTo>
                <a:lnTo>
                  <a:pt x="161849" y="108805"/>
                </a:lnTo>
                <a:lnTo>
                  <a:pt x="161406" y="109092"/>
                </a:lnTo>
                <a:lnTo>
                  <a:pt x="160937" y="109405"/>
                </a:lnTo>
                <a:lnTo>
                  <a:pt x="160495" y="109092"/>
                </a:lnTo>
                <a:lnTo>
                  <a:pt x="160286" y="109092"/>
                </a:lnTo>
                <a:lnTo>
                  <a:pt x="160051" y="109092"/>
                </a:lnTo>
                <a:lnTo>
                  <a:pt x="160286" y="109692"/>
                </a:lnTo>
                <a:lnTo>
                  <a:pt x="160286" y="110292"/>
                </a:lnTo>
                <a:lnTo>
                  <a:pt x="159139" y="111518"/>
                </a:lnTo>
                <a:lnTo>
                  <a:pt x="158252" y="111205"/>
                </a:lnTo>
                <a:lnTo>
                  <a:pt x="157340" y="111205"/>
                </a:lnTo>
                <a:lnTo>
                  <a:pt x="157106" y="111518"/>
                </a:lnTo>
                <a:lnTo>
                  <a:pt x="156662" y="111805"/>
                </a:lnTo>
                <a:lnTo>
                  <a:pt x="155098" y="112118"/>
                </a:lnTo>
                <a:lnTo>
                  <a:pt x="153065" y="112118"/>
                </a:lnTo>
                <a:lnTo>
                  <a:pt x="151918" y="112118"/>
                </a:lnTo>
                <a:lnTo>
                  <a:pt x="151710" y="112118"/>
                </a:lnTo>
                <a:lnTo>
                  <a:pt x="151710" y="111805"/>
                </a:lnTo>
                <a:lnTo>
                  <a:pt x="151241" y="111518"/>
                </a:lnTo>
                <a:lnTo>
                  <a:pt x="150354" y="109405"/>
                </a:lnTo>
                <a:lnTo>
                  <a:pt x="149911" y="107292"/>
                </a:lnTo>
                <a:lnTo>
                  <a:pt x="149676" y="107292"/>
                </a:lnTo>
                <a:lnTo>
                  <a:pt x="149442" y="107292"/>
                </a:lnTo>
                <a:lnTo>
                  <a:pt x="148764" y="109092"/>
                </a:lnTo>
                <a:lnTo>
                  <a:pt x="148764" y="110292"/>
                </a:lnTo>
                <a:lnTo>
                  <a:pt x="149676" y="111205"/>
                </a:lnTo>
                <a:lnTo>
                  <a:pt x="149676" y="111805"/>
                </a:lnTo>
                <a:lnTo>
                  <a:pt x="149911" y="112405"/>
                </a:lnTo>
                <a:lnTo>
                  <a:pt x="150119" y="113005"/>
                </a:lnTo>
                <a:lnTo>
                  <a:pt x="150354" y="113605"/>
                </a:lnTo>
                <a:lnTo>
                  <a:pt x="149676" y="113318"/>
                </a:lnTo>
                <a:lnTo>
                  <a:pt x="148556" y="113605"/>
                </a:lnTo>
                <a:lnTo>
                  <a:pt x="148321" y="113605"/>
                </a:lnTo>
                <a:lnTo>
                  <a:pt x="147878" y="113918"/>
                </a:lnTo>
                <a:lnTo>
                  <a:pt x="147643" y="114205"/>
                </a:lnTo>
                <a:lnTo>
                  <a:pt x="146287" y="114205"/>
                </a:lnTo>
                <a:lnTo>
                  <a:pt x="145610" y="114518"/>
                </a:lnTo>
                <a:lnTo>
                  <a:pt x="145167" y="113918"/>
                </a:lnTo>
                <a:lnTo>
                  <a:pt x="144724" y="113005"/>
                </a:lnTo>
                <a:lnTo>
                  <a:pt x="144254" y="112118"/>
                </a:lnTo>
                <a:lnTo>
                  <a:pt x="143368" y="112405"/>
                </a:lnTo>
                <a:lnTo>
                  <a:pt x="142221" y="112118"/>
                </a:lnTo>
                <a:lnTo>
                  <a:pt x="141778" y="112718"/>
                </a:lnTo>
                <a:lnTo>
                  <a:pt x="141335" y="112718"/>
                </a:lnTo>
                <a:lnTo>
                  <a:pt x="140657" y="112405"/>
                </a:lnTo>
                <a:lnTo>
                  <a:pt x="139979" y="112118"/>
                </a:lnTo>
                <a:lnTo>
                  <a:pt x="138389" y="112118"/>
                </a:lnTo>
                <a:lnTo>
                  <a:pt x="137268" y="112718"/>
                </a:lnTo>
                <a:lnTo>
                  <a:pt x="136591" y="113605"/>
                </a:lnTo>
                <a:lnTo>
                  <a:pt x="136356" y="113318"/>
                </a:lnTo>
                <a:lnTo>
                  <a:pt x="136148" y="113318"/>
                </a:lnTo>
                <a:lnTo>
                  <a:pt x="134792" y="113318"/>
                </a:lnTo>
                <a:lnTo>
                  <a:pt x="133202" y="113918"/>
                </a:lnTo>
                <a:lnTo>
                  <a:pt x="132524" y="114805"/>
                </a:lnTo>
                <a:lnTo>
                  <a:pt x="132524" y="115118"/>
                </a:lnTo>
                <a:lnTo>
                  <a:pt x="132081" y="115118"/>
                </a:lnTo>
                <a:lnTo>
                  <a:pt x="131638" y="115118"/>
                </a:lnTo>
                <a:lnTo>
                  <a:pt x="131195" y="115118"/>
                </a:lnTo>
                <a:lnTo>
                  <a:pt x="130960" y="113918"/>
                </a:lnTo>
                <a:lnTo>
                  <a:pt x="130048" y="114205"/>
                </a:lnTo>
                <a:lnTo>
                  <a:pt x="129605" y="114518"/>
                </a:lnTo>
                <a:lnTo>
                  <a:pt x="129370" y="115118"/>
                </a:lnTo>
                <a:lnTo>
                  <a:pt x="129370" y="115405"/>
                </a:lnTo>
                <a:lnTo>
                  <a:pt x="129162" y="116005"/>
                </a:lnTo>
                <a:lnTo>
                  <a:pt x="128484" y="116318"/>
                </a:lnTo>
                <a:lnTo>
                  <a:pt x="128249" y="116005"/>
                </a:lnTo>
                <a:lnTo>
                  <a:pt x="125538" y="113605"/>
                </a:lnTo>
                <a:lnTo>
                  <a:pt x="124183" y="113005"/>
                </a:lnTo>
                <a:lnTo>
                  <a:pt x="123974" y="113005"/>
                </a:lnTo>
                <a:lnTo>
                  <a:pt x="123297" y="113318"/>
                </a:lnTo>
                <a:lnTo>
                  <a:pt x="122619" y="113605"/>
                </a:lnTo>
                <a:lnTo>
                  <a:pt x="122149" y="113318"/>
                </a:lnTo>
                <a:lnTo>
                  <a:pt x="121941" y="113318"/>
                </a:lnTo>
                <a:lnTo>
                  <a:pt x="121498" y="113318"/>
                </a:lnTo>
                <a:lnTo>
                  <a:pt x="121263" y="113318"/>
                </a:lnTo>
                <a:lnTo>
                  <a:pt x="120586" y="113005"/>
                </a:lnTo>
                <a:lnTo>
                  <a:pt x="120351" y="113005"/>
                </a:lnTo>
                <a:lnTo>
                  <a:pt x="118995" y="113318"/>
                </a:lnTo>
                <a:lnTo>
                  <a:pt x="117874" y="113605"/>
                </a:lnTo>
                <a:lnTo>
                  <a:pt x="116519" y="113918"/>
                </a:lnTo>
                <a:lnTo>
                  <a:pt x="116076" y="113918"/>
                </a:lnTo>
                <a:lnTo>
                  <a:pt x="115841" y="113605"/>
                </a:lnTo>
                <a:lnTo>
                  <a:pt x="115632" y="113605"/>
                </a:lnTo>
                <a:lnTo>
                  <a:pt x="115163" y="113318"/>
                </a:lnTo>
                <a:lnTo>
                  <a:pt x="114955" y="113918"/>
                </a:lnTo>
                <a:lnTo>
                  <a:pt x="114486" y="113605"/>
                </a:lnTo>
                <a:lnTo>
                  <a:pt x="114277" y="113918"/>
                </a:lnTo>
                <a:lnTo>
                  <a:pt x="113808" y="114518"/>
                </a:lnTo>
                <a:lnTo>
                  <a:pt x="114043" y="115118"/>
                </a:lnTo>
                <a:lnTo>
                  <a:pt x="114043" y="115405"/>
                </a:lnTo>
                <a:lnTo>
                  <a:pt x="113365" y="115118"/>
                </a:lnTo>
                <a:lnTo>
                  <a:pt x="113130" y="115118"/>
                </a:lnTo>
                <a:lnTo>
                  <a:pt x="113130" y="115405"/>
                </a:lnTo>
                <a:lnTo>
                  <a:pt x="113130" y="115718"/>
                </a:lnTo>
                <a:lnTo>
                  <a:pt x="113130" y="116005"/>
                </a:lnTo>
                <a:lnTo>
                  <a:pt x="112687" y="116605"/>
                </a:lnTo>
                <a:lnTo>
                  <a:pt x="112244" y="116918"/>
                </a:lnTo>
                <a:lnTo>
                  <a:pt x="112009" y="116918"/>
                </a:lnTo>
                <a:lnTo>
                  <a:pt x="111332" y="116918"/>
                </a:lnTo>
                <a:lnTo>
                  <a:pt x="110445" y="116918"/>
                </a:lnTo>
                <a:lnTo>
                  <a:pt x="109976" y="116318"/>
                </a:lnTo>
                <a:lnTo>
                  <a:pt x="110445" y="116005"/>
                </a:lnTo>
                <a:lnTo>
                  <a:pt x="111332" y="115405"/>
                </a:lnTo>
                <a:lnTo>
                  <a:pt x="110889" y="114805"/>
                </a:lnTo>
                <a:lnTo>
                  <a:pt x="109533" y="115405"/>
                </a:lnTo>
                <a:lnTo>
                  <a:pt x="109976" y="114805"/>
                </a:lnTo>
                <a:lnTo>
                  <a:pt x="109976" y="114518"/>
                </a:lnTo>
                <a:lnTo>
                  <a:pt x="109767" y="114205"/>
                </a:lnTo>
                <a:lnTo>
                  <a:pt x="109298" y="114805"/>
                </a:lnTo>
                <a:lnTo>
                  <a:pt x="107943" y="115405"/>
                </a:lnTo>
                <a:lnTo>
                  <a:pt x="107500" y="115118"/>
                </a:lnTo>
                <a:lnTo>
                  <a:pt x="107735" y="114518"/>
                </a:lnTo>
                <a:lnTo>
                  <a:pt x="107500" y="114518"/>
                </a:lnTo>
                <a:lnTo>
                  <a:pt x="107057" y="114518"/>
                </a:lnTo>
                <a:lnTo>
                  <a:pt x="105935" y="115118"/>
                </a:lnTo>
                <a:lnTo>
                  <a:pt x="105935" y="114518"/>
                </a:lnTo>
                <a:lnTo>
                  <a:pt x="105935" y="113918"/>
                </a:lnTo>
                <a:lnTo>
                  <a:pt x="105701" y="113918"/>
                </a:lnTo>
                <a:lnTo>
                  <a:pt x="105258" y="113918"/>
                </a:lnTo>
                <a:lnTo>
                  <a:pt x="103668" y="114205"/>
                </a:lnTo>
                <a:lnTo>
                  <a:pt x="103224" y="113918"/>
                </a:lnTo>
                <a:lnTo>
                  <a:pt x="102312" y="114205"/>
                </a:lnTo>
                <a:lnTo>
                  <a:pt x="102104" y="114205"/>
                </a:lnTo>
                <a:lnTo>
                  <a:pt x="101635" y="114805"/>
                </a:lnTo>
                <a:lnTo>
                  <a:pt x="100748" y="115118"/>
                </a:lnTo>
                <a:lnTo>
                  <a:pt x="100070" y="115405"/>
                </a:lnTo>
                <a:lnTo>
                  <a:pt x="100070" y="115718"/>
                </a:lnTo>
                <a:lnTo>
                  <a:pt x="99393" y="116318"/>
                </a:lnTo>
                <a:lnTo>
                  <a:pt x="98715" y="116318"/>
                </a:lnTo>
                <a:lnTo>
                  <a:pt x="98715" y="115718"/>
                </a:lnTo>
                <a:lnTo>
                  <a:pt x="98246" y="115405"/>
                </a:lnTo>
                <a:lnTo>
                  <a:pt x="98246" y="114805"/>
                </a:lnTo>
                <a:lnTo>
                  <a:pt x="97803" y="114205"/>
                </a:lnTo>
                <a:lnTo>
                  <a:pt x="97359" y="114805"/>
                </a:lnTo>
                <a:lnTo>
                  <a:pt x="97125" y="115405"/>
                </a:lnTo>
                <a:lnTo>
                  <a:pt x="96916" y="116318"/>
                </a:lnTo>
                <a:lnTo>
                  <a:pt x="96239" y="116005"/>
                </a:lnTo>
                <a:lnTo>
                  <a:pt x="96239" y="115118"/>
                </a:lnTo>
                <a:lnTo>
                  <a:pt x="95561" y="115118"/>
                </a:lnTo>
                <a:lnTo>
                  <a:pt x="95327" y="115405"/>
                </a:lnTo>
                <a:lnTo>
                  <a:pt x="95092" y="116318"/>
                </a:lnTo>
                <a:lnTo>
                  <a:pt x="94883" y="116605"/>
                </a:lnTo>
                <a:lnTo>
                  <a:pt x="94205" y="116918"/>
                </a:lnTo>
                <a:lnTo>
                  <a:pt x="93971" y="116918"/>
                </a:lnTo>
                <a:lnTo>
                  <a:pt x="91938" y="117205"/>
                </a:lnTo>
                <a:lnTo>
                  <a:pt x="90373" y="117205"/>
                </a:lnTo>
                <a:lnTo>
                  <a:pt x="89904" y="116918"/>
                </a:lnTo>
                <a:lnTo>
                  <a:pt x="89904" y="116605"/>
                </a:lnTo>
                <a:lnTo>
                  <a:pt x="89696" y="116605"/>
                </a:lnTo>
                <a:lnTo>
                  <a:pt x="89462" y="116605"/>
                </a:lnTo>
                <a:lnTo>
                  <a:pt x="89462" y="116318"/>
                </a:lnTo>
                <a:lnTo>
                  <a:pt x="89462" y="115718"/>
                </a:lnTo>
                <a:lnTo>
                  <a:pt x="89696" y="115718"/>
                </a:lnTo>
                <a:lnTo>
                  <a:pt x="89904" y="115405"/>
                </a:lnTo>
                <a:lnTo>
                  <a:pt x="90139" y="115405"/>
                </a:lnTo>
                <a:lnTo>
                  <a:pt x="90373" y="115405"/>
                </a:lnTo>
                <a:lnTo>
                  <a:pt x="90582" y="114805"/>
                </a:lnTo>
                <a:lnTo>
                  <a:pt x="90373" y="114205"/>
                </a:lnTo>
                <a:lnTo>
                  <a:pt x="90139" y="114205"/>
                </a:lnTo>
                <a:lnTo>
                  <a:pt x="90139" y="113918"/>
                </a:lnTo>
                <a:lnTo>
                  <a:pt x="89227" y="113318"/>
                </a:lnTo>
                <a:lnTo>
                  <a:pt x="89227" y="113005"/>
                </a:lnTo>
                <a:lnTo>
                  <a:pt x="89462" y="112405"/>
                </a:lnTo>
                <a:lnTo>
                  <a:pt x="89462" y="112118"/>
                </a:lnTo>
                <a:lnTo>
                  <a:pt x="89227" y="111518"/>
                </a:lnTo>
                <a:lnTo>
                  <a:pt x="89227" y="110005"/>
                </a:lnTo>
                <a:lnTo>
                  <a:pt x="89018" y="109692"/>
                </a:lnTo>
                <a:lnTo>
                  <a:pt x="89018" y="109405"/>
                </a:lnTo>
                <a:lnTo>
                  <a:pt x="88340" y="109405"/>
                </a:lnTo>
                <a:lnTo>
                  <a:pt x="87428" y="110605"/>
                </a:lnTo>
                <a:lnTo>
                  <a:pt x="87219" y="111205"/>
                </a:lnTo>
                <a:lnTo>
                  <a:pt x="86985" y="111518"/>
                </a:lnTo>
                <a:lnTo>
                  <a:pt x="86542" y="111805"/>
                </a:lnTo>
                <a:lnTo>
                  <a:pt x="86307" y="111805"/>
                </a:lnTo>
                <a:lnTo>
                  <a:pt x="86307" y="111518"/>
                </a:lnTo>
                <a:lnTo>
                  <a:pt x="85864" y="111518"/>
                </a:lnTo>
                <a:lnTo>
                  <a:pt x="85629" y="111805"/>
                </a:lnTo>
                <a:lnTo>
                  <a:pt x="85629" y="112118"/>
                </a:lnTo>
                <a:lnTo>
                  <a:pt x="85864" y="112405"/>
                </a:lnTo>
                <a:lnTo>
                  <a:pt x="85864" y="113005"/>
                </a:lnTo>
                <a:lnTo>
                  <a:pt x="86073" y="113005"/>
                </a:lnTo>
                <a:lnTo>
                  <a:pt x="86307" y="113318"/>
                </a:lnTo>
                <a:lnTo>
                  <a:pt x="86542" y="113318"/>
                </a:lnTo>
                <a:lnTo>
                  <a:pt x="86542" y="113605"/>
                </a:lnTo>
                <a:lnTo>
                  <a:pt x="86542" y="113918"/>
                </a:lnTo>
                <a:lnTo>
                  <a:pt x="86542" y="113605"/>
                </a:lnTo>
                <a:lnTo>
                  <a:pt x="86750" y="113918"/>
                </a:lnTo>
                <a:lnTo>
                  <a:pt x="86542" y="113918"/>
                </a:lnTo>
                <a:lnTo>
                  <a:pt x="86542" y="114205"/>
                </a:lnTo>
                <a:lnTo>
                  <a:pt x="86542" y="114518"/>
                </a:lnTo>
                <a:lnTo>
                  <a:pt x="85864" y="114805"/>
                </a:lnTo>
                <a:lnTo>
                  <a:pt x="85629" y="114805"/>
                </a:lnTo>
                <a:lnTo>
                  <a:pt x="85186" y="115118"/>
                </a:lnTo>
                <a:lnTo>
                  <a:pt x="84039" y="115405"/>
                </a:lnTo>
                <a:lnTo>
                  <a:pt x="83831" y="115718"/>
                </a:lnTo>
                <a:lnTo>
                  <a:pt x="83596" y="115718"/>
                </a:lnTo>
                <a:lnTo>
                  <a:pt x="83362" y="116005"/>
                </a:lnTo>
                <a:lnTo>
                  <a:pt x="83153" y="116005"/>
                </a:lnTo>
                <a:lnTo>
                  <a:pt x="82919" y="116605"/>
                </a:lnTo>
                <a:lnTo>
                  <a:pt x="82475" y="116918"/>
                </a:lnTo>
                <a:lnTo>
                  <a:pt x="82475" y="117205"/>
                </a:lnTo>
                <a:lnTo>
                  <a:pt x="82241" y="117205"/>
                </a:lnTo>
                <a:lnTo>
                  <a:pt x="82241" y="117518"/>
                </a:lnTo>
                <a:lnTo>
                  <a:pt x="82241" y="117805"/>
                </a:lnTo>
                <a:lnTo>
                  <a:pt x="82032" y="118118"/>
                </a:lnTo>
                <a:lnTo>
                  <a:pt x="81797" y="118405"/>
                </a:lnTo>
                <a:lnTo>
                  <a:pt x="81354" y="118718"/>
                </a:lnTo>
                <a:lnTo>
                  <a:pt x="81120" y="118405"/>
                </a:lnTo>
                <a:lnTo>
                  <a:pt x="80885" y="118405"/>
                </a:lnTo>
                <a:lnTo>
                  <a:pt x="80677" y="118118"/>
                </a:lnTo>
                <a:lnTo>
                  <a:pt x="80442" y="118405"/>
                </a:lnTo>
                <a:lnTo>
                  <a:pt x="80442" y="118718"/>
                </a:lnTo>
                <a:lnTo>
                  <a:pt x="80442" y="119005"/>
                </a:lnTo>
                <a:lnTo>
                  <a:pt x="79999" y="119605"/>
                </a:lnTo>
                <a:lnTo>
                  <a:pt x="79764" y="119918"/>
                </a:lnTo>
                <a:lnTo>
                  <a:pt x="79321" y="120205"/>
                </a:lnTo>
                <a:lnTo>
                  <a:pt x="78852" y="120205"/>
                </a:lnTo>
                <a:lnTo>
                  <a:pt x="78643" y="120205"/>
                </a:lnTo>
                <a:lnTo>
                  <a:pt x="78643" y="120518"/>
                </a:lnTo>
                <a:lnTo>
                  <a:pt x="78409" y="121118"/>
                </a:lnTo>
                <a:lnTo>
                  <a:pt x="78174" y="122004"/>
                </a:lnTo>
                <a:lnTo>
                  <a:pt x="77965" y="122004"/>
                </a:lnTo>
                <a:lnTo>
                  <a:pt x="77731" y="122604"/>
                </a:lnTo>
                <a:lnTo>
                  <a:pt x="77523" y="122604"/>
                </a:lnTo>
                <a:lnTo>
                  <a:pt x="76845" y="122917"/>
                </a:lnTo>
                <a:lnTo>
                  <a:pt x="76845" y="122604"/>
                </a:lnTo>
                <a:lnTo>
                  <a:pt x="76845" y="122317"/>
                </a:lnTo>
                <a:lnTo>
                  <a:pt x="76610" y="122317"/>
                </a:lnTo>
                <a:lnTo>
                  <a:pt x="76376" y="122317"/>
                </a:lnTo>
                <a:lnTo>
                  <a:pt x="75698" y="122317"/>
                </a:lnTo>
                <a:lnTo>
                  <a:pt x="75254" y="122604"/>
                </a:lnTo>
                <a:lnTo>
                  <a:pt x="75020" y="122604"/>
                </a:lnTo>
                <a:lnTo>
                  <a:pt x="75020" y="122917"/>
                </a:lnTo>
                <a:lnTo>
                  <a:pt x="74811" y="123205"/>
                </a:lnTo>
                <a:lnTo>
                  <a:pt x="74134" y="122004"/>
                </a:lnTo>
                <a:lnTo>
                  <a:pt x="73899" y="122004"/>
                </a:lnTo>
                <a:lnTo>
                  <a:pt x="73665" y="122004"/>
                </a:lnTo>
                <a:lnTo>
                  <a:pt x="72987" y="122004"/>
                </a:lnTo>
                <a:lnTo>
                  <a:pt x="72335" y="122604"/>
                </a:lnTo>
                <a:lnTo>
                  <a:pt x="71866" y="123518"/>
                </a:lnTo>
                <a:lnTo>
                  <a:pt x="71188" y="123805"/>
                </a:lnTo>
                <a:lnTo>
                  <a:pt x="70980" y="123805"/>
                </a:lnTo>
                <a:lnTo>
                  <a:pt x="70511" y="124118"/>
                </a:lnTo>
                <a:lnTo>
                  <a:pt x="70067" y="124404"/>
                </a:lnTo>
                <a:lnTo>
                  <a:pt x="69624" y="125004"/>
                </a:lnTo>
                <a:lnTo>
                  <a:pt x="69389" y="125317"/>
                </a:lnTo>
                <a:lnTo>
                  <a:pt x="69155" y="125604"/>
                </a:lnTo>
                <a:lnTo>
                  <a:pt x="68477" y="126517"/>
                </a:lnTo>
                <a:lnTo>
                  <a:pt x="68034" y="127117"/>
                </a:lnTo>
                <a:lnTo>
                  <a:pt x="67826" y="127117"/>
                </a:lnTo>
                <a:lnTo>
                  <a:pt x="67826" y="127404"/>
                </a:lnTo>
                <a:lnTo>
                  <a:pt x="67591" y="127404"/>
                </a:lnTo>
                <a:lnTo>
                  <a:pt x="67356" y="128004"/>
                </a:lnTo>
                <a:lnTo>
                  <a:pt x="67148" y="129204"/>
                </a:lnTo>
                <a:lnTo>
                  <a:pt x="67356" y="129804"/>
                </a:lnTo>
                <a:lnTo>
                  <a:pt x="68034" y="130117"/>
                </a:lnTo>
                <a:lnTo>
                  <a:pt x="67826" y="130404"/>
                </a:lnTo>
                <a:lnTo>
                  <a:pt x="66913" y="130404"/>
                </a:lnTo>
                <a:lnTo>
                  <a:pt x="66679" y="130717"/>
                </a:lnTo>
                <a:lnTo>
                  <a:pt x="64880" y="131004"/>
                </a:lnTo>
                <a:lnTo>
                  <a:pt x="63968" y="130717"/>
                </a:lnTo>
                <a:lnTo>
                  <a:pt x="61048" y="129517"/>
                </a:lnTo>
                <a:lnTo>
                  <a:pt x="60370" y="129204"/>
                </a:lnTo>
                <a:lnTo>
                  <a:pt x="60605" y="128604"/>
                </a:lnTo>
                <a:lnTo>
                  <a:pt x="59927" y="128317"/>
                </a:lnTo>
                <a:lnTo>
                  <a:pt x="59692" y="128317"/>
                </a:lnTo>
                <a:lnTo>
                  <a:pt x="59249" y="128317"/>
                </a:lnTo>
                <a:lnTo>
                  <a:pt x="59015" y="128604"/>
                </a:lnTo>
                <a:lnTo>
                  <a:pt x="58780" y="129204"/>
                </a:lnTo>
                <a:lnTo>
                  <a:pt x="56981" y="129517"/>
                </a:lnTo>
                <a:lnTo>
                  <a:pt x="56304" y="129804"/>
                </a:lnTo>
                <a:lnTo>
                  <a:pt x="55626" y="130717"/>
                </a:lnTo>
                <a:lnTo>
                  <a:pt x="55418" y="130117"/>
                </a:lnTo>
                <a:lnTo>
                  <a:pt x="55183" y="130117"/>
                </a:lnTo>
                <a:lnTo>
                  <a:pt x="54949" y="130404"/>
                </a:lnTo>
                <a:lnTo>
                  <a:pt x="54740" y="130717"/>
                </a:lnTo>
                <a:lnTo>
                  <a:pt x="54949" y="131004"/>
                </a:lnTo>
                <a:lnTo>
                  <a:pt x="54505" y="131317"/>
                </a:lnTo>
                <a:lnTo>
                  <a:pt x="54505" y="131604"/>
                </a:lnTo>
                <a:lnTo>
                  <a:pt x="54271" y="131604"/>
                </a:lnTo>
                <a:lnTo>
                  <a:pt x="53827" y="131604"/>
                </a:lnTo>
                <a:lnTo>
                  <a:pt x="53593" y="131604"/>
                </a:lnTo>
                <a:lnTo>
                  <a:pt x="53384" y="131604"/>
                </a:lnTo>
                <a:lnTo>
                  <a:pt x="53149" y="132204"/>
                </a:lnTo>
                <a:lnTo>
                  <a:pt x="52707" y="133691"/>
                </a:lnTo>
                <a:lnTo>
                  <a:pt x="51586" y="134291"/>
                </a:lnTo>
                <a:lnTo>
                  <a:pt x="50908" y="134891"/>
                </a:lnTo>
                <a:lnTo>
                  <a:pt x="50438" y="135204"/>
                </a:lnTo>
                <a:lnTo>
                  <a:pt x="49995" y="134891"/>
                </a:lnTo>
                <a:lnTo>
                  <a:pt x="49084" y="134891"/>
                </a:lnTo>
                <a:lnTo>
                  <a:pt x="48875" y="134004"/>
                </a:lnTo>
                <a:lnTo>
                  <a:pt x="47962" y="133691"/>
                </a:lnTo>
                <a:lnTo>
                  <a:pt x="47076" y="134004"/>
                </a:lnTo>
                <a:lnTo>
                  <a:pt x="46607" y="134291"/>
                </a:lnTo>
                <a:lnTo>
                  <a:pt x="46607" y="134891"/>
                </a:lnTo>
                <a:lnTo>
                  <a:pt x="45721" y="135491"/>
                </a:lnTo>
                <a:lnTo>
                  <a:pt x="45486" y="135491"/>
                </a:lnTo>
                <a:lnTo>
                  <a:pt x="45486" y="135804"/>
                </a:lnTo>
                <a:lnTo>
                  <a:pt x="45251" y="135491"/>
                </a:lnTo>
                <a:lnTo>
                  <a:pt x="45043" y="135491"/>
                </a:lnTo>
                <a:lnTo>
                  <a:pt x="44808" y="135491"/>
                </a:lnTo>
                <a:lnTo>
                  <a:pt x="44573" y="135491"/>
                </a:lnTo>
                <a:lnTo>
                  <a:pt x="44365" y="135491"/>
                </a:lnTo>
                <a:lnTo>
                  <a:pt x="44130" y="135491"/>
                </a:lnTo>
                <a:lnTo>
                  <a:pt x="43687" y="135804"/>
                </a:lnTo>
                <a:lnTo>
                  <a:pt x="43453" y="136091"/>
                </a:lnTo>
                <a:lnTo>
                  <a:pt x="43244" y="136404"/>
                </a:lnTo>
                <a:lnTo>
                  <a:pt x="43010" y="136404"/>
                </a:lnTo>
                <a:lnTo>
                  <a:pt x="42567" y="136091"/>
                </a:lnTo>
                <a:lnTo>
                  <a:pt x="41419" y="136691"/>
                </a:lnTo>
                <a:lnTo>
                  <a:pt x="40976" y="137004"/>
                </a:lnTo>
                <a:lnTo>
                  <a:pt x="40742" y="137604"/>
                </a:lnTo>
                <a:lnTo>
                  <a:pt x="40299" y="137291"/>
                </a:lnTo>
                <a:lnTo>
                  <a:pt x="39178" y="136691"/>
                </a:lnTo>
                <a:lnTo>
                  <a:pt x="39178" y="137291"/>
                </a:lnTo>
                <a:lnTo>
                  <a:pt x="39178" y="137604"/>
                </a:lnTo>
                <a:lnTo>
                  <a:pt x="39386" y="138204"/>
                </a:lnTo>
                <a:lnTo>
                  <a:pt x="38943" y="138491"/>
                </a:lnTo>
                <a:lnTo>
                  <a:pt x="37587" y="138491"/>
                </a:lnTo>
                <a:lnTo>
                  <a:pt x="37822" y="139091"/>
                </a:lnTo>
                <a:lnTo>
                  <a:pt x="37587" y="139404"/>
                </a:lnTo>
                <a:lnTo>
                  <a:pt x="37379" y="139404"/>
                </a:lnTo>
                <a:lnTo>
                  <a:pt x="36910" y="139091"/>
                </a:lnTo>
                <a:lnTo>
                  <a:pt x="36467" y="139691"/>
                </a:lnTo>
                <a:lnTo>
                  <a:pt x="36467" y="140291"/>
                </a:lnTo>
                <a:lnTo>
                  <a:pt x="35789" y="140291"/>
                </a:lnTo>
                <a:lnTo>
                  <a:pt x="35346" y="139691"/>
                </a:lnTo>
                <a:lnTo>
                  <a:pt x="35346" y="140004"/>
                </a:lnTo>
                <a:lnTo>
                  <a:pt x="35111" y="140291"/>
                </a:lnTo>
                <a:lnTo>
                  <a:pt x="34876" y="140604"/>
                </a:lnTo>
                <a:lnTo>
                  <a:pt x="34876" y="141490"/>
                </a:lnTo>
                <a:lnTo>
                  <a:pt x="34668" y="142091"/>
                </a:lnTo>
                <a:lnTo>
                  <a:pt x="34199" y="142091"/>
                </a:lnTo>
                <a:lnTo>
                  <a:pt x="33313" y="142977"/>
                </a:lnTo>
                <a:lnTo>
                  <a:pt x="31957" y="144177"/>
                </a:lnTo>
                <a:lnTo>
                  <a:pt x="31722" y="144177"/>
                </a:lnTo>
                <a:lnTo>
                  <a:pt x="31514" y="144177"/>
                </a:lnTo>
                <a:lnTo>
                  <a:pt x="31279" y="144177"/>
                </a:lnTo>
                <a:lnTo>
                  <a:pt x="30836" y="143890"/>
                </a:lnTo>
                <a:lnTo>
                  <a:pt x="30602" y="143890"/>
                </a:lnTo>
                <a:lnTo>
                  <a:pt x="30159" y="143890"/>
                </a:lnTo>
                <a:lnTo>
                  <a:pt x="30159" y="144177"/>
                </a:lnTo>
                <a:lnTo>
                  <a:pt x="29246" y="145090"/>
                </a:lnTo>
                <a:lnTo>
                  <a:pt x="28125" y="144777"/>
                </a:lnTo>
                <a:lnTo>
                  <a:pt x="27448" y="145977"/>
                </a:lnTo>
                <a:lnTo>
                  <a:pt x="27213" y="147177"/>
                </a:lnTo>
                <a:lnTo>
                  <a:pt x="25857" y="146577"/>
                </a:lnTo>
                <a:lnTo>
                  <a:pt x="25649" y="145977"/>
                </a:lnTo>
                <a:lnTo>
                  <a:pt x="25414" y="145377"/>
                </a:lnTo>
                <a:lnTo>
                  <a:pt x="25179" y="145377"/>
                </a:lnTo>
                <a:lnTo>
                  <a:pt x="24059" y="146290"/>
                </a:lnTo>
                <a:lnTo>
                  <a:pt x="24059" y="147177"/>
                </a:lnTo>
                <a:lnTo>
                  <a:pt x="22938" y="146577"/>
                </a:lnTo>
                <a:lnTo>
                  <a:pt x="22494" y="146864"/>
                </a:lnTo>
                <a:lnTo>
                  <a:pt x="22260" y="146864"/>
                </a:lnTo>
                <a:lnTo>
                  <a:pt x="22494" y="147777"/>
                </a:lnTo>
                <a:lnTo>
                  <a:pt x="22938" y="148064"/>
                </a:lnTo>
                <a:lnTo>
                  <a:pt x="22703" y="148377"/>
                </a:lnTo>
                <a:lnTo>
                  <a:pt x="22494" y="148977"/>
                </a:lnTo>
                <a:lnTo>
                  <a:pt x="22260" y="149264"/>
                </a:lnTo>
                <a:lnTo>
                  <a:pt x="22260" y="149577"/>
                </a:lnTo>
                <a:lnTo>
                  <a:pt x="21583" y="149864"/>
                </a:lnTo>
                <a:lnTo>
                  <a:pt x="21348" y="148977"/>
                </a:lnTo>
                <a:lnTo>
                  <a:pt x="21583" y="148064"/>
                </a:lnTo>
                <a:lnTo>
                  <a:pt x="21139" y="147777"/>
                </a:lnTo>
                <a:lnTo>
                  <a:pt x="20905" y="147777"/>
                </a:lnTo>
                <a:lnTo>
                  <a:pt x="20670" y="148064"/>
                </a:lnTo>
                <a:lnTo>
                  <a:pt x="20461" y="148064"/>
                </a:lnTo>
                <a:lnTo>
                  <a:pt x="19992" y="148377"/>
                </a:lnTo>
                <a:lnTo>
                  <a:pt x="19549" y="148977"/>
                </a:lnTo>
                <a:lnTo>
                  <a:pt x="19106" y="148664"/>
                </a:lnTo>
                <a:lnTo>
                  <a:pt x="19106" y="148977"/>
                </a:lnTo>
                <a:lnTo>
                  <a:pt x="18663" y="149264"/>
                </a:lnTo>
                <a:lnTo>
                  <a:pt x="18663" y="149864"/>
                </a:lnTo>
                <a:lnTo>
                  <a:pt x="17985" y="149864"/>
                </a:lnTo>
                <a:lnTo>
                  <a:pt x="17751" y="150177"/>
                </a:lnTo>
                <a:lnTo>
                  <a:pt x="17516" y="150777"/>
                </a:lnTo>
                <a:lnTo>
                  <a:pt x="17307" y="151951"/>
                </a:lnTo>
                <a:lnTo>
                  <a:pt x="15717" y="151951"/>
                </a:lnTo>
                <a:lnTo>
                  <a:pt x="15483" y="151351"/>
                </a:lnTo>
                <a:lnTo>
                  <a:pt x="15274" y="151064"/>
                </a:lnTo>
                <a:lnTo>
                  <a:pt x="14596" y="150464"/>
                </a:lnTo>
                <a:lnTo>
                  <a:pt x="14362" y="149864"/>
                </a:lnTo>
                <a:lnTo>
                  <a:pt x="13475" y="150177"/>
                </a:lnTo>
                <a:lnTo>
                  <a:pt x="12329" y="151064"/>
                </a:lnTo>
                <a:lnTo>
                  <a:pt x="11886" y="151064"/>
                </a:lnTo>
                <a:lnTo>
                  <a:pt x="11208" y="151351"/>
                </a:lnTo>
                <a:lnTo>
                  <a:pt x="10973" y="151951"/>
                </a:lnTo>
                <a:lnTo>
                  <a:pt x="9617" y="151664"/>
                </a:lnTo>
                <a:lnTo>
                  <a:pt x="9409" y="151951"/>
                </a:lnTo>
                <a:lnTo>
                  <a:pt x="9175" y="152264"/>
                </a:lnTo>
                <a:lnTo>
                  <a:pt x="8731" y="152551"/>
                </a:lnTo>
                <a:lnTo>
                  <a:pt x="8497" y="152864"/>
                </a:lnTo>
                <a:lnTo>
                  <a:pt x="8288" y="153151"/>
                </a:lnTo>
                <a:lnTo>
                  <a:pt x="8053" y="153464"/>
                </a:lnTo>
                <a:lnTo>
                  <a:pt x="7819" y="154351"/>
                </a:lnTo>
                <a:lnTo>
                  <a:pt x="7610" y="154351"/>
                </a:lnTo>
                <a:lnTo>
                  <a:pt x="7376" y="154064"/>
                </a:lnTo>
                <a:lnTo>
                  <a:pt x="7819" y="153464"/>
                </a:lnTo>
                <a:lnTo>
                  <a:pt x="7376" y="153151"/>
                </a:lnTo>
                <a:lnTo>
                  <a:pt x="7610" y="152864"/>
                </a:lnTo>
                <a:lnTo>
                  <a:pt x="7610" y="152551"/>
                </a:lnTo>
                <a:lnTo>
                  <a:pt x="7376" y="152264"/>
                </a:lnTo>
                <a:lnTo>
                  <a:pt x="7610" y="151664"/>
                </a:lnTo>
                <a:lnTo>
                  <a:pt x="7610" y="151351"/>
                </a:lnTo>
                <a:lnTo>
                  <a:pt x="7819" y="151064"/>
                </a:lnTo>
                <a:lnTo>
                  <a:pt x="7819" y="150777"/>
                </a:lnTo>
                <a:lnTo>
                  <a:pt x="8053" y="150464"/>
                </a:lnTo>
                <a:lnTo>
                  <a:pt x="7819" y="150464"/>
                </a:lnTo>
                <a:lnTo>
                  <a:pt x="7610" y="149864"/>
                </a:lnTo>
                <a:lnTo>
                  <a:pt x="7376" y="149577"/>
                </a:lnTo>
                <a:lnTo>
                  <a:pt x="7141" y="149264"/>
                </a:lnTo>
                <a:lnTo>
                  <a:pt x="6698" y="148664"/>
                </a:lnTo>
                <a:lnTo>
                  <a:pt x="6255" y="147777"/>
                </a:lnTo>
                <a:lnTo>
                  <a:pt x="6021" y="147464"/>
                </a:lnTo>
                <a:lnTo>
                  <a:pt x="5786" y="146864"/>
                </a:lnTo>
                <a:lnTo>
                  <a:pt x="5343" y="146290"/>
                </a:lnTo>
                <a:lnTo>
                  <a:pt x="4456" y="144777"/>
                </a:lnTo>
                <a:lnTo>
                  <a:pt x="4221" y="144490"/>
                </a:lnTo>
                <a:lnTo>
                  <a:pt x="3778" y="143577"/>
                </a:lnTo>
                <a:lnTo>
                  <a:pt x="2423" y="141490"/>
                </a:lnTo>
                <a:lnTo>
                  <a:pt x="1276" y="139691"/>
                </a:lnTo>
                <a:lnTo>
                  <a:pt x="598" y="138804"/>
                </a:lnTo>
                <a:lnTo>
                  <a:pt x="155" y="137604"/>
                </a:lnTo>
                <a:lnTo>
                  <a:pt x="155" y="137604"/>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16" name="DC">
            <a:extLst>
              <a:ext uri="{FF2B5EF4-FFF2-40B4-BE49-F238E27FC236}">
                <a16:creationId xmlns:a16="http://schemas.microsoft.com/office/drawing/2014/main" id="{1778E701-AECB-90A5-38BE-5F2231768DD8}"/>
              </a:ext>
            </a:extLst>
          </p:cNvPr>
          <p:cNvSpPr/>
          <p:nvPr/>
        </p:nvSpPr>
        <p:spPr>
          <a:xfrm>
            <a:off x="7354939" y="3947201"/>
            <a:ext cx="20834" cy="25978"/>
          </a:xfrm>
          <a:custGeom>
            <a:avLst/>
            <a:gdLst>
              <a:gd name="connsiteX0" fmla="*/ 155 w 22782"/>
              <a:gd name="connsiteY0" fmla="*/ 8427 h 28407"/>
              <a:gd name="connsiteX1" fmla="*/ 833 w 22782"/>
              <a:gd name="connsiteY1" fmla="*/ 7566 h 28407"/>
              <a:gd name="connsiteX2" fmla="*/ 1720 w 22782"/>
              <a:gd name="connsiteY2" fmla="*/ 6706 h 28407"/>
              <a:gd name="connsiteX3" fmla="*/ 1954 w 22782"/>
              <a:gd name="connsiteY3" fmla="*/ 6393 h 28407"/>
              <a:gd name="connsiteX4" fmla="*/ 2189 w 22782"/>
              <a:gd name="connsiteY4" fmla="*/ 6393 h 28407"/>
              <a:gd name="connsiteX5" fmla="*/ 2397 w 22782"/>
              <a:gd name="connsiteY5" fmla="*/ 6106 h 28407"/>
              <a:gd name="connsiteX6" fmla="*/ 2867 w 22782"/>
              <a:gd name="connsiteY6" fmla="*/ 5532 h 28407"/>
              <a:gd name="connsiteX7" fmla="*/ 3075 w 22782"/>
              <a:gd name="connsiteY7" fmla="*/ 5532 h 28407"/>
              <a:gd name="connsiteX8" fmla="*/ 3075 w 22782"/>
              <a:gd name="connsiteY8" fmla="*/ 5245 h 28407"/>
              <a:gd name="connsiteX9" fmla="*/ 3752 w 22782"/>
              <a:gd name="connsiteY9" fmla="*/ 4671 h 28407"/>
              <a:gd name="connsiteX10" fmla="*/ 3987 w 22782"/>
              <a:gd name="connsiteY10" fmla="*/ 4671 h 28407"/>
              <a:gd name="connsiteX11" fmla="*/ 3987 w 22782"/>
              <a:gd name="connsiteY11" fmla="*/ 4384 h 28407"/>
              <a:gd name="connsiteX12" fmla="*/ 4222 w 22782"/>
              <a:gd name="connsiteY12" fmla="*/ 4384 h 28407"/>
              <a:gd name="connsiteX13" fmla="*/ 4222 w 22782"/>
              <a:gd name="connsiteY13" fmla="*/ 4071 h 28407"/>
              <a:gd name="connsiteX14" fmla="*/ 4665 w 22782"/>
              <a:gd name="connsiteY14" fmla="*/ 3784 h 28407"/>
              <a:gd name="connsiteX15" fmla="*/ 5343 w 22782"/>
              <a:gd name="connsiteY15" fmla="*/ 3210 h 28407"/>
              <a:gd name="connsiteX16" fmla="*/ 5578 w 22782"/>
              <a:gd name="connsiteY16" fmla="*/ 2923 h 28407"/>
              <a:gd name="connsiteX17" fmla="*/ 5786 w 22782"/>
              <a:gd name="connsiteY17" fmla="*/ 2636 h 28407"/>
              <a:gd name="connsiteX18" fmla="*/ 6229 w 22782"/>
              <a:gd name="connsiteY18" fmla="*/ 2349 h 28407"/>
              <a:gd name="connsiteX19" fmla="*/ 7141 w 22782"/>
              <a:gd name="connsiteY19" fmla="*/ 1462 h 28407"/>
              <a:gd name="connsiteX20" fmla="*/ 7376 w 22782"/>
              <a:gd name="connsiteY20" fmla="*/ 1175 h 28407"/>
              <a:gd name="connsiteX21" fmla="*/ 8054 w 22782"/>
              <a:gd name="connsiteY21" fmla="*/ 602 h 28407"/>
              <a:gd name="connsiteX22" fmla="*/ 8497 w 22782"/>
              <a:gd name="connsiteY22" fmla="*/ 28 h 28407"/>
              <a:gd name="connsiteX23" fmla="*/ 8940 w 22782"/>
              <a:gd name="connsiteY23" fmla="*/ 314 h 28407"/>
              <a:gd name="connsiteX24" fmla="*/ 9175 w 22782"/>
              <a:gd name="connsiteY24" fmla="*/ 602 h 28407"/>
              <a:gd name="connsiteX25" fmla="*/ 9409 w 22782"/>
              <a:gd name="connsiteY25" fmla="*/ 889 h 28407"/>
              <a:gd name="connsiteX26" fmla="*/ 9618 w 22782"/>
              <a:gd name="connsiteY26" fmla="*/ 889 h 28407"/>
              <a:gd name="connsiteX27" fmla="*/ 10087 w 22782"/>
              <a:gd name="connsiteY27" fmla="*/ 1462 h 28407"/>
              <a:gd name="connsiteX28" fmla="*/ 10765 w 22782"/>
              <a:gd name="connsiteY28" fmla="*/ 2062 h 28407"/>
              <a:gd name="connsiteX29" fmla="*/ 10973 w 22782"/>
              <a:gd name="connsiteY29" fmla="*/ 2349 h 28407"/>
              <a:gd name="connsiteX30" fmla="*/ 11208 w 22782"/>
              <a:gd name="connsiteY30" fmla="*/ 2636 h 28407"/>
              <a:gd name="connsiteX31" fmla="*/ 11417 w 22782"/>
              <a:gd name="connsiteY31" fmla="*/ 2636 h 28407"/>
              <a:gd name="connsiteX32" fmla="*/ 11417 w 22782"/>
              <a:gd name="connsiteY32" fmla="*/ 2923 h 28407"/>
              <a:gd name="connsiteX33" fmla="*/ 11886 w 22782"/>
              <a:gd name="connsiteY33" fmla="*/ 3210 h 28407"/>
              <a:gd name="connsiteX34" fmla="*/ 12094 w 22782"/>
              <a:gd name="connsiteY34" fmla="*/ 3497 h 28407"/>
              <a:gd name="connsiteX35" fmla="*/ 12772 w 22782"/>
              <a:gd name="connsiteY35" fmla="*/ 4071 h 28407"/>
              <a:gd name="connsiteX36" fmla="*/ 12772 w 22782"/>
              <a:gd name="connsiteY36" fmla="*/ 4384 h 28407"/>
              <a:gd name="connsiteX37" fmla="*/ 13241 w 22782"/>
              <a:gd name="connsiteY37" fmla="*/ 4671 h 28407"/>
              <a:gd name="connsiteX38" fmla="*/ 13919 w 22782"/>
              <a:gd name="connsiteY38" fmla="*/ 5245 h 28407"/>
              <a:gd name="connsiteX39" fmla="*/ 14128 w 22782"/>
              <a:gd name="connsiteY39" fmla="*/ 5532 h 28407"/>
              <a:gd name="connsiteX40" fmla="*/ 14362 w 22782"/>
              <a:gd name="connsiteY40" fmla="*/ 5819 h 28407"/>
              <a:gd name="connsiteX41" fmla="*/ 14597 w 22782"/>
              <a:gd name="connsiteY41" fmla="*/ 5819 h 28407"/>
              <a:gd name="connsiteX42" fmla="*/ 15483 w 22782"/>
              <a:gd name="connsiteY42" fmla="*/ 6706 h 28407"/>
              <a:gd name="connsiteX43" fmla="*/ 15717 w 22782"/>
              <a:gd name="connsiteY43" fmla="*/ 7279 h 28407"/>
              <a:gd name="connsiteX44" fmla="*/ 15926 w 22782"/>
              <a:gd name="connsiteY44" fmla="*/ 7279 h 28407"/>
              <a:gd name="connsiteX45" fmla="*/ 16395 w 22782"/>
              <a:gd name="connsiteY45" fmla="*/ 7853 h 28407"/>
              <a:gd name="connsiteX46" fmla="*/ 16604 w 22782"/>
              <a:gd name="connsiteY46" fmla="*/ 8140 h 28407"/>
              <a:gd name="connsiteX47" fmla="*/ 17073 w 22782"/>
              <a:gd name="connsiteY47" fmla="*/ 8427 h 28407"/>
              <a:gd name="connsiteX48" fmla="*/ 17282 w 22782"/>
              <a:gd name="connsiteY48" fmla="*/ 8714 h 28407"/>
              <a:gd name="connsiteX49" fmla="*/ 17516 w 22782"/>
              <a:gd name="connsiteY49" fmla="*/ 9027 h 28407"/>
              <a:gd name="connsiteX50" fmla="*/ 17751 w 22782"/>
              <a:gd name="connsiteY50" fmla="*/ 9027 h 28407"/>
              <a:gd name="connsiteX51" fmla="*/ 17751 w 22782"/>
              <a:gd name="connsiteY51" fmla="*/ 9314 h 28407"/>
              <a:gd name="connsiteX52" fmla="*/ 19106 w 22782"/>
              <a:gd name="connsiteY52" fmla="*/ 10462 h 28407"/>
              <a:gd name="connsiteX53" fmla="*/ 19315 w 22782"/>
              <a:gd name="connsiteY53" fmla="*/ 10749 h 28407"/>
              <a:gd name="connsiteX54" fmla="*/ 19993 w 22782"/>
              <a:gd name="connsiteY54" fmla="*/ 11349 h 28407"/>
              <a:gd name="connsiteX55" fmla="*/ 20462 w 22782"/>
              <a:gd name="connsiteY55" fmla="*/ 11923 h 28407"/>
              <a:gd name="connsiteX56" fmla="*/ 20905 w 22782"/>
              <a:gd name="connsiteY56" fmla="*/ 12210 h 28407"/>
              <a:gd name="connsiteX57" fmla="*/ 21348 w 22782"/>
              <a:gd name="connsiteY57" fmla="*/ 12783 h 28407"/>
              <a:gd name="connsiteX58" fmla="*/ 21791 w 22782"/>
              <a:gd name="connsiteY58" fmla="*/ 13070 h 28407"/>
              <a:gd name="connsiteX59" fmla="*/ 22469 w 22782"/>
              <a:gd name="connsiteY59" fmla="*/ 13958 h 28407"/>
              <a:gd name="connsiteX60" fmla="*/ 22703 w 22782"/>
              <a:gd name="connsiteY60" fmla="*/ 14244 h 28407"/>
              <a:gd name="connsiteX61" fmla="*/ 22938 w 22782"/>
              <a:gd name="connsiteY61" fmla="*/ 14244 h 28407"/>
              <a:gd name="connsiteX62" fmla="*/ 22703 w 22782"/>
              <a:gd name="connsiteY62" fmla="*/ 14531 h 28407"/>
              <a:gd name="connsiteX63" fmla="*/ 22469 w 22782"/>
              <a:gd name="connsiteY63" fmla="*/ 14531 h 28407"/>
              <a:gd name="connsiteX64" fmla="*/ 22469 w 22782"/>
              <a:gd name="connsiteY64" fmla="*/ 14818 h 28407"/>
              <a:gd name="connsiteX65" fmla="*/ 21791 w 22782"/>
              <a:gd name="connsiteY65" fmla="*/ 15392 h 28407"/>
              <a:gd name="connsiteX66" fmla="*/ 21583 w 22782"/>
              <a:gd name="connsiteY66" fmla="*/ 15392 h 28407"/>
              <a:gd name="connsiteX67" fmla="*/ 21583 w 22782"/>
              <a:gd name="connsiteY67" fmla="*/ 15679 h 28407"/>
              <a:gd name="connsiteX68" fmla="*/ 21348 w 22782"/>
              <a:gd name="connsiteY68" fmla="*/ 15966 h 28407"/>
              <a:gd name="connsiteX69" fmla="*/ 20671 w 22782"/>
              <a:gd name="connsiteY69" fmla="*/ 16566 h 28407"/>
              <a:gd name="connsiteX70" fmla="*/ 20227 w 22782"/>
              <a:gd name="connsiteY70" fmla="*/ 16853 h 28407"/>
              <a:gd name="connsiteX71" fmla="*/ 19993 w 22782"/>
              <a:gd name="connsiteY71" fmla="*/ 17140 h 28407"/>
              <a:gd name="connsiteX72" fmla="*/ 19549 w 22782"/>
              <a:gd name="connsiteY72" fmla="*/ 17427 h 28407"/>
              <a:gd name="connsiteX73" fmla="*/ 19106 w 22782"/>
              <a:gd name="connsiteY73" fmla="*/ 18001 h 28407"/>
              <a:gd name="connsiteX74" fmla="*/ 18871 w 22782"/>
              <a:gd name="connsiteY74" fmla="*/ 18288 h 28407"/>
              <a:gd name="connsiteX75" fmla="*/ 18429 w 22782"/>
              <a:gd name="connsiteY75" fmla="*/ 18574 h 28407"/>
              <a:gd name="connsiteX76" fmla="*/ 17960 w 22782"/>
              <a:gd name="connsiteY76" fmla="*/ 19175 h 28407"/>
              <a:gd name="connsiteX77" fmla="*/ 17516 w 22782"/>
              <a:gd name="connsiteY77" fmla="*/ 19462 h 28407"/>
              <a:gd name="connsiteX78" fmla="*/ 17073 w 22782"/>
              <a:gd name="connsiteY78" fmla="*/ 20035 h 28407"/>
              <a:gd name="connsiteX79" fmla="*/ 16838 w 22782"/>
              <a:gd name="connsiteY79" fmla="*/ 20322 h 28407"/>
              <a:gd name="connsiteX80" fmla="*/ 16604 w 22782"/>
              <a:gd name="connsiteY80" fmla="*/ 20609 h 28407"/>
              <a:gd name="connsiteX81" fmla="*/ 16160 w 22782"/>
              <a:gd name="connsiteY81" fmla="*/ 20896 h 28407"/>
              <a:gd name="connsiteX82" fmla="*/ 15926 w 22782"/>
              <a:gd name="connsiteY82" fmla="*/ 21183 h 28407"/>
              <a:gd name="connsiteX83" fmla="*/ 15275 w 22782"/>
              <a:gd name="connsiteY83" fmla="*/ 22070 h 28407"/>
              <a:gd name="connsiteX84" fmla="*/ 15040 w 22782"/>
              <a:gd name="connsiteY84" fmla="*/ 22357 h 28407"/>
              <a:gd name="connsiteX85" fmla="*/ 14597 w 22782"/>
              <a:gd name="connsiteY85" fmla="*/ 22644 h 28407"/>
              <a:gd name="connsiteX86" fmla="*/ 14362 w 22782"/>
              <a:gd name="connsiteY86" fmla="*/ 22644 h 28407"/>
              <a:gd name="connsiteX87" fmla="*/ 14128 w 22782"/>
              <a:gd name="connsiteY87" fmla="*/ 22931 h 28407"/>
              <a:gd name="connsiteX88" fmla="*/ 13919 w 22782"/>
              <a:gd name="connsiteY88" fmla="*/ 23218 h 28407"/>
              <a:gd name="connsiteX89" fmla="*/ 13450 w 22782"/>
              <a:gd name="connsiteY89" fmla="*/ 23792 h 28407"/>
              <a:gd name="connsiteX90" fmla="*/ 13241 w 22782"/>
              <a:gd name="connsiteY90" fmla="*/ 24079 h 28407"/>
              <a:gd name="connsiteX91" fmla="*/ 13006 w 22782"/>
              <a:gd name="connsiteY91" fmla="*/ 24079 h 28407"/>
              <a:gd name="connsiteX92" fmla="*/ 12772 w 22782"/>
              <a:gd name="connsiteY92" fmla="*/ 24079 h 28407"/>
              <a:gd name="connsiteX93" fmla="*/ 12329 w 22782"/>
              <a:gd name="connsiteY93" fmla="*/ 24966 h 28407"/>
              <a:gd name="connsiteX94" fmla="*/ 10295 w 22782"/>
              <a:gd name="connsiteY94" fmla="*/ 26687 h 28407"/>
              <a:gd name="connsiteX95" fmla="*/ 8940 w 22782"/>
              <a:gd name="connsiteY95" fmla="*/ 28148 h 28407"/>
              <a:gd name="connsiteX96" fmla="*/ 8732 w 22782"/>
              <a:gd name="connsiteY96" fmla="*/ 28435 h 28407"/>
              <a:gd name="connsiteX97" fmla="*/ 8732 w 22782"/>
              <a:gd name="connsiteY97" fmla="*/ 28148 h 28407"/>
              <a:gd name="connsiteX98" fmla="*/ 8732 w 22782"/>
              <a:gd name="connsiteY98" fmla="*/ 27574 h 28407"/>
              <a:gd name="connsiteX99" fmla="*/ 8732 w 22782"/>
              <a:gd name="connsiteY99" fmla="*/ 27287 h 28407"/>
              <a:gd name="connsiteX100" fmla="*/ 8732 w 22782"/>
              <a:gd name="connsiteY100" fmla="*/ 26974 h 28407"/>
              <a:gd name="connsiteX101" fmla="*/ 8940 w 22782"/>
              <a:gd name="connsiteY101" fmla="*/ 26113 h 28407"/>
              <a:gd name="connsiteX102" fmla="*/ 8940 w 22782"/>
              <a:gd name="connsiteY102" fmla="*/ 25253 h 28407"/>
              <a:gd name="connsiteX103" fmla="*/ 8940 w 22782"/>
              <a:gd name="connsiteY103" fmla="*/ 24966 h 28407"/>
              <a:gd name="connsiteX104" fmla="*/ 8732 w 22782"/>
              <a:gd name="connsiteY104" fmla="*/ 24392 h 28407"/>
              <a:gd name="connsiteX105" fmla="*/ 8940 w 22782"/>
              <a:gd name="connsiteY105" fmla="*/ 23218 h 28407"/>
              <a:gd name="connsiteX106" fmla="*/ 8732 w 22782"/>
              <a:gd name="connsiteY106" fmla="*/ 22644 h 28407"/>
              <a:gd name="connsiteX107" fmla="*/ 8497 w 22782"/>
              <a:gd name="connsiteY107" fmla="*/ 22644 h 28407"/>
              <a:gd name="connsiteX108" fmla="*/ 8263 w 22782"/>
              <a:gd name="connsiteY108" fmla="*/ 22644 h 28407"/>
              <a:gd name="connsiteX109" fmla="*/ 8263 w 22782"/>
              <a:gd name="connsiteY109" fmla="*/ 22357 h 28407"/>
              <a:gd name="connsiteX110" fmla="*/ 8054 w 22782"/>
              <a:gd name="connsiteY110" fmla="*/ 21783 h 28407"/>
              <a:gd name="connsiteX111" fmla="*/ 8263 w 22782"/>
              <a:gd name="connsiteY111" fmla="*/ 21783 h 28407"/>
              <a:gd name="connsiteX112" fmla="*/ 8263 w 22782"/>
              <a:gd name="connsiteY112" fmla="*/ 21470 h 28407"/>
              <a:gd name="connsiteX113" fmla="*/ 8497 w 22782"/>
              <a:gd name="connsiteY113" fmla="*/ 21470 h 28407"/>
              <a:gd name="connsiteX114" fmla="*/ 8940 w 22782"/>
              <a:gd name="connsiteY114" fmla="*/ 21783 h 28407"/>
              <a:gd name="connsiteX115" fmla="*/ 9409 w 22782"/>
              <a:gd name="connsiteY115" fmla="*/ 21470 h 28407"/>
              <a:gd name="connsiteX116" fmla="*/ 9618 w 22782"/>
              <a:gd name="connsiteY116" fmla="*/ 20322 h 28407"/>
              <a:gd name="connsiteX117" fmla="*/ 9618 w 22782"/>
              <a:gd name="connsiteY117" fmla="*/ 20035 h 28407"/>
              <a:gd name="connsiteX118" fmla="*/ 9409 w 22782"/>
              <a:gd name="connsiteY118" fmla="*/ 19175 h 28407"/>
              <a:gd name="connsiteX119" fmla="*/ 8732 w 22782"/>
              <a:gd name="connsiteY119" fmla="*/ 18288 h 28407"/>
              <a:gd name="connsiteX120" fmla="*/ 8732 w 22782"/>
              <a:gd name="connsiteY120" fmla="*/ 18001 h 28407"/>
              <a:gd name="connsiteX121" fmla="*/ 8732 w 22782"/>
              <a:gd name="connsiteY121" fmla="*/ 17714 h 28407"/>
              <a:gd name="connsiteX122" fmla="*/ 8732 w 22782"/>
              <a:gd name="connsiteY122" fmla="*/ 17427 h 28407"/>
              <a:gd name="connsiteX123" fmla="*/ 8497 w 22782"/>
              <a:gd name="connsiteY123" fmla="*/ 17140 h 28407"/>
              <a:gd name="connsiteX124" fmla="*/ 8263 w 22782"/>
              <a:gd name="connsiteY124" fmla="*/ 16853 h 28407"/>
              <a:gd name="connsiteX125" fmla="*/ 8054 w 22782"/>
              <a:gd name="connsiteY125" fmla="*/ 16853 h 28407"/>
              <a:gd name="connsiteX126" fmla="*/ 8054 w 22782"/>
              <a:gd name="connsiteY126" fmla="*/ 17140 h 28407"/>
              <a:gd name="connsiteX127" fmla="*/ 8054 w 22782"/>
              <a:gd name="connsiteY127" fmla="*/ 17427 h 28407"/>
              <a:gd name="connsiteX128" fmla="*/ 7819 w 22782"/>
              <a:gd name="connsiteY128" fmla="*/ 17427 h 28407"/>
              <a:gd name="connsiteX129" fmla="*/ 7376 w 22782"/>
              <a:gd name="connsiteY129" fmla="*/ 17140 h 28407"/>
              <a:gd name="connsiteX130" fmla="*/ 7585 w 22782"/>
              <a:gd name="connsiteY130" fmla="*/ 16853 h 28407"/>
              <a:gd name="connsiteX131" fmla="*/ 7141 w 22782"/>
              <a:gd name="connsiteY131" fmla="*/ 16279 h 28407"/>
              <a:gd name="connsiteX132" fmla="*/ 7141 w 22782"/>
              <a:gd name="connsiteY132" fmla="*/ 15966 h 28407"/>
              <a:gd name="connsiteX133" fmla="*/ 6698 w 22782"/>
              <a:gd name="connsiteY133" fmla="*/ 15966 h 28407"/>
              <a:gd name="connsiteX134" fmla="*/ 6229 w 22782"/>
              <a:gd name="connsiteY134" fmla="*/ 14818 h 28407"/>
              <a:gd name="connsiteX135" fmla="*/ 6021 w 22782"/>
              <a:gd name="connsiteY135" fmla="*/ 14531 h 28407"/>
              <a:gd name="connsiteX136" fmla="*/ 5786 w 22782"/>
              <a:gd name="connsiteY136" fmla="*/ 13357 h 28407"/>
              <a:gd name="connsiteX137" fmla="*/ 5578 w 22782"/>
              <a:gd name="connsiteY137" fmla="*/ 13357 h 28407"/>
              <a:gd name="connsiteX138" fmla="*/ 5343 w 22782"/>
              <a:gd name="connsiteY138" fmla="*/ 13070 h 28407"/>
              <a:gd name="connsiteX139" fmla="*/ 4665 w 22782"/>
              <a:gd name="connsiteY139" fmla="*/ 13070 h 28407"/>
              <a:gd name="connsiteX140" fmla="*/ 4430 w 22782"/>
              <a:gd name="connsiteY140" fmla="*/ 13070 h 28407"/>
              <a:gd name="connsiteX141" fmla="*/ 4222 w 22782"/>
              <a:gd name="connsiteY141" fmla="*/ 13070 h 28407"/>
              <a:gd name="connsiteX142" fmla="*/ 3987 w 22782"/>
              <a:gd name="connsiteY142" fmla="*/ 13070 h 28407"/>
              <a:gd name="connsiteX143" fmla="*/ 3309 w 22782"/>
              <a:gd name="connsiteY143" fmla="*/ 12783 h 28407"/>
              <a:gd name="connsiteX144" fmla="*/ 2867 w 22782"/>
              <a:gd name="connsiteY144" fmla="*/ 12497 h 28407"/>
              <a:gd name="connsiteX145" fmla="*/ 2189 w 22782"/>
              <a:gd name="connsiteY145" fmla="*/ 11636 h 28407"/>
              <a:gd name="connsiteX146" fmla="*/ 1954 w 22782"/>
              <a:gd name="connsiteY146" fmla="*/ 11636 h 28407"/>
              <a:gd name="connsiteX147" fmla="*/ 1720 w 22782"/>
              <a:gd name="connsiteY147" fmla="*/ 11636 h 28407"/>
              <a:gd name="connsiteX148" fmla="*/ 1511 w 22782"/>
              <a:gd name="connsiteY148" fmla="*/ 10749 h 28407"/>
              <a:gd name="connsiteX149" fmla="*/ 1511 w 22782"/>
              <a:gd name="connsiteY149" fmla="*/ 10462 h 28407"/>
              <a:gd name="connsiteX150" fmla="*/ 833 w 22782"/>
              <a:gd name="connsiteY150" fmla="*/ 9888 h 28407"/>
              <a:gd name="connsiteX151" fmla="*/ 390 w 22782"/>
              <a:gd name="connsiteY151" fmla="*/ 9314 h 28407"/>
              <a:gd name="connsiteX152" fmla="*/ 155 w 22782"/>
              <a:gd name="connsiteY152" fmla="*/ 8714 h 28407"/>
              <a:gd name="connsiteX153" fmla="*/ 155 w 22782"/>
              <a:gd name="connsiteY153" fmla="*/ 8427 h 28407"/>
              <a:gd name="connsiteX154" fmla="*/ 155 w 22782"/>
              <a:gd name="connsiteY154" fmla="*/ 8427 h 2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22782" h="28407">
                <a:moveTo>
                  <a:pt x="155" y="8427"/>
                </a:moveTo>
                <a:lnTo>
                  <a:pt x="833" y="7566"/>
                </a:lnTo>
                <a:lnTo>
                  <a:pt x="1720" y="6706"/>
                </a:lnTo>
                <a:lnTo>
                  <a:pt x="1954" y="6393"/>
                </a:lnTo>
                <a:lnTo>
                  <a:pt x="2189" y="6393"/>
                </a:lnTo>
                <a:lnTo>
                  <a:pt x="2397" y="6106"/>
                </a:lnTo>
                <a:lnTo>
                  <a:pt x="2867" y="5532"/>
                </a:lnTo>
                <a:lnTo>
                  <a:pt x="3075" y="5532"/>
                </a:lnTo>
                <a:lnTo>
                  <a:pt x="3075" y="5245"/>
                </a:lnTo>
                <a:lnTo>
                  <a:pt x="3752" y="4671"/>
                </a:lnTo>
                <a:lnTo>
                  <a:pt x="3987" y="4671"/>
                </a:lnTo>
                <a:lnTo>
                  <a:pt x="3987" y="4384"/>
                </a:lnTo>
                <a:lnTo>
                  <a:pt x="4222" y="4384"/>
                </a:lnTo>
                <a:lnTo>
                  <a:pt x="4222" y="4071"/>
                </a:lnTo>
                <a:lnTo>
                  <a:pt x="4665" y="3784"/>
                </a:lnTo>
                <a:lnTo>
                  <a:pt x="5343" y="3210"/>
                </a:lnTo>
                <a:lnTo>
                  <a:pt x="5578" y="2923"/>
                </a:lnTo>
                <a:lnTo>
                  <a:pt x="5786" y="2636"/>
                </a:lnTo>
                <a:lnTo>
                  <a:pt x="6229" y="2349"/>
                </a:lnTo>
                <a:lnTo>
                  <a:pt x="7141" y="1462"/>
                </a:lnTo>
                <a:lnTo>
                  <a:pt x="7376" y="1175"/>
                </a:lnTo>
                <a:lnTo>
                  <a:pt x="8054" y="602"/>
                </a:lnTo>
                <a:lnTo>
                  <a:pt x="8497" y="28"/>
                </a:lnTo>
                <a:lnTo>
                  <a:pt x="8940" y="314"/>
                </a:lnTo>
                <a:lnTo>
                  <a:pt x="9175" y="602"/>
                </a:lnTo>
                <a:lnTo>
                  <a:pt x="9409" y="889"/>
                </a:lnTo>
                <a:lnTo>
                  <a:pt x="9618" y="889"/>
                </a:lnTo>
                <a:lnTo>
                  <a:pt x="10087" y="1462"/>
                </a:lnTo>
                <a:lnTo>
                  <a:pt x="10765" y="2062"/>
                </a:lnTo>
                <a:lnTo>
                  <a:pt x="10973" y="2349"/>
                </a:lnTo>
                <a:lnTo>
                  <a:pt x="11208" y="2636"/>
                </a:lnTo>
                <a:lnTo>
                  <a:pt x="11417" y="2636"/>
                </a:lnTo>
                <a:lnTo>
                  <a:pt x="11417" y="2923"/>
                </a:lnTo>
                <a:lnTo>
                  <a:pt x="11886" y="3210"/>
                </a:lnTo>
                <a:lnTo>
                  <a:pt x="12094" y="3497"/>
                </a:lnTo>
                <a:lnTo>
                  <a:pt x="12772" y="4071"/>
                </a:lnTo>
                <a:lnTo>
                  <a:pt x="12772" y="4384"/>
                </a:lnTo>
                <a:lnTo>
                  <a:pt x="13241" y="4671"/>
                </a:lnTo>
                <a:lnTo>
                  <a:pt x="13919" y="5245"/>
                </a:lnTo>
                <a:lnTo>
                  <a:pt x="14128" y="5532"/>
                </a:lnTo>
                <a:lnTo>
                  <a:pt x="14362" y="5819"/>
                </a:lnTo>
                <a:lnTo>
                  <a:pt x="14597" y="5819"/>
                </a:lnTo>
                <a:lnTo>
                  <a:pt x="15483" y="6706"/>
                </a:lnTo>
                <a:lnTo>
                  <a:pt x="15717" y="7279"/>
                </a:lnTo>
                <a:lnTo>
                  <a:pt x="15926" y="7279"/>
                </a:lnTo>
                <a:lnTo>
                  <a:pt x="16395" y="7853"/>
                </a:lnTo>
                <a:lnTo>
                  <a:pt x="16604" y="8140"/>
                </a:lnTo>
                <a:lnTo>
                  <a:pt x="17073" y="8427"/>
                </a:lnTo>
                <a:lnTo>
                  <a:pt x="17282" y="8714"/>
                </a:lnTo>
                <a:lnTo>
                  <a:pt x="17516" y="9027"/>
                </a:lnTo>
                <a:lnTo>
                  <a:pt x="17751" y="9027"/>
                </a:lnTo>
                <a:lnTo>
                  <a:pt x="17751" y="9314"/>
                </a:lnTo>
                <a:lnTo>
                  <a:pt x="19106" y="10462"/>
                </a:lnTo>
                <a:lnTo>
                  <a:pt x="19315" y="10749"/>
                </a:lnTo>
                <a:lnTo>
                  <a:pt x="19993" y="11349"/>
                </a:lnTo>
                <a:lnTo>
                  <a:pt x="20462" y="11923"/>
                </a:lnTo>
                <a:lnTo>
                  <a:pt x="20905" y="12210"/>
                </a:lnTo>
                <a:lnTo>
                  <a:pt x="21348" y="12783"/>
                </a:lnTo>
                <a:lnTo>
                  <a:pt x="21791" y="13070"/>
                </a:lnTo>
                <a:lnTo>
                  <a:pt x="22469" y="13958"/>
                </a:lnTo>
                <a:lnTo>
                  <a:pt x="22703" y="14244"/>
                </a:lnTo>
                <a:lnTo>
                  <a:pt x="22938" y="14244"/>
                </a:lnTo>
                <a:lnTo>
                  <a:pt x="22703" y="14531"/>
                </a:lnTo>
                <a:lnTo>
                  <a:pt x="22469" y="14531"/>
                </a:lnTo>
                <a:lnTo>
                  <a:pt x="22469" y="14818"/>
                </a:lnTo>
                <a:lnTo>
                  <a:pt x="21791" y="15392"/>
                </a:lnTo>
                <a:lnTo>
                  <a:pt x="21583" y="15392"/>
                </a:lnTo>
                <a:lnTo>
                  <a:pt x="21583" y="15679"/>
                </a:lnTo>
                <a:lnTo>
                  <a:pt x="21348" y="15966"/>
                </a:lnTo>
                <a:lnTo>
                  <a:pt x="20671" y="16566"/>
                </a:lnTo>
                <a:lnTo>
                  <a:pt x="20227" y="16853"/>
                </a:lnTo>
                <a:lnTo>
                  <a:pt x="19993" y="17140"/>
                </a:lnTo>
                <a:lnTo>
                  <a:pt x="19549" y="17427"/>
                </a:lnTo>
                <a:lnTo>
                  <a:pt x="19106" y="18001"/>
                </a:lnTo>
                <a:lnTo>
                  <a:pt x="18871" y="18288"/>
                </a:lnTo>
                <a:lnTo>
                  <a:pt x="18429" y="18574"/>
                </a:lnTo>
                <a:lnTo>
                  <a:pt x="17960" y="19175"/>
                </a:lnTo>
                <a:lnTo>
                  <a:pt x="17516" y="19462"/>
                </a:lnTo>
                <a:lnTo>
                  <a:pt x="17073" y="20035"/>
                </a:lnTo>
                <a:lnTo>
                  <a:pt x="16838" y="20322"/>
                </a:lnTo>
                <a:lnTo>
                  <a:pt x="16604" y="20609"/>
                </a:lnTo>
                <a:lnTo>
                  <a:pt x="16160" y="20896"/>
                </a:lnTo>
                <a:lnTo>
                  <a:pt x="15926" y="21183"/>
                </a:lnTo>
                <a:lnTo>
                  <a:pt x="15275" y="22070"/>
                </a:lnTo>
                <a:lnTo>
                  <a:pt x="15040" y="22357"/>
                </a:lnTo>
                <a:lnTo>
                  <a:pt x="14597" y="22644"/>
                </a:lnTo>
                <a:lnTo>
                  <a:pt x="14362" y="22644"/>
                </a:lnTo>
                <a:lnTo>
                  <a:pt x="14128" y="22931"/>
                </a:lnTo>
                <a:lnTo>
                  <a:pt x="13919" y="23218"/>
                </a:lnTo>
                <a:lnTo>
                  <a:pt x="13450" y="23792"/>
                </a:lnTo>
                <a:lnTo>
                  <a:pt x="13241" y="24079"/>
                </a:lnTo>
                <a:lnTo>
                  <a:pt x="13006" y="24079"/>
                </a:lnTo>
                <a:lnTo>
                  <a:pt x="12772" y="24079"/>
                </a:lnTo>
                <a:lnTo>
                  <a:pt x="12329" y="24966"/>
                </a:lnTo>
                <a:lnTo>
                  <a:pt x="10295" y="26687"/>
                </a:lnTo>
                <a:lnTo>
                  <a:pt x="8940" y="28148"/>
                </a:lnTo>
                <a:lnTo>
                  <a:pt x="8732" y="28435"/>
                </a:lnTo>
                <a:lnTo>
                  <a:pt x="8732" y="28148"/>
                </a:lnTo>
                <a:lnTo>
                  <a:pt x="8732" y="27574"/>
                </a:lnTo>
                <a:lnTo>
                  <a:pt x="8732" y="27287"/>
                </a:lnTo>
                <a:lnTo>
                  <a:pt x="8732" y="26974"/>
                </a:lnTo>
                <a:lnTo>
                  <a:pt x="8940" y="26113"/>
                </a:lnTo>
                <a:lnTo>
                  <a:pt x="8940" y="25253"/>
                </a:lnTo>
                <a:lnTo>
                  <a:pt x="8940" y="24966"/>
                </a:lnTo>
                <a:lnTo>
                  <a:pt x="8732" y="24392"/>
                </a:lnTo>
                <a:lnTo>
                  <a:pt x="8940" y="23218"/>
                </a:lnTo>
                <a:lnTo>
                  <a:pt x="8732" y="22644"/>
                </a:lnTo>
                <a:lnTo>
                  <a:pt x="8497" y="22644"/>
                </a:lnTo>
                <a:lnTo>
                  <a:pt x="8263" y="22644"/>
                </a:lnTo>
                <a:lnTo>
                  <a:pt x="8263" y="22357"/>
                </a:lnTo>
                <a:lnTo>
                  <a:pt x="8054" y="21783"/>
                </a:lnTo>
                <a:lnTo>
                  <a:pt x="8263" y="21783"/>
                </a:lnTo>
                <a:lnTo>
                  <a:pt x="8263" y="21470"/>
                </a:lnTo>
                <a:lnTo>
                  <a:pt x="8497" y="21470"/>
                </a:lnTo>
                <a:lnTo>
                  <a:pt x="8940" y="21783"/>
                </a:lnTo>
                <a:lnTo>
                  <a:pt x="9409" y="21470"/>
                </a:lnTo>
                <a:lnTo>
                  <a:pt x="9618" y="20322"/>
                </a:lnTo>
                <a:lnTo>
                  <a:pt x="9618" y="20035"/>
                </a:lnTo>
                <a:lnTo>
                  <a:pt x="9409" y="19175"/>
                </a:lnTo>
                <a:lnTo>
                  <a:pt x="8732" y="18288"/>
                </a:lnTo>
                <a:lnTo>
                  <a:pt x="8732" y="18001"/>
                </a:lnTo>
                <a:lnTo>
                  <a:pt x="8732" y="17714"/>
                </a:lnTo>
                <a:lnTo>
                  <a:pt x="8732" y="17427"/>
                </a:lnTo>
                <a:lnTo>
                  <a:pt x="8497" y="17140"/>
                </a:lnTo>
                <a:lnTo>
                  <a:pt x="8263" y="16853"/>
                </a:lnTo>
                <a:lnTo>
                  <a:pt x="8054" y="16853"/>
                </a:lnTo>
                <a:lnTo>
                  <a:pt x="8054" y="17140"/>
                </a:lnTo>
                <a:lnTo>
                  <a:pt x="8054" y="17427"/>
                </a:lnTo>
                <a:lnTo>
                  <a:pt x="7819" y="17427"/>
                </a:lnTo>
                <a:lnTo>
                  <a:pt x="7376" y="17140"/>
                </a:lnTo>
                <a:lnTo>
                  <a:pt x="7585" y="16853"/>
                </a:lnTo>
                <a:lnTo>
                  <a:pt x="7141" y="16279"/>
                </a:lnTo>
                <a:lnTo>
                  <a:pt x="7141" y="15966"/>
                </a:lnTo>
                <a:lnTo>
                  <a:pt x="6698" y="15966"/>
                </a:lnTo>
                <a:lnTo>
                  <a:pt x="6229" y="14818"/>
                </a:lnTo>
                <a:lnTo>
                  <a:pt x="6021" y="14531"/>
                </a:lnTo>
                <a:lnTo>
                  <a:pt x="5786" y="13357"/>
                </a:lnTo>
                <a:lnTo>
                  <a:pt x="5578" y="13357"/>
                </a:lnTo>
                <a:lnTo>
                  <a:pt x="5343" y="13070"/>
                </a:lnTo>
                <a:lnTo>
                  <a:pt x="4665" y="13070"/>
                </a:lnTo>
                <a:lnTo>
                  <a:pt x="4430" y="13070"/>
                </a:lnTo>
                <a:lnTo>
                  <a:pt x="4222" y="13070"/>
                </a:lnTo>
                <a:lnTo>
                  <a:pt x="3987" y="13070"/>
                </a:lnTo>
                <a:lnTo>
                  <a:pt x="3309" y="12783"/>
                </a:lnTo>
                <a:lnTo>
                  <a:pt x="2867" y="12497"/>
                </a:lnTo>
                <a:lnTo>
                  <a:pt x="2189" y="11636"/>
                </a:lnTo>
                <a:lnTo>
                  <a:pt x="1954" y="11636"/>
                </a:lnTo>
                <a:lnTo>
                  <a:pt x="1720" y="11636"/>
                </a:lnTo>
                <a:lnTo>
                  <a:pt x="1511" y="10749"/>
                </a:lnTo>
                <a:lnTo>
                  <a:pt x="1511" y="10462"/>
                </a:lnTo>
                <a:lnTo>
                  <a:pt x="833" y="9888"/>
                </a:lnTo>
                <a:lnTo>
                  <a:pt x="390" y="9314"/>
                </a:lnTo>
                <a:lnTo>
                  <a:pt x="155" y="8714"/>
                </a:lnTo>
                <a:lnTo>
                  <a:pt x="155" y="8427"/>
                </a:lnTo>
                <a:lnTo>
                  <a:pt x="155" y="8427"/>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17" name="DE">
            <a:extLst>
              <a:ext uri="{FF2B5EF4-FFF2-40B4-BE49-F238E27FC236}">
                <a16:creationId xmlns:a16="http://schemas.microsoft.com/office/drawing/2014/main" id="{1DA0DEA2-C3FD-FC98-1338-B3F48A3BD1AE}"/>
              </a:ext>
            </a:extLst>
          </p:cNvPr>
          <p:cNvSpPr/>
          <p:nvPr/>
        </p:nvSpPr>
        <p:spPr>
          <a:xfrm>
            <a:off x="7486933" y="3838731"/>
            <a:ext cx="73208" cy="177771"/>
          </a:xfrm>
          <a:custGeom>
            <a:avLst/>
            <a:gdLst>
              <a:gd name="connsiteX0" fmla="*/ 155 w 80052"/>
              <a:gd name="connsiteY0" fmla="*/ 25566 h 194390"/>
              <a:gd name="connsiteX1" fmla="*/ 155 w 80052"/>
              <a:gd name="connsiteY1" fmla="*/ 23818 h 194390"/>
              <a:gd name="connsiteX2" fmla="*/ 155 w 80052"/>
              <a:gd name="connsiteY2" fmla="*/ 22331 h 194390"/>
              <a:gd name="connsiteX3" fmla="*/ 155 w 80052"/>
              <a:gd name="connsiteY3" fmla="*/ 20583 h 194390"/>
              <a:gd name="connsiteX4" fmla="*/ 155 w 80052"/>
              <a:gd name="connsiteY4" fmla="*/ 20296 h 194390"/>
              <a:gd name="connsiteX5" fmla="*/ 155 w 80052"/>
              <a:gd name="connsiteY5" fmla="*/ 19696 h 194390"/>
              <a:gd name="connsiteX6" fmla="*/ 155 w 80052"/>
              <a:gd name="connsiteY6" fmla="*/ 17062 h 194390"/>
              <a:gd name="connsiteX7" fmla="*/ 155 w 80052"/>
              <a:gd name="connsiteY7" fmla="*/ 16462 h 194390"/>
              <a:gd name="connsiteX8" fmla="*/ 1719 w 80052"/>
              <a:gd name="connsiteY8" fmla="*/ 16462 h 194390"/>
              <a:gd name="connsiteX9" fmla="*/ 2632 w 80052"/>
              <a:gd name="connsiteY9" fmla="*/ 14427 h 194390"/>
              <a:gd name="connsiteX10" fmla="*/ 3075 w 80052"/>
              <a:gd name="connsiteY10" fmla="*/ 12940 h 194390"/>
              <a:gd name="connsiteX11" fmla="*/ 3309 w 80052"/>
              <a:gd name="connsiteY11" fmla="*/ 12940 h 194390"/>
              <a:gd name="connsiteX12" fmla="*/ 3752 w 80052"/>
              <a:gd name="connsiteY12" fmla="*/ 11766 h 194390"/>
              <a:gd name="connsiteX13" fmla="*/ 3987 w 80052"/>
              <a:gd name="connsiteY13" fmla="*/ 11479 h 194390"/>
              <a:gd name="connsiteX14" fmla="*/ 4195 w 80052"/>
              <a:gd name="connsiteY14" fmla="*/ 11192 h 194390"/>
              <a:gd name="connsiteX15" fmla="*/ 4873 w 80052"/>
              <a:gd name="connsiteY15" fmla="*/ 10018 h 194390"/>
              <a:gd name="connsiteX16" fmla="*/ 5343 w 80052"/>
              <a:gd name="connsiteY16" fmla="*/ 9418 h 194390"/>
              <a:gd name="connsiteX17" fmla="*/ 5786 w 80052"/>
              <a:gd name="connsiteY17" fmla="*/ 9131 h 194390"/>
              <a:gd name="connsiteX18" fmla="*/ 6698 w 80052"/>
              <a:gd name="connsiteY18" fmla="*/ 7958 h 194390"/>
              <a:gd name="connsiteX19" fmla="*/ 6906 w 80052"/>
              <a:gd name="connsiteY19" fmla="*/ 7671 h 194390"/>
              <a:gd name="connsiteX20" fmla="*/ 7141 w 80052"/>
              <a:gd name="connsiteY20" fmla="*/ 7384 h 194390"/>
              <a:gd name="connsiteX21" fmla="*/ 7584 w 80052"/>
              <a:gd name="connsiteY21" fmla="*/ 7071 h 194390"/>
              <a:gd name="connsiteX22" fmla="*/ 7819 w 80052"/>
              <a:gd name="connsiteY22" fmla="*/ 6784 h 194390"/>
              <a:gd name="connsiteX23" fmla="*/ 8940 w 80052"/>
              <a:gd name="connsiteY23" fmla="*/ 5610 h 194390"/>
              <a:gd name="connsiteX24" fmla="*/ 9617 w 80052"/>
              <a:gd name="connsiteY24" fmla="*/ 5323 h 194390"/>
              <a:gd name="connsiteX25" fmla="*/ 11208 w 80052"/>
              <a:gd name="connsiteY25" fmla="*/ 4149 h 194390"/>
              <a:gd name="connsiteX26" fmla="*/ 11651 w 80052"/>
              <a:gd name="connsiteY26" fmla="*/ 3836 h 194390"/>
              <a:gd name="connsiteX27" fmla="*/ 11886 w 80052"/>
              <a:gd name="connsiteY27" fmla="*/ 3836 h 194390"/>
              <a:gd name="connsiteX28" fmla="*/ 13214 w 80052"/>
              <a:gd name="connsiteY28" fmla="*/ 2975 h 194390"/>
              <a:gd name="connsiteX29" fmla="*/ 13684 w 80052"/>
              <a:gd name="connsiteY29" fmla="*/ 2662 h 194390"/>
              <a:gd name="connsiteX30" fmla="*/ 15926 w 80052"/>
              <a:gd name="connsiteY30" fmla="*/ 1488 h 194390"/>
              <a:gd name="connsiteX31" fmla="*/ 16838 w 80052"/>
              <a:gd name="connsiteY31" fmla="*/ 1202 h 194390"/>
              <a:gd name="connsiteX32" fmla="*/ 18637 w 80052"/>
              <a:gd name="connsiteY32" fmla="*/ 914 h 194390"/>
              <a:gd name="connsiteX33" fmla="*/ 20905 w 80052"/>
              <a:gd name="connsiteY33" fmla="*/ 314 h 194390"/>
              <a:gd name="connsiteX34" fmla="*/ 21113 w 80052"/>
              <a:gd name="connsiteY34" fmla="*/ 314 h 194390"/>
              <a:gd name="connsiteX35" fmla="*/ 21348 w 80052"/>
              <a:gd name="connsiteY35" fmla="*/ 314 h 194390"/>
              <a:gd name="connsiteX36" fmla="*/ 22703 w 80052"/>
              <a:gd name="connsiteY36" fmla="*/ 28 h 194390"/>
              <a:gd name="connsiteX37" fmla="*/ 23824 w 80052"/>
              <a:gd name="connsiteY37" fmla="*/ 28 h 194390"/>
              <a:gd name="connsiteX38" fmla="*/ 25857 w 80052"/>
              <a:gd name="connsiteY38" fmla="*/ 28 h 194390"/>
              <a:gd name="connsiteX39" fmla="*/ 26978 w 80052"/>
              <a:gd name="connsiteY39" fmla="*/ 314 h 194390"/>
              <a:gd name="connsiteX40" fmla="*/ 27213 w 80052"/>
              <a:gd name="connsiteY40" fmla="*/ 314 h 194390"/>
              <a:gd name="connsiteX41" fmla="*/ 29246 w 80052"/>
              <a:gd name="connsiteY41" fmla="*/ 314 h 194390"/>
              <a:gd name="connsiteX42" fmla="*/ 29455 w 80052"/>
              <a:gd name="connsiteY42" fmla="*/ 314 h 194390"/>
              <a:gd name="connsiteX43" fmla="*/ 31488 w 80052"/>
              <a:gd name="connsiteY43" fmla="*/ 914 h 194390"/>
              <a:gd name="connsiteX44" fmla="*/ 32165 w 80052"/>
              <a:gd name="connsiteY44" fmla="*/ 1202 h 194390"/>
              <a:gd name="connsiteX45" fmla="*/ 33287 w 80052"/>
              <a:gd name="connsiteY45" fmla="*/ 1488 h 194390"/>
              <a:gd name="connsiteX46" fmla="*/ 33964 w 80052"/>
              <a:gd name="connsiteY46" fmla="*/ 1801 h 194390"/>
              <a:gd name="connsiteX47" fmla="*/ 34433 w 80052"/>
              <a:gd name="connsiteY47" fmla="*/ 1801 h 194390"/>
              <a:gd name="connsiteX48" fmla="*/ 35320 w 80052"/>
              <a:gd name="connsiteY48" fmla="*/ 2088 h 194390"/>
              <a:gd name="connsiteX49" fmla="*/ 35789 w 80052"/>
              <a:gd name="connsiteY49" fmla="*/ 2375 h 194390"/>
              <a:gd name="connsiteX50" fmla="*/ 36232 w 80052"/>
              <a:gd name="connsiteY50" fmla="*/ 2662 h 194390"/>
              <a:gd name="connsiteX51" fmla="*/ 36467 w 80052"/>
              <a:gd name="connsiteY51" fmla="*/ 2662 h 194390"/>
              <a:gd name="connsiteX52" fmla="*/ 36910 w 80052"/>
              <a:gd name="connsiteY52" fmla="*/ 2975 h 194390"/>
              <a:gd name="connsiteX53" fmla="*/ 38265 w 80052"/>
              <a:gd name="connsiteY53" fmla="*/ 3836 h 194390"/>
              <a:gd name="connsiteX54" fmla="*/ 38474 w 80052"/>
              <a:gd name="connsiteY54" fmla="*/ 3836 h 194390"/>
              <a:gd name="connsiteX55" fmla="*/ 39152 w 80052"/>
              <a:gd name="connsiteY55" fmla="*/ 4149 h 194390"/>
              <a:gd name="connsiteX56" fmla="*/ 39621 w 80052"/>
              <a:gd name="connsiteY56" fmla="*/ 4723 h 194390"/>
              <a:gd name="connsiteX57" fmla="*/ 37145 w 80052"/>
              <a:gd name="connsiteY57" fmla="*/ 6210 h 194390"/>
              <a:gd name="connsiteX58" fmla="*/ 34876 w 80052"/>
              <a:gd name="connsiteY58" fmla="*/ 7384 h 194390"/>
              <a:gd name="connsiteX59" fmla="*/ 34642 w 80052"/>
              <a:gd name="connsiteY59" fmla="*/ 7671 h 194390"/>
              <a:gd name="connsiteX60" fmla="*/ 34433 w 80052"/>
              <a:gd name="connsiteY60" fmla="*/ 8245 h 194390"/>
              <a:gd name="connsiteX61" fmla="*/ 32400 w 80052"/>
              <a:gd name="connsiteY61" fmla="*/ 11766 h 194390"/>
              <a:gd name="connsiteX62" fmla="*/ 32400 w 80052"/>
              <a:gd name="connsiteY62" fmla="*/ 12079 h 194390"/>
              <a:gd name="connsiteX63" fmla="*/ 31722 w 80052"/>
              <a:gd name="connsiteY63" fmla="*/ 13540 h 194390"/>
              <a:gd name="connsiteX64" fmla="*/ 30367 w 80052"/>
              <a:gd name="connsiteY64" fmla="*/ 16775 h 194390"/>
              <a:gd name="connsiteX65" fmla="*/ 29924 w 80052"/>
              <a:gd name="connsiteY65" fmla="*/ 17348 h 194390"/>
              <a:gd name="connsiteX66" fmla="*/ 28568 w 80052"/>
              <a:gd name="connsiteY66" fmla="*/ 19696 h 194390"/>
              <a:gd name="connsiteX67" fmla="*/ 27891 w 80052"/>
              <a:gd name="connsiteY67" fmla="*/ 20583 h 194390"/>
              <a:gd name="connsiteX68" fmla="*/ 27656 w 80052"/>
              <a:gd name="connsiteY68" fmla="*/ 21157 h 194390"/>
              <a:gd name="connsiteX69" fmla="*/ 25857 w 80052"/>
              <a:gd name="connsiteY69" fmla="*/ 23818 h 194390"/>
              <a:gd name="connsiteX70" fmla="*/ 25622 w 80052"/>
              <a:gd name="connsiteY70" fmla="*/ 24392 h 194390"/>
              <a:gd name="connsiteX71" fmla="*/ 25180 w 80052"/>
              <a:gd name="connsiteY71" fmla="*/ 24966 h 194390"/>
              <a:gd name="connsiteX72" fmla="*/ 24737 w 80052"/>
              <a:gd name="connsiteY72" fmla="*/ 25566 h 194390"/>
              <a:gd name="connsiteX73" fmla="*/ 24737 w 80052"/>
              <a:gd name="connsiteY73" fmla="*/ 25852 h 194390"/>
              <a:gd name="connsiteX74" fmla="*/ 23824 w 80052"/>
              <a:gd name="connsiteY74" fmla="*/ 25852 h 194390"/>
              <a:gd name="connsiteX75" fmla="*/ 22468 w 80052"/>
              <a:gd name="connsiteY75" fmla="*/ 26452 h 194390"/>
              <a:gd name="connsiteX76" fmla="*/ 22025 w 80052"/>
              <a:gd name="connsiteY76" fmla="*/ 26739 h 194390"/>
              <a:gd name="connsiteX77" fmla="*/ 21348 w 80052"/>
              <a:gd name="connsiteY77" fmla="*/ 27313 h 194390"/>
              <a:gd name="connsiteX78" fmla="*/ 20435 w 80052"/>
              <a:gd name="connsiteY78" fmla="*/ 28800 h 194390"/>
              <a:gd name="connsiteX79" fmla="*/ 19314 w 80052"/>
              <a:gd name="connsiteY79" fmla="*/ 30835 h 194390"/>
              <a:gd name="connsiteX80" fmla="*/ 19080 w 80052"/>
              <a:gd name="connsiteY80" fmla="*/ 30835 h 194390"/>
              <a:gd name="connsiteX81" fmla="*/ 19080 w 80052"/>
              <a:gd name="connsiteY81" fmla="*/ 31122 h 194390"/>
              <a:gd name="connsiteX82" fmla="*/ 18871 w 80052"/>
              <a:gd name="connsiteY82" fmla="*/ 31435 h 194390"/>
              <a:gd name="connsiteX83" fmla="*/ 19080 w 80052"/>
              <a:gd name="connsiteY83" fmla="*/ 31722 h 194390"/>
              <a:gd name="connsiteX84" fmla="*/ 19080 w 80052"/>
              <a:gd name="connsiteY84" fmla="*/ 32009 h 194390"/>
              <a:gd name="connsiteX85" fmla="*/ 19314 w 80052"/>
              <a:gd name="connsiteY85" fmla="*/ 32296 h 194390"/>
              <a:gd name="connsiteX86" fmla="*/ 19080 w 80052"/>
              <a:gd name="connsiteY86" fmla="*/ 32895 h 194390"/>
              <a:gd name="connsiteX87" fmla="*/ 19314 w 80052"/>
              <a:gd name="connsiteY87" fmla="*/ 34070 h 194390"/>
              <a:gd name="connsiteX88" fmla="*/ 19992 w 80052"/>
              <a:gd name="connsiteY88" fmla="*/ 35243 h 194390"/>
              <a:gd name="connsiteX89" fmla="*/ 20227 w 80052"/>
              <a:gd name="connsiteY89" fmla="*/ 35243 h 194390"/>
              <a:gd name="connsiteX90" fmla="*/ 20435 w 80052"/>
              <a:gd name="connsiteY90" fmla="*/ 35243 h 194390"/>
              <a:gd name="connsiteX91" fmla="*/ 20670 w 80052"/>
              <a:gd name="connsiteY91" fmla="*/ 35243 h 194390"/>
              <a:gd name="connsiteX92" fmla="*/ 20905 w 80052"/>
              <a:gd name="connsiteY92" fmla="*/ 35530 h 194390"/>
              <a:gd name="connsiteX93" fmla="*/ 21348 w 80052"/>
              <a:gd name="connsiteY93" fmla="*/ 36104 h 194390"/>
              <a:gd name="connsiteX94" fmla="*/ 21791 w 80052"/>
              <a:gd name="connsiteY94" fmla="*/ 36391 h 194390"/>
              <a:gd name="connsiteX95" fmla="*/ 22025 w 80052"/>
              <a:gd name="connsiteY95" fmla="*/ 36704 h 194390"/>
              <a:gd name="connsiteX96" fmla="*/ 22025 w 80052"/>
              <a:gd name="connsiteY96" fmla="*/ 36991 h 194390"/>
              <a:gd name="connsiteX97" fmla="*/ 22703 w 80052"/>
              <a:gd name="connsiteY97" fmla="*/ 37565 h 194390"/>
              <a:gd name="connsiteX98" fmla="*/ 23381 w 80052"/>
              <a:gd name="connsiteY98" fmla="*/ 38165 h 194390"/>
              <a:gd name="connsiteX99" fmla="*/ 23590 w 80052"/>
              <a:gd name="connsiteY99" fmla="*/ 38452 h 194390"/>
              <a:gd name="connsiteX100" fmla="*/ 24502 w 80052"/>
              <a:gd name="connsiteY100" fmla="*/ 39052 h 194390"/>
              <a:gd name="connsiteX101" fmla="*/ 24502 w 80052"/>
              <a:gd name="connsiteY101" fmla="*/ 39339 h 194390"/>
              <a:gd name="connsiteX102" fmla="*/ 24268 w 80052"/>
              <a:gd name="connsiteY102" fmla="*/ 39339 h 194390"/>
              <a:gd name="connsiteX103" fmla="*/ 24268 w 80052"/>
              <a:gd name="connsiteY103" fmla="*/ 39626 h 194390"/>
              <a:gd name="connsiteX104" fmla="*/ 23824 w 80052"/>
              <a:gd name="connsiteY104" fmla="*/ 42260 h 194390"/>
              <a:gd name="connsiteX105" fmla="*/ 23824 w 80052"/>
              <a:gd name="connsiteY105" fmla="*/ 44008 h 194390"/>
              <a:gd name="connsiteX106" fmla="*/ 23590 w 80052"/>
              <a:gd name="connsiteY106" fmla="*/ 45469 h 194390"/>
              <a:gd name="connsiteX107" fmla="*/ 23381 w 80052"/>
              <a:gd name="connsiteY107" fmla="*/ 45469 h 194390"/>
              <a:gd name="connsiteX108" fmla="*/ 23381 w 80052"/>
              <a:gd name="connsiteY108" fmla="*/ 46069 h 194390"/>
              <a:gd name="connsiteX109" fmla="*/ 23146 w 80052"/>
              <a:gd name="connsiteY109" fmla="*/ 46643 h 194390"/>
              <a:gd name="connsiteX110" fmla="*/ 22468 w 80052"/>
              <a:gd name="connsiteY110" fmla="*/ 47243 h 194390"/>
              <a:gd name="connsiteX111" fmla="*/ 22025 w 80052"/>
              <a:gd name="connsiteY111" fmla="*/ 48104 h 194390"/>
              <a:gd name="connsiteX112" fmla="*/ 21791 w 80052"/>
              <a:gd name="connsiteY112" fmla="*/ 48391 h 194390"/>
              <a:gd name="connsiteX113" fmla="*/ 21791 w 80052"/>
              <a:gd name="connsiteY113" fmla="*/ 49277 h 194390"/>
              <a:gd name="connsiteX114" fmla="*/ 21348 w 80052"/>
              <a:gd name="connsiteY114" fmla="*/ 50738 h 194390"/>
              <a:gd name="connsiteX115" fmla="*/ 21348 w 80052"/>
              <a:gd name="connsiteY115" fmla="*/ 51025 h 194390"/>
              <a:gd name="connsiteX116" fmla="*/ 21348 w 80052"/>
              <a:gd name="connsiteY116" fmla="*/ 52486 h 194390"/>
              <a:gd name="connsiteX117" fmla="*/ 21583 w 80052"/>
              <a:gd name="connsiteY117" fmla="*/ 53086 h 194390"/>
              <a:gd name="connsiteX118" fmla="*/ 21583 w 80052"/>
              <a:gd name="connsiteY118" fmla="*/ 53373 h 194390"/>
              <a:gd name="connsiteX119" fmla="*/ 22703 w 80052"/>
              <a:gd name="connsiteY119" fmla="*/ 54834 h 194390"/>
              <a:gd name="connsiteX120" fmla="*/ 22703 w 80052"/>
              <a:gd name="connsiteY120" fmla="*/ 55121 h 194390"/>
              <a:gd name="connsiteX121" fmla="*/ 22912 w 80052"/>
              <a:gd name="connsiteY121" fmla="*/ 55121 h 194390"/>
              <a:gd name="connsiteX122" fmla="*/ 23381 w 80052"/>
              <a:gd name="connsiteY122" fmla="*/ 55407 h 194390"/>
              <a:gd name="connsiteX123" fmla="*/ 23590 w 80052"/>
              <a:gd name="connsiteY123" fmla="*/ 56007 h 194390"/>
              <a:gd name="connsiteX124" fmla="*/ 23590 w 80052"/>
              <a:gd name="connsiteY124" fmla="*/ 56295 h 194390"/>
              <a:gd name="connsiteX125" fmla="*/ 23590 w 80052"/>
              <a:gd name="connsiteY125" fmla="*/ 56582 h 194390"/>
              <a:gd name="connsiteX126" fmla="*/ 25414 w 80052"/>
              <a:gd name="connsiteY126" fmla="*/ 57755 h 194390"/>
              <a:gd name="connsiteX127" fmla="*/ 27213 w 80052"/>
              <a:gd name="connsiteY127" fmla="*/ 59503 h 194390"/>
              <a:gd name="connsiteX128" fmla="*/ 27448 w 80052"/>
              <a:gd name="connsiteY128" fmla="*/ 60677 h 194390"/>
              <a:gd name="connsiteX129" fmla="*/ 28777 w 80052"/>
              <a:gd name="connsiteY129" fmla="*/ 63025 h 194390"/>
              <a:gd name="connsiteX130" fmla="*/ 29011 w 80052"/>
              <a:gd name="connsiteY130" fmla="*/ 63598 h 194390"/>
              <a:gd name="connsiteX131" fmla="*/ 29011 w 80052"/>
              <a:gd name="connsiteY131" fmla="*/ 64485 h 194390"/>
              <a:gd name="connsiteX132" fmla="*/ 29689 w 80052"/>
              <a:gd name="connsiteY132" fmla="*/ 65059 h 194390"/>
              <a:gd name="connsiteX133" fmla="*/ 29924 w 80052"/>
              <a:gd name="connsiteY133" fmla="*/ 66807 h 194390"/>
              <a:gd name="connsiteX134" fmla="*/ 30133 w 80052"/>
              <a:gd name="connsiteY134" fmla="*/ 66807 h 194390"/>
              <a:gd name="connsiteX135" fmla="*/ 30810 w 80052"/>
              <a:gd name="connsiteY135" fmla="*/ 67694 h 194390"/>
              <a:gd name="connsiteX136" fmla="*/ 31045 w 80052"/>
              <a:gd name="connsiteY136" fmla="*/ 67694 h 194390"/>
              <a:gd name="connsiteX137" fmla="*/ 31722 w 80052"/>
              <a:gd name="connsiteY137" fmla="*/ 67981 h 194390"/>
              <a:gd name="connsiteX138" fmla="*/ 31957 w 80052"/>
              <a:gd name="connsiteY138" fmla="*/ 68268 h 194390"/>
              <a:gd name="connsiteX139" fmla="*/ 32165 w 80052"/>
              <a:gd name="connsiteY139" fmla="*/ 68555 h 194390"/>
              <a:gd name="connsiteX140" fmla="*/ 32165 w 80052"/>
              <a:gd name="connsiteY140" fmla="*/ 68842 h 194390"/>
              <a:gd name="connsiteX141" fmla="*/ 31957 w 80052"/>
              <a:gd name="connsiteY141" fmla="*/ 69442 h 194390"/>
              <a:gd name="connsiteX142" fmla="*/ 32165 w 80052"/>
              <a:gd name="connsiteY142" fmla="*/ 69442 h 194390"/>
              <a:gd name="connsiteX143" fmla="*/ 32165 w 80052"/>
              <a:gd name="connsiteY143" fmla="*/ 69729 h 194390"/>
              <a:gd name="connsiteX144" fmla="*/ 32400 w 80052"/>
              <a:gd name="connsiteY144" fmla="*/ 70015 h 194390"/>
              <a:gd name="connsiteX145" fmla="*/ 33521 w 80052"/>
              <a:gd name="connsiteY145" fmla="*/ 70616 h 194390"/>
              <a:gd name="connsiteX146" fmla="*/ 33521 w 80052"/>
              <a:gd name="connsiteY146" fmla="*/ 70903 h 194390"/>
              <a:gd name="connsiteX147" fmla="*/ 34642 w 80052"/>
              <a:gd name="connsiteY147" fmla="*/ 71763 h 194390"/>
              <a:gd name="connsiteX148" fmla="*/ 35554 w 80052"/>
              <a:gd name="connsiteY148" fmla="*/ 72050 h 194390"/>
              <a:gd name="connsiteX149" fmla="*/ 36232 w 80052"/>
              <a:gd name="connsiteY149" fmla="*/ 72363 h 194390"/>
              <a:gd name="connsiteX150" fmla="*/ 36467 w 80052"/>
              <a:gd name="connsiteY150" fmla="*/ 73511 h 194390"/>
              <a:gd name="connsiteX151" fmla="*/ 36910 w 80052"/>
              <a:gd name="connsiteY151" fmla="*/ 73824 h 194390"/>
              <a:gd name="connsiteX152" fmla="*/ 38030 w 80052"/>
              <a:gd name="connsiteY152" fmla="*/ 74111 h 194390"/>
              <a:gd name="connsiteX153" fmla="*/ 38030 w 80052"/>
              <a:gd name="connsiteY153" fmla="*/ 74398 h 194390"/>
              <a:gd name="connsiteX154" fmla="*/ 38265 w 80052"/>
              <a:gd name="connsiteY154" fmla="*/ 74685 h 194390"/>
              <a:gd name="connsiteX155" fmla="*/ 38265 w 80052"/>
              <a:gd name="connsiteY155" fmla="*/ 74972 h 194390"/>
              <a:gd name="connsiteX156" fmla="*/ 38265 w 80052"/>
              <a:gd name="connsiteY156" fmla="*/ 76146 h 194390"/>
              <a:gd name="connsiteX157" fmla="*/ 38474 w 80052"/>
              <a:gd name="connsiteY157" fmla="*/ 76433 h 194390"/>
              <a:gd name="connsiteX158" fmla="*/ 38474 w 80052"/>
              <a:gd name="connsiteY158" fmla="*/ 76720 h 194390"/>
              <a:gd name="connsiteX159" fmla="*/ 38474 w 80052"/>
              <a:gd name="connsiteY159" fmla="*/ 77033 h 194390"/>
              <a:gd name="connsiteX160" fmla="*/ 38474 w 80052"/>
              <a:gd name="connsiteY160" fmla="*/ 77320 h 194390"/>
              <a:gd name="connsiteX161" fmla="*/ 38943 w 80052"/>
              <a:gd name="connsiteY161" fmla="*/ 77606 h 194390"/>
              <a:gd name="connsiteX162" fmla="*/ 39152 w 80052"/>
              <a:gd name="connsiteY162" fmla="*/ 78180 h 194390"/>
              <a:gd name="connsiteX163" fmla="*/ 40507 w 80052"/>
              <a:gd name="connsiteY163" fmla="*/ 79641 h 194390"/>
              <a:gd name="connsiteX164" fmla="*/ 40976 w 80052"/>
              <a:gd name="connsiteY164" fmla="*/ 80215 h 194390"/>
              <a:gd name="connsiteX165" fmla="*/ 41419 w 80052"/>
              <a:gd name="connsiteY165" fmla="*/ 80815 h 194390"/>
              <a:gd name="connsiteX166" fmla="*/ 41654 w 80052"/>
              <a:gd name="connsiteY166" fmla="*/ 81989 h 194390"/>
              <a:gd name="connsiteX167" fmla="*/ 41654 w 80052"/>
              <a:gd name="connsiteY167" fmla="*/ 82276 h 194390"/>
              <a:gd name="connsiteX168" fmla="*/ 41419 w 80052"/>
              <a:gd name="connsiteY168" fmla="*/ 83424 h 194390"/>
              <a:gd name="connsiteX169" fmla="*/ 41654 w 80052"/>
              <a:gd name="connsiteY169" fmla="*/ 84024 h 194390"/>
              <a:gd name="connsiteX170" fmla="*/ 41863 w 80052"/>
              <a:gd name="connsiteY170" fmla="*/ 84598 h 194390"/>
              <a:gd name="connsiteX171" fmla="*/ 41654 w 80052"/>
              <a:gd name="connsiteY171" fmla="*/ 86632 h 194390"/>
              <a:gd name="connsiteX172" fmla="*/ 41654 w 80052"/>
              <a:gd name="connsiteY172" fmla="*/ 86919 h 194390"/>
              <a:gd name="connsiteX173" fmla="*/ 42540 w 80052"/>
              <a:gd name="connsiteY173" fmla="*/ 87806 h 194390"/>
              <a:gd name="connsiteX174" fmla="*/ 42332 w 80052"/>
              <a:gd name="connsiteY174" fmla="*/ 88667 h 194390"/>
              <a:gd name="connsiteX175" fmla="*/ 42775 w 80052"/>
              <a:gd name="connsiteY175" fmla="*/ 89554 h 194390"/>
              <a:gd name="connsiteX176" fmla="*/ 42775 w 80052"/>
              <a:gd name="connsiteY176" fmla="*/ 91015 h 194390"/>
              <a:gd name="connsiteX177" fmla="*/ 42540 w 80052"/>
              <a:gd name="connsiteY177" fmla="*/ 91588 h 194390"/>
              <a:gd name="connsiteX178" fmla="*/ 42097 w 80052"/>
              <a:gd name="connsiteY178" fmla="*/ 91875 h 194390"/>
              <a:gd name="connsiteX179" fmla="*/ 41419 w 80052"/>
              <a:gd name="connsiteY179" fmla="*/ 93623 h 194390"/>
              <a:gd name="connsiteX180" fmla="*/ 41185 w 80052"/>
              <a:gd name="connsiteY180" fmla="*/ 94197 h 194390"/>
              <a:gd name="connsiteX181" fmla="*/ 41185 w 80052"/>
              <a:gd name="connsiteY181" fmla="*/ 95084 h 194390"/>
              <a:gd name="connsiteX182" fmla="*/ 41185 w 80052"/>
              <a:gd name="connsiteY182" fmla="*/ 95658 h 194390"/>
              <a:gd name="connsiteX183" fmla="*/ 40976 w 80052"/>
              <a:gd name="connsiteY183" fmla="*/ 95945 h 194390"/>
              <a:gd name="connsiteX184" fmla="*/ 40742 w 80052"/>
              <a:gd name="connsiteY184" fmla="*/ 96545 h 194390"/>
              <a:gd name="connsiteX185" fmla="*/ 40976 w 80052"/>
              <a:gd name="connsiteY185" fmla="*/ 97405 h 194390"/>
              <a:gd name="connsiteX186" fmla="*/ 41419 w 80052"/>
              <a:gd name="connsiteY186" fmla="*/ 99153 h 194390"/>
              <a:gd name="connsiteX187" fmla="*/ 41419 w 80052"/>
              <a:gd name="connsiteY187" fmla="*/ 100901 h 194390"/>
              <a:gd name="connsiteX188" fmla="*/ 42332 w 80052"/>
              <a:gd name="connsiteY188" fmla="*/ 104110 h 194390"/>
              <a:gd name="connsiteX189" fmla="*/ 41863 w 80052"/>
              <a:gd name="connsiteY189" fmla="*/ 107005 h 194390"/>
              <a:gd name="connsiteX190" fmla="*/ 42097 w 80052"/>
              <a:gd name="connsiteY190" fmla="*/ 108466 h 194390"/>
              <a:gd name="connsiteX191" fmla="*/ 42097 w 80052"/>
              <a:gd name="connsiteY191" fmla="*/ 108753 h 194390"/>
              <a:gd name="connsiteX192" fmla="*/ 42775 w 80052"/>
              <a:gd name="connsiteY192" fmla="*/ 109614 h 194390"/>
              <a:gd name="connsiteX193" fmla="*/ 42540 w 80052"/>
              <a:gd name="connsiteY193" fmla="*/ 109614 h 194390"/>
              <a:gd name="connsiteX194" fmla="*/ 42540 w 80052"/>
              <a:gd name="connsiteY194" fmla="*/ 109927 h 194390"/>
              <a:gd name="connsiteX195" fmla="*/ 43453 w 80052"/>
              <a:gd name="connsiteY195" fmla="*/ 110787 h 194390"/>
              <a:gd name="connsiteX196" fmla="*/ 44339 w 80052"/>
              <a:gd name="connsiteY196" fmla="*/ 111075 h 194390"/>
              <a:gd name="connsiteX197" fmla="*/ 44808 w 80052"/>
              <a:gd name="connsiteY197" fmla="*/ 111648 h 194390"/>
              <a:gd name="connsiteX198" fmla="*/ 45251 w 80052"/>
              <a:gd name="connsiteY198" fmla="*/ 111961 h 194390"/>
              <a:gd name="connsiteX199" fmla="*/ 46607 w 80052"/>
              <a:gd name="connsiteY199" fmla="*/ 113396 h 194390"/>
              <a:gd name="connsiteX200" fmla="*/ 46841 w 80052"/>
              <a:gd name="connsiteY200" fmla="*/ 113396 h 194390"/>
              <a:gd name="connsiteX201" fmla="*/ 48171 w 80052"/>
              <a:gd name="connsiteY201" fmla="*/ 114570 h 194390"/>
              <a:gd name="connsiteX202" fmla="*/ 48640 w 80052"/>
              <a:gd name="connsiteY202" fmla="*/ 115144 h 194390"/>
              <a:gd name="connsiteX203" fmla="*/ 51116 w 80052"/>
              <a:gd name="connsiteY203" fmla="*/ 119500 h 194390"/>
              <a:gd name="connsiteX204" fmla="*/ 51351 w 80052"/>
              <a:gd name="connsiteY204" fmla="*/ 120674 h 194390"/>
              <a:gd name="connsiteX205" fmla="*/ 51794 w 80052"/>
              <a:gd name="connsiteY205" fmla="*/ 122396 h 194390"/>
              <a:gd name="connsiteX206" fmla="*/ 51794 w 80052"/>
              <a:gd name="connsiteY206" fmla="*/ 124717 h 194390"/>
              <a:gd name="connsiteX207" fmla="*/ 51794 w 80052"/>
              <a:gd name="connsiteY207" fmla="*/ 125004 h 194390"/>
              <a:gd name="connsiteX208" fmla="*/ 51794 w 80052"/>
              <a:gd name="connsiteY208" fmla="*/ 125604 h 194390"/>
              <a:gd name="connsiteX209" fmla="*/ 51351 w 80052"/>
              <a:gd name="connsiteY209" fmla="*/ 126465 h 194390"/>
              <a:gd name="connsiteX210" fmla="*/ 51351 w 80052"/>
              <a:gd name="connsiteY210" fmla="*/ 127039 h 194390"/>
              <a:gd name="connsiteX211" fmla="*/ 51116 w 80052"/>
              <a:gd name="connsiteY211" fmla="*/ 127326 h 194390"/>
              <a:gd name="connsiteX212" fmla="*/ 51794 w 80052"/>
              <a:gd name="connsiteY212" fmla="*/ 128500 h 194390"/>
              <a:gd name="connsiteX213" fmla="*/ 52680 w 80052"/>
              <a:gd name="connsiteY213" fmla="*/ 129961 h 194390"/>
              <a:gd name="connsiteX214" fmla="*/ 53827 w 80052"/>
              <a:gd name="connsiteY214" fmla="*/ 131395 h 194390"/>
              <a:gd name="connsiteX215" fmla="*/ 55183 w 80052"/>
              <a:gd name="connsiteY215" fmla="*/ 132856 h 194390"/>
              <a:gd name="connsiteX216" fmla="*/ 55861 w 80052"/>
              <a:gd name="connsiteY216" fmla="*/ 134004 h 194390"/>
              <a:gd name="connsiteX217" fmla="*/ 56538 w 80052"/>
              <a:gd name="connsiteY217" fmla="*/ 134578 h 194390"/>
              <a:gd name="connsiteX218" fmla="*/ 56981 w 80052"/>
              <a:gd name="connsiteY218" fmla="*/ 135178 h 194390"/>
              <a:gd name="connsiteX219" fmla="*/ 60370 w 80052"/>
              <a:gd name="connsiteY219" fmla="*/ 139795 h 194390"/>
              <a:gd name="connsiteX220" fmla="*/ 61048 w 80052"/>
              <a:gd name="connsiteY220" fmla="*/ 140082 h 194390"/>
              <a:gd name="connsiteX221" fmla="*/ 63290 w 80052"/>
              <a:gd name="connsiteY221" fmla="*/ 142691 h 194390"/>
              <a:gd name="connsiteX222" fmla="*/ 64880 w 80052"/>
              <a:gd name="connsiteY222" fmla="*/ 145012 h 194390"/>
              <a:gd name="connsiteX223" fmla="*/ 68243 w 80052"/>
              <a:gd name="connsiteY223" fmla="*/ 147047 h 194390"/>
              <a:gd name="connsiteX224" fmla="*/ 68243 w 80052"/>
              <a:gd name="connsiteY224" fmla="*/ 147334 h 194390"/>
              <a:gd name="connsiteX225" fmla="*/ 70954 w 80052"/>
              <a:gd name="connsiteY225" fmla="*/ 148195 h 194390"/>
              <a:gd name="connsiteX226" fmla="*/ 73221 w 80052"/>
              <a:gd name="connsiteY226" fmla="*/ 148195 h 194390"/>
              <a:gd name="connsiteX227" fmla="*/ 74342 w 80052"/>
              <a:gd name="connsiteY227" fmla="*/ 147620 h 194390"/>
              <a:gd name="connsiteX228" fmla="*/ 74577 w 80052"/>
              <a:gd name="connsiteY228" fmla="*/ 147620 h 194390"/>
              <a:gd name="connsiteX229" fmla="*/ 75020 w 80052"/>
              <a:gd name="connsiteY229" fmla="*/ 147334 h 194390"/>
              <a:gd name="connsiteX230" fmla="*/ 75463 w 80052"/>
              <a:gd name="connsiteY230" fmla="*/ 146760 h 194390"/>
              <a:gd name="connsiteX231" fmla="*/ 75463 w 80052"/>
              <a:gd name="connsiteY231" fmla="*/ 146186 h 194390"/>
              <a:gd name="connsiteX232" fmla="*/ 74785 w 80052"/>
              <a:gd name="connsiteY232" fmla="*/ 145299 h 194390"/>
              <a:gd name="connsiteX233" fmla="*/ 75020 w 80052"/>
              <a:gd name="connsiteY233" fmla="*/ 145012 h 194390"/>
              <a:gd name="connsiteX234" fmla="*/ 75698 w 80052"/>
              <a:gd name="connsiteY234" fmla="*/ 145299 h 194390"/>
              <a:gd name="connsiteX235" fmla="*/ 75932 w 80052"/>
              <a:gd name="connsiteY235" fmla="*/ 146186 h 194390"/>
              <a:gd name="connsiteX236" fmla="*/ 76584 w 80052"/>
              <a:gd name="connsiteY236" fmla="*/ 149655 h 194390"/>
              <a:gd name="connsiteX237" fmla="*/ 76819 w 80052"/>
              <a:gd name="connsiteY237" fmla="*/ 152838 h 194390"/>
              <a:gd name="connsiteX238" fmla="*/ 77054 w 80052"/>
              <a:gd name="connsiteY238" fmla="*/ 154559 h 194390"/>
              <a:gd name="connsiteX239" fmla="*/ 77054 w 80052"/>
              <a:gd name="connsiteY239" fmla="*/ 155446 h 194390"/>
              <a:gd name="connsiteX240" fmla="*/ 77262 w 80052"/>
              <a:gd name="connsiteY240" fmla="*/ 155733 h 194390"/>
              <a:gd name="connsiteX241" fmla="*/ 77496 w 80052"/>
              <a:gd name="connsiteY241" fmla="*/ 157455 h 194390"/>
              <a:gd name="connsiteX242" fmla="*/ 77496 w 80052"/>
              <a:gd name="connsiteY242" fmla="*/ 157742 h 194390"/>
              <a:gd name="connsiteX243" fmla="*/ 77496 w 80052"/>
              <a:gd name="connsiteY243" fmla="*/ 158916 h 194390"/>
              <a:gd name="connsiteX244" fmla="*/ 77731 w 80052"/>
              <a:gd name="connsiteY244" fmla="*/ 159203 h 194390"/>
              <a:gd name="connsiteX245" fmla="*/ 77731 w 80052"/>
              <a:gd name="connsiteY245" fmla="*/ 160063 h 194390"/>
              <a:gd name="connsiteX246" fmla="*/ 77939 w 80052"/>
              <a:gd name="connsiteY246" fmla="*/ 161524 h 194390"/>
              <a:gd name="connsiteX247" fmla="*/ 78408 w 80052"/>
              <a:gd name="connsiteY247" fmla="*/ 165281 h 194390"/>
              <a:gd name="connsiteX248" fmla="*/ 78617 w 80052"/>
              <a:gd name="connsiteY248" fmla="*/ 169037 h 194390"/>
              <a:gd name="connsiteX249" fmla="*/ 78852 w 80052"/>
              <a:gd name="connsiteY249" fmla="*/ 172480 h 194390"/>
              <a:gd name="connsiteX250" fmla="*/ 79086 w 80052"/>
              <a:gd name="connsiteY250" fmla="*/ 172480 h 194390"/>
              <a:gd name="connsiteX251" fmla="*/ 79086 w 80052"/>
              <a:gd name="connsiteY251" fmla="*/ 172793 h 194390"/>
              <a:gd name="connsiteX252" fmla="*/ 79086 w 80052"/>
              <a:gd name="connsiteY252" fmla="*/ 173654 h 194390"/>
              <a:gd name="connsiteX253" fmla="*/ 79530 w 80052"/>
              <a:gd name="connsiteY253" fmla="*/ 178845 h 194390"/>
              <a:gd name="connsiteX254" fmla="*/ 79530 w 80052"/>
              <a:gd name="connsiteY254" fmla="*/ 179993 h 194390"/>
              <a:gd name="connsiteX255" fmla="*/ 79764 w 80052"/>
              <a:gd name="connsiteY255" fmla="*/ 181141 h 194390"/>
              <a:gd name="connsiteX256" fmla="*/ 79764 w 80052"/>
              <a:gd name="connsiteY256" fmla="*/ 182028 h 194390"/>
              <a:gd name="connsiteX257" fmla="*/ 79764 w 80052"/>
              <a:gd name="connsiteY257" fmla="*/ 183175 h 194390"/>
              <a:gd name="connsiteX258" fmla="*/ 79764 w 80052"/>
              <a:gd name="connsiteY258" fmla="*/ 184036 h 194390"/>
              <a:gd name="connsiteX259" fmla="*/ 79973 w 80052"/>
              <a:gd name="connsiteY259" fmla="*/ 184610 h 194390"/>
              <a:gd name="connsiteX260" fmla="*/ 79973 w 80052"/>
              <a:gd name="connsiteY260" fmla="*/ 184897 h 194390"/>
              <a:gd name="connsiteX261" fmla="*/ 79973 w 80052"/>
              <a:gd name="connsiteY261" fmla="*/ 186358 h 194390"/>
              <a:gd name="connsiteX262" fmla="*/ 80208 w 80052"/>
              <a:gd name="connsiteY262" fmla="*/ 189514 h 194390"/>
              <a:gd name="connsiteX263" fmla="*/ 80208 w 80052"/>
              <a:gd name="connsiteY263" fmla="*/ 190662 h 194390"/>
              <a:gd name="connsiteX264" fmla="*/ 80208 w 80052"/>
              <a:gd name="connsiteY264" fmla="*/ 192123 h 194390"/>
              <a:gd name="connsiteX265" fmla="*/ 80208 w 80052"/>
              <a:gd name="connsiteY265" fmla="*/ 193558 h 194390"/>
              <a:gd name="connsiteX266" fmla="*/ 80208 w 80052"/>
              <a:gd name="connsiteY266" fmla="*/ 194418 h 194390"/>
              <a:gd name="connsiteX267" fmla="*/ 79973 w 80052"/>
              <a:gd name="connsiteY267" fmla="*/ 194132 h 194390"/>
              <a:gd name="connsiteX268" fmla="*/ 79764 w 80052"/>
              <a:gd name="connsiteY268" fmla="*/ 194132 h 194390"/>
              <a:gd name="connsiteX269" fmla="*/ 78617 w 80052"/>
              <a:gd name="connsiteY269" fmla="*/ 194132 h 194390"/>
              <a:gd name="connsiteX270" fmla="*/ 78408 w 80052"/>
              <a:gd name="connsiteY270" fmla="*/ 194132 h 194390"/>
              <a:gd name="connsiteX271" fmla="*/ 77939 w 80052"/>
              <a:gd name="connsiteY271" fmla="*/ 194132 h 194390"/>
              <a:gd name="connsiteX272" fmla="*/ 77054 w 80052"/>
              <a:gd name="connsiteY272" fmla="*/ 194418 h 194390"/>
              <a:gd name="connsiteX273" fmla="*/ 76376 w 80052"/>
              <a:gd name="connsiteY273" fmla="*/ 194418 h 194390"/>
              <a:gd name="connsiteX274" fmla="*/ 75932 w 80052"/>
              <a:gd name="connsiteY274" fmla="*/ 194418 h 194390"/>
              <a:gd name="connsiteX275" fmla="*/ 70276 w 80052"/>
              <a:gd name="connsiteY275" fmla="*/ 194418 h 194390"/>
              <a:gd name="connsiteX276" fmla="*/ 65558 w 80052"/>
              <a:gd name="connsiteY276" fmla="*/ 194418 h 194390"/>
              <a:gd name="connsiteX277" fmla="*/ 63290 w 80052"/>
              <a:gd name="connsiteY277" fmla="*/ 194418 h 194390"/>
              <a:gd name="connsiteX278" fmla="*/ 61934 w 80052"/>
              <a:gd name="connsiteY278" fmla="*/ 194418 h 194390"/>
              <a:gd name="connsiteX279" fmla="*/ 61048 w 80052"/>
              <a:gd name="connsiteY279" fmla="*/ 194418 h 194390"/>
              <a:gd name="connsiteX280" fmla="*/ 60370 w 80052"/>
              <a:gd name="connsiteY280" fmla="*/ 194132 h 194390"/>
              <a:gd name="connsiteX281" fmla="*/ 59901 w 80052"/>
              <a:gd name="connsiteY281" fmla="*/ 194132 h 194390"/>
              <a:gd name="connsiteX282" fmla="*/ 58103 w 80052"/>
              <a:gd name="connsiteY282" fmla="*/ 194132 h 194390"/>
              <a:gd name="connsiteX283" fmla="*/ 57425 w 80052"/>
              <a:gd name="connsiteY283" fmla="*/ 194132 h 194390"/>
              <a:gd name="connsiteX284" fmla="*/ 56069 w 80052"/>
              <a:gd name="connsiteY284" fmla="*/ 194132 h 194390"/>
              <a:gd name="connsiteX285" fmla="*/ 49526 w 80052"/>
              <a:gd name="connsiteY285" fmla="*/ 194132 h 194390"/>
              <a:gd name="connsiteX286" fmla="*/ 48640 w 80052"/>
              <a:gd name="connsiteY286" fmla="*/ 194132 h 194390"/>
              <a:gd name="connsiteX287" fmla="*/ 47050 w 80052"/>
              <a:gd name="connsiteY287" fmla="*/ 194132 h 194390"/>
              <a:gd name="connsiteX288" fmla="*/ 45251 w 80052"/>
              <a:gd name="connsiteY288" fmla="*/ 194132 h 194390"/>
              <a:gd name="connsiteX289" fmla="*/ 42984 w 80052"/>
              <a:gd name="connsiteY289" fmla="*/ 194132 h 194390"/>
              <a:gd name="connsiteX290" fmla="*/ 42775 w 80052"/>
              <a:gd name="connsiteY290" fmla="*/ 194132 h 194390"/>
              <a:gd name="connsiteX291" fmla="*/ 40976 w 80052"/>
              <a:gd name="connsiteY291" fmla="*/ 194132 h 194390"/>
              <a:gd name="connsiteX292" fmla="*/ 39621 w 80052"/>
              <a:gd name="connsiteY292" fmla="*/ 194132 h 194390"/>
              <a:gd name="connsiteX293" fmla="*/ 39152 w 80052"/>
              <a:gd name="connsiteY293" fmla="*/ 194132 h 194390"/>
              <a:gd name="connsiteX294" fmla="*/ 37353 w 80052"/>
              <a:gd name="connsiteY294" fmla="*/ 194132 h 194390"/>
              <a:gd name="connsiteX295" fmla="*/ 33756 w 80052"/>
              <a:gd name="connsiteY295" fmla="*/ 193845 h 194390"/>
              <a:gd name="connsiteX296" fmla="*/ 33521 w 80052"/>
              <a:gd name="connsiteY296" fmla="*/ 193845 h 194390"/>
              <a:gd name="connsiteX297" fmla="*/ 31279 w 80052"/>
              <a:gd name="connsiteY297" fmla="*/ 193845 h 194390"/>
              <a:gd name="connsiteX298" fmla="*/ 31045 w 80052"/>
              <a:gd name="connsiteY298" fmla="*/ 193845 h 194390"/>
              <a:gd name="connsiteX299" fmla="*/ 29011 w 80052"/>
              <a:gd name="connsiteY299" fmla="*/ 193845 h 194390"/>
              <a:gd name="connsiteX300" fmla="*/ 27656 w 80052"/>
              <a:gd name="connsiteY300" fmla="*/ 193845 h 194390"/>
              <a:gd name="connsiteX301" fmla="*/ 26978 w 80052"/>
              <a:gd name="connsiteY301" fmla="*/ 193845 h 194390"/>
              <a:gd name="connsiteX302" fmla="*/ 26770 w 80052"/>
              <a:gd name="connsiteY302" fmla="*/ 193845 h 194390"/>
              <a:gd name="connsiteX303" fmla="*/ 25622 w 80052"/>
              <a:gd name="connsiteY303" fmla="*/ 193845 h 194390"/>
              <a:gd name="connsiteX304" fmla="*/ 25414 w 80052"/>
              <a:gd name="connsiteY304" fmla="*/ 193558 h 194390"/>
              <a:gd name="connsiteX305" fmla="*/ 24945 w 80052"/>
              <a:gd name="connsiteY305" fmla="*/ 193558 h 194390"/>
              <a:gd name="connsiteX306" fmla="*/ 24502 w 80052"/>
              <a:gd name="connsiteY306" fmla="*/ 193558 h 194390"/>
              <a:gd name="connsiteX307" fmla="*/ 23381 w 80052"/>
              <a:gd name="connsiteY307" fmla="*/ 193558 h 194390"/>
              <a:gd name="connsiteX308" fmla="*/ 22468 w 80052"/>
              <a:gd name="connsiteY308" fmla="*/ 193558 h 194390"/>
              <a:gd name="connsiteX309" fmla="*/ 22260 w 80052"/>
              <a:gd name="connsiteY309" fmla="*/ 193558 h 194390"/>
              <a:gd name="connsiteX310" fmla="*/ 21791 w 80052"/>
              <a:gd name="connsiteY310" fmla="*/ 193558 h 194390"/>
              <a:gd name="connsiteX311" fmla="*/ 21348 w 80052"/>
              <a:gd name="connsiteY311" fmla="*/ 193558 h 194390"/>
              <a:gd name="connsiteX312" fmla="*/ 20670 w 80052"/>
              <a:gd name="connsiteY312" fmla="*/ 193558 h 194390"/>
              <a:gd name="connsiteX313" fmla="*/ 17281 w 80052"/>
              <a:gd name="connsiteY313" fmla="*/ 193270 h 194390"/>
              <a:gd name="connsiteX314" fmla="*/ 15248 w 80052"/>
              <a:gd name="connsiteY314" fmla="*/ 193270 h 194390"/>
              <a:gd name="connsiteX315" fmla="*/ 13684 w 80052"/>
              <a:gd name="connsiteY315" fmla="*/ 193270 h 194390"/>
              <a:gd name="connsiteX316" fmla="*/ 13449 w 80052"/>
              <a:gd name="connsiteY316" fmla="*/ 193270 h 194390"/>
              <a:gd name="connsiteX317" fmla="*/ 10530 w 80052"/>
              <a:gd name="connsiteY317" fmla="*/ 192984 h 194390"/>
              <a:gd name="connsiteX318" fmla="*/ 10295 w 80052"/>
              <a:gd name="connsiteY318" fmla="*/ 192984 h 194390"/>
              <a:gd name="connsiteX319" fmla="*/ 10060 w 80052"/>
              <a:gd name="connsiteY319" fmla="*/ 188654 h 194390"/>
              <a:gd name="connsiteX320" fmla="*/ 10060 w 80052"/>
              <a:gd name="connsiteY320" fmla="*/ 188079 h 194390"/>
              <a:gd name="connsiteX321" fmla="*/ 9852 w 80052"/>
              <a:gd name="connsiteY321" fmla="*/ 186045 h 194390"/>
              <a:gd name="connsiteX322" fmla="*/ 9852 w 80052"/>
              <a:gd name="connsiteY322" fmla="*/ 184323 h 194390"/>
              <a:gd name="connsiteX323" fmla="*/ 9617 w 80052"/>
              <a:gd name="connsiteY323" fmla="*/ 181741 h 194390"/>
              <a:gd name="connsiteX324" fmla="*/ 9617 w 80052"/>
              <a:gd name="connsiteY324" fmla="*/ 179132 h 194390"/>
              <a:gd name="connsiteX325" fmla="*/ 9383 w 80052"/>
              <a:gd name="connsiteY325" fmla="*/ 175663 h 194390"/>
              <a:gd name="connsiteX326" fmla="*/ 9175 w 80052"/>
              <a:gd name="connsiteY326" fmla="*/ 174802 h 194390"/>
              <a:gd name="connsiteX327" fmla="*/ 9175 w 80052"/>
              <a:gd name="connsiteY327" fmla="*/ 171620 h 194390"/>
              <a:gd name="connsiteX328" fmla="*/ 8940 w 80052"/>
              <a:gd name="connsiteY328" fmla="*/ 171333 h 194390"/>
              <a:gd name="connsiteX329" fmla="*/ 8940 w 80052"/>
              <a:gd name="connsiteY329" fmla="*/ 170759 h 194390"/>
              <a:gd name="connsiteX330" fmla="*/ 8940 w 80052"/>
              <a:gd name="connsiteY330" fmla="*/ 169898 h 194390"/>
              <a:gd name="connsiteX331" fmla="*/ 8940 w 80052"/>
              <a:gd name="connsiteY331" fmla="*/ 168750 h 194390"/>
              <a:gd name="connsiteX332" fmla="*/ 8262 w 80052"/>
              <a:gd name="connsiteY332" fmla="*/ 160063 h 194390"/>
              <a:gd name="connsiteX333" fmla="*/ 8262 w 80052"/>
              <a:gd name="connsiteY333" fmla="*/ 158916 h 194390"/>
              <a:gd name="connsiteX334" fmla="*/ 7819 w 80052"/>
              <a:gd name="connsiteY334" fmla="*/ 150516 h 194390"/>
              <a:gd name="connsiteX335" fmla="*/ 7375 w 80052"/>
              <a:gd name="connsiteY335" fmla="*/ 145586 h 194390"/>
              <a:gd name="connsiteX336" fmla="*/ 7375 w 80052"/>
              <a:gd name="connsiteY336" fmla="*/ 142691 h 194390"/>
              <a:gd name="connsiteX337" fmla="*/ 7141 w 80052"/>
              <a:gd name="connsiteY337" fmla="*/ 141543 h 194390"/>
              <a:gd name="connsiteX338" fmla="*/ 7141 w 80052"/>
              <a:gd name="connsiteY338" fmla="*/ 141256 h 194390"/>
              <a:gd name="connsiteX339" fmla="*/ 7141 w 80052"/>
              <a:gd name="connsiteY339" fmla="*/ 139221 h 194390"/>
              <a:gd name="connsiteX340" fmla="*/ 6906 w 80052"/>
              <a:gd name="connsiteY340" fmla="*/ 138073 h 194390"/>
              <a:gd name="connsiteX341" fmla="*/ 6906 w 80052"/>
              <a:gd name="connsiteY341" fmla="*/ 136325 h 194390"/>
              <a:gd name="connsiteX342" fmla="*/ 6906 w 80052"/>
              <a:gd name="connsiteY342" fmla="*/ 136039 h 194390"/>
              <a:gd name="connsiteX343" fmla="*/ 6698 w 80052"/>
              <a:gd name="connsiteY343" fmla="*/ 132569 h 194390"/>
              <a:gd name="connsiteX344" fmla="*/ 6229 w 80052"/>
              <a:gd name="connsiteY344" fmla="*/ 127326 h 194390"/>
              <a:gd name="connsiteX345" fmla="*/ 6229 w 80052"/>
              <a:gd name="connsiteY345" fmla="*/ 123856 h 194390"/>
              <a:gd name="connsiteX346" fmla="*/ 6021 w 80052"/>
              <a:gd name="connsiteY346" fmla="*/ 123856 h 194390"/>
              <a:gd name="connsiteX347" fmla="*/ 5551 w 80052"/>
              <a:gd name="connsiteY347" fmla="*/ 113683 h 194390"/>
              <a:gd name="connsiteX348" fmla="*/ 5343 w 80052"/>
              <a:gd name="connsiteY348" fmla="*/ 112248 h 194390"/>
              <a:gd name="connsiteX349" fmla="*/ 5343 w 80052"/>
              <a:gd name="connsiteY349" fmla="*/ 111961 h 194390"/>
              <a:gd name="connsiteX350" fmla="*/ 5108 w 80052"/>
              <a:gd name="connsiteY350" fmla="*/ 107892 h 194390"/>
              <a:gd name="connsiteX351" fmla="*/ 5108 w 80052"/>
              <a:gd name="connsiteY351" fmla="*/ 107579 h 194390"/>
              <a:gd name="connsiteX352" fmla="*/ 5108 w 80052"/>
              <a:gd name="connsiteY352" fmla="*/ 106718 h 194390"/>
              <a:gd name="connsiteX353" fmla="*/ 4873 w 80052"/>
              <a:gd name="connsiteY353" fmla="*/ 104683 h 194390"/>
              <a:gd name="connsiteX354" fmla="*/ 4873 w 80052"/>
              <a:gd name="connsiteY354" fmla="*/ 104110 h 194390"/>
              <a:gd name="connsiteX355" fmla="*/ 4665 w 80052"/>
              <a:gd name="connsiteY355" fmla="*/ 102362 h 194390"/>
              <a:gd name="connsiteX356" fmla="*/ 4665 w 80052"/>
              <a:gd name="connsiteY356" fmla="*/ 101762 h 194390"/>
              <a:gd name="connsiteX357" fmla="*/ 4665 w 80052"/>
              <a:gd name="connsiteY357" fmla="*/ 101188 h 194390"/>
              <a:gd name="connsiteX358" fmla="*/ 4430 w 80052"/>
              <a:gd name="connsiteY358" fmla="*/ 98006 h 194390"/>
              <a:gd name="connsiteX359" fmla="*/ 4430 w 80052"/>
              <a:gd name="connsiteY359" fmla="*/ 94797 h 194390"/>
              <a:gd name="connsiteX360" fmla="*/ 4195 w 80052"/>
              <a:gd name="connsiteY360" fmla="*/ 93623 h 194390"/>
              <a:gd name="connsiteX361" fmla="*/ 4195 w 80052"/>
              <a:gd name="connsiteY361" fmla="*/ 93336 h 194390"/>
              <a:gd name="connsiteX362" fmla="*/ 4195 w 80052"/>
              <a:gd name="connsiteY362" fmla="*/ 93049 h 194390"/>
              <a:gd name="connsiteX363" fmla="*/ 4195 w 80052"/>
              <a:gd name="connsiteY363" fmla="*/ 92162 h 194390"/>
              <a:gd name="connsiteX364" fmla="*/ 3987 w 80052"/>
              <a:gd name="connsiteY364" fmla="*/ 90128 h 194390"/>
              <a:gd name="connsiteX365" fmla="*/ 3518 w 80052"/>
              <a:gd name="connsiteY365" fmla="*/ 83424 h 194390"/>
              <a:gd name="connsiteX366" fmla="*/ 3518 w 80052"/>
              <a:gd name="connsiteY366" fmla="*/ 81989 h 194390"/>
              <a:gd name="connsiteX367" fmla="*/ 3075 w 80052"/>
              <a:gd name="connsiteY367" fmla="*/ 76433 h 194390"/>
              <a:gd name="connsiteX368" fmla="*/ 3075 w 80052"/>
              <a:gd name="connsiteY368" fmla="*/ 75859 h 194390"/>
              <a:gd name="connsiteX369" fmla="*/ 2632 w 80052"/>
              <a:gd name="connsiteY369" fmla="*/ 69155 h 194390"/>
              <a:gd name="connsiteX370" fmla="*/ 2632 w 80052"/>
              <a:gd name="connsiteY370" fmla="*/ 66520 h 194390"/>
              <a:gd name="connsiteX371" fmla="*/ 2397 w 80052"/>
              <a:gd name="connsiteY371" fmla="*/ 65059 h 194390"/>
              <a:gd name="connsiteX372" fmla="*/ 2188 w 80052"/>
              <a:gd name="connsiteY372" fmla="*/ 59790 h 194390"/>
              <a:gd name="connsiteX373" fmla="*/ 1954 w 80052"/>
              <a:gd name="connsiteY373" fmla="*/ 55407 h 194390"/>
              <a:gd name="connsiteX374" fmla="*/ 1719 w 80052"/>
              <a:gd name="connsiteY374" fmla="*/ 52799 h 194390"/>
              <a:gd name="connsiteX375" fmla="*/ 1510 w 80052"/>
              <a:gd name="connsiteY375" fmla="*/ 50451 h 194390"/>
              <a:gd name="connsiteX376" fmla="*/ 1510 w 80052"/>
              <a:gd name="connsiteY376" fmla="*/ 48704 h 194390"/>
              <a:gd name="connsiteX377" fmla="*/ 1041 w 80052"/>
              <a:gd name="connsiteY377" fmla="*/ 42834 h 194390"/>
              <a:gd name="connsiteX378" fmla="*/ 833 w 80052"/>
              <a:gd name="connsiteY378" fmla="*/ 40800 h 194390"/>
              <a:gd name="connsiteX379" fmla="*/ 833 w 80052"/>
              <a:gd name="connsiteY379" fmla="*/ 37565 h 194390"/>
              <a:gd name="connsiteX380" fmla="*/ 598 w 80052"/>
              <a:gd name="connsiteY380" fmla="*/ 36991 h 194390"/>
              <a:gd name="connsiteX381" fmla="*/ 598 w 80052"/>
              <a:gd name="connsiteY381" fmla="*/ 35243 h 194390"/>
              <a:gd name="connsiteX382" fmla="*/ 598 w 80052"/>
              <a:gd name="connsiteY382" fmla="*/ 34356 h 194390"/>
              <a:gd name="connsiteX383" fmla="*/ 364 w 80052"/>
              <a:gd name="connsiteY383" fmla="*/ 32895 h 194390"/>
              <a:gd name="connsiteX384" fmla="*/ 364 w 80052"/>
              <a:gd name="connsiteY384" fmla="*/ 32296 h 194390"/>
              <a:gd name="connsiteX385" fmla="*/ 364 w 80052"/>
              <a:gd name="connsiteY385" fmla="*/ 30835 h 194390"/>
              <a:gd name="connsiteX386" fmla="*/ 155 w 80052"/>
              <a:gd name="connsiteY386" fmla="*/ 29374 h 194390"/>
              <a:gd name="connsiteX387" fmla="*/ 155 w 80052"/>
              <a:gd name="connsiteY387" fmla="*/ 29087 h 194390"/>
              <a:gd name="connsiteX388" fmla="*/ 155 w 80052"/>
              <a:gd name="connsiteY388" fmla="*/ 28487 h 194390"/>
              <a:gd name="connsiteX389" fmla="*/ 155 w 80052"/>
              <a:gd name="connsiteY389" fmla="*/ 28200 h 194390"/>
              <a:gd name="connsiteX390" fmla="*/ 155 w 80052"/>
              <a:gd name="connsiteY390" fmla="*/ 27626 h 194390"/>
              <a:gd name="connsiteX391" fmla="*/ 155 w 80052"/>
              <a:gd name="connsiteY391" fmla="*/ 27026 h 194390"/>
              <a:gd name="connsiteX392" fmla="*/ 155 w 80052"/>
              <a:gd name="connsiteY392" fmla="*/ 26739 h 194390"/>
              <a:gd name="connsiteX393" fmla="*/ 155 w 80052"/>
              <a:gd name="connsiteY393" fmla="*/ 26139 h 194390"/>
              <a:gd name="connsiteX394" fmla="*/ 155 w 80052"/>
              <a:gd name="connsiteY394" fmla="*/ 25566 h 194390"/>
              <a:gd name="connsiteX395" fmla="*/ 155 w 80052"/>
              <a:gd name="connsiteY395" fmla="*/ 25566 h 194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Lst>
            <a:rect l="l" t="t" r="r" b="b"/>
            <a:pathLst>
              <a:path w="80052" h="194390">
                <a:moveTo>
                  <a:pt x="155" y="25566"/>
                </a:moveTo>
                <a:lnTo>
                  <a:pt x="155" y="23818"/>
                </a:lnTo>
                <a:lnTo>
                  <a:pt x="155" y="22331"/>
                </a:lnTo>
                <a:lnTo>
                  <a:pt x="155" y="20583"/>
                </a:lnTo>
                <a:lnTo>
                  <a:pt x="155" y="20296"/>
                </a:lnTo>
                <a:lnTo>
                  <a:pt x="155" y="19696"/>
                </a:lnTo>
                <a:lnTo>
                  <a:pt x="155" y="17062"/>
                </a:lnTo>
                <a:lnTo>
                  <a:pt x="155" y="16462"/>
                </a:lnTo>
                <a:lnTo>
                  <a:pt x="1719" y="16462"/>
                </a:lnTo>
                <a:lnTo>
                  <a:pt x="2632" y="14427"/>
                </a:lnTo>
                <a:lnTo>
                  <a:pt x="3075" y="12940"/>
                </a:lnTo>
                <a:lnTo>
                  <a:pt x="3309" y="12940"/>
                </a:lnTo>
                <a:lnTo>
                  <a:pt x="3752" y="11766"/>
                </a:lnTo>
                <a:lnTo>
                  <a:pt x="3987" y="11479"/>
                </a:lnTo>
                <a:lnTo>
                  <a:pt x="4195" y="11192"/>
                </a:lnTo>
                <a:lnTo>
                  <a:pt x="4873" y="10018"/>
                </a:lnTo>
                <a:lnTo>
                  <a:pt x="5343" y="9418"/>
                </a:lnTo>
                <a:lnTo>
                  <a:pt x="5786" y="9131"/>
                </a:lnTo>
                <a:lnTo>
                  <a:pt x="6698" y="7958"/>
                </a:lnTo>
                <a:lnTo>
                  <a:pt x="6906" y="7671"/>
                </a:lnTo>
                <a:lnTo>
                  <a:pt x="7141" y="7384"/>
                </a:lnTo>
                <a:lnTo>
                  <a:pt x="7584" y="7071"/>
                </a:lnTo>
                <a:lnTo>
                  <a:pt x="7819" y="6784"/>
                </a:lnTo>
                <a:lnTo>
                  <a:pt x="8940" y="5610"/>
                </a:lnTo>
                <a:lnTo>
                  <a:pt x="9617" y="5323"/>
                </a:lnTo>
                <a:lnTo>
                  <a:pt x="11208" y="4149"/>
                </a:lnTo>
                <a:lnTo>
                  <a:pt x="11651" y="3836"/>
                </a:lnTo>
                <a:lnTo>
                  <a:pt x="11886" y="3836"/>
                </a:lnTo>
                <a:lnTo>
                  <a:pt x="13214" y="2975"/>
                </a:lnTo>
                <a:lnTo>
                  <a:pt x="13684" y="2662"/>
                </a:lnTo>
                <a:lnTo>
                  <a:pt x="15926" y="1488"/>
                </a:lnTo>
                <a:lnTo>
                  <a:pt x="16838" y="1202"/>
                </a:lnTo>
                <a:lnTo>
                  <a:pt x="18637" y="914"/>
                </a:lnTo>
                <a:lnTo>
                  <a:pt x="20905" y="314"/>
                </a:lnTo>
                <a:lnTo>
                  <a:pt x="21113" y="314"/>
                </a:lnTo>
                <a:lnTo>
                  <a:pt x="21348" y="314"/>
                </a:lnTo>
                <a:lnTo>
                  <a:pt x="22703" y="28"/>
                </a:lnTo>
                <a:lnTo>
                  <a:pt x="23824" y="28"/>
                </a:lnTo>
                <a:lnTo>
                  <a:pt x="25857" y="28"/>
                </a:lnTo>
                <a:lnTo>
                  <a:pt x="26978" y="314"/>
                </a:lnTo>
                <a:lnTo>
                  <a:pt x="27213" y="314"/>
                </a:lnTo>
                <a:lnTo>
                  <a:pt x="29246" y="314"/>
                </a:lnTo>
                <a:lnTo>
                  <a:pt x="29455" y="314"/>
                </a:lnTo>
                <a:lnTo>
                  <a:pt x="31488" y="914"/>
                </a:lnTo>
                <a:lnTo>
                  <a:pt x="32165" y="1202"/>
                </a:lnTo>
                <a:lnTo>
                  <a:pt x="33287" y="1488"/>
                </a:lnTo>
                <a:lnTo>
                  <a:pt x="33964" y="1801"/>
                </a:lnTo>
                <a:lnTo>
                  <a:pt x="34433" y="1801"/>
                </a:lnTo>
                <a:lnTo>
                  <a:pt x="35320" y="2088"/>
                </a:lnTo>
                <a:lnTo>
                  <a:pt x="35789" y="2375"/>
                </a:lnTo>
                <a:lnTo>
                  <a:pt x="36232" y="2662"/>
                </a:lnTo>
                <a:lnTo>
                  <a:pt x="36467" y="2662"/>
                </a:lnTo>
                <a:lnTo>
                  <a:pt x="36910" y="2975"/>
                </a:lnTo>
                <a:lnTo>
                  <a:pt x="38265" y="3836"/>
                </a:lnTo>
                <a:lnTo>
                  <a:pt x="38474" y="3836"/>
                </a:lnTo>
                <a:lnTo>
                  <a:pt x="39152" y="4149"/>
                </a:lnTo>
                <a:lnTo>
                  <a:pt x="39621" y="4723"/>
                </a:lnTo>
                <a:lnTo>
                  <a:pt x="37145" y="6210"/>
                </a:lnTo>
                <a:lnTo>
                  <a:pt x="34876" y="7384"/>
                </a:lnTo>
                <a:lnTo>
                  <a:pt x="34642" y="7671"/>
                </a:lnTo>
                <a:lnTo>
                  <a:pt x="34433" y="8245"/>
                </a:lnTo>
                <a:lnTo>
                  <a:pt x="32400" y="11766"/>
                </a:lnTo>
                <a:lnTo>
                  <a:pt x="32400" y="12079"/>
                </a:lnTo>
                <a:lnTo>
                  <a:pt x="31722" y="13540"/>
                </a:lnTo>
                <a:lnTo>
                  <a:pt x="30367" y="16775"/>
                </a:lnTo>
                <a:lnTo>
                  <a:pt x="29924" y="17348"/>
                </a:lnTo>
                <a:lnTo>
                  <a:pt x="28568" y="19696"/>
                </a:lnTo>
                <a:lnTo>
                  <a:pt x="27891" y="20583"/>
                </a:lnTo>
                <a:lnTo>
                  <a:pt x="27656" y="21157"/>
                </a:lnTo>
                <a:lnTo>
                  <a:pt x="25857" y="23818"/>
                </a:lnTo>
                <a:lnTo>
                  <a:pt x="25622" y="24392"/>
                </a:lnTo>
                <a:lnTo>
                  <a:pt x="25180" y="24966"/>
                </a:lnTo>
                <a:lnTo>
                  <a:pt x="24737" y="25566"/>
                </a:lnTo>
                <a:lnTo>
                  <a:pt x="24737" y="25852"/>
                </a:lnTo>
                <a:lnTo>
                  <a:pt x="23824" y="25852"/>
                </a:lnTo>
                <a:lnTo>
                  <a:pt x="22468" y="26452"/>
                </a:lnTo>
                <a:lnTo>
                  <a:pt x="22025" y="26739"/>
                </a:lnTo>
                <a:lnTo>
                  <a:pt x="21348" y="27313"/>
                </a:lnTo>
                <a:lnTo>
                  <a:pt x="20435" y="28800"/>
                </a:lnTo>
                <a:lnTo>
                  <a:pt x="19314" y="30835"/>
                </a:lnTo>
                <a:lnTo>
                  <a:pt x="19080" y="30835"/>
                </a:lnTo>
                <a:lnTo>
                  <a:pt x="19080" y="31122"/>
                </a:lnTo>
                <a:lnTo>
                  <a:pt x="18871" y="31435"/>
                </a:lnTo>
                <a:lnTo>
                  <a:pt x="19080" y="31722"/>
                </a:lnTo>
                <a:lnTo>
                  <a:pt x="19080" y="32009"/>
                </a:lnTo>
                <a:lnTo>
                  <a:pt x="19314" y="32296"/>
                </a:lnTo>
                <a:lnTo>
                  <a:pt x="19080" y="32895"/>
                </a:lnTo>
                <a:lnTo>
                  <a:pt x="19314" y="34070"/>
                </a:lnTo>
                <a:lnTo>
                  <a:pt x="19992" y="35243"/>
                </a:lnTo>
                <a:lnTo>
                  <a:pt x="20227" y="35243"/>
                </a:lnTo>
                <a:lnTo>
                  <a:pt x="20435" y="35243"/>
                </a:lnTo>
                <a:lnTo>
                  <a:pt x="20670" y="35243"/>
                </a:lnTo>
                <a:lnTo>
                  <a:pt x="20905" y="35530"/>
                </a:lnTo>
                <a:lnTo>
                  <a:pt x="21348" y="36104"/>
                </a:lnTo>
                <a:lnTo>
                  <a:pt x="21791" y="36391"/>
                </a:lnTo>
                <a:lnTo>
                  <a:pt x="22025" y="36704"/>
                </a:lnTo>
                <a:lnTo>
                  <a:pt x="22025" y="36991"/>
                </a:lnTo>
                <a:lnTo>
                  <a:pt x="22703" y="37565"/>
                </a:lnTo>
                <a:lnTo>
                  <a:pt x="23381" y="38165"/>
                </a:lnTo>
                <a:lnTo>
                  <a:pt x="23590" y="38452"/>
                </a:lnTo>
                <a:lnTo>
                  <a:pt x="24502" y="39052"/>
                </a:lnTo>
                <a:lnTo>
                  <a:pt x="24502" y="39339"/>
                </a:lnTo>
                <a:lnTo>
                  <a:pt x="24268" y="39339"/>
                </a:lnTo>
                <a:lnTo>
                  <a:pt x="24268" y="39626"/>
                </a:lnTo>
                <a:lnTo>
                  <a:pt x="23824" y="42260"/>
                </a:lnTo>
                <a:lnTo>
                  <a:pt x="23824" y="44008"/>
                </a:lnTo>
                <a:lnTo>
                  <a:pt x="23590" y="45469"/>
                </a:lnTo>
                <a:lnTo>
                  <a:pt x="23381" y="45469"/>
                </a:lnTo>
                <a:lnTo>
                  <a:pt x="23381" y="46069"/>
                </a:lnTo>
                <a:lnTo>
                  <a:pt x="23146" y="46643"/>
                </a:lnTo>
                <a:lnTo>
                  <a:pt x="22468" y="47243"/>
                </a:lnTo>
                <a:lnTo>
                  <a:pt x="22025" y="48104"/>
                </a:lnTo>
                <a:lnTo>
                  <a:pt x="21791" y="48391"/>
                </a:lnTo>
                <a:lnTo>
                  <a:pt x="21791" y="49277"/>
                </a:lnTo>
                <a:lnTo>
                  <a:pt x="21348" y="50738"/>
                </a:lnTo>
                <a:lnTo>
                  <a:pt x="21348" y="51025"/>
                </a:lnTo>
                <a:lnTo>
                  <a:pt x="21348" y="52486"/>
                </a:lnTo>
                <a:lnTo>
                  <a:pt x="21583" y="53086"/>
                </a:lnTo>
                <a:lnTo>
                  <a:pt x="21583" y="53373"/>
                </a:lnTo>
                <a:lnTo>
                  <a:pt x="22703" y="54834"/>
                </a:lnTo>
                <a:lnTo>
                  <a:pt x="22703" y="55121"/>
                </a:lnTo>
                <a:lnTo>
                  <a:pt x="22912" y="55121"/>
                </a:lnTo>
                <a:lnTo>
                  <a:pt x="23381" y="55407"/>
                </a:lnTo>
                <a:lnTo>
                  <a:pt x="23590" y="56007"/>
                </a:lnTo>
                <a:lnTo>
                  <a:pt x="23590" y="56295"/>
                </a:lnTo>
                <a:lnTo>
                  <a:pt x="23590" y="56582"/>
                </a:lnTo>
                <a:lnTo>
                  <a:pt x="25414" y="57755"/>
                </a:lnTo>
                <a:lnTo>
                  <a:pt x="27213" y="59503"/>
                </a:lnTo>
                <a:lnTo>
                  <a:pt x="27448" y="60677"/>
                </a:lnTo>
                <a:lnTo>
                  <a:pt x="28777" y="63025"/>
                </a:lnTo>
                <a:lnTo>
                  <a:pt x="29011" y="63598"/>
                </a:lnTo>
                <a:lnTo>
                  <a:pt x="29011" y="64485"/>
                </a:lnTo>
                <a:lnTo>
                  <a:pt x="29689" y="65059"/>
                </a:lnTo>
                <a:lnTo>
                  <a:pt x="29924" y="66807"/>
                </a:lnTo>
                <a:lnTo>
                  <a:pt x="30133" y="66807"/>
                </a:lnTo>
                <a:lnTo>
                  <a:pt x="30810" y="67694"/>
                </a:lnTo>
                <a:lnTo>
                  <a:pt x="31045" y="67694"/>
                </a:lnTo>
                <a:lnTo>
                  <a:pt x="31722" y="67981"/>
                </a:lnTo>
                <a:lnTo>
                  <a:pt x="31957" y="68268"/>
                </a:lnTo>
                <a:lnTo>
                  <a:pt x="32165" y="68555"/>
                </a:lnTo>
                <a:lnTo>
                  <a:pt x="32165" y="68842"/>
                </a:lnTo>
                <a:lnTo>
                  <a:pt x="31957" y="69442"/>
                </a:lnTo>
                <a:lnTo>
                  <a:pt x="32165" y="69442"/>
                </a:lnTo>
                <a:lnTo>
                  <a:pt x="32165" y="69729"/>
                </a:lnTo>
                <a:lnTo>
                  <a:pt x="32400" y="70015"/>
                </a:lnTo>
                <a:lnTo>
                  <a:pt x="33521" y="70616"/>
                </a:lnTo>
                <a:lnTo>
                  <a:pt x="33521" y="70903"/>
                </a:lnTo>
                <a:lnTo>
                  <a:pt x="34642" y="71763"/>
                </a:lnTo>
                <a:lnTo>
                  <a:pt x="35554" y="72050"/>
                </a:lnTo>
                <a:lnTo>
                  <a:pt x="36232" y="72363"/>
                </a:lnTo>
                <a:lnTo>
                  <a:pt x="36467" y="73511"/>
                </a:lnTo>
                <a:lnTo>
                  <a:pt x="36910" y="73824"/>
                </a:lnTo>
                <a:lnTo>
                  <a:pt x="38030" y="74111"/>
                </a:lnTo>
                <a:lnTo>
                  <a:pt x="38030" y="74398"/>
                </a:lnTo>
                <a:lnTo>
                  <a:pt x="38265" y="74685"/>
                </a:lnTo>
                <a:lnTo>
                  <a:pt x="38265" y="74972"/>
                </a:lnTo>
                <a:lnTo>
                  <a:pt x="38265" y="76146"/>
                </a:lnTo>
                <a:lnTo>
                  <a:pt x="38474" y="76433"/>
                </a:lnTo>
                <a:lnTo>
                  <a:pt x="38474" y="76720"/>
                </a:lnTo>
                <a:lnTo>
                  <a:pt x="38474" y="77033"/>
                </a:lnTo>
                <a:lnTo>
                  <a:pt x="38474" y="77320"/>
                </a:lnTo>
                <a:lnTo>
                  <a:pt x="38943" y="77606"/>
                </a:lnTo>
                <a:lnTo>
                  <a:pt x="39152" y="78180"/>
                </a:lnTo>
                <a:lnTo>
                  <a:pt x="40507" y="79641"/>
                </a:lnTo>
                <a:lnTo>
                  <a:pt x="40976" y="80215"/>
                </a:lnTo>
                <a:lnTo>
                  <a:pt x="41419" y="80815"/>
                </a:lnTo>
                <a:lnTo>
                  <a:pt x="41654" y="81989"/>
                </a:lnTo>
                <a:lnTo>
                  <a:pt x="41654" y="82276"/>
                </a:lnTo>
                <a:lnTo>
                  <a:pt x="41419" y="83424"/>
                </a:lnTo>
                <a:lnTo>
                  <a:pt x="41654" y="84024"/>
                </a:lnTo>
                <a:lnTo>
                  <a:pt x="41863" y="84598"/>
                </a:lnTo>
                <a:lnTo>
                  <a:pt x="41654" y="86632"/>
                </a:lnTo>
                <a:lnTo>
                  <a:pt x="41654" y="86919"/>
                </a:lnTo>
                <a:lnTo>
                  <a:pt x="42540" y="87806"/>
                </a:lnTo>
                <a:lnTo>
                  <a:pt x="42332" y="88667"/>
                </a:lnTo>
                <a:lnTo>
                  <a:pt x="42775" y="89554"/>
                </a:lnTo>
                <a:lnTo>
                  <a:pt x="42775" y="91015"/>
                </a:lnTo>
                <a:lnTo>
                  <a:pt x="42540" y="91588"/>
                </a:lnTo>
                <a:lnTo>
                  <a:pt x="42097" y="91875"/>
                </a:lnTo>
                <a:lnTo>
                  <a:pt x="41419" y="93623"/>
                </a:lnTo>
                <a:lnTo>
                  <a:pt x="41185" y="94197"/>
                </a:lnTo>
                <a:lnTo>
                  <a:pt x="41185" y="95084"/>
                </a:lnTo>
                <a:lnTo>
                  <a:pt x="41185" y="95658"/>
                </a:lnTo>
                <a:lnTo>
                  <a:pt x="40976" y="95945"/>
                </a:lnTo>
                <a:lnTo>
                  <a:pt x="40742" y="96545"/>
                </a:lnTo>
                <a:lnTo>
                  <a:pt x="40976" y="97405"/>
                </a:lnTo>
                <a:lnTo>
                  <a:pt x="41419" y="99153"/>
                </a:lnTo>
                <a:lnTo>
                  <a:pt x="41419" y="100901"/>
                </a:lnTo>
                <a:lnTo>
                  <a:pt x="42332" y="104110"/>
                </a:lnTo>
                <a:lnTo>
                  <a:pt x="41863" y="107005"/>
                </a:lnTo>
                <a:lnTo>
                  <a:pt x="42097" y="108466"/>
                </a:lnTo>
                <a:lnTo>
                  <a:pt x="42097" y="108753"/>
                </a:lnTo>
                <a:lnTo>
                  <a:pt x="42775" y="109614"/>
                </a:lnTo>
                <a:lnTo>
                  <a:pt x="42540" y="109614"/>
                </a:lnTo>
                <a:lnTo>
                  <a:pt x="42540" y="109927"/>
                </a:lnTo>
                <a:lnTo>
                  <a:pt x="43453" y="110787"/>
                </a:lnTo>
                <a:lnTo>
                  <a:pt x="44339" y="111075"/>
                </a:lnTo>
                <a:lnTo>
                  <a:pt x="44808" y="111648"/>
                </a:lnTo>
                <a:lnTo>
                  <a:pt x="45251" y="111961"/>
                </a:lnTo>
                <a:lnTo>
                  <a:pt x="46607" y="113396"/>
                </a:lnTo>
                <a:lnTo>
                  <a:pt x="46841" y="113396"/>
                </a:lnTo>
                <a:lnTo>
                  <a:pt x="48171" y="114570"/>
                </a:lnTo>
                <a:lnTo>
                  <a:pt x="48640" y="115144"/>
                </a:lnTo>
                <a:lnTo>
                  <a:pt x="51116" y="119500"/>
                </a:lnTo>
                <a:lnTo>
                  <a:pt x="51351" y="120674"/>
                </a:lnTo>
                <a:lnTo>
                  <a:pt x="51794" y="122396"/>
                </a:lnTo>
                <a:lnTo>
                  <a:pt x="51794" y="124717"/>
                </a:lnTo>
                <a:lnTo>
                  <a:pt x="51794" y="125004"/>
                </a:lnTo>
                <a:lnTo>
                  <a:pt x="51794" y="125604"/>
                </a:lnTo>
                <a:lnTo>
                  <a:pt x="51351" y="126465"/>
                </a:lnTo>
                <a:lnTo>
                  <a:pt x="51351" y="127039"/>
                </a:lnTo>
                <a:lnTo>
                  <a:pt x="51116" y="127326"/>
                </a:lnTo>
                <a:lnTo>
                  <a:pt x="51794" y="128500"/>
                </a:lnTo>
                <a:lnTo>
                  <a:pt x="52680" y="129961"/>
                </a:lnTo>
                <a:lnTo>
                  <a:pt x="53827" y="131395"/>
                </a:lnTo>
                <a:lnTo>
                  <a:pt x="55183" y="132856"/>
                </a:lnTo>
                <a:lnTo>
                  <a:pt x="55861" y="134004"/>
                </a:lnTo>
                <a:lnTo>
                  <a:pt x="56538" y="134578"/>
                </a:lnTo>
                <a:lnTo>
                  <a:pt x="56981" y="135178"/>
                </a:lnTo>
                <a:lnTo>
                  <a:pt x="60370" y="139795"/>
                </a:lnTo>
                <a:lnTo>
                  <a:pt x="61048" y="140082"/>
                </a:lnTo>
                <a:lnTo>
                  <a:pt x="63290" y="142691"/>
                </a:lnTo>
                <a:lnTo>
                  <a:pt x="64880" y="145012"/>
                </a:lnTo>
                <a:lnTo>
                  <a:pt x="68243" y="147047"/>
                </a:lnTo>
                <a:lnTo>
                  <a:pt x="68243" y="147334"/>
                </a:lnTo>
                <a:lnTo>
                  <a:pt x="70954" y="148195"/>
                </a:lnTo>
                <a:lnTo>
                  <a:pt x="73221" y="148195"/>
                </a:lnTo>
                <a:lnTo>
                  <a:pt x="74342" y="147620"/>
                </a:lnTo>
                <a:lnTo>
                  <a:pt x="74577" y="147620"/>
                </a:lnTo>
                <a:lnTo>
                  <a:pt x="75020" y="147334"/>
                </a:lnTo>
                <a:lnTo>
                  <a:pt x="75463" y="146760"/>
                </a:lnTo>
                <a:lnTo>
                  <a:pt x="75463" y="146186"/>
                </a:lnTo>
                <a:lnTo>
                  <a:pt x="74785" y="145299"/>
                </a:lnTo>
                <a:lnTo>
                  <a:pt x="75020" y="145012"/>
                </a:lnTo>
                <a:lnTo>
                  <a:pt x="75698" y="145299"/>
                </a:lnTo>
                <a:lnTo>
                  <a:pt x="75932" y="146186"/>
                </a:lnTo>
                <a:lnTo>
                  <a:pt x="76584" y="149655"/>
                </a:lnTo>
                <a:lnTo>
                  <a:pt x="76819" y="152838"/>
                </a:lnTo>
                <a:lnTo>
                  <a:pt x="77054" y="154559"/>
                </a:lnTo>
                <a:lnTo>
                  <a:pt x="77054" y="155446"/>
                </a:lnTo>
                <a:lnTo>
                  <a:pt x="77262" y="155733"/>
                </a:lnTo>
                <a:lnTo>
                  <a:pt x="77496" y="157455"/>
                </a:lnTo>
                <a:lnTo>
                  <a:pt x="77496" y="157742"/>
                </a:lnTo>
                <a:lnTo>
                  <a:pt x="77496" y="158916"/>
                </a:lnTo>
                <a:lnTo>
                  <a:pt x="77731" y="159203"/>
                </a:lnTo>
                <a:lnTo>
                  <a:pt x="77731" y="160063"/>
                </a:lnTo>
                <a:lnTo>
                  <a:pt x="77939" y="161524"/>
                </a:lnTo>
                <a:lnTo>
                  <a:pt x="78408" y="165281"/>
                </a:lnTo>
                <a:lnTo>
                  <a:pt x="78617" y="169037"/>
                </a:lnTo>
                <a:lnTo>
                  <a:pt x="78852" y="172480"/>
                </a:lnTo>
                <a:lnTo>
                  <a:pt x="79086" y="172480"/>
                </a:lnTo>
                <a:lnTo>
                  <a:pt x="79086" y="172793"/>
                </a:lnTo>
                <a:lnTo>
                  <a:pt x="79086" y="173654"/>
                </a:lnTo>
                <a:lnTo>
                  <a:pt x="79530" y="178845"/>
                </a:lnTo>
                <a:lnTo>
                  <a:pt x="79530" y="179993"/>
                </a:lnTo>
                <a:lnTo>
                  <a:pt x="79764" y="181141"/>
                </a:lnTo>
                <a:lnTo>
                  <a:pt x="79764" y="182028"/>
                </a:lnTo>
                <a:lnTo>
                  <a:pt x="79764" y="183175"/>
                </a:lnTo>
                <a:lnTo>
                  <a:pt x="79764" y="184036"/>
                </a:lnTo>
                <a:lnTo>
                  <a:pt x="79973" y="184610"/>
                </a:lnTo>
                <a:lnTo>
                  <a:pt x="79973" y="184897"/>
                </a:lnTo>
                <a:lnTo>
                  <a:pt x="79973" y="186358"/>
                </a:lnTo>
                <a:lnTo>
                  <a:pt x="80208" y="189514"/>
                </a:lnTo>
                <a:lnTo>
                  <a:pt x="80208" y="190662"/>
                </a:lnTo>
                <a:lnTo>
                  <a:pt x="80208" y="192123"/>
                </a:lnTo>
                <a:lnTo>
                  <a:pt x="80208" y="193558"/>
                </a:lnTo>
                <a:lnTo>
                  <a:pt x="80208" y="194418"/>
                </a:lnTo>
                <a:lnTo>
                  <a:pt x="79973" y="194132"/>
                </a:lnTo>
                <a:lnTo>
                  <a:pt x="79764" y="194132"/>
                </a:lnTo>
                <a:lnTo>
                  <a:pt x="78617" y="194132"/>
                </a:lnTo>
                <a:lnTo>
                  <a:pt x="78408" y="194132"/>
                </a:lnTo>
                <a:lnTo>
                  <a:pt x="77939" y="194132"/>
                </a:lnTo>
                <a:lnTo>
                  <a:pt x="77054" y="194418"/>
                </a:lnTo>
                <a:lnTo>
                  <a:pt x="76376" y="194418"/>
                </a:lnTo>
                <a:lnTo>
                  <a:pt x="75932" y="194418"/>
                </a:lnTo>
                <a:lnTo>
                  <a:pt x="70276" y="194418"/>
                </a:lnTo>
                <a:lnTo>
                  <a:pt x="65558" y="194418"/>
                </a:lnTo>
                <a:lnTo>
                  <a:pt x="63290" y="194418"/>
                </a:lnTo>
                <a:lnTo>
                  <a:pt x="61934" y="194418"/>
                </a:lnTo>
                <a:lnTo>
                  <a:pt x="61048" y="194418"/>
                </a:lnTo>
                <a:lnTo>
                  <a:pt x="60370" y="194132"/>
                </a:lnTo>
                <a:lnTo>
                  <a:pt x="59901" y="194132"/>
                </a:lnTo>
                <a:lnTo>
                  <a:pt x="58103" y="194132"/>
                </a:lnTo>
                <a:lnTo>
                  <a:pt x="57425" y="194132"/>
                </a:lnTo>
                <a:lnTo>
                  <a:pt x="56069" y="194132"/>
                </a:lnTo>
                <a:lnTo>
                  <a:pt x="49526" y="194132"/>
                </a:lnTo>
                <a:lnTo>
                  <a:pt x="48640" y="194132"/>
                </a:lnTo>
                <a:lnTo>
                  <a:pt x="47050" y="194132"/>
                </a:lnTo>
                <a:lnTo>
                  <a:pt x="45251" y="194132"/>
                </a:lnTo>
                <a:lnTo>
                  <a:pt x="42984" y="194132"/>
                </a:lnTo>
                <a:lnTo>
                  <a:pt x="42775" y="194132"/>
                </a:lnTo>
                <a:lnTo>
                  <a:pt x="40976" y="194132"/>
                </a:lnTo>
                <a:lnTo>
                  <a:pt x="39621" y="194132"/>
                </a:lnTo>
                <a:lnTo>
                  <a:pt x="39152" y="194132"/>
                </a:lnTo>
                <a:lnTo>
                  <a:pt x="37353" y="194132"/>
                </a:lnTo>
                <a:lnTo>
                  <a:pt x="33756" y="193845"/>
                </a:lnTo>
                <a:lnTo>
                  <a:pt x="33521" y="193845"/>
                </a:lnTo>
                <a:lnTo>
                  <a:pt x="31279" y="193845"/>
                </a:lnTo>
                <a:lnTo>
                  <a:pt x="31045" y="193845"/>
                </a:lnTo>
                <a:lnTo>
                  <a:pt x="29011" y="193845"/>
                </a:lnTo>
                <a:lnTo>
                  <a:pt x="27656" y="193845"/>
                </a:lnTo>
                <a:lnTo>
                  <a:pt x="26978" y="193845"/>
                </a:lnTo>
                <a:lnTo>
                  <a:pt x="26770" y="193845"/>
                </a:lnTo>
                <a:lnTo>
                  <a:pt x="25622" y="193845"/>
                </a:lnTo>
                <a:lnTo>
                  <a:pt x="25414" y="193558"/>
                </a:lnTo>
                <a:lnTo>
                  <a:pt x="24945" y="193558"/>
                </a:lnTo>
                <a:lnTo>
                  <a:pt x="24502" y="193558"/>
                </a:lnTo>
                <a:lnTo>
                  <a:pt x="23381" y="193558"/>
                </a:lnTo>
                <a:lnTo>
                  <a:pt x="22468" y="193558"/>
                </a:lnTo>
                <a:lnTo>
                  <a:pt x="22260" y="193558"/>
                </a:lnTo>
                <a:lnTo>
                  <a:pt x="21791" y="193558"/>
                </a:lnTo>
                <a:lnTo>
                  <a:pt x="21348" y="193558"/>
                </a:lnTo>
                <a:lnTo>
                  <a:pt x="20670" y="193558"/>
                </a:lnTo>
                <a:lnTo>
                  <a:pt x="17281" y="193270"/>
                </a:lnTo>
                <a:lnTo>
                  <a:pt x="15248" y="193270"/>
                </a:lnTo>
                <a:lnTo>
                  <a:pt x="13684" y="193270"/>
                </a:lnTo>
                <a:lnTo>
                  <a:pt x="13449" y="193270"/>
                </a:lnTo>
                <a:lnTo>
                  <a:pt x="10530" y="192984"/>
                </a:lnTo>
                <a:lnTo>
                  <a:pt x="10295" y="192984"/>
                </a:lnTo>
                <a:lnTo>
                  <a:pt x="10060" y="188654"/>
                </a:lnTo>
                <a:lnTo>
                  <a:pt x="10060" y="188079"/>
                </a:lnTo>
                <a:lnTo>
                  <a:pt x="9852" y="186045"/>
                </a:lnTo>
                <a:lnTo>
                  <a:pt x="9852" y="184323"/>
                </a:lnTo>
                <a:lnTo>
                  <a:pt x="9617" y="181741"/>
                </a:lnTo>
                <a:lnTo>
                  <a:pt x="9617" y="179132"/>
                </a:lnTo>
                <a:lnTo>
                  <a:pt x="9383" y="175663"/>
                </a:lnTo>
                <a:lnTo>
                  <a:pt x="9175" y="174802"/>
                </a:lnTo>
                <a:lnTo>
                  <a:pt x="9175" y="171620"/>
                </a:lnTo>
                <a:lnTo>
                  <a:pt x="8940" y="171333"/>
                </a:lnTo>
                <a:lnTo>
                  <a:pt x="8940" y="170759"/>
                </a:lnTo>
                <a:lnTo>
                  <a:pt x="8940" y="169898"/>
                </a:lnTo>
                <a:lnTo>
                  <a:pt x="8940" y="168750"/>
                </a:lnTo>
                <a:lnTo>
                  <a:pt x="8262" y="160063"/>
                </a:lnTo>
                <a:lnTo>
                  <a:pt x="8262" y="158916"/>
                </a:lnTo>
                <a:lnTo>
                  <a:pt x="7819" y="150516"/>
                </a:lnTo>
                <a:lnTo>
                  <a:pt x="7375" y="145586"/>
                </a:lnTo>
                <a:lnTo>
                  <a:pt x="7375" y="142691"/>
                </a:lnTo>
                <a:lnTo>
                  <a:pt x="7141" y="141543"/>
                </a:lnTo>
                <a:lnTo>
                  <a:pt x="7141" y="141256"/>
                </a:lnTo>
                <a:lnTo>
                  <a:pt x="7141" y="139221"/>
                </a:lnTo>
                <a:lnTo>
                  <a:pt x="6906" y="138073"/>
                </a:lnTo>
                <a:lnTo>
                  <a:pt x="6906" y="136325"/>
                </a:lnTo>
                <a:lnTo>
                  <a:pt x="6906" y="136039"/>
                </a:lnTo>
                <a:lnTo>
                  <a:pt x="6698" y="132569"/>
                </a:lnTo>
                <a:lnTo>
                  <a:pt x="6229" y="127326"/>
                </a:lnTo>
                <a:lnTo>
                  <a:pt x="6229" y="123856"/>
                </a:lnTo>
                <a:lnTo>
                  <a:pt x="6021" y="123856"/>
                </a:lnTo>
                <a:lnTo>
                  <a:pt x="5551" y="113683"/>
                </a:lnTo>
                <a:lnTo>
                  <a:pt x="5343" y="112248"/>
                </a:lnTo>
                <a:lnTo>
                  <a:pt x="5343" y="111961"/>
                </a:lnTo>
                <a:lnTo>
                  <a:pt x="5108" y="107892"/>
                </a:lnTo>
                <a:lnTo>
                  <a:pt x="5108" y="107579"/>
                </a:lnTo>
                <a:lnTo>
                  <a:pt x="5108" y="106718"/>
                </a:lnTo>
                <a:lnTo>
                  <a:pt x="4873" y="104683"/>
                </a:lnTo>
                <a:lnTo>
                  <a:pt x="4873" y="104110"/>
                </a:lnTo>
                <a:lnTo>
                  <a:pt x="4665" y="102362"/>
                </a:lnTo>
                <a:lnTo>
                  <a:pt x="4665" y="101762"/>
                </a:lnTo>
                <a:lnTo>
                  <a:pt x="4665" y="101188"/>
                </a:lnTo>
                <a:lnTo>
                  <a:pt x="4430" y="98006"/>
                </a:lnTo>
                <a:lnTo>
                  <a:pt x="4430" y="94797"/>
                </a:lnTo>
                <a:lnTo>
                  <a:pt x="4195" y="93623"/>
                </a:lnTo>
                <a:lnTo>
                  <a:pt x="4195" y="93336"/>
                </a:lnTo>
                <a:lnTo>
                  <a:pt x="4195" y="93049"/>
                </a:lnTo>
                <a:lnTo>
                  <a:pt x="4195" y="92162"/>
                </a:lnTo>
                <a:lnTo>
                  <a:pt x="3987" y="90128"/>
                </a:lnTo>
                <a:lnTo>
                  <a:pt x="3518" y="83424"/>
                </a:lnTo>
                <a:lnTo>
                  <a:pt x="3518" y="81989"/>
                </a:lnTo>
                <a:lnTo>
                  <a:pt x="3075" y="76433"/>
                </a:lnTo>
                <a:lnTo>
                  <a:pt x="3075" y="75859"/>
                </a:lnTo>
                <a:lnTo>
                  <a:pt x="2632" y="69155"/>
                </a:lnTo>
                <a:lnTo>
                  <a:pt x="2632" y="66520"/>
                </a:lnTo>
                <a:lnTo>
                  <a:pt x="2397" y="65059"/>
                </a:lnTo>
                <a:lnTo>
                  <a:pt x="2188" y="59790"/>
                </a:lnTo>
                <a:lnTo>
                  <a:pt x="1954" y="55407"/>
                </a:lnTo>
                <a:lnTo>
                  <a:pt x="1719" y="52799"/>
                </a:lnTo>
                <a:lnTo>
                  <a:pt x="1510" y="50451"/>
                </a:lnTo>
                <a:lnTo>
                  <a:pt x="1510" y="48704"/>
                </a:lnTo>
                <a:lnTo>
                  <a:pt x="1041" y="42834"/>
                </a:lnTo>
                <a:lnTo>
                  <a:pt x="833" y="40800"/>
                </a:lnTo>
                <a:lnTo>
                  <a:pt x="833" y="37565"/>
                </a:lnTo>
                <a:lnTo>
                  <a:pt x="598" y="36991"/>
                </a:lnTo>
                <a:lnTo>
                  <a:pt x="598" y="35243"/>
                </a:lnTo>
                <a:lnTo>
                  <a:pt x="598" y="34356"/>
                </a:lnTo>
                <a:lnTo>
                  <a:pt x="364" y="32895"/>
                </a:lnTo>
                <a:lnTo>
                  <a:pt x="364" y="32296"/>
                </a:lnTo>
                <a:lnTo>
                  <a:pt x="364" y="30835"/>
                </a:lnTo>
                <a:lnTo>
                  <a:pt x="155" y="29374"/>
                </a:lnTo>
                <a:lnTo>
                  <a:pt x="155" y="29087"/>
                </a:lnTo>
                <a:lnTo>
                  <a:pt x="155" y="28487"/>
                </a:lnTo>
                <a:lnTo>
                  <a:pt x="155" y="28200"/>
                </a:lnTo>
                <a:lnTo>
                  <a:pt x="155" y="27626"/>
                </a:lnTo>
                <a:lnTo>
                  <a:pt x="155" y="27026"/>
                </a:lnTo>
                <a:lnTo>
                  <a:pt x="155" y="26739"/>
                </a:lnTo>
                <a:lnTo>
                  <a:pt x="155" y="26139"/>
                </a:lnTo>
                <a:lnTo>
                  <a:pt x="155" y="25566"/>
                </a:lnTo>
                <a:lnTo>
                  <a:pt x="155" y="25566"/>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18" name="FL">
            <a:extLst>
              <a:ext uri="{FF2B5EF4-FFF2-40B4-BE49-F238E27FC236}">
                <a16:creationId xmlns:a16="http://schemas.microsoft.com/office/drawing/2014/main" id="{42A6BA48-D6BA-0763-4DEE-24EF22BDD427}"/>
              </a:ext>
            </a:extLst>
          </p:cNvPr>
          <p:cNvSpPr/>
          <p:nvPr/>
        </p:nvSpPr>
        <p:spPr>
          <a:xfrm>
            <a:off x="6312143" y="4917243"/>
            <a:ext cx="753991" cy="724829"/>
          </a:xfrm>
          <a:custGeom>
            <a:avLst/>
            <a:gdLst>
              <a:gd name="connsiteX0" fmla="*/ 767872 w 871816"/>
              <a:gd name="connsiteY0" fmla="*/ 808967 h 838097"/>
              <a:gd name="connsiteX1" fmla="*/ 768092 w 871816"/>
              <a:gd name="connsiteY1" fmla="*/ 808967 h 838097"/>
              <a:gd name="connsiteX2" fmla="*/ 768341 w 871816"/>
              <a:gd name="connsiteY2" fmla="*/ 808967 h 838097"/>
              <a:gd name="connsiteX3" fmla="*/ 768561 w 871816"/>
              <a:gd name="connsiteY3" fmla="*/ 808967 h 838097"/>
              <a:gd name="connsiteX4" fmla="*/ 768809 w 871816"/>
              <a:gd name="connsiteY4" fmla="*/ 808967 h 838097"/>
              <a:gd name="connsiteX5" fmla="*/ 768809 w 871816"/>
              <a:gd name="connsiteY5" fmla="*/ 809215 h 838097"/>
              <a:gd name="connsiteX6" fmla="*/ 768561 w 871816"/>
              <a:gd name="connsiteY6" fmla="*/ 809491 h 838097"/>
              <a:gd name="connsiteX7" fmla="*/ 768341 w 871816"/>
              <a:gd name="connsiteY7" fmla="*/ 809740 h 838097"/>
              <a:gd name="connsiteX8" fmla="*/ 767872 w 871816"/>
              <a:gd name="connsiteY8" fmla="*/ 810016 h 838097"/>
              <a:gd name="connsiteX9" fmla="*/ 767375 w 871816"/>
              <a:gd name="connsiteY9" fmla="*/ 810263 h 838097"/>
              <a:gd name="connsiteX10" fmla="*/ 765006 w 871816"/>
              <a:gd name="connsiteY10" fmla="*/ 811836 h 838097"/>
              <a:gd name="connsiteX11" fmla="*/ 764510 w 871816"/>
              <a:gd name="connsiteY11" fmla="*/ 812360 h 838097"/>
              <a:gd name="connsiteX12" fmla="*/ 764289 w 871816"/>
              <a:gd name="connsiteY12" fmla="*/ 812636 h 838097"/>
              <a:gd name="connsiteX13" fmla="*/ 763572 w 871816"/>
              <a:gd name="connsiteY13" fmla="*/ 813159 h 838097"/>
              <a:gd name="connsiteX14" fmla="*/ 761671 w 871816"/>
              <a:gd name="connsiteY14" fmla="*/ 814207 h 838097"/>
              <a:gd name="connsiteX15" fmla="*/ 761174 w 871816"/>
              <a:gd name="connsiteY15" fmla="*/ 814483 h 838097"/>
              <a:gd name="connsiteX16" fmla="*/ 759988 w 871816"/>
              <a:gd name="connsiteY16" fmla="*/ 815008 h 838097"/>
              <a:gd name="connsiteX17" fmla="*/ 759740 w 871816"/>
              <a:gd name="connsiteY17" fmla="*/ 815532 h 838097"/>
              <a:gd name="connsiteX18" fmla="*/ 759520 w 871816"/>
              <a:gd name="connsiteY18" fmla="*/ 815532 h 838097"/>
              <a:gd name="connsiteX19" fmla="*/ 759520 w 871816"/>
              <a:gd name="connsiteY19" fmla="*/ 815780 h 838097"/>
              <a:gd name="connsiteX20" fmla="*/ 759024 w 871816"/>
              <a:gd name="connsiteY20" fmla="*/ 816057 h 838097"/>
              <a:gd name="connsiteX21" fmla="*/ 758087 w 871816"/>
              <a:gd name="connsiteY21" fmla="*/ 816304 h 838097"/>
              <a:gd name="connsiteX22" fmla="*/ 757370 w 871816"/>
              <a:gd name="connsiteY22" fmla="*/ 815780 h 838097"/>
              <a:gd name="connsiteX23" fmla="*/ 757370 w 871816"/>
              <a:gd name="connsiteY23" fmla="*/ 815532 h 838097"/>
              <a:gd name="connsiteX24" fmla="*/ 757619 w 871816"/>
              <a:gd name="connsiteY24" fmla="*/ 815532 h 838097"/>
              <a:gd name="connsiteX25" fmla="*/ 757619 w 871816"/>
              <a:gd name="connsiteY25" fmla="*/ 815008 h 838097"/>
              <a:gd name="connsiteX26" fmla="*/ 757370 w 871816"/>
              <a:gd name="connsiteY26" fmla="*/ 815008 h 838097"/>
              <a:gd name="connsiteX27" fmla="*/ 757122 w 871816"/>
              <a:gd name="connsiteY27" fmla="*/ 815008 h 838097"/>
              <a:gd name="connsiteX28" fmla="*/ 756902 w 871816"/>
              <a:gd name="connsiteY28" fmla="*/ 815008 h 838097"/>
              <a:gd name="connsiteX29" fmla="*/ 756185 w 871816"/>
              <a:gd name="connsiteY29" fmla="*/ 815256 h 838097"/>
              <a:gd name="connsiteX30" fmla="*/ 755689 w 871816"/>
              <a:gd name="connsiteY30" fmla="*/ 815532 h 838097"/>
              <a:gd name="connsiteX31" fmla="*/ 755221 w 871816"/>
              <a:gd name="connsiteY31" fmla="*/ 815780 h 838097"/>
              <a:gd name="connsiteX32" fmla="*/ 754972 w 871816"/>
              <a:gd name="connsiteY32" fmla="*/ 815780 h 838097"/>
              <a:gd name="connsiteX33" fmla="*/ 754752 w 871816"/>
              <a:gd name="connsiteY33" fmla="*/ 816057 h 838097"/>
              <a:gd name="connsiteX34" fmla="*/ 754255 w 871816"/>
              <a:gd name="connsiteY34" fmla="*/ 816304 h 838097"/>
              <a:gd name="connsiteX35" fmla="*/ 754035 w 871816"/>
              <a:gd name="connsiteY35" fmla="*/ 816580 h 838097"/>
              <a:gd name="connsiteX36" fmla="*/ 753538 w 871816"/>
              <a:gd name="connsiteY36" fmla="*/ 816580 h 838097"/>
              <a:gd name="connsiteX37" fmla="*/ 753070 w 871816"/>
              <a:gd name="connsiteY37" fmla="*/ 816580 h 838097"/>
              <a:gd name="connsiteX38" fmla="*/ 752601 w 871816"/>
              <a:gd name="connsiteY38" fmla="*/ 817105 h 838097"/>
              <a:gd name="connsiteX39" fmla="*/ 752601 w 871816"/>
              <a:gd name="connsiteY39" fmla="*/ 817353 h 838097"/>
              <a:gd name="connsiteX40" fmla="*/ 752354 w 871816"/>
              <a:gd name="connsiteY40" fmla="*/ 817629 h 838097"/>
              <a:gd name="connsiteX41" fmla="*/ 752133 w 871816"/>
              <a:gd name="connsiteY41" fmla="*/ 817877 h 838097"/>
              <a:gd name="connsiteX42" fmla="*/ 752133 w 871816"/>
              <a:gd name="connsiteY42" fmla="*/ 818428 h 838097"/>
              <a:gd name="connsiteX43" fmla="*/ 751886 w 871816"/>
              <a:gd name="connsiteY43" fmla="*/ 818953 h 838097"/>
              <a:gd name="connsiteX44" fmla="*/ 751886 w 871816"/>
              <a:gd name="connsiteY44" fmla="*/ 819476 h 838097"/>
              <a:gd name="connsiteX45" fmla="*/ 752133 w 871816"/>
              <a:gd name="connsiteY45" fmla="*/ 819476 h 838097"/>
              <a:gd name="connsiteX46" fmla="*/ 752133 w 871816"/>
              <a:gd name="connsiteY46" fmla="*/ 819725 h 838097"/>
              <a:gd name="connsiteX47" fmla="*/ 751886 w 871816"/>
              <a:gd name="connsiteY47" fmla="*/ 819725 h 838097"/>
              <a:gd name="connsiteX48" fmla="*/ 751637 w 871816"/>
              <a:gd name="connsiteY48" fmla="*/ 819725 h 838097"/>
              <a:gd name="connsiteX49" fmla="*/ 751417 w 871816"/>
              <a:gd name="connsiteY49" fmla="*/ 819725 h 838097"/>
              <a:gd name="connsiteX50" fmla="*/ 751417 w 871816"/>
              <a:gd name="connsiteY50" fmla="*/ 819476 h 838097"/>
              <a:gd name="connsiteX51" fmla="*/ 751169 w 871816"/>
              <a:gd name="connsiteY51" fmla="*/ 819476 h 838097"/>
              <a:gd name="connsiteX52" fmla="*/ 750920 w 871816"/>
              <a:gd name="connsiteY52" fmla="*/ 819476 h 838097"/>
              <a:gd name="connsiteX53" fmla="*/ 750203 w 871816"/>
              <a:gd name="connsiteY53" fmla="*/ 819725 h 838097"/>
              <a:gd name="connsiteX54" fmla="*/ 749983 w 871816"/>
              <a:gd name="connsiteY54" fmla="*/ 819725 h 838097"/>
              <a:gd name="connsiteX55" fmla="*/ 749735 w 871816"/>
              <a:gd name="connsiteY55" fmla="*/ 819725 h 838097"/>
              <a:gd name="connsiteX56" fmla="*/ 748550 w 871816"/>
              <a:gd name="connsiteY56" fmla="*/ 820001 h 838097"/>
              <a:gd name="connsiteX57" fmla="*/ 748302 w 871816"/>
              <a:gd name="connsiteY57" fmla="*/ 819725 h 838097"/>
              <a:gd name="connsiteX58" fmla="*/ 748053 w 871816"/>
              <a:gd name="connsiteY58" fmla="*/ 819725 h 838097"/>
              <a:gd name="connsiteX59" fmla="*/ 748053 w 871816"/>
              <a:gd name="connsiteY59" fmla="*/ 819476 h 838097"/>
              <a:gd name="connsiteX60" fmla="*/ 747834 w 871816"/>
              <a:gd name="connsiteY60" fmla="*/ 819476 h 838097"/>
              <a:gd name="connsiteX61" fmla="*/ 747585 w 871816"/>
              <a:gd name="connsiteY61" fmla="*/ 818677 h 838097"/>
              <a:gd name="connsiteX62" fmla="*/ 747117 w 871816"/>
              <a:gd name="connsiteY62" fmla="*/ 817877 h 838097"/>
              <a:gd name="connsiteX63" fmla="*/ 746647 w 871816"/>
              <a:gd name="connsiteY63" fmla="*/ 817877 h 838097"/>
              <a:gd name="connsiteX64" fmla="*/ 746647 w 871816"/>
              <a:gd name="connsiteY64" fmla="*/ 817629 h 838097"/>
              <a:gd name="connsiteX65" fmla="*/ 747364 w 871816"/>
              <a:gd name="connsiteY65" fmla="*/ 817353 h 838097"/>
              <a:gd name="connsiteX66" fmla="*/ 747585 w 871816"/>
              <a:gd name="connsiteY66" fmla="*/ 817353 h 838097"/>
              <a:gd name="connsiteX67" fmla="*/ 747834 w 871816"/>
              <a:gd name="connsiteY67" fmla="*/ 817105 h 838097"/>
              <a:gd name="connsiteX68" fmla="*/ 748550 w 871816"/>
              <a:gd name="connsiteY68" fmla="*/ 816829 h 838097"/>
              <a:gd name="connsiteX69" fmla="*/ 748770 w 871816"/>
              <a:gd name="connsiteY69" fmla="*/ 817105 h 838097"/>
              <a:gd name="connsiteX70" fmla="*/ 749019 w 871816"/>
              <a:gd name="connsiteY70" fmla="*/ 817105 h 838097"/>
              <a:gd name="connsiteX71" fmla="*/ 749266 w 871816"/>
              <a:gd name="connsiteY71" fmla="*/ 817105 h 838097"/>
              <a:gd name="connsiteX72" fmla="*/ 749486 w 871816"/>
              <a:gd name="connsiteY72" fmla="*/ 816829 h 838097"/>
              <a:gd name="connsiteX73" fmla="*/ 749983 w 871816"/>
              <a:gd name="connsiteY73" fmla="*/ 816829 h 838097"/>
              <a:gd name="connsiteX74" fmla="*/ 750203 w 871816"/>
              <a:gd name="connsiteY74" fmla="*/ 816580 h 838097"/>
              <a:gd name="connsiteX75" fmla="*/ 750452 w 871816"/>
              <a:gd name="connsiteY75" fmla="*/ 816304 h 838097"/>
              <a:gd name="connsiteX76" fmla="*/ 751417 w 871816"/>
              <a:gd name="connsiteY76" fmla="*/ 816304 h 838097"/>
              <a:gd name="connsiteX77" fmla="*/ 751637 w 871816"/>
              <a:gd name="connsiteY77" fmla="*/ 816057 h 838097"/>
              <a:gd name="connsiteX78" fmla="*/ 751886 w 871816"/>
              <a:gd name="connsiteY78" fmla="*/ 815780 h 838097"/>
              <a:gd name="connsiteX79" fmla="*/ 752133 w 871816"/>
              <a:gd name="connsiteY79" fmla="*/ 816304 h 838097"/>
              <a:gd name="connsiteX80" fmla="*/ 752354 w 871816"/>
              <a:gd name="connsiteY80" fmla="*/ 816057 h 838097"/>
              <a:gd name="connsiteX81" fmla="*/ 752601 w 871816"/>
              <a:gd name="connsiteY81" fmla="*/ 815780 h 838097"/>
              <a:gd name="connsiteX82" fmla="*/ 752822 w 871816"/>
              <a:gd name="connsiteY82" fmla="*/ 815780 h 838097"/>
              <a:gd name="connsiteX83" fmla="*/ 753318 w 871816"/>
              <a:gd name="connsiteY83" fmla="*/ 815780 h 838097"/>
              <a:gd name="connsiteX84" fmla="*/ 753070 w 871816"/>
              <a:gd name="connsiteY84" fmla="*/ 815532 h 838097"/>
              <a:gd name="connsiteX85" fmla="*/ 753318 w 871816"/>
              <a:gd name="connsiteY85" fmla="*/ 815532 h 838097"/>
              <a:gd name="connsiteX86" fmla="*/ 753318 w 871816"/>
              <a:gd name="connsiteY86" fmla="*/ 815256 h 838097"/>
              <a:gd name="connsiteX87" fmla="*/ 753787 w 871816"/>
              <a:gd name="connsiteY87" fmla="*/ 814732 h 838097"/>
              <a:gd name="connsiteX88" fmla="*/ 754255 w 871816"/>
              <a:gd name="connsiteY88" fmla="*/ 814483 h 838097"/>
              <a:gd name="connsiteX89" fmla="*/ 754972 w 871816"/>
              <a:gd name="connsiteY89" fmla="*/ 813960 h 838097"/>
              <a:gd name="connsiteX90" fmla="*/ 754972 w 871816"/>
              <a:gd name="connsiteY90" fmla="*/ 813684 h 838097"/>
              <a:gd name="connsiteX91" fmla="*/ 755468 w 871816"/>
              <a:gd name="connsiteY91" fmla="*/ 813436 h 838097"/>
              <a:gd name="connsiteX92" fmla="*/ 755689 w 871816"/>
              <a:gd name="connsiteY92" fmla="*/ 813436 h 838097"/>
              <a:gd name="connsiteX93" fmla="*/ 756185 w 871816"/>
              <a:gd name="connsiteY93" fmla="*/ 812911 h 838097"/>
              <a:gd name="connsiteX94" fmla="*/ 756653 w 871816"/>
              <a:gd name="connsiteY94" fmla="*/ 813159 h 838097"/>
              <a:gd name="connsiteX95" fmla="*/ 756902 w 871816"/>
              <a:gd name="connsiteY95" fmla="*/ 813436 h 838097"/>
              <a:gd name="connsiteX96" fmla="*/ 757370 w 871816"/>
              <a:gd name="connsiteY96" fmla="*/ 813684 h 838097"/>
              <a:gd name="connsiteX97" fmla="*/ 757619 w 871816"/>
              <a:gd name="connsiteY97" fmla="*/ 813684 h 838097"/>
              <a:gd name="connsiteX98" fmla="*/ 757619 w 871816"/>
              <a:gd name="connsiteY98" fmla="*/ 813960 h 838097"/>
              <a:gd name="connsiteX99" fmla="*/ 757839 w 871816"/>
              <a:gd name="connsiteY99" fmla="*/ 814207 h 838097"/>
              <a:gd name="connsiteX100" fmla="*/ 758087 w 871816"/>
              <a:gd name="connsiteY100" fmla="*/ 813960 h 838097"/>
              <a:gd name="connsiteX101" fmla="*/ 758307 w 871816"/>
              <a:gd name="connsiteY101" fmla="*/ 814207 h 838097"/>
              <a:gd name="connsiteX102" fmla="*/ 758804 w 871816"/>
              <a:gd name="connsiteY102" fmla="*/ 814207 h 838097"/>
              <a:gd name="connsiteX103" fmla="*/ 759271 w 871816"/>
              <a:gd name="connsiteY103" fmla="*/ 813684 h 838097"/>
              <a:gd name="connsiteX104" fmla="*/ 759520 w 871816"/>
              <a:gd name="connsiteY104" fmla="*/ 813436 h 838097"/>
              <a:gd name="connsiteX105" fmla="*/ 759740 w 871816"/>
              <a:gd name="connsiteY105" fmla="*/ 813436 h 838097"/>
              <a:gd name="connsiteX106" fmla="*/ 759988 w 871816"/>
              <a:gd name="connsiteY106" fmla="*/ 813684 h 838097"/>
              <a:gd name="connsiteX107" fmla="*/ 760237 w 871816"/>
              <a:gd name="connsiteY107" fmla="*/ 813436 h 838097"/>
              <a:gd name="connsiteX108" fmla="*/ 760457 w 871816"/>
              <a:gd name="connsiteY108" fmla="*/ 813436 h 838097"/>
              <a:gd name="connsiteX109" fmla="*/ 760705 w 871816"/>
              <a:gd name="connsiteY109" fmla="*/ 813159 h 838097"/>
              <a:gd name="connsiteX110" fmla="*/ 760954 w 871816"/>
              <a:gd name="connsiteY110" fmla="*/ 813159 h 838097"/>
              <a:gd name="connsiteX111" fmla="*/ 761422 w 871816"/>
              <a:gd name="connsiteY111" fmla="*/ 812911 h 838097"/>
              <a:gd name="connsiteX112" fmla="*/ 761671 w 871816"/>
              <a:gd name="connsiteY112" fmla="*/ 812636 h 838097"/>
              <a:gd name="connsiteX113" fmla="*/ 761422 w 871816"/>
              <a:gd name="connsiteY113" fmla="*/ 812360 h 838097"/>
              <a:gd name="connsiteX114" fmla="*/ 762139 w 871816"/>
              <a:gd name="connsiteY114" fmla="*/ 812112 h 838097"/>
              <a:gd name="connsiteX115" fmla="*/ 762387 w 871816"/>
              <a:gd name="connsiteY115" fmla="*/ 811587 h 838097"/>
              <a:gd name="connsiteX116" fmla="*/ 762139 w 871816"/>
              <a:gd name="connsiteY116" fmla="*/ 810788 h 838097"/>
              <a:gd name="connsiteX117" fmla="*/ 762387 w 871816"/>
              <a:gd name="connsiteY117" fmla="*/ 810788 h 838097"/>
              <a:gd name="connsiteX118" fmla="*/ 762387 w 871816"/>
              <a:gd name="connsiteY118" fmla="*/ 811064 h 838097"/>
              <a:gd name="connsiteX119" fmla="*/ 762606 w 871816"/>
              <a:gd name="connsiteY119" fmla="*/ 811312 h 838097"/>
              <a:gd name="connsiteX120" fmla="*/ 762855 w 871816"/>
              <a:gd name="connsiteY120" fmla="*/ 811587 h 838097"/>
              <a:gd name="connsiteX121" fmla="*/ 763076 w 871816"/>
              <a:gd name="connsiteY121" fmla="*/ 811836 h 838097"/>
              <a:gd name="connsiteX122" fmla="*/ 763323 w 871816"/>
              <a:gd name="connsiteY122" fmla="*/ 811587 h 838097"/>
              <a:gd name="connsiteX123" fmla="*/ 763323 w 871816"/>
              <a:gd name="connsiteY123" fmla="*/ 811312 h 838097"/>
              <a:gd name="connsiteX124" fmla="*/ 763572 w 871816"/>
              <a:gd name="connsiteY124" fmla="*/ 811312 h 838097"/>
              <a:gd name="connsiteX125" fmla="*/ 763793 w 871816"/>
              <a:gd name="connsiteY125" fmla="*/ 811064 h 838097"/>
              <a:gd name="connsiteX126" fmla="*/ 764040 w 871816"/>
              <a:gd name="connsiteY126" fmla="*/ 811064 h 838097"/>
              <a:gd name="connsiteX127" fmla="*/ 764289 w 871816"/>
              <a:gd name="connsiteY127" fmla="*/ 811064 h 838097"/>
              <a:gd name="connsiteX128" fmla="*/ 764757 w 871816"/>
              <a:gd name="connsiteY128" fmla="*/ 811064 h 838097"/>
              <a:gd name="connsiteX129" fmla="*/ 764757 w 871816"/>
              <a:gd name="connsiteY129" fmla="*/ 810788 h 838097"/>
              <a:gd name="connsiteX130" fmla="*/ 765006 w 871816"/>
              <a:gd name="connsiteY130" fmla="*/ 810539 h 838097"/>
              <a:gd name="connsiteX131" fmla="*/ 765226 w 871816"/>
              <a:gd name="connsiteY131" fmla="*/ 810539 h 838097"/>
              <a:gd name="connsiteX132" fmla="*/ 765474 w 871816"/>
              <a:gd name="connsiteY132" fmla="*/ 810263 h 838097"/>
              <a:gd name="connsiteX133" fmla="*/ 765722 w 871816"/>
              <a:gd name="connsiteY133" fmla="*/ 810263 h 838097"/>
              <a:gd name="connsiteX134" fmla="*/ 765942 w 871816"/>
              <a:gd name="connsiteY134" fmla="*/ 810016 h 838097"/>
              <a:gd name="connsiteX135" fmla="*/ 765942 w 871816"/>
              <a:gd name="connsiteY135" fmla="*/ 809740 h 838097"/>
              <a:gd name="connsiteX136" fmla="*/ 766190 w 871816"/>
              <a:gd name="connsiteY136" fmla="*/ 809491 h 838097"/>
              <a:gd name="connsiteX137" fmla="*/ 766439 w 871816"/>
              <a:gd name="connsiteY137" fmla="*/ 809740 h 838097"/>
              <a:gd name="connsiteX138" fmla="*/ 766439 w 871816"/>
              <a:gd name="connsiteY138" fmla="*/ 810016 h 838097"/>
              <a:gd name="connsiteX139" fmla="*/ 766658 w 871816"/>
              <a:gd name="connsiteY139" fmla="*/ 810263 h 838097"/>
              <a:gd name="connsiteX140" fmla="*/ 766907 w 871816"/>
              <a:gd name="connsiteY140" fmla="*/ 809740 h 838097"/>
              <a:gd name="connsiteX141" fmla="*/ 709906 w 871816"/>
              <a:gd name="connsiteY141" fmla="*/ 804224 h 838097"/>
              <a:gd name="connsiteX142" fmla="*/ 710155 w 871816"/>
              <a:gd name="connsiteY142" fmla="*/ 804224 h 838097"/>
              <a:gd name="connsiteX143" fmla="*/ 711119 w 871816"/>
              <a:gd name="connsiteY143" fmla="*/ 804748 h 838097"/>
              <a:gd name="connsiteX144" fmla="*/ 713490 w 871816"/>
              <a:gd name="connsiteY144" fmla="*/ 806072 h 838097"/>
              <a:gd name="connsiteX145" fmla="*/ 714924 w 871816"/>
              <a:gd name="connsiteY145" fmla="*/ 806844 h 838097"/>
              <a:gd name="connsiteX146" fmla="*/ 717542 w 871816"/>
              <a:gd name="connsiteY146" fmla="*/ 808168 h 838097"/>
              <a:gd name="connsiteX147" fmla="*/ 718259 w 871816"/>
              <a:gd name="connsiteY147" fmla="*/ 808445 h 838097"/>
              <a:gd name="connsiteX148" fmla="*/ 718976 w 871816"/>
              <a:gd name="connsiteY148" fmla="*/ 809740 h 838097"/>
              <a:gd name="connsiteX149" fmla="*/ 718727 w 871816"/>
              <a:gd name="connsiteY149" fmla="*/ 813161 h 838097"/>
              <a:gd name="connsiteX150" fmla="*/ 719444 w 871816"/>
              <a:gd name="connsiteY150" fmla="*/ 813686 h 838097"/>
              <a:gd name="connsiteX151" fmla="*/ 719444 w 871816"/>
              <a:gd name="connsiteY151" fmla="*/ 814209 h 838097"/>
              <a:gd name="connsiteX152" fmla="*/ 719692 w 871816"/>
              <a:gd name="connsiteY152" fmla="*/ 814733 h 838097"/>
              <a:gd name="connsiteX153" fmla="*/ 720408 w 871816"/>
              <a:gd name="connsiteY153" fmla="*/ 815781 h 838097"/>
              <a:gd name="connsiteX154" fmla="*/ 720656 w 871816"/>
              <a:gd name="connsiteY154" fmla="*/ 815781 h 838097"/>
              <a:gd name="connsiteX155" fmla="*/ 721594 w 871816"/>
              <a:gd name="connsiteY155" fmla="*/ 817630 h 838097"/>
              <a:gd name="connsiteX156" fmla="*/ 722311 w 871816"/>
              <a:gd name="connsiteY156" fmla="*/ 817878 h 838097"/>
              <a:gd name="connsiteX157" fmla="*/ 722779 w 871816"/>
              <a:gd name="connsiteY157" fmla="*/ 817878 h 838097"/>
              <a:gd name="connsiteX158" fmla="*/ 724212 w 871816"/>
              <a:gd name="connsiteY158" fmla="*/ 818154 h 838097"/>
              <a:gd name="connsiteX159" fmla="*/ 724461 w 871816"/>
              <a:gd name="connsiteY159" fmla="*/ 818678 h 838097"/>
              <a:gd name="connsiteX160" fmla="*/ 725177 w 871816"/>
              <a:gd name="connsiteY160" fmla="*/ 820774 h 838097"/>
              <a:gd name="connsiteX161" fmla="*/ 725425 w 871816"/>
              <a:gd name="connsiteY161" fmla="*/ 822870 h 838097"/>
              <a:gd name="connsiteX162" fmla="*/ 726830 w 871816"/>
              <a:gd name="connsiteY162" fmla="*/ 824194 h 838097"/>
              <a:gd name="connsiteX163" fmla="*/ 724929 w 871816"/>
              <a:gd name="connsiteY163" fmla="*/ 825242 h 838097"/>
              <a:gd name="connsiteX164" fmla="*/ 723991 w 871816"/>
              <a:gd name="connsiteY164" fmla="*/ 825242 h 838097"/>
              <a:gd name="connsiteX165" fmla="*/ 723275 w 871816"/>
              <a:gd name="connsiteY165" fmla="*/ 825242 h 838097"/>
              <a:gd name="connsiteX166" fmla="*/ 722779 w 871816"/>
              <a:gd name="connsiteY166" fmla="*/ 826042 h 838097"/>
              <a:gd name="connsiteX167" fmla="*/ 722062 w 871816"/>
              <a:gd name="connsiteY167" fmla="*/ 826042 h 838097"/>
              <a:gd name="connsiteX168" fmla="*/ 721125 w 871816"/>
              <a:gd name="connsiteY168" fmla="*/ 826567 h 838097"/>
              <a:gd name="connsiteX169" fmla="*/ 720877 w 871816"/>
              <a:gd name="connsiteY169" fmla="*/ 826567 h 838097"/>
              <a:gd name="connsiteX170" fmla="*/ 719444 w 871816"/>
              <a:gd name="connsiteY170" fmla="*/ 826814 h 838097"/>
              <a:gd name="connsiteX171" fmla="*/ 719223 w 871816"/>
              <a:gd name="connsiteY171" fmla="*/ 827091 h 838097"/>
              <a:gd name="connsiteX172" fmla="*/ 718727 w 871816"/>
              <a:gd name="connsiteY172" fmla="*/ 827091 h 838097"/>
              <a:gd name="connsiteX173" fmla="*/ 717789 w 871816"/>
              <a:gd name="connsiteY173" fmla="*/ 827615 h 838097"/>
              <a:gd name="connsiteX174" fmla="*/ 716109 w 871816"/>
              <a:gd name="connsiteY174" fmla="*/ 828387 h 838097"/>
              <a:gd name="connsiteX175" fmla="*/ 715640 w 871816"/>
              <a:gd name="connsiteY175" fmla="*/ 828387 h 838097"/>
              <a:gd name="connsiteX176" fmla="*/ 714675 w 871816"/>
              <a:gd name="connsiteY176" fmla="*/ 828138 h 838097"/>
              <a:gd name="connsiteX177" fmla="*/ 714675 w 871816"/>
              <a:gd name="connsiteY177" fmla="*/ 827091 h 838097"/>
              <a:gd name="connsiteX178" fmla="*/ 714207 w 871816"/>
              <a:gd name="connsiteY178" fmla="*/ 825766 h 838097"/>
              <a:gd name="connsiteX179" fmla="*/ 713490 w 871816"/>
              <a:gd name="connsiteY179" fmla="*/ 825242 h 838097"/>
              <a:gd name="connsiteX180" fmla="*/ 712304 w 871816"/>
              <a:gd name="connsiteY180" fmla="*/ 825242 h 838097"/>
              <a:gd name="connsiteX181" fmla="*/ 711340 w 871816"/>
              <a:gd name="connsiteY181" fmla="*/ 824994 h 838097"/>
              <a:gd name="connsiteX182" fmla="*/ 710871 w 871816"/>
              <a:gd name="connsiteY182" fmla="*/ 824719 h 838097"/>
              <a:gd name="connsiteX183" fmla="*/ 709906 w 871816"/>
              <a:gd name="connsiteY183" fmla="*/ 825766 h 838097"/>
              <a:gd name="connsiteX184" fmla="*/ 709686 w 871816"/>
              <a:gd name="connsiteY184" fmla="*/ 825518 h 838097"/>
              <a:gd name="connsiteX185" fmla="*/ 709686 w 871816"/>
              <a:gd name="connsiteY185" fmla="*/ 824443 h 838097"/>
              <a:gd name="connsiteX186" fmla="*/ 707756 w 871816"/>
              <a:gd name="connsiteY186" fmla="*/ 824719 h 838097"/>
              <a:gd name="connsiteX187" fmla="*/ 707535 w 871816"/>
              <a:gd name="connsiteY187" fmla="*/ 824719 h 838097"/>
              <a:gd name="connsiteX188" fmla="*/ 706571 w 871816"/>
              <a:gd name="connsiteY188" fmla="*/ 824994 h 838097"/>
              <a:gd name="connsiteX189" fmla="*/ 706103 w 871816"/>
              <a:gd name="connsiteY189" fmla="*/ 825242 h 838097"/>
              <a:gd name="connsiteX190" fmla="*/ 705855 w 871816"/>
              <a:gd name="connsiteY190" fmla="*/ 825518 h 838097"/>
              <a:gd name="connsiteX191" fmla="*/ 705634 w 871816"/>
              <a:gd name="connsiteY191" fmla="*/ 824994 h 838097"/>
              <a:gd name="connsiteX192" fmla="*/ 702989 w 871816"/>
              <a:gd name="connsiteY192" fmla="*/ 824194 h 838097"/>
              <a:gd name="connsiteX193" fmla="*/ 702768 w 871816"/>
              <a:gd name="connsiteY193" fmla="*/ 824194 h 838097"/>
              <a:gd name="connsiteX194" fmla="*/ 702520 w 871816"/>
              <a:gd name="connsiteY194" fmla="*/ 824994 h 838097"/>
              <a:gd name="connsiteX195" fmla="*/ 702520 w 871816"/>
              <a:gd name="connsiteY195" fmla="*/ 825242 h 838097"/>
              <a:gd name="connsiteX196" fmla="*/ 702520 w 871816"/>
              <a:gd name="connsiteY196" fmla="*/ 825766 h 838097"/>
              <a:gd name="connsiteX197" fmla="*/ 702520 w 871816"/>
              <a:gd name="connsiteY197" fmla="*/ 826291 h 838097"/>
              <a:gd name="connsiteX198" fmla="*/ 702272 w 871816"/>
              <a:gd name="connsiteY198" fmla="*/ 827615 h 838097"/>
              <a:gd name="connsiteX199" fmla="*/ 702272 w 871816"/>
              <a:gd name="connsiteY199" fmla="*/ 827863 h 838097"/>
              <a:gd name="connsiteX200" fmla="*/ 701555 w 871816"/>
              <a:gd name="connsiteY200" fmla="*/ 828387 h 838097"/>
              <a:gd name="connsiteX201" fmla="*/ 701334 w 871816"/>
              <a:gd name="connsiteY201" fmla="*/ 828664 h 838097"/>
              <a:gd name="connsiteX202" fmla="*/ 700617 w 871816"/>
              <a:gd name="connsiteY202" fmla="*/ 828664 h 838097"/>
              <a:gd name="connsiteX203" fmla="*/ 699652 w 871816"/>
              <a:gd name="connsiteY203" fmla="*/ 828911 h 838097"/>
              <a:gd name="connsiteX204" fmla="*/ 698716 w 871816"/>
              <a:gd name="connsiteY204" fmla="*/ 829187 h 838097"/>
              <a:gd name="connsiteX205" fmla="*/ 697750 w 871816"/>
              <a:gd name="connsiteY205" fmla="*/ 829435 h 838097"/>
              <a:gd name="connsiteX206" fmla="*/ 696786 w 871816"/>
              <a:gd name="connsiteY206" fmla="*/ 829960 h 838097"/>
              <a:gd name="connsiteX207" fmla="*/ 696070 w 871816"/>
              <a:gd name="connsiteY207" fmla="*/ 830484 h 838097"/>
              <a:gd name="connsiteX208" fmla="*/ 694884 w 871816"/>
              <a:gd name="connsiteY208" fmla="*/ 831007 h 838097"/>
              <a:gd name="connsiteX209" fmla="*/ 693699 w 871816"/>
              <a:gd name="connsiteY209" fmla="*/ 831807 h 838097"/>
              <a:gd name="connsiteX210" fmla="*/ 692982 w 871816"/>
              <a:gd name="connsiteY210" fmla="*/ 831807 h 838097"/>
              <a:gd name="connsiteX211" fmla="*/ 691548 w 871816"/>
              <a:gd name="connsiteY211" fmla="*/ 832855 h 838097"/>
              <a:gd name="connsiteX212" fmla="*/ 690584 w 871816"/>
              <a:gd name="connsiteY212" fmla="*/ 832855 h 838097"/>
              <a:gd name="connsiteX213" fmla="*/ 688930 w 871816"/>
              <a:gd name="connsiteY213" fmla="*/ 833656 h 838097"/>
              <a:gd name="connsiteX214" fmla="*/ 687966 w 871816"/>
              <a:gd name="connsiteY214" fmla="*/ 833656 h 838097"/>
              <a:gd name="connsiteX215" fmla="*/ 687745 w 871816"/>
              <a:gd name="connsiteY215" fmla="*/ 833656 h 838097"/>
              <a:gd name="connsiteX216" fmla="*/ 687029 w 871816"/>
              <a:gd name="connsiteY216" fmla="*/ 834180 h 838097"/>
              <a:gd name="connsiteX217" fmla="*/ 685347 w 871816"/>
              <a:gd name="connsiteY217" fmla="*/ 834428 h 838097"/>
              <a:gd name="connsiteX218" fmla="*/ 684630 w 871816"/>
              <a:gd name="connsiteY218" fmla="*/ 834428 h 838097"/>
              <a:gd name="connsiteX219" fmla="*/ 684161 w 871816"/>
              <a:gd name="connsiteY219" fmla="*/ 834952 h 838097"/>
              <a:gd name="connsiteX220" fmla="*/ 683197 w 871816"/>
              <a:gd name="connsiteY220" fmla="*/ 835752 h 838097"/>
              <a:gd name="connsiteX221" fmla="*/ 682260 w 871816"/>
              <a:gd name="connsiteY221" fmla="*/ 836276 h 838097"/>
              <a:gd name="connsiteX222" fmla="*/ 680826 w 871816"/>
              <a:gd name="connsiteY222" fmla="*/ 836276 h 838097"/>
              <a:gd name="connsiteX223" fmla="*/ 679393 w 871816"/>
              <a:gd name="connsiteY223" fmla="*/ 836524 h 838097"/>
              <a:gd name="connsiteX224" fmla="*/ 678676 w 871816"/>
              <a:gd name="connsiteY224" fmla="*/ 836524 h 838097"/>
              <a:gd name="connsiteX225" fmla="*/ 677959 w 871816"/>
              <a:gd name="connsiteY225" fmla="*/ 836524 h 838097"/>
              <a:gd name="connsiteX226" fmla="*/ 676775 w 871816"/>
              <a:gd name="connsiteY226" fmla="*/ 836524 h 838097"/>
              <a:gd name="connsiteX227" fmla="*/ 676527 w 871816"/>
              <a:gd name="connsiteY227" fmla="*/ 836524 h 838097"/>
              <a:gd name="connsiteX228" fmla="*/ 676058 w 871816"/>
              <a:gd name="connsiteY228" fmla="*/ 836524 h 838097"/>
              <a:gd name="connsiteX229" fmla="*/ 675810 w 871816"/>
              <a:gd name="connsiteY229" fmla="*/ 836800 h 838097"/>
              <a:gd name="connsiteX230" fmla="*/ 675093 w 871816"/>
              <a:gd name="connsiteY230" fmla="*/ 836800 h 838097"/>
              <a:gd name="connsiteX231" fmla="*/ 674376 w 871816"/>
              <a:gd name="connsiteY231" fmla="*/ 837324 h 838097"/>
              <a:gd name="connsiteX232" fmla="*/ 673440 w 871816"/>
              <a:gd name="connsiteY232" fmla="*/ 837048 h 838097"/>
              <a:gd name="connsiteX233" fmla="*/ 672943 w 871816"/>
              <a:gd name="connsiteY233" fmla="*/ 837048 h 838097"/>
              <a:gd name="connsiteX234" fmla="*/ 672006 w 871816"/>
              <a:gd name="connsiteY234" fmla="*/ 837324 h 838097"/>
              <a:gd name="connsiteX235" fmla="*/ 671041 w 871816"/>
              <a:gd name="connsiteY235" fmla="*/ 837848 h 838097"/>
              <a:gd name="connsiteX236" fmla="*/ 670793 w 871816"/>
              <a:gd name="connsiteY236" fmla="*/ 837848 h 838097"/>
              <a:gd name="connsiteX237" fmla="*/ 670573 w 871816"/>
              <a:gd name="connsiteY237" fmla="*/ 837848 h 838097"/>
              <a:gd name="connsiteX238" fmla="*/ 669856 w 871816"/>
              <a:gd name="connsiteY238" fmla="*/ 837848 h 838097"/>
              <a:gd name="connsiteX239" fmla="*/ 669388 w 871816"/>
              <a:gd name="connsiteY239" fmla="*/ 838097 h 838097"/>
              <a:gd name="connsiteX240" fmla="*/ 668671 w 871816"/>
              <a:gd name="connsiteY240" fmla="*/ 838097 h 838097"/>
              <a:gd name="connsiteX241" fmla="*/ 667706 w 871816"/>
              <a:gd name="connsiteY241" fmla="*/ 838097 h 838097"/>
              <a:gd name="connsiteX242" fmla="*/ 667706 w 871816"/>
              <a:gd name="connsiteY242" fmla="*/ 837572 h 838097"/>
              <a:gd name="connsiteX243" fmla="*/ 667706 w 871816"/>
              <a:gd name="connsiteY243" fmla="*/ 837324 h 838097"/>
              <a:gd name="connsiteX244" fmla="*/ 667954 w 871816"/>
              <a:gd name="connsiteY244" fmla="*/ 837048 h 838097"/>
              <a:gd name="connsiteX245" fmla="*/ 667954 w 871816"/>
              <a:gd name="connsiteY245" fmla="*/ 836800 h 838097"/>
              <a:gd name="connsiteX246" fmla="*/ 667954 w 871816"/>
              <a:gd name="connsiteY246" fmla="*/ 836524 h 838097"/>
              <a:gd name="connsiteX247" fmla="*/ 667706 w 871816"/>
              <a:gd name="connsiteY247" fmla="*/ 836276 h 838097"/>
              <a:gd name="connsiteX248" fmla="*/ 667458 w 871816"/>
              <a:gd name="connsiteY248" fmla="*/ 836000 h 838097"/>
              <a:gd name="connsiteX249" fmla="*/ 667237 w 871816"/>
              <a:gd name="connsiteY249" fmla="*/ 835752 h 838097"/>
              <a:gd name="connsiteX250" fmla="*/ 667458 w 871816"/>
              <a:gd name="connsiteY250" fmla="*/ 835477 h 838097"/>
              <a:gd name="connsiteX251" fmla="*/ 667706 w 871816"/>
              <a:gd name="connsiteY251" fmla="*/ 834952 h 838097"/>
              <a:gd name="connsiteX252" fmla="*/ 667954 w 871816"/>
              <a:gd name="connsiteY252" fmla="*/ 834704 h 838097"/>
              <a:gd name="connsiteX253" fmla="*/ 668891 w 871816"/>
              <a:gd name="connsiteY253" fmla="*/ 835477 h 838097"/>
              <a:gd name="connsiteX254" fmla="*/ 668891 w 871816"/>
              <a:gd name="connsiteY254" fmla="*/ 834952 h 838097"/>
              <a:gd name="connsiteX255" fmla="*/ 669139 w 871816"/>
              <a:gd name="connsiteY255" fmla="*/ 834704 h 838097"/>
              <a:gd name="connsiteX256" fmla="*/ 669139 w 871816"/>
              <a:gd name="connsiteY256" fmla="*/ 834180 h 838097"/>
              <a:gd name="connsiteX257" fmla="*/ 669139 w 871816"/>
              <a:gd name="connsiteY257" fmla="*/ 833656 h 838097"/>
              <a:gd name="connsiteX258" fmla="*/ 669139 w 871816"/>
              <a:gd name="connsiteY258" fmla="*/ 832855 h 838097"/>
              <a:gd name="connsiteX259" fmla="*/ 669139 w 871816"/>
              <a:gd name="connsiteY259" fmla="*/ 832608 h 838097"/>
              <a:gd name="connsiteX260" fmla="*/ 669139 w 871816"/>
              <a:gd name="connsiteY260" fmla="*/ 831807 h 838097"/>
              <a:gd name="connsiteX261" fmla="*/ 669388 w 871816"/>
              <a:gd name="connsiteY261" fmla="*/ 831807 h 838097"/>
              <a:gd name="connsiteX262" fmla="*/ 669608 w 871816"/>
              <a:gd name="connsiteY262" fmla="*/ 832056 h 838097"/>
              <a:gd name="connsiteX263" fmla="*/ 669856 w 871816"/>
              <a:gd name="connsiteY263" fmla="*/ 832855 h 838097"/>
              <a:gd name="connsiteX264" fmla="*/ 669856 w 871816"/>
              <a:gd name="connsiteY264" fmla="*/ 833131 h 838097"/>
              <a:gd name="connsiteX265" fmla="*/ 669856 w 871816"/>
              <a:gd name="connsiteY265" fmla="*/ 833380 h 838097"/>
              <a:gd name="connsiteX266" fmla="*/ 669856 w 871816"/>
              <a:gd name="connsiteY266" fmla="*/ 834180 h 838097"/>
              <a:gd name="connsiteX267" fmla="*/ 671041 w 871816"/>
              <a:gd name="connsiteY267" fmla="*/ 833904 h 838097"/>
              <a:gd name="connsiteX268" fmla="*/ 671289 w 871816"/>
              <a:gd name="connsiteY268" fmla="*/ 833656 h 838097"/>
              <a:gd name="connsiteX269" fmla="*/ 672006 w 871816"/>
              <a:gd name="connsiteY269" fmla="*/ 833131 h 838097"/>
              <a:gd name="connsiteX270" fmla="*/ 672475 w 871816"/>
              <a:gd name="connsiteY270" fmla="*/ 832855 h 838097"/>
              <a:gd name="connsiteX271" fmla="*/ 672943 w 871816"/>
              <a:gd name="connsiteY271" fmla="*/ 832855 h 838097"/>
              <a:gd name="connsiteX272" fmla="*/ 673191 w 871816"/>
              <a:gd name="connsiteY272" fmla="*/ 832855 h 838097"/>
              <a:gd name="connsiteX273" fmla="*/ 673440 w 871816"/>
              <a:gd name="connsiteY273" fmla="*/ 833131 h 838097"/>
              <a:gd name="connsiteX274" fmla="*/ 674376 w 871816"/>
              <a:gd name="connsiteY274" fmla="*/ 833380 h 838097"/>
              <a:gd name="connsiteX275" fmla="*/ 674624 w 871816"/>
              <a:gd name="connsiteY275" fmla="*/ 833656 h 838097"/>
              <a:gd name="connsiteX276" fmla="*/ 675341 w 871816"/>
              <a:gd name="connsiteY276" fmla="*/ 833131 h 838097"/>
              <a:gd name="connsiteX277" fmla="*/ 675341 w 871816"/>
              <a:gd name="connsiteY277" fmla="*/ 832855 h 838097"/>
              <a:gd name="connsiteX278" fmla="*/ 676058 w 871816"/>
              <a:gd name="connsiteY278" fmla="*/ 832332 h 838097"/>
              <a:gd name="connsiteX279" fmla="*/ 677491 w 871816"/>
              <a:gd name="connsiteY279" fmla="*/ 830758 h 838097"/>
              <a:gd name="connsiteX280" fmla="*/ 677959 w 871816"/>
              <a:gd name="connsiteY280" fmla="*/ 830235 h 838097"/>
              <a:gd name="connsiteX281" fmla="*/ 677959 w 871816"/>
              <a:gd name="connsiteY281" fmla="*/ 829960 h 838097"/>
              <a:gd name="connsiteX282" fmla="*/ 677244 w 871816"/>
              <a:gd name="connsiteY282" fmla="*/ 828911 h 838097"/>
              <a:gd name="connsiteX283" fmla="*/ 676279 w 871816"/>
              <a:gd name="connsiteY283" fmla="*/ 828387 h 838097"/>
              <a:gd name="connsiteX284" fmla="*/ 674624 w 871816"/>
              <a:gd name="connsiteY284" fmla="*/ 827615 h 838097"/>
              <a:gd name="connsiteX285" fmla="*/ 673191 w 871816"/>
              <a:gd name="connsiteY285" fmla="*/ 827091 h 838097"/>
              <a:gd name="connsiteX286" fmla="*/ 673440 w 871816"/>
              <a:gd name="connsiteY286" fmla="*/ 825766 h 838097"/>
              <a:gd name="connsiteX287" fmla="*/ 674376 w 871816"/>
              <a:gd name="connsiteY287" fmla="*/ 824194 h 838097"/>
              <a:gd name="connsiteX288" fmla="*/ 675093 w 871816"/>
              <a:gd name="connsiteY288" fmla="*/ 823671 h 838097"/>
              <a:gd name="connsiteX289" fmla="*/ 675341 w 871816"/>
              <a:gd name="connsiteY289" fmla="*/ 823671 h 838097"/>
              <a:gd name="connsiteX290" fmla="*/ 680330 w 871816"/>
              <a:gd name="connsiteY290" fmla="*/ 821298 h 838097"/>
              <a:gd name="connsiteX291" fmla="*/ 681764 w 871816"/>
              <a:gd name="connsiteY291" fmla="*/ 820250 h 838097"/>
              <a:gd name="connsiteX292" fmla="*/ 682011 w 871816"/>
              <a:gd name="connsiteY292" fmla="*/ 820250 h 838097"/>
              <a:gd name="connsiteX293" fmla="*/ 682481 w 871816"/>
              <a:gd name="connsiteY293" fmla="*/ 819725 h 838097"/>
              <a:gd name="connsiteX294" fmla="*/ 683694 w 871816"/>
              <a:gd name="connsiteY294" fmla="*/ 818429 h 838097"/>
              <a:gd name="connsiteX295" fmla="*/ 685595 w 871816"/>
              <a:gd name="connsiteY295" fmla="*/ 818154 h 838097"/>
              <a:gd name="connsiteX296" fmla="*/ 687029 w 871816"/>
              <a:gd name="connsiteY296" fmla="*/ 816830 h 838097"/>
              <a:gd name="connsiteX297" fmla="*/ 689400 w 871816"/>
              <a:gd name="connsiteY297" fmla="*/ 816057 h 838097"/>
              <a:gd name="connsiteX298" fmla="*/ 692018 w 871816"/>
              <a:gd name="connsiteY298" fmla="*/ 814733 h 838097"/>
              <a:gd name="connsiteX299" fmla="*/ 693699 w 871816"/>
              <a:gd name="connsiteY299" fmla="*/ 813961 h 838097"/>
              <a:gd name="connsiteX300" fmla="*/ 694168 w 871816"/>
              <a:gd name="connsiteY300" fmla="*/ 813161 h 838097"/>
              <a:gd name="connsiteX301" fmla="*/ 695380 w 871816"/>
              <a:gd name="connsiteY301" fmla="*/ 811314 h 838097"/>
              <a:gd name="connsiteX302" fmla="*/ 696566 w 871816"/>
              <a:gd name="connsiteY302" fmla="*/ 810788 h 838097"/>
              <a:gd name="connsiteX303" fmla="*/ 699432 w 871816"/>
              <a:gd name="connsiteY303" fmla="*/ 810265 h 838097"/>
              <a:gd name="connsiteX304" fmla="*/ 699901 w 871816"/>
              <a:gd name="connsiteY304" fmla="*/ 810017 h 838097"/>
              <a:gd name="connsiteX305" fmla="*/ 700865 w 871816"/>
              <a:gd name="connsiteY305" fmla="*/ 809217 h 838097"/>
              <a:gd name="connsiteX306" fmla="*/ 702051 w 871816"/>
              <a:gd name="connsiteY306" fmla="*/ 808168 h 838097"/>
              <a:gd name="connsiteX307" fmla="*/ 702272 w 871816"/>
              <a:gd name="connsiteY307" fmla="*/ 808168 h 838097"/>
              <a:gd name="connsiteX308" fmla="*/ 703484 w 871816"/>
              <a:gd name="connsiteY308" fmla="*/ 807120 h 838097"/>
              <a:gd name="connsiteX309" fmla="*/ 703704 w 871816"/>
              <a:gd name="connsiteY309" fmla="*/ 806844 h 838097"/>
              <a:gd name="connsiteX310" fmla="*/ 704421 w 871816"/>
              <a:gd name="connsiteY310" fmla="*/ 806597 h 838097"/>
              <a:gd name="connsiteX311" fmla="*/ 706324 w 871816"/>
              <a:gd name="connsiteY311" fmla="*/ 806072 h 838097"/>
              <a:gd name="connsiteX312" fmla="*/ 706820 w 871816"/>
              <a:gd name="connsiteY312" fmla="*/ 805548 h 838097"/>
              <a:gd name="connsiteX313" fmla="*/ 707288 w 871816"/>
              <a:gd name="connsiteY313" fmla="*/ 805272 h 838097"/>
              <a:gd name="connsiteX314" fmla="*/ 708722 w 871816"/>
              <a:gd name="connsiteY314" fmla="*/ 804748 h 838097"/>
              <a:gd name="connsiteX315" fmla="*/ 805525 w 871816"/>
              <a:gd name="connsiteY315" fmla="*/ 756836 h 838097"/>
              <a:gd name="connsiteX316" fmla="*/ 805773 w 871816"/>
              <a:gd name="connsiteY316" fmla="*/ 756836 h 838097"/>
              <a:gd name="connsiteX317" fmla="*/ 806021 w 871816"/>
              <a:gd name="connsiteY317" fmla="*/ 756836 h 838097"/>
              <a:gd name="connsiteX318" fmla="*/ 806021 w 871816"/>
              <a:gd name="connsiteY318" fmla="*/ 757085 h 838097"/>
              <a:gd name="connsiteX319" fmla="*/ 805773 w 871816"/>
              <a:gd name="connsiteY319" fmla="*/ 757085 h 838097"/>
              <a:gd name="connsiteX320" fmla="*/ 805773 w 871816"/>
              <a:gd name="connsiteY320" fmla="*/ 757360 h 838097"/>
              <a:gd name="connsiteX321" fmla="*/ 805525 w 871816"/>
              <a:gd name="connsiteY321" fmla="*/ 757085 h 838097"/>
              <a:gd name="connsiteX322" fmla="*/ 813656 w 871816"/>
              <a:gd name="connsiteY322" fmla="*/ 754463 h 838097"/>
              <a:gd name="connsiteX323" fmla="*/ 813877 w 871816"/>
              <a:gd name="connsiteY323" fmla="*/ 754463 h 838097"/>
              <a:gd name="connsiteX324" fmla="*/ 814125 w 871816"/>
              <a:gd name="connsiteY324" fmla="*/ 754988 h 838097"/>
              <a:gd name="connsiteX325" fmla="*/ 814125 w 871816"/>
              <a:gd name="connsiteY325" fmla="*/ 755236 h 838097"/>
              <a:gd name="connsiteX326" fmla="*/ 620958 w 871816"/>
              <a:gd name="connsiteY326" fmla="*/ 575639 h 838097"/>
              <a:gd name="connsiteX327" fmla="*/ 621675 w 871816"/>
              <a:gd name="connsiteY327" fmla="*/ 576191 h 838097"/>
              <a:gd name="connsiteX328" fmla="*/ 622390 w 871816"/>
              <a:gd name="connsiteY328" fmla="*/ 578590 h 838097"/>
              <a:gd name="connsiteX329" fmla="*/ 623356 w 871816"/>
              <a:gd name="connsiteY329" fmla="*/ 581515 h 838097"/>
              <a:gd name="connsiteX330" fmla="*/ 623576 w 871816"/>
              <a:gd name="connsiteY330" fmla="*/ 582590 h 838097"/>
              <a:gd name="connsiteX331" fmla="*/ 623824 w 871816"/>
              <a:gd name="connsiteY331" fmla="*/ 583114 h 838097"/>
              <a:gd name="connsiteX332" fmla="*/ 624072 w 871816"/>
              <a:gd name="connsiteY332" fmla="*/ 583914 h 838097"/>
              <a:gd name="connsiteX333" fmla="*/ 624293 w 871816"/>
              <a:gd name="connsiteY333" fmla="*/ 584439 h 838097"/>
              <a:gd name="connsiteX334" fmla="*/ 624293 w 871816"/>
              <a:gd name="connsiteY334" fmla="*/ 584715 h 838097"/>
              <a:gd name="connsiteX335" fmla="*/ 624540 w 871816"/>
              <a:gd name="connsiteY335" fmla="*/ 585238 h 838097"/>
              <a:gd name="connsiteX336" fmla="*/ 624540 w 871816"/>
              <a:gd name="connsiteY336" fmla="*/ 585514 h 838097"/>
              <a:gd name="connsiteX337" fmla="*/ 624540 w 871816"/>
              <a:gd name="connsiteY337" fmla="*/ 585790 h 838097"/>
              <a:gd name="connsiteX338" fmla="*/ 624540 w 871816"/>
              <a:gd name="connsiteY338" fmla="*/ 586315 h 838097"/>
              <a:gd name="connsiteX339" fmla="*/ 625010 w 871816"/>
              <a:gd name="connsiteY339" fmla="*/ 587114 h 838097"/>
              <a:gd name="connsiteX340" fmla="*/ 625506 w 871816"/>
              <a:gd name="connsiteY340" fmla="*/ 587914 h 838097"/>
              <a:gd name="connsiteX341" fmla="*/ 625726 w 871816"/>
              <a:gd name="connsiteY341" fmla="*/ 589237 h 838097"/>
              <a:gd name="connsiteX342" fmla="*/ 626221 w 871816"/>
              <a:gd name="connsiteY342" fmla="*/ 589515 h 838097"/>
              <a:gd name="connsiteX343" fmla="*/ 626691 w 871816"/>
              <a:gd name="connsiteY343" fmla="*/ 590038 h 838097"/>
              <a:gd name="connsiteX344" fmla="*/ 627159 w 871816"/>
              <a:gd name="connsiteY344" fmla="*/ 590838 h 838097"/>
              <a:gd name="connsiteX345" fmla="*/ 628592 w 871816"/>
              <a:gd name="connsiteY345" fmla="*/ 591914 h 838097"/>
              <a:gd name="connsiteX346" fmla="*/ 629061 w 871816"/>
              <a:gd name="connsiteY346" fmla="*/ 592190 h 838097"/>
              <a:gd name="connsiteX347" fmla="*/ 630026 w 871816"/>
              <a:gd name="connsiteY347" fmla="*/ 592437 h 838097"/>
              <a:gd name="connsiteX348" fmla="*/ 630990 w 871816"/>
              <a:gd name="connsiteY348" fmla="*/ 592190 h 838097"/>
              <a:gd name="connsiteX349" fmla="*/ 631459 w 871816"/>
              <a:gd name="connsiteY349" fmla="*/ 592190 h 838097"/>
              <a:gd name="connsiteX350" fmla="*/ 632423 w 871816"/>
              <a:gd name="connsiteY350" fmla="*/ 592713 h 838097"/>
              <a:gd name="connsiteX351" fmla="*/ 635979 w 871816"/>
              <a:gd name="connsiteY351" fmla="*/ 595114 h 838097"/>
              <a:gd name="connsiteX352" fmla="*/ 637413 w 871816"/>
              <a:gd name="connsiteY352" fmla="*/ 593790 h 838097"/>
              <a:gd name="connsiteX353" fmla="*/ 638626 w 871816"/>
              <a:gd name="connsiteY353" fmla="*/ 593790 h 838097"/>
              <a:gd name="connsiteX354" fmla="*/ 639094 w 871816"/>
              <a:gd name="connsiteY354" fmla="*/ 593238 h 838097"/>
              <a:gd name="connsiteX355" fmla="*/ 639811 w 871816"/>
              <a:gd name="connsiteY355" fmla="*/ 593790 h 838097"/>
              <a:gd name="connsiteX356" fmla="*/ 641465 w 871816"/>
              <a:gd name="connsiteY356" fmla="*/ 594838 h 838097"/>
              <a:gd name="connsiteX357" fmla="*/ 641961 w 871816"/>
              <a:gd name="connsiteY357" fmla="*/ 595390 h 838097"/>
              <a:gd name="connsiteX358" fmla="*/ 642181 w 871816"/>
              <a:gd name="connsiteY358" fmla="*/ 595390 h 838097"/>
              <a:gd name="connsiteX359" fmla="*/ 642429 w 871816"/>
              <a:gd name="connsiteY359" fmla="*/ 595390 h 838097"/>
              <a:gd name="connsiteX360" fmla="*/ 643863 w 871816"/>
              <a:gd name="connsiteY360" fmla="*/ 595390 h 838097"/>
              <a:gd name="connsiteX361" fmla="*/ 644332 w 871816"/>
              <a:gd name="connsiteY361" fmla="*/ 595114 h 838097"/>
              <a:gd name="connsiteX362" fmla="*/ 644579 w 871816"/>
              <a:gd name="connsiteY362" fmla="*/ 595390 h 838097"/>
              <a:gd name="connsiteX363" fmla="*/ 644579 w 871816"/>
              <a:gd name="connsiteY363" fmla="*/ 595638 h 838097"/>
              <a:gd name="connsiteX364" fmla="*/ 643863 w 871816"/>
              <a:gd name="connsiteY364" fmla="*/ 596189 h 838097"/>
              <a:gd name="connsiteX365" fmla="*/ 641713 w 871816"/>
              <a:gd name="connsiteY365" fmla="*/ 597237 h 838097"/>
              <a:gd name="connsiteX366" fmla="*/ 638846 w 871816"/>
              <a:gd name="connsiteY366" fmla="*/ 598838 h 838097"/>
              <a:gd name="connsiteX367" fmla="*/ 637662 w 871816"/>
              <a:gd name="connsiteY367" fmla="*/ 599389 h 838097"/>
              <a:gd name="connsiteX368" fmla="*/ 636945 w 871816"/>
              <a:gd name="connsiteY368" fmla="*/ 599389 h 838097"/>
              <a:gd name="connsiteX369" fmla="*/ 636696 w 871816"/>
              <a:gd name="connsiteY369" fmla="*/ 599389 h 838097"/>
              <a:gd name="connsiteX370" fmla="*/ 635042 w 871816"/>
              <a:gd name="connsiteY370" fmla="*/ 599113 h 838097"/>
              <a:gd name="connsiteX371" fmla="*/ 633361 w 871816"/>
              <a:gd name="connsiteY371" fmla="*/ 598313 h 838097"/>
              <a:gd name="connsiteX372" fmla="*/ 631707 w 871816"/>
              <a:gd name="connsiteY372" fmla="*/ 597513 h 838097"/>
              <a:gd name="connsiteX373" fmla="*/ 630494 w 871816"/>
              <a:gd name="connsiteY373" fmla="*/ 596438 h 838097"/>
              <a:gd name="connsiteX374" fmla="*/ 630026 w 871816"/>
              <a:gd name="connsiteY374" fmla="*/ 596189 h 838097"/>
              <a:gd name="connsiteX375" fmla="*/ 629061 w 871816"/>
              <a:gd name="connsiteY375" fmla="*/ 595114 h 838097"/>
              <a:gd name="connsiteX376" fmla="*/ 626442 w 871816"/>
              <a:gd name="connsiteY376" fmla="*/ 593514 h 838097"/>
              <a:gd name="connsiteX377" fmla="*/ 625974 w 871816"/>
              <a:gd name="connsiteY377" fmla="*/ 592989 h 838097"/>
              <a:gd name="connsiteX378" fmla="*/ 625506 w 871816"/>
              <a:gd name="connsiteY378" fmla="*/ 592437 h 838097"/>
              <a:gd name="connsiteX379" fmla="*/ 625257 w 871816"/>
              <a:gd name="connsiteY379" fmla="*/ 591638 h 838097"/>
              <a:gd name="connsiteX380" fmla="*/ 624789 w 871816"/>
              <a:gd name="connsiteY380" fmla="*/ 590838 h 838097"/>
              <a:gd name="connsiteX381" fmla="*/ 624540 w 871816"/>
              <a:gd name="connsiteY381" fmla="*/ 589237 h 838097"/>
              <a:gd name="connsiteX382" fmla="*/ 624293 w 871816"/>
              <a:gd name="connsiteY382" fmla="*/ 587914 h 838097"/>
              <a:gd name="connsiteX383" fmla="*/ 624072 w 871816"/>
              <a:gd name="connsiteY383" fmla="*/ 587114 h 838097"/>
              <a:gd name="connsiteX384" fmla="*/ 624072 w 871816"/>
              <a:gd name="connsiteY384" fmla="*/ 586590 h 838097"/>
              <a:gd name="connsiteX385" fmla="*/ 623356 w 871816"/>
              <a:gd name="connsiteY385" fmla="*/ 583638 h 838097"/>
              <a:gd name="connsiteX386" fmla="*/ 623107 w 871816"/>
              <a:gd name="connsiteY386" fmla="*/ 582839 h 838097"/>
              <a:gd name="connsiteX387" fmla="*/ 623107 w 871816"/>
              <a:gd name="connsiteY387" fmla="*/ 582590 h 838097"/>
              <a:gd name="connsiteX388" fmla="*/ 623107 w 871816"/>
              <a:gd name="connsiteY388" fmla="*/ 582314 h 838097"/>
              <a:gd name="connsiteX389" fmla="*/ 622639 w 871816"/>
              <a:gd name="connsiteY389" fmla="*/ 580715 h 838097"/>
              <a:gd name="connsiteX390" fmla="*/ 621675 w 871816"/>
              <a:gd name="connsiteY390" fmla="*/ 579115 h 838097"/>
              <a:gd name="connsiteX391" fmla="*/ 620958 w 871816"/>
              <a:gd name="connsiteY391" fmla="*/ 578590 h 838097"/>
              <a:gd name="connsiteX392" fmla="*/ 620488 w 871816"/>
              <a:gd name="connsiteY392" fmla="*/ 577515 h 838097"/>
              <a:gd name="connsiteX393" fmla="*/ 620488 w 871816"/>
              <a:gd name="connsiteY393" fmla="*/ 576191 h 838097"/>
              <a:gd name="connsiteX394" fmla="*/ 288068 w 871816"/>
              <a:gd name="connsiteY394" fmla="*/ 174465 h 838097"/>
              <a:gd name="connsiteX395" fmla="*/ 288538 w 871816"/>
              <a:gd name="connsiteY395" fmla="*/ 174465 h 838097"/>
              <a:gd name="connsiteX396" fmla="*/ 289034 w 871816"/>
              <a:gd name="connsiteY396" fmla="*/ 174465 h 838097"/>
              <a:gd name="connsiteX397" fmla="*/ 290219 w 871816"/>
              <a:gd name="connsiteY397" fmla="*/ 174742 h 838097"/>
              <a:gd name="connsiteX398" fmla="*/ 290688 w 871816"/>
              <a:gd name="connsiteY398" fmla="*/ 175017 h 838097"/>
              <a:gd name="connsiteX399" fmla="*/ 290936 w 871816"/>
              <a:gd name="connsiteY399" fmla="*/ 175017 h 838097"/>
              <a:gd name="connsiteX400" fmla="*/ 291403 w 871816"/>
              <a:gd name="connsiteY400" fmla="*/ 175017 h 838097"/>
              <a:gd name="connsiteX401" fmla="*/ 291652 w 871816"/>
              <a:gd name="connsiteY401" fmla="*/ 175293 h 838097"/>
              <a:gd name="connsiteX402" fmla="*/ 292369 w 871816"/>
              <a:gd name="connsiteY402" fmla="*/ 175569 h 838097"/>
              <a:gd name="connsiteX403" fmla="*/ 292837 w 871816"/>
              <a:gd name="connsiteY403" fmla="*/ 176397 h 838097"/>
              <a:gd name="connsiteX404" fmla="*/ 293554 w 871816"/>
              <a:gd name="connsiteY404" fmla="*/ 176397 h 838097"/>
              <a:gd name="connsiteX405" fmla="*/ 293306 w 871816"/>
              <a:gd name="connsiteY405" fmla="*/ 176948 h 838097"/>
              <a:gd name="connsiteX406" fmla="*/ 292837 w 871816"/>
              <a:gd name="connsiteY406" fmla="*/ 177776 h 838097"/>
              <a:gd name="connsiteX407" fmla="*/ 292120 w 871816"/>
              <a:gd name="connsiteY407" fmla="*/ 178879 h 838097"/>
              <a:gd name="connsiteX408" fmla="*/ 291652 w 871816"/>
              <a:gd name="connsiteY408" fmla="*/ 179706 h 838097"/>
              <a:gd name="connsiteX409" fmla="*/ 291183 w 871816"/>
              <a:gd name="connsiteY409" fmla="*/ 181886 h 838097"/>
              <a:gd name="connsiteX410" fmla="*/ 290688 w 871816"/>
              <a:gd name="connsiteY410" fmla="*/ 182161 h 838097"/>
              <a:gd name="connsiteX411" fmla="*/ 288317 w 871816"/>
              <a:gd name="connsiteY411" fmla="*/ 182161 h 838097"/>
              <a:gd name="connsiteX412" fmla="*/ 286636 w 871816"/>
              <a:gd name="connsiteY412" fmla="*/ 182161 h 838097"/>
              <a:gd name="connsiteX413" fmla="*/ 285919 w 871816"/>
              <a:gd name="connsiteY413" fmla="*/ 181886 h 838097"/>
              <a:gd name="connsiteX414" fmla="*/ 285450 w 871816"/>
              <a:gd name="connsiteY414" fmla="*/ 181058 h 838097"/>
              <a:gd name="connsiteX415" fmla="*/ 284733 w 871816"/>
              <a:gd name="connsiteY415" fmla="*/ 180533 h 838097"/>
              <a:gd name="connsiteX416" fmla="*/ 284265 w 871816"/>
              <a:gd name="connsiteY416" fmla="*/ 179982 h 838097"/>
              <a:gd name="connsiteX417" fmla="*/ 282115 w 871816"/>
              <a:gd name="connsiteY417" fmla="*/ 178603 h 838097"/>
              <a:gd name="connsiteX418" fmla="*/ 280681 w 871816"/>
              <a:gd name="connsiteY418" fmla="*/ 177500 h 838097"/>
              <a:gd name="connsiteX419" fmla="*/ 278780 w 871816"/>
              <a:gd name="connsiteY419" fmla="*/ 176672 h 838097"/>
              <a:gd name="connsiteX420" fmla="*/ 276878 w 871816"/>
              <a:gd name="connsiteY420" fmla="*/ 176121 h 838097"/>
              <a:gd name="connsiteX421" fmla="*/ 276630 w 871816"/>
              <a:gd name="connsiteY421" fmla="*/ 175845 h 838097"/>
              <a:gd name="connsiteX422" fmla="*/ 276878 w 871816"/>
              <a:gd name="connsiteY422" fmla="*/ 175569 h 838097"/>
              <a:gd name="connsiteX423" fmla="*/ 277346 w 871816"/>
              <a:gd name="connsiteY423" fmla="*/ 175569 h 838097"/>
              <a:gd name="connsiteX424" fmla="*/ 278283 w 871816"/>
              <a:gd name="connsiteY424" fmla="*/ 175569 h 838097"/>
              <a:gd name="connsiteX425" fmla="*/ 279000 w 871816"/>
              <a:gd name="connsiteY425" fmla="*/ 175293 h 838097"/>
              <a:gd name="connsiteX426" fmla="*/ 280930 w 871816"/>
              <a:gd name="connsiteY426" fmla="*/ 175293 h 838097"/>
              <a:gd name="connsiteX427" fmla="*/ 282832 w 871816"/>
              <a:gd name="connsiteY427" fmla="*/ 175293 h 838097"/>
              <a:gd name="connsiteX428" fmla="*/ 284265 w 871816"/>
              <a:gd name="connsiteY428" fmla="*/ 175845 h 838097"/>
              <a:gd name="connsiteX429" fmla="*/ 286167 w 871816"/>
              <a:gd name="connsiteY429" fmla="*/ 175293 h 838097"/>
              <a:gd name="connsiteX430" fmla="*/ 286415 w 871816"/>
              <a:gd name="connsiteY430" fmla="*/ 175017 h 838097"/>
              <a:gd name="connsiteX431" fmla="*/ 286636 w 871816"/>
              <a:gd name="connsiteY431" fmla="*/ 174742 h 838097"/>
              <a:gd name="connsiteX432" fmla="*/ 287821 w 871816"/>
              <a:gd name="connsiteY432" fmla="*/ 174742 h 838097"/>
              <a:gd name="connsiteX433" fmla="*/ 336968 w 871816"/>
              <a:gd name="connsiteY433" fmla="*/ 163763 h 838097"/>
              <a:gd name="connsiteX434" fmla="*/ 337188 w 871816"/>
              <a:gd name="connsiteY434" fmla="*/ 163763 h 838097"/>
              <a:gd name="connsiteX435" fmla="*/ 337436 w 871816"/>
              <a:gd name="connsiteY435" fmla="*/ 164040 h 838097"/>
              <a:gd name="connsiteX436" fmla="*/ 337436 w 871816"/>
              <a:gd name="connsiteY436" fmla="*/ 164591 h 838097"/>
              <a:gd name="connsiteX437" fmla="*/ 337436 w 871816"/>
              <a:gd name="connsiteY437" fmla="*/ 164867 h 838097"/>
              <a:gd name="connsiteX438" fmla="*/ 336719 w 871816"/>
              <a:gd name="connsiteY438" fmla="*/ 165419 h 838097"/>
              <a:gd name="connsiteX439" fmla="*/ 334321 w 871816"/>
              <a:gd name="connsiteY439" fmla="*/ 167873 h 838097"/>
              <a:gd name="connsiteX440" fmla="*/ 331234 w 871816"/>
              <a:gd name="connsiteY440" fmla="*/ 170908 h 838097"/>
              <a:gd name="connsiteX441" fmla="*/ 329084 w 871816"/>
              <a:gd name="connsiteY441" fmla="*/ 173115 h 838097"/>
              <a:gd name="connsiteX442" fmla="*/ 327651 w 871816"/>
              <a:gd name="connsiteY442" fmla="*/ 174217 h 838097"/>
              <a:gd name="connsiteX443" fmla="*/ 325501 w 871816"/>
              <a:gd name="connsiteY443" fmla="*/ 175293 h 838097"/>
              <a:gd name="connsiteX444" fmla="*/ 325280 w 871816"/>
              <a:gd name="connsiteY444" fmla="*/ 175569 h 838097"/>
              <a:gd name="connsiteX445" fmla="*/ 322662 w 871816"/>
              <a:gd name="connsiteY445" fmla="*/ 176397 h 838097"/>
              <a:gd name="connsiteX446" fmla="*/ 321697 w 871816"/>
              <a:gd name="connsiteY446" fmla="*/ 176673 h 838097"/>
              <a:gd name="connsiteX447" fmla="*/ 318830 w 871816"/>
              <a:gd name="connsiteY447" fmla="*/ 177776 h 838097"/>
              <a:gd name="connsiteX448" fmla="*/ 317176 w 871816"/>
              <a:gd name="connsiteY448" fmla="*/ 178604 h 838097"/>
              <a:gd name="connsiteX449" fmla="*/ 315495 w 871816"/>
              <a:gd name="connsiteY449" fmla="*/ 179431 h 838097"/>
              <a:gd name="connsiteX450" fmla="*/ 309293 w 871816"/>
              <a:gd name="connsiteY450" fmla="*/ 183265 h 838097"/>
              <a:gd name="connsiteX451" fmla="*/ 307143 w 871816"/>
              <a:gd name="connsiteY451" fmla="*/ 184369 h 838097"/>
              <a:gd name="connsiteX452" fmla="*/ 306675 w 871816"/>
              <a:gd name="connsiteY452" fmla="*/ 184644 h 838097"/>
              <a:gd name="connsiteX453" fmla="*/ 304524 w 871816"/>
              <a:gd name="connsiteY453" fmla="*/ 185472 h 838097"/>
              <a:gd name="connsiteX454" fmla="*/ 298102 w 871816"/>
              <a:gd name="connsiteY454" fmla="*/ 187651 h 838097"/>
              <a:gd name="connsiteX455" fmla="*/ 296889 w 871816"/>
              <a:gd name="connsiteY455" fmla="*/ 187927 h 838097"/>
              <a:gd name="connsiteX456" fmla="*/ 296421 w 871816"/>
              <a:gd name="connsiteY456" fmla="*/ 187651 h 838097"/>
              <a:gd name="connsiteX457" fmla="*/ 295704 w 871816"/>
              <a:gd name="connsiteY457" fmla="*/ 187099 h 838097"/>
              <a:gd name="connsiteX458" fmla="*/ 295236 w 871816"/>
              <a:gd name="connsiteY458" fmla="*/ 186547 h 838097"/>
              <a:gd name="connsiteX459" fmla="*/ 294271 w 871816"/>
              <a:gd name="connsiteY459" fmla="*/ 185472 h 838097"/>
              <a:gd name="connsiteX460" fmla="*/ 292618 w 871816"/>
              <a:gd name="connsiteY460" fmla="*/ 184369 h 838097"/>
              <a:gd name="connsiteX461" fmla="*/ 291184 w 871816"/>
              <a:gd name="connsiteY461" fmla="*/ 183541 h 838097"/>
              <a:gd name="connsiteX462" fmla="*/ 290936 w 871816"/>
              <a:gd name="connsiteY462" fmla="*/ 182989 h 838097"/>
              <a:gd name="connsiteX463" fmla="*/ 290936 w 871816"/>
              <a:gd name="connsiteY463" fmla="*/ 182713 h 838097"/>
              <a:gd name="connsiteX464" fmla="*/ 291184 w 871816"/>
              <a:gd name="connsiteY464" fmla="*/ 182713 h 838097"/>
              <a:gd name="connsiteX465" fmla="*/ 291652 w 871816"/>
              <a:gd name="connsiteY465" fmla="*/ 182713 h 838097"/>
              <a:gd name="connsiteX466" fmla="*/ 291901 w 871816"/>
              <a:gd name="connsiteY466" fmla="*/ 182989 h 838097"/>
              <a:gd name="connsiteX467" fmla="*/ 292618 w 871816"/>
              <a:gd name="connsiteY467" fmla="*/ 183817 h 838097"/>
              <a:gd name="connsiteX468" fmla="*/ 293086 w 871816"/>
              <a:gd name="connsiteY468" fmla="*/ 184093 h 838097"/>
              <a:gd name="connsiteX469" fmla="*/ 293802 w 871816"/>
              <a:gd name="connsiteY469" fmla="*/ 184644 h 838097"/>
              <a:gd name="connsiteX470" fmla="*/ 294271 w 871816"/>
              <a:gd name="connsiteY470" fmla="*/ 184920 h 838097"/>
              <a:gd name="connsiteX471" fmla="*/ 296173 w 871816"/>
              <a:gd name="connsiteY471" fmla="*/ 185748 h 838097"/>
              <a:gd name="connsiteX472" fmla="*/ 296668 w 871816"/>
              <a:gd name="connsiteY472" fmla="*/ 185748 h 838097"/>
              <a:gd name="connsiteX473" fmla="*/ 297854 w 871816"/>
              <a:gd name="connsiteY473" fmla="*/ 186271 h 838097"/>
              <a:gd name="connsiteX474" fmla="*/ 299039 w 871816"/>
              <a:gd name="connsiteY474" fmla="*/ 186547 h 838097"/>
              <a:gd name="connsiteX475" fmla="*/ 299756 w 871816"/>
              <a:gd name="connsiteY475" fmla="*/ 186547 h 838097"/>
              <a:gd name="connsiteX476" fmla="*/ 300473 w 871816"/>
              <a:gd name="connsiteY476" fmla="*/ 186547 h 838097"/>
              <a:gd name="connsiteX477" fmla="*/ 300473 w 871816"/>
              <a:gd name="connsiteY477" fmla="*/ 186271 h 838097"/>
              <a:gd name="connsiteX478" fmla="*/ 300473 w 871816"/>
              <a:gd name="connsiteY478" fmla="*/ 185748 h 838097"/>
              <a:gd name="connsiteX479" fmla="*/ 300721 w 871816"/>
              <a:gd name="connsiteY479" fmla="*/ 185748 h 838097"/>
              <a:gd name="connsiteX480" fmla="*/ 300942 w 871816"/>
              <a:gd name="connsiteY480" fmla="*/ 185748 h 838097"/>
              <a:gd name="connsiteX481" fmla="*/ 301189 w 871816"/>
              <a:gd name="connsiteY481" fmla="*/ 185748 h 838097"/>
              <a:gd name="connsiteX482" fmla="*/ 301906 w 871816"/>
              <a:gd name="connsiteY482" fmla="*/ 185472 h 838097"/>
              <a:gd name="connsiteX483" fmla="*/ 302374 w 871816"/>
              <a:gd name="connsiteY483" fmla="*/ 185748 h 838097"/>
              <a:gd name="connsiteX484" fmla="*/ 303560 w 871816"/>
              <a:gd name="connsiteY484" fmla="*/ 185196 h 838097"/>
              <a:gd name="connsiteX485" fmla="*/ 304277 w 871816"/>
              <a:gd name="connsiteY485" fmla="*/ 185196 h 838097"/>
              <a:gd name="connsiteX486" fmla="*/ 305709 w 871816"/>
              <a:gd name="connsiteY486" fmla="*/ 184369 h 838097"/>
              <a:gd name="connsiteX487" fmla="*/ 306426 w 871816"/>
              <a:gd name="connsiteY487" fmla="*/ 184093 h 838097"/>
              <a:gd name="connsiteX488" fmla="*/ 306922 w 871816"/>
              <a:gd name="connsiteY488" fmla="*/ 183817 h 838097"/>
              <a:gd name="connsiteX489" fmla="*/ 307143 w 871816"/>
              <a:gd name="connsiteY489" fmla="*/ 183541 h 838097"/>
              <a:gd name="connsiteX490" fmla="*/ 308108 w 871816"/>
              <a:gd name="connsiteY490" fmla="*/ 183265 h 838097"/>
              <a:gd name="connsiteX491" fmla="*/ 308576 w 871816"/>
              <a:gd name="connsiteY491" fmla="*/ 182713 h 838097"/>
              <a:gd name="connsiteX492" fmla="*/ 309761 w 871816"/>
              <a:gd name="connsiteY492" fmla="*/ 181334 h 838097"/>
              <a:gd name="connsiteX493" fmla="*/ 310478 w 871816"/>
              <a:gd name="connsiteY493" fmla="*/ 181334 h 838097"/>
              <a:gd name="connsiteX494" fmla="*/ 310478 w 871816"/>
              <a:gd name="connsiteY494" fmla="*/ 180782 h 838097"/>
              <a:gd name="connsiteX495" fmla="*/ 310727 w 871816"/>
              <a:gd name="connsiteY495" fmla="*/ 180258 h 838097"/>
              <a:gd name="connsiteX496" fmla="*/ 310974 w 871816"/>
              <a:gd name="connsiteY496" fmla="*/ 179982 h 838097"/>
              <a:gd name="connsiteX497" fmla="*/ 311195 w 871816"/>
              <a:gd name="connsiteY497" fmla="*/ 179982 h 838097"/>
              <a:gd name="connsiteX498" fmla="*/ 312160 w 871816"/>
              <a:gd name="connsiteY498" fmla="*/ 179707 h 838097"/>
              <a:gd name="connsiteX499" fmla="*/ 312877 w 871816"/>
              <a:gd name="connsiteY499" fmla="*/ 179707 h 838097"/>
              <a:gd name="connsiteX500" fmla="*/ 313124 w 871816"/>
              <a:gd name="connsiteY500" fmla="*/ 179707 h 838097"/>
              <a:gd name="connsiteX501" fmla="*/ 313594 w 871816"/>
              <a:gd name="connsiteY501" fmla="*/ 179431 h 838097"/>
              <a:gd name="connsiteX502" fmla="*/ 313813 w 871816"/>
              <a:gd name="connsiteY502" fmla="*/ 179155 h 838097"/>
              <a:gd name="connsiteX503" fmla="*/ 314309 w 871816"/>
              <a:gd name="connsiteY503" fmla="*/ 178880 h 838097"/>
              <a:gd name="connsiteX504" fmla="*/ 314778 w 871816"/>
              <a:gd name="connsiteY504" fmla="*/ 178880 h 838097"/>
              <a:gd name="connsiteX505" fmla="*/ 315247 w 871816"/>
              <a:gd name="connsiteY505" fmla="*/ 178880 h 838097"/>
              <a:gd name="connsiteX506" fmla="*/ 315495 w 871816"/>
              <a:gd name="connsiteY506" fmla="*/ 178328 h 838097"/>
              <a:gd name="connsiteX507" fmla="*/ 315963 w 871816"/>
              <a:gd name="connsiteY507" fmla="*/ 177776 h 838097"/>
              <a:gd name="connsiteX508" fmla="*/ 316680 w 871816"/>
              <a:gd name="connsiteY508" fmla="*/ 177776 h 838097"/>
              <a:gd name="connsiteX509" fmla="*/ 317397 w 871816"/>
              <a:gd name="connsiteY509" fmla="*/ 177500 h 838097"/>
              <a:gd name="connsiteX510" fmla="*/ 317397 w 871816"/>
              <a:gd name="connsiteY510" fmla="*/ 176948 h 838097"/>
              <a:gd name="connsiteX511" fmla="*/ 317893 w 871816"/>
              <a:gd name="connsiteY511" fmla="*/ 176948 h 838097"/>
              <a:gd name="connsiteX512" fmla="*/ 318114 w 871816"/>
              <a:gd name="connsiteY512" fmla="*/ 176673 h 838097"/>
              <a:gd name="connsiteX513" fmla="*/ 319078 w 871816"/>
              <a:gd name="connsiteY513" fmla="*/ 176673 h 838097"/>
              <a:gd name="connsiteX514" fmla="*/ 321228 w 871816"/>
              <a:gd name="connsiteY514" fmla="*/ 176121 h 838097"/>
              <a:gd name="connsiteX515" fmla="*/ 322413 w 871816"/>
              <a:gd name="connsiteY515" fmla="*/ 175845 h 838097"/>
              <a:gd name="connsiteX516" fmla="*/ 323599 w 871816"/>
              <a:gd name="connsiteY516" fmla="*/ 175569 h 838097"/>
              <a:gd name="connsiteX517" fmla="*/ 324067 w 871816"/>
              <a:gd name="connsiteY517" fmla="*/ 175018 h 838097"/>
              <a:gd name="connsiteX518" fmla="*/ 324784 w 871816"/>
              <a:gd name="connsiteY518" fmla="*/ 175293 h 838097"/>
              <a:gd name="connsiteX519" fmla="*/ 325033 w 871816"/>
              <a:gd name="connsiteY519" fmla="*/ 175018 h 838097"/>
              <a:gd name="connsiteX520" fmla="*/ 325280 w 871816"/>
              <a:gd name="connsiteY520" fmla="*/ 174742 h 838097"/>
              <a:gd name="connsiteX521" fmla="*/ 325749 w 871816"/>
              <a:gd name="connsiteY521" fmla="*/ 174742 h 838097"/>
              <a:gd name="connsiteX522" fmla="*/ 326217 w 871816"/>
              <a:gd name="connsiteY522" fmla="*/ 174466 h 838097"/>
              <a:gd name="connsiteX523" fmla="*/ 326217 w 871816"/>
              <a:gd name="connsiteY523" fmla="*/ 174217 h 838097"/>
              <a:gd name="connsiteX524" fmla="*/ 325997 w 871816"/>
              <a:gd name="connsiteY524" fmla="*/ 173941 h 838097"/>
              <a:gd name="connsiteX525" fmla="*/ 325749 w 871816"/>
              <a:gd name="connsiteY525" fmla="*/ 173665 h 838097"/>
              <a:gd name="connsiteX526" fmla="*/ 325280 w 871816"/>
              <a:gd name="connsiteY526" fmla="*/ 173665 h 838097"/>
              <a:gd name="connsiteX527" fmla="*/ 325280 w 871816"/>
              <a:gd name="connsiteY527" fmla="*/ 173391 h 838097"/>
              <a:gd name="connsiteX528" fmla="*/ 325280 w 871816"/>
              <a:gd name="connsiteY528" fmla="*/ 172839 h 838097"/>
              <a:gd name="connsiteX529" fmla="*/ 325749 w 871816"/>
              <a:gd name="connsiteY529" fmla="*/ 172839 h 838097"/>
              <a:gd name="connsiteX530" fmla="*/ 326217 w 871816"/>
              <a:gd name="connsiteY530" fmla="*/ 173391 h 838097"/>
              <a:gd name="connsiteX531" fmla="*/ 326714 w 871816"/>
              <a:gd name="connsiteY531" fmla="*/ 173665 h 838097"/>
              <a:gd name="connsiteX532" fmla="*/ 327182 w 871816"/>
              <a:gd name="connsiteY532" fmla="*/ 173941 h 838097"/>
              <a:gd name="connsiteX533" fmla="*/ 327651 w 871816"/>
              <a:gd name="connsiteY533" fmla="*/ 173665 h 838097"/>
              <a:gd name="connsiteX534" fmla="*/ 327430 w 871816"/>
              <a:gd name="connsiteY534" fmla="*/ 172839 h 838097"/>
              <a:gd name="connsiteX535" fmla="*/ 327651 w 871816"/>
              <a:gd name="connsiteY535" fmla="*/ 172011 h 838097"/>
              <a:gd name="connsiteX536" fmla="*/ 328147 w 871816"/>
              <a:gd name="connsiteY536" fmla="*/ 171735 h 838097"/>
              <a:gd name="connsiteX537" fmla="*/ 328864 w 871816"/>
              <a:gd name="connsiteY537" fmla="*/ 171459 h 838097"/>
              <a:gd name="connsiteX538" fmla="*/ 329553 w 871816"/>
              <a:gd name="connsiteY538" fmla="*/ 170908 h 838097"/>
              <a:gd name="connsiteX539" fmla="*/ 330269 w 871816"/>
              <a:gd name="connsiteY539" fmla="*/ 170356 h 838097"/>
              <a:gd name="connsiteX540" fmla="*/ 330765 w 871816"/>
              <a:gd name="connsiteY540" fmla="*/ 170080 h 838097"/>
              <a:gd name="connsiteX541" fmla="*/ 331234 w 871816"/>
              <a:gd name="connsiteY541" fmla="*/ 169529 h 838097"/>
              <a:gd name="connsiteX542" fmla="*/ 331950 w 871816"/>
              <a:gd name="connsiteY542" fmla="*/ 169529 h 838097"/>
              <a:gd name="connsiteX543" fmla="*/ 333633 w 871816"/>
              <a:gd name="connsiteY543" fmla="*/ 168149 h 838097"/>
              <a:gd name="connsiteX544" fmla="*/ 333853 w 871816"/>
              <a:gd name="connsiteY544" fmla="*/ 167873 h 838097"/>
              <a:gd name="connsiteX545" fmla="*/ 333853 w 871816"/>
              <a:gd name="connsiteY545" fmla="*/ 167322 h 838097"/>
              <a:gd name="connsiteX546" fmla="*/ 334100 w 871816"/>
              <a:gd name="connsiteY546" fmla="*/ 167074 h 838097"/>
              <a:gd name="connsiteX547" fmla="*/ 334570 w 871816"/>
              <a:gd name="connsiteY547" fmla="*/ 167074 h 838097"/>
              <a:gd name="connsiteX548" fmla="*/ 335285 w 871816"/>
              <a:gd name="connsiteY548" fmla="*/ 166522 h 838097"/>
              <a:gd name="connsiteX549" fmla="*/ 335755 w 871816"/>
              <a:gd name="connsiteY549" fmla="*/ 165970 h 838097"/>
              <a:gd name="connsiteX550" fmla="*/ 336002 w 871816"/>
              <a:gd name="connsiteY550" fmla="*/ 165143 h 838097"/>
              <a:gd name="connsiteX551" fmla="*/ 336251 w 871816"/>
              <a:gd name="connsiteY551" fmla="*/ 164591 h 838097"/>
              <a:gd name="connsiteX552" fmla="*/ 336471 w 871816"/>
              <a:gd name="connsiteY552" fmla="*/ 164591 h 838097"/>
              <a:gd name="connsiteX553" fmla="*/ 336968 w 871816"/>
              <a:gd name="connsiteY553" fmla="*/ 164040 h 838097"/>
              <a:gd name="connsiteX554" fmla="*/ 274232 w 871816"/>
              <a:gd name="connsiteY554" fmla="*/ 0 h 838097"/>
              <a:gd name="connsiteX555" fmla="*/ 274728 w 871816"/>
              <a:gd name="connsiteY555" fmla="*/ 0 h 838097"/>
              <a:gd name="connsiteX556" fmla="*/ 277816 w 871816"/>
              <a:gd name="connsiteY556" fmla="*/ 0 h 838097"/>
              <a:gd name="connsiteX557" fmla="*/ 278780 w 871816"/>
              <a:gd name="connsiteY557" fmla="*/ 0 h 838097"/>
              <a:gd name="connsiteX558" fmla="*/ 280930 w 871816"/>
              <a:gd name="connsiteY558" fmla="*/ 0 h 838097"/>
              <a:gd name="connsiteX559" fmla="*/ 284486 w 871816"/>
              <a:gd name="connsiteY559" fmla="*/ 0 h 838097"/>
              <a:gd name="connsiteX560" fmla="*/ 284734 w 871816"/>
              <a:gd name="connsiteY560" fmla="*/ 0 h 838097"/>
              <a:gd name="connsiteX561" fmla="*/ 285451 w 871816"/>
              <a:gd name="connsiteY561" fmla="*/ 0 h 838097"/>
              <a:gd name="connsiteX562" fmla="*/ 288786 w 871816"/>
              <a:gd name="connsiteY562" fmla="*/ 0 h 838097"/>
              <a:gd name="connsiteX563" fmla="*/ 295456 w 871816"/>
              <a:gd name="connsiteY563" fmla="*/ 0 h 838097"/>
              <a:gd name="connsiteX564" fmla="*/ 295953 w 871816"/>
              <a:gd name="connsiteY564" fmla="*/ 0 h 838097"/>
              <a:gd name="connsiteX565" fmla="*/ 296173 w 871816"/>
              <a:gd name="connsiteY565" fmla="*/ 0 h 838097"/>
              <a:gd name="connsiteX566" fmla="*/ 298571 w 871816"/>
              <a:gd name="connsiteY566" fmla="*/ 0 h 838097"/>
              <a:gd name="connsiteX567" fmla="*/ 298792 w 871816"/>
              <a:gd name="connsiteY567" fmla="*/ 0 h 838097"/>
              <a:gd name="connsiteX568" fmla="*/ 299039 w 871816"/>
              <a:gd name="connsiteY568" fmla="*/ 0 h 838097"/>
              <a:gd name="connsiteX569" fmla="*/ 299288 w 871816"/>
              <a:gd name="connsiteY569" fmla="*/ 0 h 838097"/>
              <a:gd name="connsiteX570" fmla="*/ 301906 w 871816"/>
              <a:gd name="connsiteY570" fmla="*/ 0 h 838097"/>
              <a:gd name="connsiteX571" fmla="*/ 301906 w 871816"/>
              <a:gd name="connsiteY571" fmla="*/ 552 h 838097"/>
              <a:gd name="connsiteX572" fmla="*/ 301906 w 871816"/>
              <a:gd name="connsiteY572" fmla="*/ 1932 h 838097"/>
              <a:gd name="connsiteX573" fmla="*/ 301438 w 871816"/>
              <a:gd name="connsiteY573" fmla="*/ 2786 h 838097"/>
              <a:gd name="connsiteX574" fmla="*/ 301438 w 871816"/>
              <a:gd name="connsiteY574" fmla="*/ 3338 h 838097"/>
              <a:gd name="connsiteX575" fmla="*/ 301658 w 871816"/>
              <a:gd name="connsiteY575" fmla="*/ 3614 h 838097"/>
              <a:gd name="connsiteX576" fmla="*/ 302155 w 871816"/>
              <a:gd name="connsiteY576" fmla="*/ 4165 h 838097"/>
              <a:gd name="connsiteX577" fmla="*/ 302155 w 871816"/>
              <a:gd name="connsiteY577" fmla="*/ 3890 h 838097"/>
              <a:gd name="connsiteX578" fmla="*/ 302375 w 871816"/>
              <a:gd name="connsiteY578" fmla="*/ 4165 h 838097"/>
              <a:gd name="connsiteX579" fmla="*/ 303560 w 871816"/>
              <a:gd name="connsiteY579" fmla="*/ 4441 h 838097"/>
              <a:gd name="connsiteX580" fmla="*/ 303808 w 871816"/>
              <a:gd name="connsiteY580" fmla="*/ 4441 h 838097"/>
              <a:gd name="connsiteX581" fmla="*/ 304056 w 871816"/>
              <a:gd name="connsiteY581" fmla="*/ 4717 h 838097"/>
              <a:gd name="connsiteX582" fmla="*/ 304524 w 871816"/>
              <a:gd name="connsiteY582" fmla="*/ 5269 h 838097"/>
              <a:gd name="connsiteX583" fmla="*/ 304524 w 871816"/>
              <a:gd name="connsiteY583" fmla="*/ 5545 h 838097"/>
              <a:gd name="connsiteX584" fmla="*/ 304524 w 871816"/>
              <a:gd name="connsiteY584" fmla="*/ 6124 h 838097"/>
              <a:gd name="connsiteX585" fmla="*/ 304277 w 871816"/>
              <a:gd name="connsiteY585" fmla="*/ 7227 h 838097"/>
              <a:gd name="connsiteX586" fmla="*/ 304056 w 871816"/>
              <a:gd name="connsiteY586" fmla="*/ 7779 h 838097"/>
              <a:gd name="connsiteX587" fmla="*/ 304056 w 871816"/>
              <a:gd name="connsiteY587" fmla="*/ 8606 h 838097"/>
              <a:gd name="connsiteX588" fmla="*/ 304056 w 871816"/>
              <a:gd name="connsiteY588" fmla="*/ 8910 h 838097"/>
              <a:gd name="connsiteX589" fmla="*/ 304277 w 871816"/>
              <a:gd name="connsiteY589" fmla="*/ 9186 h 838097"/>
              <a:gd name="connsiteX590" fmla="*/ 304994 w 871816"/>
              <a:gd name="connsiteY590" fmla="*/ 9462 h 838097"/>
              <a:gd name="connsiteX591" fmla="*/ 305490 w 871816"/>
              <a:gd name="connsiteY591" fmla="*/ 9738 h 838097"/>
              <a:gd name="connsiteX592" fmla="*/ 305710 w 871816"/>
              <a:gd name="connsiteY592" fmla="*/ 10564 h 838097"/>
              <a:gd name="connsiteX593" fmla="*/ 305958 w 871816"/>
              <a:gd name="connsiteY593" fmla="*/ 11116 h 838097"/>
              <a:gd name="connsiteX594" fmla="*/ 307144 w 871816"/>
              <a:gd name="connsiteY594" fmla="*/ 12523 h 838097"/>
              <a:gd name="connsiteX595" fmla="*/ 307639 w 871816"/>
              <a:gd name="connsiteY595" fmla="*/ 13351 h 838097"/>
              <a:gd name="connsiteX596" fmla="*/ 307859 w 871816"/>
              <a:gd name="connsiteY596" fmla="*/ 13903 h 838097"/>
              <a:gd name="connsiteX597" fmla="*/ 308825 w 871816"/>
              <a:gd name="connsiteY597" fmla="*/ 15006 h 838097"/>
              <a:gd name="connsiteX598" fmla="*/ 308825 w 871816"/>
              <a:gd name="connsiteY598" fmla="*/ 15282 h 838097"/>
              <a:gd name="connsiteX599" fmla="*/ 309045 w 871816"/>
              <a:gd name="connsiteY599" fmla="*/ 15282 h 838097"/>
              <a:gd name="connsiteX600" fmla="*/ 309293 w 871816"/>
              <a:gd name="connsiteY600" fmla="*/ 15585 h 838097"/>
              <a:gd name="connsiteX601" fmla="*/ 309542 w 871816"/>
              <a:gd name="connsiteY601" fmla="*/ 15861 h 838097"/>
              <a:gd name="connsiteX602" fmla="*/ 309542 w 871816"/>
              <a:gd name="connsiteY602" fmla="*/ 16413 h 838097"/>
              <a:gd name="connsiteX603" fmla="*/ 309293 w 871816"/>
              <a:gd name="connsiteY603" fmla="*/ 16688 h 838097"/>
              <a:gd name="connsiteX604" fmla="*/ 309293 w 871816"/>
              <a:gd name="connsiteY604" fmla="*/ 16964 h 838097"/>
              <a:gd name="connsiteX605" fmla="*/ 309293 w 871816"/>
              <a:gd name="connsiteY605" fmla="*/ 17240 h 838097"/>
              <a:gd name="connsiteX606" fmla="*/ 309293 w 871816"/>
              <a:gd name="connsiteY606" fmla="*/ 17516 h 838097"/>
              <a:gd name="connsiteX607" fmla="*/ 309542 w 871816"/>
              <a:gd name="connsiteY607" fmla="*/ 17792 h 838097"/>
              <a:gd name="connsiteX608" fmla="*/ 309762 w 871816"/>
              <a:gd name="connsiteY608" fmla="*/ 18068 h 838097"/>
              <a:gd name="connsiteX609" fmla="*/ 309762 w 871816"/>
              <a:gd name="connsiteY609" fmla="*/ 18343 h 838097"/>
              <a:gd name="connsiteX610" fmla="*/ 309762 w 871816"/>
              <a:gd name="connsiteY610" fmla="*/ 18895 h 838097"/>
              <a:gd name="connsiteX611" fmla="*/ 309542 w 871816"/>
              <a:gd name="connsiteY611" fmla="*/ 19198 h 838097"/>
              <a:gd name="connsiteX612" fmla="*/ 309542 w 871816"/>
              <a:gd name="connsiteY612" fmla="*/ 19750 h 838097"/>
              <a:gd name="connsiteX613" fmla="*/ 309762 w 871816"/>
              <a:gd name="connsiteY613" fmla="*/ 20026 h 838097"/>
              <a:gd name="connsiteX614" fmla="*/ 310259 w 871816"/>
              <a:gd name="connsiteY614" fmla="*/ 20302 h 838097"/>
              <a:gd name="connsiteX615" fmla="*/ 310259 w 871816"/>
              <a:gd name="connsiteY615" fmla="*/ 20578 h 838097"/>
              <a:gd name="connsiteX616" fmla="*/ 310479 w 871816"/>
              <a:gd name="connsiteY616" fmla="*/ 21129 h 838097"/>
              <a:gd name="connsiteX617" fmla="*/ 310259 w 871816"/>
              <a:gd name="connsiteY617" fmla="*/ 21405 h 838097"/>
              <a:gd name="connsiteX618" fmla="*/ 310010 w 871816"/>
              <a:gd name="connsiteY618" fmla="*/ 21957 h 838097"/>
              <a:gd name="connsiteX619" fmla="*/ 309762 w 871816"/>
              <a:gd name="connsiteY619" fmla="*/ 22233 h 838097"/>
              <a:gd name="connsiteX620" fmla="*/ 309542 w 871816"/>
              <a:gd name="connsiteY620" fmla="*/ 22811 h 838097"/>
              <a:gd name="connsiteX621" fmla="*/ 309542 w 871816"/>
              <a:gd name="connsiteY621" fmla="*/ 23639 h 838097"/>
              <a:gd name="connsiteX622" fmla="*/ 309542 w 871816"/>
              <a:gd name="connsiteY622" fmla="*/ 24191 h 838097"/>
              <a:gd name="connsiteX623" fmla="*/ 309542 w 871816"/>
              <a:gd name="connsiteY623" fmla="*/ 24743 h 838097"/>
              <a:gd name="connsiteX624" fmla="*/ 310010 w 871816"/>
              <a:gd name="connsiteY624" fmla="*/ 25570 h 838097"/>
              <a:gd name="connsiteX625" fmla="*/ 310479 w 871816"/>
              <a:gd name="connsiteY625" fmla="*/ 26122 h 838097"/>
              <a:gd name="connsiteX626" fmla="*/ 310479 w 871816"/>
              <a:gd name="connsiteY626" fmla="*/ 26702 h 838097"/>
              <a:gd name="connsiteX627" fmla="*/ 310259 w 871816"/>
              <a:gd name="connsiteY627" fmla="*/ 27253 h 838097"/>
              <a:gd name="connsiteX628" fmla="*/ 310259 w 871816"/>
              <a:gd name="connsiteY628" fmla="*/ 27529 h 838097"/>
              <a:gd name="connsiteX629" fmla="*/ 310479 w 871816"/>
              <a:gd name="connsiteY629" fmla="*/ 27805 h 838097"/>
              <a:gd name="connsiteX630" fmla="*/ 310479 w 871816"/>
              <a:gd name="connsiteY630" fmla="*/ 28357 h 838097"/>
              <a:gd name="connsiteX631" fmla="*/ 311691 w 871816"/>
              <a:gd name="connsiteY631" fmla="*/ 29735 h 838097"/>
              <a:gd name="connsiteX632" fmla="*/ 311691 w 871816"/>
              <a:gd name="connsiteY632" fmla="*/ 30011 h 838097"/>
              <a:gd name="connsiteX633" fmla="*/ 311691 w 871816"/>
              <a:gd name="connsiteY633" fmla="*/ 30591 h 838097"/>
              <a:gd name="connsiteX634" fmla="*/ 311196 w 871816"/>
              <a:gd name="connsiteY634" fmla="*/ 31418 h 838097"/>
              <a:gd name="connsiteX635" fmla="*/ 311691 w 871816"/>
              <a:gd name="connsiteY635" fmla="*/ 31970 h 838097"/>
              <a:gd name="connsiteX636" fmla="*/ 311912 w 871816"/>
              <a:gd name="connsiteY636" fmla="*/ 32246 h 838097"/>
              <a:gd name="connsiteX637" fmla="*/ 311912 w 871816"/>
              <a:gd name="connsiteY637" fmla="*/ 33073 h 838097"/>
              <a:gd name="connsiteX638" fmla="*/ 312160 w 871816"/>
              <a:gd name="connsiteY638" fmla="*/ 33349 h 838097"/>
              <a:gd name="connsiteX639" fmla="*/ 312408 w 871816"/>
              <a:gd name="connsiteY639" fmla="*/ 33349 h 838097"/>
              <a:gd name="connsiteX640" fmla="*/ 312877 w 871816"/>
              <a:gd name="connsiteY640" fmla="*/ 33625 h 838097"/>
              <a:gd name="connsiteX641" fmla="*/ 313345 w 871816"/>
              <a:gd name="connsiteY641" fmla="*/ 33349 h 838097"/>
              <a:gd name="connsiteX642" fmla="*/ 313594 w 871816"/>
              <a:gd name="connsiteY642" fmla="*/ 33349 h 838097"/>
              <a:gd name="connsiteX643" fmla="*/ 313814 w 871816"/>
              <a:gd name="connsiteY643" fmla="*/ 33349 h 838097"/>
              <a:gd name="connsiteX644" fmla="*/ 314062 w 871816"/>
              <a:gd name="connsiteY644" fmla="*/ 33625 h 838097"/>
              <a:gd name="connsiteX645" fmla="*/ 315027 w 871816"/>
              <a:gd name="connsiteY645" fmla="*/ 34756 h 838097"/>
              <a:gd name="connsiteX646" fmla="*/ 315248 w 871816"/>
              <a:gd name="connsiteY646" fmla="*/ 35583 h 838097"/>
              <a:gd name="connsiteX647" fmla="*/ 315495 w 871816"/>
              <a:gd name="connsiteY647" fmla="*/ 35859 h 838097"/>
              <a:gd name="connsiteX648" fmla="*/ 316460 w 871816"/>
              <a:gd name="connsiteY648" fmla="*/ 36687 h 838097"/>
              <a:gd name="connsiteX649" fmla="*/ 317176 w 871816"/>
              <a:gd name="connsiteY649" fmla="*/ 37238 h 838097"/>
              <a:gd name="connsiteX650" fmla="*/ 317645 w 871816"/>
              <a:gd name="connsiteY650" fmla="*/ 38617 h 838097"/>
              <a:gd name="connsiteX651" fmla="*/ 317893 w 871816"/>
              <a:gd name="connsiteY651" fmla="*/ 38617 h 838097"/>
              <a:gd name="connsiteX652" fmla="*/ 320980 w 871816"/>
              <a:gd name="connsiteY652" fmla="*/ 38921 h 838097"/>
              <a:gd name="connsiteX653" fmla="*/ 325033 w 871816"/>
              <a:gd name="connsiteY653" fmla="*/ 39196 h 838097"/>
              <a:gd name="connsiteX654" fmla="*/ 333633 w 871816"/>
              <a:gd name="connsiteY654" fmla="*/ 39472 h 838097"/>
              <a:gd name="connsiteX655" fmla="*/ 340523 w 871816"/>
              <a:gd name="connsiteY655" fmla="*/ 40024 h 838097"/>
              <a:gd name="connsiteX656" fmla="*/ 342921 w 871816"/>
              <a:gd name="connsiteY656" fmla="*/ 40024 h 838097"/>
              <a:gd name="connsiteX657" fmla="*/ 345071 w 871816"/>
              <a:gd name="connsiteY657" fmla="*/ 40300 h 838097"/>
              <a:gd name="connsiteX658" fmla="*/ 347221 w 871816"/>
              <a:gd name="connsiteY658" fmla="*/ 40300 h 838097"/>
              <a:gd name="connsiteX659" fmla="*/ 353643 w 871816"/>
              <a:gd name="connsiteY659" fmla="*/ 40576 h 838097"/>
              <a:gd name="connsiteX660" fmla="*/ 355077 w 871816"/>
              <a:gd name="connsiteY660" fmla="*/ 40576 h 838097"/>
              <a:gd name="connsiteX661" fmla="*/ 355546 w 871816"/>
              <a:gd name="connsiteY661" fmla="*/ 40851 h 838097"/>
              <a:gd name="connsiteX662" fmla="*/ 356510 w 871816"/>
              <a:gd name="connsiteY662" fmla="*/ 40851 h 838097"/>
              <a:gd name="connsiteX663" fmla="*/ 362464 w 871816"/>
              <a:gd name="connsiteY663" fmla="*/ 41127 h 838097"/>
              <a:gd name="connsiteX664" fmla="*/ 364861 w 871816"/>
              <a:gd name="connsiteY664" fmla="*/ 41403 h 838097"/>
              <a:gd name="connsiteX665" fmla="*/ 373214 w 871816"/>
              <a:gd name="connsiteY665" fmla="*/ 41679 h 838097"/>
              <a:gd name="connsiteX666" fmla="*/ 373931 w 871816"/>
              <a:gd name="connsiteY666" fmla="*/ 41679 h 838097"/>
              <a:gd name="connsiteX667" fmla="*/ 384405 w 871816"/>
              <a:gd name="connsiteY667" fmla="*/ 42231 h 838097"/>
              <a:gd name="connsiteX668" fmla="*/ 384653 w 871816"/>
              <a:gd name="connsiteY668" fmla="*/ 42231 h 838097"/>
              <a:gd name="connsiteX669" fmla="*/ 387740 w 871816"/>
              <a:gd name="connsiteY669" fmla="*/ 42231 h 838097"/>
              <a:gd name="connsiteX670" fmla="*/ 388236 w 871816"/>
              <a:gd name="connsiteY670" fmla="*/ 42507 h 838097"/>
              <a:gd name="connsiteX671" fmla="*/ 398959 w 871816"/>
              <a:gd name="connsiteY671" fmla="*/ 43058 h 838097"/>
              <a:gd name="connsiteX672" fmla="*/ 402541 w 871816"/>
              <a:gd name="connsiteY672" fmla="*/ 43058 h 838097"/>
              <a:gd name="connsiteX673" fmla="*/ 404444 w 871816"/>
              <a:gd name="connsiteY673" fmla="*/ 43334 h 838097"/>
              <a:gd name="connsiteX674" fmla="*/ 407310 w 871816"/>
              <a:gd name="connsiteY674" fmla="*/ 43637 h 838097"/>
              <a:gd name="connsiteX675" fmla="*/ 408496 w 871816"/>
              <a:gd name="connsiteY675" fmla="*/ 43637 h 838097"/>
              <a:gd name="connsiteX676" fmla="*/ 410177 w 871816"/>
              <a:gd name="connsiteY676" fmla="*/ 43637 h 838097"/>
              <a:gd name="connsiteX677" fmla="*/ 411610 w 871816"/>
              <a:gd name="connsiteY677" fmla="*/ 43637 h 838097"/>
              <a:gd name="connsiteX678" fmla="*/ 412079 w 871816"/>
              <a:gd name="connsiteY678" fmla="*/ 43913 h 838097"/>
              <a:gd name="connsiteX679" fmla="*/ 412299 w 871816"/>
              <a:gd name="connsiteY679" fmla="*/ 43913 h 838097"/>
              <a:gd name="connsiteX680" fmla="*/ 414697 w 871816"/>
              <a:gd name="connsiteY680" fmla="*/ 43913 h 838097"/>
              <a:gd name="connsiteX681" fmla="*/ 415883 w 871816"/>
              <a:gd name="connsiteY681" fmla="*/ 43913 h 838097"/>
              <a:gd name="connsiteX682" fmla="*/ 430685 w 871816"/>
              <a:gd name="connsiteY682" fmla="*/ 44741 h 838097"/>
              <a:gd name="connsiteX683" fmla="*/ 433524 w 871816"/>
              <a:gd name="connsiteY683" fmla="*/ 45016 h 838097"/>
              <a:gd name="connsiteX684" fmla="*/ 437355 w 871816"/>
              <a:gd name="connsiteY684" fmla="*/ 45292 h 838097"/>
              <a:gd name="connsiteX685" fmla="*/ 438540 w 871816"/>
              <a:gd name="connsiteY685" fmla="*/ 45292 h 838097"/>
              <a:gd name="connsiteX686" fmla="*/ 438788 w 871816"/>
              <a:gd name="connsiteY686" fmla="*/ 45292 h 838097"/>
              <a:gd name="connsiteX687" fmla="*/ 446176 w 871816"/>
              <a:gd name="connsiteY687" fmla="*/ 45844 h 838097"/>
              <a:gd name="connsiteX688" fmla="*/ 453810 w 871816"/>
              <a:gd name="connsiteY688" fmla="*/ 46396 h 838097"/>
              <a:gd name="connsiteX689" fmla="*/ 454280 w 871816"/>
              <a:gd name="connsiteY689" fmla="*/ 46396 h 838097"/>
              <a:gd name="connsiteX690" fmla="*/ 457862 w 871816"/>
              <a:gd name="connsiteY690" fmla="*/ 46672 h 838097"/>
              <a:gd name="connsiteX691" fmla="*/ 461446 w 871816"/>
              <a:gd name="connsiteY691" fmla="*/ 46672 h 838097"/>
              <a:gd name="connsiteX692" fmla="*/ 470018 w 871816"/>
              <a:gd name="connsiteY692" fmla="*/ 47223 h 838097"/>
              <a:gd name="connsiteX693" fmla="*/ 474070 w 871816"/>
              <a:gd name="connsiteY693" fmla="*/ 47499 h 838097"/>
              <a:gd name="connsiteX694" fmla="*/ 480024 w 871816"/>
              <a:gd name="connsiteY694" fmla="*/ 48051 h 838097"/>
              <a:gd name="connsiteX695" fmla="*/ 480988 w 871816"/>
              <a:gd name="connsiteY695" fmla="*/ 48051 h 838097"/>
              <a:gd name="connsiteX696" fmla="*/ 482173 w 871816"/>
              <a:gd name="connsiteY696" fmla="*/ 48051 h 838097"/>
              <a:gd name="connsiteX697" fmla="*/ 486721 w 871816"/>
              <a:gd name="connsiteY697" fmla="*/ 48354 h 838097"/>
              <a:gd name="connsiteX698" fmla="*/ 487907 w 871816"/>
              <a:gd name="connsiteY698" fmla="*/ 48354 h 838097"/>
              <a:gd name="connsiteX699" fmla="*/ 490526 w 871816"/>
              <a:gd name="connsiteY699" fmla="*/ 48630 h 838097"/>
              <a:gd name="connsiteX700" fmla="*/ 492427 w 871816"/>
              <a:gd name="connsiteY700" fmla="*/ 48906 h 838097"/>
              <a:gd name="connsiteX701" fmla="*/ 495762 w 871816"/>
              <a:gd name="connsiteY701" fmla="*/ 48906 h 838097"/>
              <a:gd name="connsiteX702" fmla="*/ 496011 w 871816"/>
              <a:gd name="connsiteY702" fmla="*/ 48906 h 838097"/>
              <a:gd name="connsiteX703" fmla="*/ 501027 w 871816"/>
              <a:gd name="connsiteY703" fmla="*/ 49457 h 838097"/>
              <a:gd name="connsiteX704" fmla="*/ 510068 w 871816"/>
              <a:gd name="connsiteY704" fmla="*/ 50009 h 838097"/>
              <a:gd name="connsiteX705" fmla="*/ 511502 w 871816"/>
              <a:gd name="connsiteY705" fmla="*/ 50009 h 838097"/>
              <a:gd name="connsiteX706" fmla="*/ 511749 w 871816"/>
              <a:gd name="connsiteY706" fmla="*/ 50009 h 838097"/>
              <a:gd name="connsiteX707" fmla="*/ 512715 w 871816"/>
              <a:gd name="connsiteY707" fmla="*/ 50285 h 838097"/>
              <a:gd name="connsiteX708" fmla="*/ 513652 w 871816"/>
              <a:gd name="connsiteY708" fmla="*/ 50285 h 838097"/>
              <a:gd name="connsiteX709" fmla="*/ 515801 w 871816"/>
              <a:gd name="connsiteY709" fmla="*/ 50285 h 838097"/>
              <a:gd name="connsiteX710" fmla="*/ 516518 w 871816"/>
              <a:gd name="connsiteY710" fmla="*/ 50561 h 838097"/>
              <a:gd name="connsiteX711" fmla="*/ 517483 w 871816"/>
              <a:gd name="connsiteY711" fmla="*/ 50561 h 838097"/>
              <a:gd name="connsiteX712" fmla="*/ 517952 w 871816"/>
              <a:gd name="connsiteY712" fmla="*/ 50561 h 838097"/>
              <a:gd name="connsiteX713" fmla="*/ 525118 w 871816"/>
              <a:gd name="connsiteY713" fmla="*/ 51112 h 838097"/>
              <a:gd name="connsiteX714" fmla="*/ 538458 w 871816"/>
              <a:gd name="connsiteY714" fmla="*/ 51940 h 838097"/>
              <a:gd name="connsiteX715" fmla="*/ 545377 w 871816"/>
              <a:gd name="connsiteY715" fmla="*/ 52492 h 838097"/>
              <a:gd name="connsiteX716" fmla="*/ 545626 w 871816"/>
              <a:gd name="connsiteY716" fmla="*/ 52492 h 838097"/>
              <a:gd name="connsiteX717" fmla="*/ 566133 w 871816"/>
              <a:gd name="connsiteY717" fmla="*/ 53898 h 838097"/>
              <a:gd name="connsiteX718" fmla="*/ 567070 w 871816"/>
              <a:gd name="connsiteY718" fmla="*/ 53898 h 838097"/>
              <a:gd name="connsiteX719" fmla="*/ 579226 w 871816"/>
              <a:gd name="connsiteY719" fmla="*/ 54726 h 838097"/>
              <a:gd name="connsiteX720" fmla="*/ 580907 w 871816"/>
              <a:gd name="connsiteY720" fmla="*/ 54726 h 838097"/>
              <a:gd name="connsiteX721" fmla="*/ 581376 w 871816"/>
              <a:gd name="connsiteY721" fmla="*/ 55001 h 838097"/>
              <a:gd name="connsiteX722" fmla="*/ 582809 w 871816"/>
              <a:gd name="connsiteY722" fmla="*/ 55001 h 838097"/>
              <a:gd name="connsiteX723" fmla="*/ 583774 w 871816"/>
              <a:gd name="connsiteY723" fmla="*/ 55001 h 838097"/>
              <a:gd name="connsiteX724" fmla="*/ 584711 w 871816"/>
              <a:gd name="connsiteY724" fmla="*/ 55001 h 838097"/>
              <a:gd name="connsiteX725" fmla="*/ 585924 w 871816"/>
              <a:gd name="connsiteY725" fmla="*/ 55277 h 838097"/>
              <a:gd name="connsiteX726" fmla="*/ 593532 w 871816"/>
              <a:gd name="connsiteY726" fmla="*/ 55829 h 838097"/>
              <a:gd name="connsiteX727" fmla="*/ 598080 w 871816"/>
              <a:gd name="connsiteY727" fmla="*/ 56105 h 838097"/>
              <a:gd name="connsiteX728" fmla="*/ 603069 w 871816"/>
              <a:gd name="connsiteY728" fmla="*/ 56381 h 838097"/>
              <a:gd name="connsiteX729" fmla="*/ 613322 w 871816"/>
              <a:gd name="connsiteY729" fmla="*/ 57208 h 838097"/>
              <a:gd name="connsiteX730" fmla="*/ 616685 w 871816"/>
              <a:gd name="connsiteY730" fmla="*/ 57484 h 838097"/>
              <a:gd name="connsiteX731" fmla="*/ 617622 w 871816"/>
              <a:gd name="connsiteY731" fmla="*/ 57484 h 838097"/>
              <a:gd name="connsiteX732" fmla="*/ 621454 w 871816"/>
              <a:gd name="connsiteY732" fmla="*/ 57760 h 838097"/>
              <a:gd name="connsiteX733" fmla="*/ 621674 w 871816"/>
              <a:gd name="connsiteY733" fmla="*/ 58036 h 838097"/>
              <a:gd name="connsiteX734" fmla="*/ 621205 w 871816"/>
              <a:gd name="connsiteY734" fmla="*/ 58312 h 838097"/>
              <a:gd name="connsiteX735" fmla="*/ 620737 w 871816"/>
              <a:gd name="connsiteY735" fmla="*/ 58312 h 838097"/>
              <a:gd name="connsiteX736" fmla="*/ 620020 w 871816"/>
              <a:gd name="connsiteY736" fmla="*/ 58587 h 838097"/>
              <a:gd name="connsiteX737" fmla="*/ 619524 w 871816"/>
              <a:gd name="connsiteY737" fmla="*/ 59166 h 838097"/>
              <a:gd name="connsiteX738" fmla="*/ 619304 w 871816"/>
              <a:gd name="connsiteY738" fmla="*/ 59442 h 838097"/>
              <a:gd name="connsiteX739" fmla="*/ 619304 w 871816"/>
              <a:gd name="connsiteY739" fmla="*/ 60546 h 838097"/>
              <a:gd name="connsiteX740" fmla="*/ 618807 w 871816"/>
              <a:gd name="connsiteY740" fmla="*/ 60822 h 838097"/>
              <a:gd name="connsiteX741" fmla="*/ 618587 w 871816"/>
              <a:gd name="connsiteY741" fmla="*/ 61925 h 838097"/>
              <a:gd name="connsiteX742" fmla="*/ 619056 w 871816"/>
              <a:gd name="connsiteY742" fmla="*/ 62752 h 838097"/>
              <a:gd name="connsiteX743" fmla="*/ 619773 w 871816"/>
              <a:gd name="connsiteY743" fmla="*/ 63304 h 838097"/>
              <a:gd name="connsiteX744" fmla="*/ 619773 w 871816"/>
              <a:gd name="connsiteY744" fmla="*/ 64132 h 838097"/>
              <a:gd name="connsiteX745" fmla="*/ 619773 w 871816"/>
              <a:gd name="connsiteY745" fmla="*/ 64684 h 838097"/>
              <a:gd name="connsiteX746" fmla="*/ 620241 w 871816"/>
              <a:gd name="connsiteY746" fmla="*/ 65538 h 838097"/>
              <a:gd name="connsiteX747" fmla="*/ 620489 w 871816"/>
              <a:gd name="connsiteY747" fmla="*/ 65814 h 838097"/>
              <a:gd name="connsiteX748" fmla="*/ 621205 w 871816"/>
              <a:gd name="connsiteY748" fmla="*/ 66366 h 838097"/>
              <a:gd name="connsiteX749" fmla="*/ 621674 w 871816"/>
              <a:gd name="connsiteY749" fmla="*/ 67193 h 838097"/>
              <a:gd name="connsiteX750" fmla="*/ 622391 w 871816"/>
              <a:gd name="connsiteY750" fmla="*/ 68021 h 838097"/>
              <a:gd name="connsiteX751" fmla="*/ 623108 w 871816"/>
              <a:gd name="connsiteY751" fmla="*/ 68849 h 838097"/>
              <a:gd name="connsiteX752" fmla="*/ 623108 w 871816"/>
              <a:gd name="connsiteY752" fmla="*/ 70228 h 838097"/>
              <a:gd name="connsiteX753" fmla="*/ 622639 w 871816"/>
              <a:gd name="connsiteY753" fmla="*/ 71055 h 838097"/>
              <a:gd name="connsiteX754" fmla="*/ 622391 w 871816"/>
              <a:gd name="connsiteY754" fmla="*/ 72159 h 838097"/>
              <a:gd name="connsiteX755" fmla="*/ 622391 w 871816"/>
              <a:gd name="connsiteY755" fmla="*/ 72737 h 838097"/>
              <a:gd name="connsiteX756" fmla="*/ 622639 w 871816"/>
              <a:gd name="connsiteY756" fmla="*/ 73014 h 838097"/>
              <a:gd name="connsiteX757" fmla="*/ 622639 w 871816"/>
              <a:gd name="connsiteY757" fmla="*/ 73289 h 838097"/>
              <a:gd name="connsiteX758" fmla="*/ 622887 w 871816"/>
              <a:gd name="connsiteY758" fmla="*/ 74393 h 838097"/>
              <a:gd name="connsiteX759" fmla="*/ 622391 w 871816"/>
              <a:gd name="connsiteY759" fmla="*/ 75220 h 838097"/>
              <a:gd name="connsiteX760" fmla="*/ 622170 w 871816"/>
              <a:gd name="connsiteY760" fmla="*/ 75772 h 838097"/>
              <a:gd name="connsiteX761" fmla="*/ 622170 w 871816"/>
              <a:gd name="connsiteY761" fmla="*/ 76875 h 838097"/>
              <a:gd name="connsiteX762" fmla="*/ 622887 w 871816"/>
              <a:gd name="connsiteY762" fmla="*/ 80186 h 838097"/>
              <a:gd name="connsiteX763" fmla="*/ 623576 w 871816"/>
              <a:gd name="connsiteY763" fmla="*/ 81592 h 838097"/>
              <a:gd name="connsiteX764" fmla="*/ 624072 w 871816"/>
              <a:gd name="connsiteY764" fmla="*/ 82420 h 838097"/>
              <a:gd name="connsiteX765" fmla="*/ 624072 w 871816"/>
              <a:gd name="connsiteY765" fmla="*/ 82971 h 838097"/>
              <a:gd name="connsiteX766" fmla="*/ 624541 w 871816"/>
              <a:gd name="connsiteY766" fmla="*/ 83247 h 838097"/>
              <a:gd name="connsiteX767" fmla="*/ 624789 w 871816"/>
              <a:gd name="connsiteY767" fmla="*/ 83247 h 838097"/>
              <a:gd name="connsiteX768" fmla="*/ 625009 w 871816"/>
              <a:gd name="connsiteY768" fmla="*/ 83247 h 838097"/>
              <a:gd name="connsiteX769" fmla="*/ 625009 w 871816"/>
              <a:gd name="connsiteY769" fmla="*/ 83799 h 838097"/>
              <a:gd name="connsiteX770" fmla="*/ 625506 w 871816"/>
              <a:gd name="connsiteY770" fmla="*/ 84351 h 838097"/>
              <a:gd name="connsiteX771" fmla="*/ 626443 w 871816"/>
              <a:gd name="connsiteY771" fmla="*/ 85454 h 838097"/>
              <a:gd name="connsiteX772" fmla="*/ 626443 w 871816"/>
              <a:gd name="connsiteY772" fmla="*/ 85730 h 838097"/>
              <a:gd name="connsiteX773" fmla="*/ 626690 w 871816"/>
              <a:gd name="connsiteY773" fmla="*/ 85730 h 838097"/>
              <a:gd name="connsiteX774" fmla="*/ 627160 w 871816"/>
              <a:gd name="connsiteY774" fmla="*/ 85730 h 838097"/>
              <a:gd name="connsiteX775" fmla="*/ 627656 w 871816"/>
              <a:gd name="connsiteY775" fmla="*/ 85730 h 838097"/>
              <a:gd name="connsiteX776" fmla="*/ 628124 w 871816"/>
              <a:gd name="connsiteY776" fmla="*/ 85454 h 838097"/>
              <a:gd name="connsiteX777" fmla="*/ 629778 w 871816"/>
              <a:gd name="connsiteY777" fmla="*/ 85178 h 838097"/>
              <a:gd name="connsiteX778" fmla="*/ 632893 w 871816"/>
              <a:gd name="connsiteY778" fmla="*/ 84627 h 838097"/>
              <a:gd name="connsiteX779" fmla="*/ 634078 w 871816"/>
              <a:gd name="connsiteY779" fmla="*/ 84351 h 838097"/>
              <a:gd name="connsiteX780" fmla="*/ 634326 w 871816"/>
              <a:gd name="connsiteY780" fmla="*/ 84627 h 838097"/>
              <a:gd name="connsiteX781" fmla="*/ 634546 w 871816"/>
              <a:gd name="connsiteY781" fmla="*/ 84627 h 838097"/>
              <a:gd name="connsiteX782" fmla="*/ 634546 w 871816"/>
              <a:gd name="connsiteY782" fmla="*/ 84902 h 838097"/>
              <a:gd name="connsiteX783" fmla="*/ 634794 w 871816"/>
              <a:gd name="connsiteY783" fmla="*/ 84902 h 838097"/>
              <a:gd name="connsiteX784" fmla="*/ 635263 w 871816"/>
              <a:gd name="connsiteY784" fmla="*/ 85454 h 838097"/>
              <a:gd name="connsiteX785" fmla="*/ 636945 w 871816"/>
              <a:gd name="connsiteY785" fmla="*/ 85730 h 838097"/>
              <a:gd name="connsiteX786" fmla="*/ 638378 w 871816"/>
              <a:gd name="connsiteY786" fmla="*/ 85730 h 838097"/>
              <a:gd name="connsiteX787" fmla="*/ 639315 w 871816"/>
              <a:gd name="connsiteY787" fmla="*/ 85454 h 838097"/>
              <a:gd name="connsiteX788" fmla="*/ 640528 w 871816"/>
              <a:gd name="connsiteY788" fmla="*/ 85178 h 838097"/>
              <a:gd name="connsiteX789" fmla="*/ 640749 w 871816"/>
              <a:gd name="connsiteY789" fmla="*/ 85178 h 838097"/>
              <a:gd name="connsiteX790" fmla="*/ 641465 w 871816"/>
              <a:gd name="connsiteY790" fmla="*/ 84351 h 838097"/>
              <a:gd name="connsiteX791" fmla="*/ 641960 w 871816"/>
              <a:gd name="connsiteY791" fmla="*/ 83247 h 838097"/>
              <a:gd name="connsiteX792" fmla="*/ 641960 w 871816"/>
              <a:gd name="connsiteY792" fmla="*/ 82144 h 838097"/>
              <a:gd name="connsiteX793" fmla="*/ 641465 w 871816"/>
              <a:gd name="connsiteY793" fmla="*/ 80737 h 838097"/>
              <a:gd name="connsiteX794" fmla="*/ 641465 w 871816"/>
              <a:gd name="connsiteY794" fmla="*/ 79910 h 838097"/>
              <a:gd name="connsiteX795" fmla="*/ 641465 w 871816"/>
              <a:gd name="connsiteY795" fmla="*/ 79358 h 838097"/>
              <a:gd name="connsiteX796" fmla="*/ 641465 w 871816"/>
              <a:gd name="connsiteY796" fmla="*/ 78806 h 838097"/>
              <a:gd name="connsiteX797" fmla="*/ 641713 w 871816"/>
              <a:gd name="connsiteY797" fmla="*/ 78255 h 838097"/>
              <a:gd name="connsiteX798" fmla="*/ 642181 w 871816"/>
              <a:gd name="connsiteY798" fmla="*/ 77151 h 838097"/>
              <a:gd name="connsiteX799" fmla="*/ 642181 w 871816"/>
              <a:gd name="connsiteY799" fmla="*/ 76600 h 838097"/>
              <a:gd name="connsiteX800" fmla="*/ 641960 w 871816"/>
              <a:gd name="connsiteY800" fmla="*/ 75772 h 838097"/>
              <a:gd name="connsiteX801" fmla="*/ 641960 w 871816"/>
              <a:gd name="connsiteY801" fmla="*/ 75220 h 838097"/>
              <a:gd name="connsiteX802" fmla="*/ 642677 w 871816"/>
              <a:gd name="connsiteY802" fmla="*/ 74393 h 838097"/>
              <a:gd name="connsiteX803" fmla="*/ 642898 w 871816"/>
              <a:gd name="connsiteY803" fmla="*/ 73841 h 838097"/>
              <a:gd name="connsiteX804" fmla="*/ 643147 w 871816"/>
              <a:gd name="connsiteY804" fmla="*/ 72435 h 838097"/>
              <a:gd name="connsiteX805" fmla="*/ 643394 w 871816"/>
              <a:gd name="connsiteY805" fmla="*/ 71331 h 838097"/>
              <a:gd name="connsiteX806" fmla="*/ 644111 w 871816"/>
              <a:gd name="connsiteY806" fmla="*/ 70228 h 838097"/>
              <a:gd name="connsiteX807" fmla="*/ 644331 w 871816"/>
              <a:gd name="connsiteY807" fmla="*/ 69676 h 838097"/>
              <a:gd name="connsiteX808" fmla="*/ 644111 w 871816"/>
              <a:gd name="connsiteY808" fmla="*/ 68573 h 838097"/>
              <a:gd name="connsiteX809" fmla="*/ 644111 w 871816"/>
              <a:gd name="connsiteY809" fmla="*/ 68021 h 838097"/>
              <a:gd name="connsiteX810" fmla="*/ 644331 w 871816"/>
              <a:gd name="connsiteY810" fmla="*/ 67469 h 838097"/>
              <a:gd name="connsiteX811" fmla="*/ 644580 w 871816"/>
              <a:gd name="connsiteY811" fmla="*/ 65235 h 838097"/>
              <a:gd name="connsiteX812" fmla="*/ 644331 w 871816"/>
              <a:gd name="connsiteY812" fmla="*/ 64408 h 838097"/>
              <a:gd name="connsiteX813" fmla="*/ 644111 w 871816"/>
              <a:gd name="connsiteY813" fmla="*/ 64132 h 838097"/>
              <a:gd name="connsiteX814" fmla="*/ 644111 w 871816"/>
              <a:gd name="connsiteY814" fmla="*/ 63856 h 838097"/>
              <a:gd name="connsiteX815" fmla="*/ 644111 w 871816"/>
              <a:gd name="connsiteY815" fmla="*/ 63580 h 838097"/>
              <a:gd name="connsiteX816" fmla="*/ 644111 w 871816"/>
              <a:gd name="connsiteY816" fmla="*/ 62752 h 838097"/>
              <a:gd name="connsiteX817" fmla="*/ 644580 w 871816"/>
              <a:gd name="connsiteY817" fmla="*/ 60270 h 838097"/>
              <a:gd name="connsiteX818" fmla="*/ 645517 w 871816"/>
              <a:gd name="connsiteY818" fmla="*/ 58587 h 838097"/>
              <a:gd name="connsiteX819" fmla="*/ 645297 w 871816"/>
              <a:gd name="connsiteY819" fmla="*/ 56657 h 838097"/>
              <a:gd name="connsiteX820" fmla="*/ 644800 w 871816"/>
              <a:gd name="connsiteY820" fmla="*/ 54450 h 838097"/>
              <a:gd name="connsiteX821" fmla="*/ 644331 w 871816"/>
              <a:gd name="connsiteY821" fmla="*/ 53319 h 838097"/>
              <a:gd name="connsiteX822" fmla="*/ 643864 w 871816"/>
              <a:gd name="connsiteY822" fmla="*/ 53044 h 838097"/>
              <a:gd name="connsiteX823" fmla="*/ 643147 w 871816"/>
              <a:gd name="connsiteY823" fmla="*/ 52767 h 838097"/>
              <a:gd name="connsiteX824" fmla="*/ 643147 w 871816"/>
              <a:gd name="connsiteY824" fmla="*/ 51940 h 838097"/>
              <a:gd name="connsiteX825" fmla="*/ 642898 w 871816"/>
              <a:gd name="connsiteY825" fmla="*/ 50837 h 838097"/>
              <a:gd name="connsiteX826" fmla="*/ 642181 w 871816"/>
              <a:gd name="connsiteY826" fmla="*/ 49733 h 838097"/>
              <a:gd name="connsiteX827" fmla="*/ 641960 w 871816"/>
              <a:gd name="connsiteY827" fmla="*/ 49181 h 838097"/>
              <a:gd name="connsiteX828" fmla="*/ 641713 w 871816"/>
              <a:gd name="connsiteY828" fmla="*/ 48630 h 838097"/>
              <a:gd name="connsiteX829" fmla="*/ 641713 w 871816"/>
              <a:gd name="connsiteY829" fmla="*/ 48051 h 838097"/>
              <a:gd name="connsiteX830" fmla="*/ 641713 w 871816"/>
              <a:gd name="connsiteY830" fmla="*/ 47775 h 838097"/>
              <a:gd name="connsiteX831" fmla="*/ 641245 w 871816"/>
              <a:gd name="connsiteY831" fmla="*/ 46947 h 838097"/>
              <a:gd name="connsiteX832" fmla="*/ 640996 w 871816"/>
              <a:gd name="connsiteY832" fmla="*/ 46672 h 838097"/>
              <a:gd name="connsiteX833" fmla="*/ 640528 w 871816"/>
              <a:gd name="connsiteY833" fmla="*/ 46120 h 838097"/>
              <a:gd name="connsiteX834" fmla="*/ 640528 w 871816"/>
              <a:gd name="connsiteY834" fmla="*/ 45568 h 838097"/>
              <a:gd name="connsiteX835" fmla="*/ 640749 w 871816"/>
              <a:gd name="connsiteY835" fmla="*/ 45292 h 838097"/>
              <a:gd name="connsiteX836" fmla="*/ 640749 w 871816"/>
              <a:gd name="connsiteY836" fmla="*/ 44741 h 838097"/>
              <a:gd name="connsiteX837" fmla="*/ 640528 w 871816"/>
              <a:gd name="connsiteY837" fmla="*/ 44465 h 838097"/>
              <a:gd name="connsiteX838" fmla="*/ 640280 w 871816"/>
              <a:gd name="connsiteY838" fmla="*/ 43334 h 838097"/>
              <a:gd name="connsiteX839" fmla="*/ 641465 w 871816"/>
              <a:gd name="connsiteY839" fmla="*/ 41403 h 838097"/>
              <a:gd name="connsiteX840" fmla="*/ 641960 w 871816"/>
              <a:gd name="connsiteY840" fmla="*/ 39472 h 838097"/>
              <a:gd name="connsiteX841" fmla="*/ 641960 w 871816"/>
              <a:gd name="connsiteY841" fmla="*/ 37790 h 838097"/>
              <a:gd name="connsiteX842" fmla="*/ 641713 w 871816"/>
              <a:gd name="connsiteY842" fmla="*/ 37238 h 838097"/>
              <a:gd name="connsiteX843" fmla="*/ 641465 w 871816"/>
              <a:gd name="connsiteY843" fmla="*/ 36962 h 838097"/>
              <a:gd name="connsiteX844" fmla="*/ 641245 w 871816"/>
              <a:gd name="connsiteY844" fmla="*/ 36411 h 838097"/>
              <a:gd name="connsiteX845" fmla="*/ 641465 w 871816"/>
              <a:gd name="connsiteY845" fmla="*/ 35583 h 838097"/>
              <a:gd name="connsiteX846" fmla="*/ 641465 w 871816"/>
              <a:gd name="connsiteY846" fmla="*/ 35307 h 838097"/>
              <a:gd name="connsiteX847" fmla="*/ 641713 w 871816"/>
              <a:gd name="connsiteY847" fmla="*/ 33901 h 838097"/>
              <a:gd name="connsiteX848" fmla="*/ 641713 w 871816"/>
              <a:gd name="connsiteY848" fmla="*/ 33625 h 838097"/>
              <a:gd name="connsiteX849" fmla="*/ 641960 w 871816"/>
              <a:gd name="connsiteY849" fmla="*/ 33349 h 838097"/>
              <a:gd name="connsiteX850" fmla="*/ 642430 w 871816"/>
              <a:gd name="connsiteY850" fmla="*/ 33625 h 838097"/>
              <a:gd name="connsiteX851" fmla="*/ 642898 w 871816"/>
              <a:gd name="connsiteY851" fmla="*/ 33349 h 838097"/>
              <a:gd name="connsiteX852" fmla="*/ 644111 w 871816"/>
              <a:gd name="connsiteY852" fmla="*/ 32797 h 838097"/>
              <a:gd name="connsiteX853" fmla="*/ 644800 w 871816"/>
              <a:gd name="connsiteY853" fmla="*/ 31970 h 838097"/>
              <a:gd name="connsiteX854" fmla="*/ 644111 w 871816"/>
              <a:gd name="connsiteY854" fmla="*/ 30011 h 838097"/>
              <a:gd name="connsiteX855" fmla="*/ 643394 w 871816"/>
              <a:gd name="connsiteY855" fmla="*/ 29183 h 838097"/>
              <a:gd name="connsiteX856" fmla="*/ 643394 w 871816"/>
              <a:gd name="connsiteY856" fmla="*/ 28631 h 838097"/>
              <a:gd name="connsiteX857" fmla="*/ 643615 w 871816"/>
              <a:gd name="connsiteY857" fmla="*/ 28631 h 838097"/>
              <a:gd name="connsiteX858" fmla="*/ 644331 w 871816"/>
              <a:gd name="connsiteY858" fmla="*/ 28081 h 838097"/>
              <a:gd name="connsiteX859" fmla="*/ 645297 w 871816"/>
              <a:gd name="connsiteY859" fmla="*/ 27805 h 838097"/>
              <a:gd name="connsiteX860" fmla="*/ 645517 w 871816"/>
              <a:gd name="connsiteY860" fmla="*/ 28081 h 838097"/>
              <a:gd name="connsiteX861" fmla="*/ 646729 w 871816"/>
              <a:gd name="connsiteY861" fmla="*/ 28907 h 838097"/>
              <a:gd name="connsiteX862" fmla="*/ 647199 w 871816"/>
              <a:gd name="connsiteY862" fmla="*/ 29459 h 838097"/>
              <a:gd name="connsiteX863" fmla="*/ 647446 w 871816"/>
              <a:gd name="connsiteY863" fmla="*/ 29459 h 838097"/>
              <a:gd name="connsiteX864" fmla="*/ 648383 w 871816"/>
              <a:gd name="connsiteY864" fmla="*/ 30011 h 838097"/>
              <a:gd name="connsiteX865" fmla="*/ 648632 w 871816"/>
              <a:gd name="connsiteY865" fmla="*/ 30011 h 838097"/>
              <a:gd name="connsiteX866" fmla="*/ 649100 w 871816"/>
              <a:gd name="connsiteY866" fmla="*/ 29735 h 838097"/>
              <a:gd name="connsiteX867" fmla="*/ 649569 w 871816"/>
              <a:gd name="connsiteY867" fmla="*/ 28907 h 838097"/>
              <a:gd name="connsiteX868" fmla="*/ 649817 w 871816"/>
              <a:gd name="connsiteY868" fmla="*/ 28081 h 838097"/>
              <a:gd name="connsiteX869" fmla="*/ 650066 w 871816"/>
              <a:gd name="connsiteY869" fmla="*/ 27805 h 838097"/>
              <a:gd name="connsiteX870" fmla="*/ 650534 w 871816"/>
              <a:gd name="connsiteY870" fmla="*/ 27529 h 838097"/>
              <a:gd name="connsiteX871" fmla="*/ 650534 w 871816"/>
              <a:gd name="connsiteY871" fmla="*/ 26977 h 838097"/>
              <a:gd name="connsiteX872" fmla="*/ 650534 w 871816"/>
              <a:gd name="connsiteY872" fmla="*/ 25846 h 838097"/>
              <a:gd name="connsiteX873" fmla="*/ 650534 w 871816"/>
              <a:gd name="connsiteY873" fmla="*/ 25018 h 838097"/>
              <a:gd name="connsiteX874" fmla="*/ 650534 w 871816"/>
              <a:gd name="connsiteY874" fmla="*/ 24466 h 838097"/>
              <a:gd name="connsiteX875" fmla="*/ 650781 w 871816"/>
              <a:gd name="connsiteY875" fmla="*/ 24191 h 838097"/>
              <a:gd name="connsiteX876" fmla="*/ 651967 w 871816"/>
              <a:gd name="connsiteY876" fmla="*/ 23363 h 838097"/>
              <a:gd name="connsiteX877" fmla="*/ 652684 w 871816"/>
              <a:gd name="connsiteY877" fmla="*/ 23363 h 838097"/>
              <a:gd name="connsiteX878" fmla="*/ 653401 w 871816"/>
              <a:gd name="connsiteY878" fmla="*/ 23363 h 838097"/>
              <a:gd name="connsiteX879" fmla="*/ 653648 w 871816"/>
              <a:gd name="connsiteY879" fmla="*/ 23915 h 838097"/>
              <a:gd name="connsiteX880" fmla="*/ 653869 w 871816"/>
              <a:gd name="connsiteY880" fmla="*/ 24191 h 838097"/>
              <a:gd name="connsiteX881" fmla="*/ 654833 w 871816"/>
              <a:gd name="connsiteY881" fmla="*/ 24466 h 838097"/>
              <a:gd name="connsiteX882" fmla="*/ 656487 w 871816"/>
              <a:gd name="connsiteY882" fmla="*/ 24743 h 838097"/>
              <a:gd name="connsiteX883" fmla="*/ 656983 w 871816"/>
              <a:gd name="connsiteY883" fmla="*/ 24743 h 838097"/>
              <a:gd name="connsiteX884" fmla="*/ 657204 w 871816"/>
              <a:gd name="connsiteY884" fmla="*/ 24466 h 838097"/>
              <a:gd name="connsiteX885" fmla="*/ 657204 w 871816"/>
              <a:gd name="connsiteY885" fmla="*/ 24191 h 838097"/>
              <a:gd name="connsiteX886" fmla="*/ 656983 w 871816"/>
              <a:gd name="connsiteY886" fmla="*/ 23915 h 838097"/>
              <a:gd name="connsiteX887" fmla="*/ 656736 w 871816"/>
              <a:gd name="connsiteY887" fmla="*/ 23639 h 838097"/>
              <a:gd name="connsiteX888" fmla="*/ 656983 w 871816"/>
              <a:gd name="connsiteY888" fmla="*/ 23087 h 838097"/>
              <a:gd name="connsiteX889" fmla="*/ 657452 w 871816"/>
              <a:gd name="connsiteY889" fmla="*/ 22811 h 838097"/>
              <a:gd name="connsiteX890" fmla="*/ 658169 w 871816"/>
              <a:gd name="connsiteY890" fmla="*/ 23639 h 838097"/>
              <a:gd name="connsiteX891" fmla="*/ 658417 w 871816"/>
              <a:gd name="connsiteY891" fmla="*/ 23639 h 838097"/>
              <a:gd name="connsiteX892" fmla="*/ 658637 w 871816"/>
              <a:gd name="connsiteY892" fmla="*/ 23915 h 838097"/>
              <a:gd name="connsiteX893" fmla="*/ 658637 w 871816"/>
              <a:gd name="connsiteY893" fmla="*/ 24743 h 838097"/>
              <a:gd name="connsiteX894" fmla="*/ 659602 w 871816"/>
              <a:gd name="connsiteY894" fmla="*/ 26122 h 838097"/>
              <a:gd name="connsiteX895" fmla="*/ 659822 w 871816"/>
              <a:gd name="connsiteY895" fmla="*/ 26702 h 838097"/>
              <a:gd name="connsiteX896" fmla="*/ 660319 w 871816"/>
              <a:gd name="connsiteY896" fmla="*/ 26977 h 838097"/>
              <a:gd name="connsiteX897" fmla="*/ 661035 w 871816"/>
              <a:gd name="connsiteY897" fmla="*/ 27253 h 838097"/>
              <a:gd name="connsiteX898" fmla="*/ 661255 w 871816"/>
              <a:gd name="connsiteY898" fmla="*/ 27805 h 838097"/>
              <a:gd name="connsiteX899" fmla="*/ 663186 w 871816"/>
              <a:gd name="connsiteY899" fmla="*/ 27805 h 838097"/>
              <a:gd name="connsiteX900" fmla="*/ 663654 w 871816"/>
              <a:gd name="connsiteY900" fmla="*/ 28081 h 838097"/>
              <a:gd name="connsiteX901" fmla="*/ 664370 w 871816"/>
              <a:gd name="connsiteY901" fmla="*/ 28081 h 838097"/>
              <a:gd name="connsiteX902" fmla="*/ 664370 w 871816"/>
              <a:gd name="connsiteY902" fmla="*/ 28357 h 838097"/>
              <a:gd name="connsiteX903" fmla="*/ 664619 w 871816"/>
              <a:gd name="connsiteY903" fmla="*/ 28357 h 838097"/>
              <a:gd name="connsiteX904" fmla="*/ 664619 w 871816"/>
              <a:gd name="connsiteY904" fmla="*/ 28631 h 838097"/>
              <a:gd name="connsiteX905" fmla="*/ 666024 w 871816"/>
              <a:gd name="connsiteY905" fmla="*/ 28357 h 838097"/>
              <a:gd name="connsiteX906" fmla="*/ 668174 w 871816"/>
              <a:gd name="connsiteY906" fmla="*/ 28357 h 838097"/>
              <a:gd name="connsiteX907" fmla="*/ 668422 w 871816"/>
              <a:gd name="connsiteY907" fmla="*/ 28357 h 838097"/>
              <a:gd name="connsiteX908" fmla="*/ 668891 w 871816"/>
              <a:gd name="connsiteY908" fmla="*/ 28631 h 838097"/>
              <a:gd name="connsiteX909" fmla="*/ 669388 w 871816"/>
              <a:gd name="connsiteY909" fmla="*/ 29183 h 838097"/>
              <a:gd name="connsiteX910" fmla="*/ 669608 w 871816"/>
              <a:gd name="connsiteY910" fmla="*/ 28907 h 838097"/>
              <a:gd name="connsiteX911" fmla="*/ 669856 w 871816"/>
              <a:gd name="connsiteY911" fmla="*/ 28907 h 838097"/>
              <a:gd name="connsiteX912" fmla="*/ 670076 w 871816"/>
              <a:gd name="connsiteY912" fmla="*/ 29183 h 838097"/>
              <a:gd name="connsiteX913" fmla="*/ 670325 w 871816"/>
              <a:gd name="connsiteY913" fmla="*/ 29735 h 838097"/>
              <a:gd name="connsiteX914" fmla="*/ 671040 w 871816"/>
              <a:gd name="connsiteY914" fmla="*/ 30591 h 838097"/>
              <a:gd name="connsiteX915" fmla="*/ 670572 w 871816"/>
              <a:gd name="connsiteY915" fmla="*/ 30866 h 838097"/>
              <a:gd name="connsiteX916" fmla="*/ 671040 w 871816"/>
              <a:gd name="connsiteY916" fmla="*/ 31418 h 838097"/>
              <a:gd name="connsiteX917" fmla="*/ 671040 w 871816"/>
              <a:gd name="connsiteY917" fmla="*/ 31970 h 838097"/>
              <a:gd name="connsiteX918" fmla="*/ 671289 w 871816"/>
              <a:gd name="connsiteY918" fmla="*/ 31970 h 838097"/>
              <a:gd name="connsiteX919" fmla="*/ 672474 w 871816"/>
              <a:gd name="connsiteY919" fmla="*/ 31694 h 838097"/>
              <a:gd name="connsiteX920" fmla="*/ 672226 w 871816"/>
              <a:gd name="connsiteY920" fmla="*/ 31418 h 838097"/>
              <a:gd name="connsiteX921" fmla="*/ 672226 w 871816"/>
              <a:gd name="connsiteY921" fmla="*/ 31142 h 838097"/>
              <a:gd name="connsiteX922" fmla="*/ 672474 w 871816"/>
              <a:gd name="connsiteY922" fmla="*/ 30591 h 838097"/>
              <a:gd name="connsiteX923" fmla="*/ 672474 w 871816"/>
              <a:gd name="connsiteY923" fmla="*/ 30287 h 838097"/>
              <a:gd name="connsiteX924" fmla="*/ 672943 w 871816"/>
              <a:gd name="connsiteY924" fmla="*/ 30011 h 838097"/>
              <a:gd name="connsiteX925" fmla="*/ 673440 w 871816"/>
              <a:gd name="connsiteY925" fmla="*/ 30011 h 838097"/>
              <a:gd name="connsiteX926" fmla="*/ 673660 w 871816"/>
              <a:gd name="connsiteY926" fmla="*/ 30287 h 838097"/>
              <a:gd name="connsiteX927" fmla="*/ 673660 w 871816"/>
              <a:gd name="connsiteY927" fmla="*/ 30866 h 838097"/>
              <a:gd name="connsiteX928" fmla="*/ 673907 w 871816"/>
              <a:gd name="connsiteY928" fmla="*/ 30866 h 838097"/>
              <a:gd name="connsiteX929" fmla="*/ 674376 w 871816"/>
              <a:gd name="connsiteY929" fmla="*/ 31142 h 838097"/>
              <a:gd name="connsiteX930" fmla="*/ 674624 w 871816"/>
              <a:gd name="connsiteY930" fmla="*/ 31418 h 838097"/>
              <a:gd name="connsiteX931" fmla="*/ 675092 w 871816"/>
              <a:gd name="connsiteY931" fmla="*/ 31418 h 838097"/>
              <a:gd name="connsiteX932" fmla="*/ 675562 w 871816"/>
              <a:gd name="connsiteY932" fmla="*/ 31418 h 838097"/>
              <a:gd name="connsiteX933" fmla="*/ 675809 w 871816"/>
              <a:gd name="connsiteY933" fmla="*/ 31694 h 838097"/>
              <a:gd name="connsiteX934" fmla="*/ 675809 w 871816"/>
              <a:gd name="connsiteY934" fmla="*/ 31970 h 838097"/>
              <a:gd name="connsiteX935" fmla="*/ 675809 w 871816"/>
              <a:gd name="connsiteY935" fmla="*/ 32246 h 838097"/>
              <a:gd name="connsiteX936" fmla="*/ 675809 w 871816"/>
              <a:gd name="connsiteY936" fmla="*/ 32522 h 838097"/>
              <a:gd name="connsiteX937" fmla="*/ 676526 w 871816"/>
              <a:gd name="connsiteY937" fmla="*/ 32797 h 838097"/>
              <a:gd name="connsiteX938" fmla="*/ 676775 w 871816"/>
              <a:gd name="connsiteY938" fmla="*/ 33073 h 838097"/>
              <a:gd name="connsiteX939" fmla="*/ 676775 w 871816"/>
              <a:gd name="connsiteY939" fmla="*/ 33349 h 838097"/>
              <a:gd name="connsiteX940" fmla="*/ 676775 w 871816"/>
              <a:gd name="connsiteY940" fmla="*/ 33625 h 838097"/>
              <a:gd name="connsiteX941" fmla="*/ 677491 w 871816"/>
              <a:gd name="connsiteY941" fmla="*/ 33901 h 838097"/>
              <a:gd name="connsiteX942" fmla="*/ 678208 w 871816"/>
              <a:gd name="connsiteY942" fmla="*/ 34177 h 838097"/>
              <a:gd name="connsiteX943" fmla="*/ 679144 w 871816"/>
              <a:gd name="connsiteY943" fmla="*/ 34177 h 838097"/>
              <a:gd name="connsiteX944" fmla="*/ 681294 w 871816"/>
              <a:gd name="connsiteY944" fmla="*/ 33901 h 838097"/>
              <a:gd name="connsiteX945" fmla="*/ 681543 w 871816"/>
              <a:gd name="connsiteY945" fmla="*/ 34451 h 838097"/>
              <a:gd name="connsiteX946" fmla="*/ 681764 w 871816"/>
              <a:gd name="connsiteY946" fmla="*/ 34756 h 838097"/>
              <a:gd name="connsiteX947" fmla="*/ 682011 w 871816"/>
              <a:gd name="connsiteY947" fmla="*/ 34756 h 838097"/>
              <a:gd name="connsiteX948" fmla="*/ 683692 w 871816"/>
              <a:gd name="connsiteY948" fmla="*/ 35031 h 838097"/>
              <a:gd name="connsiteX949" fmla="*/ 683913 w 871816"/>
              <a:gd name="connsiteY949" fmla="*/ 35031 h 838097"/>
              <a:gd name="connsiteX950" fmla="*/ 684161 w 871816"/>
              <a:gd name="connsiteY950" fmla="*/ 34756 h 838097"/>
              <a:gd name="connsiteX951" fmla="*/ 684161 w 871816"/>
              <a:gd name="connsiteY951" fmla="*/ 34177 h 838097"/>
              <a:gd name="connsiteX952" fmla="*/ 683692 w 871816"/>
              <a:gd name="connsiteY952" fmla="*/ 33901 h 838097"/>
              <a:gd name="connsiteX953" fmla="*/ 682977 w 871816"/>
              <a:gd name="connsiteY953" fmla="*/ 34177 h 838097"/>
              <a:gd name="connsiteX954" fmla="*/ 682481 w 871816"/>
              <a:gd name="connsiteY954" fmla="*/ 33901 h 838097"/>
              <a:gd name="connsiteX955" fmla="*/ 682977 w 871816"/>
              <a:gd name="connsiteY955" fmla="*/ 33349 h 838097"/>
              <a:gd name="connsiteX956" fmla="*/ 683913 w 871816"/>
              <a:gd name="connsiteY956" fmla="*/ 33349 h 838097"/>
              <a:gd name="connsiteX957" fmla="*/ 684878 w 871816"/>
              <a:gd name="connsiteY957" fmla="*/ 33073 h 838097"/>
              <a:gd name="connsiteX958" fmla="*/ 685126 w 871816"/>
              <a:gd name="connsiteY958" fmla="*/ 33625 h 838097"/>
              <a:gd name="connsiteX959" fmla="*/ 684878 w 871816"/>
              <a:gd name="connsiteY959" fmla="*/ 34177 h 838097"/>
              <a:gd name="connsiteX960" fmla="*/ 684878 w 871816"/>
              <a:gd name="connsiteY960" fmla="*/ 34451 h 838097"/>
              <a:gd name="connsiteX961" fmla="*/ 685126 w 871816"/>
              <a:gd name="connsiteY961" fmla="*/ 34756 h 838097"/>
              <a:gd name="connsiteX962" fmla="*/ 685816 w 871816"/>
              <a:gd name="connsiteY962" fmla="*/ 34451 h 838097"/>
              <a:gd name="connsiteX963" fmla="*/ 686063 w 871816"/>
              <a:gd name="connsiteY963" fmla="*/ 34756 h 838097"/>
              <a:gd name="connsiteX964" fmla="*/ 686063 w 871816"/>
              <a:gd name="connsiteY964" fmla="*/ 35031 h 838097"/>
              <a:gd name="connsiteX965" fmla="*/ 686063 w 871816"/>
              <a:gd name="connsiteY965" fmla="*/ 35583 h 838097"/>
              <a:gd name="connsiteX966" fmla="*/ 686063 w 871816"/>
              <a:gd name="connsiteY966" fmla="*/ 35859 h 838097"/>
              <a:gd name="connsiteX967" fmla="*/ 686312 w 871816"/>
              <a:gd name="connsiteY967" fmla="*/ 36411 h 838097"/>
              <a:gd name="connsiteX968" fmla="*/ 686780 w 871816"/>
              <a:gd name="connsiteY968" fmla="*/ 36687 h 838097"/>
              <a:gd name="connsiteX969" fmla="*/ 687248 w 871816"/>
              <a:gd name="connsiteY969" fmla="*/ 36411 h 838097"/>
              <a:gd name="connsiteX970" fmla="*/ 687744 w 871816"/>
              <a:gd name="connsiteY970" fmla="*/ 35859 h 838097"/>
              <a:gd name="connsiteX971" fmla="*/ 687965 w 871816"/>
              <a:gd name="connsiteY971" fmla="*/ 35859 h 838097"/>
              <a:gd name="connsiteX972" fmla="*/ 688213 w 871816"/>
              <a:gd name="connsiteY972" fmla="*/ 36411 h 838097"/>
              <a:gd name="connsiteX973" fmla="*/ 688461 w 871816"/>
              <a:gd name="connsiteY973" fmla="*/ 36411 h 838097"/>
              <a:gd name="connsiteX974" fmla="*/ 688682 w 871816"/>
              <a:gd name="connsiteY974" fmla="*/ 36135 h 838097"/>
              <a:gd name="connsiteX975" fmla="*/ 688682 w 871816"/>
              <a:gd name="connsiteY975" fmla="*/ 35583 h 838097"/>
              <a:gd name="connsiteX976" fmla="*/ 689178 w 871816"/>
              <a:gd name="connsiteY976" fmla="*/ 35307 h 838097"/>
              <a:gd name="connsiteX977" fmla="*/ 689647 w 871816"/>
              <a:gd name="connsiteY977" fmla="*/ 36135 h 838097"/>
              <a:gd name="connsiteX978" fmla="*/ 689647 w 871816"/>
              <a:gd name="connsiteY978" fmla="*/ 36411 h 838097"/>
              <a:gd name="connsiteX979" fmla="*/ 689399 w 871816"/>
              <a:gd name="connsiteY979" fmla="*/ 36962 h 838097"/>
              <a:gd name="connsiteX980" fmla="*/ 689647 w 871816"/>
              <a:gd name="connsiteY980" fmla="*/ 37238 h 838097"/>
              <a:gd name="connsiteX981" fmla="*/ 690363 w 871816"/>
              <a:gd name="connsiteY981" fmla="*/ 37238 h 838097"/>
              <a:gd name="connsiteX982" fmla="*/ 690584 w 871816"/>
              <a:gd name="connsiteY982" fmla="*/ 37514 h 838097"/>
              <a:gd name="connsiteX983" fmla="*/ 690831 w 871816"/>
              <a:gd name="connsiteY983" fmla="*/ 38066 h 838097"/>
              <a:gd name="connsiteX984" fmla="*/ 691080 w 871816"/>
              <a:gd name="connsiteY984" fmla="*/ 38066 h 838097"/>
              <a:gd name="connsiteX985" fmla="*/ 691301 w 871816"/>
              <a:gd name="connsiteY985" fmla="*/ 37514 h 838097"/>
              <a:gd name="connsiteX986" fmla="*/ 691301 w 871816"/>
              <a:gd name="connsiteY986" fmla="*/ 36687 h 838097"/>
              <a:gd name="connsiteX987" fmla="*/ 691548 w 871816"/>
              <a:gd name="connsiteY987" fmla="*/ 36411 h 838097"/>
              <a:gd name="connsiteX988" fmla="*/ 692017 w 871816"/>
              <a:gd name="connsiteY988" fmla="*/ 36411 h 838097"/>
              <a:gd name="connsiteX989" fmla="*/ 692513 w 871816"/>
              <a:gd name="connsiteY989" fmla="*/ 36687 h 838097"/>
              <a:gd name="connsiteX990" fmla="*/ 692513 w 871816"/>
              <a:gd name="connsiteY990" fmla="*/ 36962 h 838097"/>
              <a:gd name="connsiteX991" fmla="*/ 692265 w 871816"/>
              <a:gd name="connsiteY991" fmla="*/ 37790 h 838097"/>
              <a:gd name="connsiteX992" fmla="*/ 692734 w 871816"/>
              <a:gd name="connsiteY992" fmla="*/ 37790 h 838097"/>
              <a:gd name="connsiteX993" fmla="*/ 693230 w 871816"/>
              <a:gd name="connsiteY993" fmla="*/ 37238 h 838097"/>
              <a:gd name="connsiteX994" fmla="*/ 693450 w 871816"/>
              <a:gd name="connsiteY994" fmla="*/ 37238 h 838097"/>
              <a:gd name="connsiteX995" fmla="*/ 694884 w 871816"/>
              <a:gd name="connsiteY995" fmla="*/ 37238 h 838097"/>
              <a:gd name="connsiteX996" fmla="*/ 695132 w 871816"/>
              <a:gd name="connsiteY996" fmla="*/ 37238 h 838097"/>
              <a:gd name="connsiteX997" fmla="*/ 695380 w 871816"/>
              <a:gd name="connsiteY997" fmla="*/ 37514 h 838097"/>
              <a:gd name="connsiteX998" fmla="*/ 695601 w 871816"/>
              <a:gd name="connsiteY998" fmla="*/ 37790 h 838097"/>
              <a:gd name="connsiteX999" fmla="*/ 695848 w 871816"/>
              <a:gd name="connsiteY999" fmla="*/ 37790 h 838097"/>
              <a:gd name="connsiteX1000" fmla="*/ 696069 w 871816"/>
              <a:gd name="connsiteY1000" fmla="*/ 37790 h 838097"/>
              <a:gd name="connsiteX1001" fmla="*/ 696317 w 871816"/>
              <a:gd name="connsiteY1001" fmla="*/ 38342 h 838097"/>
              <a:gd name="connsiteX1002" fmla="*/ 696565 w 871816"/>
              <a:gd name="connsiteY1002" fmla="*/ 38617 h 838097"/>
              <a:gd name="connsiteX1003" fmla="*/ 697034 w 871816"/>
              <a:gd name="connsiteY1003" fmla="*/ 38342 h 838097"/>
              <a:gd name="connsiteX1004" fmla="*/ 697502 w 871816"/>
              <a:gd name="connsiteY1004" fmla="*/ 38066 h 838097"/>
              <a:gd name="connsiteX1005" fmla="*/ 697750 w 871816"/>
              <a:gd name="connsiteY1005" fmla="*/ 37790 h 838097"/>
              <a:gd name="connsiteX1006" fmla="*/ 697998 w 871816"/>
              <a:gd name="connsiteY1006" fmla="*/ 37790 h 838097"/>
              <a:gd name="connsiteX1007" fmla="*/ 698219 w 871816"/>
              <a:gd name="connsiteY1007" fmla="*/ 38066 h 838097"/>
              <a:gd name="connsiteX1008" fmla="*/ 698467 w 871816"/>
              <a:gd name="connsiteY1008" fmla="*/ 38342 h 838097"/>
              <a:gd name="connsiteX1009" fmla="*/ 698715 w 871816"/>
              <a:gd name="connsiteY1009" fmla="*/ 38921 h 838097"/>
              <a:gd name="connsiteX1010" fmla="*/ 699184 w 871816"/>
              <a:gd name="connsiteY1010" fmla="*/ 39196 h 838097"/>
              <a:gd name="connsiteX1011" fmla="*/ 699432 w 871816"/>
              <a:gd name="connsiteY1011" fmla="*/ 38921 h 838097"/>
              <a:gd name="connsiteX1012" fmla="*/ 699652 w 871816"/>
              <a:gd name="connsiteY1012" fmla="*/ 38617 h 838097"/>
              <a:gd name="connsiteX1013" fmla="*/ 699652 w 871816"/>
              <a:gd name="connsiteY1013" fmla="*/ 38342 h 838097"/>
              <a:gd name="connsiteX1014" fmla="*/ 699652 w 871816"/>
              <a:gd name="connsiteY1014" fmla="*/ 37790 h 838097"/>
              <a:gd name="connsiteX1015" fmla="*/ 699652 w 871816"/>
              <a:gd name="connsiteY1015" fmla="*/ 37514 h 838097"/>
              <a:gd name="connsiteX1016" fmla="*/ 699652 w 871816"/>
              <a:gd name="connsiteY1016" fmla="*/ 37238 h 838097"/>
              <a:gd name="connsiteX1017" fmla="*/ 699900 w 871816"/>
              <a:gd name="connsiteY1017" fmla="*/ 36962 h 838097"/>
              <a:gd name="connsiteX1018" fmla="*/ 700616 w 871816"/>
              <a:gd name="connsiteY1018" fmla="*/ 37238 h 838097"/>
              <a:gd name="connsiteX1019" fmla="*/ 701086 w 871816"/>
              <a:gd name="connsiteY1019" fmla="*/ 37238 h 838097"/>
              <a:gd name="connsiteX1020" fmla="*/ 701554 w 871816"/>
              <a:gd name="connsiteY1020" fmla="*/ 37238 h 838097"/>
              <a:gd name="connsiteX1021" fmla="*/ 702767 w 871816"/>
              <a:gd name="connsiteY1021" fmla="*/ 37238 h 838097"/>
              <a:gd name="connsiteX1022" fmla="*/ 704668 w 871816"/>
              <a:gd name="connsiteY1022" fmla="*/ 36687 h 838097"/>
              <a:gd name="connsiteX1023" fmla="*/ 704917 w 871816"/>
              <a:gd name="connsiteY1023" fmla="*/ 36687 h 838097"/>
              <a:gd name="connsiteX1024" fmla="*/ 705385 w 871816"/>
              <a:gd name="connsiteY1024" fmla="*/ 36962 h 838097"/>
              <a:gd name="connsiteX1025" fmla="*/ 706322 w 871816"/>
              <a:gd name="connsiteY1025" fmla="*/ 38342 h 838097"/>
              <a:gd name="connsiteX1026" fmla="*/ 706571 w 871816"/>
              <a:gd name="connsiteY1026" fmla="*/ 38617 h 838097"/>
              <a:gd name="connsiteX1027" fmla="*/ 707535 w 871816"/>
              <a:gd name="connsiteY1027" fmla="*/ 38921 h 838097"/>
              <a:gd name="connsiteX1028" fmla="*/ 708005 w 871816"/>
              <a:gd name="connsiteY1028" fmla="*/ 38921 h 838097"/>
              <a:gd name="connsiteX1029" fmla="*/ 709437 w 871816"/>
              <a:gd name="connsiteY1029" fmla="*/ 38921 h 838097"/>
              <a:gd name="connsiteX1030" fmla="*/ 709906 w 871816"/>
              <a:gd name="connsiteY1030" fmla="*/ 38921 h 838097"/>
              <a:gd name="connsiteX1031" fmla="*/ 710623 w 871816"/>
              <a:gd name="connsiteY1031" fmla="*/ 39748 h 838097"/>
              <a:gd name="connsiteX1032" fmla="*/ 711340 w 871816"/>
              <a:gd name="connsiteY1032" fmla="*/ 39748 h 838097"/>
              <a:gd name="connsiteX1033" fmla="*/ 711587 w 871816"/>
              <a:gd name="connsiteY1033" fmla="*/ 40300 h 838097"/>
              <a:gd name="connsiteX1034" fmla="*/ 711808 w 871816"/>
              <a:gd name="connsiteY1034" fmla="*/ 40300 h 838097"/>
              <a:gd name="connsiteX1035" fmla="*/ 712057 w 871816"/>
              <a:gd name="connsiteY1035" fmla="*/ 40300 h 838097"/>
              <a:gd name="connsiteX1036" fmla="*/ 711808 w 871816"/>
              <a:gd name="connsiteY1036" fmla="*/ 41403 h 838097"/>
              <a:gd name="connsiteX1037" fmla="*/ 711808 w 871816"/>
              <a:gd name="connsiteY1037" fmla="*/ 42507 h 838097"/>
              <a:gd name="connsiteX1038" fmla="*/ 711587 w 871816"/>
              <a:gd name="connsiteY1038" fmla="*/ 44189 h 838097"/>
              <a:gd name="connsiteX1039" fmla="*/ 711587 w 871816"/>
              <a:gd name="connsiteY1039" fmla="*/ 44741 h 838097"/>
              <a:gd name="connsiteX1040" fmla="*/ 711340 w 871816"/>
              <a:gd name="connsiteY1040" fmla="*/ 46396 h 838097"/>
              <a:gd name="connsiteX1041" fmla="*/ 710870 w 871816"/>
              <a:gd name="connsiteY1041" fmla="*/ 48354 h 838097"/>
              <a:gd name="connsiteX1042" fmla="*/ 710623 w 871816"/>
              <a:gd name="connsiteY1042" fmla="*/ 49457 h 838097"/>
              <a:gd name="connsiteX1043" fmla="*/ 710154 w 871816"/>
              <a:gd name="connsiteY1043" fmla="*/ 52767 h 838097"/>
              <a:gd name="connsiteX1044" fmla="*/ 710154 w 871816"/>
              <a:gd name="connsiteY1044" fmla="*/ 53319 h 838097"/>
              <a:gd name="connsiteX1045" fmla="*/ 710154 w 871816"/>
              <a:gd name="connsiteY1045" fmla="*/ 53622 h 838097"/>
              <a:gd name="connsiteX1046" fmla="*/ 709906 w 871816"/>
              <a:gd name="connsiteY1046" fmla="*/ 57208 h 838097"/>
              <a:gd name="connsiteX1047" fmla="*/ 709906 w 871816"/>
              <a:gd name="connsiteY1047" fmla="*/ 57484 h 838097"/>
              <a:gd name="connsiteX1048" fmla="*/ 710154 w 871816"/>
              <a:gd name="connsiteY1048" fmla="*/ 59994 h 838097"/>
              <a:gd name="connsiteX1049" fmla="*/ 710402 w 871816"/>
              <a:gd name="connsiteY1049" fmla="*/ 61373 h 838097"/>
              <a:gd name="connsiteX1050" fmla="*/ 710870 w 871816"/>
              <a:gd name="connsiteY1050" fmla="*/ 63580 h 838097"/>
              <a:gd name="connsiteX1051" fmla="*/ 710870 w 871816"/>
              <a:gd name="connsiteY1051" fmla="*/ 64132 h 838097"/>
              <a:gd name="connsiteX1052" fmla="*/ 710623 w 871816"/>
              <a:gd name="connsiteY1052" fmla="*/ 64959 h 838097"/>
              <a:gd name="connsiteX1053" fmla="*/ 710402 w 871816"/>
              <a:gd name="connsiteY1053" fmla="*/ 65814 h 838097"/>
              <a:gd name="connsiteX1054" fmla="*/ 710154 w 871816"/>
              <a:gd name="connsiteY1054" fmla="*/ 67193 h 838097"/>
              <a:gd name="connsiteX1055" fmla="*/ 710623 w 871816"/>
              <a:gd name="connsiteY1055" fmla="*/ 67745 h 838097"/>
              <a:gd name="connsiteX1056" fmla="*/ 711119 w 871816"/>
              <a:gd name="connsiteY1056" fmla="*/ 68573 h 838097"/>
              <a:gd name="connsiteX1057" fmla="*/ 711587 w 871816"/>
              <a:gd name="connsiteY1057" fmla="*/ 68573 h 838097"/>
              <a:gd name="connsiteX1058" fmla="*/ 712525 w 871816"/>
              <a:gd name="connsiteY1058" fmla="*/ 68573 h 838097"/>
              <a:gd name="connsiteX1059" fmla="*/ 713021 w 871816"/>
              <a:gd name="connsiteY1059" fmla="*/ 68021 h 838097"/>
              <a:gd name="connsiteX1060" fmla="*/ 713241 w 871816"/>
              <a:gd name="connsiteY1060" fmla="*/ 68849 h 838097"/>
              <a:gd name="connsiteX1061" fmla="*/ 713489 w 871816"/>
              <a:gd name="connsiteY1061" fmla="*/ 69676 h 838097"/>
              <a:gd name="connsiteX1062" fmla="*/ 713737 w 871816"/>
              <a:gd name="connsiteY1062" fmla="*/ 70504 h 838097"/>
              <a:gd name="connsiteX1063" fmla="*/ 713737 w 871816"/>
              <a:gd name="connsiteY1063" fmla="*/ 73014 h 838097"/>
              <a:gd name="connsiteX1064" fmla="*/ 713958 w 871816"/>
              <a:gd name="connsiteY1064" fmla="*/ 74393 h 838097"/>
              <a:gd name="connsiteX1065" fmla="*/ 714206 w 871816"/>
              <a:gd name="connsiteY1065" fmla="*/ 75220 h 838097"/>
              <a:gd name="connsiteX1066" fmla="*/ 714206 w 871816"/>
              <a:gd name="connsiteY1066" fmla="*/ 76048 h 838097"/>
              <a:gd name="connsiteX1067" fmla="*/ 714206 w 871816"/>
              <a:gd name="connsiteY1067" fmla="*/ 77427 h 838097"/>
              <a:gd name="connsiteX1068" fmla="*/ 714454 w 871816"/>
              <a:gd name="connsiteY1068" fmla="*/ 79082 h 838097"/>
              <a:gd name="connsiteX1069" fmla="*/ 714675 w 871816"/>
              <a:gd name="connsiteY1069" fmla="*/ 79634 h 838097"/>
              <a:gd name="connsiteX1070" fmla="*/ 714675 w 871816"/>
              <a:gd name="connsiteY1070" fmla="*/ 80186 h 838097"/>
              <a:gd name="connsiteX1071" fmla="*/ 714454 w 871816"/>
              <a:gd name="connsiteY1071" fmla="*/ 80737 h 838097"/>
              <a:gd name="connsiteX1072" fmla="*/ 714675 w 871816"/>
              <a:gd name="connsiteY1072" fmla="*/ 81040 h 838097"/>
              <a:gd name="connsiteX1073" fmla="*/ 715639 w 871816"/>
              <a:gd name="connsiteY1073" fmla="*/ 80737 h 838097"/>
              <a:gd name="connsiteX1074" fmla="*/ 715888 w 871816"/>
              <a:gd name="connsiteY1074" fmla="*/ 80737 h 838097"/>
              <a:gd name="connsiteX1075" fmla="*/ 715639 w 871816"/>
              <a:gd name="connsiteY1075" fmla="*/ 81316 h 838097"/>
              <a:gd name="connsiteX1076" fmla="*/ 715392 w 871816"/>
              <a:gd name="connsiteY1076" fmla="*/ 82696 h 838097"/>
              <a:gd name="connsiteX1077" fmla="*/ 715392 w 871816"/>
              <a:gd name="connsiteY1077" fmla="*/ 82971 h 838097"/>
              <a:gd name="connsiteX1078" fmla="*/ 715392 w 871816"/>
              <a:gd name="connsiteY1078" fmla="*/ 85454 h 838097"/>
              <a:gd name="connsiteX1079" fmla="*/ 715392 w 871816"/>
              <a:gd name="connsiteY1079" fmla="*/ 86282 h 838097"/>
              <a:gd name="connsiteX1080" fmla="*/ 715639 w 871816"/>
              <a:gd name="connsiteY1080" fmla="*/ 88213 h 838097"/>
              <a:gd name="connsiteX1081" fmla="*/ 715639 w 871816"/>
              <a:gd name="connsiteY1081" fmla="*/ 88764 h 838097"/>
              <a:gd name="connsiteX1082" fmla="*/ 715639 w 871816"/>
              <a:gd name="connsiteY1082" fmla="*/ 90144 h 838097"/>
              <a:gd name="connsiteX1083" fmla="*/ 715888 w 871816"/>
              <a:gd name="connsiteY1083" fmla="*/ 91522 h 838097"/>
              <a:gd name="connsiteX1084" fmla="*/ 716107 w 871816"/>
              <a:gd name="connsiteY1084" fmla="*/ 92654 h 838097"/>
              <a:gd name="connsiteX1085" fmla="*/ 716107 w 871816"/>
              <a:gd name="connsiteY1085" fmla="*/ 92929 h 838097"/>
              <a:gd name="connsiteX1086" fmla="*/ 716356 w 871816"/>
              <a:gd name="connsiteY1086" fmla="*/ 94860 h 838097"/>
              <a:gd name="connsiteX1087" fmla="*/ 716356 w 871816"/>
              <a:gd name="connsiteY1087" fmla="*/ 95136 h 838097"/>
              <a:gd name="connsiteX1088" fmla="*/ 716576 w 871816"/>
              <a:gd name="connsiteY1088" fmla="*/ 95688 h 838097"/>
              <a:gd name="connsiteX1089" fmla="*/ 716576 w 871816"/>
              <a:gd name="connsiteY1089" fmla="*/ 96240 h 838097"/>
              <a:gd name="connsiteX1090" fmla="*/ 716824 w 871816"/>
              <a:gd name="connsiteY1090" fmla="*/ 97066 h 838097"/>
              <a:gd name="connsiteX1091" fmla="*/ 717072 w 871816"/>
              <a:gd name="connsiteY1091" fmla="*/ 98170 h 838097"/>
              <a:gd name="connsiteX1092" fmla="*/ 717072 w 871816"/>
              <a:gd name="connsiteY1092" fmla="*/ 99273 h 838097"/>
              <a:gd name="connsiteX1093" fmla="*/ 717293 w 871816"/>
              <a:gd name="connsiteY1093" fmla="*/ 99825 h 838097"/>
              <a:gd name="connsiteX1094" fmla="*/ 718258 w 871816"/>
              <a:gd name="connsiteY1094" fmla="*/ 104238 h 838097"/>
              <a:gd name="connsiteX1095" fmla="*/ 718506 w 871816"/>
              <a:gd name="connsiteY1095" fmla="*/ 105342 h 838097"/>
              <a:gd name="connsiteX1096" fmla="*/ 720159 w 871816"/>
              <a:gd name="connsiteY1096" fmla="*/ 111714 h 838097"/>
              <a:gd name="connsiteX1097" fmla="*/ 723026 w 871816"/>
              <a:gd name="connsiteY1097" fmla="*/ 125505 h 838097"/>
              <a:gd name="connsiteX1098" fmla="*/ 723495 w 871816"/>
              <a:gd name="connsiteY1098" fmla="*/ 129064 h 838097"/>
              <a:gd name="connsiteX1099" fmla="*/ 723991 w 871816"/>
              <a:gd name="connsiteY1099" fmla="*/ 130719 h 838097"/>
              <a:gd name="connsiteX1100" fmla="*/ 724460 w 871816"/>
              <a:gd name="connsiteY1100" fmla="*/ 133200 h 838097"/>
              <a:gd name="connsiteX1101" fmla="*/ 725424 w 871816"/>
              <a:gd name="connsiteY1101" fmla="*/ 137338 h 838097"/>
              <a:gd name="connsiteX1102" fmla="*/ 725645 w 871816"/>
              <a:gd name="connsiteY1102" fmla="*/ 138442 h 838097"/>
              <a:gd name="connsiteX1103" fmla="*/ 726141 w 871816"/>
              <a:gd name="connsiteY1103" fmla="*/ 139821 h 838097"/>
              <a:gd name="connsiteX1104" fmla="*/ 726361 w 871816"/>
              <a:gd name="connsiteY1104" fmla="*/ 141200 h 838097"/>
              <a:gd name="connsiteX1105" fmla="*/ 726610 w 871816"/>
              <a:gd name="connsiteY1105" fmla="*/ 141200 h 838097"/>
              <a:gd name="connsiteX1106" fmla="*/ 727078 w 871816"/>
              <a:gd name="connsiteY1106" fmla="*/ 142855 h 838097"/>
              <a:gd name="connsiteX1107" fmla="*/ 727327 w 871816"/>
              <a:gd name="connsiteY1107" fmla="*/ 143959 h 838097"/>
              <a:gd name="connsiteX1108" fmla="*/ 727795 w 871816"/>
              <a:gd name="connsiteY1108" fmla="*/ 144511 h 838097"/>
              <a:gd name="connsiteX1109" fmla="*/ 727795 w 871816"/>
              <a:gd name="connsiteY1109" fmla="*/ 144786 h 838097"/>
              <a:gd name="connsiteX1110" fmla="*/ 728043 w 871816"/>
              <a:gd name="connsiteY1110" fmla="*/ 145062 h 838097"/>
              <a:gd name="connsiteX1111" fmla="*/ 728512 w 871816"/>
              <a:gd name="connsiteY1111" fmla="*/ 145613 h 838097"/>
              <a:gd name="connsiteX1112" fmla="*/ 728980 w 871816"/>
              <a:gd name="connsiteY1112" fmla="*/ 146165 h 838097"/>
              <a:gd name="connsiteX1113" fmla="*/ 729228 w 871816"/>
              <a:gd name="connsiteY1113" fmla="*/ 146717 h 838097"/>
              <a:gd name="connsiteX1114" fmla="*/ 729228 w 871816"/>
              <a:gd name="connsiteY1114" fmla="*/ 147544 h 838097"/>
              <a:gd name="connsiteX1115" fmla="*/ 729476 w 871816"/>
              <a:gd name="connsiteY1115" fmla="*/ 148620 h 838097"/>
              <a:gd name="connsiteX1116" fmla="*/ 729696 w 871816"/>
              <a:gd name="connsiteY1116" fmla="*/ 149172 h 838097"/>
              <a:gd name="connsiteX1117" fmla="*/ 729696 w 871816"/>
              <a:gd name="connsiteY1117" fmla="*/ 149724 h 838097"/>
              <a:gd name="connsiteX1118" fmla="*/ 729945 w 871816"/>
              <a:gd name="connsiteY1118" fmla="*/ 149724 h 838097"/>
              <a:gd name="connsiteX1119" fmla="*/ 729945 w 871816"/>
              <a:gd name="connsiteY1119" fmla="*/ 150276 h 838097"/>
              <a:gd name="connsiteX1120" fmla="*/ 730192 w 871816"/>
              <a:gd name="connsiteY1120" fmla="*/ 151655 h 838097"/>
              <a:gd name="connsiteX1121" fmla="*/ 730192 w 871816"/>
              <a:gd name="connsiteY1121" fmla="*/ 151930 h 838097"/>
              <a:gd name="connsiteX1122" fmla="*/ 730413 w 871816"/>
              <a:gd name="connsiteY1122" fmla="*/ 151930 h 838097"/>
              <a:gd name="connsiteX1123" fmla="*/ 730413 w 871816"/>
              <a:gd name="connsiteY1123" fmla="*/ 153033 h 838097"/>
              <a:gd name="connsiteX1124" fmla="*/ 730413 w 871816"/>
              <a:gd name="connsiteY1124" fmla="*/ 153861 h 838097"/>
              <a:gd name="connsiteX1125" fmla="*/ 730662 w 871816"/>
              <a:gd name="connsiteY1125" fmla="*/ 155516 h 838097"/>
              <a:gd name="connsiteX1126" fmla="*/ 730662 w 871816"/>
              <a:gd name="connsiteY1126" fmla="*/ 156895 h 838097"/>
              <a:gd name="connsiteX1127" fmla="*/ 730909 w 871816"/>
              <a:gd name="connsiteY1127" fmla="*/ 157171 h 838097"/>
              <a:gd name="connsiteX1128" fmla="*/ 730909 w 871816"/>
              <a:gd name="connsiteY1128" fmla="*/ 157723 h 838097"/>
              <a:gd name="connsiteX1129" fmla="*/ 730909 w 871816"/>
              <a:gd name="connsiteY1129" fmla="*/ 157999 h 838097"/>
              <a:gd name="connsiteX1130" fmla="*/ 730909 w 871816"/>
              <a:gd name="connsiteY1130" fmla="*/ 158550 h 838097"/>
              <a:gd name="connsiteX1131" fmla="*/ 730909 w 871816"/>
              <a:gd name="connsiteY1131" fmla="*/ 159074 h 838097"/>
              <a:gd name="connsiteX1132" fmla="*/ 731130 w 871816"/>
              <a:gd name="connsiteY1132" fmla="*/ 159902 h 838097"/>
              <a:gd name="connsiteX1133" fmla="*/ 731130 w 871816"/>
              <a:gd name="connsiteY1133" fmla="*/ 160453 h 838097"/>
              <a:gd name="connsiteX1134" fmla="*/ 731379 w 871816"/>
              <a:gd name="connsiteY1134" fmla="*/ 161557 h 838097"/>
              <a:gd name="connsiteX1135" fmla="*/ 731379 w 871816"/>
              <a:gd name="connsiteY1135" fmla="*/ 161832 h 838097"/>
              <a:gd name="connsiteX1136" fmla="*/ 731847 w 871816"/>
              <a:gd name="connsiteY1136" fmla="*/ 162936 h 838097"/>
              <a:gd name="connsiteX1137" fmla="*/ 731847 w 871816"/>
              <a:gd name="connsiteY1137" fmla="*/ 163488 h 838097"/>
              <a:gd name="connsiteX1138" fmla="*/ 732096 w 871816"/>
              <a:gd name="connsiteY1138" fmla="*/ 163763 h 838097"/>
              <a:gd name="connsiteX1139" fmla="*/ 733280 w 871816"/>
              <a:gd name="connsiteY1139" fmla="*/ 167873 h 838097"/>
              <a:gd name="connsiteX1140" fmla="*/ 733280 w 871816"/>
              <a:gd name="connsiteY1140" fmla="*/ 168149 h 838097"/>
              <a:gd name="connsiteX1141" fmla="*/ 734465 w 871816"/>
              <a:gd name="connsiteY1141" fmla="*/ 170632 h 838097"/>
              <a:gd name="connsiteX1142" fmla="*/ 734465 w 871816"/>
              <a:gd name="connsiteY1142" fmla="*/ 171184 h 838097"/>
              <a:gd name="connsiteX1143" fmla="*/ 734961 w 871816"/>
              <a:gd name="connsiteY1143" fmla="*/ 171459 h 838097"/>
              <a:gd name="connsiteX1144" fmla="*/ 734961 w 871816"/>
              <a:gd name="connsiteY1144" fmla="*/ 172011 h 838097"/>
              <a:gd name="connsiteX1145" fmla="*/ 734961 w 871816"/>
              <a:gd name="connsiteY1145" fmla="*/ 172287 h 838097"/>
              <a:gd name="connsiteX1146" fmla="*/ 735182 w 871816"/>
              <a:gd name="connsiteY1146" fmla="*/ 172839 h 838097"/>
              <a:gd name="connsiteX1147" fmla="*/ 736394 w 871816"/>
              <a:gd name="connsiteY1147" fmla="*/ 176673 h 838097"/>
              <a:gd name="connsiteX1148" fmla="*/ 736394 w 871816"/>
              <a:gd name="connsiteY1148" fmla="*/ 176948 h 838097"/>
              <a:gd name="connsiteX1149" fmla="*/ 736615 w 871816"/>
              <a:gd name="connsiteY1149" fmla="*/ 177500 h 838097"/>
              <a:gd name="connsiteX1150" fmla="*/ 736863 w 871816"/>
              <a:gd name="connsiteY1150" fmla="*/ 178052 h 838097"/>
              <a:gd name="connsiteX1151" fmla="*/ 738517 w 871816"/>
              <a:gd name="connsiteY1151" fmla="*/ 182437 h 838097"/>
              <a:gd name="connsiteX1152" fmla="*/ 738766 w 871816"/>
              <a:gd name="connsiteY1152" fmla="*/ 183265 h 838097"/>
              <a:gd name="connsiteX1153" fmla="*/ 739013 w 871816"/>
              <a:gd name="connsiteY1153" fmla="*/ 184093 h 838097"/>
              <a:gd name="connsiteX1154" fmla="*/ 739730 w 871816"/>
              <a:gd name="connsiteY1154" fmla="*/ 185472 h 838097"/>
              <a:gd name="connsiteX1155" fmla="*/ 740667 w 871816"/>
              <a:gd name="connsiteY1155" fmla="*/ 188203 h 838097"/>
              <a:gd name="connsiteX1156" fmla="*/ 742101 w 871816"/>
              <a:gd name="connsiteY1156" fmla="*/ 192036 h 838097"/>
              <a:gd name="connsiteX1157" fmla="*/ 743782 w 871816"/>
              <a:gd name="connsiteY1157" fmla="*/ 196174 h 838097"/>
              <a:gd name="connsiteX1158" fmla="*/ 744719 w 871816"/>
              <a:gd name="connsiteY1158" fmla="*/ 198077 h 838097"/>
              <a:gd name="connsiteX1159" fmla="*/ 745436 w 871816"/>
              <a:gd name="connsiteY1159" fmla="*/ 200284 h 838097"/>
              <a:gd name="connsiteX1160" fmla="*/ 746400 w 871816"/>
              <a:gd name="connsiteY1160" fmla="*/ 202187 h 838097"/>
              <a:gd name="connsiteX1161" fmla="*/ 746648 w 871816"/>
              <a:gd name="connsiteY1161" fmla="*/ 202738 h 838097"/>
              <a:gd name="connsiteX1162" fmla="*/ 747586 w 871816"/>
              <a:gd name="connsiteY1162" fmla="*/ 205221 h 838097"/>
              <a:gd name="connsiteX1163" fmla="*/ 747834 w 871816"/>
              <a:gd name="connsiteY1163" fmla="*/ 205470 h 838097"/>
              <a:gd name="connsiteX1164" fmla="*/ 748054 w 871816"/>
              <a:gd name="connsiteY1164" fmla="*/ 206298 h 838097"/>
              <a:gd name="connsiteX1165" fmla="*/ 749267 w 871816"/>
              <a:gd name="connsiteY1165" fmla="*/ 209055 h 838097"/>
              <a:gd name="connsiteX1166" fmla="*/ 751886 w 871816"/>
              <a:gd name="connsiteY1166" fmla="*/ 216172 h 838097"/>
              <a:gd name="connsiteX1167" fmla="*/ 752823 w 871816"/>
              <a:gd name="connsiteY1167" fmla="*/ 218075 h 838097"/>
              <a:gd name="connsiteX1168" fmla="*/ 753539 w 871816"/>
              <a:gd name="connsiteY1168" fmla="*/ 219730 h 838097"/>
              <a:gd name="connsiteX1169" fmla="*/ 754036 w 871816"/>
              <a:gd name="connsiteY1169" fmla="*/ 221082 h 838097"/>
              <a:gd name="connsiteX1170" fmla="*/ 754036 w 871816"/>
              <a:gd name="connsiteY1170" fmla="*/ 221357 h 838097"/>
              <a:gd name="connsiteX1171" fmla="*/ 754256 w 871816"/>
              <a:gd name="connsiteY1171" fmla="*/ 221633 h 838097"/>
              <a:gd name="connsiteX1172" fmla="*/ 754256 w 871816"/>
              <a:gd name="connsiteY1172" fmla="*/ 221909 h 838097"/>
              <a:gd name="connsiteX1173" fmla="*/ 754504 w 871816"/>
              <a:gd name="connsiteY1173" fmla="*/ 221909 h 838097"/>
              <a:gd name="connsiteX1174" fmla="*/ 754504 w 871816"/>
              <a:gd name="connsiteY1174" fmla="*/ 222185 h 838097"/>
              <a:gd name="connsiteX1175" fmla="*/ 754504 w 871816"/>
              <a:gd name="connsiteY1175" fmla="*/ 222461 h 838097"/>
              <a:gd name="connsiteX1176" fmla="*/ 754973 w 871816"/>
              <a:gd name="connsiteY1176" fmla="*/ 223564 h 838097"/>
              <a:gd name="connsiteX1177" fmla="*/ 755469 w 871816"/>
              <a:gd name="connsiteY1177" fmla="*/ 224641 h 838097"/>
              <a:gd name="connsiteX1178" fmla="*/ 755937 w 871816"/>
              <a:gd name="connsiteY1178" fmla="*/ 225467 h 838097"/>
              <a:gd name="connsiteX1179" fmla="*/ 755937 w 871816"/>
              <a:gd name="connsiteY1179" fmla="*/ 225743 h 838097"/>
              <a:gd name="connsiteX1180" fmla="*/ 756406 w 871816"/>
              <a:gd name="connsiteY1180" fmla="*/ 226846 h 838097"/>
              <a:gd name="connsiteX1181" fmla="*/ 756654 w 871816"/>
              <a:gd name="connsiteY1181" fmla="*/ 227123 h 838097"/>
              <a:gd name="connsiteX1182" fmla="*/ 756654 w 871816"/>
              <a:gd name="connsiteY1182" fmla="*/ 227674 h 838097"/>
              <a:gd name="connsiteX1183" fmla="*/ 757123 w 871816"/>
              <a:gd name="connsiteY1183" fmla="*/ 228199 h 838097"/>
              <a:gd name="connsiteX1184" fmla="*/ 757839 w 871816"/>
              <a:gd name="connsiteY1184" fmla="*/ 229854 h 838097"/>
              <a:gd name="connsiteX1185" fmla="*/ 758556 w 871816"/>
              <a:gd name="connsiteY1185" fmla="*/ 231481 h 838097"/>
              <a:gd name="connsiteX1186" fmla="*/ 759272 w 871816"/>
              <a:gd name="connsiteY1186" fmla="*/ 233412 h 838097"/>
              <a:gd name="connsiteX1187" fmla="*/ 759741 w 871816"/>
              <a:gd name="connsiteY1187" fmla="*/ 234487 h 838097"/>
              <a:gd name="connsiteX1188" fmla="*/ 760238 w 871816"/>
              <a:gd name="connsiteY1188" fmla="*/ 235315 h 838097"/>
              <a:gd name="connsiteX1189" fmla="*/ 760458 w 871816"/>
              <a:gd name="connsiteY1189" fmla="*/ 236143 h 838097"/>
              <a:gd name="connsiteX1190" fmla="*/ 760955 w 871816"/>
              <a:gd name="connsiteY1190" fmla="*/ 237246 h 838097"/>
              <a:gd name="connsiteX1191" fmla="*/ 761423 w 871816"/>
              <a:gd name="connsiteY1191" fmla="*/ 238045 h 838097"/>
              <a:gd name="connsiteX1192" fmla="*/ 761672 w 871816"/>
              <a:gd name="connsiteY1192" fmla="*/ 238873 h 838097"/>
              <a:gd name="connsiteX1193" fmla="*/ 762387 w 871816"/>
              <a:gd name="connsiteY1193" fmla="*/ 240252 h 838097"/>
              <a:gd name="connsiteX1194" fmla="*/ 762856 w 871816"/>
              <a:gd name="connsiteY1194" fmla="*/ 241605 h 838097"/>
              <a:gd name="connsiteX1195" fmla="*/ 763794 w 871816"/>
              <a:gd name="connsiteY1195" fmla="*/ 243535 h 838097"/>
              <a:gd name="connsiteX1196" fmla="*/ 764511 w 871816"/>
              <a:gd name="connsiteY1196" fmla="*/ 245438 h 838097"/>
              <a:gd name="connsiteX1197" fmla="*/ 764758 w 871816"/>
              <a:gd name="connsiteY1197" fmla="*/ 245714 h 838097"/>
              <a:gd name="connsiteX1198" fmla="*/ 765227 w 871816"/>
              <a:gd name="connsiteY1198" fmla="*/ 246542 h 838097"/>
              <a:gd name="connsiteX1199" fmla="*/ 765474 w 871816"/>
              <a:gd name="connsiteY1199" fmla="*/ 247341 h 838097"/>
              <a:gd name="connsiteX1200" fmla="*/ 766439 w 871816"/>
              <a:gd name="connsiteY1200" fmla="*/ 249272 h 838097"/>
              <a:gd name="connsiteX1201" fmla="*/ 767156 w 871816"/>
              <a:gd name="connsiteY1201" fmla="*/ 250624 h 838097"/>
              <a:gd name="connsiteX1202" fmla="*/ 767873 w 871816"/>
              <a:gd name="connsiteY1202" fmla="*/ 251727 h 838097"/>
              <a:gd name="connsiteX1203" fmla="*/ 768809 w 871816"/>
              <a:gd name="connsiteY1203" fmla="*/ 253079 h 838097"/>
              <a:gd name="connsiteX1204" fmla="*/ 770243 w 871816"/>
              <a:gd name="connsiteY1204" fmla="*/ 254982 h 838097"/>
              <a:gd name="connsiteX1205" fmla="*/ 770491 w 871816"/>
              <a:gd name="connsiteY1205" fmla="*/ 254982 h 838097"/>
              <a:gd name="connsiteX1206" fmla="*/ 770712 w 871816"/>
              <a:gd name="connsiteY1206" fmla="*/ 255258 h 838097"/>
              <a:gd name="connsiteX1207" fmla="*/ 770960 w 871816"/>
              <a:gd name="connsiteY1207" fmla="*/ 255534 h 838097"/>
              <a:gd name="connsiteX1208" fmla="*/ 771208 w 871816"/>
              <a:gd name="connsiteY1208" fmla="*/ 255809 h 838097"/>
              <a:gd name="connsiteX1209" fmla="*/ 771428 w 871816"/>
              <a:gd name="connsiteY1209" fmla="*/ 256913 h 838097"/>
              <a:gd name="connsiteX1210" fmla="*/ 772641 w 871816"/>
              <a:gd name="connsiteY1210" fmla="*/ 259092 h 838097"/>
              <a:gd name="connsiteX1211" fmla="*/ 773110 w 871816"/>
              <a:gd name="connsiteY1211" fmla="*/ 260195 h 838097"/>
              <a:gd name="connsiteX1212" fmla="*/ 773110 w 871816"/>
              <a:gd name="connsiteY1212" fmla="*/ 260444 h 838097"/>
              <a:gd name="connsiteX1213" fmla="*/ 773578 w 871816"/>
              <a:gd name="connsiteY1213" fmla="*/ 261272 h 838097"/>
              <a:gd name="connsiteX1214" fmla="*/ 774295 w 871816"/>
              <a:gd name="connsiteY1214" fmla="*/ 262650 h 838097"/>
              <a:gd name="connsiteX1215" fmla="*/ 774763 w 871816"/>
              <a:gd name="connsiteY1215" fmla="*/ 263726 h 838097"/>
              <a:gd name="connsiteX1216" fmla="*/ 775012 w 871816"/>
              <a:gd name="connsiteY1216" fmla="*/ 264002 h 838097"/>
              <a:gd name="connsiteX1217" fmla="*/ 776197 w 871816"/>
              <a:gd name="connsiteY1217" fmla="*/ 265905 h 838097"/>
              <a:gd name="connsiteX1218" fmla="*/ 778815 w 871816"/>
              <a:gd name="connsiteY1218" fmla="*/ 270539 h 838097"/>
              <a:gd name="connsiteX1219" fmla="*/ 783363 w 871816"/>
              <a:gd name="connsiteY1219" fmla="*/ 278180 h 838097"/>
              <a:gd name="connsiteX1220" fmla="*/ 783584 w 871816"/>
              <a:gd name="connsiteY1220" fmla="*/ 278732 h 838097"/>
              <a:gd name="connsiteX1221" fmla="*/ 784797 w 871816"/>
              <a:gd name="connsiteY1221" fmla="*/ 280911 h 838097"/>
              <a:gd name="connsiteX1222" fmla="*/ 785266 w 871816"/>
              <a:gd name="connsiteY1222" fmla="*/ 281462 h 838097"/>
              <a:gd name="connsiteX1223" fmla="*/ 790750 w 871816"/>
              <a:gd name="connsiteY1223" fmla="*/ 291255 h 838097"/>
              <a:gd name="connsiteX1224" fmla="*/ 791467 w 871816"/>
              <a:gd name="connsiteY1224" fmla="*/ 292634 h 838097"/>
              <a:gd name="connsiteX1225" fmla="*/ 794087 w 871816"/>
              <a:gd name="connsiteY1225" fmla="*/ 296992 h 838097"/>
              <a:gd name="connsiteX1226" fmla="*/ 801253 w 871816"/>
              <a:gd name="connsiteY1226" fmla="*/ 307308 h 838097"/>
              <a:gd name="connsiteX1227" fmla="*/ 801721 w 871816"/>
              <a:gd name="connsiteY1227" fmla="*/ 307859 h 838097"/>
              <a:gd name="connsiteX1228" fmla="*/ 804119 w 871816"/>
              <a:gd name="connsiteY1228" fmla="*/ 311942 h 838097"/>
              <a:gd name="connsiteX1229" fmla="*/ 804808 w 871816"/>
              <a:gd name="connsiteY1229" fmla="*/ 313018 h 838097"/>
              <a:gd name="connsiteX1230" fmla="*/ 807207 w 871816"/>
              <a:gd name="connsiteY1230" fmla="*/ 316301 h 838097"/>
              <a:gd name="connsiteX1231" fmla="*/ 808640 w 871816"/>
              <a:gd name="connsiteY1231" fmla="*/ 317928 h 838097"/>
              <a:gd name="connsiteX1232" fmla="*/ 809577 w 871816"/>
              <a:gd name="connsiteY1232" fmla="*/ 319555 h 838097"/>
              <a:gd name="connsiteX1233" fmla="*/ 810073 w 871816"/>
              <a:gd name="connsiteY1233" fmla="*/ 320907 h 838097"/>
              <a:gd name="connsiteX1234" fmla="*/ 810294 w 871816"/>
              <a:gd name="connsiteY1234" fmla="*/ 321734 h 838097"/>
              <a:gd name="connsiteX1235" fmla="*/ 810542 w 871816"/>
              <a:gd name="connsiteY1235" fmla="*/ 322534 h 838097"/>
              <a:gd name="connsiteX1236" fmla="*/ 810790 w 871816"/>
              <a:gd name="connsiteY1236" fmla="*/ 324989 h 838097"/>
              <a:gd name="connsiteX1237" fmla="*/ 811258 w 871816"/>
              <a:gd name="connsiteY1237" fmla="*/ 326617 h 838097"/>
              <a:gd name="connsiteX1238" fmla="*/ 811975 w 871816"/>
              <a:gd name="connsiteY1238" fmla="*/ 328795 h 838097"/>
              <a:gd name="connsiteX1239" fmla="*/ 812939 w 871816"/>
              <a:gd name="connsiteY1239" fmla="*/ 330698 h 838097"/>
              <a:gd name="connsiteX1240" fmla="*/ 814125 w 871816"/>
              <a:gd name="connsiteY1240" fmla="*/ 333402 h 838097"/>
              <a:gd name="connsiteX1241" fmla="*/ 815310 w 871816"/>
              <a:gd name="connsiteY1241" fmla="*/ 335856 h 838097"/>
              <a:gd name="connsiteX1242" fmla="*/ 815310 w 871816"/>
              <a:gd name="connsiteY1242" fmla="*/ 336657 h 838097"/>
              <a:gd name="connsiteX1243" fmla="*/ 815062 w 871816"/>
              <a:gd name="connsiteY1243" fmla="*/ 336933 h 838097"/>
              <a:gd name="connsiteX1244" fmla="*/ 814842 w 871816"/>
              <a:gd name="connsiteY1244" fmla="*/ 337208 h 838097"/>
              <a:gd name="connsiteX1245" fmla="*/ 814125 w 871816"/>
              <a:gd name="connsiteY1245" fmla="*/ 337485 h 838097"/>
              <a:gd name="connsiteX1246" fmla="*/ 813656 w 871816"/>
              <a:gd name="connsiteY1246" fmla="*/ 337485 h 838097"/>
              <a:gd name="connsiteX1247" fmla="*/ 813409 w 871816"/>
              <a:gd name="connsiteY1247" fmla="*/ 337760 h 838097"/>
              <a:gd name="connsiteX1248" fmla="*/ 811506 w 871816"/>
              <a:gd name="connsiteY1248" fmla="*/ 338560 h 838097"/>
              <a:gd name="connsiteX1249" fmla="*/ 810790 w 871816"/>
              <a:gd name="connsiteY1249" fmla="*/ 339112 h 838097"/>
              <a:gd name="connsiteX1250" fmla="*/ 809825 w 871816"/>
              <a:gd name="connsiteY1250" fmla="*/ 340188 h 838097"/>
              <a:gd name="connsiteX1251" fmla="*/ 809108 w 871816"/>
              <a:gd name="connsiteY1251" fmla="*/ 340739 h 838097"/>
              <a:gd name="connsiteX1252" fmla="*/ 808640 w 871816"/>
              <a:gd name="connsiteY1252" fmla="*/ 341539 h 838097"/>
              <a:gd name="connsiteX1253" fmla="*/ 808391 w 871816"/>
              <a:gd name="connsiteY1253" fmla="*/ 342091 h 838097"/>
              <a:gd name="connsiteX1254" fmla="*/ 808170 w 871816"/>
              <a:gd name="connsiteY1254" fmla="*/ 342366 h 838097"/>
              <a:gd name="connsiteX1255" fmla="*/ 807923 w 871816"/>
              <a:gd name="connsiteY1255" fmla="*/ 342643 h 838097"/>
              <a:gd name="connsiteX1256" fmla="*/ 807923 w 871816"/>
              <a:gd name="connsiteY1256" fmla="*/ 342918 h 838097"/>
              <a:gd name="connsiteX1257" fmla="*/ 807454 w 871816"/>
              <a:gd name="connsiteY1257" fmla="*/ 344270 h 838097"/>
              <a:gd name="connsiteX1258" fmla="*/ 807207 w 871816"/>
              <a:gd name="connsiteY1258" fmla="*/ 344794 h 838097"/>
              <a:gd name="connsiteX1259" fmla="*/ 806959 w 871816"/>
              <a:gd name="connsiteY1259" fmla="*/ 345622 h 838097"/>
              <a:gd name="connsiteX1260" fmla="*/ 806959 w 871816"/>
              <a:gd name="connsiteY1260" fmla="*/ 345897 h 838097"/>
              <a:gd name="connsiteX1261" fmla="*/ 806738 w 871816"/>
              <a:gd name="connsiteY1261" fmla="*/ 346421 h 838097"/>
              <a:gd name="connsiteX1262" fmla="*/ 806490 w 871816"/>
              <a:gd name="connsiteY1262" fmla="*/ 347524 h 838097"/>
              <a:gd name="connsiteX1263" fmla="*/ 806490 w 871816"/>
              <a:gd name="connsiteY1263" fmla="*/ 347801 h 838097"/>
              <a:gd name="connsiteX1264" fmla="*/ 806242 w 871816"/>
              <a:gd name="connsiteY1264" fmla="*/ 349152 h 838097"/>
              <a:gd name="connsiteX1265" fmla="*/ 806242 w 871816"/>
              <a:gd name="connsiteY1265" fmla="*/ 349676 h 838097"/>
              <a:gd name="connsiteX1266" fmla="*/ 806021 w 871816"/>
              <a:gd name="connsiteY1266" fmla="*/ 350504 h 838097"/>
              <a:gd name="connsiteX1267" fmla="*/ 806021 w 871816"/>
              <a:gd name="connsiteY1267" fmla="*/ 350780 h 838097"/>
              <a:gd name="connsiteX1268" fmla="*/ 806021 w 871816"/>
              <a:gd name="connsiteY1268" fmla="*/ 351579 h 838097"/>
              <a:gd name="connsiteX1269" fmla="*/ 806021 w 871816"/>
              <a:gd name="connsiteY1269" fmla="*/ 351855 h 838097"/>
              <a:gd name="connsiteX1270" fmla="*/ 806021 w 871816"/>
              <a:gd name="connsiteY1270" fmla="*/ 353207 h 838097"/>
              <a:gd name="connsiteX1271" fmla="*/ 806021 w 871816"/>
              <a:gd name="connsiteY1271" fmla="*/ 354035 h 838097"/>
              <a:gd name="connsiteX1272" fmla="*/ 806021 w 871816"/>
              <a:gd name="connsiteY1272" fmla="*/ 354834 h 838097"/>
              <a:gd name="connsiteX1273" fmla="*/ 806021 w 871816"/>
              <a:gd name="connsiteY1273" fmla="*/ 357013 h 838097"/>
              <a:gd name="connsiteX1274" fmla="*/ 806021 w 871816"/>
              <a:gd name="connsiteY1274" fmla="*/ 357289 h 838097"/>
              <a:gd name="connsiteX1275" fmla="*/ 806021 w 871816"/>
              <a:gd name="connsiteY1275" fmla="*/ 358090 h 838097"/>
              <a:gd name="connsiteX1276" fmla="*/ 806242 w 871816"/>
              <a:gd name="connsiteY1276" fmla="*/ 360517 h 838097"/>
              <a:gd name="connsiteX1277" fmla="*/ 806242 w 871816"/>
              <a:gd name="connsiteY1277" fmla="*/ 362420 h 838097"/>
              <a:gd name="connsiteX1278" fmla="*/ 806242 w 871816"/>
              <a:gd name="connsiteY1278" fmla="*/ 362972 h 838097"/>
              <a:gd name="connsiteX1279" fmla="*/ 806959 w 871816"/>
              <a:gd name="connsiteY1279" fmla="*/ 367026 h 838097"/>
              <a:gd name="connsiteX1280" fmla="*/ 807207 w 871816"/>
              <a:gd name="connsiteY1280" fmla="*/ 368102 h 838097"/>
              <a:gd name="connsiteX1281" fmla="*/ 807207 w 871816"/>
              <a:gd name="connsiteY1281" fmla="*/ 368653 h 838097"/>
              <a:gd name="connsiteX1282" fmla="*/ 807207 w 871816"/>
              <a:gd name="connsiteY1282" fmla="*/ 369205 h 838097"/>
              <a:gd name="connsiteX1283" fmla="*/ 807207 w 871816"/>
              <a:gd name="connsiteY1283" fmla="*/ 369454 h 838097"/>
              <a:gd name="connsiteX1284" fmla="*/ 807454 w 871816"/>
              <a:gd name="connsiteY1284" fmla="*/ 370005 h 838097"/>
              <a:gd name="connsiteX1285" fmla="*/ 807454 w 871816"/>
              <a:gd name="connsiteY1285" fmla="*/ 370281 h 838097"/>
              <a:gd name="connsiteX1286" fmla="*/ 807674 w 871816"/>
              <a:gd name="connsiteY1286" fmla="*/ 371357 h 838097"/>
              <a:gd name="connsiteX1287" fmla="*/ 807923 w 871816"/>
              <a:gd name="connsiteY1287" fmla="*/ 372709 h 838097"/>
              <a:gd name="connsiteX1288" fmla="*/ 808170 w 871816"/>
              <a:gd name="connsiteY1288" fmla="*/ 373260 h 838097"/>
              <a:gd name="connsiteX1289" fmla="*/ 808391 w 871816"/>
              <a:gd name="connsiteY1289" fmla="*/ 374336 h 838097"/>
              <a:gd name="connsiteX1290" fmla="*/ 808391 w 871816"/>
              <a:gd name="connsiteY1290" fmla="*/ 375411 h 838097"/>
              <a:gd name="connsiteX1291" fmla="*/ 808640 w 871816"/>
              <a:gd name="connsiteY1291" fmla="*/ 375687 h 838097"/>
              <a:gd name="connsiteX1292" fmla="*/ 808887 w 871816"/>
              <a:gd name="connsiteY1292" fmla="*/ 376764 h 838097"/>
              <a:gd name="connsiteX1293" fmla="*/ 808887 w 871816"/>
              <a:gd name="connsiteY1293" fmla="*/ 377315 h 838097"/>
              <a:gd name="connsiteX1294" fmla="*/ 809108 w 871816"/>
              <a:gd name="connsiteY1294" fmla="*/ 377867 h 838097"/>
              <a:gd name="connsiteX1295" fmla="*/ 809825 w 871816"/>
              <a:gd name="connsiteY1295" fmla="*/ 381094 h 838097"/>
              <a:gd name="connsiteX1296" fmla="*/ 809825 w 871816"/>
              <a:gd name="connsiteY1296" fmla="*/ 381370 h 838097"/>
              <a:gd name="connsiteX1297" fmla="*/ 810542 w 871816"/>
              <a:gd name="connsiteY1297" fmla="*/ 383273 h 838097"/>
              <a:gd name="connsiteX1298" fmla="*/ 810790 w 871816"/>
              <a:gd name="connsiteY1298" fmla="*/ 383797 h 838097"/>
              <a:gd name="connsiteX1299" fmla="*/ 811009 w 871816"/>
              <a:gd name="connsiteY1299" fmla="*/ 384625 h 838097"/>
              <a:gd name="connsiteX1300" fmla="*/ 811258 w 871816"/>
              <a:gd name="connsiteY1300" fmla="*/ 385700 h 838097"/>
              <a:gd name="connsiteX1301" fmla="*/ 811506 w 871816"/>
              <a:gd name="connsiteY1301" fmla="*/ 386528 h 838097"/>
              <a:gd name="connsiteX1302" fmla="*/ 811975 w 871816"/>
              <a:gd name="connsiteY1302" fmla="*/ 387603 h 838097"/>
              <a:gd name="connsiteX1303" fmla="*/ 812222 w 871816"/>
              <a:gd name="connsiteY1303" fmla="*/ 388404 h 838097"/>
              <a:gd name="connsiteX1304" fmla="*/ 812692 w 871816"/>
              <a:gd name="connsiteY1304" fmla="*/ 389231 h 838097"/>
              <a:gd name="connsiteX1305" fmla="*/ 812692 w 871816"/>
              <a:gd name="connsiteY1305" fmla="*/ 389479 h 838097"/>
              <a:gd name="connsiteX1306" fmla="*/ 813160 w 871816"/>
              <a:gd name="connsiteY1306" fmla="*/ 390306 h 838097"/>
              <a:gd name="connsiteX1307" fmla="*/ 813656 w 871816"/>
              <a:gd name="connsiteY1307" fmla="*/ 391658 h 838097"/>
              <a:gd name="connsiteX1308" fmla="*/ 814125 w 871816"/>
              <a:gd name="connsiteY1308" fmla="*/ 392734 h 838097"/>
              <a:gd name="connsiteX1309" fmla="*/ 814593 w 871816"/>
              <a:gd name="connsiteY1309" fmla="*/ 394085 h 838097"/>
              <a:gd name="connsiteX1310" fmla="*/ 815310 w 871816"/>
              <a:gd name="connsiteY1310" fmla="*/ 395713 h 838097"/>
              <a:gd name="connsiteX1311" fmla="*/ 816495 w 871816"/>
              <a:gd name="connsiteY1311" fmla="*/ 398416 h 838097"/>
              <a:gd name="connsiteX1312" fmla="*/ 816991 w 871816"/>
              <a:gd name="connsiteY1312" fmla="*/ 398940 h 838097"/>
              <a:gd name="connsiteX1313" fmla="*/ 817212 w 871816"/>
              <a:gd name="connsiteY1313" fmla="*/ 399768 h 838097"/>
              <a:gd name="connsiteX1314" fmla="*/ 820547 w 871816"/>
              <a:gd name="connsiteY1314" fmla="*/ 406526 h 838097"/>
              <a:gd name="connsiteX1315" fmla="*/ 821263 w 871816"/>
              <a:gd name="connsiteY1315" fmla="*/ 407877 h 838097"/>
              <a:gd name="connsiteX1316" fmla="*/ 821980 w 871816"/>
              <a:gd name="connsiteY1316" fmla="*/ 409201 h 838097"/>
              <a:gd name="connsiteX1317" fmla="*/ 822697 w 871816"/>
              <a:gd name="connsiteY1317" fmla="*/ 410553 h 838097"/>
              <a:gd name="connsiteX1318" fmla="*/ 824378 w 871816"/>
              <a:gd name="connsiteY1318" fmla="*/ 413808 h 838097"/>
              <a:gd name="connsiteX1319" fmla="*/ 824130 w 871816"/>
              <a:gd name="connsiteY1319" fmla="*/ 413808 h 838097"/>
              <a:gd name="connsiteX1320" fmla="*/ 824130 w 871816"/>
              <a:gd name="connsiteY1320" fmla="*/ 414083 h 838097"/>
              <a:gd name="connsiteX1321" fmla="*/ 828182 w 871816"/>
              <a:gd name="connsiteY1321" fmla="*/ 422166 h 838097"/>
              <a:gd name="connsiteX1322" fmla="*/ 828182 w 871816"/>
              <a:gd name="connsiteY1322" fmla="*/ 422717 h 838097"/>
              <a:gd name="connsiteX1323" fmla="*/ 829147 w 871816"/>
              <a:gd name="connsiteY1323" fmla="*/ 424593 h 838097"/>
              <a:gd name="connsiteX1324" fmla="*/ 829395 w 871816"/>
              <a:gd name="connsiteY1324" fmla="*/ 424869 h 838097"/>
              <a:gd name="connsiteX1325" fmla="*/ 829616 w 871816"/>
              <a:gd name="connsiteY1325" fmla="*/ 425669 h 838097"/>
              <a:gd name="connsiteX1326" fmla="*/ 830084 w 871816"/>
              <a:gd name="connsiteY1326" fmla="*/ 426496 h 838097"/>
              <a:gd name="connsiteX1327" fmla="*/ 830333 w 871816"/>
              <a:gd name="connsiteY1327" fmla="*/ 427021 h 838097"/>
              <a:gd name="connsiteX1328" fmla="*/ 830801 w 871816"/>
              <a:gd name="connsiteY1328" fmla="*/ 427820 h 838097"/>
              <a:gd name="connsiteX1329" fmla="*/ 831049 w 871816"/>
              <a:gd name="connsiteY1329" fmla="*/ 428648 h 838097"/>
              <a:gd name="connsiteX1330" fmla="*/ 831517 w 871816"/>
              <a:gd name="connsiteY1330" fmla="*/ 429447 h 838097"/>
              <a:gd name="connsiteX1331" fmla="*/ 831765 w 871816"/>
              <a:gd name="connsiteY1331" fmla="*/ 430248 h 838097"/>
              <a:gd name="connsiteX1332" fmla="*/ 832014 w 871816"/>
              <a:gd name="connsiteY1332" fmla="*/ 430799 h 838097"/>
              <a:gd name="connsiteX1333" fmla="*/ 832014 w 871816"/>
              <a:gd name="connsiteY1333" fmla="*/ 431599 h 838097"/>
              <a:gd name="connsiteX1334" fmla="*/ 832482 w 871816"/>
              <a:gd name="connsiteY1334" fmla="*/ 432426 h 838097"/>
              <a:gd name="connsiteX1335" fmla="*/ 832731 w 871816"/>
              <a:gd name="connsiteY1335" fmla="*/ 433503 h 838097"/>
              <a:gd name="connsiteX1336" fmla="*/ 833447 w 871816"/>
              <a:gd name="connsiteY1336" fmla="*/ 435654 h 838097"/>
              <a:gd name="connsiteX1337" fmla="*/ 833447 w 871816"/>
              <a:gd name="connsiteY1337" fmla="*/ 435929 h 838097"/>
              <a:gd name="connsiteX1338" fmla="*/ 833668 w 871816"/>
              <a:gd name="connsiteY1338" fmla="*/ 436730 h 838097"/>
              <a:gd name="connsiteX1339" fmla="*/ 833915 w 871816"/>
              <a:gd name="connsiteY1339" fmla="*/ 437529 h 838097"/>
              <a:gd name="connsiteX1340" fmla="*/ 834164 w 871816"/>
              <a:gd name="connsiteY1340" fmla="*/ 437805 h 838097"/>
              <a:gd name="connsiteX1341" fmla="*/ 834164 w 871816"/>
              <a:gd name="connsiteY1341" fmla="*/ 438081 h 838097"/>
              <a:gd name="connsiteX1342" fmla="*/ 834384 w 871816"/>
              <a:gd name="connsiteY1342" fmla="*/ 438882 h 838097"/>
              <a:gd name="connsiteX1343" fmla="*/ 834384 w 871816"/>
              <a:gd name="connsiteY1343" fmla="*/ 439157 h 838097"/>
              <a:gd name="connsiteX1344" fmla="*/ 834384 w 871816"/>
              <a:gd name="connsiteY1344" fmla="*/ 439681 h 838097"/>
              <a:gd name="connsiteX1345" fmla="*/ 834632 w 871816"/>
              <a:gd name="connsiteY1345" fmla="*/ 439681 h 838097"/>
              <a:gd name="connsiteX1346" fmla="*/ 834632 w 871816"/>
              <a:gd name="connsiteY1346" fmla="*/ 440233 h 838097"/>
              <a:gd name="connsiteX1347" fmla="*/ 834880 w 871816"/>
              <a:gd name="connsiteY1347" fmla="*/ 440509 h 838097"/>
              <a:gd name="connsiteX1348" fmla="*/ 834880 w 871816"/>
              <a:gd name="connsiteY1348" fmla="*/ 440756 h 838097"/>
              <a:gd name="connsiteX1349" fmla="*/ 835101 w 871816"/>
              <a:gd name="connsiteY1349" fmla="*/ 441584 h 838097"/>
              <a:gd name="connsiteX1350" fmla="*/ 835101 w 871816"/>
              <a:gd name="connsiteY1350" fmla="*/ 441860 h 838097"/>
              <a:gd name="connsiteX1351" fmla="*/ 835349 w 871816"/>
              <a:gd name="connsiteY1351" fmla="*/ 442384 h 838097"/>
              <a:gd name="connsiteX1352" fmla="*/ 835349 w 871816"/>
              <a:gd name="connsiteY1352" fmla="*/ 442660 h 838097"/>
              <a:gd name="connsiteX1353" fmla="*/ 835349 w 871816"/>
              <a:gd name="connsiteY1353" fmla="*/ 443184 h 838097"/>
              <a:gd name="connsiteX1354" fmla="*/ 835349 w 871816"/>
              <a:gd name="connsiteY1354" fmla="*/ 443460 h 838097"/>
              <a:gd name="connsiteX1355" fmla="*/ 835569 w 871816"/>
              <a:gd name="connsiteY1355" fmla="*/ 444536 h 838097"/>
              <a:gd name="connsiteX1356" fmla="*/ 835569 w 871816"/>
              <a:gd name="connsiteY1356" fmla="*/ 444812 h 838097"/>
              <a:gd name="connsiteX1357" fmla="*/ 835818 w 871816"/>
              <a:gd name="connsiteY1357" fmla="*/ 445088 h 838097"/>
              <a:gd name="connsiteX1358" fmla="*/ 836066 w 871816"/>
              <a:gd name="connsiteY1358" fmla="*/ 445611 h 838097"/>
              <a:gd name="connsiteX1359" fmla="*/ 836534 w 871816"/>
              <a:gd name="connsiteY1359" fmla="*/ 446163 h 838097"/>
              <a:gd name="connsiteX1360" fmla="*/ 837250 w 871816"/>
              <a:gd name="connsiteY1360" fmla="*/ 447238 h 838097"/>
              <a:gd name="connsiteX1361" fmla="*/ 837499 w 871816"/>
              <a:gd name="connsiteY1361" fmla="*/ 447763 h 838097"/>
              <a:gd name="connsiteX1362" fmla="*/ 837499 w 871816"/>
              <a:gd name="connsiteY1362" fmla="*/ 448039 h 838097"/>
              <a:gd name="connsiteX1363" fmla="*/ 837967 w 871816"/>
              <a:gd name="connsiteY1363" fmla="*/ 450742 h 838097"/>
              <a:gd name="connsiteX1364" fmla="*/ 838216 w 871816"/>
              <a:gd name="connsiteY1364" fmla="*/ 451542 h 838097"/>
              <a:gd name="connsiteX1365" fmla="*/ 838684 w 871816"/>
              <a:gd name="connsiteY1365" fmla="*/ 453169 h 838097"/>
              <a:gd name="connsiteX1366" fmla="*/ 839870 w 871816"/>
              <a:gd name="connsiteY1366" fmla="*/ 457196 h 838097"/>
              <a:gd name="connsiteX1367" fmla="*/ 841054 w 871816"/>
              <a:gd name="connsiteY1367" fmla="*/ 460423 h 838097"/>
              <a:gd name="connsiteX1368" fmla="*/ 841302 w 871816"/>
              <a:gd name="connsiteY1368" fmla="*/ 461776 h 838097"/>
              <a:gd name="connsiteX1369" fmla="*/ 841551 w 871816"/>
              <a:gd name="connsiteY1369" fmla="*/ 462299 h 838097"/>
              <a:gd name="connsiteX1370" fmla="*/ 841771 w 871816"/>
              <a:gd name="connsiteY1370" fmla="*/ 463376 h 838097"/>
              <a:gd name="connsiteX1371" fmla="*/ 842268 w 871816"/>
              <a:gd name="connsiteY1371" fmla="*/ 464203 h 838097"/>
              <a:gd name="connsiteX1372" fmla="*/ 842268 w 871816"/>
              <a:gd name="connsiteY1372" fmla="*/ 464451 h 838097"/>
              <a:gd name="connsiteX1373" fmla="*/ 842268 w 871816"/>
              <a:gd name="connsiteY1373" fmla="*/ 465003 h 838097"/>
              <a:gd name="connsiteX1374" fmla="*/ 842488 w 871816"/>
              <a:gd name="connsiteY1374" fmla="*/ 466078 h 838097"/>
              <a:gd name="connsiteX1375" fmla="*/ 843205 w 871816"/>
              <a:gd name="connsiteY1375" fmla="*/ 467430 h 838097"/>
              <a:gd name="connsiteX1376" fmla="*/ 843453 w 871816"/>
              <a:gd name="connsiteY1376" fmla="*/ 468230 h 838097"/>
              <a:gd name="connsiteX1377" fmla="*/ 843701 w 871816"/>
              <a:gd name="connsiteY1377" fmla="*/ 469030 h 838097"/>
              <a:gd name="connsiteX1378" fmla="*/ 843701 w 871816"/>
              <a:gd name="connsiteY1378" fmla="*/ 469306 h 838097"/>
              <a:gd name="connsiteX1379" fmla="*/ 844637 w 871816"/>
              <a:gd name="connsiteY1379" fmla="*/ 471458 h 838097"/>
              <a:gd name="connsiteX1380" fmla="*/ 845603 w 871816"/>
              <a:gd name="connsiteY1380" fmla="*/ 474409 h 838097"/>
              <a:gd name="connsiteX1381" fmla="*/ 846540 w 871816"/>
              <a:gd name="connsiteY1381" fmla="*/ 476285 h 838097"/>
              <a:gd name="connsiteX1382" fmla="*/ 848689 w 871816"/>
              <a:gd name="connsiteY1382" fmla="*/ 481112 h 838097"/>
              <a:gd name="connsiteX1383" fmla="*/ 848689 w 871816"/>
              <a:gd name="connsiteY1383" fmla="*/ 481388 h 838097"/>
              <a:gd name="connsiteX1384" fmla="*/ 848938 w 871816"/>
              <a:gd name="connsiteY1384" fmla="*/ 481939 h 838097"/>
              <a:gd name="connsiteX1385" fmla="*/ 849406 w 871816"/>
              <a:gd name="connsiteY1385" fmla="*/ 483538 h 838097"/>
              <a:gd name="connsiteX1386" fmla="*/ 850371 w 871816"/>
              <a:gd name="connsiteY1386" fmla="*/ 485690 h 838097"/>
              <a:gd name="connsiteX1387" fmla="*/ 851556 w 871816"/>
              <a:gd name="connsiteY1387" fmla="*/ 488642 h 838097"/>
              <a:gd name="connsiteX1388" fmla="*/ 852026 w 871816"/>
              <a:gd name="connsiteY1388" fmla="*/ 489993 h 838097"/>
              <a:gd name="connsiteX1389" fmla="*/ 852743 w 871816"/>
              <a:gd name="connsiteY1389" fmla="*/ 491317 h 838097"/>
              <a:gd name="connsiteX1390" fmla="*/ 853458 w 871816"/>
              <a:gd name="connsiteY1390" fmla="*/ 492945 h 838097"/>
              <a:gd name="connsiteX1391" fmla="*/ 853458 w 871816"/>
              <a:gd name="connsiteY1391" fmla="*/ 493220 h 838097"/>
              <a:gd name="connsiteX1392" fmla="*/ 855608 w 871816"/>
              <a:gd name="connsiteY1392" fmla="*/ 497220 h 838097"/>
              <a:gd name="connsiteX1393" fmla="*/ 857041 w 871816"/>
              <a:gd name="connsiteY1393" fmla="*/ 500172 h 838097"/>
              <a:gd name="connsiteX1394" fmla="*/ 857289 w 871816"/>
              <a:gd name="connsiteY1394" fmla="*/ 500999 h 838097"/>
              <a:gd name="connsiteX1395" fmla="*/ 857510 w 871816"/>
              <a:gd name="connsiteY1395" fmla="*/ 502075 h 838097"/>
              <a:gd name="connsiteX1396" fmla="*/ 858006 w 871816"/>
              <a:gd name="connsiteY1396" fmla="*/ 503399 h 838097"/>
              <a:gd name="connsiteX1397" fmla="*/ 857510 w 871816"/>
              <a:gd name="connsiteY1397" fmla="*/ 503951 h 838097"/>
              <a:gd name="connsiteX1398" fmla="*/ 857510 w 871816"/>
              <a:gd name="connsiteY1398" fmla="*/ 504199 h 838097"/>
              <a:gd name="connsiteX1399" fmla="*/ 857758 w 871816"/>
              <a:gd name="connsiteY1399" fmla="*/ 504750 h 838097"/>
              <a:gd name="connsiteX1400" fmla="*/ 858227 w 871816"/>
              <a:gd name="connsiteY1400" fmla="*/ 506075 h 838097"/>
              <a:gd name="connsiteX1401" fmla="*/ 858227 w 871816"/>
              <a:gd name="connsiteY1401" fmla="*/ 506626 h 838097"/>
              <a:gd name="connsiteX1402" fmla="*/ 858944 w 871816"/>
              <a:gd name="connsiteY1402" fmla="*/ 508226 h 838097"/>
              <a:gd name="connsiteX1403" fmla="*/ 858944 w 871816"/>
              <a:gd name="connsiteY1403" fmla="*/ 509026 h 838097"/>
              <a:gd name="connsiteX1404" fmla="*/ 859192 w 871816"/>
              <a:gd name="connsiteY1404" fmla="*/ 509853 h 838097"/>
              <a:gd name="connsiteX1405" fmla="*/ 859660 w 871816"/>
              <a:gd name="connsiteY1405" fmla="*/ 510902 h 838097"/>
              <a:gd name="connsiteX1406" fmla="*/ 860156 w 871816"/>
              <a:gd name="connsiteY1406" fmla="*/ 511978 h 838097"/>
              <a:gd name="connsiteX1407" fmla="*/ 860377 w 871816"/>
              <a:gd name="connsiteY1407" fmla="*/ 512529 h 838097"/>
              <a:gd name="connsiteX1408" fmla="*/ 861093 w 871816"/>
              <a:gd name="connsiteY1408" fmla="*/ 513605 h 838097"/>
              <a:gd name="connsiteX1409" fmla="*/ 861093 w 871816"/>
              <a:gd name="connsiteY1409" fmla="*/ 513854 h 838097"/>
              <a:gd name="connsiteX1410" fmla="*/ 862058 w 871816"/>
              <a:gd name="connsiteY1410" fmla="*/ 515729 h 838097"/>
              <a:gd name="connsiteX1411" fmla="*/ 862279 w 871816"/>
              <a:gd name="connsiteY1411" fmla="*/ 516529 h 838097"/>
              <a:gd name="connsiteX1412" fmla="*/ 862775 w 871816"/>
              <a:gd name="connsiteY1412" fmla="*/ 517356 h 838097"/>
              <a:gd name="connsiteX1413" fmla="*/ 864677 w 871816"/>
              <a:gd name="connsiteY1413" fmla="*/ 522707 h 838097"/>
              <a:gd name="connsiteX1414" fmla="*/ 865393 w 871816"/>
              <a:gd name="connsiteY1414" fmla="*/ 525384 h 838097"/>
              <a:gd name="connsiteX1415" fmla="*/ 865642 w 871816"/>
              <a:gd name="connsiteY1415" fmla="*/ 526735 h 838097"/>
              <a:gd name="connsiteX1416" fmla="*/ 866330 w 871816"/>
              <a:gd name="connsiteY1416" fmla="*/ 528582 h 838097"/>
              <a:gd name="connsiteX1417" fmla="*/ 866330 w 871816"/>
              <a:gd name="connsiteY1417" fmla="*/ 528858 h 838097"/>
              <a:gd name="connsiteX1418" fmla="*/ 866579 w 871816"/>
              <a:gd name="connsiteY1418" fmla="*/ 529934 h 838097"/>
              <a:gd name="connsiteX1419" fmla="*/ 866579 w 871816"/>
              <a:gd name="connsiteY1419" fmla="*/ 530211 h 838097"/>
              <a:gd name="connsiteX1420" fmla="*/ 866826 w 871816"/>
              <a:gd name="connsiteY1420" fmla="*/ 530458 h 838097"/>
              <a:gd name="connsiteX1421" fmla="*/ 866826 w 871816"/>
              <a:gd name="connsiteY1421" fmla="*/ 530734 h 838097"/>
              <a:gd name="connsiteX1422" fmla="*/ 867047 w 871816"/>
              <a:gd name="connsiteY1422" fmla="*/ 531286 h 838097"/>
              <a:gd name="connsiteX1423" fmla="*/ 867047 w 871816"/>
              <a:gd name="connsiteY1423" fmla="*/ 531810 h 838097"/>
              <a:gd name="connsiteX1424" fmla="*/ 867543 w 871816"/>
              <a:gd name="connsiteY1424" fmla="*/ 532334 h 838097"/>
              <a:gd name="connsiteX1425" fmla="*/ 867295 w 871816"/>
              <a:gd name="connsiteY1425" fmla="*/ 532334 h 838097"/>
              <a:gd name="connsiteX1426" fmla="*/ 867295 w 871816"/>
              <a:gd name="connsiteY1426" fmla="*/ 532610 h 838097"/>
              <a:gd name="connsiteX1427" fmla="*/ 867764 w 871816"/>
              <a:gd name="connsiteY1427" fmla="*/ 533685 h 838097"/>
              <a:gd name="connsiteX1428" fmla="*/ 867764 w 871816"/>
              <a:gd name="connsiteY1428" fmla="*/ 534761 h 838097"/>
              <a:gd name="connsiteX1429" fmla="*/ 868012 w 871816"/>
              <a:gd name="connsiteY1429" fmla="*/ 535009 h 838097"/>
              <a:gd name="connsiteX1430" fmla="*/ 868012 w 871816"/>
              <a:gd name="connsiteY1430" fmla="*/ 535285 h 838097"/>
              <a:gd name="connsiteX1431" fmla="*/ 868260 w 871816"/>
              <a:gd name="connsiteY1431" fmla="*/ 536637 h 838097"/>
              <a:gd name="connsiteX1432" fmla="*/ 868481 w 871816"/>
              <a:gd name="connsiteY1432" fmla="*/ 537161 h 838097"/>
              <a:gd name="connsiteX1433" fmla="*/ 868977 w 871816"/>
              <a:gd name="connsiteY1433" fmla="*/ 538513 h 838097"/>
              <a:gd name="connsiteX1434" fmla="*/ 868977 w 871816"/>
              <a:gd name="connsiteY1434" fmla="*/ 538761 h 838097"/>
              <a:gd name="connsiteX1435" fmla="*/ 869445 w 871816"/>
              <a:gd name="connsiteY1435" fmla="*/ 540112 h 838097"/>
              <a:gd name="connsiteX1436" fmla="*/ 869445 w 871816"/>
              <a:gd name="connsiteY1436" fmla="*/ 540361 h 838097"/>
              <a:gd name="connsiteX1437" fmla="*/ 870161 w 871816"/>
              <a:gd name="connsiteY1437" fmla="*/ 543312 h 838097"/>
              <a:gd name="connsiteX1438" fmla="*/ 870878 w 871816"/>
              <a:gd name="connsiteY1438" fmla="*/ 546263 h 838097"/>
              <a:gd name="connsiteX1439" fmla="*/ 870878 w 871816"/>
              <a:gd name="connsiteY1439" fmla="*/ 546788 h 838097"/>
              <a:gd name="connsiteX1440" fmla="*/ 871348 w 871816"/>
              <a:gd name="connsiteY1440" fmla="*/ 548940 h 838097"/>
              <a:gd name="connsiteX1441" fmla="*/ 871348 w 871816"/>
              <a:gd name="connsiteY1441" fmla="*/ 549188 h 838097"/>
              <a:gd name="connsiteX1442" fmla="*/ 871816 w 871816"/>
              <a:gd name="connsiteY1442" fmla="*/ 551339 h 838097"/>
              <a:gd name="connsiteX1443" fmla="*/ 871816 w 871816"/>
              <a:gd name="connsiteY1443" fmla="*/ 551863 h 838097"/>
              <a:gd name="connsiteX1444" fmla="*/ 871816 w 871816"/>
              <a:gd name="connsiteY1444" fmla="*/ 552139 h 838097"/>
              <a:gd name="connsiteX1445" fmla="*/ 871816 w 871816"/>
              <a:gd name="connsiteY1445" fmla="*/ 552663 h 838097"/>
              <a:gd name="connsiteX1446" fmla="*/ 871816 w 871816"/>
              <a:gd name="connsiteY1446" fmla="*/ 552939 h 838097"/>
              <a:gd name="connsiteX1447" fmla="*/ 871816 w 871816"/>
              <a:gd name="connsiteY1447" fmla="*/ 553215 h 838097"/>
              <a:gd name="connsiteX1448" fmla="*/ 871816 w 871816"/>
              <a:gd name="connsiteY1448" fmla="*/ 554290 h 838097"/>
              <a:gd name="connsiteX1449" fmla="*/ 871348 w 871816"/>
              <a:gd name="connsiteY1449" fmla="*/ 554290 h 838097"/>
              <a:gd name="connsiteX1450" fmla="*/ 871127 w 871816"/>
              <a:gd name="connsiteY1450" fmla="*/ 555339 h 838097"/>
              <a:gd name="connsiteX1451" fmla="*/ 871348 w 871816"/>
              <a:gd name="connsiteY1451" fmla="*/ 556691 h 838097"/>
              <a:gd name="connsiteX1452" fmla="*/ 871348 w 871816"/>
              <a:gd name="connsiteY1452" fmla="*/ 556938 h 838097"/>
              <a:gd name="connsiteX1453" fmla="*/ 871348 w 871816"/>
              <a:gd name="connsiteY1453" fmla="*/ 557490 h 838097"/>
              <a:gd name="connsiteX1454" fmla="*/ 871595 w 871816"/>
              <a:gd name="connsiteY1454" fmla="*/ 559090 h 838097"/>
              <a:gd name="connsiteX1455" fmla="*/ 871595 w 871816"/>
              <a:gd name="connsiteY1455" fmla="*/ 560166 h 838097"/>
              <a:gd name="connsiteX1456" fmla="*/ 871595 w 871816"/>
              <a:gd name="connsiteY1456" fmla="*/ 560414 h 838097"/>
              <a:gd name="connsiteX1457" fmla="*/ 871595 w 871816"/>
              <a:gd name="connsiteY1457" fmla="*/ 560966 h 838097"/>
              <a:gd name="connsiteX1458" fmla="*/ 871595 w 871816"/>
              <a:gd name="connsiteY1458" fmla="*/ 561214 h 838097"/>
              <a:gd name="connsiteX1459" fmla="*/ 871816 w 871816"/>
              <a:gd name="connsiteY1459" fmla="*/ 561765 h 838097"/>
              <a:gd name="connsiteX1460" fmla="*/ 871816 w 871816"/>
              <a:gd name="connsiteY1460" fmla="*/ 562842 h 838097"/>
              <a:gd name="connsiteX1461" fmla="*/ 871816 w 871816"/>
              <a:gd name="connsiteY1461" fmla="*/ 563090 h 838097"/>
              <a:gd name="connsiteX1462" fmla="*/ 871816 w 871816"/>
              <a:gd name="connsiteY1462" fmla="*/ 563641 h 838097"/>
              <a:gd name="connsiteX1463" fmla="*/ 871595 w 871816"/>
              <a:gd name="connsiteY1463" fmla="*/ 564965 h 838097"/>
              <a:gd name="connsiteX1464" fmla="*/ 871595 w 871816"/>
              <a:gd name="connsiteY1464" fmla="*/ 565489 h 838097"/>
              <a:gd name="connsiteX1465" fmla="*/ 871348 w 871816"/>
              <a:gd name="connsiteY1465" fmla="*/ 566841 h 838097"/>
              <a:gd name="connsiteX1466" fmla="*/ 871348 w 871816"/>
              <a:gd name="connsiteY1466" fmla="*/ 568166 h 838097"/>
              <a:gd name="connsiteX1467" fmla="*/ 871348 w 871816"/>
              <a:gd name="connsiteY1467" fmla="*/ 569517 h 838097"/>
              <a:gd name="connsiteX1468" fmla="*/ 871348 w 871816"/>
              <a:gd name="connsiteY1468" fmla="*/ 570565 h 838097"/>
              <a:gd name="connsiteX1469" fmla="*/ 871348 w 871816"/>
              <a:gd name="connsiteY1469" fmla="*/ 572165 h 838097"/>
              <a:gd name="connsiteX1470" fmla="*/ 871348 w 871816"/>
              <a:gd name="connsiteY1470" fmla="*/ 572716 h 838097"/>
              <a:gd name="connsiteX1471" fmla="*/ 871348 w 871816"/>
              <a:gd name="connsiteY1471" fmla="*/ 573516 h 838097"/>
              <a:gd name="connsiteX1472" fmla="*/ 871348 w 871816"/>
              <a:gd name="connsiteY1472" fmla="*/ 574564 h 838097"/>
              <a:gd name="connsiteX1473" fmla="*/ 871348 w 871816"/>
              <a:gd name="connsiteY1473" fmla="*/ 574840 h 838097"/>
              <a:gd name="connsiteX1474" fmla="*/ 871348 w 871816"/>
              <a:gd name="connsiteY1474" fmla="*/ 575116 h 838097"/>
              <a:gd name="connsiteX1475" fmla="*/ 871348 w 871816"/>
              <a:gd name="connsiteY1475" fmla="*/ 576191 h 838097"/>
              <a:gd name="connsiteX1476" fmla="*/ 871348 w 871816"/>
              <a:gd name="connsiteY1476" fmla="*/ 576716 h 838097"/>
              <a:gd name="connsiteX1477" fmla="*/ 871348 w 871816"/>
              <a:gd name="connsiteY1477" fmla="*/ 577240 h 838097"/>
              <a:gd name="connsiteX1478" fmla="*/ 871348 w 871816"/>
              <a:gd name="connsiteY1478" fmla="*/ 577515 h 838097"/>
              <a:gd name="connsiteX1479" fmla="*/ 871127 w 871816"/>
              <a:gd name="connsiteY1479" fmla="*/ 578316 h 838097"/>
              <a:gd name="connsiteX1480" fmla="*/ 871127 w 871816"/>
              <a:gd name="connsiteY1480" fmla="*/ 578592 h 838097"/>
              <a:gd name="connsiteX1481" fmla="*/ 871127 w 871816"/>
              <a:gd name="connsiteY1481" fmla="*/ 580440 h 838097"/>
              <a:gd name="connsiteX1482" fmla="*/ 870631 w 871816"/>
              <a:gd name="connsiteY1482" fmla="*/ 582316 h 838097"/>
              <a:gd name="connsiteX1483" fmla="*/ 870631 w 871816"/>
              <a:gd name="connsiteY1483" fmla="*/ 583640 h 838097"/>
              <a:gd name="connsiteX1484" fmla="*/ 870410 w 871816"/>
              <a:gd name="connsiteY1484" fmla="*/ 584439 h 838097"/>
              <a:gd name="connsiteX1485" fmla="*/ 869694 w 871816"/>
              <a:gd name="connsiteY1485" fmla="*/ 588190 h 838097"/>
              <a:gd name="connsiteX1486" fmla="*/ 869694 w 871816"/>
              <a:gd name="connsiteY1486" fmla="*/ 588438 h 838097"/>
              <a:gd name="connsiteX1487" fmla="*/ 869694 w 871816"/>
              <a:gd name="connsiteY1487" fmla="*/ 589239 h 838097"/>
              <a:gd name="connsiteX1488" fmla="*/ 869198 w 871816"/>
              <a:gd name="connsiteY1488" fmla="*/ 592439 h 838097"/>
              <a:gd name="connsiteX1489" fmla="*/ 868977 w 871816"/>
              <a:gd name="connsiteY1489" fmla="*/ 594315 h 838097"/>
              <a:gd name="connsiteX1490" fmla="*/ 868729 w 871816"/>
              <a:gd name="connsiteY1490" fmla="*/ 595114 h 838097"/>
              <a:gd name="connsiteX1491" fmla="*/ 868729 w 871816"/>
              <a:gd name="connsiteY1491" fmla="*/ 595390 h 838097"/>
              <a:gd name="connsiteX1492" fmla="*/ 868729 w 871816"/>
              <a:gd name="connsiteY1492" fmla="*/ 596438 h 838097"/>
              <a:gd name="connsiteX1493" fmla="*/ 868481 w 871816"/>
              <a:gd name="connsiteY1493" fmla="*/ 598038 h 838097"/>
              <a:gd name="connsiteX1494" fmla="*/ 868481 w 871816"/>
              <a:gd name="connsiteY1494" fmla="*/ 598590 h 838097"/>
              <a:gd name="connsiteX1495" fmla="*/ 868481 w 871816"/>
              <a:gd name="connsiteY1495" fmla="*/ 598838 h 838097"/>
              <a:gd name="connsiteX1496" fmla="*/ 868012 w 871816"/>
              <a:gd name="connsiteY1496" fmla="*/ 603113 h 838097"/>
              <a:gd name="connsiteX1497" fmla="*/ 868012 w 871816"/>
              <a:gd name="connsiteY1497" fmla="*/ 603389 h 838097"/>
              <a:gd name="connsiteX1498" fmla="*/ 867764 w 871816"/>
              <a:gd name="connsiteY1498" fmla="*/ 606313 h 838097"/>
              <a:gd name="connsiteX1499" fmla="*/ 867764 w 871816"/>
              <a:gd name="connsiteY1499" fmla="*/ 607361 h 838097"/>
              <a:gd name="connsiteX1500" fmla="*/ 867543 w 871816"/>
              <a:gd name="connsiteY1500" fmla="*/ 608437 h 838097"/>
              <a:gd name="connsiteX1501" fmla="*/ 867543 w 871816"/>
              <a:gd name="connsiteY1501" fmla="*/ 610312 h 838097"/>
              <a:gd name="connsiteX1502" fmla="*/ 867295 w 871816"/>
              <a:gd name="connsiteY1502" fmla="*/ 610561 h 838097"/>
              <a:gd name="connsiteX1503" fmla="*/ 867047 w 871816"/>
              <a:gd name="connsiteY1503" fmla="*/ 612437 h 838097"/>
              <a:gd name="connsiteX1504" fmla="*/ 866826 w 871816"/>
              <a:gd name="connsiteY1504" fmla="*/ 612685 h 838097"/>
              <a:gd name="connsiteX1505" fmla="*/ 866826 w 871816"/>
              <a:gd name="connsiteY1505" fmla="*/ 613237 h 838097"/>
              <a:gd name="connsiteX1506" fmla="*/ 866826 w 871816"/>
              <a:gd name="connsiteY1506" fmla="*/ 613760 h 838097"/>
              <a:gd name="connsiteX1507" fmla="*/ 866826 w 871816"/>
              <a:gd name="connsiteY1507" fmla="*/ 614285 h 838097"/>
              <a:gd name="connsiteX1508" fmla="*/ 866330 w 871816"/>
              <a:gd name="connsiteY1508" fmla="*/ 619608 h 838097"/>
              <a:gd name="connsiteX1509" fmla="*/ 866330 w 871816"/>
              <a:gd name="connsiteY1509" fmla="*/ 620408 h 838097"/>
              <a:gd name="connsiteX1510" fmla="*/ 866110 w 871816"/>
              <a:gd name="connsiteY1510" fmla="*/ 620408 h 838097"/>
              <a:gd name="connsiteX1511" fmla="*/ 865862 w 871816"/>
              <a:gd name="connsiteY1511" fmla="*/ 620684 h 838097"/>
              <a:gd name="connsiteX1512" fmla="*/ 865862 w 871816"/>
              <a:gd name="connsiteY1512" fmla="*/ 621208 h 838097"/>
              <a:gd name="connsiteX1513" fmla="*/ 865862 w 871816"/>
              <a:gd name="connsiteY1513" fmla="*/ 621484 h 838097"/>
              <a:gd name="connsiteX1514" fmla="*/ 865642 w 871816"/>
              <a:gd name="connsiteY1514" fmla="*/ 622532 h 838097"/>
              <a:gd name="connsiteX1515" fmla="*/ 865393 w 871816"/>
              <a:gd name="connsiteY1515" fmla="*/ 623608 h 838097"/>
              <a:gd name="connsiteX1516" fmla="*/ 865393 w 871816"/>
              <a:gd name="connsiteY1516" fmla="*/ 623884 h 838097"/>
              <a:gd name="connsiteX1517" fmla="*/ 865393 w 871816"/>
              <a:gd name="connsiteY1517" fmla="*/ 624408 h 838097"/>
              <a:gd name="connsiteX1518" fmla="*/ 865146 w 871816"/>
              <a:gd name="connsiteY1518" fmla="*/ 624932 h 838097"/>
              <a:gd name="connsiteX1519" fmla="*/ 865146 w 871816"/>
              <a:gd name="connsiteY1519" fmla="*/ 625731 h 838097"/>
              <a:gd name="connsiteX1520" fmla="*/ 864925 w 871816"/>
              <a:gd name="connsiteY1520" fmla="*/ 627055 h 838097"/>
              <a:gd name="connsiteX1521" fmla="*/ 864925 w 871816"/>
              <a:gd name="connsiteY1521" fmla="*/ 627331 h 838097"/>
              <a:gd name="connsiteX1522" fmla="*/ 864925 w 871816"/>
              <a:gd name="connsiteY1522" fmla="*/ 627607 h 838097"/>
              <a:gd name="connsiteX1523" fmla="*/ 864677 w 871816"/>
              <a:gd name="connsiteY1523" fmla="*/ 629207 h 838097"/>
              <a:gd name="connsiteX1524" fmla="*/ 864429 w 871816"/>
              <a:gd name="connsiteY1524" fmla="*/ 629979 h 838097"/>
              <a:gd name="connsiteX1525" fmla="*/ 864429 w 871816"/>
              <a:gd name="connsiteY1525" fmla="*/ 630255 h 838097"/>
              <a:gd name="connsiteX1526" fmla="*/ 864429 w 871816"/>
              <a:gd name="connsiteY1526" fmla="*/ 630780 h 838097"/>
              <a:gd name="connsiteX1527" fmla="*/ 864429 w 871816"/>
              <a:gd name="connsiteY1527" fmla="*/ 631331 h 838097"/>
              <a:gd name="connsiteX1528" fmla="*/ 864208 w 871816"/>
              <a:gd name="connsiteY1528" fmla="*/ 631855 h 838097"/>
              <a:gd name="connsiteX1529" fmla="*/ 864208 w 871816"/>
              <a:gd name="connsiteY1529" fmla="*/ 632131 h 838097"/>
              <a:gd name="connsiteX1530" fmla="*/ 864208 w 871816"/>
              <a:gd name="connsiteY1530" fmla="*/ 633179 h 838097"/>
              <a:gd name="connsiteX1531" fmla="*/ 863960 w 871816"/>
              <a:gd name="connsiteY1531" fmla="*/ 634504 h 838097"/>
              <a:gd name="connsiteX1532" fmla="*/ 863712 w 871816"/>
              <a:gd name="connsiteY1532" fmla="*/ 635828 h 838097"/>
              <a:gd name="connsiteX1533" fmla="*/ 863712 w 871816"/>
              <a:gd name="connsiteY1533" fmla="*/ 636104 h 838097"/>
              <a:gd name="connsiteX1534" fmla="*/ 863712 w 871816"/>
              <a:gd name="connsiteY1534" fmla="*/ 636627 h 838097"/>
              <a:gd name="connsiteX1535" fmla="*/ 863712 w 871816"/>
              <a:gd name="connsiteY1535" fmla="*/ 637703 h 838097"/>
              <a:gd name="connsiteX1536" fmla="*/ 863712 w 871816"/>
              <a:gd name="connsiteY1536" fmla="*/ 638751 h 838097"/>
              <a:gd name="connsiteX1537" fmla="*/ 863491 w 871816"/>
              <a:gd name="connsiteY1537" fmla="*/ 639027 h 838097"/>
              <a:gd name="connsiteX1538" fmla="*/ 863491 w 871816"/>
              <a:gd name="connsiteY1538" fmla="*/ 639302 h 838097"/>
              <a:gd name="connsiteX1539" fmla="*/ 863491 w 871816"/>
              <a:gd name="connsiteY1539" fmla="*/ 640351 h 838097"/>
              <a:gd name="connsiteX1540" fmla="*/ 863491 w 871816"/>
              <a:gd name="connsiteY1540" fmla="*/ 641151 h 838097"/>
              <a:gd name="connsiteX1541" fmla="*/ 863244 w 871816"/>
              <a:gd name="connsiteY1541" fmla="*/ 641427 h 838097"/>
              <a:gd name="connsiteX1542" fmla="*/ 863244 w 871816"/>
              <a:gd name="connsiteY1542" fmla="*/ 641675 h 838097"/>
              <a:gd name="connsiteX1543" fmla="*/ 862995 w 871816"/>
              <a:gd name="connsiteY1543" fmla="*/ 641951 h 838097"/>
              <a:gd name="connsiteX1544" fmla="*/ 862995 w 871816"/>
              <a:gd name="connsiteY1544" fmla="*/ 642227 h 838097"/>
              <a:gd name="connsiteX1545" fmla="*/ 862995 w 871816"/>
              <a:gd name="connsiteY1545" fmla="*/ 643027 h 838097"/>
              <a:gd name="connsiteX1546" fmla="*/ 862775 w 871816"/>
              <a:gd name="connsiteY1546" fmla="*/ 644074 h 838097"/>
              <a:gd name="connsiteX1547" fmla="*/ 862775 w 871816"/>
              <a:gd name="connsiteY1547" fmla="*/ 644599 h 838097"/>
              <a:gd name="connsiteX1548" fmla="*/ 862775 w 871816"/>
              <a:gd name="connsiteY1548" fmla="*/ 645950 h 838097"/>
              <a:gd name="connsiteX1549" fmla="*/ 862775 w 871816"/>
              <a:gd name="connsiteY1549" fmla="*/ 646475 h 838097"/>
              <a:gd name="connsiteX1550" fmla="*/ 862527 w 871816"/>
              <a:gd name="connsiteY1550" fmla="*/ 647274 h 838097"/>
              <a:gd name="connsiteX1551" fmla="*/ 862527 w 871816"/>
              <a:gd name="connsiteY1551" fmla="*/ 650198 h 838097"/>
              <a:gd name="connsiteX1552" fmla="*/ 862279 w 871816"/>
              <a:gd name="connsiteY1552" fmla="*/ 651770 h 838097"/>
              <a:gd name="connsiteX1553" fmla="*/ 862279 w 871816"/>
              <a:gd name="connsiteY1553" fmla="*/ 652046 h 838097"/>
              <a:gd name="connsiteX1554" fmla="*/ 862279 w 871816"/>
              <a:gd name="connsiteY1554" fmla="*/ 652847 h 838097"/>
              <a:gd name="connsiteX1555" fmla="*/ 862279 w 871816"/>
              <a:gd name="connsiteY1555" fmla="*/ 653646 h 838097"/>
              <a:gd name="connsiteX1556" fmla="*/ 862058 w 871816"/>
              <a:gd name="connsiteY1556" fmla="*/ 654446 h 838097"/>
              <a:gd name="connsiteX1557" fmla="*/ 862058 w 871816"/>
              <a:gd name="connsiteY1557" fmla="*/ 654970 h 838097"/>
              <a:gd name="connsiteX1558" fmla="*/ 862058 w 871816"/>
              <a:gd name="connsiteY1558" fmla="*/ 655246 h 838097"/>
              <a:gd name="connsiteX1559" fmla="*/ 862058 w 871816"/>
              <a:gd name="connsiteY1559" fmla="*/ 656570 h 838097"/>
              <a:gd name="connsiteX1560" fmla="*/ 862058 w 871816"/>
              <a:gd name="connsiteY1560" fmla="*/ 656818 h 838097"/>
              <a:gd name="connsiteX1561" fmla="*/ 862058 w 871816"/>
              <a:gd name="connsiteY1561" fmla="*/ 657370 h 838097"/>
              <a:gd name="connsiteX1562" fmla="*/ 861810 w 871816"/>
              <a:gd name="connsiteY1562" fmla="*/ 658942 h 838097"/>
              <a:gd name="connsiteX1563" fmla="*/ 861810 w 871816"/>
              <a:gd name="connsiteY1563" fmla="*/ 659218 h 838097"/>
              <a:gd name="connsiteX1564" fmla="*/ 861810 w 871816"/>
              <a:gd name="connsiteY1564" fmla="*/ 660266 h 838097"/>
              <a:gd name="connsiteX1565" fmla="*/ 861810 w 871816"/>
              <a:gd name="connsiteY1565" fmla="*/ 660543 h 838097"/>
              <a:gd name="connsiteX1566" fmla="*/ 861810 w 871816"/>
              <a:gd name="connsiteY1566" fmla="*/ 661342 h 838097"/>
              <a:gd name="connsiteX1567" fmla="*/ 861810 w 871816"/>
              <a:gd name="connsiteY1567" fmla="*/ 661591 h 838097"/>
              <a:gd name="connsiteX1568" fmla="*/ 861810 w 871816"/>
              <a:gd name="connsiteY1568" fmla="*/ 662390 h 838097"/>
              <a:gd name="connsiteX1569" fmla="*/ 861562 w 871816"/>
              <a:gd name="connsiteY1569" fmla="*/ 662666 h 838097"/>
              <a:gd name="connsiteX1570" fmla="*/ 861562 w 871816"/>
              <a:gd name="connsiteY1570" fmla="*/ 663190 h 838097"/>
              <a:gd name="connsiteX1571" fmla="*/ 861562 w 871816"/>
              <a:gd name="connsiteY1571" fmla="*/ 663466 h 838097"/>
              <a:gd name="connsiteX1572" fmla="*/ 861562 w 871816"/>
              <a:gd name="connsiteY1572" fmla="*/ 663990 h 838097"/>
              <a:gd name="connsiteX1573" fmla="*/ 861562 w 871816"/>
              <a:gd name="connsiteY1573" fmla="*/ 665590 h 838097"/>
              <a:gd name="connsiteX1574" fmla="*/ 861562 w 871816"/>
              <a:gd name="connsiteY1574" fmla="*/ 666114 h 838097"/>
              <a:gd name="connsiteX1575" fmla="*/ 861562 w 871816"/>
              <a:gd name="connsiteY1575" fmla="*/ 666390 h 838097"/>
              <a:gd name="connsiteX1576" fmla="*/ 861562 w 871816"/>
              <a:gd name="connsiteY1576" fmla="*/ 666914 h 838097"/>
              <a:gd name="connsiteX1577" fmla="*/ 861562 w 871816"/>
              <a:gd name="connsiteY1577" fmla="*/ 667162 h 838097"/>
              <a:gd name="connsiteX1578" fmla="*/ 861562 w 871816"/>
              <a:gd name="connsiteY1578" fmla="*/ 667714 h 838097"/>
              <a:gd name="connsiteX1579" fmla="*/ 861562 w 871816"/>
              <a:gd name="connsiteY1579" fmla="*/ 668237 h 838097"/>
              <a:gd name="connsiteX1580" fmla="*/ 861810 w 871816"/>
              <a:gd name="connsiteY1580" fmla="*/ 668762 h 838097"/>
              <a:gd name="connsiteX1581" fmla="*/ 861810 w 871816"/>
              <a:gd name="connsiteY1581" fmla="*/ 669286 h 838097"/>
              <a:gd name="connsiteX1582" fmla="*/ 861810 w 871816"/>
              <a:gd name="connsiteY1582" fmla="*/ 669561 h 838097"/>
              <a:gd name="connsiteX1583" fmla="*/ 861810 w 871816"/>
              <a:gd name="connsiteY1583" fmla="*/ 670610 h 838097"/>
              <a:gd name="connsiteX1584" fmla="*/ 861810 w 871816"/>
              <a:gd name="connsiteY1584" fmla="*/ 671686 h 838097"/>
              <a:gd name="connsiteX1585" fmla="*/ 861810 w 871816"/>
              <a:gd name="connsiteY1585" fmla="*/ 672486 h 838097"/>
              <a:gd name="connsiteX1586" fmla="*/ 861810 w 871816"/>
              <a:gd name="connsiteY1586" fmla="*/ 673010 h 838097"/>
              <a:gd name="connsiteX1587" fmla="*/ 861810 w 871816"/>
              <a:gd name="connsiteY1587" fmla="*/ 673286 h 838097"/>
              <a:gd name="connsiteX1588" fmla="*/ 861810 w 871816"/>
              <a:gd name="connsiteY1588" fmla="*/ 673810 h 838097"/>
              <a:gd name="connsiteX1589" fmla="*/ 861810 w 871816"/>
              <a:gd name="connsiteY1589" fmla="*/ 674609 h 838097"/>
              <a:gd name="connsiteX1590" fmla="*/ 861810 w 871816"/>
              <a:gd name="connsiteY1590" fmla="*/ 674858 h 838097"/>
              <a:gd name="connsiteX1591" fmla="*/ 861810 w 871816"/>
              <a:gd name="connsiteY1591" fmla="*/ 675134 h 838097"/>
              <a:gd name="connsiteX1592" fmla="*/ 861810 w 871816"/>
              <a:gd name="connsiteY1592" fmla="*/ 675382 h 838097"/>
              <a:gd name="connsiteX1593" fmla="*/ 861810 w 871816"/>
              <a:gd name="connsiteY1593" fmla="*/ 675658 h 838097"/>
              <a:gd name="connsiteX1594" fmla="*/ 861810 w 871816"/>
              <a:gd name="connsiteY1594" fmla="*/ 675933 h 838097"/>
              <a:gd name="connsiteX1595" fmla="*/ 861810 w 871816"/>
              <a:gd name="connsiteY1595" fmla="*/ 676458 h 838097"/>
              <a:gd name="connsiteX1596" fmla="*/ 861562 w 871816"/>
              <a:gd name="connsiteY1596" fmla="*/ 676982 h 838097"/>
              <a:gd name="connsiteX1597" fmla="*/ 861562 w 871816"/>
              <a:gd name="connsiteY1597" fmla="*/ 677257 h 838097"/>
              <a:gd name="connsiteX1598" fmla="*/ 861562 w 871816"/>
              <a:gd name="connsiteY1598" fmla="*/ 677506 h 838097"/>
              <a:gd name="connsiteX1599" fmla="*/ 861562 w 871816"/>
              <a:gd name="connsiteY1599" fmla="*/ 678058 h 838097"/>
              <a:gd name="connsiteX1600" fmla="*/ 861341 w 871816"/>
              <a:gd name="connsiteY1600" fmla="*/ 678306 h 838097"/>
              <a:gd name="connsiteX1601" fmla="*/ 861341 w 871816"/>
              <a:gd name="connsiteY1601" fmla="*/ 678830 h 838097"/>
              <a:gd name="connsiteX1602" fmla="*/ 861093 w 871816"/>
              <a:gd name="connsiteY1602" fmla="*/ 679106 h 838097"/>
              <a:gd name="connsiteX1603" fmla="*/ 861093 w 871816"/>
              <a:gd name="connsiteY1603" fmla="*/ 679630 h 838097"/>
              <a:gd name="connsiteX1604" fmla="*/ 861093 w 871816"/>
              <a:gd name="connsiteY1604" fmla="*/ 680155 h 838097"/>
              <a:gd name="connsiteX1605" fmla="*/ 860873 w 871816"/>
              <a:gd name="connsiteY1605" fmla="*/ 680705 h 838097"/>
              <a:gd name="connsiteX1606" fmla="*/ 860873 w 871816"/>
              <a:gd name="connsiteY1606" fmla="*/ 681230 h 838097"/>
              <a:gd name="connsiteX1607" fmla="*/ 860624 w 871816"/>
              <a:gd name="connsiteY1607" fmla="*/ 681753 h 838097"/>
              <a:gd name="connsiteX1608" fmla="*/ 860624 w 871816"/>
              <a:gd name="connsiteY1608" fmla="*/ 682554 h 838097"/>
              <a:gd name="connsiteX1609" fmla="*/ 860624 w 871816"/>
              <a:gd name="connsiteY1609" fmla="*/ 682830 h 838097"/>
              <a:gd name="connsiteX1610" fmla="*/ 860624 w 871816"/>
              <a:gd name="connsiteY1610" fmla="*/ 683353 h 838097"/>
              <a:gd name="connsiteX1611" fmla="*/ 860156 w 871816"/>
              <a:gd name="connsiteY1611" fmla="*/ 683602 h 838097"/>
              <a:gd name="connsiteX1612" fmla="*/ 860156 w 871816"/>
              <a:gd name="connsiteY1612" fmla="*/ 683878 h 838097"/>
              <a:gd name="connsiteX1613" fmla="*/ 859909 w 871816"/>
              <a:gd name="connsiteY1613" fmla="*/ 684401 h 838097"/>
              <a:gd name="connsiteX1614" fmla="*/ 859440 w 871816"/>
              <a:gd name="connsiteY1614" fmla="*/ 684678 h 838097"/>
              <a:gd name="connsiteX1615" fmla="*/ 859192 w 871816"/>
              <a:gd name="connsiteY1615" fmla="*/ 685202 h 838097"/>
              <a:gd name="connsiteX1616" fmla="*/ 859192 w 871816"/>
              <a:gd name="connsiteY1616" fmla="*/ 685726 h 838097"/>
              <a:gd name="connsiteX1617" fmla="*/ 858944 w 871816"/>
              <a:gd name="connsiteY1617" fmla="*/ 686249 h 838097"/>
              <a:gd name="connsiteX1618" fmla="*/ 858475 w 871816"/>
              <a:gd name="connsiteY1618" fmla="*/ 686801 h 838097"/>
              <a:gd name="connsiteX1619" fmla="*/ 858006 w 871816"/>
              <a:gd name="connsiteY1619" fmla="*/ 686801 h 838097"/>
              <a:gd name="connsiteX1620" fmla="*/ 857510 w 871816"/>
              <a:gd name="connsiteY1620" fmla="*/ 687326 h 838097"/>
              <a:gd name="connsiteX1621" fmla="*/ 857289 w 871816"/>
              <a:gd name="connsiteY1621" fmla="*/ 687326 h 838097"/>
              <a:gd name="connsiteX1622" fmla="*/ 857758 w 871816"/>
              <a:gd name="connsiteY1622" fmla="*/ 687849 h 838097"/>
              <a:gd name="connsiteX1623" fmla="*/ 858006 w 871816"/>
              <a:gd name="connsiteY1623" fmla="*/ 687849 h 838097"/>
              <a:gd name="connsiteX1624" fmla="*/ 858475 w 871816"/>
              <a:gd name="connsiteY1624" fmla="*/ 688374 h 838097"/>
              <a:gd name="connsiteX1625" fmla="*/ 858723 w 871816"/>
              <a:gd name="connsiteY1625" fmla="*/ 688650 h 838097"/>
              <a:gd name="connsiteX1626" fmla="*/ 858475 w 871816"/>
              <a:gd name="connsiteY1626" fmla="*/ 689174 h 838097"/>
              <a:gd name="connsiteX1627" fmla="*/ 858227 w 871816"/>
              <a:gd name="connsiteY1627" fmla="*/ 689974 h 838097"/>
              <a:gd name="connsiteX1628" fmla="*/ 858227 w 871816"/>
              <a:gd name="connsiteY1628" fmla="*/ 690498 h 838097"/>
              <a:gd name="connsiteX1629" fmla="*/ 858006 w 871816"/>
              <a:gd name="connsiteY1629" fmla="*/ 691022 h 838097"/>
              <a:gd name="connsiteX1630" fmla="*/ 857758 w 871816"/>
              <a:gd name="connsiteY1630" fmla="*/ 691298 h 838097"/>
              <a:gd name="connsiteX1631" fmla="*/ 857758 w 871816"/>
              <a:gd name="connsiteY1631" fmla="*/ 691546 h 838097"/>
              <a:gd name="connsiteX1632" fmla="*/ 857758 w 871816"/>
              <a:gd name="connsiteY1632" fmla="*/ 691822 h 838097"/>
              <a:gd name="connsiteX1633" fmla="*/ 857510 w 871816"/>
              <a:gd name="connsiteY1633" fmla="*/ 692098 h 838097"/>
              <a:gd name="connsiteX1634" fmla="*/ 857510 w 871816"/>
              <a:gd name="connsiteY1634" fmla="*/ 692870 h 838097"/>
              <a:gd name="connsiteX1635" fmla="*/ 857758 w 871816"/>
              <a:gd name="connsiteY1635" fmla="*/ 693422 h 838097"/>
              <a:gd name="connsiteX1636" fmla="*/ 857758 w 871816"/>
              <a:gd name="connsiteY1636" fmla="*/ 693670 h 838097"/>
              <a:gd name="connsiteX1637" fmla="*/ 857758 w 871816"/>
              <a:gd name="connsiteY1637" fmla="*/ 693945 h 838097"/>
              <a:gd name="connsiteX1638" fmla="*/ 858006 w 871816"/>
              <a:gd name="connsiteY1638" fmla="*/ 695269 h 838097"/>
              <a:gd name="connsiteX1639" fmla="*/ 857510 w 871816"/>
              <a:gd name="connsiteY1639" fmla="*/ 696070 h 838097"/>
              <a:gd name="connsiteX1640" fmla="*/ 857289 w 871816"/>
              <a:gd name="connsiteY1640" fmla="*/ 696070 h 838097"/>
              <a:gd name="connsiteX1641" fmla="*/ 856793 w 871816"/>
              <a:gd name="connsiteY1641" fmla="*/ 694994 h 838097"/>
              <a:gd name="connsiteX1642" fmla="*/ 856078 w 871816"/>
              <a:gd name="connsiteY1642" fmla="*/ 693945 h 838097"/>
              <a:gd name="connsiteX1643" fmla="*/ 855857 w 871816"/>
              <a:gd name="connsiteY1643" fmla="*/ 693945 h 838097"/>
              <a:gd name="connsiteX1644" fmla="*/ 855140 w 871816"/>
              <a:gd name="connsiteY1644" fmla="*/ 693422 h 838097"/>
              <a:gd name="connsiteX1645" fmla="*/ 855388 w 871816"/>
              <a:gd name="connsiteY1645" fmla="*/ 692621 h 838097"/>
              <a:gd name="connsiteX1646" fmla="*/ 855857 w 871816"/>
              <a:gd name="connsiteY1646" fmla="*/ 692098 h 838097"/>
              <a:gd name="connsiteX1647" fmla="*/ 856325 w 871816"/>
              <a:gd name="connsiteY1647" fmla="*/ 691546 h 838097"/>
              <a:gd name="connsiteX1648" fmla="*/ 856078 w 871816"/>
              <a:gd name="connsiteY1648" fmla="*/ 690773 h 838097"/>
              <a:gd name="connsiteX1649" fmla="*/ 855608 w 871816"/>
              <a:gd name="connsiteY1649" fmla="*/ 690498 h 838097"/>
              <a:gd name="connsiteX1650" fmla="*/ 855388 w 871816"/>
              <a:gd name="connsiteY1650" fmla="*/ 690498 h 838097"/>
              <a:gd name="connsiteX1651" fmla="*/ 857041 w 871816"/>
              <a:gd name="connsiteY1651" fmla="*/ 689698 h 838097"/>
              <a:gd name="connsiteX1652" fmla="*/ 857758 w 871816"/>
              <a:gd name="connsiteY1652" fmla="*/ 688650 h 838097"/>
              <a:gd name="connsiteX1653" fmla="*/ 857289 w 871816"/>
              <a:gd name="connsiteY1653" fmla="*/ 688125 h 838097"/>
              <a:gd name="connsiteX1654" fmla="*/ 857510 w 871816"/>
              <a:gd name="connsiteY1654" fmla="*/ 688125 h 838097"/>
              <a:gd name="connsiteX1655" fmla="*/ 857041 w 871816"/>
              <a:gd name="connsiteY1655" fmla="*/ 687573 h 838097"/>
              <a:gd name="connsiteX1656" fmla="*/ 856574 w 871816"/>
              <a:gd name="connsiteY1656" fmla="*/ 687573 h 838097"/>
              <a:gd name="connsiteX1657" fmla="*/ 856325 w 871816"/>
              <a:gd name="connsiteY1657" fmla="*/ 687326 h 838097"/>
              <a:gd name="connsiteX1658" fmla="*/ 856574 w 871816"/>
              <a:gd name="connsiteY1658" fmla="*/ 687050 h 838097"/>
              <a:gd name="connsiteX1659" fmla="*/ 855608 w 871816"/>
              <a:gd name="connsiteY1659" fmla="*/ 686249 h 838097"/>
              <a:gd name="connsiteX1660" fmla="*/ 855388 w 871816"/>
              <a:gd name="connsiteY1660" fmla="*/ 686002 h 838097"/>
              <a:gd name="connsiteX1661" fmla="*/ 854891 w 871816"/>
              <a:gd name="connsiteY1661" fmla="*/ 685726 h 838097"/>
              <a:gd name="connsiteX1662" fmla="*/ 853706 w 871816"/>
              <a:gd name="connsiteY1662" fmla="*/ 685726 h 838097"/>
              <a:gd name="connsiteX1663" fmla="*/ 852522 w 871816"/>
              <a:gd name="connsiteY1663" fmla="*/ 685726 h 838097"/>
              <a:gd name="connsiteX1664" fmla="*/ 852273 w 871816"/>
              <a:gd name="connsiteY1664" fmla="*/ 685478 h 838097"/>
              <a:gd name="connsiteX1665" fmla="*/ 851556 w 871816"/>
              <a:gd name="connsiteY1665" fmla="*/ 685726 h 838097"/>
              <a:gd name="connsiteX1666" fmla="*/ 851556 w 871816"/>
              <a:gd name="connsiteY1666" fmla="*/ 686002 h 838097"/>
              <a:gd name="connsiteX1667" fmla="*/ 851309 w 871816"/>
              <a:gd name="connsiteY1667" fmla="*/ 686525 h 838097"/>
              <a:gd name="connsiteX1668" fmla="*/ 850839 w 871816"/>
              <a:gd name="connsiteY1668" fmla="*/ 686801 h 838097"/>
              <a:gd name="connsiteX1669" fmla="*/ 850619 w 871816"/>
              <a:gd name="connsiteY1669" fmla="*/ 686525 h 838097"/>
              <a:gd name="connsiteX1670" fmla="*/ 850123 w 871816"/>
              <a:gd name="connsiteY1670" fmla="*/ 687050 h 838097"/>
              <a:gd name="connsiteX1671" fmla="*/ 849186 w 871816"/>
              <a:gd name="connsiteY1671" fmla="*/ 687573 h 838097"/>
              <a:gd name="connsiteX1672" fmla="*/ 848938 w 871816"/>
              <a:gd name="connsiteY1672" fmla="*/ 687849 h 838097"/>
              <a:gd name="connsiteX1673" fmla="*/ 848469 w 871816"/>
              <a:gd name="connsiteY1673" fmla="*/ 688374 h 838097"/>
              <a:gd name="connsiteX1674" fmla="*/ 848221 w 871816"/>
              <a:gd name="connsiteY1674" fmla="*/ 688125 h 838097"/>
              <a:gd name="connsiteX1675" fmla="*/ 847973 w 871816"/>
              <a:gd name="connsiteY1675" fmla="*/ 688374 h 838097"/>
              <a:gd name="connsiteX1676" fmla="*/ 847973 w 871816"/>
              <a:gd name="connsiteY1676" fmla="*/ 688650 h 838097"/>
              <a:gd name="connsiteX1677" fmla="*/ 847504 w 871816"/>
              <a:gd name="connsiteY1677" fmla="*/ 689449 h 838097"/>
              <a:gd name="connsiteX1678" fmla="*/ 847036 w 871816"/>
              <a:gd name="connsiteY1678" fmla="*/ 689974 h 838097"/>
              <a:gd name="connsiteX1679" fmla="*/ 847036 w 871816"/>
              <a:gd name="connsiteY1679" fmla="*/ 690498 h 838097"/>
              <a:gd name="connsiteX1680" fmla="*/ 847257 w 871816"/>
              <a:gd name="connsiteY1680" fmla="*/ 690773 h 838097"/>
              <a:gd name="connsiteX1681" fmla="*/ 847257 w 871816"/>
              <a:gd name="connsiteY1681" fmla="*/ 691022 h 838097"/>
              <a:gd name="connsiteX1682" fmla="*/ 847257 w 871816"/>
              <a:gd name="connsiteY1682" fmla="*/ 691298 h 838097"/>
              <a:gd name="connsiteX1683" fmla="*/ 847504 w 871816"/>
              <a:gd name="connsiteY1683" fmla="*/ 691822 h 838097"/>
              <a:gd name="connsiteX1684" fmla="*/ 847257 w 871816"/>
              <a:gd name="connsiteY1684" fmla="*/ 692098 h 838097"/>
              <a:gd name="connsiteX1685" fmla="*/ 846788 w 871816"/>
              <a:gd name="connsiteY1685" fmla="*/ 692870 h 838097"/>
              <a:gd name="connsiteX1686" fmla="*/ 846071 w 871816"/>
              <a:gd name="connsiteY1686" fmla="*/ 694194 h 838097"/>
              <a:gd name="connsiteX1687" fmla="*/ 846320 w 871816"/>
              <a:gd name="connsiteY1687" fmla="*/ 694470 h 838097"/>
              <a:gd name="connsiteX1688" fmla="*/ 846071 w 871816"/>
              <a:gd name="connsiteY1688" fmla="*/ 694470 h 838097"/>
              <a:gd name="connsiteX1689" fmla="*/ 845603 w 871816"/>
              <a:gd name="connsiteY1689" fmla="*/ 694994 h 838097"/>
              <a:gd name="connsiteX1690" fmla="*/ 845354 w 871816"/>
              <a:gd name="connsiteY1690" fmla="*/ 695518 h 838097"/>
              <a:gd name="connsiteX1691" fmla="*/ 845134 w 871816"/>
              <a:gd name="connsiteY1691" fmla="*/ 696318 h 838097"/>
              <a:gd name="connsiteX1692" fmla="*/ 845134 w 871816"/>
              <a:gd name="connsiteY1692" fmla="*/ 696594 h 838097"/>
              <a:gd name="connsiteX1693" fmla="*/ 844886 w 871816"/>
              <a:gd name="connsiteY1693" fmla="*/ 696842 h 838097"/>
              <a:gd name="connsiteX1694" fmla="*/ 844886 w 871816"/>
              <a:gd name="connsiteY1694" fmla="*/ 697118 h 838097"/>
              <a:gd name="connsiteX1695" fmla="*/ 844886 w 871816"/>
              <a:gd name="connsiteY1695" fmla="*/ 697394 h 838097"/>
              <a:gd name="connsiteX1696" fmla="*/ 844886 w 871816"/>
              <a:gd name="connsiteY1696" fmla="*/ 697642 h 838097"/>
              <a:gd name="connsiteX1697" fmla="*/ 844637 w 871816"/>
              <a:gd name="connsiteY1697" fmla="*/ 697918 h 838097"/>
              <a:gd name="connsiteX1698" fmla="*/ 844637 w 871816"/>
              <a:gd name="connsiteY1698" fmla="*/ 698167 h 838097"/>
              <a:gd name="connsiteX1699" fmla="*/ 844417 w 871816"/>
              <a:gd name="connsiteY1699" fmla="*/ 698442 h 838097"/>
              <a:gd name="connsiteX1700" fmla="*/ 844417 w 871816"/>
              <a:gd name="connsiteY1700" fmla="*/ 698717 h 838097"/>
              <a:gd name="connsiteX1701" fmla="*/ 844417 w 871816"/>
              <a:gd name="connsiteY1701" fmla="*/ 699490 h 838097"/>
              <a:gd name="connsiteX1702" fmla="*/ 843922 w 871816"/>
              <a:gd name="connsiteY1702" fmla="*/ 699490 h 838097"/>
              <a:gd name="connsiteX1703" fmla="*/ 843701 w 871816"/>
              <a:gd name="connsiteY1703" fmla="*/ 700290 h 838097"/>
              <a:gd name="connsiteX1704" fmla="*/ 842985 w 871816"/>
              <a:gd name="connsiteY1704" fmla="*/ 701089 h 838097"/>
              <a:gd name="connsiteX1705" fmla="*/ 842736 w 871816"/>
              <a:gd name="connsiteY1705" fmla="*/ 701890 h 838097"/>
              <a:gd name="connsiteX1706" fmla="*/ 842488 w 871816"/>
              <a:gd name="connsiteY1706" fmla="*/ 701890 h 838097"/>
              <a:gd name="connsiteX1707" fmla="*/ 841302 w 871816"/>
              <a:gd name="connsiteY1707" fmla="*/ 701614 h 838097"/>
              <a:gd name="connsiteX1708" fmla="*/ 841302 w 871816"/>
              <a:gd name="connsiteY1708" fmla="*/ 701890 h 838097"/>
              <a:gd name="connsiteX1709" fmla="*/ 841054 w 871816"/>
              <a:gd name="connsiteY1709" fmla="*/ 701890 h 838097"/>
              <a:gd name="connsiteX1710" fmla="*/ 841054 w 871816"/>
              <a:gd name="connsiteY1710" fmla="*/ 702138 h 838097"/>
              <a:gd name="connsiteX1711" fmla="*/ 840834 w 871816"/>
              <a:gd name="connsiteY1711" fmla="*/ 702138 h 838097"/>
              <a:gd name="connsiteX1712" fmla="*/ 840585 w 871816"/>
              <a:gd name="connsiteY1712" fmla="*/ 702414 h 838097"/>
              <a:gd name="connsiteX1713" fmla="*/ 840338 w 871816"/>
              <a:gd name="connsiteY1713" fmla="*/ 702689 h 838097"/>
              <a:gd name="connsiteX1714" fmla="*/ 840338 w 871816"/>
              <a:gd name="connsiteY1714" fmla="*/ 702938 h 838097"/>
              <a:gd name="connsiteX1715" fmla="*/ 840338 w 871816"/>
              <a:gd name="connsiteY1715" fmla="*/ 703214 h 838097"/>
              <a:gd name="connsiteX1716" fmla="*/ 840118 w 871816"/>
              <a:gd name="connsiteY1716" fmla="*/ 703462 h 838097"/>
              <a:gd name="connsiteX1717" fmla="*/ 840118 w 871816"/>
              <a:gd name="connsiteY1717" fmla="*/ 703738 h 838097"/>
              <a:gd name="connsiteX1718" fmla="*/ 840118 w 871816"/>
              <a:gd name="connsiteY1718" fmla="*/ 704262 h 838097"/>
              <a:gd name="connsiteX1719" fmla="*/ 840118 w 871816"/>
              <a:gd name="connsiteY1719" fmla="*/ 704538 h 838097"/>
              <a:gd name="connsiteX1720" fmla="*/ 840118 w 871816"/>
              <a:gd name="connsiteY1720" fmla="*/ 705062 h 838097"/>
              <a:gd name="connsiteX1721" fmla="*/ 840338 w 871816"/>
              <a:gd name="connsiteY1721" fmla="*/ 705310 h 838097"/>
              <a:gd name="connsiteX1722" fmla="*/ 840118 w 871816"/>
              <a:gd name="connsiteY1722" fmla="*/ 705310 h 838097"/>
              <a:gd name="connsiteX1723" fmla="*/ 840338 w 871816"/>
              <a:gd name="connsiteY1723" fmla="*/ 706110 h 838097"/>
              <a:gd name="connsiteX1724" fmla="*/ 840338 w 871816"/>
              <a:gd name="connsiteY1724" fmla="*/ 706910 h 838097"/>
              <a:gd name="connsiteX1725" fmla="*/ 840585 w 871816"/>
              <a:gd name="connsiteY1725" fmla="*/ 707185 h 838097"/>
              <a:gd name="connsiteX1726" fmla="*/ 840834 w 871816"/>
              <a:gd name="connsiteY1726" fmla="*/ 707958 h 838097"/>
              <a:gd name="connsiteX1727" fmla="*/ 840834 w 871816"/>
              <a:gd name="connsiteY1727" fmla="*/ 708234 h 838097"/>
              <a:gd name="connsiteX1728" fmla="*/ 840338 w 871816"/>
              <a:gd name="connsiteY1728" fmla="*/ 708758 h 838097"/>
              <a:gd name="connsiteX1729" fmla="*/ 840118 w 871816"/>
              <a:gd name="connsiteY1729" fmla="*/ 709282 h 838097"/>
              <a:gd name="connsiteX1730" fmla="*/ 840338 w 871816"/>
              <a:gd name="connsiteY1730" fmla="*/ 709558 h 838097"/>
              <a:gd name="connsiteX1731" fmla="*/ 840338 w 871816"/>
              <a:gd name="connsiteY1731" fmla="*/ 709834 h 838097"/>
              <a:gd name="connsiteX1732" fmla="*/ 840118 w 871816"/>
              <a:gd name="connsiteY1732" fmla="*/ 710082 h 838097"/>
              <a:gd name="connsiteX1733" fmla="*/ 839870 w 871816"/>
              <a:gd name="connsiteY1733" fmla="*/ 711131 h 838097"/>
              <a:gd name="connsiteX1734" fmla="*/ 839650 w 871816"/>
              <a:gd name="connsiteY1734" fmla="*/ 712454 h 838097"/>
              <a:gd name="connsiteX1735" fmla="*/ 839401 w 871816"/>
              <a:gd name="connsiteY1735" fmla="*/ 712454 h 838097"/>
              <a:gd name="connsiteX1736" fmla="*/ 838216 w 871816"/>
              <a:gd name="connsiteY1736" fmla="*/ 712454 h 838097"/>
              <a:gd name="connsiteX1737" fmla="*/ 838216 w 871816"/>
              <a:gd name="connsiteY1737" fmla="*/ 712730 h 838097"/>
              <a:gd name="connsiteX1738" fmla="*/ 837719 w 871816"/>
              <a:gd name="connsiteY1738" fmla="*/ 713005 h 838097"/>
              <a:gd name="connsiteX1739" fmla="*/ 837719 w 871816"/>
              <a:gd name="connsiteY1739" fmla="*/ 713254 h 838097"/>
              <a:gd name="connsiteX1740" fmla="*/ 837499 w 871816"/>
              <a:gd name="connsiteY1740" fmla="*/ 713530 h 838097"/>
              <a:gd name="connsiteX1741" fmla="*/ 837719 w 871816"/>
              <a:gd name="connsiteY1741" fmla="*/ 713778 h 838097"/>
              <a:gd name="connsiteX1742" fmla="*/ 837499 w 871816"/>
              <a:gd name="connsiteY1742" fmla="*/ 713778 h 838097"/>
              <a:gd name="connsiteX1743" fmla="*/ 837499 w 871816"/>
              <a:gd name="connsiteY1743" fmla="*/ 714330 h 838097"/>
              <a:gd name="connsiteX1744" fmla="*/ 837499 w 871816"/>
              <a:gd name="connsiteY1744" fmla="*/ 714578 h 838097"/>
              <a:gd name="connsiteX1745" fmla="*/ 837499 w 871816"/>
              <a:gd name="connsiteY1745" fmla="*/ 714854 h 838097"/>
              <a:gd name="connsiteX1746" fmla="*/ 837250 w 871816"/>
              <a:gd name="connsiteY1746" fmla="*/ 714854 h 838097"/>
              <a:gd name="connsiteX1747" fmla="*/ 837003 w 871816"/>
              <a:gd name="connsiteY1747" fmla="*/ 715903 h 838097"/>
              <a:gd name="connsiteX1748" fmla="*/ 837250 w 871816"/>
              <a:gd name="connsiteY1748" fmla="*/ 716178 h 838097"/>
              <a:gd name="connsiteX1749" fmla="*/ 837250 w 871816"/>
              <a:gd name="connsiteY1749" fmla="*/ 716426 h 838097"/>
              <a:gd name="connsiteX1750" fmla="*/ 837499 w 871816"/>
              <a:gd name="connsiteY1750" fmla="*/ 716702 h 838097"/>
              <a:gd name="connsiteX1751" fmla="*/ 836534 w 871816"/>
              <a:gd name="connsiteY1751" fmla="*/ 716951 h 838097"/>
              <a:gd name="connsiteX1752" fmla="*/ 836534 w 871816"/>
              <a:gd name="connsiteY1752" fmla="*/ 717750 h 838097"/>
              <a:gd name="connsiteX1753" fmla="*/ 836783 w 871816"/>
              <a:gd name="connsiteY1753" fmla="*/ 718026 h 838097"/>
              <a:gd name="connsiteX1754" fmla="*/ 836783 w 871816"/>
              <a:gd name="connsiteY1754" fmla="*/ 718550 h 838097"/>
              <a:gd name="connsiteX1755" fmla="*/ 836534 w 871816"/>
              <a:gd name="connsiteY1755" fmla="*/ 718550 h 838097"/>
              <a:gd name="connsiteX1756" fmla="*/ 836534 w 871816"/>
              <a:gd name="connsiteY1756" fmla="*/ 719074 h 838097"/>
              <a:gd name="connsiteX1757" fmla="*/ 836534 w 871816"/>
              <a:gd name="connsiteY1757" fmla="*/ 719350 h 838097"/>
              <a:gd name="connsiteX1758" fmla="*/ 836534 w 871816"/>
              <a:gd name="connsiteY1758" fmla="*/ 719874 h 838097"/>
              <a:gd name="connsiteX1759" fmla="*/ 836534 w 871816"/>
              <a:gd name="connsiteY1759" fmla="*/ 720922 h 838097"/>
              <a:gd name="connsiteX1760" fmla="*/ 836783 w 871816"/>
              <a:gd name="connsiteY1760" fmla="*/ 720922 h 838097"/>
              <a:gd name="connsiteX1761" fmla="*/ 836783 w 871816"/>
              <a:gd name="connsiteY1761" fmla="*/ 721447 h 838097"/>
              <a:gd name="connsiteX1762" fmla="*/ 837250 w 871816"/>
              <a:gd name="connsiteY1762" fmla="*/ 721447 h 838097"/>
              <a:gd name="connsiteX1763" fmla="*/ 837250 w 871816"/>
              <a:gd name="connsiteY1763" fmla="*/ 721723 h 838097"/>
              <a:gd name="connsiteX1764" fmla="*/ 837003 w 871816"/>
              <a:gd name="connsiteY1764" fmla="*/ 721970 h 838097"/>
              <a:gd name="connsiteX1765" fmla="*/ 836783 w 871816"/>
              <a:gd name="connsiteY1765" fmla="*/ 722246 h 838097"/>
              <a:gd name="connsiteX1766" fmla="*/ 836783 w 871816"/>
              <a:gd name="connsiteY1766" fmla="*/ 722771 h 838097"/>
              <a:gd name="connsiteX1767" fmla="*/ 837250 w 871816"/>
              <a:gd name="connsiteY1767" fmla="*/ 723047 h 838097"/>
              <a:gd name="connsiteX1768" fmla="*/ 837499 w 871816"/>
              <a:gd name="connsiteY1768" fmla="*/ 723295 h 838097"/>
              <a:gd name="connsiteX1769" fmla="*/ 837499 w 871816"/>
              <a:gd name="connsiteY1769" fmla="*/ 723570 h 838097"/>
              <a:gd name="connsiteX1770" fmla="*/ 837719 w 871816"/>
              <a:gd name="connsiteY1770" fmla="*/ 724370 h 838097"/>
              <a:gd name="connsiteX1771" fmla="*/ 837719 w 871816"/>
              <a:gd name="connsiteY1771" fmla="*/ 724619 h 838097"/>
              <a:gd name="connsiteX1772" fmla="*/ 838216 w 871816"/>
              <a:gd name="connsiteY1772" fmla="*/ 724894 h 838097"/>
              <a:gd name="connsiteX1773" fmla="*/ 838684 w 871816"/>
              <a:gd name="connsiteY1773" fmla="*/ 725142 h 838097"/>
              <a:gd name="connsiteX1774" fmla="*/ 838684 w 871816"/>
              <a:gd name="connsiteY1774" fmla="*/ 725694 h 838097"/>
              <a:gd name="connsiteX1775" fmla="*/ 838216 w 871816"/>
              <a:gd name="connsiteY1775" fmla="*/ 725943 h 838097"/>
              <a:gd name="connsiteX1776" fmla="*/ 838216 w 871816"/>
              <a:gd name="connsiteY1776" fmla="*/ 727018 h 838097"/>
              <a:gd name="connsiteX1777" fmla="*/ 838216 w 871816"/>
              <a:gd name="connsiteY1777" fmla="*/ 727267 h 838097"/>
              <a:gd name="connsiteX1778" fmla="*/ 837967 w 871816"/>
              <a:gd name="connsiteY1778" fmla="*/ 727791 h 838097"/>
              <a:gd name="connsiteX1779" fmla="*/ 837967 w 871816"/>
              <a:gd name="connsiteY1779" fmla="*/ 728066 h 838097"/>
              <a:gd name="connsiteX1780" fmla="*/ 838216 w 871816"/>
              <a:gd name="connsiteY1780" fmla="*/ 728591 h 838097"/>
              <a:gd name="connsiteX1781" fmla="*/ 837719 w 871816"/>
              <a:gd name="connsiteY1781" fmla="*/ 728867 h 838097"/>
              <a:gd name="connsiteX1782" fmla="*/ 837967 w 871816"/>
              <a:gd name="connsiteY1782" fmla="*/ 729115 h 838097"/>
              <a:gd name="connsiteX1783" fmla="*/ 837967 w 871816"/>
              <a:gd name="connsiteY1783" fmla="*/ 730163 h 838097"/>
              <a:gd name="connsiteX1784" fmla="*/ 838216 w 871816"/>
              <a:gd name="connsiteY1784" fmla="*/ 730439 h 838097"/>
              <a:gd name="connsiteX1785" fmla="*/ 838436 w 871816"/>
              <a:gd name="connsiteY1785" fmla="*/ 730715 h 838097"/>
              <a:gd name="connsiteX1786" fmla="*/ 838684 w 871816"/>
              <a:gd name="connsiteY1786" fmla="*/ 730962 h 838097"/>
              <a:gd name="connsiteX1787" fmla="*/ 838933 w 871816"/>
              <a:gd name="connsiteY1787" fmla="*/ 731238 h 838097"/>
              <a:gd name="connsiteX1788" fmla="*/ 839153 w 871816"/>
              <a:gd name="connsiteY1788" fmla="*/ 731238 h 838097"/>
              <a:gd name="connsiteX1789" fmla="*/ 839650 w 871816"/>
              <a:gd name="connsiteY1789" fmla="*/ 731238 h 838097"/>
              <a:gd name="connsiteX1790" fmla="*/ 839870 w 871816"/>
              <a:gd name="connsiteY1790" fmla="*/ 731238 h 838097"/>
              <a:gd name="connsiteX1791" fmla="*/ 840118 w 871816"/>
              <a:gd name="connsiteY1791" fmla="*/ 730962 h 838097"/>
              <a:gd name="connsiteX1792" fmla="*/ 840585 w 871816"/>
              <a:gd name="connsiteY1792" fmla="*/ 731487 h 838097"/>
              <a:gd name="connsiteX1793" fmla="*/ 840338 w 871816"/>
              <a:gd name="connsiteY1793" fmla="*/ 731763 h 838097"/>
              <a:gd name="connsiteX1794" fmla="*/ 839870 w 871816"/>
              <a:gd name="connsiteY1794" fmla="*/ 733335 h 838097"/>
              <a:gd name="connsiteX1795" fmla="*/ 839650 w 871816"/>
              <a:gd name="connsiteY1795" fmla="*/ 733611 h 838097"/>
              <a:gd name="connsiteX1796" fmla="*/ 839650 w 871816"/>
              <a:gd name="connsiteY1796" fmla="*/ 733859 h 838097"/>
              <a:gd name="connsiteX1797" fmla="*/ 838933 w 871816"/>
              <a:gd name="connsiteY1797" fmla="*/ 734411 h 838097"/>
              <a:gd name="connsiteX1798" fmla="*/ 838684 w 871816"/>
              <a:gd name="connsiteY1798" fmla="*/ 734411 h 838097"/>
              <a:gd name="connsiteX1799" fmla="*/ 838436 w 871816"/>
              <a:gd name="connsiteY1799" fmla="*/ 734659 h 838097"/>
              <a:gd name="connsiteX1800" fmla="*/ 838436 w 871816"/>
              <a:gd name="connsiteY1800" fmla="*/ 734935 h 838097"/>
              <a:gd name="connsiteX1801" fmla="*/ 838216 w 871816"/>
              <a:gd name="connsiteY1801" fmla="*/ 735183 h 838097"/>
              <a:gd name="connsiteX1802" fmla="*/ 837719 w 871816"/>
              <a:gd name="connsiteY1802" fmla="*/ 736259 h 838097"/>
              <a:gd name="connsiteX1803" fmla="*/ 837499 w 871816"/>
              <a:gd name="connsiteY1803" fmla="*/ 736506 h 838097"/>
              <a:gd name="connsiteX1804" fmla="*/ 837003 w 871816"/>
              <a:gd name="connsiteY1804" fmla="*/ 737307 h 838097"/>
              <a:gd name="connsiteX1805" fmla="*/ 836783 w 871816"/>
              <a:gd name="connsiteY1805" fmla="*/ 737831 h 838097"/>
              <a:gd name="connsiteX1806" fmla="*/ 836286 w 871816"/>
              <a:gd name="connsiteY1806" fmla="*/ 738631 h 838097"/>
              <a:gd name="connsiteX1807" fmla="*/ 836066 w 871816"/>
              <a:gd name="connsiteY1807" fmla="*/ 738879 h 838097"/>
              <a:gd name="connsiteX1808" fmla="*/ 836286 w 871816"/>
              <a:gd name="connsiteY1808" fmla="*/ 739679 h 838097"/>
              <a:gd name="connsiteX1809" fmla="*/ 836066 w 871816"/>
              <a:gd name="connsiteY1809" fmla="*/ 739679 h 838097"/>
              <a:gd name="connsiteX1810" fmla="*/ 835569 w 871816"/>
              <a:gd name="connsiteY1810" fmla="*/ 739955 h 838097"/>
              <a:gd name="connsiteX1811" fmla="*/ 835349 w 871816"/>
              <a:gd name="connsiteY1811" fmla="*/ 739679 h 838097"/>
              <a:gd name="connsiteX1812" fmla="*/ 835349 w 871816"/>
              <a:gd name="connsiteY1812" fmla="*/ 739431 h 838097"/>
              <a:gd name="connsiteX1813" fmla="*/ 835101 w 871816"/>
              <a:gd name="connsiteY1813" fmla="*/ 739155 h 838097"/>
              <a:gd name="connsiteX1814" fmla="*/ 834880 w 871816"/>
              <a:gd name="connsiteY1814" fmla="*/ 739155 h 838097"/>
              <a:gd name="connsiteX1815" fmla="*/ 834880 w 871816"/>
              <a:gd name="connsiteY1815" fmla="*/ 739431 h 838097"/>
              <a:gd name="connsiteX1816" fmla="*/ 834632 w 871816"/>
              <a:gd name="connsiteY1816" fmla="*/ 739431 h 838097"/>
              <a:gd name="connsiteX1817" fmla="*/ 834384 w 871816"/>
              <a:gd name="connsiteY1817" fmla="*/ 739431 h 838097"/>
              <a:gd name="connsiteX1818" fmla="*/ 834164 w 871816"/>
              <a:gd name="connsiteY1818" fmla="*/ 739155 h 838097"/>
              <a:gd name="connsiteX1819" fmla="*/ 834164 w 871816"/>
              <a:gd name="connsiteY1819" fmla="*/ 738879 h 838097"/>
              <a:gd name="connsiteX1820" fmla="*/ 833915 w 871816"/>
              <a:gd name="connsiteY1820" fmla="*/ 738879 h 838097"/>
              <a:gd name="connsiteX1821" fmla="*/ 833668 w 871816"/>
              <a:gd name="connsiteY1821" fmla="*/ 739155 h 838097"/>
              <a:gd name="connsiteX1822" fmla="*/ 833668 w 871816"/>
              <a:gd name="connsiteY1822" fmla="*/ 739431 h 838097"/>
              <a:gd name="connsiteX1823" fmla="*/ 833447 w 871816"/>
              <a:gd name="connsiteY1823" fmla="*/ 739431 h 838097"/>
              <a:gd name="connsiteX1824" fmla="*/ 832951 w 871816"/>
              <a:gd name="connsiteY1824" fmla="*/ 739679 h 838097"/>
              <a:gd name="connsiteX1825" fmla="*/ 832951 w 871816"/>
              <a:gd name="connsiteY1825" fmla="*/ 739955 h 838097"/>
              <a:gd name="connsiteX1826" fmla="*/ 832951 w 871816"/>
              <a:gd name="connsiteY1826" fmla="*/ 740203 h 838097"/>
              <a:gd name="connsiteX1827" fmla="*/ 832731 w 871816"/>
              <a:gd name="connsiteY1827" fmla="*/ 741003 h 838097"/>
              <a:gd name="connsiteX1828" fmla="*/ 832731 w 871816"/>
              <a:gd name="connsiteY1828" fmla="*/ 741279 h 838097"/>
              <a:gd name="connsiteX1829" fmla="*/ 832482 w 871816"/>
              <a:gd name="connsiteY1829" fmla="*/ 741527 h 838097"/>
              <a:gd name="connsiteX1830" fmla="*/ 832482 w 871816"/>
              <a:gd name="connsiteY1830" fmla="*/ 741803 h 838097"/>
              <a:gd name="connsiteX1831" fmla="*/ 832482 w 871816"/>
              <a:gd name="connsiteY1831" fmla="*/ 742051 h 838097"/>
              <a:gd name="connsiteX1832" fmla="*/ 832234 w 871816"/>
              <a:gd name="connsiteY1832" fmla="*/ 742327 h 838097"/>
              <a:gd name="connsiteX1833" fmla="*/ 832482 w 871816"/>
              <a:gd name="connsiteY1833" fmla="*/ 742576 h 838097"/>
              <a:gd name="connsiteX1834" fmla="*/ 832731 w 871816"/>
              <a:gd name="connsiteY1834" fmla="*/ 743127 h 838097"/>
              <a:gd name="connsiteX1835" fmla="*/ 832482 w 871816"/>
              <a:gd name="connsiteY1835" fmla="*/ 743375 h 838097"/>
              <a:gd name="connsiteX1836" fmla="*/ 832731 w 871816"/>
              <a:gd name="connsiteY1836" fmla="*/ 743375 h 838097"/>
              <a:gd name="connsiteX1837" fmla="*/ 832951 w 871816"/>
              <a:gd name="connsiteY1837" fmla="*/ 743651 h 838097"/>
              <a:gd name="connsiteX1838" fmla="*/ 832731 w 871816"/>
              <a:gd name="connsiteY1838" fmla="*/ 743900 h 838097"/>
              <a:gd name="connsiteX1839" fmla="*/ 832731 w 871816"/>
              <a:gd name="connsiteY1839" fmla="*/ 744175 h 838097"/>
              <a:gd name="connsiteX1840" fmla="*/ 832234 w 871816"/>
              <a:gd name="connsiteY1840" fmla="*/ 744175 h 838097"/>
              <a:gd name="connsiteX1841" fmla="*/ 832014 w 871816"/>
              <a:gd name="connsiteY1841" fmla="*/ 743900 h 838097"/>
              <a:gd name="connsiteX1842" fmla="*/ 831517 w 871816"/>
              <a:gd name="connsiteY1842" fmla="*/ 743651 h 838097"/>
              <a:gd name="connsiteX1843" fmla="*/ 831297 w 871816"/>
              <a:gd name="connsiteY1843" fmla="*/ 743651 h 838097"/>
              <a:gd name="connsiteX1844" fmla="*/ 831049 w 871816"/>
              <a:gd name="connsiteY1844" fmla="*/ 743900 h 838097"/>
              <a:gd name="connsiteX1845" fmla="*/ 830580 w 871816"/>
              <a:gd name="connsiteY1845" fmla="*/ 744423 h 838097"/>
              <a:gd name="connsiteX1846" fmla="*/ 830333 w 871816"/>
              <a:gd name="connsiteY1846" fmla="*/ 744948 h 838097"/>
              <a:gd name="connsiteX1847" fmla="*/ 829864 w 871816"/>
              <a:gd name="connsiteY1847" fmla="*/ 745499 h 838097"/>
              <a:gd name="connsiteX1848" fmla="*/ 829616 w 871816"/>
              <a:gd name="connsiteY1848" fmla="*/ 746272 h 838097"/>
              <a:gd name="connsiteX1849" fmla="*/ 829616 w 871816"/>
              <a:gd name="connsiteY1849" fmla="*/ 746795 h 838097"/>
              <a:gd name="connsiteX1850" fmla="*/ 829616 w 871816"/>
              <a:gd name="connsiteY1850" fmla="*/ 747347 h 838097"/>
              <a:gd name="connsiteX1851" fmla="*/ 829616 w 871816"/>
              <a:gd name="connsiteY1851" fmla="*/ 747872 h 838097"/>
              <a:gd name="connsiteX1852" fmla="*/ 829864 w 871816"/>
              <a:gd name="connsiteY1852" fmla="*/ 748120 h 838097"/>
              <a:gd name="connsiteX1853" fmla="*/ 829864 w 871816"/>
              <a:gd name="connsiteY1853" fmla="*/ 748396 h 838097"/>
              <a:gd name="connsiteX1854" fmla="*/ 830084 w 871816"/>
              <a:gd name="connsiteY1854" fmla="*/ 749195 h 838097"/>
              <a:gd name="connsiteX1855" fmla="*/ 829616 w 871816"/>
              <a:gd name="connsiteY1855" fmla="*/ 749967 h 838097"/>
              <a:gd name="connsiteX1856" fmla="*/ 829616 w 871816"/>
              <a:gd name="connsiteY1856" fmla="*/ 750243 h 838097"/>
              <a:gd name="connsiteX1857" fmla="*/ 828678 w 871816"/>
              <a:gd name="connsiteY1857" fmla="*/ 750492 h 838097"/>
              <a:gd name="connsiteX1858" fmla="*/ 828182 w 871816"/>
              <a:gd name="connsiteY1858" fmla="*/ 750768 h 838097"/>
              <a:gd name="connsiteX1859" fmla="*/ 827962 w 871816"/>
              <a:gd name="connsiteY1859" fmla="*/ 751291 h 838097"/>
              <a:gd name="connsiteX1860" fmla="*/ 828182 w 871816"/>
              <a:gd name="connsiteY1860" fmla="*/ 751816 h 838097"/>
              <a:gd name="connsiteX1861" fmla="*/ 828182 w 871816"/>
              <a:gd name="connsiteY1861" fmla="*/ 752092 h 838097"/>
              <a:gd name="connsiteX1862" fmla="*/ 827962 w 871816"/>
              <a:gd name="connsiteY1862" fmla="*/ 752092 h 838097"/>
              <a:gd name="connsiteX1863" fmla="*/ 827465 w 871816"/>
              <a:gd name="connsiteY1863" fmla="*/ 752864 h 838097"/>
              <a:gd name="connsiteX1864" fmla="*/ 827245 w 871816"/>
              <a:gd name="connsiteY1864" fmla="*/ 753664 h 838097"/>
              <a:gd name="connsiteX1865" fmla="*/ 827245 w 871816"/>
              <a:gd name="connsiteY1865" fmla="*/ 754463 h 838097"/>
              <a:gd name="connsiteX1866" fmla="*/ 827713 w 871816"/>
              <a:gd name="connsiteY1866" fmla="*/ 755236 h 838097"/>
              <a:gd name="connsiteX1867" fmla="*/ 828182 w 871816"/>
              <a:gd name="connsiteY1867" fmla="*/ 755787 h 838097"/>
              <a:gd name="connsiteX1868" fmla="*/ 828899 w 871816"/>
              <a:gd name="connsiteY1868" fmla="*/ 756036 h 838097"/>
              <a:gd name="connsiteX1869" fmla="*/ 829147 w 871816"/>
              <a:gd name="connsiteY1869" fmla="*/ 756036 h 838097"/>
              <a:gd name="connsiteX1870" fmla="*/ 829395 w 871816"/>
              <a:gd name="connsiteY1870" fmla="*/ 756312 h 838097"/>
              <a:gd name="connsiteX1871" fmla="*/ 829864 w 871816"/>
              <a:gd name="connsiteY1871" fmla="*/ 756312 h 838097"/>
              <a:gd name="connsiteX1872" fmla="*/ 830333 w 871816"/>
              <a:gd name="connsiteY1872" fmla="*/ 756036 h 838097"/>
              <a:gd name="connsiteX1873" fmla="*/ 830580 w 871816"/>
              <a:gd name="connsiteY1873" fmla="*/ 756036 h 838097"/>
              <a:gd name="connsiteX1874" fmla="*/ 830801 w 871816"/>
              <a:gd name="connsiteY1874" fmla="*/ 755787 h 838097"/>
              <a:gd name="connsiteX1875" fmla="*/ 830801 w 871816"/>
              <a:gd name="connsiteY1875" fmla="*/ 755512 h 838097"/>
              <a:gd name="connsiteX1876" fmla="*/ 831297 w 871816"/>
              <a:gd name="connsiteY1876" fmla="*/ 755236 h 838097"/>
              <a:gd name="connsiteX1877" fmla="*/ 831517 w 871816"/>
              <a:gd name="connsiteY1877" fmla="*/ 755512 h 838097"/>
              <a:gd name="connsiteX1878" fmla="*/ 832014 w 871816"/>
              <a:gd name="connsiteY1878" fmla="*/ 755236 h 838097"/>
              <a:gd name="connsiteX1879" fmla="*/ 832234 w 871816"/>
              <a:gd name="connsiteY1879" fmla="*/ 755236 h 838097"/>
              <a:gd name="connsiteX1880" fmla="*/ 832482 w 871816"/>
              <a:gd name="connsiteY1880" fmla="*/ 755512 h 838097"/>
              <a:gd name="connsiteX1881" fmla="*/ 832731 w 871816"/>
              <a:gd name="connsiteY1881" fmla="*/ 755236 h 838097"/>
              <a:gd name="connsiteX1882" fmla="*/ 832951 w 871816"/>
              <a:gd name="connsiteY1882" fmla="*/ 754988 h 838097"/>
              <a:gd name="connsiteX1883" fmla="*/ 832731 w 871816"/>
              <a:gd name="connsiteY1883" fmla="*/ 754712 h 838097"/>
              <a:gd name="connsiteX1884" fmla="*/ 832731 w 871816"/>
              <a:gd name="connsiteY1884" fmla="*/ 754463 h 838097"/>
              <a:gd name="connsiteX1885" fmla="*/ 832951 w 871816"/>
              <a:gd name="connsiteY1885" fmla="*/ 754463 h 838097"/>
              <a:gd name="connsiteX1886" fmla="*/ 833199 w 871816"/>
              <a:gd name="connsiteY1886" fmla="*/ 754463 h 838097"/>
              <a:gd name="connsiteX1887" fmla="*/ 833447 w 871816"/>
              <a:gd name="connsiteY1887" fmla="*/ 754463 h 838097"/>
              <a:gd name="connsiteX1888" fmla="*/ 833668 w 871816"/>
              <a:gd name="connsiteY1888" fmla="*/ 754189 h 838097"/>
              <a:gd name="connsiteX1889" fmla="*/ 833915 w 871816"/>
              <a:gd name="connsiteY1889" fmla="*/ 754463 h 838097"/>
              <a:gd name="connsiteX1890" fmla="*/ 834632 w 871816"/>
              <a:gd name="connsiteY1890" fmla="*/ 754189 h 838097"/>
              <a:gd name="connsiteX1891" fmla="*/ 835101 w 871816"/>
              <a:gd name="connsiteY1891" fmla="*/ 754189 h 838097"/>
              <a:gd name="connsiteX1892" fmla="*/ 835101 w 871816"/>
              <a:gd name="connsiteY1892" fmla="*/ 753940 h 838097"/>
              <a:gd name="connsiteX1893" fmla="*/ 835569 w 871816"/>
              <a:gd name="connsiteY1893" fmla="*/ 753664 h 838097"/>
              <a:gd name="connsiteX1894" fmla="*/ 835569 w 871816"/>
              <a:gd name="connsiteY1894" fmla="*/ 753416 h 838097"/>
              <a:gd name="connsiteX1895" fmla="*/ 835569 w 871816"/>
              <a:gd name="connsiteY1895" fmla="*/ 753140 h 838097"/>
              <a:gd name="connsiteX1896" fmla="*/ 835818 w 871816"/>
              <a:gd name="connsiteY1896" fmla="*/ 752864 h 838097"/>
              <a:gd name="connsiteX1897" fmla="*/ 835818 w 871816"/>
              <a:gd name="connsiteY1897" fmla="*/ 752616 h 838097"/>
              <a:gd name="connsiteX1898" fmla="*/ 836066 w 871816"/>
              <a:gd name="connsiteY1898" fmla="*/ 752340 h 838097"/>
              <a:gd name="connsiteX1899" fmla="*/ 836286 w 871816"/>
              <a:gd name="connsiteY1899" fmla="*/ 752092 h 838097"/>
              <a:gd name="connsiteX1900" fmla="*/ 836534 w 871816"/>
              <a:gd name="connsiteY1900" fmla="*/ 751816 h 838097"/>
              <a:gd name="connsiteX1901" fmla="*/ 837003 w 871816"/>
              <a:gd name="connsiteY1901" fmla="*/ 750492 h 838097"/>
              <a:gd name="connsiteX1902" fmla="*/ 837250 w 871816"/>
              <a:gd name="connsiteY1902" fmla="*/ 749967 h 838097"/>
              <a:gd name="connsiteX1903" fmla="*/ 837003 w 871816"/>
              <a:gd name="connsiteY1903" fmla="*/ 749195 h 838097"/>
              <a:gd name="connsiteX1904" fmla="*/ 837250 w 871816"/>
              <a:gd name="connsiteY1904" fmla="*/ 748643 h 838097"/>
              <a:gd name="connsiteX1905" fmla="*/ 837499 w 871816"/>
              <a:gd name="connsiteY1905" fmla="*/ 747072 h 838097"/>
              <a:gd name="connsiteX1906" fmla="*/ 837250 w 871816"/>
              <a:gd name="connsiteY1906" fmla="*/ 747072 h 838097"/>
              <a:gd name="connsiteX1907" fmla="*/ 837250 w 871816"/>
              <a:gd name="connsiteY1907" fmla="*/ 746795 h 838097"/>
              <a:gd name="connsiteX1908" fmla="*/ 836534 w 871816"/>
              <a:gd name="connsiteY1908" fmla="*/ 747072 h 838097"/>
              <a:gd name="connsiteX1909" fmla="*/ 836286 w 871816"/>
              <a:gd name="connsiteY1909" fmla="*/ 746548 h 838097"/>
              <a:gd name="connsiteX1910" fmla="*/ 836286 w 871816"/>
              <a:gd name="connsiteY1910" fmla="*/ 746272 h 838097"/>
              <a:gd name="connsiteX1911" fmla="*/ 836286 w 871816"/>
              <a:gd name="connsiteY1911" fmla="*/ 746023 h 838097"/>
              <a:gd name="connsiteX1912" fmla="*/ 836066 w 871816"/>
              <a:gd name="connsiteY1912" fmla="*/ 746023 h 838097"/>
              <a:gd name="connsiteX1913" fmla="*/ 836066 w 871816"/>
              <a:gd name="connsiteY1913" fmla="*/ 745747 h 838097"/>
              <a:gd name="connsiteX1914" fmla="*/ 836066 w 871816"/>
              <a:gd name="connsiteY1914" fmla="*/ 745499 h 838097"/>
              <a:gd name="connsiteX1915" fmla="*/ 835818 w 871816"/>
              <a:gd name="connsiteY1915" fmla="*/ 745499 h 838097"/>
              <a:gd name="connsiteX1916" fmla="*/ 835569 w 871816"/>
              <a:gd name="connsiteY1916" fmla="*/ 745499 h 838097"/>
              <a:gd name="connsiteX1917" fmla="*/ 835349 w 871816"/>
              <a:gd name="connsiteY1917" fmla="*/ 745499 h 838097"/>
              <a:gd name="connsiteX1918" fmla="*/ 835101 w 871816"/>
              <a:gd name="connsiteY1918" fmla="*/ 745224 h 838097"/>
              <a:gd name="connsiteX1919" fmla="*/ 834880 w 871816"/>
              <a:gd name="connsiteY1919" fmla="*/ 745224 h 838097"/>
              <a:gd name="connsiteX1920" fmla="*/ 834632 w 871816"/>
              <a:gd name="connsiteY1920" fmla="*/ 745499 h 838097"/>
              <a:gd name="connsiteX1921" fmla="*/ 834164 w 871816"/>
              <a:gd name="connsiteY1921" fmla="*/ 745224 h 838097"/>
              <a:gd name="connsiteX1922" fmla="*/ 834164 w 871816"/>
              <a:gd name="connsiteY1922" fmla="*/ 744699 h 838097"/>
              <a:gd name="connsiteX1923" fmla="*/ 833915 w 871816"/>
              <a:gd name="connsiteY1923" fmla="*/ 744699 h 838097"/>
              <a:gd name="connsiteX1924" fmla="*/ 833447 w 871816"/>
              <a:gd name="connsiteY1924" fmla="*/ 744699 h 838097"/>
              <a:gd name="connsiteX1925" fmla="*/ 833668 w 871816"/>
              <a:gd name="connsiteY1925" fmla="*/ 744423 h 838097"/>
              <a:gd name="connsiteX1926" fmla="*/ 833915 w 871816"/>
              <a:gd name="connsiteY1926" fmla="*/ 744423 h 838097"/>
              <a:gd name="connsiteX1927" fmla="*/ 834632 w 871816"/>
              <a:gd name="connsiteY1927" fmla="*/ 744699 h 838097"/>
              <a:gd name="connsiteX1928" fmla="*/ 835101 w 871816"/>
              <a:gd name="connsiteY1928" fmla="*/ 744423 h 838097"/>
              <a:gd name="connsiteX1929" fmla="*/ 835349 w 871816"/>
              <a:gd name="connsiteY1929" fmla="*/ 744175 h 838097"/>
              <a:gd name="connsiteX1930" fmla="*/ 835818 w 871816"/>
              <a:gd name="connsiteY1930" fmla="*/ 744175 h 838097"/>
              <a:gd name="connsiteX1931" fmla="*/ 836066 w 871816"/>
              <a:gd name="connsiteY1931" fmla="*/ 743900 h 838097"/>
              <a:gd name="connsiteX1932" fmla="*/ 836286 w 871816"/>
              <a:gd name="connsiteY1932" fmla="*/ 743651 h 838097"/>
              <a:gd name="connsiteX1933" fmla="*/ 836534 w 871816"/>
              <a:gd name="connsiteY1933" fmla="*/ 743651 h 838097"/>
              <a:gd name="connsiteX1934" fmla="*/ 836783 w 871816"/>
              <a:gd name="connsiteY1934" fmla="*/ 743651 h 838097"/>
              <a:gd name="connsiteX1935" fmla="*/ 837003 w 871816"/>
              <a:gd name="connsiteY1935" fmla="*/ 744175 h 838097"/>
              <a:gd name="connsiteX1936" fmla="*/ 837250 w 871816"/>
              <a:gd name="connsiteY1936" fmla="*/ 744175 h 838097"/>
              <a:gd name="connsiteX1937" fmla="*/ 837499 w 871816"/>
              <a:gd name="connsiteY1937" fmla="*/ 744423 h 838097"/>
              <a:gd name="connsiteX1938" fmla="*/ 837719 w 871816"/>
              <a:gd name="connsiteY1938" fmla="*/ 744175 h 838097"/>
              <a:gd name="connsiteX1939" fmla="*/ 838216 w 871816"/>
              <a:gd name="connsiteY1939" fmla="*/ 743900 h 838097"/>
              <a:gd name="connsiteX1940" fmla="*/ 839153 w 871816"/>
              <a:gd name="connsiteY1940" fmla="*/ 743127 h 838097"/>
              <a:gd name="connsiteX1941" fmla="*/ 839870 w 871816"/>
              <a:gd name="connsiteY1941" fmla="*/ 742576 h 838097"/>
              <a:gd name="connsiteX1942" fmla="*/ 840338 w 871816"/>
              <a:gd name="connsiteY1942" fmla="*/ 742327 h 838097"/>
              <a:gd name="connsiteX1943" fmla="*/ 840585 w 871816"/>
              <a:gd name="connsiteY1943" fmla="*/ 742051 h 838097"/>
              <a:gd name="connsiteX1944" fmla="*/ 840585 w 871816"/>
              <a:gd name="connsiteY1944" fmla="*/ 741803 h 838097"/>
              <a:gd name="connsiteX1945" fmla="*/ 840834 w 871816"/>
              <a:gd name="connsiteY1945" fmla="*/ 741803 h 838097"/>
              <a:gd name="connsiteX1946" fmla="*/ 841302 w 871816"/>
              <a:gd name="connsiteY1946" fmla="*/ 741527 h 838097"/>
              <a:gd name="connsiteX1947" fmla="*/ 841551 w 871816"/>
              <a:gd name="connsiteY1947" fmla="*/ 740728 h 838097"/>
              <a:gd name="connsiteX1948" fmla="*/ 842019 w 871816"/>
              <a:gd name="connsiteY1948" fmla="*/ 740728 h 838097"/>
              <a:gd name="connsiteX1949" fmla="*/ 842268 w 871816"/>
              <a:gd name="connsiteY1949" fmla="*/ 740479 h 838097"/>
              <a:gd name="connsiteX1950" fmla="*/ 842268 w 871816"/>
              <a:gd name="connsiteY1950" fmla="*/ 740203 h 838097"/>
              <a:gd name="connsiteX1951" fmla="*/ 842268 w 871816"/>
              <a:gd name="connsiteY1951" fmla="*/ 739955 h 838097"/>
              <a:gd name="connsiteX1952" fmla="*/ 842268 w 871816"/>
              <a:gd name="connsiteY1952" fmla="*/ 739431 h 838097"/>
              <a:gd name="connsiteX1953" fmla="*/ 842736 w 871816"/>
              <a:gd name="connsiteY1953" fmla="*/ 739155 h 838097"/>
              <a:gd name="connsiteX1954" fmla="*/ 842985 w 871816"/>
              <a:gd name="connsiteY1954" fmla="*/ 738879 h 838097"/>
              <a:gd name="connsiteX1955" fmla="*/ 843453 w 871816"/>
              <a:gd name="connsiteY1955" fmla="*/ 738879 h 838097"/>
              <a:gd name="connsiteX1956" fmla="*/ 843453 w 871816"/>
              <a:gd name="connsiteY1956" fmla="*/ 738631 h 838097"/>
              <a:gd name="connsiteX1957" fmla="*/ 843701 w 871816"/>
              <a:gd name="connsiteY1957" fmla="*/ 738107 h 838097"/>
              <a:gd name="connsiteX1958" fmla="*/ 843922 w 871816"/>
              <a:gd name="connsiteY1958" fmla="*/ 737583 h 838097"/>
              <a:gd name="connsiteX1959" fmla="*/ 843922 w 871816"/>
              <a:gd name="connsiteY1959" fmla="*/ 737031 h 838097"/>
              <a:gd name="connsiteX1960" fmla="*/ 844169 w 871816"/>
              <a:gd name="connsiteY1960" fmla="*/ 736783 h 838097"/>
              <a:gd name="connsiteX1961" fmla="*/ 844169 w 871816"/>
              <a:gd name="connsiteY1961" fmla="*/ 736506 h 838097"/>
              <a:gd name="connsiteX1962" fmla="*/ 844417 w 871816"/>
              <a:gd name="connsiteY1962" fmla="*/ 736259 h 838097"/>
              <a:gd name="connsiteX1963" fmla="*/ 844637 w 871816"/>
              <a:gd name="connsiteY1963" fmla="*/ 735983 h 838097"/>
              <a:gd name="connsiteX1964" fmla="*/ 844886 w 871816"/>
              <a:gd name="connsiteY1964" fmla="*/ 735983 h 838097"/>
              <a:gd name="connsiteX1965" fmla="*/ 845134 w 871816"/>
              <a:gd name="connsiteY1965" fmla="*/ 735734 h 838097"/>
              <a:gd name="connsiteX1966" fmla="*/ 845603 w 871816"/>
              <a:gd name="connsiteY1966" fmla="*/ 735983 h 838097"/>
              <a:gd name="connsiteX1967" fmla="*/ 846071 w 871816"/>
              <a:gd name="connsiteY1967" fmla="*/ 735983 h 838097"/>
              <a:gd name="connsiteX1968" fmla="*/ 845824 w 871816"/>
              <a:gd name="connsiteY1968" fmla="*/ 736259 h 838097"/>
              <a:gd name="connsiteX1969" fmla="*/ 845603 w 871816"/>
              <a:gd name="connsiteY1969" fmla="*/ 736506 h 838097"/>
              <a:gd name="connsiteX1970" fmla="*/ 846071 w 871816"/>
              <a:gd name="connsiteY1970" fmla="*/ 737031 h 838097"/>
              <a:gd name="connsiteX1971" fmla="*/ 846320 w 871816"/>
              <a:gd name="connsiteY1971" fmla="*/ 737307 h 838097"/>
              <a:gd name="connsiteX1972" fmla="*/ 846540 w 871816"/>
              <a:gd name="connsiteY1972" fmla="*/ 737307 h 838097"/>
              <a:gd name="connsiteX1973" fmla="*/ 846540 w 871816"/>
              <a:gd name="connsiteY1973" fmla="*/ 737583 h 838097"/>
              <a:gd name="connsiteX1974" fmla="*/ 846320 w 871816"/>
              <a:gd name="connsiteY1974" fmla="*/ 737831 h 838097"/>
              <a:gd name="connsiteX1975" fmla="*/ 846071 w 871816"/>
              <a:gd name="connsiteY1975" fmla="*/ 738355 h 838097"/>
              <a:gd name="connsiteX1976" fmla="*/ 846071 w 871816"/>
              <a:gd name="connsiteY1976" fmla="*/ 738631 h 838097"/>
              <a:gd name="connsiteX1977" fmla="*/ 845824 w 871816"/>
              <a:gd name="connsiteY1977" fmla="*/ 738879 h 838097"/>
              <a:gd name="connsiteX1978" fmla="*/ 845603 w 871816"/>
              <a:gd name="connsiteY1978" fmla="*/ 739431 h 838097"/>
              <a:gd name="connsiteX1979" fmla="*/ 845354 w 871816"/>
              <a:gd name="connsiteY1979" fmla="*/ 739679 h 838097"/>
              <a:gd name="connsiteX1980" fmla="*/ 844886 w 871816"/>
              <a:gd name="connsiteY1980" fmla="*/ 739679 h 838097"/>
              <a:gd name="connsiteX1981" fmla="*/ 844637 w 871816"/>
              <a:gd name="connsiteY1981" fmla="*/ 739955 h 838097"/>
              <a:gd name="connsiteX1982" fmla="*/ 844417 w 871816"/>
              <a:gd name="connsiteY1982" fmla="*/ 740479 h 838097"/>
              <a:gd name="connsiteX1983" fmla="*/ 844169 w 871816"/>
              <a:gd name="connsiteY1983" fmla="*/ 740728 h 838097"/>
              <a:gd name="connsiteX1984" fmla="*/ 843922 w 871816"/>
              <a:gd name="connsiteY1984" fmla="*/ 740728 h 838097"/>
              <a:gd name="connsiteX1985" fmla="*/ 843922 w 871816"/>
              <a:gd name="connsiteY1985" fmla="*/ 741279 h 838097"/>
              <a:gd name="connsiteX1986" fmla="*/ 843701 w 871816"/>
              <a:gd name="connsiteY1986" fmla="*/ 741803 h 838097"/>
              <a:gd name="connsiteX1987" fmla="*/ 843701 w 871816"/>
              <a:gd name="connsiteY1987" fmla="*/ 742051 h 838097"/>
              <a:gd name="connsiteX1988" fmla="*/ 843453 w 871816"/>
              <a:gd name="connsiteY1988" fmla="*/ 742576 h 838097"/>
              <a:gd name="connsiteX1989" fmla="*/ 842985 w 871816"/>
              <a:gd name="connsiteY1989" fmla="*/ 743651 h 838097"/>
              <a:gd name="connsiteX1990" fmla="*/ 842488 w 871816"/>
              <a:gd name="connsiteY1990" fmla="*/ 744423 h 838097"/>
              <a:gd name="connsiteX1991" fmla="*/ 841771 w 871816"/>
              <a:gd name="connsiteY1991" fmla="*/ 745499 h 838097"/>
              <a:gd name="connsiteX1992" fmla="*/ 841551 w 871816"/>
              <a:gd name="connsiteY1992" fmla="*/ 746023 h 838097"/>
              <a:gd name="connsiteX1993" fmla="*/ 840585 w 871816"/>
              <a:gd name="connsiteY1993" fmla="*/ 747596 h 838097"/>
              <a:gd name="connsiteX1994" fmla="*/ 840118 w 871816"/>
              <a:gd name="connsiteY1994" fmla="*/ 748120 h 838097"/>
              <a:gd name="connsiteX1995" fmla="*/ 839650 w 871816"/>
              <a:gd name="connsiteY1995" fmla="*/ 749195 h 838097"/>
              <a:gd name="connsiteX1996" fmla="*/ 839401 w 871816"/>
              <a:gd name="connsiteY1996" fmla="*/ 749444 h 838097"/>
              <a:gd name="connsiteX1997" fmla="*/ 839401 w 871816"/>
              <a:gd name="connsiteY1997" fmla="*/ 749720 h 838097"/>
              <a:gd name="connsiteX1998" fmla="*/ 839401 w 871816"/>
              <a:gd name="connsiteY1998" fmla="*/ 750243 h 838097"/>
              <a:gd name="connsiteX1999" fmla="*/ 838933 w 871816"/>
              <a:gd name="connsiteY1999" fmla="*/ 750492 h 838097"/>
              <a:gd name="connsiteX2000" fmla="*/ 838684 w 871816"/>
              <a:gd name="connsiteY2000" fmla="*/ 750768 h 838097"/>
              <a:gd name="connsiteX2001" fmla="*/ 838436 w 871816"/>
              <a:gd name="connsiteY2001" fmla="*/ 751291 h 838097"/>
              <a:gd name="connsiteX2002" fmla="*/ 838216 w 871816"/>
              <a:gd name="connsiteY2002" fmla="*/ 751568 h 838097"/>
              <a:gd name="connsiteX2003" fmla="*/ 837967 w 871816"/>
              <a:gd name="connsiteY2003" fmla="*/ 752092 h 838097"/>
              <a:gd name="connsiteX2004" fmla="*/ 837719 w 871816"/>
              <a:gd name="connsiteY2004" fmla="*/ 752616 h 838097"/>
              <a:gd name="connsiteX2005" fmla="*/ 837719 w 871816"/>
              <a:gd name="connsiteY2005" fmla="*/ 752864 h 838097"/>
              <a:gd name="connsiteX2006" fmla="*/ 837499 w 871816"/>
              <a:gd name="connsiteY2006" fmla="*/ 752864 h 838097"/>
              <a:gd name="connsiteX2007" fmla="*/ 837250 w 871816"/>
              <a:gd name="connsiteY2007" fmla="*/ 753140 h 838097"/>
              <a:gd name="connsiteX2008" fmla="*/ 837250 w 871816"/>
              <a:gd name="connsiteY2008" fmla="*/ 753664 h 838097"/>
              <a:gd name="connsiteX2009" fmla="*/ 837003 w 871816"/>
              <a:gd name="connsiteY2009" fmla="*/ 753940 h 838097"/>
              <a:gd name="connsiteX2010" fmla="*/ 836783 w 871816"/>
              <a:gd name="connsiteY2010" fmla="*/ 753940 h 838097"/>
              <a:gd name="connsiteX2011" fmla="*/ 836783 w 871816"/>
              <a:gd name="connsiteY2011" fmla="*/ 754463 h 838097"/>
              <a:gd name="connsiteX2012" fmla="*/ 836534 w 871816"/>
              <a:gd name="connsiteY2012" fmla="*/ 754463 h 838097"/>
              <a:gd name="connsiteX2013" fmla="*/ 836286 w 871816"/>
              <a:gd name="connsiteY2013" fmla="*/ 754988 h 838097"/>
              <a:gd name="connsiteX2014" fmla="*/ 836286 w 871816"/>
              <a:gd name="connsiteY2014" fmla="*/ 755512 h 838097"/>
              <a:gd name="connsiteX2015" fmla="*/ 836066 w 871816"/>
              <a:gd name="connsiteY2015" fmla="*/ 755787 h 838097"/>
              <a:gd name="connsiteX2016" fmla="*/ 835818 w 871816"/>
              <a:gd name="connsiteY2016" fmla="*/ 756036 h 838097"/>
              <a:gd name="connsiteX2017" fmla="*/ 835101 w 871816"/>
              <a:gd name="connsiteY2017" fmla="*/ 756312 h 838097"/>
              <a:gd name="connsiteX2018" fmla="*/ 835101 w 871816"/>
              <a:gd name="connsiteY2018" fmla="*/ 756836 h 838097"/>
              <a:gd name="connsiteX2019" fmla="*/ 835101 w 871816"/>
              <a:gd name="connsiteY2019" fmla="*/ 757360 h 838097"/>
              <a:gd name="connsiteX2020" fmla="*/ 834632 w 871816"/>
              <a:gd name="connsiteY2020" fmla="*/ 757884 h 838097"/>
              <a:gd name="connsiteX2021" fmla="*/ 834384 w 871816"/>
              <a:gd name="connsiteY2021" fmla="*/ 758160 h 838097"/>
              <a:gd name="connsiteX2022" fmla="*/ 834164 w 871816"/>
              <a:gd name="connsiteY2022" fmla="*/ 758160 h 838097"/>
              <a:gd name="connsiteX2023" fmla="*/ 833915 w 871816"/>
              <a:gd name="connsiteY2023" fmla="*/ 758408 h 838097"/>
              <a:gd name="connsiteX2024" fmla="*/ 833668 w 871816"/>
              <a:gd name="connsiteY2024" fmla="*/ 758685 h 838097"/>
              <a:gd name="connsiteX2025" fmla="*/ 833447 w 871816"/>
              <a:gd name="connsiteY2025" fmla="*/ 759208 h 838097"/>
              <a:gd name="connsiteX2026" fmla="*/ 833447 w 871816"/>
              <a:gd name="connsiteY2026" fmla="*/ 759457 h 838097"/>
              <a:gd name="connsiteX2027" fmla="*/ 833668 w 871816"/>
              <a:gd name="connsiteY2027" fmla="*/ 759457 h 838097"/>
              <a:gd name="connsiteX2028" fmla="*/ 834384 w 871816"/>
              <a:gd name="connsiteY2028" fmla="*/ 759208 h 838097"/>
              <a:gd name="connsiteX2029" fmla="*/ 834880 w 871816"/>
              <a:gd name="connsiteY2029" fmla="*/ 758933 h 838097"/>
              <a:gd name="connsiteX2030" fmla="*/ 835349 w 871816"/>
              <a:gd name="connsiteY2030" fmla="*/ 758933 h 838097"/>
              <a:gd name="connsiteX2031" fmla="*/ 835349 w 871816"/>
              <a:gd name="connsiteY2031" fmla="*/ 759208 h 838097"/>
              <a:gd name="connsiteX2032" fmla="*/ 835101 w 871816"/>
              <a:gd name="connsiteY2032" fmla="*/ 759457 h 838097"/>
              <a:gd name="connsiteX2033" fmla="*/ 835101 w 871816"/>
              <a:gd name="connsiteY2033" fmla="*/ 759731 h 838097"/>
              <a:gd name="connsiteX2034" fmla="*/ 834880 w 871816"/>
              <a:gd name="connsiteY2034" fmla="*/ 759731 h 838097"/>
              <a:gd name="connsiteX2035" fmla="*/ 834880 w 871816"/>
              <a:gd name="connsiteY2035" fmla="*/ 760009 h 838097"/>
              <a:gd name="connsiteX2036" fmla="*/ 834632 w 871816"/>
              <a:gd name="connsiteY2036" fmla="*/ 760532 h 838097"/>
              <a:gd name="connsiteX2037" fmla="*/ 834384 w 871816"/>
              <a:gd name="connsiteY2037" fmla="*/ 761056 h 838097"/>
              <a:gd name="connsiteX2038" fmla="*/ 833915 w 871816"/>
              <a:gd name="connsiteY2038" fmla="*/ 761056 h 838097"/>
              <a:gd name="connsiteX2039" fmla="*/ 833668 w 871816"/>
              <a:gd name="connsiteY2039" fmla="*/ 761305 h 838097"/>
              <a:gd name="connsiteX2040" fmla="*/ 833199 w 871816"/>
              <a:gd name="connsiteY2040" fmla="*/ 761581 h 838097"/>
              <a:gd name="connsiteX2041" fmla="*/ 833199 w 871816"/>
              <a:gd name="connsiteY2041" fmla="*/ 761828 h 838097"/>
              <a:gd name="connsiteX2042" fmla="*/ 832951 w 871816"/>
              <a:gd name="connsiteY2042" fmla="*/ 762104 h 838097"/>
              <a:gd name="connsiteX2043" fmla="*/ 832951 w 871816"/>
              <a:gd name="connsiteY2043" fmla="*/ 762380 h 838097"/>
              <a:gd name="connsiteX2044" fmla="*/ 832731 w 871816"/>
              <a:gd name="connsiteY2044" fmla="*/ 762629 h 838097"/>
              <a:gd name="connsiteX2045" fmla="*/ 832951 w 871816"/>
              <a:gd name="connsiteY2045" fmla="*/ 763153 h 838097"/>
              <a:gd name="connsiteX2046" fmla="*/ 832482 w 871816"/>
              <a:gd name="connsiteY2046" fmla="*/ 763428 h 838097"/>
              <a:gd name="connsiteX2047" fmla="*/ 832482 w 871816"/>
              <a:gd name="connsiteY2047" fmla="*/ 763677 h 838097"/>
              <a:gd name="connsiteX2048" fmla="*/ 832234 w 871816"/>
              <a:gd name="connsiteY2048" fmla="*/ 763953 h 838097"/>
              <a:gd name="connsiteX2049" fmla="*/ 832234 w 871816"/>
              <a:gd name="connsiteY2049" fmla="*/ 764201 h 838097"/>
              <a:gd name="connsiteX2050" fmla="*/ 831765 w 871816"/>
              <a:gd name="connsiteY2050" fmla="*/ 764201 h 838097"/>
              <a:gd name="connsiteX2051" fmla="*/ 831517 w 871816"/>
              <a:gd name="connsiteY2051" fmla="*/ 764752 h 838097"/>
              <a:gd name="connsiteX2052" fmla="*/ 831297 w 871816"/>
              <a:gd name="connsiteY2052" fmla="*/ 765277 h 838097"/>
              <a:gd name="connsiteX2053" fmla="*/ 831049 w 871816"/>
              <a:gd name="connsiteY2053" fmla="*/ 765277 h 838097"/>
              <a:gd name="connsiteX2054" fmla="*/ 830580 w 871816"/>
              <a:gd name="connsiteY2054" fmla="*/ 765801 h 838097"/>
              <a:gd name="connsiteX2055" fmla="*/ 830084 w 871816"/>
              <a:gd name="connsiteY2055" fmla="*/ 766049 h 838097"/>
              <a:gd name="connsiteX2056" fmla="*/ 829864 w 871816"/>
              <a:gd name="connsiteY2056" fmla="*/ 766573 h 838097"/>
              <a:gd name="connsiteX2057" fmla="*/ 829616 w 871816"/>
              <a:gd name="connsiteY2057" fmla="*/ 766849 h 838097"/>
              <a:gd name="connsiteX2058" fmla="*/ 829616 w 871816"/>
              <a:gd name="connsiteY2058" fmla="*/ 767125 h 838097"/>
              <a:gd name="connsiteX2059" fmla="*/ 829147 w 871816"/>
              <a:gd name="connsiteY2059" fmla="*/ 767125 h 838097"/>
              <a:gd name="connsiteX2060" fmla="*/ 828899 w 871816"/>
              <a:gd name="connsiteY2060" fmla="*/ 767372 h 838097"/>
              <a:gd name="connsiteX2061" fmla="*/ 828430 w 871816"/>
              <a:gd name="connsiteY2061" fmla="*/ 767372 h 838097"/>
              <a:gd name="connsiteX2062" fmla="*/ 828182 w 871816"/>
              <a:gd name="connsiteY2062" fmla="*/ 767372 h 838097"/>
              <a:gd name="connsiteX2063" fmla="*/ 827962 w 871816"/>
              <a:gd name="connsiteY2063" fmla="*/ 767648 h 838097"/>
              <a:gd name="connsiteX2064" fmla="*/ 827962 w 871816"/>
              <a:gd name="connsiteY2064" fmla="*/ 767897 h 838097"/>
              <a:gd name="connsiteX2065" fmla="*/ 827713 w 871816"/>
              <a:gd name="connsiteY2065" fmla="*/ 767897 h 838097"/>
              <a:gd name="connsiteX2066" fmla="*/ 827465 w 871816"/>
              <a:gd name="connsiteY2066" fmla="*/ 767897 h 838097"/>
              <a:gd name="connsiteX2067" fmla="*/ 827465 w 871816"/>
              <a:gd name="connsiteY2067" fmla="*/ 767648 h 838097"/>
              <a:gd name="connsiteX2068" fmla="*/ 827245 w 871816"/>
              <a:gd name="connsiteY2068" fmla="*/ 767372 h 838097"/>
              <a:gd name="connsiteX2069" fmla="*/ 826998 w 871816"/>
              <a:gd name="connsiteY2069" fmla="*/ 767372 h 838097"/>
              <a:gd name="connsiteX2070" fmla="*/ 826529 w 871816"/>
              <a:gd name="connsiteY2070" fmla="*/ 767648 h 838097"/>
              <a:gd name="connsiteX2071" fmla="*/ 826529 w 871816"/>
              <a:gd name="connsiteY2071" fmla="*/ 767897 h 838097"/>
              <a:gd name="connsiteX2072" fmla="*/ 826281 w 871816"/>
              <a:gd name="connsiteY2072" fmla="*/ 768173 h 838097"/>
              <a:gd name="connsiteX2073" fmla="*/ 826281 w 871816"/>
              <a:gd name="connsiteY2073" fmla="*/ 768421 h 838097"/>
              <a:gd name="connsiteX2074" fmla="*/ 826032 w 871816"/>
              <a:gd name="connsiteY2074" fmla="*/ 769221 h 838097"/>
              <a:gd name="connsiteX2075" fmla="*/ 825812 w 871816"/>
              <a:gd name="connsiteY2075" fmla="*/ 769221 h 838097"/>
              <a:gd name="connsiteX2076" fmla="*/ 825812 w 871816"/>
              <a:gd name="connsiteY2076" fmla="*/ 769497 h 838097"/>
              <a:gd name="connsiteX2077" fmla="*/ 825564 w 871816"/>
              <a:gd name="connsiteY2077" fmla="*/ 769745 h 838097"/>
              <a:gd name="connsiteX2078" fmla="*/ 825095 w 871816"/>
              <a:gd name="connsiteY2078" fmla="*/ 770269 h 838097"/>
              <a:gd name="connsiteX2079" fmla="*/ 824847 w 871816"/>
              <a:gd name="connsiteY2079" fmla="*/ 770545 h 838097"/>
              <a:gd name="connsiteX2080" fmla="*/ 824847 w 871816"/>
              <a:gd name="connsiteY2080" fmla="*/ 770793 h 838097"/>
              <a:gd name="connsiteX2081" fmla="*/ 824626 w 871816"/>
              <a:gd name="connsiteY2081" fmla="*/ 770793 h 838097"/>
              <a:gd name="connsiteX2082" fmla="*/ 824378 w 871816"/>
              <a:gd name="connsiteY2082" fmla="*/ 771069 h 838097"/>
              <a:gd name="connsiteX2083" fmla="*/ 824130 w 871816"/>
              <a:gd name="connsiteY2083" fmla="*/ 771318 h 838097"/>
              <a:gd name="connsiteX2084" fmla="*/ 823663 w 871816"/>
              <a:gd name="connsiteY2084" fmla="*/ 771318 h 838097"/>
              <a:gd name="connsiteX2085" fmla="*/ 823414 w 871816"/>
              <a:gd name="connsiteY2085" fmla="*/ 771318 h 838097"/>
              <a:gd name="connsiteX2086" fmla="*/ 822697 w 871816"/>
              <a:gd name="connsiteY2086" fmla="*/ 771593 h 838097"/>
              <a:gd name="connsiteX2087" fmla="*/ 822476 w 871816"/>
              <a:gd name="connsiteY2087" fmla="*/ 771870 h 838097"/>
              <a:gd name="connsiteX2088" fmla="*/ 822229 w 871816"/>
              <a:gd name="connsiteY2088" fmla="*/ 772118 h 838097"/>
              <a:gd name="connsiteX2089" fmla="*/ 821759 w 871816"/>
              <a:gd name="connsiteY2089" fmla="*/ 772393 h 838097"/>
              <a:gd name="connsiteX2090" fmla="*/ 821263 w 871816"/>
              <a:gd name="connsiteY2090" fmla="*/ 772641 h 838097"/>
              <a:gd name="connsiteX2091" fmla="*/ 821043 w 871816"/>
              <a:gd name="connsiteY2091" fmla="*/ 773166 h 838097"/>
              <a:gd name="connsiteX2092" fmla="*/ 820795 w 871816"/>
              <a:gd name="connsiteY2092" fmla="*/ 773689 h 838097"/>
              <a:gd name="connsiteX2093" fmla="*/ 820327 w 871816"/>
              <a:gd name="connsiteY2093" fmla="*/ 774213 h 838097"/>
              <a:gd name="connsiteX2094" fmla="*/ 820079 w 871816"/>
              <a:gd name="connsiteY2094" fmla="*/ 774490 h 838097"/>
              <a:gd name="connsiteX2095" fmla="*/ 819830 w 871816"/>
              <a:gd name="connsiteY2095" fmla="*/ 774766 h 838097"/>
              <a:gd name="connsiteX2096" fmla="*/ 819611 w 871816"/>
              <a:gd name="connsiteY2096" fmla="*/ 775013 h 838097"/>
              <a:gd name="connsiteX2097" fmla="*/ 819362 w 871816"/>
              <a:gd name="connsiteY2097" fmla="*/ 775289 h 838097"/>
              <a:gd name="connsiteX2098" fmla="*/ 818894 w 871816"/>
              <a:gd name="connsiteY2098" fmla="*/ 775538 h 838097"/>
              <a:gd name="connsiteX2099" fmla="*/ 818894 w 871816"/>
              <a:gd name="connsiteY2099" fmla="*/ 775814 h 838097"/>
              <a:gd name="connsiteX2100" fmla="*/ 819141 w 871816"/>
              <a:gd name="connsiteY2100" fmla="*/ 776062 h 838097"/>
              <a:gd name="connsiteX2101" fmla="*/ 819362 w 871816"/>
              <a:gd name="connsiteY2101" fmla="*/ 776337 h 838097"/>
              <a:gd name="connsiteX2102" fmla="*/ 819362 w 871816"/>
              <a:gd name="connsiteY2102" fmla="*/ 776862 h 838097"/>
              <a:gd name="connsiteX2103" fmla="*/ 819141 w 871816"/>
              <a:gd name="connsiteY2103" fmla="*/ 777138 h 838097"/>
              <a:gd name="connsiteX2104" fmla="*/ 818894 w 871816"/>
              <a:gd name="connsiteY2104" fmla="*/ 777386 h 838097"/>
              <a:gd name="connsiteX2105" fmla="*/ 818894 w 871816"/>
              <a:gd name="connsiteY2105" fmla="*/ 777661 h 838097"/>
              <a:gd name="connsiteX2106" fmla="*/ 818424 w 871816"/>
              <a:gd name="connsiteY2106" fmla="*/ 777910 h 838097"/>
              <a:gd name="connsiteX2107" fmla="*/ 818424 w 871816"/>
              <a:gd name="connsiteY2107" fmla="*/ 778186 h 838097"/>
              <a:gd name="connsiteX2108" fmla="*/ 817928 w 871816"/>
              <a:gd name="connsiteY2108" fmla="*/ 778186 h 838097"/>
              <a:gd name="connsiteX2109" fmla="*/ 817708 w 871816"/>
              <a:gd name="connsiteY2109" fmla="*/ 778434 h 838097"/>
              <a:gd name="connsiteX2110" fmla="*/ 817460 w 871816"/>
              <a:gd name="connsiteY2110" fmla="*/ 778710 h 838097"/>
              <a:gd name="connsiteX2111" fmla="*/ 816991 w 871816"/>
              <a:gd name="connsiteY2111" fmla="*/ 778710 h 838097"/>
              <a:gd name="connsiteX2112" fmla="*/ 816991 w 871816"/>
              <a:gd name="connsiteY2112" fmla="*/ 778959 h 838097"/>
              <a:gd name="connsiteX2113" fmla="*/ 816744 w 871816"/>
              <a:gd name="connsiteY2113" fmla="*/ 779233 h 838097"/>
              <a:gd name="connsiteX2114" fmla="*/ 816495 w 871816"/>
              <a:gd name="connsiteY2114" fmla="*/ 779233 h 838097"/>
              <a:gd name="connsiteX2115" fmla="*/ 816274 w 871816"/>
              <a:gd name="connsiteY2115" fmla="*/ 779482 h 838097"/>
              <a:gd name="connsiteX2116" fmla="*/ 816274 w 871816"/>
              <a:gd name="connsiteY2116" fmla="*/ 780034 h 838097"/>
              <a:gd name="connsiteX2117" fmla="*/ 816027 w 871816"/>
              <a:gd name="connsiteY2117" fmla="*/ 780282 h 838097"/>
              <a:gd name="connsiteX2118" fmla="*/ 815778 w 871816"/>
              <a:gd name="connsiteY2118" fmla="*/ 780282 h 838097"/>
              <a:gd name="connsiteX2119" fmla="*/ 815310 w 871816"/>
              <a:gd name="connsiteY2119" fmla="*/ 780282 h 838097"/>
              <a:gd name="connsiteX2120" fmla="*/ 814842 w 871816"/>
              <a:gd name="connsiteY2120" fmla="*/ 780557 h 838097"/>
              <a:gd name="connsiteX2121" fmla="*/ 814593 w 871816"/>
              <a:gd name="connsiteY2121" fmla="*/ 780806 h 838097"/>
              <a:gd name="connsiteX2122" fmla="*/ 814373 w 871816"/>
              <a:gd name="connsiteY2122" fmla="*/ 781082 h 838097"/>
              <a:gd name="connsiteX2123" fmla="*/ 814373 w 871816"/>
              <a:gd name="connsiteY2123" fmla="*/ 781330 h 838097"/>
              <a:gd name="connsiteX2124" fmla="*/ 814125 w 871816"/>
              <a:gd name="connsiteY2124" fmla="*/ 781606 h 838097"/>
              <a:gd name="connsiteX2125" fmla="*/ 813877 w 871816"/>
              <a:gd name="connsiteY2125" fmla="*/ 781606 h 838097"/>
              <a:gd name="connsiteX2126" fmla="*/ 813656 w 871816"/>
              <a:gd name="connsiteY2126" fmla="*/ 782130 h 838097"/>
              <a:gd name="connsiteX2127" fmla="*/ 813409 w 871816"/>
              <a:gd name="connsiteY2127" fmla="*/ 782378 h 838097"/>
              <a:gd name="connsiteX2128" fmla="*/ 813160 w 871816"/>
              <a:gd name="connsiteY2128" fmla="*/ 782654 h 838097"/>
              <a:gd name="connsiteX2129" fmla="*/ 812692 w 871816"/>
              <a:gd name="connsiteY2129" fmla="*/ 783178 h 838097"/>
              <a:gd name="connsiteX2130" fmla="*/ 812443 w 871816"/>
              <a:gd name="connsiteY2130" fmla="*/ 783978 h 838097"/>
              <a:gd name="connsiteX2131" fmla="*/ 812222 w 871816"/>
              <a:gd name="connsiteY2131" fmla="*/ 784227 h 838097"/>
              <a:gd name="connsiteX2132" fmla="*/ 811975 w 871816"/>
              <a:gd name="connsiteY2132" fmla="*/ 784503 h 838097"/>
              <a:gd name="connsiteX2133" fmla="*/ 811726 w 871816"/>
              <a:gd name="connsiteY2133" fmla="*/ 784503 h 838097"/>
              <a:gd name="connsiteX2134" fmla="*/ 811506 w 871816"/>
              <a:gd name="connsiteY2134" fmla="*/ 784750 h 838097"/>
              <a:gd name="connsiteX2135" fmla="*/ 811258 w 871816"/>
              <a:gd name="connsiteY2135" fmla="*/ 785027 h 838097"/>
              <a:gd name="connsiteX2136" fmla="*/ 811009 w 871816"/>
              <a:gd name="connsiteY2136" fmla="*/ 785274 h 838097"/>
              <a:gd name="connsiteX2137" fmla="*/ 810542 w 871816"/>
              <a:gd name="connsiteY2137" fmla="*/ 785799 h 838097"/>
              <a:gd name="connsiteX2138" fmla="*/ 810542 w 871816"/>
              <a:gd name="connsiteY2138" fmla="*/ 786074 h 838097"/>
              <a:gd name="connsiteX2139" fmla="*/ 810294 w 871816"/>
              <a:gd name="connsiteY2139" fmla="*/ 786074 h 838097"/>
              <a:gd name="connsiteX2140" fmla="*/ 810294 w 871816"/>
              <a:gd name="connsiteY2140" fmla="*/ 786351 h 838097"/>
              <a:gd name="connsiteX2141" fmla="*/ 810073 w 871816"/>
              <a:gd name="connsiteY2141" fmla="*/ 786351 h 838097"/>
              <a:gd name="connsiteX2142" fmla="*/ 809825 w 871816"/>
              <a:gd name="connsiteY2142" fmla="*/ 786351 h 838097"/>
              <a:gd name="connsiteX2143" fmla="*/ 809577 w 871816"/>
              <a:gd name="connsiteY2143" fmla="*/ 786351 h 838097"/>
              <a:gd name="connsiteX2144" fmla="*/ 809577 w 871816"/>
              <a:gd name="connsiteY2144" fmla="*/ 786599 h 838097"/>
              <a:gd name="connsiteX2145" fmla="*/ 809356 w 871816"/>
              <a:gd name="connsiteY2145" fmla="*/ 786599 h 838097"/>
              <a:gd name="connsiteX2146" fmla="*/ 808887 w 871816"/>
              <a:gd name="connsiteY2146" fmla="*/ 786599 h 838097"/>
              <a:gd name="connsiteX2147" fmla="*/ 808640 w 871816"/>
              <a:gd name="connsiteY2147" fmla="*/ 786874 h 838097"/>
              <a:gd name="connsiteX2148" fmla="*/ 808391 w 871816"/>
              <a:gd name="connsiteY2148" fmla="*/ 786874 h 838097"/>
              <a:gd name="connsiteX2149" fmla="*/ 808170 w 871816"/>
              <a:gd name="connsiteY2149" fmla="*/ 786874 h 838097"/>
              <a:gd name="connsiteX2150" fmla="*/ 807923 w 871816"/>
              <a:gd name="connsiteY2150" fmla="*/ 786874 h 838097"/>
              <a:gd name="connsiteX2151" fmla="*/ 807207 w 871816"/>
              <a:gd name="connsiteY2151" fmla="*/ 787123 h 838097"/>
              <a:gd name="connsiteX2152" fmla="*/ 806959 w 871816"/>
              <a:gd name="connsiteY2152" fmla="*/ 787123 h 838097"/>
              <a:gd name="connsiteX2153" fmla="*/ 806490 w 871816"/>
              <a:gd name="connsiteY2153" fmla="*/ 787647 h 838097"/>
              <a:gd name="connsiteX2154" fmla="*/ 806242 w 871816"/>
              <a:gd name="connsiteY2154" fmla="*/ 787923 h 838097"/>
              <a:gd name="connsiteX2155" fmla="*/ 805773 w 871816"/>
              <a:gd name="connsiteY2155" fmla="*/ 788171 h 838097"/>
              <a:gd name="connsiteX2156" fmla="*/ 805304 w 871816"/>
              <a:gd name="connsiteY2156" fmla="*/ 788694 h 838097"/>
              <a:gd name="connsiteX2157" fmla="*/ 805056 w 871816"/>
              <a:gd name="connsiteY2157" fmla="*/ 788971 h 838097"/>
              <a:gd name="connsiteX2158" fmla="*/ 804588 w 871816"/>
              <a:gd name="connsiteY2158" fmla="*/ 789247 h 838097"/>
              <a:gd name="connsiteX2159" fmla="*/ 804588 w 871816"/>
              <a:gd name="connsiteY2159" fmla="*/ 789495 h 838097"/>
              <a:gd name="connsiteX2160" fmla="*/ 804119 w 871816"/>
              <a:gd name="connsiteY2160" fmla="*/ 790019 h 838097"/>
              <a:gd name="connsiteX2161" fmla="*/ 803623 w 871816"/>
              <a:gd name="connsiteY2161" fmla="*/ 790295 h 838097"/>
              <a:gd name="connsiteX2162" fmla="*/ 803402 w 871816"/>
              <a:gd name="connsiteY2162" fmla="*/ 790544 h 838097"/>
              <a:gd name="connsiteX2163" fmla="*/ 803154 w 871816"/>
              <a:gd name="connsiteY2163" fmla="*/ 791067 h 838097"/>
              <a:gd name="connsiteX2164" fmla="*/ 802907 w 871816"/>
              <a:gd name="connsiteY2164" fmla="*/ 791343 h 838097"/>
              <a:gd name="connsiteX2165" fmla="*/ 802438 w 871816"/>
              <a:gd name="connsiteY2165" fmla="*/ 791591 h 838097"/>
              <a:gd name="connsiteX2166" fmla="*/ 801969 w 871816"/>
              <a:gd name="connsiteY2166" fmla="*/ 792116 h 838097"/>
              <a:gd name="connsiteX2167" fmla="*/ 801473 w 871816"/>
              <a:gd name="connsiteY2167" fmla="*/ 792667 h 838097"/>
              <a:gd name="connsiteX2168" fmla="*/ 801004 w 871816"/>
              <a:gd name="connsiteY2168" fmla="*/ 792915 h 838097"/>
              <a:gd name="connsiteX2169" fmla="*/ 800536 w 871816"/>
              <a:gd name="connsiteY2169" fmla="*/ 793191 h 838097"/>
              <a:gd name="connsiteX2170" fmla="*/ 800288 w 871816"/>
              <a:gd name="connsiteY2170" fmla="*/ 793440 h 838097"/>
              <a:gd name="connsiteX2171" fmla="*/ 800040 w 871816"/>
              <a:gd name="connsiteY2171" fmla="*/ 793440 h 838097"/>
              <a:gd name="connsiteX2172" fmla="*/ 799819 w 871816"/>
              <a:gd name="connsiteY2172" fmla="*/ 793440 h 838097"/>
              <a:gd name="connsiteX2173" fmla="*/ 799819 w 871816"/>
              <a:gd name="connsiteY2173" fmla="*/ 793191 h 838097"/>
              <a:gd name="connsiteX2174" fmla="*/ 799819 w 871816"/>
              <a:gd name="connsiteY2174" fmla="*/ 792667 h 838097"/>
              <a:gd name="connsiteX2175" fmla="*/ 800288 w 871816"/>
              <a:gd name="connsiteY2175" fmla="*/ 792391 h 838097"/>
              <a:gd name="connsiteX2176" fmla="*/ 800757 w 871816"/>
              <a:gd name="connsiteY2176" fmla="*/ 792391 h 838097"/>
              <a:gd name="connsiteX2177" fmla="*/ 800757 w 871816"/>
              <a:gd name="connsiteY2177" fmla="*/ 792116 h 838097"/>
              <a:gd name="connsiteX2178" fmla="*/ 801004 w 871816"/>
              <a:gd name="connsiteY2178" fmla="*/ 791591 h 838097"/>
              <a:gd name="connsiteX2179" fmla="*/ 801253 w 871816"/>
              <a:gd name="connsiteY2179" fmla="*/ 791343 h 838097"/>
              <a:gd name="connsiteX2180" fmla="*/ 801473 w 871816"/>
              <a:gd name="connsiteY2180" fmla="*/ 791591 h 838097"/>
              <a:gd name="connsiteX2181" fmla="*/ 801721 w 871816"/>
              <a:gd name="connsiteY2181" fmla="*/ 791343 h 838097"/>
              <a:gd name="connsiteX2182" fmla="*/ 802190 w 871816"/>
              <a:gd name="connsiteY2182" fmla="*/ 791343 h 838097"/>
              <a:gd name="connsiteX2183" fmla="*/ 802190 w 871816"/>
              <a:gd name="connsiteY2183" fmla="*/ 791067 h 838097"/>
              <a:gd name="connsiteX2184" fmla="*/ 802686 w 871816"/>
              <a:gd name="connsiteY2184" fmla="*/ 790544 h 838097"/>
              <a:gd name="connsiteX2185" fmla="*/ 802907 w 871816"/>
              <a:gd name="connsiteY2185" fmla="*/ 790544 h 838097"/>
              <a:gd name="connsiteX2186" fmla="*/ 802907 w 871816"/>
              <a:gd name="connsiteY2186" fmla="*/ 790295 h 838097"/>
              <a:gd name="connsiteX2187" fmla="*/ 803154 w 871816"/>
              <a:gd name="connsiteY2187" fmla="*/ 790019 h 838097"/>
              <a:gd name="connsiteX2188" fmla="*/ 803402 w 871816"/>
              <a:gd name="connsiteY2188" fmla="*/ 790019 h 838097"/>
              <a:gd name="connsiteX2189" fmla="*/ 803623 w 871816"/>
              <a:gd name="connsiteY2189" fmla="*/ 789495 h 838097"/>
              <a:gd name="connsiteX2190" fmla="*/ 803871 w 871816"/>
              <a:gd name="connsiteY2190" fmla="*/ 789495 h 838097"/>
              <a:gd name="connsiteX2191" fmla="*/ 804119 w 871816"/>
              <a:gd name="connsiteY2191" fmla="*/ 789247 h 838097"/>
              <a:gd name="connsiteX2192" fmla="*/ 804339 w 871816"/>
              <a:gd name="connsiteY2192" fmla="*/ 788971 h 838097"/>
              <a:gd name="connsiteX2193" fmla="*/ 804119 w 871816"/>
              <a:gd name="connsiteY2193" fmla="*/ 788447 h 838097"/>
              <a:gd name="connsiteX2194" fmla="*/ 804119 w 871816"/>
              <a:gd name="connsiteY2194" fmla="*/ 788171 h 838097"/>
              <a:gd name="connsiteX2195" fmla="*/ 803871 w 871816"/>
              <a:gd name="connsiteY2195" fmla="*/ 788171 h 838097"/>
              <a:gd name="connsiteX2196" fmla="*/ 804119 w 871816"/>
              <a:gd name="connsiteY2196" fmla="*/ 787647 h 838097"/>
              <a:gd name="connsiteX2197" fmla="*/ 804119 w 871816"/>
              <a:gd name="connsiteY2197" fmla="*/ 787123 h 838097"/>
              <a:gd name="connsiteX2198" fmla="*/ 804588 w 871816"/>
              <a:gd name="connsiteY2198" fmla="*/ 787123 h 838097"/>
              <a:gd name="connsiteX2199" fmla="*/ 804808 w 871816"/>
              <a:gd name="connsiteY2199" fmla="*/ 787647 h 838097"/>
              <a:gd name="connsiteX2200" fmla="*/ 805304 w 871816"/>
              <a:gd name="connsiteY2200" fmla="*/ 787647 h 838097"/>
              <a:gd name="connsiteX2201" fmla="*/ 805304 w 871816"/>
              <a:gd name="connsiteY2201" fmla="*/ 787123 h 838097"/>
              <a:gd name="connsiteX2202" fmla="*/ 805304 w 871816"/>
              <a:gd name="connsiteY2202" fmla="*/ 786874 h 838097"/>
              <a:gd name="connsiteX2203" fmla="*/ 805304 w 871816"/>
              <a:gd name="connsiteY2203" fmla="*/ 786351 h 838097"/>
              <a:gd name="connsiteX2204" fmla="*/ 805773 w 871816"/>
              <a:gd name="connsiteY2204" fmla="*/ 786599 h 838097"/>
              <a:gd name="connsiteX2205" fmla="*/ 806021 w 871816"/>
              <a:gd name="connsiteY2205" fmla="*/ 786599 h 838097"/>
              <a:gd name="connsiteX2206" fmla="*/ 806490 w 871816"/>
              <a:gd name="connsiteY2206" fmla="*/ 786874 h 838097"/>
              <a:gd name="connsiteX2207" fmla="*/ 806490 w 871816"/>
              <a:gd name="connsiteY2207" fmla="*/ 787123 h 838097"/>
              <a:gd name="connsiteX2208" fmla="*/ 806738 w 871816"/>
              <a:gd name="connsiteY2208" fmla="*/ 786874 h 838097"/>
              <a:gd name="connsiteX2209" fmla="*/ 806959 w 871816"/>
              <a:gd name="connsiteY2209" fmla="*/ 786874 h 838097"/>
              <a:gd name="connsiteX2210" fmla="*/ 806959 w 871816"/>
              <a:gd name="connsiteY2210" fmla="*/ 786599 h 838097"/>
              <a:gd name="connsiteX2211" fmla="*/ 807207 w 871816"/>
              <a:gd name="connsiteY2211" fmla="*/ 786351 h 838097"/>
              <a:gd name="connsiteX2212" fmla="*/ 807207 w 871816"/>
              <a:gd name="connsiteY2212" fmla="*/ 786074 h 838097"/>
              <a:gd name="connsiteX2213" fmla="*/ 806959 w 871816"/>
              <a:gd name="connsiteY2213" fmla="*/ 786074 h 838097"/>
              <a:gd name="connsiteX2214" fmla="*/ 806738 w 871816"/>
              <a:gd name="connsiteY2214" fmla="*/ 785550 h 838097"/>
              <a:gd name="connsiteX2215" fmla="*/ 806738 w 871816"/>
              <a:gd name="connsiteY2215" fmla="*/ 785274 h 838097"/>
              <a:gd name="connsiteX2216" fmla="*/ 806738 w 871816"/>
              <a:gd name="connsiteY2216" fmla="*/ 785027 h 838097"/>
              <a:gd name="connsiteX2217" fmla="*/ 806959 w 871816"/>
              <a:gd name="connsiteY2217" fmla="*/ 784750 h 838097"/>
              <a:gd name="connsiteX2218" fmla="*/ 807454 w 871816"/>
              <a:gd name="connsiteY2218" fmla="*/ 784503 h 838097"/>
              <a:gd name="connsiteX2219" fmla="*/ 807923 w 871816"/>
              <a:gd name="connsiteY2219" fmla="*/ 784750 h 838097"/>
              <a:gd name="connsiteX2220" fmla="*/ 807923 w 871816"/>
              <a:gd name="connsiteY2220" fmla="*/ 785027 h 838097"/>
              <a:gd name="connsiteX2221" fmla="*/ 808170 w 871816"/>
              <a:gd name="connsiteY2221" fmla="*/ 785274 h 838097"/>
              <a:gd name="connsiteX2222" fmla="*/ 808391 w 871816"/>
              <a:gd name="connsiteY2222" fmla="*/ 785274 h 838097"/>
              <a:gd name="connsiteX2223" fmla="*/ 808640 w 871816"/>
              <a:gd name="connsiteY2223" fmla="*/ 785274 h 838097"/>
              <a:gd name="connsiteX2224" fmla="*/ 808640 w 871816"/>
              <a:gd name="connsiteY2224" fmla="*/ 785027 h 838097"/>
              <a:gd name="connsiteX2225" fmla="*/ 808391 w 871816"/>
              <a:gd name="connsiteY2225" fmla="*/ 784750 h 838097"/>
              <a:gd name="connsiteX2226" fmla="*/ 808640 w 871816"/>
              <a:gd name="connsiteY2226" fmla="*/ 784750 h 838097"/>
              <a:gd name="connsiteX2227" fmla="*/ 808887 w 871816"/>
              <a:gd name="connsiteY2227" fmla="*/ 785027 h 838097"/>
              <a:gd name="connsiteX2228" fmla="*/ 809108 w 871816"/>
              <a:gd name="connsiteY2228" fmla="*/ 785027 h 838097"/>
              <a:gd name="connsiteX2229" fmla="*/ 809108 w 871816"/>
              <a:gd name="connsiteY2229" fmla="*/ 785274 h 838097"/>
              <a:gd name="connsiteX2230" fmla="*/ 809356 w 871816"/>
              <a:gd name="connsiteY2230" fmla="*/ 785274 h 838097"/>
              <a:gd name="connsiteX2231" fmla="*/ 809825 w 871816"/>
              <a:gd name="connsiteY2231" fmla="*/ 785274 h 838097"/>
              <a:gd name="connsiteX2232" fmla="*/ 810073 w 871816"/>
              <a:gd name="connsiteY2232" fmla="*/ 785274 h 838097"/>
              <a:gd name="connsiteX2233" fmla="*/ 810294 w 871816"/>
              <a:gd name="connsiteY2233" fmla="*/ 785027 h 838097"/>
              <a:gd name="connsiteX2234" fmla="*/ 810542 w 871816"/>
              <a:gd name="connsiteY2234" fmla="*/ 784750 h 838097"/>
              <a:gd name="connsiteX2235" fmla="*/ 810790 w 871816"/>
              <a:gd name="connsiteY2235" fmla="*/ 784503 h 838097"/>
              <a:gd name="connsiteX2236" fmla="*/ 810790 w 871816"/>
              <a:gd name="connsiteY2236" fmla="*/ 784227 h 838097"/>
              <a:gd name="connsiteX2237" fmla="*/ 811258 w 871816"/>
              <a:gd name="connsiteY2237" fmla="*/ 784503 h 838097"/>
              <a:gd name="connsiteX2238" fmla="*/ 811506 w 871816"/>
              <a:gd name="connsiteY2238" fmla="*/ 784227 h 838097"/>
              <a:gd name="connsiteX2239" fmla="*/ 811726 w 871816"/>
              <a:gd name="connsiteY2239" fmla="*/ 783978 h 838097"/>
              <a:gd name="connsiteX2240" fmla="*/ 811726 w 871816"/>
              <a:gd name="connsiteY2240" fmla="*/ 783702 h 838097"/>
              <a:gd name="connsiteX2241" fmla="*/ 811726 w 871816"/>
              <a:gd name="connsiteY2241" fmla="*/ 783454 h 838097"/>
              <a:gd name="connsiteX2242" fmla="*/ 811726 w 871816"/>
              <a:gd name="connsiteY2242" fmla="*/ 783178 h 838097"/>
              <a:gd name="connsiteX2243" fmla="*/ 812222 w 871816"/>
              <a:gd name="connsiteY2243" fmla="*/ 782654 h 838097"/>
              <a:gd name="connsiteX2244" fmla="*/ 812443 w 871816"/>
              <a:gd name="connsiteY2244" fmla="*/ 782130 h 838097"/>
              <a:gd name="connsiteX2245" fmla="*/ 812222 w 871816"/>
              <a:gd name="connsiteY2245" fmla="*/ 781854 h 838097"/>
              <a:gd name="connsiteX2246" fmla="*/ 812222 w 871816"/>
              <a:gd name="connsiteY2246" fmla="*/ 781606 h 838097"/>
              <a:gd name="connsiteX2247" fmla="*/ 812443 w 871816"/>
              <a:gd name="connsiteY2247" fmla="*/ 781606 h 838097"/>
              <a:gd name="connsiteX2248" fmla="*/ 812443 w 871816"/>
              <a:gd name="connsiteY2248" fmla="*/ 781330 h 838097"/>
              <a:gd name="connsiteX2249" fmla="*/ 812443 w 871816"/>
              <a:gd name="connsiteY2249" fmla="*/ 781082 h 838097"/>
              <a:gd name="connsiteX2250" fmla="*/ 812692 w 871816"/>
              <a:gd name="connsiteY2250" fmla="*/ 780806 h 838097"/>
              <a:gd name="connsiteX2251" fmla="*/ 813160 w 871816"/>
              <a:gd name="connsiteY2251" fmla="*/ 780557 h 838097"/>
              <a:gd name="connsiteX2252" fmla="*/ 813160 w 871816"/>
              <a:gd name="connsiteY2252" fmla="*/ 780282 h 838097"/>
              <a:gd name="connsiteX2253" fmla="*/ 813160 w 871816"/>
              <a:gd name="connsiteY2253" fmla="*/ 780034 h 838097"/>
              <a:gd name="connsiteX2254" fmla="*/ 813160 w 871816"/>
              <a:gd name="connsiteY2254" fmla="*/ 779758 h 838097"/>
              <a:gd name="connsiteX2255" fmla="*/ 813160 w 871816"/>
              <a:gd name="connsiteY2255" fmla="*/ 779482 h 838097"/>
              <a:gd name="connsiteX2256" fmla="*/ 813160 w 871816"/>
              <a:gd name="connsiteY2256" fmla="*/ 778959 h 838097"/>
              <a:gd name="connsiteX2257" fmla="*/ 813160 w 871816"/>
              <a:gd name="connsiteY2257" fmla="*/ 778710 h 838097"/>
              <a:gd name="connsiteX2258" fmla="*/ 813656 w 871816"/>
              <a:gd name="connsiteY2258" fmla="*/ 778710 h 838097"/>
              <a:gd name="connsiteX2259" fmla="*/ 814125 w 871816"/>
              <a:gd name="connsiteY2259" fmla="*/ 778710 h 838097"/>
              <a:gd name="connsiteX2260" fmla="*/ 814125 w 871816"/>
              <a:gd name="connsiteY2260" fmla="*/ 778434 h 838097"/>
              <a:gd name="connsiteX2261" fmla="*/ 814593 w 871816"/>
              <a:gd name="connsiteY2261" fmla="*/ 778434 h 838097"/>
              <a:gd name="connsiteX2262" fmla="*/ 814842 w 871816"/>
              <a:gd name="connsiteY2262" fmla="*/ 778186 h 838097"/>
              <a:gd name="connsiteX2263" fmla="*/ 815062 w 871816"/>
              <a:gd name="connsiteY2263" fmla="*/ 778186 h 838097"/>
              <a:gd name="connsiteX2264" fmla="*/ 815310 w 871816"/>
              <a:gd name="connsiteY2264" fmla="*/ 778434 h 838097"/>
              <a:gd name="connsiteX2265" fmla="*/ 815778 w 871816"/>
              <a:gd name="connsiteY2265" fmla="*/ 778434 h 838097"/>
              <a:gd name="connsiteX2266" fmla="*/ 816274 w 871816"/>
              <a:gd name="connsiteY2266" fmla="*/ 778710 h 838097"/>
              <a:gd name="connsiteX2267" fmla="*/ 816744 w 871816"/>
              <a:gd name="connsiteY2267" fmla="*/ 778434 h 838097"/>
              <a:gd name="connsiteX2268" fmla="*/ 816744 w 871816"/>
              <a:gd name="connsiteY2268" fmla="*/ 778186 h 838097"/>
              <a:gd name="connsiteX2269" fmla="*/ 816495 w 871816"/>
              <a:gd name="connsiteY2269" fmla="*/ 777661 h 838097"/>
              <a:gd name="connsiteX2270" fmla="*/ 816744 w 871816"/>
              <a:gd name="connsiteY2270" fmla="*/ 777386 h 838097"/>
              <a:gd name="connsiteX2271" fmla="*/ 816495 w 871816"/>
              <a:gd name="connsiteY2271" fmla="*/ 777138 h 838097"/>
              <a:gd name="connsiteX2272" fmla="*/ 816744 w 871816"/>
              <a:gd name="connsiteY2272" fmla="*/ 776862 h 838097"/>
              <a:gd name="connsiteX2273" fmla="*/ 816991 w 871816"/>
              <a:gd name="connsiteY2273" fmla="*/ 776862 h 838097"/>
              <a:gd name="connsiteX2274" fmla="*/ 817212 w 871816"/>
              <a:gd name="connsiteY2274" fmla="*/ 776862 h 838097"/>
              <a:gd name="connsiteX2275" fmla="*/ 817460 w 871816"/>
              <a:gd name="connsiteY2275" fmla="*/ 776586 h 838097"/>
              <a:gd name="connsiteX2276" fmla="*/ 817708 w 871816"/>
              <a:gd name="connsiteY2276" fmla="*/ 776337 h 838097"/>
              <a:gd name="connsiteX2277" fmla="*/ 817708 w 871816"/>
              <a:gd name="connsiteY2277" fmla="*/ 776062 h 838097"/>
              <a:gd name="connsiteX2278" fmla="*/ 817708 w 871816"/>
              <a:gd name="connsiteY2278" fmla="*/ 775814 h 838097"/>
              <a:gd name="connsiteX2279" fmla="*/ 817928 w 871816"/>
              <a:gd name="connsiteY2279" fmla="*/ 775814 h 838097"/>
              <a:gd name="connsiteX2280" fmla="*/ 818177 w 871816"/>
              <a:gd name="connsiteY2280" fmla="*/ 775538 h 838097"/>
              <a:gd name="connsiteX2281" fmla="*/ 817928 w 871816"/>
              <a:gd name="connsiteY2281" fmla="*/ 775289 h 838097"/>
              <a:gd name="connsiteX2282" fmla="*/ 818424 w 871816"/>
              <a:gd name="connsiteY2282" fmla="*/ 774766 h 838097"/>
              <a:gd name="connsiteX2283" fmla="*/ 818645 w 871816"/>
              <a:gd name="connsiteY2283" fmla="*/ 774490 h 838097"/>
              <a:gd name="connsiteX2284" fmla="*/ 818894 w 871816"/>
              <a:gd name="connsiteY2284" fmla="*/ 774490 h 838097"/>
              <a:gd name="connsiteX2285" fmla="*/ 819141 w 871816"/>
              <a:gd name="connsiteY2285" fmla="*/ 774213 h 838097"/>
              <a:gd name="connsiteX2286" fmla="*/ 819362 w 871816"/>
              <a:gd name="connsiteY2286" fmla="*/ 774213 h 838097"/>
              <a:gd name="connsiteX2287" fmla="*/ 819611 w 871816"/>
              <a:gd name="connsiteY2287" fmla="*/ 773965 h 838097"/>
              <a:gd name="connsiteX2288" fmla="*/ 820079 w 871816"/>
              <a:gd name="connsiteY2288" fmla="*/ 773689 h 838097"/>
              <a:gd name="connsiteX2289" fmla="*/ 820327 w 871816"/>
              <a:gd name="connsiteY2289" fmla="*/ 773166 h 838097"/>
              <a:gd name="connsiteX2290" fmla="*/ 820547 w 871816"/>
              <a:gd name="connsiteY2290" fmla="*/ 772917 h 838097"/>
              <a:gd name="connsiteX2291" fmla="*/ 820795 w 871816"/>
              <a:gd name="connsiteY2291" fmla="*/ 772641 h 838097"/>
              <a:gd name="connsiteX2292" fmla="*/ 821043 w 871816"/>
              <a:gd name="connsiteY2292" fmla="*/ 772393 h 838097"/>
              <a:gd name="connsiteX2293" fmla="*/ 821263 w 871816"/>
              <a:gd name="connsiteY2293" fmla="*/ 771870 h 838097"/>
              <a:gd name="connsiteX2294" fmla="*/ 821759 w 871816"/>
              <a:gd name="connsiteY2294" fmla="*/ 771593 h 838097"/>
              <a:gd name="connsiteX2295" fmla="*/ 821980 w 871816"/>
              <a:gd name="connsiteY2295" fmla="*/ 771318 h 838097"/>
              <a:gd name="connsiteX2296" fmla="*/ 822476 w 871816"/>
              <a:gd name="connsiteY2296" fmla="*/ 770793 h 838097"/>
              <a:gd name="connsiteX2297" fmla="*/ 822697 w 871816"/>
              <a:gd name="connsiteY2297" fmla="*/ 770545 h 838097"/>
              <a:gd name="connsiteX2298" fmla="*/ 822697 w 871816"/>
              <a:gd name="connsiteY2298" fmla="*/ 770021 h 838097"/>
              <a:gd name="connsiteX2299" fmla="*/ 822697 w 871816"/>
              <a:gd name="connsiteY2299" fmla="*/ 769745 h 838097"/>
              <a:gd name="connsiteX2300" fmla="*/ 822697 w 871816"/>
              <a:gd name="connsiteY2300" fmla="*/ 769497 h 838097"/>
              <a:gd name="connsiteX2301" fmla="*/ 822697 w 871816"/>
              <a:gd name="connsiteY2301" fmla="*/ 769221 h 838097"/>
              <a:gd name="connsiteX2302" fmla="*/ 822476 w 871816"/>
              <a:gd name="connsiteY2302" fmla="*/ 768945 h 838097"/>
              <a:gd name="connsiteX2303" fmla="*/ 822229 w 871816"/>
              <a:gd name="connsiteY2303" fmla="*/ 768945 h 838097"/>
              <a:gd name="connsiteX2304" fmla="*/ 822697 w 871816"/>
              <a:gd name="connsiteY2304" fmla="*/ 768696 h 838097"/>
              <a:gd name="connsiteX2305" fmla="*/ 822946 w 871816"/>
              <a:gd name="connsiteY2305" fmla="*/ 768696 h 838097"/>
              <a:gd name="connsiteX2306" fmla="*/ 822946 w 871816"/>
              <a:gd name="connsiteY2306" fmla="*/ 768945 h 838097"/>
              <a:gd name="connsiteX2307" fmla="*/ 822946 w 871816"/>
              <a:gd name="connsiteY2307" fmla="*/ 769221 h 838097"/>
              <a:gd name="connsiteX2308" fmla="*/ 823193 w 871816"/>
              <a:gd name="connsiteY2308" fmla="*/ 769221 h 838097"/>
              <a:gd name="connsiteX2309" fmla="*/ 823193 w 871816"/>
              <a:gd name="connsiteY2309" fmla="*/ 769497 h 838097"/>
              <a:gd name="connsiteX2310" fmla="*/ 823414 w 871816"/>
              <a:gd name="connsiteY2310" fmla="*/ 769497 h 838097"/>
              <a:gd name="connsiteX2311" fmla="*/ 823663 w 871816"/>
              <a:gd name="connsiteY2311" fmla="*/ 769221 h 838097"/>
              <a:gd name="connsiteX2312" fmla="*/ 824378 w 871816"/>
              <a:gd name="connsiteY2312" fmla="*/ 768945 h 838097"/>
              <a:gd name="connsiteX2313" fmla="*/ 824378 w 871816"/>
              <a:gd name="connsiteY2313" fmla="*/ 768696 h 838097"/>
              <a:gd name="connsiteX2314" fmla="*/ 824626 w 871816"/>
              <a:gd name="connsiteY2314" fmla="*/ 768421 h 838097"/>
              <a:gd name="connsiteX2315" fmla="*/ 824626 w 871816"/>
              <a:gd name="connsiteY2315" fmla="*/ 768173 h 838097"/>
              <a:gd name="connsiteX2316" fmla="*/ 824847 w 871816"/>
              <a:gd name="connsiteY2316" fmla="*/ 767897 h 838097"/>
              <a:gd name="connsiteX2317" fmla="*/ 825095 w 871816"/>
              <a:gd name="connsiteY2317" fmla="*/ 767648 h 838097"/>
              <a:gd name="connsiteX2318" fmla="*/ 825564 w 871816"/>
              <a:gd name="connsiteY2318" fmla="*/ 767125 h 838097"/>
              <a:gd name="connsiteX2319" fmla="*/ 825812 w 871816"/>
              <a:gd name="connsiteY2319" fmla="*/ 766849 h 838097"/>
              <a:gd name="connsiteX2320" fmla="*/ 825812 w 871816"/>
              <a:gd name="connsiteY2320" fmla="*/ 766573 h 838097"/>
              <a:gd name="connsiteX2321" fmla="*/ 825812 w 871816"/>
              <a:gd name="connsiteY2321" fmla="*/ 766324 h 838097"/>
              <a:gd name="connsiteX2322" fmla="*/ 825812 w 871816"/>
              <a:gd name="connsiteY2322" fmla="*/ 766049 h 838097"/>
              <a:gd name="connsiteX2323" fmla="*/ 825564 w 871816"/>
              <a:gd name="connsiteY2323" fmla="*/ 765801 h 838097"/>
              <a:gd name="connsiteX2324" fmla="*/ 825315 w 871816"/>
              <a:gd name="connsiteY2324" fmla="*/ 765801 h 838097"/>
              <a:gd name="connsiteX2325" fmla="*/ 825315 w 871816"/>
              <a:gd name="connsiteY2325" fmla="*/ 765525 h 838097"/>
              <a:gd name="connsiteX2326" fmla="*/ 824847 w 871816"/>
              <a:gd name="connsiteY2326" fmla="*/ 765001 h 838097"/>
              <a:gd name="connsiteX2327" fmla="*/ 824378 w 871816"/>
              <a:gd name="connsiteY2327" fmla="*/ 765001 h 838097"/>
              <a:gd name="connsiteX2328" fmla="*/ 824130 w 871816"/>
              <a:gd name="connsiteY2328" fmla="*/ 765001 h 838097"/>
              <a:gd name="connsiteX2329" fmla="*/ 824130 w 871816"/>
              <a:gd name="connsiteY2329" fmla="*/ 764752 h 838097"/>
              <a:gd name="connsiteX2330" fmla="*/ 823663 w 871816"/>
              <a:gd name="connsiteY2330" fmla="*/ 764477 h 838097"/>
              <a:gd name="connsiteX2331" fmla="*/ 823193 w 871816"/>
              <a:gd name="connsiteY2331" fmla="*/ 764201 h 838097"/>
              <a:gd name="connsiteX2332" fmla="*/ 822946 w 871816"/>
              <a:gd name="connsiteY2332" fmla="*/ 763953 h 838097"/>
              <a:gd name="connsiteX2333" fmla="*/ 822697 w 871816"/>
              <a:gd name="connsiteY2333" fmla="*/ 763677 h 838097"/>
              <a:gd name="connsiteX2334" fmla="*/ 822697 w 871816"/>
              <a:gd name="connsiteY2334" fmla="*/ 763428 h 838097"/>
              <a:gd name="connsiteX2335" fmla="*/ 822946 w 871816"/>
              <a:gd name="connsiteY2335" fmla="*/ 763428 h 838097"/>
              <a:gd name="connsiteX2336" fmla="*/ 822946 w 871816"/>
              <a:gd name="connsiteY2336" fmla="*/ 763153 h 838097"/>
              <a:gd name="connsiteX2337" fmla="*/ 822946 w 871816"/>
              <a:gd name="connsiteY2337" fmla="*/ 762905 h 838097"/>
              <a:gd name="connsiteX2338" fmla="*/ 823193 w 871816"/>
              <a:gd name="connsiteY2338" fmla="*/ 762629 h 838097"/>
              <a:gd name="connsiteX2339" fmla="*/ 822946 w 871816"/>
              <a:gd name="connsiteY2339" fmla="*/ 762380 h 838097"/>
              <a:gd name="connsiteX2340" fmla="*/ 822476 w 871816"/>
              <a:gd name="connsiteY2340" fmla="*/ 761581 h 838097"/>
              <a:gd name="connsiteX2341" fmla="*/ 822476 w 871816"/>
              <a:gd name="connsiteY2341" fmla="*/ 761305 h 838097"/>
              <a:gd name="connsiteX2342" fmla="*/ 822697 w 871816"/>
              <a:gd name="connsiteY2342" fmla="*/ 761056 h 838097"/>
              <a:gd name="connsiteX2343" fmla="*/ 822697 w 871816"/>
              <a:gd name="connsiteY2343" fmla="*/ 760780 h 838097"/>
              <a:gd name="connsiteX2344" fmla="*/ 822697 w 871816"/>
              <a:gd name="connsiteY2344" fmla="*/ 760532 h 838097"/>
              <a:gd name="connsiteX2345" fmla="*/ 822476 w 871816"/>
              <a:gd name="connsiteY2345" fmla="*/ 760257 h 838097"/>
              <a:gd name="connsiteX2346" fmla="*/ 822697 w 871816"/>
              <a:gd name="connsiteY2346" fmla="*/ 760009 h 838097"/>
              <a:gd name="connsiteX2347" fmla="*/ 822946 w 871816"/>
              <a:gd name="connsiteY2347" fmla="*/ 759457 h 838097"/>
              <a:gd name="connsiteX2348" fmla="*/ 822946 w 871816"/>
              <a:gd name="connsiteY2348" fmla="*/ 759208 h 838097"/>
              <a:gd name="connsiteX2349" fmla="*/ 823414 w 871816"/>
              <a:gd name="connsiteY2349" fmla="*/ 758685 h 838097"/>
              <a:gd name="connsiteX2350" fmla="*/ 823663 w 871816"/>
              <a:gd name="connsiteY2350" fmla="*/ 758408 h 838097"/>
              <a:gd name="connsiteX2351" fmla="*/ 823663 w 871816"/>
              <a:gd name="connsiteY2351" fmla="*/ 758160 h 838097"/>
              <a:gd name="connsiteX2352" fmla="*/ 823663 w 871816"/>
              <a:gd name="connsiteY2352" fmla="*/ 757884 h 838097"/>
              <a:gd name="connsiteX2353" fmla="*/ 823910 w 871816"/>
              <a:gd name="connsiteY2353" fmla="*/ 757884 h 838097"/>
              <a:gd name="connsiteX2354" fmla="*/ 824130 w 871816"/>
              <a:gd name="connsiteY2354" fmla="*/ 757884 h 838097"/>
              <a:gd name="connsiteX2355" fmla="*/ 824378 w 871816"/>
              <a:gd name="connsiteY2355" fmla="*/ 757637 h 838097"/>
              <a:gd name="connsiteX2356" fmla="*/ 824378 w 871816"/>
              <a:gd name="connsiteY2356" fmla="*/ 757360 h 838097"/>
              <a:gd name="connsiteX2357" fmla="*/ 824626 w 871816"/>
              <a:gd name="connsiteY2357" fmla="*/ 757360 h 838097"/>
              <a:gd name="connsiteX2358" fmla="*/ 824626 w 871816"/>
              <a:gd name="connsiteY2358" fmla="*/ 757085 h 838097"/>
              <a:gd name="connsiteX2359" fmla="*/ 824626 w 871816"/>
              <a:gd name="connsiteY2359" fmla="*/ 756560 h 838097"/>
              <a:gd name="connsiteX2360" fmla="*/ 824847 w 871816"/>
              <a:gd name="connsiteY2360" fmla="*/ 756312 h 838097"/>
              <a:gd name="connsiteX2361" fmla="*/ 824378 w 871816"/>
              <a:gd name="connsiteY2361" fmla="*/ 756312 h 838097"/>
              <a:gd name="connsiteX2362" fmla="*/ 824130 w 871816"/>
              <a:gd name="connsiteY2362" fmla="*/ 756312 h 838097"/>
              <a:gd name="connsiteX2363" fmla="*/ 824130 w 871816"/>
              <a:gd name="connsiteY2363" fmla="*/ 755787 h 838097"/>
              <a:gd name="connsiteX2364" fmla="*/ 823910 w 871816"/>
              <a:gd name="connsiteY2364" fmla="*/ 755512 h 838097"/>
              <a:gd name="connsiteX2365" fmla="*/ 823910 w 871816"/>
              <a:gd name="connsiteY2365" fmla="*/ 755236 h 838097"/>
              <a:gd name="connsiteX2366" fmla="*/ 823414 w 871816"/>
              <a:gd name="connsiteY2366" fmla="*/ 755236 h 838097"/>
              <a:gd name="connsiteX2367" fmla="*/ 823193 w 871816"/>
              <a:gd name="connsiteY2367" fmla="*/ 754712 h 838097"/>
              <a:gd name="connsiteX2368" fmla="*/ 822946 w 871816"/>
              <a:gd name="connsiteY2368" fmla="*/ 754463 h 838097"/>
              <a:gd name="connsiteX2369" fmla="*/ 822697 w 871816"/>
              <a:gd name="connsiteY2369" fmla="*/ 754463 h 838097"/>
              <a:gd name="connsiteX2370" fmla="*/ 822229 w 871816"/>
              <a:gd name="connsiteY2370" fmla="*/ 753940 h 838097"/>
              <a:gd name="connsiteX2371" fmla="*/ 822229 w 871816"/>
              <a:gd name="connsiteY2371" fmla="*/ 753664 h 838097"/>
              <a:gd name="connsiteX2372" fmla="*/ 821759 w 871816"/>
              <a:gd name="connsiteY2372" fmla="*/ 753664 h 838097"/>
              <a:gd name="connsiteX2373" fmla="*/ 821263 w 871816"/>
              <a:gd name="connsiteY2373" fmla="*/ 753940 h 838097"/>
              <a:gd name="connsiteX2374" fmla="*/ 821043 w 871816"/>
              <a:gd name="connsiteY2374" fmla="*/ 753664 h 838097"/>
              <a:gd name="connsiteX2375" fmla="*/ 820795 w 871816"/>
              <a:gd name="connsiteY2375" fmla="*/ 753664 h 838097"/>
              <a:gd name="connsiteX2376" fmla="*/ 820547 w 871816"/>
              <a:gd name="connsiteY2376" fmla="*/ 753416 h 838097"/>
              <a:gd name="connsiteX2377" fmla="*/ 820327 w 871816"/>
              <a:gd name="connsiteY2377" fmla="*/ 753664 h 838097"/>
              <a:gd name="connsiteX2378" fmla="*/ 819830 w 871816"/>
              <a:gd name="connsiteY2378" fmla="*/ 753940 h 838097"/>
              <a:gd name="connsiteX2379" fmla="*/ 819611 w 871816"/>
              <a:gd name="connsiteY2379" fmla="*/ 753940 h 838097"/>
              <a:gd name="connsiteX2380" fmla="*/ 819611 w 871816"/>
              <a:gd name="connsiteY2380" fmla="*/ 754189 h 838097"/>
              <a:gd name="connsiteX2381" fmla="*/ 819362 w 871816"/>
              <a:gd name="connsiteY2381" fmla="*/ 754189 h 838097"/>
              <a:gd name="connsiteX2382" fmla="*/ 818894 w 871816"/>
              <a:gd name="connsiteY2382" fmla="*/ 754189 h 838097"/>
              <a:gd name="connsiteX2383" fmla="*/ 818645 w 871816"/>
              <a:gd name="connsiteY2383" fmla="*/ 754189 h 838097"/>
              <a:gd name="connsiteX2384" fmla="*/ 818424 w 871816"/>
              <a:gd name="connsiteY2384" fmla="*/ 753940 h 838097"/>
              <a:gd name="connsiteX2385" fmla="*/ 818424 w 871816"/>
              <a:gd name="connsiteY2385" fmla="*/ 753664 h 838097"/>
              <a:gd name="connsiteX2386" fmla="*/ 818177 w 871816"/>
              <a:gd name="connsiteY2386" fmla="*/ 753664 h 838097"/>
              <a:gd name="connsiteX2387" fmla="*/ 817928 w 871816"/>
              <a:gd name="connsiteY2387" fmla="*/ 753940 h 838097"/>
              <a:gd name="connsiteX2388" fmla="*/ 817928 w 871816"/>
              <a:gd name="connsiteY2388" fmla="*/ 754189 h 838097"/>
              <a:gd name="connsiteX2389" fmla="*/ 818424 w 871816"/>
              <a:gd name="connsiteY2389" fmla="*/ 754189 h 838097"/>
              <a:gd name="connsiteX2390" fmla="*/ 818645 w 871816"/>
              <a:gd name="connsiteY2390" fmla="*/ 754463 h 838097"/>
              <a:gd name="connsiteX2391" fmla="*/ 818645 w 871816"/>
              <a:gd name="connsiteY2391" fmla="*/ 754712 h 838097"/>
              <a:gd name="connsiteX2392" fmla="*/ 818645 w 871816"/>
              <a:gd name="connsiteY2392" fmla="*/ 755236 h 838097"/>
              <a:gd name="connsiteX2393" fmla="*/ 818424 w 871816"/>
              <a:gd name="connsiteY2393" fmla="*/ 755236 h 838097"/>
              <a:gd name="connsiteX2394" fmla="*/ 818177 w 871816"/>
              <a:gd name="connsiteY2394" fmla="*/ 754712 h 838097"/>
              <a:gd name="connsiteX2395" fmla="*/ 818177 w 871816"/>
              <a:gd name="connsiteY2395" fmla="*/ 754463 h 838097"/>
              <a:gd name="connsiteX2396" fmla="*/ 817928 w 871816"/>
              <a:gd name="connsiteY2396" fmla="*/ 754712 h 838097"/>
              <a:gd name="connsiteX2397" fmla="*/ 817460 w 871816"/>
              <a:gd name="connsiteY2397" fmla="*/ 754189 h 838097"/>
              <a:gd name="connsiteX2398" fmla="*/ 817212 w 871816"/>
              <a:gd name="connsiteY2398" fmla="*/ 754463 h 838097"/>
              <a:gd name="connsiteX2399" fmla="*/ 817460 w 871816"/>
              <a:gd name="connsiteY2399" fmla="*/ 753940 h 838097"/>
              <a:gd name="connsiteX2400" fmla="*/ 816991 w 871816"/>
              <a:gd name="connsiteY2400" fmla="*/ 753416 h 838097"/>
              <a:gd name="connsiteX2401" fmla="*/ 816991 w 871816"/>
              <a:gd name="connsiteY2401" fmla="*/ 753140 h 838097"/>
              <a:gd name="connsiteX2402" fmla="*/ 816744 w 871816"/>
              <a:gd name="connsiteY2402" fmla="*/ 753140 h 838097"/>
              <a:gd name="connsiteX2403" fmla="*/ 816495 w 871816"/>
              <a:gd name="connsiteY2403" fmla="*/ 753140 h 838097"/>
              <a:gd name="connsiteX2404" fmla="*/ 816495 w 871816"/>
              <a:gd name="connsiteY2404" fmla="*/ 752864 h 838097"/>
              <a:gd name="connsiteX2405" fmla="*/ 816495 w 871816"/>
              <a:gd name="connsiteY2405" fmla="*/ 752616 h 838097"/>
              <a:gd name="connsiteX2406" fmla="*/ 816027 w 871816"/>
              <a:gd name="connsiteY2406" fmla="*/ 752340 h 838097"/>
              <a:gd name="connsiteX2407" fmla="*/ 815310 w 871816"/>
              <a:gd name="connsiteY2407" fmla="*/ 752340 h 838097"/>
              <a:gd name="connsiteX2408" fmla="*/ 815310 w 871816"/>
              <a:gd name="connsiteY2408" fmla="*/ 752864 h 838097"/>
              <a:gd name="connsiteX2409" fmla="*/ 814842 w 871816"/>
              <a:gd name="connsiteY2409" fmla="*/ 752864 h 838097"/>
              <a:gd name="connsiteX2410" fmla="*/ 814842 w 871816"/>
              <a:gd name="connsiteY2410" fmla="*/ 753416 h 838097"/>
              <a:gd name="connsiteX2411" fmla="*/ 814125 w 871816"/>
              <a:gd name="connsiteY2411" fmla="*/ 753416 h 838097"/>
              <a:gd name="connsiteX2412" fmla="*/ 813656 w 871816"/>
              <a:gd name="connsiteY2412" fmla="*/ 753416 h 838097"/>
              <a:gd name="connsiteX2413" fmla="*/ 813409 w 871816"/>
              <a:gd name="connsiteY2413" fmla="*/ 753664 h 838097"/>
              <a:gd name="connsiteX2414" fmla="*/ 813656 w 871816"/>
              <a:gd name="connsiteY2414" fmla="*/ 754463 h 838097"/>
              <a:gd name="connsiteX2415" fmla="*/ 813409 w 871816"/>
              <a:gd name="connsiteY2415" fmla="*/ 754463 h 838097"/>
              <a:gd name="connsiteX2416" fmla="*/ 812939 w 871816"/>
              <a:gd name="connsiteY2416" fmla="*/ 754463 h 838097"/>
              <a:gd name="connsiteX2417" fmla="*/ 812692 w 871816"/>
              <a:gd name="connsiteY2417" fmla="*/ 754463 h 838097"/>
              <a:gd name="connsiteX2418" fmla="*/ 812443 w 871816"/>
              <a:gd name="connsiteY2418" fmla="*/ 754189 h 838097"/>
              <a:gd name="connsiteX2419" fmla="*/ 812443 w 871816"/>
              <a:gd name="connsiteY2419" fmla="*/ 753940 h 838097"/>
              <a:gd name="connsiteX2420" fmla="*/ 812692 w 871816"/>
              <a:gd name="connsiteY2420" fmla="*/ 753416 h 838097"/>
              <a:gd name="connsiteX2421" fmla="*/ 812443 w 871816"/>
              <a:gd name="connsiteY2421" fmla="*/ 753416 h 838097"/>
              <a:gd name="connsiteX2422" fmla="*/ 812222 w 871816"/>
              <a:gd name="connsiteY2422" fmla="*/ 753416 h 838097"/>
              <a:gd name="connsiteX2423" fmla="*/ 811975 w 871816"/>
              <a:gd name="connsiteY2423" fmla="*/ 753416 h 838097"/>
              <a:gd name="connsiteX2424" fmla="*/ 811726 w 871816"/>
              <a:gd name="connsiteY2424" fmla="*/ 753664 h 838097"/>
              <a:gd name="connsiteX2425" fmla="*/ 811506 w 871816"/>
              <a:gd name="connsiteY2425" fmla="*/ 753664 h 838097"/>
              <a:gd name="connsiteX2426" fmla="*/ 811009 w 871816"/>
              <a:gd name="connsiteY2426" fmla="*/ 753664 h 838097"/>
              <a:gd name="connsiteX2427" fmla="*/ 811009 w 871816"/>
              <a:gd name="connsiteY2427" fmla="*/ 753940 h 838097"/>
              <a:gd name="connsiteX2428" fmla="*/ 811258 w 871816"/>
              <a:gd name="connsiteY2428" fmla="*/ 754463 h 838097"/>
              <a:gd name="connsiteX2429" fmla="*/ 811258 w 871816"/>
              <a:gd name="connsiteY2429" fmla="*/ 754712 h 838097"/>
              <a:gd name="connsiteX2430" fmla="*/ 811506 w 871816"/>
              <a:gd name="connsiteY2430" fmla="*/ 755236 h 838097"/>
              <a:gd name="connsiteX2431" fmla="*/ 810790 w 871816"/>
              <a:gd name="connsiteY2431" fmla="*/ 755512 h 838097"/>
              <a:gd name="connsiteX2432" fmla="*/ 810542 w 871816"/>
              <a:gd name="connsiteY2432" fmla="*/ 755787 h 838097"/>
              <a:gd name="connsiteX2433" fmla="*/ 810790 w 871816"/>
              <a:gd name="connsiteY2433" fmla="*/ 756036 h 838097"/>
              <a:gd name="connsiteX2434" fmla="*/ 810294 w 871816"/>
              <a:gd name="connsiteY2434" fmla="*/ 756036 h 838097"/>
              <a:gd name="connsiteX2435" fmla="*/ 809825 w 871816"/>
              <a:gd name="connsiteY2435" fmla="*/ 755512 h 838097"/>
              <a:gd name="connsiteX2436" fmla="*/ 809577 w 871816"/>
              <a:gd name="connsiteY2436" fmla="*/ 755512 h 838097"/>
              <a:gd name="connsiteX2437" fmla="*/ 809577 w 871816"/>
              <a:gd name="connsiteY2437" fmla="*/ 755236 h 838097"/>
              <a:gd name="connsiteX2438" fmla="*/ 809356 w 871816"/>
              <a:gd name="connsiteY2438" fmla="*/ 754988 h 838097"/>
              <a:gd name="connsiteX2439" fmla="*/ 809356 w 871816"/>
              <a:gd name="connsiteY2439" fmla="*/ 754712 h 838097"/>
              <a:gd name="connsiteX2440" fmla="*/ 809577 w 871816"/>
              <a:gd name="connsiteY2440" fmla="*/ 754712 h 838097"/>
              <a:gd name="connsiteX2441" fmla="*/ 809577 w 871816"/>
              <a:gd name="connsiteY2441" fmla="*/ 754988 h 838097"/>
              <a:gd name="connsiteX2442" fmla="*/ 809825 w 871816"/>
              <a:gd name="connsiteY2442" fmla="*/ 755236 h 838097"/>
              <a:gd name="connsiteX2443" fmla="*/ 810073 w 871816"/>
              <a:gd name="connsiteY2443" fmla="*/ 755236 h 838097"/>
              <a:gd name="connsiteX2444" fmla="*/ 810294 w 871816"/>
              <a:gd name="connsiteY2444" fmla="*/ 754988 h 838097"/>
              <a:gd name="connsiteX2445" fmla="*/ 810294 w 871816"/>
              <a:gd name="connsiteY2445" fmla="*/ 754712 h 838097"/>
              <a:gd name="connsiteX2446" fmla="*/ 810790 w 871816"/>
              <a:gd name="connsiteY2446" fmla="*/ 754712 h 838097"/>
              <a:gd name="connsiteX2447" fmla="*/ 811009 w 871816"/>
              <a:gd name="connsiteY2447" fmla="*/ 754463 h 838097"/>
              <a:gd name="connsiteX2448" fmla="*/ 811009 w 871816"/>
              <a:gd name="connsiteY2448" fmla="*/ 754189 h 838097"/>
              <a:gd name="connsiteX2449" fmla="*/ 810542 w 871816"/>
              <a:gd name="connsiteY2449" fmla="*/ 753940 h 838097"/>
              <a:gd name="connsiteX2450" fmla="*/ 810294 w 871816"/>
              <a:gd name="connsiteY2450" fmla="*/ 753664 h 838097"/>
              <a:gd name="connsiteX2451" fmla="*/ 810073 w 871816"/>
              <a:gd name="connsiteY2451" fmla="*/ 753940 h 838097"/>
              <a:gd name="connsiteX2452" fmla="*/ 809825 w 871816"/>
              <a:gd name="connsiteY2452" fmla="*/ 753940 h 838097"/>
              <a:gd name="connsiteX2453" fmla="*/ 809577 w 871816"/>
              <a:gd name="connsiteY2453" fmla="*/ 753940 h 838097"/>
              <a:gd name="connsiteX2454" fmla="*/ 809356 w 871816"/>
              <a:gd name="connsiteY2454" fmla="*/ 753664 h 838097"/>
              <a:gd name="connsiteX2455" fmla="*/ 809108 w 871816"/>
              <a:gd name="connsiteY2455" fmla="*/ 753664 h 838097"/>
              <a:gd name="connsiteX2456" fmla="*/ 808887 w 871816"/>
              <a:gd name="connsiteY2456" fmla="*/ 753940 h 838097"/>
              <a:gd name="connsiteX2457" fmla="*/ 808640 w 871816"/>
              <a:gd name="connsiteY2457" fmla="*/ 754189 h 838097"/>
              <a:gd name="connsiteX2458" fmla="*/ 808391 w 871816"/>
              <a:gd name="connsiteY2458" fmla="*/ 754189 h 838097"/>
              <a:gd name="connsiteX2459" fmla="*/ 808640 w 871816"/>
              <a:gd name="connsiteY2459" fmla="*/ 754463 h 838097"/>
              <a:gd name="connsiteX2460" fmla="*/ 808640 w 871816"/>
              <a:gd name="connsiteY2460" fmla="*/ 754712 h 838097"/>
              <a:gd name="connsiteX2461" fmla="*/ 808640 w 871816"/>
              <a:gd name="connsiteY2461" fmla="*/ 754988 h 838097"/>
              <a:gd name="connsiteX2462" fmla="*/ 808391 w 871816"/>
              <a:gd name="connsiteY2462" fmla="*/ 754988 h 838097"/>
              <a:gd name="connsiteX2463" fmla="*/ 808170 w 871816"/>
              <a:gd name="connsiteY2463" fmla="*/ 754988 h 838097"/>
              <a:gd name="connsiteX2464" fmla="*/ 807674 w 871816"/>
              <a:gd name="connsiteY2464" fmla="*/ 755236 h 838097"/>
              <a:gd name="connsiteX2465" fmla="*/ 807454 w 871816"/>
              <a:gd name="connsiteY2465" fmla="*/ 755512 h 838097"/>
              <a:gd name="connsiteX2466" fmla="*/ 807454 w 871816"/>
              <a:gd name="connsiteY2466" fmla="*/ 755787 h 838097"/>
              <a:gd name="connsiteX2467" fmla="*/ 807454 w 871816"/>
              <a:gd name="connsiteY2467" fmla="*/ 756312 h 838097"/>
              <a:gd name="connsiteX2468" fmla="*/ 807207 w 871816"/>
              <a:gd name="connsiteY2468" fmla="*/ 756560 h 838097"/>
              <a:gd name="connsiteX2469" fmla="*/ 806959 w 871816"/>
              <a:gd name="connsiteY2469" fmla="*/ 756560 h 838097"/>
              <a:gd name="connsiteX2470" fmla="*/ 806490 w 871816"/>
              <a:gd name="connsiteY2470" fmla="*/ 756836 h 838097"/>
              <a:gd name="connsiteX2471" fmla="*/ 806242 w 871816"/>
              <a:gd name="connsiteY2471" fmla="*/ 756836 h 838097"/>
              <a:gd name="connsiteX2472" fmla="*/ 806021 w 871816"/>
              <a:gd name="connsiteY2472" fmla="*/ 756836 h 838097"/>
              <a:gd name="connsiteX2473" fmla="*/ 806021 w 871816"/>
              <a:gd name="connsiteY2473" fmla="*/ 756560 h 838097"/>
              <a:gd name="connsiteX2474" fmla="*/ 806242 w 871816"/>
              <a:gd name="connsiteY2474" fmla="*/ 756560 h 838097"/>
              <a:gd name="connsiteX2475" fmla="*/ 806242 w 871816"/>
              <a:gd name="connsiteY2475" fmla="*/ 756312 h 838097"/>
              <a:gd name="connsiteX2476" fmla="*/ 806242 w 871816"/>
              <a:gd name="connsiteY2476" fmla="*/ 756036 h 838097"/>
              <a:gd name="connsiteX2477" fmla="*/ 806021 w 871816"/>
              <a:gd name="connsiteY2477" fmla="*/ 755787 h 838097"/>
              <a:gd name="connsiteX2478" fmla="*/ 806242 w 871816"/>
              <a:gd name="connsiteY2478" fmla="*/ 755236 h 838097"/>
              <a:gd name="connsiteX2479" fmla="*/ 806242 w 871816"/>
              <a:gd name="connsiteY2479" fmla="*/ 754988 h 838097"/>
              <a:gd name="connsiteX2480" fmla="*/ 806242 w 871816"/>
              <a:gd name="connsiteY2480" fmla="*/ 754712 h 838097"/>
              <a:gd name="connsiteX2481" fmla="*/ 805773 w 871816"/>
              <a:gd name="connsiteY2481" fmla="*/ 754712 h 838097"/>
              <a:gd name="connsiteX2482" fmla="*/ 805525 w 871816"/>
              <a:gd name="connsiteY2482" fmla="*/ 755236 h 838097"/>
              <a:gd name="connsiteX2483" fmla="*/ 805304 w 871816"/>
              <a:gd name="connsiteY2483" fmla="*/ 754988 h 838097"/>
              <a:gd name="connsiteX2484" fmla="*/ 804588 w 871816"/>
              <a:gd name="connsiteY2484" fmla="*/ 755512 h 838097"/>
              <a:gd name="connsiteX2485" fmla="*/ 804119 w 871816"/>
              <a:gd name="connsiteY2485" fmla="*/ 755236 h 838097"/>
              <a:gd name="connsiteX2486" fmla="*/ 804119 w 871816"/>
              <a:gd name="connsiteY2486" fmla="*/ 755512 h 838097"/>
              <a:gd name="connsiteX2487" fmla="*/ 803871 w 871816"/>
              <a:gd name="connsiteY2487" fmla="*/ 755787 h 838097"/>
              <a:gd name="connsiteX2488" fmla="*/ 803402 w 871816"/>
              <a:gd name="connsiteY2488" fmla="*/ 755512 h 838097"/>
              <a:gd name="connsiteX2489" fmla="*/ 803154 w 871816"/>
              <a:gd name="connsiteY2489" fmla="*/ 755512 h 838097"/>
              <a:gd name="connsiteX2490" fmla="*/ 803154 w 871816"/>
              <a:gd name="connsiteY2490" fmla="*/ 755787 h 838097"/>
              <a:gd name="connsiteX2491" fmla="*/ 802686 w 871816"/>
              <a:gd name="connsiteY2491" fmla="*/ 756036 h 838097"/>
              <a:gd name="connsiteX2492" fmla="*/ 802438 w 871816"/>
              <a:gd name="connsiteY2492" fmla="*/ 756036 h 838097"/>
              <a:gd name="connsiteX2493" fmla="*/ 802190 w 871816"/>
              <a:gd name="connsiteY2493" fmla="*/ 756312 h 838097"/>
              <a:gd name="connsiteX2494" fmla="*/ 801969 w 871816"/>
              <a:gd name="connsiteY2494" fmla="*/ 756312 h 838097"/>
              <a:gd name="connsiteX2495" fmla="*/ 801721 w 871816"/>
              <a:gd name="connsiteY2495" fmla="*/ 756312 h 838097"/>
              <a:gd name="connsiteX2496" fmla="*/ 801253 w 871816"/>
              <a:gd name="connsiteY2496" fmla="*/ 756560 h 838097"/>
              <a:gd name="connsiteX2497" fmla="*/ 801253 w 871816"/>
              <a:gd name="connsiteY2497" fmla="*/ 756312 h 838097"/>
              <a:gd name="connsiteX2498" fmla="*/ 801253 w 871816"/>
              <a:gd name="connsiteY2498" fmla="*/ 756036 h 838097"/>
              <a:gd name="connsiteX2499" fmla="*/ 800757 w 871816"/>
              <a:gd name="connsiteY2499" fmla="*/ 756036 h 838097"/>
              <a:gd name="connsiteX2500" fmla="*/ 800757 w 871816"/>
              <a:gd name="connsiteY2500" fmla="*/ 756560 h 838097"/>
              <a:gd name="connsiteX2501" fmla="*/ 800536 w 871816"/>
              <a:gd name="connsiteY2501" fmla="*/ 756836 h 838097"/>
              <a:gd name="connsiteX2502" fmla="*/ 800536 w 871816"/>
              <a:gd name="connsiteY2502" fmla="*/ 757085 h 838097"/>
              <a:gd name="connsiteX2503" fmla="*/ 800288 w 871816"/>
              <a:gd name="connsiteY2503" fmla="*/ 757085 h 838097"/>
              <a:gd name="connsiteX2504" fmla="*/ 800040 w 871816"/>
              <a:gd name="connsiteY2504" fmla="*/ 757085 h 838097"/>
              <a:gd name="connsiteX2505" fmla="*/ 799819 w 871816"/>
              <a:gd name="connsiteY2505" fmla="*/ 757085 h 838097"/>
              <a:gd name="connsiteX2506" fmla="*/ 799819 w 871816"/>
              <a:gd name="connsiteY2506" fmla="*/ 757360 h 838097"/>
              <a:gd name="connsiteX2507" fmla="*/ 799571 w 871816"/>
              <a:gd name="connsiteY2507" fmla="*/ 757637 h 838097"/>
              <a:gd name="connsiteX2508" fmla="*/ 799323 w 871816"/>
              <a:gd name="connsiteY2508" fmla="*/ 758160 h 838097"/>
              <a:gd name="connsiteX2509" fmla="*/ 799819 w 871816"/>
              <a:gd name="connsiteY2509" fmla="*/ 758408 h 838097"/>
              <a:gd name="connsiteX2510" fmla="*/ 800040 w 871816"/>
              <a:gd name="connsiteY2510" fmla="*/ 758408 h 838097"/>
              <a:gd name="connsiteX2511" fmla="*/ 800040 w 871816"/>
              <a:gd name="connsiteY2511" fmla="*/ 758160 h 838097"/>
              <a:gd name="connsiteX2512" fmla="*/ 800040 w 871816"/>
              <a:gd name="connsiteY2512" fmla="*/ 757884 h 838097"/>
              <a:gd name="connsiteX2513" fmla="*/ 800288 w 871816"/>
              <a:gd name="connsiteY2513" fmla="*/ 758160 h 838097"/>
              <a:gd name="connsiteX2514" fmla="*/ 800536 w 871816"/>
              <a:gd name="connsiteY2514" fmla="*/ 758160 h 838097"/>
              <a:gd name="connsiteX2515" fmla="*/ 800757 w 871816"/>
              <a:gd name="connsiteY2515" fmla="*/ 758408 h 838097"/>
              <a:gd name="connsiteX2516" fmla="*/ 801253 w 871816"/>
              <a:gd name="connsiteY2516" fmla="*/ 758160 h 838097"/>
              <a:gd name="connsiteX2517" fmla="*/ 801721 w 871816"/>
              <a:gd name="connsiteY2517" fmla="*/ 758160 h 838097"/>
              <a:gd name="connsiteX2518" fmla="*/ 801721 w 871816"/>
              <a:gd name="connsiteY2518" fmla="*/ 757884 h 838097"/>
              <a:gd name="connsiteX2519" fmla="*/ 802438 w 871816"/>
              <a:gd name="connsiteY2519" fmla="*/ 757884 h 838097"/>
              <a:gd name="connsiteX2520" fmla="*/ 802686 w 871816"/>
              <a:gd name="connsiteY2520" fmla="*/ 757884 h 838097"/>
              <a:gd name="connsiteX2521" fmla="*/ 802907 w 871816"/>
              <a:gd name="connsiteY2521" fmla="*/ 758160 h 838097"/>
              <a:gd name="connsiteX2522" fmla="*/ 802686 w 871816"/>
              <a:gd name="connsiteY2522" fmla="*/ 758160 h 838097"/>
              <a:gd name="connsiteX2523" fmla="*/ 802438 w 871816"/>
              <a:gd name="connsiteY2523" fmla="*/ 758160 h 838097"/>
              <a:gd name="connsiteX2524" fmla="*/ 802190 w 871816"/>
              <a:gd name="connsiteY2524" fmla="*/ 758160 h 838097"/>
              <a:gd name="connsiteX2525" fmla="*/ 801969 w 871816"/>
              <a:gd name="connsiteY2525" fmla="*/ 758160 h 838097"/>
              <a:gd name="connsiteX2526" fmla="*/ 801721 w 871816"/>
              <a:gd name="connsiteY2526" fmla="*/ 758408 h 838097"/>
              <a:gd name="connsiteX2527" fmla="*/ 801473 w 871816"/>
              <a:gd name="connsiteY2527" fmla="*/ 758408 h 838097"/>
              <a:gd name="connsiteX2528" fmla="*/ 801253 w 871816"/>
              <a:gd name="connsiteY2528" fmla="*/ 758685 h 838097"/>
              <a:gd name="connsiteX2529" fmla="*/ 801004 w 871816"/>
              <a:gd name="connsiteY2529" fmla="*/ 759208 h 838097"/>
              <a:gd name="connsiteX2530" fmla="*/ 800757 w 871816"/>
              <a:gd name="connsiteY2530" fmla="*/ 760009 h 838097"/>
              <a:gd name="connsiteX2531" fmla="*/ 800757 w 871816"/>
              <a:gd name="connsiteY2531" fmla="*/ 760532 h 838097"/>
              <a:gd name="connsiteX2532" fmla="*/ 800536 w 871816"/>
              <a:gd name="connsiteY2532" fmla="*/ 760780 h 838097"/>
              <a:gd name="connsiteX2533" fmla="*/ 800288 w 871816"/>
              <a:gd name="connsiteY2533" fmla="*/ 761056 h 838097"/>
              <a:gd name="connsiteX2534" fmla="*/ 800288 w 871816"/>
              <a:gd name="connsiteY2534" fmla="*/ 761305 h 838097"/>
              <a:gd name="connsiteX2535" fmla="*/ 800288 w 871816"/>
              <a:gd name="connsiteY2535" fmla="*/ 761581 h 838097"/>
              <a:gd name="connsiteX2536" fmla="*/ 800536 w 871816"/>
              <a:gd name="connsiteY2536" fmla="*/ 761581 h 838097"/>
              <a:gd name="connsiteX2537" fmla="*/ 800757 w 871816"/>
              <a:gd name="connsiteY2537" fmla="*/ 761828 h 838097"/>
              <a:gd name="connsiteX2538" fmla="*/ 800757 w 871816"/>
              <a:gd name="connsiteY2538" fmla="*/ 762104 h 838097"/>
              <a:gd name="connsiteX2539" fmla="*/ 800288 w 871816"/>
              <a:gd name="connsiteY2539" fmla="*/ 762104 h 838097"/>
              <a:gd name="connsiteX2540" fmla="*/ 800040 w 871816"/>
              <a:gd name="connsiteY2540" fmla="*/ 762104 h 838097"/>
              <a:gd name="connsiteX2541" fmla="*/ 800040 w 871816"/>
              <a:gd name="connsiteY2541" fmla="*/ 762380 h 838097"/>
              <a:gd name="connsiteX2542" fmla="*/ 799571 w 871816"/>
              <a:gd name="connsiteY2542" fmla="*/ 762629 h 838097"/>
              <a:gd name="connsiteX2543" fmla="*/ 799323 w 871816"/>
              <a:gd name="connsiteY2543" fmla="*/ 762629 h 838097"/>
              <a:gd name="connsiteX2544" fmla="*/ 798854 w 871816"/>
              <a:gd name="connsiteY2544" fmla="*/ 762629 h 838097"/>
              <a:gd name="connsiteX2545" fmla="*/ 798633 w 871816"/>
              <a:gd name="connsiteY2545" fmla="*/ 762905 h 838097"/>
              <a:gd name="connsiteX2546" fmla="*/ 798386 w 871816"/>
              <a:gd name="connsiteY2546" fmla="*/ 762905 h 838097"/>
              <a:gd name="connsiteX2547" fmla="*/ 798138 w 871816"/>
              <a:gd name="connsiteY2547" fmla="*/ 762905 h 838097"/>
              <a:gd name="connsiteX2548" fmla="*/ 798138 w 871816"/>
              <a:gd name="connsiteY2548" fmla="*/ 762380 h 838097"/>
              <a:gd name="connsiteX2549" fmla="*/ 798386 w 871816"/>
              <a:gd name="connsiteY2549" fmla="*/ 762380 h 838097"/>
              <a:gd name="connsiteX2550" fmla="*/ 798633 w 871816"/>
              <a:gd name="connsiteY2550" fmla="*/ 762380 h 838097"/>
              <a:gd name="connsiteX2551" fmla="*/ 798854 w 871816"/>
              <a:gd name="connsiteY2551" fmla="*/ 761828 h 838097"/>
              <a:gd name="connsiteX2552" fmla="*/ 799102 w 871816"/>
              <a:gd name="connsiteY2552" fmla="*/ 761581 h 838097"/>
              <a:gd name="connsiteX2553" fmla="*/ 799323 w 871816"/>
              <a:gd name="connsiteY2553" fmla="*/ 761305 h 838097"/>
              <a:gd name="connsiteX2554" fmla="*/ 799571 w 871816"/>
              <a:gd name="connsiteY2554" fmla="*/ 761056 h 838097"/>
              <a:gd name="connsiteX2555" fmla="*/ 800040 w 871816"/>
              <a:gd name="connsiteY2555" fmla="*/ 760780 h 838097"/>
              <a:gd name="connsiteX2556" fmla="*/ 800288 w 871816"/>
              <a:gd name="connsiteY2556" fmla="*/ 760532 h 838097"/>
              <a:gd name="connsiteX2557" fmla="*/ 800536 w 871816"/>
              <a:gd name="connsiteY2557" fmla="*/ 760257 h 838097"/>
              <a:gd name="connsiteX2558" fmla="*/ 800536 w 871816"/>
              <a:gd name="connsiteY2558" fmla="*/ 760009 h 838097"/>
              <a:gd name="connsiteX2559" fmla="*/ 800536 w 871816"/>
              <a:gd name="connsiteY2559" fmla="*/ 759731 h 838097"/>
              <a:gd name="connsiteX2560" fmla="*/ 800288 w 871816"/>
              <a:gd name="connsiteY2560" fmla="*/ 759457 h 838097"/>
              <a:gd name="connsiteX2561" fmla="*/ 800040 w 871816"/>
              <a:gd name="connsiteY2561" fmla="*/ 758933 h 838097"/>
              <a:gd name="connsiteX2562" fmla="*/ 799819 w 871816"/>
              <a:gd name="connsiteY2562" fmla="*/ 759208 h 838097"/>
              <a:gd name="connsiteX2563" fmla="*/ 799571 w 871816"/>
              <a:gd name="connsiteY2563" fmla="*/ 759208 h 838097"/>
              <a:gd name="connsiteX2564" fmla="*/ 799102 w 871816"/>
              <a:gd name="connsiteY2564" fmla="*/ 759457 h 838097"/>
              <a:gd name="connsiteX2565" fmla="*/ 798854 w 871816"/>
              <a:gd name="connsiteY2565" fmla="*/ 759457 h 838097"/>
              <a:gd name="connsiteX2566" fmla="*/ 798633 w 871816"/>
              <a:gd name="connsiteY2566" fmla="*/ 759457 h 838097"/>
              <a:gd name="connsiteX2567" fmla="*/ 798854 w 871816"/>
              <a:gd name="connsiteY2567" fmla="*/ 759208 h 838097"/>
              <a:gd name="connsiteX2568" fmla="*/ 798854 w 871816"/>
              <a:gd name="connsiteY2568" fmla="*/ 758933 h 838097"/>
              <a:gd name="connsiteX2569" fmla="*/ 798854 w 871816"/>
              <a:gd name="connsiteY2569" fmla="*/ 758685 h 838097"/>
              <a:gd name="connsiteX2570" fmla="*/ 798633 w 871816"/>
              <a:gd name="connsiteY2570" fmla="*/ 758408 h 838097"/>
              <a:gd name="connsiteX2571" fmla="*/ 798386 w 871816"/>
              <a:gd name="connsiteY2571" fmla="*/ 758408 h 838097"/>
              <a:gd name="connsiteX2572" fmla="*/ 798386 w 871816"/>
              <a:gd name="connsiteY2572" fmla="*/ 758933 h 838097"/>
              <a:gd name="connsiteX2573" fmla="*/ 798138 w 871816"/>
              <a:gd name="connsiteY2573" fmla="*/ 758933 h 838097"/>
              <a:gd name="connsiteX2574" fmla="*/ 798138 w 871816"/>
              <a:gd name="connsiteY2574" fmla="*/ 759208 h 838097"/>
              <a:gd name="connsiteX2575" fmla="*/ 798386 w 871816"/>
              <a:gd name="connsiteY2575" fmla="*/ 759208 h 838097"/>
              <a:gd name="connsiteX2576" fmla="*/ 798138 w 871816"/>
              <a:gd name="connsiteY2576" fmla="*/ 759457 h 838097"/>
              <a:gd name="connsiteX2577" fmla="*/ 797918 w 871816"/>
              <a:gd name="connsiteY2577" fmla="*/ 759457 h 838097"/>
              <a:gd name="connsiteX2578" fmla="*/ 797918 w 871816"/>
              <a:gd name="connsiteY2578" fmla="*/ 759731 h 838097"/>
              <a:gd name="connsiteX2579" fmla="*/ 797669 w 871816"/>
              <a:gd name="connsiteY2579" fmla="*/ 759731 h 838097"/>
              <a:gd name="connsiteX2580" fmla="*/ 797422 w 871816"/>
              <a:gd name="connsiteY2580" fmla="*/ 759731 h 838097"/>
              <a:gd name="connsiteX2581" fmla="*/ 797669 w 871816"/>
              <a:gd name="connsiteY2581" fmla="*/ 759457 h 838097"/>
              <a:gd name="connsiteX2582" fmla="*/ 797669 w 871816"/>
              <a:gd name="connsiteY2582" fmla="*/ 759208 h 838097"/>
              <a:gd name="connsiteX2583" fmla="*/ 797918 w 871816"/>
              <a:gd name="connsiteY2583" fmla="*/ 759208 h 838097"/>
              <a:gd name="connsiteX2584" fmla="*/ 797918 w 871816"/>
              <a:gd name="connsiteY2584" fmla="*/ 758685 h 838097"/>
              <a:gd name="connsiteX2585" fmla="*/ 797669 w 871816"/>
              <a:gd name="connsiteY2585" fmla="*/ 758408 h 838097"/>
              <a:gd name="connsiteX2586" fmla="*/ 797422 w 871816"/>
              <a:gd name="connsiteY2586" fmla="*/ 758408 h 838097"/>
              <a:gd name="connsiteX2587" fmla="*/ 797201 w 871816"/>
              <a:gd name="connsiteY2587" fmla="*/ 758685 h 838097"/>
              <a:gd name="connsiteX2588" fmla="*/ 796705 w 871816"/>
              <a:gd name="connsiteY2588" fmla="*/ 759208 h 838097"/>
              <a:gd name="connsiteX2589" fmla="*/ 796236 w 871816"/>
              <a:gd name="connsiteY2589" fmla="*/ 759208 h 838097"/>
              <a:gd name="connsiteX2590" fmla="*/ 795988 w 871816"/>
              <a:gd name="connsiteY2590" fmla="*/ 759457 h 838097"/>
              <a:gd name="connsiteX2591" fmla="*/ 795767 w 871816"/>
              <a:gd name="connsiteY2591" fmla="*/ 759731 h 838097"/>
              <a:gd name="connsiteX2592" fmla="*/ 795519 w 871816"/>
              <a:gd name="connsiteY2592" fmla="*/ 759731 h 838097"/>
              <a:gd name="connsiteX2593" fmla="*/ 795519 w 871816"/>
              <a:gd name="connsiteY2593" fmla="*/ 760009 h 838097"/>
              <a:gd name="connsiteX2594" fmla="*/ 795519 w 871816"/>
              <a:gd name="connsiteY2594" fmla="*/ 760532 h 838097"/>
              <a:gd name="connsiteX2595" fmla="*/ 795519 w 871816"/>
              <a:gd name="connsiteY2595" fmla="*/ 760780 h 838097"/>
              <a:gd name="connsiteX2596" fmla="*/ 795519 w 871816"/>
              <a:gd name="connsiteY2596" fmla="*/ 761056 h 838097"/>
              <a:gd name="connsiteX2597" fmla="*/ 795271 w 871816"/>
              <a:gd name="connsiteY2597" fmla="*/ 761056 h 838097"/>
              <a:gd name="connsiteX2598" fmla="*/ 794802 w 871816"/>
              <a:gd name="connsiteY2598" fmla="*/ 761056 h 838097"/>
              <a:gd name="connsiteX2599" fmla="*/ 794802 w 871816"/>
              <a:gd name="connsiteY2599" fmla="*/ 761305 h 838097"/>
              <a:gd name="connsiteX2600" fmla="*/ 794554 w 871816"/>
              <a:gd name="connsiteY2600" fmla="*/ 761581 h 838097"/>
              <a:gd name="connsiteX2601" fmla="*/ 794802 w 871816"/>
              <a:gd name="connsiteY2601" fmla="*/ 762104 h 838097"/>
              <a:gd name="connsiteX2602" fmla="*/ 794802 w 871816"/>
              <a:gd name="connsiteY2602" fmla="*/ 762380 h 838097"/>
              <a:gd name="connsiteX2603" fmla="*/ 794802 w 871816"/>
              <a:gd name="connsiteY2603" fmla="*/ 762629 h 838097"/>
              <a:gd name="connsiteX2604" fmla="*/ 794554 w 871816"/>
              <a:gd name="connsiteY2604" fmla="*/ 762629 h 838097"/>
              <a:gd name="connsiteX2605" fmla="*/ 794334 w 871816"/>
              <a:gd name="connsiteY2605" fmla="*/ 762629 h 838097"/>
              <a:gd name="connsiteX2606" fmla="*/ 794334 w 871816"/>
              <a:gd name="connsiteY2606" fmla="*/ 762380 h 838097"/>
              <a:gd name="connsiteX2607" fmla="*/ 794334 w 871816"/>
              <a:gd name="connsiteY2607" fmla="*/ 762104 h 838097"/>
              <a:gd name="connsiteX2608" fmla="*/ 794334 w 871816"/>
              <a:gd name="connsiteY2608" fmla="*/ 761828 h 838097"/>
              <a:gd name="connsiteX2609" fmla="*/ 794087 w 871816"/>
              <a:gd name="connsiteY2609" fmla="*/ 761581 h 838097"/>
              <a:gd name="connsiteX2610" fmla="*/ 794087 w 871816"/>
              <a:gd name="connsiteY2610" fmla="*/ 761305 h 838097"/>
              <a:gd name="connsiteX2611" fmla="*/ 793617 w 871816"/>
              <a:gd name="connsiteY2611" fmla="*/ 761056 h 838097"/>
              <a:gd name="connsiteX2612" fmla="*/ 793370 w 871816"/>
              <a:gd name="connsiteY2612" fmla="*/ 761056 h 838097"/>
              <a:gd name="connsiteX2613" fmla="*/ 793149 w 871816"/>
              <a:gd name="connsiteY2613" fmla="*/ 760780 h 838097"/>
              <a:gd name="connsiteX2614" fmla="*/ 792900 w 871816"/>
              <a:gd name="connsiteY2614" fmla="*/ 760780 h 838097"/>
              <a:gd name="connsiteX2615" fmla="*/ 792653 w 871816"/>
              <a:gd name="connsiteY2615" fmla="*/ 761056 h 838097"/>
              <a:gd name="connsiteX2616" fmla="*/ 792432 w 871816"/>
              <a:gd name="connsiteY2616" fmla="*/ 761056 h 838097"/>
              <a:gd name="connsiteX2617" fmla="*/ 792183 w 871816"/>
              <a:gd name="connsiteY2617" fmla="*/ 761056 h 838097"/>
              <a:gd name="connsiteX2618" fmla="*/ 792183 w 871816"/>
              <a:gd name="connsiteY2618" fmla="*/ 760780 h 838097"/>
              <a:gd name="connsiteX2619" fmla="*/ 792432 w 871816"/>
              <a:gd name="connsiteY2619" fmla="*/ 760532 h 838097"/>
              <a:gd name="connsiteX2620" fmla="*/ 792653 w 871816"/>
              <a:gd name="connsiteY2620" fmla="*/ 760257 h 838097"/>
              <a:gd name="connsiteX2621" fmla="*/ 792653 w 871816"/>
              <a:gd name="connsiteY2621" fmla="*/ 760009 h 838097"/>
              <a:gd name="connsiteX2622" fmla="*/ 792432 w 871816"/>
              <a:gd name="connsiteY2622" fmla="*/ 759731 h 838097"/>
              <a:gd name="connsiteX2623" fmla="*/ 792183 w 871816"/>
              <a:gd name="connsiteY2623" fmla="*/ 759457 h 838097"/>
              <a:gd name="connsiteX2624" fmla="*/ 791936 w 871816"/>
              <a:gd name="connsiteY2624" fmla="*/ 759208 h 838097"/>
              <a:gd name="connsiteX2625" fmla="*/ 791467 w 871816"/>
              <a:gd name="connsiteY2625" fmla="*/ 759208 h 838097"/>
              <a:gd name="connsiteX2626" fmla="*/ 791715 w 871816"/>
              <a:gd name="connsiteY2626" fmla="*/ 759457 h 838097"/>
              <a:gd name="connsiteX2627" fmla="*/ 791715 w 871816"/>
              <a:gd name="connsiteY2627" fmla="*/ 759731 h 838097"/>
              <a:gd name="connsiteX2628" fmla="*/ 791936 w 871816"/>
              <a:gd name="connsiteY2628" fmla="*/ 760009 h 838097"/>
              <a:gd name="connsiteX2629" fmla="*/ 791936 w 871816"/>
              <a:gd name="connsiteY2629" fmla="*/ 760257 h 838097"/>
              <a:gd name="connsiteX2630" fmla="*/ 791715 w 871816"/>
              <a:gd name="connsiteY2630" fmla="*/ 760257 h 838097"/>
              <a:gd name="connsiteX2631" fmla="*/ 791219 w 871816"/>
              <a:gd name="connsiteY2631" fmla="*/ 760009 h 838097"/>
              <a:gd name="connsiteX2632" fmla="*/ 790999 w 871816"/>
              <a:gd name="connsiteY2632" fmla="*/ 760257 h 838097"/>
              <a:gd name="connsiteX2633" fmla="*/ 790750 w 871816"/>
              <a:gd name="connsiteY2633" fmla="*/ 760009 h 838097"/>
              <a:gd name="connsiteX2634" fmla="*/ 790503 w 871816"/>
              <a:gd name="connsiteY2634" fmla="*/ 759731 h 838097"/>
              <a:gd name="connsiteX2635" fmla="*/ 790035 w 871816"/>
              <a:gd name="connsiteY2635" fmla="*/ 759457 h 838097"/>
              <a:gd name="connsiteX2636" fmla="*/ 789786 w 871816"/>
              <a:gd name="connsiteY2636" fmla="*/ 759731 h 838097"/>
              <a:gd name="connsiteX2637" fmla="*/ 789786 w 871816"/>
              <a:gd name="connsiteY2637" fmla="*/ 760009 h 838097"/>
              <a:gd name="connsiteX2638" fmla="*/ 789786 w 871816"/>
              <a:gd name="connsiteY2638" fmla="*/ 760532 h 838097"/>
              <a:gd name="connsiteX2639" fmla="*/ 790282 w 871816"/>
              <a:gd name="connsiteY2639" fmla="*/ 760780 h 838097"/>
              <a:gd name="connsiteX2640" fmla="*/ 790503 w 871816"/>
              <a:gd name="connsiteY2640" fmla="*/ 761305 h 838097"/>
              <a:gd name="connsiteX2641" fmla="*/ 790999 w 871816"/>
              <a:gd name="connsiteY2641" fmla="*/ 761581 h 838097"/>
              <a:gd name="connsiteX2642" fmla="*/ 791219 w 871816"/>
              <a:gd name="connsiteY2642" fmla="*/ 761305 h 838097"/>
              <a:gd name="connsiteX2643" fmla="*/ 791715 w 871816"/>
              <a:gd name="connsiteY2643" fmla="*/ 761305 h 838097"/>
              <a:gd name="connsiteX2644" fmla="*/ 791936 w 871816"/>
              <a:gd name="connsiteY2644" fmla="*/ 761581 h 838097"/>
              <a:gd name="connsiteX2645" fmla="*/ 792653 w 871816"/>
              <a:gd name="connsiteY2645" fmla="*/ 761828 h 838097"/>
              <a:gd name="connsiteX2646" fmla="*/ 792653 w 871816"/>
              <a:gd name="connsiteY2646" fmla="*/ 762104 h 838097"/>
              <a:gd name="connsiteX2647" fmla="*/ 792183 w 871816"/>
              <a:gd name="connsiteY2647" fmla="*/ 762104 h 838097"/>
              <a:gd name="connsiteX2648" fmla="*/ 791936 w 871816"/>
              <a:gd name="connsiteY2648" fmla="*/ 762380 h 838097"/>
              <a:gd name="connsiteX2649" fmla="*/ 791467 w 871816"/>
              <a:gd name="connsiteY2649" fmla="*/ 762380 h 838097"/>
              <a:gd name="connsiteX2650" fmla="*/ 790999 w 871816"/>
              <a:gd name="connsiteY2650" fmla="*/ 762380 h 838097"/>
              <a:gd name="connsiteX2651" fmla="*/ 790503 w 871816"/>
              <a:gd name="connsiteY2651" fmla="*/ 762380 h 838097"/>
              <a:gd name="connsiteX2652" fmla="*/ 789786 w 871816"/>
              <a:gd name="connsiteY2652" fmla="*/ 761828 h 838097"/>
              <a:gd name="connsiteX2653" fmla="*/ 789318 w 871816"/>
              <a:gd name="connsiteY2653" fmla="*/ 761305 h 838097"/>
              <a:gd name="connsiteX2654" fmla="*/ 789069 w 871816"/>
              <a:gd name="connsiteY2654" fmla="*/ 761305 h 838097"/>
              <a:gd name="connsiteX2655" fmla="*/ 788848 w 871816"/>
              <a:gd name="connsiteY2655" fmla="*/ 761056 h 838097"/>
              <a:gd name="connsiteX2656" fmla="*/ 789069 w 871816"/>
              <a:gd name="connsiteY2656" fmla="*/ 760780 h 838097"/>
              <a:gd name="connsiteX2657" fmla="*/ 789069 w 871816"/>
              <a:gd name="connsiteY2657" fmla="*/ 760532 h 838097"/>
              <a:gd name="connsiteX2658" fmla="*/ 788601 w 871816"/>
              <a:gd name="connsiteY2658" fmla="*/ 760257 h 838097"/>
              <a:gd name="connsiteX2659" fmla="*/ 788132 w 871816"/>
              <a:gd name="connsiteY2659" fmla="*/ 760009 h 838097"/>
              <a:gd name="connsiteX2660" fmla="*/ 787415 w 871816"/>
              <a:gd name="connsiteY2660" fmla="*/ 760009 h 838097"/>
              <a:gd name="connsiteX2661" fmla="*/ 786947 w 871816"/>
              <a:gd name="connsiteY2661" fmla="*/ 760257 h 838097"/>
              <a:gd name="connsiteX2662" fmla="*/ 786947 w 871816"/>
              <a:gd name="connsiteY2662" fmla="*/ 760532 h 838097"/>
              <a:gd name="connsiteX2663" fmla="*/ 786947 w 871816"/>
              <a:gd name="connsiteY2663" fmla="*/ 760780 h 838097"/>
              <a:gd name="connsiteX2664" fmla="*/ 787168 w 871816"/>
              <a:gd name="connsiteY2664" fmla="*/ 761056 h 838097"/>
              <a:gd name="connsiteX2665" fmla="*/ 787415 w 871816"/>
              <a:gd name="connsiteY2665" fmla="*/ 761581 h 838097"/>
              <a:gd name="connsiteX2666" fmla="*/ 787415 w 871816"/>
              <a:gd name="connsiteY2666" fmla="*/ 761828 h 838097"/>
              <a:gd name="connsiteX2667" fmla="*/ 787168 w 871816"/>
              <a:gd name="connsiteY2667" fmla="*/ 762104 h 838097"/>
              <a:gd name="connsiteX2668" fmla="*/ 787168 w 871816"/>
              <a:gd name="connsiteY2668" fmla="*/ 762629 h 838097"/>
              <a:gd name="connsiteX2669" fmla="*/ 786698 w 871816"/>
              <a:gd name="connsiteY2669" fmla="*/ 762905 h 838097"/>
              <a:gd name="connsiteX2670" fmla="*/ 786451 w 871816"/>
              <a:gd name="connsiteY2670" fmla="*/ 763153 h 838097"/>
              <a:gd name="connsiteX2671" fmla="*/ 786230 w 871816"/>
              <a:gd name="connsiteY2671" fmla="*/ 763153 h 838097"/>
              <a:gd name="connsiteX2672" fmla="*/ 786451 w 871816"/>
              <a:gd name="connsiteY2672" fmla="*/ 762905 h 838097"/>
              <a:gd name="connsiteX2673" fmla="*/ 786698 w 871816"/>
              <a:gd name="connsiteY2673" fmla="*/ 762629 h 838097"/>
              <a:gd name="connsiteX2674" fmla="*/ 786947 w 871816"/>
              <a:gd name="connsiteY2674" fmla="*/ 762104 h 838097"/>
              <a:gd name="connsiteX2675" fmla="*/ 786947 w 871816"/>
              <a:gd name="connsiteY2675" fmla="*/ 761828 h 838097"/>
              <a:gd name="connsiteX2676" fmla="*/ 786947 w 871816"/>
              <a:gd name="connsiteY2676" fmla="*/ 761056 h 838097"/>
              <a:gd name="connsiteX2677" fmla="*/ 786698 w 871816"/>
              <a:gd name="connsiteY2677" fmla="*/ 760780 h 838097"/>
              <a:gd name="connsiteX2678" fmla="*/ 786451 w 871816"/>
              <a:gd name="connsiteY2678" fmla="*/ 760257 h 838097"/>
              <a:gd name="connsiteX2679" fmla="*/ 786230 w 871816"/>
              <a:gd name="connsiteY2679" fmla="*/ 759731 h 838097"/>
              <a:gd name="connsiteX2680" fmla="*/ 785734 w 871816"/>
              <a:gd name="connsiteY2680" fmla="*/ 759457 h 838097"/>
              <a:gd name="connsiteX2681" fmla="*/ 785266 w 871816"/>
              <a:gd name="connsiteY2681" fmla="*/ 759731 h 838097"/>
              <a:gd name="connsiteX2682" fmla="*/ 785017 w 871816"/>
              <a:gd name="connsiteY2682" fmla="*/ 759731 h 838097"/>
              <a:gd name="connsiteX2683" fmla="*/ 784549 w 871816"/>
              <a:gd name="connsiteY2683" fmla="*/ 759731 h 838097"/>
              <a:gd name="connsiteX2684" fmla="*/ 784080 w 871816"/>
              <a:gd name="connsiteY2684" fmla="*/ 760257 h 838097"/>
              <a:gd name="connsiteX2685" fmla="*/ 784080 w 871816"/>
              <a:gd name="connsiteY2685" fmla="*/ 760780 h 838097"/>
              <a:gd name="connsiteX2686" fmla="*/ 783833 w 871816"/>
              <a:gd name="connsiteY2686" fmla="*/ 761056 h 838097"/>
              <a:gd name="connsiteX2687" fmla="*/ 783833 w 871816"/>
              <a:gd name="connsiteY2687" fmla="*/ 761305 h 838097"/>
              <a:gd name="connsiteX2688" fmla="*/ 784080 w 871816"/>
              <a:gd name="connsiteY2688" fmla="*/ 761828 h 838097"/>
              <a:gd name="connsiteX2689" fmla="*/ 783833 w 871816"/>
              <a:gd name="connsiteY2689" fmla="*/ 762380 h 838097"/>
              <a:gd name="connsiteX2690" fmla="*/ 783584 w 871816"/>
              <a:gd name="connsiteY2690" fmla="*/ 762104 h 838097"/>
              <a:gd name="connsiteX2691" fmla="*/ 783584 w 871816"/>
              <a:gd name="connsiteY2691" fmla="*/ 761828 h 838097"/>
              <a:gd name="connsiteX2692" fmla="*/ 783584 w 871816"/>
              <a:gd name="connsiteY2692" fmla="*/ 761305 h 838097"/>
              <a:gd name="connsiteX2693" fmla="*/ 783833 w 871816"/>
              <a:gd name="connsiteY2693" fmla="*/ 760532 h 838097"/>
              <a:gd name="connsiteX2694" fmla="*/ 783833 w 871816"/>
              <a:gd name="connsiteY2694" fmla="*/ 760009 h 838097"/>
              <a:gd name="connsiteX2695" fmla="*/ 784080 w 871816"/>
              <a:gd name="connsiteY2695" fmla="*/ 759731 h 838097"/>
              <a:gd name="connsiteX2696" fmla="*/ 784301 w 871816"/>
              <a:gd name="connsiteY2696" fmla="*/ 759208 h 838097"/>
              <a:gd name="connsiteX2697" fmla="*/ 784301 w 871816"/>
              <a:gd name="connsiteY2697" fmla="*/ 758408 h 838097"/>
              <a:gd name="connsiteX2698" fmla="*/ 784549 w 871816"/>
              <a:gd name="connsiteY2698" fmla="*/ 758160 h 838097"/>
              <a:gd name="connsiteX2699" fmla="*/ 784301 w 871816"/>
              <a:gd name="connsiteY2699" fmla="*/ 757637 h 838097"/>
              <a:gd name="connsiteX2700" fmla="*/ 784080 w 871816"/>
              <a:gd name="connsiteY2700" fmla="*/ 757637 h 838097"/>
              <a:gd name="connsiteX2701" fmla="*/ 783584 w 871816"/>
              <a:gd name="connsiteY2701" fmla="*/ 757360 h 838097"/>
              <a:gd name="connsiteX2702" fmla="*/ 783116 w 871816"/>
              <a:gd name="connsiteY2702" fmla="*/ 757085 h 838097"/>
              <a:gd name="connsiteX2703" fmla="*/ 782895 w 871816"/>
              <a:gd name="connsiteY2703" fmla="*/ 757085 h 838097"/>
              <a:gd name="connsiteX2704" fmla="*/ 782399 w 871816"/>
              <a:gd name="connsiteY2704" fmla="*/ 757360 h 838097"/>
              <a:gd name="connsiteX2705" fmla="*/ 782178 w 871816"/>
              <a:gd name="connsiteY2705" fmla="*/ 757360 h 838097"/>
              <a:gd name="connsiteX2706" fmla="*/ 782178 w 871816"/>
              <a:gd name="connsiteY2706" fmla="*/ 757637 h 838097"/>
              <a:gd name="connsiteX2707" fmla="*/ 782178 w 871816"/>
              <a:gd name="connsiteY2707" fmla="*/ 757884 h 838097"/>
              <a:gd name="connsiteX2708" fmla="*/ 782178 w 871816"/>
              <a:gd name="connsiteY2708" fmla="*/ 758160 h 838097"/>
              <a:gd name="connsiteX2709" fmla="*/ 782399 w 871816"/>
              <a:gd name="connsiteY2709" fmla="*/ 758408 h 838097"/>
              <a:gd name="connsiteX2710" fmla="*/ 782646 w 871816"/>
              <a:gd name="connsiteY2710" fmla="*/ 758685 h 838097"/>
              <a:gd name="connsiteX2711" fmla="*/ 782646 w 871816"/>
              <a:gd name="connsiteY2711" fmla="*/ 759208 h 838097"/>
              <a:gd name="connsiteX2712" fmla="*/ 781929 w 871816"/>
              <a:gd name="connsiteY2712" fmla="*/ 759731 h 838097"/>
              <a:gd name="connsiteX2713" fmla="*/ 780745 w 871816"/>
              <a:gd name="connsiteY2713" fmla="*/ 760257 h 838097"/>
              <a:gd name="connsiteX2714" fmla="*/ 780497 w 871816"/>
              <a:gd name="connsiteY2714" fmla="*/ 759457 h 838097"/>
              <a:gd name="connsiteX2715" fmla="*/ 780249 w 871816"/>
              <a:gd name="connsiteY2715" fmla="*/ 759208 h 838097"/>
              <a:gd name="connsiteX2716" fmla="*/ 780028 w 871816"/>
              <a:gd name="connsiteY2716" fmla="*/ 758685 h 838097"/>
              <a:gd name="connsiteX2717" fmla="*/ 779311 w 871816"/>
              <a:gd name="connsiteY2717" fmla="*/ 758160 h 838097"/>
              <a:gd name="connsiteX2718" fmla="*/ 778127 w 871816"/>
              <a:gd name="connsiteY2718" fmla="*/ 758160 h 838097"/>
              <a:gd name="connsiteX2719" fmla="*/ 777162 w 871816"/>
              <a:gd name="connsiteY2719" fmla="*/ 758160 h 838097"/>
              <a:gd name="connsiteX2720" fmla="*/ 775976 w 871816"/>
              <a:gd name="connsiteY2720" fmla="*/ 758160 h 838097"/>
              <a:gd name="connsiteX2721" fmla="*/ 775012 w 871816"/>
              <a:gd name="connsiteY2721" fmla="*/ 758408 h 838097"/>
              <a:gd name="connsiteX2722" fmla="*/ 774543 w 871816"/>
              <a:gd name="connsiteY2722" fmla="*/ 758933 h 838097"/>
              <a:gd name="connsiteX2723" fmla="*/ 774295 w 871816"/>
              <a:gd name="connsiteY2723" fmla="*/ 759457 h 838097"/>
              <a:gd name="connsiteX2724" fmla="*/ 774048 w 871816"/>
              <a:gd name="connsiteY2724" fmla="*/ 759731 h 838097"/>
              <a:gd name="connsiteX2725" fmla="*/ 773578 w 871816"/>
              <a:gd name="connsiteY2725" fmla="*/ 759457 h 838097"/>
              <a:gd name="connsiteX2726" fmla="*/ 772861 w 871816"/>
              <a:gd name="connsiteY2726" fmla="*/ 759457 h 838097"/>
              <a:gd name="connsiteX2727" fmla="*/ 772393 w 871816"/>
              <a:gd name="connsiteY2727" fmla="*/ 760009 h 838097"/>
              <a:gd name="connsiteX2728" fmla="*/ 772145 w 871816"/>
              <a:gd name="connsiteY2728" fmla="*/ 761056 h 838097"/>
              <a:gd name="connsiteX2729" fmla="*/ 772393 w 871816"/>
              <a:gd name="connsiteY2729" fmla="*/ 761828 h 838097"/>
              <a:gd name="connsiteX2730" fmla="*/ 772145 w 871816"/>
              <a:gd name="connsiteY2730" fmla="*/ 762905 h 838097"/>
              <a:gd name="connsiteX2731" fmla="*/ 770491 w 871816"/>
              <a:gd name="connsiteY2731" fmla="*/ 762629 h 838097"/>
              <a:gd name="connsiteX2732" fmla="*/ 767376 w 871816"/>
              <a:gd name="connsiteY2732" fmla="*/ 763428 h 838097"/>
              <a:gd name="connsiteX2733" fmla="*/ 767156 w 871816"/>
              <a:gd name="connsiteY2733" fmla="*/ 764201 h 838097"/>
              <a:gd name="connsiteX2734" fmla="*/ 766659 w 871816"/>
              <a:gd name="connsiteY2734" fmla="*/ 763953 h 838097"/>
              <a:gd name="connsiteX2735" fmla="*/ 766659 w 871816"/>
              <a:gd name="connsiteY2735" fmla="*/ 763428 h 838097"/>
              <a:gd name="connsiteX2736" fmla="*/ 765722 w 871816"/>
              <a:gd name="connsiteY2736" fmla="*/ 763428 h 838097"/>
              <a:gd name="connsiteX2737" fmla="*/ 765227 w 871816"/>
              <a:gd name="connsiteY2737" fmla="*/ 763428 h 838097"/>
              <a:gd name="connsiteX2738" fmla="*/ 765007 w 871816"/>
              <a:gd name="connsiteY2738" fmla="*/ 763677 h 838097"/>
              <a:gd name="connsiteX2739" fmla="*/ 764758 w 871816"/>
              <a:gd name="connsiteY2739" fmla="*/ 763677 h 838097"/>
              <a:gd name="connsiteX2740" fmla="*/ 764041 w 871816"/>
              <a:gd name="connsiteY2740" fmla="*/ 763677 h 838097"/>
              <a:gd name="connsiteX2741" fmla="*/ 760955 w 871816"/>
              <a:gd name="connsiteY2741" fmla="*/ 764752 h 838097"/>
              <a:gd name="connsiteX2742" fmla="*/ 759741 w 871816"/>
              <a:gd name="connsiteY2742" fmla="*/ 764752 h 838097"/>
              <a:gd name="connsiteX2743" fmla="*/ 758308 w 871816"/>
              <a:gd name="connsiteY2743" fmla="*/ 764201 h 838097"/>
              <a:gd name="connsiteX2744" fmla="*/ 754973 w 871816"/>
              <a:gd name="connsiteY2744" fmla="*/ 764201 h 838097"/>
              <a:gd name="connsiteX2745" fmla="*/ 753319 w 871816"/>
              <a:gd name="connsiteY2745" fmla="*/ 764752 h 838097"/>
              <a:gd name="connsiteX2746" fmla="*/ 751638 w 871816"/>
              <a:gd name="connsiteY2746" fmla="*/ 765525 h 838097"/>
              <a:gd name="connsiteX2747" fmla="*/ 751169 w 871816"/>
              <a:gd name="connsiteY2747" fmla="*/ 765801 h 838097"/>
              <a:gd name="connsiteX2748" fmla="*/ 750701 w 871816"/>
              <a:gd name="connsiteY2748" fmla="*/ 765801 h 838097"/>
              <a:gd name="connsiteX2749" fmla="*/ 750452 w 871816"/>
              <a:gd name="connsiteY2749" fmla="*/ 765525 h 838097"/>
              <a:gd name="connsiteX2750" fmla="*/ 749984 w 871816"/>
              <a:gd name="connsiteY2750" fmla="*/ 764477 h 838097"/>
              <a:gd name="connsiteX2751" fmla="*/ 749735 w 871816"/>
              <a:gd name="connsiteY2751" fmla="*/ 763953 h 838097"/>
              <a:gd name="connsiteX2752" fmla="*/ 749018 w 871816"/>
              <a:gd name="connsiteY2752" fmla="*/ 763153 h 838097"/>
              <a:gd name="connsiteX2753" fmla="*/ 748054 w 871816"/>
              <a:gd name="connsiteY2753" fmla="*/ 762104 h 838097"/>
              <a:gd name="connsiteX2754" fmla="*/ 747117 w 871816"/>
              <a:gd name="connsiteY2754" fmla="*/ 761305 h 838097"/>
              <a:gd name="connsiteX2755" fmla="*/ 746152 w 871816"/>
              <a:gd name="connsiteY2755" fmla="*/ 760780 h 838097"/>
              <a:gd name="connsiteX2756" fmla="*/ 745436 w 871816"/>
              <a:gd name="connsiteY2756" fmla="*/ 760780 h 838097"/>
              <a:gd name="connsiteX2757" fmla="*/ 744719 w 871816"/>
              <a:gd name="connsiteY2757" fmla="*/ 760532 h 838097"/>
              <a:gd name="connsiteX2758" fmla="*/ 744719 w 871816"/>
              <a:gd name="connsiteY2758" fmla="*/ 759731 h 838097"/>
              <a:gd name="connsiteX2759" fmla="*/ 744499 w 871816"/>
              <a:gd name="connsiteY2759" fmla="*/ 757360 h 838097"/>
              <a:gd name="connsiteX2760" fmla="*/ 743782 w 871816"/>
              <a:gd name="connsiteY2760" fmla="*/ 755512 h 838097"/>
              <a:gd name="connsiteX2761" fmla="*/ 743065 w 871816"/>
              <a:gd name="connsiteY2761" fmla="*/ 754189 h 838097"/>
              <a:gd name="connsiteX2762" fmla="*/ 742348 w 871816"/>
              <a:gd name="connsiteY2762" fmla="*/ 753416 h 838097"/>
              <a:gd name="connsiteX2763" fmla="*/ 741163 w 871816"/>
              <a:gd name="connsiteY2763" fmla="*/ 752340 h 838097"/>
              <a:gd name="connsiteX2764" fmla="*/ 741163 w 871816"/>
              <a:gd name="connsiteY2764" fmla="*/ 749444 h 838097"/>
              <a:gd name="connsiteX2765" fmla="*/ 741632 w 871816"/>
              <a:gd name="connsiteY2765" fmla="*/ 748396 h 838097"/>
              <a:gd name="connsiteX2766" fmla="*/ 741632 w 871816"/>
              <a:gd name="connsiteY2766" fmla="*/ 746272 h 838097"/>
              <a:gd name="connsiteX2767" fmla="*/ 742101 w 871816"/>
              <a:gd name="connsiteY2767" fmla="*/ 745747 h 838097"/>
              <a:gd name="connsiteX2768" fmla="*/ 742348 w 871816"/>
              <a:gd name="connsiteY2768" fmla="*/ 745747 h 838097"/>
              <a:gd name="connsiteX2769" fmla="*/ 742348 w 871816"/>
              <a:gd name="connsiteY2769" fmla="*/ 744948 h 838097"/>
              <a:gd name="connsiteX2770" fmla="*/ 742101 w 871816"/>
              <a:gd name="connsiteY2770" fmla="*/ 744423 h 838097"/>
              <a:gd name="connsiteX2771" fmla="*/ 742348 w 871816"/>
              <a:gd name="connsiteY2771" fmla="*/ 743900 h 838097"/>
              <a:gd name="connsiteX2772" fmla="*/ 742569 w 871816"/>
              <a:gd name="connsiteY2772" fmla="*/ 742576 h 838097"/>
              <a:gd name="connsiteX2773" fmla="*/ 743285 w 871816"/>
              <a:gd name="connsiteY2773" fmla="*/ 741803 h 838097"/>
              <a:gd name="connsiteX2774" fmla="*/ 743782 w 871816"/>
              <a:gd name="connsiteY2774" fmla="*/ 740203 h 838097"/>
              <a:gd name="connsiteX2775" fmla="*/ 743534 w 871816"/>
              <a:gd name="connsiteY2775" fmla="*/ 739431 h 838097"/>
              <a:gd name="connsiteX2776" fmla="*/ 743782 w 871816"/>
              <a:gd name="connsiteY2776" fmla="*/ 738355 h 838097"/>
              <a:gd name="connsiteX2777" fmla="*/ 744719 w 871816"/>
              <a:gd name="connsiteY2777" fmla="*/ 737307 h 838097"/>
              <a:gd name="connsiteX2778" fmla="*/ 745436 w 871816"/>
              <a:gd name="connsiteY2778" fmla="*/ 737031 h 838097"/>
              <a:gd name="connsiteX2779" fmla="*/ 746869 w 871816"/>
              <a:gd name="connsiteY2779" fmla="*/ 737583 h 838097"/>
              <a:gd name="connsiteX2780" fmla="*/ 747365 w 871816"/>
              <a:gd name="connsiteY2780" fmla="*/ 736783 h 838097"/>
              <a:gd name="connsiteX2781" fmla="*/ 747365 w 871816"/>
              <a:gd name="connsiteY2781" fmla="*/ 735458 h 838097"/>
              <a:gd name="connsiteX2782" fmla="*/ 747117 w 871816"/>
              <a:gd name="connsiteY2782" fmla="*/ 734935 h 838097"/>
              <a:gd name="connsiteX2783" fmla="*/ 746400 w 871816"/>
              <a:gd name="connsiteY2783" fmla="*/ 734659 h 838097"/>
              <a:gd name="connsiteX2784" fmla="*/ 746400 w 871816"/>
              <a:gd name="connsiteY2784" fmla="*/ 734411 h 838097"/>
              <a:gd name="connsiteX2785" fmla="*/ 746869 w 871816"/>
              <a:gd name="connsiteY2785" fmla="*/ 734135 h 838097"/>
              <a:gd name="connsiteX2786" fmla="*/ 746648 w 871816"/>
              <a:gd name="connsiteY2786" fmla="*/ 733335 h 838097"/>
              <a:gd name="connsiteX2787" fmla="*/ 746869 w 871816"/>
              <a:gd name="connsiteY2787" fmla="*/ 732811 h 838097"/>
              <a:gd name="connsiteX2788" fmla="*/ 746648 w 871816"/>
              <a:gd name="connsiteY2788" fmla="*/ 732562 h 838097"/>
              <a:gd name="connsiteX2789" fmla="*/ 746152 w 871816"/>
              <a:gd name="connsiteY2789" fmla="*/ 732287 h 838097"/>
              <a:gd name="connsiteX2790" fmla="*/ 744719 w 871816"/>
              <a:gd name="connsiteY2790" fmla="*/ 732287 h 838097"/>
              <a:gd name="connsiteX2791" fmla="*/ 744002 w 871816"/>
              <a:gd name="connsiteY2791" fmla="*/ 731763 h 838097"/>
              <a:gd name="connsiteX2792" fmla="*/ 743534 w 871816"/>
              <a:gd name="connsiteY2792" fmla="*/ 731487 h 838097"/>
              <a:gd name="connsiteX2793" fmla="*/ 743534 w 871816"/>
              <a:gd name="connsiteY2793" fmla="*/ 729914 h 838097"/>
              <a:gd name="connsiteX2794" fmla="*/ 744002 w 871816"/>
              <a:gd name="connsiteY2794" fmla="*/ 729390 h 838097"/>
              <a:gd name="connsiteX2795" fmla="*/ 744002 w 871816"/>
              <a:gd name="connsiteY2795" fmla="*/ 728867 h 838097"/>
              <a:gd name="connsiteX2796" fmla="*/ 743782 w 871816"/>
              <a:gd name="connsiteY2796" fmla="*/ 728591 h 838097"/>
              <a:gd name="connsiteX2797" fmla="*/ 743534 w 871816"/>
              <a:gd name="connsiteY2797" fmla="*/ 728066 h 838097"/>
              <a:gd name="connsiteX2798" fmla="*/ 743782 w 871816"/>
              <a:gd name="connsiteY2798" fmla="*/ 727791 h 838097"/>
              <a:gd name="connsiteX2799" fmla="*/ 743534 w 871816"/>
              <a:gd name="connsiteY2799" fmla="*/ 727018 h 838097"/>
              <a:gd name="connsiteX2800" fmla="*/ 742817 w 871816"/>
              <a:gd name="connsiteY2800" fmla="*/ 726466 h 838097"/>
              <a:gd name="connsiteX2801" fmla="*/ 742817 w 871816"/>
              <a:gd name="connsiteY2801" fmla="*/ 725418 h 838097"/>
              <a:gd name="connsiteX2802" fmla="*/ 742101 w 871816"/>
              <a:gd name="connsiteY2802" fmla="*/ 724619 h 838097"/>
              <a:gd name="connsiteX2803" fmla="*/ 741632 w 871816"/>
              <a:gd name="connsiteY2803" fmla="*/ 723295 h 838097"/>
              <a:gd name="connsiteX2804" fmla="*/ 741632 w 871816"/>
              <a:gd name="connsiteY2804" fmla="*/ 721723 h 838097"/>
              <a:gd name="connsiteX2805" fmla="*/ 741632 w 871816"/>
              <a:gd name="connsiteY2805" fmla="*/ 720922 h 838097"/>
              <a:gd name="connsiteX2806" fmla="*/ 740916 w 871816"/>
              <a:gd name="connsiteY2806" fmla="*/ 720674 h 838097"/>
              <a:gd name="connsiteX2807" fmla="*/ 740199 w 871816"/>
              <a:gd name="connsiteY2807" fmla="*/ 720123 h 838097"/>
              <a:gd name="connsiteX2808" fmla="*/ 739233 w 871816"/>
              <a:gd name="connsiteY2808" fmla="*/ 719598 h 838097"/>
              <a:gd name="connsiteX2809" fmla="*/ 736863 w 871816"/>
              <a:gd name="connsiteY2809" fmla="*/ 716178 h 838097"/>
              <a:gd name="connsiteX2810" fmla="*/ 736863 w 871816"/>
              <a:gd name="connsiteY2810" fmla="*/ 714854 h 838097"/>
              <a:gd name="connsiteX2811" fmla="*/ 737580 w 871816"/>
              <a:gd name="connsiteY2811" fmla="*/ 712730 h 838097"/>
              <a:gd name="connsiteX2812" fmla="*/ 737332 w 871816"/>
              <a:gd name="connsiteY2812" fmla="*/ 712206 h 838097"/>
              <a:gd name="connsiteX2813" fmla="*/ 736863 w 871816"/>
              <a:gd name="connsiteY2813" fmla="*/ 710882 h 838097"/>
              <a:gd name="connsiteX2814" fmla="*/ 736394 w 871816"/>
              <a:gd name="connsiteY2814" fmla="*/ 710882 h 838097"/>
              <a:gd name="connsiteX2815" fmla="*/ 735678 w 871816"/>
              <a:gd name="connsiteY2815" fmla="*/ 710358 h 838097"/>
              <a:gd name="connsiteX2816" fmla="*/ 734961 w 871816"/>
              <a:gd name="connsiteY2816" fmla="*/ 709558 h 838097"/>
              <a:gd name="connsiteX2817" fmla="*/ 734714 w 871816"/>
              <a:gd name="connsiteY2817" fmla="*/ 708758 h 838097"/>
              <a:gd name="connsiteX2818" fmla="*/ 733997 w 871816"/>
              <a:gd name="connsiteY2818" fmla="*/ 708234 h 838097"/>
              <a:gd name="connsiteX2819" fmla="*/ 734244 w 871816"/>
              <a:gd name="connsiteY2819" fmla="*/ 707710 h 838097"/>
              <a:gd name="connsiteX2820" fmla="*/ 733528 w 871816"/>
              <a:gd name="connsiteY2820" fmla="*/ 706910 h 838097"/>
              <a:gd name="connsiteX2821" fmla="*/ 733280 w 871816"/>
              <a:gd name="connsiteY2821" fmla="*/ 706634 h 838097"/>
              <a:gd name="connsiteX2822" fmla="*/ 733031 w 871816"/>
              <a:gd name="connsiteY2822" fmla="*/ 705310 h 838097"/>
              <a:gd name="connsiteX2823" fmla="*/ 733280 w 871816"/>
              <a:gd name="connsiteY2823" fmla="*/ 704538 h 838097"/>
              <a:gd name="connsiteX2824" fmla="*/ 733031 w 871816"/>
              <a:gd name="connsiteY2824" fmla="*/ 703462 h 838097"/>
              <a:gd name="connsiteX2825" fmla="*/ 732096 w 871816"/>
              <a:gd name="connsiteY2825" fmla="*/ 703214 h 838097"/>
              <a:gd name="connsiteX2826" fmla="*/ 729696 w 871816"/>
              <a:gd name="connsiteY2826" fmla="*/ 702689 h 838097"/>
              <a:gd name="connsiteX2827" fmla="*/ 729228 w 871816"/>
              <a:gd name="connsiteY2827" fmla="*/ 701365 h 838097"/>
              <a:gd name="connsiteX2828" fmla="*/ 729476 w 871816"/>
              <a:gd name="connsiteY2828" fmla="*/ 699490 h 838097"/>
              <a:gd name="connsiteX2829" fmla="*/ 729476 w 871816"/>
              <a:gd name="connsiteY2829" fmla="*/ 699242 h 838097"/>
              <a:gd name="connsiteX2830" fmla="*/ 728512 w 871816"/>
              <a:gd name="connsiteY2830" fmla="*/ 698717 h 838097"/>
              <a:gd name="connsiteX2831" fmla="*/ 728264 w 871816"/>
              <a:gd name="connsiteY2831" fmla="*/ 697642 h 838097"/>
              <a:gd name="connsiteX2832" fmla="*/ 727547 w 871816"/>
              <a:gd name="connsiteY2832" fmla="*/ 697394 h 838097"/>
              <a:gd name="connsiteX2833" fmla="*/ 727547 w 871816"/>
              <a:gd name="connsiteY2833" fmla="*/ 697118 h 838097"/>
              <a:gd name="connsiteX2834" fmla="*/ 727547 w 871816"/>
              <a:gd name="connsiteY2834" fmla="*/ 696318 h 838097"/>
              <a:gd name="connsiteX2835" fmla="*/ 728264 w 871816"/>
              <a:gd name="connsiteY2835" fmla="*/ 695518 h 838097"/>
              <a:gd name="connsiteX2836" fmla="*/ 727327 w 871816"/>
              <a:gd name="connsiteY2836" fmla="*/ 695269 h 838097"/>
              <a:gd name="connsiteX2837" fmla="*/ 727795 w 871816"/>
              <a:gd name="connsiteY2837" fmla="*/ 694194 h 838097"/>
              <a:gd name="connsiteX2838" fmla="*/ 727547 w 871816"/>
              <a:gd name="connsiteY2838" fmla="*/ 693146 h 838097"/>
              <a:gd name="connsiteX2839" fmla="*/ 726141 w 871816"/>
              <a:gd name="connsiteY2839" fmla="*/ 692345 h 838097"/>
              <a:gd name="connsiteX2840" fmla="*/ 725177 w 871816"/>
              <a:gd name="connsiteY2840" fmla="*/ 691298 h 838097"/>
              <a:gd name="connsiteX2841" fmla="*/ 724460 w 871816"/>
              <a:gd name="connsiteY2841" fmla="*/ 691022 h 838097"/>
              <a:gd name="connsiteX2842" fmla="*/ 723026 w 871816"/>
              <a:gd name="connsiteY2842" fmla="*/ 690222 h 838097"/>
              <a:gd name="connsiteX2843" fmla="*/ 722310 w 871816"/>
              <a:gd name="connsiteY2843" fmla="*/ 689698 h 838097"/>
              <a:gd name="connsiteX2844" fmla="*/ 721125 w 871816"/>
              <a:gd name="connsiteY2844" fmla="*/ 688897 h 838097"/>
              <a:gd name="connsiteX2845" fmla="*/ 720159 w 871816"/>
              <a:gd name="connsiteY2845" fmla="*/ 688125 h 838097"/>
              <a:gd name="connsiteX2846" fmla="*/ 719443 w 871816"/>
              <a:gd name="connsiteY2846" fmla="*/ 687050 h 838097"/>
              <a:gd name="connsiteX2847" fmla="*/ 719443 w 871816"/>
              <a:gd name="connsiteY2847" fmla="*/ 686249 h 838097"/>
              <a:gd name="connsiteX2848" fmla="*/ 718506 w 871816"/>
              <a:gd name="connsiteY2848" fmla="*/ 686002 h 838097"/>
              <a:gd name="connsiteX2849" fmla="*/ 717072 w 871816"/>
              <a:gd name="connsiteY2849" fmla="*/ 685478 h 838097"/>
              <a:gd name="connsiteX2850" fmla="*/ 717293 w 871816"/>
              <a:gd name="connsiteY2850" fmla="*/ 684401 h 838097"/>
              <a:gd name="connsiteX2851" fmla="*/ 717293 w 871816"/>
              <a:gd name="connsiteY2851" fmla="*/ 683077 h 838097"/>
              <a:gd name="connsiteX2852" fmla="*/ 717072 w 871816"/>
              <a:gd name="connsiteY2852" fmla="*/ 682029 h 838097"/>
              <a:gd name="connsiteX2853" fmla="*/ 716824 w 871816"/>
              <a:gd name="connsiteY2853" fmla="*/ 681753 h 838097"/>
              <a:gd name="connsiteX2854" fmla="*/ 716356 w 871816"/>
              <a:gd name="connsiteY2854" fmla="*/ 681230 h 838097"/>
              <a:gd name="connsiteX2855" fmla="*/ 715639 w 871816"/>
              <a:gd name="connsiteY2855" fmla="*/ 681478 h 838097"/>
              <a:gd name="connsiteX2856" fmla="*/ 713241 w 871816"/>
              <a:gd name="connsiteY2856" fmla="*/ 680954 h 838097"/>
              <a:gd name="connsiteX2857" fmla="*/ 712304 w 871816"/>
              <a:gd name="connsiteY2857" fmla="*/ 679630 h 838097"/>
              <a:gd name="connsiteX2858" fmla="*/ 710870 w 871816"/>
              <a:gd name="connsiteY2858" fmla="*/ 679382 h 838097"/>
              <a:gd name="connsiteX2859" fmla="*/ 710154 w 871816"/>
              <a:gd name="connsiteY2859" fmla="*/ 679106 h 838097"/>
              <a:gd name="connsiteX2860" fmla="*/ 708252 w 871816"/>
              <a:gd name="connsiteY2860" fmla="*/ 679106 h 838097"/>
              <a:gd name="connsiteX2861" fmla="*/ 706818 w 871816"/>
              <a:gd name="connsiteY2861" fmla="*/ 678581 h 838097"/>
              <a:gd name="connsiteX2862" fmla="*/ 707535 w 871816"/>
              <a:gd name="connsiteY2862" fmla="*/ 677506 h 838097"/>
              <a:gd name="connsiteX2863" fmla="*/ 707288 w 871816"/>
              <a:gd name="connsiteY2863" fmla="*/ 676982 h 838097"/>
              <a:gd name="connsiteX2864" fmla="*/ 706102 w 871816"/>
              <a:gd name="connsiteY2864" fmla="*/ 676734 h 838097"/>
              <a:gd name="connsiteX2865" fmla="*/ 705855 w 871816"/>
              <a:gd name="connsiteY2865" fmla="*/ 676182 h 838097"/>
              <a:gd name="connsiteX2866" fmla="*/ 704668 w 871816"/>
              <a:gd name="connsiteY2866" fmla="*/ 676182 h 838097"/>
              <a:gd name="connsiteX2867" fmla="*/ 704421 w 871816"/>
              <a:gd name="connsiteY2867" fmla="*/ 675658 h 838097"/>
              <a:gd name="connsiteX2868" fmla="*/ 704421 w 871816"/>
              <a:gd name="connsiteY2868" fmla="*/ 674858 h 838097"/>
              <a:gd name="connsiteX2869" fmla="*/ 703483 w 871816"/>
              <a:gd name="connsiteY2869" fmla="*/ 674609 h 838097"/>
              <a:gd name="connsiteX2870" fmla="*/ 702987 w 871816"/>
              <a:gd name="connsiteY2870" fmla="*/ 674333 h 838097"/>
              <a:gd name="connsiteX2871" fmla="*/ 702271 w 871816"/>
              <a:gd name="connsiteY2871" fmla="*/ 674858 h 838097"/>
              <a:gd name="connsiteX2872" fmla="*/ 701803 w 871816"/>
              <a:gd name="connsiteY2872" fmla="*/ 674057 h 838097"/>
              <a:gd name="connsiteX2873" fmla="*/ 700865 w 871816"/>
              <a:gd name="connsiteY2873" fmla="*/ 673810 h 838097"/>
              <a:gd name="connsiteX2874" fmla="*/ 700148 w 871816"/>
              <a:gd name="connsiteY2874" fmla="*/ 674057 h 838097"/>
              <a:gd name="connsiteX2875" fmla="*/ 700369 w 871816"/>
              <a:gd name="connsiteY2875" fmla="*/ 672486 h 838097"/>
              <a:gd name="connsiteX2876" fmla="*/ 699652 w 871816"/>
              <a:gd name="connsiteY2876" fmla="*/ 671686 h 838097"/>
              <a:gd name="connsiteX2877" fmla="*/ 698715 w 871816"/>
              <a:gd name="connsiteY2877" fmla="*/ 672210 h 838097"/>
              <a:gd name="connsiteX2878" fmla="*/ 697998 w 871816"/>
              <a:gd name="connsiteY2878" fmla="*/ 672486 h 838097"/>
              <a:gd name="connsiteX2879" fmla="*/ 697502 w 871816"/>
              <a:gd name="connsiteY2879" fmla="*/ 671410 h 838097"/>
              <a:gd name="connsiteX2880" fmla="*/ 696565 w 871816"/>
              <a:gd name="connsiteY2880" fmla="*/ 671162 h 838097"/>
              <a:gd name="connsiteX2881" fmla="*/ 696069 w 871816"/>
              <a:gd name="connsiteY2881" fmla="*/ 671686 h 838097"/>
              <a:gd name="connsiteX2882" fmla="*/ 695601 w 871816"/>
              <a:gd name="connsiteY2882" fmla="*/ 671410 h 838097"/>
              <a:gd name="connsiteX2883" fmla="*/ 695132 w 871816"/>
              <a:gd name="connsiteY2883" fmla="*/ 670610 h 838097"/>
              <a:gd name="connsiteX2884" fmla="*/ 694415 w 871816"/>
              <a:gd name="connsiteY2884" fmla="*/ 670610 h 838097"/>
              <a:gd name="connsiteX2885" fmla="*/ 694167 w 871816"/>
              <a:gd name="connsiteY2885" fmla="*/ 669837 h 838097"/>
              <a:gd name="connsiteX2886" fmla="*/ 694167 w 871816"/>
              <a:gd name="connsiteY2886" fmla="*/ 669038 h 838097"/>
              <a:gd name="connsiteX2887" fmla="*/ 693450 w 871816"/>
              <a:gd name="connsiteY2887" fmla="*/ 668762 h 838097"/>
              <a:gd name="connsiteX2888" fmla="*/ 692734 w 871816"/>
              <a:gd name="connsiteY2888" fmla="*/ 668237 h 838097"/>
              <a:gd name="connsiteX2889" fmla="*/ 691548 w 871816"/>
              <a:gd name="connsiteY2889" fmla="*/ 667162 h 838097"/>
              <a:gd name="connsiteX2890" fmla="*/ 690115 w 871816"/>
              <a:gd name="connsiteY2890" fmla="*/ 667162 h 838097"/>
              <a:gd name="connsiteX2891" fmla="*/ 689399 w 871816"/>
              <a:gd name="connsiteY2891" fmla="*/ 667438 h 838097"/>
              <a:gd name="connsiteX2892" fmla="*/ 688461 w 871816"/>
              <a:gd name="connsiteY2892" fmla="*/ 666390 h 838097"/>
              <a:gd name="connsiteX2893" fmla="*/ 687744 w 871816"/>
              <a:gd name="connsiteY2893" fmla="*/ 667714 h 838097"/>
              <a:gd name="connsiteX2894" fmla="*/ 687496 w 871816"/>
              <a:gd name="connsiteY2894" fmla="*/ 667162 h 838097"/>
              <a:gd name="connsiteX2895" fmla="*/ 686780 w 871816"/>
              <a:gd name="connsiteY2895" fmla="*/ 666390 h 838097"/>
              <a:gd name="connsiteX2896" fmla="*/ 686063 w 871816"/>
              <a:gd name="connsiteY2896" fmla="*/ 667162 h 838097"/>
              <a:gd name="connsiteX2897" fmla="*/ 684629 w 871816"/>
              <a:gd name="connsiteY2897" fmla="*/ 667963 h 838097"/>
              <a:gd name="connsiteX2898" fmla="*/ 683692 w 871816"/>
              <a:gd name="connsiteY2898" fmla="*/ 668513 h 838097"/>
              <a:gd name="connsiteX2899" fmla="*/ 683445 w 871816"/>
              <a:gd name="connsiteY2899" fmla="*/ 669038 h 838097"/>
              <a:gd name="connsiteX2900" fmla="*/ 683913 w 871816"/>
              <a:gd name="connsiteY2900" fmla="*/ 669837 h 838097"/>
              <a:gd name="connsiteX2901" fmla="*/ 684161 w 871816"/>
              <a:gd name="connsiteY2901" fmla="*/ 670362 h 838097"/>
              <a:gd name="connsiteX2902" fmla="*/ 683692 w 871816"/>
              <a:gd name="connsiteY2902" fmla="*/ 671686 h 838097"/>
              <a:gd name="connsiteX2903" fmla="*/ 683196 w 871816"/>
              <a:gd name="connsiteY2903" fmla="*/ 672486 h 838097"/>
              <a:gd name="connsiteX2904" fmla="*/ 682977 w 871816"/>
              <a:gd name="connsiteY2904" fmla="*/ 673010 h 838097"/>
              <a:gd name="connsiteX2905" fmla="*/ 682728 w 871816"/>
              <a:gd name="connsiteY2905" fmla="*/ 673010 h 838097"/>
              <a:gd name="connsiteX2906" fmla="*/ 682260 w 871816"/>
              <a:gd name="connsiteY2906" fmla="*/ 673010 h 838097"/>
              <a:gd name="connsiteX2907" fmla="*/ 681764 w 871816"/>
              <a:gd name="connsiteY2907" fmla="*/ 672210 h 838097"/>
              <a:gd name="connsiteX2908" fmla="*/ 680578 w 871816"/>
              <a:gd name="connsiteY2908" fmla="*/ 669561 h 838097"/>
              <a:gd name="connsiteX2909" fmla="*/ 679144 w 871816"/>
              <a:gd name="connsiteY2909" fmla="*/ 666390 h 838097"/>
              <a:gd name="connsiteX2910" fmla="*/ 678676 w 871816"/>
              <a:gd name="connsiteY2910" fmla="*/ 666114 h 838097"/>
              <a:gd name="connsiteX2911" fmla="*/ 678428 w 871816"/>
              <a:gd name="connsiteY2911" fmla="*/ 665838 h 838097"/>
              <a:gd name="connsiteX2912" fmla="*/ 678428 w 871816"/>
              <a:gd name="connsiteY2912" fmla="*/ 665590 h 838097"/>
              <a:gd name="connsiteX2913" fmla="*/ 678428 w 871816"/>
              <a:gd name="connsiteY2913" fmla="*/ 665066 h 838097"/>
              <a:gd name="connsiteX2914" fmla="*/ 677959 w 871816"/>
              <a:gd name="connsiteY2914" fmla="*/ 665066 h 838097"/>
              <a:gd name="connsiteX2915" fmla="*/ 677712 w 871816"/>
              <a:gd name="connsiteY2915" fmla="*/ 665066 h 838097"/>
              <a:gd name="connsiteX2916" fmla="*/ 677242 w 871816"/>
              <a:gd name="connsiteY2916" fmla="*/ 665066 h 838097"/>
              <a:gd name="connsiteX2917" fmla="*/ 677242 w 871816"/>
              <a:gd name="connsiteY2917" fmla="*/ 663714 h 838097"/>
              <a:gd name="connsiteX2918" fmla="*/ 676995 w 871816"/>
              <a:gd name="connsiteY2918" fmla="*/ 662141 h 838097"/>
              <a:gd name="connsiteX2919" fmla="*/ 676526 w 871816"/>
              <a:gd name="connsiteY2919" fmla="*/ 661591 h 838097"/>
              <a:gd name="connsiteX2920" fmla="*/ 676058 w 871816"/>
              <a:gd name="connsiteY2920" fmla="*/ 660818 h 838097"/>
              <a:gd name="connsiteX2921" fmla="*/ 675341 w 871816"/>
              <a:gd name="connsiteY2921" fmla="*/ 660266 h 838097"/>
              <a:gd name="connsiteX2922" fmla="*/ 674376 w 871816"/>
              <a:gd name="connsiteY2922" fmla="*/ 659742 h 838097"/>
              <a:gd name="connsiteX2923" fmla="*/ 674376 w 871816"/>
              <a:gd name="connsiteY2923" fmla="*/ 659466 h 838097"/>
              <a:gd name="connsiteX2924" fmla="*/ 674156 w 871816"/>
              <a:gd name="connsiteY2924" fmla="*/ 658942 h 838097"/>
              <a:gd name="connsiteX2925" fmla="*/ 674624 w 871816"/>
              <a:gd name="connsiteY2925" fmla="*/ 658418 h 838097"/>
              <a:gd name="connsiteX2926" fmla="*/ 675562 w 871816"/>
              <a:gd name="connsiteY2926" fmla="*/ 657094 h 838097"/>
              <a:gd name="connsiteX2927" fmla="*/ 676279 w 871816"/>
              <a:gd name="connsiteY2927" fmla="*/ 657094 h 838097"/>
              <a:gd name="connsiteX2928" fmla="*/ 676058 w 871816"/>
              <a:gd name="connsiteY2928" fmla="*/ 656818 h 838097"/>
              <a:gd name="connsiteX2929" fmla="*/ 676058 w 871816"/>
              <a:gd name="connsiteY2929" fmla="*/ 656570 h 838097"/>
              <a:gd name="connsiteX2930" fmla="*/ 675809 w 871816"/>
              <a:gd name="connsiteY2930" fmla="*/ 656294 h 838097"/>
              <a:gd name="connsiteX2931" fmla="*/ 675341 w 871816"/>
              <a:gd name="connsiteY2931" fmla="*/ 656019 h 838097"/>
              <a:gd name="connsiteX2932" fmla="*/ 675092 w 871816"/>
              <a:gd name="connsiteY2932" fmla="*/ 655495 h 838097"/>
              <a:gd name="connsiteX2933" fmla="*/ 674872 w 871816"/>
              <a:gd name="connsiteY2933" fmla="*/ 654446 h 838097"/>
              <a:gd name="connsiteX2934" fmla="*/ 674624 w 871816"/>
              <a:gd name="connsiteY2934" fmla="*/ 654171 h 838097"/>
              <a:gd name="connsiteX2935" fmla="*/ 673907 w 871816"/>
              <a:gd name="connsiteY2935" fmla="*/ 653646 h 838097"/>
              <a:gd name="connsiteX2936" fmla="*/ 673440 w 871816"/>
              <a:gd name="connsiteY2936" fmla="*/ 652571 h 838097"/>
              <a:gd name="connsiteX2937" fmla="*/ 672226 w 871816"/>
              <a:gd name="connsiteY2937" fmla="*/ 649123 h 838097"/>
              <a:gd name="connsiteX2938" fmla="*/ 670793 w 871816"/>
              <a:gd name="connsiteY2938" fmla="*/ 646475 h 838097"/>
              <a:gd name="connsiteX2939" fmla="*/ 669608 w 871816"/>
              <a:gd name="connsiteY2939" fmla="*/ 643275 h 838097"/>
              <a:gd name="connsiteX2940" fmla="*/ 668891 w 871816"/>
              <a:gd name="connsiteY2940" fmla="*/ 641675 h 838097"/>
              <a:gd name="connsiteX2941" fmla="*/ 668174 w 871816"/>
              <a:gd name="connsiteY2941" fmla="*/ 633979 h 838097"/>
              <a:gd name="connsiteX2942" fmla="*/ 667954 w 871816"/>
              <a:gd name="connsiteY2942" fmla="*/ 633455 h 838097"/>
              <a:gd name="connsiteX2943" fmla="*/ 667458 w 871816"/>
              <a:gd name="connsiteY2943" fmla="*/ 631331 h 838097"/>
              <a:gd name="connsiteX2944" fmla="*/ 667458 w 871816"/>
              <a:gd name="connsiteY2944" fmla="*/ 631056 h 838097"/>
              <a:gd name="connsiteX2945" fmla="*/ 667237 w 871816"/>
              <a:gd name="connsiteY2945" fmla="*/ 629207 h 838097"/>
              <a:gd name="connsiteX2946" fmla="*/ 667237 w 871816"/>
              <a:gd name="connsiteY2946" fmla="*/ 626807 h 838097"/>
              <a:gd name="connsiteX2947" fmla="*/ 667237 w 871816"/>
              <a:gd name="connsiteY2947" fmla="*/ 626532 h 838097"/>
              <a:gd name="connsiteX2948" fmla="*/ 666989 w 871816"/>
              <a:gd name="connsiteY2948" fmla="*/ 625483 h 838097"/>
              <a:gd name="connsiteX2949" fmla="*/ 666989 w 871816"/>
              <a:gd name="connsiteY2949" fmla="*/ 625208 h 838097"/>
              <a:gd name="connsiteX2950" fmla="*/ 666741 w 871816"/>
              <a:gd name="connsiteY2950" fmla="*/ 623608 h 838097"/>
              <a:gd name="connsiteX2951" fmla="*/ 666741 w 871816"/>
              <a:gd name="connsiteY2951" fmla="*/ 623084 h 838097"/>
              <a:gd name="connsiteX2952" fmla="*/ 666273 w 871816"/>
              <a:gd name="connsiteY2952" fmla="*/ 620959 h 838097"/>
              <a:gd name="connsiteX2953" fmla="*/ 665804 w 871816"/>
              <a:gd name="connsiteY2953" fmla="*/ 618560 h 838097"/>
              <a:gd name="connsiteX2954" fmla="*/ 665556 w 871816"/>
              <a:gd name="connsiteY2954" fmla="*/ 616684 h 838097"/>
              <a:gd name="connsiteX2955" fmla="*/ 665308 w 871816"/>
              <a:gd name="connsiteY2955" fmla="*/ 615636 h 838097"/>
              <a:gd name="connsiteX2956" fmla="*/ 663902 w 871816"/>
              <a:gd name="connsiteY2956" fmla="*/ 611361 h 838097"/>
              <a:gd name="connsiteX2957" fmla="*/ 663902 w 871816"/>
              <a:gd name="connsiteY2957" fmla="*/ 611113 h 838097"/>
              <a:gd name="connsiteX2958" fmla="*/ 662689 w 871816"/>
              <a:gd name="connsiteY2958" fmla="*/ 608712 h 838097"/>
              <a:gd name="connsiteX2959" fmla="*/ 662689 w 871816"/>
              <a:gd name="connsiteY2959" fmla="*/ 608161 h 838097"/>
              <a:gd name="connsiteX2960" fmla="*/ 662221 w 871816"/>
              <a:gd name="connsiteY2960" fmla="*/ 607637 h 838097"/>
              <a:gd name="connsiteX2961" fmla="*/ 661972 w 871816"/>
              <a:gd name="connsiteY2961" fmla="*/ 606836 h 838097"/>
              <a:gd name="connsiteX2962" fmla="*/ 661972 w 871816"/>
              <a:gd name="connsiteY2962" fmla="*/ 606562 h 838097"/>
              <a:gd name="connsiteX2963" fmla="*/ 661255 w 871816"/>
              <a:gd name="connsiteY2963" fmla="*/ 604962 h 838097"/>
              <a:gd name="connsiteX2964" fmla="*/ 660319 w 871816"/>
              <a:gd name="connsiteY2964" fmla="*/ 603914 h 838097"/>
              <a:gd name="connsiteX2965" fmla="*/ 659354 w 871816"/>
              <a:gd name="connsiteY2965" fmla="*/ 603113 h 838097"/>
              <a:gd name="connsiteX2966" fmla="*/ 659133 w 871816"/>
              <a:gd name="connsiteY2966" fmla="*/ 602589 h 838097"/>
              <a:gd name="connsiteX2967" fmla="*/ 658417 w 871816"/>
              <a:gd name="connsiteY2967" fmla="*/ 602038 h 838097"/>
              <a:gd name="connsiteX2968" fmla="*/ 657920 w 871816"/>
              <a:gd name="connsiteY2968" fmla="*/ 601789 h 838097"/>
              <a:gd name="connsiteX2969" fmla="*/ 657452 w 871816"/>
              <a:gd name="connsiteY2969" fmla="*/ 600989 h 838097"/>
              <a:gd name="connsiteX2970" fmla="*/ 656983 w 871816"/>
              <a:gd name="connsiteY2970" fmla="*/ 600190 h 838097"/>
              <a:gd name="connsiteX2971" fmla="*/ 656983 w 871816"/>
              <a:gd name="connsiteY2971" fmla="*/ 599914 h 838097"/>
              <a:gd name="connsiteX2972" fmla="*/ 656736 w 871816"/>
              <a:gd name="connsiteY2972" fmla="*/ 599389 h 838097"/>
              <a:gd name="connsiteX2973" fmla="*/ 656267 w 871816"/>
              <a:gd name="connsiteY2973" fmla="*/ 598838 h 838097"/>
              <a:gd name="connsiteX2974" fmla="*/ 654833 w 871816"/>
              <a:gd name="connsiteY2974" fmla="*/ 597513 h 838097"/>
              <a:gd name="connsiteX2975" fmla="*/ 653152 w 871816"/>
              <a:gd name="connsiteY2975" fmla="*/ 596438 h 838097"/>
              <a:gd name="connsiteX2976" fmla="*/ 651250 w 871816"/>
              <a:gd name="connsiteY2976" fmla="*/ 595638 h 838097"/>
              <a:gd name="connsiteX2977" fmla="*/ 651001 w 871816"/>
              <a:gd name="connsiteY2977" fmla="*/ 595390 h 838097"/>
              <a:gd name="connsiteX2978" fmla="*/ 650285 w 871816"/>
              <a:gd name="connsiteY2978" fmla="*/ 594838 h 838097"/>
              <a:gd name="connsiteX2979" fmla="*/ 649817 w 871816"/>
              <a:gd name="connsiteY2979" fmla="*/ 594315 h 838097"/>
              <a:gd name="connsiteX2980" fmla="*/ 649817 w 871816"/>
              <a:gd name="connsiteY2980" fmla="*/ 594039 h 838097"/>
              <a:gd name="connsiteX2981" fmla="*/ 649817 w 871816"/>
              <a:gd name="connsiteY2981" fmla="*/ 593790 h 838097"/>
              <a:gd name="connsiteX2982" fmla="*/ 649817 w 871816"/>
              <a:gd name="connsiteY2982" fmla="*/ 593238 h 838097"/>
              <a:gd name="connsiteX2983" fmla="*/ 649569 w 871816"/>
              <a:gd name="connsiteY2983" fmla="*/ 592439 h 838097"/>
              <a:gd name="connsiteX2984" fmla="*/ 648383 w 871816"/>
              <a:gd name="connsiteY2984" fmla="*/ 591914 h 838097"/>
              <a:gd name="connsiteX2985" fmla="*/ 646482 w 871816"/>
              <a:gd name="connsiteY2985" fmla="*/ 591390 h 838097"/>
              <a:gd name="connsiteX2986" fmla="*/ 645048 w 871816"/>
              <a:gd name="connsiteY2986" fmla="*/ 591390 h 838097"/>
              <a:gd name="connsiteX2987" fmla="*/ 644580 w 871816"/>
              <a:gd name="connsiteY2987" fmla="*/ 591115 h 838097"/>
              <a:gd name="connsiteX2988" fmla="*/ 644800 w 871816"/>
              <a:gd name="connsiteY2988" fmla="*/ 590314 h 838097"/>
              <a:gd name="connsiteX2989" fmla="*/ 645048 w 871816"/>
              <a:gd name="connsiteY2989" fmla="*/ 589239 h 838097"/>
              <a:gd name="connsiteX2990" fmla="*/ 645048 w 871816"/>
              <a:gd name="connsiteY2990" fmla="*/ 588714 h 838097"/>
              <a:gd name="connsiteX2991" fmla="*/ 644800 w 871816"/>
              <a:gd name="connsiteY2991" fmla="*/ 587639 h 838097"/>
              <a:gd name="connsiteX2992" fmla="*/ 645048 w 871816"/>
              <a:gd name="connsiteY2992" fmla="*/ 586839 h 838097"/>
              <a:gd name="connsiteX2993" fmla="*/ 644580 w 871816"/>
              <a:gd name="connsiteY2993" fmla="*/ 586315 h 838097"/>
              <a:gd name="connsiteX2994" fmla="*/ 644331 w 871816"/>
              <a:gd name="connsiteY2994" fmla="*/ 585791 h 838097"/>
              <a:gd name="connsiteX2995" fmla="*/ 644111 w 871816"/>
              <a:gd name="connsiteY2995" fmla="*/ 585791 h 838097"/>
              <a:gd name="connsiteX2996" fmla="*/ 643147 w 871816"/>
              <a:gd name="connsiteY2996" fmla="*/ 585515 h 838097"/>
              <a:gd name="connsiteX2997" fmla="*/ 642430 w 871816"/>
              <a:gd name="connsiteY2997" fmla="*/ 585791 h 838097"/>
              <a:gd name="connsiteX2998" fmla="*/ 641465 w 871816"/>
              <a:gd name="connsiteY2998" fmla="*/ 586315 h 838097"/>
              <a:gd name="connsiteX2999" fmla="*/ 641465 w 871816"/>
              <a:gd name="connsiteY2999" fmla="*/ 586039 h 838097"/>
              <a:gd name="connsiteX3000" fmla="*/ 641245 w 871816"/>
              <a:gd name="connsiteY3000" fmla="*/ 585239 h 838097"/>
              <a:gd name="connsiteX3001" fmla="*/ 641245 w 871816"/>
              <a:gd name="connsiteY3001" fmla="*/ 584991 h 838097"/>
              <a:gd name="connsiteX3002" fmla="*/ 640280 w 871816"/>
              <a:gd name="connsiteY3002" fmla="*/ 583915 h 838097"/>
              <a:gd name="connsiteX3003" fmla="*/ 639563 w 871816"/>
              <a:gd name="connsiteY3003" fmla="*/ 583115 h 838097"/>
              <a:gd name="connsiteX3004" fmla="*/ 639315 w 871816"/>
              <a:gd name="connsiteY3004" fmla="*/ 583391 h 838097"/>
              <a:gd name="connsiteX3005" fmla="*/ 638846 w 871816"/>
              <a:gd name="connsiteY3005" fmla="*/ 584191 h 838097"/>
              <a:gd name="connsiteX3006" fmla="*/ 638129 w 871816"/>
              <a:gd name="connsiteY3006" fmla="*/ 584991 h 838097"/>
              <a:gd name="connsiteX3007" fmla="*/ 637909 w 871816"/>
              <a:gd name="connsiteY3007" fmla="*/ 586039 h 838097"/>
              <a:gd name="connsiteX3008" fmla="*/ 638378 w 871816"/>
              <a:gd name="connsiteY3008" fmla="*/ 587639 h 838097"/>
              <a:gd name="connsiteX3009" fmla="*/ 638846 w 871816"/>
              <a:gd name="connsiteY3009" fmla="*/ 588990 h 838097"/>
              <a:gd name="connsiteX3010" fmla="*/ 639095 w 871816"/>
              <a:gd name="connsiteY3010" fmla="*/ 589239 h 838097"/>
              <a:gd name="connsiteX3011" fmla="*/ 639315 w 871816"/>
              <a:gd name="connsiteY3011" fmla="*/ 589515 h 838097"/>
              <a:gd name="connsiteX3012" fmla="*/ 639563 w 871816"/>
              <a:gd name="connsiteY3012" fmla="*/ 589791 h 838097"/>
              <a:gd name="connsiteX3013" fmla="*/ 639563 w 871816"/>
              <a:gd name="connsiteY3013" fmla="*/ 590314 h 838097"/>
              <a:gd name="connsiteX3014" fmla="*/ 639095 w 871816"/>
              <a:gd name="connsiteY3014" fmla="*/ 590314 h 838097"/>
              <a:gd name="connsiteX3015" fmla="*/ 638129 w 871816"/>
              <a:gd name="connsiteY3015" fmla="*/ 590314 h 838097"/>
              <a:gd name="connsiteX3016" fmla="*/ 637909 w 871816"/>
              <a:gd name="connsiteY3016" fmla="*/ 590314 h 838097"/>
              <a:gd name="connsiteX3017" fmla="*/ 637661 w 871816"/>
              <a:gd name="connsiteY3017" fmla="*/ 590590 h 838097"/>
              <a:gd name="connsiteX3018" fmla="*/ 636945 w 871816"/>
              <a:gd name="connsiteY3018" fmla="*/ 590590 h 838097"/>
              <a:gd name="connsiteX3019" fmla="*/ 636476 w 871816"/>
              <a:gd name="connsiteY3019" fmla="*/ 590839 h 838097"/>
              <a:gd name="connsiteX3020" fmla="*/ 636228 w 871816"/>
              <a:gd name="connsiteY3020" fmla="*/ 590839 h 838097"/>
              <a:gd name="connsiteX3021" fmla="*/ 635980 w 871816"/>
              <a:gd name="connsiteY3021" fmla="*/ 590839 h 838097"/>
              <a:gd name="connsiteX3022" fmla="*/ 635263 w 871816"/>
              <a:gd name="connsiteY3022" fmla="*/ 591390 h 838097"/>
              <a:gd name="connsiteX3023" fmla="*/ 634078 w 871816"/>
              <a:gd name="connsiteY3023" fmla="*/ 591390 h 838097"/>
              <a:gd name="connsiteX3024" fmla="*/ 634078 w 871816"/>
              <a:gd name="connsiteY3024" fmla="*/ 590590 h 838097"/>
              <a:gd name="connsiteX3025" fmla="*/ 634326 w 871816"/>
              <a:gd name="connsiteY3025" fmla="*/ 589515 h 838097"/>
              <a:gd name="connsiteX3026" fmla="*/ 634546 w 871816"/>
              <a:gd name="connsiteY3026" fmla="*/ 588714 h 838097"/>
              <a:gd name="connsiteX3027" fmla="*/ 634546 w 871816"/>
              <a:gd name="connsiteY3027" fmla="*/ 588190 h 838097"/>
              <a:gd name="connsiteX3028" fmla="*/ 634546 w 871816"/>
              <a:gd name="connsiteY3028" fmla="*/ 587915 h 838097"/>
              <a:gd name="connsiteX3029" fmla="*/ 633610 w 871816"/>
              <a:gd name="connsiteY3029" fmla="*/ 587391 h 838097"/>
              <a:gd name="connsiteX3030" fmla="*/ 633830 w 871816"/>
              <a:gd name="connsiteY3030" fmla="*/ 587115 h 838097"/>
              <a:gd name="connsiteX3031" fmla="*/ 634546 w 871816"/>
              <a:gd name="connsiteY3031" fmla="*/ 586839 h 838097"/>
              <a:gd name="connsiteX3032" fmla="*/ 634078 w 871816"/>
              <a:gd name="connsiteY3032" fmla="*/ 586315 h 838097"/>
              <a:gd name="connsiteX3033" fmla="*/ 633362 w 871816"/>
              <a:gd name="connsiteY3033" fmla="*/ 585791 h 838097"/>
              <a:gd name="connsiteX3034" fmla="*/ 633141 w 871816"/>
              <a:gd name="connsiteY3034" fmla="*/ 585239 h 838097"/>
              <a:gd name="connsiteX3035" fmla="*/ 633141 w 871816"/>
              <a:gd name="connsiteY3035" fmla="*/ 584191 h 838097"/>
              <a:gd name="connsiteX3036" fmla="*/ 632176 w 871816"/>
              <a:gd name="connsiteY3036" fmla="*/ 582316 h 838097"/>
              <a:gd name="connsiteX3037" fmla="*/ 631928 w 871816"/>
              <a:gd name="connsiteY3037" fmla="*/ 580715 h 838097"/>
              <a:gd name="connsiteX3038" fmla="*/ 631928 w 871816"/>
              <a:gd name="connsiteY3038" fmla="*/ 579916 h 838097"/>
              <a:gd name="connsiteX3039" fmla="*/ 631928 w 871816"/>
              <a:gd name="connsiteY3039" fmla="*/ 579640 h 838097"/>
              <a:gd name="connsiteX3040" fmla="*/ 631928 w 871816"/>
              <a:gd name="connsiteY3040" fmla="*/ 578840 h 838097"/>
              <a:gd name="connsiteX3041" fmla="*/ 631707 w 871816"/>
              <a:gd name="connsiteY3041" fmla="*/ 578040 h 838097"/>
              <a:gd name="connsiteX3042" fmla="*/ 631707 w 871816"/>
              <a:gd name="connsiteY3042" fmla="*/ 577515 h 838097"/>
              <a:gd name="connsiteX3043" fmla="*/ 631211 w 871816"/>
              <a:gd name="connsiteY3043" fmla="*/ 576191 h 838097"/>
              <a:gd name="connsiteX3044" fmla="*/ 630991 w 871816"/>
              <a:gd name="connsiteY3044" fmla="*/ 575392 h 838097"/>
              <a:gd name="connsiteX3045" fmla="*/ 630274 w 871816"/>
              <a:gd name="connsiteY3045" fmla="*/ 574840 h 838097"/>
              <a:gd name="connsiteX3046" fmla="*/ 629557 w 871816"/>
              <a:gd name="connsiteY3046" fmla="*/ 573765 h 838097"/>
              <a:gd name="connsiteX3047" fmla="*/ 629310 w 871816"/>
              <a:gd name="connsiteY3047" fmla="*/ 572165 h 838097"/>
              <a:gd name="connsiteX3048" fmla="*/ 629557 w 871816"/>
              <a:gd name="connsiteY3048" fmla="*/ 571640 h 838097"/>
              <a:gd name="connsiteX3049" fmla="*/ 629778 w 871816"/>
              <a:gd name="connsiteY3049" fmla="*/ 570841 h 838097"/>
              <a:gd name="connsiteX3050" fmla="*/ 629557 w 871816"/>
              <a:gd name="connsiteY3050" fmla="*/ 570316 h 838097"/>
              <a:gd name="connsiteX3051" fmla="*/ 629310 w 871816"/>
              <a:gd name="connsiteY3051" fmla="*/ 570316 h 838097"/>
              <a:gd name="connsiteX3052" fmla="*/ 629061 w 871816"/>
              <a:gd name="connsiteY3052" fmla="*/ 569764 h 838097"/>
              <a:gd name="connsiteX3053" fmla="*/ 628840 w 871816"/>
              <a:gd name="connsiteY3053" fmla="*/ 569517 h 838097"/>
              <a:gd name="connsiteX3054" fmla="*/ 628593 w 871816"/>
              <a:gd name="connsiteY3054" fmla="*/ 569241 h 838097"/>
              <a:gd name="connsiteX3055" fmla="*/ 628372 w 871816"/>
              <a:gd name="connsiteY3055" fmla="*/ 568965 h 838097"/>
              <a:gd name="connsiteX3056" fmla="*/ 627656 w 871816"/>
              <a:gd name="connsiteY3056" fmla="*/ 568166 h 838097"/>
              <a:gd name="connsiteX3057" fmla="*/ 627160 w 871816"/>
              <a:gd name="connsiteY3057" fmla="*/ 567641 h 838097"/>
              <a:gd name="connsiteX3058" fmla="*/ 626690 w 871816"/>
              <a:gd name="connsiteY3058" fmla="*/ 566841 h 838097"/>
              <a:gd name="connsiteX3059" fmla="*/ 626443 w 871816"/>
              <a:gd name="connsiteY3059" fmla="*/ 566565 h 838097"/>
              <a:gd name="connsiteX3060" fmla="*/ 625974 w 871816"/>
              <a:gd name="connsiteY3060" fmla="*/ 566565 h 838097"/>
              <a:gd name="connsiteX3061" fmla="*/ 625257 w 871816"/>
              <a:gd name="connsiteY3061" fmla="*/ 566041 h 838097"/>
              <a:gd name="connsiteX3062" fmla="*/ 625257 w 871816"/>
              <a:gd name="connsiteY3062" fmla="*/ 565765 h 838097"/>
              <a:gd name="connsiteX3063" fmla="*/ 625009 w 871816"/>
              <a:gd name="connsiteY3063" fmla="*/ 565241 h 838097"/>
              <a:gd name="connsiteX3064" fmla="*/ 625009 w 871816"/>
              <a:gd name="connsiteY3064" fmla="*/ 564441 h 838097"/>
              <a:gd name="connsiteX3065" fmla="*/ 625506 w 871816"/>
              <a:gd name="connsiteY3065" fmla="*/ 563889 h 838097"/>
              <a:gd name="connsiteX3066" fmla="*/ 626222 w 871816"/>
              <a:gd name="connsiteY3066" fmla="*/ 563090 h 838097"/>
              <a:gd name="connsiteX3067" fmla="*/ 628124 w 871816"/>
              <a:gd name="connsiteY3067" fmla="*/ 562842 h 838097"/>
              <a:gd name="connsiteX3068" fmla="*/ 628840 w 871816"/>
              <a:gd name="connsiteY3068" fmla="*/ 563090 h 838097"/>
              <a:gd name="connsiteX3069" fmla="*/ 630274 w 871816"/>
              <a:gd name="connsiteY3069" fmla="*/ 563365 h 838097"/>
              <a:gd name="connsiteX3070" fmla="*/ 631707 w 871816"/>
              <a:gd name="connsiteY3070" fmla="*/ 563889 h 838097"/>
              <a:gd name="connsiteX3071" fmla="*/ 632176 w 871816"/>
              <a:gd name="connsiteY3071" fmla="*/ 564165 h 838097"/>
              <a:gd name="connsiteX3072" fmla="*/ 632424 w 871816"/>
              <a:gd name="connsiteY3072" fmla="*/ 564690 h 838097"/>
              <a:gd name="connsiteX3073" fmla="*/ 632645 w 871816"/>
              <a:gd name="connsiteY3073" fmla="*/ 564965 h 838097"/>
              <a:gd name="connsiteX3074" fmla="*/ 633362 w 871816"/>
              <a:gd name="connsiteY3074" fmla="*/ 566041 h 838097"/>
              <a:gd name="connsiteX3075" fmla="*/ 633830 w 871816"/>
              <a:gd name="connsiteY3075" fmla="*/ 567641 h 838097"/>
              <a:gd name="connsiteX3076" fmla="*/ 634078 w 871816"/>
              <a:gd name="connsiteY3076" fmla="*/ 567917 h 838097"/>
              <a:gd name="connsiteX3077" fmla="*/ 634078 w 871816"/>
              <a:gd name="connsiteY3077" fmla="*/ 568166 h 838097"/>
              <a:gd name="connsiteX3078" fmla="*/ 634326 w 871816"/>
              <a:gd name="connsiteY3078" fmla="*/ 568166 h 838097"/>
              <a:gd name="connsiteX3079" fmla="*/ 634326 w 871816"/>
              <a:gd name="connsiteY3079" fmla="*/ 569517 h 838097"/>
              <a:gd name="connsiteX3080" fmla="*/ 634794 w 871816"/>
              <a:gd name="connsiteY3080" fmla="*/ 570565 h 838097"/>
              <a:gd name="connsiteX3081" fmla="*/ 636228 w 871816"/>
              <a:gd name="connsiteY3081" fmla="*/ 570565 h 838097"/>
              <a:gd name="connsiteX3082" fmla="*/ 636697 w 871816"/>
              <a:gd name="connsiteY3082" fmla="*/ 569764 h 838097"/>
              <a:gd name="connsiteX3083" fmla="*/ 636228 w 871816"/>
              <a:gd name="connsiteY3083" fmla="*/ 568965 h 838097"/>
              <a:gd name="connsiteX3084" fmla="*/ 635759 w 871816"/>
              <a:gd name="connsiteY3084" fmla="*/ 568166 h 838097"/>
              <a:gd name="connsiteX3085" fmla="*/ 635759 w 871816"/>
              <a:gd name="connsiteY3085" fmla="*/ 567917 h 838097"/>
              <a:gd name="connsiteX3086" fmla="*/ 636228 w 871816"/>
              <a:gd name="connsiteY3086" fmla="*/ 565765 h 838097"/>
              <a:gd name="connsiteX3087" fmla="*/ 636476 w 871816"/>
              <a:gd name="connsiteY3087" fmla="*/ 564165 h 838097"/>
              <a:gd name="connsiteX3088" fmla="*/ 636476 w 871816"/>
              <a:gd name="connsiteY3088" fmla="*/ 563365 h 838097"/>
              <a:gd name="connsiteX3089" fmla="*/ 636476 w 871816"/>
              <a:gd name="connsiteY3089" fmla="*/ 563090 h 838097"/>
              <a:gd name="connsiteX3090" fmla="*/ 636945 w 871816"/>
              <a:gd name="connsiteY3090" fmla="*/ 561490 h 838097"/>
              <a:gd name="connsiteX3091" fmla="*/ 637414 w 871816"/>
              <a:gd name="connsiteY3091" fmla="*/ 560690 h 838097"/>
              <a:gd name="connsiteX3092" fmla="*/ 637661 w 871816"/>
              <a:gd name="connsiteY3092" fmla="*/ 560414 h 838097"/>
              <a:gd name="connsiteX3093" fmla="*/ 638129 w 871816"/>
              <a:gd name="connsiteY3093" fmla="*/ 559090 h 838097"/>
              <a:gd name="connsiteX3094" fmla="*/ 638625 w 871816"/>
              <a:gd name="connsiteY3094" fmla="*/ 558290 h 838097"/>
              <a:gd name="connsiteX3095" fmla="*/ 638846 w 871816"/>
              <a:gd name="connsiteY3095" fmla="*/ 556415 h 838097"/>
              <a:gd name="connsiteX3096" fmla="*/ 638846 w 871816"/>
              <a:gd name="connsiteY3096" fmla="*/ 556139 h 838097"/>
              <a:gd name="connsiteX3097" fmla="*/ 638846 w 871816"/>
              <a:gd name="connsiteY3097" fmla="*/ 555890 h 838097"/>
              <a:gd name="connsiteX3098" fmla="*/ 639095 w 871816"/>
              <a:gd name="connsiteY3098" fmla="*/ 554815 h 838097"/>
              <a:gd name="connsiteX3099" fmla="*/ 639095 w 871816"/>
              <a:gd name="connsiteY3099" fmla="*/ 554290 h 838097"/>
              <a:gd name="connsiteX3100" fmla="*/ 639095 w 871816"/>
              <a:gd name="connsiteY3100" fmla="*/ 552414 h 838097"/>
              <a:gd name="connsiteX3101" fmla="*/ 639563 w 871816"/>
              <a:gd name="connsiteY3101" fmla="*/ 551615 h 838097"/>
              <a:gd name="connsiteX3102" fmla="*/ 639812 w 871816"/>
              <a:gd name="connsiteY3102" fmla="*/ 550540 h 838097"/>
              <a:gd name="connsiteX3103" fmla="*/ 639812 w 871816"/>
              <a:gd name="connsiteY3103" fmla="*/ 549739 h 838097"/>
              <a:gd name="connsiteX3104" fmla="*/ 639563 w 871816"/>
              <a:gd name="connsiteY3104" fmla="*/ 548139 h 838097"/>
              <a:gd name="connsiteX3105" fmla="*/ 639563 w 871816"/>
              <a:gd name="connsiteY3105" fmla="*/ 545987 h 838097"/>
              <a:gd name="connsiteX3106" fmla="*/ 639563 w 871816"/>
              <a:gd name="connsiteY3106" fmla="*/ 545188 h 838097"/>
              <a:gd name="connsiteX3107" fmla="*/ 639563 w 871816"/>
              <a:gd name="connsiteY3107" fmla="*/ 543312 h 838097"/>
              <a:gd name="connsiteX3108" fmla="*/ 639563 w 871816"/>
              <a:gd name="connsiteY3108" fmla="*/ 541712 h 838097"/>
              <a:gd name="connsiteX3109" fmla="*/ 639095 w 871816"/>
              <a:gd name="connsiteY3109" fmla="*/ 541189 h 838097"/>
              <a:gd name="connsiteX3110" fmla="*/ 638846 w 871816"/>
              <a:gd name="connsiteY3110" fmla="*/ 540913 h 838097"/>
              <a:gd name="connsiteX3111" fmla="*/ 635980 w 871816"/>
              <a:gd name="connsiteY3111" fmla="*/ 539836 h 838097"/>
              <a:gd name="connsiteX3112" fmla="*/ 635263 w 871816"/>
              <a:gd name="connsiteY3112" fmla="*/ 539037 h 838097"/>
              <a:gd name="connsiteX3113" fmla="*/ 635043 w 871816"/>
              <a:gd name="connsiteY3113" fmla="*/ 537437 h 838097"/>
              <a:gd name="connsiteX3114" fmla="*/ 635043 w 871816"/>
              <a:gd name="connsiteY3114" fmla="*/ 536885 h 838097"/>
              <a:gd name="connsiteX3115" fmla="*/ 634794 w 871816"/>
              <a:gd name="connsiteY3115" fmla="*/ 536362 h 838097"/>
              <a:gd name="connsiteX3116" fmla="*/ 635511 w 871816"/>
              <a:gd name="connsiteY3116" fmla="*/ 535009 h 838097"/>
              <a:gd name="connsiteX3117" fmla="*/ 636228 w 871816"/>
              <a:gd name="connsiteY3117" fmla="*/ 534486 h 838097"/>
              <a:gd name="connsiteX3118" fmla="*/ 636697 w 871816"/>
              <a:gd name="connsiteY3118" fmla="*/ 534486 h 838097"/>
              <a:gd name="connsiteX3119" fmla="*/ 637193 w 871816"/>
              <a:gd name="connsiteY3119" fmla="*/ 534761 h 838097"/>
              <a:gd name="connsiteX3120" fmla="*/ 638378 w 871816"/>
              <a:gd name="connsiteY3120" fmla="*/ 534486 h 838097"/>
              <a:gd name="connsiteX3121" fmla="*/ 638625 w 871816"/>
              <a:gd name="connsiteY3121" fmla="*/ 534486 h 838097"/>
              <a:gd name="connsiteX3122" fmla="*/ 639095 w 871816"/>
              <a:gd name="connsiteY3122" fmla="*/ 533961 h 838097"/>
              <a:gd name="connsiteX3123" fmla="*/ 639812 w 871816"/>
              <a:gd name="connsiteY3123" fmla="*/ 533409 h 838097"/>
              <a:gd name="connsiteX3124" fmla="*/ 640032 w 871816"/>
              <a:gd name="connsiteY3124" fmla="*/ 532886 h 838097"/>
              <a:gd name="connsiteX3125" fmla="*/ 639563 w 871816"/>
              <a:gd name="connsiteY3125" fmla="*/ 532334 h 838097"/>
              <a:gd name="connsiteX3126" fmla="*/ 639563 w 871816"/>
              <a:gd name="connsiteY3126" fmla="*/ 532086 h 838097"/>
              <a:gd name="connsiteX3127" fmla="*/ 639095 w 871816"/>
              <a:gd name="connsiteY3127" fmla="*/ 531535 h 838097"/>
              <a:gd name="connsiteX3128" fmla="*/ 638625 w 871816"/>
              <a:gd name="connsiteY3128" fmla="*/ 531010 h 838097"/>
              <a:gd name="connsiteX3129" fmla="*/ 637193 w 871816"/>
              <a:gd name="connsiteY3129" fmla="*/ 530458 h 838097"/>
              <a:gd name="connsiteX3130" fmla="*/ 636697 w 871816"/>
              <a:gd name="connsiteY3130" fmla="*/ 530458 h 838097"/>
              <a:gd name="connsiteX3131" fmla="*/ 636228 w 871816"/>
              <a:gd name="connsiteY3131" fmla="*/ 530458 h 838097"/>
              <a:gd name="connsiteX3132" fmla="*/ 635759 w 871816"/>
              <a:gd name="connsiteY3132" fmla="*/ 531010 h 838097"/>
              <a:gd name="connsiteX3133" fmla="*/ 635043 w 871816"/>
              <a:gd name="connsiteY3133" fmla="*/ 531286 h 838097"/>
              <a:gd name="connsiteX3134" fmla="*/ 634326 w 871816"/>
              <a:gd name="connsiteY3134" fmla="*/ 531286 h 838097"/>
              <a:gd name="connsiteX3135" fmla="*/ 634326 w 871816"/>
              <a:gd name="connsiteY3135" fmla="*/ 530734 h 838097"/>
              <a:gd name="connsiteX3136" fmla="*/ 633610 w 871816"/>
              <a:gd name="connsiteY3136" fmla="*/ 530211 h 838097"/>
              <a:gd name="connsiteX3137" fmla="*/ 632893 w 871816"/>
              <a:gd name="connsiteY3137" fmla="*/ 529934 h 838097"/>
              <a:gd name="connsiteX3138" fmla="*/ 632645 w 871816"/>
              <a:gd name="connsiteY3138" fmla="*/ 530458 h 838097"/>
              <a:gd name="connsiteX3139" fmla="*/ 632893 w 871816"/>
              <a:gd name="connsiteY3139" fmla="*/ 531010 h 838097"/>
              <a:gd name="connsiteX3140" fmla="*/ 632893 w 871816"/>
              <a:gd name="connsiteY3140" fmla="*/ 531535 h 838097"/>
              <a:gd name="connsiteX3141" fmla="*/ 631928 w 871816"/>
              <a:gd name="connsiteY3141" fmla="*/ 532086 h 838097"/>
              <a:gd name="connsiteX3142" fmla="*/ 630495 w 871816"/>
              <a:gd name="connsiteY3142" fmla="*/ 534761 h 838097"/>
              <a:gd name="connsiteX3143" fmla="*/ 630274 w 871816"/>
              <a:gd name="connsiteY3143" fmla="*/ 535009 h 838097"/>
              <a:gd name="connsiteX3144" fmla="*/ 629310 w 871816"/>
              <a:gd name="connsiteY3144" fmla="*/ 535561 h 838097"/>
              <a:gd name="connsiteX3145" fmla="*/ 628372 w 871816"/>
              <a:gd name="connsiteY3145" fmla="*/ 535285 h 838097"/>
              <a:gd name="connsiteX3146" fmla="*/ 627876 w 871816"/>
              <a:gd name="connsiteY3146" fmla="*/ 534210 h 838097"/>
              <a:gd name="connsiteX3147" fmla="*/ 626939 w 871816"/>
              <a:gd name="connsiteY3147" fmla="*/ 533685 h 838097"/>
              <a:gd name="connsiteX3148" fmla="*/ 626939 w 871816"/>
              <a:gd name="connsiteY3148" fmla="*/ 533133 h 838097"/>
              <a:gd name="connsiteX3149" fmla="*/ 626222 w 871816"/>
              <a:gd name="connsiteY3149" fmla="*/ 532610 h 838097"/>
              <a:gd name="connsiteX3150" fmla="*/ 625726 w 871816"/>
              <a:gd name="connsiteY3150" fmla="*/ 533133 h 838097"/>
              <a:gd name="connsiteX3151" fmla="*/ 625257 w 871816"/>
              <a:gd name="connsiteY3151" fmla="*/ 533409 h 838097"/>
              <a:gd name="connsiteX3152" fmla="*/ 625506 w 871816"/>
              <a:gd name="connsiteY3152" fmla="*/ 535285 h 838097"/>
              <a:gd name="connsiteX3153" fmla="*/ 626690 w 871816"/>
              <a:gd name="connsiteY3153" fmla="*/ 538237 h 838097"/>
              <a:gd name="connsiteX3154" fmla="*/ 628593 w 871816"/>
              <a:gd name="connsiteY3154" fmla="*/ 543837 h 838097"/>
              <a:gd name="connsiteX3155" fmla="*/ 629557 w 871816"/>
              <a:gd name="connsiteY3155" fmla="*/ 552414 h 838097"/>
              <a:gd name="connsiteX3156" fmla="*/ 629310 w 871816"/>
              <a:gd name="connsiteY3156" fmla="*/ 553215 h 838097"/>
              <a:gd name="connsiteX3157" fmla="*/ 628840 w 871816"/>
              <a:gd name="connsiteY3157" fmla="*/ 552939 h 838097"/>
              <a:gd name="connsiteX3158" fmla="*/ 627656 w 871816"/>
              <a:gd name="connsiteY3158" fmla="*/ 553738 h 838097"/>
              <a:gd name="connsiteX3159" fmla="*/ 626443 w 871816"/>
              <a:gd name="connsiteY3159" fmla="*/ 554539 h 838097"/>
              <a:gd name="connsiteX3160" fmla="*/ 626443 w 871816"/>
              <a:gd name="connsiteY3160" fmla="*/ 554815 h 838097"/>
              <a:gd name="connsiteX3161" fmla="*/ 625009 w 871816"/>
              <a:gd name="connsiteY3161" fmla="*/ 554815 h 838097"/>
              <a:gd name="connsiteX3162" fmla="*/ 624789 w 871816"/>
              <a:gd name="connsiteY3162" fmla="*/ 554539 h 838097"/>
              <a:gd name="connsiteX3163" fmla="*/ 624293 w 871816"/>
              <a:gd name="connsiteY3163" fmla="*/ 554539 h 838097"/>
              <a:gd name="connsiteX3164" fmla="*/ 623576 w 871816"/>
              <a:gd name="connsiteY3164" fmla="*/ 554290 h 838097"/>
              <a:gd name="connsiteX3165" fmla="*/ 623108 w 871816"/>
              <a:gd name="connsiteY3165" fmla="*/ 554539 h 838097"/>
              <a:gd name="connsiteX3166" fmla="*/ 623108 w 871816"/>
              <a:gd name="connsiteY3166" fmla="*/ 554815 h 838097"/>
              <a:gd name="connsiteX3167" fmla="*/ 622887 w 871816"/>
              <a:gd name="connsiteY3167" fmla="*/ 555339 h 838097"/>
              <a:gd name="connsiteX3168" fmla="*/ 622639 w 871816"/>
              <a:gd name="connsiteY3168" fmla="*/ 555339 h 838097"/>
              <a:gd name="connsiteX3169" fmla="*/ 622170 w 871816"/>
              <a:gd name="connsiteY3169" fmla="*/ 555091 h 838097"/>
              <a:gd name="connsiteX3170" fmla="*/ 620958 w 871816"/>
              <a:gd name="connsiteY3170" fmla="*/ 555091 h 838097"/>
              <a:gd name="connsiteX3171" fmla="*/ 619773 w 871816"/>
              <a:gd name="connsiteY3171" fmla="*/ 554539 h 838097"/>
              <a:gd name="connsiteX3172" fmla="*/ 618807 w 871816"/>
              <a:gd name="connsiteY3172" fmla="*/ 555091 h 838097"/>
              <a:gd name="connsiteX3173" fmla="*/ 617622 w 871816"/>
              <a:gd name="connsiteY3173" fmla="*/ 555614 h 838097"/>
              <a:gd name="connsiteX3174" fmla="*/ 617153 w 871816"/>
              <a:gd name="connsiteY3174" fmla="*/ 556691 h 838097"/>
              <a:gd name="connsiteX3175" fmla="*/ 616906 w 871816"/>
              <a:gd name="connsiteY3175" fmla="*/ 558014 h 838097"/>
              <a:gd name="connsiteX3176" fmla="*/ 616437 w 871816"/>
              <a:gd name="connsiteY3176" fmla="*/ 560166 h 838097"/>
              <a:gd name="connsiteX3177" fmla="*/ 616437 w 871816"/>
              <a:gd name="connsiteY3177" fmla="*/ 560690 h 838097"/>
              <a:gd name="connsiteX3178" fmla="*/ 616437 w 871816"/>
              <a:gd name="connsiteY3178" fmla="*/ 561214 h 838097"/>
              <a:gd name="connsiteX3179" fmla="*/ 616437 w 871816"/>
              <a:gd name="connsiteY3179" fmla="*/ 561490 h 838097"/>
              <a:gd name="connsiteX3180" fmla="*/ 616189 w 871816"/>
              <a:gd name="connsiteY3180" fmla="*/ 561490 h 838097"/>
              <a:gd name="connsiteX3181" fmla="*/ 615968 w 871816"/>
              <a:gd name="connsiteY3181" fmla="*/ 561214 h 838097"/>
              <a:gd name="connsiteX3182" fmla="*/ 615968 w 871816"/>
              <a:gd name="connsiteY3182" fmla="*/ 560414 h 838097"/>
              <a:gd name="connsiteX3183" fmla="*/ 615721 w 871816"/>
              <a:gd name="connsiteY3183" fmla="*/ 556415 h 838097"/>
              <a:gd name="connsiteX3184" fmla="*/ 615251 w 871816"/>
              <a:gd name="connsiteY3184" fmla="*/ 552939 h 838097"/>
              <a:gd name="connsiteX3185" fmla="*/ 615004 w 871816"/>
              <a:gd name="connsiteY3185" fmla="*/ 552139 h 838097"/>
              <a:gd name="connsiteX3186" fmla="*/ 614755 w 871816"/>
              <a:gd name="connsiteY3186" fmla="*/ 551615 h 838097"/>
              <a:gd name="connsiteX3187" fmla="*/ 613818 w 871816"/>
              <a:gd name="connsiteY3187" fmla="*/ 550264 h 838097"/>
              <a:gd name="connsiteX3188" fmla="*/ 613570 w 871816"/>
              <a:gd name="connsiteY3188" fmla="*/ 549739 h 838097"/>
              <a:gd name="connsiteX3189" fmla="*/ 613818 w 871816"/>
              <a:gd name="connsiteY3189" fmla="*/ 549463 h 838097"/>
              <a:gd name="connsiteX3190" fmla="*/ 613818 w 871816"/>
              <a:gd name="connsiteY3190" fmla="*/ 548940 h 838097"/>
              <a:gd name="connsiteX3191" fmla="*/ 612854 w 871816"/>
              <a:gd name="connsiteY3191" fmla="*/ 547587 h 838097"/>
              <a:gd name="connsiteX3192" fmla="*/ 611669 w 871816"/>
              <a:gd name="connsiteY3192" fmla="*/ 545712 h 838097"/>
              <a:gd name="connsiteX3193" fmla="*/ 611669 w 871816"/>
              <a:gd name="connsiteY3193" fmla="*/ 545464 h 838097"/>
              <a:gd name="connsiteX3194" fmla="*/ 611420 w 871816"/>
              <a:gd name="connsiteY3194" fmla="*/ 545464 h 838097"/>
              <a:gd name="connsiteX3195" fmla="*/ 609270 w 871816"/>
              <a:gd name="connsiteY3195" fmla="*/ 541712 h 838097"/>
              <a:gd name="connsiteX3196" fmla="*/ 608802 w 871816"/>
              <a:gd name="connsiteY3196" fmla="*/ 540913 h 838097"/>
              <a:gd name="connsiteX3197" fmla="*/ 607865 w 871816"/>
              <a:gd name="connsiteY3197" fmla="*/ 540112 h 838097"/>
              <a:gd name="connsiteX3198" fmla="*/ 606900 w 871816"/>
              <a:gd name="connsiteY3198" fmla="*/ 538761 h 838097"/>
              <a:gd name="connsiteX3199" fmla="*/ 605935 w 871816"/>
              <a:gd name="connsiteY3199" fmla="*/ 536885 h 838097"/>
              <a:gd name="connsiteX3200" fmla="*/ 604998 w 871816"/>
              <a:gd name="connsiteY3200" fmla="*/ 535561 h 838097"/>
              <a:gd name="connsiteX3201" fmla="*/ 603565 w 871816"/>
              <a:gd name="connsiteY3201" fmla="*/ 533133 h 838097"/>
              <a:gd name="connsiteX3202" fmla="*/ 603069 w 871816"/>
              <a:gd name="connsiteY3202" fmla="*/ 532086 h 838097"/>
              <a:gd name="connsiteX3203" fmla="*/ 602848 w 871816"/>
              <a:gd name="connsiteY3203" fmla="*/ 531810 h 838097"/>
              <a:gd name="connsiteX3204" fmla="*/ 602379 w 871816"/>
              <a:gd name="connsiteY3204" fmla="*/ 530734 h 838097"/>
              <a:gd name="connsiteX3205" fmla="*/ 601166 w 871816"/>
              <a:gd name="connsiteY3205" fmla="*/ 528582 h 838097"/>
              <a:gd name="connsiteX3206" fmla="*/ 600230 w 871816"/>
              <a:gd name="connsiteY3206" fmla="*/ 526982 h 838097"/>
              <a:gd name="connsiteX3207" fmla="*/ 599265 w 871816"/>
              <a:gd name="connsiteY3207" fmla="*/ 524583 h 838097"/>
              <a:gd name="connsiteX3208" fmla="*/ 598080 w 871816"/>
              <a:gd name="connsiteY3208" fmla="*/ 522431 h 838097"/>
              <a:gd name="connsiteX3209" fmla="*/ 594965 w 871816"/>
              <a:gd name="connsiteY3209" fmla="*/ 517356 h 838097"/>
              <a:gd name="connsiteX3210" fmla="*/ 594028 w 871816"/>
              <a:gd name="connsiteY3210" fmla="*/ 514653 h 838097"/>
              <a:gd name="connsiteX3211" fmla="*/ 593779 w 871816"/>
              <a:gd name="connsiteY3211" fmla="*/ 514128 h 838097"/>
              <a:gd name="connsiteX3212" fmla="*/ 593779 w 871816"/>
              <a:gd name="connsiteY3212" fmla="*/ 513854 h 838097"/>
              <a:gd name="connsiteX3213" fmla="*/ 593779 w 871816"/>
              <a:gd name="connsiteY3213" fmla="*/ 513329 h 838097"/>
              <a:gd name="connsiteX3214" fmla="*/ 593311 w 871816"/>
              <a:gd name="connsiteY3214" fmla="*/ 512254 h 838097"/>
              <a:gd name="connsiteX3215" fmla="*/ 593311 w 871816"/>
              <a:gd name="connsiteY3215" fmla="*/ 511978 h 838097"/>
              <a:gd name="connsiteX3216" fmla="*/ 593311 w 871816"/>
              <a:gd name="connsiteY3216" fmla="*/ 511729 h 838097"/>
              <a:gd name="connsiteX3217" fmla="*/ 592815 w 871816"/>
              <a:gd name="connsiteY3217" fmla="*/ 510902 h 838097"/>
              <a:gd name="connsiteX3218" fmla="*/ 592594 w 871816"/>
              <a:gd name="connsiteY3218" fmla="*/ 510654 h 838097"/>
              <a:gd name="connsiteX3219" fmla="*/ 592346 w 871816"/>
              <a:gd name="connsiteY3219" fmla="*/ 510654 h 838097"/>
              <a:gd name="connsiteX3220" fmla="*/ 591410 w 871816"/>
              <a:gd name="connsiteY3220" fmla="*/ 506902 h 838097"/>
              <a:gd name="connsiteX3221" fmla="*/ 590444 w 871816"/>
              <a:gd name="connsiteY3221" fmla="*/ 504750 h 838097"/>
              <a:gd name="connsiteX3222" fmla="*/ 589727 w 871816"/>
              <a:gd name="connsiteY3222" fmla="*/ 503399 h 838097"/>
              <a:gd name="connsiteX3223" fmla="*/ 588763 w 871816"/>
              <a:gd name="connsiteY3223" fmla="*/ 502075 h 838097"/>
              <a:gd name="connsiteX3224" fmla="*/ 588763 w 871816"/>
              <a:gd name="connsiteY3224" fmla="*/ 501799 h 838097"/>
              <a:gd name="connsiteX3225" fmla="*/ 588543 w 871816"/>
              <a:gd name="connsiteY3225" fmla="*/ 500724 h 838097"/>
              <a:gd name="connsiteX3226" fmla="*/ 587329 w 871816"/>
              <a:gd name="connsiteY3226" fmla="*/ 498296 h 838097"/>
              <a:gd name="connsiteX3227" fmla="*/ 586641 w 871816"/>
              <a:gd name="connsiteY3227" fmla="*/ 496420 h 838097"/>
              <a:gd name="connsiteX3228" fmla="*/ 586392 w 871816"/>
              <a:gd name="connsiteY3228" fmla="*/ 495621 h 838097"/>
              <a:gd name="connsiteX3229" fmla="*/ 585675 w 871816"/>
              <a:gd name="connsiteY3229" fmla="*/ 494545 h 838097"/>
              <a:gd name="connsiteX3230" fmla="*/ 584959 w 871816"/>
              <a:gd name="connsiteY3230" fmla="*/ 494021 h 838097"/>
              <a:gd name="connsiteX3231" fmla="*/ 584711 w 871816"/>
              <a:gd name="connsiteY3231" fmla="*/ 493469 h 838097"/>
              <a:gd name="connsiteX3232" fmla="*/ 584711 w 871816"/>
              <a:gd name="connsiteY3232" fmla="*/ 493220 h 838097"/>
              <a:gd name="connsiteX3233" fmla="*/ 584491 w 871816"/>
              <a:gd name="connsiteY3233" fmla="*/ 492669 h 838097"/>
              <a:gd name="connsiteX3234" fmla="*/ 584242 w 871816"/>
              <a:gd name="connsiteY3234" fmla="*/ 492393 h 838097"/>
              <a:gd name="connsiteX3235" fmla="*/ 583994 w 871816"/>
              <a:gd name="connsiteY3235" fmla="*/ 492145 h 838097"/>
              <a:gd name="connsiteX3236" fmla="*/ 583774 w 871816"/>
              <a:gd name="connsiteY3236" fmla="*/ 491593 h 838097"/>
              <a:gd name="connsiteX3237" fmla="*/ 582340 w 871816"/>
              <a:gd name="connsiteY3237" fmla="*/ 490793 h 838097"/>
              <a:gd name="connsiteX3238" fmla="*/ 581624 w 871816"/>
              <a:gd name="connsiteY3238" fmla="*/ 490241 h 838097"/>
              <a:gd name="connsiteX3239" fmla="*/ 581376 w 871816"/>
              <a:gd name="connsiteY3239" fmla="*/ 490241 h 838097"/>
              <a:gd name="connsiteX3240" fmla="*/ 581155 w 871816"/>
              <a:gd name="connsiteY3240" fmla="*/ 489993 h 838097"/>
              <a:gd name="connsiteX3241" fmla="*/ 580907 w 871816"/>
              <a:gd name="connsiteY3241" fmla="*/ 489718 h 838097"/>
              <a:gd name="connsiteX3242" fmla="*/ 580907 w 871816"/>
              <a:gd name="connsiteY3242" fmla="*/ 489194 h 838097"/>
              <a:gd name="connsiteX3243" fmla="*/ 581155 w 871816"/>
              <a:gd name="connsiteY3243" fmla="*/ 488918 h 838097"/>
              <a:gd name="connsiteX3244" fmla="*/ 581376 w 871816"/>
              <a:gd name="connsiteY3244" fmla="*/ 488366 h 838097"/>
              <a:gd name="connsiteX3245" fmla="*/ 581872 w 871816"/>
              <a:gd name="connsiteY3245" fmla="*/ 487842 h 838097"/>
              <a:gd name="connsiteX3246" fmla="*/ 581872 w 871816"/>
              <a:gd name="connsiteY3246" fmla="*/ 487290 h 838097"/>
              <a:gd name="connsiteX3247" fmla="*/ 581872 w 871816"/>
              <a:gd name="connsiteY3247" fmla="*/ 487042 h 838097"/>
              <a:gd name="connsiteX3248" fmla="*/ 581624 w 871816"/>
              <a:gd name="connsiteY3248" fmla="*/ 487042 h 838097"/>
              <a:gd name="connsiteX3249" fmla="*/ 581376 w 871816"/>
              <a:gd name="connsiteY3249" fmla="*/ 486766 h 838097"/>
              <a:gd name="connsiteX3250" fmla="*/ 580907 w 871816"/>
              <a:gd name="connsiteY3250" fmla="*/ 486766 h 838097"/>
              <a:gd name="connsiteX3251" fmla="*/ 580190 w 871816"/>
              <a:gd name="connsiteY3251" fmla="*/ 485414 h 838097"/>
              <a:gd name="connsiteX3252" fmla="*/ 580190 w 871816"/>
              <a:gd name="connsiteY3252" fmla="*/ 485166 h 838097"/>
              <a:gd name="connsiteX3253" fmla="*/ 579226 w 871816"/>
              <a:gd name="connsiteY3253" fmla="*/ 484090 h 838097"/>
              <a:gd name="connsiteX3254" fmla="*/ 579005 w 871816"/>
              <a:gd name="connsiteY3254" fmla="*/ 484090 h 838097"/>
              <a:gd name="connsiteX3255" fmla="*/ 578758 w 871816"/>
              <a:gd name="connsiteY3255" fmla="*/ 483264 h 838097"/>
              <a:gd name="connsiteX3256" fmla="*/ 578509 w 871816"/>
              <a:gd name="connsiteY3256" fmla="*/ 483015 h 838097"/>
              <a:gd name="connsiteX3257" fmla="*/ 578509 w 871816"/>
              <a:gd name="connsiteY3257" fmla="*/ 482739 h 838097"/>
              <a:gd name="connsiteX3258" fmla="*/ 577572 w 871816"/>
              <a:gd name="connsiteY3258" fmla="*/ 481939 h 838097"/>
              <a:gd name="connsiteX3259" fmla="*/ 576855 w 871816"/>
              <a:gd name="connsiteY3259" fmla="*/ 481112 h 838097"/>
              <a:gd name="connsiteX3260" fmla="*/ 575891 w 871816"/>
              <a:gd name="connsiteY3260" fmla="*/ 480035 h 838097"/>
              <a:gd name="connsiteX3261" fmla="*/ 575174 w 871816"/>
              <a:gd name="connsiteY3261" fmla="*/ 479236 h 838097"/>
              <a:gd name="connsiteX3262" fmla="*/ 574706 w 871816"/>
              <a:gd name="connsiteY3262" fmla="*/ 478436 h 838097"/>
              <a:gd name="connsiteX3263" fmla="*/ 573740 w 871816"/>
              <a:gd name="connsiteY3263" fmla="*/ 477084 h 838097"/>
              <a:gd name="connsiteX3264" fmla="*/ 573024 w 871816"/>
              <a:gd name="connsiteY3264" fmla="*/ 476009 h 838097"/>
              <a:gd name="connsiteX3265" fmla="*/ 572555 w 871816"/>
              <a:gd name="connsiteY3265" fmla="*/ 474933 h 838097"/>
              <a:gd name="connsiteX3266" fmla="*/ 570654 w 871816"/>
              <a:gd name="connsiteY3266" fmla="*/ 472533 h 838097"/>
              <a:gd name="connsiteX3267" fmla="*/ 570405 w 871816"/>
              <a:gd name="connsiteY3267" fmla="*/ 471982 h 838097"/>
              <a:gd name="connsiteX3268" fmla="*/ 568751 w 871816"/>
              <a:gd name="connsiteY3268" fmla="*/ 470630 h 838097"/>
              <a:gd name="connsiteX3269" fmla="*/ 568751 w 871816"/>
              <a:gd name="connsiteY3269" fmla="*/ 470381 h 838097"/>
              <a:gd name="connsiteX3270" fmla="*/ 567070 w 871816"/>
              <a:gd name="connsiteY3270" fmla="*/ 469030 h 838097"/>
              <a:gd name="connsiteX3271" fmla="*/ 566823 w 871816"/>
              <a:gd name="connsiteY3271" fmla="*/ 468754 h 838097"/>
              <a:gd name="connsiteX3272" fmla="*/ 566823 w 871816"/>
              <a:gd name="connsiteY3272" fmla="*/ 467954 h 838097"/>
              <a:gd name="connsiteX3273" fmla="*/ 565637 w 871816"/>
              <a:gd name="connsiteY3273" fmla="*/ 464203 h 838097"/>
              <a:gd name="connsiteX3274" fmla="*/ 565169 w 871816"/>
              <a:gd name="connsiteY3274" fmla="*/ 462575 h 838097"/>
              <a:gd name="connsiteX3275" fmla="*/ 565169 w 871816"/>
              <a:gd name="connsiteY3275" fmla="*/ 462299 h 838097"/>
              <a:gd name="connsiteX3276" fmla="*/ 564920 w 871816"/>
              <a:gd name="connsiteY3276" fmla="*/ 462299 h 838097"/>
              <a:gd name="connsiteX3277" fmla="*/ 564452 w 871816"/>
              <a:gd name="connsiteY3277" fmla="*/ 461224 h 838097"/>
              <a:gd name="connsiteX3278" fmla="*/ 564203 w 871816"/>
              <a:gd name="connsiteY3278" fmla="*/ 460699 h 838097"/>
              <a:gd name="connsiteX3279" fmla="*/ 564203 w 871816"/>
              <a:gd name="connsiteY3279" fmla="*/ 460423 h 838097"/>
              <a:gd name="connsiteX3280" fmla="*/ 563266 w 871816"/>
              <a:gd name="connsiteY3280" fmla="*/ 459348 h 838097"/>
              <a:gd name="connsiteX3281" fmla="*/ 563018 w 871816"/>
              <a:gd name="connsiteY3281" fmla="*/ 458797 h 838097"/>
              <a:gd name="connsiteX3282" fmla="*/ 562302 w 871816"/>
              <a:gd name="connsiteY3282" fmla="*/ 457997 h 838097"/>
              <a:gd name="connsiteX3283" fmla="*/ 562054 w 871816"/>
              <a:gd name="connsiteY3283" fmla="*/ 457997 h 838097"/>
              <a:gd name="connsiteX3284" fmla="*/ 561585 w 871816"/>
              <a:gd name="connsiteY3284" fmla="*/ 457472 h 838097"/>
              <a:gd name="connsiteX3285" fmla="*/ 561585 w 871816"/>
              <a:gd name="connsiteY3285" fmla="*/ 457196 h 838097"/>
              <a:gd name="connsiteX3286" fmla="*/ 560868 w 871816"/>
              <a:gd name="connsiteY3286" fmla="*/ 456645 h 838097"/>
              <a:gd name="connsiteX3287" fmla="*/ 560868 w 871816"/>
              <a:gd name="connsiteY3287" fmla="*/ 456121 h 838097"/>
              <a:gd name="connsiteX3288" fmla="*/ 560648 w 871816"/>
              <a:gd name="connsiteY3288" fmla="*/ 455569 h 838097"/>
              <a:gd name="connsiteX3289" fmla="*/ 561117 w 871816"/>
              <a:gd name="connsiteY3289" fmla="*/ 455569 h 838097"/>
              <a:gd name="connsiteX3290" fmla="*/ 561833 w 871816"/>
              <a:gd name="connsiteY3290" fmla="*/ 456121 h 838097"/>
              <a:gd name="connsiteX3291" fmla="*/ 562302 w 871816"/>
              <a:gd name="connsiteY3291" fmla="*/ 456397 h 838097"/>
              <a:gd name="connsiteX3292" fmla="*/ 563266 w 871816"/>
              <a:gd name="connsiteY3292" fmla="*/ 456921 h 838097"/>
              <a:gd name="connsiteX3293" fmla="*/ 563735 w 871816"/>
              <a:gd name="connsiteY3293" fmla="*/ 457196 h 838097"/>
              <a:gd name="connsiteX3294" fmla="*/ 564920 w 871816"/>
              <a:gd name="connsiteY3294" fmla="*/ 457472 h 838097"/>
              <a:gd name="connsiteX3295" fmla="*/ 564920 w 871816"/>
              <a:gd name="connsiteY3295" fmla="*/ 457997 h 838097"/>
              <a:gd name="connsiteX3296" fmla="*/ 564920 w 871816"/>
              <a:gd name="connsiteY3296" fmla="*/ 458549 h 838097"/>
              <a:gd name="connsiteX3297" fmla="*/ 564920 w 871816"/>
              <a:gd name="connsiteY3297" fmla="*/ 459072 h 838097"/>
              <a:gd name="connsiteX3298" fmla="*/ 564699 w 871816"/>
              <a:gd name="connsiteY3298" fmla="*/ 460148 h 838097"/>
              <a:gd name="connsiteX3299" fmla="*/ 564699 w 871816"/>
              <a:gd name="connsiteY3299" fmla="*/ 460423 h 838097"/>
              <a:gd name="connsiteX3300" fmla="*/ 564920 w 871816"/>
              <a:gd name="connsiteY3300" fmla="*/ 460699 h 838097"/>
              <a:gd name="connsiteX3301" fmla="*/ 565169 w 871816"/>
              <a:gd name="connsiteY3301" fmla="*/ 460948 h 838097"/>
              <a:gd name="connsiteX3302" fmla="*/ 565885 w 871816"/>
              <a:gd name="connsiteY3302" fmla="*/ 460948 h 838097"/>
              <a:gd name="connsiteX3303" fmla="*/ 566133 w 871816"/>
              <a:gd name="connsiteY3303" fmla="*/ 460948 h 838097"/>
              <a:gd name="connsiteX3304" fmla="*/ 566353 w 871816"/>
              <a:gd name="connsiteY3304" fmla="*/ 460948 h 838097"/>
              <a:gd name="connsiteX3305" fmla="*/ 567070 w 871816"/>
              <a:gd name="connsiteY3305" fmla="*/ 460948 h 838097"/>
              <a:gd name="connsiteX3306" fmla="*/ 567319 w 871816"/>
              <a:gd name="connsiteY3306" fmla="*/ 460948 h 838097"/>
              <a:gd name="connsiteX3307" fmla="*/ 567538 w 871816"/>
              <a:gd name="connsiteY3307" fmla="*/ 460948 h 838097"/>
              <a:gd name="connsiteX3308" fmla="*/ 567319 w 871816"/>
              <a:gd name="connsiteY3308" fmla="*/ 459624 h 838097"/>
              <a:gd name="connsiteX3309" fmla="*/ 567787 w 871816"/>
              <a:gd name="connsiteY3309" fmla="*/ 458797 h 838097"/>
              <a:gd name="connsiteX3310" fmla="*/ 568751 w 871816"/>
              <a:gd name="connsiteY3310" fmla="*/ 457997 h 838097"/>
              <a:gd name="connsiteX3311" fmla="*/ 570185 w 871816"/>
              <a:gd name="connsiteY3311" fmla="*/ 457721 h 838097"/>
              <a:gd name="connsiteX3312" fmla="*/ 570901 w 871816"/>
              <a:gd name="connsiteY3312" fmla="*/ 457997 h 838097"/>
              <a:gd name="connsiteX3313" fmla="*/ 571839 w 871816"/>
              <a:gd name="connsiteY3313" fmla="*/ 457721 h 838097"/>
              <a:gd name="connsiteX3314" fmla="*/ 572087 w 871816"/>
              <a:gd name="connsiteY3314" fmla="*/ 457472 h 838097"/>
              <a:gd name="connsiteX3315" fmla="*/ 572555 w 871816"/>
              <a:gd name="connsiteY3315" fmla="*/ 457196 h 838097"/>
              <a:gd name="connsiteX3316" fmla="*/ 572307 w 871816"/>
              <a:gd name="connsiteY3316" fmla="*/ 456921 h 838097"/>
              <a:gd name="connsiteX3317" fmla="*/ 572087 w 871816"/>
              <a:gd name="connsiteY3317" fmla="*/ 456397 h 838097"/>
              <a:gd name="connsiteX3318" fmla="*/ 573272 w 871816"/>
              <a:gd name="connsiteY3318" fmla="*/ 455569 h 838097"/>
              <a:gd name="connsiteX3319" fmla="*/ 573520 w 871816"/>
              <a:gd name="connsiteY3319" fmla="*/ 455045 h 838097"/>
              <a:gd name="connsiteX3320" fmla="*/ 573740 w 871816"/>
              <a:gd name="connsiteY3320" fmla="*/ 453970 h 838097"/>
              <a:gd name="connsiteX3321" fmla="*/ 574237 w 871816"/>
              <a:gd name="connsiteY3321" fmla="*/ 452893 h 838097"/>
              <a:gd name="connsiteX3322" fmla="*/ 575891 w 871816"/>
              <a:gd name="connsiteY3322" fmla="*/ 451542 h 838097"/>
              <a:gd name="connsiteX3323" fmla="*/ 575891 w 871816"/>
              <a:gd name="connsiteY3323" fmla="*/ 449915 h 838097"/>
              <a:gd name="connsiteX3324" fmla="*/ 576138 w 871816"/>
              <a:gd name="connsiteY3324" fmla="*/ 449666 h 838097"/>
              <a:gd name="connsiteX3325" fmla="*/ 577076 w 871816"/>
              <a:gd name="connsiteY3325" fmla="*/ 449114 h 838097"/>
              <a:gd name="connsiteX3326" fmla="*/ 577792 w 871816"/>
              <a:gd name="connsiteY3326" fmla="*/ 448591 h 838097"/>
              <a:gd name="connsiteX3327" fmla="*/ 578758 w 871816"/>
              <a:gd name="connsiteY3327" fmla="*/ 448315 h 838097"/>
              <a:gd name="connsiteX3328" fmla="*/ 579226 w 871816"/>
              <a:gd name="connsiteY3328" fmla="*/ 448315 h 838097"/>
              <a:gd name="connsiteX3329" fmla="*/ 579474 w 871816"/>
              <a:gd name="connsiteY3329" fmla="*/ 448039 h 838097"/>
              <a:gd name="connsiteX3330" fmla="*/ 579943 w 871816"/>
              <a:gd name="connsiteY3330" fmla="*/ 447763 h 838097"/>
              <a:gd name="connsiteX3331" fmla="*/ 579943 w 871816"/>
              <a:gd name="connsiteY3331" fmla="*/ 447514 h 838097"/>
              <a:gd name="connsiteX3332" fmla="*/ 579943 w 871816"/>
              <a:gd name="connsiteY3332" fmla="*/ 446963 h 838097"/>
              <a:gd name="connsiteX3333" fmla="*/ 580439 w 871816"/>
              <a:gd name="connsiteY3333" fmla="*/ 446688 h 838097"/>
              <a:gd name="connsiteX3334" fmla="*/ 580659 w 871816"/>
              <a:gd name="connsiteY3334" fmla="*/ 446439 h 838097"/>
              <a:gd name="connsiteX3335" fmla="*/ 581376 w 871816"/>
              <a:gd name="connsiteY3335" fmla="*/ 445611 h 838097"/>
              <a:gd name="connsiteX3336" fmla="*/ 581376 w 871816"/>
              <a:gd name="connsiteY3336" fmla="*/ 444812 h 838097"/>
              <a:gd name="connsiteX3337" fmla="*/ 581376 w 871816"/>
              <a:gd name="connsiteY3337" fmla="*/ 444536 h 838097"/>
              <a:gd name="connsiteX3338" fmla="*/ 581624 w 871816"/>
              <a:gd name="connsiteY3338" fmla="*/ 443736 h 838097"/>
              <a:gd name="connsiteX3339" fmla="*/ 581624 w 871816"/>
              <a:gd name="connsiteY3339" fmla="*/ 442660 h 838097"/>
              <a:gd name="connsiteX3340" fmla="*/ 582093 w 871816"/>
              <a:gd name="connsiteY3340" fmla="*/ 442660 h 838097"/>
              <a:gd name="connsiteX3341" fmla="*/ 582561 w 871816"/>
              <a:gd name="connsiteY3341" fmla="*/ 441860 h 838097"/>
              <a:gd name="connsiteX3342" fmla="*/ 584491 w 871816"/>
              <a:gd name="connsiteY3342" fmla="*/ 438357 h 838097"/>
              <a:gd name="connsiteX3343" fmla="*/ 585675 w 871816"/>
              <a:gd name="connsiteY3343" fmla="*/ 436730 h 838097"/>
              <a:gd name="connsiteX3344" fmla="*/ 586145 w 871816"/>
              <a:gd name="connsiteY3344" fmla="*/ 436178 h 838097"/>
              <a:gd name="connsiteX3345" fmla="*/ 586861 w 871816"/>
              <a:gd name="connsiteY3345" fmla="*/ 435102 h 838097"/>
              <a:gd name="connsiteX3346" fmla="*/ 586861 w 871816"/>
              <a:gd name="connsiteY3346" fmla="*/ 434578 h 838097"/>
              <a:gd name="connsiteX3347" fmla="*/ 586861 w 871816"/>
              <a:gd name="connsiteY3347" fmla="*/ 434302 h 838097"/>
              <a:gd name="connsiteX3348" fmla="*/ 587109 w 871816"/>
              <a:gd name="connsiteY3348" fmla="*/ 434027 h 838097"/>
              <a:gd name="connsiteX3349" fmla="*/ 589480 w 871816"/>
              <a:gd name="connsiteY3349" fmla="*/ 432151 h 838097"/>
              <a:gd name="connsiteX3350" fmla="*/ 589727 w 871816"/>
              <a:gd name="connsiteY3350" fmla="*/ 432151 h 838097"/>
              <a:gd name="connsiteX3351" fmla="*/ 590693 w 871816"/>
              <a:gd name="connsiteY3351" fmla="*/ 432151 h 838097"/>
              <a:gd name="connsiteX3352" fmla="*/ 590913 w 871816"/>
              <a:gd name="connsiteY3352" fmla="*/ 432151 h 838097"/>
              <a:gd name="connsiteX3353" fmla="*/ 591161 w 871816"/>
              <a:gd name="connsiteY3353" fmla="*/ 431875 h 838097"/>
              <a:gd name="connsiteX3354" fmla="*/ 591410 w 871816"/>
              <a:gd name="connsiteY3354" fmla="*/ 431875 h 838097"/>
              <a:gd name="connsiteX3355" fmla="*/ 591630 w 871816"/>
              <a:gd name="connsiteY3355" fmla="*/ 431599 h 838097"/>
              <a:gd name="connsiteX3356" fmla="*/ 591410 w 871816"/>
              <a:gd name="connsiteY3356" fmla="*/ 431351 h 838097"/>
              <a:gd name="connsiteX3357" fmla="*/ 591630 w 871816"/>
              <a:gd name="connsiteY3357" fmla="*/ 430799 h 838097"/>
              <a:gd name="connsiteX3358" fmla="*/ 591410 w 871816"/>
              <a:gd name="connsiteY3358" fmla="*/ 430248 h 838097"/>
              <a:gd name="connsiteX3359" fmla="*/ 590913 w 871816"/>
              <a:gd name="connsiteY3359" fmla="*/ 429171 h 838097"/>
              <a:gd name="connsiteX3360" fmla="*/ 591410 w 871816"/>
              <a:gd name="connsiteY3360" fmla="*/ 428648 h 838097"/>
              <a:gd name="connsiteX3361" fmla="*/ 591878 w 871816"/>
              <a:gd name="connsiteY3361" fmla="*/ 428648 h 838097"/>
              <a:gd name="connsiteX3362" fmla="*/ 593063 w 871816"/>
              <a:gd name="connsiteY3362" fmla="*/ 428096 h 838097"/>
              <a:gd name="connsiteX3363" fmla="*/ 593779 w 871816"/>
              <a:gd name="connsiteY3363" fmla="*/ 427820 h 838097"/>
              <a:gd name="connsiteX3364" fmla="*/ 594248 w 871816"/>
              <a:gd name="connsiteY3364" fmla="*/ 427572 h 838097"/>
              <a:gd name="connsiteX3365" fmla="*/ 594965 w 871816"/>
              <a:gd name="connsiteY3365" fmla="*/ 427297 h 838097"/>
              <a:gd name="connsiteX3366" fmla="*/ 595213 w 871816"/>
              <a:gd name="connsiteY3366" fmla="*/ 427021 h 838097"/>
              <a:gd name="connsiteX3367" fmla="*/ 595461 w 871816"/>
              <a:gd name="connsiteY3367" fmla="*/ 427021 h 838097"/>
              <a:gd name="connsiteX3368" fmla="*/ 595682 w 871816"/>
              <a:gd name="connsiteY3368" fmla="*/ 426745 h 838097"/>
              <a:gd name="connsiteX3369" fmla="*/ 595929 w 871816"/>
              <a:gd name="connsiteY3369" fmla="*/ 426745 h 838097"/>
              <a:gd name="connsiteX3370" fmla="*/ 596399 w 871816"/>
              <a:gd name="connsiteY3370" fmla="*/ 426496 h 838097"/>
              <a:gd name="connsiteX3371" fmla="*/ 596646 w 871816"/>
              <a:gd name="connsiteY3371" fmla="*/ 425944 h 838097"/>
              <a:gd name="connsiteX3372" fmla="*/ 596894 w 871816"/>
              <a:gd name="connsiteY3372" fmla="*/ 425393 h 838097"/>
              <a:gd name="connsiteX3373" fmla="*/ 597114 w 871816"/>
              <a:gd name="connsiteY3373" fmla="*/ 425145 h 838097"/>
              <a:gd name="connsiteX3374" fmla="*/ 596894 w 871816"/>
              <a:gd name="connsiteY3374" fmla="*/ 425145 h 838097"/>
              <a:gd name="connsiteX3375" fmla="*/ 596646 w 871816"/>
              <a:gd name="connsiteY3375" fmla="*/ 425145 h 838097"/>
              <a:gd name="connsiteX3376" fmla="*/ 596178 w 871816"/>
              <a:gd name="connsiteY3376" fmla="*/ 424869 h 838097"/>
              <a:gd name="connsiteX3377" fmla="*/ 596646 w 871816"/>
              <a:gd name="connsiteY3377" fmla="*/ 424317 h 838097"/>
              <a:gd name="connsiteX3378" fmla="*/ 598080 w 871816"/>
              <a:gd name="connsiteY3378" fmla="*/ 422717 h 838097"/>
              <a:gd name="connsiteX3379" fmla="*/ 598080 w 871816"/>
              <a:gd name="connsiteY3379" fmla="*/ 422441 h 838097"/>
              <a:gd name="connsiteX3380" fmla="*/ 598300 w 871816"/>
              <a:gd name="connsiteY3380" fmla="*/ 422717 h 838097"/>
              <a:gd name="connsiteX3381" fmla="*/ 598548 w 871816"/>
              <a:gd name="connsiteY3381" fmla="*/ 422717 h 838097"/>
              <a:gd name="connsiteX3382" fmla="*/ 598548 w 871816"/>
              <a:gd name="connsiteY3382" fmla="*/ 422441 h 838097"/>
              <a:gd name="connsiteX3383" fmla="*/ 598300 w 871816"/>
              <a:gd name="connsiteY3383" fmla="*/ 422166 h 838097"/>
              <a:gd name="connsiteX3384" fmla="*/ 598300 w 871816"/>
              <a:gd name="connsiteY3384" fmla="*/ 421890 h 838097"/>
              <a:gd name="connsiteX3385" fmla="*/ 598796 w 871816"/>
              <a:gd name="connsiteY3385" fmla="*/ 422441 h 838097"/>
              <a:gd name="connsiteX3386" fmla="*/ 598796 w 871816"/>
              <a:gd name="connsiteY3386" fmla="*/ 421642 h 838097"/>
              <a:gd name="connsiteX3387" fmla="*/ 598548 w 871816"/>
              <a:gd name="connsiteY3387" fmla="*/ 421642 h 838097"/>
              <a:gd name="connsiteX3388" fmla="*/ 598300 w 871816"/>
              <a:gd name="connsiteY3388" fmla="*/ 421090 h 838097"/>
              <a:gd name="connsiteX3389" fmla="*/ 599017 w 871816"/>
              <a:gd name="connsiteY3389" fmla="*/ 420290 h 838097"/>
              <a:gd name="connsiteX3390" fmla="*/ 599981 w 871816"/>
              <a:gd name="connsiteY3390" fmla="*/ 420014 h 838097"/>
              <a:gd name="connsiteX3391" fmla="*/ 600449 w 871816"/>
              <a:gd name="connsiteY3391" fmla="*/ 419215 h 838097"/>
              <a:gd name="connsiteX3392" fmla="*/ 600698 w 871816"/>
              <a:gd name="connsiteY3392" fmla="*/ 418111 h 838097"/>
              <a:gd name="connsiteX3393" fmla="*/ 600946 w 871816"/>
              <a:gd name="connsiteY3393" fmla="*/ 417586 h 838097"/>
              <a:gd name="connsiteX3394" fmla="*/ 601166 w 871816"/>
              <a:gd name="connsiteY3394" fmla="*/ 417035 h 838097"/>
              <a:gd name="connsiteX3395" fmla="*/ 601166 w 871816"/>
              <a:gd name="connsiteY3395" fmla="*/ 416759 h 838097"/>
              <a:gd name="connsiteX3396" fmla="*/ 600946 w 871816"/>
              <a:gd name="connsiteY3396" fmla="*/ 416235 h 838097"/>
              <a:gd name="connsiteX3397" fmla="*/ 601166 w 871816"/>
              <a:gd name="connsiteY3397" fmla="*/ 416235 h 838097"/>
              <a:gd name="connsiteX3398" fmla="*/ 601166 w 871816"/>
              <a:gd name="connsiteY3398" fmla="*/ 415959 h 838097"/>
              <a:gd name="connsiteX3399" fmla="*/ 601166 w 871816"/>
              <a:gd name="connsiteY3399" fmla="*/ 415684 h 838097"/>
              <a:gd name="connsiteX3400" fmla="*/ 600946 w 871816"/>
              <a:gd name="connsiteY3400" fmla="*/ 415684 h 838097"/>
              <a:gd name="connsiteX3401" fmla="*/ 600698 w 871816"/>
              <a:gd name="connsiteY3401" fmla="*/ 415959 h 838097"/>
              <a:gd name="connsiteX3402" fmla="*/ 600698 w 871816"/>
              <a:gd name="connsiteY3402" fmla="*/ 415160 h 838097"/>
              <a:gd name="connsiteX3403" fmla="*/ 600449 w 871816"/>
              <a:gd name="connsiteY3403" fmla="*/ 414884 h 838097"/>
              <a:gd name="connsiteX3404" fmla="*/ 599981 w 871816"/>
              <a:gd name="connsiteY3404" fmla="*/ 414884 h 838097"/>
              <a:gd name="connsiteX3405" fmla="*/ 599734 w 871816"/>
              <a:gd name="connsiteY3405" fmla="*/ 414332 h 838097"/>
              <a:gd name="connsiteX3406" fmla="*/ 600230 w 871816"/>
              <a:gd name="connsiteY3406" fmla="*/ 413808 h 838097"/>
              <a:gd name="connsiteX3407" fmla="*/ 599981 w 871816"/>
              <a:gd name="connsiteY3407" fmla="*/ 412181 h 838097"/>
              <a:gd name="connsiteX3408" fmla="*/ 600230 w 871816"/>
              <a:gd name="connsiteY3408" fmla="*/ 411905 h 838097"/>
              <a:gd name="connsiteX3409" fmla="*/ 599981 w 871816"/>
              <a:gd name="connsiteY3409" fmla="*/ 411104 h 838097"/>
              <a:gd name="connsiteX3410" fmla="*/ 598548 w 871816"/>
              <a:gd name="connsiteY3410" fmla="*/ 408678 h 838097"/>
              <a:gd name="connsiteX3411" fmla="*/ 596894 w 871816"/>
              <a:gd name="connsiteY3411" fmla="*/ 408953 h 838097"/>
              <a:gd name="connsiteX3412" fmla="*/ 596399 w 871816"/>
              <a:gd name="connsiteY3412" fmla="*/ 409201 h 838097"/>
              <a:gd name="connsiteX3413" fmla="*/ 596399 w 871816"/>
              <a:gd name="connsiteY3413" fmla="*/ 408678 h 838097"/>
              <a:gd name="connsiteX3414" fmla="*/ 596178 w 871816"/>
              <a:gd name="connsiteY3414" fmla="*/ 408402 h 838097"/>
              <a:gd name="connsiteX3415" fmla="*/ 596178 w 871816"/>
              <a:gd name="connsiteY3415" fmla="*/ 408126 h 838097"/>
              <a:gd name="connsiteX3416" fmla="*/ 595213 w 871816"/>
              <a:gd name="connsiteY3416" fmla="*/ 406774 h 838097"/>
              <a:gd name="connsiteX3417" fmla="*/ 595213 w 871816"/>
              <a:gd name="connsiteY3417" fmla="*/ 407601 h 838097"/>
              <a:gd name="connsiteX3418" fmla="*/ 594745 w 871816"/>
              <a:gd name="connsiteY3418" fmla="*/ 407877 h 838097"/>
              <a:gd name="connsiteX3419" fmla="*/ 594496 w 871816"/>
              <a:gd name="connsiteY3419" fmla="*/ 407877 h 838097"/>
              <a:gd name="connsiteX3420" fmla="*/ 594248 w 871816"/>
              <a:gd name="connsiteY3420" fmla="*/ 407601 h 838097"/>
              <a:gd name="connsiteX3421" fmla="*/ 594028 w 871816"/>
              <a:gd name="connsiteY3421" fmla="*/ 407601 h 838097"/>
              <a:gd name="connsiteX3422" fmla="*/ 593311 w 871816"/>
              <a:gd name="connsiteY3422" fmla="*/ 407601 h 838097"/>
              <a:gd name="connsiteX3423" fmla="*/ 593063 w 871816"/>
              <a:gd name="connsiteY3423" fmla="*/ 406250 h 838097"/>
              <a:gd name="connsiteX3424" fmla="*/ 593063 w 871816"/>
              <a:gd name="connsiteY3424" fmla="*/ 405974 h 838097"/>
              <a:gd name="connsiteX3425" fmla="*/ 593311 w 871816"/>
              <a:gd name="connsiteY3425" fmla="*/ 403823 h 838097"/>
              <a:gd name="connsiteX3426" fmla="*/ 593063 w 871816"/>
              <a:gd name="connsiteY3426" fmla="*/ 403823 h 838097"/>
              <a:gd name="connsiteX3427" fmla="*/ 592594 w 871816"/>
              <a:gd name="connsiteY3427" fmla="*/ 404070 h 838097"/>
              <a:gd name="connsiteX3428" fmla="*/ 592594 w 871816"/>
              <a:gd name="connsiteY3428" fmla="*/ 404622 h 838097"/>
              <a:gd name="connsiteX3429" fmla="*/ 591878 w 871816"/>
              <a:gd name="connsiteY3429" fmla="*/ 404622 h 838097"/>
              <a:gd name="connsiteX3430" fmla="*/ 591630 w 871816"/>
              <a:gd name="connsiteY3430" fmla="*/ 404898 h 838097"/>
              <a:gd name="connsiteX3431" fmla="*/ 591410 w 871816"/>
              <a:gd name="connsiteY3431" fmla="*/ 405174 h 838097"/>
              <a:gd name="connsiteX3432" fmla="*/ 590913 w 871816"/>
              <a:gd name="connsiteY3432" fmla="*/ 405423 h 838097"/>
              <a:gd name="connsiteX3433" fmla="*/ 590444 w 871816"/>
              <a:gd name="connsiteY3433" fmla="*/ 405974 h 838097"/>
              <a:gd name="connsiteX3434" fmla="*/ 590197 w 871816"/>
              <a:gd name="connsiteY3434" fmla="*/ 405974 h 838097"/>
              <a:gd name="connsiteX3435" fmla="*/ 589976 w 871816"/>
              <a:gd name="connsiteY3435" fmla="*/ 406250 h 838097"/>
              <a:gd name="connsiteX3436" fmla="*/ 589976 w 871816"/>
              <a:gd name="connsiteY3436" fmla="*/ 406526 h 838097"/>
              <a:gd name="connsiteX3437" fmla="*/ 589976 w 871816"/>
              <a:gd name="connsiteY3437" fmla="*/ 406774 h 838097"/>
              <a:gd name="connsiteX3438" fmla="*/ 589976 w 871816"/>
              <a:gd name="connsiteY3438" fmla="*/ 407050 h 838097"/>
              <a:gd name="connsiteX3439" fmla="*/ 589976 w 871816"/>
              <a:gd name="connsiteY3439" fmla="*/ 407601 h 838097"/>
              <a:gd name="connsiteX3440" fmla="*/ 590197 w 871816"/>
              <a:gd name="connsiteY3440" fmla="*/ 408678 h 838097"/>
              <a:gd name="connsiteX3441" fmla="*/ 590197 w 871816"/>
              <a:gd name="connsiteY3441" fmla="*/ 409477 h 838097"/>
              <a:gd name="connsiteX3442" fmla="*/ 590444 w 871816"/>
              <a:gd name="connsiteY3442" fmla="*/ 409477 h 838097"/>
              <a:gd name="connsiteX3443" fmla="*/ 590693 w 871816"/>
              <a:gd name="connsiteY3443" fmla="*/ 409753 h 838097"/>
              <a:gd name="connsiteX3444" fmla="*/ 590913 w 871816"/>
              <a:gd name="connsiteY3444" fmla="*/ 410305 h 838097"/>
              <a:gd name="connsiteX3445" fmla="*/ 591161 w 871816"/>
              <a:gd name="connsiteY3445" fmla="*/ 410553 h 838097"/>
              <a:gd name="connsiteX3446" fmla="*/ 590913 w 871816"/>
              <a:gd name="connsiteY3446" fmla="*/ 411380 h 838097"/>
              <a:gd name="connsiteX3447" fmla="*/ 590913 w 871816"/>
              <a:gd name="connsiteY3447" fmla="*/ 411656 h 838097"/>
              <a:gd name="connsiteX3448" fmla="*/ 590197 w 871816"/>
              <a:gd name="connsiteY3448" fmla="*/ 412456 h 838097"/>
              <a:gd name="connsiteX3449" fmla="*/ 590197 w 871816"/>
              <a:gd name="connsiteY3449" fmla="*/ 413256 h 838097"/>
              <a:gd name="connsiteX3450" fmla="*/ 590197 w 871816"/>
              <a:gd name="connsiteY3450" fmla="*/ 413532 h 838097"/>
              <a:gd name="connsiteX3451" fmla="*/ 591161 w 871816"/>
              <a:gd name="connsiteY3451" fmla="*/ 414884 h 838097"/>
              <a:gd name="connsiteX3452" fmla="*/ 592125 w 871816"/>
              <a:gd name="connsiteY3452" fmla="*/ 415684 h 838097"/>
              <a:gd name="connsiteX3453" fmla="*/ 592346 w 871816"/>
              <a:gd name="connsiteY3453" fmla="*/ 416235 h 838097"/>
              <a:gd name="connsiteX3454" fmla="*/ 592125 w 871816"/>
              <a:gd name="connsiteY3454" fmla="*/ 418938 h 838097"/>
              <a:gd name="connsiteX3455" fmla="*/ 591630 w 871816"/>
              <a:gd name="connsiteY3455" fmla="*/ 418938 h 838097"/>
              <a:gd name="connsiteX3456" fmla="*/ 589976 w 871816"/>
              <a:gd name="connsiteY3456" fmla="*/ 418938 h 838097"/>
              <a:gd name="connsiteX3457" fmla="*/ 587578 w 871816"/>
              <a:gd name="connsiteY3457" fmla="*/ 418111 h 838097"/>
              <a:gd name="connsiteX3458" fmla="*/ 585675 w 871816"/>
              <a:gd name="connsiteY3458" fmla="*/ 417035 h 838097"/>
              <a:gd name="connsiteX3459" fmla="*/ 584959 w 871816"/>
              <a:gd name="connsiteY3459" fmla="*/ 417586 h 838097"/>
              <a:gd name="connsiteX3460" fmla="*/ 584491 w 871816"/>
              <a:gd name="connsiteY3460" fmla="*/ 417035 h 838097"/>
              <a:gd name="connsiteX3461" fmla="*/ 584711 w 871816"/>
              <a:gd name="connsiteY3461" fmla="*/ 416759 h 838097"/>
              <a:gd name="connsiteX3462" fmla="*/ 584711 w 871816"/>
              <a:gd name="connsiteY3462" fmla="*/ 416511 h 838097"/>
              <a:gd name="connsiteX3463" fmla="*/ 583774 w 871816"/>
              <a:gd name="connsiteY3463" fmla="*/ 415959 h 838097"/>
              <a:gd name="connsiteX3464" fmla="*/ 583057 w 871816"/>
              <a:gd name="connsiteY3464" fmla="*/ 415684 h 838097"/>
              <a:gd name="connsiteX3465" fmla="*/ 582561 w 871816"/>
              <a:gd name="connsiteY3465" fmla="*/ 415684 h 838097"/>
              <a:gd name="connsiteX3466" fmla="*/ 582561 w 871816"/>
              <a:gd name="connsiteY3466" fmla="*/ 415160 h 838097"/>
              <a:gd name="connsiteX3467" fmla="*/ 582809 w 871816"/>
              <a:gd name="connsiteY3467" fmla="*/ 414332 h 838097"/>
              <a:gd name="connsiteX3468" fmla="*/ 582809 w 871816"/>
              <a:gd name="connsiteY3468" fmla="*/ 413532 h 838097"/>
              <a:gd name="connsiteX3469" fmla="*/ 584491 w 871816"/>
              <a:gd name="connsiteY3469" fmla="*/ 413256 h 838097"/>
              <a:gd name="connsiteX3470" fmla="*/ 584711 w 871816"/>
              <a:gd name="connsiteY3470" fmla="*/ 413008 h 838097"/>
              <a:gd name="connsiteX3471" fmla="*/ 584959 w 871816"/>
              <a:gd name="connsiteY3471" fmla="*/ 412456 h 838097"/>
              <a:gd name="connsiteX3472" fmla="*/ 585428 w 871816"/>
              <a:gd name="connsiteY3472" fmla="*/ 411656 h 838097"/>
              <a:gd name="connsiteX3473" fmla="*/ 584959 w 871816"/>
              <a:gd name="connsiteY3473" fmla="*/ 411380 h 838097"/>
              <a:gd name="connsiteX3474" fmla="*/ 585208 w 871816"/>
              <a:gd name="connsiteY3474" fmla="*/ 410828 h 838097"/>
              <a:gd name="connsiteX3475" fmla="*/ 583994 w 871816"/>
              <a:gd name="connsiteY3475" fmla="*/ 410828 h 838097"/>
              <a:gd name="connsiteX3476" fmla="*/ 583994 w 871816"/>
              <a:gd name="connsiteY3476" fmla="*/ 410553 h 838097"/>
              <a:gd name="connsiteX3477" fmla="*/ 583994 w 871816"/>
              <a:gd name="connsiteY3477" fmla="*/ 410029 h 838097"/>
              <a:gd name="connsiteX3478" fmla="*/ 583994 w 871816"/>
              <a:gd name="connsiteY3478" fmla="*/ 409477 h 838097"/>
              <a:gd name="connsiteX3479" fmla="*/ 584711 w 871816"/>
              <a:gd name="connsiteY3479" fmla="*/ 409477 h 838097"/>
              <a:gd name="connsiteX3480" fmla="*/ 584711 w 871816"/>
              <a:gd name="connsiteY3480" fmla="*/ 409201 h 838097"/>
              <a:gd name="connsiteX3481" fmla="*/ 584711 w 871816"/>
              <a:gd name="connsiteY3481" fmla="*/ 408953 h 838097"/>
              <a:gd name="connsiteX3482" fmla="*/ 584711 w 871816"/>
              <a:gd name="connsiteY3482" fmla="*/ 408402 h 838097"/>
              <a:gd name="connsiteX3483" fmla="*/ 585208 w 871816"/>
              <a:gd name="connsiteY3483" fmla="*/ 408402 h 838097"/>
              <a:gd name="connsiteX3484" fmla="*/ 585208 w 871816"/>
              <a:gd name="connsiteY3484" fmla="*/ 408126 h 838097"/>
              <a:gd name="connsiteX3485" fmla="*/ 585208 w 871816"/>
              <a:gd name="connsiteY3485" fmla="*/ 407601 h 838097"/>
              <a:gd name="connsiteX3486" fmla="*/ 585208 w 871816"/>
              <a:gd name="connsiteY3486" fmla="*/ 407050 h 838097"/>
              <a:gd name="connsiteX3487" fmla="*/ 584959 w 871816"/>
              <a:gd name="connsiteY3487" fmla="*/ 407050 h 838097"/>
              <a:gd name="connsiteX3488" fmla="*/ 584959 w 871816"/>
              <a:gd name="connsiteY3488" fmla="*/ 406774 h 838097"/>
              <a:gd name="connsiteX3489" fmla="*/ 584711 w 871816"/>
              <a:gd name="connsiteY3489" fmla="*/ 406526 h 838097"/>
              <a:gd name="connsiteX3490" fmla="*/ 584711 w 871816"/>
              <a:gd name="connsiteY3490" fmla="*/ 406250 h 838097"/>
              <a:gd name="connsiteX3491" fmla="*/ 584711 w 871816"/>
              <a:gd name="connsiteY3491" fmla="*/ 405974 h 838097"/>
              <a:gd name="connsiteX3492" fmla="*/ 584959 w 871816"/>
              <a:gd name="connsiteY3492" fmla="*/ 405698 h 838097"/>
              <a:gd name="connsiteX3493" fmla="*/ 584959 w 871816"/>
              <a:gd name="connsiteY3493" fmla="*/ 405423 h 838097"/>
              <a:gd name="connsiteX3494" fmla="*/ 584959 w 871816"/>
              <a:gd name="connsiteY3494" fmla="*/ 405174 h 838097"/>
              <a:gd name="connsiteX3495" fmla="*/ 584959 w 871816"/>
              <a:gd name="connsiteY3495" fmla="*/ 404622 h 838097"/>
              <a:gd name="connsiteX3496" fmla="*/ 584959 w 871816"/>
              <a:gd name="connsiteY3496" fmla="*/ 404346 h 838097"/>
              <a:gd name="connsiteX3497" fmla="*/ 584711 w 871816"/>
              <a:gd name="connsiteY3497" fmla="*/ 403823 h 838097"/>
              <a:gd name="connsiteX3498" fmla="*/ 584242 w 871816"/>
              <a:gd name="connsiteY3498" fmla="*/ 402995 h 838097"/>
              <a:gd name="connsiteX3499" fmla="*/ 583994 w 871816"/>
              <a:gd name="connsiteY3499" fmla="*/ 402471 h 838097"/>
              <a:gd name="connsiteX3500" fmla="*/ 583526 w 871816"/>
              <a:gd name="connsiteY3500" fmla="*/ 402471 h 838097"/>
              <a:gd name="connsiteX3501" fmla="*/ 583278 w 871816"/>
              <a:gd name="connsiteY3501" fmla="*/ 401920 h 838097"/>
              <a:gd name="connsiteX3502" fmla="*/ 583526 w 871816"/>
              <a:gd name="connsiteY3502" fmla="*/ 401395 h 838097"/>
              <a:gd name="connsiteX3503" fmla="*/ 583278 w 871816"/>
              <a:gd name="connsiteY3503" fmla="*/ 400843 h 838097"/>
              <a:gd name="connsiteX3504" fmla="*/ 582561 w 871816"/>
              <a:gd name="connsiteY3504" fmla="*/ 400044 h 838097"/>
              <a:gd name="connsiteX3505" fmla="*/ 581376 w 871816"/>
              <a:gd name="connsiteY3505" fmla="*/ 400044 h 838097"/>
              <a:gd name="connsiteX3506" fmla="*/ 580907 w 871816"/>
              <a:gd name="connsiteY3506" fmla="*/ 400843 h 838097"/>
              <a:gd name="connsiteX3507" fmla="*/ 580439 w 871816"/>
              <a:gd name="connsiteY3507" fmla="*/ 400568 h 838097"/>
              <a:gd name="connsiteX3508" fmla="*/ 580659 w 871816"/>
              <a:gd name="connsiteY3508" fmla="*/ 399768 h 838097"/>
              <a:gd name="connsiteX3509" fmla="*/ 580659 w 871816"/>
              <a:gd name="connsiteY3509" fmla="*/ 399492 h 838097"/>
              <a:gd name="connsiteX3510" fmla="*/ 580439 w 871816"/>
              <a:gd name="connsiteY3510" fmla="*/ 399216 h 838097"/>
              <a:gd name="connsiteX3511" fmla="*/ 579474 w 871816"/>
              <a:gd name="connsiteY3511" fmla="*/ 398692 h 838097"/>
              <a:gd name="connsiteX3512" fmla="*/ 579226 w 871816"/>
              <a:gd name="connsiteY3512" fmla="*/ 398692 h 838097"/>
              <a:gd name="connsiteX3513" fmla="*/ 579226 w 871816"/>
              <a:gd name="connsiteY3513" fmla="*/ 398416 h 838097"/>
              <a:gd name="connsiteX3514" fmla="*/ 578041 w 871816"/>
              <a:gd name="connsiteY3514" fmla="*/ 398416 h 838097"/>
              <a:gd name="connsiteX3515" fmla="*/ 577324 w 871816"/>
              <a:gd name="connsiteY3515" fmla="*/ 398416 h 838097"/>
              <a:gd name="connsiteX3516" fmla="*/ 576607 w 871816"/>
              <a:gd name="connsiteY3516" fmla="*/ 397864 h 838097"/>
              <a:gd name="connsiteX3517" fmla="*/ 575891 w 871816"/>
              <a:gd name="connsiteY3517" fmla="*/ 397065 h 838097"/>
              <a:gd name="connsiteX3518" fmla="*/ 574953 w 871816"/>
              <a:gd name="connsiteY3518" fmla="*/ 396513 h 838097"/>
              <a:gd name="connsiteX3519" fmla="*/ 574706 w 871816"/>
              <a:gd name="connsiteY3519" fmla="*/ 396513 h 838097"/>
              <a:gd name="connsiteX3520" fmla="*/ 574706 w 871816"/>
              <a:gd name="connsiteY3520" fmla="*/ 396237 h 838097"/>
              <a:gd name="connsiteX3521" fmla="*/ 574237 w 871816"/>
              <a:gd name="connsiteY3521" fmla="*/ 395713 h 838097"/>
              <a:gd name="connsiteX3522" fmla="*/ 573740 w 871816"/>
              <a:gd name="connsiteY3522" fmla="*/ 395438 h 838097"/>
              <a:gd name="connsiteX3523" fmla="*/ 572803 w 871816"/>
              <a:gd name="connsiteY3523" fmla="*/ 394886 h 838097"/>
              <a:gd name="connsiteX3524" fmla="*/ 572803 w 871816"/>
              <a:gd name="connsiteY3524" fmla="*/ 394637 h 838097"/>
              <a:gd name="connsiteX3525" fmla="*/ 572803 w 871816"/>
              <a:gd name="connsiteY3525" fmla="*/ 394361 h 838097"/>
              <a:gd name="connsiteX3526" fmla="*/ 572803 w 871816"/>
              <a:gd name="connsiteY3526" fmla="*/ 394085 h 838097"/>
              <a:gd name="connsiteX3527" fmla="*/ 572803 w 871816"/>
              <a:gd name="connsiteY3527" fmla="*/ 393809 h 838097"/>
              <a:gd name="connsiteX3528" fmla="*/ 572555 w 871816"/>
              <a:gd name="connsiteY3528" fmla="*/ 393534 h 838097"/>
              <a:gd name="connsiteX3529" fmla="*/ 572087 w 871816"/>
              <a:gd name="connsiteY3529" fmla="*/ 393534 h 838097"/>
              <a:gd name="connsiteX3530" fmla="*/ 571839 w 871816"/>
              <a:gd name="connsiteY3530" fmla="*/ 393534 h 838097"/>
              <a:gd name="connsiteX3531" fmla="*/ 571618 w 871816"/>
              <a:gd name="connsiteY3531" fmla="*/ 393534 h 838097"/>
              <a:gd name="connsiteX3532" fmla="*/ 571122 w 871816"/>
              <a:gd name="connsiteY3532" fmla="*/ 393534 h 838097"/>
              <a:gd name="connsiteX3533" fmla="*/ 570901 w 871816"/>
              <a:gd name="connsiteY3533" fmla="*/ 394085 h 838097"/>
              <a:gd name="connsiteX3534" fmla="*/ 570901 w 871816"/>
              <a:gd name="connsiteY3534" fmla="*/ 394361 h 838097"/>
              <a:gd name="connsiteX3535" fmla="*/ 571122 w 871816"/>
              <a:gd name="connsiteY3535" fmla="*/ 394637 h 838097"/>
              <a:gd name="connsiteX3536" fmla="*/ 570901 w 871816"/>
              <a:gd name="connsiteY3536" fmla="*/ 395438 h 838097"/>
              <a:gd name="connsiteX3537" fmla="*/ 570654 w 871816"/>
              <a:gd name="connsiteY3537" fmla="*/ 395989 h 838097"/>
              <a:gd name="connsiteX3538" fmla="*/ 570185 w 871816"/>
              <a:gd name="connsiteY3538" fmla="*/ 395989 h 838097"/>
              <a:gd name="connsiteX3539" fmla="*/ 569937 w 871816"/>
              <a:gd name="connsiteY3539" fmla="*/ 395713 h 838097"/>
              <a:gd name="connsiteX3540" fmla="*/ 569937 w 871816"/>
              <a:gd name="connsiteY3540" fmla="*/ 395162 h 838097"/>
              <a:gd name="connsiteX3541" fmla="*/ 569937 w 871816"/>
              <a:gd name="connsiteY3541" fmla="*/ 394637 h 838097"/>
              <a:gd name="connsiteX3542" fmla="*/ 569689 w 871816"/>
              <a:gd name="connsiteY3542" fmla="*/ 394085 h 838097"/>
              <a:gd name="connsiteX3543" fmla="*/ 569468 w 871816"/>
              <a:gd name="connsiteY3543" fmla="*/ 393809 h 838097"/>
              <a:gd name="connsiteX3544" fmla="*/ 569937 w 871816"/>
              <a:gd name="connsiteY3544" fmla="*/ 393286 h 838097"/>
              <a:gd name="connsiteX3545" fmla="*/ 569937 w 871816"/>
              <a:gd name="connsiteY3545" fmla="*/ 392458 h 838097"/>
              <a:gd name="connsiteX3546" fmla="*/ 569937 w 871816"/>
              <a:gd name="connsiteY3546" fmla="*/ 392182 h 838097"/>
              <a:gd name="connsiteX3547" fmla="*/ 569468 w 871816"/>
              <a:gd name="connsiteY3547" fmla="*/ 391934 h 838097"/>
              <a:gd name="connsiteX3548" fmla="*/ 568504 w 871816"/>
              <a:gd name="connsiteY3548" fmla="*/ 391658 h 838097"/>
              <a:gd name="connsiteX3549" fmla="*/ 568504 w 871816"/>
              <a:gd name="connsiteY3549" fmla="*/ 391383 h 838097"/>
              <a:gd name="connsiteX3550" fmla="*/ 568034 w 871816"/>
              <a:gd name="connsiteY3550" fmla="*/ 391658 h 838097"/>
              <a:gd name="connsiteX3551" fmla="*/ 567319 w 871816"/>
              <a:gd name="connsiteY3551" fmla="*/ 391934 h 838097"/>
              <a:gd name="connsiteX3552" fmla="*/ 567070 w 871816"/>
              <a:gd name="connsiteY3552" fmla="*/ 392182 h 838097"/>
              <a:gd name="connsiteX3553" fmla="*/ 567070 w 871816"/>
              <a:gd name="connsiteY3553" fmla="*/ 392458 h 838097"/>
              <a:gd name="connsiteX3554" fmla="*/ 567538 w 871816"/>
              <a:gd name="connsiteY3554" fmla="*/ 393010 h 838097"/>
              <a:gd name="connsiteX3555" fmla="*/ 567538 w 871816"/>
              <a:gd name="connsiteY3555" fmla="*/ 393286 h 838097"/>
              <a:gd name="connsiteX3556" fmla="*/ 567787 w 871816"/>
              <a:gd name="connsiteY3556" fmla="*/ 393534 h 838097"/>
              <a:gd name="connsiteX3557" fmla="*/ 567787 w 871816"/>
              <a:gd name="connsiteY3557" fmla="*/ 393809 h 838097"/>
              <a:gd name="connsiteX3558" fmla="*/ 567787 w 871816"/>
              <a:gd name="connsiteY3558" fmla="*/ 394085 h 838097"/>
              <a:gd name="connsiteX3559" fmla="*/ 568034 w 871816"/>
              <a:gd name="connsiteY3559" fmla="*/ 394085 h 838097"/>
              <a:gd name="connsiteX3560" fmla="*/ 568504 w 871816"/>
              <a:gd name="connsiteY3560" fmla="*/ 394637 h 838097"/>
              <a:gd name="connsiteX3561" fmla="*/ 568751 w 871816"/>
              <a:gd name="connsiteY3561" fmla="*/ 394886 h 838097"/>
              <a:gd name="connsiteX3562" fmla="*/ 568751 w 871816"/>
              <a:gd name="connsiteY3562" fmla="*/ 395162 h 838097"/>
              <a:gd name="connsiteX3563" fmla="*/ 567538 w 871816"/>
              <a:gd name="connsiteY3563" fmla="*/ 396789 h 838097"/>
              <a:gd name="connsiteX3564" fmla="*/ 567538 w 871816"/>
              <a:gd name="connsiteY3564" fmla="*/ 397340 h 838097"/>
              <a:gd name="connsiteX3565" fmla="*/ 567319 w 871816"/>
              <a:gd name="connsiteY3565" fmla="*/ 397340 h 838097"/>
              <a:gd name="connsiteX3566" fmla="*/ 566823 w 871816"/>
              <a:gd name="connsiteY3566" fmla="*/ 397864 h 838097"/>
              <a:gd name="connsiteX3567" fmla="*/ 566602 w 871816"/>
              <a:gd name="connsiteY3567" fmla="*/ 398416 h 838097"/>
              <a:gd name="connsiteX3568" fmla="*/ 566602 w 871816"/>
              <a:gd name="connsiteY3568" fmla="*/ 398692 h 838097"/>
              <a:gd name="connsiteX3569" fmla="*/ 567070 w 871816"/>
              <a:gd name="connsiteY3569" fmla="*/ 398940 h 838097"/>
              <a:gd name="connsiteX3570" fmla="*/ 567319 w 871816"/>
              <a:gd name="connsiteY3570" fmla="*/ 399216 h 838097"/>
              <a:gd name="connsiteX3571" fmla="*/ 566823 w 871816"/>
              <a:gd name="connsiteY3571" fmla="*/ 399492 h 838097"/>
              <a:gd name="connsiteX3572" fmla="*/ 566353 w 871816"/>
              <a:gd name="connsiteY3572" fmla="*/ 400568 h 838097"/>
              <a:gd name="connsiteX3573" fmla="*/ 565885 w 871816"/>
              <a:gd name="connsiteY3573" fmla="*/ 400843 h 838097"/>
              <a:gd name="connsiteX3574" fmla="*/ 565169 w 871816"/>
              <a:gd name="connsiteY3574" fmla="*/ 400843 h 838097"/>
              <a:gd name="connsiteX3575" fmla="*/ 564920 w 871816"/>
              <a:gd name="connsiteY3575" fmla="*/ 401119 h 838097"/>
              <a:gd name="connsiteX3576" fmla="*/ 564699 w 871816"/>
              <a:gd name="connsiteY3576" fmla="*/ 401395 h 838097"/>
              <a:gd name="connsiteX3577" fmla="*/ 563983 w 871816"/>
              <a:gd name="connsiteY3577" fmla="*/ 401119 h 838097"/>
              <a:gd name="connsiteX3578" fmla="*/ 563983 w 871816"/>
              <a:gd name="connsiteY3578" fmla="*/ 401395 h 838097"/>
              <a:gd name="connsiteX3579" fmla="*/ 563487 w 871816"/>
              <a:gd name="connsiteY3579" fmla="*/ 401644 h 838097"/>
              <a:gd name="connsiteX3580" fmla="*/ 563266 w 871816"/>
              <a:gd name="connsiteY3580" fmla="*/ 402196 h 838097"/>
              <a:gd name="connsiteX3581" fmla="*/ 563018 w 871816"/>
              <a:gd name="connsiteY3581" fmla="*/ 402471 h 838097"/>
              <a:gd name="connsiteX3582" fmla="*/ 563018 w 871816"/>
              <a:gd name="connsiteY3582" fmla="*/ 402719 h 838097"/>
              <a:gd name="connsiteX3583" fmla="*/ 563487 w 871816"/>
              <a:gd name="connsiteY3583" fmla="*/ 402719 h 838097"/>
              <a:gd name="connsiteX3584" fmla="*/ 563487 w 871816"/>
              <a:gd name="connsiteY3584" fmla="*/ 402995 h 838097"/>
              <a:gd name="connsiteX3585" fmla="*/ 563487 w 871816"/>
              <a:gd name="connsiteY3585" fmla="*/ 403547 h 838097"/>
              <a:gd name="connsiteX3586" fmla="*/ 563018 w 871816"/>
              <a:gd name="connsiteY3586" fmla="*/ 403823 h 838097"/>
              <a:gd name="connsiteX3587" fmla="*/ 563018 w 871816"/>
              <a:gd name="connsiteY3587" fmla="*/ 404070 h 838097"/>
              <a:gd name="connsiteX3588" fmla="*/ 563487 w 871816"/>
              <a:gd name="connsiteY3588" fmla="*/ 404070 h 838097"/>
              <a:gd name="connsiteX3589" fmla="*/ 564203 w 871816"/>
              <a:gd name="connsiteY3589" fmla="*/ 404622 h 838097"/>
              <a:gd name="connsiteX3590" fmla="*/ 564699 w 871816"/>
              <a:gd name="connsiteY3590" fmla="*/ 405174 h 838097"/>
              <a:gd name="connsiteX3591" fmla="*/ 565416 w 871816"/>
              <a:gd name="connsiteY3591" fmla="*/ 405698 h 838097"/>
              <a:gd name="connsiteX3592" fmla="*/ 565637 w 871816"/>
              <a:gd name="connsiteY3592" fmla="*/ 405698 h 838097"/>
              <a:gd name="connsiteX3593" fmla="*/ 566133 w 871816"/>
              <a:gd name="connsiteY3593" fmla="*/ 405698 h 838097"/>
              <a:gd name="connsiteX3594" fmla="*/ 566353 w 871816"/>
              <a:gd name="connsiteY3594" fmla="*/ 405698 h 838097"/>
              <a:gd name="connsiteX3595" fmla="*/ 566602 w 871816"/>
              <a:gd name="connsiteY3595" fmla="*/ 405698 h 838097"/>
              <a:gd name="connsiteX3596" fmla="*/ 566823 w 871816"/>
              <a:gd name="connsiteY3596" fmla="*/ 405423 h 838097"/>
              <a:gd name="connsiteX3597" fmla="*/ 567319 w 871816"/>
              <a:gd name="connsiteY3597" fmla="*/ 406250 h 838097"/>
              <a:gd name="connsiteX3598" fmla="*/ 567538 w 871816"/>
              <a:gd name="connsiteY3598" fmla="*/ 406774 h 838097"/>
              <a:gd name="connsiteX3599" fmla="*/ 568255 w 871816"/>
              <a:gd name="connsiteY3599" fmla="*/ 406774 h 838097"/>
              <a:gd name="connsiteX3600" fmla="*/ 568504 w 871816"/>
              <a:gd name="connsiteY3600" fmla="*/ 407050 h 838097"/>
              <a:gd name="connsiteX3601" fmla="*/ 569220 w 871816"/>
              <a:gd name="connsiteY3601" fmla="*/ 407050 h 838097"/>
              <a:gd name="connsiteX3602" fmla="*/ 570185 w 871816"/>
              <a:gd name="connsiteY3602" fmla="*/ 407325 h 838097"/>
              <a:gd name="connsiteX3603" fmla="*/ 570901 w 871816"/>
              <a:gd name="connsiteY3603" fmla="*/ 407325 h 838097"/>
              <a:gd name="connsiteX3604" fmla="*/ 571618 w 871816"/>
              <a:gd name="connsiteY3604" fmla="*/ 407877 h 838097"/>
              <a:gd name="connsiteX3605" fmla="*/ 572087 w 871816"/>
              <a:gd name="connsiteY3605" fmla="*/ 407601 h 838097"/>
              <a:gd name="connsiteX3606" fmla="*/ 572307 w 871816"/>
              <a:gd name="connsiteY3606" fmla="*/ 407601 h 838097"/>
              <a:gd name="connsiteX3607" fmla="*/ 573024 w 871816"/>
              <a:gd name="connsiteY3607" fmla="*/ 408126 h 838097"/>
              <a:gd name="connsiteX3608" fmla="*/ 573740 w 871816"/>
              <a:gd name="connsiteY3608" fmla="*/ 407601 h 838097"/>
              <a:gd name="connsiteX3609" fmla="*/ 573989 w 871816"/>
              <a:gd name="connsiteY3609" fmla="*/ 407601 h 838097"/>
              <a:gd name="connsiteX3610" fmla="*/ 573989 w 871816"/>
              <a:gd name="connsiteY3610" fmla="*/ 407877 h 838097"/>
              <a:gd name="connsiteX3611" fmla="*/ 573520 w 871816"/>
              <a:gd name="connsiteY3611" fmla="*/ 408402 h 838097"/>
              <a:gd name="connsiteX3612" fmla="*/ 573024 w 871816"/>
              <a:gd name="connsiteY3612" fmla="*/ 408953 h 838097"/>
              <a:gd name="connsiteX3613" fmla="*/ 573024 w 871816"/>
              <a:gd name="connsiteY3613" fmla="*/ 409753 h 838097"/>
              <a:gd name="connsiteX3614" fmla="*/ 573520 w 871816"/>
              <a:gd name="connsiteY3614" fmla="*/ 410029 h 838097"/>
              <a:gd name="connsiteX3615" fmla="*/ 573740 w 871816"/>
              <a:gd name="connsiteY3615" fmla="*/ 410029 h 838097"/>
              <a:gd name="connsiteX3616" fmla="*/ 575423 w 871816"/>
              <a:gd name="connsiteY3616" fmla="*/ 411380 h 838097"/>
              <a:gd name="connsiteX3617" fmla="*/ 576138 w 871816"/>
              <a:gd name="connsiteY3617" fmla="*/ 412181 h 838097"/>
              <a:gd name="connsiteX3618" fmla="*/ 576387 w 871816"/>
              <a:gd name="connsiteY3618" fmla="*/ 412181 h 838097"/>
              <a:gd name="connsiteX3619" fmla="*/ 576387 w 871816"/>
              <a:gd name="connsiteY3619" fmla="*/ 412456 h 838097"/>
              <a:gd name="connsiteX3620" fmla="*/ 577076 w 871816"/>
              <a:gd name="connsiteY3620" fmla="*/ 413256 h 838097"/>
              <a:gd name="connsiteX3621" fmla="*/ 577792 w 871816"/>
              <a:gd name="connsiteY3621" fmla="*/ 413532 h 838097"/>
              <a:gd name="connsiteX3622" fmla="*/ 577792 w 871816"/>
              <a:gd name="connsiteY3622" fmla="*/ 414083 h 838097"/>
              <a:gd name="connsiteX3623" fmla="*/ 577572 w 871816"/>
              <a:gd name="connsiteY3623" fmla="*/ 414332 h 838097"/>
              <a:gd name="connsiteX3624" fmla="*/ 578041 w 871816"/>
              <a:gd name="connsiteY3624" fmla="*/ 416235 h 838097"/>
              <a:gd name="connsiteX3625" fmla="*/ 578509 w 871816"/>
              <a:gd name="connsiteY3625" fmla="*/ 417035 h 838097"/>
              <a:gd name="connsiteX3626" fmla="*/ 578758 w 871816"/>
              <a:gd name="connsiteY3626" fmla="*/ 417862 h 838097"/>
              <a:gd name="connsiteX3627" fmla="*/ 578509 w 871816"/>
              <a:gd name="connsiteY3627" fmla="*/ 418387 h 838097"/>
              <a:gd name="connsiteX3628" fmla="*/ 578289 w 871816"/>
              <a:gd name="connsiteY3628" fmla="*/ 418663 h 838097"/>
              <a:gd name="connsiteX3629" fmla="*/ 578041 w 871816"/>
              <a:gd name="connsiteY3629" fmla="*/ 418938 h 838097"/>
              <a:gd name="connsiteX3630" fmla="*/ 578758 w 871816"/>
              <a:gd name="connsiteY3630" fmla="*/ 419215 h 838097"/>
              <a:gd name="connsiteX3631" fmla="*/ 578758 w 871816"/>
              <a:gd name="connsiteY3631" fmla="*/ 419738 h 838097"/>
              <a:gd name="connsiteX3632" fmla="*/ 578289 w 871816"/>
              <a:gd name="connsiteY3632" fmla="*/ 420014 h 838097"/>
              <a:gd name="connsiteX3633" fmla="*/ 577792 w 871816"/>
              <a:gd name="connsiteY3633" fmla="*/ 420014 h 838097"/>
              <a:gd name="connsiteX3634" fmla="*/ 577324 w 871816"/>
              <a:gd name="connsiteY3634" fmla="*/ 420539 h 838097"/>
              <a:gd name="connsiteX3635" fmla="*/ 576855 w 871816"/>
              <a:gd name="connsiteY3635" fmla="*/ 421366 h 838097"/>
              <a:gd name="connsiteX3636" fmla="*/ 576855 w 871816"/>
              <a:gd name="connsiteY3636" fmla="*/ 421642 h 838097"/>
              <a:gd name="connsiteX3637" fmla="*/ 576607 w 871816"/>
              <a:gd name="connsiteY3637" fmla="*/ 421890 h 838097"/>
              <a:gd name="connsiteX3638" fmla="*/ 576607 w 871816"/>
              <a:gd name="connsiteY3638" fmla="*/ 422166 h 838097"/>
              <a:gd name="connsiteX3639" fmla="*/ 576607 w 871816"/>
              <a:gd name="connsiteY3639" fmla="*/ 422717 h 838097"/>
              <a:gd name="connsiteX3640" fmla="*/ 576138 w 871816"/>
              <a:gd name="connsiteY3640" fmla="*/ 422965 h 838097"/>
              <a:gd name="connsiteX3641" fmla="*/ 575423 w 871816"/>
              <a:gd name="connsiteY3641" fmla="*/ 423241 h 838097"/>
              <a:gd name="connsiteX3642" fmla="*/ 575174 w 871816"/>
              <a:gd name="connsiteY3642" fmla="*/ 423241 h 838097"/>
              <a:gd name="connsiteX3643" fmla="*/ 574706 w 871816"/>
              <a:gd name="connsiteY3643" fmla="*/ 423241 h 838097"/>
              <a:gd name="connsiteX3644" fmla="*/ 574706 w 871816"/>
              <a:gd name="connsiteY3644" fmla="*/ 423793 h 838097"/>
              <a:gd name="connsiteX3645" fmla="*/ 574706 w 871816"/>
              <a:gd name="connsiteY3645" fmla="*/ 424068 h 838097"/>
              <a:gd name="connsiteX3646" fmla="*/ 574457 w 871816"/>
              <a:gd name="connsiteY3646" fmla="*/ 424593 h 838097"/>
              <a:gd name="connsiteX3647" fmla="*/ 574706 w 871816"/>
              <a:gd name="connsiteY3647" fmla="*/ 424593 h 838097"/>
              <a:gd name="connsiteX3648" fmla="*/ 574953 w 871816"/>
              <a:gd name="connsiteY3648" fmla="*/ 425145 h 838097"/>
              <a:gd name="connsiteX3649" fmla="*/ 574706 w 871816"/>
              <a:gd name="connsiteY3649" fmla="*/ 425393 h 838097"/>
              <a:gd name="connsiteX3650" fmla="*/ 574706 w 871816"/>
              <a:gd name="connsiteY3650" fmla="*/ 425669 h 838097"/>
              <a:gd name="connsiteX3651" fmla="*/ 574706 w 871816"/>
              <a:gd name="connsiteY3651" fmla="*/ 427021 h 838097"/>
              <a:gd name="connsiteX3652" fmla="*/ 574237 w 871816"/>
              <a:gd name="connsiteY3652" fmla="*/ 427297 h 838097"/>
              <a:gd name="connsiteX3653" fmla="*/ 573989 w 871816"/>
              <a:gd name="connsiteY3653" fmla="*/ 427297 h 838097"/>
              <a:gd name="connsiteX3654" fmla="*/ 573989 w 871816"/>
              <a:gd name="connsiteY3654" fmla="*/ 427572 h 838097"/>
              <a:gd name="connsiteX3655" fmla="*/ 573989 w 871816"/>
              <a:gd name="connsiteY3655" fmla="*/ 427820 h 838097"/>
              <a:gd name="connsiteX3656" fmla="*/ 573989 w 871816"/>
              <a:gd name="connsiteY3656" fmla="*/ 428372 h 838097"/>
              <a:gd name="connsiteX3657" fmla="*/ 574457 w 871816"/>
              <a:gd name="connsiteY3657" fmla="*/ 428372 h 838097"/>
              <a:gd name="connsiteX3658" fmla="*/ 574706 w 871816"/>
              <a:gd name="connsiteY3658" fmla="*/ 428923 h 838097"/>
              <a:gd name="connsiteX3659" fmla="*/ 574457 w 871816"/>
              <a:gd name="connsiteY3659" fmla="*/ 429171 h 838097"/>
              <a:gd name="connsiteX3660" fmla="*/ 574237 w 871816"/>
              <a:gd name="connsiteY3660" fmla="*/ 429447 h 838097"/>
              <a:gd name="connsiteX3661" fmla="*/ 574457 w 871816"/>
              <a:gd name="connsiteY3661" fmla="*/ 430524 h 838097"/>
              <a:gd name="connsiteX3662" fmla="*/ 574457 w 871816"/>
              <a:gd name="connsiteY3662" fmla="*/ 431075 h 838097"/>
              <a:gd name="connsiteX3663" fmla="*/ 574457 w 871816"/>
              <a:gd name="connsiteY3663" fmla="*/ 431351 h 838097"/>
              <a:gd name="connsiteX3664" fmla="*/ 573989 w 871816"/>
              <a:gd name="connsiteY3664" fmla="*/ 432151 h 838097"/>
              <a:gd name="connsiteX3665" fmla="*/ 573520 w 871816"/>
              <a:gd name="connsiteY3665" fmla="*/ 433227 h 838097"/>
              <a:gd name="connsiteX3666" fmla="*/ 572803 w 871816"/>
              <a:gd name="connsiteY3666" fmla="*/ 434302 h 838097"/>
              <a:gd name="connsiteX3667" fmla="*/ 572555 w 871816"/>
              <a:gd name="connsiteY3667" fmla="*/ 434302 h 838097"/>
              <a:gd name="connsiteX3668" fmla="*/ 572087 w 871816"/>
              <a:gd name="connsiteY3668" fmla="*/ 434578 h 838097"/>
              <a:gd name="connsiteX3669" fmla="*/ 571371 w 871816"/>
              <a:gd name="connsiteY3669" fmla="*/ 434578 h 838097"/>
              <a:gd name="connsiteX3670" fmla="*/ 570405 w 871816"/>
              <a:gd name="connsiteY3670" fmla="*/ 434578 h 838097"/>
              <a:gd name="connsiteX3671" fmla="*/ 570185 w 871816"/>
              <a:gd name="connsiteY3671" fmla="*/ 434302 h 838097"/>
              <a:gd name="connsiteX3672" fmla="*/ 569220 w 871816"/>
              <a:gd name="connsiteY3672" fmla="*/ 434027 h 838097"/>
              <a:gd name="connsiteX3673" fmla="*/ 568504 w 871816"/>
              <a:gd name="connsiteY3673" fmla="*/ 434027 h 838097"/>
              <a:gd name="connsiteX3674" fmla="*/ 568504 w 871816"/>
              <a:gd name="connsiteY3674" fmla="*/ 434578 h 838097"/>
              <a:gd name="connsiteX3675" fmla="*/ 568504 w 871816"/>
              <a:gd name="connsiteY3675" fmla="*/ 435378 h 838097"/>
              <a:gd name="connsiteX3676" fmla="*/ 568255 w 871816"/>
              <a:gd name="connsiteY3676" fmla="*/ 435378 h 838097"/>
              <a:gd name="connsiteX3677" fmla="*/ 568255 w 871816"/>
              <a:gd name="connsiteY3677" fmla="*/ 434578 h 838097"/>
              <a:gd name="connsiteX3678" fmla="*/ 568255 w 871816"/>
              <a:gd name="connsiteY3678" fmla="*/ 434027 h 838097"/>
              <a:gd name="connsiteX3679" fmla="*/ 567787 w 871816"/>
              <a:gd name="connsiteY3679" fmla="*/ 434302 h 838097"/>
              <a:gd name="connsiteX3680" fmla="*/ 567538 w 871816"/>
              <a:gd name="connsiteY3680" fmla="*/ 434302 h 838097"/>
              <a:gd name="connsiteX3681" fmla="*/ 567070 w 871816"/>
              <a:gd name="connsiteY3681" fmla="*/ 434854 h 838097"/>
              <a:gd name="connsiteX3682" fmla="*/ 566602 w 871816"/>
              <a:gd name="connsiteY3682" fmla="*/ 434578 h 838097"/>
              <a:gd name="connsiteX3683" fmla="*/ 566133 w 871816"/>
              <a:gd name="connsiteY3683" fmla="*/ 434578 h 838097"/>
              <a:gd name="connsiteX3684" fmla="*/ 566133 w 871816"/>
              <a:gd name="connsiteY3684" fmla="*/ 433750 h 838097"/>
              <a:gd name="connsiteX3685" fmla="*/ 565169 w 871816"/>
              <a:gd name="connsiteY3685" fmla="*/ 434027 h 838097"/>
              <a:gd name="connsiteX3686" fmla="*/ 564699 w 871816"/>
              <a:gd name="connsiteY3686" fmla="*/ 434027 h 838097"/>
              <a:gd name="connsiteX3687" fmla="*/ 564452 w 871816"/>
              <a:gd name="connsiteY3687" fmla="*/ 434302 h 838097"/>
              <a:gd name="connsiteX3688" fmla="*/ 564452 w 871816"/>
              <a:gd name="connsiteY3688" fmla="*/ 434578 h 838097"/>
              <a:gd name="connsiteX3689" fmla="*/ 564452 w 871816"/>
              <a:gd name="connsiteY3689" fmla="*/ 434854 h 838097"/>
              <a:gd name="connsiteX3690" fmla="*/ 563983 w 871816"/>
              <a:gd name="connsiteY3690" fmla="*/ 435378 h 838097"/>
              <a:gd name="connsiteX3691" fmla="*/ 563983 w 871816"/>
              <a:gd name="connsiteY3691" fmla="*/ 435654 h 838097"/>
              <a:gd name="connsiteX3692" fmla="*/ 563735 w 871816"/>
              <a:gd name="connsiteY3692" fmla="*/ 435654 h 838097"/>
              <a:gd name="connsiteX3693" fmla="*/ 563983 w 871816"/>
              <a:gd name="connsiteY3693" fmla="*/ 436178 h 838097"/>
              <a:gd name="connsiteX3694" fmla="*/ 563735 w 871816"/>
              <a:gd name="connsiteY3694" fmla="*/ 436454 h 838097"/>
              <a:gd name="connsiteX3695" fmla="*/ 563735 w 871816"/>
              <a:gd name="connsiteY3695" fmla="*/ 438081 h 838097"/>
              <a:gd name="connsiteX3696" fmla="*/ 563983 w 871816"/>
              <a:gd name="connsiteY3696" fmla="*/ 438882 h 838097"/>
              <a:gd name="connsiteX3697" fmla="*/ 563487 w 871816"/>
              <a:gd name="connsiteY3697" fmla="*/ 439433 h 838097"/>
              <a:gd name="connsiteX3698" fmla="*/ 563487 w 871816"/>
              <a:gd name="connsiteY3698" fmla="*/ 439681 h 838097"/>
              <a:gd name="connsiteX3699" fmla="*/ 563983 w 871816"/>
              <a:gd name="connsiteY3699" fmla="*/ 441032 h 838097"/>
              <a:gd name="connsiteX3700" fmla="*/ 564452 w 871816"/>
              <a:gd name="connsiteY3700" fmla="*/ 441584 h 838097"/>
              <a:gd name="connsiteX3701" fmla="*/ 564452 w 871816"/>
              <a:gd name="connsiteY3701" fmla="*/ 441860 h 838097"/>
              <a:gd name="connsiteX3702" fmla="*/ 564699 w 871816"/>
              <a:gd name="connsiteY3702" fmla="*/ 442109 h 838097"/>
              <a:gd name="connsiteX3703" fmla="*/ 566133 w 871816"/>
              <a:gd name="connsiteY3703" fmla="*/ 442660 h 838097"/>
              <a:gd name="connsiteX3704" fmla="*/ 565637 w 871816"/>
              <a:gd name="connsiteY3704" fmla="*/ 444012 h 838097"/>
              <a:gd name="connsiteX3705" fmla="*/ 565416 w 871816"/>
              <a:gd name="connsiteY3705" fmla="*/ 444536 h 838097"/>
              <a:gd name="connsiteX3706" fmla="*/ 562054 w 871816"/>
              <a:gd name="connsiteY3706" fmla="*/ 445887 h 838097"/>
              <a:gd name="connsiteX3707" fmla="*/ 561833 w 871816"/>
              <a:gd name="connsiteY3707" fmla="*/ 446163 h 838097"/>
              <a:gd name="connsiteX3708" fmla="*/ 561585 w 871816"/>
              <a:gd name="connsiteY3708" fmla="*/ 446163 h 838097"/>
              <a:gd name="connsiteX3709" fmla="*/ 561833 w 871816"/>
              <a:gd name="connsiteY3709" fmla="*/ 445336 h 838097"/>
              <a:gd name="connsiteX3710" fmla="*/ 561585 w 871816"/>
              <a:gd name="connsiteY3710" fmla="*/ 444812 h 838097"/>
              <a:gd name="connsiteX3711" fmla="*/ 561585 w 871816"/>
              <a:gd name="connsiteY3711" fmla="*/ 444536 h 838097"/>
              <a:gd name="connsiteX3712" fmla="*/ 561117 w 871816"/>
              <a:gd name="connsiteY3712" fmla="*/ 443736 h 838097"/>
              <a:gd name="connsiteX3713" fmla="*/ 561117 w 871816"/>
              <a:gd name="connsiteY3713" fmla="*/ 443184 h 838097"/>
              <a:gd name="connsiteX3714" fmla="*/ 560648 w 871816"/>
              <a:gd name="connsiteY3714" fmla="*/ 441584 h 838097"/>
              <a:gd name="connsiteX3715" fmla="*/ 560648 w 871816"/>
              <a:gd name="connsiteY3715" fmla="*/ 441308 h 838097"/>
              <a:gd name="connsiteX3716" fmla="*/ 560648 w 871816"/>
              <a:gd name="connsiteY3716" fmla="*/ 441032 h 838097"/>
              <a:gd name="connsiteX3717" fmla="*/ 560648 w 871816"/>
              <a:gd name="connsiteY3717" fmla="*/ 440756 h 838097"/>
              <a:gd name="connsiteX3718" fmla="*/ 560648 w 871816"/>
              <a:gd name="connsiteY3718" fmla="*/ 439957 h 838097"/>
              <a:gd name="connsiteX3719" fmla="*/ 560648 w 871816"/>
              <a:gd name="connsiteY3719" fmla="*/ 438606 h 838097"/>
              <a:gd name="connsiteX3720" fmla="*/ 561117 w 871816"/>
              <a:gd name="connsiteY3720" fmla="*/ 438081 h 838097"/>
              <a:gd name="connsiteX3721" fmla="*/ 561117 w 871816"/>
              <a:gd name="connsiteY3721" fmla="*/ 437805 h 838097"/>
              <a:gd name="connsiteX3722" fmla="*/ 561364 w 871816"/>
              <a:gd name="connsiteY3722" fmla="*/ 437282 h 838097"/>
              <a:gd name="connsiteX3723" fmla="*/ 561585 w 871816"/>
              <a:gd name="connsiteY3723" fmla="*/ 436730 h 838097"/>
              <a:gd name="connsiteX3724" fmla="*/ 561585 w 871816"/>
              <a:gd name="connsiteY3724" fmla="*/ 435102 h 838097"/>
              <a:gd name="connsiteX3725" fmla="*/ 561585 w 871816"/>
              <a:gd name="connsiteY3725" fmla="*/ 434027 h 838097"/>
              <a:gd name="connsiteX3726" fmla="*/ 561585 w 871816"/>
              <a:gd name="connsiteY3726" fmla="*/ 433750 h 838097"/>
              <a:gd name="connsiteX3727" fmla="*/ 561364 w 871816"/>
              <a:gd name="connsiteY3727" fmla="*/ 432426 h 838097"/>
              <a:gd name="connsiteX3728" fmla="*/ 560868 w 871816"/>
              <a:gd name="connsiteY3728" fmla="*/ 431599 h 838097"/>
              <a:gd name="connsiteX3729" fmla="*/ 560648 w 871816"/>
              <a:gd name="connsiteY3729" fmla="*/ 430799 h 838097"/>
              <a:gd name="connsiteX3730" fmla="*/ 560151 w 871816"/>
              <a:gd name="connsiteY3730" fmla="*/ 430524 h 838097"/>
              <a:gd name="connsiteX3731" fmla="*/ 559683 w 871816"/>
              <a:gd name="connsiteY3731" fmla="*/ 429999 h 838097"/>
              <a:gd name="connsiteX3732" fmla="*/ 559434 w 871816"/>
              <a:gd name="connsiteY3732" fmla="*/ 429723 h 838097"/>
              <a:gd name="connsiteX3733" fmla="*/ 558967 w 871816"/>
              <a:gd name="connsiteY3733" fmla="*/ 428923 h 838097"/>
              <a:gd name="connsiteX3734" fmla="*/ 558719 w 871816"/>
              <a:gd name="connsiteY3734" fmla="*/ 428096 h 838097"/>
              <a:gd name="connsiteX3735" fmla="*/ 557782 w 871816"/>
              <a:gd name="connsiteY3735" fmla="*/ 426220 h 838097"/>
              <a:gd name="connsiteX3736" fmla="*/ 556816 w 871816"/>
              <a:gd name="connsiteY3736" fmla="*/ 425145 h 838097"/>
              <a:gd name="connsiteX3737" fmla="*/ 556348 w 871816"/>
              <a:gd name="connsiteY3737" fmla="*/ 424317 h 838097"/>
              <a:gd name="connsiteX3738" fmla="*/ 556348 w 871816"/>
              <a:gd name="connsiteY3738" fmla="*/ 424068 h 838097"/>
              <a:gd name="connsiteX3739" fmla="*/ 555631 w 871816"/>
              <a:gd name="connsiteY3739" fmla="*/ 422965 h 838097"/>
              <a:gd name="connsiteX3740" fmla="*/ 554914 w 871816"/>
              <a:gd name="connsiteY3740" fmla="*/ 422441 h 838097"/>
              <a:gd name="connsiteX3741" fmla="*/ 553481 w 871816"/>
              <a:gd name="connsiteY3741" fmla="*/ 421366 h 838097"/>
              <a:gd name="connsiteX3742" fmla="*/ 552048 w 871816"/>
              <a:gd name="connsiteY3742" fmla="*/ 420014 h 838097"/>
              <a:gd name="connsiteX3743" fmla="*/ 551579 w 871816"/>
              <a:gd name="connsiteY3743" fmla="*/ 419215 h 838097"/>
              <a:gd name="connsiteX3744" fmla="*/ 551331 w 871816"/>
              <a:gd name="connsiteY3744" fmla="*/ 418938 h 838097"/>
              <a:gd name="connsiteX3745" fmla="*/ 551110 w 871816"/>
              <a:gd name="connsiteY3745" fmla="*/ 418938 h 838097"/>
              <a:gd name="connsiteX3746" fmla="*/ 551110 w 871816"/>
              <a:gd name="connsiteY3746" fmla="*/ 418663 h 838097"/>
              <a:gd name="connsiteX3747" fmla="*/ 550146 w 871816"/>
              <a:gd name="connsiteY3747" fmla="*/ 417035 h 838097"/>
              <a:gd name="connsiteX3748" fmla="*/ 549678 w 871816"/>
              <a:gd name="connsiteY3748" fmla="*/ 416235 h 838097"/>
              <a:gd name="connsiteX3749" fmla="*/ 549678 w 871816"/>
              <a:gd name="connsiteY3749" fmla="*/ 415959 h 838097"/>
              <a:gd name="connsiteX3750" fmla="*/ 549182 w 871816"/>
              <a:gd name="connsiteY3750" fmla="*/ 414608 h 838097"/>
              <a:gd name="connsiteX3751" fmla="*/ 548961 w 871816"/>
              <a:gd name="connsiteY3751" fmla="*/ 414332 h 838097"/>
              <a:gd name="connsiteX3752" fmla="*/ 548712 w 871816"/>
              <a:gd name="connsiteY3752" fmla="*/ 413532 h 838097"/>
              <a:gd name="connsiteX3753" fmla="*/ 548712 w 871816"/>
              <a:gd name="connsiteY3753" fmla="*/ 412456 h 838097"/>
              <a:gd name="connsiteX3754" fmla="*/ 548465 w 871816"/>
              <a:gd name="connsiteY3754" fmla="*/ 412181 h 838097"/>
              <a:gd name="connsiteX3755" fmla="*/ 548465 w 871816"/>
              <a:gd name="connsiteY3755" fmla="*/ 410553 h 838097"/>
              <a:gd name="connsiteX3756" fmla="*/ 548712 w 871816"/>
              <a:gd name="connsiteY3756" fmla="*/ 409477 h 838097"/>
              <a:gd name="connsiteX3757" fmla="*/ 548961 w 871816"/>
              <a:gd name="connsiteY3757" fmla="*/ 408126 h 838097"/>
              <a:gd name="connsiteX3758" fmla="*/ 548961 w 871816"/>
              <a:gd name="connsiteY3758" fmla="*/ 407601 h 838097"/>
              <a:gd name="connsiteX3759" fmla="*/ 549182 w 871816"/>
              <a:gd name="connsiteY3759" fmla="*/ 405698 h 838097"/>
              <a:gd name="connsiteX3760" fmla="*/ 549429 w 871816"/>
              <a:gd name="connsiteY3760" fmla="*/ 404346 h 838097"/>
              <a:gd name="connsiteX3761" fmla="*/ 549678 w 871816"/>
              <a:gd name="connsiteY3761" fmla="*/ 404070 h 838097"/>
              <a:gd name="connsiteX3762" fmla="*/ 550395 w 871816"/>
              <a:gd name="connsiteY3762" fmla="*/ 402196 h 838097"/>
              <a:gd name="connsiteX3763" fmla="*/ 550615 w 871816"/>
              <a:gd name="connsiteY3763" fmla="*/ 401395 h 838097"/>
              <a:gd name="connsiteX3764" fmla="*/ 550863 w 871816"/>
              <a:gd name="connsiteY3764" fmla="*/ 400291 h 838097"/>
              <a:gd name="connsiteX3765" fmla="*/ 550863 w 871816"/>
              <a:gd name="connsiteY3765" fmla="*/ 400044 h 838097"/>
              <a:gd name="connsiteX3766" fmla="*/ 550863 w 871816"/>
              <a:gd name="connsiteY3766" fmla="*/ 399768 h 838097"/>
              <a:gd name="connsiteX3767" fmla="*/ 550863 w 871816"/>
              <a:gd name="connsiteY3767" fmla="*/ 398692 h 838097"/>
              <a:gd name="connsiteX3768" fmla="*/ 551110 w 871816"/>
              <a:gd name="connsiteY3768" fmla="*/ 398140 h 838097"/>
              <a:gd name="connsiteX3769" fmla="*/ 551110 w 871816"/>
              <a:gd name="connsiteY3769" fmla="*/ 397340 h 838097"/>
              <a:gd name="connsiteX3770" fmla="*/ 551110 w 871816"/>
              <a:gd name="connsiteY3770" fmla="*/ 395162 h 838097"/>
              <a:gd name="connsiteX3771" fmla="*/ 551110 w 871816"/>
              <a:gd name="connsiteY3771" fmla="*/ 393286 h 838097"/>
              <a:gd name="connsiteX3772" fmla="*/ 552296 w 871816"/>
              <a:gd name="connsiteY3772" fmla="*/ 389479 h 838097"/>
              <a:gd name="connsiteX3773" fmla="*/ 552517 w 871816"/>
              <a:gd name="connsiteY3773" fmla="*/ 389755 h 838097"/>
              <a:gd name="connsiteX3774" fmla="*/ 552764 w 871816"/>
              <a:gd name="connsiteY3774" fmla="*/ 391658 h 838097"/>
              <a:gd name="connsiteX3775" fmla="*/ 552517 w 871816"/>
              <a:gd name="connsiteY3775" fmla="*/ 393010 h 838097"/>
              <a:gd name="connsiteX3776" fmla="*/ 552517 w 871816"/>
              <a:gd name="connsiteY3776" fmla="*/ 394361 h 838097"/>
              <a:gd name="connsiteX3777" fmla="*/ 553481 w 871816"/>
              <a:gd name="connsiteY3777" fmla="*/ 394886 h 838097"/>
              <a:gd name="connsiteX3778" fmla="*/ 553233 w 871816"/>
              <a:gd name="connsiteY3778" fmla="*/ 395162 h 838097"/>
              <a:gd name="connsiteX3779" fmla="*/ 552764 w 871816"/>
              <a:gd name="connsiteY3779" fmla="*/ 395713 h 838097"/>
              <a:gd name="connsiteX3780" fmla="*/ 552517 w 871816"/>
              <a:gd name="connsiteY3780" fmla="*/ 395713 h 838097"/>
              <a:gd name="connsiteX3781" fmla="*/ 552517 w 871816"/>
              <a:gd name="connsiteY3781" fmla="*/ 396237 h 838097"/>
              <a:gd name="connsiteX3782" fmla="*/ 553013 w 871816"/>
              <a:gd name="connsiteY3782" fmla="*/ 397588 h 838097"/>
              <a:gd name="connsiteX3783" fmla="*/ 553013 w 871816"/>
              <a:gd name="connsiteY3783" fmla="*/ 397864 h 838097"/>
              <a:gd name="connsiteX3784" fmla="*/ 553233 w 871816"/>
              <a:gd name="connsiteY3784" fmla="*/ 398140 h 838097"/>
              <a:gd name="connsiteX3785" fmla="*/ 553233 w 871816"/>
              <a:gd name="connsiteY3785" fmla="*/ 398692 h 838097"/>
              <a:gd name="connsiteX3786" fmla="*/ 553233 w 871816"/>
              <a:gd name="connsiteY3786" fmla="*/ 399768 h 838097"/>
              <a:gd name="connsiteX3787" fmla="*/ 553481 w 871816"/>
              <a:gd name="connsiteY3787" fmla="*/ 400044 h 838097"/>
              <a:gd name="connsiteX3788" fmla="*/ 553730 w 871816"/>
              <a:gd name="connsiteY3788" fmla="*/ 400044 h 838097"/>
              <a:gd name="connsiteX3789" fmla="*/ 553950 w 871816"/>
              <a:gd name="connsiteY3789" fmla="*/ 400291 h 838097"/>
              <a:gd name="connsiteX3790" fmla="*/ 554198 w 871816"/>
              <a:gd name="connsiteY3790" fmla="*/ 399216 h 838097"/>
              <a:gd name="connsiteX3791" fmla="*/ 554446 w 871816"/>
              <a:gd name="connsiteY3791" fmla="*/ 398140 h 838097"/>
              <a:gd name="connsiteX3792" fmla="*/ 554446 w 871816"/>
              <a:gd name="connsiteY3792" fmla="*/ 397340 h 838097"/>
              <a:gd name="connsiteX3793" fmla="*/ 554667 w 871816"/>
              <a:gd name="connsiteY3793" fmla="*/ 397065 h 838097"/>
              <a:gd name="connsiteX3794" fmla="*/ 554914 w 871816"/>
              <a:gd name="connsiteY3794" fmla="*/ 396237 h 838097"/>
              <a:gd name="connsiteX3795" fmla="*/ 555162 w 871816"/>
              <a:gd name="connsiteY3795" fmla="*/ 395162 h 838097"/>
              <a:gd name="connsiteX3796" fmla="*/ 555162 w 871816"/>
              <a:gd name="connsiteY3796" fmla="*/ 394886 h 838097"/>
              <a:gd name="connsiteX3797" fmla="*/ 555162 w 871816"/>
              <a:gd name="connsiteY3797" fmla="*/ 394361 h 838097"/>
              <a:gd name="connsiteX3798" fmla="*/ 555162 w 871816"/>
              <a:gd name="connsiteY3798" fmla="*/ 394085 h 838097"/>
              <a:gd name="connsiteX3799" fmla="*/ 555383 w 871816"/>
              <a:gd name="connsiteY3799" fmla="*/ 393286 h 838097"/>
              <a:gd name="connsiteX3800" fmla="*/ 555383 w 871816"/>
              <a:gd name="connsiteY3800" fmla="*/ 392734 h 838097"/>
              <a:gd name="connsiteX3801" fmla="*/ 555383 w 871816"/>
              <a:gd name="connsiteY3801" fmla="*/ 391383 h 838097"/>
              <a:gd name="connsiteX3802" fmla="*/ 555631 w 871816"/>
              <a:gd name="connsiteY3802" fmla="*/ 391107 h 838097"/>
              <a:gd name="connsiteX3803" fmla="*/ 555879 w 871816"/>
              <a:gd name="connsiteY3803" fmla="*/ 391107 h 838097"/>
              <a:gd name="connsiteX3804" fmla="*/ 555631 w 871816"/>
              <a:gd name="connsiteY3804" fmla="*/ 390306 h 838097"/>
              <a:gd name="connsiteX3805" fmla="*/ 556099 w 871816"/>
              <a:gd name="connsiteY3805" fmla="*/ 389479 h 838097"/>
              <a:gd name="connsiteX3806" fmla="*/ 555631 w 871816"/>
              <a:gd name="connsiteY3806" fmla="*/ 389479 h 838097"/>
              <a:gd name="connsiteX3807" fmla="*/ 554914 w 871816"/>
              <a:gd name="connsiteY3807" fmla="*/ 389479 h 838097"/>
              <a:gd name="connsiteX3808" fmla="*/ 554446 w 871816"/>
              <a:gd name="connsiteY3808" fmla="*/ 389479 h 838097"/>
              <a:gd name="connsiteX3809" fmla="*/ 553730 w 871816"/>
              <a:gd name="connsiteY3809" fmla="*/ 388955 h 838097"/>
              <a:gd name="connsiteX3810" fmla="*/ 552764 w 871816"/>
              <a:gd name="connsiteY3810" fmla="*/ 388679 h 838097"/>
              <a:gd name="connsiteX3811" fmla="*/ 551800 w 871816"/>
              <a:gd name="connsiteY3811" fmla="*/ 388679 h 838097"/>
              <a:gd name="connsiteX3812" fmla="*/ 550615 w 871816"/>
              <a:gd name="connsiteY3812" fmla="*/ 387603 h 838097"/>
              <a:gd name="connsiteX3813" fmla="*/ 549898 w 871816"/>
              <a:gd name="connsiteY3813" fmla="*/ 385425 h 838097"/>
              <a:gd name="connsiteX3814" fmla="*/ 550395 w 871816"/>
              <a:gd name="connsiteY3814" fmla="*/ 383797 h 838097"/>
              <a:gd name="connsiteX3815" fmla="*/ 551331 w 871816"/>
              <a:gd name="connsiteY3815" fmla="*/ 384901 h 838097"/>
              <a:gd name="connsiteX3816" fmla="*/ 551579 w 871816"/>
              <a:gd name="connsiteY3816" fmla="*/ 385425 h 838097"/>
              <a:gd name="connsiteX3817" fmla="*/ 551579 w 871816"/>
              <a:gd name="connsiteY3817" fmla="*/ 386252 h 838097"/>
              <a:gd name="connsiteX3818" fmla="*/ 551579 w 871816"/>
              <a:gd name="connsiteY3818" fmla="*/ 387603 h 838097"/>
              <a:gd name="connsiteX3819" fmla="*/ 552048 w 871816"/>
              <a:gd name="connsiteY3819" fmla="*/ 387879 h 838097"/>
              <a:gd name="connsiteX3820" fmla="*/ 552517 w 871816"/>
              <a:gd name="connsiteY3820" fmla="*/ 387603 h 838097"/>
              <a:gd name="connsiteX3821" fmla="*/ 553013 w 871816"/>
              <a:gd name="connsiteY3821" fmla="*/ 387879 h 838097"/>
              <a:gd name="connsiteX3822" fmla="*/ 553950 w 871816"/>
              <a:gd name="connsiteY3822" fmla="*/ 388404 h 838097"/>
              <a:gd name="connsiteX3823" fmla="*/ 554446 w 871816"/>
              <a:gd name="connsiteY3823" fmla="*/ 388955 h 838097"/>
              <a:gd name="connsiteX3824" fmla="*/ 554914 w 871816"/>
              <a:gd name="connsiteY3824" fmla="*/ 388955 h 838097"/>
              <a:gd name="connsiteX3825" fmla="*/ 555162 w 871816"/>
              <a:gd name="connsiteY3825" fmla="*/ 388955 h 838097"/>
              <a:gd name="connsiteX3826" fmla="*/ 555631 w 871816"/>
              <a:gd name="connsiteY3826" fmla="*/ 388955 h 838097"/>
              <a:gd name="connsiteX3827" fmla="*/ 556348 w 871816"/>
              <a:gd name="connsiteY3827" fmla="*/ 388955 h 838097"/>
              <a:gd name="connsiteX3828" fmla="*/ 556348 w 871816"/>
              <a:gd name="connsiteY3828" fmla="*/ 388404 h 838097"/>
              <a:gd name="connsiteX3829" fmla="*/ 556348 w 871816"/>
              <a:gd name="connsiteY3829" fmla="*/ 387879 h 838097"/>
              <a:gd name="connsiteX3830" fmla="*/ 555879 w 871816"/>
              <a:gd name="connsiteY3830" fmla="*/ 387327 h 838097"/>
              <a:gd name="connsiteX3831" fmla="*/ 556816 w 871816"/>
              <a:gd name="connsiteY3831" fmla="*/ 386252 h 838097"/>
              <a:gd name="connsiteX3832" fmla="*/ 556816 w 871816"/>
              <a:gd name="connsiteY3832" fmla="*/ 385976 h 838097"/>
              <a:gd name="connsiteX3833" fmla="*/ 556816 w 871816"/>
              <a:gd name="connsiteY3833" fmla="*/ 385700 h 838097"/>
              <a:gd name="connsiteX3834" fmla="*/ 556348 w 871816"/>
              <a:gd name="connsiteY3834" fmla="*/ 385425 h 838097"/>
              <a:gd name="connsiteX3835" fmla="*/ 556348 w 871816"/>
              <a:gd name="connsiteY3835" fmla="*/ 385177 h 838097"/>
              <a:gd name="connsiteX3836" fmla="*/ 556569 w 871816"/>
              <a:gd name="connsiteY3836" fmla="*/ 383273 h 838097"/>
              <a:gd name="connsiteX3837" fmla="*/ 556348 w 871816"/>
              <a:gd name="connsiteY3837" fmla="*/ 381922 h 838097"/>
              <a:gd name="connsiteX3838" fmla="*/ 556348 w 871816"/>
              <a:gd name="connsiteY3838" fmla="*/ 381646 h 838097"/>
              <a:gd name="connsiteX3839" fmla="*/ 556569 w 871816"/>
              <a:gd name="connsiteY3839" fmla="*/ 380569 h 838097"/>
              <a:gd name="connsiteX3840" fmla="*/ 556348 w 871816"/>
              <a:gd name="connsiteY3840" fmla="*/ 379742 h 838097"/>
              <a:gd name="connsiteX3841" fmla="*/ 556569 w 871816"/>
              <a:gd name="connsiteY3841" fmla="*/ 379218 h 838097"/>
              <a:gd name="connsiteX3842" fmla="*/ 556569 w 871816"/>
              <a:gd name="connsiteY3842" fmla="*/ 378942 h 838097"/>
              <a:gd name="connsiteX3843" fmla="*/ 556348 w 871816"/>
              <a:gd name="connsiteY3843" fmla="*/ 377867 h 838097"/>
              <a:gd name="connsiteX3844" fmla="*/ 555879 w 871816"/>
              <a:gd name="connsiteY3844" fmla="*/ 377867 h 838097"/>
              <a:gd name="connsiteX3845" fmla="*/ 556099 w 871816"/>
              <a:gd name="connsiteY3845" fmla="*/ 377315 h 838097"/>
              <a:gd name="connsiteX3846" fmla="*/ 556099 w 871816"/>
              <a:gd name="connsiteY3846" fmla="*/ 377039 h 838097"/>
              <a:gd name="connsiteX3847" fmla="*/ 555879 w 871816"/>
              <a:gd name="connsiteY3847" fmla="*/ 377039 h 838097"/>
              <a:gd name="connsiteX3848" fmla="*/ 555383 w 871816"/>
              <a:gd name="connsiteY3848" fmla="*/ 375963 h 838097"/>
              <a:gd name="connsiteX3849" fmla="*/ 554446 w 871816"/>
              <a:gd name="connsiteY3849" fmla="*/ 375963 h 838097"/>
              <a:gd name="connsiteX3850" fmla="*/ 553481 w 871816"/>
              <a:gd name="connsiteY3850" fmla="*/ 375963 h 838097"/>
              <a:gd name="connsiteX3851" fmla="*/ 553730 w 871816"/>
              <a:gd name="connsiteY3851" fmla="*/ 375411 h 838097"/>
              <a:gd name="connsiteX3852" fmla="*/ 554446 w 871816"/>
              <a:gd name="connsiteY3852" fmla="*/ 374888 h 838097"/>
              <a:gd name="connsiteX3853" fmla="*/ 554198 w 871816"/>
              <a:gd name="connsiteY3853" fmla="*/ 374336 h 838097"/>
              <a:gd name="connsiteX3854" fmla="*/ 553950 w 871816"/>
              <a:gd name="connsiteY3854" fmla="*/ 374060 h 838097"/>
              <a:gd name="connsiteX3855" fmla="*/ 553950 w 871816"/>
              <a:gd name="connsiteY3855" fmla="*/ 373535 h 838097"/>
              <a:gd name="connsiteX3856" fmla="*/ 553950 w 871816"/>
              <a:gd name="connsiteY3856" fmla="*/ 372985 h 838097"/>
              <a:gd name="connsiteX3857" fmla="*/ 554446 w 871816"/>
              <a:gd name="connsiteY3857" fmla="*/ 371908 h 838097"/>
              <a:gd name="connsiteX3858" fmla="*/ 554667 w 871816"/>
              <a:gd name="connsiteY3858" fmla="*/ 371357 h 838097"/>
              <a:gd name="connsiteX3859" fmla="*/ 555879 w 871816"/>
              <a:gd name="connsiteY3859" fmla="*/ 370557 h 838097"/>
              <a:gd name="connsiteX3860" fmla="*/ 556099 w 871816"/>
              <a:gd name="connsiteY3860" fmla="*/ 369730 h 838097"/>
              <a:gd name="connsiteX3861" fmla="*/ 556569 w 871816"/>
              <a:gd name="connsiteY3861" fmla="*/ 368653 h 838097"/>
              <a:gd name="connsiteX3862" fmla="*/ 557065 w 871816"/>
              <a:gd name="connsiteY3862" fmla="*/ 368653 h 838097"/>
              <a:gd name="connsiteX3863" fmla="*/ 557782 w 871816"/>
              <a:gd name="connsiteY3863" fmla="*/ 368653 h 838097"/>
              <a:gd name="connsiteX3864" fmla="*/ 558002 w 871816"/>
              <a:gd name="connsiteY3864" fmla="*/ 368653 h 838097"/>
              <a:gd name="connsiteX3865" fmla="*/ 558250 w 871816"/>
              <a:gd name="connsiteY3865" fmla="*/ 368102 h 838097"/>
              <a:gd name="connsiteX3866" fmla="*/ 558719 w 871816"/>
              <a:gd name="connsiteY3866" fmla="*/ 367302 h 838097"/>
              <a:gd name="connsiteX3867" fmla="*/ 558498 w 871816"/>
              <a:gd name="connsiteY3867" fmla="*/ 367026 h 838097"/>
              <a:gd name="connsiteX3868" fmla="*/ 559434 w 871816"/>
              <a:gd name="connsiteY3868" fmla="*/ 366227 h 838097"/>
              <a:gd name="connsiteX3869" fmla="*/ 558498 w 871816"/>
              <a:gd name="connsiteY3869" fmla="*/ 365675 h 838097"/>
              <a:gd name="connsiteX3870" fmla="*/ 558719 w 871816"/>
              <a:gd name="connsiteY3870" fmla="*/ 364047 h 838097"/>
              <a:gd name="connsiteX3871" fmla="*/ 559683 w 871816"/>
              <a:gd name="connsiteY3871" fmla="*/ 364323 h 838097"/>
              <a:gd name="connsiteX3872" fmla="*/ 559931 w 871816"/>
              <a:gd name="connsiteY3872" fmla="*/ 363771 h 838097"/>
              <a:gd name="connsiteX3873" fmla="*/ 559931 w 871816"/>
              <a:gd name="connsiteY3873" fmla="*/ 363495 h 838097"/>
              <a:gd name="connsiteX3874" fmla="*/ 559683 w 871816"/>
              <a:gd name="connsiteY3874" fmla="*/ 363248 h 838097"/>
              <a:gd name="connsiteX3875" fmla="*/ 559214 w 871816"/>
              <a:gd name="connsiteY3875" fmla="*/ 362696 h 838097"/>
              <a:gd name="connsiteX3876" fmla="*/ 559434 w 871816"/>
              <a:gd name="connsiteY3876" fmla="*/ 362420 h 838097"/>
              <a:gd name="connsiteX3877" fmla="*/ 560151 w 871816"/>
              <a:gd name="connsiteY3877" fmla="*/ 362420 h 838097"/>
              <a:gd name="connsiteX3878" fmla="*/ 560648 w 871816"/>
              <a:gd name="connsiteY3878" fmla="*/ 361895 h 838097"/>
              <a:gd name="connsiteX3879" fmla="*/ 560868 w 871816"/>
              <a:gd name="connsiteY3879" fmla="*/ 361343 h 838097"/>
              <a:gd name="connsiteX3880" fmla="*/ 560868 w 871816"/>
              <a:gd name="connsiteY3880" fmla="*/ 361068 h 838097"/>
              <a:gd name="connsiteX3881" fmla="*/ 560868 w 871816"/>
              <a:gd name="connsiteY3881" fmla="*/ 359992 h 838097"/>
              <a:gd name="connsiteX3882" fmla="*/ 560868 w 871816"/>
              <a:gd name="connsiteY3882" fmla="*/ 359716 h 838097"/>
              <a:gd name="connsiteX3883" fmla="*/ 561117 w 871816"/>
              <a:gd name="connsiteY3883" fmla="*/ 359441 h 838097"/>
              <a:gd name="connsiteX3884" fmla="*/ 561364 w 871816"/>
              <a:gd name="connsiteY3884" fmla="*/ 359165 h 838097"/>
              <a:gd name="connsiteX3885" fmla="*/ 561364 w 871816"/>
              <a:gd name="connsiteY3885" fmla="*/ 358889 h 838097"/>
              <a:gd name="connsiteX3886" fmla="*/ 561585 w 871816"/>
              <a:gd name="connsiteY3886" fmla="*/ 358641 h 838097"/>
              <a:gd name="connsiteX3887" fmla="*/ 562054 w 871816"/>
              <a:gd name="connsiteY3887" fmla="*/ 357814 h 838097"/>
              <a:gd name="connsiteX3888" fmla="*/ 561833 w 871816"/>
              <a:gd name="connsiteY3888" fmla="*/ 356737 h 838097"/>
              <a:gd name="connsiteX3889" fmla="*/ 562054 w 871816"/>
              <a:gd name="connsiteY3889" fmla="*/ 355662 h 838097"/>
              <a:gd name="connsiteX3890" fmla="*/ 562054 w 871816"/>
              <a:gd name="connsiteY3890" fmla="*/ 355110 h 838097"/>
              <a:gd name="connsiteX3891" fmla="*/ 562302 w 871816"/>
              <a:gd name="connsiteY3891" fmla="*/ 354035 h 838097"/>
              <a:gd name="connsiteX3892" fmla="*/ 562302 w 871816"/>
              <a:gd name="connsiteY3892" fmla="*/ 353483 h 838097"/>
              <a:gd name="connsiteX3893" fmla="*/ 563735 w 871816"/>
              <a:gd name="connsiteY3893" fmla="*/ 351304 h 838097"/>
              <a:gd name="connsiteX3894" fmla="*/ 563983 w 871816"/>
              <a:gd name="connsiteY3894" fmla="*/ 351056 h 838097"/>
              <a:gd name="connsiteX3895" fmla="*/ 564203 w 871816"/>
              <a:gd name="connsiteY3895" fmla="*/ 350780 h 838097"/>
              <a:gd name="connsiteX3896" fmla="*/ 564203 w 871816"/>
              <a:gd name="connsiteY3896" fmla="*/ 350504 h 838097"/>
              <a:gd name="connsiteX3897" fmla="*/ 564203 w 871816"/>
              <a:gd name="connsiteY3897" fmla="*/ 350228 h 838097"/>
              <a:gd name="connsiteX3898" fmla="*/ 564452 w 871816"/>
              <a:gd name="connsiteY3898" fmla="*/ 349952 h 838097"/>
              <a:gd name="connsiteX3899" fmla="*/ 563735 w 871816"/>
              <a:gd name="connsiteY3899" fmla="*/ 349952 h 838097"/>
              <a:gd name="connsiteX3900" fmla="*/ 563735 w 871816"/>
              <a:gd name="connsiteY3900" fmla="*/ 349428 h 838097"/>
              <a:gd name="connsiteX3901" fmla="*/ 563735 w 871816"/>
              <a:gd name="connsiteY3901" fmla="*/ 349152 h 838097"/>
              <a:gd name="connsiteX3902" fmla="*/ 564452 w 871816"/>
              <a:gd name="connsiteY3902" fmla="*/ 349152 h 838097"/>
              <a:gd name="connsiteX3903" fmla="*/ 564452 w 871816"/>
              <a:gd name="connsiteY3903" fmla="*/ 348876 h 838097"/>
              <a:gd name="connsiteX3904" fmla="*/ 564920 w 871816"/>
              <a:gd name="connsiteY3904" fmla="*/ 348049 h 838097"/>
              <a:gd name="connsiteX3905" fmla="*/ 564920 w 871816"/>
              <a:gd name="connsiteY3905" fmla="*/ 347524 h 838097"/>
              <a:gd name="connsiteX3906" fmla="*/ 565169 w 871816"/>
              <a:gd name="connsiteY3906" fmla="*/ 346973 h 838097"/>
              <a:gd name="connsiteX3907" fmla="*/ 565416 w 871816"/>
              <a:gd name="connsiteY3907" fmla="*/ 346173 h 838097"/>
              <a:gd name="connsiteX3908" fmla="*/ 565169 w 871816"/>
              <a:gd name="connsiteY3908" fmla="*/ 345622 h 838097"/>
              <a:gd name="connsiteX3909" fmla="*/ 565169 w 871816"/>
              <a:gd name="connsiteY3909" fmla="*/ 345346 h 838097"/>
              <a:gd name="connsiteX3910" fmla="*/ 565169 w 871816"/>
              <a:gd name="connsiteY3910" fmla="*/ 344270 h 838097"/>
              <a:gd name="connsiteX3911" fmla="*/ 565169 w 871816"/>
              <a:gd name="connsiteY3911" fmla="*/ 343442 h 838097"/>
              <a:gd name="connsiteX3912" fmla="*/ 565637 w 871816"/>
              <a:gd name="connsiteY3912" fmla="*/ 343166 h 838097"/>
              <a:gd name="connsiteX3913" fmla="*/ 566602 w 871816"/>
              <a:gd name="connsiteY3913" fmla="*/ 342918 h 838097"/>
              <a:gd name="connsiteX3914" fmla="*/ 566602 w 871816"/>
              <a:gd name="connsiteY3914" fmla="*/ 342366 h 838097"/>
              <a:gd name="connsiteX3915" fmla="*/ 565885 w 871816"/>
              <a:gd name="connsiteY3915" fmla="*/ 342091 h 838097"/>
              <a:gd name="connsiteX3916" fmla="*/ 566133 w 871816"/>
              <a:gd name="connsiteY3916" fmla="*/ 341015 h 838097"/>
              <a:gd name="connsiteX3917" fmla="*/ 566602 w 871816"/>
              <a:gd name="connsiteY3917" fmla="*/ 340739 h 838097"/>
              <a:gd name="connsiteX3918" fmla="*/ 567787 w 871816"/>
              <a:gd name="connsiteY3918" fmla="*/ 339912 h 838097"/>
              <a:gd name="connsiteX3919" fmla="*/ 568034 w 871816"/>
              <a:gd name="connsiteY3919" fmla="*/ 339636 h 838097"/>
              <a:gd name="connsiteX3920" fmla="*/ 568255 w 871816"/>
              <a:gd name="connsiteY3920" fmla="*/ 339387 h 838097"/>
              <a:gd name="connsiteX3921" fmla="*/ 568504 w 871816"/>
              <a:gd name="connsiteY3921" fmla="*/ 339112 h 838097"/>
              <a:gd name="connsiteX3922" fmla="*/ 568751 w 871816"/>
              <a:gd name="connsiteY3922" fmla="*/ 338284 h 838097"/>
              <a:gd name="connsiteX3923" fmla="*/ 569220 w 871816"/>
              <a:gd name="connsiteY3923" fmla="*/ 337208 h 838097"/>
              <a:gd name="connsiteX3924" fmla="*/ 568972 w 871816"/>
              <a:gd name="connsiteY3924" fmla="*/ 336657 h 838097"/>
              <a:gd name="connsiteX3925" fmla="*/ 568751 w 871816"/>
              <a:gd name="connsiteY3925" fmla="*/ 336381 h 838097"/>
              <a:gd name="connsiteX3926" fmla="*/ 568255 w 871816"/>
              <a:gd name="connsiteY3926" fmla="*/ 336132 h 838097"/>
              <a:gd name="connsiteX3927" fmla="*/ 567787 w 871816"/>
              <a:gd name="connsiteY3927" fmla="*/ 336132 h 838097"/>
              <a:gd name="connsiteX3928" fmla="*/ 567787 w 871816"/>
              <a:gd name="connsiteY3928" fmla="*/ 335306 h 838097"/>
              <a:gd name="connsiteX3929" fmla="*/ 568504 w 871816"/>
              <a:gd name="connsiteY3929" fmla="*/ 334754 h 838097"/>
              <a:gd name="connsiteX3930" fmla="*/ 568751 w 871816"/>
              <a:gd name="connsiteY3930" fmla="*/ 334754 h 838097"/>
              <a:gd name="connsiteX3931" fmla="*/ 568972 w 871816"/>
              <a:gd name="connsiteY3931" fmla="*/ 334754 h 838097"/>
              <a:gd name="connsiteX3932" fmla="*/ 569220 w 871816"/>
              <a:gd name="connsiteY3932" fmla="*/ 334505 h 838097"/>
              <a:gd name="connsiteX3933" fmla="*/ 569468 w 871816"/>
              <a:gd name="connsiteY3933" fmla="*/ 333953 h 838097"/>
              <a:gd name="connsiteX3934" fmla="*/ 569468 w 871816"/>
              <a:gd name="connsiteY3934" fmla="*/ 333402 h 838097"/>
              <a:gd name="connsiteX3935" fmla="*/ 569937 w 871816"/>
              <a:gd name="connsiteY3935" fmla="*/ 332602 h 838097"/>
              <a:gd name="connsiteX3936" fmla="*/ 569937 w 871816"/>
              <a:gd name="connsiteY3936" fmla="*/ 332050 h 838097"/>
              <a:gd name="connsiteX3937" fmla="*/ 569689 w 871816"/>
              <a:gd name="connsiteY3937" fmla="*/ 332050 h 838097"/>
              <a:gd name="connsiteX3938" fmla="*/ 569468 w 871816"/>
              <a:gd name="connsiteY3938" fmla="*/ 331775 h 838097"/>
              <a:gd name="connsiteX3939" fmla="*/ 569468 w 871816"/>
              <a:gd name="connsiteY3939" fmla="*/ 331499 h 838097"/>
              <a:gd name="connsiteX3940" fmla="*/ 569689 w 871816"/>
              <a:gd name="connsiteY3940" fmla="*/ 331223 h 838097"/>
              <a:gd name="connsiteX3941" fmla="*/ 569689 w 871816"/>
              <a:gd name="connsiteY3941" fmla="*/ 330974 h 838097"/>
              <a:gd name="connsiteX3942" fmla="*/ 569220 w 871816"/>
              <a:gd name="connsiteY3942" fmla="*/ 330698 h 838097"/>
              <a:gd name="connsiteX3943" fmla="*/ 568504 w 871816"/>
              <a:gd name="connsiteY3943" fmla="*/ 330698 h 838097"/>
              <a:gd name="connsiteX3944" fmla="*/ 569468 w 871816"/>
              <a:gd name="connsiteY3944" fmla="*/ 329596 h 838097"/>
              <a:gd name="connsiteX3945" fmla="*/ 569468 w 871816"/>
              <a:gd name="connsiteY3945" fmla="*/ 329071 h 838097"/>
              <a:gd name="connsiteX3946" fmla="*/ 569468 w 871816"/>
              <a:gd name="connsiteY3946" fmla="*/ 327968 h 838097"/>
              <a:gd name="connsiteX3947" fmla="*/ 569468 w 871816"/>
              <a:gd name="connsiteY3947" fmla="*/ 326892 h 838097"/>
              <a:gd name="connsiteX3948" fmla="*/ 570185 w 871816"/>
              <a:gd name="connsiteY3948" fmla="*/ 326617 h 838097"/>
              <a:gd name="connsiteX3949" fmla="*/ 570654 w 871816"/>
              <a:gd name="connsiteY3949" fmla="*/ 326617 h 838097"/>
              <a:gd name="connsiteX3950" fmla="*/ 571122 w 871816"/>
              <a:gd name="connsiteY3950" fmla="*/ 326341 h 838097"/>
              <a:gd name="connsiteX3951" fmla="*/ 571371 w 871816"/>
              <a:gd name="connsiteY3951" fmla="*/ 325816 h 838097"/>
              <a:gd name="connsiteX3952" fmla="*/ 570901 w 871816"/>
              <a:gd name="connsiteY3952" fmla="*/ 324713 h 838097"/>
              <a:gd name="connsiteX3953" fmla="*/ 570185 w 871816"/>
              <a:gd name="connsiteY3953" fmla="*/ 324161 h 838097"/>
              <a:gd name="connsiteX3954" fmla="*/ 570185 w 871816"/>
              <a:gd name="connsiteY3954" fmla="*/ 323913 h 838097"/>
              <a:gd name="connsiteX3955" fmla="*/ 570405 w 871816"/>
              <a:gd name="connsiteY3955" fmla="*/ 323637 h 838097"/>
              <a:gd name="connsiteX3956" fmla="*/ 570901 w 871816"/>
              <a:gd name="connsiteY3956" fmla="*/ 323637 h 838097"/>
              <a:gd name="connsiteX3957" fmla="*/ 571371 w 871816"/>
              <a:gd name="connsiteY3957" fmla="*/ 323913 h 838097"/>
              <a:gd name="connsiteX3958" fmla="*/ 571618 w 871816"/>
              <a:gd name="connsiteY3958" fmla="*/ 323086 h 838097"/>
              <a:gd name="connsiteX3959" fmla="*/ 571122 w 871816"/>
              <a:gd name="connsiteY3959" fmla="*/ 322534 h 838097"/>
              <a:gd name="connsiteX3960" fmla="*/ 570901 w 871816"/>
              <a:gd name="connsiteY3960" fmla="*/ 321734 h 838097"/>
              <a:gd name="connsiteX3961" fmla="*/ 570901 w 871816"/>
              <a:gd name="connsiteY3961" fmla="*/ 320907 h 838097"/>
              <a:gd name="connsiteX3962" fmla="*/ 571122 w 871816"/>
              <a:gd name="connsiteY3962" fmla="*/ 320631 h 838097"/>
              <a:gd name="connsiteX3963" fmla="*/ 571371 w 871816"/>
              <a:gd name="connsiteY3963" fmla="*/ 320631 h 838097"/>
              <a:gd name="connsiteX3964" fmla="*/ 571618 w 871816"/>
              <a:gd name="connsiteY3964" fmla="*/ 319831 h 838097"/>
              <a:gd name="connsiteX3965" fmla="*/ 571618 w 871816"/>
              <a:gd name="connsiteY3965" fmla="*/ 319279 h 838097"/>
              <a:gd name="connsiteX3966" fmla="*/ 571122 w 871816"/>
              <a:gd name="connsiteY3966" fmla="*/ 319003 h 838097"/>
              <a:gd name="connsiteX3967" fmla="*/ 570901 w 871816"/>
              <a:gd name="connsiteY3967" fmla="*/ 318479 h 838097"/>
              <a:gd name="connsiteX3968" fmla="*/ 570405 w 871816"/>
              <a:gd name="connsiteY3968" fmla="*/ 317652 h 838097"/>
              <a:gd name="connsiteX3969" fmla="*/ 569937 w 871816"/>
              <a:gd name="connsiteY3969" fmla="*/ 317376 h 838097"/>
              <a:gd name="connsiteX3970" fmla="*/ 569937 w 871816"/>
              <a:gd name="connsiteY3970" fmla="*/ 317100 h 838097"/>
              <a:gd name="connsiteX3971" fmla="*/ 569937 w 871816"/>
              <a:gd name="connsiteY3971" fmla="*/ 316824 h 838097"/>
              <a:gd name="connsiteX3972" fmla="*/ 570185 w 871816"/>
              <a:gd name="connsiteY3972" fmla="*/ 315197 h 838097"/>
              <a:gd name="connsiteX3973" fmla="*/ 569937 w 871816"/>
              <a:gd name="connsiteY3973" fmla="*/ 314921 h 838097"/>
              <a:gd name="connsiteX3974" fmla="*/ 569689 w 871816"/>
              <a:gd name="connsiteY3974" fmla="*/ 314921 h 838097"/>
              <a:gd name="connsiteX3975" fmla="*/ 569689 w 871816"/>
              <a:gd name="connsiteY3975" fmla="*/ 314673 h 838097"/>
              <a:gd name="connsiteX3976" fmla="*/ 569689 w 871816"/>
              <a:gd name="connsiteY3976" fmla="*/ 314121 h 838097"/>
              <a:gd name="connsiteX3977" fmla="*/ 569468 w 871816"/>
              <a:gd name="connsiteY3977" fmla="*/ 314121 h 838097"/>
              <a:gd name="connsiteX3978" fmla="*/ 569220 w 871816"/>
              <a:gd name="connsiteY3978" fmla="*/ 314121 h 838097"/>
              <a:gd name="connsiteX3979" fmla="*/ 568751 w 871816"/>
              <a:gd name="connsiteY3979" fmla="*/ 313018 h 838097"/>
              <a:gd name="connsiteX3980" fmla="*/ 568751 w 871816"/>
              <a:gd name="connsiteY3980" fmla="*/ 312494 h 838097"/>
              <a:gd name="connsiteX3981" fmla="*/ 568972 w 871816"/>
              <a:gd name="connsiteY3981" fmla="*/ 312218 h 838097"/>
              <a:gd name="connsiteX3982" fmla="*/ 568972 w 871816"/>
              <a:gd name="connsiteY3982" fmla="*/ 311942 h 838097"/>
              <a:gd name="connsiteX3983" fmla="*/ 569468 w 871816"/>
              <a:gd name="connsiteY3983" fmla="*/ 311942 h 838097"/>
              <a:gd name="connsiteX3984" fmla="*/ 569689 w 871816"/>
              <a:gd name="connsiteY3984" fmla="*/ 311390 h 838097"/>
              <a:gd name="connsiteX3985" fmla="*/ 568972 w 871816"/>
              <a:gd name="connsiteY3985" fmla="*/ 310867 h 838097"/>
              <a:gd name="connsiteX3986" fmla="*/ 568504 w 871816"/>
              <a:gd name="connsiteY3986" fmla="*/ 310315 h 838097"/>
              <a:gd name="connsiteX3987" fmla="*/ 568751 w 871816"/>
              <a:gd name="connsiteY3987" fmla="*/ 309487 h 838097"/>
              <a:gd name="connsiteX3988" fmla="*/ 569220 w 871816"/>
              <a:gd name="connsiteY3988" fmla="*/ 309487 h 838097"/>
              <a:gd name="connsiteX3989" fmla="*/ 569689 w 871816"/>
              <a:gd name="connsiteY3989" fmla="*/ 309212 h 838097"/>
              <a:gd name="connsiteX3990" fmla="*/ 569468 w 871816"/>
              <a:gd name="connsiteY3990" fmla="*/ 308963 h 838097"/>
              <a:gd name="connsiteX3991" fmla="*/ 569468 w 871816"/>
              <a:gd name="connsiteY3991" fmla="*/ 308687 h 838097"/>
              <a:gd name="connsiteX3992" fmla="*/ 570185 w 871816"/>
              <a:gd name="connsiteY3992" fmla="*/ 308687 h 838097"/>
              <a:gd name="connsiteX3993" fmla="*/ 570654 w 871816"/>
              <a:gd name="connsiteY3993" fmla="*/ 308411 h 838097"/>
              <a:gd name="connsiteX3994" fmla="*/ 571122 w 871816"/>
              <a:gd name="connsiteY3994" fmla="*/ 307859 h 838097"/>
              <a:gd name="connsiteX3995" fmla="*/ 571122 w 871816"/>
              <a:gd name="connsiteY3995" fmla="*/ 307060 h 838097"/>
              <a:gd name="connsiteX3996" fmla="*/ 570405 w 871816"/>
              <a:gd name="connsiteY3996" fmla="*/ 306784 h 838097"/>
              <a:gd name="connsiteX3997" fmla="*/ 569468 w 871816"/>
              <a:gd name="connsiteY3997" fmla="*/ 306784 h 838097"/>
              <a:gd name="connsiteX3998" fmla="*/ 569468 w 871816"/>
              <a:gd name="connsiteY3998" fmla="*/ 306508 h 838097"/>
              <a:gd name="connsiteX3999" fmla="*/ 569689 w 871816"/>
              <a:gd name="connsiteY3999" fmla="*/ 305956 h 838097"/>
              <a:gd name="connsiteX4000" fmla="*/ 569689 w 871816"/>
              <a:gd name="connsiteY4000" fmla="*/ 305681 h 838097"/>
              <a:gd name="connsiteX4001" fmla="*/ 568751 w 871816"/>
              <a:gd name="connsiteY4001" fmla="*/ 305405 h 838097"/>
              <a:gd name="connsiteX4002" fmla="*/ 568751 w 871816"/>
              <a:gd name="connsiteY4002" fmla="*/ 305157 h 838097"/>
              <a:gd name="connsiteX4003" fmla="*/ 568751 w 871816"/>
              <a:gd name="connsiteY4003" fmla="*/ 304881 h 838097"/>
              <a:gd name="connsiteX4004" fmla="*/ 567787 w 871816"/>
              <a:gd name="connsiteY4004" fmla="*/ 304329 h 838097"/>
              <a:gd name="connsiteX4005" fmla="*/ 566823 w 871816"/>
              <a:gd name="connsiteY4005" fmla="*/ 304329 h 838097"/>
              <a:gd name="connsiteX4006" fmla="*/ 566353 w 871816"/>
              <a:gd name="connsiteY4006" fmla="*/ 303502 h 838097"/>
              <a:gd name="connsiteX4007" fmla="*/ 565416 w 871816"/>
              <a:gd name="connsiteY4007" fmla="*/ 302701 h 838097"/>
              <a:gd name="connsiteX4008" fmla="*/ 564452 w 871816"/>
              <a:gd name="connsiteY4008" fmla="*/ 302701 h 838097"/>
              <a:gd name="connsiteX4009" fmla="*/ 563487 w 871816"/>
              <a:gd name="connsiteY4009" fmla="*/ 302701 h 838097"/>
              <a:gd name="connsiteX4010" fmla="*/ 563487 w 871816"/>
              <a:gd name="connsiteY4010" fmla="*/ 302150 h 838097"/>
              <a:gd name="connsiteX4011" fmla="*/ 564203 w 871816"/>
              <a:gd name="connsiteY4011" fmla="*/ 301074 h 838097"/>
              <a:gd name="connsiteX4012" fmla="*/ 564920 w 871816"/>
              <a:gd name="connsiteY4012" fmla="*/ 300798 h 838097"/>
              <a:gd name="connsiteX4013" fmla="*/ 565416 w 871816"/>
              <a:gd name="connsiteY4013" fmla="*/ 299695 h 838097"/>
              <a:gd name="connsiteX4014" fmla="*/ 566133 w 871816"/>
              <a:gd name="connsiteY4014" fmla="*/ 300247 h 838097"/>
              <a:gd name="connsiteX4015" fmla="*/ 566602 w 871816"/>
              <a:gd name="connsiteY4015" fmla="*/ 300247 h 838097"/>
              <a:gd name="connsiteX4016" fmla="*/ 567070 w 871816"/>
              <a:gd name="connsiteY4016" fmla="*/ 299695 h 838097"/>
              <a:gd name="connsiteX4017" fmla="*/ 566602 w 871816"/>
              <a:gd name="connsiteY4017" fmla="*/ 298896 h 838097"/>
              <a:gd name="connsiteX4018" fmla="*/ 566133 w 871816"/>
              <a:gd name="connsiteY4018" fmla="*/ 298344 h 838097"/>
              <a:gd name="connsiteX4019" fmla="*/ 566133 w 871816"/>
              <a:gd name="connsiteY4019" fmla="*/ 296992 h 838097"/>
              <a:gd name="connsiteX4020" fmla="*/ 566353 w 871816"/>
              <a:gd name="connsiteY4020" fmla="*/ 295612 h 838097"/>
              <a:gd name="connsiteX4021" fmla="*/ 566133 w 871816"/>
              <a:gd name="connsiteY4021" fmla="*/ 294813 h 838097"/>
              <a:gd name="connsiteX4022" fmla="*/ 565637 w 871816"/>
              <a:gd name="connsiteY4022" fmla="*/ 294261 h 838097"/>
              <a:gd name="connsiteX4023" fmla="*/ 566353 w 871816"/>
              <a:gd name="connsiteY4023" fmla="*/ 293433 h 838097"/>
              <a:gd name="connsiteX4024" fmla="*/ 566823 w 871816"/>
              <a:gd name="connsiteY4024" fmla="*/ 292910 h 838097"/>
              <a:gd name="connsiteX4025" fmla="*/ 566823 w 871816"/>
              <a:gd name="connsiteY4025" fmla="*/ 292358 h 838097"/>
              <a:gd name="connsiteX4026" fmla="*/ 566353 w 871816"/>
              <a:gd name="connsiteY4026" fmla="*/ 292082 h 838097"/>
              <a:gd name="connsiteX4027" fmla="*/ 566133 w 871816"/>
              <a:gd name="connsiteY4027" fmla="*/ 291806 h 838097"/>
              <a:gd name="connsiteX4028" fmla="*/ 565885 w 871816"/>
              <a:gd name="connsiteY4028" fmla="*/ 292358 h 838097"/>
              <a:gd name="connsiteX4029" fmla="*/ 565416 w 871816"/>
              <a:gd name="connsiteY4029" fmla="*/ 292082 h 838097"/>
              <a:gd name="connsiteX4030" fmla="*/ 565169 w 871816"/>
              <a:gd name="connsiteY4030" fmla="*/ 291806 h 838097"/>
              <a:gd name="connsiteX4031" fmla="*/ 564452 w 871816"/>
              <a:gd name="connsiteY4031" fmla="*/ 291531 h 838097"/>
              <a:gd name="connsiteX4032" fmla="*/ 564203 w 871816"/>
              <a:gd name="connsiteY4032" fmla="*/ 290979 h 838097"/>
              <a:gd name="connsiteX4033" fmla="*/ 564203 w 871816"/>
              <a:gd name="connsiteY4033" fmla="*/ 290730 h 838097"/>
              <a:gd name="connsiteX4034" fmla="*/ 563266 w 871816"/>
              <a:gd name="connsiteY4034" fmla="*/ 290178 h 838097"/>
              <a:gd name="connsiteX4035" fmla="*/ 562550 w 871816"/>
              <a:gd name="connsiteY4035" fmla="*/ 289351 h 838097"/>
              <a:gd name="connsiteX4036" fmla="*/ 562302 w 871816"/>
              <a:gd name="connsiteY4036" fmla="*/ 288799 h 838097"/>
              <a:gd name="connsiteX4037" fmla="*/ 561585 w 871816"/>
              <a:gd name="connsiteY4037" fmla="*/ 288275 h 838097"/>
              <a:gd name="connsiteX4038" fmla="*/ 561833 w 871816"/>
              <a:gd name="connsiteY4038" fmla="*/ 286620 h 838097"/>
              <a:gd name="connsiteX4039" fmla="*/ 562771 w 871816"/>
              <a:gd name="connsiteY4039" fmla="*/ 286373 h 838097"/>
              <a:gd name="connsiteX4040" fmla="*/ 562550 w 871816"/>
              <a:gd name="connsiteY4040" fmla="*/ 285269 h 838097"/>
              <a:gd name="connsiteX4041" fmla="*/ 562054 w 871816"/>
              <a:gd name="connsiteY4041" fmla="*/ 284718 h 838097"/>
              <a:gd name="connsiteX4042" fmla="*/ 562302 w 871816"/>
              <a:gd name="connsiteY4042" fmla="*/ 283917 h 838097"/>
              <a:gd name="connsiteX4043" fmla="*/ 562771 w 871816"/>
              <a:gd name="connsiteY4043" fmla="*/ 281986 h 838097"/>
              <a:gd name="connsiteX4044" fmla="*/ 564699 w 871816"/>
              <a:gd name="connsiteY4044" fmla="*/ 281462 h 838097"/>
              <a:gd name="connsiteX4045" fmla="*/ 565885 w 871816"/>
              <a:gd name="connsiteY4045" fmla="*/ 281186 h 838097"/>
              <a:gd name="connsiteX4046" fmla="*/ 566353 w 871816"/>
              <a:gd name="connsiteY4046" fmla="*/ 280635 h 838097"/>
              <a:gd name="connsiteX4047" fmla="*/ 567070 w 871816"/>
              <a:gd name="connsiteY4047" fmla="*/ 280359 h 838097"/>
              <a:gd name="connsiteX4048" fmla="*/ 567319 w 871816"/>
              <a:gd name="connsiteY4048" fmla="*/ 279008 h 838097"/>
              <a:gd name="connsiteX4049" fmla="*/ 567070 w 871816"/>
              <a:gd name="connsiteY4049" fmla="*/ 277628 h 838097"/>
              <a:gd name="connsiteX4050" fmla="*/ 566353 w 871816"/>
              <a:gd name="connsiteY4050" fmla="*/ 277104 h 838097"/>
              <a:gd name="connsiteX4051" fmla="*/ 566823 w 871816"/>
              <a:gd name="connsiteY4051" fmla="*/ 276828 h 838097"/>
              <a:gd name="connsiteX4052" fmla="*/ 566823 w 871816"/>
              <a:gd name="connsiteY4052" fmla="*/ 276276 h 838097"/>
              <a:gd name="connsiteX4053" fmla="*/ 566353 w 871816"/>
              <a:gd name="connsiteY4053" fmla="*/ 276276 h 838097"/>
              <a:gd name="connsiteX4054" fmla="*/ 566133 w 871816"/>
              <a:gd name="connsiteY4054" fmla="*/ 276000 h 838097"/>
              <a:gd name="connsiteX4055" fmla="*/ 565637 w 871816"/>
              <a:gd name="connsiteY4055" fmla="*/ 275725 h 838097"/>
              <a:gd name="connsiteX4056" fmla="*/ 566353 w 871816"/>
              <a:gd name="connsiteY4056" fmla="*/ 274925 h 838097"/>
              <a:gd name="connsiteX4057" fmla="*/ 566353 w 871816"/>
              <a:gd name="connsiteY4057" fmla="*/ 274373 h 838097"/>
              <a:gd name="connsiteX4058" fmla="*/ 565637 w 871816"/>
              <a:gd name="connsiteY4058" fmla="*/ 274097 h 838097"/>
              <a:gd name="connsiteX4059" fmla="*/ 564920 w 871816"/>
              <a:gd name="connsiteY4059" fmla="*/ 273546 h 838097"/>
              <a:gd name="connsiteX4060" fmla="*/ 563266 w 871816"/>
              <a:gd name="connsiteY4060" fmla="*/ 271367 h 838097"/>
              <a:gd name="connsiteX4061" fmla="*/ 563018 w 871816"/>
              <a:gd name="connsiteY4061" fmla="*/ 270290 h 838097"/>
              <a:gd name="connsiteX4062" fmla="*/ 562054 w 871816"/>
              <a:gd name="connsiteY4062" fmla="*/ 269739 h 838097"/>
              <a:gd name="connsiteX4063" fmla="*/ 560868 w 871816"/>
              <a:gd name="connsiteY4063" fmla="*/ 269187 h 838097"/>
              <a:gd name="connsiteX4064" fmla="*/ 560868 w 871816"/>
              <a:gd name="connsiteY4064" fmla="*/ 268085 h 838097"/>
              <a:gd name="connsiteX4065" fmla="*/ 560151 w 871816"/>
              <a:gd name="connsiteY4065" fmla="*/ 267560 h 838097"/>
              <a:gd name="connsiteX4066" fmla="*/ 559683 w 871816"/>
              <a:gd name="connsiteY4066" fmla="*/ 267560 h 838097"/>
              <a:gd name="connsiteX4067" fmla="*/ 559683 w 871816"/>
              <a:gd name="connsiteY4067" fmla="*/ 267284 h 838097"/>
              <a:gd name="connsiteX4068" fmla="*/ 559434 w 871816"/>
              <a:gd name="connsiteY4068" fmla="*/ 267008 h 838097"/>
              <a:gd name="connsiteX4069" fmla="*/ 559931 w 871816"/>
              <a:gd name="connsiteY4069" fmla="*/ 266733 h 838097"/>
              <a:gd name="connsiteX4070" fmla="*/ 559214 w 871816"/>
              <a:gd name="connsiteY4070" fmla="*/ 266181 h 838097"/>
              <a:gd name="connsiteX4071" fmla="*/ 558967 w 871816"/>
              <a:gd name="connsiteY4071" fmla="*/ 266181 h 838097"/>
              <a:gd name="connsiteX4072" fmla="*/ 558498 w 871816"/>
              <a:gd name="connsiteY4072" fmla="*/ 265353 h 838097"/>
              <a:gd name="connsiteX4073" fmla="*/ 559214 w 871816"/>
              <a:gd name="connsiteY4073" fmla="*/ 264278 h 838097"/>
              <a:gd name="connsiteX4074" fmla="*/ 559214 w 871816"/>
              <a:gd name="connsiteY4074" fmla="*/ 262650 h 838097"/>
              <a:gd name="connsiteX4075" fmla="*/ 559683 w 871816"/>
              <a:gd name="connsiteY4075" fmla="*/ 261823 h 838097"/>
              <a:gd name="connsiteX4076" fmla="*/ 559434 w 871816"/>
              <a:gd name="connsiteY4076" fmla="*/ 260720 h 838097"/>
              <a:gd name="connsiteX4077" fmla="*/ 559214 w 871816"/>
              <a:gd name="connsiteY4077" fmla="*/ 259643 h 838097"/>
              <a:gd name="connsiteX4078" fmla="*/ 558719 w 871816"/>
              <a:gd name="connsiteY4078" fmla="*/ 258540 h 838097"/>
              <a:gd name="connsiteX4079" fmla="*/ 558719 w 871816"/>
              <a:gd name="connsiteY4079" fmla="*/ 258264 h 838097"/>
              <a:gd name="connsiteX4080" fmla="*/ 558498 w 871816"/>
              <a:gd name="connsiteY4080" fmla="*/ 257988 h 838097"/>
              <a:gd name="connsiteX4081" fmla="*/ 557782 w 871816"/>
              <a:gd name="connsiteY4081" fmla="*/ 257988 h 838097"/>
              <a:gd name="connsiteX4082" fmla="*/ 557065 w 871816"/>
              <a:gd name="connsiteY4082" fmla="*/ 257712 h 838097"/>
              <a:gd name="connsiteX4083" fmla="*/ 556348 w 871816"/>
              <a:gd name="connsiteY4083" fmla="*/ 257712 h 838097"/>
              <a:gd name="connsiteX4084" fmla="*/ 555879 w 871816"/>
              <a:gd name="connsiteY4084" fmla="*/ 257712 h 838097"/>
              <a:gd name="connsiteX4085" fmla="*/ 554667 w 871816"/>
              <a:gd name="connsiteY4085" fmla="*/ 257988 h 838097"/>
              <a:gd name="connsiteX4086" fmla="*/ 553950 w 871816"/>
              <a:gd name="connsiteY4086" fmla="*/ 257988 h 838097"/>
              <a:gd name="connsiteX4087" fmla="*/ 553730 w 871816"/>
              <a:gd name="connsiteY4087" fmla="*/ 257712 h 838097"/>
              <a:gd name="connsiteX4088" fmla="*/ 555162 w 871816"/>
              <a:gd name="connsiteY4088" fmla="*/ 257189 h 838097"/>
              <a:gd name="connsiteX4089" fmla="*/ 556099 w 871816"/>
              <a:gd name="connsiteY4089" fmla="*/ 256637 h 838097"/>
              <a:gd name="connsiteX4090" fmla="*/ 556348 w 871816"/>
              <a:gd name="connsiteY4090" fmla="*/ 256086 h 838097"/>
              <a:gd name="connsiteX4091" fmla="*/ 555879 w 871816"/>
              <a:gd name="connsiteY4091" fmla="*/ 255809 h 838097"/>
              <a:gd name="connsiteX4092" fmla="*/ 554446 w 871816"/>
              <a:gd name="connsiteY4092" fmla="*/ 255258 h 838097"/>
              <a:gd name="connsiteX4093" fmla="*/ 553481 w 871816"/>
              <a:gd name="connsiteY4093" fmla="*/ 255534 h 838097"/>
              <a:gd name="connsiteX4094" fmla="*/ 552764 w 871816"/>
              <a:gd name="connsiteY4094" fmla="*/ 255534 h 838097"/>
              <a:gd name="connsiteX4095" fmla="*/ 552517 w 871816"/>
              <a:gd name="connsiteY4095" fmla="*/ 255258 h 838097"/>
              <a:gd name="connsiteX4096" fmla="*/ 552764 w 871816"/>
              <a:gd name="connsiteY4096" fmla="*/ 254734 h 838097"/>
              <a:gd name="connsiteX4097" fmla="*/ 552764 w 871816"/>
              <a:gd name="connsiteY4097" fmla="*/ 253907 h 838097"/>
              <a:gd name="connsiteX4098" fmla="*/ 552048 w 871816"/>
              <a:gd name="connsiteY4098" fmla="*/ 253631 h 838097"/>
              <a:gd name="connsiteX4099" fmla="*/ 552296 w 871816"/>
              <a:gd name="connsiteY4099" fmla="*/ 253079 h 838097"/>
              <a:gd name="connsiteX4100" fmla="*/ 551800 w 871816"/>
              <a:gd name="connsiteY4100" fmla="*/ 252252 h 838097"/>
              <a:gd name="connsiteX4101" fmla="*/ 552764 w 871816"/>
              <a:gd name="connsiteY4101" fmla="*/ 251727 h 838097"/>
              <a:gd name="connsiteX4102" fmla="*/ 553013 w 871816"/>
              <a:gd name="connsiteY4102" fmla="*/ 251175 h 838097"/>
              <a:gd name="connsiteX4103" fmla="*/ 553481 w 871816"/>
              <a:gd name="connsiteY4103" fmla="*/ 250899 h 838097"/>
              <a:gd name="connsiteX4104" fmla="*/ 554198 w 871816"/>
              <a:gd name="connsiteY4104" fmla="*/ 249797 h 838097"/>
              <a:gd name="connsiteX4105" fmla="*/ 554198 w 871816"/>
              <a:gd name="connsiteY4105" fmla="*/ 249272 h 838097"/>
              <a:gd name="connsiteX4106" fmla="*/ 553481 w 871816"/>
              <a:gd name="connsiteY4106" fmla="*/ 248721 h 838097"/>
              <a:gd name="connsiteX4107" fmla="*/ 553730 w 871816"/>
              <a:gd name="connsiteY4107" fmla="*/ 248169 h 838097"/>
              <a:gd name="connsiteX4108" fmla="*/ 553730 w 871816"/>
              <a:gd name="connsiteY4108" fmla="*/ 247341 h 838097"/>
              <a:gd name="connsiteX4109" fmla="*/ 553950 w 871816"/>
              <a:gd name="connsiteY4109" fmla="*/ 246790 h 838097"/>
              <a:gd name="connsiteX4110" fmla="*/ 553950 w 871816"/>
              <a:gd name="connsiteY4110" fmla="*/ 245990 h 838097"/>
              <a:gd name="connsiteX4111" fmla="*/ 553481 w 871816"/>
              <a:gd name="connsiteY4111" fmla="*/ 245714 h 838097"/>
              <a:gd name="connsiteX4112" fmla="*/ 553730 w 871816"/>
              <a:gd name="connsiteY4112" fmla="*/ 245162 h 838097"/>
              <a:gd name="connsiteX4113" fmla="*/ 553233 w 871816"/>
              <a:gd name="connsiteY4113" fmla="*/ 244611 h 838097"/>
              <a:gd name="connsiteX4114" fmla="*/ 552764 w 871816"/>
              <a:gd name="connsiteY4114" fmla="*/ 243783 h 838097"/>
              <a:gd name="connsiteX4115" fmla="*/ 552048 w 871816"/>
              <a:gd name="connsiteY4115" fmla="*/ 243783 h 838097"/>
              <a:gd name="connsiteX4116" fmla="*/ 551800 w 871816"/>
              <a:gd name="connsiteY4116" fmla="*/ 244335 h 838097"/>
              <a:gd name="connsiteX4117" fmla="*/ 551331 w 871816"/>
              <a:gd name="connsiteY4117" fmla="*/ 244335 h 838097"/>
              <a:gd name="connsiteX4118" fmla="*/ 550863 w 871816"/>
              <a:gd name="connsiteY4118" fmla="*/ 244611 h 838097"/>
              <a:gd name="connsiteX4119" fmla="*/ 550615 w 871816"/>
              <a:gd name="connsiteY4119" fmla="*/ 244887 h 838097"/>
              <a:gd name="connsiteX4120" fmla="*/ 549678 w 871816"/>
              <a:gd name="connsiteY4120" fmla="*/ 244335 h 838097"/>
              <a:gd name="connsiteX4121" fmla="*/ 547748 w 871816"/>
              <a:gd name="connsiteY4121" fmla="*/ 243783 h 838097"/>
              <a:gd name="connsiteX4122" fmla="*/ 546563 w 871816"/>
              <a:gd name="connsiteY4122" fmla="*/ 244059 h 838097"/>
              <a:gd name="connsiteX4123" fmla="*/ 545626 w 871816"/>
              <a:gd name="connsiteY4123" fmla="*/ 244335 h 838097"/>
              <a:gd name="connsiteX4124" fmla="*/ 544413 w 871816"/>
              <a:gd name="connsiteY4124" fmla="*/ 244059 h 838097"/>
              <a:gd name="connsiteX4125" fmla="*/ 542263 w 871816"/>
              <a:gd name="connsiteY4125" fmla="*/ 243535 h 838097"/>
              <a:gd name="connsiteX4126" fmla="*/ 541546 w 871816"/>
              <a:gd name="connsiteY4126" fmla="*/ 243260 h 838097"/>
              <a:gd name="connsiteX4127" fmla="*/ 540361 w 871816"/>
              <a:gd name="connsiteY4127" fmla="*/ 242984 h 838097"/>
              <a:gd name="connsiteX4128" fmla="*/ 539175 w 871816"/>
              <a:gd name="connsiteY4128" fmla="*/ 243260 h 838097"/>
              <a:gd name="connsiteX4129" fmla="*/ 538707 w 871816"/>
              <a:gd name="connsiteY4129" fmla="*/ 243260 h 838097"/>
              <a:gd name="connsiteX4130" fmla="*/ 537743 w 871816"/>
              <a:gd name="connsiteY4130" fmla="*/ 243260 h 838097"/>
              <a:gd name="connsiteX4131" fmla="*/ 537494 w 871816"/>
              <a:gd name="connsiteY4131" fmla="*/ 243260 h 838097"/>
              <a:gd name="connsiteX4132" fmla="*/ 536061 w 871816"/>
              <a:gd name="connsiteY4132" fmla="*/ 242984 h 838097"/>
              <a:gd name="connsiteX4133" fmla="*/ 534876 w 871816"/>
              <a:gd name="connsiteY4133" fmla="*/ 242984 h 838097"/>
              <a:gd name="connsiteX4134" fmla="*/ 534876 w 871816"/>
              <a:gd name="connsiteY4134" fmla="*/ 242708 h 838097"/>
              <a:gd name="connsiteX4135" fmla="*/ 534408 w 871816"/>
              <a:gd name="connsiteY4135" fmla="*/ 242708 h 838097"/>
              <a:gd name="connsiteX4136" fmla="*/ 533938 w 871816"/>
              <a:gd name="connsiteY4136" fmla="*/ 242708 h 838097"/>
              <a:gd name="connsiteX4137" fmla="*/ 532974 w 871816"/>
              <a:gd name="connsiteY4137" fmla="*/ 242432 h 838097"/>
              <a:gd name="connsiteX4138" fmla="*/ 532505 w 871816"/>
              <a:gd name="connsiteY4138" fmla="*/ 242432 h 838097"/>
              <a:gd name="connsiteX4139" fmla="*/ 532009 w 871816"/>
              <a:gd name="connsiteY4139" fmla="*/ 242156 h 838097"/>
              <a:gd name="connsiteX4140" fmla="*/ 531788 w 871816"/>
              <a:gd name="connsiteY4140" fmla="*/ 242432 h 838097"/>
              <a:gd name="connsiteX4141" fmla="*/ 531788 w 871816"/>
              <a:gd name="connsiteY4141" fmla="*/ 242984 h 838097"/>
              <a:gd name="connsiteX4142" fmla="*/ 531541 w 871816"/>
              <a:gd name="connsiteY4142" fmla="*/ 243783 h 838097"/>
              <a:gd name="connsiteX4143" fmla="*/ 531072 w 871816"/>
              <a:gd name="connsiteY4143" fmla="*/ 244611 h 838097"/>
              <a:gd name="connsiteX4144" fmla="*/ 530575 w 871816"/>
              <a:gd name="connsiteY4144" fmla="*/ 244611 h 838097"/>
              <a:gd name="connsiteX4145" fmla="*/ 529887 w 871816"/>
              <a:gd name="connsiteY4145" fmla="*/ 244887 h 838097"/>
              <a:gd name="connsiteX4146" fmla="*/ 529639 w 871816"/>
              <a:gd name="connsiteY4146" fmla="*/ 245438 h 838097"/>
              <a:gd name="connsiteX4147" fmla="*/ 529639 w 871816"/>
              <a:gd name="connsiteY4147" fmla="*/ 245990 h 838097"/>
              <a:gd name="connsiteX4148" fmla="*/ 529391 w 871816"/>
              <a:gd name="connsiteY4148" fmla="*/ 246266 h 838097"/>
              <a:gd name="connsiteX4149" fmla="*/ 529887 w 871816"/>
              <a:gd name="connsiteY4149" fmla="*/ 246790 h 838097"/>
              <a:gd name="connsiteX4150" fmla="*/ 529639 w 871816"/>
              <a:gd name="connsiteY4150" fmla="*/ 247065 h 838097"/>
              <a:gd name="connsiteX4151" fmla="*/ 529170 w 871816"/>
              <a:gd name="connsiteY4151" fmla="*/ 246790 h 838097"/>
              <a:gd name="connsiteX4152" fmla="*/ 528453 w 871816"/>
              <a:gd name="connsiteY4152" fmla="*/ 247341 h 838097"/>
              <a:gd name="connsiteX4153" fmla="*/ 527489 w 871816"/>
              <a:gd name="connsiteY4153" fmla="*/ 247617 h 838097"/>
              <a:gd name="connsiteX4154" fmla="*/ 527240 w 871816"/>
              <a:gd name="connsiteY4154" fmla="*/ 247617 h 838097"/>
              <a:gd name="connsiteX4155" fmla="*/ 526772 w 871816"/>
              <a:gd name="connsiteY4155" fmla="*/ 247065 h 838097"/>
              <a:gd name="connsiteX4156" fmla="*/ 526523 w 871816"/>
              <a:gd name="connsiteY4156" fmla="*/ 247341 h 838097"/>
              <a:gd name="connsiteX4157" fmla="*/ 526055 w 871816"/>
              <a:gd name="connsiteY4157" fmla="*/ 247617 h 838097"/>
              <a:gd name="connsiteX4158" fmla="*/ 526055 w 871816"/>
              <a:gd name="connsiteY4158" fmla="*/ 247893 h 838097"/>
              <a:gd name="connsiteX4159" fmla="*/ 526055 w 871816"/>
              <a:gd name="connsiteY4159" fmla="*/ 248169 h 838097"/>
              <a:gd name="connsiteX4160" fmla="*/ 525338 w 871816"/>
              <a:gd name="connsiteY4160" fmla="*/ 248445 h 838097"/>
              <a:gd name="connsiteX4161" fmla="*/ 525118 w 871816"/>
              <a:gd name="connsiteY4161" fmla="*/ 248169 h 838097"/>
              <a:gd name="connsiteX4162" fmla="*/ 524870 w 871816"/>
              <a:gd name="connsiteY4162" fmla="*/ 247065 h 838097"/>
              <a:gd name="connsiteX4163" fmla="*/ 525118 w 871816"/>
              <a:gd name="connsiteY4163" fmla="*/ 245990 h 838097"/>
              <a:gd name="connsiteX4164" fmla="*/ 524622 w 871816"/>
              <a:gd name="connsiteY4164" fmla="*/ 245714 h 838097"/>
              <a:gd name="connsiteX4165" fmla="*/ 524154 w 871816"/>
              <a:gd name="connsiteY4165" fmla="*/ 246542 h 838097"/>
              <a:gd name="connsiteX4166" fmla="*/ 523684 w 871816"/>
              <a:gd name="connsiteY4166" fmla="*/ 245162 h 838097"/>
              <a:gd name="connsiteX4167" fmla="*/ 523905 w 871816"/>
              <a:gd name="connsiteY4167" fmla="*/ 243535 h 838097"/>
              <a:gd name="connsiteX4168" fmla="*/ 523905 w 871816"/>
              <a:gd name="connsiteY4168" fmla="*/ 242708 h 838097"/>
              <a:gd name="connsiteX4169" fmla="*/ 523684 w 871816"/>
              <a:gd name="connsiteY4169" fmla="*/ 241605 h 838097"/>
              <a:gd name="connsiteX4170" fmla="*/ 522968 w 871816"/>
              <a:gd name="connsiteY4170" fmla="*/ 240777 h 838097"/>
              <a:gd name="connsiteX4171" fmla="*/ 522472 w 871816"/>
              <a:gd name="connsiteY4171" fmla="*/ 239425 h 838097"/>
              <a:gd name="connsiteX4172" fmla="*/ 521535 w 871816"/>
              <a:gd name="connsiteY4172" fmla="*/ 237771 h 838097"/>
              <a:gd name="connsiteX4173" fmla="*/ 521535 w 871816"/>
              <a:gd name="connsiteY4173" fmla="*/ 236694 h 838097"/>
              <a:gd name="connsiteX4174" fmla="*/ 521535 w 871816"/>
              <a:gd name="connsiteY4174" fmla="*/ 235591 h 838097"/>
              <a:gd name="connsiteX4175" fmla="*/ 522251 w 871816"/>
              <a:gd name="connsiteY4175" fmla="*/ 234487 h 838097"/>
              <a:gd name="connsiteX4176" fmla="*/ 522003 w 871816"/>
              <a:gd name="connsiteY4176" fmla="*/ 233688 h 838097"/>
              <a:gd name="connsiteX4177" fmla="*/ 522251 w 871816"/>
              <a:gd name="connsiteY4177" fmla="*/ 233412 h 838097"/>
              <a:gd name="connsiteX4178" fmla="*/ 522968 w 871816"/>
              <a:gd name="connsiteY4178" fmla="*/ 232584 h 838097"/>
              <a:gd name="connsiteX4179" fmla="*/ 522720 w 871816"/>
              <a:gd name="connsiteY4179" fmla="*/ 231757 h 838097"/>
              <a:gd name="connsiteX4180" fmla="*/ 521287 w 871816"/>
              <a:gd name="connsiteY4180" fmla="*/ 230130 h 838097"/>
              <a:gd name="connsiteX4181" fmla="*/ 519136 w 871816"/>
              <a:gd name="connsiteY4181" fmla="*/ 229854 h 838097"/>
              <a:gd name="connsiteX4182" fmla="*/ 518668 w 871816"/>
              <a:gd name="connsiteY4182" fmla="*/ 229026 h 838097"/>
              <a:gd name="connsiteX4183" fmla="*/ 518199 w 871816"/>
              <a:gd name="connsiteY4183" fmla="*/ 229302 h 838097"/>
              <a:gd name="connsiteX4184" fmla="*/ 516987 w 871816"/>
              <a:gd name="connsiteY4184" fmla="*/ 228475 h 838097"/>
              <a:gd name="connsiteX4185" fmla="*/ 516767 w 871816"/>
              <a:gd name="connsiteY4185" fmla="*/ 227950 h 838097"/>
              <a:gd name="connsiteX4186" fmla="*/ 515554 w 871816"/>
              <a:gd name="connsiteY4186" fmla="*/ 227950 h 838097"/>
              <a:gd name="connsiteX4187" fmla="*/ 514616 w 871816"/>
              <a:gd name="connsiteY4187" fmla="*/ 227123 h 838097"/>
              <a:gd name="connsiteX4188" fmla="*/ 514368 w 871816"/>
              <a:gd name="connsiteY4188" fmla="*/ 227123 h 838097"/>
              <a:gd name="connsiteX4189" fmla="*/ 512935 w 871816"/>
              <a:gd name="connsiteY4189" fmla="*/ 227674 h 838097"/>
              <a:gd name="connsiteX4190" fmla="*/ 512466 w 871816"/>
              <a:gd name="connsiteY4190" fmla="*/ 227398 h 838097"/>
              <a:gd name="connsiteX4191" fmla="*/ 511998 w 871816"/>
              <a:gd name="connsiteY4191" fmla="*/ 227123 h 838097"/>
              <a:gd name="connsiteX4192" fmla="*/ 511281 w 871816"/>
              <a:gd name="connsiteY4192" fmla="*/ 224116 h 838097"/>
              <a:gd name="connsiteX4193" fmla="*/ 511749 w 871816"/>
              <a:gd name="connsiteY4193" fmla="*/ 223840 h 838097"/>
              <a:gd name="connsiteX4194" fmla="*/ 512218 w 871816"/>
              <a:gd name="connsiteY4194" fmla="*/ 223840 h 838097"/>
              <a:gd name="connsiteX4195" fmla="*/ 512466 w 871816"/>
              <a:gd name="connsiteY4195" fmla="*/ 223289 h 838097"/>
              <a:gd name="connsiteX4196" fmla="*/ 512715 w 871816"/>
              <a:gd name="connsiteY4196" fmla="*/ 222737 h 838097"/>
              <a:gd name="connsiteX4197" fmla="*/ 512218 w 871816"/>
              <a:gd name="connsiteY4197" fmla="*/ 221909 h 838097"/>
              <a:gd name="connsiteX4198" fmla="*/ 511749 w 871816"/>
              <a:gd name="connsiteY4198" fmla="*/ 221909 h 838097"/>
              <a:gd name="connsiteX4199" fmla="*/ 511033 w 871816"/>
              <a:gd name="connsiteY4199" fmla="*/ 222185 h 838097"/>
              <a:gd name="connsiteX4200" fmla="*/ 511281 w 871816"/>
              <a:gd name="connsiteY4200" fmla="*/ 221909 h 838097"/>
              <a:gd name="connsiteX4201" fmla="*/ 511502 w 871816"/>
              <a:gd name="connsiteY4201" fmla="*/ 221633 h 838097"/>
              <a:gd name="connsiteX4202" fmla="*/ 511749 w 871816"/>
              <a:gd name="connsiteY4202" fmla="*/ 220558 h 838097"/>
              <a:gd name="connsiteX4203" fmla="*/ 511998 w 871816"/>
              <a:gd name="connsiteY4203" fmla="*/ 220282 h 838097"/>
              <a:gd name="connsiteX4204" fmla="*/ 511281 w 871816"/>
              <a:gd name="connsiteY4204" fmla="*/ 220006 h 838097"/>
              <a:gd name="connsiteX4205" fmla="*/ 510564 w 871816"/>
              <a:gd name="connsiteY4205" fmla="*/ 219455 h 838097"/>
              <a:gd name="connsiteX4206" fmla="*/ 510316 w 871816"/>
              <a:gd name="connsiteY4206" fmla="*/ 218627 h 838097"/>
              <a:gd name="connsiteX4207" fmla="*/ 509848 w 871816"/>
              <a:gd name="connsiteY4207" fmla="*/ 218075 h 838097"/>
              <a:gd name="connsiteX4208" fmla="*/ 509848 w 871816"/>
              <a:gd name="connsiteY4208" fmla="*/ 217524 h 838097"/>
              <a:gd name="connsiteX4209" fmla="*/ 509599 w 871816"/>
              <a:gd name="connsiteY4209" fmla="*/ 217276 h 838097"/>
              <a:gd name="connsiteX4210" fmla="*/ 509599 w 871816"/>
              <a:gd name="connsiteY4210" fmla="*/ 216724 h 838097"/>
              <a:gd name="connsiteX4211" fmla="*/ 509380 w 871816"/>
              <a:gd name="connsiteY4211" fmla="*/ 216448 h 838097"/>
              <a:gd name="connsiteX4212" fmla="*/ 508663 w 871816"/>
              <a:gd name="connsiteY4212" fmla="*/ 216724 h 838097"/>
              <a:gd name="connsiteX4213" fmla="*/ 508167 w 871816"/>
              <a:gd name="connsiteY4213" fmla="*/ 216448 h 838097"/>
              <a:gd name="connsiteX4214" fmla="*/ 508414 w 871816"/>
              <a:gd name="connsiteY4214" fmla="*/ 216172 h 838097"/>
              <a:gd name="connsiteX4215" fmla="*/ 508414 w 871816"/>
              <a:gd name="connsiteY4215" fmla="*/ 215345 h 838097"/>
              <a:gd name="connsiteX4216" fmla="*/ 508167 w 871816"/>
              <a:gd name="connsiteY4216" fmla="*/ 214793 h 838097"/>
              <a:gd name="connsiteX4217" fmla="*/ 508414 w 871816"/>
              <a:gd name="connsiteY4217" fmla="*/ 214241 h 838097"/>
              <a:gd name="connsiteX4218" fmla="*/ 508167 w 871816"/>
              <a:gd name="connsiteY4218" fmla="*/ 213441 h 838097"/>
              <a:gd name="connsiteX4219" fmla="*/ 507229 w 871816"/>
              <a:gd name="connsiteY4219" fmla="*/ 212890 h 838097"/>
              <a:gd name="connsiteX4220" fmla="*/ 507229 w 871816"/>
              <a:gd name="connsiteY4220" fmla="*/ 212614 h 838097"/>
              <a:gd name="connsiteX4221" fmla="*/ 507450 w 871816"/>
              <a:gd name="connsiteY4221" fmla="*/ 212062 h 838097"/>
              <a:gd name="connsiteX4222" fmla="*/ 506981 w 871816"/>
              <a:gd name="connsiteY4222" fmla="*/ 211235 h 838097"/>
              <a:gd name="connsiteX4223" fmla="*/ 506981 w 871816"/>
              <a:gd name="connsiteY4223" fmla="*/ 210959 h 838097"/>
              <a:gd name="connsiteX4224" fmla="*/ 506513 w 871816"/>
              <a:gd name="connsiteY4224" fmla="*/ 209856 h 838097"/>
              <a:gd name="connsiteX4225" fmla="*/ 505300 w 871816"/>
              <a:gd name="connsiteY4225" fmla="*/ 209856 h 838097"/>
              <a:gd name="connsiteX4226" fmla="*/ 505079 w 871816"/>
              <a:gd name="connsiteY4226" fmla="*/ 209055 h 838097"/>
              <a:gd name="connsiteX4227" fmla="*/ 503894 w 871816"/>
              <a:gd name="connsiteY4227" fmla="*/ 208228 h 838097"/>
              <a:gd name="connsiteX4228" fmla="*/ 501964 w 871816"/>
              <a:gd name="connsiteY4228" fmla="*/ 208228 h 838097"/>
              <a:gd name="connsiteX4229" fmla="*/ 501248 w 871816"/>
              <a:gd name="connsiteY4229" fmla="*/ 207952 h 838097"/>
              <a:gd name="connsiteX4230" fmla="*/ 501027 w 871816"/>
              <a:gd name="connsiteY4230" fmla="*/ 207952 h 838097"/>
              <a:gd name="connsiteX4231" fmla="*/ 500311 w 871816"/>
              <a:gd name="connsiteY4231" fmla="*/ 208504 h 838097"/>
              <a:gd name="connsiteX4232" fmla="*/ 499346 w 871816"/>
              <a:gd name="connsiteY4232" fmla="*/ 208228 h 838097"/>
              <a:gd name="connsiteX4233" fmla="*/ 498160 w 871816"/>
              <a:gd name="connsiteY4233" fmla="*/ 207676 h 838097"/>
              <a:gd name="connsiteX4234" fmla="*/ 497692 w 871816"/>
              <a:gd name="connsiteY4234" fmla="*/ 207676 h 838097"/>
              <a:gd name="connsiteX4235" fmla="*/ 497692 w 871816"/>
              <a:gd name="connsiteY4235" fmla="*/ 207400 h 838097"/>
              <a:gd name="connsiteX4236" fmla="*/ 497913 w 871816"/>
              <a:gd name="connsiteY4236" fmla="*/ 207124 h 838097"/>
              <a:gd name="connsiteX4237" fmla="*/ 497913 w 871816"/>
              <a:gd name="connsiteY4237" fmla="*/ 206848 h 838097"/>
              <a:gd name="connsiteX4238" fmla="*/ 497913 w 871816"/>
              <a:gd name="connsiteY4238" fmla="*/ 206572 h 838097"/>
              <a:gd name="connsiteX4239" fmla="*/ 497443 w 871816"/>
              <a:gd name="connsiteY4239" fmla="*/ 206848 h 838097"/>
              <a:gd name="connsiteX4240" fmla="*/ 497196 w 871816"/>
              <a:gd name="connsiteY4240" fmla="*/ 206298 h 838097"/>
              <a:gd name="connsiteX4241" fmla="*/ 496259 w 871816"/>
              <a:gd name="connsiteY4241" fmla="*/ 204670 h 838097"/>
              <a:gd name="connsiteX4242" fmla="*/ 496259 w 871816"/>
              <a:gd name="connsiteY4242" fmla="*/ 203566 h 838097"/>
              <a:gd name="connsiteX4243" fmla="*/ 495294 w 871816"/>
              <a:gd name="connsiteY4243" fmla="*/ 203015 h 838097"/>
              <a:gd name="connsiteX4244" fmla="*/ 494357 w 871816"/>
              <a:gd name="connsiteY4244" fmla="*/ 202463 h 838097"/>
              <a:gd name="connsiteX4245" fmla="*/ 493640 w 871816"/>
              <a:gd name="connsiteY4245" fmla="*/ 202738 h 838097"/>
              <a:gd name="connsiteX4246" fmla="*/ 492427 w 871816"/>
              <a:gd name="connsiteY4246" fmla="*/ 201359 h 838097"/>
              <a:gd name="connsiteX4247" fmla="*/ 491490 w 871816"/>
              <a:gd name="connsiteY4247" fmla="*/ 200836 h 838097"/>
              <a:gd name="connsiteX4248" fmla="*/ 490526 w 871816"/>
              <a:gd name="connsiteY4248" fmla="*/ 199456 h 838097"/>
              <a:gd name="connsiteX4249" fmla="*/ 489092 w 871816"/>
              <a:gd name="connsiteY4249" fmla="*/ 199456 h 838097"/>
              <a:gd name="connsiteX4250" fmla="*/ 487907 w 871816"/>
              <a:gd name="connsiteY4250" fmla="*/ 198905 h 838097"/>
              <a:gd name="connsiteX4251" fmla="*/ 487438 w 871816"/>
              <a:gd name="connsiteY4251" fmla="*/ 197801 h 838097"/>
              <a:gd name="connsiteX4252" fmla="*/ 486942 w 871816"/>
              <a:gd name="connsiteY4252" fmla="*/ 197801 h 838097"/>
              <a:gd name="connsiteX4253" fmla="*/ 485508 w 871816"/>
              <a:gd name="connsiteY4253" fmla="*/ 197249 h 838097"/>
              <a:gd name="connsiteX4254" fmla="*/ 485508 w 871816"/>
              <a:gd name="connsiteY4254" fmla="*/ 196422 h 838097"/>
              <a:gd name="connsiteX4255" fmla="*/ 486225 w 871816"/>
              <a:gd name="connsiteY4255" fmla="*/ 195898 h 838097"/>
              <a:gd name="connsiteX4256" fmla="*/ 486005 w 871816"/>
              <a:gd name="connsiteY4256" fmla="*/ 195622 h 838097"/>
              <a:gd name="connsiteX4257" fmla="*/ 485757 w 871816"/>
              <a:gd name="connsiteY4257" fmla="*/ 195071 h 838097"/>
              <a:gd name="connsiteX4258" fmla="*/ 485288 w 871816"/>
              <a:gd name="connsiteY4258" fmla="*/ 193692 h 838097"/>
              <a:gd name="connsiteX4259" fmla="*/ 485508 w 871816"/>
              <a:gd name="connsiteY4259" fmla="*/ 192864 h 838097"/>
              <a:gd name="connsiteX4260" fmla="*/ 485288 w 871816"/>
              <a:gd name="connsiteY4260" fmla="*/ 190961 h 838097"/>
              <a:gd name="connsiteX4261" fmla="*/ 484793 w 871816"/>
              <a:gd name="connsiteY4261" fmla="*/ 190133 h 838097"/>
              <a:gd name="connsiteX4262" fmla="*/ 485040 w 871816"/>
              <a:gd name="connsiteY4262" fmla="*/ 189030 h 838097"/>
              <a:gd name="connsiteX4263" fmla="*/ 484793 w 871816"/>
              <a:gd name="connsiteY4263" fmla="*/ 187651 h 838097"/>
              <a:gd name="connsiteX4264" fmla="*/ 485040 w 871816"/>
              <a:gd name="connsiteY4264" fmla="*/ 186823 h 838097"/>
              <a:gd name="connsiteX4265" fmla="*/ 485508 w 871816"/>
              <a:gd name="connsiteY4265" fmla="*/ 186024 h 838097"/>
              <a:gd name="connsiteX4266" fmla="*/ 485757 w 871816"/>
              <a:gd name="connsiteY4266" fmla="*/ 184644 h 838097"/>
              <a:gd name="connsiteX4267" fmla="*/ 485508 w 871816"/>
              <a:gd name="connsiteY4267" fmla="*/ 181886 h 838097"/>
              <a:gd name="connsiteX4268" fmla="*/ 485288 w 871816"/>
              <a:gd name="connsiteY4268" fmla="*/ 180782 h 838097"/>
              <a:gd name="connsiteX4269" fmla="*/ 484793 w 871816"/>
              <a:gd name="connsiteY4269" fmla="*/ 179707 h 838097"/>
              <a:gd name="connsiteX4270" fmla="*/ 484323 w 871816"/>
              <a:gd name="connsiteY4270" fmla="*/ 178603 h 838097"/>
              <a:gd name="connsiteX4271" fmla="*/ 483856 w 871816"/>
              <a:gd name="connsiteY4271" fmla="*/ 177776 h 838097"/>
              <a:gd name="connsiteX4272" fmla="*/ 484323 w 871816"/>
              <a:gd name="connsiteY4272" fmla="*/ 177776 h 838097"/>
              <a:gd name="connsiteX4273" fmla="*/ 484572 w 871816"/>
              <a:gd name="connsiteY4273" fmla="*/ 177500 h 838097"/>
              <a:gd name="connsiteX4274" fmla="*/ 484572 w 871816"/>
              <a:gd name="connsiteY4274" fmla="*/ 177224 h 838097"/>
              <a:gd name="connsiteX4275" fmla="*/ 484323 w 871816"/>
              <a:gd name="connsiteY4275" fmla="*/ 176948 h 838097"/>
              <a:gd name="connsiteX4276" fmla="*/ 483856 w 871816"/>
              <a:gd name="connsiteY4276" fmla="*/ 176948 h 838097"/>
              <a:gd name="connsiteX4277" fmla="*/ 483607 w 871816"/>
              <a:gd name="connsiteY4277" fmla="*/ 177224 h 838097"/>
              <a:gd name="connsiteX4278" fmla="*/ 482669 w 871816"/>
              <a:gd name="connsiteY4278" fmla="*/ 176948 h 838097"/>
              <a:gd name="connsiteX4279" fmla="*/ 482422 w 871816"/>
              <a:gd name="connsiteY4279" fmla="*/ 176397 h 838097"/>
              <a:gd name="connsiteX4280" fmla="*/ 481457 w 871816"/>
              <a:gd name="connsiteY4280" fmla="*/ 176121 h 838097"/>
              <a:gd name="connsiteX4281" fmla="*/ 480520 w 871816"/>
              <a:gd name="connsiteY4281" fmla="*/ 176121 h 838097"/>
              <a:gd name="connsiteX4282" fmla="*/ 480024 w 871816"/>
              <a:gd name="connsiteY4282" fmla="*/ 176397 h 838097"/>
              <a:gd name="connsiteX4283" fmla="*/ 479307 w 871816"/>
              <a:gd name="connsiteY4283" fmla="*/ 176121 h 838097"/>
              <a:gd name="connsiteX4284" fmla="*/ 478838 w 871816"/>
              <a:gd name="connsiteY4284" fmla="*/ 175845 h 838097"/>
              <a:gd name="connsiteX4285" fmla="*/ 478838 w 871816"/>
              <a:gd name="connsiteY4285" fmla="*/ 175569 h 838097"/>
              <a:gd name="connsiteX4286" fmla="*/ 478370 w 871816"/>
              <a:gd name="connsiteY4286" fmla="*/ 175293 h 838097"/>
              <a:gd name="connsiteX4287" fmla="*/ 476688 w 871816"/>
              <a:gd name="connsiteY4287" fmla="*/ 174742 h 838097"/>
              <a:gd name="connsiteX4288" fmla="*/ 475972 w 871816"/>
              <a:gd name="connsiteY4288" fmla="*/ 174466 h 838097"/>
              <a:gd name="connsiteX4289" fmla="*/ 475972 w 871816"/>
              <a:gd name="connsiteY4289" fmla="*/ 173391 h 838097"/>
              <a:gd name="connsiteX4290" fmla="*/ 475503 w 871816"/>
              <a:gd name="connsiteY4290" fmla="*/ 173114 h 838097"/>
              <a:gd name="connsiteX4291" fmla="*/ 475256 w 871816"/>
              <a:gd name="connsiteY4291" fmla="*/ 172011 h 838097"/>
              <a:gd name="connsiteX4292" fmla="*/ 474539 w 871816"/>
              <a:gd name="connsiteY4292" fmla="*/ 172011 h 838097"/>
              <a:gd name="connsiteX4293" fmla="*/ 474318 w 871816"/>
              <a:gd name="connsiteY4293" fmla="*/ 171735 h 838097"/>
              <a:gd name="connsiteX4294" fmla="*/ 475035 w 871816"/>
              <a:gd name="connsiteY4294" fmla="*/ 171459 h 838097"/>
              <a:gd name="connsiteX4295" fmla="*/ 473601 w 871816"/>
              <a:gd name="connsiteY4295" fmla="*/ 171184 h 838097"/>
              <a:gd name="connsiteX4296" fmla="*/ 473132 w 871816"/>
              <a:gd name="connsiteY4296" fmla="*/ 171459 h 838097"/>
              <a:gd name="connsiteX4297" fmla="*/ 472636 w 871816"/>
              <a:gd name="connsiteY4297" fmla="*/ 170908 h 838097"/>
              <a:gd name="connsiteX4298" fmla="*/ 471203 w 871816"/>
              <a:gd name="connsiteY4298" fmla="*/ 170356 h 838097"/>
              <a:gd name="connsiteX4299" fmla="*/ 470018 w 871816"/>
              <a:gd name="connsiteY4299" fmla="*/ 169528 h 838097"/>
              <a:gd name="connsiteX4300" fmla="*/ 469301 w 871816"/>
              <a:gd name="connsiteY4300" fmla="*/ 169253 h 838097"/>
              <a:gd name="connsiteX4301" fmla="*/ 468584 w 871816"/>
              <a:gd name="connsiteY4301" fmla="*/ 169253 h 838097"/>
              <a:gd name="connsiteX4302" fmla="*/ 468833 w 871816"/>
              <a:gd name="connsiteY4302" fmla="*/ 168701 h 838097"/>
              <a:gd name="connsiteX4303" fmla="*/ 467868 w 871816"/>
              <a:gd name="connsiteY4303" fmla="*/ 167597 h 838097"/>
              <a:gd name="connsiteX4304" fmla="*/ 467399 w 871816"/>
              <a:gd name="connsiteY4304" fmla="*/ 167322 h 838097"/>
              <a:gd name="connsiteX4305" fmla="*/ 467152 w 871816"/>
              <a:gd name="connsiteY4305" fmla="*/ 166522 h 838097"/>
              <a:gd name="connsiteX4306" fmla="*/ 466931 w 871816"/>
              <a:gd name="connsiteY4306" fmla="*/ 165970 h 838097"/>
              <a:gd name="connsiteX4307" fmla="*/ 466683 w 871816"/>
              <a:gd name="connsiteY4307" fmla="*/ 164867 h 838097"/>
              <a:gd name="connsiteX4308" fmla="*/ 465718 w 871816"/>
              <a:gd name="connsiteY4308" fmla="*/ 164591 h 838097"/>
              <a:gd name="connsiteX4309" fmla="*/ 465001 w 871816"/>
              <a:gd name="connsiteY4309" fmla="*/ 165143 h 838097"/>
              <a:gd name="connsiteX4310" fmla="*/ 464532 w 871816"/>
              <a:gd name="connsiteY4310" fmla="*/ 165419 h 838097"/>
              <a:gd name="connsiteX4311" fmla="*/ 464285 w 871816"/>
              <a:gd name="connsiteY4311" fmla="*/ 164867 h 838097"/>
              <a:gd name="connsiteX4312" fmla="*/ 464532 w 871816"/>
              <a:gd name="connsiteY4312" fmla="*/ 164315 h 838097"/>
              <a:gd name="connsiteX4313" fmla="*/ 465001 w 871816"/>
              <a:gd name="connsiteY4313" fmla="*/ 164039 h 838097"/>
              <a:gd name="connsiteX4314" fmla="*/ 464781 w 871816"/>
              <a:gd name="connsiteY4314" fmla="*/ 163488 h 838097"/>
              <a:gd name="connsiteX4315" fmla="*/ 464532 w 871816"/>
              <a:gd name="connsiteY4315" fmla="*/ 162936 h 838097"/>
              <a:gd name="connsiteX4316" fmla="*/ 464285 w 871816"/>
              <a:gd name="connsiteY4316" fmla="*/ 162660 h 838097"/>
              <a:gd name="connsiteX4317" fmla="*/ 464064 w 871816"/>
              <a:gd name="connsiteY4317" fmla="*/ 162108 h 838097"/>
              <a:gd name="connsiteX4318" fmla="*/ 464285 w 871816"/>
              <a:gd name="connsiteY4318" fmla="*/ 161832 h 838097"/>
              <a:gd name="connsiteX4319" fmla="*/ 464532 w 871816"/>
              <a:gd name="connsiteY4319" fmla="*/ 161557 h 838097"/>
              <a:gd name="connsiteX4320" fmla="*/ 464781 w 871816"/>
              <a:gd name="connsiteY4320" fmla="*/ 161005 h 838097"/>
              <a:gd name="connsiteX4321" fmla="*/ 464532 w 871816"/>
              <a:gd name="connsiteY4321" fmla="*/ 160177 h 838097"/>
              <a:gd name="connsiteX4322" fmla="*/ 464285 w 871816"/>
              <a:gd name="connsiteY4322" fmla="*/ 159902 h 838097"/>
              <a:gd name="connsiteX4323" fmla="*/ 464064 w 871816"/>
              <a:gd name="connsiteY4323" fmla="*/ 159625 h 838097"/>
              <a:gd name="connsiteX4324" fmla="*/ 464064 w 871816"/>
              <a:gd name="connsiteY4324" fmla="*/ 159074 h 838097"/>
              <a:gd name="connsiteX4325" fmla="*/ 464285 w 871816"/>
              <a:gd name="connsiteY4325" fmla="*/ 158274 h 838097"/>
              <a:gd name="connsiteX4326" fmla="*/ 464064 w 871816"/>
              <a:gd name="connsiteY4326" fmla="*/ 157723 h 838097"/>
              <a:gd name="connsiteX4327" fmla="*/ 464285 w 871816"/>
              <a:gd name="connsiteY4327" fmla="*/ 157447 h 838097"/>
              <a:gd name="connsiteX4328" fmla="*/ 463817 w 871816"/>
              <a:gd name="connsiteY4328" fmla="*/ 156895 h 838097"/>
              <a:gd name="connsiteX4329" fmla="*/ 463568 w 871816"/>
              <a:gd name="connsiteY4329" fmla="*/ 157447 h 838097"/>
              <a:gd name="connsiteX4330" fmla="*/ 463347 w 871816"/>
              <a:gd name="connsiteY4330" fmla="*/ 157447 h 838097"/>
              <a:gd name="connsiteX4331" fmla="*/ 463100 w 871816"/>
              <a:gd name="connsiteY4331" fmla="*/ 156068 h 838097"/>
              <a:gd name="connsiteX4332" fmla="*/ 462383 w 871816"/>
              <a:gd name="connsiteY4332" fmla="*/ 155792 h 838097"/>
              <a:gd name="connsiteX4333" fmla="*/ 462631 w 871816"/>
              <a:gd name="connsiteY4333" fmla="*/ 155516 h 838097"/>
              <a:gd name="connsiteX4334" fmla="*/ 462163 w 871816"/>
              <a:gd name="connsiteY4334" fmla="*/ 154964 h 838097"/>
              <a:gd name="connsiteX4335" fmla="*/ 461446 w 871816"/>
              <a:gd name="connsiteY4335" fmla="*/ 154964 h 838097"/>
              <a:gd name="connsiteX4336" fmla="*/ 461197 w 871816"/>
              <a:gd name="connsiteY4336" fmla="*/ 154688 h 838097"/>
              <a:gd name="connsiteX4337" fmla="*/ 460481 w 871816"/>
              <a:gd name="connsiteY4337" fmla="*/ 154136 h 838097"/>
              <a:gd name="connsiteX4338" fmla="*/ 460481 w 871816"/>
              <a:gd name="connsiteY4338" fmla="*/ 153585 h 838097"/>
              <a:gd name="connsiteX4339" fmla="*/ 460012 w 871816"/>
              <a:gd name="connsiteY4339" fmla="*/ 152757 h 838097"/>
              <a:gd name="connsiteX4340" fmla="*/ 459296 w 871816"/>
              <a:gd name="connsiteY4340" fmla="*/ 151379 h 838097"/>
              <a:gd name="connsiteX4341" fmla="*/ 459048 w 871816"/>
              <a:gd name="connsiteY4341" fmla="*/ 150000 h 838097"/>
              <a:gd name="connsiteX4342" fmla="*/ 458579 w 871816"/>
              <a:gd name="connsiteY4342" fmla="*/ 149724 h 838097"/>
              <a:gd name="connsiteX4343" fmla="*/ 458579 w 871816"/>
              <a:gd name="connsiteY4343" fmla="*/ 148896 h 838097"/>
              <a:gd name="connsiteX4344" fmla="*/ 458331 w 871816"/>
              <a:gd name="connsiteY4344" fmla="*/ 148345 h 838097"/>
              <a:gd name="connsiteX4345" fmla="*/ 456677 w 871816"/>
              <a:gd name="connsiteY4345" fmla="*/ 147268 h 838097"/>
              <a:gd name="connsiteX4346" fmla="*/ 455713 w 871816"/>
              <a:gd name="connsiteY4346" fmla="*/ 146717 h 838097"/>
              <a:gd name="connsiteX4347" fmla="*/ 455464 w 871816"/>
              <a:gd name="connsiteY4347" fmla="*/ 146165 h 838097"/>
              <a:gd name="connsiteX4348" fmla="*/ 454747 w 871816"/>
              <a:gd name="connsiteY4348" fmla="*/ 145889 h 838097"/>
              <a:gd name="connsiteX4349" fmla="*/ 454527 w 871816"/>
              <a:gd name="connsiteY4349" fmla="*/ 145337 h 838097"/>
              <a:gd name="connsiteX4350" fmla="*/ 453810 w 871816"/>
              <a:gd name="connsiteY4350" fmla="*/ 145062 h 838097"/>
              <a:gd name="connsiteX4351" fmla="*/ 453563 w 871816"/>
              <a:gd name="connsiteY4351" fmla="*/ 144786 h 838097"/>
              <a:gd name="connsiteX4352" fmla="*/ 453563 w 871816"/>
              <a:gd name="connsiteY4352" fmla="*/ 144235 h 838097"/>
              <a:gd name="connsiteX4353" fmla="*/ 453314 w 871816"/>
              <a:gd name="connsiteY4353" fmla="*/ 143683 h 838097"/>
              <a:gd name="connsiteX4354" fmla="*/ 453093 w 871816"/>
              <a:gd name="connsiteY4354" fmla="*/ 143407 h 838097"/>
              <a:gd name="connsiteX4355" fmla="*/ 452625 w 871816"/>
              <a:gd name="connsiteY4355" fmla="*/ 143683 h 838097"/>
              <a:gd name="connsiteX4356" fmla="*/ 451661 w 871816"/>
              <a:gd name="connsiteY4356" fmla="*/ 142855 h 838097"/>
              <a:gd name="connsiteX4357" fmla="*/ 449979 w 871816"/>
              <a:gd name="connsiteY4357" fmla="*/ 142304 h 838097"/>
              <a:gd name="connsiteX4358" fmla="*/ 449262 w 871816"/>
              <a:gd name="connsiteY4358" fmla="*/ 141752 h 838097"/>
              <a:gd name="connsiteX4359" fmla="*/ 448077 w 871816"/>
              <a:gd name="connsiteY4359" fmla="*/ 141200 h 838097"/>
              <a:gd name="connsiteX4360" fmla="*/ 446644 w 871816"/>
              <a:gd name="connsiteY4360" fmla="*/ 140097 h 838097"/>
              <a:gd name="connsiteX4361" fmla="*/ 446176 w 871816"/>
              <a:gd name="connsiteY4361" fmla="*/ 139545 h 838097"/>
              <a:gd name="connsiteX4362" fmla="*/ 445927 w 871816"/>
              <a:gd name="connsiteY4362" fmla="*/ 138993 h 838097"/>
              <a:gd name="connsiteX4363" fmla="*/ 445459 w 871816"/>
              <a:gd name="connsiteY4363" fmla="*/ 138718 h 838097"/>
              <a:gd name="connsiteX4364" fmla="*/ 445210 w 871816"/>
              <a:gd name="connsiteY4364" fmla="*/ 139269 h 838097"/>
              <a:gd name="connsiteX4365" fmla="*/ 444742 w 871816"/>
              <a:gd name="connsiteY4365" fmla="*/ 138993 h 838097"/>
              <a:gd name="connsiteX4366" fmla="*/ 444025 w 871816"/>
              <a:gd name="connsiteY4366" fmla="*/ 138442 h 838097"/>
              <a:gd name="connsiteX4367" fmla="*/ 443777 w 871816"/>
              <a:gd name="connsiteY4367" fmla="*/ 137890 h 838097"/>
              <a:gd name="connsiteX4368" fmla="*/ 443556 w 871816"/>
              <a:gd name="connsiteY4368" fmla="*/ 137614 h 838097"/>
              <a:gd name="connsiteX4369" fmla="*/ 443061 w 871816"/>
              <a:gd name="connsiteY4369" fmla="*/ 137614 h 838097"/>
              <a:gd name="connsiteX4370" fmla="*/ 442841 w 871816"/>
              <a:gd name="connsiteY4370" fmla="*/ 137614 h 838097"/>
              <a:gd name="connsiteX4371" fmla="*/ 442592 w 871816"/>
              <a:gd name="connsiteY4371" fmla="*/ 137063 h 838097"/>
              <a:gd name="connsiteX4372" fmla="*/ 441875 w 871816"/>
              <a:gd name="connsiteY4372" fmla="*/ 137063 h 838097"/>
              <a:gd name="connsiteX4373" fmla="*/ 441875 w 871816"/>
              <a:gd name="connsiteY4373" fmla="*/ 136511 h 838097"/>
              <a:gd name="connsiteX4374" fmla="*/ 441159 w 871816"/>
              <a:gd name="connsiteY4374" fmla="*/ 136511 h 838097"/>
              <a:gd name="connsiteX4375" fmla="*/ 440690 w 871816"/>
              <a:gd name="connsiteY4375" fmla="*/ 136511 h 838097"/>
              <a:gd name="connsiteX4376" fmla="*/ 440221 w 871816"/>
              <a:gd name="connsiteY4376" fmla="*/ 136511 h 838097"/>
              <a:gd name="connsiteX4377" fmla="*/ 439504 w 871816"/>
              <a:gd name="connsiteY4377" fmla="*/ 136235 h 838097"/>
              <a:gd name="connsiteX4378" fmla="*/ 438788 w 871816"/>
              <a:gd name="connsiteY4378" fmla="*/ 136511 h 838097"/>
              <a:gd name="connsiteX4379" fmla="*/ 438292 w 871816"/>
              <a:gd name="connsiteY4379" fmla="*/ 135683 h 838097"/>
              <a:gd name="connsiteX4380" fmla="*/ 437576 w 871816"/>
              <a:gd name="connsiteY4380" fmla="*/ 135407 h 838097"/>
              <a:gd name="connsiteX4381" fmla="*/ 437355 w 871816"/>
              <a:gd name="connsiteY4381" fmla="*/ 135683 h 838097"/>
              <a:gd name="connsiteX4382" fmla="*/ 436390 w 871816"/>
              <a:gd name="connsiteY4382" fmla="*/ 135683 h 838097"/>
              <a:gd name="connsiteX4383" fmla="*/ 434488 w 871816"/>
              <a:gd name="connsiteY4383" fmla="*/ 133476 h 838097"/>
              <a:gd name="connsiteX4384" fmla="*/ 433055 w 871816"/>
              <a:gd name="connsiteY4384" fmla="*/ 132650 h 838097"/>
              <a:gd name="connsiteX4385" fmla="*/ 432586 w 871816"/>
              <a:gd name="connsiteY4385" fmla="*/ 132374 h 838097"/>
              <a:gd name="connsiteX4386" fmla="*/ 431401 w 871816"/>
              <a:gd name="connsiteY4386" fmla="*/ 131822 h 838097"/>
              <a:gd name="connsiteX4387" fmla="*/ 426852 w 871816"/>
              <a:gd name="connsiteY4387" fmla="*/ 129615 h 838097"/>
              <a:gd name="connsiteX4388" fmla="*/ 426633 w 871816"/>
              <a:gd name="connsiteY4388" fmla="*/ 129064 h 838097"/>
              <a:gd name="connsiteX4389" fmla="*/ 425916 w 871816"/>
              <a:gd name="connsiteY4389" fmla="*/ 128788 h 838097"/>
              <a:gd name="connsiteX4390" fmla="*/ 425420 w 871816"/>
              <a:gd name="connsiteY4390" fmla="*/ 128788 h 838097"/>
              <a:gd name="connsiteX4391" fmla="*/ 424703 w 871816"/>
              <a:gd name="connsiteY4391" fmla="*/ 128236 h 838097"/>
              <a:gd name="connsiteX4392" fmla="*/ 424483 w 871816"/>
              <a:gd name="connsiteY4392" fmla="*/ 127987 h 838097"/>
              <a:gd name="connsiteX4393" fmla="*/ 424703 w 871816"/>
              <a:gd name="connsiteY4393" fmla="*/ 127436 h 838097"/>
              <a:gd name="connsiteX4394" fmla="*/ 424483 w 871816"/>
              <a:gd name="connsiteY4394" fmla="*/ 127161 h 838097"/>
              <a:gd name="connsiteX4395" fmla="*/ 423766 w 871816"/>
              <a:gd name="connsiteY4395" fmla="*/ 126609 h 838097"/>
              <a:gd name="connsiteX4396" fmla="*/ 423270 w 871816"/>
              <a:gd name="connsiteY4396" fmla="*/ 126609 h 838097"/>
              <a:gd name="connsiteX4397" fmla="*/ 423049 w 871816"/>
              <a:gd name="connsiteY4397" fmla="*/ 126057 h 838097"/>
              <a:gd name="connsiteX4398" fmla="*/ 422553 w 871816"/>
              <a:gd name="connsiteY4398" fmla="*/ 126333 h 838097"/>
              <a:gd name="connsiteX4399" fmla="*/ 422332 w 871816"/>
              <a:gd name="connsiteY4399" fmla="*/ 125505 h 838097"/>
              <a:gd name="connsiteX4400" fmla="*/ 421616 w 871816"/>
              <a:gd name="connsiteY4400" fmla="*/ 124954 h 838097"/>
              <a:gd name="connsiteX4401" fmla="*/ 421368 w 871816"/>
              <a:gd name="connsiteY4401" fmla="*/ 124678 h 838097"/>
              <a:gd name="connsiteX4402" fmla="*/ 420651 w 871816"/>
              <a:gd name="connsiteY4402" fmla="*/ 124678 h 838097"/>
              <a:gd name="connsiteX4403" fmla="*/ 420431 w 871816"/>
              <a:gd name="connsiteY4403" fmla="*/ 124126 h 838097"/>
              <a:gd name="connsiteX4404" fmla="*/ 419935 w 871816"/>
              <a:gd name="connsiteY4404" fmla="*/ 123850 h 838097"/>
              <a:gd name="connsiteX4405" fmla="*/ 418750 w 871816"/>
              <a:gd name="connsiteY4405" fmla="*/ 123575 h 838097"/>
              <a:gd name="connsiteX4406" fmla="*/ 418033 w 871816"/>
              <a:gd name="connsiteY4406" fmla="*/ 123023 h 838097"/>
              <a:gd name="connsiteX4407" fmla="*/ 418281 w 871816"/>
              <a:gd name="connsiteY4407" fmla="*/ 122747 h 838097"/>
              <a:gd name="connsiteX4408" fmla="*/ 418501 w 871816"/>
              <a:gd name="connsiteY4408" fmla="*/ 122195 h 838097"/>
              <a:gd name="connsiteX4409" fmla="*/ 418033 w 871816"/>
              <a:gd name="connsiteY4409" fmla="*/ 121919 h 838097"/>
              <a:gd name="connsiteX4410" fmla="*/ 417784 w 871816"/>
              <a:gd name="connsiteY4410" fmla="*/ 121919 h 838097"/>
              <a:gd name="connsiteX4411" fmla="*/ 417784 w 871816"/>
              <a:gd name="connsiteY4411" fmla="*/ 122195 h 838097"/>
              <a:gd name="connsiteX4412" fmla="*/ 417316 w 871816"/>
              <a:gd name="connsiteY4412" fmla="*/ 122471 h 838097"/>
              <a:gd name="connsiteX4413" fmla="*/ 416600 w 871816"/>
              <a:gd name="connsiteY4413" fmla="*/ 122195 h 838097"/>
              <a:gd name="connsiteX4414" fmla="*/ 416847 w 871816"/>
              <a:gd name="connsiteY4414" fmla="*/ 121368 h 838097"/>
              <a:gd name="connsiteX4415" fmla="*/ 416600 w 871816"/>
              <a:gd name="connsiteY4415" fmla="*/ 120816 h 838097"/>
              <a:gd name="connsiteX4416" fmla="*/ 416130 w 871816"/>
              <a:gd name="connsiteY4416" fmla="*/ 120540 h 838097"/>
              <a:gd name="connsiteX4417" fmla="*/ 415166 w 871816"/>
              <a:gd name="connsiteY4417" fmla="*/ 120540 h 838097"/>
              <a:gd name="connsiteX4418" fmla="*/ 413981 w 871816"/>
              <a:gd name="connsiteY4418" fmla="*/ 119713 h 838097"/>
              <a:gd name="connsiteX4419" fmla="*/ 412548 w 871816"/>
              <a:gd name="connsiteY4419" fmla="*/ 119713 h 838097"/>
              <a:gd name="connsiteX4420" fmla="*/ 412299 w 871816"/>
              <a:gd name="connsiteY4420" fmla="*/ 120264 h 838097"/>
              <a:gd name="connsiteX4421" fmla="*/ 411831 w 871816"/>
              <a:gd name="connsiteY4421" fmla="*/ 119988 h 838097"/>
              <a:gd name="connsiteX4422" fmla="*/ 411362 w 871816"/>
              <a:gd name="connsiteY4422" fmla="*/ 119713 h 838097"/>
              <a:gd name="connsiteX4423" fmla="*/ 410645 w 871816"/>
              <a:gd name="connsiteY4423" fmla="*/ 119713 h 838097"/>
              <a:gd name="connsiteX4424" fmla="*/ 409929 w 871816"/>
              <a:gd name="connsiteY4424" fmla="*/ 119988 h 838097"/>
              <a:gd name="connsiteX4425" fmla="*/ 409681 w 871816"/>
              <a:gd name="connsiteY4425" fmla="*/ 119988 h 838097"/>
              <a:gd name="connsiteX4426" fmla="*/ 408027 w 871816"/>
              <a:gd name="connsiteY4426" fmla="*/ 120816 h 838097"/>
              <a:gd name="connsiteX4427" fmla="*/ 407310 w 871816"/>
              <a:gd name="connsiteY4427" fmla="*/ 121092 h 838097"/>
              <a:gd name="connsiteX4428" fmla="*/ 406814 w 871816"/>
              <a:gd name="connsiteY4428" fmla="*/ 121092 h 838097"/>
              <a:gd name="connsiteX4429" fmla="*/ 406125 w 871816"/>
              <a:gd name="connsiteY4429" fmla="*/ 120816 h 838097"/>
              <a:gd name="connsiteX4430" fmla="*/ 404691 w 871816"/>
              <a:gd name="connsiteY4430" fmla="*/ 121368 h 838097"/>
              <a:gd name="connsiteX4431" fmla="*/ 403727 w 871816"/>
              <a:gd name="connsiteY4431" fmla="*/ 121919 h 838097"/>
              <a:gd name="connsiteX4432" fmla="*/ 403258 w 871816"/>
              <a:gd name="connsiteY4432" fmla="*/ 121644 h 838097"/>
              <a:gd name="connsiteX4433" fmla="*/ 403010 w 871816"/>
              <a:gd name="connsiteY4433" fmla="*/ 121368 h 838097"/>
              <a:gd name="connsiteX4434" fmla="*/ 402541 w 871816"/>
              <a:gd name="connsiteY4434" fmla="*/ 121368 h 838097"/>
              <a:gd name="connsiteX4435" fmla="*/ 401356 w 871816"/>
              <a:gd name="connsiteY4435" fmla="*/ 122471 h 838097"/>
              <a:gd name="connsiteX4436" fmla="*/ 398710 w 871816"/>
              <a:gd name="connsiteY4436" fmla="*/ 123850 h 838097"/>
              <a:gd name="connsiteX4437" fmla="*/ 397525 w 871816"/>
              <a:gd name="connsiteY4437" fmla="*/ 123850 h 838097"/>
              <a:gd name="connsiteX4438" fmla="*/ 396340 w 871816"/>
              <a:gd name="connsiteY4438" fmla="*/ 123575 h 838097"/>
              <a:gd name="connsiteX4439" fmla="*/ 395624 w 871816"/>
              <a:gd name="connsiteY4439" fmla="*/ 123023 h 838097"/>
              <a:gd name="connsiteX4440" fmla="*/ 395871 w 871816"/>
              <a:gd name="connsiteY4440" fmla="*/ 122471 h 838097"/>
              <a:gd name="connsiteX4441" fmla="*/ 396561 w 871816"/>
              <a:gd name="connsiteY4441" fmla="*/ 121919 h 838097"/>
              <a:gd name="connsiteX4442" fmla="*/ 396808 w 871816"/>
              <a:gd name="connsiteY4442" fmla="*/ 121368 h 838097"/>
              <a:gd name="connsiteX4443" fmla="*/ 396808 w 871816"/>
              <a:gd name="connsiteY4443" fmla="*/ 120816 h 838097"/>
              <a:gd name="connsiteX4444" fmla="*/ 396561 w 871816"/>
              <a:gd name="connsiteY4444" fmla="*/ 120540 h 838097"/>
              <a:gd name="connsiteX4445" fmla="*/ 396091 w 871816"/>
              <a:gd name="connsiteY4445" fmla="*/ 121092 h 838097"/>
              <a:gd name="connsiteX4446" fmla="*/ 395375 w 871816"/>
              <a:gd name="connsiteY4446" fmla="*/ 120816 h 838097"/>
              <a:gd name="connsiteX4447" fmla="*/ 394658 w 871816"/>
              <a:gd name="connsiteY4447" fmla="*/ 120540 h 838097"/>
              <a:gd name="connsiteX4448" fmla="*/ 393722 w 871816"/>
              <a:gd name="connsiteY4448" fmla="*/ 118609 h 838097"/>
              <a:gd name="connsiteX4449" fmla="*/ 393473 w 871816"/>
              <a:gd name="connsiteY4449" fmla="*/ 118333 h 838097"/>
              <a:gd name="connsiteX4450" fmla="*/ 393226 w 871816"/>
              <a:gd name="connsiteY4450" fmla="*/ 118333 h 838097"/>
              <a:gd name="connsiteX4451" fmla="*/ 393005 w 871816"/>
              <a:gd name="connsiteY4451" fmla="*/ 119161 h 838097"/>
              <a:gd name="connsiteX4452" fmla="*/ 393473 w 871816"/>
              <a:gd name="connsiteY4452" fmla="*/ 120540 h 838097"/>
              <a:gd name="connsiteX4453" fmla="*/ 393722 w 871816"/>
              <a:gd name="connsiteY4453" fmla="*/ 120816 h 838097"/>
              <a:gd name="connsiteX4454" fmla="*/ 393941 w 871816"/>
              <a:gd name="connsiteY4454" fmla="*/ 121644 h 838097"/>
              <a:gd name="connsiteX4455" fmla="*/ 393722 w 871816"/>
              <a:gd name="connsiteY4455" fmla="*/ 121644 h 838097"/>
              <a:gd name="connsiteX4456" fmla="*/ 393473 w 871816"/>
              <a:gd name="connsiteY4456" fmla="*/ 122195 h 838097"/>
              <a:gd name="connsiteX4457" fmla="*/ 393005 w 871816"/>
              <a:gd name="connsiteY4457" fmla="*/ 122195 h 838097"/>
              <a:gd name="connsiteX4458" fmla="*/ 391792 w 871816"/>
              <a:gd name="connsiteY4458" fmla="*/ 122195 h 838097"/>
              <a:gd name="connsiteX4459" fmla="*/ 390606 w 871816"/>
              <a:gd name="connsiteY4459" fmla="*/ 122195 h 838097"/>
              <a:gd name="connsiteX4460" fmla="*/ 389670 w 871816"/>
              <a:gd name="connsiteY4460" fmla="*/ 121919 h 838097"/>
              <a:gd name="connsiteX4461" fmla="*/ 389421 w 871816"/>
              <a:gd name="connsiteY4461" fmla="*/ 121368 h 838097"/>
              <a:gd name="connsiteX4462" fmla="*/ 388705 w 871816"/>
              <a:gd name="connsiteY4462" fmla="*/ 121092 h 838097"/>
              <a:gd name="connsiteX4463" fmla="*/ 388457 w 871816"/>
              <a:gd name="connsiteY4463" fmla="*/ 119988 h 838097"/>
              <a:gd name="connsiteX4464" fmla="*/ 387520 w 871816"/>
              <a:gd name="connsiteY4464" fmla="*/ 119437 h 838097"/>
              <a:gd name="connsiteX4465" fmla="*/ 386803 w 871816"/>
              <a:gd name="connsiteY4465" fmla="*/ 119713 h 838097"/>
              <a:gd name="connsiteX4466" fmla="*/ 386554 w 871816"/>
              <a:gd name="connsiteY4466" fmla="*/ 119988 h 838097"/>
              <a:gd name="connsiteX4467" fmla="*/ 385838 w 871816"/>
              <a:gd name="connsiteY4467" fmla="*/ 120540 h 838097"/>
              <a:gd name="connsiteX4468" fmla="*/ 385617 w 871816"/>
              <a:gd name="connsiteY4468" fmla="*/ 121092 h 838097"/>
              <a:gd name="connsiteX4469" fmla="*/ 385370 w 871816"/>
              <a:gd name="connsiteY4469" fmla="*/ 122471 h 838097"/>
              <a:gd name="connsiteX4470" fmla="*/ 385838 w 871816"/>
              <a:gd name="connsiteY4470" fmla="*/ 123299 h 838097"/>
              <a:gd name="connsiteX4471" fmla="*/ 385838 w 871816"/>
              <a:gd name="connsiteY4471" fmla="*/ 124402 h 838097"/>
              <a:gd name="connsiteX4472" fmla="*/ 385617 w 871816"/>
              <a:gd name="connsiteY4472" fmla="*/ 124954 h 838097"/>
              <a:gd name="connsiteX4473" fmla="*/ 385122 w 871816"/>
              <a:gd name="connsiteY4473" fmla="*/ 125505 h 838097"/>
              <a:gd name="connsiteX4474" fmla="*/ 384405 w 871816"/>
              <a:gd name="connsiteY4474" fmla="*/ 125230 h 838097"/>
              <a:gd name="connsiteX4475" fmla="*/ 383688 w 871816"/>
              <a:gd name="connsiteY4475" fmla="*/ 125782 h 838097"/>
              <a:gd name="connsiteX4476" fmla="*/ 383219 w 871816"/>
              <a:gd name="connsiteY4476" fmla="*/ 125505 h 838097"/>
              <a:gd name="connsiteX4477" fmla="*/ 382751 w 871816"/>
              <a:gd name="connsiteY4477" fmla="*/ 125782 h 838097"/>
              <a:gd name="connsiteX4478" fmla="*/ 380821 w 871816"/>
              <a:gd name="connsiteY4478" fmla="*/ 126885 h 838097"/>
              <a:gd name="connsiteX4479" fmla="*/ 380353 w 871816"/>
              <a:gd name="connsiteY4479" fmla="*/ 126885 h 838097"/>
              <a:gd name="connsiteX4480" fmla="*/ 379416 w 871816"/>
              <a:gd name="connsiteY4480" fmla="*/ 127711 h 838097"/>
              <a:gd name="connsiteX4481" fmla="*/ 379168 w 871816"/>
              <a:gd name="connsiteY4481" fmla="*/ 128236 h 838097"/>
              <a:gd name="connsiteX4482" fmla="*/ 378451 w 871816"/>
              <a:gd name="connsiteY4482" fmla="*/ 128512 h 838097"/>
              <a:gd name="connsiteX4483" fmla="*/ 378203 w 871816"/>
              <a:gd name="connsiteY4483" fmla="*/ 129064 h 838097"/>
              <a:gd name="connsiteX4484" fmla="*/ 378451 w 871816"/>
              <a:gd name="connsiteY4484" fmla="*/ 129615 h 838097"/>
              <a:gd name="connsiteX4485" fmla="*/ 378203 w 871816"/>
              <a:gd name="connsiteY4485" fmla="*/ 129891 h 838097"/>
              <a:gd name="connsiteX4486" fmla="*/ 377982 w 871816"/>
              <a:gd name="connsiteY4486" fmla="*/ 129339 h 838097"/>
              <a:gd name="connsiteX4487" fmla="*/ 377266 w 871816"/>
              <a:gd name="connsiteY4487" fmla="*/ 129891 h 838097"/>
              <a:gd name="connsiteX4488" fmla="*/ 377266 w 871816"/>
              <a:gd name="connsiteY4488" fmla="*/ 130443 h 838097"/>
              <a:gd name="connsiteX4489" fmla="*/ 377018 w 871816"/>
              <a:gd name="connsiteY4489" fmla="*/ 130994 h 838097"/>
              <a:gd name="connsiteX4490" fmla="*/ 376549 w 871816"/>
              <a:gd name="connsiteY4490" fmla="*/ 131546 h 838097"/>
              <a:gd name="connsiteX4491" fmla="*/ 376053 w 871816"/>
              <a:gd name="connsiteY4491" fmla="*/ 131546 h 838097"/>
              <a:gd name="connsiteX4492" fmla="*/ 376053 w 871816"/>
              <a:gd name="connsiteY4492" fmla="*/ 131271 h 838097"/>
              <a:gd name="connsiteX4493" fmla="*/ 375832 w 871816"/>
              <a:gd name="connsiteY4493" fmla="*/ 130994 h 838097"/>
              <a:gd name="connsiteX4494" fmla="*/ 375364 w 871816"/>
              <a:gd name="connsiteY4494" fmla="*/ 131271 h 838097"/>
              <a:gd name="connsiteX4495" fmla="*/ 374868 w 871816"/>
              <a:gd name="connsiteY4495" fmla="*/ 132098 h 838097"/>
              <a:gd name="connsiteX4496" fmla="*/ 375115 w 871816"/>
              <a:gd name="connsiteY4496" fmla="*/ 132650 h 838097"/>
              <a:gd name="connsiteX4497" fmla="*/ 375364 w 871816"/>
              <a:gd name="connsiteY4497" fmla="*/ 133752 h 838097"/>
              <a:gd name="connsiteX4498" fmla="*/ 375364 w 871816"/>
              <a:gd name="connsiteY4498" fmla="*/ 134304 h 838097"/>
              <a:gd name="connsiteX4499" fmla="*/ 375364 w 871816"/>
              <a:gd name="connsiteY4499" fmla="*/ 134856 h 838097"/>
              <a:gd name="connsiteX4500" fmla="*/ 375585 w 871816"/>
              <a:gd name="connsiteY4500" fmla="*/ 135407 h 838097"/>
              <a:gd name="connsiteX4501" fmla="*/ 375832 w 871816"/>
              <a:gd name="connsiteY4501" fmla="*/ 135683 h 838097"/>
              <a:gd name="connsiteX4502" fmla="*/ 376053 w 871816"/>
              <a:gd name="connsiteY4502" fmla="*/ 135959 h 838097"/>
              <a:gd name="connsiteX4503" fmla="*/ 376301 w 871816"/>
              <a:gd name="connsiteY4503" fmla="*/ 135959 h 838097"/>
              <a:gd name="connsiteX4504" fmla="*/ 376549 w 871816"/>
              <a:gd name="connsiteY4504" fmla="*/ 136235 h 838097"/>
              <a:gd name="connsiteX4505" fmla="*/ 376549 w 871816"/>
              <a:gd name="connsiteY4505" fmla="*/ 135959 h 838097"/>
              <a:gd name="connsiteX4506" fmla="*/ 377018 w 871816"/>
              <a:gd name="connsiteY4506" fmla="*/ 135407 h 838097"/>
              <a:gd name="connsiteX4507" fmla="*/ 377266 w 871816"/>
              <a:gd name="connsiteY4507" fmla="*/ 135407 h 838097"/>
              <a:gd name="connsiteX4508" fmla="*/ 377486 w 871816"/>
              <a:gd name="connsiteY4508" fmla="*/ 135683 h 838097"/>
              <a:gd name="connsiteX4509" fmla="*/ 377734 w 871816"/>
              <a:gd name="connsiteY4509" fmla="*/ 136235 h 838097"/>
              <a:gd name="connsiteX4510" fmla="*/ 377734 w 871816"/>
              <a:gd name="connsiteY4510" fmla="*/ 136511 h 838097"/>
              <a:gd name="connsiteX4511" fmla="*/ 377734 w 871816"/>
              <a:gd name="connsiteY4511" fmla="*/ 137063 h 838097"/>
              <a:gd name="connsiteX4512" fmla="*/ 377734 w 871816"/>
              <a:gd name="connsiteY4512" fmla="*/ 137338 h 838097"/>
              <a:gd name="connsiteX4513" fmla="*/ 376769 w 871816"/>
              <a:gd name="connsiteY4513" fmla="*/ 137338 h 838097"/>
              <a:gd name="connsiteX4514" fmla="*/ 376549 w 871816"/>
              <a:gd name="connsiteY4514" fmla="*/ 137338 h 838097"/>
              <a:gd name="connsiteX4515" fmla="*/ 376301 w 871816"/>
              <a:gd name="connsiteY4515" fmla="*/ 137338 h 838097"/>
              <a:gd name="connsiteX4516" fmla="*/ 375585 w 871816"/>
              <a:gd name="connsiteY4516" fmla="*/ 137063 h 838097"/>
              <a:gd name="connsiteX4517" fmla="*/ 375364 w 871816"/>
              <a:gd name="connsiteY4517" fmla="*/ 137063 h 838097"/>
              <a:gd name="connsiteX4518" fmla="*/ 374399 w 871816"/>
              <a:gd name="connsiteY4518" fmla="*/ 136787 h 838097"/>
              <a:gd name="connsiteX4519" fmla="*/ 374151 w 871816"/>
              <a:gd name="connsiteY4519" fmla="*/ 136511 h 838097"/>
              <a:gd name="connsiteX4520" fmla="*/ 373434 w 871816"/>
              <a:gd name="connsiteY4520" fmla="*/ 136511 h 838097"/>
              <a:gd name="connsiteX4521" fmla="*/ 372966 w 871816"/>
              <a:gd name="connsiteY4521" fmla="*/ 136511 h 838097"/>
              <a:gd name="connsiteX4522" fmla="*/ 372718 w 871816"/>
              <a:gd name="connsiteY4522" fmla="*/ 136511 h 838097"/>
              <a:gd name="connsiteX4523" fmla="*/ 371780 w 871816"/>
              <a:gd name="connsiteY4523" fmla="*/ 135959 h 838097"/>
              <a:gd name="connsiteX4524" fmla="*/ 371533 w 871816"/>
              <a:gd name="connsiteY4524" fmla="*/ 135683 h 838097"/>
              <a:gd name="connsiteX4525" fmla="*/ 371064 w 871816"/>
              <a:gd name="connsiteY4525" fmla="*/ 135683 h 838097"/>
              <a:gd name="connsiteX4526" fmla="*/ 370567 w 871816"/>
              <a:gd name="connsiteY4526" fmla="*/ 135407 h 838097"/>
              <a:gd name="connsiteX4527" fmla="*/ 369879 w 871816"/>
              <a:gd name="connsiteY4527" fmla="*/ 135407 h 838097"/>
              <a:gd name="connsiteX4528" fmla="*/ 369630 w 871816"/>
              <a:gd name="connsiteY4528" fmla="*/ 135407 h 838097"/>
              <a:gd name="connsiteX4529" fmla="*/ 369162 w 871816"/>
              <a:gd name="connsiteY4529" fmla="*/ 135683 h 838097"/>
              <a:gd name="connsiteX4530" fmla="*/ 368914 w 871816"/>
              <a:gd name="connsiteY4530" fmla="*/ 135683 h 838097"/>
              <a:gd name="connsiteX4531" fmla="*/ 367949 w 871816"/>
              <a:gd name="connsiteY4531" fmla="*/ 135131 h 838097"/>
              <a:gd name="connsiteX4532" fmla="*/ 367729 w 871816"/>
              <a:gd name="connsiteY4532" fmla="*/ 135131 h 838097"/>
              <a:gd name="connsiteX4533" fmla="*/ 367232 w 871816"/>
              <a:gd name="connsiteY4533" fmla="*/ 134580 h 838097"/>
              <a:gd name="connsiteX4534" fmla="*/ 367012 w 871816"/>
              <a:gd name="connsiteY4534" fmla="*/ 134580 h 838097"/>
              <a:gd name="connsiteX4535" fmla="*/ 367012 w 871816"/>
              <a:gd name="connsiteY4535" fmla="*/ 134856 h 838097"/>
              <a:gd name="connsiteX4536" fmla="*/ 366764 w 871816"/>
              <a:gd name="connsiteY4536" fmla="*/ 134856 h 838097"/>
              <a:gd name="connsiteX4537" fmla="*/ 366764 w 871816"/>
              <a:gd name="connsiteY4537" fmla="*/ 135131 h 838097"/>
              <a:gd name="connsiteX4538" fmla="*/ 367012 w 871816"/>
              <a:gd name="connsiteY4538" fmla="*/ 135683 h 838097"/>
              <a:gd name="connsiteX4539" fmla="*/ 366764 w 871816"/>
              <a:gd name="connsiteY4539" fmla="*/ 136235 h 838097"/>
              <a:gd name="connsiteX4540" fmla="*/ 367232 w 871816"/>
              <a:gd name="connsiteY4540" fmla="*/ 136511 h 838097"/>
              <a:gd name="connsiteX4541" fmla="*/ 367232 w 871816"/>
              <a:gd name="connsiteY4541" fmla="*/ 136787 h 838097"/>
              <a:gd name="connsiteX4542" fmla="*/ 367012 w 871816"/>
              <a:gd name="connsiteY4542" fmla="*/ 136787 h 838097"/>
              <a:gd name="connsiteX4543" fmla="*/ 366764 w 871816"/>
              <a:gd name="connsiteY4543" fmla="*/ 137338 h 838097"/>
              <a:gd name="connsiteX4544" fmla="*/ 366048 w 871816"/>
              <a:gd name="connsiteY4544" fmla="*/ 137614 h 838097"/>
              <a:gd name="connsiteX4545" fmla="*/ 366048 w 871816"/>
              <a:gd name="connsiteY4545" fmla="*/ 137890 h 838097"/>
              <a:gd name="connsiteX4546" fmla="*/ 366048 w 871816"/>
              <a:gd name="connsiteY4546" fmla="*/ 138442 h 838097"/>
              <a:gd name="connsiteX4547" fmla="*/ 366295 w 871816"/>
              <a:gd name="connsiteY4547" fmla="*/ 138442 h 838097"/>
              <a:gd name="connsiteX4548" fmla="*/ 366515 w 871816"/>
              <a:gd name="connsiteY4548" fmla="*/ 138718 h 838097"/>
              <a:gd name="connsiteX4549" fmla="*/ 366764 w 871816"/>
              <a:gd name="connsiteY4549" fmla="*/ 138442 h 838097"/>
              <a:gd name="connsiteX4550" fmla="*/ 367012 w 871816"/>
              <a:gd name="connsiteY4550" fmla="*/ 138442 h 838097"/>
              <a:gd name="connsiteX4551" fmla="*/ 367232 w 871816"/>
              <a:gd name="connsiteY4551" fmla="*/ 138718 h 838097"/>
              <a:gd name="connsiteX4552" fmla="*/ 367949 w 871816"/>
              <a:gd name="connsiteY4552" fmla="*/ 138718 h 838097"/>
              <a:gd name="connsiteX4553" fmla="*/ 368198 w 871816"/>
              <a:gd name="connsiteY4553" fmla="*/ 138442 h 838097"/>
              <a:gd name="connsiteX4554" fmla="*/ 368666 w 871816"/>
              <a:gd name="connsiteY4554" fmla="*/ 138166 h 838097"/>
              <a:gd name="connsiteX4555" fmla="*/ 368914 w 871816"/>
              <a:gd name="connsiteY4555" fmla="*/ 137890 h 838097"/>
              <a:gd name="connsiteX4556" fmla="*/ 369879 w 871816"/>
              <a:gd name="connsiteY4556" fmla="*/ 138166 h 838097"/>
              <a:gd name="connsiteX4557" fmla="*/ 370099 w 871816"/>
              <a:gd name="connsiteY4557" fmla="*/ 138166 h 838097"/>
              <a:gd name="connsiteX4558" fmla="*/ 370099 w 871816"/>
              <a:gd name="connsiteY4558" fmla="*/ 138442 h 838097"/>
              <a:gd name="connsiteX4559" fmla="*/ 370567 w 871816"/>
              <a:gd name="connsiteY4559" fmla="*/ 138718 h 838097"/>
              <a:gd name="connsiteX4560" fmla="*/ 370816 w 871816"/>
              <a:gd name="connsiteY4560" fmla="*/ 138718 h 838097"/>
              <a:gd name="connsiteX4561" fmla="*/ 371284 w 871816"/>
              <a:gd name="connsiteY4561" fmla="*/ 138718 h 838097"/>
              <a:gd name="connsiteX4562" fmla="*/ 371780 w 871816"/>
              <a:gd name="connsiteY4562" fmla="*/ 138718 h 838097"/>
              <a:gd name="connsiteX4563" fmla="*/ 372250 w 871816"/>
              <a:gd name="connsiteY4563" fmla="*/ 138718 h 838097"/>
              <a:gd name="connsiteX4564" fmla="*/ 372718 w 871816"/>
              <a:gd name="connsiteY4564" fmla="*/ 138442 h 838097"/>
              <a:gd name="connsiteX4565" fmla="*/ 373214 w 871816"/>
              <a:gd name="connsiteY4565" fmla="*/ 138442 h 838097"/>
              <a:gd name="connsiteX4566" fmla="*/ 373682 w 871816"/>
              <a:gd name="connsiteY4566" fmla="*/ 138993 h 838097"/>
              <a:gd name="connsiteX4567" fmla="*/ 374151 w 871816"/>
              <a:gd name="connsiteY4567" fmla="*/ 139545 h 838097"/>
              <a:gd name="connsiteX4568" fmla="*/ 374647 w 871816"/>
              <a:gd name="connsiteY4568" fmla="*/ 139821 h 838097"/>
              <a:gd name="connsiteX4569" fmla="*/ 375115 w 871816"/>
              <a:gd name="connsiteY4569" fmla="*/ 139545 h 838097"/>
              <a:gd name="connsiteX4570" fmla="*/ 375364 w 871816"/>
              <a:gd name="connsiteY4570" fmla="*/ 139545 h 838097"/>
              <a:gd name="connsiteX4571" fmla="*/ 376053 w 871816"/>
              <a:gd name="connsiteY4571" fmla="*/ 139545 h 838097"/>
              <a:gd name="connsiteX4572" fmla="*/ 376549 w 871816"/>
              <a:gd name="connsiteY4572" fmla="*/ 139821 h 838097"/>
              <a:gd name="connsiteX4573" fmla="*/ 377018 w 871816"/>
              <a:gd name="connsiteY4573" fmla="*/ 140373 h 838097"/>
              <a:gd name="connsiteX4574" fmla="*/ 377266 w 871816"/>
              <a:gd name="connsiteY4574" fmla="*/ 140373 h 838097"/>
              <a:gd name="connsiteX4575" fmla="*/ 377734 w 871816"/>
              <a:gd name="connsiteY4575" fmla="*/ 140373 h 838097"/>
              <a:gd name="connsiteX4576" fmla="*/ 377982 w 871816"/>
              <a:gd name="connsiteY4576" fmla="*/ 140373 h 838097"/>
              <a:gd name="connsiteX4577" fmla="*/ 378203 w 871816"/>
              <a:gd name="connsiteY4577" fmla="*/ 140925 h 838097"/>
              <a:gd name="connsiteX4578" fmla="*/ 378451 w 871816"/>
              <a:gd name="connsiteY4578" fmla="*/ 142580 h 838097"/>
              <a:gd name="connsiteX4579" fmla="*/ 378451 w 871816"/>
              <a:gd name="connsiteY4579" fmla="*/ 143407 h 838097"/>
              <a:gd name="connsiteX4580" fmla="*/ 378203 w 871816"/>
              <a:gd name="connsiteY4580" fmla="*/ 144786 h 838097"/>
              <a:gd name="connsiteX4581" fmla="*/ 377982 w 871816"/>
              <a:gd name="connsiteY4581" fmla="*/ 145613 h 838097"/>
              <a:gd name="connsiteX4582" fmla="*/ 377734 w 871816"/>
              <a:gd name="connsiteY4582" fmla="*/ 146441 h 838097"/>
              <a:gd name="connsiteX4583" fmla="*/ 377266 w 871816"/>
              <a:gd name="connsiteY4583" fmla="*/ 146717 h 838097"/>
              <a:gd name="connsiteX4584" fmla="*/ 376769 w 871816"/>
              <a:gd name="connsiteY4584" fmla="*/ 146992 h 838097"/>
              <a:gd name="connsiteX4585" fmla="*/ 376549 w 871816"/>
              <a:gd name="connsiteY4585" fmla="*/ 146992 h 838097"/>
              <a:gd name="connsiteX4586" fmla="*/ 375832 w 871816"/>
              <a:gd name="connsiteY4586" fmla="*/ 146992 h 838097"/>
              <a:gd name="connsiteX4587" fmla="*/ 374868 w 871816"/>
              <a:gd name="connsiteY4587" fmla="*/ 147268 h 838097"/>
              <a:gd name="connsiteX4588" fmla="*/ 374151 w 871816"/>
              <a:gd name="connsiteY4588" fmla="*/ 147544 h 838097"/>
              <a:gd name="connsiteX4589" fmla="*/ 373434 w 871816"/>
              <a:gd name="connsiteY4589" fmla="*/ 147544 h 838097"/>
              <a:gd name="connsiteX4590" fmla="*/ 373214 w 871816"/>
              <a:gd name="connsiteY4590" fmla="*/ 147544 h 838097"/>
              <a:gd name="connsiteX4591" fmla="*/ 370347 w 871816"/>
              <a:gd name="connsiteY4591" fmla="*/ 146441 h 838097"/>
              <a:gd name="connsiteX4592" fmla="*/ 369879 w 871816"/>
              <a:gd name="connsiteY4592" fmla="*/ 146441 h 838097"/>
              <a:gd name="connsiteX4593" fmla="*/ 368198 w 871816"/>
              <a:gd name="connsiteY4593" fmla="*/ 146165 h 838097"/>
              <a:gd name="connsiteX4594" fmla="*/ 367949 w 871816"/>
              <a:gd name="connsiteY4594" fmla="*/ 145889 h 838097"/>
              <a:gd name="connsiteX4595" fmla="*/ 367232 w 871816"/>
              <a:gd name="connsiteY4595" fmla="*/ 145613 h 838097"/>
              <a:gd name="connsiteX4596" fmla="*/ 366295 w 871816"/>
              <a:gd name="connsiteY4596" fmla="*/ 144786 h 838097"/>
              <a:gd name="connsiteX4597" fmla="*/ 366048 w 871816"/>
              <a:gd name="connsiteY4597" fmla="*/ 144511 h 838097"/>
              <a:gd name="connsiteX4598" fmla="*/ 365331 w 871816"/>
              <a:gd name="connsiteY4598" fmla="*/ 143683 h 838097"/>
              <a:gd name="connsiteX4599" fmla="*/ 365110 w 871816"/>
              <a:gd name="connsiteY4599" fmla="*/ 142855 h 838097"/>
              <a:gd name="connsiteX4600" fmla="*/ 364146 w 871816"/>
              <a:gd name="connsiteY4600" fmla="*/ 142855 h 838097"/>
              <a:gd name="connsiteX4601" fmla="*/ 362960 w 871816"/>
              <a:gd name="connsiteY4601" fmla="*/ 143407 h 838097"/>
              <a:gd name="connsiteX4602" fmla="*/ 361747 w 871816"/>
              <a:gd name="connsiteY4602" fmla="*/ 144235 h 838097"/>
              <a:gd name="connsiteX4603" fmla="*/ 361279 w 871816"/>
              <a:gd name="connsiteY4603" fmla="*/ 144511 h 838097"/>
              <a:gd name="connsiteX4604" fmla="*/ 360811 w 871816"/>
              <a:gd name="connsiteY4604" fmla="*/ 144786 h 838097"/>
              <a:gd name="connsiteX4605" fmla="*/ 360314 w 871816"/>
              <a:gd name="connsiteY4605" fmla="*/ 145337 h 838097"/>
              <a:gd name="connsiteX4606" fmla="*/ 360314 w 871816"/>
              <a:gd name="connsiteY4606" fmla="*/ 145062 h 838097"/>
              <a:gd name="connsiteX4607" fmla="*/ 360094 w 871816"/>
              <a:gd name="connsiteY4607" fmla="*/ 144786 h 838097"/>
              <a:gd name="connsiteX4608" fmla="*/ 359625 w 871816"/>
              <a:gd name="connsiteY4608" fmla="*/ 144786 h 838097"/>
              <a:gd name="connsiteX4609" fmla="*/ 359377 w 871816"/>
              <a:gd name="connsiteY4609" fmla="*/ 144511 h 838097"/>
              <a:gd name="connsiteX4610" fmla="*/ 358908 w 871816"/>
              <a:gd name="connsiteY4610" fmla="*/ 144511 h 838097"/>
              <a:gd name="connsiteX4611" fmla="*/ 358412 w 871816"/>
              <a:gd name="connsiteY4611" fmla="*/ 144511 h 838097"/>
              <a:gd name="connsiteX4612" fmla="*/ 357944 w 871816"/>
              <a:gd name="connsiteY4612" fmla="*/ 144511 h 838097"/>
              <a:gd name="connsiteX4613" fmla="*/ 357695 w 871816"/>
              <a:gd name="connsiteY4613" fmla="*/ 144511 h 838097"/>
              <a:gd name="connsiteX4614" fmla="*/ 356978 w 871816"/>
              <a:gd name="connsiteY4614" fmla="*/ 144786 h 838097"/>
              <a:gd name="connsiteX4615" fmla="*/ 356263 w 871816"/>
              <a:gd name="connsiteY4615" fmla="*/ 145062 h 838097"/>
              <a:gd name="connsiteX4616" fmla="*/ 355325 w 871816"/>
              <a:gd name="connsiteY4616" fmla="*/ 145337 h 838097"/>
              <a:gd name="connsiteX4617" fmla="*/ 353423 w 871816"/>
              <a:gd name="connsiteY4617" fmla="*/ 146717 h 838097"/>
              <a:gd name="connsiteX4618" fmla="*/ 353175 w 871816"/>
              <a:gd name="connsiteY4618" fmla="*/ 146717 h 838097"/>
              <a:gd name="connsiteX4619" fmla="*/ 352458 w 871816"/>
              <a:gd name="connsiteY4619" fmla="*/ 147268 h 838097"/>
              <a:gd name="connsiteX4620" fmla="*/ 351741 w 871816"/>
              <a:gd name="connsiteY4620" fmla="*/ 147820 h 838097"/>
              <a:gd name="connsiteX4621" fmla="*/ 350557 w 871816"/>
              <a:gd name="connsiteY4621" fmla="*/ 148345 h 838097"/>
              <a:gd name="connsiteX4622" fmla="*/ 348654 w 871816"/>
              <a:gd name="connsiteY4622" fmla="*/ 149172 h 838097"/>
              <a:gd name="connsiteX4623" fmla="*/ 347690 w 871816"/>
              <a:gd name="connsiteY4623" fmla="*/ 149724 h 838097"/>
              <a:gd name="connsiteX4624" fmla="*/ 346973 w 871816"/>
              <a:gd name="connsiteY4624" fmla="*/ 150551 h 838097"/>
              <a:gd name="connsiteX4625" fmla="*/ 346505 w 871816"/>
              <a:gd name="connsiteY4625" fmla="*/ 150827 h 838097"/>
              <a:gd name="connsiteX4626" fmla="*/ 346256 w 871816"/>
              <a:gd name="connsiteY4626" fmla="*/ 151103 h 838097"/>
              <a:gd name="connsiteX4627" fmla="*/ 345071 w 871816"/>
              <a:gd name="connsiteY4627" fmla="*/ 151930 h 838097"/>
              <a:gd name="connsiteX4628" fmla="*/ 344107 w 871816"/>
              <a:gd name="connsiteY4628" fmla="*/ 152481 h 838097"/>
              <a:gd name="connsiteX4629" fmla="*/ 343886 w 871816"/>
              <a:gd name="connsiteY4629" fmla="*/ 152757 h 838097"/>
              <a:gd name="connsiteX4630" fmla="*/ 343170 w 871816"/>
              <a:gd name="connsiteY4630" fmla="*/ 153309 h 838097"/>
              <a:gd name="connsiteX4631" fmla="*/ 342453 w 871816"/>
              <a:gd name="connsiteY4631" fmla="*/ 153585 h 838097"/>
              <a:gd name="connsiteX4632" fmla="*/ 341957 w 871816"/>
              <a:gd name="connsiteY4632" fmla="*/ 154136 h 838097"/>
              <a:gd name="connsiteX4633" fmla="*/ 341957 w 871816"/>
              <a:gd name="connsiteY4633" fmla="*/ 154688 h 838097"/>
              <a:gd name="connsiteX4634" fmla="*/ 341736 w 871816"/>
              <a:gd name="connsiteY4634" fmla="*/ 154964 h 838097"/>
              <a:gd name="connsiteX4635" fmla="*/ 341488 w 871816"/>
              <a:gd name="connsiteY4635" fmla="*/ 155240 h 838097"/>
              <a:gd name="connsiteX4636" fmla="*/ 341019 w 871816"/>
              <a:gd name="connsiteY4636" fmla="*/ 154964 h 838097"/>
              <a:gd name="connsiteX4637" fmla="*/ 340771 w 871816"/>
              <a:gd name="connsiteY4637" fmla="*/ 154964 h 838097"/>
              <a:gd name="connsiteX4638" fmla="*/ 340523 w 871816"/>
              <a:gd name="connsiteY4638" fmla="*/ 155240 h 838097"/>
              <a:gd name="connsiteX4639" fmla="*/ 340523 w 871816"/>
              <a:gd name="connsiteY4639" fmla="*/ 154964 h 838097"/>
              <a:gd name="connsiteX4640" fmla="*/ 340303 w 871816"/>
              <a:gd name="connsiteY4640" fmla="*/ 154964 h 838097"/>
              <a:gd name="connsiteX4641" fmla="*/ 339807 w 871816"/>
              <a:gd name="connsiteY4641" fmla="*/ 155240 h 838097"/>
              <a:gd name="connsiteX4642" fmla="*/ 339338 w 871816"/>
              <a:gd name="connsiteY4642" fmla="*/ 155240 h 838097"/>
              <a:gd name="connsiteX4643" fmla="*/ 339586 w 871816"/>
              <a:gd name="connsiteY4643" fmla="*/ 155792 h 838097"/>
              <a:gd name="connsiteX4644" fmla="*/ 338401 w 871816"/>
              <a:gd name="connsiteY4644" fmla="*/ 155792 h 838097"/>
              <a:gd name="connsiteX4645" fmla="*/ 337436 w 871816"/>
              <a:gd name="connsiteY4645" fmla="*/ 156068 h 838097"/>
              <a:gd name="connsiteX4646" fmla="*/ 336251 w 871816"/>
              <a:gd name="connsiteY4646" fmla="*/ 156619 h 838097"/>
              <a:gd name="connsiteX4647" fmla="*/ 335755 w 871816"/>
              <a:gd name="connsiteY4647" fmla="*/ 157171 h 838097"/>
              <a:gd name="connsiteX4648" fmla="*/ 334570 w 871816"/>
              <a:gd name="connsiteY4648" fmla="*/ 157999 h 838097"/>
              <a:gd name="connsiteX4649" fmla="*/ 333384 w 871816"/>
              <a:gd name="connsiteY4649" fmla="*/ 158798 h 838097"/>
              <a:gd name="connsiteX4650" fmla="*/ 333136 w 871816"/>
              <a:gd name="connsiteY4650" fmla="*/ 158798 h 838097"/>
              <a:gd name="connsiteX4651" fmla="*/ 332667 w 871816"/>
              <a:gd name="connsiteY4651" fmla="*/ 159074 h 838097"/>
              <a:gd name="connsiteX4652" fmla="*/ 332419 w 871816"/>
              <a:gd name="connsiteY4652" fmla="*/ 159350 h 838097"/>
              <a:gd name="connsiteX4653" fmla="*/ 331482 w 871816"/>
              <a:gd name="connsiteY4653" fmla="*/ 160177 h 838097"/>
              <a:gd name="connsiteX4654" fmla="*/ 330765 w 871816"/>
              <a:gd name="connsiteY4654" fmla="*/ 160729 h 838097"/>
              <a:gd name="connsiteX4655" fmla="*/ 330269 w 871816"/>
              <a:gd name="connsiteY4655" fmla="*/ 161281 h 838097"/>
              <a:gd name="connsiteX4656" fmla="*/ 329801 w 871816"/>
              <a:gd name="connsiteY4656" fmla="*/ 161557 h 838097"/>
              <a:gd name="connsiteX4657" fmla="*/ 329553 w 871816"/>
              <a:gd name="connsiteY4657" fmla="*/ 161281 h 838097"/>
              <a:gd name="connsiteX4658" fmla="*/ 328864 w 871816"/>
              <a:gd name="connsiteY4658" fmla="*/ 161832 h 838097"/>
              <a:gd name="connsiteX4659" fmla="*/ 327651 w 871816"/>
              <a:gd name="connsiteY4659" fmla="*/ 162384 h 838097"/>
              <a:gd name="connsiteX4660" fmla="*/ 325997 w 871816"/>
              <a:gd name="connsiteY4660" fmla="*/ 163212 h 838097"/>
              <a:gd name="connsiteX4661" fmla="*/ 325280 w 871816"/>
              <a:gd name="connsiteY4661" fmla="*/ 164039 h 838097"/>
              <a:gd name="connsiteX4662" fmla="*/ 324784 w 871816"/>
              <a:gd name="connsiteY4662" fmla="*/ 164039 h 838097"/>
              <a:gd name="connsiteX4663" fmla="*/ 324067 w 871816"/>
              <a:gd name="connsiteY4663" fmla="*/ 164315 h 838097"/>
              <a:gd name="connsiteX4664" fmla="*/ 323599 w 871816"/>
              <a:gd name="connsiteY4664" fmla="*/ 164867 h 838097"/>
              <a:gd name="connsiteX4665" fmla="*/ 322414 w 871816"/>
              <a:gd name="connsiteY4665" fmla="*/ 165419 h 838097"/>
              <a:gd name="connsiteX4666" fmla="*/ 321449 w 871816"/>
              <a:gd name="connsiteY4666" fmla="*/ 165419 h 838097"/>
              <a:gd name="connsiteX4667" fmla="*/ 320732 w 871816"/>
              <a:gd name="connsiteY4667" fmla="*/ 165695 h 838097"/>
              <a:gd name="connsiteX4668" fmla="*/ 319299 w 871816"/>
              <a:gd name="connsiteY4668" fmla="*/ 166522 h 838097"/>
              <a:gd name="connsiteX4669" fmla="*/ 318362 w 871816"/>
              <a:gd name="connsiteY4669" fmla="*/ 166798 h 838097"/>
              <a:gd name="connsiteX4670" fmla="*/ 317176 w 871816"/>
              <a:gd name="connsiteY4670" fmla="*/ 167322 h 838097"/>
              <a:gd name="connsiteX4671" fmla="*/ 315743 w 871816"/>
              <a:gd name="connsiteY4671" fmla="*/ 168701 h 838097"/>
              <a:gd name="connsiteX4672" fmla="*/ 315248 w 871816"/>
              <a:gd name="connsiteY4672" fmla="*/ 169253 h 838097"/>
              <a:gd name="connsiteX4673" fmla="*/ 315248 w 871816"/>
              <a:gd name="connsiteY4673" fmla="*/ 169804 h 838097"/>
              <a:gd name="connsiteX4674" fmla="*/ 315027 w 871816"/>
              <a:gd name="connsiteY4674" fmla="*/ 170080 h 838097"/>
              <a:gd name="connsiteX4675" fmla="*/ 314531 w 871816"/>
              <a:gd name="connsiteY4675" fmla="*/ 170080 h 838097"/>
              <a:gd name="connsiteX4676" fmla="*/ 314531 w 871816"/>
              <a:gd name="connsiteY4676" fmla="*/ 169804 h 838097"/>
              <a:gd name="connsiteX4677" fmla="*/ 314310 w 871816"/>
              <a:gd name="connsiteY4677" fmla="*/ 169253 h 838097"/>
              <a:gd name="connsiteX4678" fmla="*/ 313594 w 871816"/>
              <a:gd name="connsiteY4678" fmla="*/ 168977 h 838097"/>
              <a:gd name="connsiteX4679" fmla="*/ 313594 w 871816"/>
              <a:gd name="connsiteY4679" fmla="*/ 168701 h 838097"/>
              <a:gd name="connsiteX4680" fmla="*/ 313345 w 871816"/>
              <a:gd name="connsiteY4680" fmla="*/ 168425 h 838097"/>
              <a:gd name="connsiteX4681" fmla="*/ 313594 w 871816"/>
              <a:gd name="connsiteY4681" fmla="*/ 168149 h 838097"/>
              <a:gd name="connsiteX4682" fmla="*/ 313594 w 871816"/>
              <a:gd name="connsiteY4682" fmla="*/ 167873 h 838097"/>
              <a:gd name="connsiteX4683" fmla="*/ 314062 w 871816"/>
              <a:gd name="connsiteY4683" fmla="*/ 167322 h 838097"/>
              <a:gd name="connsiteX4684" fmla="*/ 314062 w 871816"/>
              <a:gd name="connsiteY4684" fmla="*/ 167074 h 838097"/>
              <a:gd name="connsiteX4685" fmla="*/ 314778 w 871816"/>
              <a:gd name="connsiteY4685" fmla="*/ 165695 h 838097"/>
              <a:gd name="connsiteX4686" fmla="*/ 314778 w 871816"/>
              <a:gd name="connsiteY4686" fmla="*/ 165143 h 838097"/>
              <a:gd name="connsiteX4687" fmla="*/ 315248 w 871816"/>
              <a:gd name="connsiteY4687" fmla="*/ 164315 h 838097"/>
              <a:gd name="connsiteX4688" fmla="*/ 315495 w 871816"/>
              <a:gd name="connsiteY4688" fmla="*/ 164039 h 838097"/>
              <a:gd name="connsiteX4689" fmla="*/ 315963 w 871816"/>
              <a:gd name="connsiteY4689" fmla="*/ 164039 h 838097"/>
              <a:gd name="connsiteX4690" fmla="*/ 316212 w 871816"/>
              <a:gd name="connsiteY4690" fmla="*/ 163488 h 838097"/>
              <a:gd name="connsiteX4691" fmla="*/ 316929 w 871816"/>
              <a:gd name="connsiteY4691" fmla="*/ 162384 h 838097"/>
              <a:gd name="connsiteX4692" fmla="*/ 316929 w 871816"/>
              <a:gd name="connsiteY4692" fmla="*/ 162108 h 838097"/>
              <a:gd name="connsiteX4693" fmla="*/ 316680 w 871816"/>
              <a:gd name="connsiteY4693" fmla="*/ 161557 h 838097"/>
              <a:gd name="connsiteX4694" fmla="*/ 316680 w 871816"/>
              <a:gd name="connsiteY4694" fmla="*/ 161005 h 838097"/>
              <a:gd name="connsiteX4695" fmla="*/ 316929 w 871816"/>
              <a:gd name="connsiteY4695" fmla="*/ 160177 h 838097"/>
              <a:gd name="connsiteX4696" fmla="*/ 316680 w 871816"/>
              <a:gd name="connsiteY4696" fmla="*/ 160177 h 838097"/>
              <a:gd name="connsiteX4697" fmla="*/ 316212 w 871816"/>
              <a:gd name="connsiteY4697" fmla="*/ 160177 h 838097"/>
              <a:gd name="connsiteX4698" fmla="*/ 315743 w 871816"/>
              <a:gd name="connsiteY4698" fmla="*/ 160177 h 838097"/>
              <a:gd name="connsiteX4699" fmla="*/ 315743 w 871816"/>
              <a:gd name="connsiteY4699" fmla="*/ 160729 h 838097"/>
              <a:gd name="connsiteX4700" fmla="*/ 315743 w 871816"/>
              <a:gd name="connsiteY4700" fmla="*/ 161005 h 838097"/>
              <a:gd name="connsiteX4701" fmla="*/ 315743 w 871816"/>
              <a:gd name="connsiteY4701" fmla="*/ 161281 h 838097"/>
              <a:gd name="connsiteX4702" fmla="*/ 315743 w 871816"/>
              <a:gd name="connsiteY4702" fmla="*/ 161557 h 838097"/>
              <a:gd name="connsiteX4703" fmla="*/ 315495 w 871816"/>
              <a:gd name="connsiteY4703" fmla="*/ 161557 h 838097"/>
              <a:gd name="connsiteX4704" fmla="*/ 315248 w 871816"/>
              <a:gd name="connsiteY4704" fmla="*/ 161832 h 838097"/>
              <a:gd name="connsiteX4705" fmla="*/ 315027 w 871816"/>
              <a:gd name="connsiteY4705" fmla="*/ 161832 h 838097"/>
              <a:gd name="connsiteX4706" fmla="*/ 314778 w 871816"/>
              <a:gd name="connsiteY4706" fmla="*/ 161832 h 838097"/>
              <a:gd name="connsiteX4707" fmla="*/ 314310 w 871816"/>
              <a:gd name="connsiteY4707" fmla="*/ 161832 h 838097"/>
              <a:gd name="connsiteX4708" fmla="*/ 313124 w 871816"/>
              <a:gd name="connsiteY4708" fmla="*/ 161557 h 838097"/>
              <a:gd name="connsiteX4709" fmla="*/ 312628 w 871816"/>
              <a:gd name="connsiteY4709" fmla="*/ 162108 h 838097"/>
              <a:gd name="connsiteX4710" fmla="*/ 311912 w 871816"/>
              <a:gd name="connsiteY4710" fmla="*/ 162108 h 838097"/>
              <a:gd name="connsiteX4711" fmla="*/ 311691 w 871816"/>
              <a:gd name="connsiteY4711" fmla="*/ 162936 h 838097"/>
              <a:gd name="connsiteX4712" fmla="*/ 311196 w 871816"/>
              <a:gd name="connsiteY4712" fmla="*/ 163488 h 838097"/>
              <a:gd name="connsiteX4713" fmla="*/ 310479 w 871816"/>
              <a:gd name="connsiteY4713" fmla="*/ 164867 h 838097"/>
              <a:gd name="connsiteX4714" fmla="*/ 309762 w 871816"/>
              <a:gd name="connsiteY4714" fmla="*/ 165695 h 838097"/>
              <a:gd name="connsiteX4715" fmla="*/ 309293 w 871816"/>
              <a:gd name="connsiteY4715" fmla="*/ 166522 h 838097"/>
              <a:gd name="connsiteX4716" fmla="*/ 308356 w 871816"/>
              <a:gd name="connsiteY4716" fmla="*/ 167074 h 838097"/>
              <a:gd name="connsiteX4717" fmla="*/ 306206 w 871816"/>
              <a:gd name="connsiteY4717" fmla="*/ 167873 h 838097"/>
              <a:gd name="connsiteX4718" fmla="*/ 305710 w 871816"/>
              <a:gd name="connsiteY4718" fmla="*/ 169253 h 838097"/>
              <a:gd name="connsiteX4719" fmla="*/ 305710 w 871816"/>
              <a:gd name="connsiteY4719" fmla="*/ 169528 h 838097"/>
              <a:gd name="connsiteX4720" fmla="*/ 304773 w 871816"/>
              <a:gd name="connsiteY4720" fmla="*/ 170356 h 838097"/>
              <a:gd name="connsiteX4721" fmla="*/ 304524 w 871816"/>
              <a:gd name="connsiteY4721" fmla="*/ 170356 h 838097"/>
              <a:gd name="connsiteX4722" fmla="*/ 304277 w 871816"/>
              <a:gd name="connsiteY4722" fmla="*/ 170356 h 838097"/>
              <a:gd name="connsiteX4723" fmla="*/ 303560 w 871816"/>
              <a:gd name="connsiteY4723" fmla="*/ 170632 h 838097"/>
              <a:gd name="connsiteX4724" fmla="*/ 302870 w 871816"/>
              <a:gd name="connsiteY4724" fmla="*/ 171184 h 838097"/>
              <a:gd name="connsiteX4725" fmla="*/ 302375 w 871816"/>
              <a:gd name="connsiteY4725" fmla="*/ 171184 h 838097"/>
              <a:gd name="connsiteX4726" fmla="*/ 301658 w 871816"/>
              <a:gd name="connsiteY4726" fmla="*/ 171184 h 838097"/>
              <a:gd name="connsiteX4727" fmla="*/ 301438 w 871816"/>
              <a:gd name="connsiteY4727" fmla="*/ 171459 h 838097"/>
              <a:gd name="connsiteX4728" fmla="*/ 300473 w 871816"/>
              <a:gd name="connsiteY4728" fmla="*/ 171735 h 838097"/>
              <a:gd name="connsiteX4729" fmla="*/ 299288 w 871816"/>
              <a:gd name="connsiteY4729" fmla="*/ 171459 h 838097"/>
              <a:gd name="connsiteX4730" fmla="*/ 298792 w 871816"/>
              <a:gd name="connsiteY4730" fmla="*/ 171459 h 838097"/>
              <a:gd name="connsiteX4731" fmla="*/ 298323 w 871816"/>
              <a:gd name="connsiteY4731" fmla="*/ 172011 h 838097"/>
              <a:gd name="connsiteX4732" fmla="*/ 298103 w 871816"/>
              <a:gd name="connsiteY4732" fmla="*/ 172011 h 838097"/>
              <a:gd name="connsiteX4733" fmla="*/ 297854 w 871816"/>
              <a:gd name="connsiteY4733" fmla="*/ 171459 h 838097"/>
              <a:gd name="connsiteX4734" fmla="*/ 297607 w 871816"/>
              <a:gd name="connsiteY4734" fmla="*/ 171459 h 838097"/>
              <a:gd name="connsiteX4735" fmla="*/ 296669 w 871816"/>
              <a:gd name="connsiteY4735" fmla="*/ 171184 h 838097"/>
              <a:gd name="connsiteX4736" fmla="*/ 295953 w 871816"/>
              <a:gd name="connsiteY4736" fmla="*/ 170908 h 838097"/>
              <a:gd name="connsiteX4737" fmla="*/ 293802 w 871816"/>
              <a:gd name="connsiteY4737" fmla="*/ 170632 h 838097"/>
              <a:gd name="connsiteX4738" fmla="*/ 290467 w 871816"/>
              <a:gd name="connsiteY4738" fmla="*/ 170632 h 838097"/>
              <a:gd name="connsiteX4739" fmla="*/ 288317 w 871816"/>
              <a:gd name="connsiteY4739" fmla="*/ 170908 h 838097"/>
              <a:gd name="connsiteX4740" fmla="*/ 284486 w 871816"/>
              <a:gd name="connsiteY4740" fmla="*/ 172011 h 838097"/>
              <a:gd name="connsiteX4741" fmla="*/ 283548 w 871816"/>
              <a:gd name="connsiteY4741" fmla="*/ 172287 h 838097"/>
              <a:gd name="connsiteX4742" fmla="*/ 282363 w 871816"/>
              <a:gd name="connsiteY4742" fmla="*/ 172563 h 838097"/>
              <a:gd name="connsiteX4743" fmla="*/ 281867 w 871816"/>
              <a:gd name="connsiteY4743" fmla="*/ 173114 h 838097"/>
              <a:gd name="connsiteX4744" fmla="*/ 280682 w 871816"/>
              <a:gd name="connsiteY4744" fmla="*/ 173114 h 838097"/>
              <a:gd name="connsiteX4745" fmla="*/ 279717 w 871816"/>
              <a:gd name="connsiteY4745" fmla="*/ 173666 h 838097"/>
              <a:gd name="connsiteX4746" fmla="*/ 278532 w 871816"/>
              <a:gd name="connsiteY4746" fmla="*/ 173942 h 838097"/>
              <a:gd name="connsiteX4747" fmla="*/ 277568 w 871816"/>
              <a:gd name="connsiteY4747" fmla="*/ 174218 h 838097"/>
              <a:gd name="connsiteX4748" fmla="*/ 277099 w 871816"/>
              <a:gd name="connsiteY4748" fmla="*/ 174466 h 838097"/>
              <a:gd name="connsiteX4749" fmla="*/ 276878 w 871816"/>
              <a:gd name="connsiteY4749" fmla="*/ 174742 h 838097"/>
              <a:gd name="connsiteX4750" fmla="*/ 276878 w 871816"/>
              <a:gd name="connsiteY4750" fmla="*/ 175018 h 838097"/>
              <a:gd name="connsiteX4751" fmla="*/ 276630 w 871816"/>
              <a:gd name="connsiteY4751" fmla="*/ 175293 h 838097"/>
              <a:gd name="connsiteX4752" fmla="*/ 276161 w 871816"/>
              <a:gd name="connsiteY4752" fmla="*/ 175569 h 838097"/>
              <a:gd name="connsiteX4753" fmla="*/ 275665 w 871816"/>
              <a:gd name="connsiteY4753" fmla="*/ 175845 h 838097"/>
              <a:gd name="connsiteX4754" fmla="*/ 274948 w 871816"/>
              <a:gd name="connsiteY4754" fmla="*/ 176121 h 838097"/>
              <a:gd name="connsiteX4755" fmla="*/ 274480 w 871816"/>
              <a:gd name="connsiteY4755" fmla="*/ 176121 h 838097"/>
              <a:gd name="connsiteX4756" fmla="*/ 274011 w 871816"/>
              <a:gd name="connsiteY4756" fmla="*/ 175845 h 838097"/>
              <a:gd name="connsiteX4757" fmla="*/ 272330 w 871816"/>
              <a:gd name="connsiteY4757" fmla="*/ 175569 h 838097"/>
              <a:gd name="connsiteX4758" fmla="*/ 270428 w 871816"/>
              <a:gd name="connsiteY4758" fmla="*/ 175293 h 838097"/>
              <a:gd name="connsiteX4759" fmla="*/ 268747 w 871816"/>
              <a:gd name="connsiteY4759" fmla="*/ 175018 h 838097"/>
              <a:gd name="connsiteX4760" fmla="*/ 267810 w 871816"/>
              <a:gd name="connsiteY4760" fmla="*/ 175293 h 838097"/>
              <a:gd name="connsiteX4761" fmla="*/ 267093 w 871816"/>
              <a:gd name="connsiteY4761" fmla="*/ 175293 h 838097"/>
              <a:gd name="connsiteX4762" fmla="*/ 265660 w 871816"/>
              <a:gd name="connsiteY4762" fmla="*/ 175569 h 838097"/>
              <a:gd name="connsiteX4763" fmla="*/ 264475 w 871816"/>
              <a:gd name="connsiteY4763" fmla="*/ 175845 h 838097"/>
              <a:gd name="connsiteX4764" fmla="*/ 263509 w 871816"/>
              <a:gd name="connsiteY4764" fmla="*/ 176397 h 838097"/>
              <a:gd name="connsiteX4765" fmla="*/ 262793 w 871816"/>
              <a:gd name="connsiteY4765" fmla="*/ 176948 h 838097"/>
              <a:gd name="connsiteX4766" fmla="*/ 262325 w 871816"/>
              <a:gd name="connsiteY4766" fmla="*/ 177224 h 838097"/>
              <a:gd name="connsiteX4767" fmla="*/ 261857 w 871816"/>
              <a:gd name="connsiteY4767" fmla="*/ 177500 h 838097"/>
              <a:gd name="connsiteX4768" fmla="*/ 261360 w 871816"/>
              <a:gd name="connsiteY4768" fmla="*/ 176948 h 838097"/>
              <a:gd name="connsiteX4769" fmla="*/ 260644 w 871816"/>
              <a:gd name="connsiteY4769" fmla="*/ 176397 h 838097"/>
              <a:gd name="connsiteX4770" fmla="*/ 260423 w 871816"/>
              <a:gd name="connsiteY4770" fmla="*/ 176121 h 838097"/>
              <a:gd name="connsiteX4771" fmla="*/ 259927 w 871816"/>
              <a:gd name="connsiteY4771" fmla="*/ 175569 h 838097"/>
              <a:gd name="connsiteX4772" fmla="*/ 259210 w 871816"/>
              <a:gd name="connsiteY4772" fmla="*/ 174218 h 838097"/>
              <a:gd name="connsiteX4773" fmla="*/ 258493 w 871816"/>
              <a:gd name="connsiteY4773" fmla="*/ 172839 h 838097"/>
              <a:gd name="connsiteX4774" fmla="*/ 257777 w 871816"/>
              <a:gd name="connsiteY4774" fmla="*/ 170908 h 838097"/>
              <a:gd name="connsiteX4775" fmla="*/ 256371 w 871816"/>
              <a:gd name="connsiteY4775" fmla="*/ 167322 h 838097"/>
              <a:gd name="connsiteX4776" fmla="*/ 255875 w 871816"/>
              <a:gd name="connsiteY4776" fmla="*/ 164867 h 838097"/>
              <a:gd name="connsiteX4777" fmla="*/ 255158 w 871816"/>
              <a:gd name="connsiteY4777" fmla="*/ 162384 h 838097"/>
              <a:gd name="connsiteX4778" fmla="*/ 254938 w 871816"/>
              <a:gd name="connsiteY4778" fmla="*/ 160729 h 838097"/>
              <a:gd name="connsiteX4779" fmla="*/ 254689 w 871816"/>
              <a:gd name="connsiteY4779" fmla="*/ 159902 h 838097"/>
              <a:gd name="connsiteX4780" fmla="*/ 254221 w 871816"/>
              <a:gd name="connsiteY4780" fmla="*/ 156068 h 838097"/>
              <a:gd name="connsiteX4781" fmla="*/ 254442 w 871816"/>
              <a:gd name="connsiteY4781" fmla="*/ 154136 h 838097"/>
              <a:gd name="connsiteX4782" fmla="*/ 254689 w 871816"/>
              <a:gd name="connsiteY4782" fmla="*/ 152757 h 838097"/>
              <a:gd name="connsiteX4783" fmla="*/ 254938 w 871816"/>
              <a:gd name="connsiteY4783" fmla="*/ 151930 h 838097"/>
              <a:gd name="connsiteX4784" fmla="*/ 255158 w 871816"/>
              <a:gd name="connsiteY4784" fmla="*/ 151379 h 838097"/>
              <a:gd name="connsiteX4785" fmla="*/ 255654 w 871816"/>
              <a:gd name="connsiteY4785" fmla="*/ 150827 h 838097"/>
              <a:gd name="connsiteX4786" fmla="*/ 256371 w 871816"/>
              <a:gd name="connsiteY4786" fmla="*/ 150000 h 838097"/>
              <a:gd name="connsiteX4787" fmla="*/ 256839 w 871816"/>
              <a:gd name="connsiteY4787" fmla="*/ 150000 h 838097"/>
              <a:gd name="connsiteX4788" fmla="*/ 257060 w 871816"/>
              <a:gd name="connsiteY4788" fmla="*/ 150000 h 838097"/>
              <a:gd name="connsiteX4789" fmla="*/ 257777 w 871816"/>
              <a:gd name="connsiteY4789" fmla="*/ 149448 h 838097"/>
              <a:gd name="connsiteX4790" fmla="*/ 258024 w 871816"/>
              <a:gd name="connsiteY4790" fmla="*/ 149448 h 838097"/>
              <a:gd name="connsiteX4791" fmla="*/ 258024 w 871816"/>
              <a:gd name="connsiteY4791" fmla="*/ 149724 h 838097"/>
              <a:gd name="connsiteX4792" fmla="*/ 257556 w 871816"/>
              <a:gd name="connsiteY4792" fmla="*/ 150000 h 838097"/>
              <a:gd name="connsiteX4793" fmla="*/ 257060 w 871816"/>
              <a:gd name="connsiteY4793" fmla="*/ 150551 h 838097"/>
              <a:gd name="connsiteX4794" fmla="*/ 257060 w 871816"/>
              <a:gd name="connsiteY4794" fmla="*/ 150827 h 838097"/>
              <a:gd name="connsiteX4795" fmla="*/ 256592 w 871816"/>
              <a:gd name="connsiteY4795" fmla="*/ 151379 h 838097"/>
              <a:gd name="connsiteX4796" fmla="*/ 256371 w 871816"/>
              <a:gd name="connsiteY4796" fmla="*/ 151930 h 838097"/>
              <a:gd name="connsiteX4797" fmla="*/ 256371 w 871816"/>
              <a:gd name="connsiteY4797" fmla="*/ 152757 h 838097"/>
              <a:gd name="connsiteX4798" fmla="*/ 256371 w 871816"/>
              <a:gd name="connsiteY4798" fmla="*/ 153033 h 838097"/>
              <a:gd name="connsiteX4799" fmla="*/ 255875 w 871816"/>
              <a:gd name="connsiteY4799" fmla="*/ 153861 h 838097"/>
              <a:gd name="connsiteX4800" fmla="*/ 255654 w 871816"/>
              <a:gd name="connsiteY4800" fmla="*/ 154413 h 838097"/>
              <a:gd name="connsiteX4801" fmla="*/ 255406 w 871816"/>
              <a:gd name="connsiteY4801" fmla="*/ 155240 h 838097"/>
              <a:gd name="connsiteX4802" fmla="*/ 255158 w 871816"/>
              <a:gd name="connsiteY4802" fmla="*/ 155792 h 838097"/>
              <a:gd name="connsiteX4803" fmla="*/ 255158 w 871816"/>
              <a:gd name="connsiteY4803" fmla="*/ 156068 h 838097"/>
              <a:gd name="connsiteX4804" fmla="*/ 255158 w 871816"/>
              <a:gd name="connsiteY4804" fmla="*/ 156619 h 838097"/>
              <a:gd name="connsiteX4805" fmla="*/ 255406 w 871816"/>
              <a:gd name="connsiteY4805" fmla="*/ 156895 h 838097"/>
              <a:gd name="connsiteX4806" fmla="*/ 255406 w 871816"/>
              <a:gd name="connsiteY4806" fmla="*/ 157447 h 838097"/>
              <a:gd name="connsiteX4807" fmla="*/ 255406 w 871816"/>
              <a:gd name="connsiteY4807" fmla="*/ 157723 h 838097"/>
              <a:gd name="connsiteX4808" fmla="*/ 255158 w 871816"/>
              <a:gd name="connsiteY4808" fmla="*/ 157999 h 838097"/>
              <a:gd name="connsiteX4809" fmla="*/ 255158 w 871816"/>
              <a:gd name="connsiteY4809" fmla="*/ 158798 h 838097"/>
              <a:gd name="connsiteX4810" fmla="*/ 255158 w 871816"/>
              <a:gd name="connsiteY4810" fmla="*/ 159625 h 838097"/>
              <a:gd name="connsiteX4811" fmla="*/ 255406 w 871816"/>
              <a:gd name="connsiteY4811" fmla="*/ 159902 h 838097"/>
              <a:gd name="connsiteX4812" fmla="*/ 255406 w 871816"/>
              <a:gd name="connsiteY4812" fmla="*/ 160453 h 838097"/>
              <a:gd name="connsiteX4813" fmla="*/ 255654 w 871816"/>
              <a:gd name="connsiteY4813" fmla="*/ 161005 h 838097"/>
              <a:gd name="connsiteX4814" fmla="*/ 255875 w 871816"/>
              <a:gd name="connsiteY4814" fmla="*/ 161832 h 838097"/>
              <a:gd name="connsiteX4815" fmla="*/ 256123 w 871816"/>
              <a:gd name="connsiteY4815" fmla="*/ 162660 h 838097"/>
              <a:gd name="connsiteX4816" fmla="*/ 256371 w 871816"/>
              <a:gd name="connsiteY4816" fmla="*/ 162936 h 838097"/>
              <a:gd name="connsiteX4817" fmla="*/ 256371 w 871816"/>
              <a:gd name="connsiteY4817" fmla="*/ 163212 h 838097"/>
              <a:gd name="connsiteX4818" fmla="*/ 256123 w 871816"/>
              <a:gd name="connsiteY4818" fmla="*/ 163763 h 838097"/>
              <a:gd name="connsiteX4819" fmla="*/ 255875 w 871816"/>
              <a:gd name="connsiteY4819" fmla="*/ 164315 h 838097"/>
              <a:gd name="connsiteX4820" fmla="*/ 256123 w 871816"/>
              <a:gd name="connsiteY4820" fmla="*/ 164591 h 838097"/>
              <a:gd name="connsiteX4821" fmla="*/ 256592 w 871816"/>
              <a:gd name="connsiteY4821" fmla="*/ 164591 h 838097"/>
              <a:gd name="connsiteX4822" fmla="*/ 256839 w 871816"/>
              <a:gd name="connsiteY4822" fmla="*/ 164867 h 838097"/>
              <a:gd name="connsiteX4823" fmla="*/ 257060 w 871816"/>
              <a:gd name="connsiteY4823" fmla="*/ 165970 h 838097"/>
              <a:gd name="connsiteX4824" fmla="*/ 257308 w 871816"/>
              <a:gd name="connsiteY4824" fmla="*/ 166522 h 838097"/>
              <a:gd name="connsiteX4825" fmla="*/ 257556 w 871816"/>
              <a:gd name="connsiteY4825" fmla="*/ 167597 h 838097"/>
              <a:gd name="connsiteX4826" fmla="*/ 257556 w 871816"/>
              <a:gd name="connsiteY4826" fmla="*/ 167873 h 838097"/>
              <a:gd name="connsiteX4827" fmla="*/ 257556 w 871816"/>
              <a:gd name="connsiteY4827" fmla="*/ 168701 h 838097"/>
              <a:gd name="connsiteX4828" fmla="*/ 257556 w 871816"/>
              <a:gd name="connsiteY4828" fmla="*/ 168977 h 838097"/>
              <a:gd name="connsiteX4829" fmla="*/ 257777 w 871816"/>
              <a:gd name="connsiteY4829" fmla="*/ 169804 h 838097"/>
              <a:gd name="connsiteX4830" fmla="*/ 258273 w 871816"/>
              <a:gd name="connsiteY4830" fmla="*/ 170356 h 838097"/>
              <a:gd name="connsiteX4831" fmla="*/ 258741 w 871816"/>
              <a:gd name="connsiteY4831" fmla="*/ 171735 h 838097"/>
              <a:gd name="connsiteX4832" fmla="*/ 259706 w 871816"/>
              <a:gd name="connsiteY4832" fmla="*/ 172839 h 838097"/>
              <a:gd name="connsiteX4833" fmla="*/ 259706 w 871816"/>
              <a:gd name="connsiteY4833" fmla="*/ 173114 h 838097"/>
              <a:gd name="connsiteX4834" fmla="*/ 259706 w 871816"/>
              <a:gd name="connsiteY4834" fmla="*/ 173666 h 838097"/>
              <a:gd name="connsiteX4835" fmla="*/ 259927 w 871816"/>
              <a:gd name="connsiteY4835" fmla="*/ 173942 h 838097"/>
              <a:gd name="connsiteX4836" fmla="*/ 260423 w 871816"/>
              <a:gd name="connsiteY4836" fmla="*/ 174218 h 838097"/>
              <a:gd name="connsiteX4837" fmla="*/ 260644 w 871816"/>
              <a:gd name="connsiteY4837" fmla="*/ 174742 h 838097"/>
              <a:gd name="connsiteX4838" fmla="*/ 260644 w 871816"/>
              <a:gd name="connsiteY4838" fmla="*/ 175569 h 838097"/>
              <a:gd name="connsiteX4839" fmla="*/ 260891 w 871816"/>
              <a:gd name="connsiteY4839" fmla="*/ 175845 h 838097"/>
              <a:gd name="connsiteX4840" fmla="*/ 261360 w 871816"/>
              <a:gd name="connsiteY4840" fmla="*/ 175569 h 838097"/>
              <a:gd name="connsiteX4841" fmla="*/ 261608 w 871816"/>
              <a:gd name="connsiteY4841" fmla="*/ 175845 h 838097"/>
              <a:gd name="connsiteX4842" fmla="*/ 262076 w 871816"/>
              <a:gd name="connsiteY4842" fmla="*/ 175293 h 838097"/>
              <a:gd name="connsiteX4843" fmla="*/ 262325 w 871816"/>
              <a:gd name="connsiteY4843" fmla="*/ 175569 h 838097"/>
              <a:gd name="connsiteX4844" fmla="*/ 262793 w 871816"/>
              <a:gd name="connsiteY4844" fmla="*/ 175293 h 838097"/>
              <a:gd name="connsiteX4845" fmla="*/ 263042 w 871816"/>
              <a:gd name="connsiteY4845" fmla="*/ 175293 h 838097"/>
              <a:gd name="connsiteX4846" fmla="*/ 263262 w 871816"/>
              <a:gd name="connsiteY4846" fmla="*/ 175018 h 838097"/>
              <a:gd name="connsiteX4847" fmla="*/ 263509 w 871816"/>
              <a:gd name="connsiteY4847" fmla="*/ 175293 h 838097"/>
              <a:gd name="connsiteX4848" fmla="*/ 263979 w 871816"/>
              <a:gd name="connsiteY4848" fmla="*/ 175018 h 838097"/>
              <a:gd name="connsiteX4849" fmla="*/ 264475 w 871816"/>
              <a:gd name="connsiteY4849" fmla="*/ 174742 h 838097"/>
              <a:gd name="connsiteX4850" fmla="*/ 264696 w 871816"/>
              <a:gd name="connsiteY4850" fmla="*/ 174742 h 838097"/>
              <a:gd name="connsiteX4851" fmla="*/ 264943 w 871816"/>
              <a:gd name="connsiteY4851" fmla="*/ 174742 h 838097"/>
              <a:gd name="connsiteX4852" fmla="*/ 265192 w 871816"/>
              <a:gd name="connsiteY4852" fmla="*/ 175018 h 838097"/>
              <a:gd name="connsiteX4853" fmla="*/ 265907 w 871816"/>
              <a:gd name="connsiteY4853" fmla="*/ 174742 h 838097"/>
              <a:gd name="connsiteX4854" fmla="*/ 266377 w 871816"/>
              <a:gd name="connsiteY4854" fmla="*/ 174218 h 838097"/>
              <a:gd name="connsiteX4855" fmla="*/ 266377 w 871816"/>
              <a:gd name="connsiteY4855" fmla="*/ 173391 h 838097"/>
              <a:gd name="connsiteX4856" fmla="*/ 266624 w 871816"/>
              <a:gd name="connsiteY4856" fmla="*/ 172287 h 838097"/>
              <a:gd name="connsiteX4857" fmla="*/ 266624 w 871816"/>
              <a:gd name="connsiteY4857" fmla="*/ 171459 h 838097"/>
              <a:gd name="connsiteX4858" fmla="*/ 267093 w 871816"/>
              <a:gd name="connsiteY4858" fmla="*/ 169804 h 838097"/>
              <a:gd name="connsiteX4859" fmla="*/ 267093 w 871816"/>
              <a:gd name="connsiteY4859" fmla="*/ 168977 h 838097"/>
              <a:gd name="connsiteX4860" fmla="*/ 266845 w 871816"/>
              <a:gd name="connsiteY4860" fmla="*/ 168701 h 838097"/>
              <a:gd name="connsiteX4861" fmla="*/ 267093 w 871816"/>
              <a:gd name="connsiteY4861" fmla="*/ 167873 h 838097"/>
              <a:gd name="connsiteX4862" fmla="*/ 267093 w 871816"/>
              <a:gd name="connsiteY4862" fmla="*/ 167074 h 838097"/>
              <a:gd name="connsiteX4863" fmla="*/ 267314 w 871816"/>
              <a:gd name="connsiteY4863" fmla="*/ 166798 h 838097"/>
              <a:gd name="connsiteX4864" fmla="*/ 267093 w 871816"/>
              <a:gd name="connsiteY4864" fmla="*/ 165143 h 838097"/>
              <a:gd name="connsiteX4865" fmla="*/ 267093 w 871816"/>
              <a:gd name="connsiteY4865" fmla="*/ 163763 h 838097"/>
              <a:gd name="connsiteX4866" fmla="*/ 267314 w 871816"/>
              <a:gd name="connsiteY4866" fmla="*/ 163763 h 838097"/>
              <a:gd name="connsiteX4867" fmla="*/ 267314 w 871816"/>
              <a:gd name="connsiteY4867" fmla="*/ 163212 h 838097"/>
              <a:gd name="connsiteX4868" fmla="*/ 267561 w 871816"/>
              <a:gd name="connsiteY4868" fmla="*/ 162108 h 838097"/>
              <a:gd name="connsiteX4869" fmla="*/ 267561 w 871816"/>
              <a:gd name="connsiteY4869" fmla="*/ 161832 h 838097"/>
              <a:gd name="connsiteX4870" fmla="*/ 267561 w 871816"/>
              <a:gd name="connsiteY4870" fmla="*/ 161005 h 838097"/>
              <a:gd name="connsiteX4871" fmla="*/ 267561 w 871816"/>
              <a:gd name="connsiteY4871" fmla="*/ 160453 h 838097"/>
              <a:gd name="connsiteX4872" fmla="*/ 267561 w 871816"/>
              <a:gd name="connsiteY4872" fmla="*/ 159902 h 838097"/>
              <a:gd name="connsiteX4873" fmla="*/ 267314 w 871816"/>
              <a:gd name="connsiteY4873" fmla="*/ 158550 h 838097"/>
              <a:gd name="connsiteX4874" fmla="*/ 267093 w 871816"/>
              <a:gd name="connsiteY4874" fmla="*/ 158274 h 838097"/>
              <a:gd name="connsiteX4875" fmla="*/ 266845 w 871816"/>
              <a:gd name="connsiteY4875" fmla="*/ 157999 h 838097"/>
              <a:gd name="connsiteX4876" fmla="*/ 266377 w 871816"/>
              <a:gd name="connsiteY4876" fmla="*/ 157999 h 838097"/>
              <a:gd name="connsiteX4877" fmla="*/ 266128 w 871816"/>
              <a:gd name="connsiteY4877" fmla="*/ 157171 h 838097"/>
              <a:gd name="connsiteX4878" fmla="*/ 266128 w 871816"/>
              <a:gd name="connsiteY4878" fmla="*/ 156895 h 838097"/>
              <a:gd name="connsiteX4879" fmla="*/ 266128 w 871816"/>
              <a:gd name="connsiteY4879" fmla="*/ 156343 h 838097"/>
              <a:gd name="connsiteX4880" fmla="*/ 266128 w 871816"/>
              <a:gd name="connsiteY4880" fmla="*/ 155792 h 838097"/>
              <a:gd name="connsiteX4881" fmla="*/ 266128 w 871816"/>
              <a:gd name="connsiteY4881" fmla="*/ 155516 h 838097"/>
              <a:gd name="connsiteX4882" fmla="*/ 265660 w 871816"/>
              <a:gd name="connsiteY4882" fmla="*/ 154688 h 838097"/>
              <a:gd name="connsiteX4883" fmla="*/ 265660 w 871816"/>
              <a:gd name="connsiteY4883" fmla="*/ 154413 h 838097"/>
              <a:gd name="connsiteX4884" fmla="*/ 264943 w 871816"/>
              <a:gd name="connsiteY4884" fmla="*/ 153861 h 838097"/>
              <a:gd name="connsiteX4885" fmla="*/ 264696 w 871816"/>
              <a:gd name="connsiteY4885" fmla="*/ 153861 h 838097"/>
              <a:gd name="connsiteX4886" fmla="*/ 264226 w 871816"/>
              <a:gd name="connsiteY4886" fmla="*/ 153861 h 838097"/>
              <a:gd name="connsiteX4887" fmla="*/ 263979 w 871816"/>
              <a:gd name="connsiteY4887" fmla="*/ 153861 h 838097"/>
              <a:gd name="connsiteX4888" fmla="*/ 263758 w 871816"/>
              <a:gd name="connsiteY4888" fmla="*/ 153309 h 838097"/>
              <a:gd name="connsiteX4889" fmla="*/ 263509 w 871816"/>
              <a:gd name="connsiteY4889" fmla="*/ 153309 h 838097"/>
              <a:gd name="connsiteX4890" fmla="*/ 262793 w 871816"/>
              <a:gd name="connsiteY4890" fmla="*/ 152206 h 838097"/>
              <a:gd name="connsiteX4891" fmla="*/ 262793 w 871816"/>
              <a:gd name="connsiteY4891" fmla="*/ 151930 h 838097"/>
              <a:gd name="connsiteX4892" fmla="*/ 262793 w 871816"/>
              <a:gd name="connsiteY4892" fmla="*/ 151655 h 838097"/>
              <a:gd name="connsiteX4893" fmla="*/ 262325 w 871816"/>
              <a:gd name="connsiteY4893" fmla="*/ 150276 h 838097"/>
              <a:gd name="connsiteX4894" fmla="*/ 262076 w 871816"/>
              <a:gd name="connsiteY4894" fmla="*/ 149724 h 838097"/>
              <a:gd name="connsiteX4895" fmla="*/ 260423 w 871816"/>
              <a:gd name="connsiteY4895" fmla="*/ 146717 h 838097"/>
              <a:gd name="connsiteX4896" fmla="*/ 258024 w 871816"/>
              <a:gd name="connsiteY4896" fmla="*/ 143959 h 838097"/>
              <a:gd name="connsiteX4897" fmla="*/ 257556 w 871816"/>
              <a:gd name="connsiteY4897" fmla="*/ 143407 h 838097"/>
              <a:gd name="connsiteX4898" fmla="*/ 255654 w 871816"/>
              <a:gd name="connsiteY4898" fmla="*/ 141476 h 838097"/>
              <a:gd name="connsiteX4899" fmla="*/ 254938 w 871816"/>
              <a:gd name="connsiteY4899" fmla="*/ 140925 h 838097"/>
              <a:gd name="connsiteX4900" fmla="*/ 253972 w 871816"/>
              <a:gd name="connsiteY4900" fmla="*/ 140373 h 838097"/>
              <a:gd name="connsiteX4901" fmla="*/ 253008 w 871816"/>
              <a:gd name="connsiteY4901" fmla="*/ 140097 h 838097"/>
              <a:gd name="connsiteX4902" fmla="*/ 251823 w 871816"/>
              <a:gd name="connsiteY4902" fmla="*/ 139821 h 838097"/>
              <a:gd name="connsiteX4903" fmla="*/ 251106 w 871816"/>
              <a:gd name="connsiteY4903" fmla="*/ 139545 h 838097"/>
              <a:gd name="connsiteX4904" fmla="*/ 250886 w 871816"/>
              <a:gd name="connsiteY4904" fmla="*/ 139269 h 838097"/>
              <a:gd name="connsiteX4905" fmla="*/ 249921 w 871816"/>
              <a:gd name="connsiteY4905" fmla="*/ 138993 h 838097"/>
              <a:gd name="connsiteX4906" fmla="*/ 248736 w 871816"/>
              <a:gd name="connsiteY4906" fmla="*/ 138993 h 838097"/>
              <a:gd name="connsiteX4907" fmla="*/ 248239 w 871816"/>
              <a:gd name="connsiteY4907" fmla="*/ 138993 h 838097"/>
              <a:gd name="connsiteX4908" fmla="*/ 247054 w 871816"/>
              <a:gd name="connsiteY4908" fmla="*/ 138993 h 838097"/>
              <a:gd name="connsiteX4909" fmla="*/ 246117 w 871816"/>
              <a:gd name="connsiteY4909" fmla="*/ 138442 h 838097"/>
              <a:gd name="connsiteX4910" fmla="*/ 245621 w 871816"/>
              <a:gd name="connsiteY4910" fmla="*/ 138166 h 838097"/>
              <a:gd name="connsiteX4911" fmla="*/ 245153 w 871816"/>
              <a:gd name="connsiteY4911" fmla="*/ 138166 h 838097"/>
              <a:gd name="connsiteX4912" fmla="*/ 244684 w 871816"/>
              <a:gd name="connsiteY4912" fmla="*/ 137614 h 838097"/>
              <a:gd name="connsiteX4913" fmla="*/ 243719 w 871816"/>
              <a:gd name="connsiteY4913" fmla="*/ 137063 h 838097"/>
              <a:gd name="connsiteX4914" fmla="*/ 243003 w 871816"/>
              <a:gd name="connsiteY4914" fmla="*/ 136235 h 838097"/>
              <a:gd name="connsiteX4915" fmla="*/ 242037 w 871816"/>
              <a:gd name="connsiteY4915" fmla="*/ 135131 h 838097"/>
              <a:gd name="connsiteX4916" fmla="*/ 241349 w 871816"/>
              <a:gd name="connsiteY4916" fmla="*/ 134028 h 838097"/>
              <a:gd name="connsiteX4917" fmla="*/ 241349 w 871816"/>
              <a:gd name="connsiteY4917" fmla="*/ 133752 h 838097"/>
              <a:gd name="connsiteX4918" fmla="*/ 240632 w 871816"/>
              <a:gd name="connsiteY4918" fmla="*/ 132926 h 838097"/>
              <a:gd name="connsiteX4919" fmla="*/ 239667 w 871816"/>
              <a:gd name="connsiteY4919" fmla="*/ 132650 h 838097"/>
              <a:gd name="connsiteX4920" fmla="*/ 238702 w 871816"/>
              <a:gd name="connsiteY4920" fmla="*/ 131822 h 838097"/>
              <a:gd name="connsiteX4921" fmla="*/ 236801 w 871816"/>
              <a:gd name="connsiteY4921" fmla="*/ 129891 h 838097"/>
              <a:gd name="connsiteX4922" fmla="*/ 235616 w 871816"/>
              <a:gd name="connsiteY4922" fmla="*/ 128236 h 838097"/>
              <a:gd name="connsiteX4923" fmla="*/ 234650 w 871816"/>
              <a:gd name="connsiteY4923" fmla="*/ 127436 h 838097"/>
              <a:gd name="connsiteX4924" fmla="*/ 233933 w 871816"/>
              <a:gd name="connsiteY4924" fmla="*/ 126609 h 838097"/>
              <a:gd name="connsiteX4925" fmla="*/ 232501 w 871816"/>
              <a:gd name="connsiteY4925" fmla="*/ 125782 h 838097"/>
              <a:gd name="connsiteX4926" fmla="*/ 231784 w 871816"/>
              <a:gd name="connsiteY4926" fmla="*/ 125505 h 838097"/>
              <a:gd name="connsiteX4927" fmla="*/ 231315 w 871816"/>
              <a:gd name="connsiteY4927" fmla="*/ 125230 h 838097"/>
              <a:gd name="connsiteX4928" fmla="*/ 230130 w 871816"/>
              <a:gd name="connsiteY4928" fmla="*/ 124402 h 838097"/>
              <a:gd name="connsiteX4929" fmla="*/ 229661 w 871816"/>
              <a:gd name="connsiteY4929" fmla="*/ 124126 h 838097"/>
              <a:gd name="connsiteX4930" fmla="*/ 227263 w 871816"/>
              <a:gd name="connsiteY4930" fmla="*/ 123023 h 838097"/>
              <a:gd name="connsiteX4931" fmla="*/ 223681 w 871816"/>
              <a:gd name="connsiteY4931" fmla="*/ 121368 h 838097"/>
              <a:gd name="connsiteX4932" fmla="*/ 222027 w 871816"/>
              <a:gd name="connsiteY4932" fmla="*/ 120264 h 838097"/>
              <a:gd name="connsiteX4933" fmla="*/ 219876 w 871816"/>
              <a:gd name="connsiteY4933" fmla="*/ 118885 h 838097"/>
              <a:gd name="connsiteX4934" fmla="*/ 218443 w 871816"/>
              <a:gd name="connsiteY4934" fmla="*/ 117782 h 838097"/>
              <a:gd name="connsiteX4935" fmla="*/ 218195 w 871816"/>
              <a:gd name="connsiteY4935" fmla="*/ 117230 h 838097"/>
              <a:gd name="connsiteX4936" fmla="*/ 217974 w 871816"/>
              <a:gd name="connsiteY4936" fmla="*/ 117230 h 838097"/>
              <a:gd name="connsiteX4937" fmla="*/ 216762 w 871816"/>
              <a:gd name="connsiteY4937" fmla="*/ 115850 h 838097"/>
              <a:gd name="connsiteX4938" fmla="*/ 216045 w 871816"/>
              <a:gd name="connsiteY4938" fmla="*/ 115299 h 838097"/>
              <a:gd name="connsiteX4939" fmla="*/ 215108 w 871816"/>
              <a:gd name="connsiteY4939" fmla="*/ 114472 h 838097"/>
              <a:gd name="connsiteX4940" fmla="*/ 214391 w 871816"/>
              <a:gd name="connsiteY4940" fmla="*/ 113645 h 838097"/>
              <a:gd name="connsiteX4941" fmla="*/ 214143 w 871816"/>
              <a:gd name="connsiteY4941" fmla="*/ 113369 h 838097"/>
              <a:gd name="connsiteX4942" fmla="*/ 213674 w 871816"/>
              <a:gd name="connsiteY4942" fmla="*/ 113093 h 838097"/>
              <a:gd name="connsiteX4943" fmla="*/ 213206 w 871816"/>
              <a:gd name="connsiteY4943" fmla="*/ 112541 h 838097"/>
              <a:gd name="connsiteX4944" fmla="*/ 212710 w 871816"/>
              <a:gd name="connsiteY4944" fmla="*/ 112265 h 838097"/>
              <a:gd name="connsiteX4945" fmla="*/ 212242 w 871816"/>
              <a:gd name="connsiteY4945" fmla="*/ 111990 h 838097"/>
              <a:gd name="connsiteX4946" fmla="*/ 211525 w 871816"/>
              <a:gd name="connsiteY4946" fmla="*/ 111438 h 838097"/>
              <a:gd name="connsiteX4947" fmla="*/ 210339 w 871816"/>
              <a:gd name="connsiteY4947" fmla="*/ 110582 h 838097"/>
              <a:gd name="connsiteX4948" fmla="*/ 209871 w 871816"/>
              <a:gd name="connsiteY4948" fmla="*/ 110306 h 838097"/>
              <a:gd name="connsiteX4949" fmla="*/ 209154 w 871816"/>
              <a:gd name="connsiteY4949" fmla="*/ 109755 h 838097"/>
              <a:gd name="connsiteX4950" fmla="*/ 208189 w 871816"/>
              <a:gd name="connsiteY4950" fmla="*/ 108927 h 838097"/>
              <a:gd name="connsiteX4951" fmla="*/ 206756 w 871816"/>
              <a:gd name="connsiteY4951" fmla="*/ 108101 h 838097"/>
              <a:gd name="connsiteX4952" fmla="*/ 206040 w 871816"/>
              <a:gd name="connsiteY4952" fmla="*/ 107825 h 838097"/>
              <a:gd name="connsiteX4953" fmla="*/ 204853 w 871816"/>
              <a:gd name="connsiteY4953" fmla="*/ 106997 h 838097"/>
              <a:gd name="connsiteX4954" fmla="*/ 202704 w 871816"/>
              <a:gd name="connsiteY4954" fmla="*/ 105618 h 838097"/>
              <a:gd name="connsiteX4955" fmla="*/ 201518 w 871816"/>
              <a:gd name="connsiteY4955" fmla="*/ 104790 h 838097"/>
              <a:gd name="connsiteX4956" fmla="*/ 199837 w 871816"/>
              <a:gd name="connsiteY4956" fmla="*/ 103963 h 838097"/>
              <a:gd name="connsiteX4957" fmla="*/ 199837 w 871816"/>
              <a:gd name="connsiteY4957" fmla="*/ 103687 h 838097"/>
              <a:gd name="connsiteX4958" fmla="*/ 199617 w 871816"/>
              <a:gd name="connsiteY4958" fmla="*/ 103687 h 838097"/>
              <a:gd name="connsiteX4959" fmla="*/ 199369 w 871816"/>
              <a:gd name="connsiteY4959" fmla="*/ 103687 h 838097"/>
              <a:gd name="connsiteX4960" fmla="*/ 198900 w 871816"/>
              <a:gd name="connsiteY4960" fmla="*/ 103135 h 838097"/>
              <a:gd name="connsiteX4961" fmla="*/ 196502 w 871816"/>
              <a:gd name="connsiteY4961" fmla="*/ 102031 h 838097"/>
              <a:gd name="connsiteX4962" fmla="*/ 196254 w 871816"/>
              <a:gd name="connsiteY4962" fmla="*/ 101756 h 838097"/>
              <a:gd name="connsiteX4963" fmla="*/ 194848 w 871816"/>
              <a:gd name="connsiteY4963" fmla="*/ 100928 h 838097"/>
              <a:gd name="connsiteX4964" fmla="*/ 193415 w 871816"/>
              <a:gd name="connsiteY4964" fmla="*/ 100376 h 838097"/>
              <a:gd name="connsiteX4965" fmla="*/ 191266 w 871816"/>
              <a:gd name="connsiteY4965" fmla="*/ 99273 h 838097"/>
              <a:gd name="connsiteX4966" fmla="*/ 187930 w 871816"/>
              <a:gd name="connsiteY4966" fmla="*/ 97618 h 838097"/>
              <a:gd name="connsiteX4967" fmla="*/ 187433 w 871816"/>
              <a:gd name="connsiteY4967" fmla="*/ 97342 h 838097"/>
              <a:gd name="connsiteX4968" fmla="*/ 185780 w 871816"/>
              <a:gd name="connsiteY4968" fmla="*/ 96790 h 838097"/>
              <a:gd name="connsiteX4969" fmla="*/ 182196 w 871816"/>
              <a:gd name="connsiteY4969" fmla="*/ 95136 h 838097"/>
              <a:gd name="connsiteX4970" fmla="*/ 177180 w 871816"/>
              <a:gd name="connsiteY4970" fmla="*/ 93205 h 838097"/>
              <a:gd name="connsiteX4971" fmla="*/ 176243 w 871816"/>
              <a:gd name="connsiteY4971" fmla="*/ 92654 h 838097"/>
              <a:gd name="connsiteX4972" fmla="*/ 173376 w 871816"/>
              <a:gd name="connsiteY4972" fmla="*/ 91522 h 838097"/>
              <a:gd name="connsiteX4973" fmla="*/ 171226 w 871816"/>
              <a:gd name="connsiteY4973" fmla="*/ 90970 h 838097"/>
              <a:gd name="connsiteX4974" fmla="*/ 169545 w 871816"/>
              <a:gd name="connsiteY4974" fmla="*/ 90418 h 838097"/>
              <a:gd name="connsiteX4975" fmla="*/ 165741 w 871816"/>
              <a:gd name="connsiteY4975" fmla="*/ 89040 h 838097"/>
              <a:gd name="connsiteX4976" fmla="*/ 164555 w 871816"/>
              <a:gd name="connsiteY4976" fmla="*/ 88489 h 838097"/>
              <a:gd name="connsiteX4977" fmla="*/ 163839 w 871816"/>
              <a:gd name="connsiteY4977" fmla="*/ 88489 h 838097"/>
              <a:gd name="connsiteX4978" fmla="*/ 161937 w 871816"/>
              <a:gd name="connsiteY4978" fmla="*/ 87661 h 838097"/>
              <a:gd name="connsiteX4979" fmla="*/ 161441 w 871816"/>
              <a:gd name="connsiteY4979" fmla="*/ 87661 h 838097"/>
              <a:gd name="connsiteX4980" fmla="*/ 159539 w 871816"/>
              <a:gd name="connsiteY4980" fmla="*/ 86834 h 838097"/>
              <a:gd name="connsiteX4981" fmla="*/ 157169 w 871816"/>
              <a:gd name="connsiteY4981" fmla="*/ 86282 h 838097"/>
              <a:gd name="connsiteX4982" fmla="*/ 155239 w 871816"/>
              <a:gd name="connsiteY4982" fmla="*/ 85730 h 838097"/>
              <a:gd name="connsiteX4983" fmla="*/ 153337 w 871816"/>
              <a:gd name="connsiteY4983" fmla="*/ 85178 h 838097"/>
              <a:gd name="connsiteX4984" fmla="*/ 151435 w 871816"/>
              <a:gd name="connsiteY4984" fmla="*/ 84627 h 838097"/>
              <a:gd name="connsiteX4985" fmla="*/ 151187 w 871816"/>
              <a:gd name="connsiteY4985" fmla="*/ 84627 h 838097"/>
              <a:gd name="connsiteX4986" fmla="*/ 148348 w 871816"/>
              <a:gd name="connsiteY4986" fmla="*/ 84075 h 838097"/>
              <a:gd name="connsiteX4987" fmla="*/ 147135 w 871816"/>
              <a:gd name="connsiteY4987" fmla="*/ 83799 h 838097"/>
              <a:gd name="connsiteX4988" fmla="*/ 145950 w 871816"/>
              <a:gd name="connsiteY4988" fmla="*/ 83799 h 838097"/>
              <a:gd name="connsiteX4989" fmla="*/ 145702 w 871816"/>
              <a:gd name="connsiteY4989" fmla="*/ 83523 h 838097"/>
              <a:gd name="connsiteX4990" fmla="*/ 143800 w 871816"/>
              <a:gd name="connsiteY4990" fmla="*/ 83247 h 838097"/>
              <a:gd name="connsiteX4991" fmla="*/ 143083 w 871816"/>
              <a:gd name="connsiteY4991" fmla="*/ 83247 h 838097"/>
              <a:gd name="connsiteX4992" fmla="*/ 141898 w 871816"/>
              <a:gd name="connsiteY4992" fmla="*/ 82971 h 838097"/>
              <a:gd name="connsiteX4993" fmla="*/ 140217 w 871816"/>
              <a:gd name="connsiteY4993" fmla="*/ 82971 h 838097"/>
              <a:gd name="connsiteX4994" fmla="*/ 139031 w 871816"/>
              <a:gd name="connsiteY4994" fmla="*/ 82696 h 838097"/>
              <a:gd name="connsiteX4995" fmla="*/ 136661 w 871816"/>
              <a:gd name="connsiteY4995" fmla="*/ 82420 h 838097"/>
              <a:gd name="connsiteX4996" fmla="*/ 134015 w 871816"/>
              <a:gd name="connsiteY4996" fmla="*/ 82420 h 838097"/>
              <a:gd name="connsiteX4997" fmla="*/ 133547 w 871816"/>
              <a:gd name="connsiteY4997" fmla="*/ 82420 h 838097"/>
              <a:gd name="connsiteX4998" fmla="*/ 133078 w 871816"/>
              <a:gd name="connsiteY4998" fmla="*/ 82420 h 838097"/>
              <a:gd name="connsiteX4999" fmla="*/ 131397 w 871816"/>
              <a:gd name="connsiteY4999" fmla="*/ 82420 h 838097"/>
              <a:gd name="connsiteX5000" fmla="*/ 130928 w 871816"/>
              <a:gd name="connsiteY5000" fmla="*/ 82420 h 838097"/>
              <a:gd name="connsiteX5001" fmla="*/ 129495 w 871816"/>
              <a:gd name="connsiteY5001" fmla="*/ 82696 h 838097"/>
              <a:gd name="connsiteX5002" fmla="*/ 129246 w 871816"/>
              <a:gd name="connsiteY5002" fmla="*/ 82696 h 838097"/>
              <a:gd name="connsiteX5003" fmla="*/ 128778 w 871816"/>
              <a:gd name="connsiteY5003" fmla="*/ 82420 h 838097"/>
              <a:gd name="connsiteX5004" fmla="*/ 128530 w 871816"/>
              <a:gd name="connsiteY5004" fmla="*/ 82144 h 838097"/>
              <a:gd name="connsiteX5005" fmla="*/ 127813 w 871816"/>
              <a:gd name="connsiteY5005" fmla="*/ 82144 h 838097"/>
              <a:gd name="connsiteX5006" fmla="*/ 127124 w 871816"/>
              <a:gd name="connsiteY5006" fmla="*/ 81868 h 838097"/>
              <a:gd name="connsiteX5007" fmla="*/ 125442 w 871816"/>
              <a:gd name="connsiteY5007" fmla="*/ 81868 h 838097"/>
              <a:gd name="connsiteX5008" fmla="*/ 124478 w 871816"/>
              <a:gd name="connsiteY5008" fmla="*/ 81592 h 838097"/>
              <a:gd name="connsiteX5009" fmla="*/ 123293 w 871816"/>
              <a:gd name="connsiteY5009" fmla="*/ 81592 h 838097"/>
              <a:gd name="connsiteX5010" fmla="*/ 122824 w 871816"/>
              <a:gd name="connsiteY5010" fmla="*/ 81592 h 838097"/>
              <a:gd name="connsiteX5011" fmla="*/ 120922 w 871816"/>
              <a:gd name="connsiteY5011" fmla="*/ 81316 h 838097"/>
              <a:gd name="connsiteX5012" fmla="*/ 120205 w 871816"/>
              <a:gd name="connsiteY5012" fmla="*/ 81316 h 838097"/>
              <a:gd name="connsiteX5013" fmla="*/ 118993 w 871816"/>
              <a:gd name="connsiteY5013" fmla="*/ 81040 h 838097"/>
              <a:gd name="connsiteX5014" fmla="*/ 118276 w 871816"/>
              <a:gd name="connsiteY5014" fmla="*/ 81040 h 838097"/>
              <a:gd name="connsiteX5015" fmla="*/ 117808 w 871816"/>
              <a:gd name="connsiteY5015" fmla="*/ 81040 h 838097"/>
              <a:gd name="connsiteX5016" fmla="*/ 116154 w 871816"/>
              <a:gd name="connsiteY5016" fmla="*/ 80737 h 838097"/>
              <a:gd name="connsiteX5017" fmla="*/ 115906 w 871816"/>
              <a:gd name="connsiteY5017" fmla="*/ 80737 h 838097"/>
              <a:gd name="connsiteX5018" fmla="*/ 113756 w 871816"/>
              <a:gd name="connsiteY5018" fmla="*/ 80737 h 838097"/>
              <a:gd name="connsiteX5019" fmla="*/ 112102 w 871816"/>
              <a:gd name="connsiteY5019" fmla="*/ 80737 h 838097"/>
              <a:gd name="connsiteX5020" fmla="*/ 109455 w 871816"/>
              <a:gd name="connsiteY5020" fmla="*/ 80737 h 838097"/>
              <a:gd name="connsiteX5021" fmla="*/ 105652 w 871816"/>
              <a:gd name="connsiteY5021" fmla="*/ 81040 h 838097"/>
              <a:gd name="connsiteX5022" fmla="*/ 102785 w 871816"/>
              <a:gd name="connsiteY5022" fmla="*/ 81040 h 838097"/>
              <a:gd name="connsiteX5023" fmla="*/ 100883 w 871816"/>
              <a:gd name="connsiteY5023" fmla="*/ 81316 h 838097"/>
              <a:gd name="connsiteX5024" fmla="*/ 97052 w 871816"/>
              <a:gd name="connsiteY5024" fmla="*/ 81868 h 838097"/>
              <a:gd name="connsiteX5025" fmla="*/ 95646 w 871816"/>
              <a:gd name="connsiteY5025" fmla="*/ 81868 h 838097"/>
              <a:gd name="connsiteX5026" fmla="*/ 91595 w 871816"/>
              <a:gd name="connsiteY5026" fmla="*/ 82420 h 838097"/>
              <a:gd name="connsiteX5027" fmla="*/ 89913 w 871816"/>
              <a:gd name="connsiteY5027" fmla="*/ 82696 h 838097"/>
              <a:gd name="connsiteX5028" fmla="*/ 88728 w 871816"/>
              <a:gd name="connsiteY5028" fmla="*/ 82971 h 838097"/>
              <a:gd name="connsiteX5029" fmla="*/ 87046 w 871816"/>
              <a:gd name="connsiteY5029" fmla="*/ 83247 h 838097"/>
              <a:gd name="connsiteX5030" fmla="*/ 83242 w 871816"/>
              <a:gd name="connsiteY5030" fmla="*/ 83799 h 838097"/>
              <a:gd name="connsiteX5031" fmla="*/ 82029 w 871816"/>
              <a:gd name="connsiteY5031" fmla="*/ 84075 h 838097"/>
              <a:gd name="connsiteX5032" fmla="*/ 78226 w 871816"/>
              <a:gd name="connsiteY5032" fmla="*/ 84902 h 838097"/>
              <a:gd name="connsiteX5033" fmla="*/ 72024 w 871816"/>
              <a:gd name="connsiteY5033" fmla="*/ 86006 h 838097"/>
              <a:gd name="connsiteX5034" fmla="*/ 67255 w 871816"/>
              <a:gd name="connsiteY5034" fmla="*/ 87109 h 838097"/>
              <a:gd name="connsiteX5035" fmla="*/ 62019 w 871816"/>
              <a:gd name="connsiteY5035" fmla="*/ 88213 h 838097"/>
              <a:gd name="connsiteX5036" fmla="*/ 55100 w 871816"/>
              <a:gd name="connsiteY5036" fmla="*/ 89868 h 838097"/>
              <a:gd name="connsiteX5037" fmla="*/ 50800 w 871816"/>
              <a:gd name="connsiteY5037" fmla="*/ 90418 h 838097"/>
              <a:gd name="connsiteX5038" fmla="*/ 49146 w 871816"/>
              <a:gd name="connsiteY5038" fmla="*/ 90694 h 838097"/>
              <a:gd name="connsiteX5039" fmla="*/ 46747 w 871816"/>
              <a:gd name="connsiteY5039" fmla="*/ 90970 h 838097"/>
              <a:gd name="connsiteX5040" fmla="*/ 44129 w 871816"/>
              <a:gd name="connsiteY5040" fmla="*/ 91246 h 838097"/>
              <a:gd name="connsiteX5041" fmla="*/ 41731 w 871816"/>
              <a:gd name="connsiteY5041" fmla="*/ 91246 h 838097"/>
              <a:gd name="connsiteX5042" fmla="*/ 39829 w 871816"/>
              <a:gd name="connsiteY5042" fmla="*/ 90694 h 838097"/>
              <a:gd name="connsiteX5043" fmla="*/ 38892 w 871816"/>
              <a:gd name="connsiteY5043" fmla="*/ 90144 h 838097"/>
              <a:gd name="connsiteX5044" fmla="*/ 38396 w 871816"/>
              <a:gd name="connsiteY5044" fmla="*/ 89868 h 838097"/>
              <a:gd name="connsiteX5045" fmla="*/ 38175 w 871816"/>
              <a:gd name="connsiteY5045" fmla="*/ 89592 h 838097"/>
              <a:gd name="connsiteX5046" fmla="*/ 37928 w 871816"/>
              <a:gd name="connsiteY5046" fmla="*/ 89592 h 838097"/>
              <a:gd name="connsiteX5047" fmla="*/ 37211 w 871816"/>
              <a:gd name="connsiteY5047" fmla="*/ 90144 h 838097"/>
              <a:gd name="connsiteX5048" fmla="*/ 36963 w 871816"/>
              <a:gd name="connsiteY5048" fmla="*/ 90144 h 838097"/>
              <a:gd name="connsiteX5049" fmla="*/ 36963 w 871816"/>
              <a:gd name="connsiteY5049" fmla="*/ 90418 h 838097"/>
              <a:gd name="connsiteX5050" fmla="*/ 36742 w 871816"/>
              <a:gd name="connsiteY5050" fmla="*/ 90694 h 838097"/>
              <a:gd name="connsiteX5051" fmla="*/ 35061 w 871816"/>
              <a:gd name="connsiteY5051" fmla="*/ 91246 h 838097"/>
              <a:gd name="connsiteX5052" fmla="*/ 32690 w 871816"/>
              <a:gd name="connsiteY5052" fmla="*/ 91826 h 838097"/>
              <a:gd name="connsiteX5053" fmla="*/ 28859 w 871816"/>
              <a:gd name="connsiteY5053" fmla="*/ 92654 h 838097"/>
              <a:gd name="connsiteX5054" fmla="*/ 25276 w 871816"/>
              <a:gd name="connsiteY5054" fmla="*/ 93757 h 838097"/>
              <a:gd name="connsiteX5055" fmla="*/ 23870 w 871816"/>
              <a:gd name="connsiteY5055" fmla="*/ 94033 h 838097"/>
              <a:gd name="connsiteX5056" fmla="*/ 21004 w 871816"/>
              <a:gd name="connsiteY5056" fmla="*/ 94584 h 838097"/>
              <a:gd name="connsiteX5057" fmla="*/ 20755 w 871816"/>
              <a:gd name="connsiteY5057" fmla="*/ 94584 h 838097"/>
              <a:gd name="connsiteX5058" fmla="*/ 19570 w 871816"/>
              <a:gd name="connsiteY5058" fmla="*/ 94860 h 838097"/>
              <a:gd name="connsiteX5059" fmla="*/ 17669 w 871816"/>
              <a:gd name="connsiteY5059" fmla="*/ 95136 h 838097"/>
              <a:gd name="connsiteX5060" fmla="*/ 16456 w 871816"/>
              <a:gd name="connsiteY5060" fmla="*/ 95412 h 838097"/>
              <a:gd name="connsiteX5061" fmla="*/ 15518 w 871816"/>
              <a:gd name="connsiteY5061" fmla="*/ 95688 h 838097"/>
              <a:gd name="connsiteX5062" fmla="*/ 13368 w 871816"/>
              <a:gd name="connsiteY5062" fmla="*/ 96240 h 838097"/>
              <a:gd name="connsiteX5063" fmla="*/ 13368 w 871816"/>
              <a:gd name="connsiteY5063" fmla="*/ 95964 h 838097"/>
              <a:gd name="connsiteX5064" fmla="*/ 13368 w 871816"/>
              <a:gd name="connsiteY5064" fmla="*/ 95688 h 838097"/>
              <a:gd name="connsiteX5065" fmla="*/ 14802 w 871816"/>
              <a:gd name="connsiteY5065" fmla="*/ 95136 h 838097"/>
              <a:gd name="connsiteX5066" fmla="*/ 15518 w 871816"/>
              <a:gd name="connsiteY5066" fmla="*/ 95136 h 838097"/>
              <a:gd name="connsiteX5067" fmla="*/ 21004 w 871816"/>
              <a:gd name="connsiteY5067" fmla="*/ 93481 h 838097"/>
              <a:gd name="connsiteX5068" fmla="*/ 21224 w 871816"/>
              <a:gd name="connsiteY5068" fmla="*/ 92102 h 838097"/>
              <a:gd name="connsiteX5069" fmla="*/ 20507 w 871816"/>
              <a:gd name="connsiteY5069" fmla="*/ 92102 h 838097"/>
              <a:gd name="connsiteX5070" fmla="*/ 20038 w 871816"/>
              <a:gd name="connsiteY5070" fmla="*/ 92377 h 838097"/>
              <a:gd name="connsiteX5071" fmla="*/ 19791 w 871816"/>
              <a:gd name="connsiteY5071" fmla="*/ 92654 h 838097"/>
              <a:gd name="connsiteX5072" fmla="*/ 19322 w 871816"/>
              <a:gd name="connsiteY5072" fmla="*/ 92654 h 838097"/>
              <a:gd name="connsiteX5073" fmla="*/ 19101 w 871816"/>
              <a:gd name="connsiteY5073" fmla="*/ 92377 h 838097"/>
              <a:gd name="connsiteX5074" fmla="*/ 18137 w 871816"/>
              <a:gd name="connsiteY5074" fmla="*/ 92377 h 838097"/>
              <a:gd name="connsiteX5075" fmla="*/ 17669 w 871816"/>
              <a:gd name="connsiteY5075" fmla="*/ 92654 h 838097"/>
              <a:gd name="connsiteX5076" fmla="*/ 17420 w 871816"/>
              <a:gd name="connsiteY5076" fmla="*/ 92929 h 838097"/>
              <a:gd name="connsiteX5077" fmla="*/ 15987 w 871816"/>
              <a:gd name="connsiteY5077" fmla="*/ 92929 h 838097"/>
              <a:gd name="connsiteX5078" fmla="*/ 15270 w 871816"/>
              <a:gd name="connsiteY5078" fmla="*/ 92654 h 838097"/>
              <a:gd name="connsiteX5079" fmla="*/ 15022 w 871816"/>
              <a:gd name="connsiteY5079" fmla="*/ 92377 h 838097"/>
              <a:gd name="connsiteX5080" fmla="*/ 14802 w 871816"/>
              <a:gd name="connsiteY5080" fmla="*/ 91826 h 838097"/>
              <a:gd name="connsiteX5081" fmla="*/ 14802 w 871816"/>
              <a:gd name="connsiteY5081" fmla="*/ 91522 h 838097"/>
              <a:gd name="connsiteX5082" fmla="*/ 14802 w 871816"/>
              <a:gd name="connsiteY5082" fmla="*/ 90970 h 838097"/>
              <a:gd name="connsiteX5083" fmla="*/ 15022 w 871816"/>
              <a:gd name="connsiteY5083" fmla="*/ 90418 h 838097"/>
              <a:gd name="connsiteX5084" fmla="*/ 15270 w 871816"/>
              <a:gd name="connsiteY5084" fmla="*/ 89868 h 838097"/>
              <a:gd name="connsiteX5085" fmla="*/ 15518 w 871816"/>
              <a:gd name="connsiteY5085" fmla="*/ 89592 h 838097"/>
              <a:gd name="connsiteX5086" fmla="*/ 16456 w 871816"/>
              <a:gd name="connsiteY5086" fmla="*/ 89316 h 838097"/>
              <a:gd name="connsiteX5087" fmla="*/ 18384 w 871816"/>
              <a:gd name="connsiteY5087" fmla="*/ 89316 h 838097"/>
              <a:gd name="connsiteX5088" fmla="*/ 19322 w 871816"/>
              <a:gd name="connsiteY5088" fmla="*/ 89040 h 838097"/>
              <a:gd name="connsiteX5089" fmla="*/ 19570 w 871816"/>
              <a:gd name="connsiteY5089" fmla="*/ 89040 h 838097"/>
              <a:gd name="connsiteX5090" fmla="*/ 19791 w 871816"/>
              <a:gd name="connsiteY5090" fmla="*/ 89040 h 838097"/>
              <a:gd name="connsiteX5091" fmla="*/ 20038 w 871816"/>
              <a:gd name="connsiteY5091" fmla="*/ 88764 h 838097"/>
              <a:gd name="connsiteX5092" fmla="*/ 21004 w 871816"/>
              <a:gd name="connsiteY5092" fmla="*/ 87661 h 838097"/>
              <a:gd name="connsiteX5093" fmla="*/ 21004 w 871816"/>
              <a:gd name="connsiteY5093" fmla="*/ 87385 h 838097"/>
              <a:gd name="connsiteX5094" fmla="*/ 21004 w 871816"/>
              <a:gd name="connsiteY5094" fmla="*/ 85454 h 838097"/>
              <a:gd name="connsiteX5095" fmla="*/ 21004 w 871816"/>
              <a:gd name="connsiteY5095" fmla="*/ 84902 h 838097"/>
              <a:gd name="connsiteX5096" fmla="*/ 21004 w 871816"/>
              <a:gd name="connsiteY5096" fmla="*/ 84627 h 838097"/>
              <a:gd name="connsiteX5097" fmla="*/ 21224 w 871816"/>
              <a:gd name="connsiteY5097" fmla="*/ 84075 h 838097"/>
              <a:gd name="connsiteX5098" fmla="*/ 22189 w 871816"/>
              <a:gd name="connsiteY5098" fmla="*/ 83523 h 838097"/>
              <a:gd name="connsiteX5099" fmla="*/ 22436 w 871816"/>
              <a:gd name="connsiteY5099" fmla="*/ 82696 h 838097"/>
              <a:gd name="connsiteX5100" fmla="*/ 22189 w 871816"/>
              <a:gd name="connsiteY5100" fmla="*/ 82144 h 838097"/>
              <a:gd name="connsiteX5101" fmla="*/ 22189 w 871816"/>
              <a:gd name="connsiteY5101" fmla="*/ 81868 h 838097"/>
              <a:gd name="connsiteX5102" fmla="*/ 22189 w 871816"/>
              <a:gd name="connsiteY5102" fmla="*/ 81316 h 838097"/>
              <a:gd name="connsiteX5103" fmla="*/ 22657 w 871816"/>
              <a:gd name="connsiteY5103" fmla="*/ 81040 h 838097"/>
              <a:gd name="connsiteX5104" fmla="*/ 22657 w 871816"/>
              <a:gd name="connsiteY5104" fmla="*/ 80737 h 838097"/>
              <a:gd name="connsiteX5105" fmla="*/ 22905 w 871816"/>
              <a:gd name="connsiteY5105" fmla="*/ 80462 h 838097"/>
              <a:gd name="connsiteX5106" fmla="*/ 23373 w 871816"/>
              <a:gd name="connsiteY5106" fmla="*/ 79910 h 838097"/>
              <a:gd name="connsiteX5107" fmla="*/ 23373 w 871816"/>
              <a:gd name="connsiteY5107" fmla="*/ 79634 h 838097"/>
              <a:gd name="connsiteX5108" fmla="*/ 23622 w 871816"/>
              <a:gd name="connsiteY5108" fmla="*/ 79358 h 838097"/>
              <a:gd name="connsiteX5109" fmla="*/ 23870 w 871816"/>
              <a:gd name="connsiteY5109" fmla="*/ 79082 h 838097"/>
              <a:gd name="connsiteX5110" fmla="*/ 24339 w 871816"/>
              <a:gd name="connsiteY5110" fmla="*/ 78806 h 838097"/>
              <a:gd name="connsiteX5111" fmla="*/ 24807 w 871816"/>
              <a:gd name="connsiteY5111" fmla="*/ 78806 h 838097"/>
              <a:gd name="connsiteX5112" fmla="*/ 25524 w 871816"/>
              <a:gd name="connsiteY5112" fmla="*/ 79082 h 838097"/>
              <a:gd name="connsiteX5113" fmla="*/ 25993 w 871816"/>
              <a:gd name="connsiteY5113" fmla="*/ 79082 h 838097"/>
              <a:gd name="connsiteX5114" fmla="*/ 26488 w 871816"/>
              <a:gd name="connsiteY5114" fmla="*/ 78806 h 838097"/>
              <a:gd name="connsiteX5115" fmla="*/ 26708 w 871816"/>
              <a:gd name="connsiteY5115" fmla="*/ 78806 h 838097"/>
              <a:gd name="connsiteX5116" fmla="*/ 27205 w 871816"/>
              <a:gd name="connsiteY5116" fmla="*/ 78255 h 838097"/>
              <a:gd name="connsiteX5117" fmla="*/ 27425 w 871816"/>
              <a:gd name="connsiteY5117" fmla="*/ 77979 h 838097"/>
              <a:gd name="connsiteX5118" fmla="*/ 28638 w 871816"/>
              <a:gd name="connsiteY5118" fmla="*/ 77427 h 838097"/>
              <a:gd name="connsiteX5119" fmla="*/ 29108 w 871816"/>
              <a:gd name="connsiteY5119" fmla="*/ 77151 h 838097"/>
              <a:gd name="connsiteX5120" fmla="*/ 30292 w 871816"/>
              <a:gd name="connsiteY5120" fmla="*/ 76324 h 838097"/>
              <a:gd name="connsiteX5121" fmla="*/ 30540 w 871816"/>
              <a:gd name="connsiteY5121" fmla="*/ 75772 h 838097"/>
              <a:gd name="connsiteX5122" fmla="*/ 30761 w 871816"/>
              <a:gd name="connsiteY5122" fmla="*/ 75772 h 838097"/>
              <a:gd name="connsiteX5123" fmla="*/ 30761 w 871816"/>
              <a:gd name="connsiteY5123" fmla="*/ 75496 h 838097"/>
              <a:gd name="connsiteX5124" fmla="*/ 30761 w 871816"/>
              <a:gd name="connsiteY5124" fmla="*/ 74944 h 838097"/>
              <a:gd name="connsiteX5125" fmla="*/ 30540 w 871816"/>
              <a:gd name="connsiteY5125" fmla="*/ 74393 h 838097"/>
              <a:gd name="connsiteX5126" fmla="*/ 30292 w 871816"/>
              <a:gd name="connsiteY5126" fmla="*/ 74117 h 838097"/>
              <a:gd name="connsiteX5127" fmla="*/ 29355 w 871816"/>
              <a:gd name="connsiteY5127" fmla="*/ 73841 h 838097"/>
              <a:gd name="connsiteX5128" fmla="*/ 29108 w 871816"/>
              <a:gd name="connsiteY5128" fmla="*/ 73565 h 838097"/>
              <a:gd name="connsiteX5129" fmla="*/ 27922 w 871816"/>
              <a:gd name="connsiteY5129" fmla="*/ 73289 h 838097"/>
              <a:gd name="connsiteX5130" fmla="*/ 27205 w 871816"/>
              <a:gd name="connsiteY5130" fmla="*/ 73565 h 838097"/>
              <a:gd name="connsiteX5131" fmla="*/ 26957 w 871816"/>
              <a:gd name="connsiteY5131" fmla="*/ 73565 h 838097"/>
              <a:gd name="connsiteX5132" fmla="*/ 26488 w 871816"/>
              <a:gd name="connsiteY5132" fmla="*/ 73289 h 838097"/>
              <a:gd name="connsiteX5133" fmla="*/ 25993 w 871816"/>
              <a:gd name="connsiteY5133" fmla="*/ 72737 h 838097"/>
              <a:gd name="connsiteX5134" fmla="*/ 25276 w 871816"/>
              <a:gd name="connsiteY5134" fmla="*/ 72737 h 838097"/>
              <a:gd name="connsiteX5135" fmla="*/ 24090 w 871816"/>
              <a:gd name="connsiteY5135" fmla="*/ 71607 h 838097"/>
              <a:gd name="connsiteX5136" fmla="*/ 23622 w 871816"/>
              <a:gd name="connsiteY5136" fmla="*/ 70779 h 838097"/>
              <a:gd name="connsiteX5137" fmla="*/ 23373 w 871816"/>
              <a:gd name="connsiteY5137" fmla="*/ 69952 h 838097"/>
              <a:gd name="connsiteX5138" fmla="*/ 22905 w 871816"/>
              <a:gd name="connsiteY5138" fmla="*/ 69676 h 838097"/>
              <a:gd name="connsiteX5139" fmla="*/ 22905 w 871816"/>
              <a:gd name="connsiteY5139" fmla="*/ 69400 h 838097"/>
              <a:gd name="connsiteX5140" fmla="*/ 23153 w 871816"/>
              <a:gd name="connsiteY5140" fmla="*/ 68849 h 838097"/>
              <a:gd name="connsiteX5141" fmla="*/ 23373 w 871816"/>
              <a:gd name="connsiteY5141" fmla="*/ 68021 h 838097"/>
              <a:gd name="connsiteX5142" fmla="*/ 23373 w 871816"/>
              <a:gd name="connsiteY5142" fmla="*/ 67469 h 838097"/>
              <a:gd name="connsiteX5143" fmla="*/ 22657 w 871816"/>
              <a:gd name="connsiteY5143" fmla="*/ 66366 h 838097"/>
              <a:gd name="connsiteX5144" fmla="*/ 22436 w 871816"/>
              <a:gd name="connsiteY5144" fmla="*/ 66090 h 838097"/>
              <a:gd name="connsiteX5145" fmla="*/ 21941 w 871816"/>
              <a:gd name="connsiteY5145" fmla="*/ 66090 h 838097"/>
              <a:gd name="connsiteX5146" fmla="*/ 21720 w 871816"/>
              <a:gd name="connsiteY5146" fmla="*/ 66090 h 838097"/>
              <a:gd name="connsiteX5147" fmla="*/ 21472 w 871816"/>
              <a:gd name="connsiteY5147" fmla="*/ 65538 h 838097"/>
              <a:gd name="connsiteX5148" fmla="*/ 21472 w 871816"/>
              <a:gd name="connsiteY5148" fmla="*/ 65235 h 838097"/>
              <a:gd name="connsiteX5149" fmla="*/ 21720 w 871816"/>
              <a:gd name="connsiteY5149" fmla="*/ 65235 h 838097"/>
              <a:gd name="connsiteX5150" fmla="*/ 21720 w 871816"/>
              <a:gd name="connsiteY5150" fmla="*/ 64959 h 838097"/>
              <a:gd name="connsiteX5151" fmla="*/ 21720 w 871816"/>
              <a:gd name="connsiteY5151" fmla="*/ 64132 h 838097"/>
              <a:gd name="connsiteX5152" fmla="*/ 21720 w 871816"/>
              <a:gd name="connsiteY5152" fmla="*/ 63856 h 838097"/>
              <a:gd name="connsiteX5153" fmla="*/ 21720 w 871816"/>
              <a:gd name="connsiteY5153" fmla="*/ 63304 h 838097"/>
              <a:gd name="connsiteX5154" fmla="*/ 22905 w 871816"/>
              <a:gd name="connsiteY5154" fmla="*/ 60270 h 838097"/>
              <a:gd name="connsiteX5155" fmla="*/ 23373 w 871816"/>
              <a:gd name="connsiteY5155" fmla="*/ 60270 h 838097"/>
              <a:gd name="connsiteX5156" fmla="*/ 23870 w 871816"/>
              <a:gd name="connsiteY5156" fmla="*/ 59718 h 838097"/>
              <a:gd name="connsiteX5157" fmla="*/ 23870 w 871816"/>
              <a:gd name="connsiteY5157" fmla="*/ 58864 h 838097"/>
              <a:gd name="connsiteX5158" fmla="*/ 24339 w 871816"/>
              <a:gd name="connsiteY5158" fmla="*/ 58864 h 838097"/>
              <a:gd name="connsiteX5159" fmla="*/ 24559 w 871816"/>
              <a:gd name="connsiteY5159" fmla="*/ 58864 h 838097"/>
              <a:gd name="connsiteX5160" fmla="*/ 24807 w 871816"/>
              <a:gd name="connsiteY5160" fmla="*/ 58587 h 838097"/>
              <a:gd name="connsiteX5161" fmla="*/ 25055 w 871816"/>
              <a:gd name="connsiteY5161" fmla="*/ 58036 h 838097"/>
              <a:gd name="connsiteX5162" fmla="*/ 25055 w 871816"/>
              <a:gd name="connsiteY5162" fmla="*/ 57760 h 838097"/>
              <a:gd name="connsiteX5163" fmla="*/ 24807 w 871816"/>
              <a:gd name="connsiteY5163" fmla="*/ 57760 h 838097"/>
              <a:gd name="connsiteX5164" fmla="*/ 24807 w 871816"/>
              <a:gd name="connsiteY5164" fmla="*/ 57484 h 838097"/>
              <a:gd name="connsiteX5165" fmla="*/ 25055 w 871816"/>
              <a:gd name="connsiteY5165" fmla="*/ 57208 h 838097"/>
              <a:gd name="connsiteX5166" fmla="*/ 25276 w 871816"/>
              <a:gd name="connsiteY5166" fmla="*/ 57208 h 838097"/>
              <a:gd name="connsiteX5167" fmla="*/ 25524 w 871816"/>
              <a:gd name="connsiteY5167" fmla="*/ 57208 h 838097"/>
              <a:gd name="connsiteX5168" fmla="*/ 25993 w 871816"/>
              <a:gd name="connsiteY5168" fmla="*/ 55829 h 838097"/>
              <a:gd name="connsiteX5169" fmla="*/ 26240 w 871816"/>
              <a:gd name="connsiteY5169" fmla="*/ 53622 h 838097"/>
              <a:gd name="connsiteX5170" fmla="*/ 26488 w 871816"/>
              <a:gd name="connsiteY5170" fmla="*/ 53044 h 838097"/>
              <a:gd name="connsiteX5171" fmla="*/ 26708 w 871816"/>
              <a:gd name="connsiteY5171" fmla="*/ 53044 h 838097"/>
              <a:gd name="connsiteX5172" fmla="*/ 26957 w 871816"/>
              <a:gd name="connsiteY5172" fmla="*/ 52767 h 838097"/>
              <a:gd name="connsiteX5173" fmla="*/ 27205 w 871816"/>
              <a:gd name="connsiteY5173" fmla="*/ 52492 h 838097"/>
              <a:gd name="connsiteX5174" fmla="*/ 27425 w 871816"/>
              <a:gd name="connsiteY5174" fmla="*/ 51664 h 838097"/>
              <a:gd name="connsiteX5175" fmla="*/ 27425 w 871816"/>
              <a:gd name="connsiteY5175" fmla="*/ 51388 h 838097"/>
              <a:gd name="connsiteX5176" fmla="*/ 27425 w 871816"/>
              <a:gd name="connsiteY5176" fmla="*/ 50561 h 838097"/>
              <a:gd name="connsiteX5177" fmla="*/ 27674 w 871816"/>
              <a:gd name="connsiteY5177" fmla="*/ 50285 h 838097"/>
              <a:gd name="connsiteX5178" fmla="*/ 27674 w 871816"/>
              <a:gd name="connsiteY5178" fmla="*/ 50009 h 838097"/>
              <a:gd name="connsiteX5179" fmla="*/ 27674 w 871816"/>
              <a:gd name="connsiteY5179" fmla="*/ 49457 h 838097"/>
              <a:gd name="connsiteX5180" fmla="*/ 27425 w 871816"/>
              <a:gd name="connsiteY5180" fmla="*/ 47775 h 838097"/>
              <a:gd name="connsiteX5181" fmla="*/ 27205 w 871816"/>
              <a:gd name="connsiteY5181" fmla="*/ 47223 h 838097"/>
              <a:gd name="connsiteX5182" fmla="*/ 27425 w 871816"/>
              <a:gd name="connsiteY5182" fmla="*/ 46947 h 838097"/>
              <a:gd name="connsiteX5183" fmla="*/ 27205 w 871816"/>
              <a:gd name="connsiteY5183" fmla="*/ 46396 h 838097"/>
              <a:gd name="connsiteX5184" fmla="*/ 26957 w 871816"/>
              <a:gd name="connsiteY5184" fmla="*/ 46120 h 838097"/>
              <a:gd name="connsiteX5185" fmla="*/ 26240 w 871816"/>
              <a:gd name="connsiteY5185" fmla="*/ 44741 h 838097"/>
              <a:gd name="connsiteX5186" fmla="*/ 26240 w 871816"/>
              <a:gd name="connsiteY5186" fmla="*/ 44189 h 838097"/>
              <a:gd name="connsiteX5187" fmla="*/ 26240 w 871816"/>
              <a:gd name="connsiteY5187" fmla="*/ 43637 h 838097"/>
              <a:gd name="connsiteX5188" fmla="*/ 25524 w 871816"/>
              <a:gd name="connsiteY5188" fmla="*/ 43058 h 838097"/>
              <a:gd name="connsiteX5189" fmla="*/ 24807 w 871816"/>
              <a:gd name="connsiteY5189" fmla="*/ 43058 h 838097"/>
              <a:gd name="connsiteX5190" fmla="*/ 24090 w 871816"/>
              <a:gd name="connsiteY5190" fmla="*/ 42507 h 838097"/>
              <a:gd name="connsiteX5191" fmla="*/ 23373 w 871816"/>
              <a:gd name="connsiteY5191" fmla="*/ 41679 h 838097"/>
              <a:gd name="connsiteX5192" fmla="*/ 22905 w 871816"/>
              <a:gd name="connsiteY5192" fmla="*/ 41679 h 838097"/>
              <a:gd name="connsiteX5193" fmla="*/ 22436 w 871816"/>
              <a:gd name="connsiteY5193" fmla="*/ 41679 h 838097"/>
              <a:gd name="connsiteX5194" fmla="*/ 22436 w 871816"/>
              <a:gd name="connsiteY5194" fmla="*/ 41403 h 838097"/>
              <a:gd name="connsiteX5195" fmla="*/ 22189 w 871816"/>
              <a:gd name="connsiteY5195" fmla="*/ 41127 h 838097"/>
              <a:gd name="connsiteX5196" fmla="*/ 21941 w 871816"/>
              <a:gd name="connsiteY5196" fmla="*/ 41127 h 838097"/>
              <a:gd name="connsiteX5197" fmla="*/ 21224 w 871816"/>
              <a:gd name="connsiteY5197" fmla="*/ 40300 h 838097"/>
              <a:gd name="connsiteX5198" fmla="*/ 21004 w 871816"/>
              <a:gd name="connsiteY5198" fmla="*/ 40300 h 838097"/>
              <a:gd name="connsiteX5199" fmla="*/ 20507 w 871816"/>
              <a:gd name="connsiteY5199" fmla="*/ 40576 h 838097"/>
              <a:gd name="connsiteX5200" fmla="*/ 19322 w 871816"/>
              <a:gd name="connsiteY5200" fmla="*/ 40300 h 838097"/>
              <a:gd name="connsiteX5201" fmla="*/ 19101 w 871816"/>
              <a:gd name="connsiteY5201" fmla="*/ 40024 h 838097"/>
              <a:gd name="connsiteX5202" fmla="*/ 18853 w 871816"/>
              <a:gd name="connsiteY5202" fmla="*/ 39472 h 838097"/>
              <a:gd name="connsiteX5203" fmla="*/ 18384 w 871816"/>
              <a:gd name="connsiteY5203" fmla="*/ 39472 h 838097"/>
              <a:gd name="connsiteX5204" fmla="*/ 17889 w 871816"/>
              <a:gd name="connsiteY5204" fmla="*/ 38617 h 838097"/>
              <a:gd name="connsiteX5205" fmla="*/ 17889 w 871816"/>
              <a:gd name="connsiteY5205" fmla="*/ 38342 h 838097"/>
              <a:gd name="connsiteX5206" fmla="*/ 17669 w 871816"/>
              <a:gd name="connsiteY5206" fmla="*/ 38066 h 838097"/>
              <a:gd name="connsiteX5207" fmla="*/ 16952 w 871816"/>
              <a:gd name="connsiteY5207" fmla="*/ 37790 h 838097"/>
              <a:gd name="connsiteX5208" fmla="*/ 15739 w 871816"/>
              <a:gd name="connsiteY5208" fmla="*/ 37514 h 838097"/>
              <a:gd name="connsiteX5209" fmla="*/ 15270 w 871816"/>
              <a:gd name="connsiteY5209" fmla="*/ 37514 h 838097"/>
              <a:gd name="connsiteX5210" fmla="*/ 14802 w 871816"/>
              <a:gd name="connsiteY5210" fmla="*/ 36687 h 838097"/>
              <a:gd name="connsiteX5211" fmla="*/ 14085 w 871816"/>
              <a:gd name="connsiteY5211" fmla="*/ 35859 h 838097"/>
              <a:gd name="connsiteX5212" fmla="*/ 12900 w 871816"/>
              <a:gd name="connsiteY5212" fmla="*/ 35307 h 838097"/>
              <a:gd name="connsiteX5213" fmla="*/ 11687 w 871816"/>
              <a:gd name="connsiteY5213" fmla="*/ 34451 h 838097"/>
              <a:gd name="connsiteX5214" fmla="*/ 11467 w 871816"/>
              <a:gd name="connsiteY5214" fmla="*/ 33625 h 838097"/>
              <a:gd name="connsiteX5215" fmla="*/ 11467 w 871816"/>
              <a:gd name="connsiteY5215" fmla="*/ 33073 h 838097"/>
              <a:gd name="connsiteX5216" fmla="*/ 11218 w 871816"/>
              <a:gd name="connsiteY5216" fmla="*/ 31970 h 838097"/>
              <a:gd name="connsiteX5217" fmla="*/ 10750 w 871816"/>
              <a:gd name="connsiteY5217" fmla="*/ 31142 h 838097"/>
              <a:gd name="connsiteX5218" fmla="*/ 10253 w 871816"/>
              <a:gd name="connsiteY5218" fmla="*/ 30591 h 838097"/>
              <a:gd name="connsiteX5219" fmla="*/ 10253 w 871816"/>
              <a:gd name="connsiteY5219" fmla="*/ 30287 h 838097"/>
              <a:gd name="connsiteX5220" fmla="*/ 10253 w 871816"/>
              <a:gd name="connsiteY5220" fmla="*/ 29735 h 838097"/>
              <a:gd name="connsiteX5221" fmla="*/ 9537 w 871816"/>
              <a:gd name="connsiteY5221" fmla="*/ 28631 h 838097"/>
              <a:gd name="connsiteX5222" fmla="*/ 9316 w 871816"/>
              <a:gd name="connsiteY5222" fmla="*/ 28631 h 838097"/>
              <a:gd name="connsiteX5223" fmla="*/ 8599 w 871816"/>
              <a:gd name="connsiteY5223" fmla="*/ 28081 h 838097"/>
              <a:gd name="connsiteX5224" fmla="*/ 8131 w 871816"/>
              <a:gd name="connsiteY5224" fmla="*/ 27529 h 838097"/>
              <a:gd name="connsiteX5225" fmla="*/ 7635 w 871816"/>
              <a:gd name="connsiteY5225" fmla="*/ 26977 h 838097"/>
              <a:gd name="connsiteX5226" fmla="*/ 7166 w 871816"/>
              <a:gd name="connsiteY5226" fmla="*/ 26977 h 838097"/>
              <a:gd name="connsiteX5227" fmla="*/ 6698 w 871816"/>
              <a:gd name="connsiteY5227" fmla="*/ 25846 h 838097"/>
              <a:gd name="connsiteX5228" fmla="*/ 6202 w 871816"/>
              <a:gd name="connsiteY5228" fmla="*/ 25294 h 838097"/>
              <a:gd name="connsiteX5229" fmla="*/ 5485 w 871816"/>
              <a:gd name="connsiteY5229" fmla="*/ 25018 h 838097"/>
              <a:gd name="connsiteX5230" fmla="*/ 4768 w 871816"/>
              <a:gd name="connsiteY5230" fmla="*/ 24743 h 838097"/>
              <a:gd name="connsiteX5231" fmla="*/ 4051 w 871816"/>
              <a:gd name="connsiteY5231" fmla="*/ 24191 h 838097"/>
              <a:gd name="connsiteX5232" fmla="*/ 3831 w 871816"/>
              <a:gd name="connsiteY5232" fmla="*/ 23639 h 838097"/>
              <a:gd name="connsiteX5233" fmla="*/ 3583 w 871816"/>
              <a:gd name="connsiteY5233" fmla="*/ 23087 h 838097"/>
              <a:gd name="connsiteX5234" fmla="*/ 3363 w 871816"/>
              <a:gd name="connsiteY5234" fmla="*/ 22811 h 838097"/>
              <a:gd name="connsiteX5235" fmla="*/ 2867 w 871816"/>
              <a:gd name="connsiteY5235" fmla="*/ 22508 h 838097"/>
              <a:gd name="connsiteX5236" fmla="*/ 2150 w 871816"/>
              <a:gd name="connsiteY5236" fmla="*/ 22233 h 838097"/>
              <a:gd name="connsiteX5237" fmla="*/ 2150 w 871816"/>
              <a:gd name="connsiteY5237" fmla="*/ 21957 h 838097"/>
              <a:gd name="connsiteX5238" fmla="*/ 1929 w 871816"/>
              <a:gd name="connsiteY5238" fmla="*/ 21405 h 838097"/>
              <a:gd name="connsiteX5239" fmla="*/ 1212 w 871816"/>
              <a:gd name="connsiteY5239" fmla="*/ 20853 h 838097"/>
              <a:gd name="connsiteX5240" fmla="*/ 965 w 871816"/>
              <a:gd name="connsiteY5240" fmla="*/ 20578 h 838097"/>
              <a:gd name="connsiteX5241" fmla="*/ 965 w 871816"/>
              <a:gd name="connsiteY5241" fmla="*/ 20026 h 838097"/>
              <a:gd name="connsiteX5242" fmla="*/ 1212 w 871816"/>
              <a:gd name="connsiteY5242" fmla="*/ 19750 h 838097"/>
              <a:gd name="connsiteX5243" fmla="*/ 965 w 871816"/>
              <a:gd name="connsiteY5243" fmla="*/ 19198 h 838097"/>
              <a:gd name="connsiteX5244" fmla="*/ 716 w 871816"/>
              <a:gd name="connsiteY5244" fmla="*/ 18895 h 838097"/>
              <a:gd name="connsiteX5245" fmla="*/ 0 w 871816"/>
              <a:gd name="connsiteY5245" fmla="*/ 18068 h 838097"/>
              <a:gd name="connsiteX5246" fmla="*/ 496 w 871816"/>
              <a:gd name="connsiteY5246" fmla="*/ 16413 h 838097"/>
              <a:gd name="connsiteX5247" fmla="*/ 716 w 871816"/>
              <a:gd name="connsiteY5247" fmla="*/ 16137 h 838097"/>
              <a:gd name="connsiteX5248" fmla="*/ 1212 w 871816"/>
              <a:gd name="connsiteY5248" fmla="*/ 15585 h 838097"/>
              <a:gd name="connsiteX5249" fmla="*/ 1433 w 871816"/>
              <a:gd name="connsiteY5249" fmla="*/ 15585 h 838097"/>
              <a:gd name="connsiteX5250" fmla="*/ 1681 w 871816"/>
              <a:gd name="connsiteY5250" fmla="*/ 15282 h 838097"/>
              <a:gd name="connsiteX5251" fmla="*/ 1681 w 871816"/>
              <a:gd name="connsiteY5251" fmla="*/ 15006 h 838097"/>
              <a:gd name="connsiteX5252" fmla="*/ 1433 w 871816"/>
              <a:gd name="connsiteY5252" fmla="*/ 14454 h 838097"/>
              <a:gd name="connsiteX5253" fmla="*/ 1433 w 871816"/>
              <a:gd name="connsiteY5253" fmla="*/ 13903 h 838097"/>
              <a:gd name="connsiteX5254" fmla="*/ 1681 w 871816"/>
              <a:gd name="connsiteY5254" fmla="*/ 13627 h 838097"/>
              <a:gd name="connsiteX5255" fmla="*/ 2150 w 871816"/>
              <a:gd name="connsiteY5255" fmla="*/ 13351 h 838097"/>
              <a:gd name="connsiteX5256" fmla="*/ 2397 w 871816"/>
              <a:gd name="connsiteY5256" fmla="*/ 13075 h 838097"/>
              <a:gd name="connsiteX5257" fmla="*/ 2397 w 871816"/>
              <a:gd name="connsiteY5257" fmla="*/ 12523 h 838097"/>
              <a:gd name="connsiteX5258" fmla="*/ 2646 w 871816"/>
              <a:gd name="connsiteY5258" fmla="*/ 11668 h 838097"/>
              <a:gd name="connsiteX5259" fmla="*/ 2867 w 871816"/>
              <a:gd name="connsiteY5259" fmla="*/ 11392 h 838097"/>
              <a:gd name="connsiteX5260" fmla="*/ 3114 w 871816"/>
              <a:gd name="connsiteY5260" fmla="*/ 10564 h 838097"/>
              <a:gd name="connsiteX5261" fmla="*/ 3114 w 871816"/>
              <a:gd name="connsiteY5261" fmla="*/ 10290 h 838097"/>
              <a:gd name="connsiteX5262" fmla="*/ 3831 w 871816"/>
              <a:gd name="connsiteY5262" fmla="*/ 8910 h 838097"/>
              <a:gd name="connsiteX5263" fmla="*/ 3831 w 871816"/>
              <a:gd name="connsiteY5263" fmla="*/ 8606 h 838097"/>
              <a:gd name="connsiteX5264" fmla="*/ 4300 w 871816"/>
              <a:gd name="connsiteY5264" fmla="*/ 8330 h 838097"/>
              <a:gd name="connsiteX5265" fmla="*/ 4300 w 871816"/>
              <a:gd name="connsiteY5265" fmla="*/ 8055 h 838097"/>
              <a:gd name="connsiteX5266" fmla="*/ 5017 w 871816"/>
              <a:gd name="connsiteY5266" fmla="*/ 6675 h 838097"/>
              <a:gd name="connsiteX5267" fmla="*/ 5264 w 871816"/>
              <a:gd name="connsiteY5267" fmla="*/ 4993 h 838097"/>
              <a:gd name="connsiteX5268" fmla="*/ 5017 w 871816"/>
              <a:gd name="connsiteY5268" fmla="*/ 4165 h 838097"/>
              <a:gd name="connsiteX5269" fmla="*/ 4768 w 871816"/>
              <a:gd name="connsiteY5269" fmla="*/ 3890 h 838097"/>
              <a:gd name="connsiteX5270" fmla="*/ 4768 w 871816"/>
              <a:gd name="connsiteY5270" fmla="*/ 3338 h 838097"/>
              <a:gd name="connsiteX5271" fmla="*/ 4768 w 871816"/>
              <a:gd name="connsiteY5271" fmla="*/ 3062 h 838097"/>
              <a:gd name="connsiteX5272" fmla="*/ 4768 w 871816"/>
              <a:gd name="connsiteY5272" fmla="*/ 2786 h 838097"/>
              <a:gd name="connsiteX5273" fmla="*/ 4768 w 871816"/>
              <a:gd name="connsiteY5273" fmla="*/ 2483 h 838097"/>
              <a:gd name="connsiteX5274" fmla="*/ 4300 w 871816"/>
              <a:gd name="connsiteY5274" fmla="*/ 1932 h 838097"/>
              <a:gd name="connsiteX5275" fmla="*/ 4051 w 871816"/>
              <a:gd name="connsiteY5275" fmla="*/ 828 h 838097"/>
              <a:gd name="connsiteX5276" fmla="*/ 4051 w 871816"/>
              <a:gd name="connsiteY5276" fmla="*/ 552 h 838097"/>
              <a:gd name="connsiteX5277" fmla="*/ 7414 w 871816"/>
              <a:gd name="connsiteY5277" fmla="*/ 552 h 838097"/>
              <a:gd name="connsiteX5278" fmla="*/ 10033 w 871816"/>
              <a:gd name="connsiteY5278" fmla="*/ 552 h 838097"/>
              <a:gd name="connsiteX5279" fmla="*/ 13121 w 871816"/>
              <a:gd name="connsiteY5279" fmla="*/ 552 h 838097"/>
              <a:gd name="connsiteX5280" fmla="*/ 13836 w 871816"/>
              <a:gd name="connsiteY5280" fmla="*/ 552 h 838097"/>
              <a:gd name="connsiteX5281" fmla="*/ 15739 w 871816"/>
              <a:gd name="connsiteY5281" fmla="*/ 552 h 838097"/>
              <a:gd name="connsiteX5282" fmla="*/ 16703 w 871816"/>
              <a:gd name="connsiteY5282" fmla="*/ 552 h 838097"/>
              <a:gd name="connsiteX5283" fmla="*/ 17420 w 871816"/>
              <a:gd name="connsiteY5283" fmla="*/ 552 h 838097"/>
              <a:gd name="connsiteX5284" fmla="*/ 17669 w 871816"/>
              <a:gd name="connsiteY5284" fmla="*/ 552 h 838097"/>
              <a:gd name="connsiteX5285" fmla="*/ 17889 w 871816"/>
              <a:gd name="connsiteY5285" fmla="*/ 552 h 838097"/>
              <a:gd name="connsiteX5286" fmla="*/ 18137 w 871816"/>
              <a:gd name="connsiteY5286" fmla="*/ 552 h 838097"/>
              <a:gd name="connsiteX5287" fmla="*/ 19322 w 871816"/>
              <a:gd name="connsiteY5287" fmla="*/ 552 h 838097"/>
              <a:gd name="connsiteX5288" fmla="*/ 19791 w 871816"/>
              <a:gd name="connsiteY5288" fmla="*/ 552 h 838097"/>
              <a:gd name="connsiteX5289" fmla="*/ 20287 w 871816"/>
              <a:gd name="connsiteY5289" fmla="*/ 276 h 838097"/>
              <a:gd name="connsiteX5290" fmla="*/ 20507 w 871816"/>
              <a:gd name="connsiteY5290" fmla="*/ 276 h 838097"/>
              <a:gd name="connsiteX5291" fmla="*/ 21224 w 871816"/>
              <a:gd name="connsiteY5291" fmla="*/ 552 h 838097"/>
              <a:gd name="connsiteX5292" fmla="*/ 23153 w 871816"/>
              <a:gd name="connsiteY5292" fmla="*/ 552 h 838097"/>
              <a:gd name="connsiteX5293" fmla="*/ 24090 w 871816"/>
              <a:gd name="connsiteY5293" fmla="*/ 552 h 838097"/>
              <a:gd name="connsiteX5294" fmla="*/ 30540 w 871816"/>
              <a:gd name="connsiteY5294" fmla="*/ 276 h 838097"/>
              <a:gd name="connsiteX5295" fmla="*/ 31009 w 871816"/>
              <a:gd name="connsiteY5295" fmla="*/ 552 h 838097"/>
              <a:gd name="connsiteX5296" fmla="*/ 31973 w 871816"/>
              <a:gd name="connsiteY5296" fmla="*/ 552 h 838097"/>
              <a:gd name="connsiteX5297" fmla="*/ 32911 w 871816"/>
              <a:gd name="connsiteY5297" fmla="*/ 552 h 838097"/>
              <a:gd name="connsiteX5298" fmla="*/ 34593 w 871816"/>
              <a:gd name="connsiteY5298" fmla="*/ 552 h 838097"/>
              <a:gd name="connsiteX5299" fmla="*/ 36963 w 871816"/>
              <a:gd name="connsiteY5299" fmla="*/ 276 h 838097"/>
              <a:gd name="connsiteX5300" fmla="*/ 37928 w 871816"/>
              <a:gd name="connsiteY5300" fmla="*/ 552 h 838097"/>
              <a:gd name="connsiteX5301" fmla="*/ 38175 w 871816"/>
              <a:gd name="connsiteY5301" fmla="*/ 276 h 838097"/>
              <a:gd name="connsiteX5302" fmla="*/ 38645 w 871816"/>
              <a:gd name="connsiteY5302" fmla="*/ 276 h 838097"/>
              <a:gd name="connsiteX5303" fmla="*/ 39360 w 871816"/>
              <a:gd name="connsiteY5303" fmla="*/ 276 h 838097"/>
              <a:gd name="connsiteX5304" fmla="*/ 39609 w 871816"/>
              <a:gd name="connsiteY5304" fmla="*/ 276 h 838097"/>
              <a:gd name="connsiteX5305" fmla="*/ 41014 w 871816"/>
              <a:gd name="connsiteY5305" fmla="*/ 276 h 838097"/>
              <a:gd name="connsiteX5306" fmla="*/ 42227 w 871816"/>
              <a:gd name="connsiteY5306" fmla="*/ 552 h 838097"/>
              <a:gd name="connsiteX5307" fmla="*/ 42448 w 871816"/>
              <a:gd name="connsiteY5307" fmla="*/ 552 h 838097"/>
              <a:gd name="connsiteX5308" fmla="*/ 42944 w 871816"/>
              <a:gd name="connsiteY5308" fmla="*/ 552 h 838097"/>
              <a:gd name="connsiteX5309" fmla="*/ 43165 w 871816"/>
              <a:gd name="connsiteY5309" fmla="*/ 552 h 838097"/>
              <a:gd name="connsiteX5310" fmla="*/ 43412 w 871816"/>
              <a:gd name="connsiteY5310" fmla="*/ 552 h 838097"/>
              <a:gd name="connsiteX5311" fmla="*/ 43661 w 871816"/>
              <a:gd name="connsiteY5311" fmla="*/ 552 h 838097"/>
              <a:gd name="connsiteX5312" fmla="*/ 44129 w 871816"/>
              <a:gd name="connsiteY5312" fmla="*/ 552 h 838097"/>
              <a:gd name="connsiteX5313" fmla="*/ 45315 w 871816"/>
              <a:gd name="connsiteY5313" fmla="*/ 552 h 838097"/>
              <a:gd name="connsiteX5314" fmla="*/ 45563 w 871816"/>
              <a:gd name="connsiteY5314" fmla="*/ 552 h 838097"/>
              <a:gd name="connsiteX5315" fmla="*/ 46500 w 871816"/>
              <a:gd name="connsiteY5315" fmla="*/ 552 h 838097"/>
              <a:gd name="connsiteX5316" fmla="*/ 46996 w 871816"/>
              <a:gd name="connsiteY5316" fmla="*/ 552 h 838097"/>
              <a:gd name="connsiteX5317" fmla="*/ 52702 w 871816"/>
              <a:gd name="connsiteY5317" fmla="*/ 276 h 838097"/>
              <a:gd name="connsiteX5318" fmla="*/ 54135 w 871816"/>
              <a:gd name="connsiteY5318" fmla="*/ 276 h 838097"/>
              <a:gd name="connsiteX5319" fmla="*/ 55568 w 871816"/>
              <a:gd name="connsiteY5319" fmla="*/ 276 h 838097"/>
              <a:gd name="connsiteX5320" fmla="*/ 56754 w 871816"/>
              <a:gd name="connsiteY5320" fmla="*/ 276 h 838097"/>
              <a:gd name="connsiteX5321" fmla="*/ 58435 w 871816"/>
              <a:gd name="connsiteY5321" fmla="*/ 276 h 838097"/>
              <a:gd name="connsiteX5322" fmla="*/ 59152 w 871816"/>
              <a:gd name="connsiteY5322" fmla="*/ 276 h 838097"/>
              <a:gd name="connsiteX5323" fmla="*/ 59620 w 871816"/>
              <a:gd name="connsiteY5323" fmla="*/ 276 h 838097"/>
              <a:gd name="connsiteX5324" fmla="*/ 61770 w 871816"/>
              <a:gd name="connsiteY5324" fmla="*/ 276 h 838097"/>
              <a:gd name="connsiteX5325" fmla="*/ 64168 w 871816"/>
              <a:gd name="connsiteY5325" fmla="*/ 276 h 838097"/>
              <a:gd name="connsiteX5326" fmla="*/ 64637 w 871816"/>
              <a:gd name="connsiteY5326" fmla="*/ 276 h 838097"/>
              <a:gd name="connsiteX5327" fmla="*/ 64885 w 871816"/>
              <a:gd name="connsiteY5327" fmla="*/ 276 h 838097"/>
              <a:gd name="connsiteX5328" fmla="*/ 65601 w 871816"/>
              <a:gd name="connsiteY5328" fmla="*/ 276 h 838097"/>
              <a:gd name="connsiteX5329" fmla="*/ 66539 w 871816"/>
              <a:gd name="connsiteY5329" fmla="*/ 276 h 838097"/>
              <a:gd name="connsiteX5330" fmla="*/ 68220 w 871816"/>
              <a:gd name="connsiteY5330" fmla="*/ 276 h 838097"/>
              <a:gd name="connsiteX5331" fmla="*/ 68689 w 871816"/>
              <a:gd name="connsiteY5331" fmla="*/ 276 h 838097"/>
              <a:gd name="connsiteX5332" fmla="*/ 69653 w 871816"/>
              <a:gd name="connsiteY5332" fmla="*/ 276 h 838097"/>
              <a:gd name="connsiteX5333" fmla="*/ 70122 w 871816"/>
              <a:gd name="connsiteY5333" fmla="*/ 276 h 838097"/>
              <a:gd name="connsiteX5334" fmla="*/ 72272 w 871816"/>
              <a:gd name="connsiteY5334" fmla="*/ 276 h 838097"/>
              <a:gd name="connsiteX5335" fmla="*/ 72988 w 871816"/>
              <a:gd name="connsiteY5335" fmla="*/ 276 h 838097"/>
              <a:gd name="connsiteX5336" fmla="*/ 81092 w 871816"/>
              <a:gd name="connsiteY5336" fmla="*/ 552 h 838097"/>
              <a:gd name="connsiteX5337" fmla="*/ 83463 w 871816"/>
              <a:gd name="connsiteY5337" fmla="*/ 552 h 838097"/>
              <a:gd name="connsiteX5338" fmla="*/ 85613 w 871816"/>
              <a:gd name="connsiteY5338" fmla="*/ 552 h 838097"/>
              <a:gd name="connsiteX5339" fmla="*/ 87294 w 871816"/>
              <a:gd name="connsiteY5339" fmla="*/ 552 h 838097"/>
              <a:gd name="connsiteX5340" fmla="*/ 92063 w 871816"/>
              <a:gd name="connsiteY5340" fmla="*/ 552 h 838097"/>
              <a:gd name="connsiteX5341" fmla="*/ 92283 w 871816"/>
              <a:gd name="connsiteY5341" fmla="*/ 552 h 838097"/>
              <a:gd name="connsiteX5342" fmla="*/ 97300 w 871816"/>
              <a:gd name="connsiteY5342" fmla="*/ 552 h 838097"/>
              <a:gd name="connsiteX5343" fmla="*/ 102068 w 871816"/>
              <a:gd name="connsiteY5343" fmla="*/ 552 h 838097"/>
              <a:gd name="connsiteX5344" fmla="*/ 103971 w 871816"/>
              <a:gd name="connsiteY5344" fmla="*/ 552 h 838097"/>
              <a:gd name="connsiteX5345" fmla="*/ 104219 w 871816"/>
              <a:gd name="connsiteY5345" fmla="*/ 552 h 838097"/>
              <a:gd name="connsiteX5346" fmla="*/ 106616 w 871816"/>
              <a:gd name="connsiteY5346" fmla="*/ 828 h 838097"/>
              <a:gd name="connsiteX5347" fmla="*/ 108519 w 871816"/>
              <a:gd name="connsiteY5347" fmla="*/ 828 h 838097"/>
              <a:gd name="connsiteX5348" fmla="*/ 109704 w 871816"/>
              <a:gd name="connsiteY5348" fmla="*/ 828 h 838097"/>
              <a:gd name="connsiteX5349" fmla="*/ 111385 w 871816"/>
              <a:gd name="connsiteY5349" fmla="*/ 828 h 838097"/>
              <a:gd name="connsiteX5350" fmla="*/ 115437 w 871816"/>
              <a:gd name="connsiteY5350" fmla="*/ 828 h 838097"/>
              <a:gd name="connsiteX5351" fmla="*/ 122356 w 871816"/>
              <a:gd name="connsiteY5351" fmla="*/ 828 h 838097"/>
              <a:gd name="connsiteX5352" fmla="*/ 122824 w 871816"/>
              <a:gd name="connsiteY5352" fmla="*/ 828 h 838097"/>
              <a:gd name="connsiteX5353" fmla="*/ 125195 w 871816"/>
              <a:gd name="connsiteY5353" fmla="*/ 828 h 838097"/>
              <a:gd name="connsiteX5354" fmla="*/ 127813 w 871816"/>
              <a:gd name="connsiteY5354" fmla="*/ 1104 h 838097"/>
              <a:gd name="connsiteX5355" fmla="*/ 128778 w 871816"/>
              <a:gd name="connsiteY5355" fmla="*/ 1104 h 838097"/>
              <a:gd name="connsiteX5356" fmla="*/ 130211 w 871816"/>
              <a:gd name="connsiteY5356" fmla="*/ 1104 h 838097"/>
              <a:gd name="connsiteX5357" fmla="*/ 134979 w 871816"/>
              <a:gd name="connsiteY5357" fmla="*/ 1104 h 838097"/>
              <a:gd name="connsiteX5358" fmla="*/ 135449 w 871816"/>
              <a:gd name="connsiteY5358" fmla="*/ 1104 h 838097"/>
              <a:gd name="connsiteX5359" fmla="*/ 140934 w 871816"/>
              <a:gd name="connsiteY5359" fmla="*/ 1104 h 838097"/>
              <a:gd name="connsiteX5360" fmla="*/ 142615 w 871816"/>
              <a:gd name="connsiteY5360" fmla="*/ 828 h 838097"/>
              <a:gd name="connsiteX5361" fmla="*/ 142862 w 871816"/>
              <a:gd name="connsiteY5361" fmla="*/ 828 h 838097"/>
              <a:gd name="connsiteX5362" fmla="*/ 144517 w 871816"/>
              <a:gd name="connsiteY5362" fmla="*/ 828 h 838097"/>
              <a:gd name="connsiteX5363" fmla="*/ 145233 w 871816"/>
              <a:gd name="connsiteY5363" fmla="*/ 828 h 838097"/>
              <a:gd name="connsiteX5364" fmla="*/ 145702 w 871816"/>
              <a:gd name="connsiteY5364" fmla="*/ 828 h 838097"/>
              <a:gd name="connsiteX5365" fmla="*/ 147384 w 871816"/>
              <a:gd name="connsiteY5365" fmla="*/ 828 h 838097"/>
              <a:gd name="connsiteX5366" fmla="*/ 147631 w 871816"/>
              <a:gd name="connsiteY5366" fmla="*/ 828 h 838097"/>
              <a:gd name="connsiteX5367" fmla="*/ 149285 w 871816"/>
              <a:gd name="connsiteY5367" fmla="*/ 828 h 838097"/>
              <a:gd name="connsiteX5368" fmla="*/ 150470 w 871816"/>
              <a:gd name="connsiteY5368" fmla="*/ 828 h 838097"/>
              <a:gd name="connsiteX5369" fmla="*/ 152152 w 871816"/>
              <a:gd name="connsiteY5369" fmla="*/ 1104 h 838097"/>
              <a:gd name="connsiteX5370" fmla="*/ 152620 w 871816"/>
              <a:gd name="connsiteY5370" fmla="*/ 1104 h 838097"/>
              <a:gd name="connsiteX5371" fmla="*/ 153337 w 871816"/>
              <a:gd name="connsiteY5371" fmla="*/ 1104 h 838097"/>
              <a:gd name="connsiteX5372" fmla="*/ 154301 w 871816"/>
              <a:gd name="connsiteY5372" fmla="*/ 1104 h 838097"/>
              <a:gd name="connsiteX5373" fmla="*/ 156452 w 871816"/>
              <a:gd name="connsiteY5373" fmla="*/ 1104 h 838097"/>
              <a:gd name="connsiteX5374" fmla="*/ 158106 w 871816"/>
              <a:gd name="connsiteY5374" fmla="*/ 1104 h 838097"/>
              <a:gd name="connsiteX5375" fmla="*/ 160256 w 871816"/>
              <a:gd name="connsiteY5375" fmla="*/ 828 h 838097"/>
              <a:gd name="connsiteX5376" fmla="*/ 165989 w 871816"/>
              <a:gd name="connsiteY5376" fmla="*/ 1104 h 838097"/>
              <a:gd name="connsiteX5377" fmla="*/ 166926 w 871816"/>
              <a:gd name="connsiteY5377" fmla="*/ 1104 h 838097"/>
              <a:gd name="connsiteX5378" fmla="*/ 167422 w 871816"/>
              <a:gd name="connsiteY5378" fmla="*/ 1104 h 838097"/>
              <a:gd name="connsiteX5379" fmla="*/ 168139 w 871816"/>
              <a:gd name="connsiteY5379" fmla="*/ 1104 h 838097"/>
              <a:gd name="connsiteX5380" fmla="*/ 168856 w 871816"/>
              <a:gd name="connsiteY5380" fmla="*/ 1104 h 838097"/>
              <a:gd name="connsiteX5381" fmla="*/ 172191 w 871816"/>
              <a:gd name="connsiteY5381" fmla="*/ 1104 h 838097"/>
              <a:gd name="connsiteX5382" fmla="*/ 174093 w 871816"/>
              <a:gd name="connsiteY5382" fmla="*/ 1104 h 838097"/>
              <a:gd name="connsiteX5383" fmla="*/ 181012 w 871816"/>
              <a:gd name="connsiteY5383" fmla="*/ 1104 h 838097"/>
              <a:gd name="connsiteX5384" fmla="*/ 181480 w 871816"/>
              <a:gd name="connsiteY5384" fmla="*/ 1104 h 838097"/>
              <a:gd name="connsiteX5385" fmla="*/ 183381 w 871816"/>
              <a:gd name="connsiteY5385" fmla="*/ 1104 h 838097"/>
              <a:gd name="connsiteX5386" fmla="*/ 187682 w 871816"/>
              <a:gd name="connsiteY5386" fmla="*/ 1104 h 838097"/>
              <a:gd name="connsiteX5387" fmla="*/ 187930 w 871816"/>
              <a:gd name="connsiteY5387" fmla="*/ 1104 h 838097"/>
              <a:gd name="connsiteX5388" fmla="*/ 191485 w 871816"/>
              <a:gd name="connsiteY5388" fmla="*/ 1104 h 838097"/>
              <a:gd name="connsiteX5389" fmla="*/ 194848 w 871816"/>
              <a:gd name="connsiteY5389" fmla="*/ 1104 h 838097"/>
              <a:gd name="connsiteX5390" fmla="*/ 199617 w 871816"/>
              <a:gd name="connsiteY5390" fmla="*/ 1104 h 838097"/>
              <a:gd name="connsiteX5391" fmla="*/ 206756 w 871816"/>
              <a:gd name="connsiteY5391" fmla="*/ 1104 h 838097"/>
              <a:gd name="connsiteX5392" fmla="*/ 213674 w 871816"/>
              <a:gd name="connsiteY5392" fmla="*/ 828 h 838097"/>
              <a:gd name="connsiteX5393" fmla="*/ 216045 w 871816"/>
              <a:gd name="connsiteY5393" fmla="*/ 828 h 838097"/>
              <a:gd name="connsiteX5394" fmla="*/ 216292 w 871816"/>
              <a:gd name="connsiteY5394" fmla="*/ 828 h 838097"/>
              <a:gd name="connsiteX5395" fmla="*/ 216762 w 871816"/>
              <a:gd name="connsiteY5395" fmla="*/ 828 h 838097"/>
              <a:gd name="connsiteX5396" fmla="*/ 217009 w 871816"/>
              <a:gd name="connsiteY5396" fmla="*/ 828 h 838097"/>
              <a:gd name="connsiteX5397" fmla="*/ 222743 w 871816"/>
              <a:gd name="connsiteY5397" fmla="*/ 828 h 838097"/>
              <a:gd name="connsiteX5398" fmla="*/ 227263 w 871816"/>
              <a:gd name="connsiteY5398" fmla="*/ 828 h 838097"/>
              <a:gd name="connsiteX5399" fmla="*/ 227980 w 871816"/>
              <a:gd name="connsiteY5399" fmla="*/ 828 h 838097"/>
              <a:gd name="connsiteX5400" fmla="*/ 229661 w 871816"/>
              <a:gd name="connsiteY5400" fmla="*/ 828 h 838097"/>
              <a:gd name="connsiteX5401" fmla="*/ 235367 w 871816"/>
              <a:gd name="connsiteY5401" fmla="*/ 552 h 838097"/>
              <a:gd name="connsiteX5402" fmla="*/ 235616 w 871816"/>
              <a:gd name="connsiteY5402" fmla="*/ 552 h 838097"/>
              <a:gd name="connsiteX5403" fmla="*/ 244904 w 871816"/>
              <a:gd name="connsiteY5403" fmla="*/ 552 h 838097"/>
              <a:gd name="connsiteX5404" fmla="*/ 245153 w 871816"/>
              <a:gd name="connsiteY5404" fmla="*/ 552 h 838097"/>
              <a:gd name="connsiteX5405" fmla="*/ 245621 w 871816"/>
              <a:gd name="connsiteY5405" fmla="*/ 552 h 838097"/>
              <a:gd name="connsiteX5406" fmla="*/ 246117 w 871816"/>
              <a:gd name="connsiteY5406" fmla="*/ 552 h 838097"/>
              <a:gd name="connsiteX5407" fmla="*/ 255406 w 871816"/>
              <a:gd name="connsiteY5407" fmla="*/ 276 h 838097"/>
              <a:gd name="connsiteX5408" fmla="*/ 258493 w 871816"/>
              <a:gd name="connsiteY5408" fmla="*/ 276 h 838097"/>
              <a:gd name="connsiteX5409" fmla="*/ 264475 w 871816"/>
              <a:gd name="connsiteY5409" fmla="*/ 276 h 838097"/>
              <a:gd name="connsiteX5410" fmla="*/ 266377 w 871816"/>
              <a:gd name="connsiteY5410" fmla="*/ 276 h 83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Lst>
            <a:rect l="l" t="t" r="r" b="b"/>
            <a:pathLst>
              <a:path w="871816" h="838097">
                <a:moveTo>
                  <a:pt x="767872" y="808967"/>
                </a:moveTo>
                <a:lnTo>
                  <a:pt x="768092" y="808967"/>
                </a:lnTo>
                <a:lnTo>
                  <a:pt x="768341" y="808967"/>
                </a:lnTo>
                <a:lnTo>
                  <a:pt x="768561" y="808967"/>
                </a:lnTo>
                <a:lnTo>
                  <a:pt x="768809" y="808967"/>
                </a:lnTo>
                <a:lnTo>
                  <a:pt x="768809" y="809215"/>
                </a:lnTo>
                <a:lnTo>
                  <a:pt x="768561" y="809491"/>
                </a:lnTo>
                <a:lnTo>
                  <a:pt x="768341" y="809740"/>
                </a:lnTo>
                <a:lnTo>
                  <a:pt x="767872" y="810016"/>
                </a:lnTo>
                <a:lnTo>
                  <a:pt x="767375" y="810263"/>
                </a:lnTo>
                <a:lnTo>
                  <a:pt x="765006" y="811836"/>
                </a:lnTo>
                <a:lnTo>
                  <a:pt x="764510" y="812360"/>
                </a:lnTo>
                <a:lnTo>
                  <a:pt x="764289" y="812636"/>
                </a:lnTo>
                <a:lnTo>
                  <a:pt x="763572" y="813159"/>
                </a:lnTo>
                <a:lnTo>
                  <a:pt x="761671" y="814207"/>
                </a:lnTo>
                <a:lnTo>
                  <a:pt x="761174" y="814483"/>
                </a:lnTo>
                <a:lnTo>
                  <a:pt x="759988" y="815008"/>
                </a:lnTo>
                <a:lnTo>
                  <a:pt x="759740" y="815532"/>
                </a:lnTo>
                <a:lnTo>
                  <a:pt x="759520" y="815532"/>
                </a:lnTo>
                <a:lnTo>
                  <a:pt x="759520" y="815780"/>
                </a:lnTo>
                <a:lnTo>
                  <a:pt x="759024" y="816057"/>
                </a:lnTo>
                <a:lnTo>
                  <a:pt x="758087" y="816304"/>
                </a:lnTo>
                <a:lnTo>
                  <a:pt x="757370" y="815780"/>
                </a:lnTo>
                <a:lnTo>
                  <a:pt x="757370" y="815532"/>
                </a:lnTo>
                <a:lnTo>
                  <a:pt x="757619" y="815532"/>
                </a:lnTo>
                <a:lnTo>
                  <a:pt x="757619" y="815008"/>
                </a:lnTo>
                <a:lnTo>
                  <a:pt x="757370" y="815008"/>
                </a:lnTo>
                <a:lnTo>
                  <a:pt x="757122" y="815008"/>
                </a:lnTo>
                <a:lnTo>
                  <a:pt x="756902" y="815008"/>
                </a:lnTo>
                <a:lnTo>
                  <a:pt x="756185" y="815256"/>
                </a:lnTo>
                <a:lnTo>
                  <a:pt x="755689" y="815532"/>
                </a:lnTo>
                <a:lnTo>
                  <a:pt x="755221" y="815780"/>
                </a:lnTo>
                <a:lnTo>
                  <a:pt x="754972" y="815780"/>
                </a:lnTo>
                <a:lnTo>
                  <a:pt x="754752" y="816057"/>
                </a:lnTo>
                <a:lnTo>
                  <a:pt x="754255" y="816304"/>
                </a:lnTo>
                <a:lnTo>
                  <a:pt x="754035" y="816580"/>
                </a:lnTo>
                <a:lnTo>
                  <a:pt x="753538" y="816580"/>
                </a:lnTo>
                <a:lnTo>
                  <a:pt x="753070" y="816580"/>
                </a:lnTo>
                <a:lnTo>
                  <a:pt x="752601" y="817105"/>
                </a:lnTo>
                <a:lnTo>
                  <a:pt x="752601" y="817353"/>
                </a:lnTo>
                <a:lnTo>
                  <a:pt x="752354" y="817629"/>
                </a:lnTo>
                <a:lnTo>
                  <a:pt x="752133" y="817877"/>
                </a:lnTo>
                <a:lnTo>
                  <a:pt x="752133" y="818428"/>
                </a:lnTo>
                <a:lnTo>
                  <a:pt x="751886" y="818953"/>
                </a:lnTo>
                <a:lnTo>
                  <a:pt x="751886" y="819476"/>
                </a:lnTo>
                <a:lnTo>
                  <a:pt x="752133" y="819476"/>
                </a:lnTo>
                <a:lnTo>
                  <a:pt x="752133" y="819725"/>
                </a:lnTo>
                <a:lnTo>
                  <a:pt x="751886" y="819725"/>
                </a:lnTo>
                <a:lnTo>
                  <a:pt x="751637" y="819725"/>
                </a:lnTo>
                <a:lnTo>
                  <a:pt x="751417" y="819725"/>
                </a:lnTo>
                <a:lnTo>
                  <a:pt x="751417" y="819476"/>
                </a:lnTo>
                <a:lnTo>
                  <a:pt x="751169" y="819476"/>
                </a:lnTo>
                <a:lnTo>
                  <a:pt x="750920" y="819476"/>
                </a:lnTo>
                <a:lnTo>
                  <a:pt x="750203" y="819725"/>
                </a:lnTo>
                <a:lnTo>
                  <a:pt x="749983" y="819725"/>
                </a:lnTo>
                <a:lnTo>
                  <a:pt x="749735" y="819725"/>
                </a:lnTo>
                <a:lnTo>
                  <a:pt x="748550" y="820001"/>
                </a:lnTo>
                <a:lnTo>
                  <a:pt x="748302" y="819725"/>
                </a:lnTo>
                <a:lnTo>
                  <a:pt x="748053" y="819725"/>
                </a:lnTo>
                <a:lnTo>
                  <a:pt x="748053" y="819476"/>
                </a:lnTo>
                <a:lnTo>
                  <a:pt x="747834" y="819476"/>
                </a:lnTo>
                <a:lnTo>
                  <a:pt x="747585" y="818677"/>
                </a:lnTo>
                <a:lnTo>
                  <a:pt x="747117" y="817877"/>
                </a:lnTo>
                <a:lnTo>
                  <a:pt x="746647" y="817877"/>
                </a:lnTo>
                <a:lnTo>
                  <a:pt x="746647" y="817629"/>
                </a:lnTo>
                <a:lnTo>
                  <a:pt x="747364" y="817353"/>
                </a:lnTo>
                <a:lnTo>
                  <a:pt x="747585" y="817353"/>
                </a:lnTo>
                <a:lnTo>
                  <a:pt x="747834" y="817105"/>
                </a:lnTo>
                <a:lnTo>
                  <a:pt x="748550" y="816829"/>
                </a:lnTo>
                <a:lnTo>
                  <a:pt x="748770" y="817105"/>
                </a:lnTo>
                <a:lnTo>
                  <a:pt x="749019" y="817105"/>
                </a:lnTo>
                <a:lnTo>
                  <a:pt x="749266" y="817105"/>
                </a:lnTo>
                <a:lnTo>
                  <a:pt x="749486" y="816829"/>
                </a:lnTo>
                <a:lnTo>
                  <a:pt x="749983" y="816829"/>
                </a:lnTo>
                <a:lnTo>
                  <a:pt x="750203" y="816580"/>
                </a:lnTo>
                <a:lnTo>
                  <a:pt x="750452" y="816304"/>
                </a:lnTo>
                <a:lnTo>
                  <a:pt x="751417" y="816304"/>
                </a:lnTo>
                <a:lnTo>
                  <a:pt x="751637" y="816057"/>
                </a:lnTo>
                <a:lnTo>
                  <a:pt x="751886" y="815780"/>
                </a:lnTo>
                <a:lnTo>
                  <a:pt x="752133" y="816304"/>
                </a:lnTo>
                <a:lnTo>
                  <a:pt x="752354" y="816057"/>
                </a:lnTo>
                <a:lnTo>
                  <a:pt x="752601" y="815780"/>
                </a:lnTo>
                <a:lnTo>
                  <a:pt x="752822" y="815780"/>
                </a:lnTo>
                <a:lnTo>
                  <a:pt x="753318" y="815780"/>
                </a:lnTo>
                <a:lnTo>
                  <a:pt x="753070" y="815532"/>
                </a:lnTo>
                <a:lnTo>
                  <a:pt x="753318" y="815532"/>
                </a:lnTo>
                <a:lnTo>
                  <a:pt x="753318" y="815256"/>
                </a:lnTo>
                <a:lnTo>
                  <a:pt x="753787" y="814732"/>
                </a:lnTo>
                <a:lnTo>
                  <a:pt x="754255" y="814483"/>
                </a:lnTo>
                <a:lnTo>
                  <a:pt x="754972" y="813960"/>
                </a:lnTo>
                <a:lnTo>
                  <a:pt x="754972" y="813684"/>
                </a:lnTo>
                <a:lnTo>
                  <a:pt x="755468" y="813436"/>
                </a:lnTo>
                <a:lnTo>
                  <a:pt x="755689" y="813436"/>
                </a:lnTo>
                <a:lnTo>
                  <a:pt x="756185" y="812911"/>
                </a:lnTo>
                <a:lnTo>
                  <a:pt x="756653" y="813159"/>
                </a:lnTo>
                <a:lnTo>
                  <a:pt x="756902" y="813436"/>
                </a:lnTo>
                <a:lnTo>
                  <a:pt x="757370" y="813684"/>
                </a:lnTo>
                <a:lnTo>
                  <a:pt x="757619" y="813684"/>
                </a:lnTo>
                <a:lnTo>
                  <a:pt x="757619" y="813960"/>
                </a:lnTo>
                <a:lnTo>
                  <a:pt x="757839" y="814207"/>
                </a:lnTo>
                <a:lnTo>
                  <a:pt x="758087" y="813960"/>
                </a:lnTo>
                <a:lnTo>
                  <a:pt x="758307" y="814207"/>
                </a:lnTo>
                <a:lnTo>
                  <a:pt x="758804" y="814207"/>
                </a:lnTo>
                <a:lnTo>
                  <a:pt x="759271" y="813684"/>
                </a:lnTo>
                <a:lnTo>
                  <a:pt x="759520" y="813436"/>
                </a:lnTo>
                <a:lnTo>
                  <a:pt x="759740" y="813436"/>
                </a:lnTo>
                <a:lnTo>
                  <a:pt x="759988" y="813684"/>
                </a:lnTo>
                <a:lnTo>
                  <a:pt x="760237" y="813436"/>
                </a:lnTo>
                <a:lnTo>
                  <a:pt x="760457" y="813436"/>
                </a:lnTo>
                <a:lnTo>
                  <a:pt x="760705" y="813159"/>
                </a:lnTo>
                <a:lnTo>
                  <a:pt x="760954" y="813159"/>
                </a:lnTo>
                <a:lnTo>
                  <a:pt x="761422" y="812911"/>
                </a:lnTo>
                <a:lnTo>
                  <a:pt x="761671" y="812636"/>
                </a:lnTo>
                <a:lnTo>
                  <a:pt x="761422" y="812360"/>
                </a:lnTo>
                <a:lnTo>
                  <a:pt x="762139" y="812112"/>
                </a:lnTo>
                <a:lnTo>
                  <a:pt x="762387" y="811587"/>
                </a:lnTo>
                <a:lnTo>
                  <a:pt x="762139" y="810788"/>
                </a:lnTo>
                <a:lnTo>
                  <a:pt x="762387" y="810788"/>
                </a:lnTo>
                <a:lnTo>
                  <a:pt x="762387" y="811064"/>
                </a:lnTo>
                <a:lnTo>
                  <a:pt x="762606" y="811312"/>
                </a:lnTo>
                <a:lnTo>
                  <a:pt x="762855" y="811587"/>
                </a:lnTo>
                <a:lnTo>
                  <a:pt x="763076" y="811836"/>
                </a:lnTo>
                <a:lnTo>
                  <a:pt x="763323" y="811587"/>
                </a:lnTo>
                <a:lnTo>
                  <a:pt x="763323" y="811312"/>
                </a:lnTo>
                <a:lnTo>
                  <a:pt x="763572" y="811312"/>
                </a:lnTo>
                <a:lnTo>
                  <a:pt x="763793" y="811064"/>
                </a:lnTo>
                <a:lnTo>
                  <a:pt x="764040" y="811064"/>
                </a:lnTo>
                <a:lnTo>
                  <a:pt x="764289" y="811064"/>
                </a:lnTo>
                <a:lnTo>
                  <a:pt x="764757" y="811064"/>
                </a:lnTo>
                <a:lnTo>
                  <a:pt x="764757" y="810788"/>
                </a:lnTo>
                <a:lnTo>
                  <a:pt x="765006" y="810539"/>
                </a:lnTo>
                <a:lnTo>
                  <a:pt x="765226" y="810539"/>
                </a:lnTo>
                <a:lnTo>
                  <a:pt x="765474" y="810263"/>
                </a:lnTo>
                <a:lnTo>
                  <a:pt x="765722" y="810263"/>
                </a:lnTo>
                <a:lnTo>
                  <a:pt x="765942" y="810016"/>
                </a:lnTo>
                <a:lnTo>
                  <a:pt x="765942" y="809740"/>
                </a:lnTo>
                <a:lnTo>
                  <a:pt x="766190" y="809491"/>
                </a:lnTo>
                <a:lnTo>
                  <a:pt x="766439" y="809740"/>
                </a:lnTo>
                <a:lnTo>
                  <a:pt x="766439" y="810016"/>
                </a:lnTo>
                <a:lnTo>
                  <a:pt x="766658" y="810263"/>
                </a:lnTo>
                <a:lnTo>
                  <a:pt x="766907" y="809740"/>
                </a:lnTo>
                <a:close/>
                <a:moveTo>
                  <a:pt x="709906" y="804224"/>
                </a:moveTo>
                <a:lnTo>
                  <a:pt x="710155" y="804224"/>
                </a:lnTo>
                <a:lnTo>
                  <a:pt x="711119" y="804748"/>
                </a:lnTo>
                <a:lnTo>
                  <a:pt x="713490" y="806072"/>
                </a:lnTo>
                <a:lnTo>
                  <a:pt x="714924" y="806844"/>
                </a:lnTo>
                <a:lnTo>
                  <a:pt x="717542" y="808168"/>
                </a:lnTo>
                <a:lnTo>
                  <a:pt x="718259" y="808445"/>
                </a:lnTo>
                <a:lnTo>
                  <a:pt x="718976" y="809740"/>
                </a:lnTo>
                <a:lnTo>
                  <a:pt x="718727" y="813161"/>
                </a:lnTo>
                <a:lnTo>
                  <a:pt x="719444" y="813686"/>
                </a:lnTo>
                <a:lnTo>
                  <a:pt x="719444" y="814209"/>
                </a:lnTo>
                <a:lnTo>
                  <a:pt x="719692" y="814733"/>
                </a:lnTo>
                <a:lnTo>
                  <a:pt x="720408" y="815781"/>
                </a:lnTo>
                <a:lnTo>
                  <a:pt x="720656" y="815781"/>
                </a:lnTo>
                <a:lnTo>
                  <a:pt x="721594" y="817630"/>
                </a:lnTo>
                <a:lnTo>
                  <a:pt x="722311" y="817878"/>
                </a:lnTo>
                <a:lnTo>
                  <a:pt x="722779" y="817878"/>
                </a:lnTo>
                <a:lnTo>
                  <a:pt x="724212" y="818154"/>
                </a:lnTo>
                <a:lnTo>
                  <a:pt x="724461" y="818678"/>
                </a:lnTo>
                <a:lnTo>
                  <a:pt x="725177" y="820774"/>
                </a:lnTo>
                <a:lnTo>
                  <a:pt x="725425" y="822870"/>
                </a:lnTo>
                <a:lnTo>
                  <a:pt x="726830" y="824194"/>
                </a:lnTo>
                <a:lnTo>
                  <a:pt x="724929" y="825242"/>
                </a:lnTo>
                <a:lnTo>
                  <a:pt x="723991" y="825242"/>
                </a:lnTo>
                <a:lnTo>
                  <a:pt x="723275" y="825242"/>
                </a:lnTo>
                <a:lnTo>
                  <a:pt x="722779" y="826042"/>
                </a:lnTo>
                <a:lnTo>
                  <a:pt x="722062" y="826042"/>
                </a:lnTo>
                <a:lnTo>
                  <a:pt x="721125" y="826567"/>
                </a:lnTo>
                <a:lnTo>
                  <a:pt x="720877" y="826567"/>
                </a:lnTo>
                <a:lnTo>
                  <a:pt x="719444" y="826814"/>
                </a:lnTo>
                <a:lnTo>
                  <a:pt x="719223" y="827091"/>
                </a:lnTo>
                <a:lnTo>
                  <a:pt x="718727" y="827091"/>
                </a:lnTo>
                <a:lnTo>
                  <a:pt x="717789" y="827615"/>
                </a:lnTo>
                <a:lnTo>
                  <a:pt x="716109" y="828387"/>
                </a:lnTo>
                <a:lnTo>
                  <a:pt x="715640" y="828387"/>
                </a:lnTo>
                <a:lnTo>
                  <a:pt x="714675" y="828138"/>
                </a:lnTo>
                <a:lnTo>
                  <a:pt x="714675" y="827091"/>
                </a:lnTo>
                <a:lnTo>
                  <a:pt x="714207" y="825766"/>
                </a:lnTo>
                <a:lnTo>
                  <a:pt x="713490" y="825242"/>
                </a:lnTo>
                <a:lnTo>
                  <a:pt x="712304" y="825242"/>
                </a:lnTo>
                <a:lnTo>
                  <a:pt x="711340" y="824994"/>
                </a:lnTo>
                <a:lnTo>
                  <a:pt x="710871" y="824719"/>
                </a:lnTo>
                <a:lnTo>
                  <a:pt x="709906" y="825766"/>
                </a:lnTo>
                <a:lnTo>
                  <a:pt x="709686" y="825518"/>
                </a:lnTo>
                <a:lnTo>
                  <a:pt x="709686" y="824443"/>
                </a:lnTo>
                <a:lnTo>
                  <a:pt x="707756" y="824719"/>
                </a:lnTo>
                <a:lnTo>
                  <a:pt x="707535" y="824719"/>
                </a:lnTo>
                <a:lnTo>
                  <a:pt x="706571" y="824994"/>
                </a:lnTo>
                <a:lnTo>
                  <a:pt x="706103" y="825242"/>
                </a:lnTo>
                <a:lnTo>
                  <a:pt x="705855" y="825518"/>
                </a:lnTo>
                <a:lnTo>
                  <a:pt x="705634" y="824994"/>
                </a:lnTo>
                <a:lnTo>
                  <a:pt x="702989" y="824194"/>
                </a:lnTo>
                <a:lnTo>
                  <a:pt x="702768" y="824194"/>
                </a:lnTo>
                <a:lnTo>
                  <a:pt x="702520" y="824994"/>
                </a:lnTo>
                <a:lnTo>
                  <a:pt x="702520" y="825242"/>
                </a:lnTo>
                <a:lnTo>
                  <a:pt x="702520" y="825766"/>
                </a:lnTo>
                <a:lnTo>
                  <a:pt x="702520" y="826291"/>
                </a:lnTo>
                <a:lnTo>
                  <a:pt x="702272" y="827615"/>
                </a:lnTo>
                <a:lnTo>
                  <a:pt x="702272" y="827863"/>
                </a:lnTo>
                <a:lnTo>
                  <a:pt x="701555" y="828387"/>
                </a:lnTo>
                <a:lnTo>
                  <a:pt x="701334" y="828664"/>
                </a:lnTo>
                <a:lnTo>
                  <a:pt x="700617" y="828664"/>
                </a:lnTo>
                <a:lnTo>
                  <a:pt x="699652" y="828911"/>
                </a:lnTo>
                <a:lnTo>
                  <a:pt x="698716" y="829187"/>
                </a:lnTo>
                <a:lnTo>
                  <a:pt x="697750" y="829435"/>
                </a:lnTo>
                <a:lnTo>
                  <a:pt x="696786" y="829960"/>
                </a:lnTo>
                <a:lnTo>
                  <a:pt x="696070" y="830484"/>
                </a:lnTo>
                <a:lnTo>
                  <a:pt x="694884" y="831007"/>
                </a:lnTo>
                <a:lnTo>
                  <a:pt x="693699" y="831807"/>
                </a:lnTo>
                <a:lnTo>
                  <a:pt x="692982" y="831807"/>
                </a:lnTo>
                <a:lnTo>
                  <a:pt x="691548" y="832855"/>
                </a:lnTo>
                <a:lnTo>
                  <a:pt x="690584" y="832855"/>
                </a:lnTo>
                <a:lnTo>
                  <a:pt x="688930" y="833656"/>
                </a:lnTo>
                <a:lnTo>
                  <a:pt x="687966" y="833656"/>
                </a:lnTo>
                <a:lnTo>
                  <a:pt x="687745" y="833656"/>
                </a:lnTo>
                <a:lnTo>
                  <a:pt x="687029" y="834180"/>
                </a:lnTo>
                <a:lnTo>
                  <a:pt x="685347" y="834428"/>
                </a:lnTo>
                <a:lnTo>
                  <a:pt x="684630" y="834428"/>
                </a:lnTo>
                <a:lnTo>
                  <a:pt x="684161" y="834952"/>
                </a:lnTo>
                <a:lnTo>
                  <a:pt x="683197" y="835752"/>
                </a:lnTo>
                <a:lnTo>
                  <a:pt x="682260" y="836276"/>
                </a:lnTo>
                <a:lnTo>
                  <a:pt x="680826" y="836276"/>
                </a:lnTo>
                <a:lnTo>
                  <a:pt x="679393" y="836524"/>
                </a:lnTo>
                <a:lnTo>
                  <a:pt x="678676" y="836524"/>
                </a:lnTo>
                <a:lnTo>
                  <a:pt x="677959" y="836524"/>
                </a:lnTo>
                <a:lnTo>
                  <a:pt x="676775" y="836524"/>
                </a:lnTo>
                <a:lnTo>
                  <a:pt x="676527" y="836524"/>
                </a:lnTo>
                <a:lnTo>
                  <a:pt x="676058" y="836524"/>
                </a:lnTo>
                <a:lnTo>
                  <a:pt x="675810" y="836800"/>
                </a:lnTo>
                <a:lnTo>
                  <a:pt x="675093" y="836800"/>
                </a:lnTo>
                <a:lnTo>
                  <a:pt x="674376" y="837324"/>
                </a:lnTo>
                <a:lnTo>
                  <a:pt x="673440" y="837048"/>
                </a:lnTo>
                <a:lnTo>
                  <a:pt x="672943" y="837048"/>
                </a:lnTo>
                <a:lnTo>
                  <a:pt x="672006" y="837324"/>
                </a:lnTo>
                <a:lnTo>
                  <a:pt x="671041" y="837848"/>
                </a:lnTo>
                <a:lnTo>
                  <a:pt x="670793" y="837848"/>
                </a:lnTo>
                <a:lnTo>
                  <a:pt x="670573" y="837848"/>
                </a:lnTo>
                <a:lnTo>
                  <a:pt x="669856" y="837848"/>
                </a:lnTo>
                <a:lnTo>
                  <a:pt x="669388" y="838097"/>
                </a:lnTo>
                <a:lnTo>
                  <a:pt x="668671" y="838097"/>
                </a:lnTo>
                <a:lnTo>
                  <a:pt x="667706" y="838097"/>
                </a:lnTo>
                <a:lnTo>
                  <a:pt x="667706" y="837572"/>
                </a:lnTo>
                <a:lnTo>
                  <a:pt x="667706" y="837324"/>
                </a:lnTo>
                <a:lnTo>
                  <a:pt x="667954" y="837048"/>
                </a:lnTo>
                <a:lnTo>
                  <a:pt x="667954" y="836800"/>
                </a:lnTo>
                <a:lnTo>
                  <a:pt x="667954" y="836524"/>
                </a:lnTo>
                <a:lnTo>
                  <a:pt x="667706" y="836276"/>
                </a:lnTo>
                <a:lnTo>
                  <a:pt x="667458" y="836000"/>
                </a:lnTo>
                <a:lnTo>
                  <a:pt x="667237" y="835752"/>
                </a:lnTo>
                <a:lnTo>
                  <a:pt x="667458" y="835477"/>
                </a:lnTo>
                <a:lnTo>
                  <a:pt x="667706" y="834952"/>
                </a:lnTo>
                <a:lnTo>
                  <a:pt x="667954" y="834704"/>
                </a:lnTo>
                <a:lnTo>
                  <a:pt x="668891" y="835477"/>
                </a:lnTo>
                <a:lnTo>
                  <a:pt x="668891" y="834952"/>
                </a:lnTo>
                <a:lnTo>
                  <a:pt x="669139" y="834704"/>
                </a:lnTo>
                <a:lnTo>
                  <a:pt x="669139" y="834180"/>
                </a:lnTo>
                <a:lnTo>
                  <a:pt x="669139" y="833656"/>
                </a:lnTo>
                <a:lnTo>
                  <a:pt x="669139" y="832855"/>
                </a:lnTo>
                <a:lnTo>
                  <a:pt x="669139" y="832608"/>
                </a:lnTo>
                <a:lnTo>
                  <a:pt x="669139" y="831807"/>
                </a:lnTo>
                <a:lnTo>
                  <a:pt x="669388" y="831807"/>
                </a:lnTo>
                <a:lnTo>
                  <a:pt x="669608" y="832056"/>
                </a:lnTo>
                <a:lnTo>
                  <a:pt x="669856" y="832855"/>
                </a:lnTo>
                <a:lnTo>
                  <a:pt x="669856" y="833131"/>
                </a:lnTo>
                <a:lnTo>
                  <a:pt x="669856" y="833380"/>
                </a:lnTo>
                <a:lnTo>
                  <a:pt x="669856" y="834180"/>
                </a:lnTo>
                <a:lnTo>
                  <a:pt x="671041" y="833904"/>
                </a:lnTo>
                <a:lnTo>
                  <a:pt x="671289" y="833656"/>
                </a:lnTo>
                <a:lnTo>
                  <a:pt x="672006" y="833131"/>
                </a:lnTo>
                <a:lnTo>
                  <a:pt x="672475" y="832855"/>
                </a:lnTo>
                <a:lnTo>
                  <a:pt x="672943" y="832855"/>
                </a:lnTo>
                <a:lnTo>
                  <a:pt x="673191" y="832855"/>
                </a:lnTo>
                <a:lnTo>
                  <a:pt x="673440" y="833131"/>
                </a:lnTo>
                <a:lnTo>
                  <a:pt x="674376" y="833380"/>
                </a:lnTo>
                <a:lnTo>
                  <a:pt x="674624" y="833656"/>
                </a:lnTo>
                <a:lnTo>
                  <a:pt x="675341" y="833131"/>
                </a:lnTo>
                <a:lnTo>
                  <a:pt x="675341" y="832855"/>
                </a:lnTo>
                <a:lnTo>
                  <a:pt x="676058" y="832332"/>
                </a:lnTo>
                <a:lnTo>
                  <a:pt x="677491" y="830758"/>
                </a:lnTo>
                <a:lnTo>
                  <a:pt x="677959" y="830235"/>
                </a:lnTo>
                <a:lnTo>
                  <a:pt x="677959" y="829960"/>
                </a:lnTo>
                <a:lnTo>
                  <a:pt x="677244" y="828911"/>
                </a:lnTo>
                <a:lnTo>
                  <a:pt x="676279" y="828387"/>
                </a:lnTo>
                <a:lnTo>
                  <a:pt x="674624" y="827615"/>
                </a:lnTo>
                <a:lnTo>
                  <a:pt x="673191" y="827091"/>
                </a:lnTo>
                <a:lnTo>
                  <a:pt x="673440" y="825766"/>
                </a:lnTo>
                <a:lnTo>
                  <a:pt x="674376" y="824194"/>
                </a:lnTo>
                <a:lnTo>
                  <a:pt x="675093" y="823671"/>
                </a:lnTo>
                <a:lnTo>
                  <a:pt x="675341" y="823671"/>
                </a:lnTo>
                <a:lnTo>
                  <a:pt x="680330" y="821298"/>
                </a:lnTo>
                <a:lnTo>
                  <a:pt x="681764" y="820250"/>
                </a:lnTo>
                <a:lnTo>
                  <a:pt x="682011" y="820250"/>
                </a:lnTo>
                <a:lnTo>
                  <a:pt x="682481" y="819725"/>
                </a:lnTo>
                <a:lnTo>
                  <a:pt x="683694" y="818429"/>
                </a:lnTo>
                <a:lnTo>
                  <a:pt x="685595" y="818154"/>
                </a:lnTo>
                <a:lnTo>
                  <a:pt x="687029" y="816830"/>
                </a:lnTo>
                <a:lnTo>
                  <a:pt x="689400" y="816057"/>
                </a:lnTo>
                <a:lnTo>
                  <a:pt x="692018" y="814733"/>
                </a:lnTo>
                <a:lnTo>
                  <a:pt x="693699" y="813961"/>
                </a:lnTo>
                <a:lnTo>
                  <a:pt x="694168" y="813161"/>
                </a:lnTo>
                <a:lnTo>
                  <a:pt x="695380" y="811314"/>
                </a:lnTo>
                <a:lnTo>
                  <a:pt x="696566" y="810788"/>
                </a:lnTo>
                <a:lnTo>
                  <a:pt x="699432" y="810265"/>
                </a:lnTo>
                <a:lnTo>
                  <a:pt x="699901" y="810017"/>
                </a:lnTo>
                <a:lnTo>
                  <a:pt x="700865" y="809217"/>
                </a:lnTo>
                <a:lnTo>
                  <a:pt x="702051" y="808168"/>
                </a:lnTo>
                <a:lnTo>
                  <a:pt x="702272" y="808168"/>
                </a:lnTo>
                <a:lnTo>
                  <a:pt x="703484" y="807120"/>
                </a:lnTo>
                <a:lnTo>
                  <a:pt x="703704" y="806844"/>
                </a:lnTo>
                <a:lnTo>
                  <a:pt x="704421" y="806597"/>
                </a:lnTo>
                <a:lnTo>
                  <a:pt x="706324" y="806072"/>
                </a:lnTo>
                <a:lnTo>
                  <a:pt x="706820" y="805548"/>
                </a:lnTo>
                <a:lnTo>
                  <a:pt x="707288" y="805272"/>
                </a:lnTo>
                <a:lnTo>
                  <a:pt x="708722" y="804748"/>
                </a:lnTo>
                <a:close/>
                <a:moveTo>
                  <a:pt x="805525" y="756836"/>
                </a:moveTo>
                <a:lnTo>
                  <a:pt x="805773" y="756836"/>
                </a:lnTo>
                <a:lnTo>
                  <a:pt x="806021" y="756836"/>
                </a:lnTo>
                <a:lnTo>
                  <a:pt x="806021" y="757085"/>
                </a:lnTo>
                <a:lnTo>
                  <a:pt x="805773" y="757085"/>
                </a:lnTo>
                <a:lnTo>
                  <a:pt x="805773" y="757360"/>
                </a:lnTo>
                <a:lnTo>
                  <a:pt x="805525" y="757085"/>
                </a:lnTo>
                <a:close/>
                <a:moveTo>
                  <a:pt x="813656" y="754463"/>
                </a:moveTo>
                <a:lnTo>
                  <a:pt x="813877" y="754463"/>
                </a:lnTo>
                <a:lnTo>
                  <a:pt x="814125" y="754988"/>
                </a:lnTo>
                <a:lnTo>
                  <a:pt x="814125" y="755236"/>
                </a:lnTo>
                <a:close/>
                <a:moveTo>
                  <a:pt x="620958" y="575639"/>
                </a:moveTo>
                <a:lnTo>
                  <a:pt x="621675" y="576191"/>
                </a:lnTo>
                <a:lnTo>
                  <a:pt x="622390" y="578590"/>
                </a:lnTo>
                <a:lnTo>
                  <a:pt x="623356" y="581515"/>
                </a:lnTo>
                <a:lnTo>
                  <a:pt x="623576" y="582590"/>
                </a:lnTo>
                <a:lnTo>
                  <a:pt x="623824" y="583114"/>
                </a:lnTo>
                <a:lnTo>
                  <a:pt x="624072" y="583914"/>
                </a:lnTo>
                <a:lnTo>
                  <a:pt x="624293" y="584439"/>
                </a:lnTo>
                <a:lnTo>
                  <a:pt x="624293" y="584715"/>
                </a:lnTo>
                <a:lnTo>
                  <a:pt x="624540" y="585238"/>
                </a:lnTo>
                <a:lnTo>
                  <a:pt x="624540" y="585514"/>
                </a:lnTo>
                <a:lnTo>
                  <a:pt x="624540" y="585790"/>
                </a:lnTo>
                <a:lnTo>
                  <a:pt x="624540" y="586315"/>
                </a:lnTo>
                <a:lnTo>
                  <a:pt x="625010" y="587114"/>
                </a:lnTo>
                <a:lnTo>
                  <a:pt x="625506" y="587914"/>
                </a:lnTo>
                <a:lnTo>
                  <a:pt x="625726" y="589237"/>
                </a:lnTo>
                <a:lnTo>
                  <a:pt x="626221" y="589515"/>
                </a:lnTo>
                <a:lnTo>
                  <a:pt x="626691" y="590038"/>
                </a:lnTo>
                <a:lnTo>
                  <a:pt x="627159" y="590838"/>
                </a:lnTo>
                <a:lnTo>
                  <a:pt x="628592" y="591914"/>
                </a:lnTo>
                <a:lnTo>
                  <a:pt x="629061" y="592190"/>
                </a:lnTo>
                <a:lnTo>
                  <a:pt x="630026" y="592437"/>
                </a:lnTo>
                <a:lnTo>
                  <a:pt x="630990" y="592190"/>
                </a:lnTo>
                <a:lnTo>
                  <a:pt x="631459" y="592190"/>
                </a:lnTo>
                <a:lnTo>
                  <a:pt x="632423" y="592713"/>
                </a:lnTo>
                <a:lnTo>
                  <a:pt x="635979" y="595114"/>
                </a:lnTo>
                <a:lnTo>
                  <a:pt x="637413" y="593790"/>
                </a:lnTo>
                <a:lnTo>
                  <a:pt x="638626" y="593790"/>
                </a:lnTo>
                <a:lnTo>
                  <a:pt x="639094" y="593238"/>
                </a:lnTo>
                <a:lnTo>
                  <a:pt x="639811" y="593790"/>
                </a:lnTo>
                <a:lnTo>
                  <a:pt x="641465" y="594838"/>
                </a:lnTo>
                <a:lnTo>
                  <a:pt x="641961" y="595390"/>
                </a:lnTo>
                <a:lnTo>
                  <a:pt x="642181" y="595390"/>
                </a:lnTo>
                <a:lnTo>
                  <a:pt x="642429" y="595390"/>
                </a:lnTo>
                <a:lnTo>
                  <a:pt x="643863" y="595390"/>
                </a:lnTo>
                <a:lnTo>
                  <a:pt x="644332" y="595114"/>
                </a:lnTo>
                <a:lnTo>
                  <a:pt x="644579" y="595390"/>
                </a:lnTo>
                <a:lnTo>
                  <a:pt x="644579" y="595638"/>
                </a:lnTo>
                <a:lnTo>
                  <a:pt x="643863" y="596189"/>
                </a:lnTo>
                <a:lnTo>
                  <a:pt x="641713" y="597237"/>
                </a:lnTo>
                <a:lnTo>
                  <a:pt x="638846" y="598838"/>
                </a:lnTo>
                <a:lnTo>
                  <a:pt x="637662" y="599389"/>
                </a:lnTo>
                <a:lnTo>
                  <a:pt x="636945" y="599389"/>
                </a:lnTo>
                <a:lnTo>
                  <a:pt x="636696" y="599389"/>
                </a:lnTo>
                <a:lnTo>
                  <a:pt x="635042" y="599113"/>
                </a:lnTo>
                <a:lnTo>
                  <a:pt x="633361" y="598313"/>
                </a:lnTo>
                <a:lnTo>
                  <a:pt x="631707" y="597513"/>
                </a:lnTo>
                <a:lnTo>
                  <a:pt x="630494" y="596438"/>
                </a:lnTo>
                <a:lnTo>
                  <a:pt x="630026" y="596189"/>
                </a:lnTo>
                <a:lnTo>
                  <a:pt x="629061" y="595114"/>
                </a:lnTo>
                <a:lnTo>
                  <a:pt x="626442" y="593514"/>
                </a:lnTo>
                <a:lnTo>
                  <a:pt x="625974" y="592989"/>
                </a:lnTo>
                <a:lnTo>
                  <a:pt x="625506" y="592437"/>
                </a:lnTo>
                <a:lnTo>
                  <a:pt x="625257" y="591638"/>
                </a:lnTo>
                <a:lnTo>
                  <a:pt x="624789" y="590838"/>
                </a:lnTo>
                <a:lnTo>
                  <a:pt x="624540" y="589237"/>
                </a:lnTo>
                <a:lnTo>
                  <a:pt x="624293" y="587914"/>
                </a:lnTo>
                <a:lnTo>
                  <a:pt x="624072" y="587114"/>
                </a:lnTo>
                <a:lnTo>
                  <a:pt x="624072" y="586590"/>
                </a:lnTo>
                <a:lnTo>
                  <a:pt x="623356" y="583638"/>
                </a:lnTo>
                <a:lnTo>
                  <a:pt x="623107" y="582839"/>
                </a:lnTo>
                <a:lnTo>
                  <a:pt x="623107" y="582590"/>
                </a:lnTo>
                <a:lnTo>
                  <a:pt x="623107" y="582314"/>
                </a:lnTo>
                <a:lnTo>
                  <a:pt x="622639" y="580715"/>
                </a:lnTo>
                <a:lnTo>
                  <a:pt x="621675" y="579115"/>
                </a:lnTo>
                <a:lnTo>
                  <a:pt x="620958" y="578590"/>
                </a:lnTo>
                <a:lnTo>
                  <a:pt x="620488" y="577515"/>
                </a:lnTo>
                <a:lnTo>
                  <a:pt x="620488" y="576191"/>
                </a:lnTo>
                <a:close/>
                <a:moveTo>
                  <a:pt x="288068" y="174465"/>
                </a:moveTo>
                <a:lnTo>
                  <a:pt x="288538" y="174465"/>
                </a:lnTo>
                <a:lnTo>
                  <a:pt x="289034" y="174465"/>
                </a:lnTo>
                <a:lnTo>
                  <a:pt x="290219" y="174742"/>
                </a:lnTo>
                <a:lnTo>
                  <a:pt x="290688" y="175017"/>
                </a:lnTo>
                <a:lnTo>
                  <a:pt x="290936" y="175017"/>
                </a:lnTo>
                <a:lnTo>
                  <a:pt x="291403" y="175017"/>
                </a:lnTo>
                <a:lnTo>
                  <a:pt x="291652" y="175293"/>
                </a:lnTo>
                <a:lnTo>
                  <a:pt x="292369" y="175569"/>
                </a:lnTo>
                <a:lnTo>
                  <a:pt x="292837" y="176397"/>
                </a:lnTo>
                <a:lnTo>
                  <a:pt x="293554" y="176397"/>
                </a:lnTo>
                <a:lnTo>
                  <a:pt x="293306" y="176948"/>
                </a:lnTo>
                <a:lnTo>
                  <a:pt x="292837" y="177776"/>
                </a:lnTo>
                <a:lnTo>
                  <a:pt x="292120" y="178879"/>
                </a:lnTo>
                <a:lnTo>
                  <a:pt x="291652" y="179706"/>
                </a:lnTo>
                <a:lnTo>
                  <a:pt x="291183" y="181886"/>
                </a:lnTo>
                <a:lnTo>
                  <a:pt x="290688" y="182161"/>
                </a:lnTo>
                <a:lnTo>
                  <a:pt x="288317" y="182161"/>
                </a:lnTo>
                <a:lnTo>
                  <a:pt x="286636" y="182161"/>
                </a:lnTo>
                <a:lnTo>
                  <a:pt x="285919" y="181886"/>
                </a:lnTo>
                <a:lnTo>
                  <a:pt x="285450" y="181058"/>
                </a:lnTo>
                <a:lnTo>
                  <a:pt x="284733" y="180533"/>
                </a:lnTo>
                <a:lnTo>
                  <a:pt x="284265" y="179982"/>
                </a:lnTo>
                <a:lnTo>
                  <a:pt x="282115" y="178603"/>
                </a:lnTo>
                <a:lnTo>
                  <a:pt x="280681" y="177500"/>
                </a:lnTo>
                <a:lnTo>
                  <a:pt x="278780" y="176672"/>
                </a:lnTo>
                <a:lnTo>
                  <a:pt x="276878" y="176121"/>
                </a:lnTo>
                <a:lnTo>
                  <a:pt x="276630" y="175845"/>
                </a:lnTo>
                <a:lnTo>
                  <a:pt x="276878" y="175569"/>
                </a:lnTo>
                <a:lnTo>
                  <a:pt x="277346" y="175569"/>
                </a:lnTo>
                <a:lnTo>
                  <a:pt x="278283" y="175569"/>
                </a:lnTo>
                <a:lnTo>
                  <a:pt x="279000" y="175293"/>
                </a:lnTo>
                <a:lnTo>
                  <a:pt x="280930" y="175293"/>
                </a:lnTo>
                <a:lnTo>
                  <a:pt x="282832" y="175293"/>
                </a:lnTo>
                <a:lnTo>
                  <a:pt x="284265" y="175845"/>
                </a:lnTo>
                <a:lnTo>
                  <a:pt x="286167" y="175293"/>
                </a:lnTo>
                <a:lnTo>
                  <a:pt x="286415" y="175017"/>
                </a:lnTo>
                <a:lnTo>
                  <a:pt x="286636" y="174742"/>
                </a:lnTo>
                <a:lnTo>
                  <a:pt x="287821" y="174742"/>
                </a:lnTo>
                <a:close/>
                <a:moveTo>
                  <a:pt x="336968" y="163763"/>
                </a:moveTo>
                <a:lnTo>
                  <a:pt x="337188" y="163763"/>
                </a:lnTo>
                <a:lnTo>
                  <a:pt x="337436" y="164040"/>
                </a:lnTo>
                <a:lnTo>
                  <a:pt x="337436" y="164591"/>
                </a:lnTo>
                <a:lnTo>
                  <a:pt x="337436" y="164867"/>
                </a:lnTo>
                <a:lnTo>
                  <a:pt x="336719" y="165419"/>
                </a:lnTo>
                <a:lnTo>
                  <a:pt x="334321" y="167873"/>
                </a:lnTo>
                <a:lnTo>
                  <a:pt x="331234" y="170908"/>
                </a:lnTo>
                <a:lnTo>
                  <a:pt x="329084" y="173115"/>
                </a:lnTo>
                <a:lnTo>
                  <a:pt x="327651" y="174217"/>
                </a:lnTo>
                <a:lnTo>
                  <a:pt x="325501" y="175293"/>
                </a:lnTo>
                <a:lnTo>
                  <a:pt x="325280" y="175569"/>
                </a:lnTo>
                <a:lnTo>
                  <a:pt x="322662" y="176397"/>
                </a:lnTo>
                <a:lnTo>
                  <a:pt x="321697" y="176673"/>
                </a:lnTo>
                <a:lnTo>
                  <a:pt x="318830" y="177776"/>
                </a:lnTo>
                <a:lnTo>
                  <a:pt x="317176" y="178604"/>
                </a:lnTo>
                <a:lnTo>
                  <a:pt x="315495" y="179431"/>
                </a:lnTo>
                <a:lnTo>
                  <a:pt x="309293" y="183265"/>
                </a:lnTo>
                <a:lnTo>
                  <a:pt x="307143" y="184369"/>
                </a:lnTo>
                <a:lnTo>
                  <a:pt x="306675" y="184644"/>
                </a:lnTo>
                <a:lnTo>
                  <a:pt x="304524" y="185472"/>
                </a:lnTo>
                <a:lnTo>
                  <a:pt x="298102" y="187651"/>
                </a:lnTo>
                <a:lnTo>
                  <a:pt x="296889" y="187927"/>
                </a:lnTo>
                <a:lnTo>
                  <a:pt x="296421" y="187651"/>
                </a:lnTo>
                <a:lnTo>
                  <a:pt x="295704" y="187099"/>
                </a:lnTo>
                <a:lnTo>
                  <a:pt x="295236" y="186547"/>
                </a:lnTo>
                <a:lnTo>
                  <a:pt x="294271" y="185472"/>
                </a:lnTo>
                <a:lnTo>
                  <a:pt x="292618" y="184369"/>
                </a:lnTo>
                <a:lnTo>
                  <a:pt x="291184" y="183541"/>
                </a:lnTo>
                <a:lnTo>
                  <a:pt x="290936" y="182989"/>
                </a:lnTo>
                <a:lnTo>
                  <a:pt x="290936" y="182713"/>
                </a:lnTo>
                <a:lnTo>
                  <a:pt x="291184" y="182713"/>
                </a:lnTo>
                <a:lnTo>
                  <a:pt x="291652" y="182713"/>
                </a:lnTo>
                <a:lnTo>
                  <a:pt x="291901" y="182989"/>
                </a:lnTo>
                <a:lnTo>
                  <a:pt x="292618" y="183817"/>
                </a:lnTo>
                <a:lnTo>
                  <a:pt x="293086" y="184093"/>
                </a:lnTo>
                <a:lnTo>
                  <a:pt x="293802" y="184644"/>
                </a:lnTo>
                <a:lnTo>
                  <a:pt x="294271" y="184920"/>
                </a:lnTo>
                <a:lnTo>
                  <a:pt x="296173" y="185748"/>
                </a:lnTo>
                <a:lnTo>
                  <a:pt x="296668" y="185748"/>
                </a:lnTo>
                <a:lnTo>
                  <a:pt x="297854" y="186271"/>
                </a:lnTo>
                <a:lnTo>
                  <a:pt x="299039" y="186547"/>
                </a:lnTo>
                <a:lnTo>
                  <a:pt x="299756" y="186547"/>
                </a:lnTo>
                <a:lnTo>
                  <a:pt x="300473" y="186547"/>
                </a:lnTo>
                <a:lnTo>
                  <a:pt x="300473" y="186271"/>
                </a:lnTo>
                <a:lnTo>
                  <a:pt x="300473" y="185748"/>
                </a:lnTo>
                <a:lnTo>
                  <a:pt x="300721" y="185748"/>
                </a:lnTo>
                <a:lnTo>
                  <a:pt x="300942" y="185748"/>
                </a:lnTo>
                <a:lnTo>
                  <a:pt x="301189" y="185748"/>
                </a:lnTo>
                <a:lnTo>
                  <a:pt x="301906" y="185472"/>
                </a:lnTo>
                <a:lnTo>
                  <a:pt x="302374" y="185748"/>
                </a:lnTo>
                <a:lnTo>
                  <a:pt x="303560" y="185196"/>
                </a:lnTo>
                <a:lnTo>
                  <a:pt x="304277" y="185196"/>
                </a:lnTo>
                <a:lnTo>
                  <a:pt x="305709" y="184369"/>
                </a:lnTo>
                <a:lnTo>
                  <a:pt x="306426" y="184093"/>
                </a:lnTo>
                <a:lnTo>
                  <a:pt x="306922" y="183817"/>
                </a:lnTo>
                <a:lnTo>
                  <a:pt x="307143" y="183541"/>
                </a:lnTo>
                <a:lnTo>
                  <a:pt x="308108" y="183265"/>
                </a:lnTo>
                <a:lnTo>
                  <a:pt x="308576" y="182713"/>
                </a:lnTo>
                <a:lnTo>
                  <a:pt x="309761" y="181334"/>
                </a:lnTo>
                <a:lnTo>
                  <a:pt x="310478" y="181334"/>
                </a:lnTo>
                <a:lnTo>
                  <a:pt x="310478" y="180782"/>
                </a:lnTo>
                <a:lnTo>
                  <a:pt x="310727" y="180258"/>
                </a:lnTo>
                <a:lnTo>
                  <a:pt x="310974" y="179982"/>
                </a:lnTo>
                <a:lnTo>
                  <a:pt x="311195" y="179982"/>
                </a:lnTo>
                <a:lnTo>
                  <a:pt x="312160" y="179707"/>
                </a:lnTo>
                <a:lnTo>
                  <a:pt x="312877" y="179707"/>
                </a:lnTo>
                <a:lnTo>
                  <a:pt x="313124" y="179707"/>
                </a:lnTo>
                <a:lnTo>
                  <a:pt x="313594" y="179431"/>
                </a:lnTo>
                <a:lnTo>
                  <a:pt x="313813" y="179155"/>
                </a:lnTo>
                <a:lnTo>
                  <a:pt x="314309" y="178880"/>
                </a:lnTo>
                <a:lnTo>
                  <a:pt x="314778" y="178880"/>
                </a:lnTo>
                <a:lnTo>
                  <a:pt x="315247" y="178880"/>
                </a:lnTo>
                <a:lnTo>
                  <a:pt x="315495" y="178328"/>
                </a:lnTo>
                <a:lnTo>
                  <a:pt x="315963" y="177776"/>
                </a:lnTo>
                <a:lnTo>
                  <a:pt x="316680" y="177776"/>
                </a:lnTo>
                <a:lnTo>
                  <a:pt x="317397" y="177500"/>
                </a:lnTo>
                <a:lnTo>
                  <a:pt x="317397" y="176948"/>
                </a:lnTo>
                <a:lnTo>
                  <a:pt x="317893" y="176948"/>
                </a:lnTo>
                <a:lnTo>
                  <a:pt x="318114" y="176673"/>
                </a:lnTo>
                <a:lnTo>
                  <a:pt x="319078" y="176673"/>
                </a:lnTo>
                <a:lnTo>
                  <a:pt x="321228" y="176121"/>
                </a:lnTo>
                <a:lnTo>
                  <a:pt x="322413" y="175845"/>
                </a:lnTo>
                <a:lnTo>
                  <a:pt x="323599" y="175569"/>
                </a:lnTo>
                <a:lnTo>
                  <a:pt x="324067" y="175018"/>
                </a:lnTo>
                <a:lnTo>
                  <a:pt x="324784" y="175293"/>
                </a:lnTo>
                <a:lnTo>
                  <a:pt x="325033" y="175018"/>
                </a:lnTo>
                <a:lnTo>
                  <a:pt x="325280" y="174742"/>
                </a:lnTo>
                <a:lnTo>
                  <a:pt x="325749" y="174742"/>
                </a:lnTo>
                <a:lnTo>
                  <a:pt x="326217" y="174466"/>
                </a:lnTo>
                <a:lnTo>
                  <a:pt x="326217" y="174217"/>
                </a:lnTo>
                <a:lnTo>
                  <a:pt x="325997" y="173941"/>
                </a:lnTo>
                <a:lnTo>
                  <a:pt x="325749" y="173665"/>
                </a:lnTo>
                <a:lnTo>
                  <a:pt x="325280" y="173665"/>
                </a:lnTo>
                <a:lnTo>
                  <a:pt x="325280" y="173391"/>
                </a:lnTo>
                <a:lnTo>
                  <a:pt x="325280" y="172839"/>
                </a:lnTo>
                <a:lnTo>
                  <a:pt x="325749" y="172839"/>
                </a:lnTo>
                <a:lnTo>
                  <a:pt x="326217" y="173391"/>
                </a:lnTo>
                <a:lnTo>
                  <a:pt x="326714" y="173665"/>
                </a:lnTo>
                <a:lnTo>
                  <a:pt x="327182" y="173941"/>
                </a:lnTo>
                <a:lnTo>
                  <a:pt x="327651" y="173665"/>
                </a:lnTo>
                <a:lnTo>
                  <a:pt x="327430" y="172839"/>
                </a:lnTo>
                <a:lnTo>
                  <a:pt x="327651" y="172011"/>
                </a:lnTo>
                <a:lnTo>
                  <a:pt x="328147" y="171735"/>
                </a:lnTo>
                <a:lnTo>
                  <a:pt x="328864" y="171459"/>
                </a:lnTo>
                <a:lnTo>
                  <a:pt x="329553" y="170908"/>
                </a:lnTo>
                <a:lnTo>
                  <a:pt x="330269" y="170356"/>
                </a:lnTo>
                <a:lnTo>
                  <a:pt x="330765" y="170080"/>
                </a:lnTo>
                <a:lnTo>
                  <a:pt x="331234" y="169529"/>
                </a:lnTo>
                <a:lnTo>
                  <a:pt x="331950" y="169529"/>
                </a:lnTo>
                <a:lnTo>
                  <a:pt x="333633" y="168149"/>
                </a:lnTo>
                <a:lnTo>
                  <a:pt x="333853" y="167873"/>
                </a:lnTo>
                <a:lnTo>
                  <a:pt x="333853" y="167322"/>
                </a:lnTo>
                <a:lnTo>
                  <a:pt x="334100" y="167074"/>
                </a:lnTo>
                <a:lnTo>
                  <a:pt x="334570" y="167074"/>
                </a:lnTo>
                <a:lnTo>
                  <a:pt x="335285" y="166522"/>
                </a:lnTo>
                <a:lnTo>
                  <a:pt x="335755" y="165970"/>
                </a:lnTo>
                <a:lnTo>
                  <a:pt x="336002" y="165143"/>
                </a:lnTo>
                <a:lnTo>
                  <a:pt x="336251" y="164591"/>
                </a:lnTo>
                <a:lnTo>
                  <a:pt x="336471" y="164591"/>
                </a:lnTo>
                <a:lnTo>
                  <a:pt x="336968" y="164040"/>
                </a:lnTo>
                <a:close/>
                <a:moveTo>
                  <a:pt x="274232" y="0"/>
                </a:moveTo>
                <a:lnTo>
                  <a:pt x="274728" y="0"/>
                </a:lnTo>
                <a:lnTo>
                  <a:pt x="277816" y="0"/>
                </a:lnTo>
                <a:lnTo>
                  <a:pt x="278780" y="0"/>
                </a:lnTo>
                <a:lnTo>
                  <a:pt x="280930" y="0"/>
                </a:lnTo>
                <a:lnTo>
                  <a:pt x="284486" y="0"/>
                </a:lnTo>
                <a:lnTo>
                  <a:pt x="284734" y="0"/>
                </a:lnTo>
                <a:lnTo>
                  <a:pt x="285451" y="0"/>
                </a:lnTo>
                <a:lnTo>
                  <a:pt x="288786" y="0"/>
                </a:lnTo>
                <a:lnTo>
                  <a:pt x="295456" y="0"/>
                </a:lnTo>
                <a:lnTo>
                  <a:pt x="295953" y="0"/>
                </a:lnTo>
                <a:lnTo>
                  <a:pt x="296173" y="0"/>
                </a:lnTo>
                <a:lnTo>
                  <a:pt x="298571" y="0"/>
                </a:lnTo>
                <a:lnTo>
                  <a:pt x="298792" y="0"/>
                </a:lnTo>
                <a:lnTo>
                  <a:pt x="299039" y="0"/>
                </a:lnTo>
                <a:lnTo>
                  <a:pt x="299288" y="0"/>
                </a:lnTo>
                <a:lnTo>
                  <a:pt x="301906" y="0"/>
                </a:lnTo>
                <a:lnTo>
                  <a:pt x="301906" y="552"/>
                </a:lnTo>
                <a:lnTo>
                  <a:pt x="301906" y="1932"/>
                </a:lnTo>
                <a:lnTo>
                  <a:pt x="301438" y="2786"/>
                </a:lnTo>
                <a:lnTo>
                  <a:pt x="301438" y="3338"/>
                </a:lnTo>
                <a:lnTo>
                  <a:pt x="301658" y="3614"/>
                </a:lnTo>
                <a:lnTo>
                  <a:pt x="302155" y="4165"/>
                </a:lnTo>
                <a:lnTo>
                  <a:pt x="302155" y="3890"/>
                </a:lnTo>
                <a:lnTo>
                  <a:pt x="302375" y="4165"/>
                </a:lnTo>
                <a:lnTo>
                  <a:pt x="303560" y="4441"/>
                </a:lnTo>
                <a:lnTo>
                  <a:pt x="303808" y="4441"/>
                </a:lnTo>
                <a:lnTo>
                  <a:pt x="304056" y="4717"/>
                </a:lnTo>
                <a:lnTo>
                  <a:pt x="304524" y="5269"/>
                </a:lnTo>
                <a:lnTo>
                  <a:pt x="304524" y="5545"/>
                </a:lnTo>
                <a:lnTo>
                  <a:pt x="304524" y="6124"/>
                </a:lnTo>
                <a:lnTo>
                  <a:pt x="304277" y="7227"/>
                </a:lnTo>
                <a:lnTo>
                  <a:pt x="304056" y="7779"/>
                </a:lnTo>
                <a:lnTo>
                  <a:pt x="304056" y="8606"/>
                </a:lnTo>
                <a:lnTo>
                  <a:pt x="304056" y="8910"/>
                </a:lnTo>
                <a:lnTo>
                  <a:pt x="304277" y="9186"/>
                </a:lnTo>
                <a:lnTo>
                  <a:pt x="304994" y="9462"/>
                </a:lnTo>
                <a:lnTo>
                  <a:pt x="305490" y="9738"/>
                </a:lnTo>
                <a:lnTo>
                  <a:pt x="305710" y="10564"/>
                </a:lnTo>
                <a:lnTo>
                  <a:pt x="305958" y="11116"/>
                </a:lnTo>
                <a:lnTo>
                  <a:pt x="307144" y="12523"/>
                </a:lnTo>
                <a:lnTo>
                  <a:pt x="307639" y="13351"/>
                </a:lnTo>
                <a:lnTo>
                  <a:pt x="307859" y="13903"/>
                </a:lnTo>
                <a:lnTo>
                  <a:pt x="308825" y="15006"/>
                </a:lnTo>
                <a:lnTo>
                  <a:pt x="308825" y="15282"/>
                </a:lnTo>
                <a:lnTo>
                  <a:pt x="309045" y="15282"/>
                </a:lnTo>
                <a:lnTo>
                  <a:pt x="309293" y="15585"/>
                </a:lnTo>
                <a:lnTo>
                  <a:pt x="309542" y="15861"/>
                </a:lnTo>
                <a:lnTo>
                  <a:pt x="309542" y="16413"/>
                </a:lnTo>
                <a:lnTo>
                  <a:pt x="309293" y="16688"/>
                </a:lnTo>
                <a:lnTo>
                  <a:pt x="309293" y="16964"/>
                </a:lnTo>
                <a:lnTo>
                  <a:pt x="309293" y="17240"/>
                </a:lnTo>
                <a:lnTo>
                  <a:pt x="309293" y="17516"/>
                </a:lnTo>
                <a:lnTo>
                  <a:pt x="309542" y="17792"/>
                </a:lnTo>
                <a:lnTo>
                  <a:pt x="309762" y="18068"/>
                </a:lnTo>
                <a:lnTo>
                  <a:pt x="309762" y="18343"/>
                </a:lnTo>
                <a:lnTo>
                  <a:pt x="309762" y="18895"/>
                </a:lnTo>
                <a:lnTo>
                  <a:pt x="309542" y="19198"/>
                </a:lnTo>
                <a:lnTo>
                  <a:pt x="309542" y="19750"/>
                </a:lnTo>
                <a:lnTo>
                  <a:pt x="309762" y="20026"/>
                </a:lnTo>
                <a:lnTo>
                  <a:pt x="310259" y="20302"/>
                </a:lnTo>
                <a:lnTo>
                  <a:pt x="310259" y="20578"/>
                </a:lnTo>
                <a:lnTo>
                  <a:pt x="310479" y="21129"/>
                </a:lnTo>
                <a:lnTo>
                  <a:pt x="310259" y="21405"/>
                </a:lnTo>
                <a:lnTo>
                  <a:pt x="310010" y="21957"/>
                </a:lnTo>
                <a:lnTo>
                  <a:pt x="309762" y="22233"/>
                </a:lnTo>
                <a:lnTo>
                  <a:pt x="309542" y="22811"/>
                </a:lnTo>
                <a:lnTo>
                  <a:pt x="309542" y="23639"/>
                </a:lnTo>
                <a:lnTo>
                  <a:pt x="309542" y="24191"/>
                </a:lnTo>
                <a:lnTo>
                  <a:pt x="309542" y="24743"/>
                </a:lnTo>
                <a:lnTo>
                  <a:pt x="310010" y="25570"/>
                </a:lnTo>
                <a:lnTo>
                  <a:pt x="310479" y="26122"/>
                </a:lnTo>
                <a:lnTo>
                  <a:pt x="310479" y="26702"/>
                </a:lnTo>
                <a:lnTo>
                  <a:pt x="310259" y="27253"/>
                </a:lnTo>
                <a:lnTo>
                  <a:pt x="310259" y="27529"/>
                </a:lnTo>
                <a:lnTo>
                  <a:pt x="310479" y="27805"/>
                </a:lnTo>
                <a:lnTo>
                  <a:pt x="310479" y="28357"/>
                </a:lnTo>
                <a:lnTo>
                  <a:pt x="311691" y="29735"/>
                </a:lnTo>
                <a:lnTo>
                  <a:pt x="311691" y="30011"/>
                </a:lnTo>
                <a:lnTo>
                  <a:pt x="311691" y="30591"/>
                </a:lnTo>
                <a:lnTo>
                  <a:pt x="311196" y="31418"/>
                </a:lnTo>
                <a:lnTo>
                  <a:pt x="311691" y="31970"/>
                </a:lnTo>
                <a:lnTo>
                  <a:pt x="311912" y="32246"/>
                </a:lnTo>
                <a:lnTo>
                  <a:pt x="311912" y="33073"/>
                </a:lnTo>
                <a:lnTo>
                  <a:pt x="312160" y="33349"/>
                </a:lnTo>
                <a:lnTo>
                  <a:pt x="312408" y="33349"/>
                </a:lnTo>
                <a:lnTo>
                  <a:pt x="312877" y="33625"/>
                </a:lnTo>
                <a:lnTo>
                  <a:pt x="313345" y="33349"/>
                </a:lnTo>
                <a:lnTo>
                  <a:pt x="313594" y="33349"/>
                </a:lnTo>
                <a:lnTo>
                  <a:pt x="313814" y="33349"/>
                </a:lnTo>
                <a:lnTo>
                  <a:pt x="314062" y="33625"/>
                </a:lnTo>
                <a:lnTo>
                  <a:pt x="315027" y="34756"/>
                </a:lnTo>
                <a:lnTo>
                  <a:pt x="315248" y="35583"/>
                </a:lnTo>
                <a:lnTo>
                  <a:pt x="315495" y="35859"/>
                </a:lnTo>
                <a:lnTo>
                  <a:pt x="316460" y="36687"/>
                </a:lnTo>
                <a:lnTo>
                  <a:pt x="317176" y="37238"/>
                </a:lnTo>
                <a:lnTo>
                  <a:pt x="317645" y="38617"/>
                </a:lnTo>
                <a:lnTo>
                  <a:pt x="317893" y="38617"/>
                </a:lnTo>
                <a:lnTo>
                  <a:pt x="320980" y="38921"/>
                </a:lnTo>
                <a:lnTo>
                  <a:pt x="325033" y="39196"/>
                </a:lnTo>
                <a:lnTo>
                  <a:pt x="333633" y="39472"/>
                </a:lnTo>
                <a:lnTo>
                  <a:pt x="340523" y="40024"/>
                </a:lnTo>
                <a:lnTo>
                  <a:pt x="342921" y="40024"/>
                </a:lnTo>
                <a:lnTo>
                  <a:pt x="345071" y="40300"/>
                </a:lnTo>
                <a:lnTo>
                  <a:pt x="347221" y="40300"/>
                </a:lnTo>
                <a:lnTo>
                  <a:pt x="353643" y="40576"/>
                </a:lnTo>
                <a:lnTo>
                  <a:pt x="355077" y="40576"/>
                </a:lnTo>
                <a:lnTo>
                  <a:pt x="355546" y="40851"/>
                </a:lnTo>
                <a:lnTo>
                  <a:pt x="356510" y="40851"/>
                </a:lnTo>
                <a:lnTo>
                  <a:pt x="362464" y="41127"/>
                </a:lnTo>
                <a:lnTo>
                  <a:pt x="364861" y="41403"/>
                </a:lnTo>
                <a:lnTo>
                  <a:pt x="373214" y="41679"/>
                </a:lnTo>
                <a:lnTo>
                  <a:pt x="373931" y="41679"/>
                </a:lnTo>
                <a:lnTo>
                  <a:pt x="384405" y="42231"/>
                </a:lnTo>
                <a:lnTo>
                  <a:pt x="384653" y="42231"/>
                </a:lnTo>
                <a:lnTo>
                  <a:pt x="387740" y="42231"/>
                </a:lnTo>
                <a:lnTo>
                  <a:pt x="388236" y="42507"/>
                </a:lnTo>
                <a:lnTo>
                  <a:pt x="398959" y="43058"/>
                </a:lnTo>
                <a:lnTo>
                  <a:pt x="402541" y="43058"/>
                </a:lnTo>
                <a:lnTo>
                  <a:pt x="404444" y="43334"/>
                </a:lnTo>
                <a:lnTo>
                  <a:pt x="407310" y="43637"/>
                </a:lnTo>
                <a:lnTo>
                  <a:pt x="408496" y="43637"/>
                </a:lnTo>
                <a:lnTo>
                  <a:pt x="410177" y="43637"/>
                </a:lnTo>
                <a:lnTo>
                  <a:pt x="411610" y="43637"/>
                </a:lnTo>
                <a:lnTo>
                  <a:pt x="412079" y="43913"/>
                </a:lnTo>
                <a:lnTo>
                  <a:pt x="412299" y="43913"/>
                </a:lnTo>
                <a:lnTo>
                  <a:pt x="414697" y="43913"/>
                </a:lnTo>
                <a:lnTo>
                  <a:pt x="415883" y="43913"/>
                </a:lnTo>
                <a:lnTo>
                  <a:pt x="430685" y="44741"/>
                </a:lnTo>
                <a:lnTo>
                  <a:pt x="433524" y="45016"/>
                </a:lnTo>
                <a:lnTo>
                  <a:pt x="437355" y="45292"/>
                </a:lnTo>
                <a:lnTo>
                  <a:pt x="438540" y="45292"/>
                </a:lnTo>
                <a:lnTo>
                  <a:pt x="438788" y="45292"/>
                </a:lnTo>
                <a:lnTo>
                  <a:pt x="446176" y="45844"/>
                </a:lnTo>
                <a:lnTo>
                  <a:pt x="453810" y="46396"/>
                </a:lnTo>
                <a:lnTo>
                  <a:pt x="454280" y="46396"/>
                </a:lnTo>
                <a:lnTo>
                  <a:pt x="457862" y="46672"/>
                </a:lnTo>
                <a:lnTo>
                  <a:pt x="461446" y="46672"/>
                </a:lnTo>
                <a:lnTo>
                  <a:pt x="470018" y="47223"/>
                </a:lnTo>
                <a:lnTo>
                  <a:pt x="474070" y="47499"/>
                </a:lnTo>
                <a:lnTo>
                  <a:pt x="480024" y="48051"/>
                </a:lnTo>
                <a:lnTo>
                  <a:pt x="480988" y="48051"/>
                </a:lnTo>
                <a:lnTo>
                  <a:pt x="482173" y="48051"/>
                </a:lnTo>
                <a:lnTo>
                  <a:pt x="486721" y="48354"/>
                </a:lnTo>
                <a:lnTo>
                  <a:pt x="487907" y="48354"/>
                </a:lnTo>
                <a:lnTo>
                  <a:pt x="490526" y="48630"/>
                </a:lnTo>
                <a:lnTo>
                  <a:pt x="492427" y="48906"/>
                </a:lnTo>
                <a:lnTo>
                  <a:pt x="495762" y="48906"/>
                </a:lnTo>
                <a:lnTo>
                  <a:pt x="496011" y="48906"/>
                </a:lnTo>
                <a:lnTo>
                  <a:pt x="501027" y="49457"/>
                </a:lnTo>
                <a:lnTo>
                  <a:pt x="510068" y="50009"/>
                </a:lnTo>
                <a:lnTo>
                  <a:pt x="511502" y="50009"/>
                </a:lnTo>
                <a:lnTo>
                  <a:pt x="511749" y="50009"/>
                </a:lnTo>
                <a:lnTo>
                  <a:pt x="512715" y="50285"/>
                </a:lnTo>
                <a:lnTo>
                  <a:pt x="513652" y="50285"/>
                </a:lnTo>
                <a:lnTo>
                  <a:pt x="515801" y="50285"/>
                </a:lnTo>
                <a:lnTo>
                  <a:pt x="516518" y="50561"/>
                </a:lnTo>
                <a:lnTo>
                  <a:pt x="517483" y="50561"/>
                </a:lnTo>
                <a:lnTo>
                  <a:pt x="517952" y="50561"/>
                </a:lnTo>
                <a:lnTo>
                  <a:pt x="525118" y="51112"/>
                </a:lnTo>
                <a:lnTo>
                  <a:pt x="538458" y="51940"/>
                </a:lnTo>
                <a:lnTo>
                  <a:pt x="545377" y="52492"/>
                </a:lnTo>
                <a:lnTo>
                  <a:pt x="545626" y="52492"/>
                </a:lnTo>
                <a:lnTo>
                  <a:pt x="566133" y="53898"/>
                </a:lnTo>
                <a:lnTo>
                  <a:pt x="567070" y="53898"/>
                </a:lnTo>
                <a:lnTo>
                  <a:pt x="579226" y="54726"/>
                </a:lnTo>
                <a:lnTo>
                  <a:pt x="580907" y="54726"/>
                </a:lnTo>
                <a:lnTo>
                  <a:pt x="581376" y="55001"/>
                </a:lnTo>
                <a:lnTo>
                  <a:pt x="582809" y="55001"/>
                </a:lnTo>
                <a:lnTo>
                  <a:pt x="583774" y="55001"/>
                </a:lnTo>
                <a:lnTo>
                  <a:pt x="584711" y="55001"/>
                </a:lnTo>
                <a:lnTo>
                  <a:pt x="585924" y="55277"/>
                </a:lnTo>
                <a:lnTo>
                  <a:pt x="593532" y="55829"/>
                </a:lnTo>
                <a:lnTo>
                  <a:pt x="598080" y="56105"/>
                </a:lnTo>
                <a:lnTo>
                  <a:pt x="603069" y="56381"/>
                </a:lnTo>
                <a:lnTo>
                  <a:pt x="613322" y="57208"/>
                </a:lnTo>
                <a:lnTo>
                  <a:pt x="616685" y="57484"/>
                </a:lnTo>
                <a:lnTo>
                  <a:pt x="617622" y="57484"/>
                </a:lnTo>
                <a:lnTo>
                  <a:pt x="621454" y="57760"/>
                </a:lnTo>
                <a:lnTo>
                  <a:pt x="621674" y="58036"/>
                </a:lnTo>
                <a:lnTo>
                  <a:pt x="621205" y="58312"/>
                </a:lnTo>
                <a:lnTo>
                  <a:pt x="620737" y="58312"/>
                </a:lnTo>
                <a:lnTo>
                  <a:pt x="620020" y="58587"/>
                </a:lnTo>
                <a:lnTo>
                  <a:pt x="619524" y="59166"/>
                </a:lnTo>
                <a:lnTo>
                  <a:pt x="619304" y="59442"/>
                </a:lnTo>
                <a:lnTo>
                  <a:pt x="619304" y="60546"/>
                </a:lnTo>
                <a:lnTo>
                  <a:pt x="618807" y="60822"/>
                </a:lnTo>
                <a:lnTo>
                  <a:pt x="618587" y="61925"/>
                </a:lnTo>
                <a:lnTo>
                  <a:pt x="619056" y="62752"/>
                </a:lnTo>
                <a:lnTo>
                  <a:pt x="619773" y="63304"/>
                </a:lnTo>
                <a:lnTo>
                  <a:pt x="619773" y="64132"/>
                </a:lnTo>
                <a:lnTo>
                  <a:pt x="619773" y="64684"/>
                </a:lnTo>
                <a:lnTo>
                  <a:pt x="620241" y="65538"/>
                </a:lnTo>
                <a:lnTo>
                  <a:pt x="620489" y="65814"/>
                </a:lnTo>
                <a:lnTo>
                  <a:pt x="621205" y="66366"/>
                </a:lnTo>
                <a:lnTo>
                  <a:pt x="621674" y="67193"/>
                </a:lnTo>
                <a:lnTo>
                  <a:pt x="622391" y="68021"/>
                </a:lnTo>
                <a:lnTo>
                  <a:pt x="623108" y="68849"/>
                </a:lnTo>
                <a:lnTo>
                  <a:pt x="623108" y="70228"/>
                </a:lnTo>
                <a:lnTo>
                  <a:pt x="622639" y="71055"/>
                </a:lnTo>
                <a:lnTo>
                  <a:pt x="622391" y="72159"/>
                </a:lnTo>
                <a:lnTo>
                  <a:pt x="622391" y="72737"/>
                </a:lnTo>
                <a:lnTo>
                  <a:pt x="622639" y="73014"/>
                </a:lnTo>
                <a:lnTo>
                  <a:pt x="622639" y="73289"/>
                </a:lnTo>
                <a:lnTo>
                  <a:pt x="622887" y="74393"/>
                </a:lnTo>
                <a:lnTo>
                  <a:pt x="622391" y="75220"/>
                </a:lnTo>
                <a:lnTo>
                  <a:pt x="622170" y="75772"/>
                </a:lnTo>
                <a:lnTo>
                  <a:pt x="622170" y="76875"/>
                </a:lnTo>
                <a:lnTo>
                  <a:pt x="622887" y="80186"/>
                </a:lnTo>
                <a:lnTo>
                  <a:pt x="623576" y="81592"/>
                </a:lnTo>
                <a:lnTo>
                  <a:pt x="624072" y="82420"/>
                </a:lnTo>
                <a:lnTo>
                  <a:pt x="624072" y="82971"/>
                </a:lnTo>
                <a:lnTo>
                  <a:pt x="624541" y="83247"/>
                </a:lnTo>
                <a:lnTo>
                  <a:pt x="624789" y="83247"/>
                </a:lnTo>
                <a:lnTo>
                  <a:pt x="625009" y="83247"/>
                </a:lnTo>
                <a:lnTo>
                  <a:pt x="625009" y="83799"/>
                </a:lnTo>
                <a:lnTo>
                  <a:pt x="625506" y="84351"/>
                </a:lnTo>
                <a:lnTo>
                  <a:pt x="626443" y="85454"/>
                </a:lnTo>
                <a:lnTo>
                  <a:pt x="626443" y="85730"/>
                </a:lnTo>
                <a:lnTo>
                  <a:pt x="626690" y="85730"/>
                </a:lnTo>
                <a:lnTo>
                  <a:pt x="627160" y="85730"/>
                </a:lnTo>
                <a:lnTo>
                  <a:pt x="627656" y="85730"/>
                </a:lnTo>
                <a:lnTo>
                  <a:pt x="628124" y="85454"/>
                </a:lnTo>
                <a:lnTo>
                  <a:pt x="629778" y="85178"/>
                </a:lnTo>
                <a:lnTo>
                  <a:pt x="632893" y="84627"/>
                </a:lnTo>
                <a:lnTo>
                  <a:pt x="634078" y="84351"/>
                </a:lnTo>
                <a:lnTo>
                  <a:pt x="634326" y="84627"/>
                </a:lnTo>
                <a:lnTo>
                  <a:pt x="634546" y="84627"/>
                </a:lnTo>
                <a:lnTo>
                  <a:pt x="634546" y="84902"/>
                </a:lnTo>
                <a:lnTo>
                  <a:pt x="634794" y="84902"/>
                </a:lnTo>
                <a:lnTo>
                  <a:pt x="635263" y="85454"/>
                </a:lnTo>
                <a:lnTo>
                  <a:pt x="636945" y="85730"/>
                </a:lnTo>
                <a:lnTo>
                  <a:pt x="638378" y="85730"/>
                </a:lnTo>
                <a:lnTo>
                  <a:pt x="639315" y="85454"/>
                </a:lnTo>
                <a:lnTo>
                  <a:pt x="640528" y="85178"/>
                </a:lnTo>
                <a:lnTo>
                  <a:pt x="640749" y="85178"/>
                </a:lnTo>
                <a:lnTo>
                  <a:pt x="641465" y="84351"/>
                </a:lnTo>
                <a:lnTo>
                  <a:pt x="641960" y="83247"/>
                </a:lnTo>
                <a:lnTo>
                  <a:pt x="641960" y="82144"/>
                </a:lnTo>
                <a:lnTo>
                  <a:pt x="641465" y="80737"/>
                </a:lnTo>
                <a:lnTo>
                  <a:pt x="641465" y="79910"/>
                </a:lnTo>
                <a:lnTo>
                  <a:pt x="641465" y="79358"/>
                </a:lnTo>
                <a:lnTo>
                  <a:pt x="641465" y="78806"/>
                </a:lnTo>
                <a:lnTo>
                  <a:pt x="641713" y="78255"/>
                </a:lnTo>
                <a:lnTo>
                  <a:pt x="642181" y="77151"/>
                </a:lnTo>
                <a:lnTo>
                  <a:pt x="642181" y="76600"/>
                </a:lnTo>
                <a:lnTo>
                  <a:pt x="641960" y="75772"/>
                </a:lnTo>
                <a:lnTo>
                  <a:pt x="641960" y="75220"/>
                </a:lnTo>
                <a:lnTo>
                  <a:pt x="642677" y="74393"/>
                </a:lnTo>
                <a:lnTo>
                  <a:pt x="642898" y="73841"/>
                </a:lnTo>
                <a:lnTo>
                  <a:pt x="643147" y="72435"/>
                </a:lnTo>
                <a:lnTo>
                  <a:pt x="643394" y="71331"/>
                </a:lnTo>
                <a:lnTo>
                  <a:pt x="644111" y="70228"/>
                </a:lnTo>
                <a:lnTo>
                  <a:pt x="644331" y="69676"/>
                </a:lnTo>
                <a:lnTo>
                  <a:pt x="644111" y="68573"/>
                </a:lnTo>
                <a:lnTo>
                  <a:pt x="644111" y="68021"/>
                </a:lnTo>
                <a:lnTo>
                  <a:pt x="644331" y="67469"/>
                </a:lnTo>
                <a:lnTo>
                  <a:pt x="644580" y="65235"/>
                </a:lnTo>
                <a:lnTo>
                  <a:pt x="644331" y="64408"/>
                </a:lnTo>
                <a:lnTo>
                  <a:pt x="644111" y="64132"/>
                </a:lnTo>
                <a:lnTo>
                  <a:pt x="644111" y="63856"/>
                </a:lnTo>
                <a:lnTo>
                  <a:pt x="644111" y="63580"/>
                </a:lnTo>
                <a:lnTo>
                  <a:pt x="644111" y="62752"/>
                </a:lnTo>
                <a:lnTo>
                  <a:pt x="644580" y="60270"/>
                </a:lnTo>
                <a:lnTo>
                  <a:pt x="645517" y="58587"/>
                </a:lnTo>
                <a:lnTo>
                  <a:pt x="645297" y="56657"/>
                </a:lnTo>
                <a:lnTo>
                  <a:pt x="644800" y="54450"/>
                </a:lnTo>
                <a:lnTo>
                  <a:pt x="644331" y="53319"/>
                </a:lnTo>
                <a:lnTo>
                  <a:pt x="643864" y="53044"/>
                </a:lnTo>
                <a:lnTo>
                  <a:pt x="643147" y="52767"/>
                </a:lnTo>
                <a:lnTo>
                  <a:pt x="643147" y="51940"/>
                </a:lnTo>
                <a:lnTo>
                  <a:pt x="642898" y="50837"/>
                </a:lnTo>
                <a:lnTo>
                  <a:pt x="642181" y="49733"/>
                </a:lnTo>
                <a:lnTo>
                  <a:pt x="641960" y="49181"/>
                </a:lnTo>
                <a:lnTo>
                  <a:pt x="641713" y="48630"/>
                </a:lnTo>
                <a:lnTo>
                  <a:pt x="641713" y="48051"/>
                </a:lnTo>
                <a:lnTo>
                  <a:pt x="641713" y="47775"/>
                </a:lnTo>
                <a:lnTo>
                  <a:pt x="641245" y="46947"/>
                </a:lnTo>
                <a:lnTo>
                  <a:pt x="640996" y="46672"/>
                </a:lnTo>
                <a:lnTo>
                  <a:pt x="640528" y="46120"/>
                </a:lnTo>
                <a:lnTo>
                  <a:pt x="640528" y="45568"/>
                </a:lnTo>
                <a:lnTo>
                  <a:pt x="640749" y="45292"/>
                </a:lnTo>
                <a:lnTo>
                  <a:pt x="640749" y="44741"/>
                </a:lnTo>
                <a:lnTo>
                  <a:pt x="640528" y="44465"/>
                </a:lnTo>
                <a:lnTo>
                  <a:pt x="640280" y="43334"/>
                </a:lnTo>
                <a:lnTo>
                  <a:pt x="641465" y="41403"/>
                </a:lnTo>
                <a:lnTo>
                  <a:pt x="641960" y="39472"/>
                </a:lnTo>
                <a:lnTo>
                  <a:pt x="641960" y="37790"/>
                </a:lnTo>
                <a:lnTo>
                  <a:pt x="641713" y="37238"/>
                </a:lnTo>
                <a:lnTo>
                  <a:pt x="641465" y="36962"/>
                </a:lnTo>
                <a:lnTo>
                  <a:pt x="641245" y="36411"/>
                </a:lnTo>
                <a:lnTo>
                  <a:pt x="641465" y="35583"/>
                </a:lnTo>
                <a:lnTo>
                  <a:pt x="641465" y="35307"/>
                </a:lnTo>
                <a:lnTo>
                  <a:pt x="641713" y="33901"/>
                </a:lnTo>
                <a:lnTo>
                  <a:pt x="641713" y="33625"/>
                </a:lnTo>
                <a:lnTo>
                  <a:pt x="641960" y="33349"/>
                </a:lnTo>
                <a:lnTo>
                  <a:pt x="642430" y="33625"/>
                </a:lnTo>
                <a:lnTo>
                  <a:pt x="642898" y="33349"/>
                </a:lnTo>
                <a:lnTo>
                  <a:pt x="644111" y="32797"/>
                </a:lnTo>
                <a:lnTo>
                  <a:pt x="644800" y="31970"/>
                </a:lnTo>
                <a:lnTo>
                  <a:pt x="644111" y="30011"/>
                </a:lnTo>
                <a:lnTo>
                  <a:pt x="643394" y="29183"/>
                </a:lnTo>
                <a:lnTo>
                  <a:pt x="643394" y="28631"/>
                </a:lnTo>
                <a:lnTo>
                  <a:pt x="643615" y="28631"/>
                </a:lnTo>
                <a:lnTo>
                  <a:pt x="644331" y="28081"/>
                </a:lnTo>
                <a:lnTo>
                  <a:pt x="645297" y="27805"/>
                </a:lnTo>
                <a:lnTo>
                  <a:pt x="645517" y="28081"/>
                </a:lnTo>
                <a:lnTo>
                  <a:pt x="646729" y="28907"/>
                </a:lnTo>
                <a:lnTo>
                  <a:pt x="647199" y="29459"/>
                </a:lnTo>
                <a:lnTo>
                  <a:pt x="647446" y="29459"/>
                </a:lnTo>
                <a:lnTo>
                  <a:pt x="648383" y="30011"/>
                </a:lnTo>
                <a:lnTo>
                  <a:pt x="648632" y="30011"/>
                </a:lnTo>
                <a:lnTo>
                  <a:pt x="649100" y="29735"/>
                </a:lnTo>
                <a:lnTo>
                  <a:pt x="649569" y="28907"/>
                </a:lnTo>
                <a:lnTo>
                  <a:pt x="649817" y="28081"/>
                </a:lnTo>
                <a:lnTo>
                  <a:pt x="650066" y="27805"/>
                </a:lnTo>
                <a:lnTo>
                  <a:pt x="650534" y="27529"/>
                </a:lnTo>
                <a:lnTo>
                  <a:pt x="650534" y="26977"/>
                </a:lnTo>
                <a:lnTo>
                  <a:pt x="650534" y="25846"/>
                </a:lnTo>
                <a:lnTo>
                  <a:pt x="650534" y="25018"/>
                </a:lnTo>
                <a:lnTo>
                  <a:pt x="650534" y="24466"/>
                </a:lnTo>
                <a:lnTo>
                  <a:pt x="650781" y="24191"/>
                </a:lnTo>
                <a:lnTo>
                  <a:pt x="651967" y="23363"/>
                </a:lnTo>
                <a:lnTo>
                  <a:pt x="652684" y="23363"/>
                </a:lnTo>
                <a:lnTo>
                  <a:pt x="653401" y="23363"/>
                </a:lnTo>
                <a:lnTo>
                  <a:pt x="653648" y="23915"/>
                </a:lnTo>
                <a:lnTo>
                  <a:pt x="653869" y="24191"/>
                </a:lnTo>
                <a:lnTo>
                  <a:pt x="654833" y="24466"/>
                </a:lnTo>
                <a:lnTo>
                  <a:pt x="656487" y="24743"/>
                </a:lnTo>
                <a:lnTo>
                  <a:pt x="656983" y="24743"/>
                </a:lnTo>
                <a:lnTo>
                  <a:pt x="657204" y="24466"/>
                </a:lnTo>
                <a:lnTo>
                  <a:pt x="657204" y="24191"/>
                </a:lnTo>
                <a:lnTo>
                  <a:pt x="656983" y="23915"/>
                </a:lnTo>
                <a:lnTo>
                  <a:pt x="656736" y="23639"/>
                </a:lnTo>
                <a:lnTo>
                  <a:pt x="656983" y="23087"/>
                </a:lnTo>
                <a:lnTo>
                  <a:pt x="657452" y="22811"/>
                </a:lnTo>
                <a:lnTo>
                  <a:pt x="658169" y="23639"/>
                </a:lnTo>
                <a:lnTo>
                  <a:pt x="658417" y="23639"/>
                </a:lnTo>
                <a:lnTo>
                  <a:pt x="658637" y="23915"/>
                </a:lnTo>
                <a:lnTo>
                  <a:pt x="658637" y="24743"/>
                </a:lnTo>
                <a:lnTo>
                  <a:pt x="659602" y="26122"/>
                </a:lnTo>
                <a:lnTo>
                  <a:pt x="659822" y="26702"/>
                </a:lnTo>
                <a:lnTo>
                  <a:pt x="660319" y="26977"/>
                </a:lnTo>
                <a:lnTo>
                  <a:pt x="661035" y="27253"/>
                </a:lnTo>
                <a:lnTo>
                  <a:pt x="661255" y="27805"/>
                </a:lnTo>
                <a:lnTo>
                  <a:pt x="663186" y="27805"/>
                </a:lnTo>
                <a:lnTo>
                  <a:pt x="663654" y="28081"/>
                </a:lnTo>
                <a:lnTo>
                  <a:pt x="664370" y="28081"/>
                </a:lnTo>
                <a:lnTo>
                  <a:pt x="664370" y="28357"/>
                </a:lnTo>
                <a:lnTo>
                  <a:pt x="664619" y="28357"/>
                </a:lnTo>
                <a:lnTo>
                  <a:pt x="664619" y="28631"/>
                </a:lnTo>
                <a:lnTo>
                  <a:pt x="666024" y="28357"/>
                </a:lnTo>
                <a:lnTo>
                  <a:pt x="668174" y="28357"/>
                </a:lnTo>
                <a:lnTo>
                  <a:pt x="668422" y="28357"/>
                </a:lnTo>
                <a:lnTo>
                  <a:pt x="668891" y="28631"/>
                </a:lnTo>
                <a:lnTo>
                  <a:pt x="669388" y="29183"/>
                </a:lnTo>
                <a:lnTo>
                  <a:pt x="669608" y="28907"/>
                </a:lnTo>
                <a:lnTo>
                  <a:pt x="669856" y="28907"/>
                </a:lnTo>
                <a:lnTo>
                  <a:pt x="670076" y="29183"/>
                </a:lnTo>
                <a:lnTo>
                  <a:pt x="670325" y="29735"/>
                </a:lnTo>
                <a:lnTo>
                  <a:pt x="671040" y="30591"/>
                </a:lnTo>
                <a:lnTo>
                  <a:pt x="670572" y="30866"/>
                </a:lnTo>
                <a:lnTo>
                  <a:pt x="671040" y="31418"/>
                </a:lnTo>
                <a:lnTo>
                  <a:pt x="671040" y="31970"/>
                </a:lnTo>
                <a:lnTo>
                  <a:pt x="671289" y="31970"/>
                </a:lnTo>
                <a:lnTo>
                  <a:pt x="672474" y="31694"/>
                </a:lnTo>
                <a:lnTo>
                  <a:pt x="672226" y="31418"/>
                </a:lnTo>
                <a:lnTo>
                  <a:pt x="672226" y="31142"/>
                </a:lnTo>
                <a:lnTo>
                  <a:pt x="672474" y="30591"/>
                </a:lnTo>
                <a:lnTo>
                  <a:pt x="672474" y="30287"/>
                </a:lnTo>
                <a:lnTo>
                  <a:pt x="672943" y="30011"/>
                </a:lnTo>
                <a:lnTo>
                  <a:pt x="673440" y="30011"/>
                </a:lnTo>
                <a:lnTo>
                  <a:pt x="673660" y="30287"/>
                </a:lnTo>
                <a:lnTo>
                  <a:pt x="673660" y="30866"/>
                </a:lnTo>
                <a:lnTo>
                  <a:pt x="673907" y="30866"/>
                </a:lnTo>
                <a:lnTo>
                  <a:pt x="674376" y="31142"/>
                </a:lnTo>
                <a:lnTo>
                  <a:pt x="674624" y="31418"/>
                </a:lnTo>
                <a:lnTo>
                  <a:pt x="675092" y="31418"/>
                </a:lnTo>
                <a:lnTo>
                  <a:pt x="675562" y="31418"/>
                </a:lnTo>
                <a:lnTo>
                  <a:pt x="675809" y="31694"/>
                </a:lnTo>
                <a:lnTo>
                  <a:pt x="675809" y="31970"/>
                </a:lnTo>
                <a:lnTo>
                  <a:pt x="675809" y="32246"/>
                </a:lnTo>
                <a:lnTo>
                  <a:pt x="675809" y="32522"/>
                </a:lnTo>
                <a:lnTo>
                  <a:pt x="676526" y="32797"/>
                </a:lnTo>
                <a:lnTo>
                  <a:pt x="676775" y="33073"/>
                </a:lnTo>
                <a:lnTo>
                  <a:pt x="676775" y="33349"/>
                </a:lnTo>
                <a:lnTo>
                  <a:pt x="676775" y="33625"/>
                </a:lnTo>
                <a:lnTo>
                  <a:pt x="677491" y="33901"/>
                </a:lnTo>
                <a:lnTo>
                  <a:pt x="678208" y="34177"/>
                </a:lnTo>
                <a:lnTo>
                  <a:pt x="679144" y="34177"/>
                </a:lnTo>
                <a:lnTo>
                  <a:pt x="681294" y="33901"/>
                </a:lnTo>
                <a:lnTo>
                  <a:pt x="681543" y="34451"/>
                </a:lnTo>
                <a:lnTo>
                  <a:pt x="681764" y="34756"/>
                </a:lnTo>
                <a:lnTo>
                  <a:pt x="682011" y="34756"/>
                </a:lnTo>
                <a:lnTo>
                  <a:pt x="683692" y="35031"/>
                </a:lnTo>
                <a:lnTo>
                  <a:pt x="683913" y="35031"/>
                </a:lnTo>
                <a:lnTo>
                  <a:pt x="684161" y="34756"/>
                </a:lnTo>
                <a:lnTo>
                  <a:pt x="684161" y="34177"/>
                </a:lnTo>
                <a:lnTo>
                  <a:pt x="683692" y="33901"/>
                </a:lnTo>
                <a:lnTo>
                  <a:pt x="682977" y="34177"/>
                </a:lnTo>
                <a:lnTo>
                  <a:pt x="682481" y="33901"/>
                </a:lnTo>
                <a:lnTo>
                  <a:pt x="682977" y="33349"/>
                </a:lnTo>
                <a:lnTo>
                  <a:pt x="683913" y="33349"/>
                </a:lnTo>
                <a:lnTo>
                  <a:pt x="684878" y="33073"/>
                </a:lnTo>
                <a:lnTo>
                  <a:pt x="685126" y="33625"/>
                </a:lnTo>
                <a:lnTo>
                  <a:pt x="684878" y="34177"/>
                </a:lnTo>
                <a:lnTo>
                  <a:pt x="684878" y="34451"/>
                </a:lnTo>
                <a:lnTo>
                  <a:pt x="685126" y="34756"/>
                </a:lnTo>
                <a:lnTo>
                  <a:pt x="685816" y="34451"/>
                </a:lnTo>
                <a:lnTo>
                  <a:pt x="686063" y="34756"/>
                </a:lnTo>
                <a:lnTo>
                  <a:pt x="686063" y="35031"/>
                </a:lnTo>
                <a:lnTo>
                  <a:pt x="686063" y="35583"/>
                </a:lnTo>
                <a:lnTo>
                  <a:pt x="686063" y="35859"/>
                </a:lnTo>
                <a:lnTo>
                  <a:pt x="686312" y="36411"/>
                </a:lnTo>
                <a:lnTo>
                  <a:pt x="686780" y="36687"/>
                </a:lnTo>
                <a:lnTo>
                  <a:pt x="687248" y="36411"/>
                </a:lnTo>
                <a:lnTo>
                  <a:pt x="687744" y="35859"/>
                </a:lnTo>
                <a:lnTo>
                  <a:pt x="687965" y="35859"/>
                </a:lnTo>
                <a:lnTo>
                  <a:pt x="688213" y="36411"/>
                </a:lnTo>
                <a:lnTo>
                  <a:pt x="688461" y="36411"/>
                </a:lnTo>
                <a:lnTo>
                  <a:pt x="688682" y="36135"/>
                </a:lnTo>
                <a:lnTo>
                  <a:pt x="688682" y="35583"/>
                </a:lnTo>
                <a:lnTo>
                  <a:pt x="689178" y="35307"/>
                </a:lnTo>
                <a:lnTo>
                  <a:pt x="689647" y="36135"/>
                </a:lnTo>
                <a:lnTo>
                  <a:pt x="689647" y="36411"/>
                </a:lnTo>
                <a:lnTo>
                  <a:pt x="689399" y="36962"/>
                </a:lnTo>
                <a:lnTo>
                  <a:pt x="689647" y="37238"/>
                </a:lnTo>
                <a:lnTo>
                  <a:pt x="690363" y="37238"/>
                </a:lnTo>
                <a:lnTo>
                  <a:pt x="690584" y="37514"/>
                </a:lnTo>
                <a:lnTo>
                  <a:pt x="690831" y="38066"/>
                </a:lnTo>
                <a:lnTo>
                  <a:pt x="691080" y="38066"/>
                </a:lnTo>
                <a:lnTo>
                  <a:pt x="691301" y="37514"/>
                </a:lnTo>
                <a:lnTo>
                  <a:pt x="691301" y="36687"/>
                </a:lnTo>
                <a:lnTo>
                  <a:pt x="691548" y="36411"/>
                </a:lnTo>
                <a:lnTo>
                  <a:pt x="692017" y="36411"/>
                </a:lnTo>
                <a:lnTo>
                  <a:pt x="692513" y="36687"/>
                </a:lnTo>
                <a:lnTo>
                  <a:pt x="692513" y="36962"/>
                </a:lnTo>
                <a:lnTo>
                  <a:pt x="692265" y="37790"/>
                </a:lnTo>
                <a:lnTo>
                  <a:pt x="692734" y="37790"/>
                </a:lnTo>
                <a:lnTo>
                  <a:pt x="693230" y="37238"/>
                </a:lnTo>
                <a:lnTo>
                  <a:pt x="693450" y="37238"/>
                </a:lnTo>
                <a:lnTo>
                  <a:pt x="694884" y="37238"/>
                </a:lnTo>
                <a:lnTo>
                  <a:pt x="695132" y="37238"/>
                </a:lnTo>
                <a:lnTo>
                  <a:pt x="695380" y="37514"/>
                </a:lnTo>
                <a:lnTo>
                  <a:pt x="695601" y="37790"/>
                </a:lnTo>
                <a:lnTo>
                  <a:pt x="695848" y="37790"/>
                </a:lnTo>
                <a:lnTo>
                  <a:pt x="696069" y="37790"/>
                </a:lnTo>
                <a:lnTo>
                  <a:pt x="696317" y="38342"/>
                </a:lnTo>
                <a:lnTo>
                  <a:pt x="696565" y="38617"/>
                </a:lnTo>
                <a:lnTo>
                  <a:pt x="697034" y="38342"/>
                </a:lnTo>
                <a:lnTo>
                  <a:pt x="697502" y="38066"/>
                </a:lnTo>
                <a:lnTo>
                  <a:pt x="697750" y="37790"/>
                </a:lnTo>
                <a:lnTo>
                  <a:pt x="697998" y="37790"/>
                </a:lnTo>
                <a:lnTo>
                  <a:pt x="698219" y="38066"/>
                </a:lnTo>
                <a:lnTo>
                  <a:pt x="698467" y="38342"/>
                </a:lnTo>
                <a:lnTo>
                  <a:pt x="698715" y="38921"/>
                </a:lnTo>
                <a:lnTo>
                  <a:pt x="699184" y="39196"/>
                </a:lnTo>
                <a:lnTo>
                  <a:pt x="699432" y="38921"/>
                </a:lnTo>
                <a:lnTo>
                  <a:pt x="699652" y="38617"/>
                </a:lnTo>
                <a:lnTo>
                  <a:pt x="699652" y="38342"/>
                </a:lnTo>
                <a:lnTo>
                  <a:pt x="699652" y="37790"/>
                </a:lnTo>
                <a:lnTo>
                  <a:pt x="699652" y="37514"/>
                </a:lnTo>
                <a:lnTo>
                  <a:pt x="699652" y="37238"/>
                </a:lnTo>
                <a:lnTo>
                  <a:pt x="699900" y="36962"/>
                </a:lnTo>
                <a:lnTo>
                  <a:pt x="700616" y="37238"/>
                </a:lnTo>
                <a:lnTo>
                  <a:pt x="701086" y="37238"/>
                </a:lnTo>
                <a:lnTo>
                  <a:pt x="701554" y="37238"/>
                </a:lnTo>
                <a:lnTo>
                  <a:pt x="702767" y="37238"/>
                </a:lnTo>
                <a:lnTo>
                  <a:pt x="704668" y="36687"/>
                </a:lnTo>
                <a:lnTo>
                  <a:pt x="704917" y="36687"/>
                </a:lnTo>
                <a:lnTo>
                  <a:pt x="705385" y="36962"/>
                </a:lnTo>
                <a:lnTo>
                  <a:pt x="706322" y="38342"/>
                </a:lnTo>
                <a:lnTo>
                  <a:pt x="706571" y="38617"/>
                </a:lnTo>
                <a:lnTo>
                  <a:pt x="707535" y="38921"/>
                </a:lnTo>
                <a:lnTo>
                  <a:pt x="708005" y="38921"/>
                </a:lnTo>
                <a:lnTo>
                  <a:pt x="709437" y="38921"/>
                </a:lnTo>
                <a:lnTo>
                  <a:pt x="709906" y="38921"/>
                </a:lnTo>
                <a:lnTo>
                  <a:pt x="710623" y="39748"/>
                </a:lnTo>
                <a:lnTo>
                  <a:pt x="711340" y="39748"/>
                </a:lnTo>
                <a:lnTo>
                  <a:pt x="711587" y="40300"/>
                </a:lnTo>
                <a:lnTo>
                  <a:pt x="711808" y="40300"/>
                </a:lnTo>
                <a:lnTo>
                  <a:pt x="712057" y="40300"/>
                </a:lnTo>
                <a:lnTo>
                  <a:pt x="711808" y="41403"/>
                </a:lnTo>
                <a:lnTo>
                  <a:pt x="711808" y="42507"/>
                </a:lnTo>
                <a:lnTo>
                  <a:pt x="711587" y="44189"/>
                </a:lnTo>
                <a:lnTo>
                  <a:pt x="711587" y="44741"/>
                </a:lnTo>
                <a:lnTo>
                  <a:pt x="711340" y="46396"/>
                </a:lnTo>
                <a:lnTo>
                  <a:pt x="710870" y="48354"/>
                </a:lnTo>
                <a:lnTo>
                  <a:pt x="710623" y="49457"/>
                </a:lnTo>
                <a:lnTo>
                  <a:pt x="710154" y="52767"/>
                </a:lnTo>
                <a:lnTo>
                  <a:pt x="710154" y="53319"/>
                </a:lnTo>
                <a:lnTo>
                  <a:pt x="710154" y="53622"/>
                </a:lnTo>
                <a:lnTo>
                  <a:pt x="709906" y="57208"/>
                </a:lnTo>
                <a:lnTo>
                  <a:pt x="709906" y="57484"/>
                </a:lnTo>
                <a:lnTo>
                  <a:pt x="710154" y="59994"/>
                </a:lnTo>
                <a:lnTo>
                  <a:pt x="710402" y="61373"/>
                </a:lnTo>
                <a:lnTo>
                  <a:pt x="710870" y="63580"/>
                </a:lnTo>
                <a:lnTo>
                  <a:pt x="710870" y="64132"/>
                </a:lnTo>
                <a:lnTo>
                  <a:pt x="710623" y="64959"/>
                </a:lnTo>
                <a:lnTo>
                  <a:pt x="710402" y="65814"/>
                </a:lnTo>
                <a:lnTo>
                  <a:pt x="710154" y="67193"/>
                </a:lnTo>
                <a:lnTo>
                  <a:pt x="710623" y="67745"/>
                </a:lnTo>
                <a:lnTo>
                  <a:pt x="711119" y="68573"/>
                </a:lnTo>
                <a:lnTo>
                  <a:pt x="711587" y="68573"/>
                </a:lnTo>
                <a:lnTo>
                  <a:pt x="712525" y="68573"/>
                </a:lnTo>
                <a:lnTo>
                  <a:pt x="713021" y="68021"/>
                </a:lnTo>
                <a:lnTo>
                  <a:pt x="713241" y="68849"/>
                </a:lnTo>
                <a:lnTo>
                  <a:pt x="713489" y="69676"/>
                </a:lnTo>
                <a:lnTo>
                  <a:pt x="713737" y="70504"/>
                </a:lnTo>
                <a:lnTo>
                  <a:pt x="713737" y="73014"/>
                </a:lnTo>
                <a:lnTo>
                  <a:pt x="713958" y="74393"/>
                </a:lnTo>
                <a:lnTo>
                  <a:pt x="714206" y="75220"/>
                </a:lnTo>
                <a:lnTo>
                  <a:pt x="714206" y="76048"/>
                </a:lnTo>
                <a:lnTo>
                  <a:pt x="714206" y="77427"/>
                </a:lnTo>
                <a:lnTo>
                  <a:pt x="714454" y="79082"/>
                </a:lnTo>
                <a:lnTo>
                  <a:pt x="714675" y="79634"/>
                </a:lnTo>
                <a:lnTo>
                  <a:pt x="714675" y="80186"/>
                </a:lnTo>
                <a:lnTo>
                  <a:pt x="714454" y="80737"/>
                </a:lnTo>
                <a:lnTo>
                  <a:pt x="714675" y="81040"/>
                </a:lnTo>
                <a:lnTo>
                  <a:pt x="715639" y="80737"/>
                </a:lnTo>
                <a:lnTo>
                  <a:pt x="715888" y="80737"/>
                </a:lnTo>
                <a:lnTo>
                  <a:pt x="715639" y="81316"/>
                </a:lnTo>
                <a:lnTo>
                  <a:pt x="715392" y="82696"/>
                </a:lnTo>
                <a:lnTo>
                  <a:pt x="715392" y="82971"/>
                </a:lnTo>
                <a:lnTo>
                  <a:pt x="715392" y="85454"/>
                </a:lnTo>
                <a:lnTo>
                  <a:pt x="715392" y="86282"/>
                </a:lnTo>
                <a:lnTo>
                  <a:pt x="715639" y="88213"/>
                </a:lnTo>
                <a:lnTo>
                  <a:pt x="715639" y="88764"/>
                </a:lnTo>
                <a:lnTo>
                  <a:pt x="715639" y="90144"/>
                </a:lnTo>
                <a:lnTo>
                  <a:pt x="715888" y="91522"/>
                </a:lnTo>
                <a:lnTo>
                  <a:pt x="716107" y="92654"/>
                </a:lnTo>
                <a:lnTo>
                  <a:pt x="716107" y="92929"/>
                </a:lnTo>
                <a:lnTo>
                  <a:pt x="716356" y="94860"/>
                </a:lnTo>
                <a:lnTo>
                  <a:pt x="716356" y="95136"/>
                </a:lnTo>
                <a:lnTo>
                  <a:pt x="716576" y="95688"/>
                </a:lnTo>
                <a:lnTo>
                  <a:pt x="716576" y="96240"/>
                </a:lnTo>
                <a:lnTo>
                  <a:pt x="716824" y="97066"/>
                </a:lnTo>
                <a:lnTo>
                  <a:pt x="717072" y="98170"/>
                </a:lnTo>
                <a:lnTo>
                  <a:pt x="717072" y="99273"/>
                </a:lnTo>
                <a:lnTo>
                  <a:pt x="717293" y="99825"/>
                </a:lnTo>
                <a:lnTo>
                  <a:pt x="718258" y="104238"/>
                </a:lnTo>
                <a:lnTo>
                  <a:pt x="718506" y="105342"/>
                </a:lnTo>
                <a:lnTo>
                  <a:pt x="720159" y="111714"/>
                </a:lnTo>
                <a:lnTo>
                  <a:pt x="723026" y="125505"/>
                </a:lnTo>
                <a:lnTo>
                  <a:pt x="723495" y="129064"/>
                </a:lnTo>
                <a:lnTo>
                  <a:pt x="723991" y="130719"/>
                </a:lnTo>
                <a:lnTo>
                  <a:pt x="724460" y="133200"/>
                </a:lnTo>
                <a:lnTo>
                  <a:pt x="725424" y="137338"/>
                </a:lnTo>
                <a:lnTo>
                  <a:pt x="725645" y="138442"/>
                </a:lnTo>
                <a:lnTo>
                  <a:pt x="726141" y="139821"/>
                </a:lnTo>
                <a:lnTo>
                  <a:pt x="726361" y="141200"/>
                </a:lnTo>
                <a:lnTo>
                  <a:pt x="726610" y="141200"/>
                </a:lnTo>
                <a:lnTo>
                  <a:pt x="727078" y="142855"/>
                </a:lnTo>
                <a:lnTo>
                  <a:pt x="727327" y="143959"/>
                </a:lnTo>
                <a:lnTo>
                  <a:pt x="727795" y="144511"/>
                </a:lnTo>
                <a:lnTo>
                  <a:pt x="727795" y="144786"/>
                </a:lnTo>
                <a:lnTo>
                  <a:pt x="728043" y="145062"/>
                </a:lnTo>
                <a:lnTo>
                  <a:pt x="728512" y="145613"/>
                </a:lnTo>
                <a:lnTo>
                  <a:pt x="728980" y="146165"/>
                </a:lnTo>
                <a:lnTo>
                  <a:pt x="729228" y="146717"/>
                </a:lnTo>
                <a:lnTo>
                  <a:pt x="729228" y="147544"/>
                </a:lnTo>
                <a:lnTo>
                  <a:pt x="729476" y="148620"/>
                </a:lnTo>
                <a:lnTo>
                  <a:pt x="729696" y="149172"/>
                </a:lnTo>
                <a:lnTo>
                  <a:pt x="729696" y="149724"/>
                </a:lnTo>
                <a:lnTo>
                  <a:pt x="729945" y="149724"/>
                </a:lnTo>
                <a:lnTo>
                  <a:pt x="729945" y="150276"/>
                </a:lnTo>
                <a:lnTo>
                  <a:pt x="730192" y="151655"/>
                </a:lnTo>
                <a:lnTo>
                  <a:pt x="730192" y="151930"/>
                </a:lnTo>
                <a:lnTo>
                  <a:pt x="730413" y="151930"/>
                </a:lnTo>
                <a:lnTo>
                  <a:pt x="730413" y="153033"/>
                </a:lnTo>
                <a:lnTo>
                  <a:pt x="730413" y="153861"/>
                </a:lnTo>
                <a:lnTo>
                  <a:pt x="730662" y="155516"/>
                </a:lnTo>
                <a:lnTo>
                  <a:pt x="730662" y="156895"/>
                </a:lnTo>
                <a:lnTo>
                  <a:pt x="730909" y="157171"/>
                </a:lnTo>
                <a:lnTo>
                  <a:pt x="730909" y="157723"/>
                </a:lnTo>
                <a:lnTo>
                  <a:pt x="730909" y="157999"/>
                </a:lnTo>
                <a:lnTo>
                  <a:pt x="730909" y="158550"/>
                </a:lnTo>
                <a:lnTo>
                  <a:pt x="730909" y="159074"/>
                </a:lnTo>
                <a:lnTo>
                  <a:pt x="731130" y="159902"/>
                </a:lnTo>
                <a:lnTo>
                  <a:pt x="731130" y="160453"/>
                </a:lnTo>
                <a:lnTo>
                  <a:pt x="731379" y="161557"/>
                </a:lnTo>
                <a:lnTo>
                  <a:pt x="731379" y="161832"/>
                </a:lnTo>
                <a:lnTo>
                  <a:pt x="731847" y="162936"/>
                </a:lnTo>
                <a:lnTo>
                  <a:pt x="731847" y="163488"/>
                </a:lnTo>
                <a:lnTo>
                  <a:pt x="732096" y="163763"/>
                </a:lnTo>
                <a:lnTo>
                  <a:pt x="733280" y="167873"/>
                </a:lnTo>
                <a:lnTo>
                  <a:pt x="733280" y="168149"/>
                </a:lnTo>
                <a:lnTo>
                  <a:pt x="734465" y="170632"/>
                </a:lnTo>
                <a:lnTo>
                  <a:pt x="734465" y="171184"/>
                </a:lnTo>
                <a:lnTo>
                  <a:pt x="734961" y="171459"/>
                </a:lnTo>
                <a:lnTo>
                  <a:pt x="734961" y="172011"/>
                </a:lnTo>
                <a:lnTo>
                  <a:pt x="734961" y="172287"/>
                </a:lnTo>
                <a:lnTo>
                  <a:pt x="735182" y="172839"/>
                </a:lnTo>
                <a:lnTo>
                  <a:pt x="736394" y="176673"/>
                </a:lnTo>
                <a:lnTo>
                  <a:pt x="736394" y="176948"/>
                </a:lnTo>
                <a:lnTo>
                  <a:pt x="736615" y="177500"/>
                </a:lnTo>
                <a:lnTo>
                  <a:pt x="736863" y="178052"/>
                </a:lnTo>
                <a:lnTo>
                  <a:pt x="738517" y="182437"/>
                </a:lnTo>
                <a:lnTo>
                  <a:pt x="738766" y="183265"/>
                </a:lnTo>
                <a:lnTo>
                  <a:pt x="739013" y="184093"/>
                </a:lnTo>
                <a:lnTo>
                  <a:pt x="739730" y="185472"/>
                </a:lnTo>
                <a:lnTo>
                  <a:pt x="740667" y="188203"/>
                </a:lnTo>
                <a:lnTo>
                  <a:pt x="742101" y="192036"/>
                </a:lnTo>
                <a:lnTo>
                  <a:pt x="743782" y="196174"/>
                </a:lnTo>
                <a:lnTo>
                  <a:pt x="744719" y="198077"/>
                </a:lnTo>
                <a:lnTo>
                  <a:pt x="745436" y="200284"/>
                </a:lnTo>
                <a:lnTo>
                  <a:pt x="746400" y="202187"/>
                </a:lnTo>
                <a:lnTo>
                  <a:pt x="746648" y="202738"/>
                </a:lnTo>
                <a:lnTo>
                  <a:pt x="747586" y="205221"/>
                </a:lnTo>
                <a:lnTo>
                  <a:pt x="747834" y="205470"/>
                </a:lnTo>
                <a:lnTo>
                  <a:pt x="748054" y="206298"/>
                </a:lnTo>
                <a:lnTo>
                  <a:pt x="749267" y="209055"/>
                </a:lnTo>
                <a:lnTo>
                  <a:pt x="751886" y="216172"/>
                </a:lnTo>
                <a:lnTo>
                  <a:pt x="752823" y="218075"/>
                </a:lnTo>
                <a:lnTo>
                  <a:pt x="753539" y="219730"/>
                </a:lnTo>
                <a:lnTo>
                  <a:pt x="754036" y="221082"/>
                </a:lnTo>
                <a:lnTo>
                  <a:pt x="754036" y="221357"/>
                </a:lnTo>
                <a:lnTo>
                  <a:pt x="754256" y="221633"/>
                </a:lnTo>
                <a:lnTo>
                  <a:pt x="754256" y="221909"/>
                </a:lnTo>
                <a:lnTo>
                  <a:pt x="754504" y="221909"/>
                </a:lnTo>
                <a:lnTo>
                  <a:pt x="754504" y="222185"/>
                </a:lnTo>
                <a:lnTo>
                  <a:pt x="754504" y="222461"/>
                </a:lnTo>
                <a:lnTo>
                  <a:pt x="754973" y="223564"/>
                </a:lnTo>
                <a:lnTo>
                  <a:pt x="755469" y="224641"/>
                </a:lnTo>
                <a:lnTo>
                  <a:pt x="755937" y="225467"/>
                </a:lnTo>
                <a:lnTo>
                  <a:pt x="755937" y="225743"/>
                </a:lnTo>
                <a:lnTo>
                  <a:pt x="756406" y="226846"/>
                </a:lnTo>
                <a:lnTo>
                  <a:pt x="756654" y="227123"/>
                </a:lnTo>
                <a:lnTo>
                  <a:pt x="756654" y="227674"/>
                </a:lnTo>
                <a:lnTo>
                  <a:pt x="757123" y="228199"/>
                </a:lnTo>
                <a:lnTo>
                  <a:pt x="757839" y="229854"/>
                </a:lnTo>
                <a:lnTo>
                  <a:pt x="758556" y="231481"/>
                </a:lnTo>
                <a:lnTo>
                  <a:pt x="759272" y="233412"/>
                </a:lnTo>
                <a:lnTo>
                  <a:pt x="759741" y="234487"/>
                </a:lnTo>
                <a:lnTo>
                  <a:pt x="760238" y="235315"/>
                </a:lnTo>
                <a:lnTo>
                  <a:pt x="760458" y="236143"/>
                </a:lnTo>
                <a:lnTo>
                  <a:pt x="760955" y="237246"/>
                </a:lnTo>
                <a:lnTo>
                  <a:pt x="761423" y="238045"/>
                </a:lnTo>
                <a:lnTo>
                  <a:pt x="761672" y="238873"/>
                </a:lnTo>
                <a:lnTo>
                  <a:pt x="762387" y="240252"/>
                </a:lnTo>
                <a:lnTo>
                  <a:pt x="762856" y="241605"/>
                </a:lnTo>
                <a:lnTo>
                  <a:pt x="763794" y="243535"/>
                </a:lnTo>
                <a:lnTo>
                  <a:pt x="764511" y="245438"/>
                </a:lnTo>
                <a:lnTo>
                  <a:pt x="764758" y="245714"/>
                </a:lnTo>
                <a:lnTo>
                  <a:pt x="765227" y="246542"/>
                </a:lnTo>
                <a:lnTo>
                  <a:pt x="765474" y="247341"/>
                </a:lnTo>
                <a:lnTo>
                  <a:pt x="766439" y="249272"/>
                </a:lnTo>
                <a:lnTo>
                  <a:pt x="767156" y="250624"/>
                </a:lnTo>
                <a:lnTo>
                  <a:pt x="767873" y="251727"/>
                </a:lnTo>
                <a:lnTo>
                  <a:pt x="768809" y="253079"/>
                </a:lnTo>
                <a:lnTo>
                  <a:pt x="770243" y="254982"/>
                </a:lnTo>
                <a:lnTo>
                  <a:pt x="770491" y="254982"/>
                </a:lnTo>
                <a:lnTo>
                  <a:pt x="770712" y="255258"/>
                </a:lnTo>
                <a:lnTo>
                  <a:pt x="770960" y="255534"/>
                </a:lnTo>
                <a:lnTo>
                  <a:pt x="771208" y="255809"/>
                </a:lnTo>
                <a:lnTo>
                  <a:pt x="771428" y="256913"/>
                </a:lnTo>
                <a:lnTo>
                  <a:pt x="772641" y="259092"/>
                </a:lnTo>
                <a:lnTo>
                  <a:pt x="773110" y="260195"/>
                </a:lnTo>
                <a:lnTo>
                  <a:pt x="773110" y="260444"/>
                </a:lnTo>
                <a:lnTo>
                  <a:pt x="773578" y="261272"/>
                </a:lnTo>
                <a:lnTo>
                  <a:pt x="774295" y="262650"/>
                </a:lnTo>
                <a:lnTo>
                  <a:pt x="774763" y="263726"/>
                </a:lnTo>
                <a:lnTo>
                  <a:pt x="775012" y="264002"/>
                </a:lnTo>
                <a:lnTo>
                  <a:pt x="776197" y="265905"/>
                </a:lnTo>
                <a:lnTo>
                  <a:pt x="778815" y="270539"/>
                </a:lnTo>
                <a:lnTo>
                  <a:pt x="783363" y="278180"/>
                </a:lnTo>
                <a:lnTo>
                  <a:pt x="783584" y="278732"/>
                </a:lnTo>
                <a:lnTo>
                  <a:pt x="784797" y="280911"/>
                </a:lnTo>
                <a:lnTo>
                  <a:pt x="785266" y="281462"/>
                </a:lnTo>
                <a:lnTo>
                  <a:pt x="790750" y="291255"/>
                </a:lnTo>
                <a:lnTo>
                  <a:pt x="791467" y="292634"/>
                </a:lnTo>
                <a:lnTo>
                  <a:pt x="794087" y="296992"/>
                </a:lnTo>
                <a:lnTo>
                  <a:pt x="801253" y="307308"/>
                </a:lnTo>
                <a:lnTo>
                  <a:pt x="801721" y="307859"/>
                </a:lnTo>
                <a:lnTo>
                  <a:pt x="804119" y="311942"/>
                </a:lnTo>
                <a:lnTo>
                  <a:pt x="804808" y="313018"/>
                </a:lnTo>
                <a:lnTo>
                  <a:pt x="807207" y="316301"/>
                </a:lnTo>
                <a:lnTo>
                  <a:pt x="808640" y="317928"/>
                </a:lnTo>
                <a:lnTo>
                  <a:pt x="809577" y="319555"/>
                </a:lnTo>
                <a:lnTo>
                  <a:pt x="810073" y="320907"/>
                </a:lnTo>
                <a:lnTo>
                  <a:pt x="810294" y="321734"/>
                </a:lnTo>
                <a:lnTo>
                  <a:pt x="810542" y="322534"/>
                </a:lnTo>
                <a:lnTo>
                  <a:pt x="810790" y="324989"/>
                </a:lnTo>
                <a:lnTo>
                  <a:pt x="811258" y="326617"/>
                </a:lnTo>
                <a:lnTo>
                  <a:pt x="811975" y="328795"/>
                </a:lnTo>
                <a:lnTo>
                  <a:pt x="812939" y="330698"/>
                </a:lnTo>
                <a:lnTo>
                  <a:pt x="814125" y="333402"/>
                </a:lnTo>
                <a:lnTo>
                  <a:pt x="815310" y="335856"/>
                </a:lnTo>
                <a:lnTo>
                  <a:pt x="815310" y="336657"/>
                </a:lnTo>
                <a:lnTo>
                  <a:pt x="815062" y="336933"/>
                </a:lnTo>
                <a:lnTo>
                  <a:pt x="814842" y="337208"/>
                </a:lnTo>
                <a:lnTo>
                  <a:pt x="814125" y="337485"/>
                </a:lnTo>
                <a:lnTo>
                  <a:pt x="813656" y="337485"/>
                </a:lnTo>
                <a:lnTo>
                  <a:pt x="813409" y="337760"/>
                </a:lnTo>
                <a:lnTo>
                  <a:pt x="811506" y="338560"/>
                </a:lnTo>
                <a:lnTo>
                  <a:pt x="810790" y="339112"/>
                </a:lnTo>
                <a:lnTo>
                  <a:pt x="809825" y="340188"/>
                </a:lnTo>
                <a:lnTo>
                  <a:pt x="809108" y="340739"/>
                </a:lnTo>
                <a:lnTo>
                  <a:pt x="808640" y="341539"/>
                </a:lnTo>
                <a:lnTo>
                  <a:pt x="808391" y="342091"/>
                </a:lnTo>
                <a:lnTo>
                  <a:pt x="808170" y="342366"/>
                </a:lnTo>
                <a:lnTo>
                  <a:pt x="807923" y="342643"/>
                </a:lnTo>
                <a:lnTo>
                  <a:pt x="807923" y="342918"/>
                </a:lnTo>
                <a:lnTo>
                  <a:pt x="807454" y="344270"/>
                </a:lnTo>
                <a:lnTo>
                  <a:pt x="807207" y="344794"/>
                </a:lnTo>
                <a:lnTo>
                  <a:pt x="806959" y="345622"/>
                </a:lnTo>
                <a:lnTo>
                  <a:pt x="806959" y="345897"/>
                </a:lnTo>
                <a:lnTo>
                  <a:pt x="806738" y="346421"/>
                </a:lnTo>
                <a:lnTo>
                  <a:pt x="806490" y="347524"/>
                </a:lnTo>
                <a:lnTo>
                  <a:pt x="806490" y="347801"/>
                </a:lnTo>
                <a:lnTo>
                  <a:pt x="806242" y="349152"/>
                </a:lnTo>
                <a:lnTo>
                  <a:pt x="806242" y="349676"/>
                </a:lnTo>
                <a:lnTo>
                  <a:pt x="806021" y="350504"/>
                </a:lnTo>
                <a:lnTo>
                  <a:pt x="806021" y="350780"/>
                </a:lnTo>
                <a:lnTo>
                  <a:pt x="806021" y="351579"/>
                </a:lnTo>
                <a:lnTo>
                  <a:pt x="806021" y="351855"/>
                </a:lnTo>
                <a:lnTo>
                  <a:pt x="806021" y="353207"/>
                </a:lnTo>
                <a:lnTo>
                  <a:pt x="806021" y="354035"/>
                </a:lnTo>
                <a:lnTo>
                  <a:pt x="806021" y="354834"/>
                </a:lnTo>
                <a:lnTo>
                  <a:pt x="806021" y="357013"/>
                </a:lnTo>
                <a:lnTo>
                  <a:pt x="806021" y="357289"/>
                </a:lnTo>
                <a:lnTo>
                  <a:pt x="806021" y="358090"/>
                </a:lnTo>
                <a:lnTo>
                  <a:pt x="806242" y="360517"/>
                </a:lnTo>
                <a:lnTo>
                  <a:pt x="806242" y="362420"/>
                </a:lnTo>
                <a:lnTo>
                  <a:pt x="806242" y="362972"/>
                </a:lnTo>
                <a:lnTo>
                  <a:pt x="806959" y="367026"/>
                </a:lnTo>
                <a:lnTo>
                  <a:pt x="807207" y="368102"/>
                </a:lnTo>
                <a:lnTo>
                  <a:pt x="807207" y="368653"/>
                </a:lnTo>
                <a:lnTo>
                  <a:pt x="807207" y="369205"/>
                </a:lnTo>
                <a:lnTo>
                  <a:pt x="807207" y="369454"/>
                </a:lnTo>
                <a:lnTo>
                  <a:pt x="807454" y="370005"/>
                </a:lnTo>
                <a:lnTo>
                  <a:pt x="807454" y="370281"/>
                </a:lnTo>
                <a:lnTo>
                  <a:pt x="807674" y="371357"/>
                </a:lnTo>
                <a:lnTo>
                  <a:pt x="807923" y="372709"/>
                </a:lnTo>
                <a:lnTo>
                  <a:pt x="808170" y="373260"/>
                </a:lnTo>
                <a:lnTo>
                  <a:pt x="808391" y="374336"/>
                </a:lnTo>
                <a:lnTo>
                  <a:pt x="808391" y="375411"/>
                </a:lnTo>
                <a:lnTo>
                  <a:pt x="808640" y="375687"/>
                </a:lnTo>
                <a:lnTo>
                  <a:pt x="808887" y="376764"/>
                </a:lnTo>
                <a:lnTo>
                  <a:pt x="808887" y="377315"/>
                </a:lnTo>
                <a:lnTo>
                  <a:pt x="809108" y="377867"/>
                </a:lnTo>
                <a:lnTo>
                  <a:pt x="809825" y="381094"/>
                </a:lnTo>
                <a:lnTo>
                  <a:pt x="809825" y="381370"/>
                </a:lnTo>
                <a:lnTo>
                  <a:pt x="810542" y="383273"/>
                </a:lnTo>
                <a:lnTo>
                  <a:pt x="810790" y="383797"/>
                </a:lnTo>
                <a:lnTo>
                  <a:pt x="811009" y="384625"/>
                </a:lnTo>
                <a:lnTo>
                  <a:pt x="811258" y="385700"/>
                </a:lnTo>
                <a:lnTo>
                  <a:pt x="811506" y="386528"/>
                </a:lnTo>
                <a:lnTo>
                  <a:pt x="811975" y="387603"/>
                </a:lnTo>
                <a:lnTo>
                  <a:pt x="812222" y="388404"/>
                </a:lnTo>
                <a:lnTo>
                  <a:pt x="812692" y="389231"/>
                </a:lnTo>
                <a:lnTo>
                  <a:pt x="812692" y="389479"/>
                </a:lnTo>
                <a:lnTo>
                  <a:pt x="813160" y="390306"/>
                </a:lnTo>
                <a:lnTo>
                  <a:pt x="813656" y="391658"/>
                </a:lnTo>
                <a:lnTo>
                  <a:pt x="814125" y="392734"/>
                </a:lnTo>
                <a:lnTo>
                  <a:pt x="814593" y="394085"/>
                </a:lnTo>
                <a:lnTo>
                  <a:pt x="815310" y="395713"/>
                </a:lnTo>
                <a:lnTo>
                  <a:pt x="816495" y="398416"/>
                </a:lnTo>
                <a:lnTo>
                  <a:pt x="816991" y="398940"/>
                </a:lnTo>
                <a:lnTo>
                  <a:pt x="817212" y="399768"/>
                </a:lnTo>
                <a:lnTo>
                  <a:pt x="820547" y="406526"/>
                </a:lnTo>
                <a:lnTo>
                  <a:pt x="821263" y="407877"/>
                </a:lnTo>
                <a:lnTo>
                  <a:pt x="821980" y="409201"/>
                </a:lnTo>
                <a:lnTo>
                  <a:pt x="822697" y="410553"/>
                </a:lnTo>
                <a:lnTo>
                  <a:pt x="824378" y="413808"/>
                </a:lnTo>
                <a:lnTo>
                  <a:pt x="824130" y="413808"/>
                </a:lnTo>
                <a:lnTo>
                  <a:pt x="824130" y="414083"/>
                </a:lnTo>
                <a:lnTo>
                  <a:pt x="828182" y="422166"/>
                </a:lnTo>
                <a:lnTo>
                  <a:pt x="828182" y="422717"/>
                </a:lnTo>
                <a:lnTo>
                  <a:pt x="829147" y="424593"/>
                </a:lnTo>
                <a:lnTo>
                  <a:pt x="829395" y="424869"/>
                </a:lnTo>
                <a:lnTo>
                  <a:pt x="829616" y="425669"/>
                </a:lnTo>
                <a:lnTo>
                  <a:pt x="830084" y="426496"/>
                </a:lnTo>
                <a:lnTo>
                  <a:pt x="830333" y="427021"/>
                </a:lnTo>
                <a:lnTo>
                  <a:pt x="830801" y="427820"/>
                </a:lnTo>
                <a:lnTo>
                  <a:pt x="831049" y="428648"/>
                </a:lnTo>
                <a:lnTo>
                  <a:pt x="831517" y="429447"/>
                </a:lnTo>
                <a:lnTo>
                  <a:pt x="831765" y="430248"/>
                </a:lnTo>
                <a:lnTo>
                  <a:pt x="832014" y="430799"/>
                </a:lnTo>
                <a:lnTo>
                  <a:pt x="832014" y="431599"/>
                </a:lnTo>
                <a:lnTo>
                  <a:pt x="832482" y="432426"/>
                </a:lnTo>
                <a:lnTo>
                  <a:pt x="832731" y="433503"/>
                </a:lnTo>
                <a:lnTo>
                  <a:pt x="833447" y="435654"/>
                </a:lnTo>
                <a:lnTo>
                  <a:pt x="833447" y="435929"/>
                </a:lnTo>
                <a:lnTo>
                  <a:pt x="833668" y="436730"/>
                </a:lnTo>
                <a:lnTo>
                  <a:pt x="833915" y="437529"/>
                </a:lnTo>
                <a:lnTo>
                  <a:pt x="834164" y="437805"/>
                </a:lnTo>
                <a:lnTo>
                  <a:pt x="834164" y="438081"/>
                </a:lnTo>
                <a:lnTo>
                  <a:pt x="834384" y="438882"/>
                </a:lnTo>
                <a:lnTo>
                  <a:pt x="834384" y="439157"/>
                </a:lnTo>
                <a:lnTo>
                  <a:pt x="834384" y="439681"/>
                </a:lnTo>
                <a:lnTo>
                  <a:pt x="834632" y="439681"/>
                </a:lnTo>
                <a:lnTo>
                  <a:pt x="834632" y="440233"/>
                </a:lnTo>
                <a:lnTo>
                  <a:pt x="834880" y="440509"/>
                </a:lnTo>
                <a:lnTo>
                  <a:pt x="834880" y="440756"/>
                </a:lnTo>
                <a:lnTo>
                  <a:pt x="835101" y="441584"/>
                </a:lnTo>
                <a:lnTo>
                  <a:pt x="835101" y="441860"/>
                </a:lnTo>
                <a:lnTo>
                  <a:pt x="835349" y="442384"/>
                </a:lnTo>
                <a:lnTo>
                  <a:pt x="835349" y="442660"/>
                </a:lnTo>
                <a:lnTo>
                  <a:pt x="835349" y="443184"/>
                </a:lnTo>
                <a:lnTo>
                  <a:pt x="835349" y="443460"/>
                </a:lnTo>
                <a:lnTo>
                  <a:pt x="835569" y="444536"/>
                </a:lnTo>
                <a:lnTo>
                  <a:pt x="835569" y="444812"/>
                </a:lnTo>
                <a:lnTo>
                  <a:pt x="835818" y="445088"/>
                </a:lnTo>
                <a:lnTo>
                  <a:pt x="836066" y="445611"/>
                </a:lnTo>
                <a:lnTo>
                  <a:pt x="836534" y="446163"/>
                </a:lnTo>
                <a:lnTo>
                  <a:pt x="837250" y="447238"/>
                </a:lnTo>
                <a:lnTo>
                  <a:pt x="837499" y="447763"/>
                </a:lnTo>
                <a:lnTo>
                  <a:pt x="837499" y="448039"/>
                </a:lnTo>
                <a:lnTo>
                  <a:pt x="837967" y="450742"/>
                </a:lnTo>
                <a:lnTo>
                  <a:pt x="838216" y="451542"/>
                </a:lnTo>
                <a:lnTo>
                  <a:pt x="838684" y="453169"/>
                </a:lnTo>
                <a:lnTo>
                  <a:pt x="839870" y="457196"/>
                </a:lnTo>
                <a:lnTo>
                  <a:pt x="841054" y="460423"/>
                </a:lnTo>
                <a:lnTo>
                  <a:pt x="841302" y="461776"/>
                </a:lnTo>
                <a:lnTo>
                  <a:pt x="841551" y="462299"/>
                </a:lnTo>
                <a:lnTo>
                  <a:pt x="841771" y="463376"/>
                </a:lnTo>
                <a:lnTo>
                  <a:pt x="842268" y="464203"/>
                </a:lnTo>
                <a:lnTo>
                  <a:pt x="842268" y="464451"/>
                </a:lnTo>
                <a:lnTo>
                  <a:pt x="842268" y="465003"/>
                </a:lnTo>
                <a:lnTo>
                  <a:pt x="842488" y="466078"/>
                </a:lnTo>
                <a:lnTo>
                  <a:pt x="843205" y="467430"/>
                </a:lnTo>
                <a:lnTo>
                  <a:pt x="843453" y="468230"/>
                </a:lnTo>
                <a:lnTo>
                  <a:pt x="843701" y="469030"/>
                </a:lnTo>
                <a:lnTo>
                  <a:pt x="843701" y="469306"/>
                </a:lnTo>
                <a:lnTo>
                  <a:pt x="844637" y="471458"/>
                </a:lnTo>
                <a:lnTo>
                  <a:pt x="845603" y="474409"/>
                </a:lnTo>
                <a:lnTo>
                  <a:pt x="846540" y="476285"/>
                </a:lnTo>
                <a:lnTo>
                  <a:pt x="848689" y="481112"/>
                </a:lnTo>
                <a:lnTo>
                  <a:pt x="848689" y="481388"/>
                </a:lnTo>
                <a:lnTo>
                  <a:pt x="848938" y="481939"/>
                </a:lnTo>
                <a:lnTo>
                  <a:pt x="849406" y="483538"/>
                </a:lnTo>
                <a:lnTo>
                  <a:pt x="850371" y="485690"/>
                </a:lnTo>
                <a:lnTo>
                  <a:pt x="851556" y="488642"/>
                </a:lnTo>
                <a:lnTo>
                  <a:pt x="852026" y="489993"/>
                </a:lnTo>
                <a:lnTo>
                  <a:pt x="852743" y="491317"/>
                </a:lnTo>
                <a:lnTo>
                  <a:pt x="853458" y="492945"/>
                </a:lnTo>
                <a:lnTo>
                  <a:pt x="853458" y="493220"/>
                </a:lnTo>
                <a:lnTo>
                  <a:pt x="855608" y="497220"/>
                </a:lnTo>
                <a:lnTo>
                  <a:pt x="857041" y="500172"/>
                </a:lnTo>
                <a:lnTo>
                  <a:pt x="857289" y="500999"/>
                </a:lnTo>
                <a:lnTo>
                  <a:pt x="857510" y="502075"/>
                </a:lnTo>
                <a:lnTo>
                  <a:pt x="858006" y="503399"/>
                </a:lnTo>
                <a:lnTo>
                  <a:pt x="857510" y="503951"/>
                </a:lnTo>
                <a:lnTo>
                  <a:pt x="857510" y="504199"/>
                </a:lnTo>
                <a:lnTo>
                  <a:pt x="857758" y="504750"/>
                </a:lnTo>
                <a:lnTo>
                  <a:pt x="858227" y="506075"/>
                </a:lnTo>
                <a:lnTo>
                  <a:pt x="858227" y="506626"/>
                </a:lnTo>
                <a:lnTo>
                  <a:pt x="858944" y="508226"/>
                </a:lnTo>
                <a:lnTo>
                  <a:pt x="858944" y="509026"/>
                </a:lnTo>
                <a:lnTo>
                  <a:pt x="859192" y="509853"/>
                </a:lnTo>
                <a:lnTo>
                  <a:pt x="859660" y="510902"/>
                </a:lnTo>
                <a:lnTo>
                  <a:pt x="860156" y="511978"/>
                </a:lnTo>
                <a:lnTo>
                  <a:pt x="860377" y="512529"/>
                </a:lnTo>
                <a:lnTo>
                  <a:pt x="861093" y="513605"/>
                </a:lnTo>
                <a:lnTo>
                  <a:pt x="861093" y="513854"/>
                </a:lnTo>
                <a:lnTo>
                  <a:pt x="862058" y="515729"/>
                </a:lnTo>
                <a:lnTo>
                  <a:pt x="862279" y="516529"/>
                </a:lnTo>
                <a:lnTo>
                  <a:pt x="862775" y="517356"/>
                </a:lnTo>
                <a:lnTo>
                  <a:pt x="864677" y="522707"/>
                </a:lnTo>
                <a:lnTo>
                  <a:pt x="865393" y="525384"/>
                </a:lnTo>
                <a:lnTo>
                  <a:pt x="865642" y="526735"/>
                </a:lnTo>
                <a:lnTo>
                  <a:pt x="866330" y="528582"/>
                </a:lnTo>
                <a:lnTo>
                  <a:pt x="866330" y="528858"/>
                </a:lnTo>
                <a:lnTo>
                  <a:pt x="866579" y="529934"/>
                </a:lnTo>
                <a:lnTo>
                  <a:pt x="866579" y="530211"/>
                </a:lnTo>
                <a:lnTo>
                  <a:pt x="866826" y="530458"/>
                </a:lnTo>
                <a:lnTo>
                  <a:pt x="866826" y="530734"/>
                </a:lnTo>
                <a:lnTo>
                  <a:pt x="867047" y="531286"/>
                </a:lnTo>
                <a:lnTo>
                  <a:pt x="867047" y="531810"/>
                </a:lnTo>
                <a:lnTo>
                  <a:pt x="867543" y="532334"/>
                </a:lnTo>
                <a:lnTo>
                  <a:pt x="867295" y="532334"/>
                </a:lnTo>
                <a:lnTo>
                  <a:pt x="867295" y="532610"/>
                </a:lnTo>
                <a:lnTo>
                  <a:pt x="867764" y="533685"/>
                </a:lnTo>
                <a:lnTo>
                  <a:pt x="867764" y="534761"/>
                </a:lnTo>
                <a:lnTo>
                  <a:pt x="868012" y="535009"/>
                </a:lnTo>
                <a:lnTo>
                  <a:pt x="868012" y="535285"/>
                </a:lnTo>
                <a:lnTo>
                  <a:pt x="868260" y="536637"/>
                </a:lnTo>
                <a:lnTo>
                  <a:pt x="868481" y="537161"/>
                </a:lnTo>
                <a:lnTo>
                  <a:pt x="868977" y="538513"/>
                </a:lnTo>
                <a:lnTo>
                  <a:pt x="868977" y="538761"/>
                </a:lnTo>
                <a:lnTo>
                  <a:pt x="869445" y="540112"/>
                </a:lnTo>
                <a:lnTo>
                  <a:pt x="869445" y="540361"/>
                </a:lnTo>
                <a:lnTo>
                  <a:pt x="870161" y="543312"/>
                </a:lnTo>
                <a:lnTo>
                  <a:pt x="870878" y="546263"/>
                </a:lnTo>
                <a:lnTo>
                  <a:pt x="870878" y="546788"/>
                </a:lnTo>
                <a:lnTo>
                  <a:pt x="871348" y="548940"/>
                </a:lnTo>
                <a:lnTo>
                  <a:pt x="871348" y="549188"/>
                </a:lnTo>
                <a:lnTo>
                  <a:pt x="871816" y="551339"/>
                </a:lnTo>
                <a:lnTo>
                  <a:pt x="871816" y="551863"/>
                </a:lnTo>
                <a:lnTo>
                  <a:pt x="871816" y="552139"/>
                </a:lnTo>
                <a:lnTo>
                  <a:pt x="871816" y="552663"/>
                </a:lnTo>
                <a:lnTo>
                  <a:pt x="871816" y="552939"/>
                </a:lnTo>
                <a:lnTo>
                  <a:pt x="871816" y="553215"/>
                </a:lnTo>
                <a:lnTo>
                  <a:pt x="871816" y="554290"/>
                </a:lnTo>
                <a:lnTo>
                  <a:pt x="871348" y="554290"/>
                </a:lnTo>
                <a:lnTo>
                  <a:pt x="871127" y="555339"/>
                </a:lnTo>
                <a:lnTo>
                  <a:pt x="871348" y="556691"/>
                </a:lnTo>
                <a:lnTo>
                  <a:pt x="871348" y="556938"/>
                </a:lnTo>
                <a:lnTo>
                  <a:pt x="871348" y="557490"/>
                </a:lnTo>
                <a:lnTo>
                  <a:pt x="871595" y="559090"/>
                </a:lnTo>
                <a:lnTo>
                  <a:pt x="871595" y="560166"/>
                </a:lnTo>
                <a:lnTo>
                  <a:pt x="871595" y="560414"/>
                </a:lnTo>
                <a:lnTo>
                  <a:pt x="871595" y="560966"/>
                </a:lnTo>
                <a:lnTo>
                  <a:pt x="871595" y="561214"/>
                </a:lnTo>
                <a:lnTo>
                  <a:pt x="871816" y="561765"/>
                </a:lnTo>
                <a:lnTo>
                  <a:pt x="871816" y="562842"/>
                </a:lnTo>
                <a:lnTo>
                  <a:pt x="871816" y="563090"/>
                </a:lnTo>
                <a:lnTo>
                  <a:pt x="871816" y="563641"/>
                </a:lnTo>
                <a:lnTo>
                  <a:pt x="871595" y="564965"/>
                </a:lnTo>
                <a:lnTo>
                  <a:pt x="871595" y="565489"/>
                </a:lnTo>
                <a:lnTo>
                  <a:pt x="871348" y="566841"/>
                </a:lnTo>
                <a:lnTo>
                  <a:pt x="871348" y="568166"/>
                </a:lnTo>
                <a:lnTo>
                  <a:pt x="871348" y="569517"/>
                </a:lnTo>
                <a:lnTo>
                  <a:pt x="871348" y="570565"/>
                </a:lnTo>
                <a:lnTo>
                  <a:pt x="871348" y="572165"/>
                </a:lnTo>
                <a:lnTo>
                  <a:pt x="871348" y="572716"/>
                </a:lnTo>
                <a:lnTo>
                  <a:pt x="871348" y="573516"/>
                </a:lnTo>
                <a:lnTo>
                  <a:pt x="871348" y="574564"/>
                </a:lnTo>
                <a:lnTo>
                  <a:pt x="871348" y="574840"/>
                </a:lnTo>
                <a:lnTo>
                  <a:pt x="871348" y="575116"/>
                </a:lnTo>
                <a:lnTo>
                  <a:pt x="871348" y="576191"/>
                </a:lnTo>
                <a:lnTo>
                  <a:pt x="871348" y="576716"/>
                </a:lnTo>
                <a:lnTo>
                  <a:pt x="871348" y="577240"/>
                </a:lnTo>
                <a:lnTo>
                  <a:pt x="871348" y="577515"/>
                </a:lnTo>
                <a:lnTo>
                  <a:pt x="871127" y="578316"/>
                </a:lnTo>
                <a:lnTo>
                  <a:pt x="871127" y="578592"/>
                </a:lnTo>
                <a:lnTo>
                  <a:pt x="871127" y="580440"/>
                </a:lnTo>
                <a:lnTo>
                  <a:pt x="870631" y="582316"/>
                </a:lnTo>
                <a:lnTo>
                  <a:pt x="870631" y="583640"/>
                </a:lnTo>
                <a:lnTo>
                  <a:pt x="870410" y="584439"/>
                </a:lnTo>
                <a:lnTo>
                  <a:pt x="869694" y="588190"/>
                </a:lnTo>
                <a:lnTo>
                  <a:pt x="869694" y="588438"/>
                </a:lnTo>
                <a:lnTo>
                  <a:pt x="869694" y="589239"/>
                </a:lnTo>
                <a:lnTo>
                  <a:pt x="869198" y="592439"/>
                </a:lnTo>
                <a:lnTo>
                  <a:pt x="868977" y="594315"/>
                </a:lnTo>
                <a:lnTo>
                  <a:pt x="868729" y="595114"/>
                </a:lnTo>
                <a:lnTo>
                  <a:pt x="868729" y="595390"/>
                </a:lnTo>
                <a:lnTo>
                  <a:pt x="868729" y="596438"/>
                </a:lnTo>
                <a:lnTo>
                  <a:pt x="868481" y="598038"/>
                </a:lnTo>
                <a:lnTo>
                  <a:pt x="868481" y="598590"/>
                </a:lnTo>
                <a:lnTo>
                  <a:pt x="868481" y="598838"/>
                </a:lnTo>
                <a:lnTo>
                  <a:pt x="868012" y="603113"/>
                </a:lnTo>
                <a:lnTo>
                  <a:pt x="868012" y="603389"/>
                </a:lnTo>
                <a:lnTo>
                  <a:pt x="867764" y="606313"/>
                </a:lnTo>
                <a:lnTo>
                  <a:pt x="867764" y="607361"/>
                </a:lnTo>
                <a:lnTo>
                  <a:pt x="867543" y="608437"/>
                </a:lnTo>
                <a:lnTo>
                  <a:pt x="867543" y="610312"/>
                </a:lnTo>
                <a:lnTo>
                  <a:pt x="867295" y="610561"/>
                </a:lnTo>
                <a:lnTo>
                  <a:pt x="867047" y="612437"/>
                </a:lnTo>
                <a:lnTo>
                  <a:pt x="866826" y="612685"/>
                </a:lnTo>
                <a:lnTo>
                  <a:pt x="866826" y="613237"/>
                </a:lnTo>
                <a:lnTo>
                  <a:pt x="866826" y="613760"/>
                </a:lnTo>
                <a:lnTo>
                  <a:pt x="866826" y="614285"/>
                </a:lnTo>
                <a:lnTo>
                  <a:pt x="866330" y="619608"/>
                </a:lnTo>
                <a:lnTo>
                  <a:pt x="866330" y="620408"/>
                </a:lnTo>
                <a:lnTo>
                  <a:pt x="866110" y="620408"/>
                </a:lnTo>
                <a:lnTo>
                  <a:pt x="865862" y="620684"/>
                </a:lnTo>
                <a:lnTo>
                  <a:pt x="865862" y="621208"/>
                </a:lnTo>
                <a:lnTo>
                  <a:pt x="865862" y="621484"/>
                </a:lnTo>
                <a:lnTo>
                  <a:pt x="865642" y="622532"/>
                </a:lnTo>
                <a:lnTo>
                  <a:pt x="865393" y="623608"/>
                </a:lnTo>
                <a:lnTo>
                  <a:pt x="865393" y="623884"/>
                </a:lnTo>
                <a:lnTo>
                  <a:pt x="865393" y="624408"/>
                </a:lnTo>
                <a:lnTo>
                  <a:pt x="865146" y="624932"/>
                </a:lnTo>
                <a:lnTo>
                  <a:pt x="865146" y="625731"/>
                </a:lnTo>
                <a:lnTo>
                  <a:pt x="864925" y="627055"/>
                </a:lnTo>
                <a:lnTo>
                  <a:pt x="864925" y="627331"/>
                </a:lnTo>
                <a:lnTo>
                  <a:pt x="864925" y="627607"/>
                </a:lnTo>
                <a:lnTo>
                  <a:pt x="864677" y="629207"/>
                </a:lnTo>
                <a:lnTo>
                  <a:pt x="864429" y="629979"/>
                </a:lnTo>
                <a:lnTo>
                  <a:pt x="864429" y="630255"/>
                </a:lnTo>
                <a:lnTo>
                  <a:pt x="864429" y="630780"/>
                </a:lnTo>
                <a:lnTo>
                  <a:pt x="864429" y="631331"/>
                </a:lnTo>
                <a:lnTo>
                  <a:pt x="864208" y="631855"/>
                </a:lnTo>
                <a:lnTo>
                  <a:pt x="864208" y="632131"/>
                </a:lnTo>
                <a:lnTo>
                  <a:pt x="864208" y="633179"/>
                </a:lnTo>
                <a:lnTo>
                  <a:pt x="863960" y="634504"/>
                </a:lnTo>
                <a:lnTo>
                  <a:pt x="863712" y="635828"/>
                </a:lnTo>
                <a:lnTo>
                  <a:pt x="863712" y="636104"/>
                </a:lnTo>
                <a:lnTo>
                  <a:pt x="863712" y="636627"/>
                </a:lnTo>
                <a:lnTo>
                  <a:pt x="863712" y="637703"/>
                </a:lnTo>
                <a:lnTo>
                  <a:pt x="863712" y="638751"/>
                </a:lnTo>
                <a:lnTo>
                  <a:pt x="863491" y="639027"/>
                </a:lnTo>
                <a:lnTo>
                  <a:pt x="863491" y="639302"/>
                </a:lnTo>
                <a:lnTo>
                  <a:pt x="863491" y="640351"/>
                </a:lnTo>
                <a:lnTo>
                  <a:pt x="863491" y="641151"/>
                </a:lnTo>
                <a:lnTo>
                  <a:pt x="863244" y="641427"/>
                </a:lnTo>
                <a:lnTo>
                  <a:pt x="863244" y="641675"/>
                </a:lnTo>
                <a:lnTo>
                  <a:pt x="862995" y="641951"/>
                </a:lnTo>
                <a:lnTo>
                  <a:pt x="862995" y="642227"/>
                </a:lnTo>
                <a:lnTo>
                  <a:pt x="862995" y="643027"/>
                </a:lnTo>
                <a:lnTo>
                  <a:pt x="862775" y="644074"/>
                </a:lnTo>
                <a:lnTo>
                  <a:pt x="862775" y="644599"/>
                </a:lnTo>
                <a:lnTo>
                  <a:pt x="862775" y="645950"/>
                </a:lnTo>
                <a:lnTo>
                  <a:pt x="862775" y="646475"/>
                </a:lnTo>
                <a:lnTo>
                  <a:pt x="862527" y="647274"/>
                </a:lnTo>
                <a:lnTo>
                  <a:pt x="862527" y="650198"/>
                </a:lnTo>
                <a:lnTo>
                  <a:pt x="862279" y="651770"/>
                </a:lnTo>
                <a:lnTo>
                  <a:pt x="862279" y="652046"/>
                </a:lnTo>
                <a:lnTo>
                  <a:pt x="862279" y="652847"/>
                </a:lnTo>
                <a:lnTo>
                  <a:pt x="862279" y="653646"/>
                </a:lnTo>
                <a:lnTo>
                  <a:pt x="862058" y="654446"/>
                </a:lnTo>
                <a:lnTo>
                  <a:pt x="862058" y="654970"/>
                </a:lnTo>
                <a:lnTo>
                  <a:pt x="862058" y="655246"/>
                </a:lnTo>
                <a:lnTo>
                  <a:pt x="862058" y="656570"/>
                </a:lnTo>
                <a:lnTo>
                  <a:pt x="862058" y="656818"/>
                </a:lnTo>
                <a:lnTo>
                  <a:pt x="862058" y="657370"/>
                </a:lnTo>
                <a:lnTo>
                  <a:pt x="861810" y="658942"/>
                </a:lnTo>
                <a:lnTo>
                  <a:pt x="861810" y="659218"/>
                </a:lnTo>
                <a:lnTo>
                  <a:pt x="861810" y="660266"/>
                </a:lnTo>
                <a:lnTo>
                  <a:pt x="861810" y="660543"/>
                </a:lnTo>
                <a:lnTo>
                  <a:pt x="861810" y="661342"/>
                </a:lnTo>
                <a:lnTo>
                  <a:pt x="861810" y="661591"/>
                </a:lnTo>
                <a:lnTo>
                  <a:pt x="861810" y="662390"/>
                </a:lnTo>
                <a:lnTo>
                  <a:pt x="861562" y="662666"/>
                </a:lnTo>
                <a:lnTo>
                  <a:pt x="861562" y="663190"/>
                </a:lnTo>
                <a:lnTo>
                  <a:pt x="861562" y="663466"/>
                </a:lnTo>
                <a:lnTo>
                  <a:pt x="861562" y="663990"/>
                </a:lnTo>
                <a:lnTo>
                  <a:pt x="861562" y="665590"/>
                </a:lnTo>
                <a:lnTo>
                  <a:pt x="861562" y="666114"/>
                </a:lnTo>
                <a:lnTo>
                  <a:pt x="861562" y="666390"/>
                </a:lnTo>
                <a:lnTo>
                  <a:pt x="861562" y="666914"/>
                </a:lnTo>
                <a:lnTo>
                  <a:pt x="861562" y="667162"/>
                </a:lnTo>
                <a:lnTo>
                  <a:pt x="861562" y="667714"/>
                </a:lnTo>
                <a:lnTo>
                  <a:pt x="861562" y="668237"/>
                </a:lnTo>
                <a:lnTo>
                  <a:pt x="861810" y="668762"/>
                </a:lnTo>
                <a:lnTo>
                  <a:pt x="861810" y="669286"/>
                </a:lnTo>
                <a:lnTo>
                  <a:pt x="861810" y="669561"/>
                </a:lnTo>
                <a:lnTo>
                  <a:pt x="861810" y="670610"/>
                </a:lnTo>
                <a:lnTo>
                  <a:pt x="861810" y="671686"/>
                </a:lnTo>
                <a:lnTo>
                  <a:pt x="861810" y="672486"/>
                </a:lnTo>
                <a:lnTo>
                  <a:pt x="861810" y="673010"/>
                </a:lnTo>
                <a:lnTo>
                  <a:pt x="861810" y="673286"/>
                </a:lnTo>
                <a:lnTo>
                  <a:pt x="861810" y="673810"/>
                </a:lnTo>
                <a:lnTo>
                  <a:pt x="861810" y="674609"/>
                </a:lnTo>
                <a:lnTo>
                  <a:pt x="861810" y="674858"/>
                </a:lnTo>
                <a:lnTo>
                  <a:pt x="861810" y="675134"/>
                </a:lnTo>
                <a:lnTo>
                  <a:pt x="861810" y="675382"/>
                </a:lnTo>
                <a:lnTo>
                  <a:pt x="861810" y="675658"/>
                </a:lnTo>
                <a:lnTo>
                  <a:pt x="861810" y="675933"/>
                </a:lnTo>
                <a:lnTo>
                  <a:pt x="861810" y="676458"/>
                </a:lnTo>
                <a:lnTo>
                  <a:pt x="861562" y="676982"/>
                </a:lnTo>
                <a:lnTo>
                  <a:pt x="861562" y="677257"/>
                </a:lnTo>
                <a:lnTo>
                  <a:pt x="861562" y="677506"/>
                </a:lnTo>
                <a:lnTo>
                  <a:pt x="861562" y="678058"/>
                </a:lnTo>
                <a:lnTo>
                  <a:pt x="861341" y="678306"/>
                </a:lnTo>
                <a:lnTo>
                  <a:pt x="861341" y="678830"/>
                </a:lnTo>
                <a:lnTo>
                  <a:pt x="861093" y="679106"/>
                </a:lnTo>
                <a:lnTo>
                  <a:pt x="861093" y="679630"/>
                </a:lnTo>
                <a:lnTo>
                  <a:pt x="861093" y="680155"/>
                </a:lnTo>
                <a:lnTo>
                  <a:pt x="860873" y="680705"/>
                </a:lnTo>
                <a:lnTo>
                  <a:pt x="860873" y="681230"/>
                </a:lnTo>
                <a:lnTo>
                  <a:pt x="860624" y="681753"/>
                </a:lnTo>
                <a:lnTo>
                  <a:pt x="860624" y="682554"/>
                </a:lnTo>
                <a:lnTo>
                  <a:pt x="860624" y="682830"/>
                </a:lnTo>
                <a:lnTo>
                  <a:pt x="860624" y="683353"/>
                </a:lnTo>
                <a:lnTo>
                  <a:pt x="860156" y="683602"/>
                </a:lnTo>
                <a:lnTo>
                  <a:pt x="860156" y="683878"/>
                </a:lnTo>
                <a:lnTo>
                  <a:pt x="859909" y="684401"/>
                </a:lnTo>
                <a:lnTo>
                  <a:pt x="859440" y="684678"/>
                </a:lnTo>
                <a:lnTo>
                  <a:pt x="859192" y="685202"/>
                </a:lnTo>
                <a:lnTo>
                  <a:pt x="859192" y="685726"/>
                </a:lnTo>
                <a:lnTo>
                  <a:pt x="858944" y="686249"/>
                </a:lnTo>
                <a:lnTo>
                  <a:pt x="858475" y="686801"/>
                </a:lnTo>
                <a:lnTo>
                  <a:pt x="858006" y="686801"/>
                </a:lnTo>
                <a:lnTo>
                  <a:pt x="857510" y="687326"/>
                </a:lnTo>
                <a:lnTo>
                  <a:pt x="857289" y="687326"/>
                </a:lnTo>
                <a:lnTo>
                  <a:pt x="857758" y="687849"/>
                </a:lnTo>
                <a:lnTo>
                  <a:pt x="858006" y="687849"/>
                </a:lnTo>
                <a:lnTo>
                  <a:pt x="858475" y="688374"/>
                </a:lnTo>
                <a:lnTo>
                  <a:pt x="858723" y="688650"/>
                </a:lnTo>
                <a:lnTo>
                  <a:pt x="858475" y="689174"/>
                </a:lnTo>
                <a:lnTo>
                  <a:pt x="858227" y="689974"/>
                </a:lnTo>
                <a:lnTo>
                  <a:pt x="858227" y="690498"/>
                </a:lnTo>
                <a:lnTo>
                  <a:pt x="858006" y="691022"/>
                </a:lnTo>
                <a:lnTo>
                  <a:pt x="857758" y="691298"/>
                </a:lnTo>
                <a:lnTo>
                  <a:pt x="857758" y="691546"/>
                </a:lnTo>
                <a:lnTo>
                  <a:pt x="857758" y="691822"/>
                </a:lnTo>
                <a:lnTo>
                  <a:pt x="857510" y="692098"/>
                </a:lnTo>
                <a:lnTo>
                  <a:pt x="857510" y="692870"/>
                </a:lnTo>
                <a:lnTo>
                  <a:pt x="857758" y="693422"/>
                </a:lnTo>
                <a:lnTo>
                  <a:pt x="857758" y="693670"/>
                </a:lnTo>
                <a:lnTo>
                  <a:pt x="857758" y="693945"/>
                </a:lnTo>
                <a:lnTo>
                  <a:pt x="858006" y="695269"/>
                </a:lnTo>
                <a:lnTo>
                  <a:pt x="857510" y="696070"/>
                </a:lnTo>
                <a:lnTo>
                  <a:pt x="857289" y="696070"/>
                </a:lnTo>
                <a:lnTo>
                  <a:pt x="856793" y="694994"/>
                </a:lnTo>
                <a:lnTo>
                  <a:pt x="856078" y="693945"/>
                </a:lnTo>
                <a:lnTo>
                  <a:pt x="855857" y="693945"/>
                </a:lnTo>
                <a:lnTo>
                  <a:pt x="855140" y="693422"/>
                </a:lnTo>
                <a:lnTo>
                  <a:pt x="855388" y="692621"/>
                </a:lnTo>
                <a:lnTo>
                  <a:pt x="855857" y="692098"/>
                </a:lnTo>
                <a:lnTo>
                  <a:pt x="856325" y="691546"/>
                </a:lnTo>
                <a:lnTo>
                  <a:pt x="856078" y="690773"/>
                </a:lnTo>
                <a:lnTo>
                  <a:pt x="855608" y="690498"/>
                </a:lnTo>
                <a:lnTo>
                  <a:pt x="855388" y="690498"/>
                </a:lnTo>
                <a:lnTo>
                  <a:pt x="857041" y="689698"/>
                </a:lnTo>
                <a:lnTo>
                  <a:pt x="857758" y="688650"/>
                </a:lnTo>
                <a:lnTo>
                  <a:pt x="857289" y="688125"/>
                </a:lnTo>
                <a:lnTo>
                  <a:pt x="857510" y="688125"/>
                </a:lnTo>
                <a:lnTo>
                  <a:pt x="857041" y="687573"/>
                </a:lnTo>
                <a:lnTo>
                  <a:pt x="856574" y="687573"/>
                </a:lnTo>
                <a:lnTo>
                  <a:pt x="856325" y="687326"/>
                </a:lnTo>
                <a:lnTo>
                  <a:pt x="856574" y="687050"/>
                </a:lnTo>
                <a:lnTo>
                  <a:pt x="855608" y="686249"/>
                </a:lnTo>
                <a:lnTo>
                  <a:pt x="855388" y="686002"/>
                </a:lnTo>
                <a:lnTo>
                  <a:pt x="854891" y="685726"/>
                </a:lnTo>
                <a:lnTo>
                  <a:pt x="853706" y="685726"/>
                </a:lnTo>
                <a:lnTo>
                  <a:pt x="852522" y="685726"/>
                </a:lnTo>
                <a:lnTo>
                  <a:pt x="852273" y="685478"/>
                </a:lnTo>
                <a:lnTo>
                  <a:pt x="851556" y="685726"/>
                </a:lnTo>
                <a:lnTo>
                  <a:pt x="851556" y="686002"/>
                </a:lnTo>
                <a:lnTo>
                  <a:pt x="851309" y="686525"/>
                </a:lnTo>
                <a:lnTo>
                  <a:pt x="850839" y="686801"/>
                </a:lnTo>
                <a:lnTo>
                  <a:pt x="850619" y="686525"/>
                </a:lnTo>
                <a:lnTo>
                  <a:pt x="850123" y="687050"/>
                </a:lnTo>
                <a:lnTo>
                  <a:pt x="849186" y="687573"/>
                </a:lnTo>
                <a:lnTo>
                  <a:pt x="848938" y="687849"/>
                </a:lnTo>
                <a:lnTo>
                  <a:pt x="848469" y="688374"/>
                </a:lnTo>
                <a:lnTo>
                  <a:pt x="848221" y="688125"/>
                </a:lnTo>
                <a:lnTo>
                  <a:pt x="847973" y="688374"/>
                </a:lnTo>
                <a:lnTo>
                  <a:pt x="847973" y="688650"/>
                </a:lnTo>
                <a:lnTo>
                  <a:pt x="847504" y="689449"/>
                </a:lnTo>
                <a:lnTo>
                  <a:pt x="847036" y="689974"/>
                </a:lnTo>
                <a:lnTo>
                  <a:pt x="847036" y="690498"/>
                </a:lnTo>
                <a:lnTo>
                  <a:pt x="847257" y="690773"/>
                </a:lnTo>
                <a:lnTo>
                  <a:pt x="847257" y="691022"/>
                </a:lnTo>
                <a:lnTo>
                  <a:pt x="847257" y="691298"/>
                </a:lnTo>
                <a:lnTo>
                  <a:pt x="847504" y="691822"/>
                </a:lnTo>
                <a:lnTo>
                  <a:pt x="847257" y="692098"/>
                </a:lnTo>
                <a:lnTo>
                  <a:pt x="846788" y="692870"/>
                </a:lnTo>
                <a:lnTo>
                  <a:pt x="846071" y="694194"/>
                </a:lnTo>
                <a:lnTo>
                  <a:pt x="846320" y="694470"/>
                </a:lnTo>
                <a:lnTo>
                  <a:pt x="846071" y="694470"/>
                </a:lnTo>
                <a:lnTo>
                  <a:pt x="845603" y="694994"/>
                </a:lnTo>
                <a:lnTo>
                  <a:pt x="845354" y="695518"/>
                </a:lnTo>
                <a:lnTo>
                  <a:pt x="845134" y="696318"/>
                </a:lnTo>
                <a:lnTo>
                  <a:pt x="845134" y="696594"/>
                </a:lnTo>
                <a:lnTo>
                  <a:pt x="844886" y="696842"/>
                </a:lnTo>
                <a:lnTo>
                  <a:pt x="844886" y="697118"/>
                </a:lnTo>
                <a:lnTo>
                  <a:pt x="844886" y="697394"/>
                </a:lnTo>
                <a:lnTo>
                  <a:pt x="844886" y="697642"/>
                </a:lnTo>
                <a:lnTo>
                  <a:pt x="844637" y="697918"/>
                </a:lnTo>
                <a:lnTo>
                  <a:pt x="844637" y="698167"/>
                </a:lnTo>
                <a:lnTo>
                  <a:pt x="844417" y="698442"/>
                </a:lnTo>
                <a:lnTo>
                  <a:pt x="844417" y="698717"/>
                </a:lnTo>
                <a:lnTo>
                  <a:pt x="844417" y="699490"/>
                </a:lnTo>
                <a:lnTo>
                  <a:pt x="843922" y="699490"/>
                </a:lnTo>
                <a:lnTo>
                  <a:pt x="843701" y="700290"/>
                </a:lnTo>
                <a:lnTo>
                  <a:pt x="842985" y="701089"/>
                </a:lnTo>
                <a:lnTo>
                  <a:pt x="842736" y="701890"/>
                </a:lnTo>
                <a:lnTo>
                  <a:pt x="842488" y="701890"/>
                </a:lnTo>
                <a:lnTo>
                  <a:pt x="841302" y="701614"/>
                </a:lnTo>
                <a:lnTo>
                  <a:pt x="841302" y="701890"/>
                </a:lnTo>
                <a:lnTo>
                  <a:pt x="841054" y="701890"/>
                </a:lnTo>
                <a:lnTo>
                  <a:pt x="841054" y="702138"/>
                </a:lnTo>
                <a:lnTo>
                  <a:pt x="840834" y="702138"/>
                </a:lnTo>
                <a:lnTo>
                  <a:pt x="840585" y="702414"/>
                </a:lnTo>
                <a:lnTo>
                  <a:pt x="840338" y="702689"/>
                </a:lnTo>
                <a:lnTo>
                  <a:pt x="840338" y="702938"/>
                </a:lnTo>
                <a:lnTo>
                  <a:pt x="840338" y="703214"/>
                </a:lnTo>
                <a:lnTo>
                  <a:pt x="840118" y="703462"/>
                </a:lnTo>
                <a:lnTo>
                  <a:pt x="840118" y="703738"/>
                </a:lnTo>
                <a:lnTo>
                  <a:pt x="840118" y="704262"/>
                </a:lnTo>
                <a:lnTo>
                  <a:pt x="840118" y="704538"/>
                </a:lnTo>
                <a:lnTo>
                  <a:pt x="840118" y="705062"/>
                </a:lnTo>
                <a:lnTo>
                  <a:pt x="840338" y="705310"/>
                </a:lnTo>
                <a:lnTo>
                  <a:pt x="840118" y="705310"/>
                </a:lnTo>
                <a:lnTo>
                  <a:pt x="840338" y="706110"/>
                </a:lnTo>
                <a:lnTo>
                  <a:pt x="840338" y="706910"/>
                </a:lnTo>
                <a:lnTo>
                  <a:pt x="840585" y="707185"/>
                </a:lnTo>
                <a:lnTo>
                  <a:pt x="840834" y="707958"/>
                </a:lnTo>
                <a:lnTo>
                  <a:pt x="840834" y="708234"/>
                </a:lnTo>
                <a:lnTo>
                  <a:pt x="840338" y="708758"/>
                </a:lnTo>
                <a:lnTo>
                  <a:pt x="840118" y="709282"/>
                </a:lnTo>
                <a:lnTo>
                  <a:pt x="840338" y="709558"/>
                </a:lnTo>
                <a:lnTo>
                  <a:pt x="840338" y="709834"/>
                </a:lnTo>
                <a:lnTo>
                  <a:pt x="840118" y="710082"/>
                </a:lnTo>
                <a:lnTo>
                  <a:pt x="839870" y="711131"/>
                </a:lnTo>
                <a:lnTo>
                  <a:pt x="839650" y="712454"/>
                </a:lnTo>
                <a:lnTo>
                  <a:pt x="839401" y="712454"/>
                </a:lnTo>
                <a:lnTo>
                  <a:pt x="838216" y="712454"/>
                </a:lnTo>
                <a:lnTo>
                  <a:pt x="838216" y="712730"/>
                </a:lnTo>
                <a:lnTo>
                  <a:pt x="837719" y="713005"/>
                </a:lnTo>
                <a:lnTo>
                  <a:pt x="837719" y="713254"/>
                </a:lnTo>
                <a:lnTo>
                  <a:pt x="837499" y="713530"/>
                </a:lnTo>
                <a:lnTo>
                  <a:pt x="837719" y="713778"/>
                </a:lnTo>
                <a:lnTo>
                  <a:pt x="837499" y="713778"/>
                </a:lnTo>
                <a:lnTo>
                  <a:pt x="837499" y="714330"/>
                </a:lnTo>
                <a:lnTo>
                  <a:pt x="837499" y="714578"/>
                </a:lnTo>
                <a:lnTo>
                  <a:pt x="837499" y="714854"/>
                </a:lnTo>
                <a:lnTo>
                  <a:pt x="837250" y="714854"/>
                </a:lnTo>
                <a:lnTo>
                  <a:pt x="837003" y="715903"/>
                </a:lnTo>
                <a:lnTo>
                  <a:pt x="837250" y="716178"/>
                </a:lnTo>
                <a:lnTo>
                  <a:pt x="837250" y="716426"/>
                </a:lnTo>
                <a:lnTo>
                  <a:pt x="837499" y="716702"/>
                </a:lnTo>
                <a:lnTo>
                  <a:pt x="836534" y="716951"/>
                </a:lnTo>
                <a:lnTo>
                  <a:pt x="836534" y="717750"/>
                </a:lnTo>
                <a:lnTo>
                  <a:pt x="836783" y="718026"/>
                </a:lnTo>
                <a:lnTo>
                  <a:pt x="836783" y="718550"/>
                </a:lnTo>
                <a:lnTo>
                  <a:pt x="836534" y="718550"/>
                </a:lnTo>
                <a:lnTo>
                  <a:pt x="836534" y="719074"/>
                </a:lnTo>
                <a:lnTo>
                  <a:pt x="836534" y="719350"/>
                </a:lnTo>
                <a:lnTo>
                  <a:pt x="836534" y="719874"/>
                </a:lnTo>
                <a:lnTo>
                  <a:pt x="836534" y="720922"/>
                </a:lnTo>
                <a:lnTo>
                  <a:pt x="836783" y="720922"/>
                </a:lnTo>
                <a:lnTo>
                  <a:pt x="836783" y="721447"/>
                </a:lnTo>
                <a:lnTo>
                  <a:pt x="837250" y="721447"/>
                </a:lnTo>
                <a:lnTo>
                  <a:pt x="837250" y="721723"/>
                </a:lnTo>
                <a:lnTo>
                  <a:pt x="837003" y="721970"/>
                </a:lnTo>
                <a:lnTo>
                  <a:pt x="836783" y="722246"/>
                </a:lnTo>
                <a:lnTo>
                  <a:pt x="836783" y="722771"/>
                </a:lnTo>
                <a:lnTo>
                  <a:pt x="837250" y="723047"/>
                </a:lnTo>
                <a:lnTo>
                  <a:pt x="837499" y="723295"/>
                </a:lnTo>
                <a:lnTo>
                  <a:pt x="837499" y="723570"/>
                </a:lnTo>
                <a:lnTo>
                  <a:pt x="837719" y="724370"/>
                </a:lnTo>
                <a:lnTo>
                  <a:pt x="837719" y="724619"/>
                </a:lnTo>
                <a:lnTo>
                  <a:pt x="838216" y="724894"/>
                </a:lnTo>
                <a:lnTo>
                  <a:pt x="838684" y="725142"/>
                </a:lnTo>
                <a:lnTo>
                  <a:pt x="838684" y="725694"/>
                </a:lnTo>
                <a:lnTo>
                  <a:pt x="838216" y="725943"/>
                </a:lnTo>
                <a:lnTo>
                  <a:pt x="838216" y="727018"/>
                </a:lnTo>
                <a:lnTo>
                  <a:pt x="838216" y="727267"/>
                </a:lnTo>
                <a:lnTo>
                  <a:pt x="837967" y="727791"/>
                </a:lnTo>
                <a:lnTo>
                  <a:pt x="837967" y="728066"/>
                </a:lnTo>
                <a:lnTo>
                  <a:pt x="838216" y="728591"/>
                </a:lnTo>
                <a:lnTo>
                  <a:pt x="837719" y="728867"/>
                </a:lnTo>
                <a:lnTo>
                  <a:pt x="837967" y="729115"/>
                </a:lnTo>
                <a:lnTo>
                  <a:pt x="837967" y="730163"/>
                </a:lnTo>
                <a:lnTo>
                  <a:pt x="838216" y="730439"/>
                </a:lnTo>
                <a:lnTo>
                  <a:pt x="838436" y="730715"/>
                </a:lnTo>
                <a:lnTo>
                  <a:pt x="838684" y="730962"/>
                </a:lnTo>
                <a:lnTo>
                  <a:pt x="838933" y="731238"/>
                </a:lnTo>
                <a:lnTo>
                  <a:pt x="839153" y="731238"/>
                </a:lnTo>
                <a:lnTo>
                  <a:pt x="839650" y="731238"/>
                </a:lnTo>
                <a:lnTo>
                  <a:pt x="839870" y="731238"/>
                </a:lnTo>
                <a:lnTo>
                  <a:pt x="840118" y="730962"/>
                </a:lnTo>
                <a:lnTo>
                  <a:pt x="840585" y="731487"/>
                </a:lnTo>
                <a:lnTo>
                  <a:pt x="840338" y="731763"/>
                </a:lnTo>
                <a:lnTo>
                  <a:pt x="839870" y="733335"/>
                </a:lnTo>
                <a:lnTo>
                  <a:pt x="839650" y="733611"/>
                </a:lnTo>
                <a:lnTo>
                  <a:pt x="839650" y="733859"/>
                </a:lnTo>
                <a:lnTo>
                  <a:pt x="838933" y="734411"/>
                </a:lnTo>
                <a:lnTo>
                  <a:pt x="838684" y="734411"/>
                </a:lnTo>
                <a:lnTo>
                  <a:pt x="838436" y="734659"/>
                </a:lnTo>
                <a:lnTo>
                  <a:pt x="838436" y="734935"/>
                </a:lnTo>
                <a:lnTo>
                  <a:pt x="838216" y="735183"/>
                </a:lnTo>
                <a:lnTo>
                  <a:pt x="837719" y="736259"/>
                </a:lnTo>
                <a:lnTo>
                  <a:pt x="837499" y="736506"/>
                </a:lnTo>
                <a:lnTo>
                  <a:pt x="837003" y="737307"/>
                </a:lnTo>
                <a:lnTo>
                  <a:pt x="836783" y="737831"/>
                </a:lnTo>
                <a:lnTo>
                  <a:pt x="836286" y="738631"/>
                </a:lnTo>
                <a:lnTo>
                  <a:pt x="836066" y="738879"/>
                </a:lnTo>
                <a:lnTo>
                  <a:pt x="836286" y="739679"/>
                </a:lnTo>
                <a:lnTo>
                  <a:pt x="836066" y="739679"/>
                </a:lnTo>
                <a:lnTo>
                  <a:pt x="835569" y="739955"/>
                </a:lnTo>
                <a:lnTo>
                  <a:pt x="835349" y="739679"/>
                </a:lnTo>
                <a:lnTo>
                  <a:pt x="835349" y="739431"/>
                </a:lnTo>
                <a:lnTo>
                  <a:pt x="835101" y="739155"/>
                </a:lnTo>
                <a:lnTo>
                  <a:pt x="834880" y="739155"/>
                </a:lnTo>
                <a:lnTo>
                  <a:pt x="834880" y="739431"/>
                </a:lnTo>
                <a:lnTo>
                  <a:pt x="834632" y="739431"/>
                </a:lnTo>
                <a:lnTo>
                  <a:pt x="834384" y="739431"/>
                </a:lnTo>
                <a:lnTo>
                  <a:pt x="834164" y="739155"/>
                </a:lnTo>
                <a:lnTo>
                  <a:pt x="834164" y="738879"/>
                </a:lnTo>
                <a:lnTo>
                  <a:pt x="833915" y="738879"/>
                </a:lnTo>
                <a:lnTo>
                  <a:pt x="833668" y="739155"/>
                </a:lnTo>
                <a:lnTo>
                  <a:pt x="833668" y="739431"/>
                </a:lnTo>
                <a:lnTo>
                  <a:pt x="833447" y="739431"/>
                </a:lnTo>
                <a:lnTo>
                  <a:pt x="832951" y="739679"/>
                </a:lnTo>
                <a:lnTo>
                  <a:pt x="832951" y="739955"/>
                </a:lnTo>
                <a:lnTo>
                  <a:pt x="832951" y="740203"/>
                </a:lnTo>
                <a:lnTo>
                  <a:pt x="832731" y="741003"/>
                </a:lnTo>
                <a:lnTo>
                  <a:pt x="832731" y="741279"/>
                </a:lnTo>
                <a:lnTo>
                  <a:pt x="832482" y="741527"/>
                </a:lnTo>
                <a:lnTo>
                  <a:pt x="832482" y="741803"/>
                </a:lnTo>
                <a:lnTo>
                  <a:pt x="832482" y="742051"/>
                </a:lnTo>
                <a:lnTo>
                  <a:pt x="832234" y="742327"/>
                </a:lnTo>
                <a:lnTo>
                  <a:pt x="832482" y="742576"/>
                </a:lnTo>
                <a:lnTo>
                  <a:pt x="832731" y="743127"/>
                </a:lnTo>
                <a:lnTo>
                  <a:pt x="832482" y="743375"/>
                </a:lnTo>
                <a:lnTo>
                  <a:pt x="832731" y="743375"/>
                </a:lnTo>
                <a:lnTo>
                  <a:pt x="832951" y="743651"/>
                </a:lnTo>
                <a:lnTo>
                  <a:pt x="832731" y="743900"/>
                </a:lnTo>
                <a:lnTo>
                  <a:pt x="832731" y="744175"/>
                </a:lnTo>
                <a:lnTo>
                  <a:pt x="832234" y="744175"/>
                </a:lnTo>
                <a:lnTo>
                  <a:pt x="832014" y="743900"/>
                </a:lnTo>
                <a:lnTo>
                  <a:pt x="831517" y="743651"/>
                </a:lnTo>
                <a:lnTo>
                  <a:pt x="831297" y="743651"/>
                </a:lnTo>
                <a:lnTo>
                  <a:pt x="831049" y="743900"/>
                </a:lnTo>
                <a:lnTo>
                  <a:pt x="830580" y="744423"/>
                </a:lnTo>
                <a:lnTo>
                  <a:pt x="830333" y="744948"/>
                </a:lnTo>
                <a:lnTo>
                  <a:pt x="829864" y="745499"/>
                </a:lnTo>
                <a:lnTo>
                  <a:pt x="829616" y="746272"/>
                </a:lnTo>
                <a:lnTo>
                  <a:pt x="829616" y="746795"/>
                </a:lnTo>
                <a:lnTo>
                  <a:pt x="829616" y="747347"/>
                </a:lnTo>
                <a:lnTo>
                  <a:pt x="829616" y="747872"/>
                </a:lnTo>
                <a:lnTo>
                  <a:pt x="829864" y="748120"/>
                </a:lnTo>
                <a:lnTo>
                  <a:pt x="829864" y="748396"/>
                </a:lnTo>
                <a:lnTo>
                  <a:pt x="830084" y="749195"/>
                </a:lnTo>
                <a:lnTo>
                  <a:pt x="829616" y="749967"/>
                </a:lnTo>
                <a:lnTo>
                  <a:pt x="829616" y="750243"/>
                </a:lnTo>
                <a:lnTo>
                  <a:pt x="828678" y="750492"/>
                </a:lnTo>
                <a:lnTo>
                  <a:pt x="828182" y="750768"/>
                </a:lnTo>
                <a:lnTo>
                  <a:pt x="827962" y="751291"/>
                </a:lnTo>
                <a:lnTo>
                  <a:pt x="828182" y="751816"/>
                </a:lnTo>
                <a:lnTo>
                  <a:pt x="828182" y="752092"/>
                </a:lnTo>
                <a:lnTo>
                  <a:pt x="827962" y="752092"/>
                </a:lnTo>
                <a:lnTo>
                  <a:pt x="827465" y="752864"/>
                </a:lnTo>
                <a:lnTo>
                  <a:pt x="827245" y="753664"/>
                </a:lnTo>
                <a:lnTo>
                  <a:pt x="827245" y="754463"/>
                </a:lnTo>
                <a:lnTo>
                  <a:pt x="827713" y="755236"/>
                </a:lnTo>
                <a:lnTo>
                  <a:pt x="828182" y="755787"/>
                </a:lnTo>
                <a:lnTo>
                  <a:pt x="828899" y="756036"/>
                </a:lnTo>
                <a:lnTo>
                  <a:pt x="829147" y="756036"/>
                </a:lnTo>
                <a:lnTo>
                  <a:pt x="829395" y="756312"/>
                </a:lnTo>
                <a:lnTo>
                  <a:pt x="829864" y="756312"/>
                </a:lnTo>
                <a:lnTo>
                  <a:pt x="830333" y="756036"/>
                </a:lnTo>
                <a:lnTo>
                  <a:pt x="830580" y="756036"/>
                </a:lnTo>
                <a:lnTo>
                  <a:pt x="830801" y="755787"/>
                </a:lnTo>
                <a:lnTo>
                  <a:pt x="830801" y="755512"/>
                </a:lnTo>
                <a:lnTo>
                  <a:pt x="831297" y="755236"/>
                </a:lnTo>
                <a:lnTo>
                  <a:pt x="831517" y="755512"/>
                </a:lnTo>
                <a:lnTo>
                  <a:pt x="832014" y="755236"/>
                </a:lnTo>
                <a:lnTo>
                  <a:pt x="832234" y="755236"/>
                </a:lnTo>
                <a:lnTo>
                  <a:pt x="832482" y="755512"/>
                </a:lnTo>
                <a:lnTo>
                  <a:pt x="832731" y="755236"/>
                </a:lnTo>
                <a:lnTo>
                  <a:pt x="832951" y="754988"/>
                </a:lnTo>
                <a:lnTo>
                  <a:pt x="832731" y="754712"/>
                </a:lnTo>
                <a:lnTo>
                  <a:pt x="832731" y="754463"/>
                </a:lnTo>
                <a:lnTo>
                  <a:pt x="832951" y="754463"/>
                </a:lnTo>
                <a:lnTo>
                  <a:pt x="833199" y="754463"/>
                </a:lnTo>
                <a:lnTo>
                  <a:pt x="833447" y="754463"/>
                </a:lnTo>
                <a:lnTo>
                  <a:pt x="833668" y="754189"/>
                </a:lnTo>
                <a:lnTo>
                  <a:pt x="833915" y="754463"/>
                </a:lnTo>
                <a:lnTo>
                  <a:pt x="834632" y="754189"/>
                </a:lnTo>
                <a:lnTo>
                  <a:pt x="835101" y="754189"/>
                </a:lnTo>
                <a:lnTo>
                  <a:pt x="835101" y="753940"/>
                </a:lnTo>
                <a:lnTo>
                  <a:pt x="835569" y="753664"/>
                </a:lnTo>
                <a:lnTo>
                  <a:pt x="835569" y="753416"/>
                </a:lnTo>
                <a:lnTo>
                  <a:pt x="835569" y="753140"/>
                </a:lnTo>
                <a:lnTo>
                  <a:pt x="835818" y="752864"/>
                </a:lnTo>
                <a:lnTo>
                  <a:pt x="835818" y="752616"/>
                </a:lnTo>
                <a:lnTo>
                  <a:pt x="836066" y="752340"/>
                </a:lnTo>
                <a:lnTo>
                  <a:pt x="836286" y="752092"/>
                </a:lnTo>
                <a:lnTo>
                  <a:pt x="836534" y="751816"/>
                </a:lnTo>
                <a:lnTo>
                  <a:pt x="837003" y="750492"/>
                </a:lnTo>
                <a:lnTo>
                  <a:pt x="837250" y="749967"/>
                </a:lnTo>
                <a:lnTo>
                  <a:pt x="837003" y="749195"/>
                </a:lnTo>
                <a:lnTo>
                  <a:pt x="837250" y="748643"/>
                </a:lnTo>
                <a:lnTo>
                  <a:pt x="837499" y="747072"/>
                </a:lnTo>
                <a:lnTo>
                  <a:pt x="837250" y="747072"/>
                </a:lnTo>
                <a:lnTo>
                  <a:pt x="837250" y="746795"/>
                </a:lnTo>
                <a:lnTo>
                  <a:pt x="836534" y="747072"/>
                </a:lnTo>
                <a:lnTo>
                  <a:pt x="836286" y="746548"/>
                </a:lnTo>
                <a:lnTo>
                  <a:pt x="836286" y="746272"/>
                </a:lnTo>
                <a:lnTo>
                  <a:pt x="836286" y="746023"/>
                </a:lnTo>
                <a:lnTo>
                  <a:pt x="836066" y="746023"/>
                </a:lnTo>
                <a:lnTo>
                  <a:pt x="836066" y="745747"/>
                </a:lnTo>
                <a:lnTo>
                  <a:pt x="836066" y="745499"/>
                </a:lnTo>
                <a:lnTo>
                  <a:pt x="835818" y="745499"/>
                </a:lnTo>
                <a:lnTo>
                  <a:pt x="835569" y="745499"/>
                </a:lnTo>
                <a:lnTo>
                  <a:pt x="835349" y="745499"/>
                </a:lnTo>
                <a:lnTo>
                  <a:pt x="835101" y="745224"/>
                </a:lnTo>
                <a:lnTo>
                  <a:pt x="834880" y="745224"/>
                </a:lnTo>
                <a:lnTo>
                  <a:pt x="834632" y="745499"/>
                </a:lnTo>
                <a:lnTo>
                  <a:pt x="834164" y="745224"/>
                </a:lnTo>
                <a:lnTo>
                  <a:pt x="834164" y="744699"/>
                </a:lnTo>
                <a:lnTo>
                  <a:pt x="833915" y="744699"/>
                </a:lnTo>
                <a:lnTo>
                  <a:pt x="833447" y="744699"/>
                </a:lnTo>
                <a:lnTo>
                  <a:pt x="833668" y="744423"/>
                </a:lnTo>
                <a:lnTo>
                  <a:pt x="833915" y="744423"/>
                </a:lnTo>
                <a:lnTo>
                  <a:pt x="834632" y="744699"/>
                </a:lnTo>
                <a:lnTo>
                  <a:pt x="835101" y="744423"/>
                </a:lnTo>
                <a:lnTo>
                  <a:pt x="835349" y="744175"/>
                </a:lnTo>
                <a:lnTo>
                  <a:pt x="835818" y="744175"/>
                </a:lnTo>
                <a:lnTo>
                  <a:pt x="836066" y="743900"/>
                </a:lnTo>
                <a:lnTo>
                  <a:pt x="836286" y="743651"/>
                </a:lnTo>
                <a:lnTo>
                  <a:pt x="836534" y="743651"/>
                </a:lnTo>
                <a:lnTo>
                  <a:pt x="836783" y="743651"/>
                </a:lnTo>
                <a:lnTo>
                  <a:pt x="837003" y="744175"/>
                </a:lnTo>
                <a:lnTo>
                  <a:pt x="837250" y="744175"/>
                </a:lnTo>
                <a:lnTo>
                  <a:pt x="837499" y="744423"/>
                </a:lnTo>
                <a:lnTo>
                  <a:pt x="837719" y="744175"/>
                </a:lnTo>
                <a:lnTo>
                  <a:pt x="838216" y="743900"/>
                </a:lnTo>
                <a:lnTo>
                  <a:pt x="839153" y="743127"/>
                </a:lnTo>
                <a:lnTo>
                  <a:pt x="839870" y="742576"/>
                </a:lnTo>
                <a:lnTo>
                  <a:pt x="840338" y="742327"/>
                </a:lnTo>
                <a:lnTo>
                  <a:pt x="840585" y="742051"/>
                </a:lnTo>
                <a:lnTo>
                  <a:pt x="840585" y="741803"/>
                </a:lnTo>
                <a:lnTo>
                  <a:pt x="840834" y="741803"/>
                </a:lnTo>
                <a:lnTo>
                  <a:pt x="841302" y="741527"/>
                </a:lnTo>
                <a:lnTo>
                  <a:pt x="841551" y="740728"/>
                </a:lnTo>
                <a:lnTo>
                  <a:pt x="842019" y="740728"/>
                </a:lnTo>
                <a:lnTo>
                  <a:pt x="842268" y="740479"/>
                </a:lnTo>
                <a:lnTo>
                  <a:pt x="842268" y="740203"/>
                </a:lnTo>
                <a:lnTo>
                  <a:pt x="842268" y="739955"/>
                </a:lnTo>
                <a:lnTo>
                  <a:pt x="842268" y="739431"/>
                </a:lnTo>
                <a:lnTo>
                  <a:pt x="842736" y="739155"/>
                </a:lnTo>
                <a:lnTo>
                  <a:pt x="842985" y="738879"/>
                </a:lnTo>
                <a:lnTo>
                  <a:pt x="843453" y="738879"/>
                </a:lnTo>
                <a:lnTo>
                  <a:pt x="843453" y="738631"/>
                </a:lnTo>
                <a:lnTo>
                  <a:pt x="843701" y="738107"/>
                </a:lnTo>
                <a:lnTo>
                  <a:pt x="843922" y="737583"/>
                </a:lnTo>
                <a:lnTo>
                  <a:pt x="843922" y="737031"/>
                </a:lnTo>
                <a:lnTo>
                  <a:pt x="844169" y="736783"/>
                </a:lnTo>
                <a:lnTo>
                  <a:pt x="844169" y="736506"/>
                </a:lnTo>
                <a:lnTo>
                  <a:pt x="844417" y="736259"/>
                </a:lnTo>
                <a:lnTo>
                  <a:pt x="844637" y="735983"/>
                </a:lnTo>
                <a:lnTo>
                  <a:pt x="844886" y="735983"/>
                </a:lnTo>
                <a:lnTo>
                  <a:pt x="845134" y="735734"/>
                </a:lnTo>
                <a:lnTo>
                  <a:pt x="845603" y="735983"/>
                </a:lnTo>
                <a:lnTo>
                  <a:pt x="846071" y="735983"/>
                </a:lnTo>
                <a:lnTo>
                  <a:pt x="845824" y="736259"/>
                </a:lnTo>
                <a:lnTo>
                  <a:pt x="845603" y="736506"/>
                </a:lnTo>
                <a:lnTo>
                  <a:pt x="846071" y="737031"/>
                </a:lnTo>
                <a:lnTo>
                  <a:pt x="846320" y="737307"/>
                </a:lnTo>
                <a:lnTo>
                  <a:pt x="846540" y="737307"/>
                </a:lnTo>
                <a:lnTo>
                  <a:pt x="846540" y="737583"/>
                </a:lnTo>
                <a:lnTo>
                  <a:pt x="846320" y="737831"/>
                </a:lnTo>
                <a:lnTo>
                  <a:pt x="846071" y="738355"/>
                </a:lnTo>
                <a:lnTo>
                  <a:pt x="846071" y="738631"/>
                </a:lnTo>
                <a:lnTo>
                  <a:pt x="845824" y="738879"/>
                </a:lnTo>
                <a:lnTo>
                  <a:pt x="845603" y="739431"/>
                </a:lnTo>
                <a:lnTo>
                  <a:pt x="845354" y="739679"/>
                </a:lnTo>
                <a:lnTo>
                  <a:pt x="844886" y="739679"/>
                </a:lnTo>
                <a:lnTo>
                  <a:pt x="844637" y="739955"/>
                </a:lnTo>
                <a:lnTo>
                  <a:pt x="844417" y="740479"/>
                </a:lnTo>
                <a:lnTo>
                  <a:pt x="844169" y="740728"/>
                </a:lnTo>
                <a:lnTo>
                  <a:pt x="843922" y="740728"/>
                </a:lnTo>
                <a:lnTo>
                  <a:pt x="843922" y="741279"/>
                </a:lnTo>
                <a:lnTo>
                  <a:pt x="843701" y="741803"/>
                </a:lnTo>
                <a:lnTo>
                  <a:pt x="843701" y="742051"/>
                </a:lnTo>
                <a:lnTo>
                  <a:pt x="843453" y="742576"/>
                </a:lnTo>
                <a:lnTo>
                  <a:pt x="842985" y="743651"/>
                </a:lnTo>
                <a:lnTo>
                  <a:pt x="842488" y="744423"/>
                </a:lnTo>
                <a:lnTo>
                  <a:pt x="841771" y="745499"/>
                </a:lnTo>
                <a:lnTo>
                  <a:pt x="841551" y="746023"/>
                </a:lnTo>
                <a:lnTo>
                  <a:pt x="840585" y="747596"/>
                </a:lnTo>
                <a:lnTo>
                  <a:pt x="840118" y="748120"/>
                </a:lnTo>
                <a:lnTo>
                  <a:pt x="839650" y="749195"/>
                </a:lnTo>
                <a:lnTo>
                  <a:pt x="839401" y="749444"/>
                </a:lnTo>
                <a:lnTo>
                  <a:pt x="839401" y="749720"/>
                </a:lnTo>
                <a:lnTo>
                  <a:pt x="839401" y="750243"/>
                </a:lnTo>
                <a:lnTo>
                  <a:pt x="838933" y="750492"/>
                </a:lnTo>
                <a:lnTo>
                  <a:pt x="838684" y="750768"/>
                </a:lnTo>
                <a:lnTo>
                  <a:pt x="838436" y="751291"/>
                </a:lnTo>
                <a:lnTo>
                  <a:pt x="838216" y="751568"/>
                </a:lnTo>
                <a:lnTo>
                  <a:pt x="837967" y="752092"/>
                </a:lnTo>
                <a:lnTo>
                  <a:pt x="837719" y="752616"/>
                </a:lnTo>
                <a:lnTo>
                  <a:pt x="837719" y="752864"/>
                </a:lnTo>
                <a:lnTo>
                  <a:pt x="837499" y="752864"/>
                </a:lnTo>
                <a:lnTo>
                  <a:pt x="837250" y="753140"/>
                </a:lnTo>
                <a:lnTo>
                  <a:pt x="837250" y="753664"/>
                </a:lnTo>
                <a:lnTo>
                  <a:pt x="837003" y="753940"/>
                </a:lnTo>
                <a:lnTo>
                  <a:pt x="836783" y="753940"/>
                </a:lnTo>
                <a:lnTo>
                  <a:pt x="836783" y="754463"/>
                </a:lnTo>
                <a:lnTo>
                  <a:pt x="836534" y="754463"/>
                </a:lnTo>
                <a:lnTo>
                  <a:pt x="836286" y="754988"/>
                </a:lnTo>
                <a:lnTo>
                  <a:pt x="836286" y="755512"/>
                </a:lnTo>
                <a:lnTo>
                  <a:pt x="836066" y="755787"/>
                </a:lnTo>
                <a:lnTo>
                  <a:pt x="835818" y="756036"/>
                </a:lnTo>
                <a:lnTo>
                  <a:pt x="835101" y="756312"/>
                </a:lnTo>
                <a:lnTo>
                  <a:pt x="835101" y="756836"/>
                </a:lnTo>
                <a:lnTo>
                  <a:pt x="835101" y="757360"/>
                </a:lnTo>
                <a:lnTo>
                  <a:pt x="834632" y="757884"/>
                </a:lnTo>
                <a:lnTo>
                  <a:pt x="834384" y="758160"/>
                </a:lnTo>
                <a:lnTo>
                  <a:pt x="834164" y="758160"/>
                </a:lnTo>
                <a:lnTo>
                  <a:pt x="833915" y="758408"/>
                </a:lnTo>
                <a:lnTo>
                  <a:pt x="833668" y="758685"/>
                </a:lnTo>
                <a:lnTo>
                  <a:pt x="833447" y="759208"/>
                </a:lnTo>
                <a:lnTo>
                  <a:pt x="833447" y="759457"/>
                </a:lnTo>
                <a:lnTo>
                  <a:pt x="833668" y="759457"/>
                </a:lnTo>
                <a:lnTo>
                  <a:pt x="834384" y="759208"/>
                </a:lnTo>
                <a:lnTo>
                  <a:pt x="834880" y="758933"/>
                </a:lnTo>
                <a:lnTo>
                  <a:pt x="835349" y="758933"/>
                </a:lnTo>
                <a:lnTo>
                  <a:pt x="835349" y="759208"/>
                </a:lnTo>
                <a:lnTo>
                  <a:pt x="835101" y="759457"/>
                </a:lnTo>
                <a:lnTo>
                  <a:pt x="835101" y="759731"/>
                </a:lnTo>
                <a:lnTo>
                  <a:pt x="834880" y="759731"/>
                </a:lnTo>
                <a:lnTo>
                  <a:pt x="834880" y="760009"/>
                </a:lnTo>
                <a:lnTo>
                  <a:pt x="834632" y="760532"/>
                </a:lnTo>
                <a:lnTo>
                  <a:pt x="834384" y="761056"/>
                </a:lnTo>
                <a:lnTo>
                  <a:pt x="833915" y="761056"/>
                </a:lnTo>
                <a:lnTo>
                  <a:pt x="833668" y="761305"/>
                </a:lnTo>
                <a:lnTo>
                  <a:pt x="833199" y="761581"/>
                </a:lnTo>
                <a:lnTo>
                  <a:pt x="833199" y="761828"/>
                </a:lnTo>
                <a:lnTo>
                  <a:pt x="832951" y="762104"/>
                </a:lnTo>
                <a:lnTo>
                  <a:pt x="832951" y="762380"/>
                </a:lnTo>
                <a:lnTo>
                  <a:pt x="832731" y="762629"/>
                </a:lnTo>
                <a:lnTo>
                  <a:pt x="832951" y="763153"/>
                </a:lnTo>
                <a:lnTo>
                  <a:pt x="832482" y="763428"/>
                </a:lnTo>
                <a:lnTo>
                  <a:pt x="832482" y="763677"/>
                </a:lnTo>
                <a:lnTo>
                  <a:pt x="832234" y="763953"/>
                </a:lnTo>
                <a:lnTo>
                  <a:pt x="832234" y="764201"/>
                </a:lnTo>
                <a:lnTo>
                  <a:pt x="831765" y="764201"/>
                </a:lnTo>
                <a:lnTo>
                  <a:pt x="831517" y="764752"/>
                </a:lnTo>
                <a:lnTo>
                  <a:pt x="831297" y="765277"/>
                </a:lnTo>
                <a:lnTo>
                  <a:pt x="831049" y="765277"/>
                </a:lnTo>
                <a:lnTo>
                  <a:pt x="830580" y="765801"/>
                </a:lnTo>
                <a:lnTo>
                  <a:pt x="830084" y="766049"/>
                </a:lnTo>
                <a:lnTo>
                  <a:pt x="829864" y="766573"/>
                </a:lnTo>
                <a:lnTo>
                  <a:pt x="829616" y="766849"/>
                </a:lnTo>
                <a:lnTo>
                  <a:pt x="829616" y="767125"/>
                </a:lnTo>
                <a:lnTo>
                  <a:pt x="829147" y="767125"/>
                </a:lnTo>
                <a:lnTo>
                  <a:pt x="828899" y="767372"/>
                </a:lnTo>
                <a:lnTo>
                  <a:pt x="828430" y="767372"/>
                </a:lnTo>
                <a:lnTo>
                  <a:pt x="828182" y="767372"/>
                </a:lnTo>
                <a:lnTo>
                  <a:pt x="827962" y="767648"/>
                </a:lnTo>
                <a:lnTo>
                  <a:pt x="827962" y="767897"/>
                </a:lnTo>
                <a:lnTo>
                  <a:pt x="827713" y="767897"/>
                </a:lnTo>
                <a:lnTo>
                  <a:pt x="827465" y="767897"/>
                </a:lnTo>
                <a:lnTo>
                  <a:pt x="827465" y="767648"/>
                </a:lnTo>
                <a:lnTo>
                  <a:pt x="827245" y="767372"/>
                </a:lnTo>
                <a:lnTo>
                  <a:pt x="826998" y="767372"/>
                </a:lnTo>
                <a:lnTo>
                  <a:pt x="826529" y="767648"/>
                </a:lnTo>
                <a:lnTo>
                  <a:pt x="826529" y="767897"/>
                </a:lnTo>
                <a:lnTo>
                  <a:pt x="826281" y="768173"/>
                </a:lnTo>
                <a:lnTo>
                  <a:pt x="826281" y="768421"/>
                </a:lnTo>
                <a:lnTo>
                  <a:pt x="826032" y="769221"/>
                </a:lnTo>
                <a:lnTo>
                  <a:pt x="825812" y="769221"/>
                </a:lnTo>
                <a:lnTo>
                  <a:pt x="825812" y="769497"/>
                </a:lnTo>
                <a:lnTo>
                  <a:pt x="825564" y="769745"/>
                </a:lnTo>
                <a:lnTo>
                  <a:pt x="825095" y="770269"/>
                </a:lnTo>
                <a:lnTo>
                  <a:pt x="824847" y="770545"/>
                </a:lnTo>
                <a:lnTo>
                  <a:pt x="824847" y="770793"/>
                </a:lnTo>
                <a:lnTo>
                  <a:pt x="824626" y="770793"/>
                </a:lnTo>
                <a:lnTo>
                  <a:pt x="824378" y="771069"/>
                </a:lnTo>
                <a:lnTo>
                  <a:pt x="824130" y="771318"/>
                </a:lnTo>
                <a:lnTo>
                  <a:pt x="823663" y="771318"/>
                </a:lnTo>
                <a:lnTo>
                  <a:pt x="823414" y="771318"/>
                </a:lnTo>
                <a:lnTo>
                  <a:pt x="822697" y="771593"/>
                </a:lnTo>
                <a:lnTo>
                  <a:pt x="822476" y="771870"/>
                </a:lnTo>
                <a:lnTo>
                  <a:pt x="822229" y="772118"/>
                </a:lnTo>
                <a:lnTo>
                  <a:pt x="821759" y="772393"/>
                </a:lnTo>
                <a:lnTo>
                  <a:pt x="821263" y="772641"/>
                </a:lnTo>
                <a:lnTo>
                  <a:pt x="821043" y="773166"/>
                </a:lnTo>
                <a:lnTo>
                  <a:pt x="820795" y="773689"/>
                </a:lnTo>
                <a:lnTo>
                  <a:pt x="820327" y="774213"/>
                </a:lnTo>
                <a:lnTo>
                  <a:pt x="820079" y="774490"/>
                </a:lnTo>
                <a:lnTo>
                  <a:pt x="819830" y="774766"/>
                </a:lnTo>
                <a:lnTo>
                  <a:pt x="819611" y="775013"/>
                </a:lnTo>
                <a:lnTo>
                  <a:pt x="819362" y="775289"/>
                </a:lnTo>
                <a:lnTo>
                  <a:pt x="818894" y="775538"/>
                </a:lnTo>
                <a:lnTo>
                  <a:pt x="818894" y="775814"/>
                </a:lnTo>
                <a:lnTo>
                  <a:pt x="819141" y="776062"/>
                </a:lnTo>
                <a:lnTo>
                  <a:pt x="819362" y="776337"/>
                </a:lnTo>
                <a:lnTo>
                  <a:pt x="819362" y="776862"/>
                </a:lnTo>
                <a:lnTo>
                  <a:pt x="819141" y="777138"/>
                </a:lnTo>
                <a:lnTo>
                  <a:pt x="818894" y="777386"/>
                </a:lnTo>
                <a:lnTo>
                  <a:pt x="818894" y="777661"/>
                </a:lnTo>
                <a:lnTo>
                  <a:pt x="818424" y="777910"/>
                </a:lnTo>
                <a:lnTo>
                  <a:pt x="818424" y="778186"/>
                </a:lnTo>
                <a:lnTo>
                  <a:pt x="817928" y="778186"/>
                </a:lnTo>
                <a:lnTo>
                  <a:pt x="817708" y="778434"/>
                </a:lnTo>
                <a:lnTo>
                  <a:pt x="817460" y="778710"/>
                </a:lnTo>
                <a:lnTo>
                  <a:pt x="816991" y="778710"/>
                </a:lnTo>
                <a:lnTo>
                  <a:pt x="816991" y="778959"/>
                </a:lnTo>
                <a:lnTo>
                  <a:pt x="816744" y="779233"/>
                </a:lnTo>
                <a:lnTo>
                  <a:pt x="816495" y="779233"/>
                </a:lnTo>
                <a:lnTo>
                  <a:pt x="816274" y="779482"/>
                </a:lnTo>
                <a:lnTo>
                  <a:pt x="816274" y="780034"/>
                </a:lnTo>
                <a:lnTo>
                  <a:pt x="816027" y="780282"/>
                </a:lnTo>
                <a:lnTo>
                  <a:pt x="815778" y="780282"/>
                </a:lnTo>
                <a:lnTo>
                  <a:pt x="815310" y="780282"/>
                </a:lnTo>
                <a:lnTo>
                  <a:pt x="814842" y="780557"/>
                </a:lnTo>
                <a:lnTo>
                  <a:pt x="814593" y="780806"/>
                </a:lnTo>
                <a:lnTo>
                  <a:pt x="814373" y="781082"/>
                </a:lnTo>
                <a:lnTo>
                  <a:pt x="814373" y="781330"/>
                </a:lnTo>
                <a:lnTo>
                  <a:pt x="814125" y="781606"/>
                </a:lnTo>
                <a:lnTo>
                  <a:pt x="813877" y="781606"/>
                </a:lnTo>
                <a:lnTo>
                  <a:pt x="813656" y="782130"/>
                </a:lnTo>
                <a:lnTo>
                  <a:pt x="813409" y="782378"/>
                </a:lnTo>
                <a:lnTo>
                  <a:pt x="813160" y="782654"/>
                </a:lnTo>
                <a:lnTo>
                  <a:pt x="812692" y="783178"/>
                </a:lnTo>
                <a:lnTo>
                  <a:pt x="812443" y="783978"/>
                </a:lnTo>
                <a:lnTo>
                  <a:pt x="812222" y="784227"/>
                </a:lnTo>
                <a:lnTo>
                  <a:pt x="811975" y="784503"/>
                </a:lnTo>
                <a:lnTo>
                  <a:pt x="811726" y="784503"/>
                </a:lnTo>
                <a:lnTo>
                  <a:pt x="811506" y="784750"/>
                </a:lnTo>
                <a:lnTo>
                  <a:pt x="811258" y="785027"/>
                </a:lnTo>
                <a:lnTo>
                  <a:pt x="811009" y="785274"/>
                </a:lnTo>
                <a:lnTo>
                  <a:pt x="810542" y="785799"/>
                </a:lnTo>
                <a:lnTo>
                  <a:pt x="810542" y="786074"/>
                </a:lnTo>
                <a:lnTo>
                  <a:pt x="810294" y="786074"/>
                </a:lnTo>
                <a:lnTo>
                  <a:pt x="810294" y="786351"/>
                </a:lnTo>
                <a:lnTo>
                  <a:pt x="810073" y="786351"/>
                </a:lnTo>
                <a:lnTo>
                  <a:pt x="809825" y="786351"/>
                </a:lnTo>
                <a:lnTo>
                  <a:pt x="809577" y="786351"/>
                </a:lnTo>
                <a:lnTo>
                  <a:pt x="809577" y="786599"/>
                </a:lnTo>
                <a:lnTo>
                  <a:pt x="809356" y="786599"/>
                </a:lnTo>
                <a:lnTo>
                  <a:pt x="808887" y="786599"/>
                </a:lnTo>
                <a:lnTo>
                  <a:pt x="808640" y="786874"/>
                </a:lnTo>
                <a:lnTo>
                  <a:pt x="808391" y="786874"/>
                </a:lnTo>
                <a:lnTo>
                  <a:pt x="808170" y="786874"/>
                </a:lnTo>
                <a:lnTo>
                  <a:pt x="807923" y="786874"/>
                </a:lnTo>
                <a:lnTo>
                  <a:pt x="807207" y="787123"/>
                </a:lnTo>
                <a:lnTo>
                  <a:pt x="806959" y="787123"/>
                </a:lnTo>
                <a:lnTo>
                  <a:pt x="806490" y="787647"/>
                </a:lnTo>
                <a:lnTo>
                  <a:pt x="806242" y="787923"/>
                </a:lnTo>
                <a:lnTo>
                  <a:pt x="805773" y="788171"/>
                </a:lnTo>
                <a:lnTo>
                  <a:pt x="805304" y="788694"/>
                </a:lnTo>
                <a:lnTo>
                  <a:pt x="805056" y="788971"/>
                </a:lnTo>
                <a:lnTo>
                  <a:pt x="804588" y="789247"/>
                </a:lnTo>
                <a:lnTo>
                  <a:pt x="804588" y="789495"/>
                </a:lnTo>
                <a:lnTo>
                  <a:pt x="804119" y="790019"/>
                </a:lnTo>
                <a:lnTo>
                  <a:pt x="803623" y="790295"/>
                </a:lnTo>
                <a:lnTo>
                  <a:pt x="803402" y="790544"/>
                </a:lnTo>
                <a:lnTo>
                  <a:pt x="803154" y="791067"/>
                </a:lnTo>
                <a:lnTo>
                  <a:pt x="802907" y="791343"/>
                </a:lnTo>
                <a:lnTo>
                  <a:pt x="802438" y="791591"/>
                </a:lnTo>
                <a:lnTo>
                  <a:pt x="801969" y="792116"/>
                </a:lnTo>
                <a:lnTo>
                  <a:pt x="801473" y="792667"/>
                </a:lnTo>
                <a:lnTo>
                  <a:pt x="801004" y="792915"/>
                </a:lnTo>
                <a:lnTo>
                  <a:pt x="800536" y="793191"/>
                </a:lnTo>
                <a:lnTo>
                  <a:pt x="800288" y="793440"/>
                </a:lnTo>
                <a:lnTo>
                  <a:pt x="800040" y="793440"/>
                </a:lnTo>
                <a:lnTo>
                  <a:pt x="799819" y="793440"/>
                </a:lnTo>
                <a:lnTo>
                  <a:pt x="799819" y="793191"/>
                </a:lnTo>
                <a:lnTo>
                  <a:pt x="799819" y="792667"/>
                </a:lnTo>
                <a:lnTo>
                  <a:pt x="800288" y="792391"/>
                </a:lnTo>
                <a:lnTo>
                  <a:pt x="800757" y="792391"/>
                </a:lnTo>
                <a:lnTo>
                  <a:pt x="800757" y="792116"/>
                </a:lnTo>
                <a:lnTo>
                  <a:pt x="801004" y="791591"/>
                </a:lnTo>
                <a:lnTo>
                  <a:pt x="801253" y="791343"/>
                </a:lnTo>
                <a:lnTo>
                  <a:pt x="801473" y="791591"/>
                </a:lnTo>
                <a:lnTo>
                  <a:pt x="801721" y="791343"/>
                </a:lnTo>
                <a:lnTo>
                  <a:pt x="802190" y="791343"/>
                </a:lnTo>
                <a:lnTo>
                  <a:pt x="802190" y="791067"/>
                </a:lnTo>
                <a:lnTo>
                  <a:pt x="802686" y="790544"/>
                </a:lnTo>
                <a:lnTo>
                  <a:pt x="802907" y="790544"/>
                </a:lnTo>
                <a:lnTo>
                  <a:pt x="802907" y="790295"/>
                </a:lnTo>
                <a:lnTo>
                  <a:pt x="803154" y="790019"/>
                </a:lnTo>
                <a:lnTo>
                  <a:pt x="803402" y="790019"/>
                </a:lnTo>
                <a:lnTo>
                  <a:pt x="803623" y="789495"/>
                </a:lnTo>
                <a:lnTo>
                  <a:pt x="803871" y="789495"/>
                </a:lnTo>
                <a:lnTo>
                  <a:pt x="804119" y="789247"/>
                </a:lnTo>
                <a:lnTo>
                  <a:pt x="804339" y="788971"/>
                </a:lnTo>
                <a:lnTo>
                  <a:pt x="804119" y="788447"/>
                </a:lnTo>
                <a:lnTo>
                  <a:pt x="804119" y="788171"/>
                </a:lnTo>
                <a:lnTo>
                  <a:pt x="803871" y="788171"/>
                </a:lnTo>
                <a:lnTo>
                  <a:pt x="804119" y="787647"/>
                </a:lnTo>
                <a:lnTo>
                  <a:pt x="804119" y="787123"/>
                </a:lnTo>
                <a:lnTo>
                  <a:pt x="804588" y="787123"/>
                </a:lnTo>
                <a:lnTo>
                  <a:pt x="804808" y="787647"/>
                </a:lnTo>
                <a:lnTo>
                  <a:pt x="805304" y="787647"/>
                </a:lnTo>
                <a:lnTo>
                  <a:pt x="805304" y="787123"/>
                </a:lnTo>
                <a:lnTo>
                  <a:pt x="805304" y="786874"/>
                </a:lnTo>
                <a:lnTo>
                  <a:pt x="805304" y="786351"/>
                </a:lnTo>
                <a:lnTo>
                  <a:pt x="805773" y="786599"/>
                </a:lnTo>
                <a:lnTo>
                  <a:pt x="806021" y="786599"/>
                </a:lnTo>
                <a:lnTo>
                  <a:pt x="806490" y="786874"/>
                </a:lnTo>
                <a:lnTo>
                  <a:pt x="806490" y="787123"/>
                </a:lnTo>
                <a:lnTo>
                  <a:pt x="806738" y="786874"/>
                </a:lnTo>
                <a:lnTo>
                  <a:pt x="806959" y="786874"/>
                </a:lnTo>
                <a:lnTo>
                  <a:pt x="806959" y="786599"/>
                </a:lnTo>
                <a:lnTo>
                  <a:pt x="807207" y="786351"/>
                </a:lnTo>
                <a:lnTo>
                  <a:pt x="807207" y="786074"/>
                </a:lnTo>
                <a:lnTo>
                  <a:pt x="806959" y="786074"/>
                </a:lnTo>
                <a:lnTo>
                  <a:pt x="806738" y="785550"/>
                </a:lnTo>
                <a:lnTo>
                  <a:pt x="806738" y="785274"/>
                </a:lnTo>
                <a:lnTo>
                  <a:pt x="806738" y="785027"/>
                </a:lnTo>
                <a:lnTo>
                  <a:pt x="806959" y="784750"/>
                </a:lnTo>
                <a:lnTo>
                  <a:pt x="807454" y="784503"/>
                </a:lnTo>
                <a:lnTo>
                  <a:pt x="807923" y="784750"/>
                </a:lnTo>
                <a:lnTo>
                  <a:pt x="807923" y="785027"/>
                </a:lnTo>
                <a:lnTo>
                  <a:pt x="808170" y="785274"/>
                </a:lnTo>
                <a:lnTo>
                  <a:pt x="808391" y="785274"/>
                </a:lnTo>
                <a:lnTo>
                  <a:pt x="808640" y="785274"/>
                </a:lnTo>
                <a:lnTo>
                  <a:pt x="808640" y="785027"/>
                </a:lnTo>
                <a:lnTo>
                  <a:pt x="808391" y="784750"/>
                </a:lnTo>
                <a:lnTo>
                  <a:pt x="808640" y="784750"/>
                </a:lnTo>
                <a:lnTo>
                  <a:pt x="808887" y="785027"/>
                </a:lnTo>
                <a:lnTo>
                  <a:pt x="809108" y="785027"/>
                </a:lnTo>
                <a:lnTo>
                  <a:pt x="809108" y="785274"/>
                </a:lnTo>
                <a:lnTo>
                  <a:pt x="809356" y="785274"/>
                </a:lnTo>
                <a:lnTo>
                  <a:pt x="809825" y="785274"/>
                </a:lnTo>
                <a:lnTo>
                  <a:pt x="810073" y="785274"/>
                </a:lnTo>
                <a:lnTo>
                  <a:pt x="810294" y="785027"/>
                </a:lnTo>
                <a:lnTo>
                  <a:pt x="810542" y="784750"/>
                </a:lnTo>
                <a:lnTo>
                  <a:pt x="810790" y="784503"/>
                </a:lnTo>
                <a:lnTo>
                  <a:pt x="810790" y="784227"/>
                </a:lnTo>
                <a:lnTo>
                  <a:pt x="811258" y="784503"/>
                </a:lnTo>
                <a:lnTo>
                  <a:pt x="811506" y="784227"/>
                </a:lnTo>
                <a:lnTo>
                  <a:pt x="811726" y="783978"/>
                </a:lnTo>
                <a:lnTo>
                  <a:pt x="811726" y="783702"/>
                </a:lnTo>
                <a:lnTo>
                  <a:pt x="811726" y="783454"/>
                </a:lnTo>
                <a:lnTo>
                  <a:pt x="811726" y="783178"/>
                </a:lnTo>
                <a:lnTo>
                  <a:pt x="812222" y="782654"/>
                </a:lnTo>
                <a:lnTo>
                  <a:pt x="812443" y="782130"/>
                </a:lnTo>
                <a:lnTo>
                  <a:pt x="812222" y="781854"/>
                </a:lnTo>
                <a:lnTo>
                  <a:pt x="812222" y="781606"/>
                </a:lnTo>
                <a:lnTo>
                  <a:pt x="812443" y="781606"/>
                </a:lnTo>
                <a:lnTo>
                  <a:pt x="812443" y="781330"/>
                </a:lnTo>
                <a:lnTo>
                  <a:pt x="812443" y="781082"/>
                </a:lnTo>
                <a:lnTo>
                  <a:pt x="812692" y="780806"/>
                </a:lnTo>
                <a:lnTo>
                  <a:pt x="813160" y="780557"/>
                </a:lnTo>
                <a:lnTo>
                  <a:pt x="813160" y="780282"/>
                </a:lnTo>
                <a:lnTo>
                  <a:pt x="813160" y="780034"/>
                </a:lnTo>
                <a:lnTo>
                  <a:pt x="813160" y="779758"/>
                </a:lnTo>
                <a:lnTo>
                  <a:pt x="813160" y="779482"/>
                </a:lnTo>
                <a:lnTo>
                  <a:pt x="813160" y="778959"/>
                </a:lnTo>
                <a:lnTo>
                  <a:pt x="813160" y="778710"/>
                </a:lnTo>
                <a:lnTo>
                  <a:pt x="813656" y="778710"/>
                </a:lnTo>
                <a:lnTo>
                  <a:pt x="814125" y="778710"/>
                </a:lnTo>
                <a:lnTo>
                  <a:pt x="814125" y="778434"/>
                </a:lnTo>
                <a:lnTo>
                  <a:pt x="814593" y="778434"/>
                </a:lnTo>
                <a:lnTo>
                  <a:pt x="814842" y="778186"/>
                </a:lnTo>
                <a:lnTo>
                  <a:pt x="815062" y="778186"/>
                </a:lnTo>
                <a:lnTo>
                  <a:pt x="815310" y="778434"/>
                </a:lnTo>
                <a:lnTo>
                  <a:pt x="815778" y="778434"/>
                </a:lnTo>
                <a:lnTo>
                  <a:pt x="816274" y="778710"/>
                </a:lnTo>
                <a:lnTo>
                  <a:pt x="816744" y="778434"/>
                </a:lnTo>
                <a:lnTo>
                  <a:pt x="816744" y="778186"/>
                </a:lnTo>
                <a:lnTo>
                  <a:pt x="816495" y="777661"/>
                </a:lnTo>
                <a:lnTo>
                  <a:pt x="816744" y="777386"/>
                </a:lnTo>
                <a:lnTo>
                  <a:pt x="816495" y="777138"/>
                </a:lnTo>
                <a:lnTo>
                  <a:pt x="816744" y="776862"/>
                </a:lnTo>
                <a:lnTo>
                  <a:pt x="816991" y="776862"/>
                </a:lnTo>
                <a:lnTo>
                  <a:pt x="817212" y="776862"/>
                </a:lnTo>
                <a:lnTo>
                  <a:pt x="817460" y="776586"/>
                </a:lnTo>
                <a:lnTo>
                  <a:pt x="817708" y="776337"/>
                </a:lnTo>
                <a:lnTo>
                  <a:pt x="817708" y="776062"/>
                </a:lnTo>
                <a:lnTo>
                  <a:pt x="817708" y="775814"/>
                </a:lnTo>
                <a:lnTo>
                  <a:pt x="817928" y="775814"/>
                </a:lnTo>
                <a:lnTo>
                  <a:pt x="818177" y="775538"/>
                </a:lnTo>
                <a:lnTo>
                  <a:pt x="817928" y="775289"/>
                </a:lnTo>
                <a:lnTo>
                  <a:pt x="818424" y="774766"/>
                </a:lnTo>
                <a:lnTo>
                  <a:pt x="818645" y="774490"/>
                </a:lnTo>
                <a:lnTo>
                  <a:pt x="818894" y="774490"/>
                </a:lnTo>
                <a:lnTo>
                  <a:pt x="819141" y="774213"/>
                </a:lnTo>
                <a:lnTo>
                  <a:pt x="819362" y="774213"/>
                </a:lnTo>
                <a:lnTo>
                  <a:pt x="819611" y="773965"/>
                </a:lnTo>
                <a:lnTo>
                  <a:pt x="820079" y="773689"/>
                </a:lnTo>
                <a:lnTo>
                  <a:pt x="820327" y="773166"/>
                </a:lnTo>
                <a:lnTo>
                  <a:pt x="820547" y="772917"/>
                </a:lnTo>
                <a:lnTo>
                  <a:pt x="820795" y="772641"/>
                </a:lnTo>
                <a:lnTo>
                  <a:pt x="821043" y="772393"/>
                </a:lnTo>
                <a:lnTo>
                  <a:pt x="821263" y="771870"/>
                </a:lnTo>
                <a:lnTo>
                  <a:pt x="821759" y="771593"/>
                </a:lnTo>
                <a:lnTo>
                  <a:pt x="821980" y="771318"/>
                </a:lnTo>
                <a:lnTo>
                  <a:pt x="822476" y="770793"/>
                </a:lnTo>
                <a:lnTo>
                  <a:pt x="822697" y="770545"/>
                </a:lnTo>
                <a:lnTo>
                  <a:pt x="822697" y="770021"/>
                </a:lnTo>
                <a:lnTo>
                  <a:pt x="822697" y="769745"/>
                </a:lnTo>
                <a:lnTo>
                  <a:pt x="822697" y="769497"/>
                </a:lnTo>
                <a:lnTo>
                  <a:pt x="822697" y="769221"/>
                </a:lnTo>
                <a:lnTo>
                  <a:pt x="822476" y="768945"/>
                </a:lnTo>
                <a:lnTo>
                  <a:pt x="822229" y="768945"/>
                </a:lnTo>
                <a:lnTo>
                  <a:pt x="822697" y="768696"/>
                </a:lnTo>
                <a:lnTo>
                  <a:pt x="822946" y="768696"/>
                </a:lnTo>
                <a:lnTo>
                  <a:pt x="822946" y="768945"/>
                </a:lnTo>
                <a:lnTo>
                  <a:pt x="822946" y="769221"/>
                </a:lnTo>
                <a:lnTo>
                  <a:pt x="823193" y="769221"/>
                </a:lnTo>
                <a:lnTo>
                  <a:pt x="823193" y="769497"/>
                </a:lnTo>
                <a:lnTo>
                  <a:pt x="823414" y="769497"/>
                </a:lnTo>
                <a:lnTo>
                  <a:pt x="823663" y="769221"/>
                </a:lnTo>
                <a:lnTo>
                  <a:pt x="824378" y="768945"/>
                </a:lnTo>
                <a:lnTo>
                  <a:pt x="824378" y="768696"/>
                </a:lnTo>
                <a:lnTo>
                  <a:pt x="824626" y="768421"/>
                </a:lnTo>
                <a:lnTo>
                  <a:pt x="824626" y="768173"/>
                </a:lnTo>
                <a:lnTo>
                  <a:pt x="824847" y="767897"/>
                </a:lnTo>
                <a:lnTo>
                  <a:pt x="825095" y="767648"/>
                </a:lnTo>
                <a:lnTo>
                  <a:pt x="825564" y="767125"/>
                </a:lnTo>
                <a:lnTo>
                  <a:pt x="825812" y="766849"/>
                </a:lnTo>
                <a:lnTo>
                  <a:pt x="825812" y="766573"/>
                </a:lnTo>
                <a:lnTo>
                  <a:pt x="825812" y="766324"/>
                </a:lnTo>
                <a:lnTo>
                  <a:pt x="825812" y="766049"/>
                </a:lnTo>
                <a:lnTo>
                  <a:pt x="825564" y="765801"/>
                </a:lnTo>
                <a:lnTo>
                  <a:pt x="825315" y="765801"/>
                </a:lnTo>
                <a:lnTo>
                  <a:pt x="825315" y="765525"/>
                </a:lnTo>
                <a:lnTo>
                  <a:pt x="824847" y="765001"/>
                </a:lnTo>
                <a:lnTo>
                  <a:pt x="824378" y="765001"/>
                </a:lnTo>
                <a:lnTo>
                  <a:pt x="824130" y="765001"/>
                </a:lnTo>
                <a:lnTo>
                  <a:pt x="824130" y="764752"/>
                </a:lnTo>
                <a:lnTo>
                  <a:pt x="823663" y="764477"/>
                </a:lnTo>
                <a:lnTo>
                  <a:pt x="823193" y="764201"/>
                </a:lnTo>
                <a:lnTo>
                  <a:pt x="822946" y="763953"/>
                </a:lnTo>
                <a:lnTo>
                  <a:pt x="822697" y="763677"/>
                </a:lnTo>
                <a:lnTo>
                  <a:pt x="822697" y="763428"/>
                </a:lnTo>
                <a:lnTo>
                  <a:pt x="822946" y="763428"/>
                </a:lnTo>
                <a:lnTo>
                  <a:pt x="822946" y="763153"/>
                </a:lnTo>
                <a:lnTo>
                  <a:pt x="822946" y="762905"/>
                </a:lnTo>
                <a:lnTo>
                  <a:pt x="823193" y="762629"/>
                </a:lnTo>
                <a:lnTo>
                  <a:pt x="822946" y="762380"/>
                </a:lnTo>
                <a:lnTo>
                  <a:pt x="822476" y="761581"/>
                </a:lnTo>
                <a:lnTo>
                  <a:pt x="822476" y="761305"/>
                </a:lnTo>
                <a:lnTo>
                  <a:pt x="822697" y="761056"/>
                </a:lnTo>
                <a:lnTo>
                  <a:pt x="822697" y="760780"/>
                </a:lnTo>
                <a:lnTo>
                  <a:pt x="822697" y="760532"/>
                </a:lnTo>
                <a:lnTo>
                  <a:pt x="822476" y="760257"/>
                </a:lnTo>
                <a:lnTo>
                  <a:pt x="822697" y="760009"/>
                </a:lnTo>
                <a:lnTo>
                  <a:pt x="822946" y="759457"/>
                </a:lnTo>
                <a:lnTo>
                  <a:pt x="822946" y="759208"/>
                </a:lnTo>
                <a:lnTo>
                  <a:pt x="823414" y="758685"/>
                </a:lnTo>
                <a:lnTo>
                  <a:pt x="823663" y="758408"/>
                </a:lnTo>
                <a:lnTo>
                  <a:pt x="823663" y="758160"/>
                </a:lnTo>
                <a:lnTo>
                  <a:pt x="823663" y="757884"/>
                </a:lnTo>
                <a:lnTo>
                  <a:pt x="823910" y="757884"/>
                </a:lnTo>
                <a:lnTo>
                  <a:pt x="824130" y="757884"/>
                </a:lnTo>
                <a:lnTo>
                  <a:pt x="824378" y="757637"/>
                </a:lnTo>
                <a:lnTo>
                  <a:pt x="824378" y="757360"/>
                </a:lnTo>
                <a:lnTo>
                  <a:pt x="824626" y="757360"/>
                </a:lnTo>
                <a:lnTo>
                  <a:pt x="824626" y="757085"/>
                </a:lnTo>
                <a:lnTo>
                  <a:pt x="824626" y="756560"/>
                </a:lnTo>
                <a:lnTo>
                  <a:pt x="824847" y="756312"/>
                </a:lnTo>
                <a:lnTo>
                  <a:pt x="824378" y="756312"/>
                </a:lnTo>
                <a:lnTo>
                  <a:pt x="824130" y="756312"/>
                </a:lnTo>
                <a:lnTo>
                  <a:pt x="824130" y="755787"/>
                </a:lnTo>
                <a:lnTo>
                  <a:pt x="823910" y="755512"/>
                </a:lnTo>
                <a:lnTo>
                  <a:pt x="823910" y="755236"/>
                </a:lnTo>
                <a:lnTo>
                  <a:pt x="823414" y="755236"/>
                </a:lnTo>
                <a:lnTo>
                  <a:pt x="823193" y="754712"/>
                </a:lnTo>
                <a:lnTo>
                  <a:pt x="822946" y="754463"/>
                </a:lnTo>
                <a:lnTo>
                  <a:pt x="822697" y="754463"/>
                </a:lnTo>
                <a:lnTo>
                  <a:pt x="822229" y="753940"/>
                </a:lnTo>
                <a:lnTo>
                  <a:pt x="822229" y="753664"/>
                </a:lnTo>
                <a:lnTo>
                  <a:pt x="821759" y="753664"/>
                </a:lnTo>
                <a:lnTo>
                  <a:pt x="821263" y="753940"/>
                </a:lnTo>
                <a:lnTo>
                  <a:pt x="821043" y="753664"/>
                </a:lnTo>
                <a:lnTo>
                  <a:pt x="820795" y="753664"/>
                </a:lnTo>
                <a:lnTo>
                  <a:pt x="820547" y="753416"/>
                </a:lnTo>
                <a:lnTo>
                  <a:pt x="820327" y="753664"/>
                </a:lnTo>
                <a:lnTo>
                  <a:pt x="819830" y="753940"/>
                </a:lnTo>
                <a:lnTo>
                  <a:pt x="819611" y="753940"/>
                </a:lnTo>
                <a:lnTo>
                  <a:pt x="819611" y="754189"/>
                </a:lnTo>
                <a:lnTo>
                  <a:pt x="819362" y="754189"/>
                </a:lnTo>
                <a:lnTo>
                  <a:pt x="818894" y="754189"/>
                </a:lnTo>
                <a:lnTo>
                  <a:pt x="818645" y="754189"/>
                </a:lnTo>
                <a:lnTo>
                  <a:pt x="818424" y="753940"/>
                </a:lnTo>
                <a:lnTo>
                  <a:pt x="818424" y="753664"/>
                </a:lnTo>
                <a:lnTo>
                  <a:pt x="818177" y="753664"/>
                </a:lnTo>
                <a:lnTo>
                  <a:pt x="817928" y="753940"/>
                </a:lnTo>
                <a:lnTo>
                  <a:pt x="817928" y="754189"/>
                </a:lnTo>
                <a:lnTo>
                  <a:pt x="818424" y="754189"/>
                </a:lnTo>
                <a:lnTo>
                  <a:pt x="818645" y="754463"/>
                </a:lnTo>
                <a:lnTo>
                  <a:pt x="818645" y="754712"/>
                </a:lnTo>
                <a:lnTo>
                  <a:pt x="818645" y="755236"/>
                </a:lnTo>
                <a:lnTo>
                  <a:pt x="818424" y="755236"/>
                </a:lnTo>
                <a:lnTo>
                  <a:pt x="818177" y="754712"/>
                </a:lnTo>
                <a:lnTo>
                  <a:pt x="818177" y="754463"/>
                </a:lnTo>
                <a:lnTo>
                  <a:pt x="817928" y="754712"/>
                </a:lnTo>
                <a:lnTo>
                  <a:pt x="817460" y="754189"/>
                </a:lnTo>
                <a:lnTo>
                  <a:pt x="817212" y="754463"/>
                </a:lnTo>
                <a:lnTo>
                  <a:pt x="817460" y="753940"/>
                </a:lnTo>
                <a:lnTo>
                  <a:pt x="816991" y="753416"/>
                </a:lnTo>
                <a:lnTo>
                  <a:pt x="816991" y="753140"/>
                </a:lnTo>
                <a:lnTo>
                  <a:pt x="816744" y="753140"/>
                </a:lnTo>
                <a:lnTo>
                  <a:pt x="816495" y="753140"/>
                </a:lnTo>
                <a:lnTo>
                  <a:pt x="816495" y="752864"/>
                </a:lnTo>
                <a:lnTo>
                  <a:pt x="816495" y="752616"/>
                </a:lnTo>
                <a:lnTo>
                  <a:pt x="816027" y="752340"/>
                </a:lnTo>
                <a:lnTo>
                  <a:pt x="815310" y="752340"/>
                </a:lnTo>
                <a:lnTo>
                  <a:pt x="815310" y="752864"/>
                </a:lnTo>
                <a:lnTo>
                  <a:pt x="814842" y="752864"/>
                </a:lnTo>
                <a:lnTo>
                  <a:pt x="814842" y="753416"/>
                </a:lnTo>
                <a:lnTo>
                  <a:pt x="814125" y="753416"/>
                </a:lnTo>
                <a:lnTo>
                  <a:pt x="813656" y="753416"/>
                </a:lnTo>
                <a:lnTo>
                  <a:pt x="813409" y="753664"/>
                </a:lnTo>
                <a:lnTo>
                  <a:pt x="813656" y="754463"/>
                </a:lnTo>
                <a:lnTo>
                  <a:pt x="813409" y="754463"/>
                </a:lnTo>
                <a:lnTo>
                  <a:pt x="812939" y="754463"/>
                </a:lnTo>
                <a:lnTo>
                  <a:pt x="812692" y="754463"/>
                </a:lnTo>
                <a:lnTo>
                  <a:pt x="812443" y="754189"/>
                </a:lnTo>
                <a:lnTo>
                  <a:pt x="812443" y="753940"/>
                </a:lnTo>
                <a:lnTo>
                  <a:pt x="812692" y="753416"/>
                </a:lnTo>
                <a:lnTo>
                  <a:pt x="812443" y="753416"/>
                </a:lnTo>
                <a:lnTo>
                  <a:pt x="812222" y="753416"/>
                </a:lnTo>
                <a:lnTo>
                  <a:pt x="811975" y="753416"/>
                </a:lnTo>
                <a:lnTo>
                  <a:pt x="811726" y="753664"/>
                </a:lnTo>
                <a:lnTo>
                  <a:pt x="811506" y="753664"/>
                </a:lnTo>
                <a:lnTo>
                  <a:pt x="811009" y="753664"/>
                </a:lnTo>
                <a:lnTo>
                  <a:pt x="811009" y="753940"/>
                </a:lnTo>
                <a:lnTo>
                  <a:pt x="811258" y="754463"/>
                </a:lnTo>
                <a:lnTo>
                  <a:pt x="811258" y="754712"/>
                </a:lnTo>
                <a:lnTo>
                  <a:pt x="811506" y="755236"/>
                </a:lnTo>
                <a:lnTo>
                  <a:pt x="810790" y="755512"/>
                </a:lnTo>
                <a:lnTo>
                  <a:pt x="810542" y="755787"/>
                </a:lnTo>
                <a:lnTo>
                  <a:pt x="810790" y="756036"/>
                </a:lnTo>
                <a:lnTo>
                  <a:pt x="810294" y="756036"/>
                </a:lnTo>
                <a:lnTo>
                  <a:pt x="809825" y="755512"/>
                </a:lnTo>
                <a:lnTo>
                  <a:pt x="809577" y="755512"/>
                </a:lnTo>
                <a:lnTo>
                  <a:pt x="809577" y="755236"/>
                </a:lnTo>
                <a:lnTo>
                  <a:pt x="809356" y="754988"/>
                </a:lnTo>
                <a:lnTo>
                  <a:pt x="809356" y="754712"/>
                </a:lnTo>
                <a:lnTo>
                  <a:pt x="809577" y="754712"/>
                </a:lnTo>
                <a:lnTo>
                  <a:pt x="809577" y="754988"/>
                </a:lnTo>
                <a:lnTo>
                  <a:pt x="809825" y="755236"/>
                </a:lnTo>
                <a:lnTo>
                  <a:pt x="810073" y="755236"/>
                </a:lnTo>
                <a:lnTo>
                  <a:pt x="810294" y="754988"/>
                </a:lnTo>
                <a:lnTo>
                  <a:pt x="810294" y="754712"/>
                </a:lnTo>
                <a:lnTo>
                  <a:pt x="810790" y="754712"/>
                </a:lnTo>
                <a:lnTo>
                  <a:pt x="811009" y="754463"/>
                </a:lnTo>
                <a:lnTo>
                  <a:pt x="811009" y="754189"/>
                </a:lnTo>
                <a:lnTo>
                  <a:pt x="810542" y="753940"/>
                </a:lnTo>
                <a:lnTo>
                  <a:pt x="810294" y="753664"/>
                </a:lnTo>
                <a:lnTo>
                  <a:pt x="810073" y="753940"/>
                </a:lnTo>
                <a:lnTo>
                  <a:pt x="809825" y="753940"/>
                </a:lnTo>
                <a:lnTo>
                  <a:pt x="809577" y="753940"/>
                </a:lnTo>
                <a:lnTo>
                  <a:pt x="809356" y="753664"/>
                </a:lnTo>
                <a:lnTo>
                  <a:pt x="809108" y="753664"/>
                </a:lnTo>
                <a:lnTo>
                  <a:pt x="808887" y="753940"/>
                </a:lnTo>
                <a:lnTo>
                  <a:pt x="808640" y="754189"/>
                </a:lnTo>
                <a:lnTo>
                  <a:pt x="808391" y="754189"/>
                </a:lnTo>
                <a:lnTo>
                  <a:pt x="808640" y="754463"/>
                </a:lnTo>
                <a:lnTo>
                  <a:pt x="808640" y="754712"/>
                </a:lnTo>
                <a:lnTo>
                  <a:pt x="808640" y="754988"/>
                </a:lnTo>
                <a:lnTo>
                  <a:pt x="808391" y="754988"/>
                </a:lnTo>
                <a:lnTo>
                  <a:pt x="808170" y="754988"/>
                </a:lnTo>
                <a:lnTo>
                  <a:pt x="807674" y="755236"/>
                </a:lnTo>
                <a:lnTo>
                  <a:pt x="807454" y="755512"/>
                </a:lnTo>
                <a:lnTo>
                  <a:pt x="807454" y="755787"/>
                </a:lnTo>
                <a:lnTo>
                  <a:pt x="807454" y="756312"/>
                </a:lnTo>
                <a:lnTo>
                  <a:pt x="807207" y="756560"/>
                </a:lnTo>
                <a:lnTo>
                  <a:pt x="806959" y="756560"/>
                </a:lnTo>
                <a:lnTo>
                  <a:pt x="806490" y="756836"/>
                </a:lnTo>
                <a:lnTo>
                  <a:pt x="806242" y="756836"/>
                </a:lnTo>
                <a:lnTo>
                  <a:pt x="806021" y="756836"/>
                </a:lnTo>
                <a:lnTo>
                  <a:pt x="806021" y="756560"/>
                </a:lnTo>
                <a:lnTo>
                  <a:pt x="806242" y="756560"/>
                </a:lnTo>
                <a:lnTo>
                  <a:pt x="806242" y="756312"/>
                </a:lnTo>
                <a:lnTo>
                  <a:pt x="806242" y="756036"/>
                </a:lnTo>
                <a:lnTo>
                  <a:pt x="806021" y="755787"/>
                </a:lnTo>
                <a:lnTo>
                  <a:pt x="806242" y="755236"/>
                </a:lnTo>
                <a:lnTo>
                  <a:pt x="806242" y="754988"/>
                </a:lnTo>
                <a:lnTo>
                  <a:pt x="806242" y="754712"/>
                </a:lnTo>
                <a:lnTo>
                  <a:pt x="805773" y="754712"/>
                </a:lnTo>
                <a:lnTo>
                  <a:pt x="805525" y="755236"/>
                </a:lnTo>
                <a:lnTo>
                  <a:pt x="805304" y="754988"/>
                </a:lnTo>
                <a:lnTo>
                  <a:pt x="804588" y="755512"/>
                </a:lnTo>
                <a:lnTo>
                  <a:pt x="804119" y="755236"/>
                </a:lnTo>
                <a:lnTo>
                  <a:pt x="804119" y="755512"/>
                </a:lnTo>
                <a:lnTo>
                  <a:pt x="803871" y="755787"/>
                </a:lnTo>
                <a:lnTo>
                  <a:pt x="803402" y="755512"/>
                </a:lnTo>
                <a:lnTo>
                  <a:pt x="803154" y="755512"/>
                </a:lnTo>
                <a:lnTo>
                  <a:pt x="803154" y="755787"/>
                </a:lnTo>
                <a:lnTo>
                  <a:pt x="802686" y="756036"/>
                </a:lnTo>
                <a:lnTo>
                  <a:pt x="802438" y="756036"/>
                </a:lnTo>
                <a:lnTo>
                  <a:pt x="802190" y="756312"/>
                </a:lnTo>
                <a:lnTo>
                  <a:pt x="801969" y="756312"/>
                </a:lnTo>
                <a:lnTo>
                  <a:pt x="801721" y="756312"/>
                </a:lnTo>
                <a:lnTo>
                  <a:pt x="801253" y="756560"/>
                </a:lnTo>
                <a:lnTo>
                  <a:pt x="801253" y="756312"/>
                </a:lnTo>
                <a:lnTo>
                  <a:pt x="801253" y="756036"/>
                </a:lnTo>
                <a:lnTo>
                  <a:pt x="800757" y="756036"/>
                </a:lnTo>
                <a:lnTo>
                  <a:pt x="800757" y="756560"/>
                </a:lnTo>
                <a:lnTo>
                  <a:pt x="800536" y="756836"/>
                </a:lnTo>
                <a:lnTo>
                  <a:pt x="800536" y="757085"/>
                </a:lnTo>
                <a:lnTo>
                  <a:pt x="800288" y="757085"/>
                </a:lnTo>
                <a:lnTo>
                  <a:pt x="800040" y="757085"/>
                </a:lnTo>
                <a:lnTo>
                  <a:pt x="799819" y="757085"/>
                </a:lnTo>
                <a:lnTo>
                  <a:pt x="799819" y="757360"/>
                </a:lnTo>
                <a:lnTo>
                  <a:pt x="799571" y="757637"/>
                </a:lnTo>
                <a:lnTo>
                  <a:pt x="799323" y="758160"/>
                </a:lnTo>
                <a:lnTo>
                  <a:pt x="799819" y="758408"/>
                </a:lnTo>
                <a:lnTo>
                  <a:pt x="800040" y="758408"/>
                </a:lnTo>
                <a:lnTo>
                  <a:pt x="800040" y="758160"/>
                </a:lnTo>
                <a:lnTo>
                  <a:pt x="800040" y="757884"/>
                </a:lnTo>
                <a:lnTo>
                  <a:pt x="800288" y="758160"/>
                </a:lnTo>
                <a:lnTo>
                  <a:pt x="800536" y="758160"/>
                </a:lnTo>
                <a:lnTo>
                  <a:pt x="800757" y="758408"/>
                </a:lnTo>
                <a:lnTo>
                  <a:pt x="801253" y="758160"/>
                </a:lnTo>
                <a:lnTo>
                  <a:pt x="801721" y="758160"/>
                </a:lnTo>
                <a:lnTo>
                  <a:pt x="801721" y="757884"/>
                </a:lnTo>
                <a:lnTo>
                  <a:pt x="802438" y="757884"/>
                </a:lnTo>
                <a:lnTo>
                  <a:pt x="802686" y="757884"/>
                </a:lnTo>
                <a:lnTo>
                  <a:pt x="802907" y="758160"/>
                </a:lnTo>
                <a:lnTo>
                  <a:pt x="802686" y="758160"/>
                </a:lnTo>
                <a:lnTo>
                  <a:pt x="802438" y="758160"/>
                </a:lnTo>
                <a:lnTo>
                  <a:pt x="802190" y="758160"/>
                </a:lnTo>
                <a:lnTo>
                  <a:pt x="801969" y="758160"/>
                </a:lnTo>
                <a:lnTo>
                  <a:pt x="801721" y="758408"/>
                </a:lnTo>
                <a:lnTo>
                  <a:pt x="801473" y="758408"/>
                </a:lnTo>
                <a:lnTo>
                  <a:pt x="801253" y="758685"/>
                </a:lnTo>
                <a:lnTo>
                  <a:pt x="801004" y="759208"/>
                </a:lnTo>
                <a:lnTo>
                  <a:pt x="800757" y="760009"/>
                </a:lnTo>
                <a:lnTo>
                  <a:pt x="800757" y="760532"/>
                </a:lnTo>
                <a:lnTo>
                  <a:pt x="800536" y="760780"/>
                </a:lnTo>
                <a:lnTo>
                  <a:pt x="800288" y="761056"/>
                </a:lnTo>
                <a:lnTo>
                  <a:pt x="800288" y="761305"/>
                </a:lnTo>
                <a:lnTo>
                  <a:pt x="800288" y="761581"/>
                </a:lnTo>
                <a:lnTo>
                  <a:pt x="800536" y="761581"/>
                </a:lnTo>
                <a:lnTo>
                  <a:pt x="800757" y="761828"/>
                </a:lnTo>
                <a:lnTo>
                  <a:pt x="800757" y="762104"/>
                </a:lnTo>
                <a:lnTo>
                  <a:pt x="800288" y="762104"/>
                </a:lnTo>
                <a:lnTo>
                  <a:pt x="800040" y="762104"/>
                </a:lnTo>
                <a:lnTo>
                  <a:pt x="800040" y="762380"/>
                </a:lnTo>
                <a:lnTo>
                  <a:pt x="799571" y="762629"/>
                </a:lnTo>
                <a:lnTo>
                  <a:pt x="799323" y="762629"/>
                </a:lnTo>
                <a:lnTo>
                  <a:pt x="798854" y="762629"/>
                </a:lnTo>
                <a:lnTo>
                  <a:pt x="798633" y="762905"/>
                </a:lnTo>
                <a:lnTo>
                  <a:pt x="798386" y="762905"/>
                </a:lnTo>
                <a:lnTo>
                  <a:pt x="798138" y="762905"/>
                </a:lnTo>
                <a:lnTo>
                  <a:pt x="798138" y="762380"/>
                </a:lnTo>
                <a:lnTo>
                  <a:pt x="798386" y="762380"/>
                </a:lnTo>
                <a:lnTo>
                  <a:pt x="798633" y="762380"/>
                </a:lnTo>
                <a:lnTo>
                  <a:pt x="798854" y="761828"/>
                </a:lnTo>
                <a:lnTo>
                  <a:pt x="799102" y="761581"/>
                </a:lnTo>
                <a:lnTo>
                  <a:pt x="799323" y="761305"/>
                </a:lnTo>
                <a:lnTo>
                  <a:pt x="799571" y="761056"/>
                </a:lnTo>
                <a:lnTo>
                  <a:pt x="800040" y="760780"/>
                </a:lnTo>
                <a:lnTo>
                  <a:pt x="800288" y="760532"/>
                </a:lnTo>
                <a:lnTo>
                  <a:pt x="800536" y="760257"/>
                </a:lnTo>
                <a:lnTo>
                  <a:pt x="800536" y="760009"/>
                </a:lnTo>
                <a:lnTo>
                  <a:pt x="800536" y="759731"/>
                </a:lnTo>
                <a:lnTo>
                  <a:pt x="800288" y="759457"/>
                </a:lnTo>
                <a:lnTo>
                  <a:pt x="800040" y="758933"/>
                </a:lnTo>
                <a:lnTo>
                  <a:pt x="799819" y="759208"/>
                </a:lnTo>
                <a:lnTo>
                  <a:pt x="799571" y="759208"/>
                </a:lnTo>
                <a:lnTo>
                  <a:pt x="799102" y="759457"/>
                </a:lnTo>
                <a:lnTo>
                  <a:pt x="798854" y="759457"/>
                </a:lnTo>
                <a:lnTo>
                  <a:pt x="798633" y="759457"/>
                </a:lnTo>
                <a:lnTo>
                  <a:pt x="798854" y="759208"/>
                </a:lnTo>
                <a:lnTo>
                  <a:pt x="798854" y="758933"/>
                </a:lnTo>
                <a:lnTo>
                  <a:pt x="798854" y="758685"/>
                </a:lnTo>
                <a:lnTo>
                  <a:pt x="798633" y="758408"/>
                </a:lnTo>
                <a:lnTo>
                  <a:pt x="798386" y="758408"/>
                </a:lnTo>
                <a:lnTo>
                  <a:pt x="798386" y="758933"/>
                </a:lnTo>
                <a:lnTo>
                  <a:pt x="798138" y="758933"/>
                </a:lnTo>
                <a:lnTo>
                  <a:pt x="798138" y="759208"/>
                </a:lnTo>
                <a:lnTo>
                  <a:pt x="798386" y="759208"/>
                </a:lnTo>
                <a:lnTo>
                  <a:pt x="798138" y="759457"/>
                </a:lnTo>
                <a:lnTo>
                  <a:pt x="797918" y="759457"/>
                </a:lnTo>
                <a:lnTo>
                  <a:pt x="797918" y="759731"/>
                </a:lnTo>
                <a:lnTo>
                  <a:pt x="797669" y="759731"/>
                </a:lnTo>
                <a:lnTo>
                  <a:pt x="797422" y="759731"/>
                </a:lnTo>
                <a:lnTo>
                  <a:pt x="797669" y="759457"/>
                </a:lnTo>
                <a:lnTo>
                  <a:pt x="797669" y="759208"/>
                </a:lnTo>
                <a:lnTo>
                  <a:pt x="797918" y="759208"/>
                </a:lnTo>
                <a:lnTo>
                  <a:pt x="797918" y="758685"/>
                </a:lnTo>
                <a:lnTo>
                  <a:pt x="797669" y="758408"/>
                </a:lnTo>
                <a:lnTo>
                  <a:pt x="797422" y="758408"/>
                </a:lnTo>
                <a:lnTo>
                  <a:pt x="797201" y="758685"/>
                </a:lnTo>
                <a:lnTo>
                  <a:pt x="796705" y="759208"/>
                </a:lnTo>
                <a:lnTo>
                  <a:pt x="796236" y="759208"/>
                </a:lnTo>
                <a:lnTo>
                  <a:pt x="795988" y="759457"/>
                </a:lnTo>
                <a:lnTo>
                  <a:pt x="795767" y="759731"/>
                </a:lnTo>
                <a:lnTo>
                  <a:pt x="795519" y="759731"/>
                </a:lnTo>
                <a:lnTo>
                  <a:pt x="795519" y="760009"/>
                </a:lnTo>
                <a:lnTo>
                  <a:pt x="795519" y="760532"/>
                </a:lnTo>
                <a:lnTo>
                  <a:pt x="795519" y="760780"/>
                </a:lnTo>
                <a:lnTo>
                  <a:pt x="795519" y="761056"/>
                </a:lnTo>
                <a:lnTo>
                  <a:pt x="795271" y="761056"/>
                </a:lnTo>
                <a:lnTo>
                  <a:pt x="794802" y="761056"/>
                </a:lnTo>
                <a:lnTo>
                  <a:pt x="794802" y="761305"/>
                </a:lnTo>
                <a:lnTo>
                  <a:pt x="794554" y="761581"/>
                </a:lnTo>
                <a:lnTo>
                  <a:pt x="794802" y="762104"/>
                </a:lnTo>
                <a:lnTo>
                  <a:pt x="794802" y="762380"/>
                </a:lnTo>
                <a:lnTo>
                  <a:pt x="794802" y="762629"/>
                </a:lnTo>
                <a:lnTo>
                  <a:pt x="794554" y="762629"/>
                </a:lnTo>
                <a:lnTo>
                  <a:pt x="794334" y="762629"/>
                </a:lnTo>
                <a:lnTo>
                  <a:pt x="794334" y="762380"/>
                </a:lnTo>
                <a:lnTo>
                  <a:pt x="794334" y="762104"/>
                </a:lnTo>
                <a:lnTo>
                  <a:pt x="794334" y="761828"/>
                </a:lnTo>
                <a:lnTo>
                  <a:pt x="794087" y="761581"/>
                </a:lnTo>
                <a:lnTo>
                  <a:pt x="794087" y="761305"/>
                </a:lnTo>
                <a:lnTo>
                  <a:pt x="793617" y="761056"/>
                </a:lnTo>
                <a:lnTo>
                  <a:pt x="793370" y="761056"/>
                </a:lnTo>
                <a:lnTo>
                  <a:pt x="793149" y="760780"/>
                </a:lnTo>
                <a:lnTo>
                  <a:pt x="792900" y="760780"/>
                </a:lnTo>
                <a:lnTo>
                  <a:pt x="792653" y="761056"/>
                </a:lnTo>
                <a:lnTo>
                  <a:pt x="792432" y="761056"/>
                </a:lnTo>
                <a:lnTo>
                  <a:pt x="792183" y="761056"/>
                </a:lnTo>
                <a:lnTo>
                  <a:pt x="792183" y="760780"/>
                </a:lnTo>
                <a:lnTo>
                  <a:pt x="792432" y="760532"/>
                </a:lnTo>
                <a:lnTo>
                  <a:pt x="792653" y="760257"/>
                </a:lnTo>
                <a:lnTo>
                  <a:pt x="792653" y="760009"/>
                </a:lnTo>
                <a:lnTo>
                  <a:pt x="792432" y="759731"/>
                </a:lnTo>
                <a:lnTo>
                  <a:pt x="792183" y="759457"/>
                </a:lnTo>
                <a:lnTo>
                  <a:pt x="791936" y="759208"/>
                </a:lnTo>
                <a:lnTo>
                  <a:pt x="791467" y="759208"/>
                </a:lnTo>
                <a:lnTo>
                  <a:pt x="791715" y="759457"/>
                </a:lnTo>
                <a:lnTo>
                  <a:pt x="791715" y="759731"/>
                </a:lnTo>
                <a:lnTo>
                  <a:pt x="791936" y="760009"/>
                </a:lnTo>
                <a:lnTo>
                  <a:pt x="791936" y="760257"/>
                </a:lnTo>
                <a:lnTo>
                  <a:pt x="791715" y="760257"/>
                </a:lnTo>
                <a:lnTo>
                  <a:pt x="791219" y="760009"/>
                </a:lnTo>
                <a:lnTo>
                  <a:pt x="790999" y="760257"/>
                </a:lnTo>
                <a:lnTo>
                  <a:pt x="790750" y="760009"/>
                </a:lnTo>
                <a:lnTo>
                  <a:pt x="790503" y="759731"/>
                </a:lnTo>
                <a:lnTo>
                  <a:pt x="790035" y="759457"/>
                </a:lnTo>
                <a:lnTo>
                  <a:pt x="789786" y="759731"/>
                </a:lnTo>
                <a:lnTo>
                  <a:pt x="789786" y="760009"/>
                </a:lnTo>
                <a:lnTo>
                  <a:pt x="789786" y="760532"/>
                </a:lnTo>
                <a:lnTo>
                  <a:pt x="790282" y="760780"/>
                </a:lnTo>
                <a:lnTo>
                  <a:pt x="790503" y="761305"/>
                </a:lnTo>
                <a:lnTo>
                  <a:pt x="790999" y="761581"/>
                </a:lnTo>
                <a:lnTo>
                  <a:pt x="791219" y="761305"/>
                </a:lnTo>
                <a:lnTo>
                  <a:pt x="791715" y="761305"/>
                </a:lnTo>
                <a:lnTo>
                  <a:pt x="791936" y="761581"/>
                </a:lnTo>
                <a:lnTo>
                  <a:pt x="792653" y="761828"/>
                </a:lnTo>
                <a:lnTo>
                  <a:pt x="792653" y="762104"/>
                </a:lnTo>
                <a:lnTo>
                  <a:pt x="792183" y="762104"/>
                </a:lnTo>
                <a:lnTo>
                  <a:pt x="791936" y="762380"/>
                </a:lnTo>
                <a:lnTo>
                  <a:pt x="791467" y="762380"/>
                </a:lnTo>
                <a:lnTo>
                  <a:pt x="790999" y="762380"/>
                </a:lnTo>
                <a:lnTo>
                  <a:pt x="790503" y="762380"/>
                </a:lnTo>
                <a:lnTo>
                  <a:pt x="789786" y="761828"/>
                </a:lnTo>
                <a:lnTo>
                  <a:pt x="789318" y="761305"/>
                </a:lnTo>
                <a:lnTo>
                  <a:pt x="789069" y="761305"/>
                </a:lnTo>
                <a:lnTo>
                  <a:pt x="788848" y="761056"/>
                </a:lnTo>
                <a:lnTo>
                  <a:pt x="789069" y="760780"/>
                </a:lnTo>
                <a:lnTo>
                  <a:pt x="789069" y="760532"/>
                </a:lnTo>
                <a:lnTo>
                  <a:pt x="788601" y="760257"/>
                </a:lnTo>
                <a:lnTo>
                  <a:pt x="788132" y="760009"/>
                </a:lnTo>
                <a:lnTo>
                  <a:pt x="787415" y="760009"/>
                </a:lnTo>
                <a:lnTo>
                  <a:pt x="786947" y="760257"/>
                </a:lnTo>
                <a:lnTo>
                  <a:pt x="786947" y="760532"/>
                </a:lnTo>
                <a:lnTo>
                  <a:pt x="786947" y="760780"/>
                </a:lnTo>
                <a:lnTo>
                  <a:pt x="787168" y="761056"/>
                </a:lnTo>
                <a:lnTo>
                  <a:pt x="787415" y="761581"/>
                </a:lnTo>
                <a:lnTo>
                  <a:pt x="787415" y="761828"/>
                </a:lnTo>
                <a:lnTo>
                  <a:pt x="787168" y="762104"/>
                </a:lnTo>
                <a:lnTo>
                  <a:pt x="787168" y="762629"/>
                </a:lnTo>
                <a:lnTo>
                  <a:pt x="786698" y="762905"/>
                </a:lnTo>
                <a:lnTo>
                  <a:pt x="786451" y="763153"/>
                </a:lnTo>
                <a:lnTo>
                  <a:pt x="786230" y="763153"/>
                </a:lnTo>
                <a:lnTo>
                  <a:pt x="786451" y="762905"/>
                </a:lnTo>
                <a:lnTo>
                  <a:pt x="786698" y="762629"/>
                </a:lnTo>
                <a:lnTo>
                  <a:pt x="786947" y="762104"/>
                </a:lnTo>
                <a:lnTo>
                  <a:pt x="786947" y="761828"/>
                </a:lnTo>
                <a:lnTo>
                  <a:pt x="786947" y="761056"/>
                </a:lnTo>
                <a:lnTo>
                  <a:pt x="786698" y="760780"/>
                </a:lnTo>
                <a:lnTo>
                  <a:pt x="786451" y="760257"/>
                </a:lnTo>
                <a:lnTo>
                  <a:pt x="786230" y="759731"/>
                </a:lnTo>
                <a:lnTo>
                  <a:pt x="785734" y="759457"/>
                </a:lnTo>
                <a:lnTo>
                  <a:pt x="785266" y="759731"/>
                </a:lnTo>
                <a:lnTo>
                  <a:pt x="785017" y="759731"/>
                </a:lnTo>
                <a:lnTo>
                  <a:pt x="784549" y="759731"/>
                </a:lnTo>
                <a:lnTo>
                  <a:pt x="784080" y="760257"/>
                </a:lnTo>
                <a:lnTo>
                  <a:pt x="784080" y="760780"/>
                </a:lnTo>
                <a:lnTo>
                  <a:pt x="783833" y="761056"/>
                </a:lnTo>
                <a:lnTo>
                  <a:pt x="783833" y="761305"/>
                </a:lnTo>
                <a:lnTo>
                  <a:pt x="784080" y="761828"/>
                </a:lnTo>
                <a:lnTo>
                  <a:pt x="783833" y="762380"/>
                </a:lnTo>
                <a:lnTo>
                  <a:pt x="783584" y="762104"/>
                </a:lnTo>
                <a:lnTo>
                  <a:pt x="783584" y="761828"/>
                </a:lnTo>
                <a:lnTo>
                  <a:pt x="783584" y="761305"/>
                </a:lnTo>
                <a:lnTo>
                  <a:pt x="783833" y="760532"/>
                </a:lnTo>
                <a:lnTo>
                  <a:pt x="783833" y="760009"/>
                </a:lnTo>
                <a:lnTo>
                  <a:pt x="784080" y="759731"/>
                </a:lnTo>
                <a:lnTo>
                  <a:pt x="784301" y="759208"/>
                </a:lnTo>
                <a:lnTo>
                  <a:pt x="784301" y="758408"/>
                </a:lnTo>
                <a:lnTo>
                  <a:pt x="784549" y="758160"/>
                </a:lnTo>
                <a:lnTo>
                  <a:pt x="784301" y="757637"/>
                </a:lnTo>
                <a:lnTo>
                  <a:pt x="784080" y="757637"/>
                </a:lnTo>
                <a:lnTo>
                  <a:pt x="783584" y="757360"/>
                </a:lnTo>
                <a:lnTo>
                  <a:pt x="783116" y="757085"/>
                </a:lnTo>
                <a:lnTo>
                  <a:pt x="782895" y="757085"/>
                </a:lnTo>
                <a:lnTo>
                  <a:pt x="782399" y="757360"/>
                </a:lnTo>
                <a:lnTo>
                  <a:pt x="782178" y="757360"/>
                </a:lnTo>
                <a:lnTo>
                  <a:pt x="782178" y="757637"/>
                </a:lnTo>
                <a:lnTo>
                  <a:pt x="782178" y="757884"/>
                </a:lnTo>
                <a:lnTo>
                  <a:pt x="782178" y="758160"/>
                </a:lnTo>
                <a:lnTo>
                  <a:pt x="782399" y="758408"/>
                </a:lnTo>
                <a:lnTo>
                  <a:pt x="782646" y="758685"/>
                </a:lnTo>
                <a:lnTo>
                  <a:pt x="782646" y="759208"/>
                </a:lnTo>
                <a:lnTo>
                  <a:pt x="781929" y="759731"/>
                </a:lnTo>
                <a:lnTo>
                  <a:pt x="780745" y="760257"/>
                </a:lnTo>
                <a:lnTo>
                  <a:pt x="780497" y="759457"/>
                </a:lnTo>
                <a:lnTo>
                  <a:pt x="780249" y="759208"/>
                </a:lnTo>
                <a:lnTo>
                  <a:pt x="780028" y="758685"/>
                </a:lnTo>
                <a:lnTo>
                  <a:pt x="779311" y="758160"/>
                </a:lnTo>
                <a:lnTo>
                  <a:pt x="778127" y="758160"/>
                </a:lnTo>
                <a:lnTo>
                  <a:pt x="777162" y="758160"/>
                </a:lnTo>
                <a:lnTo>
                  <a:pt x="775976" y="758160"/>
                </a:lnTo>
                <a:lnTo>
                  <a:pt x="775012" y="758408"/>
                </a:lnTo>
                <a:lnTo>
                  <a:pt x="774543" y="758933"/>
                </a:lnTo>
                <a:lnTo>
                  <a:pt x="774295" y="759457"/>
                </a:lnTo>
                <a:lnTo>
                  <a:pt x="774048" y="759731"/>
                </a:lnTo>
                <a:lnTo>
                  <a:pt x="773578" y="759457"/>
                </a:lnTo>
                <a:lnTo>
                  <a:pt x="772861" y="759457"/>
                </a:lnTo>
                <a:lnTo>
                  <a:pt x="772393" y="760009"/>
                </a:lnTo>
                <a:lnTo>
                  <a:pt x="772145" y="761056"/>
                </a:lnTo>
                <a:lnTo>
                  <a:pt x="772393" y="761828"/>
                </a:lnTo>
                <a:lnTo>
                  <a:pt x="772145" y="762905"/>
                </a:lnTo>
                <a:lnTo>
                  <a:pt x="770491" y="762629"/>
                </a:lnTo>
                <a:lnTo>
                  <a:pt x="767376" y="763428"/>
                </a:lnTo>
                <a:lnTo>
                  <a:pt x="767156" y="764201"/>
                </a:lnTo>
                <a:lnTo>
                  <a:pt x="766659" y="763953"/>
                </a:lnTo>
                <a:lnTo>
                  <a:pt x="766659" y="763428"/>
                </a:lnTo>
                <a:lnTo>
                  <a:pt x="765722" y="763428"/>
                </a:lnTo>
                <a:lnTo>
                  <a:pt x="765227" y="763428"/>
                </a:lnTo>
                <a:lnTo>
                  <a:pt x="765007" y="763677"/>
                </a:lnTo>
                <a:lnTo>
                  <a:pt x="764758" y="763677"/>
                </a:lnTo>
                <a:lnTo>
                  <a:pt x="764041" y="763677"/>
                </a:lnTo>
                <a:lnTo>
                  <a:pt x="760955" y="764752"/>
                </a:lnTo>
                <a:lnTo>
                  <a:pt x="759741" y="764752"/>
                </a:lnTo>
                <a:lnTo>
                  <a:pt x="758308" y="764201"/>
                </a:lnTo>
                <a:lnTo>
                  <a:pt x="754973" y="764201"/>
                </a:lnTo>
                <a:lnTo>
                  <a:pt x="753319" y="764752"/>
                </a:lnTo>
                <a:lnTo>
                  <a:pt x="751638" y="765525"/>
                </a:lnTo>
                <a:lnTo>
                  <a:pt x="751169" y="765801"/>
                </a:lnTo>
                <a:lnTo>
                  <a:pt x="750701" y="765801"/>
                </a:lnTo>
                <a:lnTo>
                  <a:pt x="750452" y="765525"/>
                </a:lnTo>
                <a:lnTo>
                  <a:pt x="749984" y="764477"/>
                </a:lnTo>
                <a:lnTo>
                  <a:pt x="749735" y="763953"/>
                </a:lnTo>
                <a:lnTo>
                  <a:pt x="749018" y="763153"/>
                </a:lnTo>
                <a:lnTo>
                  <a:pt x="748054" y="762104"/>
                </a:lnTo>
                <a:lnTo>
                  <a:pt x="747117" y="761305"/>
                </a:lnTo>
                <a:lnTo>
                  <a:pt x="746152" y="760780"/>
                </a:lnTo>
                <a:lnTo>
                  <a:pt x="745436" y="760780"/>
                </a:lnTo>
                <a:lnTo>
                  <a:pt x="744719" y="760532"/>
                </a:lnTo>
                <a:lnTo>
                  <a:pt x="744719" y="759731"/>
                </a:lnTo>
                <a:lnTo>
                  <a:pt x="744499" y="757360"/>
                </a:lnTo>
                <a:lnTo>
                  <a:pt x="743782" y="755512"/>
                </a:lnTo>
                <a:lnTo>
                  <a:pt x="743065" y="754189"/>
                </a:lnTo>
                <a:lnTo>
                  <a:pt x="742348" y="753416"/>
                </a:lnTo>
                <a:lnTo>
                  <a:pt x="741163" y="752340"/>
                </a:lnTo>
                <a:lnTo>
                  <a:pt x="741163" y="749444"/>
                </a:lnTo>
                <a:lnTo>
                  <a:pt x="741632" y="748396"/>
                </a:lnTo>
                <a:lnTo>
                  <a:pt x="741632" y="746272"/>
                </a:lnTo>
                <a:lnTo>
                  <a:pt x="742101" y="745747"/>
                </a:lnTo>
                <a:lnTo>
                  <a:pt x="742348" y="745747"/>
                </a:lnTo>
                <a:lnTo>
                  <a:pt x="742348" y="744948"/>
                </a:lnTo>
                <a:lnTo>
                  <a:pt x="742101" y="744423"/>
                </a:lnTo>
                <a:lnTo>
                  <a:pt x="742348" y="743900"/>
                </a:lnTo>
                <a:lnTo>
                  <a:pt x="742569" y="742576"/>
                </a:lnTo>
                <a:lnTo>
                  <a:pt x="743285" y="741803"/>
                </a:lnTo>
                <a:lnTo>
                  <a:pt x="743782" y="740203"/>
                </a:lnTo>
                <a:lnTo>
                  <a:pt x="743534" y="739431"/>
                </a:lnTo>
                <a:lnTo>
                  <a:pt x="743782" y="738355"/>
                </a:lnTo>
                <a:lnTo>
                  <a:pt x="744719" y="737307"/>
                </a:lnTo>
                <a:lnTo>
                  <a:pt x="745436" y="737031"/>
                </a:lnTo>
                <a:lnTo>
                  <a:pt x="746869" y="737583"/>
                </a:lnTo>
                <a:lnTo>
                  <a:pt x="747365" y="736783"/>
                </a:lnTo>
                <a:lnTo>
                  <a:pt x="747365" y="735458"/>
                </a:lnTo>
                <a:lnTo>
                  <a:pt x="747117" y="734935"/>
                </a:lnTo>
                <a:lnTo>
                  <a:pt x="746400" y="734659"/>
                </a:lnTo>
                <a:lnTo>
                  <a:pt x="746400" y="734411"/>
                </a:lnTo>
                <a:lnTo>
                  <a:pt x="746869" y="734135"/>
                </a:lnTo>
                <a:lnTo>
                  <a:pt x="746648" y="733335"/>
                </a:lnTo>
                <a:lnTo>
                  <a:pt x="746869" y="732811"/>
                </a:lnTo>
                <a:lnTo>
                  <a:pt x="746648" y="732562"/>
                </a:lnTo>
                <a:lnTo>
                  <a:pt x="746152" y="732287"/>
                </a:lnTo>
                <a:lnTo>
                  <a:pt x="744719" y="732287"/>
                </a:lnTo>
                <a:lnTo>
                  <a:pt x="744002" y="731763"/>
                </a:lnTo>
                <a:lnTo>
                  <a:pt x="743534" y="731487"/>
                </a:lnTo>
                <a:lnTo>
                  <a:pt x="743534" y="729914"/>
                </a:lnTo>
                <a:lnTo>
                  <a:pt x="744002" y="729390"/>
                </a:lnTo>
                <a:lnTo>
                  <a:pt x="744002" y="728867"/>
                </a:lnTo>
                <a:lnTo>
                  <a:pt x="743782" y="728591"/>
                </a:lnTo>
                <a:lnTo>
                  <a:pt x="743534" y="728066"/>
                </a:lnTo>
                <a:lnTo>
                  <a:pt x="743782" y="727791"/>
                </a:lnTo>
                <a:lnTo>
                  <a:pt x="743534" y="727018"/>
                </a:lnTo>
                <a:lnTo>
                  <a:pt x="742817" y="726466"/>
                </a:lnTo>
                <a:lnTo>
                  <a:pt x="742817" y="725418"/>
                </a:lnTo>
                <a:lnTo>
                  <a:pt x="742101" y="724619"/>
                </a:lnTo>
                <a:lnTo>
                  <a:pt x="741632" y="723295"/>
                </a:lnTo>
                <a:lnTo>
                  <a:pt x="741632" y="721723"/>
                </a:lnTo>
                <a:lnTo>
                  <a:pt x="741632" y="720922"/>
                </a:lnTo>
                <a:lnTo>
                  <a:pt x="740916" y="720674"/>
                </a:lnTo>
                <a:lnTo>
                  <a:pt x="740199" y="720123"/>
                </a:lnTo>
                <a:lnTo>
                  <a:pt x="739233" y="719598"/>
                </a:lnTo>
                <a:lnTo>
                  <a:pt x="736863" y="716178"/>
                </a:lnTo>
                <a:lnTo>
                  <a:pt x="736863" y="714854"/>
                </a:lnTo>
                <a:lnTo>
                  <a:pt x="737580" y="712730"/>
                </a:lnTo>
                <a:lnTo>
                  <a:pt x="737332" y="712206"/>
                </a:lnTo>
                <a:lnTo>
                  <a:pt x="736863" y="710882"/>
                </a:lnTo>
                <a:lnTo>
                  <a:pt x="736394" y="710882"/>
                </a:lnTo>
                <a:lnTo>
                  <a:pt x="735678" y="710358"/>
                </a:lnTo>
                <a:lnTo>
                  <a:pt x="734961" y="709558"/>
                </a:lnTo>
                <a:lnTo>
                  <a:pt x="734714" y="708758"/>
                </a:lnTo>
                <a:lnTo>
                  <a:pt x="733997" y="708234"/>
                </a:lnTo>
                <a:lnTo>
                  <a:pt x="734244" y="707710"/>
                </a:lnTo>
                <a:lnTo>
                  <a:pt x="733528" y="706910"/>
                </a:lnTo>
                <a:lnTo>
                  <a:pt x="733280" y="706634"/>
                </a:lnTo>
                <a:lnTo>
                  <a:pt x="733031" y="705310"/>
                </a:lnTo>
                <a:lnTo>
                  <a:pt x="733280" y="704538"/>
                </a:lnTo>
                <a:lnTo>
                  <a:pt x="733031" y="703462"/>
                </a:lnTo>
                <a:lnTo>
                  <a:pt x="732096" y="703214"/>
                </a:lnTo>
                <a:lnTo>
                  <a:pt x="729696" y="702689"/>
                </a:lnTo>
                <a:lnTo>
                  <a:pt x="729228" y="701365"/>
                </a:lnTo>
                <a:lnTo>
                  <a:pt x="729476" y="699490"/>
                </a:lnTo>
                <a:lnTo>
                  <a:pt x="729476" y="699242"/>
                </a:lnTo>
                <a:lnTo>
                  <a:pt x="728512" y="698717"/>
                </a:lnTo>
                <a:lnTo>
                  <a:pt x="728264" y="697642"/>
                </a:lnTo>
                <a:lnTo>
                  <a:pt x="727547" y="697394"/>
                </a:lnTo>
                <a:lnTo>
                  <a:pt x="727547" y="697118"/>
                </a:lnTo>
                <a:lnTo>
                  <a:pt x="727547" y="696318"/>
                </a:lnTo>
                <a:lnTo>
                  <a:pt x="728264" y="695518"/>
                </a:lnTo>
                <a:lnTo>
                  <a:pt x="727327" y="695269"/>
                </a:lnTo>
                <a:lnTo>
                  <a:pt x="727795" y="694194"/>
                </a:lnTo>
                <a:lnTo>
                  <a:pt x="727547" y="693146"/>
                </a:lnTo>
                <a:lnTo>
                  <a:pt x="726141" y="692345"/>
                </a:lnTo>
                <a:lnTo>
                  <a:pt x="725177" y="691298"/>
                </a:lnTo>
                <a:lnTo>
                  <a:pt x="724460" y="691022"/>
                </a:lnTo>
                <a:lnTo>
                  <a:pt x="723026" y="690222"/>
                </a:lnTo>
                <a:lnTo>
                  <a:pt x="722310" y="689698"/>
                </a:lnTo>
                <a:lnTo>
                  <a:pt x="721125" y="688897"/>
                </a:lnTo>
                <a:lnTo>
                  <a:pt x="720159" y="688125"/>
                </a:lnTo>
                <a:lnTo>
                  <a:pt x="719443" y="687050"/>
                </a:lnTo>
                <a:lnTo>
                  <a:pt x="719443" y="686249"/>
                </a:lnTo>
                <a:lnTo>
                  <a:pt x="718506" y="686002"/>
                </a:lnTo>
                <a:lnTo>
                  <a:pt x="717072" y="685478"/>
                </a:lnTo>
                <a:lnTo>
                  <a:pt x="717293" y="684401"/>
                </a:lnTo>
                <a:lnTo>
                  <a:pt x="717293" y="683077"/>
                </a:lnTo>
                <a:lnTo>
                  <a:pt x="717072" y="682029"/>
                </a:lnTo>
                <a:lnTo>
                  <a:pt x="716824" y="681753"/>
                </a:lnTo>
                <a:lnTo>
                  <a:pt x="716356" y="681230"/>
                </a:lnTo>
                <a:lnTo>
                  <a:pt x="715639" y="681478"/>
                </a:lnTo>
                <a:lnTo>
                  <a:pt x="713241" y="680954"/>
                </a:lnTo>
                <a:lnTo>
                  <a:pt x="712304" y="679630"/>
                </a:lnTo>
                <a:lnTo>
                  <a:pt x="710870" y="679382"/>
                </a:lnTo>
                <a:lnTo>
                  <a:pt x="710154" y="679106"/>
                </a:lnTo>
                <a:lnTo>
                  <a:pt x="708252" y="679106"/>
                </a:lnTo>
                <a:lnTo>
                  <a:pt x="706818" y="678581"/>
                </a:lnTo>
                <a:lnTo>
                  <a:pt x="707535" y="677506"/>
                </a:lnTo>
                <a:lnTo>
                  <a:pt x="707288" y="676982"/>
                </a:lnTo>
                <a:lnTo>
                  <a:pt x="706102" y="676734"/>
                </a:lnTo>
                <a:lnTo>
                  <a:pt x="705855" y="676182"/>
                </a:lnTo>
                <a:lnTo>
                  <a:pt x="704668" y="676182"/>
                </a:lnTo>
                <a:lnTo>
                  <a:pt x="704421" y="675658"/>
                </a:lnTo>
                <a:lnTo>
                  <a:pt x="704421" y="674858"/>
                </a:lnTo>
                <a:lnTo>
                  <a:pt x="703483" y="674609"/>
                </a:lnTo>
                <a:lnTo>
                  <a:pt x="702987" y="674333"/>
                </a:lnTo>
                <a:lnTo>
                  <a:pt x="702271" y="674858"/>
                </a:lnTo>
                <a:lnTo>
                  <a:pt x="701803" y="674057"/>
                </a:lnTo>
                <a:lnTo>
                  <a:pt x="700865" y="673810"/>
                </a:lnTo>
                <a:lnTo>
                  <a:pt x="700148" y="674057"/>
                </a:lnTo>
                <a:lnTo>
                  <a:pt x="700369" y="672486"/>
                </a:lnTo>
                <a:lnTo>
                  <a:pt x="699652" y="671686"/>
                </a:lnTo>
                <a:lnTo>
                  <a:pt x="698715" y="672210"/>
                </a:lnTo>
                <a:lnTo>
                  <a:pt x="697998" y="672486"/>
                </a:lnTo>
                <a:lnTo>
                  <a:pt x="697502" y="671410"/>
                </a:lnTo>
                <a:lnTo>
                  <a:pt x="696565" y="671162"/>
                </a:lnTo>
                <a:lnTo>
                  <a:pt x="696069" y="671686"/>
                </a:lnTo>
                <a:lnTo>
                  <a:pt x="695601" y="671410"/>
                </a:lnTo>
                <a:lnTo>
                  <a:pt x="695132" y="670610"/>
                </a:lnTo>
                <a:lnTo>
                  <a:pt x="694415" y="670610"/>
                </a:lnTo>
                <a:lnTo>
                  <a:pt x="694167" y="669837"/>
                </a:lnTo>
                <a:lnTo>
                  <a:pt x="694167" y="669038"/>
                </a:lnTo>
                <a:lnTo>
                  <a:pt x="693450" y="668762"/>
                </a:lnTo>
                <a:lnTo>
                  <a:pt x="692734" y="668237"/>
                </a:lnTo>
                <a:lnTo>
                  <a:pt x="691548" y="667162"/>
                </a:lnTo>
                <a:lnTo>
                  <a:pt x="690115" y="667162"/>
                </a:lnTo>
                <a:lnTo>
                  <a:pt x="689399" y="667438"/>
                </a:lnTo>
                <a:lnTo>
                  <a:pt x="688461" y="666390"/>
                </a:lnTo>
                <a:lnTo>
                  <a:pt x="687744" y="667714"/>
                </a:lnTo>
                <a:lnTo>
                  <a:pt x="687496" y="667162"/>
                </a:lnTo>
                <a:lnTo>
                  <a:pt x="686780" y="666390"/>
                </a:lnTo>
                <a:lnTo>
                  <a:pt x="686063" y="667162"/>
                </a:lnTo>
                <a:lnTo>
                  <a:pt x="684629" y="667963"/>
                </a:lnTo>
                <a:lnTo>
                  <a:pt x="683692" y="668513"/>
                </a:lnTo>
                <a:lnTo>
                  <a:pt x="683445" y="669038"/>
                </a:lnTo>
                <a:lnTo>
                  <a:pt x="683913" y="669837"/>
                </a:lnTo>
                <a:lnTo>
                  <a:pt x="684161" y="670362"/>
                </a:lnTo>
                <a:lnTo>
                  <a:pt x="683692" y="671686"/>
                </a:lnTo>
                <a:lnTo>
                  <a:pt x="683196" y="672486"/>
                </a:lnTo>
                <a:lnTo>
                  <a:pt x="682977" y="673010"/>
                </a:lnTo>
                <a:lnTo>
                  <a:pt x="682728" y="673010"/>
                </a:lnTo>
                <a:lnTo>
                  <a:pt x="682260" y="673010"/>
                </a:lnTo>
                <a:lnTo>
                  <a:pt x="681764" y="672210"/>
                </a:lnTo>
                <a:lnTo>
                  <a:pt x="680578" y="669561"/>
                </a:lnTo>
                <a:lnTo>
                  <a:pt x="679144" y="666390"/>
                </a:lnTo>
                <a:lnTo>
                  <a:pt x="678676" y="666114"/>
                </a:lnTo>
                <a:lnTo>
                  <a:pt x="678428" y="665838"/>
                </a:lnTo>
                <a:lnTo>
                  <a:pt x="678428" y="665590"/>
                </a:lnTo>
                <a:lnTo>
                  <a:pt x="678428" y="665066"/>
                </a:lnTo>
                <a:lnTo>
                  <a:pt x="677959" y="665066"/>
                </a:lnTo>
                <a:lnTo>
                  <a:pt x="677712" y="665066"/>
                </a:lnTo>
                <a:lnTo>
                  <a:pt x="677242" y="665066"/>
                </a:lnTo>
                <a:lnTo>
                  <a:pt x="677242" y="663714"/>
                </a:lnTo>
                <a:lnTo>
                  <a:pt x="676995" y="662141"/>
                </a:lnTo>
                <a:lnTo>
                  <a:pt x="676526" y="661591"/>
                </a:lnTo>
                <a:lnTo>
                  <a:pt x="676058" y="660818"/>
                </a:lnTo>
                <a:lnTo>
                  <a:pt x="675341" y="660266"/>
                </a:lnTo>
                <a:lnTo>
                  <a:pt x="674376" y="659742"/>
                </a:lnTo>
                <a:lnTo>
                  <a:pt x="674376" y="659466"/>
                </a:lnTo>
                <a:lnTo>
                  <a:pt x="674156" y="658942"/>
                </a:lnTo>
                <a:lnTo>
                  <a:pt x="674624" y="658418"/>
                </a:lnTo>
                <a:lnTo>
                  <a:pt x="675562" y="657094"/>
                </a:lnTo>
                <a:lnTo>
                  <a:pt x="676279" y="657094"/>
                </a:lnTo>
                <a:lnTo>
                  <a:pt x="676058" y="656818"/>
                </a:lnTo>
                <a:lnTo>
                  <a:pt x="676058" y="656570"/>
                </a:lnTo>
                <a:lnTo>
                  <a:pt x="675809" y="656294"/>
                </a:lnTo>
                <a:lnTo>
                  <a:pt x="675341" y="656019"/>
                </a:lnTo>
                <a:lnTo>
                  <a:pt x="675092" y="655495"/>
                </a:lnTo>
                <a:lnTo>
                  <a:pt x="674872" y="654446"/>
                </a:lnTo>
                <a:lnTo>
                  <a:pt x="674624" y="654171"/>
                </a:lnTo>
                <a:lnTo>
                  <a:pt x="673907" y="653646"/>
                </a:lnTo>
                <a:lnTo>
                  <a:pt x="673440" y="652571"/>
                </a:lnTo>
                <a:lnTo>
                  <a:pt x="672226" y="649123"/>
                </a:lnTo>
                <a:lnTo>
                  <a:pt x="670793" y="646475"/>
                </a:lnTo>
                <a:lnTo>
                  <a:pt x="669608" y="643275"/>
                </a:lnTo>
                <a:lnTo>
                  <a:pt x="668891" y="641675"/>
                </a:lnTo>
                <a:lnTo>
                  <a:pt x="668174" y="633979"/>
                </a:lnTo>
                <a:lnTo>
                  <a:pt x="667954" y="633455"/>
                </a:lnTo>
                <a:lnTo>
                  <a:pt x="667458" y="631331"/>
                </a:lnTo>
                <a:lnTo>
                  <a:pt x="667458" y="631056"/>
                </a:lnTo>
                <a:lnTo>
                  <a:pt x="667237" y="629207"/>
                </a:lnTo>
                <a:lnTo>
                  <a:pt x="667237" y="626807"/>
                </a:lnTo>
                <a:lnTo>
                  <a:pt x="667237" y="626532"/>
                </a:lnTo>
                <a:lnTo>
                  <a:pt x="666989" y="625483"/>
                </a:lnTo>
                <a:lnTo>
                  <a:pt x="666989" y="625208"/>
                </a:lnTo>
                <a:lnTo>
                  <a:pt x="666741" y="623608"/>
                </a:lnTo>
                <a:lnTo>
                  <a:pt x="666741" y="623084"/>
                </a:lnTo>
                <a:lnTo>
                  <a:pt x="666273" y="620959"/>
                </a:lnTo>
                <a:lnTo>
                  <a:pt x="665804" y="618560"/>
                </a:lnTo>
                <a:lnTo>
                  <a:pt x="665556" y="616684"/>
                </a:lnTo>
                <a:lnTo>
                  <a:pt x="665308" y="615636"/>
                </a:lnTo>
                <a:lnTo>
                  <a:pt x="663902" y="611361"/>
                </a:lnTo>
                <a:lnTo>
                  <a:pt x="663902" y="611113"/>
                </a:lnTo>
                <a:lnTo>
                  <a:pt x="662689" y="608712"/>
                </a:lnTo>
                <a:lnTo>
                  <a:pt x="662689" y="608161"/>
                </a:lnTo>
                <a:lnTo>
                  <a:pt x="662221" y="607637"/>
                </a:lnTo>
                <a:lnTo>
                  <a:pt x="661972" y="606836"/>
                </a:lnTo>
                <a:lnTo>
                  <a:pt x="661972" y="606562"/>
                </a:lnTo>
                <a:lnTo>
                  <a:pt x="661255" y="604962"/>
                </a:lnTo>
                <a:lnTo>
                  <a:pt x="660319" y="603914"/>
                </a:lnTo>
                <a:lnTo>
                  <a:pt x="659354" y="603113"/>
                </a:lnTo>
                <a:lnTo>
                  <a:pt x="659133" y="602589"/>
                </a:lnTo>
                <a:lnTo>
                  <a:pt x="658417" y="602038"/>
                </a:lnTo>
                <a:lnTo>
                  <a:pt x="657920" y="601789"/>
                </a:lnTo>
                <a:lnTo>
                  <a:pt x="657452" y="600989"/>
                </a:lnTo>
                <a:lnTo>
                  <a:pt x="656983" y="600190"/>
                </a:lnTo>
                <a:lnTo>
                  <a:pt x="656983" y="599914"/>
                </a:lnTo>
                <a:lnTo>
                  <a:pt x="656736" y="599389"/>
                </a:lnTo>
                <a:lnTo>
                  <a:pt x="656267" y="598838"/>
                </a:lnTo>
                <a:lnTo>
                  <a:pt x="654833" y="597513"/>
                </a:lnTo>
                <a:lnTo>
                  <a:pt x="653152" y="596438"/>
                </a:lnTo>
                <a:lnTo>
                  <a:pt x="651250" y="595638"/>
                </a:lnTo>
                <a:lnTo>
                  <a:pt x="651001" y="595390"/>
                </a:lnTo>
                <a:lnTo>
                  <a:pt x="650285" y="594838"/>
                </a:lnTo>
                <a:lnTo>
                  <a:pt x="649817" y="594315"/>
                </a:lnTo>
                <a:lnTo>
                  <a:pt x="649817" y="594039"/>
                </a:lnTo>
                <a:lnTo>
                  <a:pt x="649817" y="593790"/>
                </a:lnTo>
                <a:lnTo>
                  <a:pt x="649817" y="593238"/>
                </a:lnTo>
                <a:lnTo>
                  <a:pt x="649569" y="592439"/>
                </a:lnTo>
                <a:lnTo>
                  <a:pt x="648383" y="591914"/>
                </a:lnTo>
                <a:lnTo>
                  <a:pt x="646482" y="591390"/>
                </a:lnTo>
                <a:lnTo>
                  <a:pt x="645048" y="591390"/>
                </a:lnTo>
                <a:lnTo>
                  <a:pt x="644580" y="591115"/>
                </a:lnTo>
                <a:lnTo>
                  <a:pt x="644800" y="590314"/>
                </a:lnTo>
                <a:lnTo>
                  <a:pt x="645048" y="589239"/>
                </a:lnTo>
                <a:lnTo>
                  <a:pt x="645048" y="588714"/>
                </a:lnTo>
                <a:lnTo>
                  <a:pt x="644800" y="587639"/>
                </a:lnTo>
                <a:lnTo>
                  <a:pt x="645048" y="586839"/>
                </a:lnTo>
                <a:lnTo>
                  <a:pt x="644580" y="586315"/>
                </a:lnTo>
                <a:lnTo>
                  <a:pt x="644331" y="585791"/>
                </a:lnTo>
                <a:lnTo>
                  <a:pt x="644111" y="585791"/>
                </a:lnTo>
                <a:lnTo>
                  <a:pt x="643147" y="585515"/>
                </a:lnTo>
                <a:lnTo>
                  <a:pt x="642430" y="585791"/>
                </a:lnTo>
                <a:lnTo>
                  <a:pt x="641465" y="586315"/>
                </a:lnTo>
                <a:lnTo>
                  <a:pt x="641465" y="586039"/>
                </a:lnTo>
                <a:lnTo>
                  <a:pt x="641245" y="585239"/>
                </a:lnTo>
                <a:lnTo>
                  <a:pt x="641245" y="584991"/>
                </a:lnTo>
                <a:lnTo>
                  <a:pt x="640280" y="583915"/>
                </a:lnTo>
                <a:lnTo>
                  <a:pt x="639563" y="583115"/>
                </a:lnTo>
                <a:lnTo>
                  <a:pt x="639315" y="583391"/>
                </a:lnTo>
                <a:lnTo>
                  <a:pt x="638846" y="584191"/>
                </a:lnTo>
                <a:lnTo>
                  <a:pt x="638129" y="584991"/>
                </a:lnTo>
                <a:lnTo>
                  <a:pt x="637909" y="586039"/>
                </a:lnTo>
                <a:lnTo>
                  <a:pt x="638378" y="587639"/>
                </a:lnTo>
                <a:lnTo>
                  <a:pt x="638846" y="588990"/>
                </a:lnTo>
                <a:lnTo>
                  <a:pt x="639095" y="589239"/>
                </a:lnTo>
                <a:lnTo>
                  <a:pt x="639315" y="589515"/>
                </a:lnTo>
                <a:lnTo>
                  <a:pt x="639563" y="589791"/>
                </a:lnTo>
                <a:lnTo>
                  <a:pt x="639563" y="590314"/>
                </a:lnTo>
                <a:lnTo>
                  <a:pt x="639095" y="590314"/>
                </a:lnTo>
                <a:lnTo>
                  <a:pt x="638129" y="590314"/>
                </a:lnTo>
                <a:lnTo>
                  <a:pt x="637909" y="590314"/>
                </a:lnTo>
                <a:lnTo>
                  <a:pt x="637661" y="590590"/>
                </a:lnTo>
                <a:lnTo>
                  <a:pt x="636945" y="590590"/>
                </a:lnTo>
                <a:lnTo>
                  <a:pt x="636476" y="590839"/>
                </a:lnTo>
                <a:lnTo>
                  <a:pt x="636228" y="590839"/>
                </a:lnTo>
                <a:lnTo>
                  <a:pt x="635980" y="590839"/>
                </a:lnTo>
                <a:lnTo>
                  <a:pt x="635263" y="591390"/>
                </a:lnTo>
                <a:lnTo>
                  <a:pt x="634078" y="591390"/>
                </a:lnTo>
                <a:lnTo>
                  <a:pt x="634078" y="590590"/>
                </a:lnTo>
                <a:lnTo>
                  <a:pt x="634326" y="589515"/>
                </a:lnTo>
                <a:lnTo>
                  <a:pt x="634546" y="588714"/>
                </a:lnTo>
                <a:lnTo>
                  <a:pt x="634546" y="588190"/>
                </a:lnTo>
                <a:lnTo>
                  <a:pt x="634546" y="587915"/>
                </a:lnTo>
                <a:lnTo>
                  <a:pt x="633610" y="587391"/>
                </a:lnTo>
                <a:lnTo>
                  <a:pt x="633830" y="587115"/>
                </a:lnTo>
                <a:lnTo>
                  <a:pt x="634546" y="586839"/>
                </a:lnTo>
                <a:lnTo>
                  <a:pt x="634078" y="586315"/>
                </a:lnTo>
                <a:lnTo>
                  <a:pt x="633362" y="585791"/>
                </a:lnTo>
                <a:lnTo>
                  <a:pt x="633141" y="585239"/>
                </a:lnTo>
                <a:lnTo>
                  <a:pt x="633141" y="584191"/>
                </a:lnTo>
                <a:lnTo>
                  <a:pt x="632176" y="582316"/>
                </a:lnTo>
                <a:lnTo>
                  <a:pt x="631928" y="580715"/>
                </a:lnTo>
                <a:lnTo>
                  <a:pt x="631928" y="579916"/>
                </a:lnTo>
                <a:lnTo>
                  <a:pt x="631928" y="579640"/>
                </a:lnTo>
                <a:lnTo>
                  <a:pt x="631928" y="578840"/>
                </a:lnTo>
                <a:lnTo>
                  <a:pt x="631707" y="578040"/>
                </a:lnTo>
                <a:lnTo>
                  <a:pt x="631707" y="577515"/>
                </a:lnTo>
                <a:lnTo>
                  <a:pt x="631211" y="576191"/>
                </a:lnTo>
                <a:lnTo>
                  <a:pt x="630991" y="575392"/>
                </a:lnTo>
                <a:lnTo>
                  <a:pt x="630274" y="574840"/>
                </a:lnTo>
                <a:lnTo>
                  <a:pt x="629557" y="573765"/>
                </a:lnTo>
                <a:lnTo>
                  <a:pt x="629310" y="572165"/>
                </a:lnTo>
                <a:lnTo>
                  <a:pt x="629557" y="571640"/>
                </a:lnTo>
                <a:lnTo>
                  <a:pt x="629778" y="570841"/>
                </a:lnTo>
                <a:lnTo>
                  <a:pt x="629557" y="570316"/>
                </a:lnTo>
                <a:lnTo>
                  <a:pt x="629310" y="570316"/>
                </a:lnTo>
                <a:lnTo>
                  <a:pt x="629061" y="569764"/>
                </a:lnTo>
                <a:lnTo>
                  <a:pt x="628840" y="569517"/>
                </a:lnTo>
                <a:lnTo>
                  <a:pt x="628593" y="569241"/>
                </a:lnTo>
                <a:lnTo>
                  <a:pt x="628372" y="568965"/>
                </a:lnTo>
                <a:lnTo>
                  <a:pt x="627656" y="568166"/>
                </a:lnTo>
                <a:lnTo>
                  <a:pt x="627160" y="567641"/>
                </a:lnTo>
                <a:lnTo>
                  <a:pt x="626690" y="566841"/>
                </a:lnTo>
                <a:lnTo>
                  <a:pt x="626443" y="566565"/>
                </a:lnTo>
                <a:lnTo>
                  <a:pt x="625974" y="566565"/>
                </a:lnTo>
                <a:lnTo>
                  <a:pt x="625257" y="566041"/>
                </a:lnTo>
                <a:lnTo>
                  <a:pt x="625257" y="565765"/>
                </a:lnTo>
                <a:lnTo>
                  <a:pt x="625009" y="565241"/>
                </a:lnTo>
                <a:lnTo>
                  <a:pt x="625009" y="564441"/>
                </a:lnTo>
                <a:lnTo>
                  <a:pt x="625506" y="563889"/>
                </a:lnTo>
                <a:lnTo>
                  <a:pt x="626222" y="563090"/>
                </a:lnTo>
                <a:lnTo>
                  <a:pt x="628124" y="562842"/>
                </a:lnTo>
                <a:lnTo>
                  <a:pt x="628840" y="563090"/>
                </a:lnTo>
                <a:lnTo>
                  <a:pt x="630274" y="563365"/>
                </a:lnTo>
                <a:lnTo>
                  <a:pt x="631707" y="563889"/>
                </a:lnTo>
                <a:lnTo>
                  <a:pt x="632176" y="564165"/>
                </a:lnTo>
                <a:lnTo>
                  <a:pt x="632424" y="564690"/>
                </a:lnTo>
                <a:lnTo>
                  <a:pt x="632645" y="564965"/>
                </a:lnTo>
                <a:lnTo>
                  <a:pt x="633362" y="566041"/>
                </a:lnTo>
                <a:lnTo>
                  <a:pt x="633830" y="567641"/>
                </a:lnTo>
                <a:lnTo>
                  <a:pt x="634078" y="567917"/>
                </a:lnTo>
                <a:lnTo>
                  <a:pt x="634078" y="568166"/>
                </a:lnTo>
                <a:lnTo>
                  <a:pt x="634326" y="568166"/>
                </a:lnTo>
                <a:lnTo>
                  <a:pt x="634326" y="569517"/>
                </a:lnTo>
                <a:lnTo>
                  <a:pt x="634794" y="570565"/>
                </a:lnTo>
                <a:lnTo>
                  <a:pt x="636228" y="570565"/>
                </a:lnTo>
                <a:lnTo>
                  <a:pt x="636697" y="569764"/>
                </a:lnTo>
                <a:lnTo>
                  <a:pt x="636228" y="568965"/>
                </a:lnTo>
                <a:lnTo>
                  <a:pt x="635759" y="568166"/>
                </a:lnTo>
                <a:lnTo>
                  <a:pt x="635759" y="567917"/>
                </a:lnTo>
                <a:lnTo>
                  <a:pt x="636228" y="565765"/>
                </a:lnTo>
                <a:lnTo>
                  <a:pt x="636476" y="564165"/>
                </a:lnTo>
                <a:lnTo>
                  <a:pt x="636476" y="563365"/>
                </a:lnTo>
                <a:lnTo>
                  <a:pt x="636476" y="563090"/>
                </a:lnTo>
                <a:lnTo>
                  <a:pt x="636945" y="561490"/>
                </a:lnTo>
                <a:lnTo>
                  <a:pt x="637414" y="560690"/>
                </a:lnTo>
                <a:lnTo>
                  <a:pt x="637661" y="560414"/>
                </a:lnTo>
                <a:lnTo>
                  <a:pt x="638129" y="559090"/>
                </a:lnTo>
                <a:lnTo>
                  <a:pt x="638625" y="558290"/>
                </a:lnTo>
                <a:lnTo>
                  <a:pt x="638846" y="556415"/>
                </a:lnTo>
                <a:lnTo>
                  <a:pt x="638846" y="556139"/>
                </a:lnTo>
                <a:lnTo>
                  <a:pt x="638846" y="555890"/>
                </a:lnTo>
                <a:lnTo>
                  <a:pt x="639095" y="554815"/>
                </a:lnTo>
                <a:lnTo>
                  <a:pt x="639095" y="554290"/>
                </a:lnTo>
                <a:lnTo>
                  <a:pt x="639095" y="552414"/>
                </a:lnTo>
                <a:lnTo>
                  <a:pt x="639563" y="551615"/>
                </a:lnTo>
                <a:lnTo>
                  <a:pt x="639812" y="550540"/>
                </a:lnTo>
                <a:lnTo>
                  <a:pt x="639812" y="549739"/>
                </a:lnTo>
                <a:lnTo>
                  <a:pt x="639563" y="548139"/>
                </a:lnTo>
                <a:lnTo>
                  <a:pt x="639563" y="545987"/>
                </a:lnTo>
                <a:lnTo>
                  <a:pt x="639563" y="545188"/>
                </a:lnTo>
                <a:lnTo>
                  <a:pt x="639563" y="543312"/>
                </a:lnTo>
                <a:lnTo>
                  <a:pt x="639563" y="541712"/>
                </a:lnTo>
                <a:lnTo>
                  <a:pt x="639095" y="541189"/>
                </a:lnTo>
                <a:lnTo>
                  <a:pt x="638846" y="540913"/>
                </a:lnTo>
                <a:lnTo>
                  <a:pt x="635980" y="539836"/>
                </a:lnTo>
                <a:lnTo>
                  <a:pt x="635263" y="539037"/>
                </a:lnTo>
                <a:lnTo>
                  <a:pt x="635043" y="537437"/>
                </a:lnTo>
                <a:lnTo>
                  <a:pt x="635043" y="536885"/>
                </a:lnTo>
                <a:lnTo>
                  <a:pt x="634794" y="536362"/>
                </a:lnTo>
                <a:lnTo>
                  <a:pt x="635511" y="535009"/>
                </a:lnTo>
                <a:lnTo>
                  <a:pt x="636228" y="534486"/>
                </a:lnTo>
                <a:lnTo>
                  <a:pt x="636697" y="534486"/>
                </a:lnTo>
                <a:lnTo>
                  <a:pt x="637193" y="534761"/>
                </a:lnTo>
                <a:lnTo>
                  <a:pt x="638378" y="534486"/>
                </a:lnTo>
                <a:lnTo>
                  <a:pt x="638625" y="534486"/>
                </a:lnTo>
                <a:lnTo>
                  <a:pt x="639095" y="533961"/>
                </a:lnTo>
                <a:lnTo>
                  <a:pt x="639812" y="533409"/>
                </a:lnTo>
                <a:lnTo>
                  <a:pt x="640032" y="532886"/>
                </a:lnTo>
                <a:lnTo>
                  <a:pt x="639563" y="532334"/>
                </a:lnTo>
                <a:lnTo>
                  <a:pt x="639563" y="532086"/>
                </a:lnTo>
                <a:lnTo>
                  <a:pt x="639095" y="531535"/>
                </a:lnTo>
                <a:lnTo>
                  <a:pt x="638625" y="531010"/>
                </a:lnTo>
                <a:lnTo>
                  <a:pt x="637193" y="530458"/>
                </a:lnTo>
                <a:lnTo>
                  <a:pt x="636697" y="530458"/>
                </a:lnTo>
                <a:lnTo>
                  <a:pt x="636228" y="530458"/>
                </a:lnTo>
                <a:lnTo>
                  <a:pt x="635759" y="531010"/>
                </a:lnTo>
                <a:lnTo>
                  <a:pt x="635043" y="531286"/>
                </a:lnTo>
                <a:lnTo>
                  <a:pt x="634326" y="531286"/>
                </a:lnTo>
                <a:lnTo>
                  <a:pt x="634326" y="530734"/>
                </a:lnTo>
                <a:lnTo>
                  <a:pt x="633610" y="530211"/>
                </a:lnTo>
                <a:lnTo>
                  <a:pt x="632893" y="529934"/>
                </a:lnTo>
                <a:lnTo>
                  <a:pt x="632645" y="530458"/>
                </a:lnTo>
                <a:lnTo>
                  <a:pt x="632893" y="531010"/>
                </a:lnTo>
                <a:lnTo>
                  <a:pt x="632893" y="531535"/>
                </a:lnTo>
                <a:lnTo>
                  <a:pt x="631928" y="532086"/>
                </a:lnTo>
                <a:lnTo>
                  <a:pt x="630495" y="534761"/>
                </a:lnTo>
                <a:lnTo>
                  <a:pt x="630274" y="535009"/>
                </a:lnTo>
                <a:lnTo>
                  <a:pt x="629310" y="535561"/>
                </a:lnTo>
                <a:lnTo>
                  <a:pt x="628372" y="535285"/>
                </a:lnTo>
                <a:lnTo>
                  <a:pt x="627876" y="534210"/>
                </a:lnTo>
                <a:lnTo>
                  <a:pt x="626939" y="533685"/>
                </a:lnTo>
                <a:lnTo>
                  <a:pt x="626939" y="533133"/>
                </a:lnTo>
                <a:lnTo>
                  <a:pt x="626222" y="532610"/>
                </a:lnTo>
                <a:lnTo>
                  <a:pt x="625726" y="533133"/>
                </a:lnTo>
                <a:lnTo>
                  <a:pt x="625257" y="533409"/>
                </a:lnTo>
                <a:lnTo>
                  <a:pt x="625506" y="535285"/>
                </a:lnTo>
                <a:lnTo>
                  <a:pt x="626690" y="538237"/>
                </a:lnTo>
                <a:lnTo>
                  <a:pt x="628593" y="543837"/>
                </a:lnTo>
                <a:lnTo>
                  <a:pt x="629557" y="552414"/>
                </a:lnTo>
                <a:lnTo>
                  <a:pt x="629310" y="553215"/>
                </a:lnTo>
                <a:lnTo>
                  <a:pt x="628840" y="552939"/>
                </a:lnTo>
                <a:lnTo>
                  <a:pt x="627656" y="553738"/>
                </a:lnTo>
                <a:lnTo>
                  <a:pt x="626443" y="554539"/>
                </a:lnTo>
                <a:lnTo>
                  <a:pt x="626443" y="554815"/>
                </a:lnTo>
                <a:lnTo>
                  <a:pt x="625009" y="554815"/>
                </a:lnTo>
                <a:lnTo>
                  <a:pt x="624789" y="554539"/>
                </a:lnTo>
                <a:lnTo>
                  <a:pt x="624293" y="554539"/>
                </a:lnTo>
                <a:lnTo>
                  <a:pt x="623576" y="554290"/>
                </a:lnTo>
                <a:lnTo>
                  <a:pt x="623108" y="554539"/>
                </a:lnTo>
                <a:lnTo>
                  <a:pt x="623108" y="554815"/>
                </a:lnTo>
                <a:lnTo>
                  <a:pt x="622887" y="555339"/>
                </a:lnTo>
                <a:lnTo>
                  <a:pt x="622639" y="555339"/>
                </a:lnTo>
                <a:lnTo>
                  <a:pt x="622170" y="555091"/>
                </a:lnTo>
                <a:lnTo>
                  <a:pt x="620958" y="555091"/>
                </a:lnTo>
                <a:lnTo>
                  <a:pt x="619773" y="554539"/>
                </a:lnTo>
                <a:lnTo>
                  <a:pt x="618807" y="555091"/>
                </a:lnTo>
                <a:lnTo>
                  <a:pt x="617622" y="555614"/>
                </a:lnTo>
                <a:lnTo>
                  <a:pt x="617153" y="556691"/>
                </a:lnTo>
                <a:lnTo>
                  <a:pt x="616906" y="558014"/>
                </a:lnTo>
                <a:lnTo>
                  <a:pt x="616437" y="560166"/>
                </a:lnTo>
                <a:lnTo>
                  <a:pt x="616437" y="560690"/>
                </a:lnTo>
                <a:lnTo>
                  <a:pt x="616437" y="561214"/>
                </a:lnTo>
                <a:lnTo>
                  <a:pt x="616437" y="561490"/>
                </a:lnTo>
                <a:lnTo>
                  <a:pt x="616189" y="561490"/>
                </a:lnTo>
                <a:lnTo>
                  <a:pt x="615968" y="561214"/>
                </a:lnTo>
                <a:lnTo>
                  <a:pt x="615968" y="560414"/>
                </a:lnTo>
                <a:lnTo>
                  <a:pt x="615721" y="556415"/>
                </a:lnTo>
                <a:lnTo>
                  <a:pt x="615251" y="552939"/>
                </a:lnTo>
                <a:lnTo>
                  <a:pt x="615004" y="552139"/>
                </a:lnTo>
                <a:lnTo>
                  <a:pt x="614755" y="551615"/>
                </a:lnTo>
                <a:lnTo>
                  <a:pt x="613818" y="550264"/>
                </a:lnTo>
                <a:lnTo>
                  <a:pt x="613570" y="549739"/>
                </a:lnTo>
                <a:lnTo>
                  <a:pt x="613818" y="549463"/>
                </a:lnTo>
                <a:lnTo>
                  <a:pt x="613818" y="548940"/>
                </a:lnTo>
                <a:lnTo>
                  <a:pt x="612854" y="547587"/>
                </a:lnTo>
                <a:lnTo>
                  <a:pt x="611669" y="545712"/>
                </a:lnTo>
                <a:lnTo>
                  <a:pt x="611669" y="545464"/>
                </a:lnTo>
                <a:lnTo>
                  <a:pt x="611420" y="545464"/>
                </a:lnTo>
                <a:lnTo>
                  <a:pt x="609270" y="541712"/>
                </a:lnTo>
                <a:lnTo>
                  <a:pt x="608802" y="540913"/>
                </a:lnTo>
                <a:lnTo>
                  <a:pt x="607865" y="540112"/>
                </a:lnTo>
                <a:lnTo>
                  <a:pt x="606900" y="538761"/>
                </a:lnTo>
                <a:lnTo>
                  <a:pt x="605935" y="536885"/>
                </a:lnTo>
                <a:lnTo>
                  <a:pt x="604998" y="535561"/>
                </a:lnTo>
                <a:lnTo>
                  <a:pt x="603565" y="533133"/>
                </a:lnTo>
                <a:lnTo>
                  <a:pt x="603069" y="532086"/>
                </a:lnTo>
                <a:lnTo>
                  <a:pt x="602848" y="531810"/>
                </a:lnTo>
                <a:lnTo>
                  <a:pt x="602379" y="530734"/>
                </a:lnTo>
                <a:lnTo>
                  <a:pt x="601166" y="528582"/>
                </a:lnTo>
                <a:lnTo>
                  <a:pt x="600230" y="526982"/>
                </a:lnTo>
                <a:lnTo>
                  <a:pt x="599265" y="524583"/>
                </a:lnTo>
                <a:lnTo>
                  <a:pt x="598080" y="522431"/>
                </a:lnTo>
                <a:lnTo>
                  <a:pt x="594965" y="517356"/>
                </a:lnTo>
                <a:lnTo>
                  <a:pt x="594028" y="514653"/>
                </a:lnTo>
                <a:lnTo>
                  <a:pt x="593779" y="514128"/>
                </a:lnTo>
                <a:lnTo>
                  <a:pt x="593779" y="513854"/>
                </a:lnTo>
                <a:lnTo>
                  <a:pt x="593779" y="513329"/>
                </a:lnTo>
                <a:lnTo>
                  <a:pt x="593311" y="512254"/>
                </a:lnTo>
                <a:lnTo>
                  <a:pt x="593311" y="511978"/>
                </a:lnTo>
                <a:lnTo>
                  <a:pt x="593311" y="511729"/>
                </a:lnTo>
                <a:lnTo>
                  <a:pt x="592815" y="510902"/>
                </a:lnTo>
                <a:lnTo>
                  <a:pt x="592594" y="510654"/>
                </a:lnTo>
                <a:lnTo>
                  <a:pt x="592346" y="510654"/>
                </a:lnTo>
                <a:lnTo>
                  <a:pt x="591410" y="506902"/>
                </a:lnTo>
                <a:lnTo>
                  <a:pt x="590444" y="504750"/>
                </a:lnTo>
                <a:lnTo>
                  <a:pt x="589727" y="503399"/>
                </a:lnTo>
                <a:lnTo>
                  <a:pt x="588763" y="502075"/>
                </a:lnTo>
                <a:lnTo>
                  <a:pt x="588763" y="501799"/>
                </a:lnTo>
                <a:lnTo>
                  <a:pt x="588543" y="500724"/>
                </a:lnTo>
                <a:lnTo>
                  <a:pt x="587329" y="498296"/>
                </a:lnTo>
                <a:lnTo>
                  <a:pt x="586641" y="496420"/>
                </a:lnTo>
                <a:lnTo>
                  <a:pt x="586392" y="495621"/>
                </a:lnTo>
                <a:lnTo>
                  <a:pt x="585675" y="494545"/>
                </a:lnTo>
                <a:lnTo>
                  <a:pt x="584959" y="494021"/>
                </a:lnTo>
                <a:lnTo>
                  <a:pt x="584711" y="493469"/>
                </a:lnTo>
                <a:lnTo>
                  <a:pt x="584711" y="493220"/>
                </a:lnTo>
                <a:lnTo>
                  <a:pt x="584491" y="492669"/>
                </a:lnTo>
                <a:lnTo>
                  <a:pt x="584242" y="492393"/>
                </a:lnTo>
                <a:lnTo>
                  <a:pt x="583994" y="492145"/>
                </a:lnTo>
                <a:lnTo>
                  <a:pt x="583774" y="491593"/>
                </a:lnTo>
                <a:lnTo>
                  <a:pt x="582340" y="490793"/>
                </a:lnTo>
                <a:lnTo>
                  <a:pt x="581624" y="490241"/>
                </a:lnTo>
                <a:lnTo>
                  <a:pt x="581376" y="490241"/>
                </a:lnTo>
                <a:lnTo>
                  <a:pt x="581155" y="489993"/>
                </a:lnTo>
                <a:lnTo>
                  <a:pt x="580907" y="489718"/>
                </a:lnTo>
                <a:lnTo>
                  <a:pt x="580907" y="489194"/>
                </a:lnTo>
                <a:lnTo>
                  <a:pt x="581155" y="488918"/>
                </a:lnTo>
                <a:lnTo>
                  <a:pt x="581376" y="488366"/>
                </a:lnTo>
                <a:lnTo>
                  <a:pt x="581872" y="487842"/>
                </a:lnTo>
                <a:lnTo>
                  <a:pt x="581872" y="487290"/>
                </a:lnTo>
                <a:lnTo>
                  <a:pt x="581872" y="487042"/>
                </a:lnTo>
                <a:lnTo>
                  <a:pt x="581624" y="487042"/>
                </a:lnTo>
                <a:lnTo>
                  <a:pt x="581376" y="486766"/>
                </a:lnTo>
                <a:lnTo>
                  <a:pt x="580907" y="486766"/>
                </a:lnTo>
                <a:lnTo>
                  <a:pt x="580190" y="485414"/>
                </a:lnTo>
                <a:lnTo>
                  <a:pt x="580190" y="485166"/>
                </a:lnTo>
                <a:lnTo>
                  <a:pt x="579226" y="484090"/>
                </a:lnTo>
                <a:lnTo>
                  <a:pt x="579005" y="484090"/>
                </a:lnTo>
                <a:lnTo>
                  <a:pt x="578758" y="483264"/>
                </a:lnTo>
                <a:lnTo>
                  <a:pt x="578509" y="483015"/>
                </a:lnTo>
                <a:lnTo>
                  <a:pt x="578509" y="482739"/>
                </a:lnTo>
                <a:lnTo>
                  <a:pt x="577572" y="481939"/>
                </a:lnTo>
                <a:lnTo>
                  <a:pt x="576855" y="481112"/>
                </a:lnTo>
                <a:lnTo>
                  <a:pt x="575891" y="480035"/>
                </a:lnTo>
                <a:lnTo>
                  <a:pt x="575174" y="479236"/>
                </a:lnTo>
                <a:lnTo>
                  <a:pt x="574706" y="478436"/>
                </a:lnTo>
                <a:lnTo>
                  <a:pt x="573740" y="477084"/>
                </a:lnTo>
                <a:lnTo>
                  <a:pt x="573024" y="476009"/>
                </a:lnTo>
                <a:lnTo>
                  <a:pt x="572555" y="474933"/>
                </a:lnTo>
                <a:lnTo>
                  <a:pt x="570654" y="472533"/>
                </a:lnTo>
                <a:lnTo>
                  <a:pt x="570405" y="471982"/>
                </a:lnTo>
                <a:lnTo>
                  <a:pt x="568751" y="470630"/>
                </a:lnTo>
                <a:lnTo>
                  <a:pt x="568751" y="470381"/>
                </a:lnTo>
                <a:lnTo>
                  <a:pt x="567070" y="469030"/>
                </a:lnTo>
                <a:lnTo>
                  <a:pt x="566823" y="468754"/>
                </a:lnTo>
                <a:lnTo>
                  <a:pt x="566823" y="467954"/>
                </a:lnTo>
                <a:lnTo>
                  <a:pt x="565637" y="464203"/>
                </a:lnTo>
                <a:lnTo>
                  <a:pt x="565169" y="462575"/>
                </a:lnTo>
                <a:lnTo>
                  <a:pt x="565169" y="462299"/>
                </a:lnTo>
                <a:lnTo>
                  <a:pt x="564920" y="462299"/>
                </a:lnTo>
                <a:lnTo>
                  <a:pt x="564452" y="461224"/>
                </a:lnTo>
                <a:lnTo>
                  <a:pt x="564203" y="460699"/>
                </a:lnTo>
                <a:lnTo>
                  <a:pt x="564203" y="460423"/>
                </a:lnTo>
                <a:lnTo>
                  <a:pt x="563266" y="459348"/>
                </a:lnTo>
                <a:lnTo>
                  <a:pt x="563018" y="458797"/>
                </a:lnTo>
                <a:lnTo>
                  <a:pt x="562302" y="457997"/>
                </a:lnTo>
                <a:lnTo>
                  <a:pt x="562054" y="457997"/>
                </a:lnTo>
                <a:lnTo>
                  <a:pt x="561585" y="457472"/>
                </a:lnTo>
                <a:lnTo>
                  <a:pt x="561585" y="457196"/>
                </a:lnTo>
                <a:lnTo>
                  <a:pt x="560868" y="456645"/>
                </a:lnTo>
                <a:lnTo>
                  <a:pt x="560868" y="456121"/>
                </a:lnTo>
                <a:lnTo>
                  <a:pt x="560648" y="455569"/>
                </a:lnTo>
                <a:lnTo>
                  <a:pt x="561117" y="455569"/>
                </a:lnTo>
                <a:lnTo>
                  <a:pt x="561833" y="456121"/>
                </a:lnTo>
                <a:lnTo>
                  <a:pt x="562302" y="456397"/>
                </a:lnTo>
                <a:lnTo>
                  <a:pt x="563266" y="456921"/>
                </a:lnTo>
                <a:lnTo>
                  <a:pt x="563735" y="457196"/>
                </a:lnTo>
                <a:lnTo>
                  <a:pt x="564920" y="457472"/>
                </a:lnTo>
                <a:lnTo>
                  <a:pt x="564920" y="457997"/>
                </a:lnTo>
                <a:lnTo>
                  <a:pt x="564920" y="458549"/>
                </a:lnTo>
                <a:lnTo>
                  <a:pt x="564920" y="459072"/>
                </a:lnTo>
                <a:lnTo>
                  <a:pt x="564699" y="460148"/>
                </a:lnTo>
                <a:lnTo>
                  <a:pt x="564699" y="460423"/>
                </a:lnTo>
                <a:lnTo>
                  <a:pt x="564920" y="460699"/>
                </a:lnTo>
                <a:lnTo>
                  <a:pt x="565169" y="460948"/>
                </a:lnTo>
                <a:lnTo>
                  <a:pt x="565885" y="460948"/>
                </a:lnTo>
                <a:lnTo>
                  <a:pt x="566133" y="460948"/>
                </a:lnTo>
                <a:lnTo>
                  <a:pt x="566353" y="460948"/>
                </a:lnTo>
                <a:lnTo>
                  <a:pt x="567070" y="460948"/>
                </a:lnTo>
                <a:lnTo>
                  <a:pt x="567319" y="460948"/>
                </a:lnTo>
                <a:lnTo>
                  <a:pt x="567538" y="460948"/>
                </a:lnTo>
                <a:lnTo>
                  <a:pt x="567319" y="459624"/>
                </a:lnTo>
                <a:lnTo>
                  <a:pt x="567787" y="458797"/>
                </a:lnTo>
                <a:lnTo>
                  <a:pt x="568751" y="457997"/>
                </a:lnTo>
                <a:lnTo>
                  <a:pt x="570185" y="457721"/>
                </a:lnTo>
                <a:lnTo>
                  <a:pt x="570901" y="457997"/>
                </a:lnTo>
                <a:lnTo>
                  <a:pt x="571839" y="457721"/>
                </a:lnTo>
                <a:lnTo>
                  <a:pt x="572087" y="457472"/>
                </a:lnTo>
                <a:lnTo>
                  <a:pt x="572555" y="457196"/>
                </a:lnTo>
                <a:lnTo>
                  <a:pt x="572307" y="456921"/>
                </a:lnTo>
                <a:lnTo>
                  <a:pt x="572087" y="456397"/>
                </a:lnTo>
                <a:lnTo>
                  <a:pt x="573272" y="455569"/>
                </a:lnTo>
                <a:lnTo>
                  <a:pt x="573520" y="455045"/>
                </a:lnTo>
                <a:lnTo>
                  <a:pt x="573740" y="453970"/>
                </a:lnTo>
                <a:lnTo>
                  <a:pt x="574237" y="452893"/>
                </a:lnTo>
                <a:lnTo>
                  <a:pt x="575891" y="451542"/>
                </a:lnTo>
                <a:lnTo>
                  <a:pt x="575891" y="449915"/>
                </a:lnTo>
                <a:lnTo>
                  <a:pt x="576138" y="449666"/>
                </a:lnTo>
                <a:lnTo>
                  <a:pt x="577076" y="449114"/>
                </a:lnTo>
                <a:lnTo>
                  <a:pt x="577792" y="448591"/>
                </a:lnTo>
                <a:lnTo>
                  <a:pt x="578758" y="448315"/>
                </a:lnTo>
                <a:lnTo>
                  <a:pt x="579226" y="448315"/>
                </a:lnTo>
                <a:lnTo>
                  <a:pt x="579474" y="448039"/>
                </a:lnTo>
                <a:lnTo>
                  <a:pt x="579943" y="447763"/>
                </a:lnTo>
                <a:lnTo>
                  <a:pt x="579943" y="447514"/>
                </a:lnTo>
                <a:lnTo>
                  <a:pt x="579943" y="446963"/>
                </a:lnTo>
                <a:lnTo>
                  <a:pt x="580439" y="446688"/>
                </a:lnTo>
                <a:lnTo>
                  <a:pt x="580659" y="446439"/>
                </a:lnTo>
                <a:lnTo>
                  <a:pt x="581376" y="445611"/>
                </a:lnTo>
                <a:lnTo>
                  <a:pt x="581376" y="444812"/>
                </a:lnTo>
                <a:lnTo>
                  <a:pt x="581376" y="444536"/>
                </a:lnTo>
                <a:lnTo>
                  <a:pt x="581624" y="443736"/>
                </a:lnTo>
                <a:lnTo>
                  <a:pt x="581624" y="442660"/>
                </a:lnTo>
                <a:lnTo>
                  <a:pt x="582093" y="442660"/>
                </a:lnTo>
                <a:lnTo>
                  <a:pt x="582561" y="441860"/>
                </a:lnTo>
                <a:lnTo>
                  <a:pt x="584491" y="438357"/>
                </a:lnTo>
                <a:lnTo>
                  <a:pt x="585675" y="436730"/>
                </a:lnTo>
                <a:lnTo>
                  <a:pt x="586145" y="436178"/>
                </a:lnTo>
                <a:lnTo>
                  <a:pt x="586861" y="435102"/>
                </a:lnTo>
                <a:lnTo>
                  <a:pt x="586861" y="434578"/>
                </a:lnTo>
                <a:lnTo>
                  <a:pt x="586861" y="434302"/>
                </a:lnTo>
                <a:lnTo>
                  <a:pt x="587109" y="434027"/>
                </a:lnTo>
                <a:lnTo>
                  <a:pt x="589480" y="432151"/>
                </a:lnTo>
                <a:lnTo>
                  <a:pt x="589727" y="432151"/>
                </a:lnTo>
                <a:lnTo>
                  <a:pt x="590693" y="432151"/>
                </a:lnTo>
                <a:lnTo>
                  <a:pt x="590913" y="432151"/>
                </a:lnTo>
                <a:lnTo>
                  <a:pt x="591161" y="431875"/>
                </a:lnTo>
                <a:lnTo>
                  <a:pt x="591410" y="431875"/>
                </a:lnTo>
                <a:lnTo>
                  <a:pt x="591630" y="431599"/>
                </a:lnTo>
                <a:lnTo>
                  <a:pt x="591410" y="431351"/>
                </a:lnTo>
                <a:lnTo>
                  <a:pt x="591630" y="430799"/>
                </a:lnTo>
                <a:lnTo>
                  <a:pt x="591410" y="430248"/>
                </a:lnTo>
                <a:lnTo>
                  <a:pt x="590913" y="429171"/>
                </a:lnTo>
                <a:lnTo>
                  <a:pt x="591410" y="428648"/>
                </a:lnTo>
                <a:lnTo>
                  <a:pt x="591878" y="428648"/>
                </a:lnTo>
                <a:lnTo>
                  <a:pt x="593063" y="428096"/>
                </a:lnTo>
                <a:lnTo>
                  <a:pt x="593779" y="427820"/>
                </a:lnTo>
                <a:lnTo>
                  <a:pt x="594248" y="427572"/>
                </a:lnTo>
                <a:lnTo>
                  <a:pt x="594965" y="427297"/>
                </a:lnTo>
                <a:lnTo>
                  <a:pt x="595213" y="427021"/>
                </a:lnTo>
                <a:lnTo>
                  <a:pt x="595461" y="427021"/>
                </a:lnTo>
                <a:lnTo>
                  <a:pt x="595682" y="426745"/>
                </a:lnTo>
                <a:lnTo>
                  <a:pt x="595929" y="426745"/>
                </a:lnTo>
                <a:lnTo>
                  <a:pt x="596399" y="426496"/>
                </a:lnTo>
                <a:lnTo>
                  <a:pt x="596646" y="425944"/>
                </a:lnTo>
                <a:lnTo>
                  <a:pt x="596894" y="425393"/>
                </a:lnTo>
                <a:lnTo>
                  <a:pt x="597114" y="425145"/>
                </a:lnTo>
                <a:lnTo>
                  <a:pt x="596894" y="425145"/>
                </a:lnTo>
                <a:lnTo>
                  <a:pt x="596646" y="425145"/>
                </a:lnTo>
                <a:lnTo>
                  <a:pt x="596178" y="424869"/>
                </a:lnTo>
                <a:lnTo>
                  <a:pt x="596646" y="424317"/>
                </a:lnTo>
                <a:lnTo>
                  <a:pt x="598080" y="422717"/>
                </a:lnTo>
                <a:lnTo>
                  <a:pt x="598080" y="422441"/>
                </a:lnTo>
                <a:lnTo>
                  <a:pt x="598300" y="422717"/>
                </a:lnTo>
                <a:lnTo>
                  <a:pt x="598548" y="422717"/>
                </a:lnTo>
                <a:lnTo>
                  <a:pt x="598548" y="422441"/>
                </a:lnTo>
                <a:lnTo>
                  <a:pt x="598300" y="422166"/>
                </a:lnTo>
                <a:lnTo>
                  <a:pt x="598300" y="421890"/>
                </a:lnTo>
                <a:lnTo>
                  <a:pt x="598796" y="422441"/>
                </a:lnTo>
                <a:lnTo>
                  <a:pt x="598796" y="421642"/>
                </a:lnTo>
                <a:lnTo>
                  <a:pt x="598548" y="421642"/>
                </a:lnTo>
                <a:lnTo>
                  <a:pt x="598300" y="421090"/>
                </a:lnTo>
                <a:lnTo>
                  <a:pt x="599017" y="420290"/>
                </a:lnTo>
                <a:lnTo>
                  <a:pt x="599981" y="420014"/>
                </a:lnTo>
                <a:lnTo>
                  <a:pt x="600449" y="419215"/>
                </a:lnTo>
                <a:lnTo>
                  <a:pt x="600698" y="418111"/>
                </a:lnTo>
                <a:lnTo>
                  <a:pt x="600946" y="417586"/>
                </a:lnTo>
                <a:lnTo>
                  <a:pt x="601166" y="417035"/>
                </a:lnTo>
                <a:lnTo>
                  <a:pt x="601166" y="416759"/>
                </a:lnTo>
                <a:lnTo>
                  <a:pt x="600946" y="416235"/>
                </a:lnTo>
                <a:lnTo>
                  <a:pt x="601166" y="416235"/>
                </a:lnTo>
                <a:lnTo>
                  <a:pt x="601166" y="415959"/>
                </a:lnTo>
                <a:lnTo>
                  <a:pt x="601166" y="415684"/>
                </a:lnTo>
                <a:lnTo>
                  <a:pt x="600946" y="415684"/>
                </a:lnTo>
                <a:lnTo>
                  <a:pt x="600698" y="415959"/>
                </a:lnTo>
                <a:lnTo>
                  <a:pt x="600698" y="415160"/>
                </a:lnTo>
                <a:lnTo>
                  <a:pt x="600449" y="414884"/>
                </a:lnTo>
                <a:lnTo>
                  <a:pt x="599981" y="414884"/>
                </a:lnTo>
                <a:lnTo>
                  <a:pt x="599734" y="414332"/>
                </a:lnTo>
                <a:lnTo>
                  <a:pt x="600230" y="413808"/>
                </a:lnTo>
                <a:lnTo>
                  <a:pt x="599981" y="412181"/>
                </a:lnTo>
                <a:lnTo>
                  <a:pt x="600230" y="411905"/>
                </a:lnTo>
                <a:lnTo>
                  <a:pt x="599981" y="411104"/>
                </a:lnTo>
                <a:lnTo>
                  <a:pt x="598548" y="408678"/>
                </a:lnTo>
                <a:lnTo>
                  <a:pt x="596894" y="408953"/>
                </a:lnTo>
                <a:lnTo>
                  <a:pt x="596399" y="409201"/>
                </a:lnTo>
                <a:lnTo>
                  <a:pt x="596399" y="408678"/>
                </a:lnTo>
                <a:lnTo>
                  <a:pt x="596178" y="408402"/>
                </a:lnTo>
                <a:lnTo>
                  <a:pt x="596178" y="408126"/>
                </a:lnTo>
                <a:lnTo>
                  <a:pt x="595213" y="406774"/>
                </a:lnTo>
                <a:lnTo>
                  <a:pt x="595213" y="407601"/>
                </a:lnTo>
                <a:lnTo>
                  <a:pt x="594745" y="407877"/>
                </a:lnTo>
                <a:lnTo>
                  <a:pt x="594496" y="407877"/>
                </a:lnTo>
                <a:lnTo>
                  <a:pt x="594248" y="407601"/>
                </a:lnTo>
                <a:lnTo>
                  <a:pt x="594028" y="407601"/>
                </a:lnTo>
                <a:lnTo>
                  <a:pt x="593311" y="407601"/>
                </a:lnTo>
                <a:lnTo>
                  <a:pt x="593063" y="406250"/>
                </a:lnTo>
                <a:lnTo>
                  <a:pt x="593063" y="405974"/>
                </a:lnTo>
                <a:lnTo>
                  <a:pt x="593311" y="403823"/>
                </a:lnTo>
                <a:lnTo>
                  <a:pt x="593063" y="403823"/>
                </a:lnTo>
                <a:lnTo>
                  <a:pt x="592594" y="404070"/>
                </a:lnTo>
                <a:lnTo>
                  <a:pt x="592594" y="404622"/>
                </a:lnTo>
                <a:lnTo>
                  <a:pt x="591878" y="404622"/>
                </a:lnTo>
                <a:lnTo>
                  <a:pt x="591630" y="404898"/>
                </a:lnTo>
                <a:lnTo>
                  <a:pt x="591410" y="405174"/>
                </a:lnTo>
                <a:lnTo>
                  <a:pt x="590913" y="405423"/>
                </a:lnTo>
                <a:lnTo>
                  <a:pt x="590444" y="405974"/>
                </a:lnTo>
                <a:lnTo>
                  <a:pt x="590197" y="405974"/>
                </a:lnTo>
                <a:lnTo>
                  <a:pt x="589976" y="406250"/>
                </a:lnTo>
                <a:lnTo>
                  <a:pt x="589976" y="406526"/>
                </a:lnTo>
                <a:lnTo>
                  <a:pt x="589976" y="406774"/>
                </a:lnTo>
                <a:lnTo>
                  <a:pt x="589976" y="407050"/>
                </a:lnTo>
                <a:lnTo>
                  <a:pt x="589976" y="407601"/>
                </a:lnTo>
                <a:lnTo>
                  <a:pt x="590197" y="408678"/>
                </a:lnTo>
                <a:lnTo>
                  <a:pt x="590197" y="409477"/>
                </a:lnTo>
                <a:lnTo>
                  <a:pt x="590444" y="409477"/>
                </a:lnTo>
                <a:lnTo>
                  <a:pt x="590693" y="409753"/>
                </a:lnTo>
                <a:lnTo>
                  <a:pt x="590913" y="410305"/>
                </a:lnTo>
                <a:lnTo>
                  <a:pt x="591161" y="410553"/>
                </a:lnTo>
                <a:lnTo>
                  <a:pt x="590913" y="411380"/>
                </a:lnTo>
                <a:lnTo>
                  <a:pt x="590913" y="411656"/>
                </a:lnTo>
                <a:lnTo>
                  <a:pt x="590197" y="412456"/>
                </a:lnTo>
                <a:lnTo>
                  <a:pt x="590197" y="413256"/>
                </a:lnTo>
                <a:lnTo>
                  <a:pt x="590197" y="413532"/>
                </a:lnTo>
                <a:lnTo>
                  <a:pt x="591161" y="414884"/>
                </a:lnTo>
                <a:lnTo>
                  <a:pt x="592125" y="415684"/>
                </a:lnTo>
                <a:lnTo>
                  <a:pt x="592346" y="416235"/>
                </a:lnTo>
                <a:lnTo>
                  <a:pt x="592125" y="418938"/>
                </a:lnTo>
                <a:lnTo>
                  <a:pt x="591630" y="418938"/>
                </a:lnTo>
                <a:lnTo>
                  <a:pt x="589976" y="418938"/>
                </a:lnTo>
                <a:lnTo>
                  <a:pt x="587578" y="418111"/>
                </a:lnTo>
                <a:lnTo>
                  <a:pt x="585675" y="417035"/>
                </a:lnTo>
                <a:lnTo>
                  <a:pt x="584959" y="417586"/>
                </a:lnTo>
                <a:lnTo>
                  <a:pt x="584491" y="417035"/>
                </a:lnTo>
                <a:lnTo>
                  <a:pt x="584711" y="416759"/>
                </a:lnTo>
                <a:lnTo>
                  <a:pt x="584711" y="416511"/>
                </a:lnTo>
                <a:lnTo>
                  <a:pt x="583774" y="415959"/>
                </a:lnTo>
                <a:lnTo>
                  <a:pt x="583057" y="415684"/>
                </a:lnTo>
                <a:lnTo>
                  <a:pt x="582561" y="415684"/>
                </a:lnTo>
                <a:lnTo>
                  <a:pt x="582561" y="415160"/>
                </a:lnTo>
                <a:lnTo>
                  <a:pt x="582809" y="414332"/>
                </a:lnTo>
                <a:lnTo>
                  <a:pt x="582809" y="413532"/>
                </a:lnTo>
                <a:lnTo>
                  <a:pt x="584491" y="413256"/>
                </a:lnTo>
                <a:lnTo>
                  <a:pt x="584711" y="413008"/>
                </a:lnTo>
                <a:lnTo>
                  <a:pt x="584959" y="412456"/>
                </a:lnTo>
                <a:lnTo>
                  <a:pt x="585428" y="411656"/>
                </a:lnTo>
                <a:lnTo>
                  <a:pt x="584959" y="411380"/>
                </a:lnTo>
                <a:lnTo>
                  <a:pt x="585208" y="410828"/>
                </a:lnTo>
                <a:lnTo>
                  <a:pt x="583994" y="410828"/>
                </a:lnTo>
                <a:lnTo>
                  <a:pt x="583994" y="410553"/>
                </a:lnTo>
                <a:lnTo>
                  <a:pt x="583994" y="410029"/>
                </a:lnTo>
                <a:lnTo>
                  <a:pt x="583994" y="409477"/>
                </a:lnTo>
                <a:lnTo>
                  <a:pt x="584711" y="409477"/>
                </a:lnTo>
                <a:lnTo>
                  <a:pt x="584711" y="409201"/>
                </a:lnTo>
                <a:lnTo>
                  <a:pt x="584711" y="408953"/>
                </a:lnTo>
                <a:lnTo>
                  <a:pt x="584711" y="408402"/>
                </a:lnTo>
                <a:lnTo>
                  <a:pt x="585208" y="408402"/>
                </a:lnTo>
                <a:lnTo>
                  <a:pt x="585208" y="408126"/>
                </a:lnTo>
                <a:lnTo>
                  <a:pt x="585208" y="407601"/>
                </a:lnTo>
                <a:lnTo>
                  <a:pt x="585208" y="407050"/>
                </a:lnTo>
                <a:lnTo>
                  <a:pt x="584959" y="407050"/>
                </a:lnTo>
                <a:lnTo>
                  <a:pt x="584959" y="406774"/>
                </a:lnTo>
                <a:lnTo>
                  <a:pt x="584711" y="406526"/>
                </a:lnTo>
                <a:lnTo>
                  <a:pt x="584711" y="406250"/>
                </a:lnTo>
                <a:lnTo>
                  <a:pt x="584711" y="405974"/>
                </a:lnTo>
                <a:lnTo>
                  <a:pt x="584959" y="405698"/>
                </a:lnTo>
                <a:lnTo>
                  <a:pt x="584959" y="405423"/>
                </a:lnTo>
                <a:lnTo>
                  <a:pt x="584959" y="405174"/>
                </a:lnTo>
                <a:lnTo>
                  <a:pt x="584959" y="404622"/>
                </a:lnTo>
                <a:lnTo>
                  <a:pt x="584959" y="404346"/>
                </a:lnTo>
                <a:lnTo>
                  <a:pt x="584711" y="403823"/>
                </a:lnTo>
                <a:lnTo>
                  <a:pt x="584242" y="402995"/>
                </a:lnTo>
                <a:lnTo>
                  <a:pt x="583994" y="402471"/>
                </a:lnTo>
                <a:lnTo>
                  <a:pt x="583526" y="402471"/>
                </a:lnTo>
                <a:lnTo>
                  <a:pt x="583278" y="401920"/>
                </a:lnTo>
                <a:lnTo>
                  <a:pt x="583526" y="401395"/>
                </a:lnTo>
                <a:lnTo>
                  <a:pt x="583278" y="400843"/>
                </a:lnTo>
                <a:lnTo>
                  <a:pt x="582561" y="400044"/>
                </a:lnTo>
                <a:lnTo>
                  <a:pt x="581376" y="400044"/>
                </a:lnTo>
                <a:lnTo>
                  <a:pt x="580907" y="400843"/>
                </a:lnTo>
                <a:lnTo>
                  <a:pt x="580439" y="400568"/>
                </a:lnTo>
                <a:lnTo>
                  <a:pt x="580659" y="399768"/>
                </a:lnTo>
                <a:lnTo>
                  <a:pt x="580659" y="399492"/>
                </a:lnTo>
                <a:lnTo>
                  <a:pt x="580439" y="399216"/>
                </a:lnTo>
                <a:lnTo>
                  <a:pt x="579474" y="398692"/>
                </a:lnTo>
                <a:lnTo>
                  <a:pt x="579226" y="398692"/>
                </a:lnTo>
                <a:lnTo>
                  <a:pt x="579226" y="398416"/>
                </a:lnTo>
                <a:lnTo>
                  <a:pt x="578041" y="398416"/>
                </a:lnTo>
                <a:lnTo>
                  <a:pt x="577324" y="398416"/>
                </a:lnTo>
                <a:lnTo>
                  <a:pt x="576607" y="397864"/>
                </a:lnTo>
                <a:lnTo>
                  <a:pt x="575891" y="397065"/>
                </a:lnTo>
                <a:lnTo>
                  <a:pt x="574953" y="396513"/>
                </a:lnTo>
                <a:lnTo>
                  <a:pt x="574706" y="396513"/>
                </a:lnTo>
                <a:lnTo>
                  <a:pt x="574706" y="396237"/>
                </a:lnTo>
                <a:lnTo>
                  <a:pt x="574237" y="395713"/>
                </a:lnTo>
                <a:lnTo>
                  <a:pt x="573740" y="395438"/>
                </a:lnTo>
                <a:lnTo>
                  <a:pt x="572803" y="394886"/>
                </a:lnTo>
                <a:lnTo>
                  <a:pt x="572803" y="394637"/>
                </a:lnTo>
                <a:lnTo>
                  <a:pt x="572803" y="394361"/>
                </a:lnTo>
                <a:lnTo>
                  <a:pt x="572803" y="394085"/>
                </a:lnTo>
                <a:lnTo>
                  <a:pt x="572803" y="393809"/>
                </a:lnTo>
                <a:lnTo>
                  <a:pt x="572555" y="393534"/>
                </a:lnTo>
                <a:lnTo>
                  <a:pt x="572087" y="393534"/>
                </a:lnTo>
                <a:lnTo>
                  <a:pt x="571839" y="393534"/>
                </a:lnTo>
                <a:lnTo>
                  <a:pt x="571618" y="393534"/>
                </a:lnTo>
                <a:lnTo>
                  <a:pt x="571122" y="393534"/>
                </a:lnTo>
                <a:lnTo>
                  <a:pt x="570901" y="394085"/>
                </a:lnTo>
                <a:lnTo>
                  <a:pt x="570901" y="394361"/>
                </a:lnTo>
                <a:lnTo>
                  <a:pt x="571122" y="394637"/>
                </a:lnTo>
                <a:lnTo>
                  <a:pt x="570901" y="395438"/>
                </a:lnTo>
                <a:lnTo>
                  <a:pt x="570654" y="395989"/>
                </a:lnTo>
                <a:lnTo>
                  <a:pt x="570185" y="395989"/>
                </a:lnTo>
                <a:lnTo>
                  <a:pt x="569937" y="395713"/>
                </a:lnTo>
                <a:lnTo>
                  <a:pt x="569937" y="395162"/>
                </a:lnTo>
                <a:lnTo>
                  <a:pt x="569937" y="394637"/>
                </a:lnTo>
                <a:lnTo>
                  <a:pt x="569689" y="394085"/>
                </a:lnTo>
                <a:lnTo>
                  <a:pt x="569468" y="393809"/>
                </a:lnTo>
                <a:lnTo>
                  <a:pt x="569937" y="393286"/>
                </a:lnTo>
                <a:lnTo>
                  <a:pt x="569937" y="392458"/>
                </a:lnTo>
                <a:lnTo>
                  <a:pt x="569937" y="392182"/>
                </a:lnTo>
                <a:lnTo>
                  <a:pt x="569468" y="391934"/>
                </a:lnTo>
                <a:lnTo>
                  <a:pt x="568504" y="391658"/>
                </a:lnTo>
                <a:lnTo>
                  <a:pt x="568504" y="391383"/>
                </a:lnTo>
                <a:lnTo>
                  <a:pt x="568034" y="391658"/>
                </a:lnTo>
                <a:lnTo>
                  <a:pt x="567319" y="391934"/>
                </a:lnTo>
                <a:lnTo>
                  <a:pt x="567070" y="392182"/>
                </a:lnTo>
                <a:lnTo>
                  <a:pt x="567070" y="392458"/>
                </a:lnTo>
                <a:lnTo>
                  <a:pt x="567538" y="393010"/>
                </a:lnTo>
                <a:lnTo>
                  <a:pt x="567538" y="393286"/>
                </a:lnTo>
                <a:lnTo>
                  <a:pt x="567787" y="393534"/>
                </a:lnTo>
                <a:lnTo>
                  <a:pt x="567787" y="393809"/>
                </a:lnTo>
                <a:lnTo>
                  <a:pt x="567787" y="394085"/>
                </a:lnTo>
                <a:lnTo>
                  <a:pt x="568034" y="394085"/>
                </a:lnTo>
                <a:lnTo>
                  <a:pt x="568504" y="394637"/>
                </a:lnTo>
                <a:lnTo>
                  <a:pt x="568751" y="394886"/>
                </a:lnTo>
                <a:lnTo>
                  <a:pt x="568751" y="395162"/>
                </a:lnTo>
                <a:lnTo>
                  <a:pt x="567538" y="396789"/>
                </a:lnTo>
                <a:lnTo>
                  <a:pt x="567538" y="397340"/>
                </a:lnTo>
                <a:lnTo>
                  <a:pt x="567319" y="397340"/>
                </a:lnTo>
                <a:lnTo>
                  <a:pt x="566823" y="397864"/>
                </a:lnTo>
                <a:lnTo>
                  <a:pt x="566602" y="398416"/>
                </a:lnTo>
                <a:lnTo>
                  <a:pt x="566602" y="398692"/>
                </a:lnTo>
                <a:lnTo>
                  <a:pt x="567070" y="398940"/>
                </a:lnTo>
                <a:lnTo>
                  <a:pt x="567319" y="399216"/>
                </a:lnTo>
                <a:lnTo>
                  <a:pt x="566823" y="399492"/>
                </a:lnTo>
                <a:lnTo>
                  <a:pt x="566353" y="400568"/>
                </a:lnTo>
                <a:lnTo>
                  <a:pt x="565885" y="400843"/>
                </a:lnTo>
                <a:lnTo>
                  <a:pt x="565169" y="400843"/>
                </a:lnTo>
                <a:lnTo>
                  <a:pt x="564920" y="401119"/>
                </a:lnTo>
                <a:lnTo>
                  <a:pt x="564699" y="401395"/>
                </a:lnTo>
                <a:lnTo>
                  <a:pt x="563983" y="401119"/>
                </a:lnTo>
                <a:lnTo>
                  <a:pt x="563983" y="401395"/>
                </a:lnTo>
                <a:lnTo>
                  <a:pt x="563487" y="401644"/>
                </a:lnTo>
                <a:lnTo>
                  <a:pt x="563266" y="402196"/>
                </a:lnTo>
                <a:lnTo>
                  <a:pt x="563018" y="402471"/>
                </a:lnTo>
                <a:lnTo>
                  <a:pt x="563018" y="402719"/>
                </a:lnTo>
                <a:lnTo>
                  <a:pt x="563487" y="402719"/>
                </a:lnTo>
                <a:lnTo>
                  <a:pt x="563487" y="402995"/>
                </a:lnTo>
                <a:lnTo>
                  <a:pt x="563487" y="403547"/>
                </a:lnTo>
                <a:lnTo>
                  <a:pt x="563018" y="403823"/>
                </a:lnTo>
                <a:lnTo>
                  <a:pt x="563018" y="404070"/>
                </a:lnTo>
                <a:lnTo>
                  <a:pt x="563487" y="404070"/>
                </a:lnTo>
                <a:lnTo>
                  <a:pt x="564203" y="404622"/>
                </a:lnTo>
                <a:lnTo>
                  <a:pt x="564699" y="405174"/>
                </a:lnTo>
                <a:lnTo>
                  <a:pt x="565416" y="405698"/>
                </a:lnTo>
                <a:lnTo>
                  <a:pt x="565637" y="405698"/>
                </a:lnTo>
                <a:lnTo>
                  <a:pt x="566133" y="405698"/>
                </a:lnTo>
                <a:lnTo>
                  <a:pt x="566353" y="405698"/>
                </a:lnTo>
                <a:lnTo>
                  <a:pt x="566602" y="405698"/>
                </a:lnTo>
                <a:lnTo>
                  <a:pt x="566823" y="405423"/>
                </a:lnTo>
                <a:lnTo>
                  <a:pt x="567319" y="406250"/>
                </a:lnTo>
                <a:lnTo>
                  <a:pt x="567538" y="406774"/>
                </a:lnTo>
                <a:lnTo>
                  <a:pt x="568255" y="406774"/>
                </a:lnTo>
                <a:lnTo>
                  <a:pt x="568504" y="407050"/>
                </a:lnTo>
                <a:lnTo>
                  <a:pt x="569220" y="407050"/>
                </a:lnTo>
                <a:lnTo>
                  <a:pt x="570185" y="407325"/>
                </a:lnTo>
                <a:lnTo>
                  <a:pt x="570901" y="407325"/>
                </a:lnTo>
                <a:lnTo>
                  <a:pt x="571618" y="407877"/>
                </a:lnTo>
                <a:lnTo>
                  <a:pt x="572087" y="407601"/>
                </a:lnTo>
                <a:lnTo>
                  <a:pt x="572307" y="407601"/>
                </a:lnTo>
                <a:lnTo>
                  <a:pt x="573024" y="408126"/>
                </a:lnTo>
                <a:lnTo>
                  <a:pt x="573740" y="407601"/>
                </a:lnTo>
                <a:lnTo>
                  <a:pt x="573989" y="407601"/>
                </a:lnTo>
                <a:lnTo>
                  <a:pt x="573989" y="407877"/>
                </a:lnTo>
                <a:lnTo>
                  <a:pt x="573520" y="408402"/>
                </a:lnTo>
                <a:lnTo>
                  <a:pt x="573024" y="408953"/>
                </a:lnTo>
                <a:lnTo>
                  <a:pt x="573024" y="409753"/>
                </a:lnTo>
                <a:lnTo>
                  <a:pt x="573520" y="410029"/>
                </a:lnTo>
                <a:lnTo>
                  <a:pt x="573740" y="410029"/>
                </a:lnTo>
                <a:lnTo>
                  <a:pt x="575423" y="411380"/>
                </a:lnTo>
                <a:lnTo>
                  <a:pt x="576138" y="412181"/>
                </a:lnTo>
                <a:lnTo>
                  <a:pt x="576387" y="412181"/>
                </a:lnTo>
                <a:lnTo>
                  <a:pt x="576387" y="412456"/>
                </a:lnTo>
                <a:lnTo>
                  <a:pt x="577076" y="413256"/>
                </a:lnTo>
                <a:lnTo>
                  <a:pt x="577792" y="413532"/>
                </a:lnTo>
                <a:lnTo>
                  <a:pt x="577792" y="414083"/>
                </a:lnTo>
                <a:lnTo>
                  <a:pt x="577572" y="414332"/>
                </a:lnTo>
                <a:lnTo>
                  <a:pt x="578041" y="416235"/>
                </a:lnTo>
                <a:lnTo>
                  <a:pt x="578509" y="417035"/>
                </a:lnTo>
                <a:lnTo>
                  <a:pt x="578758" y="417862"/>
                </a:lnTo>
                <a:lnTo>
                  <a:pt x="578509" y="418387"/>
                </a:lnTo>
                <a:lnTo>
                  <a:pt x="578289" y="418663"/>
                </a:lnTo>
                <a:lnTo>
                  <a:pt x="578041" y="418938"/>
                </a:lnTo>
                <a:lnTo>
                  <a:pt x="578758" y="419215"/>
                </a:lnTo>
                <a:lnTo>
                  <a:pt x="578758" y="419738"/>
                </a:lnTo>
                <a:lnTo>
                  <a:pt x="578289" y="420014"/>
                </a:lnTo>
                <a:lnTo>
                  <a:pt x="577792" y="420014"/>
                </a:lnTo>
                <a:lnTo>
                  <a:pt x="577324" y="420539"/>
                </a:lnTo>
                <a:lnTo>
                  <a:pt x="576855" y="421366"/>
                </a:lnTo>
                <a:lnTo>
                  <a:pt x="576855" y="421642"/>
                </a:lnTo>
                <a:lnTo>
                  <a:pt x="576607" y="421890"/>
                </a:lnTo>
                <a:lnTo>
                  <a:pt x="576607" y="422166"/>
                </a:lnTo>
                <a:lnTo>
                  <a:pt x="576607" y="422717"/>
                </a:lnTo>
                <a:lnTo>
                  <a:pt x="576138" y="422965"/>
                </a:lnTo>
                <a:lnTo>
                  <a:pt x="575423" y="423241"/>
                </a:lnTo>
                <a:lnTo>
                  <a:pt x="575174" y="423241"/>
                </a:lnTo>
                <a:lnTo>
                  <a:pt x="574706" y="423241"/>
                </a:lnTo>
                <a:lnTo>
                  <a:pt x="574706" y="423793"/>
                </a:lnTo>
                <a:lnTo>
                  <a:pt x="574706" y="424068"/>
                </a:lnTo>
                <a:lnTo>
                  <a:pt x="574457" y="424593"/>
                </a:lnTo>
                <a:lnTo>
                  <a:pt x="574706" y="424593"/>
                </a:lnTo>
                <a:lnTo>
                  <a:pt x="574953" y="425145"/>
                </a:lnTo>
                <a:lnTo>
                  <a:pt x="574706" y="425393"/>
                </a:lnTo>
                <a:lnTo>
                  <a:pt x="574706" y="425669"/>
                </a:lnTo>
                <a:lnTo>
                  <a:pt x="574706" y="427021"/>
                </a:lnTo>
                <a:lnTo>
                  <a:pt x="574237" y="427297"/>
                </a:lnTo>
                <a:lnTo>
                  <a:pt x="573989" y="427297"/>
                </a:lnTo>
                <a:lnTo>
                  <a:pt x="573989" y="427572"/>
                </a:lnTo>
                <a:lnTo>
                  <a:pt x="573989" y="427820"/>
                </a:lnTo>
                <a:lnTo>
                  <a:pt x="573989" y="428372"/>
                </a:lnTo>
                <a:lnTo>
                  <a:pt x="574457" y="428372"/>
                </a:lnTo>
                <a:lnTo>
                  <a:pt x="574706" y="428923"/>
                </a:lnTo>
                <a:lnTo>
                  <a:pt x="574457" y="429171"/>
                </a:lnTo>
                <a:lnTo>
                  <a:pt x="574237" y="429447"/>
                </a:lnTo>
                <a:lnTo>
                  <a:pt x="574457" y="430524"/>
                </a:lnTo>
                <a:lnTo>
                  <a:pt x="574457" y="431075"/>
                </a:lnTo>
                <a:lnTo>
                  <a:pt x="574457" y="431351"/>
                </a:lnTo>
                <a:lnTo>
                  <a:pt x="573989" y="432151"/>
                </a:lnTo>
                <a:lnTo>
                  <a:pt x="573520" y="433227"/>
                </a:lnTo>
                <a:lnTo>
                  <a:pt x="572803" y="434302"/>
                </a:lnTo>
                <a:lnTo>
                  <a:pt x="572555" y="434302"/>
                </a:lnTo>
                <a:lnTo>
                  <a:pt x="572087" y="434578"/>
                </a:lnTo>
                <a:lnTo>
                  <a:pt x="571371" y="434578"/>
                </a:lnTo>
                <a:lnTo>
                  <a:pt x="570405" y="434578"/>
                </a:lnTo>
                <a:lnTo>
                  <a:pt x="570185" y="434302"/>
                </a:lnTo>
                <a:lnTo>
                  <a:pt x="569220" y="434027"/>
                </a:lnTo>
                <a:lnTo>
                  <a:pt x="568504" y="434027"/>
                </a:lnTo>
                <a:lnTo>
                  <a:pt x="568504" y="434578"/>
                </a:lnTo>
                <a:lnTo>
                  <a:pt x="568504" y="435378"/>
                </a:lnTo>
                <a:lnTo>
                  <a:pt x="568255" y="435378"/>
                </a:lnTo>
                <a:lnTo>
                  <a:pt x="568255" y="434578"/>
                </a:lnTo>
                <a:lnTo>
                  <a:pt x="568255" y="434027"/>
                </a:lnTo>
                <a:lnTo>
                  <a:pt x="567787" y="434302"/>
                </a:lnTo>
                <a:lnTo>
                  <a:pt x="567538" y="434302"/>
                </a:lnTo>
                <a:lnTo>
                  <a:pt x="567070" y="434854"/>
                </a:lnTo>
                <a:lnTo>
                  <a:pt x="566602" y="434578"/>
                </a:lnTo>
                <a:lnTo>
                  <a:pt x="566133" y="434578"/>
                </a:lnTo>
                <a:lnTo>
                  <a:pt x="566133" y="433750"/>
                </a:lnTo>
                <a:lnTo>
                  <a:pt x="565169" y="434027"/>
                </a:lnTo>
                <a:lnTo>
                  <a:pt x="564699" y="434027"/>
                </a:lnTo>
                <a:lnTo>
                  <a:pt x="564452" y="434302"/>
                </a:lnTo>
                <a:lnTo>
                  <a:pt x="564452" y="434578"/>
                </a:lnTo>
                <a:lnTo>
                  <a:pt x="564452" y="434854"/>
                </a:lnTo>
                <a:lnTo>
                  <a:pt x="563983" y="435378"/>
                </a:lnTo>
                <a:lnTo>
                  <a:pt x="563983" y="435654"/>
                </a:lnTo>
                <a:lnTo>
                  <a:pt x="563735" y="435654"/>
                </a:lnTo>
                <a:lnTo>
                  <a:pt x="563983" y="436178"/>
                </a:lnTo>
                <a:lnTo>
                  <a:pt x="563735" y="436454"/>
                </a:lnTo>
                <a:lnTo>
                  <a:pt x="563735" y="438081"/>
                </a:lnTo>
                <a:lnTo>
                  <a:pt x="563983" y="438882"/>
                </a:lnTo>
                <a:lnTo>
                  <a:pt x="563487" y="439433"/>
                </a:lnTo>
                <a:lnTo>
                  <a:pt x="563487" y="439681"/>
                </a:lnTo>
                <a:lnTo>
                  <a:pt x="563983" y="441032"/>
                </a:lnTo>
                <a:lnTo>
                  <a:pt x="564452" y="441584"/>
                </a:lnTo>
                <a:lnTo>
                  <a:pt x="564452" y="441860"/>
                </a:lnTo>
                <a:lnTo>
                  <a:pt x="564699" y="442109"/>
                </a:lnTo>
                <a:lnTo>
                  <a:pt x="566133" y="442660"/>
                </a:lnTo>
                <a:lnTo>
                  <a:pt x="565637" y="444012"/>
                </a:lnTo>
                <a:lnTo>
                  <a:pt x="565416" y="444536"/>
                </a:lnTo>
                <a:lnTo>
                  <a:pt x="562054" y="445887"/>
                </a:lnTo>
                <a:lnTo>
                  <a:pt x="561833" y="446163"/>
                </a:lnTo>
                <a:lnTo>
                  <a:pt x="561585" y="446163"/>
                </a:lnTo>
                <a:lnTo>
                  <a:pt x="561833" y="445336"/>
                </a:lnTo>
                <a:lnTo>
                  <a:pt x="561585" y="444812"/>
                </a:lnTo>
                <a:lnTo>
                  <a:pt x="561585" y="444536"/>
                </a:lnTo>
                <a:lnTo>
                  <a:pt x="561117" y="443736"/>
                </a:lnTo>
                <a:lnTo>
                  <a:pt x="561117" y="443184"/>
                </a:lnTo>
                <a:lnTo>
                  <a:pt x="560648" y="441584"/>
                </a:lnTo>
                <a:lnTo>
                  <a:pt x="560648" y="441308"/>
                </a:lnTo>
                <a:lnTo>
                  <a:pt x="560648" y="441032"/>
                </a:lnTo>
                <a:lnTo>
                  <a:pt x="560648" y="440756"/>
                </a:lnTo>
                <a:lnTo>
                  <a:pt x="560648" y="439957"/>
                </a:lnTo>
                <a:lnTo>
                  <a:pt x="560648" y="438606"/>
                </a:lnTo>
                <a:lnTo>
                  <a:pt x="561117" y="438081"/>
                </a:lnTo>
                <a:lnTo>
                  <a:pt x="561117" y="437805"/>
                </a:lnTo>
                <a:lnTo>
                  <a:pt x="561364" y="437282"/>
                </a:lnTo>
                <a:lnTo>
                  <a:pt x="561585" y="436730"/>
                </a:lnTo>
                <a:lnTo>
                  <a:pt x="561585" y="435102"/>
                </a:lnTo>
                <a:lnTo>
                  <a:pt x="561585" y="434027"/>
                </a:lnTo>
                <a:lnTo>
                  <a:pt x="561585" y="433750"/>
                </a:lnTo>
                <a:lnTo>
                  <a:pt x="561364" y="432426"/>
                </a:lnTo>
                <a:lnTo>
                  <a:pt x="560868" y="431599"/>
                </a:lnTo>
                <a:lnTo>
                  <a:pt x="560648" y="430799"/>
                </a:lnTo>
                <a:lnTo>
                  <a:pt x="560151" y="430524"/>
                </a:lnTo>
                <a:lnTo>
                  <a:pt x="559683" y="429999"/>
                </a:lnTo>
                <a:lnTo>
                  <a:pt x="559434" y="429723"/>
                </a:lnTo>
                <a:lnTo>
                  <a:pt x="558967" y="428923"/>
                </a:lnTo>
                <a:lnTo>
                  <a:pt x="558719" y="428096"/>
                </a:lnTo>
                <a:lnTo>
                  <a:pt x="557782" y="426220"/>
                </a:lnTo>
                <a:lnTo>
                  <a:pt x="556816" y="425145"/>
                </a:lnTo>
                <a:lnTo>
                  <a:pt x="556348" y="424317"/>
                </a:lnTo>
                <a:lnTo>
                  <a:pt x="556348" y="424068"/>
                </a:lnTo>
                <a:lnTo>
                  <a:pt x="555631" y="422965"/>
                </a:lnTo>
                <a:lnTo>
                  <a:pt x="554914" y="422441"/>
                </a:lnTo>
                <a:lnTo>
                  <a:pt x="553481" y="421366"/>
                </a:lnTo>
                <a:lnTo>
                  <a:pt x="552048" y="420014"/>
                </a:lnTo>
                <a:lnTo>
                  <a:pt x="551579" y="419215"/>
                </a:lnTo>
                <a:lnTo>
                  <a:pt x="551331" y="418938"/>
                </a:lnTo>
                <a:lnTo>
                  <a:pt x="551110" y="418938"/>
                </a:lnTo>
                <a:lnTo>
                  <a:pt x="551110" y="418663"/>
                </a:lnTo>
                <a:lnTo>
                  <a:pt x="550146" y="417035"/>
                </a:lnTo>
                <a:lnTo>
                  <a:pt x="549678" y="416235"/>
                </a:lnTo>
                <a:lnTo>
                  <a:pt x="549678" y="415959"/>
                </a:lnTo>
                <a:lnTo>
                  <a:pt x="549182" y="414608"/>
                </a:lnTo>
                <a:lnTo>
                  <a:pt x="548961" y="414332"/>
                </a:lnTo>
                <a:lnTo>
                  <a:pt x="548712" y="413532"/>
                </a:lnTo>
                <a:lnTo>
                  <a:pt x="548712" y="412456"/>
                </a:lnTo>
                <a:lnTo>
                  <a:pt x="548465" y="412181"/>
                </a:lnTo>
                <a:lnTo>
                  <a:pt x="548465" y="410553"/>
                </a:lnTo>
                <a:lnTo>
                  <a:pt x="548712" y="409477"/>
                </a:lnTo>
                <a:lnTo>
                  <a:pt x="548961" y="408126"/>
                </a:lnTo>
                <a:lnTo>
                  <a:pt x="548961" y="407601"/>
                </a:lnTo>
                <a:lnTo>
                  <a:pt x="549182" y="405698"/>
                </a:lnTo>
                <a:lnTo>
                  <a:pt x="549429" y="404346"/>
                </a:lnTo>
                <a:lnTo>
                  <a:pt x="549678" y="404070"/>
                </a:lnTo>
                <a:lnTo>
                  <a:pt x="550395" y="402196"/>
                </a:lnTo>
                <a:lnTo>
                  <a:pt x="550615" y="401395"/>
                </a:lnTo>
                <a:lnTo>
                  <a:pt x="550863" y="400291"/>
                </a:lnTo>
                <a:lnTo>
                  <a:pt x="550863" y="400044"/>
                </a:lnTo>
                <a:lnTo>
                  <a:pt x="550863" y="399768"/>
                </a:lnTo>
                <a:lnTo>
                  <a:pt x="550863" y="398692"/>
                </a:lnTo>
                <a:lnTo>
                  <a:pt x="551110" y="398140"/>
                </a:lnTo>
                <a:lnTo>
                  <a:pt x="551110" y="397340"/>
                </a:lnTo>
                <a:lnTo>
                  <a:pt x="551110" y="395162"/>
                </a:lnTo>
                <a:lnTo>
                  <a:pt x="551110" y="393286"/>
                </a:lnTo>
                <a:lnTo>
                  <a:pt x="552296" y="389479"/>
                </a:lnTo>
                <a:lnTo>
                  <a:pt x="552517" y="389755"/>
                </a:lnTo>
                <a:lnTo>
                  <a:pt x="552764" y="391658"/>
                </a:lnTo>
                <a:lnTo>
                  <a:pt x="552517" y="393010"/>
                </a:lnTo>
                <a:lnTo>
                  <a:pt x="552517" y="394361"/>
                </a:lnTo>
                <a:lnTo>
                  <a:pt x="553481" y="394886"/>
                </a:lnTo>
                <a:lnTo>
                  <a:pt x="553233" y="395162"/>
                </a:lnTo>
                <a:lnTo>
                  <a:pt x="552764" y="395713"/>
                </a:lnTo>
                <a:lnTo>
                  <a:pt x="552517" y="395713"/>
                </a:lnTo>
                <a:lnTo>
                  <a:pt x="552517" y="396237"/>
                </a:lnTo>
                <a:lnTo>
                  <a:pt x="553013" y="397588"/>
                </a:lnTo>
                <a:lnTo>
                  <a:pt x="553013" y="397864"/>
                </a:lnTo>
                <a:lnTo>
                  <a:pt x="553233" y="398140"/>
                </a:lnTo>
                <a:lnTo>
                  <a:pt x="553233" y="398692"/>
                </a:lnTo>
                <a:lnTo>
                  <a:pt x="553233" y="399768"/>
                </a:lnTo>
                <a:lnTo>
                  <a:pt x="553481" y="400044"/>
                </a:lnTo>
                <a:lnTo>
                  <a:pt x="553730" y="400044"/>
                </a:lnTo>
                <a:lnTo>
                  <a:pt x="553950" y="400291"/>
                </a:lnTo>
                <a:lnTo>
                  <a:pt x="554198" y="399216"/>
                </a:lnTo>
                <a:lnTo>
                  <a:pt x="554446" y="398140"/>
                </a:lnTo>
                <a:lnTo>
                  <a:pt x="554446" y="397340"/>
                </a:lnTo>
                <a:lnTo>
                  <a:pt x="554667" y="397065"/>
                </a:lnTo>
                <a:lnTo>
                  <a:pt x="554914" y="396237"/>
                </a:lnTo>
                <a:lnTo>
                  <a:pt x="555162" y="395162"/>
                </a:lnTo>
                <a:lnTo>
                  <a:pt x="555162" y="394886"/>
                </a:lnTo>
                <a:lnTo>
                  <a:pt x="555162" y="394361"/>
                </a:lnTo>
                <a:lnTo>
                  <a:pt x="555162" y="394085"/>
                </a:lnTo>
                <a:lnTo>
                  <a:pt x="555383" y="393286"/>
                </a:lnTo>
                <a:lnTo>
                  <a:pt x="555383" y="392734"/>
                </a:lnTo>
                <a:lnTo>
                  <a:pt x="555383" y="391383"/>
                </a:lnTo>
                <a:lnTo>
                  <a:pt x="555631" y="391107"/>
                </a:lnTo>
                <a:lnTo>
                  <a:pt x="555879" y="391107"/>
                </a:lnTo>
                <a:lnTo>
                  <a:pt x="555631" y="390306"/>
                </a:lnTo>
                <a:lnTo>
                  <a:pt x="556099" y="389479"/>
                </a:lnTo>
                <a:lnTo>
                  <a:pt x="555631" y="389479"/>
                </a:lnTo>
                <a:lnTo>
                  <a:pt x="554914" y="389479"/>
                </a:lnTo>
                <a:lnTo>
                  <a:pt x="554446" y="389479"/>
                </a:lnTo>
                <a:lnTo>
                  <a:pt x="553730" y="388955"/>
                </a:lnTo>
                <a:lnTo>
                  <a:pt x="552764" y="388679"/>
                </a:lnTo>
                <a:lnTo>
                  <a:pt x="551800" y="388679"/>
                </a:lnTo>
                <a:lnTo>
                  <a:pt x="550615" y="387603"/>
                </a:lnTo>
                <a:lnTo>
                  <a:pt x="549898" y="385425"/>
                </a:lnTo>
                <a:lnTo>
                  <a:pt x="550395" y="383797"/>
                </a:lnTo>
                <a:lnTo>
                  <a:pt x="551331" y="384901"/>
                </a:lnTo>
                <a:lnTo>
                  <a:pt x="551579" y="385425"/>
                </a:lnTo>
                <a:lnTo>
                  <a:pt x="551579" y="386252"/>
                </a:lnTo>
                <a:lnTo>
                  <a:pt x="551579" y="387603"/>
                </a:lnTo>
                <a:lnTo>
                  <a:pt x="552048" y="387879"/>
                </a:lnTo>
                <a:lnTo>
                  <a:pt x="552517" y="387603"/>
                </a:lnTo>
                <a:lnTo>
                  <a:pt x="553013" y="387879"/>
                </a:lnTo>
                <a:lnTo>
                  <a:pt x="553950" y="388404"/>
                </a:lnTo>
                <a:lnTo>
                  <a:pt x="554446" y="388955"/>
                </a:lnTo>
                <a:lnTo>
                  <a:pt x="554914" y="388955"/>
                </a:lnTo>
                <a:lnTo>
                  <a:pt x="555162" y="388955"/>
                </a:lnTo>
                <a:lnTo>
                  <a:pt x="555631" y="388955"/>
                </a:lnTo>
                <a:lnTo>
                  <a:pt x="556348" y="388955"/>
                </a:lnTo>
                <a:lnTo>
                  <a:pt x="556348" y="388404"/>
                </a:lnTo>
                <a:lnTo>
                  <a:pt x="556348" y="387879"/>
                </a:lnTo>
                <a:lnTo>
                  <a:pt x="555879" y="387327"/>
                </a:lnTo>
                <a:lnTo>
                  <a:pt x="556816" y="386252"/>
                </a:lnTo>
                <a:lnTo>
                  <a:pt x="556816" y="385976"/>
                </a:lnTo>
                <a:lnTo>
                  <a:pt x="556816" y="385700"/>
                </a:lnTo>
                <a:lnTo>
                  <a:pt x="556348" y="385425"/>
                </a:lnTo>
                <a:lnTo>
                  <a:pt x="556348" y="385177"/>
                </a:lnTo>
                <a:lnTo>
                  <a:pt x="556569" y="383273"/>
                </a:lnTo>
                <a:lnTo>
                  <a:pt x="556348" y="381922"/>
                </a:lnTo>
                <a:lnTo>
                  <a:pt x="556348" y="381646"/>
                </a:lnTo>
                <a:lnTo>
                  <a:pt x="556569" y="380569"/>
                </a:lnTo>
                <a:lnTo>
                  <a:pt x="556348" y="379742"/>
                </a:lnTo>
                <a:lnTo>
                  <a:pt x="556569" y="379218"/>
                </a:lnTo>
                <a:lnTo>
                  <a:pt x="556569" y="378942"/>
                </a:lnTo>
                <a:lnTo>
                  <a:pt x="556348" y="377867"/>
                </a:lnTo>
                <a:lnTo>
                  <a:pt x="555879" y="377867"/>
                </a:lnTo>
                <a:lnTo>
                  <a:pt x="556099" y="377315"/>
                </a:lnTo>
                <a:lnTo>
                  <a:pt x="556099" y="377039"/>
                </a:lnTo>
                <a:lnTo>
                  <a:pt x="555879" y="377039"/>
                </a:lnTo>
                <a:lnTo>
                  <a:pt x="555383" y="375963"/>
                </a:lnTo>
                <a:lnTo>
                  <a:pt x="554446" y="375963"/>
                </a:lnTo>
                <a:lnTo>
                  <a:pt x="553481" y="375963"/>
                </a:lnTo>
                <a:lnTo>
                  <a:pt x="553730" y="375411"/>
                </a:lnTo>
                <a:lnTo>
                  <a:pt x="554446" y="374888"/>
                </a:lnTo>
                <a:lnTo>
                  <a:pt x="554198" y="374336"/>
                </a:lnTo>
                <a:lnTo>
                  <a:pt x="553950" y="374060"/>
                </a:lnTo>
                <a:lnTo>
                  <a:pt x="553950" y="373535"/>
                </a:lnTo>
                <a:lnTo>
                  <a:pt x="553950" y="372985"/>
                </a:lnTo>
                <a:lnTo>
                  <a:pt x="554446" y="371908"/>
                </a:lnTo>
                <a:lnTo>
                  <a:pt x="554667" y="371357"/>
                </a:lnTo>
                <a:lnTo>
                  <a:pt x="555879" y="370557"/>
                </a:lnTo>
                <a:lnTo>
                  <a:pt x="556099" y="369730"/>
                </a:lnTo>
                <a:lnTo>
                  <a:pt x="556569" y="368653"/>
                </a:lnTo>
                <a:lnTo>
                  <a:pt x="557065" y="368653"/>
                </a:lnTo>
                <a:lnTo>
                  <a:pt x="557782" y="368653"/>
                </a:lnTo>
                <a:lnTo>
                  <a:pt x="558002" y="368653"/>
                </a:lnTo>
                <a:lnTo>
                  <a:pt x="558250" y="368102"/>
                </a:lnTo>
                <a:lnTo>
                  <a:pt x="558719" y="367302"/>
                </a:lnTo>
                <a:lnTo>
                  <a:pt x="558498" y="367026"/>
                </a:lnTo>
                <a:lnTo>
                  <a:pt x="559434" y="366227"/>
                </a:lnTo>
                <a:lnTo>
                  <a:pt x="558498" y="365675"/>
                </a:lnTo>
                <a:lnTo>
                  <a:pt x="558719" y="364047"/>
                </a:lnTo>
                <a:lnTo>
                  <a:pt x="559683" y="364323"/>
                </a:lnTo>
                <a:lnTo>
                  <a:pt x="559931" y="363771"/>
                </a:lnTo>
                <a:lnTo>
                  <a:pt x="559931" y="363495"/>
                </a:lnTo>
                <a:lnTo>
                  <a:pt x="559683" y="363248"/>
                </a:lnTo>
                <a:lnTo>
                  <a:pt x="559214" y="362696"/>
                </a:lnTo>
                <a:lnTo>
                  <a:pt x="559434" y="362420"/>
                </a:lnTo>
                <a:lnTo>
                  <a:pt x="560151" y="362420"/>
                </a:lnTo>
                <a:lnTo>
                  <a:pt x="560648" y="361895"/>
                </a:lnTo>
                <a:lnTo>
                  <a:pt x="560868" y="361343"/>
                </a:lnTo>
                <a:lnTo>
                  <a:pt x="560868" y="361068"/>
                </a:lnTo>
                <a:lnTo>
                  <a:pt x="560868" y="359992"/>
                </a:lnTo>
                <a:lnTo>
                  <a:pt x="560868" y="359716"/>
                </a:lnTo>
                <a:lnTo>
                  <a:pt x="561117" y="359441"/>
                </a:lnTo>
                <a:lnTo>
                  <a:pt x="561364" y="359165"/>
                </a:lnTo>
                <a:lnTo>
                  <a:pt x="561364" y="358889"/>
                </a:lnTo>
                <a:lnTo>
                  <a:pt x="561585" y="358641"/>
                </a:lnTo>
                <a:lnTo>
                  <a:pt x="562054" y="357814"/>
                </a:lnTo>
                <a:lnTo>
                  <a:pt x="561833" y="356737"/>
                </a:lnTo>
                <a:lnTo>
                  <a:pt x="562054" y="355662"/>
                </a:lnTo>
                <a:lnTo>
                  <a:pt x="562054" y="355110"/>
                </a:lnTo>
                <a:lnTo>
                  <a:pt x="562302" y="354035"/>
                </a:lnTo>
                <a:lnTo>
                  <a:pt x="562302" y="353483"/>
                </a:lnTo>
                <a:lnTo>
                  <a:pt x="563735" y="351304"/>
                </a:lnTo>
                <a:lnTo>
                  <a:pt x="563983" y="351056"/>
                </a:lnTo>
                <a:lnTo>
                  <a:pt x="564203" y="350780"/>
                </a:lnTo>
                <a:lnTo>
                  <a:pt x="564203" y="350504"/>
                </a:lnTo>
                <a:lnTo>
                  <a:pt x="564203" y="350228"/>
                </a:lnTo>
                <a:lnTo>
                  <a:pt x="564452" y="349952"/>
                </a:lnTo>
                <a:lnTo>
                  <a:pt x="563735" y="349952"/>
                </a:lnTo>
                <a:lnTo>
                  <a:pt x="563735" y="349428"/>
                </a:lnTo>
                <a:lnTo>
                  <a:pt x="563735" y="349152"/>
                </a:lnTo>
                <a:lnTo>
                  <a:pt x="564452" y="349152"/>
                </a:lnTo>
                <a:lnTo>
                  <a:pt x="564452" y="348876"/>
                </a:lnTo>
                <a:lnTo>
                  <a:pt x="564920" y="348049"/>
                </a:lnTo>
                <a:lnTo>
                  <a:pt x="564920" y="347524"/>
                </a:lnTo>
                <a:lnTo>
                  <a:pt x="565169" y="346973"/>
                </a:lnTo>
                <a:lnTo>
                  <a:pt x="565416" y="346173"/>
                </a:lnTo>
                <a:lnTo>
                  <a:pt x="565169" y="345622"/>
                </a:lnTo>
                <a:lnTo>
                  <a:pt x="565169" y="345346"/>
                </a:lnTo>
                <a:lnTo>
                  <a:pt x="565169" y="344270"/>
                </a:lnTo>
                <a:lnTo>
                  <a:pt x="565169" y="343442"/>
                </a:lnTo>
                <a:lnTo>
                  <a:pt x="565637" y="343166"/>
                </a:lnTo>
                <a:lnTo>
                  <a:pt x="566602" y="342918"/>
                </a:lnTo>
                <a:lnTo>
                  <a:pt x="566602" y="342366"/>
                </a:lnTo>
                <a:lnTo>
                  <a:pt x="565885" y="342091"/>
                </a:lnTo>
                <a:lnTo>
                  <a:pt x="566133" y="341015"/>
                </a:lnTo>
                <a:lnTo>
                  <a:pt x="566602" y="340739"/>
                </a:lnTo>
                <a:lnTo>
                  <a:pt x="567787" y="339912"/>
                </a:lnTo>
                <a:lnTo>
                  <a:pt x="568034" y="339636"/>
                </a:lnTo>
                <a:lnTo>
                  <a:pt x="568255" y="339387"/>
                </a:lnTo>
                <a:lnTo>
                  <a:pt x="568504" y="339112"/>
                </a:lnTo>
                <a:lnTo>
                  <a:pt x="568751" y="338284"/>
                </a:lnTo>
                <a:lnTo>
                  <a:pt x="569220" y="337208"/>
                </a:lnTo>
                <a:lnTo>
                  <a:pt x="568972" y="336657"/>
                </a:lnTo>
                <a:lnTo>
                  <a:pt x="568751" y="336381"/>
                </a:lnTo>
                <a:lnTo>
                  <a:pt x="568255" y="336132"/>
                </a:lnTo>
                <a:lnTo>
                  <a:pt x="567787" y="336132"/>
                </a:lnTo>
                <a:lnTo>
                  <a:pt x="567787" y="335306"/>
                </a:lnTo>
                <a:lnTo>
                  <a:pt x="568504" y="334754"/>
                </a:lnTo>
                <a:lnTo>
                  <a:pt x="568751" y="334754"/>
                </a:lnTo>
                <a:lnTo>
                  <a:pt x="568972" y="334754"/>
                </a:lnTo>
                <a:lnTo>
                  <a:pt x="569220" y="334505"/>
                </a:lnTo>
                <a:lnTo>
                  <a:pt x="569468" y="333953"/>
                </a:lnTo>
                <a:lnTo>
                  <a:pt x="569468" y="333402"/>
                </a:lnTo>
                <a:lnTo>
                  <a:pt x="569937" y="332602"/>
                </a:lnTo>
                <a:lnTo>
                  <a:pt x="569937" y="332050"/>
                </a:lnTo>
                <a:lnTo>
                  <a:pt x="569689" y="332050"/>
                </a:lnTo>
                <a:lnTo>
                  <a:pt x="569468" y="331775"/>
                </a:lnTo>
                <a:lnTo>
                  <a:pt x="569468" y="331499"/>
                </a:lnTo>
                <a:lnTo>
                  <a:pt x="569689" y="331223"/>
                </a:lnTo>
                <a:lnTo>
                  <a:pt x="569689" y="330974"/>
                </a:lnTo>
                <a:lnTo>
                  <a:pt x="569220" y="330698"/>
                </a:lnTo>
                <a:lnTo>
                  <a:pt x="568504" y="330698"/>
                </a:lnTo>
                <a:lnTo>
                  <a:pt x="569468" y="329596"/>
                </a:lnTo>
                <a:lnTo>
                  <a:pt x="569468" y="329071"/>
                </a:lnTo>
                <a:lnTo>
                  <a:pt x="569468" y="327968"/>
                </a:lnTo>
                <a:lnTo>
                  <a:pt x="569468" y="326892"/>
                </a:lnTo>
                <a:lnTo>
                  <a:pt x="570185" y="326617"/>
                </a:lnTo>
                <a:lnTo>
                  <a:pt x="570654" y="326617"/>
                </a:lnTo>
                <a:lnTo>
                  <a:pt x="571122" y="326341"/>
                </a:lnTo>
                <a:lnTo>
                  <a:pt x="571371" y="325816"/>
                </a:lnTo>
                <a:lnTo>
                  <a:pt x="570901" y="324713"/>
                </a:lnTo>
                <a:lnTo>
                  <a:pt x="570185" y="324161"/>
                </a:lnTo>
                <a:lnTo>
                  <a:pt x="570185" y="323913"/>
                </a:lnTo>
                <a:lnTo>
                  <a:pt x="570405" y="323637"/>
                </a:lnTo>
                <a:lnTo>
                  <a:pt x="570901" y="323637"/>
                </a:lnTo>
                <a:lnTo>
                  <a:pt x="571371" y="323913"/>
                </a:lnTo>
                <a:lnTo>
                  <a:pt x="571618" y="323086"/>
                </a:lnTo>
                <a:lnTo>
                  <a:pt x="571122" y="322534"/>
                </a:lnTo>
                <a:lnTo>
                  <a:pt x="570901" y="321734"/>
                </a:lnTo>
                <a:lnTo>
                  <a:pt x="570901" y="320907"/>
                </a:lnTo>
                <a:lnTo>
                  <a:pt x="571122" y="320631"/>
                </a:lnTo>
                <a:lnTo>
                  <a:pt x="571371" y="320631"/>
                </a:lnTo>
                <a:lnTo>
                  <a:pt x="571618" y="319831"/>
                </a:lnTo>
                <a:lnTo>
                  <a:pt x="571618" y="319279"/>
                </a:lnTo>
                <a:lnTo>
                  <a:pt x="571122" y="319003"/>
                </a:lnTo>
                <a:lnTo>
                  <a:pt x="570901" y="318479"/>
                </a:lnTo>
                <a:lnTo>
                  <a:pt x="570405" y="317652"/>
                </a:lnTo>
                <a:lnTo>
                  <a:pt x="569937" y="317376"/>
                </a:lnTo>
                <a:lnTo>
                  <a:pt x="569937" y="317100"/>
                </a:lnTo>
                <a:lnTo>
                  <a:pt x="569937" y="316824"/>
                </a:lnTo>
                <a:lnTo>
                  <a:pt x="570185" y="315197"/>
                </a:lnTo>
                <a:lnTo>
                  <a:pt x="569937" y="314921"/>
                </a:lnTo>
                <a:lnTo>
                  <a:pt x="569689" y="314921"/>
                </a:lnTo>
                <a:lnTo>
                  <a:pt x="569689" y="314673"/>
                </a:lnTo>
                <a:lnTo>
                  <a:pt x="569689" y="314121"/>
                </a:lnTo>
                <a:lnTo>
                  <a:pt x="569468" y="314121"/>
                </a:lnTo>
                <a:lnTo>
                  <a:pt x="569220" y="314121"/>
                </a:lnTo>
                <a:lnTo>
                  <a:pt x="568751" y="313018"/>
                </a:lnTo>
                <a:lnTo>
                  <a:pt x="568751" y="312494"/>
                </a:lnTo>
                <a:lnTo>
                  <a:pt x="568972" y="312218"/>
                </a:lnTo>
                <a:lnTo>
                  <a:pt x="568972" y="311942"/>
                </a:lnTo>
                <a:lnTo>
                  <a:pt x="569468" y="311942"/>
                </a:lnTo>
                <a:lnTo>
                  <a:pt x="569689" y="311390"/>
                </a:lnTo>
                <a:lnTo>
                  <a:pt x="568972" y="310867"/>
                </a:lnTo>
                <a:lnTo>
                  <a:pt x="568504" y="310315"/>
                </a:lnTo>
                <a:lnTo>
                  <a:pt x="568751" y="309487"/>
                </a:lnTo>
                <a:lnTo>
                  <a:pt x="569220" y="309487"/>
                </a:lnTo>
                <a:lnTo>
                  <a:pt x="569689" y="309212"/>
                </a:lnTo>
                <a:lnTo>
                  <a:pt x="569468" y="308963"/>
                </a:lnTo>
                <a:lnTo>
                  <a:pt x="569468" y="308687"/>
                </a:lnTo>
                <a:lnTo>
                  <a:pt x="570185" y="308687"/>
                </a:lnTo>
                <a:lnTo>
                  <a:pt x="570654" y="308411"/>
                </a:lnTo>
                <a:lnTo>
                  <a:pt x="571122" y="307859"/>
                </a:lnTo>
                <a:lnTo>
                  <a:pt x="571122" y="307060"/>
                </a:lnTo>
                <a:lnTo>
                  <a:pt x="570405" y="306784"/>
                </a:lnTo>
                <a:lnTo>
                  <a:pt x="569468" y="306784"/>
                </a:lnTo>
                <a:lnTo>
                  <a:pt x="569468" y="306508"/>
                </a:lnTo>
                <a:lnTo>
                  <a:pt x="569689" y="305956"/>
                </a:lnTo>
                <a:lnTo>
                  <a:pt x="569689" y="305681"/>
                </a:lnTo>
                <a:lnTo>
                  <a:pt x="568751" y="305405"/>
                </a:lnTo>
                <a:lnTo>
                  <a:pt x="568751" y="305157"/>
                </a:lnTo>
                <a:lnTo>
                  <a:pt x="568751" y="304881"/>
                </a:lnTo>
                <a:lnTo>
                  <a:pt x="567787" y="304329"/>
                </a:lnTo>
                <a:lnTo>
                  <a:pt x="566823" y="304329"/>
                </a:lnTo>
                <a:lnTo>
                  <a:pt x="566353" y="303502"/>
                </a:lnTo>
                <a:lnTo>
                  <a:pt x="565416" y="302701"/>
                </a:lnTo>
                <a:lnTo>
                  <a:pt x="564452" y="302701"/>
                </a:lnTo>
                <a:lnTo>
                  <a:pt x="563487" y="302701"/>
                </a:lnTo>
                <a:lnTo>
                  <a:pt x="563487" y="302150"/>
                </a:lnTo>
                <a:lnTo>
                  <a:pt x="564203" y="301074"/>
                </a:lnTo>
                <a:lnTo>
                  <a:pt x="564920" y="300798"/>
                </a:lnTo>
                <a:lnTo>
                  <a:pt x="565416" y="299695"/>
                </a:lnTo>
                <a:lnTo>
                  <a:pt x="566133" y="300247"/>
                </a:lnTo>
                <a:lnTo>
                  <a:pt x="566602" y="300247"/>
                </a:lnTo>
                <a:lnTo>
                  <a:pt x="567070" y="299695"/>
                </a:lnTo>
                <a:lnTo>
                  <a:pt x="566602" y="298896"/>
                </a:lnTo>
                <a:lnTo>
                  <a:pt x="566133" y="298344"/>
                </a:lnTo>
                <a:lnTo>
                  <a:pt x="566133" y="296992"/>
                </a:lnTo>
                <a:lnTo>
                  <a:pt x="566353" y="295612"/>
                </a:lnTo>
                <a:lnTo>
                  <a:pt x="566133" y="294813"/>
                </a:lnTo>
                <a:lnTo>
                  <a:pt x="565637" y="294261"/>
                </a:lnTo>
                <a:lnTo>
                  <a:pt x="566353" y="293433"/>
                </a:lnTo>
                <a:lnTo>
                  <a:pt x="566823" y="292910"/>
                </a:lnTo>
                <a:lnTo>
                  <a:pt x="566823" y="292358"/>
                </a:lnTo>
                <a:lnTo>
                  <a:pt x="566353" y="292082"/>
                </a:lnTo>
                <a:lnTo>
                  <a:pt x="566133" y="291806"/>
                </a:lnTo>
                <a:lnTo>
                  <a:pt x="565885" y="292358"/>
                </a:lnTo>
                <a:lnTo>
                  <a:pt x="565416" y="292082"/>
                </a:lnTo>
                <a:lnTo>
                  <a:pt x="565169" y="291806"/>
                </a:lnTo>
                <a:lnTo>
                  <a:pt x="564452" y="291531"/>
                </a:lnTo>
                <a:lnTo>
                  <a:pt x="564203" y="290979"/>
                </a:lnTo>
                <a:lnTo>
                  <a:pt x="564203" y="290730"/>
                </a:lnTo>
                <a:lnTo>
                  <a:pt x="563266" y="290178"/>
                </a:lnTo>
                <a:lnTo>
                  <a:pt x="562550" y="289351"/>
                </a:lnTo>
                <a:lnTo>
                  <a:pt x="562302" y="288799"/>
                </a:lnTo>
                <a:lnTo>
                  <a:pt x="561585" y="288275"/>
                </a:lnTo>
                <a:lnTo>
                  <a:pt x="561833" y="286620"/>
                </a:lnTo>
                <a:lnTo>
                  <a:pt x="562771" y="286373"/>
                </a:lnTo>
                <a:lnTo>
                  <a:pt x="562550" y="285269"/>
                </a:lnTo>
                <a:lnTo>
                  <a:pt x="562054" y="284718"/>
                </a:lnTo>
                <a:lnTo>
                  <a:pt x="562302" y="283917"/>
                </a:lnTo>
                <a:lnTo>
                  <a:pt x="562771" y="281986"/>
                </a:lnTo>
                <a:lnTo>
                  <a:pt x="564699" y="281462"/>
                </a:lnTo>
                <a:lnTo>
                  <a:pt x="565885" y="281186"/>
                </a:lnTo>
                <a:lnTo>
                  <a:pt x="566353" y="280635"/>
                </a:lnTo>
                <a:lnTo>
                  <a:pt x="567070" y="280359"/>
                </a:lnTo>
                <a:lnTo>
                  <a:pt x="567319" y="279008"/>
                </a:lnTo>
                <a:lnTo>
                  <a:pt x="567070" y="277628"/>
                </a:lnTo>
                <a:lnTo>
                  <a:pt x="566353" y="277104"/>
                </a:lnTo>
                <a:lnTo>
                  <a:pt x="566823" y="276828"/>
                </a:lnTo>
                <a:lnTo>
                  <a:pt x="566823" y="276276"/>
                </a:lnTo>
                <a:lnTo>
                  <a:pt x="566353" y="276276"/>
                </a:lnTo>
                <a:lnTo>
                  <a:pt x="566133" y="276000"/>
                </a:lnTo>
                <a:lnTo>
                  <a:pt x="565637" y="275725"/>
                </a:lnTo>
                <a:lnTo>
                  <a:pt x="566353" y="274925"/>
                </a:lnTo>
                <a:lnTo>
                  <a:pt x="566353" y="274373"/>
                </a:lnTo>
                <a:lnTo>
                  <a:pt x="565637" y="274097"/>
                </a:lnTo>
                <a:lnTo>
                  <a:pt x="564920" y="273546"/>
                </a:lnTo>
                <a:lnTo>
                  <a:pt x="563266" y="271367"/>
                </a:lnTo>
                <a:lnTo>
                  <a:pt x="563018" y="270290"/>
                </a:lnTo>
                <a:lnTo>
                  <a:pt x="562054" y="269739"/>
                </a:lnTo>
                <a:lnTo>
                  <a:pt x="560868" y="269187"/>
                </a:lnTo>
                <a:lnTo>
                  <a:pt x="560868" y="268085"/>
                </a:lnTo>
                <a:lnTo>
                  <a:pt x="560151" y="267560"/>
                </a:lnTo>
                <a:lnTo>
                  <a:pt x="559683" y="267560"/>
                </a:lnTo>
                <a:lnTo>
                  <a:pt x="559683" y="267284"/>
                </a:lnTo>
                <a:lnTo>
                  <a:pt x="559434" y="267008"/>
                </a:lnTo>
                <a:lnTo>
                  <a:pt x="559931" y="266733"/>
                </a:lnTo>
                <a:lnTo>
                  <a:pt x="559214" y="266181"/>
                </a:lnTo>
                <a:lnTo>
                  <a:pt x="558967" y="266181"/>
                </a:lnTo>
                <a:lnTo>
                  <a:pt x="558498" y="265353"/>
                </a:lnTo>
                <a:lnTo>
                  <a:pt x="559214" y="264278"/>
                </a:lnTo>
                <a:lnTo>
                  <a:pt x="559214" y="262650"/>
                </a:lnTo>
                <a:lnTo>
                  <a:pt x="559683" y="261823"/>
                </a:lnTo>
                <a:lnTo>
                  <a:pt x="559434" y="260720"/>
                </a:lnTo>
                <a:lnTo>
                  <a:pt x="559214" y="259643"/>
                </a:lnTo>
                <a:lnTo>
                  <a:pt x="558719" y="258540"/>
                </a:lnTo>
                <a:lnTo>
                  <a:pt x="558719" y="258264"/>
                </a:lnTo>
                <a:lnTo>
                  <a:pt x="558498" y="257988"/>
                </a:lnTo>
                <a:lnTo>
                  <a:pt x="557782" y="257988"/>
                </a:lnTo>
                <a:lnTo>
                  <a:pt x="557065" y="257712"/>
                </a:lnTo>
                <a:lnTo>
                  <a:pt x="556348" y="257712"/>
                </a:lnTo>
                <a:lnTo>
                  <a:pt x="555879" y="257712"/>
                </a:lnTo>
                <a:lnTo>
                  <a:pt x="554667" y="257988"/>
                </a:lnTo>
                <a:lnTo>
                  <a:pt x="553950" y="257988"/>
                </a:lnTo>
                <a:lnTo>
                  <a:pt x="553730" y="257712"/>
                </a:lnTo>
                <a:lnTo>
                  <a:pt x="555162" y="257189"/>
                </a:lnTo>
                <a:lnTo>
                  <a:pt x="556099" y="256637"/>
                </a:lnTo>
                <a:lnTo>
                  <a:pt x="556348" y="256086"/>
                </a:lnTo>
                <a:lnTo>
                  <a:pt x="555879" y="255809"/>
                </a:lnTo>
                <a:lnTo>
                  <a:pt x="554446" y="255258"/>
                </a:lnTo>
                <a:lnTo>
                  <a:pt x="553481" y="255534"/>
                </a:lnTo>
                <a:lnTo>
                  <a:pt x="552764" y="255534"/>
                </a:lnTo>
                <a:lnTo>
                  <a:pt x="552517" y="255258"/>
                </a:lnTo>
                <a:lnTo>
                  <a:pt x="552764" y="254734"/>
                </a:lnTo>
                <a:lnTo>
                  <a:pt x="552764" y="253907"/>
                </a:lnTo>
                <a:lnTo>
                  <a:pt x="552048" y="253631"/>
                </a:lnTo>
                <a:lnTo>
                  <a:pt x="552296" y="253079"/>
                </a:lnTo>
                <a:lnTo>
                  <a:pt x="551800" y="252252"/>
                </a:lnTo>
                <a:lnTo>
                  <a:pt x="552764" y="251727"/>
                </a:lnTo>
                <a:lnTo>
                  <a:pt x="553013" y="251175"/>
                </a:lnTo>
                <a:lnTo>
                  <a:pt x="553481" y="250899"/>
                </a:lnTo>
                <a:lnTo>
                  <a:pt x="554198" y="249797"/>
                </a:lnTo>
                <a:lnTo>
                  <a:pt x="554198" y="249272"/>
                </a:lnTo>
                <a:lnTo>
                  <a:pt x="553481" y="248721"/>
                </a:lnTo>
                <a:lnTo>
                  <a:pt x="553730" y="248169"/>
                </a:lnTo>
                <a:lnTo>
                  <a:pt x="553730" y="247341"/>
                </a:lnTo>
                <a:lnTo>
                  <a:pt x="553950" y="246790"/>
                </a:lnTo>
                <a:lnTo>
                  <a:pt x="553950" y="245990"/>
                </a:lnTo>
                <a:lnTo>
                  <a:pt x="553481" y="245714"/>
                </a:lnTo>
                <a:lnTo>
                  <a:pt x="553730" y="245162"/>
                </a:lnTo>
                <a:lnTo>
                  <a:pt x="553233" y="244611"/>
                </a:lnTo>
                <a:lnTo>
                  <a:pt x="552764" y="243783"/>
                </a:lnTo>
                <a:lnTo>
                  <a:pt x="552048" y="243783"/>
                </a:lnTo>
                <a:lnTo>
                  <a:pt x="551800" y="244335"/>
                </a:lnTo>
                <a:lnTo>
                  <a:pt x="551331" y="244335"/>
                </a:lnTo>
                <a:lnTo>
                  <a:pt x="550863" y="244611"/>
                </a:lnTo>
                <a:lnTo>
                  <a:pt x="550615" y="244887"/>
                </a:lnTo>
                <a:lnTo>
                  <a:pt x="549678" y="244335"/>
                </a:lnTo>
                <a:lnTo>
                  <a:pt x="547748" y="243783"/>
                </a:lnTo>
                <a:lnTo>
                  <a:pt x="546563" y="244059"/>
                </a:lnTo>
                <a:lnTo>
                  <a:pt x="545626" y="244335"/>
                </a:lnTo>
                <a:lnTo>
                  <a:pt x="544413" y="244059"/>
                </a:lnTo>
                <a:lnTo>
                  <a:pt x="542263" y="243535"/>
                </a:lnTo>
                <a:lnTo>
                  <a:pt x="541546" y="243260"/>
                </a:lnTo>
                <a:lnTo>
                  <a:pt x="540361" y="242984"/>
                </a:lnTo>
                <a:lnTo>
                  <a:pt x="539175" y="243260"/>
                </a:lnTo>
                <a:lnTo>
                  <a:pt x="538707" y="243260"/>
                </a:lnTo>
                <a:lnTo>
                  <a:pt x="537743" y="243260"/>
                </a:lnTo>
                <a:lnTo>
                  <a:pt x="537494" y="243260"/>
                </a:lnTo>
                <a:lnTo>
                  <a:pt x="536061" y="242984"/>
                </a:lnTo>
                <a:lnTo>
                  <a:pt x="534876" y="242984"/>
                </a:lnTo>
                <a:lnTo>
                  <a:pt x="534876" y="242708"/>
                </a:lnTo>
                <a:lnTo>
                  <a:pt x="534408" y="242708"/>
                </a:lnTo>
                <a:lnTo>
                  <a:pt x="533938" y="242708"/>
                </a:lnTo>
                <a:lnTo>
                  <a:pt x="532974" y="242432"/>
                </a:lnTo>
                <a:lnTo>
                  <a:pt x="532505" y="242432"/>
                </a:lnTo>
                <a:lnTo>
                  <a:pt x="532009" y="242156"/>
                </a:lnTo>
                <a:lnTo>
                  <a:pt x="531788" y="242432"/>
                </a:lnTo>
                <a:lnTo>
                  <a:pt x="531788" y="242984"/>
                </a:lnTo>
                <a:lnTo>
                  <a:pt x="531541" y="243783"/>
                </a:lnTo>
                <a:lnTo>
                  <a:pt x="531072" y="244611"/>
                </a:lnTo>
                <a:lnTo>
                  <a:pt x="530575" y="244611"/>
                </a:lnTo>
                <a:lnTo>
                  <a:pt x="529887" y="244887"/>
                </a:lnTo>
                <a:lnTo>
                  <a:pt x="529639" y="245438"/>
                </a:lnTo>
                <a:lnTo>
                  <a:pt x="529639" y="245990"/>
                </a:lnTo>
                <a:lnTo>
                  <a:pt x="529391" y="246266"/>
                </a:lnTo>
                <a:lnTo>
                  <a:pt x="529887" y="246790"/>
                </a:lnTo>
                <a:lnTo>
                  <a:pt x="529639" y="247065"/>
                </a:lnTo>
                <a:lnTo>
                  <a:pt x="529170" y="246790"/>
                </a:lnTo>
                <a:lnTo>
                  <a:pt x="528453" y="247341"/>
                </a:lnTo>
                <a:lnTo>
                  <a:pt x="527489" y="247617"/>
                </a:lnTo>
                <a:lnTo>
                  <a:pt x="527240" y="247617"/>
                </a:lnTo>
                <a:lnTo>
                  <a:pt x="526772" y="247065"/>
                </a:lnTo>
                <a:lnTo>
                  <a:pt x="526523" y="247341"/>
                </a:lnTo>
                <a:lnTo>
                  <a:pt x="526055" y="247617"/>
                </a:lnTo>
                <a:lnTo>
                  <a:pt x="526055" y="247893"/>
                </a:lnTo>
                <a:lnTo>
                  <a:pt x="526055" y="248169"/>
                </a:lnTo>
                <a:lnTo>
                  <a:pt x="525338" y="248445"/>
                </a:lnTo>
                <a:lnTo>
                  <a:pt x="525118" y="248169"/>
                </a:lnTo>
                <a:lnTo>
                  <a:pt x="524870" y="247065"/>
                </a:lnTo>
                <a:lnTo>
                  <a:pt x="525118" y="245990"/>
                </a:lnTo>
                <a:lnTo>
                  <a:pt x="524622" y="245714"/>
                </a:lnTo>
                <a:lnTo>
                  <a:pt x="524154" y="246542"/>
                </a:lnTo>
                <a:lnTo>
                  <a:pt x="523684" y="245162"/>
                </a:lnTo>
                <a:lnTo>
                  <a:pt x="523905" y="243535"/>
                </a:lnTo>
                <a:lnTo>
                  <a:pt x="523905" y="242708"/>
                </a:lnTo>
                <a:lnTo>
                  <a:pt x="523684" y="241605"/>
                </a:lnTo>
                <a:lnTo>
                  <a:pt x="522968" y="240777"/>
                </a:lnTo>
                <a:lnTo>
                  <a:pt x="522472" y="239425"/>
                </a:lnTo>
                <a:lnTo>
                  <a:pt x="521535" y="237771"/>
                </a:lnTo>
                <a:lnTo>
                  <a:pt x="521535" y="236694"/>
                </a:lnTo>
                <a:lnTo>
                  <a:pt x="521535" y="235591"/>
                </a:lnTo>
                <a:lnTo>
                  <a:pt x="522251" y="234487"/>
                </a:lnTo>
                <a:lnTo>
                  <a:pt x="522003" y="233688"/>
                </a:lnTo>
                <a:lnTo>
                  <a:pt x="522251" y="233412"/>
                </a:lnTo>
                <a:lnTo>
                  <a:pt x="522968" y="232584"/>
                </a:lnTo>
                <a:lnTo>
                  <a:pt x="522720" y="231757"/>
                </a:lnTo>
                <a:lnTo>
                  <a:pt x="521287" y="230130"/>
                </a:lnTo>
                <a:lnTo>
                  <a:pt x="519136" y="229854"/>
                </a:lnTo>
                <a:lnTo>
                  <a:pt x="518668" y="229026"/>
                </a:lnTo>
                <a:lnTo>
                  <a:pt x="518199" y="229302"/>
                </a:lnTo>
                <a:lnTo>
                  <a:pt x="516987" y="228475"/>
                </a:lnTo>
                <a:lnTo>
                  <a:pt x="516767" y="227950"/>
                </a:lnTo>
                <a:lnTo>
                  <a:pt x="515554" y="227950"/>
                </a:lnTo>
                <a:lnTo>
                  <a:pt x="514616" y="227123"/>
                </a:lnTo>
                <a:lnTo>
                  <a:pt x="514368" y="227123"/>
                </a:lnTo>
                <a:lnTo>
                  <a:pt x="512935" y="227674"/>
                </a:lnTo>
                <a:lnTo>
                  <a:pt x="512466" y="227398"/>
                </a:lnTo>
                <a:lnTo>
                  <a:pt x="511998" y="227123"/>
                </a:lnTo>
                <a:lnTo>
                  <a:pt x="511281" y="224116"/>
                </a:lnTo>
                <a:lnTo>
                  <a:pt x="511749" y="223840"/>
                </a:lnTo>
                <a:lnTo>
                  <a:pt x="512218" y="223840"/>
                </a:lnTo>
                <a:lnTo>
                  <a:pt x="512466" y="223289"/>
                </a:lnTo>
                <a:lnTo>
                  <a:pt x="512715" y="222737"/>
                </a:lnTo>
                <a:lnTo>
                  <a:pt x="512218" y="221909"/>
                </a:lnTo>
                <a:lnTo>
                  <a:pt x="511749" y="221909"/>
                </a:lnTo>
                <a:lnTo>
                  <a:pt x="511033" y="222185"/>
                </a:lnTo>
                <a:lnTo>
                  <a:pt x="511281" y="221909"/>
                </a:lnTo>
                <a:lnTo>
                  <a:pt x="511502" y="221633"/>
                </a:lnTo>
                <a:lnTo>
                  <a:pt x="511749" y="220558"/>
                </a:lnTo>
                <a:lnTo>
                  <a:pt x="511998" y="220282"/>
                </a:lnTo>
                <a:lnTo>
                  <a:pt x="511281" y="220006"/>
                </a:lnTo>
                <a:lnTo>
                  <a:pt x="510564" y="219455"/>
                </a:lnTo>
                <a:lnTo>
                  <a:pt x="510316" y="218627"/>
                </a:lnTo>
                <a:lnTo>
                  <a:pt x="509848" y="218075"/>
                </a:lnTo>
                <a:lnTo>
                  <a:pt x="509848" y="217524"/>
                </a:lnTo>
                <a:lnTo>
                  <a:pt x="509599" y="217276"/>
                </a:lnTo>
                <a:lnTo>
                  <a:pt x="509599" y="216724"/>
                </a:lnTo>
                <a:lnTo>
                  <a:pt x="509380" y="216448"/>
                </a:lnTo>
                <a:lnTo>
                  <a:pt x="508663" y="216724"/>
                </a:lnTo>
                <a:lnTo>
                  <a:pt x="508167" y="216448"/>
                </a:lnTo>
                <a:lnTo>
                  <a:pt x="508414" y="216172"/>
                </a:lnTo>
                <a:lnTo>
                  <a:pt x="508414" y="215345"/>
                </a:lnTo>
                <a:lnTo>
                  <a:pt x="508167" y="214793"/>
                </a:lnTo>
                <a:lnTo>
                  <a:pt x="508414" y="214241"/>
                </a:lnTo>
                <a:lnTo>
                  <a:pt x="508167" y="213441"/>
                </a:lnTo>
                <a:lnTo>
                  <a:pt x="507229" y="212890"/>
                </a:lnTo>
                <a:lnTo>
                  <a:pt x="507229" y="212614"/>
                </a:lnTo>
                <a:lnTo>
                  <a:pt x="507450" y="212062"/>
                </a:lnTo>
                <a:lnTo>
                  <a:pt x="506981" y="211235"/>
                </a:lnTo>
                <a:lnTo>
                  <a:pt x="506981" y="210959"/>
                </a:lnTo>
                <a:lnTo>
                  <a:pt x="506513" y="209856"/>
                </a:lnTo>
                <a:lnTo>
                  <a:pt x="505300" y="209856"/>
                </a:lnTo>
                <a:lnTo>
                  <a:pt x="505079" y="209055"/>
                </a:lnTo>
                <a:lnTo>
                  <a:pt x="503894" y="208228"/>
                </a:lnTo>
                <a:lnTo>
                  <a:pt x="501964" y="208228"/>
                </a:lnTo>
                <a:lnTo>
                  <a:pt x="501248" y="207952"/>
                </a:lnTo>
                <a:lnTo>
                  <a:pt x="501027" y="207952"/>
                </a:lnTo>
                <a:lnTo>
                  <a:pt x="500311" y="208504"/>
                </a:lnTo>
                <a:lnTo>
                  <a:pt x="499346" y="208228"/>
                </a:lnTo>
                <a:lnTo>
                  <a:pt x="498160" y="207676"/>
                </a:lnTo>
                <a:lnTo>
                  <a:pt x="497692" y="207676"/>
                </a:lnTo>
                <a:lnTo>
                  <a:pt x="497692" y="207400"/>
                </a:lnTo>
                <a:lnTo>
                  <a:pt x="497913" y="207124"/>
                </a:lnTo>
                <a:lnTo>
                  <a:pt x="497913" y="206848"/>
                </a:lnTo>
                <a:lnTo>
                  <a:pt x="497913" y="206572"/>
                </a:lnTo>
                <a:lnTo>
                  <a:pt x="497443" y="206848"/>
                </a:lnTo>
                <a:lnTo>
                  <a:pt x="497196" y="206298"/>
                </a:lnTo>
                <a:lnTo>
                  <a:pt x="496259" y="204670"/>
                </a:lnTo>
                <a:lnTo>
                  <a:pt x="496259" y="203566"/>
                </a:lnTo>
                <a:lnTo>
                  <a:pt x="495294" y="203015"/>
                </a:lnTo>
                <a:lnTo>
                  <a:pt x="494357" y="202463"/>
                </a:lnTo>
                <a:lnTo>
                  <a:pt x="493640" y="202738"/>
                </a:lnTo>
                <a:lnTo>
                  <a:pt x="492427" y="201359"/>
                </a:lnTo>
                <a:lnTo>
                  <a:pt x="491490" y="200836"/>
                </a:lnTo>
                <a:lnTo>
                  <a:pt x="490526" y="199456"/>
                </a:lnTo>
                <a:lnTo>
                  <a:pt x="489092" y="199456"/>
                </a:lnTo>
                <a:lnTo>
                  <a:pt x="487907" y="198905"/>
                </a:lnTo>
                <a:lnTo>
                  <a:pt x="487438" y="197801"/>
                </a:lnTo>
                <a:lnTo>
                  <a:pt x="486942" y="197801"/>
                </a:lnTo>
                <a:lnTo>
                  <a:pt x="485508" y="197249"/>
                </a:lnTo>
                <a:lnTo>
                  <a:pt x="485508" y="196422"/>
                </a:lnTo>
                <a:lnTo>
                  <a:pt x="486225" y="195898"/>
                </a:lnTo>
                <a:lnTo>
                  <a:pt x="486005" y="195622"/>
                </a:lnTo>
                <a:lnTo>
                  <a:pt x="485757" y="195071"/>
                </a:lnTo>
                <a:lnTo>
                  <a:pt x="485288" y="193692"/>
                </a:lnTo>
                <a:lnTo>
                  <a:pt x="485508" y="192864"/>
                </a:lnTo>
                <a:lnTo>
                  <a:pt x="485288" y="190961"/>
                </a:lnTo>
                <a:lnTo>
                  <a:pt x="484793" y="190133"/>
                </a:lnTo>
                <a:lnTo>
                  <a:pt x="485040" y="189030"/>
                </a:lnTo>
                <a:lnTo>
                  <a:pt x="484793" y="187651"/>
                </a:lnTo>
                <a:lnTo>
                  <a:pt x="485040" y="186823"/>
                </a:lnTo>
                <a:lnTo>
                  <a:pt x="485508" y="186024"/>
                </a:lnTo>
                <a:lnTo>
                  <a:pt x="485757" y="184644"/>
                </a:lnTo>
                <a:lnTo>
                  <a:pt x="485508" y="181886"/>
                </a:lnTo>
                <a:lnTo>
                  <a:pt x="485288" y="180782"/>
                </a:lnTo>
                <a:lnTo>
                  <a:pt x="484793" y="179707"/>
                </a:lnTo>
                <a:lnTo>
                  <a:pt x="484323" y="178603"/>
                </a:lnTo>
                <a:lnTo>
                  <a:pt x="483856" y="177776"/>
                </a:lnTo>
                <a:lnTo>
                  <a:pt x="484323" y="177776"/>
                </a:lnTo>
                <a:lnTo>
                  <a:pt x="484572" y="177500"/>
                </a:lnTo>
                <a:lnTo>
                  <a:pt x="484572" y="177224"/>
                </a:lnTo>
                <a:lnTo>
                  <a:pt x="484323" y="176948"/>
                </a:lnTo>
                <a:lnTo>
                  <a:pt x="483856" y="176948"/>
                </a:lnTo>
                <a:lnTo>
                  <a:pt x="483607" y="177224"/>
                </a:lnTo>
                <a:lnTo>
                  <a:pt x="482669" y="176948"/>
                </a:lnTo>
                <a:lnTo>
                  <a:pt x="482422" y="176397"/>
                </a:lnTo>
                <a:lnTo>
                  <a:pt x="481457" y="176121"/>
                </a:lnTo>
                <a:lnTo>
                  <a:pt x="480520" y="176121"/>
                </a:lnTo>
                <a:lnTo>
                  <a:pt x="480024" y="176397"/>
                </a:lnTo>
                <a:lnTo>
                  <a:pt x="479307" y="176121"/>
                </a:lnTo>
                <a:lnTo>
                  <a:pt x="478838" y="175845"/>
                </a:lnTo>
                <a:lnTo>
                  <a:pt x="478838" y="175569"/>
                </a:lnTo>
                <a:lnTo>
                  <a:pt x="478370" y="175293"/>
                </a:lnTo>
                <a:lnTo>
                  <a:pt x="476688" y="174742"/>
                </a:lnTo>
                <a:lnTo>
                  <a:pt x="475972" y="174466"/>
                </a:lnTo>
                <a:lnTo>
                  <a:pt x="475972" y="173391"/>
                </a:lnTo>
                <a:lnTo>
                  <a:pt x="475503" y="173114"/>
                </a:lnTo>
                <a:lnTo>
                  <a:pt x="475256" y="172011"/>
                </a:lnTo>
                <a:lnTo>
                  <a:pt x="474539" y="172011"/>
                </a:lnTo>
                <a:lnTo>
                  <a:pt x="474318" y="171735"/>
                </a:lnTo>
                <a:lnTo>
                  <a:pt x="475035" y="171459"/>
                </a:lnTo>
                <a:lnTo>
                  <a:pt x="473601" y="171184"/>
                </a:lnTo>
                <a:lnTo>
                  <a:pt x="473132" y="171459"/>
                </a:lnTo>
                <a:lnTo>
                  <a:pt x="472636" y="170908"/>
                </a:lnTo>
                <a:lnTo>
                  <a:pt x="471203" y="170356"/>
                </a:lnTo>
                <a:lnTo>
                  <a:pt x="470018" y="169528"/>
                </a:lnTo>
                <a:lnTo>
                  <a:pt x="469301" y="169253"/>
                </a:lnTo>
                <a:lnTo>
                  <a:pt x="468584" y="169253"/>
                </a:lnTo>
                <a:lnTo>
                  <a:pt x="468833" y="168701"/>
                </a:lnTo>
                <a:lnTo>
                  <a:pt x="467868" y="167597"/>
                </a:lnTo>
                <a:lnTo>
                  <a:pt x="467399" y="167322"/>
                </a:lnTo>
                <a:lnTo>
                  <a:pt x="467152" y="166522"/>
                </a:lnTo>
                <a:lnTo>
                  <a:pt x="466931" y="165970"/>
                </a:lnTo>
                <a:lnTo>
                  <a:pt x="466683" y="164867"/>
                </a:lnTo>
                <a:lnTo>
                  <a:pt x="465718" y="164591"/>
                </a:lnTo>
                <a:lnTo>
                  <a:pt x="465001" y="165143"/>
                </a:lnTo>
                <a:lnTo>
                  <a:pt x="464532" y="165419"/>
                </a:lnTo>
                <a:lnTo>
                  <a:pt x="464285" y="164867"/>
                </a:lnTo>
                <a:lnTo>
                  <a:pt x="464532" y="164315"/>
                </a:lnTo>
                <a:lnTo>
                  <a:pt x="465001" y="164039"/>
                </a:lnTo>
                <a:lnTo>
                  <a:pt x="464781" y="163488"/>
                </a:lnTo>
                <a:lnTo>
                  <a:pt x="464532" y="162936"/>
                </a:lnTo>
                <a:lnTo>
                  <a:pt x="464285" y="162660"/>
                </a:lnTo>
                <a:lnTo>
                  <a:pt x="464064" y="162108"/>
                </a:lnTo>
                <a:lnTo>
                  <a:pt x="464285" y="161832"/>
                </a:lnTo>
                <a:lnTo>
                  <a:pt x="464532" y="161557"/>
                </a:lnTo>
                <a:lnTo>
                  <a:pt x="464781" y="161005"/>
                </a:lnTo>
                <a:lnTo>
                  <a:pt x="464532" y="160177"/>
                </a:lnTo>
                <a:lnTo>
                  <a:pt x="464285" y="159902"/>
                </a:lnTo>
                <a:lnTo>
                  <a:pt x="464064" y="159625"/>
                </a:lnTo>
                <a:lnTo>
                  <a:pt x="464064" y="159074"/>
                </a:lnTo>
                <a:lnTo>
                  <a:pt x="464285" y="158274"/>
                </a:lnTo>
                <a:lnTo>
                  <a:pt x="464064" y="157723"/>
                </a:lnTo>
                <a:lnTo>
                  <a:pt x="464285" y="157447"/>
                </a:lnTo>
                <a:lnTo>
                  <a:pt x="463817" y="156895"/>
                </a:lnTo>
                <a:lnTo>
                  <a:pt x="463568" y="157447"/>
                </a:lnTo>
                <a:lnTo>
                  <a:pt x="463347" y="157447"/>
                </a:lnTo>
                <a:lnTo>
                  <a:pt x="463100" y="156068"/>
                </a:lnTo>
                <a:lnTo>
                  <a:pt x="462383" y="155792"/>
                </a:lnTo>
                <a:lnTo>
                  <a:pt x="462631" y="155516"/>
                </a:lnTo>
                <a:lnTo>
                  <a:pt x="462163" y="154964"/>
                </a:lnTo>
                <a:lnTo>
                  <a:pt x="461446" y="154964"/>
                </a:lnTo>
                <a:lnTo>
                  <a:pt x="461197" y="154688"/>
                </a:lnTo>
                <a:lnTo>
                  <a:pt x="460481" y="154136"/>
                </a:lnTo>
                <a:lnTo>
                  <a:pt x="460481" y="153585"/>
                </a:lnTo>
                <a:lnTo>
                  <a:pt x="460012" y="152757"/>
                </a:lnTo>
                <a:lnTo>
                  <a:pt x="459296" y="151379"/>
                </a:lnTo>
                <a:lnTo>
                  <a:pt x="459048" y="150000"/>
                </a:lnTo>
                <a:lnTo>
                  <a:pt x="458579" y="149724"/>
                </a:lnTo>
                <a:lnTo>
                  <a:pt x="458579" y="148896"/>
                </a:lnTo>
                <a:lnTo>
                  <a:pt x="458331" y="148345"/>
                </a:lnTo>
                <a:lnTo>
                  <a:pt x="456677" y="147268"/>
                </a:lnTo>
                <a:lnTo>
                  <a:pt x="455713" y="146717"/>
                </a:lnTo>
                <a:lnTo>
                  <a:pt x="455464" y="146165"/>
                </a:lnTo>
                <a:lnTo>
                  <a:pt x="454747" y="145889"/>
                </a:lnTo>
                <a:lnTo>
                  <a:pt x="454527" y="145337"/>
                </a:lnTo>
                <a:lnTo>
                  <a:pt x="453810" y="145062"/>
                </a:lnTo>
                <a:lnTo>
                  <a:pt x="453563" y="144786"/>
                </a:lnTo>
                <a:lnTo>
                  <a:pt x="453563" y="144235"/>
                </a:lnTo>
                <a:lnTo>
                  <a:pt x="453314" y="143683"/>
                </a:lnTo>
                <a:lnTo>
                  <a:pt x="453093" y="143407"/>
                </a:lnTo>
                <a:lnTo>
                  <a:pt x="452625" y="143683"/>
                </a:lnTo>
                <a:lnTo>
                  <a:pt x="451661" y="142855"/>
                </a:lnTo>
                <a:lnTo>
                  <a:pt x="449979" y="142304"/>
                </a:lnTo>
                <a:lnTo>
                  <a:pt x="449262" y="141752"/>
                </a:lnTo>
                <a:lnTo>
                  <a:pt x="448077" y="141200"/>
                </a:lnTo>
                <a:lnTo>
                  <a:pt x="446644" y="140097"/>
                </a:lnTo>
                <a:lnTo>
                  <a:pt x="446176" y="139545"/>
                </a:lnTo>
                <a:lnTo>
                  <a:pt x="445927" y="138993"/>
                </a:lnTo>
                <a:lnTo>
                  <a:pt x="445459" y="138718"/>
                </a:lnTo>
                <a:lnTo>
                  <a:pt x="445210" y="139269"/>
                </a:lnTo>
                <a:lnTo>
                  <a:pt x="444742" y="138993"/>
                </a:lnTo>
                <a:lnTo>
                  <a:pt x="444025" y="138442"/>
                </a:lnTo>
                <a:lnTo>
                  <a:pt x="443777" y="137890"/>
                </a:lnTo>
                <a:lnTo>
                  <a:pt x="443556" y="137614"/>
                </a:lnTo>
                <a:lnTo>
                  <a:pt x="443061" y="137614"/>
                </a:lnTo>
                <a:lnTo>
                  <a:pt x="442841" y="137614"/>
                </a:lnTo>
                <a:lnTo>
                  <a:pt x="442592" y="137063"/>
                </a:lnTo>
                <a:lnTo>
                  <a:pt x="441875" y="137063"/>
                </a:lnTo>
                <a:lnTo>
                  <a:pt x="441875" y="136511"/>
                </a:lnTo>
                <a:lnTo>
                  <a:pt x="441159" y="136511"/>
                </a:lnTo>
                <a:lnTo>
                  <a:pt x="440690" y="136511"/>
                </a:lnTo>
                <a:lnTo>
                  <a:pt x="440221" y="136511"/>
                </a:lnTo>
                <a:lnTo>
                  <a:pt x="439504" y="136235"/>
                </a:lnTo>
                <a:lnTo>
                  <a:pt x="438788" y="136511"/>
                </a:lnTo>
                <a:lnTo>
                  <a:pt x="438292" y="135683"/>
                </a:lnTo>
                <a:lnTo>
                  <a:pt x="437576" y="135407"/>
                </a:lnTo>
                <a:lnTo>
                  <a:pt x="437355" y="135683"/>
                </a:lnTo>
                <a:lnTo>
                  <a:pt x="436390" y="135683"/>
                </a:lnTo>
                <a:lnTo>
                  <a:pt x="434488" y="133476"/>
                </a:lnTo>
                <a:lnTo>
                  <a:pt x="433055" y="132650"/>
                </a:lnTo>
                <a:lnTo>
                  <a:pt x="432586" y="132374"/>
                </a:lnTo>
                <a:lnTo>
                  <a:pt x="431401" y="131822"/>
                </a:lnTo>
                <a:lnTo>
                  <a:pt x="426852" y="129615"/>
                </a:lnTo>
                <a:lnTo>
                  <a:pt x="426633" y="129064"/>
                </a:lnTo>
                <a:lnTo>
                  <a:pt x="425916" y="128788"/>
                </a:lnTo>
                <a:lnTo>
                  <a:pt x="425420" y="128788"/>
                </a:lnTo>
                <a:lnTo>
                  <a:pt x="424703" y="128236"/>
                </a:lnTo>
                <a:lnTo>
                  <a:pt x="424483" y="127987"/>
                </a:lnTo>
                <a:lnTo>
                  <a:pt x="424703" y="127436"/>
                </a:lnTo>
                <a:lnTo>
                  <a:pt x="424483" y="127161"/>
                </a:lnTo>
                <a:lnTo>
                  <a:pt x="423766" y="126609"/>
                </a:lnTo>
                <a:lnTo>
                  <a:pt x="423270" y="126609"/>
                </a:lnTo>
                <a:lnTo>
                  <a:pt x="423049" y="126057"/>
                </a:lnTo>
                <a:lnTo>
                  <a:pt x="422553" y="126333"/>
                </a:lnTo>
                <a:lnTo>
                  <a:pt x="422332" y="125505"/>
                </a:lnTo>
                <a:lnTo>
                  <a:pt x="421616" y="124954"/>
                </a:lnTo>
                <a:lnTo>
                  <a:pt x="421368" y="124678"/>
                </a:lnTo>
                <a:lnTo>
                  <a:pt x="420651" y="124678"/>
                </a:lnTo>
                <a:lnTo>
                  <a:pt x="420431" y="124126"/>
                </a:lnTo>
                <a:lnTo>
                  <a:pt x="419935" y="123850"/>
                </a:lnTo>
                <a:lnTo>
                  <a:pt x="418750" y="123575"/>
                </a:lnTo>
                <a:lnTo>
                  <a:pt x="418033" y="123023"/>
                </a:lnTo>
                <a:lnTo>
                  <a:pt x="418281" y="122747"/>
                </a:lnTo>
                <a:lnTo>
                  <a:pt x="418501" y="122195"/>
                </a:lnTo>
                <a:lnTo>
                  <a:pt x="418033" y="121919"/>
                </a:lnTo>
                <a:lnTo>
                  <a:pt x="417784" y="121919"/>
                </a:lnTo>
                <a:lnTo>
                  <a:pt x="417784" y="122195"/>
                </a:lnTo>
                <a:lnTo>
                  <a:pt x="417316" y="122471"/>
                </a:lnTo>
                <a:lnTo>
                  <a:pt x="416600" y="122195"/>
                </a:lnTo>
                <a:lnTo>
                  <a:pt x="416847" y="121368"/>
                </a:lnTo>
                <a:lnTo>
                  <a:pt x="416600" y="120816"/>
                </a:lnTo>
                <a:lnTo>
                  <a:pt x="416130" y="120540"/>
                </a:lnTo>
                <a:lnTo>
                  <a:pt x="415166" y="120540"/>
                </a:lnTo>
                <a:lnTo>
                  <a:pt x="413981" y="119713"/>
                </a:lnTo>
                <a:lnTo>
                  <a:pt x="412548" y="119713"/>
                </a:lnTo>
                <a:lnTo>
                  <a:pt x="412299" y="120264"/>
                </a:lnTo>
                <a:lnTo>
                  <a:pt x="411831" y="119988"/>
                </a:lnTo>
                <a:lnTo>
                  <a:pt x="411362" y="119713"/>
                </a:lnTo>
                <a:lnTo>
                  <a:pt x="410645" y="119713"/>
                </a:lnTo>
                <a:lnTo>
                  <a:pt x="409929" y="119988"/>
                </a:lnTo>
                <a:lnTo>
                  <a:pt x="409681" y="119988"/>
                </a:lnTo>
                <a:lnTo>
                  <a:pt x="408027" y="120816"/>
                </a:lnTo>
                <a:lnTo>
                  <a:pt x="407310" y="121092"/>
                </a:lnTo>
                <a:lnTo>
                  <a:pt x="406814" y="121092"/>
                </a:lnTo>
                <a:lnTo>
                  <a:pt x="406125" y="120816"/>
                </a:lnTo>
                <a:lnTo>
                  <a:pt x="404691" y="121368"/>
                </a:lnTo>
                <a:lnTo>
                  <a:pt x="403727" y="121919"/>
                </a:lnTo>
                <a:lnTo>
                  <a:pt x="403258" y="121644"/>
                </a:lnTo>
                <a:lnTo>
                  <a:pt x="403010" y="121368"/>
                </a:lnTo>
                <a:lnTo>
                  <a:pt x="402541" y="121368"/>
                </a:lnTo>
                <a:lnTo>
                  <a:pt x="401356" y="122471"/>
                </a:lnTo>
                <a:lnTo>
                  <a:pt x="398710" y="123850"/>
                </a:lnTo>
                <a:lnTo>
                  <a:pt x="397525" y="123850"/>
                </a:lnTo>
                <a:lnTo>
                  <a:pt x="396340" y="123575"/>
                </a:lnTo>
                <a:lnTo>
                  <a:pt x="395624" y="123023"/>
                </a:lnTo>
                <a:lnTo>
                  <a:pt x="395871" y="122471"/>
                </a:lnTo>
                <a:lnTo>
                  <a:pt x="396561" y="121919"/>
                </a:lnTo>
                <a:lnTo>
                  <a:pt x="396808" y="121368"/>
                </a:lnTo>
                <a:lnTo>
                  <a:pt x="396808" y="120816"/>
                </a:lnTo>
                <a:lnTo>
                  <a:pt x="396561" y="120540"/>
                </a:lnTo>
                <a:lnTo>
                  <a:pt x="396091" y="121092"/>
                </a:lnTo>
                <a:lnTo>
                  <a:pt x="395375" y="120816"/>
                </a:lnTo>
                <a:lnTo>
                  <a:pt x="394658" y="120540"/>
                </a:lnTo>
                <a:lnTo>
                  <a:pt x="393722" y="118609"/>
                </a:lnTo>
                <a:lnTo>
                  <a:pt x="393473" y="118333"/>
                </a:lnTo>
                <a:lnTo>
                  <a:pt x="393226" y="118333"/>
                </a:lnTo>
                <a:lnTo>
                  <a:pt x="393005" y="119161"/>
                </a:lnTo>
                <a:lnTo>
                  <a:pt x="393473" y="120540"/>
                </a:lnTo>
                <a:lnTo>
                  <a:pt x="393722" y="120816"/>
                </a:lnTo>
                <a:lnTo>
                  <a:pt x="393941" y="121644"/>
                </a:lnTo>
                <a:lnTo>
                  <a:pt x="393722" y="121644"/>
                </a:lnTo>
                <a:lnTo>
                  <a:pt x="393473" y="122195"/>
                </a:lnTo>
                <a:lnTo>
                  <a:pt x="393005" y="122195"/>
                </a:lnTo>
                <a:lnTo>
                  <a:pt x="391792" y="122195"/>
                </a:lnTo>
                <a:lnTo>
                  <a:pt x="390606" y="122195"/>
                </a:lnTo>
                <a:lnTo>
                  <a:pt x="389670" y="121919"/>
                </a:lnTo>
                <a:lnTo>
                  <a:pt x="389421" y="121368"/>
                </a:lnTo>
                <a:lnTo>
                  <a:pt x="388705" y="121092"/>
                </a:lnTo>
                <a:lnTo>
                  <a:pt x="388457" y="119988"/>
                </a:lnTo>
                <a:lnTo>
                  <a:pt x="387520" y="119437"/>
                </a:lnTo>
                <a:lnTo>
                  <a:pt x="386803" y="119713"/>
                </a:lnTo>
                <a:lnTo>
                  <a:pt x="386554" y="119988"/>
                </a:lnTo>
                <a:lnTo>
                  <a:pt x="385838" y="120540"/>
                </a:lnTo>
                <a:lnTo>
                  <a:pt x="385617" y="121092"/>
                </a:lnTo>
                <a:lnTo>
                  <a:pt x="385370" y="122471"/>
                </a:lnTo>
                <a:lnTo>
                  <a:pt x="385838" y="123299"/>
                </a:lnTo>
                <a:lnTo>
                  <a:pt x="385838" y="124402"/>
                </a:lnTo>
                <a:lnTo>
                  <a:pt x="385617" y="124954"/>
                </a:lnTo>
                <a:lnTo>
                  <a:pt x="385122" y="125505"/>
                </a:lnTo>
                <a:lnTo>
                  <a:pt x="384405" y="125230"/>
                </a:lnTo>
                <a:lnTo>
                  <a:pt x="383688" y="125782"/>
                </a:lnTo>
                <a:lnTo>
                  <a:pt x="383219" y="125505"/>
                </a:lnTo>
                <a:lnTo>
                  <a:pt x="382751" y="125782"/>
                </a:lnTo>
                <a:lnTo>
                  <a:pt x="380821" y="126885"/>
                </a:lnTo>
                <a:lnTo>
                  <a:pt x="380353" y="126885"/>
                </a:lnTo>
                <a:lnTo>
                  <a:pt x="379416" y="127711"/>
                </a:lnTo>
                <a:lnTo>
                  <a:pt x="379168" y="128236"/>
                </a:lnTo>
                <a:lnTo>
                  <a:pt x="378451" y="128512"/>
                </a:lnTo>
                <a:lnTo>
                  <a:pt x="378203" y="129064"/>
                </a:lnTo>
                <a:lnTo>
                  <a:pt x="378451" y="129615"/>
                </a:lnTo>
                <a:lnTo>
                  <a:pt x="378203" y="129891"/>
                </a:lnTo>
                <a:lnTo>
                  <a:pt x="377982" y="129339"/>
                </a:lnTo>
                <a:lnTo>
                  <a:pt x="377266" y="129891"/>
                </a:lnTo>
                <a:lnTo>
                  <a:pt x="377266" y="130443"/>
                </a:lnTo>
                <a:lnTo>
                  <a:pt x="377018" y="130994"/>
                </a:lnTo>
                <a:lnTo>
                  <a:pt x="376549" y="131546"/>
                </a:lnTo>
                <a:lnTo>
                  <a:pt x="376053" y="131546"/>
                </a:lnTo>
                <a:lnTo>
                  <a:pt x="376053" y="131271"/>
                </a:lnTo>
                <a:lnTo>
                  <a:pt x="375832" y="130994"/>
                </a:lnTo>
                <a:lnTo>
                  <a:pt x="375364" y="131271"/>
                </a:lnTo>
                <a:lnTo>
                  <a:pt x="374868" y="132098"/>
                </a:lnTo>
                <a:lnTo>
                  <a:pt x="375115" y="132650"/>
                </a:lnTo>
                <a:lnTo>
                  <a:pt x="375364" y="133752"/>
                </a:lnTo>
                <a:lnTo>
                  <a:pt x="375364" y="134304"/>
                </a:lnTo>
                <a:lnTo>
                  <a:pt x="375364" y="134856"/>
                </a:lnTo>
                <a:lnTo>
                  <a:pt x="375585" y="135407"/>
                </a:lnTo>
                <a:lnTo>
                  <a:pt x="375832" y="135683"/>
                </a:lnTo>
                <a:lnTo>
                  <a:pt x="376053" y="135959"/>
                </a:lnTo>
                <a:lnTo>
                  <a:pt x="376301" y="135959"/>
                </a:lnTo>
                <a:lnTo>
                  <a:pt x="376549" y="136235"/>
                </a:lnTo>
                <a:lnTo>
                  <a:pt x="376549" y="135959"/>
                </a:lnTo>
                <a:lnTo>
                  <a:pt x="377018" y="135407"/>
                </a:lnTo>
                <a:lnTo>
                  <a:pt x="377266" y="135407"/>
                </a:lnTo>
                <a:lnTo>
                  <a:pt x="377486" y="135683"/>
                </a:lnTo>
                <a:lnTo>
                  <a:pt x="377734" y="136235"/>
                </a:lnTo>
                <a:lnTo>
                  <a:pt x="377734" y="136511"/>
                </a:lnTo>
                <a:lnTo>
                  <a:pt x="377734" y="137063"/>
                </a:lnTo>
                <a:lnTo>
                  <a:pt x="377734" y="137338"/>
                </a:lnTo>
                <a:lnTo>
                  <a:pt x="376769" y="137338"/>
                </a:lnTo>
                <a:lnTo>
                  <a:pt x="376549" y="137338"/>
                </a:lnTo>
                <a:lnTo>
                  <a:pt x="376301" y="137338"/>
                </a:lnTo>
                <a:lnTo>
                  <a:pt x="375585" y="137063"/>
                </a:lnTo>
                <a:lnTo>
                  <a:pt x="375364" y="137063"/>
                </a:lnTo>
                <a:lnTo>
                  <a:pt x="374399" y="136787"/>
                </a:lnTo>
                <a:lnTo>
                  <a:pt x="374151" y="136511"/>
                </a:lnTo>
                <a:lnTo>
                  <a:pt x="373434" y="136511"/>
                </a:lnTo>
                <a:lnTo>
                  <a:pt x="372966" y="136511"/>
                </a:lnTo>
                <a:lnTo>
                  <a:pt x="372718" y="136511"/>
                </a:lnTo>
                <a:lnTo>
                  <a:pt x="371780" y="135959"/>
                </a:lnTo>
                <a:lnTo>
                  <a:pt x="371533" y="135683"/>
                </a:lnTo>
                <a:lnTo>
                  <a:pt x="371064" y="135683"/>
                </a:lnTo>
                <a:lnTo>
                  <a:pt x="370567" y="135407"/>
                </a:lnTo>
                <a:lnTo>
                  <a:pt x="369879" y="135407"/>
                </a:lnTo>
                <a:lnTo>
                  <a:pt x="369630" y="135407"/>
                </a:lnTo>
                <a:lnTo>
                  <a:pt x="369162" y="135683"/>
                </a:lnTo>
                <a:lnTo>
                  <a:pt x="368914" y="135683"/>
                </a:lnTo>
                <a:lnTo>
                  <a:pt x="367949" y="135131"/>
                </a:lnTo>
                <a:lnTo>
                  <a:pt x="367729" y="135131"/>
                </a:lnTo>
                <a:lnTo>
                  <a:pt x="367232" y="134580"/>
                </a:lnTo>
                <a:lnTo>
                  <a:pt x="367012" y="134580"/>
                </a:lnTo>
                <a:lnTo>
                  <a:pt x="367012" y="134856"/>
                </a:lnTo>
                <a:lnTo>
                  <a:pt x="366764" y="134856"/>
                </a:lnTo>
                <a:lnTo>
                  <a:pt x="366764" y="135131"/>
                </a:lnTo>
                <a:lnTo>
                  <a:pt x="367012" y="135683"/>
                </a:lnTo>
                <a:lnTo>
                  <a:pt x="366764" y="136235"/>
                </a:lnTo>
                <a:lnTo>
                  <a:pt x="367232" y="136511"/>
                </a:lnTo>
                <a:lnTo>
                  <a:pt x="367232" y="136787"/>
                </a:lnTo>
                <a:lnTo>
                  <a:pt x="367012" y="136787"/>
                </a:lnTo>
                <a:lnTo>
                  <a:pt x="366764" y="137338"/>
                </a:lnTo>
                <a:lnTo>
                  <a:pt x="366048" y="137614"/>
                </a:lnTo>
                <a:lnTo>
                  <a:pt x="366048" y="137890"/>
                </a:lnTo>
                <a:lnTo>
                  <a:pt x="366048" y="138442"/>
                </a:lnTo>
                <a:lnTo>
                  <a:pt x="366295" y="138442"/>
                </a:lnTo>
                <a:lnTo>
                  <a:pt x="366515" y="138718"/>
                </a:lnTo>
                <a:lnTo>
                  <a:pt x="366764" y="138442"/>
                </a:lnTo>
                <a:lnTo>
                  <a:pt x="367012" y="138442"/>
                </a:lnTo>
                <a:lnTo>
                  <a:pt x="367232" y="138718"/>
                </a:lnTo>
                <a:lnTo>
                  <a:pt x="367949" y="138718"/>
                </a:lnTo>
                <a:lnTo>
                  <a:pt x="368198" y="138442"/>
                </a:lnTo>
                <a:lnTo>
                  <a:pt x="368666" y="138166"/>
                </a:lnTo>
                <a:lnTo>
                  <a:pt x="368914" y="137890"/>
                </a:lnTo>
                <a:lnTo>
                  <a:pt x="369879" y="138166"/>
                </a:lnTo>
                <a:lnTo>
                  <a:pt x="370099" y="138166"/>
                </a:lnTo>
                <a:lnTo>
                  <a:pt x="370099" y="138442"/>
                </a:lnTo>
                <a:lnTo>
                  <a:pt x="370567" y="138718"/>
                </a:lnTo>
                <a:lnTo>
                  <a:pt x="370816" y="138718"/>
                </a:lnTo>
                <a:lnTo>
                  <a:pt x="371284" y="138718"/>
                </a:lnTo>
                <a:lnTo>
                  <a:pt x="371780" y="138718"/>
                </a:lnTo>
                <a:lnTo>
                  <a:pt x="372250" y="138718"/>
                </a:lnTo>
                <a:lnTo>
                  <a:pt x="372718" y="138442"/>
                </a:lnTo>
                <a:lnTo>
                  <a:pt x="373214" y="138442"/>
                </a:lnTo>
                <a:lnTo>
                  <a:pt x="373682" y="138993"/>
                </a:lnTo>
                <a:lnTo>
                  <a:pt x="374151" y="139545"/>
                </a:lnTo>
                <a:lnTo>
                  <a:pt x="374647" y="139821"/>
                </a:lnTo>
                <a:lnTo>
                  <a:pt x="375115" y="139545"/>
                </a:lnTo>
                <a:lnTo>
                  <a:pt x="375364" y="139545"/>
                </a:lnTo>
                <a:lnTo>
                  <a:pt x="376053" y="139545"/>
                </a:lnTo>
                <a:lnTo>
                  <a:pt x="376549" y="139821"/>
                </a:lnTo>
                <a:lnTo>
                  <a:pt x="377018" y="140373"/>
                </a:lnTo>
                <a:lnTo>
                  <a:pt x="377266" y="140373"/>
                </a:lnTo>
                <a:lnTo>
                  <a:pt x="377734" y="140373"/>
                </a:lnTo>
                <a:lnTo>
                  <a:pt x="377982" y="140373"/>
                </a:lnTo>
                <a:lnTo>
                  <a:pt x="378203" y="140925"/>
                </a:lnTo>
                <a:lnTo>
                  <a:pt x="378451" y="142580"/>
                </a:lnTo>
                <a:lnTo>
                  <a:pt x="378451" y="143407"/>
                </a:lnTo>
                <a:lnTo>
                  <a:pt x="378203" y="144786"/>
                </a:lnTo>
                <a:lnTo>
                  <a:pt x="377982" y="145613"/>
                </a:lnTo>
                <a:lnTo>
                  <a:pt x="377734" y="146441"/>
                </a:lnTo>
                <a:lnTo>
                  <a:pt x="377266" y="146717"/>
                </a:lnTo>
                <a:lnTo>
                  <a:pt x="376769" y="146992"/>
                </a:lnTo>
                <a:lnTo>
                  <a:pt x="376549" y="146992"/>
                </a:lnTo>
                <a:lnTo>
                  <a:pt x="375832" y="146992"/>
                </a:lnTo>
                <a:lnTo>
                  <a:pt x="374868" y="147268"/>
                </a:lnTo>
                <a:lnTo>
                  <a:pt x="374151" y="147544"/>
                </a:lnTo>
                <a:lnTo>
                  <a:pt x="373434" y="147544"/>
                </a:lnTo>
                <a:lnTo>
                  <a:pt x="373214" y="147544"/>
                </a:lnTo>
                <a:lnTo>
                  <a:pt x="370347" y="146441"/>
                </a:lnTo>
                <a:lnTo>
                  <a:pt x="369879" y="146441"/>
                </a:lnTo>
                <a:lnTo>
                  <a:pt x="368198" y="146165"/>
                </a:lnTo>
                <a:lnTo>
                  <a:pt x="367949" y="145889"/>
                </a:lnTo>
                <a:lnTo>
                  <a:pt x="367232" y="145613"/>
                </a:lnTo>
                <a:lnTo>
                  <a:pt x="366295" y="144786"/>
                </a:lnTo>
                <a:lnTo>
                  <a:pt x="366048" y="144511"/>
                </a:lnTo>
                <a:lnTo>
                  <a:pt x="365331" y="143683"/>
                </a:lnTo>
                <a:lnTo>
                  <a:pt x="365110" y="142855"/>
                </a:lnTo>
                <a:lnTo>
                  <a:pt x="364146" y="142855"/>
                </a:lnTo>
                <a:lnTo>
                  <a:pt x="362960" y="143407"/>
                </a:lnTo>
                <a:lnTo>
                  <a:pt x="361747" y="144235"/>
                </a:lnTo>
                <a:lnTo>
                  <a:pt x="361279" y="144511"/>
                </a:lnTo>
                <a:lnTo>
                  <a:pt x="360811" y="144786"/>
                </a:lnTo>
                <a:lnTo>
                  <a:pt x="360314" y="145337"/>
                </a:lnTo>
                <a:lnTo>
                  <a:pt x="360314" y="145062"/>
                </a:lnTo>
                <a:lnTo>
                  <a:pt x="360094" y="144786"/>
                </a:lnTo>
                <a:lnTo>
                  <a:pt x="359625" y="144786"/>
                </a:lnTo>
                <a:lnTo>
                  <a:pt x="359377" y="144511"/>
                </a:lnTo>
                <a:lnTo>
                  <a:pt x="358908" y="144511"/>
                </a:lnTo>
                <a:lnTo>
                  <a:pt x="358412" y="144511"/>
                </a:lnTo>
                <a:lnTo>
                  <a:pt x="357944" y="144511"/>
                </a:lnTo>
                <a:lnTo>
                  <a:pt x="357695" y="144511"/>
                </a:lnTo>
                <a:lnTo>
                  <a:pt x="356978" y="144786"/>
                </a:lnTo>
                <a:lnTo>
                  <a:pt x="356263" y="145062"/>
                </a:lnTo>
                <a:lnTo>
                  <a:pt x="355325" y="145337"/>
                </a:lnTo>
                <a:lnTo>
                  <a:pt x="353423" y="146717"/>
                </a:lnTo>
                <a:lnTo>
                  <a:pt x="353175" y="146717"/>
                </a:lnTo>
                <a:lnTo>
                  <a:pt x="352458" y="147268"/>
                </a:lnTo>
                <a:lnTo>
                  <a:pt x="351741" y="147820"/>
                </a:lnTo>
                <a:lnTo>
                  <a:pt x="350557" y="148345"/>
                </a:lnTo>
                <a:lnTo>
                  <a:pt x="348654" y="149172"/>
                </a:lnTo>
                <a:lnTo>
                  <a:pt x="347690" y="149724"/>
                </a:lnTo>
                <a:lnTo>
                  <a:pt x="346973" y="150551"/>
                </a:lnTo>
                <a:lnTo>
                  <a:pt x="346505" y="150827"/>
                </a:lnTo>
                <a:lnTo>
                  <a:pt x="346256" y="151103"/>
                </a:lnTo>
                <a:lnTo>
                  <a:pt x="345071" y="151930"/>
                </a:lnTo>
                <a:lnTo>
                  <a:pt x="344107" y="152481"/>
                </a:lnTo>
                <a:lnTo>
                  <a:pt x="343886" y="152757"/>
                </a:lnTo>
                <a:lnTo>
                  <a:pt x="343170" y="153309"/>
                </a:lnTo>
                <a:lnTo>
                  <a:pt x="342453" y="153585"/>
                </a:lnTo>
                <a:lnTo>
                  <a:pt x="341957" y="154136"/>
                </a:lnTo>
                <a:lnTo>
                  <a:pt x="341957" y="154688"/>
                </a:lnTo>
                <a:lnTo>
                  <a:pt x="341736" y="154964"/>
                </a:lnTo>
                <a:lnTo>
                  <a:pt x="341488" y="155240"/>
                </a:lnTo>
                <a:lnTo>
                  <a:pt x="341019" y="154964"/>
                </a:lnTo>
                <a:lnTo>
                  <a:pt x="340771" y="154964"/>
                </a:lnTo>
                <a:lnTo>
                  <a:pt x="340523" y="155240"/>
                </a:lnTo>
                <a:lnTo>
                  <a:pt x="340523" y="154964"/>
                </a:lnTo>
                <a:lnTo>
                  <a:pt x="340303" y="154964"/>
                </a:lnTo>
                <a:lnTo>
                  <a:pt x="339807" y="155240"/>
                </a:lnTo>
                <a:lnTo>
                  <a:pt x="339338" y="155240"/>
                </a:lnTo>
                <a:lnTo>
                  <a:pt x="339586" y="155792"/>
                </a:lnTo>
                <a:lnTo>
                  <a:pt x="338401" y="155792"/>
                </a:lnTo>
                <a:lnTo>
                  <a:pt x="337436" y="156068"/>
                </a:lnTo>
                <a:lnTo>
                  <a:pt x="336251" y="156619"/>
                </a:lnTo>
                <a:lnTo>
                  <a:pt x="335755" y="157171"/>
                </a:lnTo>
                <a:lnTo>
                  <a:pt x="334570" y="157999"/>
                </a:lnTo>
                <a:lnTo>
                  <a:pt x="333384" y="158798"/>
                </a:lnTo>
                <a:lnTo>
                  <a:pt x="333136" y="158798"/>
                </a:lnTo>
                <a:lnTo>
                  <a:pt x="332667" y="159074"/>
                </a:lnTo>
                <a:lnTo>
                  <a:pt x="332419" y="159350"/>
                </a:lnTo>
                <a:lnTo>
                  <a:pt x="331482" y="160177"/>
                </a:lnTo>
                <a:lnTo>
                  <a:pt x="330765" y="160729"/>
                </a:lnTo>
                <a:lnTo>
                  <a:pt x="330269" y="161281"/>
                </a:lnTo>
                <a:lnTo>
                  <a:pt x="329801" y="161557"/>
                </a:lnTo>
                <a:lnTo>
                  <a:pt x="329553" y="161281"/>
                </a:lnTo>
                <a:lnTo>
                  <a:pt x="328864" y="161832"/>
                </a:lnTo>
                <a:lnTo>
                  <a:pt x="327651" y="162384"/>
                </a:lnTo>
                <a:lnTo>
                  <a:pt x="325997" y="163212"/>
                </a:lnTo>
                <a:lnTo>
                  <a:pt x="325280" y="164039"/>
                </a:lnTo>
                <a:lnTo>
                  <a:pt x="324784" y="164039"/>
                </a:lnTo>
                <a:lnTo>
                  <a:pt x="324067" y="164315"/>
                </a:lnTo>
                <a:lnTo>
                  <a:pt x="323599" y="164867"/>
                </a:lnTo>
                <a:lnTo>
                  <a:pt x="322414" y="165419"/>
                </a:lnTo>
                <a:lnTo>
                  <a:pt x="321449" y="165419"/>
                </a:lnTo>
                <a:lnTo>
                  <a:pt x="320732" y="165695"/>
                </a:lnTo>
                <a:lnTo>
                  <a:pt x="319299" y="166522"/>
                </a:lnTo>
                <a:lnTo>
                  <a:pt x="318362" y="166798"/>
                </a:lnTo>
                <a:lnTo>
                  <a:pt x="317176" y="167322"/>
                </a:lnTo>
                <a:lnTo>
                  <a:pt x="315743" y="168701"/>
                </a:lnTo>
                <a:lnTo>
                  <a:pt x="315248" y="169253"/>
                </a:lnTo>
                <a:lnTo>
                  <a:pt x="315248" y="169804"/>
                </a:lnTo>
                <a:lnTo>
                  <a:pt x="315027" y="170080"/>
                </a:lnTo>
                <a:lnTo>
                  <a:pt x="314531" y="170080"/>
                </a:lnTo>
                <a:lnTo>
                  <a:pt x="314531" y="169804"/>
                </a:lnTo>
                <a:lnTo>
                  <a:pt x="314310" y="169253"/>
                </a:lnTo>
                <a:lnTo>
                  <a:pt x="313594" y="168977"/>
                </a:lnTo>
                <a:lnTo>
                  <a:pt x="313594" y="168701"/>
                </a:lnTo>
                <a:lnTo>
                  <a:pt x="313345" y="168425"/>
                </a:lnTo>
                <a:lnTo>
                  <a:pt x="313594" y="168149"/>
                </a:lnTo>
                <a:lnTo>
                  <a:pt x="313594" y="167873"/>
                </a:lnTo>
                <a:lnTo>
                  <a:pt x="314062" y="167322"/>
                </a:lnTo>
                <a:lnTo>
                  <a:pt x="314062" y="167074"/>
                </a:lnTo>
                <a:lnTo>
                  <a:pt x="314778" y="165695"/>
                </a:lnTo>
                <a:lnTo>
                  <a:pt x="314778" y="165143"/>
                </a:lnTo>
                <a:lnTo>
                  <a:pt x="315248" y="164315"/>
                </a:lnTo>
                <a:lnTo>
                  <a:pt x="315495" y="164039"/>
                </a:lnTo>
                <a:lnTo>
                  <a:pt x="315963" y="164039"/>
                </a:lnTo>
                <a:lnTo>
                  <a:pt x="316212" y="163488"/>
                </a:lnTo>
                <a:lnTo>
                  <a:pt x="316929" y="162384"/>
                </a:lnTo>
                <a:lnTo>
                  <a:pt x="316929" y="162108"/>
                </a:lnTo>
                <a:lnTo>
                  <a:pt x="316680" y="161557"/>
                </a:lnTo>
                <a:lnTo>
                  <a:pt x="316680" y="161005"/>
                </a:lnTo>
                <a:lnTo>
                  <a:pt x="316929" y="160177"/>
                </a:lnTo>
                <a:lnTo>
                  <a:pt x="316680" y="160177"/>
                </a:lnTo>
                <a:lnTo>
                  <a:pt x="316212" y="160177"/>
                </a:lnTo>
                <a:lnTo>
                  <a:pt x="315743" y="160177"/>
                </a:lnTo>
                <a:lnTo>
                  <a:pt x="315743" y="160729"/>
                </a:lnTo>
                <a:lnTo>
                  <a:pt x="315743" y="161005"/>
                </a:lnTo>
                <a:lnTo>
                  <a:pt x="315743" y="161281"/>
                </a:lnTo>
                <a:lnTo>
                  <a:pt x="315743" y="161557"/>
                </a:lnTo>
                <a:lnTo>
                  <a:pt x="315495" y="161557"/>
                </a:lnTo>
                <a:lnTo>
                  <a:pt x="315248" y="161832"/>
                </a:lnTo>
                <a:lnTo>
                  <a:pt x="315027" y="161832"/>
                </a:lnTo>
                <a:lnTo>
                  <a:pt x="314778" y="161832"/>
                </a:lnTo>
                <a:lnTo>
                  <a:pt x="314310" y="161832"/>
                </a:lnTo>
                <a:lnTo>
                  <a:pt x="313124" y="161557"/>
                </a:lnTo>
                <a:lnTo>
                  <a:pt x="312628" y="162108"/>
                </a:lnTo>
                <a:lnTo>
                  <a:pt x="311912" y="162108"/>
                </a:lnTo>
                <a:lnTo>
                  <a:pt x="311691" y="162936"/>
                </a:lnTo>
                <a:lnTo>
                  <a:pt x="311196" y="163488"/>
                </a:lnTo>
                <a:lnTo>
                  <a:pt x="310479" y="164867"/>
                </a:lnTo>
                <a:lnTo>
                  <a:pt x="309762" y="165695"/>
                </a:lnTo>
                <a:lnTo>
                  <a:pt x="309293" y="166522"/>
                </a:lnTo>
                <a:lnTo>
                  <a:pt x="308356" y="167074"/>
                </a:lnTo>
                <a:lnTo>
                  <a:pt x="306206" y="167873"/>
                </a:lnTo>
                <a:lnTo>
                  <a:pt x="305710" y="169253"/>
                </a:lnTo>
                <a:lnTo>
                  <a:pt x="305710" y="169528"/>
                </a:lnTo>
                <a:lnTo>
                  <a:pt x="304773" y="170356"/>
                </a:lnTo>
                <a:lnTo>
                  <a:pt x="304524" y="170356"/>
                </a:lnTo>
                <a:lnTo>
                  <a:pt x="304277" y="170356"/>
                </a:lnTo>
                <a:lnTo>
                  <a:pt x="303560" y="170632"/>
                </a:lnTo>
                <a:lnTo>
                  <a:pt x="302870" y="171184"/>
                </a:lnTo>
                <a:lnTo>
                  <a:pt x="302375" y="171184"/>
                </a:lnTo>
                <a:lnTo>
                  <a:pt x="301658" y="171184"/>
                </a:lnTo>
                <a:lnTo>
                  <a:pt x="301438" y="171459"/>
                </a:lnTo>
                <a:lnTo>
                  <a:pt x="300473" y="171735"/>
                </a:lnTo>
                <a:lnTo>
                  <a:pt x="299288" y="171459"/>
                </a:lnTo>
                <a:lnTo>
                  <a:pt x="298792" y="171459"/>
                </a:lnTo>
                <a:lnTo>
                  <a:pt x="298323" y="172011"/>
                </a:lnTo>
                <a:lnTo>
                  <a:pt x="298103" y="172011"/>
                </a:lnTo>
                <a:lnTo>
                  <a:pt x="297854" y="171459"/>
                </a:lnTo>
                <a:lnTo>
                  <a:pt x="297607" y="171459"/>
                </a:lnTo>
                <a:lnTo>
                  <a:pt x="296669" y="171184"/>
                </a:lnTo>
                <a:lnTo>
                  <a:pt x="295953" y="170908"/>
                </a:lnTo>
                <a:lnTo>
                  <a:pt x="293802" y="170632"/>
                </a:lnTo>
                <a:lnTo>
                  <a:pt x="290467" y="170632"/>
                </a:lnTo>
                <a:lnTo>
                  <a:pt x="288317" y="170908"/>
                </a:lnTo>
                <a:lnTo>
                  <a:pt x="284486" y="172011"/>
                </a:lnTo>
                <a:lnTo>
                  <a:pt x="283548" y="172287"/>
                </a:lnTo>
                <a:lnTo>
                  <a:pt x="282363" y="172563"/>
                </a:lnTo>
                <a:lnTo>
                  <a:pt x="281867" y="173114"/>
                </a:lnTo>
                <a:lnTo>
                  <a:pt x="280682" y="173114"/>
                </a:lnTo>
                <a:lnTo>
                  <a:pt x="279717" y="173666"/>
                </a:lnTo>
                <a:lnTo>
                  <a:pt x="278532" y="173942"/>
                </a:lnTo>
                <a:lnTo>
                  <a:pt x="277568" y="174218"/>
                </a:lnTo>
                <a:lnTo>
                  <a:pt x="277099" y="174466"/>
                </a:lnTo>
                <a:lnTo>
                  <a:pt x="276878" y="174742"/>
                </a:lnTo>
                <a:lnTo>
                  <a:pt x="276878" y="175018"/>
                </a:lnTo>
                <a:lnTo>
                  <a:pt x="276630" y="175293"/>
                </a:lnTo>
                <a:lnTo>
                  <a:pt x="276161" y="175569"/>
                </a:lnTo>
                <a:lnTo>
                  <a:pt x="275665" y="175845"/>
                </a:lnTo>
                <a:lnTo>
                  <a:pt x="274948" y="176121"/>
                </a:lnTo>
                <a:lnTo>
                  <a:pt x="274480" y="176121"/>
                </a:lnTo>
                <a:lnTo>
                  <a:pt x="274011" y="175845"/>
                </a:lnTo>
                <a:lnTo>
                  <a:pt x="272330" y="175569"/>
                </a:lnTo>
                <a:lnTo>
                  <a:pt x="270428" y="175293"/>
                </a:lnTo>
                <a:lnTo>
                  <a:pt x="268747" y="175018"/>
                </a:lnTo>
                <a:lnTo>
                  <a:pt x="267810" y="175293"/>
                </a:lnTo>
                <a:lnTo>
                  <a:pt x="267093" y="175293"/>
                </a:lnTo>
                <a:lnTo>
                  <a:pt x="265660" y="175569"/>
                </a:lnTo>
                <a:lnTo>
                  <a:pt x="264475" y="175845"/>
                </a:lnTo>
                <a:lnTo>
                  <a:pt x="263509" y="176397"/>
                </a:lnTo>
                <a:lnTo>
                  <a:pt x="262793" y="176948"/>
                </a:lnTo>
                <a:lnTo>
                  <a:pt x="262325" y="177224"/>
                </a:lnTo>
                <a:lnTo>
                  <a:pt x="261857" y="177500"/>
                </a:lnTo>
                <a:lnTo>
                  <a:pt x="261360" y="176948"/>
                </a:lnTo>
                <a:lnTo>
                  <a:pt x="260644" y="176397"/>
                </a:lnTo>
                <a:lnTo>
                  <a:pt x="260423" y="176121"/>
                </a:lnTo>
                <a:lnTo>
                  <a:pt x="259927" y="175569"/>
                </a:lnTo>
                <a:lnTo>
                  <a:pt x="259210" y="174218"/>
                </a:lnTo>
                <a:lnTo>
                  <a:pt x="258493" y="172839"/>
                </a:lnTo>
                <a:lnTo>
                  <a:pt x="257777" y="170908"/>
                </a:lnTo>
                <a:lnTo>
                  <a:pt x="256371" y="167322"/>
                </a:lnTo>
                <a:lnTo>
                  <a:pt x="255875" y="164867"/>
                </a:lnTo>
                <a:lnTo>
                  <a:pt x="255158" y="162384"/>
                </a:lnTo>
                <a:lnTo>
                  <a:pt x="254938" y="160729"/>
                </a:lnTo>
                <a:lnTo>
                  <a:pt x="254689" y="159902"/>
                </a:lnTo>
                <a:lnTo>
                  <a:pt x="254221" y="156068"/>
                </a:lnTo>
                <a:lnTo>
                  <a:pt x="254442" y="154136"/>
                </a:lnTo>
                <a:lnTo>
                  <a:pt x="254689" y="152757"/>
                </a:lnTo>
                <a:lnTo>
                  <a:pt x="254938" y="151930"/>
                </a:lnTo>
                <a:lnTo>
                  <a:pt x="255158" y="151379"/>
                </a:lnTo>
                <a:lnTo>
                  <a:pt x="255654" y="150827"/>
                </a:lnTo>
                <a:lnTo>
                  <a:pt x="256371" y="150000"/>
                </a:lnTo>
                <a:lnTo>
                  <a:pt x="256839" y="150000"/>
                </a:lnTo>
                <a:lnTo>
                  <a:pt x="257060" y="150000"/>
                </a:lnTo>
                <a:lnTo>
                  <a:pt x="257777" y="149448"/>
                </a:lnTo>
                <a:lnTo>
                  <a:pt x="258024" y="149448"/>
                </a:lnTo>
                <a:lnTo>
                  <a:pt x="258024" y="149724"/>
                </a:lnTo>
                <a:lnTo>
                  <a:pt x="257556" y="150000"/>
                </a:lnTo>
                <a:lnTo>
                  <a:pt x="257060" y="150551"/>
                </a:lnTo>
                <a:lnTo>
                  <a:pt x="257060" y="150827"/>
                </a:lnTo>
                <a:lnTo>
                  <a:pt x="256592" y="151379"/>
                </a:lnTo>
                <a:lnTo>
                  <a:pt x="256371" y="151930"/>
                </a:lnTo>
                <a:lnTo>
                  <a:pt x="256371" y="152757"/>
                </a:lnTo>
                <a:lnTo>
                  <a:pt x="256371" y="153033"/>
                </a:lnTo>
                <a:lnTo>
                  <a:pt x="255875" y="153861"/>
                </a:lnTo>
                <a:lnTo>
                  <a:pt x="255654" y="154413"/>
                </a:lnTo>
                <a:lnTo>
                  <a:pt x="255406" y="155240"/>
                </a:lnTo>
                <a:lnTo>
                  <a:pt x="255158" y="155792"/>
                </a:lnTo>
                <a:lnTo>
                  <a:pt x="255158" y="156068"/>
                </a:lnTo>
                <a:lnTo>
                  <a:pt x="255158" y="156619"/>
                </a:lnTo>
                <a:lnTo>
                  <a:pt x="255406" y="156895"/>
                </a:lnTo>
                <a:lnTo>
                  <a:pt x="255406" y="157447"/>
                </a:lnTo>
                <a:lnTo>
                  <a:pt x="255406" y="157723"/>
                </a:lnTo>
                <a:lnTo>
                  <a:pt x="255158" y="157999"/>
                </a:lnTo>
                <a:lnTo>
                  <a:pt x="255158" y="158798"/>
                </a:lnTo>
                <a:lnTo>
                  <a:pt x="255158" y="159625"/>
                </a:lnTo>
                <a:lnTo>
                  <a:pt x="255406" y="159902"/>
                </a:lnTo>
                <a:lnTo>
                  <a:pt x="255406" y="160453"/>
                </a:lnTo>
                <a:lnTo>
                  <a:pt x="255654" y="161005"/>
                </a:lnTo>
                <a:lnTo>
                  <a:pt x="255875" y="161832"/>
                </a:lnTo>
                <a:lnTo>
                  <a:pt x="256123" y="162660"/>
                </a:lnTo>
                <a:lnTo>
                  <a:pt x="256371" y="162936"/>
                </a:lnTo>
                <a:lnTo>
                  <a:pt x="256371" y="163212"/>
                </a:lnTo>
                <a:lnTo>
                  <a:pt x="256123" y="163763"/>
                </a:lnTo>
                <a:lnTo>
                  <a:pt x="255875" y="164315"/>
                </a:lnTo>
                <a:lnTo>
                  <a:pt x="256123" y="164591"/>
                </a:lnTo>
                <a:lnTo>
                  <a:pt x="256592" y="164591"/>
                </a:lnTo>
                <a:lnTo>
                  <a:pt x="256839" y="164867"/>
                </a:lnTo>
                <a:lnTo>
                  <a:pt x="257060" y="165970"/>
                </a:lnTo>
                <a:lnTo>
                  <a:pt x="257308" y="166522"/>
                </a:lnTo>
                <a:lnTo>
                  <a:pt x="257556" y="167597"/>
                </a:lnTo>
                <a:lnTo>
                  <a:pt x="257556" y="167873"/>
                </a:lnTo>
                <a:lnTo>
                  <a:pt x="257556" y="168701"/>
                </a:lnTo>
                <a:lnTo>
                  <a:pt x="257556" y="168977"/>
                </a:lnTo>
                <a:lnTo>
                  <a:pt x="257777" y="169804"/>
                </a:lnTo>
                <a:lnTo>
                  <a:pt x="258273" y="170356"/>
                </a:lnTo>
                <a:lnTo>
                  <a:pt x="258741" y="171735"/>
                </a:lnTo>
                <a:lnTo>
                  <a:pt x="259706" y="172839"/>
                </a:lnTo>
                <a:lnTo>
                  <a:pt x="259706" y="173114"/>
                </a:lnTo>
                <a:lnTo>
                  <a:pt x="259706" y="173666"/>
                </a:lnTo>
                <a:lnTo>
                  <a:pt x="259927" y="173942"/>
                </a:lnTo>
                <a:lnTo>
                  <a:pt x="260423" y="174218"/>
                </a:lnTo>
                <a:lnTo>
                  <a:pt x="260644" y="174742"/>
                </a:lnTo>
                <a:lnTo>
                  <a:pt x="260644" y="175569"/>
                </a:lnTo>
                <a:lnTo>
                  <a:pt x="260891" y="175845"/>
                </a:lnTo>
                <a:lnTo>
                  <a:pt x="261360" y="175569"/>
                </a:lnTo>
                <a:lnTo>
                  <a:pt x="261608" y="175845"/>
                </a:lnTo>
                <a:lnTo>
                  <a:pt x="262076" y="175293"/>
                </a:lnTo>
                <a:lnTo>
                  <a:pt x="262325" y="175569"/>
                </a:lnTo>
                <a:lnTo>
                  <a:pt x="262793" y="175293"/>
                </a:lnTo>
                <a:lnTo>
                  <a:pt x="263042" y="175293"/>
                </a:lnTo>
                <a:lnTo>
                  <a:pt x="263262" y="175018"/>
                </a:lnTo>
                <a:lnTo>
                  <a:pt x="263509" y="175293"/>
                </a:lnTo>
                <a:lnTo>
                  <a:pt x="263979" y="175018"/>
                </a:lnTo>
                <a:lnTo>
                  <a:pt x="264475" y="174742"/>
                </a:lnTo>
                <a:lnTo>
                  <a:pt x="264696" y="174742"/>
                </a:lnTo>
                <a:lnTo>
                  <a:pt x="264943" y="174742"/>
                </a:lnTo>
                <a:lnTo>
                  <a:pt x="265192" y="175018"/>
                </a:lnTo>
                <a:lnTo>
                  <a:pt x="265907" y="174742"/>
                </a:lnTo>
                <a:lnTo>
                  <a:pt x="266377" y="174218"/>
                </a:lnTo>
                <a:lnTo>
                  <a:pt x="266377" y="173391"/>
                </a:lnTo>
                <a:lnTo>
                  <a:pt x="266624" y="172287"/>
                </a:lnTo>
                <a:lnTo>
                  <a:pt x="266624" y="171459"/>
                </a:lnTo>
                <a:lnTo>
                  <a:pt x="267093" y="169804"/>
                </a:lnTo>
                <a:lnTo>
                  <a:pt x="267093" y="168977"/>
                </a:lnTo>
                <a:lnTo>
                  <a:pt x="266845" y="168701"/>
                </a:lnTo>
                <a:lnTo>
                  <a:pt x="267093" y="167873"/>
                </a:lnTo>
                <a:lnTo>
                  <a:pt x="267093" y="167074"/>
                </a:lnTo>
                <a:lnTo>
                  <a:pt x="267314" y="166798"/>
                </a:lnTo>
                <a:lnTo>
                  <a:pt x="267093" y="165143"/>
                </a:lnTo>
                <a:lnTo>
                  <a:pt x="267093" y="163763"/>
                </a:lnTo>
                <a:lnTo>
                  <a:pt x="267314" y="163763"/>
                </a:lnTo>
                <a:lnTo>
                  <a:pt x="267314" y="163212"/>
                </a:lnTo>
                <a:lnTo>
                  <a:pt x="267561" y="162108"/>
                </a:lnTo>
                <a:lnTo>
                  <a:pt x="267561" y="161832"/>
                </a:lnTo>
                <a:lnTo>
                  <a:pt x="267561" y="161005"/>
                </a:lnTo>
                <a:lnTo>
                  <a:pt x="267561" y="160453"/>
                </a:lnTo>
                <a:lnTo>
                  <a:pt x="267561" y="159902"/>
                </a:lnTo>
                <a:lnTo>
                  <a:pt x="267314" y="158550"/>
                </a:lnTo>
                <a:lnTo>
                  <a:pt x="267093" y="158274"/>
                </a:lnTo>
                <a:lnTo>
                  <a:pt x="266845" y="157999"/>
                </a:lnTo>
                <a:lnTo>
                  <a:pt x="266377" y="157999"/>
                </a:lnTo>
                <a:lnTo>
                  <a:pt x="266128" y="157171"/>
                </a:lnTo>
                <a:lnTo>
                  <a:pt x="266128" y="156895"/>
                </a:lnTo>
                <a:lnTo>
                  <a:pt x="266128" y="156343"/>
                </a:lnTo>
                <a:lnTo>
                  <a:pt x="266128" y="155792"/>
                </a:lnTo>
                <a:lnTo>
                  <a:pt x="266128" y="155516"/>
                </a:lnTo>
                <a:lnTo>
                  <a:pt x="265660" y="154688"/>
                </a:lnTo>
                <a:lnTo>
                  <a:pt x="265660" y="154413"/>
                </a:lnTo>
                <a:lnTo>
                  <a:pt x="264943" y="153861"/>
                </a:lnTo>
                <a:lnTo>
                  <a:pt x="264696" y="153861"/>
                </a:lnTo>
                <a:lnTo>
                  <a:pt x="264226" y="153861"/>
                </a:lnTo>
                <a:lnTo>
                  <a:pt x="263979" y="153861"/>
                </a:lnTo>
                <a:lnTo>
                  <a:pt x="263758" y="153309"/>
                </a:lnTo>
                <a:lnTo>
                  <a:pt x="263509" y="153309"/>
                </a:lnTo>
                <a:lnTo>
                  <a:pt x="262793" y="152206"/>
                </a:lnTo>
                <a:lnTo>
                  <a:pt x="262793" y="151930"/>
                </a:lnTo>
                <a:lnTo>
                  <a:pt x="262793" y="151655"/>
                </a:lnTo>
                <a:lnTo>
                  <a:pt x="262325" y="150276"/>
                </a:lnTo>
                <a:lnTo>
                  <a:pt x="262076" y="149724"/>
                </a:lnTo>
                <a:lnTo>
                  <a:pt x="260423" y="146717"/>
                </a:lnTo>
                <a:lnTo>
                  <a:pt x="258024" y="143959"/>
                </a:lnTo>
                <a:lnTo>
                  <a:pt x="257556" y="143407"/>
                </a:lnTo>
                <a:lnTo>
                  <a:pt x="255654" y="141476"/>
                </a:lnTo>
                <a:lnTo>
                  <a:pt x="254938" y="140925"/>
                </a:lnTo>
                <a:lnTo>
                  <a:pt x="253972" y="140373"/>
                </a:lnTo>
                <a:lnTo>
                  <a:pt x="253008" y="140097"/>
                </a:lnTo>
                <a:lnTo>
                  <a:pt x="251823" y="139821"/>
                </a:lnTo>
                <a:lnTo>
                  <a:pt x="251106" y="139545"/>
                </a:lnTo>
                <a:lnTo>
                  <a:pt x="250886" y="139269"/>
                </a:lnTo>
                <a:lnTo>
                  <a:pt x="249921" y="138993"/>
                </a:lnTo>
                <a:lnTo>
                  <a:pt x="248736" y="138993"/>
                </a:lnTo>
                <a:lnTo>
                  <a:pt x="248239" y="138993"/>
                </a:lnTo>
                <a:lnTo>
                  <a:pt x="247054" y="138993"/>
                </a:lnTo>
                <a:lnTo>
                  <a:pt x="246117" y="138442"/>
                </a:lnTo>
                <a:lnTo>
                  <a:pt x="245621" y="138166"/>
                </a:lnTo>
                <a:lnTo>
                  <a:pt x="245153" y="138166"/>
                </a:lnTo>
                <a:lnTo>
                  <a:pt x="244684" y="137614"/>
                </a:lnTo>
                <a:lnTo>
                  <a:pt x="243719" y="137063"/>
                </a:lnTo>
                <a:lnTo>
                  <a:pt x="243003" y="136235"/>
                </a:lnTo>
                <a:lnTo>
                  <a:pt x="242037" y="135131"/>
                </a:lnTo>
                <a:lnTo>
                  <a:pt x="241349" y="134028"/>
                </a:lnTo>
                <a:lnTo>
                  <a:pt x="241349" y="133752"/>
                </a:lnTo>
                <a:lnTo>
                  <a:pt x="240632" y="132926"/>
                </a:lnTo>
                <a:lnTo>
                  <a:pt x="239667" y="132650"/>
                </a:lnTo>
                <a:lnTo>
                  <a:pt x="238702" y="131822"/>
                </a:lnTo>
                <a:lnTo>
                  <a:pt x="236801" y="129891"/>
                </a:lnTo>
                <a:lnTo>
                  <a:pt x="235616" y="128236"/>
                </a:lnTo>
                <a:lnTo>
                  <a:pt x="234650" y="127436"/>
                </a:lnTo>
                <a:lnTo>
                  <a:pt x="233933" y="126609"/>
                </a:lnTo>
                <a:lnTo>
                  <a:pt x="232501" y="125782"/>
                </a:lnTo>
                <a:lnTo>
                  <a:pt x="231784" y="125505"/>
                </a:lnTo>
                <a:lnTo>
                  <a:pt x="231315" y="125230"/>
                </a:lnTo>
                <a:lnTo>
                  <a:pt x="230130" y="124402"/>
                </a:lnTo>
                <a:lnTo>
                  <a:pt x="229661" y="124126"/>
                </a:lnTo>
                <a:lnTo>
                  <a:pt x="227263" y="123023"/>
                </a:lnTo>
                <a:lnTo>
                  <a:pt x="223681" y="121368"/>
                </a:lnTo>
                <a:lnTo>
                  <a:pt x="222027" y="120264"/>
                </a:lnTo>
                <a:lnTo>
                  <a:pt x="219876" y="118885"/>
                </a:lnTo>
                <a:lnTo>
                  <a:pt x="218443" y="117782"/>
                </a:lnTo>
                <a:lnTo>
                  <a:pt x="218195" y="117230"/>
                </a:lnTo>
                <a:lnTo>
                  <a:pt x="217974" y="117230"/>
                </a:lnTo>
                <a:lnTo>
                  <a:pt x="216762" y="115850"/>
                </a:lnTo>
                <a:lnTo>
                  <a:pt x="216045" y="115299"/>
                </a:lnTo>
                <a:lnTo>
                  <a:pt x="215108" y="114472"/>
                </a:lnTo>
                <a:lnTo>
                  <a:pt x="214391" y="113645"/>
                </a:lnTo>
                <a:lnTo>
                  <a:pt x="214143" y="113369"/>
                </a:lnTo>
                <a:lnTo>
                  <a:pt x="213674" y="113093"/>
                </a:lnTo>
                <a:lnTo>
                  <a:pt x="213206" y="112541"/>
                </a:lnTo>
                <a:lnTo>
                  <a:pt x="212710" y="112265"/>
                </a:lnTo>
                <a:lnTo>
                  <a:pt x="212242" y="111990"/>
                </a:lnTo>
                <a:lnTo>
                  <a:pt x="211525" y="111438"/>
                </a:lnTo>
                <a:lnTo>
                  <a:pt x="210339" y="110582"/>
                </a:lnTo>
                <a:lnTo>
                  <a:pt x="209871" y="110306"/>
                </a:lnTo>
                <a:lnTo>
                  <a:pt x="209154" y="109755"/>
                </a:lnTo>
                <a:lnTo>
                  <a:pt x="208189" y="108927"/>
                </a:lnTo>
                <a:lnTo>
                  <a:pt x="206756" y="108101"/>
                </a:lnTo>
                <a:lnTo>
                  <a:pt x="206040" y="107825"/>
                </a:lnTo>
                <a:lnTo>
                  <a:pt x="204853" y="106997"/>
                </a:lnTo>
                <a:lnTo>
                  <a:pt x="202704" y="105618"/>
                </a:lnTo>
                <a:lnTo>
                  <a:pt x="201518" y="104790"/>
                </a:lnTo>
                <a:lnTo>
                  <a:pt x="199837" y="103963"/>
                </a:lnTo>
                <a:lnTo>
                  <a:pt x="199837" y="103687"/>
                </a:lnTo>
                <a:lnTo>
                  <a:pt x="199617" y="103687"/>
                </a:lnTo>
                <a:lnTo>
                  <a:pt x="199369" y="103687"/>
                </a:lnTo>
                <a:lnTo>
                  <a:pt x="198900" y="103135"/>
                </a:lnTo>
                <a:lnTo>
                  <a:pt x="196502" y="102031"/>
                </a:lnTo>
                <a:lnTo>
                  <a:pt x="196254" y="101756"/>
                </a:lnTo>
                <a:lnTo>
                  <a:pt x="194848" y="100928"/>
                </a:lnTo>
                <a:lnTo>
                  <a:pt x="193415" y="100376"/>
                </a:lnTo>
                <a:lnTo>
                  <a:pt x="191266" y="99273"/>
                </a:lnTo>
                <a:lnTo>
                  <a:pt x="187930" y="97618"/>
                </a:lnTo>
                <a:lnTo>
                  <a:pt x="187433" y="97342"/>
                </a:lnTo>
                <a:lnTo>
                  <a:pt x="185780" y="96790"/>
                </a:lnTo>
                <a:lnTo>
                  <a:pt x="182196" y="95136"/>
                </a:lnTo>
                <a:lnTo>
                  <a:pt x="177180" y="93205"/>
                </a:lnTo>
                <a:lnTo>
                  <a:pt x="176243" y="92654"/>
                </a:lnTo>
                <a:lnTo>
                  <a:pt x="173376" y="91522"/>
                </a:lnTo>
                <a:lnTo>
                  <a:pt x="171226" y="90970"/>
                </a:lnTo>
                <a:lnTo>
                  <a:pt x="169545" y="90418"/>
                </a:lnTo>
                <a:lnTo>
                  <a:pt x="165741" y="89040"/>
                </a:lnTo>
                <a:lnTo>
                  <a:pt x="164555" y="88489"/>
                </a:lnTo>
                <a:lnTo>
                  <a:pt x="163839" y="88489"/>
                </a:lnTo>
                <a:lnTo>
                  <a:pt x="161937" y="87661"/>
                </a:lnTo>
                <a:lnTo>
                  <a:pt x="161441" y="87661"/>
                </a:lnTo>
                <a:lnTo>
                  <a:pt x="159539" y="86834"/>
                </a:lnTo>
                <a:lnTo>
                  <a:pt x="157169" y="86282"/>
                </a:lnTo>
                <a:lnTo>
                  <a:pt x="155239" y="85730"/>
                </a:lnTo>
                <a:lnTo>
                  <a:pt x="153337" y="85178"/>
                </a:lnTo>
                <a:lnTo>
                  <a:pt x="151435" y="84627"/>
                </a:lnTo>
                <a:lnTo>
                  <a:pt x="151187" y="84627"/>
                </a:lnTo>
                <a:lnTo>
                  <a:pt x="148348" y="84075"/>
                </a:lnTo>
                <a:lnTo>
                  <a:pt x="147135" y="83799"/>
                </a:lnTo>
                <a:lnTo>
                  <a:pt x="145950" y="83799"/>
                </a:lnTo>
                <a:lnTo>
                  <a:pt x="145702" y="83523"/>
                </a:lnTo>
                <a:lnTo>
                  <a:pt x="143800" y="83247"/>
                </a:lnTo>
                <a:lnTo>
                  <a:pt x="143083" y="83247"/>
                </a:lnTo>
                <a:lnTo>
                  <a:pt x="141898" y="82971"/>
                </a:lnTo>
                <a:lnTo>
                  <a:pt x="140217" y="82971"/>
                </a:lnTo>
                <a:lnTo>
                  <a:pt x="139031" y="82696"/>
                </a:lnTo>
                <a:lnTo>
                  <a:pt x="136661" y="82420"/>
                </a:lnTo>
                <a:lnTo>
                  <a:pt x="134015" y="82420"/>
                </a:lnTo>
                <a:lnTo>
                  <a:pt x="133547" y="82420"/>
                </a:lnTo>
                <a:lnTo>
                  <a:pt x="133078" y="82420"/>
                </a:lnTo>
                <a:lnTo>
                  <a:pt x="131397" y="82420"/>
                </a:lnTo>
                <a:lnTo>
                  <a:pt x="130928" y="82420"/>
                </a:lnTo>
                <a:lnTo>
                  <a:pt x="129495" y="82696"/>
                </a:lnTo>
                <a:lnTo>
                  <a:pt x="129246" y="82696"/>
                </a:lnTo>
                <a:lnTo>
                  <a:pt x="128778" y="82420"/>
                </a:lnTo>
                <a:lnTo>
                  <a:pt x="128530" y="82144"/>
                </a:lnTo>
                <a:lnTo>
                  <a:pt x="127813" y="82144"/>
                </a:lnTo>
                <a:lnTo>
                  <a:pt x="127124" y="81868"/>
                </a:lnTo>
                <a:lnTo>
                  <a:pt x="125442" y="81868"/>
                </a:lnTo>
                <a:lnTo>
                  <a:pt x="124478" y="81592"/>
                </a:lnTo>
                <a:lnTo>
                  <a:pt x="123293" y="81592"/>
                </a:lnTo>
                <a:lnTo>
                  <a:pt x="122824" y="81592"/>
                </a:lnTo>
                <a:lnTo>
                  <a:pt x="120922" y="81316"/>
                </a:lnTo>
                <a:lnTo>
                  <a:pt x="120205" y="81316"/>
                </a:lnTo>
                <a:lnTo>
                  <a:pt x="118993" y="81040"/>
                </a:lnTo>
                <a:lnTo>
                  <a:pt x="118276" y="81040"/>
                </a:lnTo>
                <a:lnTo>
                  <a:pt x="117808" y="81040"/>
                </a:lnTo>
                <a:lnTo>
                  <a:pt x="116154" y="80737"/>
                </a:lnTo>
                <a:lnTo>
                  <a:pt x="115906" y="80737"/>
                </a:lnTo>
                <a:lnTo>
                  <a:pt x="113756" y="80737"/>
                </a:lnTo>
                <a:lnTo>
                  <a:pt x="112102" y="80737"/>
                </a:lnTo>
                <a:lnTo>
                  <a:pt x="109455" y="80737"/>
                </a:lnTo>
                <a:lnTo>
                  <a:pt x="105652" y="81040"/>
                </a:lnTo>
                <a:lnTo>
                  <a:pt x="102785" y="81040"/>
                </a:lnTo>
                <a:lnTo>
                  <a:pt x="100883" y="81316"/>
                </a:lnTo>
                <a:lnTo>
                  <a:pt x="97052" y="81868"/>
                </a:lnTo>
                <a:lnTo>
                  <a:pt x="95646" y="81868"/>
                </a:lnTo>
                <a:lnTo>
                  <a:pt x="91595" y="82420"/>
                </a:lnTo>
                <a:lnTo>
                  <a:pt x="89913" y="82696"/>
                </a:lnTo>
                <a:lnTo>
                  <a:pt x="88728" y="82971"/>
                </a:lnTo>
                <a:lnTo>
                  <a:pt x="87046" y="83247"/>
                </a:lnTo>
                <a:lnTo>
                  <a:pt x="83242" y="83799"/>
                </a:lnTo>
                <a:lnTo>
                  <a:pt x="82029" y="84075"/>
                </a:lnTo>
                <a:lnTo>
                  <a:pt x="78226" y="84902"/>
                </a:lnTo>
                <a:lnTo>
                  <a:pt x="72024" y="86006"/>
                </a:lnTo>
                <a:lnTo>
                  <a:pt x="67255" y="87109"/>
                </a:lnTo>
                <a:lnTo>
                  <a:pt x="62019" y="88213"/>
                </a:lnTo>
                <a:lnTo>
                  <a:pt x="55100" y="89868"/>
                </a:lnTo>
                <a:lnTo>
                  <a:pt x="50800" y="90418"/>
                </a:lnTo>
                <a:lnTo>
                  <a:pt x="49146" y="90694"/>
                </a:lnTo>
                <a:lnTo>
                  <a:pt x="46747" y="90970"/>
                </a:lnTo>
                <a:lnTo>
                  <a:pt x="44129" y="91246"/>
                </a:lnTo>
                <a:lnTo>
                  <a:pt x="41731" y="91246"/>
                </a:lnTo>
                <a:lnTo>
                  <a:pt x="39829" y="90694"/>
                </a:lnTo>
                <a:lnTo>
                  <a:pt x="38892" y="90144"/>
                </a:lnTo>
                <a:lnTo>
                  <a:pt x="38396" y="89868"/>
                </a:lnTo>
                <a:lnTo>
                  <a:pt x="38175" y="89592"/>
                </a:lnTo>
                <a:lnTo>
                  <a:pt x="37928" y="89592"/>
                </a:lnTo>
                <a:lnTo>
                  <a:pt x="37211" y="90144"/>
                </a:lnTo>
                <a:lnTo>
                  <a:pt x="36963" y="90144"/>
                </a:lnTo>
                <a:lnTo>
                  <a:pt x="36963" y="90418"/>
                </a:lnTo>
                <a:lnTo>
                  <a:pt x="36742" y="90694"/>
                </a:lnTo>
                <a:lnTo>
                  <a:pt x="35061" y="91246"/>
                </a:lnTo>
                <a:lnTo>
                  <a:pt x="32690" y="91826"/>
                </a:lnTo>
                <a:lnTo>
                  <a:pt x="28859" y="92654"/>
                </a:lnTo>
                <a:lnTo>
                  <a:pt x="25276" y="93757"/>
                </a:lnTo>
                <a:lnTo>
                  <a:pt x="23870" y="94033"/>
                </a:lnTo>
                <a:lnTo>
                  <a:pt x="21004" y="94584"/>
                </a:lnTo>
                <a:lnTo>
                  <a:pt x="20755" y="94584"/>
                </a:lnTo>
                <a:lnTo>
                  <a:pt x="19570" y="94860"/>
                </a:lnTo>
                <a:lnTo>
                  <a:pt x="17669" y="95136"/>
                </a:lnTo>
                <a:lnTo>
                  <a:pt x="16456" y="95412"/>
                </a:lnTo>
                <a:lnTo>
                  <a:pt x="15518" y="95688"/>
                </a:lnTo>
                <a:lnTo>
                  <a:pt x="13368" y="96240"/>
                </a:lnTo>
                <a:lnTo>
                  <a:pt x="13368" y="95964"/>
                </a:lnTo>
                <a:lnTo>
                  <a:pt x="13368" y="95688"/>
                </a:lnTo>
                <a:lnTo>
                  <a:pt x="14802" y="95136"/>
                </a:lnTo>
                <a:lnTo>
                  <a:pt x="15518" y="95136"/>
                </a:lnTo>
                <a:lnTo>
                  <a:pt x="21004" y="93481"/>
                </a:lnTo>
                <a:lnTo>
                  <a:pt x="21224" y="92102"/>
                </a:lnTo>
                <a:lnTo>
                  <a:pt x="20507" y="92102"/>
                </a:lnTo>
                <a:lnTo>
                  <a:pt x="20038" y="92377"/>
                </a:lnTo>
                <a:lnTo>
                  <a:pt x="19791" y="92654"/>
                </a:lnTo>
                <a:lnTo>
                  <a:pt x="19322" y="92654"/>
                </a:lnTo>
                <a:lnTo>
                  <a:pt x="19101" y="92377"/>
                </a:lnTo>
                <a:lnTo>
                  <a:pt x="18137" y="92377"/>
                </a:lnTo>
                <a:lnTo>
                  <a:pt x="17669" y="92654"/>
                </a:lnTo>
                <a:lnTo>
                  <a:pt x="17420" y="92929"/>
                </a:lnTo>
                <a:lnTo>
                  <a:pt x="15987" y="92929"/>
                </a:lnTo>
                <a:lnTo>
                  <a:pt x="15270" y="92654"/>
                </a:lnTo>
                <a:lnTo>
                  <a:pt x="15022" y="92377"/>
                </a:lnTo>
                <a:lnTo>
                  <a:pt x="14802" y="91826"/>
                </a:lnTo>
                <a:lnTo>
                  <a:pt x="14802" y="91522"/>
                </a:lnTo>
                <a:lnTo>
                  <a:pt x="14802" y="90970"/>
                </a:lnTo>
                <a:lnTo>
                  <a:pt x="15022" y="90418"/>
                </a:lnTo>
                <a:lnTo>
                  <a:pt x="15270" y="89868"/>
                </a:lnTo>
                <a:lnTo>
                  <a:pt x="15518" y="89592"/>
                </a:lnTo>
                <a:lnTo>
                  <a:pt x="16456" y="89316"/>
                </a:lnTo>
                <a:lnTo>
                  <a:pt x="18384" y="89316"/>
                </a:lnTo>
                <a:lnTo>
                  <a:pt x="19322" y="89040"/>
                </a:lnTo>
                <a:lnTo>
                  <a:pt x="19570" y="89040"/>
                </a:lnTo>
                <a:lnTo>
                  <a:pt x="19791" y="89040"/>
                </a:lnTo>
                <a:lnTo>
                  <a:pt x="20038" y="88764"/>
                </a:lnTo>
                <a:lnTo>
                  <a:pt x="21004" y="87661"/>
                </a:lnTo>
                <a:lnTo>
                  <a:pt x="21004" y="87385"/>
                </a:lnTo>
                <a:lnTo>
                  <a:pt x="21004" y="85454"/>
                </a:lnTo>
                <a:lnTo>
                  <a:pt x="21004" y="84902"/>
                </a:lnTo>
                <a:lnTo>
                  <a:pt x="21004" y="84627"/>
                </a:lnTo>
                <a:lnTo>
                  <a:pt x="21224" y="84075"/>
                </a:lnTo>
                <a:lnTo>
                  <a:pt x="22189" y="83523"/>
                </a:lnTo>
                <a:lnTo>
                  <a:pt x="22436" y="82696"/>
                </a:lnTo>
                <a:lnTo>
                  <a:pt x="22189" y="82144"/>
                </a:lnTo>
                <a:lnTo>
                  <a:pt x="22189" y="81868"/>
                </a:lnTo>
                <a:lnTo>
                  <a:pt x="22189" y="81316"/>
                </a:lnTo>
                <a:lnTo>
                  <a:pt x="22657" y="81040"/>
                </a:lnTo>
                <a:lnTo>
                  <a:pt x="22657" y="80737"/>
                </a:lnTo>
                <a:lnTo>
                  <a:pt x="22905" y="80462"/>
                </a:lnTo>
                <a:lnTo>
                  <a:pt x="23373" y="79910"/>
                </a:lnTo>
                <a:lnTo>
                  <a:pt x="23373" y="79634"/>
                </a:lnTo>
                <a:lnTo>
                  <a:pt x="23622" y="79358"/>
                </a:lnTo>
                <a:lnTo>
                  <a:pt x="23870" y="79082"/>
                </a:lnTo>
                <a:lnTo>
                  <a:pt x="24339" y="78806"/>
                </a:lnTo>
                <a:lnTo>
                  <a:pt x="24807" y="78806"/>
                </a:lnTo>
                <a:lnTo>
                  <a:pt x="25524" y="79082"/>
                </a:lnTo>
                <a:lnTo>
                  <a:pt x="25993" y="79082"/>
                </a:lnTo>
                <a:lnTo>
                  <a:pt x="26488" y="78806"/>
                </a:lnTo>
                <a:lnTo>
                  <a:pt x="26708" y="78806"/>
                </a:lnTo>
                <a:lnTo>
                  <a:pt x="27205" y="78255"/>
                </a:lnTo>
                <a:lnTo>
                  <a:pt x="27425" y="77979"/>
                </a:lnTo>
                <a:lnTo>
                  <a:pt x="28638" y="77427"/>
                </a:lnTo>
                <a:lnTo>
                  <a:pt x="29108" y="77151"/>
                </a:lnTo>
                <a:lnTo>
                  <a:pt x="30292" y="76324"/>
                </a:lnTo>
                <a:lnTo>
                  <a:pt x="30540" y="75772"/>
                </a:lnTo>
                <a:lnTo>
                  <a:pt x="30761" y="75772"/>
                </a:lnTo>
                <a:lnTo>
                  <a:pt x="30761" y="75496"/>
                </a:lnTo>
                <a:lnTo>
                  <a:pt x="30761" y="74944"/>
                </a:lnTo>
                <a:lnTo>
                  <a:pt x="30540" y="74393"/>
                </a:lnTo>
                <a:lnTo>
                  <a:pt x="30292" y="74117"/>
                </a:lnTo>
                <a:lnTo>
                  <a:pt x="29355" y="73841"/>
                </a:lnTo>
                <a:lnTo>
                  <a:pt x="29108" y="73565"/>
                </a:lnTo>
                <a:lnTo>
                  <a:pt x="27922" y="73289"/>
                </a:lnTo>
                <a:lnTo>
                  <a:pt x="27205" y="73565"/>
                </a:lnTo>
                <a:lnTo>
                  <a:pt x="26957" y="73565"/>
                </a:lnTo>
                <a:lnTo>
                  <a:pt x="26488" y="73289"/>
                </a:lnTo>
                <a:lnTo>
                  <a:pt x="25993" y="72737"/>
                </a:lnTo>
                <a:lnTo>
                  <a:pt x="25276" y="72737"/>
                </a:lnTo>
                <a:lnTo>
                  <a:pt x="24090" y="71607"/>
                </a:lnTo>
                <a:lnTo>
                  <a:pt x="23622" y="70779"/>
                </a:lnTo>
                <a:lnTo>
                  <a:pt x="23373" y="69952"/>
                </a:lnTo>
                <a:lnTo>
                  <a:pt x="22905" y="69676"/>
                </a:lnTo>
                <a:lnTo>
                  <a:pt x="22905" y="69400"/>
                </a:lnTo>
                <a:lnTo>
                  <a:pt x="23153" y="68849"/>
                </a:lnTo>
                <a:lnTo>
                  <a:pt x="23373" y="68021"/>
                </a:lnTo>
                <a:lnTo>
                  <a:pt x="23373" y="67469"/>
                </a:lnTo>
                <a:lnTo>
                  <a:pt x="22657" y="66366"/>
                </a:lnTo>
                <a:lnTo>
                  <a:pt x="22436" y="66090"/>
                </a:lnTo>
                <a:lnTo>
                  <a:pt x="21941" y="66090"/>
                </a:lnTo>
                <a:lnTo>
                  <a:pt x="21720" y="66090"/>
                </a:lnTo>
                <a:lnTo>
                  <a:pt x="21472" y="65538"/>
                </a:lnTo>
                <a:lnTo>
                  <a:pt x="21472" y="65235"/>
                </a:lnTo>
                <a:lnTo>
                  <a:pt x="21720" y="65235"/>
                </a:lnTo>
                <a:lnTo>
                  <a:pt x="21720" y="64959"/>
                </a:lnTo>
                <a:lnTo>
                  <a:pt x="21720" y="64132"/>
                </a:lnTo>
                <a:lnTo>
                  <a:pt x="21720" y="63856"/>
                </a:lnTo>
                <a:lnTo>
                  <a:pt x="21720" y="63304"/>
                </a:lnTo>
                <a:lnTo>
                  <a:pt x="22905" y="60270"/>
                </a:lnTo>
                <a:lnTo>
                  <a:pt x="23373" y="60270"/>
                </a:lnTo>
                <a:lnTo>
                  <a:pt x="23870" y="59718"/>
                </a:lnTo>
                <a:lnTo>
                  <a:pt x="23870" y="58864"/>
                </a:lnTo>
                <a:lnTo>
                  <a:pt x="24339" y="58864"/>
                </a:lnTo>
                <a:lnTo>
                  <a:pt x="24559" y="58864"/>
                </a:lnTo>
                <a:lnTo>
                  <a:pt x="24807" y="58587"/>
                </a:lnTo>
                <a:lnTo>
                  <a:pt x="25055" y="58036"/>
                </a:lnTo>
                <a:lnTo>
                  <a:pt x="25055" y="57760"/>
                </a:lnTo>
                <a:lnTo>
                  <a:pt x="24807" y="57760"/>
                </a:lnTo>
                <a:lnTo>
                  <a:pt x="24807" y="57484"/>
                </a:lnTo>
                <a:lnTo>
                  <a:pt x="25055" y="57208"/>
                </a:lnTo>
                <a:lnTo>
                  <a:pt x="25276" y="57208"/>
                </a:lnTo>
                <a:lnTo>
                  <a:pt x="25524" y="57208"/>
                </a:lnTo>
                <a:lnTo>
                  <a:pt x="25993" y="55829"/>
                </a:lnTo>
                <a:lnTo>
                  <a:pt x="26240" y="53622"/>
                </a:lnTo>
                <a:lnTo>
                  <a:pt x="26488" y="53044"/>
                </a:lnTo>
                <a:lnTo>
                  <a:pt x="26708" y="53044"/>
                </a:lnTo>
                <a:lnTo>
                  <a:pt x="26957" y="52767"/>
                </a:lnTo>
                <a:lnTo>
                  <a:pt x="27205" y="52492"/>
                </a:lnTo>
                <a:lnTo>
                  <a:pt x="27425" y="51664"/>
                </a:lnTo>
                <a:lnTo>
                  <a:pt x="27425" y="51388"/>
                </a:lnTo>
                <a:lnTo>
                  <a:pt x="27425" y="50561"/>
                </a:lnTo>
                <a:lnTo>
                  <a:pt x="27674" y="50285"/>
                </a:lnTo>
                <a:lnTo>
                  <a:pt x="27674" y="50009"/>
                </a:lnTo>
                <a:lnTo>
                  <a:pt x="27674" y="49457"/>
                </a:lnTo>
                <a:lnTo>
                  <a:pt x="27425" y="47775"/>
                </a:lnTo>
                <a:lnTo>
                  <a:pt x="27205" y="47223"/>
                </a:lnTo>
                <a:lnTo>
                  <a:pt x="27425" y="46947"/>
                </a:lnTo>
                <a:lnTo>
                  <a:pt x="27205" y="46396"/>
                </a:lnTo>
                <a:lnTo>
                  <a:pt x="26957" y="46120"/>
                </a:lnTo>
                <a:lnTo>
                  <a:pt x="26240" y="44741"/>
                </a:lnTo>
                <a:lnTo>
                  <a:pt x="26240" y="44189"/>
                </a:lnTo>
                <a:lnTo>
                  <a:pt x="26240" y="43637"/>
                </a:lnTo>
                <a:lnTo>
                  <a:pt x="25524" y="43058"/>
                </a:lnTo>
                <a:lnTo>
                  <a:pt x="24807" y="43058"/>
                </a:lnTo>
                <a:lnTo>
                  <a:pt x="24090" y="42507"/>
                </a:lnTo>
                <a:lnTo>
                  <a:pt x="23373" y="41679"/>
                </a:lnTo>
                <a:lnTo>
                  <a:pt x="22905" y="41679"/>
                </a:lnTo>
                <a:lnTo>
                  <a:pt x="22436" y="41679"/>
                </a:lnTo>
                <a:lnTo>
                  <a:pt x="22436" y="41403"/>
                </a:lnTo>
                <a:lnTo>
                  <a:pt x="22189" y="41127"/>
                </a:lnTo>
                <a:lnTo>
                  <a:pt x="21941" y="41127"/>
                </a:lnTo>
                <a:lnTo>
                  <a:pt x="21224" y="40300"/>
                </a:lnTo>
                <a:lnTo>
                  <a:pt x="21004" y="40300"/>
                </a:lnTo>
                <a:lnTo>
                  <a:pt x="20507" y="40576"/>
                </a:lnTo>
                <a:lnTo>
                  <a:pt x="19322" y="40300"/>
                </a:lnTo>
                <a:lnTo>
                  <a:pt x="19101" y="40024"/>
                </a:lnTo>
                <a:lnTo>
                  <a:pt x="18853" y="39472"/>
                </a:lnTo>
                <a:lnTo>
                  <a:pt x="18384" y="39472"/>
                </a:lnTo>
                <a:lnTo>
                  <a:pt x="17889" y="38617"/>
                </a:lnTo>
                <a:lnTo>
                  <a:pt x="17889" y="38342"/>
                </a:lnTo>
                <a:lnTo>
                  <a:pt x="17669" y="38066"/>
                </a:lnTo>
                <a:lnTo>
                  <a:pt x="16952" y="37790"/>
                </a:lnTo>
                <a:lnTo>
                  <a:pt x="15739" y="37514"/>
                </a:lnTo>
                <a:lnTo>
                  <a:pt x="15270" y="37514"/>
                </a:lnTo>
                <a:lnTo>
                  <a:pt x="14802" y="36687"/>
                </a:lnTo>
                <a:lnTo>
                  <a:pt x="14085" y="35859"/>
                </a:lnTo>
                <a:lnTo>
                  <a:pt x="12900" y="35307"/>
                </a:lnTo>
                <a:lnTo>
                  <a:pt x="11687" y="34451"/>
                </a:lnTo>
                <a:lnTo>
                  <a:pt x="11467" y="33625"/>
                </a:lnTo>
                <a:lnTo>
                  <a:pt x="11467" y="33073"/>
                </a:lnTo>
                <a:lnTo>
                  <a:pt x="11218" y="31970"/>
                </a:lnTo>
                <a:lnTo>
                  <a:pt x="10750" y="31142"/>
                </a:lnTo>
                <a:lnTo>
                  <a:pt x="10253" y="30591"/>
                </a:lnTo>
                <a:lnTo>
                  <a:pt x="10253" y="30287"/>
                </a:lnTo>
                <a:lnTo>
                  <a:pt x="10253" y="29735"/>
                </a:lnTo>
                <a:lnTo>
                  <a:pt x="9537" y="28631"/>
                </a:lnTo>
                <a:lnTo>
                  <a:pt x="9316" y="28631"/>
                </a:lnTo>
                <a:lnTo>
                  <a:pt x="8599" y="28081"/>
                </a:lnTo>
                <a:lnTo>
                  <a:pt x="8131" y="27529"/>
                </a:lnTo>
                <a:lnTo>
                  <a:pt x="7635" y="26977"/>
                </a:lnTo>
                <a:lnTo>
                  <a:pt x="7166" y="26977"/>
                </a:lnTo>
                <a:lnTo>
                  <a:pt x="6698" y="25846"/>
                </a:lnTo>
                <a:lnTo>
                  <a:pt x="6202" y="25294"/>
                </a:lnTo>
                <a:lnTo>
                  <a:pt x="5485" y="25018"/>
                </a:lnTo>
                <a:lnTo>
                  <a:pt x="4768" y="24743"/>
                </a:lnTo>
                <a:lnTo>
                  <a:pt x="4051" y="24191"/>
                </a:lnTo>
                <a:lnTo>
                  <a:pt x="3831" y="23639"/>
                </a:lnTo>
                <a:lnTo>
                  <a:pt x="3583" y="23087"/>
                </a:lnTo>
                <a:lnTo>
                  <a:pt x="3363" y="22811"/>
                </a:lnTo>
                <a:lnTo>
                  <a:pt x="2867" y="22508"/>
                </a:lnTo>
                <a:lnTo>
                  <a:pt x="2150" y="22233"/>
                </a:lnTo>
                <a:lnTo>
                  <a:pt x="2150" y="21957"/>
                </a:lnTo>
                <a:lnTo>
                  <a:pt x="1929" y="21405"/>
                </a:lnTo>
                <a:lnTo>
                  <a:pt x="1212" y="20853"/>
                </a:lnTo>
                <a:lnTo>
                  <a:pt x="965" y="20578"/>
                </a:lnTo>
                <a:lnTo>
                  <a:pt x="965" y="20026"/>
                </a:lnTo>
                <a:lnTo>
                  <a:pt x="1212" y="19750"/>
                </a:lnTo>
                <a:lnTo>
                  <a:pt x="965" y="19198"/>
                </a:lnTo>
                <a:lnTo>
                  <a:pt x="716" y="18895"/>
                </a:lnTo>
                <a:lnTo>
                  <a:pt x="0" y="18068"/>
                </a:lnTo>
                <a:lnTo>
                  <a:pt x="496" y="16413"/>
                </a:lnTo>
                <a:lnTo>
                  <a:pt x="716" y="16137"/>
                </a:lnTo>
                <a:lnTo>
                  <a:pt x="1212" y="15585"/>
                </a:lnTo>
                <a:lnTo>
                  <a:pt x="1433" y="15585"/>
                </a:lnTo>
                <a:lnTo>
                  <a:pt x="1681" y="15282"/>
                </a:lnTo>
                <a:lnTo>
                  <a:pt x="1681" y="15006"/>
                </a:lnTo>
                <a:lnTo>
                  <a:pt x="1433" y="14454"/>
                </a:lnTo>
                <a:lnTo>
                  <a:pt x="1433" y="13903"/>
                </a:lnTo>
                <a:lnTo>
                  <a:pt x="1681" y="13627"/>
                </a:lnTo>
                <a:lnTo>
                  <a:pt x="2150" y="13351"/>
                </a:lnTo>
                <a:lnTo>
                  <a:pt x="2397" y="13075"/>
                </a:lnTo>
                <a:lnTo>
                  <a:pt x="2397" y="12523"/>
                </a:lnTo>
                <a:lnTo>
                  <a:pt x="2646" y="11668"/>
                </a:lnTo>
                <a:lnTo>
                  <a:pt x="2867" y="11392"/>
                </a:lnTo>
                <a:lnTo>
                  <a:pt x="3114" y="10564"/>
                </a:lnTo>
                <a:lnTo>
                  <a:pt x="3114" y="10290"/>
                </a:lnTo>
                <a:lnTo>
                  <a:pt x="3831" y="8910"/>
                </a:lnTo>
                <a:lnTo>
                  <a:pt x="3831" y="8606"/>
                </a:lnTo>
                <a:lnTo>
                  <a:pt x="4300" y="8330"/>
                </a:lnTo>
                <a:lnTo>
                  <a:pt x="4300" y="8055"/>
                </a:lnTo>
                <a:lnTo>
                  <a:pt x="5017" y="6675"/>
                </a:lnTo>
                <a:lnTo>
                  <a:pt x="5264" y="4993"/>
                </a:lnTo>
                <a:lnTo>
                  <a:pt x="5017" y="4165"/>
                </a:lnTo>
                <a:lnTo>
                  <a:pt x="4768" y="3890"/>
                </a:lnTo>
                <a:lnTo>
                  <a:pt x="4768" y="3338"/>
                </a:lnTo>
                <a:lnTo>
                  <a:pt x="4768" y="3062"/>
                </a:lnTo>
                <a:lnTo>
                  <a:pt x="4768" y="2786"/>
                </a:lnTo>
                <a:lnTo>
                  <a:pt x="4768" y="2483"/>
                </a:lnTo>
                <a:lnTo>
                  <a:pt x="4300" y="1932"/>
                </a:lnTo>
                <a:lnTo>
                  <a:pt x="4051" y="828"/>
                </a:lnTo>
                <a:lnTo>
                  <a:pt x="4051" y="552"/>
                </a:lnTo>
                <a:lnTo>
                  <a:pt x="7414" y="552"/>
                </a:lnTo>
                <a:lnTo>
                  <a:pt x="10033" y="552"/>
                </a:lnTo>
                <a:lnTo>
                  <a:pt x="13121" y="552"/>
                </a:lnTo>
                <a:lnTo>
                  <a:pt x="13836" y="552"/>
                </a:lnTo>
                <a:lnTo>
                  <a:pt x="15739" y="552"/>
                </a:lnTo>
                <a:lnTo>
                  <a:pt x="16703" y="552"/>
                </a:lnTo>
                <a:lnTo>
                  <a:pt x="17420" y="552"/>
                </a:lnTo>
                <a:lnTo>
                  <a:pt x="17669" y="552"/>
                </a:lnTo>
                <a:lnTo>
                  <a:pt x="17889" y="552"/>
                </a:lnTo>
                <a:lnTo>
                  <a:pt x="18137" y="552"/>
                </a:lnTo>
                <a:lnTo>
                  <a:pt x="19322" y="552"/>
                </a:lnTo>
                <a:lnTo>
                  <a:pt x="19791" y="552"/>
                </a:lnTo>
                <a:lnTo>
                  <a:pt x="20287" y="276"/>
                </a:lnTo>
                <a:lnTo>
                  <a:pt x="20507" y="276"/>
                </a:lnTo>
                <a:lnTo>
                  <a:pt x="21224" y="552"/>
                </a:lnTo>
                <a:lnTo>
                  <a:pt x="23153" y="552"/>
                </a:lnTo>
                <a:lnTo>
                  <a:pt x="24090" y="552"/>
                </a:lnTo>
                <a:lnTo>
                  <a:pt x="30540" y="276"/>
                </a:lnTo>
                <a:lnTo>
                  <a:pt x="31009" y="552"/>
                </a:lnTo>
                <a:lnTo>
                  <a:pt x="31973" y="552"/>
                </a:lnTo>
                <a:lnTo>
                  <a:pt x="32911" y="552"/>
                </a:lnTo>
                <a:lnTo>
                  <a:pt x="34593" y="552"/>
                </a:lnTo>
                <a:lnTo>
                  <a:pt x="36963" y="276"/>
                </a:lnTo>
                <a:lnTo>
                  <a:pt x="37928" y="552"/>
                </a:lnTo>
                <a:lnTo>
                  <a:pt x="38175" y="276"/>
                </a:lnTo>
                <a:lnTo>
                  <a:pt x="38645" y="276"/>
                </a:lnTo>
                <a:lnTo>
                  <a:pt x="39360" y="276"/>
                </a:lnTo>
                <a:lnTo>
                  <a:pt x="39609" y="276"/>
                </a:lnTo>
                <a:lnTo>
                  <a:pt x="41014" y="276"/>
                </a:lnTo>
                <a:lnTo>
                  <a:pt x="42227" y="552"/>
                </a:lnTo>
                <a:lnTo>
                  <a:pt x="42448" y="552"/>
                </a:lnTo>
                <a:lnTo>
                  <a:pt x="42944" y="552"/>
                </a:lnTo>
                <a:lnTo>
                  <a:pt x="43165" y="552"/>
                </a:lnTo>
                <a:lnTo>
                  <a:pt x="43412" y="552"/>
                </a:lnTo>
                <a:lnTo>
                  <a:pt x="43661" y="552"/>
                </a:lnTo>
                <a:lnTo>
                  <a:pt x="44129" y="552"/>
                </a:lnTo>
                <a:lnTo>
                  <a:pt x="45315" y="552"/>
                </a:lnTo>
                <a:lnTo>
                  <a:pt x="45563" y="552"/>
                </a:lnTo>
                <a:lnTo>
                  <a:pt x="46500" y="552"/>
                </a:lnTo>
                <a:lnTo>
                  <a:pt x="46996" y="552"/>
                </a:lnTo>
                <a:lnTo>
                  <a:pt x="52702" y="276"/>
                </a:lnTo>
                <a:lnTo>
                  <a:pt x="54135" y="276"/>
                </a:lnTo>
                <a:lnTo>
                  <a:pt x="55568" y="276"/>
                </a:lnTo>
                <a:lnTo>
                  <a:pt x="56754" y="276"/>
                </a:lnTo>
                <a:lnTo>
                  <a:pt x="58435" y="276"/>
                </a:lnTo>
                <a:lnTo>
                  <a:pt x="59152" y="276"/>
                </a:lnTo>
                <a:lnTo>
                  <a:pt x="59620" y="276"/>
                </a:lnTo>
                <a:lnTo>
                  <a:pt x="61770" y="276"/>
                </a:lnTo>
                <a:lnTo>
                  <a:pt x="64168" y="276"/>
                </a:lnTo>
                <a:lnTo>
                  <a:pt x="64637" y="276"/>
                </a:lnTo>
                <a:lnTo>
                  <a:pt x="64885" y="276"/>
                </a:lnTo>
                <a:lnTo>
                  <a:pt x="65601" y="276"/>
                </a:lnTo>
                <a:lnTo>
                  <a:pt x="66539" y="276"/>
                </a:lnTo>
                <a:lnTo>
                  <a:pt x="68220" y="276"/>
                </a:lnTo>
                <a:lnTo>
                  <a:pt x="68689" y="276"/>
                </a:lnTo>
                <a:lnTo>
                  <a:pt x="69653" y="276"/>
                </a:lnTo>
                <a:lnTo>
                  <a:pt x="70122" y="276"/>
                </a:lnTo>
                <a:lnTo>
                  <a:pt x="72272" y="276"/>
                </a:lnTo>
                <a:lnTo>
                  <a:pt x="72988" y="276"/>
                </a:lnTo>
                <a:lnTo>
                  <a:pt x="81092" y="552"/>
                </a:lnTo>
                <a:lnTo>
                  <a:pt x="83463" y="552"/>
                </a:lnTo>
                <a:lnTo>
                  <a:pt x="85613" y="552"/>
                </a:lnTo>
                <a:lnTo>
                  <a:pt x="87294" y="552"/>
                </a:lnTo>
                <a:lnTo>
                  <a:pt x="92063" y="552"/>
                </a:lnTo>
                <a:lnTo>
                  <a:pt x="92283" y="552"/>
                </a:lnTo>
                <a:lnTo>
                  <a:pt x="97300" y="552"/>
                </a:lnTo>
                <a:lnTo>
                  <a:pt x="102068" y="552"/>
                </a:lnTo>
                <a:lnTo>
                  <a:pt x="103971" y="552"/>
                </a:lnTo>
                <a:lnTo>
                  <a:pt x="104219" y="552"/>
                </a:lnTo>
                <a:lnTo>
                  <a:pt x="106616" y="828"/>
                </a:lnTo>
                <a:lnTo>
                  <a:pt x="108519" y="828"/>
                </a:lnTo>
                <a:lnTo>
                  <a:pt x="109704" y="828"/>
                </a:lnTo>
                <a:lnTo>
                  <a:pt x="111385" y="828"/>
                </a:lnTo>
                <a:lnTo>
                  <a:pt x="115437" y="828"/>
                </a:lnTo>
                <a:lnTo>
                  <a:pt x="122356" y="828"/>
                </a:lnTo>
                <a:lnTo>
                  <a:pt x="122824" y="828"/>
                </a:lnTo>
                <a:lnTo>
                  <a:pt x="125195" y="828"/>
                </a:lnTo>
                <a:lnTo>
                  <a:pt x="127813" y="1104"/>
                </a:lnTo>
                <a:lnTo>
                  <a:pt x="128778" y="1104"/>
                </a:lnTo>
                <a:lnTo>
                  <a:pt x="130211" y="1104"/>
                </a:lnTo>
                <a:lnTo>
                  <a:pt x="134979" y="1104"/>
                </a:lnTo>
                <a:lnTo>
                  <a:pt x="135449" y="1104"/>
                </a:lnTo>
                <a:lnTo>
                  <a:pt x="140934" y="1104"/>
                </a:lnTo>
                <a:lnTo>
                  <a:pt x="142615" y="828"/>
                </a:lnTo>
                <a:lnTo>
                  <a:pt x="142862" y="828"/>
                </a:lnTo>
                <a:lnTo>
                  <a:pt x="144517" y="828"/>
                </a:lnTo>
                <a:lnTo>
                  <a:pt x="145233" y="828"/>
                </a:lnTo>
                <a:lnTo>
                  <a:pt x="145702" y="828"/>
                </a:lnTo>
                <a:lnTo>
                  <a:pt x="147384" y="828"/>
                </a:lnTo>
                <a:lnTo>
                  <a:pt x="147631" y="828"/>
                </a:lnTo>
                <a:lnTo>
                  <a:pt x="149285" y="828"/>
                </a:lnTo>
                <a:lnTo>
                  <a:pt x="150470" y="828"/>
                </a:lnTo>
                <a:lnTo>
                  <a:pt x="152152" y="1104"/>
                </a:lnTo>
                <a:lnTo>
                  <a:pt x="152620" y="1104"/>
                </a:lnTo>
                <a:lnTo>
                  <a:pt x="153337" y="1104"/>
                </a:lnTo>
                <a:lnTo>
                  <a:pt x="154301" y="1104"/>
                </a:lnTo>
                <a:lnTo>
                  <a:pt x="156452" y="1104"/>
                </a:lnTo>
                <a:lnTo>
                  <a:pt x="158106" y="1104"/>
                </a:lnTo>
                <a:lnTo>
                  <a:pt x="160256" y="828"/>
                </a:lnTo>
                <a:lnTo>
                  <a:pt x="165989" y="1104"/>
                </a:lnTo>
                <a:lnTo>
                  <a:pt x="166926" y="1104"/>
                </a:lnTo>
                <a:lnTo>
                  <a:pt x="167422" y="1104"/>
                </a:lnTo>
                <a:lnTo>
                  <a:pt x="168139" y="1104"/>
                </a:lnTo>
                <a:lnTo>
                  <a:pt x="168856" y="1104"/>
                </a:lnTo>
                <a:lnTo>
                  <a:pt x="172191" y="1104"/>
                </a:lnTo>
                <a:lnTo>
                  <a:pt x="174093" y="1104"/>
                </a:lnTo>
                <a:lnTo>
                  <a:pt x="181012" y="1104"/>
                </a:lnTo>
                <a:lnTo>
                  <a:pt x="181480" y="1104"/>
                </a:lnTo>
                <a:lnTo>
                  <a:pt x="183381" y="1104"/>
                </a:lnTo>
                <a:lnTo>
                  <a:pt x="187682" y="1104"/>
                </a:lnTo>
                <a:lnTo>
                  <a:pt x="187930" y="1104"/>
                </a:lnTo>
                <a:lnTo>
                  <a:pt x="191485" y="1104"/>
                </a:lnTo>
                <a:lnTo>
                  <a:pt x="194848" y="1104"/>
                </a:lnTo>
                <a:lnTo>
                  <a:pt x="199617" y="1104"/>
                </a:lnTo>
                <a:lnTo>
                  <a:pt x="206756" y="1104"/>
                </a:lnTo>
                <a:lnTo>
                  <a:pt x="213674" y="828"/>
                </a:lnTo>
                <a:lnTo>
                  <a:pt x="216045" y="828"/>
                </a:lnTo>
                <a:lnTo>
                  <a:pt x="216292" y="828"/>
                </a:lnTo>
                <a:lnTo>
                  <a:pt x="216762" y="828"/>
                </a:lnTo>
                <a:lnTo>
                  <a:pt x="217009" y="828"/>
                </a:lnTo>
                <a:lnTo>
                  <a:pt x="222743" y="828"/>
                </a:lnTo>
                <a:lnTo>
                  <a:pt x="227263" y="828"/>
                </a:lnTo>
                <a:lnTo>
                  <a:pt x="227980" y="828"/>
                </a:lnTo>
                <a:lnTo>
                  <a:pt x="229661" y="828"/>
                </a:lnTo>
                <a:lnTo>
                  <a:pt x="235367" y="552"/>
                </a:lnTo>
                <a:lnTo>
                  <a:pt x="235616" y="552"/>
                </a:lnTo>
                <a:lnTo>
                  <a:pt x="244904" y="552"/>
                </a:lnTo>
                <a:lnTo>
                  <a:pt x="245153" y="552"/>
                </a:lnTo>
                <a:lnTo>
                  <a:pt x="245621" y="552"/>
                </a:lnTo>
                <a:lnTo>
                  <a:pt x="246117" y="552"/>
                </a:lnTo>
                <a:lnTo>
                  <a:pt x="255406" y="276"/>
                </a:lnTo>
                <a:lnTo>
                  <a:pt x="258493" y="276"/>
                </a:lnTo>
                <a:lnTo>
                  <a:pt x="264475" y="276"/>
                </a:lnTo>
                <a:lnTo>
                  <a:pt x="266377" y="276"/>
                </a:lnTo>
                <a:close/>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19" name="GA">
            <a:extLst>
              <a:ext uri="{FF2B5EF4-FFF2-40B4-BE49-F238E27FC236}">
                <a16:creationId xmlns:a16="http://schemas.microsoft.com/office/drawing/2014/main" id="{B496BC29-F5D8-A216-BED8-AD346DC7BE8E}"/>
              </a:ext>
            </a:extLst>
          </p:cNvPr>
          <p:cNvSpPr/>
          <p:nvPr/>
        </p:nvSpPr>
        <p:spPr>
          <a:xfrm>
            <a:off x="6513292" y="4443804"/>
            <a:ext cx="472696" cy="547557"/>
          </a:xfrm>
          <a:custGeom>
            <a:avLst/>
            <a:gdLst>
              <a:gd name="connsiteX0" fmla="*/ 156 w 516885"/>
              <a:gd name="connsiteY0" fmla="*/ 2245 h 598745"/>
              <a:gd name="connsiteX1" fmla="*/ 5786 w 516885"/>
              <a:gd name="connsiteY1" fmla="*/ 2245 h 598745"/>
              <a:gd name="connsiteX2" fmla="*/ 10087 w 516885"/>
              <a:gd name="connsiteY2" fmla="*/ 2245 h 598745"/>
              <a:gd name="connsiteX3" fmla="*/ 14362 w 516885"/>
              <a:gd name="connsiteY3" fmla="*/ 2245 h 598745"/>
              <a:gd name="connsiteX4" fmla="*/ 15275 w 516885"/>
              <a:gd name="connsiteY4" fmla="*/ 2245 h 598745"/>
              <a:gd name="connsiteX5" fmla="*/ 16161 w 516885"/>
              <a:gd name="connsiteY5" fmla="*/ 2245 h 598745"/>
              <a:gd name="connsiteX6" fmla="*/ 18872 w 516885"/>
              <a:gd name="connsiteY6" fmla="*/ 2245 h 598745"/>
              <a:gd name="connsiteX7" fmla="*/ 19993 w 516885"/>
              <a:gd name="connsiteY7" fmla="*/ 2245 h 598745"/>
              <a:gd name="connsiteX8" fmla="*/ 21348 w 516885"/>
              <a:gd name="connsiteY8" fmla="*/ 2245 h 598745"/>
              <a:gd name="connsiteX9" fmla="*/ 21583 w 516885"/>
              <a:gd name="connsiteY9" fmla="*/ 2245 h 598745"/>
              <a:gd name="connsiteX10" fmla="*/ 22938 w 516885"/>
              <a:gd name="connsiteY10" fmla="*/ 2245 h 598745"/>
              <a:gd name="connsiteX11" fmla="*/ 24059 w 516885"/>
              <a:gd name="connsiteY11" fmla="*/ 2245 h 598745"/>
              <a:gd name="connsiteX12" fmla="*/ 26093 w 516885"/>
              <a:gd name="connsiteY12" fmla="*/ 2245 h 598745"/>
              <a:gd name="connsiteX13" fmla="*/ 26327 w 516885"/>
              <a:gd name="connsiteY13" fmla="*/ 2245 h 598745"/>
              <a:gd name="connsiteX14" fmla="*/ 28334 w 516885"/>
              <a:gd name="connsiteY14" fmla="*/ 2245 h 598745"/>
              <a:gd name="connsiteX15" fmla="*/ 28569 w 516885"/>
              <a:gd name="connsiteY15" fmla="*/ 2245 h 598745"/>
              <a:gd name="connsiteX16" fmla="*/ 29690 w 516885"/>
              <a:gd name="connsiteY16" fmla="*/ 2245 h 598745"/>
              <a:gd name="connsiteX17" fmla="*/ 30368 w 516885"/>
              <a:gd name="connsiteY17" fmla="*/ 2245 h 598745"/>
              <a:gd name="connsiteX18" fmla="*/ 30837 w 516885"/>
              <a:gd name="connsiteY18" fmla="*/ 2245 h 598745"/>
              <a:gd name="connsiteX19" fmla="*/ 32401 w 516885"/>
              <a:gd name="connsiteY19" fmla="*/ 2245 h 598745"/>
              <a:gd name="connsiteX20" fmla="*/ 32635 w 516885"/>
              <a:gd name="connsiteY20" fmla="*/ 2245 h 598745"/>
              <a:gd name="connsiteX21" fmla="*/ 33078 w 516885"/>
              <a:gd name="connsiteY21" fmla="*/ 2245 h 598745"/>
              <a:gd name="connsiteX22" fmla="*/ 33756 w 516885"/>
              <a:gd name="connsiteY22" fmla="*/ 2245 h 598745"/>
              <a:gd name="connsiteX23" fmla="*/ 34669 w 516885"/>
              <a:gd name="connsiteY23" fmla="*/ 1958 h 598745"/>
              <a:gd name="connsiteX24" fmla="*/ 35346 w 516885"/>
              <a:gd name="connsiteY24" fmla="*/ 1958 h 598745"/>
              <a:gd name="connsiteX25" fmla="*/ 35789 w 516885"/>
              <a:gd name="connsiteY25" fmla="*/ 1958 h 598745"/>
              <a:gd name="connsiteX26" fmla="*/ 36233 w 516885"/>
              <a:gd name="connsiteY26" fmla="*/ 1958 h 598745"/>
              <a:gd name="connsiteX27" fmla="*/ 37145 w 516885"/>
              <a:gd name="connsiteY27" fmla="*/ 1958 h 598745"/>
              <a:gd name="connsiteX28" fmla="*/ 38031 w 516885"/>
              <a:gd name="connsiteY28" fmla="*/ 1958 h 598745"/>
              <a:gd name="connsiteX29" fmla="*/ 38266 w 516885"/>
              <a:gd name="connsiteY29" fmla="*/ 1958 h 598745"/>
              <a:gd name="connsiteX30" fmla="*/ 39621 w 516885"/>
              <a:gd name="connsiteY30" fmla="*/ 1958 h 598745"/>
              <a:gd name="connsiteX31" fmla="*/ 40299 w 516885"/>
              <a:gd name="connsiteY31" fmla="*/ 1958 h 598745"/>
              <a:gd name="connsiteX32" fmla="*/ 40742 w 516885"/>
              <a:gd name="connsiteY32" fmla="*/ 1958 h 598745"/>
              <a:gd name="connsiteX33" fmla="*/ 40977 w 516885"/>
              <a:gd name="connsiteY33" fmla="*/ 1958 h 598745"/>
              <a:gd name="connsiteX34" fmla="*/ 41655 w 516885"/>
              <a:gd name="connsiteY34" fmla="*/ 1958 h 598745"/>
              <a:gd name="connsiteX35" fmla="*/ 41889 w 516885"/>
              <a:gd name="connsiteY35" fmla="*/ 1958 h 598745"/>
              <a:gd name="connsiteX36" fmla="*/ 42098 w 516885"/>
              <a:gd name="connsiteY36" fmla="*/ 1958 h 598745"/>
              <a:gd name="connsiteX37" fmla="*/ 42332 w 516885"/>
              <a:gd name="connsiteY37" fmla="*/ 1958 h 598745"/>
              <a:gd name="connsiteX38" fmla="*/ 43896 w 516885"/>
              <a:gd name="connsiteY38" fmla="*/ 1958 h 598745"/>
              <a:gd name="connsiteX39" fmla="*/ 44574 w 516885"/>
              <a:gd name="connsiteY39" fmla="*/ 1958 h 598745"/>
              <a:gd name="connsiteX40" fmla="*/ 45721 w 516885"/>
              <a:gd name="connsiteY40" fmla="*/ 1958 h 598745"/>
              <a:gd name="connsiteX41" fmla="*/ 46164 w 516885"/>
              <a:gd name="connsiteY41" fmla="*/ 1958 h 598745"/>
              <a:gd name="connsiteX42" fmla="*/ 46842 w 516885"/>
              <a:gd name="connsiteY42" fmla="*/ 1958 h 598745"/>
              <a:gd name="connsiteX43" fmla="*/ 49084 w 516885"/>
              <a:gd name="connsiteY43" fmla="*/ 1958 h 598745"/>
              <a:gd name="connsiteX44" fmla="*/ 50231 w 516885"/>
              <a:gd name="connsiteY44" fmla="*/ 1958 h 598745"/>
              <a:gd name="connsiteX45" fmla="*/ 50439 w 516885"/>
              <a:gd name="connsiteY45" fmla="*/ 1958 h 598745"/>
              <a:gd name="connsiteX46" fmla="*/ 50674 w 516885"/>
              <a:gd name="connsiteY46" fmla="*/ 1958 h 598745"/>
              <a:gd name="connsiteX47" fmla="*/ 52029 w 516885"/>
              <a:gd name="connsiteY47" fmla="*/ 1958 h 598745"/>
              <a:gd name="connsiteX48" fmla="*/ 55418 w 516885"/>
              <a:gd name="connsiteY48" fmla="*/ 1958 h 598745"/>
              <a:gd name="connsiteX49" fmla="*/ 56774 w 516885"/>
              <a:gd name="connsiteY49" fmla="*/ 1958 h 598745"/>
              <a:gd name="connsiteX50" fmla="*/ 58781 w 516885"/>
              <a:gd name="connsiteY50" fmla="*/ 1958 h 598745"/>
              <a:gd name="connsiteX51" fmla="*/ 60814 w 516885"/>
              <a:gd name="connsiteY51" fmla="*/ 1697 h 598745"/>
              <a:gd name="connsiteX52" fmla="*/ 67800 w 516885"/>
              <a:gd name="connsiteY52" fmla="*/ 1697 h 598745"/>
              <a:gd name="connsiteX53" fmla="*/ 68034 w 516885"/>
              <a:gd name="connsiteY53" fmla="*/ 1697 h 598745"/>
              <a:gd name="connsiteX54" fmla="*/ 68269 w 516885"/>
              <a:gd name="connsiteY54" fmla="*/ 1697 h 598745"/>
              <a:gd name="connsiteX55" fmla="*/ 70511 w 516885"/>
              <a:gd name="connsiteY55" fmla="*/ 1697 h 598745"/>
              <a:gd name="connsiteX56" fmla="*/ 71866 w 516885"/>
              <a:gd name="connsiteY56" fmla="*/ 1697 h 598745"/>
              <a:gd name="connsiteX57" fmla="*/ 72310 w 516885"/>
              <a:gd name="connsiteY57" fmla="*/ 1697 h 598745"/>
              <a:gd name="connsiteX58" fmla="*/ 73222 w 516885"/>
              <a:gd name="connsiteY58" fmla="*/ 1697 h 598745"/>
              <a:gd name="connsiteX59" fmla="*/ 77497 w 516885"/>
              <a:gd name="connsiteY59" fmla="*/ 1697 h 598745"/>
              <a:gd name="connsiteX60" fmla="*/ 78175 w 516885"/>
              <a:gd name="connsiteY60" fmla="*/ 1697 h 598745"/>
              <a:gd name="connsiteX61" fmla="*/ 80886 w 516885"/>
              <a:gd name="connsiteY61" fmla="*/ 1697 h 598745"/>
              <a:gd name="connsiteX62" fmla="*/ 81120 w 516885"/>
              <a:gd name="connsiteY62" fmla="*/ 1697 h 598745"/>
              <a:gd name="connsiteX63" fmla="*/ 84040 w 516885"/>
              <a:gd name="connsiteY63" fmla="*/ 1697 h 598745"/>
              <a:gd name="connsiteX64" fmla="*/ 84952 w 516885"/>
              <a:gd name="connsiteY64" fmla="*/ 1697 h 598745"/>
              <a:gd name="connsiteX65" fmla="*/ 85187 w 516885"/>
              <a:gd name="connsiteY65" fmla="*/ 1697 h 598745"/>
              <a:gd name="connsiteX66" fmla="*/ 85630 w 516885"/>
              <a:gd name="connsiteY66" fmla="*/ 1697 h 598745"/>
              <a:gd name="connsiteX67" fmla="*/ 86308 w 516885"/>
              <a:gd name="connsiteY67" fmla="*/ 1697 h 598745"/>
              <a:gd name="connsiteX68" fmla="*/ 86516 w 516885"/>
              <a:gd name="connsiteY68" fmla="*/ 1697 h 598745"/>
              <a:gd name="connsiteX69" fmla="*/ 90139 w 516885"/>
              <a:gd name="connsiteY69" fmla="*/ 1697 h 598745"/>
              <a:gd name="connsiteX70" fmla="*/ 94206 w 516885"/>
              <a:gd name="connsiteY70" fmla="*/ 1697 h 598745"/>
              <a:gd name="connsiteX71" fmla="*/ 94884 w 516885"/>
              <a:gd name="connsiteY71" fmla="*/ 1697 h 598745"/>
              <a:gd name="connsiteX72" fmla="*/ 95327 w 516885"/>
              <a:gd name="connsiteY72" fmla="*/ 1697 h 598745"/>
              <a:gd name="connsiteX73" fmla="*/ 100280 w 516885"/>
              <a:gd name="connsiteY73" fmla="*/ 1697 h 598745"/>
              <a:gd name="connsiteX74" fmla="*/ 106379 w 516885"/>
              <a:gd name="connsiteY74" fmla="*/ 1697 h 598745"/>
              <a:gd name="connsiteX75" fmla="*/ 106822 w 516885"/>
              <a:gd name="connsiteY75" fmla="*/ 1697 h 598745"/>
              <a:gd name="connsiteX76" fmla="*/ 112688 w 516885"/>
              <a:gd name="connsiteY76" fmla="*/ 1697 h 598745"/>
              <a:gd name="connsiteX77" fmla="*/ 118996 w 516885"/>
              <a:gd name="connsiteY77" fmla="*/ 1697 h 598745"/>
              <a:gd name="connsiteX78" fmla="*/ 124861 w 516885"/>
              <a:gd name="connsiteY78" fmla="*/ 1697 h 598745"/>
              <a:gd name="connsiteX79" fmla="*/ 131404 w 516885"/>
              <a:gd name="connsiteY79" fmla="*/ 1697 h 598745"/>
              <a:gd name="connsiteX80" fmla="*/ 131638 w 516885"/>
              <a:gd name="connsiteY80" fmla="*/ 1697 h 598745"/>
              <a:gd name="connsiteX81" fmla="*/ 132082 w 516885"/>
              <a:gd name="connsiteY81" fmla="*/ 1697 h 598745"/>
              <a:gd name="connsiteX82" fmla="*/ 132759 w 516885"/>
              <a:gd name="connsiteY82" fmla="*/ 1697 h 598745"/>
              <a:gd name="connsiteX83" fmla="*/ 133880 w 516885"/>
              <a:gd name="connsiteY83" fmla="*/ 1697 h 598745"/>
              <a:gd name="connsiteX84" fmla="*/ 135679 w 516885"/>
              <a:gd name="connsiteY84" fmla="*/ 1697 h 598745"/>
              <a:gd name="connsiteX85" fmla="*/ 137269 w 516885"/>
              <a:gd name="connsiteY85" fmla="*/ 1697 h 598745"/>
              <a:gd name="connsiteX86" fmla="*/ 139302 w 516885"/>
              <a:gd name="connsiteY86" fmla="*/ 1697 h 598745"/>
              <a:gd name="connsiteX87" fmla="*/ 145845 w 516885"/>
              <a:gd name="connsiteY87" fmla="*/ 1697 h 598745"/>
              <a:gd name="connsiteX88" fmla="*/ 150798 w 516885"/>
              <a:gd name="connsiteY88" fmla="*/ 1697 h 598745"/>
              <a:gd name="connsiteX89" fmla="*/ 154630 w 516885"/>
              <a:gd name="connsiteY89" fmla="*/ 1697 h 598745"/>
              <a:gd name="connsiteX90" fmla="*/ 154864 w 516885"/>
              <a:gd name="connsiteY90" fmla="*/ 1697 h 598745"/>
              <a:gd name="connsiteX91" fmla="*/ 160260 w 516885"/>
              <a:gd name="connsiteY91" fmla="*/ 1697 h 598745"/>
              <a:gd name="connsiteX92" fmla="*/ 163649 w 516885"/>
              <a:gd name="connsiteY92" fmla="*/ 1697 h 598745"/>
              <a:gd name="connsiteX93" fmla="*/ 171104 w 516885"/>
              <a:gd name="connsiteY93" fmla="*/ 1697 h 598745"/>
              <a:gd name="connsiteX94" fmla="*/ 171990 w 516885"/>
              <a:gd name="connsiteY94" fmla="*/ 1697 h 598745"/>
              <a:gd name="connsiteX95" fmla="*/ 173580 w 516885"/>
              <a:gd name="connsiteY95" fmla="*/ 1697 h 598745"/>
              <a:gd name="connsiteX96" fmla="*/ 178325 w 516885"/>
              <a:gd name="connsiteY96" fmla="*/ 1697 h 598745"/>
              <a:gd name="connsiteX97" fmla="*/ 181009 w 516885"/>
              <a:gd name="connsiteY97" fmla="*/ 1697 h 598745"/>
              <a:gd name="connsiteX98" fmla="*/ 181244 w 516885"/>
              <a:gd name="connsiteY98" fmla="*/ 1697 h 598745"/>
              <a:gd name="connsiteX99" fmla="*/ 182600 w 516885"/>
              <a:gd name="connsiteY99" fmla="*/ 1697 h 598745"/>
              <a:gd name="connsiteX100" fmla="*/ 185988 w 516885"/>
              <a:gd name="connsiteY100" fmla="*/ 1697 h 598745"/>
              <a:gd name="connsiteX101" fmla="*/ 189586 w 516885"/>
              <a:gd name="connsiteY101" fmla="*/ 1697 h 598745"/>
              <a:gd name="connsiteX102" fmla="*/ 192531 w 516885"/>
              <a:gd name="connsiteY102" fmla="*/ 1697 h 598745"/>
              <a:gd name="connsiteX103" fmla="*/ 195894 w 516885"/>
              <a:gd name="connsiteY103" fmla="*/ 1697 h 598745"/>
              <a:gd name="connsiteX104" fmla="*/ 197041 w 516885"/>
              <a:gd name="connsiteY104" fmla="*/ 1697 h 598745"/>
              <a:gd name="connsiteX105" fmla="*/ 201316 w 516885"/>
              <a:gd name="connsiteY105" fmla="*/ 1697 h 598745"/>
              <a:gd name="connsiteX106" fmla="*/ 204705 w 516885"/>
              <a:gd name="connsiteY106" fmla="*/ 1697 h 598745"/>
              <a:gd name="connsiteX107" fmla="*/ 215523 w 516885"/>
              <a:gd name="connsiteY107" fmla="*/ 1958 h 598745"/>
              <a:gd name="connsiteX108" fmla="*/ 215523 w 516885"/>
              <a:gd name="connsiteY108" fmla="*/ 1149 h 598745"/>
              <a:gd name="connsiteX109" fmla="*/ 222300 w 516885"/>
              <a:gd name="connsiteY109" fmla="*/ 1149 h 598745"/>
              <a:gd name="connsiteX110" fmla="*/ 223186 w 516885"/>
              <a:gd name="connsiteY110" fmla="*/ 1149 h 598745"/>
              <a:gd name="connsiteX111" fmla="*/ 230407 w 516885"/>
              <a:gd name="connsiteY111" fmla="*/ 862 h 598745"/>
              <a:gd name="connsiteX112" fmla="*/ 241225 w 516885"/>
              <a:gd name="connsiteY112" fmla="*/ 862 h 598745"/>
              <a:gd name="connsiteX113" fmla="*/ 242815 w 516885"/>
              <a:gd name="connsiteY113" fmla="*/ 601 h 598745"/>
              <a:gd name="connsiteX114" fmla="*/ 244170 w 516885"/>
              <a:gd name="connsiteY114" fmla="*/ 601 h 598745"/>
              <a:gd name="connsiteX115" fmla="*/ 244379 w 516885"/>
              <a:gd name="connsiteY115" fmla="*/ 601 h 598745"/>
              <a:gd name="connsiteX116" fmla="*/ 244613 w 516885"/>
              <a:gd name="connsiteY116" fmla="*/ 601 h 598745"/>
              <a:gd name="connsiteX117" fmla="*/ 246203 w 516885"/>
              <a:gd name="connsiteY117" fmla="*/ 601 h 598745"/>
              <a:gd name="connsiteX118" fmla="*/ 247768 w 516885"/>
              <a:gd name="connsiteY118" fmla="*/ 601 h 598745"/>
              <a:gd name="connsiteX119" fmla="*/ 250479 w 516885"/>
              <a:gd name="connsiteY119" fmla="*/ 601 h 598745"/>
              <a:gd name="connsiteX120" fmla="*/ 251391 w 516885"/>
              <a:gd name="connsiteY120" fmla="*/ 601 h 598745"/>
              <a:gd name="connsiteX121" fmla="*/ 261974 w 516885"/>
              <a:gd name="connsiteY121" fmla="*/ 27 h 598745"/>
              <a:gd name="connsiteX122" fmla="*/ 270993 w 516885"/>
              <a:gd name="connsiteY122" fmla="*/ 27 h 598745"/>
              <a:gd name="connsiteX123" fmla="*/ 271463 w 516885"/>
              <a:gd name="connsiteY123" fmla="*/ 314 h 598745"/>
              <a:gd name="connsiteX124" fmla="*/ 271671 w 516885"/>
              <a:gd name="connsiteY124" fmla="*/ 601 h 598745"/>
              <a:gd name="connsiteX125" fmla="*/ 271463 w 516885"/>
              <a:gd name="connsiteY125" fmla="*/ 862 h 598745"/>
              <a:gd name="connsiteX126" fmla="*/ 271671 w 516885"/>
              <a:gd name="connsiteY126" fmla="*/ 1149 h 598745"/>
              <a:gd name="connsiteX127" fmla="*/ 272114 w 516885"/>
              <a:gd name="connsiteY127" fmla="*/ 1149 h 598745"/>
              <a:gd name="connsiteX128" fmla="*/ 271671 w 516885"/>
              <a:gd name="connsiteY128" fmla="*/ 1410 h 598745"/>
              <a:gd name="connsiteX129" fmla="*/ 271463 w 516885"/>
              <a:gd name="connsiteY129" fmla="*/ 1697 h 598745"/>
              <a:gd name="connsiteX130" fmla="*/ 271671 w 516885"/>
              <a:gd name="connsiteY130" fmla="*/ 1958 h 598745"/>
              <a:gd name="connsiteX131" fmla="*/ 271228 w 516885"/>
              <a:gd name="connsiteY131" fmla="*/ 1958 h 598745"/>
              <a:gd name="connsiteX132" fmla="*/ 270993 w 516885"/>
              <a:gd name="connsiteY132" fmla="*/ 2245 h 598745"/>
              <a:gd name="connsiteX133" fmla="*/ 271228 w 516885"/>
              <a:gd name="connsiteY133" fmla="*/ 2505 h 598745"/>
              <a:gd name="connsiteX134" fmla="*/ 270993 w 516885"/>
              <a:gd name="connsiteY134" fmla="*/ 2793 h 598745"/>
              <a:gd name="connsiteX135" fmla="*/ 270785 w 516885"/>
              <a:gd name="connsiteY135" fmla="*/ 2505 h 598745"/>
              <a:gd name="connsiteX136" fmla="*/ 270550 w 516885"/>
              <a:gd name="connsiteY136" fmla="*/ 2505 h 598745"/>
              <a:gd name="connsiteX137" fmla="*/ 270550 w 516885"/>
              <a:gd name="connsiteY137" fmla="*/ 2793 h 598745"/>
              <a:gd name="connsiteX138" fmla="*/ 270785 w 516885"/>
              <a:gd name="connsiteY138" fmla="*/ 3340 h 598745"/>
              <a:gd name="connsiteX139" fmla="*/ 270550 w 516885"/>
              <a:gd name="connsiteY139" fmla="*/ 3340 h 598745"/>
              <a:gd name="connsiteX140" fmla="*/ 270107 w 516885"/>
              <a:gd name="connsiteY140" fmla="*/ 3340 h 598745"/>
              <a:gd name="connsiteX141" fmla="*/ 270107 w 516885"/>
              <a:gd name="connsiteY141" fmla="*/ 3627 h 598745"/>
              <a:gd name="connsiteX142" fmla="*/ 269638 w 516885"/>
              <a:gd name="connsiteY142" fmla="*/ 4175 h 598745"/>
              <a:gd name="connsiteX143" fmla="*/ 269429 w 516885"/>
              <a:gd name="connsiteY143" fmla="*/ 4723 h 598745"/>
              <a:gd name="connsiteX144" fmla="*/ 269638 w 516885"/>
              <a:gd name="connsiteY144" fmla="*/ 4984 h 598745"/>
              <a:gd name="connsiteX145" fmla="*/ 270107 w 516885"/>
              <a:gd name="connsiteY145" fmla="*/ 5271 h 598745"/>
              <a:gd name="connsiteX146" fmla="*/ 270107 w 516885"/>
              <a:gd name="connsiteY146" fmla="*/ 5558 h 598745"/>
              <a:gd name="connsiteX147" fmla="*/ 269638 w 516885"/>
              <a:gd name="connsiteY147" fmla="*/ 5558 h 598745"/>
              <a:gd name="connsiteX148" fmla="*/ 270316 w 516885"/>
              <a:gd name="connsiteY148" fmla="*/ 6653 h 598745"/>
              <a:gd name="connsiteX149" fmla="*/ 270107 w 516885"/>
              <a:gd name="connsiteY149" fmla="*/ 6653 h 598745"/>
              <a:gd name="connsiteX150" fmla="*/ 269195 w 516885"/>
              <a:gd name="connsiteY150" fmla="*/ 6105 h 598745"/>
              <a:gd name="connsiteX151" fmla="*/ 268960 w 516885"/>
              <a:gd name="connsiteY151" fmla="*/ 6105 h 598745"/>
              <a:gd name="connsiteX152" fmla="*/ 268960 w 516885"/>
              <a:gd name="connsiteY152" fmla="*/ 6914 h 598745"/>
              <a:gd name="connsiteX153" fmla="*/ 269429 w 516885"/>
              <a:gd name="connsiteY153" fmla="*/ 7462 h 598745"/>
              <a:gd name="connsiteX154" fmla="*/ 269638 w 516885"/>
              <a:gd name="connsiteY154" fmla="*/ 7749 h 598745"/>
              <a:gd name="connsiteX155" fmla="*/ 270107 w 516885"/>
              <a:gd name="connsiteY155" fmla="*/ 7749 h 598745"/>
              <a:gd name="connsiteX156" fmla="*/ 270550 w 516885"/>
              <a:gd name="connsiteY156" fmla="*/ 8584 h 598745"/>
              <a:gd name="connsiteX157" fmla="*/ 270550 w 516885"/>
              <a:gd name="connsiteY157" fmla="*/ 8844 h 598745"/>
              <a:gd name="connsiteX158" fmla="*/ 269873 w 516885"/>
              <a:gd name="connsiteY158" fmla="*/ 8584 h 598745"/>
              <a:gd name="connsiteX159" fmla="*/ 269638 w 516885"/>
              <a:gd name="connsiteY159" fmla="*/ 8844 h 598745"/>
              <a:gd name="connsiteX160" fmla="*/ 269195 w 516885"/>
              <a:gd name="connsiteY160" fmla="*/ 8297 h 598745"/>
              <a:gd name="connsiteX161" fmla="*/ 268752 w 516885"/>
              <a:gd name="connsiteY161" fmla="*/ 8297 h 598745"/>
              <a:gd name="connsiteX162" fmla="*/ 268517 w 516885"/>
              <a:gd name="connsiteY162" fmla="*/ 8584 h 598745"/>
              <a:gd name="connsiteX163" fmla="*/ 268517 w 516885"/>
              <a:gd name="connsiteY163" fmla="*/ 9131 h 598745"/>
              <a:gd name="connsiteX164" fmla="*/ 267396 w 516885"/>
              <a:gd name="connsiteY164" fmla="*/ 9940 h 598745"/>
              <a:gd name="connsiteX165" fmla="*/ 267162 w 516885"/>
              <a:gd name="connsiteY165" fmla="*/ 9940 h 598745"/>
              <a:gd name="connsiteX166" fmla="*/ 265806 w 516885"/>
              <a:gd name="connsiteY166" fmla="*/ 9131 h 598745"/>
              <a:gd name="connsiteX167" fmla="*/ 265363 w 516885"/>
              <a:gd name="connsiteY167" fmla="*/ 9679 h 598745"/>
              <a:gd name="connsiteX168" fmla="*/ 265598 w 516885"/>
              <a:gd name="connsiteY168" fmla="*/ 10227 h 598745"/>
              <a:gd name="connsiteX169" fmla="*/ 265598 w 516885"/>
              <a:gd name="connsiteY169" fmla="*/ 10775 h 598745"/>
              <a:gd name="connsiteX170" fmla="*/ 265598 w 516885"/>
              <a:gd name="connsiteY170" fmla="*/ 11322 h 598745"/>
              <a:gd name="connsiteX171" fmla="*/ 265363 w 516885"/>
              <a:gd name="connsiteY171" fmla="*/ 11322 h 598745"/>
              <a:gd name="connsiteX172" fmla="*/ 264685 w 516885"/>
              <a:gd name="connsiteY172" fmla="*/ 10775 h 598745"/>
              <a:gd name="connsiteX173" fmla="*/ 264450 w 516885"/>
              <a:gd name="connsiteY173" fmla="*/ 10775 h 598745"/>
              <a:gd name="connsiteX174" fmla="*/ 264242 w 516885"/>
              <a:gd name="connsiteY174" fmla="*/ 11322 h 598745"/>
              <a:gd name="connsiteX175" fmla="*/ 263773 w 516885"/>
              <a:gd name="connsiteY175" fmla="*/ 11870 h 598745"/>
              <a:gd name="connsiteX176" fmla="*/ 263095 w 516885"/>
              <a:gd name="connsiteY176" fmla="*/ 12157 h 598745"/>
              <a:gd name="connsiteX177" fmla="*/ 263095 w 516885"/>
              <a:gd name="connsiteY177" fmla="*/ 12705 h 598745"/>
              <a:gd name="connsiteX178" fmla="*/ 262417 w 516885"/>
              <a:gd name="connsiteY178" fmla="*/ 13253 h 598745"/>
              <a:gd name="connsiteX179" fmla="*/ 261974 w 516885"/>
              <a:gd name="connsiteY179" fmla="*/ 13801 h 598745"/>
              <a:gd name="connsiteX180" fmla="*/ 261531 w 516885"/>
              <a:gd name="connsiteY180" fmla="*/ 13540 h 598745"/>
              <a:gd name="connsiteX181" fmla="*/ 261296 w 516885"/>
              <a:gd name="connsiteY181" fmla="*/ 14088 h 598745"/>
              <a:gd name="connsiteX182" fmla="*/ 261296 w 516885"/>
              <a:gd name="connsiteY182" fmla="*/ 14348 h 598745"/>
              <a:gd name="connsiteX183" fmla="*/ 261296 w 516885"/>
              <a:gd name="connsiteY183" fmla="*/ 14635 h 598745"/>
              <a:gd name="connsiteX184" fmla="*/ 261088 w 516885"/>
              <a:gd name="connsiteY184" fmla="*/ 14635 h 598745"/>
              <a:gd name="connsiteX185" fmla="*/ 261088 w 516885"/>
              <a:gd name="connsiteY185" fmla="*/ 14348 h 598745"/>
              <a:gd name="connsiteX186" fmla="*/ 260619 w 516885"/>
              <a:gd name="connsiteY186" fmla="*/ 14088 h 598745"/>
              <a:gd name="connsiteX187" fmla="*/ 260410 w 516885"/>
              <a:gd name="connsiteY187" fmla="*/ 14635 h 598745"/>
              <a:gd name="connsiteX188" fmla="*/ 260853 w 516885"/>
              <a:gd name="connsiteY188" fmla="*/ 15444 h 598745"/>
              <a:gd name="connsiteX189" fmla="*/ 260410 w 516885"/>
              <a:gd name="connsiteY189" fmla="*/ 16018 h 598745"/>
              <a:gd name="connsiteX190" fmla="*/ 259941 w 516885"/>
              <a:gd name="connsiteY190" fmla="*/ 16018 h 598745"/>
              <a:gd name="connsiteX191" fmla="*/ 259498 w 516885"/>
              <a:gd name="connsiteY191" fmla="*/ 15731 h 598745"/>
              <a:gd name="connsiteX192" fmla="*/ 259498 w 516885"/>
              <a:gd name="connsiteY192" fmla="*/ 14896 h 598745"/>
              <a:gd name="connsiteX193" fmla="*/ 259055 w 516885"/>
              <a:gd name="connsiteY193" fmla="*/ 15183 h 598745"/>
              <a:gd name="connsiteX194" fmla="*/ 259055 w 516885"/>
              <a:gd name="connsiteY194" fmla="*/ 15731 h 598745"/>
              <a:gd name="connsiteX195" fmla="*/ 258585 w 516885"/>
              <a:gd name="connsiteY195" fmla="*/ 16018 h 598745"/>
              <a:gd name="connsiteX196" fmla="*/ 257908 w 516885"/>
              <a:gd name="connsiteY196" fmla="*/ 16018 h 598745"/>
              <a:gd name="connsiteX197" fmla="*/ 257465 w 516885"/>
              <a:gd name="connsiteY197" fmla="*/ 16279 h 598745"/>
              <a:gd name="connsiteX198" fmla="*/ 257021 w 516885"/>
              <a:gd name="connsiteY198" fmla="*/ 16279 h 598745"/>
              <a:gd name="connsiteX199" fmla="*/ 256578 w 516885"/>
              <a:gd name="connsiteY199" fmla="*/ 16018 h 598745"/>
              <a:gd name="connsiteX200" fmla="*/ 256344 w 516885"/>
              <a:gd name="connsiteY200" fmla="*/ 16279 h 598745"/>
              <a:gd name="connsiteX201" fmla="*/ 256578 w 516885"/>
              <a:gd name="connsiteY201" fmla="*/ 16826 h 598745"/>
              <a:gd name="connsiteX202" fmla="*/ 257256 w 516885"/>
              <a:gd name="connsiteY202" fmla="*/ 17114 h 598745"/>
              <a:gd name="connsiteX203" fmla="*/ 256787 w 516885"/>
              <a:gd name="connsiteY203" fmla="*/ 17375 h 598745"/>
              <a:gd name="connsiteX204" fmla="*/ 256787 w 516885"/>
              <a:gd name="connsiteY204" fmla="*/ 17922 h 598745"/>
              <a:gd name="connsiteX205" fmla="*/ 256344 w 516885"/>
              <a:gd name="connsiteY205" fmla="*/ 17922 h 598745"/>
              <a:gd name="connsiteX206" fmla="*/ 255901 w 516885"/>
              <a:gd name="connsiteY206" fmla="*/ 17661 h 598745"/>
              <a:gd name="connsiteX207" fmla="*/ 255901 w 516885"/>
              <a:gd name="connsiteY207" fmla="*/ 18209 h 598745"/>
              <a:gd name="connsiteX208" fmla="*/ 255901 w 516885"/>
              <a:gd name="connsiteY208" fmla="*/ 18470 h 598745"/>
              <a:gd name="connsiteX209" fmla="*/ 255901 w 516885"/>
              <a:gd name="connsiteY209" fmla="*/ 19305 h 598745"/>
              <a:gd name="connsiteX210" fmla="*/ 255223 w 516885"/>
              <a:gd name="connsiteY210" fmla="*/ 19018 h 598745"/>
              <a:gd name="connsiteX211" fmla="*/ 255223 w 516885"/>
              <a:gd name="connsiteY211" fmla="*/ 19592 h 598745"/>
              <a:gd name="connsiteX212" fmla="*/ 255223 w 516885"/>
              <a:gd name="connsiteY212" fmla="*/ 20139 h 598745"/>
              <a:gd name="connsiteX213" fmla="*/ 255666 w 516885"/>
              <a:gd name="connsiteY213" fmla="*/ 20401 h 598745"/>
              <a:gd name="connsiteX214" fmla="*/ 255431 w 516885"/>
              <a:gd name="connsiteY214" fmla="*/ 20687 h 598745"/>
              <a:gd name="connsiteX215" fmla="*/ 255223 w 516885"/>
              <a:gd name="connsiteY215" fmla="*/ 20687 h 598745"/>
              <a:gd name="connsiteX216" fmla="*/ 254754 w 516885"/>
              <a:gd name="connsiteY216" fmla="*/ 20687 h 598745"/>
              <a:gd name="connsiteX217" fmla="*/ 254310 w 516885"/>
              <a:gd name="connsiteY217" fmla="*/ 20401 h 598745"/>
              <a:gd name="connsiteX218" fmla="*/ 254310 w 516885"/>
              <a:gd name="connsiteY218" fmla="*/ 20139 h 598745"/>
              <a:gd name="connsiteX219" fmla="*/ 253867 w 516885"/>
              <a:gd name="connsiteY219" fmla="*/ 20139 h 598745"/>
              <a:gd name="connsiteX220" fmla="*/ 253633 w 516885"/>
              <a:gd name="connsiteY220" fmla="*/ 20687 h 598745"/>
              <a:gd name="connsiteX221" fmla="*/ 253190 w 516885"/>
              <a:gd name="connsiteY221" fmla="*/ 22044 h 598745"/>
              <a:gd name="connsiteX222" fmla="*/ 253633 w 516885"/>
              <a:gd name="connsiteY222" fmla="*/ 22331 h 598745"/>
              <a:gd name="connsiteX223" fmla="*/ 253633 w 516885"/>
              <a:gd name="connsiteY223" fmla="*/ 23713 h 598745"/>
              <a:gd name="connsiteX224" fmla="*/ 253190 w 516885"/>
              <a:gd name="connsiteY224" fmla="*/ 23974 h 598745"/>
              <a:gd name="connsiteX225" fmla="*/ 252720 w 516885"/>
              <a:gd name="connsiteY225" fmla="*/ 24261 h 598745"/>
              <a:gd name="connsiteX226" fmla="*/ 252069 w 516885"/>
              <a:gd name="connsiteY226" fmla="*/ 23713 h 598745"/>
              <a:gd name="connsiteX227" fmla="*/ 251834 w 516885"/>
              <a:gd name="connsiteY227" fmla="*/ 23426 h 598745"/>
              <a:gd name="connsiteX228" fmla="*/ 251156 w 516885"/>
              <a:gd name="connsiteY228" fmla="*/ 23426 h 598745"/>
              <a:gd name="connsiteX229" fmla="*/ 251156 w 516885"/>
              <a:gd name="connsiteY229" fmla="*/ 23713 h 598745"/>
              <a:gd name="connsiteX230" fmla="*/ 251156 w 516885"/>
              <a:gd name="connsiteY230" fmla="*/ 24261 h 598745"/>
              <a:gd name="connsiteX231" fmla="*/ 250713 w 516885"/>
              <a:gd name="connsiteY231" fmla="*/ 24522 h 598745"/>
              <a:gd name="connsiteX232" fmla="*/ 250713 w 516885"/>
              <a:gd name="connsiteY232" fmla="*/ 24809 h 598745"/>
              <a:gd name="connsiteX233" fmla="*/ 250479 w 516885"/>
              <a:gd name="connsiteY233" fmla="*/ 24809 h 598745"/>
              <a:gd name="connsiteX234" fmla="*/ 250244 w 516885"/>
              <a:gd name="connsiteY234" fmla="*/ 24522 h 598745"/>
              <a:gd name="connsiteX235" fmla="*/ 250244 w 516885"/>
              <a:gd name="connsiteY235" fmla="*/ 24261 h 598745"/>
              <a:gd name="connsiteX236" fmla="*/ 250036 w 516885"/>
              <a:gd name="connsiteY236" fmla="*/ 23974 h 598745"/>
              <a:gd name="connsiteX237" fmla="*/ 249801 w 516885"/>
              <a:gd name="connsiteY237" fmla="*/ 23974 h 598745"/>
              <a:gd name="connsiteX238" fmla="*/ 249358 w 516885"/>
              <a:gd name="connsiteY238" fmla="*/ 24522 h 598745"/>
              <a:gd name="connsiteX239" fmla="*/ 249801 w 516885"/>
              <a:gd name="connsiteY239" fmla="*/ 25070 h 598745"/>
              <a:gd name="connsiteX240" fmla="*/ 250036 w 516885"/>
              <a:gd name="connsiteY240" fmla="*/ 25070 h 598745"/>
              <a:gd name="connsiteX241" fmla="*/ 250244 w 516885"/>
              <a:gd name="connsiteY241" fmla="*/ 25618 h 598745"/>
              <a:gd name="connsiteX242" fmla="*/ 250036 w 516885"/>
              <a:gd name="connsiteY242" fmla="*/ 25905 h 598745"/>
              <a:gd name="connsiteX243" fmla="*/ 249801 w 516885"/>
              <a:gd name="connsiteY243" fmla="*/ 26192 h 598745"/>
              <a:gd name="connsiteX244" fmla="*/ 248680 w 516885"/>
              <a:gd name="connsiteY244" fmla="*/ 26452 h 598745"/>
              <a:gd name="connsiteX245" fmla="*/ 248211 w 516885"/>
              <a:gd name="connsiteY245" fmla="*/ 27287 h 598745"/>
              <a:gd name="connsiteX246" fmla="*/ 247559 w 516885"/>
              <a:gd name="connsiteY246" fmla="*/ 27835 h 598745"/>
              <a:gd name="connsiteX247" fmla="*/ 248002 w 516885"/>
              <a:gd name="connsiteY247" fmla="*/ 30026 h 598745"/>
              <a:gd name="connsiteX248" fmla="*/ 247768 w 516885"/>
              <a:gd name="connsiteY248" fmla="*/ 31122 h 598745"/>
              <a:gd name="connsiteX249" fmla="*/ 248002 w 516885"/>
              <a:gd name="connsiteY249" fmla="*/ 31956 h 598745"/>
              <a:gd name="connsiteX250" fmla="*/ 247324 w 516885"/>
              <a:gd name="connsiteY250" fmla="*/ 32504 h 598745"/>
              <a:gd name="connsiteX251" fmla="*/ 247090 w 516885"/>
              <a:gd name="connsiteY251" fmla="*/ 33052 h 598745"/>
              <a:gd name="connsiteX252" fmla="*/ 246412 w 516885"/>
              <a:gd name="connsiteY252" fmla="*/ 33861 h 598745"/>
              <a:gd name="connsiteX253" fmla="*/ 245734 w 516885"/>
              <a:gd name="connsiteY253" fmla="*/ 34695 h 598745"/>
              <a:gd name="connsiteX254" fmla="*/ 244848 w 516885"/>
              <a:gd name="connsiteY254" fmla="*/ 34982 h 598745"/>
              <a:gd name="connsiteX255" fmla="*/ 244379 w 516885"/>
              <a:gd name="connsiteY255" fmla="*/ 35791 h 598745"/>
              <a:gd name="connsiteX256" fmla="*/ 244379 w 516885"/>
              <a:gd name="connsiteY256" fmla="*/ 36078 h 598745"/>
              <a:gd name="connsiteX257" fmla="*/ 244379 w 516885"/>
              <a:gd name="connsiteY257" fmla="*/ 37721 h 598745"/>
              <a:gd name="connsiteX258" fmla="*/ 244613 w 516885"/>
              <a:gd name="connsiteY258" fmla="*/ 37721 h 598745"/>
              <a:gd name="connsiteX259" fmla="*/ 244613 w 516885"/>
              <a:gd name="connsiteY259" fmla="*/ 37982 h 598745"/>
              <a:gd name="connsiteX260" fmla="*/ 244848 w 516885"/>
              <a:gd name="connsiteY260" fmla="*/ 38530 h 598745"/>
              <a:gd name="connsiteX261" fmla="*/ 245057 w 516885"/>
              <a:gd name="connsiteY261" fmla="*/ 39078 h 598745"/>
              <a:gd name="connsiteX262" fmla="*/ 245057 w 516885"/>
              <a:gd name="connsiteY262" fmla="*/ 39365 h 598745"/>
              <a:gd name="connsiteX263" fmla="*/ 244613 w 516885"/>
              <a:gd name="connsiteY263" fmla="*/ 39626 h 598745"/>
              <a:gd name="connsiteX264" fmla="*/ 244379 w 516885"/>
              <a:gd name="connsiteY264" fmla="*/ 39913 h 598745"/>
              <a:gd name="connsiteX265" fmla="*/ 244379 w 516885"/>
              <a:gd name="connsiteY265" fmla="*/ 40200 h 598745"/>
              <a:gd name="connsiteX266" fmla="*/ 245291 w 516885"/>
              <a:gd name="connsiteY266" fmla="*/ 40460 h 598745"/>
              <a:gd name="connsiteX267" fmla="*/ 245734 w 516885"/>
              <a:gd name="connsiteY267" fmla="*/ 41008 h 598745"/>
              <a:gd name="connsiteX268" fmla="*/ 245969 w 516885"/>
              <a:gd name="connsiteY268" fmla="*/ 41295 h 598745"/>
              <a:gd name="connsiteX269" fmla="*/ 245969 w 516885"/>
              <a:gd name="connsiteY269" fmla="*/ 41556 h 598745"/>
              <a:gd name="connsiteX270" fmla="*/ 245526 w 516885"/>
              <a:gd name="connsiteY270" fmla="*/ 42104 h 598745"/>
              <a:gd name="connsiteX271" fmla="*/ 245734 w 516885"/>
              <a:gd name="connsiteY271" fmla="*/ 42391 h 598745"/>
              <a:gd name="connsiteX272" fmla="*/ 246203 w 516885"/>
              <a:gd name="connsiteY272" fmla="*/ 42391 h 598745"/>
              <a:gd name="connsiteX273" fmla="*/ 246881 w 516885"/>
              <a:gd name="connsiteY273" fmla="*/ 42104 h 598745"/>
              <a:gd name="connsiteX274" fmla="*/ 247324 w 516885"/>
              <a:gd name="connsiteY274" fmla="*/ 42391 h 598745"/>
              <a:gd name="connsiteX275" fmla="*/ 247768 w 516885"/>
              <a:gd name="connsiteY275" fmla="*/ 42651 h 598745"/>
              <a:gd name="connsiteX276" fmla="*/ 248002 w 516885"/>
              <a:gd name="connsiteY276" fmla="*/ 42938 h 598745"/>
              <a:gd name="connsiteX277" fmla="*/ 248211 w 516885"/>
              <a:gd name="connsiteY277" fmla="*/ 43199 h 598745"/>
              <a:gd name="connsiteX278" fmla="*/ 248445 w 516885"/>
              <a:gd name="connsiteY278" fmla="*/ 43747 h 598745"/>
              <a:gd name="connsiteX279" fmla="*/ 248680 w 516885"/>
              <a:gd name="connsiteY279" fmla="*/ 43747 h 598745"/>
              <a:gd name="connsiteX280" fmla="*/ 249123 w 516885"/>
              <a:gd name="connsiteY280" fmla="*/ 43747 h 598745"/>
              <a:gd name="connsiteX281" fmla="*/ 249566 w 516885"/>
              <a:gd name="connsiteY281" fmla="*/ 43747 h 598745"/>
              <a:gd name="connsiteX282" fmla="*/ 250036 w 516885"/>
              <a:gd name="connsiteY282" fmla="*/ 44034 h 598745"/>
              <a:gd name="connsiteX283" fmla="*/ 250036 w 516885"/>
              <a:gd name="connsiteY283" fmla="*/ 44582 h 598745"/>
              <a:gd name="connsiteX284" fmla="*/ 250922 w 516885"/>
              <a:gd name="connsiteY284" fmla="*/ 45677 h 598745"/>
              <a:gd name="connsiteX285" fmla="*/ 251600 w 516885"/>
              <a:gd name="connsiteY285" fmla="*/ 46225 h 598745"/>
              <a:gd name="connsiteX286" fmla="*/ 252277 w 516885"/>
              <a:gd name="connsiteY286" fmla="*/ 46773 h 598745"/>
              <a:gd name="connsiteX287" fmla="*/ 253190 w 516885"/>
              <a:gd name="connsiteY287" fmla="*/ 47321 h 598745"/>
              <a:gd name="connsiteX288" fmla="*/ 254310 w 516885"/>
              <a:gd name="connsiteY288" fmla="*/ 47608 h 598745"/>
              <a:gd name="connsiteX289" fmla="*/ 254988 w 516885"/>
              <a:gd name="connsiteY289" fmla="*/ 47869 h 598745"/>
              <a:gd name="connsiteX290" fmla="*/ 255666 w 516885"/>
              <a:gd name="connsiteY290" fmla="*/ 48703 h 598745"/>
              <a:gd name="connsiteX291" fmla="*/ 256109 w 516885"/>
              <a:gd name="connsiteY291" fmla="*/ 49512 h 598745"/>
              <a:gd name="connsiteX292" fmla="*/ 256344 w 516885"/>
              <a:gd name="connsiteY292" fmla="*/ 49512 h 598745"/>
              <a:gd name="connsiteX293" fmla="*/ 256578 w 516885"/>
              <a:gd name="connsiteY293" fmla="*/ 49799 h 598745"/>
              <a:gd name="connsiteX294" fmla="*/ 256578 w 516885"/>
              <a:gd name="connsiteY294" fmla="*/ 50060 h 598745"/>
              <a:gd name="connsiteX295" fmla="*/ 256344 w 516885"/>
              <a:gd name="connsiteY295" fmla="*/ 50060 h 598745"/>
              <a:gd name="connsiteX296" fmla="*/ 256344 w 516885"/>
              <a:gd name="connsiteY296" fmla="*/ 50608 h 598745"/>
              <a:gd name="connsiteX297" fmla="*/ 256578 w 516885"/>
              <a:gd name="connsiteY297" fmla="*/ 50895 h 598745"/>
              <a:gd name="connsiteX298" fmla="*/ 256787 w 516885"/>
              <a:gd name="connsiteY298" fmla="*/ 50895 h 598745"/>
              <a:gd name="connsiteX299" fmla="*/ 257465 w 516885"/>
              <a:gd name="connsiteY299" fmla="*/ 51442 h 598745"/>
              <a:gd name="connsiteX300" fmla="*/ 258142 w 516885"/>
              <a:gd name="connsiteY300" fmla="*/ 51442 h 598745"/>
              <a:gd name="connsiteX301" fmla="*/ 258585 w 516885"/>
              <a:gd name="connsiteY301" fmla="*/ 51703 h 598745"/>
              <a:gd name="connsiteX302" fmla="*/ 259732 w 516885"/>
              <a:gd name="connsiteY302" fmla="*/ 51442 h 598745"/>
              <a:gd name="connsiteX303" fmla="*/ 261088 w 516885"/>
              <a:gd name="connsiteY303" fmla="*/ 51703 h 598745"/>
              <a:gd name="connsiteX304" fmla="*/ 261296 w 516885"/>
              <a:gd name="connsiteY304" fmla="*/ 52251 h 598745"/>
              <a:gd name="connsiteX305" fmla="*/ 261296 w 516885"/>
              <a:gd name="connsiteY305" fmla="*/ 52538 h 598745"/>
              <a:gd name="connsiteX306" fmla="*/ 261766 w 516885"/>
              <a:gd name="connsiteY306" fmla="*/ 52538 h 598745"/>
              <a:gd name="connsiteX307" fmla="*/ 262209 w 516885"/>
              <a:gd name="connsiteY307" fmla="*/ 52251 h 598745"/>
              <a:gd name="connsiteX308" fmla="*/ 263330 w 516885"/>
              <a:gd name="connsiteY308" fmla="*/ 51990 h 598745"/>
              <a:gd name="connsiteX309" fmla="*/ 263773 w 516885"/>
              <a:gd name="connsiteY309" fmla="*/ 51990 h 598745"/>
              <a:gd name="connsiteX310" fmla="*/ 264450 w 516885"/>
              <a:gd name="connsiteY310" fmla="*/ 51990 h 598745"/>
              <a:gd name="connsiteX311" fmla="*/ 264920 w 516885"/>
              <a:gd name="connsiteY311" fmla="*/ 52251 h 598745"/>
              <a:gd name="connsiteX312" fmla="*/ 265363 w 516885"/>
              <a:gd name="connsiteY312" fmla="*/ 52538 h 598745"/>
              <a:gd name="connsiteX313" fmla="*/ 265598 w 516885"/>
              <a:gd name="connsiteY313" fmla="*/ 52799 h 598745"/>
              <a:gd name="connsiteX314" fmla="*/ 265363 w 516885"/>
              <a:gd name="connsiteY314" fmla="*/ 53086 h 598745"/>
              <a:gd name="connsiteX315" fmla="*/ 264920 w 516885"/>
              <a:gd name="connsiteY315" fmla="*/ 53086 h 598745"/>
              <a:gd name="connsiteX316" fmla="*/ 264450 w 516885"/>
              <a:gd name="connsiteY316" fmla="*/ 53086 h 598745"/>
              <a:gd name="connsiteX317" fmla="*/ 264242 w 516885"/>
              <a:gd name="connsiteY317" fmla="*/ 53086 h 598745"/>
              <a:gd name="connsiteX318" fmla="*/ 264242 w 516885"/>
              <a:gd name="connsiteY318" fmla="*/ 53634 h 598745"/>
              <a:gd name="connsiteX319" fmla="*/ 264242 w 516885"/>
              <a:gd name="connsiteY319" fmla="*/ 53895 h 598745"/>
              <a:gd name="connsiteX320" fmla="*/ 264450 w 516885"/>
              <a:gd name="connsiteY320" fmla="*/ 54181 h 598745"/>
              <a:gd name="connsiteX321" fmla="*/ 265598 w 516885"/>
              <a:gd name="connsiteY321" fmla="*/ 54442 h 598745"/>
              <a:gd name="connsiteX322" fmla="*/ 265806 w 516885"/>
              <a:gd name="connsiteY322" fmla="*/ 54442 h 598745"/>
              <a:gd name="connsiteX323" fmla="*/ 266041 w 516885"/>
              <a:gd name="connsiteY323" fmla="*/ 54442 h 598745"/>
              <a:gd name="connsiteX324" fmla="*/ 266041 w 516885"/>
              <a:gd name="connsiteY324" fmla="*/ 54729 h 598745"/>
              <a:gd name="connsiteX325" fmla="*/ 265806 w 516885"/>
              <a:gd name="connsiteY325" fmla="*/ 54729 h 598745"/>
              <a:gd name="connsiteX326" fmla="*/ 265598 w 516885"/>
              <a:gd name="connsiteY326" fmla="*/ 54990 h 598745"/>
              <a:gd name="connsiteX327" fmla="*/ 265363 w 516885"/>
              <a:gd name="connsiteY327" fmla="*/ 55277 h 598745"/>
              <a:gd name="connsiteX328" fmla="*/ 265363 w 516885"/>
              <a:gd name="connsiteY328" fmla="*/ 55538 h 598745"/>
              <a:gd name="connsiteX329" fmla="*/ 265363 w 516885"/>
              <a:gd name="connsiteY329" fmla="*/ 55825 h 598745"/>
              <a:gd name="connsiteX330" fmla="*/ 265598 w 516885"/>
              <a:gd name="connsiteY330" fmla="*/ 55825 h 598745"/>
              <a:gd name="connsiteX331" fmla="*/ 266041 w 516885"/>
              <a:gd name="connsiteY331" fmla="*/ 55825 h 598745"/>
              <a:gd name="connsiteX332" fmla="*/ 266275 w 516885"/>
              <a:gd name="connsiteY332" fmla="*/ 56086 h 598745"/>
              <a:gd name="connsiteX333" fmla="*/ 266953 w 516885"/>
              <a:gd name="connsiteY333" fmla="*/ 56373 h 598745"/>
              <a:gd name="connsiteX334" fmla="*/ 267605 w 516885"/>
              <a:gd name="connsiteY334" fmla="*/ 57181 h 598745"/>
              <a:gd name="connsiteX335" fmla="*/ 267396 w 516885"/>
              <a:gd name="connsiteY335" fmla="*/ 57468 h 598745"/>
              <a:gd name="connsiteX336" fmla="*/ 267396 w 516885"/>
              <a:gd name="connsiteY336" fmla="*/ 58016 h 598745"/>
              <a:gd name="connsiteX337" fmla="*/ 268283 w 516885"/>
              <a:gd name="connsiteY337" fmla="*/ 58277 h 598745"/>
              <a:gd name="connsiteX338" fmla="*/ 268517 w 516885"/>
              <a:gd name="connsiteY338" fmla="*/ 58016 h 598745"/>
              <a:gd name="connsiteX339" fmla="*/ 268960 w 516885"/>
              <a:gd name="connsiteY339" fmla="*/ 58016 h 598745"/>
              <a:gd name="connsiteX340" fmla="*/ 269429 w 516885"/>
              <a:gd name="connsiteY340" fmla="*/ 58277 h 598745"/>
              <a:gd name="connsiteX341" fmla="*/ 269429 w 516885"/>
              <a:gd name="connsiteY341" fmla="*/ 58564 h 598745"/>
              <a:gd name="connsiteX342" fmla="*/ 269195 w 516885"/>
              <a:gd name="connsiteY342" fmla="*/ 58825 h 598745"/>
              <a:gd name="connsiteX343" fmla="*/ 269429 w 516885"/>
              <a:gd name="connsiteY343" fmla="*/ 59112 h 598745"/>
              <a:gd name="connsiteX344" fmla="*/ 269873 w 516885"/>
              <a:gd name="connsiteY344" fmla="*/ 59112 h 598745"/>
              <a:gd name="connsiteX345" fmla="*/ 270785 w 516885"/>
              <a:gd name="connsiteY345" fmla="*/ 59920 h 598745"/>
              <a:gd name="connsiteX346" fmla="*/ 271228 w 516885"/>
              <a:gd name="connsiteY346" fmla="*/ 60755 h 598745"/>
              <a:gd name="connsiteX347" fmla="*/ 271463 w 516885"/>
              <a:gd name="connsiteY347" fmla="*/ 61303 h 598745"/>
              <a:gd name="connsiteX348" fmla="*/ 271463 w 516885"/>
              <a:gd name="connsiteY348" fmla="*/ 61850 h 598745"/>
              <a:gd name="connsiteX349" fmla="*/ 271671 w 516885"/>
              <a:gd name="connsiteY349" fmla="*/ 61850 h 598745"/>
              <a:gd name="connsiteX350" fmla="*/ 272114 w 516885"/>
              <a:gd name="connsiteY350" fmla="*/ 61850 h 598745"/>
              <a:gd name="connsiteX351" fmla="*/ 272583 w 516885"/>
              <a:gd name="connsiteY351" fmla="*/ 61850 h 598745"/>
              <a:gd name="connsiteX352" fmla="*/ 273261 w 516885"/>
              <a:gd name="connsiteY352" fmla="*/ 61850 h 598745"/>
              <a:gd name="connsiteX353" fmla="*/ 273470 w 516885"/>
              <a:gd name="connsiteY353" fmla="*/ 62112 h 598745"/>
              <a:gd name="connsiteX354" fmla="*/ 274148 w 516885"/>
              <a:gd name="connsiteY354" fmla="*/ 62659 h 598745"/>
              <a:gd name="connsiteX355" fmla="*/ 274148 w 516885"/>
              <a:gd name="connsiteY355" fmla="*/ 62946 h 598745"/>
              <a:gd name="connsiteX356" fmla="*/ 274148 w 516885"/>
              <a:gd name="connsiteY356" fmla="*/ 63207 h 598745"/>
              <a:gd name="connsiteX357" fmla="*/ 273261 w 516885"/>
              <a:gd name="connsiteY357" fmla="*/ 63755 h 598745"/>
              <a:gd name="connsiteX358" fmla="*/ 273261 w 516885"/>
              <a:gd name="connsiteY358" fmla="*/ 64042 h 598745"/>
              <a:gd name="connsiteX359" fmla="*/ 273939 w 516885"/>
              <a:gd name="connsiteY359" fmla="*/ 64303 h 598745"/>
              <a:gd name="connsiteX360" fmla="*/ 274148 w 516885"/>
              <a:gd name="connsiteY360" fmla="*/ 64303 h 598745"/>
              <a:gd name="connsiteX361" fmla="*/ 274382 w 516885"/>
              <a:gd name="connsiteY361" fmla="*/ 64850 h 598745"/>
              <a:gd name="connsiteX362" fmla="*/ 274617 w 516885"/>
              <a:gd name="connsiteY362" fmla="*/ 65398 h 598745"/>
              <a:gd name="connsiteX363" fmla="*/ 275060 w 516885"/>
              <a:gd name="connsiteY363" fmla="*/ 65946 h 598745"/>
              <a:gd name="connsiteX364" fmla="*/ 275503 w 516885"/>
              <a:gd name="connsiteY364" fmla="*/ 65946 h 598745"/>
              <a:gd name="connsiteX365" fmla="*/ 276416 w 516885"/>
              <a:gd name="connsiteY365" fmla="*/ 65685 h 598745"/>
              <a:gd name="connsiteX366" fmla="*/ 276858 w 516885"/>
              <a:gd name="connsiteY366" fmla="*/ 65685 h 598745"/>
              <a:gd name="connsiteX367" fmla="*/ 276858 w 516885"/>
              <a:gd name="connsiteY367" fmla="*/ 65946 h 598745"/>
              <a:gd name="connsiteX368" fmla="*/ 276858 w 516885"/>
              <a:gd name="connsiteY368" fmla="*/ 66494 h 598745"/>
              <a:gd name="connsiteX369" fmla="*/ 276858 w 516885"/>
              <a:gd name="connsiteY369" fmla="*/ 66781 h 598745"/>
              <a:gd name="connsiteX370" fmla="*/ 277093 w 516885"/>
              <a:gd name="connsiteY370" fmla="*/ 67042 h 598745"/>
              <a:gd name="connsiteX371" fmla="*/ 277536 w 516885"/>
              <a:gd name="connsiteY371" fmla="*/ 67042 h 598745"/>
              <a:gd name="connsiteX372" fmla="*/ 277979 w 516885"/>
              <a:gd name="connsiteY372" fmla="*/ 67590 h 598745"/>
              <a:gd name="connsiteX373" fmla="*/ 278892 w 516885"/>
              <a:gd name="connsiteY373" fmla="*/ 68424 h 598745"/>
              <a:gd name="connsiteX374" fmla="*/ 279126 w 516885"/>
              <a:gd name="connsiteY374" fmla="*/ 68424 h 598745"/>
              <a:gd name="connsiteX375" fmla="*/ 279570 w 516885"/>
              <a:gd name="connsiteY375" fmla="*/ 68137 h 598745"/>
              <a:gd name="connsiteX376" fmla="*/ 282281 w 516885"/>
              <a:gd name="connsiteY376" fmla="*/ 69781 h 598745"/>
              <a:gd name="connsiteX377" fmla="*/ 282724 w 516885"/>
              <a:gd name="connsiteY377" fmla="*/ 69781 h 598745"/>
              <a:gd name="connsiteX378" fmla="*/ 283167 w 516885"/>
              <a:gd name="connsiteY378" fmla="*/ 69781 h 598745"/>
              <a:gd name="connsiteX379" fmla="*/ 283167 w 516885"/>
              <a:gd name="connsiteY379" fmla="*/ 69233 h 598745"/>
              <a:gd name="connsiteX380" fmla="*/ 283401 w 516885"/>
              <a:gd name="connsiteY380" fmla="*/ 68972 h 598745"/>
              <a:gd name="connsiteX381" fmla="*/ 283636 w 516885"/>
              <a:gd name="connsiteY381" fmla="*/ 68972 h 598745"/>
              <a:gd name="connsiteX382" fmla="*/ 284991 w 516885"/>
              <a:gd name="connsiteY382" fmla="*/ 68424 h 598745"/>
              <a:gd name="connsiteX383" fmla="*/ 285200 w 516885"/>
              <a:gd name="connsiteY383" fmla="*/ 68424 h 598745"/>
              <a:gd name="connsiteX384" fmla="*/ 285435 w 516885"/>
              <a:gd name="connsiteY384" fmla="*/ 68972 h 598745"/>
              <a:gd name="connsiteX385" fmla="*/ 286347 w 516885"/>
              <a:gd name="connsiteY385" fmla="*/ 68424 h 598745"/>
              <a:gd name="connsiteX386" fmla="*/ 286556 w 516885"/>
              <a:gd name="connsiteY386" fmla="*/ 68137 h 598745"/>
              <a:gd name="connsiteX387" fmla="*/ 286790 w 516885"/>
              <a:gd name="connsiteY387" fmla="*/ 68137 h 598745"/>
              <a:gd name="connsiteX388" fmla="*/ 287233 w 516885"/>
              <a:gd name="connsiteY388" fmla="*/ 68685 h 598745"/>
              <a:gd name="connsiteX389" fmla="*/ 287468 w 516885"/>
              <a:gd name="connsiteY389" fmla="*/ 68972 h 598745"/>
              <a:gd name="connsiteX390" fmla="*/ 288354 w 516885"/>
              <a:gd name="connsiteY390" fmla="*/ 68685 h 598745"/>
              <a:gd name="connsiteX391" fmla="*/ 288354 w 516885"/>
              <a:gd name="connsiteY391" fmla="*/ 68424 h 598745"/>
              <a:gd name="connsiteX392" fmla="*/ 288824 w 516885"/>
              <a:gd name="connsiteY392" fmla="*/ 68137 h 598745"/>
              <a:gd name="connsiteX393" fmla="*/ 289032 w 516885"/>
              <a:gd name="connsiteY393" fmla="*/ 67876 h 598745"/>
              <a:gd name="connsiteX394" fmla="*/ 290179 w 516885"/>
              <a:gd name="connsiteY394" fmla="*/ 67876 h 598745"/>
              <a:gd name="connsiteX395" fmla="*/ 290857 w 516885"/>
              <a:gd name="connsiteY395" fmla="*/ 68424 h 598745"/>
              <a:gd name="connsiteX396" fmla="*/ 291300 w 516885"/>
              <a:gd name="connsiteY396" fmla="*/ 68424 h 598745"/>
              <a:gd name="connsiteX397" fmla="*/ 292186 w 516885"/>
              <a:gd name="connsiteY397" fmla="*/ 68137 h 598745"/>
              <a:gd name="connsiteX398" fmla="*/ 293333 w 516885"/>
              <a:gd name="connsiteY398" fmla="*/ 67876 h 598745"/>
              <a:gd name="connsiteX399" fmla="*/ 294219 w 516885"/>
              <a:gd name="connsiteY399" fmla="*/ 68685 h 598745"/>
              <a:gd name="connsiteX400" fmla="*/ 294897 w 516885"/>
              <a:gd name="connsiteY400" fmla="*/ 68685 h 598745"/>
              <a:gd name="connsiteX401" fmla="*/ 295575 w 516885"/>
              <a:gd name="connsiteY401" fmla="*/ 69781 h 598745"/>
              <a:gd name="connsiteX402" fmla="*/ 295575 w 516885"/>
              <a:gd name="connsiteY402" fmla="*/ 70068 h 598745"/>
              <a:gd name="connsiteX403" fmla="*/ 296487 w 516885"/>
              <a:gd name="connsiteY403" fmla="*/ 70876 h 598745"/>
              <a:gd name="connsiteX404" fmla="*/ 296487 w 516885"/>
              <a:gd name="connsiteY404" fmla="*/ 71163 h 598745"/>
              <a:gd name="connsiteX405" fmla="*/ 297373 w 516885"/>
              <a:gd name="connsiteY405" fmla="*/ 71424 h 598745"/>
              <a:gd name="connsiteX406" fmla="*/ 297608 w 516885"/>
              <a:gd name="connsiteY406" fmla="*/ 71711 h 598745"/>
              <a:gd name="connsiteX407" fmla="*/ 298051 w 516885"/>
              <a:gd name="connsiteY407" fmla="*/ 71972 h 598745"/>
              <a:gd name="connsiteX408" fmla="*/ 297843 w 516885"/>
              <a:gd name="connsiteY408" fmla="*/ 72520 h 598745"/>
              <a:gd name="connsiteX409" fmla="*/ 297843 w 516885"/>
              <a:gd name="connsiteY409" fmla="*/ 72807 h 598745"/>
              <a:gd name="connsiteX410" fmla="*/ 298286 w 516885"/>
              <a:gd name="connsiteY410" fmla="*/ 73615 h 598745"/>
              <a:gd name="connsiteX411" fmla="*/ 298286 w 516885"/>
              <a:gd name="connsiteY411" fmla="*/ 73902 h 598745"/>
              <a:gd name="connsiteX412" fmla="*/ 298520 w 516885"/>
              <a:gd name="connsiteY412" fmla="*/ 74998 h 598745"/>
              <a:gd name="connsiteX413" fmla="*/ 298729 w 516885"/>
              <a:gd name="connsiteY413" fmla="*/ 75807 h 598745"/>
              <a:gd name="connsiteX414" fmla="*/ 299198 w 516885"/>
              <a:gd name="connsiteY414" fmla="*/ 76094 h 598745"/>
              <a:gd name="connsiteX415" fmla="*/ 299198 w 516885"/>
              <a:gd name="connsiteY415" fmla="*/ 76641 h 598745"/>
              <a:gd name="connsiteX416" fmla="*/ 299198 w 516885"/>
              <a:gd name="connsiteY416" fmla="*/ 77737 h 598745"/>
              <a:gd name="connsiteX417" fmla="*/ 299407 w 516885"/>
              <a:gd name="connsiteY417" fmla="*/ 77998 h 598745"/>
              <a:gd name="connsiteX418" fmla="*/ 299876 w 516885"/>
              <a:gd name="connsiteY418" fmla="*/ 79380 h 598745"/>
              <a:gd name="connsiteX419" fmla="*/ 299876 w 516885"/>
              <a:gd name="connsiteY419" fmla="*/ 79641 h 598745"/>
              <a:gd name="connsiteX420" fmla="*/ 299876 w 516885"/>
              <a:gd name="connsiteY420" fmla="*/ 80189 h 598745"/>
              <a:gd name="connsiteX421" fmla="*/ 299876 w 516885"/>
              <a:gd name="connsiteY421" fmla="*/ 80450 h 598745"/>
              <a:gd name="connsiteX422" fmla="*/ 300319 w 516885"/>
              <a:gd name="connsiteY422" fmla="*/ 81545 h 598745"/>
              <a:gd name="connsiteX423" fmla="*/ 300554 w 516885"/>
              <a:gd name="connsiteY423" fmla="*/ 82641 h 598745"/>
              <a:gd name="connsiteX424" fmla="*/ 300554 w 516885"/>
              <a:gd name="connsiteY424" fmla="*/ 83476 h 598745"/>
              <a:gd name="connsiteX425" fmla="*/ 300554 w 516885"/>
              <a:gd name="connsiteY425" fmla="*/ 83736 h 598745"/>
              <a:gd name="connsiteX426" fmla="*/ 300762 w 516885"/>
              <a:gd name="connsiteY426" fmla="*/ 84023 h 598745"/>
              <a:gd name="connsiteX427" fmla="*/ 301883 w 516885"/>
              <a:gd name="connsiteY427" fmla="*/ 84571 h 598745"/>
              <a:gd name="connsiteX428" fmla="*/ 302561 w 516885"/>
              <a:gd name="connsiteY428" fmla="*/ 85380 h 598745"/>
              <a:gd name="connsiteX429" fmla="*/ 303238 w 516885"/>
              <a:gd name="connsiteY429" fmla="*/ 85928 h 598745"/>
              <a:gd name="connsiteX430" fmla="*/ 304594 w 516885"/>
              <a:gd name="connsiteY430" fmla="*/ 87023 h 598745"/>
              <a:gd name="connsiteX431" fmla="*/ 304828 w 516885"/>
              <a:gd name="connsiteY431" fmla="*/ 87023 h 598745"/>
              <a:gd name="connsiteX432" fmla="*/ 305063 w 516885"/>
              <a:gd name="connsiteY432" fmla="*/ 87284 h 598745"/>
              <a:gd name="connsiteX433" fmla="*/ 305272 w 516885"/>
              <a:gd name="connsiteY433" fmla="*/ 88380 h 598745"/>
              <a:gd name="connsiteX434" fmla="*/ 305272 w 516885"/>
              <a:gd name="connsiteY434" fmla="*/ 88927 h 598745"/>
              <a:gd name="connsiteX435" fmla="*/ 305272 w 516885"/>
              <a:gd name="connsiteY435" fmla="*/ 89214 h 598745"/>
              <a:gd name="connsiteX436" fmla="*/ 305741 w 516885"/>
              <a:gd name="connsiteY436" fmla="*/ 91119 h 598745"/>
              <a:gd name="connsiteX437" fmla="*/ 306393 w 516885"/>
              <a:gd name="connsiteY437" fmla="*/ 91954 h 598745"/>
              <a:gd name="connsiteX438" fmla="*/ 306393 w 516885"/>
              <a:gd name="connsiteY438" fmla="*/ 92762 h 598745"/>
              <a:gd name="connsiteX439" fmla="*/ 307305 w 516885"/>
              <a:gd name="connsiteY439" fmla="*/ 93858 h 598745"/>
              <a:gd name="connsiteX440" fmla="*/ 307540 w 516885"/>
              <a:gd name="connsiteY440" fmla="*/ 94406 h 598745"/>
              <a:gd name="connsiteX441" fmla="*/ 308217 w 516885"/>
              <a:gd name="connsiteY441" fmla="*/ 94953 h 598745"/>
              <a:gd name="connsiteX442" fmla="*/ 308426 w 516885"/>
              <a:gd name="connsiteY442" fmla="*/ 94667 h 598745"/>
              <a:gd name="connsiteX443" fmla="*/ 308426 w 516885"/>
              <a:gd name="connsiteY443" fmla="*/ 94953 h 598745"/>
              <a:gd name="connsiteX444" fmla="*/ 309338 w 516885"/>
              <a:gd name="connsiteY444" fmla="*/ 95501 h 598745"/>
              <a:gd name="connsiteX445" fmla="*/ 309781 w 516885"/>
              <a:gd name="connsiteY445" fmla="*/ 96310 h 598745"/>
              <a:gd name="connsiteX446" fmla="*/ 310251 w 516885"/>
              <a:gd name="connsiteY446" fmla="*/ 96858 h 598745"/>
              <a:gd name="connsiteX447" fmla="*/ 310016 w 516885"/>
              <a:gd name="connsiteY447" fmla="*/ 97118 h 598745"/>
              <a:gd name="connsiteX448" fmla="*/ 310251 w 516885"/>
              <a:gd name="connsiteY448" fmla="*/ 98214 h 598745"/>
              <a:gd name="connsiteX449" fmla="*/ 310459 w 516885"/>
              <a:gd name="connsiteY449" fmla="*/ 98762 h 598745"/>
              <a:gd name="connsiteX450" fmla="*/ 310251 w 516885"/>
              <a:gd name="connsiteY450" fmla="*/ 99597 h 598745"/>
              <a:gd name="connsiteX451" fmla="*/ 310459 w 516885"/>
              <a:gd name="connsiteY451" fmla="*/ 99858 h 598745"/>
              <a:gd name="connsiteX452" fmla="*/ 310694 w 516885"/>
              <a:gd name="connsiteY452" fmla="*/ 101501 h 598745"/>
              <a:gd name="connsiteX453" fmla="*/ 310459 w 516885"/>
              <a:gd name="connsiteY453" fmla="*/ 102049 h 598745"/>
              <a:gd name="connsiteX454" fmla="*/ 310459 w 516885"/>
              <a:gd name="connsiteY454" fmla="*/ 102309 h 598745"/>
              <a:gd name="connsiteX455" fmla="*/ 310928 w 516885"/>
              <a:gd name="connsiteY455" fmla="*/ 102857 h 598745"/>
              <a:gd name="connsiteX456" fmla="*/ 310928 w 516885"/>
              <a:gd name="connsiteY456" fmla="*/ 103144 h 598745"/>
              <a:gd name="connsiteX457" fmla="*/ 310694 w 516885"/>
              <a:gd name="connsiteY457" fmla="*/ 103692 h 598745"/>
              <a:gd name="connsiteX458" fmla="*/ 310694 w 516885"/>
              <a:gd name="connsiteY458" fmla="*/ 103953 h 598745"/>
              <a:gd name="connsiteX459" fmla="*/ 310694 w 516885"/>
              <a:gd name="connsiteY459" fmla="*/ 104240 h 598745"/>
              <a:gd name="connsiteX460" fmla="*/ 311580 w 516885"/>
              <a:gd name="connsiteY460" fmla="*/ 106144 h 598745"/>
              <a:gd name="connsiteX461" fmla="*/ 311815 w 516885"/>
              <a:gd name="connsiteY461" fmla="*/ 106405 h 598745"/>
              <a:gd name="connsiteX462" fmla="*/ 311815 w 516885"/>
              <a:gd name="connsiteY462" fmla="*/ 108049 h 598745"/>
              <a:gd name="connsiteX463" fmla="*/ 311815 w 516885"/>
              <a:gd name="connsiteY463" fmla="*/ 108309 h 598745"/>
              <a:gd name="connsiteX464" fmla="*/ 311815 w 516885"/>
              <a:gd name="connsiteY464" fmla="*/ 108596 h 598745"/>
              <a:gd name="connsiteX465" fmla="*/ 312492 w 516885"/>
              <a:gd name="connsiteY465" fmla="*/ 109405 h 598745"/>
              <a:gd name="connsiteX466" fmla="*/ 312727 w 516885"/>
              <a:gd name="connsiteY466" fmla="*/ 109953 h 598745"/>
              <a:gd name="connsiteX467" fmla="*/ 312936 w 516885"/>
              <a:gd name="connsiteY467" fmla="*/ 110787 h 598745"/>
              <a:gd name="connsiteX468" fmla="*/ 313405 w 516885"/>
              <a:gd name="connsiteY468" fmla="*/ 112144 h 598745"/>
              <a:gd name="connsiteX469" fmla="*/ 313613 w 516885"/>
              <a:gd name="connsiteY469" fmla="*/ 112405 h 598745"/>
              <a:gd name="connsiteX470" fmla="*/ 314760 w 516885"/>
              <a:gd name="connsiteY470" fmla="*/ 113240 h 598745"/>
              <a:gd name="connsiteX471" fmla="*/ 315203 w 516885"/>
              <a:gd name="connsiteY471" fmla="*/ 113500 h 598745"/>
              <a:gd name="connsiteX472" fmla="*/ 315646 w 516885"/>
              <a:gd name="connsiteY472" fmla="*/ 113500 h 598745"/>
              <a:gd name="connsiteX473" fmla="*/ 316090 w 516885"/>
              <a:gd name="connsiteY473" fmla="*/ 113500 h 598745"/>
              <a:gd name="connsiteX474" fmla="*/ 316324 w 516885"/>
              <a:gd name="connsiteY474" fmla="*/ 113787 h 598745"/>
              <a:gd name="connsiteX475" fmla="*/ 316767 w 516885"/>
              <a:gd name="connsiteY475" fmla="*/ 114048 h 598745"/>
              <a:gd name="connsiteX476" fmla="*/ 317680 w 516885"/>
              <a:gd name="connsiteY476" fmla="*/ 114596 h 598745"/>
              <a:gd name="connsiteX477" fmla="*/ 317914 w 516885"/>
              <a:gd name="connsiteY477" fmla="*/ 114857 h 598745"/>
              <a:gd name="connsiteX478" fmla="*/ 318592 w 516885"/>
              <a:gd name="connsiteY478" fmla="*/ 115952 h 598745"/>
              <a:gd name="connsiteX479" fmla="*/ 318801 w 516885"/>
              <a:gd name="connsiteY479" fmla="*/ 116787 h 598745"/>
              <a:gd name="connsiteX480" fmla="*/ 319270 w 516885"/>
              <a:gd name="connsiteY480" fmla="*/ 117596 h 598745"/>
              <a:gd name="connsiteX481" fmla="*/ 319478 w 516885"/>
              <a:gd name="connsiteY481" fmla="*/ 117857 h 598745"/>
              <a:gd name="connsiteX482" fmla="*/ 319713 w 516885"/>
              <a:gd name="connsiteY482" fmla="*/ 118144 h 598745"/>
              <a:gd name="connsiteX483" fmla="*/ 320156 w 516885"/>
              <a:gd name="connsiteY483" fmla="*/ 118691 h 598745"/>
              <a:gd name="connsiteX484" fmla="*/ 320391 w 516885"/>
              <a:gd name="connsiteY484" fmla="*/ 118691 h 598745"/>
              <a:gd name="connsiteX485" fmla="*/ 320834 w 516885"/>
              <a:gd name="connsiteY485" fmla="*/ 118952 h 598745"/>
              <a:gd name="connsiteX486" fmla="*/ 321069 w 516885"/>
              <a:gd name="connsiteY486" fmla="*/ 118952 h 598745"/>
              <a:gd name="connsiteX487" fmla="*/ 321512 w 516885"/>
              <a:gd name="connsiteY487" fmla="*/ 119761 h 598745"/>
              <a:gd name="connsiteX488" fmla="*/ 321512 w 516885"/>
              <a:gd name="connsiteY488" fmla="*/ 120048 h 598745"/>
              <a:gd name="connsiteX489" fmla="*/ 321746 w 516885"/>
              <a:gd name="connsiteY489" fmla="*/ 120309 h 598745"/>
              <a:gd name="connsiteX490" fmla="*/ 321746 w 516885"/>
              <a:gd name="connsiteY490" fmla="*/ 120596 h 598745"/>
              <a:gd name="connsiteX491" fmla="*/ 321512 w 516885"/>
              <a:gd name="connsiteY491" fmla="*/ 121144 h 598745"/>
              <a:gd name="connsiteX492" fmla="*/ 321277 w 516885"/>
              <a:gd name="connsiteY492" fmla="*/ 121404 h 598745"/>
              <a:gd name="connsiteX493" fmla="*/ 321069 w 516885"/>
              <a:gd name="connsiteY493" fmla="*/ 121404 h 598745"/>
              <a:gd name="connsiteX494" fmla="*/ 321069 w 516885"/>
              <a:gd name="connsiteY494" fmla="*/ 121691 h 598745"/>
              <a:gd name="connsiteX495" fmla="*/ 321277 w 516885"/>
              <a:gd name="connsiteY495" fmla="*/ 122213 h 598745"/>
              <a:gd name="connsiteX496" fmla="*/ 321746 w 516885"/>
              <a:gd name="connsiteY496" fmla="*/ 123048 h 598745"/>
              <a:gd name="connsiteX497" fmla="*/ 322189 w 516885"/>
              <a:gd name="connsiteY497" fmla="*/ 123309 h 598745"/>
              <a:gd name="connsiteX498" fmla="*/ 322424 w 516885"/>
              <a:gd name="connsiteY498" fmla="*/ 123309 h 598745"/>
              <a:gd name="connsiteX499" fmla="*/ 322633 w 516885"/>
              <a:gd name="connsiteY499" fmla="*/ 123309 h 598745"/>
              <a:gd name="connsiteX500" fmla="*/ 323102 w 516885"/>
              <a:gd name="connsiteY500" fmla="*/ 123596 h 598745"/>
              <a:gd name="connsiteX501" fmla="*/ 323779 w 516885"/>
              <a:gd name="connsiteY501" fmla="*/ 124143 h 598745"/>
              <a:gd name="connsiteX502" fmla="*/ 323779 w 516885"/>
              <a:gd name="connsiteY502" fmla="*/ 124404 h 598745"/>
              <a:gd name="connsiteX503" fmla="*/ 323779 w 516885"/>
              <a:gd name="connsiteY503" fmla="*/ 124665 h 598745"/>
              <a:gd name="connsiteX504" fmla="*/ 323988 w 516885"/>
              <a:gd name="connsiteY504" fmla="*/ 124952 h 598745"/>
              <a:gd name="connsiteX505" fmla="*/ 324666 w 516885"/>
              <a:gd name="connsiteY505" fmla="*/ 125761 h 598745"/>
              <a:gd name="connsiteX506" fmla="*/ 325135 w 516885"/>
              <a:gd name="connsiteY506" fmla="*/ 126595 h 598745"/>
              <a:gd name="connsiteX507" fmla="*/ 325787 w 516885"/>
              <a:gd name="connsiteY507" fmla="*/ 127117 h 598745"/>
              <a:gd name="connsiteX508" fmla="*/ 326464 w 516885"/>
              <a:gd name="connsiteY508" fmla="*/ 127665 h 598745"/>
              <a:gd name="connsiteX509" fmla="*/ 326699 w 516885"/>
              <a:gd name="connsiteY509" fmla="*/ 127952 h 598745"/>
              <a:gd name="connsiteX510" fmla="*/ 326699 w 516885"/>
              <a:gd name="connsiteY510" fmla="*/ 128500 h 598745"/>
              <a:gd name="connsiteX511" fmla="*/ 326464 w 516885"/>
              <a:gd name="connsiteY511" fmla="*/ 129308 h 598745"/>
              <a:gd name="connsiteX512" fmla="*/ 326464 w 516885"/>
              <a:gd name="connsiteY512" fmla="*/ 129569 h 598745"/>
              <a:gd name="connsiteX513" fmla="*/ 326699 w 516885"/>
              <a:gd name="connsiteY513" fmla="*/ 129856 h 598745"/>
              <a:gd name="connsiteX514" fmla="*/ 326934 w 516885"/>
              <a:gd name="connsiteY514" fmla="*/ 130665 h 598745"/>
              <a:gd name="connsiteX515" fmla="*/ 327142 w 516885"/>
              <a:gd name="connsiteY515" fmla="*/ 131760 h 598745"/>
              <a:gd name="connsiteX516" fmla="*/ 327611 w 516885"/>
              <a:gd name="connsiteY516" fmla="*/ 132021 h 598745"/>
              <a:gd name="connsiteX517" fmla="*/ 327820 w 516885"/>
              <a:gd name="connsiteY517" fmla="*/ 132308 h 598745"/>
              <a:gd name="connsiteX518" fmla="*/ 328498 w 516885"/>
              <a:gd name="connsiteY518" fmla="*/ 132569 h 598745"/>
              <a:gd name="connsiteX519" fmla="*/ 328732 w 516885"/>
              <a:gd name="connsiteY519" fmla="*/ 132569 h 598745"/>
              <a:gd name="connsiteX520" fmla="*/ 328732 w 516885"/>
              <a:gd name="connsiteY520" fmla="*/ 132856 h 598745"/>
              <a:gd name="connsiteX521" fmla="*/ 328732 w 516885"/>
              <a:gd name="connsiteY521" fmla="*/ 133117 h 598745"/>
              <a:gd name="connsiteX522" fmla="*/ 328498 w 516885"/>
              <a:gd name="connsiteY522" fmla="*/ 133117 h 598745"/>
              <a:gd name="connsiteX523" fmla="*/ 328289 w 516885"/>
              <a:gd name="connsiteY523" fmla="*/ 133378 h 598745"/>
              <a:gd name="connsiteX524" fmla="*/ 328289 w 516885"/>
              <a:gd name="connsiteY524" fmla="*/ 133665 h 598745"/>
              <a:gd name="connsiteX525" fmla="*/ 328289 w 516885"/>
              <a:gd name="connsiteY525" fmla="*/ 133925 h 598745"/>
              <a:gd name="connsiteX526" fmla="*/ 328289 w 516885"/>
              <a:gd name="connsiteY526" fmla="*/ 134473 h 598745"/>
              <a:gd name="connsiteX527" fmla="*/ 328498 w 516885"/>
              <a:gd name="connsiteY527" fmla="*/ 134760 h 598745"/>
              <a:gd name="connsiteX528" fmla="*/ 328732 w 516885"/>
              <a:gd name="connsiteY528" fmla="*/ 135021 h 598745"/>
              <a:gd name="connsiteX529" fmla="*/ 329410 w 516885"/>
              <a:gd name="connsiteY529" fmla="*/ 135569 h 598745"/>
              <a:gd name="connsiteX530" fmla="*/ 329410 w 516885"/>
              <a:gd name="connsiteY530" fmla="*/ 135830 h 598745"/>
              <a:gd name="connsiteX531" fmla="*/ 329644 w 516885"/>
              <a:gd name="connsiteY531" fmla="*/ 136378 h 598745"/>
              <a:gd name="connsiteX532" fmla="*/ 329853 w 516885"/>
              <a:gd name="connsiteY532" fmla="*/ 137186 h 598745"/>
              <a:gd name="connsiteX533" fmla="*/ 329853 w 516885"/>
              <a:gd name="connsiteY533" fmla="*/ 137473 h 598745"/>
              <a:gd name="connsiteX534" fmla="*/ 330765 w 516885"/>
              <a:gd name="connsiteY534" fmla="*/ 138830 h 598745"/>
              <a:gd name="connsiteX535" fmla="*/ 330974 w 516885"/>
              <a:gd name="connsiteY535" fmla="*/ 139091 h 598745"/>
              <a:gd name="connsiteX536" fmla="*/ 332329 w 516885"/>
              <a:gd name="connsiteY536" fmla="*/ 139378 h 598745"/>
              <a:gd name="connsiteX537" fmla="*/ 332564 w 516885"/>
              <a:gd name="connsiteY537" fmla="*/ 139378 h 598745"/>
              <a:gd name="connsiteX538" fmla="*/ 333242 w 516885"/>
              <a:gd name="connsiteY538" fmla="*/ 139091 h 598745"/>
              <a:gd name="connsiteX539" fmla="*/ 333920 w 516885"/>
              <a:gd name="connsiteY539" fmla="*/ 139091 h 598745"/>
              <a:gd name="connsiteX540" fmla="*/ 334154 w 516885"/>
              <a:gd name="connsiteY540" fmla="*/ 139091 h 598745"/>
              <a:gd name="connsiteX541" fmla="*/ 335483 w 516885"/>
              <a:gd name="connsiteY541" fmla="*/ 139925 h 598745"/>
              <a:gd name="connsiteX542" fmla="*/ 336161 w 516885"/>
              <a:gd name="connsiteY542" fmla="*/ 140734 h 598745"/>
              <a:gd name="connsiteX543" fmla="*/ 336631 w 516885"/>
              <a:gd name="connsiteY543" fmla="*/ 141543 h 598745"/>
              <a:gd name="connsiteX544" fmla="*/ 337308 w 516885"/>
              <a:gd name="connsiteY544" fmla="*/ 143186 h 598745"/>
              <a:gd name="connsiteX545" fmla="*/ 337751 w 516885"/>
              <a:gd name="connsiteY545" fmla="*/ 143447 h 598745"/>
              <a:gd name="connsiteX546" fmla="*/ 339107 w 516885"/>
              <a:gd name="connsiteY546" fmla="*/ 144542 h 598745"/>
              <a:gd name="connsiteX547" fmla="*/ 340228 w 516885"/>
              <a:gd name="connsiteY547" fmla="*/ 145899 h 598745"/>
              <a:gd name="connsiteX548" fmla="*/ 341349 w 516885"/>
              <a:gd name="connsiteY548" fmla="*/ 146707 h 598745"/>
              <a:gd name="connsiteX549" fmla="*/ 341818 w 516885"/>
              <a:gd name="connsiteY549" fmla="*/ 147255 h 598745"/>
              <a:gd name="connsiteX550" fmla="*/ 342496 w 516885"/>
              <a:gd name="connsiteY550" fmla="*/ 147803 h 598745"/>
              <a:gd name="connsiteX551" fmla="*/ 343382 w 516885"/>
              <a:gd name="connsiteY551" fmla="*/ 148064 h 598745"/>
              <a:gd name="connsiteX552" fmla="*/ 343616 w 516885"/>
              <a:gd name="connsiteY552" fmla="*/ 148351 h 598745"/>
              <a:gd name="connsiteX553" fmla="*/ 344294 w 516885"/>
              <a:gd name="connsiteY553" fmla="*/ 149160 h 598745"/>
              <a:gd name="connsiteX554" fmla="*/ 344529 w 516885"/>
              <a:gd name="connsiteY554" fmla="*/ 149447 h 598745"/>
              <a:gd name="connsiteX555" fmla="*/ 345207 w 516885"/>
              <a:gd name="connsiteY555" fmla="*/ 149707 h 598745"/>
              <a:gd name="connsiteX556" fmla="*/ 345858 w 516885"/>
              <a:gd name="connsiteY556" fmla="*/ 149447 h 598745"/>
              <a:gd name="connsiteX557" fmla="*/ 346328 w 516885"/>
              <a:gd name="connsiteY557" fmla="*/ 149447 h 598745"/>
              <a:gd name="connsiteX558" fmla="*/ 346771 w 516885"/>
              <a:gd name="connsiteY558" fmla="*/ 149160 h 598745"/>
              <a:gd name="connsiteX559" fmla="*/ 347449 w 516885"/>
              <a:gd name="connsiteY559" fmla="*/ 149447 h 598745"/>
              <a:gd name="connsiteX560" fmla="*/ 347683 w 516885"/>
              <a:gd name="connsiteY560" fmla="*/ 149707 h 598745"/>
              <a:gd name="connsiteX561" fmla="*/ 348126 w 516885"/>
              <a:gd name="connsiteY561" fmla="*/ 150255 h 598745"/>
              <a:gd name="connsiteX562" fmla="*/ 348804 w 516885"/>
              <a:gd name="connsiteY562" fmla="*/ 150516 h 598745"/>
              <a:gd name="connsiteX563" fmla="*/ 349482 w 516885"/>
              <a:gd name="connsiteY563" fmla="*/ 150803 h 598745"/>
              <a:gd name="connsiteX564" fmla="*/ 349925 w 516885"/>
              <a:gd name="connsiteY564" fmla="*/ 151351 h 598745"/>
              <a:gd name="connsiteX565" fmla="*/ 350603 w 516885"/>
              <a:gd name="connsiteY565" fmla="*/ 151872 h 598745"/>
              <a:gd name="connsiteX566" fmla="*/ 350837 w 516885"/>
              <a:gd name="connsiteY566" fmla="*/ 152159 h 598745"/>
              <a:gd name="connsiteX567" fmla="*/ 351046 w 516885"/>
              <a:gd name="connsiteY567" fmla="*/ 152420 h 598745"/>
              <a:gd name="connsiteX568" fmla="*/ 352193 w 516885"/>
              <a:gd name="connsiteY568" fmla="*/ 152968 h 598745"/>
              <a:gd name="connsiteX569" fmla="*/ 352401 w 516885"/>
              <a:gd name="connsiteY569" fmla="*/ 152968 h 598745"/>
              <a:gd name="connsiteX570" fmla="*/ 353079 w 516885"/>
              <a:gd name="connsiteY570" fmla="*/ 153229 h 598745"/>
              <a:gd name="connsiteX571" fmla="*/ 353548 w 516885"/>
              <a:gd name="connsiteY571" fmla="*/ 153516 h 598745"/>
              <a:gd name="connsiteX572" fmla="*/ 354434 w 516885"/>
              <a:gd name="connsiteY572" fmla="*/ 154325 h 598745"/>
              <a:gd name="connsiteX573" fmla="*/ 356024 w 516885"/>
              <a:gd name="connsiteY573" fmla="*/ 155420 h 598745"/>
              <a:gd name="connsiteX574" fmla="*/ 356911 w 516885"/>
              <a:gd name="connsiteY574" fmla="*/ 156229 h 598745"/>
              <a:gd name="connsiteX575" fmla="*/ 356911 w 516885"/>
              <a:gd name="connsiteY575" fmla="*/ 156490 h 598745"/>
              <a:gd name="connsiteX576" fmla="*/ 357145 w 516885"/>
              <a:gd name="connsiteY576" fmla="*/ 156776 h 598745"/>
              <a:gd name="connsiteX577" fmla="*/ 357589 w 516885"/>
              <a:gd name="connsiteY577" fmla="*/ 157037 h 598745"/>
              <a:gd name="connsiteX578" fmla="*/ 358266 w 516885"/>
              <a:gd name="connsiteY578" fmla="*/ 157585 h 598745"/>
              <a:gd name="connsiteX579" fmla="*/ 358501 w 516885"/>
              <a:gd name="connsiteY579" fmla="*/ 157846 h 598745"/>
              <a:gd name="connsiteX580" fmla="*/ 358735 w 516885"/>
              <a:gd name="connsiteY580" fmla="*/ 158133 h 598745"/>
              <a:gd name="connsiteX581" fmla="*/ 358735 w 516885"/>
              <a:gd name="connsiteY581" fmla="*/ 158394 h 598745"/>
              <a:gd name="connsiteX582" fmla="*/ 358735 w 516885"/>
              <a:gd name="connsiteY582" fmla="*/ 159750 h 598745"/>
              <a:gd name="connsiteX583" fmla="*/ 358735 w 516885"/>
              <a:gd name="connsiteY583" fmla="*/ 160037 h 598745"/>
              <a:gd name="connsiteX584" fmla="*/ 359179 w 516885"/>
              <a:gd name="connsiteY584" fmla="*/ 160298 h 598745"/>
              <a:gd name="connsiteX585" fmla="*/ 359413 w 516885"/>
              <a:gd name="connsiteY585" fmla="*/ 160298 h 598745"/>
              <a:gd name="connsiteX586" fmla="*/ 359622 w 516885"/>
              <a:gd name="connsiteY586" fmla="*/ 160298 h 598745"/>
              <a:gd name="connsiteX587" fmla="*/ 360065 w 516885"/>
              <a:gd name="connsiteY587" fmla="*/ 160585 h 598745"/>
              <a:gd name="connsiteX588" fmla="*/ 360743 w 516885"/>
              <a:gd name="connsiteY588" fmla="*/ 161107 h 598745"/>
              <a:gd name="connsiteX589" fmla="*/ 360977 w 516885"/>
              <a:gd name="connsiteY589" fmla="*/ 161394 h 598745"/>
              <a:gd name="connsiteX590" fmla="*/ 360977 w 516885"/>
              <a:gd name="connsiteY590" fmla="*/ 161655 h 598745"/>
              <a:gd name="connsiteX591" fmla="*/ 361890 w 516885"/>
              <a:gd name="connsiteY591" fmla="*/ 162203 h 598745"/>
              <a:gd name="connsiteX592" fmla="*/ 362098 w 516885"/>
              <a:gd name="connsiteY592" fmla="*/ 162203 h 598745"/>
              <a:gd name="connsiteX593" fmla="*/ 362333 w 516885"/>
              <a:gd name="connsiteY593" fmla="*/ 162203 h 598745"/>
              <a:gd name="connsiteX594" fmla="*/ 362333 w 516885"/>
              <a:gd name="connsiteY594" fmla="*/ 162463 h 598745"/>
              <a:gd name="connsiteX595" fmla="*/ 362567 w 516885"/>
              <a:gd name="connsiteY595" fmla="*/ 162750 h 598745"/>
              <a:gd name="connsiteX596" fmla="*/ 362567 w 516885"/>
              <a:gd name="connsiteY596" fmla="*/ 163011 h 598745"/>
              <a:gd name="connsiteX597" fmla="*/ 363011 w 516885"/>
              <a:gd name="connsiteY597" fmla="*/ 163011 h 598745"/>
              <a:gd name="connsiteX598" fmla="*/ 363245 w 516885"/>
              <a:gd name="connsiteY598" fmla="*/ 163011 h 598745"/>
              <a:gd name="connsiteX599" fmla="*/ 363454 w 516885"/>
              <a:gd name="connsiteY599" fmla="*/ 163298 h 598745"/>
              <a:gd name="connsiteX600" fmla="*/ 364366 w 516885"/>
              <a:gd name="connsiteY600" fmla="*/ 164107 h 598745"/>
              <a:gd name="connsiteX601" fmla="*/ 364366 w 516885"/>
              <a:gd name="connsiteY601" fmla="*/ 164915 h 598745"/>
              <a:gd name="connsiteX602" fmla="*/ 365044 w 516885"/>
              <a:gd name="connsiteY602" fmla="*/ 166272 h 598745"/>
              <a:gd name="connsiteX603" fmla="*/ 365044 w 516885"/>
              <a:gd name="connsiteY603" fmla="*/ 166533 h 598745"/>
              <a:gd name="connsiteX604" fmla="*/ 365252 w 516885"/>
              <a:gd name="connsiteY604" fmla="*/ 166819 h 598745"/>
              <a:gd name="connsiteX605" fmla="*/ 365487 w 516885"/>
              <a:gd name="connsiteY605" fmla="*/ 168985 h 598745"/>
              <a:gd name="connsiteX606" fmla="*/ 365487 w 516885"/>
              <a:gd name="connsiteY606" fmla="*/ 170080 h 598745"/>
              <a:gd name="connsiteX607" fmla="*/ 365722 w 516885"/>
              <a:gd name="connsiteY607" fmla="*/ 170889 h 598745"/>
              <a:gd name="connsiteX608" fmla="*/ 366842 w 516885"/>
              <a:gd name="connsiteY608" fmla="*/ 172245 h 598745"/>
              <a:gd name="connsiteX609" fmla="*/ 367077 w 516885"/>
              <a:gd name="connsiteY609" fmla="*/ 172506 h 598745"/>
              <a:gd name="connsiteX610" fmla="*/ 367520 w 516885"/>
              <a:gd name="connsiteY610" fmla="*/ 172793 h 598745"/>
              <a:gd name="connsiteX611" fmla="*/ 367520 w 516885"/>
              <a:gd name="connsiteY611" fmla="*/ 173054 h 598745"/>
              <a:gd name="connsiteX612" fmla="*/ 367963 w 516885"/>
              <a:gd name="connsiteY612" fmla="*/ 173863 h 598745"/>
              <a:gd name="connsiteX613" fmla="*/ 368198 w 516885"/>
              <a:gd name="connsiteY613" fmla="*/ 174671 h 598745"/>
              <a:gd name="connsiteX614" fmla="*/ 368432 w 516885"/>
              <a:gd name="connsiteY614" fmla="*/ 174958 h 598745"/>
              <a:gd name="connsiteX615" fmla="*/ 369110 w 516885"/>
              <a:gd name="connsiteY615" fmla="*/ 175767 h 598745"/>
              <a:gd name="connsiteX616" fmla="*/ 369553 w 516885"/>
              <a:gd name="connsiteY616" fmla="*/ 176028 h 598745"/>
              <a:gd name="connsiteX617" fmla="*/ 369553 w 516885"/>
              <a:gd name="connsiteY617" fmla="*/ 176576 h 598745"/>
              <a:gd name="connsiteX618" fmla="*/ 369319 w 516885"/>
              <a:gd name="connsiteY618" fmla="*/ 177932 h 598745"/>
              <a:gd name="connsiteX619" fmla="*/ 369762 w 516885"/>
              <a:gd name="connsiteY619" fmla="*/ 180097 h 598745"/>
              <a:gd name="connsiteX620" fmla="*/ 370909 w 516885"/>
              <a:gd name="connsiteY620" fmla="*/ 181193 h 598745"/>
              <a:gd name="connsiteX621" fmla="*/ 371587 w 516885"/>
              <a:gd name="connsiteY621" fmla="*/ 182002 h 598745"/>
              <a:gd name="connsiteX622" fmla="*/ 372264 w 516885"/>
              <a:gd name="connsiteY622" fmla="*/ 182262 h 598745"/>
              <a:gd name="connsiteX623" fmla="*/ 373385 w 516885"/>
              <a:gd name="connsiteY623" fmla="*/ 182549 h 598745"/>
              <a:gd name="connsiteX624" fmla="*/ 373620 w 516885"/>
              <a:gd name="connsiteY624" fmla="*/ 182549 h 598745"/>
              <a:gd name="connsiteX625" fmla="*/ 374063 w 516885"/>
              <a:gd name="connsiteY625" fmla="*/ 182810 h 598745"/>
              <a:gd name="connsiteX626" fmla="*/ 374298 w 516885"/>
              <a:gd name="connsiteY626" fmla="*/ 182810 h 598745"/>
              <a:gd name="connsiteX627" fmla="*/ 374506 w 516885"/>
              <a:gd name="connsiteY627" fmla="*/ 183097 h 598745"/>
              <a:gd name="connsiteX628" fmla="*/ 374740 w 516885"/>
              <a:gd name="connsiteY628" fmla="*/ 183906 h 598745"/>
              <a:gd name="connsiteX629" fmla="*/ 374949 w 516885"/>
              <a:gd name="connsiteY629" fmla="*/ 184167 h 598745"/>
              <a:gd name="connsiteX630" fmla="*/ 375418 w 516885"/>
              <a:gd name="connsiteY630" fmla="*/ 184453 h 598745"/>
              <a:gd name="connsiteX631" fmla="*/ 375627 w 516885"/>
              <a:gd name="connsiteY631" fmla="*/ 184715 h 598745"/>
              <a:gd name="connsiteX632" fmla="*/ 376540 w 516885"/>
              <a:gd name="connsiteY632" fmla="*/ 185262 h 598745"/>
              <a:gd name="connsiteX633" fmla="*/ 376774 w 516885"/>
              <a:gd name="connsiteY633" fmla="*/ 185262 h 598745"/>
              <a:gd name="connsiteX634" fmla="*/ 377217 w 516885"/>
              <a:gd name="connsiteY634" fmla="*/ 185262 h 598745"/>
              <a:gd name="connsiteX635" fmla="*/ 377452 w 516885"/>
              <a:gd name="connsiteY635" fmla="*/ 185262 h 598745"/>
              <a:gd name="connsiteX636" fmla="*/ 377660 w 516885"/>
              <a:gd name="connsiteY636" fmla="*/ 184975 h 598745"/>
              <a:gd name="connsiteX637" fmla="*/ 378129 w 516885"/>
              <a:gd name="connsiteY637" fmla="*/ 184715 h 598745"/>
              <a:gd name="connsiteX638" fmla="*/ 378573 w 516885"/>
              <a:gd name="connsiteY638" fmla="*/ 184453 h 598745"/>
              <a:gd name="connsiteX639" fmla="*/ 379251 w 516885"/>
              <a:gd name="connsiteY639" fmla="*/ 184453 h 598745"/>
              <a:gd name="connsiteX640" fmla="*/ 379694 w 516885"/>
              <a:gd name="connsiteY640" fmla="*/ 184453 h 598745"/>
              <a:gd name="connsiteX641" fmla="*/ 380371 w 516885"/>
              <a:gd name="connsiteY641" fmla="*/ 185784 h 598745"/>
              <a:gd name="connsiteX642" fmla="*/ 380606 w 516885"/>
              <a:gd name="connsiteY642" fmla="*/ 186071 h 598745"/>
              <a:gd name="connsiteX643" fmla="*/ 380814 w 516885"/>
              <a:gd name="connsiteY643" fmla="*/ 186332 h 598745"/>
              <a:gd name="connsiteX644" fmla="*/ 381727 w 516885"/>
              <a:gd name="connsiteY644" fmla="*/ 186619 h 598745"/>
              <a:gd name="connsiteX645" fmla="*/ 382848 w 516885"/>
              <a:gd name="connsiteY645" fmla="*/ 186880 h 598745"/>
              <a:gd name="connsiteX646" fmla="*/ 383317 w 516885"/>
              <a:gd name="connsiteY646" fmla="*/ 186880 h 598745"/>
              <a:gd name="connsiteX647" fmla="*/ 383760 w 516885"/>
              <a:gd name="connsiteY647" fmla="*/ 187140 h 598745"/>
              <a:gd name="connsiteX648" fmla="*/ 384881 w 516885"/>
              <a:gd name="connsiteY648" fmla="*/ 188236 h 598745"/>
              <a:gd name="connsiteX649" fmla="*/ 385116 w 516885"/>
              <a:gd name="connsiteY649" fmla="*/ 188497 h 598745"/>
              <a:gd name="connsiteX650" fmla="*/ 385793 w 516885"/>
              <a:gd name="connsiteY650" fmla="*/ 188497 h 598745"/>
              <a:gd name="connsiteX651" fmla="*/ 386002 w 516885"/>
              <a:gd name="connsiteY651" fmla="*/ 188784 h 598745"/>
              <a:gd name="connsiteX652" fmla="*/ 387148 w 516885"/>
              <a:gd name="connsiteY652" fmla="*/ 189853 h 598745"/>
              <a:gd name="connsiteX653" fmla="*/ 387148 w 516885"/>
              <a:gd name="connsiteY653" fmla="*/ 190140 h 598745"/>
              <a:gd name="connsiteX654" fmla="*/ 387357 w 516885"/>
              <a:gd name="connsiteY654" fmla="*/ 190662 h 598745"/>
              <a:gd name="connsiteX655" fmla="*/ 387592 w 516885"/>
              <a:gd name="connsiteY655" fmla="*/ 190949 h 598745"/>
              <a:gd name="connsiteX656" fmla="*/ 388035 w 516885"/>
              <a:gd name="connsiteY656" fmla="*/ 191210 h 598745"/>
              <a:gd name="connsiteX657" fmla="*/ 388504 w 516885"/>
              <a:gd name="connsiteY657" fmla="*/ 191758 h 598745"/>
              <a:gd name="connsiteX658" fmla="*/ 388504 w 516885"/>
              <a:gd name="connsiteY658" fmla="*/ 192018 h 598745"/>
              <a:gd name="connsiteX659" fmla="*/ 388948 w 516885"/>
              <a:gd name="connsiteY659" fmla="*/ 192566 h 598745"/>
              <a:gd name="connsiteX660" fmla="*/ 389833 w 516885"/>
              <a:gd name="connsiteY660" fmla="*/ 192827 h 598745"/>
              <a:gd name="connsiteX661" fmla="*/ 390068 w 516885"/>
              <a:gd name="connsiteY661" fmla="*/ 193114 h 598745"/>
              <a:gd name="connsiteX662" fmla="*/ 390303 w 516885"/>
              <a:gd name="connsiteY662" fmla="*/ 193923 h 598745"/>
              <a:gd name="connsiteX663" fmla="*/ 390746 w 516885"/>
              <a:gd name="connsiteY663" fmla="*/ 194184 h 598745"/>
              <a:gd name="connsiteX664" fmla="*/ 390981 w 516885"/>
              <a:gd name="connsiteY664" fmla="*/ 194471 h 598745"/>
              <a:gd name="connsiteX665" fmla="*/ 391658 w 516885"/>
              <a:gd name="connsiteY665" fmla="*/ 195827 h 598745"/>
              <a:gd name="connsiteX666" fmla="*/ 392102 w 516885"/>
              <a:gd name="connsiteY666" fmla="*/ 196349 h 598745"/>
              <a:gd name="connsiteX667" fmla="*/ 392102 w 516885"/>
              <a:gd name="connsiteY667" fmla="*/ 196896 h 598745"/>
              <a:gd name="connsiteX668" fmla="*/ 392102 w 516885"/>
              <a:gd name="connsiteY668" fmla="*/ 197157 h 598745"/>
              <a:gd name="connsiteX669" fmla="*/ 392102 w 516885"/>
              <a:gd name="connsiteY669" fmla="*/ 197705 h 598745"/>
              <a:gd name="connsiteX670" fmla="*/ 392336 w 516885"/>
              <a:gd name="connsiteY670" fmla="*/ 198253 h 598745"/>
              <a:gd name="connsiteX671" fmla="*/ 392545 w 516885"/>
              <a:gd name="connsiteY671" fmla="*/ 198801 h 598745"/>
              <a:gd name="connsiteX672" fmla="*/ 393222 w 516885"/>
              <a:gd name="connsiteY672" fmla="*/ 199062 h 598745"/>
              <a:gd name="connsiteX673" fmla="*/ 393900 w 516885"/>
              <a:gd name="connsiteY673" fmla="*/ 199322 h 598745"/>
              <a:gd name="connsiteX674" fmla="*/ 394813 w 516885"/>
              <a:gd name="connsiteY674" fmla="*/ 199609 h 598745"/>
              <a:gd name="connsiteX675" fmla="*/ 395933 w 516885"/>
              <a:gd name="connsiteY675" fmla="*/ 200131 h 598745"/>
              <a:gd name="connsiteX676" fmla="*/ 396846 w 516885"/>
              <a:gd name="connsiteY676" fmla="*/ 200679 h 598745"/>
              <a:gd name="connsiteX677" fmla="*/ 397523 w 516885"/>
              <a:gd name="connsiteY677" fmla="*/ 200966 h 598745"/>
              <a:gd name="connsiteX678" fmla="*/ 398201 w 516885"/>
              <a:gd name="connsiteY678" fmla="*/ 201227 h 598745"/>
              <a:gd name="connsiteX679" fmla="*/ 398879 w 516885"/>
              <a:gd name="connsiteY679" fmla="*/ 201487 h 598745"/>
              <a:gd name="connsiteX680" fmla="*/ 399087 w 516885"/>
              <a:gd name="connsiteY680" fmla="*/ 201774 h 598745"/>
              <a:gd name="connsiteX681" fmla="*/ 399087 w 516885"/>
              <a:gd name="connsiteY681" fmla="*/ 202035 h 598745"/>
              <a:gd name="connsiteX682" fmla="*/ 399322 w 516885"/>
              <a:gd name="connsiteY682" fmla="*/ 202296 h 598745"/>
              <a:gd name="connsiteX683" fmla="*/ 399765 w 516885"/>
              <a:gd name="connsiteY683" fmla="*/ 203392 h 598745"/>
              <a:gd name="connsiteX684" fmla="*/ 400443 w 516885"/>
              <a:gd name="connsiteY684" fmla="*/ 204748 h 598745"/>
              <a:gd name="connsiteX685" fmla="*/ 400443 w 516885"/>
              <a:gd name="connsiteY685" fmla="*/ 205296 h 598745"/>
              <a:gd name="connsiteX686" fmla="*/ 400208 w 516885"/>
              <a:gd name="connsiteY686" fmla="*/ 205818 h 598745"/>
              <a:gd name="connsiteX687" fmla="*/ 399765 w 516885"/>
              <a:gd name="connsiteY687" fmla="*/ 206105 h 598745"/>
              <a:gd name="connsiteX688" fmla="*/ 399322 w 516885"/>
              <a:gd name="connsiteY688" fmla="*/ 206105 h 598745"/>
              <a:gd name="connsiteX689" fmla="*/ 398644 w 516885"/>
              <a:gd name="connsiteY689" fmla="*/ 206365 h 598745"/>
              <a:gd name="connsiteX690" fmla="*/ 398644 w 516885"/>
              <a:gd name="connsiteY690" fmla="*/ 206914 h 598745"/>
              <a:gd name="connsiteX691" fmla="*/ 399322 w 516885"/>
              <a:gd name="connsiteY691" fmla="*/ 207435 h 598745"/>
              <a:gd name="connsiteX692" fmla="*/ 399765 w 516885"/>
              <a:gd name="connsiteY692" fmla="*/ 207722 h 598745"/>
              <a:gd name="connsiteX693" fmla="*/ 400443 w 516885"/>
              <a:gd name="connsiteY693" fmla="*/ 207983 h 598745"/>
              <a:gd name="connsiteX694" fmla="*/ 400886 w 516885"/>
              <a:gd name="connsiteY694" fmla="*/ 208531 h 598745"/>
              <a:gd name="connsiteX695" fmla="*/ 400678 w 516885"/>
              <a:gd name="connsiteY695" fmla="*/ 209079 h 598745"/>
              <a:gd name="connsiteX696" fmla="*/ 399087 w 516885"/>
              <a:gd name="connsiteY696" fmla="*/ 208531 h 598745"/>
              <a:gd name="connsiteX697" fmla="*/ 398644 w 516885"/>
              <a:gd name="connsiteY697" fmla="*/ 209079 h 598745"/>
              <a:gd name="connsiteX698" fmla="*/ 397967 w 516885"/>
              <a:gd name="connsiteY698" fmla="*/ 209079 h 598745"/>
              <a:gd name="connsiteX699" fmla="*/ 397054 w 516885"/>
              <a:gd name="connsiteY699" fmla="*/ 209079 h 598745"/>
              <a:gd name="connsiteX700" fmla="*/ 397523 w 516885"/>
              <a:gd name="connsiteY700" fmla="*/ 209887 h 598745"/>
              <a:gd name="connsiteX701" fmla="*/ 398201 w 516885"/>
              <a:gd name="connsiteY701" fmla="*/ 210409 h 598745"/>
              <a:gd name="connsiteX702" fmla="*/ 398644 w 516885"/>
              <a:gd name="connsiteY702" fmla="*/ 212574 h 598745"/>
              <a:gd name="connsiteX703" fmla="*/ 399322 w 516885"/>
              <a:gd name="connsiteY703" fmla="*/ 213383 h 598745"/>
              <a:gd name="connsiteX704" fmla="*/ 399087 w 516885"/>
              <a:gd name="connsiteY704" fmla="*/ 213670 h 598745"/>
              <a:gd name="connsiteX705" fmla="*/ 398644 w 516885"/>
              <a:gd name="connsiteY705" fmla="*/ 214191 h 598745"/>
              <a:gd name="connsiteX706" fmla="*/ 398201 w 516885"/>
              <a:gd name="connsiteY706" fmla="*/ 213930 h 598745"/>
              <a:gd name="connsiteX707" fmla="*/ 397732 w 516885"/>
              <a:gd name="connsiteY707" fmla="*/ 213670 h 598745"/>
              <a:gd name="connsiteX708" fmla="*/ 397289 w 516885"/>
              <a:gd name="connsiteY708" fmla="*/ 213670 h 598745"/>
              <a:gd name="connsiteX709" fmla="*/ 397054 w 516885"/>
              <a:gd name="connsiteY709" fmla="*/ 213930 h 598745"/>
              <a:gd name="connsiteX710" fmla="*/ 396846 w 516885"/>
              <a:gd name="connsiteY710" fmla="*/ 214191 h 598745"/>
              <a:gd name="connsiteX711" fmla="*/ 397054 w 516885"/>
              <a:gd name="connsiteY711" fmla="*/ 214739 h 598745"/>
              <a:gd name="connsiteX712" fmla="*/ 398201 w 516885"/>
              <a:gd name="connsiteY712" fmla="*/ 215835 h 598745"/>
              <a:gd name="connsiteX713" fmla="*/ 398201 w 516885"/>
              <a:gd name="connsiteY713" fmla="*/ 216357 h 598745"/>
              <a:gd name="connsiteX714" fmla="*/ 397967 w 516885"/>
              <a:gd name="connsiteY714" fmla="*/ 216643 h 598745"/>
              <a:gd name="connsiteX715" fmla="*/ 397732 w 516885"/>
              <a:gd name="connsiteY715" fmla="*/ 216904 h 598745"/>
              <a:gd name="connsiteX716" fmla="*/ 397732 w 516885"/>
              <a:gd name="connsiteY716" fmla="*/ 217165 h 598745"/>
              <a:gd name="connsiteX717" fmla="*/ 397967 w 516885"/>
              <a:gd name="connsiteY717" fmla="*/ 217452 h 598745"/>
              <a:gd name="connsiteX718" fmla="*/ 398410 w 516885"/>
              <a:gd name="connsiteY718" fmla="*/ 217452 h 598745"/>
              <a:gd name="connsiteX719" fmla="*/ 399322 w 516885"/>
              <a:gd name="connsiteY719" fmla="*/ 217165 h 598745"/>
              <a:gd name="connsiteX720" fmla="*/ 399765 w 516885"/>
              <a:gd name="connsiteY720" fmla="*/ 217713 h 598745"/>
              <a:gd name="connsiteX721" fmla="*/ 400208 w 516885"/>
              <a:gd name="connsiteY721" fmla="*/ 217452 h 598745"/>
              <a:gd name="connsiteX722" fmla="*/ 400443 w 516885"/>
              <a:gd name="connsiteY722" fmla="*/ 216904 h 598745"/>
              <a:gd name="connsiteX723" fmla="*/ 400678 w 516885"/>
              <a:gd name="connsiteY723" fmla="*/ 216904 h 598745"/>
              <a:gd name="connsiteX724" fmla="*/ 401121 w 516885"/>
              <a:gd name="connsiteY724" fmla="*/ 216904 h 598745"/>
              <a:gd name="connsiteX725" fmla="*/ 401121 w 516885"/>
              <a:gd name="connsiteY725" fmla="*/ 217165 h 598745"/>
              <a:gd name="connsiteX726" fmla="*/ 401121 w 516885"/>
              <a:gd name="connsiteY726" fmla="*/ 217452 h 598745"/>
              <a:gd name="connsiteX727" fmla="*/ 400886 w 516885"/>
              <a:gd name="connsiteY727" fmla="*/ 217452 h 598745"/>
              <a:gd name="connsiteX728" fmla="*/ 400678 w 516885"/>
              <a:gd name="connsiteY728" fmla="*/ 217452 h 598745"/>
              <a:gd name="connsiteX729" fmla="*/ 400208 w 516885"/>
              <a:gd name="connsiteY729" fmla="*/ 218261 h 598745"/>
              <a:gd name="connsiteX730" fmla="*/ 400000 w 516885"/>
              <a:gd name="connsiteY730" fmla="*/ 218522 h 598745"/>
              <a:gd name="connsiteX731" fmla="*/ 400000 w 516885"/>
              <a:gd name="connsiteY731" fmla="*/ 218808 h 598745"/>
              <a:gd name="connsiteX732" fmla="*/ 400443 w 516885"/>
              <a:gd name="connsiteY732" fmla="*/ 219069 h 598745"/>
              <a:gd name="connsiteX733" fmla="*/ 400886 w 516885"/>
              <a:gd name="connsiteY733" fmla="*/ 219330 h 598745"/>
              <a:gd name="connsiteX734" fmla="*/ 401121 w 516885"/>
              <a:gd name="connsiteY734" fmla="*/ 219617 h 598745"/>
              <a:gd name="connsiteX735" fmla="*/ 400886 w 516885"/>
              <a:gd name="connsiteY735" fmla="*/ 219878 h 598745"/>
              <a:gd name="connsiteX736" fmla="*/ 400678 w 516885"/>
              <a:gd name="connsiteY736" fmla="*/ 220139 h 598745"/>
              <a:gd name="connsiteX737" fmla="*/ 400443 w 516885"/>
              <a:gd name="connsiteY737" fmla="*/ 220426 h 598745"/>
              <a:gd name="connsiteX738" fmla="*/ 400886 w 516885"/>
              <a:gd name="connsiteY738" fmla="*/ 220426 h 598745"/>
              <a:gd name="connsiteX739" fmla="*/ 401121 w 516885"/>
              <a:gd name="connsiteY739" fmla="*/ 220426 h 598745"/>
              <a:gd name="connsiteX740" fmla="*/ 401356 w 516885"/>
              <a:gd name="connsiteY740" fmla="*/ 220139 h 598745"/>
              <a:gd name="connsiteX741" fmla="*/ 401356 w 516885"/>
              <a:gd name="connsiteY741" fmla="*/ 219878 h 598745"/>
              <a:gd name="connsiteX742" fmla="*/ 401564 w 516885"/>
              <a:gd name="connsiteY742" fmla="*/ 219617 h 598745"/>
              <a:gd name="connsiteX743" fmla="*/ 401798 w 516885"/>
              <a:gd name="connsiteY743" fmla="*/ 219069 h 598745"/>
              <a:gd name="connsiteX744" fmla="*/ 401564 w 516885"/>
              <a:gd name="connsiteY744" fmla="*/ 218522 h 598745"/>
              <a:gd name="connsiteX745" fmla="*/ 401798 w 516885"/>
              <a:gd name="connsiteY745" fmla="*/ 218261 h 598745"/>
              <a:gd name="connsiteX746" fmla="*/ 402033 w 516885"/>
              <a:gd name="connsiteY746" fmla="*/ 218522 h 598745"/>
              <a:gd name="connsiteX747" fmla="*/ 402033 w 516885"/>
              <a:gd name="connsiteY747" fmla="*/ 218808 h 598745"/>
              <a:gd name="connsiteX748" fmla="*/ 402241 w 516885"/>
              <a:gd name="connsiteY748" fmla="*/ 219069 h 598745"/>
              <a:gd name="connsiteX749" fmla="*/ 402241 w 516885"/>
              <a:gd name="connsiteY749" fmla="*/ 219330 h 598745"/>
              <a:gd name="connsiteX750" fmla="*/ 402033 w 516885"/>
              <a:gd name="connsiteY750" fmla="*/ 219617 h 598745"/>
              <a:gd name="connsiteX751" fmla="*/ 402033 w 516885"/>
              <a:gd name="connsiteY751" fmla="*/ 220139 h 598745"/>
              <a:gd name="connsiteX752" fmla="*/ 402476 w 516885"/>
              <a:gd name="connsiteY752" fmla="*/ 220139 h 598745"/>
              <a:gd name="connsiteX753" fmla="*/ 402919 w 516885"/>
              <a:gd name="connsiteY753" fmla="*/ 220139 h 598745"/>
              <a:gd name="connsiteX754" fmla="*/ 403154 w 516885"/>
              <a:gd name="connsiteY754" fmla="*/ 220426 h 598745"/>
              <a:gd name="connsiteX755" fmla="*/ 403154 w 516885"/>
              <a:gd name="connsiteY755" fmla="*/ 220687 h 598745"/>
              <a:gd name="connsiteX756" fmla="*/ 402711 w 516885"/>
              <a:gd name="connsiteY756" fmla="*/ 220947 h 598745"/>
              <a:gd name="connsiteX757" fmla="*/ 402919 w 516885"/>
              <a:gd name="connsiteY757" fmla="*/ 221235 h 598745"/>
              <a:gd name="connsiteX758" fmla="*/ 403597 w 516885"/>
              <a:gd name="connsiteY758" fmla="*/ 220687 h 598745"/>
              <a:gd name="connsiteX759" fmla="*/ 403832 w 516885"/>
              <a:gd name="connsiteY759" fmla="*/ 220687 h 598745"/>
              <a:gd name="connsiteX760" fmla="*/ 404040 w 516885"/>
              <a:gd name="connsiteY760" fmla="*/ 221235 h 598745"/>
              <a:gd name="connsiteX761" fmla="*/ 403597 w 516885"/>
              <a:gd name="connsiteY761" fmla="*/ 221756 h 598745"/>
              <a:gd name="connsiteX762" fmla="*/ 403832 w 516885"/>
              <a:gd name="connsiteY762" fmla="*/ 222304 h 598745"/>
              <a:gd name="connsiteX763" fmla="*/ 404040 w 516885"/>
              <a:gd name="connsiteY763" fmla="*/ 222591 h 598745"/>
              <a:gd name="connsiteX764" fmla="*/ 404275 w 516885"/>
              <a:gd name="connsiteY764" fmla="*/ 222591 h 598745"/>
              <a:gd name="connsiteX765" fmla="*/ 404510 w 516885"/>
              <a:gd name="connsiteY765" fmla="*/ 222043 h 598745"/>
              <a:gd name="connsiteX766" fmla="*/ 405187 w 516885"/>
              <a:gd name="connsiteY766" fmla="*/ 221235 h 598745"/>
              <a:gd name="connsiteX767" fmla="*/ 405630 w 516885"/>
              <a:gd name="connsiteY767" fmla="*/ 221235 h 598745"/>
              <a:gd name="connsiteX768" fmla="*/ 405865 w 516885"/>
              <a:gd name="connsiteY768" fmla="*/ 221495 h 598745"/>
              <a:gd name="connsiteX769" fmla="*/ 405865 w 516885"/>
              <a:gd name="connsiteY769" fmla="*/ 222043 h 598745"/>
              <a:gd name="connsiteX770" fmla="*/ 405865 w 516885"/>
              <a:gd name="connsiteY770" fmla="*/ 222591 h 598745"/>
              <a:gd name="connsiteX771" fmla="*/ 406073 w 516885"/>
              <a:gd name="connsiteY771" fmla="*/ 222591 h 598745"/>
              <a:gd name="connsiteX772" fmla="*/ 406308 w 516885"/>
              <a:gd name="connsiteY772" fmla="*/ 222304 h 598745"/>
              <a:gd name="connsiteX773" fmla="*/ 406751 w 516885"/>
              <a:gd name="connsiteY773" fmla="*/ 221756 h 598745"/>
              <a:gd name="connsiteX774" fmla="*/ 407221 w 516885"/>
              <a:gd name="connsiteY774" fmla="*/ 221756 h 598745"/>
              <a:gd name="connsiteX775" fmla="*/ 407664 w 516885"/>
              <a:gd name="connsiteY775" fmla="*/ 222043 h 598745"/>
              <a:gd name="connsiteX776" fmla="*/ 407898 w 516885"/>
              <a:gd name="connsiteY776" fmla="*/ 222591 h 598745"/>
              <a:gd name="connsiteX777" fmla="*/ 407664 w 516885"/>
              <a:gd name="connsiteY777" fmla="*/ 222852 h 598745"/>
              <a:gd name="connsiteX778" fmla="*/ 407429 w 516885"/>
              <a:gd name="connsiteY778" fmla="*/ 223400 h 598745"/>
              <a:gd name="connsiteX779" fmla="*/ 407221 w 516885"/>
              <a:gd name="connsiteY779" fmla="*/ 223113 h 598745"/>
              <a:gd name="connsiteX780" fmla="*/ 406543 w 516885"/>
              <a:gd name="connsiteY780" fmla="*/ 223113 h 598745"/>
              <a:gd name="connsiteX781" fmla="*/ 406073 w 516885"/>
              <a:gd name="connsiteY781" fmla="*/ 223400 h 598745"/>
              <a:gd name="connsiteX782" fmla="*/ 405865 w 516885"/>
              <a:gd name="connsiteY782" fmla="*/ 224469 h 598745"/>
              <a:gd name="connsiteX783" fmla="*/ 406073 w 516885"/>
              <a:gd name="connsiteY783" fmla="*/ 224730 h 598745"/>
              <a:gd name="connsiteX784" fmla="*/ 407221 w 516885"/>
              <a:gd name="connsiteY784" fmla="*/ 225278 h 598745"/>
              <a:gd name="connsiteX785" fmla="*/ 407664 w 516885"/>
              <a:gd name="connsiteY785" fmla="*/ 225017 h 598745"/>
              <a:gd name="connsiteX786" fmla="*/ 407898 w 516885"/>
              <a:gd name="connsiteY786" fmla="*/ 225017 h 598745"/>
              <a:gd name="connsiteX787" fmla="*/ 407898 w 516885"/>
              <a:gd name="connsiteY787" fmla="*/ 225278 h 598745"/>
              <a:gd name="connsiteX788" fmla="*/ 408107 w 516885"/>
              <a:gd name="connsiteY788" fmla="*/ 225278 h 598745"/>
              <a:gd name="connsiteX789" fmla="*/ 408107 w 516885"/>
              <a:gd name="connsiteY789" fmla="*/ 225826 h 598745"/>
              <a:gd name="connsiteX790" fmla="*/ 408341 w 516885"/>
              <a:gd name="connsiteY790" fmla="*/ 226347 h 598745"/>
              <a:gd name="connsiteX791" fmla="*/ 408784 w 516885"/>
              <a:gd name="connsiteY791" fmla="*/ 226634 h 598745"/>
              <a:gd name="connsiteX792" fmla="*/ 409019 w 516885"/>
              <a:gd name="connsiteY792" fmla="*/ 226347 h 598745"/>
              <a:gd name="connsiteX793" fmla="*/ 409228 w 516885"/>
              <a:gd name="connsiteY793" fmla="*/ 226086 h 598745"/>
              <a:gd name="connsiteX794" fmla="*/ 409462 w 516885"/>
              <a:gd name="connsiteY794" fmla="*/ 226086 h 598745"/>
              <a:gd name="connsiteX795" fmla="*/ 409462 w 516885"/>
              <a:gd name="connsiteY795" fmla="*/ 226347 h 598745"/>
              <a:gd name="connsiteX796" fmla="*/ 409019 w 516885"/>
              <a:gd name="connsiteY796" fmla="*/ 226895 h 598745"/>
              <a:gd name="connsiteX797" fmla="*/ 408784 w 516885"/>
              <a:gd name="connsiteY797" fmla="*/ 227443 h 598745"/>
              <a:gd name="connsiteX798" fmla="*/ 409019 w 516885"/>
              <a:gd name="connsiteY798" fmla="*/ 227704 h 598745"/>
              <a:gd name="connsiteX799" fmla="*/ 409462 w 516885"/>
              <a:gd name="connsiteY799" fmla="*/ 227704 h 598745"/>
              <a:gd name="connsiteX800" fmla="*/ 409697 w 516885"/>
              <a:gd name="connsiteY800" fmla="*/ 227704 h 598745"/>
              <a:gd name="connsiteX801" fmla="*/ 409697 w 516885"/>
              <a:gd name="connsiteY801" fmla="*/ 227965 h 598745"/>
              <a:gd name="connsiteX802" fmla="*/ 409462 w 516885"/>
              <a:gd name="connsiteY802" fmla="*/ 228251 h 598745"/>
              <a:gd name="connsiteX803" fmla="*/ 409019 w 516885"/>
              <a:gd name="connsiteY803" fmla="*/ 228251 h 598745"/>
              <a:gd name="connsiteX804" fmla="*/ 408784 w 516885"/>
              <a:gd name="connsiteY804" fmla="*/ 227965 h 598745"/>
              <a:gd name="connsiteX805" fmla="*/ 408341 w 516885"/>
              <a:gd name="connsiteY805" fmla="*/ 227704 h 598745"/>
              <a:gd name="connsiteX806" fmla="*/ 408107 w 516885"/>
              <a:gd name="connsiteY806" fmla="*/ 227443 h 598745"/>
              <a:gd name="connsiteX807" fmla="*/ 407898 w 516885"/>
              <a:gd name="connsiteY807" fmla="*/ 227443 h 598745"/>
              <a:gd name="connsiteX808" fmla="*/ 407664 w 516885"/>
              <a:gd name="connsiteY808" fmla="*/ 227443 h 598745"/>
              <a:gd name="connsiteX809" fmla="*/ 407664 w 516885"/>
              <a:gd name="connsiteY809" fmla="*/ 227965 h 598745"/>
              <a:gd name="connsiteX810" fmla="*/ 407898 w 516885"/>
              <a:gd name="connsiteY810" fmla="*/ 228512 h 598745"/>
              <a:gd name="connsiteX811" fmla="*/ 408107 w 516885"/>
              <a:gd name="connsiteY811" fmla="*/ 228512 h 598745"/>
              <a:gd name="connsiteX812" fmla="*/ 408576 w 516885"/>
              <a:gd name="connsiteY812" fmla="*/ 228799 h 598745"/>
              <a:gd name="connsiteX813" fmla="*/ 407898 w 516885"/>
              <a:gd name="connsiteY813" fmla="*/ 229060 h 598745"/>
              <a:gd name="connsiteX814" fmla="*/ 407221 w 516885"/>
              <a:gd name="connsiteY814" fmla="*/ 229321 h 598745"/>
              <a:gd name="connsiteX815" fmla="*/ 406986 w 516885"/>
              <a:gd name="connsiteY815" fmla="*/ 229608 h 598745"/>
              <a:gd name="connsiteX816" fmla="*/ 407221 w 516885"/>
              <a:gd name="connsiteY816" fmla="*/ 229869 h 598745"/>
              <a:gd name="connsiteX817" fmla="*/ 407898 w 516885"/>
              <a:gd name="connsiteY817" fmla="*/ 230678 h 598745"/>
              <a:gd name="connsiteX818" fmla="*/ 408784 w 516885"/>
              <a:gd name="connsiteY818" fmla="*/ 231225 h 598745"/>
              <a:gd name="connsiteX819" fmla="*/ 409462 w 516885"/>
              <a:gd name="connsiteY819" fmla="*/ 231747 h 598745"/>
              <a:gd name="connsiteX820" fmla="*/ 409697 w 516885"/>
              <a:gd name="connsiteY820" fmla="*/ 232295 h 598745"/>
              <a:gd name="connsiteX821" fmla="*/ 410583 w 516885"/>
              <a:gd name="connsiteY821" fmla="*/ 232556 h 598745"/>
              <a:gd name="connsiteX822" fmla="*/ 411495 w 516885"/>
              <a:gd name="connsiteY822" fmla="*/ 232843 h 598745"/>
              <a:gd name="connsiteX823" fmla="*/ 411730 w 516885"/>
              <a:gd name="connsiteY823" fmla="*/ 233103 h 598745"/>
              <a:gd name="connsiteX824" fmla="*/ 411938 w 516885"/>
              <a:gd name="connsiteY824" fmla="*/ 233364 h 598745"/>
              <a:gd name="connsiteX825" fmla="*/ 411938 w 516885"/>
              <a:gd name="connsiteY825" fmla="*/ 234173 h 598745"/>
              <a:gd name="connsiteX826" fmla="*/ 411938 w 516885"/>
              <a:gd name="connsiteY826" fmla="*/ 234460 h 598745"/>
              <a:gd name="connsiteX827" fmla="*/ 412173 w 516885"/>
              <a:gd name="connsiteY827" fmla="*/ 234460 h 598745"/>
              <a:gd name="connsiteX828" fmla="*/ 413972 w 516885"/>
              <a:gd name="connsiteY828" fmla="*/ 234981 h 598745"/>
              <a:gd name="connsiteX829" fmla="*/ 414415 w 516885"/>
              <a:gd name="connsiteY829" fmla="*/ 234981 h 598745"/>
              <a:gd name="connsiteX830" fmla="*/ 415093 w 516885"/>
              <a:gd name="connsiteY830" fmla="*/ 234721 h 598745"/>
              <a:gd name="connsiteX831" fmla="*/ 415327 w 516885"/>
              <a:gd name="connsiteY831" fmla="*/ 234460 h 598745"/>
              <a:gd name="connsiteX832" fmla="*/ 415327 w 516885"/>
              <a:gd name="connsiteY832" fmla="*/ 234173 h 598745"/>
              <a:gd name="connsiteX833" fmla="*/ 414884 w 516885"/>
              <a:gd name="connsiteY833" fmla="*/ 233364 h 598745"/>
              <a:gd name="connsiteX834" fmla="*/ 415093 w 516885"/>
              <a:gd name="connsiteY834" fmla="*/ 233103 h 598745"/>
              <a:gd name="connsiteX835" fmla="*/ 415562 w 516885"/>
              <a:gd name="connsiteY835" fmla="*/ 233364 h 598745"/>
              <a:gd name="connsiteX836" fmla="*/ 416240 w 516885"/>
              <a:gd name="connsiteY836" fmla="*/ 233651 h 598745"/>
              <a:gd name="connsiteX837" fmla="*/ 416240 w 516885"/>
              <a:gd name="connsiteY837" fmla="*/ 233912 h 598745"/>
              <a:gd name="connsiteX838" fmla="*/ 416683 w 516885"/>
              <a:gd name="connsiteY838" fmla="*/ 235529 h 598745"/>
              <a:gd name="connsiteX839" fmla="*/ 416918 w 516885"/>
              <a:gd name="connsiteY839" fmla="*/ 235790 h 598745"/>
              <a:gd name="connsiteX840" fmla="*/ 417361 w 516885"/>
              <a:gd name="connsiteY840" fmla="*/ 236077 h 598745"/>
              <a:gd name="connsiteX841" fmla="*/ 417595 w 516885"/>
              <a:gd name="connsiteY841" fmla="*/ 236338 h 598745"/>
              <a:gd name="connsiteX842" fmla="*/ 417126 w 516885"/>
              <a:gd name="connsiteY842" fmla="*/ 237408 h 598745"/>
              <a:gd name="connsiteX843" fmla="*/ 416918 w 516885"/>
              <a:gd name="connsiteY843" fmla="*/ 237408 h 598745"/>
              <a:gd name="connsiteX844" fmla="*/ 416448 w 516885"/>
              <a:gd name="connsiteY844" fmla="*/ 237694 h 598745"/>
              <a:gd name="connsiteX845" fmla="*/ 416448 w 516885"/>
              <a:gd name="connsiteY845" fmla="*/ 237955 h 598745"/>
              <a:gd name="connsiteX846" fmla="*/ 416683 w 516885"/>
              <a:gd name="connsiteY846" fmla="*/ 238503 h 598745"/>
              <a:gd name="connsiteX847" fmla="*/ 416683 w 516885"/>
              <a:gd name="connsiteY847" fmla="*/ 238764 h 598745"/>
              <a:gd name="connsiteX848" fmla="*/ 416448 w 516885"/>
              <a:gd name="connsiteY848" fmla="*/ 238764 h 598745"/>
              <a:gd name="connsiteX849" fmla="*/ 416005 w 516885"/>
              <a:gd name="connsiteY849" fmla="*/ 238503 h 598745"/>
              <a:gd name="connsiteX850" fmla="*/ 415770 w 516885"/>
              <a:gd name="connsiteY850" fmla="*/ 238503 h 598745"/>
              <a:gd name="connsiteX851" fmla="*/ 416448 w 516885"/>
              <a:gd name="connsiteY851" fmla="*/ 239834 h 598745"/>
              <a:gd name="connsiteX852" fmla="*/ 416448 w 516885"/>
              <a:gd name="connsiteY852" fmla="*/ 240381 h 598745"/>
              <a:gd name="connsiteX853" fmla="*/ 416918 w 516885"/>
              <a:gd name="connsiteY853" fmla="*/ 241190 h 598745"/>
              <a:gd name="connsiteX854" fmla="*/ 417595 w 516885"/>
              <a:gd name="connsiteY854" fmla="*/ 242259 h 598745"/>
              <a:gd name="connsiteX855" fmla="*/ 418925 w 516885"/>
              <a:gd name="connsiteY855" fmla="*/ 243616 h 598745"/>
              <a:gd name="connsiteX856" fmla="*/ 420958 w 516885"/>
              <a:gd name="connsiteY856" fmla="*/ 245233 h 598745"/>
              <a:gd name="connsiteX857" fmla="*/ 421427 w 516885"/>
              <a:gd name="connsiteY857" fmla="*/ 245494 h 598745"/>
              <a:gd name="connsiteX858" fmla="*/ 421870 w 516885"/>
              <a:gd name="connsiteY858" fmla="*/ 245781 h 598745"/>
              <a:gd name="connsiteX859" fmla="*/ 423226 w 516885"/>
              <a:gd name="connsiteY859" fmla="*/ 246851 h 598745"/>
              <a:gd name="connsiteX860" fmla="*/ 423669 w 516885"/>
              <a:gd name="connsiteY860" fmla="*/ 246851 h 598745"/>
              <a:gd name="connsiteX861" fmla="*/ 423903 w 516885"/>
              <a:gd name="connsiteY861" fmla="*/ 246851 h 598745"/>
              <a:gd name="connsiteX862" fmla="*/ 425468 w 516885"/>
              <a:gd name="connsiteY862" fmla="*/ 247398 h 598745"/>
              <a:gd name="connsiteX863" fmla="*/ 428178 w 516885"/>
              <a:gd name="connsiteY863" fmla="*/ 248468 h 598745"/>
              <a:gd name="connsiteX864" fmla="*/ 429534 w 516885"/>
              <a:gd name="connsiteY864" fmla="*/ 249538 h 598745"/>
              <a:gd name="connsiteX865" fmla="*/ 429977 w 516885"/>
              <a:gd name="connsiteY865" fmla="*/ 249824 h 598745"/>
              <a:gd name="connsiteX866" fmla="*/ 430446 w 516885"/>
              <a:gd name="connsiteY866" fmla="*/ 249824 h 598745"/>
              <a:gd name="connsiteX867" fmla="*/ 431124 w 516885"/>
              <a:gd name="connsiteY867" fmla="*/ 249824 h 598745"/>
              <a:gd name="connsiteX868" fmla="*/ 432688 w 516885"/>
              <a:gd name="connsiteY868" fmla="*/ 249538 h 598745"/>
              <a:gd name="connsiteX869" fmla="*/ 432923 w 516885"/>
              <a:gd name="connsiteY869" fmla="*/ 249538 h 598745"/>
              <a:gd name="connsiteX870" fmla="*/ 433131 w 516885"/>
              <a:gd name="connsiteY870" fmla="*/ 249824 h 598745"/>
              <a:gd name="connsiteX871" fmla="*/ 433365 w 516885"/>
              <a:gd name="connsiteY871" fmla="*/ 249824 h 598745"/>
              <a:gd name="connsiteX872" fmla="*/ 433600 w 516885"/>
              <a:gd name="connsiteY872" fmla="*/ 250346 h 598745"/>
              <a:gd name="connsiteX873" fmla="*/ 433365 w 516885"/>
              <a:gd name="connsiteY873" fmla="*/ 250633 h 598745"/>
              <a:gd name="connsiteX874" fmla="*/ 433365 w 516885"/>
              <a:gd name="connsiteY874" fmla="*/ 250894 h 598745"/>
              <a:gd name="connsiteX875" fmla="*/ 433365 w 516885"/>
              <a:gd name="connsiteY875" fmla="*/ 251155 h 598745"/>
              <a:gd name="connsiteX876" fmla="*/ 433600 w 516885"/>
              <a:gd name="connsiteY876" fmla="*/ 251442 h 598745"/>
              <a:gd name="connsiteX877" fmla="*/ 433809 w 516885"/>
              <a:gd name="connsiteY877" fmla="*/ 251442 h 598745"/>
              <a:gd name="connsiteX878" fmla="*/ 434043 w 516885"/>
              <a:gd name="connsiteY878" fmla="*/ 250894 h 598745"/>
              <a:gd name="connsiteX879" fmla="*/ 434278 w 516885"/>
              <a:gd name="connsiteY879" fmla="*/ 250894 h 598745"/>
              <a:gd name="connsiteX880" fmla="*/ 434487 w 516885"/>
              <a:gd name="connsiteY880" fmla="*/ 251155 h 598745"/>
              <a:gd name="connsiteX881" fmla="*/ 434721 w 516885"/>
              <a:gd name="connsiteY881" fmla="*/ 251442 h 598745"/>
              <a:gd name="connsiteX882" fmla="*/ 434721 w 516885"/>
              <a:gd name="connsiteY882" fmla="*/ 251703 h 598745"/>
              <a:gd name="connsiteX883" fmla="*/ 434487 w 516885"/>
              <a:gd name="connsiteY883" fmla="*/ 251963 h 598745"/>
              <a:gd name="connsiteX884" fmla="*/ 434487 w 516885"/>
              <a:gd name="connsiteY884" fmla="*/ 252250 h 598745"/>
              <a:gd name="connsiteX885" fmla="*/ 434487 w 516885"/>
              <a:gd name="connsiteY885" fmla="*/ 252511 h 598745"/>
              <a:gd name="connsiteX886" fmla="*/ 435165 w 516885"/>
              <a:gd name="connsiteY886" fmla="*/ 252772 h 598745"/>
              <a:gd name="connsiteX887" fmla="*/ 435399 w 516885"/>
              <a:gd name="connsiteY887" fmla="*/ 252772 h 598745"/>
              <a:gd name="connsiteX888" fmla="*/ 435634 w 516885"/>
              <a:gd name="connsiteY888" fmla="*/ 252772 h 598745"/>
              <a:gd name="connsiteX889" fmla="*/ 435842 w 516885"/>
              <a:gd name="connsiteY889" fmla="*/ 252772 h 598745"/>
              <a:gd name="connsiteX890" fmla="*/ 436311 w 516885"/>
              <a:gd name="connsiteY890" fmla="*/ 253320 h 598745"/>
              <a:gd name="connsiteX891" fmla="*/ 436520 w 516885"/>
              <a:gd name="connsiteY891" fmla="*/ 253868 h 598745"/>
              <a:gd name="connsiteX892" fmla="*/ 436989 w 516885"/>
              <a:gd name="connsiteY892" fmla="*/ 254389 h 598745"/>
              <a:gd name="connsiteX893" fmla="*/ 437432 w 516885"/>
              <a:gd name="connsiteY893" fmla="*/ 254937 h 598745"/>
              <a:gd name="connsiteX894" fmla="*/ 437876 w 516885"/>
              <a:gd name="connsiteY894" fmla="*/ 254937 h 598745"/>
              <a:gd name="connsiteX895" fmla="*/ 438110 w 516885"/>
              <a:gd name="connsiteY895" fmla="*/ 254937 h 598745"/>
              <a:gd name="connsiteX896" fmla="*/ 438319 w 516885"/>
              <a:gd name="connsiteY896" fmla="*/ 254937 h 598745"/>
              <a:gd name="connsiteX897" fmla="*/ 438553 w 516885"/>
              <a:gd name="connsiteY897" fmla="*/ 254676 h 598745"/>
              <a:gd name="connsiteX898" fmla="*/ 438788 w 516885"/>
              <a:gd name="connsiteY898" fmla="*/ 254676 h 598745"/>
              <a:gd name="connsiteX899" fmla="*/ 438996 w 516885"/>
              <a:gd name="connsiteY899" fmla="*/ 254937 h 598745"/>
              <a:gd name="connsiteX900" fmla="*/ 438996 w 516885"/>
              <a:gd name="connsiteY900" fmla="*/ 255198 h 598745"/>
              <a:gd name="connsiteX901" fmla="*/ 438788 w 516885"/>
              <a:gd name="connsiteY901" fmla="*/ 255485 h 598745"/>
              <a:gd name="connsiteX902" fmla="*/ 438319 w 516885"/>
              <a:gd name="connsiteY902" fmla="*/ 255485 h 598745"/>
              <a:gd name="connsiteX903" fmla="*/ 438110 w 516885"/>
              <a:gd name="connsiteY903" fmla="*/ 255485 h 598745"/>
              <a:gd name="connsiteX904" fmla="*/ 438553 w 516885"/>
              <a:gd name="connsiteY904" fmla="*/ 256007 h 598745"/>
              <a:gd name="connsiteX905" fmla="*/ 439674 w 516885"/>
              <a:gd name="connsiteY905" fmla="*/ 256268 h 598745"/>
              <a:gd name="connsiteX906" fmla="*/ 440352 w 516885"/>
              <a:gd name="connsiteY906" fmla="*/ 255746 h 598745"/>
              <a:gd name="connsiteX907" fmla="*/ 440586 w 516885"/>
              <a:gd name="connsiteY907" fmla="*/ 255746 h 598745"/>
              <a:gd name="connsiteX908" fmla="*/ 440821 w 516885"/>
              <a:gd name="connsiteY908" fmla="*/ 256007 h 598745"/>
              <a:gd name="connsiteX909" fmla="*/ 441030 w 516885"/>
              <a:gd name="connsiteY909" fmla="*/ 256554 h 598745"/>
              <a:gd name="connsiteX910" fmla="*/ 441264 w 516885"/>
              <a:gd name="connsiteY910" fmla="*/ 256815 h 598745"/>
              <a:gd name="connsiteX911" fmla="*/ 441499 w 516885"/>
              <a:gd name="connsiteY911" fmla="*/ 256815 h 598745"/>
              <a:gd name="connsiteX912" fmla="*/ 441942 w 516885"/>
              <a:gd name="connsiteY912" fmla="*/ 256554 h 598745"/>
              <a:gd name="connsiteX913" fmla="*/ 442176 w 516885"/>
              <a:gd name="connsiteY913" fmla="*/ 256554 h 598745"/>
              <a:gd name="connsiteX914" fmla="*/ 442176 w 516885"/>
              <a:gd name="connsiteY914" fmla="*/ 256815 h 598745"/>
              <a:gd name="connsiteX915" fmla="*/ 442176 w 516885"/>
              <a:gd name="connsiteY915" fmla="*/ 257076 h 598745"/>
              <a:gd name="connsiteX916" fmla="*/ 442176 w 516885"/>
              <a:gd name="connsiteY916" fmla="*/ 257363 h 598745"/>
              <a:gd name="connsiteX917" fmla="*/ 442854 w 516885"/>
              <a:gd name="connsiteY917" fmla="*/ 257885 h 598745"/>
              <a:gd name="connsiteX918" fmla="*/ 443297 w 516885"/>
              <a:gd name="connsiteY918" fmla="*/ 258172 h 598745"/>
              <a:gd name="connsiteX919" fmla="*/ 443975 w 516885"/>
              <a:gd name="connsiteY919" fmla="*/ 258172 h 598745"/>
              <a:gd name="connsiteX920" fmla="*/ 444184 w 516885"/>
              <a:gd name="connsiteY920" fmla="*/ 258433 h 598745"/>
              <a:gd name="connsiteX921" fmla="*/ 444184 w 516885"/>
              <a:gd name="connsiteY921" fmla="*/ 258694 h 598745"/>
              <a:gd name="connsiteX922" fmla="*/ 443741 w 516885"/>
              <a:gd name="connsiteY922" fmla="*/ 258981 h 598745"/>
              <a:gd name="connsiteX923" fmla="*/ 443506 w 516885"/>
              <a:gd name="connsiteY923" fmla="*/ 258694 h 598745"/>
              <a:gd name="connsiteX924" fmla="*/ 443297 w 516885"/>
              <a:gd name="connsiteY924" fmla="*/ 258981 h 598745"/>
              <a:gd name="connsiteX925" fmla="*/ 443297 w 516885"/>
              <a:gd name="connsiteY925" fmla="*/ 259241 h 598745"/>
              <a:gd name="connsiteX926" fmla="*/ 443506 w 516885"/>
              <a:gd name="connsiteY926" fmla="*/ 259241 h 598745"/>
              <a:gd name="connsiteX927" fmla="*/ 443975 w 516885"/>
              <a:gd name="connsiteY927" fmla="*/ 259241 h 598745"/>
              <a:gd name="connsiteX928" fmla="*/ 444184 w 516885"/>
              <a:gd name="connsiteY928" fmla="*/ 259241 h 598745"/>
              <a:gd name="connsiteX929" fmla="*/ 444419 w 516885"/>
              <a:gd name="connsiteY929" fmla="*/ 259502 h 598745"/>
              <a:gd name="connsiteX930" fmla="*/ 444419 w 516885"/>
              <a:gd name="connsiteY930" fmla="*/ 259789 h 598745"/>
              <a:gd name="connsiteX931" fmla="*/ 444184 w 516885"/>
              <a:gd name="connsiteY931" fmla="*/ 260311 h 598745"/>
              <a:gd name="connsiteX932" fmla="*/ 444184 w 516885"/>
              <a:gd name="connsiteY932" fmla="*/ 260598 h 598745"/>
              <a:gd name="connsiteX933" fmla="*/ 444419 w 516885"/>
              <a:gd name="connsiteY933" fmla="*/ 260598 h 598745"/>
              <a:gd name="connsiteX934" fmla="*/ 444653 w 516885"/>
              <a:gd name="connsiteY934" fmla="*/ 260311 h 598745"/>
              <a:gd name="connsiteX935" fmla="*/ 444653 w 516885"/>
              <a:gd name="connsiteY935" fmla="*/ 260050 h 598745"/>
              <a:gd name="connsiteX936" fmla="*/ 444653 w 516885"/>
              <a:gd name="connsiteY936" fmla="*/ 259789 h 598745"/>
              <a:gd name="connsiteX937" fmla="*/ 444861 w 516885"/>
              <a:gd name="connsiteY937" fmla="*/ 259789 h 598745"/>
              <a:gd name="connsiteX938" fmla="*/ 445096 w 516885"/>
              <a:gd name="connsiteY938" fmla="*/ 260050 h 598745"/>
              <a:gd name="connsiteX939" fmla="*/ 445331 w 516885"/>
              <a:gd name="connsiteY939" fmla="*/ 260311 h 598745"/>
              <a:gd name="connsiteX940" fmla="*/ 445773 w 516885"/>
              <a:gd name="connsiteY940" fmla="*/ 260598 h 598745"/>
              <a:gd name="connsiteX941" fmla="*/ 446217 w 516885"/>
              <a:gd name="connsiteY941" fmla="*/ 260598 h 598745"/>
              <a:gd name="connsiteX942" fmla="*/ 446217 w 516885"/>
              <a:gd name="connsiteY942" fmla="*/ 260859 h 598745"/>
              <a:gd name="connsiteX943" fmla="*/ 446217 w 516885"/>
              <a:gd name="connsiteY943" fmla="*/ 261119 h 598745"/>
              <a:gd name="connsiteX944" fmla="*/ 445773 w 516885"/>
              <a:gd name="connsiteY944" fmla="*/ 261119 h 598745"/>
              <a:gd name="connsiteX945" fmla="*/ 445539 w 516885"/>
              <a:gd name="connsiteY945" fmla="*/ 261119 h 598745"/>
              <a:gd name="connsiteX946" fmla="*/ 445331 w 516885"/>
              <a:gd name="connsiteY946" fmla="*/ 261406 h 598745"/>
              <a:gd name="connsiteX947" fmla="*/ 445331 w 516885"/>
              <a:gd name="connsiteY947" fmla="*/ 261667 h 598745"/>
              <a:gd name="connsiteX948" fmla="*/ 445331 w 516885"/>
              <a:gd name="connsiteY948" fmla="*/ 261928 h 598745"/>
              <a:gd name="connsiteX949" fmla="*/ 445773 w 516885"/>
              <a:gd name="connsiteY949" fmla="*/ 261928 h 598745"/>
              <a:gd name="connsiteX950" fmla="*/ 446217 w 516885"/>
              <a:gd name="connsiteY950" fmla="*/ 261928 h 598745"/>
              <a:gd name="connsiteX951" fmla="*/ 446217 w 516885"/>
              <a:gd name="connsiteY951" fmla="*/ 262189 h 598745"/>
              <a:gd name="connsiteX952" fmla="*/ 446217 w 516885"/>
              <a:gd name="connsiteY952" fmla="*/ 262476 h 598745"/>
              <a:gd name="connsiteX953" fmla="*/ 446217 w 516885"/>
              <a:gd name="connsiteY953" fmla="*/ 262737 h 598745"/>
              <a:gd name="connsiteX954" fmla="*/ 446008 w 516885"/>
              <a:gd name="connsiteY954" fmla="*/ 262998 h 598745"/>
              <a:gd name="connsiteX955" fmla="*/ 445773 w 516885"/>
              <a:gd name="connsiteY955" fmla="*/ 262998 h 598745"/>
              <a:gd name="connsiteX956" fmla="*/ 445773 w 516885"/>
              <a:gd name="connsiteY956" fmla="*/ 263285 h 598745"/>
              <a:gd name="connsiteX957" fmla="*/ 445773 w 516885"/>
              <a:gd name="connsiteY957" fmla="*/ 263546 h 598745"/>
              <a:gd name="connsiteX958" fmla="*/ 446008 w 516885"/>
              <a:gd name="connsiteY958" fmla="*/ 263806 h 598745"/>
              <a:gd name="connsiteX959" fmla="*/ 445773 w 516885"/>
              <a:gd name="connsiteY959" fmla="*/ 264093 h 598745"/>
              <a:gd name="connsiteX960" fmla="*/ 445773 w 516885"/>
              <a:gd name="connsiteY960" fmla="*/ 264354 h 598745"/>
              <a:gd name="connsiteX961" fmla="*/ 446008 w 516885"/>
              <a:gd name="connsiteY961" fmla="*/ 264354 h 598745"/>
              <a:gd name="connsiteX962" fmla="*/ 446008 w 516885"/>
              <a:gd name="connsiteY962" fmla="*/ 264615 h 598745"/>
              <a:gd name="connsiteX963" fmla="*/ 445331 w 516885"/>
              <a:gd name="connsiteY963" fmla="*/ 266493 h 598745"/>
              <a:gd name="connsiteX964" fmla="*/ 445331 w 516885"/>
              <a:gd name="connsiteY964" fmla="*/ 266780 h 598745"/>
              <a:gd name="connsiteX965" fmla="*/ 445096 w 516885"/>
              <a:gd name="connsiteY965" fmla="*/ 266780 h 598745"/>
              <a:gd name="connsiteX966" fmla="*/ 444653 w 516885"/>
              <a:gd name="connsiteY966" fmla="*/ 266493 h 598745"/>
              <a:gd name="connsiteX967" fmla="*/ 444419 w 516885"/>
              <a:gd name="connsiteY967" fmla="*/ 265971 h 598745"/>
              <a:gd name="connsiteX968" fmla="*/ 444184 w 516885"/>
              <a:gd name="connsiteY968" fmla="*/ 265971 h 598745"/>
              <a:gd name="connsiteX969" fmla="*/ 444184 w 516885"/>
              <a:gd name="connsiteY969" fmla="*/ 266232 h 598745"/>
              <a:gd name="connsiteX970" fmla="*/ 444184 w 516885"/>
              <a:gd name="connsiteY970" fmla="*/ 267041 h 598745"/>
              <a:gd name="connsiteX971" fmla="*/ 444184 w 516885"/>
              <a:gd name="connsiteY971" fmla="*/ 267302 h 598745"/>
              <a:gd name="connsiteX972" fmla="*/ 444419 w 516885"/>
              <a:gd name="connsiteY972" fmla="*/ 268111 h 598745"/>
              <a:gd name="connsiteX973" fmla="*/ 444653 w 516885"/>
              <a:gd name="connsiteY973" fmla="*/ 268111 h 598745"/>
              <a:gd name="connsiteX974" fmla="*/ 444861 w 516885"/>
              <a:gd name="connsiteY974" fmla="*/ 268658 h 598745"/>
              <a:gd name="connsiteX975" fmla="*/ 445331 w 516885"/>
              <a:gd name="connsiteY975" fmla="*/ 268919 h 598745"/>
              <a:gd name="connsiteX976" fmla="*/ 445331 w 516885"/>
              <a:gd name="connsiteY976" fmla="*/ 269206 h 598745"/>
              <a:gd name="connsiteX977" fmla="*/ 445096 w 516885"/>
              <a:gd name="connsiteY977" fmla="*/ 269728 h 598745"/>
              <a:gd name="connsiteX978" fmla="*/ 445096 w 516885"/>
              <a:gd name="connsiteY978" fmla="*/ 270276 h 598745"/>
              <a:gd name="connsiteX979" fmla="*/ 445331 w 516885"/>
              <a:gd name="connsiteY979" fmla="*/ 270536 h 598745"/>
              <a:gd name="connsiteX980" fmla="*/ 446008 w 516885"/>
              <a:gd name="connsiteY980" fmla="*/ 270797 h 598745"/>
              <a:gd name="connsiteX981" fmla="*/ 447129 w 516885"/>
              <a:gd name="connsiteY981" fmla="*/ 272154 h 598745"/>
              <a:gd name="connsiteX982" fmla="*/ 447129 w 516885"/>
              <a:gd name="connsiteY982" fmla="*/ 272415 h 598745"/>
              <a:gd name="connsiteX983" fmla="*/ 446686 w 516885"/>
              <a:gd name="connsiteY983" fmla="*/ 272415 h 598745"/>
              <a:gd name="connsiteX984" fmla="*/ 446686 w 516885"/>
              <a:gd name="connsiteY984" fmla="*/ 272962 h 598745"/>
              <a:gd name="connsiteX985" fmla="*/ 447364 w 516885"/>
              <a:gd name="connsiteY985" fmla="*/ 272962 h 598745"/>
              <a:gd name="connsiteX986" fmla="*/ 447573 w 516885"/>
              <a:gd name="connsiteY986" fmla="*/ 273223 h 598745"/>
              <a:gd name="connsiteX987" fmla="*/ 447364 w 516885"/>
              <a:gd name="connsiteY987" fmla="*/ 273771 h 598745"/>
              <a:gd name="connsiteX988" fmla="*/ 447573 w 516885"/>
              <a:gd name="connsiteY988" fmla="*/ 274032 h 598745"/>
              <a:gd name="connsiteX989" fmla="*/ 447573 w 516885"/>
              <a:gd name="connsiteY989" fmla="*/ 274580 h 598745"/>
              <a:gd name="connsiteX990" fmla="*/ 447364 w 516885"/>
              <a:gd name="connsiteY990" fmla="*/ 274841 h 598745"/>
              <a:gd name="connsiteX991" fmla="*/ 447364 w 516885"/>
              <a:gd name="connsiteY991" fmla="*/ 275101 h 598745"/>
              <a:gd name="connsiteX992" fmla="*/ 448016 w 516885"/>
              <a:gd name="connsiteY992" fmla="*/ 275389 h 598745"/>
              <a:gd name="connsiteX993" fmla="*/ 448250 w 516885"/>
              <a:gd name="connsiteY993" fmla="*/ 275389 h 598745"/>
              <a:gd name="connsiteX994" fmla="*/ 448485 w 516885"/>
              <a:gd name="connsiteY994" fmla="*/ 274841 h 598745"/>
              <a:gd name="connsiteX995" fmla="*/ 448693 w 516885"/>
              <a:gd name="connsiteY995" fmla="*/ 274580 h 598745"/>
              <a:gd name="connsiteX996" fmla="*/ 449162 w 516885"/>
              <a:gd name="connsiteY996" fmla="*/ 274841 h 598745"/>
              <a:gd name="connsiteX997" fmla="*/ 449162 w 516885"/>
              <a:gd name="connsiteY997" fmla="*/ 275101 h 598745"/>
              <a:gd name="connsiteX998" fmla="*/ 449162 w 516885"/>
              <a:gd name="connsiteY998" fmla="*/ 275389 h 598745"/>
              <a:gd name="connsiteX999" fmla="*/ 448485 w 516885"/>
              <a:gd name="connsiteY999" fmla="*/ 276197 h 598745"/>
              <a:gd name="connsiteX1000" fmla="*/ 447807 w 516885"/>
              <a:gd name="connsiteY1000" fmla="*/ 276458 h 598745"/>
              <a:gd name="connsiteX1001" fmla="*/ 447573 w 516885"/>
              <a:gd name="connsiteY1001" fmla="*/ 277267 h 598745"/>
              <a:gd name="connsiteX1002" fmla="*/ 448016 w 516885"/>
              <a:gd name="connsiteY1002" fmla="*/ 277788 h 598745"/>
              <a:gd name="connsiteX1003" fmla="*/ 448485 w 516885"/>
              <a:gd name="connsiteY1003" fmla="*/ 277788 h 598745"/>
              <a:gd name="connsiteX1004" fmla="*/ 448928 w 516885"/>
              <a:gd name="connsiteY1004" fmla="*/ 277788 h 598745"/>
              <a:gd name="connsiteX1005" fmla="*/ 448928 w 516885"/>
              <a:gd name="connsiteY1005" fmla="*/ 277267 h 598745"/>
              <a:gd name="connsiteX1006" fmla="*/ 449371 w 516885"/>
              <a:gd name="connsiteY1006" fmla="*/ 277527 h 598745"/>
              <a:gd name="connsiteX1007" fmla="*/ 449606 w 516885"/>
              <a:gd name="connsiteY1007" fmla="*/ 278075 h 598745"/>
              <a:gd name="connsiteX1008" fmla="*/ 450284 w 516885"/>
              <a:gd name="connsiteY1008" fmla="*/ 278075 h 598745"/>
              <a:gd name="connsiteX1009" fmla="*/ 450518 w 516885"/>
              <a:gd name="connsiteY1009" fmla="*/ 278336 h 598745"/>
              <a:gd name="connsiteX1010" fmla="*/ 450518 w 516885"/>
              <a:gd name="connsiteY1010" fmla="*/ 278597 h 598745"/>
              <a:gd name="connsiteX1011" fmla="*/ 450727 w 516885"/>
              <a:gd name="connsiteY1011" fmla="*/ 278884 h 598745"/>
              <a:gd name="connsiteX1012" fmla="*/ 450518 w 516885"/>
              <a:gd name="connsiteY1012" fmla="*/ 279954 h 598745"/>
              <a:gd name="connsiteX1013" fmla="*/ 450049 w 516885"/>
              <a:gd name="connsiteY1013" fmla="*/ 280762 h 598745"/>
              <a:gd name="connsiteX1014" fmla="*/ 450049 w 516885"/>
              <a:gd name="connsiteY1014" fmla="*/ 281571 h 598745"/>
              <a:gd name="connsiteX1015" fmla="*/ 450284 w 516885"/>
              <a:gd name="connsiteY1015" fmla="*/ 281832 h 598745"/>
              <a:gd name="connsiteX1016" fmla="*/ 450727 w 516885"/>
              <a:gd name="connsiteY1016" fmla="*/ 281832 h 598745"/>
              <a:gd name="connsiteX1017" fmla="*/ 450961 w 516885"/>
              <a:gd name="connsiteY1017" fmla="*/ 281284 h 598745"/>
              <a:gd name="connsiteX1018" fmla="*/ 451404 w 516885"/>
              <a:gd name="connsiteY1018" fmla="*/ 281284 h 598745"/>
              <a:gd name="connsiteX1019" fmla="*/ 451639 w 516885"/>
              <a:gd name="connsiteY1019" fmla="*/ 281284 h 598745"/>
              <a:gd name="connsiteX1020" fmla="*/ 451639 w 516885"/>
              <a:gd name="connsiteY1020" fmla="*/ 281832 h 598745"/>
              <a:gd name="connsiteX1021" fmla="*/ 452082 w 516885"/>
              <a:gd name="connsiteY1021" fmla="*/ 282640 h 598745"/>
              <a:gd name="connsiteX1022" fmla="*/ 452316 w 516885"/>
              <a:gd name="connsiteY1022" fmla="*/ 282353 h 598745"/>
              <a:gd name="connsiteX1023" fmla="*/ 452760 w 516885"/>
              <a:gd name="connsiteY1023" fmla="*/ 282092 h 598745"/>
              <a:gd name="connsiteX1024" fmla="*/ 453438 w 516885"/>
              <a:gd name="connsiteY1024" fmla="*/ 282353 h 598745"/>
              <a:gd name="connsiteX1025" fmla="*/ 453881 w 516885"/>
              <a:gd name="connsiteY1025" fmla="*/ 283162 h 598745"/>
              <a:gd name="connsiteX1026" fmla="*/ 453881 w 516885"/>
              <a:gd name="connsiteY1026" fmla="*/ 283710 h 598745"/>
              <a:gd name="connsiteX1027" fmla="*/ 453881 w 516885"/>
              <a:gd name="connsiteY1027" fmla="*/ 283971 h 598745"/>
              <a:gd name="connsiteX1028" fmla="*/ 453672 w 516885"/>
              <a:gd name="connsiteY1028" fmla="*/ 283971 h 598745"/>
              <a:gd name="connsiteX1029" fmla="*/ 453203 w 516885"/>
              <a:gd name="connsiteY1029" fmla="*/ 283971 h 598745"/>
              <a:gd name="connsiteX1030" fmla="*/ 452994 w 516885"/>
              <a:gd name="connsiteY1030" fmla="*/ 284257 h 598745"/>
              <a:gd name="connsiteX1031" fmla="*/ 453203 w 516885"/>
              <a:gd name="connsiteY1031" fmla="*/ 284519 h 598745"/>
              <a:gd name="connsiteX1032" fmla="*/ 453672 w 516885"/>
              <a:gd name="connsiteY1032" fmla="*/ 284779 h 598745"/>
              <a:gd name="connsiteX1033" fmla="*/ 453881 w 516885"/>
              <a:gd name="connsiteY1033" fmla="*/ 285040 h 598745"/>
              <a:gd name="connsiteX1034" fmla="*/ 453672 w 516885"/>
              <a:gd name="connsiteY1034" fmla="*/ 285040 h 598745"/>
              <a:gd name="connsiteX1035" fmla="*/ 453672 w 516885"/>
              <a:gd name="connsiteY1035" fmla="*/ 285327 h 598745"/>
              <a:gd name="connsiteX1036" fmla="*/ 453203 w 516885"/>
              <a:gd name="connsiteY1036" fmla="*/ 285327 h 598745"/>
              <a:gd name="connsiteX1037" fmla="*/ 453203 w 516885"/>
              <a:gd name="connsiteY1037" fmla="*/ 285588 h 598745"/>
              <a:gd name="connsiteX1038" fmla="*/ 453672 w 516885"/>
              <a:gd name="connsiteY1038" fmla="*/ 285588 h 598745"/>
              <a:gd name="connsiteX1039" fmla="*/ 453881 w 516885"/>
              <a:gd name="connsiteY1039" fmla="*/ 285327 h 598745"/>
              <a:gd name="connsiteX1040" fmla="*/ 454115 w 516885"/>
              <a:gd name="connsiteY1040" fmla="*/ 285327 h 598745"/>
              <a:gd name="connsiteX1041" fmla="*/ 454350 w 516885"/>
              <a:gd name="connsiteY1041" fmla="*/ 285327 h 598745"/>
              <a:gd name="connsiteX1042" fmla="*/ 454115 w 516885"/>
              <a:gd name="connsiteY1042" fmla="*/ 285849 h 598745"/>
              <a:gd name="connsiteX1043" fmla="*/ 453672 w 516885"/>
              <a:gd name="connsiteY1043" fmla="*/ 286397 h 598745"/>
              <a:gd name="connsiteX1044" fmla="*/ 453438 w 516885"/>
              <a:gd name="connsiteY1044" fmla="*/ 286397 h 598745"/>
              <a:gd name="connsiteX1045" fmla="*/ 453438 w 516885"/>
              <a:gd name="connsiteY1045" fmla="*/ 286657 h 598745"/>
              <a:gd name="connsiteX1046" fmla="*/ 453672 w 516885"/>
              <a:gd name="connsiteY1046" fmla="*/ 286918 h 598745"/>
              <a:gd name="connsiteX1047" fmla="*/ 453881 w 516885"/>
              <a:gd name="connsiteY1047" fmla="*/ 287466 h 598745"/>
              <a:gd name="connsiteX1048" fmla="*/ 453672 w 516885"/>
              <a:gd name="connsiteY1048" fmla="*/ 287466 h 598745"/>
              <a:gd name="connsiteX1049" fmla="*/ 453438 w 516885"/>
              <a:gd name="connsiteY1049" fmla="*/ 287466 h 598745"/>
              <a:gd name="connsiteX1050" fmla="*/ 453203 w 516885"/>
              <a:gd name="connsiteY1050" fmla="*/ 287466 h 598745"/>
              <a:gd name="connsiteX1051" fmla="*/ 453203 w 516885"/>
              <a:gd name="connsiteY1051" fmla="*/ 287727 h 598745"/>
              <a:gd name="connsiteX1052" fmla="*/ 453438 w 516885"/>
              <a:gd name="connsiteY1052" fmla="*/ 288014 h 598745"/>
              <a:gd name="connsiteX1053" fmla="*/ 453438 w 516885"/>
              <a:gd name="connsiteY1053" fmla="*/ 288536 h 598745"/>
              <a:gd name="connsiteX1054" fmla="*/ 453672 w 516885"/>
              <a:gd name="connsiteY1054" fmla="*/ 288536 h 598745"/>
              <a:gd name="connsiteX1055" fmla="*/ 454115 w 516885"/>
              <a:gd name="connsiteY1055" fmla="*/ 288536 h 598745"/>
              <a:gd name="connsiteX1056" fmla="*/ 453438 w 516885"/>
              <a:gd name="connsiteY1056" fmla="*/ 289084 h 598745"/>
              <a:gd name="connsiteX1057" fmla="*/ 453203 w 516885"/>
              <a:gd name="connsiteY1057" fmla="*/ 289344 h 598745"/>
              <a:gd name="connsiteX1058" fmla="*/ 453438 w 516885"/>
              <a:gd name="connsiteY1058" fmla="*/ 289605 h 598745"/>
              <a:gd name="connsiteX1059" fmla="*/ 453881 w 516885"/>
              <a:gd name="connsiteY1059" fmla="*/ 289892 h 598745"/>
              <a:gd name="connsiteX1060" fmla="*/ 453438 w 516885"/>
              <a:gd name="connsiteY1060" fmla="*/ 289892 h 598745"/>
              <a:gd name="connsiteX1061" fmla="*/ 452994 w 516885"/>
              <a:gd name="connsiteY1061" fmla="*/ 289605 h 598745"/>
              <a:gd name="connsiteX1062" fmla="*/ 452760 w 516885"/>
              <a:gd name="connsiteY1062" fmla="*/ 289892 h 598745"/>
              <a:gd name="connsiteX1063" fmla="*/ 453203 w 516885"/>
              <a:gd name="connsiteY1063" fmla="*/ 290414 h 598745"/>
              <a:gd name="connsiteX1064" fmla="*/ 453881 w 516885"/>
              <a:gd name="connsiteY1064" fmla="*/ 290414 h 598745"/>
              <a:gd name="connsiteX1065" fmla="*/ 454350 w 516885"/>
              <a:gd name="connsiteY1065" fmla="*/ 290414 h 598745"/>
              <a:gd name="connsiteX1066" fmla="*/ 454558 w 516885"/>
              <a:gd name="connsiteY1066" fmla="*/ 290414 h 598745"/>
              <a:gd name="connsiteX1067" fmla="*/ 454350 w 516885"/>
              <a:gd name="connsiteY1067" fmla="*/ 290962 h 598745"/>
              <a:gd name="connsiteX1068" fmla="*/ 454350 w 516885"/>
              <a:gd name="connsiteY1068" fmla="*/ 291222 h 598745"/>
              <a:gd name="connsiteX1069" fmla="*/ 454115 w 516885"/>
              <a:gd name="connsiteY1069" fmla="*/ 291222 h 598745"/>
              <a:gd name="connsiteX1070" fmla="*/ 453672 w 516885"/>
              <a:gd name="connsiteY1070" fmla="*/ 291222 h 598745"/>
              <a:gd name="connsiteX1071" fmla="*/ 453438 w 516885"/>
              <a:gd name="connsiteY1071" fmla="*/ 291222 h 598745"/>
              <a:gd name="connsiteX1072" fmla="*/ 452994 w 516885"/>
              <a:gd name="connsiteY1072" fmla="*/ 291222 h 598745"/>
              <a:gd name="connsiteX1073" fmla="*/ 452760 w 516885"/>
              <a:gd name="connsiteY1073" fmla="*/ 291483 h 598745"/>
              <a:gd name="connsiteX1074" fmla="*/ 452760 w 516885"/>
              <a:gd name="connsiteY1074" fmla="*/ 291770 h 598745"/>
              <a:gd name="connsiteX1075" fmla="*/ 452994 w 516885"/>
              <a:gd name="connsiteY1075" fmla="*/ 292031 h 598745"/>
              <a:gd name="connsiteX1076" fmla="*/ 453438 w 516885"/>
              <a:gd name="connsiteY1076" fmla="*/ 291770 h 598745"/>
              <a:gd name="connsiteX1077" fmla="*/ 453881 w 516885"/>
              <a:gd name="connsiteY1077" fmla="*/ 291770 h 598745"/>
              <a:gd name="connsiteX1078" fmla="*/ 454350 w 516885"/>
              <a:gd name="connsiteY1078" fmla="*/ 292031 h 598745"/>
              <a:gd name="connsiteX1079" fmla="*/ 454350 w 516885"/>
              <a:gd name="connsiteY1079" fmla="*/ 292292 h 598745"/>
              <a:gd name="connsiteX1080" fmla="*/ 454350 w 516885"/>
              <a:gd name="connsiteY1080" fmla="*/ 292579 h 598745"/>
              <a:gd name="connsiteX1081" fmla="*/ 454558 w 516885"/>
              <a:gd name="connsiteY1081" fmla="*/ 292840 h 598745"/>
              <a:gd name="connsiteX1082" fmla="*/ 454793 w 516885"/>
              <a:gd name="connsiteY1082" fmla="*/ 292840 h 598745"/>
              <a:gd name="connsiteX1083" fmla="*/ 454793 w 516885"/>
              <a:gd name="connsiteY1083" fmla="*/ 293101 h 598745"/>
              <a:gd name="connsiteX1084" fmla="*/ 454793 w 516885"/>
              <a:gd name="connsiteY1084" fmla="*/ 293649 h 598745"/>
              <a:gd name="connsiteX1085" fmla="*/ 454558 w 516885"/>
              <a:gd name="connsiteY1085" fmla="*/ 293909 h 598745"/>
              <a:gd name="connsiteX1086" fmla="*/ 454115 w 516885"/>
              <a:gd name="connsiteY1086" fmla="*/ 293909 h 598745"/>
              <a:gd name="connsiteX1087" fmla="*/ 454115 w 516885"/>
              <a:gd name="connsiteY1087" fmla="*/ 294457 h 598745"/>
              <a:gd name="connsiteX1088" fmla="*/ 454350 w 516885"/>
              <a:gd name="connsiteY1088" fmla="*/ 294457 h 598745"/>
              <a:gd name="connsiteX1089" fmla="*/ 455027 w 516885"/>
              <a:gd name="connsiteY1089" fmla="*/ 294170 h 598745"/>
              <a:gd name="connsiteX1090" fmla="*/ 455705 w 516885"/>
              <a:gd name="connsiteY1090" fmla="*/ 294457 h 598745"/>
              <a:gd name="connsiteX1091" fmla="*/ 455705 w 516885"/>
              <a:gd name="connsiteY1091" fmla="*/ 294718 h 598745"/>
              <a:gd name="connsiteX1092" fmla="*/ 455705 w 516885"/>
              <a:gd name="connsiteY1092" fmla="*/ 294979 h 598745"/>
              <a:gd name="connsiteX1093" fmla="*/ 455471 w 516885"/>
              <a:gd name="connsiteY1093" fmla="*/ 295240 h 598745"/>
              <a:gd name="connsiteX1094" fmla="*/ 455471 w 516885"/>
              <a:gd name="connsiteY1094" fmla="*/ 295527 h 598745"/>
              <a:gd name="connsiteX1095" fmla="*/ 455236 w 516885"/>
              <a:gd name="connsiteY1095" fmla="*/ 295527 h 598745"/>
              <a:gd name="connsiteX1096" fmla="*/ 455027 w 516885"/>
              <a:gd name="connsiteY1096" fmla="*/ 295527 h 598745"/>
              <a:gd name="connsiteX1097" fmla="*/ 454793 w 516885"/>
              <a:gd name="connsiteY1097" fmla="*/ 295527 h 598745"/>
              <a:gd name="connsiteX1098" fmla="*/ 454793 w 516885"/>
              <a:gd name="connsiteY1098" fmla="*/ 295787 h 598745"/>
              <a:gd name="connsiteX1099" fmla="*/ 454793 w 516885"/>
              <a:gd name="connsiteY1099" fmla="*/ 296048 h 598745"/>
              <a:gd name="connsiteX1100" fmla="*/ 455027 w 516885"/>
              <a:gd name="connsiteY1100" fmla="*/ 296335 h 598745"/>
              <a:gd name="connsiteX1101" fmla="*/ 454793 w 516885"/>
              <a:gd name="connsiteY1101" fmla="*/ 296596 h 598745"/>
              <a:gd name="connsiteX1102" fmla="*/ 454558 w 516885"/>
              <a:gd name="connsiteY1102" fmla="*/ 296596 h 598745"/>
              <a:gd name="connsiteX1103" fmla="*/ 454350 w 516885"/>
              <a:gd name="connsiteY1103" fmla="*/ 296335 h 598745"/>
              <a:gd name="connsiteX1104" fmla="*/ 454115 w 516885"/>
              <a:gd name="connsiteY1104" fmla="*/ 296596 h 598745"/>
              <a:gd name="connsiteX1105" fmla="*/ 454350 w 516885"/>
              <a:gd name="connsiteY1105" fmla="*/ 296857 h 598745"/>
              <a:gd name="connsiteX1106" fmla="*/ 454350 w 516885"/>
              <a:gd name="connsiteY1106" fmla="*/ 297118 h 598745"/>
              <a:gd name="connsiteX1107" fmla="*/ 454350 w 516885"/>
              <a:gd name="connsiteY1107" fmla="*/ 297405 h 598745"/>
              <a:gd name="connsiteX1108" fmla="*/ 454558 w 516885"/>
              <a:gd name="connsiteY1108" fmla="*/ 297405 h 598745"/>
              <a:gd name="connsiteX1109" fmla="*/ 454793 w 516885"/>
              <a:gd name="connsiteY1109" fmla="*/ 297666 h 598745"/>
              <a:gd name="connsiteX1110" fmla="*/ 455027 w 516885"/>
              <a:gd name="connsiteY1110" fmla="*/ 297666 h 598745"/>
              <a:gd name="connsiteX1111" fmla="*/ 455236 w 516885"/>
              <a:gd name="connsiteY1111" fmla="*/ 297666 h 598745"/>
              <a:gd name="connsiteX1112" fmla="*/ 455027 w 516885"/>
              <a:gd name="connsiteY1112" fmla="*/ 297926 h 598745"/>
              <a:gd name="connsiteX1113" fmla="*/ 454558 w 516885"/>
              <a:gd name="connsiteY1113" fmla="*/ 297926 h 598745"/>
              <a:gd name="connsiteX1114" fmla="*/ 454115 w 516885"/>
              <a:gd name="connsiteY1114" fmla="*/ 297926 h 598745"/>
              <a:gd name="connsiteX1115" fmla="*/ 453881 w 516885"/>
              <a:gd name="connsiteY1115" fmla="*/ 297926 h 598745"/>
              <a:gd name="connsiteX1116" fmla="*/ 453881 w 516885"/>
              <a:gd name="connsiteY1116" fmla="*/ 298214 h 598745"/>
              <a:gd name="connsiteX1117" fmla="*/ 454115 w 516885"/>
              <a:gd name="connsiteY1117" fmla="*/ 298214 h 598745"/>
              <a:gd name="connsiteX1118" fmla="*/ 454558 w 516885"/>
              <a:gd name="connsiteY1118" fmla="*/ 298735 h 598745"/>
              <a:gd name="connsiteX1119" fmla="*/ 454558 w 516885"/>
              <a:gd name="connsiteY1119" fmla="*/ 298996 h 598745"/>
              <a:gd name="connsiteX1120" fmla="*/ 454350 w 516885"/>
              <a:gd name="connsiteY1120" fmla="*/ 298996 h 598745"/>
              <a:gd name="connsiteX1121" fmla="*/ 454115 w 516885"/>
              <a:gd name="connsiteY1121" fmla="*/ 298996 h 598745"/>
              <a:gd name="connsiteX1122" fmla="*/ 453881 w 516885"/>
              <a:gd name="connsiteY1122" fmla="*/ 298996 h 598745"/>
              <a:gd name="connsiteX1123" fmla="*/ 453203 w 516885"/>
              <a:gd name="connsiteY1123" fmla="*/ 300352 h 598745"/>
              <a:gd name="connsiteX1124" fmla="*/ 453438 w 516885"/>
              <a:gd name="connsiteY1124" fmla="*/ 300613 h 598745"/>
              <a:gd name="connsiteX1125" fmla="*/ 454115 w 516885"/>
              <a:gd name="connsiteY1125" fmla="*/ 301161 h 598745"/>
              <a:gd name="connsiteX1126" fmla="*/ 454558 w 516885"/>
              <a:gd name="connsiteY1126" fmla="*/ 301161 h 598745"/>
              <a:gd name="connsiteX1127" fmla="*/ 454793 w 516885"/>
              <a:gd name="connsiteY1127" fmla="*/ 301422 h 598745"/>
              <a:gd name="connsiteX1128" fmla="*/ 454793 w 516885"/>
              <a:gd name="connsiteY1128" fmla="*/ 301683 h 598745"/>
              <a:gd name="connsiteX1129" fmla="*/ 455027 w 516885"/>
              <a:gd name="connsiteY1129" fmla="*/ 301683 h 598745"/>
              <a:gd name="connsiteX1130" fmla="*/ 455027 w 516885"/>
              <a:gd name="connsiteY1130" fmla="*/ 301422 h 598745"/>
              <a:gd name="connsiteX1131" fmla="*/ 455027 w 516885"/>
              <a:gd name="connsiteY1131" fmla="*/ 301161 h 598745"/>
              <a:gd name="connsiteX1132" fmla="*/ 455236 w 516885"/>
              <a:gd name="connsiteY1132" fmla="*/ 301161 h 598745"/>
              <a:gd name="connsiteX1133" fmla="*/ 455236 w 516885"/>
              <a:gd name="connsiteY1133" fmla="*/ 301422 h 598745"/>
              <a:gd name="connsiteX1134" fmla="*/ 456149 w 516885"/>
              <a:gd name="connsiteY1134" fmla="*/ 303300 h 598745"/>
              <a:gd name="connsiteX1135" fmla="*/ 456149 w 516885"/>
              <a:gd name="connsiteY1135" fmla="*/ 303561 h 598745"/>
              <a:gd name="connsiteX1136" fmla="*/ 455705 w 516885"/>
              <a:gd name="connsiteY1136" fmla="*/ 304917 h 598745"/>
              <a:gd name="connsiteX1137" fmla="*/ 456149 w 516885"/>
              <a:gd name="connsiteY1137" fmla="*/ 305178 h 598745"/>
              <a:gd name="connsiteX1138" fmla="*/ 456383 w 516885"/>
              <a:gd name="connsiteY1138" fmla="*/ 305439 h 598745"/>
              <a:gd name="connsiteX1139" fmla="*/ 456383 w 516885"/>
              <a:gd name="connsiteY1139" fmla="*/ 305700 h 598745"/>
              <a:gd name="connsiteX1140" fmla="*/ 456149 w 516885"/>
              <a:gd name="connsiteY1140" fmla="*/ 305987 h 598745"/>
              <a:gd name="connsiteX1141" fmla="*/ 455914 w 516885"/>
              <a:gd name="connsiteY1141" fmla="*/ 305987 h 598745"/>
              <a:gd name="connsiteX1142" fmla="*/ 455705 w 516885"/>
              <a:gd name="connsiteY1142" fmla="*/ 305439 h 598745"/>
              <a:gd name="connsiteX1143" fmla="*/ 455471 w 516885"/>
              <a:gd name="connsiteY1143" fmla="*/ 305439 h 598745"/>
              <a:gd name="connsiteX1144" fmla="*/ 455471 w 516885"/>
              <a:gd name="connsiteY1144" fmla="*/ 305700 h 598745"/>
              <a:gd name="connsiteX1145" fmla="*/ 455705 w 516885"/>
              <a:gd name="connsiteY1145" fmla="*/ 306248 h 598745"/>
              <a:gd name="connsiteX1146" fmla="*/ 456383 w 516885"/>
              <a:gd name="connsiteY1146" fmla="*/ 306248 h 598745"/>
              <a:gd name="connsiteX1147" fmla="*/ 456826 w 516885"/>
              <a:gd name="connsiteY1147" fmla="*/ 306769 h 598745"/>
              <a:gd name="connsiteX1148" fmla="*/ 457061 w 516885"/>
              <a:gd name="connsiteY1148" fmla="*/ 306769 h 598745"/>
              <a:gd name="connsiteX1149" fmla="*/ 456826 w 516885"/>
              <a:gd name="connsiteY1149" fmla="*/ 307056 h 598745"/>
              <a:gd name="connsiteX1150" fmla="*/ 455914 w 516885"/>
              <a:gd name="connsiteY1150" fmla="*/ 307865 h 598745"/>
              <a:gd name="connsiteX1151" fmla="*/ 455705 w 516885"/>
              <a:gd name="connsiteY1151" fmla="*/ 308126 h 598745"/>
              <a:gd name="connsiteX1152" fmla="*/ 455236 w 516885"/>
              <a:gd name="connsiteY1152" fmla="*/ 308126 h 598745"/>
              <a:gd name="connsiteX1153" fmla="*/ 454793 w 516885"/>
              <a:gd name="connsiteY1153" fmla="*/ 308126 h 598745"/>
              <a:gd name="connsiteX1154" fmla="*/ 455027 w 516885"/>
              <a:gd name="connsiteY1154" fmla="*/ 308387 h 598745"/>
              <a:gd name="connsiteX1155" fmla="*/ 455705 w 516885"/>
              <a:gd name="connsiteY1155" fmla="*/ 308648 h 598745"/>
              <a:gd name="connsiteX1156" fmla="*/ 455914 w 516885"/>
              <a:gd name="connsiteY1156" fmla="*/ 308648 h 598745"/>
              <a:gd name="connsiteX1157" fmla="*/ 455914 w 516885"/>
              <a:gd name="connsiteY1157" fmla="*/ 308935 h 598745"/>
              <a:gd name="connsiteX1158" fmla="*/ 455471 w 516885"/>
              <a:gd name="connsiteY1158" fmla="*/ 309456 h 598745"/>
              <a:gd name="connsiteX1159" fmla="*/ 455236 w 516885"/>
              <a:gd name="connsiteY1159" fmla="*/ 309456 h 598745"/>
              <a:gd name="connsiteX1160" fmla="*/ 455027 w 516885"/>
              <a:gd name="connsiteY1160" fmla="*/ 309456 h 598745"/>
              <a:gd name="connsiteX1161" fmla="*/ 455027 w 516885"/>
              <a:gd name="connsiteY1161" fmla="*/ 309196 h 598745"/>
              <a:gd name="connsiteX1162" fmla="*/ 454793 w 516885"/>
              <a:gd name="connsiteY1162" fmla="*/ 308648 h 598745"/>
              <a:gd name="connsiteX1163" fmla="*/ 454558 w 516885"/>
              <a:gd name="connsiteY1163" fmla="*/ 308648 h 598745"/>
              <a:gd name="connsiteX1164" fmla="*/ 454350 w 516885"/>
              <a:gd name="connsiteY1164" fmla="*/ 308935 h 598745"/>
              <a:gd name="connsiteX1165" fmla="*/ 454115 w 516885"/>
              <a:gd name="connsiteY1165" fmla="*/ 309196 h 598745"/>
              <a:gd name="connsiteX1166" fmla="*/ 454115 w 516885"/>
              <a:gd name="connsiteY1166" fmla="*/ 309717 h 598745"/>
              <a:gd name="connsiteX1167" fmla="*/ 454350 w 516885"/>
              <a:gd name="connsiteY1167" fmla="*/ 310004 h 598745"/>
              <a:gd name="connsiteX1168" fmla="*/ 455027 w 516885"/>
              <a:gd name="connsiteY1168" fmla="*/ 311074 h 598745"/>
              <a:gd name="connsiteX1169" fmla="*/ 455705 w 516885"/>
              <a:gd name="connsiteY1169" fmla="*/ 312143 h 598745"/>
              <a:gd name="connsiteX1170" fmla="*/ 456592 w 516885"/>
              <a:gd name="connsiteY1170" fmla="*/ 312952 h 598745"/>
              <a:gd name="connsiteX1171" fmla="*/ 456826 w 516885"/>
              <a:gd name="connsiteY1171" fmla="*/ 313213 h 598745"/>
              <a:gd name="connsiteX1172" fmla="*/ 457269 w 516885"/>
              <a:gd name="connsiteY1172" fmla="*/ 314021 h 598745"/>
              <a:gd name="connsiteX1173" fmla="*/ 458181 w 516885"/>
              <a:gd name="connsiteY1173" fmla="*/ 314830 h 598745"/>
              <a:gd name="connsiteX1174" fmla="*/ 458390 w 516885"/>
              <a:gd name="connsiteY1174" fmla="*/ 315091 h 598745"/>
              <a:gd name="connsiteX1175" fmla="*/ 458859 w 516885"/>
              <a:gd name="connsiteY1175" fmla="*/ 314830 h 598745"/>
              <a:gd name="connsiteX1176" fmla="*/ 459068 w 516885"/>
              <a:gd name="connsiteY1176" fmla="*/ 314543 h 598745"/>
              <a:gd name="connsiteX1177" fmla="*/ 459303 w 516885"/>
              <a:gd name="connsiteY1177" fmla="*/ 314543 h 598745"/>
              <a:gd name="connsiteX1178" fmla="*/ 459537 w 516885"/>
              <a:gd name="connsiteY1178" fmla="*/ 314543 h 598745"/>
              <a:gd name="connsiteX1179" fmla="*/ 459537 w 516885"/>
              <a:gd name="connsiteY1179" fmla="*/ 314830 h 598745"/>
              <a:gd name="connsiteX1180" fmla="*/ 459537 w 516885"/>
              <a:gd name="connsiteY1180" fmla="*/ 315352 h 598745"/>
              <a:gd name="connsiteX1181" fmla="*/ 459537 w 516885"/>
              <a:gd name="connsiteY1181" fmla="*/ 315613 h 598745"/>
              <a:gd name="connsiteX1182" fmla="*/ 459981 w 516885"/>
              <a:gd name="connsiteY1182" fmla="*/ 315613 h 598745"/>
              <a:gd name="connsiteX1183" fmla="*/ 460215 w 516885"/>
              <a:gd name="connsiteY1183" fmla="*/ 315613 h 598745"/>
              <a:gd name="connsiteX1184" fmla="*/ 460215 w 516885"/>
              <a:gd name="connsiteY1184" fmla="*/ 315899 h 598745"/>
              <a:gd name="connsiteX1185" fmla="*/ 459981 w 516885"/>
              <a:gd name="connsiteY1185" fmla="*/ 316160 h 598745"/>
              <a:gd name="connsiteX1186" fmla="*/ 459746 w 516885"/>
              <a:gd name="connsiteY1186" fmla="*/ 316421 h 598745"/>
              <a:gd name="connsiteX1187" fmla="*/ 459981 w 516885"/>
              <a:gd name="connsiteY1187" fmla="*/ 316682 h 598745"/>
              <a:gd name="connsiteX1188" fmla="*/ 460215 w 516885"/>
              <a:gd name="connsiteY1188" fmla="*/ 316421 h 598745"/>
              <a:gd name="connsiteX1189" fmla="*/ 460658 w 516885"/>
              <a:gd name="connsiteY1189" fmla="*/ 315899 h 598745"/>
              <a:gd name="connsiteX1190" fmla="*/ 460893 w 516885"/>
              <a:gd name="connsiteY1190" fmla="*/ 315899 h 598745"/>
              <a:gd name="connsiteX1191" fmla="*/ 461336 w 516885"/>
              <a:gd name="connsiteY1191" fmla="*/ 316421 h 598745"/>
              <a:gd name="connsiteX1192" fmla="*/ 460658 w 516885"/>
              <a:gd name="connsiteY1192" fmla="*/ 316969 h 598745"/>
              <a:gd name="connsiteX1193" fmla="*/ 461101 w 516885"/>
              <a:gd name="connsiteY1193" fmla="*/ 317230 h 598745"/>
              <a:gd name="connsiteX1194" fmla="*/ 464047 w 516885"/>
              <a:gd name="connsiteY1194" fmla="*/ 318560 h 598745"/>
              <a:gd name="connsiteX1195" fmla="*/ 464724 w 516885"/>
              <a:gd name="connsiteY1195" fmla="*/ 318847 h 598745"/>
              <a:gd name="connsiteX1196" fmla="*/ 466080 w 516885"/>
              <a:gd name="connsiteY1196" fmla="*/ 318560 h 598745"/>
              <a:gd name="connsiteX1197" fmla="*/ 466966 w 516885"/>
              <a:gd name="connsiteY1197" fmla="*/ 318299 h 598745"/>
              <a:gd name="connsiteX1198" fmla="*/ 467201 w 516885"/>
              <a:gd name="connsiteY1198" fmla="*/ 318299 h 598745"/>
              <a:gd name="connsiteX1199" fmla="*/ 467409 w 516885"/>
              <a:gd name="connsiteY1199" fmla="*/ 318299 h 598745"/>
              <a:gd name="connsiteX1200" fmla="*/ 467644 w 516885"/>
              <a:gd name="connsiteY1200" fmla="*/ 318560 h 598745"/>
              <a:gd name="connsiteX1201" fmla="*/ 467409 w 516885"/>
              <a:gd name="connsiteY1201" fmla="*/ 318847 h 598745"/>
              <a:gd name="connsiteX1202" fmla="*/ 467201 w 516885"/>
              <a:gd name="connsiteY1202" fmla="*/ 319369 h 598745"/>
              <a:gd name="connsiteX1203" fmla="*/ 467409 w 516885"/>
              <a:gd name="connsiteY1203" fmla="*/ 319630 h 598745"/>
              <a:gd name="connsiteX1204" fmla="*/ 467644 w 516885"/>
              <a:gd name="connsiteY1204" fmla="*/ 319630 h 598745"/>
              <a:gd name="connsiteX1205" fmla="*/ 467879 w 516885"/>
              <a:gd name="connsiteY1205" fmla="*/ 319369 h 598745"/>
              <a:gd name="connsiteX1206" fmla="*/ 467879 w 516885"/>
              <a:gd name="connsiteY1206" fmla="*/ 319108 h 598745"/>
              <a:gd name="connsiteX1207" fmla="*/ 468087 w 516885"/>
              <a:gd name="connsiteY1207" fmla="*/ 319108 h 598745"/>
              <a:gd name="connsiteX1208" fmla="*/ 467879 w 516885"/>
              <a:gd name="connsiteY1208" fmla="*/ 318847 h 598745"/>
              <a:gd name="connsiteX1209" fmla="*/ 467879 w 516885"/>
              <a:gd name="connsiteY1209" fmla="*/ 318560 h 598745"/>
              <a:gd name="connsiteX1210" fmla="*/ 467879 w 516885"/>
              <a:gd name="connsiteY1210" fmla="*/ 318299 h 598745"/>
              <a:gd name="connsiteX1211" fmla="*/ 468087 w 516885"/>
              <a:gd name="connsiteY1211" fmla="*/ 318299 h 598745"/>
              <a:gd name="connsiteX1212" fmla="*/ 468087 w 516885"/>
              <a:gd name="connsiteY1212" fmla="*/ 318560 h 598745"/>
              <a:gd name="connsiteX1213" fmla="*/ 468322 w 516885"/>
              <a:gd name="connsiteY1213" fmla="*/ 318847 h 598745"/>
              <a:gd name="connsiteX1214" fmla="*/ 468322 w 516885"/>
              <a:gd name="connsiteY1214" fmla="*/ 319108 h 598745"/>
              <a:gd name="connsiteX1215" fmla="*/ 468087 w 516885"/>
              <a:gd name="connsiteY1215" fmla="*/ 319630 h 598745"/>
              <a:gd name="connsiteX1216" fmla="*/ 468322 w 516885"/>
              <a:gd name="connsiteY1216" fmla="*/ 319917 h 598745"/>
              <a:gd name="connsiteX1217" fmla="*/ 468556 w 516885"/>
              <a:gd name="connsiteY1217" fmla="*/ 319917 h 598745"/>
              <a:gd name="connsiteX1218" fmla="*/ 468765 w 516885"/>
              <a:gd name="connsiteY1218" fmla="*/ 319630 h 598745"/>
              <a:gd name="connsiteX1219" fmla="*/ 468765 w 516885"/>
              <a:gd name="connsiteY1219" fmla="*/ 319369 h 598745"/>
              <a:gd name="connsiteX1220" fmla="*/ 468765 w 516885"/>
              <a:gd name="connsiteY1220" fmla="*/ 319108 h 598745"/>
              <a:gd name="connsiteX1221" fmla="*/ 469000 w 516885"/>
              <a:gd name="connsiteY1221" fmla="*/ 319108 h 598745"/>
              <a:gd name="connsiteX1222" fmla="*/ 469234 w 516885"/>
              <a:gd name="connsiteY1222" fmla="*/ 319369 h 598745"/>
              <a:gd name="connsiteX1223" fmla="*/ 469443 w 516885"/>
              <a:gd name="connsiteY1223" fmla="*/ 319630 h 598745"/>
              <a:gd name="connsiteX1224" fmla="*/ 469234 w 516885"/>
              <a:gd name="connsiteY1224" fmla="*/ 319917 h 598745"/>
              <a:gd name="connsiteX1225" fmla="*/ 469000 w 516885"/>
              <a:gd name="connsiteY1225" fmla="*/ 319917 h 598745"/>
              <a:gd name="connsiteX1226" fmla="*/ 469234 w 516885"/>
              <a:gd name="connsiteY1226" fmla="*/ 320178 h 598745"/>
              <a:gd name="connsiteX1227" fmla="*/ 469234 w 516885"/>
              <a:gd name="connsiteY1227" fmla="*/ 320438 h 598745"/>
              <a:gd name="connsiteX1228" fmla="*/ 469677 w 516885"/>
              <a:gd name="connsiteY1228" fmla="*/ 320438 h 598745"/>
              <a:gd name="connsiteX1229" fmla="*/ 469677 w 516885"/>
              <a:gd name="connsiteY1229" fmla="*/ 320699 h 598745"/>
              <a:gd name="connsiteX1230" fmla="*/ 469677 w 516885"/>
              <a:gd name="connsiteY1230" fmla="*/ 321247 h 598745"/>
              <a:gd name="connsiteX1231" fmla="*/ 469677 w 516885"/>
              <a:gd name="connsiteY1231" fmla="*/ 321508 h 598745"/>
              <a:gd name="connsiteX1232" fmla="*/ 469234 w 516885"/>
              <a:gd name="connsiteY1232" fmla="*/ 321508 h 598745"/>
              <a:gd name="connsiteX1233" fmla="*/ 469234 w 516885"/>
              <a:gd name="connsiteY1233" fmla="*/ 321795 h 598745"/>
              <a:gd name="connsiteX1234" fmla="*/ 469443 w 516885"/>
              <a:gd name="connsiteY1234" fmla="*/ 321795 h 598745"/>
              <a:gd name="connsiteX1235" fmla="*/ 469677 w 516885"/>
              <a:gd name="connsiteY1235" fmla="*/ 322056 h 598745"/>
              <a:gd name="connsiteX1236" fmla="*/ 469912 w 516885"/>
              <a:gd name="connsiteY1236" fmla="*/ 322317 h 598745"/>
              <a:gd name="connsiteX1237" fmla="*/ 470120 w 516885"/>
              <a:gd name="connsiteY1237" fmla="*/ 322578 h 598745"/>
              <a:gd name="connsiteX1238" fmla="*/ 470589 w 516885"/>
              <a:gd name="connsiteY1238" fmla="*/ 322864 h 598745"/>
              <a:gd name="connsiteX1239" fmla="*/ 470798 w 516885"/>
              <a:gd name="connsiteY1239" fmla="*/ 322864 h 598745"/>
              <a:gd name="connsiteX1240" fmla="*/ 471033 w 516885"/>
              <a:gd name="connsiteY1240" fmla="*/ 323125 h 598745"/>
              <a:gd name="connsiteX1241" fmla="*/ 472154 w 516885"/>
              <a:gd name="connsiteY1241" fmla="*/ 324195 h 598745"/>
              <a:gd name="connsiteX1242" fmla="*/ 472389 w 516885"/>
              <a:gd name="connsiteY1242" fmla="*/ 324195 h 598745"/>
              <a:gd name="connsiteX1243" fmla="*/ 472597 w 516885"/>
              <a:gd name="connsiteY1243" fmla="*/ 324195 h 598745"/>
              <a:gd name="connsiteX1244" fmla="*/ 473066 w 516885"/>
              <a:gd name="connsiteY1244" fmla="*/ 324195 h 598745"/>
              <a:gd name="connsiteX1245" fmla="*/ 473952 w 516885"/>
              <a:gd name="connsiteY1245" fmla="*/ 324195 h 598745"/>
              <a:gd name="connsiteX1246" fmla="*/ 474187 w 516885"/>
              <a:gd name="connsiteY1246" fmla="*/ 324456 h 598745"/>
              <a:gd name="connsiteX1247" fmla="*/ 474187 w 516885"/>
              <a:gd name="connsiteY1247" fmla="*/ 324716 h 598745"/>
              <a:gd name="connsiteX1248" fmla="*/ 473952 w 516885"/>
              <a:gd name="connsiteY1248" fmla="*/ 325003 h 598745"/>
              <a:gd name="connsiteX1249" fmla="*/ 473744 w 516885"/>
              <a:gd name="connsiteY1249" fmla="*/ 325003 h 598745"/>
              <a:gd name="connsiteX1250" fmla="*/ 473744 w 516885"/>
              <a:gd name="connsiteY1250" fmla="*/ 325264 h 598745"/>
              <a:gd name="connsiteX1251" fmla="*/ 473744 w 516885"/>
              <a:gd name="connsiteY1251" fmla="*/ 325525 h 598745"/>
              <a:gd name="connsiteX1252" fmla="*/ 474187 w 516885"/>
              <a:gd name="connsiteY1252" fmla="*/ 326595 h 598745"/>
              <a:gd name="connsiteX1253" fmla="*/ 474865 w 516885"/>
              <a:gd name="connsiteY1253" fmla="*/ 327143 h 598745"/>
              <a:gd name="connsiteX1254" fmla="*/ 476455 w 516885"/>
              <a:gd name="connsiteY1254" fmla="*/ 329281 h 598745"/>
              <a:gd name="connsiteX1255" fmla="*/ 477784 w 516885"/>
              <a:gd name="connsiteY1255" fmla="*/ 330612 h 598745"/>
              <a:gd name="connsiteX1256" fmla="*/ 478462 w 516885"/>
              <a:gd name="connsiteY1256" fmla="*/ 330873 h 598745"/>
              <a:gd name="connsiteX1257" fmla="*/ 478697 w 516885"/>
              <a:gd name="connsiteY1257" fmla="*/ 330873 h 598745"/>
              <a:gd name="connsiteX1258" fmla="*/ 479140 w 516885"/>
              <a:gd name="connsiteY1258" fmla="*/ 330873 h 598745"/>
              <a:gd name="connsiteX1259" fmla="*/ 479374 w 516885"/>
              <a:gd name="connsiteY1259" fmla="*/ 331160 h 598745"/>
              <a:gd name="connsiteX1260" fmla="*/ 479140 w 516885"/>
              <a:gd name="connsiteY1260" fmla="*/ 331421 h 598745"/>
              <a:gd name="connsiteX1261" fmla="*/ 478697 w 516885"/>
              <a:gd name="connsiteY1261" fmla="*/ 331681 h 598745"/>
              <a:gd name="connsiteX1262" fmla="*/ 478462 w 516885"/>
              <a:gd name="connsiteY1262" fmla="*/ 331942 h 598745"/>
              <a:gd name="connsiteX1263" fmla="*/ 478697 w 516885"/>
              <a:gd name="connsiteY1263" fmla="*/ 331942 h 598745"/>
              <a:gd name="connsiteX1264" fmla="*/ 478697 w 516885"/>
              <a:gd name="connsiteY1264" fmla="*/ 332229 h 598745"/>
              <a:gd name="connsiteX1265" fmla="*/ 478697 w 516885"/>
              <a:gd name="connsiteY1265" fmla="*/ 332490 h 598745"/>
              <a:gd name="connsiteX1266" fmla="*/ 478462 w 516885"/>
              <a:gd name="connsiteY1266" fmla="*/ 332490 h 598745"/>
              <a:gd name="connsiteX1267" fmla="*/ 478254 w 516885"/>
              <a:gd name="connsiteY1267" fmla="*/ 332229 h 598745"/>
              <a:gd name="connsiteX1268" fmla="*/ 478254 w 516885"/>
              <a:gd name="connsiteY1268" fmla="*/ 332490 h 598745"/>
              <a:gd name="connsiteX1269" fmla="*/ 478019 w 516885"/>
              <a:gd name="connsiteY1269" fmla="*/ 333012 h 598745"/>
              <a:gd name="connsiteX1270" fmla="*/ 477784 w 516885"/>
              <a:gd name="connsiteY1270" fmla="*/ 332751 h 598745"/>
              <a:gd name="connsiteX1271" fmla="*/ 477576 w 516885"/>
              <a:gd name="connsiteY1271" fmla="*/ 332490 h 598745"/>
              <a:gd name="connsiteX1272" fmla="*/ 477341 w 516885"/>
              <a:gd name="connsiteY1272" fmla="*/ 332490 h 598745"/>
              <a:gd name="connsiteX1273" fmla="*/ 477106 w 516885"/>
              <a:gd name="connsiteY1273" fmla="*/ 333299 h 598745"/>
              <a:gd name="connsiteX1274" fmla="*/ 477341 w 516885"/>
              <a:gd name="connsiteY1274" fmla="*/ 333299 h 598745"/>
              <a:gd name="connsiteX1275" fmla="*/ 477576 w 516885"/>
              <a:gd name="connsiteY1275" fmla="*/ 333299 h 598745"/>
              <a:gd name="connsiteX1276" fmla="*/ 477784 w 516885"/>
              <a:gd name="connsiteY1276" fmla="*/ 333299 h 598745"/>
              <a:gd name="connsiteX1277" fmla="*/ 478019 w 516885"/>
              <a:gd name="connsiteY1277" fmla="*/ 333560 h 598745"/>
              <a:gd name="connsiteX1278" fmla="*/ 478019 w 516885"/>
              <a:gd name="connsiteY1278" fmla="*/ 333820 h 598745"/>
              <a:gd name="connsiteX1279" fmla="*/ 477576 w 516885"/>
              <a:gd name="connsiteY1279" fmla="*/ 334081 h 598745"/>
              <a:gd name="connsiteX1280" fmla="*/ 477341 w 516885"/>
              <a:gd name="connsiteY1280" fmla="*/ 334368 h 598745"/>
              <a:gd name="connsiteX1281" fmla="*/ 477106 w 516885"/>
              <a:gd name="connsiteY1281" fmla="*/ 334368 h 598745"/>
              <a:gd name="connsiteX1282" fmla="*/ 476898 w 516885"/>
              <a:gd name="connsiteY1282" fmla="*/ 334629 h 598745"/>
              <a:gd name="connsiteX1283" fmla="*/ 477341 w 516885"/>
              <a:gd name="connsiteY1283" fmla="*/ 336220 h 598745"/>
              <a:gd name="connsiteX1284" fmla="*/ 478019 w 516885"/>
              <a:gd name="connsiteY1284" fmla="*/ 337290 h 598745"/>
              <a:gd name="connsiteX1285" fmla="*/ 478462 w 516885"/>
              <a:gd name="connsiteY1285" fmla="*/ 337838 h 598745"/>
              <a:gd name="connsiteX1286" fmla="*/ 478931 w 516885"/>
              <a:gd name="connsiteY1286" fmla="*/ 338359 h 598745"/>
              <a:gd name="connsiteX1287" fmla="*/ 480052 w 516885"/>
              <a:gd name="connsiteY1287" fmla="*/ 339716 h 598745"/>
              <a:gd name="connsiteX1288" fmla="*/ 480286 w 516885"/>
              <a:gd name="connsiteY1288" fmla="*/ 340238 h 598745"/>
              <a:gd name="connsiteX1289" fmla="*/ 480286 w 516885"/>
              <a:gd name="connsiteY1289" fmla="*/ 341307 h 598745"/>
              <a:gd name="connsiteX1290" fmla="*/ 480052 w 516885"/>
              <a:gd name="connsiteY1290" fmla="*/ 341829 h 598745"/>
              <a:gd name="connsiteX1291" fmla="*/ 480730 w 516885"/>
              <a:gd name="connsiteY1291" fmla="*/ 342898 h 598745"/>
              <a:gd name="connsiteX1292" fmla="*/ 481173 w 516885"/>
              <a:gd name="connsiteY1292" fmla="*/ 343185 h 598745"/>
              <a:gd name="connsiteX1293" fmla="*/ 481173 w 516885"/>
              <a:gd name="connsiteY1293" fmla="*/ 343446 h 598745"/>
              <a:gd name="connsiteX1294" fmla="*/ 481173 w 516885"/>
              <a:gd name="connsiteY1294" fmla="*/ 343707 h 598745"/>
              <a:gd name="connsiteX1295" fmla="*/ 481173 w 516885"/>
              <a:gd name="connsiteY1295" fmla="*/ 343968 h 598745"/>
              <a:gd name="connsiteX1296" fmla="*/ 480964 w 516885"/>
              <a:gd name="connsiteY1296" fmla="*/ 343968 h 598745"/>
              <a:gd name="connsiteX1297" fmla="*/ 481173 w 516885"/>
              <a:gd name="connsiteY1297" fmla="*/ 344255 h 598745"/>
              <a:gd name="connsiteX1298" fmla="*/ 482085 w 516885"/>
              <a:gd name="connsiteY1298" fmla="*/ 345037 h 598745"/>
              <a:gd name="connsiteX1299" fmla="*/ 482085 w 516885"/>
              <a:gd name="connsiteY1299" fmla="*/ 345324 h 598745"/>
              <a:gd name="connsiteX1300" fmla="*/ 482085 w 516885"/>
              <a:gd name="connsiteY1300" fmla="*/ 345585 h 598745"/>
              <a:gd name="connsiteX1301" fmla="*/ 482294 w 516885"/>
              <a:gd name="connsiteY1301" fmla="*/ 345846 h 598745"/>
              <a:gd name="connsiteX1302" fmla="*/ 482763 w 516885"/>
              <a:gd name="connsiteY1302" fmla="*/ 345585 h 598745"/>
              <a:gd name="connsiteX1303" fmla="*/ 482763 w 516885"/>
              <a:gd name="connsiteY1303" fmla="*/ 345846 h 598745"/>
              <a:gd name="connsiteX1304" fmla="*/ 482763 w 516885"/>
              <a:gd name="connsiteY1304" fmla="*/ 346107 h 598745"/>
              <a:gd name="connsiteX1305" fmla="*/ 482763 w 516885"/>
              <a:gd name="connsiteY1305" fmla="*/ 346394 h 598745"/>
              <a:gd name="connsiteX1306" fmla="*/ 482528 w 516885"/>
              <a:gd name="connsiteY1306" fmla="*/ 346655 h 598745"/>
              <a:gd name="connsiteX1307" fmla="*/ 482294 w 516885"/>
              <a:gd name="connsiteY1307" fmla="*/ 346655 h 598745"/>
              <a:gd name="connsiteX1308" fmla="*/ 482085 w 516885"/>
              <a:gd name="connsiteY1308" fmla="*/ 346655 h 598745"/>
              <a:gd name="connsiteX1309" fmla="*/ 482294 w 516885"/>
              <a:gd name="connsiteY1309" fmla="*/ 346915 h 598745"/>
              <a:gd name="connsiteX1310" fmla="*/ 482763 w 516885"/>
              <a:gd name="connsiteY1310" fmla="*/ 346915 h 598745"/>
              <a:gd name="connsiteX1311" fmla="*/ 482971 w 516885"/>
              <a:gd name="connsiteY1311" fmla="*/ 346915 h 598745"/>
              <a:gd name="connsiteX1312" fmla="*/ 483206 w 516885"/>
              <a:gd name="connsiteY1312" fmla="*/ 346655 h 598745"/>
              <a:gd name="connsiteX1313" fmla="*/ 483441 w 516885"/>
              <a:gd name="connsiteY1313" fmla="*/ 346394 h 598745"/>
              <a:gd name="connsiteX1314" fmla="*/ 483884 w 516885"/>
              <a:gd name="connsiteY1314" fmla="*/ 346394 h 598745"/>
              <a:gd name="connsiteX1315" fmla="*/ 483649 w 516885"/>
              <a:gd name="connsiteY1315" fmla="*/ 346107 h 598745"/>
              <a:gd name="connsiteX1316" fmla="*/ 483649 w 516885"/>
              <a:gd name="connsiteY1316" fmla="*/ 345846 h 598745"/>
              <a:gd name="connsiteX1317" fmla="*/ 483884 w 516885"/>
              <a:gd name="connsiteY1317" fmla="*/ 345585 h 598745"/>
              <a:gd name="connsiteX1318" fmla="*/ 484119 w 516885"/>
              <a:gd name="connsiteY1318" fmla="*/ 345585 h 598745"/>
              <a:gd name="connsiteX1319" fmla="*/ 484327 w 516885"/>
              <a:gd name="connsiteY1319" fmla="*/ 345846 h 598745"/>
              <a:gd name="connsiteX1320" fmla="*/ 485005 w 516885"/>
              <a:gd name="connsiteY1320" fmla="*/ 346915 h 598745"/>
              <a:gd name="connsiteX1321" fmla="*/ 485474 w 516885"/>
              <a:gd name="connsiteY1321" fmla="*/ 346655 h 598745"/>
              <a:gd name="connsiteX1322" fmla="*/ 485682 w 516885"/>
              <a:gd name="connsiteY1322" fmla="*/ 347463 h 598745"/>
              <a:gd name="connsiteX1323" fmla="*/ 485239 w 516885"/>
              <a:gd name="connsiteY1323" fmla="*/ 347724 h 598745"/>
              <a:gd name="connsiteX1324" fmla="*/ 484797 w 516885"/>
              <a:gd name="connsiteY1324" fmla="*/ 348246 h 598745"/>
              <a:gd name="connsiteX1325" fmla="*/ 484562 w 516885"/>
              <a:gd name="connsiteY1325" fmla="*/ 348533 h 598745"/>
              <a:gd name="connsiteX1326" fmla="*/ 484797 w 516885"/>
              <a:gd name="connsiteY1326" fmla="*/ 349055 h 598745"/>
              <a:gd name="connsiteX1327" fmla="*/ 485005 w 516885"/>
              <a:gd name="connsiteY1327" fmla="*/ 349055 h 598745"/>
              <a:gd name="connsiteX1328" fmla="*/ 485239 w 516885"/>
              <a:gd name="connsiteY1328" fmla="*/ 348794 h 598745"/>
              <a:gd name="connsiteX1329" fmla="*/ 485474 w 516885"/>
              <a:gd name="connsiteY1329" fmla="*/ 348794 h 598745"/>
              <a:gd name="connsiteX1330" fmla="*/ 485239 w 516885"/>
              <a:gd name="connsiteY1330" fmla="*/ 349863 h 598745"/>
              <a:gd name="connsiteX1331" fmla="*/ 485474 w 516885"/>
              <a:gd name="connsiteY1331" fmla="*/ 350385 h 598745"/>
              <a:gd name="connsiteX1332" fmla="*/ 485474 w 516885"/>
              <a:gd name="connsiteY1332" fmla="*/ 350646 h 598745"/>
              <a:gd name="connsiteX1333" fmla="*/ 485239 w 516885"/>
              <a:gd name="connsiteY1333" fmla="*/ 350933 h 598745"/>
              <a:gd name="connsiteX1334" fmla="*/ 485239 w 516885"/>
              <a:gd name="connsiteY1334" fmla="*/ 351194 h 598745"/>
              <a:gd name="connsiteX1335" fmla="*/ 485682 w 516885"/>
              <a:gd name="connsiteY1335" fmla="*/ 351194 h 598745"/>
              <a:gd name="connsiteX1336" fmla="*/ 485917 w 516885"/>
              <a:gd name="connsiteY1336" fmla="*/ 350933 h 598745"/>
              <a:gd name="connsiteX1337" fmla="*/ 486151 w 516885"/>
              <a:gd name="connsiteY1337" fmla="*/ 350933 h 598745"/>
              <a:gd name="connsiteX1338" fmla="*/ 486151 w 516885"/>
              <a:gd name="connsiteY1338" fmla="*/ 351194 h 598745"/>
              <a:gd name="connsiteX1339" fmla="*/ 486360 w 516885"/>
              <a:gd name="connsiteY1339" fmla="*/ 351454 h 598745"/>
              <a:gd name="connsiteX1340" fmla="*/ 486360 w 516885"/>
              <a:gd name="connsiteY1340" fmla="*/ 352524 h 598745"/>
              <a:gd name="connsiteX1341" fmla="*/ 486360 w 516885"/>
              <a:gd name="connsiteY1341" fmla="*/ 352785 h 598745"/>
              <a:gd name="connsiteX1342" fmla="*/ 486595 w 516885"/>
              <a:gd name="connsiteY1342" fmla="*/ 353594 h 598745"/>
              <a:gd name="connsiteX1343" fmla="*/ 486595 w 516885"/>
              <a:gd name="connsiteY1343" fmla="*/ 353854 h 598745"/>
              <a:gd name="connsiteX1344" fmla="*/ 486360 w 516885"/>
              <a:gd name="connsiteY1344" fmla="*/ 354115 h 598745"/>
              <a:gd name="connsiteX1345" fmla="*/ 486151 w 516885"/>
              <a:gd name="connsiteY1345" fmla="*/ 354115 h 598745"/>
              <a:gd name="connsiteX1346" fmla="*/ 485917 w 516885"/>
              <a:gd name="connsiteY1346" fmla="*/ 354402 h 598745"/>
              <a:gd name="connsiteX1347" fmla="*/ 485917 w 516885"/>
              <a:gd name="connsiteY1347" fmla="*/ 354663 h 598745"/>
              <a:gd name="connsiteX1348" fmla="*/ 485917 w 516885"/>
              <a:gd name="connsiteY1348" fmla="*/ 354924 h 598745"/>
              <a:gd name="connsiteX1349" fmla="*/ 486151 w 516885"/>
              <a:gd name="connsiteY1349" fmla="*/ 354924 h 598745"/>
              <a:gd name="connsiteX1350" fmla="*/ 486151 w 516885"/>
              <a:gd name="connsiteY1350" fmla="*/ 355185 h 598745"/>
              <a:gd name="connsiteX1351" fmla="*/ 486151 w 516885"/>
              <a:gd name="connsiteY1351" fmla="*/ 355472 h 598745"/>
              <a:gd name="connsiteX1352" fmla="*/ 485917 w 516885"/>
              <a:gd name="connsiteY1352" fmla="*/ 355472 h 598745"/>
              <a:gd name="connsiteX1353" fmla="*/ 485682 w 516885"/>
              <a:gd name="connsiteY1353" fmla="*/ 355185 h 598745"/>
              <a:gd name="connsiteX1354" fmla="*/ 485474 w 516885"/>
              <a:gd name="connsiteY1354" fmla="*/ 355185 h 598745"/>
              <a:gd name="connsiteX1355" fmla="*/ 485474 w 516885"/>
              <a:gd name="connsiteY1355" fmla="*/ 355472 h 598745"/>
              <a:gd name="connsiteX1356" fmla="*/ 485239 w 516885"/>
              <a:gd name="connsiteY1356" fmla="*/ 355732 h 598745"/>
              <a:gd name="connsiteX1357" fmla="*/ 485239 w 516885"/>
              <a:gd name="connsiteY1357" fmla="*/ 355993 h 598745"/>
              <a:gd name="connsiteX1358" fmla="*/ 485005 w 516885"/>
              <a:gd name="connsiteY1358" fmla="*/ 355993 h 598745"/>
              <a:gd name="connsiteX1359" fmla="*/ 484797 w 516885"/>
              <a:gd name="connsiteY1359" fmla="*/ 355732 h 598745"/>
              <a:gd name="connsiteX1360" fmla="*/ 484562 w 516885"/>
              <a:gd name="connsiteY1360" fmla="*/ 355732 h 598745"/>
              <a:gd name="connsiteX1361" fmla="*/ 484327 w 516885"/>
              <a:gd name="connsiteY1361" fmla="*/ 355732 h 598745"/>
              <a:gd name="connsiteX1362" fmla="*/ 484119 w 516885"/>
              <a:gd name="connsiteY1362" fmla="*/ 355993 h 598745"/>
              <a:gd name="connsiteX1363" fmla="*/ 484327 w 516885"/>
              <a:gd name="connsiteY1363" fmla="*/ 355993 h 598745"/>
              <a:gd name="connsiteX1364" fmla="*/ 484797 w 516885"/>
              <a:gd name="connsiteY1364" fmla="*/ 356254 h 598745"/>
              <a:gd name="connsiteX1365" fmla="*/ 484797 w 516885"/>
              <a:gd name="connsiteY1365" fmla="*/ 356541 h 598745"/>
              <a:gd name="connsiteX1366" fmla="*/ 484562 w 516885"/>
              <a:gd name="connsiteY1366" fmla="*/ 356802 h 598745"/>
              <a:gd name="connsiteX1367" fmla="*/ 484327 w 516885"/>
              <a:gd name="connsiteY1367" fmla="*/ 356802 h 598745"/>
              <a:gd name="connsiteX1368" fmla="*/ 484119 w 516885"/>
              <a:gd name="connsiteY1368" fmla="*/ 356802 h 598745"/>
              <a:gd name="connsiteX1369" fmla="*/ 483884 w 516885"/>
              <a:gd name="connsiteY1369" fmla="*/ 356802 h 598745"/>
              <a:gd name="connsiteX1370" fmla="*/ 483649 w 516885"/>
              <a:gd name="connsiteY1370" fmla="*/ 356802 h 598745"/>
              <a:gd name="connsiteX1371" fmla="*/ 483649 w 516885"/>
              <a:gd name="connsiteY1371" fmla="*/ 357063 h 598745"/>
              <a:gd name="connsiteX1372" fmla="*/ 483884 w 516885"/>
              <a:gd name="connsiteY1372" fmla="*/ 357324 h 598745"/>
              <a:gd name="connsiteX1373" fmla="*/ 483884 w 516885"/>
              <a:gd name="connsiteY1373" fmla="*/ 357584 h 598745"/>
              <a:gd name="connsiteX1374" fmla="*/ 483649 w 516885"/>
              <a:gd name="connsiteY1374" fmla="*/ 357584 h 598745"/>
              <a:gd name="connsiteX1375" fmla="*/ 483441 w 516885"/>
              <a:gd name="connsiteY1375" fmla="*/ 357872 h 598745"/>
              <a:gd name="connsiteX1376" fmla="*/ 483649 w 516885"/>
              <a:gd name="connsiteY1376" fmla="*/ 358132 h 598745"/>
              <a:gd name="connsiteX1377" fmla="*/ 483884 w 516885"/>
              <a:gd name="connsiteY1377" fmla="*/ 358393 h 598745"/>
              <a:gd name="connsiteX1378" fmla="*/ 483649 w 516885"/>
              <a:gd name="connsiteY1378" fmla="*/ 358654 h 598745"/>
              <a:gd name="connsiteX1379" fmla="*/ 482971 w 516885"/>
              <a:gd name="connsiteY1379" fmla="*/ 358941 h 598745"/>
              <a:gd name="connsiteX1380" fmla="*/ 482763 w 516885"/>
              <a:gd name="connsiteY1380" fmla="*/ 358941 h 598745"/>
              <a:gd name="connsiteX1381" fmla="*/ 482528 w 516885"/>
              <a:gd name="connsiteY1381" fmla="*/ 359463 h 598745"/>
              <a:gd name="connsiteX1382" fmla="*/ 482763 w 516885"/>
              <a:gd name="connsiteY1382" fmla="*/ 359724 h 598745"/>
              <a:gd name="connsiteX1383" fmla="*/ 482971 w 516885"/>
              <a:gd name="connsiteY1383" fmla="*/ 360011 h 598745"/>
              <a:gd name="connsiteX1384" fmla="*/ 483884 w 516885"/>
              <a:gd name="connsiteY1384" fmla="*/ 360793 h 598745"/>
              <a:gd name="connsiteX1385" fmla="*/ 484119 w 516885"/>
              <a:gd name="connsiteY1385" fmla="*/ 361341 h 598745"/>
              <a:gd name="connsiteX1386" fmla="*/ 483884 w 516885"/>
              <a:gd name="connsiteY1386" fmla="*/ 361602 h 598745"/>
              <a:gd name="connsiteX1387" fmla="*/ 483441 w 516885"/>
              <a:gd name="connsiteY1387" fmla="*/ 361862 h 598745"/>
              <a:gd name="connsiteX1388" fmla="*/ 482971 w 516885"/>
              <a:gd name="connsiteY1388" fmla="*/ 362124 h 598745"/>
              <a:gd name="connsiteX1389" fmla="*/ 483206 w 516885"/>
              <a:gd name="connsiteY1389" fmla="*/ 362124 h 598745"/>
              <a:gd name="connsiteX1390" fmla="*/ 484119 w 516885"/>
              <a:gd name="connsiteY1390" fmla="*/ 362124 h 598745"/>
              <a:gd name="connsiteX1391" fmla="*/ 484562 w 516885"/>
              <a:gd name="connsiteY1391" fmla="*/ 362411 h 598745"/>
              <a:gd name="connsiteX1392" fmla="*/ 484797 w 516885"/>
              <a:gd name="connsiteY1392" fmla="*/ 362932 h 598745"/>
              <a:gd name="connsiteX1393" fmla="*/ 484797 w 516885"/>
              <a:gd name="connsiteY1393" fmla="*/ 363193 h 598745"/>
              <a:gd name="connsiteX1394" fmla="*/ 485682 w 516885"/>
              <a:gd name="connsiteY1394" fmla="*/ 363741 h 598745"/>
              <a:gd name="connsiteX1395" fmla="*/ 486151 w 516885"/>
              <a:gd name="connsiteY1395" fmla="*/ 364810 h 598745"/>
              <a:gd name="connsiteX1396" fmla="*/ 486360 w 516885"/>
              <a:gd name="connsiteY1396" fmla="*/ 365332 h 598745"/>
              <a:gd name="connsiteX1397" fmla="*/ 486595 w 516885"/>
              <a:gd name="connsiteY1397" fmla="*/ 365593 h 598745"/>
              <a:gd name="connsiteX1398" fmla="*/ 487038 w 516885"/>
              <a:gd name="connsiteY1398" fmla="*/ 365593 h 598745"/>
              <a:gd name="connsiteX1399" fmla="*/ 487038 w 516885"/>
              <a:gd name="connsiteY1399" fmla="*/ 365854 h 598745"/>
              <a:gd name="connsiteX1400" fmla="*/ 486829 w 516885"/>
              <a:gd name="connsiteY1400" fmla="*/ 365854 h 598745"/>
              <a:gd name="connsiteX1401" fmla="*/ 486595 w 516885"/>
              <a:gd name="connsiteY1401" fmla="*/ 365854 h 598745"/>
              <a:gd name="connsiteX1402" fmla="*/ 486595 w 516885"/>
              <a:gd name="connsiteY1402" fmla="*/ 366141 h 598745"/>
              <a:gd name="connsiteX1403" fmla="*/ 486829 w 516885"/>
              <a:gd name="connsiteY1403" fmla="*/ 366401 h 598745"/>
              <a:gd name="connsiteX1404" fmla="*/ 486829 w 516885"/>
              <a:gd name="connsiteY1404" fmla="*/ 366923 h 598745"/>
              <a:gd name="connsiteX1405" fmla="*/ 486595 w 516885"/>
              <a:gd name="connsiteY1405" fmla="*/ 367471 h 598745"/>
              <a:gd name="connsiteX1406" fmla="*/ 486595 w 516885"/>
              <a:gd name="connsiteY1406" fmla="*/ 367993 h 598745"/>
              <a:gd name="connsiteX1407" fmla="*/ 487273 w 516885"/>
              <a:gd name="connsiteY1407" fmla="*/ 367993 h 598745"/>
              <a:gd name="connsiteX1408" fmla="*/ 487716 w 516885"/>
              <a:gd name="connsiteY1408" fmla="*/ 367993 h 598745"/>
              <a:gd name="connsiteX1409" fmla="*/ 487481 w 516885"/>
              <a:gd name="connsiteY1409" fmla="*/ 368541 h 598745"/>
              <a:gd name="connsiteX1410" fmla="*/ 487273 w 516885"/>
              <a:gd name="connsiteY1410" fmla="*/ 368541 h 598745"/>
              <a:gd name="connsiteX1411" fmla="*/ 486829 w 516885"/>
              <a:gd name="connsiteY1411" fmla="*/ 368254 h 598745"/>
              <a:gd name="connsiteX1412" fmla="*/ 486360 w 516885"/>
              <a:gd name="connsiteY1412" fmla="*/ 368254 h 598745"/>
              <a:gd name="connsiteX1413" fmla="*/ 486151 w 516885"/>
              <a:gd name="connsiteY1413" fmla="*/ 368541 h 598745"/>
              <a:gd name="connsiteX1414" fmla="*/ 485682 w 516885"/>
              <a:gd name="connsiteY1414" fmla="*/ 368801 h 598745"/>
              <a:gd name="connsiteX1415" fmla="*/ 485474 w 516885"/>
              <a:gd name="connsiteY1415" fmla="*/ 369323 h 598745"/>
              <a:gd name="connsiteX1416" fmla="*/ 485682 w 516885"/>
              <a:gd name="connsiteY1416" fmla="*/ 369610 h 598745"/>
              <a:gd name="connsiteX1417" fmla="*/ 486151 w 516885"/>
              <a:gd name="connsiteY1417" fmla="*/ 369610 h 598745"/>
              <a:gd name="connsiteX1418" fmla="*/ 486360 w 516885"/>
              <a:gd name="connsiteY1418" fmla="*/ 369871 h 598745"/>
              <a:gd name="connsiteX1419" fmla="*/ 486595 w 516885"/>
              <a:gd name="connsiteY1419" fmla="*/ 370653 h 598745"/>
              <a:gd name="connsiteX1420" fmla="*/ 486595 w 516885"/>
              <a:gd name="connsiteY1420" fmla="*/ 370940 h 598745"/>
              <a:gd name="connsiteX1421" fmla="*/ 486829 w 516885"/>
              <a:gd name="connsiteY1421" fmla="*/ 371201 h 598745"/>
              <a:gd name="connsiteX1422" fmla="*/ 487273 w 516885"/>
              <a:gd name="connsiteY1422" fmla="*/ 371201 h 598745"/>
              <a:gd name="connsiteX1423" fmla="*/ 487481 w 516885"/>
              <a:gd name="connsiteY1423" fmla="*/ 371201 h 598745"/>
              <a:gd name="connsiteX1424" fmla="*/ 487481 w 516885"/>
              <a:gd name="connsiteY1424" fmla="*/ 371462 h 598745"/>
              <a:gd name="connsiteX1425" fmla="*/ 487038 w 516885"/>
              <a:gd name="connsiteY1425" fmla="*/ 371723 h 598745"/>
              <a:gd name="connsiteX1426" fmla="*/ 486829 w 516885"/>
              <a:gd name="connsiteY1426" fmla="*/ 371723 h 598745"/>
              <a:gd name="connsiteX1427" fmla="*/ 486829 w 516885"/>
              <a:gd name="connsiteY1427" fmla="*/ 372010 h 598745"/>
              <a:gd name="connsiteX1428" fmla="*/ 486595 w 516885"/>
              <a:gd name="connsiteY1428" fmla="*/ 372271 h 598745"/>
              <a:gd name="connsiteX1429" fmla="*/ 486595 w 516885"/>
              <a:gd name="connsiteY1429" fmla="*/ 373340 h 598745"/>
              <a:gd name="connsiteX1430" fmla="*/ 486829 w 516885"/>
              <a:gd name="connsiteY1430" fmla="*/ 373601 h 598745"/>
              <a:gd name="connsiteX1431" fmla="*/ 486829 w 516885"/>
              <a:gd name="connsiteY1431" fmla="*/ 373862 h 598745"/>
              <a:gd name="connsiteX1432" fmla="*/ 487038 w 516885"/>
              <a:gd name="connsiteY1432" fmla="*/ 374123 h 598745"/>
              <a:gd name="connsiteX1433" fmla="*/ 487038 w 516885"/>
              <a:gd name="connsiteY1433" fmla="*/ 374410 h 598745"/>
              <a:gd name="connsiteX1434" fmla="*/ 486829 w 516885"/>
              <a:gd name="connsiteY1434" fmla="*/ 375192 h 598745"/>
              <a:gd name="connsiteX1435" fmla="*/ 486829 w 516885"/>
              <a:gd name="connsiteY1435" fmla="*/ 375453 h 598745"/>
              <a:gd name="connsiteX1436" fmla="*/ 487273 w 516885"/>
              <a:gd name="connsiteY1436" fmla="*/ 376001 h 598745"/>
              <a:gd name="connsiteX1437" fmla="*/ 487481 w 516885"/>
              <a:gd name="connsiteY1437" fmla="*/ 376262 h 598745"/>
              <a:gd name="connsiteX1438" fmla="*/ 488628 w 516885"/>
              <a:gd name="connsiteY1438" fmla="*/ 376262 h 598745"/>
              <a:gd name="connsiteX1439" fmla="*/ 489514 w 516885"/>
              <a:gd name="connsiteY1439" fmla="*/ 376262 h 598745"/>
              <a:gd name="connsiteX1440" fmla="*/ 489749 w 516885"/>
              <a:gd name="connsiteY1440" fmla="*/ 376523 h 598745"/>
              <a:gd name="connsiteX1441" fmla="*/ 489749 w 516885"/>
              <a:gd name="connsiteY1441" fmla="*/ 376784 h 598745"/>
              <a:gd name="connsiteX1442" fmla="*/ 489984 w 516885"/>
              <a:gd name="connsiteY1442" fmla="*/ 377331 h 598745"/>
              <a:gd name="connsiteX1443" fmla="*/ 490427 w 516885"/>
              <a:gd name="connsiteY1443" fmla="*/ 377592 h 598745"/>
              <a:gd name="connsiteX1444" fmla="*/ 492225 w 516885"/>
              <a:gd name="connsiteY1444" fmla="*/ 378923 h 598745"/>
              <a:gd name="connsiteX1445" fmla="*/ 493138 w 516885"/>
              <a:gd name="connsiteY1445" fmla="*/ 379470 h 598745"/>
              <a:gd name="connsiteX1446" fmla="*/ 494024 w 516885"/>
              <a:gd name="connsiteY1446" fmla="*/ 379731 h 598745"/>
              <a:gd name="connsiteX1447" fmla="*/ 495379 w 516885"/>
              <a:gd name="connsiteY1447" fmla="*/ 379731 h 598745"/>
              <a:gd name="connsiteX1448" fmla="*/ 496057 w 516885"/>
              <a:gd name="connsiteY1448" fmla="*/ 379731 h 598745"/>
              <a:gd name="connsiteX1449" fmla="*/ 497178 w 516885"/>
              <a:gd name="connsiteY1449" fmla="*/ 378923 h 598745"/>
              <a:gd name="connsiteX1450" fmla="*/ 497413 w 516885"/>
              <a:gd name="connsiteY1450" fmla="*/ 378662 h 598745"/>
              <a:gd name="connsiteX1451" fmla="*/ 497856 w 516885"/>
              <a:gd name="connsiteY1451" fmla="*/ 378140 h 598745"/>
              <a:gd name="connsiteX1452" fmla="*/ 498325 w 516885"/>
              <a:gd name="connsiteY1452" fmla="*/ 377853 h 598745"/>
              <a:gd name="connsiteX1453" fmla="*/ 498768 w 516885"/>
              <a:gd name="connsiteY1453" fmla="*/ 377592 h 598745"/>
              <a:gd name="connsiteX1454" fmla="*/ 499446 w 516885"/>
              <a:gd name="connsiteY1454" fmla="*/ 377853 h 598745"/>
              <a:gd name="connsiteX1455" fmla="*/ 499681 w 516885"/>
              <a:gd name="connsiteY1455" fmla="*/ 377853 h 598745"/>
              <a:gd name="connsiteX1456" fmla="*/ 500124 w 516885"/>
              <a:gd name="connsiteY1456" fmla="*/ 378401 h 598745"/>
              <a:gd name="connsiteX1457" fmla="*/ 500567 w 516885"/>
              <a:gd name="connsiteY1457" fmla="*/ 378923 h 598745"/>
              <a:gd name="connsiteX1458" fmla="*/ 501036 w 516885"/>
              <a:gd name="connsiteY1458" fmla="*/ 379731 h 598745"/>
              <a:gd name="connsiteX1459" fmla="*/ 501479 w 516885"/>
              <a:gd name="connsiteY1459" fmla="*/ 380514 h 598745"/>
              <a:gd name="connsiteX1460" fmla="*/ 501922 w 516885"/>
              <a:gd name="connsiteY1460" fmla="*/ 380801 h 598745"/>
              <a:gd name="connsiteX1461" fmla="*/ 503956 w 516885"/>
              <a:gd name="connsiteY1461" fmla="*/ 381583 h 598745"/>
              <a:gd name="connsiteX1462" fmla="*/ 504398 w 516885"/>
              <a:gd name="connsiteY1462" fmla="*/ 381844 h 598745"/>
              <a:gd name="connsiteX1463" fmla="*/ 505754 w 516885"/>
              <a:gd name="connsiteY1463" fmla="*/ 383175 h 598745"/>
              <a:gd name="connsiteX1464" fmla="*/ 506875 w 516885"/>
              <a:gd name="connsiteY1464" fmla="*/ 384531 h 598745"/>
              <a:gd name="connsiteX1465" fmla="*/ 507553 w 516885"/>
              <a:gd name="connsiteY1465" fmla="*/ 385314 h 598745"/>
              <a:gd name="connsiteX1466" fmla="*/ 508022 w 516885"/>
              <a:gd name="connsiteY1466" fmla="*/ 385575 h 598745"/>
              <a:gd name="connsiteX1467" fmla="*/ 508465 w 516885"/>
              <a:gd name="connsiteY1467" fmla="*/ 385862 h 598745"/>
              <a:gd name="connsiteX1468" fmla="*/ 509378 w 516885"/>
              <a:gd name="connsiteY1468" fmla="*/ 385862 h 598745"/>
              <a:gd name="connsiteX1469" fmla="*/ 511176 w 516885"/>
              <a:gd name="connsiteY1469" fmla="*/ 386122 h 598745"/>
              <a:gd name="connsiteX1470" fmla="*/ 512063 w 516885"/>
              <a:gd name="connsiteY1470" fmla="*/ 386122 h 598745"/>
              <a:gd name="connsiteX1471" fmla="*/ 512740 w 516885"/>
              <a:gd name="connsiteY1471" fmla="*/ 386383 h 598745"/>
              <a:gd name="connsiteX1472" fmla="*/ 512532 w 516885"/>
              <a:gd name="connsiteY1472" fmla="*/ 386905 h 598745"/>
              <a:gd name="connsiteX1473" fmla="*/ 512532 w 516885"/>
              <a:gd name="connsiteY1473" fmla="*/ 387714 h 598745"/>
              <a:gd name="connsiteX1474" fmla="*/ 512740 w 516885"/>
              <a:gd name="connsiteY1474" fmla="*/ 387974 h 598745"/>
              <a:gd name="connsiteX1475" fmla="*/ 512975 w 516885"/>
              <a:gd name="connsiteY1475" fmla="*/ 388235 h 598745"/>
              <a:gd name="connsiteX1476" fmla="*/ 512975 w 516885"/>
              <a:gd name="connsiteY1476" fmla="*/ 388522 h 598745"/>
              <a:gd name="connsiteX1477" fmla="*/ 514096 w 516885"/>
              <a:gd name="connsiteY1477" fmla="*/ 387974 h 598745"/>
              <a:gd name="connsiteX1478" fmla="*/ 514774 w 516885"/>
              <a:gd name="connsiteY1478" fmla="*/ 387453 h 598745"/>
              <a:gd name="connsiteX1479" fmla="*/ 515243 w 516885"/>
              <a:gd name="connsiteY1479" fmla="*/ 387453 h 598745"/>
              <a:gd name="connsiteX1480" fmla="*/ 515452 w 516885"/>
              <a:gd name="connsiteY1480" fmla="*/ 386905 h 598745"/>
              <a:gd name="connsiteX1481" fmla="*/ 515686 w 516885"/>
              <a:gd name="connsiteY1481" fmla="*/ 386644 h 598745"/>
              <a:gd name="connsiteX1482" fmla="*/ 516806 w 516885"/>
              <a:gd name="connsiteY1482" fmla="*/ 387453 h 598745"/>
              <a:gd name="connsiteX1483" fmla="*/ 517041 w 516885"/>
              <a:gd name="connsiteY1483" fmla="*/ 389044 h 598745"/>
              <a:gd name="connsiteX1484" fmla="*/ 516806 w 516885"/>
              <a:gd name="connsiteY1484" fmla="*/ 390114 h 598745"/>
              <a:gd name="connsiteX1485" fmla="*/ 516806 w 516885"/>
              <a:gd name="connsiteY1485" fmla="*/ 390374 h 598745"/>
              <a:gd name="connsiteX1486" fmla="*/ 516364 w 516885"/>
              <a:gd name="connsiteY1486" fmla="*/ 391183 h 598745"/>
              <a:gd name="connsiteX1487" fmla="*/ 516129 w 516885"/>
              <a:gd name="connsiteY1487" fmla="*/ 392226 h 598745"/>
              <a:gd name="connsiteX1488" fmla="*/ 515686 w 516885"/>
              <a:gd name="connsiteY1488" fmla="*/ 392226 h 598745"/>
              <a:gd name="connsiteX1489" fmla="*/ 515452 w 516885"/>
              <a:gd name="connsiteY1489" fmla="*/ 392513 h 598745"/>
              <a:gd name="connsiteX1490" fmla="*/ 515008 w 516885"/>
              <a:gd name="connsiteY1490" fmla="*/ 392513 h 598745"/>
              <a:gd name="connsiteX1491" fmla="*/ 514774 w 516885"/>
              <a:gd name="connsiteY1491" fmla="*/ 393844 h 598745"/>
              <a:gd name="connsiteX1492" fmla="*/ 514565 w 516885"/>
              <a:gd name="connsiteY1492" fmla="*/ 394626 h 598745"/>
              <a:gd name="connsiteX1493" fmla="*/ 512297 w 516885"/>
              <a:gd name="connsiteY1493" fmla="*/ 396218 h 598745"/>
              <a:gd name="connsiteX1494" fmla="*/ 510733 w 516885"/>
              <a:gd name="connsiteY1494" fmla="*/ 397026 h 598745"/>
              <a:gd name="connsiteX1495" fmla="*/ 508022 w 516885"/>
              <a:gd name="connsiteY1495" fmla="*/ 398356 h 598745"/>
              <a:gd name="connsiteX1496" fmla="*/ 507344 w 516885"/>
              <a:gd name="connsiteY1496" fmla="*/ 398356 h 598745"/>
              <a:gd name="connsiteX1497" fmla="*/ 507344 w 516885"/>
              <a:gd name="connsiteY1497" fmla="*/ 397548 h 598745"/>
              <a:gd name="connsiteX1498" fmla="*/ 507110 w 516885"/>
              <a:gd name="connsiteY1498" fmla="*/ 396218 h 598745"/>
              <a:gd name="connsiteX1499" fmla="*/ 506875 w 516885"/>
              <a:gd name="connsiteY1499" fmla="*/ 395435 h 598745"/>
              <a:gd name="connsiteX1500" fmla="*/ 506432 w 516885"/>
              <a:gd name="connsiteY1500" fmla="*/ 395435 h 598745"/>
              <a:gd name="connsiteX1501" fmla="*/ 505754 w 516885"/>
              <a:gd name="connsiteY1501" fmla="*/ 395174 h 598745"/>
              <a:gd name="connsiteX1502" fmla="*/ 505311 w 516885"/>
              <a:gd name="connsiteY1502" fmla="*/ 395435 h 598745"/>
              <a:gd name="connsiteX1503" fmla="*/ 505076 w 516885"/>
              <a:gd name="connsiteY1503" fmla="*/ 395435 h 598745"/>
              <a:gd name="connsiteX1504" fmla="*/ 505076 w 516885"/>
              <a:gd name="connsiteY1504" fmla="*/ 395957 h 598745"/>
              <a:gd name="connsiteX1505" fmla="*/ 502600 w 516885"/>
              <a:gd name="connsiteY1505" fmla="*/ 398096 h 598745"/>
              <a:gd name="connsiteX1506" fmla="*/ 501922 w 516885"/>
              <a:gd name="connsiteY1506" fmla="*/ 398096 h 598745"/>
              <a:gd name="connsiteX1507" fmla="*/ 501244 w 516885"/>
              <a:gd name="connsiteY1507" fmla="*/ 398356 h 598745"/>
              <a:gd name="connsiteX1508" fmla="*/ 501244 w 516885"/>
              <a:gd name="connsiteY1508" fmla="*/ 399426 h 598745"/>
              <a:gd name="connsiteX1509" fmla="*/ 501688 w 516885"/>
              <a:gd name="connsiteY1509" fmla="*/ 399687 h 598745"/>
              <a:gd name="connsiteX1510" fmla="*/ 502157 w 516885"/>
              <a:gd name="connsiteY1510" fmla="*/ 400496 h 598745"/>
              <a:gd name="connsiteX1511" fmla="*/ 503044 w 516885"/>
              <a:gd name="connsiteY1511" fmla="*/ 401278 h 598745"/>
              <a:gd name="connsiteX1512" fmla="*/ 504633 w 516885"/>
              <a:gd name="connsiteY1512" fmla="*/ 401800 h 598745"/>
              <a:gd name="connsiteX1513" fmla="*/ 505989 w 516885"/>
              <a:gd name="connsiteY1513" fmla="*/ 401800 h 598745"/>
              <a:gd name="connsiteX1514" fmla="*/ 507110 w 516885"/>
              <a:gd name="connsiteY1514" fmla="*/ 402348 h 598745"/>
              <a:gd name="connsiteX1515" fmla="*/ 505311 w 516885"/>
              <a:gd name="connsiteY1515" fmla="*/ 403939 h 598745"/>
              <a:gd name="connsiteX1516" fmla="*/ 502600 w 516885"/>
              <a:gd name="connsiteY1516" fmla="*/ 406078 h 598745"/>
              <a:gd name="connsiteX1517" fmla="*/ 500359 w 516885"/>
              <a:gd name="connsiteY1517" fmla="*/ 408713 h 598745"/>
              <a:gd name="connsiteX1518" fmla="*/ 499446 w 516885"/>
              <a:gd name="connsiteY1518" fmla="*/ 409000 h 598745"/>
              <a:gd name="connsiteX1519" fmla="*/ 498768 w 516885"/>
              <a:gd name="connsiteY1519" fmla="*/ 408191 h 598745"/>
              <a:gd name="connsiteX1520" fmla="*/ 498090 w 516885"/>
              <a:gd name="connsiteY1520" fmla="*/ 407669 h 598745"/>
              <a:gd name="connsiteX1521" fmla="*/ 496527 w 516885"/>
              <a:gd name="connsiteY1521" fmla="*/ 407382 h 598745"/>
              <a:gd name="connsiteX1522" fmla="*/ 496292 w 516885"/>
              <a:gd name="connsiteY1522" fmla="*/ 406860 h 598745"/>
              <a:gd name="connsiteX1523" fmla="*/ 495171 w 516885"/>
              <a:gd name="connsiteY1523" fmla="*/ 406339 h 598745"/>
              <a:gd name="connsiteX1524" fmla="*/ 493581 w 516885"/>
              <a:gd name="connsiteY1524" fmla="*/ 406339 h 598745"/>
              <a:gd name="connsiteX1525" fmla="*/ 492460 w 516885"/>
              <a:gd name="connsiteY1525" fmla="*/ 406339 h 598745"/>
              <a:gd name="connsiteX1526" fmla="*/ 492903 w 516885"/>
              <a:gd name="connsiteY1526" fmla="*/ 407930 h 598745"/>
              <a:gd name="connsiteX1527" fmla="*/ 493138 w 516885"/>
              <a:gd name="connsiteY1527" fmla="*/ 408713 h 598745"/>
              <a:gd name="connsiteX1528" fmla="*/ 493138 w 516885"/>
              <a:gd name="connsiteY1528" fmla="*/ 409782 h 598745"/>
              <a:gd name="connsiteX1529" fmla="*/ 492668 w 516885"/>
              <a:gd name="connsiteY1529" fmla="*/ 410304 h 598745"/>
              <a:gd name="connsiteX1530" fmla="*/ 491339 w 516885"/>
              <a:gd name="connsiteY1530" fmla="*/ 411634 h 598745"/>
              <a:gd name="connsiteX1531" fmla="*/ 491339 w 516885"/>
              <a:gd name="connsiteY1531" fmla="*/ 412443 h 598745"/>
              <a:gd name="connsiteX1532" fmla="*/ 492225 w 516885"/>
              <a:gd name="connsiteY1532" fmla="*/ 412704 h 598745"/>
              <a:gd name="connsiteX1533" fmla="*/ 492903 w 516885"/>
              <a:gd name="connsiteY1533" fmla="*/ 413512 h 598745"/>
              <a:gd name="connsiteX1534" fmla="*/ 493816 w 516885"/>
              <a:gd name="connsiteY1534" fmla="*/ 413773 h 598745"/>
              <a:gd name="connsiteX1535" fmla="*/ 494024 w 516885"/>
              <a:gd name="connsiteY1535" fmla="*/ 413252 h 598745"/>
              <a:gd name="connsiteX1536" fmla="*/ 494493 w 516885"/>
              <a:gd name="connsiteY1536" fmla="*/ 412965 h 598745"/>
              <a:gd name="connsiteX1537" fmla="*/ 495171 w 516885"/>
              <a:gd name="connsiteY1537" fmla="*/ 413252 h 598745"/>
              <a:gd name="connsiteX1538" fmla="*/ 495614 w 516885"/>
              <a:gd name="connsiteY1538" fmla="*/ 413773 h 598745"/>
              <a:gd name="connsiteX1539" fmla="*/ 495849 w 516885"/>
              <a:gd name="connsiteY1539" fmla="*/ 414034 h 598745"/>
              <a:gd name="connsiteX1540" fmla="*/ 495614 w 516885"/>
              <a:gd name="connsiteY1540" fmla="*/ 414843 h 598745"/>
              <a:gd name="connsiteX1541" fmla="*/ 494493 w 516885"/>
              <a:gd name="connsiteY1541" fmla="*/ 416147 h 598745"/>
              <a:gd name="connsiteX1542" fmla="*/ 491991 w 516885"/>
              <a:gd name="connsiteY1542" fmla="*/ 419877 h 598745"/>
              <a:gd name="connsiteX1543" fmla="*/ 491105 w 516885"/>
              <a:gd name="connsiteY1543" fmla="*/ 420947 h 598745"/>
              <a:gd name="connsiteX1544" fmla="*/ 489306 w 516885"/>
              <a:gd name="connsiteY1544" fmla="*/ 422538 h 598745"/>
              <a:gd name="connsiteX1545" fmla="*/ 487481 w 516885"/>
              <a:gd name="connsiteY1545" fmla="*/ 424129 h 598745"/>
              <a:gd name="connsiteX1546" fmla="*/ 485474 w 516885"/>
              <a:gd name="connsiteY1546" fmla="*/ 425981 h 598745"/>
              <a:gd name="connsiteX1547" fmla="*/ 484562 w 516885"/>
              <a:gd name="connsiteY1547" fmla="*/ 426242 h 598745"/>
              <a:gd name="connsiteX1548" fmla="*/ 482763 w 516885"/>
              <a:gd name="connsiteY1548" fmla="*/ 425460 h 598745"/>
              <a:gd name="connsiteX1549" fmla="*/ 482085 w 516885"/>
              <a:gd name="connsiteY1549" fmla="*/ 425460 h 598745"/>
              <a:gd name="connsiteX1550" fmla="*/ 480730 w 516885"/>
              <a:gd name="connsiteY1550" fmla="*/ 425460 h 598745"/>
              <a:gd name="connsiteX1551" fmla="*/ 478697 w 516885"/>
              <a:gd name="connsiteY1551" fmla="*/ 424651 h 598745"/>
              <a:gd name="connsiteX1552" fmla="*/ 478019 w 516885"/>
              <a:gd name="connsiteY1552" fmla="*/ 425720 h 598745"/>
              <a:gd name="connsiteX1553" fmla="*/ 477576 w 516885"/>
              <a:gd name="connsiteY1553" fmla="*/ 426503 h 598745"/>
              <a:gd name="connsiteX1554" fmla="*/ 478462 w 516885"/>
              <a:gd name="connsiteY1554" fmla="*/ 427051 h 598745"/>
              <a:gd name="connsiteX1555" fmla="*/ 479374 w 516885"/>
              <a:gd name="connsiteY1555" fmla="*/ 428642 h 598745"/>
              <a:gd name="connsiteX1556" fmla="*/ 482085 w 516885"/>
              <a:gd name="connsiteY1556" fmla="*/ 429946 h 598745"/>
              <a:gd name="connsiteX1557" fmla="*/ 482763 w 516885"/>
              <a:gd name="connsiteY1557" fmla="*/ 429685 h 598745"/>
              <a:gd name="connsiteX1558" fmla="*/ 483206 w 516885"/>
              <a:gd name="connsiteY1558" fmla="*/ 429164 h 598745"/>
              <a:gd name="connsiteX1559" fmla="*/ 483441 w 516885"/>
              <a:gd name="connsiteY1559" fmla="*/ 428903 h 598745"/>
              <a:gd name="connsiteX1560" fmla="*/ 484562 w 516885"/>
              <a:gd name="connsiteY1560" fmla="*/ 428903 h 598745"/>
              <a:gd name="connsiteX1561" fmla="*/ 485474 w 516885"/>
              <a:gd name="connsiteY1561" fmla="*/ 429425 h 598745"/>
              <a:gd name="connsiteX1562" fmla="*/ 484797 w 516885"/>
              <a:gd name="connsiteY1562" fmla="*/ 431016 h 598745"/>
              <a:gd name="connsiteX1563" fmla="*/ 484797 w 516885"/>
              <a:gd name="connsiteY1563" fmla="*/ 432085 h 598745"/>
              <a:gd name="connsiteX1564" fmla="*/ 485005 w 516885"/>
              <a:gd name="connsiteY1564" fmla="*/ 433677 h 598745"/>
              <a:gd name="connsiteX1565" fmla="*/ 485005 w 516885"/>
              <a:gd name="connsiteY1565" fmla="*/ 436311 h 598745"/>
              <a:gd name="connsiteX1566" fmla="*/ 485682 w 516885"/>
              <a:gd name="connsiteY1566" fmla="*/ 437642 h 598745"/>
              <a:gd name="connsiteX1567" fmla="*/ 485005 w 516885"/>
              <a:gd name="connsiteY1567" fmla="*/ 438711 h 598745"/>
              <a:gd name="connsiteX1568" fmla="*/ 483206 w 516885"/>
              <a:gd name="connsiteY1568" fmla="*/ 442415 h 598745"/>
              <a:gd name="connsiteX1569" fmla="*/ 482085 w 516885"/>
              <a:gd name="connsiteY1569" fmla="*/ 445337 h 598745"/>
              <a:gd name="connsiteX1570" fmla="*/ 480964 w 516885"/>
              <a:gd name="connsiteY1570" fmla="*/ 446928 h 598745"/>
              <a:gd name="connsiteX1571" fmla="*/ 480286 w 516885"/>
              <a:gd name="connsiteY1571" fmla="*/ 446928 h 598745"/>
              <a:gd name="connsiteX1572" fmla="*/ 479817 w 516885"/>
              <a:gd name="connsiteY1572" fmla="*/ 446667 h 598745"/>
              <a:gd name="connsiteX1573" fmla="*/ 479374 w 516885"/>
              <a:gd name="connsiteY1573" fmla="*/ 445859 h 598745"/>
              <a:gd name="connsiteX1574" fmla="*/ 479140 w 516885"/>
              <a:gd name="connsiteY1574" fmla="*/ 445598 h 598745"/>
              <a:gd name="connsiteX1575" fmla="*/ 478462 w 516885"/>
              <a:gd name="connsiteY1575" fmla="*/ 445598 h 598745"/>
              <a:gd name="connsiteX1576" fmla="*/ 477576 w 516885"/>
              <a:gd name="connsiteY1576" fmla="*/ 445598 h 598745"/>
              <a:gd name="connsiteX1577" fmla="*/ 476220 w 516885"/>
              <a:gd name="connsiteY1577" fmla="*/ 446928 h 598745"/>
              <a:gd name="connsiteX1578" fmla="*/ 473509 w 516885"/>
              <a:gd name="connsiteY1578" fmla="*/ 447711 h 598745"/>
              <a:gd name="connsiteX1579" fmla="*/ 471945 w 516885"/>
              <a:gd name="connsiteY1579" fmla="*/ 447189 h 598745"/>
              <a:gd name="connsiteX1580" fmla="*/ 471476 w 516885"/>
              <a:gd name="connsiteY1580" fmla="*/ 448258 h 598745"/>
              <a:gd name="connsiteX1581" fmla="*/ 471033 w 516885"/>
              <a:gd name="connsiteY1581" fmla="*/ 449563 h 598745"/>
              <a:gd name="connsiteX1582" fmla="*/ 471033 w 516885"/>
              <a:gd name="connsiteY1582" fmla="*/ 450372 h 598745"/>
              <a:gd name="connsiteX1583" fmla="*/ 471476 w 516885"/>
              <a:gd name="connsiteY1583" fmla="*/ 450632 h 598745"/>
              <a:gd name="connsiteX1584" fmla="*/ 471945 w 516885"/>
              <a:gd name="connsiteY1584" fmla="*/ 450632 h 598745"/>
              <a:gd name="connsiteX1585" fmla="*/ 473509 w 516885"/>
              <a:gd name="connsiteY1585" fmla="*/ 450632 h 598745"/>
              <a:gd name="connsiteX1586" fmla="*/ 474187 w 516885"/>
              <a:gd name="connsiteY1586" fmla="*/ 450632 h 598745"/>
              <a:gd name="connsiteX1587" fmla="*/ 474865 w 516885"/>
              <a:gd name="connsiteY1587" fmla="*/ 450893 h 598745"/>
              <a:gd name="connsiteX1588" fmla="*/ 475986 w 516885"/>
              <a:gd name="connsiteY1588" fmla="*/ 450893 h 598745"/>
              <a:gd name="connsiteX1589" fmla="*/ 476455 w 516885"/>
              <a:gd name="connsiteY1589" fmla="*/ 450893 h 598745"/>
              <a:gd name="connsiteX1590" fmla="*/ 477341 w 516885"/>
              <a:gd name="connsiteY1590" fmla="*/ 449824 h 598745"/>
              <a:gd name="connsiteX1591" fmla="*/ 478019 w 516885"/>
              <a:gd name="connsiteY1591" fmla="*/ 449563 h 598745"/>
              <a:gd name="connsiteX1592" fmla="*/ 479374 w 516885"/>
              <a:gd name="connsiteY1592" fmla="*/ 450632 h 598745"/>
              <a:gd name="connsiteX1593" fmla="*/ 480052 w 516885"/>
              <a:gd name="connsiteY1593" fmla="*/ 451415 h 598745"/>
              <a:gd name="connsiteX1594" fmla="*/ 480495 w 516885"/>
              <a:gd name="connsiteY1594" fmla="*/ 452484 h 598745"/>
              <a:gd name="connsiteX1595" fmla="*/ 479609 w 516885"/>
              <a:gd name="connsiteY1595" fmla="*/ 453006 h 598745"/>
              <a:gd name="connsiteX1596" fmla="*/ 478931 w 516885"/>
              <a:gd name="connsiteY1596" fmla="*/ 454076 h 598745"/>
              <a:gd name="connsiteX1597" fmla="*/ 477341 w 516885"/>
              <a:gd name="connsiteY1597" fmla="*/ 457780 h 598745"/>
              <a:gd name="connsiteX1598" fmla="*/ 472831 w 516885"/>
              <a:gd name="connsiteY1598" fmla="*/ 464119 h 598745"/>
              <a:gd name="connsiteX1599" fmla="*/ 471476 w 516885"/>
              <a:gd name="connsiteY1599" fmla="*/ 466492 h 598745"/>
              <a:gd name="connsiteX1600" fmla="*/ 471267 w 516885"/>
              <a:gd name="connsiteY1600" fmla="*/ 467823 h 598745"/>
              <a:gd name="connsiteX1601" fmla="*/ 470355 w 516885"/>
              <a:gd name="connsiteY1601" fmla="*/ 469153 h 598745"/>
              <a:gd name="connsiteX1602" fmla="*/ 469443 w 516885"/>
              <a:gd name="connsiteY1602" fmla="*/ 469936 h 598745"/>
              <a:gd name="connsiteX1603" fmla="*/ 469000 w 516885"/>
              <a:gd name="connsiteY1603" fmla="*/ 470197 h 598745"/>
              <a:gd name="connsiteX1604" fmla="*/ 467644 w 516885"/>
              <a:gd name="connsiteY1604" fmla="*/ 471005 h 598745"/>
              <a:gd name="connsiteX1605" fmla="*/ 468087 w 516885"/>
              <a:gd name="connsiteY1605" fmla="*/ 472049 h 598745"/>
              <a:gd name="connsiteX1606" fmla="*/ 468556 w 516885"/>
              <a:gd name="connsiteY1606" fmla="*/ 473640 h 598745"/>
              <a:gd name="connsiteX1607" fmla="*/ 469000 w 516885"/>
              <a:gd name="connsiteY1607" fmla="*/ 476536 h 598745"/>
              <a:gd name="connsiteX1608" fmla="*/ 468322 w 516885"/>
              <a:gd name="connsiteY1608" fmla="*/ 478388 h 598745"/>
              <a:gd name="connsiteX1609" fmla="*/ 468765 w 516885"/>
              <a:gd name="connsiteY1609" fmla="*/ 480761 h 598745"/>
              <a:gd name="connsiteX1610" fmla="*/ 469000 w 516885"/>
              <a:gd name="connsiteY1610" fmla="*/ 481048 h 598745"/>
              <a:gd name="connsiteX1611" fmla="*/ 469234 w 516885"/>
              <a:gd name="connsiteY1611" fmla="*/ 483422 h 598745"/>
              <a:gd name="connsiteX1612" fmla="*/ 470120 w 516885"/>
              <a:gd name="connsiteY1612" fmla="*/ 484205 h 598745"/>
              <a:gd name="connsiteX1613" fmla="*/ 470355 w 516885"/>
              <a:gd name="connsiteY1613" fmla="*/ 484987 h 598745"/>
              <a:gd name="connsiteX1614" fmla="*/ 469443 w 516885"/>
              <a:gd name="connsiteY1614" fmla="*/ 485535 h 598745"/>
              <a:gd name="connsiteX1615" fmla="*/ 469000 w 516885"/>
              <a:gd name="connsiteY1615" fmla="*/ 486839 h 598745"/>
              <a:gd name="connsiteX1616" fmla="*/ 468322 w 516885"/>
              <a:gd name="connsiteY1616" fmla="*/ 489213 h 598745"/>
              <a:gd name="connsiteX1617" fmla="*/ 468087 w 516885"/>
              <a:gd name="connsiteY1617" fmla="*/ 490282 h 598745"/>
              <a:gd name="connsiteX1618" fmla="*/ 467409 w 516885"/>
              <a:gd name="connsiteY1618" fmla="*/ 490544 h 598745"/>
              <a:gd name="connsiteX1619" fmla="*/ 466758 w 516885"/>
              <a:gd name="connsiteY1619" fmla="*/ 490282 h 598745"/>
              <a:gd name="connsiteX1620" fmla="*/ 466289 w 516885"/>
              <a:gd name="connsiteY1620" fmla="*/ 490544 h 598745"/>
              <a:gd name="connsiteX1621" fmla="*/ 465402 w 516885"/>
              <a:gd name="connsiteY1621" fmla="*/ 491326 h 598745"/>
              <a:gd name="connsiteX1622" fmla="*/ 463578 w 516885"/>
              <a:gd name="connsiteY1622" fmla="*/ 492917 h 598745"/>
              <a:gd name="connsiteX1623" fmla="*/ 461101 w 516885"/>
              <a:gd name="connsiteY1623" fmla="*/ 496621 h 598745"/>
              <a:gd name="connsiteX1624" fmla="*/ 460424 w 516885"/>
              <a:gd name="connsiteY1624" fmla="*/ 498187 h 598745"/>
              <a:gd name="connsiteX1625" fmla="*/ 459981 w 516885"/>
              <a:gd name="connsiteY1625" fmla="*/ 498969 h 598745"/>
              <a:gd name="connsiteX1626" fmla="*/ 459981 w 516885"/>
              <a:gd name="connsiteY1626" fmla="*/ 499256 h 598745"/>
              <a:gd name="connsiteX1627" fmla="*/ 459746 w 516885"/>
              <a:gd name="connsiteY1627" fmla="*/ 499256 h 598745"/>
              <a:gd name="connsiteX1628" fmla="*/ 459303 w 516885"/>
              <a:gd name="connsiteY1628" fmla="*/ 499778 h 598745"/>
              <a:gd name="connsiteX1629" fmla="*/ 458859 w 516885"/>
              <a:gd name="connsiteY1629" fmla="*/ 500039 h 598745"/>
              <a:gd name="connsiteX1630" fmla="*/ 458625 w 516885"/>
              <a:gd name="connsiteY1630" fmla="*/ 500300 h 598745"/>
              <a:gd name="connsiteX1631" fmla="*/ 457504 w 516885"/>
              <a:gd name="connsiteY1631" fmla="*/ 500821 h 598745"/>
              <a:gd name="connsiteX1632" fmla="*/ 456592 w 516885"/>
              <a:gd name="connsiteY1632" fmla="*/ 500821 h 598745"/>
              <a:gd name="connsiteX1633" fmla="*/ 456383 w 516885"/>
              <a:gd name="connsiteY1633" fmla="*/ 500821 h 598745"/>
              <a:gd name="connsiteX1634" fmla="*/ 456149 w 516885"/>
              <a:gd name="connsiteY1634" fmla="*/ 500821 h 598745"/>
              <a:gd name="connsiteX1635" fmla="*/ 455914 w 516885"/>
              <a:gd name="connsiteY1635" fmla="*/ 501343 h 598745"/>
              <a:gd name="connsiteX1636" fmla="*/ 455705 w 516885"/>
              <a:gd name="connsiteY1636" fmla="*/ 501630 h 598745"/>
              <a:gd name="connsiteX1637" fmla="*/ 455236 w 516885"/>
              <a:gd name="connsiteY1637" fmla="*/ 502673 h 598745"/>
              <a:gd name="connsiteX1638" fmla="*/ 455705 w 516885"/>
              <a:gd name="connsiteY1638" fmla="*/ 504265 h 598745"/>
              <a:gd name="connsiteX1639" fmla="*/ 456149 w 516885"/>
              <a:gd name="connsiteY1639" fmla="*/ 506899 h 598745"/>
              <a:gd name="connsiteX1640" fmla="*/ 456149 w 516885"/>
              <a:gd name="connsiteY1640" fmla="*/ 508725 h 598745"/>
              <a:gd name="connsiteX1641" fmla="*/ 454558 w 516885"/>
              <a:gd name="connsiteY1641" fmla="*/ 514542 h 598745"/>
              <a:gd name="connsiteX1642" fmla="*/ 453881 w 516885"/>
              <a:gd name="connsiteY1642" fmla="*/ 515847 h 598745"/>
              <a:gd name="connsiteX1643" fmla="*/ 453438 w 516885"/>
              <a:gd name="connsiteY1643" fmla="*/ 516107 h 598745"/>
              <a:gd name="connsiteX1644" fmla="*/ 452760 w 516885"/>
              <a:gd name="connsiteY1644" fmla="*/ 516107 h 598745"/>
              <a:gd name="connsiteX1645" fmla="*/ 452551 w 516885"/>
              <a:gd name="connsiteY1645" fmla="*/ 516107 h 598745"/>
              <a:gd name="connsiteX1646" fmla="*/ 452316 w 516885"/>
              <a:gd name="connsiteY1646" fmla="*/ 515586 h 598745"/>
              <a:gd name="connsiteX1647" fmla="*/ 451404 w 516885"/>
              <a:gd name="connsiteY1647" fmla="*/ 515847 h 598745"/>
              <a:gd name="connsiteX1648" fmla="*/ 450727 w 516885"/>
              <a:gd name="connsiteY1648" fmla="*/ 515847 h 598745"/>
              <a:gd name="connsiteX1649" fmla="*/ 449840 w 516885"/>
              <a:gd name="connsiteY1649" fmla="*/ 516629 h 598745"/>
              <a:gd name="connsiteX1650" fmla="*/ 449840 w 516885"/>
              <a:gd name="connsiteY1650" fmla="*/ 517151 h 598745"/>
              <a:gd name="connsiteX1651" fmla="*/ 449606 w 516885"/>
              <a:gd name="connsiteY1651" fmla="*/ 517960 h 598745"/>
              <a:gd name="connsiteX1652" fmla="*/ 448693 w 516885"/>
              <a:gd name="connsiteY1652" fmla="*/ 518481 h 598745"/>
              <a:gd name="connsiteX1653" fmla="*/ 446451 w 516885"/>
              <a:gd name="connsiteY1653" fmla="*/ 519786 h 598745"/>
              <a:gd name="connsiteX1654" fmla="*/ 446008 w 516885"/>
              <a:gd name="connsiteY1654" fmla="*/ 520594 h 598745"/>
              <a:gd name="connsiteX1655" fmla="*/ 446451 w 516885"/>
              <a:gd name="connsiteY1655" fmla="*/ 521116 h 598745"/>
              <a:gd name="connsiteX1656" fmla="*/ 446686 w 516885"/>
              <a:gd name="connsiteY1656" fmla="*/ 521638 h 598745"/>
              <a:gd name="connsiteX1657" fmla="*/ 448016 w 516885"/>
              <a:gd name="connsiteY1657" fmla="*/ 522159 h 598745"/>
              <a:gd name="connsiteX1658" fmla="*/ 448250 w 516885"/>
              <a:gd name="connsiteY1658" fmla="*/ 521638 h 598745"/>
              <a:gd name="connsiteX1659" fmla="*/ 448928 w 516885"/>
              <a:gd name="connsiteY1659" fmla="*/ 521638 h 598745"/>
              <a:gd name="connsiteX1660" fmla="*/ 450284 w 516885"/>
              <a:gd name="connsiteY1660" fmla="*/ 522159 h 598745"/>
              <a:gd name="connsiteX1661" fmla="*/ 450961 w 516885"/>
              <a:gd name="connsiteY1661" fmla="*/ 522159 h 598745"/>
              <a:gd name="connsiteX1662" fmla="*/ 450961 w 516885"/>
              <a:gd name="connsiteY1662" fmla="*/ 523229 h 598745"/>
              <a:gd name="connsiteX1663" fmla="*/ 452316 w 516885"/>
              <a:gd name="connsiteY1663" fmla="*/ 523490 h 598745"/>
              <a:gd name="connsiteX1664" fmla="*/ 453203 w 516885"/>
              <a:gd name="connsiteY1664" fmla="*/ 523490 h 598745"/>
              <a:gd name="connsiteX1665" fmla="*/ 454115 w 516885"/>
              <a:gd name="connsiteY1665" fmla="*/ 521116 h 598745"/>
              <a:gd name="connsiteX1666" fmla="*/ 454558 w 516885"/>
              <a:gd name="connsiteY1666" fmla="*/ 520855 h 598745"/>
              <a:gd name="connsiteX1667" fmla="*/ 455236 w 516885"/>
              <a:gd name="connsiteY1667" fmla="*/ 520594 h 598745"/>
              <a:gd name="connsiteX1668" fmla="*/ 455914 w 516885"/>
              <a:gd name="connsiteY1668" fmla="*/ 523229 h 598745"/>
              <a:gd name="connsiteX1669" fmla="*/ 455705 w 516885"/>
              <a:gd name="connsiteY1669" fmla="*/ 530063 h 598745"/>
              <a:gd name="connsiteX1670" fmla="*/ 454793 w 516885"/>
              <a:gd name="connsiteY1670" fmla="*/ 532437 h 598745"/>
              <a:gd name="connsiteX1671" fmla="*/ 453203 w 516885"/>
              <a:gd name="connsiteY1671" fmla="*/ 538463 h 598745"/>
              <a:gd name="connsiteX1672" fmla="*/ 452760 w 516885"/>
              <a:gd name="connsiteY1672" fmla="*/ 539272 h 598745"/>
              <a:gd name="connsiteX1673" fmla="*/ 451873 w 516885"/>
              <a:gd name="connsiteY1673" fmla="*/ 540576 h 598745"/>
              <a:gd name="connsiteX1674" fmla="*/ 451196 w 516885"/>
              <a:gd name="connsiteY1674" fmla="*/ 541880 h 598745"/>
              <a:gd name="connsiteX1675" fmla="*/ 450284 w 516885"/>
              <a:gd name="connsiteY1675" fmla="*/ 544254 h 598745"/>
              <a:gd name="connsiteX1676" fmla="*/ 449606 w 516885"/>
              <a:gd name="connsiteY1676" fmla="*/ 546889 h 598745"/>
              <a:gd name="connsiteX1677" fmla="*/ 449606 w 516885"/>
              <a:gd name="connsiteY1677" fmla="*/ 548975 h 598745"/>
              <a:gd name="connsiteX1678" fmla="*/ 449840 w 516885"/>
              <a:gd name="connsiteY1678" fmla="*/ 550567 h 598745"/>
              <a:gd name="connsiteX1679" fmla="*/ 450727 w 516885"/>
              <a:gd name="connsiteY1679" fmla="*/ 553175 h 598745"/>
              <a:gd name="connsiteX1680" fmla="*/ 451404 w 516885"/>
              <a:gd name="connsiteY1680" fmla="*/ 554506 h 598745"/>
              <a:gd name="connsiteX1681" fmla="*/ 450961 w 516885"/>
              <a:gd name="connsiteY1681" fmla="*/ 554506 h 598745"/>
              <a:gd name="connsiteX1682" fmla="*/ 449606 w 516885"/>
              <a:gd name="connsiteY1682" fmla="*/ 554506 h 598745"/>
              <a:gd name="connsiteX1683" fmla="*/ 449162 w 516885"/>
              <a:gd name="connsiteY1683" fmla="*/ 554506 h 598745"/>
              <a:gd name="connsiteX1684" fmla="*/ 448250 w 516885"/>
              <a:gd name="connsiteY1684" fmla="*/ 554219 h 598745"/>
              <a:gd name="connsiteX1685" fmla="*/ 448016 w 516885"/>
              <a:gd name="connsiteY1685" fmla="*/ 553958 h 598745"/>
              <a:gd name="connsiteX1686" fmla="*/ 447129 w 516885"/>
              <a:gd name="connsiteY1686" fmla="*/ 552654 h 598745"/>
              <a:gd name="connsiteX1687" fmla="*/ 446686 w 516885"/>
              <a:gd name="connsiteY1687" fmla="*/ 552393 h 598745"/>
              <a:gd name="connsiteX1688" fmla="*/ 446451 w 516885"/>
              <a:gd name="connsiteY1688" fmla="*/ 552393 h 598745"/>
              <a:gd name="connsiteX1689" fmla="*/ 444653 w 516885"/>
              <a:gd name="connsiteY1689" fmla="*/ 552914 h 598745"/>
              <a:gd name="connsiteX1690" fmla="*/ 443506 w 516885"/>
              <a:gd name="connsiteY1690" fmla="*/ 552914 h 598745"/>
              <a:gd name="connsiteX1691" fmla="*/ 443063 w 516885"/>
              <a:gd name="connsiteY1691" fmla="*/ 552914 h 598745"/>
              <a:gd name="connsiteX1692" fmla="*/ 442619 w 516885"/>
              <a:gd name="connsiteY1692" fmla="*/ 552914 h 598745"/>
              <a:gd name="connsiteX1693" fmla="*/ 441942 w 516885"/>
              <a:gd name="connsiteY1693" fmla="*/ 552654 h 598745"/>
              <a:gd name="connsiteX1694" fmla="*/ 441707 w 516885"/>
              <a:gd name="connsiteY1694" fmla="*/ 552914 h 598745"/>
              <a:gd name="connsiteX1695" fmla="*/ 441707 w 516885"/>
              <a:gd name="connsiteY1695" fmla="*/ 553175 h 598745"/>
              <a:gd name="connsiteX1696" fmla="*/ 441707 w 516885"/>
              <a:gd name="connsiteY1696" fmla="*/ 553436 h 598745"/>
              <a:gd name="connsiteX1697" fmla="*/ 441707 w 516885"/>
              <a:gd name="connsiteY1697" fmla="*/ 553958 h 598745"/>
              <a:gd name="connsiteX1698" fmla="*/ 441707 w 516885"/>
              <a:gd name="connsiteY1698" fmla="*/ 554219 h 598745"/>
              <a:gd name="connsiteX1699" fmla="*/ 441499 w 516885"/>
              <a:gd name="connsiteY1699" fmla="*/ 554506 h 598745"/>
              <a:gd name="connsiteX1700" fmla="*/ 441264 w 516885"/>
              <a:gd name="connsiteY1700" fmla="*/ 554767 h 598745"/>
              <a:gd name="connsiteX1701" fmla="*/ 440821 w 516885"/>
              <a:gd name="connsiteY1701" fmla="*/ 554506 h 598745"/>
              <a:gd name="connsiteX1702" fmla="*/ 440586 w 516885"/>
              <a:gd name="connsiteY1702" fmla="*/ 553958 h 598745"/>
              <a:gd name="connsiteX1703" fmla="*/ 440352 w 516885"/>
              <a:gd name="connsiteY1703" fmla="*/ 553697 h 598745"/>
              <a:gd name="connsiteX1704" fmla="*/ 440143 w 516885"/>
              <a:gd name="connsiteY1704" fmla="*/ 553436 h 598745"/>
              <a:gd name="connsiteX1705" fmla="*/ 439908 w 516885"/>
              <a:gd name="connsiteY1705" fmla="*/ 553436 h 598745"/>
              <a:gd name="connsiteX1706" fmla="*/ 439674 w 516885"/>
              <a:gd name="connsiteY1706" fmla="*/ 553697 h 598745"/>
              <a:gd name="connsiteX1707" fmla="*/ 439231 w 516885"/>
              <a:gd name="connsiteY1707" fmla="*/ 553958 h 598745"/>
              <a:gd name="connsiteX1708" fmla="*/ 438788 w 516885"/>
              <a:gd name="connsiteY1708" fmla="*/ 554219 h 598745"/>
              <a:gd name="connsiteX1709" fmla="*/ 438553 w 516885"/>
              <a:gd name="connsiteY1709" fmla="*/ 553958 h 598745"/>
              <a:gd name="connsiteX1710" fmla="*/ 438319 w 516885"/>
              <a:gd name="connsiteY1710" fmla="*/ 553436 h 598745"/>
              <a:gd name="connsiteX1711" fmla="*/ 438110 w 516885"/>
              <a:gd name="connsiteY1711" fmla="*/ 553436 h 598745"/>
              <a:gd name="connsiteX1712" fmla="*/ 437876 w 516885"/>
              <a:gd name="connsiteY1712" fmla="*/ 553436 h 598745"/>
              <a:gd name="connsiteX1713" fmla="*/ 437667 w 516885"/>
              <a:gd name="connsiteY1713" fmla="*/ 553175 h 598745"/>
              <a:gd name="connsiteX1714" fmla="*/ 437432 w 516885"/>
              <a:gd name="connsiteY1714" fmla="*/ 552914 h 598745"/>
              <a:gd name="connsiteX1715" fmla="*/ 437198 w 516885"/>
              <a:gd name="connsiteY1715" fmla="*/ 552914 h 598745"/>
              <a:gd name="connsiteX1716" fmla="*/ 435842 w 516885"/>
              <a:gd name="connsiteY1716" fmla="*/ 552914 h 598745"/>
              <a:gd name="connsiteX1717" fmla="*/ 435634 w 516885"/>
              <a:gd name="connsiteY1717" fmla="*/ 552914 h 598745"/>
              <a:gd name="connsiteX1718" fmla="*/ 435165 w 516885"/>
              <a:gd name="connsiteY1718" fmla="*/ 553436 h 598745"/>
              <a:gd name="connsiteX1719" fmla="*/ 434721 w 516885"/>
              <a:gd name="connsiteY1719" fmla="*/ 553436 h 598745"/>
              <a:gd name="connsiteX1720" fmla="*/ 434956 w 516885"/>
              <a:gd name="connsiteY1720" fmla="*/ 552654 h 598745"/>
              <a:gd name="connsiteX1721" fmla="*/ 434956 w 516885"/>
              <a:gd name="connsiteY1721" fmla="*/ 552393 h 598745"/>
              <a:gd name="connsiteX1722" fmla="*/ 434487 w 516885"/>
              <a:gd name="connsiteY1722" fmla="*/ 552132 h 598745"/>
              <a:gd name="connsiteX1723" fmla="*/ 434043 w 516885"/>
              <a:gd name="connsiteY1723" fmla="*/ 552132 h 598745"/>
              <a:gd name="connsiteX1724" fmla="*/ 433809 w 516885"/>
              <a:gd name="connsiteY1724" fmla="*/ 552393 h 598745"/>
              <a:gd name="connsiteX1725" fmla="*/ 433809 w 516885"/>
              <a:gd name="connsiteY1725" fmla="*/ 553175 h 598745"/>
              <a:gd name="connsiteX1726" fmla="*/ 433600 w 516885"/>
              <a:gd name="connsiteY1726" fmla="*/ 553697 h 598745"/>
              <a:gd name="connsiteX1727" fmla="*/ 433365 w 516885"/>
              <a:gd name="connsiteY1727" fmla="*/ 553697 h 598745"/>
              <a:gd name="connsiteX1728" fmla="*/ 433131 w 516885"/>
              <a:gd name="connsiteY1728" fmla="*/ 553175 h 598745"/>
              <a:gd name="connsiteX1729" fmla="*/ 432923 w 516885"/>
              <a:gd name="connsiteY1729" fmla="*/ 552914 h 598745"/>
              <a:gd name="connsiteX1730" fmla="*/ 432245 w 516885"/>
              <a:gd name="connsiteY1730" fmla="*/ 552914 h 598745"/>
              <a:gd name="connsiteX1731" fmla="*/ 432011 w 516885"/>
              <a:gd name="connsiteY1731" fmla="*/ 552654 h 598745"/>
              <a:gd name="connsiteX1732" fmla="*/ 432245 w 516885"/>
              <a:gd name="connsiteY1732" fmla="*/ 552132 h 598745"/>
              <a:gd name="connsiteX1733" fmla="*/ 432245 w 516885"/>
              <a:gd name="connsiteY1733" fmla="*/ 551871 h 598745"/>
              <a:gd name="connsiteX1734" fmla="*/ 431802 w 516885"/>
              <a:gd name="connsiteY1734" fmla="*/ 551088 h 598745"/>
              <a:gd name="connsiteX1735" fmla="*/ 431333 w 516885"/>
              <a:gd name="connsiteY1735" fmla="*/ 551349 h 598745"/>
              <a:gd name="connsiteX1736" fmla="*/ 431333 w 516885"/>
              <a:gd name="connsiteY1736" fmla="*/ 551871 h 598745"/>
              <a:gd name="connsiteX1737" fmla="*/ 431124 w 516885"/>
              <a:gd name="connsiteY1737" fmla="*/ 552132 h 598745"/>
              <a:gd name="connsiteX1738" fmla="*/ 430889 w 516885"/>
              <a:gd name="connsiteY1738" fmla="*/ 552132 h 598745"/>
              <a:gd name="connsiteX1739" fmla="*/ 430655 w 516885"/>
              <a:gd name="connsiteY1739" fmla="*/ 551610 h 598745"/>
              <a:gd name="connsiteX1740" fmla="*/ 430446 w 516885"/>
              <a:gd name="connsiteY1740" fmla="*/ 551610 h 598745"/>
              <a:gd name="connsiteX1741" fmla="*/ 429977 w 516885"/>
              <a:gd name="connsiteY1741" fmla="*/ 552132 h 598745"/>
              <a:gd name="connsiteX1742" fmla="*/ 429534 w 516885"/>
              <a:gd name="connsiteY1742" fmla="*/ 552393 h 598745"/>
              <a:gd name="connsiteX1743" fmla="*/ 429091 w 516885"/>
              <a:gd name="connsiteY1743" fmla="*/ 552132 h 598745"/>
              <a:gd name="connsiteX1744" fmla="*/ 428856 w 516885"/>
              <a:gd name="connsiteY1744" fmla="*/ 551610 h 598745"/>
              <a:gd name="connsiteX1745" fmla="*/ 428856 w 516885"/>
              <a:gd name="connsiteY1745" fmla="*/ 551349 h 598745"/>
              <a:gd name="connsiteX1746" fmla="*/ 428856 w 516885"/>
              <a:gd name="connsiteY1746" fmla="*/ 550828 h 598745"/>
              <a:gd name="connsiteX1747" fmla="*/ 428856 w 516885"/>
              <a:gd name="connsiteY1747" fmla="*/ 550567 h 598745"/>
              <a:gd name="connsiteX1748" fmla="*/ 428622 w 516885"/>
              <a:gd name="connsiteY1748" fmla="*/ 550280 h 598745"/>
              <a:gd name="connsiteX1749" fmla="*/ 427970 w 516885"/>
              <a:gd name="connsiteY1749" fmla="*/ 550567 h 598745"/>
              <a:gd name="connsiteX1750" fmla="*/ 427735 w 516885"/>
              <a:gd name="connsiteY1750" fmla="*/ 550280 h 598745"/>
              <a:gd name="connsiteX1751" fmla="*/ 427735 w 516885"/>
              <a:gd name="connsiteY1751" fmla="*/ 550019 h 598745"/>
              <a:gd name="connsiteX1752" fmla="*/ 427970 w 516885"/>
              <a:gd name="connsiteY1752" fmla="*/ 549497 h 598745"/>
              <a:gd name="connsiteX1753" fmla="*/ 427735 w 516885"/>
              <a:gd name="connsiteY1753" fmla="*/ 548975 h 598745"/>
              <a:gd name="connsiteX1754" fmla="*/ 426823 w 516885"/>
              <a:gd name="connsiteY1754" fmla="*/ 549237 h 598745"/>
              <a:gd name="connsiteX1755" fmla="*/ 425937 w 516885"/>
              <a:gd name="connsiteY1755" fmla="*/ 549237 h 598745"/>
              <a:gd name="connsiteX1756" fmla="*/ 425468 w 516885"/>
              <a:gd name="connsiteY1756" fmla="*/ 549758 h 598745"/>
              <a:gd name="connsiteX1757" fmla="*/ 425937 w 516885"/>
              <a:gd name="connsiteY1757" fmla="*/ 550019 h 598745"/>
              <a:gd name="connsiteX1758" fmla="*/ 426614 w 516885"/>
              <a:gd name="connsiteY1758" fmla="*/ 549758 h 598745"/>
              <a:gd name="connsiteX1759" fmla="*/ 427057 w 516885"/>
              <a:gd name="connsiteY1759" fmla="*/ 550019 h 598745"/>
              <a:gd name="connsiteX1760" fmla="*/ 427057 w 516885"/>
              <a:gd name="connsiteY1760" fmla="*/ 550567 h 598745"/>
              <a:gd name="connsiteX1761" fmla="*/ 426823 w 516885"/>
              <a:gd name="connsiteY1761" fmla="*/ 550828 h 598745"/>
              <a:gd name="connsiteX1762" fmla="*/ 426614 w 516885"/>
              <a:gd name="connsiteY1762" fmla="*/ 550828 h 598745"/>
              <a:gd name="connsiteX1763" fmla="*/ 425024 w 516885"/>
              <a:gd name="connsiteY1763" fmla="*/ 550567 h 598745"/>
              <a:gd name="connsiteX1764" fmla="*/ 424790 w 516885"/>
              <a:gd name="connsiteY1764" fmla="*/ 550567 h 598745"/>
              <a:gd name="connsiteX1765" fmla="*/ 424581 w 516885"/>
              <a:gd name="connsiteY1765" fmla="*/ 550280 h 598745"/>
              <a:gd name="connsiteX1766" fmla="*/ 424346 w 516885"/>
              <a:gd name="connsiteY1766" fmla="*/ 549758 h 598745"/>
              <a:gd name="connsiteX1767" fmla="*/ 422313 w 516885"/>
              <a:gd name="connsiteY1767" fmla="*/ 550019 h 598745"/>
              <a:gd name="connsiteX1768" fmla="*/ 421427 w 516885"/>
              <a:gd name="connsiteY1768" fmla="*/ 550019 h 598745"/>
              <a:gd name="connsiteX1769" fmla="*/ 420749 w 516885"/>
              <a:gd name="connsiteY1769" fmla="*/ 549758 h 598745"/>
              <a:gd name="connsiteX1770" fmla="*/ 420072 w 516885"/>
              <a:gd name="connsiteY1770" fmla="*/ 549497 h 598745"/>
              <a:gd name="connsiteX1771" fmla="*/ 420072 w 516885"/>
              <a:gd name="connsiteY1771" fmla="*/ 549237 h 598745"/>
              <a:gd name="connsiteX1772" fmla="*/ 420072 w 516885"/>
              <a:gd name="connsiteY1772" fmla="*/ 548975 h 598745"/>
              <a:gd name="connsiteX1773" fmla="*/ 419837 w 516885"/>
              <a:gd name="connsiteY1773" fmla="*/ 548715 h 598745"/>
              <a:gd name="connsiteX1774" fmla="*/ 419159 w 516885"/>
              <a:gd name="connsiteY1774" fmla="*/ 548454 h 598745"/>
              <a:gd name="connsiteX1775" fmla="*/ 419159 w 516885"/>
              <a:gd name="connsiteY1775" fmla="*/ 548193 h 598745"/>
              <a:gd name="connsiteX1776" fmla="*/ 419159 w 516885"/>
              <a:gd name="connsiteY1776" fmla="*/ 547932 h 598745"/>
              <a:gd name="connsiteX1777" fmla="*/ 419159 w 516885"/>
              <a:gd name="connsiteY1777" fmla="*/ 547671 h 598745"/>
              <a:gd name="connsiteX1778" fmla="*/ 418925 w 516885"/>
              <a:gd name="connsiteY1778" fmla="*/ 547410 h 598745"/>
              <a:gd name="connsiteX1779" fmla="*/ 418481 w 516885"/>
              <a:gd name="connsiteY1779" fmla="*/ 547410 h 598745"/>
              <a:gd name="connsiteX1780" fmla="*/ 418038 w 516885"/>
              <a:gd name="connsiteY1780" fmla="*/ 547410 h 598745"/>
              <a:gd name="connsiteX1781" fmla="*/ 417803 w 516885"/>
              <a:gd name="connsiteY1781" fmla="*/ 547150 h 598745"/>
              <a:gd name="connsiteX1782" fmla="*/ 417361 w 516885"/>
              <a:gd name="connsiteY1782" fmla="*/ 546889 h 598745"/>
              <a:gd name="connsiteX1783" fmla="*/ 417126 w 516885"/>
              <a:gd name="connsiteY1783" fmla="*/ 546889 h 598745"/>
              <a:gd name="connsiteX1784" fmla="*/ 417126 w 516885"/>
              <a:gd name="connsiteY1784" fmla="*/ 546341 h 598745"/>
              <a:gd name="connsiteX1785" fmla="*/ 416918 w 516885"/>
              <a:gd name="connsiteY1785" fmla="*/ 546080 h 598745"/>
              <a:gd name="connsiteX1786" fmla="*/ 416448 w 516885"/>
              <a:gd name="connsiteY1786" fmla="*/ 546080 h 598745"/>
              <a:gd name="connsiteX1787" fmla="*/ 416005 w 516885"/>
              <a:gd name="connsiteY1787" fmla="*/ 546341 h 598745"/>
              <a:gd name="connsiteX1788" fmla="*/ 416005 w 516885"/>
              <a:gd name="connsiteY1788" fmla="*/ 546628 h 598745"/>
              <a:gd name="connsiteX1789" fmla="*/ 415770 w 516885"/>
              <a:gd name="connsiteY1789" fmla="*/ 547150 h 598745"/>
              <a:gd name="connsiteX1790" fmla="*/ 415770 w 516885"/>
              <a:gd name="connsiteY1790" fmla="*/ 547410 h 598745"/>
              <a:gd name="connsiteX1791" fmla="*/ 416005 w 516885"/>
              <a:gd name="connsiteY1791" fmla="*/ 547671 h 598745"/>
              <a:gd name="connsiteX1792" fmla="*/ 414884 w 516885"/>
              <a:gd name="connsiteY1792" fmla="*/ 547932 h 598745"/>
              <a:gd name="connsiteX1793" fmla="*/ 414649 w 516885"/>
              <a:gd name="connsiteY1793" fmla="*/ 547932 h 598745"/>
              <a:gd name="connsiteX1794" fmla="*/ 414649 w 516885"/>
              <a:gd name="connsiteY1794" fmla="*/ 547410 h 598745"/>
              <a:gd name="connsiteX1795" fmla="*/ 414206 w 516885"/>
              <a:gd name="connsiteY1795" fmla="*/ 546889 h 598745"/>
              <a:gd name="connsiteX1796" fmla="*/ 414649 w 516885"/>
              <a:gd name="connsiteY1796" fmla="*/ 546628 h 598745"/>
              <a:gd name="connsiteX1797" fmla="*/ 413972 w 516885"/>
              <a:gd name="connsiteY1797" fmla="*/ 545819 h 598745"/>
              <a:gd name="connsiteX1798" fmla="*/ 413737 w 516885"/>
              <a:gd name="connsiteY1798" fmla="*/ 545298 h 598745"/>
              <a:gd name="connsiteX1799" fmla="*/ 413529 w 516885"/>
              <a:gd name="connsiteY1799" fmla="*/ 545037 h 598745"/>
              <a:gd name="connsiteX1800" fmla="*/ 413294 w 516885"/>
              <a:gd name="connsiteY1800" fmla="*/ 545037 h 598745"/>
              <a:gd name="connsiteX1801" fmla="*/ 413086 w 516885"/>
              <a:gd name="connsiteY1801" fmla="*/ 545298 h 598745"/>
              <a:gd name="connsiteX1802" fmla="*/ 412616 w 516885"/>
              <a:gd name="connsiteY1802" fmla="*/ 544776 h 598745"/>
              <a:gd name="connsiteX1803" fmla="*/ 412173 w 516885"/>
              <a:gd name="connsiteY1803" fmla="*/ 544515 h 598745"/>
              <a:gd name="connsiteX1804" fmla="*/ 411938 w 516885"/>
              <a:gd name="connsiteY1804" fmla="*/ 544515 h 598745"/>
              <a:gd name="connsiteX1805" fmla="*/ 409905 w 516885"/>
              <a:gd name="connsiteY1805" fmla="*/ 544515 h 598745"/>
              <a:gd name="connsiteX1806" fmla="*/ 408576 w 516885"/>
              <a:gd name="connsiteY1806" fmla="*/ 544776 h 598745"/>
              <a:gd name="connsiteX1807" fmla="*/ 408576 w 516885"/>
              <a:gd name="connsiteY1807" fmla="*/ 544515 h 598745"/>
              <a:gd name="connsiteX1808" fmla="*/ 408341 w 516885"/>
              <a:gd name="connsiteY1808" fmla="*/ 544515 h 598745"/>
              <a:gd name="connsiteX1809" fmla="*/ 408341 w 516885"/>
              <a:gd name="connsiteY1809" fmla="*/ 544254 h 598745"/>
              <a:gd name="connsiteX1810" fmla="*/ 407664 w 516885"/>
              <a:gd name="connsiteY1810" fmla="*/ 544254 h 598745"/>
              <a:gd name="connsiteX1811" fmla="*/ 407221 w 516885"/>
              <a:gd name="connsiteY1811" fmla="*/ 543993 h 598745"/>
              <a:gd name="connsiteX1812" fmla="*/ 405395 w 516885"/>
              <a:gd name="connsiteY1812" fmla="*/ 543993 h 598745"/>
              <a:gd name="connsiteX1813" fmla="*/ 405187 w 516885"/>
              <a:gd name="connsiteY1813" fmla="*/ 543471 h 598745"/>
              <a:gd name="connsiteX1814" fmla="*/ 404510 w 516885"/>
              <a:gd name="connsiteY1814" fmla="*/ 543211 h 598745"/>
              <a:gd name="connsiteX1815" fmla="*/ 404040 w 516885"/>
              <a:gd name="connsiteY1815" fmla="*/ 542950 h 598745"/>
              <a:gd name="connsiteX1816" fmla="*/ 403832 w 516885"/>
              <a:gd name="connsiteY1816" fmla="*/ 542402 h 598745"/>
              <a:gd name="connsiteX1817" fmla="*/ 402919 w 516885"/>
              <a:gd name="connsiteY1817" fmla="*/ 541098 h 598745"/>
              <a:gd name="connsiteX1818" fmla="*/ 402919 w 516885"/>
              <a:gd name="connsiteY1818" fmla="*/ 540315 h 598745"/>
              <a:gd name="connsiteX1819" fmla="*/ 402711 w 516885"/>
              <a:gd name="connsiteY1819" fmla="*/ 540054 h 598745"/>
              <a:gd name="connsiteX1820" fmla="*/ 402476 w 516885"/>
              <a:gd name="connsiteY1820" fmla="*/ 540054 h 598745"/>
              <a:gd name="connsiteX1821" fmla="*/ 401798 w 516885"/>
              <a:gd name="connsiteY1821" fmla="*/ 539272 h 598745"/>
              <a:gd name="connsiteX1822" fmla="*/ 401356 w 516885"/>
              <a:gd name="connsiteY1822" fmla="*/ 539532 h 598745"/>
              <a:gd name="connsiteX1823" fmla="*/ 401121 w 516885"/>
              <a:gd name="connsiteY1823" fmla="*/ 540054 h 598745"/>
              <a:gd name="connsiteX1824" fmla="*/ 401356 w 516885"/>
              <a:gd name="connsiteY1824" fmla="*/ 540315 h 598745"/>
              <a:gd name="connsiteX1825" fmla="*/ 401564 w 516885"/>
              <a:gd name="connsiteY1825" fmla="*/ 540576 h 598745"/>
              <a:gd name="connsiteX1826" fmla="*/ 401564 w 516885"/>
              <a:gd name="connsiteY1826" fmla="*/ 540837 h 598745"/>
              <a:gd name="connsiteX1827" fmla="*/ 401356 w 516885"/>
              <a:gd name="connsiteY1827" fmla="*/ 541098 h 598745"/>
              <a:gd name="connsiteX1828" fmla="*/ 400886 w 516885"/>
              <a:gd name="connsiteY1828" fmla="*/ 541098 h 598745"/>
              <a:gd name="connsiteX1829" fmla="*/ 399322 w 516885"/>
              <a:gd name="connsiteY1829" fmla="*/ 540837 h 598745"/>
              <a:gd name="connsiteX1830" fmla="*/ 398410 w 516885"/>
              <a:gd name="connsiteY1830" fmla="*/ 540576 h 598745"/>
              <a:gd name="connsiteX1831" fmla="*/ 398201 w 516885"/>
              <a:gd name="connsiteY1831" fmla="*/ 540315 h 598745"/>
              <a:gd name="connsiteX1832" fmla="*/ 397967 w 516885"/>
              <a:gd name="connsiteY1832" fmla="*/ 539793 h 598745"/>
              <a:gd name="connsiteX1833" fmla="*/ 397289 w 516885"/>
              <a:gd name="connsiteY1833" fmla="*/ 539793 h 598745"/>
              <a:gd name="connsiteX1834" fmla="*/ 396611 w 516885"/>
              <a:gd name="connsiteY1834" fmla="*/ 539793 h 598745"/>
              <a:gd name="connsiteX1835" fmla="*/ 395490 w 516885"/>
              <a:gd name="connsiteY1835" fmla="*/ 540576 h 598745"/>
              <a:gd name="connsiteX1836" fmla="*/ 395256 w 516885"/>
              <a:gd name="connsiteY1836" fmla="*/ 540837 h 598745"/>
              <a:gd name="connsiteX1837" fmla="*/ 395256 w 516885"/>
              <a:gd name="connsiteY1837" fmla="*/ 541359 h 598745"/>
              <a:gd name="connsiteX1838" fmla="*/ 395256 w 516885"/>
              <a:gd name="connsiteY1838" fmla="*/ 542141 h 598745"/>
              <a:gd name="connsiteX1839" fmla="*/ 395256 w 516885"/>
              <a:gd name="connsiteY1839" fmla="*/ 543211 h 598745"/>
              <a:gd name="connsiteX1840" fmla="*/ 395256 w 516885"/>
              <a:gd name="connsiteY1840" fmla="*/ 543732 h 598745"/>
              <a:gd name="connsiteX1841" fmla="*/ 394813 w 516885"/>
              <a:gd name="connsiteY1841" fmla="*/ 543993 h 598745"/>
              <a:gd name="connsiteX1842" fmla="*/ 394578 w 516885"/>
              <a:gd name="connsiteY1842" fmla="*/ 544254 h 598745"/>
              <a:gd name="connsiteX1843" fmla="*/ 394343 w 516885"/>
              <a:gd name="connsiteY1843" fmla="*/ 545037 h 598745"/>
              <a:gd name="connsiteX1844" fmla="*/ 393900 w 516885"/>
              <a:gd name="connsiteY1844" fmla="*/ 545819 h 598745"/>
              <a:gd name="connsiteX1845" fmla="*/ 393457 w 516885"/>
              <a:gd name="connsiteY1845" fmla="*/ 546080 h 598745"/>
              <a:gd name="connsiteX1846" fmla="*/ 393222 w 516885"/>
              <a:gd name="connsiteY1846" fmla="*/ 546080 h 598745"/>
              <a:gd name="connsiteX1847" fmla="*/ 392336 w 516885"/>
              <a:gd name="connsiteY1847" fmla="*/ 545558 h 598745"/>
              <a:gd name="connsiteX1848" fmla="*/ 392102 w 516885"/>
              <a:gd name="connsiteY1848" fmla="*/ 545558 h 598745"/>
              <a:gd name="connsiteX1849" fmla="*/ 391658 w 516885"/>
              <a:gd name="connsiteY1849" fmla="*/ 545037 h 598745"/>
              <a:gd name="connsiteX1850" fmla="*/ 390511 w 516885"/>
              <a:gd name="connsiteY1850" fmla="*/ 544254 h 598745"/>
              <a:gd name="connsiteX1851" fmla="*/ 390303 w 516885"/>
              <a:gd name="connsiteY1851" fmla="*/ 543993 h 598745"/>
              <a:gd name="connsiteX1852" fmla="*/ 389390 w 516885"/>
              <a:gd name="connsiteY1852" fmla="*/ 544254 h 598745"/>
              <a:gd name="connsiteX1853" fmla="*/ 388713 w 516885"/>
              <a:gd name="connsiteY1853" fmla="*/ 544776 h 598745"/>
              <a:gd name="connsiteX1854" fmla="*/ 388504 w 516885"/>
              <a:gd name="connsiteY1854" fmla="*/ 544776 h 598745"/>
              <a:gd name="connsiteX1855" fmla="*/ 388504 w 516885"/>
              <a:gd name="connsiteY1855" fmla="*/ 545298 h 598745"/>
              <a:gd name="connsiteX1856" fmla="*/ 389182 w 516885"/>
              <a:gd name="connsiteY1856" fmla="*/ 546080 h 598745"/>
              <a:gd name="connsiteX1857" fmla="*/ 389833 w 516885"/>
              <a:gd name="connsiteY1857" fmla="*/ 547932 h 598745"/>
              <a:gd name="connsiteX1858" fmla="*/ 389182 w 516885"/>
              <a:gd name="connsiteY1858" fmla="*/ 548715 h 598745"/>
              <a:gd name="connsiteX1859" fmla="*/ 388035 w 516885"/>
              <a:gd name="connsiteY1859" fmla="*/ 549237 h 598745"/>
              <a:gd name="connsiteX1860" fmla="*/ 387592 w 516885"/>
              <a:gd name="connsiteY1860" fmla="*/ 549497 h 598745"/>
              <a:gd name="connsiteX1861" fmla="*/ 387148 w 516885"/>
              <a:gd name="connsiteY1861" fmla="*/ 549237 h 598745"/>
              <a:gd name="connsiteX1862" fmla="*/ 386914 w 516885"/>
              <a:gd name="connsiteY1862" fmla="*/ 549497 h 598745"/>
              <a:gd name="connsiteX1863" fmla="*/ 386914 w 516885"/>
              <a:gd name="connsiteY1863" fmla="*/ 549758 h 598745"/>
              <a:gd name="connsiteX1864" fmla="*/ 386679 w 516885"/>
              <a:gd name="connsiteY1864" fmla="*/ 551088 h 598745"/>
              <a:gd name="connsiteX1865" fmla="*/ 386679 w 516885"/>
              <a:gd name="connsiteY1865" fmla="*/ 551349 h 598745"/>
              <a:gd name="connsiteX1866" fmla="*/ 386471 w 516885"/>
              <a:gd name="connsiteY1866" fmla="*/ 552132 h 598745"/>
              <a:gd name="connsiteX1867" fmla="*/ 386679 w 516885"/>
              <a:gd name="connsiteY1867" fmla="*/ 552654 h 598745"/>
              <a:gd name="connsiteX1868" fmla="*/ 386914 w 516885"/>
              <a:gd name="connsiteY1868" fmla="*/ 552914 h 598745"/>
              <a:gd name="connsiteX1869" fmla="*/ 387148 w 516885"/>
              <a:gd name="connsiteY1869" fmla="*/ 553436 h 598745"/>
              <a:gd name="connsiteX1870" fmla="*/ 387148 w 516885"/>
              <a:gd name="connsiteY1870" fmla="*/ 555027 h 598745"/>
              <a:gd name="connsiteX1871" fmla="*/ 386679 w 516885"/>
              <a:gd name="connsiteY1871" fmla="*/ 556853 h 598745"/>
              <a:gd name="connsiteX1872" fmla="*/ 385559 w 516885"/>
              <a:gd name="connsiteY1872" fmla="*/ 558680 h 598745"/>
              <a:gd name="connsiteX1873" fmla="*/ 385793 w 516885"/>
              <a:gd name="connsiteY1873" fmla="*/ 559749 h 598745"/>
              <a:gd name="connsiteX1874" fmla="*/ 386002 w 516885"/>
              <a:gd name="connsiteY1874" fmla="*/ 560010 h 598745"/>
              <a:gd name="connsiteX1875" fmla="*/ 386002 w 516885"/>
              <a:gd name="connsiteY1875" fmla="*/ 560532 h 598745"/>
              <a:gd name="connsiteX1876" fmla="*/ 385793 w 516885"/>
              <a:gd name="connsiteY1876" fmla="*/ 560792 h 598745"/>
              <a:gd name="connsiteX1877" fmla="*/ 385793 w 516885"/>
              <a:gd name="connsiteY1877" fmla="*/ 561314 h 598745"/>
              <a:gd name="connsiteX1878" fmla="*/ 386236 w 516885"/>
              <a:gd name="connsiteY1878" fmla="*/ 561836 h 598745"/>
              <a:gd name="connsiteX1879" fmla="*/ 386471 w 516885"/>
              <a:gd name="connsiteY1879" fmla="*/ 562097 h 598745"/>
              <a:gd name="connsiteX1880" fmla="*/ 386914 w 516885"/>
              <a:gd name="connsiteY1880" fmla="*/ 562879 h 598745"/>
              <a:gd name="connsiteX1881" fmla="*/ 386914 w 516885"/>
              <a:gd name="connsiteY1881" fmla="*/ 563140 h 598745"/>
              <a:gd name="connsiteX1882" fmla="*/ 386914 w 516885"/>
              <a:gd name="connsiteY1882" fmla="*/ 563688 h 598745"/>
              <a:gd name="connsiteX1883" fmla="*/ 387148 w 516885"/>
              <a:gd name="connsiteY1883" fmla="*/ 564210 h 598745"/>
              <a:gd name="connsiteX1884" fmla="*/ 387357 w 516885"/>
              <a:gd name="connsiteY1884" fmla="*/ 564731 h 598745"/>
              <a:gd name="connsiteX1885" fmla="*/ 388035 w 516885"/>
              <a:gd name="connsiteY1885" fmla="*/ 565775 h 598745"/>
              <a:gd name="connsiteX1886" fmla="*/ 388270 w 516885"/>
              <a:gd name="connsiteY1886" fmla="*/ 566818 h 598745"/>
              <a:gd name="connsiteX1887" fmla="*/ 388270 w 516885"/>
              <a:gd name="connsiteY1887" fmla="*/ 567601 h 598745"/>
              <a:gd name="connsiteX1888" fmla="*/ 388948 w 516885"/>
              <a:gd name="connsiteY1888" fmla="*/ 567862 h 598745"/>
              <a:gd name="connsiteX1889" fmla="*/ 389390 w 516885"/>
              <a:gd name="connsiteY1889" fmla="*/ 568123 h 598745"/>
              <a:gd name="connsiteX1890" fmla="*/ 389833 w 516885"/>
              <a:gd name="connsiteY1890" fmla="*/ 569192 h 598745"/>
              <a:gd name="connsiteX1891" fmla="*/ 390303 w 516885"/>
              <a:gd name="connsiteY1891" fmla="*/ 571279 h 598745"/>
              <a:gd name="connsiteX1892" fmla="*/ 390511 w 516885"/>
              <a:gd name="connsiteY1892" fmla="*/ 573105 h 598745"/>
              <a:gd name="connsiteX1893" fmla="*/ 389625 w 516885"/>
              <a:gd name="connsiteY1893" fmla="*/ 574696 h 598745"/>
              <a:gd name="connsiteX1894" fmla="*/ 389182 w 516885"/>
              <a:gd name="connsiteY1894" fmla="*/ 577044 h 598745"/>
              <a:gd name="connsiteX1895" fmla="*/ 389182 w 516885"/>
              <a:gd name="connsiteY1895" fmla="*/ 577826 h 598745"/>
              <a:gd name="connsiteX1896" fmla="*/ 389182 w 516885"/>
              <a:gd name="connsiteY1896" fmla="*/ 578087 h 598745"/>
              <a:gd name="connsiteX1897" fmla="*/ 389182 w 516885"/>
              <a:gd name="connsiteY1897" fmla="*/ 578348 h 598745"/>
              <a:gd name="connsiteX1898" fmla="*/ 389390 w 516885"/>
              <a:gd name="connsiteY1898" fmla="*/ 578609 h 598745"/>
              <a:gd name="connsiteX1899" fmla="*/ 389625 w 516885"/>
              <a:gd name="connsiteY1899" fmla="*/ 579391 h 598745"/>
              <a:gd name="connsiteX1900" fmla="*/ 389390 w 516885"/>
              <a:gd name="connsiteY1900" fmla="*/ 581505 h 598745"/>
              <a:gd name="connsiteX1901" fmla="*/ 389182 w 516885"/>
              <a:gd name="connsiteY1901" fmla="*/ 582026 h 598745"/>
              <a:gd name="connsiteX1902" fmla="*/ 389182 w 516885"/>
              <a:gd name="connsiteY1902" fmla="*/ 582548 h 598745"/>
              <a:gd name="connsiteX1903" fmla="*/ 389390 w 516885"/>
              <a:gd name="connsiteY1903" fmla="*/ 583591 h 598745"/>
              <a:gd name="connsiteX1904" fmla="*/ 389182 w 516885"/>
              <a:gd name="connsiteY1904" fmla="*/ 584113 h 598745"/>
              <a:gd name="connsiteX1905" fmla="*/ 388504 w 516885"/>
              <a:gd name="connsiteY1905" fmla="*/ 585157 h 598745"/>
              <a:gd name="connsiteX1906" fmla="*/ 388270 w 516885"/>
              <a:gd name="connsiteY1906" fmla="*/ 586200 h 598745"/>
              <a:gd name="connsiteX1907" fmla="*/ 388035 w 516885"/>
              <a:gd name="connsiteY1907" fmla="*/ 587530 h 598745"/>
              <a:gd name="connsiteX1908" fmla="*/ 387826 w 516885"/>
              <a:gd name="connsiteY1908" fmla="*/ 588052 h 598745"/>
              <a:gd name="connsiteX1909" fmla="*/ 387148 w 516885"/>
              <a:gd name="connsiteY1909" fmla="*/ 588834 h 598745"/>
              <a:gd name="connsiteX1910" fmla="*/ 387148 w 516885"/>
              <a:gd name="connsiteY1910" fmla="*/ 589356 h 598745"/>
              <a:gd name="connsiteX1911" fmla="*/ 387357 w 516885"/>
              <a:gd name="connsiteY1911" fmla="*/ 590139 h 598745"/>
              <a:gd name="connsiteX1912" fmla="*/ 387357 w 516885"/>
              <a:gd name="connsiteY1912" fmla="*/ 590661 h 598745"/>
              <a:gd name="connsiteX1913" fmla="*/ 386914 w 516885"/>
              <a:gd name="connsiteY1913" fmla="*/ 591704 h 598745"/>
              <a:gd name="connsiteX1914" fmla="*/ 386679 w 516885"/>
              <a:gd name="connsiteY1914" fmla="*/ 592226 h 598745"/>
              <a:gd name="connsiteX1915" fmla="*/ 386679 w 516885"/>
              <a:gd name="connsiteY1915" fmla="*/ 592747 h 598745"/>
              <a:gd name="connsiteX1916" fmla="*/ 386679 w 516885"/>
              <a:gd name="connsiteY1916" fmla="*/ 593269 h 598745"/>
              <a:gd name="connsiteX1917" fmla="*/ 386679 w 516885"/>
              <a:gd name="connsiteY1917" fmla="*/ 594052 h 598745"/>
              <a:gd name="connsiteX1918" fmla="*/ 387148 w 516885"/>
              <a:gd name="connsiteY1918" fmla="*/ 595382 h 598745"/>
              <a:gd name="connsiteX1919" fmla="*/ 387148 w 516885"/>
              <a:gd name="connsiteY1919" fmla="*/ 596425 h 598745"/>
              <a:gd name="connsiteX1920" fmla="*/ 386679 w 516885"/>
              <a:gd name="connsiteY1920" fmla="*/ 597469 h 598745"/>
              <a:gd name="connsiteX1921" fmla="*/ 386002 w 516885"/>
              <a:gd name="connsiteY1921" fmla="*/ 598251 h 598745"/>
              <a:gd name="connsiteX1922" fmla="*/ 385793 w 516885"/>
              <a:gd name="connsiteY1922" fmla="*/ 598251 h 598745"/>
              <a:gd name="connsiteX1923" fmla="*/ 384646 w 516885"/>
              <a:gd name="connsiteY1923" fmla="*/ 598512 h 598745"/>
              <a:gd name="connsiteX1924" fmla="*/ 383760 w 516885"/>
              <a:gd name="connsiteY1924" fmla="*/ 598773 h 598745"/>
              <a:gd name="connsiteX1925" fmla="*/ 382405 w 516885"/>
              <a:gd name="connsiteY1925" fmla="*/ 598773 h 598745"/>
              <a:gd name="connsiteX1926" fmla="*/ 380814 w 516885"/>
              <a:gd name="connsiteY1926" fmla="*/ 598512 h 598745"/>
              <a:gd name="connsiteX1927" fmla="*/ 380371 w 516885"/>
              <a:gd name="connsiteY1927" fmla="*/ 597991 h 598745"/>
              <a:gd name="connsiteX1928" fmla="*/ 380137 w 516885"/>
              <a:gd name="connsiteY1928" fmla="*/ 597991 h 598745"/>
              <a:gd name="connsiteX1929" fmla="*/ 380137 w 516885"/>
              <a:gd name="connsiteY1929" fmla="*/ 597730 h 598745"/>
              <a:gd name="connsiteX1930" fmla="*/ 379928 w 516885"/>
              <a:gd name="connsiteY1930" fmla="*/ 597730 h 598745"/>
              <a:gd name="connsiteX1931" fmla="*/ 379694 w 516885"/>
              <a:gd name="connsiteY1931" fmla="*/ 597469 h 598745"/>
              <a:gd name="connsiteX1932" fmla="*/ 378573 w 516885"/>
              <a:gd name="connsiteY1932" fmla="*/ 597730 h 598745"/>
              <a:gd name="connsiteX1933" fmla="*/ 375627 w 516885"/>
              <a:gd name="connsiteY1933" fmla="*/ 598251 h 598745"/>
              <a:gd name="connsiteX1934" fmla="*/ 374063 w 516885"/>
              <a:gd name="connsiteY1934" fmla="*/ 598512 h 598745"/>
              <a:gd name="connsiteX1935" fmla="*/ 373620 w 516885"/>
              <a:gd name="connsiteY1935" fmla="*/ 598773 h 598745"/>
              <a:gd name="connsiteX1936" fmla="*/ 373151 w 516885"/>
              <a:gd name="connsiteY1936" fmla="*/ 598773 h 598745"/>
              <a:gd name="connsiteX1937" fmla="*/ 372707 w 516885"/>
              <a:gd name="connsiteY1937" fmla="*/ 598773 h 598745"/>
              <a:gd name="connsiteX1938" fmla="*/ 372473 w 516885"/>
              <a:gd name="connsiteY1938" fmla="*/ 598773 h 598745"/>
              <a:gd name="connsiteX1939" fmla="*/ 372473 w 516885"/>
              <a:gd name="connsiteY1939" fmla="*/ 598512 h 598745"/>
              <a:gd name="connsiteX1940" fmla="*/ 371587 w 516885"/>
              <a:gd name="connsiteY1940" fmla="*/ 597469 h 598745"/>
              <a:gd name="connsiteX1941" fmla="*/ 371117 w 516885"/>
              <a:gd name="connsiteY1941" fmla="*/ 596947 h 598745"/>
              <a:gd name="connsiteX1942" fmla="*/ 371117 w 516885"/>
              <a:gd name="connsiteY1942" fmla="*/ 596425 h 598745"/>
              <a:gd name="connsiteX1943" fmla="*/ 370909 w 516885"/>
              <a:gd name="connsiteY1943" fmla="*/ 596425 h 598745"/>
              <a:gd name="connsiteX1944" fmla="*/ 370674 w 516885"/>
              <a:gd name="connsiteY1944" fmla="*/ 596425 h 598745"/>
              <a:gd name="connsiteX1945" fmla="*/ 370231 w 516885"/>
              <a:gd name="connsiteY1945" fmla="*/ 596165 h 598745"/>
              <a:gd name="connsiteX1946" fmla="*/ 370231 w 516885"/>
              <a:gd name="connsiteY1946" fmla="*/ 595643 h 598745"/>
              <a:gd name="connsiteX1947" fmla="*/ 369762 w 516885"/>
              <a:gd name="connsiteY1947" fmla="*/ 594860 h 598745"/>
              <a:gd name="connsiteX1948" fmla="*/ 369110 w 516885"/>
              <a:gd name="connsiteY1948" fmla="*/ 593530 h 598745"/>
              <a:gd name="connsiteX1949" fmla="*/ 368432 w 516885"/>
              <a:gd name="connsiteY1949" fmla="*/ 590400 h 598745"/>
              <a:gd name="connsiteX1950" fmla="*/ 368432 w 516885"/>
              <a:gd name="connsiteY1950" fmla="*/ 589356 h 598745"/>
              <a:gd name="connsiteX1951" fmla="*/ 368641 w 516885"/>
              <a:gd name="connsiteY1951" fmla="*/ 588834 h 598745"/>
              <a:gd name="connsiteX1952" fmla="*/ 369110 w 516885"/>
              <a:gd name="connsiteY1952" fmla="*/ 588052 h 598745"/>
              <a:gd name="connsiteX1953" fmla="*/ 368876 w 516885"/>
              <a:gd name="connsiteY1953" fmla="*/ 587009 h 598745"/>
              <a:gd name="connsiteX1954" fmla="*/ 368876 w 516885"/>
              <a:gd name="connsiteY1954" fmla="*/ 586748 h 598745"/>
              <a:gd name="connsiteX1955" fmla="*/ 368641 w 516885"/>
              <a:gd name="connsiteY1955" fmla="*/ 586487 h 598745"/>
              <a:gd name="connsiteX1956" fmla="*/ 368641 w 516885"/>
              <a:gd name="connsiteY1956" fmla="*/ 585939 h 598745"/>
              <a:gd name="connsiteX1957" fmla="*/ 368876 w 516885"/>
              <a:gd name="connsiteY1957" fmla="*/ 584895 h 598745"/>
              <a:gd name="connsiteX1958" fmla="*/ 369319 w 516885"/>
              <a:gd name="connsiteY1958" fmla="*/ 584113 h 598745"/>
              <a:gd name="connsiteX1959" fmla="*/ 369319 w 516885"/>
              <a:gd name="connsiteY1959" fmla="*/ 582809 h 598745"/>
              <a:gd name="connsiteX1960" fmla="*/ 368641 w 516885"/>
              <a:gd name="connsiteY1960" fmla="*/ 582026 h 598745"/>
              <a:gd name="connsiteX1961" fmla="*/ 367963 w 516885"/>
              <a:gd name="connsiteY1961" fmla="*/ 581244 h 598745"/>
              <a:gd name="connsiteX1962" fmla="*/ 367520 w 516885"/>
              <a:gd name="connsiteY1962" fmla="*/ 580461 h 598745"/>
              <a:gd name="connsiteX1963" fmla="*/ 366842 w 516885"/>
              <a:gd name="connsiteY1963" fmla="*/ 579939 h 598745"/>
              <a:gd name="connsiteX1964" fmla="*/ 366608 w 516885"/>
              <a:gd name="connsiteY1964" fmla="*/ 579678 h 598745"/>
              <a:gd name="connsiteX1965" fmla="*/ 366165 w 516885"/>
              <a:gd name="connsiteY1965" fmla="*/ 578870 h 598745"/>
              <a:gd name="connsiteX1966" fmla="*/ 366165 w 516885"/>
              <a:gd name="connsiteY1966" fmla="*/ 578348 h 598745"/>
              <a:gd name="connsiteX1967" fmla="*/ 366165 w 516885"/>
              <a:gd name="connsiteY1967" fmla="*/ 577566 h 598745"/>
              <a:gd name="connsiteX1968" fmla="*/ 365487 w 516885"/>
              <a:gd name="connsiteY1968" fmla="*/ 577044 h 598745"/>
              <a:gd name="connsiteX1969" fmla="*/ 365044 w 516885"/>
              <a:gd name="connsiteY1969" fmla="*/ 576261 h 598745"/>
              <a:gd name="connsiteX1970" fmla="*/ 365252 w 516885"/>
              <a:gd name="connsiteY1970" fmla="*/ 575218 h 598745"/>
              <a:gd name="connsiteX1971" fmla="*/ 365722 w 516885"/>
              <a:gd name="connsiteY1971" fmla="*/ 574957 h 598745"/>
              <a:gd name="connsiteX1972" fmla="*/ 365722 w 516885"/>
              <a:gd name="connsiteY1972" fmla="*/ 573913 h 598745"/>
              <a:gd name="connsiteX1973" fmla="*/ 365930 w 516885"/>
              <a:gd name="connsiteY1973" fmla="*/ 573653 h 598745"/>
              <a:gd name="connsiteX1974" fmla="*/ 366399 w 516885"/>
              <a:gd name="connsiteY1974" fmla="*/ 573105 h 598745"/>
              <a:gd name="connsiteX1975" fmla="*/ 367077 w 516885"/>
              <a:gd name="connsiteY1975" fmla="*/ 572844 h 598745"/>
              <a:gd name="connsiteX1976" fmla="*/ 367520 w 516885"/>
              <a:gd name="connsiteY1976" fmla="*/ 572844 h 598745"/>
              <a:gd name="connsiteX1977" fmla="*/ 367963 w 516885"/>
              <a:gd name="connsiteY1977" fmla="*/ 572583 h 598745"/>
              <a:gd name="connsiteX1978" fmla="*/ 367755 w 516885"/>
              <a:gd name="connsiteY1978" fmla="*/ 572322 h 598745"/>
              <a:gd name="connsiteX1979" fmla="*/ 364131 w 516885"/>
              <a:gd name="connsiteY1979" fmla="*/ 572062 h 598745"/>
              <a:gd name="connsiteX1980" fmla="*/ 363245 w 516885"/>
              <a:gd name="connsiteY1980" fmla="*/ 572062 h 598745"/>
              <a:gd name="connsiteX1981" fmla="*/ 360065 w 516885"/>
              <a:gd name="connsiteY1981" fmla="*/ 571800 h 598745"/>
              <a:gd name="connsiteX1982" fmla="*/ 350368 w 516885"/>
              <a:gd name="connsiteY1982" fmla="*/ 571018 h 598745"/>
              <a:gd name="connsiteX1983" fmla="*/ 345650 w 516885"/>
              <a:gd name="connsiteY1983" fmla="*/ 570757 h 598745"/>
              <a:gd name="connsiteX1984" fmla="*/ 341349 w 516885"/>
              <a:gd name="connsiteY1984" fmla="*/ 570496 h 598745"/>
              <a:gd name="connsiteX1985" fmla="*/ 334154 w 516885"/>
              <a:gd name="connsiteY1985" fmla="*/ 569975 h 598745"/>
              <a:gd name="connsiteX1986" fmla="*/ 333007 w 516885"/>
              <a:gd name="connsiteY1986" fmla="*/ 569714 h 598745"/>
              <a:gd name="connsiteX1987" fmla="*/ 332121 w 516885"/>
              <a:gd name="connsiteY1987" fmla="*/ 569714 h 598745"/>
              <a:gd name="connsiteX1988" fmla="*/ 331208 w 516885"/>
              <a:gd name="connsiteY1988" fmla="*/ 569714 h 598745"/>
              <a:gd name="connsiteX1989" fmla="*/ 329853 w 516885"/>
              <a:gd name="connsiteY1989" fmla="*/ 569714 h 598745"/>
              <a:gd name="connsiteX1990" fmla="*/ 329410 w 516885"/>
              <a:gd name="connsiteY1990" fmla="*/ 569453 h 598745"/>
              <a:gd name="connsiteX1991" fmla="*/ 327820 w 516885"/>
              <a:gd name="connsiteY1991" fmla="*/ 569453 h 598745"/>
              <a:gd name="connsiteX1992" fmla="*/ 316324 w 516885"/>
              <a:gd name="connsiteY1992" fmla="*/ 568670 h 598745"/>
              <a:gd name="connsiteX1993" fmla="*/ 315438 w 516885"/>
              <a:gd name="connsiteY1993" fmla="*/ 568670 h 598745"/>
              <a:gd name="connsiteX1994" fmla="*/ 296044 w 516885"/>
              <a:gd name="connsiteY1994" fmla="*/ 567340 h 598745"/>
              <a:gd name="connsiteX1995" fmla="*/ 295809 w 516885"/>
              <a:gd name="connsiteY1995" fmla="*/ 567340 h 598745"/>
              <a:gd name="connsiteX1996" fmla="*/ 289266 w 516885"/>
              <a:gd name="connsiteY1996" fmla="*/ 566818 h 598745"/>
              <a:gd name="connsiteX1997" fmla="*/ 276650 w 516885"/>
              <a:gd name="connsiteY1997" fmla="*/ 566036 h 598745"/>
              <a:gd name="connsiteX1998" fmla="*/ 269873 w 516885"/>
              <a:gd name="connsiteY1998" fmla="*/ 565514 h 598745"/>
              <a:gd name="connsiteX1999" fmla="*/ 269429 w 516885"/>
              <a:gd name="connsiteY1999" fmla="*/ 565514 h 598745"/>
              <a:gd name="connsiteX2000" fmla="*/ 268517 w 516885"/>
              <a:gd name="connsiteY2000" fmla="*/ 565514 h 598745"/>
              <a:gd name="connsiteX2001" fmla="*/ 267839 w 516885"/>
              <a:gd name="connsiteY2001" fmla="*/ 565253 h 598745"/>
              <a:gd name="connsiteX2002" fmla="*/ 265806 w 516885"/>
              <a:gd name="connsiteY2002" fmla="*/ 565253 h 598745"/>
              <a:gd name="connsiteX2003" fmla="*/ 264920 w 516885"/>
              <a:gd name="connsiteY2003" fmla="*/ 565253 h 598745"/>
              <a:gd name="connsiteX2004" fmla="*/ 264008 w 516885"/>
              <a:gd name="connsiteY2004" fmla="*/ 564992 h 598745"/>
              <a:gd name="connsiteX2005" fmla="*/ 263773 w 516885"/>
              <a:gd name="connsiteY2005" fmla="*/ 564992 h 598745"/>
              <a:gd name="connsiteX2006" fmla="*/ 262417 w 516885"/>
              <a:gd name="connsiteY2006" fmla="*/ 564992 h 598745"/>
              <a:gd name="connsiteX2007" fmla="*/ 253867 w 516885"/>
              <a:gd name="connsiteY2007" fmla="*/ 564470 h 598745"/>
              <a:gd name="connsiteX2008" fmla="*/ 249123 w 516885"/>
              <a:gd name="connsiteY2008" fmla="*/ 563949 h 598745"/>
              <a:gd name="connsiteX2009" fmla="*/ 248888 w 516885"/>
              <a:gd name="connsiteY2009" fmla="*/ 563949 h 598745"/>
              <a:gd name="connsiteX2010" fmla="*/ 245734 w 516885"/>
              <a:gd name="connsiteY2010" fmla="*/ 563949 h 598745"/>
              <a:gd name="connsiteX2011" fmla="*/ 243936 w 516885"/>
              <a:gd name="connsiteY2011" fmla="*/ 563688 h 598745"/>
              <a:gd name="connsiteX2012" fmla="*/ 241459 w 516885"/>
              <a:gd name="connsiteY2012" fmla="*/ 563427 h 598745"/>
              <a:gd name="connsiteX2013" fmla="*/ 240338 w 516885"/>
              <a:gd name="connsiteY2013" fmla="*/ 563427 h 598745"/>
              <a:gd name="connsiteX2014" fmla="*/ 236038 w 516885"/>
              <a:gd name="connsiteY2014" fmla="*/ 563140 h 598745"/>
              <a:gd name="connsiteX2015" fmla="*/ 234916 w 516885"/>
              <a:gd name="connsiteY2015" fmla="*/ 563140 h 598745"/>
              <a:gd name="connsiteX2016" fmla="*/ 234004 w 516885"/>
              <a:gd name="connsiteY2016" fmla="*/ 563140 h 598745"/>
              <a:gd name="connsiteX2017" fmla="*/ 228374 w 516885"/>
              <a:gd name="connsiteY2017" fmla="*/ 562618 h 598745"/>
              <a:gd name="connsiteX2018" fmla="*/ 224542 w 516885"/>
              <a:gd name="connsiteY2018" fmla="*/ 562357 h 598745"/>
              <a:gd name="connsiteX2019" fmla="*/ 216435 w 516885"/>
              <a:gd name="connsiteY2019" fmla="*/ 561836 h 598745"/>
              <a:gd name="connsiteX2020" fmla="*/ 213046 w 516885"/>
              <a:gd name="connsiteY2020" fmla="*/ 561836 h 598745"/>
              <a:gd name="connsiteX2021" fmla="*/ 209658 w 516885"/>
              <a:gd name="connsiteY2021" fmla="*/ 561575 h 598745"/>
              <a:gd name="connsiteX2022" fmla="*/ 209214 w 516885"/>
              <a:gd name="connsiteY2022" fmla="*/ 561575 h 598745"/>
              <a:gd name="connsiteX2023" fmla="*/ 201994 w 516885"/>
              <a:gd name="connsiteY2023" fmla="*/ 561053 h 598745"/>
              <a:gd name="connsiteX2024" fmla="*/ 195008 w 516885"/>
              <a:gd name="connsiteY2024" fmla="*/ 560532 h 598745"/>
              <a:gd name="connsiteX2025" fmla="*/ 194773 w 516885"/>
              <a:gd name="connsiteY2025" fmla="*/ 560532 h 598745"/>
              <a:gd name="connsiteX2026" fmla="*/ 193652 w 516885"/>
              <a:gd name="connsiteY2026" fmla="*/ 560532 h 598745"/>
              <a:gd name="connsiteX2027" fmla="*/ 190029 w 516885"/>
              <a:gd name="connsiteY2027" fmla="*/ 560271 h 598745"/>
              <a:gd name="connsiteX2028" fmla="*/ 187344 w 516885"/>
              <a:gd name="connsiteY2028" fmla="*/ 560010 h 598745"/>
              <a:gd name="connsiteX2029" fmla="*/ 173346 w 516885"/>
              <a:gd name="connsiteY2029" fmla="*/ 559227 h 598745"/>
              <a:gd name="connsiteX2030" fmla="*/ 172225 w 516885"/>
              <a:gd name="connsiteY2030" fmla="*/ 559227 h 598745"/>
              <a:gd name="connsiteX2031" fmla="*/ 169957 w 516885"/>
              <a:gd name="connsiteY2031" fmla="*/ 559227 h 598745"/>
              <a:gd name="connsiteX2032" fmla="*/ 169749 w 516885"/>
              <a:gd name="connsiteY2032" fmla="*/ 559227 h 598745"/>
              <a:gd name="connsiteX2033" fmla="*/ 169305 w 516885"/>
              <a:gd name="connsiteY2033" fmla="*/ 558966 h 598745"/>
              <a:gd name="connsiteX2034" fmla="*/ 167950 w 516885"/>
              <a:gd name="connsiteY2034" fmla="*/ 558966 h 598745"/>
              <a:gd name="connsiteX2035" fmla="*/ 166360 w 516885"/>
              <a:gd name="connsiteY2035" fmla="*/ 558966 h 598745"/>
              <a:gd name="connsiteX2036" fmla="*/ 165239 w 516885"/>
              <a:gd name="connsiteY2036" fmla="*/ 558966 h 598745"/>
              <a:gd name="connsiteX2037" fmla="*/ 162528 w 516885"/>
              <a:gd name="connsiteY2037" fmla="*/ 558680 h 598745"/>
              <a:gd name="connsiteX2038" fmla="*/ 160729 w 516885"/>
              <a:gd name="connsiteY2038" fmla="*/ 558419 h 598745"/>
              <a:gd name="connsiteX2039" fmla="*/ 157341 w 516885"/>
              <a:gd name="connsiteY2039" fmla="*/ 558419 h 598745"/>
              <a:gd name="connsiteX2040" fmla="*/ 147200 w 516885"/>
              <a:gd name="connsiteY2040" fmla="*/ 557897 h 598745"/>
              <a:gd name="connsiteX2041" fmla="*/ 146731 w 516885"/>
              <a:gd name="connsiteY2041" fmla="*/ 557636 h 598745"/>
              <a:gd name="connsiteX2042" fmla="*/ 143812 w 516885"/>
              <a:gd name="connsiteY2042" fmla="*/ 557636 h 598745"/>
              <a:gd name="connsiteX2043" fmla="*/ 143577 w 516885"/>
              <a:gd name="connsiteY2043" fmla="*/ 557636 h 598745"/>
              <a:gd name="connsiteX2044" fmla="*/ 133672 w 516885"/>
              <a:gd name="connsiteY2044" fmla="*/ 557114 h 598745"/>
              <a:gd name="connsiteX2045" fmla="*/ 132994 w 516885"/>
              <a:gd name="connsiteY2045" fmla="*/ 557114 h 598745"/>
              <a:gd name="connsiteX2046" fmla="*/ 125096 w 516885"/>
              <a:gd name="connsiteY2046" fmla="*/ 556853 h 598745"/>
              <a:gd name="connsiteX2047" fmla="*/ 122828 w 516885"/>
              <a:gd name="connsiteY2047" fmla="*/ 556593 h 598745"/>
              <a:gd name="connsiteX2048" fmla="*/ 117197 w 516885"/>
              <a:gd name="connsiteY2048" fmla="*/ 556332 h 598745"/>
              <a:gd name="connsiteX2049" fmla="*/ 116285 w 516885"/>
              <a:gd name="connsiteY2049" fmla="*/ 556332 h 598745"/>
              <a:gd name="connsiteX2050" fmla="*/ 115842 w 516885"/>
              <a:gd name="connsiteY2050" fmla="*/ 556071 h 598745"/>
              <a:gd name="connsiteX2051" fmla="*/ 114486 w 516885"/>
              <a:gd name="connsiteY2051" fmla="*/ 556071 h 598745"/>
              <a:gd name="connsiteX2052" fmla="*/ 108412 w 516885"/>
              <a:gd name="connsiteY2052" fmla="*/ 555810 h 598745"/>
              <a:gd name="connsiteX2053" fmla="*/ 106379 w 516885"/>
              <a:gd name="connsiteY2053" fmla="*/ 555810 h 598745"/>
              <a:gd name="connsiteX2054" fmla="*/ 104346 w 516885"/>
              <a:gd name="connsiteY2054" fmla="*/ 555549 h 598745"/>
              <a:gd name="connsiteX2055" fmla="*/ 102078 w 516885"/>
              <a:gd name="connsiteY2055" fmla="*/ 555549 h 598745"/>
              <a:gd name="connsiteX2056" fmla="*/ 95562 w 516885"/>
              <a:gd name="connsiteY2056" fmla="*/ 555027 h 598745"/>
              <a:gd name="connsiteX2057" fmla="*/ 87429 w 516885"/>
              <a:gd name="connsiteY2057" fmla="*/ 554767 h 598745"/>
              <a:gd name="connsiteX2058" fmla="*/ 83597 w 516885"/>
              <a:gd name="connsiteY2058" fmla="*/ 554506 h 598745"/>
              <a:gd name="connsiteX2059" fmla="*/ 80677 w 516885"/>
              <a:gd name="connsiteY2059" fmla="*/ 554219 h 598745"/>
              <a:gd name="connsiteX2060" fmla="*/ 80442 w 516885"/>
              <a:gd name="connsiteY2060" fmla="*/ 554219 h 598745"/>
              <a:gd name="connsiteX2061" fmla="*/ 79999 w 516885"/>
              <a:gd name="connsiteY2061" fmla="*/ 552914 h 598745"/>
              <a:gd name="connsiteX2062" fmla="*/ 79322 w 516885"/>
              <a:gd name="connsiteY2062" fmla="*/ 552393 h 598745"/>
              <a:gd name="connsiteX2063" fmla="*/ 78409 w 516885"/>
              <a:gd name="connsiteY2063" fmla="*/ 551610 h 598745"/>
              <a:gd name="connsiteX2064" fmla="*/ 78175 w 516885"/>
              <a:gd name="connsiteY2064" fmla="*/ 551349 h 598745"/>
              <a:gd name="connsiteX2065" fmla="*/ 77966 w 516885"/>
              <a:gd name="connsiteY2065" fmla="*/ 550567 h 598745"/>
              <a:gd name="connsiteX2066" fmla="*/ 77054 w 516885"/>
              <a:gd name="connsiteY2066" fmla="*/ 549497 h 598745"/>
              <a:gd name="connsiteX2067" fmla="*/ 76819 w 516885"/>
              <a:gd name="connsiteY2067" fmla="*/ 549237 h 598745"/>
              <a:gd name="connsiteX2068" fmla="*/ 76611 w 516885"/>
              <a:gd name="connsiteY2068" fmla="*/ 549237 h 598745"/>
              <a:gd name="connsiteX2069" fmla="*/ 76376 w 516885"/>
              <a:gd name="connsiteY2069" fmla="*/ 549237 h 598745"/>
              <a:gd name="connsiteX2070" fmla="*/ 75933 w 516885"/>
              <a:gd name="connsiteY2070" fmla="*/ 549497 h 598745"/>
              <a:gd name="connsiteX2071" fmla="*/ 75490 w 516885"/>
              <a:gd name="connsiteY2071" fmla="*/ 549237 h 598745"/>
              <a:gd name="connsiteX2072" fmla="*/ 75255 w 516885"/>
              <a:gd name="connsiteY2072" fmla="*/ 549237 h 598745"/>
              <a:gd name="connsiteX2073" fmla="*/ 75021 w 516885"/>
              <a:gd name="connsiteY2073" fmla="*/ 548975 h 598745"/>
              <a:gd name="connsiteX2074" fmla="*/ 75021 w 516885"/>
              <a:gd name="connsiteY2074" fmla="*/ 548193 h 598745"/>
              <a:gd name="connsiteX2075" fmla="*/ 74812 w 516885"/>
              <a:gd name="connsiteY2075" fmla="*/ 547932 h 598745"/>
              <a:gd name="connsiteX2076" fmla="*/ 74343 w 516885"/>
              <a:gd name="connsiteY2076" fmla="*/ 547410 h 598745"/>
              <a:gd name="connsiteX2077" fmla="*/ 74812 w 516885"/>
              <a:gd name="connsiteY2077" fmla="*/ 546628 h 598745"/>
              <a:gd name="connsiteX2078" fmla="*/ 74812 w 516885"/>
              <a:gd name="connsiteY2078" fmla="*/ 546080 h 598745"/>
              <a:gd name="connsiteX2079" fmla="*/ 74812 w 516885"/>
              <a:gd name="connsiteY2079" fmla="*/ 545819 h 598745"/>
              <a:gd name="connsiteX2080" fmla="*/ 73665 w 516885"/>
              <a:gd name="connsiteY2080" fmla="*/ 544515 h 598745"/>
              <a:gd name="connsiteX2081" fmla="*/ 73665 w 516885"/>
              <a:gd name="connsiteY2081" fmla="*/ 543993 h 598745"/>
              <a:gd name="connsiteX2082" fmla="*/ 73457 w 516885"/>
              <a:gd name="connsiteY2082" fmla="*/ 543732 h 598745"/>
              <a:gd name="connsiteX2083" fmla="*/ 73457 w 516885"/>
              <a:gd name="connsiteY2083" fmla="*/ 543471 h 598745"/>
              <a:gd name="connsiteX2084" fmla="*/ 73665 w 516885"/>
              <a:gd name="connsiteY2084" fmla="*/ 542950 h 598745"/>
              <a:gd name="connsiteX2085" fmla="*/ 73665 w 516885"/>
              <a:gd name="connsiteY2085" fmla="*/ 542402 h 598745"/>
              <a:gd name="connsiteX2086" fmla="*/ 73222 w 516885"/>
              <a:gd name="connsiteY2086" fmla="*/ 541880 h 598745"/>
              <a:gd name="connsiteX2087" fmla="*/ 72779 w 516885"/>
              <a:gd name="connsiteY2087" fmla="*/ 541098 h 598745"/>
              <a:gd name="connsiteX2088" fmla="*/ 72779 w 516885"/>
              <a:gd name="connsiteY2088" fmla="*/ 540576 h 598745"/>
              <a:gd name="connsiteX2089" fmla="*/ 72779 w 516885"/>
              <a:gd name="connsiteY2089" fmla="*/ 540054 h 598745"/>
              <a:gd name="connsiteX2090" fmla="*/ 72779 w 516885"/>
              <a:gd name="connsiteY2090" fmla="*/ 539272 h 598745"/>
              <a:gd name="connsiteX2091" fmla="*/ 72987 w 516885"/>
              <a:gd name="connsiteY2091" fmla="*/ 538724 h 598745"/>
              <a:gd name="connsiteX2092" fmla="*/ 73222 w 516885"/>
              <a:gd name="connsiteY2092" fmla="*/ 538463 h 598745"/>
              <a:gd name="connsiteX2093" fmla="*/ 73457 w 516885"/>
              <a:gd name="connsiteY2093" fmla="*/ 537941 h 598745"/>
              <a:gd name="connsiteX2094" fmla="*/ 73665 w 516885"/>
              <a:gd name="connsiteY2094" fmla="*/ 537680 h 598745"/>
              <a:gd name="connsiteX2095" fmla="*/ 73457 w 516885"/>
              <a:gd name="connsiteY2095" fmla="*/ 537159 h 598745"/>
              <a:gd name="connsiteX2096" fmla="*/ 73457 w 516885"/>
              <a:gd name="connsiteY2096" fmla="*/ 536898 h 598745"/>
              <a:gd name="connsiteX2097" fmla="*/ 72987 w 516885"/>
              <a:gd name="connsiteY2097" fmla="*/ 536637 h 598745"/>
              <a:gd name="connsiteX2098" fmla="*/ 72779 w 516885"/>
              <a:gd name="connsiteY2098" fmla="*/ 536376 h 598745"/>
              <a:gd name="connsiteX2099" fmla="*/ 72779 w 516885"/>
              <a:gd name="connsiteY2099" fmla="*/ 535855 h 598745"/>
              <a:gd name="connsiteX2100" fmla="*/ 72987 w 516885"/>
              <a:gd name="connsiteY2100" fmla="*/ 535568 h 598745"/>
              <a:gd name="connsiteX2101" fmla="*/ 72987 w 516885"/>
              <a:gd name="connsiteY2101" fmla="*/ 535046 h 598745"/>
              <a:gd name="connsiteX2102" fmla="*/ 72987 w 516885"/>
              <a:gd name="connsiteY2102" fmla="*/ 534785 h 598745"/>
              <a:gd name="connsiteX2103" fmla="*/ 72779 w 516885"/>
              <a:gd name="connsiteY2103" fmla="*/ 534524 h 598745"/>
              <a:gd name="connsiteX2104" fmla="*/ 72544 w 516885"/>
              <a:gd name="connsiteY2104" fmla="*/ 534263 h 598745"/>
              <a:gd name="connsiteX2105" fmla="*/ 72544 w 516885"/>
              <a:gd name="connsiteY2105" fmla="*/ 534002 h 598745"/>
              <a:gd name="connsiteX2106" fmla="*/ 72544 w 516885"/>
              <a:gd name="connsiteY2106" fmla="*/ 533741 h 598745"/>
              <a:gd name="connsiteX2107" fmla="*/ 72544 w 516885"/>
              <a:gd name="connsiteY2107" fmla="*/ 533481 h 598745"/>
              <a:gd name="connsiteX2108" fmla="*/ 72779 w 516885"/>
              <a:gd name="connsiteY2108" fmla="*/ 533220 h 598745"/>
              <a:gd name="connsiteX2109" fmla="*/ 72779 w 516885"/>
              <a:gd name="connsiteY2109" fmla="*/ 532698 h 598745"/>
              <a:gd name="connsiteX2110" fmla="*/ 72544 w 516885"/>
              <a:gd name="connsiteY2110" fmla="*/ 532437 h 598745"/>
              <a:gd name="connsiteX2111" fmla="*/ 72310 w 516885"/>
              <a:gd name="connsiteY2111" fmla="*/ 532150 h 598745"/>
              <a:gd name="connsiteX2112" fmla="*/ 72101 w 516885"/>
              <a:gd name="connsiteY2112" fmla="*/ 532150 h 598745"/>
              <a:gd name="connsiteX2113" fmla="*/ 72101 w 516885"/>
              <a:gd name="connsiteY2113" fmla="*/ 531889 h 598745"/>
              <a:gd name="connsiteX2114" fmla="*/ 71189 w 516885"/>
              <a:gd name="connsiteY2114" fmla="*/ 530846 h 598745"/>
              <a:gd name="connsiteX2115" fmla="*/ 70980 w 516885"/>
              <a:gd name="connsiteY2115" fmla="*/ 530324 h 598745"/>
              <a:gd name="connsiteX2116" fmla="*/ 70511 w 516885"/>
              <a:gd name="connsiteY2116" fmla="*/ 529542 h 598745"/>
              <a:gd name="connsiteX2117" fmla="*/ 69390 w 516885"/>
              <a:gd name="connsiteY2117" fmla="*/ 528211 h 598745"/>
              <a:gd name="connsiteX2118" fmla="*/ 69156 w 516885"/>
              <a:gd name="connsiteY2118" fmla="*/ 527690 h 598745"/>
              <a:gd name="connsiteX2119" fmla="*/ 68947 w 516885"/>
              <a:gd name="connsiteY2119" fmla="*/ 526907 h 598745"/>
              <a:gd name="connsiteX2120" fmla="*/ 68478 w 516885"/>
              <a:gd name="connsiteY2120" fmla="*/ 526646 h 598745"/>
              <a:gd name="connsiteX2121" fmla="*/ 67800 w 516885"/>
              <a:gd name="connsiteY2121" fmla="*/ 526385 h 598745"/>
              <a:gd name="connsiteX2122" fmla="*/ 67592 w 516885"/>
              <a:gd name="connsiteY2122" fmla="*/ 526125 h 598745"/>
              <a:gd name="connsiteX2123" fmla="*/ 67592 w 516885"/>
              <a:gd name="connsiteY2123" fmla="*/ 525837 h 598745"/>
              <a:gd name="connsiteX2124" fmla="*/ 67592 w 516885"/>
              <a:gd name="connsiteY2124" fmla="*/ 525055 h 598745"/>
              <a:gd name="connsiteX2125" fmla="*/ 67800 w 516885"/>
              <a:gd name="connsiteY2125" fmla="*/ 524533 h 598745"/>
              <a:gd name="connsiteX2126" fmla="*/ 68034 w 516885"/>
              <a:gd name="connsiteY2126" fmla="*/ 523490 h 598745"/>
              <a:gd name="connsiteX2127" fmla="*/ 68034 w 516885"/>
              <a:gd name="connsiteY2127" fmla="*/ 522942 h 598745"/>
              <a:gd name="connsiteX2128" fmla="*/ 68034 w 516885"/>
              <a:gd name="connsiteY2128" fmla="*/ 522681 h 598745"/>
              <a:gd name="connsiteX2129" fmla="*/ 67592 w 516885"/>
              <a:gd name="connsiteY2129" fmla="*/ 522159 h 598745"/>
              <a:gd name="connsiteX2130" fmla="*/ 67357 w 516885"/>
              <a:gd name="connsiteY2130" fmla="*/ 521899 h 598745"/>
              <a:gd name="connsiteX2131" fmla="*/ 67122 w 516885"/>
              <a:gd name="connsiteY2131" fmla="*/ 521899 h 598745"/>
              <a:gd name="connsiteX2132" fmla="*/ 66001 w 516885"/>
              <a:gd name="connsiteY2132" fmla="*/ 521638 h 598745"/>
              <a:gd name="connsiteX2133" fmla="*/ 65793 w 516885"/>
              <a:gd name="connsiteY2133" fmla="*/ 521377 h 598745"/>
              <a:gd name="connsiteX2134" fmla="*/ 65793 w 516885"/>
              <a:gd name="connsiteY2134" fmla="*/ 521638 h 598745"/>
              <a:gd name="connsiteX2135" fmla="*/ 65323 w 516885"/>
              <a:gd name="connsiteY2135" fmla="*/ 521116 h 598745"/>
              <a:gd name="connsiteX2136" fmla="*/ 65115 w 516885"/>
              <a:gd name="connsiteY2136" fmla="*/ 520855 h 598745"/>
              <a:gd name="connsiteX2137" fmla="*/ 65115 w 516885"/>
              <a:gd name="connsiteY2137" fmla="*/ 520333 h 598745"/>
              <a:gd name="connsiteX2138" fmla="*/ 65558 w 516885"/>
              <a:gd name="connsiteY2138" fmla="*/ 519525 h 598745"/>
              <a:gd name="connsiteX2139" fmla="*/ 65558 w 516885"/>
              <a:gd name="connsiteY2139" fmla="*/ 518221 h 598745"/>
              <a:gd name="connsiteX2140" fmla="*/ 65558 w 516885"/>
              <a:gd name="connsiteY2140" fmla="*/ 517699 h 598745"/>
              <a:gd name="connsiteX2141" fmla="*/ 65558 w 516885"/>
              <a:gd name="connsiteY2141" fmla="*/ 517151 h 598745"/>
              <a:gd name="connsiteX2142" fmla="*/ 65793 w 516885"/>
              <a:gd name="connsiteY2142" fmla="*/ 516629 h 598745"/>
              <a:gd name="connsiteX2143" fmla="*/ 65793 w 516885"/>
              <a:gd name="connsiteY2143" fmla="*/ 516107 h 598745"/>
              <a:gd name="connsiteX2144" fmla="*/ 65793 w 516885"/>
              <a:gd name="connsiteY2144" fmla="*/ 515847 h 598745"/>
              <a:gd name="connsiteX2145" fmla="*/ 65323 w 516885"/>
              <a:gd name="connsiteY2145" fmla="*/ 515325 h 598745"/>
              <a:gd name="connsiteX2146" fmla="*/ 65323 w 516885"/>
              <a:gd name="connsiteY2146" fmla="*/ 514803 h 598745"/>
              <a:gd name="connsiteX2147" fmla="*/ 64880 w 516885"/>
              <a:gd name="connsiteY2147" fmla="*/ 513734 h 598745"/>
              <a:gd name="connsiteX2148" fmla="*/ 64880 w 516885"/>
              <a:gd name="connsiteY2148" fmla="*/ 512430 h 598745"/>
              <a:gd name="connsiteX2149" fmla="*/ 64880 w 516885"/>
              <a:gd name="connsiteY2149" fmla="*/ 512168 h 598745"/>
              <a:gd name="connsiteX2150" fmla="*/ 64646 w 516885"/>
              <a:gd name="connsiteY2150" fmla="*/ 511099 h 598745"/>
              <a:gd name="connsiteX2151" fmla="*/ 64437 w 516885"/>
              <a:gd name="connsiteY2151" fmla="*/ 510838 h 598745"/>
              <a:gd name="connsiteX2152" fmla="*/ 63759 w 516885"/>
              <a:gd name="connsiteY2152" fmla="*/ 510316 h 598745"/>
              <a:gd name="connsiteX2153" fmla="*/ 62613 w 516885"/>
              <a:gd name="connsiteY2153" fmla="*/ 508464 h 598745"/>
              <a:gd name="connsiteX2154" fmla="*/ 62613 w 516885"/>
              <a:gd name="connsiteY2154" fmla="*/ 508204 h 598745"/>
              <a:gd name="connsiteX2155" fmla="*/ 63082 w 516885"/>
              <a:gd name="connsiteY2155" fmla="*/ 507160 h 598745"/>
              <a:gd name="connsiteX2156" fmla="*/ 62613 w 516885"/>
              <a:gd name="connsiteY2156" fmla="*/ 505569 h 598745"/>
              <a:gd name="connsiteX2157" fmla="*/ 62169 w 516885"/>
              <a:gd name="connsiteY2157" fmla="*/ 505047 h 598745"/>
              <a:gd name="connsiteX2158" fmla="*/ 61961 w 516885"/>
              <a:gd name="connsiteY2158" fmla="*/ 504265 h 598745"/>
              <a:gd name="connsiteX2159" fmla="*/ 61726 w 516885"/>
              <a:gd name="connsiteY2159" fmla="*/ 504004 h 598745"/>
              <a:gd name="connsiteX2160" fmla="*/ 61492 w 516885"/>
              <a:gd name="connsiteY2160" fmla="*/ 503717 h 598745"/>
              <a:gd name="connsiteX2161" fmla="*/ 60605 w 516885"/>
              <a:gd name="connsiteY2161" fmla="*/ 503195 h 598745"/>
              <a:gd name="connsiteX2162" fmla="*/ 60371 w 516885"/>
              <a:gd name="connsiteY2162" fmla="*/ 502673 h 598745"/>
              <a:gd name="connsiteX2163" fmla="*/ 60136 w 516885"/>
              <a:gd name="connsiteY2163" fmla="*/ 502673 h 598745"/>
              <a:gd name="connsiteX2164" fmla="*/ 59928 w 516885"/>
              <a:gd name="connsiteY2164" fmla="*/ 502673 h 598745"/>
              <a:gd name="connsiteX2165" fmla="*/ 59693 w 516885"/>
              <a:gd name="connsiteY2165" fmla="*/ 502152 h 598745"/>
              <a:gd name="connsiteX2166" fmla="*/ 59250 w 516885"/>
              <a:gd name="connsiteY2166" fmla="*/ 500821 h 598745"/>
              <a:gd name="connsiteX2167" fmla="*/ 59015 w 516885"/>
              <a:gd name="connsiteY2167" fmla="*/ 500300 h 598745"/>
              <a:gd name="connsiteX2168" fmla="*/ 58781 w 516885"/>
              <a:gd name="connsiteY2168" fmla="*/ 499778 h 598745"/>
              <a:gd name="connsiteX2169" fmla="*/ 58103 w 516885"/>
              <a:gd name="connsiteY2169" fmla="*/ 498969 h 598745"/>
              <a:gd name="connsiteX2170" fmla="*/ 57660 w 516885"/>
              <a:gd name="connsiteY2170" fmla="*/ 498187 h 598745"/>
              <a:gd name="connsiteX2171" fmla="*/ 57425 w 516885"/>
              <a:gd name="connsiteY2171" fmla="*/ 497926 h 598745"/>
              <a:gd name="connsiteX2172" fmla="*/ 56774 w 516885"/>
              <a:gd name="connsiteY2172" fmla="*/ 497665 h 598745"/>
              <a:gd name="connsiteX2173" fmla="*/ 55861 w 516885"/>
              <a:gd name="connsiteY2173" fmla="*/ 497665 h 598745"/>
              <a:gd name="connsiteX2174" fmla="*/ 54949 w 516885"/>
              <a:gd name="connsiteY2174" fmla="*/ 496882 h 598745"/>
              <a:gd name="connsiteX2175" fmla="*/ 55184 w 516885"/>
              <a:gd name="connsiteY2175" fmla="*/ 495291 h 598745"/>
              <a:gd name="connsiteX2176" fmla="*/ 55184 w 516885"/>
              <a:gd name="connsiteY2176" fmla="*/ 495030 h 598745"/>
              <a:gd name="connsiteX2177" fmla="*/ 54740 w 516885"/>
              <a:gd name="connsiteY2177" fmla="*/ 494509 h 598745"/>
              <a:gd name="connsiteX2178" fmla="*/ 54506 w 516885"/>
              <a:gd name="connsiteY2178" fmla="*/ 494221 h 598745"/>
              <a:gd name="connsiteX2179" fmla="*/ 54271 w 516885"/>
              <a:gd name="connsiteY2179" fmla="*/ 494509 h 598745"/>
              <a:gd name="connsiteX2180" fmla="*/ 54063 w 516885"/>
              <a:gd name="connsiteY2180" fmla="*/ 494221 h 598745"/>
              <a:gd name="connsiteX2181" fmla="*/ 54063 w 516885"/>
              <a:gd name="connsiteY2181" fmla="*/ 493700 h 598745"/>
              <a:gd name="connsiteX2182" fmla="*/ 54063 w 516885"/>
              <a:gd name="connsiteY2182" fmla="*/ 493178 h 598745"/>
              <a:gd name="connsiteX2183" fmla="*/ 54271 w 516885"/>
              <a:gd name="connsiteY2183" fmla="*/ 492135 h 598745"/>
              <a:gd name="connsiteX2184" fmla="*/ 54271 w 516885"/>
              <a:gd name="connsiteY2184" fmla="*/ 491848 h 598745"/>
              <a:gd name="connsiteX2185" fmla="*/ 54949 w 516885"/>
              <a:gd name="connsiteY2185" fmla="*/ 491326 h 598745"/>
              <a:gd name="connsiteX2186" fmla="*/ 55184 w 516885"/>
              <a:gd name="connsiteY2186" fmla="*/ 491065 h 598745"/>
              <a:gd name="connsiteX2187" fmla="*/ 55184 w 516885"/>
              <a:gd name="connsiteY2187" fmla="*/ 490022 h 598745"/>
              <a:gd name="connsiteX2188" fmla="*/ 55418 w 516885"/>
              <a:gd name="connsiteY2188" fmla="*/ 489213 h 598745"/>
              <a:gd name="connsiteX2189" fmla="*/ 55184 w 516885"/>
              <a:gd name="connsiteY2189" fmla="*/ 488430 h 598745"/>
              <a:gd name="connsiteX2190" fmla="*/ 54949 w 516885"/>
              <a:gd name="connsiteY2190" fmla="*/ 488170 h 598745"/>
              <a:gd name="connsiteX2191" fmla="*/ 54740 w 516885"/>
              <a:gd name="connsiteY2191" fmla="*/ 487648 h 598745"/>
              <a:gd name="connsiteX2192" fmla="*/ 54506 w 516885"/>
              <a:gd name="connsiteY2192" fmla="*/ 487100 h 598745"/>
              <a:gd name="connsiteX2193" fmla="*/ 54271 w 516885"/>
              <a:gd name="connsiteY2193" fmla="*/ 486318 h 598745"/>
              <a:gd name="connsiteX2194" fmla="*/ 54063 w 516885"/>
              <a:gd name="connsiteY2194" fmla="*/ 485535 h 598745"/>
              <a:gd name="connsiteX2195" fmla="*/ 53593 w 516885"/>
              <a:gd name="connsiteY2195" fmla="*/ 485274 h 598745"/>
              <a:gd name="connsiteX2196" fmla="*/ 53593 w 516885"/>
              <a:gd name="connsiteY2196" fmla="*/ 484987 h 598745"/>
              <a:gd name="connsiteX2197" fmla="*/ 53593 w 516885"/>
              <a:gd name="connsiteY2197" fmla="*/ 484465 h 598745"/>
              <a:gd name="connsiteX2198" fmla="*/ 53593 w 516885"/>
              <a:gd name="connsiteY2198" fmla="*/ 483944 h 598745"/>
              <a:gd name="connsiteX2199" fmla="*/ 53593 w 516885"/>
              <a:gd name="connsiteY2199" fmla="*/ 483422 h 598745"/>
              <a:gd name="connsiteX2200" fmla="*/ 53593 w 516885"/>
              <a:gd name="connsiteY2200" fmla="*/ 483161 h 598745"/>
              <a:gd name="connsiteX2201" fmla="*/ 53385 w 516885"/>
              <a:gd name="connsiteY2201" fmla="*/ 482874 h 598745"/>
              <a:gd name="connsiteX2202" fmla="*/ 53385 w 516885"/>
              <a:gd name="connsiteY2202" fmla="*/ 482613 h 598745"/>
              <a:gd name="connsiteX2203" fmla="*/ 53593 w 516885"/>
              <a:gd name="connsiteY2203" fmla="*/ 482353 h 598745"/>
              <a:gd name="connsiteX2204" fmla="*/ 53828 w 516885"/>
              <a:gd name="connsiteY2204" fmla="*/ 482092 h 598745"/>
              <a:gd name="connsiteX2205" fmla="*/ 54949 w 516885"/>
              <a:gd name="connsiteY2205" fmla="*/ 481831 h 598745"/>
              <a:gd name="connsiteX2206" fmla="*/ 55626 w 516885"/>
              <a:gd name="connsiteY2206" fmla="*/ 481048 h 598745"/>
              <a:gd name="connsiteX2207" fmla="*/ 56096 w 516885"/>
              <a:gd name="connsiteY2207" fmla="*/ 480500 h 598745"/>
              <a:gd name="connsiteX2208" fmla="*/ 56304 w 516885"/>
              <a:gd name="connsiteY2208" fmla="*/ 479196 h 598745"/>
              <a:gd name="connsiteX2209" fmla="*/ 56304 w 516885"/>
              <a:gd name="connsiteY2209" fmla="*/ 478648 h 598745"/>
              <a:gd name="connsiteX2210" fmla="*/ 56304 w 516885"/>
              <a:gd name="connsiteY2210" fmla="*/ 478388 h 598745"/>
              <a:gd name="connsiteX2211" fmla="*/ 56539 w 516885"/>
              <a:gd name="connsiteY2211" fmla="*/ 477866 h 598745"/>
              <a:gd name="connsiteX2212" fmla="*/ 56774 w 516885"/>
              <a:gd name="connsiteY2212" fmla="*/ 477605 h 598745"/>
              <a:gd name="connsiteX2213" fmla="*/ 56774 w 516885"/>
              <a:gd name="connsiteY2213" fmla="*/ 476274 h 598745"/>
              <a:gd name="connsiteX2214" fmla="*/ 56096 w 516885"/>
              <a:gd name="connsiteY2214" fmla="*/ 475492 h 598745"/>
              <a:gd name="connsiteX2215" fmla="*/ 56096 w 516885"/>
              <a:gd name="connsiteY2215" fmla="*/ 475231 h 598745"/>
              <a:gd name="connsiteX2216" fmla="*/ 56304 w 516885"/>
              <a:gd name="connsiteY2216" fmla="*/ 474970 h 598745"/>
              <a:gd name="connsiteX2217" fmla="*/ 56304 w 516885"/>
              <a:gd name="connsiteY2217" fmla="*/ 474709 h 598745"/>
              <a:gd name="connsiteX2218" fmla="*/ 56539 w 516885"/>
              <a:gd name="connsiteY2218" fmla="*/ 473640 h 598745"/>
              <a:gd name="connsiteX2219" fmla="*/ 56539 w 516885"/>
              <a:gd name="connsiteY2219" fmla="*/ 473379 h 598745"/>
              <a:gd name="connsiteX2220" fmla="*/ 56539 w 516885"/>
              <a:gd name="connsiteY2220" fmla="*/ 473118 h 598745"/>
              <a:gd name="connsiteX2221" fmla="*/ 56304 w 516885"/>
              <a:gd name="connsiteY2221" fmla="*/ 472857 h 598745"/>
              <a:gd name="connsiteX2222" fmla="*/ 55861 w 516885"/>
              <a:gd name="connsiteY2222" fmla="*/ 472857 h 598745"/>
              <a:gd name="connsiteX2223" fmla="*/ 55861 w 516885"/>
              <a:gd name="connsiteY2223" fmla="*/ 472597 h 598745"/>
              <a:gd name="connsiteX2224" fmla="*/ 55861 w 516885"/>
              <a:gd name="connsiteY2224" fmla="*/ 471788 h 598745"/>
              <a:gd name="connsiteX2225" fmla="*/ 55861 w 516885"/>
              <a:gd name="connsiteY2225" fmla="*/ 471527 h 598745"/>
              <a:gd name="connsiteX2226" fmla="*/ 56304 w 516885"/>
              <a:gd name="connsiteY2226" fmla="*/ 470457 h 598745"/>
              <a:gd name="connsiteX2227" fmla="*/ 56774 w 516885"/>
              <a:gd name="connsiteY2227" fmla="*/ 469153 h 598745"/>
              <a:gd name="connsiteX2228" fmla="*/ 56982 w 516885"/>
              <a:gd name="connsiteY2228" fmla="*/ 467823 h 598745"/>
              <a:gd name="connsiteX2229" fmla="*/ 57217 w 516885"/>
              <a:gd name="connsiteY2229" fmla="*/ 467562 h 598745"/>
              <a:gd name="connsiteX2230" fmla="*/ 57425 w 516885"/>
              <a:gd name="connsiteY2230" fmla="*/ 467301 h 598745"/>
              <a:gd name="connsiteX2231" fmla="*/ 57425 w 516885"/>
              <a:gd name="connsiteY2231" fmla="*/ 466780 h 598745"/>
              <a:gd name="connsiteX2232" fmla="*/ 57217 w 516885"/>
              <a:gd name="connsiteY2232" fmla="*/ 465710 h 598745"/>
              <a:gd name="connsiteX2233" fmla="*/ 57425 w 516885"/>
              <a:gd name="connsiteY2233" fmla="*/ 465188 h 598745"/>
              <a:gd name="connsiteX2234" fmla="*/ 57660 w 516885"/>
              <a:gd name="connsiteY2234" fmla="*/ 464380 h 598745"/>
              <a:gd name="connsiteX2235" fmla="*/ 57660 w 516885"/>
              <a:gd name="connsiteY2235" fmla="*/ 463858 h 598745"/>
              <a:gd name="connsiteX2236" fmla="*/ 57894 w 516885"/>
              <a:gd name="connsiteY2236" fmla="*/ 463597 h 598745"/>
              <a:gd name="connsiteX2237" fmla="*/ 58338 w 516885"/>
              <a:gd name="connsiteY2237" fmla="*/ 463597 h 598745"/>
              <a:gd name="connsiteX2238" fmla="*/ 58572 w 516885"/>
              <a:gd name="connsiteY2238" fmla="*/ 463597 h 598745"/>
              <a:gd name="connsiteX2239" fmla="*/ 58572 w 516885"/>
              <a:gd name="connsiteY2239" fmla="*/ 463336 h 598745"/>
              <a:gd name="connsiteX2240" fmla="*/ 58781 w 516885"/>
              <a:gd name="connsiteY2240" fmla="*/ 462006 h 598745"/>
              <a:gd name="connsiteX2241" fmla="*/ 58572 w 516885"/>
              <a:gd name="connsiteY2241" fmla="*/ 461745 h 598745"/>
              <a:gd name="connsiteX2242" fmla="*/ 58572 w 516885"/>
              <a:gd name="connsiteY2242" fmla="*/ 461223 h 598745"/>
              <a:gd name="connsiteX2243" fmla="*/ 58338 w 516885"/>
              <a:gd name="connsiteY2243" fmla="*/ 460414 h 598745"/>
              <a:gd name="connsiteX2244" fmla="*/ 58103 w 516885"/>
              <a:gd name="connsiteY2244" fmla="*/ 458302 h 598745"/>
              <a:gd name="connsiteX2245" fmla="*/ 58572 w 516885"/>
              <a:gd name="connsiteY2245" fmla="*/ 456449 h 598745"/>
              <a:gd name="connsiteX2246" fmla="*/ 59015 w 516885"/>
              <a:gd name="connsiteY2246" fmla="*/ 455928 h 598745"/>
              <a:gd name="connsiteX2247" fmla="*/ 59458 w 516885"/>
              <a:gd name="connsiteY2247" fmla="*/ 454858 h 598745"/>
              <a:gd name="connsiteX2248" fmla="*/ 60136 w 516885"/>
              <a:gd name="connsiteY2248" fmla="*/ 453528 h 598745"/>
              <a:gd name="connsiteX2249" fmla="*/ 60605 w 516885"/>
              <a:gd name="connsiteY2249" fmla="*/ 452745 h 598745"/>
              <a:gd name="connsiteX2250" fmla="*/ 60605 w 516885"/>
              <a:gd name="connsiteY2250" fmla="*/ 452484 h 598745"/>
              <a:gd name="connsiteX2251" fmla="*/ 60814 w 516885"/>
              <a:gd name="connsiteY2251" fmla="*/ 452223 h 598745"/>
              <a:gd name="connsiteX2252" fmla="*/ 60814 w 516885"/>
              <a:gd name="connsiteY2252" fmla="*/ 451963 h 598745"/>
              <a:gd name="connsiteX2253" fmla="*/ 61049 w 516885"/>
              <a:gd name="connsiteY2253" fmla="*/ 451676 h 598745"/>
              <a:gd name="connsiteX2254" fmla="*/ 60605 w 516885"/>
              <a:gd name="connsiteY2254" fmla="*/ 451415 h 598745"/>
              <a:gd name="connsiteX2255" fmla="*/ 60605 w 516885"/>
              <a:gd name="connsiteY2255" fmla="*/ 451154 h 598745"/>
              <a:gd name="connsiteX2256" fmla="*/ 60605 w 516885"/>
              <a:gd name="connsiteY2256" fmla="*/ 450632 h 598745"/>
              <a:gd name="connsiteX2257" fmla="*/ 61049 w 516885"/>
              <a:gd name="connsiteY2257" fmla="*/ 449824 h 598745"/>
              <a:gd name="connsiteX2258" fmla="*/ 61283 w 516885"/>
              <a:gd name="connsiteY2258" fmla="*/ 449563 h 598745"/>
              <a:gd name="connsiteX2259" fmla="*/ 61283 w 516885"/>
              <a:gd name="connsiteY2259" fmla="*/ 449302 h 598745"/>
              <a:gd name="connsiteX2260" fmla="*/ 61283 w 516885"/>
              <a:gd name="connsiteY2260" fmla="*/ 448780 h 598745"/>
              <a:gd name="connsiteX2261" fmla="*/ 61283 w 516885"/>
              <a:gd name="connsiteY2261" fmla="*/ 448520 h 598745"/>
              <a:gd name="connsiteX2262" fmla="*/ 60814 w 516885"/>
              <a:gd name="connsiteY2262" fmla="*/ 448258 h 598745"/>
              <a:gd name="connsiteX2263" fmla="*/ 60371 w 516885"/>
              <a:gd name="connsiteY2263" fmla="*/ 447450 h 598745"/>
              <a:gd name="connsiteX2264" fmla="*/ 60136 w 516885"/>
              <a:gd name="connsiteY2264" fmla="*/ 446928 h 598745"/>
              <a:gd name="connsiteX2265" fmla="*/ 60136 w 516885"/>
              <a:gd name="connsiteY2265" fmla="*/ 446380 h 598745"/>
              <a:gd name="connsiteX2266" fmla="*/ 59458 w 516885"/>
              <a:gd name="connsiteY2266" fmla="*/ 445337 h 598745"/>
              <a:gd name="connsiteX2267" fmla="*/ 59458 w 516885"/>
              <a:gd name="connsiteY2267" fmla="*/ 445076 h 598745"/>
              <a:gd name="connsiteX2268" fmla="*/ 59693 w 516885"/>
              <a:gd name="connsiteY2268" fmla="*/ 444528 h 598745"/>
              <a:gd name="connsiteX2269" fmla="*/ 59693 w 516885"/>
              <a:gd name="connsiteY2269" fmla="*/ 444268 h 598745"/>
              <a:gd name="connsiteX2270" fmla="*/ 59458 w 516885"/>
              <a:gd name="connsiteY2270" fmla="*/ 443746 h 598745"/>
              <a:gd name="connsiteX2271" fmla="*/ 59458 w 516885"/>
              <a:gd name="connsiteY2271" fmla="*/ 443485 h 598745"/>
              <a:gd name="connsiteX2272" fmla="*/ 59458 w 516885"/>
              <a:gd name="connsiteY2272" fmla="*/ 442415 h 598745"/>
              <a:gd name="connsiteX2273" fmla="*/ 59693 w 516885"/>
              <a:gd name="connsiteY2273" fmla="*/ 441633 h 598745"/>
              <a:gd name="connsiteX2274" fmla="*/ 59693 w 516885"/>
              <a:gd name="connsiteY2274" fmla="*/ 441085 h 598745"/>
              <a:gd name="connsiteX2275" fmla="*/ 59693 w 516885"/>
              <a:gd name="connsiteY2275" fmla="*/ 440824 h 598745"/>
              <a:gd name="connsiteX2276" fmla="*/ 59250 w 516885"/>
              <a:gd name="connsiteY2276" fmla="*/ 440824 h 598745"/>
              <a:gd name="connsiteX2277" fmla="*/ 59250 w 516885"/>
              <a:gd name="connsiteY2277" fmla="*/ 440563 h 598745"/>
              <a:gd name="connsiteX2278" fmla="*/ 59250 w 516885"/>
              <a:gd name="connsiteY2278" fmla="*/ 440302 h 598745"/>
              <a:gd name="connsiteX2279" fmla="*/ 59458 w 516885"/>
              <a:gd name="connsiteY2279" fmla="*/ 439781 h 598745"/>
              <a:gd name="connsiteX2280" fmla="*/ 59458 w 516885"/>
              <a:gd name="connsiteY2280" fmla="*/ 439494 h 598745"/>
              <a:gd name="connsiteX2281" fmla="*/ 59458 w 516885"/>
              <a:gd name="connsiteY2281" fmla="*/ 439233 h 598745"/>
              <a:gd name="connsiteX2282" fmla="*/ 59458 w 516885"/>
              <a:gd name="connsiteY2282" fmla="*/ 438972 h 598745"/>
              <a:gd name="connsiteX2283" fmla="*/ 59250 w 516885"/>
              <a:gd name="connsiteY2283" fmla="*/ 438972 h 598745"/>
              <a:gd name="connsiteX2284" fmla="*/ 58781 w 516885"/>
              <a:gd name="connsiteY2284" fmla="*/ 438450 h 598745"/>
              <a:gd name="connsiteX2285" fmla="*/ 58572 w 516885"/>
              <a:gd name="connsiteY2285" fmla="*/ 438450 h 598745"/>
              <a:gd name="connsiteX2286" fmla="*/ 57894 w 516885"/>
              <a:gd name="connsiteY2286" fmla="*/ 437902 h 598745"/>
              <a:gd name="connsiteX2287" fmla="*/ 57217 w 516885"/>
              <a:gd name="connsiteY2287" fmla="*/ 436859 h 598745"/>
              <a:gd name="connsiteX2288" fmla="*/ 56774 w 516885"/>
              <a:gd name="connsiteY2288" fmla="*/ 436859 h 598745"/>
              <a:gd name="connsiteX2289" fmla="*/ 56539 w 516885"/>
              <a:gd name="connsiteY2289" fmla="*/ 436598 h 598745"/>
              <a:gd name="connsiteX2290" fmla="*/ 56539 w 516885"/>
              <a:gd name="connsiteY2290" fmla="*/ 436311 h 598745"/>
              <a:gd name="connsiteX2291" fmla="*/ 56539 w 516885"/>
              <a:gd name="connsiteY2291" fmla="*/ 436050 h 598745"/>
              <a:gd name="connsiteX2292" fmla="*/ 56774 w 516885"/>
              <a:gd name="connsiteY2292" fmla="*/ 435529 h 598745"/>
              <a:gd name="connsiteX2293" fmla="*/ 56982 w 516885"/>
              <a:gd name="connsiteY2293" fmla="*/ 435268 h 598745"/>
              <a:gd name="connsiteX2294" fmla="*/ 57217 w 516885"/>
              <a:gd name="connsiteY2294" fmla="*/ 435007 h 598745"/>
              <a:gd name="connsiteX2295" fmla="*/ 57217 w 516885"/>
              <a:gd name="connsiteY2295" fmla="*/ 434720 h 598745"/>
              <a:gd name="connsiteX2296" fmla="*/ 56774 w 516885"/>
              <a:gd name="connsiteY2296" fmla="*/ 434459 h 598745"/>
              <a:gd name="connsiteX2297" fmla="*/ 56539 w 516885"/>
              <a:gd name="connsiteY2297" fmla="*/ 434459 h 598745"/>
              <a:gd name="connsiteX2298" fmla="*/ 56304 w 516885"/>
              <a:gd name="connsiteY2298" fmla="*/ 434198 h 598745"/>
              <a:gd name="connsiteX2299" fmla="*/ 55861 w 516885"/>
              <a:gd name="connsiteY2299" fmla="*/ 433937 h 598745"/>
              <a:gd name="connsiteX2300" fmla="*/ 53828 w 516885"/>
              <a:gd name="connsiteY2300" fmla="*/ 431825 h 598745"/>
              <a:gd name="connsiteX2301" fmla="*/ 53593 w 516885"/>
              <a:gd name="connsiteY2301" fmla="*/ 430755 h 598745"/>
              <a:gd name="connsiteX2302" fmla="*/ 53385 w 516885"/>
              <a:gd name="connsiteY2302" fmla="*/ 430494 h 598745"/>
              <a:gd name="connsiteX2303" fmla="*/ 52472 w 516885"/>
              <a:gd name="connsiteY2303" fmla="*/ 429946 h 598745"/>
              <a:gd name="connsiteX2304" fmla="*/ 52238 w 516885"/>
              <a:gd name="connsiteY2304" fmla="*/ 429425 h 598745"/>
              <a:gd name="connsiteX2305" fmla="*/ 52029 w 516885"/>
              <a:gd name="connsiteY2305" fmla="*/ 428642 h 598745"/>
              <a:gd name="connsiteX2306" fmla="*/ 52029 w 516885"/>
              <a:gd name="connsiteY2306" fmla="*/ 427833 h 598745"/>
              <a:gd name="connsiteX2307" fmla="*/ 52029 w 516885"/>
              <a:gd name="connsiteY2307" fmla="*/ 426764 h 598745"/>
              <a:gd name="connsiteX2308" fmla="*/ 52238 w 516885"/>
              <a:gd name="connsiteY2308" fmla="*/ 426503 h 598745"/>
              <a:gd name="connsiteX2309" fmla="*/ 52472 w 516885"/>
              <a:gd name="connsiteY2309" fmla="*/ 425981 h 598745"/>
              <a:gd name="connsiteX2310" fmla="*/ 52916 w 516885"/>
              <a:gd name="connsiteY2310" fmla="*/ 424912 h 598745"/>
              <a:gd name="connsiteX2311" fmla="*/ 52916 w 516885"/>
              <a:gd name="connsiteY2311" fmla="*/ 424651 h 598745"/>
              <a:gd name="connsiteX2312" fmla="*/ 52238 w 516885"/>
              <a:gd name="connsiteY2312" fmla="*/ 422799 h 598745"/>
              <a:gd name="connsiteX2313" fmla="*/ 52029 w 516885"/>
              <a:gd name="connsiteY2313" fmla="*/ 422277 h 598745"/>
              <a:gd name="connsiteX2314" fmla="*/ 51795 w 516885"/>
              <a:gd name="connsiteY2314" fmla="*/ 421469 h 598745"/>
              <a:gd name="connsiteX2315" fmla="*/ 52029 w 516885"/>
              <a:gd name="connsiteY2315" fmla="*/ 420947 h 598745"/>
              <a:gd name="connsiteX2316" fmla="*/ 52238 w 516885"/>
              <a:gd name="connsiteY2316" fmla="*/ 420686 h 598745"/>
              <a:gd name="connsiteX2317" fmla="*/ 52238 w 516885"/>
              <a:gd name="connsiteY2317" fmla="*/ 420399 h 598745"/>
              <a:gd name="connsiteX2318" fmla="*/ 52029 w 516885"/>
              <a:gd name="connsiteY2318" fmla="*/ 420138 h 598745"/>
              <a:gd name="connsiteX2319" fmla="*/ 51586 w 516885"/>
              <a:gd name="connsiteY2319" fmla="*/ 419616 h 598745"/>
              <a:gd name="connsiteX2320" fmla="*/ 50674 w 516885"/>
              <a:gd name="connsiteY2320" fmla="*/ 418808 h 598745"/>
              <a:gd name="connsiteX2321" fmla="*/ 50439 w 516885"/>
              <a:gd name="connsiteY2321" fmla="*/ 418547 h 598745"/>
              <a:gd name="connsiteX2322" fmla="*/ 50909 w 516885"/>
              <a:gd name="connsiteY2322" fmla="*/ 417764 h 598745"/>
              <a:gd name="connsiteX2323" fmla="*/ 51351 w 516885"/>
              <a:gd name="connsiteY2323" fmla="*/ 417217 h 598745"/>
              <a:gd name="connsiteX2324" fmla="*/ 51351 w 516885"/>
              <a:gd name="connsiteY2324" fmla="*/ 416695 h 598745"/>
              <a:gd name="connsiteX2325" fmla="*/ 51351 w 516885"/>
              <a:gd name="connsiteY2325" fmla="*/ 416434 h 598745"/>
              <a:gd name="connsiteX2326" fmla="*/ 51351 w 516885"/>
              <a:gd name="connsiteY2326" fmla="*/ 416147 h 598745"/>
              <a:gd name="connsiteX2327" fmla="*/ 51351 w 516885"/>
              <a:gd name="connsiteY2327" fmla="*/ 415104 h 598745"/>
              <a:gd name="connsiteX2328" fmla="*/ 51586 w 516885"/>
              <a:gd name="connsiteY2328" fmla="*/ 414556 h 598745"/>
              <a:gd name="connsiteX2329" fmla="*/ 51586 w 516885"/>
              <a:gd name="connsiteY2329" fmla="*/ 414034 h 598745"/>
              <a:gd name="connsiteX2330" fmla="*/ 51586 w 516885"/>
              <a:gd name="connsiteY2330" fmla="*/ 413773 h 598745"/>
              <a:gd name="connsiteX2331" fmla="*/ 51351 w 516885"/>
              <a:gd name="connsiteY2331" fmla="*/ 413252 h 598745"/>
              <a:gd name="connsiteX2332" fmla="*/ 51117 w 516885"/>
              <a:gd name="connsiteY2332" fmla="*/ 412965 h 598745"/>
              <a:gd name="connsiteX2333" fmla="*/ 51351 w 516885"/>
              <a:gd name="connsiteY2333" fmla="*/ 412704 h 598745"/>
              <a:gd name="connsiteX2334" fmla="*/ 51351 w 516885"/>
              <a:gd name="connsiteY2334" fmla="*/ 412443 h 598745"/>
              <a:gd name="connsiteX2335" fmla="*/ 51117 w 516885"/>
              <a:gd name="connsiteY2335" fmla="*/ 412182 h 598745"/>
              <a:gd name="connsiteX2336" fmla="*/ 50674 w 516885"/>
              <a:gd name="connsiteY2336" fmla="*/ 411921 h 598745"/>
              <a:gd name="connsiteX2337" fmla="*/ 50439 w 516885"/>
              <a:gd name="connsiteY2337" fmla="*/ 411112 h 598745"/>
              <a:gd name="connsiteX2338" fmla="*/ 50439 w 516885"/>
              <a:gd name="connsiteY2338" fmla="*/ 410852 h 598745"/>
              <a:gd name="connsiteX2339" fmla="*/ 50909 w 516885"/>
              <a:gd name="connsiteY2339" fmla="*/ 410591 h 598745"/>
              <a:gd name="connsiteX2340" fmla="*/ 50909 w 516885"/>
              <a:gd name="connsiteY2340" fmla="*/ 410304 h 598745"/>
              <a:gd name="connsiteX2341" fmla="*/ 50909 w 516885"/>
              <a:gd name="connsiteY2341" fmla="*/ 409521 h 598745"/>
              <a:gd name="connsiteX2342" fmla="*/ 50674 w 516885"/>
              <a:gd name="connsiteY2342" fmla="*/ 409000 h 598745"/>
              <a:gd name="connsiteX2343" fmla="*/ 50439 w 516885"/>
              <a:gd name="connsiteY2343" fmla="*/ 408713 h 598745"/>
              <a:gd name="connsiteX2344" fmla="*/ 50674 w 516885"/>
              <a:gd name="connsiteY2344" fmla="*/ 408713 h 598745"/>
              <a:gd name="connsiteX2345" fmla="*/ 50909 w 516885"/>
              <a:gd name="connsiteY2345" fmla="*/ 408452 h 598745"/>
              <a:gd name="connsiteX2346" fmla="*/ 51117 w 516885"/>
              <a:gd name="connsiteY2346" fmla="*/ 408191 h 598745"/>
              <a:gd name="connsiteX2347" fmla="*/ 51351 w 516885"/>
              <a:gd name="connsiteY2347" fmla="*/ 407121 h 598745"/>
              <a:gd name="connsiteX2348" fmla="*/ 51795 w 516885"/>
              <a:gd name="connsiteY2348" fmla="*/ 406339 h 598745"/>
              <a:gd name="connsiteX2349" fmla="*/ 51795 w 516885"/>
              <a:gd name="connsiteY2349" fmla="*/ 406078 h 598745"/>
              <a:gd name="connsiteX2350" fmla="*/ 51795 w 516885"/>
              <a:gd name="connsiteY2350" fmla="*/ 405530 h 598745"/>
              <a:gd name="connsiteX2351" fmla="*/ 51586 w 516885"/>
              <a:gd name="connsiteY2351" fmla="*/ 405008 h 598745"/>
              <a:gd name="connsiteX2352" fmla="*/ 51351 w 516885"/>
              <a:gd name="connsiteY2352" fmla="*/ 404748 h 598745"/>
              <a:gd name="connsiteX2353" fmla="*/ 51117 w 516885"/>
              <a:gd name="connsiteY2353" fmla="*/ 404461 h 598745"/>
              <a:gd name="connsiteX2354" fmla="*/ 51351 w 516885"/>
              <a:gd name="connsiteY2354" fmla="*/ 404461 h 598745"/>
              <a:gd name="connsiteX2355" fmla="*/ 51351 w 516885"/>
              <a:gd name="connsiteY2355" fmla="*/ 404200 h 598745"/>
              <a:gd name="connsiteX2356" fmla="*/ 52707 w 516885"/>
              <a:gd name="connsiteY2356" fmla="*/ 404200 h 598745"/>
              <a:gd name="connsiteX2357" fmla="*/ 53150 w 516885"/>
              <a:gd name="connsiteY2357" fmla="*/ 404200 h 598745"/>
              <a:gd name="connsiteX2358" fmla="*/ 53385 w 516885"/>
              <a:gd name="connsiteY2358" fmla="*/ 404200 h 598745"/>
              <a:gd name="connsiteX2359" fmla="*/ 53593 w 516885"/>
              <a:gd name="connsiteY2359" fmla="*/ 403939 h 598745"/>
              <a:gd name="connsiteX2360" fmla="*/ 53828 w 516885"/>
              <a:gd name="connsiteY2360" fmla="*/ 403678 h 598745"/>
              <a:gd name="connsiteX2361" fmla="*/ 53593 w 516885"/>
              <a:gd name="connsiteY2361" fmla="*/ 403130 h 598745"/>
              <a:gd name="connsiteX2362" fmla="*/ 53828 w 516885"/>
              <a:gd name="connsiteY2362" fmla="*/ 402870 h 598745"/>
              <a:gd name="connsiteX2363" fmla="*/ 53828 w 516885"/>
              <a:gd name="connsiteY2363" fmla="*/ 402348 h 598745"/>
              <a:gd name="connsiteX2364" fmla="*/ 53593 w 516885"/>
              <a:gd name="connsiteY2364" fmla="*/ 402087 h 598745"/>
              <a:gd name="connsiteX2365" fmla="*/ 53593 w 516885"/>
              <a:gd name="connsiteY2365" fmla="*/ 401800 h 598745"/>
              <a:gd name="connsiteX2366" fmla="*/ 54063 w 516885"/>
              <a:gd name="connsiteY2366" fmla="*/ 401539 h 598745"/>
              <a:gd name="connsiteX2367" fmla="*/ 54740 w 516885"/>
              <a:gd name="connsiteY2367" fmla="*/ 401278 h 598745"/>
              <a:gd name="connsiteX2368" fmla="*/ 54740 w 516885"/>
              <a:gd name="connsiteY2368" fmla="*/ 401017 h 598745"/>
              <a:gd name="connsiteX2369" fmla="*/ 54949 w 516885"/>
              <a:gd name="connsiteY2369" fmla="*/ 400209 h 598745"/>
              <a:gd name="connsiteX2370" fmla="*/ 55184 w 516885"/>
              <a:gd name="connsiteY2370" fmla="*/ 399948 h 598745"/>
              <a:gd name="connsiteX2371" fmla="*/ 55861 w 516885"/>
              <a:gd name="connsiteY2371" fmla="*/ 399687 h 598745"/>
              <a:gd name="connsiteX2372" fmla="*/ 56539 w 516885"/>
              <a:gd name="connsiteY2372" fmla="*/ 398878 h 598745"/>
              <a:gd name="connsiteX2373" fmla="*/ 56539 w 516885"/>
              <a:gd name="connsiteY2373" fmla="*/ 398618 h 598745"/>
              <a:gd name="connsiteX2374" fmla="*/ 57217 w 516885"/>
              <a:gd name="connsiteY2374" fmla="*/ 398356 h 598745"/>
              <a:gd name="connsiteX2375" fmla="*/ 57217 w 516885"/>
              <a:gd name="connsiteY2375" fmla="*/ 398096 h 598745"/>
              <a:gd name="connsiteX2376" fmla="*/ 56774 w 516885"/>
              <a:gd name="connsiteY2376" fmla="*/ 397548 h 598745"/>
              <a:gd name="connsiteX2377" fmla="*/ 56304 w 516885"/>
              <a:gd name="connsiteY2377" fmla="*/ 395957 h 598745"/>
              <a:gd name="connsiteX2378" fmla="*/ 56304 w 516885"/>
              <a:gd name="connsiteY2378" fmla="*/ 395696 h 598745"/>
              <a:gd name="connsiteX2379" fmla="*/ 56539 w 516885"/>
              <a:gd name="connsiteY2379" fmla="*/ 395696 h 598745"/>
              <a:gd name="connsiteX2380" fmla="*/ 56774 w 516885"/>
              <a:gd name="connsiteY2380" fmla="*/ 395435 h 598745"/>
              <a:gd name="connsiteX2381" fmla="*/ 57894 w 516885"/>
              <a:gd name="connsiteY2381" fmla="*/ 395174 h 598745"/>
              <a:gd name="connsiteX2382" fmla="*/ 58103 w 516885"/>
              <a:gd name="connsiteY2382" fmla="*/ 394887 h 598745"/>
              <a:gd name="connsiteX2383" fmla="*/ 58338 w 516885"/>
              <a:gd name="connsiteY2383" fmla="*/ 394626 h 598745"/>
              <a:gd name="connsiteX2384" fmla="*/ 58572 w 516885"/>
              <a:gd name="connsiteY2384" fmla="*/ 394366 h 598745"/>
              <a:gd name="connsiteX2385" fmla="*/ 58572 w 516885"/>
              <a:gd name="connsiteY2385" fmla="*/ 394104 h 598745"/>
              <a:gd name="connsiteX2386" fmla="*/ 58572 w 516885"/>
              <a:gd name="connsiteY2386" fmla="*/ 393844 h 598745"/>
              <a:gd name="connsiteX2387" fmla="*/ 58103 w 516885"/>
              <a:gd name="connsiteY2387" fmla="*/ 393296 h 598745"/>
              <a:gd name="connsiteX2388" fmla="*/ 58103 w 516885"/>
              <a:gd name="connsiteY2388" fmla="*/ 393035 h 598745"/>
              <a:gd name="connsiteX2389" fmla="*/ 58338 w 516885"/>
              <a:gd name="connsiteY2389" fmla="*/ 392226 h 598745"/>
              <a:gd name="connsiteX2390" fmla="*/ 58338 w 516885"/>
              <a:gd name="connsiteY2390" fmla="*/ 391705 h 598745"/>
              <a:gd name="connsiteX2391" fmla="*/ 58338 w 516885"/>
              <a:gd name="connsiteY2391" fmla="*/ 391444 h 598745"/>
              <a:gd name="connsiteX2392" fmla="*/ 58781 w 516885"/>
              <a:gd name="connsiteY2392" fmla="*/ 390374 h 598745"/>
              <a:gd name="connsiteX2393" fmla="*/ 59015 w 516885"/>
              <a:gd name="connsiteY2393" fmla="*/ 390114 h 598745"/>
              <a:gd name="connsiteX2394" fmla="*/ 59928 w 516885"/>
              <a:gd name="connsiteY2394" fmla="*/ 389305 h 598745"/>
              <a:gd name="connsiteX2395" fmla="*/ 59928 w 516885"/>
              <a:gd name="connsiteY2395" fmla="*/ 388783 h 598745"/>
              <a:gd name="connsiteX2396" fmla="*/ 59928 w 516885"/>
              <a:gd name="connsiteY2396" fmla="*/ 388235 h 598745"/>
              <a:gd name="connsiteX2397" fmla="*/ 59928 w 516885"/>
              <a:gd name="connsiteY2397" fmla="*/ 387974 h 598745"/>
              <a:gd name="connsiteX2398" fmla="*/ 60371 w 516885"/>
              <a:gd name="connsiteY2398" fmla="*/ 387974 h 598745"/>
              <a:gd name="connsiteX2399" fmla="*/ 60371 w 516885"/>
              <a:gd name="connsiteY2399" fmla="*/ 387714 h 598745"/>
              <a:gd name="connsiteX2400" fmla="*/ 60371 w 516885"/>
              <a:gd name="connsiteY2400" fmla="*/ 387453 h 598745"/>
              <a:gd name="connsiteX2401" fmla="*/ 60136 w 516885"/>
              <a:gd name="connsiteY2401" fmla="*/ 387453 h 598745"/>
              <a:gd name="connsiteX2402" fmla="*/ 59928 w 516885"/>
              <a:gd name="connsiteY2402" fmla="*/ 387192 h 598745"/>
              <a:gd name="connsiteX2403" fmla="*/ 59693 w 516885"/>
              <a:gd name="connsiteY2403" fmla="*/ 386905 h 598745"/>
              <a:gd name="connsiteX2404" fmla="*/ 59693 w 516885"/>
              <a:gd name="connsiteY2404" fmla="*/ 386383 h 598745"/>
              <a:gd name="connsiteX2405" fmla="*/ 59693 w 516885"/>
              <a:gd name="connsiteY2405" fmla="*/ 386122 h 598745"/>
              <a:gd name="connsiteX2406" fmla="*/ 59928 w 516885"/>
              <a:gd name="connsiteY2406" fmla="*/ 385862 h 598745"/>
              <a:gd name="connsiteX2407" fmla="*/ 59928 w 516885"/>
              <a:gd name="connsiteY2407" fmla="*/ 385575 h 598745"/>
              <a:gd name="connsiteX2408" fmla="*/ 59693 w 516885"/>
              <a:gd name="connsiteY2408" fmla="*/ 385314 h 598745"/>
              <a:gd name="connsiteX2409" fmla="*/ 59458 w 516885"/>
              <a:gd name="connsiteY2409" fmla="*/ 385053 h 598745"/>
              <a:gd name="connsiteX2410" fmla="*/ 59458 w 516885"/>
              <a:gd name="connsiteY2410" fmla="*/ 384531 h 598745"/>
              <a:gd name="connsiteX2411" fmla="*/ 59693 w 516885"/>
              <a:gd name="connsiteY2411" fmla="*/ 383722 h 598745"/>
              <a:gd name="connsiteX2412" fmla="*/ 59693 w 516885"/>
              <a:gd name="connsiteY2412" fmla="*/ 383175 h 598745"/>
              <a:gd name="connsiteX2413" fmla="*/ 59693 w 516885"/>
              <a:gd name="connsiteY2413" fmla="*/ 382914 h 598745"/>
              <a:gd name="connsiteX2414" fmla="*/ 59693 w 516885"/>
              <a:gd name="connsiteY2414" fmla="*/ 382392 h 598745"/>
              <a:gd name="connsiteX2415" fmla="*/ 59928 w 516885"/>
              <a:gd name="connsiteY2415" fmla="*/ 381844 h 598745"/>
              <a:gd name="connsiteX2416" fmla="*/ 59928 w 516885"/>
              <a:gd name="connsiteY2416" fmla="*/ 381583 h 598745"/>
              <a:gd name="connsiteX2417" fmla="*/ 59693 w 516885"/>
              <a:gd name="connsiteY2417" fmla="*/ 381323 h 598745"/>
              <a:gd name="connsiteX2418" fmla="*/ 59693 w 516885"/>
              <a:gd name="connsiteY2418" fmla="*/ 381062 h 598745"/>
              <a:gd name="connsiteX2419" fmla="*/ 59928 w 516885"/>
              <a:gd name="connsiteY2419" fmla="*/ 380253 h 598745"/>
              <a:gd name="connsiteX2420" fmla="*/ 60136 w 516885"/>
              <a:gd name="connsiteY2420" fmla="*/ 379992 h 598745"/>
              <a:gd name="connsiteX2421" fmla="*/ 60605 w 516885"/>
              <a:gd name="connsiteY2421" fmla="*/ 379731 h 598745"/>
              <a:gd name="connsiteX2422" fmla="*/ 60814 w 516885"/>
              <a:gd name="connsiteY2422" fmla="*/ 379470 h 598745"/>
              <a:gd name="connsiteX2423" fmla="*/ 60605 w 516885"/>
              <a:gd name="connsiteY2423" fmla="*/ 378923 h 598745"/>
              <a:gd name="connsiteX2424" fmla="*/ 60371 w 516885"/>
              <a:gd name="connsiteY2424" fmla="*/ 378401 h 598745"/>
              <a:gd name="connsiteX2425" fmla="*/ 59928 w 516885"/>
              <a:gd name="connsiteY2425" fmla="*/ 376784 h 598745"/>
              <a:gd name="connsiteX2426" fmla="*/ 59928 w 516885"/>
              <a:gd name="connsiteY2426" fmla="*/ 376001 h 598745"/>
              <a:gd name="connsiteX2427" fmla="*/ 59458 w 516885"/>
              <a:gd name="connsiteY2427" fmla="*/ 374671 h 598745"/>
              <a:gd name="connsiteX2428" fmla="*/ 59015 w 516885"/>
              <a:gd name="connsiteY2428" fmla="*/ 373862 h 598745"/>
              <a:gd name="connsiteX2429" fmla="*/ 59015 w 516885"/>
              <a:gd name="connsiteY2429" fmla="*/ 373601 h 598745"/>
              <a:gd name="connsiteX2430" fmla="*/ 59250 w 516885"/>
              <a:gd name="connsiteY2430" fmla="*/ 373340 h 598745"/>
              <a:gd name="connsiteX2431" fmla="*/ 59458 w 516885"/>
              <a:gd name="connsiteY2431" fmla="*/ 373053 h 598745"/>
              <a:gd name="connsiteX2432" fmla="*/ 60605 w 516885"/>
              <a:gd name="connsiteY2432" fmla="*/ 372271 h 598745"/>
              <a:gd name="connsiteX2433" fmla="*/ 60814 w 516885"/>
              <a:gd name="connsiteY2433" fmla="*/ 372271 h 598745"/>
              <a:gd name="connsiteX2434" fmla="*/ 62169 w 516885"/>
              <a:gd name="connsiteY2434" fmla="*/ 370653 h 598745"/>
              <a:gd name="connsiteX2435" fmla="*/ 62404 w 516885"/>
              <a:gd name="connsiteY2435" fmla="*/ 369871 h 598745"/>
              <a:gd name="connsiteX2436" fmla="*/ 62847 w 516885"/>
              <a:gd name="connsiteY2436" fmla="*/ 369323 h 598745"/>
              <a:gd name="connsiteX2437" fmla="*/ 64203 w 516885"/>
              <a:gd name="connsiteY2437" fmla="*/ 367993 h 598745"/>
              <a:gd name="connsiteX2438" fmla="*/ 64437 w 516885"/>
              <a:gd name="connsiteY2438" fmla="*/ 367732 h 598745"/>
              <a:gd name="connsiteX2439" fmla="*/ 64646 w 516885"/>
              <a:gd name="connsiteY2439" fmla="*/ 367471 h 598745"/>
              <a:gd name="connsiteX2440" fmla="*/ 64880 w 516885"/>
              <a:gd name="connsiteY2440" fmla="*/ 367210 h 598745"/>
              <a:gd name="connsiteX2441" fmla="*/ 66236 w 516885"/>
              <a:gd name="connsiteY2441" fmla="*/ 366923 h 598745"/>
              <a:gd name="connsiteX2442" fmla="*/ 68712 w 516885"/>
              <a:gd name="connsiteY2442" fmla="*/ 366141 h 598745"/>
              <a:gd name="connsiteX2443" fmla="*/ 69390 w 516885"/>
              <a:gd name="connsiteY2443" fmla="*/ 365854 h 598745"/>
              <a:gd name="connsiteX2444" fmla="*/ 69625 w 516885"/>
              <a:gd name="connsiteY2444" fmla="*/ 365593 h 598745"/>
              <a:gd name="connsiteX2445" fmla="*/ 69833 w 516885"/>
              <a:gd name="connsiteY2445" fmla="*/ 365071 h 598745"/>
              <a:gd name="connsiteX2446" fmla="*/ 69833 w 516885"/>
              <a:gd name="connsiteY2446" fmla="*/ 364810 h 598745"/>
              <a:gd name="connsiteX2447" fmla="*/ 69390 w 516885"/>
              <a:gd name="connsiteY2447" fmla="*/ 364262 h 598745"/>
              <a:gd name="connsiteX2448" fmla="*/ 69156 w 516885"/>
              <a:gd name="connsiteY2448" fmla="*/ 364262 h 598745"/>
              <a:gd name="connsiteX2449" fmla="*/ 68712 w 516885"/>
              <a:gd name="connsiteY2449" fmla="*/ 364523 h 598745"/>
              <a:gd name="connsiteX2450" fmla="*/ 68478 w 516885"/>
              <a:gd name="connsiteY2450" fmla="*/ 364523 h 598745"/>
              <a:gd name="connsiteX2451" fmla="*/ 68269 w 516885"/>
              <a:gd name="connsiteY2451" fmla="*/ 364262 h 598745"/>
              <a:gd name="connsiteX2452" fmla="*/ 68034 w 516885"/>
              <a:gd name="connsiteY2452" fmla="*/ 364002 h 598745"/>
              <a:gd name="connsiteX2453" fmla="*/ 68034 w 516885"/>
              <a:gd name="connsiteY2453" fmla="*/ 363741 h 598745"/>
              <a:gd name="connsiteX2454" fmla="*/ 68034 w 516885"/>
              <a:gd name="connsiteY2454" fmla="*/ 363454 h 598745"/>
              <a:gd name="connsiteX2455" fmla="*/ 68712 w 516885"/>
              <a:gd name="connsiteY2455" fmla="*/ 362671 h 598745"/>
              <a:gd name="connsiteX2456" fmla="*/ 69390 w 516885"/>
              <a:gd name="connsiteY2456" fmla="*/ 362411 h 598745"/>
              <a:gd name="connsiteX2457" fmla="*/ 70068 w 516885"/>
              <a:gd name="connsiteY2457" fmla="*/ 362671 h 598745"/>
              <a:gd name="connsiteX2458" fmla="*/ 70302 w 516885"/>
              <a:gd name="connsiteY2458" fmla="*/ 362671 h 598745"/>
              <a:gd name="connsiteX2459" fmla="*/ 70511 w 516885"/>
              <a:gd name="connsiteY2459" fmla="*/ 362671 h 598745"/>
              <a:gd name="connsiteX2460" fmla="*/ 71189 w 516885"/>
              <a:gd name="connsiteY2460" fmla="*/ 362671 h 598745"/>
              <a:gd name="connsiteX2461" fmla="*/ 72310 w 516885"/>
              <a:gd name="connsiteY2461" fmla="*/ 362671 h 598745"/>
              <a:gd name="connsiteX2462" fmla="*/ 73457 w 516885"/>
              <a:gd name="connsiteY2462" fmla="*/ 362411 h 598745"/>
              <a:gd name="connsiteX2463" fmla="*/ 73665 w 516885"/>
              <a:gd name="connsiteY2463" fmla="*/ 362411 h 598745"/>
              <a:gd name="connsiteX2464" fmla="*/ 73900 w 516885"/>
              <a:gd name="connsiteY2464" fmla="*/ 362124 h 598745"/>
              <a:gd name="connsiteX2465" fmla="*/ 74134 w 516885"/>
              <a:gd name="connsiteY2465" fmla="*/ 361862 h 598745"/>
              <a:gd name="connsiteX2466" fmla="*/ 74134 w 516885"/>
              <a:gd name="connsiteY2466" fmla="*/ 361054 h 598745"/>
              <a:gd name="connsiteX2467" fmla="*/ 74134 w 516885"/>
              <a:gd name="connsiteY2467" fmla="*/ 360793 h 598745"/>
              <a:gd name="connsiteX2468" fmla="*/ 74343 w 516885"/>
              <a:gd name="connsiteY2468" fmla="*/ 360532 h 598745"/>
              <a:gd name="connsiteX2469" fmla="*/ 74812 w 516885"/>
              <a:gd name="connsiteY2469" fmla="*/ 360271 h 598745"/>
              <a:gd name="connsiteX2470" fmla="*/ 75255 w 516885"/>
              <a:gd name="connsiteY2470" fmla="*/ 359463 h 598745"/>
              <a:gd name="connsiteX2471" fmla="*/ 75021 w 516885"/>
              <a:gd name="connsiteY2471" fmla="*/ 359202 h 598745"/>
              <a:gd name="connsiteX2472" fmla="*/ 74812 w 516885"/>
              <a:gd name="connsiteY2472" fmla="*/ 359202 h 598745"/>
              <a:gd name="connsiteX2473" fmla="*/ 74343 w 516885"/>
              <a:gd name="connsiteY2473" fmla="*/ 359202 h 598745"/>
              <a:gd name="connsiteX2474" fmla="*/ 74134 w 516885"/>
              <a:gd name="connsiteY2474" fmla="*/ 359202 h 598745"/>
              <a:gd name="connsiteX2475" fmla="*/ 73900 w 516885"/>
              <a:gd name="connsiteY2475" fmla="*/ 358654 h 598745"/>
              <a:gd name="connsiteX2476" fmla="*/ 74134 w 516885"/>
              <a:gd name="connsiteY2476" fmla="*/ 358393 h 598745"/>
              <a:gd name="connsiteX2477" fmla="*/ 74812 w 516885"/>
              <a:gd name="connsiteY2477" fmla="*/ 358654 h 598745"/>
              <a:gd name="connsiteX2478" fmla="*/ 75490 w 516885"/>
              <a:gd name="connsiteY2478" fmla="*/ 358654 h 598745"/>
              <a:gd name="connsiteX2479" fmla="*/ 75933 w 516885"/>
              <a:gd name="connsiteY2479" fmla="*/ 358654 h 598745"/>
              <a:gd name="connsiteX2480" fmla="*/ 76167 w 516885"/>
              <a:gd name="connsiteY2480" fmla="*/ 358393 h 598745"/>
              <a:gd name="connsiteX2481" fmla="*/ 76376 w 516885"/>
              <a:gd name="connsiteY2481" fmla="*/ 357872 h 598745"/>
              <a:gd name="connsiteX2482" fmla="*/ 76376 w 516885"/>
              <a:gd name="connsiteY2482" fmla="*/ 357584 h 598745"/>
              <a:gd name="connsiteX2483" fmla="*/ 76819 w 516885"/>
              <a:gd name="connsiteY2483" fmla="*/ 357324 h 598745"/>
              <a:gd name="connsiteX2484" fmla="*/ 77497 w 516885"/>
              <a:gd name="connsiteY2484" fmla="*/ 357584 h 598745"/>
              <a:gd name="connsiteX2485" fmla="*/ 77731 w 516885"/>
              <a:gd name="connsiteY2485" fmla="*/ 357324 h 598745"/>
              <a:gd name="connsiteX2486" fmla="*/ 77731 w 516885"/>
              <a:gd name="connsiteY2486" fmla="*/ 357063 h 598745"/>
              <a:gd name="connsiteX2487" fmla="*/ 77497 w 516885"/>
              <a:gd name="connsiteY2487" fmla="*/ 356802 h 598745"/>
              <a:gd name="connsiteX2488" fmla="*/ 77288 w 516885"/>
              <a:gd name="connsiteY2488" fmla="*/ 356541 h 598745"/>
              <a:gd name="connsiteX2489" fmla="*/ 76167 w 516885"/>
              <a:gd name="connsiteY2489" fmla="*/ 355472 h 598745"/>
              <a:gd name="connsiteX2490" fmla="*/ 75490 w 516885"/>
              <a:gd name="connsiteY2490" fmla="*/ 355185 h 598745"/>
              <a:gd name="connsiteX2491" fmla="*/ 74134 w 516885"/>
              <a:gd name="connsiteY2491" fmla="*/ 354115 h 598745"/>
              <a:gd name="connsiteX2492" fmla="*/ 72987 w 516885"/>
              <a:gd name="connsiteY2492" fmla="*/ 352263 h 598745"/>
              <a:gd name="connsiteX2493" fmla="*/ 72544 w 516885"/>
              <a:gd name="connsiteY2493" fmla="*/ 352002 h 598745"/>
              <a:gd name="connsiteX2494" fmla="*/ 70511 w 516885"/>
              <a:gd name="connsiteY2494" fmla="*/ 351194 h 598745"/>
              <a:gd name="connsiteX2495" fmla="*/ 66914 w 516885"/>
              <a:gd name="connsiteY2495" fmla="*/ 349576 h 598745"/>
              <a:gd name="connsiteX2496" fmla="*/ 65558 w 516885"/>
              <a:gd name="connsiteY2496" fmla="*/ 349315 h 598745"/>
              <a:gd name="connsiteX2497" fmla="*/ 65115 w 516885"/>
              <a:gd name="connsiteY2497" fmla="*/ 348533 h 598745"/>
              <a:gd name="connsiteX2498" fmla="*/ 64880 w 516885"/>
              <a:gd name="connsiteY2498" fmla="*/ 347463 h 598745"/>
              <a:gd name="connsiteX2499" fmla="*/ 65323 w 516885"/>
              <a:gd name="connsiteY2499" fmla="*/ 346394 h 598745"/>
              <a:gd name="connsiteX2500" fmla="*/ 65793 w 516885"/>
              <a:gd name="connsiteY2500" fmla="*/ 345846 h 598745"/>
              <a:gd name="connsiteX2501" fmla="*/ 67122 w 516885"/>
              <a:gd name="connsiteY2501" fmla="*/ 344516 h 598745"/>
              <a:gd name="connsiteX2502" fmla="*/ 67592 w 516885"/>
              <a:gd name="connsiteY2502" fmla="*/ 343968 h 598745"/>
              <a:gd name="connsiteX2503" fmla="*/ 67592 w 516885"/>
              <a:gd name="connsiteY2503" fmla="*/ 343707 h 598745"/>
              <a:gd name="connsiteX2504" fmla="*/ 67357 w 516885"/>
              <a:gd name="connsiteY2504" fmla="*/ 343446 h 598745"/>
              <a:gd name="connsiteX2505" fmla="*/ 67357 w 516885"/>
              <a:gd name="connsiteY2505" fmla="*/ 343185 h 598745"/>
              <a:gd name="connsiteX2506" fmla="*/ 67592 w 516885"/>
              <a:gd name="connsiteY2506" fmla="*/ 342637 h 598745"/>
              <a:gd name="connsiteX2507" fmla="*/ 68034 w 516885"/>
              <a:gd name="connsiteY2507" fmla="*/ 342637 h 598745"/>
              <a:gd name="connsiteX2508" fmla="*/ 68269 w 516885"/>
              <a:gd name="connsiteY2508" fmla="*/ 342637 h 598745"/>
              <a:gd name="connsiteX2509" fmla="*/ 68478 w 516885"/>
              <a:gd name="connsiteY2509" fmla="*/ 342637 h 598745"/>
              <a:gd name="connsiteX2510" fmla="*/ 68947 w 516885"/>
              <a:gd name="connsiteY2510" fmla="*/ 342116 h 598745"/>
              <a:gd name="connsiteX2511" fmla="*/ 68712 w 516885"/>
              <a:gd name="connsiteY2511" fmla="*/ 341829 h 598745"/>
              <a:gd name="connsiteX2512" fmla="*/ 68034 w 516885"/>
              <a:gd name="connsiteY2512" fmla="*/ 341829 h 598745"/>
              <a:gd name="connsiteX2513" fmla="*/ 67357 w 516885"/>
              <a:gd name="connsiteY2513" fmla="*/ 341829 h 598745"/>
              <a:gd name="connsiteX2514" fmla="*/ 67122 w 516885"/>
              <a:gd name="connsiteY2514" fmla="*/ 341307 h 598745"/>
              <a:gd name="connsiteX2515" fmla="*/ 67122 w 516885"/>
              <a:gd name="connsiteY2515" fmla="*/ 340759 h 598745"/>
              <a:gd name="connsiteX2516" fmla="*/ 67357 w 516885"/>
              <a:gd name="connsiteY2516" fmla="*/ 340498 h 598745"/>
              <a:gd name="connsiteX2517" fmla="*/ 67592 w 516885"/>
              <a:gd name="connsiteY2517" fmla="*/ 340238 h 598745"/>
              <a:gd name="connsiteX2518" fmla="*/ 68034 w 516885"/>
              <a:gd name="connsiteY2518" fmla="*/ 340498 h 598745"/>
              <a:gd name="connsiteX2519" fmla="*/ 68269 w 516885"/>
              <a:gd name="connsiteY2519" fmla="*/ 340498 h 598745"/>
              <a:gd name="connsiteX2520" fmla="*/ 68947 w 516885"/>
              <a:gd name="connsiteY2520" fmla="*/ 340498 h 598745"/>
              <a:gd name="connsiteX2521" fmla="*/ 69156 w 516885"/>
              <a:gd name="connsiteY2521" fmla="*/ 340498 h 598745"/>
              <a:gd name="connsiteX2522" fmla="*/ 69156 w 516885"/>
              <a:gd name="connsiteY2522" fmla="*/ 340238 h 598745"/>
              <a:gd name="connsiteX2523" fmla="*/ 68712 w 516885"/>
              <a:gd name="connsiteY2523" fmla="*/ 339977 h 598745"/>
              <a:gd name="connsiteX2524" fmla="*/ 68034 w 516885"/>
              <a:gd name="connsiteY2524" fmla="*/ 339168 h 598745"/>
              <a:gd name="connsiteX2525" fmla="*/ 67800 w 516885"/>
              <a:gd name="connsiteY2525" fmla="*/ 338907 h 598745"/>
              <a:gd name="connsiteX2526" fmla="*/ 68034 w 516885"/>
              <a:gd name="connsiteY2526" fmla="*/ 338359 h 598745"/>
              <a:gd name="connsiteX2527" fmla="*/ 68034 w 516885"/>
              <a:gd name="connsiteY2527" fmla="*/ 337838 h 598745"/>
              <a:gd name="connsiteX2528" fmla="*/ 68947 w 516885"/>
              <a:gd name="connsiteY2528" fmla="*/ 337290 h 598745"/>
              <a:gd name="connsiteX2529" fmla="*/ 69833 w 516885"/>
              <a:gd name="connsiteY2529" fmla="*/ 336507 h 598745"/>
              <a:gd name="connsiteX2530" fmla="*/ 69833 w 516885"/>
              <a:gd name="connsiteY2530" fmla="*/ 336220 h 598745"/>
              <a:gd name="connsiteX2531" fmla="*/ 69390 w 516885"/>
              <a:gd name="connsiteY2531" fmla="*/ 334629 h 598745"/>
              <a:gd name="connsiteX2532" fmla="*/ 68947 w 516885"/>
              <a:gd name="connsiteY2532" fmla="*/ 333820 h 598745"/>
              <a:gd name="connsiteX2533" fmla="*/ 67592 w 516885"/>
              <a:gd name="connsiteY2533" fmla="*/ 333299 h 598745"/>
              <a:gd name="connsiteX2534" fmla="*/ 66471 w 516885"/>
              <a:gd name="connsiteY2534" fmla="*/ 332751 h 598745"/>
              <a:gd name="connsiteX2535" fmla="*/ 66236 w 516885"/>
              <a:gd name="connsiteY2535" fmla="*/ 332490 h 598745"/>
              <a:gd name="connsiteX2536" fmla="*/ 66001 w 516885"/>
              <a:gd name="connsiteY2536" fmla="*/ 331421 h 598745"/>
              <a:gd name="connsiteX2537" fmla="*/ 66001 w 516885"/>
              <a:gd name="connsiteY2537" fmla="*/ 330873 h 598745"/>
              <a:gd name="connsiteX2538" fmla="*/ 66001 w 516885"/>
              <a:gd name="connsiteY2538" fmla="*/ 330351 h 598745"/>
              <a:gd name="connsiteX2539" fmla="*/ 66236 w 516885"/>
              <a:gd name="connsiteY2539" fmla="*/ 330090 h 598745"/>
              <a:gd name="connsiteX2540" fmla="*/ 66236 w 516885"/>
              <a:gd name="connsiteY2540" fmla="*/ 329542 h 598745"/>
              <a:gd name="connsiteX2541" fmla="*/ 66236 w 516885"/>
              <a:gd name="connsiteY2541" fmla="*/ 329281 h 598745"/>
              <a:gd name="connsiteX2542" fmla="*/ 66471 w 516885"/>
              <a:gd name="connsiteY2542" fmla="*/ 328212 h 598745"/>
              <a:gd name="connsiteX2543" fmla="*/ 66236 w 516885"/>
              <a:gd name="connsiteY2543" fmla="*/ 327925 h 598745"/>
              <a:gd name="connsiteX2544" fmla="*/ 66236 w 516885"/>
              <a:gd name="connsiteY2544" fmla="*/ 327403 h 598745"/>
              <a:gd name="connsiteX2545" fmla="*/ 66001 w 516885"/>
              <a:gd name="connsiteY2545" fmla="*/ 327143 h 598745"/>
              <a:gd name="connsiteX2546" fmla="*/ 66001 w 516885"/>
              <a:gd name="connsiteY2546" fmla="*/ 326595 h 598745"/>
              <a:gd name="connsiteX2547" fmla="*/ 66001 w 516885"/>
              <a:gd name="connsiteY2547" fmla="*/ 326334 h 598745"/>
              <a:gd name="connsiteX2548" fmla="*/ 65793 w 516885"/>
              <a:gd name="connsiteY2548" fmla="*/ 325786 h 598745"/>
              <a:gd name="connsiteX2549" fmla="*/ 65793 w 516885"/>
              <a:gd name="connsiteY2549" fmla="*/ 325525 h 598745"/>
              <a:gd name="connsiteX2550" fmla="*/ 65793 w 516885"/>
              <a:gd name="connsiteY2550" fmla="*/ 325003 h 598745"/>
              <a:gd name="connsiteX2551" fmla="*/ 65558 w 516885"/>
              <a:gd name="connsiteY2551" fmla="*/ 324716 h 598745"/>
              <a:gd name="connsiteX2552" fmla="*/ 65558 w 516885"/>
              <a:gd name="connsiteY2552" fmla="*/ 324456 h 598745"/>
              <a:gd name="connsiteX2553" fmla="*/ 65558 w 516885"/>
              <a:gd name="connsiteY2553" fmla="*/ 324195 h 598745"/>
              <a:gd name="connsiteX2554" fmla="*/ 65115 w 516885"/>
              <a:gd name="connsiteY2554" fmla="*/ 323386 h 598745"/>
              <a:gd name="connsiteX2555" fmla="*/ 64880 w 516885"/>
              <a:gd name="connsiteY2555" fmla="*/ 323125 h 598745"/>
              <a:gd name="connsiteX2556" fmla="*/ 64203 w 516885"/>
              <a:gd name="connsiteY2556" fmla="*/ 323125 h 598745"/>
              <a:gd name="connsiteX2557" fmla="*/ 64203 w 516885"/>
              <a:gd name="connsiteY2557" fmla="*/ 322578 h 598745"/>
              <a:gd name="connsiteX2558" fmla="*/ 63968 w 516885"/>
              <a:gd name="connsiteY2558" fmla="*/ 322317 h 598745"/>
              <a:gd name="connsiteX2559" fmla="*/ 63525 w 516885"/>
              <a:gd name="connsiteY2559" fmla="*/ 322056 h 598745"/>
              <a:gd name="connsiteX2560" fmla="*/ 63290 w 516885"/>
              <a:gd name="connsiteY2560" fmla="*/ 321247 h 598745"/>
              <a:gd name="connsiteX2561" fmla="*/ 63290 w 516885"/>
              <a:gd name="connsiteY2561" fmla="*/ 320986 h 598745"/>
              <a:gd name="connsiteX2562" fmla="*/ 62404 w 516885"/>
              <a:gd name="connsiteY2562" fmla="*/ 320699 h 598745"/>
              <a:gd name="connsiteX2563" fmla="*/ 61961 w 516885"/>
              <a:gd name="connsiteY2563" fmla="*/ 319630 h 598745"/>
              <a:gd name="connsiteX2564" fmla="*/ 61492 w 516885"/>
              <a:gd name="connsiteY2564" fmla="*/ 319369 h 598745"/>
              <a:gd name="connsiteX2565" fmla="*/ 61049 w 516885"/>
              <a:gd name="connsiteY2565" fmla="*/ 318847 h 598745"/>
              <a:gd name="connsiteX2566" fmla="*/ 59693 w 516885"/>
              <a:gd name="connsiteY2566" fmla="*/ 317230 h 598745"/>
              <a:gd name="connsiteX2567" fmla="*/ 59250 w 516885"/>
              <a:gd name="connsiteY2567" fmla="*/ 316421 h 598745"/>
              <a:gd name="connsiteX2568" fmla="*/ 58572 w 516885"/>
              <a:gd name="connsiteY2568" fmla="*/ 316160 h 598745"/>
              <a:gd name="connsiteX2569" fmla="*/ 57425 w 516885"/>
              <a:gd name="connsiteY2569" fmla="*/ 314282 h 598745"/>
              <a:gd name="connsiteX2570" fmla="*/ 56982 w 516885"/>
              <a:gd name="connsiteY2570" fmla="*/ 313213 h 598745"/>
              <a:gd name="connsiteX2571" fmla="*/ 56982 w 516885"/>
              <a:gd name="connsiteY2571" fmla="*/ 312404 h 598745"/>
              <a:gd name="connsiteX2572" fmla="*/ 56982 w 516885"/>
              <a:gd name="connsiteY2572" fmla="*/ 312143 h 598745"/>
              <a:gd name="connsiteX2573" fmla="*/ 56982 w 516885"/>
              <a:gd name="connsiteY2573" fmla="*/ 311334 h 598745"/>
              <a:gd name="connsiteX2574" fmla="*/ 56774 w 516885"/>
              <a:gd name="connsiteY2574" fmla="*/ 311334 h 598745"/>
              <a:gd name="connsiteX2575" fmla="*/ 56539 w 516885"/>
              <a:gd name="connsiteY2575" fmla="*/ 311074 h 598745"/>
              <a:gd name="connsiteX2576" fmla="*/ 56304 w 516885"/>
              <a:gd name="connsiteY2576" fmla="*/ 310813 h 598745"/>
              <a:gd name="connsiteX2577" fmla="*/ 56304 w 516885"/>
              <a:gd name="connsiteY2577" fmla="*/ 310526 h 598745"/>
              <a:gd name="connsiteX2578" fmla="*/ 56096 w 516885"/>
              <a:gd name="connsiteY2578" fmla="*/ 310265 h 598745"/>
              <a:gd name="connsiteX2579" fmla="*/ 56304 w 516885"/>
              <a:gd name="connsiteY2579" fmla="*/ 310004 h 598745"/>
              <a:gd name="connsiteX2580" fmla="*/ 56539 w 516885"/>
              <a:gd name="connsiteY2580" fmla="*/ 309717 h 598745"/>
              <a:gd name="connsiteX2581" fmla="*/ 56774 w 516885"/>
              <a:gd name="connsiteY2581" fmla="*/ 309196 h 598745"/>
              <a:gd name="connsiteX2582" fmla="*/ 56774 w 516885"/>
              <a:gd name="connsiteY2582" fmla="*/ 308935 h 598745"/>
              <a:gd name="connsiteX2583" fmla="*/ 56539 w 516885"/>
              <a:gd name="connsiteY2583" fmla="*/ 308935 h 598745"/>
              <a:gd name="connsiteX2584" fmla="*/ 55861 w 516885"/>
              <a:gd name="connsiteY2584" fmla="*/ 309196 h 598745"/>
              <a:gd name="connsiteX2585" fmla="*/ 55418 w 516885"/>
              <a:gd name="connsiteY2585" fmla="*/ 309196 h 598745"/>
              <a:gd name="connsiteX2586" fmla="*/ 54949 w 516885"/>
              <a:gd name="connsiteY2586" fmla="*/ 308648 h 598745"/>
              <a:gd name="connsiteX2587" fmla="*/ 54740 w 516885"/>
              <a:gd name="connsiteY2587" fmla="*/ 308387 h 598745"/>
              <a:gd name="connsiteX2588" fmla="*/ 54271 w 516885"/>
              <a:gd name="connsiteY2588" fmla="*/ 307865 h 598745"/>
              <a:gd name="connsiteX2589" fmla="*/ 54949 w 516885"/>
              <a:gd name="connsiteY2589" fmla="*/ 307056 h 598745"/>
              <a:gd name="connsiteX2590" fmla="*/ 55418 w 516885"/>
              <a:gd name="connsiteY2590" fmla="*/ 306769 h 598745"/>
              <a:gd name="connsiteX2591" fmla="*/ 56096 w 516885"/>
              <a:gd name="connsiteY2591" fmla="*/ 306509 h 598745"/>
              <a:gd name="connsiteX2592" fmla="*/ 56304 w 516885"/>
              <a:gd name="connsiteY2592" fmla="*/ 305987 h 598745"/>
              <a:gd name="connsiteX2593" fmla="*/ 55626 w 516885"/>
              <a:gd name="connsiteY2593" fmla="*/ 304631 h 598745"/>
              <a:gd name="connsiteX2594" fmla="*/ 54506 w 516885"/>
              <a:gd name="connsiteY2594" fmla="*/ 303300 h 598745"/>
              <a:gd name="connsiteX2595" fmla="*/ 53593 w 516885"/>
              <a:gd name="connsiteY2595" fmla="*/ 302752 h 598745"/>
              <a:gd name="connsiteX2596" fmla="*/ 53385 w 516885"/>
              <a:gd name="connsiteY2596" fmla="*/ 302491 h 598745"/>
              <a:gd name="connsiteX2597" fmla="*/ 53385 w 516885"/>
              <a:gd name="connsiteY2597" fmla="*/ 302231 h 598745"/>
              <a:gd name="connsiteX2598" fmla="*/ 53150 w 516885"/>
              <a:gd name="connsiteY2598" fmla="*/ 301683 h 598745"/>
              <a:gd name="connsiteX2599" fmla="*/ 52916 w 516885"/>
              <a:gd name="connsiteY2599" fmla="*/ 300092 h 598745"/>
              <a:gd name="connsiteX2600" fmla="*/ 52916 w 516885"/>
              <a:gd name="connsiteY2600" fmla="*/ 299544 h 598745"/>
              <a:gd name="connsiteX2601" fmla="*/ 52916 w 516885"/>
              <a:gd name="connsiteY2601" fmla="*/ 299283 h 598745"/>
              <a:gd name="connsiteX2602" fmla="*/ 52472 w 516885"/>
              <a:gd name="connsiteY2602" fmla="*/ 298735 h 598745"/>
              <a:gd name="connsiteX2603" fmla="*/ 52707 w 516885"/>
              <a:gd name="connsiteY2603" fmla="*/ 297926 h 598745"/>
              <a:gd name="connsiteX2604" fmla="*/ 52707 w 516885"/>
              <a:gd name="connsiteY2604" fmla="*/ 297666 h 598745"/>
              <a:gd name="connsiteX2605" fmla="*/ 52916 w 516885"/>
              <a:gd name="connsiteY2605" fmla="*/ 297405 h 598745"/>
              <a:gd name="connsiteX2606" fmla="*/ 53150 w 516885"/>
              <a:gd name="connsiteY2606" fmla="*/ 297118 h 598745"/>
              <a:gd name="connsiteX2607" fmla="*/ 53385 w 516885"/>
              <a:gd name="connsiteY2607" fmla="*/ 296857 h 598745"/>
              <a:gd name="connsiteX2608" fmla="*/ 53593 w 516885"/>
              <a:gd name="connsiteY2608" fmla="*/ 296335 h 598745"/>
              <a:gd name="connsiteX2609" fmla="*/ 53593 w 516885"/>
              <a:gd name="connsiteY2609" fmla="*/ 296048 h 598745"/>
              <a:gd name="connsiteX2610" fmla="*/ 53385 w 516885"/>
              <a:gd name="connsiteY2610" fmla="*/ 295787 h 598745"/>
              <a:gd name="connsiteX2611" fmla="*/ 52916 w 516885"/>
              <a:gd name="connsiteY2611" fmla="*/ 295527 h 598745"/>
              <a:gd name="connsiteX2612" fmla="*/ 52238 w 516885"/>
              <a:gd name="connsiteY2612" fmla="*/ 295240 h 598745"/>
              <a:gd name="connsiteX2613" fmla="*/ 52029 w 516885"/>
              <a:gd name="connsiteY2613" fmla="*/ 294979 h 598745"/>
              <a:gd name="connsiteX2614" fmla="*/ 51586 w 516885"/>
              <a:gd name="connsiteY2614" fmla="*/ 294979 h 598745"/>
              <a:gd name="connsiteX2615" fmla="*/ 51117 w 516885"/>
              <a:gd name="connsiteY2615" fmla="*/ 294718 h 598745"/>
              <a:gd name="connsiteX2616" fmla="*/ 50909 w 516885"/>
              <a:gd name="connsiteY2616" fmla="*/ 294457 h 598745"/>
              <a:gd name="connsiteX2617" fmla="*/ 50674 w 516885"/>
              <a:gd name="connsiteY2617" fmla="*/ 293649 h 598745"/>
              <a:gd name="connsiteX2618" fmla="*/ 50439 w 516885"/>
              <a:gd name="connsiteY2618" fmla="*/ 292840 h 598745"/>
              <a:gd name="connsiteX2619" fmla="*/ 50439 w 516885"/>
              <a:gd name="connsiteY2619" fmla="*/ 292292 h 598745"/>
              <a:gd name="connsiteX2620" fmla="*/ 50909 w 516885"/>
              <a:gd name="connsiteY2620" fmla="*/ 291770 h 598745"/>
              <a:gd name="connsiteX2621" fmla="*/ 51117 w 516885"/>
              <a:gd name="connsiteY2621" fmla="*/ 291483 h 598745"/>
              <a:gd name="connsiteX2622" fmla="*/ 51586 w 516885"/>
              <a:gd name="connsiteY2622" fmla="*/ 291770 h 598745"/>
              <a:gd name="connsiteX2623" fmla="*/ 52472 w 516885"/>
              <a:gd name="connsiteY2623" fmla="*/ 291222 h 598745"/>
              <a:gd name="connsiteX2624" fmla="*/ 52472 w 516885"/>
              <a:gd name="connsiteY2624" fmla="*/ 290962 h 598745"/>
              <a:gd name="connsiteX2625" fmla="*/ 52029 w 516885"/>
              <a:gd name="connsiteY2625" fmla="*/ 290414 h 598745"/>
              <a:gd name="connsiteX2626" fmla="*/ 51795 w 516885"/>
              <a:gd name="connsiteY2626" fmla="*/ 290414 h 598745"/>
              <a:gd name="connsiteX2627" fmla="*/ 51117 w 516885"/>
              <a:gd name="connsiteY2627" fmla="*/ 289892 h 598745"/>
              <a:gd name="connsiteX2628" fmla="*/ 50674 w 516885"/>
              <a:gd name="connsiteY2628" fmla="*/ 289605 h 598745"/>
              <a:gd name="connsiteX2629" fmla="*/ 50674 w 516885"/>
              <a:gd name="connsiteY2629" fmla="*/ 289344 h 598745"/>
              <a:gd name="connsiteX2630" fmla="*/ 50439 w 516885"/>
              <a:gd name="connsiteY2630" fmla="*/ 289084 h 598745"/>
              <a:gd name="connsiteX2631" fmla="*/ 50439 w 516885"/>
              <a:gd name="connsiteY2631" fmla="*/ 288796 h 598745"/>
              <a:gd name="connsiteX2632" fmla="*/ 49996 w 516885"/>
              <a:gd name="connsiteY2632" fmla="*/ 288796 h 598745"/>
              <a:gd name="connsiteX2633" fmla="*/ 49553 w 516885"/>
              <a:gd name="connsiteY2633" fmla="*/ 288536 h 598745"/>
              <a:gd name="connsiteX2634" fmla="*/ 49318 w 516885"/>
              <a:gd name="connsiteY2634" fmla="*/ 288536 h 598745"/>
              <a:gd name="connsiteX2635" fmla="*/ 49318 w 516885"/>
              <a:gd name="connsiteY2635" fmla="*/ 288275 h 598745"/>
              <a:gd name="connsiteX2636" fmla="*/ 48197 w 516885"/>
              <a:gd name="connsiteY2636" fmla="*/ 287205 h 598745"/>
              <a:gd name="connsiteX2637" fmla="*/ 47963 w 516885"/>
              <a:gd name="connsiteY2637" fmla="*/ 286918 h 598745"/>
              <a:gd name="connsiteX2638" fmla="*/ 47520 w 516885"/>
              <a:gd name="connsiteY2638" fmla="*/ 286397 h 598745"/>
              <a:gd name="connsiteX2639" fmla="*/ 47520 w 516885"/>
              <a:gd name="connsiteY2639" fmla="*/ 286136 h 598745"/>
              <a:gd name="connsiteX2640" fmla="*/ 47728 w 516885"/>
              <a:gd name="connsiteY2640" fmla="*/ 285849 h 598745"/>
              <a:gd name="connsiteX2641" fmla="*/ 47728 w 516885"/>
              <a:gd name="connsiteY2641" fmla="*/ 285588 h 598745"/>
              <a:gd name="connsiteX2642" fmla="*/ 47963 w 516885"/>
              <a:gd name="connsiteY2642" fmla="*/ 285040 h 598745"/>
              <a:gd name="connsiteX2643" fmla="*/ 47520 w 516885"/>
              <a:gd name="connsiteY2643" fmla="*/ 283971 h 598745"/>
              <a:gd name="connsiteX2644" fmla="*/ 47963 w 516885"/>
              <a:gd name="connsiteY2644" fmla="*/ 283449 h 598745"/>
              <a:gd name="connsiteX2645" fmla="*/ 47963 w 516885"/>
              <a:gd name="connsiteY2645" fmla="*/ 283162 h 598745"/>
              <a:gd name="connsiteX2646" fmla="*/ 48406 w 516885"/>
              <a:gd name="connsiteY2646" fmla="*/ 282901 h 598745"/>
              <a:gd name="connsiteX2647" fmla="*/ 48641 w 516885"/>
              <a:gd name="connsiteY2647" fmla="*/ 282640 h 598745"/>
              <a:gd name="connsiteX2648" fmla="*/ 49084 w 516885"/>
              <a:gd name="connsiteY2648" fmla="*/ 282640 h 598745"/>
              <a:gd name="connsiteX2649" fmla="*/ 49084 w 516885"/>
              <a:gd name="connsiteY2649" fmla="*/ 282353 h 598745"/>
              <a:gd name="connsiteX2650" fmla="*/ 49084 w 516885"/>
              <a:gd name="connsiteY2650" fmla="*/ 282092 h 598745"/>
              <a:gd name="connsiteX2651" fmla="*/ 49084 w 516885"/>
              <a:gd name="connsiteY2651" fmla="*/ 281571 h 598745"/>
              <a:gd name="connsiteX2652" fmla="*/ 48875 w 516885"/>
              <a:gd name="connsiteY2652" fmla="*/ 281284 h 598745"/>
              <a:gd name="connsiteX2653" fmla="*/ 48875 w 516885"/>
              <a:gd name="connsiteY2653" fmla="*/ 281023 h 598745"/>
              <a:gd name="connsiteX2654" fmla="*/ 48406 w 516885"/>
              <a:gd name="connsiteY2654" fmla="*/ 280762 h 598745"/>
              <a:gd name="connsiteX2655" fmla="*/ 48406 w 516885"/>
              <a:gd name="connsiteY2655" fmla="*/ 280475 h 598745"/>
              <a:gd name="connsiteX2656" fmla="*/ 48197 w 516885"/>
              <a:gd name="connsiteY2656" fmla="*/ 280475 h 598745"/>
              <a:gd name="connsiteX2657" fmla="*/ 47963 w 516885"/>
              <a:gd name="connsiteY2657" fmla="*/ 280475 h 598745"/>
              <a:gd name="connsiteX2658" fmla="*/ 47728 w 516885"/>
              <a:gd name="connsiteY2658" fmla="*/ 280762 h 598745"/>
              <a:gd name="connsiteX2659" fmla="*/ 47520 w 516885"/>
              <a:gd name="connsiteY2659" fmla="*/ 281023 h 598745"/>
              <a:gd name="connsiteX2660" fmla="*/ 47285 w 516885"/>
              <a:gd name="connsiteY2660" fmla="*/ 281023 h 598745"/>
              <a:gd name="connsiteX2661" fmla="*/ 46607 w 516885"/>
              <a:gd name="connsiteY2661" fmla="*/ 280762 h 598745"/>
              <a:gd name="connsiteX2662" fmla="*/ 46399 w 516885"/>
              <a:gd name="connsiteY2662" fmla="*/ 280762 h 598745"/>
              <a:gd name="connsiteX2663" fmla="*/ 45721 w 516885"/>
              <a:gd name="connsiteY2663" fmla="*/ 279954 h 598745"/>
              <a:gd name="connsiteX2664" fmla="*/ 45721 w 516885"/>
              <a:gd name="connsiteY2664" fmla="*/ 279666 h 598745"/>
              <a:gd name="connsiteX2665" fmla="*/ 45721 w 516885"/>
              <a:gd name="connsiteY2665" fmla="*/ 278884 h 598745"/>
              <a:gd name="connsiteX2666" fmla="*/ 45930 w 516885"/>
              <a:gd name="connsiteY2666" fmla="*/ 278597 h 598745"/>
              <a:gd name="connsiteX2667" fmla="*/ 45721 w 516885"/>
              <a:gd name="connsiteY2667" fmla="*/ 278597 h 598745"/>
              <a:gd name="connsiteX2668" fmla="*/ 45721 w 516885"/>
              <a:gd name="connsiteY2668" fmla="*/ 278336 h 598745"/>
              <a:gd name="connsiteX2669" fmla="*/ 45721 w 516885"/>
              <a:gd name="connsiteY2669" fmla="*/ 278075 h 598745"/>
              <a:gd name="connsiteX2670" fmla="*/ 45486 w 516885"/>
              <a:gd name="connsiteY2670" fmla="*/ 277267 h 598745"/>
              <a:gd name="connsiteX2671" fmla="*/ 45252 w 516885"/>
              <a:gd name="connsiteY2671" fmla="*/ 276197 h 598745"/>
              <a:gd name="connsiteX2672" fmla="*/ 45252 w 516885"/>
              <a:gd name="connsiteY2672" fmla="*/ 275910 h 598745"/>
              <a:gd name="connsiteX2673" fmla="*/ 45043 w 516885"/>
              <a:gd name="connsiteY2673" fmla="*/ 274841 h 598745"/>
              <a:gd name="connsiteX2674" fmla="*/ 45043 w 516885"/>
              <a:gd name="connsiteY2674" fmla="*/ 274580 h 598745"/>
              <a:gd name="connsiteX2675" fmla="*/ 43896 w 516885"/>
              <a:gd name="connsiteY2675" fmla="*/ 267302 h 598745"/>
              <a:gd name="connsiteX2676" fmla="*/ 43688 w 516885"/>
              <a:gd name="connsiteY2676" fmla="*/ 266232 h 598745"/>
              <a:gd name="connsiteX2677" fmla="*/ 43010 w 516885"/>
              <a:gd name="connsiteY2677" fmla="*/ 261928 h 598745"/>
              <a:gd name="connsiteX2678" fmla="*/ 41655 w 516885"/>
              <a:gd name="connsiteY2678" fmla="*/ 254676 h 598745"/>
              <a:gd name="connsiteX2679" fmla="*/ 41655 w 516885"/>
              <a:gd name="connsiteY2679" fmla="*/ 253868 h 598745"/>
              <a:gd name="connsiteX2680" fmla="*/ 41655 w 516885"/>
              <a:gd name="connsiteY2680" fmla="*/ 253581 h 598745"/>
              <a:gd name="connsiteX2681" fmla="*/ 41211 w 516885"/>
              <a:gd name="connsiteY2681" fmla="*/ 250894 h 598745"/>
              <a:gd name="connsiteX2682" fmla="*/ 40977 w 516885"/>
              <a:gd name="connsiteY2682" fmla="*/ 250346 h 598745"/>
              <a:gd name="connsiteX2683" fmla="*/ 40534 w 516885"/>
              <a:gd name="connsiteY2683" fmla="*/ 247920 h 598745"/>
              <a:gd name="connsiteX2684" fmla="*/ 40064 w 516885"/>
              <a:gd name="connsiteY2684" fmla="*/ 245233 h 598745"/>
              <a:gd name="connsiteX2685" fmla="*/ 38501 w 516885"/>
              <a:gd name="connsiteY2685" fmla="*/ 234721 h 598745"/>
              <a:gd name="connsiteX2686" fmla="*/ 38501 w 516885"/>
              <a:gd name="connsiteY2686" fmla="*/ 234460 h 598745"/>
              <a:gd name="connsiteX2687" fmla="*/ 37379 w 516885"/>
              <a:gd name="connsiteY2687" fmla="*/ 227443 h 598745"/>
              <a:gd name="connsiteX2688" fmla="*/ 35346 w 516885"/>
              <a:gd name="connsiteY2688" fmla="*/ 214739 h 598745"/>
              <a:gd name="connsiteX2689" fmla="*/ 33991 w 516885"/>
              <a:gd name="connsiteY2689" fmla="*/ 206365 h 598745"/>
              <a:gd name="connsiteX2690" fmla="*/ 33756 w 516885"/>
              <a:gd name="connsiteY2690" fmla="*/ 204748 h 598745"/>
              <a:gd name="connsiteX2691" fmla="*/ 33522 w 516885"/>
              <a:gd name="connsiteY2691" fmla="*/ 203940 h 598745"/>
              <a:gd name="connsiteX2692" fmla="*/ 32844 w 516885"/>
              <a:gd name="connsiteY2692" fmla="*/ 199870 h 598745"/>
              <a:gd name="connsiteX2693" fmla="*/ 32844 w 516885"/>
              <a:gd name="connsiteY2693" fmla="*/ 199322 h 598745"/>
              <a:gd name="connsiteX2694" fmla="*/ 31723 w 516885"/>
              <a:gd name="connsiteY2694" fmla="*/ 193114 h 598745"/>
              <a:gd name="connsiteX2695" fmla="*/ 31723 w 516885"/>
              <a:gd name="connsiteY2695" fmla="*/ 192566 h 598745"/>
              <a:gd name="connsiteX2696" fmla="*/ 31723 w 516885"/>
              <a:gd name="connsiteY2696" fmla="*/ 192305 h 598745"/>
              <a:gd name="connsiteX2697" fmla="*/ 31514 w 516885"/>
              <a:gd name="connsiteY2697" fmla="*/ 192018 h 598745"/>
              <a:gd name="connsiteX2698" fmla="*/ 30837 w 516885"/>
              <a:gd name="connsiteY2698" fmla="*/ 187427 h 598745"/>
              <a:gd name="connsiteX2699" fmla="*/ 30602 w 516885"/>
              <a:gd name="connsiteY2699" fmla="*/ 186619 h 598745"/>
              <a:gd name="connsiteX2700" fmla="*/ 29012 w 516885"/>
              <a:gd name="connsiteY2700" fmla="*/ 177123 h 598745"/>
              <a:gd name="connsiteX2701" fmla="*/ 27213 w 516885"/>
              <a:gd name="connsiteY2701" fmla="*/ 165724 h 598745"/>
              <a:gd name="connsiteX2702" fmla="*/ 27005 w 516885"/>
              <a:gd name="connsiteY2702" fmla="*/ 164654 h 598745"/>
              <a:gd name="connsiteX2703" fmla="*/ 27005 w 516885"/>
              <a:gd name="connsiteY2703" fmla="*/ 164368 h 598745"/>
              <a:gd name="connsiteX2704" fmla="*/ 26770 w 516885"/>
              <a:gd name="connsiteY2704" fmla="*/ 162203 h 598745"/>
              <a:gd name="connsiteX2705" fmla="*/ 26536 w 516885"/>
              <a:gd name="connsiteY2705" fmla="*/ 161394 h 598745"/>
              <a:gd name="connsiteX2706" fmla="*/ 24971 w 516885"/>
              <a:gd name="connsiteY2706" fmla="*/ 151351 h 598745"/>
              <a:gd name="connsiteX2707" fmla="*/ 24971 w 516885"/>
              <a:gd name="connsiteY2707" fmla="*/ 150516 h 598745"/>
              <a:gd name="connsiteX2708" fmla="*/ 24502 w 516885"/>
              <a:gd name="connsiteY2708" fmla="*/ 148351 h 598745"/>
              <a:gd name="connsiteX2709" fmla="*/ 23825 w 516885"/>
              <a:gd name="connsiteY2709" fmla="*/ 144542 h 598745"/>
              <a:gd name="connsiteX2710" fmla="*/ 23616 w 516885"/>
              <a:gd name="connsiteY2710" fmla="*/ 143186 h 598745"/>
              <a:gd name="connsiteX2711" fmla="*/ 23381 w 516885"/>
              <a:gd name="connsiteY2711" fmla="*/ 141282 h 598745"/>
              <a:gd name="connsiteX2712" fmla="*/ 22495 w 516885"/>
              <a:gd name="connsiteY2712" fmla="*/ 136378 h 598745"/>
              <a:gd name="connsiteX2713" fmla="*/ 22495 w 516885"/>
              <a:gd name="connsiteY2713" fmla="*/ 136117 h 598745"/>
              <a:gd name="connsiteX2714" fmla="*/ 21817 w 516885"/>
              <a:gd name="connsiteY2714" fmla="*/ 131760 h 598745"/>
              <a:gd name="connsiteX2715" fmla="*/ 21583 w 516885"/>
              <a:gd name="connsiteY2715" fmla="*/ 131473 h 598745"/>
              <a:gd name="connsiteX2716" fmla="*/ 20227 w 516885"/>
              <a:gd name="connsiteY2716" fmla="*/ 122213 h 598745"/>
              <a:gd name="connsiteX2717" fmla="*/ 19993 w 516885"/>
              <a:gd name="connsiteY2717" fmla="*/ 121144 h 598745"/>
              <a:gd name="connsiteX2718" fmla="*/ 19315 w 516885"/>
              <a:gd name="connsiteY2718" fmla="*/ 117048 h 598745"/>
              <a:gd name="connsiteX2719" fmla="*/ 19315 w 516885"/>
              <a:gd name="connsiteY2719" fmla="*/ 116787 h 598745"/>
              <a:gd name="connsiteX2720" fmla="*/ 19315 w 516885"/>
              <a:gd name="connsiteY2720" fmla="*/ 115405 h 598745"/>
              <a:gd name="connsiteX2721" fmla="*/ 17516 w 516885"/>
              <a:gd name="connsiteY2721" fmla="*/ 105596 h 598745"/>
              <a:gd name="connsiteX2722" fmla="*/ 16396 w 516885"/>
              <a:gd name="connsiteY2722" fmla="*/ 98762 h 598745"/>
              <a:gd name="connsiteX2723" fmla="*/ 16396 w 516885"/>
              <a:gd name="connsiteY2723" fmla="*/ 98501 h 598745"/>
              <a:gd name="connsiteX2724" fmla="*/ 16161 w 516885"/>
              <a:gd name="connsiteY2724" fmla="*/ 96858 h 598745"/>
              <a:gd name="connsiteX2725" fmla="*/ 16161 w 516885"/>
              <a:gd name="connsiteY2725" fmla="*/ 96310 h 598745"/>
              <a:gd name="connsiteX2726" fmla="*/ 15718 w 516885"/>
              <a:gd name="connsiteY2726" fmla="*/ 94119 h 598745"/>
              <a:gd name="connsiteX2727" fmla="*/ 15040 w 516885"/>
              <a:gd name="connsiteY2727" fmla="*/ 90571 h 598745"/>
              <a:gd name="connsiteX2728" fmla="*/ 14806 w 516885"/>
              <a:gd name="connsiteY2728" fmla="*/ 88667 h 598745"/>
              <a:gd name="connsiteX2729" fmla="*/ 14362 w 516885"/>
              <a:gd name="connsiteY2729" fmla="*/ 86476 h 598745"/>
              <a:gd name="connsiteX2730" fmla="*/ 13241 w 516885"/>
              <a:gd name="connsiteY2730" fmla="*/ 80189 h 598745"/>
              <a:gd name="connsiteX2731" fmla="*/ 11443 w 516885"/>
              <a:gd name="connsiteY2731" fmla="*/ 69520 h 598745"/>
              <a:gd name="connsiteX2732" fmla="*/ 11208 w 516885"/>
              <a:gd name="connsiteY2732" fmla="*/ 69520 h 598745"/>
              <a:gd name="connsiteX2733" fmla="*/ 10973 w 516885"/>
              <a:gd name="connsiteY2733" fmla="*/ 67876 h 598745"/>
              <a:gd name="connsiteX2734" fmla="*/ 10765 w 516885"/>
              <a:gd name="connsiteY2734" fmla="*/ 65946 h 598745"/>
              <a:gd name="connsiteX2735" fmla="*/ 10296 w 516885"/>
              <a:gd name="connsiteY2735" fmla="*/ 63755 h 598745"/>
              <a:gd name="connsiteX2736" fmla="*/ 10087 w 516885"/>
              <a:gd name="connsiteY2736" fmla="*/ 62946 h 598745"/>
              <a:gd name="connsiteX2737" fmla="*/ 10087 w 516885"/>
              <a:gd name="connsiteY2737" fmla="*/ 62659 h 598745"/>
              <a:gd name="connsiteX2738" fmla="*/ 10087 w 516885"/>
              <a:gd name="connsiteY2738" fmla="*/ 62112 h 598745"/>
              <a:gd name="connsiteX2739" fmla="*/ 9618 w 516885"/>
              <a:gd name="connsiteY2739" fmla="*/ 60468 h 598745"/>
              <a:gd name="connsiteX2740" fmla="*/ 8732 w 516885"/>
              <a:gd name="connsiteY2740" fmla="*/ 54442 h 598745"/>
              <a:gd name="connsiteX2741" fmla="*/ 7819 w 516885"/>
              <a:gd name="connsiteY2741" fmla="*/ 49799 h 598745"/>
              <a:gd name="connsiteX2742" fmla="*/ 7819 w 516885"/>
              <a:gd name="connsiteY2742" fmla="*/ 49512 h 598745"/>
              <a:gd name="connsiteX2743" fmla="*/ 7142 w 516885"/>
              <a:gd name="connsiteY2743" fmla="*/ 45391 h 598745"/>
              <a:gd name="connsiteX2744" fmla="*/ 6933 w 516885"/>
              <a:gd name="connsiteY2744" fmla="*/ 44582 h 598745"/>
              <a:gd name="connsiteX2745" fmla="*/ 6021 w 516885"/>
              <a:gd name="connsiteY2745" fmla="*/ 38817 h 598745"/>
              <a:gd name="connsiteX2746" fmla="*/ 5786 w 516885"/>
              <a:gd name="connsiteY2746" fmla="*/ 38817 h 598745"/>
              <a:gd name="connsiteX2747" fmla="*/ 5786 w 516885"/>
              <a:gd name="connsiteY2747" fmla="*/ 38530 h 598745"/>
              <a:gd name="connsiteX2748" fmla="*/ 5343 w 516885"/>
              <a:gd name="connsiteY2748" fmla="*/ 35243 h 598745"/>
              <a:gd name="connsiteX2749" fmla="*/ 4900 w 516885"/>
              <a:gd name="connsiteY2749" fmla="*/ 33052 h 598745"/>
              <a:gd name="connsiteX2750" fmla="*/ 3544 w 516885"/>
              <a:gd name="connsiteY2750" fmla="*/ 24522 h 598745"/>
              <a:gd name="connsiteX2751" fmla="*/ 3310 w 516885"/>
              <a:gd name="connsiteY2751" fmla="*/ 23426 h 598745"/>
              <a:gd name="connsiteX2752" fmla="*/ 2632 w 516885"/>
              <a:gd name="connsiteY2752" fmla="*/ 18470 h 598745"/>
              <a:gd name="connsiteX2753" fmla="*/ 1277 w 516885"/>
              <a:gd name="connsiteY2753" fmla="*/ 10227 h 598745"/>
              <a:gd name="connsiteX2754" fmla="*/ 1068 w 516885"/>
              <a:gd name="connsiteY2754" fmla="*/ 9131 h 598745"/>
              <a:gd name="connsiteX2755" fmla="*/ 833 w 516885"/>
              <a:gd name="connsiteY2755" fmla="*/ 7462 h 598745"/>
              <a:gd name="connsiteX2756" fmla="*/ 833 w 516885"/>
              <a:gd name="connsiteY2756" fmla="*/ 6366 h 598745"/>
              <a:gd name="connsiteX2757" fmla="*/ 156 w 516885"/>
              <a:gd name="connsiteY2757" fmla="*/ 2245 h 598745"/>
              <a:gd name="connsiteX2758" fmla="*/ 156 w 516885"/>
              <a:gd name="connsiteY2758" fmla="*/ 2245 h 598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Lst>
            <a:rect l="l" t="t" r="r" b="b"/>
            <a:pathLst>
              <a:path w="516885" h="598745">
                <a:moveTo>
                  <a:pt x="156" y="2245"/>
                </a:moveTo>
                <a:lnTo>
                  <a:pt x="5786" y="2245"/>
                </a:lnTo>
                <a:lnTo>
                  <a:pt x="10087" y="2245"/>
                </a:lnTo>
                <a:lnTo>
                  <a:pt x="14362" y="2245"/>
                </a:lnTo>
                <a:lnTo>
                  <a:pt x="15275" y="2245"/>
                </a:lnTo>
                <a:lnTo>
                  <a:pt x="16161" y="2245"/>
                </a:lnTo>
                <a:lnTo>
                  <a:pt x="18872" y="2245"/>
                </a:lnTo>
                <a:lnTo>
                  <a:pt x="19993" y="2245"/>
                </a:lnTo>
                <a:lnTo>
                  <a:pt x="21348" y="2245"/>
                </a:lnTo>
                <a:lnTo>
                  <a:pt x="21583" y="2245"/>
                </a:lnTo>
                <a:lnTo>
                  <a:pt x="22938" y="2245"/>
                </a:lnTo>
                <a:lnTo>
                  <a:pt x="24059" y="2245"/>
                </a:lnTo>
                <a:lnTo>
                  <a:pt x="26093" y="2245"/>
                </a:lnTo>
                <a:lnTo>
                  <a:pt x="26327" y="2245"/>
                </a:lnTo>
                <a:lnTo>
                  <a:pt x="28334" y="2245"/>
                </a:lnTo>
                <a:lnTo>
                  <a:pt x="28569" y="2245"/>
                </a:lnTo>
                <a:lnTo>
                  <a:pt x="29690" y="2245"/>
                </a:lnTo>
                <a:lnTo>
                  <a:pt x="30368" y="2245"/>
                </a:lnTo>
                <a:lnTo>
                  <a:pt x="30837" y="2245"/>
                </a:lnTo>
                <a:lnTo>
                  <a:pt x="32401" y="2245"/>
                </a:lnTo>
                <a:lnTo>
                  <a:pt x="32635" y="2245"/>
                </a:lnTo>
                <a:lnTo>
                  <a:pt x="33078" y="2245"/>
                </a:lnTo>
                <a:lnTo>
                  <a:pt x="33756" y="2245"/>
                </a:lnTo>
                <a:lnTo>
                  <a:pt x="34669" y="1958"/>
                </a:lnTo>
                <a:lnTo>
                  <a:pt x="35346" y="1958"/>
                </a:lnTo>
                <a:lnTo>
                  <a:pt x="35789" y="1958"/>
                </a:lnTo>
                <a:lnTo>
                  <a:pt x="36233" y="1958"/>
                </a:lnTo>
                <a:lnTo>
                  <a:pt x="37145" y="1958"/>
                </a:lnTo>
                <a:lnTo>
                  <a:pt x="38031" y="1958"/>
                </a:lnTo>
                <a:lnTo>
                  <a:pt x="38266" y="1958"/>
                </a:lnTo>
                <a:lnTo>
                  <a:pt x="39621" y="1958"/>
                </a:lnTo>
                <a:lnTo>
                  <a:pt x="40299" y="1958"/>
                </a:lnTo>
                <a:lnTo>
                  <a:pt x="40742" y="1958"/>
                </a:lnTo>
                <a:lnTo>
                  <a:pt x="40977" y="1958"/>
                </a:lnTo>
                <a:lnTo>
                  <a:pt x="41655" y="1958"/>
                </a:lnTo>
                <a:lnTo>
                  <a:pt x="41889" y="1958"/>
                </a:lnTo>
                <a:lnTo>
                  <a:pt x="42098" y="1958"/>
                </a:lnTo>
                <a:lnTo>
                  <a:pt x="42332" y="1958"/>
                </a:lnTo>
                <a:lnTo>
                  <a:pt x="43896" y="1958"/>
                </a:lnTo>
                <a:lnTo>
                  <a:pt x="44574" y="1958"/>
                </a:lnTo>
                <a:lnTo>
                  <a:pt x="45721" y="1958"/>
                </a:lnTo>
                <a:lnTo>
                  <a:pt x="46164" y="1958"/>
                </a:lnTo>
                <a:lnTo>
                  <a:pt x="46842" y="1958"/>
                </a:lnTo>
                <a:lnTo>
                  <a:pt x="49084" y="1958"/>
                </a:lnTo>
                <a:lnTo>
                  <a:pt x="50231" y="1958"/>
                </a:lnTo>
                <a:lnTo>
                  <a:pt x="50439" y="1958"/>
                </a:lnTo>
                <a:lnTo>
                  <a:pt x="50674" y="1958"/>
                </a:lnTo>
                <a:lnTo>
                  <a:pt x="52029" y="1958"/>
                </a:lnTo>
                <a:lnTo>
                  <a:pt x="55418" y="1958"/>
                </a:lnTo>
                <a:lnTo>
                  <a:pt x="56774" y="1958"/>
                </a:lnTo>
                <a:lnTo>
                  <a:pt x="58781" y="1958"/>
                </a:lnTo>
                <a:lnTo>
                  <a:pt x="60814" y="1697"/>
                </a:lnTo>
                <a:lnTo>
                  <a:pt x="67800" y="1697"/>
                </a:lnTo>
                <a:lnTo>
                  <a:pt x="68034" y="1697"/>
                </a:lnTo>
                <a:lnTo>
                  <a:pt x="68269" y="1697"/>
                </a:lnTo>
                <a:lnTo>
                  <a:pt x="70511" y="1697"/>
                </a:lnTo>
                <a:lnTo>
                  <a:pt x="71866" y="1697"/>
                </a:lnTo>
                <a:lnTo>
                  <a:pt x="72310" y="1697"/>
                </a:lnTo>
                <a:lnTo>
                  <a:pt x="73222" y="1697"/>
                </a:lnTo>
                <a:lnTo>
                  <a:pt x="77497" y="1697"/>
                </a:lnTo>
                <a:lnTo>
                  <a:pt x="78175" y="1697"/>
                </a:lnTo>
                <a:lnTo>
                  <a:pt x="80886" y="1697"/>
                </a:lnTo>
                <a:lnTo>
                  <a:pt x="81120" y="1697"/>
                </a:lnTo>
                <a:lnTo>
                  <a:pt x="84040" y="1697"/>
                </a:lnTo>
                <a:lnTo>
                  <a:pt x="84952" y="1697"/>
                </a:lnTo>
                <a:lnTo>
                  <a:pt x="85187" y="1697"/>
                </a:lnTo>
                <a:lnTo>
                  <a:pt x="85630" y="1697"/>
                </a:lnTo>
                <a:lnTo>
                  <a:pt x="86308" y="1697"/>
                </a:lnTo>
                <a:lnTo>
                  <a:pt x="86516" y="1697"/>
                </a:lnTo>
                <a:lnTo>
                  <a:pt x="90139" y="1697"/>
                </a:lnTo>
                <a:lnTo>
                  <a:pt x="94206" y="1697"/>
                </a:lnTo>
                <a:lnTo>
                  <a:pt x="94884" y="1697"/>
                </a:lnTo>
                <a:lnTo>
                  <a:pt x="95327" y="1697"/>
                </a:lnTo>
                <a:lnTo>
                  <a:pt x="100280" y="1697"/>
                </a:lnTo>
                <a:lnTo>
                  <a:pt x="106379" y="1697"/>
                </a:lnTo>
                <a:lnTo>
                  <a:pt x="106822" y="1697"/>
                </a:lnTo>
                <a:lnTo>
                  <a:pt x="112688" y="1697"/>
                </a:lnTo>
                <a:lnTo>
                  <a:pt x="118996" y="1697"/>
                </a:lnTo>
                <a:lnTo>
                  <a:pt x="124861" y="1697"/>
                </a:lnTo>
                <a:lnTo>
                  <a:pt x="131404" y="1697"/>
                </a:lnTo>
                <a:lnTo>
                  <a:pt x="131638" y="1697"/>
                </a:lnTo>
                <a:lnTo>
                  <a:pt x="132082" y="1697"/>
                </a:lnTo>
                <a:lnTo>
                  <a:pt x="132759" y="1697"/>
                </a:lnTo>
                <a:lnTo>
                  <a:pt x="133880" y="1697"/>
                </a:lnTo>
                <a:lnTo>
                  <a:pt x="135679" y="1697"/>
                </a:lnTo>
                <a:lnTo>
                  <a:pt x="137269" y="1697"/>
                </a:lnTo>
                <a:lnTo>
                  <a:pt x="139302" y="1697"/>
                </a:lnTo>
                <a:lnTo>
                  <a:pt x="145845" y="1697"/>
                </a:lnTo>
                <a:lnTo>
                  <a:pt x="150798" y="1697"/>
                </a:lnTo>
                <a:lnTo>
                  <a:pt x="154630" y="1697"/>
                </a:lnTo>
                <a:lnTo>
                  <a:pt x="154864" y="1697"/>
                </a:lnTo>
                <a:lnTo>
                  <a:pt x="160260" y="1697"/>
                </a:lnTo>
                <a:lnTo>
                  <a:pt x="163649" y="1697"/>
                </a:lnTo>
                <a:lnTo>
                  <a:pt x="171104" y="1697"/>
                </a:lnTo>
                <a:lnTo>
                  <a:pt x="171990" y="1697"/>
                </a:lnTo>
                <a:lnTo>
                  <a:pt x="173580" y="1697"/>
                </a:lnTo>
                <a:lnTo>
                  <a:pt x="178325" y="1697"/>
                </a:lnTo>
                <a:lnTo>
                  <a:pt x="181009" y="1697"/>
                </a:lnTo>
                <a:lnTo>
                  <a:pt x="181244" y="1697"/>
                </a:lnTo>
                <a:lnTo>
                  <a:pt x="182600" y="1697"/>
                </a:lnTo>
                <a:lnTo>
                  <a:pt x="185988" y="1697"/>
                </a:lnTo>
                <a:lnTo>
                  <a:pt x="189586" y="1697"/>
                </a:lnTo>
                <a:lnTo>
                  <a:pt x="192531" y="1697"/>
                </a:lnTo>
                <a:lnTo>
                  <a:pt x="195894" y="1697"/>
                </a:lnTo>
                <a:lnTo>
                  <a:pt x="197041" y="1697"/>
                </a:lnTo>
                <a:lnTo>
                  <a:pt x="201316" y="1697"/>
                </a:lnTo>
                <a:lnTo>
                  <a:pt x="204705" y="1697"/>
                </a:lnTo>
                <a:lnTo>
                  <a:pt x="215523" y="1958"/>
                </a:lnTo>
                <a:lnTo>
                  <a:pt x="215523" y="1149"/>
                </a:lnTo>
                <a:lnTo>
                  <a:pt x="222300" y="1149"/>
                </a:lnTo>
                <a:lnTo>
                  <a:pt x="223186" y="1149"/>
                </a:lnTo>
                <a:lnTo>
                  <a:pt x="230407" y="862"/>
                </a:lnTo>
                <a:lnTo>
                  <a:pt x="241225" y="862"/>
                </a:lnTo>
                <a:lnTo>
                  <a:pt x="242815" y="601"/>
                </a:lnTo>
                <a:lnTo>
                  <a:pt x="244170" y="601"/>
                </a:lnTo>
                <a:lnTo>
                  <a:pt x="244379" y="601"/>
                </a:lnTo>
                <a:lnTo>
                  <a:pt x="244613" y="601"/>
                </a:lnTo>
                <a:lnTo>
                  <a:pt x="246203" y="601"/>
                </a:lnTo>
                <a:lnTo>
                  <a:pt x="247768" y="601"/>
                </a:lnTo>
                <a:lnTo>
                  <a:pt x="250479" y="601"/>
                </a:lnTo>
                <a:lnTo>
                  <a:pt x="251391" y="601"/>
                </a:lnTo>
                <a:lnTo>
                  <a:pt x="261974" y="27"/>
                </a:lnTo>
                <a:lnTo>
                  <a:pt x="270993" y="27"/>
                </a:lnTo>
                <a:lnTo>
                  <a:pt x="271463" y="314"/>
                </a:lnTo>
                <a:lnTo>
                  <a:pt x="271671" y="601"/>
                </a:lnTo>
                <a:lnTo>
                  <a:pt x="271463" y="862"/>
                </a:lnTo>
                <a:lnTo>
                  <a:pt x="271671" y="1149"/>
                </a:lnTo>
                <a:lnTo>
                  <a:pt x="272114" y="1149"/>
                </a:lnTo>
                <a:lnTo>
                  <a:pt x="271671" y="1410"/>
                </a:lnTo>
                <a:lnTo>
                  <a:pt x="271463" y="1697"/>
                </a:lnTo>
                <a:lnTo>
                  <a:pt x="271671" y="1958"/>
                </a:lnTo>
                <a:lnTo>
                  <a:pt x="271228" y="1958"/>
                </a:lnTo>
                <a:lnTo>
                  <a:pt x="270993" y="2245"/>
                </a:lnTo>
                <a:lnTo>
                  <a:pt x="271228" y="2505"/>
                </a:lnTo>
                <a:lnTo>
                  <a:pt x="270993" y="2793"/>
                </a:lnTo>
                <a:lnTo>
                  <a:pt x="270785" y="2505"/>
                </a:lnTo>
                <a:lnTo>
                  <a:pt x="270550" y="2505"/>
                </a:lnTo>
                <a:lnTo>
                  <a:pt x="270550" y="2793"/>
                </a:lnTo>
                <a:lnTo>
                  <a:pt x="270785" y="3340"/>
                </a:lnTo>
                <a:lnTo>
                  <a:pt x="270550" y="3340"/>
                </a:lnTo>
                <a:lnTo>
                  <a:pt x="270107" y="3340"/>
                </a:lnTo>
                <a:lnTo>
                  <a:pt x="270107" y="3627"/>
                </a:lnTo>
                <a:lnTo>
                  <a:pt x="269638" y="4175"/>
                </a:lnTo>
                <a:lnTo>
                  <a:pt x="269429" y="4723"/>
                </a:lnTo>
                <a:lnTo>
                  <a:pt x="269638" y="4984"/>
                </a:lnTo>
                <a:lnTo>
                  <a:pt x="270107" y="5271"/>
                </a:lnTo>
                <a:lnTo>
                  <a:pt x="270107" y="5558"/>
                </a:lnTo>
                <a:lnTo>
                  <a:pt x="269638" y="5558"/>
                </a:lnTo>
                <a:lnTo>
                  <a:pt x="270316" y="6653"/>
                </a:lnTo>
                <a:lnTo>
                  <a:pt x="270107" y="6653"/>
                </a:lnTo>
                <a:lnTo>
                  <a:pt x="269195" y="6105"/>
                </a:lnTo>
                <a:lnTo>
                  <a:pt x="268960" y="6105"/>
                </a:lnTo>
                <a:lnTo>
                  <a:pt x="268960" y="6914"/>
                </a:lnTo>
                <a:lnTo>
                  <a:pt x="269429" y="7462"/>
                </a:lnTo>
                <a:lnTo>
                  <a:pt x="269638" y="7749"/>
                </a:lnTo>
                <a:lnTo>
                  <a:pt x="270107" y="7749"/>
                </a:lnTo>
                <a:lnTo>
                  <a:pt x="270550" y="8584"/>
                </a:lnTo>
                <a:lnTo>
                  <a:pt x="270550" y="8844"/>
                </a:lnTo>
                <a:lnTo>
                  <a:pt x="269873" y="8584"/>
                </a:lnTo>
                <a:lnTo>
                  <a:pt x="269638" y="8844"/>
                </a:lnTo>
                <a:lnTo>
                  <a:pt x="269195" y="8297"/>
                </a:lnTo>
                <a:lnTo>
                  <a:pt x="268752" y="8297"/>
                </a:lnTo>
                <a:lnTo>
                  <a:pt x="268517" y="8584"/>
                </a:lnTo>
                <a:lnTo>
                  <a:pt x="268517" y="9131"/>
                </a:lnTo>
                <a:lnTo>
                  <a:pt x="267396" y="9940"/>
                </a:lnTo>
                <a:lnTo>
                  <a:pt x="267162" y="9940"/>
                </a:lnTo>
                <a:lnTo>
                  <a:pt x="265806" y="9131"/>
                </a:lnTo>
                <a:lnTo>
                  <a:pt x="265363" y="9679"/>
                </a:lnTo>
                <a:lnTo>
                  <a:pt x="265598" y="10227"/>
                </a:lnTo>
                <a:lnTo>
                  <a:pt x="265598" y="10775"/>
                </a:lnTo>
                <a:lnTo>
                  <a:pt x="265598" y="11322"/>
                </a:lnTo>
                <a:lnTo>
                  <a:pt x="265363" y="11322"/>
                </a:lnTo>
                <a:lnTo>
                  <a:pt x="264685" y="10775"/>
                </a:lnTo>
                <a:lnTo>
                  <a:pt x="264450" y="10775"/>
                </a:lnTo>
                <a:lnTo>
                  <a:pt x="264242" y="11322"/>
                </a:lnTo>
                <a:lnTo>
                  <a:pt x="263773" y="11870"/>
                </a:lnTo>
                <a:lnTo>
                  <a:pt x="263095" y="12157"/>
                </a:lnTo>
                <a:lnTo>
                  <a:pt x="263095" y="12705"/>
                </a:lnTo>
                <a:lnTo>
                  <a:pt x="262417" y="13253"/>
                </a:lnTo>
                <a:lnTo>
                  <a:pt x="261974" y="13801"/>
                </a:lnTo>
                <a:lnTo>
                  <a:pt x="261531" y="13540"/>
                </a:lnTo>
                <a:lnTo>
                  <a:pt x="261296" y="14088"/>
                </a:lnTo>
                <a:lnTo>
                  <a:pt x="261296" y="14348"/>
                </a:lnTo>
                <a:lnTo>
                  <a:pt x="261296" y="14635"/>
                </a:lnTo>
                <a:lnTo>
                  <a:pt x="261088" y="14635"/>
                </a:lnTo>
                <a:lnTo>
                  <a:pt x="261088" y="14348"/>
                </a:lnTo>
                <a:lnTo>
                  <a:pt x="260619" y="14088"/>
                </a:lnTo>
                <a:lnTo>
                  <a:pt x="260410" y="14635"/>
                </a:lnTo>
                <a:lnTo>
                  <a:pt x="260853" y="15444"/>
                </a:lnTo>
                <a:lnTo>
                  <a:pt x="260410" y="16018"/>
                </a:lnTo>
                <a:lnTo>
                  <a:pt x="259941" y="16018"/>
                </a:lnTo>
                <a:lnTo>
                  <a:pt x="259498" y="15731"/>
                </a:lnTo>
                <a:lnTo>
                  <a:pt x="259498" y="14896"/>
                </a:lnTo>
                <a:lnTo>
                  <a:pt x="259055" y="15183"/>
                </a:lnTo>
                <a:lnTo>
                  <a:pt x="259055" y="15731"/>
                </a:lnTo>
                <a:lnTo>
                  <a:pt x="258585" y="16018"/>
                </a:lnTo>
                <a:lnTo>
                  <a:pt x="257908" y="16018"/>
                </a:lnTo>
                <a:lnTo>
                  <a:pt x="257465" y="16279"/>
                </a:lnTo>
                <a:lnTo>
                  <a:pt x="257021" y="16279"/>
                </a:lnTo>
                <a:lnTo>
                  <a:pt x="256578" y="16018"/>
                </a:lnTo>
                <a:lnTo>
                  <a:pt x="256344" y="16279"/>
                </a:lnTo>
                <a:lnTo>
                  <a:pt x="256578" y="16826"/>
                </a:lnTo>
                <a:lnTo>
                  <a:pt x="257256" y="17114"/>
                </a:lnTo>
                <a:lnTo>
                  <a:pt x="256787" y="17375"/>
                </a:lnTo>
                <a:lnTo>
                  <a:pt x="256787" y="17922"/>
                </a:lnTo>
                <a:lnTo>
                  <a:pt x="256344" y="17922"/>
                </a:lnTo>
                <a:lnTo>
                  <a:pt x="255901" y="17661"/>
                </a:lnTo>
                <a:lnTo>
                  <a:pt x="255901" y="18209"/>
                </a:lnTo>
                <a:lnTo>
                  <a:pt x="255901" y="18470"/>
                </a:lnTo>
                <a:lnTo>
                  <a:pt x="255901" y="19305"/>
                </a:lnTo>
                <a:lnTo>
                  <a:pt x="255223" y="19018"/>
                </a:lnTo>
                <a:lnTo>
                  <a:pt x="255223" y="19592"/>
                </a:lnTo>
                <a:lnTo>
                  <a:pt x="255223" y="20139"/>
                </a:lnTo>
                <a:lnTo>
                  <a:pt x="255666" y="20401"/>
                </a:lnTo>
                <a:lnTo>
                  <a:pt x="255431" y="20687"/>
                </a:lnTo>
                <a:lnTo>
                  <a:pt x="255223" y="20687"/>
                </a:lnTo>
                <a:lnTo>
                  <a:pt x="254754" y="20687"/>
                </a:lnTo>
                <a:lnTo>
                  <a:pt x="254310" y="20401"/>
                </a:lnTo>
                <a:lnTo>
                  <a:pt x="254310" y="20139"/>
                </a:lnTo>
                <a:lnTo>
                  <a:pt x="253867" y="20139"/>
                </a:lnTo>
                <a:lnTo>
                  <a:pt x="253633" y="20687"/>
                </a:lnTo>
                <a:lnTo>
                  <a:pt x="253190" y="22044"/>
                </a:lnTo>
                <a:lnTo>
                  <a:pt x="253633" y="22331"/>
                </a:lnTo>
                <a:lnTo>
                  <a:pt x="253633" y="23713"/>
                </a:lnTo>
                <a:lnTo>
                  <a:pt x="253190" y="23974"/>
                </a:lnTo>
                <a:lnTo>
                  <a:pt x="252720" y="24261"/>
                </a:lnTo>
                <a:lnTo>
                  <a:pt x="252069" y="23713"/>
                </a:lnTo>
                <a:lnTo>
                  <a:pt x="251834" y="23426"/>
                </a:lnTo>
                <a:lnTo>
                  <a:pt x="251156" y="23426"/>
                </a:lnTo>
                <a:lnTo>
                  <a:pt x="251156" y="23713"/>
                </a:lnTo>
                <a:lnTo>
                  <a:pt x="251156" y="24261"/>
                </a:lnTo>
                <a:lnTo>
                  <a:pt x="250713" y="24522"/>
                </a:lnTo>
                <a:lnTo>
                  <a:pt x="250713" y="24809"/>
                </a:lnTo>
                <a:lnTo>
                  <a:pt x="250479" y="24809"/>
                </a:lnTo>
                <a:lnTo>
                  <a:pt x="250244" y="24522"/>
                </a:lnTo>
                <a:lnTo>
                  <a:pt x="250244" y="24261"/>
                </a:lnTo>
                <a:lnTo>
                  <a:pt x="250036" y="23974"/>
                </a:lnTo>
                <a:lnTo>
                  <a:pt x="249801" y="23974"/>
                </a:lnTo>
                <a:lnTo>
                  <a:pt x="249358" y="24522"/>
                </a:lnTo>
                <a:lnTo>
                  <a:pt x="249801" y="25070"/>
                </a:lnTo>
                <a:lnTo>
                  <a:pt x="250036" y="25070"/>
                </a:lnTo>
                <a:lnTo>
                  <a:pt x="250244" y="25618"/>
                </a:lnTo>
                <a:lnTo>
                  <a:pt x="250036" y="25905"/>
                </a:lnTo>
                <a:lnTo>
                  <a:pt x="249801" y="26192"/>
                </a:lnTo>
                <a:lnTo>
                  <a:pt x="248680" y="26452"/>
                </a:lnTo>
                <a:lnTo>
                  <a:pt x="248211" y="27287"/>
                </a:lnTo>
                <a:lnTo>
                  <a:pt x="247559" y="27835"/>
                </a:lnTo>
                <a:lnTo>
                  <a:pt x="248002" y="30026"/>
                </a:lnTo>
                <a:lnTo>
                  <a:pt x="247768" y="31122"/>
                </a:lnTo>
                <a:lnTo>
                  <a:pt x="248002" y="31956"/>
                </a:lnTo>
                <a:lnTo>
                  <a:pt x="247324" y="32504"/>
                </a:lnTo>
                <a:lnTo>
                  <a:pt x="247090" y="33052"/>
                </a:lnTo>
                <a:lnTo>
                  <a:pt x="246412" y="33861"/>
                </a:lnTo>
                <a:lnTo>
                  <a:pt x="245734" y="34695"/>
                </a:lnTo>
                <a:lnTo>
                  <a:pt x="244848" y="34982"/>
                </a:lnTo>
                <a:lnTo>
                  <a:pt x="244379" y="35791"/>
                </a:lnTo>
                <a:lnTo>
                  <a:pt x="244379" y="36078"/>
                </a:lnTo>
                <a:lnTo>
                  <a:pt x="244379" y="37721"/>
                </a:lnTo>
                <a:lnTo>
                  <a:pt x="244613" y="37721"/>
                </a:lnTo>
                <a:lnTo>
                  <a:pt x="244613" y="37982"/>
                </a:lnTo>
                <a:lnTo>
                  <a:pt x="244848" y="38530"/>
                </a:lnTo>
                <a:lnTo>
                  <a:pt x="245057" y="39078"/>
                </a:lnTo>
                <a:lnTo>
                  <a:pt x="245057" y="39365"/>
                </a:lnTo>
                <a:lnTo>
                  <a:pt x="244613" y="39626"/>
                </a:lnTo>
                <a:lnTo>
                  <a:pt x="244379" y="39913"/>
                </a:lnTo>
                <a:lnTo>
                  <a:pt x="244379" y="40200"/>
                </a:lnTo>
                <a:lnTo>
                  <a:pt x="245291" y="40460"/>
                </a:lnTo>
                <a:lnTo>
                  <a:pt x="245734" y="41008"/>
                </a:lnTo>
                <a:lnTo>
                  <a:pt x="245969" y="41295"/>
                </a:lnTo>
                <a:lnTo>
                  <a:pt x="245969" y="41556"/>
                </a:lnTo>
                <a:lnTo>
                  <a:pt x="245526" y="42104"/>
                </a:lnTo>
                <a:lnTo>
                  <a:pt x="245734" y="42391"/>
                </a:lnTo>
                <a:lnTo>
                  <a:pt x="246203" y="42391"/>
                </a:lnTo>
                <a:lnTo>
                  <a:pt x="246881" y="42104"/>
                </a:lnTo>
                <a:lnTo>
                  <a:pt x="247324" y="42391"/>
                </a:lnTo>
                <a:lnTo>
                  <a:pt x="247768" y="42651"/>
                </a:lnTo>
                <a:lnTo>
                  <a:pt x="248002" y="42938"/>
                </a:lnTo>
                <a:lnTo>
                  <a:pt x="248211" y="43199"/>
                </a:lnTo>
                <a:lnTo>
                  <a:pt x="248445" y="43747"/>
                </a:lnTo>
                <a:lnTo>
                  <a:pt x="248680" y="43747"/>
                </a:lnTo>
                <a:lnTo>
                  <a:pt x="249123" y="43747"/>
                </a:lnTo>
                <a:lnTo>
                  <a:pt x="249566" y="43747"/>
                </a:lnTo>
                <a:lnTo>
                  <a:pt x="250036" y="44034"/>
                </a:lnTo>
                <a:lnTo>
                  <a:pt x="250036" y="44582"/>
                </a:lnTo>
                <a:lnTo>
                  <a:pt x="250922" y="45677"/>
                </a:lnTo>
                <a:lnTo>
                  <a:pt x="251600" y="46225"/>
                </a:lnTo>
                <a:lnTo>
                  <a:pt x="252277" y="46773"/>
                </a:lnTo>
                <a:lnTo>
                  <a:pt x="253190" y="47321"/>
                </a:lnTo>
                <a:lnTo>
                  <a:pt x="254310" y="47608"/>
                </a:lnTo>
                <a:lnTo>
                  <a:pt x="254988" y="47869"/>
                </a:lnTo>
                <a:lnTo>
                  <a:pt x="255666" y="48703"/>
                </a:lnTo>
                <a:lnTo>
                  <a:pt x="256109" y="49512"/>
                </a:lnTo>
                <a:lnTo>
                  <a:pt x="256344" y="49512"/>
                </a:lnTo>
                <a:lnTo>
                  <a:pt x="256578" y="49799"/>
                </a:lnTo>
                <a:lnTo>
                  <a:pt x="256578" y="50060"/>
                </a:lnTo>
                <a:lnTo>
                  <a:pt x="256344" y="50060"/>
                </a:lnTo>
                <a:lnTo>
                  <a:pt x="256344" y="50608"/>
                </a:lnTo>
                <a:lnTo>
                  <a:pt x="256578" y="50895"/>
                </a:lnTo>
                <a:lnTo>
                  <a:pt x="256787" y="50895"/>
                </a:lnTo>
                <a:lnTo>
                  <a:pt x="257465" y="51442"/>
                </a:lnTo>
                <a:lnTo>
                  <a:pt x="258142" y="51442"/>
                </a:lnTo>
                <a:lnTo>
                  <a:pt x="258585" y="51703"/>
                </a:lnTo>
                <a:lnTo>
                  <a:pt x="259732" y="51442"/>
                </a:lnTo>
                <a:lnTo>
                  <a:pt x="261088" y="51703"/>
                </a:lnTo>
                <a:lnTo>
                  <a:pt x="261296" y="52251"/>
                </a:lnTo>
                <a:lnTo>
                  <a:pt x="261296" y="52538"/>
                </a:lnTo>
                <a:lnTo>
                  <a:pt x="261766" y="52538"/>
                </a:lnTo>
                <a:lnTo>
                  <a:pt x="262209" y="52251"/>
                </a:lnTo>
                <a:lnTo>
                  <a:pt x="263330" y="51990"/>
                </a:lnTo>
                <a:lnTo>
                  <a:pt x="263773" y="51990"/>
                </a:lnTo>
                <a:lnTo>
                  <a:pt x="264450" y="51990"/>
                </a:lnTo>
                <a:lnTo>
                  <a:pt x="264920" y="52251"/>
                </a:lnTo>
                <a:lnTo>
                  <a:pt x="265363" y="52538"/>
                </a:lnTo>
                <a:lnTo>
                  <a:pt x="265598" y="52799"/>
                </a:lnTo>
                <a:lnTo>
                  <a:pt x="265363" y="53086"/>
                </a:lnTo>
                <a:lnTo>
                  <a:pt x="264920" y="53086"/>
                </a:lnTo>
                <a:lnTo>
                  <a:pt x="264450" y="53086"/>
                </a:lnTo>
                <a:lnTo>
                  <a:pt x="264242" y="53086"/>
                </a:lnTo>
                <a:lnTo>
                  <a:pt x="264242" y="53634"/>
                </a:lnTo>
                <a:lnTo>
                  <a:pt x="264242" y="53895"/>
                </a:lnTo>
                <a:lnTo>
                  <a:pt x="264450" y="54181"/>
                </a:lnTo>
                <a:lnTo>
                  <a:pt x="265598" y="54442"/>
                </a:lnTo>
                <a:lnTo>
                  <a:pt x="265806" y="54442"/>
                </a:lnTo>
                <a:lnTo>
                  <a:pt x="266041" y="54442"/>
                </a:lnTo>
                <a:lnTo>
                  <a:pt x="266041" y="54729"/>
                </a:lnTo>
                <a:lnTo>
                  <a:pt x="265806" y="54729"/>
                </a:lnTo>
                <a:lnTo>
                  <a:pt x="265598" y="54990"/>
                </a:lnTo>
                <a:lnTo>
                  <a:pt x="265363" y="55277"/>
                </a:lnTo>
                <a:lnTo>
                  <a:pt x="265363" y="55538"/>
                </a:lnTo>
                <a:lnTo>
                  <a:pt x="265363" y="55825"/>
                </a:lnTo>
                <a:lnTo>
                  <a:pt x="265598" y="55825"/>
                </a:lnTo>
                <a:lnTo>
                  <a:pt x="266041" y="55825"/>
                </a:lnTo>
                <a:lnTo>
                  <a:pt x="266275" y="56086"/>
                </a:lnTo>
                <a:lnTo>
                  <a:pt x="266953" y="56373"/>
                </a:lnTo>
                <a:lnTo>
                  <a:pt x="267605" y="57181"/>
                </a:lnTo>
                <a:lnTo>
                  <a:pt x="267396" y="57468"/>
                </a:lnTo>
                <a:lnTo>
                  <a:pt x="267396" y="58016"/>
                </a:lnTo>
                <a:lnTo>
                  <a:pt x="268283" y="58277"/>
                </a:lnTo>
                <a:lnTo>
                  <a:pt x="268517" y="58016"/>
                </a:lnTo>
                <a:lnTo>
                  <a:pt x="268960" y="58016"/>
                </a:lnTo>
                <a:lnTo>
                  <a:pt x="269429" y="58277"/>
                </a:lnTo>
                <a:lnTo>
                  <a:pt x="269429" y="58564"/>
                </a:lnTo>
                <a:lnTo>
                  <a:pt x="269195" y="58825"/>
                </a:lnTo>
                <a:lnTo>
                  <a:pt x="269429" y="59112"/>
                </a:lnTo>
                <a:lnTo>
                  <a:pt x="269873" y="59112"/>
                </a:lnTo>
                <a:lnTo>
                  <a:pt x="270785" y="59920"/>
                </a:lnTo>
                <a:lnTo>
                  <a:pt x="271228" y="60755"/>
                </a:lnTo>
                <a:lnTo>
                  <a:pt x="271463" y="61303"/>
                </a:lnTo>
                <a:lnTo>
                  <a:pt x="271463" y="61850"/>
                </a:lnTo>
                <a:lnTo>
                  <a:pt x="271671" y="61850"/>
                </a:lnTo>
                <a:lnTo>
                  <a:pt x="272114" y="61850"/>
                </a:lnTo>
                <a:lnTo>
                  <a:pt x="272583" y="61850"/>
                </a:lnTo>
                <a:lnTo>
                  <a:pt x="273261" y="61850"/>
                </a:lnTo>
                <a:lnTo>
                  <a:pt x="273470" y="62112"/>
                </a:lnTo>
                <a:lnTo>
                  <a:pt x="274148" y="62659"/>
                </a:lnTo>
                <a:lnTo>
                  <a:pt x="274148" y="62946"/>
                </a:lnTo>
                <a:lnTo>
                  <a:pt x="274148" y="63207"/>
                </a:lnTo>
                <a:lnTo>
                  <a:pt x="273261" y="63755"/>
                </a:lnTo>
                <a:lnTo>
                  <a:pt x="273261" y="64042"/>
                </a:lnTo>
                <a:lnTo>
                  <a:pt x="273939" y="64303"/>
                </a:lnTo>
                <a:lnTo>
                  <a:pt x="274148" y="64303"/>
                </a:lnTo>
                <a:lnTo>
                  <a:pt x="274382" y="64850"/>
                </a:lnTo>
                <a:lnTo>
                  <a:pt x="274617" y="65398"/>
                </a:lnTo>
                <a:lnTo>
                  <a:pt x="275060" y="65946"/>
                </a:lnTo>
                <a:lnTo>
                  <a:pt x="275503" y="65946"/>
                </a:lnTo>
                <a:lnTo>
                  <a:pt x="276416" y="65685"/>
                </a:lnTo>
                <a:lnTo>
                  <a:pt x="276858" y="65685"/>
                </a:lnTo>
                <a:lnTo>
                  <a:pt x="276858" y="65946"/>
                </a:lnTo>
                <a:lnTo>
                  <a:pt x="276858" y="66494"/>
                </a:lnTo>
                <a:lnTo>
                  <a:pt x="276858" y="66781"/>
                </a:lnTo>
                <a:lnTo>
                  <a:pt x="277093" y="67042"/>
                </a:lnTo>
                <a:lnTo>
                  <a:pt x="277536" y="67042"/>
                </a:lnTo>
                <a:lnTo>
                  <a:pt x="277979" y="67590"/>
                </a:lnTo>
                <a:lnTo>
                  <a:pt x="278892" y="68424"/>
                </a:lnTo>
                <a:lnTo>
                  <a:pt x="279126" y="68424"/>
                </a:lnTo>
                <a:lnTo>
                  <a:pt x="279570" y="68137"/>
                </a:lnTo>
                <a:lnTo>
                  <a:pt x="282281" y="69781"/>
                </a:lnTo>
                <a:lnTo>
                  <a:pt x="282724" y="69781"/>
                </a:lnTo>
                <a:lnTo>
                  <a:pt x="283167" y="69781"/>
                </a:lnTo>
                <a:lnTo>
                  <a:pt x="283167" y="69233"/>
                </a:lnTo>
                <a:lnTo>
                  <a:pt x="283401" y="68972"/>
                </a:lnTo>
                <a:lnTo>
                  <a:pt x="283636" y="68972"/>
                </a:lnTo>
                <a:lnTo>
                  <a:pt x="284991" y="68424"/>
                </a:lnTo>
                <a:lnTo>
                  <a:pt x="285200" y="68424"/>
                </a:lnTo>
                <a:lnTo>
                  <a:pt x="285435" y="68972"/>
                </a:lnTo>
                <a:lnTo>
                  <a:pt x="286347" y="68424"/>
                </a:lnTo>
                <a:lnTo>
                  <a:pt x="286556" y="68137"/>
                </a:lnTo>
                <a:lnTo>
                  <a:pt x="286790" y="68137"/>
                </a:lnTo>
                <a:lnTo>
                  <a:pt x="287233" y="68685"/>
                </a:lnTo>
                <a:lnTo>
                  <a:pt x="287468" y="68972"/>
                </a:lnTo>
                <a:lnTo>
                  <a:pt x="288354" y="68685"/>
                </a:lnTo>
                <a:lnTo>
                  <a:pt x="288354" y="68424"/>
                </a:lnTo>
                <a:lnTo>
                  <a:pt x="288824" y="68137"/>
                </a:lnTo>
                <a:lnTo>
                  <a:pt x="289032" y="67876"/>
                </a:lnTo>
                <a:lnTo>
                  <a:pt x="290179" y="67876"/>
                </a:lnTo>
                <a:lnTo>
                  <a:pt x="290857" y="68424"/>
                </a:lnTo>
                <a:lnTo>
                  <a:pt x="291300" y="68424"/>
                </a:lnTo>
                <a:lnTo>
                  <a:pt x="292186" y="68137"/>
                </a:lnTo>
                <a:lnTo>
                  <a:pt x="293333" y="67876"/>
                </a:lnTo>
                <a:lnTo>
                  <a:pt x="294219" y="68685"/>
                </a:lnTo>
                <a:lnTo>
                  <a:pt x="294897" y="68685"/>
                </a:lnTo>
                <a:lnTo>
                  <a:pt x="295575" y="69781"/>
                </a:lnTo>
                <a:lnTo>
                  <a:pt x="295575" y="70068"/>
                </a:lnTo>
                <a:lnTo>
                  <a:pt x="296487" y="70876"/>
                </a:lnTo>
                <a:lnTo>
                  <a:pt x="296487" y="71163"/>
                </a:lnTo>
                <a:lnTo>
                  <a:pt x="297373" y="71424"/>
                </a:lnTo>
                <a:lnTo>
                  <a:pt x="297608" y="71711"/>
                </a:lnTo>
                <a:lnTo>
                  <a:pt x="298051" y="71972"/>
                </a:lnTo>
                <a:lnTo>
                  <a:pt x="297843" y="72520"/>
                </a:lnTo>
                <a:lnTo>
                  <a:pt x="297843" y="72807"/>
                </a:lnTo>
                <a:lnTo>
                  <a:pt x="298286" y="73615"/>
                </a:lnTo>
                <a:lnTo>
                  <a:pt x="298286" y="73902"/>
                </a:lnTo>
                <a:lnTo>
                  <a:pt x="298520" y="74998"/>
                </a:lnTo>
                <a:lnTo>
                  <a:pt x="298729" y="75807"/>
                </a:lnTo>
                <a:lnTo>
                  <a:pt x="299198" y="76094"/>
                </a:lnTo>
                <a:lnTo>
                  <a:pt x="299198" y="76641"/>
                </a:lnTo>
                <a:lnTo>
                  <a:pt x="299198" y="77737"/>
                </a:lnTo>
                <a:lnTo>
                  <a:pt x="299407" y="77998"/>
                </a:lnTo>
                <a:lnTo>
                  <a:pt x="299876" y="79380"/>
                </a:lnTo>
                <a:lnTo>
                  <a:pt x="299876" y="79641"/>
                </a:lnTo>
                <a:lnTo>
                  <a:pt x="299876" y="80189"/>
                </a:lnTo>
                <a:lnTo>
                  <a:pt x="299876" y="80450"/>
                </a:lnTo>
                <a:lnTo>
                  <a:pt x="300319" y="81545"/>
                </a:lnTo>
                <a:lnTo>
                  <a:pt x="300554" y="82641"/>
                </a:lnTo>
                <a:lnTo>
                  <a:pt x="300554" y="83476"/>
                </a:lnTo>
                <a:lnTo>
                  <a:pt x="300554" y="83736"/>
                </a:lnTo>
                <a:lnTo>
                  <a:pt x="300762" y="84023"/>
                </a:lnTo>
                <a:lnTo>
                  <a:pt x="301883" y="84571"/>
                </a:lnTo>
                <a:lnTo>
                  <a:pt x="302561" y="85380"/>
                </a:lnTo>
                <a:lnTo>
                  <a:pt x="303238" y="85928"/>
                </a:lnTo>
                <a:lnTo>
                  <a:pt x="304594" y="87023"/>
                </a:lnTo>
                <a:lnTo>
                  <a:pt x="304828" y="87023"/>
                </a:lnTo>
                <a:lnTo>
                  <a:pt x="305063" y="87284"/>
                </a:lnTo>
                <a:lnTo>
                  <a:pt x="305272" y="88380"/>
                </a:lnTo>
                <a:lnTo>
                  <a:pt x="305272" y="88927"/>
                </a:lnTo>
                <a:lnTo>
                  <a:pt x="305272" y="89214"/>
                </a:lnTo>
                <a:lnTo>
                  <a:pt x="305741" y="91119"/>
                </a:lnTo>
                <a:lnTo>
                  <a:pt x="306393" y="91954"/>
                </a:lnTo>
                <a:lnTo>
                  <a:pt x="306393" y="92762"/>
                </a:lnTo>
                <a:lnTo>
                  <a:pt x="307305" y="93858"/>
                </a:lnTo>
                <a:lnTo>
                  <a:pt x="307540" y="94406"/>
                </a:lnTo>
                <a:lnTo>
                  <a:pt x="308217" y="94953"/>
                </a:lnTo>
                <a:lnTo>
                  <a:pt x="308426" y="94667"/>
                </a:lnTo>
                <a:lnTo>
                  <a:pt x="308426" y="94953"/>
                </a:lnTo>
                <a:lnTo>
                  <a:pt x="309338" y="95501"/>
                </a:lnTo>
                <a:lnTo>
                  <a:pt x="309781" y="96310"/>
                </a:lnTo>
                <a:lnTo>
                  <a:pt x="310251" y="96858"/>
                </a:lnTo>
                <a:lnTo>
                  <a:pt x="310016" y="97118"/>
                </a:lnTo>
                <a:lnTo>
                  <a:pt x="310251" y="98214"/>
                </a:lnTo>
                <a:lnTo>
                  <a:pt x="310459" y="98762"/>
                </a:lnTo>
                <a:lnTo>
                  <a:pt x="310251" y="99597"/>
                </a:lnTo>
                <a:lnTo>
                  <a:pt x="310459" y="99858"/>
                </a:lnTo>
                <a:lnTo>
                  <a:pt x="310694" y="101501"/>
                </a:lnTo>
                <a:lnTo>
                  <a:pt x="310459" y="102049"/>
                </a:lnTo>
                <a:lnTo>
                  <a:pt x="310459" y="102309"/>
                </a:lnTo>
                <a:lnTo>
                  <a:pt x="310928" y="102857"/>
                </a:lnTo>
                <a:lnTo>
                  <a:pt x="310928" y="103144"/>
                </a:lnTo>
                <a:lnTo>
                  <a:pt x="310694" y="103692"/>
                </a:lnTo>
                <a:lnTo>
                  <a:pt x="310694" y="103953"/>
                </a:lnTo>
                <a:lnTo>
                  <a:pt x="310694" y="104240"/>
                </a:lnTo>
                <a:lnTo>
                  <a:pt x="311580" y="106144"/>
                </a:lnTo>
                <a:lnTo>
                  <a:pt x="311815" y="106405"/>
                </a:lnTo>
                <a:lnTo>
                  <a:pt x="311815" y="108049"/>
                </a:lnTo>
                <a:lnTo>
                  <a:pt x="311815" y="108309"/>
                </a:lnTo>
                <a:lnTo>
                  <a:pt x="311815" y="108596"/>
                </a:lnTo>
                <a:lnTo>
                  <a:pt x="312492" y="109405"/>
                </a:lnTo>
                <a:lnTo>
                  <a:pt x="312727" y="109953"/>
                </a:lnTo>
                <a:lnTo>
                  <a:pt x="312936" y="110787"/>
                </a:lnTo>
                <a:lnTo>
                  <a:pt x="313405" y="112144"/>
                </a:lnTo>
                <a:lnTo>
                  <a:pt x="313613" y="112405"/>
                </a:lnTo>
                <a:lnTo>
                  <a:pt x="314760" y="113240"/>
                </a:lnTo>
                <a:lnTo>
                  <a:pt x="315203" y="113500"/>
                </a:lnTo>
                <a:lnTo>
                  <a:pt x="315646" y="113500"/>
                </a:lnTo>
                <a:lnTo>
                  <a:pt x="316090" y="113500"/>
                </a:lnTo>
                <a:lnTo>
                  <a:pt x="316324" y="113787"/>
                </a:lnTo>
                <a:lnTo>
                  <a:pt x="316767" y="114048"/>
                </a:lnTo>
                <a:lnTo>
                  <a:pt x="317680" y="114596"/>
                </a:lnTo>
                <a:lnTo>
                  <a:pt x="317914" y="114857"/>
                </a:lnTo>
                <a:lnTo>
                  <a:pt x="318592" y="115952"/>
                </a:lnTo>
                <a:lnTo>
                  <a:pt x="318801" y="116787"/>
                </a:lnTo>
                <a:lnTo>
                  <a:pt x="319270" y="117596"/>
                </a:lnTo>
                <a:lnTo>
                  <a:pt x="319478" y="117857"/>
                </a:lnTo>
                <a:lnTo>
                  <a:pt x="319713" y="118144"/>
                </a:lnTo>
                <a:lnTo>
                  <a:pt x="320156" y="118691"/>
                </a:lnTo>
                <a:lnTo>
                  <a:pt x="320391" y="118691"/>
                </a:lnTo>
                <a:lnTo>
                  <a:pt x="320834" y="118952"/>
                </a:lnTo>
                <a:lnTo>
                  <a:pt x="321069" y="118952"/>
                </a:lnTo>
                <a:lnTo>
                  <a:pt x="321512" y="119761"/>
                </a:lnTo>
                <a:lnTo>
                  <a:pt x="321512" y="120048"/>
                </a:lnTo>
                <a:lnTo>
                  <a:pt x="321746" y="120309"/>
                </a:lnTo>
                <a:lnTo>
                  <a:pt x="321746" y="120596"/>
                </a:lnTo>
                <a:lnTo>
                  <a:pt x="321512" y="121144"/>
                </a:lnTo>
                <a:lnTo>
                  <a:pt x="321277" y="121404"/>
                </a:lnTo>
                <a:lnTo>
                  <a:pt x="321069" y="121404"/>
                </a:lnTo>
                <a:lnTo>
                  <a:pt x="321069" y="121691"/>
                </a:lnTo>
                <a:lnTo>
                  <a:pt x="321277" y="122213"/>
                </a:lnTo>
                <a:lnTo>
                  <a:pt x="321746" y="123048"/>
                </a:lnTo>
                <a:lnTo>
                  <a:pt x="322189" y="123309"/>
                </a:lnTo>
                <a:lnTo>
                  <a:pt x="322424" y="123309"/>
                </a:lnTo>
                <a:lnTo>
                  <a:pt x="322633" y="123309"/>
                </a:lnTo>
                <a:lnTo>
                  <a:pt x="323102" y="123596"/>
                </a:lnTo>
                <a:lnTo>
                  <a:pt x="323779" y="124143"/>
                </a:lnTo>
                <a:lnTo>
                  <a:pt x="323779" y="124404"/>
                </a:lnTo>
                <a:lnTo>
                  <a:pt x="323779" y="124665"/>
                </a:lnTo>
                <a:lnTo>
                  <a:pt x="323988" y="124952"/>
                </a:lnTo>
                <a:lnTo>
                  <a:pt x="324666" y="125761"/>
                </a:lnTo>
                <a:lnTo>
                  <a:pt x="325135" y="126595"/>
                </a:lnTo>
                <a:lnTo>
                  <a:pt x="325787" y="127117"/>
                </a:lnTo>
                <a:lnTo>
                  <a:pt x="326464" y="127665"/>
                </a:lnTo>
                <a:lnTo>
                  <a:pt x="326699" y="127952"/>
                </a:lnTo>
                <a:lnTo>
                  <a:pt x="326699" y="128500"/>
                </a:lnTo>
                <a:lnTo>
                  <a:pt x="326464" y="129308"/>
                </a:lnTo>
                <a:lnTo>
                  <a:pt x="326464" y="129569"/>
                </a:lnTo>
                <a:lnTo>
                  <a:pt x="326699" y="129856"/>
                </a:lnTo>
                <a:lnTo>
                  <a:pt x="326934" y="130665"/>
                </a:lnTo>
                <a:lnTo>
                  <a:pt x="327142" y="131760"/>
                </a:lnTo>
                <a:lnTo>
                  <a:pt x="327611" y="132021"/>
                </a:lnTo>
                <a:lnTo>
                  <a:pt x="327820" y="132308"/>
                </a:lnTo>
                <a:lnTo>
                  <a:pt x="328498" y="132569"/>
                </a:lnTo>
                <a:lnTo>
                  <a:pt x="328732" y="132569"/>
                </a:lnTo>
                <a:lnTo>
                  <a:pt x="328732" y="132856"/>
                </a:lnTo>
                <a:lnTo>
                  <a:pt x="328732" y="133117"/>
                </a:lnTo>
                <a:lnTo>
                  <a:pt x="328498" y="133117"/>
                </a:lnTo>
                <a:lnTo>
                  <a:pt x="328289" y="133378"/>
                </a:lnTo>
                <a:lnTo>
                  <a:pt x="328289" y="133665"/>
                </a:lnTo>
                <a:lnTo>
                  <a:pt x="328289" y="133925"/>
                </a:lnTo>
                <a:lnTo>
                  <a:pt x="328289" y="134473"/>
                </a:lnTo>
                <a:lnTo>
                  <a:pt x="328498" y="134760"/>
                </a:lnTo>
                <a:lnTo>
                  <a:pt x="328732" y="135021"/>
                </a:lnTo>
                <a:lnTo>
                  <a:pt x="329410" y="135569"/>
                </a:lnTo>
                <a:lnTo>
                  <a:pt x="329410" y="135830"/>
                </a:lnTo>
                <a:lnTo>
                  <a:pt x="329644" y="136378"/>
                </a:lnTo>
                <a:lnTo>
                  <a:pt x="329853" y="137186"/>
                </a:lnTo>
                <a:lnTo>
                  <a:pt x="329853" y="137473"/>
                </a:lnTo>
                <a:lnTo>
                  <a:pt x="330765" y="138830"/>
                </a:lnTo>
                <a:lnTo>
                  <a:pt x="330974" y="139091"/>
                </a:lnTo>
                <a:lnTo>
                  <a:pt x="332329" y="139378"/>
                </a:lnTo>
                <a:lnTo>
                  <a:pt x="332564" y="139378"/>
                </a:lnTo>
                <a:lnTo>
                  <a:pt x="333242" y="139091"/>
                </a:lnTo>
                <a:lnTo>
                  <a:pt x="333920" y="139091"/>
                </a:lnTo>
                <a:lnTo>
                  <a:pt x="334154" y="139091"/>
                </a:lnTo>
                <a:lnTo>
                  <a:pt x="335483" y="139925"/>
                </a:lnTo>
                <a:lnTo>
                  <a:pt x="336161" y="140734"/>
                </a:lnTo>
                <a:lnTo>
                  <a:pt x="336631" y="141543"/>
                </a:lnTo>
                <a:lnTo>
                  <a:pt x="337308" y="143186"/>
                </a:lnTo>
                <a:lnTo>
                  <a:pt x="337751" y="143447"/>
                </a:lnTo>
                <a:lnTo>
                  <a:pt x="339107" y="144542"/>
                </a:lnTo>
                <a:lnTo>
                  <a:pt x="340228" y="145899"/>
                </a:lnTo>
                <a:lnTo>
                  <a:pt x="341349" y="146707"/>
                </a:lnTo>
                <a:lnTo>
                  <a:pt x="341818" y="147255"/>
                </a:lnTo>
                <a:lnTo>
                  <a:pt x="342496" y="147803"/>
                </a:lnTo>
                <a:lnTo>
                  <a:pt x="343382" y="148064"/>
                </a:lnTo>
                <a:lnTo>
                  <a:pt x="343616" y="148351"/>
                </a:lnTo>
                <a:lnTo>
                  <a:pt x="344294" y="149160"/>
                </a:lnTo>
                <a:lnTo>
                  <a:pt x="344529" y="149447"/>
                </a:lnTo>
                <a:lnTo>
                  <a:pt x="345207" y="149707"/>
                </a:lnTo>
                <a:lnTo>
                  <a:pt x="345858" y="149447"/>
                </a:lnTo>
                <a:lnTo>
                  <a:pt x="346328" y="149447"/>
                </a:lnTo>
                <a:lnTo>
                  <a:pt x="346771" y="149160"/>
                </a:lnTo>
                <a:lnTo>
                  <a:pt x="347449" y="149447"/>
                </a:lnTo>
                <a:lnTo>
                  <a:pt x="347683" y="149707"/>
                </a:lnTo>
                <a:lnTo>
                  <a:pt x="348126" y="150255"/>
                </a:lnTo>
                <a:lnTo>
                  <a:pt x="348804" y="150516"/>
                </a:lnTo>
                <a:lnTo>
                  <a:pt x="349482" y="150803"/>
                </a:lnTo>
                <a:lnTo>
                  <a:pt x="349925" y="151351"/>
                </a:lnTo>
                <a:lnTo>
                  <a:pt x="350603" y="151872"/>
                </a:lnTo>
                <a:lnTo>
                  <a:pt x="350837" y="152159"/>
                </a:lnTo>
                <a:lnTo>
                  <a:pt x="351046" y="152420"/>
                </a:lnTo>
                <a:lnTo>
                  <a:pt x="352193" y="152968"/>
                </a:lnTo>
                <a:lnTo>
                  <a:pt x="352401" y="152968"/>
                </a:lnTo>
                <a:lnTo>
                  <a:pt x="353079" y="153229"/>
                </a:lnTo>
                <a:lnTo>
                  <a:pt x="353548" y="153516"/>
                </a:lnTo>
                <a:lnTo>
                  <a:pt x="354434" y="154325"/>
                </a:lnTo>
                <a:lnTo>
                  <a:pt x="356024" y="155420"/>
                </a:lnTo>
                <a:lnTo>
                  <a:pt x="356911" y="156229"/>
                </a:lnTo>
                <a:lnTo>
                  <a:pt x="356911" y="156490"/>
                </a:lnTo>
                <a:lnTo>
                  <a:pt x="357145" y="156776"/>
                </a:lnTo>
                <a:lnTo>
                  <a:pt x="357589" y="157037"/>
                </a:lnTo>
                <a:lnTo>
                  <a:pt x="358266" y="157585"/>
                </a:lnTo>
                <a:lnTo>
                  <a:pt x="358501" y="157846"/>
                </a:lnTo>
                <a:lnTo>
                  <a:pt x="358735" y="158133"/>
                </a:lnTo>
                <a:lnTo>
                  <a:pt x="358735" y="158394"/>
                </a:lnTo>
                <a:lnTo>
                  <a:pt x="358735" y="159750"/>
                </a:lnTo>
                <a:lnTo>
                  <a:pt x="358735" y="160037"/>
                </a:lnTo>
                <a:lnTo>
                  <a:pt x="359179" y="160298"/>
                </a:lnTo>
                <a:lnTo>
                  <a:pt x="359413" y="160298"/>
                </a:lnTo>
                <a:lnTo>
                  <a:pt x="359622" y="160298"/>
                </a:lnTo>
                <a:lnTo>
                  <a:pt x="360065" y="160585"/>
                </a:lnTo>
                <a:lnTo>
                  <a:pt x="360743" y="161107"/>
                </a:lnTo>
                <a:lnTo>
                  <a:pt x="360977" y="161394"/>
                </a:lnTo>
                <a:lnTo>
                  <a:pt x="360977" y="161655"/>
                </a:lnTo>
                <a:lnTo>
                  <a:pt x="361890" y="162203"/>
                </a:lnTo>
                <a:lnTo>
                  <a:pt x="362098" y="162203"/>
                </a:lnTo>
                <a:lnTo>
                  <a:pt x="362333" y="162203"/>
                </a:lnTo>
                <a:lnTo>
                  <a:pt x="362333" y="162463"/>
                </a:lnTo>
                <a:lnTo>
                  <a:pt x="362567" y="162750"/>
                </a:lnTo>
                <a:lnTo>
                  <a:pt x="362567" y="163011"/>
                </a:lnTo>
                <a:lnTo>
                  <a:pt x="363011" y="163011"/>
                </a:lnTo>
                <a:lnTo>
                  <a:pt x="363245" y="163011"/>
                </a:lnTo>
                <a:lnTo>
                  <a:pt x="363454" y="163298"/>
                </a:lnTo>
                <a:lnTo>
                  <a:pt x="364366" y="164107"/>
                </a:lnTo>
                <a:lnTo>
                  <a:pt x="364366" y="164915"/>
                </a:lnTo>
                <a:lnTo>
                  <a:pt x="365044" y="166272"/>
                </a:lnTo>
                <a:lnTo>
                  <a:pt x="365044" y="166533"/>
                </a:lnTo>
                <a:lnTo>
                  <a:pt x="365252" y="166819"/>
                </a:lnTo>
                <a:lnTo>
                  <a:pt x="365487" y="168985"/>
                </a:lnTo>
                <a:lnTo>
                  <a:pt x="365487" y="170080"/>
                </a:lnTo>
                <a:lnTo>
                  <a:pt x="365722" y="170889"/>
                </a:lnTo>
                <a:lnTo>
                  <a:pt x="366842" y="172245"/>
                </a:lnTo>
                <a:lnTo>
                  <a:pt x="367077" y="172506"/>
                </a:lnTo>
                <a:lnTo>
                  <a:pt x="367520" y="172793"/>
                </a:lnTo>
                <a:lnTo>
                  <a:pt x="367520" y="173054"/>
                </a:lnTo>
                <a:lnTo>
                  <a:pt x="367963" y="173863"/>
                </a:lnTo>
                <a:lnTo>
                  <a:pt x="368198" y="174671"/>
                </a:lnTo>
                <a:lnTo>
                  <a:pt x="368432" y="174958"/>
                </a:lnTo>
                <a:lnTo>
                  <a:pt x="369110" y="175767"/>
                </a:lnTo>
                <a:lnTo>
                  <a:pt x="369553" y="176028"/>
                </a:lnTo>
                <a:lnTo>
                  <a:pt x="369553" y="176576"/>
                </a:lnTo>
                <a:lnTo>
                  <a:pt x="369319" y="177932"/>
                </a:lnTo>
                <a:lnTo>
                  <a:pt x="369762" y="180097"/>
                </a:lnTo>
                <a:lnTo>
                  <a:pt x="370909" y="181193"/>
                </a:lnTo>
                <a:lnTo>
                  <a:pt x="371587" y="182002"/>
                </a:lnTo>
                <a:lnTo>
                  <a:pt x="372264" y="182262"/>
                </a:lnTo>
                <a:lnTo>
                  <a:pt x="373385" y="182549"/>
                </a:lnTo>
                <a:lnTo>
                  <a:pt x="373620" y="182549"/>
                </a:lnTo>
                <a:lnTo>
                  <a:pt x="374063" y="182810"/>
                </a:lnTo>
                <a:lnTo>
                  <a:pt x="374298" y="182810"/>
                </a:lnTo>
                <a:lnTo>
                  <a:pt x="374506" y="183097"/>
                </a:lnTo>
                <a:lnTo>
                  <a:pt x="374740" y="183906"/>
                </a:lnTo>
                <a:lnTo>
                  <a:pt x="374949" y="184167"/>
                </a:lnTo>
                <a:lnTo>
                  <a:pt x="375418" y="184453"/>
                </a:lnTo>
                <a:lnTo>
                  <a:pt x="375627" y="184715"/>
                </a:lnTo>
                <a:lnTo>
                  <a:pt x="376540" y="185262"/>
                </a:lnTo>
                <a:lnTo>
                  <a:pt x="376774" y="185262"/>
                </a:lnTo>
                <a:lnTo>
                  <a:pt x="377217" y="185262"/>
                </a:lnTo>
                <a:lnTo>
                  <a:pt x="377452" y="185262"/>
                </a:lnTo>
                <a:lnTo>
                  <a:pt x="377660" y="184975"/>
                </a:lnTo>
                <a:lnTo>
                  <a:pt x="378129" y="184715"/>
                </a:lnTo>
                <a:lnTo>
                  <a:pt x="378573" y="184453"/>
                </a:lnTo>
                <a:lnTo>
                  <a:pt x="379251" y="184453"/>
                </a:lnTo>
                <a:lnTo>
                  <a:pt x="379694" y="184453"/>
                </a:lnTo>
                <a:lnTo>
                  <a:pt x="380371" y="185784"/>
                </a:lnTo>
                <a:lnTo>
                  <a:pt x="380606" y="186071"/>
                </a:lnTo>
                <a:lnTo>
                  <a:pt x="380814" y="186332"/>
                </a:lnTo>
                <a:lnTo>
                  <a:pt x="381727" y="186619"/>
                </a:lnTo>
                <a:lnTo>
                  <a:pt x="382848" y="186880"/>
                </a:lnTo>
                <a:lnTo>
                  <a:pt x="383317" y="186880"/>
                </a:lnTo>
                <a:lnTo>
                  <a:pt x="383760" y="187140"/>
                </a:lnTo>
                <a:lnTo>
                  <a:pt x="384881" y="188236"/>
                </a:lnTo>
                <a:lnTo>
                  <a:pt x="385116" y="188497"/>
                </a:lnTo>
                <a:lnTo>
                  <a:pt x="385793" y="188497"/>
                </a:lnTo>
                <a:lnTo>
                  <a:pt x="386002" y="188784"/>
                </a:lnTo>
                <a:lnTo>
                  <a:pt x="387148" y="189853"/>
                </a:lnTo>
                <a:lnTo>
                  <a:pt x="387148" y="190140"/>
                </a:lnTo>
                <a:lnTo>
                  <a:pt x="387357" y="190662"/>
                </a:lnTo>
                <a:lnTo>
                  <a:pt x="387592" y="190949"/>
                </a:lnTo>
                <a:lnTo>
                  <a:pt x="388035" y="191210"/>
                </a:lnTo>
                <a:lnTo>
                  <a:pt x="388504" y="191758"/>
                </a:lnTo>
                <a:lnTo>
                  <a:pt x="388504" y="192018"/>
                </a:lnTo>
                <a:lnTo>
                  <a:pt x="388948" y="192566"/>
                </a:lnTo>
                <a:lnTo>
                  <a:pt x="389833" y="192827"/>
                </a:lnTo>
                <a:lnTo>
                  <a:pt x="390068" y="193114"/>
                </a:lnTo>
                <a:lnTo>
                  <a:pt x="390303" y="193923"/>
                </a:lnTo>
                <a:lnTo>
                  <a:pt x="390746" y="194184"/>
                </a:lnTo>
                <a:lnTo>
                  <a:pt x="390981" y="194471"/>
                </a:lnTo>
                <a:lnTo>
                  <a:pt x="391658" y="195827"/>
                </a:lnTo>
                <a:lnTo>
                  <a:pt x="392102" y="196349"/>
                </a:lnTo>
                <a:lnTo>
                  <a:pt x="392102" y="196896"/>
                </a:lnTo>
                <a:lnTo>
                  <a:pt x="392102" y="197157"/>
                </a:lnTo>
                <a:lnTo>
                  <a:pt x="392102" y="197705"/>
                </a:lnTo>
                <a:lnTo>
                  <a:pt x="392336" y="198253"/>
                </a:lnTo>
                <a:lnTo>
                  <a:pt x="392545" y="198801"/>
                </a:lnTo>
                <a:lnTo>
                  <a:pt x="393222" y="199062"/>
                </a:lnTo>
                <a:lnTo>
                  <a:pt x="393900" y="199322"/>
                </a:lnTo>
                <a:lnTo>
                  <a:pt x="394813" y="199609"/>
                </a:lnTo>
                <a:lnTo>
                  <a:pt x="395933" y="200131"/>
                </a:lnTo>
                <a:lnTo>
                  <a:pt x="396846" y="200679"/>
                </a:lnTo>
                <a:lnTo>
                  <a:pt x="397523" y="200966"/>
                </a:lnTo>
                <a:lnTo>
                  <a:pt x="398201" y="201227"/>
                </a:lnTo>
                <a:lnTo>
                  <a:pt x="398879" y="201487"/>
                </a:lnTo>
                <a:lnTo>
                  <a:pt x="399087" y="201774"/>
                </a:lnTo>
                <a:lnTo>
                  <a:pt x="399087" y="202035"/>
                </a:lnTo>
                <a:lnTo>
                  <a:pt x="399322" y="202296"/>
                </a:lnTo>
                <a:lnTo>
                  <a:pt x="399765" y="203392"/>
                </a:lnTo>
                <a:lnTo>
                  <a:pt x="400443" y="204748"/>
                </a:lnTo>
                <a:lnTo>
                  <a:pt x="400443" y="205296"/>
                </a:lnTo>
                <a:lnTo>
                  <a:pt x="400208" y="205818"/>
                </a:lnTo>
                <a:lnTo>
                  <a:pt x="399765" y="206105"/>
                </a:lnTo>
                <a:lnTo>
                  <a:pt x="399322" y="206105"/>
                </a:lnTo>
                <a:lnTo>
                  <a:pt x="398644" y="206365"/>
                </a:lnTo>
                <a:lnTo>
                  <a:pt x="398644" y="206914"/>
                </a:lnTo>
                <a:lnTo>
                  <a:pt x="399322" y="207435"/>
                </a:lnTo>
                <a:lnTo>
                  <a:pt x="399765" y="207722"/>
                </a:lnTo>
                <a:lnTo>
                  <a:pt x="400443" y="207983"/>
                </a:lnTo>
                <a:lnTo>
                  <a:pt x="400886" y="208531"/>
                </a:lnTo>
                <a:lnTo>
                  <a:pt x="400678" y="209079"/>
                </a:lnTo>
                <a:lnTo>
                  <a:pt x="399087" y="208531"/>
                </a:lnTo>
                <a:lnTo>
                  <a:pt x="398644" y="209079"/>
                </a:lnTo>
                <a:lnTo>
                  <a:pt x="397967" y="209079"/>
                </a:lnTo>
                <a:lnTo>
                  <a:pt x="397054" y="209079"/>
                </a:lnTo>
                <a:lnTo>
                  <a:pt x="397523" y="209887"/>
                </a:lnTo>
                <a:lnTo>
                  <a:pt x="398201" y="210409"/>
                </a:lnTo>
                <a:lnTo>
                  <a:pt x="398644" y="212574"/>
                </a:lnTo>
                <a:lnTo>
                  <a:pt x="399322" y="213383"/>
                </a:lnTo>
                <a:lnTo>
                  <a:pt x="399087" y="213670"/>
                </a:lnTo>
                <a:lnTo>
                  <a:pt x="398644" y="214191"/>
                </a:lnTo>
                <a:lnTo>
                  <a:pt x="398201" y="213930"/>
                </a:lnTo>
                <a:lnTo>
                  <a:pt x="397732" y="213670"/>
                </a:lnTo>
                <a:lnTo>
                  <a:pt x="397289" y="213670"/>
                </a:lnTo>
                <a:lnTo>
                  <a:pt x="397054" y="213930"/>
                </a:lnTo>
                <a:lnTo>
                  <a:pt x="396846" y="214191"/>
                </a:lnTo>
                <a:lnTo>
                  <a:pt x="397054" y="214739"/>
                </a:lnTo>
                <a:lnTo>
                  <a:pt x="398201" y="215835"/>
                </a:lnTo>
                <a:lnTo>
                  <a:pt x="398201" y="216357"/>
                </a:lnTo>
                <a:lnTo>
                  <a:pt x="397967" y="216643"/>
                </a:lnTo>
                <a:lnTo>
                  <a:pt x="397732" y="216904"/>
                </a:lnTo>
                <a:lnTo>
                  <a:pt x="397732" y="217165"/>
                </a:lnTo>
                <a:lnTo>
                  <a:pt x="397967" y="217452"/>
                </a:lnTo>
                <a:lnTo>
                  <a:pt x="398410" y="217452"/>
                </a:lnTo>
                <a:lnTo>
                  <a:pt x="399322" y="217165"/>
                </a:lnTo>
                <a:lnTo>
                  <a:pt x="399765" y="217713"/>
                </a:lnTo>
                <a:lnTo>
                  <a:pt x="400208" y="217452"/>
                </a:lnTo>
                <a:lnTo>
                  <a:pt x="400443" y="216904"/>
                </a:lnTo>
                <a:lnTo>
                  <a:pt x="400678" y="216904"/>
                </a:lnTo>
                <a:lnTo>
                  <a:pt x="401121" y="216904"/>
                </a:lnTo>
                <a:lnTo>
                  <a:pt x="401121" y="217165"/>
                </a:lnTo>
                <a:lnTo>
                  <a:pt x="401121" y="217452"/>
                </a:lnTo>
                <a:lnTo>
                  <a:pt x="400886" y="217452"/>
                </a:lnTo>
                <a:lnTo>
                  <a:pt x="400678" y="217452"/>
                </a:lnTo>
                <a:lnTo>
                  <a:pt x="400208" y="218261"/>
                </a:lnTo>
                <a:lnTo>
                  <a:pt x="400000" y="218522"/>
                </a:lnTo>
                <a:lnTo>
                  <a:pt x="400000" y="218808"/>
                </a:lnTo>
                <a:lnTo>
                  <a:pt x="400443" y="219069"/>
                </a:lnTo>
                <a:lnTo>
                  <a:pt x="400886" y="219330"/>
                </a:lnTo>
                <a:lnTo>
                  <a:pt x="401121" y="219617"/>
                </a:lnTo>
                <a:lnTo>
                  <a:pt x="400886" y="219878"/>
                </a:lnTo>
                <a:lnTo>
                  <a:pt x="400678" y="220139"/>
                </a:lnTo>
                <a:lnTo>
                  <a:pt x="400443" y="220426"/>
                </a:lnTo>
                <a:lnTo>
                  <a:pt x="400886" y="220426"/>
                </a:lnTo>
                <a:lnTo>
                  <a:pt x="401121" y="220426"/>
                </a:lnTo>
                <a:lnTo>
                  <a:pt x="401356" y="220139"/>
                </a:lnTo>
                <a:lnTo>
                  <a:pt x="401356" y="219878"/>
                </a:lnTo>
                <a:lnTo>
                  <a:pt x="401564" y="219617"/>
                </a:lnTo>
                <a:lnTo>
                  <a:pt x="401798" y="219069"/>
                </a:lnTo>
                <a:lnTo>
                  <a:pt x="401564" y="218522"/>
                </a:lnTo>
                <a:lnTo>
                  <a:pt x="401798" y="218261"/>
                </a:lnTo>
                <a:lnTo>
                  <a:pt x="402033" y="218522"/>
                </a:lnTo>
                <a:lnTo>
                  <a:pt x="402033" y="218808"/>
                </a:lnTo>
                <a:lnTo>
                  <a:pt x="402241" y="219069"/>
                </a:lnTo>
                <a:lnTo>
                  <a:pt x="402241" y="219330"/>
                </a:lnTo>
                <a:lnTo>
                  <a:pt x="402033" y="219617"/>
                </a:lnTo>
                <a:lnTo>
                  <a:pt x="402033" y="220139"/>
                </a:lnTo>
                <a:lnTo>
                  <a:pt x="402476" y="220139"/>
                </a:lnTo>
                <a:lnTo>
                  <a:pt x="402919" y="220139"/>
                </a:lnTo>
                <a:lnTo>
                  <a:pt x="403154" y="220426"/>
                </a:lnTo>
                <a:lnTo>
                  <a:pt x="403154" y="220687"/>
                </a:lnTo>
                <a:lnTo>
                  <a:pt x="402711" y="220947"/>
                </a:lnTo>
                <a:lnTo>
                  <a:pt x="402919" y="221235"/>
                </a:lnTo>
                <a:lnTo>
                  <a:pt x="403597" y="220687"/>
                </a:lnTo>
                <a:lnTo>
                  <a:pt x="403832" y="220687"/>
                </a:lnTo>
                <a:lnTo>
                  <a:pt x="404040" y="221235"/>
                </a:lnTo>
                <a:lnTo>
                  <a:pt x="403597" y="221756"/>
                </a:lnTo>
                <a:lnTo>
                  <a:pt x="403832" y="222304"/>
                </a:lnTo>
                <a:lnTo>
                  <a:pt x="404040" y="222591"/>
                </a:lnTo>
                <a:lnTo>
                  <a:pt x="404275" y="222591"/>
                </a:lnTo>
                <a:lnTo>
                  <a:pt x="404510" y="222043"/>
                </a:lnTo>
                <a:lnTo>
                  <a:pt x="405187" y="221235"/>
                </a:lnTo>
                <a:lnTo>
                  <a:pt x="405630" y="221235"/>
                </a:lnTo>
                <a:lnTo>
                  <a:pt x="405865" y="221495"/>
                </a:lnTo>
                <a:lnTo>
                  <a:pt x="405865" y="222043"/>
                </a:lnTo>
                <a:lnTo>
                  <a:pt x="405865" y="222591"/>
                </a:lnTo>
                <a:lnTo>
                  <a:pt x="406073" y="222591"/>
                </a:lnTo>
                <a:lnTo>
                  <a:pt x="406308" y="222304"/>
                </a:lnTo>
                <a:lnTo>
                  <a:pt x="406751" y="221756"/>
                </a:lnTo>
                <a:lnTo>
                  <a:pt x="407221" y="221756"/>
                </a:lnTo>
                <a:lnTo>
                  <a:pt x="407664" y="222043"/>
                </a:lnTo>
                <a:lnTo>
                  <a:pt x="407898" y="222591"/>
                </a:lnTo>
                <a:lnTo>
                  <a:pt x="407664" y="222852"/>
                </a:lnTo>
                <a:lnTo>
                  <a:pt x="407429" y="223400"/>
                </a:lnTo>
                <a:lnTo>
                  <a:pt x="407221" y="223113"/>
                </a:lnTo>
                <a:lnTo>
                  <a:pt x="406543" y="223113"/>
                </a:lnTo>
                <a:lnTo>
                  <a:pt x="406073" y="223400"/>
                </a:lnTo>
                <a:lnTo>
                  <a:pt x="405865" y="224469"/>
                </a:lnTo>
                <a:lnTo>
                  <a:pt x="406073" y="224730"/>
                </a:lnTo>
                <a:lnTo>
                  <a:pt x="407221" y="225278"/>
                </a:lnTo>
                <a:lnTo>
                  <a:pt x="407664" y="225017"/>
                </a:lnTo>
                <a:lnTo>
                  <a:pt x="407898" y="225017"/>
                </a:lnTo>
                <a:lnTo>
                  <a:pt x="407898" y="225278"/>
                </a:lnTo>
                <a:lnTo>
                  <a:pt x="408107" y="225278"/>
                </a:lnTo>
                <a:lnTo>
                  <a:pt x="408107" y="225826"/>
                </a:lnTo>
                <a:lnTo>
                  <a:pt x="408341" y="226347"/>
                </a:lnTo>
                <a:lnTo>
                  <a:pt x="408784" y="226634"/>
                </a:lnTo>
                <a:lnTo>
                  <a:pt x="409019" y="226347"/>
                </a:lnTo>
                <a:lnTo>
                  <a:pt x="409228" y="226086"/>
                </a:lnTo>
                <a:lnTo>
                  <a:pt x="409462" y="226086"/>
                </a:lnTo>
                <a:lnTo>
                  <a:pt x="409462" y="226347"/>
                </a:lnTo>
                <a:lnTo>
                  <a:pt x="409019" y="226895"/>
                </a:lnTo>
                <a:lnTo>
                  <a:pt x="408784" y="227443"/>
                </a:lnTo>
                <a:lnTo>
                  <a:pt x="409019" y="227704"/>
                </a:lnTo>
                <a:lnTo>
                  <a:pt x="409462" y="227704"/>
                </a:lnTo>
                <a:lnTo>
                  <a:pt x="409697" y="227704"/>
                </a:lnTo>
                <a:lnTo>
                  <a:pt x="409697" y="227965"/>
                </a:lnTo>
                <a:lnTo>
                  <a:pt x="409462" y="228251"/>
                </a:lnTo>
                <a:lnTo>
                  <a:pt x="409019" y="228251"/>
                </a:lnTo>
                <a:lnTo>
                  <a:pt x="408784" y="227965"/>
                </a:lnTo>
                <a:lnTo>
                  <a:pt x="408341" y="227704"/>
                </a:lnTo>
                <a:lnTo>
                  <a:pt x="408107" y="227443"/>
                </a:lnTo>
                <a:lnTo>
                  <a:pt x="407898" y="227443"/>
                </a:lnTo>
                <a:lnTo>
                  <a:pt x="407664" y="227443"/>
                </a:lnTo>
                <a:lnTo>
                  <a:pt x="407664" y="227965"/>
                </a:lnTo>
                <a:lnTo>
                  <a:pt x="407898" y="228512"/>
                </a:lnTo>
                <a:lnTo>
                  <a:pt x="408107" y="228512"/>
                </a:lnTo>
                <a:lnTo>
                  <a:pt x="408576" y="228799"/>
                </a:lnTo>
                <a:lnTo>
                  <a:pt x="407898" y="229060"/>
                </a:lnTo>
                <a:lnTo>
                  <a:pt x="407221" y="229321"/>
                </a:lnTo>
                <a:lnTo>
                  <a:pt x="406986" y="229608"/>
                </a:lnTo>
                <a:lnTo>
                  <a:pt x="407221" y="229869"/>
                </a:lnTo>
                <a:lnTo>
                  <a:pt x="407898" y="230678"/>
                </a:lnTo>
                <a:lnTo>
                  <a:pt x="408784" y="231225"/>
                </a:lnTo>
                <a:lnTo>
                  <a:pt x="409462" y="231747"/>
                </a:lnTo>
                <a:lnTo>
                  <a:pt x="409697" y="232295"/>
                </a:lnTo>
                <a:lnTo>
                  <a:pt x="410583" y="232556"/>
                </a:lnTo>
                <a:lnTo>
                  <a:pt x="411495" y="232843"/>
                </a:lnTo>
                <a:lnTo>
                  <a:pt x="411730" y="233103"/>
                </a:lnTo>
                <a:lnTo>
                  <a:pt x="411938" y="233364"/>
                </a:lnTo>
                <a:lnTo>
                  <a:pt x="411938" y="234173"/>
                </a:lnTo>
                <a:lnTo>
                  <a:pt x="411938" y="234460"/>
                </a:lnTo>
                <a:lnTo>
                  <a:pt x="412173" y="234460"/>
                </a:lnTo>
                <a:lnTo>
                  <a:pt x="413972" y="234981"/>
                </a:lnTo>
                <a:lnTo>
                  <a:pt x="414415" y="234981"/>
                </a:lnTo>
                <a:lnTo>
                  <a:pt x="415093" y="234721"/>
                </a:lnTo>
                <a:lnTo>
                  <a:pt x="415327" y="234460"/>
                </a:lnTo>
                <a:lnTo>
                  <a:pt x="415327" y="234173"/>
                </a:lnTo>
                <a:lnTo>
                  <a:pt x="414884" y="233364"/>
                </a:lnTo>
                <a:lnTo>
                  <a:pt x="415093" y="233103"/>
                </a:lnTo>
                <a:lnTo>
                  <a:pt x="415562" y="233364"/>
                </a:lnTo>
                <a:lnTo>
                  <a:pt x="416240" y="233651"/>
                </a:lnTo>
                <a:lnTo>
                  <a:pt x="416240" y="233912"/>
                </a:lnTo>
                <a:lnTo>
                  <a:pt x="416683" y="235529"/>
                </a:lnTo>
                <a:lnTo>
                  <a:pt x="416918" y="235790"/>
                </a:lnTo>
                <a:lnTo>
                  <a:pt x="417361" y="236077"/>
                </a:lnTo>
                <a:lnTo>
                  <a:pt x="417595" y="236338"/>
                </a:lnTo>
                <a:lnTo>
                  <a:pt x="417126" y="237408"/>
                </a:lnTo>
                <a:lnTo>
                  <a:pt x="416918" y="237408"/>
                </a:lnTo>
                <a:lnTo>
                  <a:pt x="416448" y="237694"/>
                </a:lnTo>
                <a:lnTo>
                  <a:pt x="416448" y="237955"/>
                </a:lnTo>
                <a:lnTo>
                  <a:pt x="416683" y="238503"/>
                </a:lnTo>
                <a:lnTo>
                  <a:pt x="416683" y="238764"/>
                </a:lnTo>
                <a:lnTo>
                  <a:pt x="416448" y="238764"/>
                </a:lnTo>
                <a:lnTo>
                  <a:pt x="416005" y="238503"/>
                </a:lnTo>
                <a:lnTo>
                  <a:pt x="415770" y="238503"/>
                </a:lnTo>
                <a:lnTo>
                  <a:pt x="416448" y="239834"/>
                </a:lnTo>
                <a:lnTo>
                  <a:pt x="416448" y="240381"/>
                </a:lnTo>
                <a:lnTo>
                  <a:pt x="416918" y="241190"/>
                </a:lnTo>
                <a:lnTo>
                  <a:pt x="417595" y="242259"/>
                </a:lnTo>
                <a:lnTo>
                  <a:pt x="418925" y="243616"/>
                </a:lnTo>
                <a:lnTo>
                  <a:pt x="420958" y="245233"/>
                </a:lnTo>
                <a:lnTo>
                  <a:pt x="421427" y="245494"/>
                </a:lnTo>
                <a:lnTo>
                  <a:pt x="421870" y="245781"/>
                </a:lnTo>
                <a:lnTo>
                  <a:pt x="423226" y="246851"/>
                </a:lnTo>
                <a:lnTo>
                  <a:pt x="423669" y="246851"/>
                </a:lnTo>
                <a:lnTo>
                  <a:pt x="423903" y="246851"/>
                </a:lnTo>
                <a:lnTo>
                  <a:pt x="425468" y="247398"/>
                </a:lnTo>
                <a:lnTo>
                  <a:pt x="428178" y="248468"/>
                </a:lnTo>
                <a:lnTo>
                  <a:pt x="429534" y="249538"/>
                </a:lnTo>
                <a:lnTo>
                  <a:pt x="429977" y="249824"/>
                </a:lnTo>
                <a:lnTo>
                  <a:pt x="430446" y="249824"/>
                </a:lnTo>
                <a:lnTo>
                  <a:pt x="431124" y="249824"/>
                </a:lnTo>
                <a:lnTo>
                  <a:pt x="432688" y="249538"/>
                </a:lnTo>
                <a:lnTo>
                  <a:pt x="432923" y="249538"/>
                </a:lnTo>
                <a:lnTo>
                  <a:pt x="433131" y="249824"/>
                </a:lnTo>
                <a:lnTo>
                  <a:pt x="433365" y="249824"/>
                </a:lnTo>
                <a:lnTo>
                  <a:pt x="433600" y="250346"/>
                </a:lnTo>
                <a:lnTo>
                  <a:pt x="433365" y="250633"/>
                </a:lnTo>
                <a:lnTo>
                  <a:pt x="433365" y="250894"/>
                </a:lnTo>
                <a:lnTo>
                  <a:pt x="433365" y="251155"/>
                </a:lnTo>
                <a:lnTo>
                  <a:pt x="433600" y="251442"/>
                </a:lnTo>
                <a:lnTo>
                  <a:pt x="433809" y="251442"/>
                </a:lnTo>
                <a:lnTo>
                  <a:pt x="434043" y="250894"/>
                </a:lnTo>
                <a:lnTo>
                  <a:pt x="434278" y="250894"/>
                </a:lnTo>
                <a:lnTo>
                  <a:pt x="434487" y="251155"/>
                </a:lnTo>
                <a:lnTo>
                  <a:pt x="434721" y="251442"/>
                </a:lnTo>
                <a:lnTo>
                  <a:pt x="434721" y="251703"/>
                </a:lnTo>
                <a:lnTo>
                  <a:pt x="434487" y="251963"/>
                </a:lnTo>
                <a:lnTo>
                  <a:pt x="434487" y="252250"/>
                </a:lnTo>
                <a:lnTo>
                  <a:pt x="434487" y="252511"/>
                </a:lnTo>
                <a:lnTo>
                  <a:pt x="435165" y="252772"/>
                </a:lnTo>
                <a:lnTo>
                  <a:pt x="435399" y="252772"/>
                </a:lnTo>
                <a:lnTo>
                  <a:pt x="435634" y="252772"/>
                </a:lnTo>
                <a:lnTo>
                  <a:pt x="435842" y="252772"/>
                </a:lnTo>
                <a:lnTo>
                  <a:pt x="436311" y="253320"/>
                </a:lnTo>
                <a:lnTo>
                  <a:pt x="436520" y="253868"/>
                </a:lnTo>
                <a:lnTo>
                  <a:pt x="436989" y="254389"/>
                </a:lnTo>
                <a:lnTo>
                  <a:pt x="437432" y="254937"/>
                </a:lnTo>
                <a:lnTo>
                  <a:pt x="437876" y="254937"/>
                </a:lnTo>
                <a:lnTo>
                  <a:pt x="438110" y="254937"/>
                </a:lnTo>
                <a:lnTo>
                  <a:pt x="438319" y="254937"/>
                </a:lnTo>
                <a:lnTo>
                  <a:pt x="438553" y="254676"/>
                </a:lnTo>
                <a:lnTo>
                  <a:pt x="438788" y="254676"/>
                </a:lnTo>
                <a:lnTo>
                  <a:pt x="438996" y="254937"/>
                </a:lnTo>
                <a:lnTo>
                  <a:pt x="438996" y="255198"/>
                </a:lnTo>
                <a:lnTo>
                  <a:pt x="438788" y="255485"/>
                </a:lnTo>
                <a:lnTo>
                  <a:pt x="438319" y="255485"/>
                </a:lnTo>
                <a:lnTo>
                  <a:pt x="438110" y="255485"/>
                </a:lnTo>
                <a:lnTo>
                  <a:pt x="438553" y="256007"/>
                </a:lnTo>
                <a:lnTo>
                  <a:pt x="439674" y="256268"/>
                </a:lnTo>
                <a:lnTo>
                  <a:pt x="440352" y="255746"/>
                </a:lnTo>
                <a:lnTo>
                  <a:pt x="440586" y="255746"/>
                </a:lnTo>
                <a:lnTo>
                  <a:pt x="440821" y="256007"/>
                </a:lnTo>
                <a:lnTo>
                  <a:pt x="441030" y="256554"/>
                </a:lnTo>
                <a:lnTo>
                  <a:pt x="441264" y="256815"/>
                </a:lnTo>
                <a:lnTo>
                  <a:pt x="441499" y="256815"/>
                </a:lnTo>
                <a:lnTo>
                  <a:pt x="441942" y="256554"/>
                </a:lnTo>
                <a:lnTo>
                  <a:pt x="442176" y="256554"/>
                </a:lnTo>
                <a:lnTo>
                  <a:pt x="442176" y="256815"/>
                </a:lnTo>
                <a:lnTo>
                  <a:pt x="442176" y="257076"/>
                </a:lnTo>
                <a:lnTo>
                  <a:pt x="442176" y="257363"/>
                </a:lnTo>
                <a:lnTo>
                  <a:pt x="442854" y="257885"/>
                </a:lnTo>
                <a:lnTo>
                  <a:pt x="443297" y="258172"/>
                </a:lnTo>
                <a:lnTo>
                  <a:pt x="443975" y="258172"/>
                </a:lnTo>
                <a:lnTo>
                  <a:pt x="444184" y="258433"/>
                </a:lnTo>
                <a:lnTo>
                  <a:pt x="444184" y="258694"/>
                </a:lnTo>
                <a:lnTo>
                  <a:pt x="443741" y="258981"/>
                </a:lnTo>
                <a:lnTo>
                  <a:pt x="443506" y="258694"/>
                </a:lnTo>
                <a:lnTo>
                  <a:pt x="443297" y="258981"/>
                </a:lnTo>
                <a:lnTo>
                  <a:pt x="443297" y="259241"/>
                </a:lnTo>
                <a:lnTo>
                  <a:pt x="443506" y="259241"/>
                </a:lnTo>
                <a:lnTo>
                  <a:pt x="443975" y="259241"/>
                </a:lnTo>
                <a:lnTo>
                  <a:pt x="444184" y="259241"/>
                </a:lnTo>
                <a:lnTo>
                  <a:pt x="444419" y="259502"/>
                </a:lnTo>
                <a:lnTo>
                  <a:pt x="444419" y="259789"/>
                </a:lnTo>
                <a:lnTo>
                  <a:pt x="444184" y="260311"/>
                </a:lnTo>
                <a:lnTo>
                  <a:pt x="444184" y="260598"/>
                </a:lnTo>
                <a:lnTo>
                  <a:pt x="444419" y="260598"/>
                </a:lnTo>
                <a:lnTo>
                  <a:pt x="444653" y="260311"/>
                </a:lnTo>
                <a:lnTo>
                  <a:pt x="444653" y="260050"/>
                </a:lnTo>
                <a:lnTo>
                  <a:pt x="444653" y="259789"/>
                </a:lnTo>
                <a:lnTo>
                  <a:pt x="444861" y="259789"/>
                </a:lnTo>
                <a:lnTo>
                  <a:pt x="445096" y="260050"/>
                </a:lnTo>
                <a:lnTo>
                  <a:pt x="445331" y="260311"/>
                </a:lnTo>
                <a:lnTo>
                  <a:pt x="445773" y="260598"/>
                </a:lnTo>
                <a:lnTo>
                  <a:pt x="446217" y="260598"/>
                </a:lnTo>
                <a:lnTo>
                  <a:pt x="446217" y="260859"/>
                </a:lnTo>
                <a:lnTo>
                  <a:pt x="446217" y="261119"/>
                </a:lnTo>
                <a:lnTo>
                  <a:pt x="445773" y="261119"/>
                </a:lnTo>
                <a:lnTo>
                  <a:pt x="445539" y="261119"/>
                </a:lnTo>
                <a:lnTo>
                  <a:pt x="445331" y="261406"/>
                </a:lnTo>
                <a:lnTo>
                  <a:pt x="445331" y="261667"/>
                </a:lnTo>
                <a:lnTo>
                  <a:pt x="445331" y="261928"/>
                </a:lnTo>
                <a:lnTo>
                  <a:pt x="445773" y="261928"/>
                </a:lnTo>
                <a:lnTo>
                  <a:pt x="446217" y="261928"/>
                </a:lnTo>
                <a:lnTo>
                  <a:pt x="446217" y="262189"/>
                </a:lnTo>
                <a:lnTo>
                  <a:pt x="446217" y="262476"/>
                </a:lnTo>
                <a:lnTo>
                  <a:pt x="446217" y="262737"/>
                </a:lnTo>
                <a:lnTo>
                  <a:pt x="446008" y="262998"/>
                </a:lnTo>
                <a:lnTo>
                  <a:pt x="445773" y="262998"/>
                </a:lnTo>
                <a:lnTo>
                  <a:pt x="445773" y="263285"/>
                </a:lnTo>
                <a:lnTo>
                  <a:pt x="445773" y="263546"/>
                </a:lnTo>
                <a:lnTo>
                  <a:pt x="446008" y="263806"/>
                </a:lnTo>
                <a:lnTo>
                  <a:pt x="445773" y="264093"/>
                </a:lnTo>
                <a:lnTo>
                  <a:pt x="445773" y="264354"/>
                </a:lnTo>
                <a:lnTo>
                  <a:pt x="446008" y="264354"/>
                </a:lnTo>
                <a:lnTo>
                  <a:pt x="446008" y="264615"/>
                </a:lnTo>
                <a:lnTo>
                  <a:pt x="445331" y="266493"/>
                </a:lnTo>
                <a:lnTo>
                  <a:pt x="445331" y="266780"/>
                </a:lnTo>
                <a:lnTo>
                  <a:pt x="445096" y="266780"/>
                </a:lnTo>
                <a:lnTo>
                  <a:pt x="444653" y="266493"/>
                </a:lnTo>
                <a:lnTo>
                  <a:pt x="444419" y="265971"/>
                </a:lnTo>
                <a:lnTo>
                  <a:pt x="444184" y="265971"/>
                </a:lnTo>
                <a:lnTo>
                  <a:pt x="444184" y="266232"/>
                </a:lnTo>
                <a:lnTo>
                  <a:pt x="444184" y="267041"/>
                </a:lnTo>
                <a:lnTo>
                  <a:pt x="444184" y="267302"/>
                </a:lnTo>
                <a:lnTo>
                  <a:pt x="444419" y="268111"/>
                </a:lnTo>
                <a:lnTo>
                  <a:pt x="444653" y="268111"/>
                </a:lnTo>
                <a:lnTo>
                  <a:pt x="444861" y="268658"/>
                </a:lnTo>
                <a:lnTo>
                  <a:pt x="445331" y="268919"/>
                </a:lnTo>
                <a:lnTo>
                  <a:pt x="445331" y="269206"/>
                </a:lnTo>
                <a:lnTo>
                  <a:pt x="445096" y="269728"/>
                </a:lnTo>
                <a:lnTo>
                  <a:pt x="445096" y="270276"/>
                </a:lnTo>
                <a:lnTo>
                  <a:pt x="445331" y="270536"/>
                </a:lnTo>
                <a:lnTo>
                  <a:pt x="446008" y="270797"/>
                </a:lnTo>
                <a:lnTo>
                  <a:pt x="447129" y="272154"/>
                </a:lnTo>
                <a:lnTo>
                  <a:pt x="447129" y="272415"/>
                </a:lnTo>
                <a:lnTo>
                  <a:pt x="446686" y="272415"/>
                </a:lnTo>
                <a:lnTo>
                  <a:pt x="446686" y="272962"/>
                </a:lnTo>
                <a:lnTo>
                  <a:pt x="447364" y="272962"/>
                </a:lnTo>
                <a:lnTo>
                  <a:pt x="447573" y="273223"/>
                </a:lnTo>
                <a:lnTo>
                  <a:pt x="447364" y="273771"/>
                </a:lnTo>
                <a:lnTo>
                  <a:pt x="447573" y="274032"/>
                </a:lnTo>
                <a:lnTo>
                  <a:pt x="447573" y="274580"/>
                </a:lnTo>
                <a:lnTo>
                  <a:pt x="447364" y="274841"/>
                </a:lnTo>
                <a:lnTo>
                  <a:pt x="447364" y="275101"/>
                </a:lnTo>
                <a:lnTo>
                  <a:pt x="448016" y="275389"/>
                </a:lnTo>
                <a:lnTo>
                  <a:pt x="448250" y="275389"/>
                </a:lnTo>
                <a:lnTo>
                  <a:pt x="448485" y="274841"/>
                </a:lnTo>
                <a:lnTo>
                  <a:pt x="448693" y="274580"/>
                </a:lnTo>
                <a:lnTo>
                  <a:pt x="449162" y="274841"/>
                </a:lnTo>
                <a:lnTo>
                  <a:pt x="449162" y="275101"/>
                </a:lnTo>
                <a:lnTo>
                  <a:pt x="449162" y="275389"/>
                </a:lnTo>
                <a:lnTo>
                  <a:pt x="448485" y="276197"/>
                </a:lnTo>
                <a:lnTo>
                  <a:pt x="447807" y="276458"/>
                </a:lnTo>
                <a:lnTo>
                  <a:pt x="447573" y="277267"/>
                </a:lnTo>
                <a:lnTo>
                  <a:pt x="448016" y="277788"/>
                </a:lnTo>
                <a:lnTo>
                  <a:pt x="448485" y="277788"/>
                </a:lnTo>
                <a:lnTo>
                  <a:pt x="448928" y="277788"/>
                </a:lnTo>
                <a:lnTo>
                  <a:pt x="448928" y="277267"/>
                </a:lnTo>
                <a:lnTo>
                  <a:pt x="449371" y="277527"/>
                </a:lnTo>
                <a:lnTo>
                  <a:pt x="449606" y="278075"/>
                </a:lnTo>
                <a:lnTo>
                  <a:pt x="450284" y="278075"/>
                </a:lnTo>
                <a:lnTo>
                  <a:pt x="450518" y="278336"/>
                </a:lnTo>
                <a:lnTo>
                  <a:pt x="450518" y="278597"/>
                </a:lnTo>
                <a:lnTo>
                  <a:pt x="450727" y="278884"/>
                </a:lnTo>
                <a:lnTo>
                  <a:pt x="450518" y="279954"/>
                </a:lnTo>
                <a:lnTo>
                  <a:pt x="450049" y="280762"/>
                </a:lnTo>
                <a:lnTo>
                  <a:pt x="450049" y="281571"/>
                </a:lnTo>
                <a:lnTo>
                  <a:pt x="450284" y="281832"/>
                </a:lnTo>
                <a:lnTo>
                  <a:pt x="450727" y="281832"/>
                </a:lnTo>
                <a:lnTo>
                  <a:pt x="450961" y="281284"/>
                </a:lnTo>
                <a:lnTo>
                  <a:pt x="451404" y="281284"/>
                </a:lnTo>
                <a:lnTo>
                  <a:pt x="451639" y="281284"/>
                </a:lnTo>
                <a:lnTo>
                  <a:pt x="451639" y="281832"/>
                </a:lnTo>
                <a:lnTo>
                  <a:pt x="452082" y="282640"/>
                </a:lnTo>
                <a:lnTo>
                  <a:pt x="452316" y="282353"/>
                </a:lnTo>
                <a:lnTo>
                  <a:pt x="452760" y="282092"/>
                </a:lnTo>
                <a:lnTo>
                  <a:pt x="453438" y="282353"/>
                </a:lnTo>
                <a:lnTo>
                  <a:pt x="453881" y="283162"/>
                </a:lnTo>
                <a:lnTo>
                  <a:pt x="453881" y="283710"/>
                </a:lnTo>
                <a:lnTo>
                  <a:pt x="453881" y="283971"/>
                </a:lnTo>
                <a:lnTo>
                  <a:pt x="453672" y="283971"/>
                </a:lnTo>
                <a:lnTo>
                  <a:pt x="453203" y="283971"/>
                </a:lnTo>
                <a:lnTo>
                  <a:pt x="452994" y="284257"/>
                </a:lnTo>
                <a:lnTo>
                  <a:pt x="453203" y="284519"/>
                </a:lnTo>
                <a:lnTo>
                  <a:pt x="453672" y="284779"/>
                </a:lnTo>
                <a:lnTo>
                  <a:pt x="453881" y="285040"/>
                </a:lnTo>
                <a:lnTo>
                  <a:pt x="453672" y="285040"/>
                </a:lnTo>
                <a:lnTo>
                  <a:pt x="453672" y="285327"/>
                </a:lnTo>
                <a:lnTo>
                  <a:pt x="453203" y="285327"/>
                </a:lnTo>
                <a:lnTo>
                  <a:pt x="453203" y="285588"/>
                </a:lnTo>
                <a:lnTo>
                  <a:pt x="453672" y="285588"/>
                </a:lnTo>
                <a:lnTo>
                  <a:pt x="453881" y="285327"/>
                </a:lnTo>
                <a:lnTo>
                  <a:pt x="454115" y="285327"/>
                </a:lnTo>
                <a:lnTo>
                  <a:pt x="454350" y="285327"/>
                </a:lnTo>
                <a:lnTo>
                  <a:pt x="454115" y="285849"/>
                </a:lnTo>
                <a:lnTo>
                  <a:pt x="453672" y="286397"/>
                </a:lnTo>
                <a:lnTo>
                  <a:pt x="453438" y="286397"/>
                </a:lnTo>
                <a:lnTo>
                  <a:pt x="453438" y="286657"/>
                </a:lnTo>
                <a:lnTo>
                  <a:pt x="453672" y="286918"/>
                </a:lnTo>
                <a:lnTo>
                  <a:pt x="453881" y="287466"/>
                </a:lnTo>
                <a:lnTo>
                  <a:pt x="453672" y="287466"/>
                </a:lnTo>
                <a:lnTo>
                  <a:pt x="453438" y="287466"/>
                </a:lnTo>
                <a:lnTo>
                  <a:pt x="453203" y="287466"/>
                </a:lnTo>
                <a:lnTo>
                  <a:pt x="453203" y="287727"/>
                </a:lnTo>
                <a:lnTo>
                  <a:pt x="453438" y="288014"/>
                </a:lnTo>
                <a:lnTo>
                  <a:pt x="453438" y="288536"/>
                </a:lnTo>
                <a:lnTo>
                  <a:pt x="453672" y="288536"/>
                </a:lnTo>
                <a:lnTo>
                  <a:pt x="454115" y="288536"/>
                </a:lnTo>
                <a:lnTo>
                  <a:pt x="453438" y="289084"/>
                </a:lnTo>
                <a:lnTo>
                  <a:pt x="453203" y="289344"/>
                </a:lnTo>
                <a:lnTo>
                  <a:pt x="453438" y="289605"/>
                </a:lnTo>
                <a:lnTo>
                  <a:pt x="453881" y="289892"/>
                </a:lnTo>
                <a:lnTo>
                  <a:pt x="453438" y="289892"/>
                </a:lnTo>
                <a:lnTo>
                  <a:pt x="452994" y="289605"/>
                </a:lnTo>
                <a:lnTo>
                  <a:pt x="452760" y="289892"/>
                </a:lnTo>
                <a:lnTo>
                  <a:pt x="453203" y="290414"/>
                </a:lnTo>
                <a:lnTo>
                  <a:pt x="453881" y="290414"/>
                </a:lnTo>
                <a:lnTo>
                  <a:pt x="454350" y="290414"/>
                </a:lnTo>
                <a:lnTo>
                  <a:pt x="454558" y="290414"/>
                </a:lnTo>
                <a:lnTo>
                  <a:pt x="454350" y="290962"/>
                </a:lnTo>
                <a:lnTo>
                  <a:pt x="454350" y="291222"/>
                </a:lnTo>
                <a:lnTo>
                  <a:pt x="454115" y="291222"/>
                </a:lnTo>
                <a:lnTo>
                  <a:pt x="453672" y="291222"/>
                </a:lnTo>
                <a:lnTo>
                  <a:pt x="453438" y="291222"/>
                </a:lnTo>
                <a:lnTo>
                  <a:pt x="452994" y="291222"/>
                </a:lnTo>
                <a:lnTo>
                  <a:pt x="452760" y="291483"/>
                </a:lnTo>
                <a:lnTo>
                  <a:pt x="452760" y="291770"/>
                </a:lnTo>
                <a:lnTo>
                  <a:pt x="452994" y="292031"/>
                </a:lnTo>
                <a:lnTo>
                  <a:pt x="453438" y="291770"/>
                </a:lnTo>
                <a:lnTo>
                  <a:pt x="453881" y="291770"/>
                </a:lnTo>
                <a:lnTo>
                  <a:pt x="454350" y="292031"/>
                </a:lnTo>
                <a:lnTo>
                  <a:pt x="454350" y="292292"/>
                </a:lnTo>
                <a:lnTo>
                  <a:pt x="454350" y="292579"/>
                </a:lnTo>
                <a:lnTo>
                  <a:pt x="454558" y="292840"/>
                </a:lnTo>
                <a:lnTo>
                  <a:pt x="454793" y="292840"/>
                </a:lnTo>
                <a:lnTo>
                  <a:pt x="454793" y="293101"/>
                </a:lnTo>
                <a:lnTo>
                  <a:pt x="454793" y="293649"/>
                </a:lnTo>
                <a:lnTo>
                  <a:pt x="454558" y="293909"/>
                </a:lnTo>
                <a:lnTo>
                  <a:pt x="454115" y="293909"/>
                </a:lnTo>
                <a:lnTo>
                  <a:pt x="454115" y="294457"/>
                </a:lnTo>
                <a:lnTo>
                  <a:pt x="454350" y="294457"/>
                </a:lnTo>
                <a:lnTo>
                  <a:pt x="455027" y="294170"/>
                </a:lnTo>
                <a:lnTo>
                  <a:pt x="455705" y="294457"/>
                </a:lnTo>
                <a:lnTo>
                  <a:pt x="455705" y="294718"/>
                </a:lnTo>
                <a:lnTo>
                  <a:pt x="455705" y="294979"/>
                </a:lnTo>
                <a:lnTo>
                  <a:pt x="455471" y="295240"/>
                </a:lnTo>
                <a:lnTo>
                  <a:pt x="455471" y="295527"/>
                </a:lnTo>
                <a:lnTo>
                  <a:pt x="455236" y="295527"/>
                </a:lnTo>
                <a:lnTo>
                  <a:pt x="455027" y="295527"/>
                </a:lnTo>
                <a:lnTo>
                  <a:pt x="454793" y="295527"/>
                </a:lnTo>
                <a:lnTo>
                  <a:pt x="454793" y="295787"/>
                </a:lnTo>
                <a:lnTo>
                  <a:pt x="454793" y="296048"/>
                </a:lnTo>
                <a:lnTo>
                  <a:pt x="455027" y="296335"/>
                </a:lnTo>
                <a:lnTo>
                  <a:pt x="454793" y="296596"/>
                </a:lnTo>
                <a:lnTo>
                  <a:pt x="454558" y="296596"/>
                </a:lnTo>
                <a:lnTo>
                  <a:pt x="454350" y="296335"/>
                </a:lnTo>
                <a:lnTo>
                  <a:pt x="454115" y="296596"/>
                </a:lnTo>
                <a:lnTo>
                  <a:pt x="454350" y="296857"/>
                </a:lnTo>
                <a:lnTo>
                  <a:pt x="454350" y="297118"/>
                </a:lnTo>
                <a:lnTo>
                  <a:pt x="454350" y="297405"/>
                </a:lnTo>
                <a:lnTo>
                  <a:pt x="454558" y="297405"/>
                </a:lnTo>
                <a:lnTo>
                  <a:pt x="454793" y="297666"/>
                </a:lnTo>
                <a:lnTo>
                  <a:pt x="455027" y="297666"/>
                </a:lnTo>
                <a:lnTo>
                  <a:pt x="455236" y="297666"/>
                </a:lnTo>
                <a:lnTo>
                  <a:pt x="455027" y="297926"/>
                </a:lnTo>
                <a:lnTo>
                  <a:pt x="454558" y="297926"/>
                </a:lnTo>
                <a:lnTo>
                  <a:pt x="454115" y="297926"/>
                </a:lnTo>
                <a:lnTo>
                  <a:pt x="453881" y="297926"/>
                </a:lnTo>
                <a:lnTo>
                  <a:pt x="453881" y="298214"/>
                </a:lnTo>
                <a:lnTo>
                  <a:pt x="454115" y="298214"/>
                </a:lnTo>
                <a:lnTo>
                  <a:pt x="454558" y="298735"/>
                </a:lnTo>
                <a:lnTo>
                  <a:pt x="454558" y="298996"/>
                </a:lnTo>
                <a:lnTo>
                  <a:pt x="454350" y="298996"/>
                </a:lnTo>
                <a:lnTo>
                  <a:pt x="454115" y="298996"/>
                </a:lnTo>
                <a:lnTo>
                  <a:pt x="453881" y="298996"/>
                </a:lnTo>
                <a:lnTo>
                  <a:pt x="453203" y="300352"/>
                </a:lnTo>
                <a:lnTo>
                  <a:pt x="453438" y="300613"/>
                </a:lnTo>
                <a:lnTo>
                  <a:pt x="454115" y="301161"/>
                </a:lnTo>
                <a:lnTo>
                  <a:pt x="454558" y="301161"/>
                </a:lnTo>
                <a:lnTo>
                  <a:pt x="454793" y="301422"/>
                </a:lnTo>
                <a:lnTo>
                  <a:pt x="454793" y="301683"/>
                </a:lnTo>
                <a:lnTo>
                  <a:pt x="455027" y="301683"/>
                </a:lnTo>
                <a:lnTo>
                  <a:pt x="455027" y="301422"/>
                </a:lnTo>
                <a:lnTo>
                  <a:pt x="455027" y="301161"/>
                </a:lnTo>
                <a:lnTo>
                  <a:pt x="455236" y="301161"/>
                </a:lnTo>
                <a:lnTo>
                  <a:pt x="455236" y="301422"/>
                </a:lnTo>
                <a:lnTo>
                  <a:pt x="456149" y="303300"/>
                </a:lnTo>
                <a:lnTo>
                  <a:pt x="456149" y="303561"/>
                </a:lnTo>
                <a:lnTo>
                  <a:pt x="455705" y="304917"/>
                </a:lnTo>
                <a:lnTo>
                  <a:pt x="456149" y="305178"/>
                </a:lnTo>
                <a:lnTo>
                  <a:pt x="456383" y="305439"/>
                </a:lnTo>
                <a:lnTo>
                  <a:pt x="456383" y="305700"/>
                </a:lnTo>
                <a:lnTo>
                  <a:pt x="456149" y="305987"/>
                </a:lnTo>
                <a:lnTo>
                  <a:pt x="455914" y="305987"/>
                </a:lnTo>
                <a:lnTo>
                  <a:pt x="455705" y="305439"/>
                </a:lnTo>
                <a:lnTo>
                  <a:pt x="455471" y="305439"/>
                </a:lnTo>
                <a:lnTo>
                  <a:pt x="455471" y="305700"/>
                </a:lnTo>
                <a:lnTo>
                  <a:pt x="455705" y="306248"/>
                </a:lnTo>
                <a:lnTo>
                  <a:pt x="456383" y="306248"/>
                </a:lnTo>
                <a:lnTo>
                  <a:pt x="456826" y="306769"/>
                </a:lnTo>
                <a:lnTo>
                  <a:pt x="457061" y="306769"/>
                </a:lnTo>
                <a:lnTo>
                  <a:pt x="456826" y="307056"/>
                </a:lnTo>
                <a:lnTo>
                  <a:pt x="455914" y="307865"/>
                </a:lnTo>
                <a:lnTo>
                  <a:pt x="455705" y="308126"/>
                </a:lnTo>
                <a:lnTo>
                  <a:pt x="455236" y="308126"/>
                </a:lnTo>
                <a:lnTo>
                  <a:pt x="454793" y="308126"/>
                </a:lnTo>
                <a:lnTo>
                  <a:pt x="455027" y="308387"/>
                </a:lnTo>
                <a:lnTo>
                  <a:pt x="455705" y="308648"/>
                </a:lnTo>
                <a:lnTo>
                  <a:pt x="455914" y="308648"/>
                </a:lnTo>
                <a:lnTo>
                  <a:pt x="455914" y="308935"/>
                </a:lnTo>
                <a:lnTo>
                  <a:pt x="455471" y="309456"/>
                </a:lnTo>
                <a:lnTo>
                  <a:pt x="455236" y="309456"/>
                </a:lnTo>
                <a:lnTo>
                  <a:pt x="455027" y="309456"/>
                </a:lnTo>
                <a:lnTo>
                  <a:pt x="455027" y="309196"/>
                </a:lnTo>
                <a:lnTo>
                  <a:pt x="454793" y="308648"/>
                </a:lnTo>
                <a:lnTo>
                  <a:pt x="454558" y="308648"/>
                </a:lnTo>
                <a:lnTo>
                  <a:pt x="454350" y="308935"/>
                </a:lnTo>
                <a:lnTo>
                  <a:pt x="454115" y="309196"/>
                </a:lnTo>
                <a:lnTo>
                  <a:pt x="454115" y="309717"/>
                </a:lnTo>
                <a:lnTo>
                  <a:pt x="454350" y="310004"/>
                </a:lnTo>
                <a:lnTo>
                  <a:pt x="455027" y="311074"/>
                </a:lnTo>
                <a:lnTo>
                  <a:pt x="455705" y="312143"/>
                </a:lnTo>
                <a:lnTo>
                  <a:pt x="456592" y="312952"/>
                </a:lnTo>
                <a:lnTo>
                  <a:pt x="456826" y="313213"/>
                </a:lnTo>
                <a:lnTo>
                  <a:pt x="457269" y="314021"/>
                </a:lnTo>
                <a:lnTo>
                  <a:pt x="458181" y="314830"/>
                </a:lnTo>
                <a:lnTo>
                  <a:pt x="458390" y="315091"/>
                </a:lnTo>
                <a:lnTo>
                  <a:pt x="458859" y="314830"/>
                </a:lnTo>
                <a:lnTo>
                  <a:pt x="459068" y="314543"/>
                </a:lnTo>
                <a:lnTo>
                  <a:pt x="459303" y="314543"/>
                </a:lnTo>
                <a:lnTo>
                  <a:pt x="459537" y="314543"/>
                </a:lnTo>
                <a:lnTo>
                  <a:pt x="459537" y="314830"/>
                </a:lnTo>
                <a:lnTo>
                  <a:pt x="459537" y="315352"/>
                </a:lnTo>
                <a:lnTo>
                  <a:pt x="459537" y="315613"/>
                </a:lnTo>
                <a:lnTo>
                  <a:pt x="459981" y="315613"/>
                </a:lnTo>
                <a:lnTo>
                  <a:pt x="460215" y="315613"/>
                </a:lnTo>
                <a:lnTo>
                  <a:pt x="460215" y="315899"/>
                </a:lnTo>
                <a:lnTo>
                  <a:pt x="459981" y="316160"/>
                </a:lnTo>
                <a:lnTo>
                  <a:pt x="459746" y="316421"/>
                </a:lnTo>
                <a:lnTo>
                  <a:pt x="459981" y="316682"/>
                </a:lnTo>
                <a:lnTo>
                  <a:pt x="460215" y="316421"/>
                </a:lnTo>
                <a:lnTo>
                  <a:pt x="460658" y="315899"/>
                </a:lnTo>
                <a:lnTo>
                  <a:pt x="460893" y="315899"/>
                </a:lnTo>
                <a:lnTo>
                  <a:pt x="461336" y="316421"/>
                </a:lnTo>
                <a:lnTo>
                  <a:pt x="460658" y="316969"/>
                </a:lnTo>
                <a:lnTo>
                  <a:pt x="461101" y="317230"/>
                </a:lnTo>
                <a:lnTo>
                  <a:pt x="464047" y="318560"/>
                </a:lnTo>
                <a:lnTo>
                  <a:pt x="464724" y="318847"/>
                </a:lnTo>
                <a:lnTo>
                  <a:pt x="466080" y="318560"/>
                </a:lnTo>
                <a:lnTo>
                  <a:pt x="466966" y="318299"/>
                </a:lnTo>
                <a:lnTo>
                  <a:pt x="467201" y="318299"/>
                </a:lnTo>
                <a:lnTo>
                  <a:pt x="467409" y="318299"/>
                </a:lnTo>
                <a:lnTo>
                  <a:pt x="467644" y="318560"/>
                </a:lnTo>
                <a:lnTo>
                  <a:pt x="467409" y="318847"/>
                </a:lnTo>
                <a:lnTo>
                  <a:pt x="467201" y="319369"/>
                </a:lnTo>
                <a:lnTo>
                  <a:pt x="467409" y="319630"/>
                </a:lnTo>
                <a:lnTo>
                  <a:pt x="467644" y="319630"/>
                </a:lnTo>
                <a:lnTo>
                  <a:pt x="467879" y="319369"/>
                </a:lnTo>
                <a:lnTo>
                  <a:pt x="467879" y="319108"/>
                </a:lnTo>
                <a:lnTo>
                  <a:pt x="468087" y="319108"/>
                </a:lnTo>
                <a:lnTo>
                  <a:pt x="467879" y="318847"/>
                </a:lnTo>
                <a:lnTo>
                  <a:pt x="467879" y="318560"/>
                </a:lnTo>
                <a:lnTo>
                  <a:pt x="467879" y="318299"/>
                </a:lnTo>
                <a:lnTo>
                  <a:pt x="468087" y="318299"/>
                </a:lnTo>
                <a:lnTo>
                  <a:pt x="468087" y="318560"/>
                </a:lnTo>
                <a:lnTo>
                  <a:pt x="468322" y="318847"/>
                </a:lnTo>
                <a:lnTo>
                  <a:pt x="468322" y="319108"/>
                </a:lnTo>
                <a:lnTo>
                  <a:pt x="468087" y="319630"/>
                </a:lnTo>
                <a:lnTo>
                  <a:pt x="468322" y="319917"/>
                </a:lnTo>
                <a:lnTo>
                  <a:pt x="468556" y="319917"/>
                </a:lnTo>
                <a:lnTo>
                  <a:pt x="468765" y="319630"/>
                </a:lnTo>
                <a:lnTo>
                  <a:pt x="468765" y="319369"/>
                </a:lnTo>
                <a:lnTo>
                  <a:pt x="468765" y="319108"/>
                </a:lnTo>
                <a:lnTo>
                  <a:pt x="469000" y="319108"/>
                </a:lnTo>
                <a:lnTo>
                  <a:pt x="469234" y="319369"/>
                </a:lnTo>
                <a:lnTo>
                  <a:pt x="469443" y="319630"/>
                </a:lnTo>
                <a:lnTo>
                  <a:pt x="469234" y="319917"/>
                </a:lnTo>
                <a:lnTo>
                  <a:pt x="469000" y="319917"/>
                </a:lnTo>
                <a:lnTo>
                  <a:pt x="469234" y="320178"/>
                </a:lnTo>
                <a:lnTo>
                  <a:pt x="469234" y="320438"/>
                </a:lnTo>
                <a:lnTo>
                  <a:pt x="469677" y="320438"/>
                </a:lnTo>
                <a:lnTo>
                  <a:pt x="469677" y="320699"/>
                </a:lnTo>
                <a:lnTo>
                  <a:pt x="469677" y="321247"/>
                </a:lnTo>
                <a:lnTo>
                  <a:pt x="469677" y="321508"/>
                </a:lnTo>
                <a:lnTo>
                  <a:pt x="469234" y="321508"/>
                </a:lnTo>
                <a:lnTo>
                  <a:pt x="469234" y="321795"/>
                </a:lnTo>
                <a:lnTo>
                  <a:pt x="469443" y="321795"/>
                </a:lnTo>
                <a:lnTo>
                  <a:pt x="469677" y="322056"/>
                </a:lnTo>
                <a:lnTo>
                  <a:pt x="469912" y="322317"/>
                </a:lnTo>
                <a:lnTo>
                  <a:pt x="470120" y="322578"/>
                </a:lnTo>
                <a:lnTo>
                  <a:pt x="470589" y="322864"/>
                </a:lnTo>
                <a:lnTo>
                  <a:pt x="470798" y="322864"/>
                </a:lnTo>
                <a:lnTo>
                  <a:pt x="471033" y="323125"/>
                </a:lnTo>
                <a:lnTo>
                  <a:pt x="472154" y="324195"/>
                </a:lnTo>
                <a:lnTo>
                  <a:pt x="472389" y="324195"/>
                </a:lnTo>
                <a:lnTo>
                  <a:pt x="472597" y="324195"/>
                </a:lnTo>
                <a:lnTo>
                  <a:pt x="473066" y="324195"/>
                </a:lnTo>
                <a:lnTo>
                  <a:pt x="473952" y="324195"/>
                </a:lnTo>
                <a:lnTo>
                  <a:pt x="474187" y="324456"/>
                </a:lnTo>
                <a:lnTo>
                  <a:pt x="474187" y="324716"/>
                </a:lnTo>
                <a:lnTo>
                  <a:pt x="473952" y="325003"/>
                </a:lnTo>
                <a:lnTo>
                  <a:pt x="473744" y="325003"/>
                </a:lnTo>
                <a:lnTo>
                  <a:pt x="473744" y="325264"/>
                </a:lnTo>
                <a:lnTo>
                  <a:pt x="473744" y="325525"/>
                </a:lnTo>
                <a:lnTo>
                  <a:pt x="474187" y="326595"/>
                </a:lnTo>
                <a:lnTo>
                  <a:pt x="474865" y="327143"/>
                </a:lnTo>
                <a:lnTo>
                  <a:pt x="476455" y="329281"/>
                </a:lnTo>
                <a:lnTo>
                  <a:pt x="477784" y="330612"/>
                </a:lnTo>
                <a:lnTo>
                  <a:pt x="478462" y="330873"/>
                </a:lnTo>
                <a:lnTo>
                  <a:pt x="478697" y="330873"/>
                </a:lnTo>
                <a:lnTo>
                  <a:pt x="479140" y="330873"/>
                </a:lnTo>
                <a:lnTo>
                  <a:pt x="479374" y="331160"/>
                </a:lnTo>
                <a:lnTo>
                  <a:pt x="479140" y="331421"/>
                </a:lnTo>
                <a:lnTo>
                  <a:pt x="478697" y="331681"/>
                </a:lnTo>
                <a:lnTo>
                  <a:pt x="478462" y="331942"/>
                </a:lnTo>
                <a:lnTo>
                  <a:pt x="478697" y="331942"/>
                </a:lnTo>
                <a:lnTo>
                  <a:pt x="478697" y="332229"/>
                </a:lnTo>
                <a:lnTo>
                  <a:pt x="478697" y="332490"/>
                </a:lnTo>
                <a:lnTo>
                  <a:pt x="478462" y="332490"/>
                </a:lnTo>
                <a:lnTo>
                  <a:pt x="478254" y="332229"/>
                </a:lnTo>
                <a:lnTo>
                  <a:pt x="478254" y="332490"/>
                </a:lnTo>
                <a:lnTo>
                  <a:pt x="478019" y="333012"/>
                </a:lnTo>
                <a:lnTo>
                  <a:pt x="477784" y="332751"/>
                </a:lnTo>
                <a:lnTo>
                  <a:pt x="477576" y="332490"/>
                </a:lnTo>
                <a:lnTo>
                  <a:pt x="477341" y="332490"/>
                </a:lnTo>
                <a:lnTo>
                  <a:pt x="477106" y="333299"/>
                </a:lnTo>
                <a:lnTo>
                  <a:pt x="477341" y="333299"/>
                </a:lnTo>
                <a:lnTo>
                  <a:pt x="477576" y="333299"/>
                </a:lnTo>
                <a:lnTo>
                  <a:pt x="477784" y="333299"/>
                </a:lnTo>
                <a:lnTo>
                  <a:pt x="478019" y="333560"/>
                </a:lnTo>
                <a:lnTo>
                  <a:pt x="478019" y="333820"/>
                </a:lnTo>
                <a:lnTo>
                  <a:pt x="477576" y="334081"/>
                </a:lnTo>
                <a:lnTo>
                  <a:pt x="477341" y="334368"/>
                </a:lnTo>
                <a:lnTo>
                  <a:pt x="477106" y="334368"/>
                </a:lnTo>
                <a:lnTo>
                  <a:pt x="476898" y="334629"/>
                </a:lnTo>
                <a:lnTo>
                  <a:pt x="477341" y="336220"/>
                </a:lnTo>
                <a:lnTo>
                  <a:pt x="478019" y="337290"/>
                </a:lnTo>
                <a:lnTo>
                  <a:pt x="478462" y="337838"/>
                </a:lnTo>
                <a:lnTo>
                  <a:pt x="478931" y="338359"/>
                </a:lnTo>
                <a:lnTo>
                  <a:pt x="480052" y="339716"/>
                </a:lnTo>
                <a:lnTo>
                  <a:pt x="480286" y="340238"/>
                </a:lnTo>
                <a:lnTo>
                  <a:pt x="480286" y="341307"/>
                </a:lnTo>
                <a:lnTo>
                  <a:pt x="480052" y="341829"/>
                </a:lnTo>
                <a:lnTo>
                  <a:pt x="480730" y="342898"/>
                </a:lnTo>
                <a:lnTo>
                  <a:pt x="481173" y="343185"/>
                </a:lnTo>
                <a:lnTo>
                  <a:pt x="481173" y="343446"/>
                </a:lnTo>
                <a:lnTo>
                  <a:pt x="481173" y="343707"/>
                </a:lnTo>
                <a:lnTo>
                  <a:pt x="481173" y="343968"/>
                </a:lnTo>
                <a:lnTo>
                  <a:pt x="480964" y="343968"/>
                </a:lnTo>
                <a:lnTo>
                  <a:pt x="481173" y="344255"/>
                </a:lnTo>
                <a:lnTo>
                  <a:pt x="482085" y="345037"/>
                </a:lnTo>
                <a:lnTo>
                  <a:pt x="482085" y="345324"/>
                </a:lnTo>
                <a:lnTo>
                  <a:pt x="482085" y="345585"/>
                </a:lnTo>
                <a:lnTo>
                  <a:pt x="482294" y="345846"/>
                </a:lnTo>
                <a:lnTo>
                  <a:pt x="482763" y="345585"/>
                </a:lnTo>
                <a:lnTo>
                  <a:pt x="482763" y="345846"/>
                </a:lnTo>
                <a:lnTo>
                  <a:pt x="482763" y="346107"/>
                </a:lnTo>
                <a:lnTo>
                  <a:pt x="482763" y="346394"/>
                </a:lnTo>
                <a:lnTo>
                  <a:pt x="482528" y="346655"/>
                </a:lnTo>
                <a:lnTo>
                  <a:pt x="482294" y="346655"/>
                </a:lnTo>
                <a:lnTo>
                  <a:pt x="482085" y="346655"/>
                </a:lnTo>
                <a:lnTo>
                  <a:pt x="482294" y="346915"/>
                </a:lnTo>
                <a:lnTo>
                  <a:pt x="482763" y="346915"/>
                </a:lnTo>
                <a:lnTo>
                  <a:pt x="482971" y="346915"/>
                </a:lnTo>
                <a:lnTo>
                  <a:pt x="483206" y="346655"/>
                </a:lnTo>
                <a:lnTo>
                  <a:pt x="483441" y="346394"/>
                </a:lnTo>
                <a:lnTo>
                  <a:pt x="483884" y="346394"/>
                </a:lnTo>
                <a:lnTo>
                  <a:pt x="483649" y="346107"/>
                </a:lnTo>
                <a:lnTo>
                  <a:pt x="483649" y="345846"/>
                </a:lnTo>
                <a:lnTo>
                  <a:pt x="483884" y="345585"/>
                </a:lnTo>
                <a:lnTo>
                  <a:pt x="484119" y="345585"/>
                </a:lnTo>
                <a:lnTo>
                  <a:pt x="484327" y="345846"/>
                </a:lnTo>
                <a:lnTo>
                  <a:pt x="485005" y="346915"/>
                </a:lnTo>
                <a:lnTo>
                  <a:pt x="485474" y="346655"/>
                </a:lnTo>
                <a:lnTo>
                  <a:pt x="485682" y="347463"/>
                </a:lnTo>
                <a:lnTo>
                  <a:pt x="485239" y="347724"/>
                </a:lnTo>
                <a:lnTo>
                  <a:pt x="484797" y="348246"/>
                </a:lnTo>
                <a:lnTo>
                  <a:pt x="484562" y="348533"/>
                </a:lnTo>
                <a:lnTo>
                  <a:pt x="484797" y="349055"/>
                </a:lnTo>
                <a:lnTo>
                  <a:pt x="485005" y="349055"/>
                </a:lnTo>
                <a:lnTo>
                  <a:pt x="485239" y="348794"/>
                </a:lnTo>
                <a:lnTo>
                  <a:pt x="485474" y="348794"/>
                </a:lnTo>
                <a:lnTo>
                  <a:pt x="485239" y="349863"/>
                </a:lnTo>
                <a:lnTo>
                  <a:pt x="485474" y="350385"/>
                </a:lnTo>
                <a:lnTo>
                  <a:pt x="485474" y="350646"/>
                </a:lnTo>
                <a:lnTo>
                  <a:pt x="485239" y="350933"/>
                </a:lnTo>
                <a:lnTo>
                  <a:pt x="485239" y="351194"/>
                </a:lnTo>
                <a:lnTo>
                  <a:pt x="485682" y="351194"/>
                </a:lnTo>
                <a:lnTo>
                  <a:pt x="485917" y="350933"/>
                </a:lnTo>
                <a:lnTo>
                  <a:pt x="486151" y="350933"/>
                </a:lnTo>
                <a:lnTo>
                  <a:pt x="486151" y="351194"/>
                </a:lnTo>
                <a:lnTo>
                  <a:pt x="486360" y="351454"/>
                </a:lnTo>
                <a:lnTo>
                  <a:pt x="486360" y="352524"/>
                </a:lnTo>
                <a:lnTo>
                  <a:pt x="486360" y="352785"/>
                </a:lnTo>
                <a:lnTo>
                  <a:pt x="486595" y="353594"/>
                </a:lnTo>
                <a:lnTo>
                  <a:pt x="486595" y="353854"/>
                </a:lnTo>
                <a:lnTo>
                  <a:pt x="486360" y="354115"/>
                </a:lnTo>
                <a:lnTo>
                  <a:pt x="486151" y="354115"/>
                </a:lnTo>
                <a:lnTo>
                  <a:pt x="485917" y="354402"/>
                </a:lnTo>
                <a:lnTo>
                  <a:pt x="485917" y="354663"/>
                </a:lnTo>
                <a:lnTo>
                  <a:pt x="485917" y="354924"/>
                </a:lnTo>
                <a:lnTo>
                  <a:pt x="486151" y="354924"/>
                </a:lnTo>
                <a:lnTo>
                  <a:pt x="486151" y="355185"/>
                </a:lnTo>
                <a:lnTo>
                  <a:pt x="486151" y="355472"/>
                </a:lnTo>
                <a:lnTo>
                  <a:pt x="485917" y="355472"/>
                </a:lnTo>
                <a:lnTo>
                  <a:pt x="485682" y="355185"/>
                </a:lnTo>
                <a:lnTo>
                  <a:pt x="485474" y="355185"/>
                </a:lnTo>
                <a:lnTo>
                  <a:pt x="485474" y="355472"/>
                </a:lnTo>
                <a:lnTo>
                  <a:pt x="485239" y="355732"/>
                </a:lnTo>
                <a:lnTo>
                  <a:pt x="485239" y="355993"/>
                </a:lnTo>
                <a:lnTo>
                  <a:pt x="485005" y="355993"/>
                </a:lnTo>
                <a:lnTo>
                  <a:pt x="484797" y="355732"/>
                </a:lnTo>
                <a:lnTo>
                  <a:pt x="484562" y="355732"/>
                </a:lnTo>
                <a:lnTo>
                  <a:pt x="484327" y="355732"/>
                </a:lnTo>
                <a:lnTo>
                  <a:pt x="484119" y="355993"/>
                </a:lnTo>
                <a:lnTo>
                  <a:pt x="484327" y="355993"/>
                </a:lnTo>
                <a:lnTo>
                  <a:pt x="484797" y="356254"/>
                </a:lnTo>
                <a:lnTo>
                  <a:pt x="484797" y="356541"/>
                </a:lnTo>
                <a:lnTo>
                  <a:pt x="484562" y="356802"/>
                </a:lnTo>
                <a:lnTo>
                  <a:pt x="484327" y="356802"/>
                </a:lnTo>
                <a:lnTo>
                  <a:pt x="484119" y="356802"/>
                </a:lnTo>
                <a:lnTo>
                  <a:pt x="483884" y="356802"/>
                </a:lnTo>
                <a:lnTo>
                  <a:pt x="483649" y="356802"/>
                </a:lnTo>
                <a:lnTo>
                  <a:pt x="483649" y="357063"/>
                </a:lnTo>
                <a:lnTo>
                  <a:pt x="483884" y="357324"/>
                </a:lnTo>
                <a:lnTo>
                  <a:pt x="483884" y="357584"/>
                </a:lnTo>
                <a:lnTo>
                  <a:pt x="483649" y="357584"/>
                </a:lnTo>
                <a:lnTo>
                  <a:pt x="483441" y="357872"/>
                </a:lnTo>
                <a:lnTo>
                  <a:pt x="483649" y="358132"/>
                </a:lnTo>
                <a:lnTo>
                  <a:pt x="483884" y="358393"/>
                </a:lnTo>
                <a:lnTo>
                  <a:pt x="483649" y="358654"/>
                </a:lnTo>
                <a:lnTo>
                  <a:pt x="482971" y="358941"/>
                </a:lnTo>
                <a:lnTo>
                  <a:pt x="482763" y="358941"/>
                </a:lnTo>
                <a:lnTo>
                  <a:pt x="482528" y="359463"/>
                </a:lnTo>
                <a:lnTo>
                  <a:pt x="482763" y="359724"/>
                </a:lnTo>
                <a:lnTo>
                  <a:pt x="482971" y="360011"/>
                </a:lnTo>
                <a:lnTo>
                  <a:pt x="483884" y="360793"/>
                </a:lnTo>
                <a:lnTo>
                  <a:pt x="484119" y="361341"/>
                </a:lnTo>
                <a:lnTo>
                  <a:pt x="483884" y="361602"/>
                </a:lnTo>
                <a:lnTo>
                  <a:pt x="483441" y="361862"/>
                </a:lnTo>
                <a:lnTo>
                  <a:pt x="482971" y="362124"/>
                </a:lnTo>
                <a:lnTo>
                  <a:pt x="483206" y="362124"/>
                </a:lnTo>
                <a:lnTo>
                  <a:pt x="484119" y="362124"/>
                </a:lnTo>
                <a:lnTo>
                  <a:pt x="484562" y="362411"/>
                </a:lnTo>
                <a:lnTo>
                  <a:pt x="484797" y="362932"/>
                </a:lnTo>
                <a:lnTo>
                  <a:pt x="484797" y="363193"/>
                </a:lnTo>
                <a:lnTo>
                  <a:pt x="485682" y="363741"/>
                </a:lnTo>
                <a:lnTo>
                  <a:pt x="486151" y="364810"/>
                </a:lnTo>
                <a:lnTo>
                  <a:pt x="486360" y="365332"/>
                </a:lnTo>
                <a:lnTo>
                  <a:pt x="486595" y="365593"/>
                </a:lnTo>
                <a:lnTo>
                  <a:pt x="487038" y="365593"/>
                </a:lnTo>
                <a:lnTo>
                  <a:pt x="487038" y="365854"/>
                </a:lnTo>
                <a:lnTo>
                  <a:pt x="486829" y="365854"/>
                </a:lnTo>
                <a:lnTo>
                  <a:pt x="486595" y="365854"/>
                </a:lnTo>
                <a:lnTo>
                  <a:pt x="486595" y="366141"/>
                </a:lnTo>
                <a:lnTo>
                  <a:pt x="486829" y="366401"/>
                </a:lnTo>
                <a:lnTo>
                  <a:pt x="486829" y="366923"/>
                </a:lnTo>
                <a:lnTo>
                  <a:pt x="486595" y="367471"/>
                </a:lnTo>
                <a:lnTo>
                  <a:pt x="486595" y="367993"/>
                </a:lnTo>
                <a:lnTo>
                  <a:pt x="487273" y="367993"/>
                </a:lnTo>
                <a:lnTo>
                  <a:pt x="487716" y="367993"/>
                </a:lnTo>
                <a:lnTo>
                  <a:pt x="487481" y="368541"/>
                </a:lnTo>
                <a:lnTo>
                  <a:pt x="487273" y="368541"/>
                </a:lnTo>
                <a:lnTo>
                  <a:pt x="486829" y="368254"/>
                </a:lnTo>
                <a:lnTo>
                  <a:pt x="486360" y="368254"/>
                </a:lnTo>
                <a:lnTo>
                  <a:pt x="486151" y="368541"/>
                </a:lnTo>
                <a:lnTo>
                  <a:pt x="485682" y="368801"/>
                </a:lnTo>
                <a:lnTo>
                  <a:pt x="485474" y="369323"/>
                </a:lnTo>
                <a:lnTo>
                  <a:pt x="485682" y="369610"/>
                </a:lnTo>
                <a:lnTo>
                  <a:pt x="486151" y="369610"/>
                </a:lnTo>
                <a:lnTo>
                  <a:pt x="486360" y="369871"/>
                </a:lnTo>
                <a:lnTo>
                  <a:pt x="486595" y="370653"/>
                </a:lnTo>
                <a:lnTo>
                  <a:pt x="486595" y="370940"/>
                </a:lnTo>
                <a:lnTo>
                  <a:pt x="486829" y="371201"/>
                </a:lnTo>
                <a:lnTo>
                  <a:pt x="487273" y="371201"/>
                </a:lnTo>
                <a:lnTo>
                  <a:pt x="487481" y="371201"/>
                </a:lnTo>
                <a:lnTo>
                  <a:pt x="487481" y="371462"/>
                </a:lnTo>
                <a:lnTo>
                  <a:pt x="487038" y="371723"/>
                </a:lnTo>
                <a:lnTo>
                  <a:pt x="486829" y="371723"/>
                </a:lnTo>
                <a:lnTo>
                  <a:pt x="486829" y="372010"/>
                </a:lnTo>
                <a:lnTo>
                  <a:pt x="486595" y="372271"/>
                </a:lnTo>
                <a:lnTo>
                  <a:pt x="486595" y="373340"/>
                </a:lnTo>
                <a:lnTo>
                  <a:pt x="486829" y="373601"/>
                </a:lnTo>
                <a:lnTo>
                  <a:pt x="486829" y="373862"/>
                </a:lnTo>
                <a:lnTo>
                  <a:pt x="487038" y="374123"/>
                </a:lnTo>
                <a:lnTo>
                  <a:pt x="487038" y="374410"/>
                </a:lnTo>
                <a:lnTo>
                  <a:pt x="486829" y="375192"/>
                </a:lnTo>
                <a:lnTo>
                  <a:pt x="486829" y="375453"/>
                </a:lnTo>
                <a:lnTo>
                  <a:pt x="487273" y="376001"/>
                </a:lnTo>
                <a:lnTo>
                  <a:pt x="487481" y="376262"/>
                </a:lnTo>
                <a:lnTo>
                  <a:pt x="488628" y="376262"/>
                </a:lnTo>
                <a:lnTo>
                  <a:pt x="489514" y="376262"/>
                </a:lnTo>
                <a:lnTo>
                  <a:pt x="489749" y="376523"/>
                </a:lnTo>
                <a:lnTo>
                  <a:pt x="489749" y="376784"/>
                </a:lnTo>
                <a:lnTo>
                  <a:pt x="489984" y="377331"/>
                </a:lnTo>
                <a:lnTo>
                  <a:pt x="490427" y="377592"/>
                </a:lnTo>
                <a:lnTo>
                  <a:pt x="492225" y="378923"/>
                </a:lnTo>
                <a:lnTo>
                  <a:pt x="493138" y="379470"/>
                </a:lnTo>
                <a:lnTo>
                  <a:pt x="494024" y="379731"/>
                </a:lnTo>
                <a:lnTo>
                  <a:pt x="495379" y="379731"/>
                </a:lnTo>
                <a:lnTo>
                  <a:pt x="496057" y="379731"/>
                </a:lnTo>
                <a:lnTo>
                  <a:pt x="497178" y="378923"/>
                </a:lnTo>
                <a:lnTo>
                  <a:pt x="497413" y="378662"/>
                </a:lnTo>
                <a:lnTo>
                  <a:pt x="497856" y="378140"/>
                </a:lnTo>
                <a:lnTo>
                  <a:pt x="498325" y="377853"/>
                </a:lnTo>
                <a:lnTo>
                  <a:pt x="498768" y="377592"/>
                </a:lnTo>
                <a:lnTo>
                  <a:pt x="499446" y="377853"/>
                </a:lnTo>
                <a:lnTo>
                  <a:pt x="499681" y="377853"/>
                </a:lnTo>
                <a:lnTo>
                  <a:pt x="500124" y="378401"/>
                </a:lnTo>
                <a:lnTo>
                  <a:pt x="500567" y="378923"/>
                </a:lnTo>
                <a:lnTo>
                  <a:pt x="501036" y="379731"/>
                </a:lnTo>
                <a:lnTo>
                  <a:pt x="501479" y="380514"/>
                </a:lnTo>
                <a:lnTo>
                  <a:pt x="501922" y="380801"/>
                </a:lnTo>
                <a:lnTo>
                  <a:pt x="503956" y="381583"/>
                </a:lnTo>
                <a:lnTo>
                  <a:pt x="504398" y="381844"/>
                </a:lnTo>
                <a:lnTo>
                  <a:pt x="505754" y="383175"/>
                </a:lnTo>
                <a:lnTo>
                  <a:pt x="506875" y="384531"/>
                </a:lnTo>
                <a:lnTo>
                  <a:pt x="507553" y="385314"/>
                </a:lnTo>
                <a:lnTo>
                  <a:pt x="508022" y="385575"/>
                </a:lnTo>
                <a:lnTo>
                  <a:pt x="508465" y="385862"/>
                </a:lnTo>
                <a:lnTo>
                  <a:pt x="509378" y="385862"/>
                </a:lnTo>
                <a:lnTo>
                  <a:pt x="511176" y="386122"/>
                </a:lnTo>
                <a:lnTo>
                  <a:pt x="512063" y="386122"/>
                </a:lnTo>
                <a:lnTo>
                  <a:pt x="512740" y="386383"/>
                </a:lnTo>
                <a:lnTo>
                  <a:pt x="512532" y="386905"/>
                </a:lnTo>
                <a:lnTo>
                  <a:pt x="512532" y="387714"/>
                </a:lnTo>
                <a:lnTo>
                  <a:pt x="512740" y="387974"/>
                </a:lnTo>
                <a:lnTo>
                  <a:pt x="512975" y="388235"/>
                </a:lnTo>
                <a:lnTo>
                  <a:pt x="512975" y="388522"/>
                </a:lnTo>
                <a:lnTo>
                  <a:pt x="514096" y="387974"/>
                </a:lnTo>
                <a:lnTo>
                  <a:pt x="514774" y="387453"/>
                </a:lnTo>
                <a:lnTo>
                  <a:pt x="515243" y="387453"/>
                </a:lnTo>
                <a:lnTo>
                  <a:pt x="515452" y="386905"/>
                </a:lnTo>
                <a:lnTo>
                  <a:pt x="515686" y="386644"/>
                </a:lnTo>
                <a:lnTo>
                  <a:pt x="516806" y="387453"/>
                </a:lnTo>
                <a:lnTo>
                  <a:pt x="517041" y="389044"/>
                </a:lnTo>
                <a:lnTo>
                  <a:pt x="516806" y="390114"/>
                </a:lnTo>
                <a:lnTo>
                  <a:pt x="516806" y="390374"/>
                </a:lnTo>
                <a:lnTo>
                  <a:pt x="516364" y="391183"/>
                </a:lnTo>
                <a:lnTo>
                  <a:pt x="516129" y="392226"/>
                </a:lnTo>
                <a:lnTo>
                  <a:pt x="515686" y="392226"/>
                </a:lnTo>
                <a:lnTo>
                  <a:pt x="515452" y="392513"/>
                </a:lnTo>
                <a:lnTo>
                  <a:pt x="515008" y="392513"/>
                </a:lnTo>
                <a:lnTo>
                  <a:pt x="514774" y="393844"/>
                </a:lnTo>
                <a:lnTo>
                  <a:pt x="514565" y="394626"/>
                </a:lnTo>
                <a:lnTo>
                  <a:pt x="512297" y="396218"/>
                </a:lnTo>
                <a:lnTo>
                  <a:pt x="510733" y="397026"/>
                </a:lnTo>
                <a:lnTo>
                  <a:pt x="508022" y="398356"/>
                </a:lnTo>
                <a:lnTo>
                  <a:pt x="507344" y="398356"/>
                </a:lnTo>
                <a:lnTo>
                  <a:pt x="507344" y="397548"/>
                </a:lnTo>
                <a:lnTo>
                  <a:pt x="507110" y="396218"/>
                </a:lnTo>
                <a:lnTo>
                  <a:pt x="506875" y="395435"/>
                </a:lnTo>
                <a:lnTo>
                  <a:pt x="506432" y="395435"/>
                </a:lnTo>
                <a:lnTo>
                  <a:pt x="505754" y="395174"/>
                </a:lnTo>
                <a:lnTo>
                  <a:pt x="505311" y="395435"/>
                </a:lnTo>
                <a:lnTo>
                  <a:pt x="505076" y="395435"/>
                </a:lnTo>
                <a:lnTo>
                  <a:pt x="505076" y="395957"/>
                </a:lnTo>
                <a:lnTo>
                  <a:pt x="502600" y="398096"/>
                </a:lnTo>
                <a:lnTo>
                  <a:pt x="501922" y="398096"/>
                </a:lnTo>
                <a:lnTo>
                  <a:pt x="501244" y="398356"/>
                </a:lnTo>
                <a:lnTo>
                  <a:pt x="501244" y="399426"/>
                </a:lnTo>
                <a:lnTo>
                  <a:pt x="501688" y="399687"/>
                </a:lnTo>
                <a:lnTo>
                  <a:pt x="502157" y="400496"/>
                </a:lnTo>
                <a:lnTo>
                  <a:pt x="503044" y="401278"/>
                </a:lnTo>
                <a:lnTo>
                  <a:pt x="504633" y="401800"/>
                </a:lnTo>
                <a:lnTo>
                  <a:pt x="505989" y="401800"/>
                </a:lnTo>
                <a:lnTo>
                  <a:pt x="507110" y="402348"/>
                </a:lnTo>
                <a:lnTo>
                  <a:pt x="505311" y="403939"/>
                </a:lnTo>
                <a:lnTo>
                  <a:pt x="502600" y="406078"/>
                </a:lnTo>
                <a:lnTo>
                  <a:pt x="500359" y="408713"/>
                </a:lnTo>
                <a:lnTo>
                  <a:pt x="499446" y="409000"/>
                </a:lnTo>
                <a:lnTo>
                  <a:pt x="498768" y="408191"/>
                </a:lnTo>
                <a:lnTo>
                  <a:pt x="498090" y="407669"/>
                </a:lnTo>
                <a:lnTo>
                  <a:pt x="496527" y="407382"/>
                </a:lnTo>
                <a:lnTo>
                  <a:pt x="496292" y="406860"/>
                </a:lnTo>
                <a:lnTo>
                  <a:pt x="495171" y="406339"/>
                </a:lnTo>
                <a:lnTo>
                  <a:pt x="493581" y="406339"/>
                </a:lnTo>
                <a:lnTo>
                  <a:pt x="492460" y="406339"/>
                </a:lnTo>
                <a:lnTo>
                  <a:pt x="492903" y="407930"/>
                </a:lnTo>
                <a:lnTo>
                  <a:pt x="493138" y="408713"/>
                </a:lnTo>
                <a:lnTo>
                  <a:pt x="493138" y="409782"/>
                </a:lnTo>
                <a:lnTo>
                  <a:pt x="492668" y="410304"/>
                </a:lnTo>
                <a:lnTo>
                  <a:pt x="491339" y="411634"/>
                </a:lnTo>
                <a:lnTo>
                  <a:pt x="491339" y="412443"/>
                </a:lnTo>
                <a:lnTo>
                  <a:pt x="492225" y="412704"/>
                </a:lnTo>
                <a:lnTo>
                  <a:pt x="492903" y="413512"/>
                </a:lnTo>
                <a:lnTo>
                  <a:pt x="493816" y="413773"/>
                </a:lnTo>
                <a:lnTo>
                  <a:pt x="494024" y="413252"/>
                </a:lnTo>
                <a:lnTo>
                  <a:pt x="494493" y="412965"/>
                </a:lnTo>
                <a:lnTo>
                  <a:pt x="495171" y="413252"/>
                </a:lnTo>
                <a:lnTo>
                  <a:pt x="495614" y="413773"/>
                </a:lnTo>
                <a:lnTo>
                  <a:pt x="495849" y="414034"/>
                </a:lnTo>
                <a:lnTo>
                  <a:pt x="495614" y="414843"/>
                </a:lnTo>
                <a:lnTo>
                  <a:pt x="494493" y="416147"/>
                </a:lnTo>
                <a:lnTo>
                  <a:pt x="491991" y="419877"/>
                </a:lnTo>
                <a:lnTo>
                  <a:pt x="491105" y="420947"/>
                </a:lnTo>
                <a:lnTo>
                  <a:pt x="489306" y="422538"/>
                </a:lnTo>
                <a:lnTo>
                  <a:pt x="487481" y="424129"/>
                </a:lnTo>
                <a:lnTo>
                  <a:pt x="485474" y="425981"/>
                </a:lnTo>
                <a:lnTo>
                  <a:pt x="484562" y="426242"/>
                </a:lnTo>
                <a:lnTo>
                  <a:pt x="482763" y="425460"/>
                </a:lnTo>
                <a:lnTo>
                  <a:pt x="482085" y="425460"/>
                </a:lnTo>
                <a:lnTo>
                  <a:pt x="480730" y="425460"/>
                </a:lnTo>
                <a:lnTo>
                  <a:pt x="478697" y="424651"/>
                </a:lnTo>
                <a:lnTo>
                  <a:pt x="478019" y="425720"/>
                </a:lnTo>
                <a:lnTo>
                  <a:pt x="477576" y="426503"/>
                </a:lnTo>
                <a:lnTo>
                  <a:pt x="478462" y="427051"/>
                </a:lnTo>
                <a:lnTo>
                  <a:pt x="479374" y="428642"/>
                </a:lnTo>
                <a:lnTo>
                  <a:pt x="482085" y="429946"/>
                </a:lnTo>
                <a:lnTo>
                  <a:pt x="482763" y="429685"/>
                </a:lnTo>
                <a:lnTo>
                  <a:pt x="483206" y="429164"/>
                </a:lnTo>
                <a:lnTo>
                  <a:pt x="483441" y="428903"/>
                </a:lnTo>
                <a:lnTo>
                  <a:pt x="484562" y="428903"/>
                </a:lnTo>
                <a:lnTo>
                  <a:pt x="485474" y="429425"/>
                </a:lnTo>
                <a:lnTo>
                  <a:pt x="484797" y="431016"/>
                </a:lnTo>
                <a:lnTo>
                  <a:pt x="484797" y="432085"/>
                </a:lnTo>
                <a:lnTo>
                  <a:pt x="485005" y="433677"/>
                </a:lnTo>
                <a:lnTo>
                  <a:pt x="485005" y="436311"/>
                </a:lnTo>
                <a:lnTo>
                  <a:pt x="485682" y="437642"/>
                </a:lnTo>
                <a:lnTo>
                  <a:pt x="485005" y="438711"/>
                </a:lnTo>
                <a:lnTo>
                  <a:pt x="483206" y="442415"/>
                </a:lnTo>
                <a:lnTo>
                  <a:pt x="482085" y="445337"/>
                </a:lnTo>
                <a:lnTo>
                  <a:pt x="480964" y="446928"/>
                </a:lnTo>
                <a:lnTo>
                  <a:pt x="480286" y="446928"/>
                </a:lnTo>
                <a:lnTo>
                  <a:pt x="479817" y="446667"/>
                </a:lnTo>
                <a:lnTo>
                  <a:pt x="479374" y="445859"/>
                </a:lnTo>
                <a:lnTo>
                  <a:pt x="479140" y="445598"/>
                </a:lnTo>
                <a:lnTo>
                  <a:pt x="478462" y="445598"/>
                </a:lnTo>
                <a:lnTo>
                  <a:pt x="477576" y="445598"/>
                </a:lnTo>
                <a:lnTo>
                  <a:pt x="476220" y="446928"/>
                </a:lnTo>
                <a:lnTo>
                  <a:pt x="473509" y="447711"/>
                </a:lnTo>
                <a:lnTo>
                  <a:pt x="471945" y="447189"/>
                </a:lnTo>
                <a:lnTo>
                  <a:pt x="471476" y="448258"/>
                </a:lnTo>
                <a:lnTo>
                  <a:pt x="471033" y="449563"/>
                </a:lnTo>
                <a:lnTo>
                  <a:pt x="471033" y="450372"/>
                </a:lnTo>
                <a:lnTo>
                  <a:pt x="471476" y="450632"/>
                </a:lnTo>
                <a:lnTo>
                  <a:pt x="471945" y="450632"/>
                </a:lnTo>
                <a:lnTo>
                  <a:pt x="473509" y="450632"/>
                </a:lnTo>
                <a:lnTo>
                  <a:pt x="474187" y="450632"/>
                </a:lnTo>
                <a:lnTo>
                  <a:pt x="474865" y="450893"/>
                </a:lnTo>
                <a:lnTo>
                  <a:pt x="475986" y="450893"/>
                </a:lnTo>
                <a:lnTo>
                  <a:pt x="476455" y="450893"/>
                </a:lnTo>
                <a:lnTo>
                  <a:pt x="477341" y="449824"/>
                </a:lnTo>
                <a:lnTo>
                  <a:pt x="478019" y="449563"/>
                </a:lnTo>
                <a:lnTo>
                  <a:pt x="479374" y="450632"/>
                </a:lnTo>
                <a:lnTo>
                  <a:pt x="480052" y="451415"/>
                </a:lnTo>
                <a:lnTo>
                  <a:pt x="480495" y="452484"/>
                </a:lnTo>
                <a:lnTo>
                  <a:pt x="479609" y="453006"/>
                </a:lnTo>
                <a:lnTo>
                  <a:pt x="478931" y="454076"/>
                </a:lnTo>
                <a:lnTo>
                  <a:pt x="477341" y="457780"/>
                </a:lnTo>
                <a:lnTo>
                  <a:pt x="472831" y="464119"/>
                </a:lnTo>
                <a:lnTo>
                  <a:pt x="471476" y="466492"/>
                </a:lnTo>
                <a:lnTo>
                  <a:pt x="471267" y="467823"/>
                </a:lnTo>
                <a:lnTo>
                  <a:pt x="470355" y="469153"/>
                </a:lnTo>
                <a:lnTo>
                  <a:pt x="469443" y="469936"/>
                </a:lnTo>
                <a:lnTo>
                  <a:pt x="469000" y="470197"/>
                </a:lnTo>
                <a:lnTo>
                  <a:pt x="467644" y="471005"/>
                </a:lnTo>
                <a:lnTo>
                  <a:pt x="468087" y="472049"/>
                </a:lnTo>
                <a:lnTo>
                  <a:pt x="468556" y="473640"/>
                </a:lnTo>
                <a:lnTo>
                  <a:pt x="469000" y="476536"/>
                </a:lnTo>
                <a:lnTo>
                  <a:pt x="468322" y="478388"/>
                </a:lnTo>
                <a:lnTo>
                  <a:pt x="468765" y="480761"/>
                </a:lnTo>
                <a:lnTo>
                  <a:pt x="469000" y="481048"/>
                </a:lnTo>
                <a:lnTo>
                  <a:pt x="469234" y="483422"/>
                </a:lnTo>
                <a:lnTo>
                  <a:pt x="470120" y="484205"/>
                </a:lnTo>
                <a:lnTo>
                  <a:pt x="470355" y="484987"/>
                </a:lnTo>
                <a:lnTo>
                  <a:pt x="469443" y="485535"/>
                </a:lnTo>
                <a:lnTo>
                  <a:pt x="469000" y="486839"/>
                </a:lnTo>
                <a:lnTo>
                  <a:pt x="468322" y="489213"/>
                </a:lnTo>
                <a:lnTo>
                  <a:pt x="468087" y="490282"/>
                </a:lnTo>
                <a:lnTo>
                  <a:pt x="467409" y="490544"/>
                </a:lnTo>
                <a:lnTo>
                  <a:pt x="466758" y="490282"/>
                </a:lnTo>
                <a:lnTo>
                  <a:pt x="466289" y="490544"/>
                </a:lnTo>
                <a:lnTo>
                  <a:pt x="465402" y="491326"/>
                </a:lnTo>
                <a:lnTo>
                  <a:pt x="463578" y="492917"/>
                </a:lnTo>
                <a:lnTo>
                  <a:pt x="461101" y="496621"/>
                </a:lnTo>
                <a:lnTo>
                  <a:pt x="460424" y="498187"/>
                </a:lnTo>
                <a:lnTo>
                  <a:pt x="459981" y="498969"/>
                </a:lnTo>
                <a:lnTo>
                  <a:pt x="459981" y="499256"/>
                </a:lnTo>
                <a:lnTo>
                  <a:pt x="459746" y="499256"/>
                </a:lnTo>
                <a:lnTo>
                  <a:pt x="459303" y="499778"/>
                </a:lnTo>
                <a:lnTo>
                  <a:pt x="458859" y="500039"/>
                </a:lnTo>
                <a:lnTo>
                  <a:pt x="458625" y="500300"/>
                </a:lnTo>
                <a:lnTo>
                  <a:pt x="457504" y="500821"/>
                </a:lnTo>
                <a:lnTo>
                  <a:pt x="456592" y="500821"/>
                </a:lnTo>
                <a:lnTo>
                  <a:pt x="456383" y="500821"/>
                </a:lnTo>
                <a:lnTo>
                  <a:pt x="456149" y="500821"/>
                </a:lnTo>
                <a:lnTo>
                  <a:pt x="455914" y="501343"/>
                </a:lnTo>
                <a:lnTo>
                  <a:pt x="455705" y="501630"/>
                </a:lnTo>
                <a:lnTo>
                  <a:pt x="455236" y="502673"/>
                </a:lnTo>
                <a:lnTo>
                  <a:pt x="455705" y="504265"/>
                </a:lnTo>
                <a:lnTo>
                  <a:pt x="456149" y="506899"/>
                </a:lnTo>
                <a:lnTo>
                  <a:pt x="456149" y="508725"/>
                </a:lnTo>
                <a:lnTo>
                  <a:pt x="454558" y="514542"/>
                </a:lnTo>
                <a:lnTo>
                  <a:pt x="453881" y="515847"/>
                </a:lnTo>
                <a:lnTo>
                  <a:pt x="453438" y="516107"/>
                </a:lnTo>
                <a:lnTo>
                  <a:pt x="452760" y="516107"/>
                </a:lnTo>
                <a:lnTo>
                  <a:pt x="452551" y="516107"/>
                </a:lnTo>
                <a:lnTo>
                  <a:pt x="452316" y="515586"/>
                </a:lnTo>
                <a:lnTo>
                  <a:pt x="451404" y="515847"/>
                </a:lnTo>
                <a:lnTo>
                  <a:pt x="450727" y="515847"/>
                </a:lnTo>
                <a:lnTo>
                  <a:pt x="449840" y="516629"/>
                </a:lnTo>
                <a:lnTo>
                  <a:pt x="449840" y="517151"/>
                </a:lnTo>
                <a:lnTo>
                  <a:pt x="449606" y="517960"/>
                </a:lnTo>
                <a:lnTo>
                  <a:pt x="448693" y="518481"/>
                </a:lnTo>
                <a:lnTo>
                  <a:pt x="446451" y="519786"/>
                </a:lnTo>
                <a:lnTo>
                  <a:pt x="446008" y="520594"/>
                </a:lnTo>
                <a:lnTo>
                  <a:pt x="446451" y="521116"/>
                </a:lnTo>
                <a:lnTo>
                  <a:pt x="446686" y="521638"/>
                </a:lnTo>
                <a:lnTo>
                  <a:pt x="448016" y="522159"/>
                </a:lnTo>
                <a:lnTo>
                  <a:pt x="448250" y="521638"/>
                </a:lnTo>
                <a:lnTo>
                  <a:pt x="448928" y="521638"/>
                </a:lnTo>
                <a:lnTo>
                  <a:pt x="450284" y="522159"/>
                </a:lnTo>
                <a:lnTo>
                  <a:pt x="450961" y="522159"/>
                </a:lnTo>
                <a:lnTo>
                  <a:pt x="450961" y="523229"/>
                </a:lnTo>
                <a:lnTo>
                  <a:pt x="452316" y="523490"/>
                </a:lnTo>
                <a:lnTo>
                  <a:pt x="453203" y="523490"/>
                </a:lnTo>
                <a:lnTo>
                  <a:pt x="454115" y="521116"/>
                </a:lnTo>
                <a:lnTo>
                  <a:pt x="454558" y="520855"/>
                </a:lnTo>
                <a:lnTo>
                  <a:pt x="455236" y="520594"/>
                </a:lnTo>
                <a:lnTo>
                  <a:pt x="455914" y="523229"/>
                </a:lnTo>
                <a:lnTo>
                  <a:pt x="455705" y="530063"/>
                </a:lnTo>
                <a:lnTo>
                  <a:pt x="454793" y="532437"/>
                </a:lnTo>
                <a:lnTo>
                  <a:pt x="453203" y="538463"/>
                </a:lnTo>
                <a:lnTo>
                  <a:pt x="452760" y="539272"/>
                </a:lnTo>
                <a:lnTo>
                  <a:pt x="451873" y="540576"/>
                </a:lnTo>
                <a:lnTo>
                  <a:pt x="451196" y="541880"/>
                </a:lnTo>
                <a:lnTo>
                  <a:pt x="450284" y="544254"/>
                </a:lnTo>
                <a:lnTo>
                  <a:pt x="449606" y="546889"/>
                </a:lnTo>
                <a:lnTo>
                  <a:pt x="449606" y="548975"/>
                </a:lnTo>
                <a:lnTo>
                  <a:pt x="449840" y="550567"/>
                </a:lnTo>
                <a:lnTo>
                  <a:pt x="450727" y="553175"/>
                </a:lnTo>
                <a:lnTo>
                  <a:pt x="451404" y="554506"/>
                </a:lnTo>
                <a:lnTo>
                  <a:pt x="450961" y="554506"/>
                </a:lnTo>
                <a:lnTo>
                  <a:pt x="449606" y="554506"/>
                </a:lnTo>
                <a:lnTo>
                  <a:pt x="449162" y="554506"/>
                </a:lnTo>
                <a:lnTo>
                  <a:pt x="448250" y="554219"/>
                </a:lnTo>
                <a:lnTo>
                  <a:pt x="448016" y="553958"/>
                </a:lnTo>
                <a:lnTo>
                  <a:pt x="447129" y="552654"/>
                </a:lnTo>
                <a:lnTo>
                  <a:pt x="446686" y="552393"/>
                </a:lnTo>
                <a:lnTo>
                  <a:pt x="446451" y="552393"/>
                </a:lnTo>
                <a:lnTo>
                  <a:pt x="444653" y="552914"/>
                </a:lnTo>
                <a:lnTo>
                  <a:pt x="443506" y="552914"/>
                </a:lnTo>
                <a:lnTo>
                  <a:pt x="443063" y="552914"/>
                </a:lnTo>
                <a:lnTo>
                  <a:pt x="442619" y="552914"/>
                </a:lnTo>
                <a:lnTo>
                  <a:pt x="441942" y="552654"/>
                </a:lnTo>
                <a:lnTo>
                  <a:pt x="441707" y="552914"/>
                </a:lnTo>
                <a:lnTo>
                  <a:pt x="441707" y="553175"/>
                </a:lnTo>
                <a:lnTo>
                  <a:pt x="441707" y="553436"/>
                </a:lnTo>
                <a:lnTo>
                  <a:pt x="441707" y="553958"/>
                </a:lnTo>
                <a:lnTo>
                  <a:pt x="441707" y="554219"/>
                </a:lnTo>
                <a:lnTo>
                  <a:pt x="441499" y="554506"/>
                </a:lnTo>
                <a:lnTo>
                  <a:pt x="441264" y="554767"/>
                </a:lnTo>
                <a:lnTo>
                  <a:pt x="440821" y="554506"/>
                </a:lnTo>
                <a:lnTo>
                  <a:pt x="440586" y="553958"/>
                </a:lnTo>
                <a:lnTo>
                  <a:pt x="440352" y="553697"/>
                </a:lnTo>
                <a:lnTo>
                  <a:pt x="440143" y="553436"/>
                </a:lnTo>
                <a:lnTo>
                  <a:pt x="439908" y="553436"/>
                </a:lnTo>
                <a:lnTo>
                  <a:pt x="439674" y="553697"/>
                </a:lnTo>
                <a:lnTo>
                  <a:pt x="439231" y="553958"/>
                </a:lnTo>
                <a:lnTo>
                  <a:pt x="438788" y="554219"/>
                </a:lnTo>
                <a:lnTo>
                  <a:pt x="438553" y="553958"/>
                </a:lnTo>
                <a:lnTo>
                  <a:pt x="438319" y="553436"/>
                </a:lnTo>
                <a:lnTo>
                  <a:pt x="438110" y="553436"/>
                </a:lnTo>
                <a:lnTo>
                  <a:pt x="437876" y="553436"/>
                </a:lnTo>
                <a:lnTo>
                  <a:pt x="437667" y="553175"/>
                </a:lnTo>
                <a:lnTo>
                  <a:pt x="437432" y="552914"/>
                </a:lnTo>
                <a:lnTo>
                  <a:pt x="437198" y="552914"/>
                </a:lnTo>
                <a:lnTo>
                  <a:pt x="435842" y="552914"/>
                </a:lnTo>
                <a:lnTo>
                  <a:pt x="435634" y="552914"/>
                </a:lnTo>
                <a:lnTo>
                  <a:pt x="435165" y="553436"/>
                </a:lnTo>
                <a:lnTo>
                  <a:pt x="434721" y="553436"/>
                </a:lnTo>
                <a:lnTo>
                  <a:pt x="434956" y="552654"/>
                </a:lnTo>
                <a:lnTo>
                  <a:pt x="434956" y="552393"/>
                </a:lnTo>
                <a:lnTo>
                  <a:pt x="434487" y="552132"/>
                </a:lnTo>
                <a:lnTo>
                  <a:pt x="434043" y="552132"/>
                </a:lnTo>
                <a:lnTo>
                  <a:pt x="433809" y="552393"/>
                </a:lnTo>
                <a:lnTo>
                  <a:pt x="433809" y="553175"/>
                </a:lnTo>
                <a:lnTo>
                  <a:pt x="433600" y="553697"/>
                </a:lnTo>
                <a:lnTo>
                  <a:pt x="433365" y="553697"/>
                </a:lnTo>
                <a:lnTo>
                  <a:pt x="433131" y="553175"/>
                </a:lnTo>
                <a:lnTo>
                  <a:pt x="432923" y="552914"/>
                </a:lnTo>
                <a:lnTo>
                  <a:pt x="432245" y="552914"/>
                </a:lnTo>
                <a:lnTo>
                  <a:pt x="432011" y="552654"/>
                </a:lnTo>
                <a:lnTo>
                  <a:pt x="432245" y="552132"/>
                </a:lnTo>
                <a:lnTo>
                  <a:pt x="432245" y="551871"/>
                </a:lnTo>
                <a:lnTo>
                  <a:pt x="431802" y="551088"/>
                </a:lnTo>
                <a:lnTo>
                  <a:pt x="431333" y="551349"/>
                </a:lnTo>
                <a:lnTo>
                  <a:pt x="431333" y="551871"/>
                </a:lnTo>
                <a:lnTo>
                  <a:pt x="431124" y="552132"/>
                </a:lnTo>
                <a:lnTo>
                  <a:pt x="430889" y="552132"/>
                </a:lnTo>
                <a:lnTo>
                  <a:pt x="430655" y="551610"/>
                </a:lnTo>
                <a:lnTo>
                  <a:pt x="430446" y="551610"/>
                </a:lnTo>
                <a:lnTo>
                  <a:pt x="429977" y="552132"/>
                </a:lnTo>
                <a:lnTo>
                  <a:pt x="429534" y="552393"/>
                </a:lnTo>
                <a:lnTo>
                  <a:pt x="429091" y="552132"/>
                </a:lnTo>
                <a:lnTo>
                  <a:pt x="428856" y="551610"/>
                </a:lnTo>
                <a:lnTo>
                  <a:pt x="428856" y="551349"/>
                </a:lnTo>
                <a:lnTo>
                  <a:pt x="428856" y="550828"/>
                </a:lnTo>
                <a:lnTo>
                  <a:pt x="428856" y="550567"/>
                </a:lnTo>
                <a:lnTo>
                  <a:pt x="428622" y="550280"/>
                </a:lnTo>
                <a:lnTo>
                  <a:pt x="427970" y="550567"/>
                </a:lnTo>
                <a:lnTo>
                  <a:pt x="427735" y="550280"/>
                </a:lnTo>
                <a:lnTo>
                  <a:pt x="427735" y="550019"/>
                </a:lnTo>
                <a:lnTo>
                  <a:pt x="427970" y="549497"/>
                </a:lnTo>
                <a:lnTo>
                  <a:pt x="427735" y="548975"/>
                </a:lnTo>
                <a:lnTo>
                  <a:pt x="426823" y="549237"/>
                </a:lnTo>
                <a:lnTo>
                  <a:pt x="425937" y="549237"/>
                </a:lnTo>
                <a:lnTo>
                  <a:pt x="425468" y="549758"/>
                </a:lnTo>
                <a:lnTo>
                  <a:pt x="425937" y="550019"/>
                </a:lnTo>
                <a:lnTo>
                  <a:pt x="426614" y="549758"/>
                </a:lnTo>
                <a:lnTo>
                  <a:pt x="427057" y="550019"/>
                </a:lnTo>
                <a:lnTo>
                  <a:pt x="427057" y="550567"/>
                </a:lnTo>
                <a:lnTo>
                  <a:pt x="426823" y="550828"/>
                </a:lnTo>
                <a:lnTo>
                  <a:pt x="426614" y="550828"/>
                </a:lnTo>
                <a:lnTo>
                  <a:pt x="425024" y="550567"/>
                </a:lnTo>
                <a:lnTo>
                  <a:pt x="424790" y="550567"/>
                </a:lnTo>
                <a:lnTo>
                  <a:pt x="424581" y="550280"/>
                </a:lnTo>
                <a:lnTo>
                  <a:pt x="424346" y="549758"/>
                </a:lnTo>
                <a:lnTo>
                  <a:pt x="422313" y="550019"/>
                </a:lnTo>
                <a:lnTo>
                  <a:pt x="421427" y="550019"/>
                </a:lnTo>
                <a:lnTo>
                  <a:pt x="420749" y="549758"/>
                </a:lnTo>
                <a:lnTo>
                  <a:pt x="420072" y="549497"/>
                </a:lnTo>
                <a:lnTo>
                  <a:pt x="420072" y="549237"/>
                </a:lnTo>
                <a:lnTo>
                  <a:pt x="420072" y="548975"/>
                </a:lnTo>
                <a:lnTo>
                  <a:pt x="419837" y="548715"/>
                </a:lnTo>
                <a:lnTo>
                  <a:pt x="419159" y="548454"/>
                </a:lnTo>
                <a:lnTo>
                  <a:pt x="419159" y="548193"/>
                </a:lnTo>
                <a:lnTo>
                  <a:pt x="419159" y="547932"/>
                </a:lnTo>
                <a:lnTo>
                  <a:pt x="419159" y="547671"/>
                </a:lnTo>
                <a:lnTo>
                  <a:pt x="418925" y="547410"/>
                </a:lnTo>
                <a:lnTo>
                  <a:pt x="418481" y="547410"/>
                </a:lnTo>
                <a:lnTo>
                  <a:pt x="418038" y="547410"/>
                </a:lnTo>
                <a:lnTo>
                  <a:pt x="417803" y="547150"/>
                </a:lnTo>
                <a:lnTo>
                  <a:pt x="417361" y="546889"/>
                </a:lnTo>
                <a:lnTo>
                  <a:pt x="417126" y="546889"/>
                </a:lnTo>
                <a:lnTo>
                  <a:pt x="417126" y="546341"/>
                </a:lnTo>
                <a:lnTo>
                  <a:pt x="416918" y="546080"/>
                </a:lnTo>
                <a:lnTo>
                  <a:pt x="416448" y="546080"/>
                </a:lnTo>
                <a:lnTo>
                  <a:pt x="416005" y="546341"/>
                </a:lnTo>
                <a:lnTo>
                  <a:pt x="416005" y="546628"/>
                </a:lnTo>
                <a:lnTo>
                  <a:pt x="415770" y="547150"/>
                </a:lnTo>
                <a:lnTo>
                  <a:pt x="415770" y="547410"/>
                </a:lnTo>
                <a:lnTo>
                  <a:pt x="416005" y="547671"/>
                </a:lnTo>
                <a:lnTo>
                  <a:pt x="414884" y="547932"/>
                </a:lnTo>
                <a:lnTo>
                  <a:pt x="414649" y="547932"/>
                </a:lnTo>
                <a:lnTo>
                  <a:pt x="414649" y="547410"/>
                </a:lnTo>
                <a:lnTo>
                  <a:pt x="414206" y="546889"/>
                </a:lnTo>
                <a:lnTo>
                  <a:pt x="414649" y="546628"/>
                </a:lnTo>
                <a:lnTo>
                  <a:pt x="413972" y="545819"/>
                </a:lnTo>
                <a:lnTo>
                  <a:pt x="413737" y="545298"/>
                </a:lnTo>
                <a:lnTo>
                  <a:pt x="413529" y="545037"/>
                </a:lnTo>
                <a:lnTo>
                  <a:pt x="413294" y="545037"/>
                </a:lnTo>
                <a:lnTo>
                  <a:pt x="413086" y="545298"/>
                </a:lnTo>
                <a:lnTo>
                  <a:pt x="412616" y="544776"/>
                </a:lnTo>
                <a:lnTo>
                  <a:pt x="412173" y="544515"/>
                </a:lnTo>
                <a:lnTo>
                  <a:pt x="411938" y="544515"/>
                </a:lnTo>
                <a:lnTo>
                  <a:pt x="409905" y="544515"/>
                </a:lnTo>
                <a:lnTo>
                  <a:pt x="408576" y="544776"/>
                </a:lnTo>
                <a:lnTo>
                  <a:pt x="408576" y="544515"/>
                </a:lnTo>
                <a:lnTo>
                  <a:pt x="408341" y="544515"/>
                </a:lnTo>
                <a:lnTo>
                  <a:pt x="408341" y="544254"/>
                </a:lnTo>
                <a:lnTo>
                  <a:pt x="407664" y="544254"/>
                </a:lnTo>
                <a:lnTo>
                  <a:pt x="407221" y="543993"/>
                </a:lnTo>
                <a:lnTo>
                  <a:pt x="405395" y="543993"/>
                </a:lnTo>
                <a:lnTo>
                  <a:pt x="405187" y="543471"/>
                </a:lnTo>
                <a:lnTo>
                  <a:pt x="404510" y="543211"/>
                </a:lnTo>
                <a:lnTo>
                  <a:pt x="404040" y="542950"/>
                </a:lnTo>
                <a:lnTo>
                  <a:pt x="403832" y="542402"/>
                </a:lnTo>
                <a:lnTo>
                  <a:pt x="402919" y="541098"/>
                </a:lnTo>
                <a:lnTo>
                  <a:pt x="402919" y="540315"/>
                </a:lnTo>
                <a:lnTo>
                  <a:pt x="402711" y="540054"/>
                </a:lnTo>
                <a:lnTo>
                  <a:pt x="402476" y="540054"/>
                </a:lnTo>
                <a:lnTo>
                  <a:pt x="401798" y="539272"/>
                </a:lnTo>
                <a:lnTo>
                  <a:pt x="401356" y="539532"/>
                </a:lnTo>
                <a:lnTo>
                  <a:pt x="401121" y="540054"/>
                </a:lnTo>
                <a:lnTo>
                  <a:pt x="401356" y="540315"/>
                </a:lnTo>
                <a:lnTo>
                  <a:pt x="401564" y="540576"/>
                </a:lnTo>
                <a:lnTo>
                  <a:pt x="401564" y="540837"/>
                </a:lnTo>
                <a:lnTo>
                  <a:pt x="401356" y="541098"/>
                </a:lnTo>
                <a:lnTo>
                  <a:pt x="400886" y="541098"/>
                </a:lnTo>
                <a:lnTo>
                  <a:pt x="399322" y="540837"/>
                </a:lnTo>
                <a:lnTo>
                  <a:pt x="398410" y="540576"/>
                </a:lnTo>
                <a:lnTo>
                  <a:pt x="398201" y="540315"/>
                </a:lnTo>
                <a:lnTo>
                  <a:pt x="397967" y="539793"/>
                </a:lnTo>
                <a:lnTo>
                  <a:pt x="397289" y="539793"/>
                </a:lnTo>
                <a:lnTo>
                  <a:pt x="396611" y="539793"/>
                </a:lnTo>
                <a:lnTo>
                  <a:pt x="395490" y="540576"/>
                </a:lnTo>
                <a:lnTo>
                  <a:pt x="395256" y="540837"/>
                </a:lnTo>
                <a:lnTo>
                  <a:pt x="395256" y="541359"/>
                </a:lnTo>
                <a:lnTo>
                  <a:pt x="395256" y="542141"/>
                </a:lnTo>
                <a:lnTo>
                  <a:pt x="395256" y="543211"/>
                </a:lnTo>
                <a:lnTo>
                  <a:pt x="395256" y="543732"/>
                </a:lnTo>
                <a:lnTo>
                  <a:pt x="394813" y="543993"/>
                </a:lnTo>
                <a:lnTo>
                  <a:pt x="394578" y="544254"/>
                </a:lnTo>
                <a:lnTo>
                  <a:pt x="394343" y="545037"/>
                </a:lnTo>
                <a:lnTo>
                  <a:pt x="393900" y="545819"/>
                </a:lnTo>
                <a:lnTo>
                  <a:pt x="393457" y="546080"/>
                </a:lnTo>
                <a:lnTo>
                  <a:pt x="393222" y="546080"/>
                </a:lnTo>
                <a:lnTo>
                  <a:pt x="392336" y="545558"/>
                </a:lnTo>
                <a:lnTo>
                  <a:pt x="392102" y="545558"/>
                </a:lnTo>
                <a:lnTo>
                  <a:pt x="391658" y="545037"/>
                </a:lnTo>
                <a:lnTo>
                  <a:pt x="390511" y="544254"/>
                </a:lnTo>
                <a:lnTo>
                  <a:pt x="390303" y="543993"/>
                </a:lnTo>
                <a:lnTo>
                  <a:pt x="389390" y="544254"/>
                </a:lnTo>
                <a:lnTo>
                  <a:pt x="388713" y="544776"/>
                </a:lnTo>
                <a:lnTo>
                  <a:pt x="388504" y="544776"/>
                </a:lnTo>
                <a:lnTo>
                  <a:pt x="388504" y="545298"/>
                </a:lnTo>
                <a:lnTo>
                  <a:pt x="389182" y="546080"/>
                </a:lnTo>
                <a:lnTo>
                  <a:pt x="389833" y="547932"/>
                </a:lnTo>
                <a:lnTo>
                  <a:pt x="389182" y="548715"/>
                </a:lnTo>
                <a:lnTo>
                  <a:pt x="388035" y="549237"/>
                </a:lnTo>
                <a:lnTo>
                  <a:pt x="387592" y="549497"/>
                </a:lnTo>
                <a:lnTo>
                  <a:pt x="387148" y="549237"/>
                </a:lnTo>
                <a:lnTo>
                  <a:pt x="386914" y="549497"/>
                </a:lnTo>
                <a:lnTo>
                  <a:pt x="386914" y="549758"/>
                </a:lnTo>
                <a:lnTo>
                  <a:pt x="386679" y="551088"/>
                </a:lnTo>
                <a:lnTo>
                  <a:pt x="386679" y="551349"/>
                </a:lnTo>
                <a:lnTo>
                  <a:pt x="386471" y="552132"/>
                </a:lnTo>
                <a:lnTo>
                  <a:pt x="386679" y="552654"/>
                </a:lnTo>
                <a:lnTo>
                  <a:pt x="386914" y="552914"/>
                </a:lnTo>
                <a:lnTo>
                  <a:pt x="387148" y="553436"/>
                </a:lnTo>
                <a:lnTo>
                  <a:pt x="387148" y="555027"/>
                </a:lnTo>
                <a:lnTo>
                  <a:pt x="386679" y="556853"/>
                </a:lnTo>
                <a:lnTo>
                  <a:pt x="385559" y="558680"/>
                </a:lnTo>
                <a:lnTo>
                  <a:pt x="385793" y="559749"/>
                </a:lnTo>
                <a:lnTo>
                  <a:pt x="386002" y="560010"/>
                </a:lnTo>
                <a:lnTo>
                  <a:pt x="386002" y="560532"/>
                </a:lnTo>
                <a:lnTo>
                  <a:pt x="385793" y="560792"/>
                </a:lnTo>
                <a:lnTo>
                  <a:pt x="385793" y="561314"/>
                </a:lnTo>
                <a:lnTo>
                  <a:pt x="386236" y="561836"/>
                </a:lnTo>
                <a:lnTo>
                  <a:pt x="386471" y="562097"/>
                </a:lnTo>
                <a:lnTo>
                  <a:pt x="386914" y="562879"/>
                </a:lnTo>
                <a:lnTo>
                  <a:pt x="386914" y="563140"/>
                </a:lnTo>
                <a:lnTo>
                  <a:pt x="386914" y="563688"/>
                </a:lnTo>
                <a:lnTo>
                  <a:pt x="387148" y="564210"/>
                </a:lnTo>
                <a:lnTo>
                  <a:pt x="387357" y="564731"/>
                </a:lnTo>
                <a:lnTo>
                  <a:pt x="388035" y="565775"/>
                </a:lnTo>
                <a:lnTo>
                  <a:pt x="388270" y="566818"/>
                </a:lnTo>
                <a:lnTo>
                  <a:pt x="388270" y="567601"/>
                </a:lnTo>
                <a:lnTo>
                  <a:pt x="388948" y="567862"/>
                </a:lnTo>
                <a:lnTo>
                  <a:pt x="389390" y="568123"/>
                </a:lnTo>
                <a:lnTo>
                  <a:pt x="389833" y="569192"/>
                </a:lnTo>
                <a:lnTo>
                  <a:pt x="390303" y="571279"/>
                </a:lnTo>
                <a:lnTo>
                  <a:pt x="390511" y="573105"/>
                </a:lnTo>
                <a:lnTo>
                  <a:pt x="389625" y="574696"/>
                </a:lnTo>
                <a:lnTo>
                  <a:pt x="389182" y="577044"/>
                </a:lnTo>
                <a:lnTo>
                  <a:pt x="389182" y="577826"/>
                </a:lnTo>
                <a:lnTo>
                  <a:pt x="389182" y="578087"/>
                </a:lnTo>
                <a:lnTo>
                  <a:pt x="389182" y="578348"/>
                </a:lnTo>
                <a:lnTo>
                  <a:pt x="389390" y="578609"/>
                </a:lnTo>
                <a:lnTo>
                  <a:pt x="389625" y="579391"/>
                </a:lnTo>
                <a:lnTo>
                  <a:pt x="389390" y="581505"/>
                </a:lnTo>
                <a:lnTo>
                  <a:pt x="389182" y="582026"/>
                </a:lnTo>
                <a:lnTo>
                  <a:pt x="389182" y="582548"/>
                </a:lnTo>
                <a:lnTo>
                  <a:pt x="389390" y="583591"/>
                </a:lnTo>
                <a:lnTo>
                  <a:pt x="389182" y="584113"/>
                </a:lnTo>
                <a:lnTo>
                  <a:pt x="388504" y="585157"/>
                </a:lnTo>
                <a:lnTo>
                  <a:pt x="388270" y="586200"/>
                </a:lnTo>
                <a:lnTo>
                  <a:pt x="388035" y="587530"/>
                </a:lnTo>
                <a:lnTo>
                  <a:pt x="387826" y="588052"/>
                </a:lnTo>
                <a:lnTo>
                  <a:pt x="387148" y="588834"/>
                </a:lnTo>
                <a:lnTo>
                  <a:pt x="387148" y="589356"/>
                </a:lnTo>
                <a:lnTo>
                  <a:pt x="387357" y="590139"/>
                </a:lnTo>
                <a:lnTo>
                  <a:pt x="387357" y="590661"/>
                </a:lnTo>
                <a:lnTo>
                  <a:pt x="386914" y="591704"/>
                </a:lnTo>
                <a:lnTo>
                  <a:pt x="386679" y="592226"/>
                </a:lnTo>
                <a:lnTo>
                  <a:pt x="386679" y="592747"/>
                </a:lnTo>
                <a:lnTo>
                  <a:pt x="386679" y="593269"/>
                </a:lnTo>
                <a:lnTo>
                  <a:pt x="386679" y="594052"/>
                </a:lnTo>
                <a:lnTo>
                  <a:pt x="387148" y="595382"/>
                </a:lnTo>
                <a:lnTo>
                  <a:pt x="387148" y="596425"/>
                </a:lnTo>
                <a:lnTo>
                  <a:pt x="386679" y="597469"/>
                </a:lnTo>
                <a:lnTo>
                  <a:pt x="386002" y="598251"/>
                </a:lnTo>
                <a:lnTo>
                  <a:pt x="385793" y="598251"/>
                </a:lnTo>
                <a:lnTo>
                  <a:pt x="384646" y="598512"/>
                </a:lnTo>
                <a:lnTo>
                  <a:pt x="383760" y="598773"/>
                </a:lnTo>
                <a:lnTo>
                  <a:pt x="382405" y="598773"/>
                </a:lnTo>
                <a:lnTo>
                  <a:pt x="380814" y="598512"/>
                </a:lnTo>
                <a:lnTo>
                  <a:pt x="380371" y="597991"/>
                </a:lnTo>
                <a:lnTo>
                  <a:pt x="380137" y="597991"/>
                </a:lnTo>
                <a:lnTo>
                  <a:pt x="380137" y="597730"/>
                </a:lnTo>
                <a:lnTo>
                  <a:pt x="379928" y="597730"/>
                </a:lnTo>
                <a:lnTo>
                  <a:pt x="379694" y="597469"/>
                </a:lnTo>
                <a:lnTo>
                  <a:pt x="378573" y="597730"/>
                </a:lnTo>
                <a:lnTo>
                  <a:pt x="375627" y="598251"/>
                </a:lnTo>
                <a:lnTo>
                  <a:pt x="374063" y="598512"/>
                </a:lnTo>
                <a:lnTo>
                  <a:pt x="373620" y="598773"/>
                </a:lnTo>
                <a:lnTo>
                  <a:pt x="373151" y="598773"/>
                </a:lnTo>
                <a:lnTo>
                  <a:pt x="372707" y="598773"/>
                </a:lnTo>
                <a:lnTo>
                  <a:pt x="372473" y="598773"/>
                </a:lnTo>
                <a:lnTo>
                  <a:pt x="372473" y="598512"/>
                </a:lnTo>
                <a:lnTo>
                  <a:pt x="371587" y="597469"/>
                </a:lnTo>
                <a:lnTo>
                  <a:pt x="371117" y="596947"/>
                </a:lnTo>
                <a:lnTo>
                  <a:pt x="371117" y="596425"/>
                </a:lnTo>
                <a:lnTo>
                  <a:pt x="370909" y="596425"/>
                </a:lnTo>
                <a:lnTo>
                  <a:pt x="370674" y="596425"/>
                </a:lnTo>
                <a:lnTo>
                  <a:pt x="370231" y="596165"/>
                </a:lnTo>
                <a:lnTo>
                  <a:pt x="370231" y="595643"/>
                </a:lnTo>
                <a:lnTo>
                  <a:pt x="369762" y="594860"/>
                </a:lnTo>
                <a:lnTo>
                  <a:pt x="369110" y="593530"/>
                </a:lnTo>
                <a:lnTo>
                  <a:pt x="368432" y="590400"/>
                </a:lnTo>
                <a:lnTo>
                  <a:pt x="368432" y="589356"/>
                </a:lnTo>
                <a:lnTo>
                  <a:pt x="368641" y="588834"/>
                </a:lnTo>
                <a:lnTo>
                  <a:pt x="369110" y="588052"/>
                </a:lnTo>
                <a:lnTo>
                  <a:pt x="368876" y="587009"/>
                </a:lnTo>
                <a:lnTo>
                  <a:pt x="368876" y="586748"/>
                </a:lnTo>
                <a:lnTo>
                  <a:pt x="368641" y="586487"/>
                </a:lnTo>
                <a:lnTo>
                  <a:pt x="368641" y="585939"/>
                </a:lnTo>
                <a:lnTo>
                  <a:pt x="368876" y="584895"/>
                </a:lnTo>
                <a:lnTo>
                  <a:pt x="369319" y="584113"/>
                </a:lnTo>
                <a:lnTo>
                  <a:pt x="369319" y="582809"/>
                </a:lnTo>
                <a:lnTo>
                  <a:pt x="368641" y="582026"/>
                </a:lnTo>
                <a:lnTo>
                  <a:pt x="367963" y="581244"/>
                </a:lnTo>
                <a:lnTo>
                  <a:pt x="367520" y="580461"/>
                </a:lnTo>
                <a:lnTo>
                  <a:pt x="366842" y="579939"/>
                </a:lnTo>
                <a:lnTo>
                  <a:pt x="366608" y="579678"/>
                </a:lnTo>
                <a:lnTo>
                  <a:pt x="366165" y="578870"/>
                </a:lnTo>
                <a:lnTo>
                  <a:pt x="366165" y="578348"/>
                </a:lnTo>
                <a:lnTo>
                  <a:pt x="366165" y="577566"/>
                </a:lnTo>
                <a:lnTo>
                  <a:pt x="365487" y="577044"/>
                </a:lnTo>
                <a:lnTo>
                  <a:pt x="365044" y="576261"/>
                </a:lnTo>
                <a:lnTo>
                  <a:pt x="365252" y="575218"/>
                </a:lnTo>
                <a:lnTo>
                  <a:pt x="365722" y="574957"/>
                </a:lnTo>
                <a:lnTo>
                  <a:pt x="365722" y="573913"/>
                </a:lnTo>
                <a:lnTo>
                  <a:pt x="365930" y="573653"/>
                </a:lnTo>
                <a:lnTo>
                  <a:pt x="366399" y="573105"/>
                </a:lnTo>
                <a:lnTo>
                  <a:pt x="367077" y="572844"/>
                </a:lnTo>
                <a:lnTo>
                  <a:pt x="367520" y="572844"/>
                </a:lnTo>
                <a:lnTo>
                  <a:pt x="367963" y="572583"/>
                </a:lnTo>
                <a:lnTo>
                  <a:pt x="367755" y="572322"/>
                </a:lnTo>
                <a:lnTo>
                  <a:pt x="364131" y="572062"/>
                </a:lnTo>
                <a:lnTo>
                  <a:pt x="363245" y="572062"/>
                </a:lnTo>
                <a:lnTo>
                  <a:pt x="360065" y="571800"/>
                </a:lnTo>
                <a:lnTo>
                  <a:pt x="350368" y="571018"/>
                </a:lnTo>
                <a:lnTo>
                  <a:pt x="345650" y="570757"/>
                </a:lnTo>
                <a:lnTo>
                  <a:pt x="341349" y="570496"/>
                </a:lnTo>
                <a:lnTo>
                  <a:pt x="334154" y="569975"/>
                </a:lnTo>
                <a:lnTo>
                  <a:pt x="333007" y="569714"/>
                </a:lnTo>
                <a:lnTo>
                  <a:pt x="332121" y="569714"/>
                </a:lnTo>
                <a:lnTo>
                  <a:pt x="331208" y="569714"/>
                </a:lnTo>
                <a:lnTo>
                  <a:pt x="329853" y="569714"/>
                </a:lnTo>
                <a:lnTo>
                  <a:pt x="329410" y="569453"/>
                </a:lnTo>
                <a:lnTo>
                  <a:pt x="327820" y="569453"/>
                </a:lnTo>
                <a:lnTo>
                  <a:pt x="316324" y="568670"/>
                </a:lnTo>
                <a:lnTo>
                  <a:pt x="315438" y="568670"/>
                </a:lnTo>
                <a:lnTo>
                  <a:pt x="296044" y="567340"/>
                </a:lnTo>
                <a:lnTo>
                  <a:pt x="295809" y="567340"/>
                </a:lnTo>
                <a:lnTo>
                  <a:pt x="289266" y="566818"/>
                </a:lnTo>
                <a:lnTo>
                  <a:pt x="276650" y="566036"/>
                </a:lnTo>
                <a:lnTo>
                  <a:pt x="269873" y="565514"/>
                </a:lnTo>
                <a:lnTo>
                  <a:pt x="269429" y="565514"/>
                </a:lnTo>
                <a:lnTo>
                  <a:pt x="268517" y="565514"/>
                </a:lnTo>
                <a:lnTo>
                  <a:pt x="267839" y="565253"/>
                </a:lnTo>
                <a:lnTo>
                  <a:pt x="265806" y="565253"/>
                </a:lnTo>
                <a:lnTo>
                  <a:pt x="264920" y="565253"/>
                </a:lnTo>
                <a:lnTo>
                  <a:pt x="264008" y="564992"/>
                </a:lnTo>
                <a:lnTo>
                  <a:pt x="263773" y="564992"/>
                </a:lnTo>
                <a:lnTo>
                  <a:pt x="262417" y="564992"/>
                </a:lnTo>
                <a:lnTo>
                  <a:pt x="253867" y="564470"/>
                </a:lnTo>
                <a:lnTo>
                  <a:pt x="249123" y="563949"/>
                </a:lnTo>
                <a:lnTo>
                  <a:pt x="248888" y="563949"/>
                </a:lnTo>
                <a:lnTo>
                  <a:pt x="245734" y="563949"/>
                </a:lnTo>
                <a:lnTo>
                  <a:pt x="243936" y="563688"/>
                </a:lnTo>
                <a:lnTo>
                  <a:pt x="241459" y="563427"/>
                </a:lnTo>
                <a:lnTo>
                  <a:pt x="240338" y="563427"/>
                </a:lnTo>
                <a:lnTo>
                  <a:pt x="236038" y="563140"/>
                </a:lnTo>
                <a:lnTo>
                  <a:pt x="234916" y="563140"/>
                </a:lnTo>
                <a:lnTo>
                  <a:pt x="234004" y="563140"/>
                </a:lnTo>
                <a:lnTo>
                  <a:pt x="228374" y="562618"/>
                </a:lnTo>
                <a:lnTo>
                  <a:pt x="224542" y="562357"/>
                </a:lnTo>
                <a:lnTo>
                  <a:pt x="216435" y="561836"/>
                </a:lnTo>
                <a:lnTo>
                  <a:pt x="213046" y="561836"/>
                </a:lnTo>
                <a:lnTo>
                  <a:pt x="209658" y="561575"/>
                </a:lnTo>
                <a:lnTo>
                  <a:pt x="209214" y="561575"/>
                </a:lnTo>
                <a:lnTo>
                  <a:pt x="201994" y="561053"/>
                </a:lnTo>
                <a:lnTo>
                  <a:pt x="195008" y="560532"/>
                </a:lnTo>
                <a:lnTo>
                  <a:pt x="194773" y="560532"/>
                </a:lnTo>
                <a:lnTo>
                  <a:pt x="193652" y="560532"/>
                </a:lnTo>
                <a:lnTo>
                  <a:pt x="190029" y="560271"/>
                </a:lnTo>
                <a:lnTo>
                  <a:pt x="187344" y="560010"/>
                </a:lnTo>
                <a:lnTo>
                  <a:pt x="173346" y="559227"/>
                </a:lnTo>
                <a:lnTo>
                  <a:pt x="172225" y="559227"/>
                </a:lnTo>
                <a:lnTo>
                  <a:pt x="169957" y="559227"/>
                </a:lnTo>
                <a:lnTo>
                  <a:pt x="169749" y="559227"/>
                </a:lnTo>
                <a:lnTo>
                  <a:pt x="169305" y="558966"/>
                </a:lnTo>
                <a:lnTo>
                  <a:pt x="167950" y="558966"/>
                </a:lnTo>
                <a:lnTo>
                  <a:pt x="166360" y="558966"/>
                </a:lnTo>
                <a:lnTo>
                  <a:pt x="165239" y="558966"/>
                </a:lnTo>
                <a:lnTo>
                  <a:pt x="162528" y="558680"/>
                </a:lnTo>
                <a:lnTo>
                  <a:pt x="160729" y="558419"/>
                </a:lnTo>
                <a:lnTo>
                  <a:pt x="157341" y="558419"/>
                </a:lnTo>
                <a:lnTo>
                  <a:pt x="147200" y="557897"/>
                </a:lnTo>
                <a:lnTo>
                  <a:pt x="146731" y="557636"/>
                </a:lnTo>
                <a:lnTo>
                  <a:pt x="143812" y="557636"/>
                </a:lnTo>
                <a:lnTo>
                  <a:pt x="143577" y="557636"/>
                </a:lnTo>
                <a:lnTo>
                  <a:pt x="133672" y="557114"/>
                </a:lnTo>
                <a:lnTo>
                  <a:pt x="132994" y="557114"/>
                </a:lnTo>
                <a:lnTo>
                  <a:pt x="125096" y="556853"/>
                </a:lnTo>
                <a:lnTo>
                  <a:pt x="122828" y="556593"/>
                </a:lnTo>
                <a:lnTo>
                  <a:pt x="117197" y="556332"/>
                </a:lnTo>
                <a:lnTo>
                  <a:pt x="116285" y="556332"/>
                </a:lnTo>
                <a:lnTo>
                  <a:pt x="115842" y="556071"/>
                </a:lnTo>
                <a:lnTo>
                  <a:pt x="114486" y="556071"/>
                </a:lnTo>
                <a:lnTo>
                  <a:pt x="108412" y="555810"/>
                </a:lnTo>
                <a:lnTo>
                  <a:pt x="106379" y="555810"/>
                </a:lnTo>
                <a:lnTo>
                  <a:pt x="104346" y="555549"/>
                </a:lnTo>
                <a:lnTo>
                  <a:pt x="102078" y="555549"/>
                </a:lnTo>
                <a:lnTo>
                  <a:pt x="95562" y="555027"/>
                </a:lnTo>
                <a:lnTo>
                  <a:pt x="87429" y="554767"/>
                </a:lnTo>
                <a:lnTo>
                  <a:pt x="83597" y="554506"/>
                </a:lnTo>
                <a:lnTo>
                  <a:pt x="80677" y="554219"/>
                </a:lnTo>
                <a:lnTo>
                  <a:pt x="80442" y="554219"/>
                </a:lnTo>
                <a:lnTo>
                  <a:pt x="79999" y="552914"/>
                </a:lnTo>
                <a:lnTo>
                  <a:pt x="79322" y="552393"/>
                </a:lnTo>
                <a:lnTo>
                  <a:pt x="78409" y="551610"/>
                </a:lnTo>
                <a:lnTo>
                  <a:pt x="78175" y="551349"/>
                </a:lnTo>
                <a:lnTo>
                  <a:pt x="77966" y="550567"/>
                </a:lnTo>
                <a:lnTo>
                  <a:pt x="77054" y="549497"/>
                </a:lnTo>
                <a:lnTo>
                  <a:pt x="76819" y="549237"/>
                </a:lnTo>
                <a:lnTo>
                  <a:pt x="76611" y="549237"/>
                </a:lnTo>
                <a:lnTo>
                  <a:pt x="76376" y="549237"/>
                </a:lnTo>
                <a:lnTo>
                  <a:pt x="75933" y="549497"/>
                </a:lnTo>
                <a:lnTo>
                  <a:pt x="75490" y="549237"/>
                </a:lnTo>
                <a:lnTo>
                  <a:pt x="75255" y="549237"/>
                </a:lnTo>
                <a:lnTo>
                  <a:pt x="75021" y="548975"/>
                </a:lnTo>
                <a:lnTo>
                  <a:pt x="75021" y="548193"/>
                </a:lnTo>
                <a:lnTo>
                  <a:pt x="74812" y="547932"/>
                </a:lnTo>
                <a:lnTo>
                  <a:pt x="74343" y="547410"/>
                </a:lnTo>
                <a:lnTo>
                  <a:pt x="74812" y="546628"/>
                </a:lnTo>
                <a:lnTo>
                  <a:pt x="74812" y="546080"/>
                </a:lnTo>
                <a:lnTo>
                  <a:pt x="74812" y="545819"/>
                </a:lnTo>
                <a:lnTo>
                  <a:pt x="73665" y="544515"/>
                </a:lnTo>
                <a:lnTo>
                  <a:pt x="73665" y="543993"/>
                </a:lnTo>
                <a:lnTo>
                  <a:pt x="73457" y="543732"/>
                </a:lnTo>
                <a:lnTo>
                  <a:pt x="73457" y="543471"/>
                </a:lnTo>
                <a:lnTo>
                  <a:pt x="73665" y="542950"/>
                </a:lnTo>
                <a:lnTo>
                  <a:pt x="73665" y="542402"/>
                </a:lnTo>
                <a:lnTo>
                  <a:pt x="73222" y="541880"/>
                </a:lnTo>
                <a:lnTo>
                  <a:pt x="72779" y="541098"/>
                </a:lnTo>
                <a:lnTo>
                  <a:pt x="72779" y="540576"/>
                </a:lnTo>
                <a:lnTo>
                  <a:pt x="72779" y="540054"/>
                </a:lnTo>
                <a:lnTo>
                  <a:pt x="72779" y="539272"/>
                </a:lnTo>
                <a:lnTo>
                  <a:pt x="72987" y="538724"/>
                </a:lnTo>
                <a:lnTo>
                  <a:pt x="73222" y="538463"/>
                </a:lnTo>
                <a:lnTo>
                  <a:pt x="73457" y="537941"/>
                </a:lnTo>
                <a:lnTo>
                  <a:pt x="73665" y="537680"/>
                </a:lnTo>
                <a:lnTo>
                  <a:pt x="73457" y="537159"/>
                </a:lnTo>
                <a:lnTo>
                  <a:pt x="73457" y="536898"/>
                </a:lnTo>
                <a:lnTo>
                  <a:pt x="72987" y="536637"/>
                </a:lnTo>
                <a:lnTo>
                  <a:pt x="72779" y="536376"/>
                </a:lnTo>
                <a:lnTo>
                  <a:pt x="72779" y="535855"/>
                </a:lnTo>
                <a:lnTo>
                  <a:pt x="72987" y="535568"/>
                </a:lnTo>
                <a:lnTo>
                  <a:pt x="72987" y="535046"/>
                </a:lnTo>
                <a:lnTo>
                  <a:pt x="72987" y="534785"/>
                </a:lnTo>
                <a:lnTo>
                  <a:pt x="72779" y="534524"/>
                </a:lnTo>
                <a:lnTo>
                  <a:pt x="72544" y="534263"/>
                </a:lnTo>
                <a:lnTo>
                  <a:pt x="72544" y="534002"/>
                </a:lnTo>
                <a:lnTo>
                  <a:pt x="72544" y="533741"/>
                </a:lnTo>
                <a:lnTo>
                  <a:pt x="72544" y="533481"/>
                </a:lnTo>
                <a:lnTo>
                  <a:pt x="72779" y="533220"/>
                </a:lnTo>
                <a:lnTo>
                  <a:pt x="72779" y="532698"/>
                </a:lnTo>
                <a:lnTo>
                  <a:pt x="72544" y="532437"/>
                </a:lnTo>
                <a:lnTo>
                  <a:pt x="72310" y="532150"/>
                </a:lnTo>
                <a:lnTo>
                  <a:pt x="72101" y="532150"/>
                </a:lnTo>
                <a:lnTo>
                  <a:pt x="72101" y="531889"/>
                </a:lnTo>
                <a:lnTo>
                  <a:pt x="71189" y="530846"/>
                </a:lnTo>
                <a:lnTo>
                  <a:pt x="70980" y="530324"/>
                </a:lnTo>
                <a:lnTo>
                  <a:pt x="70511" y="529542"/>
                </a:lnTo>
                <a:lnTo>
                  <a:pt x="69390" y="528211"/>
                </a:lnTo>
                <a:lnTo>
                  <a:pt x="69156" y="527690"/>
                </a:lnTo>
                <a:lnTo>
                  <a:pt x="68947" y="526907"/>
                </a:lnTo>
                <a:lnTo>
                  <a:pt x="68478" y="526646"/>
                </a:lnTo>
                <a:lnTo>
                  <a:pt x="67800" y="526385"/>
                </a:lnTo>
                <a:lnTo>
                  <a:pt x="67592" y="526125"/>
                </a:lnTo>
                <a:lnTo>
                  <a:pt x="67592" y="525837"/>
                </a:lnTo>
                <a:lnTo>
                  <a:pt x="67592" y="525055"/>
                </a:lnTo>
                <a:lnTo>
                  <a:pt x="67800" y="524533"/>
                </a:lnTo>
                <a:lnTo>
                  <a:pt x="68034" y="523490"/>
                </a:lnTo>
                <a:lnTo>
                  <a:pt x="68034" y="522942"/>
                </a:lnTo>
                <a:lnTo>
                  <a:pt x="68034" y="522681"/>
                </a:lnTo>
                <a:lnTo>
                  <a:pt x="67592" y="522159"/>
                </a:lnTo>
                <a:lnTo>
                  <a:pt x="67357" y="521899"/>
                </a:lnTo>
                <a:lnTo>
                  <a:pt x="67122" y="521899"/>
                </a:lnTo>
                <a:lnTo>
                  <a:pt x="66001" y="521638"/>
                </a:lnTo>
                <a:lnTo>
                  <a:pt x="65793" y="521377"/>
                </a:lnTo>
                <a:lnTo>
                  <a:pt x="65793" y="521638"/>
                </a:lnTo>
                <a:lnTo>
                  <a:pt x="65323" y="521116"/>
                </a:lnTo>
                <a:lnTo>
                  <a:pt x="65115" y="520855"/>
                </a:lnTo>
                <a:lnTo>
                  <a:pt x="65115" y="520333"/>
                </a:lnTo>
                <a:lnTo>
                  <a:pt x="65558" y="519525"/>
                </a:lnTo>
                <a:lnTo>
                  <a:pt x="65558" y="518221"/>
                </a:lnTo>
                <a:lnTo>
                  <a:pt x="65558" y="517699"/>
                </a:lnTo>
                <a:lnTo>
                  <a:pt x="65558" y="517151"/>
                </a:lnTo>
                <a:lnTo>
                  <a:pt x="65793" y="516629"/>
                </a:lnTo>
                <a:lnTo>
                  <a:pt x="65793" y="516107"/>
                </a:lnTo>
                <a:lnTo>
                  <a:pt x="65793" y="515847"/>
                </a:lnTo>
                <a:lnTo>
                  <a:pt x="65323" y="515325"/>
                </a:lnTo>
                <a:lnTo>
                  <a:pt x="65323" y="514803"/>
                </a:lnTo>
                <a:lnTo>
                  <a:pt x="64880" y="513734"/>
                </a:lnTo>
                <a:lnTo>
                  <a:pt x="64880" y="512430"/>
                </a:lnTo>
                <a:lnTo>
                  <a:pt x="64880" y="512168"/>
                </a:lnTo>
                <a:lnTo>
                  <a:pt x="64646" y="511099"/>
                </a:lnTo>
                <a:lnTo>
                  <a:pt x="64437" y="510838"/>
                </a:lnTo>
                <a:lnTo>
                  <a:pt x="63759" y="510316"/>
                </a:lnTo>
                <a:lnTo>
                  <a:pt x="62613" y="508464"/>
                </a:lnTo>
                <a:lnTo>
                  <a:pt x="62613" y="508204"/>
                </a:lnTo>
                <a:lnTo>
                  <a:pt x="63082" y="507160"/>
                </a:lnTo>
                <a:lnTo>
                  <a:pt x="62613" y="505569"/>
                </a:lnTo>
                <a:lnTo>
                  <a:pt x="62169" y="505047"/>
                </a:lnTo>
                <a:lnTo>
                  <a:pt x="61961" y="504265"/>
                </a:lnTo>
                <a:lnTo>
                  <a:pt x="61726" y="504004"/>
                </a:lnTo>
                <a:lnTo>
                  <a:pt x="61492" y="503717"/>
                </a:lnTo>
                <a:lnTo>
                  <a:pt x="60605" y="503195"/>
                </a:lnTo>
                <a:lnTo>
                  <a:pt x="60371" y="502673"/>
                </a:lnTo>
                <a:lnTo>
                  <a:pt x="60136" y="502673"/>
                </a:lnTo>
                <a:lnTo>
                  <a:pt x="59928" y="502673"/>
                </a:lnTo>
                <a:lnTo>
                  <a:pt x="59693" y="502152"/>
                </a:lnTo>
                <a:lnTo>
                  <a:pt x="59250" y="500821"/>
                </a:lnTo>
                <a:lnTo>
                  <a:pt x="59015" y="500300"/>
                </a:lnTo>
                <a:lnTo>
                  <a:pt x="58781" y="499778"/>
                </a:lnTo>
                <a:lnTo>
                  <a:pt x="58103" y="498969"/>
                </a:lnTo>
                <a:lnTo>
                  <a:pt x="57660" y="498187"/>
                </a:lnTo>
                <a:lnTo>
                  <a:pt x="57425" y="497926"/>
                </a:lnTo>
                <a:lnTo>
                  <a:pt x="56774" y="497665"/>
                </a:lnTo>
                <a:lnTo>
                  <a:pt x="55861" y="497665"/>
                </a:lnTo>
                <a:lnTo>
                  <a:pt x="54949" y="496882"/>
                </a:lnTo>
                <a:lnTo>
                  <a:pt x="55184" y="495291"/>
                </a:lnTo>
                <a:lnTo>
                  <a:pt x="55184" y="495030"/>
                </a:lnTo>
                <a:lnTo>
                  <a:pt x="54740" y="494509"/>
                </a:lnTo>
                <a:lnTo>
                  <a:pt x="54506" y="494221"/>
                </a:lnTo>
                <a:lnTo>
                  <a:pt x="54271" y="494509"/>
                </a:lnTo>
                <a:lnTo>
                  <a:pt x="54063" y="494221"/>
                </a:lnTo>
                <a:lnTo>
                  <a:pt x="54063" y="493700"/>
                </a:lnTo>
                <a:lnTo>
                  <a:pt x="54063" y="493178"/>
                </a:lnTo>
                <a:lnTo>
                  <a:pt x="54271" y="492135"/>
                </a:lnTo>
                <a:lnTo>
                  <a:pt x="54271" y="491848"/>
                </a:lnTo>
                <a:lnTo>
                  <a:pt x="54949" y="491326"/>
                </a:lnTo>
                <a:lnTo>
                  <a:pt x="55184" y="491065"/>
                </a:lnTo>
                <a:lnTo>
                  <a:pt x="55184" y="490022"/>
                </a:lnTo>
                <a:lnTo>
                  <a:pt x="55418" y="489213"/>
                </a:lnTo>
                <a:lnTo>
                  <a:pt x="55184" y="488430"/>
                </a:lnTo>
                <a:lnTo>
                  <a:pt x="54949" y="488170"/>
                </a:lnTo>
                <a:lnTo>
                  <a:pt x="54740" y="487648"/>
                </a:lnTo>
                <a:lnTo>
                  <a:pt x="54506" y="487100"/>
                </a:lnTo>
                <a:lnTo>
                  <a:pt x="54271" y="486318"/>
                </a:lnTo>
                <a:lnTo>
                  <a:pt x="54063" y="485535"/>
                </a:lnTo>
                <a:lnTo>
                  <a:pt x="53593" y="485274"/>
                </a:lnTo>
                <a:lnTo>
                  <a:pt x="53593" y="484987"/>
                </a:lnTo>
                <a:lnTo>
                  <a:pt x="53593" y="484465"/>
                </a:lnTo>
                <a:lnTo>
                  <a:pt x="53593" y="483944"/>
                </a:lnTo>
                <a:lnTo>
                  <a:pt x="53593" y="483422"/>
                </a:lnTo>
                <a:lnTo>
                  <a:pt x="53593" y="483161"/>
                </a:lnTo>
                <a:lnTo>
                  <a:pt x="53385" y="482874"/>
                </a:lnTo>
                <a:lnTo>
                  <a:pt x="53385" y="482613"/>
                </a:lnTo>
                <a:lnTo>
                  <a:pt x="53593" y="482353"/>
                </a:lnTo>
                <a:lnTo>
                  <a:pt x="53828" y="482092"/>
                </a:lnTo>
                <a:lnTo>
                  <a:pt x="54949" y="481831"/>
                </a:lnTo>
                <a:lnTo>
                  <a:pt x="55626" y="481048"/>
                </a:lnTo>
                <a:lnTo>
                  <a:pt x="56096" y="480500"/>
                </a:lnTo>
                <a:lnTo>
                  <a:pt x="56304" y="479196"/>
                </a:lnTo>
                <a:lnTo>
                  <a:pt x="56304" y="478648"/>
                </a:lnTo>
                <a:lnTo>
                  <a:pt x="56304" y="478388"/>
                </a:lnTo>
                <a:lnTo>
                  <a:pt x="56539" y="477866"/>
                </a:lnTo>
                <a:lnTo>
                  <a:pt x="56774" y="477605"/>
                </a:lnTo>
                <a:lnTo>
                  <a:pt x="56774" y="476274"/>
                </a:lnTo>
                <a:lnTo>
                  <a:pt x="56096" y="475492"/>
                </a:lnTo>
                <a:lnTo>
                  <a:pt x="56096" y="475231"/>
                </a:lnTo>
                <a:lnTo>
                  <a:pt x="56304" y="474970"/>
                </a:lnTo>
                <a:lnTo>
                  <a:pt x="56304" y="474709"/>
                </a:lnTo>
                <a:lnTo>
                  <a:pt x="56539" y="473640"/>
                </a:lnTo>
                <a:lnTo>
                  <a:pt x="56539" y="473379"/>
                </a:lnTo>
                <a:lnTo>
                  <a:pt x="56539" y="473118"/>
                </a:lnTo>
                <a:lnTo>
                  <a:pt x="56304" y="472857"/>
                </a:lnTo>
                <a:lnTo>
                  <a:pt x="55861" y="472857"/>
                </a:lnTo>
                <a:lnTo>
                  <a:pt x="55861" y="472597"/>
                </a:lnTo>
                <a:lnTo>
                  <a:pt x="55861" y="471788"/>
                </a:lnTo>
                <a:lnTo>
                  <a:pt x="55861" y="471527"/>
                </a:lnTo>
                <a:lnTo>
                  <a:pt x="56304" y="470457"/>
                </a:lnTo>
                <a:lnTo>
                  <a:pt x="56774" y="469153"/>
                </a:lnTo>
                <a:lnTo>
                  <a:pt x="56982" y="467823"/>
                </a:lnTo>
                <a:lnTo>
                  <a:pt x="57217" y="467562"/>
                </a:lnTo>
                <a:lnTo>
                  <a:pt x="57425" y="467301"/>
                </a:lnTo>
                <a:lnTo>
                  <a:pt x="57425" y="466780"/>
                </a:lnTo>
                <a:lnTo>
                  <a:pt x="57217" y="465710"/>
                </a:lnTo>
                <a:lnTo>
                  <a:pt x="57425" y="465188"/>
                </a:lnTo>
                <a:lnTo>
                  <a:pt x="57660" y="464380"/>
                </a:lnTo>
                <a:lnTo>
                  <a:pt x="57660" y="463858"/>
                </a:lnTo>
                <a:lnTo>
                  <a:pt x="57894" y="463597"/>
                </a:lnTo>
                <a:lnTo>
                  <a:pt x="58338" y="463597"/>
                </a:lnTo>
                <a:lnTo>
                  <a:pt x="58572" y="463597"/>
                </a:lnTo>
                <a:lnTo>
                  <a:pt x="58572" y="463336"/>
                </a:lnTo>
                <a:lnTo>
                  <a:pt x="58781" y="462006"/>
                </a:lnTo>
                <a:lnTo>
                  <a:pt x="58572" y="461745"/>
                </a:lnTo>
                <a:lnTo>
                  <a:pt x="58572" y="461223"/>
                </a:lnTo>
                <a:lnTo>
                  <a:pt x="58338" y="460414"/>
                </a:lnTo>
                <a:lnTo>
                  <a:pt x="58103" y="458302"/>
                </a:lnTo>
                <a:lnTo>
                  <a:pt x="58572" y="456449"/>
                </a:lnTo>
                <a:lnTo>
                  <a:pt x="59015" y="455928"/>
                </a:lnTo>
                <a:lnTo>
                  <a:pt x="59458" y="454858"/>
                </a:lnTo>
                <a:lnTo>
                  <a:pt x="60136" y="453528"/>
                </a:lnTo>
                <a:lnTo>
                  <a:pt x="60605" y="452745"/>
                </a:lnTo>
                <a:lnTo>
                  <a:pt x="60605" y="452484"/>
                </a:lnTo>
                <a:lnTo>
                  <a:pt x="60814" y="452223"/>
                </a:lnTo>
                <a:lnTo>
                  <a:pt x="60814" y="451963"/>
                </a:lnTo>
                <a:lnTo>
                  <a:pt x="61049" y="451676"/>
                </a:lnTo>
                <a:lnTo>
                  <a:pt x="60605" y="451415"/>
                </a:lnTo>
                <a:lnTo>
                  <a:pt x="60605" y="451154"/>
                </a:lnTo>
                <a:lnTo>
                  <a:pt x="60605" y="450632"/>
                </a:lnTo>
                <a:lnTo>
                  <a:pt x="61049" y="449824"/>
                </a:lnTo>
                <a:lnTo>
                  <a:pt x="61283" y="449563"/>
                </a:lnTo>
                <a:lnTo>
                  <a:pt x="61283" y="449302"/>
                </a:lnTo>
                <a:lnTo>
                  <a:pt x="61283" y="448780"/>
                </a:lnTo>
                <a:lnTo>
                  <a:pt x="61283" y="448520"/>
                </a:lnTo>
                <a:lnTo>
                  <a:pt x="60814" y="448258"/>
                </a:lnTo>
                <a:lnTo>
                  <a:pt x="60371" y="447450"/>
                </a:lnTo>
                <a:lnTo>
                  <a:pt x="60136" y="446928"/>
                </a:lnTo>
                <a:lnTo>
                  <a:pt x="60136" y="446380"/>
                </a:lnTo>
                <a:lnTo>
                  <a:pt x="59458" y="445337"/>
                </a:lnTo>
                <a:lnTo>
                  <a:pt x="59458" y="445076"/>
                </a:lnTo>
                <a:lnTo>
                  <a:pt x="59693" y="444528"/>
                </a:lnTo>
                <a:lnTo>
                  <a:pt x="59693" y="444268"/>
                </a:lnTo>
                <a:lnTo>
                  <a:pt x="59458" y="443746"/>
                </a:lnTo>
                <a:lnTo>
                  <a:pt x="59458" y="443485"/>
                </a:lnTo>
                <a:lnTo>
                  <a:pt x="59458" y="442415"/>
                </a:lnTo>
                <a:lnTo>
                  <a:pt x="59693" y="441633"/>
                </a:lnTo>
                <a:lnTo>
                  <a:pt x="59693" y="441085"/>
                </a:lnTo>
                <a:lnTo>
                  <a:pt x="59693" y="440824"/>
                </a:lnTo>
                <a:lnTo>
                  <a:pt x="59250" y="440824"/>
                </a:lnTo>
                <a:lnTo>
                  <a:pt x="59250" y="440563"/>
                </a:lnTo>
                <a:lnTo>
                  <a:pt x="59250" y="440302"/>
                </a:lnTo>
                <a:lnTo>
                  <a:pt x="59458" y="439781"/>
                </a:lnTo>
                <a:lnTo>
                  <a:pt x="59458" y="439494"/>
                </a:lnTo>
                <a:lnTo>
                  <a:pt x="59458" y="439233"/>
                </a:lnTo>
                <a:lnTo>
                  <a:pt x="59458" y="438972"/>
                </a:lnTo>
                <a:lnTo>
                  <a:pt x="59250" y="438972"/>
                </a:lnTo>
                <a:lnTo>
                  <a:pt x="58781" y="438450"/>
                </a:lnTo>
                <a:lnTo>
                  <a:pt x="58572" y="438450"/>
                </a:lnTo>
                <a:lnTo>
                  <a:pt x="57894" y="437902"/>
                </a:lnTo>
                <a:lnTo>
                  <a:pt x="57217" y="436859"/>
                </a:lnTo>
                <a:lnTo>
                  <a:pt x="56774" y="436859"/>
                </a:lnTo>
                <a:lnTo>
                  <a:pt x="56539" y="436598"/>
                </a:lnTo>
                <a:lnTo>
                  <a:pt x="56539" y="436311"/>
                </a:lnTo>
                <a:lnTo>
                  <a:pt x="56539" y="436050"/>
                </a:lnTo>
                <a:lnTo>
                  <a:pt x="56774" y="435529"/>
                </a:lnTo>
                <a:lnTo>
                  <a:pt x="56982" y="435268"/>
                </a:lnTo>
                <a:lnTo>
                  <a:pt x="57217" y="435007"/>
                </a:lnTo>
                <a:lnTo>
                  <a:pt x="57217" y="434720"/>
                </a:lnTo>
                <a:lnTo>
                  <a:pt x="56774" y="434459"/>
                </a:lnTo>
                <a:lnTo>
                  <a:pt x="56539" y="434459"/>
                </a:lnTo>
                <a:lnTo>
                  <a:pt x="56304" y="434198"/>
                </a:lnTo>
                <a:lnTo>
                  <a:pt x="55861" y="433937"/>
                </a:lnTo>
                <a:lnTo>
                  <a:pt x="53828" y="431825"/>
                </a:lnTo>
                <a:lnTo>
                  <a:pt x="53593" y="430755"/>
                </a:lnTo>
                <a:lnTo>
                  <a:pt x="53385" y="430494"/>
                </a:lnTo>
                <a:lnTo>
                  <a:pt x="52472" y="429946"/>
                </a:lnTo>
                <a:lnTo>
                  <a:pt x="52238" y="429425"/>
                </a:lnTo>
                <a:lnTo>
                  <a:pt x="52029" y="428642"/>
                </a:lnTo>
                <a:lnTo>
                  <a:pt x="52029" y="427833"/>
                </a:lnTo>
                <a:lnTo>
                  <a:pt x="52029" y="426764"/>
                </a:lnTo>
                <a:lnTo>
                  <a:pt x="52238" y="426503"/>
                </a:lnTo>
                <a:lnTo>
                  <a:pt x="52472" y="425981"/>
                </a:lnTo>
                <a:lnTo>
                  <a:pt x="52916" y="424912"/>
                </a:lnTo>
                <a:lnTo>
                  <a:pt x="52916" y="424651"/>
                </a:lnTo>
                <a:lnTo>
                  <a:pt x="52238" y="422799"/>
                </a:lnTo>
                <a:lnTo>
                  <a:pt x="52029" y="422277"/>
                </a:lnTo>
                <a:lnTo>
                  <a:pt x="51795" y="421469"/>
                </a:lnTo>
                <a:lnTo>
                  <a:pt x="52029" y="420947"/>
                </a:lnTo>
                <a:lnTo>
                  <a:pt x="52238" y="420686"/>
                </a:lnTo>
                <a:lnTo>
                  <a:pt x="52238" y="420399"/>
                </a:lnTo>
                <a:lnTo>
                  <a:pt x="52029" y="420138"/>
                </a:lnTo>
                <a:lnTo>
                  <a:pt x="51586" y="419616"/>
                </a:lnTo>
                <a:lnTo>
                  <a:pt x="50674" y="418808"/>
                </a:lnTo>
                <a:lnTo>
                  <a:pt x="50439" y="418547"/>
                </a:lnTo>
                <a:lnTo>
                  <a:pt x="50909" y="417764"/>
                </a:lnTo>
                <a:lnTo>
                  <a:pt x="51351" y="417217"/>
                </a:lnTo>
                <a:lnTo>
                  <a:pt x="51351" y="416695"/>
                </a:lnTo>
                <a:lnTo>
                  <a:pt x="51351" y="416434"/>
                </a:lnTo>
                <a:lnTo>
                  <a:pt x="51351" y="416147"/>
                </a:lnTo>
                <a:lnTo>
                  <a:pt x="51351" y="415104"/>
                </a:lnTo>
                <a:lnTo>
                  <a:pt x="51586" y="414556"/>
                </a:lnTo>
                <a:lnTo>
                  <a:pt x="51586" y="414034"/>
                </a:lnTo>
                <a:lnTo>
                  <a:pt x="51586" y="413773"/>
                </a:lnTo>
                <a:lnTo>
                  <a:pt x="51351" y="413252"/>
                </a:lnTo>
                <a:lnTo>
                  <a:pt x="51117" y="412965"/>
                </a:lnTo>
                <a:lnTo>
                  <a:pt x="51351" y="412704"/>
                </a:lnTo>
                <a:lnTo>
                  <a:pt x="51351" y="412443"/>
                </a:lnTo>
                <a:lnTo>
                  <a:pt x="51117" y="412182"/>
                </a:lnTo>
                <a:lnTo>
                  <a:pt x="50674" y="411921"/>
                </a:lnTo>
                <a:lnTo>
                  <a:pt x="50439" y="411112"/>
                </a:lnTo>
                <a:lnTo>
                  <a:pt x="50439" y="410852"/>
                </a:lnTo>
                <a:lnTo>
                  <a:pt x="50909" y="410591"/>
                </a:lnTo>
                <a:lnTo>
                  <a:pt x="50909" y="410304"/>
                </a:lnTo>
                <a:lnTo>
                  <a:pt x="50909" y="409521"/>
                </a:lnTo>
                <a:lnTo>
                  <a:pt x="50674" y="409000"/>
                </a:lnTo>
                <a:lnTo>
                  <a:pt x="50439" y="408713"/>
                </a:lnTo>
                <a:lnTo>
                  <a:pt x="50674" y="408713"/>
                </a:lnTo>
                <a:lnTo>
                  <a:pt x="50909" y="408452"/>
                </a:lnTo>
                <a:lnTo>
                  <a:pt x="51117" y="408191"/>
                </a:lnTo>
                <a:lnTo>
                  <a:pt x="51351" y="407121"/>
                </a:lnTo>
                <a:lnTo>
                  <a:pt x="51795" y="406339"/>
                </a:lnTo>
                <a:lnTo>
                  <a:pt x="51795" y="406078"/>
                </a:lnTo>
                <a:lnTo>
                  <a:pt x="51795" y="405530"/>
                </a:lnTo>
                <a:lnTo>
                  <a:pt x="51586" y="405008"/>
                </a:lnTo>
                <a:lnTo>
                  <a:pt x="51351" y="404748"/>
                </a:lnTo>
                <a:lnTo>
                  <a:pt x="51117" y="404461"/>
                </a:lnTo>
                <a:lnTo>
                  <a:pt x="51351" y="404461"/>
                </a:lnTo>
                <a:lnTo>
                  <a:pt x="51351" y="404200"/>
                </a:lnTo>
                <a:lnTo>
                  <a:pt x="52707" y="404200"/>
                </a:lnTo>
                <a:lnTo>
                  <a:pt x="53150" y="404200"/>
                </a:lnTo>
                <a:lnTo>
                  <a:pt x="53385" y="404200"/>
                </a:lnTo>
                <a:lnTo>
                  <a:pt x="53593" y="403939"/>
                </a:lnTo>
                <a:lnTo>
                  <a:pt x="53828" y="403678"/>
                </a:lnTo>
                <a:lnTo>
                  <a:pt x="53593" y="403130"/>
                </a:lnTo>
                <a:lnTo>
                  <a:pt x="53828" y="402870"/>
                </a:lnTo>
                <a:lnTo>
                  <a:pt x="53828" y="402348"/>
                </a:lnTo>
                <a:lnTo>
                  <a:pt x="53593" y="402087"/>
                </a:lnTo>
                <a:lnTo>
                  <a:pt x="53593" y="401800"/>
                </a:lnTo>
                <a:lnTo>
                  <a:pt x="54063" y="401539"/>
                </a:lnTo>
                <a:lnTo>
                  <a:pt x="54740" y="401278"/>
                </a:lnTo>
                <a:lnTo>
                  <a:pt x="54740" y="401017"/>
                </a:lnTo>
                <a:lnTo>
                  <a:pt x="54949" y="400209"/>
                </a:lnTo>
                <a:lnTo>
                  <a:pt x="55184" y="399948"/>
                </a:lnTo>
                <a:lnTo>
                  <a:pt x="55861" y="399687"/>
                </a:lnTo>
                <a:lnTo>
                  <a:pt x="56539" y="398878"/>
                </a:lnTo>
                <a:lnTo>
                  <a:pt x="56539" y="398618"/>
                </a:lnTo>
                <a:lnTo>
                  <a:pt x="57217" y="398356"/>
                </a:lnTo>
                <a:lnTo>
                  <a:pt x="57217" y="398096"/>
                </a:lnTo>
                <a:lnTo>
                  <a:pt x="56774" y="397548"/>
                </a:lnTo>
                <a:lnTo>
                  <a:pt x="56304" y="395957"/>
                </a:lnTo>
                <a:lnTo>
                  <a:pt x="56304" y="395696"/>
                </a:lnTo>
                <a:lnTo>
                  <a:pt x="56539" y="395696"/>
                </a:lnTo>
                <a:lnTo>
                  <a:pt x="56774" y="395435"/>
                </a:lnTo>
                <a:lnTo>
                  <a:pt x="57894" y="395174"/>
                </a:lnTo>
                <a:lnTo>
                  <a:pt x="58103" y="394887"/>
                </a:lnTo>
                <a:lnTo>
                  <a:pt x="58338" y="394626"/>
                </a:lnTo>
                <a:lnTo>
                  <a:pt x="58572" y="394366"/>
                </a:lnTo>
                <a:lnTo>
                  <a:pt x="58572" y="394104"/>
                </a:lnTo>
                <a:lnTo>
                  <a:pt x="58572" y="393844"/>
                </a:lnTo>
                <a:lnTo>
                  <a:pt x="58103" y="393296"/>
                </a:lnTo>
                <a:lnTo>
                  <a:pt x="58103" y="393035"/>
                </a:lnTo>
                <a:lnTo>
                  <a:pt x="58338" y="392226"/>
                </a:lnTo>
                <a:lnTo>
                  <a:pt x="58338" y="391705"/>
                </a:lnTo>
                <a:lnTo>
                  <a:pt x="58338" y="391444"/>
                </a:lnTo>
                <a:lnTo>
                  <a:pt x="58781" y="390374"/>
                </a:lnTo>
                <a:lnTo>
                  <a:pt x="59015" y="390114"/>
                </a:lnTo>
                <a:lnTo>
                  <a:pt x="59928" y="389305"/>
                </a:lnTo>
                <a:lnTo>
                  <a:pt x="59928" y="388783"/>
                </a:lnTo>
                <a:lnTo>
                  <a:pt x="59928" y="388235"/>
                </a:lnTo>
                <a:lnTo>
                  <a:pt x="59928" y="387974"/>
                </a:lnTo>
                <a:lnTo>
                  <a:pt x="60371" y="387974"/>
                </a:lnTo>
                <a:lnTo>
                  <a:pt x="60371" y="387714"/>
                </a:lnTo>
                <a:lnTo>
                  <a:pt x="60371" y="387453"/>
                </a:lnTo>
                <a:lnTo>
                  <a:pt x="60136" y="387453"/>
                </a:lnTo>
                <a:lnTo>
                  <a:pt x="59928" y="387192"/>
                </a:lnTo>
                <a:lnTo>
                  <a:pt x="59693" y="386905"/>
                </a:lnTo>
                <a:lnTo>
                  <a:pt x="59693" y="386383"/>
                </a:lnTo>
                <a:lnTo>
                  <a:pt x="59693" y="386122"/>
                </a:lnTo>
                <a:lnTo>
                  <a:pt x="59928" y="385862"/>
                </a:lnTo>
                <a:lnTo>
                  <a:pt x="59928" y="385575"/>
                </a:lnTo>
                <a:lnTo>
                  <a:pt x="59693" y="385314"/>
                </a:lnTo>
                <a:lnTo>
                  <a:pt x="59458" y="385053"/>
                </a:lnTo>
                <a:lnTo>
                  <a:pt x="59458" y="384531"/>
                </a:lnTo>
                <a:lnTo>
                  <a:pt x="59693" y="383722"/>
                </a:lnTo>
                <a:lnTo>
                  <a:pt x="59693" y="383175"/>
                </a:lnTo>
                <a:lnTo>
                  <a:pt x="59693" y="382914"/>
                </a:lnTo>
                <a:lnTo>
                  <a:pt x="59693" y="382392"/>
                </a:lnTo>
                <a:lnTo>
                  <a:pt x="59928" y="381844"/>
                </a:lnTo>
                <a:lnTo>
                  <a:pt x="59928" y="381583"/>
                </a:lnTo>
                <a:lnTo>
                  <a:pt x="59693" y="381323"/>
                </a:lnTo>
                <a:lnTo>
                  <a:pt x="59693" y="381062"/>
                </a:lnTo>
                <a:lnTo>
                  <a:pt x="59928" y="380253"/>
                </a:lnTo>
                <a:lnTo>
                  <a:pt x="60136" y="379992"/>
                </a:lnTo>
                <a:lnTo>
                  <a:pt x="60605" y="379731"/>
                </a:lnTo>
                <a:lnTo>
                  <a:pt x="60814" y="379470"/>
                </a:lnTo>
                <a:lnTo>
                  <a:pt x="60605" y="378923"/>
                </a:lnTo>
                <a:lnTo>
                  <a:pt x="60371" y="378401"/>
                </a:lnTo>
                <a:lnTo>
                  <a:pt x="59928" y="376784"/>
                </a:lnTo>
                <a:lnTo>
                  <a:pt x="59928" y="376001"/>
                </a:lnTo>
                <a:lnTo>
                  <a:pt x="59458" y="374671"/>
                </a:lnTo>
                <a:lnTo>
                  <a:pt x="59015" y="373862"/>
                </a:lnTo>
                <a:lnTo>
                  <a:pt x="59015" y="373601"/>
                </a:lnTo>
                <a:lnTo>
                  <a:pt x="59250" y="373340"/>
                </a:lnTo>
                <a:lnTo>
                  <a:pt x="59458" y="373053"/>
                </a:lnTo>
                <a:lnTo>
                  <a:pt x="60605" y="372271"/>
                </a:lnTo>
                <a:lnTo>
                  <a:pt x="60814" y="372271"/>
                </a:lnTo>
                <a:lnTo>
                  <a:pt x="62169" y="370653"/>
                </a:lnTo>
                <a:lnTo>
                  <a:pt x="62404" y="369871"/>
                </a:lnTo>
                <a:lnTo>
                  <a:pt x="62847" y="369323"/>
                </a:lnTo>
                <a:lnTo>
                  <a:pt x="64203" y="367993"/>
                </a:lnTo>
                <a:lnTo>
                  <a:pt x="64437" y="367732"/>
                </a:lnTo>
                <a:lnTo>
                  <a:pt x="64646" y="367471"/>
                </a:lnTo>
                <a:lnTo>
                  <a:pt x="64880" y="367210"/>
                </a:lnTo>
                <a:lnTo>
                  <a:pt x="66236" y="366923"/>
                </a:lnTo>
                <a:lnTo>
                  <a:pt x="68712" y="366141"/>
                </a:lnTo>
                <a:lnTo>
                  <a:pt x="69390" y="365854"/>
                </a:lnTo>
                <a:lnTo>
                  <a:pt x="69625" y="365593"/>
                </a:lnTo>
                <a:lnTo>
                  <a:pt x="69833" y="365071"/>
                </a:lnTo>
                <a:lnTo>
                  <a:pt x="69833" y="364810"/>
                </a:lnTo>
                <a:lnTo>
                  <a:pt x="69390" y="364262"/>
                </a:lnTo>
                <a:lnTo>
                  <a:pt x="69156" y="364262"/>
                </a:lnTo>
                <a:lnTo>
                  <a:pt x="68712" y="364523"/>
                </a:lnTo>
                <a:lnTo>
                  <a:pt x="68478" y="364523"/>
                </a:lnTo>
                <a:lnTo>
                  <a:pt x="68269" y="364262"/>
                </a:lnTo>
                <a:lnTo>
                  <a:pt x="68034" y="364002"/>
                </a:lnTo>
                <a:lnTo>
                  <a:pt x="68034" y="363741"/>
                </a:lnTo>
                <a:lnTo>
                  <a:pt x="68034" y="363454"/>
                </a:lnTo>
                <a:lnTo>
                  <a:pt x="68712" y="362671"/>
                </a:lnTo>
                <a:lnTo>
                  <a:pt x="69390" y="362411"/>
                </a:lnTo>
                <a:lnTo>
                  <a:pt x="70068" y="362671"/>
                </a:lnTo>
                <a:lnTo>
                  <a:pt x="70302" y="362671"/>
                </a:lnTo>
                <a:lnTo>
                  <a:pt x="70511" y="362671"/>
                </a:lnTo>
                <a:lnTo>
                  <a:pt x="71189" y="362671"/>
                </a:lnTo>
                <a:lnTo>
                  <a:pt x="72310" y="362671"/>
                </a:lnTo>
                <a:lnTo>
                  <a:pt x="73457" y="362411"/>
                </a:lnTo>
                <a:lnTo>
                  <a:pt x="73665" y="362411"/>
                </a:lnTo>
                <a:lnTo>
                  <a:pt x="73900" y="362124"/>
                </a:lnTo>
                <a:lnTo>
                  <a:pt x="74134" y="361862"/>
                </a:lnTo>
                <a:lnTo>
                  <a:pt x="74134" y="361054"/>
                </a:lnTo>
                <a:lnTo>
                  <a:pt x="74134" y="360793"/>
                </a:lnTo>
                <a:lnTo>
                  <a:pt x="74343" y="360532"/>
                </a:lnTo>
                <a:lnTo>
                  <a:pt x="74812" y="360271"/>
                </a:lnTo>
                <a:lnTo>
                  <a:pt x="75255" y="359463"/>
                </a:lnTo>
                <a:lnTo>
                  <a:pt x="75021" y="359202"/>
                </a:lnTo>
                <a:lnTo>
                  <a:pt x="74812" y="359202"/>
                </a:lnTo>
                <a:lnTo>
                  <a:pt x="74343" y="359202"/>
                </a:lnTo>
                <a:lnTo>
                  <a:pt x="74134" y="359202"/>
                </a:lnTo>
                <a:lnTo>
                  <a:pt x="73900" y="358654"/>
                </a:lnTo>
                <a:lnTo>
                  <a:pt x="74134" y="358393"/>
                </a:lnTo>
                <a:lnTo>
                  <a:pt x="74812" y="358654"/>
                </a:lnTo>
                <a:lnTo>
                  <a:pt x="75490" y="358654"/>
                </a:lnTo>
                <a:lnTo>
                  <a:pt x="75933" y="358654"/>
                </a:lnTo>
                <a:lnTo>
                  <a:pt x="76167" y="358393"/>
                </a:lnTo>
                <a:lnTo>
                  <a:pt x="76376" y="357872"/>
                </a:lnTo>
                <a:lnTo>
                  <a:pt x="76376" y="357584"/>
                </a:lnTo>
                <a:lnTo>
                  <a:pt x="76819" y="357324"/>
                </a:lnTo>
                <a:lnTo>
                  <a:pt x="77497" y="357584"/>
                </a:lnTo>
                <a:lnTo>
                  <a:pt x="77731" y="357324"/>
                </a:lnTo>
                <a:lnTo>
                  <a:pt x="77731" y="357063"/>
                </a:lnTo>
                <a:lnTo>
                  <a:pt x="77497" y="356802"/>
                </a:lnTo>
                <a:lnTo>
                  <a:pt x="77288" y="356541"/>
                </a:lnTo>
                <a:lnTo>
                  <a:pt x="76167" y="355472"/>
                </a:lnTo>
                <a:lnTo>
                  <a:pt x="75490" y="355185"/>
                </a:lnTo>
                <a:lnTo>
                  <a:pt x="74134" y="354115"/>
                </a:lnTo>
                <a:lnTo>
                  <a:pt x="72987" y="352263"/>
                </a:lnTo>
                <a:lnTo>
                  <a:pt x="72544" y="352002"/>
                </a:lnTo>
                <a:lnTo>
                  <a:pt x="70511" y="351194"/>
                </a:lnTo>
                <a:lnTo>
                  <a:pt x="66914" y="349576"/>
                </a:lnTo>
                <a:lnTo>
                  <a:pt x="65558" y="349315"/>
                </a:lnTo>
                <a:lnTo>
                  <a:pt x="65115" y="348533"/>
                </a:lnTo>
                <a:lnTo>
                  <a:pt x="64880" y="347463"/>
                </a:lnTo>
                <a:lnTo>
                  <a:pt x="65323" y="346394"/>
                </a:lnTo>
                <a:lnTo>
                  <a:pt x="65793" y="345846"/>
                </a:lnTo>
                <a:lnTo>
                  <a:pt x="67122" y="344516"/>
                </a:lnTo>
                <a:lnTo>
                  <a:pt x="67592" y="343968"/>
                </a:lnTo>
                <a:lnTo>
                  <a:pt x="67592" y="343707"/>
                </a:lnTo>
                <a:lnTo>
                  <a:pt x="67357" y="343446"/>
                </a:lnTo>
                <a:lnTo>
                  <a:pt x="67357" y="343185"/>
                </a:lnTo>
                <a:lnTo>
                  <a:pt x="67592" y="342637"/>
                </a:lnTo>
                <a:lnTo>
                  <a:pt x="68034" y="342637"/>
                </a:lnTo>
                <a:lnTo>
                  <a:pt x="68269" y="342637"/>
                </a:lnTo>
                <a:lnTo>
                  <a:pt x="68478" y="342637"/>
                </a:lnTo>
                <a:lnTo>
                  <a:pt x="68947" y="342116"/>
                </a:lnTo>
                <a:lnTo>
                  <a:pt x="68712" y="341829"/>
                </a:lnTo>
                <a:lnTo>
                  <a:pt x="68034" y="341829"/>
                </a:lnTo>
                <a:lnTo>
                  <a:pt x="67357" y="341829"/>
                </a:lnTo>
                <a:lnTo>
                  <a:pt x="67122" y="341307"/>
                </a:lnTo>
                <a:lnTo>
                  <a:pt x="67122" y="340759"/>
                </a:lnTo>
                <a:lnTo>
                  <a:pt x="67357" y="340498"/>
                </a:lnTo>
                <a:lnTo>
                  <a:pt x="67592" y="340238"/>
                </a:lnTo>
                <a:lnTo>
                  <a:pt x="68034" y="340498"/>
                </a:lnTo>
                <a:lnTo>
                  <a:pt x="68269" y="340498"/>
                </a:lnTo>
                <a:lnTo>
                  <a:pt x="68947" y="340498"/>
                </a:lnTo>
                <a:lnTo>
                  <a:pt x="69156" y="340498"/>
                </a:lnTo>
                <a:lnTo>
                  <a:pt x="69156" y="340238"/>
                </a:lnTo>
                <a:lnTo>
                  <a:pt x="68712" y="339977"/>
                </a:lnTo>
                <a:lnTo>
                  <a:pt x="68034" y="339168"/>
                </a:lnTo>
                <a:lnTo>
                  <a:pt x="67800" y="338907"/>
                </a:lnTo>
                <a:lnTo>
                  <a:pt x="68034" y="338359"/>
                </a:lnTo>
                <a:lnTo>
                  <a:pt x="68034" y="337838"/>
                </a:lnTo>
                <a:lnTo>
                  <a:pt x="68947" y="337290"/>
                </a:lnTo>
                <a:lnTo>
                  <a:pt x="69833" y="336507"/>
                </a:lnTo>
                <a:lnTo>
                  <a:pt x="69833" y="336220"/>
                </a:lnTo>
                <a:lnTo>
                  <a:pt x="69390" y="334629"/>
                </a:lnTo>
                <a:lnTo>
                  <a:pt x="68947" y="333820"/>
                </a:lnTo>
                <a:lnTo>
                  <a:pt x="67592" y="333299"/>
                </a:lnTo>
                <a:lnTo>
                  <a:pt x="66471" y="332751"/>
                </a:lnTo>
                <a:lnTo>
                  <a:pt x="66236" y="332490"/>
                </a:lnTo>
                <a:lnTo>
                  <a:pt x="66001" y="331421"/>
                </a:lnTo>
                <a:lnTo>
                  <a:pt x="66001" y="330873"/>
                </a:lnTo>
                <a:lnTo>
                  <a:pt x="66001" y="330351"/>
                </a:lnTo>
                <a:lnTo>
                  <a:pt x="66236" y="330090"/>
                </a:lnTo>
                <a:lnTo>
                  <a:pt x="66236" y="329542"/>
                </a:lnTo>
                <a:lnTo>
                  <a:pt x="66236" y="329281"/>
                </a:lnTo>
                <a:lnTo>
                  <a:pt x="66471" y="328212"/>
                </a:lnTo>
                <a:lnTo>
                  <a:pt x="66236" y="327925"/>
                </a:lnTo>
                <a:lnTo>
                  <a:pt x="66236" y="327403"/>
                </a:lnTo>
                <a:lnTo>
                  <a:pt x="66001" y="327143"/>
                </a:lnTo>
                <a:lnTo>
                  <a:pt x="66001" y="326595"/>
                </a:lnTo>
                <a:lnTo>
                  <a:pt x="66001" y="326334"/>
                </a:lnTo>
                <a:lnTo>
                  <a:pt x="65793" y="325786"/>
                </a:lnTo>
                <a:lnTo>
                  <a:pt x="65793" y="325525"/>
                </a:lnTo>
                <a:lnTo>
                  <a:pt x="65793" y="325003"/>
                </a:lnTo>
                <a:lnTo>
                  <a:pt x="65558" y="324716"/>
                </a:lnTo>
                <a:lnTo>
                  <a:pt x="65558" y="324456"/>
                </a:lnTo>
                <a:lnTo>
                  <a:pt x="65558" y="324195"/>
                </a:lnTo>
                <a:lnTo>
                  <a:pt x="65115" y="323386"/>
                </a:lnTo>
                <a:lnTo>
                  <a:pt x="64880" y="323125"/>
                </a:lnTo>
                <a:lnTo>
                  <a:pt x="64203" y="323125"/>
                </a:lnTo>
                <a:lnTo>
                  <a:pt x="64203" y="322578"/>
                </a:lnTo>
                <a:lnTo>
                  <a:pt x="63968" y="322317"/>
                </a:lnTo>
                <a:lnTo>
                  <a:pt x="63525" y="322056"/>
                </a:lnTo>
                <a:lnTo>
                  <a:pt x="63290" y="321247"/>
                </a:lnTo>
                <a:lnTo>
                  <a:pt x="63290" y="320986"/>
                </a:lnTo>
                <a:lnTo>
                  <a:pt x="62404" y="320699"/>
                </a:lnTo>
                <a:lnTo>
                  <a:pt x="61961" y="319630"/>
                </a:lnTo>
                <a:lnTo>
                  <a:pt x="61492" y="319369"/>
                </a:lnTo>
                <a:lnTo>
                  <a:pt x="61049" y="318847"/>
                </a:lnTo>
                <a:lnTo>
                  <a:pt x="59693" y="317230"/>
                </a:lnTo>
                <a:lnTo>
                  <a:pt x="59250" y="316421"/>
                </a:lnTo>
                <a:lnTo>
                  <a:pt x="58572" y="316160"/>
                </a:lnTo>
                <a:lnTo>
                  <a:pt x="57425" y="314282"/>
                </a:lnTo>
                <a:lnTo>
                  <a:pt x="56982" y="313213"/>
                </a:lnTo>
                <a:lnTo>
                  <a:pt x="56982" y="312404"/>
                </a:lnTo>
                <a:lnTo>
                  <a:pt x="56982" y="312143"/>
                </a:lnTo>
                <a:lnTo>
                  <a:pt x="56982" y="311334"/>
                </a:lnTo>
                <a:lnTo>
                  <a:pt x="56774" y="311334"/>
                </a:lnTo>
                <a:lnTo>
                  <a:pt x="56539" y="311074"/>
                </a:lnTo>
                <a:lnTo>
                  <a:pt x="56304" y="310813"/>
                </a:lnTo>
                <a:lnTo>
                  <a:pt x="56304" y="310526"/>
                </a:lnTo>
                <a:lnTo>
                  <a:pt x="56096" y="310265"/>
                </a:lnTo>
                <a:lnTo>
                  <a:pt x="56304" y="310004"/>
                </a:lnTo>
                <a:lnTo>
                  <a:pt x="56539" y="309717"/>
                </a:lnTo>
                <a:lnTo>
                  <a:pt x="56774" y="309196"/>
                </a:lnTo>
                <a:lnTo>
                  <a:pt x="56774" y="308935"/>
                </a:lnTo>
                <a:lnTo>
                  <a:pt x="56539" y="308935"/>
                </a:lnTo>
                <a:lnTo>
                  <a:pt x="55861" y="309196"/>
                </a:lnTo>
                <a:lnTo>
                  <a:pt x="55418" y="309196"/>
                </a:lnTo>
                <a:lnTo>
                  <a:pt x="54949" y="308648"/>
                </a:lnTo>
                <a:lnTo>
                  <a:pt x="54740" y="308387"/>
                </a:lnTo>
                <a:lnTo>
                  <a:pt x="54271" y="307865"/>
                </a:lnTo>
                <a:lnTo>
                  <a:pt x="54949" y="307056"/>
                </a:lnTo>
                <a:lnTo>
                  <a:pt x="55418" y="306769"/>
                </a:lnTo>
                <a:lnTo>
                  <a:pt x="56096" y="306509"/>
                </a:lnTo>
                <a:lnTo>
                  <a:pt x="56304" y="305987"/>
                </a:lnTo>
                <a:lnTo>
                  <a:pt x="55626" y="304631"/>
                </a:lnTo>
                <a:lnTo>
                  <a:pt x="54506" y="303300"/>
                </a:lnTo>
                <a:lnTo>
                  <a:pt x="53593" y="302752"/>
                </a:lnTo>
                <a:lnTo>
                  <a:pt x="53385" y="302491"/>
                </a:lnTo>
                <a:lnTo>
                  <a:pt x="53385" y="302231"/>
                </a:lnTo>
                <a:lnTo>
                  <a:pt x="53150" y="301683"/>
                </a:lnTo>
                <a:lnTo>
                  <a:pt x="52916" y="300092"/>
                </a:lnTo>
                <a:lnTo>
                  <a:pt x="52916" y="299544"/>
                </a:lnTo>
                <a:lnTo>
                  <a:pt x="52916" y="299283"/>
                </a:lnTo>
                <a:lnTo>
                  <a:pt x="52472" y="298735"/>
                </a:lnTo>
                <a:lnTo>
                  <a:pt x="52707" y="297926"/>
                </a:lnTo>
                <a:lnTo>
                  <a:pt x="52707" y="297666"/>
                </a:lnTo>
                <a:lnTo>
                  <a:pt x="52916" y="297405"/>
                </a:lnTo>
                <a:lnTo>
                  <a:pt x="53150" y="297118"/>
                </a:lnTo>
                <a:lnTo>
                  <a:pt x="53385" y="296857"/>
                </a:lnTo>
                <a:lnTo>
                  <a:pt x="53593" y="296335"/>
                </a:lnTo>
                <a:lnTo>
                  <a:pt x="53593" y="296048"/>
                </a:lnTo>
                <a:lnTo>
                  <a:pt x="53385" y="295787"/>
                </a:lnTo>
                <a:lnTo>
                  <a:pt x="52916" y="295527"/>
                </a:lnTo>
                <a:lnTo>
                  <a:pt x="52238" y="295240"/>
                </a:lnTo>
                <a:lnTo>
                  <a:pt x="52029" y="294979"/>
                </a:lnTo>
                <a:lnTo>
                  <a:pt x="51586" y="294979"/>
                </a:lnTo>
                <a:lnTo>
                  <a:pt x="51117" y="294718"/>
                </a:lnTo>
                <a:lnTo>
                  <a:pt x="50909" y="294457"/>
                </a:lnTo>
                <a:lnTo>
                  <a:pt x="50674" y="293649"/>
                </a:lnTo>
                <a:lnTo>
                  <a:pt x="50439" y="292840"/>
                </a:lnTo>
                <a:lnTo>
                  <a:pt x="50439" y="292292"/>
                </a:lnTo>
                <a:lnTo>
                  <a:pt x="50909" y="291770"/>
                </a:lnTo>
                <a:lnTo>
                  <a:pt x="51117" y="291483"/>
                </a:lnTo>
                <a:lnTo>
                  <a:pt x="51586" y="291770"/>
                </a:lnTo>
                <a:lnTo>
                  <a:pt x="52472" y="291222"/>
                </a:lnTo>
                <a:lnTo>
                  <a:pt x="52472" y="290962"/>
                </a:lnTo>
                <a:lnTo>
                  <a:pt x="52029" y="290414"/>
                </a:lnTo>
                <a:lnTo>
                  <a:pt x="51795" y="290414"/>
                </a:lnTo>
                <a:lnTo>
                  <a:pt x="51117" y="289892"/>
                </a:lnTo>
                <a:lnTo>
                  <a:pt x="50674" y="289605"/>
                </a:lnTo>
                <a:lnTo>
                  <a:pt x="50674" y="289344"/>
                </a:lnTo>
                <a:lnTo>
                  <a:pt x="50439" y="289084"/>
                </a:lnTo>
                <a:lnTo>
                  <a:pt x="50439" y="288796"/>
                </a:lnTo>
                <a:lnTo>
                  <a:pt x="49996" y="288796"/>
                </a:lnTo>
                <a:lnTo>
                  <a:pt x="49553" y="288536"/>
                </a:lnTo>
                <a:lnTo>
                  <a:pt x="49318" y="288536"/>
                </a:lnTo>
                <a:lnTo>
                  <a:pt x="49318" y="288275"/>
                </a:lnTo>
                <a:lnTo>
                  <a:pt x="48197" y="287205"/>
                </a:lnTo>
                <a:lnTo>
                  <a:pt x="47963" y="286918"/>
                </a:lnTo>
                <a:lnTo>
                  <a:pt x="47520" y="286397"/>
                </a:lnTo>
                <a:lnTo>
                  <a:pt x="47520" y="286136"/>
                </a:lnTo>
                <a:lnTo>
                  <a:pt x="47728" y="285849"/>
                </a:lnTo>
                <a:lnTo>
                  <a:pt x="47728" y="285588"/>
                </a:lnTo>
                <a:lnTo>
                  <a:pt x="47963" y="285040"/>
                </a:lnTo>
                <a:lnTo>
                  <a:pt x="47520" y="283971"/>
                </a:lnTo>
                <a:lnTo>
                  <a:pt x="47963" y="283449"/>
                </a:lnTo>
                <a:lnTo>
                  <a:pt x="47963" y="283162"/>
                </a:lnTo>
                <a:lnTo>
                  <a:pt x="48406" y="282901"/>
                </a:lnTo>
                <a:lnTo>
                  <a:pt x="48641" y="282640"/>
                </a:lnTo>
                <a:lnTo>
                  <a:pt x="49084" y="282640"/>
                </a:lnTo>
                <a:lnTo>
                  <a:pt x="49084" y="282353"/>
                </a:lnTo>
                <a:lnTo>
                  <a:pt x="49084" y="282092"/>
                </a:lnTo>
                <a:lnTo>
                  <a:pt x="49084" y="281571"/>
                </a:lnTo>
                <a:lnTo>
                  <a:pt x="48875" y="281284"/>
                </a:lnTo>
                <a:lnTo>
                  <a:pt x="48875" y="281023"/>
                </a:lnTo>
                <a:lnTo>
                  <a:pt x="48406" y="280762"/>
                </a:lnTo>
                <a:lnTo>
                  <a:pt x="48406" y="280475"/>
                </a:lnTo>
                <a:lnTo>
                  <a:pt x="48197" y="280475"/>
                </a:lnTo>
                <a:lnTo>
                  <a:pt x="47963" y="280475"/>
                </a:lnTo>
                <a:lnTo>
                  <a:pt x="47728" y="280762"/>
                </a:lnTo>
                <a:lnTo>
                  <a:pt x="47520" y="281023"/>
                </a:lnTo>
                <a:lnTo>
                  <a:pt x="47285" y="281023"/>
                </a:lnTo>
                <a:lnTo>
                  <a:pt x="46607" y="280762"/>
                </a:lnTo>
                <a:lnTo>
                  <a:pt x="46399" y="280762"/>
                </a:lnTo>
                <a:lnTo>
                  <a:pt x="45721" y="279954"/>
                </a:lnTo>
                <a:lnTo>
                  <a:pt x="45721" y="279666"/>
                </a:lnTo>
                <a:lnTo>
                  <a:pt x="45721" y="278884"/>
                </a:lnTo>
                <a:lnTo>
                  <a:pt x="45930" y="278597"/>
                </a:lnTo>
                <a:lnTo>
                  <a:pt x="45721" y="278597"/>
                </a:lnTo>
                <a:lnTo>
                  <a:pt x="45721" y="278336"/>
                </a:lnTo>
                <a:lnTo>
                  <a:pt x="45721" y="278075"/>
                </a:lnTo>
                <a:lnTo>
                  <a:pt x="45486" y="277267"/>
                </a:lnTo>
                <a:lnTo>
                  <a:pt x="45252" y="276197"/>
                </a:lnTo>
                <a:lnTo>
                  <a:pt x="45252" y="275910"/>
                </a:lnTo>
                <a:lnTo>
                  <a:pt x="45043" y="274841"/>
                </a:lnTo>
                <a:lnTo>
                  <a:pt x="45043" y="274580"/>
                </a:lnTo>
                <a:lnTo>
                  <a:pt x="43896" y="267302"/>
                </a:lnTo>
                <a:lnTo>
                  <a:pt x="43688" y="266232"/>
                </a:lnTo>
                <a:lnTo>
                  <a:pt x="43010" y="261928"/>
                </a:lnTo>
                <a:lnTo>
                  <a:pt x="41655" y="254676"/>
                </a:lnTo>
                <a:lnTo>
                  <a:pt x="41655" y="253868"/>
                </a:lnTo>
                <a:lnTo>
                  <a:pt x="41655" y="253581"/>
                </a:lnTo>
                <a:lnTo>
                  <a:pt x="41211" y="250894"/>
                </a:lnTo>
                <a:lnTo>
                  <a:pt x="40977" y="250346"/>
                </a:lnTo>
                <a:lnTo>
                  <a:pt x="40534" y="247920"/>
                </a:lnTo>
                <a:lnTo>
                  <a:pt x="40064" y="245233"/>
                </a:lnTo>
                <a:lnTo>
                  <a:pt x="38501" y="234721"/>
                </a:lnTo>
                <a:lnTo>
                  <a:pt x="38501" y="234460"/>
                </a:lnTo>
                <a:lnTo>
                  <a:pt x="37379" y="227443"/>
                </a:lnTo>
                <a:lnTo>
                  <a:pt x="35346" y="214739"/>
                </a:lnTo>
                <a:lnTo>
                  <a:pt x="33991" y="206365"/>
                </a:lnTo>
                <a:lnTo>
                  <a:pt x="33756" y="204748"/>
                </a:lnTo>
                <a:lnTo>
                  <a:pt x="33522" y="203940"/>
                </a:lnTo>
                <a:lnTo>
                  <a:pt x="32844" y="199870"/>
                </a:lnTo>
                <a:lnTo>
                  <a:pt x="32844" y="199322"/>
                </a:lnTo>
                <a:lnTo>
                  <a:pt x="31723" y="193114"/>
                </a:lnTo>
                <a:lnTo>
                  <a:pt x="31723" y="192566"/>
                </a:lnTo>
                <a:lnTo>
                  <a:pt x="31723" y="192305"/>
                </a:lnTo>
                <a:lnTo>
                  <a:pt x="31514" y="192018"/>
                </a:lnTo>
                <a:lnTo>
                  <a:pt x="30837" y="187427"/>
                </a:lnTo>
                <a:lnTo>
                  <a:pt x="30602" y="186619"/>
                </a:lnTo>
                <a:lnTo>
                  <a:pt x="29012" y="177123"/>
                </a:lnTo>
                <a:lnTo>
                  <a:pt x="27213" y="165724"/>
                </a:lnTo>
                <a:lnTo>
                  <a:pt x="27005" y="164654"/>
                </a:lnTo>
                <a:lnTo>
                  <a:pt x="27005" y="164368"/>
                </a:lnTo>
                <a:lnTo>
                  <a:pt x="26770" y="162203"/>
                </a:lnTo>
                <a:lnTo>
                  <a:pt x="26536" y="161394"/>
                </a:lnTo>
                <a:lnTo>
                  <a:pt x="24971" y="151351"/>
                </a:lnTo>
                <a:lnTo>
                  <a:pt x="24971" y="150516"/>
                </a:lnTo>
                <a:lnTo>
                  <a:pt x="24502" y="148351"/>
                </a:lnTo>
                <a:lnTo>
                  <a:pt x="23825" y="144542"/>
                </a:lnTo>
                <a:lnTo>
                  <a:pt x="23616" y="143186"/>
                </a:lnTo>
                <a:lnTo>
                  <a:pt x="23381" y="141282"/>
                </a:lnTo>
                <a:lnTo>
                  <a:pt x="22495" y="136378"/>
                </a:lnTo>
                <a:lnTo>
                  <a:pt x="22495" y="136117"/>
                </a:lnTo>
                <a:lnTo>
                  <a:pt x="21817" y="131760"/>
                </a:lnTo>
                <a:lnTo>
                  <a:pt x="21583" y="131473"/>
                </a:lnTo>
                <a:lnTo>
                  <a:pt x="20227" y="122213"/>
                </a:lnTo>
                <a:lnTo>
                  <a:pt x="19993" y="121144"/>
                </a:lnTo>
                <a:lnTo>
                  <a:pt x="19315" y="117048"/>
                </a:lnTo>
                <a:lnTo>
                  <a:pt x="19315" y="116787"/>
                </a:lnTo>
                <a:lnTo>
                  <a:pt x="19315" y="115405"/>
                </a:lnTo>
                <a:lnTo>
                  <a:pt x="17516" y="105596"/>
                </a:lnTo>
                <a:lnTo>
                  <a:pt x="16396" y="98762"/>
                </a:lnTo>
                <a:lnTo>
                  <a:pt x="16396" y="98501"/>
                </a:lnTo>
                <a:lnTo>
                  <a:pt x="16161" y="96858"/>
                </a:lnTo>
                <a:lnTo>
                  <a:pt x="16161" y="96310"/>
                </a:lnTo>
                <a:lnTo>
                  <a:pt x="15718" y="94119"/>
                </a:lnTo>
                <a:lnTo>
                  <a:pt x="15040" y="90571"/>
                </a:lnTo>
                <a:lnTo>
                  <a:pt x="14806" y="88667"/>
                </a:lnTo>
                <a:lnTo>
                  <a:pt x="14362" y="86476"/>
                </a:lnTo>
                <a:lnTo>
                  <a:pt x="13241" y="80189"/>
                </a:lnTo>
                <a:lnTo>
                  <a:pt x="11443" y="69520"/>
                </a:lnTo>
                <a:lnTo>
                  <a:pt x="11208" y="69520"/>
                </a:lnTo>
                <a:lnTo>
                  <a:pt x="10973" y="67876"/>
                </a:lnTo>
                <a:lnTo>
                  <a:pt x="10765" y="65946"/>
                </a:lnTo>
                <a:lnTo>
                  <a:pt x="10296" y="63755"/>
                </a:lnTo>
                <a:lnTo>
                  <a:pt x="10087" y="62946"/>
                </a:lnTo>
                <a:lnTo>
                  <a:pt x="10087" y="62659"/>
                </a:lnTo>
                <a:lnTo>
                  <a:pt x="10087" y="62112"/>
                </a:lnTo>
                <a:lnTo>
                  <a:pt x="9618" y="60468"/>
                </a:lnTo>
                <a:lnTo>
                  <a:pt x="8732" y="54442"/>
                </a:lnTo>
                <a:lnTo>
                  <a:pt x="7819" y="49799"/>
                </a:lnTo>
                <a:lnTo>
                  <a:pt x="7819" y="49512"/>
                </a:lnTo>
                <a:lnTo>
                  <a:pt x="7142" y="45391"/>
                </a:lnTo>
                <a:lnTo>
                  <a:pt x="6933" y="44582"/>
                </a:lnTo>
                <a:lnTo>
                  <a:pt x="6021" y="38817"/>
                </a:lnTo>
                <a:lnTo>
                  <a:pt x="5786" y="38817"/>
                </a:lnTo>
                <a:lnTo>
                  <a:pt x="5786" y="38530"/>
                </a:lnTo>
                <a:lnTo>
                  <a:pt x="5343" y="35243"/>
                </a:lnTo>
                <a:lnTo>
                  <a:pt x="4900" y="33052"/>
                </a:lnTo>
                <a:lnTo>
                  <a:pt x="3544" y="24522"/>
                </a:lnTo>
                <a:lnTo>
                  <a:pt x="3310" y="23426"/>
                </a:lnTo>
                <a:lnTo>
                  <a:pt x="2632" y="18470"/>
                </a:lnTo>
                <a:lnTo>
                  <a:pt x="1277" y="10227"/>
                </a:lnTo>
                <a:lnTo>
                  <a:pt x="1068" y="9131"/>
                </a:lnTo>
                <a:lnTo>
                  <a:pt x="833" y="7462"/>
                </a:lnTo>
                <a:lnTo>
                  <a:pt x="833" y="6366"/>
                </a:lnTo>
                <a:lnTo>
                  <a:pt x="156" y="2245"/>
                </a:lnTo>
                <a:lnTo>
                  <a:pt x="156" y="2245"/>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20" name="HI" title="HI-1">
            <a:extLst>
              <a:ext uri="{FF2B5EF4-FFF2-40B4-BE49-F238E27FC236}">
                <a16:creationId xmlns:a16="http://schemas.microsoft.com/office/drawing/2014/main" id="{666FA552-0F35-0BA3-F44A-AB633AEA4505}"/>
              </a:ext>
            </a:extLst>
          </p:cNvPr>
          <p:cNvSpPr/>
          <p:nvPr/>
        </p:nvSpPr>
        <p:spPr>
          <a:xfrm>
            <a:off x="3847526" y="5227957"/>
            <a:ext cx="835594" cy="492500"/>
          </a:xfrm>
          <a:custGeom>
            <a:avLst/>
            <a:gdLst>
              <a:gd name="connsiteX0" fmla="*/ 777712 w 966171"/>
              <a:gd name="connsiteY0" fmla="*/ 327273 h 569462"/>
              <a:gd name="connsiteX1" fmla="*/ 779515 w 966171"/>
              <a:gd name="connsiteY1" fmla="*/ 328434 h 569462"/>
              <a:gd name="connsiteX2" fmla="*/ 781233 w 966171"/>
              <a:gd name="connsiteY2" fmla="*/ 328476 h 569462"/>
              <a:gd name="connsiteX3" fmla="*/ 789133 w 966171"/>
              <a:gd name="connsiteY3" fmla="*/ 331378 h 569462"/>
              <a:gd name="connsiteX4" fmla="*/ 789606 w 966171"/>
              <a:gd name="connsiteY4" fmla="*/ 330714 h 569462"/>
              <a:gd name="connsiteX5" fmla="*/ 791194 w 966171"/>
              <a:gd name="connsiteY5" fmla="*/ 332041 h 569462"/>
              <a:gd name="connsiteX6" fmla="*/ 792096 w 966171"/>
              <a:gd name="connsiteY6" fmla="*/ 332041 h 569462"/>
              <a:gd name="connsiteX7" fmla="*/ 793642 w 966171"/>
              <a:gd name="connsiteY7" fmla="*/ 333368 h 569462"/>
              <a:gd name="connsiteX8" fmla="*/ 796862 w 966171"/>
              <a:gd name="connsiteY8" fmla="*/ 335027 h 569462"/>
              <a:gd name="connsiteX9" fmla="*/ 796433 w 966171"/>
              <a:gd name="connsiteY9" fmla="*/ 336809 h 569462"/>
              <a:gd name="connsiteX10" fmla="*/ 798193 w 966171"/>
              <a:gd name="connsiteY10" fmla="*/ 338302 h 569462"/>
              <a:gd name="connsiteX11" fmla="*/ 805321 w 966171"/>
              <a:gd name="connsiteY11" fmla="*/ 341951 h 569462"/>
              <a:gd name="connsiteX12" fmla="*/ 811247 w 966171"/>
              <a:gd name="connsiteY12" fmla="*/ 344149 h 569462"/>
              <a:gd name="connsiteX13" fmla="*/ 813394 w 966171"/>
              <a:gd name="connsiteY13" fmla="*/ 345808 h 569462"/>
              <a:gd name="connsiteX14" fmla="*/ 813781 w 966171"/>
              <a:gd name="connsiteY14" fmla="*/ 347300 h 569462"/>
              <a:gd name="connsiteX15" fmla="*/ 814596 w 966171"/>
              <a:gd name="connsiteY15" fmla="*/ 347715 h 569462"/>
              <a:gd name="connsiteX16" fmla="*/ 816915 w 966171"/>
              <a:gd name="connsiteY16" fmla="*/ 347922 h 569462"/>
              <a:gd name="connsiteX17" fmla="*/ 818246 w 966171"/>
              <a:gd name="connsiteY17" fmla="*/ 348875 h 569462"/>
              <a:gd name="connsiteX18" fmla="*/ 819191 w 966171"/>
              <a:gd name="connsiteY18" fmla="*/ 348627 h 569462"/>
              <a:gd name="connsiteX19" fmla="*/ 821080 w 966171"/>
              <a:gd name="connsiteY19" fmla="*/ 350990 h 569462"/>
              <a:gd name="connsiteX20" fmla="*/ 822712 w 966171"/>
              <a:gd name="connsiteY20" fmla="*/ 351903 h 569462"/>
              <a:gd name="connsiteX21" fmla="*/ 824730 w 966171"/>
              <a:gd name="connsiteY21" fmla="*/ 351488 h 569462"/>
              <a:gd name="connsiteX22" fmla="*/ 826619 w 966171"/>
              <a:gd name="connsiteY22" fmla="*/ 350161 h 569462"/>
              <a:gd name="connsiteX23" fmla="*/ 828337 w 966171"/>
              <a:gd name="connsiteY23" fmla="*/ 349747 h 569462"/>
              <a:gd name="connsiteX24" fmla="*/ 835336 w 966171"/>
              <a:gd name="connsiteY24" fmla="*/ 351820 h 569462"/>
              <a:gd name="connsiteX25" fmla="*/ 838942 w 966171"/>
              <a:gd name="connsiteY25" fmla="*/ 352234 h 569462"/>
              <a:gd name="connsiteX26" fmla="*/ 844524 w 966171"/>
              <a:gd name="connsiteY26" fmla="*/ 353976 h 569462"/>
              <a:gd name="connsiteX27" fmla="*/ 849420 w 966171"/>
              <a:gd name="connsiteY27" fmla="*/ 355137 h 569462"/>
              <a:gd name="connsiteX28" fmla="*/ 855860 w 966171"/>
              <a:gd name="connsiteY28" fmla="*/ 357832 h 569462"/>
              <a:gd name="connsiteX29" fmla="*/ 856462 w 966171"/>
              <a:gd name="connsiteY29" fmla="*/ 358661 h 569462"/>
              <a:gd name="connsiteX30" fmla="*/ 862216 w 966171"/>
              <a:gd name="connsiteY30" fmla="*/ 360735 h 569462"/>
              <a:gd name="connsiteX31" fmla="*/ 865092 w 966171"/>
              <a:gd name="connsiteY31" fmla="*/ 362103 h 569462"/>
              <a:gd name="connsiteX32" fmla="*/ 866080 w 966171"/>
              <a:gd name="connsiteY32" fmla="*/ 362061 h 569462"/>
              <a:gd name="connsiteX33" fmla="*/ 868742 w 966171"/>
              <a:gd name="connsiteY33" fmla="*/ 363844 h 569462"/>
              <a:gd name="connsiteX34" fmla="*/ 874453 w 966171"/>
              <a:gd name="connsiteY34" fmla="*/ 366125 h 569462"/>
              <a:gd name="connsiteX35" fmla="*/ 877588 w 966171"/>
              <a:gd name="connsiteY35" fmla="*/ 366705 h 569462"/>
              <a:gd name="connsiteX36" fmla="*/ 879520 w 966171"/>
              <a:gd name="connsiteY36" fmla="*/ 367576 h 569462"/>
              <a:gd name="connsiteX37" fmla="*/ 882697 w 966171"/>
              <a:gd name="connsiteY37" fmla="*/ 369649 h 569462"/>
              <a:gd name="connsiteX38" fmla="*/ 883685 w 966171"/>
              <a:gd name="connsiteY38" fmla="*/ 370893 h 569462"/>
              <a:gd name="connsiteX39" fmla="*/ 885016 w 966171"/>
              <a:gd name="connsiteY39" fmla="*/ 370893 h 569462"/>
              <a:gd name="connsiteX40" fmla="*/ 885059 w 966171"/>
              <a:gd name="connsiteY40" fmla="*/ 371639 h 569462"/>
              <a:gd name="connsiteX41" fmla="*/ 891457 w 966171"/>
              <a:gd name="connsiteY41" fmla="*/ 375039 h 569462"/>
              <a:gd name="connsiteX42" fmla="*/ 893261 w 966171"/>
              <a:gd name="connsiteY42" fmla="*/ 377403 h 569462"/>
              <a:gd name="connsiteX43" fmla="*/ 896266 w 966171"/>
              <a:gd name="connsiteY43" fmla="*/ 378357 h 569462"/>
              <a:gd name="connsiteX44" fmla="*/ 899400 w 966171"/>
              <a:gd name="connsiteY44" fmla="*/ 380679 h 569462"/>
              <a:gd name="connsiteX45" fmla="*/ 901677 w 966171"/>
              <a:gd name="connsiteY45" fmla="*/ 382876 h 569462"/>
              <a:gd name="connsiteX46" fmla="*/ 902535 w 966171"/>
              <a:gd name="connsiteY46" fmla="*/ 383208 h 569462"/>
              <a:gd name="connsiteX47" fmla="*/ 906442 w 966171"/>
              <a:gd name="connsiteY47" fmla="*/ 386856 h 569462"/>
              <a:gd name="connsiteX48" fmla="*/ 907516 w 966171"/>
              <a:gd name="connsiteY48" fmla="*/ 388639 h 569462"/>
              <a:gd name="connsiteX49" fmla="*/ 907345 w 966171"/>
              <a:gd name="connsiteY49" fmla="*/ 389303 h 569462"/>
              <a:gd name="connsiteX50" fmla="*/ 908632 w 966171"/>
              <a:gd name="connsiteY50" fmla="*/ 389884 h 569462"/>
              <a:gd name="connsiteX51" fmla="*/ 909491 w 966171"/>
              <a:gd name="connsiteY51" fmla="*/ 391501 h 569462"/>
              <a:gd name="connsiteX52" fmla="*/ 912325 w 966171"/>
              <a:gd name="connsiteY52" fmla="*/ 392620 h 569462"/>
              <a:gd name="connsiteX53" fmla="*/ 913399 w 966171"/>
              <a:gd name="connsiteY53" fmla="*/ 394652 h 569462"/>
              <a:gd name="connsiteX54" fmla="*/ 914515 w 966171"/>
              <a:gd name="connsiteY54" fmla="*/ 395688 h 569462"/>
              <a:gd name="connsiteX55" fmla="*/ 913871 w 966171"/>
              <a:gd name="connsiteY55" fmla="*/ 396435 h 569462"/>
              <a:gd name="connsiteX56" fmla="*/ 914300 w 966171"/>
              <a:gd name="connsiteY56" fmla="*/ 397678 h 569462"/>
              <a:gd name="connsiteX57" fmla="*/ 913614 w 966171"/>
              <a:gd name="connsiteY57" fmla="*/ 400871 h 569462"/>
              <a:gd name="connsiteX58" fmla="*/ 912841 w 966171"/>
              <a:gd name="connsiteY58" fmla="*/ 402654 h 569462"/>
              <a:gd name="connsiteX59" fmla="*/ 913957 w 966171"/>
              <a:gd name="connsiteY59" fmla="*/ 403649 h 569462"/>
              <a:gd name="connsiteX60" fmla="*/ 913485 w 966171"/>
              <a:gd name="connsiteY60" fmla="*/ 405308 h 569462"/>
              <a:gd name="connsiteX61" fmla="*/ 914215 w 966171"/>
              <a:gd name="connsiteY61" fmla="*/ 407173 h 569462"/>
              <a:gd name="connsiteX62" fmla="*/ 913699 w 966171"/>
              <a:gd name="connsiteY62" fmla="*/ 412647 h 569462"/>
              <a:gd name="connsiteX63" fmla="*/ 914086 w 966171"/>
              <a:gd name="connsiteY63" fmla="*/ 415964 h 569462"/>
              <a:gd name="connsiteX64" fmla="*/ 915632 w 966171"/>
              <a:gd name="connsiteY64" fmla="*/ 417871 h 569462"/>
              <a:gd name="connsiteX65" fmla="*/ 917564 w 966171"/>
              <a:gd name="connsiteY65" fmla="*/ 417706 h 569462"/>
              <a:gd name="connsiteX66" fmla="*/ 918680 w 966171"/>
              <a:gd name="connsiteY66" fmla="*/ 416793 h 569462"/>
              <a:gd name="connsiteX67" fmla="*/ 919282 w 966171"/>
              <a:gd name="connsiteY67" fmla="*/ 417249 h 569462"/>
              <a:gd name="connsiteX68" fmla="*/ 920527 w 966171"/>
              <a:gd name="connsiteY68" fmla="*/ 416005 h 569462"/>
              <a:gd name="connsiteX69" fmla="*/ 921771 w 966171"/>
              <a:gd name="connsiteY69" fmla="*/ 415881 h 569462"/>
              <a:gd name="connsiteX70" fmla="*/ 922631 w 966171"/>
              <a:gd name="connsiteY70" fmla="*/ 414803 h 569462"/>
              <a:gd name="connsiteX71" fmla="*/ 924348 w 966171"/>
              <a:gd name="connsiteY71" fmla="*/ 414679 h 569462"/>
              <a:gd name="connsiteX72" fmla="*/ 926152 w 966171"/>
              <a:gd name="connsiteY72" fmla="*/ 415590 h 569462"/>
              <a:gd name="connsiteX73" fmla="*/ 927268 w 966171"/>
              <a:gd name="connsiteY73" fmla="*/ 414554 h 569462"/>
              <a:gd name="connsiteX74" fmla="*/ 929286 w 966171"/>
              <a:gd name="connsiteY74" fmla="*/ 414845 h 569462"/>
              <a:gd name="connsiteX75" fmla="*/ 931175 w 966171"/>
              <a:gd name="connsiteY75" fmla="*/ 417083 h 569462"/>
              <a:gd name="connsiteX76" fmla="*/ 934181 w 966171"/>
              <a:gd name="connsiteY76" fmla="*/ 423054 h 569462"/>
              <a:gd name="connsiteX77" fmla="*/ 933623 w 966171"/>
              <a:gd name="connsiteY77" fmla="*/ 425998 h 569462"/>
              <a:gd name="connsiteX78" fmla="*/ 933623 w 966171"/>
              <a:gd name="connsiteY78" fmla="*/ 428528 h 569462"/>
              <a:gd name="connsiteX79" fmla="*/ 934482 w 966171"/>
              <a:gd name="connsiteY79" fmla="*/ 429647 h 569462"/>
              <a:gd name="connsiteX80" fmla="*/ 934010 w 966171"/>
              <a:gd name="connsiteY80" fmla="*/ 430310 h 569462"/>
              <a:gd name="connsiteX81" fmla="*/ 934525 w 966171"/>
              <a:gd name="connsiteY81" fmla="*/ 432259 h 569462"/>
              <a:gd name="connsiteX82" fmla="*/ 938003 w 966171"/>
              <a:gd name="connsiteY82" fmla="*/ 434540 h 569462"/>
              <a:gd name="connsiteX83" fmla="*/ 940708 w 966171"/>
              <a:gd name="connsiteY83" fmla="*/ 434747 h 569462"/>
              <a:gd name="connsiteX84" fmla="*/ 940279 w 966171"/>
              <a:gd name="connsiteY84" fmla="*/ 436530 h 569462"/>
              <a:gd name="connsiteX85" fmla="*/ 940536 w 966171"/>
              <a:gd name="connsiteY85" fmla="*/ 437857 h 569462"/>
              <a:gd name="connsiteX86" fmla="*/ 944401 w 966171"/>
              <a:gd name="connsiteY86" fmla="*/ 440013 h 569462"/>
              <a:gd name="connsiteX87" fmla="*/ 945259 w 966171"/>
              <a:gd name="connsiteY87" fmla="*/ 441505 h 569462"/>
              <a:gd name="connsiteX88" fmla="*/ 947020 w 966171"/>
              <a:gd name="connsiteY88" fmla="*/ 441962 h 569462"/>
              <a:gd name="connsiteX89" fmla="*/ 948823 w 966171"/>
              <a:gd name="connsiteY89" fmla="*/ 443952 h 569462"/>
              <a:gd name="connsiteX90" fmla="*/ 951314 w 966171"/>
              <a:gd name="connsiteY90" fmla="*/ 444906 h 569462"/>
              <a:gd name="connsiteX91" fmla="*/ 952172 w 966171"/>
              <a:gd name="connsiteY91" fmla="*/ 445776 h 569462"/>
              <a:gd name="connsiteX92" fmla="*/ 953761 w 966171"/>
              <a:gd name="connsiteY92" fmla="*/ 445901 h 569462"/>
              <a:gd name="connsiteX93" fmla="*/ 955307 w 966171"/>
              <a:gd name="connsiteY93" fmla="*/ 447061 h 569462"/>
              <a:gd name="connsiteX94" fmla="*/ 958227 w 966171"/>
              <a:gd name="connsiteY94" fmla="*/ 447269 h 569462"/>
              <a:gd name="connsiteX95" fmla="*/ 961448 w 966171"/>
              <a:gd name="connsiteY95" fmla="*/ 449217 h 569462"/>
              <a:gd name="connsiteX96" fmla="*/ 962693 w 966171"/>
              <a:gd name="connsiteY96" fmla="*/ 449135 h 569462"/>
              <a:gd name="connsiteX97" fmla="*/ 965269 w 966171"/>
              <a:gd name="connsiteY97" fmla="*/ 450462 h 569462"/>
              <a:gd name="connsiteX98" fmla="*/ 966171 w 966171"/>
              <a:gd name="connsiteY98" fmla="*/ 452327 h 569462"/>
              <a:gd name="connsiteX99" fmla="*/ 965484 w 966171"/>
              <a:gd name="connsiteY99" fmla="*/ 454110 h 569462"/>
              <a:gd name="connsiteX100" fmla="*/ 964196 w 966171"/>
              <a:gd name="connsiteY100" fmla="*/ 459086 h 569462"/>
              <a:gd name="connsiteX101" fmla="*/ 962349 w 966171"/>
              <a:gd name="connsiteY101" fmla="*/ 461159 h 569462"/>
              <a:gd name="connsiteX102" fmla="*/ 961706 w 966171"/>
              <a:gd name="connsiteY102" fmla="*/ 462321 h 569462"/>
              <a:gd name="connsiteX103" fmla="*/ 956767 w 966171"/>
              <a:gd name="connsiteY103" fmla="*/ 467296 h 569462"/>
              <a:gd name="connsiteX104" fmla="*/ 953332 w 966171"/>
              <a:gd name="connsiteY104" fmla="*/ 469784 h 569462"/>
              <a:gd name="connsiteX105" fmla="*/ 952817 w 966171"/>
              <a:gd name="connsiteY105" fmla="*/ 471152 h 569462"/>
              <a:gd name="connsiteX106" fmla="*/ 949382 w 966171"/>
              <a:gd name="connsiteY106" fmla="*/ 473018 h 569462"/>
              <a:gd name="connsiteX107" fmla="*/ 946978 w 966171"/>
              <a:gd name="connsiteY107" fmla="*/ 475299 h 569462"/>
              <a:gd name="connsiteX108" fmla="*/ 946075 w 966171"/>
              <a:gd name="connsiteY108" fmla="*/ 475257 h 569462"/>
              <a:gd name="connsiteX109" fmla="*/ 945345 w 966171"/>
              <a:gd name="connsiteY109" fmla="*/ 477330 h 569462"/>
              <a:gd name="connsiteX110" fmla="*/ 939978 w 966171"/>
              <a:gd name="connsiteY110" fmla="*/ 482264 h 569462"/>
              <a:gd name="connsiteX111" fmla="*/ 938990 w 966171"/>
              <a:gd name="connsiteY111" fmla="*/ 483840 h 569462"/>
              <a:gd name="connsiteX112" fmla="*/ 933408 w 966171"/>
              <a:gd name="connsiteY112" fmla="*/ 487116 h 569462"/>
              <a:gd name="connsiteX113" fmla="*/ 931218 w 966171"/>
              <a:gd name="connsiteY113" fmla="*/ 488276 h 569462"/>
              <a:gd name="connsiteX114" fmla="*/ 927354 w 966171"/>
              <a:gd name="connsiteY114" fmla="*/ 489728 h 569462"/>
              <a:gd name="connsiteX115" fmla="*/ 925937 w 966171"/>
              <a:gd name="connsiteY115" fmla="*/ 490971 h 569462"/>
              <a:gd name="connsiteX116" fmla="*/ 923619 w 966171"/>
              <a:gd name="connsiteY116" fmla="*/ 491594 h 569462"/>
              <a:gd name="connsiteX117" fmla="*/ 921901 w 966171"/>
              <a:gd name="connsiteY117" fmla="*/ 491635 h 569462"/>
              <a:gd name="connsiteX118" fmla="*/ 919067 w 966171"/>
              <a:gd name="connsiteY118" fmla="*/ 494289 h 569462"/>
              <a:gd name="connsiteX119" fmla="*/ 917349 w 966171"/>
              <a:gd name="connsiteY119" fmla="*/ 494911 h 569462"/>
              <a:gd name="connsiteX120" fmla="*/ 912068 w 966171"/>
              <a:gd name="connsiteY120" fmla="*/ 498974 h 569462"/>
              <a:gd name="connsiteX121" fmla="*/ 909835 w 966171"/>
              <a:gd name="connsiteY121" fmla="*/ 499223 h 569462"/>
              <a:gd name="connsiteX122" fmla="*/ 907430 w 966171"/>
              <a:gd name="connsiteY122" fmla="*/ 500799 h 569462"/>
              <a:gd name="connsiteX123" fmla="*/ 905154 w 966171"/>
              <a:gd name="connsiteY123" fmla="*/ 500923 h 569462"/>
              <a:gd name="connsiteX124" fmla="*/ 902578 w 966171"/>
              <a:gd name="connsiteY124" fmla="*/ 501420 h 569462"/>
              <a:gd name="connsiteX125" fmla="*/ 901375 w 966171"/>
              <a:gd name="connsiteY125" fmla="*/ 502831 h 569462"/>
              <a:gd name="connsiteX126" fmla="*/ 898585 w 966171"/>
              <a:gd name="connsiteY126" fmla="*/ 502831 h 569462"/>
              <a:gd name="connsiteX127" fmla="*/ 894034 w 966171"/>
              <a:gd name="connsiteY127" fmla="*/ 502001 h 569462"/>
              <a:gd name="connsiteX128" fmla="*/ 892187 w 966171"/>
              <a:gd name="connsiteY128" fmla="*/ 501089 h 569462"/>
              <a:gd name="connsiteX129" fmla="*/ 891242 w 966171"/>
              <a:gd name="connsiteY129" fmla="*/ 501172 h 569462"/>
              <a:gd name="connsiteX130" fmla="*/ 888752 w 966171"/>
              <a:gd name="connsiteY130" fmla="*/ 500757 h 569462"/>
              <a:gd name="connsiteX131" fmla="*/ 886605 w 966171"/>
              <a:gd name="connsiteY131" fmla="*/ 501794 h 569462"/>
              <a:gd name="connsiteX132" fmla="*/ 883470 w 966171"/>
              <a:gd name="connsiteY132" fmla="*/ 502499 h 569462"/>
              <a:gd name="connsiteX133" fmla="*/ 881624 w 966171"/>
              <a:gd name="connsiteY133" fmla="*/ 504075 h 569462"/>
              <a:gd name="connsiteX134" fmla="*/ 879649 w 966171"/>
              <a:gd name="connsiteY134" fmla="*/ 506396 h 569462"/>
              <a:gd name="connsiteX135" fmla="*/ 876643 w 966171"/>
              <a:gd name="connsiteY135" fmla="*/ 507972 h 569462"/>
              <a:gd name="connsiteX136" fmla="*/ 875355 w 966171"/>
              <a:gd name="connsiteY136" fmla="*/ 509796 h 569462"/>
              <a:gd name="connsiteX137" fmla="*/ 874797 w 966171"/>
              <a:gd name="connsiteY137" fmla="*/ 511662 h 569462"/>
              <a:gd name="connsiteX138" fmla="*/ 872907 w 966171"/>
              <a:gd name="connsiteY138" fmla="*/ 513155 h 569462"/>
              <a:gd name="connsiteX139" fmla="*/ 869987 w 966171"/>
              <a:gd name="connsiteY139" fmla="*/ 514606 h 569462"/>
              <a:gd name="connsiteX140" fmla="*/ 867840 w 966171"/>
              <a:gd name="connsiteY140" fmla="*/ 515021 h 569462"/>
              <a:gd name="connsiteX141" fmla="*/ 866466 w 966171"/>
              <a:gd name="connsiteY141" fmla="*/ 515850 h 569462"/>
              <a:gd name="connsiteX142" fmla="*/ 865693 w 966171"/>
              <a:gd name="connsiteY142" fmla="*/ 516928 h 569462"/>
              <a:gd name="connsiteX143" fmla="*/ 862945 w 966171"/>
              <a:gd name="connsiteY143" fmla="*/ 517758 h 569462"/>
              <a:gd name="connsiteX144" fmla="*/ 861357 w 966171"/>
              <a:gd name="connsiteY144" fmla="*/ 519333 h 569462"/>
              <a:gd name="connsiteX145" fmla="*/ 860412 w 966171"/>
              <a:gd name="connsiteY145" fmla="*/ 520992 h 569462"/>
              <a:gd name="connsiteX146" fmla="*/ 858265 w 966171"/>
              <a:gd name="connsiteY146" fmla="*/ 522940 h 569462"/>
              <a:gd name="connsiteX147" fmla="*/ 857106 w 966171"/>
              <a:gd name="connsiteY147" fmla="*/ 524474 h 569462"/>
              <a:gd name="connsiteX148" fmla="*/ 854658 w 966171"/>
              <a:gd name="connsiteY148" fmla="*/ 525552 h 569462"/>
              <a:gd name="connsiteX149" fmla="*/ 853713 w 966171"/>
              <a:gd name="connsiteY149" fmla="*/ 525511 h 569462"/>
              <a:gd name="connsiteX150" fmla="*/ 851223 w 966171"/>
              <a:gd name="connsiteY150" fmla="*/ 526714 h 569462"/>
              <a:gd name="connsiteX151" fmla="*/ 848260 w 966171"/>
              <a:gd name="connsiteY151" fmla="*/ 527543 h 569462"/>
              <a:gd name="connsiteX152" fmla="*/ 846758 w 966171"/>
              <a:gd name="connsiteY152" fmla="*/ 528662 h 569462"/>
              <a:gd name="connsiteX153" fmla="*/ 846929 w 966171"/>
              <a:gd name="connsiteY153" fmla="*/ 529989 h 569462"/>
              <a:gd name="connsiteX154" fmla="*/ 845641 w 966171"/>
              <a:gd name="connsiteY154" fmla="*/ 531565 h 569462"/>
              <a:gd name="connsiteX155" fmla="*/ 844224 w 966171"/>
              <a:gd name="connsiteY155" fmla="*/ 531980 h 569462"/>
              <a:gd name="connsiteX156" fmla="*/ 841648 w 966171"/>
              <a:gd name="connsiteY156" fmla="*/ 535919 h 569462"/>
              <a:gd name="connsiteX157" fmla="*/ 839458 w 966171"/>
              <a:gd name="connsiteY157" fmla="*/ 538241 h 569462"/>
              <a:gd name="connsiteX158" fmla="*/ 840274 w 966171"/>
              <a:gd name="connsiteY158" fmla="*/ 542967 h 569462"/>
              <a:gd name="connsiteX159" fmla="*/ 839286 w 966171"/>
              <a:gd name="connsiteY159" fmla="*/ 545538 h 569462"/>
              <a:gd name="connsiteX160" fmla="*/ 838169 w 966171"/>
              <a:gd name="connsiteY160" fmla="*/ 547197 h 569462"/>
              <a:gd name="connsiteX161" fmla="*/ 836237 w 966171"/>
              <a:gd name="connsiteY161" fmla="*/ 548109 h 569462"/>
              <a:gd name="connsiteX162" fmla="*/ 835636 w 966171"/>
              <a:gd name="connsiteY162" fmla="*/ 549228 h 569462"/>
              <a:gd name="connsiteX163" fmla="*/ 834820 w 966171"/>
              <a:gd name="connsiteY163" fmla="*/ 551716 h 569462"/>
              <a:gd name="connsiteX164" fmla="*/ 833404 w 966171"/>
              <a:gd name="connsiteY164" fmla="*/ 553457 h 569462"/>
              <a:gd name="connsiteX165" fmla="*/ 833575 w 966171"/>
              <a:gd name="connsiteY165" fmla="*/ 556567 h 569462"/>
              <a:gd name="connsiteX166" fmla="*/ 832716 w 966171"/>
              <a:gd name="connsiteY166" fmla="*/ 558350 h 569462"/>
              <a:gd name="connsiteX167" fmla="*/ 829152 w 966171"/>
              <a:gd name="connsiteY167" fmla="*/ 558558 h 569462"/>
              <a:gd name="connsiteX168" fmla="*/ 827993 w 966171"/>
              <a:gd name="connsiteY168" fmla="*/ 562248 h 569462"/>
              <a:gd name="connsiteX169" fmla="*/ 826232 w 966171"/>
              <a:gd name="connsiteY169" fmla="*/ 564404 h 569462"/>
              <a:gd name="connsiteX170" fmla="*/ 824816 w 966171"/>
              <a:gd name="connsiteY170" fmla="*/ 565026 h 569462"/>
              <a:gd name="connsiteX171" fmla="*/ 823442 w 966171"/>
              <a:gd name="connsiteY171" fmla="*/ 567099 h 569462"/>
              <a:gd name="connsiteX172" fmla="*/ 820951 w 966171"/>
              <a:gd name="connsiteY172" fmla="*/ 568260 h 569462"/>
              <a:gd name="connsiteX173" fmla="*/ 820307 w 966171"/>
              <a:gd name="connsiteY173" fmla="*/ 569048 h 569462"/>
              <a:gd name="connsiteX174" fmla="*/ 818589 w 966171"/>
              <a:gd name="connsiteY174" fmla="*/ 569462 h 569462"/>
              <a:gd name="connsiteX175" fmla="*/ 818203 w 966171"/>
              <a:gd name="connsiteY175" fmla="*/ 565274 h 569462"/>
              <a:gd name="connsiteX176" fmla="*/ 815713 w 966171"/>
              <a:gd name="connsiteY176" fmla="*/ 563201 h 569462"/>
              <a:gd name="connsiteX177" fmla="*/ 814124 w 966171"/>
              <a:gd name="connsiteY177" fmla="*/ 562497 h 569462"/>
              <a:gd name="connsiteX178" fmla="*/ 812407 w 966171"/>
              <a:gd name="connsiteY178" fmla="*/ 560797 h 569462"/>
              <a:gd name="connsiteX179" fmla="*/ 810861 w 966171"/>
              <a:gd name="connsiteY179" fmla="*/ 559843 h 569462"/>
              <a:gd name="connsiteX180" fmla="*/ 807640 w 966171"/>
              <a:gd name="connsiteY180" fmla="*/ 559345 h 569462"/>
              <a:gd name="connsiteX181" fmla="*/ 804462 w 966171"/>
              <a:gd name="connsiteY181" fmla="*/ 558185 h 569462"/>
              <a:gd name="connsiteX182" fmla="*/ 803732 w 966171"/>
              <a:gd name="connsiteY182" fmla="*/ 557106 h 569462"/>
              <a:gd name="connsiteX183" fmla="*/ 798923 w 966171"/>
              <a:gd name="connsiteY183" fmla="*/ 554536 h 569462"/>
              <a:gd name="connsiteX184" fmla="*/ 796776 w 966171"/>
              <a:gd name="connsiteY184" fmla="*/ 552711 h 569462"/>
              <a:gd name="connsiteX185" fmla="*/ 795660 w 966171"/>
              <a:gd name="connsiteY185" fmla="*/ 552711 h 569462"/>
              <a:gd name="connsiteX186" fmla="*/ 790636 w 966171"/>
              <a:gd name="connsiteY186" fmla="*/ 551550 h 569462"/>
              <a:gd name="connsiteX187" fmla="*/ 787974 w 966171"/>
              <a:gd name="connsiteY187" fmla="*/ 551467 h 569462"/>
              <a:gd name="connsiteX188" fmla="*/ 784925 w 966171"/>
              <a:gd name="connsiteY188" fmla="*/ 549767 h 569462"/>
              <a:gd name="connsiteX189" fmla="*/ 782736 w 966171"/>
              <a:gd name="connsiteY189" fmla="*/ 549228 h 569462"/>
              <a:gd name="connsiteX190" fmla="*/ 781876 w 966171"/>
              <a:gd name="connsiteY190" fmla="*/ 545994 h 569462"/>
              <a:gd name="connsiteX191" fmla="*/ 779171 w 966171"/>
              <a:gd name="connsiteY191" fmla="*/ 542677 h 569462"/>
              <a:gd name="connsiteX192" fmla="*/ 777411 w 966171"/>
              <a:gd name="connsiteY192" fmla="*/ 541102 h 569462"/>
              <a:gd name="connsiteX193" fmla="*/ 776552 w 966171"/>
              <a:gd name="connsiteY193" fmla="*/ 538241 h 569462"/>
              <a:gd name="connsiteX194" fmla="*/ 775049 w 966171"/>
              <a:gd name="connsiteY194" fmla="*/ 535047 h 569462"/>
              <a:gd name="connsiteX195" fmla="*/ 774878 w 966171"/>
              <a:gd name="connsiteY195" fmla="*/ 531523 h 569462"/>
              <a:gd name="connsiteX196" fmla="*/ 776080 w 966171"/>
              <a:gd name="connsiteY196" fmla="*/ 528331 h 569462"/>
              <a:gd name="connsiteX197" fmla="*/ 774964 w 966171"/>
              <a:gd name="connsiteY197" fmla="*/ 527459 h 569462"/>
              <a:gd name="connsiteX198" fmla="*/ 776208 w 966171"/>
              <a:gd name="connsiteY198" fmla="*/ 525221 h 569462"/>
              <a:gd name="connsiteX199" fmla="*/ 775779 w 966171"/>
              <a:gd name="connsiteY199" fmla="*/ 522982 h 569462"/>
              <a:gd name="connsiteX200" fmla="*/ 776380 w 966171"/>
              <a:gd name="connsiteY200" fmla="*/ 519126 h 569462"/>
              <a:gd name="connsiteX201" fmla="*/ 777454 w 966171"/>
              <a:gd name="connsiteY201" fmla="*/ 517716 h 569462"/>
              <a:gd name="connsiteX202" fmla="*/ 776767 w 966171"/>
              <a:gd name="connsiteY202" fmla="*/ 515477 h 569462"/>
              <a:gd name="connsiteX203" fmla="*/ 777497 w 966171"/>
              <a:gd name="connsiteY203" fmla="*/ 512326 h 569462"/>
              <a:gd name="connsiteX204" fmla="*/ 776896 w 966171"/>
              <a:gd name="connsiteY204" fmla="*/ 511040 h 569462"/>
              <a:gd name="connsiteX205" fmla="*/ 778527 w 966171"/>
              <a:gd name="connsiteY205" fmla="*/ 503452 h 569462"/>
              <a:gd name="connsiteX206" fmla="*/ 778270 w 966171"/>
              <a:gd name="connsiteY206" fmla="*/ 501379 h 569462"/>
              <a:gd name="connsiteX207" fmla="*/ 778485 w 966171"/>
              <a:gd name="connsiteY207" fmla="*/ 499140 h 569462"/>
              <a:gd name="connsiteX208" fmla="*/ 777969 w 966171"/>
              <a:gd name="connsiteY208" fmla="*/ 498269 h 569462"/>
              <a:gd name="connsiteX209" fmla="*/ 778742 w 966171"/>
              <a:gd name="connsiteY209" fmla="*/ 496196 h 569462"/>
              <a:gd name="connsiteX210" fmla="*/ 778313 w 966171"/>
              <a:gd name="connsiteY210" fmla="*/ 493293 h 569462"/>
              <a:gd name="connsiteX211" fmla="*/ 775865 w 966171"/>
              <a:gd name="connsiteY211" fmla="*/ 487655 h 569462"/>
              <a:gd name="connsiteX212" fmla="*/ 773675 w 966171"/>
              <a:gd name="connsiteY212" fmla="*/ 484462 h 569462"/>
              <a:gd name="connsiteX213" fmla="*/ 774491 w 966171"/>
              <a:gd name="connsiteY213" fmla="*/ 481850 h 569462"/>
              <a:gd name="connsiteX214" fmla="*/ 772731 w 966171"/>
              <a:gd name="connsiteY214" fmla="*/ 480192 h 569462"/>
              <a:gd name="connsiteX215" fmla="*/ 771313 w 966171"/>
              <a:gd name="connsiteY215" fmla="*/ 477496 h 569462"/>
              <a:gd name="connsiteX216" fmla="*/ 771099 w 966171"/>
              <a:gd name="connsiteY216" fmla="*/ 474386 h 569462"/>
              <a:gd name="connsiteX217" fmla="*/ 770069 w 966171"/>
              <a:gd name="connsiteY217" fmla="*/ 473391 h 569462"/>
              <a:gd name="connsiteX218" fmla="*/ 770927 w 966171"/>
              <a:gd name="connsiteY218" fmla="*/ 472147 h 569462"/>
              <a:gd name="connsiteX219" fmla="*/ 771270 w 966171"/>
              <a:gd name="connsiteY219" fmla="*/ 470406 h 569462"/>
              <a:gd name="connsiteX220" fmla="*/ 770455 w 966171"/>
              <a:gd name="connsiteY220" fmla="*/ 469328 h 569462"/>
              <a:gd name="connsiteX221" fmla="*/ 768737 w 966171"/>
              <a:gd name="connsiteY221" fmla="*/ 469204 h 569462"/>
              <a:gd name="connsiteX222" fmla="*/ 768136 w 966171"/>
              <a:gd name="connsiteY222" fmla="*/ 469867 h 569462"/>
              <a:gd name="connsiteX223" fmla="*/ 765817 w 966171"/>
              <a:gd name="connsiteY223" fmla="*/ 468581 h 569462"/>
              <a:gd name="connsiteX224" fmla="*/ 766075 w 966171"/>
              <a:gd name="connsiteY224" fmla="*/ 466964 h 569462"/>
              <a:gd name="connsiteX225" fmla="*/ 763757 w 966171"/>
              <a:gd name="connsiteY225" fmla="*/ 462652 h 569462"/>
              <a:gd name="connsiteX226" fmla="*/ 764358 w 966171"/>
              <a:gd name="connsiteY226" fmla="*/ 461740 h 569462"/>
              <a:gd name="connsiteX227" fmla="*/ 764143 w 966171"/>
              <a:gd name="connsiteY227" fmla="*/ 460123 h 569462"/>
              <a:gd name="connsiteX228" fmla="*/ 763069 w 966171"/>
              <a:gd name="connsiteY228" fmla="*/ 457013 h 569462"/>
              <a:gd name="connsiteX229" fmla="*/ 762382 w 966171"/>
              <a:gd name="connsiteY229" fmla="*/ 457138 h 569462"/>
              <a:gd name="connsiteX230" fmla="*/ 762296 w 966171"/>
              <a:gd name="connsiteY230" fmla="*/ 455147 h 569462"/>
              <a:gd name="connsiteX231" fmla="*/ 761781 w 966171"/>
              <a:gd name="connsiteY231" fmla="*/ 453945 h 569462"/>
              <a:gd name="connsiteX232" fmla="*/ 761223 w 966171"/>
              <a:gd name="connsiteY232" fmla="*/ 451001 h 569462"/>
              <a:gd name="connsiteX233" fmla="*/ 759720 w 966171"/>
              <a:gd name="connsiteY233" fmla="*/ 447061 h 569462"/>
              <a:gd name="connsiteX234" fmla="*/ 758174 w 966171"/>
              <a:gd name="connsiteY234" fmla="*/ 445445 h 569462"/>
              <a:gd name="connsiteX235" fmla="*/ 758046 w 966171"/>
              <a:gd name="connsiteY235" fmla="*/ 444201 h 569462"/>
              <a:gd name="connsiteX236" fmla="*/ 756328 w 966171"/>
              <a:gd name="connsiteY236" fmla="*/ 441672 h 569462"/>
              <a:gd name="connsiteX237" fmla="*/ 755469 w 966171"/>
              <a:gd name="connsiteY237" fmla="*/ 442086 h 569462"/>
              <a:gd name="connsiteX238" fmla="*/ 752549 w 966171"/>
              <a:gd name="connsiteY238" fmla="*/ 440303 h 569462"/>
              <a:gd name="connsiteX239" fmla="*/ 751304 w 966171"/>
              <a:gd name="connsiteY239" fmla="*/ 440469 h 569462"/>
              <a:gd name="connsiteX240" fmla="*/ 749758 w 966171"/>
              <a:gd name="connsiteY240" fmla="*/ 438893 h 569462"/>
              <a:gd name="connsiteX241" fmla="*/ 749844 w 966171"/>
              <a:gd name="connsiteY241" fmla="*/ 436945 h 569462"/>
              <a:gd name="connsiteX242" fmla="*/ 750531 w 966171"/>
              <a:gd name="connsiteY242" fmla="*/ 435328 h 569462"/>
              <a:gd name="connsiteX243" fmla="*/ 749543 w 966171"/>
              <a:gd name="connsiteY243" fmla="*/ 434705 h 569462"/>
              <a:gd name="connsiteX244" fmla="*/ 749114 w 966171"/>
              <a:gd name="connsiteY244" fmla="*/ 433462 h 569462"/>
              <a:gd name="connsiteX245" fmla="*/ 747311 w 966171"/>
              <a:gd name="connsiteY245" fmla="*/ 432425 h 569462"/>
              <a:gd name="connsiteX246" fmla="*/ 746580 w 966171"/>
              <a:gd name="connsiteY246" fmla="*/ 431471 h 569462"/>
              <a:gd name="connsiteX247" fmla="*/ 746194 w 966171"/>
              <a:gd name="connsiteY247" fmla="*/ 428652 h 569462"/>
              <a:gd name="connsiteX248" fmla="*/ 743919 w 966171"/>
              <a:gd name="connsiteY248" fmla="*/ 426288 h 569462"/>
              <a:gd name="connsiteX249" fmla="*/ 745336 w 966171"/>
              <a:gd name="connsiteY249" fmla="*/ 424713 h 569462"/>
              <a:gd name="connsiteX250" fmla="*/ 744906 w 966171"/>
              <a:gd name="connsiteY250" fmla="*/ 422764 h 569462"/>
              <a:gd name="connsiteX251" fmla="*/ 745593 w 966171"/>
              <a:gd name="connsiteY251" fmla="*/ 422184 h 569462"/>
              <a:gd name="connsiteX252" fmla="*/ 745507 w 966171"/>
              <a:gd name="connsiteY252" fmla="*/ 418286 h 569462"/>
              <a:gd name="connsiteX253" fmla="*/ 746065 w 966171"/>
              <a:gd name="connsiteY253" fmla="*/ 416254 h 569462"/>
              <a:gd name="connsiteX254" fmla="*/ 747783 w 966171"/>
              <a:gd name="connsiteY254" fmla="*/ 416171 h 569462"/>
              <a:gd name="connsiteX255" fmla="*/ 747697 w 966171"/>
              <a:gd name="connsiteY255" fmla="*/ 416171 h 569462"/>
              <a:gd name="connsiteX256" fmla="*/ 747483 w 966171"/>
              <a:gd name="connsiteY256" fmla="*/ 415342 h 569462"/>
              <a:gd name="connsiteX257" fmla="*/ 749157 w 966171"/>
              <a:gd name="connsiteY257" fmla="*/ 414512 h 569462"/>
              <a:gd name="connsiteX258" fmla="*/ 753666 w 966171"/>
              <a:gd name="connsiteY258" fmla="*/ 410159 h 569462"/>
              <a:gd name="connsiteX259" fmla="*/ 754610 w 966171"/>
              <a:gd name="connsiteY259" fmla="*/ 407671 h 569462"/>
              <a:gd name="connsiteX260" fmla="*/ 756156 w 966171"/>
              <a:gd name="connsiteY260" fmla="*/ 407049 h 569462"/>
              <a:gd name="connsiteX261" fmla="*/ 757187 w 966171"/>
              <a:gd name="connsiteY261" fmla="*/ 404851 h 569462"/>
              <a:gd name="connsiteX262" fmla="*/ 760236 w 966171"/>
              <a:gd name="connsiteY262" fmla="*/ 403110 h 569462"/>
              <a:gd name="connsiteX263" fmla="*/ 763069 w 966171"/>
              <a:gd name="connsiteY263" fmla="*/ 402820 h 569462"/>
              <a:gd name="connsiteX264" fmla="*/ 764572 w 966171"/>
              <a:gd name="connsiteY264" fmla="*/ 403400 h 569462"/>
              <a:gd name="connsiteX265" fmla="*/ 767063 w 966171"/>
              <a:gd name="connsiteY265" fmla="*/ 401991 h 569462"/>
              <a:gd name="connsiteX266" fmla="*/ 766762 w 966171"/>
              <a:gd name="connsiteY266" fmla="*/ 399503 h 569462"/>
              <a:gd name="connsiteX267" fmla="*/ 768050 w 966171"/>
              <a:gd name="connsiteY267" fmla="*/ 398052 h 569462"/>
              <a:gd name="connsiteX268" fmla="*/ 768480 w 966171"/>
              <a:gd name="connsiteY268" fmla="*/ 396808 h 569462"/>
              <a:gd name="connsiteX269" fmla="*/ 769424 w 966171"/>
              <a:gd name="connsiteY269" fmla="*/ 396310 h 569462"/>
              <a:gd name="connsiteX270" fmla="*/ 769381 w 966171"/>
              <a:gd name="connsiteY270" fmla="*/ 394776 h 569462"/>
              <a:gd name="connsiteX271" fmla="*/ 770798 w 966171"/>
              <a:gd name="connsiteY271" fmla="*/ 392122 h 569462"/>
              <a:gd name="connsiteX272" fmla="*/ 772129 w 966171"/>
              <a:gd name="connsiteY272" fmla="*/ 391707 h 569462"/>
              <a:gd name="connsiteX273" fmla="*/ 771871 w 966171"/>
              <a:gd name="connsiteY273" fmla="*/ 388805 h 569462"/>
              <a:gd name="connsiteX274" fmla="*/ 773890 w 966171"/>
              <a:gd name="connsiteY274" fmla="*/ 386317 h 569462"/>
              <a:gd name="connsiteX275" fmla="*/ 776466 w 966171"/>
              <a:gd name="connsiteY275" fmla="*/ 384328 h 569462"/>
              <a:gd name="connsiteX276" fmla="*/ 777153 w 966171"/>
              <a:gd name="connsiteY276" fmla="*/ 382378 h 569462"/>
              <a:gd name="connsiteX277" fmla="*/ 778141 w 966171"/>
              <a:gd name="connsiteY277" fmla="*/ 381300 h 569462"/>
              <a:gd name="connsiteX278" fmla="*/ 779987 w 966171"/>
              <a:gd name="connsiteY278" fmla="*/ 380388 h 569462"/>
              <a:gd name="connsiteX279" fmla="*/ 781576 w 966171"/>
              <a:gd name="connsiteY279" fmla="*/ 380181 h 569462"/>
              <a:gd name="connsiteX280" fmla="*/ 781748 w 966171"/>
              <a:gd name="connsiteY280" fmla="*/ 377942 h 569462"/>
              <a:gd name="connsiteX281" fmla="*/ 782520 w 966171"/>
              <a:gd name="connsiteY281" fmla="*/ 377030 h 569462"/>
              <a:gd name="connsiteX282" fmla="*/ 782048 w 966171"/>
              <a:gd name="connsiteY282" fmla="*/ 375371 h 569462"/>
              <a:gd name="connsiteX283" fmla="*/ 782736 w 966171"/>
              <a:gd name="connsiteY283" fmla="*/ 370395 h 569462"/>
              <a:gd name="connsiteX284" fmla="*/ 781233 w 966171"/>
              <a:gd name="connsiteY284" fmla="*/ 369732 h 569462"/>
              <a:gd name="connsiteX285" fmla="*/ 781748 w 966171"/>
              <a:gd name="connsiteY285" fmla="*/ 369027 h 569462"/>
              <a:gd name="connsiteX286" fmla="*/ 776595 w 966171"/>
              <a:gd name="connsiteY286" fmla="*/ 363430 h 569462"/>
              <a:gd name="connsiteX287" fmla="*/ 774620 w 966171"/>
              <a:gd name="connsiteY287" fmla="*/ 361646 h 569462"/>
              <a:gd name="connsiteX288" fmla="*/ 771185 w 966171"/>
              <a:gd name="connsiteY288" fmla="*/ 356837 h 569462"/>
              <a:gd name="connsiteX289" fmla="*/ 770927 w 966171"/>
              <a:gd name="connsiteY289" fmla="*/ 355012 h 569462"/>
              <a:gd name="connsiteX290" fmla="*/ 769768 w 966171"/>
              <a:gd name="connsiteY290" fmla="*/ 353437 h 569462"/>
              <a:gd name="connsiteX291" fmla="*/ 767707 w 966171"/>
              <a:gd name="connsiteY291" fmla="*/ 346553 h 569462"/>
              <a:gd name="connsiteX292" fmla="*/ 766848 w 966171"/>
              <a:gd name="connsiteY292" fmla="*/ 340749 h 569462"/>
              <a:gd name="connsiteX293" fmla="*/ 767363 w 966171"/>
              <a:gd name="connsiteY293" fmla="*/ 334778 h 569462"/>
              <a:gd name="connsiteX294" fmla="*/ 769123 w 966171"/>
              <a:gd name="connsiteY294" fmla="*/ 330756 h 569462"/>
              <a:gd name="connsiteX295" fmla="*/ 770842 w 966171"/>
              <a:gd name="connsiteY295" fmla="*/ 328849 h 569462"/>
              <a:gd name="connsiteX296" fmla="*/ 772516 w 966171"/>
              <a:gd name="connsiteY296" fmla="*/ 328019 h 569462"/>
              <a:gd name="connsiteX297" fmla="*/ 775393 w 966171"/>
              <a:gd name="connsiteY297" fmla="*/ 327398 h 569462"/>
              <a:gd name="connsiteX298" fmla="*/ 647091 w 966171"/>
              <a:gd name="connsiteY298" fmla="*/ 273661 h 569462"/>
              <a:gd name="connsiteX299" fmla="*/ 649667 w 966171"/>
              <a:gd name="connsiteY299" fmla="*/ 275070 h 569462"/>
              <a:gd name="connsiteX300" fmla="*/ 652415 w 966171"/>
              <a:gd name="connsiteY300" fmla="*/ 278221 h 569462"/>
              <a:gd name="connsiteX301" fmla="*/ 652673 w 966171"/>
              <a:gd name="connsiteY301" fmla="*/ 279548 h 569462"/>
              <a:gd name="connsiteX302" fmla="*/ 650956 w 966171"/>
              <a:gd name="connsiteY302" fmla="*/ 280295 h 569462"/>
              <a:gd name="connsiteX303" fmla="*/ 651171 w 966171"/>
              <a:gd name="connsiteY303" fmla="*/ 282658 h 569462"/>
              <a:gd name="connsiteX304" fmla="*/ 650268 w 966171"/>
              <a:gd name="connsiteY304" fmla="*/ 283778 h 569462"/>
              <a:gd name="connsiteX305" fmla="*/ 650226 w 966171"/>
              <a:gd name="connsiteY305" fmla="*/ 285436 h 569462"/>
              <a:gd name="connsiteX306" fmla="*/ 651943 w 966171"/>
              <a:gd name="connsiteY306" fmla="*/ 285229 h 569462"/>
              <a:gd name="connsiteX307" fmla="*/ 653789 w 966171"/>
              <a:gd name="connsiteY307" fmla="*/ 285685 h 569462"/>
              <a:gd name="connsiteX308" fmla="*/ 654133 w 966171"/>
              <a:gd name="connsiteY308" fmla="*/ 286763 h 569462"/>
              <a:gd name="connsiteX309" fmla="*/ 652502 w 966171"/>
              <a:gd name="connsiteY309" fmla="*/ 288297 h 569462"/>
              <a:gd name="connsiteX310" fmla="*/ 651900 w 966171"/>
              <a:gd name="connsiteY310" fmla="*/ 289748 h 569462"/>
              <a:gd name="connsiteX311" fmla="*/ 650526 w 966171"/>
              <a:gd name="connsiteY311" fmla="*/ 288919 h 569462"/>
              <a:gd name="connsiteX312" fmla="*/ 648121 w 966171"/>
              <a:gd name="connsiteY312" fmla="*/ 289251 h 569462"/>
              <a:gd name="connsiteX313" fmla="*/ 644687 w 966171"/>
              <a:gd name="connsiteY313" fmla="*/ 290785 h 569462"/>
              <a:gd name="connsiteX314" fmla="*/ 643613 w 966171"/>
              <a:gd name="connsiteY314" fmla="*/ 289624 h 569462"/>
              <a:gd name="connsiteX315" fmla="*/ 640521 w 966171"/>
              <a:gd name="connsiteY315" fmla="*/ 289624 h 569462"/>
              <a:gd name="connsiteX316" fmla="*/ 638503 w 966171"/>
              <a:gd name="connsiteY316" fmla="*/ 290038 h 569462"/>
              <a:gd name="connsiteX317" fmla="*/ 635412 w 966171"/>
              <a:gd name="connsiteY317" fmla="*/ 291822 h 569462"/>
              <a:gd name="connsiteX318" fmla="*/ 634381 w 966171"/>
              <a:gd name="connsiteY318" fmla="*/ 289956 h 569462"/>
              <a:gd name="connsiteX319" fmla="*/ 632620 w 966171"/>
              <a:gd name="connsiteY319" fmla="*/ 291946 h 569462"/>
              <a:gd name="connsiteX320" fmla="*/ 630946 w 966171"/>
              <a:gd name="connsiteY320" fmla="*/ 292775 h 569462"/>
              <a:gd name="connsiteX321" fmla="*/ 628670 w 966171"/>
              <a:gd name="connsiteY321" fmla="*/ 292402 h 569462"/>
              <a:gd name="connsiteX322" fmla="*/ 627468 w 966171"/>
              <a:gd name="connsiteY322" fmla="*/ 291573 h 569462"/>
              <a:gd name="connsiteX323" fmla="*/ 627554 w 966171"/>
              <a:gd name="connsiteY323" fmla="*/ 290371 h 569462"/>
              <a:gd name="connsiteX324" fmla="*/ 626438 w 966171"/>
              <a:gd name="connsiteY324" fmla="*/ 290287 h 569462"/>
              <a:gd name="connsiteX325" fmla="*/ 624677 w 966171"/>
              <a:gd name="connsiteY325" fmla="*/ 288836 h 569462"/>
              <a:gd name="connsiteX326" fmla="*/ 625106 w 966171"/>
              <a:gd name="connsiteY326" fmla="*/ 287261 h 569462"/>
              <a:gd name="connsiteX327" fmla="*/ 628026 w 966171"/>
              <a:gd name="connsiteY327" fmla="*/ 284234 h 569462"/>
              <a:gd name="connsiteX328" fmla="*/ 628541 w 966171"/>
              <a:gd name="connsiteY328" fmla="*/ 283114 h 569462"/>
              <a:gd name="connsiteX329" fmla="*/ 633136 w 966171"/>
              <a:gd name="connsiteY329" fmla="*/ 281580 h 569462"/>
              <a:gd name="connsiteX330" fmla="*/ 634038 w 966171"/>
              <a:gd name="connsiteY330" fmla="*/ 281373 h 569462"/>
              <a:gd name="connsiteX331" fmla="*/ 637602 w 966171"/>
              <a:gd name="connsiteY331" fmla="*/ 278387 h 569462"/>
              <a:gd name="connsiteX332" fmla="*/ 639362 w 966171"/>
              <a:gd name="connsiteY332" fmla="*/ 277476 h 569462"/>
              <a:gd name="connsiteX333" fmla="*/ 640221 w 966171"/>
              <a:gd name="connsiteY333" fmla="*/ 276273 h 569462"/>
              <a:gd name="connsiteX334" fmla="*/ 643742 w 966171"/>
              <a:gd name="connsiteY334" fmla="*/ 274324 h 569462"/>
              <a:gd name="connsiteX335" fmla="*/ 571432 w 966171"/>
              <a:gd name="connsiteY335" fmla="*/ 218555 h 569462"/>
              <a:gd name="connsiteX336" fmla="*/ 574653 w 966171"/>
              <a:gd name="connsiteY336" fmla="*/ 219343 h 569462"/>
              <a:gd name="connsiteX337" fmla="*/ 577487 w 966171"/>
              <a:gd name="connsiteY337" fmla="*/ 219343 h 569462"/>
              <a:gd name="connsiteX338" fmla="*/ 577487 w 966171"/>
              <a:gd name="connsiteY338" fmla="*/ 219302 h 569462"/>
              <a:gd name="connsiteX339" fmla="*/ 580020 w 966171"/>
              <a:gd name="connsiteY339" fmla="*/ 219094 h 569462"/>
              <a:gd name="connsiteX340" fmla="*/ 583970 w 966171"/>
              <a:gd name="connsiteY340" fmla="*/ 219633 h 569462"/>
              <a:gd name="connsiteX341" fmla="*/ 587835 w 966171"/>
              <a:gd name="connsiteY341" fmla="*/ 220877 h 569462"/>
              <a:gd name="connsiteX342" fmla="*/ 589768 w 966171"/>
              <a:gd name="connsiteY342" fmla="*/ 222121 h 569462"/>
              <a:gd name="connsiteX343" fmla="*/ 599471 w 966171"/>
              <a:gd name="connsiteY343" fmla="*/ 230414 h 569462"/>
              <a:gd name="connsiteX344" fmla="*/ 600889 w 966171"/>
              <a:gd name="connsiteY344" fmla="*/ 231948 h 569462"/>
              <a:gd name="connsiteX345" fmla="*/ 603808 w 966171"/>
              <a:gd name="connsiteY345" fmla="*/ 236343 h 569462"/>
              <a:gd name="connsiteX346" fmla="*/ 603895 w 966171"/>
              <a:gd name="connsiteY346" fmla="*/ 239038 h 569462"/>
              <a:gd name="connsiteX347" fmla="*/ 602606 w 966171"/>
              <a:gd name="connsiteY347" fmla="*/ 241817 h 569462"/>
              <a:gd name="connsiteX348" fmla="*/ 601318 w 966171"/>
              <a:gd name="connsiteY348" fmla="*/ 243392 h 569462"/>
              <a:gd name="connsiteX349" fmla="*/ 600159 w 966171"/>
              <a:gd name="connsiteY349" fmla="*/ 246377 h 569462"/>
              <a:gd name="connsiteX350" fmla="*/ 598012 w 966171"/>
              <a:gd name="connsiteY350" fmla="*/ 248160 h 569462"/>
              <a:gd name="connsiteX351" fmla="*/ 596294 w 966171"/>
              <a:gd name="connsiteY351" fmla="*/ 248160 h 569462"/>
              <a:gd name="connsiteX352" fmla="*/ 593847 w 966171"/>
              <a:gd name="connsiteY352" fmla="*/ 249405 h 569462"/>
              <a:gd name="connsiteX353" fmla="*/ 591528 w 966171"/>
              <a:gd name="connsiteY353" fmla="*/ 251187 h 569462"/>
              <a:gd name="connsiteX354" fmla="*/ 590712 w 966171"/>
              <a:gd name="connsiteY354" fmla="*/ 250773 h 569462"/>
              <a:gd name="connsiteX355" fmla="*/ 589853 w 966171"/>
              <a:gd name="connsiteY355" fmla="*/ 252472 h 569462"/>
              <a:gd name="connsiteX356" fmla="*/ 588522 w 966171"/>
              <a:gd name="connsiteY356" fmla="*/ 251726 h 569462"/>
              <a:gd name="connsiteX357" fmla="*/ 586977 w 966171"/>
              <a:gd name="connsiteY357" fmla="*/ 252556 h 569462"/>
              <a:gd name="connsiteX358" fmla="*/ 584915 w 966171"/>
              <a:gd name="connsiteY358" fmla="*/ 252390 h 569462"/>
              <a:gd name="connsiteX359" fmla="*/ 584400 w 966171"/>
              <a:gd name="connsiteY359" fmla="*/ 252887 h 569462"/>
              <a:gd name="connsiteX360" fmla="*/ 581566 w 966171"/>
              <a:gd name="connsiteY360" fmla="*/ 252638 h 569462"/>
              <a:gd name="connsiteX361" fmla="*/ 577187 w 966171"/>
              <a:gd name="connsiteY361" fmla="*/ 253675 h 569462"/>
              <a:gd name="connsiteX362" fmla="*/ 575340 w 966171"/>
              <a:gd name="connsiteY362" fmla="*/ 251436 h 569462"/>
              <a:gd name="connsiteX363" fmla="*/ 573794 w 966171"/>
              <a:gd name="connsiteY363" fmla="*/ 249985 h 569462"/>
              <a:gd name="connsiteX364" fmla="*/ 571647 w 966171"/>
              <a:gd name="connsiteY364" fmla="*/ 244055 h 569462"/>
              <a:gd name="connsiteX365" fmla="*/ 571990 w 966171"/>
              <a:gd name="connsiteY365" fmla="*/ 243267 h 569462"/>
              <a:gd name="connsiteX366" fmla="*/ 572120 w 966171"/>
              <a:gd name="connsiteY366" fmla="*/ 238541 h 569462"/>
              <a:gd name="connsiteX367" fmla="*/ 571389 w 966171"/>
              <a:gd name="connsiteY367" fmla="*/ 236882 h 569462"/>
              <a:gd name="connsiteX368" fmla="*/ 568684 w 966171"/>
              <a:gd name="connsiteY368" fmla="*/ 232943 h 569462"/>
              <a:gd name="connsiteX369" fmla="*/ 567826 w 966171"/>
              <a:gd name="connsiteY369" fmla="*/ 232114 h 569462"/>
              <a:gd name="connsiteX370" fmla="*/ 562630 w 966171"/>
              <a:gd name="connsiteY370" fmla="*/ 229916 h 569462"/>
              <a:gd name="connsiteX371" fmla="*/ 560913 w 966171"/>
              <a:gd name="connsiteY371" fmla="*/ 229543 h 569462"/>
              <a:gd name="connsiteX372" fmla="*/ 558766 w 966171"/>
              <a:gd name="connsiteY372" fmla="*/ 225936 h 569462"/>
              <a:gd name="connsiteX373" fmla="*/ 558851 w 966171"/>
              <a:gd name="connsiteY373" fmla="*/ 223987 h 569462"/>
              <a:gd name="connsiteX374" fmla="*/ 559496 w 966171"/>
              <a:gd name="connsiteY374" fmla="*/ 222329 h 569462"/>
              <a:gd name="connsiteX375" fmla="*/ 563016 w 966171"/>
              <a:gd name="connsiteY375" fmla="*/ 220131 h 569462"/>
              <a:gd name="connsiteX376" fmla="*/ 565421 w 966171"/>
              <a:gd name="connsiteY376" fmla="*/ 219343 h 569462"/>
              <a:gd name="connsiteX377" fmla="*/ 639749 w 966171"/>
              <a:gd name="connsiteY377" fmla="*/ 197035 h 569462"/>
              <a:gd name="connsiteX378" fmla="*/ 640736 w 966171"/>
              <a:gd name="connsiteY378" fmla="*/ 199191 h 569462"/>
              <a:gd name="connsiteX379" fmla="*/ 642453 w 966171"/>
              <a:gd name="connsiteY379" fmla="*/ 199191 h 569462"/>
              <a:gd name="connsiteX380" fmla="*/ 643871 w 966171"/>
              <a:gd name="connsiteY380" fmla="*/ 200228 h 569462"/>
              <a:gd name="connsiteX381" fmla="*/ 644815 w 966171"/>
              <a:gd name="connsiteY381" fmla="*/ 199855 h 569462"/>
              <a:gd name="connsiteX382" fmla="*/ 646834 w 966171"/>
              <a:gd name="connsiteY382" fmla="*/ 202550 h 569462"/>
              <a:gd name="connsiteX383" fmla="*/ 647735 w 966171"/>
              <a:gd name="connsiteY383" fmla="*/ 201970 h 569462"/>
              <a:gd name="connsiteX384" fmla="*/ 649367 w 966171"/>
              <a:gd name="connsiteY384" fmla="*/ 204872 h 569462"/>
              <a:gd name="connsiteX385" fmla="*/ 651127 w 966171"/>
              <a:gd name="connsiteY385" fmla="*/ 204375 h 569462"/>
              <a:gd name="connsiteX386" fmla="*/ 651342 w 966171"/>
              <a:gd name="connsiteY386" fmla="*/ 208521 h 569462"/>
              <a:gd name="connsiteX387" fmla="*/ 653103 w 966171"/>
              <a:gd name="connsiteY387" fmla="*/ 210594 h 569462"/>
              <a:gd name="connsiteX388" fmla="*/ 654390 w 966171"/>
              <a:gd name="connsiteY388" fmla="*/ 211382 h 569462"/>
              <a:gd name="connsiteX389" fmla="*/ 654691 w 966171"/>
              <a:gd name="connsiteY389" fmla="*/ 213248 h 569462"/>
              <a:gd name="connsiteX390" fmla="*/ 656667 w 966171"/>
              <a:gd name="connsiteY390" fmla="*/ 214202 h 569462"/>
              <a:gd name="connsiteX391" fmla="*/ 657611 w 966171"/>
              <a:gd name="connsiteY391" fmla="*/ 217021 h 569462"/>
              <a:gd name="connsiteX392" fmla="*/ 659543 w 966171"/>
              <a:gd name="connsiteY392" fmla="*/ 218763 h 569462"/>
              <a:gd name="connsiteX393" fmla="*/ 659887 w 966171"/>
              <a:gd name="connsiteY393" fmla="*/ 220007 h 569462"/>
              <a:gd name="connsiteX394" fmla="*/ 665083 w 966171"/>
              <a:gd name="connsiteY394" fmla="*/ 219923 h 569462"/>
              <a:gd name="connsiteX395" fmla="*/ 669248 w 966171"/>
              <a:gd name="connsiteY395" fmla="*/ 217394 h 569462"/>
              <a:gd name="connsiteX396" fmla="*/ 670321 w 966171"/>
              <a:gd name="connsiteY396" fmla="*/ 217602 h 569462"/>
              <a:gd name="connsiteX397" fmla="*/ 674786 w 966171"/>
              <a:gd name="connsiteY397" fmla="*/ 216192 h 569462"/>
              <a:gd name="connsiteX398" fmla="*/ 676418 w 966171"/>
              <a:gd name="connsiteY398" fmla="*/ 215984 h 569462"/>
              <a:gd name="connsiteX399" fmla="*/ 678823 w 966171"/>
              <a:gd name="connsiteY399" fmla="*/ 213414 h 569462"/>
              <a:gd name="connsiteX400" fmla="*/ 682086 w 966171"/>
              <a:gd name="connsiteY400" fmla="*/ 211590 h 569462"/>
              <a:gd name="connsiteX401" fmla="*/ 684362 w 966171"/>
              <a:gd name="connsiteY401" fmla="*/ 211465 h 569462"/>
              <a:gd name="connsiteX402" fmla="*/ 686938 w 966171"/>
              <a:gd name="connsiteY402" fmla="*/ 209807 h 569462"/>
              <a:gd name="connsiteX403" fmla="*/ 689515 w 966171"/>
              <a:gd name="connsiteY403" fmla="*/ 211009 h 569462"/>
              <a:gd name="connsiteX404" fmla="*/ 693766 w 966171"/>
              <a:gd name="connsiteY404" fmla="*/ 209765 h 569462"/>
              <a:gd name="connsiteX405" fmla="*/ 695440 w 966171"/>
              <a:gd name="connsiteY405" fmla="*/ 211714 h 569462"/>
              <a:gd name="connsiteX406" fmla="*/ 697287 w 966171"/>
              <a:gd name="connsiteY406" fmla="*/ 210636 h 569462"/>
              <a:gd name="connsiteX407" fmla="*/ 698489 w 966171"/>
              <a:gd name="connsiteY407" fmla="*/ 211672 h 569462"/>
              <a:gd name="connsiteX408" fmla="*/ 699047 w 966171"/>
              <a:gd name="connsiteY408" fmla="*/ 210843 h 569462"/>
              <a:gd name="connsiteX409" fmla="*/ 701194 w 966171"/>
              <a:gd name="connsiteY409" fmla="*/ 211092 h 569462"/>
              <a:gd name="connsiteX410" fmla="*/ 702654 w 966171"/>
              <a:gd name="connsiteY410" fmla="*/ 212377 h 569462"/>
              <a:gd name="connsiteX411" fmla="*/ 703427 w 966171"/>
              <a:gd name="connsiteY411" fmla="*/ 212377 h 569462"/>
              <a:gd name="connsiteX412" fmla="*/ 703641 w 966171"/>
              <a:gd name="connsiteY412" fmla="*/ 214782 h 569462"/>
              <a:gd name="connsiteX413" fmla="*/ 705918 w 966171"/>
              <a:gd name="connsiteY413" fmla="*/ 214865 h 569462"/>
              <a:gd name="connsiteX414" fmla="*/ 706691 w 966171"/>
              <a:gd name="connsiteY414" fmla="*/ 216772 h 569462"/>
              <a:gd name="connsiteX415" fmla="*/ 709610 w 966171"/>
              <a:gd name="connsiteY415" fmla="*/ 218265 h 569462"/>
              <a:gd name="connsiteX416" fmla="*/ 710169 w 966171"/>
              <a:gd name="connsiteY416" fmla="*/ 219343 h 569462"/>
              <a:gd name="connsiteX417" fmla="*/ 711886 w 966171"/>
              <a:gd name="connsiteY417" fmla="*/ 220670 h 569462"/>
              <a:gd name="connsiteX418" fmla="*/ 714591 w 966171"/>
              <a:gd name="connsiteY418" fmla="*/ 222080 h 569462"/>
              <a:gd name="connsiteX419" fmla="*/ 714634 w 966171"/>
              <a:gd name="connsiteY419" fmla="*/ 223199 h 569462"/>
              <a:gd name="connsiteX420" fmla="*/ 717211 w 966171"/>
              <a:gd name="connsiteY420" fmla="*/ 224029 h 569462"/>
              <a:gd name="connsiteX421" fmla="*/ 718498 w 966171"/>
              <a:gd name="connsiteY421" fmla="*/ 222951 h 569462"/>
              <a:gd name="connsiteX422" fmla="*/ 718585 w 966171"/>
              <a:gd name="connsiteY422" fmla="*/ 224236 h 569462"/>
              <a:gd name="connsiteX423" fmla="*/ 720989 w 966171"/>
              <a:gd name="connsiteY423" fmla="*/ 223987 h 569462"/>
              <a:gd name="connsiteX424" fmla="*/ 721676 w 966171"/>
              <a:gd name="connsiteY424" fmla="*/ 227138 h 569462"/>
              <a:gd name="connsiteX425" fmla="*/ 722835 w 966171"/>
              <a:gd name="connsiteY425" fmla="*/ 227553 h 569462"/>
              <a:gd name="connsiteX426" fmla="*/ 724081 w 966171"/>
              <a:gd name="connsiteY426" fmla="*/ 229626 h 569462"/>
              <a:gd name="connsiteX427" fmla="*/ 725154 w 966171"/>
              <a:gd name="connsiteY427" fmla="*/ 229999 h 569462"/>
              <a:gd name="connsiteX428" fmla="*/ 728675 w 966171"/>
              <a:gd name="connsiteY428" fmla="*/ 229046 h 569462"/>
              <a:gd name="connsiteX429" fmla="*/ 734687 w 966171"/>
              <a:gd name="connsiteY429" fmla="*/ 232487 h 569462"/>
              <a:gd name="connsiteX430" fmla="*/ 738336 w 966171"/>
              <a:gd name="connsiteY430" fmla="*/ 232736 h 569462"/>
              <a:gd name="connsiteX431" fmla="*/ 742802 w 966171"/>
              <a:gd name="connsiteY431" fmla="*/ 234063 h 569462"/>
              <a:gd name="connsiteX432" fmla="*/ 744219 w 966171"/>
              <a:gd name="connsiteY432" fmla="*/ 234892 h 569462"/>
              <a:gd name="connsiteX433" fmla="*/ 744949 w 966171"/>
              <a:gd name="connsiteY433" fmla="*/ 236136 h 569462"/>
              <a:gd name="connsiteX434" fmla="*/ 747096 w 966171"/>
              <a:gd name="connsiteY434" fmla="*/ 238002 h 569462"/>
              <a:gd name="connsiteX435" fmla="*/ 747740 w 966171"/>
              <a:gd name="connsiteY435" fmla="*/ 242231 h 569462"/>
              <a:gd name="connsiteX436" fmla="*/ 747869 w 966171"/>
              <a:gd name="connsiteY436" fmla="*/ 247331 h 569462"/>
              <a:gd name="connsiteX437" fmla="*/ 747268 w 966171"/>
              <a:gd name="connsiteY437" fmla="*/ 248285 h 569462"/>
              <a:gd name="connsiteX438" fmla="*/ 747311 w 966171"/>
              <a:gd name="connsiteY438" fmla="*/ 249819 h 569462"/>
              <a:gd name="connsiteX439" fmla="*/ 746237 w 966171"/>
              <a:gd name="connsiteY439" fmla="*/ 250358 h 569462"/>
              <a:gd name="connsiteX440" fmla="*/ 745464 w 966171"/>
              <a:gd name="connsiteY440" fmla="*/ 252224 h 569462"/>
              <a:gd name="connsiteX441" fmla="*/ 743189 w 966171"/>
              <a:gd name="connsiteY441" fmla="*/ 254753 h 569462"/>
              <a:gd name="connsiteX442" fmla="*/ 742501 w 966171"/>
              <a:gd name="connsiteY442" fmla="*/ 254463 h 569462"/>
              <a:gd name="connsiteX443" fmla="*/ 740441 w 966171"/>
              <a:gd name="connsiteY443" fmla="*/ 255292 h 569462"/>
              <a:gd name="connsiteX444" fmla="*/ 738423 w 966171"/>
              <a:gd name="connsiteY444" fmla="*/ 257614 h 569462"/>
              <a:gd name="connsiteX445" fmla="*/ 738594 w 966171"/>
              <a:gd name="connsiteY445" fmla="*/ 258692 h 569462"/>
              <a:gd name="connsiteX446" fmla="*/ 737607 w 966171"/>
              <a:gd name="connsiteY446" fmla="*/ 260268 h 569462"/>
              <a:gd name="connsiteX447" fmla="*/ 734429 w 966171"/>
              <a:gd name="connsiteY447" fmla="*/ 261553 h 569462"/>
              <a:gd name="connsiteX448" fmla="*/ 731982 w 966171"/>
              <a:gd name="connsiteY448" fmla="*/ 260848 h 569462"/>
              <a:gd name="connsiteX449" fmla="*/ 729405 w 966171"/>
              <a:gd name="connsiteY449" fmla="*/ 262631 h 569462"/>
              <a:gd name="connsiteX450" fmla="*/ 726528 w 966171"/>
              <a:gd name="connsiteY450" fmla="*/ 263212 h 569462"/>
              <a:gd name="connsiteX451" fmla="*/ 726271 w 966171"/>
              <a:gd name="connsiteY451" fmla="*/ 264041 h 569462"/>
              <a:gd name="connsiteX452" fmla="*/ 724424 w 966171"/>
              <a:gd name="connsiteY452" fmla="*/ 265036 h 569462"/>
              <a:gd name="connsiteX453" fmla="*/ 723694 w 966171"/>
              <a:gd name="connsiteY453" fmla="*/ 266321 h 569462"/>
              <a:gd name="connsiteX454" fmla="*/ 722535 w 966171"/>
              <a:gd name="connsiteY454" fmla="*/ 266321 h 569462"/>
              <a:gd name="connsiteX455" fmla="*/ 721762 w 966171"/>
              <a:gd name="connsiteY455" fmla="*/ 267233 h 569462"/>
              <a:gd name="connsiteX456" fmla="*/ 720732 w 966171"/>
              <a:gd name="connsiteY456" fmla="*/ 266280 h 569462"/>
              <a:gd name="connsiteX457" fmla="*/ 719014 w 966171"/>
              <a:gd name="connsiteY457" fmla="*/ 266031 h 569462"/>
              <a:gd name="connsiteX458" fmla="*/ 717554 w 966171"/>
              <a:gd name="connsiteY458" fmla="*/ 266778 h 569462"/>
              <a:gd name="connsiteX459" fmla="*/ 715192 w 966171"/>
              <a:gd name="connsiteY459" fmla="*/ 266860 h 569462"/>
              <a:gd name="connsiteX460" fmla="*/ 714763 w 966171"/>
              <a:gd name="connsiteY460" fmla="*/ 266114 h 569462"/>
              <a:gd name="connsiteX461" fmla="*/ 712616 w 966171"/>
              <a:gd name="connsiteY461" fmla="*/ 265948 h 569462"/>
              <a:gd name="connsiteX462" fmla="*/ 708751 w 966171"/>
              <a:gd name="connsiteY462" fmla="*/ 267068 h 569462"/>
              <a:gd name="connsiteX463" fmla="*/ 705273 w 966171"/>
              <a:gd name="connsiteY463" fmla="*/ 269390 h 569462"/>
              <a:gd name="connsiteX464" fmla="*/ 702783 w 966171"/>
              <a:gd name="connsiteY464" fmla="*/ 270468 h 569462"/>
              <a:gd name="connsiteX465" fmla="*/ 700636 w 966171"/>
              <a:gd name="connsiteY465" fmla="*/ 271960 h 569462"/>
              <a:gd name="connsiteX466" fmla="*/ 700164 w 966171"/>
              <a:gd name="connsiteY466" fmla="*/ 271877 h 569462"/>
              <a:gd name="connsiteX467" fmla="*/ 696900 w 966171"/>
              <a:gd name="connsiteY467" fmla="*/ 273288 h 569462"/>
              <a:gd name="connsiteX468" fmla="*/ 695698 w 966171"/>
              <a:gd name="connsiteY468" fmla="*/ 274448 h 569462"/>
              <a:gd name="connsiteX469" fmla="*/ 694152 w 966171"/>
              <a:gd name="connsiteY469" fmla="*/ 275029 h 569462"/>
              <a:gd name="connsiteX470" fmla="*/ 690030 w 966171"/>
              <a:gd name="connsiteY470" fmla="*/ 274821 h 569462"/>
              <a:gd name="connsiteX471" fmla="*/ 687196 w 966171"/>
              <a:gd name="connsiteY471" fmla="*/ 275858 h 569462"/>
              <a:gd name="connsiteX472" fmla="*/ 685607 w 966171"/>
              <a:gd name="connsiteY472" fmla="*/ 275360 h 569462"/>
              <a:gd name="connsiteX473" fmla="*/ 685350 w 966171"/>
              <a:gd name="connsiteY473" fmla="*/ 275941 h 569462"/>
              <a:gd name="connsiteX474" fmla="*/ 681270 w 966171"/>
              <a:gd name="connsiteY474" fmla="*/ 277061 h 569462"/>
              <a:gd name="connsiteX475" fmla="*/ 680369 w 966171"/>
              <a:gd name="connsiteY475" fmla="*/ 276646 h 569462"/>
              <a:gd name="connsiteX476" fmla="*/ 676462 w 966171"/>
              <a:gd name="connsiteY476" fmla="*/ 276522 h 569462"/>
              <a:gd name="connsiteX477" fmla="*/ 676032 w 966171"/>
              <a:gd name="connsiteY477" fmla="*/ 275900 h 569462"/>
              <a:gd name="connsiteX478" fmla="*/ 674486 w 966171"/>
              <a:gd name="connsiteY478" fmla="*/ 275941 h 569462"/>
              <a:gd name="connsiteX479" fmla="*/ 674100 w 966171"/>
              <a:gd name="connsiteY479" fmla="*/ 273868 h 569462"/>
              <a:gd name="connsiteX480" fmla="*/ 672941 w 966171"/>
              <a:gd name="connsiteY480" fmla="*/ 273080 h 569462"/>
              <a:gd name="connsiteX481" fmla="*/ 672038 w 966171"/>
              <a:gd name="connsiteY481" fmla="*/ 274117 h 569462"/>
              <a:gd name="connsiteX482" fmla="*/ 670321 w 966171"/>
              <a:gd name="connsiteY482" fmla="*/ 273412 h 569462"/>
              <a:gd name="connsiteX483" fmla="*/ 669377 w 966171"/>
              <a:gd name="connsiteY483" fmla="*/ 272375 h 569462"/>
              <a:gd name="connsiteX484" fmla="*/ 669935 w 966171"/>
              <a:gd name="connsiteY484" fmla="*/ 270592 h 569462"/>
              <a:gd name="connsiteX485" fmla="*/ 669505 w 966171"/>
              <a:gd name="connsiteY485" fmla="*/ 269348 h 569462"/>
              <a:gd name="connsiteX486" fmla="*/ 666800 w 966171"/>
              <a:gd name="connsiteY486" fmla="*/ 266612 h 569462"/>
              <a:gd name="connsiteX487" fmla="*/ 667831 w 966171"/>
              <a:gd name="connsiteY487" fmla="*/ 266073 h 569462"/>
              <a:gd name="connsiteX488" fmla="*/ 668604 w 966171"/>
              <a:gd name="connsiteY488" fmla="*/ 264622 h 569462"/>
              <a:gd name="connsiteX489" fmla="*/ 668604 w 966171"/>
              <a:gd name="connsiteY489" fmla="*/ 262382 h 569462"/>
              <a:gd name="connsiteX490" fmla="*/ 668046 w 966171"/>
              <a:gd name="connsiteY490" fmla="*/ 261097 h 569462"/>
              <a:gd name="connsiteX491" fmla="*/ 667916 w 966171"/>
              <a:gd name="connsiteY491" fmla="*/ 256702 h 569462"/>
              <a:gd name="connsiteX492" fmla="*/ 667230 w 966171"/>
              <a:gd name="connsiteY492" fmla="*/ 254297 h 569462"/>
              <a:gd name="connsiteX493" fmla="*/ 666972 w 966171"/>
              <a:gd name="connsiteY493" fmla="*/ 251312 h 569462"/>
              <a:gd name="connsiteX494" fmla="*/ 665383 w 966171"/>
              <a:gd name="connsiteY494" fmla="*/ 248907 h 569462"/>
              <a:gd name="connsiteX495" fmla="*/ 664653 w 966171"/>
              <a:gd name="connsiteY495" fmla="*/ 245963 h 569462"/>
              <a:gd name="connsiteX496" fmla="*/ 664525 w 966171"/>
              <a:gd name="connsiteY496" fmla="*/ 242646 h 569462"/>
              <a:gd name="connsiteX497" fmla="*/ 664224 w 966171"/>
              <a:gd name="connsiteY497" fmla="*/ 241319 h 569462"/>
              <a:gd name="connsiteX498" fmla="*/ 661862 w 966171"/>
              <a:gd name="connsiteY498" fmla="*/ 239246 h 569462"/>
              <a:gd name="connsiteX499" fmla="*/ 659114 w 966171"/>
              <a:gd name="connsiteY499" fmla="*/ 238458 h 569462"/>
              <a:gd name="connsiteX500" fmla="*/ 656194 w 966171"/>
              <a:gd name="connsiteY500" fmla="*/ 238707 h 569462"/>
              <a:gd name="connsiteX501" fmla="*/ 654734 w 966171"/>
              <a:gd name="connsiteY501" fmla="*/ 240075 h 569462"/>
              <a:gd name="connsiteX502" fmla="*/ 654004 w 966171"/>
              <a:gd name="connsiteY502" fmla="*/ 241526 h 569462"/>
              <a:gd name="connsiteX503" fmla="*/ 652931 w 966171"/>
              <a:gd name="connsiteY503" fmla="*/ 242231 h 569462"/>
              <a:gd name="connsiteX504" fmla="*/ 650913 w 966171"/>
              <a:gd name="connsiteY504" fmla="*/ 242646 h 569462"/>
              <a:gd name="connsiteX505" fmla="*/ 649797 w 966171"/>
              <a:gd name="connsiteY505" fmla="*/ 241568 h 569462"/>
              <a:gd name="connsiteX506" fmla="*/ 645717 w 966171"/>
              <a:gd name="connsiteY506" fmla="*/ 239661 h 569462"/>
              <a:gd name="connsiteX507" fmla="*/ 642797 w 966171"/>
              <a:gd name="connsiteY507" fmla="*/ 239328 h 569462"/>
              <a:gd name="connsiteX508" fmla="*/ 638375 w 966171"/>
              <a:gd name="connsiteY508" fmla="*/ 236882 h 569462"/>
              <a:gd name="connsiteX509" fmla="*/ 636657 w 966171"/>
              <a:gd name="connsiteY509" fmla="*/ 237339 h 569462"/>
              <a:gd name="connsiteX510" fmla="*/ 634897 w 966171"/>
              <a:gd name="connsiteY510" fmla="*/ 236343 h 569462"/>
              <a:gd name="connsiteX511" fmla="*/ 634295 w 966171"/>
              <a:gd name="connsiteY511" fmla="*/ 234850 h 569462"/>
              <a:gd name="connsiteX512" fmla="*/ 632535 w 966171"/>
              <a:gd name="connsiteY512" fmla="*/ 233109 h 569462"/>
              <a:gd name="connsiteX513" fmla="*/ 631376 w 966171"/>
              <a:gd name="connsiteY513" fmla="*/ 232902 h 569462"/>
              <a:gd name="connsiteX514" fmla="*/ 630173 w 966171"/>
              <a:gd name="connsiteY514" fmla="*/ 231160 h 569462"/>
              <a:gd name="connsiteX515" fmla="*/ 627597 w 966171"/>
              <a:gd name="connsiteY515" fmla="*/ 228714 h 569462"/>
              <a:gd name="connsiteX516" fmla="*/ 626480 w 966171"/>
              <a:gd name="connsiteY516" fmla="*/ 228216 h 569462"/>
              <a:gd name="connsiteX517" fmla="*/ 625278 w 966171"/>
              <a:gd name="connsiteY517" fmla="*/ 225812 h 569462"/>
              <a:gd name="connsiteX518" fmla="*/ 623560 w 966171"/>
              <a:gd name="connsiteY518" fmla="*/ 224567 h 569462"/>
              <a:gd name="connsiteX519" fmla="*/ 624204 w 966171"/>
              <a:gd name="connsiteY519" fmla="*/ 223572 h 569462"/>
              <a:gd name="connsiteX520" fmla="*/ 624204 w 966171"/>
              <a:gd name="connsiteY520" fmla="*/ 220960 h 569462"/>
              <a:gd name="connsiteX521" fmla="*/ 622917 w 966171"/>
              <a:gd name="connsiteY521" fmla="*/ 219094 h 569462"/>
              <a:gd name="connsiteX522" fmla="*/ 621886 w 966171"/>
              <a:gd name="connsiteY522" fmla="*/ 218514 h 569462"/>
              <a:gd name="connsiteX523" fmla="*/ 622401 w 966171"/>
              <a:gd name="connsiteY523" fmla="*/ 215487 h 569462"/>
              <a:gd name="connsiteX524" fmla="*/ 622444 w 966171"/>
              <a:gd name="connsiteY524" fmla="*/ 212916 h 569462"/>
              <a:gd name="connsiteX525" fmla="*/ 623732 w 966171"/>
              <a:gd name="connsiteY525" fmla="*/ 209848 h 569462"/>
              <a:gd name="connsiteX526" fmla="*/ 623775 w 966171"/>
              <a:gd name="connsiteY526" fmla="*/ 209848 h 569462"/>
              <a:gd name="connsiteX527" fmla="*/ 626051 w 966171"/>
              <a:gd name="connsiteY527" fmla="*/ 204458 h 569462"/>
              <a:gd name="connsiteX528" fmla="*/ 626566 w 966171"/>
              <a:gd name="connsiteY528" fmla="*/ 201970 h 569462"/>
              <a:gd name="connsiteX529" fmla="*/ 629228 w 966171"/>
              <a:gd name="connsiteY529" fmla="*/ 202095 h 569462"/>
              <a:gd name="connsiteX530" fmla="*/ 630731 w 966171"/>
              <a:gd name="connsiteY530" fmla="*/ 200394 h 569462"/>
              <a:gd name="connsiteX531" fmla="*/ 630731 w 966171"/>
              <a:gd name="connsiteY531" fmla="*/ 198777 h 569462"/>
              <a:gd name="connsiteX532" fmla="*/ 631719 w 966171"/>
              <a:gd name="connsiteY532" fmla="*/ 198321 h 569462"/>
              <a:gd name="connsiteX533" fmla="*/ 633222 w 966171"/>
              <a:gd name="connsiteY533" fmla="*/ 198901 h 569462"/>
              <a:gd name="connsiteX534" fmla="*/ 636399 w 966171"/>
              <a:gd name="connsiteY534" fmla="*/ 198238 h 569462"/>
              <a:gd name="connsiteX535" fmla="*/ 637172 w 966171"/>
              <a:gd name="connsiteY535" fmla="*/ 197119 h 569462"/>
              <a:gd name="connsiteX536" fmla="*/ 571690 w 966171"/>
              <a:gd name="connsiteY536" fmla="*/ 166975 h 569462"/>
              <a:gd name="connsiteX537" fmla="*/ 573064 w 966171"/>
              <a:gd name="connsiteY537" fmla="*/ 167472 h 569462"/>
              <a:gd name="connsiteX538" fmla="*/ 575812 w 966171"/>
              <a:gd name="connsiteY538" fmla="*/ 171618 h 569462"/>
              <a:gd name="connsiteX539" fmla="*/ 576757 w 966171"/>
              <a:gd name="connsiteY539" fmla="*/ 174396 h 569462"/>
              <a:gd name="connsiteX540" fmla="*/ 578474 w 966171"/>
              <a:gd name="connsiteY540" fmla="*/ 174977 h 569462"/>
              <a:gd name="connsiteX541" fmla="*/ 579591 w 966171"/>
              <a:gd name="connsiteY541" fmla="*/ 174396 h 569462"/>
              <a:gd name="connsiteX542" fmla="*/ 582081 w 966171"/>
              <a:gd name="connsiteY542" fmla="*/ 175392 h 569462"/>
              <a:gd name="connsiteX543" fmla="*/ 585087 w 966171"/>
              <a:gd name="connsiteY543" fmla="*/ 175682 h 569462"/>
              <a:gd name="connsiteX544" fmla="*/ 585774 w 966171"/>
              <a:gd name="connsiteY544" fmla="*/ 174728 h 569462"/>
              <a:gd name="connsiteX545" fmla="*/ 586977 w 966171"/>
              <a:gd name="connsiteY545" fmla="*/ 174645 h 569462"/>
              <a:gd name="connsiteX546" fmla="*/ 587406 w 966171"/>
              <a:gd name="connsiteY546" fmla="*/ 175847 h 569462"/>
              <a:gd name="connsiteX547" fmla="*/ 588479 w 966171"/>
              <a:gd name="connsiteY547" fmla="*/ 175102 h 569462"/>
              <a:gd name="connsiteX548" fmla="*/ 590369 w 966171"/>
              <a:gd name="connsiteY548" fmla="*/ 175806 h 569462"/>
              <a:gd name="connsiteX549" fmla="*/ 594319 w 966171"/>
              <a:gd name="connsiteY549" fmla="*/ 174687 h 569462"/>
              <a:gd name="connsiteX550" fmla="*/ 596466 w 966171"/>
              <a:gd name="connsiteY550" fmla="*/ 175018 h 569462"/>
              <a:gd name="connsiteX551" fmla="*/ 597024 w 966171"/>
              <a:gd name="connsiteY551" fmla="*/ 174272 h 569462"/>
              <a:gd name="connsiteX552" fmla="*/ 601060 w 966171"/>
              <a:gd name="connsiteY552" fmla="*/ 172821 h 569462"/>
              <a:gd name="connsiteX553" fmla="*/ 602349 w 966171"/>
              <a:gd name="connsiteY553" fmla="*/ 173857 h 569462"/>
              <a:gd name="connsiteX554" fmla="*/ 603508 w 966171"/>
              <a:gd name="connsiteY554" fmla="*/ 173982 h 569462"/>
              <a:gd name="connsiteX555" fmla="*/ 604366 w 966171"/>
              <a:gd name="connsiteY555" fmla="*/ 172862 h 569462"/>
              <a:gd name="connsiteX556" fmla="*/ 606943 w 966171"/>
              <a:gd name="connsiteY556" fmla="*/ 172406 h 569462"/>
              <a:gd name="connsiteX557" fmla="*/ 612311 w 966171"/>
              <a:gd name="connsiteY557" fmla="*/ 172696 h 569462"/>
              <a:gd name="connsiteX558" fmla="*/ 612997 w 966171"/>
              <a:gd name="connsiteY558" fmla="*/ 173401 h 569462"/>
              <a:gd name="connsiteX559" fmla="*/ 612997 w 966171"/>
              <a:gd name="connsiteY559" fmla="*/ 175102 h 569462"/>
              <a:gd name="connsiteX560" fmla="*/ 614286 w 966171"/>
              <a:gd name="connsiteY560" fmla="*/ 175433 h 569462"/>
              <a:gd name="connsiteX561" fmla="*/ 616175 w 966171"/>
              <a:gd name="connsiteY561" fmla="*/ 174811 h 569462"/>
              <a:gd name="connsiteX562" fmla="*/ 617549 w 966171"/>
              <a:gd name="connsiteY562" fmla="*/ 175060 h 569462"/>
              <a:gd name="connsiteX563" fmla="*/ 617119 w 966171"/>
              <a:gd name="connsiteY563" fmla="*/ 177755 h 569462"/>
              <a:gd name="connsiteX564" fmla="*/ 615531 w 966171"/>
              <a:gd name="connsiteY564" fmla="*/ 180575 h 569462"/>
              <a:gd name="connsiteX565" fmla="*/ 614243 w 966171"/>
              <a:gd name="connsiteY565" fmla="*/ 181487 h 569462"/>
              <a:gd name="connsiteX566" fmla="*/ 613298 w 966171"/>
              <a:gd name="connsiteY566" fmla="*/ 183270 h 569462"/>
              <a:gd name="connsiteX567" fmla="*/ 606943 w 966171"/>
              <a:gd name="connsiteY567" fmla="*/ 188742 h 569462"/>
              <a:gd name="connsiteX568" fmla="*/ 606900 w 966171"/>
              <a:gd name="connsiteY568" fmla="*/ 189406 h 569462"/>
              <a:gd name="connsiteX569" fmla="*/ 604753 w 966171"/>
              <a:gd name="connsiteY569" fmla="*/ 189987 h 569462"/>
              <a:gd name="connsiteX570" fmla="*/ 604152 w 966171"/>
              <a:gd name="connsiteY570" fmla="*/ 191313 h 569462"/>
              <a:gd name="connsiteX571" fmla="*/ 602220 w 966171"/>
              <a:gd name="connsiteY571" fmla="*/ 192226 h 569462"/>
              <a:gd name="connsiteX572" fmla="*/ 599773 w 966171"/>
              <a:gd name="connsiteY572" fmla="*/ 192640 h 569462"/>
              <a:gd name="connsiteX573" fmla="*/ 596509 w 966171"/>
              <a:gd name="connsiteY573" fmla="*/ 194838 h 569462"/>
              <a:gd name="connsiteX574" fmla="*/ 594276 w 966171"/>
              <a:gd name="connsiteY574" fmla="*/ 195501 h 569462"/>
              <a:gd name="connsiteX575" fmla="*/ 593847 w 966171"/>
              <a:gd name="connsiteY575" fmla="*/ 194423 h 569462"/>
              <a:gd name="connsiteX576" fmla="*/ 592773 w 966171"/>
              <a:gd name="connsiteY576" fmla="*/ 194755 h 569462"/>
              <a:gd name="connsiteX577" fmla="*/ 589853 w 966171"/>
              <a:gd name="connsiteY577" fmla="*/ 196704 h 569462"/>
              <a:gd name="connsiteX578" fmla="*/ 586719 w 966171"/>
              <a:gd name="connsiteY578" fmla="*/ 196206 h 569462"/>
              <a:gd name="connsiteX579" fmla="*/ 586161 w 966171"/>
              <a:gd name="connsiteY579" fmla="*/ 195004 h 569462"/>
              <a:gd name="connsiteX580" fmla="*/ 585302 w 966171"/>
              <a:gd name="connsiteY580" fmla="*/ 195336 h 569462"/>
              <a:gd name="connsiteX581" fmla="*/ 581695 w 966171"/>
              <a:gd name="connsiteY581" fmla="*/ 194507 h 569462"/>
              <a:gd name="connsiteX582" fmla="*/ 576885 w 966171"/>
              <a:gd name="connsiteY582" fmla="*/ 194092 h 569462"/>
              <a:gd name="connsiteX583" fmla="*/ 572721 w 966171"/>
              <a:gd name="connsiteY583" fmla="*/ 192848 h 569462"/>
              <a:gd name="connsiteX584" fmla="*/ 571175 w 966171"/>
              <a:gd name="connsiteY584" fmla="*/ 193055 h 569462"/>
              <a:gd name="connsiteX585" fmla="*/ 569114 w 966171"/>
              <a:gd name="connsiteY585" fmla="*/ 191728 h 569462"/>
              <a:gd name="connsiteX586" fmla="*/ 567697 w 966171"/>
              <a:gd name="connsiteY586" fmla="*/ 192101 h 569462"/>
              <a:gd name="connsiteX587" fmla="*/ 567182 w 966171"/>
              <a:gd name="connsiteY587" fmla="*/ 191562 h 569462"/>
              <a:gd name="connsiteX588" fmla="*/ 562630 w 966171"/>
              <a:gd name="connsiteY588" fmla="*/ 190360 h 569462"/>
              <a:gd name="connsiteX589" fmla="*/ 561771 w 966171"/>
              <a:gd name="connsiteY589" fmla="*/ 189199 h 569462"/>
              <a:gd name="connsiteX590" fmla="*/ 559281 w 966171"/>
              <a:gd name="connsiteY590" fmla="*/ 188991 h 569462"/>
              <a:gd name="connsiteX591" fmla="*/ 555975 w 966171"/>
              <a:gd name="connsiteY591" fmla="*/ 188328 h 569462"/>
              <a:gd name="connsiteX592" fmla="*/ 550993 w 966171"/>
              <a:gd name="connsiteY592" fmla="*/ 188038 h 569462"/>
              <a:gd name="connsiteX593" fmla="*/ 545583 w 966171"/>
              <a:gd name="connsiteY593" fmla="*/ 189282 h 569462"/>
              <a:gd name="connsiteX594" fmla="*/ 541719 w 966171"/>
              <a:gd name="connsiteY594" fmla="*/ 190609 h 569462"/>
              <a:gd name="connsiteX595" fmla="*/ 540387 w 966171"/>
              <a:gd name="connsiteY595" fmla="*/ 190401 h 569462"/>
              <a:gd name="connsiteX596" fmla="*/ 535235 w 966171"/>
              <a:gd name="connsiteY596" fmla="*/ 190816 h 569462"/>
              <a:gd name="connsiteX597" fmla="*/ 523856 w 966171"/>
              <a:gd name="connsiteY597" fmla="*/ 192060 h 569462"/>
              <a:gd name="connsiteX598" fmla="*/ 518360 w 966171"/>
              <a:gd name="connsiteY598" fmla="*/ 191313 h 569462"/>
              <a:gd name="connsiteX599" fmla="*/ 515784 w 966171"/>
              <a:gd name="connsiteY599" fmla="*/ 191397 h 569462"/>
              <a:gd name="connsiteX600" fmla="*/ 513637 w 966171"/>
              <a:gd name="connsiteY600" fmla="*/ 189987 h 569462"/>
              <a:gd name="connsiteX601" fmla="*/ 515311 w 966171"/>
              <a:gd name="connsiteY601" fmla="*/ 187540 h 569462"/>
              <a:gd name="connsiteX602" fmla="*/ 515226 w 966171"/>
              <a:gd name="connsiteY602" fmla="*/ 185882 h 569462"/>
              <a:gd name="connsiteX603" fmla="*/ 516728 w 966171"/>
              <a:gd name="connsiteY603" fmla="*/ 182357 h 569462"/>
              <a:gd name="connsiteX604" fmla="*/ 518961 w 966171"/>
              <a:gd name="connsiteY604" fmla="*/ 179496 h 569462"/>
              <a:gd name="connsiteX605" fmla="*/ 519605 w 966171"/>
              <a:gd name="connsiteY605" fmla="*/ 179289 h 569462"/>
              <a:gd name="connsiteX606" fmla="*/ 522439 w 966171"/>
              <a:gd name="connsiteY606" fmla="*/ 177091 h 569462"/>
              <a:gd name="connsiteX607" fmla="*/ 523298 w 966171"/>
              <a:gd name="connsiteY607" fmla="*/ 175889 h 569462"/>
              <a:gd name="connsiteX608" fmla="*/ 523727 w 966171"/>
              <a:gd name="connsiteY608" fmla="*/ 172406 h 569462"/>
              <a:gd name="connsiteX609" fmla="*/ 523298 w 966171"/>
              <a:gd name="connsiteY609" fmla="*/ 170457 h 569462"/>
              <a:gd name="connsiteX610" fmla="*/ 521452 w 966171"/>
              <a:gd name="connsiteY610" fmla="*/ 168508 h 569462"/>
              <a:gd name="connsiteX611" fmla="*/ 522439 w 966171"/>
              <a:gd name="connsiteY611" fmla="*/ 167555 h 569462"/>
              <a:gd name="connsiteX612" fmla="*/ 525101 w 966171"/>
              <a:gd name="connsiteY612" fmla="*/ 168508 h 569462"/>
              <a:gd name="connsiteX613" fmla="*/ 529223 w 966171"/>
              <a:gd name="connsiteY613" fmla="*/ 168301 h 569462"/>
              <a:gd name="connsiteX614" fmla="*/ 529739 w 966171"/>
              <a:gd name="connsiteY614" fmla="*/ 167680 h 569462"/>
              <a:gd name="connsiteX615" fmla="*/ 531370 w 966171"/>
              <a:gd name="connsiteY615" fmla="*/ 168674 h 569462"/>
              <a:gd name="connsiteX616" fmla="*/ 532530 w 966171"/>
              <a:gd name="connsiteY616" fmla="*/ 168965 h 569462"/>
              <a:gd name="connsiteX617" fmla="*/ 534290 w 966171"/>
              <a:gd name="connsiteY617" fmla="*/ 170748 h 569462"/>
              <a:gd name="connsiteX618" fmla="*/ 537081 w 966171"/>
              <a:gd name="connsiteY618" fmla="*/ 170996 h 569462"/>
              <a:gd name="connsiteX619" fmla="*/ 539486 w 966171"/>
              <a:gd name="connsiteY619" fmla="*/ 170872 h 569462"/>
              <a:gd name="connsiteX620" fmla="*/ 539658 w 966171"/>
              <a:gd name="connsiteY620" fmla="*/ 171369 h 569462"/>
              <a:gd name="connsiteX621" fmla="*/ 541976 w 966171"/>
              <a:gd name="connsiteY621" fmla="*/ 171535 h 569462"/>
              <a:gd name="connsiteX622" fmla="*/ 544295 w 966171"/>
              <a:gd name="connsiteY622" fmla="*/ 171038 h 569462"/>
              <a:gd name="connsiteX623" fmla="*/ 547301 w 966171"/>
              <a:gd name="connsiteY623" fmla="*/ 171659 h 569462"/>
              <a:gd name="connsiteX624" fmla="*/ 550736 w 966171"/>
              <a:gd name="connsiteY624" fmla="*/ 171577 h 569462"/>
              <a:gd name="connsiteX625" fmla="*/ 554042 w 966171"/>
              <a:gd name="connsiteY625" fmla="*/ 172531 h 569462"/>
              <a:gd name="connsiteX626" fmla="*/ 556489 w 966171"/>
              <a:gd name="connsiteY626" fmla="*/ 172945 h 569462"/>
              <a:gd name="connsiteX627" fmla="*/ 559409 w 966171"/>
              <a:gd name="connsiteY627" fmla="*/ 172365 h 569462"/>
              <a:gd name="connsiteX628" fmla="*/ 562415 w 966171"/>
              <a:gd name="connsiteY628" fmla="*/ 172613 h 569462"/>
              <a:gd name="connsiteX629" fmla="*/ 567225 w 966171"/>
              <a:gd name="connsiteY629" fmla="*/ 173691 h 569462"/>
              <a:gd name="connsiteX630" fmla="*/ 569457 w 966171"/>
              <a:gd name="connsiteY630" fmla="*/ 172406 h 569462"/>
              <a:gd name="connsiteX631" fmla="*/ 569801 w 966171"/>
              <a:gd name="connsiteY631" fmla="*/ 168384 h 569462"/>
              <a:gd name="connsiteX632" fmla="*/ 388386 w 966171"/>
              <a:gd name="connsiteY632" fmla="*/ 143222 h 569462"/>
              <a:gd name="connsiteX633" fmla="*/ 382887 w 966171"/>
              <a:gd name="connsiteY633" fmla="*/ 146367 h 569462"/>
              <a:gd name="connsiteX634" fmla="*/ 381256 w 966171"/>
              <a:gd name="connsiteY634" fmla="*/ 148067 h 569462"/>
              <a:gd name="connsiteX635" fmla="*/ 380268 w 966171"/>
              <a:gd name="connsiteY635" fmla="*/ 150555 h 569462"/>
              <a:gd name="connsiteX636" fmla="*/ 377305 w 966171"/>
              <a:gd name="connsiteY636" fmla="*/ 153872 h 569462"/>
              <a:gd name="connsiteX637" fmla="*/ 376661 w 966171"/>
              <a:gd name="connsiteY637" fmla="*/ 154037 h 569462"/>
              <a:gd name="connsiteX638" fmla="*/ 376704 w 966171"/>
              <a:gd name="connsiteY638" fmla="*/ 154364 h 569462"/>
              <a:gd name="connsiteX639" fmla="*/ 377241 w 966171"/>
              <a:gd name="connsiteY639" fmla="*/ 154191 h 569462"/>
              <a:gd name="connsiteX640" fmla="*/ 380204 w 966171"/>
              <a:gd name="connsiteY640" fmla="*/ 150874 h 569462"/>
              <a:gd name="connsiteX641" fmla="*/ 381192 w 966171"/>
              <a:gd name="connsiteY641" fmla="*/ 148428 h 569462"/>
              <a:gd name="connsiteX642" fmla="*/ 382823 w 966171"/>
              <a:gd name="connsiteY642" fmla="*/ 146728 h 569462"/>
              <a:gd name="connsiteX643" fmla="*/ 388405 w 966171"/>
              <a:gd name="connsiteY643" fmla="*/ 143576 h 569462"/>
              <a:gd name="connsiteX644" fmla="*/ 387039 w 966171"/>
              <a:gd name="connsiteY644" fmla="*/ 130899 h 569462"/>
              <a:gd name="connsiteX645" fmla="*/ 386280 w 966171"/>
              <a:gd name="connsiteY645" fmla="*/ 132145 h 569462"/>
              <a:gd name="connsiteX646" fmla="*/ 386324 w 966171"/>
              <a:gd name="connsiteY646" fmla="*/ 132327 h 569462"/>
              <a:gd name="connsiteX647" fmla="*/ 387075 w 966171"/>
              <a:gd name="connsiteY647" fmla="*/ 131095 h 569462"/>
              <a:gd name="connsiteX648" fmla="*/ 392291 w 966171"/>
              <a:gd name="connsiteY648" fmla="*/ 85373 h 569462"/>
              <a:gd name="connsiteX649" fmla="*/ 395082 w 966171"/>
              <a:gd name="connsiteY649" fmla="*/ 85373 h 569462"/>
              <a:gd name="connsiteX650" fmla="*/ 398345 w 966171"/>
              <a:gd name="connsiteY650" fmla="*/ 88276 h 569462"/>
              <a:gd name="connsiteX651" fmla="*/ 400363 w 966171"/>
              <a:gd name="connsiteY651" fmla="*/ 91096 h 569462"/>
              <a:gd name="connsiteX652" fmla="*/ 401437 w 966171"/>
              <a:gd name="connsiteY652" fmla="*/ 93500 h 569462"/>
              <a:gd name="connsiteX653" fmla="*/ 402597 w 966171"/>
              <a:gd name="connsiteY653" fmla="*/ 93749 h 569462"/>
              <a:gd name="connsiteX654" fmla="*/ 402167 w 966171"/>
              <a:gd name="connsiteY654" fmla="*/ 95159 h 569462"/>
              <a:gd name="connsiteX655" fmla="*/ 404228 w 966171"/>
              <a:gd name="connsiteY655" fmla="*/ 96237 h 569462"/>
              <a:gd name="connsiteX656" fmla="*/ 403713 w 966171"/>
              <a:gd name="connsiteY656" fmla="*/ 99471 h 569462"/>
              <a:gd name="connsiteX657" fmla="*/ 405173 w 966171"/>
              <a:gd name="connsiteY657" fmla="*/ 101047 h 569462"/>
              <a:gd name="connsiteX658" fmla="*/ 406246 w 966171"/>
              <a:gd name="connsiteY658" fmla="*/ 103162 h 569462"/>
              <a:gd name="connsiteX659" fmla="*/ 407363 w 966171"/>
              <a:gd name="connsiteY659" fmla="*/ 103659 h 569462"/>
              <a:gd name="connsiteX660" fmla="*/ 408436 w 966171"/>
              <a:gd name="connsiteY660" fmla="*/ 105484 h 569462"/>
              <a:gd name="connsiteX661" fmla="*/ 409982 w 966171"/>
              <a:gd name="connsiteY661" fmla="*/ 106810 h 569462"/>
              <a:gd name="connsiteX662" fmla="*/ 410196 w 966171"/>
              <a:gd name="connsiteY662" fmla="*/ 107888 h 569462"/>
              <a:gd name="connsiteX663" fmla="*/ 412258 w 966171"/>
              <a:gd name="connsiteY663" fmla="*/ 109339 h 569462"/>
              <a:gd name="connsiteX664" fmla="*/ 412086 w 966171"/>
              <a:gd name="connsiteY664" fmla="*/ 111744 h 569462"/>
              <a:gd name="connsiteX665" fmla="*/ 412687 w 966171"/>
              <a:gd name="connsiteY665" fmla="*/ 112366 h 569462"/>
              <a:gd name="connsiteX666" fmla="*/ 413889 w 966171"/>
              <a:gd name="connsiteY666" fmla="*/ 111661 h 569462"/>
              <a:gd name="connsiteX667" fmla="*/ 415607 w 966171"/>
              <a:gd name="connsiteY667" fmla="*/ 111869 h 569462"/>
              <a:gd name="connsiteX668" fmla="*/ 417153 w 966171"/>
              <a:gd name="connsiteY668" fmla="*/ 113403 h 569462"/>
              <a:gd name="connsiteX669" fmla="*/ 419472 w 966171"/>
              <a:gd name="connsiteY669" fmla="*/ 117301 h 569462"/>
              <a:gd name="connsiteX670" fmla="*/ 419514 w 966171"/>
              <a:gd name="connsiteY670" fmla="*/ 120617 h 569462"/>
              <a:gd name="connsiteX671" fmla="*/ 416852 w 966171"/>
              <a:gd name="connsiteY671" fmla="*/ 121115 h 569462"/>
              <a:gd name="connsiteX672" fmla="*/ 416509 w 966171"/>
              <a:gd name="connsiteY672" fmla="*/ 122234 h 569462"/>
              <a:gd name="connsiteX673" fmla="*/ 417539 w 966171"/>
              <a:gd name="connsiteY673" fmla="*/ 123686 h 569462"/>
              <a:gd name="connsiteX674" fmla="*/ 417195 w 966171"/>
              <a:gd name="connsiteY674" fmla="*/ 124516 h 569462"/>
              <a:gd name="connsiteX675" fmla="*/ 418569 w 966171"/>
              <a:gd name="connsiteY675" fmla="*/ 125760 h 569462"/>
              <a:gd name="connsiteX676" fmla="*/ 418097 w 966171"/>
              <a:gd name="connsiteY676" fmla="*/ 127667 h 569462"/>
              <a:gd name="connsiteX677" fmla="*/ 418827 w 966171"/>
              <a:gd name="connsiteY677" fmla="*/ 129574 h 569462"/>
              <a:gd name="connsiteX678" fmla="*/ 420073 w 966171"/>
              <a:gd name="connsiteY678" fmla="*/ 128952 h 569462"/>
              <a:gd name="connsiteX679" fmla="*/ 422090 w 966171"/>
              <a:gd name="connsiteY679" fmla="*/ 130611 h 569462"/>
              <a:gd name="connsiteX680" fmla="*/ 423078 w 966171"/>
              <a:gd name="connsiteY680" fmla="*/ 130196 h 569462"/>
              <a:gd name="connsiteX681" fmla="*/ 425183 w 966171"/>
              <a:gd name="connsiteY681" fmla="*/ 133679 h 569462"/>
              <a:gd name="connsiteX682" fmla="*/ 425096 w 966171"/>
              <a:gd name="connsiteY682" fmla="*/ 134508 h 569462"/>
              <a:gd name="connsiteX683" fmla="*/ 426728 w 966171"/>
              <a:gd name="connsiteY683" fmla="*/ 135421 h 569462"/>
              <a:gd name="connsiteX684" fmla="*/ 427501 w 966171"/>
              <a:gd name="connsiteY684" fmla="*/ 134716 h 569462"/>
              <a:gd name="connsiteX685" fmla="*/ 429004 w 966171"/>
              <a:gd name="connsiteY685" fmla="*/ 137618 h 569462"/>
              <a:gd name="connsiteX686" fmla="*/ 430120 w 966171"/>
              <a:gd name="connsiteY686" fmla="*/ 137701 h 569462"/>
              <a:gd name="connsiteX687" fmla="*/ 432482 w 966171"/>
              <a:gd name="connsiteY687" fmla="*/ 132850 h 569462"/>
              <a:gd name="connsiteX688" fmla="*/ 429991 w 966171"/>
              <a:gd name="connsiteY688" fmla="*/ 131937 h 569462"/>
              <a:gd name="connsiteX689" fmla="*/ 429906 w 966171"/>
              <a:gd name="connsiteY689" fmla="*/ 130403 h 569462"/>
              <a:gd name="connsiteX690" fmla="*/ 431838 w 966171"/>
              <a:gd name="connsiteY690" fmla="*/ 128662 h 569462"/>
              <a:gd name="connsiteX691" fmla="*/ 435531 w 966171"/>
              <a:gd name="connsiteY691" fmla="*/ 129948 h 569462"/>
              <a:gd name="connsiteX692" fmla="*/ 438107 w 966171"/>
              <a:gd name="connsiteY692" fmla="*/ 128621 h 569462"/>
              <a:gd name="connsiteX693" fmla="*/ 439395 w 966171"/>
              <a:gd name="connsiteY693" fmla="*/ 128745 h 569462"/>
              <a:gd name="connsiteX694" fmla="*/ 438880 w 966171"/>
              <a:gd name="connsiteY694" fmla="*/ 130445 h 569462"/>
              <a:gd name="connsiteX695" fmla="*/ 437248 w 966171"/>
              <a:gd name="connsiteY695" fmla="*/ 131398 h 569462"/>
              <a:gd name="connsiteX696" fmla="*/ 437291 w 966171"/>
              <a:gd name="connsiteY696" fmla="*/ 133762 h 569462"/>
              <a:gd name="connsiteX697" fmla="*/ 436003 w 966171"/>
              <a:gd name="connsiteY697" fmla="*/ 135504 h 569462"/>
              <a:gd name="connsiteX698" fmla="*/ 436948 w 966171"/>
              <a:gd name="connsiteY698" fmla="*/ 138696 h 569462"/>
              <a:gd name="connsiteX699" fmla="*/ 437892 w 966171"/>
              <a:gd name="connsiteY699" fmla="*/ 139401 h 569462"/>
              <a:gd name="connsiteX700" fmla="*/ 441027 w 966171"/>
              <a:gd name="connsiteY700" fmla="*/ 140562 h 569462"/>
              <a:gd name="connsiteX701" fmla="*/ 442830 w 966171"/>
              <a:gd name="connsiteY701" fmla="*/ 142843 h 569462"/>
              <a:gd name="connsiteX702" fmla="*/ 442487 w 966171"/>
              <a:gd name="connsiteY702" fmla="*/ 146450 h 569462"/>
              <a:gd name="connsiteX703" fmla="*/ 443002 w 966171"/>
              <a:gd name="connsiteY703" fmla="*/ 147611 h 569462"/>
              <a:gd name="connsiteX704" fmla="*/ 445321 w 966171"/>
              <a:gd name="connsiteY704" fmla="*/ 151218 h 569462"/>
              <a:gd name="connsiteX705" fmla="*/ 448112 w 966171"/>
              <a:gd name="connsiteY705" fmla="*/ 152669 h 569462"/>
              <a:gd name="connsiteX706" fmla="*/ 451418 w 966171"/>
              <a:gd name="connsiteY706" fmla="*/ 155074 h 569462"/>
              <a:gd name="connsiteX707" fmla="*/ 453135 w 966171"/>
              <a:gd name="connsiteY707" fmla="*/ 154909 h 569462"/>
              <a:gd name="connsiteX708" fmla="*/ 453179 w 966171"/>
              <a:gd name="connsiteY708" fmla="*/ 154909 h 569462"/>
              <a:gd name="connsiteX709" fmla="*/ 451289 w 966171"/>
              <a:gd name="connsiteY709" fmla="*/ 155489 h 569462"/>
              <a:gd name="connsiteX710" fmla="*/ 448155 w 966171"/>
              <a:gd name="connsiteY710" fmla="*/ 153416 h 569462"/>
              <a:gd name="connsiteX711" fmla="*/ 446437 w 966171"/>
              <a:gd name="connsiteY711" fmla="*/ 153250 h 569462"/>
              <a:gd name="connsiteX712" fmla="*/ 443217 w 966171"/>
              <a:gd name="connsiteY712" fmla="*/ 154245 h 569462"/>
              <a:gd name="connsiteX713" fmla="*/ 440640 w 966171"/>
              <a:gd name="connsiteY713" fmla="*/ 153955 h 569462"/>
              <a:gd name="connsiteX714" fmla="*/ 439781 w 966171"/>
              <a:gd name="connsiteY714" fmla="*/ 152959 h 569462"/>
              <a:gd name="connsiteX715" fmla="*/ 437892 w 966171"/>
              <a:gd name="connsiteY715" fmla="*/ 153292 h 569462"/>
              <a:gd name="connsiteX716" fmla="*/ 435101 w 966171"/>
              <a:gd name="connsiteY716" fmla="*/ 152545 h 569462"/>
              <a:gd name="connsiteX717" fmla="*/ 433985 w 966171"/>
              <a:gd name="connsiteY717" fmla="*/ 151840 h 569462"/>
              <a:gd name="connsiteX718" fmla="*/ 432482 w 966171"/>
              <a:gd name="connsiteY718" fmla="*/ 151840 h 569462"/>
              <a:gd name="connsiteX719" fmla="*/ 430206 w 966171"/>
              <a:gd name="connsiteY719" fmla="*/ 151301 h 569462"/>
              <a:gd name="connsiteX720" fmla="*/ 429004 w 966171"/>
              <a:gd name="connsiteY720" fmla="*/ 150389 h 569462"/>
              <a:gd name="connsiteX721" fmla="*/ 428489 w 966171"/>
              <a:gd name="connsiteY721" fmla="*/ 146657 h 569462"/>
              <a:gd name="connsiteX722" fmla="*/ 427072 w 966171"/>
              <a:gd name="connsiteY722" fmla="*/ 145786 h 569462"/>
              <a:gd name="connsiteX723" fmla="*/ 425354 w 966171"/>
              <a:gd name="connsiteY723" fmla="*/ 145745 h 569462"/>
              <a:gd name="connsiteX724" fmla="*/ 424710 w 966171"/>
              <a:gd name="connsiteY724" fmla="*/ 144336 h 569462"/>
              <a:gd name="connsiteX725" fmla="*/ 422691 w 966171"/>
              <a:gd name="connsiteY725" fmla="*/ 143050 h 569462"/>
              <a:gd name="connsiteX726" fmla="*/ 422220 w 966171"/>
              <a:gd name="connsiteY726" fmla="*/ 140977 h 569462"/>
              <a:gd name="connsiteX727" fmla="*/ 419643 w 966171"/>
              <a:gd name="connsiteY727" fmla="*/ 139774 h 569462"/>
              <a:gd name="connsiteX728" fmla="*/ 419600 w 966171"/>
              <a:gd name="connsiteY728" fmla="*/ 136954 h 569462"/>
              <a:gd name="connsiteX729" fmla="*/ 417367 w 966171"/>
              <a:gd name="connsiteY729" fmla="*/ 135545 h 569462"/>
              <a:gd name="connsiteX730" fmla="*/ 415993 w 966171"/>
              <a:gd name="connsiteY730" fmla="*/ 135255 h 569462"/>
              <a:gd name="connsiteX731" fmla="*/ 414963 w 966171"/>
              <a:gd name="connsiteY731" fmla="*/ 133887 h 569462"/>
              <a:gd name="connsiteX732" fmla="*/ 413503 w 966171"/>
              <a:gd name="connsiteY732" fmla="*/ 133264 h 569462"/>
              <a:gd name="connsiteX733" fmla="*/ 413331 w 966171"/>
              <a:gd name="connsiteY733" fmla="*/ 130901 h 569462"/>
              <a:gd name="connsiteX734" fmla="*/ 412730 w 966171"/>
              <a:gd name="connsiteY734" fmla="*/ 129533 h 569462"/>
              <a:gd name="connsiteX735" fmla="*/ 410841 w 966171"/>
              <a:gd name="connsiteY735" fmla="*/ 129077 h 569462"/>
              <a:gd name="connsiteX736" fmla="*/ 409767 w 966171"/>
              <a:gd name="connsiteY736" fmla="*/ 123811 h 569462"/>
              <a:gd name="connsiteX737" fmla="*/ 408909 w 966171"/>
              <a:gd name="connsiteY737" fmla="*/ 122318 h 569462"/>
              <a:gd name="connsiteX738" fmla="*/ 407448 w 966171"/>
              <a:gd name="connsiteY738" fmla="*/ 122940 h 569462"/>
              <a:gd name="connsiteX739" fmla="*/ 403198 w 966171"/>
              <a:gd name="connsiteY739" fmla="*/ 123604 h 569462"/>
              <a:gd name="connsiteX740" fmla="*/ 401222 w 966171"/>
              <a:gd name="connsiteY740" fmla="*/ 123604 h 569462"/>
              <a:gd name="connsiteX741" fmla="*/ 399076 w 966171"/>
              <a:gd name="connsiteY741" fmla="*/ 124018 h 569462"/>
              <a:gd name="connsiteX742" fmla="*/ 396499 w 966171"/>
              <a:gd name="connsiteY742" fmla="*/ 125386 h 569462"/>
              <a:gd name="connsiteX743" fmla="*/ 392505 w 966171"/>
              <a:gd name="connsiteY743" fmla="*/ 125511 h 569462"/>
              <a:gd name="connsiteX744" fmla="*/ 389629 w 966171"/>
              <a:gd name="connsiteY744" fmla="*/ 125096 h 569462"/>
              <a:gd name="connsiteX745" fmla="*/ 387096 w 966171"/>
              <a:gd name="connsiteY745" fmla="*/ 125552 h 569462"/>
              <a:gd name="connsiteX746" fmla="*/ 386151 w 966171"/>
              <a:gd name="connsiteY746" fmla="*/ 125345 h 569462"/>
              <a:gd name="connsiteX747" fmla="*/ 386222 w 966171"/>
              <a:gd name="connsiteY747" fmla="*/ 125735 h 569462"/>
              <a:gd name="connsiteX748" fmla="*/ 387031 w 966171"/>
              <a:gd name="connsiteY748" fmla="*/ 125912 h 569462"/>
              <a:gd name="connsiteX749" fmla="*/ 389565 w 966171"/>
              <a:gd name="connsiteY749" fmla="*/ 125415 h 569462"/>
              <a:gd name="connsiteX750" fmla="*/ 392528 w 966171"/>
              <a:gd name="connsiteY750" fmla="*/ 125830 h 569462"/>
              <a:gd name="connsiteX751" fmla="*/ 396392 w 966171"/>
              <a:gd name="connsiteY751" fmla="*/ 125747 h 569462"/>
              <a:gd name="connsiteX752" fmla="*/ 399054 w 966171"/>
              <a:gd name="connsiteY752" fmla="*/ 124420 h 569462"/>
              <a:gd name="connsiteX753" fmla="*/ 401201 w 966171"/>
              <a:gd name="connsiteY753" fmla="*/ 123922 h 569462"/>
              <a:gd name="connsiteX754" fmla="*/ 403134 w 966171"/>
              <a:gd name="connsiteY754" fmla="*/ 123922 h 569462"/>
              <a:gd name="connsiteX755" fmla="*/ 407427 w 966171"/>
              <a:gd name="connsiteY755" fmla="*/ 123259 h 569462"/>
              <a:gd name="connsiteX756" fmla="*/ 408844 w 966171"/>
              <a:gd name="connsiteY756" fmla="*/ 122678 h 569462"/>
              <a:gd name="connsiteX757" fmla="*/ 409703 w 966171"/>
              <a:gd name="connsiteY757" fmla="*/ 124171 h 569462"/>
              <a:gd name="connsiteX758" fmla="*/ 410777 w 966171"/>
              <a:gd name="connsiteY758" fmla="*/ 129437 h 569462"/>
              <a:gd name="connsiteX759" fmla="*/ 412580 w 966171"/>
              <a:gd name="connsiteY759" fmla="*/ 129851 h 569462"/>
              <a:gd name="connsiteX760" fmla="*/ 413224 w 966171"/>
              <a:gd name="connsiteY760" fmla="*/ 131262 h 569462"/>
              <a:gd name="connsiteX761" fmla="*/ 413438 w 966171"/>
              <a:gd name="connsiteY761" fmla="*/ 133625 h 569462"/>
              <a:gd name="connsiteX762" fmla="*/ 414899 w 966171"/>
              <a:gd name="connsiteY762" fmla="*/ 134247 h 569462"/>
              <a:gd name="connsiteX763" fmla="*/ 415929 w 966171"/>
              <a:gd name="connsiteY763" fmla="*/ 135615 h 569462"/>
              <a:gd name="connsiteX764" fmla="*/ 417304 w 966171"/>
              <a:gd name="connsiteY764" fmla="*/ 135905 h 569462"/>
              <a:gd name="connsiteX765" fmla="*/ 419536 w 966171"/>
              <a:gd name="connsiteY765" fmla="*/ 137315 h 569462"/>
              <a:gd name="connsiteX766" fmla="*/ 419536 w 966171"/>
              <a:gd name="connsiteY766" fmla="*/ 140135 h 569462"/>
              <a:gd name="connsiteX767" fmla="*/ 422112 w 966171"/>
              <a:gd name="connsiteY767" fmla="*/ 141379 h 569462"/>
              <a:gd name="connsiteX768" fmla="*/ 422628 w 966171"/>
              <a:gd name="connsiteY768" fmla="*/ 143410 h 569462"/>
              <a:gd name="connsiteX769" fmla="*/ 424560 w 966171"/>
              <a:gd name="connsiteY769" fmla="*/ 144737 h 569462"/>
              <a:gd name="connsiteX770" fmla="*/ 425204 w 966171"/>
              <a:gd name="connsiteY770" fmla="*/ 146105 h 569462"/>
              <a:gd name="connsiteX771" fmla="*/ 427007 w 966171"/>
              <a:gd name="connsiteY771" fmla="*/ 146105 h 569462"/>
              <a:gd name="connsiteX772" fmla="*/ 428425 w 966171"/>
              <a:gd name="connsiteY772" fmla="*/ 146976 h 569462"/>
              <a:gd name="connsiteX773" fmla="*/ 429026 w 966171"/>
              <a:gd name="connsiteY773" fmla="*/ 150791 h 569462"/>
              <a:gd name="connsiteX774" fmla="*/ 430142 w 966171"/>
              <a:gd name="connsiteY774" fmla="*/ 151662 h 569462"/>
              <a:gd name="connsiteX775" fmla="*/ 432418 w 966171"/>
              <a:gd name="connsiteY775" fmla="*/ 152201 h 569462"/>
              <a:gd name="connsiteX776" fmla="*/ 433921 w 966171"/>
              <a:gd name="connsiteY776" fmla="*/ 152201 h 569462"/>
              <a:gd name="connsiteX777" fmla="*/ 435080 w 966171"/>
              <a:gd name="connsiteY777" fmla="*/ 152906 h 569462"/>
              <a:gd name="connsiteX778" fmla="*/ 437828 w 966171"/>
              <a:gd name="connsiteY778" fmla="*/ 153652 h 569462"/>
              <a:gd name="connsiteX779" fmla="*/ 439760 w 966171"/>
              <a:gd name="connsiteY779" fmla="*/ 153321 h 569462"/>
              <a:gd name="connsiteX780" fmla="*/ 440619 w 966171"/>
              <a:gd name="connsiteY780" fmla="*/ 154399 h 569462"/>
              <a:gd name="connsiteX781" fmla="*/ 443153 w 966171"/>
              <a:gd name="connsiteY781" fmla="*/ 154606 h 569462"/>
              <a:gd name="connsiteX782" fmla="*/ 446416 w 966171"/>
              <a:gd name="connsiteY782" fmla="*/ 153611 h 569462"/>
              <a:gd name="connsiteX783" fmla="*/ 448133 w 966171"/>
              <a:gd name="connsiteY783" fmla="*/ 153818 h 569462"/>
              <a:gd name="connsiteX784" fmla="*/ 451225 w 966171"/>
              <a:gd name="connsiteY784" fmla="*/ 155849 h 569462"/>
              <a:gd name="connsiteX785" fmla="*/ 453114 w 966171"/>
              <a:gd name="connsiteY785" fmla="*/ 155269 h 569462"/>
              <a:gd name="connsiteX786" fmla="*/ 452943 w 966171"/>
              <a:gd name="connsiteY786" fmla="*/ 157467 h 569462"/>
              <a:gd name="connsiteX787" fmla="*/ 451740 w 966171"/>
              <a:gd name="connsiteY787" fmla="*/ 158462 h 569462"/>
              <a:gd name="connsiteX788" fmla="*/ 449078 w 966171"/>
              <a:gd name="connsiteY788" fmla="*/ 159996 h 569462"/>
              <a:gd name="connsiteX789" fmla="*/ 447103 w 966171"/>
              <a:gd name="connsiteY789" fmla="*/ 161779 h 569462"/>
              <a:gd name="connsiteX790" fmla="*/ 446502 w 966171"/>
              <a:gd name="connsiteY790" fmla="*/ 163065 h 569462"/>
              <a:gd name="connsiteX791" fmla="*/ 445815 w 966171"/>
              <a:gd name="connsiteY791" fmla="*/ 162318 h 569462"/>
              <a:gd name="connsiteX792" fmla="*/ 445343 w 966171"/>
              <a:gd name="connsiteY792" fmla="*/ 163396 h 569462"/>
              <a:gd name="connsiteX793" fmla="*/ 446158 w 966171"/>
              <a:gd name="connsiteY793" fmla="*/ 163894 h 569462"/>
              <a:gd name="connsiteX794" fmla="*/ 444870 w 966171"/>
              <a:gd name="connsiteY794" fmla="*/ 164599 h 569462"/>
              <a:gd name="connsiteX795" fmla="*/ 443110 w 966171"/>
              <a:gd name="connsiteY795" fmla="*/ 164806 h 569462"/>
              <a:gd name="connsiteX796" fmla="*/ 442938 w 966171"/>
              <a:gd name="connsiteY796" fmla="*/ 161696 h 569462"/>
              <a:gd name="connsiteX797" fmla="*/ 441221 w 966171"/>
              <a:gd name="connsiteY797" fmla="*/ 160452 h 569462"/>
              <a:gd name="connsiteX798" fmla="*/ 440662 w 966171"/>
              <a:gd name="connsiteY798" fmla="*/ 161033 h 569462"/>
              <a:gd name="connsiteX799" fmla="*/ 438944 w 966171"/>
              <a:gd name="connsiteY799" fmla="*/ 161033 h 569462"/>
              <a:gd name="connsiteX800" fmla="*/ 435123 w 966171"/>
              <a:gd name="connsiteY800" fmla="*/ 162194 h 569462"/>
              <a:gd name="connsiteX801" fmla="*/ 433405 w 966171"/>
              <a:gd name="connsiteY801" fmla="*/ 162443 h 569462"/>
              <a:gd name="connsiteX802" fmla="*/ 431559 w 966171"/>
              <a:gd name="connsiteY802" fmla="*/ 163396 h 569462"/>
              <a:gd name="connsiteX803" fmla="*/ 430872 w 966171"/>
              <a:gd name="connsiteY803" fmla="*/ 164350 h 569462"/>
              <a:gd name="connsiteX804" fmla="*/ 428167 w 966171"/>
              <a:gd name="connsiteY804" fmla="*/ 165926 h 569462"/>
              <a:gd name="connsiteX805" fmla="*/ 424775 w 966171"/>
              <a:gd name="connsiteY805" fmla="*/ 166216 h 569462"/>
              <a:gd name="connsiteX806" fmla="*/ 423701 w 966171"/>
              <a:gd name="connsiteY806" fmla="*/ 165469 h 569462"/>
              <a:gd name="connsiteX807" fmla="*/ 423272 w 966171"/>
              <a:gd name="connsiteY807" fmla="*/ 163480 h 569462"/>
              <a:gd name="connsiteX808" fmla="*/ 420695 w 966171"/>
              <a:gd name="connsiteY808" fmla="*/ 161945 h 569462"/>
              <a:gd name="connsiteX809" fmla="*/ 419236 w 966171"/>
              <a:gd name="connsiteY809" fmla="*/ 161821 h 569462"/>
              <a:gd name="connsiteX810" fmla="*/ 415027 w 966171"/>
              <a:gd name="connsiteY810" fmla="*/ 159665 h 569462"/>
              <a:gd name="connsiteX811" fmla="*/ 413610 w 966171"/>
              <a:gd name="connsiteY811" fmla="*/ 158587 h 569462"/>
              <a:gd name="connsiteX812" fmla="*/ 412494 w 966171"/>
              <a:gd name="connsiteY812" fmla="*/ 158794 h 569462"/>
              <a:gd name="connsiteX813" fmla="*/ 411979 w 966171"/>
              <a:gd name="connsiteY813" fmla="*/ 157633 h 569462"/>
              <a:gd name="connsiteX814" fmla="*/ 408887 w 966171"/>
              <a:gd name="connsiteY814" fmla="*/ 158048 h 569462"/>
              <a:gd name="connsiteX815" fmla="*/ 408501 w 966171"/>
              <a:gd name="connsiteY815" fmla="*/ 158338 h 569462"/>
              <a:gd name="connsiteX816" fmla="*/ 401458 w 966171"/>
              <a:gd name="connsiteY816" fmla="*/ 158628 h 569462"/>
              <a:gd name="connsiteX817" fmla="*/ 401458 w 966171"/>
              <a:gd name="connsiteY817" fmla="*/ 156431 h 569462"/>
              <a:gd name="connsiteX818" fmla="*/ 399011 w 966171"/>
              <a:gd name="connsiteY818" fmla="*/ 155394 h 569462"/>
              <a:gd name="connsiteX819" fmla="*/ 397379 w 966171"/>
              <a:gd name="connsiteY819" fmla="*/ 154399 h 569462"/>
              <a:gd name="connsiteX820" fmla="*/ 397294 w 966171"/>
              <a:gd name="connsiteY820" fmla="*/ 155310 h 569462"/>
              <a:gd name="connsiteX821" fmla="*/ 395447 w 966171"/>
              <a:gd name="connsiteY821" fmla="*/ 156596 h 569462"/>
              <a:gd name="connsiteX822" fmla="*/ 388577 w 966171"/>
              <a:gd name="connsiteY822" fmla="*/ 158462 h 569462"/>
              <a:gd name="connsiteX823" fmla="*/ 384713 w 966171"/>
              <a:gd name="connsiteY823" fmla="*/ 159208 h 569462"/>
              <a:gd name="connsiteX824" fmla="*/ 383682 w 966171"/>
              <a:gd name="connsiteY824" fmla="*/ 159747 h 569462"/>
              <a:gd name="connsiteX825" fmla="*/ 378658 w 966171"/>
              <a:gd name="connsiteY825" fmla="*/ 160411 h 569462"/>
              <a:gd name="connsiteX826" fmla="*/ 377541 w 966171"/>
              <a:gd name="connsiteY826" fmla="*/ 160950 h 569462"/>
              <a:gd name="connsiteX827" fmla="*/ 377490 w 966171"/>
              <a:gd name="connsiteY827" fmla="*/ 160590 h 569462"/>
              <a:gd name="connsiteX828" fmla="*/ 374643 w 966171"/>
              <a:gd name="connsiteY828" fmla="*/ 160755 h 569462"/>
              <a:gd name="connsiteX829" fmla="*/ 372882 w 966171"/>
              <a:gd name="connsiteY829" fmla="*/ 159636 h 569462"/>
              <a:gd name="connsiteX830" fmla="*/ 370864 w 966171"/>
              <a:gd name="connsiteY830" fmla="*/ 155489 h 569462"/>
              <a:gd name="connsiteX831" fmla="*/ 370649 w 966171"/>
              <a:gd name="connsiteY831" fmla="*/ 153913 h 569462"/>
              <a:gd name="connsiteX832" fmla="*/ 369876 w 966171"/>
              <a:gd name="connsiteY832" fmla="*/ 152752 h 569462"/>
              <a:gd name="connsiteX833" fmla="*/ 369533 w 966171"/>
              <a:gd name="connsiteY833" fmla="*/ 150223 h 569462"/>
              <a:gd name="connsiteX834" fmla="*/ 367386 w 966171"/>
              <a:gd name="connsiteY834" fmla="*/ 146450 h 569462"/>
              <a:gd name="connsiteX835" fmla="*/ 363607 w 966171"/>
              <a:gd name="connsiteY835" fmla="*/ 143133 h 569462"/>
              <a:gd name="connsiteX836" fmla="*/ 361718 w 966171"/>
              <a:gd name="connsiteY836" fmla="*/ 142677 h 569462"/>
              <a:gd name="connsiteX837" fmla="*/ 360559 w 966171"/>
              <a:gd name="connsiteY837" fmla="*/ 141640 h 569462"/>
              <a:gd name="connsiteX838" fmla="*/ 360859 w 966171"/>
              <a:gd name="connsiteY838" fmla="*/ 140687 h 569462"/>
              <a:gd name="connsiteX839" fmla="*/ 360430 w 966171"/>
              <a:gd name="connsiteY839" fmla="*/ 137328 h 569462"/>
              <a:gd name="connsiteX840" fmla="*/ 359829 w 966171"/>
              <a:gd name="connsiteY840" fmla="*/ 137079 h 569462"/>
              <a:gd name="connsiteX841" fmla="*/ 358497 w 966171"/>
              <a:gd name="connsiteY841" fmla="*/ 134177 h 569462"/>
              <a:gd name="connsiteX842" fmla="*/ 357038 w 966171"/>
              <a:gd name="connsiteY842" fmla="*/ 133845 h 569462"/>
              <a:gd name="connsiteX843" fmla="*/ 356007 w 966171"/>
              <a:gd name="connsiteY843" fmla="*/ 132186 h 569462"/>
              <a:gd name="connsiteX844" fmla="*/ 354075 w 966171"/>
              <a:gd name="connsiteY844" fmla="*/ 131896 h 569462"/>
              <a:gd name="connsiteX845" fmla="*/ 352916 w 966171"/>
              <a:gd name="connsiteY845" fmla="*/ 129118 h 569462"/>
              <a:gd name="connsiteX846" fmla="*/ 350984 w 966171"/>
              <a:gd name="connsiteY846" fmla="*/ 127957 h 569462"/>
              <a:gd name="connsiteX847" fmla="*/ 351155 w 966171"/>
              <a:gd name="connsiteY847" fmla="*/ 120286 h 569462"/>
              <a:gd name="connsiteX848" fmla="*/ 350597 w 966171"/>
              <a:gd name="connsiteY848" fmla="*/ 118130 h 569462"/>
              <a:gd name="connsiteX849" fmla="*/ 347076 w 966171"/>
              <a:gd name="connsiteY849" fmla="*/ 114646 h 569462"/>
              <a:gd name="connsiteX850" fmla="*/ 346131 w 966171"/>
              <a:gd name="connsiteY850" fmla="*/ 114315 h 569462"/>
              <a:gd name="connsiteX851" fmla="*/ 342911 w 966171"/>
              <a:gd name="connsiteY851" fmla="*/ 112242 h 569462"/>
              <a:gd name="connsiteX852" fmla="*/ 342353 w 966171"/>
              <a:gd name="connsiteY852" fmla="*/ 111246 h 569462"/>
              <a:gd name="connsiteX853" fmla="*/ 349738 w 966171"/>
              <a:gd name="connsiteY853" fmla="*/ 110210 h 569462"/>
              <a:gd name="connsiteX854" fmla="*/ 352959 w 966171"/>
              <a:gd name="connsiteY854" fmla="*/ 110335 h 569462"/>
              <a:gd name="connsiteX855" fmla="*/ 354204 w 966171"/>
              <a:gd name="connsiteY855" fmla="*/ 109961 h 569462"/>
              <a:gd name="connsiteX856" fmla="*/ 357210 w 966171"/>
              <a:gd name="connsiteY856" fmla="*/ 109713 h 569462"/>
              <a:gd name="connsiteX857" fmla="*/ 359786 w 966171"/>
              <a:gd name="connsiteY857" fmla="*/ 110003 h 569462"/>
              <a:gd name="connsiteX858" fmla="*/ 363650 w 966171"/>
              <a:gd name="connsiteY858" fmla="*/ 109796 h 569462"/>
              <a:gd name="connsiteX859" fmla="*/ 366742 w 966171"/>
              <a:gd name="connsiteY859" fmla="*/ 109090 h 569462"/>
              <a:gd name="connsiteX860" fmla="*/ 369103 w 966171"/>
              <a:gd name="connsiteY860" fmla="*/ 109173 h 569462"/>
              <a:gd name="connsiteX861" fmla="*/ 369876 w 966171"/>
              <a:gd name="connsiteY861" fmla="*/ 107846 h 569462"/>
              <a:gd name="connsiteX862" fmla="*/ 370778 w 966171"/>
              <a:gd name="connsiteY862" fmla="*/ 107930 h 569462"/>
              <a:gd name="connsiteX863" fmla="*/ 371809 w 966171"/>
              <a:gd name="connsiteY863" fmla="*/ 106686 h 569462"/>
              <a:gd name="connsiteX864" fmla="*/ 371766 w 966171"/>
              <a:gd name="connsiteY864" fmla="*/ 105525 h 569462"/>
              <a:gd name="connsiteX865" fmla="*/ 373698 w 966171"/>
              <a:gd name="connsiteY865" fmla="*/ 103659 h 569462"/>
              <a:gd name="connsiteX866" fmla="*/ 375201 w 966171"/>
              <a:gd name="connsiteY866" fmla="*/ 102623 h 569462"/>
              <a:gd name="connsiteX867" fmla="*/ 378121 w 966171"/>
              <a:gd name="connsiteY867" fmla="*/ 98890 h 569462"/>
              <a:gd name="connsiteX868" fmla="*/ 378680 w 966171"/>
              <a:gd name="connsiteY868" fmla="*/ 98766 h 569462"/>
              <a:gd name="connsiteX869" fmla="*/ 379023 w 966171"/>
              <a:gd name="connsiteY869" fmla="*/ 95864 h 569462"/>
              <a:gd name="connsiteX870" fmla="*/ 384046 w 966171"/>
              <a:gd name="connsiteY870" fmla="*/ 90681 h 569462"/>
              <a:gd name="connsiteX871" fmla="*/ 384734 w 966171"/>
              <a:gd name="connsiteY871" fmla="*/ 89437 h 569462"/>
              <a:gd name="connsiteX872" fmla="*/ 387868 w 966171"/>
              <a:gd name="connsiteY872" fmla="*/ 87364 h 569462"/>
              <a:gd name="connsiteX873" fmla="*/ 389414 w 966171"/>
              <a:gd name="connsiteY873" fmla="*/ 87114 h 569462"/>
              <a:gd name="connsiteX874" fmla="*/ 389972 w 966171"/>
              <a:gd name="connsiteY874" fmla="*/ 86410 h 569462"/>
              <a:gd name="connsiteX875" fmla="*/ 391346 w 966171"/>
              <a:gd name="connsiteY875" fmla="*/ 86286 h 569462"/>
              <a:gd name="connsiteX876" fmla="*/ 26064 w 966171"/>
              <a:gd name="connsiteY876" fmla="*/ 44076 h 569462"/>
              <a:gd name="connsiteX877" fmla="*/ 26965 w 966171"/>
              <a:gd name="connsiteY877" fmla="*/ 45444 h 569462"/>
              <a:gd name="connsiteX878" fmla="*/ 29499 w 966171"/>
              <a:gd name="connsiteY878" fmla="*/ 45029 h 569462"/>
              <a:gd name="connsiteX879" fmla="*/ 29757 w 966171"/>
              <a:gd name="connsiteY879" fmla="*/ 44490 h 569462"/>
              <a:gd name="connsiteX880" fmla="*/ 32763 w 966171"/>
              <a:gd name="connsiteY880" fmla="*/ 46314 h 569462"/>
              <a:gd name="connsiteX881" fmla="*/ 33235 w 966171"/>
              <a:gd name="connsiteY881" fmla="*/ 47683 h 569462"/>
              <a:gd name="connsiteX882" fmla="*/ 32634 w 966171"/>
              <a:gd name="connsiteY882" fmla="*/ 49134 h 569462"/>
              <a:gd name="connsiteX883" fmla="*/ 31174 w 966171"/>
              <a:gd name="connsiteY883" fmla="*/ 49176 h 569462"/>
              <a:gd name="connsiteX884" fmla="*/ 29885 w 966171"/>
              <a:gd name="connsiteY884" fmla="*/ 52493 h 569462"/>
              <a:gd name="connsiteX885" fmla="*/ 28941 w 966171"/>
              <a:gd name="connsiteY885" fmla="*/ 53156 h 569462"/>
              <a:gd name="connsiteX886" fmla="*/ 27910 w 966171"/>
              <a:gd name="connsiteY886" fmla="*/ 58049 h 569462"/>
              <a:gd name="connsiteX887" fmla="*/ 29713 w 966171"/>
              <a:gd name="connsiteY887" fmla="*/ 62858 h 569462"/>
              <a:gd name="connsiteX888" fmla="*/ 29499 w 966171"/>
              <a:gd name="connsiteY888" fmla="*/ 63978 h 569462"/>
              <a:gd name="connsiteX889" fmla="*/ 24003 w 966171"/>
              <a:gd name="connsiteY889" fmla="*/ 67005 h 569462"/>
              <a:gd name="connsiteX890" fmla="*/ 23316 w 966171"/>
              <a:gd name="connsiteY890" fmla="*/ 66591 h 569462"/>
              <a:gd name="connsiteX891" fmla="*/ 20310 w 966171"/>
              <a:gd name="connsiteY891" fmla="*/ 67834 h 569462"/>
              <a:gd name="connsiteX892" fmla="*/ 17691 w 966171"/>
              <a:gd name="connsiteY892" fmla="*/ 68207 h 569462"/>
              <a:gd name="connsiteX893" fmla="*/ 15158 w 966171"/>
              <a:gd name="connsiteY893" fmla="*/ 69617 h 569462"/>
              <a:gd name="connsiteX894" fmla="*/ 9661 w 966171"/>
              <a:gd name="connsiteY894" fmla="*/ 78946 h 569462"/>
              <a:gd name="connsiteX895" fmla="*/ 9575 w 966171"/>
              <a:gd name="connsiteY895" fmla="*/ 80647 h 569462"/>
              <a:gd name="connsiteX896" fmla="*/ 8287 w 966171"/>
              <a:gd name="connsiteY896" fmla="*/ 82388 h 569462"/>
              <a:gd name="connsiteX897" fmla="*/ 7986 w 966171"/>
              <a:gd name="connsiteY897" fmla="*/ 83839 h 569462"/>
              <a:gd name="connsiteX898" fmla="*/ 8674 w 966171"/>
              <a:gd name="connsiteY898" fmla="*/ 84295 h 569462"/>
              <a:gd name="connsiteX899" fmla="*/ 7815 w 966171"/>
              <a:gd name="connsiteY899" fmla="*/ 85249 h 569462"/>
              <a:gd name="connsiteX900" fmla="*/ 5883 w 966171"/>
              <a:gd name="connsiteY900" fmla="*/ 84710 h 569462"/>
              <a:gd name="connsiteX901" fmla="*/ 4251 w 966171"/>
              <a:gd name="connsiteY901" fmla="*/ 83135 h 569462"/>
              <a:gd name="connsiteX902" fmla="*/ 3091 w 966171"/>
              <a:gd name="connsiteY902" fmla="*/ 83300 h 569462"/>
              <a:gd name="connsiteX903" fmla="*/ 1975 w 966171"/>
              <a:gd name="connsiteY903" fmla="*/ 81019 h 569462"/>
              <a:gd name="connsiteX904" fmla="*/ 687 w 966171"/>
              <a:gd name="connsiteY904" fmla="*/ 80523 h 569462"/>
              <a:gd name="connsiteX905" fmla="*/ 0 w 966171"/>
              <a:gd name="connsiteY905" fmla="*/ 79030 h 569462"/>
              <a:gd name="connsiteX906" fmla="*/ 0 w 966171"/>
              <a:gd name="connsiteY906" fmla="*/ 76293 h 569462"/>
              <a:gd name="connsiteX907" fmla="*/ 343 w 966171"/>
              <a:gd name="connsiteY907" fmla="*/ 75795 h 569462"/>
              <a:gd name="connsiteX908" fmla="*/ 300 w 966171"/>
              <a:gd name="connsiteY908" fmla="*/ 73307 h 569462"/>
              <a:gd name="connsiteX909" fmla="*/ 2275 w 966171"/>
              <a:gd name="connsiteY909" fmla="*/ 70364 h 569462"/>
              <a:gd name="connsiteX910" fmla="*/ 2275 w 966171"/>
              <a:gd name="connsiteY910" fmla="*/ 68000 h 569462"/>
              <a:gd name="connsiteX911" fmla="*/ 3478 w 966171"/>
              <a:gd name="connsiteY911" fmla="*/ 65512 h 569462"/>
              <a:gd name="connsiteX912" fmla="*/ 6054 w 966171"/>
              <a:gd name="connsiteY912" fmla="*/ 63564 h 569462"/>
              <a:gd name="connsiteX913" fmla="*/ 7342 w 966171"/>
              <a:gd name="connsiteY913" fmla="*/ 62319 h 569462"/>
              <a:gd name="connsiteX914" fmla="*/ 10005 w 966171"/>
              <a:gd name="connsiteY914" fmla="*/ 59003 h 569462"/>
              <a:gd name="connsiteX915" fmla="*/ 13741 w 966171"/>
              <a:gd name="connsiteY915" fmla="*/ 57510 h 569462"/>
              <a:gd name="connsiteX916" fmla="*/ 14170 w 966171"/>
              <a:gd name="connsiteY916" fmla="*/ 56432 h 569462"/>
              <a:gd name="connsiteX917" fmla="*/ 15630 w 966171"/>
              <a:gd name="connsiteY917" fmla="*/ 56391 h 569462"/>
              <a:gd name="connsiteX918" fmla="*/ 18592 w 966171"/>
              <a:gd name="connsiteY918" fmla="*/ 54980 h 569462"/>
              <a:gd name="connsiteX919" fmla="*/ 20482 w 966171"/>
              <a:gd name="connsiteY919" fmla="*/ 53571 h 569462"/>
              <a:gd name="connsiteX920" fmla="*/ 22200 w 966171"/>
              <a:gd name="connsiteY920" fmla="*/ 49715 h 569462"/>
              <a:gd name="connsiteX921" fmla="*/ 22629 w 966171"/>
              <a:gd name="connsiteY921" fmla="*/ 46314 h 569462"/>
              <a:gd name="connsiteX922" fmla="*/ 23745 w 966171"/>
              <a:gd name="connsiteY922" fmla="*/ 45485 h 569462"/>
              <a:gd name="connsiteX923" fmla="*/ 24604 w 966171"/>
              <a:gd name="connsiteY923" fmla="*/ 45942 h 569462"/>
              <a:gd name="connsiteX924" fmla="*/ 24429 w 966171"/>
              <a:gd name="connsiteY924" fmla="*/ 40563 h 569462"/>
              <a:gd name="connsiteX925" fmla="*/ 26579 w 966171"/>
              <a:gd name="connsiteY925" fmla="*/ 41215 h 569462"/>
              <a:gd name="connsiteX926" fmla="*/ 25721 w 966171"/>
              <a:gd name="connsiteY926" fmla="*/ 42168 h 569462"/>
              <a:gd name="connsiteX927" fmla="*/ 24003 w 966171"/>
              <a:gd name="connsiteY927" fmla="*/ 42210 h 569462"/>
              <a:gd name="connsiteX928" fmla="*/ 24389 w 966171"/>
              <a:gd name="connsiteY928" fmla="*/ 40551 h 569462"/>
              <a:gd name="connsiteX929" fmla="*/ 24432 w 966171"/>
              <a:gd name="connsiteY929" fmla="*/ 40551 h 569462"/>
              <a:gd name="connsiteX930" fmla="*/ 24429 w 966171"/>
              <a:gd name="connsiteY930" fmla="*/ 40563 h 569462"/>
              <a:gd name="connsiteX931" fmla="*/ 143803 w 966171"/>
              <a:gd name="connsiteY931" fmla="*/ 0 h 569462"/>
              <a:gd name="connsiteX932" fmla="*/ 146035 w 966171"/>
              <a:gd name="connsiteY932" fmla="*/ 1658 h 569462"/>
              <a:gd name="connsiteX933" fmla="*/ 147195 w 966171"/>
              <a:gd name="connsiteY933" fmla="*/ 1368 h 569462"/>
              <a:gd name="connsiteX934" fmla="*/ 147367 w 966171"/>
              <a:gd name="connsiteY934" fmla="*/ 2777 h 569462"/>
              <a:gd name="connsiteX935" fmla="*/ 148483 w 966171"/>
              <a:gd name="connsiteY935" fmla="*/ 2487 h 569462"/>
              <a:gd name="connsiteX936" fmla="*/ 151703 w 966171"/>
              <a:gd name="connsiteY936" fmla="*/ 3234 h 569462"/>
              <a:gd name="connsiteX937" fmla="*/ 152992 w 966171"/>
              <a:gd name="connsiteY937" fmla="*/ 2861 h 569462"/>
              <a:gd name="connsiteX938" fmla="*/ 154795 w 966171"/>
              <a:gd name="connsiteY938" fmla="*/ 3980 h 569462"/>
              <a:gd name="connsiteX939" fmla="*/ 156813 w 966171"/>
              <a:gd name="connsiteY939" fmla="*/ 6344 h 569462"/>
              <a:gd name="connsiteX940" fmla="*/ 159046 w 966171"/>
              <a:gd name="connsiteY940" fmla="*/ 7795 h 569462"/>
              <a:gd name="connsiteX941" fmla="*/ 159776 w 966171"/>
              <a:gd name="connsiteY941" fmla="*/ 9370 h 569462"/>
              <a:gd name="connsiteX942" fmla="*/ 159647 w 966171"/>
              <a:gd name="connsiteY942" fmla="*/ 10241 h 569462"/>
              <a:gd name="connsiteX943" fmla="*/ 161408 w 966171"/>
              <a:gd name="connsiteY943" fmla="*/ 12563 h 569462"/>
              <a:gd name="connsiteX944" fmla="*/ 160850 w 966171"/>
              <a:gd name="connsiteY944" fmla="*/ 14222 h 569462"/>
              <a:gd name="connsiteX945" fmla="*/ 162567 w 966171"/>
              <a:gd name="connsiteY945" fmla="*/ 14388 h 569462"/>
              <a:gd name="connsiteX946" fmla="*/ 163125 w 966171"/>
              <a:gd name="connsiteY946" fmla="*/ 15341 h 569462"/>
              <a:gd name="connsiteX947" fmla="*/ 163340 w 966171"/>
              <a:gd name="connsiteY947" fmla="*/ 19156 h 569462"/>
              <a:gd name="connsiteX948" fmla="*/ 162739 w 966171"/>
              <a:gd name="connsiteY948" fmla="*/ 20607 h 569462"/>
              <a:gd name="connsiteX949" fmla="*/ 162825 w 966171"/>
              <a:gd name="connsiteY949" fmla="*/ 22390 h 569462"/>
              <a:gd name="connsiteX950" fmla="*/ 161579 w 966171"/>
              <a:gd name="connsiteY950" fmla="*/ 23551 h 569462"/>
              <a:gd name="connsiteX951" fmla="*/ 161364 w 966171"/>
              <a:gd name="connsiteY951" fmla="*/ 25044 h 569462"/>
              <a:gd name="connsiteX952" fmla="*/ 159476 w 966171"/>
              <a:gd name="connsiteY952" fmla="*/ 27739 h 569462"/>
              <a:gd name="connsiteX953" fmla="*/ 159304 w 966171"/>
              <a:gd name="connsiteY953" fmla="*/ 30309 h 569462"/>
              <a:gd name="connsiteX954" fmla="*/ 158788 w 966171"/>
              <a:gd name="connsiteY954" fmla="*/ 31388 h 569462"/>
              <a:gd name="connsiteX955" fmla="*/ 156856 w 966171"/>
              <a:gd name="connsiteY955" fmla="*/ 32341 h 569462"/>
              <a:gd name="connsiteX956" fmla="*/ 155998 w 966171"/>
              <a:gd name="connsiteY956" fmla="*/ 37317 h 569462"/>
              <a:gd name="connsiteX957" fmla="*/ 157285 w 966171"/>
              <a:gd name="connsiteY957" fmla="*/ 41588 h 569462"/>
              <a:gd name="connsiteX958" fmla="*/ 156856 w 966171"/>
              <a:gd name="connsiteY958" fmla="*/ 42790 h 569462"/>
              <a:gd name="connsiteX959" fmla="*/ 157801 w 966171"/>
              <a:gd name="connsiteY959" fmla="*/ 42956 h 569462"/>
              <a:gd name="connsiteX960" fmla="*/ 157114 w 966171"/>
              <a:gd name="connsiteY960" fmla="*/ 44200 h 569462"/>
              <a:gd name="connsiteX961" fmla="*/ 157887 w 966171"/>
              <a:gd name="connsiteY961" fmla="*/ 48637 h 569462"/>
              <a:gd name="connsiteX962" fmla="*/ 157028 w 966171"/>
              <a:gd name="connsiteY962" fmla="*/ 49466 h 569462"/>
              <a:gd name="connsiteX963" fmla="*/ 155053 w 966171"/>
              <a:gd name="connsiteY963" fmla="*/ 52866 h 569462"/>
              <a:gd name="connsiteX964" fmla="*/ 153851 w 966171"/>
              <a:gd name="connsiteY964" fmla="*/ 52948 h 569462"/>
              <a:gd name="connsiteX965" fmla="*/ 153636 w 966171"/>
              <a:gd name="connsiteY965" fmla="*/ 53778 h 569462"/>
              <a:gd name="connsiteX966" fmla="*/ 152519 w 966171"/>
              <a:gd name="connsiteY966" fmla="*/ 53861 h 569462"/>
              <a:gd name="connsiteX967" fmla="*/ 151446 w 966171"/>
              <a:gd name="connsiteY967" fmla="*/ 55022 h 569462"/>
              <a:gd name="connsiteX968" fmla="*/ 149471 w 966171"/>
              <a:gd name="connsiteY968" fmla="*/ 55852 h 569462"/>
              <a:gd name="connsiteX969" fmla="*/ 147753 w 966171"/>
              <a:gd name="connsiteY969" fmla="*/ 58339 h 569462"/>
              <a:gd name="connsiteX970" fmla="*/ 148354 w 966171"/>
              <a:gd name="connsiteY970" fmla="*/ 59086 h 569462"/>
              <a:gd name="connsiteX971" fmla="*/ 146636 w 966171"/>
              <a:gd name="connsiteY971" fmla="*/ 59168 h 569462"/>
              <a:gd name="connsiteX972" fmla="*/ 145520 w 966171"/>
              <a:gd name="connsiteY972" fmla="*/ 60039 h 569462"/>
              <a:gd name="connsiteX973" fmla="*/ 145392 w 966171"/>
              <a:gd name="connsiteY973" fmla="*/ 60910 h 569462"/>
              <a:gd name="connsiteX974" fmla="*/ 143245 w 966171"/>
              <a:gd name="connsiteY974" fmla="*/ 61947 h 569462"/>
              <a:gd name="connsiteX975" fmla="*/ 142944 w 966171"/>
              <a:gd name="connsiteY975" fmla="*/ 63066 h 569462"/>
              <a:gd name="connsiteX976" fmla="*/ 141570 w 966171"/>
              <a:gd name="connsiteY976" fmla="*/ 63315 h 569462"/>
              <a:gd name="connsiteX977" fmla="*/ 140367 w 966171"/>
              <a:gd name="connsiteY977" fmla="*/ 64559 h 569462"/>
              <a:gd name="connsiteX978" fmla="*/ 139809 w 966171"/>
              <a:gd name="connsiteY978" fmla="*/ 64434 h 569462"/>
              <a:gd name="connsiteX979" fmla="*/ 138564 w 966171"/>
              <a:gd name="connsiteY979" fmla="*/ 65554 h 569462"/>
              <a:gd name="connsiteX980" fmla="*/ 133197 w 966171"/>
              <a:gd name="connsiteY980" fmla="*/ 63315 h 569462"/>
              <a:gd name="connsiteX981" fmla="*/ 130921 w 966171"/>
              <a:gd name="connsiteY981" fmla="*/ 62776 h 569462"/>
              <a:gd name="connsiteX982" fmla="*/ 128688 w 966171"/>
              <a:gd name="connsiteY982" fmla="*/ 63025 h 569462"/>
              <a:gd name="connsiteX983" fmla="*/ 126799 w 966171"/>
              <a:gd name="connsiteY983" fmla="*/ 62486 h 569462"/>
              <a:gd name="connsiteX984" fmla="*/ 124265 w 966171"/>
              <a:gd name="connsiteY984" fmla="*/ 63232 h 569462"/>
              <a:gd name="connsiteX985" fmla="*/ 123407 w 966171"/>
              <a:gd name="connsiteY985" fmla="*/ 62817 h 569462"/>
              <a:gd name="connsiteX986" fmla="*/ 120014 w 966171"/>
              <a:gd name="connsiteY986" fmla="*/ 62817 h 569462"/>
              <a:gd name="connsiteX987" fmla="*/ 116794 w 966171"/>
              <a:gd name="connsiteY987" fmla="*/ 61739 h 569462"/>
              <a:gd name="connsiteX988" fmla="*/ 116021 w 966171"/>
              <a:gd name="connsiteY988" fmla="*/ 61947 h 569462"/>
              <a:gd name="connsiteX989" fmla="*/ 113273 w 966171"/>
              <a:gd name="connsiteY989" fmla="*/ 60205 h 569462"/>
              <a:gd name="connsiteX990" fmla="*/ 111942 w 966171"/>
              <a:gd name="connsiteY990" fmla="*/ 60330 h 569462"/>
              <a:gd name="connsiteX991" fmla="*/ 112028 w 966171"/>
              <a:gd name="connsiteY991" fmla="*/ 61698 h 569462"/>
              <a:gd name="connsiteX992" fmla="*/ 111083 w 966171"/>
              <a:gd name="connsiteY992" fmla="*/ 62195 h 569462"/>
              <a:gd name="connsiteX993" fmla="*/ 110096 w 966171"/>
              <a:gd name="connsiteY993" fmla="*/ 60827 h 569462"/>
              <a:gd name="connsiteX994" fmla="*/ 108636 w 966171"/>
              <a:gd name="connsiteY994" fmla="*/ 60495 h 569462"/>
              <a:gd name="connsiteX995" fmla="*/ 106617 w 966171"/>
              <a:gd name="connsiteY995" fmla="*/ 59252 h 569462"/>
              <a:gd name="connsiteX996" fmla="*/ 104814 w 966171"/>
              <a:gd name="connsiteY996" fmla="*/ 57012 h 569462"/>
              <a:gd name="connsiteX997" fmla="*/ 102796 w 966171"/>
              <a:gd name="connsiteY997" fmla="*/ 54939 h 569462"/>
              <a:gd name="connsiteX998" fmla="*/ 102152 w 966171"/>
              <a:gd name="connsiteY998" fmla="*/ 53529 h 569462"/>
              <a:gd name="connsiteX999" fmla="*/ 100864 w 966171"/>
              <a:gd name="connsiteY999" fmla="*/ 53446 h 569462"/>
              <a:gd name="connsiteX1000" fmla="*/ 99404 w 966171"/>
              <a:gd name="connsiteY1000" fmla="*/ 51498 h 569462"/>
              <a:gd name="connsiteX1001" fmla="*/ 98416 w 966171"/>
              <a:gd name="connsiteY1001" fmla="*/ 51166 h 569462"/>
              <a:gd name="connsiteX1002" fmla="*/ 92620 w 966171"/>
              <a:gd name="connsiteY1002" fmla="*/ 50336 h 569462"/>
              <a:gd name="connsiteX1003" fmla="*/ 91159 w 966171"/>
              <a:gd name="connsiteY1003" fmla="*/ 49259 h 569462"/>
              <a:gd name="connsiteX1004" fmla="*/ 85148 w 966171"/>
              <a:gd name="connsiteY1004" fmla="*/ 47849 h 569462"/>
              <a:gd name="connsiteX1005" fmla="*/ 83559 w 966171"/>
              <a:gd name="connsiteY1005" fmla="*/ 47268 h 569462"/>
              <a:gd name="connsiteX1006" fmla="*/ 82443 w 966171"/>
              <a:gd name="connsiteY1006" fmla="*/ 46024 h 569462"/>
              <a:gd name="connsiteX1007" fmla="*/ 80897 w 966171"/>
              <a:gd name="connsiteY1007" fmla="*/ 42583 h 569462"/>
              <a:gd name="connsiteX1008" fmla="*/ 78621 w 966171"/>
              <a:gd name="connsiteY1008" fmla="*/ 40302 h 569462"/>
              <a:gd name="connsiteX1009" fmla="*/ 78406 w 966171"/>
              <a:gd name="connsiteY1009" fmla="*/ 38229 h 569462"/>
              <a:gd name="connsiteX1010" fmla="*/ 78922 w 966171"/>
              <a:gd name="connsiteY1010" fmla="*/ 35120 h 569462"/>
              <a:gd name="connsiteX1011" fmla="*/ 78922 w 966171"/>
              <a:gd name="connsiteY1011" fmla="*/ 32010 h 569462"/>
              <a:gd name="connsiteX1012" fmla="*/ 85406 w 966171"/>
              <a:gd name="connsiteY1012" fmla="*/ 26039 h 569462"/>
              <a:gd name="connsiteX1013" fmla="*/ 86007 w 966171"/>
              <a:gd name="connsiteY1013" fmla="*/ 24588 h 569462"/>
              <a:gd name="connsiteX1014" fmla="*/ 86436 w 966171"/>
              <a:gd name="connsiteY1014" fmla="*/ 22017 h 569462"/>
              <a:gd name="connsiteX1015" fmla="*/ 87295 w 966171"/>
              <a:gd name="connsiteY1015" fmla="*/ 20732 h 569462"/>
              <a:gd name="connsiteX1016" fmla="*/ 87725 w 966171"/>
              <a:gd name="connsiteY1016" fmla="*/ 18243 h 569462"/>
              <a:gd name="connsiteX1017" fmla="*/ 89099 w 966171"/>
              <a:gd name="connsiteY1017" fmla="*/ 16419 h 569462"/>
              <a:gd name="connsiteX1018" fmla="*/ 93091 w 966171"/>
              <a:gd name="connsiteY1018" fmla="*/ 14056 h 569462"/>
              <a:gd name="connsiteX1019" fmla="*/ 94680 w 966171"/>
              <a:gd name="connsiteY1019" fmla="*/ 13849 h 569462"/>
              <a:gd name="connsiteX1020" fmla="*/ 100048 w 966171"/>
              <a:gd name="connsiteY1020" fmla="*/ 11982 h 569462"/>
              <a:gd name="connsiteX1021" fmla="*/ 101594 w 966171"/>
              <a:gd name="connsiteY1021" fmla="*/ 10656 h 569462"/>
              <a:gd name="connsiteX1022" fmla="*/ 102581 w 966171"/>
              <a:gd name="connsiteY1022" fmla="*/ 10490 h 569462"/>
              <a:gd name="connsiteX1023" fmla="*/ 104728 w 966171"/>
              <a:gd name="connsiteY1023" fmla="*/ 8293 h 569462"/>
              <a:gd name="connsiteX1024" fmla="*/ 108764 w 966171"/>
              <a:gd name="connsiteY1024" fmla="*/ 6220 h 569462"/>
              <a:gd name="connsiteX1025" fmla="*/ 113016 w 966171"/>
              <a:gd name="connsiteY1025" fmla="*/ 2612 h 569462"/>
              <a:gd name="connsiteX1026" fmla="*/ 115033 w 966171"/>
              <a:gd name="connsiteY1026" fmla="*/ 2529 h 569462"/>
              <a:gd name="connsiteX1027" fmla="*/ 115592 w 966171"/>
              <a:gd name="connsiteY1027" fmla="*/ 3026 h 569462"/>
              <a:gd name="connsiteX1028" fmla="*/ 116880 w 966171"/>
              <a:gd name="connsiteY1028" fmla="*/ 1866 h 569462"/>
              <a:gd name="connsiteX1029" fmla="*/ 119456 w 966171"/>
              <a:gd name="connsiteY1029" fmla="*/ 2695 h 569462"/>
              <a:gd name="connsiteX1030" fmla="*/ 120315 w 966171"/>
              <a:gd name="connsiteY1030" fmla="*/ 4063 h 569462"/>
              <a:gd name="connsiteX1031" fmla="*/ 121732 w 966171"/>
              <a:gd name="connsiteY1031" fmla="*/ 3731 h 569462"/>
              <a:gd name="connsiteX1032" fmla="*/ 124008 w 966171"/>
              <a:gd name="connsiteY1032" fmla="*/ 3897 h 569462"/>
              <a:gd name="connsiteX1033" fmla="*/ 125253 w 966171"/>
              <a:gd name="connsiteY1033" fmla="*/ 5805 h 569462"/>
              <a:gd name="connsiteX1034" fmla="*/ 127400 w 966171"/>
              <a:gd name="connsiteY1034" fmla="*/ 4934 h 569462"/>
              <a:gd name="connsiteX1035" fmla="*/ 126885 w 966171"/>
              <a:gd name="connsiteY1035" fmla="*/ 2861 h 569462"/>
              <a:gd name="connsiteX1036" fmla="*/ 129032 w 966171"/>
              <a:gd name="connsiteY1036" fmla="*/ 954 h 569462"/>
              <a:gd name="connsiteX1037" fmla="*/ 131178 w 966171"/>
              <a:gd name="connsiteY1037" fmla="*/ 954 h 569462"/>
              <a:gd name="connsiteX1038" fmla="*/ 133068 w 966171"/>
              <a:gd name="connsiteY1038" fmla="*/ 1990 h 569462"/>
              <a:gd name="connsiteX1039" fmla="*/ 134871 w 966171"/>
              <a:gd name="connsiteY1039" fmla="*/ 1327 h 569462"/>
              <a:gd name="connsiteX1040" fmla="*/ 138264 w 966171"/>
              <a:gd name="connsiteY1040" fmla="*/ 1907 h 569462"/>
              <a:gd name="connsiteX1041" fmla="*/ 139251 w 966171"/>
              <a:gd name="connsiteY1041" fmla="*/ 2861 h 569462"/>
              <a:gd name="connsiteX1042" fmla="*/ 140110 w 966171"/>
              <a:gd name="connsiteY1042" fmla="*/ 1617 h 569462"/>
              <a:gd name="connsiteX1043" fmla="*/ 143073 w 966171"/>
              <a:gd name="connsiteY1043" fmla="*/ 1285 h 569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Lst>
            <a:rect l="l" t="t" r="r" b="b"/>
            <a:pathLst>
              <a:path w="966171" h="569462">
                <a:moveTo>
                  <a:pt x="777712" y="327273"/>
                </a:moveTo>
                <a:lnTo>
                  <a:pt x="779515" y="328434"/>
                </a:lnTo>
                <a:lnTo>
                  <a:pt x="781233" y="328476"/>
                </a:lnTo>
                <a:lnTo>
                  <a:pt x="789133" y="331378"/>
                </a:lnTo>
                <a:lnTo>
                  <a:pt x="789606" y="330714"/>
                </a:lnTo>
                <a:lnTo>
                  <a:pt x="791194" y="332041"/>
                </a:lnTo>
                <a:lnTo>
                  <a:pt x="792096" y="332041"/>
                </a:lnTo>
                <a:lnTo>
                  <a:pt x="793642" y="333368"/>
                </a:lnTo>
                <a:lnTo>
                  <a:pt x="796862" y="335027"/>
                </a:lnTo>
                <a:lnTo>
                  <a:pt x="796433" y="336809"/>
                </a:lnTo>
                <a:lnTo>
                  <a:pt x="798193" y="338302"/>
                </a:lnTo>
                <a:lnTo>
                  <a:pt x="805321" y="341951"/>
                </a:lnTo>
                <a:lnTo>
                  <a:pt x="811247" y="344149"/>
                </a:lnTo>
                <a:lnTo>
                  <a:pt x="813394" y="345808"/>
                </a:lnTo>
                <a:lnTo>
                  <a:pt x="813781" y="347300"/>
                </a:lnTo>
                <a:lnTo>
                  <a:pt x="814596" y="347715"/>
                </a:lnTo>
                <a:lnTo>
                  <a:pt x="816915" y="347922"/>
                </a:lnTo>
                <a:lnTo>
                  <a:pt x="818246" y="348875"/>
                </a:lnTo>
                <a:lnTo>
                  <a:pt x="819191" y="348627"/>
                </a:lnTo>
                <a:lnTo>
                  <a:pt x="821080" y="350990"/>
                </a:lnTo>
                <a:lnTo>
                  <a:pt x="822712" y="351903"/>
                </a:lnTo>
                <a:lnTo>
                  <a:pt x="824730" y="351488"/>
                </a:lnTo>
                <a:lnTo>
                  <a:pt x="826619" y="350161"/>
                </a:lnTo>
                <a:lnTo>
                  <a:pt x="828337" y="349747"/>
                </a:lnTo>
                <a:lnTo>
                  <a:pt x="835336" y="351820"/>
                </a:lnTo>
                <a:lnTo>
                  <a:pt x="838942" y="352234"/>
                </a:lnTo>
                <a:lnTo>
                  <a:pt x="844524" y="353976"/>
                </a:lnTo>
                <a:lnTo>
                  <a:pt x="849420" y="355137"/>
                </a:lnTo>
                <a:lnTo>
                  <a:pt x="855860" y="357832"/>
                </a:lnTo>
                <a:lnTo>
                  <a:pt x="856462" y="358661"/>
                </a:lnTo>
                <a:lnTo>
                  <a:pt x="862216" y="360735"/>
                </a:lnTo>
                <a:lnTo>
                  <a:pt x="865092" y="362103"/>
                </a:lnTo>
                <a:lnTo>
                  <a:pt x="866080" y="362061"/>
                </a:lnTo>
                <a:lnTo>
                  <a:pt x="868742" y="363844"/>
                </a:lnTo>
                <a:lnTo>
                  <a:pt x="874453" y="366125"/>
                </a:lnTo>
                <a:lnTo>
                  <a:pt x="877588" y="366705"/>
                </a:lnTo>
                <a:lnTo>
                  <a:pt x="879520" y="367576"/>
                </a:lnTo>
                <a:lnTo>
                  <a:pt x="882697" y="369649"/>
                </a:lnTo>
                <a:lnTo>
                  <a:pt x="883685" y="370893"/>
                </a:lnTo>
                <a:lnTo>
                  <a:pt x="885016" y="370893"/>
                </a:lnTo>
                <a:lnTo>
                  <a:pt x="885059" y="371639"/>
                </a:lnTo>
                <a:lnTo>
                  <a:pt x="891457" y="375039"/>
                </a:lnTo>
                <a:lnTo>
                  <a:pt x="893261" y="377403"/>
                </a:lnTo>
                <a:lnTo>
                  <a:pt x="896266" y="378357"/>
                </a:lnTo>
                <a:lnTo>
                  <a:pt x="899400" y="380679"/>
                </a:lnTo>
                <a:lnTo>
                  <a:pt x="901677" y="382876"/>
                </a:lnTo>
                <a:lnTo>
                  <a:pt x="902535" y="383208"/>
                </a:lnTo>
                <a:lnTo>
                  <a:pt x="906442" y="386856"/>
                </a:lnTo>
                <a:lnTo>
                  <a:pt x="907516" y="388639"/>
                </a:lnTo>
                <a:lnTo>
                  <a:pt x="907345" y="389303"/>
                </a:lnTo>
                <a:lnTo>
                  <a:pt x="908632" y="389884"/>
                </a:lnTo>
                <a:lnTo>
                  <a:pt x="909491" y="391501"/>
                </a:lnTo>
                <a:lnTo>
                  <a:pt x="912325" y="392620"/>
                </a:lnTo>
                <a:lnTo>
                  <a:pt x="913399" y="394652"/>
                </a:lnTo>
                <a:lnTo>
                  <a:pt x="914515" y="395688"/>
                </a:lnTo>
                <a:lnTo>
                  <a:pt x="913871" y="396435"/>
                </a:lnTo>
                <a:lnTo>
                  <a:pt x="914300" y="397678"/>
                </a:lnTo>
                <a:lnTo>
                  <a:pt x="913614" y="400871"/>
                </a:lnTo>
                <a:lnTo>
                  <a:pt x="912841" y="402654"/>
                </a:lnTo>
                <a:lnTo>
                  <a:pt x="913957" y="403649"/>
                </a:lnTo>
                <a:lnTo>
                  <a:pt x="913485" y="405308"/>
                </a:lnTo>
                <a:lnTo>
                  <a:pt x="914215" y="407173"/>
                </a:lnTo>
                <a:lnTo>
                  <a:pt x="913699" y="412647"/>
                </a:lnTo>
                <a:lnTo>
                  <a:pt x="914086" y="415964"/>
                </a:lnTo>
                <a:lnTo>
                  <a:pt x="915632" y="417871"/>
                </a:lnTo>
                <a:lnTo>
                  <a:pt x="917564" y="417706"/>
                </a:lnTo>
                <a:lnTo>
                  <a:pt x="918680" y="416793"/>
                </a:lnTo>
                <a:lnTo>
                  <a:pt x="919282" y="417249"/>
                </a:lnTo>
                <a:lnTo>
                  <a:pt x="920527" y="416005"/>
                </a:lnTo>
                <a:lnTo>
                  <a:pt x="921771" y="415881"/>
                </a:lnTo>
                <a:lnTo>
                  <a:pt x="922631" y="414803"/>
                </a:lnTo>
                <a:lnTo>
                  <a:pt x="924348" y="414679"/>
                </a:lnTo>
                <a:lnTo>
                  <a:pt x="926152" y="415590"/>
                </a:lnTo>
                <a:lnTo>
                  <a:pt x="927268" y="414554"/>
                </a:lnTo>
                <a:lnTo>
                  <a:pt x="929286" y="414845"/>
                </a:lnTo>
                <a:lnTo>
                  <a:pt x="931175" y="417083"/>
                </a:lnTo>
                <a:lnTo>
                  <a:pt x="934181" y="423054"/>
                </a:lnTo>
                <a:lnTo>
                  <a:pt x="933623" y="425998"/>
                </a:lnTo>
                <a:lnTo>
                  <a:pt x="933623" y="428528"/>
                </a:lnTo>
                <a:lnTo>
                  <a:pt x="934482" y="429647"/>
                </a:lnTo>
                <a:lnTo>
                  <a:pt x="934010" y="430310"/>
                </a:lnTo>
                <a:lnTo>
                  <a:pt x="934525" y="432259"/>
                </a:lnTo>
                <a:lnTo>
                  <a:pt x="938003" y="434540"/>
                </a:lnTo>
                <a:lnTo>
                  <a:pt x="940708" y="434747"/>
                </a:lnTo>
                <a:lnTo>
                  <a:pt x="940279" y="436530"/>
                </a:lnTo>
                <a:lnTo>
                  <a:pt x="940536" y="437857"/>
                </a:lnTo>
                <a:lnTo>
                  <a:pt x="944401" y="440013"/>
                </a:lnTo>
                <a:lnTo>
                  <a:pt x="945259" y="441505"/>
                </a:lnTo>
                <a:lnTo>
                  <a:pt x="947020" y="441962"/>
                </a:lnTo>
                <a:lnTo>
                  <a:pt x="948823" y="443952"/>
                </a:lnTo>
                <a:lnTo>
                  <a:pt x="951314" y="444906"/>
                </a:lnTo>
                <a:lnTo>
                  <a:pt x="952172" y="445776"/>
                </a:lnTo>
                <a:lnTo>
                  <a:pt x="953761" y="445901"/>
                </a:lnTo>
                <a:lnTo>
                  <a:pt x="955307" y="447061"/>
                </a:lnTo>
                <a:lnTo>
                  <a:pt x="958227" y="447269"/>
                </a:lnTo>
                <a:lnTo>
                  <a:pt x="961448" y="449217"/>
                </a:lnTo>
                <a:lnTo>
                  <a:pt x="962693" y="449135"/>
                </a:lnTo>
                <a:lnTo>
                  <a:pt x="965269" y="450462"/>
                </a:lnTo>
                <a:lnTo>
                  <a:pt x="966171" y="452327"/>
                </a:lnTo>
                <a:lnTo>
                  <a:pt x="965484" y="454110"/>
                </a:lnTo>
                <a:lnTo>
                  <a:pt x="964196" y="459086"/>
                </a:lnTo>
                <a:lnTo>
                  <a:pt x="962349" y="461159"/>
                </a:lnTo>
                <a:lnTo>
                  <a:pt x="961706" y="462321"/>
                </a:lnTo>
                <a:lnTo>
                  <a:pt x="956767" y="467296"/>
                </a:lnTo>
                <a:lnTo>
                  <a:pt x="953332" y="469784"/>
                </a:lnTo>
                <a:lnTo>
                  <a:pt x="952817" y="471152"/>
                </a:lnTo>
                <a:lnTo>
                  <a:pt x="949382" y="473018"/>
                </a:lnTo>
                <a:lnTo>
                  <a:pt x="946978" y="475299"/>
                </a:lnTo>
                <a:lnTo>
                  <a:pt x="946075" y="475257"/>
                </a:lnTo>
                <a:lnTo>
                  <a:pt x="945345" y="477330"/>
                </a:lnTo>
                <a:lnTo>
                  <a:pt x="939978" y="482264"/>
                </a:lnTo>
                <a:lnTo>
                  <a:pt x="938990" y="483840"/>
                </a:lnTo>
                <a:lnTo>
                  <a:pt x="933408" y="487116"/>
                </a:lnTo>
                <a:lnTo>
                  <a:pt x="931218" y="488276"/>
                </a:lnTo>
                <a:lnTo>
                  <a:pt x="927354" y="489728"/>
                </a:lnTo>
                <a:lnTo>
                  <a:pt x="925937" y="490971"/>
                </a:lnTo>
                <a:lnTo>
                  <a:pt x="923619" y="491594"/>
                </a:lnTo>
                <a:lnTo>
                  <a:pt x="921901" y="491635"/>
                </a:lnTo>
                <a:lnTo>
                  <a:pt x="919067" y="494289"/>
                </a:lnTo>
                <a:lnTo>
                  <a:pt x="917349" y="494911"/>
                </a:lnTo>
                <a:lnTo>
                  <a:pt x="912068" y="498974"/>
                </a:lnTo>
                <a:lnTo>
                  <a:pt x="909835" y="499223"/>
                </a:lnTo>
                <a:lnTo>
                  <a:pt x="907430" y="500799"/>
                </a:lnTo>
                <a:lnTo>
                  <a:pt x="905154" y="500923"/>
                </a:lnTo>
                <a:lnTo>
                  <a:pt x="902578" y="501420"/>
                </a:lnTo>
                <a:lnTo>
                  <a:pt x="901375" y="502831"/>
                </a:lnTo>
                <a:lnTo>
                  <a:pt x="898585" y="502831"/>
                </a:lnTo>
                <a:lnTo>
                  <a:pt x="894034" y="502001"/>
                </a:lnTo>
                <a:lnTo>
                  <a:pt x="892187" y="501089"/>
                </a:lnTo>
                <a:lnTo>
                  <a:pt x="891242" y="501172"/>
                </a:lnTo>
                <a:lnTo>
                  <a:pt x="888752" y="500757"/>
                </a:lnTo>
                <a:lnTo>
                  <a:pt x="886605" y="501794"/>
                </a:lnTo>
                <a:lnTo>
                  <a:pt x="883470" y="502499"/>
                </a:lnTo>
                <a:lnTo>
                  <a:pt x="881624" y="504075"/>
                </a:lnTo>
                <a:lnTo>
                  <a:pt x="879649" y="506396"/>
                </a:lnTo>
                <a:lnTo>
                  <a:pt x="876643" y="507972"/>
                </a:lnTo>
                <a:lnTo>
                  <a:pt x="875355" y="509796"/>
                </a:lnTo>
                <a:lnTo>
                  <a:pt x="874797" y="511662"/>
                </a:lnTo>
                <a:lnTo>
                  <a:pt x="872907" y="513155"/>
                </a:lnTo>
                <a:lnTo>
                  <a:pt x="869987" y="514606"/>
                </a:lnTo>
                <a:lnTo>
                  <a:pt x="867840" y="515021"/>
                </a:lnTo>
                <a:lnTo>
                  <a:pt x="866466" y="515850"/>
                </a:lnTo>
                <a:lnTo>
                  <a:pt x="865693" y="516928"/>
                </a:lnTo>
                <a:lnTo>
                  <a:pt x="862945" y="517758"/>
                </a:lnTo>
                <a:lnTo>
                  <a:pt x="861357" y="519333"/>
                </a:lnTo>
                <a:lnTo>
                  <a:pt x="860412" y="520992"/>
                </a:lnTo>
                <a:lnTo>
                  <a:pt x="858265" y="522940"/>
                </a:lnTo>
                <a:lnTo>
                  <a:pt x="857106" y="524474"/>
                </a:lnTo>
                <a:lnTo>
                  <a:pt x="854658" y="525552"/>
                </a:lnTo>
                <a:lnTo>
                  <a:pt x="853713" y="525511"/>
                </a:lnTo>
                <a:lnTo>
                  <a:pt x="851223" y="526714"/>
                </a:lnTo>
                <a:lnTo>
                  <a:pt x="848260" y="527543"/>
                </a:lnTo>
                <a:lnTo>
                  <a:pt x="846758" y="528662"/>
                </a:lnTo>
                <a:lnTo>
                  <a:pt x="846929" y="529989"/>
                </a:lnTo>
                <a:lnTo>
                  <a:pt x="845641" y="531565"/>
                </a:lnTo>
                <a:lnTo>
                  <a:pt x="844224" y="531980"/>
                </a:lnTo>
                <a:lnTo>
                  <a:pt x="841648" y="535919"/>
                </a:lnTo>
                <a:lnTo>
                  <a:pt x="839458" y="538241"/>
                </a:lnTo>
                <a:lnTo>
                  <a:pt x="840274" y="542967"/>
                </a:lnTo>
                <a:lnTo>
                  <a:pt x="839286" y="545538"/>
                </a:lnTo>
                <a:lnTo>
                  <a:pt x="838169" y="547197"/>
                </a:lnTo>
                <a:lnTo>
                  <a:pt x="836237" y="548109"/>
                </a:lnTo>
                <a:lnTo>
                  <a:pt x="835636" y="549228"/>
                </a:lnTo>
                <a:lnTo>
                  <a:pt x="834820" y="551716"/>
                </a:lnTo>
                <a:lnTo>
                  <a:pt x="833404" y="553457"/>
                </a:lnTo>
                <a:lnTo>
                  <a:pt x="833575" y="556567"/>
                </a:lnTo>
                <a:lnTo>
                  <a:pt x="832716" y="558350"/>
                </a:lnTo>
                <a:lnTo>
                  <a:pt x="829152" y="558558"/>
                </a:lnTo>
                <a:lnTo>
                  <a:pt x="827993" y="562248"/>
                </a:lnTo>
                <a:lnTo>
                  <a:pt x="826232" y="564404"/>
                </a:lnTo>
                <a:lnTo>
                  <a:pt x="824816" y="565026"/>
                </a:lnTo>
                <a:lnTo>
                  <a:pt x="823442" y="567099"/>
                </a:lnTo>
                <a:lnTo>
                  <a:pt x="820951" y="568260"/>
                </a:lnTo>
                <a:lnTo>
                  <a:pt x="820307" y="569048"/>
                </a:lnTo>
                <a:lnTo>
                  <a:pt x="818589" y="569462"/>
                </a:lnTo>
                <a:lnTo>
                  <a:pt x="818203" y="565274"/>
                </a:lnTo>
                <a:lnTo>
                  <a:pt x="815713" y="563201"/>
                </a:lnTo>
                <a:lnTo>
                  <a:pt x="814124" y="562497"/>
                </a:lnTo>
                <a:lnTo>
                  <a:pt x="812407" y="560797"/>
                </a:lnTo>
                <a:lnTo>
                  <a:pt x="810861" y="559843"/>
                </a:lnTo>
                <a:lnTo>
                  <a:pt x="807640" y="559345"/>
                </a:lnTo>
                <a:lnTo>
                  <a:pt x="804462" y="558185"/>
                </a:lnTo>
                <a:lnTo>
                  <a:pt x="803732" y="557106"/>
                </a:lnTo>
                <a:lnTo>
                  <a:pt x="798923" y="554536"/>
                </a:lnTo>
                <a:lnTo>
                  <a:pt x="796776" y="552711"/>
                </a:lnTo>
                <a:lnTo>
                  <a:pt x="795660" y="552711"/>
                </a:lnTo>
                <a:lnTo>
                  <a:pt x="790636" y="551550"/>
                </a:lnTo>
                <a:lnTo>
                  <a:pt x="787974" y="551467"/>
                </a:lnTo>
                <a:lnTo>
                  <a:pt x="784925" y="549767"/>
                </a:lnTo>
                <a:lnTo>
                  <a:pt x="782736" y="549228"/>
                </a:lnTo>
                <a:lnTo>
                  <a:pt x="781876" y="545994"/>
                </a:lnTo>
                <a:lnTo>
                  <a:pt x="779171" y="542677"/>
                </a:lnTo>
                <a:lnTo>
                  <a:pt x="777411" y="541102"/>
                </a:lnTo>
                <a:lnTo>
                  <a:pt x="776552" y="538241"/>
                </a:lnTo>
                <a:lnTo>
                  <a:pt x="775049" y="535047"/>
                </a:lnTo>
                <a:lnTo>
                  <a:pt x="774878" y="531523"/>
                </a:lnTo>
                <a:lnTo>
                  <a:pt x="776080" y="528331"/>
                </a:lnTo>
                <a:lnTo>
                  <a:pt x="774964" y="527459"/>
                </a:lnTo>
                <a:lnTo>
                  <a:pt x="776208" y="525221"/>
                </a:lnTo>
                <a:lnTo>
                  <a:pt x="775779" y="522982"/>
                </a:lnTo>
                <a:lnTo>
                  <a:pt x="776380" y="519126"/>
                </a:lnTo>
                <a:lnTo>
                  <a:pt x="777454" y="517716"/>
                </a:lnTo>
                <a:lnTo>
                  <a:pt x="776767" y="515477"/>
                </a:lnTo>
                <a:lnTo>
                  <a:pt x="777497" y="512326"/>
                </a:lnTo>
                <a:lnTo>
                  <a:pt x="776896" y="511040"/>
                </a:lnTo>
                <a:lnTo>
                  <a:pt x="778527" y="503452"/>
                </a:lnTo>
                <a:lnTo>
                  <a:pt x="778270" y="501379"/>
                </a:lnTo>
                <a:lnTo>
                  <a:pt x="778485" y="499140"/>
                </a:lnTo>
                <a:lnTo>
                  <a:pt x="777969" y="498269"/>
                </a:lnTo>
                <a:lnTo>
                  <a:pt x="778742" y="496196"/>
                </a:lnTo>
                <a:lnTo>
                  <a:pt x="778313" y="493293"/>
                </a:lnTo>
                <a:lnTo>
                  <a:pt x="775865" y="487655"/>
                </a:lnTo>
                <a:lnTo>
                  <a:pt x="773675" y="484462"/>
                </a:lnTo>
                <a:lnTo>
                  <a:pt x="774491" y="481850"/>
                </a:lnTo>
                <a:lnTo>
                  <a:pt x="772731" y="480192"/>
                </a:lnTo>
                <a:lnTo>
                  <a:pt x="771313" y="477496"/>
                </a:lnTo>
                <a:lnTo>
                  <a:pt x="771099" y="474386"/>
                </a:lnTo>
                <a:lnTo>
                  <a:pt x="770069" y="473391"/>
                </a:lnTo>
                <a:lnTo>
                  <a:pt x="770927" y="472147"/>
                </a:lnTo>
                <a:lnTo>
                  <a:pt x="771270" y="470406"/>
                </a:lnTo>
                <a:lnTo>
                  <a:pt x="770455" y="469328"/>
                </a:lnTo>
                <a:lnTo>
                  <a:pt x="768737" y="469204"/>
                </a:lnTo>
                <a:lnTo>
                  <a:pt x="768136" y="469867"/>
                </a:lnTo>
                <a:lnTo>
                  <a:pt x="765817" y="468581"/>
                </a:lnTo>
                <a:lnTo>
                  <a:pt x="766075" y="466964"/>
                </a:lnTo>
                <a:lnTo>
                  <a:pt x="763757" y="462652"/>
                </a:lnTo>
                <a:lnTo>
                  <a:pt x="764358" y="461740"/>
                </a:lnTo>
                <a:lnTo>
                  <a:pt x="764143" y="460123"/>
                </a:lnTo>
                <a:lnTo>
                  <a:pt x="763069" y="457013"/>
                </a:lnTo>
                <a:lnTo>
                  <a:pt x="762382" y="457138"/>
                </a:lnTo>
                <a:lnTo>
                  <a:pt x="762296" y="455147"/>
                </a:lnTo>
                <a:lnTo>
                  <a:pt x="761781" y="453945"/>
                </a:lnTo>
                <a:lnTo>
                  <a:pt x="761223" y="451001"/>
                </a:lnTo>
                <a:lnTo>
                  <a:pt x="759720" y="447061"/>
                </a:lnTo>
                <a:lnTo>
                  <a:pt x="758174" y="445445"/>
                </a:lnTo>
                <a:lnTo>
                  <a:pt x="758046" y="444201"/>
                </a:lnTo>
                <a:lnTo>
                  <a:pt x="756328" y="441672"/>
                </a:lnTo>
                <a:lnTo>
                  <a:pt x="755469" y="442086"/>
                </a:lnTo>
                <a:lnTo>
                  <a:pt x="752549" y="440303"/>
                </a:lnTo>
                <a:lnTo>
                  <a:pt x="751304" y="440469"/>
                </a:lnTo>
                <a:lnTo>
                  <a:pt x="749758" y="438893"/>
                </a:lnTo>
                <a:lnTo>
                  <a:pt x="749844" y="436945"/>
                </a:lnTo>
                <a:lnTo>
                  <a:pt x="750531" y="435328"/>
                </a:lnTo>
                <a:lnTo>
                  <a:pt x="749543" y="434705"/>
                </a:lnTo>
                <a:lnTo>
                  <a:pt x="749114" y="433462"/>
                </a:lnTo>
                <a:lnTo>
                  <a:pt x="747311" y="432425"/>
                </a:lnTo>
                <a:lnTo>
                  <a:pt x="746580" y="431471"/>
                </a:lnTo>
                <a:lnTo>
                  <a:pt x="746194" y="428652"/>
                </a:lnTo>
                <a:lnTo>
                  <a:pt x="743919" y="426288"/>
                </a:lnTo>
                <a:lnTo>
                  <a:pt x="745336" y="424713"/>
                </a:lnTo>
                <a:lnTo>
                  <a:pt x="744906" y="422764"/>
                </a:lnTo>
                <a:lnTo>
                  <a:pt x="745593" y="422184"/>
                </a:lnTo>
                <a:lnTo>
                  <a:pt x="745507" y="418286"/>
                </a:lnTo>
                <a:lnTo>
                  <a:pt x="746065" y="416254"/>
                </a:lnTo>
                <a:lnTo>
                  <a:pt x="747783" y="416171"/>
                </a:lnTo>
                <a:lnTo>
                  <a:pt x="747697" y="416171"/>
                </a:lnTo>
                <a:lnTo>
                  <a:pt x="747483" y="415342"/>
                </a:lnTo>
                <a:lnTo>
                  <a:pt x="749157" y="414512"/>
                </a:lnTo>
                <a:lnTo>
                  <a:pt x="753666" y="410159"/>
                </a:lnTo>
                <a:lnTo>
                  <a:pt x="754610" y="407671"/>
                </a:lnTo>
                <a:lnTo>
                  <a:pt x="756156" y="407049"/>
                </a:lnTo>
                <a:lnTo>
                  <a:pt x="757187" y="404851"/>
                </a:lnTo>
                <a:lnTo>
                  <a:pt x="760236" y="403110"/>
                </a:lnTo>
                <a:lnTo>
                  <a:pt x="763069" y="402820"/>
                </a:lnTo>
                <a:lnTo>
                  <a:pt x="764572" y="403400"/>
                </a:lnTo>
                <a:lnTo>
                  <a:pt x="767063" y="401991"/>
                </a:lnTo>
                <a:lnTo>
                  <a:pt x="766762" y="399503"/>
                </a:lnTo>
                <a:lnTo>
                  <a:pt x="768050" y="398052"/>
                </a:lnTo>
                <a:lnTo>
                  <a:pt x="768480" y="396808"/>
                </a:lnTo>
                <a:lnTo>
                  <a:pt x="769424" y="396310"/>
                </a:lnTo>
                <a:lnTo>
                  <a:pt x="769381" y="394776"/>
                </a:lnTo>
                <a:lnTo>
                  <a:pt x="770798" y="392122"/>
                </a:lnTo>
                <a:lnTo>
                  <a:pt x="772129" y="391707"/>
                </a:lnTo>
                <a:lnTo>
                  <a:pt x="771871" y="388805"/>
                </a:lnTo>
                <a:lnTo>
                  <a:pt x="773890" y="386317"/>
                </a:lnTo>
                <a:lnTo>
                  <a:pt x="776466" y="384328"/>
                </a:lnTo>
                <a:lnTo>
                  <a:pt x="777153" y="382378"/>
                </a:lnTo>
                <a:lnTo>
                  <a:pt x="778141" y="381300"/>
                </a:lnTo>
                <a:lnTo>
                  <a:pt x="779987" y="380388"/>
                </a:lnTo>
                <a:lnTo>
                  <a:pt x="781576" y="380181"/>
                </a:lnTo>
                <a:lnTo>
                  <a:pt x="781748" y="377942"/>
                </a:lnTo>
                <a:lnTo>
                  <a:pt x="782520" y="377030"/>
                </a:lnTo>
                <a:lnTo>
                  <a:pt x="782048" y="375371"/>
                </a:lnTo>
                <a:lnTo>
                  <a:pt x="782736" y="370395"/>
                </a:lnTo>
                <a:lnTo>
                  <a:pt x="781233" y="369732"/>
                </a:lnTo>
                <a:lnTo>
                  <a:pt x="781748" y="369027"/>
                </a:lnTo>
                <a:lnTo>
                  <a:pt x="776595" y="363430"/>
                </a:lnTo>
                <a:lnTo>
                  <a:pt x="774620" y="361646"/>
                </a:lnTo>
                <a:lnTo>
                  <a:pt x="771185" y="356837"/>
                </a:lnTo>
                <a:lnTo>
                  <a:pt x="770927" y="355012"/>
                </a:lnTo>
                <a:lnTo>
                  <a:pt x="769768" y="353437"/>
                </a:lnTo>
                <a:lnTo>
                  <a:pt x="767707" y="346553"/>
                </a:lnTo>
                <a:lnTo>
                  <a:pt x="766848" y="340749"/>
                </a:lnTo>
                <a:lnTo>
                  <a:pt x="767363" y="334778"/>
                </a:lnTo>
                <a:lnTo>
                  <a:pt x="769123" y="330756"/>
                </a:lnTo>
                <a:lnTo>
                  <a:pt x="770842" y="328849"/>
                </a:lnTo>
                <a:lnTo>
                  <a:pt x="772516" y="328019"/>
                </a:lnTo>
                <a:lnTo>
                  <a:pt x="775393" y="327398"/>
                </a:lnTo>
                <a:close/>
                <a:moveTo>
                  <a:pt x="647091" y="273661"/>
                </a:moveTo>
                <a:lnTo>
                  <a:pt x="649667" y="275070"/>
                </a:lnTo>
                <a:lnTo>
                  <a:pt x="652415" y="278221"/>
                </a:lnTo>
                <a:lnTo>
                  <a:pt x="652673" y="279548"/>
                </a:lnTo>
                <a:lnTo>
                  <a:pt x="650956" y="280295"/>
                </a:lnTo>
                <a:lnTo>
                  <a:pt x="651171" y="282658"/>
                </a:lnTo>
                <a:lnTo>
                  <a:pt x="650268" y="283778"/>
                </a:lnTo>
                <a:lnTo>
                  <a:pt x="650226" y="285436"/>
                </a:lnTo>
                <a:lnTo>
                  <a:pt x="651943" y="285229"/>
                </a:lnTo>
                <a:lnTo>
                  <a:pt x="653789" y="285685"/>
                </a:lnTo>
                <a:lnTo>
                  <a:pt x="654133" y="286763"/>
                </a:lnTo>
                <a:lnTo>
                  <a:pt x="652502" y="288297"/>
                </a:lnTo>
                <a:lnTo>
                  <a:pt x="651900" y="289748"/>
                </a:lnTo>
                <a:lnTo>
                  <a:pt x="650526" y="288919"/>
                </a:lnTo>
                <a:lnTo>
                  <a:pt x="648121" y="289251"/>
                </a:lnTo>
                <a:lnTo>
                  <a:pt x="644687" y="290785"/>
                </a:lnTo>
                <a:lnTo>
                  <a:pt x="643613" y="289624"/>
                </a:lnTo>
                <a:lnTo>
                  <a:pt x="640521" y="289624"/>
                </a:lnTo>
                <a:lnTo>
                  <a:pt x="638503" y="290038"/>
                </a:lnTo>
                <a:lnTo>
                  <a:pt x="635412" y="291822"/>
                </a:lnTo>
                <a:lnTo>
                  <a:pt x="634381" y="289956"/>
                </a:lnTo>
                <a:lnTo>
                  <a:pt x="632620" y="291946"/>
                </a:lnTo>
                <a:lnTo>
                  <a:pt x="630946" y="292775"/>
                </a:lnTo>
                <a:lnTo>
                  <a:pt x="628670" y="292402"/>
                </a:lnTo>
                <a:lnTo>
                  <a:pt x="627468" y="291573"/>
                </a:lnTo>
                <a:lnTo>
                  <a:pt x="627554" y="290371"/>
                </a:lnTo>
                <a:lnTo>
                  <a:pt x="626438" y="290287"/>
                </a:lnTo>
                <a:lnTo>
                  <a:pt x="624677" y="288836"/>
                </a:lnTo>
                <a:lnTo>
                  <a:pt x="625106" y="287261"/>
                </a:lnTo>
                <a:lnTo>
                  <a:pt x="628026" y="284234"/>
                </a:lnTo>
                <a:lnTo>
                  <a:pt x="628541" y="283114"/>
                </a:lnTo>
                <a:lnTo>
                  <a:pt x="633136" y="281580"/>
                </a:lnTo>
                <a:lnTo>
                  <a:pt x="634038" y="281373"/>
                </a:lnTo>
                <a:lnTo>
                  <a:pt x="637602" y="278387"/>
                </a:lnTo>
                <a:lnTo>
                  <a:pt x="639362" y="277476"/>
                </a:lnTo>
                <a:lnTo>
                  <a:pt x="640221" y="276273"/>
                </a:lnTo>
                <a:lnTo>
                  <a:pt x="643742" y="274324"/>
                </a:lnTo>
                <a:close/>
                <a:moveTo>
                  <a:pt x="571432" y="218555"/>
                </a:moveTo>
                <a:lnTo>
                  <a:pt x="574653" y="219343"/>
                </a:lnTo>
                <a:lnTo>
                  <a:pt x="577487" y="219343"/>
                </a:lnTo>
                <a:lnTo>
                  <a:pt x="577487" y="219302"/>
                </a:lnTo>
                <a:lnTo>
                  <a:pt x="580020" y="219094"/>
                </a:lnTo>
                <a:lnTo>
                  <a:pt x="583970" y="219633"/>
                </a:lnTo>
                <a:lnTo>
                  <a:pt x="587835" y="220877"/>
                </a:lnTo>
                <a:lnTo>
                  <a:pt x="589768" y="222121"/>
                </a:lnTo>
                <a:lnTo>
                  <a:pt x="599471" y="230414"/>
                </a:lnTo>
                <a:lnTo>
                  <a:pt x="600889" y="231948"/>
                </a:lnTo>
                <a:lnTo>
                  <a:pt x="603808" y="236343"/>
                </a:lnTo>
                <a:lnTo>
                  <a:pt x="603895" y="239038"/>
                </a:lnTo>
                <a:lnTo>
                  <a:pt x="602606" y="241817"/>
                </a:lnTo>
                <a:lnTo>
                  <a:pt x="601318" y="243392"/>
                </a:lnTo>
                <a:lnTo>
                  <a:pt x="600159" y="246377"/>
                </a:lnTo>
                <a:lnTo>
                  <a:pt x="598012" y="248160"/>
                </a:lnTo>
                <a:lnTo>
                  <a:pt x="596294" y="248160"/>
                </a:lnTo>
                <a:lnTo>
                  <a:pt x="593847" y="249405"/>
                </a:lnTo>
                <a:lnTo>
                  <a:pt x="591528" y="251187"/>
                </a:lnTo>
                <a:lnTo>
                  <a:pt x="590712" y="250773"/>
                </a:lnTo>
                <a:lnTo>
                  <a:pt x="589853" y="252472"/>
                </a:lnTo>
                <a:lnTo>
                  <a:pt x="588522" y="251726"/>
                </a:lnTo>
                <a:lnTo>
                  <a:pt x="586977" y="252556"/>
                </a:lnTo>
                <a:lnTo>
                  <a:pt x="584915" y="252390"/>
                </a:lnTo>
                <a:lnTo>
                  <a:pt x="584400" y="252887"/>
                </a:lnTo>
                <a:lnTo>
                  <a:pt x="581566" y="252638"/>
                </a:lnTo>
                <a:lnTo>
                  <a:pt x="577187" y="253675"/>
                </a:lnTo>
                <a:lnTo>
                  <a:pt x="575340" y="251436"/>
                </a:lnTo>
                <a:lnTo>
                  <a:pt x="573794" y="249985"/>
                </a:lnTo>
                <a:lnTo>
                  <a:pt x="571647" y="244055"/>
                </a:lnTo>
                <a:lnTo>
                  <a:pt x="571990" y="243267"/>
                </a:lnTo>
                <a:lnTo>
                  <a:pt x="572120" y="238541"/>
                </a:lnTo>
                <a:lnTo>
                  <a:pt x="571389" y="236882"/>
                </a:lnTo>
                <a:lnTo>
                  <a:pt x="568684" y="232943"/>
                </a:lnTo>
                <a:lnTo>
                  <a:pt x="567826" y="232114"/>
                </a:lnTo>
                <a:lnTo>
                  <a:pt x="562630" y="229916"/>
                </a:lnTo>
                <a:lnTo>
                  <a:pt x="560913" y="229543"/>
                </a:lnTo>
                <a:lnTo>
                  <a:pt x="558766" y="225936"/>
                </a:lnTo>
                <a:lnTo>
                  <a:pt x="558851" y="223987"/>
                </a:lnTo>
                <a:lnTo>
                  <a:pt x="559496" y="222329"/>
                </a:lnTo>
                <a:lnTo>
                  <a:pt x="563016" y="220131"/>
                </a:lnTo>
                <a:lnTo>
                  <a:pt x="565421" y="219343"/>
                </a:lnTo>
                <a:close/>
                <a:moveTo>
                  <a:pt x="639749" y="197035"/>
                </a:moveTo>
                <a:lnTo>
                  <a:pt x="640736" y="199191"/>
                </a:lnTo>
                <a:lnTo>
                  <a:pt x="642453" y="199191"/>
                </a:lnTo>
                <a:lnTo>
                  <a:pt x="643871" y="200228"/>
                </a:lnTo>
                <a:lnTo>
                  <a:pt x="644815" y="199855"/>
                </a:lnTo>
                <a:lnTo>
                  <a:pt x="646834" y="202550"/>
                </a:lnTo>
                <a:lnTo>
                  <a:pt x="647735" y="201970"/>
                </a:lnTo>
                <a:lnTo>
                  <a:pt x="649367" y="204872"/>
                </a:lnTo>
                <a:lnTo>
                  <a:pt x="651127" y="204375"/>
                </a:lnTo>
                <a:lnTo>
                  <a:pt x="651342" y="208521"/>
                </a:lnTo>
                <a:lnTo>
                  <a:pt x="653103" y="210594"/>
                </a:lnTo>
                <a:lnTo>
                  <a:pt x="654390" y="211382"/>
                </a:lnTo>
                <a:lnTo>
                  <a:pt x="654691" y="213248"/>
                </a:lnTo>
                <a:lnTo>
                  <a:pt x="656667" y="214202"/>
                </a:lnTo>
                <a:lnTo>
                  <a:pt x="657611" y="217021"/>
                </a:lnTo>
                <a:lnTo>
                  <a:pt x="659543" y="218763"/>
                </a:lnTo>
                <a:lnTo>
                  <a:pt x="659887" y="220007"/>
                </a:lnTo>
                <a:lnTo>
                  <a:pt x="665083" y="219923"/>
                </a:lnTo>
                <a:lnTo>
                  <a:pt x="669248" y="217394"/>
                </a:lnTo>
                <a:lnTo>
                  <a:pt x="670321" y="217602"/>
                </a:lnTo>
                <a:lnTo>
                  <a:pt x="674786" y="216192"/>
                </a:lnTo>
                <a:lnTo>
                  <a:pt x="676418" y="215984"/>
                </a:lnTo>
                <a:lnTo>
                  <a:pt x="678823" y="213414"/>
                </a:lnTo>
                <a:lnTo>
                  <a:pt x="682086" y="211590"/>
                </a:lnTo>
                <a:lnTo>
                  <a:pt x="684362" y="211465"/>
                </a:lnTo>
                <a:lnTo>
                  <a:pt x="686938" y="209807"/>
                </a:lnTo>
                <a:lnTo>
                  <a:pt x="689515" y="211009"/>
                </a:lnTo>
                <a:lnTo>
                  <a:pt x="693766" y="209765"/>
                </a:lnTo>
                <a:lnTo>
                  <a:pt x="695440" y="211714"/>
                </a:lnTo>
                <a:lnTo>
                  <a:pt x="697287" y="210636"/>
                </a:lnTo>
                <a:lnTo>
                  <a:pt x="698489" y="211672"/>
                </a:lnTo>
                <a:lnTo>
                  <a:pt x="699047" y="210843"/>
                </a:lnTo>
                <a:lnTo>
                  <a:pt x="701194" y="211092"/>
                </a:lnTo>
                <a:lnTo>
                  <a:pt x="702654" y="212377"/>
                </a:lnTo>
                <a:lnTo>
                  <a:pt x="703427" y="212377"/>
                </a:lnTo>
                <a:lnTo>
                  <a:pt x="703641" y="214782"/>
                </a:lnTo>
                <a:lnTo>
                  <a:pt x="705918" y="214865"/>
                </a:lnTo>
                <a:lnTo>
                  <a:pt x="706691" y="216772"/>
                </a:lnTo>
                <a:lnTo>
                  <a:pt x="709610" y="218265"/>
                </a:lnTo>
                <a:lnTo>
                  <a:pt x="710169" y="219343"/>
                </a:lnTo>
                <a:lnTo>
                  <a:pt x="711886" y="220670"/>
                </a:lnTo>
                <a:lnTo>
                  <a:pt x="714591" y="222080"/>
                </a:lnTo>
                <a:lnTo>
                  <a:pt x="714634" y="223199"/>
                </a:lnTo>
                <a:lnTo>
                  <a:pt x="717211" y="224029"/>
                </a:lnTo>
                <a:lnTo>
                  <a:pt x="718498" y="222951"/>
                </a:lnTo>
                <a:lnTo>
                  <a:pt x="718585" y="224236"/>
                </a:lnTo>
                <a:lnTo>
                  <a:pt x="720989" y="223987"/>
                </a:lnTo>
                <a:lnTo>
                  <a:pt x="721676" y="227138"/>
                </a:lnTo>
                <a:lnTo>
                  <a:pt x="722835" y="227553"/>
                </a:lnTo>
                <a:lnTo>
                  <a:pt x="724081" y="229626"/>
                </a:lnTo>
                <a:lnTo>
                  <a:pt x="725154" y="229999"/>
                </a:lnTo>
                <a:lnTo>
                  <a:pt x="728675" y="229046"/>
                </a:lnTo>
                <a:lnTo>
                  <a:pt x="734687" y="232487"/>
                </a:lnTo>
                <a:lnTo>
                  <a:pt x="738336" y="232736"/>
                </a:lnTo>
                <a:lnTo>
                  <a:pt x="742802" y="234063"/>
                </a:lnTo>
                <a:lnTo>
                  <a:pt x="744219" y="234892"/>
                </a:lnTo>
                <a:lnTo>
                  <a:pt x="744949" y="236136"/>
                </a:lnTo>
                <a:lnTo>
                  <a:pt x="747096" y="238002"/>
                </a:lnTo>
                <a:lnTo>
                  <a:pt x="747740" y="242231"/>
                </a:lnTo>
                <a:lnTo>
                  <a:pt x="747869" y="247331"/>
                </a:lnTo>
                <a:lnTo>
                  <a:pt x="747268" y="248285"/>
                </a:lnTo>
                <a:lnTo>
                  <a:pt x="747311" y="249819"/>
                </a:lnTo>
                <a:lnTo>
                  <a:pt x="746237" y="250358"/>
                </a:lnTo>
                <a:lnTo>
                  <a:pt x="745464" y="252224"/>
                </a:lnTo>
                <a:lnTo>
                  <a:pt x="743189" y="254753"/>
                </a:lnTo>
                <a:lnTo>
                  <a:pt x="742501" y="254463"/>
                </a:lnTo>
                <a:lnTo>
                  <a:pt x="740441" y="255292"/>
                </a:lnTo>
                <a:lnTo>
                  <a:pt x="738423" y="257614"/>
                </a:lnTo>
                <a:lnTo>
                  <a:pt x="738594" y="258692"/>
                </a:lnTo>
                <a:lnTo>
                  <a:pt x="737607" y="260268"/>
                </a:lnTo>
                <a:lnTo>
                  <a:pt x="734429" y="261553"/>
                </a:lnTo>
                <a:lnTo>
                  <a:pt x="731982" y="260848"/>
                </a:lnTo>
                <a:lnTo>
                  <a:pt x="729405" y="262631"/>
                </a:lnTo>
                <a:lnTo>
                  <a:pt x="726528" y="263212"/>
                </a:lnTo>
                <a:lnTo>
                  <a:pt x="726271" y="264041"/>
                </a:lnTo>
                <a:lnTo>
                  <a:pt x="724424" y="265036"/>
                </a:lnTo>
                <a:lnTo>
                  <a:pt x="723694" y="266321"/>
                </a:lnTo>
                <a:lnTo>
                  <a:pt x="722535" y="266321"/>
                </a:lnTo>
                <a:lnTo>
                  <a:pt x="721762" y="267233"/>
                </a:lnTo>
                <a:lnTo>
                  <a:pt x="720732" y="266280"/>
                </a:lnTo>
                <a:lnTo>
                  <a:pt x="719014" y="266031"/>
                </a:lnTo>
                <a:lnTo>
                  <a:pt x="717554" y="266778"/>
                </a:lnTo>
                <a:lnTo>
                  <a:pt x="715192" y="266860"/>
                </a:lnTo>
                <a:lnTo>
                  <a:pt x="714763" y="266114"/>
                </a:lnTo>
                <a:lnTo>
                  <a:pt x="712616" y="265948"/>
                </a:lnTo>
                <a:lnTo>
                  <a:pt x="708751" y="267068"/>
                </a:lnTo>
                <a:lnTo>
                  <a:pt x="705273" y="269390"/>
                </a:lnTo>
                <a:lnTo>
                  <a:pt x="702783" y="270468"/>
                </a:lnTo>
                <a:lnTo>
                  <a:pt x="700636" y="271960"/>
                </a:lnTo>
                <a:lnTo>
                  <a:pt x="700164" y="271877"/>
                </a:lnTo>
                <a:lnTo>
                  <a:pt x="696900" y="273288"/>
                </a:lnTo>
                <a:lnTo>
                  <a:pt x="695698" y="274448"/>
                </a:lnTo>
                <a:lnTo>
                  <a:pt x="694152" y="275029"/>
                </a:lnTo>
                <a:lnTo>
                  <a:pt x="690030" y="274821"/>
                </a:lnTo>
                <a:lnTo>
                  <a:pt x="687196" y="275858"/>
                </a:lnTo>
                <a:lnTo>
                  <a:pt x="685607" y="275360"/>
                </a:lnTo>
                <a:lnTo>
                  <a:pt x="685350" y="275941"/>
                </a:lnTo>
                <a:lnTo>
                  <a:pt x="681270" y="277061"/>
                </a:lnTo>
                <a:lnTo>
                  <a:pt x="680369" y="276646"/>
                </a:lnTo>
                <a:lnTo>
                  <a:pt x="676462" y="276522"/>
                </a:lnTo>
                <a:lnTo>
                  <a:pt x="676032" y="275900"/>
                </a:lnTo>
                <a:lnTo>
                  <a:pt x="674486" y="275941"/>
                </a:lnTo>
                <a:lnTo>
                  <a:pt x="674100" y="273868"/>
                </a:lnTo>
                <a:lnTo>
                  <a:pt x="672941" y="273080"/>
                </a:lnTo>
                <a:lnTo>
                  <a:pt x="672038" y="274117"/>
                </a:lnTo>
                <a:lnTo>
                  <a:pt x="670321" y="273412"/>
                </a:lnTo>
                <a:lnTo>
                  <a:pt x="669377" y="272375"/>
                </a:lnTo>
                <a:lnTo>
                  <a:pt x="669935" y="270592"/>
                </a:lnTo>
                <a:lnTo>
                  <a:pt x="669505" y="269348"/>
                </a:lnTo>
                <a:lnTo>
                  <a:pt x="666800" y="266612"/>
                </a:lnTo>
                <a:lnTo>
                  <a:pt x="667831" y="266073"/>
                </a:lnTo>
                <a:lnTo>
                  <a:pt x="668604" y="264622"/>
                </a:lnTo>
                <a:lnTo>
                  <a:pt x="668604" y="262382"/>
                </a:lnTo>
                <a:lnTo>
                  <a:pt x="668046" y="261097"/>
                </a:lnTo>
                <a:lnTo>
                  <a:pt x="667916" y="256702"/>
                </a:lnTo>
                <a:lnTo>
                  <a:pt x="667230" y="254297"/>
                </a:lnTo>
                <a:lnTo>
                  <a:pt x="666972" y="251312"/>
                </a:lnTo>
                <a:lnTo>
                  <a:pt x="665383" y="248907"/>
                </a:lnTo>
                <a:lnTo>
                  <a:pt x="664653" y="245963"/>
                </a:lnTo>
                <a:lnTo>
                  <a:pt x="664525" y="242646"/>
                </a:lnTo>
                <a:lnTo>
                  <a:pt x="664224" y="241319"/>
                </a:lnTo>
                <a:lnTo>
                  <a:pt x="661862" y="239246"/>
                </a:lnTo>
                <a:lnTo>
                  <a:pt x="659114" y="238458"/>
                </a:lnTo>
                <a:lnTo>
                  <a:pt x="656194" y="238707"/>
                </a:lnTo>
                <a:lnTo>
                  <a:pt x="654734" y="240075"/>
                </a:lnTo>
                <a:lnTo>
                  <a:pt x="654004" y="241526"/>
                </a:lnTo>
                <a:lnTo>
                  <a:pt x="652931" y="242231"/>
                </a:lnTo>
                <a:lnTo>
                  <a:pt x="650913" y="242646"/>
                </a:lnTo>
                <a:lnTo>
                  <a:pt x="649797" y="241568"/>
                </a:lnTo>
                <a:lnTo>
                  <a:pt x="645717" y="239661"/>
                </a:lnTo>
                <a:lnTo>
                  <a:pt x="642797" y="239328"/>
                </a:lnTo>
                <a:lnTo>
                  <a:pt x="638375" y="236882"/>
                </a:lnTo>
                <a:lnTo>
                  <a:pt x="636657" y="237339"/>
                </a:lnTo>
                <a:lnTo>
                  <a:pt x="634897" y="236343"/>
                </a:lnTo>
                <a:lnTo>
                  <a:pt x="634295" y="234850"/>
                </a:lnTo>
                <a:lnTo>
                  <a:pt x="632535" y="233109"/>
                </a:lnTo>
                <a:lnTo>
                  <a:pt x="631376" y="232902"/>
                </a:lnTo>
                <a:lnTo>
                  <a:pt x="630173" y="231160"/>
                </a:lnTo>
                <a:lnTo>
                  <a:pt x="627597" y="228714"/>
                </a:lnTo>
                <a:lnTo>
                  <a:pt x="626480" y="228216"/>
                </a:lnTo>
                <a:lnTo>
                  <a:pt x="625278" y="225812"/>
                </a:lnTo>
                <a:lnTo>
                  <a:pt x="623560" y="224567"/>
                </a:lnTo>
                <a:lnTo>
                  <a:pt x="624204" y="223572"/>
                </a:lnTo>
                <a:lnTo>
                  <a:pt x="624204" y="220960"/>
                </a:lnTo>
                <a:lnTo>
                  <a:pt x="622917" y="219094"/>
                </a:lnTo>
                <a:lnTo>
                  <a:pt x="621886" y="218514"/>
                </a:lnTo>
                <a:lnTo>
                  <a:pt x="622401" y="215487"/>
                </a:lnTo>
                <a:lnTo>
                  <a:pt x="622444" y="212916"/>
                </a:lnTo>
                <a:lnTo>
                  <a:pt x="623732" y="209848"/>
                </a:lnTo>
                <a:lnTo>
                  <a:pt x="623775" y="209848"/>
                </a:lnTo>
                <a:lnTo>
                  <a:pt x="626051" y="204458"/>
                </a:lnTo>
                <a:lnTo>
                  <a:pt x="626566" y="201970"/>
                </a:lnTo>
                <a:lnTo>
                  <a:pt x="629228" y="202095"/>
                </a:lnTo>
                <a:lnTo>
                  <a:pt x="630731" y="200394"/>
                </a:lnTo>
                <a:lnTo>
                  <a:pt x="630731" y="198777"/>
                </a:lnTo>
                <a:lnTo>
                  <a:pt x="631719" y="198321"/>
                </a:lnTo>
                <a:lnTo>
                  <a:pt x="633222" y="198901"/>
                </a:lnTo>
                <a:lnTo>
                  <a:pt x="636399" y="198238"/>
                </a:lnTo>
                <a:lnTo>
                  <a:pt x="637172" y="197119"/>
                </a:lnTo>
                <a:close/>
                <a:moveTo>
                  <a:pt x="571690" y="166975"/>
                </a:moveTo>
                <a:lnTo>
                  <a:pt x="573064" y="167472"/>
                </a:lnTo>
                <a:lnTo>
                  <a:pt x="575812" y="171618"/>
                </a:lnTo>
                <a:lnTo>
                  <a:pt x="576757" y="174396"/>
                </a:lnTo>
                <a:lnTo>
                  <a:pt x="578474" y="174977"/>
                </a:lnTo>
                <a:lnTo>
                  <a:pt x="579591" y="174396"/>
                </a:lnTo>
                <a:lnTo>
                  <a:pt x="582081" y="175392"/>
                </a:lnTo>
                <a:lnTo>
                  <a:pt x="585087" y="175682"/>
                </a:lnTo>
                <a:lnTo>
                  <a:pt x="585774" y="174728"/>
                </a:lnTo>
                <a:lnTo>
                  <a:pt x="586977" y="174645"/>
                </a:lnTo>
                <a:lnTo>
                  <a:pt x="587406" y="175847"/>
                </a:lnTo>
                <a:lnTo>
                  <a:pt x="588479" y="175102"/>
                </a:lnTo>
                <a:lnTo>
                  <a:pt x="590369" y="175806"/>
                </a:lnTo>
                <a:lnTo>
                  <a:pt x="594319" y="174687"/>
                </a:lnTo>
                <a:lnTo>
                  <a:pt x="596466" y="175018"/>
                </a:lnTo>
                <a:lnTo>
                  <a:pt x="597024" y="174272"/>
                </a:lnTo>
                <a:lnTo>
                  <a:pt x="601060" y="172821"/>
                </a:lnTo>
                <a:lnTo>
                  <a:pt x="602349" y="173857"/>
                </a:lnTo>
                <a:lnTo>
                  <a:pt x="603508" y="173982"/>
                </a:lnTo>
                <a:lnTo>
                  <a:pt x="604366" y="172862"/>
                </a:lnTo>
                <a:lnTo>
                  <a:pt x="606943" y="172406"/>
                </a:lnTo>
                <a:lnTo>
                  <a:pt x="612311" y="172696"/>
                </a:lnTo>
                <a:lnTo>
                  <a:pt x="612997" y="173401"/>
                </a:lnTo>
                <a:lnTo>
                  <a:pt x="612997" y="175102"/>
                </a:lnTo>
                <a:lnTo>
                  <a:pt x="614286" y="175433"/>
                </a:lnTo>
                <a:lnTo>
                  <a:pt x="616175" y="174811"/>
                </a:lnTo>
                <a:lnTo>
                  <a:pt x="617549" y="175060"/>
                </a:lnTo>
                <a:lnTo>
                  <a:pt x="617119" y="177755"/>
                </a:lnTo>
                <a:lnTo>
                  <a:pt x="615531" y="180575"/>
                </a:lnTo>
                <a:lnTo>
                  <a:pt x="614243" y="181487"/>
                </a:lnTo>
                <a:lnTo>
                  <a:pt x="613298" y="183270"/>
                </a:lnTo>
                <a:lnTo>
                  <a:pt x="606943" y="188742"/>
                </a:lnTo>
                <a:lnTo>
                  <a:pt x="606900" y="189406"/>
                </a:lnTo>
                <a:lnTo>
                  <a:pt x="604753" y="189987"/>
                </a:lnTo>
                <a:lnTo>
                  <a:pt x="604152" y="191313"/>
                </a:lnTo>
                <a:lnTo>
                  <a:pt x="602220" y="192226"/>
                </a:lnTo>
                <a:lnTo>
                  <a:pt x="599773" y="192640"/>
                </a:lnTo>
                <a:lnTo>
                  <a:pt x="596509" y="194838"/>
                </a:lnTo>
                <a:lnTo>
                  <a:pt x="594276" y="195501"/>
                </a:lnTo>
                <a:lnTo>
                  <a:pt x="593847" y="194423"/>
                </a:lnTo>
                <a:lnTo>
                  <a:pt x="592773" y="194755"/>
                </a:lnTo>
                <a:lnTo>
                  <a:pt x="589853" y="196704"/>
                </a:lnTo>
                <a:lnTo>
                  <a:pt x="586719" y="196206"/>
                </a:lnTo>
                <a:lnTo>
                  <a:pt x="586161" y="195004"/>
                </a:lnTo>
                <a:lnTo>
                  <a:pt x="585302" y="195336"/>
                </a:lnTo>
                <a:lnTo>
                  <a:pt x="581695" y="194507"/>
                </a:lnTo>
                <a:lnTo>
                  <a:pt x="576885" y="194092"/>
                </a:lnTo>
                <a:lnTo>
                  <a:pt x="572721" y="192848"/>
                </a:lnTo>
                <a:lnTo>
                  <a:pt x="571175" y="193055"/>
                </a:lnTo>
                <a:lnTo>
                  <a:pt x="569114" y="191728"/>
                </a:lnTo>
                <a:lnTo>
                  <a:pt x="567697" y="192101"/>
                </a:lnTo>
                <a:lnTo>
                  <a:pt x="567182" y="191562"/>
                </a:lnTo>
                <a:lnTo>
                  <a:pt x="562630" y="190360"/>
                </a:lnTo>
                <a:lnTo>
                  <a:pt x="561771" y="189199"/>
                </a:lnTo>
                <a:lnTo>
                  <a:pt x="559281" y="188991"/>
                </a:lnTo>
                <a:lnTo>
                  <a:pt x="555975" y="188328"/>
                </a:lnTo>
                <a:lnTo>
                  <a:pt x="550993" y="188038"/>
                </a:lnTo>
                <a:lnTo>
                  <a:pt x="545583" y="189282"/>
                </a:lnTo>
                <a:lnTo>
                  <a:pt x="541719" y="190609"/>
                </a:lnTo>
                <a:lnTo>
                  <a:pt x="540387" y="190401"/>
                </a:lnTo>
                <a:lnTo>
                  <a:pt x="535235" y="190816"/>
                </a:lnTo>
                <a:lnTo>
                  <a:pt x="523856" y="192060"/>
                </a:lnTo>
                <a:lnTo>
                  <a:pt x="518360" y="191313"/>
                </a:lnTo>
                <a:lnTo>
                  <a:pt x="515784" y="191397"/>
                </a:lnTo>
                <a:lnTo>
                  <a:pt x="513637" y="189987"/>
                </a:lnTo>
                <a:lnTo>
                  <a:pt x="515311" y="187540"/>
                </a:lnTo>
                <a:lnTo>
                  <a:pt x="515226" y="185882"/>
                </a:lnTo>
                <a:lnTo>
                  <a:pt x="516728" y="182357"/>
                </a:lnTo>
                <a:lnTo>
                  <a:pt x="518961" y="179496"/>
                </a:lnTo>
                <a:lnTo>
                  <a:pt x="519605" y="179289"/>
                </a:lnTo>
                <a:lnTo>
                  <a:pt x="522439" y="177091"/>
                </a:lnTo>
                <a:lnTo>
                  <a:pt x="523298" y="175889"/>
                </a:lnTo>
                <a:lnTo>
                  <a:pt x="523727" y="172406"/>
                </a:lnTo>
                <a:lnTo>
                  <a:pt x="523298" y="170457"/>
                </a:lnTo>
                <a:lnTo>
                  <a:pt x="521452" y="168508"/>
                </a:lnTo>
                <a:lnTo>
                  <a:pt x="522439" y="167555"/>
                </a:lnTo>
                <a:lnTo>
                  <a:pt x="525101" y="168508"/>
                </a:lnTo>
                <a:lnTo>
                  <a:pt x="529223" y="168301"/>
                </a:lnTo>
                <a:lnTo>
                  <a:pt x="529739" y="167680"/>
                </a:lnTo>
                <a:lnTo>
                  <a:pt x="531370" y="168674"/>
                </a:lnTo>
                <a:lnTo>
                  <a:pt x="532530" y="168965"/>
                </a:lnTo>
                <a:lnTo>
                  <a:pt x="534290" y="170748"/>
                </a:lnTo>
                <a:lnTo>
                  <a:pt x="537081" y="170996"/>
                </a:lnTo>
                <a:lnTo>
                  <a:pt x="539486" y="170872"/>
                </a:lnTo>
                <a:lnTo>
                  <a:pt x="539658" y="171369"/>
                </a:lnTo>
                <a:lnTo>
                  <a:pt x="541976" y="171535"/>
                </a:lnTo>
                <a:lnTo>
                  <a:pt x="544295" y="171038"/>
                </a:lnTo>
                <a:lnTo>
                  <a:pt x="547301" y="171659"/>
                </a:lnTo>
                <a:lnTo>
                  <a:pt x="550736" y="171577"/>
                </a:lnTo>
                <a:lnTo>
                  <a:pt x="554042" y="172531"/>
                </a:lnTo>
                <a:lnTo>
                  <a:pt x="556489" y="172945"/>
                </a:lnTo>
                <a:lnTo>
                  <a:pt x="559409" y="172365"/>
                </a:lnTo>
                <a:lnTo>
                  <a:pt x="562415" y="172613"/>
                </a:lnTo>
                <a:lnTo>
                  <a:pt x="567225" y="173691"/>
                </a:lnTo>
                <a:lnTo>
                  <a:pt x="569457" y="172406"/>
                </a:lnTo>
                <a:lnTo>
                  <a:pt x="569801" y="168384"/>
                </a:lnTo>
                <a:close/>
                <a:moveTo>
                  <a:pt x="388386" y="143222"/>
                </a:moveTo>
                <a:lnTo>
                  <a:pt x="382887" y="146367"/>
                </a:lnTo>
                <a:lnTo>
                  <a:pt x="381256" y="148067"/>
                </a:lnTo>
                <a:lnTo>
                  <a:pt x="380268" y="150555"/>
                </a:lnTo>
                <a:lnTo>
                  <a:pt x="377305" y="153872"/>
                </a:lnTo>
                <a:lnTo>
                  <a:pt x="376661" y="154037"/>
                </a:lnTo>
                <a:lnTo>
                  <a:pt x="376704" y="154364"/>
                </a:lnTo>
                <a:lnTo>
                  <a:pt x="377241" y="154191"/>
                </a:lnTo>
                <a:lnTo>
                  <a:pt x="380204" y="150874"/>
                </a:lnTo>
                <a:lnTo>
                  <a:pt x="381192" y="148428"/>
                </a:lnTo>
                <a:lnTo>
                  <a:pt x="382823" y="146728"/>
                </a:lnTo>
                <a:lnTo>
                  <a:pt x="388405" y="143576"/>
                </a:lnTo>
                <a:close/>
                <a:moveTo>
                  <a:pt x="387039" y="130899"/>
                </a:moveTo>
                <a:lnTo>
                  <a:pt x="386280" y="132145"/>
                </a:lnTo>
                <a:lnTo>
                  <a:pt x="386324" y="132327"/>
                </a:lnTo>
                <a:lnTo>
                  <a:pt x="387075" y="131095"/>
                </a:lnTo>
                <a:close/>
                <a:moveTo>
                  <a:pt x="392291" y="85373"/>
                </a:moveTo>
                <a:lnTo>
                  <a:pt x="395082" y="85373"/>
                </a:lnTo>
                <a:lnTo>
                  <a:pt x="398345" y="88276"/>
                </a:lnTo>
                <a:lnTo>
                  <a:pt x="400363" y="91096"/>
                </a:lnTo>
                <a:lnTo>
                  <a:pt x="401437" y="93500"/>
                </a:lnTo>
                <a:lnTo>
                  <a:pt x="402597" y="93749"/>
                </a:lnTo>
                <a:lnTo>
                  <a:pt x="402167" y="95159"/>
                </a:lnTo>
                <a:lnTo>
                  <a:pt x="404228" y="96237"/>
                </a:lnTo>
                <a:lnTo>
                  <a:pt x="403713" y="99471"/>
                </a:lnTo>
                <a:lnTo>
                  <a:pt x="405173" y="101047"/>
                </a:lnTo>
                <a:lnTo>
                  <a:pt x="406246" y="103162"/>
                </a:lnTo>
                <a:lnTo>
                  <a:pt x="407363" y="103659"/>
                </a:lnTo>
                <a:lnTo>
                  <a:pt x="408436" y="105484"/>
                </a:lnTo>
                <a:lnTo>
                  <a:pt x="409982" y="106810"/>
                </a:lnTo>
                <a:lnTo>
                  <a:pt x="410196" y="107888"/>
                </a:lnTo>
                <a:lnTo>
                  <a:pt x="412258" y="109339"/>
                </a:lnTo>
                <a:lnTo>
                  <a:pt x="412086" y="111744"/>
                </a:lnTo>
                <a:lnTo>
                  <a:pt x="412687" y="112366"/>
                </a:lnTo>
                <a:lnTo>
                  <a:pt x="413889" y="111661"/>
                </a:lnTo>
                <a:lnTo>
                  <a:pt x="415607" y="111869"/>
                </a:lnTo>
                <a:lnTo>
                  <a:pt x="417153" y="113403"/>
                </a:lnTo>
                <a:lnTo>
                  <a:pt x="419472" y="117301"/>
                </a:lnTo>
                <a:lnTo>
                  <a:pt x="419514" y="120617"/>
                </a:lnTo>
                <a:lnTo>
                  <a:pt x="416852" y="121115"/>
                </a:lnTo>
                <a:lnTo>
                  <a:pt x="416509" y="122234"/>
                </a:lnTo>
                <a:lnTo>
                  <a:pt x="417539" y="123686"/>
                </a:lnTo>
                <a:lnTo>
                  <a:pt x="417195" y="124516"/>
                </a:lnTo>
                <a:lnTo>
                  <a:pt x="418569" y="125760"/>
                </a:lnTo>
                <a:lnTo>
                  <a:pt x="418097" y="127667"/>
                </a:lnTo>
                <a:lnTo>
                  <a:pt x="418827" y="129574"/>
                </a:lnTo>
                <a:lnTo>
                  <a:pt x="420073" y="128952"/>
                </a:lnTo>
                <a:lnTo>
                  <a:pt x="422090" y="130611"/>
                </a:lnTo>
                <a:lnTo>
                  <a:pt x="423078" y="130196"/>
                </a:lnTo>
                <a:lnTo>
                  <a:pt x="425183" y="133679"/>
                </a:lnTo>
                <a:lnTo>
                  <a:pt x="425096" y="134508"/>
                </a:lnTo>
                <a:lnTo>
                  <a:pt x="426728" y="135421"/>
                </a:lnTo>
                <a:lnTo>
                  <a:pt x="427501" y="134716"/>
                </a:lnTo>
                <a:lnTo>
                  <a:pt x="429004" y="137618"/>
                </a:lnTo>
                <a:lnTo>
                  <a:pt x="430120" y="137701"/>
                </a:lnTo>
                <a:lnTo>
                  <a:pt x="432482" y="132850"/>
                </a:lnTo>
                <a:lnTo>
                  <a:pt x="429991" y="131937"/>
                </a:lnTo>
                <a:lnTo>
                  <a:pt x="429906" y="130403"/>
                </a:lnTo>
                <a:lnTo>
                  <a:pt x="431838" y="128662"/>
                </a:lnTo>
                <a:lnTo>
                  <a:pt x="435531" y="129948"/>
                </a:lnTo>
                <a:lnTo>
                  <a:pt x="438107" y="128621"/>
                </a:lnTo>
                <a:lnTo>
                  <a:pt x="439395" y="128745"/>
                </a:lnTo>
                <a:lnTo>
                  <a:pt x="438880" y="130445"/>
                </a:lnTo>
                <a:lnTo>
                  <a:pt x="437248" y="131398"/>
                </a:lnTo>
                <a:lnTo>
                  <a:pt x="437291" y="133762"/>
                </a:lnTo>
                <a:lnTo>
                  <a:pt x="436003" y="135504"/>
                </a:lnTo>
                <a:lnTo>
                  <a:pt x="436948" y="138696"/>
                </a:lnTo>
                <a:lnTo>
                  <a:pt x="437892" y="139401"/>
                </a:lnTo>
                <a:lnTo>
                  <a:pt x="441027" y="140562"/>
                </a:lnTo>
                <a:lnTo>
                  <a:pt x="442830" y="142843"/>
                </a:lnTo>
                <a:lnTo>
                  <a:pt x="442487" y="146450"/>
                </a:lnTo>
                <a:lnTo>
                  <a:pt x="443002" y="147611"/>
                </a:lnTo>
                <a:lnTo>
                  <a:pt x="445321" y="151218"/>
                </a:lnTo>
                <a:lnTo>
                  <a:pt x="448112" y="152669"/>
                </a:lnTo>
                <a:lnTo>
                  <a:pt x="451418" y="155074"/>
                </a:lnTo>
                <a:lnTo>
                  <a:pt x="453135" y="154909"/>
                </a:lnTo>
                <a:lnTo>
                  <a:pt x="453179" y="154909"/>
                </a:lnTo>
                <a:lnTo>
                  <a:pt x="451289" y="155489"/>
                </a:lnTo>
                <a:lnTo>
                  <a:pt x="448155" y="153416"/>
                </a:lnTo>
                <a:lnTo>
                  <a:pt x="446437" y="153250"/>
                </a:lnTo>
                <a:lnTo>
                  <a:pt x="443217" y="154245"/>
                </a:lnTo>
                <a:lnTo>
                  <a:pt x="440640" y="153955"/>
                </a:lnTo>
                <a:lnTo>
                  <a:pt x="439781" y="152959"/>
                </a:lnTo>
                <a:lnTo>
                  <a:pt x="437892" y="153292"/>
                </a:lnTo>
                <a:lnTo>
                  <a:pt x="435101" y="152545"/>
                </a:lnTo>
                <a:lnTo>
                  <a:pt x="433985" y="151840"/>
                </a:lnTo>
                <a:lnTo>
                  <a:pt x="432482" y="151840"/>
                </a:lnTo>
                <a:lnTo>
                  <a:pt x="430206" y="151301"/>
                </a:lnTo>
                <a:lnTo>
                  <a:pt x="429004" y="150389"/>
                </a:lnTo>
                <a:lnTo>
                  <a:pt x="428489" y="146657"/>
                </a:lnTo>
                <a:lnTo>
                  <a:pt x="427072" y="145786"/>
                </a:lnTo>
                <a:lnTo>
                  <a:pt x="425354" y="145745"/>
                </a:lnTo>
                <a:lnTo>
                  <a:pt x="424710" y="144336"/>
                </a:lnTo>
                <a:lnTo>
                  <a:pt x="422691" y="143050"/>
                </a:lnTo>
                <a:lnTo>
                  <a:pt x="422220" y="140977"/>
                </a:lnTo>
                <a:lnTo>
                  <a:pt x="419643" y="139774"/>
                </a:lnTo>
                <a:lnTo>
                  <a:pt x="419600" y="136954"/>
                </a:lnTo>
                <a:lnTo>
                  <a:pt x="417367" y="135545"/>
                </a:lnTo>
                <a:lnTo>
                  <a:pt x="415993" y="135255"/>
                </a:lnTo>
                <a:lnTo>
                  <a:pt x="414963" y="133887"/>
                </a:lnTo>
                <a:lnTo>
                  <a:pt x="413503" y="133264"/>
                </a:lnTo>
                <a:lnTo>
                  <a:pt x="413331" y="130901"/>
                </a:lnTo>
                <a:lnTo>
                  <a:pt x="412730" y="129533"/>
                </a:lnTo>
                <a:lnTo>
                  <a:pt x="410841" y="129077"/>
                </a:lnTo>
                <a:lnTo>
                  <a:pt x="409767" y="123811"/>
                </a:lnTo>
                <a:lnTo>
                  <a:pt x="408909" y="122318"/>
                </a:lnTo>
                <a:lnTo>
                  <a:pt x="407448" y="122940"/>
                </a:lnTo>
                <a:lnTo>
                  <a:pt x="403198" y="123604"/>
                </a:lnTo>
                <a:lnTo>
                  <a:pt x="401222" y="123604"/>
                </a:lnTo>
                <a:lnTo>
                  <a:pt x="399076" y="124018"/>
                </a:lnTo>
                <a:lnTo>
                  <a:pt x="396499" y="125386"/>
                </a:lnTo>
                <a:lnTo>
                  <a:pt x="392505" y="125511"/>
                </a:lnTo>
                <a:lnTo>
                  <a:pt x="389629" y="125096"/>
                </a:lnTo>
                <a:lnTo>
                  <a:pt x="387096" y="125552"/>
                </a:lnTo>
                <a:lnTo>
                  <a:pt x="386151" y="125345"/>
                </a:lnTo>
                <a:lnTo>
                  <a:pt x="386222" y="125735"/>
                </a:lnTo>
                <a:lnTo>
                  <a:pt x="387031" y="125912"/>
                </a:lnTo>
                <a:lnTo>
                  <a:pt x="389565" y="125415"/>
                </a:lnTo>
                <a:lnTo>
                  <a:pt x="392528" y="125830"/>
                </a:lnTo>
                <a:lnTo>
                  <a:pt x="396392" y="125747"/>
                </a:lnTo>
                <a:lnTo>
                  <a:pt x="399054" y="124420"/>
                </a:lnTo>
                <a:lnTo>
                  <a:pt x="401201" y="123922"/>
                </a:lnTo>
                <a:lnTo>
                  <a:pt x="403134" y="123922"/>
                </a:lnTo>
                <a:lnTo>
                  <a:pt x="407427" y="123259"/>
                </a:lnTo>
                <a:lnTo>
                  <a:pt x="408844" y="122678"/>
                </a:lnTo>
                <a:lnTo>
                  <a:pt x="409703" y="124171"/>
                </a:lnTo>
                <a:lnTo>
                  <a:pt x="410777" y="129437"/>
                </a:lnTo>
                <a:lnTo>
                  <a:pt x="412580" y="129851"/>
                </a:lnTo>
                <a:lnTo>
                  <a:pt x="413224" y="131262"/>
                </a:lnTo>
                <a:lnTo>
                  <a:pt x="413438" y="133625"/>
                </a:lnTo>
                <a:lnTo>
                  <a:pt x="414899" y="134247"/>
                </a:lnTo>
                <a:lnTo>
                  <a:pt x="415929" y="135615"/>
                </a:lnTo>
                <a:lnTo>
                  <a:pt x="417304" y="135905"/>
                </a:lnTo>
                <a:lnTo>
                  <a:pt x="419536" y="137315"/>
                </a:lnTo>
                <a:lnTo>
                  <a:pt x="419536" y="140135"/>
                </a:lnTo>
                <a:lnTo>
                  <a:pt x="422112" y="141379"/>
                </a:lnTo>
                <a:lnTo>
                  <a:pt x="422628" y="143410"/>
                </a:lnTo>
                <a:lnTo>
                  <a:pt x="424560" y="144737"/>
                </a:lnTo>
                <a:lnTo>
                  <a:pt x="425204" y="146105"/>
                </a:lnTo>
                <a:lnTo>
                  <a:pt x="427007" y="146105"/>
                </a:lnTo>
                <a:lnTo>
                  <a:pt x="428425" y="146976"/>
                </a:lnTo>
                <a:lnTo>
                  <a:pt x="429026" y="150791"/>
                </a:lnTo>
                <a:lnTo>
                  <a:pt x="430142" y="151662"/>
                </a:lnTo>
                <a:lnTo>
                  <a:pt x="432418" y="152201"/>
                </a:lnTo>
                <a:lnTo>
                  <a:pt x="433921" y="152201"/>
                </a:lnTo>
                <a:lnTo>
                  <a:pt x="435080" y="152906"/>
                </a:lnTo>
                <a:lnTo>
                  <a:pt x="437828" y="153652"/>
                </a:lnTo>
                <a:lnTo>
                  <a:pt x="439760" y="153321"/>
                </a:lnTo>
                <a:lnTo>
                  <a:pt x="440619" y="154399"/>
                </a:lnTo>
                <a:lnTo>
                  <a:pt x="443153" y="154606"/>
                </a:lnTo>
                <a:lnTo>
                  <a:pt x="446416" y="153611"/>
                </a:lnTo>
                <a:lnTo>
                  <a:pt x="448133" y="153818"/>
                </a:lnTo>
                <a:lnTo>
                  <a:pt x="451225" y="155849"/>
                </a:lnTo>
                <a:lnTo>
                  <a:pt x="453114" y="155269"/>
                </a:lnTo>
                <a:lnTo>
                  <a:pt x="452943" y="157467"/>
                </a:lnTo>
                <a:lnTo>
                  <a:pt x="451740" y="158462"/>
                </a:lnTo>
                <a:lnTo>
                  <a:pt x="449078" y="159996"/>
                </a:lnTo>
                <a:lnTo>
                  <a:pt x="447103" y="161779"/>
                </a:lnTo>
                <a:lnTo>
                  <a:pt x="446502" y="163065"/>
                </a:lnTo>
                <a:lnTo>
                  <a:pt x="445815" y="162318"/>
                </a:lnTo>
                <a:lnTo>
                  <a:pt x="445343" y="163396"/>
                </a:lnTo>
                <a:lnTo>
                  <a:pt x="446158" y="163894"/>
                </a:lnTo>
                <a:lnTo>
                  <a:pt x="444870" y="164599"/>
                </a:lnTo>
                <a:lnTo>
                  <a:pt x="443110" y="164806"/>
                </a:lnTo>
                <a:lnTo>
                  <a:pt x="442938" y="161696"/>
                </a:lnTo>
                <a:lnTo>
                  <a:pt x="441221" y="160452"/>
                </a:lnTo>
                <a:lnTo>
                  <a:pt x="440662" y="161033"/>
                </a:lnTo>
                <a:lnTo>
                  <a:pt x="438944" y="161033"/>
                </a:lnTo>
                <a:lnTo>
                  <a:pt x="435123" y="162194"/>
                </a:lnTo>
                <a:lnTo>
                  <a:pt x="433405" y="162443"/>
                </a:lnTo>
                <a:lnTo>
                  <a:pt x="431559" y="163396"/>
                </a:lnTo>
                <a:lnTo>
                  <a:pt x="430872" y="164350"/>
                </a:lnTo>
                <a:lnTo>
                  <a:pt x="428167" y="165926"/>
                </a:lnTo>
                <a:lnTo>
                  <a:pt x="424775" y="166216"/>
                </a:lnTo>
                <a:lnTo>
                  <a:pt x="423701" y="165469"/>
                </a:lnTo>
                <a:lnTo>
                  <a:pt x="423272" y="163480"/>
                </a:lnTo>
                <a:lnTo>
                  <a:pt x="420695" y="161945"/>
                </a:lnTo>
                <a:lnTo>
                  <a:pt x="419236" y="161821"/>
                </a:lnTo>
                <a:lnTo>
                  <a:pt x="415027" y="159665"/>
                </a:lnTo>
                <a:lnTo>
                  <a:pt x="413610" y="158587"/>
                </a:lnTo>
                <a:lnTo>
                  <a:pt x="412494" y="158794"/>
                </a:lnTo>
                <a:lnTo>
                  <a:pt x="411979" y="157633"/>
                </a:lnTo>
                <a:lnTo>
                  <a:pt x="408887" y="158048"/>
                </a:lnTo>
                <a:lnTo>
                  <a:pt x="408501" y="158338"/>
                </a:lnTo>
                <a:lnTo>
                  <a:pt x="401458" y="158628"/>
                </a:lnTo>
                <a:lnTo>
                  <a:pt x="401458" y="156431"/>
                </a:lnTo>
                <a:lnTo>
                  <a:pt x="399011" y="155394"/>
                </a:lnTo>
                <a:lnTo>
                  <a:pt x="397379" y="154399"/>
                </a:lnTo>
                <a:lnTo>
                  <a:pt x="397294" y="155310"/>
                </a:lnTo>
                <a:lnTo>
                  <a:pt x="395447" y="156596"/>
                </a:lnTo>
                <a:lnTo>
                  <a:pt x="388577" y="158462"/>
                </a:lnTo>
                <a:lnTo>
                  <a:pt x="384713" y="159208"/>
                </a:lnTo>
                <a:lnTo>
                  <a:pt x="383682" y="159747"/>
                </a:lnTo>
                <a:lnTo>
                  <a:pt x="378658" y="160411"/>
                </a:lnTo>
                <a:lnTo>
                  <a:pt x="377541" y="160950"/>
                </a:lnTo>
                <a:lnTo>
                  <a:pt x="377490" y="160590"/>
                </a:lnTo>
                <a:lnTo>
                  <a:pt x="374643" y="160755"/>
                </a:lnTo>
                <a:lnTo>
                  <a:pt x="372882" y="159636"/>
                </a:lnTo>
                <a:lnTo>
                  <a:pt x="370864" y="155489"/>
                </a:lnTo>
                <a:lnTo>
                  <a:pt x="370649" y="153913"/>
                </a:lnTo>
                <a:lnTo>
                  <a:pt x="369876" y="152752"/>
                </a:lnTo>
                <a:lnTo>
                  <a:pt x="369533" y="150223"/>
                </a:lnTo>
                <a:lnTo>
                  <a:pt x="367386" y="146450"/>
                </a:lnTo>
                <a:lnTo>
                  <a:pt x="363607" y="143133"/>
                </a:lnTo>
                <a:lnTo>
                  <a:pt x="361718" y="142677"/>
                </a:lnTo>
                <a:lnTo>
                  <a:pt x="360559" y="141640"/>
                </a:lnTo>
                <a:lnTo>
                  <a:pt x="360859" y="140687"/>
                </a:lnTo>
                <a:lnTo>
                  <a:pt x="360430" y="137328"/>
                </a:lnTo>
                <a:lnTo>
                  <a:pt x="359829" y="137079"/>
                </a:lnTo>
                <a:lnTo>
                  <a:pt x="358497" y="134177"/>
                </a:lnTo>
                <a:lnTo>
                  <a:pt x="357038" y="133845"/>
                </a:lnTo>
                <a:lnTo>
                  <a:pt x="356007" y="132186"/>
                </a:lnTo>
                <a:lnTo>
                  <a:pt x="354075" y="131896"/>
                </a:lnTo>
                <a:lnTo>
                  <a:pt x="352916" y="129118"/>
                </a:lnTo>
                <a:lnTo>
                  <a:pt x="350984" y="127957"/>
                </a:lnTo>
                <a:lnTo>
                  <a:pt x="351155" y="120286"/>
                </a:lnTo>
                <a:lnTo>
                  <a:pt x="350597" y="118130"/>
                </a:lnTo>
                <a:lnTo>
                  <a:pt x="347076" y="114646"/>
                </a:lnTo>
                <a:lnTo>
                  <a:pt x="346131" y="114315"/>
                </a:lnTo>
                <a:lnTo>
                  <a:pt x="342911" y="112242"/>
                </a:lnTo>
                <a:lnTo>
                  <a:pt x="342353" y="111246"/>
                </a:lnTo>
                <a:lnTo>
                  <a:pt x="349738" y="110210"/>
                </a:lnTo>
                <a:lnTo>
                  <a:pt x="352959" y="110335"/>
                </a:lnTo>
                <a:lnTo>
                  <a:pt x="354204" y="109961"/>
                </a:lnTo>
                <a:lnTo>
                  <a:pt x="357210" y="109713"/>
                </a:lnTo>
                <a:lnTo>
                  <a:pt x="359786" y="110003"/>
                </a:lnTo>
                <a:lnTo>
                  <a:pt x="363650" y="109796"/>
                </a:lnTo>
                <a:lnTo>
                  <a:pt x="366742" y="109090"/>
                </a:lnTo>
                <a:lnTo>
                  <a:pt x="369103" y="109173"/>
                </a:lnTo>
                <a:lnTo>
                  <a:pt x="369876" y="107846"/>
                </a:lnTo>
                <a:lnTo>
                  <a:pt x="370778" y="107930"/>
                </a:lnTo>
                <a:lnTo>
                  <a:pt x="371809" y="106686"/>
                </a:lnTo>
                <a:lnTo>
                  <a:pt x="371766" y="105525"/>
                </a:lnTo>
                <a:lnTo>
                  <a:pt x="373698" y="103659"/>
                </a:lnTo>
                <a:lnTo>
                  <a:pt x="375201" y="102623"/>
                </a:lnTo>
                <a:lnTo>
                  <a:pt x="378121" y="98890"/>
                </a:lnTo>
                <a:lnTo>
                  <a:pt x="378680" y="98766"/>
                </a:lnTo>
                <a:lnTo>
                  <a:pt x="379023" y="95864"/>
                </a:lnTo>
                <a:lnTo>
                  <a:pt x="384046" y="90681"/>
                </a:lnTo>
                <a:lnTo>
                  <a:pt x="384734" y="89437"/>
                </a:lnTo>
                <a:lnTo>
                  <a:pt x="387868" y="87364"/>
                </a:lnTo>
                <a:lnTo>
                  <a:pt x="389414" y="87114"/>
                </a:lnTo>
                <a:lnTo>
                  <a:pt x="389972" y="86410"/>
                </a:lnTo>
                <a:lnTo>
                  <a:pt x="391346" y="86286"/>
                </a:lnTo>
                <a:close/>
                <a:moveTo>
                  <a:pt x="26064" y="44076"/>
                </a:moveTo>
                <a:lnTo>
                  <a:pt x="26965" y="45444"/>
                </a:lnTo>
                <a:lnTo>
                  <a:pt x="29499" y="45029"/>
                </a:lnTo>
                <a:lnTo>
                  <a:pt x="29757" y="44490"/>
                </a:lnTo>
                <a:lnTo>
                  <a:pt x="32763" y="46314"/>
                </a:lnTo>
                <a:lnTo>
                  <a:pt x="33235" y="47683"/>
                </a:lnTo>
                <a:lnTo>
                  <a:pt x="32634" y="49134"/>
                </a:lnTo>
                <a:lnTo>
                  <a:pt x="31174" y="49176"/>
                </a:lnTo>
                <a:lnTo>
                  <a:pt x="29885" y="52493"/>
                </a:lnTo>
                <a:lnTo>
                  <a:pt x="28941" y="53156"/>
                </a:lnTo>
                <a:lnTo>
                  <a:pt x="27910" y="58049"/>
                </a:lnTo>
                <a:lnTo>
                  <a:pt x="29713" y="62858"/>
                </a:lnTo>
                <a:lnTo>
                  <a:pt x="29499" y="63978"/>
                </a:lnTo>
                <a:lnTo>
                  <a:pt x="24003" y="67005"/>
                </a:lnTo>
                <a:lnTo>
                  <a:pt x="23316" y="66591"/>
                </a:lnTo>
                <a:lnTo>
                  <a:pt x="20310" y="67834"/>
                </a:lnTo>
                <a:lnTo>
                  <a:pt x="17691" y="68207"/>
                </a:lnTo>
                <a:lnTo>
                  <a:pt x="15158" y="69617"/>
                </a:lnTo>
                <a:lnTo>
                  <a:pt x="9661" y="78946"/>
                </a:lnTo>
                <a:lnTo>
                  <a:pt x="9575" y="80647"/>
                </a:lnTo>
                <a:lnTo>
                  <a:pt x="8287" y="82388"/>
                </a:lnTo>
                <a:lnTo>
                  <a:pt x="7986" y="83839"/>
                </a:lnTo>
                <a:lnTo>
                  <a:pt x="8674" y="84295"/>
                </a:lnTo>
                <a:lnTo>
                  <a:pt x="7815" y="85249"/>
                </a:lnTo>
                <a:lnTo>
                  <a:pt x="5883" y="84710"/>
                </a:lnTo>
                <a:lnTo>
                  <a:pt x="4251" y="83135"/>
                </a:lnTo>
                <a:lnTo>
                  <a:pt x="3091" y="83300"/>
                </a:lnTo>
                <a:lnTo>
                  <a:pt x="1975" y="81019"/>
                </a:lnTo>
                <a:lnTo>
                  <a:pt x="687" y="80523"/>
                </a:lnTo>
                <a:lnTo>
                  <a:pt x="0" y="79030"/>
                </a:lnTo>
                <a:lnTo>
                  <a:pt x="0" y="76293"/>
                </a:lnTo>
                <a:lnTo>
                  <a:pt x="343" y="75795"/>
                </a:lnTo>
                <a:lnTo>
                  <a:pt x="300" y="73307"/>
                </a:lnTo>
                <a:lnTo>
                  <a:pt x="2275" y="70364"/>
                </a:lnTo>
                <a:lnTo>
                  <a:pt x="2275" y="68000"/>
                </a:lnTo>
                <a:lnTo>
                  <a:pt x="3478" y="65512"/>
                </a:lnTo>
                <a:lnTo>
                  <a:pt x="6054" y="63564"/>
                </a:lnTo>
                <a:lnTo>
                  <a:pt x="7342" y="62319"/>
                </a:lnTo>
                <a:lnTo>
                  <a:pt x="10005" y="59003"/>
                </a:lnTo>
                <a:lnTo>
                  <a:pt x="13741" y="57510"/>
                </a:lnTo>
                <a:lnTo>
                  <a:pt x="14170" y="56432"/>
                </a:lnTo>
                <a:lnTo>
                  <a:pt x="15630" y="56391"/>
                </a:lnTo>
                <a:lnTo>
                  <a:pt x="18592" y="54980"/>
                </a:lnTo>
                <a:lnTo>
                  <a:pt x="20482" y="53571"/>
                </a:lnTo>
                <a:lnTo>
                  <a:pt x="22200" y="49715"/>
                </a:lnTo>
                <a:lnTo>
                  <a:pt x="22629" y="46314"/>
                </a:lnTo>
                <a:lnTo>
                  <a:pt x="23745" y="45485"/>
                </a:lnTo>
                <a:lnTo>
                  <a:pt x="24604" y="45942"/>
                </a:lnTo>
                <a:close/>
                <a:moveTo>
                  <a:pt x="24429" y="40563"/>
                </a:moveTo>
                <a:lnTo>
                  <a:pt x="26579" y="41215"/>
                </a:lnTo>
                <a:lnTo>
                  <a:pt x="25721" y="42168"/>
                </a:lnTo>
                <a:lnTo>
                  <a:pt x="24003" y="42210"/>
                </a:lnTo>
                <a:close/>
                <a:moveTo>
                  <a:pt x="24389" y="40551"/>
                </a:moveTo>
                <a:lnTo>
                  <a:pt x="24432" y="40551"/>
                </a:lnTo>
                <a:lnTo>
                  <a:pt x="24429" y="40563"/>
                </a:lnTo>
                <a:close/>
                <a:moveTo>
                  <a:pt x="143803" y="0"/>
                </a:moveTo>
                <a:lnTo>
                  <a:pt x="146035" y="1658"/>
                </a:lnTo>
                <a:lnTo>
                  <a:pt x="147195" y="1368"/>
                </a:lnTo>
                <a:lnTo>
                  <a:pt x="147367" y="2777"/>
                </a:lnTo>
                <a:lnTo>
                  <a:pt x="148483" y="2487"/>
                </a:lnTo>
                <a:lnTo>
                  <a:pt x="151703" y="3234"/>
                </a:lnTo>
                <a:lnTo>
                  <a:pt x="152992" y="2861"/>
                </a:lnTo>
                <a:lnTo>
                  <a:pt x="154795" y="3980"/>
                </a:lnTo>
                <a:lnTo>
                  <a:pt x="156813" y="6344"/>
                </a:lnTo>
                <a:lnTo>
                  <a:pt x="159046" y="7795"/>
                </a:lnTo>
                <a:lnTo>
                  <a:pt x="159776" y="9370"/>
                </a:lnTo>
                <a:lnTo>
                  <a:pt x="159647" y="10241"/>
                </a:lnTo>
                <a:lnTo>
                  <a:pt x="161408" y="12563"/>
                </a:lnTo>
                <a:lnTo>
                  <a:pt x="160850" y="14222"/>
                </a:lnTo>
                <a:lnTo>
                  <a:pt x="162567" y="14388"/>
                </a:lnTo>
                <a:lnTo>
                  <a:pt x="163125" y="15341"/>
                </a:lnTo>
                <a:lnTo>
                  <a:pt x="163340" y="19156"/>
                </a:lnTo>
                <a:lnTo>
                  <a:pt x="162739" y="20607"/>
                </a:lnTo>
                <a:lnTo>
                  <a:pt x="162825" y="22390"/>
                </a:lnTo>
                <a:lnTo>
                  <a:pt x="161579" y="23551"/>
                </a:lnTo>
                <a:lnTo>
                  <a:pt x="161364" y="25044"/>
                </a:lnTo>
                <a:lnTo>
                  <a:pt x="159476" y="27739"/>
                </a:lnTo>
                <a:lnTo>
                  <a:pt x="159304" y="30309"/>
                </a:lnTo>
                <a:lnTo>
                  <a:pt x="158788" y="31388"/>
                </a:lnTo>
                <a:lnTo>
                  <a:pt x="156856" y="32341"/>
                </a:lnTo>
                <a:lnTo>
                  <a:pt x="155998" y="37317"/>
                </a:lnTo>
                <a:lnTo>
                  <a:pt x="157285" y="41588"/>
                </a:lnTo>
                <a:lnTo>
                  <a:pt x="156856" y="42790"/>
                </a:lnTo>
                <a:lnTo>
                  <a:pt x="157801" y="42956"/>
                </a:lnTo>
                <a:lnTo>
                  <a:pt x="157114" y="44200"/>
                </a:lnTo>
                <a:lnTo>
                  <a:pt x="157887" y="48637"/>
                </a:lnTo>
                <a:lnTo>
                  <a:pt x="157028" y="49466"/>
                </a:lnTo>
                <a:lnTo>
                  <a:pt x="155053" y="52866"/>
                </a:lnTo>
                <a:lnTo>
                  <a:pt x="153851" y="52948"/>
                </a:lnTo>
                <a:lnTo>
                  <a:pt x="153636" y="53778"/>
                </a:lnTo>
                <a:lnTo>
                  <a:pt x="152519" y="53861"/>
                </a:lnTo>
                <a:lnTo>
                  <a:pt x="151446" y="55022"/>
                </a:lnTo>
                <a:lnTo>
                  <a:pt x="149471" y="55852"/>
                </a:lnTo>
                <a:lnTo>
                  <a:pt x="147753" y="58339"/>
                </a:lnTo>
                <a:lnTo>
                  <a:pt x="148354" y="59086"/>
                </a:lnTo>
                <a:lnTo>
                  <a:pt x="146636" y="59168"/>
                </a:lnTo>
                <a:lnTo>
                  <a:pt x="145520" y="60039"/>
                </a:lnTo>
                <a:lnTo>
                  <a:pt x="145392" y="60910"/>
                </a:lnTo>
                <a:lnTo>
                  <a:pt x="143245" y="61947"/>
                </a:lnTo>
                <a:lnTo>
                  <a:pt x="142944" y="63066"/>
                </a:lnTo>
                <a:lnTo>
                  <a:pt x="141570" y="63315"/>
                </a:lnTo>
                <a:lnTo>
                  <a:pt x="140367" y="64559"/>
                </a:lnTo>
                <a:lnTo>
                  <a:pt x="139809" y="64434"/>
                </a:lnTo>
                <a:lnTo>
                  <a:pt x="138564" y="65554"/>
                </a:lnTo>
                <a:lnTo>
                  <a:pt x="133197" y="63315"/>
                </a:lnTo>
                <a:lnTo>
                  <a:pt x="130921" y="62776"/>
                </a:lnTo>
                <a:lnTo>
                  <a:pt x="128688" y="63025"/>
                </a:lnTo>
                <a:lnTo>
                  <a:pt x="126799" y="62486"/>
                </a:lnTo>
                <a:lnTo>
                  <a:pt x="124265" y="63232"/>
                </a:lnTo>
                <a:lnTo>
                  <a:pt x="123407" y="62817"/>
                </a:lnTo>
                <a:lnTo>
                  <a:pt x="120014" y="62817"/>
                </a:lnTo>
                <a:lnTo>
                  <a:pt x="116794" y="61739"/>
                </a:lnTo>
                <a:lnTo>
                  <a:pt x="116021" y="61947"/>
                </a:lnTo>
                <a:lnTo>
                  <a:pt x="113273" y="60205"/>
                </a:lnTo>
                <a:lnTo>
                  <a:pt x="111942" y="60330"/>
                </a:lnTo>
                <a:lnTo>
                  <a:pt x="112028" y="61698"/>
                </a:lnTo>
                <a:lnTo>
                  <a:pt x="111083" y="62195"/>
                </a:lnTo>
                <a:lnTo>
                  <a:pt x="110096" y="60827"/>
                </a:lnTo>
                <a:lnTo>
                  <a:pt x="108636" y="60495"/>
                </a:lnTo>
                <a:lnTo>
                  <a:pt x="106617" y="59252"/>
                </a:lnTo>
                <a:lnTo>
                  <a:pt x="104814" y="57012"/>
                </a:lnTo>
                <a:lnTo>
                  <a:pt x="102796" y="54939"/>
                </a:lnTo>
                <a:lnTo>
                  <a:pt x="102152" y="53529"/>
                </a:lnTo>
                <a:lnTo>
                  <a:pt x="100864" y="53446"/>
                </a:lnTo>
                <a:lnTo>
                  <a:pt x="99404" y="51498"/>
                </a:lnTo>
                <a:lnTo>
                  <a:pt x="98416" y="51166"/>
                </a:lnTo>
                <a:lnTo>
                  <a:pt x="92620" y="50336"/>
                </a:lnTo>
                <a:lnTo>
                  <a:pt x="91159" y="49259"/>
                </a:lnTo>
                <a:lnTo>
                  <a:pt x="85148" y="47849"/>
                </a:lnTo>
                <a:lnTo>
                  <a:pt x="83559" y="47268"/>
                </a:lnTo>
                <a:lnTo>
                  <a:pt x="82443" y="46024"/>
                </a:lnTo>
                <a:lnTo>
                  <a:pt x="80897" y="42583"/>
                </a:lnTo>
                <a:lnTo>
                  <a:pt x="78621" y="40302"/>
                </a:lnTo>
                <a:lnTo>
                  <a:pt x="78406" y="38229"/>
                </a:lnTo>
                <a:lnTo>
                  <a:pt x="78922" y="35120"/>
                </a:lnTo>
                <a:lnTo>
                  <a:pt x="78922" y="32010"/>
                </a:lnTo>
                <a:lnTo>
                  <a:pt x="85406" y="26039"/>
                </a:lnTo>
                <a:lnTo>
                  <a:pt x="86007" y="24588"/>
                </a:lnTo>
                <a:lnTo>
                  <a:pt x="86436" y="22017"/>
                </a:lnTo>
                <a:lnTo>
                  <a:pt x="87295" y="20732"/>
                </a:lnTo>
                <a:lnTo>
                  <a:pt x="87725" y="18243"/>
                </a:lnTo>
                <a:lnTo>
                  <a:pt x="89099" y="16419"/>
                </a:lnTo>
                <a:lnTo>
                  <a:pt x="93091" y="14056"/>
                </a:lnTo>
                <a:lnTo>
                  <a:pt x="94680" y="13849"/>
                </a:lnTo>
                <a:lnTo>
                  <a:pt x="100048" y="11982"/>
                </a:lnTo>
                <a:lnTo>
                  <a:pt x="101594" y="10656"/>
                </a:lnTo>
                <a:lnTo>
                  <a:pt x="102581" y="10490"/>
                </a:lnTo>
                <a:lnTo>
                  <a:pt x="104728" y="8293"/>
                </a:lnTo>
                <a:lnTo>
                  <a:pt x="108764" y="6220"/>
                </a:lnTo>
                <a:lnTo>
                  <a:pt x="113016" y="2612"/>
                </a:lnTo>
                <a:lnTo>
                  <a:pt x="115033" y="2529"/>
                </a:lnTo>
                <a:lnTo>
                  <a:pt x="115592" y="3026"/>
                </a:lnTo>
                <a:lnTo>
                  <a:pt x="116880" y="1866"/>
                </a:lnTo>
                <a:lnTo>
                  <a:pt x="119456" y="2695"/>
                </a:lnTo>
                <a:lnTo>
                  <a:pt x="120315" y="4063"/>
                </a:lnTo>
                <a:lnTo>
                  <a:pt x="121732" y="3731"/>
                </a:lnTo>
                <a:lnTo>
                  <a:pt x="124008" y="3897"/>
                </a:lnTo>
                <a:lnTo>
                  <a:pt x="125253" y="5805"/>
                </a:lnTo>
                <a:lnTo>
                  <a:pt x="127400" y="4934"/>
                </a:lnTo>
                <a:lnTo>
                  <a:pt x="126885" y="2861"/>
                </a:lnTo>
                <a:lnTo>
                  <a:pt x="129032" y="954"/>
                </a:lnTo>
                <a:lnTo>
                  <a:pt x="131178" y="954"/>
                </a:lnTo>
                <a:lnTo>
                  <a:pt x="133068" y="1990"/>
                </a:lnTo>
                <a:lnTo>
                  <a:pt x="134871" y="1327"/>
                </a:lnTo>
                <a:lnTo>
                  <a:pt x="138264" y="1907"/>
                </a:lnTo>
                <a:lnTo>
                  <a:pt x="139251" y="2861"/>
                </a:lnTo>
                <a:lnTo>
                  <a:pt x="140110" y="1617"/>
                </a:lnTo>
                <a:lnTo>
                  <a:pt x="143073" y="1285"/>
                </a:lnTo>
                <a:close/>
              </a:path>
            </a:pathLst>
          </a:custGeom>
          <a:solidFill>
            <a:srgbClr val="0380E5">
              <a:lumMod val="100000"/>
            </a:srgbClr>
          </a:solidFill>
          <a:ln w="12700" cap="flat">
            <a:solidFill>
              <a:schemeClr val="bg1"/>
            </a:solidFill>
            <a:prstDash val="solid"/>
            <a:miter/>
          </a:ln>
        </p:spPr>
        <p:txBody>
          <a:bodyPr wrap="square" rtlCol="0" anchor="ctr">
            <a:noAutofit/>
          </a:bodyPr>
          <a:lstStyle/>
          <a:p>
            <a:endParaRPr lang="en-US"/>
          </a:p>
        </p:txBody>
      </p:sp>
      <p:sp>
        <p:nvSpPr>
          <p:cNvPr id="621" name="IA">
            <a:extLst>
              <a:ext uri="{FF2B5EF4-FFF2-40B4-BE49-F238E27FC236}">
                <a16:creationId xmlns:a16="http://schemas.microsoft.com/office/drawing/2014/main" id="{585FAFA0-093A-F6D0-AC8C-10FC6D770559}"/>
              </a:ext>
            </a:extLst>
          </p:cNvPr>
          <p:cNvSpPr/>
          <p:nvPr/>
        </p:nvSpPr>
        <p:spPr>
          <a:xfrm>
            <a:off x="5419005" y="3351980"/>
            <a:ext cx="644500" cy="417139"/>
          </a:xfrm>
          <a:custGeom>
            <a:avLst/>
            <a:gdLst>
              <a:gd name="connsiteX0" fmla="*/ 156 w 704751"/>
              <a:gd name="connsiteY0" fmla="*/ 113788 h 456135"/>
              <a:gd name="connsiteX1" fmla="*/ 625 w 704751"/>
              <a:gd name="connsiteY1" fmla="*/ 113187 h 456135"/>
              <a:gd name="connsiteX2" fmla="*/ 833 w 704751"/>
              <a:gd name="connsiteY2" fmla="*/ 112275 h 456135"/>
              <a:gd name="connsiteX3" fmla="*/ 1068 w 704751"/>
              <a:gd name="connsiteY3" fmla="*/ 111648 h 456135"/>
              <a:gd name="connsiteX4" fmla="*/ 1511 w 704751"/>
              <a:gd name="connsiteY4" fmla="*/ 111335 h 456135"/>
              <a:gd name="connsiteX5" fmla="*/ 2189 w 704751"/>
              <a:gd name="connsiteY5" fmla="*/ 111335 h 456135"/>
              <a:gd name="connsiteX6" fmla="*/ 2189 w 704751"/>
              <a:gd name="connsiteY6" fmla="*/ 111022 h 456135"/>
              <a:gd name="connsiteX7" fmla="*/ 2189 w 704751"/>
              <a:gd name="connsiteY7" fmla="*/ 110736 h 456135"/>
              <a:gd name="connsiteX8" fmla="*/ 2189 w 704751"/>
              <a:gd name="connsiteY8" fmla="*/ 110423 h 456135"/>
              <a:gd name="connsiteX9" fmla="*/ 1980 w 704751"/>
              <a:gd name="connsiteY9" fmla="*/ 110423 h 456135"/>
              <a:gd name="connsiteX10" fmla="*/ 1746 w 704751"/>
              <a:gd name="connsiteY10" fmla="*/ 110736 h 456135"/>
              <a:gd name="connsiteX11" fmla="*/ 1302 w 704751"/>
              <a:gd name="connsiteY11" fmla="*/ 110736 h 456135"/>
              <a:gd name="connsiteX12" fmla="*/ 833 w 704751"/>
              <a:gd name="connsiteY12" fmla="*/ 110110 h 456135"/>
              <a:gd name="connsiteX13" fmla="*/ 833 w 704751"/>
              <a:gd name="connsiteY13" fmla="*/ 109197 h 456135"/>
              <a:gd name="connsiteX14" fmla="*/ 833 w 704751"/>
              <a:gd name="connsiteY14" fmla="*/ 108571 h 456135"/>
              <a:gd name="connsiteX15" fmla="*/ 1068 w 704751"/>
              <a:gd name="connsiteY15" fmla="*/ 108571 h 456135"/>
              <a:gd name="connsiteX16" fmla="*/ 1511 w 704751"/>
              <a:gd name="connsiteY16" fmla="*/ 108258 h 456135"/>
              <a:gd name="connsiteX17" fmla="*/ 1980 w 704751"/>
              <a:gd name="connsiteY17" fmla="*/ 107344 h 456135"/>
              <a:gd name="connsiteX18" fmla="*/ 2189 w 704751"/>
              <a:gd name="connsiteY18" fmla="*/ 106718 h 456135"/>
              <a:gd name="connsiteX19" fmla="*/ 2658 w 704751"/>
              <a:gd name="connsiteY19" fmla="*/ 106431 h 456135"/>
              <a:gd name="connsiteX20" fmla="*/ 3987 w 704751"/>
              <a:gd name="connsiteY20" fmla="*/ 106718 h 456135"/>
              <a:gd name="connsiteX21" fmla="*/ 4222 w 704751"/>
              <a:gd name="connsiteY21" fmla="*/ 106118 h 456135"/>
              <a:gd name="connsiteX22" fmla="*/ 4900 w 704751"/>
              <a:gd name="connsiteY22" fmla="*/ 105492 h 456135"/>
              <a:gd name="connsiteX23" fmla="*/ 5135 w 704751"/>
              <a:gd name="connsiteY23" fmla="*/ 104266 h 456135"/>
              <a:gd name="connsiteX24" fmla="*/ 5343 w 704751"/>
              <a:gd name="connsiteY24" fmla="*/ 103040 h 456135"/>
              <a:gd name="connsiteX25" fmla="*/ 4900 w 704751"/>
              <a:gd name="connsiteY25" fmla="*/ 102727 h 456135"/>
              <a:gd name="connsiteX26" fmla="*/ 4900 w 704751"/>
              <a:gd name="connsiteY26" fmla="*/ 102127 h 456135"/>
              <a:gd name="connsiteX27" fmla="*/ 5343 w 704751"/>
              <a:gd name="connsiteY27" fmla="*/ 102127 h 456135"/>
              <a:gd name="connsiteX28" fmla="*/ 6021 w 704751"/>
              <a:gd name="connsiteY28" fmla="*/ 101814 h 456135"/>
              <a:gd name="connsiteX29" fmla="*/ 6021 w 704751"/>
              <a:gd name="connsiteY29" fmla="*/ 101501 h 456135"/>
              <a:gd name="connsiteX30" fmla="*/ 6255 w 704751"/>
              <a:gd name="connsiteY30" fmla="*/ 101188 h 456135"/>
              <a:gd name="connsiteX31" fmla="*/ 6698 w 704751"/>
              <a:gd name="connsiteY31" fmla="*/ 100275 h 456135"/>
              <a:gd name="connsiteX32" fmla="*/ 6933 w 704751"/>
              <a:gd name="connsiteY32" fmla="*/ 99962 h 456135"/>
              <a:gd name="connsiteX33" fmla="*/ 6255 w 704751"/>
              <a:gd name="connsiteY33" fmla="*/ 99336 h 456135"/>
              <a:gd name="connsiteX34" fmla="*/ 6490 w 704751"/>
              <a:gd name="connsiteY34" fmla="*/ 98736 h 456135"/>
              <a:gd name="connsiteX35" fmla="*/ 6698 w 704751"/>
              <a:gd name="connsiteY35" fmla="*/ 98736 h 456135"/>
              <a:gd name="connsiteX36" fmla="*/ 7611 w 704751"/>
              <a:gd name="connsiteY36" fmla="*/ 98736 h 456135"/>
              <a:gd name="connsiteX37" fmla="*/ 8054 w 704751"/>
              <a:gd name="connsiteY37" fmla="*/ 99649 h 456135"/>
              <a:gd name="connsiteX38" fmla="*/ 8054 w 704751"/>
              <a:gd name="connsiteY38" fmla="*/ 99962 h 456135"/>
              <a:gd name="connsiteX39" fmla="*/ 8497 w 704751"/>
              <a:gd name="connsiteY39" fmla="*/ 99649 h 456135"/>
              <a:gd name="connsiteX40" fmla="*/ 8497 w 704751"/>
              <a:gd name="connsiteY40" fmla="*/ 99049 h 456135"/>
              <a:gd name="connsiteX41" fmla="*/ 8497 w 704751"/>
              <a:gd name="connsiteY41" fmla="*/ 98736 h 456135"/>
              <a:gd name="connsiteX42" fmla="*/ 8731 w 704751"/>
              <a:gd name="connsiteY42" fmla="*/ 98423 h 456135"/>
              <a:gd name="connsiteX43" fmla="*/ 8966 w 704751"/>
              <a:gd name="connsiteY43" fmla="*/ 98423 h 456135"/>
              <a:gd name="connsiteX44" fmla="*/ 9175 w 704751"/>
              <a:gd name="connsiteY44" fmla="*/ 99049 h 456135"/>
              <a:gd name="connsiteX45" fmla="*/ 9409 w 704751"/>
              <a:gd name="connsiteY45" fmla="*/ 99049 h 456135"/>
              <a:gd name="connsiteX46" fmla="*/ 9644 w 704751"/>
              <a:gd name="connsiteY46" fmla="*/ 99049 h 456135"/>
              <a:gd name="connsiteX47" fmla="*/ 9853 w 704751"/>
              <a:gd name="connsiteY47" fmla="*/ 98423 h 456135"/>
              <a:gd name="connsiteX48" fmla="*/ 9644 w 704751"/>
              <a:gd name="connsiteY48" fmla="*/ 98110 h 456135"/>
              <a:gd name="connsiteX49" fmla="*/ 9409 w 704751"/>
              <a:gd name="connsiteY49" fmla="*/ 97797 h 456135"/>
              <a:gd name="connsiteX50" fmla="*/ 9409 w 704751"/>
              <a:gd name="connsiteY50" fmla="*/ 97510 h 456135"/>
              <a:gd name="connsiteX51" fmla="*/ 9409 w 704751"/>
              <a:gd name="connsiteY51" fmla="*/ 97197 h 456135"/>
              <a:gd name="connsiteX52" fmla="*/ 9644 w 704751"/>
              <a:gd name="connsiteY52" fmla="*/ 97197 h 456135"/>
              <a:gd name="connsiteX53" fmla="*/ 10322 w 704751"/>
              <a:gd name="connsiteY53" fmla="*/ 96884 h 456135"/>
              <a:gd name="connsiteX54" fmla="*/ 10530 w 704751"/>
              <a:gd name="connsiteY54" fmla="*/ 96884 h 456135"/>
              <a:gd name="connsiteX55" fmla="*/ 10765 w 704751"/>
              <a:gd name="connsiteY55" fmla="*/ 95971 h 456135"/>
              <a:gd name="connsiteX56" fmla="*/ 10765 w 704751"/>
              <a:gd name="connsiteY56" fmla="*/ 95658 h 456135"/>
              <a:gd name="connsiteX57" fmla="*/ 10530 w 704751"/>
              <a:gd name="connsiteY57" fmla="*/ 95658 h 456135"/>
              <a:gd name="connsiteX58" fmla="*/ 10322 w 704751"/>
              <a:gd name="connsiteY58" fmla="*/ 95971 h 456135"/>
              <a:gd name="connsiteX59" fmla="*/ 9853 w 704751"/>
              <a:gd name="connsiteY59" fmla="*/ 95032 h 456135"/>
              <a:gd name="connsiteX60" fmla="*/ 9853 w 704751"/>
              <a:gd name="connsiteY60" fmla="*/ 93806 h 456135"/>
              <a:gd name="connsiteX61" fmla="*/ 10087 w 704751"/>
              <a:gd name="connsiteY61" fmla="*/ 93493 h 456135"/>
              <a:gd name="connsiteX62" fmla="*/ 10322 w 704751"/>
              <a:gd name="connsiteY62" fmla="*/ 93180 h 456135"/>
              <a:gd name="connsiteX63" fmla="*/ 10530 w 704751"/>
              <a:gd name="connsiteY63" fmla="*/ 93180 h 456135"/>
              <a:gd name="connsiteX64" fmla="*/ 11208 w 704751"/>
              <a:gd name="connsiteY64" fmla="*/ 92893 h 456135"/>
              <a:gd name="connsiteX65" fmla="*/ 11000 w 704751"/>
              <a:gd name="connsiteY65" fmla="*/ 91641 h 456135"/>
              <a:gd name="connsiteX66" fmla="*/ 11000 w 704751"/>
              <a:gd name="connsiteY66" fmla="*/ 91354 h 456135"/>
              <a:gd name="connsiteX67" fmla="*/ 11000 w 704751"/>
              <a:gd name="connsiteY67" fmla="*/ 91041 h 456135"/>
              <a:gd name="connsiteX68" fmla="*/ 11443 w 704751"/>
              <a:gd name="connsiteY68" fmla="*/ 91041 h 456135"/>
              <a:gd name="connsiteX69" fmla="*/ 12355 w 704751"/>
              <a:gd name="connsiteY69" fmla="*/ 91041 h 456135"/>
              <a:gd name="connsiteX70" fmla="*/ 12355 w 704751"/>
              <a:gd name="connsiteY70" fmla="*/ 90728 h 456135"/>
              <a:gd name="connsiteX71" fmla="*/ 12355 w 704751"/>
              <a:gd name="connsiteY71" fmla="*/ 90415 h 456135"/>
              <a:gd name="connsiteX72" fmla="*/ 12120 w 704751"/>
              <a:gd name="connsiteY72" fmla="*/ 89789 h 456135"/>
              <a:gd name="connsiteX73" fmla="*/ 11443 w 704751"/>
              <a:gd name="connsiteY73" fmla="*/ 89502 h 456135"/>
              <a:gd name="connsiteX74" fmla="*/ 11000 w 704751"/>
              <a:gd name="connsiteY74" fmla="*/ 89502 h 456135"/>
              <a:gd name="connsiteX75" fmla="*/ 10765 w 704751"/>
              <a:gd name="connsiteY75" fmla="*/ 89189 h 456135"/>
              <a:gd name="connsiteX76" fmla="*/ 10530 w 704751"/>
              <a:gd name="connsiteY76" fmla="*/ 88876 h 456135"/>
              <a:gd name="connsiteX77" fmla="*/ 10765 w 704751"/>
              <a:gd name="connsiteY77" fmla="*/ 88876 h 456135"/>
              <a:gd name="connsiteX78" fmla="*/ 11000 w 704751"/>
              <a:gd name="connsiteY78" fmla="*/ 88876 h 456135"/>
              <a:gd name="connsiteX79" fmla="*/ 11208 w 704751"/>
              <a:gd name="connsiteY79" fmla="*/ 88563 h 456135"/>
              <a:gd name="connsiteX80" fmla="*/ 11208 w 704751"/>
              <a:gd name="connsiteY80" fmla="*/ 88250 h 456135"/>
              <a:gd name="connsiteX81" fmla="*/ 11208 w 704751"/>
              <a:gd name="connsiteY81" fmla="*/ 87963 h 456135"/>
              <a:gd name="connsiteX82" fmla="*/ 11000 w 704751"/>
              <a:gd name="connsiteY82" fmla="*/ 86711 h 456135"/>
              <a:gd name="connsiteX83" fmla="*/ 10765 w 704751"/>
              <a:gd name="connsiteY83" fmla="*/ 86423 h 456135"/>
              <a:gd name="connsiteX84" fmla="*/ 10765 w 704751"/>
              <a:gd name="connsiteY84" fmla="*/ 86110 h 456135"/>
              <a:gd name="connsiteX85" fmla="*/ 10765 w 704751"/>
              <a:gd name="connsiteY85" fmla="*/ 85797 h 456135"/>
              <a:gd name="connsiteX86" fmla="*/ 12564 w 704751"/>
              <a:gd name="connsiteY86" fmla="*/ 84258 h 456135"/>
              <a:gd name="connsiteX87" fmla="*/ 12798 w 704751"/>
              <a:gd name="connsiteY87" fmla="*/ 84258 h 456135"/>
              <a:gd name="connsiteX88" fmla="*/ 13033 w 704751"/>
              <a:gd name="connsiteY88" fmla="*/ 84258 h 456135"/>
              <a:gd name="connsiteX89" fmla="*/ 13033 w 704751"/>
              <a:gd name="connsiteY89" fmla="*/ 84571 h 456135"/>
              <a:gd name="connsiteX90" fmla="*/ 13241 w 704751"/>
              <a:gd name="connsiteY90" fmla="*/ 84858 h 456135"/>
              <a:gd name="connsiteX91" fmla="*/ 13476 w 704751"/>
              <a:gd name="connsiteY91" fmla="*/ 84858 h 456135"/>
              <a:gd name="connsiteX92" fmla="*/ 13476 w 704751"/>
              <a:gd name="connsiteY92" fmla="*/ 84571 h 456135"/>
              <a:gd name="connsiteX93" fmla="*/ 13476 w 704751"/>
              <a:gd name="connsiteY93" fmla="*/ 84258 h 456135"/>
              <a:gd name="connsiteX94" fmla="*/ 13033 w 704751"/>
              <a:gd name="connsiteY94" fmla="*/ 83945 h 456135"/>
              <a:gd name="connsiteX95" fmla="*/ 13033 w 704751"/>
              <a:gd name="connsiteY95" fmla="*/ 83632 h 456135"/>
              <a:gd name="connsiteX96" fmla="*/ 13684 w 704751"/>
              <a:gd name="connsiteY96" fmla="*/ 83033 h 456135"/>
              <a:gd name="connsiteX97" fmla="*/ 14154 w 704751"/>
              <a:gd name="connsiteY97" fmla="*/ 83033 h 456135"/>
              <a:gd name="connsiteX98" fmla="*/ 14154 w 704751"/>
              <a:gd name="connsiteY98" fmla="*/ 82720 h 456135"/>
              <a:gd name="connsiteX99" fmla="*/ 14362 w 704751"/>
              <a:gd name="connsiteY99" fmla="*/ 82406 h 456135"/>
              <a:gd name="connsiteX100" fmla="*/ 14831 w 704751"/>
              <a:gd name="connsiteY100" fmla="*/ 81467 h 456135"/>
              <a:gd name="connsiteX101" fmla="*/ 15274 w 704751"/>
              <a:gd name="connsiteY101" fmla="*/ 80868 h 456135"/>
              <a:gd name="connsiteX102" fmla="*/ 14831 w 704751"/>
              <a:gd name="connsiteY102" fmla="*/ 79328 h 456135"/>
              <a:gd name="connsiteX103" fmla="*/ 14831 w 704751"/>
              <a:gd name="connsiteY103" fmla="*/ 79015 h 456135"/>
              <a:gd name="connsiteX104" fmla="*/ 14597 w 704751"/>
              <a:gd name="connsiteY104" fmla="*/ 79015 h 456135"/>
              <a:gd name="connsiteX105" fmla="*/ 14154 w 704751"/>
              <a:gd name="connsiteY105" fmla="*/ 79015 h 456135"/>
              <a:gd name="connsiteX106" fmla="*/ 13476 w 704751"/>
              <a:gd name="connsiteY106" fmla="*/ 78702 h 456135"/>
              <a:gd name="connsiteX107" fmla="*/ 13033 w 704751"/>
              <a:gd name="connsiteY107" fmla="*/ 78076 h 456135"/>
              <a:gd name="connsiteX108" fmla="*/ 13033 w 704751"/>
              <a:gd name="connsiteY108" fmla="*/ 77789 h 456135"/>
              <a:gd name="connsiteX109" fmla="*/ 13476 w 704751"/>
              <a:gd name="connsiteY109" fmla="*/ 77476 h 456135"/>
              <a:gd name="connsiteX110" fmla="*/ 13919 w 704751"/>
              <a:gd name="connsiteY110" fmla="*/ 76850 h 456135"/>
              <a:gd name="connsiteX111" fmla="*/ 13919 w 704751"/>
              <a:gd name="connsiteY111" fmla="*/ 76224 h 456135"/>
              <a:gd name="connsiteX112" fmla="*/ 13919 w 704751"/>
              <a:gd name="connsiteY112" fmla="*/ 75937 h 456135"/>
              <a:gd name="connsiteX113" fmla="*/ 14154 w 704751"/>
              <a:gd name="connsiteY113" fmla="*/ 75311 h 456135"/>
              <a:gd name="connsiteX114" fmla="*/ 14362 w 704751"/>
              <a:gd name="connsiteY114" fmla="*/ 75311 h 456135"/>
              <a:gd name="connsiteX115" fmla="*/ 15040 w 704751"/>
              <a:gd name="connsiteY115" fmla="*/ 75311 h 456135"/>
              <a:gd name="connsiteX116" fmla="*/ 15040 w 704751"/>
              <a:gd name="connsiteY116" fmla="*/ 74998 h 456135"/>
              <a:gd name="connsiteX117" fmla="*/ 15274 w 704751"/>
              <a:gd name="connsiteY117" fmla="*/ 74998 h 456135"/>
              <a:gd name="connsiteX118" fmla="*/ 15509 w 704751"/>
              <a:gd name="connsiteY118" fmla="*/ 74998 h 456135"/>
              <a:gd name="connsiteX119" fmla="*/ 15718 w 704751"/>
              <a:gd name="connsiteY119" fmla="*/ 74998 h 456135"/>
              <a:gd name="connsiteX120" fmla="*/ 15952 w 704751"/>
              <a:gd name="connsiteY120" fmla="*/ 74372 h 456135"/>
              <a:gd name="connsiteX121" fmla="*/ 15952 w 704751"/>
              <a:gd name="connsiteY121" fmla="*/ 74085 h 456135"/>
              <a:gd name="connsiteX122" fmla="*/ 16187 w 704751"/>
              <a:gd name="connsiteY122" fmla="*/ 73146 h 456135"/>
              <a:gd name="connsiteX123" fmla="*/ 15952 w 704751"/>
              <a:gd name="connsiteY123" fmla="*/ 72833 h 456135"/>
              <a:gd name="connsiteX124" fmla="*/ 15952 w 704751"/>
              <a:gd name="connsiteY124" fmla="*/ 72546 h 456135"/>
              <a:gd name="connsiteX125" fmla="*/ 15718 w 704751"/>
              <a:gd name="connsiteY125" fmla="*/ 72546 h 456135"/>
              <a:gd name="connsiteX126" fmla="*/ 15274 w 704751"/>
              <a:gd name="connsiteY126" fmla="*/ 71920 h 456135"/>
              <a:gd name="connsiteX127" fmla="*/ 14831 w 704751"/>
              <a:gd name="connsiteY127" fmla="*/ 71920 h 456135"/>
              <a:gd name="connsiteX128" fmla="*/ 14154 w 704751"/>
              <a:gd name="connsiteY128" fmla="*/ 70981 h 456135"/>
              <a:gd name="connsiteX129" fmla="*/ 13919 w 704751"/>
              <a:gd name="connsiteY129" fmla="*/ 70981 h 456135"/>
              <a:gd name="connsiteX130" fmla="*/ 13919 w 704751"/>
              <a:gd name="connsiteY130" fmla="*/ 70381 h 456135"/>
              <a:gd name="connsiteX131" fmla="*/ 14154 w 704751"/>
              <a:gd name="connsiteY131" fmla="*/ 70068 h 456135"/>
              <a:gd name="connsiteX132" fmla="*/ 14362 w 704751"/>
              <a:gd name="connsiteY132" fmla="*/ 69129 h 456135"/>
              <a:gd name="connsiteX133" fmla="*/ 13919 w 704751"/>
              <a:gd name="connsiteY133" fmla="*/ 68816 h 456135"/>
              <a:gd name="connsiteX134" fmla="*/ 13684 w 704751"/>
              <a:gd name="connsiteY134" fmla="*/ 68816 h 456135"/>
              <a:gd name="connsiteX135" fmla="*/ 13476 w 704751"/>
              <a:gd name="connsiteY135" fmla="*/ 68816 h 456135"/>
              <a:gd name="connsiteX136" fmla="*/ 13241 w 704751"/>
              <a:gd name="connsiteY136" fmla="*/ 68529 h 456135"/>
              <a:gd name="connsiteX137" fmla="*/ 14154 w 704751"/>
              <a:gd name="connsiteY137" fmla="*/ 67277 h 456135"/>
              <a:gd name="connsiteX138" fmla="*/ 14362 w 704751"/>
              <a:gd name="connsiteY138" fmla="*/ 67277 h 456135"/>
              <a:gd name="connsiteX139" fmla="*/ 14597 w 704751"/>
              <a:gd name="connsiteY139" fmla="*/ 67590 h 456135"/>
              <a:gd name="connsiteX140" fmla="*/ 15040 w 704751"/>
              <a:gd name="connsiteY140" fmla="*/ 67590 h 456135"/>
              <a:gd name="connsiteX141" fmla="*/ 16395 w 704751"/>
              <a:gd name="connsiteY141" fmla="*/ 67277 h 456135"/>
              <a:gd name="connsiteX142" fmla="*/ 16395 w 704751"/>
              <a:gd name="connsiteY142" fmla="*/ 66964 h 456135"/>
              <a:gd name="connsiteX143" fmla="*/ 16630 w 704751"/>
              <a:gd name="connsiteY143" fmla="*/ 66677 h 456135"/>
              <a:gd name="connsiteX144" fmla="*/ 16630 w 704751"/>
              <a:gd name="connsiteY144" fmla="*/ 66364 h 456135"/>
              <a:gd name="connsiteX145" fmla="*/ 17751 w 704751"/>
              <a:gd name="connsiteY145" fmla="*/ 65425 h 456135"/>
              <a:gd name="connsiteX146" fmla="*/ 18220 w 704751"/>
              <a:gd name="connsiteY146" fmla="*/ 65425 h 456135"/>
              <a:gd name="connsiteX147" fmla="*/ 18429 w 704751"/>
              <a:gd name="connsiteY147" fmla="*/ 65425 h 456135"/>
              <a:gd name="connsiteX148" fmla="*/ 18663 w 704751"/>
              <a:gd name="connsiteY148" fmla="*/ 65425 h 456135"/>
              <a:gd name="connsiteX149" fmla="*/ 19341 w 704751"/>
              <a:gd name="connsiteY149" fmla="*/ 65425 h 456135"/>
              <a:gd name="connsiteX150" fmla="*/ 19549 w 704751"/>
              <a:gd name="connsiteY150" fmla="*/ 65112 h 456135"/>
              <a:gd name="connsiteX151" fmla="*/ 19784 w 704751"/>
              <a:gd name="connsiteY151" fmla="*/ 64825 h 456135"/>
              <a:gd name="connsiteX152" fmla="*/ 20019 w 704751"/>
              <a:gd name="connsiteY152" fmla="*/ 63573 h 456135"/>
              <a:gd name="connsiteX153" fmla="*/ 20227 w 704751"/>
              <a:gd name="connsiteY153" fmla="*/ 62346 h 456135"/>
              <a:gd name="connsiteX154" fmla="*/ 20227 w 704751"/>
              <a:gd name="connsiteY154" fmla="*/ 61720 h 456135"/>
              <a:gd name="connsiteX155" fmla="*/ 20019 w 704751"/>
              <a:gd name="connsiteY155" fmla="*/ 61720 h 456135"/>
              <a:gd name="connsiteX156" fmla="*/ 19341 w 704751"/>
              <a:gd name="connsiteY156" fmla="*/ 61407 h 456135"/>
              <a:gd name="connsiteX157" fmla="*/ 19341 w 704751"/>
              <a:gd name="connsiteY157" fmla="*/ 61094 h 456135"/>
              <a:gd name="connsiteX158" fmla="*/ 19549 w 704751"/>
              <a:gd name="connsiteY158" fmla="*/ 60494 h 456135"/>
              <a:gd name="connsiteX159" fmla="*/ 20462 w 704751"/>
              <a:gd name="connsiteY159" fmla="*/ 59868 h 456135"/>
              <a:gd name="connsiteX160" fmla="*/ 20905 w 704751"/>
              <a:gd name="connsiteY160" fmla="*/ 59242 h 456135"/>
              <a:gd name="connsiteX161" fmla="*/ 21817 w 704751"/>
              <a:gd name="connsiteY161" fmla="*/ 57703 h 456135"/>
              <a:gd name="connsiteX162" fmla="*/ 22052 w 704751"/>
              <a:gd name="connsiteY162" fmla="*/ 56790 h 456135"/>
              <a:gd name="connsiteX163" fmla="*/ 21817 w 704751"/>
              <a:gd name="connsiteY163" fmla="*/ 56477 h 456135"/>
              <a:gd name="connsiteX164" fmla="*/ 21583 w 704751"/>
              <a:gd name="connsiteY164" fmla="*/ 56477 h 456135"/>
              <a:gd name="connsiteX165" fmla="*/ 21583 w 704751"/>
              <a:gd name="connsiteY165" fmla="*/ 56164 h 456135"/>
              <a:gd name="connsiteX166" fmla="*/ 21374 w 704751"/>
              <a:gd name="connsiteY166" fmla="*/ 55538 h 456135"/>
              <a:gd name="connsiteX167" fmla="*/ 21374 w 704751"/>
              <a:gd name="connsiteY167" fmla="*/ 54912 h 456135"/>
              <a:gd name="connsiteX168" fmla="*/ 20697 w 704751"/>
              <a:gd name="connsiteY168" fmla="*/ 53686 h 456135"/>
              <a:gd name="connsiteX169" fmla="*/ 20019 w 704751"/>
              <a:gd name="connsiteY169" fmla="*/ 53373 h 456135"/>
              <a:gd name="connsiteX170" fmla="*/ 19784 w 704751"/>
              <a:gd name="connsiteY170" fmla="*/ 53373 h 456135"/>
              <a:gd name="connsiteX171" fmla="*/ 19549 w 704751"/>
              <a:gd name="connsiteY171" fmla="*/ 53373 h 456135"/>
              <a:gd name="connsiteX172" fmla="*/ 19106 w 704751"/>
              <a:gd name="connsiteY172" fmla="*/ 52747 h 456135"/>
              <a:gd name="connsiteX173" fmla="*/ 18872 w 704751"/>
              <a:gd name="connsiteY173" fmla="*/ 52460 h 456135"/>
              <a:gd name="connsiteX174" fmla="*/ 18872 w 704751"/>
              <a:gd name="connsiteY174" fmla="*/ 50895 h 456135"/>
              <a:gd name="connsiteX175" fmla="*/ 18872 w 704751"/>
              <a:gd name="connsiteY175" fmla="*/ 50582 h 456135"/>
              <a:gd name="connsiteX176" fmla="*/ 18872 w 704751"/>
              <a:gd name="connsiteY176" fmla="*/ 50295 h 456135"/>
              <a:gd name="connsiteX177" fmla="*/ 18872 w 704751"/>
              <a:gd name="connsiteY177" fmla="*/ 49356 h 456135"/>
              <a:gd name="connsiteX178" fmla="*/ 19106 w 704751"/>
              <a:gd name="connsiteY178" fmla="*/ 47817 h 456135"/>
              <a:gd name="connsiteX179" fmla="*/ 19106 w 704751"/>
              <a:gd name="connsiteY179" fmla="*/ 47504 h 456135"/>
              <a:gd name="connsiteX180" fmla="*/ 18872 w 704751"/>
              <a:gd name="connsiteY180" fmla="*/ 47191 h 456135"/>
              <a:gd name="connsiteX181" fmla="*/ 18663 w 704751"/>
              <a:gd name="connsiteY181" fmla="*/ 47191 h 456135"/>
              <a:gd name="connsiteX182" fmla="*/ 18220 w 704751"/>
              <a:gd name="connsiteY182" fmla="*/ 47191 h 456135"/>
              <a:gd name="connsiteX183" fmla="*/ 18220 w 704751"/>
              <a:gd name="connsiteY183" fmla="*/ 46565 h 456135"/>
              <a:gd name="connsiteX184" fmla="*/ 18220 w 704751"/>
              <a:gd name="connsiteY184" fmla="*/ 45338 h 456135"/>
              <a:gd name="connsiteX185" fmla="*/ 18429 w 704751"/>
              <a:gd name="connsiteY185" fmla="*/ 44086 h 456135"/>
              <a:gd name="connsiteX186" fmla="*/ 18429 w 704751"/>
              <a:gd name="connsiteY186" fmla="*/ 43773 h 456135"/>
              <a:gd name="connsiteX187" fmla="*/ 18220 w 704751"/>
              <a:gd name="connsiteY187" fmla="*/ 43486 h 456135"/>
              <a:gd name="connsiteX188" fmla="*/ 17985 w 704751"/>
              <a:gd name="connsiteY188" fmla="*/ 42547 h 456135"/>
              <a:gd name="connsiteX189" fmla="*/ 17985 w 704751"/>
              <a:gd name="connsiteY189" fmla="*/ 41921 h 456135"/>
              <a:gd name="connsiteX190" fmla="*/ 17751 w 704751"/>
              <a:gd name="connsiteY190" fmla="*/ 41608 h 456135"/>
              <a:gd name="connsiteX191" fmla="*/ 16865 w 704751"/>
              <a:gd name="connsiteY191" fmla="*/ 41295 h 456135"/>
              <a:gd name="connsiteX192" fmla="*/ 16187 w 704751"/>
              <a:gd name="connsiteY192" fmla="*/ 41295 h 456135"/>
              <a:gd name="connsiteX193" fmla="*/ 15718 w 704751"/>
              <a:gd name="connsiteY193" fmla="*/ 41608 h 456135"/>
              <a:gd name="connsiteX194" fmla="*/ 15274 w 704751"/>
              <a:gd name="connsiteY194" fmla="*/ 41921 h 456135"/>
              <a:gd name="connsiteX195" fmla="*/ 13919 w 704751"/>
              <a:gd name="connsiteY195" fmla="*/ 42234 h 456135"/>
              <a:gd name="connsiteX196" fmla="*/ 13241 w 704751"/>
              <a:gd name="connsiteY196" fmla="*/ 42234 h 456135"/>
              <a:gd name="connsiteX197" fmla="*/ 13033 w 704751"/>
              <a:gd name="connsiteY197" fmla="*/ 42234 h 456135"/>
              <a:gd name="connsiteX198" fmla="*/ 12798 w 704751"/>
              <a:gd name="connsiteY198" fmla="*/ 41921 h 456135"/>
              <a:gd name="connsiteX199" fmla="*/ 12355 w 704751"/>
              <a:gd name="connsiteY199" fmla="*/ 41295 h 456135"/>
              <a:gd name="connsiteX200" fmla="*/ 11443 w 704751"/>
              <a:gd name="connsiteY200" fmla="*/ 41008 h 456135"/>
              <a:gd name="connsiteX201" fmla="*/ 11000 w 704751"/>
              <a:gd name="connsiteY201" fmla="*/ 41295 h 456135"/>
              <a:gd name="connsiteX202" fmla="*/ 10322 w 704751"/>
              <a:gd name="connsiteY202" fmla="*/ 41008 h 456135"/>
              <a:gd name="connsiteX203" fmla="*/ 10087 w 704751"/>
              <a:gd name="connsiteY203" fmla="*/ 41008 h 456135"/>
              <a:gd name="connsiteX204" fmla="*/ 9409 w 704751"/>
              <a:gd name="connsiteY204" fmla="*/ 41008 h 456135"/>
              <a:gd name="connsiteX205" fmla="*/ 9175 w 704751"/>
              <a:gd name="connsiteY205" fmla="*/ 41008 h 456135"/>
              <a:gd name="connsiteX206" fmla="*/ 8966 w 704751"/>
              <a:gd name="connsiteY206" fmla="*/ 41295 h 456135"/>
              <a:gd name="connsiteX207" fmla="*/ 8731 w 704751"/>
              <a:gd name="connsiteY207" fmla="*/ 41295 h 456135"/>
              <a:gd name="connsiteX208" fmla="*/ 7845 w 704751"/>
              <a:gd name="connsiteY208" fmla="*/ 40382 h 456135"/>
              <a:gd name="connsiteX209" fmla="*/ 7845 w 704751"/>
              <a:gd name="connsiteY209" fmla="*/ 40069 h 456135"/>
              <a:gd name="connsiteX210" fmla="*/ 7611 w 704751"/>
              <a:gd name="connsiteY210" fmla="*/ 39130 h 456135"/>
              <a:gd name="connsiteX211" fmla="*/ 8289 w 704751"/>
              <a:gd name="connsiteY211" fmla="*/ 38530 h 456135"/>
              <a:gd name="connsiteX212" fmla="*/ 8731 w 704751"/>
              <a:gd name="connsiteY212" fmla="*/ 38217 h 456135"/>
              <a:gd name="connsiteX213" fmla="*/ 9409 w 704751"/>
              <a:gd name="connsiteY213" fmla="*/ 37904 h 456135"/>
              <a:gd name="connsiteX214" fmla="*/ 9644 w 704751"/>
              <a:gd name="connsiteY214" fmla="*/ 37278 h 456135"/>
              <a:gd name="connsiteX215" fmla="*/ 9644 w 704751"/>
              <a:gd name="connsiteY215" fmla="*/ 36339 h 456135"/>
              <a:gd name="connsiteX216" fmla="*/ 9409 w 704751"/>
              <a:gd name="connsiteY216" fmla="*/ 36052 h 456135"/>
              <a:gd name="connsiteX217" fmla="*/ 9175 w 704751"/>
              <a:gd name="connsiteY217" fmla="*/ 36339 h 456135"/>
              <a:gd name="connsiteX218" fmla="*/ 8731 w 704751"/>
              <a:gd name="connsiteY218" fmla="*/ 36052 h 456135"/>
              <a:gd name="connsiteX219" fmla="*/ 8289 w 704751"/>
              <a:gd name="connsiteY219" fmla="*/ 36052 h 456135"/>
              <a:gd name="connsiteX220" fmla="*/ 7845 w 704751"/>
              <a:gd name="connsiteY220" fmla="*/ 35739 h 456135"/>
              <a:gd name="connsiteX221" fmla="*/ 6933 w 704751"/>
              <a:gd name="connsiteY221" fmla="*/ 34800 h 456135"/>
              <a:gd name="connsiteX222" fmla="*/ 6255 w 704751"/>
              <a:gd name="connsiteY222" fmla="*/ 34800 h 456135"/>
              <a:gd name="connsiteX223" fmla="*/ 6021 w 704751"/>
              <a:gd name="connsiteY223" fmla="*/ 34800 h 456135"/>
              <a:gd name="connsiteX224" fmla="*/ 5812 w 704751"/>
              <a:gd name="connsiteY224" fmla="*/ 33861 h 456135"/>
              <a:gd name="connsiteX225" fmla="*/ 6255 w 704751"/>
              <a:gd name="connsiteY225" fmla="*/ 33548 h 456135"/>
              <a:gd name="connsiteX226" fmla="*/ 6255 w 704751"/>
              <a:gd name="connsiteY226" fmla="*/ 33861 h 456135"/>
              <a:gd name="connsiteX227" fmla="*/ 6490 w 704751"/>
              <a:gd name="connsiteY227" fmla="*/ 33861 h 456135"/>
              <a:gd name="connsiteX228" fmla="*/ 6698 w 704751"/>
              <a:gd name="connsiteY228" fmla="*/ 33548 h 456135"/>
              <a:gd name="connsiteX229" fmla="*/ 6933 w 704751"/>
              <a:gd name="connsiteY229" fmla="*/ 32948 h 456135"/>
              <a:gd name="connsiteX230" fmla="*/ 6698 w 704751"/>
              <a:gd name="connsiteY230" fmla="*/ 32322 h 456135"/>
              <a:gd name="connsiteX231" fmla="*/ 6490 w 704751"/>
              <a:gd name="connsiteY231" fmla="*/ 31696 h 456135"/>
              <a:gd name="connsiteX232" fmla="*/ 6698 w 704751"/>
              <a:gd name="connsiteY232" fmla="*/ 31070 h 456135"/>
              <a:gd name="connsiteX233" fmla="*/ 6490 w 704751"/>
              <a:gd name="connsiteY233" fmla="*/ 30783 h 456135"/>
              <a:gd name="connsiteX234" fmla="*/ 6255 w 704751"/>
              <a:gd name="connsiteY234" fmla="*/ 31070 h 456135"/>
              <a:gd name="connsiteX235" fmla="*/ 5812 w 704751"/>
              <a:gd name="connsiteY235" fmla="*/ 31383 h 456135"/>
              <a:gd name="connsiteX236" fmla="*/ 5577 w 704751"/>
              <a:gd name="connsiteY236" fmla="*/ 31070 h 456135"/>
              <a:gd name="connsiteX237" fmla="*/ 5577 w 704751"/>
              <a:gd name="connsiteY237" fmla="*/ 30783 h 456135"/>
              <a:gd name="connsiteX238" fmla="*/ 6021 w 704751"/>
              <a:gd name="connsiteY238" fmla="*/ 30470 h 456135"/>
              <a:gd name="connsiteX239" fmla="*/ 6255 w 704751"/>
              <a:gd name="connsiteY239" fmla="*/ 30470 h 456135"/>
              <a:gd name="connsiteX240" fmla="*/ 6490 w 704751"/>
              <a:gd name="connsiteY240" fmla="*/ 30470 h 456135"/>
              <a:gd name="connsiteX241" fmla="*/ 7376 w 704751"/>
              <a:gd name="connsiteY241" fmla="*/ 30157 h 456135"/>
              <a:gd name="connsiteX242" fmla="*/ 7376 w 704751"/>
              <a:gd name="connsiteY242" fmla="*/ 30470 h 456135"/>
              <a:gd name="connsiteX243" fmla="*/ 7611 w 704751"/>
              <a:gd name="connsiteY243" fmla="*/ 30470 h 456135"/>
              <a:gd name="connsiteX244" fmla="*/ 7845 w 704751"/>
              <a:gd name="connsiteY244" fmla="*/ 30783 h 456135"/>
              <a:gd name="connsiteX245" fmla="*/ 8289 w 704751"/>
              <a:gd name="connsiteY245" fmla="*/ 30783 h 456135"/>
              <a:gd name="connsiteX246" fmla="*/ 9175 w 704751"/>
              <a:gd name="connsiteY246" fmla="*/ 30783 h 456135"/>
              <a:gd name="connsiteX247" fmla="*/ 9409 w 704751"/>
              <a:gd name="connsiteY247" fmla="*/ 31070 h 456135"/>
              <a:gd name="connsiteX248" fmla="*/ 9853 w 704751"/>
              <a:gd name="connsiteY248" fmla="*/ 31070 h 456135"/>
              <a:gd name="connsiteX249" fmla="*/ 10765 w 704751"/>
              <a:gd name="connsiteY249" fmla="*/ 30783 h 456135"/>
              <a:gd name="connsiteX250" fmla="*/ 11886 w 704751"/>
              <a:gd name="connsiteY250" fmla="*/ 30157 h 456135"/>
              <a:gd name="connsiteX251" fmla="*/ 12355 w 704751"/>
              <a:gd name="connsiteY251" fmla="*/ 29218 h 456135"/>
              <a:gd name="connsiteX252" fmla="*/ 12355 w 704751"/>
              <a:gd name="connsiteY252" fmla="*/ 28592 h 456135"/>
              <a:gd name="connsiteX253" fmla="*/ 12564 w 704751"/>
              <a:gd name="connsiteY253" fmla="*/ 28279 h 456135"/>
              <a:gd name="connsiteX254" fmla="*/ 12120 w 704751"/>
              <a:gd name="connsiteY254" fmla="*/ 27679 h 456135"/>
              <a:gd name="connsiteX255" fmla="*/ 11677 w 704751"/>
              <a:gd name="connsiteY255" fmla="*/ 25800 h 456135"/>
              <a:gd name="connsiteX256" fmla="*/ 11443 w 704751"/>
              <a:gd name="connsiteY256" fmla="*/ 24574 h 456135"/>
              <a:gd name="connsiteX257" fmla="*/ 11886 w 704751"/>
              <a:gd name="connsiteY257" fmla="*/ 24261 h 456135"/>
              <a:gd name="connsiteX258" fmla="*/ 12355 w 704751"/>
              <a:gd name="connsiteY258" fmla="*/ 23635 h 456135"/>
              <a:gd name="connsiteX259" fmla="*/ 12564 w 704751"/>
              <a:gd name="connsiteY259" fmla="*/ 23009 h 456135"/>
              <a:gd name="connsiteX260" fmla="*/ 12355 w 704751"/>
              <a:gd name="connsiteY260" fmla="*/ 22383 h 456135"/>
              <a:gd name="connsiteX261" fmla="*/ 12355 w 704751"/>
              <a:gd name="connsiteY261" fmla="*/ 20844 h 456135"/>
              <a:gd name="connsiteX262" fmla="*/ 12355 w 704751"/>
              <a:gd name="connsiteY262" fmla="*/ 19905 h 456135"/>
              <a:gd name="connsiteX263" fmla="*/ 12798 w 704751"/>
              <a:gd name="connsiteY263" fmla="*/ 19279 h 456135"/>
              <a:gd name="connsiteX264" fmla="*/ 13033 w 704751"/>
              <a:gd name="connsiteY264" fmla="*/ 18992 h 456135"/>
              <a:gd name="connsiteX265" fmla="*/ 13033 w 704751"/>
              <a:gd name="connsiteY265" fmla="*/ 18679 h 456135"/>
              <a:gd name="connsiteX266" fmla="*/ 13033 w 704751"/>
              <a:gd name="connsiteY266" fmla="*/ 17427 h 456135"/>
              <a:gd name="connsiteX267" fmla="*/ 12564 w 704751"/>
              <a:gd name="connsiteY267" fmla="*/ 15888 h 456135"/>
              <a:gd name="connsiteX268" fmla="*/ 12120 w 704751"/>
              <a:gd name="connsiteY268" fmla="*/ 15575 h 456135"/>
              <a:gd name="connsiteX269" fmla="*/ 11886 w 704751"/>
              <a:gd name="connsiteY269" fmla="*/ 15575 h 456135"/>
              <a:gd name="connsiteX270" fmla="*/ 11886 w 704751"/>
              <a:gd name="connsiteY270" fmla="*/ 15888 h 456135"/>
              <a:gd name="connsiteX271" fmla="*/ 11208 w 704751"/>
              <a:gd name="connsiteY271" fmla="*/ 15888 h 456135"/>
              <a:gd name="connsiteX272" fmla="*/ 9409 w 704751"/>
              <a:gd name="connsiteY272" fmla="*/ 14636 h 456135"/>
              <a:gd name="connsiteX273" fmla="*/ 8966 w 704751"/>
              <a:gd name="connsiteY273" fmla="*/ 14010 h 456135"/>
              <a:gd name="connsiteX274" fmla="*/ 8497 w 704751"/>
              <a:gd name="connsiteY274" fmla="*/ 13383 h 456135"/>
              <a:gd name="connsiteX275" fmla="*/ 7845 w 704751"/>
              <a:gd name="connsiteY275" fmla="*/ 12471 h 456135"/>
              <a:gd name="connsiteX276" fmla="*/ 7376 w 704751"/>
              <a:gd name="connsiteY276" fmla="*/ 12471 h 456135"/>
              <a:gd name="connsiteX277" fmla="*/ 7611 w 704751"/>
              <a:gd name="connsiteY277" fmla="*/ 11531 h 456135"/>
              <a:gd name="connsiteX278" fmla="*/ 7611 w 704751"/>
              <a:gd name="connsiteY278" fmla="*/ 11218 h 456135"/>
              <a:gd name="connsiteX279" fmla="*/ 7611 w 704751"/>
              <a:gd name="connsiteY279" fmla="*/ 10905 h 456135"/>
              <a:gd name="connsiteX280" fmla="*/ 7168 w 704751"/>
              <a:gd name="connsiteY280" fmla="*/ 10279 h 456135"/>
              <a:gd name="connsiteX281" fmla="*/ 6490 w 704751"/>
              <a:gd name="connsiteY281" fmla="*/ 10279 h 456135"/>
              <a:gd name="connsiteX282" fmla="*/ 5812 w 704751"/>
              <a:gd name="connsiteY282" fmla="*/ 10592 h 456135"/>
              <a:gd name="connsiteX283" fmla="*/ 5577 w 704751"/>
              <a:gd name="connsiteY283" fmla="*/ 10279 h 456135"/>
              <a:gd name="connsiteX284" fmla="*/ 5135 w 704751"/>
              <a:gd name="connsiteY284" fmla="*/ 10279 h 456135"/>
              <a:gd name="connsiteX285" fmla="*/ 5135 w 704751"/>
              <a:gd name="connsiteY285" fmla="*/ 9966 h 456135"/>
              <a:gd name="connsiteX286" fmla="*/ 4457 w 704751"/>
              <a:gd name="connsiteY286" fmla="*/ 8427 h 456135"/>
              <a:gd name="connsiteX287" fmla="*/ 4222 w 704751"/>
              <a:gd name="connsiteY287" fmla="*/ 7801 h 456135"/>
              <a:gd name="connsiteX288" fmla="*/ 3987 w 704751"/>
              <a:gd name="connsiteY288" fmla="*/ 7488 h 456135"/>
              <a:gd name="connsiteX289" fmla="*/ 4222 w 704751"/>
              <a:gd name="connsiteY289" fmla="*/ 7175 h 456135"/>
              <a:gd name="connsiteX290" fmla="*/ 4457 w 704751"/>
              <a:gd name="connsiteY290" fmla="*/ 6549 h 456135"/>
              <a:gd name="connsiteX291" fmla="*/ 5135 w 704751"/>
              <a:gd name="connsiteY291" fmla="*/ 5923 h 456135"/>
              <a:gd name="connsiteX292" fmla="*/ 5812 w 704751"/>
              <a:gd name="connsiteY292" fmla="*/ 5610 h 456135"/>
              <a:gd name="connsiteX293" fmla="*/ 6021 w 704751"/>
              <a:gd name="connsiteY293" fmla="*/ 5610 h 456135"/>
              <a:gd name="connsiteX294" fmla="*/ 6255 w 704751"/>
              <a:gd name="connsiteY294" fmla="*/ 5297 h 456135"/>
              <a:gd name="connsiteX295" fmla="*/ 6021 w 704751"/>
              <a:gd name="connsiteY295" fmla="*/ 4697 h 456135"/>
              <a:gd name="connsiteX296" fmla="*/ 6255 w 704751"/>
              <a:gd name="connsiteY296" fmla="*/ 4071 h 456135"/>
              <a:gd name="connsiteX297" fmla="*/ 6021 w 704751"/>
              <a:gd name="connsiteY297" fmla="*/ 3758 h 456135"/>
              <a:gd name="connsiteX298" fmla="*/ 5812 w 704751"/>
              <a:gd name="connsiteY298" fmla="*/ 3758 h 456135"/>
              <a:gd name="connsiteX299" fmla="*/ 5812 w 704751"/>
              <a:gd name="connsiteY299" fmla="*/ 3445 h 456135"/>
              <a:gd name="connsiteX300" fmla="*/ 6490 w 704751"/>
              <a:gd name="connsiteY300" fmla="*/ 3132 h 456135"/>
              <a:gd name="connsiteX301" fmla="*/ 6255 w 704751"/>
              <a:gd name="connsiteY301" fmla="*/ 2819 h 456135"/>
              <a:gd name="connsiteX302" fmla="*/ 5812 w 704751"/>
              <a:gd name="connsiteY302" fmla="*/ 2819 h 456135"/>
              <a:gd name="connsiteX303" fmla="*/ 5812 w 704751"/>
              <a:gd name="connsiteY303" fmla="*/ 2506 h 456135"/>
              <a:gd name="connsiteX304" fmla="*/ 6021 w 704751"/>
              <a:gd name="connsiteY304" fmla="*/ 2193 h 456135"/>
              <a:gd name="connsiteX305" fmla="*/ 5812 w 704751"/>
              <a:gd name="connsiteY305" fmla="*/ 2193 h 456135"/>
              <a:gd name="connsiteX306" fmla="*/ 6021 w 704751"/>
              <a:gd name="connsiteY306" fmla="*/ 1880 h 456135"/>
              <a:gd name="connsiteX307" fmla="*/ 5812 w 704751"/>
              <a:gd name="connsiteY307" fmla="*/ 1567 h 456135"/>
              <a:gd name="connsiteX308" fmla="*/ 5577 w 704751"/>
              <a:gd name="connsiteY308" fmla="*/ 1567 h 456135"/>
              <a:gd name="connsiteX309" fmla="*/ 5343 w 704751"/>
              <a:gd name="connsiteY309" fmla="*/ 967 h 456135"/>
              <a:gd name="connsiteX310" fmla="*/ 4900 w 704751"/>
              <a:gd name="connsiteY310" fmla="*/ 1254 h 456135"/>
              <a:gd name="connsiteX311" fmla="*/ 4665 w 704751"/>
              <a:gd name="connsiteY311" fmla="*/ 967 h 456135"/>
              <a:gd name="connsiteX312" fmla="*/ 4457 w 704751"/>
              <a:gd name="connsiteY312" fmla="*/ 967 h 456135"/>
              <a:gd name="connsiteX313" fmla="*/ 4457 w 704751"/>
              <a:gd name="connsiteY313" fmla="*/ 28 h 456135"/>
              <a:gd name="connsiteX314" fmla="*/ 5343 w 704751"/>
              <a:gd name="connsiteY314" fmla="*/ 28 h 456135"/>
              <a:gd name="connsiteX315" fmla="*/ 11886 w 704751"/>
              <a:gd name="connsiteY315" fmla="*/ 28 h 456135"/>
              <a:gd name="connsiteX316" fmla="*/ 20227 w 704751"/>
              <a:gd name="connsiteY316" fmla="*/ 28 h 456135"/>
              <a:gd name="connsiteX317" fmla="*/ 21139 w 704751"/>
              <a:gd name="connsiteY317" fmla="*/ 28 h 456135"/>
              <a:gd name="connsiteX318" fmla="*/ 31514 w 704751"/>
              <a:gd name="connsiteY318" fmla="*/ 341 h 456135"/>
              <a:gd name="connsiteX319" fmla="*/ 33547 w 704751"/>
              <a:gd name="connsiteY319" fmla="*/ 28 h 456135"/>
              <a:gd name="connsiteX320" fmla="*/ 33756 w 704751"/>
              <a:gd name="connsiteY320" fmla="*/ 28 h 456135"/>
              <a:gd name="connsiteX321" fmla="*/ 37823 w 704751"/>
              <a:gd name="connsiteY321" fmla="*/ 28 h 456135"/>
              <a:gd name="connsiteX322" fmla="*/ 39856 w 704751"/>
              <a:gd name="connsiteY322" fmla="*/ 28 h 456135"/>
              <a:gd name="connsiteX323" fmla="*/ 42124 w 704751"/>
              <a:gd name="connsiteY323" fmla="*/ 28 h 456135"/>
              <a:gd name="connsiteX324" fmla="*/ 46164 w 704751"/>
              <a:gd name="connsiteY324" fmla="*/ 28 h 456135"/>
              <a:gd name="connsiteX325" fmla="*/ 46842 w 704751"/>
              <a:gd name="connsiteY325" fmla="*/ 28 h 456135"/>
              <a:gd name="connsiteX326" fmla="*/ 47963 w 704751"/>
              <a:gd name="connsiteY326" fmla="*/ 341 h 456135"/>
              <a:gd name="connsiteX327" fmla="*/ 47963 w 704751"/>
              <a:gd name="connsiteY327" fmla="*/ 28 h 456135"/>
              <a:gd name="connsiteX328" fmla="*/ 48640 w 704751"/>
              <a:gd name="connsiteY328" fmla="*/ 341 h 456135"/>
              <a:gd name="connsiteX329" fmla="*/ 50674 w 704751"/>
              <a:gd name="connsiteY329" fmla="*/ 341 h 456135"/>
              <a:gd name="connsiteX330" fmla="*/ 52707 w 704751"/>
              <a:gd name="connsiteY330" fmla="*/ 341 h 456135"/>
              <a:gd name="connsiteX331" fmla="*/ 59015 w 704751"/>
              <a:gd name="connsiteY331" fmla="*/ 341 h 456135"/>
              <a:gd name="connsiteX332" fmla="*/ 63760 w 704751"/>
              <a:gd name="connsiteY332" fmla="*/ 341 h 456135"/>
              <a:gd name="connsiteX333" fmla="*/ 71892 w 704751"/>
              <a:gd name="connsiteY333" fmla="*/ 341 h 456135"/>
              <a:gd name="connsiteX334" fmla="*/ 76610 w 704751"/>
              <a:gd name="connsiteY334" fmla="*/ 341 h 456135"/>
              <a:gd name="connsiteX335" fmla="*/ 84509 w 704751"/>
              <a:gd name="connsiteY335" fmla="*/ 341 h 456135"/>
              <a:gd name="connsiteX336" fmla="*/ 87428 w 704751"/>
              <a:gd name="connsiteY336" fmla="*/ 341 h 456135"/>
              <a:gd name="connsiteX337" fmla="*/ 87663 w 704751"/>
              <a:gd name="connsiteY337" fmla="*/ 341 h 456135"/>
              <a:gd name="connsiteX338" fmla="*/ 88784 w 704751"/>
              <a:gd name="connsiteY338" fmla="*/ 341 h 456135"/>
              <a:gd name="connsiteX339" fmla="*/ 89462 w 704751"/>
              <a:gd name="connsiteY339" fmla="*/ 341 h 456135"/>
              <a:gd name="connsiteX340" fmla="*/ 93971 w 704751"/>
              <a:gd name="connsiteY340" fmla="*/ 341 h 456135"/>
              <a:gd name="connsiteX341" fmla="*/ 97595 w 704751"/>
              <a:gd name="connsiteY341" fmla="*/ 341 h 456135"/>
              <a:gd name="connsiteX342" fmla="*/ 102547 w 704751"/>
              <a:gd name="connsiteY342" fmla="*/ 341 h 456135"/>
              <a:gd name="connsiteX343" fmla="*/ 103668 w 704751"/>
              <a:gd name="connsiteY343" fmla="*/ 341 h 456135"/>
              <a:gd name="connsiteX344" fmla="*/ 107500 w 704751"/>
              <a:gd name="connsiteY344" fmla="*/ 341 h 456135"/>
              <a:gd name="connsiteX345" fmla="*/ 108178 w 704751"/>
              <a:gd name="connsiteY345" fmla="*/ 341 h 456135"/>
              <a:gd name="connsiteX346" fmla="*/ 110446 w 704751"/>
              <a:gd name="connsiteY346" fmla="*/ 341 h 456135"/>
              <a:gd name="connsiteX347" fmla="*/ 115633 w 704751"/>
              <a:gd name="connsiteY347" fmla="*/ 341 h 456135"/>
              <a:gd name="connsiteX348" fmla="*/ 116754 w 704751"/>
              <a:gd name="connsiteY348" fmla="*/ 341 h 456135"/>
              <a:gd name="connsiteX349" fmla="*/ 122176 w 704751"/>
              <a:gd name="connsiteY349" fmla="*/ 341 h 456135"/>
              <a:gd name="connsiteX350" fmla="*/ 123062 w 704751"/>
              <a:gd name="connsiteY350" fmla="*/ 341 h 456135"/>
              <a:gd name="connsiteX351" fmla="*/ 123740 w 704751"/>
              <a:gd name="connsiteY351" fmla="*/ 341 h 456135"/>
              <a:gd name="connsiteX352" fmla="*/ 125095 w 704751"/>
              <a:gd name="connsiteY352" fmla="*/ 341 h 456135"/>
              <a:gd name="connsiteX353" fmla="*/ 126451 w 704751"/>
              <a:gd name="connsiteY353" fmla="*/ 28 h 456135"/>
              <a:gd name="connsiteX354" fmla="*/ 128719 w 704751"/>
              <a:gd name="connsiteY354" fmla="*/ 28 h 456135"/>
              <a:gd name="connsiteX355" fmla="*/ 130726 w 704751"/>
              <a:gd name="connsiteY355" fmla="*/ 28 h 456135"/>
              <a:gd name="connsiteX356" fmla="*/ 130726 w 704751"/>
              <a:gd name="connsiteY356" fmla="*/ 341 h 456135"/>
              <a:gd name="connsiteX357" fmla="*/ 135262 w 704751"/>
              <a:gd name="connsiteY357" fmla="*/ 341 h 456135"/>
              <a:gd name="connsiteX358" fmla="*/ 135913 w 704751"/>
              <a:gd name="connsiteY358" fmla="*/ 341 h 456135"/>
              <a:gd name="connsiteX359" fmla="*/ 137269 w 704751"/>
              <a:gd name="connsiteY359" fmla="*/ 341 h 456135"/>
              <a:gd name="connsiteX360" fmla="*/ 141570 w 704751"/>
              <a:gd name="connsiteY360" fmla="*/ 28 h 456135"/>
              <a:gd name="connsiteX361" fmla="*/ 142691 w 704751"/>
              <a:gd name="connsiteY361" fmla="*/ 28 h 456135"/>
              <a:gd name="connsiteX362" fmla="*/ 148791 w 704751"/>
              <a:gd name="connsiteY362" fmla="*/ 28 h 456135"/>
              <a:gd name="connsiteX363" fmla="*/ 150798 w 704751"/>
              <a:gd name="connsiteY363" fmla="*/ 28 h 456135"/>
              <a:gd name="connsiteX364" fmla="*/ 151475 w 704751"/>
              <a:gd name="connsiteY364" fmla="*/ 28 h 456135"/>
              <a:gd name="connsiteX365" fmla="*/ 154656 w 704751"/>
              <a:gd name="connsiteY365" fmla="*/ 28 h 456135"/>
              <a:gd name="connsiteX366" fmla="*/ 155985 w 704751"/>
              <a:gd name="connsiteY366" fmla="*/ 28 h 456135"/>
              <a:gd name="connsiteX367" fmla="*/ 158253 w 704751"/>
              <a:gd name="connsiteY367" fmla="*/ 28 h 456135"/>
              <a:gd name="connsiteX368" fmla="*/ 158488 w 704751"/>
              <a:gd name="connsiteY368" fmla="*/ 28 h 456135"/>
              <a:gd name="connsiteX369" fmla="*/ 159817 w 704751"/>
              <a:gd name="connsiteY369" fmla="*/ 28 h 456135"/>
              <a:gd name="connsiteX370" fmla="*/ 161173 w 704751"/>
              <a:gd name="connsiteY370" fmla="*/ 28 h 456135"/>
              <a:gd name="connsiteX371" fmla="*/ 161642 w 704751"/>
              <a:gd name="connsiteY371" fmla="*/ 28 h 456135"/>
              <a:gd name="connsiteX372" fmla="*/ 164561 w 704751"/>
              <a:gd name="connsiteY372" fmla="*/ 28 h 456135"/>
              <a:gd name="connsiteX373" fmla="*/ 165473 w 704751"/>
              <a:gd name="connsiteY373" fmla="*/ 28 h 456135"/>
              <a:gd name="connsiteX374" fmla="*/ 167715 w 704751"/>
              <a:gd name="connsiteY374" fmla="*/ 28 h 456135"/>
              <a:gd name="connsiteX375" fmla="*/ 172016 w 704751"/>
              <a:gd name="connsiteY375" fmla="*/ 28 h 456135"/>
              <a:gd name="connsiteX376" fmla="*/ 172225 w 704751"/>
              <a:gd name="connsiteY376" fmla="*/ 28 h 456135"/>
              <a:gd name="connsiteX377" fmla="*/ 174258 w 704751"/>
              <a:gd name="connsiteY377" fmla="*/ 28 h 456135"/>
              <a:gd name="connsiteX378" fmla="*/ 174493 w 704751"/>
              <a:gd name="connsiteY378" fmla="*/ 28 h 456135"/>
              <a:gd name="connsiteX379" fmla="*/ 176291 w 704751"/>
              <a:gd name="connsiteY379" fmla="*/ 28 h 456135"/>
              <a:gd name="connsiteX380" fmla="*/ 178559 w 704751"/>
              <a:gd name="connsiteY380" fmla="*/ 28 h 456135"/>
              <a:gd name="connsiteX381" fmla="*/ 180801 w 704751"/>
              <a:gd name="connsiteY381" fmla="*/ 28 h 456135"/>
              <a:gd name="connsiteX382" fmla="*/ 182834 w 704751"/>
              <a:gd name="connsiteY382" fmla="*/ 28 h 456135"/>
              <a:gd name="connsiteX383" fmla="*/ 185076 w 704751"/>
              <a:gd name="connsiteY383" fmla="*/ 28 h 456135"/>
              <a:gd name="connsiteX384" fmla="*/ 185988 w 704751"/>
              <a:gd name="connsiteY384" fmla="*/ 28 h 456135"/>
              <a:gd name="connsiteX385" fmla="*/ 187109 w 704751"/>
              <a:gd name="connsiteY385" fmla="*/ 28 h 456135"/>
              <a:gd name="connsiteX386" fmla="*/ 190055 w 704751"/>
              <a:gd name="connsiteY386" fmla="*/ 28 h 456135"/>
              <a:gd name="connsiteX387" fmla="*/ 191619 w 704751"/>
              <a:gd name="connsiteY387" fmla="*/ 28 h 456135"/>
              <a:gd name="connsiteX388" fmla="*/ 193209 w 704751"/>
              <a:gd name="connsiteY388" fmla="*/ 28 h 456135"/>
              <a:gd name="connsiteX389" fmla="*/ 193444 w 704751"/>
              <a:gd name="connsiteY389" fmla="*/ 28 h 456135"/>
              <a:gd name="connsiteX390" fmla="*/ 193652 w 704751"/>
              <a:gd name="connsiteY390" fmla="*/ 28 h 456135"/>
              <a:gd name="connsiteX391" fmla="*/ 199752 w 704751"/>
              <a:gd name="connsiteY391" fmla="*/ 28 h 456135"/>
              <a:gd name="connsiteX392" fmla="*/ 205617 w 704751"/>
              <a:gd name="connsiteY392" fmla="*/ 28 h 456135"/>
              <a:gd name="connsiteX393" fmla="*/ 206738 w 704751"/>
              <a:gd name="connsiteY393" fmla="*/ 28 h 456135"/>
              <a:gd name="connsiteX394" fmla="*/ 212837 w 704751"/>
              <a:gd name="connsiteY394" fmla="*/ 28 h 456135"/>
              <a:gd name="connsiteX395" fmla="*/ 219589 w 704751"/>
              <a:gd name="connsiteY395" fmla="*/ 28 h 456135"/>
              <a:gd name="connsiteX396" fmla="*/ 219824 w 704751"/>
              <a:gd name="connsiteY396" fmla="*/ 28 h 456135"/>
              <a:gd name="connsiteX397" fmla="*/ 224776 w 704751"/>
              <a:gd name="connsiteY397" fmla="*/ 28 h 456135"/>
              <a:gd name="connsiteX398" fmla="*/ 225011 w 704751"/>
              <a:gd name="connsiteY398" fmla="*/ 341 h 456135"/>
              <a:gd name="connsiteX399" fmla="*/ 225454 w 704751"/>
              <a:gd name="connsiteY399" fmla="*/ 28 h 456135"/>
              <a:gd name="connsiteX400" fmla="*/ 232909 w 704751"/>
              <a:gd name="connsiteY400" fmla="*/ 28 h 456135"/>
              <a:gd name="connsiteX401" fmla="*/ 235386 w 704751"/>
              <a:gd name="connsiteY401" fmla="*/ 28 h 456135"/>
              <a:gd name="connsiteX402" fmla="*/ 237862 w 704751"/>
              <a:gd name="connsiteY402" fmla="*/ 28 h 456135"/>
              <a:gd name="connsiteX403" fmla="*/ 238305 w 704751"/>
              <a:gd name="connsiteY403" fmla="*/ 28 h 456135"/>
              <a:gd name="connsiteX404" fmla="*/ 238983 w 704751"/>
              <a:gd name="connsiteY404" fmla="*/ 28 h 456135"/>
              <a:gd name="connsiteX405" fmla="*/ 243492 w 704751"/>
              <a:gd name="connsiteY405" fmla="*/ 28 h 456135"/>
              <a:gd name="connsiteX406" fmla="*/ 243936 w 704751"/>
              <a:gd name="connsiteY406" fmla="*/ 28 h 456135"/>
              <a:gd name="connsiteX407" fmla="*/ 245526 w 704751"/>
              <a:gd name="connsiteY407" fmla="*/ 28 h 456135"/>
              <a:gd name="connsiteX408" fmla="*/ 246438 w 704751"/>
              <a:gd name="connsiteY408" fmla="*/ 28 h 456135"/>
              <a:gd name="connsiteX409" fmla="*/ 251156 w 704751"/>
              <a:gd name="connsiteY409" fmla="*/ 28 h 456135"/>
              <a:gd name="connsiteX410" fmla="*/ 259498 w 704751"/>
              <a:gd name="connsiteY410" fmla="*/ 341 h 456135"/>
              <a:gd name="connsiteX411" fmla="*/ 261766 w 704751"/>
              <a:gd name="connsiteY411" fmla="*/ 341 h 456135"/>
              <a:gd name="connsiteX412" fmla="*/ 264007 w 704751"/>
              <a:gd name="connsiteY412" fmla="*/ 341 h 456135"/>
              <a:gd name="connsiteX413" fmla="*/ 272584 w 704751"/>
              <a:gd name="connsiteY413" fmla="*/ 341 h 456135"/>
              <a:gd name="connsiteX414" fmla="*/ 274382 w 704751"/>
              <a:gd name="connsiteY414" fmla="*/ 341 h 456135"/>
              <a:gd name="connsiteX415" fmla="*/ 274617 w 704751"/>
              <a:gd name="connsiteY415" fmla="*/ 341 h 456135"/>
              <a:gd name="connsiteX416" fmla="*/ 274851 w 704751"/>
              <a:gd name="connsiteY416" fmla="*/ 341 h 456135"/>
              <a:gd name="connsiteX417" fmla="*/ 275738 w 704751"/>
              <a:gd name="connsiteY417" fmla="*/ 341 h 456135"/>
              <a:gd name="connsiteX418" fmla="*/ 276207 w 704751"/>
              <a:gd name="connsiteY418" fmla="*/ 341 h 456135"/>
              <a:gd name="connsiteX419" fmla="*/ 276885 w 704751"/>
              <a:gd name="connsiteY419" fmla="*/ 341 h 456135"/>
              <a:gd name="connsiteX420" fmla="*/ 278005 w 704751"/>
              <a:gd name="connsiteY420" fmla="*/ 341 h 456135"/>
              <a:gd name="connsiteX421" fmla="*/ 278892 w 704751"/>
              <a:gd name="connsiteY421" fmla="*/ 341 h 456135"/>
              <a:gd name="connsiteX422" fmla="*/ 285434 w 704751"/>
              <a:gd name="connsiteY422" fmla="*/ 341 h 456135"/>
              <a:gd name="connsiteX423" fmla="*/ 289501 w 704751"/>
              <a:gd name="connsiteY423" fmla="*/ 341 h 456135"/>
              <a:gd name="connsiteX424" fmla="*/ 298520 w 704751"/>
              <a:gd name="connsiteY424" fmla="*/ 341 h 456135"/>
              <a:gd name="connsiteX425" fmla="*/ 302352 w 704751"/>
              <a:gd name="connsiteY425" fmla="*/ 341 h 456135"/>
              <a:gd name="connsiteX426" fmla="*/ 308452 w 704751"/>
              <a:gd name="connsiteY426" fmla="*/ 341 h 456135"/>
              <a:gd name="connsiteX427" fmla="*/ 308660 w 704751"/>
              <a:gd name="connsiteY427" fmla="*/ 341 h 456135"/>
              <a:gd name="connsiteX428" fmla="*/ 311371 w 704751"/>
              <a:gd name="connsiteY428" fmla="*/ 341 h 456135"/>
              <a:gd name="connsiteX429" fmla="*/ 315203 w 704751"/>
              <a:gd name="connsiteY429" fmla="*/ 341 h 456135"/>
              <a:gd name="connsiteX430" fmla="*/ 317237 w 704751"/>
              <a:gd name="connsiteY430" fmla="*/ 341 h 456135"/>
              <a:gd name="connsiteX431" fmla="*/ 317914 w 704751"/>
              <a:gd name="connsiteY431" fmla="*/ 341 h 456135"/>
              <a:gd name="connsiteX432" fmla="*/ 318357 w 704751"/>
              <a:gd name="connsiteY432" fmla="*/ 341 h 456135"/>
              <a:gd name="connsiteX433" fmla="*/ 319035 w 704751"/>
              <a:gd name="connsiteY433" fmla="*/ 341 h 456135"/>
              <a:gd name="connsiteX434" fmla="*/ 319270 w 704751"/>
              <a:gd name="connsiteY434" fmla="*/ 341 h 456135"/>
              <a:gd name="connsiteX435" fmla="*/ 324457 w 704751"/>
              <a:gd name="connsiteY435" fmla="*/ 341 h 456135"/>
              <a:gd name="connsiteX436" fmla="*/ 327846 w 704751"/>
              <a:gd name="connsiteY436" fmla="*/ 341 h 456135"/>
              <a:gd name="connsiteX437" fmla="*/ 329201 w 704751"/>
              <a:gd name="connsiteY437" fmla="*/ 341 h 456135"/>
              <a:gd name="connsiteX438" fmla="*/ 332355 w 704751"/>
              <a:gd name="connsiteY438" fmla="*/ 341 h 456135"/>
              <a:gd name="connsiteX439" fmla="*/ 334154 w 704751"/>
              <a:gd name="connsiteY439" fmla="*/ 341 h 456135"/>
              <a:gd name="connsiteX440" fmla="*/ 337074 w 704751"/>
              <a:gd name="connsiteY440" fmla="*/ 341 h 456135"/>
              <a:gd name="connsiteX441" fmla="*/ 337543 w 704751"/>
              <a:gd name="connsiteY441" fmla="*/ 341 h 456135"/>
              <a:gd name="connsiteX442" fmla="*/ 340697 w 704751"/>
              <a:gd name="connsiteY442" fmla="*/ 341 h 456135"/>
              <a:gd name="connsiteX443" fmla="*/ 340905 w 704751"/>
              <a:gd name="connsiteY443" fmla="*/ 341 h 456135"/>
              <a:gd name="connsiteX444" fmla="*/ 341818 w 704751"/>
              <a:gd name="connsiteY444" fmla="*/ 341 h 456135"/>
              <a:gd name="connsiteX445" fmla="*/ 342495 w 704751"/>
              <a:gd name="connsiteY445" fmla="*/ 341 h 456135"/>
              <a:gd name="connsiteX446" fmla="*/ 342939 w 704751"/>
              <a:gd name="connsiteY446" fmla="*/ 341 h 456135"/>
              <a:gd name="connsiteX447" fmla="*/ 343617 w 704751"/>
              <a:gd name="connsiteY447" fmla="*/ 341 h 456135"/>
              <a:gd name="connsiteX448" fmla="*/ 344086 w 704751"/>
              <a:gd name="connsiteY448" fmla="*/ 341 h 456135"/>
              <a:gd name="connsiteX449" fmla="*/ 348361 w 704751"/>
              <a:gd name="connsiteY449" fmla="*/ 341 h 456135"/>
              <a:gd name="connsiteX450" fmla="*/ 350602 w 704751"/>
              <a:gd name="connsiteY450" fmla="*/ 341 h 456135"/>
              <a:gd name="connsiteX451" fmla="*/ 351515 w 704751"/>
              <a:gd name="connsiteY451" fmla="*/ 341 h 456135"/>
              <a:gd name="connsiteX452" fmla="*/ 353548 w 704751"/>
              <a:gd name="connsiteY452" fmla="*/ 341 h 456135"/>
              <a:gd name="connsiteX453" fmla="*/ 356467 w 704751"/>
              <a:gd name="connsiteY453" fmla="*/ 341 h 456135"/>
              <a:gd name="connsiteX454" fmla="*/ 362333 w 704751"/>
              <a:gd name="connsiteY454" fmla="*/ 341 h 456135"/>
              <a:gd name="connsiteX455" fmla="*/ 363480 w 704751"/>
              <a:gd name="connsiteY455" fmla="*/ 341 h 456135"/>
              <a:gd name="connsiteX456" fmla="*/ 365278 w 704751"/>
              <a:gd name="connsiteY456" fmla="*/ 341 h 456135"/>
              <a:gd name="connsiteX457" fmla="*/ 366634 w 704751"/>
              <a:gd name="connsiteY457" fmla="*/ 341 h 456135"/>
              <a:gd name="connsiteX458" fmla="*/ 369996 w 704751"/>
              <a:gd name="connsiteY458" fmla="*/ 341 h 456135"/>
              <a:gd name="connsiteX459" fmla="*/ 370231 w 704751"/>
              <a:gd name="connsiteY459" fmla="*/ 341 h 456135"/>
              <a:gd name="connsiteX460" fmla="*/ 372942 w 704751"/>
              <a:gd name="connsiteY460" fmla="*/ 341 h 456135"/>
              <a:gd name="connsiteX461" fmla="*/ 376539 w 704751"/>
              <a:gd name="connsiteY461" fmla="*/ 341 h 456135"/>
              <a:gd name="connsiteX462" fmla="*/ 379485 w 704751"/>
              <a:gd name="connsiteY462" fmla="*/ 341 h 456135"/>
              <a:gd name="connsiteX463" fmla="*/ 383995 w 704751"/>
              <a:gd name="connsiteY463" fmla="*/ 341 h 456135"/>
              <a:gd name="connsiteX464" fmla="*/ 387826 w 704751"/>
              <a:gd name="connsiteY464" fmla="*/ 341 h 456135"/>
              <a:gd name="connsiteX465" fmla="*/ 389390 w 704751"/>
              <a:gd name="connsiteY465" fmla="*/ 341 h 456135"/>
              <a:gd name="connsiteX466" fmla="*/ 392101 w 704751"/>
              <a:gd name="connsiteY466" fmla="*/ 341 h 456135"/>
              <a:gd name="connsiteX467" fmla="*/ 393926 w 704751"/>
              <a:gd name="connsiteY467" fmla="*/ 341 h 456135"/>
              <a:gd name="connsiteX468" fmla="*/ 400234 w 704751"/>
              <a:gd name="connsiteY468" fmla="*/ 341 h 456135"/>
              <a:gd name="connsiteX469" fmla="*/ 400678 w 704751"/>
              <a:gd name="connsiteY469" fmla="*/ 341 h 456135"/>
              <a:gd name="connsiteX470" fmla="*/ 400912 w 704751"/>
              <a:gd name="connsiteY470" fmla="*/ 341 h 456135"/>
              <a:gd name="connsiteX471" fmla="*/ 402476 w 704751"/>
              <a:gd name="connsiteY471" fmla="*/ 341 h 456135"/>
              <a:gd name="connsiteX472" fmla="*/ 404952 w 704751"/>
              <a:gd name="connsiteY472" fmla="*/ 341 h 456135"/>
              <a:gd name="connsiteX473" fmla="*/ 406777 w 704751"/>
              <a:gd name="connsiteY473" fmla="*/ 341 h 456135"/>
              <a:gd name="connsiteX474" fmla="*/ 408811 w 704751"/>
              <a:gd name="connsiteY474" fmla="*/ 341 h 456135"/>
              <a:gd name="connsiteX475" fmla="*/ 412642 w 704751"/>
              <a:gd name="connsiteY475" fmla="*/ 341 h 456135"/>
              <a:gd name="connsiteX476" fmla="*/ 415327 w 704751"/>
              <a:gd name="connsiteY476" fmla="*/ 341 h 456135"/>
              <a:gd name="connsiteX477" fmla="*/ 415562 w 704751"/>
              <a:gd name="connsiteY477" fmla="*/ 341 h 456135"/>
              <a:gd name="connsiteX478" fmla="*/ 417595 w 704751"/>
              <a:gd name="connsiteY478" fmla="*/ 341 h 456135"/>
              <a:gd name="connsiteX479" fmla="*/ 421661 w 704751"/>
              <a:gd name="connsiteY479" fmla="*/ 341 h 456135"/>
              <a:gd name="connsiteX480" fmla="*/ 426614 w 704751"/>
              <a:gd name="connsiteY480" fmla="*/ 341 h 456135"/>
              <a:gd name="connsiteX481" fmla="*/ 428204 w 704751"/>
              <a:gd name="connsiteY481" fmla="*/ 341 h 456135"/>
              <a:gd name="connsiteX482" fmla="*/ 428648 w 704751"/>
              <a:gd name="connsiteY482" fmla="*/ 341 h 456135"/>
              <a:gd name="connsiteX483" fmla="*/ 430212 w 704751"/>
              <a:gd name="connsiteY483" fmla="*/ 341 h 456135"/>
              <a:gd name="connsiteX484" fmla="*/ 432479 w 704751"/>
              <a:gd name="connsiteY484" fmla="*/ 341 h 456135"/>
              <a:gd name="connsiteX485" fmla="*/ 432923 w 704751"/>
              <a:gd name="connsiteY485" fmla="*/ 341 h 456135"/>
              <a:gd name="connsiteX486" fmla="*/ 435190 w 704751"/>
              <a:gd name="connsiteY486" fmla="*/ 341 h 456135"/>
              <a:gd name="connsiteX487" fmla="*/ 441499 w 704751"/>
              <a:gd name="connsiteY487" fmla="*/ 341 h 456135"/>
              <a:gd name="connsiteX488" fmla="*/ 443297 w 704751"/>
              <a:gd name="connsiteY488" fmla="*/ 341 h 456135"/>
              <a:gd name="connsiteX489" fmla="*/ 444887 w 704751"/>
              <a:gd name="connsiteY489" fmla="*/ 341 h 456135"/>
              <a:gd name="connsiteX490" fmla="*/ 452994 w 704751"/>
              <a:gd name="connsiteY490" fmla="*/ 28 h 456135"/>
              <a:gd name="connsiteX491" fmla="*/ 454584 w 704751"/>
              <a:gd name="connsiteY491" fmla="*/ 28 h 456135"/>
              <a:gd name="connsiteX492" fmla="*/ 455028 w 704751"/>
              <a:gd name="connsiteY492" fmla="*/ 28 h 456135"/>
              <a:gd name="connsiteX493" fmla="*/ 455940 w 704751"/>
              <a:gd name="connsiteY493" fmla="*/ 28 h 456135"/>
              <a:gd name="connsiteX494" fmla="*/ 458859 w 704751"/>
              <a:gd name="connsiteY494" fmla="*/ 28 h 456135"/>
              <a:gd name="connsiteX495" fmla="*/ 459303 w 704751"/>
              <a:gd name="connsiteY495" fmla="*/ 28 h 456135"/>
              <a:gd name="connsiteX496" fmla="*/ 461127 w 704751"/>
              <a:gd name="connsiteY496" fmla="*/ 28 h 456135"/>
              <a:gd name="connsiteX497" fmla="*/ 462483 w 704751"/>
              <a:gd name="connsiteY497" fmla="*/ 28 h 456135"/>
              <a:gd name="connsiteX498" fmla="*/ 463369 w 704751"/>
              <a:gd name="connsiteY498" fmla="*/ 28 h 456135"/>
              <a:gd name="connsiteX499" fmla="*/ 464724 w 704751"/>
              <a:gd name="connsiteY499" fmla="*/ 28 h 456135"/>
              <a:gd name="connsiteX500" fmla="*/ 467644 w 704751"/>
              <a:gd name="connsiteY500" fmla="*/ 28 h 456135"/>
              <a:gd name="connsiteX501" fmla="*/ 468999 w 704751"/>
              <a:gd name="connsiteY501" fmla="*/ 28 h 456135"/>
              <a:gd name="connsiteX502" fmla="*/ 469677 w 704751"/>
              <a:gd name="connsiteY502" fmla="*/ 28 h 456135"/>
              <a:gd name="connsiteX503" fmla="*/ 471945 w 704751"/>
              <a:gd name="connsiteY503" fmla="*/ 28 h 456135"/>
              <a:gd name="connsiteX504" fmla="*/ 473066 w 704751"/>
              <a:gd name="connsiteY504" fmla="*/ 28 h 456135"/>
              <a:gd name="connsiteX505" fmla="*/ 473301 w 704751"/>
              <a:gd name="connsiteY505" fmla="*/ 28 h 456135"/>
              <a:gd name="connsiteX506" fmla="*/ 480521 w 704751"/>
              <a:gd name="connsiteY506" fmla="*/ 28 h 456135"/>
              <a:gd name="connsiteX507" fmla="*/ 481642 w 704751"/>
              <a:gd name="connsiteY507" fmla="*/ 28 h 456135"/>
              <a:gd name="connsiteX508" fmla="*/ 481877 w 704751"/>
              <a:gd name="connsiteY508" fmla="*/ 28 h 456135"/>
              <a:gd name="connsiteX509" fmla="*/ 483884 w 704751"/>
              <a:gd name="connsiteY509" fmla="*/ 28 h 456135"/>
              <a:gd name="connsiteX510" fmla="*/ 492017 w 704751"/>
              <a:gd name="connsiteY510" fmla="*/ 28 h 456135"/>
              <a:gd name="connsiteX511" fmla="*/ 493581 w 704751"/>
              <a:gd name="connsiteY511" fmla="*/ 28 h 456135"/>
              <a:gd name="connsiteX512" fmla="*/ 494493 w 704751"/>
              <a:gd name="connsiteY512" fmla="*/ 28 h 456135"/>
              <a:gd name="connsiteX513" fmla="*/ 494728 w 704751"/>
              <a:gd name="connsiteY513" fmla="*/ 28 h 456135"/>
              <a:gd name="connsiteX514" fmla="*/ 502157 w 704751"/>
              <a:gd name="connsiteY514" fmla="*/ 28 h 456135"/>
              <a:gd name="connsiteX515" fmla="*/ 506458 w 704751"/>
              <a:gd name="connsiteY515" fmla="*/ 28 h 456135"/>
              <a:gd name="connsiteX516" fmla="*/ 508700 w 704751"/>
              <a:gd name="connsiteY516" fmla="*/ 28 h 456135"/>
              <a:gd name="connsiteX517" fmla="*/ 509612 w 704751"/>
              <a:gd name="connsiteY517" fmla="*/ 28 h 456135"/>
              <a:gd name="connsiteX518" fmla="*/ 517276 w 704751"/>
              <a:gd name="connsiteY518" fmla="*/ 28 h 456135"/>
              <a:gd name="connsiteX519" fmla="*/ 519518 w 704751"/>
              <a:gd name="connsiteY519" fmla="*/ 28 h 456135"/>
              <a:gd name="connsiteX520" fmla="*/ 522229 w 704751"/>
              <a:gd name="connsiteY520" fmla="*/ 28 h 456135"/>
              <a:gd name="connsiteX521" fmla="*/ 523819 w 704751"/>
              <a:gd name="connsiteY521" fmla="*/ 28 h 456135"/>
              <a:gd name="connsiteX522" fmla="*/ 524262 w 704751"/>
              <a:gd name="connsiteY522" fmla="*/ 28 h 456135"/>
              <a:gd name="connsiteX523" fmla="*/ 524497 w 704751"/>
              <a:gd name="connsiteY523" fmla="*/ 28 h 456135"/>
              <a:gd name="connsiteX524" fmla="*/ 526061 w 704751"/>
              <a:gd name="connsiteY524" fmla="*/ 28 h 456135"/>
              <a:gd name="connsiteX525" fmla="*/ 527181 w 704751"/>
              <a:gd name="connsiteY525" fmla="*/ 28 h 456135"/>
              <a:gd name="connsiteX526" fmla="*/ 527416 w 704751"/>
              <a:gd name="connsiteY526" fmla="*/ 28 h 456135"/>
              <a:gd name="connsiteX527" fmla="*/ 529215 w 704751"/>
              <a:gd name="connsiteY527" fmla="*/ 28 h 456135"/>
              <a:gd name="connsiteX528" fmla="*/ 531691 w 704751"/>
              <a:gd name="connsiteY528" fmla="*/ 28 h 456135"/>
              <a:gd name="connsiteX529" fmla="*/ 531926 w 704751"/>
              <a:gd name="connsiteY529" fmla="*/ 28 h 456135"/>
              <a:gd name="connsiteX530" fmla="*/ 532160 w 704751"/>
              <a:gd name="connsiteY530" fmla="*/ 28 h 456135"/>
              <a:gd name="connsiteX531" fmla="*/ 532369 w 704751"/>
              <a:gd name="connsiteY531" fmla="*/ 28 h 456135"/>
              <a:gd name="connsiteX532" fmla="*/ 532603 w 704751"/>
              <a:gd name="connsiteY532" fmla="*/ 28 h 456135"/>
              <a:gd name="connsiteX533" fmla="*/ 535757 w 704751"/>
              <a:gd name="connsiteY533" fmla="*/ 28 h 456135"/>
              <a:gd name="connsiteX534" fmla="*/ 538911 w 704751"/>
              <a:gd name="connsiteY534" fmla="*/ 28 h 456135"/>
              <a:gd name="connsiteX535" fmla="*/ 540267 w 704751"/>
              <a:gd name="connsiteY535" fmla="*/ 28 h 456135"/>
              <a:gd name="connsiteX536" fmla="*/ 541179 w 704751"/>
              <a:gd name="connsiteY536" fmla="*/ 28 h 456135"/>
              <a:gd name="connsiteX537" fmla="*/ 541857 w 704751"/>
              <a:gd name="connsiteY537" fmla="*/ 28 h 456135"/>
              <a:gd name="connsiteX538" fmla="*/ 542300 w 704751"/>
              <a:gd name="connsiteY538" fmla="*/ 28 h 456135"/>
              <a:gd name="connsiteX539" fmla="*/ 542744 w 704751"/>
              <a:gd name="connsiteY539" fmla="*/ 28 h 456135"/>
              <a:gd name="connsiteX540" fmla="*/ 542978 w 704751"/>
              <a:gd name="connsiteY540" fmla="*/ 28 h 456135"/>
              <a:gd name="connsiteX541" fmla="*/ 543890 w 704751"/>
              <a:gd name="connsiteY541" fmla="*/ 28 h 456135"/>
              <a:gd name="connsiteX542" fmla="*/ 544334 w 704751"/>
              <a:gd name="connsiteY542" fmla="*/ 28 h 456135"/>
              <a:gd name="connsiteX543" fmla="*/ 544777 w 704751"/>
              <a:gd name="connsiteY543" fmla="*/ 28 h 456135"/>
              <a:gd name="connsiteX544" fmla="*/ 545011 w 704751"/>
              <a:gd name="connsiteY544" fmla="*/ 28 h 456135"/>
              <a:gd name="connsiteX545" fmla="*/ 545454 w 704751"/>
              <a:gd name="connsiteY545" fmla="*/ 28 h 456135"/>
              <a:gd name="connsiteX546" fmla="*/ 547722 w 704751"/>
              <a:gd name="connsiteY546" fmla="*/ 28 h 456135"/>
              <a:gd name="connsiteX547" fmla="*/ 551997 w 704751"/>
              <a:gd name="connsiteY547" fmla="*/ 28 h 456135"/>
              <a:gd name="connsiteX548" fmla="*/ 553118 w 704751"/>
              <a:gd name="connsiteY548" fmla="*/ 28 h 456135"/>
              <a:gd name="connsiteX549" fmla="*/ 553796 w 704751"/>
              <a:gd name="connsiteY549" fmla="*/ 28 h 456135"/>
              <a:gd name="connsiteX550" fmla="*/ 555152 w 704751"/>
              <a:gd name="connsiteY550" fmla="*/ 28 h 456135"/>
              <a:gd name="connsiteX551" fmla="*/ 558540 w 704751"/>
              <a:gd name="connsiteY551" fmla="*/ 28 h 456135"/>
              <a:gd name="connsiteX552" fmla="*/ 561251 w 704751"/>
              <a:gd name="connsiteY552" fmla="*/ 28 h 456135"/>
              <a:gd name="connsiteX553" fmla="*/ 561694 w 704751"/>
              <a:gd name="connsiteY553" fmla="*/ 28 h 456135"/>
              <a:gd name="connsiteX554" fmla="*/ 563285 w 704751"/>
              <a:gd name="connsiteY554" fmla="*/ 28 h 456135"/>
              <a:gd name="connsiteX555" fmla="*/ 563727 w 704751"/>
              <a:gd name="connsiteY555" fmla="*/ 28 h 456135"/>
              <a:gd name="connsiteX556" fmla="*/ 567794 w 704751"/>
              <a:gd name="connsiteY556" fmla="*/ 28 h 456135"/>
              <a:gd name="connsiteX557" fmla="*/ 568680 w 704751"/>
              <a:gd name="connsiteY557" fmla="*/ 28 h 456135"/>
              <a:gd name="connsiteX558" fmla="*/ 570948 w 704751"/>
              <a:gd name="connsiteY558" fmla="*/ 28 h 456135"/>
              <a:gd name="connsiteX559" fmla="*/ 571391 w 704751"/>
              <a:gd name="connsiteY559" fmla="*/ 28 h 456135"/>
              <a:gd name="connsiteX560" fmla="*/ 571626 w 704751"/>
              <a:gd name="connsiteY560" fmla="*/ 28 h 456135"/>
              <a:gd name="connsiteX561" fmla="*/ 579967 w 704751"/>
              <a:gd name="connsiteY561" fmla="*/ 28 h 456135"/>
              <a:gd name="connsiteX562" fmla="*/ 581088 w 704751"/>
              <a:gd name="connsiteY562" fmla="*/ 28 h 456135"/>
              <a:gd name="connsiteX563" fmla="*/ 583356 w 704751"/>
              <a:gd name="connsiteY563" fmla="*/ 28 h 456135"/>
              <a:gd name="connsiteX564" fmla="*/ 584920 w 704751"/>
              <a:gd name="connsiteY564" fmla="*/ 28 h 456135"/>
              <a:gd name="connsiteX565" fmla="*/ 588074 w 704751"/>
              <a:gd name="connsiteY565" fmla="*/ 28 h 456135"/>
              <a:gd name="connsiteX566" fmla="*/ 588074 w 704751"/>
              <a:gd name="connsiteY566" fmla="*/ 654 h 456135"/>
              <a:gd name="connsiteX567" fmla="*/ 588074 w 704751"/>
              <a:gd name="connsiteY567" fmla="*/ 967 h 456135"/>
              <a:gd name="connsiteX568" fmla="*/ 588074 w 704751"/>
              <a:gd name="connsiteY568" fmla="*/ 1567 h 456135"/>
              <a:gd name="connsiteX569" fmla="*/ 588309 w 704751"/>
              <a:gd name="connsiteY569" fmla="*/ 2506 h 456135"/>
              <a:gd name="connsiteX570" fmla="*/ 588309 w 704751"/>
              <a:gd name="connsiteY570" fmla="*/ 3132 h 456135"/>
              <a:gd name="connsiteX571" fmla="*/ 587866 w 704751"/>
              <a:gd name="connsiteY571" fmla="*/ 4384 h 456135"/>
              <a:gd name="connsiteX572" fmla="*/ 587397 w 704751"/>
              <a:gd name="connsiteY572" fmla="*/ 5297 h 456135"/>
              <a:gd name="connsiteX573" fmla="*/ 586719 w 704751"/>
              <a:gd name="connsiteY573" fmla="*/ 5923 h 456135"/>
              <a:gd name="connsiteX574" fmla="*/ 586510 w 704751"/>
              <a:gd name="connsiteY574" fmla="*/ 6236 h 456135"/>
              <a:gd name="connsiteX575" fmla="*/ 586510 w 704751"/>
              <a:gd name="connsiteY575" fmla="*/ 6549 h 456135"/>
              <a:gd name="connsiteX576" fmla="*/ 586510 w 704751"/>
              <a:gd name="connsiteY576" fmla="*/ 6862 h 456135"/>
              <a:gd name="connsiteX577" fmla="*/ 586510 w 704751"/>
              <a:gd name="connsiteY577" fmla="*/ 7488 h 456135"/>
              <a:gd name="connsiteX578" fmla="*/ 586953 w 704751"/>
              <a:gd name="connsiteY578" fmla="*/ 8427 h 456135"/>
              <a:gd name="connsiteX579" fmla="*/ 588987 w 704751"/>
              <a:gd name="connsiteY579" fmla="*/ 11218 h 456135"/>
              <a:gd name="connsiteX580" fmla="*/ 589221 w 704751"/>
              <a:gd name="connsiteY580" fmla="*/ 11531 h 456135"/>
              <a:gd name="connsiteX581" fmla="*/ 589430 w 704751"/>
              <a:gd name="connsiteY581" fmla="*/ 11844 h 456135"/>
              <a:gd name="connsiteX582" fmla="*/ 589664 w 704751"/>
              <a:gd name="connsiteY582" fmla="*/ 12157 h 456135"/>
              <a:gd name="connsiteX583" fmla="*/ 589873 w 704751"/>
              <a:gd name="connsiteY583" fmla="*/ 12757 h 456135"/>
              <a:gd name="connsiteX584" fmla="*/ 589873 w 704751"/>
              <a:gd name="connsiteY584" fmla="*/ 13383 h 456135"/>
              <a:gd name="connsiteX585" fmla="*/ 589873 w 704751"/>
              <a:gd name="connsiteY585" fmla="*/ 14010 h 456135"/>
              <a:gd name="connsiteX586" fmla="*/ 590107 w 704751"/>
              <a:gd name="connsiteY586" fmla="*/ 14636 h 456135"/>
              <a:gd name="connsiteX587" fmla="*/ 590342 w 704751"/>
              <a:gd name="connsiteY587" fmla="*/ 15262 h 456135"/>
              <a:gd name="connsiteX588" fmla="*/ 590342 w 704751"/>
              <a:gd name="connsiteY588" fmla="*/ 15888 h 456135"/>
              <a:gd name="connsiteX589" fmla="*/ 590107 w 704751"/>
              <a:gd name="connsiteY589" fmla="*/ 16801 h 456135"/>
              <a:gd name="connsiteX590" fmla="*/ 589873 w 704751"/>
              <a:gd name="connsiteY590" fmla="*/ 17427 h 456135"/>
              <a:gd name="connsiteX591" fmla="*/ 589430 w 704751"/>
              <a:gd name="connsiteY591" fmla="*/ 18366 h 456135"/>
              <a:gd name="connsiteX592" fmla="*/ 589430 w 704751"/>
              <a:gd name="connsiteY592" fmla="*/ 18992 h 456135"/>
              <a:gd name="connsiteX593" fmla="*/ 589221 w 704751"/>
              <a:gd name="connsiteY593" fmla="*/ 18992 h 456135"/>
              <a:gd name="connsiteX594" fmla="*/ 588543 w 704751"/>
              <a:gd name="connsiteY594" fmla="*/ 19592 h 456135"/>
              <a:gd name="connsiteX595" fmla="*/ 588309 w 704751"/>
              <a:gd name="connsiteY595" fmla="*/ 19905 h 456135"/>
              <a:gd name="connsiteX596" fmla="*/ 588543 w 704751"/>
              <a:gd name="connsiteY596" fmla="*/ 20218 h 456135"/>
              <a:gd name="connsiteX597" fmla="*/ 589221 w 704751"/>
              <a:gd name="connsiteY597" fmla="*/ 22383 h 456135"/>
              <a:gd name="connsiteX598" fmla="*/ 589664 w 704751"/>
              <a:gd name="connsiteY598" fmla="*/ 22696 h 456135"/>
              <a:gd name="connsiteX599" fmla="*/ 589873 w 704751"/>
              <a:gd name="connsiteY599" fmla="*/ 22696 h 456135"/>
              <a:gd name="connsiteX600" fmla="*/ 591228 w 704751"/>
              <a:gd name="connsiteY600" fmla="*/ 23009 h 456135"/>
              <a:gd name="connsiteX601" fmla="*/ 592141 w 704751"/>
              <a:gd name="connsiteY601" fmla="*/ 23322 h 456135"/>
              <a:gd name="connsiteX602" fmla="*/ 593053 w 704751"/>
              <a:gd name="connsiteY602" fmla="*/ 23948 h 456135"/>
              <a:gd name="connsiteX603" fmla="*/ 593262 w 704751"/>
              <a:gd name="connsiteY603" fmla="*/ 23948 h 456135"/>
              <a:gd name="connsiteX604" fmla="*/ 594852 w 704751"/>
              <a:gd name="connsiteY604" fmla="*/ 24887 h 456135"/>
              <a:gd name="connsiteX605" fmla="*/ 596885 w 704751"/>
              <a:gd name="connsiteY605" fmla="*/ 25800 h 456135"/>
              <a:gd name="connsiteX606" fmla="*/ 597328 w 704751"/>
              <a:gd name="connsiteY606" fmla="*/ 25800 h 456135"/>
              <a:gd name="connsiteX607" fmla="*/ 597771 w 704751"/>
              <a:gd name="connsiteY607" fmla="*/ 26113 h 456135"/>
              <a:gd name="connsiteX608" fmla="*/ 598684 w 704751"/>
              <a:gd name="connsiteY608" fmla="*/ 27053 h 456135"/>
              <a:gd name="connsiteX609" fmla="*/ 598918 w 704751"/>
              <a:gd name="connsiteY609" fmla="*/ 27366 h 456135"/>
              <a:gd name="connsiteX610" fmla="*/ 600039 w 704751"/>
              <a:gd name="connsiteY610" fmla="*/ 27992 h 456135"/>
              <a:gd name="connsiteX611" fmla="*/ 602515 w 704751"/>
              <a:gd name="connsiteY611" fmla="*/ 31383 h 456135"/>
              <a:gd name="connsiteX612" fmla="*/ 602959 w 704751"/>
              <a:gd name="connsiteY612" fmla="*/ 32635 h 456135"/>
              <a:gd name="connsiteX613" fmla="*/ 603636 w 704751"/>
              <a:gd name="connsiteY613" fmla="*/ 33861 h 456135"/>
              <a:gd name="connsiteX614" fmla="*/ 603871 w 704751"/>
              <a:gd name="connsiteY614" fmla="*/ 34487 h 456135"/>
              <a:gd name="connsiteX615" fmla="*/ 603871 w 704751"/>
              <a:gd name="connsiteY615" fmla="*/ 34800 h 456135"/>
              <a:gd name="connsiteX616" fmla="*/ 603871 w 704751"/>
              <a:gd name="connsiteY616" fmla="*/ 35426 h 456135"/>
              <a:gd name="connsiteX617" fmla="*/ 603871 w 704751"/>
              <a:gd name="connsiteY617" fmla="*/ 35739 h 456135"/>
              <a:gd name="connsiteX618" fmla="*/ 603871 w 704751"/>
              <a:gd name="connsiteY618" fmla="*/ 36052 h 456135"/>
              <a:gd name="connsiteX619" fmla="*/ 604105 w 704751"/>
              <a:gd name="connsiteY619" fmla="*/ 36052 h 456135"/>
              <a:gd name="connsiteX620" fmla="*/ 604992 w 704751"/>
              <a:gd name="connsiteY620" fmla="*/ 36052 h 456135"/>
              <a:gd name="connsiteX621" fmla="*/ 605226 w 704751"/>
              <a:gd name="connsiteY621" fmla="*/ 36339 h 456135"/>
              <a:gd name="connsiteX622" fmla="*/ 605435 w 704751"/>
              <a:gd name="connsiteY622" fmla="*/ 36339 h 456135"/>
              <a:gd name="connsiteX623" fmla="*/ 605435 w 704751"/>
              <a:gd name="connsiteY623" fmla="*/ 36652 h 456135"/>
              <a:gd name="connsiteX624" fmla="*/ 605435 w 704751"/>
              <a:gd name="connsiteY624" fmla="*/ 36965 h 456135"/>
              <a:gd name="connsiteX625" fmla="*/ 605226 w 704751"/>
              <a:gd name="connsiteY625" fmla="*/ 37904 h 456135"/>
              <a:gd name="connsiteX626" fmla="*/ 604992 w 704751"/>
              <a:gd name="connsiteY626" fmla="*/ 38217 h 456135"/>
              <a:gd name="connsiteX627" fmla="*/ 604992 w 704751"/>
              <a:gd name="connsiteY627" fmla="*/ 38530 h 456135"/>
              <a:gd name="connsiteX628" fmla="*/ 604549 w 704751"/>
              <a:gd name="connsiteY628" fmla="*/ 39130 h 456135"/>
              <a:gd name="connsiteX629" fmla="*/ 603871 w 704751"/>
              <a:gd name="connsiteY629" fmla="*/ 39756 h 456135"/>
              <a:gd name="connsiteX630" fmla="*/ 603193 w 704751"/>
              <a:gd name="connsiteY630" fmla="*/ 40695 h 456135"/>
              <a:gd name="connsiteX631" fmla="*/ 602281 w 704751"/>
              <a:gd name="connsiteY631" fmla="*/ 41608 h 456135"/>
              <a:gd name="connsiteX632" fmla="*/ 601160 w 704751"/>
              <a:gd name="connsiteY632" fmla="*/ 42860 h 456135"/>
              <a:gd name="connsiteX633" fmla="*/ 600039 w 704751"/>
              <a:gd name="connsiteY633" fmla="*/ 44086 h 456135"/>
              <a:gd name="connsiteX634" fmla="*/ 599804 w 704751"/>
              <a:gd name="connsiteY634" fmla="*/ 44086 h 456135"/>
              <a:gd name="connsiteX635" fmla="*/ 599361 w 704751"/>
              <a:gd name="connsiteY635" fmla="*/ 44712 h 456135"/>
              <a:gd name="connsiteX636" fmla="*/ 598918 w 704751"/>
              <a:gd name="connsiteY636" fmla="*/ 45025 h 456135"/>
              <a:gd name="connsiteX637" fmla="*/ 598449 w 704751"/>
              <a:gd name="connsiteY637" fmla="*/ 45338 h 456135"/>
              <a:gd name="connsiteX638" fmla="*/ 598240 w 704751"/>
              <a:gd name="connsiteY638" fmla="*/ 45939 h 456135"/>
              <a:gd name="connsiteX639" fmla="*/ 598240 w 704751"/>
              <a:gd name="connsiteY639" fmla="*/ 46878 h 456135"/>
              <a:gd name="connsiteX640" fmla="*/ 597094 w 704751"/>
              <a:gd name="connsiteY640" fmla="*/ 48730 h 456135"/>
              <a:gd name="connsiteX641" fmla="*/ 596885 w 704751"/>
              <a:gd name="connsiteY641" fmla="*/ 49043 h 456135"/>
              <a:gd name="connsiteX642" fmla="*/ 596650 w 704751"/>
              <a:gd name="connsiteY642" fmla="*/ 49356 h 456135"/>
              <a:gd name="connsiteX643" fmla="*/ 596416 w 704751"/>
              <a:gd name="connsiteY643" fmla="*/ 50295 h 456135"/>
              <a:gd name="connsiteX644" fmla="*/ 596416 w 704751"/>
              <a:gd name="connsiteY644" fmla="*/ 50582 h 456135"/>
              <a:gd name="connsiteX645" fmla="*/ 596207 w 704751"/>
              <a:gd name="connsiteY645" fmla="*/ 51521 h 456135"/>
              <a:gd name="connsiteX646" fmla="*/ 595973 w 704751"/>
              <a:gd name="connsiteY646" fmla="*/ 52147 h 456135"/>
              <a:gd name="connsiteX647" fmla="*/ 595738 w 704751"/>
              <a:gd name="connsiteY647" fmla="*/ 52147 h 456135"/>
              <a:gd name="connsiteX648" fmla="*/ 594852 w 704751"/>
              <a:gd name="connsiteY648" fmla="*/ 53373 h 456135"/>
              <a:gd name="connsiteX649" fmla="*/ 594409 w 704751"/>
              <a:gd name="connsiteY649" fmla="*/ 53999 h 456135"/>
              <a:gd name="connsiteX650" fmla="*/ 593262 w 704751"/>
              <a:gd name="connsiteY650" fmla="*/ 54312 h 456135"/>
              <a:gd name="connsiteX651" fmla="*/ 592818 w 704751"/>
              <a:gd name="connsiteY651" fmla="*/ 54625 h 456135"/>
              <a:gd name="connsiteX652" fmla="*/ 592584 w 704751"/>
              <a:gd name="connsiteY652" fmla="*/ 55225 h 456135"/>
              <a:gd name="connsiteX653" fmla="*/ 592375 w 704751"/>
              <a:gd name="connsiteY653" fmla="*/ 55538 h 456135"/>
              <a:gd name="connsiteX654" fmla="*/ 592375 w 704751"/>
              <a:gd name="connsiteY654" fmla="*/ 56164 h 456135"/>
              <a:gd name="connsiteX655" fmla="*/ 592375 w 704751"/>
              <a:gd name="connsiteY655" fmla="*/ 57077 h 456135"/>
              <a:gd name="connsiteX656" fmla="*/ 592818 w 704751"/>
              <a:gd name="connsiteY656" fmla="*/ 59242 h 456135"/>
              <a:gd name="connsiteX657" fmla="*/ 592584 w 704751"/>
              <a:gd name="connsiteY657" fmla="*/ 62972 h 456135"/>
              <a:gd name="connsiteX658" fmla="*/ 592584 w 704751"/>
              <a:gd name="connsiteY658" fmla="*/ 63886 h 456135"/>
              <a:gd name="connsiteX659" fmla="*/ 592375 w 704751"/>
              <a:gd name="connsiteY659" fmla="*/ 64199 h 456135"/>
              <a:gd name="connsiteX660" fmla="*/ 592141 w 704751"/>
              <a:gd name="connsiteY660" fmla="*/ 64825 h 456135"/>
              <a:gd name="connsiteX661" fmla="*/ 592375 w 704751"/>
              <a:gd name="connsiteY661" fmla="*/ 65112 h 456135"/>
              <a:gd name="connsiteX662" fmla="*/ 592375 w 704751"/>
              <a:gd name="connsiteY662" fmla="*/ 65425 h 456135"/>
              <a:gd name="connsiteX663" fmla="*/ 592584 w 704751"/>
              <a:gd name="connsiteY663" fmla="*/ 66964 h 456135"/>
              <a:gd name="connsiteX664" fmla="*/ 592584 w 704751"/>
              <a:gd name="connsiteY664" fmla="*/ 68216 h 456135"/>
              <a:gd name="connsiteX665" fmla="*/ 592818 w 704751"/>
              <a:gd name="connsiteY665" fmla="*/ 68816 h 456135"/>
              <a:gd name="connsiteX666" fmla="*/ 592818 w 704751"/>
              <a:gd name="connsiteY666" fmla="*/ 69129 h 456135"/>
              <a:gd name="connsiteX667" fmla="*/ 593053 w 704751"/>
              <a:gd name="connsiteY667" fmla="*/ 70068 h 456135"/>
              <a:gd name="connsiteX668" fmla="*/ 593496 w 704751"/>
              <a:gd name="connsiteY668" fmla="*/ 71920 h 456135"/>
              <a:gd name="connsiteX669" fmla="*/ 594617 w 704751"/>
              <a:gd name="connsiteY669" fmla="*/ 75937 h 456135"/>
              <a:gd name="connsiteX670" fmla="*/ 594617 w 704751"/>
              <a:gd name="connsiteY670" fmla="*/ 76537 h 456135"/>
              <a:gd name="connsiteX671" fmla="*/ 594852 w 704751"/>
              <a:gd name="connsiteY671" fmla="*/ 78076 h 456135"/>
              <a:gd name="connsiteX672" fmla="*/ 594852 w 704751"/>
              <a:gd name="connsiteY672" fmla="*/ 78389 h 456135"/>
              <a:gd name="connsiteX673" fmla="*/ 595295 w 704751"/>
              <a:gd name="connsiteY673" fmla="*/ 79015 h 456135"/>
              <a:gd name="connsiteX674" fmla="*/ 595738 w 704751"/>
              <a:gd name="connsiteY674" fmla="*/ 79641 h 456135"/>
              <a:gd name="connsiteX675" fmla="*/ 595738 w 704751"/>
              <a:gd name="connsiteY675" fmla="*/ 79928 h 456135"/>
              <a:gd name="connsiteX676" fmla="*/ 595738 w 704751"/>
              <a:gd name="connsiteY676" fmla="*/ 80241 h 456135"/>
              <a:gd name="connsiteX677" fmla="*/ 595973 w 704751"/>
              <a:gd name="connsiteY677" fmla="*/ 80868 h 456135"/>
              <a:gd name="connsiteX678" fmla="*/ 595973 w 704751"/>
              <a:gd name="connsiteY678" fmla="*/ 81181 h 456135"/>
              <a:gd name="connsiteX679" fmla="*/ 595530 w 704751"/>
              <a:gd name="connsiteY679" fmla="*/ 82720 h 456135"/>
              <a:gd name="connsiteX680" fmla="*/ 595530 w 704751"/>
              <a:gd name="connsiteY680" fmla="*/ 83319 h 456135"/>
              <a:gd name="connsiteX681" fmla="*/ 595530 w 704751"/>
              <a:gd name="connsiteY681" fmla="*/ 83632 h 456135"/>
              <a:gd name="connsiteX682" fmla="*/ 595973 w 704751"/>
              <a:gd name="connsiteY682" fmla="*/ 85171 h 456135"/>
              <a:gd name="connsiteX683" fmla="*/ 595973 w 704751"/>
              <a:gd name="connsiteY683" fmla="*/ 85484 h 456135"/>
              <a:gd name="connsiteX684" fmla="*/ 596207 w 704751"/>
              <a:gd name="connsiteY684" fmla="*/ 86110 h 456135"/>
              <a:gd name="connsiteX685" fmla="*/ 596207 w 704751"/>
              <a:gd name="connsiteY685" fmla="*/ 86423 h 456135"/>
              <a:gd name="connsiteX686" fmla="*/ 595973 w 704751"/>
              <a:gd name="connsiteY686" fmla="*/ 87337 h 456135"/>
              <a:gd name="connsiteX687" fmla="*/ 595738 w 704751"/>
              <a:gd name="connsiteY687" fmla="*/ 87650 h 456135"/>
              <a:gd name="connsiteX688" fmla="*/ 595973 w 704751"/>
              <a:gd name="connsiteY688" fmla="*/ 87963 h 456135"/>
              <a:gd name="connsiteX689" fmla="*/ 595973 w 704751"/>
              <a:gd name="connsiteY689" fmla="*/ 88250 h 456135"/>
              <a:gd name="connsiteX690" fmla="*/ 595973 w 704751"/>
              <a:gd name="connsiteY690" fmla="*/ 88563 h 456135"/>
              <a:gd name="connsiteX691" fmla="*/ 596207 w 704751"/>
              <a:gd name="connsiteY691" fmla="*/ 88876 h 456135"/>
              <a:gd name="connsiteX692" fmla="*/ 596650 w 704751"/>
              <a:gd name="connsiteY692" fmla="*/ 88876 h 456135"/>
              <a:gd name="connsiteX693" fmla="*/ 597563 w 704751"/>
              <a:gd name="connsiteY693" fmla="*/ 89502 h 456135"/>
              <a:gd name="connsiteX694" fmla="*/ 598918 w 704751"/>
              <a:gd name="connsiteY694" fmla="*/ 90102 h 456135"/>
              <a:gd name="connsiteX695" fmla="*/ 599127 w 704751"/>
              <a:gd name="connsiteY695" fmla="*/ 90415 h 456135"/>
              <a:gd name="connsiteX696" fmla="*/ 599570 w 704751"/>
              <a:gd name="connsiteY696" fmla="*/ 90728 h 456135"/>
              <a:gd name="connsiteX697" fmla="*/ 600482 w 704751"/>
              <a:gd name="connsiteY697" fmla="*/ 91641 h 456135"/>
              <a:gd name="connsiteX698" fmla="*/ 600717 w 704751"/>
              <a:gd name="connsiteY698" fmla="*/ 91954 h 456135"/>
              <a:gd name="connsiteX699" fmla="*/ 601160 w 704751"/>
              <a:gd name="connsiteY699" fmla="*/ 93180 h 456135"/>
              <a:gd name="connsiteX700" fmla="*/ 600925 w 704751"/>
              <a:gd name="connsiteY700" fmla="*/ 94719 h 456135"/>
              <a:gd name="connsiteX701" fmla="*/ 601160 w 704751"/>
              <a:gd name="connsiteY701" fmla="*/ 95345 h 456135"/>
              <a:gd name="connsiteX702" fmla="*/ 601395 w 704751"/>
              <a:gd name="connsiteY702" fmla="*/ 96258 h 456135"/>
              <a:gd name="connsiteX703" fmla="*/ 601838 w 704751"/>
              <a:gd name="connsiteY703" fmla="*/ 96884 h 456135"/>
              <a:gd name="connsiteX704" fmla="*/ 601838 w 704751"/>
              <a:gd name="connsiteY704" fmla="*/ 97197 h 456135"/>
              <a:gd name="connsiteX705" fmla="*/ 601603 w 704751"/>
              <a:gd name="connsiteY705" fmla="*/ 97797 h 456135"/>
              <a:gd name="connsiteX706" fmla="*/ 601395 w 704751"/>
              <a:gd name="connsiteY706" fmla="*/ 99049 h 456135"/>
              <a:gd name="connsiteX707" fmla="*/ 601603 w 704751"/>
              <a:gd name="connsiteY707" fmla="*/ 99649 h 456135"/>
              <a:gd name="connsiteX708" fmla="*/ 601838 w 704751"/>
              <a:gd name="connsiteY708" fmla="*/ 99962 h 456135"/>
              <a:gd name="connsiteX709" fmla="*/ 602750 w 704751"/>
              <a:gd name="connsiteY709" fmla="*/ 99962 h 456135"/>
              <a:gd name="connsiteX710" fmla="*/ 603193 w 704751"/>
              <a:gd name="connsiteY710" fmla="*/ 100275 h 456135"/>
              <a:gd name="connsiteX711" fmla="*/ 603193 w 704751"/>
              <a:gd name="connsiteY711" fmla="*/ 101501 h 456135"/>
              <a:gd name="connsiteX712" fmla="*/ 603193 w 704751"/>
              <a:gd name="connsiteY712" fmla="*/ 102127 h 456135"/>
              <a:gd name="connsiteX713" fmla="*/ 603193 w 704751"/>
              <a:gd name="connsiteY713" fmla="*/ 103353 h 456135"/>
              <a:gd name="connsiteX714" fmla="*/ 603428 w 704751"/>
              <a:gd name="connsiteY714" fmla="*/ 104892 h 456135"/>
              <a:gd name="connsiteX715" fmla="*/ 603871 w 704751"/>
              <a:gd name="connsiteY715" fmla="*/ 106118 h 456135"/>
              <a:gd name="connsiteX716" fmla="*/ 604105 w 704751"/>
              <a:gd name="connsiteY716" fmla="*/ 106718 h 456135"/>
              <a:gd name="connsiteX717" fmla="*/ 604105 w 704751"/>
              <a:gd name="connsiteY717" fmla="*/ 107970 h 456135"/>
              <a:gd name="connsiteX718" fmla="*/ 604105 w 704751"/>
              <a:gd name="connsiteY718" fmla="*/ 108571 h 456135"/>
              <a:gd name="connsiteX719" fmla="*/ 604105 w 704751"/>
              <a:gd name="connsiteY719" fmla="*/ 108884 h 456135"/>
              <a:gd name="connsiteX720" fmla="*/ 604757 w 704751"/>
              <a:gd name="connsiteY720" fmla="*/ 109797 h 456135"/>
              <a:gd name="connsiteX721" fmla="*/ 605226 w 704751"/>
              <a:gd name="connsiteY721" fmla="*/ 110110 h 456135"/>
              <a:gd name="connsiteX722" fmla="*/ 605226 w 704751"/>
              <a:gd name="connsiteY722" fmla="*/ 110423 h 456135"/>
              <a:gd name="connsiteX723" fmla="*/ 604992 w 704751"/>
              <a:gd name="connsiteY723" fmla="*/ 110423 h 456135"/>
              <a:gd name="connsiteX724" fmla="*/ 604757 w 704751"/>
              <a:gd name="connsiteY724" fmla="*/ 110736 h 456135"/>
              <a:gd name="connsiteX725" fmla="*/ 604549 w 704751"/>
              <a:gd name="connsiteY725" fmla="*/ 110736 h 456135"/>
              <a:gd name="connsiteX726" fmla="*/ 604549 w 704751"/>
              <a:gd name="connsiteY726" fmla="*/ 111335 h 456135"/>
              <a:gd name="connsiteX727" fmla="*/ 604757 w 704751"/>
              <a:gd name="connsiteY727" fmla="*/ 111648 h 456135"/>
              <a:gd name="connsiteX728" fmla="*/ 605226 w 704751"/>
              <a:gd name="connsiteY728" fmla="*/ 111648 h 456135"/>
              <a:gd name="connsiteX729" fmla="*/ 605435 w 704751"/>
              <a:gd name="connsiteY729" fmla="*/ 111962 h 456135"/>
              <a:gd name="connsiteX730" fmla="*/ 605669 w 704751"/>
              <a:gd name="connsiteY730" fmla="*/ 112275 h 456135"/>
              <a:gd name="connsiteX731" fmla="*/ 605669 w 704751"/>
              <a:gd name="connsiteY731" fmla="*/ 112561 h 456135"/>
              <a:gd name="connsiteX732" fmla="*/ 605669 w 704751"/>
              <a:gd name="connsiteY732" fmla="*/ 113187 h 456135"/>
              <a:gd name="connsiteX733" fmla="*/ 605904 w 704751"/>
              <a:gd name="connsiteY733" fmla="*/ 113500 h 456135"/>
              <a:gd name="connsiteX734" fmla="*/ 606113 w 704751"/>
              <a:gd name="connsiteY734" fmla="*/ 113788 h 456135"/>
              <a:gd name="connsiteX735" fmla="*/ 606347 w 704751"/>
              <a:gd name="connsiteY735" fmla="*/ 113788 h 456135"/>
              <a:gd name="connsiteX736" fmla="*/ 606582 w 704751"/>
              <a:gd name="connsiteY736" fmla="*/ 113500 h 456135"/>
              <a:gd name="connsiteX737" fmla="*/ 607025 w 704751"/>
              <a:gd name="connsiteY737" fmla="*/ 113500 h 456135"/>
              <a:gd name="connsiteX738" fmla="*/ 607468 w 704751"/>
              <a:gd name="connsiteY738" fmla="*/ 113500 h 456135"/>
              <a:gd name="connsiteX739" fmla="*/ 607938 w 704751"/>
              <a:gd name="connsiteY739" fmla="*/ 113500 h 456135"/>
              <a:gd name="connsiteX740" fmla="*/ 608146 w 704751"/>
              <a:gd name="connsiteY740" fmla="*/ 114101 h 456135"/>
              <a:gd name="connsiteX741" fmla="*/ 608381 w 704751"/>
              <a:gd name="connsiteY741" fmla="*/ 114414 h 456135"/>
              <a:gd name="connsiteX742" fmla="*/ 608381 w 704751"/>
              <a:gd name="connsiteY742" fmla="*/ 114727 h 456135"/>
              <a:gd name="connsiteX743" fmla="*/ 608615 w 704751"/>
              <a:gd name="connsiteY743" fmla="*/ 115040 h 456135"/>
              <a:gd name="connsiteX744" fmla="*/ 608824 w 704751"/>
              <a:gd name="connsiteY744" fmla="*/ 115640 h 456135"/>
              <a:gd name="connsiteX745" fmla="*/ 609736 w 704751"/>
              <a:gd name="connsiteY745" fmla="*/ 116266 h 456135"/>
              <a:gd name="connsiteX746" fmla="*/ 609944 w 704751"/>
              <a:gd name="connsiteY746" fmla="*/ 116266 h 456135"/>
              <a:gd name="connsiteX747" fmla="*/ 610179 w 704751"/>
              <a:gd name="connsiteY747" fmla="*/ 116266 h 456135"/>
              <a:gd name="connsiteX748" fmla="*/ 610622 w 704751"/>
              <a:gd name="connsiteY748" fmla="*/ 116266 h 456135"/>
              <a:gd name="connsiteX749" fmla="*/ 611769 w 704751"/>
              <a:gd name="connsiteY749" fmla="*/ 116866 h 456135"/>
              <a:gd name="connsiteX750" fmla="*/ 612212 w 704751"/>
              <a:gd name="connsiteY750" fmla="*/ 117179 h 456135"/>
              <a:gd name="connsiteX751" fmla="*/ 612890 w 704751"/>
              <a:gd name="connsiteY751" fmla="*/ 117779 h 456135"/>
              <a:gd name="connsiteX752" fmla="*/ 613803 w 704751"/>
              <a:gd name="connsiteY752" fmla="*/ 119318 h 456135"/>
              <a:gd name="connsiteX753" fmla="*/ 614246 w 704751"/>
              <a:gd name="connsiteY753" fmla="*/ 119631 h 456135"/>
              <a:gd name="connsiteX754" fmla="*/ 614454 w 704751"/>
              <a:gd name="connsiteY754" fmla="*/ 119944 h 456135"/>
              <a:gd name="connsiteX755" fmla="*/ 615601 w 704751"/>
              <a:gd name="connsiteY755" fmla="*/ 120257 h 456135"/>
              <a:gd name="connsiteX756" fmla="*/ 616722 w 704751"/>
              <a:gd name="connsiteY756" fmla="*/ 120857 h 456135"/>
              <a:gd name="connsiteX757" fmla="*/ 616957 w 704751"/>
              <a:gd name="connsiteY757" fmla="*/ 121170 h 456135"/>
              <a:gd name="connsiteX758" fmla="*/ 617165 w 704751"/>
              <a:gd name="connsiteY758" fmla="*/ 121170 h 456135"/>
              <a:gd name="connsiteX759" fmla="*/ 618077 w 704751"/>
              <a:gd name="connsiteY759" fmla="*/ 121483 h 456135"/>
              <a:gd name="connsiteX760" fmla="*/ 618521 w 704751"/>
              <a:gd name="connsiteY760" fmla="*/ 121483 h 456135"/>
              <a:gd name="connsiteX761" fmla="*/ 619433 w 704751"/>
              <a:gd name="connsiteY761" fmla="*/ 121483 h 456135"/>
              <a:gd name="connsiteX762" fmla="*/ 620111 w 704751"/>
              <a:gd name="connsiteY762" fmla="*/ 121170 h 456135"/>
              <a:gd name="connsiteX763" fmla="*/ 620319 w 704751"/>
              <a:gd name="connsiteY763" fmla="*/ 121170 h 456135"/>
              <a:gd name="connsiteX764" fmla="*/ 620997 w 704751"/>
              <a:gd name="connsiteY764" fmla="*/ 121796 h 456135"/>
              <a:gd name="connsiteX765" fmla="*/ 622587 w 704751"/>
              <a:gd name="connsiteY765" fmla="*/ 122709 h 456135"/>
              <a:gd name="connsiteX766" fmla="*/ 622822 w 704751"/>
              <a:gd name="connsiteY766" fmla="*/ 122709 h 456135"/>
              <a:gd name="connsiteX767" fmla="*/ 623943 w 704751"/>
              <a:gd name="connsiteY767" fmla="*/ 123309 h 456135"/>
              <a:gd name="connsiteX768" fmla="*/ 624620 w 704751"/>
              <a:gd name="connsiteY768" fmla="*/ 123309 h 456135"/>
              <a:gd name="connsiteX769" fmla="*/ 626185 w 704751"/>
              <a:gd name="connsiteY769" fmla="*/ 123622 h 456135"/>
              <a:gd name="connsiteX770" fmla="*/ 627775 w 704751"/>
              <a:gd name="connsiteY770" fmla="*/ 124248 h 456135"/>
              <a:gd name="connsiteX771" fmla="*/ 628661 w 704751"/>
              <a:gd name="connsiteY771" fmla="*/ 124535 h 456135"/>
              <a:gd name="connsiteX772" fmla="*/ 629808 w 704751"/>
              <a:gd name="connsiteY772" fmla="*/ 124848 h 456135"/>
              <a:gd name="connsiteX773" fmla="*/ 630251 w 704751"/>
              <a:gd name="connsiteY773" fmla="*/ 124848 h 456135"/>
              <a:gd name="connsiteX774" fmla="*/ 632727 w 704751"/>
              <a:gd name="connsiteY774" fmla="*/ 125474 h 456135"/>
              <a:gd name="connsiteX775" fmla="*/ 633640 w 704751"/>
              <a:gd name="connsiteY775" fmla="*/ 125761 h 456135"/>
              <a:gd name="connsiteX776" fmla="*/ 634760 w 704751"/>
              <a:gd name="connsiteY776" fmla="*/ 126074 h 456135"/>
              <a:gd name="connsiteX777" fmla="*/ 635438 w 704751"/>
              <a:gd name="connsiteY777" fmla="*/ 126074 h 456135"/>
              <a:gd name="connsiteX778" fmla="*/ 635673 w 704751"/>
              <a:gd name="connsiteY778" fmla="*/ 126074 h 456135"/>
              <a:gd name="connsiteX779" fmla="*/ 636794 w 704751"/>
              <a:gd name="connsiteY779" fmla="*/ 126387 h 456135"/>
              <a:gd name="connsiteX780" fmla="*/ 637472 w 704751"/>
              <a:gd name="connsiteY780" fmla="*/ 126700 h 456135"/>
              <a:gd name="connsiteX781" fmla="*/ 637706 w 704751"/>
              <a:gd name="connsiteY781" fmla="*/ 126700 h 456135"/>
              <a:gd name="connsiteX782" fmla="*/ 639505 w 704751"/>
              <a:gd name="connsiteY782" fmla="*/ 127300 h 456135"/>
              <a:gd name="connsiteX783" fmla="*/ 640860 w 704751"/>
              <a:gd name="connsiteY783" fmla="*/ 127613 h 456135"/>
              <a:gd name="connsiteX784" fmla="*/ 641981 w 704751"/>
              <a:gd name="connsiteY784" fmla="*/ 127926 h 456135"/>
              <a:gd name="connsiteX785" fmla="*/ 643337 w 704751"/>
              <a:gd name="connsiteY785" fmla="*/ 128526 h 456135"/>
              <a:gd name="connsiteX786" fmla="*/ 643545 w 704751"/>
              <a:gd name="connsiteY786" fmla="*/ 128839 h 456135"/>
              <a:gd name="connsiteX787" fmla="*/ 644014 w 704751"/>
              <a:gd name="connsiteY787" fmla="*/ 129465 h 456135"/>
              <a:gd name="connsiteX788" fmla="*/ 644223 w 704751"/>
              <a:gd name="connsiteY788" fmla="*/ 130065 h 456135"/>
              <a:gd name="connsiteX789" fmla="*/ 644223 w 704751"/>
              <a:gd name="connsiteY789" fmla="*/ 130691 h 456135"/>
              <a:gd name="connsiteX790" fmla="*/ 644901 w 704751"/>
              <a:gd name="connsiteY790" fmla="*/ 131604 h 456135"/>
              <a:gd name="connsiteX791" fmla="*/ 645135 w 704751"/>
              <a:gd name="connsiteY791" fmla="*/ 132204 h 456135"/>
              <a:gd name="connsiteX792" fmla="*/ 645135 w 704751"/>
              <a:gd name="connsiteY792" fmla="*/ 132830 h 456135"/>
              <a:gd name="connsiteX793" fmla="*/ 645578 w 704751"/>
              <a:gd name="connsiteY793" fmla="*/ 134056 h 456135"/>
              <a:gd name="connsiteX794" fmla="*/ 645578 w 704751"/>
              <a:gd name="connsiteY794" fmla="*/ 134656 h 456135"/>
              <a:gd name="connsiteX795" fmla="*/ 645578 w 704751"/>
              <a:gd name="connsiteY795" fmla="*/ 134969 h 456135"/>
              <a:gd name="connsiteX796" fmla="*/ 645813 w 704751"/>
              <a:gd name="connsiteY796" fmla="*/ 135282 h 456135"/>
              <a:gd name="connsiteX797" fmla="*/ 646491 w 704751"/>
              <a:gd name="connsiteY797" fmla="*/ 136508 h 456135"/>
              <a:gd name="connsiteX798" fmla="*/ 646725 w 704751"/>
              <a:gd name="connsiteY798" fmla="*/ 136821 h 456135"/>
              <a:gd name="connsiteX799" fmla="*/ 646934 w 704751"/>
              <a:gd name="connsiteY799" fmla="*/ 137108 h 456135"/>
              <a:gd name="connsiteX800" fmla="*/ 647168 w 704751"/>
              <a:gd name="connsiteY800" fmla="*/ 137421 h 456135"/>
              <a:gd name="connsiteX801" fmla="*/ 647612 w 704751"/>
              <a:gd name="connsiteY801" fmla="*/ 137734 h 456135"/>
              <a:gd name="connsiteX802" fmla="*/ 648524 w 704751"/>
              <a:gd name="connsiteY802" fmla="*/ 138647 h 456135"/>
              <a:gd name="connsiteX803" fmla="*/ 648732 w 704751"/>
              <a:gd name="connsiteY803" fmla="*/ 140186 h 456135"/>
              <a:gd name="connsiteX804" fmla="*/ 649202 w 704751"/>
              <a:gd name="connsiteY804" fmla="*/ 141412 h 456135"/>
              <a:gd name="connsiteX805" fmla="*/ 650088 w 704751"/>
              <a:gd name="connsiteY805" fmla="*/ 142012 h 456135"/>
              <a:gd name="connsiteX806" fmla="*/ 650322 w 704751"/>
              <a:gd name="connsiteY806" fmla="*/ 142638 h 456135"/>
              <a:gd name="connsiteX807" fmla="*/ 650557 w 704751"/>
              <a:gd name="connsiteY807" fmla="*/ 143551 h 456135"/>
              <a:gd name="connsiteX808" fmla="*/ 650766 w 704751"/>
              <a:gd name="connsiteY808" fmla="*/ 144464 h 456135"/>
              <a:gd name="connsiteX809" fmla="*/ 651000 w 704751"/>
              <a:gd name="connsiteY809" fmla="*/ 146004 h 456135"/>
              <a:gd name="connsiteX810" fmla="*/ 651000 w 704751"/>
              <a:gd name="connsiteY810" fmla="*/ 146603 h 456135"/>
              <a:gd name="connsiteX811" fmla="*/ 650557 w 704751"/>
              <a:gd name="connsiteY811" fmla="*/ 147229 h 456135"/>
              <a:gd name="connsiteX812" fmla="*/ 649880 w 704751"/>
              <a:gd name="connsiteY812" fmla="*/ 148768 h 456135"/>
              <a:gd name="connsiteX813" fmla="*/ 648967 w 704751"/>
              <a:gd name="connsiteY813" fmla="*/ 149995 h 456135"/>
              <a:gd name="connsiteX814" fmla="*/ 648967 w 704751"/>
              <a:gd name="connsiteY814" fmla="*/ 150282 h 456135"/>
              <a:gd name="connsiteX815" fmla="*/ 648967 w 704751"/>
              <a:gd name="connsiteY815" fmla="*/ 150908 h 456135"/>
              <a:gd name="connsiteX816" fmla="*/ 649202 w 704751"/>
              <a:gd name="connsiteY816" fmla="*/ 151821 h 456135"/>
              <a:gd name="connsiteX817" fmla="*/ 650088 w 704751"/>
              <a:gd name="connsiteY817" fmla="*/ 152734 h 456135"/>
              <a:gd name="connsiteX818" fmla="*/ 650322 w 704751"/>
              <a:gd name="connsiteY818" fmla="*/ 153047 h 456135"/>
              <a:gd name="connsiteX819" fmla="*/ 650557 w 704751"/>
              <a:gd name="connsiteY819" fmla="*/ 153360 h 456135"/>
              <a:gd name="connsiteX820" fmla="*/ 652356 w 704751"/>
              <a:gd name="connsiteY820" fmla="*/ 154560 h 456135"/>
              <a:gd name="connsiteX821" fmla="*/ 654389 w 704751"/>
              <a:gd name="connsiteY821" fmla="*/ 155786 h 456135"/>
              <a:gd name="connsiteX822" fmla="*/ 656188 w 704751"/>
              <a:gd name="connsiteY822" fmla="*/ 156412 h 456135"/>
              <a:gd name="connsiteX823" fmla="*/ 656631 w 704751"/>
              <a:gd name="connsiteY823" fmla="*/ 156725 h 456135"/>
              <a:gd name="connsiteX824" fmla="*/ 657100 w 704751"/>
              <a:gd name="connsiteY824" fmla="*/ 156725 h 456135"/>
              <a:gd name="connsiteX825" fmla="*/ 658221 w 704751"/>
              <a:gd name="connsiteY825" fmla="*/ 157325 h 456135"/>
              <a:gd name="connsiteX826" fmla="*/ 658664 w 704751"/>
              <a:gd name="connsiteY826" fmla="*/ 157325 h 456135"/>
              <a:gd name="connsiteX827" fmla="*/ 658899 w 704751"/>
              <a:gd name="connsiteY827" fmla="*/ 157638 h 456135"/>
              <a:gd name="connsiteX828" fmla="*/ 659342 w 704751"/>
              <a:gd name="connsiteY828" fmla="*/ 158551 h 456135"/>
              <a:gd name="connsiteX829" fmla="*/ 659576 w 704751"/>
              <a:gd name="connsiteY829" fmla="*/ 159151 h 456135"/>
              <a:gd name="connsiteX830" fmla="*/ 659576 w 704751"/>
              <a:gd name="connsiteY830" fmla="*/ 160377 h 456135"/>
              <a:gd name="connsiteX831" fmla="*/ 659785 w 704751"/>
              <a:gd name="connsiteY831" fmla="*/ 160377 h 456135"/>
              <a:gd name="connsiteX832" fmla="*/ 660020 w 704751"/>
              <a:gd name="connsiteY832" fmla="*/ 161003 h 456135"/>
              <a:gd name="connsiteX833" fmla="*/ 660697 w 704751"/>
              <a:gd name="connsiteY833" fmla="*/ 161290 h 456135"/>
              <a:gd name="connsiteX834" fmla="*/ 662939 w 704751"/>
              <a:gd name="connsiteY834" fmla="*/ 162516 h 456135"/>
              <a:gd name="connsiteX835" fmla="*/ 664086 w 704751"/>
              <a:gd name="connsiteY835" fmla="*/ 162829 h 456135"/>
              <a:gd name="connsiteX836" fmla="*/ 665207 w 704751"/>
              <a:gd name="connsiteY836" fmla="*/ 163429 h 456135"/>
              <a:gd name="connsiteX837" fmla="*/ 665885 w 704751"/>
              <a:gd name="connsiteY837" fmla="*/ 164055 h 456135"/>
              <a:gd name="connsiteX838" fmla="*/ 666328 w 704751"/>
              <a:gd name="connsiteY838" fmla="*/ 164368 h 456135"/>
              <a:gd name="connsiteX839" fmla="*/ 667006 w 704751"/>
              <a:gd name="connsiteY839" fmla="*/ 165281 h 456135"/>
              <a:gd name="connsiteX840" fmla="*/ 667240 w 704751"/>
              <a:gd name="connsiteY840" fmla="*/ 165568 h 456135"/>
              <a:gd name="connsiteX841" fmla="*/ 667683 w 704751"/>
              <a:gd name="connsiteY841" fmla="*/ 165568 h 456135"/>
              <a:gd name="connsiteX842" fmla="*/ 668127 w 704751"/>
              <a:gd name="connsiteY842" fmla="*/ 165568 h 456135"/>
              <a:gd name="connsiteX843" fmla="*/ 668361 w 704751"/>
              <a:gd name="connsiteY843" fmla="*/ 165568 h 456135"/>
              <a:gd name="connsiteX844" fmla="*/ 668804 w 704751"/>
              <a:gd name="connsiteY844" fmla="*/ 165881 h 456135"/>
              <a:gd name="connsiteX845" fmla="*/ 668804 w 704751"/>
              <a:gd name="connsiteY845" fmla="*/ 166194 h 456135"/>
              <a:gd name="connsiteX846" fmla="*/ 669273 w 704751"/>
              <a:gd name="connsiteY846" fmla="*/ 166507 h 456135"/>
              <a:gd name="connsiteX847" fmla="*/ 669482 w 704751"/>
              <a:gd name="connsiteY847" fmla="*/ 167107 h 456135"/>
              <a:gd name="connsiteX848" fmla="*/ 669717 w 704751"/>
              <a:gd name="connsiteY848" fmla="*/ 167707 h 456135"/>
              <a:gd name="connsiteX849" fmla="*/ 669951 w 704751"/>
              <a:gd name="connsiteY849" fmla="*/ 168020 h 456135"/>
              <a:gd name="connsiteX850" fmla="*/ 671072 w 704751"/>
              <a:gd name="connsiteY850" fmla="*/ 169246 h 456135"/>
              <a:gd name="connsiteX851" fmla="*/ 671750 w 704751"/>
              <a:gd name="connsiteY851" fmla="*/ 169559 h 456135"/>
              <a:gd name="connsiteX852" fmla="*/ 671984 w 704751"/>
              <a:gd name="connsiteY852" fmla="*/ 169846 h 456135"/>
              <a:gd name="connsiteX853" fmla="*/ 673548 w 704751"/>
              <a:gd name="connsiteY853" fmla="*/ 172611 h 456135"/>
              <a:gd name="connsiteX854" fmla="*/ 673548 w 704751"/>
              <a:gd name="connsiteY854" fmla="*/ 172898 h 456135"/>
              <a:gd name="connsiteX855" fmla="*/ 673992 w 704751"/>
              <a:gd name="connsiteY855" fmla="*/ 173211 h 456135"/>
              <a:gd name="connsiteX856" fmla="*/ 674461 w 704751"/>
              <a:gd name="connsiteY856" fmla="*/ 173524 h 456135"/>
              <a:gd name="connsiteX857" fmla="*/ 674669 w 704751"/>
              <a:gd name="connsiteY857" fmla="*/ 173811 h 456135"/>
              <a:gd name="connsiteX858" fmla="*/ 674904 w 704751"/>
              <a:gd name="connsiteY858" fmla="*/ 174437 h 456135"/>
              <a:gd name="connsiteX859" fmla="*/ 675138 w 704751"/>
              <a:gd name="connsiteY859" fmla="*/ 174750 h 456135"/>
              <a:gd name="connsiteX860" fmla="*/ 674904 w 704751"/>
              <a:gd name="connsiteY860" fmla="*/ 175037 h 456135"/>
              <a:gd name="connsiteX861" fmla="*/ 674669 w 704751"/>
              <a:gd name="connsiteY861" fmla="*/ 175350 h 456135"/>
              <a:gd name="connsiteX862" fmla="*/ 674461 w 704751"/>
              <a:gd name="connsiteY862" fmla="*/ 175663 h 456135"/>
              <a:gd name="connsiteX863" fmla="*/ 674669 w 704751"/>
              <a:gd name="connsiteY863" fmla="*/ 176263 h 456135"/>
              <a:gd name="connsiteX864" fmla="*/ 674461 w 704751"/>
              <a:gd name="connsiteY864" fmla="*/ 177176 h 456135"/>
              <a:gd name="connsiteX865" fmla="*/ 674226 w 704751"/>
              <a:gd name="connsiteY865" fmla="*/ 178715 h 456135"/>
              <a:gd name="connsiteX866" fmla="*/ 674226 w 704751"/>
              <a:gd name="connsiteY866" fmla="*/ 179002 h 456135"/>
              <a:gd name="connsiteX867" fmla="*/ 673783 w 704751"/>
              <a:gd name="connsiteY867" fmla="*/ 179315 h 456135"/>
              <a:gd name="connsiteX868" fmla="*/ 673548 w 704751"/>
              <a:gd name="connsiteY868" fmla="*/ 180228 h 456135"/>
              <a:gd name="connsiteX869" fmla="*/ 673314 w 704751"/>
              <a:gd name="connsiteY869" fmla="*/ 181141 h 456135"/>
              <a:gd name="connsiteX870" fmla="*/ 673992 w 704751"/>
              <a:gd name="connsiteY870" fmla="*/ 182680 h 456135"/>
              <a:gd name="connsiteX871" fmla="*/ 674226 w 704751"/>
              <a:gd name="connsiteY871" fmla="*/ 182967 h 456135"/>
              <a:gd name="connsiteX872" fmla="*/ 674461 w 704751"/>
              <a:gd name="connsiteY872" fmla="*/ 183880 h 456135"/>
              <a:gd name="connsiteX873" fmla="*/ 674669 w 704751"/>
              <a:gd name="connsiteY873" fmla="*/ 184819 h 456135"/>
              <a:gd name="connsiteX874" fmla="*/ 674904 w 704751"/>
              <a:gd name="connsiteY874" fmla="*/ 185106 h 456135"/>
              <a:gd name="connsiteX875" fmla="*/ 675138 w 704751"/>
              <a:gd name="connsiteY875" fmla="*/ 185106 h 456135"/>
              <a:gd name="connsiteX876" fmla="*/ 675582 w 704751"/>
              <a:gd name="connsiteY876" fmla="*/ 185732 h 456135"/>
              <a:gd name="connsiteX877" fmla="*/ 676702 w 704751"/>
              <a:gd name="connsiteY877" fmla="*/ 186932 h 456135"/>
              <a:gd name="connsiteX878" fmla="*/ 677172 w 704751"/>
              <a:gd name="connsiteY878" fmla="*/ 187845 h 456135"/>
              <a:gd name="connsiteX879" fmla="*/ 677380 w 704751"/>
              <a:gd name="connsiteY879" fmla="*/ 188471 h 456135"/>
              <a:gd name="connsiteX880" fmla="*/ 677823 w 704751"/>
              <a:gd name="connsiteY880" fmla="*/ 189071 h 456135"/>
              <a:gd name="connsiteX881" fmla="*/ 679414 w 704751"/>
              <a:gd name="connsiteY881" fmla="*/ 190610 h 456135"/>
              <a:gd name="connsiteX882" fmla="*/ 680535 w 704751"/>
              <a:gd name="connsiteY882" fmla="*/ 191210 h 456135"/>
              <a:gd name="connsiteX883" fmla="*/ 681004 w 704751"/>
              <a:gd name="connsiteY883" fmla="*/ 191523 h 456135"/>
              <a:gd name="connsiteX884" fmla="*/ 681447 w 704751"/>
              <a:gd name="connsiteY884" fmla="*/ 191810 h 456135"/>
              <a:gd name="connsiteX885" fmla="*/ 683480 w 704751"/>
              <a:gd name="connsiteY885" fmla="*/ 192123 h 456135"/>
              <a:gd name="connsiteX886" fmla="*/ 684601 w 704751"/>
              <a:gd name="connsiteY886" fmla="*/ 192436 h 456135"/>
              <a:gd name="connsiteX887" fmla="*/ 685722 w 704751"/>
              <a:gd name="connsiteY887" fmla="*/ 193636 h 456135"/>
              <a:gd name="connsiteX888" fmla="*/ 686869 w 704751"/>
              <a:gd name="connsiteY888" fmla="*/ 193949 h 456135"/>
              <a:gd name="connsiteX889" fmla="*/ 687755 w 704751"/>
              <a:gd name="connsiteY889" fmla="*/ 194549 h 456135"/>
              <a:gd name="connsiteX890" fmla="*/ 687990 w 704751"/>
              <a:gd name="connsiteY890" fmla="*/ 194549 h 456135"/>
              <a:gd name="connsiteX891" fmla="*/ 689554 w 704751"/>
              <a:gd name="connsiteY891" fmla="*/ 195775 h 456135"/>
              <a:gd name="connsiteX892" fmla="*/ 690909 w 704751"/>
              <a:gd name="connsiteY892" fmla="*/ 196375 h 456135"/>
              <a:gd name="connsiteX893" fmla="*/ 692499 w 704751"/>
              <a:gd name="connsiteY893" fmla="*/ 196688 h 456135"/>
              <a:gd name="connsiteX894" fmla="*/ 692943 w 704751"/>
              <a:gd name="connsiteY894" fmla="*/ 197001 h 456135"/>
              <a:gd name="connsiteX895" fmla="*/ 694741 w 704751"/>
              <a:gd name="connsiteY895" fmla="*/ 197601 h 456135"/>
              <a:gd name="connsiteX896" fmla="*/ 695888 w 704751"/>
              <a:gd name="connsiteY896" fmla="*/ 198514 h 456135"/>
              <a:gd name="connsiteX897" fmla="*/ 696774 w 704751"/>
              <a:gd name="connsiteY897" fmla="*/ 199114 h 456135"/>
              <a:gd name="connsiteX898" fmla="*/ 697452 w 704751"/>
              <a:gd name="connsiteY898" fmla="*/ 199740 h 456135"/>
              <a:gd name="connsiteX899" fmla="*/ 697687 w 704751"/>
              <a:gd name="connsiteY899" fmla="*/ 200027 h 456135"/>
              <a:gd name="connsiteX900" fmla="*/ 697687 w 704751"/>
              <a:gd name="connsiteY900" fmla="*/ 200653 h 456135"/>
              <a:gd name="connsiteX901" fmla="*/ 697895 w 704751"/>
              <a:gd name="connsiteY901" fmla="*/ 201566 h 456135"/>
              <a:gd name="connsiteX902" fmla="*/ 698364 w 704751"/>
              <a:gd name="connsiteY902" fmla="*/ 202766 h 456135"/>
              <a:gd name="connsiteX903" fmla="*/ 698808 w 704751"/>
              <a:gd name="connsiteY903" fmla="*/ 203079 h 456135"/>
              <a:gd name="connsiteX904" fmla="*/ 699042 w 704751"/>
              <a:gd name="connsiteY904" fmla="*/ 203392 h 456135"/>
              <a:gd name="connsiteX905" fmla="*/ 699485 w 704751"/>
              <a:gd name="connsiteY905" fmla="*/ 203392 h 456135"/>
              <a:gd name="connsiteX906" fmla="*/ 699928 w 704751"/>
              <a:gd name="connsiteY906" fmla="*/ 203679 h 456135"/>
              <a:gd name="connsiteX907" fmla="*/ 701518 w 704751"/>
              <a:gd name="connsiteY907" fmla="*/ 203679 h 456135"/>
              <a:gd name="connsiteX908" fmla="*/ 701962 w 704751"/>
              <a:gd name="connsiteY908" fmla="*/ 203992 h 456135"/>
              <a:gd name="connsiteX909" fmla="*/ 701962 w 704751"/>
              <a:gd name="connsiteY909" fmla="*/ 204305 h 456135"/>
              <a:gd name="connsiteX910" fmla="*/ 702405 w 704751"/>
              <a:gd name="connsiteY910" fmla="*/ 204905 h 456135"/>
              <a:gd name="connsiteX911" fmla="*/ 702639 w 704751"/>
              <a:gd name="connsiteY911" fmla="*/ 205218 h 456135"/>
              <a:gd name="connsiteX912" fmla="*/ 702639 w 704751"/>
              <a:gd name="connsiteY912" fmla="*/ 205818 h 456135"/>
              <a:gd name="connsiteX913" fmla="*/ 702639 w 704751"/>
              <a:gd name="connsiteY913" fmla="*/ 206418 h 456135"/>
              <a:gd name="connsiteX914" fmla="*/ 702639 w 704751"/>
              <a:gd name="connsiteY914" fmla="*/ 207331 h 456135"/>
              <a:gd name="connsiteX915" fmla="*/ 702405 w 704751"/>
              <a:gd name="connsiteY915" fmla="*/ 209157 h 456135"/>
              <a:gd name="connsiteX916" fmla="*/ 701962 w 704751"/>
              <a:gd name="connsiteY916" fmla="*/ 210696 h 456135"/>
              <a:gd name="connsiteX917" fmla="*/ 701962 w 704751"/>
              <a:gd name="connsiteY917" fmla="*/ 210983 h 456135"/>
              <a:gd name="connsiteX918" fmla="*/ 702196 w 704751"/>
              <a:gd name="connsiteY918" fmla="*/ 212522 h 456135"/>
              <a:gd name="connsiteX919" fmla="*/ 702196 w 704751"/>
              <a:gd name="connsiteY919" fmla="*/ 212809 h 456135"/>
              <a:gd name="connsiteX920" fmla="*/ 702196 w 704751"/>
              <a:gd name="connsiteY920" fmla="*/ 214035 h 456135"/>
              <a:gd name="connsiteX921" fmla="*/ 702196 w 704751"/>
              <a:gd name="connsiteY921" fmla="*/ 214322 h 456135"/>
              <a:gd name="connsiteX922" fmla="*/ 702405 w 704751"/>
              <a:gd name="connsiteY922" fmla="*/ 215861 h 456135"/>
              <a:gd name="connsiteX923" fmla="*/ 702405 w 704751"/>
              <a:gd name="connsiteY923" fmla="*/ 216148 h 456135"/>
              <a:gd name="connsiteX924" fmla="*/ 702874 w 704751"/>
              <a:gd name="connsiteY924" fmla="*/ 216461 h 456135"/>
              <a:gd name="connsiteX925" fmla="*/ 703552 w 704751"/>
              <a:gd name="connsiteY925" fmla="*/ 217061 h 456135"/>
              <a:gd name="connsiteX926" fmla="*/ 703760 w 704751"/>
              <a:gd name="connsiteY926" fmla="*/ 217374 h 456135"/>
              <a:gd name="connsiteX927" fmla="*/ 703760 w 704751"/>
              <a:gd name="connsiteY927" fmla="*/ 217687 h 456135"/>
              <a:gd name="connsiteX928" fmla="*/ 703995 w 704751"/>
              <a:gd name="connsiteY928" fmla="*/ 217974 h 456135"/>
              <a:gd name="connsiteX929" fmla="*/ 703995 w 704751"/>
              <a:gd name="connsiteY929" fmla="*/ 218600 h 456135"/>
              <a:gd name="connsiteX930" fmla="*/ 703995 w 704751"/>
              <a:gd name="connsiteY930" fmla="*/ 218887 h 456135"/>
              <a:gd name="connsiteX931" fmla="*/ 704673 w 704751"/>
              <a:gd name="connsiteY931" fmla="*/ 219800 h 456135"/>
              <a:gd name="connsiteX932" fmla="*/ 704907 w 704751"/>
              <a:gd name="connsiteY932" fmla="*/ 220713 h 456135"/>
              <a:gd name="connsiteX933" fmla="*/ 704907 w 704751"/>
              <a:gd name="connsiteY933" fmla="*/ 221313 h 456135"/>
              <a:gd name="connsiteX934" fmla="*/ 704907 w 704751"/>
              <a:gd name="connsiteY934" fmla="*/ 222539 h 456135"/>
              <a:gd name="connsiteX935" fmla="*/ 704230 w 704751"/>
              <a:gd name="connsiteY935" fmla="*/ 223739 h 456135"/>
              <a:gd name="connsiteX936" fmla="*/ 704230 w 704751"/>
              <a:gd name="connsiteY936" fmla="*/ 224652 h 456135"/>
              <a:gd name="connsiteX937" fmla="*/ 703995 w 704751"/>
              <a:gd name="connsiteY937" fmla="*/ 224965 h 456135"/>
              <a:gd name="connsiteX938" fmla="*/ 703552 w 704751"/>
              <a:gd name="connsiteY938" fmla="*/ 225565 h 456135"/>
              <a:gd name="connsiteX939" fmla="*/ 703317 w 704751"/>
              <a:gd name="connsiteY939" fmla="*/ 225878 h 456135"/>
              <a:gd name="connsiteX940" fmla="*/ 702639 w 704751"/>
              <a:gd name="connsiteY940" fmla="*/ 227704 h 456135"/>
              <a:gd name="connsiteX941" fmla="*/ 702405 w 704751"/>
              <a:gd name="connsiteY941" fmla="*/ 228304 h 456135"/>
              <a:gd name="connsiteX942" fmla="*/ 702196 w 704751"/>
              <a:gd name="connsiteY942" fmla="*/ 229217 h 456135"/>
              <a:gd name="connsiteX943" fmla="*/ 702196 w 704751"/>
              <a:gd name="connsiteY943" fmla="*/ 229530 h 456135"/>
              <a:gd name="connsiteX944" fmla="*/ 702405 w 704751"/>
              <a:gd name="connsiteY944" fmla="*/ 229817 h 456135"/>
              <a:gd name="connsiteX945" fmla="*/ 702639 w 704751"/>
              <a:gd name="connsiteY945" fmla="*/ 230417 h 456135"/>
              <a:gd name="connsiteX946" fmla="*/ 703083 w 704751"/>
              <a:gd name="connsiteY946" fmla="*/ 231043 h 456135"/>
              <a:gd name="connsiteX947" fmla="*/ 703317 w 704751"/>
              <a:gd name="connsiteY947" fmla="*/ 231330 h 456135"/>
              <a:gd name="connsiteX948" fmla="*/ 703552 w 704751"/>
              <a:gd name="connsiteY948" fmla="*/ 231643 h 456135"/>
              <a:gd name="connsiteX949" fmla="*/ 703760 w 704751"/>
              <a:gd name="connsiteY949" fmla="*/ 231956 h 456135"/>
              <a:gd name="connsiteX950" fmla="*/ 703760 w 704751"/>
              <a:gd name="connsiteY950" fmla="*/ 232243 h 456135"/>
              <a:gd name="connsiteX951" fmla="*/ 703552 w 704751"/>
              <a:gd name="connsiteY951" fmla="*/ 234382 h 456135"/>
              <a:gd name="connsiteX952" fmla="*/ 703552 w 704751"/>
              <a:gd name="connsiteY952" fmla="*/ 235269 h 456135"/>
              <a:gd name="connsiteX953" fmla="*/ 703552 w 704751"/>
              <a:gd name="connsiteY953" fmla="*/ 235582 h 456135"/>
              <a:gd name="connsiteX954" fmla="*/ 703083 w 704751"/>
              <a:gd name="connsiteY954" fmla="*/ 236808 h 456135"/>
              <a:gd name="connsiteX955" fmla="*/ 702196 w 704751"/>
              <a:gd name="connsiteY955" fmla="*/ 238921 h 456135"/>
              <a:gd name="connsiteX956" fmla="*/ 702196 w 704751"/>
              <a:gd name="connsiteY956" fmla="*/ 239234 h 456135"/>
              <a:gd name="connsiteX957" fmla="*/ 701962 w 704751"/>
              <a:gd name="connsiteY957" fmla="*/ 239521 h 456135"/>
              <a:gd name="connsiteX958" fmla="*/ 701753 w 704751"/>
              <a:gd name="connsiteY958" fmla="*/ 239834 h 456135"/>
              <a:gd name="connsiteX959" fmla="*/ 701518 w 704751"/>
              <a:gd name="connsiteY959" fmla="*/ 240747 h 456135"/>
              <a:gd name="connsiteX960" fmla="*/ 701518 w 704751"/>
              <a:gd name="connsiteY960" fmla="*/ 241347 h 456135"/>
              <a:gd name="connsiteX961" fmla="*/ 701518 w 704751"/>
              <a:gd name="connsiteY961" fmla="*/ 241660 h 456135"/>
              <a:gd name="connsiteX962" fmla="*/ 701284 w 704751"/>
              <a:gd name="connsiteY962" fmla="*/ 242860 h 456135"/>
              <a:gd name="connsiteX963" fmla="*/ 701075 w 704751"/>
              <a:gd name="connsiteY963" fmla="*/ 243173 h 456135"/>
              <a:gd name="connsiteX964" fmla="*/ 700841 w 704751"/>
              <a:gd name="connsiteY964" fmla="*/ 244060 h 456135"/>
              <a:gd name="connsiteX965" fmla="*/ 700606 w 704751"/>
              <a:gd name="connsiteY965" fmla="*/ 244373 h 456135"/>
              <a:gd name="connsiteX966" fmla="*/ 700398 w 704751"/>
              <a:gd name="connsiteY966" fmla="*/ 244686 h 456135"/>
              <a:gd name="connsiteX967" fmla="*/ 700398 w 704751"/>
              <a:gd name="connsiteY967" fmla="*/ 245573 h 456135"/>
              <a:gd name="connsiteX968" fmla="*/ 700163 w 704751"/>
              <a:gd name="connsiteY968" fmla="*/ 245886 h 456135"/>
              <a:gd name="connsiteX969" fmla="*/ 700163 w 704751"/>
              <a:gd name="connsiteY969" fmla="*/ 246199 h 456135"/>
              <a:gd name="connsiteX970" fmla="*/ 700398 w 704751"/>
              <a:gd name="connsiteY970" fmla="*/ 247712 h 456135"/>
              <a:gd name="connsiteX971" fmla="*/ 700606 w 704751"/>
              <a:gd name="connsiteY971" fmla="*/ 249225 h 456135"/>
              <a:gd name="connsiteX972" fmla="*/ 700606 w 704751"/>
              <a:gd name="connsiteY972" fmla="*/ 249825 h 456135"/>
              <a:gd name="connsiteX973" fmla="*/ 700398 w 704751"/>
              <a:gd name="connsiteY973" fmla="*/ 250138 h 456135"/>
              <a:gd name="connsiteX974" fmla="*/ 699720 w 704751"/>
              <a:gd name="connsiteY974" fmla="*/ 250738 h 456135"/>
              <a:gd name="connsiteX975" fmla="*/ 697452 w 704751"/>
              <a:gd name="connsiteY975" fmla="*/ 251338 h 456135"/>
              <a:gd name="connsiteX976" fmla="*/ 696566 w 704751"/>
              <a:gd name="connsiteY976" fmla="*/ 251651 h 456135"/>
              <a:gd name="connsiteX977" fmla="*/ 696097 w 704751"/>
              <a:gd name="connsiteY977" fmla="*/ 251938 h 456135"/>
              <a:gd name="connsiteX978" fmla="*/ 693855 w 704751"/>
              <a:gd name="connsiteY978" fmla="*/ 253450 h 456135"/>
              <a:gd name="connsiteX979" fmla="*/ 693177 w 704751"/>
              <a:gd name="connsiteY979" fmla="*/ 254050 h 456135"/>
              <a:gd name="connsiteX980" fmla="*/ 692056 w 704751"/>
              <a:gd name="connsiteY980" fmla="*/ 254676 h 456135"/>
              <a:gd name="connsiteX981" fmla="*/ 691587 w 704751"/>
              <a:gd name="connsiteY981" fmla="*/ 255277 h 456135"/>
              <a:gd name="connsiteX982" fmla="*/ 690023 w 704751"/>
              <a:gd name="connsiteY982" fmla="*/ 255877 h 456135"/>
              <a:gd name="connsiteX983" fmla="*/ 689788 w 704751"/>
              <a:gd name="connsiteY983" fmla="*/ 255877 h 456135"/>
              <a:gd name="connsiteX984" fmla="*/ 687312 w 704751"/>
              <a:gd name="connsiteY984" fmla="*/ 258302 h 456135"/>
              <a:gd name="connsiteX985" fmla="*/ 686400 w 704751"/>
              <a:gd name="connsiteY985" fmla="*/ 259503 h 456135"/>
              <a:gd name="connsiteX986" fmla="*/ 685956 w 704751"/>
              <a:gd name="connsiteY986" fmla="*/ 260729 h 456135"/>
              <a:gd name="connsiteX987" fmla="*/ 685956 w 704751"/>
              <a:gd name="connsiteY987" fmla="*/ 261328 h 456135"/>
              <a:gd name="connsiteX988" fmla="*/ 685722 w 704751"/>
              <a:gd name="connsiteY988" fmla="*/ 262241 h 456135"/>
              <a:gd name="connsiteX989" fmla="*/ 685722 w 704751"/>
              <a:gd name="connsiteY989" fmla="*/ 262841 h 456135"/>
              <a:gd name="connsiteX990" fmla="*/ 686191 w 704751"/>
              <a:gd name="connsiteY990" fmla="*/ 264354 h 456135"/>
              <a:gd name="connsiteX991" fmla="*/ 686191 w 704751"/>
              <a:gd name="connsiteY991" fmla="*/ 264641 h 456135"/>
              <a:gd name="connsiteX992" fmla="*/ 686191 w 704751"/>
              <a:gd name="connsiteY992" fmla="*/ 265241 h 456135"/>
              <a:gd name="connsiteX993" fmla="*/ 686191 w 704751"/>
              <a:gd name="connsiteY993" fmla="*/ 265554 h 456135"/>
              <a:gd name="connsiteX994" fmla="*/ 686191 w 704751"/>
              <a:gd name="connsiteY994" fmla="*/ 265867 h 456135"/>
              <a:gd name="connsiteX995" fmla="*/ 685956 w 704751"/>
              <a:gd name="connsiteY995" fmla="*/ 266467 h 456135"/>
              <a:gd name="connsiteX996" fmla="*/ 685722 w 704751"/>
              <a:gd name="connsiteY996" fmla="*/ 266754 h 456135"/>
              <a:gd name="connsiteX997" fmla="*/ 685513 w 704751"/>
              <a:gd name="connsiteY997" fmla="*/ 267067 h 456135"/>
              <a:gd name="connsiteX998" fmla="*/ 684366 w 704751"/>
              <a:gd name="connsiteY998" fmla="*/ 267980 h 456135"/>
              <a:gd name="connsiteX999" fmla="*/ 684158 w 704751"/>
              <a:gd name="connsiteY999" fmla="*/ 268267 h 456135"/>
              <a:gd name="connsiteX1000" fmla="*/ 683923 w 704751"/>
              <a:gd name="connsiteY1000" fmla="*/ 268580 h 456135"/>
              <a:gd name="connsiteX1001" fmla="*/ 683689 w 704751"/>
              <a:gd name="connsiteY1001" fmla="*/ 269780 h 456135"/>
              <a:gd name="connsiteX1002" fmla="*/ 683689 w 704751"/>
              <a:gd name="connsiteY1002" fmla="*/ 270693 h 456135"/>
              <a:gd name="connsiteX1003" fmla="*/ 683245 w 704751"/>
              <a:gd name="connsiteY1003" fmla="*/ 271893 h 456135"/>
              <a:gd name="connsiteX1004" fmla="*/ 683245 w 704751"/>
              <a:gd name="connsiteY1004" fmla="*/ 272206 h 456135"/>
              <a:gd name="connsiteX1005" fmla="*/ 683011 w 704751"/>
              <a:gd name="connsiteY1005" fmla="*/ 273406 h 456135"/>
              <a:gd name="connsiteX1006" fmla="*/ 683011 w 704751"/>
              <a:gd name="connsiteY1006" fmla="*/ 274319 h 456135"/>
              <a:gd name="connsiteX1007" fmla="*/ 683245 w 704751"/>
              <a:gd name="connsiteY1007" fmla="*/ 277945 h 456135"/>
              <a:gd name="connsiteX1008" fmla="*/ 683245 w 704751"/>
              <a:gd name="connsiteY1008" fmla="*/ 278545 h 456135"/>
              <a:gd name="connsiteX1009" fmla="*/ 683245 w 704751"/>
              <a:gd name="connsiteY1009" fmla="*/ 280345 h 456135"/>
              <a:gd name="connsiteX1010" fmla="*/ 683245 w 704751"/>
              <a:gd name="connsiteY1010" fmla="*/ 280658 h 456135"/>
              <a:gd name="connsiteX1011" fmla="*/ 683245 w 704751"/>
              <a:gd name="connsiteY1011" fmla="*/ 281258 h 456135"/>
              <a:gd name="connsiteX1012" fmla="*/ 683011 w 704751"/>
              <a:gd name="connsiteY1012" fmla="*/ 281571 h 456135"/>
              <a:gd name="connsiteX1013" fmla="*/ 683011 w 704751"/>
              <a:gd name="connsiteY1013" fmla="*/ 281858 h 456135"/>
              <a:gd name="connsiteX1014" fmla="*/ 681890 w 704751"/>
              <a:gd name="connsiteY1014" fmla="*/ 282458 h 456135"/>
              <a:gd name="connsiteX1015" fmla="*/ 681447 w 704751"/>
              <a:gd name="connsiteY1015" fmla="*/ 282771 h 456135"/>
              <a:gd name="connsiteX1016" fmla="*/ 680769 w 704751"/>
              <a:gd name="connsiteY1016" fmla="*/ 283058 h 456135"/>
              <a:gd name="connsiteX1017" fmla="*/ 680535 w 704751"/>
              <a:gd name="connsiteY1017" fmla="*/ 283058 h 456135"/>
              <a:gd name="connsiteX1018" fmla="*/ 679179 w 704751"/>
              <a:gd name="connsiteY1018" fmla="*/ 283371 h 456135"/>
              <a:gd name="connsiteX1019" fmla="*/ 678736 w 704751"/>
              <a:gd name="connsiteY1019" fmla="*/ 283684 h 456135"/>
              <a:gd name="connsiteX1020" fmla="*/ 676937 w 704751"/>
              <a:gd name="connsiteY1020" fmla="*/ 284284 h 456135"/>
              <a:gd name="connsiteX1021" fmla="*/ 676259 w 704751"/>
              <a:gd name="connsiteY1021" fmla="*/ 284571 h 456135"/>
              <a:gd name="connsiteX1022" fmla="*/ 675347 w 704751"/>
              <a:gd name="connsiteY1022" fmla="*/ 285171 h 456135"/>
              <a:gd name="connsiteX1023" fmla="*/ 675138 w 704751"/>
              <a:gd name="connsiteY1023" fmla="*/ 285484 h 456135"/>
              <a:gd name="connsiteX1024" fmla="*/ 674669 w 704751"/>
              <a:gd name="connsiteY1024" fmla="*/ 286397 h 456135"/>
              <a:gd name="connsiteX1025" fmla="*/ 674461 w 704751"/>
              <a:gd name="connsiteY1025" fmla="*/ 286684 h 456135"/>
              <a:gd name="connsiteX1026" fmla="*/ 674226 w 704751"/>
              <a:gd name="connsiteY1026" fmla="*/ 286997 h 456135"/>
              <a:gd name="connsiteX1027" fmla="*/ 673992 w 704751"/>
              <a:gd name="connsiteY1027" fmla="*/ 286997 h 456135"/>
              <a:gd name="connsiteX1028" fmla="*/ 673783 w 704751"/>
              <a:gd name="connsiteY1028" fmla="*/ 287284 h 456135"/>
              <a:gd name="connsiteX1029" fmla="*/ 673314 w 704751"/>
              <a:gd name="connsiteY1029" fmla="*/ 287597 h 456135"/>
              <a:gd name="connsiteX1030" fmla="*/ 673105 w 704751"/>
              <a:gd name="connsiteY1030" fmla="*/ 287597 h 456135"/>
              <a:gd name="connsiteX1031" fmla="*/ 672636 w 704751"/>
              <a:gd name="connsiteY1031" fmla="*/ 288197 h 456135"/>
              <a:gd name="connsiteX1032" fmla="*/ 671984 w 704751"/>
              <a:gd name="connsiteY1032" fmla="*/ 289110 h 456135"/>
              <a:gd name="connsiteX1033" fmla="*/ 671984 w 704751"/>
              <a:gd name="connsiteY1033" fmla="*/ 289397 h 456135"/>
              <a:gd name="connsiteX1034" fmla="*/ 670160 w 704751"/>
              <a:gd name="connsiteY1034" fmla="*/ 291223 h 456135"/>
              <a:gd name="connsiteX1035" fmla="*/ 668804 w 704751"/>
              <a:gd name="connsiteY1035" fmla="*/ 291823 h 456135"/>
              <a:gd name="connsiteX1036" fmla="*/ 667240 w 704751"/>
              <a:gd name="connsiteY1036" fmla="*/ 292110 h 456135"/>
              <a:gd name="connsiteX1037" fmla="*/ 667006 w 704751"/>
              <a:gd name="connsiteY1037" fmla="*/ 292110 h 456135"/>
              <a:gd name="connsiteX1038" fmla="*/ 665885 w 704751"/>
              <a:gd name="connsiteY1038" fmla="*/ 292110 h 456135"/>
              <a:gd name="connsiteX1039" fmla="*/ 665442 w 704751"/>
              <a:gd name="connsiteY1039" fmla="*/ 292110 h 456135"/>
              <a:gd name="connsiteX1040" fmla="*/ 664529 w 704751"/>
              <a:gd name="connsiteY1040" fmla="*/ 291823 h 456135"/>
              <a:gd name="connsiteX1041" fmla="*/ 662288 w 704751"/>
              <a:gd name="connsiteY1041" fmla="*/ 290910 h 456135"/>
              <a:gd name="connsiteX1042" fmla="*/ 661818 w 704751"/>
              <a:gd name="connsiteY1042" fmla="*/ 290910 h 456135"/>
              <a:gd name="connsiteX1043" fmla="*/ 661610 w 704751"/>
              <a:gd name="connsiteY1043" fmla="*/ 290910 h 456135"/>
              <a:gd name="connsiteX1044" fmla="*/ 660932 w 704751"/>
              <a:gd name="connsiteY1044" fmla="*/ 290910 h 456135"/>
              <a:gd name="connsiteX1045" fmla="*/ 660020 w 704751"/>
              <a:gd name="connsiteY1045" fmla="*/ 291223 h 456135"/>
              <a:gd name="connsiteX1046" fmla="*/ 659785 w 704751"/>
              <a:gd name="connsiteY1046" fmla="*/ 291223 h 456135"/>
              <a:gd name="connsiteX1047" fmla="*/ 658664 w 704751"/>
              <a:gd name="connsiteY1047" fmla="*/ 292110 h 456135"/>
              <a:gd name="connsiteX1048" fmla="*/ 658221 w 704751"/>
              <a:gd name="connsiteY1048" fmla="*/ 292423 h 456135"/>
              <a:gd name="connsiteX1049" fmla="*/ 657309 w 704751"/>
              <a:gd name="connsiteY1049" fmla="*/ 292423 h 456135"/>
              <a:gd name="connsiteX1050" fmla="*/ 657100 w 704751"/>
              <a:gd name="connsiteY1050" fmla="*/ 292423 h 456135"/>
              <a:gd name="connsiteX1051" fmla="*/ 655953 w 704751"/>
              <a:gd name="connsiteY1051" fmla="*/ 292710 h 456135"/>
              <a:gd name="connsiteX1052" fmla="*/ 655745 w 704751"/>
              <a:gd name="connsiteY1052" fmla="*/ 293023 h 456135"/>
              <a:gd name="connsiteX1053" fmla="*/ 655510 w 704751"/>
              <a:gd name="connsiteY1053" fmla="*/ 293023 h 456135"/>
              <a:gd name="connsiteX1054" fmla="*/ 654832 w 704751"/>
              <a:gd name="connsiteY1054" fmla="*/ 293936 h 456135"/>
              <a:gd name="connsiteX1055" fmla="*/ 654598 w 704751"/>
              <a:gd name="connsiteY1055" fmla="*/ 295135 h 456135"/>
              <a:gd name="connsiteX1056" fmla="*/ 654389 w 704751"/>
              <a:gd name="connsiteY1056" fmla="*/ 295423 h 456135"/>
              <a:gd name="connsiteX1057" fmla="*/ 654155 w 704751"/>
              <a:gd name="connsiteY1057" fmla="*/ 295736 h 456135"/>
              <a:gd name="connsiteX1058" fmla="*/ 653034 w 704751"/>
              <a:gd name="connsiteY1058" fmla="*/ 296936 h 456135"/>
              <a:gd name="connsiteX1059" fmla="*/ 651678 w 704751"/>
              <a:gd name="connsiteY1059" fmla="*/ 297535 h 456135"/>
              <a:gd name="connsiteX1060" fmla="*/ 651678 w 704751"/>
              <a:gd name="connsiteY1060" fmla="*/ 297848 h 456135"/>
              <a:gd name="connsiteX1061" fmla="*/ 650766 w 704751"/>
              <a:gd name="connsiteY1061" fmla="*/ 298448 h 456135"/>
              <a:gd name="connsiteX1062" fmla="*/ 649645 w 704751"/>
              <a:gd name="connsiteY1062" fmla="*/ 299649 h 456135"/>
              <a:gd name="connsiteX1063" fmla="*/ 648967 w 704751"/>
              <a:gd name="connsiteY1063" fmla="*/ 300248 h 456135"/>
              <a:gd name="connsiteX1064" fmla="*/ 647846 w 704751"/>
              <a:gd name="connsiteY1064" fmla="*/ 300248 h 456135"/>
              <a:gd name="connsiteX1065" fmla="*/ 647612 w 704751"/>
              <a:gd name="connsiteY1065" fmla="*/ 300248 h 456135"/>
              <a:gd name="connsiteX1066" fmla="*/ 646725 w 704751"/>
              <a:gd name="connsiteY1066" fmla="*/ 300248 h 456135"/>
              <a:gd name="connsiteX1067" fmla="*/ 646256 w 704751"/>
              <a:gd name="connsiteY1067" fmla="*/ 300561 h 456135"/>
              <a:gd name="connsiteX1068" fmla="*/ 645135 w 704751"/>
              <a:gd name="connsiteY1068" fmla="*/ 300848 h 456135"/>
              <a:gd name="connsiteX1069" fmla="*/ 644223 w 704751"/>
              <a:gd name="connsiteY1069" fmla="*/ 301161 h 456135"/>
              <a:gd name="connsiteX1070" fmla="*/ 641747 w 704751"/>
              <a:gd name="connsiteY1070" fmla="*/ 301448 h 456135"/>
              <a:gd name="connsiteX1071" fmla="*/ 640183 w 704751"/>
              <a:gd name="connsiteY1071" fmla="*/ 301761 h 456135"/>
              <a:gd name="connsiteX1072" fmla="*/ 638827 w 704751"/>
              <a:gd name="connsiteY1072" fmla="*/ 302048 h 456135"/>
              <a:gd name="connsiteX1073" fmla="*/ 636559 w 704751"/>
              <a:gd name="connsiteY1073" fmla="*/ 301761 h 456135"/>
              <a:gd name="connsiteX1074" fmla="*/ 635881 w 704751"/>
              <a:gd name="connsiteY1074" fmla="*/ 301761 h 456135"/>
              <a:gd name="connsiteX1075" fmla="*/ 635438 w 704751"/>
              <a:gd name="connsiteY1075" fmla="*/ 301448 h 456135"/>
              <a:gd name="connsiteX1076" fmla="*/ 634995 w 704751"/>
              <a:gd name="connsiteY1076" fmla="*/ 301448 h 456135"/>
              <a:gd name="connsiteX1077" fmla="*/ 632519 w 704751"/>
              <a:gd name="connsiteY1077" fmla="*/ 301161 h 456135"/>
              <a:gd name="connsiteX1078" fmla="*/ 630694 w 704751"/>
              <a:gd name="connsiteY1078" fmla="*/ 301161 h 456135"/>
              <a:gd name="connsiteX1079" fmla="*/ 629339 w 704751"/>
              <a:gd name="connsiteY1079" fmla="*/ 301161 h 456135"/>
              <a:gd name="connsiteX1080" fmla="*/ 628452 w 704751"/>
              <a:gd name="connsiteY1080" fmla="*/ 301161 h 456135"/>
              <a:gd name="connsiteX1081" fmla="*/ 627540 w 704751"/>
              <a:gd name="connsiteY1081" fmla="*/ 301448 h 456135"/>
              <a:gd name="connsiteX1082" fmla="*/ 627097 w 704751"/>
              <a:gd name="connsiteY1082" fmla="*/ 301448 h 456135"/>
              <a:gd name="connsiteX1083" fmla="*/ 626185 w 704751"/>
              <a:gd name="connsiteY1083" fmla="*/ 302048 h 456135"/>
              <a:gd name="connsiteX1084" fmla="*/ 625741 w 704751"/>
              <a:gd name="connsiteY1084" fmla="*/ 302361 h 456135"/>
              <a:gd name="connsiteX1085" fmla="*/ 624829 w 704751"/>
              <a:gd name="connsiteY1085" fmla="*/ 303274 h 456135"/>
              <a:gd name="connsiteX1086" fmla="*/ 623500 w 704751"/>
              <a:gd name="connsiteY1086" fmla="*/ 303874 h 456135"/>
              <a:gd name="connsiteX1087" fmla="*/ 623500 w 704751"/>
              <a:gd name="connsiteY1087" fmla="*/ 304161 h 456135"/>
              <a:gd name="connsiteX1088" fmla="*/ 622587 w 704751"/>
              <a:gd name="connsiteY1088" fmla="*/ 304474 h 456135"/>
              <a:gd name="connsiteX1089" fmla="*/ 622587 w 704751"/>
              <a:gd name="connsiteY1089" fmla="*/ 304761 h 456135"/>
              <a:gd name="connsiteX1090" fmla="*/ 620554 w 704751"/>
              <a:gd name="connsiteY1090" fmla="*/ 305361 h 456135"/>
              <a:gd name="connsiteX1091" fmla="*/ 619876 w 704751"/>
              <a:gd name="connsiteY1091" fmla="*/ 305961 h 456135"/>
              <a:gd name="connsiteX1092" fmla="*/ 619198 w 704751"/>
              <a:gd name="connsiteY1092" fmla="*/ 305961 h 456135"/>
              <a:gd name="connsiteX1093" fmla="*/ 617165 w 704751"/>
              <a:gd name="connsiteY1093" fmla="*/ 305674 h 456135"/>
              <a:gd name="connsiteX1094" fmla="*/ 616722 w 704751"/>
              <a:gd name="connsiteY1094" fmla="*/ 305361 h 456135"/>
              <a:gd name="connsiteX1095" fmla="*/ 615367 w 704751"/>
              <a:gd name="connsiteY1095" fmla="*/ 304761 h 456135"/>
              <a:gd name="connsiteX1096" fmla="*/ 614454 w 704751"/>
              <a:gd name="connsiteY1096" fmla="*/ 304161 h 456135"/>
              <a:gd name="connsiteX1097" fmla="*/ 614011 w 704751"/>
              <a:gd name="connsiteY1097" fmla="*/ 304161 h 456135"/>
              <a:gd name="connsiteX1098" fmla="*/ 613333 w 704751"/>
              <a:gd name="connsiteY1098" fmla="*/ 304161 h 456135"/>
              <a:gd name="connsiteX1099" fmla="*/ 611092 w 704751"/>
              <a:gd name="connsiteY1099" fmla="*/ 305361 h 456135"/>
              <a:gd name="connsiteX1100" fmla="*/ 610622 w 704751"/>
              <a:gd name="connsiteY1100" fmla="*/ 305361 h 456135"/>
              <a:gd name="connsiteX1101" fmla="*/ 610414 w 704751"/>
              <a:gd name="connsiteY1101" fmla="*/ 305361 h 456135"/>
              <a:gd name="connsiteX1102" fmla="*/ 609502 w 704751"/>
              <a:gd name="connsiteY1102" fmla="*/ 305674 h 456135"/>
              <a:gd name="connsiteX1103" fmla="*/ 608615 w 704751"/>
              <a:gd name="connsiteY1103" fmla="*/ 305674 h 456135"/>
              <a:gd name="connsiteX1104" fmla="*/ 607938 w 704751"/>
              <a:gd name="connsiteY1104" fmla="*/ 305961 h 456135"/>
              <a:gd name="connsiteX1105" fmla="*/ 607703 w 704751"/>
              <a:gd name="connsiteY1105" fmla="*/ 306274 h 456135"/>
              <a:gd name="connsiteX1106" fmla="*/ 607468 w 704751"/>
              <a:gd name="connsiteY1106" fmla="*/ 306561 h 456135"/>
              <a:gd name="connsiteX1107" fmla="*/ 607025 w 704751"/>
              <a:gd name="connsiteY1107" fmla="*/ 306874 h 456135"/>
              <a:gd name="connsiteX1108" fmla="*/ 606790 w 704751"/>
              <a:gd name="connsiteY1108" fmla="*/ 306874 h 456135"/>
              <a:gd name="connsiteX1109" fmla="*/ 606790 w 704751"/>
              <a:gd name="connsiteY1109" fmla="*/ 307187 h 456135"/>
              <a:gd name="connsiteX1110" fmla="*/ 606582 w 704751"/>
              <a:gd name="connsiteY1110" fmla="*/ 307474 h 456135"/>
              <a:gd name="connsiteX1111" fmla="*/ 606347 w 704751"/>
              <a:gd name="connsiteY1111" fmla="*/ 308387 h 456135"/>
              <a:gd name="connsiteX1112" fmla="*/ 606347 w 704751"/>
              <a:gd name="connsiteY1112" fmla="*/ 308987 h 456135"/>
              <a:gd name="connsiteX1113" fmla="*/ 606113 w 704751"/>
              <a:gd name="connsiteY1113" fmla="*/ 310187 h 456135"/>
              <a:gd name="connsiteX1114" fmla="*/ 606113 w 704751"/>
              <a:gd name="connsiteY1114" fmla="*/ 310787 h 456135"/>
              <a:gd name="connsiteX1115" fmla="*/ 606113 w 704751"/>
              <a:gd name="connsiteY1115" fmla="*/ 311387 h 456135"/>
              <a:gd name="connsiteX1116" fmla="*/ 604757 w 704751"/>
              <a:gd name="connsiteY1116" fmla="*/ 313500 h 456135"/>
              <a:gd name="connsiteX1117" fmla="*/ 604549 w 704751"/>
              <a:gd name="connsiteY1117" fmla="*/ 314100 h 456135"/>
              <a:gd name="connsiteX1118" fmla="*/ 603871 w 704751"/>
              <a:gd name="connsiteY1118" fmla="*/ 318013 h 456135"/>
              <a:gd name="connsiteX1119" fmla="*/ 603871 w 704751"/>
              <a:gd name="connsiteY1119" fmla="*/ 318613 h 456135"/>
              <a:gd name="connsiteX1120" fmla="*/ 603871 w 704751"/>
              <a:gd name="connsiteY1120" fmla="*/ 318900 h 456135"/>
              <a:gd name="connsiteX1121" fmla="*/ 603871 w 704751"/>
              <a:gd name="connsiteY1121" fmla="*/ 321613 h 456135"/>
              <a:gd name="connsiteX1122" fmla="*/ 603636 w 704751"/>
              <a:gd name="connsiteY1122" fmla="*/ 322813 h 456135"/>
              <a:gd name="connsiteX1123" fmla="*/ 603428 w 704751"/>
              <a:gd name="connsiteY1123" fmla="*/ 323413 h 456135"/>
              <a:gd name="connsiteX1124" fmla="*/ 602281 w 704751"/>
              <a:gd name="connsiteY1124" fmla="*/ 324299 h 456135"/>
              <a:gd name="connsiteX1125" fmla="*/ 601838 w 704751"/>
              <a:gd name="connsiteY1125" fmla="*/ 325525 h 456135"/>
              <a:gd name="connsiteX1126" fmla="*/ 600717 w 704751"/>
              <a:gd name="connsiteY1126" fmla="*/ 328212 h 456135"/>
              <a:gd name="connsiteX1127" fmla="*/ 600482 w 704751"/>
              <a:gd name="connsiteY1127" fmla="*/ 329125 h 456135"/>
              <a:gd name="connsiteX1128" fmla="*/ 599804 w 704751"/>
              <a:gd name="connsiteY1128" fmla="*/ 330012 h 456135"/>
              <a:gd name="connsiteX1129" fmla="*/ 599361 w 704751"/>
              <a:gd name="connsiteY1129" fmla="*/ 330925 h 456135"/>
              <a:gd name="connsiteX1130" fmla="*/ 599361 w 704751"/>
              <a:gd name="connsiteY1130" fmla="*/ 331525 h 456135"/>
              <a:gd name="connsiteX1131" fmla="*/ 599361 w 704751"/>
              <a:gd name="connsiteY1131" fmla="*/ 332125 h 456135"/>
              <a:gd name="connsiteX1132" fmla="*/ 599570 w 704751"/>
              <a:gd name="connsiteY1132" fmla="*/ 332412 h 456135"/>
              <a:gd name="connsiteX1133" fmla="*/ 599804 w 704751"/>
              <a:gd name="connsiteY1133" fmla="*/ 332725 h 456135"/>
              <a:gd name="connsiteX1134" fmla="*/ 600717 w 704751"/>
              <a:gd name="connsiteY1134" fmla="*/ 333612 h 456135"/>
              <a:gd name="connsiteX1135" fmla="*/ 601603 w 704751"/>
              <a:gd name="connsiteY1135" fmla="*/ 334812 h 456135"/>
              <a:gd name="connsiteX1136" fmla="*/ 602959 w 704751"/>
              <a:gd name="connsiteY1136" fmla="*/ 336012 h 456135"/>
              <a:gd name="connsiteX1137" fmla="*/ 603871 w 704751"/>
              <a:gd name="connsiteY1137" fmla="*/ 336925 h 456135"/>
              <a:gd name="connsiteX1138" fmla="*/ 604549 w 704751"/>
              <a:gd name="connsiteY1138" fmla="*/ 338125 h 456135"/>
              <a:gd name="connsiteX1139" fmla="*/ 605226 w 704751"/>
              <a:gd name="connsiteY1139" fmla="*/ 339012 h 456135"/>
              <a:gd name="connsiteX1140" fmla="*/ 605435 w 704751"/>
              <a:gd name="connsiteY1140" fmla="*/ 339612 h 456135"/>
              <a:gd name="connsiteX1141" fmla="*/ 605669 w 704751"/>
              <a:gd name="connsiteY1141" fmla="*/ 340212 h 456135"/>
              <a:gd name="connsiteX1142" fmla="*/ 607260 w 704751"/>
              <a:gd name="connsiteY1142" fmla="*/ 342925 h 456135"/>
              <a:gd name="connsiteX1143" fmla="*/ 608381 w 704751"/>
              <a:gd name="connsiteY1143" fmla="*/ 343212 h 456135"/>
              <a:gd name="connsiteX1144" fmla="*/ 608824 w 704751"/>
              <a:gd name="connsiteY1144" fmla="*/ 343212 h 456135"/>
              <a:gd name="connsiteX1145" fmla="*/ 610179 w 704751"/>
              <a:gd name="connsiteY1145" fmla="*/ 342925 h 456135"/>
              <a:gd name="connsiteX1146" fmla="*/ 610414 w 704751"/>
              <a:gd name="connsiteY1146" fmla="*/ 342925 h 456135"/>
              <a:gd name="connsiteX1147" fmla="*/ 610622 w 704751"/>
              <a:gd name="connsiteY1147" fmla="*/ 342925 h 456135"/>
              <a:gd name="connsiteX1148" fmla="*/ 610857 w 704751"/>
              <a:gd name="connsiteY1148" fmla="*/ 342925 h 456135"/>
              <a:gd name="connsiteX1149" fmla="*/ 611978 w 704751"/>
              <a:gd name="connsiteY1149" fmla="*/ 343525 h 456135"/>
              <a:gd name="connsiteX1150" fmla="*/ 612212 w 704751"/>
              <a:gd name="connsiteY1150" fmla="*/ 343811 h 456135"/>
              <a:gd name="connsiteX1151" fmla="*/ 612447 w 704751"/>
              <a:gd name="connsiteY1151" fmla="*/ 344125 h 456135"/>
              <a:gd name="connsiteX1152" fmla="*/ 612890 w 704751"/>
              <a:gd name="connsiteY1152" fmla="*/ 344411 h 456135"/>
              <a:gd name="connsiteX1153" fmla="*/ 613333 w 704751"/>
              <a:gd name="connsiteY1153" fmla="*/ 345612 h 456135"/>
              <a:gd name="connsiteX1154" fmla="*/ 613803 w 704751"/>
              <a:gd name="connsiteY1154" fmla="*/ 346211 h 456135"/>
              <a:gd name="connsiteX1155" fmla="*/ 614923 w 704751"/>
              <a:gd name="connsiteY1155" fmla="*/ 348011 h 456135"/>
              <a:gd name="connsiteX1156" fmla="*/ 615367 w 704751"/>
              <a:gd name="connsiteY1156" fmla="*/ 349498 h 456135"/>
              <a:gd name="connsiteX1157" fmla="*/ 616044 w 704751"/>
              <a:gd name="connsiteY1157" fmla="*/ 350411 h 456135"/>
              <a:gd name="connsiteX1158" fmla="*/ 616279 w 704751"/>
              <a:gd name="connsiteY1158" fmla="*/ 350698 h 456135"/>
              <a:gd name="connsiteX1159" fmla="*/ 616957 w 704751"/>
              <a:gd name="connsiteY1159" fmla="*/ 352211 h 456135"/>
              <a:gd name="connsiteX1160" fmla="*/ 617400 w 704751"/>
              <a:gd name="connsiteY1160" fmla="*/ 352811 h 456135"/>
              <a:gd name="connsiteX1161" fmla="*/ 617634 w 704751"/>
              <a:gd name="connsiteY1161" fmla="*/ 353098 h 456135"/>
              <a:gd name="connsiteX1162" fmla="*/ 617400 w 704751"/>
              <a:gd name="connsiteY1162" fmla="*/ 354611 h 456135"/>
              <a:gd name="connsiteX1163" fmla="*/ 617165 w 704751"/>
              <a:gd name="connsiteY1163" fmla="*/ 356385 h 456135"/>
              <a:gd name="connsiteX1164" fmla="*/ 617165 w 704751"/>
              <a:gd name="connsiteY1164" fmla="*/ 356698 h 456135"/>
              <a:gd name="connsiteX1165" fmla="*/ 617634 w 704751"/>
              <a:gd name="connsiteY1165" fmla="*/ 357898 h 456135"/>
              <a:gd name="connsiteX1166" fmla="*/ 617634 w 704751"/>
              <a:gd name="connsiteY1166" fmla="*/ 359385 h 456135"/>
              <a:gd name="connsiteX1167" fmla="*/ 617843 w 704751"/>
              <a:gd name="connsiteY1167" fmla="*/ 359698 h 456135"/>
              <a:gd name="connsiteX1168" fmla="*/ 618077 w 704751"/>
              <a:gd name="connsiteY1168" fmla="*/ 361185 h 456135"/>
              <a:gd name="connsiteX1169" fmla="*/ 618077 w 704751"/>
              <a:gd name="connsiteY1169" fmla="*/ 361785 h 456135"/>
              <a:gd name="connsiteX1170" fmla="*/ 617843 w 704751"/>
              <a:gd name="connsiteY1170" fmla="*/ 362671 h 456135"/>
              <a:gd name="connsiteX1171" fmla="*/ 617843 w 704751"/>
              <a:gd name="connsiteY1171" fmla="*/ 362984 h 456135"/>
              <a:gd name="connsiteX1172" fmla="*/ 617634 w 704751"/>
              <a:gd name="connsiteY1172" fmla="*/ 364185 h 456135"/>
              <a:gd name="connsiteX1173" fmla="*/ 617634 w 704751"/>
              <a:gd name="connsiteY1173" fmla="*/ 365071 h 456135"/>
              <a:gd name="connsiteX1174" fmla="*/ 617634 w 704751"/>
              <a:gd name="connsiteY1174" fmla="*/ 365958 h 456135"/>
              <a:gd name="connsiteX1175" fmla="*/ 617165 w 704751"/>
              <a:gd name="connsiteY1175" fmla="*/ 367471 h 456135"/>
              <a:gd name="connsiteX1176" fmla="*/ 616487 w 704751"/>
              <a:gd name="connsiteY1176" fmla="*/ 368671 h 456135"/>
              <a:gd name="connsiteX1177" fmla="*/ 616487 w 704751"/>
              <a:gd name="connsiteY1177" fmla="*/ 368958 h 456135"/>
              <a:gd name="connsiteX1178" fmla="*/ 616279 w 704751"/>
              <a:gd name="connsiteY1178" fmla="*/ 369845 h 456135"/>
              <a:gd name="connsiteX1179" fmla="*/ 616279 w 704751"/>
              <a:gd name="connsiteY1179" fmla="*/ 370158 h 456135"/>
              <a:gd name="connsiteX1180" fmla="*/ 616487 w 704751"/>
              <a:gd name="connsiteY1180" fmla="*/ 371045 h 456135"/>
              <a:gd name="connsiteX1181" fmla="*/ 616957 w 704751"/>
              <a:gd name="connsiteY1181" fmla="*/ 372245 h 456135"/>
              <a:gd name="connsiteX1182" fmla="*/ 616957 w 704751"/>
              <a:gd name="connsiteY1182" fmla="*/ 372845 h 456135"/>
              <a:gd name="connsiteX1183" fmla="*/ 616957 w 704751"/>
              <a:gd name="connsiteY1183" fmla="*/ 373445 h 456135"/>
              <a:gd name="connsiteX1184" fmla="*/ 616722 w 704751"/>
              <a:gd name="connsiteY1184" fmla="*/ 374045 h 456135"/>
              <a:gd name="connsiteX1185" fmla="*/ 616044 w 704751"/>
              <a:gd name="connsiteY1185" fmla="*/ 375845 h 456135"/>
              <a:gd name="connsiteX1186" fmla="*/ 615810 w 704751"/>
              <a:gd name="connsiteY1186" fmla="*/ 377618 h 456135"/>
              <a:gd name="connsiteX1187" fmla="*/ 615367 w 704751"/>
              <a:gd name="connsiteY1187" fmla="*/ 378219 h 456135"/>
              <a:gd name="connsiteX1188" fmla="*/ 615132 w 704751"/>
              <a:gd name="connsiteY1188" fmla="*/ 378532 h 456135"/>
              <a:gd name="connsiteX1189" fmla="*/ 614011 w 704751"/>
              <a:gd name="connsiteY1189" fmla="*/ 378819 h 456135"/>
              <a:gd name="connsiteX1190" fmla="*/ 613333 w 704751"/>
              <a:gd name="connsiteY1190" fmla="*/ 379419 h 456135"/>
              <a:gd name="connsiteX1191" fmla="*/ 611978 w 704751"/>
              <a:gd name="connsiteY1191" fmla="*/ 380018 h 456135"/>
              <a:gd name="connsiteX1192" fmla="*/ 611300 w 704751"/>
              <a:gd name="connsiteY1192" fmla="*/ 380305 h 456135"/>
              <a:gd name="connsiteX1193" fmla="*/ 610622 w 704751"/>
              <a:gd name="connsiteY1193" fmla="*/ 381218 h 456135"/>
              <a:gd name="connsiteX1194" fmla="*/ 610414 w 704751"/>
              <a:gd name="connsiteY1194" fmla="*/ 381506 h 456135"/>
              <a:gd name="connsiteX1195" fmla="*/ 610179 w 704751"/>
              <a:gd name="connsiteY1195" fmla="*/ 381819 h 456135"/>
              <a:gd name="connsiteX1196" fmla="*/ 609267 w 704751"/>
              <a:gd name="connsiteY1196" fmla="*/ 383592 h 456135"/>
              <a:gd name="connsiteX1197" fmla="*/ 608824 w 704751"/>
              <a:gd name="connsiteY1197" fmla="*/ 384192 h 456135"/>
              <a:gd name="connsiteX1198" fmla="*/ 608615 w 704751"/>
              <a:gd name="connsiteY1198" fmla="*/ 384192 h 456135"/>
              <a:gd name="connsiteX1199" fmla="*/ 607703 w 704751"/>
              <a:gd name="connsiteY1199" fmla="*/ 384792 h 456135"/>
              <a:gd name="connsiteX1200" fmla="*/ 607468 w 704751"/>
              <a:gd name="connsiteY1200" fmla="*/ 385079 h 456135"/>
              <a:gd name="connsiteX1201" fmla="*/ 606790 w 704751"/>
              <a:gd name="connsiteY1201" fmla="*/ 385679 h 456135"/>
              <a:gd name="connsiteX1202" fmla="*/ 606582 w 704751"/>
              <a:gd name="connsiteY1202" fmla="*/ 386279 h 456135"/>
              <a:gd name="connsiteX1203" fmla="*/ 606347 w 704751"/>
              <a:gd name="connsiteY1203" fmla="*/ 387192 h 456135"/>
              <a:gd name="connsiteX1204" fmla="*/ 605669 w 704751"/>
              <a:gd name="connsiteY1204" fmla="*/ 388679 h 456135"/>
              <a:gd name="connsiteX1205" fmla="*/ 605435 w 704751"/>
              <a:gd name="connsiteY1205" fmla="*/ 388966 h 456135"/>
              <a:gd name="connsiteX1206" fmla="*/ 604549 w 704751"/>
              <a:gd name="connsiteY1206" fmla="*/ 389566 h 456135"/>
              <a:gd name="connsiteX1207" fmla="*/ 603428 w 704751"/>
              <a:gd name="connsiteY1207" fmla="*/ 390766 h 456135"/>
              <a:gd name="connsiteX1208" fmla="*/ 603193 w 704751"/>
              <a:gd name="connsiteY1208" fmla="*/ 390766 h 456135"/>
              <a:gd name="connsiteX1209" fmla="*/ 601838 w 704751"/>
              <a:gd name="connsiteY1209" fmla="*/ 391940 h 456135"/>
              <a:gd name="connsiteX1210" fmla="*/ 601838 w 704751"/>
              <a:gd name="connsiteY1210" fmla="*/ 392253 h 456135"/>
              <a:gd name="connsiteX1211" fmla="*/ 601603 w 704751"/>
              <a:gd name="connsiteY1211" fmla="*/ 392540 h 456135"/>
              <a:gd name="connsiteX1212" fmla="*/ 601603 w 704751"/>
              <a:gd name="connsiteY1212" fmla="*/ 392853 h 456135"/>
              <a:gd name="connsiteX1213" fmla="*/ 601160 w 704751"/>
              <a:gd name="connsiteY1213" fmla="*/ 393740 h 456135"/>
              <a:gd name="connsiteX1214" fmla="*/ 601160 w 704751"/>
              <a:gd name="connsiteY1214" fmla="*/ 394340 h 456135"/>
              <a:gd name="connsiteX1215" fmla="*/ 601160 w 704751"/>
              <a:gd name="connsiteY1215" fmla="*/ 394626 h 456135"/>
              <a:gd name="connsiteX1216" fmla="*/ 601160 w 704751"/>
              <a:gd name="connsiteY1216" fmla="*/ 395226 h 456135"/>
              <a:gd name="connsiteX1217" fmla="*/ 601395 w 704751"/>
              <a:gd name="connsiteY1217" fmla="*/ 395827 h 456135"/>
              <a:gd name="connsiteX1218" fmla="*/ 601603 w 704751"/>
              <a:gd name="connsiteY1218" fmla="*/ 396427 h 456135"/>
              <a:gd name="connsiteX1219" fmla="*/ 601838 w 704751"/>
              <a:gd name="connsiteY1219" fmla="*/ 396713 h 456135"/>
              <a:gd name="connsiteX1220" fmla="*/ 601838 w 704751"/>
              <a:gd name="connsiteY1220" fmla="*/ 397313 h 456135"/>
              <a:gd name="connsiteX1221" fmla="*/ 601838 w 704751"/>
              <a:gd name="connsiteY1221" fmla="*/ 398513 h 456135"/>
              <a:gd name="connsiteX1222" fmla="*/ 601603 w 704751"/>
              <a:gd name="connsiteY1222" fmla="*/ 399113 h 456135"/>
              <a:gd name="connsiteX1223" fmla="*/ 601395 w 704751"/>
              <a:gd name="connsiteY1223" fmla="*/ 400287 h 456135"/>
              <a:gd name="connsiteX1224" fmla="*/ 601160 w 704751"/>
              <a:gd name="connsiteY1224" fmla="*/ 400887 h 456135"/>
              <a:gd name="connsiteX1225" fmla="*/ 600717 w 704751"/>
              <a:gd name="connsiteY1225" fmla="*/ 401800 h 456135"/>
              <a:gd name="connsiteX1226" fmla="*/ 600248 w 704751"/>
              <a:gd name="connsiteY1226" fmla="*/ 402087 h 456135"/>
              <a:gd name="connsiteX1227" fmla="*/ 600039 w 704751"/>
              <a:gd name="connsiteY1227" fmla="*/ 402687 h 456135"/>
              <a:gd name="connsiteX1228" fmla="*/ 599804 w 704751"/>
              <a:gd name="connsiteY1228" fmla="*/ 403287 h 456135"/>
              <a:gd name="connsiteX1229" fmla="*/ 599361 w 704751"/>
              <a:gd name="connsiteY1229" fmla="*/ 405374 h 456135"/>
              <a:gd name="connsiteX1230" fmla="*/ 599127 w 704751"/>
              <a:gd name="connsiteY1230" fmla="*/ 406261 h 456135"/>
              <a:gd name="connsiteX1231" fmla="*/ 599127 w 704751"/>
              <a:gd name="connsiteY1231" fmla="*/ 406861 h 456135"/>
              <a:gd name="connsiteX1232" fmla="*/ 599361 w 704751"/>
              <a:gd name="connsiteY1232" fmla="*/ 406861 h 456135"/>
              <a:gd name="connsiteX1233" fmla="*/ 599361 w 704751"/>
              <a:gd name="connsiteY1233" fmla="*/ 407148 h 456135"/>
              <a:gd name="connsiteX1234" fmla="*/ 599570 w 704751"/>
              <a:gd name="connsiteY1234" fmla="*/ 408634 h 456135"/>
              <a:gd name="connsiteX1235" fmla="*/ 599570 w 704751"/>
              <a:gd name="connsiteY1235" fmla="*/ 409522 h 456135"/>
              <a:gd name="connsiteX1236" fmla="*/ 599570 w 704751"/>
              <a:gd name="connsiteY1236" fmla="*/ 410435 h 456135"/>
              <a:gd name="connsiteX1237" fmla="*/ 599127 w 704751"/>
              <a:gd name="connsiteY1237" fmla="*/ 411008 h 456135"/>
              <a:gd name="connsiteX1238" fmla="*/ 598684 w 704751"/>
              <a:gd name="connsiteY1238" fmla="*/ 413408 h 456135"/>
              <a:gd name="connsiteX1239" fmla="*/ 598684 w 704751"/>
              <a:gd name="connsiteY1239" fmla="*/ 413695 h 456135"/>
              <a:gd name="connsiteX1240" fmla="*/ 598449 w 704751"/>
              <a:gd name="connsiteY1240" fmla="*/ 414008 h 456135"/>
              <a:gd name="connsiteX1241" fmla="*/ 598240 w 704751"/>
              <a:gd name="connsiteY1241" fmla="*/ 414295 h 456135"/>
              <a:gd name="connsiteX1242" fmla="*/ 596650 w 704751"/>
              <a:gd name="connsiteY1242" fmla="*/ 415495 h 456135"/>
              <a:gd name="connsiteX1243" fmla="*/ 595060 w 704751"/>
              <a:gd name="connsiteY1243" fmla="*/ 416382 h 456135"/>
              <a:gd name="connsiteX1244" fmla="*/ 594409 w 704751"/>
              <a:gd name="connsiteY1244" fmla="*/ 416982 h 456135"/>
              <a:gd name="connsiteX1245" fmla="*/ 591697 w 704751"/>
              <a:gd name="connsiteY1245" fmla="*/ 418756 h 456135"/>
              <a:gd name="connsiteX1246" fmla="*/ 591463 w 704751"/>
              <a:gd name="connsiteY1246" fmla="*/ 418756 h 456135"/>
              <a:gd name="connsiteX1247" fmla="*/ 590551 w 704751"/>
              <a:gd name="connsiteY1247" fmla="*/ 419043 h 456135"/>
              <a:gd name="connsiteX1248" fmla="*/ 590342 w 704751"/>
              <a:gd name="connsiteY1248" fmla="*/ 419043 h 456135"/>
              <a:gd name="connsiteX1249" fmla="*/ 588074 w 704751"/>
              <a:gd name="connsiteY1249" fmla="*/ 418756 h 456135"/>
              <a:gd name="connsiteX1250" fmla="*/ 586953 w 704751"/>
              <a:gd name="connsiteY1250" fmla="*/ 418756 h 456135"/>
              <a:gd name="connsiteX1251" fmla="*/ 584920 w 704751"/>
              <a:gd name="connsiteY1251" fmla="*/ 418756 h 456135"/>
              <a:gd name="connsiteX1252" fmla="*/ 584242 w 704751"/>
              <a:gd name="connsiteY1252" fmla="*/ 418756 h 456135"/>
              <a:gd name="connsiteX1253" fmla="*/ 584034 w 704751"/>
              <a:gd name="connsiteY1253" fmla="*/ 418756 h 456135"/>
              <a:gd name="connsiteX1254" fmla="*/ 583799 w 704751"/>
              <a:gd name="connsiteY1254" fmla="*/ 419043 h 456135"/>
              <a:gd name="connsiteX1255" fmla="*/ 582887 w 704751"/>
              <a:gd name="connsiteY1255" fmla="*/ 419356 h 456135"/>
              <a:gd name="connsiteX1256" fmla="*/ 581766 w 704751"/>
              <a:gd name="connsiteY1256" fmla="*/ 419643 h 456135"/>
              <a:gd name="connsiteX1257" fmla="*/ 579524 w 704751"/>
              <a:gd name="connsiteY1257" fmla="*/ 420243 h 456135"/>
              <a:gd name="connsiteX1258" fmla="*/ 578377 w 704751"/>
              <a:gd name="connsiteY1258" fmla="*/ 420530 h 456135"/>
              <a:gd name="connsiteX1259" fmla="*/ 574780 w 704751"/>
              <a:gd name="connsiteY1259" fmla="*/ 422329 h 456135"/>
              <a:gd name="connsiteX1260" fmla="*/ 573868 w 704751"/>
              <a:gd name="connsiteY1260" fmla="*/ 422929 h 456135"/>
              <a:gd name="connsiteX1261" fmla="*/ 573424 w 704751"/>
              <a:gd name="connsiteY1261" fmla="*/ 423217 h 456135"/>
              <a:gd name="connsiteX1262" fmla="*/ 573190 w 704751"/>
              <a:gd name="connsiteY1262" fmla="*/ 423217 h 456135"/>
              <a:gd name="connsiteX1263" fmla="*/ 572747 w 704751"/>
              <a:gd name="connsiteY1263" fmla="*/ 423817 h 456135"/>
              <a:gd name="connsiteX1264" fmla="*/ 572069 w 704751"/>
              <a:gd name="connsiteY1264" fmla="*/ 424703 h 456135"/>
              <a:gd name="connsiteX1265" fmla="*/ 571626 w 704751"/>
              <a:gd name="connsiteY1265" fmla="*/ 425903 h 456135"/>
              <a:gd name="connsiteX1266" fmla="*/ 571157 w 704751"/>
              <a:gd name="connsiteY1266" fmla="*/ 426790 h 456135"/>
              <a:gd name="connsiteX1267" fmla="*/ 570479 w 704751"/>
              <a:gd name="connsiteY1267" fmla="*/ 427964 h 456135"/>
              <a:gd name="connsiteX1268" fmla="*/ 570270 w 704751"/>
              <a:gd name="connsiteY1268" fmla="*/ 427964 h 456135"/>
              <a:gd name="connsiteX1269" fmla="*/ 569593 w 704751"/>
              <a:gd name="connsiteY1269" fmla="*/ 428564 h 456135"/>
              <a:gd name="connsiteX1270" fmla="*/ 568237 w 704751"/>
              <a:gd name="connsiteY1270" fmla="*/ 430051 h 456135"/>
              <a:gd name="connsiteX1271" fmla="*/ 567794 w 704751"/>
              <a:gd name="connsiteY1271" fmla="*/ 430651 h 456135"/>
              <a:gd name="connsiteX1272" fmla="*/ 567559 w 704751"/>
              <a:gd name="connsiteY1272" fmla="*/ 430938 h 456135"/>
              <a:gd name="connsiteX1273" fmla="*/ 567559 w 704751"/>
              <a:gd name="connsiteY1273" fmla="*/ 431538 h 456135"/>
              <a:gd name="connsiteX1274" fmla="*/ 567559 w 704751"/>
              <a:gd name="connsiteY1274" fmla="*/ 432425 h 456135"/>
              <a:gd name="connsiteX1275" fmla="*/ 567794 w 704751"/>
              <a:gd name="connsiteY1275" fmla="*/ 432712 h 456135"/>
              <a:gd name="connsiteX1276" fmla="*/ 568237 w 704751"/>
              <a:gd name="connsiteY1276" fmla="*/ 433312 h 456135"/>
              <a:gd name="connsiteX1277" fmla="*/ 568915 w 704751"/>
              <a:gd name="connsiteY1277" fmla="*/ 433625 h 456135"/>
              <a:gd name="connsiteX1278" fmla="*/ 569593 w 704751"/>
              <a:gd name="connsiteY1278" fmla="*/ 433625 h 456135"/>
              <a:gd name="connsiteX1279" fmla="*/ 570036 w 704751"/>
              <a:gd name="connsiteY1279" fmla="*/ 433912 h 456135"/>
              <a:gd name="connsiteX1280" fmla="*/ 570270 w 704751"/>
              <a:gd name="connsiteY1280" fmla="*/ 434512 h 456135"/>
              <a:gd name="connsiteX1281" fmla="*/ 570714 w 704751"/>
              <a:gd name="connsiteY1281" fmla="*/ 435085 h 456135"/>
              <a:gd name="connsiteX1282" fmla="*/ 571626 w 704751"/>
              <a:gd name="connsiteY1282" fmla="*/ 436572 h 456135"/>
              <a:gd name="connsiteX1283" fmla="*/ 571834 w 704751"/>
              <a:gd name="connsiteY1283" fmla="*/ 436886 h 456135"/>
              <a:gd name="connsiteX1284" fmla="*/ 571834 w 704751"/>
              <a:gd name="connsiteY1284" fmla="*/ 437485 h 456135"/>
              <a:gd name="connsiteX1285" fmla="*/ 572304 w 704751"/>
              <a:gd name="connsiteY1285" fmla="*/ 438372 h 456135"/>
              <a:gd name="connsiteX1286" fmla="*/ 572304 w 704751"/>
              <a:gd name="connsiteY1286" fmla="*/ 439259 h 456135"/>
              <a:gd name="connsiteX1287" fmla="*/ 572304 w 704751"/>
              <a:gd name="connsiteY1287" fmla="*/ 439546 h 456135"/>
              <a:gd name="connsiteX1288" fmla="*/ 572304 w 704751"/>
              <a:gd name="connsiteY1288" fmla="*/ 439859 h 456135"/>
              <a:gd name="connsiteX1289" fmla="*/ 572069 w 704751"/>
              <a:gd name="connsiteY1289" fmla="*/ 440746 h 456135"/>
              <a:gd name="connsiteX1290" fmla="*/ 571834 w 704751"/>
              <a:gd name="connsiteY1290" fmla="*/ 441920 h 456135"/>
              <a:gd name="connsiteX1291" fmla="*/ 571157 w 704751"/>
              <a:gd name="connsiteY1291" fmla="*/ 443407 h 456135"/>
              <a:gd name="connsiteX1292" fmla="*/ 571157 w 704751"/>
              <a:gd name="connsiteY1292" fmla="*/ 443694 h 456135"/>
              <a:gd name="connsiteX1293" fmla="*/ 570714 w 704751"/>
              <a:gd name="connsiteY1293" fmla="*/ 444607 h 456135"/>
              <a:gd name="connsiteX1294" fmla="*/ 570479 w 704751"/>
              <a:gd name="connsiteY1294" fmla="*/ 445181 h 456135"/>
              <a:gd name="connsiteX1295" fmla="*/ 570270 w 704751"/>
              <a:gd name="connsiteY1295" fmla="*/ 446068 h 456135"/>
              <a:gd name="connsiteX1296" fmla="*/ 570270 w 704751"/>
              <a:gd name="connsiteY1296" fmla="*/ 446668 h 456135"/>
              <a:gd name="connsiteX1297" fmla="*/ 570270 w 704751"/>
              <a:gd name="connsiteY1297" fmla="*/ 447268 h 456135"/>
              <a:gd name="connsiteX1298" fmla="*/ 570479 w 704751"/>
              <a:gd name="connsiteY1298" fmla="*/ 447554 h 456135"/>
              <a:gd name="connsiteX1299" fmla="*/ 570479 w 704751"/>
              <a:gd name="connsiteY1299" fmla="*/ 448154 h 456135"/>
              <a:gd name="connsiteX1300" fmla="*/ 570714 w 704751"/>
              <a:gd name="connsiteY1300" fmla="*/ 449041 h 456135"/>
              <a:gd name="connsiteX1301" fmla="*/ 571157 w 704751"/>
              <a:gd name="connsiteY1301" fmla="*/ 450215 h 456135"/>
              <a:gd name="connsiteX1302" fmla="*/ 571391 w 704751"/>
              <a:gd name="connsiteY1302" fmla="*/ 451128 h 456135"/>
              <a:gd name="connsiteX1303" fmla="*/ 571391 w 704751"/>
              <a:gd name="connsiteY1303" fmla="*/ 451702 h 456135"/>
              <a:gd name="connsiteX1304" fmla="*/ 571391 w 704751"/>
              <a:gd name="connsiteY1304" fmla="*/ 452015 h 456135"/>
              <a:gd name="connsiteX1305" fmla="*/ 571391 w 704751"/>
              <a:gd name="connsiteY1305" fmla="*/ 452589 h 456135"/>
              <a:gd name="connsiteX1306" fmla="*/ 571157 w 704751"/>
              <a:gd name="connsiteY1306" fmla="*/ 452902 h 456135"/>
              <a:gd name="connsiteX1307" fmla="*/ 570948 w 704751"/>
              <a:gd name="connsiteY1307" fmla="*/ 453789 h 456135"/>
              <a:gd name="connsiteX1308" fmla="*/ 570948 w 704751"/>
              <a:gd name="connsiteY1308" fmla="*/ 454076 h 456135"/>
              <a:gd name="connsiteX1309" fmla="*/ 570714 w 704751"/>
              <a:gd name="connsiteY1309" fmla="*/ 454076 h 456135"/>
              <a:gd name="connsiteX1310" fmla="*/ 570270 w 704751"/>
              <a:gd name="connsiteY1310" fmla="*/ 454389 h 456135"/>
              <a:gd name="connsiteX1311" fmla="*/ 569593 w 704751"/>
              <a:gd name="connsiteY1311" fmla="*/ 454963 h 456135"/>
              <a:gd name="connsiteX1312" fmla="*/ 569358 w 704751"/>
              <a:gd name="connsiteY1312" fmla="*/ 454963 h 456135"/>
              <a:gd name="connsiteX1313" fmla="*/ 569150 w 704751"/>
              <a:gd name="connsiteY1313" fmla="*/ 454963 h 456135"/>
              <a:gd name="connsiteX1314" fmla="*/ 568680 w 704751"/>
              <a:gd name="connsiteY1314" fmla="*/ 455276 h 456135"/>
              <a:gd name="connsiteX1315" fmla="*/ 566882 w 704751"/>
              <a:gd name="connsiteY1315" fmla="*/ 455276 h 456135"/>
              <a:gd name="connsiteX1316" fmla="*/ 566647 w 704751"/>
              <a:gd name="connsiteY1316" fmla="*/ 455276 h 456135"/>
              <a:gd name="connsiteX1317" fmla="*/ 566204 w 704751"/>
              <a:gd name="connsiteY1317" fmla="*/ 455850 h 456135"/>
              <a:gd name="connsiteX1318" fmla="*/ 565969 w 704751"/>
              <a:gd name="connsiteY1318" fmla="*/ 455563 h 456135"/>
              <a:gd name="connsiteX1319" fmla="*/ 565526 w 704751"/>
              <a:gd name="connsiteY1319" fmla="*/ 455276 h 456135"/>
              <a:gd name="connsiteX1320" fmla="*/ 564405 w 704751"/>
              <a:gd name="connsiteY1320" fmla="*/ 454963 h 456135"/>
              <a:gd name="connsiteX1321" fmla="*/ 563962 w 704751"/>
              <a:gd name="connsiteY1321" fmla="*/ 454676 h 456135"/>
              <a:gd name="connsiteX1322" fmla="*/ 563050 w 704751"/>
              <a:gd name="connsiteY1322" fmla="*/ 455850 h 456135"/>
              <a:gd name="connsiteX1323" fmla="*/ 562607 w 704751"/>
              <a:gd name="connsiteY1323" fmla="*/ 456163 h 456135"/>
              <a:gd name="connsiteX1324" fmla="*/ 561460 w 704751"/>
              <a:gd name="connsiteY1324" fmla="*/ 456163 h 456135"/>
              <a:gd name="connsiteX1325" fmla="*/ 561251 w 704751"/>
              <a:gd name="connsiteY1325" fmla="*/ 456163 h 456135"/>
              <a:gd name="connsiteX1326" fmla="*/ 561251 w 704751"/>
              <a:gd name="connsiteY1326" fmla="*/ 455850 h 456135"/>
              <a:gd name="connsiteX1327" fmla="*/ 561251 w 704751"/>
              <a:gd name="connsiteY1327" fmla="*/ 455563 h 456135"/>
              <a:gd name="connsiteX1328" fmla="*/ 561251 w 704751"/>
              <a:gd name="connsiteY1328" fmla="*/ 454676 h 456135"/>
              <a:gd name="connsiteX1329" fmla="*/ 560573 w 704751"/>
              <a:gd name="connsiteY1329" fmla="*/ 455276 h 456135"/>
              <a:gd name="connsiteX1330" fmla="*/ 559661 w 704751"/>
              <a:gd name="connsiteY1330" fmla="*/ 455276 h 456135"/>
              <a:gd name="connsiteX1331" fmla="*/ 559452 w 704751"/>
              <a:gd name="connsiteY1331" fmla="*/ 455276 h 456135"/>
              <a:gd name="connsiteX1332" fmla="*/ 559218 w 704751"/>
              <a:gd name="connsiteY1332" fmla="*/ 454963 h 456135"/>
              <a:gd name="connsiteX1333" fmla="*/ 558540 w 704751"/>
              <a:gd name="connsiteY1333" fmla="*/ 453789 h 456135"/>
              <a:gd name="connsiteX1334" fmla="*/ 558540 w 704751"/>
              <a:gd name="connsiteY1334" fmla="*/ 453476 h 456135"/>
              <a:gd name="connsiteX1335" fmla="*/ 558775 w 704751"/>
              <a:gd name="connsiteY1335" fmla="*/ 452589 h 456135"/>
              <a:gd name="connsiteX1336" fmla="*/ 558775 w 704751"/>
              <a:gd name="connsiteY1336" fmla="*/ 452302 h 456135"/>
              <a:gd name="connsiteX1337" fmla="*/ 558775 w 704751"/>
              <a:gd name="connsiteY1337" fmla="*/ 452015 h 456135"/>
              <a:gd name="connsiteX1338" fmla="*/ 558540 w 704751"/>
              <a:gd name="connsiteY1338" fmla="*/ 452015 h 456135"/>
              <a:gd name="connsiteX1339" fmla="*/ 558306 w 704751"/>
              <a:gd name="connsiteY1339" fmla="*/ 452302 h 456135"/>
              <a:gd name="connsiteX1340" fmla="*/ 558097 w 704751"/>
              <a:gd name="connsiteY1340" fmla="*/ 452302 h 456135"/>
              <a:gd name="connsiteX1341" fmla="*/ 557628 w 704751"/>
              <a:gd name="connsiteY1341" fmla="*/ 452302 h 456135"/>
              <a:gd name="connsiteX1342" fmla="*/ 556950 w 704751"/>
              <a:gd name="connsiteY1342" fmla="*/ 452302 h 456135"/>
              <a:gd name="connsiteX1343" fmla="*/ 556742 w 704751"/>
              <a:gd name="connsiteY1343" fmla="*/ 452015 h 456135"/>
              <a:gd name="connsiteX1344" fmla="*/ 556507 w 704751"/>
              <a:gd name="connsiteY1344" fmla="*/ 451702 h 456135"/>
              <a:gd name="connsiteX1345" fmla="*/ 556064 w 704751"/>
              <a:gd name="connsiteY1345" fmla="*/ 451415 h 456135"/>
              <a:gd name="connsiteX1346" fmla="*/ 555595 w 704751"/>
              <a:gd name="connsiteY1346" fmla="*/ 451415 h 456135"/>
              <a:gd name="connsiteX1347" fmla="*/ 555152 w 704751"/>
              <a:gd name="connsiteY1347" fmla="*/ 451415 h 456135"/>
              <a:gd name="connsiteX1348" fmla="*/ 554943 w 704751"/>
              <a:gd name="connsiteY1348" fmla="*/ 451128 h 456135"/>
              <a:gd name="connsiteX1349" fmla="*/ 554708 w 704751"/>
              <a:gd name="connsiteY1349" fmla="*/ 450815 h 456135"/>
              <a:gd name="connsiteX1350" fmla="*/ 554474 w 704751"/>
              <a:gd name="connsiteY1350" fmla="*/ 450215 h 456135"/>
              <a:gd name="connsiteX1351" fmla="*/ 554708 w 704751"/>
              <a:gd name="connsiteY1351" fmla="*/ 449928 h 456135"/>
              <a:gd name="connsiteX1352" fmla="*/ 555152 w 704751"/>
              <a:gd name="connsiteY1352" fmla="*/ 449041 h 456135"/>
              <a:gd name="connsiteX1353" fmla="*/ 555386 w 704751"/>
              <a:gd name="connsiteY1353" fmla="*/ 448154 h 456135"/>
              <a:gd name="connsiteX1354" fmla="*/ 555386 w 704751"/>
              <a:gd name="connsiteY1354" fmla="*/ 447868 h 456135"/>
              <a:gd name="connsiteX1355" fmla="*/ 554708 w 704751"/>
              <a:gd name="connsiteY1355" fmla="*/ 447868 h 456135"/>
              <a:gd name="connsiteX1356" fmla="*/ 554265 w 704751"/>
              <a:gd name="connsiteY1356" fmla="*/ 447868 h 456135"/>
              <a:gd name="connsiteX1357" fmla="*/ 554031 w 704751"/>
              <a:gd name="connsiteY1357" fmla="*/ 447554 h 456135"/>
              <a:gd name="connsiteX1358" fmla="*/ 553796 w 704751"/>
              <a:gd name="connsiteY1358" fmla="*/ 447268 h 456135"/>
              <a:gd name="connsiteX1359" fmla="*/ 553796 w 704751"/>
              <a:gd name="connsiteY1359" fmla="*/ 446955 h 456135"/>
              <a:gd name="connsiteX1360" fmla="*/ 554031 w 704751"/>
              <a:gd name="connsiteY1360" fmla="*/ 446668 h 456135"/>
              <a:gd name="connsiteX1361" fmla="*/ 554708 w 704751"/>
              <a:gd name="connsiteY1361" fmla="*/ 446068 h 456135"/>
              <a:gd name="connsiteX1362" fmla="*/ 554943 w 704751"/>
              <a:gd name="connsiteY1362" fmla="*/ 445781 h 456135"/>
              <a:gd name="connsiteX1363" fmla="*/ 554943 w 704751"/>
              <a:gd name="connsiteY1363" fmla="*/ 445494 h 456135"/>
              <a:gd name="connsiteX1364" fmla="*/ 554943 w 704751"/>
              <a:gd name="connsiteY1364" fmla="*/ 445181 h 456135"/>
              <a:gd name="connsiteX1365" fmla="*/ 554943 w 704751"/>
              <a:gd name="connsiteY1365" fmla="*/ 444894 h 456135"/>
              <a:gd name="connsiteX1366" fmla="*/ 554943 w 704751"/>
              <a:gd name="connsiteY1366" fmla="*/ 444607 h 456135"/>
              <a:gd name="connsiteX1367" fmla="*/ 554708 w 704751"/>
              <a:gd name="connsiteY1367" fmla="*/ 444607 h 456135"/>
              <a:gd name="connsiteX1368" fmla="*/ 554708 w 704751"/>
              <a:gd name="connsiteY1368" fmla="*/ 444294 h 456135"/>
              <a:gd name="connsiteX1369" fmla="*/ 554474 w 704751"/>
              <a:gd name="connsiteY1369" fmla="*/ 444294 h 456135"/>
              <a:gd name="connsiteX1370" fmla="*/ 553796 w 704751"/>
              <a:gd name="connsiteY1370" fmla="*/ 444294 h 456135"/>
              <a:gd name="connsiteX1371" fmla="*/ 552675 w 704751"/>
              <a:gd name="connsiteY1371" fmla="*/ 444294 h 456135"/>
              <a:gd name="connsiteX1372" fmla="*/ 551763 w 704751"/>
              <a:gd name="connsiteY1372" fmla="*/ 444294 h 456135"/>
              <a:gd name="connsiteX1373" fmla="*/ 550877 w 704751"/>
              <a:gd name="connsiteY1373" fmla="*/ 444007 h 456135"/>
              <a:gd name="connsiteX1374" fmla="*/ 550642 w 704751"/>
              <a:gd name="connsiteY1374" fmla="*/ 444007 h 456135"/>
              <a:gd name="connsiteX1375" fmla="*/ 550199 w 704751"/>
              <a:gd name="connsiteY1375" fmla="*/ 443694 h 456135"/>
              <a:gd name="connsiteX1376" fmla="*/ 549286 w 704751"/>
              <a:gd name="connsiteY1376" fmla="*/ 443407 h 456135"/>
              <a:gd name="connsiteX1377" fmla="*/ 549286 w 704751"/>
              <a:gd name="connsiteY1377" fmla="*/ 443120 h 456135"/>
              <a:gd name="connsiteX1378" fmla="*/ 548843 w 704751"/>
              <a:gd name="connsiteY1378" fmla="*/ 442520 h 456135"/>
              <a:gd name="connsiteX1379" fmla="*/ 548609 w 704751"/>
              <a:gd name="connsiteY1379" fmla="*/ 442233 h 456135"/>
              <a:gd name="connsiteX1380" fmla="*/ 548609 w 704751"/>
              <a:gd name="connsiteY1380" fmla="*/ 441920 h 456135"/>
              <a:gd name="connsiteX1381" fmla="*/ 548400 w 704751"/>
              <a:gd name="connsiteY1381" fmla="*/ 441320 h 456135"/>
              <a:gd name="connsiteX1382" fmla="*/ 548165 w 704751"/>
              <a:gd name="connsiteY1382" fmla="*/ 440146 h 456135"/>
              <a:gd name="connsiteX1383" fmla="*/ 547722 w 704751"/>
              <a:gd name="connsiteY1383" fmla="*/ 439546 h 456135"/>
              <a:gd name="connsiteX1384" fmla="*/ 547253 w 704751"/>
              <a:gd name="connsiteY1384" fmla="*/ 439259 h 456135"/>
              <a:gd name="connsiteX1385" fmla="*/ 546367 w 704751"/>
              <a:gd name="connsiteY1385" fmla="*/ 438659 h 456135"/>
              <a:gd name="connsiteX1386" fmla="*/ 545689 w 704751"/>
              <a:gd name="connsiteY1386" fmla="*/ 438372 h 456135"/>
              <a:gd name="connsiteX1387" fmla="*/ 545246 w 704751"/>
              <a:gd name="connsiteY1387" fmla="*/ 438059 h 456135"/>
              <a:gd name="connsiteX1388" fmla="*/ 544777 w 704751"/>
              <a:gd name="connsiteY1388" fmla="*/ 437772 h 456135"/>
              <a:gd name="connsiteX1389" fmla="*/ 544568 w 704751"/>
              <a:gd name="connsiteY1389" fmla="*/ 437485 h 456135"/>
              <a:gd name="connsiteX1390" fmla="*/ 544334 w 704751"/>
              <a:gd name="connsiteY1390" fmla="*/ 436886 h 456135"/>
              <a:gd name="connsiteX1391" fmla="*/ 544334 w 704751"/>
              <a:gd name="connsiteY1391" fmla="*/ 436286 h 456135"/>
              <a:gd name="connsiteX1392" fmla="*/ 544334 w 704751"/>
              <a:gd name="connsiteY1392" fmla="*/ 435998 h 456135"/>
              <a:gd name="connsiteX1393" fmla="*/ 544568 w 704751"/>
              <a:gd name="connsiteY1393" fmla="*/ 434799 h 456135"/>
              <a:gd name="connsiteX1394" fmla="*/ 544777 w 704751"/>
              <a:gd name="connsiteY1394" fmla="*/ 433625 h 456135"/>
              <a:gd name="connsiteX1395" fmla="*/ 544568 w 704751"/>
              <a:gd name="connsiteY1395" fmla="*/ 433025 h 456135"/>
              <a:gd name="connsiteX1396" fmla="*/ 544568 w 704751"/>
              <a:gd name="connsiteY1396" fmla="*/ 432712 h 456135"/>
              <a:gd name="connsiteX1397" fmla="*/ 544334 w 704751"/>
              <a:gd name="connsiteY1397" fmla="*/ 432712 h 456135"/>
              <a:gd name="connsiteX1398" fmla="*/ 544334 w 704751"/>
              <a:gd name="connsiteY1398" fmla="*/ 432425 h 456135"/>
              <a:gd name="connsiteX1399" fmla="*/ 544099 w 704751"/>
              <a:gd name="connsiteY1399" fmla="*/ 432425 h 456135"/>
              <a:gd name="connsiteX1400" fmla="*/ 543890 w 704751"/>
              <a:gd name="connsiteY1400" fmla="*/ 432138 h 456135"/>
              <a:gd name="connsiteX1401" fmla="*/ 542535 w 704751"/>
              <a:gd name="connsiteY1401" fmla="*/ 431825 h 456135"/>
              <a:gd name="connsiteX1402" fmla="*/ 540736 w 704751"/>
              <a:gd name="connsiteY1402" fmla="*/ 431538 h 456135"/>
              <a:gd name="connsiteX1403" fmla="*/ 538911 w 704751"/>
              <a:gd name="connsiteY1403" fmla="*/ 431251 h 456135"/>
              <a:gd name="connsiteX1404" fmla="*/ 537791 w 704751"/>
              <a:gd name="connsiteY1404" fmla="*/ 430938 h 456135"/>
              <a:gd name="connsiteX1405" fmla="*/ 537113 w 704751"/>
              <a:gd name="connsiteY1405" fmla="*/ 430338 h 456135"/>
              <a:gd name="connsiteX1406" fmla="*/ 536878 w 704751"/>
              <a:gd name="connsiteY1406" fmla="*/ 430051 h 456135"/>
              <a:gd name="connsiteX1407" fmla="*/ 536670 w 704751"/>
              <a:gd name="connsiteY1407" fmla="*/ 429451 h 456135"/>
              <a:gd name="connsiteX1408" fmla="*/ 536670 w 704751"/>
              <a:gd name="connsiteY1408" fmla="*/ 429164 h 456135"/>
              <a:gd name="connsiteX1409" fmla="*/ 537348 w 704751"/>
              <a:gd name="connsiteY1409" fmla="*/ 427364 h 456135"/>
              <a:gd name="connsiteX1410" fmla="*/ 537348 w 704751"/>
              <a:gd name="connsiteY1410" fmla="*/ 427077 h 456135"/>
              <a:gd name="connsiteX1411" fmla="*/ 537348 w 704751"/>
              <a:gd name="connsiteY1411" fmla="*/ 426790 h 456135"/>
              <a:gd name="connsiteX1412" fmla="*/ 537113 w 704751"/>
              <a:gd name="connsiteY1412" fmla="*/ 426477 h 456135"/>
              <a:gd name="connsiteX1413" fmla="*/ 536201 w 704751"/>
              <a:gd name="connsiteY1413" fmla="*/ 425903 h 456135"/>
              <a:gd name="connsiteX1414" fmla="*/ 534402 w 704751"/>
              <a:gd name="connsiteY1414" fmla="*/ 424990 h 456135"/>
              <a:gd name="connsiteX1415" fmla="*/ 533959 w 704751"/>
              <a:gd name="connsiteY1415" fmla="*/ 424416 h 456135"/>
              <a:gd name="connsiteX1416" fmla="*/ 533724 w 704751"/>
              <a:gd name="connsiteY1416" fmla="*/ 423817 h 456135"/>
              <a:gd name="connsiteX1417" fmla="*/ 532603 w 704751"/>
              <a:gd name="connsiteY1417" fmla="*/ 422329 h 456135"/>
              <a:gd name="connsiteX1418" fmla="*/ 526503 w 704751"/>
              <a:gd name="connsiteY1418" fmla="*/ 422616 h 456135"/>
              <a:gd name="connsiteX1419" fmla="*/ 525383 w 704751"/>
              <a:gd name="connsiteY1419" fmla="*/ 422616 h 456135"/>
              <a:gd name="connsiteX1420" fmla="*/ 524940 w 704751"/>
              <a:gd name="connsiteY1420" fmla="*/ 422616 h 456135"/>
              <a:gd name="connsiteX1421" fmla="*/ 523349 w 704751"/>
              <a:gd name="connsiteY1421" fmla="*/ 422616 h 456135"/>
              <a:gd name="connsiteX1422" fmla="*/ 522229 w 704751"/>
              <a:gd name="connsiteY1422" fmla="*/ 422616 h 456135"/>
              <a:gd name="connsiteX1423" fmla="*/ 521551 w 704751"/>
              <a:gd name="connsiteY1423" fmla="*/ 422929 h 456135"/>
              <a:gd name="connsiteX1424" fmla="*/ 521316 w 704751"/>
              <a:gd name="connsiteY1424" fmla="*/ 422929 h 456135"/>
              <a:gd name="connsiteX1425" fmla="*/ 517484 w 704751"/>
              <a:gd name="connsiteY1425" fmla="*/ 422929 h 456135"/>
              <a:gd name="connsiteX1426" fmla="*/ 517276 w 704751"/>
              <a:gd name="connsiteY1426" fmla="*/ 422929 h 456135"/>
              <a:gd name="connsiteX1427" fmla="*/ 512975 w 704751"/>
              <a:gd name="connsiteY1427" fmla="*/ 423217 h 456135"/>
              <a:gd name="connsiteX1428" fmla="*/ 509821 w 704751"/>
              <a:gd name="connsiteY1428" fmla="*/ 423217 h 456135"/>
              <a:gd name="connsiteX1429" fmla="*/ 509377 w 704751"/>
              <a:gd name="connsiteY1429" fmla="*/ 423217 h 456135"/>
              <a:gd name="connsiteX1430" fmla="*/ 508934 w 704751"/>
              <a:gd name="connsiteY1430" fmla="*/ 423504 h 456135"/>
              <a:gd name="connsiteX1431" fmla="*/ 506458 w 704751"/>
              <a:gd name="connsiteY1431" fmla="*/ 423504 h 456135"/>
              <a:gd name="connsiteX1432" fmla="*/ 503512 w 704751"/>
              <a:gd name="connsiteY1432" fmla="*/ 423504 h 456135"/>
              <a:gd name="connsiteX1433" fmla="*/ 500124 w 704751"/>
              <a:gd name="connsiteY1433" fmla="*/ 423504 h 456135"/>
              <a:gd name="connsiteX1434" fmla="*/ 497413 w 704751"/>
              <a:gd name="connsiteY1434" fmla="*/ 423817 h 456135"/>
              <a:gd name="connsiteX1435" fmla="*/ 496292 w 704751"/>
              <a:gd name="connsiteY1435" fmla="*/ 423817 h 456135"/>
              <a:gd name="connsiteX1436" fmla="*/ 495849 w 704751"/>
              <a:gd name="connsiteY1436" fmla="*/ 423817 h 456135"/>
              <a:gd name="connsiteX1437" fmla="*/ 495614 w 704751"/>
              <a:gd name="connsiteY1437" fmla="*/ 423817 h 456135"/>
              <a:gd name="connsiteX1438" fmla="*/ 494258 w 704751"/>
              <a:gd name="connsiteY1438" fmla="*/ 423817 h 456135"/>
              <a:gd name="connsiteX1439" fmla="*/ 493138 w 704751"/>
              <a:gd name="connsiteY1439" fmla="*/ 423817 h 456135"/>
              <a:gd name="connsiteX1440" fmla="*/ 492903 w 704751"/>
              <a:gd name="connsiteY1440" fmla="*/ 423817 h 456135"/>
              <a:gd name="connsiteX1441" fmla="*/ 483675 w 704751"/>
              <a:gd name="connsiteY1441" fmla="*/ 424103 h 456135"/>
              <a:gd name="connsiteX1442" fmla="*/ 482085 w 704751"/>
              <a:gd name="connsiteY1442" fmla="*/ 424103 h 456135"/>
              <a:gd name="connsiteX1443" fmla="*/ 481407 w 704751"/>
              <a:gd name="connsiteY1443" fmla="*/ 424103 h 456135"/>
              <a:gd name="connsiteX1444" fmla="*/ 479609 w 704751"/>
              <a:gd name="connsiteY1444" fmla="*/ 424103 h 456135"/>
              <a:gd name="connsiteX1445" fmla="*/ 479166 w 704751"/>
              <a:gd name="connsiteY1445" fmla="*/ 424103 h 456135"/>
              <a:gd name="connsiteX1446" fmla="*/ 477576 w 704751"/>
              <a:gd name="connsiteY1446" fmla="*/ 424103 h 456135"/>
              <a:gd name="connsiteX1447" fmla="*/ 476689 w 704751"/>
              <a:gd name="connsiteY1447" fmla="*/ 424416 h 456135"/>
              <a:gd name="connsiteX1448" fmla="*/ 471502 w 704751"/>
              <a:gd name="connsiteY1448" fmla="*/ 424416 h 456135"/>
              <a:gd name="connsiteX1449" fmla="*/ 470824 w 704751"/>
              <a:gd name="connsiteY1449" fmla="*/ 424416 h 456135"/>
              <a:gd name="connsiteX1450" fmla="*/ 467436 w 704751"/>
              <a:gd name="connsiteY1450" fmla="*/ 424416 h 456135"/>
              <a:gd name="connsiteX1451" fmla="*/ 465168 w 704751"/>
              <a:gd name="connsiteY1451" fmla="*/ 424703 h 456135"/>
              <a:gd name="connsiteX1452" fmla="*/ 462013 w 704751"/>
              <a:gd name="connsiteY1452" fmla="*/ 424703 h 456135"/>
              <a:gd name="connsiteX1453" fmla="*/ 458859 w 704751"/>
              <a:gd name="connsiteY1453" fmla="*/ 424703 h 456135"/>
              <a:gd name="connsiteX1454" fmla="*/ 456826 w 704751"/>
              <a:gd name="connsiteY1454" fmla="*/ 424703 h 456135"/>
              <a:gd name="connsiteX1455" fmla="*/ 454115 w 704751"/>
              <a:gd name="connsiteY1455" fmla="*/ 424703 h 456135"/>
              <a:gd name="connsiteX1456" fmla="*/ 453229 w 704751"/>
              <a:gd name="connsiteY1456" fmla="*/ 424703 h 456135"/>
              <a:gd name="connsiteX1457" fmla="*/ 451873 w 704751"/>
              <a:gd name="connsiteY1457" fmla="*/ 424990 h 456135"/>
              <a:gd name="connsiteX1458" fmla="*/ 450961 w 704751"/>
              <a:gd name="connsiteY1458" fmla="*/ 424990 h 456135"/>
              <a:gd name="connsiteX1459" fmla="*/ 450752 w 704751"/>
              <a:gd name="connsiteY1459" fmla="*/ 424990 h 456135"/>
              <a:gd name="connsiteX1460" fmla="*/ 446686 w 704751"/>
              <a:gd name="connsiteY1460" fmla="*/ 424990 h 456135"/>
              <a:gd name="connsiteX1461" fmla="*/ 446451 w 704751"/>
              <a:gd name="connsiteY1461" fmla="*/ 424990 h 456135"/>
              <a:gd name="connsiteX1462" fmla="*/ 442620 w 704751"/>
              <a:gd name="connsiteY1462" fmla="*/ 425303 h 456135"/>
              <a:gd name="connsiteX1463" fmla="*/ 440378 w 704751"/>
              <a:gd name="connsiteY1463" fmla="*/ 425303 h 456135"/>
              <a:gd name="connsiteX1464" fmla="*/ 436311 w 704751"/>
              <a:gd name="connsiteY1464" fmla="*/ 425303 h 456135"/>
              <a:gd name="connsiteX1465" fmla="*/ 434043 w 704751"/>
              <a:gd name="connsiteY1465" fmla="*/ 425590 h 456135"/>
              <a:gd name="connsiteX1466" fmla="*/ 428856 w 704751"/>
              <a:gd name="connsiteY1466" fmla="*/ 425590 h 456135"/>
              <a:gd name="connsiteX1467" fmla="*/ 428413 w 704751"/>
              <a:gd name="connsiteY1467" fmla="*/ 425590 h 456135"/>
              <a:gd name="connsiteX1468" fmla="*/ 425702 w 704751"/>
              <a:gd name="connsiteY1468" fmla="*/ 425590 h 456135"/>
              <a:gd name="connsiteX1469" fmla="*/ 422782 w 704751"/>
              <a:gd name="connsiteY1469" fmla="*/ 425590 h 456135"/>
              <a:gd name="connsiteX1470" fmla="*/ 422105 w 704751"/>
              <a:gd name="connsiteY1470" fmla="*/ 425590 h 456135"/>
              <a:gd name="connsiteX1471" fmla="*/ 421661 w 704751"/>
              <a:gd name="connsiteY1471" fmla="*/ 425903 h 456135"/>
              <a:gd name="connsiteX1472" fmla="*/ 421427 w 704751"/>
              <a:gd name="connsiteY1472" fmla="*/ 425903 h 456135"/>
              <a:gd name="connsiteX1473" fmla="*/ 421192 w 704751"/>
              <a:gd name="connsiteY1473" fmla="*/ 425903 h 456135"/>
              <a:gd name="connsiteX1474" fmla="*/ 413528 w 704751"/>
              <a:gd name="connsiteY1474" fmla="*/ 425903 h 456135"/>
              <a:gd name="connsiteX1475" fmla="*/ 412642 w 704751"/>
              <a:gd name="connsiteY1475" fmla="*/ 425903 h 456135"/>
              <a:gd name="connsiteX1476" fmla="*/ 410374 w 704751"/>
              <a:gd name="connsiteY1476" fmla="*/ 425903 h 456135"/>
              <a:gd name="connsiteX1477" fmla="*/ 409931 w 704751"/>
              <a:gd name="connsiteY1477" fmla="*/ 425903 h 456135"/>
              <a:gd name="connsiteX1478" fmla="*/ 409697 w 704751"/>
              <a:gd name="connsiteY1478" fmla="*/ 425903 h 456135"/>
              <a:gd name="connsiteX1479" fmla="*/ 409253 w 704751"/>
              <a:gd name="connsiteY1479" fmla="*/ 425903 h 456135"/>
              <a:gd name="connsiteX1480" fmla="*/ 407898 w 704751"/>
              <a:gd name="connsiteY1480" fmla="*/ 425903 h 456135"/>
              <a:gd name="connsiteX1481" fmla="*/ 406777 w 704751"/>
              <a:gd name="connsiteY1481" fmla="*/ 425903 h 456135"/>
              <a:gd name="connsiteX1482" fmla="*/ 405187 w 704751"/>
              <a:gd name="connsiteY1482" fmla="*/ 425903 h 456135"/>
              <a:gd name="connsiteX1483" fmla="*/ 401121 w 704751"/>
              <a:gd name="connsiteY1483" fmla="*/ 425903 h 456135"/>
              <a:gd name="connsiteX1484" fmla="*/ 400912 w 704751"/>
              <a:gd name="connsiteY1484" fmla="*/ 425903 h 456135"/>
              <a:gd name="connsiteX1485" fmla="*/ 399557 w 704751"/>
              <a:gd name="connsiteY1485" fmla="*/ 425903 h 456135"/>
              <a:gd name="connsiteX1486" fmla="*/ 399322 w 704751"/>
              <a:gd name="connsiteY1486" fmla="*/ 425903 h 456135"/>
              <a:gd name="connsiteX1487" fmla="*/ 397523 w 704751"/>
              <a:gd name="connsiteY1487" fmla="*/ 425903 h 456135"/>
              <a:gd name="connsiteX1488" fmla="*/ 396845 w 704751"/>
              <a:gd name="connsiteY1488" fmla="*/ 426190 h 456135"/>
              <a:gd name="connsiteX1489" fmla="*/ 396168 w 704751"/>
              <a:gd name="connsiteY1489" fmla="*/ 426190 h 456135"/>
              <a:gd name="connsiteX1490" fmla="*/ 385558 w 704751"/>
              <a:gd name="connsiteY1490" fmla="*/ 426477 h 456135"/>
              <a:gd name="connsiteX1491" fmla="*/ 385115 w 704751"/>
              <a:gd name="connsiteY1491" fmla="*/ 426477 h 456135"/>
              <a:gd name="connsiteX1492" fmla="*/ 384229 w 704751"/>
              <a:gd name="connsiteY1492" fmla="*/ 426477 h 456135"/>
              <a:gd name="connsiteX1493" fmla="*/ 380163 w 704751"/>
              <a:gd name="connsiteY1493" fmla="*/ 426477 h 456135"/>
              <a:gd name="connsiteX1494" fmla="*/ 372707 w 704751"/>
              <a:gd name="connsiteY1494" fmla="*/ 426790 h 456135"/>
              <a:gd name="connsiteX1495" fmla="*/ 371821 w 704751"/>
              <a:gd name="connsiteY1495" fmla="*/ 426790 h 456135"/>
              <a:gd name="connsiteX1496" fmla="*/ 366634 w 704751"/>
              <a:gd name="connsiteY1496" fmla="*/ 426790 h 456135"/>
              <a:gd name="connsiteX1497" fmla="*/ 363480 w 704751"/>
              <a:gd name="connsiteY1497" fmla="*/ 426790 h 456135"/>
              <a:gd name="connsiteX1498" fmla="*/ 360300 w 704751"/>
              <a:gd name="connsiteY1498" fmla="*/ 427077 h 456135"/>
              <a:gd name="connsiteX1499" fmla="*/ 359179 w 704751"/>
              <a:gd name="connsiteY1499" fmla="*/ 427077 h 456135"/>
              <a:gd name="connsiteX1500" fmla="*/ 357380 w 704751"/>
              <a:gd name="connsiteY1500" fmla="*/ 427077 h 456135"/>
              <a:gd name="connsiteX1501" fmla="*/ 354226 w 704751"/>
              <a:gd name="connsiteY1501" fmla="*/ 427077 h 456135"/>
              <a:gd name="connsiteX1502" fmla="*/ 347005 w 704751"/>
              <a:gd name="connsiteY1502" fmla="*/ 427077 h 456135"/>
              <a:gd name="connsiteX1503" fmla="*/ 344294 w 704751"/>
              <a:gd name="connsiteY1503" fmla="*/ 427077 h 456135"/>
              <a:gd name="connsiteX1504" fmla="*/ 341818 w 704751"/>
              <a:gd name="connsiteY1504" fmla="*/ 427077 h 456135"/>
              <a:gd name="connsiteX1505" fmla="*/ 339107 w 704751"/>
              <a:gd name="connsiteY1505" fmla="*/ 427077 h 456135"/>
              <a:gd name="connsiteX1506" fmla="*/ 338429 w 704751"/>
              <a:gd name="connsiteY1506" fmla="*/ 427077 h 456135"/>
              <a:gd name="connsiteX1507" fmla="*/ 337986 w 704751"/>
              <a:gd name="connsiteY1507" fmla="*/ 427077 h 456135"/>
              <a:gd name="connsiteX1508" fmla="*/ 337751 w 704751"/>
              <a:gd name="connsiteY1508" fmla="*/ 427077 h 456135"/>
              <a:gd name="connsiteX1509" fmla="*/ 337543 w 704751"/>
              <a:gd name="connsiteY1509" fmla="*/ 427077 h 456135"/>
              <a:gd name="connsiteX1510" fmla="*/ 337074 w 704751"/>
              <a:gd name="connsiteY1510" fmla="*/ 427077 h 456135"/>
              <a:gd name="connsiteX1511" fmla="*/ 335275 w 704751"/>
              <a:gd name="connsiteY1511" fmla="*/ 427077 h 456135"/>
              <a:gd name="connsiteX1512" fmla="*/ 334832 w 704751"/>
              <a:gd name="connsiteY1512" fmla="*/ 427077 h 456135"/>
              <a:gd name="connsiteX1513" fmla="*/ 334389 w 704751"/>
              <a:gd name="connsiteY1513" fmla="*/ 427077 h 456135"/>
              <a:gd name="connsiteX1514" fmla="*/ 334154 w 704751"/>
              <a:gd name="connsiteY1514" fmla="*/ 427077 h 456135"/>
              <a:gd name="connsiteX1515" fmla="*/ 333919 w 704751"/>
              <a:gd name="connsiteY1515" fmla="*/ 427077 h 456135"/>
              <a:gd name="connsiteX1516" fmla="*/ 333476 w 704751"/>
              <a:gd name="connsiteY1516" fmla="*/ 427077 h 456135"/>
              <a:gd name="connsiteX1517" fmla="*/ 330088 w 704751"/>
              <a:gd name="connsiteY1517" fmla="*/ 427077 h 456135"/>
              <a:gd name="connsiteX1518" fmla="*/ 327168 w 704751"/>
              <a:gd name="connsiteY1518" fmla="*/ 427077 h 456135"/>
              <a:gd name="connsiteX1519" fmla="*/ 326256 w 704751"/>
              <a:gd name="connsiteY1519" fmla="*/ 427077 h 456135"/>
              <a:gd name="connsiteX1520" fmla="*/ 323545 w 704751"/>
              <a:gd name="connsiteY1520" fmla="*/ 427364 h 456135"/>
              <a:gd name="connsiteX1521" fmla="*/ 323336 w 704751"/>
              <a:gd name="connsiteY1521" fmla="*/ 427364 h 456135"/>
              <a:gd name="connsiteX1522" fmla="*/ 323102 w 704751"/>
              <a:gd name="connsiteY1522" fmla="*/ 427364 h 456135"/>
              <a:gd name="connsiteX1523" fmla="*/ 322189 w 704751"/>
              <a:gd name="connsiteY1523" fmla="*/ 427364 h 456135"/>
              <a:gd name="connsiteX1524" fmla="*/ 321981 w 704751"/>
              <a:gd name="connsiteY1524" fmla="*/ 427364 h 456135"/>
              <a:gd name="connsiteX1525" fmla="*/ 321303 w 704751"/>
              <a:gd name="connsiteY1525" fmla="*/ 427364 h 456135"/>
              <a:gd name="connsiteX1526" fmla="*/ 319947 w 704751"/>
              <a:gd name="connsiteY1526" fmla="*/ 427364 h 456135"/>
              <a:gd name="connsiteX1527" fmla="*/ 318827 w 704751"/>
              <a:gd name="connsiteY1527" fmla="*/ 427364 h 456135"/>
              <a:gd name="connsiteX1528" fmla="*/ 316559 w 704751"/>
              <a:gd name="connsiteY1528" fmla="*/ 427364 h 456135"/>
              <a:gd name="connsiteX1529" fmla="*/ 315881 w 704751"/>
              <a:gd name="connsiteY1529" fmla="*/ 427364 h 456135"/>
              <a:gd name="connsiteX1530" fmla="*/ 314760 w 704751"/>
              <a:gd name="connsiteY1530" fmla="*/ 427364 h 456135"/>
              <a:gd name="connsiteX1531" fmla="*/ 314317 w 704751"/>
              <a:gd name="connsiteY1531" fmla="*/ 427364 h 456135"/>
              <a:gd name="connsiteX1532" fmla="*/ 313639 w 704751"/>
              <a:gd name="connsiteY1532" fmla="*/ 427364 h 456135"/>
              <a:gd name="connsiteX1533" fmla="*/ 313404 w 704751"/>
              <a:gd name="connsiteY1533" fmla="*/ 427364 h 456135"/>
              <a:gd name="connsiteX1534" fmla="*/ 311371 w 704751"/>
              <a:gd name="connsiteY1534" fmla="*/ 427364 h 456135"/>
              <a:gd name="connsiteX1535" fmla="*/ 310928 w 704751"/>
              <a:gd name="connsiteY1535" fmla="*/ 427364 h 456135"/>
              <a:gd name="connsiteX1536" fmla="*/ 309573 w 704751"/>
              <a:gd name="connsiteY1536" fmla="*/ 427364 h 456135"/>
              <a:gd name="connsiteX1537" fmla="*/ 307983 w 704751"/>
              <a:gd name="connsiteY1537" fmla="*/ 427364 h 456135"/>
              <a:gd name="connsiteX1538" fmla="*/ 306419 w 704751"/>
              <a:gd name="connsiteY1538" fmla="*/ 427364 h 456135"/>
              <a:gd name="connsiteX1539" fmla="*/ 305975 w 704751"/>
              <a:gd name="connsiteY1539" fmla="*/ 427364 h 456135"/>
              <a:gd name="connsiteX1540" fmla="*/ 305298 w 704751"/>
              <a:gd name="connsiteY1540" fmla="*/ 427364 h 456135"/>
              <a:gd name="connsiteX1541" fmla="*/ 303708 w 704751"/>
              <a:gd name="connsiteY1541" fmla="*/ 427364 h 456135"/>
              <a:gd name="connsiteX1542" fmla="*/ 302352 w 704751"/>
              <a:gd name="connsiteY1542" fmla="*/ 427364 h 456135"/>
              <a:gd name="connsiteX1543" fmla="*/ 298520 w 704751"/>
              <a:gd name="connsiteY1543" fmla="*/ 427677 h 456135"/>
              <a:gd name="connsiteX1544" fmla="*/ 297400 w 704751"/>
              <a:gd name="connsiteY1544" fmla="*/ 427677 h 456135"/>
              <a:gd name="connsiteX1545" fmla="*/ 297165 w 704751"/>
              <a:gd name="connsiteY1545" fmla="*/ 427677 h 456135"/>
              <a:gd name="connsiteX1546" fmla="*/ 295809 w 704751"/>
              <a:gd name="connsiteY1546" fmla="*/ 427677 h 456135"/>
              <a:gd name="connsiteX1547" fmla="*/ 293333 w 704751"/>
              <a:gd name="connsiteY1547" fmla="*/ 427677 h 456135"/>
              <a:gd name="connsiteX1548" fmla="*/ 293098 w 704751"/>
              <a:gd name="connsiteY1548" fmla="*/ 427677 h 456135"/>
              <a:gd name="connsiteX1549" fmla="*/ 292890 w 704751"/>
              <a:gd name="connsiteY1549" fmla="*/ 427677 h 456135"/>
              <a:gd name="connsiteX1550" fmla="*/ 290413 w 704751"/>
              <a:gd name="connsiteY1550" fmla="*/ 427677 h 456135"/>
              <a:gd name="connsiteX1551" fmla="*/ 288823 w 704751"/>
              <a:gd name="connsiteY1551" fmla="*/ 427677 h 456135"/>
              <a:gd name="connsiteX1552" fmla="*/ 287702 w 704751"/>
              <a:gd name="connsiteY1552" fmla="*/ 427964 h 456135"/>
              <a:gd name="connsiteX1553" fmla="*/ 286112 w 704751"/>
              <a:gd name="connsiteY1553" fmla="*/ 427964 h 456135"/>
              <a:gd name="connsiteX1554" fmla="*/ 284757 w 704751"/>
              <a:gd name="connsiteY1554" fmla="*/ 427964 h 456135"/>
              <a:gd name="connsiteX1555" fmla="*/ 282724 w 704751"/>
              <a:gd name="connsiteY1555" fmla="*/ 427964 h 456135"/>
              <a:gd name="connsiteX1556" fmla="*/ 278449 w 704751"/>
              <a:gd name="connsiteY1556" fmla="*/ 427964 h 456135"/>
              <a:gd name="connsiteX1557" fmla="*/ 277771 w 704751"/>
              <a:gd name="connsiteY1557" fmla="*/ 427964 h 456135"/>
              <a:gd name="connsiteX1558" fmla="*/ 277536 w 704751"/>
              <a:gd name="connsiteY1558" fmla="*/ 427964 h 456135"/>
              <a:gd name="connsiteX1559" fmla="*/ 276650 w 704751"/>
              <a:gd name="connsiteY1559" fmla="*/ 427964 h 456135"/>
              <a:gd name="connsiteX1560" fmla="*/ 276415 w 704751"/>
              <a:gd name="connsiteY1560" fmla="*/ 427964 h 456135"/>
              <a:gd name="connsiteX1561" fmla="*/ 273496 w 704751"/>
              <a:gd name="connsiteY1561" fmla="*/ 427964 h 456135"/>
              <a:gd name="connsiteX1562" fmla="*/ 273261 w 704751"/>
              <a:gd name="connsiteY1562" fmla="*/ 427964 h 456135"/>
              <a:gd name="connsiteX1563" fmla="*/ 272349 w 704751"/>
              <a:gd name="connsiteY1563" fmla="*/ 427964 h 456135"/>
              <a:gd name="connsiteX1564" fmla="*/ 261088 w 704751"/>
              <a:gd name="connsiteY1564" fmla="*/ 428277 h 456135"/>
              <a:gd name="connsiteX1565" fmla="*/ 259967 w 704751"/>
              <a:gd name="connsiteY1565" fmla="*/ 428277 h 456135"/>
              <a:gd name="connsiteX1566" fmla="*/ 255223 w 704751"/>
              <a:gd name="connsiteY1566" fmla="*/ 428277 h 456135"/>
              <a:gd name="connsiteX1567" fmla="*/ 254310 w 704751"/>
              <a:gd name="connsiteY1567" fmla="*/ 428277 h 456135"/>
              <a:gd name="connsiteX1568" fmla="*/ 252746 w 704751"/>
              <a:gd name="connsiteY1568" fmla="*/ 428277 h 456135"/>
              <a:gd name="connsiteX1569" fmla="*/ 251156 w 704751"/>
              <a:gd name="connsiteY1569" fmla="*/ 428277 h 456135"/>
              <a:gd name="connsiteX1570" fmla="*/ 249801 w 704751"/>
              <a:gd name="connsiteY1570" fmla="*/ 428277 h 456135"/>
              <a:gd name="connsiteX1571" fmla="*/ 248914 w 704751"/>
              <a:gd name="connsiteY1571" fmla="*/ 428277 h 456135"/>
              <a:gd name="connsiteX1572" fmla="*/ 247559 w 704751"/>
              <a:gd name="connsiteY1572" fmla="*/ 428277 h 456135"/>
              <a:gd name="connsiteX1573" fmla="*/ 244170 w 704751"/>
              <a:gd name="connsiteY1573" fmla="*/ 428277 h 456135"/>
              <a:gd name="connsiteX1574" fmla="*/ 239895 w 704751"/>
              <a:gd name="connsiteY1574" fmla="*/ 428277 h 456135"/>
              <a:gd name="connsiteX1575" fmla="*/ 238305 w 704751"/>
              <a:gd name="connsiteY1575" fmla="*/ 428277 h 456135"/>
              <a:gd name="connsiteX1576" fmla="*/ 236506 w 704751"/>
              <a:gd name="connsiteY1576" fmla="*/ 428277 h 456135"/>
              <a:gd name="connsiteX1577" fmla="*/ 235386 w 704751"/>
              <a:gd name="connsiteY1577" fmla="*/ 428277 h 456135"/>
              <a:gd name="connsiteX1578" fmla="*/ 233352 w 704751"/>
              <a:gd name="connsiteY1578" fmla="*/ 428277 h 456135"/>
              <a:gd name="connsiteX1579" fmla="*/ 228373 w 704751"/>
              <a:gd name="connsiteY1579" fmla="*/ 428277 h 456135"/>
              <a:gd name="connsiteX1580" fmla="*/ 228165 w 704751"/>
              <a:gd name="connsiteY1580" fmla="*/ 428277 h 456135"/>
              <a:gd name="connsiteX1581" fmla="*/ 227930 w 704751"/>
              <a:gd name="connsiteY1581" fmla="*/ 428277 h 456135"/>
              <a:gd name="connsiteX1582" fmla="*/ 227722 w 704751"/>
              <a:gd name="connsiteY1582" fmla="*/ 428277 h 456135"/>
              <a:gd name="connsiteX1583" fmla="*/ 227487 w 704751"/>
              <a:gd name="connsiteY1583" fmla="*/ 428277 h 456135"/>
              <a:gd name="connsiteX1584" fmla="*/ 227044 w 704751"/>
              <a:gd name="connsiteY1584" fmla="*/ 428277 h 456135"/>
              <a:gd name="connsiteX1585" fmla="*/ 222743 w 704751"/>
              <a:gd name="connsiteY1585" fmla="*/ 428277 h 456135"/>
              <a:gd name="connsiteX1586" fmla="*/ 222065 w 704751"/>
              <a:gd name="connsiteY1586" fmla="*/ 428277 h 456135"/>
              <a:gd name="connsiteX1587" fmla="*/ 217790 w 704751"/>
              <a:gd name="connsiteY1587" fmla="*/ 428277 h 456135"/>
              <a:gd name="connsiteX1588" fmla="*/ 213724 w 704751"/>
              <a:gd name="connsiteY1588" fmla="*/ 428277 h 456135"/>
              <a:gd name="connsiteX1589" fmla="*/ 212368 w 704751"/>
              <a:gd name="connsiteY1589" fmla="*/ 428277 h 456135"/>
              <a:gd name="connsiteX1590" fmla="*/ 211691 w 704751"/>
              <a:gd name="connsiteY1590" fmla="*/ 428277 h 456135"/>
              <a:gd name="connsiteX1591" fmla="*/ 210804 w 704751"/>
              <a:gd name="connsiteY1591" fmla="*/ 428277 h 456135"/>
              <a:gd name="connsiteX1592" fmla="*/ 208771 w 704751"/>
              <a:gd name="connsiteY1592" fmla="*/ 428277 h 456135"/>
              <a:gd name="connsiteX1593" fmla="*/ 205617 w 704751"/>
              <a:gd name="connsiteY1593" fmla="*/ 427964 h 456135"/>
              <a:gd name="connsiteX1594" fmla="*/ 202463 w 704751"/>
              <a:gd name="connsiteY1594" fmla="*/ 427964 h 456135"/>
              <a:gd name="connsiteX1595" fmla="*/ 199752 w 704751"/>
              <a:gd name="connsiteY1595" fmla="*/ 427964 h 456135"/>
              <a:gd name="connsiteX1596" fmla="*/ 199517 w 704751"/>
              <a:gd name="connsiteY1596" fmla="*/ 427964 h 456135"/>
              <a:gd name="connsiteX1597" fmla="*/ 198396 w 704751"/>
              <a:gd name="connsiteY1597" fmla="*/ 427964 h 456135"/>
              <a:gd name="connsiteX1598" fmla="*/ 197484 w 704751"/>
              <a:gd name="connsiteY1598" fmla="*/ 427964 h 456135"/>
              <a:gd name="connsiteX1599" fmla="*/ 197041 w 704751"/>
              <a:gd name="connsiteY1599" fmla="*/ 427964 h 456135"/>
              <a:gd name="connsiteX1600" fmla="*/ 189143 w 704751"/>
              <a:gd name="connsiteY1600" fmla="*/ 427677 h 456135"/>
              <a:gd name="connsiteX1601" fmla="*/ 188699 w 704751"/>
              <a:gd name="connsiteY1601" fmla="*/ 427677 h 456135"/>
              <a:gd name="connsiteX1602" fmla="*/ 187109 w 704751"/>
              <a:gd name="connsiteY1602" fmla="*/ 427677 h 456135"/>
              <a:gd name="connsiteX1603" fmla="*/ 183069 w 704751"/>
              <a:gd name="connsiteY1603" fmla="*/ 427677 h 456135"/>
              <a:gd name="connsiteX1604" fmla="*/ 182834 w 704751"/>
              <a:gd name="connsiteY1604" fmla="*/ 427677 h 456135"/>
              <a:gd name="connsiteX1605" fmla="*/ 181479 w 704751"/>
              <a:gd name="connsiteY1605" fmla="*/ 427677 h 456135"/>
              <a:gd name="connsiteX1606" fmla="*/ 178768 w 704751"/>
              <a:gd name="connsiteY1606" fmla="*/ 427677 h 456135"/>
              <a:gd name="connsiteX1607" fmla="*/ 175613 w 704751"/>
              <a:gd name="connsiteY1607" fmla="*/ 427677 h 456135"/>
              <a:gd name="connsiteX1608" fmla="*/ 175379 w 704751"/>
              <a:gd name="connsiteY1608" fmla="*/ 427677 h 456135"/>
              <a:gd name="connsiteX1609" fmla="*/ 174701 w 704751"/>
              <a:gd name="connsiteY1609" fmla="*/ 427677 h 456135"/>
              <a:gd name="connsiteX1610" fmla="*/ 173580 w 704751"/>
              <a:gd name="connsiteY1610" fmla="*/ 427677 h 456135"/>
              <a:gd name="connsiteX1611" fmla="*/ 170426 w 704751"/>
              <a:gd name="connsiteY1611" fmla="*/ 427364 h 456135"/>
              <a:gd name="connsiteX1612" fmla="*/ 169305 w 704751"/>
              <a:gd name="connsiteY1612" fmla="*/ 427364 h 456135"/>
              <a:gd name="connsiteX1613" fmla="*/ 167272 w 704751"/>
              <a:gd name="connsiteY1613" fmla="*/ 427364 h 456135"/>
              <a:gd name="connsiteX1614" fmla="*/ 166360 w 704751"/>
              <a:gd name="connsiteY1614" fmla="*/ 427364 h 456135"/>
              <a:gd name="connsiteX1615" fmla="*/ 165917 w 704751"/>
              <a:gd name="connsiteY1615" fmla="*/ 427364 h 456135"/>
              <a:gd name="connsiteX1616" fmla="*/ 165682 w 704751"/>
              <a:gd name="connsiteY1616" fmla="*/ 427364 h 456135"/>
              <a:gd name="connsiteX1617" fmla="*/ 164796 w 704751"/>
              <a:gd name="connsiteY1617" fmla="*/ 427364 h 456135"/>
              <a:gd name="connsiteX1618" fmla="*/ 162085 w 704751"/>
              <a:gd name="connsiteY1618" fmla="*/ 427364 h 456135"/>
              <a:gd name="connsiteX1619" fmla="*/ 161173 w 704751"/>
              <a:gd name="connsiteY1619" fmla="*/ 427364 h 456135"/>
              <a:gd name="connsiteX1620" fmla="*/ 160051 w 704751"/>
              <a:gd name="connsiteY1620" fmla="*/ 427364 h 456135"/>
              <a:gd name="connsiteX1621" fmla="*/ 155985 w 704751"/>
              <a:gd name="connsiteY1621" fmla="*/ 427364 h 456135"/>
              <a:gd name="connsiteX1622" fmla="*/ 155099 w 704751"/>
              <a:gd name="connsiteY1622" fmla="*/ 427077 h 456135"/>
              <a:gd name="connsiteX1623" fmla="*/ 154864 w 704751"/>
              <a:gd name="connsiteY1623" fmla="*/ 427077 h 456135"/>
              <a:gd name="connsiteX1624" fmla="*/ 154421 w 704751"/>
              <a:gd name="connsiteY1624" fmla="*/ 427077 h 456135"/>
              <a:gd name="connsiteX1625" fmla="*/ 154186 w 704751"/>
              <a:gd name="connsiteY1625" fmla="*/ 427077 h 456135"/>
              <a:gd name="connsiteX1626" fmla="*/ 153978 w 704751"/>
              <a:gd name="connsiteY1626" fmla="*/ 427077 h 456135"/>
              <a:gd name="connsiteX1627" fmla="*/ 153509 w 704751"/>
              <a:gd name="connsiteY1627" fmla="*/ 427077 h 456135"/>
              <a:gd name="connsiteX1628" fmla="*/ 152831 w 704751"/>
              <a:gd name="connsiteY1628" fmla="*/ 427077 h 456135"/>
              <a:gd name="connsiteX1629" fmla="*/ 149911 w 704751"/>
              <a:gd name="connsiteY1629" fmla="*/ 427077 h 456135"/>
              <a:gd name="connsiteX1630" fmla="*/ 141570 w 704751"/>
              <a:gd name="connsiteY1630" fmla="*/ 427077 h 456135"/>
              <a:gd name="connsiteX1631" fmla="*/ 139093 w 704751"/>
              <a:gd name="connsiteY1631" fmla="*/ 427077 h 456135"/>
              <a:gd name="connsiteX1632" fmla="*/ 137269 w 704751"/>
              <a:gd name="connsiteY1632" fmla="*/ 427077 h 456135"/>
              <a:gd name="connsiteX1633" fmla="*/ 132994 w 704751"/>
              <a:gd name="connsiteY1633" fmla="*/ 426790 h 456135"/>
              <a:gd name="connsiteX1634" fmla="*/ 131195 w 704751"/>
              <a:gd name="connsiteY1634" fmla="*/ 426790 h 456135"/>
              <a:gd name="connsiteX1635" fmla="*/ 128484 w 704751"/>
              <a:gd name="connsiteY1635" fmla="*/ 426790 h 456135"/>
              <a:gd name="connsiteX1636" fmla="*/ 127129 w 704751"/>
              <a:gd name="connsiteY1636" fmla="*/ 426790 h 456135"/>
              <a:gd name="connsiteX1637" fmla="*/ 125095 w 704751"/>
              <a:gd name="connsiteY1637" fmla="*/ 426790 h 456135"/>
              <a:gd name="connsiteX1638" fmla="*/ 123740 w 704751"/>
              <a:gd name="connsiteY1638" fmla="*/ 426790 h 456135"/>
              <a:gd name="connsiteX1639" fmla="*/ 121029 w 704751"/>
              <a:gd name="connsiteY1639" fmla="*/ 426790 h 456135"/>
              <a:gd name="connsiteX1640" fmla="*/ 120820 w 704751"/>
              <a:gd name="connsiteY1640" fmla="*/ 426790 h 456135"/>
              <a:gd name="connsiteX1641" fmla="*/ 120143 w 704751"/>
              <a:gd name="connsiteY1641" fmla="*/ 426790 h 456135"/>
              <a:gd name="connsiteX1642" fmla="*/ 118787 w 704751"/>
              <a:gd name="connsiteY1642" fmla="*/ 426790 h 456135"/>
              <a:gd name="connsiteX1643" fmla="*/ 117666 w 704751"/>
              <a:gd name="connsiteY1643" fmla="*/ 426790 h 456135"/>
              <a:gd name="connsiteX1644" fmla="*/ 115633 w 704751"/>
              <a:gd name="connsiteY1644" fmla="*/ 426477 h 456135"/>
              <a:gd name="connsiteX1645" fmla="*/ 111801 w 704751"/>
              <a:gd name="connsiteY1645" fmla="*/ 426477 h 456135"/>
              <a:gd name="connsiteX1646" fmla="*/ 111567 w 704751"/>
              <a:gd name="connsiteY1646" fmla="*/ 426477 h 456135"/>
              <a:gd name="connsiteX1647" fmla="*/ 108647 w 704751"/>
              <a:gd name="connsiteY1647" fmla="*/ 426477 h 456135"/>
              <a:gd name="connsiteX1648" fmla="*/ 108413 w 704751"/>
              <a:gd name="connsiteY1648" fmla="*/ 426477 h 456135"/>
              <a:gd name="connsiteX1649" fmla="*/ 107292 w 704751"/>
              <a:gd name="connsiteY1649" fmla="*/ 426477 h 456135"/>
              <a:gd name="connsiteX1650" fmla="*/ 103460 w 704751"/>
              <a:gd name="connsiteY1650" fmla="*/ 426477 h 456135"/>
              <a:gd name="connsiteX1651" fmla="*/ 96917 w 704751"/>
              <a:gd name="connsiteY1651" fmla="*/ 426190 h 456135"/>
              <a:gd name="connsiteX1652" fmla="*/ 94884 w 704751"/>
              <a:gd name="connsiteY1652" fmla="*/ 426190 h 456135"/>
              <a:gd name="connsiteX1653" fmla="*/ 95561 w 704751"/>
              <a:gd name="connsiteY1653" fmla="*/ 425903 h 456135"/>
              <a:gd name="connsiteX1654" fmla="*/ 96239 w 704751"/>
              <a:gd name="connsiteY1654" fmla="*/ 425303 h 456135"/>
              <a:gd name="connsiteX1655" fmla="*/ 96682 w 704751"/>
              <a:gd name="connsiteY1655" fmla="*/ 424703 h 456135"/>
              <a:gd name="connsiteX1656" fmla="*/ 96682 w 704751"/>
              <a:gd name="connsiteY1656" fmla="*/ 424103 h 456135"/>
              <a:gd name="connsiteX1657" fmla="*/ 96682 w 704751"/>
              <a:gd name="connsiteY1657" fmla="*/ 423817 h 456135"/>
              <a:gd name="connsiteX1658" fmla="*/ 96682 w 704751"/>
              <a:gd name="connsiteY1658" fmla="*/ 423217 h 456135"/>
              <a:gd name="connsiteX1659" fmla="*/ 96448 w 704751"/>
              <a:gd name="connsiteY1659" fmla="*/ 422929 h 456135"/>
              <a:gd name="connsiteX1660" fmla="*/ 96239 w 704751"/>
              <a:gd name="connsiteY1660" fmla="*/ 422616 h 456135"/>
              <a:gd name="connsiteX1661" fmla="*/ 95796 w 704751"/>
              <a:gd name="connsiteY1661" fmla="*/ 422329 h 456135"/>
              <a:gd name="connsiteX1662" fmla="*/ 95118 w 704751"/>
              <a:gd name="connsiteY1662" fmla="*/ 421730 h 456135"/>
              <a:gd name="connsiteX1663" fmla="*/ 94884 w 704751"/>
              <a:gd name="connsiteY1663" fmla="*/ 421443 h 456135"/>
              <a:gd name="connsiteX1664" fmla="*/ 94649 w 704751"/>
              <a:gd name="connsiteY1664" fmla="*/ 421130 h 456135"/>
              <a:gd name="connsiteX1665" fmla="*/ 94440 w 704751"/>
              <a:gd name="connsiteY1665" fmla="*/ 420530 h 456135"/>
              <a:gd name="connsiteX1666" fmla="*/ 94440 w 704751"/>
              <a:gd name="connsiteY1666" fmla="*/ 419643 h 456135"/>
              <a:gd name="connsiteX1667" fmla="*/ 94440 w 704751"/>
              <a:gd name="connsiteY1667" fmla="*/ 419043 h 456135"/>
              <a:gd name="connsiteX1668" fmla="*/ 94206 w 704751"/>
              <a:gd name="connsiteY1668" fmla="*/ 418469 h 456135"/>
              <a:gd name="connsiteX1669" fmla="*/ 94206 w 704751"/>
              <a:gd name="connsiteY1669" fmla="*/ 418156 h 456135"/>
              <a:gd name="connsiteX1670" fmla="*/ 93971 w 704751"/>
              <a:gd name="connsiteY1670" fmla="*/ 417869 h 456135"/>
              <a:gd name="connsiteX1671" fmla="*/ 93763 w 704751"/>
              <a:gd name="connsiteY1671" fmla="*/ 417269 h 456135"/>
              <a:gd name="connsiteX1672" fmla="*/ 93085 w 704751"/>
              <a:gd name="connsiteY1672" fmla="*/ 416669 h 456135"/>
              <a:gd name="connsiteX1673" fmla="*/ 92616 w 704751"/>
              <a:gd name="connsiteY1673" fmla="*/ 416069 h 456135"/>
              <a:gd name="connsiteX1674" fmla="*/ 92407 w 704751"/>
              <a:gd name="connsiteY1674" fmla="*/ 415782 h 456135"/>
              <a:gd name="connsiteX1675" fmla="*/ 91730 w 704751"/>
              <a:gd name="connsiteY1675" fmla="*/ 415182 h 456135"/>
              <a:gd name="connsiteX1676" fmla="*/ 90609 w 704751"/>
              <a:gd name="connsiteY1676" fmla="*/ 414895 h 456135"/>
              <a:gd name="connsiteX1677" fmla="*/ 89696 w 704751"/>
              <a:gd name="connsiteY1677" fmla="*/ 414895 h 456135"/>
              <a:gd name="connsiteX1678" fmla="*/ 88784 w 704751"/>
              <a:gd name="connsiteY1678" fmla="*/ 414582 h 456135"/>
              <a:gd name="connsiteX1679" fmla="*/ 87898 w 704751"/>
              <a:gd name="connsiteY1679" fmla="*/ 414008 h 456135"/>
              <a:gd name="connsiteX1680" fmla="*/ 87663 w 704751"/>
              <a:gd name="connsiteY1680" fmla="*/ 414008 h 456135"/>
              <a:gd name="connsiteX1681" fmla="*/ 87220 w 704751"/>
              <a:gd name="connsiteY1681" fmla="*/ 413695 h 456135"/>
              <a:gd name="connsiteX1682" fmla="*/ 86985 w 704751"/>
              <a:gd name="connsiteY1682" fmla="*/ 413408 h 456135"/>
              <a:gd name="connsiteX1683" fmla="*/ 86542 w 704751"/>
              <a:gd name="connsiteY1683" fmla="*/ 413095 h 456135"/>
              <a:gd name="connsiteX1684" fmla="*/ 86307 w 704751"/>
              <a:gd name="connsiteY1684" fmla="*/ 412808 h 456135"/>
              <a:gd name="connsiteX1685" fmla="*/ 86099 w 704751"/>
              <a:gd name="connsiteY1685" fmla="*/ 412208 h 456135"/>
              <a:gd name="connsiteX1686" fmla="*/ 86099 w 704751"/>
              <a:gd name="connsiteY1686" fmla="*/ 410721 h 456135"/>
              <a:gd name="connsiteX1687" fmla="*/ 85864 w 704751"/>
              <a:gd name="connsiteY1687" fmla="*/ 410435 h 456135"/>
              <a:gd name="connsiteX1688" fmla="*/ 85864 w 704751"/>
              <a:gd name="connsiteY1688" fmla="*/ 410122 h 456135"/>
              <a:gd name="connsiteX1689" fmla="*/ 85421 w 704751"/>
              <a:gd name="connsiteY1689" fmla="*/ 409522 h 456135"/>
              <a:gd name="connsiteX1690" fmla="*/ 84743 w 704751"/>
              <a:gd name="connsiteY1690" fmla="*/ 408634 h 456135"/>
              <a:gd name="connsiteX1691" fmla="*/ 84274 w 704751"/>
              <a:gd name="connsiteY1691" fmla="*/ 408634 h 456135"/>
              <a:gd name="connsiteX1692" fmla="*/ 83597 w 704751"/>
              <a:gd name="connsiteY1692" fmla="*/ 408035 h 456135"/>
              <a:gd name="connsiteX1693" fmla="*/ 82919 w 704751"/>
              <a:gd name="connsiteY1693" fmla="*/ 407748 h 456135"/>
              <a:gd name="connsiteX1694" fmla="*/ 82241 w 704751"/>
              <a:gd name="connsiteY1694" fmla="*/ 407461 h 456135"/>
              <a:gd name="connsiteX1695" fmla="*/ 82033 w 704751"/>
              <a:gd name="connsiteY1695" fmla="*/ 406861 h 456135"/>
              <a:gd name="connsiteX1696" fmla="*/ 81589 w 704751"/>
              <a:gd name="connsiteY1696" fmla="*/ 405374 h 456135"/>
              <a:gd name="connsiteX1697" fmla="*/ 81589 w 704751"/>
              <a:gd name="connsiteY1697" fmla="*/ 404774 h 456135"/>
              <a:gd name="connsiteX1698" fmla="*/ 81798 w 704751"/>
              <a:gd name="connsiteY1698" fmla="*/ 403887 h 456135"/>
              <a:gd name="connsiteX1699" fmla="*/ 82033 w 704751"/>
              <a:gd name="connsiteY1699" fmla="*/ 402974 h 456135"/>
              <a:gd name="connsiteX1700" fmla="*/ 82710 w 704751"/>
              <a:gd name="connsiteY1700" fmla="*/ 402374 h 456135"/>
              <a:gd name="connsiteX1701" fmla="*/ 83153 w 704751"/>
              <a:gd name="connsiteY1701" fmla="*/ 401487 h 456135"/>
              <a:gd name="connsiteX1702" fmla="*/ 83597 w 704751"/>
              <a:gd name="connsiteY1702" fmla="*/ 401200 h 456135"/>
              <a:gd name="connsiteX1703" fmla="*/ 84509 w 704751"/>
              <a:gd name="connsiteY1703" fmla="*/ 400887 h 456135"/>
              <a:gd name="connsiteX1704" fmla="*/ 85421 w 704751"/>
              <a:gd name="connsiteY1704" fmla="*/ 400600 h 456135"/>
              <a:gd name="connsiteX1705" fmla="*/ 86099 w 704751"/>
              <a:gd name="connsiteY1705" fmla="*/ 400000 h 456135"/>
              <a:gd name="connsiteX1706" fmla="*/ 86542 w 704751"/>
              <a:gd name="connsiteY1706" fmla="*/ 399713 h 456135"/>
              <a:gd name="connsiteX1707" fmla="*/ 86985 w 704751"/>
              <a:gd name="connsiteY1707" fmla="*/ 399113 h 456135"/>
              <a:gd name="connsiteX1708" fmla="*/ 87220 w 704751"/>
              <a:gd name="connsiteY1708" fmla="*/ 398800 h 456135"/>
              <a:gd name="connsiteX1709" fmla="*/ 87428 w 704751"/>
              <a:gd name="connsiteY1709" fmla="*/ 398513 h 456135"/>
              <a:gd name="connsiteX1710" fmla="*/ 87428 w 704751"/>
              <a:gd name="connsiteY1710" fmla="*/ 397913 h 456135"/>
              <a:gd name="connsiteX1711" fmla="*/ 87428 w 704751"/>
              <a:gd name="connsiteY1711" fmla="*/ 397313 h 456135"/>
              <a:gd name="connsiteX1712" fmla="*/ 87220 w 704751"/>
              <a:gd name="connsiteY1712" fmla="*/ 397026 h 456135"/>
              <a:gd name="connsiteX1713" fmla="*/ 86542 w 704751"/>
              <a:gd name="connsiteY1713" fmla="*/ 394939 h 456135"/>
              <a:gd name="connsiteX1714" fmla="*/ 86307 w 704751"/>
              <a:gd name="connsiteY1714" fmla="*/ 394340 h 456135"/>
              <a:gd name="connsiteX1715" fmla="*/ 86307 w 704751"/>
              <a:gd name="connsiteY1715" fmla="*/ 394053 h 456135"/>
              <a:gd name="connsiteX1716" fmla="*/ 86307 w 704751"/>
              <a:gd name="connsiteY1716" fmla="*/ 393453 h 456135"/>
              <a:gd name="connsiteX1717" fmla="*/ 86307 w 704751"/>
              <a:gd name="connsiteY1717" fmla="*/ 393140 h 456135"/>
              <a:gd name="connsiteX1718" fmla="*/ 86985 w 704751"/>
              <a:gd name="connsiteY1718" fmla="*/ 391653 h 456135"/>
              <a:gd name="connsiteX1719" fmla="*/ 87220 w 704751"/>
              <a:gd name="connsiteY1719" fmla="*/ 391053 h 456135"/>
              <a:gd name="connsiteX1720" fmla="*/ 87220 w 704751"/>
              <a:gd name="connsiteY1720" fmla="*/ 390453 h 456135"/>
              <a:gd name="connsiteX1721" fmla="*/ 86751 w 704751"/>
              <a:gd name="connsiteY1721" fmla="*/ 388966 h 456135"/>
              <a:gd name="connsiteX1722" fmla="*/ 86099 w 704751"/>
              <a:gd name="connsiteY1722" fmla="*/ 387766 h 456135"/>
              <a:gd name="connsiteX1723" fmla="*/ 85864 w 704751"/>
              <a:gd name="connsiteY1723" fmla="*/ 387192 h 456135"/>
              <a:gd name="connsiteX1724" fmla="*/ 85864 w 704751"/>
              <a:gd name="connsiteY1724" fmla="*/ 386879 h 456135"/>
              <a:gd name="connsiteX1725" fmla="*/ 86099 w 704751"/>
              <a:gd name="connsiteY1725" fmla="*/ 386279 h 456135"/>
              <a:gd name="connsiteX1726" fmla="*/ 86099 w 704751"/>
              <a:gd name="connsiteY1726" fmla="*/ 385992 h 456135"/>
              <a:gd name="connsiteX1727" fmla="*/ 86307 w 704751"/>
              <a:gd name="connsiteY1727" fmla="*/ 385679 h 456135"/>
              <a:gd name="connsiteX1728" fmla="*/ 86542 w 704751"/>
              <a:gd name="connsiteY1728" fmla="*/ 385392 h 456135"/>
              <a:gd name="connsiteX1729" fmla="*/ 86751 w 704751"/>
              <a:gd name="connsiteY1729" fmla="*/ 385392 h 456135"/>
              <a:gd name="connsiteX1730" fmla="*/ 86985 w 704751"/>
              <a:gd name="connsiteY1730" fmla="*/ 385079 h 456135"/>
              <a:gd name="connsiteX1731" fmla="*/ 88575 w 704751"/>
              <a:gd name="connsiteY1731" fmla="*/ 384792 h 456135"/>
              <a:gd name="connsiteX1732" fmla="*/ 89018 w 704751"/>
              <a:gd name="connsiteY1732" fmla="*/ 384505 h 456135"/>
              <a:gd name="connsiteX1733" fmla="*/ 89462 w 704751"/>
              <a:gd name="connsiteY1733" fmla="*/ 384192 h 456135"/>
              <a:gd name="connsiteX1734" fmla="*/ 89931 w 704751"/>
              <a:gd name="connsiteY1734" fmla="*/ 383592 h 456135"/>
              <a:gd name="connsiteX1735" fmla="*/ 89931 w 704751"/>
              <a:gd name="connsiteY1735" fmla="*/ 382992 h 456135"/>
              <a:gd name="connsiteX1736" fmla="*/ 90139 w 704751"/>
              <a:gd name="connsiteY1736" fmla="*/ 382392 h 456135"/>
              <a:gd name="connsiteX1737" fmla="*/ 90139 w 704751"/>
              <a:gd name="connsiteY1737" fmla="*/ 381819 h 456135"/>
              <a:gd name="connsiteX1738" fmla="*/ 89931 w 704751"/>
              <a:gd name="connsiteY1738" fmla="*/ 381506 h 456135"/>
              <a:gd name="connsiteX1739" fmla="*/ 89696 w 704751"/>
              <a:gd name="connsiteY1739" fmla="*/ 380905 h 456135"/>
              <a:gd name="connsiteX1740" fmla="*/ 89253 w 704751"/>
              <a:gd name="connsiteY1740" fmla="*/ 380305 h 456135"/>
              <a:gd name="connsiteX1741" fmla="*/ 87898 w 704751"/>
              <a:gd name="connsiteY1741" fmla="*/ 379132 h 456135"/>
              <a:gd name="connsiteX1742" fmla="*/ 87663 w 704751"/>
              <a:gd name="connsiteY1742" fmla="*/ 378819 h 456135"/>
              <a:gd name="connsiteX1743" fmla="*/ 87220 w 704751"/>
              <a:gd name="connsiteY1743" fmla="*/ 378219 h 456135"/>
              <a:gd name="connsiteX1744" fmla="*/ 86985 w 704751"/>
              <a:gd name="connsiteY1744" fmla="*/ 377618 h 456135"/>
              <a:gd name="connsiteX1745" fmla="*/ 86985 w 704751"/>
              <a:gd name="connsiteY1745" fmla="*/ 377332 h 456135"/>
              <a:gd name="connsiteX1746" fmla="*/ 86751 w 704751"/>
              <a:gd name="connsiteY1746" fmla="*/ 376419 h 456135"/>
              <a:gd name="connsiteX1747" fmla="*/ 86751 w 704751"/>
              <a:gd name="connsiteY1747" fmla="*/ 375532 h 456135"/>
              <a:gd name="connsiteX1748" fmla="*/ 86985 w 704751"/>
              <a:gd name="connsiteY1748" fmla="*/ 374932 h 456135"/>
              <a:gd name="connsiteX1749" fmla="*/ 86985 w 704751"/>
              <a:gd name="connsiteY1749" fmla="*/ 374045 h 456135"/>
              <a:gd name="connsiteX1750" fmla="*/ 87663 w 704751"/>
              <a:gd name="connsiteY1750" fmla="*/ 372845 h 456135"/>
              <a:gd name="connsiteX1751" fmla="*/ 87898 w 704751"/>
              <a:gd name="connsiteY1751" fmla="*/ 371958 h 456135"/>
              <a:gd name="connsiteX1752" fmla="*/ 88106 w 704751"/>
              <a:gd name="connsiteY1752" fmla="*/ 370758 h 456135"/>
              <a:gd name="connsiteX1753" fmla="*/ 88106 w 704751"/>
              <a:gd name="connsiteY1753" fmla="*/ 370445 h 456135"/>
              <a:gd name="connsiteX1754" fmla="*/ 87898 w 704751"/>
              <a:gd name="connsiteY1754" fmla="*/ 369845 h 456135"/>
              <a:gd name="connsiteX1755" fmla="*/ 87428 w 704751"/>
              <a:gd name="connsiteY1755" fmla="*/ 369271 h 456135"/>
              <a:gd name="connsiteX1756" fmla="*/ 86985 w 704751"/>
              <a:gd name="connsiteY1756" fmla="*/ 368671 h 456135"/>
              <a:gd name="connsiteX1757" fmla="*/ 86751 w 704751"/>
              <a:gd name="connsiteY1757" fmla="*/ 368671 h 456135"/>
              <a:gd name="connsiteX1758" fmla="*/ 86307 w 704751"/>
              <a:gd name="connsiteY1758" fmla="*/ 368358 h 456135"/>
              <a:gd name="connsiteX1759" fmla="*/ 85421 w 704751"/>
              <a:gd name="connsiteY1759" fmla="*/ 368071 h 456135"/>
              <a:gd name="connsiteX1760" fmla="*/ 84743 w 704751"/>
              <a:gd name="connsiteY1760" fmla="*/ 367471 h 456135"/>
              <a:gd name="connsiteX1761" fmla="*/ 84274 w 704751"/>
              <a:gd name="connsiteY1761" fmla="*/ 367158 h 456135"/>
              <a:gd name="connsiteX1762" fmla="*/ 84066 w 704751"/>
              <a:gd name="connsiteY1762" fmla="*/ 366871 h 456135"/>
              <a:gd name="connsiteX1763" fmla="*/ 83831 w 704751"/>
              <a:gd name="connsiteY1763" fmla="*/ 366558 h 456135"/>
              <a:gd name="connsiteX1764" fmla="*/ 83597 w 704751"/>
              <a:gd name="connsiteY1764" fmla="*/ 365958 h 456135"/>
              <a:gd name="connsiteX1765" fmla="*/ 83597 w 704751"/>
              <a:gd name="connsiteY1765" fmla="*/ 365384 h 456135"/>
              <a:gd name="connsiteX1766" fmla="*/ 83831 w 704751"/>
              <a:gd name="connsiteY1766" fmla="*/ 365071 h 456135"/>
              <a:gd name="connsiteX1767" fmla="*/ 84066 w 704751"/>
              <a:gd name="connsiteY1767" fmla="*/ 364185 h 456135"/>
              <a:gd name="connsiteX1768" fmla="*/ 84743 w 704751"/>
              <a:gd name="connsiteY1768" fmla="*/ 363271 h 456135"/>
              <a:gd name="connsiteX1769" fmla="*/ 84743 w 704751"/>
              <a:gd name="connsiteY1769" fmla="*/ 362385 h 456135"/>
              <a:gd name="connsiteX1770" fmla="*/ 84743 w 704751"/>
              <a:gd name="connsiteY1770" fmla="*/ 361785 h 456135"/>
              <a:gd name="connsiteX1771" fmla="*/ 84509 w 704751"/>
              <a:gd name="connsiteY1771" fmla="*/ 361472 h 456135"/>
              <a:gd name="connsiteX1772" fmla="*/ 84509 w 704751"/>
              <a:gd name="connsiteY1772" fmla="*/ 361185 h 456135"/>
              <a:gd name="connsiteX1773" fmla="*/ 83597 w 704751"/>
              <a:gd name="connsiteY1773" fmla="*/ 360298 h 456135"/>
              <a:gd name="connsiteX1774" fmla="*/ 82476 w 704751"/>
              <a:gd name="connsiteY1774" fmla="*/ 359098 h 456135"/>
              <a:gd name="connsiteX1775" fmla="*/ 82241 w 704751"/>
              <a:gd name="connsiteY1775" fmla="*/ 358498 h 456135"/>
              <a:gd name="connsiteX1776" fmla="*/ 82241 w 704751"/>
              <a:gd name="connsiteY1776" fmla="*/ 358185 h 456135"/>
              <a:gd name="connsiteX1777" fmla="*/ 82241 w 704751"/>
              <a:gd name="connsiteY1777" fmla="*/ 357585 h 456135"/>
              <a:gd name="connsiteX1778" fmla="*/ 82710 w 704751"/>
              <a:gd name="connsiteY1778" fmla="*/ 356698 h 456135"/>
              <a:gd name="connsiteX1779" fmla="*/ 83153 w 704751"/>
              <a:gd name="connsiteY1779" fmla="*/ 356385 h 456135"/>
              <a:gd name="connsiteX1780" fmla="*/ 83597 w 704751"/>
              <a:gd name="connsiteY1780" fmla="*/ 356098 h 456135"/>
              <a:gd name="connsiteX1781" fmla="*/ 84066 w 704751"/>
              <a:gd name="connsiteY1781" fmla="*/ 355211 h 456135"/>
              <a:gd name="connsiteX1782" fmla="*/ 84274 w 704751"/>
              <a:gd name="connsiteY1782" fmla="*/ 354898 h 456135"/>
              <a:gd name="connsiteX1783" fmla="*/ 84274 w 704751"/>
              <a:gd name="connsiteY1783" fmla="*/ 354011 h 456135"/>
              <a:gd name="connsiteX1784" fmla="*/ 84274 w 704751"/>
              <a:gd name="connsiteY1784" fmla="*/ 353411 h 456135"/>
              <a:gd name="connsiteX1785" fmla="*/ 84066 w 704751"/>
              <a:gd name="connsiteY1785" fmla="*/ 352211 h 456135"/>
              <a:gd name="connsiteX1786" fmla="*/ 84066 w 704751"/>
              <a:gd name="connsiteY1786" fmla="*/ 349811 h 456135"/>
              <a:gd name="connsiteX1787" fmla="*/ 83831 w 704751"/>
              <a:gd name="connsiteY1787" fmla="*/ 348898 h 456135"/>
              <a:gd name="connsiteX1788" fmla="*/ 83597 w 704751"/>
              <a:gd name="connsiteY1788" fmla="*/ 348611 h 456135"/>
              <a:gd name="connsiteX1789" fmla="*/ 82919 w 704751"/>
              <a:gd name="connsiteY1789" fmla="*/ 347698 h 456135"/>
              <a:gd name="connsiteX1790" fmla="*/ 82710 w 704751"/>
              <a:gd name="connsiteY1790" fmla="*/ 346811 h 456135"/>
              <a:gd name="connsiteX1791" fmla="*/ 82476 w 704751"/>
              <a:gd name="connsiteY1791" fmla="*/ 346811 h 456135"/>
              <a:gd name="connsiteX1792" fmla="*/ 82241 w 704751"/>
              <a:gd name="connsiteY1792" fmla="*/ 346211 h 456135"/>
              <a:gd name="connsiteX1793" fmla="*/ 82033 w 704751"/>
              <a:gd name="connsiteY1793" fmla="*/ 345011 h 456135"/>
              <a:gd name="connsiteX1794" fmla="*/ 82033 w 704751"/>
              <a:gd name="connsiteY1794" fmla="*/ 344411 h 456135"/>
              <a:gd name="connsiteX1795" fmla="*/ 82241 w 704751"/>
              <a:gd name="connsiteY1795" fmla="*/ 343811 h 456135"/>
              <a:gd name="connsiteX1796" fmla="*/ 82476 w 704751"/>
              <a:gd name="connsiteY1796" fmla="*/ 343811 h 456135"/>
              <a:gd name="connsiteX1797" fmla="*/ 82919 w 704751"/>
              <a:gd name="connsiteY1797" fmla="*/ 342925 h 456135"/>
              <a:gd name="connsiteX1798" fmla="*/ 83388 w 704751"/>
              <a:gd name="connsiteY1798" fmla="*/ 342612 h 456135"/>
              <a:gd name="connsiteX1799" fmla="*/ 83597 w 704751"/>
              <a:gd name="connsiteY1799" fmla="*/ 342612 h 456135"/>
              <a:gd name="connsiteX1800" fmla="*/ 83831 w 704751"/>
              <a:gd name="connsiteY1800" fmla="*/ 342612 h 456135"/>
              <a:gd name="connsiteX1801" fmla="*/ 84066 w 704751"/>
              <a:gd name="connsiteY1801" fmla="*/ 342612 h 456135"/>
              <a:gd name="connsiteX1802" fmla="*/ 85421 w 704751"/>
              <a:gd name="connsiteY1802" fmla="*/ 342925 h 456135"/>
              <a:gd name="connsiteX1803" fmla="*/ 86099 w 704751"/>
              <a:gd name="connsiteY1803" fmla="*/ 342925 h 456135"/>
              <a:gd name="connsiteX1804" fmla="*/ 86542 w 704751"/>
              <a:gd name="connsiteY1804" fmla="*/ 342325 h 456135"/>
              <a:gd name="connsiteX1805" fmla="*/ 86751 w 704751"/>
              <a:gd name="connsiteY1805" fmla="*/ 341725 h 456135"/>
              <a:gd name="connsiteX1806" fmla="*/ 86751 w 704751"/>
              <a:gd name="connsiteY1806" fmla="*/ 341411 h 456135"/>
              <a:gd name="connsiteX1807" fmla="*/ 86542 w 704751"/>
              <a:gd name="connsiteY1807" fmla="*/ 341411 h 456135"/>
              <a:gd name="connsiteX1808" fmla="*/ 86307 w 704751"/>
              <a:gd name="connsiteY1808" fmla="*/ 340812 h 456135"/>
              <a:gd name="connsiteX1809" fmla="*/ 85630 w 704751"/>
              <a:gd name="connsiteY1809" fmla="*/ 340212 h 456135"/>
              <a:gd name="connsiteX1810" fmla="*/ 84952 w 704751"/>
              <a:gd name="connsiteY1810" fmla="*/ 339925 h 456135"/>
              <a:gd name="connsiteX1811" fmla="*/ 84066 w 704751"/>
              <a:gd name="connsiteY1811" fmla="*/ 339612 h 456135"/>
              <a:gd name="connsiteX1812" fmla="*/ 83153 w 704751"/>
              <a:gd name="connsiteY1812" fmla="*/ 339925 h 456135"/>
              <a:gd name="connsiteX1813" fmla="*/ 79322 w 704751"/>
              <a:gd name="connsiteY1813" fmla="*/ 340212 h 456135"/>
              <a:gd name="connsiteX1814" fmla="*/ 78644 w 704751"/>
              <a:gd name="connsiteY1814" fmla="*/ 340212 h 456135"/>
              <a:gd name="connsiteX1815" fmla="*/ 78409 w 704751"/>
              <a:gd name="connsiteY1815" fmla="*/ 339925 h 456135"/>
              <a:gd name="connsiteX1816" fmla="*/ 77966 w 704751"/>
              <a:gd name="connsiteY1816" fmla="*/ 339612 h 456135"/>
              <a:gd name="connsiteX1817" fmla="*/ 77732 w 704751"/>
              <a:gd name="connsiteY1817" fmla="*/ 339325 h 456135"/>
              <a:gd name="connsiteX1818" fmla="*/ 77523 w 704751"/>
              <a:gd name="connsiteY1818" fmla="*/ 338725 h 456135"/>
              <a:gd name="connsiteX1819" fmla="*/ 77288 w 704751"/>
              <a:gd name="connsiteY1819" fmla="*/ 337812 h 456135"/>
              <a:gd name="connsiteX1820" fmla="*/ 77523 w 704751"/>
              <a:gd name="connsiteY1820" fmla="*/ 336325 h 456135"/>
              <a:gd name="connsiteX1821" fmla="*/ 77732 w 704751"/>
              <a:gd name="connsiteY1821" fmla="*/ 336325 h 456135"/>
              <a:gd name="connsiteX1822" fmla="*/ 78644 w 704751"/>
              <a:gd name="connsiteY1822" fmla="*/ 334812 h 456135"/>
              <a:gd name="connsiteX1823" fmla="*/ 78878 w 704751"/>
              <a:gd name="connsiteY1823" fmla="*/ 334212 h 456135"/>
              <a:gd name="connsiteX1824" fmla="*/ 79087 w 704751"/>
              <a:gd name="connsiteY1824" fmla="*/ 333325 h 456135"/>
              <a:gd name="connsiteX1825" fmla="*/ 79087 w 704751"/>
              <a:gd name="connsiteY1825" fmla="*/ 333012 h 456135"/>
              <a:gd name="connsiteX1826" fmla="*/ 79087 w 704751"/>
              <a:gd name="connsiteY1826" fmla="*/ 332412 h 456135"/>
              <a:gd name="connsiteX1827" fmla="*/ 78878 w 704751"/>
              <a:gd name="connsiteY1827" fmla="*/ 331812 h 456135"/>
              <a:gd name="connsiteX1828" fmla="*/ 78644 w 704751"/>
              <a:gd name="connsiteY1828" fmla="*/ 330925 h 456135"/>
              <a:gd name="connsiteX1829" fmla="*/ 78409 w 704751"/>
              <a:gd name="connsiteY1829" fmla="*/ 330925 h 456135"/>
              <a:gd name="connsiteX1830" fmla="*/ 77966 w 704751"/>
              <a:gd name="connsiteY1830" fmla="*/ 329725 h 456135"/>
              <a:gd name="connsiteX1831" fmla="*/ 77966 w 704751"/>
              <a:gd name="connsiteY1831" fmla="*/ 329412 h 456135"/>
              <a:gd name="connsiteX1832" fmla="*/ 77966 w 704751"/>
              <a:gd name="connsiteY1832" fmla="*/ 328812 h 456135"/>
              <a:gd name="connsiteX1833" fmla="*/ 78201 w 704751"/>
              <a:gd name="connsiteY1833" fmla="*/ 328212 h 456135"/>
              <a:gd name="connsiteX1834" fmla="*/ 78201 w 704751"/>
              <a:gd name="connsiteY1834" fmla="*/ 327925 h 456135"/>
              <a:gd name="connsiteX1835" fmla="*/ 78878 w 704751"/>
              <a:gd name="connsiteY1835" fmla="*/ 327612 h 456135"/>
              <a:gd name="connsiteX1836" fmla="*/ 78644 w 704751"/>
              <a:gd name="connsiteY1836" fmla="*/ 327612 h 456135"/>
              <a:gd name="connsiteX1837" fmla="*/ 78409 w 704751"/>
              <a:gd name="connsiteY1837" fmla="*/ 327325 h 456135"/>
              <a:gd name="connsiteX1838" fmla="*/ 77288 w 704751"/>
              <a:gd name="connsiteY1838" fmla="*/ 326412 h 456135"/>
              <a:gd name="connsiteX1839" fmla="*/ 77054 w 704751"/>
              <a:gd name="connsiteY1839" fmla="*/ 325812 h 456135"/>
              <a:gd name="connsiteX1840" fmla="*/ 77054 w 704751"/>
              <a:gd name="connsiteY1840" fmla="*/ 324899 h 456135"/>
              <a:gd name="connsiteX1841" fmla="*/ 77054 w 704751"/>
              <a:gd name="connsiteY1841" fmla="*/ 324612 h 456135"/>
              <a:gd name="connsiteX1842" fmla="*/ 77288 w 704751"/>
              <a:gd name="connsiteY1842" fmla="*/ 323699 h 456135"/>
              <a:gd name="connsiteX1843" fmla="*/ 77966 w 704751"/>
              <a:gd name="connsiteY1843" fmla="*/ 323413 h 456135"/>
              <a:gd name="connsiteX1844" fmla="*/ 78201 w 704751"/>
              <a:gd name="connsiteY1844" fmla="*/ 323413 h 456135"/>
              <a:gd name="connsiteX1845" fmla="*/ 79764 w 704751"/>
              <a:gd name="connsiteY1845" fmla="*/ 323413 h 456135"/>
              <a:gd name="connsiteX1846" fmla="*/ 79764 w 704751"/>
              <a:gd name="connsiteY1846" fmla="*/ 323699 h 456135"/>
              <a:gd name="connsiteX1847" fmla="*/ 79764 w 704751"/>
              <a:gd name="connsiteY1847" fmla="*/ 324013 h 456135"/>
              <a:gd name="connsiteX1848" fmla="*/ 79764 w 704751"/>
              <a:gd name="connsiteY1848" fmla="*/ 324612 h 456135"/>
              <a:gd name="connsiteX1849" fmla="*/ 79322 w 704751"/>
              <a:gd name="connsiteY1849" fmla="*/ 325812 h 456135"/>
              <a:gd name="connsiteX1850" fmla="*/ 78878 w 704751"/>
              <a:gd name="connsiteY1850" fmla="*/ 326412 h 456135"/>
              <a:gd name="connsiteX1851" fmla="*/ 79999 w 704751"/>
              <a:gd name="connsiteY1851" fmla="*/ 327325 h 456135"/>
              <a:gd name="connsiteX1852" fmla="*/ 81355 w 704751"/>
              <a:gd name="connsiteY1852" fmla="*/ 326726 h 456135"/>
              <a:gd name="connsiteX1853" fmla="*/ 82241 w 704751"/>
              <a:gd name="connsiteY1853" fmla="*/ 326412 h 456135"/>
              <a:gd name="connsiteX1854" fmla="*/ 82919 w 704751"/>
              <a:gd name="connsiteY1854" fmla="*/ 325812 h 456135"/>
              <a:gd name="connsiteX1855" fmla="*/ 83388 w 704751"/>
              <a:gd name="connsiteY1855" fmla="*/ 325212 h 456135"/>
              <a:gd name="connsiteX1856" fmla="*/ 83388 w 704751"/>
              <a:gd name="connsiteY1856" fmla="*/ 324899 h 456135"/>
              <a:gd name="connsiteX1857" fmla="*/ 83388 w 704751"/>
              <a:gd name="connsiteY1857" fmla="*/ 324299 h 456135"/>
              <a:gd name="connsiteX1858" fmla="*/ 83153 w 704751"/>
              <a:gd name="connsiteY1858" fmla="*/ 322499 h 456135"/>
              <a:gd name="connsiteX1859" fmla="*/ 82710 w 704751"/>
              <a:gd name="connsiteY1859" fmla="*/ 321899 h 456135"/>
              <a:gd name="connsiteX1860" fmla="*/ 82241 w 704751"/>
              <a:gd name="connsiteY1860" fmla="*/ 321299 h 456135"/>
              <a:gd name="connsiteX1861" fmla="*/ 81589 w 704751"/>
              <a:gd name="connsiteY1861" fmla="*/ 320700 h 456135"/>
              <a:gd name="connsiteX1862" fmla="*/ 80442 w 704751"/>
              <a:gd name="connsiteY1862" fmla="*/ 320413 h 456135"/>
              <a:gd name="connsiteX1863" fmla="*/ 78878 w 704751"/>
              <a:gd name="connsiteY1863" fmla="*/ 320700 h 456135"/>
              <a:gd name="connsiteX1864" fmla="*/ 77966 w 704751"/>
              <a:gd name="connsiteY1864" fmla="*/ 320413 h 456135"/>
              <a:gd name="connsiteX1865" fmla="*/ 77523 w 704751"/>
              <a:gd name="connsiteY1865" fmla="*/ 320413 h 456135"/>
              <a:gd name="connsiteX1866" fmla="*/ 76168 w 704751"/>
              <a:gd name="connsiteY1866" fmla="*/ 319500 h 456135"/>
              <a:gd name="connsiteX1867" fmla="*/ 75724 w 704751"/>
              <a:gd name="connsiteY1867" fmla="*/ 318900 h 456135"/>
              <a:gd name="connsiteX1868" fmla="*/ 75255 w 704751"/>
              <a:gd name="connsiteY1868" fmla="*/ 318613 h 456135"/>
              <a:gd name="connsiteX1869" fmla="*/ 74577 w 704751"/>
              <a:gd name="connsiteY1869" fmla="*/ 317700 h 456135"/>
              <a:gd name="connsiteX1870" fmla="*/ 74134 w 704751"/>
              <a:gd name="connsiteY1870" fmla="*/ 317100 h 456135"/>
              <a:gd name="connsiteX1871" fmla="*/ 74134 w 704751"/>
              <a:gd name="connsiteY1871" fmla="*/ 316500 h 456135"/>
              <a:gd name="connsiteX1872" fmla="*/ 74369 w 704751"/>
              <a:gd name="connsiteY1872" fmla="*/ 316187 h 456135"/>
              <a:gd name="connsiteX1873" fmla="*/ 74577 w 704751"/>
              <a:gd name="connsiteY1873" fmla="*/ 315900 h 456135"/>
              <a:gd name="connsiteX1874" fmla="*/ 75933 w 704751"/>
              <a:gd name="connsiteY1874" fmla="*/ 315300 h 456135"/>
              <a:gd name="connsiteX1875" fmla="*/ 76402 w 704751"/>
              <a:gd name="connsiteY1875" fmla="*/ 314700 h 456135"/>
              <a:gd name="connsiteX1876" fmla="*/ 77054 w 704751"/>
              <a:gd name="connsiteY1876" fmla="*/ 314100 h 456135"/>
              <a:gd name="connsiteX1877" fmla="*/ 77288 w 704751"/>
              <a:gd name="connsiteY1877" fmla="*/ 313500 h 456135"/>
              <a:gd name="connsiteX1878" fmla="*/ 77054 w 704751"/>
              <a:gd name="connsiteY1878" fmla="*/ 312900 h 456135"/>
              <a:gd name="connsiteX1879" fmla="*/ 76610 w 704751"/>
              <a:gd name="connsiteY1879" fmla="*/ 311387 h 456135"/>
              <a:gd name="connsiteX1880" fmla="*/ 76402 w 704751"/>
              <a:gd name="connsiteY1880" fmla="*/ 310474 h 456135"/>
              <a:gd name="connsiteX1881" fmla="*/ 76168 w 704751"/>
              <a:gd name="connsiteY1881" fmla="*/ 310187 h 456135"/>
              <a:gd name="connsiteX1882" fmla="*/ 76402 w 704751"/>
              <a:gd name="connsiteY1882" fmla="*/ 309587 h 456135"/>
              <a:gd name="connsiteX1883" fmla="*/ 77054 w 704751"/>
              <a:gd name="connsiteY1883" fmla="*/ 308387 h 456135"/>
              <a:gd name="connsiteX1884" fmla="*/ 77054 w 704751"/>
              <a:gd name="connsiteY1884" fmla="*/ 307474 h 456135"/>
              <a:gd name="connsiteX1885" fmla="*/ 77054 w 704751"/>
              <a:gd name="connsiteY1885" fmla="*/ 306874 h 456135"/>
              <a:gd name="connsiteX1886" fmla="*/ 76845 w 704751"/>
              <a:gd name="connsiteY1886" fmla="*/ 306274 h 456135"/>
              <a:gd name="connsiteX1887" fmla="*/ 76845 w 704751"/>
              <a:gd name="connsiteY1887" fmla="*/ 305961 h 456135"/>
              <a:gd name="connsiteX1888" fmla="*/ 76845 w 704751"/>
              <a:gd name="connsiteY1888" fmla="*/ 304761 h 456135"/>
              <a:gd name="connsiteX1889" fmla="*/ 76845 w 704751"/>
              <a:gd name="connsiteY1889" fmla="*/ 304474 h 456135"/>
              <a:gd name="connsiteX1890" fmla="*/ 77054 w 704751"/>
              <a:gd name="connsiteY1890" fmla="*/ 304161 h 456135"/>
              <a:gd name="connsiteX1891" fmla="*/ 77732 w 704751"/>
              <a:gd name="connsiteY1891" fmla="*/ 303274 h 456135"/>
              <a:gd name="connsiteX1892" fmla="*/ 77966 w 704751"/>
              <a:gd name="connsiteY1892" fmla="*/ 302961 h 456135"/>
              <a:gd name="connsiteX1893" fmla="*/ 78201 w 704751"/>
              <a:gd name="connsiteY1893" fmla="*/ 302648 h 456135"/>
              <a:gd name="connsiteX1894" fmla="*/ 78201 w 704751"/>
              <a:gd name="connsiteY1894" fmla="*/ 302048 h 456135"/>
              <a:gd name="connsiteX1895" fmla="*/ 78201 w 704751"/>
              <a:gd name="connsiteY1895" fmla="*/ 301761 h 456135"/>
              <a:gd name="connsiteX1896" fmla="*/ 77966 w 704751"/>
              <a:gd name="connsiteY1896" fmla="*/ 301161 h 456135"/>
              <a:gd name="connsiteX1897" fmla="*/ 77523 w 704751"/>
              <a:gd name="connsiteY1897" fmla="*/ 300561 h 456135"/>
              <a:gd name="connsiteX1898" fmla="*/ 76845 w 704751"/>
              <a:gd name="connsiteY1898" fmla="*/ 299962 h 456135"/>
              <a:gd name="connsiteX1899" fmla="*/ 76402 w 704751"/>
              <a:gd name="connsiteY1899" fmla="*/ 299649 h 456135"/>
              <a:gd name="connsiteX1900" fmla="*/ 75724 w 704751"/>
              <a:gd name="connsiteY1900" fmla="*/ 299649 h 456135"/>
              <a:gd name="connsiteX1901" fmla="*/ 75255 w 704751"/>
              <a:gd name="connsiteY1901" fmla="*/ 299649 h 456135"/>
              <a:gd name="connsiteX1902" fmla="*/ 74134 w 704751"/>
              <a:gd name="connsiteY1902" fmla="*/ 299962 h 456135"/>
              <a:gd name="connsiteX1903" fmla="*/ 73691 w 704751"/>
              <a:gd name="connsiteY1903" fmla="*/ 299962 h 456135"/>
              <a:gd name="connsiteX1904" fmla="*/ 73222 w 704751"/>
              <a:gd name="connsiteY1904" fmla="*/ 299962 h 456135"/>
              <a:gd name="connsiteX1905" fmla="*/ 72335 w 704751"/>
              <a:gd name="connsiteY1905" fmla="*/ 299336 h 456135"/>
              <a:gd name="connsiteX1906" fmla="*/ 71423 w 704751"/>
              <a:gd name="connsiteY1906" fmla="*/ 299048 h 456135"/>
              <a:gd name="connsiteX1907" fmla="*/ 70537 w 704751"/>
              <a:gd name="connsiteY1907" fmla="*/ 299048 h 456135"/>
              <a:gd name="connsiteX1908" fmla="*/ 68947 w 704751"/>
              <a:gd name="connsiteY1908" fmla="*/ 298735 h 456135"/>
              <a:gd name="connsiteX1909" fmla="*/ 68504 w 704751"/>
              <a:gd name="connsiteY1909" fmla="*/ 298448 h 456135"/>
              <a:gd name="connsiteX1910" fmla="*/ 68269 w 704751"/>
              <a:gd name="connsiteY1910" fmla="*/ 298135 h 456135"/>
              <a:gd name="connsiteX1911" fmla="*/ 67826 w 704751"/>
              <a:gd name="connsiteY1911" fmla="*/ 297249 h 456135"/>
              <a:gd name="connsiteX1912" fmla="*/ 67591 w 704751"/>
              <a:gd name="connsiteY1912" fmla="*/ 297249 h 456135"/>
              <a:gd name="connsiteX1913" fmla="*/ 67357 w 704751"/>
              <a:gd name="connsiteY1913" fmla="*/ 296649 h 456135"/>
              <a:gd name="connsiteX1914" fmla="*/ 67357 w 704751"/>
              <a:gd name="connsiteY1914" fmla="*/ 296336 h 456135"/>
              <a:gd name="connsiteX1915" fmla="*/ 67826 w 704751"/>
              <a:gd name="connsiteY1915" fmla="*/ 295736 h 456135"/>
              <a:gd name="connsiteX1916" fmla="*/ 68712 w 704751"/>
              <a:gd name="connsiteY1916" fmla="*/ 295135 h 456135"/>
              <a:gd name="connsiteX1917" fmla="*/ 69625 w 704751"/>
              <a:gd name="connsiteY1917" fmla="*/ 293936 h 456135"/>
              <a:gd name="connsiteX1918" fmla="*/ 69859 w 704751"/>
              <a:gd name="connsiteY1918" fmla="*/ 293623 h 456135"/>
              <a:gd name="connsiteX1919" fmla="*/ 70068 w 704751"/>
              <a:gd name="connsiteY1919" fmla="*/ 293310 h 456135"/>
              <a:gd name="connsiteX1920" fmla="*/ 70302 w 704751"/>
              <a:gd name="connsiteY1920" fmla="*/ 293023 h 456135"/>
              <a:gd name="connsiteX1921" fmla="*/ 70302 w 704751"/>
              <a:gd name="connsiteY1921" fmla="*/ 292710 h 456135"/>
              <a:gd name="connsiteX1922" fmla="*/ 70302 w 704751"/>
              <a:gd name="connsiteY1922" fmla="*/ 292110 h 456135"/>
              <a:gd name="connsiteX1923" fmla="*/ 70068 w 704751"/>
              <a:gd name="connsiteY1923" fmla="*/ 291223 h 456135"/>
              <a:gd name="connsiteX1924" fmla="*/ 69390 w 704751"/>
              <a:gd name="connsiteY1924" fmla="*/ 288797 h 456135"/>
              <a:gd name="connsiteX1925" fmla="*/ 68947 w 704751"/>
              <a:gd name="connsiteY1925" fmla="*/ 288510 h 456135"/>
              <a:gd name="connsiteX1926" fmla="*/ 68034 w 704751"/>
              <a:gd name="connsiteY1926" fmla="*/ 288197 h 456135"/>
              <a:gd name="connsiteX1927" fmla="*/ 67357 w 704751"/>
              <a:gd name="connsiteY1927" fmla="*/ 288197 h 456135"/>
              <a:gd name="connsiteX1928" fmla="*/ 66914 w 704751"/>
              <a:gd name="connsiteY1928" fmla="*/ 288510 h 456135"/>
              <a:gd name="connsiteX1929" fmla="*/ 66705 w 704751"/>
              <a:gd name="connsiteY1929" fmla="*/ 288797 h 456135"/>
              <a:gd name="connsiteX1930" fmla="*/ 66470 w 704751"/>
              <a:gd name="connsiteY1930" fmla="*/ 288797 h 456135"/>
              <a:gd name="connsiteX1931" fmla="*/ 66236 w 704751"/>
              <a:gd name="connsiteY1931" fmla="*/ 290597 h 456135"/>
              <a:gd name="connsiteX1932" fmla="*/ 66027 w 704751"/>
              <a:gd name="connsiteY1932" fmla="*/ 291510 h 456135"/>
              <a:gd name="connsiteX1933" fmla="*/ 65793 w 704751"/>
              <a:gd name="connsiteY1933" fmla="*/ 291510 h 456135"/>
              <a:gd name="connsiteX1934" fmla="*/ 65793 w 704751"/>
              <a:gd name="connsiteY1934" fmla="*/ 292110 h 456135"/>
              <a:gd name="connsiteX1935" fmla="*/ 65793 w 704751"/>
              <a:gd name="connsiteY1935" fmla="*/ 292423 h 456135"/>
              <a:gd name="connsiteX1936" fmla="*/ 65793 w 704751"/>
              <a:gd name="connsiteY1936" fmla="*/ 293023 h 456135"/>
              <a:gd name="connsiteX1937" fmla="*/ 65558 w 704751"/>
              <a:gd name="connsiteY1937" fmla="*/ 293310 h 456135"/>
              <a:gd name="connsiteX1938" fmla="*/ 65350 w 704751"/>
              <a:gd name="connsiteY1938" fmla="*/ 293623 h 456135"/>
              <a:gd name="connsiteX1939" fmla="*/ 65115 w 704751"/>
              <a:gd name="connsiteY1939" fmla="*/ 293623 h 456135"/>
              <a:gd name="connsiteX1940" fmla="*/ 64202 w 704751"/>
              <a:gd name="connsiteY1940" fmla="*/ 293623 h 456135"/>
              <a:gd name="connsiteX1941" fmla="*/ 63760 w 704751"/>
              <a:gd name="connsiteY1941" fmla="*/ 293310 h 456135"/>
              <a:gd name="connsiteX1942" fmla="*/ 63316 w 704751"/>
              <a:gd name="connsiteY1942" fmla="*/ 293023 h 456135"/>
              <a:gd name="connsiteX1943" fmla="*/ 62639 w 704751"/>
              <a:gd name="connsiteY1943" fmla="*/ 292423 h 456135"/>
              <a:gd name="connsiteX1944" fmla="*/ 61961 w 704751"/>
              <a:gd name="connsiteY1944" fmla="*/ 291823 h 456135"/>
              <a:gd name="connsiteX1945" fmla="*/ 61517 w 704751"/>
              <a:gd name="connsiteY1945" fmla="*/ 291223 h 456135"/>
              <a:gd name="connsiteX1946" fmla="*/ 60840 w 704751"/>
              <a:gd name="connsiteY1946" fmla="*/ 290910 h 456135"/>
              <a:gd name="connsiteX1947" fmla="*/ 60605 w 704751"/>
              <a:gd name="connsiteY1947" fmla="*/ 290910 h 456135"/>
              <a:gd name="connsiteX1948" fmla="*/ 59693 w 704751"/>
              <a:gd name="connsiteY1948" fmla="*/ 289997 h 456135"/>
              <a:gd name="connsiteX1949" fmla="*/ 59484 w 704751"/>
              <a:gd name="connsiteY1949" fmla="*/ 289710 h 456135"/>
              <a:gd name="connsiteX1950" fmla="*/ 59015 w 704751"/>
              <a:gd name="connsiteY1950" fmla="*/ 288197 h 456135"/>
              <a:gd name="connsiteX1951" fmla="*/ 59015 w 704751"/>
              <a:gd name="connsiteY1951" fmla="*/ 287284 h 456135"/>
              <a:gd name="connsiteX1952" fmla="*/ 59250 w 704751"/>
              <a:gd name="connsiteY1952" fmla="*/ 286684 h 456135"/>
              <a:gd name="connsiteX1953" fmla="*/ 59250 w 704751"/>
              <a:gd name="connsiteY1953" fmla="*/ 286084 h 456135"/>
              <a:gd name="connsiteX1954" fmla="*/ 59484 w 704751"/>
              <a:gd name="connsiteY1954" fmla="*/ 285797 h 456135"/>
              <a:gd name="connsiteX1955" fmla="*/ 59927 w 704751"/>
              <a:gd name="connsiteY1955" fmla="*/ 285171 h 456135"/>
              <a:gd name="connsiteX1956" fmla="*/ 60371 w 704751"/>
              <a:gd name="connsiteY1956" fmla="*/ 284884 h 456135"/>
              <a:gd name="connsiteX1957" fmla="*/ 60605 w 704751"/>
              <a:gd name="connsiteY1957" fmla="*/ 284284 h 456135"/>
              <a:gd name="connsiteX1958" fmla="*/ 60605 w 704751"/>
              <a:gd name="connsiteY1958" fmla="*/ 283971 h 456135"/>
              <a:gd name="connsiteX1959" fmla="*/ 60605 w 704751"/>
              <a:gd name="connsiteY1959" fmla="*/ 283371 h 456135"/>
              <a:gd name="connsiteX1960" fmla="*/ 60605 w 704751"/>
              <a:gd name="connsiteY1960" fmla="*/ 283058 h 456135"/>
              <a:gd name="connsiteX1961" fmla="*/ 60371 w 704751"/>
              <a:gd name="connsiteY1961" fmla="*/ 282458 h 456135"/>
              <a:gd name="connsiteX1962" fmla="*/ 60162 w 704751"/>
              <a:gd name="connsiteY1962" fmla="*/ 282171 h 456135"/>
              <a:gd name="connsiteX1963" fmla="*/ 59927 w 704751"/>
              <a:gd name="connsiteY1963" fmla="*/ 281858 h 456135"/>
              <a:gd name="connsiteX1964" fmla="*/ 58572 w 704751"/>
              <a:gd name="connsiteY1964" fmla="*/ 281258 h 456135"/>
              <a:gd name="connsiteX1965" fmla="*/ 58129 w 704751"/>
              <a:gd name="connsiteY1965" fmla="*/ 281258 h 456135"/>
              <a:gd name="connsiteX1966" fmla="*/ 57894 w 704751"/>
              <a:gd name="connsiteY1966" fmla="*/ 280971 h 456135"/>
              <a:gd name="connsiteX1967" fmla="*/ 57660 w 704751"/>
              <a:gd name="connsiteY1967" fmla="*/ 280658 h 456135"/>
              <a:gd name="connsiteX1968" fmla="*/ 57217 w 704751"/>
              <a:gd name="connsiteY1968" fmla="*/ 279745 h 456135"/>
              <a:gd name="connsiteX1969" fmla="*/ 57008 w 704751"/>
              <a:gd name="connsiteY1969" fmla="*/ 279745 h 456135"/>
              <a:gd name="connsiteX1970" fmla="*/ 57008 w 704751"/>
              <a:gd name="connsiteY1970" fmla="*/ 279458 h 456135"/>
              <a:gd name="connsiteX1971" fmla="*/ 56773 w 704751"/>
              <a:gd name="connsiteY1971" fmla="*/ 278858 h 456135"/>
              <a:gd name="connsiteX1972" fmla="*/ 56773 w 704751"/>
              <a:gd name="connsiteY1972" fmla="*/ 278232 h 456135"/>
              <a:gd name="connsiteX1973" fmla="*/ 56773 w 704751"/>
              <a:gd name="connsiteY1973" fmla="*/ 277632 h 456135"/>
              <a:gd name="connsiteX1974" fmla="*/ 56773 w 704751"/>
              <a:gd name="connsiteY1974" fmla="*/ 277032 h 456135"/>
              <a:gd name="connsiteX1975" fmla="*/ 57008 w 704751"/>
              <a:gd name="connsiteY1975" fmla="*/ 276745 h 456135"/>
              <a:gd name="connsiteX1976" fmla="*/ 58572 w 704751"/>
              <a:gd name="connsiteY1976" fmla="*/ 274919 h 456135"/>
              <a:gd name="connsiteX1977" fmla="*/ 58807 w 704751"/>
              <a:gd name="connsiteY1977" fmla="*/ 274319 h 456135"/>
              <a:gd name="connsiteX1978" fmla="*/ 59250 w 704751"/>
              <a:gd name="connsiteY1978" fmla="*/ 273406 h 456135"/>
              <a:gd name="connsiteX1979" fmla="*/ 59250 w 704751"/>
              <a:gd name="connsiteY1979" fmla="*/ 272806 h 456135"/>
              <a:gd name="connsiteX1980" fmla="*/ 59250 w 704751"/>
              <a:gd name="connsiteY1980" fmla="*/ 272493 h 456135"/>
              <a:gd name="connsiteX1981" fmla="*/ 58807 w 704751"/>
              <a:gd name="connsiteY1981" fmla="*/ 271606 h 456135"/>
              <a:gd name="connsiteX1982" fmla="*/ 58572 w 704751"/>
              <a:gd name="connsiteY1982" fmla="*/ 271293 h 456135"/>
              <a:gd name="connsiteX1983" fmla="*/ 57451 w 704751"/>
              <a:gd name="connsiteY1983" fmla="*/ 270093 h 456135"/>
              <a:gd name="connsiteX1984" fmla="*/ 57008 w 704751"/>
              <a:gd name="connsiteY1984" fmla="*/ 269780 h 456135"/>
              <a:gd name="connsiteX1985" fmla="*/ 56773 w 704751"/>
              <a:gd name="connsiteY1985" fmla="*/ 269493 h 456135"/>
              <a:gd name="connsiteX1986" fmla="*/ 56330 w 704751"/>
              <a:gd name="connsiteY1986" fmla="*/ 268867 h 456135"/>
              <a:gd name="connsiteX1987" fmla="*/ 56330 w 704751"/>
              <a:gd name="connsiteY1987" fmla="*/ 268267 h 456135"/>
              <a:gd name="connsiteX1988" fmla="*/ 56330 w 704751"/>
              <a:gd name="connsiteY1988" fmla="*/ 267980 h 456135"/>
              <a:gd name="connsiteX1989" fmla="*/ 56330 w 704751"/>
              <a:gd name="connsiteY1989" fmla="*/ 267380 h 456135"/>
              <a:gd name="connsiteX1990" fmla="*/ 56330 w 704751"/>
              <a:gd name="connsiteY1990" fmla="*/ 267067 h 456135"/>
              <a:gd name="connsiteX1991" fmla="*/ 56539 w 704751"/>
              <a:gd name="connsiteY1991" fmla="*/ 267067 h 456135"/>
              <a:gd name="connsiteX1992" fmla="*/ 56773 w 704751"/>
              <a:gd name="connsiteY1992" fmla="*/ 266467 h 456135"/>
              <a:gd name="connsiteX1993" fmla="*/ 57451 w 704751"/>
              <a:gd name="connsiteY1993" fmla="*/ 265867 h 456135"/>
              <a:gd name="connsiteX1994" fmla="*/ 58129 w 704751"/>
              <a:gd name="connsiteY1994" fmla="*/ 265554 h 456135"/>
              <a:gd name="connsiteX1995" fmla="*/ 59693 w 704751"/>
              <a:gd name="connsiteY1995" fmla="*/ 265867 h 456135"/>
              <a:gd name="connsiteX1996" fmla="*/ 60605 w 704751"/>
              <a:gd name="connsiteY1996" fmla="*/ 265867 h 456135"/>
              <a:gd name="connsiteX1997" fmla="*/ 60840 w 704751"/>
              <a:gd name="connsiteY1997" fmla="*/ 265554 h 456135"/>
              <a:gd name="connsiteX1998" fmla="*/ 61283 w 704751"/>
              <a:gd name="connsiteY1998" fmla="*/ 265241 h 456135"/>
              <a:gd name="connsiteX1999" fmla="*/ 61517 w 704751"/>
              <a:gd name="connsiteY1999" fmla="*/ 264954 h 456135"/>
              <a:gd name="connsiteX2000" fmla="*/ 61726 w 704751"/>
              <a:gd name="connsiteY2000" fmla="*/ 264641 h 456135"/>
              <a:gd name="connsiteX2001" fmla="*/ 61726 w 704751"/>
              <a:gd name="connsiteY2001" fmla="*/ 264354 h 456135"/>
              <a:gd name="connsiteX2002" fmla="*/ 61517 w 704751"/>
              <a:gd name="connsiteY2002" fmla="*/ 264041 h 456135"/>
              <a:gd name="connsiteX2003" fmla="*/ 61283 w 704751"/>
              <a:gd name="connsiteY2003" fmla="*/ 263755 h 456135"/>
              <a:gd name="connsiteX2004" fmla="*/ 60840 w 704751"/>
              <a:gd name="connsiteY2004" fmla="*/ 263129 h 456135"/>
              <a:gd name="connsiteX2005" fmla="*/ 59927 w 704751"/>
              <a:gd name="connsiteY2005" fmla="*/ 262528 h 456135"/>
              <a:gd name="connsiteX2006" fmla="*/ 59484 w 704751"/>
              <a:gd name="connsiteY2006" fmla="*/ 262241 h 456135"/>
              <a:gd name="connsiteX2007" fmla="*/ 58337 w 704751"/>
              <a:gd name="connsiteY2007" fmla="*/ 261615 h 456135"/>
              <a:gd name="connsiteX2008" fmla="*/ 58129 w 704751"/>
              <a:gd name="connsiteY2008" fmla="*/ 261015 h 456135"/>
              <a:gd name="connsiteX2009" fmla="*/ 57894 w 704751"/>
              <a:gd name="connsiteY2009" fmla="*/ 260729 h 456135"/>
              <a:gd name="connsiteX2010" fmla="*/ 57894 w 704751"/>
              <a:gd name="connsiteY2010" fmla="*/ 260102 h 456135"/>
              <a:gd name="connsiteX2011" fmla="*/ 58129 w 704751"/>
              <a:gd name="connsiteY2011" fmla="*/ 259216 h 456135"/>
              <a:gd name="connsiteX2012" fmla="*/ 58337 w 704751"/>
              <a:gd name="connsiteY2012" fmla="*/ 258903 h 456135"/>
              <a:gd name="connsiteX2013" fmla="*/ 58807 w 704751"/>
              <a:gd name="connsiteY2013" fmla="*/ 258589 h 456135"/>
              <a:gd name="connsiteX2014" fmla="*/ 59015 w 704751"/>
              <a:gd name="connsiteY2014" fmla="*/ 258589 h 456135"/>
              <a:gd name="connsiteX2015" fmla="*/ 59484 w 704751"/>
              <a:gd name="connsiteY2015" fmla="*/ 258302 h 456135"/>
              <a:gd name="connsiteX2016" fmla="*/ 60371 w 704751"/>
              <a:gd name="connsiteY2016" fmla="*/ 257989 h 456135"/>
              <a:gd name="connsiteX2017" fmla="*/ 60840 w 704751"/>
              <a:gd name="connsiteY2017" fmla="*/ 257076 h 456135"/>
              <a:gd name="connsiteX2018" fmla="*/ 61048 w 704751"/>
              <a:gd name="connsiteY2018" fmla="*/ 256790 h 456135"/>
              <a:gd name="connsiteX2019" fmla="*/ 61048 w 704751"/>
              <a:gd name="connsiteY2019" fmla="*/ 256477 h 456135"/>
              <a:gd name="connsiteX2020" fmla="*/ 60840 w 704751"/>
              <a:gd name="connsiteY2020" fmla="*/ 255277 h 456135"/>
              <a:gd name="connsiteX2021" fmla="*/ 61048 w 704751"/>
              <a:gd name="connsiteY2021" fmla="*/ 254363 h 456135"/>
              <a:gd name="connsiteX2022" fmla="*/ 61517 w 704751"/>
              <a:gd name="connsiteY2022" fmla="*/ 253450 h 456135"/>
              <a:gd name="connsiteX2023" fmla="*/ 62169 w 704751"/>
              <a:gd name="connsiteY2023" fmla="*/ 252538 h 456135"/>
              <a:gd name="connsiteX2024" fmla="*/ 62404 w 704751"/>
              <a:gd name="connsiteY2024" fmla="*/ 252251 h 456135"/>
              <a:gd name="connsiteX2025" fmla="*/ 62404 w 704751"/>
              <a:gd name="connsiteY2025" fmla="*/ 251651 h 456135"/>
              <a:gd name="connsiteX2026" fmla="*/ 62169 w 704751"/>
              <a:gd name="connsiteY2026" fmla="*/ 251025 h 456135"/>
              <a:gd name="connsiteX2027" fmla="*/ 61961 w 704751"/>
              <a:gd name="connsiteY2027" fmla="*/ 250425 h 456135"/>
              <a:gd name="connsiteX2028" fmla="*/ 61283 w 704751"/>
              <a:gd name="connsiteY2028" fmla="*/ 249825 h 456135"/>
              <a:gd name="connsiteX2029" fmla="*/ 60605 w 704751"/>
              <a:gd name="connsiteY2029" fmla="*/ 249512 h 456135"/>
              <a:gd name="connsiteX2030" fmla="*/ 59250 w 704751"/>
              <a:gd name="connsiteY2030" fmla="*/ 249225 h 456135"/>
              <a:gd name="connsiteX2031" fmla="*/ 58807 w 704751"/>
              <a:gd name="connsiteY2031" fmla="*/ 248912 h 456135"/>
              <a:gd name="connsiteX2032" fmla="*/ 58129 w 704751"/>
              <a:gd name="connsiteY2032" fmla="*/ 248625 h 456135"/>
              <a:gd name="connsiteX2033" fmla="*/ 57894 w 704751"/>
              <a:gd name="connsiteY2033" fmla="*/ 247999 h 456135"/>
              <a:gd name="connsiteX2034" fmla="*/ 57660 w 704751"/>
              <a:gd name="connsiteY2034" fmla="*/ 247712 h 456135"/>
              <a:gd name="connsiteX2035" fmla="*/ 57451 w 704751"/>
              <a:gd name="connsiteY2035" fmla="*/ 247112 h 456135"/>
              <a:gd name="connsiteX2036" fmla="*/ 57451 w 704751"/>
              <a:gd name="connsiteY2036" fmla="*/ 246799 h 456135"/>
              <a:gd name="connsiteX2037" fmla="*/ 57451 w 704751"/>
              <a:gd name="connsiteY2037" fmla="*/ 246486 h 456135"/>
              <a:gd name="connsiteX2038" fmla="*/ 57660 w 704751"/>
              <a:gd name="connsiteY2038" fmla="*/ 245886 h 456135"/>
              <a:gd name="connsiteX2039" fmla="*/ 57660 w 704751"/>
              <a:gd name="connsiteY2039" fmla="*/ 245286 h 456135"/>
              <a:gd name="connsiteX2040" fmla="*/ 57660 w 704751"/>
              <a:gd name="connsiteY2040" fmla="*/ 244686 h 456135"/>
              <a:gd name="connsiteX2041" fmla="*/ 57451 w 704751"/>
              <a:gd name="connsiteY2041" fmla="*/ 244060 h 456135"/>
              <a:gd name="connsiteX2042" fmla="*/ 57217 w 704751"/>
              <a:gd name="connsiteY2042" fmla="*/ 243460 h 456135"/>
              <a:gd name="connsiteX2043" fmla="*/ 57008 w 704751"/>
              <a:gd name="connsiteY2043" fmla="*/ 243173 h 456135"/>
              <a:gd name="connsiteX2044" fmla="*/ 56096 w 704751"/>
              <a:gd name="connsiteY2044" fmla="*/ 242547 h 456135"/>
              <a:gd name="connsiteX2045" fmla="*/ 55418 w 704751"/>
              <a:gd name="connsiteY2045" fmla="*/ 242260 h 456135"/>
              <a:gd name="connsiteX2046" fmla="*/ 54740 w 704751"/>
              <a:gd name="connsiteY2046" fmla="*/ 241947 h 456135"/>
              <a:gd name="connsiteX2047" fmla="*/ 54506 w 704751"/>
              <a:gd name="connsiteY2047" fmla="*/ 241347 h 456135"/>
              <a:gd name="connsiteX2048" fmla="*/ 54062 w 704751"/>
              <a:gd name="connsiteY2048" fmla="*/ 241034 h 456135"/>
              <a:gd name="connsiteX2049" fmla="*/ 53828 w 704751"/>
              <a:gd name="connsiteY2049" fmla="*/ 240747 h 456135"/>
              <a:gd name="connsiteX2050" fmla="*/ 53619 w 704751"/>
              <a:gd name="connsiteY2050" fmla="*/ 240121 h 456135"/>
              <a:gd name="connsiteX2051" fmla="*/ 53619 w 704751"/>
              <a:gd name="connsiteY2051" fmla="*/ 239834 h 456135"/>
              <a:gd name="connsiteX2052" fmla="*/ 53619 w 704751"/>
              <a:gd name="connsiteY2052" fmla="*/ 238608 h 456135"/>
              <a:gd name="connsiteX2053" fmla="*/ 53385 w 704751"/>
              <a:gd name="connsiteY2053" fmla="*/ 238321 h 456135"/>
              <a:gd name="connsiteX2054" fmla="*/ 52942 w 704751"/>
              <a:gd name="connsiteY2054" fmla="*/ 237695 h 456135"/>
              <a:gd name="connsiteX2055" fmla="*/ 52264 w 704751"/>
              <a:gd name="connsiteY2055" fmla="*/ 236808 h 456135"/>
              <a:gd name="connsiteX2056" fmla="*/ 52029 w 704751"/>
              <a:gd name="connsiteY2056" fmla="*/ 236182 h 456135"/>
              <a:gd name="connsiteX2057" fmla="*/ 51821 w 704751"/>
              <a:gd name="connsiteY2057" fmla="*/ 235582 h 456135"/>
              <a:gd name="connsiteX2058" fmla="*/ 52029 w 704751"/>
              <a:gd name="connsiteY2058" fmla="*/ 235269 h 456135"/>
              <a:gd name="connsiteX2059" fmla="*/ 52264 w 704751"/>
              <a:gd name="connsiteY2059" fmla="*/ 234982 h 456135"/>
              <a:gd name="connsiteX2060" fmla="*/ 52707 w 704751"/>
              <a:gd name="connsiteY2060" fmla="*/ 234669 h 456135"/>
              <a:gd name="connsiteX2061" fmla="*/ 54062 w 704751"/>
              <a:gd name="connsiteY2061" fmla="*/ 234382 h 456135"/>
              <a:gd name="connsiteX2062" fmla="*/ 54297 w 704751"/>
              <a:gd name="connsiteY2062" fmla="*/ 234069 h 456135"/>
              <a:gd name="connsiteX2063" fmla="*/ 54740 w 704751"/>
              <a:gd name="connsiteY2063" fmla="*/ 233469 h 456135"/>
              <a:gd name="connsiteX2064" fmla="*/ 54740 w 704751"/>
              <a:gd name="connsiteY2064" fmla="*/ 233156 h 456135"/>
              <a:gd name="connsiteX2065" fmla="*/ 54740 w 704751"/>
              <a:gd name="connsiteY2065" fmla="*/ 232556 h 456135"/>
              <a:gd name="connsiteX2066" fmla="*/ 53828 w 704751"/>
              <a:gd name="connsiteY2066" fmla="*/ 231043 h 456135"/>
              <a:gd name="connsiteX2067" fmla="*/ 53828 w 704751"/>
              <a:gd name="connsiteY2067" fmla="*/ 230417 h 456135"/>
              <a:gd name="connsiteX2068" fmla="*/ 53828 w 704751"/>
              <a:gd name="connsiteY2068" fmla="*/ 230130 h 456135"/>
              <a:gd name="connsiteX2069" fmla="*/ 54062 w 704751"/>
              <a:gd name="connsiteY2069" fmla="*/ 229817 h 456135"/>
              <a:gd name="connsiteX2070" fmla="*/ 54506 w 704751"/>
              <a:gd name="connsiteY2070" fmla="*/ 229217 h 456135"/>
              <a:gd name="connsiteX2071" fmla="*/ 54740 w 704751"/>
              <a:gd name="connsiteY2071" fmla="*/ 228904 h 456135"/>
              <a:gd name="connsiteX2072" fmla="*/ 54975 w 704751"/>
              <a:gd name="connsiteY2072" fmla="*/ 228304 h 456135"/>
              <a:gd name="connsiteX2073" fmla="*/ 55418 w 704751"/>
              <a:gd name="connsiteY2073" fmla="*/ 227078 h 456135"/>
              <a:gd name="connsiteX2074" fmla="*/ 55418 w 704751"/>
              <a:gd name="connsiteY2074" fmla="*/ 226478 h 456135"/>
              <a:gd name="connsiteX2075" fmla="*/ 55418 w 704751"/>
              <a:gd name="connsiteY2075" fmla="*/ 226191 h 456135"/>
              <a:gd name="connsiteX2076" fmla="*/ 55183 w 704751"/>
              <a:gd name="connsiteY2076" fmla="*/ 225565 h 456135"/>
              <a:gd name="connsiteX2077" fmla="*/ 54062 w 704751"/>
              <a:gd name="connsiteY2077" fmla="*/ 225278 h 456135"/>
              <a:gd name="connsiteX2078" fmla="*/ 52472 w 704751"/>
              <a:gd name="connsiteY2078" fmla="*/ 224965 h 456135"/>
              <a:gd name="connsiteX2079" fmla="*/ 52029 w 704751"/>
              <a:gd name="connsiteY2079" fmla="*/ 224965 h 456135"/>
              <a:gd name="connsiteX2080" fmla="*/ 51352 w 704751"/>
              <a:gd name="connsiteY2080" fmla="*/ 224965 h 456135"/>
              <a:gd name="connsiteX2081" fmla="*/ 50674 w 704751"/>
              <a:gd name="connsiteY2081" fmla="*/ 225278 h 456135"/>
              <a:gd name="connsiteX2082" fmla="*/ 50231 w 704751"/>
              <a:gd name="connsiteY2082" fmla="*/ 225278 h 456135"/>
              <a:gd name="connsiteX2083" fmla="*/ 49553 w 704751"/>
              <a:gd name="connsiteY2083" fmla="*/ 225278 h 456135"/>
              <a:gd name="connsiteX2084" fmla="*/ 49318 w 704751"/>
              <a:gd name="connsiteY2084" fmla="*/ 225278 h 456135"/>
              <a:gd name="connsiteX2085" fmla="*/ 49110 w 704751"/>
              <a:gd name="connsiteY2085" fmla="*/ 225278 h 456135"/>
              <a:gd name="connsiteX2086" fmla="*/ 48875 w 704751"/>
              <a:gd name="connsiteY2086" fmla="*/ 224652 h 456135"/>
              <a:gd name="connsiteX2087" fmla="*/ 48640 w 704751"/>
              <a:gd name="connsiteY2087" fmla="*/ 224652 h 456135"/>
              <a:gd name="connsiteX2088" fmla="*/ 48640 w 704751"/>
              <a:gd name="connsiteY2088" fmla="*/ 224052 h 456135"/>
              <a:gd name="connsiteX2089" fmla="*/ 48875 w 704751"/>
              <a:gd name="connsiteY2089" fmla="*/ 223452 h 456135"/>
              <a:gd name="connsiteX2090" fmla="*/ 49553 w 704751"/>
              <a:gd name="connsiteY2090" fmla="*/ 222539 h 456135"/>
              <a:gd name="connsiteX2091" fmla="*/ 49553 w 704751"/>
              <a:gd name="connsiteY2091" fmla="*/ 222226 h 456135"/>
              <a:gd name="connsiteX2092" fmla="*/ 49553 w 704751"/>
              <a:gd name="connsiteY2092" fmla="*/ 221939 h 456135"/>
              <a:gd name="connsiteX2093" fmla="*/ 49553 w 704751"/>
              <a:gd name="connsiteY2093" fmla="*/ 221626 h 456135"/>
              <a:gd name="connsiteX2094" fmla="*/ 49110 w 704751"/>
              <a:gd name="connsiteY2094" fmla="*/ 221026 h 456135"/>
              <a:gd name="connsiteX2095" fmla="*/ 48432 w 704751"/>
              <a:gd name="connsiteY2095" fmla="*/ 220713 h 456135"/>
              <a:gd name="connsiteX2096" fmla="*/ 47076 w 704751"/>
              <a:gd name="connsiteY2096" fmla="*/ 220713 h 456135"/>
              <a:gd name="connsiteX2097" fmla="*/ 46164 w 704751"/>
              <a:gd name="connsiteY2097" fmla="*/ 221026 h 456135"/>
              <a:gd name="connsiteX2098" fmla="*/ 45955 w 704751"/>
              <a:gd name="connsiteY2098" fmla="*/ 221313 h 456135"/>
              <a:gd name="connsiteX2099" fmla="*/ 45486 w 704751"/>
              <a:gd name="connsiteY2099" fmla="*/ 222226 h 456135"/>
              <a:gd name="connsiteX2100" fmla="*/ 45278 w 704751"/>
              <a:gd name="connsiteY2100" fmla="*/ 222539 h 456135"/>
              <a:gd name="connsiteX2101" fmla="*/ 45043 w 704751"/>
              <a:gd name="connsiteY2101" fmla="*/ 222852 h 456135"/>
              <a:gd name="connsiteX2102" fmla="*/ 44600 w 704751"/>
              <a:gd name="connsiteY2102" fmla="*/ 222852 h 456135"/>
              <a:gd name="connsiteX2103" fmla="*/ 44365 w 704751"/>
              <a:gd name="connsiteY2103" fmla="*/ 222539 h 456135"/>
              <a:gd name="connsiteX2104" fmla="*/ 43922 w 704751"/>
              <a:gd name="connsiteY2104" fmla="*/ 222539 h 456135"/>
              <a:gd name="connsiteX2105" fmla="*/ 43453 w 704751"/>
              <a:gd name="connsiteY2105" fmla="*/ 221939 h 456135"/>
              <a:gd name="connsiteX2106" fmla="*/ 43245 w 704751"/>
              <a:gd name="connsiteY2106" fmla="*/ 221939 h 456135"/>
              <a:gd name="connsiteX2107" fmla="*/ 43245 w 704751"/>
              <a:gd name="connsiteY2107" fmla="*/ 221626 h 456135"/>
              <a:gd name="connsiteX2108" fmla="*/ 43245 w 704751"/>
              <a:gd name="connsiteY2108" fmla="*/ 221026 h 456135"/>
              <a:gd name="connsiteX2109" fmla="*/ 43688 w 704751"/>
              <a:gd name="connsiteY2109" fmla="*/ 220113 h 456135"/>
              <a:gd name="connsiteX2110" fmla="*/ 44809 w 704751"/>
              <a:gd name="connsiteY2110" fmla="*/ 219200 h 456135"/>
              <a:gd name="connsiteX2111" fmla="*/ 45278 w 704751"/>
              <a:gd name="connsiteY2111" fmla="*/ 218600 h 456135"/>
              <a:gd name="connsiteX2112" fmla="*/ 45486 w 704751"/>
              <a:gd name="connsiteY2112" fmla="*/ 217974 h 456135"/>
              <a:gd name="connsiteX2113" fmla="*/ 45486 w 704751"/>
              <a:gd name="connsiteY2113" fmla="*/ 217687 h 456135"/>
              <a:gd name="connsiteX2114" fmla="*/ 45278 w 704751"/>
              <a:gd name="connsiteY2114" fmla="*/ 217061 h 456135"/>
              <a:gd name="connsiteX2115" fmla="*/ 45043 w 704751"/>
              <a:gd name="connsiteY2115" fmla="*/ 216774 h 456135"/>
              <a:gd name="connsiteX2116" fmla="*/ 44365 w 704751"/>
              <a:gd name="connsiteY2116" fmla="*/ 216148 h 456135"/>
              <a:gd name="connsiteX2117" fmla="*/ 43688 w 704751"/>
              <a:gd name="connsiteY2117" fmla="*/ 215861 h 456135"/>
              <a:gd name="connsiteX2118" fmla="*/ 42775 w 704751"/>
              <a:gd name="connsiteY2118" fmla="*/ 215861 h 456135"/>
              <a:gd name="connsiteX2119" fmla="*/ 41889 w 704751"/>
              <a:gd name="connsiteY2119" fmla="*/ 216148 h 456135"/>
              <a:gd name="connsiteX2120" fmla="*/ 41654 w 704751"/>
              <a:gd name="connsiteY2120" fmla="*/ 216461 h 456135"/>
              <a:gd name="connsiteX2121" fmla="*/ 41211 w 704751"/>
              <a:gd name="connsiteY2121" fmla="*/ 216148 h 456135"/>
              <a:gd name="connsiteX2122" fmla="*/ 40977 w 704751"/>
              <a:gd name="connsiteY2122" fmla="*/ 216148 h 456135"/>
              <a:gd name="connsiteX2123" fmla="*/ 40768 w 704751"/>
              <a:gd name="connsiteY2123" fmla="*/ 216148 h 456135"/>
              <a:gd name="connsiteX2124" fmla="*/ 40299 w 704751"/>
              <a:gd name="connsiteY2124" fmla="*/ 215861 h 456135"/>
              <a:gd name="connsiteX2125" fmla="*/ 40090 w 704751"/>
              <a:gd name="connsiteY2125" fmla="*/ 215235 h 456135"/>
              <a:gd name="connsiteX2126" fmla="*/ 39856 w 704751"/>
              <a:gd name="connsiteY2126" fmla="*/ 214948 h 456135"/>
              <a:gd name="connsiteX2127" fmla="*/ 39621 w 704751"/>
              <a:gd name="connsiteY2127" fmla="*/ 214322 h 456135"/>
              <a:gd name="connsiteX2128" fmla="*/ 39413 w 704751"/>
              <a:gd name="connsiteY2128" fmla="*/ 213435 h 456135"/>
              <a:gd name="connsiteX2129" fmla="*/ 39178 w 704751"/>
              <a:gd name="connsiteY2129" fmla="*/ 213122 h 456135"/>
              <a:gd name="connsiteX2130" fmla="*/ 39178 w 704751"/>
              <a:gd name="connsiteY2130" fmla="*/ 211609 h 456135"/>
              <a:gd name="connsiteX2131" fmla="*/ 39178 w 704751"/>
              <a:gd name="connsiteY2131" fmla="*/ 210983 h 456135"/>
              <a:gd name="connsiteX2132" fmla="*/ 39413 w 704751"/>
              <a:gd name="connsiteY2132" fmla="*/ 210070 h 456135"/>
              <a:gd name="connsiteX2133" fmla="*/ 39621 w 704751"/>
              <a:gd name="connsiteY2133" fmla="*/ 209470 h 456135"/>
              <a:gd name="connsiteX2134" fmla="*/ 39856 w 704751"/>
              <a:gd name="connsiteY2134" fmla="*/ 209470 h 456135"/>
              <a:gd name="connsiteX2135" fmla="*/ 40090 w 704751"/>
              <a:gd name="connsiteY2135" fmla="*/ 208870 h 456135"/>
              <a:gd name="connsiteX2136" fmla="*/ 40534 w 704751"/>
              <a:gd name="connsiteY2136" fmla="*/ 207957 h 456135"/>
              <a:gd name="connsiteX2137" fmla="*/ 40534 w 704751"/>
              <a:gd name="connsiteY2137" fmla="*/ 206731 h 456135"/>
              <a:gd name="connsiteX2138" fmla="*/ 40534 w 704751"/>
              <a:gd name="connsiteY2138" fmla="*/ 205818 h 456135"/>
              <a:gd name="connsiteX2139" fmla="*/ 40299 w 704751"/>
              <a:gd name="connsiteY2139" fmla="*/ 205218 h 456135"/>
              <a:gd name="connsiteX2140" fmla="*/ 39856 w 704751"/>
              <a:gd name="connsiteY2140" fmla="*/ 204592 h 456135"/>
              <a:gd name="connsiteX2141" fmla="*/ 39621 w 704751"/>
              <a:gd name="connsiteY2141" fmla="*/ 204305 h 456135"/>
              <a:gd name="connsiteX2142" fmla="*/ 39178 w 704751"/>
              <a:gd name="connsiteY2142" fmla="*/ 203992 h 456135"/>
              <a:gd name="connsiteX2143" fmla="*/ 38500 w 704751"/>
              <a:gd name="connsiteY2143" fmla="*/ 203679 h 456135"/>
              <a:gd name="connsiteX2144" fmla="*/ 37145 w 704751"/>
              <a:gd name="connsiteY2144" fmla="*/ 203392 h 456135"/>
              <a:gd name="connsiteX2145" fmla="*/ 36936 w 704751"/>
              <a:gd name="connsiteY2145" fmla="*/ 203079 h 456135"/>
              <a:gd name="connsiteX2146" fmla="*/ 36702 w 704751"/>
              <a:gd name="connsiteY2146" fmla="*/ 203079 h 456135"/>
              <a:gd name="connsiteX2147" fmla="*/ 36259 w 704751"/>
              <a:gd name="connsiteY2147" fmla="*/ 203079 h 456135"/>
              <a:gd name="connsiteX2148" fmla="*/ 35789 w 704751"/>
              <a:gd name="connsiteY2148" fmla="*/ 202479 h 456135"/>
              <a:gd name="connsiteX2149" fmla="*/ 35346 w 704751"/>
              <a:gd name="connsiteY2149" fmla="*/ 201853 h 456135"/>
              <a:gd name="connsiteX2150" fmla="*/ 35112 w 704751"/>
              <a:gd name="connsiteY2150" fmla="*/ 200940 h 456135"/>
              <a:gd name="connsiteX2151" fmla="*/ 34903 w 704751"/>
              <a:gd name="connsiteY2151" fmla="*/ 200340 h 456135"/>
              <a:gd name="connsiteX2152" fmla="*/ 34225 w 704751"/>
              <a:gd name="connsiteY2152" fmla="*/ 199740 h 456135"/>
              <a:gd name="connsiteX2153" fmla="*/ 33756 w 704751"/>
              <a:gd name="connsiteY2153" fmla="*/ 199427 h 456135"/>
              <a:gd name="connsiteX2154" fmla="*/ 32870 w 704751"/>
              <a:gd name="connsiteY2154" fmla="*/ 198827 h 456135"/>
              <a:gd name="connsiteX2155" fmla="*/ 32427 w 704751"/>
              <a:gd name="connsiteY2155" fmla="*/ 198514 h 456135"/>
              <a:gd name="connsiteX2156" fmla="*/ 32192 w 704751"/>
              <a:gd name="connsiteY2156" fmla="*/ 198201 h 456135"/>
              <a:gd name="connsiteX2157" fmla="*/ 31749 w 704751"/>
              <a:gd name="connsiteY2157" fmla="*/ 197601 h 456135"/>
              <a:gd name="connsiteX2158" fmla="*/ 31514 w 704751"/>
              <a:gd name="connsiteY2158" fmla="*/ 196688 h 456135"/>
              <a:gd name="connsiteX2159" fmla="*/ 31514 w 704751"/>
              <a:gd name="connsiteY2159" fmla="*/ 196088 h 456135"/>
              <a:gd name="connsiteX2160" fmla="*/ 31749 w 704751"/>
              <a:gd name="connsiteY2160" fmla="*/ 194549 h 456135"/>
              <a:gd name="connsiteX2161" fmla="*/ 31749 w 704751"/>
              <a:gd name="connsiteY2161" fmla="*/ 193949 h 456135"/>
              <a:gd name="connsiteX2162" fmla="*/ 31749 w 704751"/>
              <a:gd name="connsiteY2162" fmla="*/ 193349 h 456135"/>
              <a:gd name="connsiteX2163" fmla="*/ 31514 w 704751"/>
              <a:gd name="connsiteY2163" fmla="*/ 193036 h 456135"/>
              <a:gd name="connsiteX2164" fmla="*/ 31280 w 704751"/>
              <a:gd name="connsiteY2164" fmla="*/ 192723 h 456135"/>
              <a:gd name="connsiteX2165" fmla="*/ 30602 w 704751"/>
              <a:gd name="connsiteY2165" fmla="*/ 191523 h 456135"/>
              <a:gd name="connsiteX2166" fmla="*/ 30393 w 704751"/>
              <a:gd name="connsiteY2166" fmla="*/ 191210 h 456135"/>
              <a:gd name="connsiteX2167" fmla="*/ 30602 w 704751"/>
              <a:gd name="connsiteY2167" fmla="*/ 190610 h 456135"/>
              <a:gd name="connsiteX2168" fmla="*/ 30837 w 704751"/>
              <a:gd name="connsiteY2168" fmla="*/ 190610 h 456135"/>
              <a:gd name="connsiteX2169" fmla="*/ 31957 w 704751"/>
              <a:gd name="connsiteY2169" fmla="*/ 189984 h 456135"/>
              <a:gd name="connsiteX2170" fmla="*/ 32635 w 704751"/>
              <a:gd name="connsiteY2170" fmla="*/ 189984 h 456135"/>
              <a:gd name="connsiteX2171" fmla="*/ 32870 w 704751"/>
              <a:gd name="connsiteY2171" fmla="*/ 189984 h 456135"/>
              <a:gd name="connsiteX2172" fmla="*/ 33078 w 704751"/>
              <a:gd name="connsiteY2172" fmla="*/ 189984 h 456135"/>
              <a:gd name="connsiteX2173" fmla="*/ 33547 w 704751"/>
              <a:gd name="connsiteY2173" fmla="*/ 189384 h 456135"/>
              <a:gd name="connsiteX2174" fmla="*/ 34434 w 704751"/>
              <a:gd name="connsiteY2174" fmla="*/ 188158 h 456135"/>
              <a:gd name="connsiteX2175" fmla="*/ 34434 w 704751"/>
              <a:gd name="connsiteY2175" fmla="*/ 187845 h 456135"/>
              <a:gd name="connsiteX2176" fmla="*/ 33991 w 704751"/>
              <a:gd name="connsiteY2176" fmla="*/ 187245 h 456135"/>
              <a:gd name="connsiteX2177" fmla="*/ 33756 w 704751"/>
              <a:gd name="connsiteY2177" fmla="*/ 186645 h 456135"/>
              <a:gd name="connsiteX2178" fmla="*/ 33991 w 704751"/>
              <a:gd name="connsiteY2178" fmla="*/ 185419 h 456135"/>
              <a:gd name="connsiteX2179" fmla="*/ 33756 w 704751"/>
              <a:gd name="connsiteY2179" fmla="*/ 184506 h 456135"/>
              <a:gd name="connsiteX2180" fmla="*/ 33547 w 704751"/>
              <a:gd name="connsiteY2180" fmla="*/ 183880 h 456135"/>
              <a:gd name="connsiteX2181" fmla="*/ 33078 w 704751"/>
              <a:gd name="connsiteY2181" fmla="*/ 183280 h 456135"/>
              <a:gd name="connsiteX2182" fmla="*/ 32427 w 704751"/>
              <a:gd name="connsiteY2182" fmla="*/ 182680 h 456135"/>
              <a:gd name="connsiteX2183" fmla="*/ 30837 w 704751"/>
              <a:gd name="connsiteY2183" fmla="*/ 181454 h 456135"/>
              <a:gd name="connsiteX2184" fmla="*/ 30393 w 704751"/>
              <a:gd name="connsiteY2184" fmla="*/ 180854 h 456135"/>
              <a:gd name="connsiteX2185" fmla="*/ 29716 w 704751"/>
              <a:gd name="connsiteY2185" fmla="*/ 180228 h 456135"/>
              <a:gd name="connsiteX2186" fmla="*/ 29481 w 704751"/>
              <a:gd name="connsiteY2186" fmla="*/ 179315 h 456135"/>
              <a:gd name="connsiteX2187" fmla="*/ 29481 w 704751"/>
              <a:gd name="connsiteY2187" fmla="*/ 177802 h 456135"/>
              <a:gd name="connsiteX2188" fmla="*/ 29481 w 704751"/>
              <a:gd name="connsiteY2188" fmla="*/ 177489 h 456135"/>
              <a:gd name="connsiteX2189" fmla="*/ 29481 w 704751"/>
              <a:gd name="connsiteY2189" fmla="*/ 177176 h 456135"/>
              <a:gd name="connsiteX2190" fmla="*/ 29481 w 704751"/>
              <a:gd name="connsiteY2190" fmla="*/ 176863 h 456135"/>
              <a:gd name="connsiteX2191" fmla="*/ 29247 w 704751"/>
              <a:gd name="connsiteY2191" fmla="*/ 176263 h 456135"/>
              <a:gd name="connsiteX2192" fmla="*/ 29247 w 704751"/>
              <a:gd name="connsiteY2192" fmla="*/ 175950 h 456135"/>
              <a:gd name="connsiteX2193" fmla="*/ 28803 w 704751"/>
              <a:gd name="connsiteY2193" fmla="*/ 175350 h 456135"/>
              <a:gd name="connsiteX2194" fmla="*/ 27917 w 704751"/>
              <a:gd name="connsiteY2194" fmla="*/ 174124 h 456135"/>
              <a:gd name="connsiteX2195" fmla="*/ 26562 w 704751"/>
              <a:gd name="connsiteY2195" fmla="*/ 173524 h 456135"/>
              <a:gd name="connsiteX2196" fmla="*/ 25884 w 704751"/>
              <a:gd name="connsiteY2196" fmla="*/ 172898 h 456135"/>
              <a:gd name="connsiteX2197" fmla="*/ 25206 w 704751"/>
              <a:gd name="connsiteY2197" fmla="*/ 172611 h 456135"/>
              <a:gd name="connsiteX2198" fmla="*/ 24737 w 704751"/>
              <a:gd name="connsiteY2198" fmla="*/ 171985 h 456135"/>
              <a:gd name="connsiteX2199" fmla="*/ 24528 w 704751"/>
              <a:gd name="connsiteY2199" fmla="*/ 171698 h 456135"/>
              <a:gd name="connsiteX2200" fmla="*/ 24528 w 704751"/>
              <a:gd name="connsiteY2200" fmla="*/ 171072 h 456135"/>
              <a:gd name="connsiteX2201" fmla="*/ 24059 w 704751"/>
              <a:gd name="connsiteY2201" fmla="*/ 170472 h 456135"/>
              <a:gd name="connsiteX2202" fmla="*/ 24059 w 704751"/>
              <a:gd name="connsiteY2202" fmla="*/ 169846 h 456135"/>
              <a:gd name="connsiteX2203" fmla="*/ 24059 w 704751"/>
              <a:gd name="connsiteY2203" fmla="*/ 169246 h 456135"/>
              <a:gd name="connsiteX2204" fmla="*/ 24294 w 704751"/>
              <a:gd name="connsiteY2204" fmla="*/ 168933 h 456135"/>
              <a:gd name="connsiteX2205" fmla="*/ 24528 w 704751"/>
              <a:gd name="connsiteY2205" fmla="*/ 168646 h 456135"/>
              <a:gd name="connsiteX2206" fmla="*/ 24528 w 704751"/>
              <a:gd name="connsiteY2206" fmla="*/ 168333 h 456135"/>
              <a:gd name="connsiteX2207" fmla="*/ 25206 w 704751"/>
              <a:gd name="connsiteY2207" fmla="*/ 166794 h 456135"/>
              <a:gd name="connsiteX2208" fmla="*/ 25206 w 704751"/>
              <a:gd name="connsiteY2208" fmla="*/ 166507 h 456135"/>
              <a:gd name="connsiteX2209" fmla="*/ 25206 w 704751"/>
              <a:gd name="connsiteY2209" fmla="*/ 166194 h 456135"/>
              <a:gd name="connsiteX2210" fmla="*/ 24972 w 704751"/>
              <a:gd name="connsiteY2210" fmla="*/ 165281 h 456135"/>
              <a:gd name="connsiteX2211" fmla="*/ 24528 w 704751"/>
              <a:gd name="connsiteY2211" fmla="*/ 164368 h 456135"/>
              <a:gd name="connsiteX2212" fmla="*/ 24528 w 704751"/>
              <a:gd name="connsiteY2212" fmla="*/ 163142 h 456135"/>
              <a:gd name="connsiteX2213" fmla="*/ 24528 w 704751"/>
              <a:gd name="connsiteY2213" fmla="*/ 162229 h 456135"/>
              <a:gd name="connsiteX2214" fmla="*/ 24737 w 704751"/>
              <a:gd name="connsiteY2214" fmla="*/ 161603 h 456135"/>
              <a:gd name="connsiteX2215" fmla="*/ 26327 w 704751"/>
              <a:gd name="connsiteY2215" fmla="*/ 160090 h 456135"/>
              <a:gd name="connsiteX2216" fmla="*/ 27448 w 704751"/>
              <a:gd name="connsiteY2216" fmla="*/ 158551 h 456135"/>
              <a:gd name="connsiteX2217" fmla="*/ 27917 w 704751"/>
              <a:gd name="connsiteY2217" fmla="*/ 157925 h 456135"/>
              <a:gd name="connsiteX2218" fmla="*/ 28126 w 704751"/>
              <a:gd name="connsiteY2218" fmla="*/ 156412 h 456135"/>
              <a:gd name="connsiteX2219" fmla="*/ 28360 w 704751"/>
              <a:gd name="connsiteY2219" fmla="*/ 155786 h 456135"/>
              <a:gd name="connsiteX2220" fmla="*/ 28126 w 704751"/>
              <a:gd name="connsiteY2220" fmla="*/ 154272 h 456135"/>
              <a:gd name="connsiteX2221" fmla="*/ 27682 w 704751"/>
              <a:gd name="connsiteY2221" fmla="*/ 152421 h 456135"/>
              <a:gd name="connsiteX2222" fmla="*/ 26562 w 704751"/>
              <a:gd name="connsiteY2222" fmla="*/ 150908 h 456135"/>
              <a:gd name="connsiteX2223" fmla="*/ 25206 w 704751"/>
              <a:gd name="connsiteY2223" fmla="*/ 150595 h 456135"/>
              <a:gd name="connsiteX2224" fmla="*/ 24737 w 704751"/>
              <a:gd name="connsiteY2224" fmla="*/ 150282 h 456135"/>
              <a:gd name="connsiteX2225" fmla="*/ 23851 w 704751"/>
              <a:gd name="connsiteY2225" fmla="*/ 150282 h 456135"/>
              <a:gd name="connsiteX2226" fmla="*/ 23616 w 704751"/>
              <a:gd name="connsiteY2226" fmla="*/ 150282 h 456135"/>
              <a:gd name="connsiteX2227" fmla="*/ 22938 w 704751"/>
              <a:gd name="connsiteY2227" fmla="*/ 150282 h 456135"/>
              <a:gd name="connsiteX2228" fmla="*/ 21817 w 704751"/>
              <a:gd name="connsiteY2228" fmla="*/ 149995 h 456135"/>
              <a:gd name="connsiteX2229" fmla="*/ 21139 w 704751"/>
              <a:gd name="connsiteY2229" fmla="*/ 149995 h 456135"/>
              <a:gd name="connsiteX2230" fmla="*/ 20905 w 704751"/>
              <a:gd name="connsiteY2230" fmla="*/ 149995 h 456135"/>
              <a:gd name="connsiteX2231" fmla="*/ 20697 w 704751"/>
              <a:gd name="connsiteY2231" fmla="*/ 149995 h 456135"/>
              <a:gd name="connsiteX2232" fmla="*/ 20019 w 704751"/>
              <a:gd name="connsiteY2232" fmla="*/ 149681 h 456135"/>
              <a:gd name="connsiteX2233" fmla="*/ 19106 w 704751"/>
              <a:gd name="connsiteY2233" fmla="*/ 149995 h 456135"/>
              <a:gd name="connsiteX2234" fmla="*/ 18872 w 704751"/>
              <a:gd name="connsiteY2234" fmla="*/ 149995 h 456135"/>
              <a:gd name="connsiteX2235" fmla="*/ 18663 w 704751"/>
              <a:gd name="connsiteY2235" fmla="*/ 149995 h 456135"/>
              <a:gd name="connsiteX2236" fmla="*/ 18429 w 704751"/>
              <a:gd name="connsiteY2236" fmla="*/ 149995 h 456135"/>
              <a:gd name="connsiteX2237" fmla="*/ 18429 w 704751"/>
              <a:gd name="connsiteY2237" fmla="*/ 150282 h 456135"/>
              <a:gd name="connsiteX2238" fmla="*/ 18220 w 704751"/>
              <a:gd name="connsiteY2238" fmla="*/ 150282 h 456135"/>
              <a:gd name="connsiteX2239" fmla="*/ 17985 w 704751"/>
              <a:gd name="connsiteY2239" fmla="*/ 150282 h 456135"/>
              <a:gd name="connsiteX2240" fmla="*/ 17751 w 704751"/>
              <a:gd name="connsiteY2240" fmla="*/ 149995 h 456135"/>
              <a:gd name="connsiteX2241" fmla="*/ 17751 w 704751"/>
              <a:gd name="connsiteY2241" fmla="*/ 149368 h 456135"/>
              <a:gd name="connsiteX2242" fmla="*/ 17751 w 704751"/>
              <a:gd name="connsiteY2242" fmla="*/ 149055 h 456135"/>
              <a:gd name="connsiteX2243" fmla="*/ 17985 w 704751"/>
              <a:gd name="connsiteY2243" fmla="*/ 148455 h 456135"/>
              <a:gd name="connsiteX2244" fmla="*/ 17985 w 704751"/>
              <a:gd name="connsiteY2244" fmla="*/ 148142 h 456135"/>
              <a:gd name="connsiteX2245" fmla="*/ 18220 w 704751"/>
              <a:gd name="connsiteY2245" fmla="*/ 148142 h 456135"/>
              <a:gd name="connsiteX2246" fmla="*/ 17751 w 704751"/>
              <a:gd name="connsiteY2246" fmla="*/ 147229 h 456135"/>
              <a:gd name="connsiteX2247" fmla="*/ 17542 w 704751"/>
              <a:gd name="connsiteY2247" fmla="*/ 146916 h 456135"/>
              <a:gd name="connsiteX2248" fmla="*/ 17073 w 704751"/>
              <a:gd name="connsiteY2248" fmla="*/ 147229 h 456135"/>
              <a:gd name="connsiteX2249" fmla="*/ 16395 w 704751"/>
              <a:gd name="connsiteY2249" fmla="*/ 146916 h 456135"/>
              <a:gd name="connsiteX2250" fmla="*/ 15952 w 704751"/>
              <a:gd name="connsiteY2250" fmla="*/ 146004 h 456135"/>
              <a:gd name="connsiteX2251" fmla="*/ 16187 w 704751"/>
              <a:gd name="connsiteY2251" fmla="*/ 145691 h 456135"/>
              <a:gd name="connsiteX2252" fmla="*/ 16630 w 704751"/>
              <a:gd name="connsiteY2252" fmla="*/ 145404 h 456135"/>
              <a:gd name="connsiteX2253" fmla="*/ 17542 w 704751"/>
              <a:gd name="connsiteY2253" fmla="*/ 145091 h 456135"/>
              <a:gd name="connsiteX2254" fmla="*/ 17542 w 704751"/>
              <a:gd name="connsiteY2254" fmla="*/ 144778 h 456135"/>
              <a:gd name="connsiteX2255" fmla="*/ 17542 w 704751"/>
              <a:gd name="connsiteY2255" fmla="*/ 144177 h 456135"/>
              <a:gd name="connsiteX2256" fmla="*/ 17751 w 704751"/>
              <a:gd name="connsiteY2256" fmla="*/ 143238 h 456135"/>
              <a:gd name="connsiteX2257" fmla="*/ 17751 w 704751"/>
              <a:gd name="connsiteY2257" fmla="*/ 141725 h 456135"/>
              <a:gd name="connsiteX2258" fmla="*/ 17751 w 704751"/>
              <a:gd name="connsiteY2258" fmla="*/ 140499 h 456135"/>
              <a:gd name="connsiteX2259" fmla="*/ 17542 w 704751"/>
              <a:gd name="connsiteY2259" fmla="*/ 140186 h 456135"/>
              <a:gd name="connsiteX2260" fmla="*/ 16865 w 704751"/>
              <a:gd name="connsiteY2260" fmla="*/ 140186 h 456135"/>
              <a:gd name="connsiteX2261" fmla="*/ 16395 w 704751"/>
              <a:gd name="connsiteY2261" fmla="*/ 140186 h 456135"/>
              <a:gd name="connsiteX2262" fmla="*/ 16187 w 704751"/>
              <a:gd name="connsiteY2262" fmla="*/ 140186 h 456135"/>
              <a:gd name="connsiteX2263" fmla="*/ 15718 w 704751"/>
              <a:gd name="connsiteY2263" fmla="*/ 140186 h 456135"/>
              <a:gd name="connsiteX2264" fmla="*/ 15509 w 704751"/>
              <a:gd name="connsiteY2264" fmla="*/ 140186 h 456135"/>
              <a:gd name="connsiteX2265" fmla="*/ 15274 w 704751"/>
              <a:gd name="connsiteY2265" fmla="*/ 139560 h 456135"/>
              <a:gd name="connsiteX2266" fmla="*/ 15509 w 704751"/>
              <a:gd name="connsiteY2266" fmla="*/ 139560 h 456135"/>
              <a:gd name="connsiteX2267" fmla="*/ 16630 w 704751"/>
              <a:gd name="connsiteY2267" fmla="*/ 138047 h 456135"/>
              <a:gd name="connsiteX2268" fmla="*/ 16865 w 704751"/>
              <a:gd name="connsiteY2268" fmla="*/ 137734 h 456135"/>
              <a:gd name="connsiteX2269" fmla="*/ 16865 w 704751"/>
              <a:gd name="connsiteY2269" fmla="*/ 137421 h 456135"/>
              <a:gd name="connsiteX2270" fmla="*/ 16630 w 704751"/>
              <a:gd name="connsiteY2270" fmla="*/ 137421 h 456135"/>
              <a:gd name="connsiteX2271" fmla="*/ 16187 w 704751"/>
              <a:gd name="connsiteY2271" fmla="*/ 137421 h 456135"/>
              <a:gd name="connsiteX2272" fmla="*/ 15718 w 704751"/>
              <a:gd name="connsiteY2272" fmla="*/ 136821 h 456135"/>
              <a:gd name="connsiteX2273" fmla="*/ 15718 w 704751"/>
              <a:gd name="connsiteY2273" fmla="*/ 136508 h 456135"/>
              <a:gd name="connsiteX2274" fmla="*/ 15952 w 704751"/>
              <a:gd name="connsiteY2274" fmla="*/ 136195 h 456135"/>
              <a:gd name="connsiteX2275" fmla="*/ 15718 w 704751"/>
              <a:gd name="connsiteY2275" fmla="*/ 135882 h 456135"/>
              <a:gd name="connsiteX2276" fmla="*/ 15509 w 704751"/>
              <a:gd name="connsiteY2276" fmla="*/ 135595 h 456135"/>
              <a:gd name="connsiteX2277" fmla="*/ 15274 w 704751"/>
              <a:gd name="connsiteY2277" fmla="*/ 135595 h 456135"/>
              <a:gd name="connsiteX2278" fmla="*/ 15040 w 704751"/>
              <a:gd name="connsiteY2278" fmla="*/ 135595 h 456135"/>
              <a:gd name="connsiteX2279" fmla="*/ 15040 w 704751"/>
              <a:gd name="connsiteY2279" fmla="*/ 135282 h 456135"/>
              <a:gd name="connsiteX2280" fmla="*/ 15274 w 704751"/>
              <a:gd name="connsiteY2280" fmla="*/ 134969 h 456135"/>
              <a:gd name="connsiteX2281" fmla="*/ 15274 w 704751"/>
              <a:gd name="connsiteY2281" fmla="*/ 134656 h 456135"/>
              <a:gd name="connsiteX2282" fmla="*/ 14831 w 704751"/>
              <a:gd name="connsiteY2282" fmla="*/ 133143 h 456135"/>
              <a:gd name="connsiteX2283" fmla="*/ 14154 w 704751"/>
              <a:gd name="connsiteY2283" fmla="*/ 131917 h 456135"/>
              <a:gd name="connsiteX2284" fmla="*/ 13919 w 704751"/>
              <a:gd name="connsiteY2284" fmla="*/ 131604 h 456135"/>
              <a:gd name="connsiteX2285" fmla="*/ 13476 w 704751"/>
              <a:gd name="connsiteY2285" fmla="*/ 131604 h 456135"/>
              <a:gd name="connsiteX2286" fmla="*/ 13241 w 704751"/>
              <a:gd name="connsiteY2286" fmla="*/ 131917 h 456135"/>
              <a:gd name="connsiteX2287" fmla="*/ 12798 w 704751"/>
              <a:gd name="connsiteY2287" fmla="*/ 131917 h 456135"/>
              <a:gd name="connsiteX2288" fmla="*/ 12564 w 704751"/>
              <a:gd name="connsiteY2288" fmla="*/ 132517 h 456135"/>
              <a:gd name="connsiteX2289" fmla="*/ 12355 w 704751"/>
              <a:gd name="connsiteY2289" fmla="*/ 132517 h 456135"/>
              <a:gd name="connsiteX2290" fmla="*/ 12120 w 704751"/>
              <a:gd name="connsiteY2290" fmla="*/ 132204 h 456135"/>
              <a:gd name="connsiteX2291" fmla="*/ 11886 w 704751"/>
              <a:gd name="connsiteY2291" fmla="*/ 131604 h 456135"/>
              <a:gd name="connsiteX2292" fmla="*/ 11886 w 704751"/>
              <a:gd name="connsiteY2292" fmla="*/ 131291 h 456135"/>
              <a:gd name="connsiteX2293" fmla="*/ 12120 w 704751"/>
              <a:gd name="connsiteY2293" fmla="*/ 131291 h 456135"/>
              <a:gd name="connsiteX2294" fmla="*/ 12564 w 704751"/>
              <a:gd name="connsiteY2294" fmla="*/ 130978 h 456135"/>
              <a:gd name="connsiteX2295" fmla="*/ 13033 w 704751"/>
              <a:gd name="connsiteY2295" fmla="*/ 130978 h 456135"/>
              <a:gd name="connsiteX2296" fmla="*/ 13241 w 704751"/>
              <a:gd name="connsiteY2296" fmla="*/ 130978 h 456135"/>
              <a:gd name="connsiteX2297" fmla="*/ 13476 w 704751"/>
              <a:gd name="connsiteY2297" fmla="*/ 130691 h 456135"/>
              <a:gd name="connsiteX2298" fmla="*/ 13476 w 704751"/>
              <a:gd name="connsiteY2298" fmla="*/ 130065 h 456135"/>
              <a:gd name="connsiteX2299" fmla="*/ 13684 w 704751"/>
              <a:gd name="connsiteY2299" fmla="*/ 129752 h 456135"/>
              <a:gd name="connsiteX2300" fmla="*/ 13476 w 704751"/>
              <a:gd name="connsiteY2300" fmla="*/ 129465 h 456135"/>
              <a:gd name="connsiteX2301" fmla="*/ 12355 w 704751"/>
              <a:gd name="connsiteY2301" fmla="*/ 127926 h 456135"/>
              <a:gd name="connsiteX2302" fmla="*/ 11677 w 704751"/>
              <a:gd name="connsiteY2302" fmla="*/ 127613 h 456135"/>
              <a:gd name="connsiteX2303" fmla="*/ 11208 w 704751"/>
              <a:gd name="connsiteY2303" fmla="*/ 127013 h 456135"/>
              <a:gd name="connsiteX2304" fmla="*/ 11000 w 704751"/>
              <a:gd name="connsiteY2304" fmla="*/ 126700 h 456135"/>
              <a:gd name="connsiteX2305" fmla="*/ 11208 w 704751"/>
              <a:gd name="connsiteY2305" fmla="*/ 126700 h 456135"/>
              <a:gd name="connsiteX2306" fmla="*/ 11208 w 704751"/>
              <a:gd name="connsiteY2306" fmla="*/ 126074 h 456135"/>
              <a:gd name="connsiteX2307" fmla="*/ 11208 w 704751"/>
              <a:gd name="connsiteY2307" fmla="*/ 125761 h 456135"/>
              <a:gd name="connsiteX2308" fmla="*/ 10765 w 704751"/>
              <a:gd name="connsiteY2308" fmla="*/ 124848 h 456135"/>
              <a:gd name="connsiteX2309" fmla="*/ 10530 w 704751"/>
              <a:gd name="connsiteY2309" fmla="*/ 124848 h 456135"/>
              <a:gd name="connsiteX2310" fmla="*/ 10087 w 704751"/>
              <a:gd name="connsiteY2310" fmla="*/ 124848 h 456135"/>
              <a:gd name="connsiteX2311" fmla="*/ 9175 w 704751"/>
              <a:gd name="connsiteY2311" fmla="*/ 125474 h 456135"/>
              <a:gd name="connsiteX2312" fmla="*/ 8731 w 704751"/>
              <a:gd name="connsiteY2312" fmla="*/ 125474 h 456135"/>
              <a:gd name="connsiteX2313" fmla="*/ 8731 w 704751"/>
              <a:gd name="connsiteY2313" fmla="*/ 125161 h 456135"/>
              <a:gd name="connsiteX2314" fmla="*/ 8731 w 704751"/>
              <a:gd name="connsiteY2314" fmla="*/ 124535 h 456135"/>
              <a:gd name="connsiteX2315" fmla="*/ 8966 w 704751"/>
              <a:gd name="connsiteY2315" fmla="*/ 124535 h 456135"/>
              <a:gd name="connsiteX2316" fmla="*/ 9175 w 704751"/>
              <a:gd name="connsiteY2316" fmla="*/ 124535 h 456135"/>
              <a:gd name="connsiteX2317" fmla="*/ 9175 w 704751"/>
              <a:gd name="connsiteY2317" fmla="*/ 124248 h 456135"/>
              <a:gd name="connsiteX2318" fmla="*/ 8731 w 704751"/>
              <a:gd name="connsiteY2318" fmla="*/ 123622 h 456135"/>
              <a:gd name="connsiteX2319" fmla="*/ 8054 w 704751"/>
              <a:gd name="connsiteY2319" fmla="*/ 122709 h 456135"/>
              <a:gd name="connsiteX2320" fmla="*/ 7845 w 704751"/>
              <a:gd name="connsiteY2320" fmla="*/ 122709 h 456135"/>
              <a:gd name="connsiteX2321" fmla="*/ 7611 w 704751"/>
              <a:gd name="connsiteY2321" fmla="*/ 123022 h 456135"/>
              <a:gd name="connsiteX2322" fmla="*/ 7611 w 704751"/>
              <a:gd name="connsiteY2322" fmla="*/ 123309 h 456135"/>
              <a:gd name="connsiteX2323" fmla="*/ 7376 w 704751"/>
              <a:gd name="connsiteY2323" fmla="*/ 123309 h 456135"/>
              <a:gd name="connsiteX2324" fmla="*/ 6933 w 704751"/>
              <a:gd name="connsiteY2324" fmla="*/ 123309 h 456135"/>
              <a:gd name="connsiteX2325" fmla="*/ 6698 w 704751"/>
              <a:gd name="connsiteY2325" fmla="*/ 123309 h 456135"/>
              <a:gd name="connsiteX2326" fmla="*/ 6698 w 704751"/>
              <a:gd name="connsiteY2326" fmla="*/ 123022 h 456135"/>
              <a:gd name="connsiteX2327" fmla="*/ 7168 w 704751"/>
              <a:gd name="connsiteY2327" fmla="*/ 122709 h 456135"/>
              <a:gd name="connsiteX2328" fmla="*/ 7168 w 704751"/>
              <a:gd name="connsiteY2328" fmla="*/ 122396 h 456135"/>
              <a:gd name="connsiteX2329" fmla="*/ 7168 w 704751"/>
              <a:gd name="connsiteY2329" fmla="*/ 121796 h 456135"/>
              <a:gd name="connsiteX2330" fmla="*/ 6021 w 704751"/>
              <a:gd name="connsiteY2330" fmla="*/ 121170 h 456135"/>
              <a:gd name="connsiteX2331" fmla="*/ 5343 w 704751"/>
              <a:gd name="connsiteY2331" fmla="*/ 120857 h 456135"/>
              <a:gd name="connsiteX2332" fmla="*/ 4900 w 704751"/>
              <a:gd name="connsiteY2332" fmla="*/ 120857 h 456135"/>
              <a:gd name="connsiteX2333" fmla="*/ 4900 w 704751"/>
              <a:gd name="connsiteY2333" fmla="*/ 120544 h 456135"/>
              <a:gd name="connsiteX2334" fmla="*/ 4665 w 704751"/>
              <a:gd name="connsiteY2334" fmla="*/ 119944 h 456135"/>
              <a:gd name="connsiteX2335" fmla="*/ 4457 w 704751"/>
              <a:gd name="connsiteY2335" fmla="*/ 119631 h 456135"/>
              <a:gd name="connsiteX2336" fmla="*/ 4222 w 704751"/>
              <a:gd name="connsiteY2336" fmla="*/ 119318 h 456135"/>
              <a:gd name="connsiteX2337" fmla="*/ 4222 w 704751"/>
              <a:gd name="connsiteY2337" fmla="*/ 119631 h 456135"/>
              <a:gd name="connsiteX2338" fmla="*/ 3987 w 704751"/>
              <a:gd name="connsiteY2338" fmla="*/ 119944 h 456135"/>
              <a:gd name="connsiteX2339" fmla="*/ 3779 w 704751"/>
              <a:gd name="connsiteY2339" fmla="*/ 119944 h 456135"/>
              <a:gd name="connsiteX2340" fmla="*/ 3336 w 704751"/>
              <a:gd name="connsiteY2340" fmla="*/ 119944 h 456135"/>
              <a:gd name="connsiteX2341" fmla="*/ 3101 w 704751"/>
              <a:gd name="connsiteY2341" fmla="*/ 119631 h 456135"/>
              <a:gd name="connsiteX2342" fmla="*/ 3101 w 704751"/>
              <a:gd name="connsiteY2342" fmla="*/ 119318 h 456135"/>
              <a:gd name="connsiteX2343" fmla="*/ 2866 w 704751"/>
              <a:gd name="connsiteY2343" fmla="*/ 119318 h 456135"/>
              <a:gd name="connsiteX2344" fmla="*/ 2189 w 704751"/>
              <a:gd name="connsiteY2344" fmla="*/ 119031 h 456135"/>
              <a:gd name="connsiteX2345" fmla="*/ 1302 w 704751"/>
              <a:gd name="connsiteY2345" fmla="*/ 118405 h 456135"/>
              <a:gd name="connsiteX2346" fmla="*/ 1068 w 704751"/>
              <a:gd name="connsiteY2346" fmla="*/ 118405 h 456135"/>
              <a:gd name="connsiteX2347" fmla="*/ 1302 w 704751"/>
              <a:gd name="connsiteY2347" fmla="*/ 117779 h 456135"/>
              <a:gd name="connsiteX2348" fmla="*/ 1511 w 704751"/>
              <a:gd name="connsiteY2348" fmla="*/ 117779 h 456135"/>
              <a:gd name="connsiteX2349" fmla="*/ 1746 w 704751"/>
              <a:gd name="connsiteY2349" fmla="*/ 116866 h 456135"/>
              <a:gd name="connsiteX2350" fmla="*/ 1746 w 704751"/>
              <a:gd name="connsiteY2350" fmla="*/ 115327 h 456135"/>
              <a:gd name="connsiteX2351" fmla="*/ 1511 w 704751"/>
              <a:gd name="connsiteY2351" fmla="*/ 115327 h 456135"/>
              <a:gd name="connsiteX2352" fmla="*/ 1068 w 704751"/>
              <a:gd name="connsiteY2352" fmla="*/ 115327 h 456135"/>
              <a:gd name="connsiteX2353" fmla="*/ 156 w 704751"/>
              <a:gd name="connsiteY2353" fmla="*/ 114101 h 456135"/>
              <a:gd name="connsiteX2354" fmla="*/ 156 w 704751"/>
              <a:gd name="connsiteY2354" fmla="*/ 113788 h 456135"/>
              <a:gd name="connsiteX2355" fmla="*/ 156 w 704751"/>
              <a:gd name="connsiteY2355" fmla="*/ 113788 h 456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Lst>
            <a:rect l="l" t="t" r="r" b="b"/>
            <a:pathLst>
              <a:path w="704751" h="456135">
                <a:moveTo>
                  <a:pt x="156" y="113788"/>
                </a:moveTo>
                <a:lnTo>
                  <a:pt x="625" y="113187"/>
                </a:lnTo>
                <a:lnTo>
                  <a:pt x="833" y="112275"/>
                </a:lnTo>
                <a:lnTo>
                  <a:pt x="1068" y="111648"/>
                </a:lnTo>
                <a:lnTo>
                  <a:pt x="1511" y="111335"/>
                </a:lnTo>
                <a:lnTo>
                  <a:pt x="2189" y="111335"/>
                </a:lnTo>
                <a:lnTo>
                  <a:pt x="2189" y="111022"/>
                </a:lnTo>
                <a:lnTo>
                  <a:pt x="2189" y="110736"/>
                </a:lnTo>
                <a:lnTo>
                  <a:pt x="2189" y="110423"/>
                </a:lnTo>
                <a:lnTo>
                  <a:pt x="1980" y="110423"/>
                </a:lnTo>
                <a:lnTo>
                  <a:pt x="1746" y="110736"/>
                </a:lnTo>
                <a:lnTo>
                  <a:pt x="1302" y="110736"/>
                </a:lnTo>
                <a:lnTo>
                  <a:pt x="833" y="110110"/>
                </a:lnTo>
                <a:lnTo>
                  <a:pt x="833" y="109197"/>
                </a:lnTo>
                <a:lnTo>
                  <a:pt x="833" y="108571"/>
                </a:lnTo>
                <a:lnTo>
                  <a:pt x="1068" y="108571"/>
                </a:lnTo>
                <a:lnTo>
                  <a:pt x="1511" y="108258"/>
                </a:lnTo>
                <a:lnTo>
                  <a:pt x="1980" y="107344"/>
                </a:lnTo>
                <a:lnTo>
                  <a:pt x="2189" y="106718"/>
                </a:lnTo>
                <a:lnTo>
                  <a:pt x="2658" y="106431"/>
                </a:lnTo>
                <a:lnTo>
                  <a:pt x="3987" y="106718"/>
                </a:lnTo>
                <a:lnTo>
                  <a:pt x="4222" y="106118"/>
                </a:lnTo>
                <a:lnTo>
                  <a:pt x="4900" y="105492"/>
                </a:lnTo>
                <a:lnTo>
                  <a:pt x="5135" y="104266"/>
                </a:lnTo>
                <a:lnTo>
                  <a:pt x="5343" y="103040"/>
                </a:lnTo>
                <a:lnTo>
                  <a:pt x="4900" y="102727"/>
                </a:lnTo>
                <a:lnTo>
                  <a:pt x="4900" y="102127"/>
                </a:lnTo>
                <a:lnTo>
                  <a:pt x="5343" y="102127"/>
                </a:lnTo>
                <a:lnTo>
                  <a:pt x="6021" y="101814"/>
                </a:lnTo>
                <a:lnTo>
                  <a:pt x="6021" y="101501"/>
                </a:lnTo>
                <a:lnTo>
                  <a:pt x="6255" y="101188"/>
                </a:lnTo>
                <a:lnTo>
                  <a:pt x="6698" y="100275"/>
                </a:lnTo>
                <a:lnTo>
                  <a:pt x="6933" y="99962"/>
                </a:lnTo>
                <a:lnTo>
                  <a:pt x="6255" y="99336"/>
                </a:lnTo>
                <a:lnTo>
                  <a:pt x="6490" y="98736"/>
                </a:lnTo>
                <a:lnTo>
                  <a:pt x="6698" y="98736"/>
                </a:lnTo>
                <a:lnTo>
                  <a:pt x="7611" y="98736"/>
                </a:lnTo>
                <a:lnTo>
                  <a:pt x="8054" y="99649"/>
                </a:lnTo>
                <a:lnTo>
                  <a:pt x="8054" y="99962"/>
                </a:lnTo>
                <a:lnTo>
                  <a:pt x="8497" y="99649"/>
                </a:lnTo>
                <a:lnTo>
                  <a:pt x="8497" y="99049"/>
                </a:lnTo>
                <a:lnTo>
                  <a:pt x="8497" y="98736"/>
                </a:lnTo>
                <a:lnTo>
                  <a:pt x="8731" y="98423"/>
                </a:lnTo>
                <a:lnTo>
                  <a:pt x="8966" y="98423"/>
                </a:lnTo>
                <a:lnTo>
                  <a:pt x="9175" y="99049"/>
                </a:lnTo>
                <a:lnTo>
                  <a:pt x="9409" y="99049"/>
                </a:lnTo>
                <a:lnTo>
                  <a:pt x="9644" y="99049"/>
                </a:lnTo>
                <a:lnTo>
                  <a:pt x="9853" y="98423"/>
                </a:lnTo>
                <a:lnTo>
                  <a:pt x="9644" y="98110"/>
                </a:lnTo>
                <a:lnTo>
                  <a:pt x="9409" y="97797"/>
                </a:lnTo>
                <a:lnTo>
                  <a:pt x="9409" y="97510"/>
                </a:lnTo>
                <a:lnTo>
                  <a:pt x="9409" y="97197"/>
                </a:lnTo>
                <a:lnTo>
                  <a:pt x="9644" y="97197"/>
                </a:lnTo>
                <a:lnTo>
                  <a:pt x="10322" y="96884"/>
                </a:lnTo>
                <a:lnTo>
                  <a:pt x="10530" y="96884"/>
                </a:lnTo>
                <a:lnTo>
                  <a:pt x="10765" y="95971"/>
                </a:lnTo>
                <a:lnTo>
                  <a:pt x="10765" y="95658"/>
                </a:lnTo>
                <a:lnTo>
                  <a:pt x="10530" y="95658"/>
                </a:lnTo>
                <a:lnTo>
                  <a:pt x="10322" y="95971"/>
                </a:lnTo>
                <a:lnTo>
                  <a:pt x="9853" y="95032"/>
                </a:lnTo>
                <a:lnTo>
                  <a:pt x="9853" y="93806"/>
                </a:lnTo>
                <a:lnTo>
                  <a:pt x="10087" y="93493"/>
                </a:lnTo>
                <a:lnTo>
                  <a:pt x="10322" y="93180"/>
                </a:lnTo>
                <a:lnTo>
                  <a:pt x="10530" y="93180"/>
                </a:lnTo>
                <a:lnTo>
                  <a:pt x="11208" y="92893"/>
                </a:lnTo>
                <a:lnTo>
                  <a:pt x="11000" y="91641"/>
                </a:lnTo>
                <a:lnTo>
                  <a:pt x="11000" y="91354"/>
                </a:lnTo>
                <a:lnTo>
                  <a:pt x="11000" y="91041"/>
                </a:lnTo>
                <a:lnTo>
                  <a:pt x="11443" y="91041"/>
                </a:lnTo>
                <a:lnTo>
                  <a:pt x="12355" y="91041"/>
                </a:lnTo>
                <a:lnTo>
                  <a:pt x="12355" y="90728"/>
                </a:lnTo>
                <a:lnTo>
                  <a:pt x="12355" y="90415"/>
                </a:lnTo>
                <a:lnTo>
                  <a:pt x="12120" y="89789"/>
                </a:lnTo>
                <a:lnTo>
                  <a:pt x="11443" y="89502"/>
                </a:lnTo>
                <a:lnTo>
                  <a:pt x="11000" y="89502"/>
                </a:lnTo>
                <a:lnTo>
                  <a:pt x="10765" y="89189"/>
                </a:lnTo>
                <a:lnTo>
                  <a:pt x="10530" y="88876"/>
                </a:lnTo>
                <a:lnTo>
                  <a:pt x="10765" y="88876"/>
                </a:lnTo>
                <a:lnTo>
                  <a:pt x="11000" y="88876"/>
                </a:lnTo>
                <a:lnTo>
                  <a:pt x="11208" y="88563"/>
                </a:lnTo>
                <a:lnTo>
                  <a:pt x="11208" y="88250"/>
                </a:lnTo>
                <a:lnTo>
                  <a:pt x="11208" y="87963"/>
                </a:lnTo>
                <a:lnTo>
                  <a:pt x="11000" y="86711"/>
                </a:lnTo>
                <a:lnTo>
                  <a:pt x="10765" y="86423"/>
                </a:lnTo>
                <a:lnTo>
                  <a:pt x="10765" y="86110"/>
                </a:lnTo>
                <a:lnTo>
                  <a:pt x="10765" y="85797"/>
                </a:lnTo>
                <a:lnTo>
                  <a:pt x="12564" y="84258"/>
                </a:lnTo>
                <a:lnTo>
                  <a:pt x="12798" y="84258"/>
                </a:lnTo>
                <a:lnTo>
                  <a:pt x="13033" y="84258"/>
                </a:lnTo>
                <a:lnTo>
                  <a:pt x="13033" y="84571"/>
                </a:lnTo>
                <a:lnTo>
                  <a:pt x="13241" y="84858"/>
                </a:lnTo>
                <a:lnTo>
                  <a:pt x="13476" y="84858"/>
                </a:lnTo>
                <a:lnTo>
                  <a:pt x="13476" y="84571"/>
                </a:lnTo>
                <a:lnTo>
                  <a:pt x="13476" y="84258"/>
                </a:lnTo>
                <a:lnTo>
                  <a:pt x="13033" y="83945"/>
                </a:lnTo>
                <a:lnTo>
                  <a:pt x="13033" y="83632"/>
                </a:lnTo>
                <a:lnTo>
                  <a:pt x="13684" y="83033"/>
                </a:lnTo>
                <a:lnTo>
                  <a:pt x="14154" y="83033"/>
                </a:lnTo>
                <a:lnTo>
                  <a:pt x="14154" y="82720"/>
                </a:lnTo>
                <a:lnTo>
                  <a:pt x="14362" y="82406"/>
                </a:lnTo>
                <a:lnTo>
                  <a:pt x="14831" y="81467"/>
                </a:lnTo>
                <a:lnTo>
                  <a:pt x="15274" y="80868"/>
                </a:lnTo>
                <a:lnTo>
                  <a:pt x="14831" y="79328"/>
                </a:lnTo>
                <a:lnTo>
                  <a:pt x="14831" y="79015"/>
                </a:lnTo>
                <a:lnTo>
                  <a:pt x="14597" y="79015"/>
                </a:lnTo>
                <a:lnTo>
                  <a:pt x="14154" y="79015"/>
                </a:lnTo>
                <a:lnTo>
                  <a:pt x="13476" y="78702"/>
                </a:lnTo>
                <a:lnTo>
                  <a:pt x="13033" y="78076"/>
                </a:lnTo>
                <a:lnTo>
                  <a:pt x="13033" y="77789"/>
                </a:lnTo>
                <a:lnTo>
                  <a:pt x="13476" y="77476"/>
                </a:lnTo>
                <a:lnTo>
                  <a:pt x="13919" y="76850"/>
                </a:lnTo>
                <a:lnTo>
                  <a:pt x="13919" y="76224"/>
                </a:lnTo>
                <a:lnTo>
                  <a:pt x="13919" y="75937"/>
                </a:lnTo>
                <a:lnTo>
                  <a:pt x="14154" y="75311"/>
                </a:lnTo>
                <a:lnTo>
                  <a:pt x="14362" y="75311"/>
                </a:lnTo>
                <a:lnTo>
                  <a:pt x="15040" y="75311"/>
                </a:lnTo>
                <a:lnTo>
                  <a:pt x="15040" y="74998"/>
                </a:lnTo>
                <a:lnTo>
                  <a:pt x="15274" y="74998"/>
                </a:lnTo>
                <a:lnTo>
                  <a:pt x="15509" y="74998"/>
                </a:lnTo>
                <a:lnTo>
                  <a:pt x="15718" y="74998"/>
                </a:lnTo>
                <a:lnTo>
                  <a:pt x="15952" y="74372"/>
                </a:lnTo>
                <a:lnTo>
                  <a:pt x="15952" y="74085"/>
                </a:lnTo>
                <a:lnTo>
                  <a:pt x="16187" y="73146"/>
                </a:lnTo>
                <a:lnTo>
                  <a:pt x="15952" y="72833"/>
                </a:lnTo>
                <a:lnTo>
                  <a:pt x="15952" y="72546"/>
                </a:lnTo>
                <a:lnTo>
                  <a:pt x="15718" y="72546"/>
                </a:lnTo>
                <a:lnTo>
                  <a:pt x="15274" y="71920"/>
                </a:lnTo>
                <a:lnTo>
                  <a:pt x="14831" y="71920"/>
                </a:lnTo>
                <a:lnTo>
                  <a:pt x="14154" y="70981"/>
                </a:lnTo>
                <a:lnTo>
                  <a:pt x="13919" y="70981"/>
                </a:lnTo>
                <a:lnTo>
                  <a:pt x="13919" y="70381"/>
                </a:lnTo>
                <a:lnTo>
                  <a:pt x="14154" y="70068"/>
                </a:lnTo>
                <a:lnTo>
                  <a:pt x="14362" y="69129"/>
                </a:lnTo>
                <a:lnTo>
                  <a:pt x="13919" y="68816"/>
                </a:lnTo>
                <a:lnTo>
                  <a:pt x="13684" y="68816"/>
                </a:lnTo>
                <a:lnTo>
                  <a:pt x="13476" y="68816"/>
                </a:lnTo>
                <a:lnTo>
                  <a:pt x="13241" y="68529"/>
                </a:lnTo>
                <a:lnTo>
                  <a:pt x="14154" y="67277"/>
                </a:lnTo>
                <a:lnTo>
                  <a:pt x="14362" y="67277"/>
                </a:lnTo>
                <a:lnTo>
                  <a:pt x="14597" y="67590"/>
                </a:lnTo>
                <a:lnTo>
                  <a:pt x="15040" y="67590"/>
                </a:lnTo>
                <a:lnTo>
                  <a:pt x="16395" y="67277"/>
                </a:lnTo>
                <a:lnTo>
                  <a:pt x="16395" y="66964"/>
                </a:lnTo>
                <a:lnTo>
                  <a:pt x="16630" y="66677"/>
                </a:lnTo>
                <a:lnTo>
                  <a:pt x="16630" y="66364"/>
                </a:lnTo>
                <a:lnTo>
                  <a:pt x="17751" y="65425"/>
                </a:lnTo>
                <a:lnTo>
                  <a:pt x="18220" y="65425"/>
                </a:lnTo>
                <a:lnTo>
                  <a:pt x="18429" y="65425"/>
                </a:lnTo>
                <a:lnTo>
                  <a:pt x="18663" y="65425"/>
                </a:lnTo>
                <a:lnTo>
                  <a:pt x="19341" y="65425"/>
                </a:lnTo>
                <a:lnTo>
                  <a:pt x="19549" y="65112"/>
                </a:lnTo>
                <a:lnTo>
                  <a:pt x="19784" y="64825"/>
                </a:lnTo>
                <a:lnTo>
                  <a:pt x="20019" y="63573"/>
                </a:lnTo>
                <a:lnTo>
                  <a:pt x="20227" y="62346"/>
                </a:lnTo>
                <a:lnTo>
                  <a:pt x="20227" y="61720"/>
                </a:lnTo>
                <a:lnTo>
                  <a:pt x="20019" y="61720"/>
                </a:lnTo>
                <a:lnTo>
                  <a:pt x="19341" y="61407"/>
                </a:lnTo>
                <a:lnTo>
                  <a:pt x="19341" y="61094"/>
                </a:lnTo>
                <a:lnTo>
                  <a:pt x="19549" y="60494"/>
                </a:lnTo>
                <a:lnTo>
                  <a:pt x="20462" y="59868"/>
                </a:lnTo>
                <a:lnTo>
                  <a:pt x="20905" y="59242"/>
                </a:lnTo>
                <a:lnTo>
                  <a:pt x="21817" y="57703"/>
                </a:lnTo>
                <a:lnTo>
                  <a:pt x="22052" y="56790"/>
                </a:lnTo>
                <a:lnTo>
                  <a:pt x="21817" y="56477"/>
                </a:lnTo>
                <a:lnTo>
                  <a:pt x="21583" y="56477"/>
                </a:lnTo>
                <a:lnTo>
                  <a:pt x="21583" y="56164"/>
                </a:lnTo>
                <a:lnTo>
                  <a:pt x="21374" y="55538"/>
                </a:lnTo>
                <a:lnTo>
                  <a:pt x="21374" y="54912"/>
                </a:lnTo>
                <a:lnTo>
                  <a:pt x="20697" y="53686"/>
                </a:lnTo>
                <a:lnTo>
                  <a:pt x="20019" y="53373"/>
                </a:lnTo>
                <a:lnTo>
                  <a:pt x="19784" y="53373"/>
                </a:lnTo>
                <a:lnTo>
                  <a:pt x="19549" y="53373"/>
                </a:lnTo>
                <a:lnTo>
                  <a:pt x="19106" y="52747"/>
                </a:lnTo>
                <a:lnTo>
                  <a:pt x="18872" y="52460"/>
                </a:lnTo>
                <a:lnTo>
                  <a:pt x="18872" y="50895"/>
                </a:lnTo>
                <a:lnTo>
                  <a:pt x="18872" y="50582"/>
                </a:lnTo>
                <a:lnTo>
                  <a:pt x="18872" y="50295"/>
                </a:lnTo>
                <a:lnTo>
                  <a:pt x="18872" y="49356"/>
                </a:lnTo>
                <a:lnTo>
                  <a:pt x="19106" y="47817"/>
                </a:lnTo>
                <a:lnTo>
                  <a:pt x="19106" y="47504"/>
                </a:lnTo>
                <a:lnTo>
                  <a:pt x="18872" y="47191"/>
                </a:lnTo>
                <a:lnTo>
                  <a:pt x="18663" y="47191"/>
                </a:lnTo>
                <a:lnTo>
                  <a:pt x="18220" y="47191"/>
                </a:lnTo>
                <a:lnTo>
                  <a:pt x="18220" y="46565"/>
                </a:lnTo>
                <a:lnTo>
                  <a:pt x="18220" y="45338"/>
                </a:lnTo>
                <a:lnTo>
                  <a:pt x="18429" y="44086"/>
                </a:lnTo>
                <a:lnTo>
                  <a:pt x="18429" y="43773"/>
                </a:lnTo>
                <a:lnTo>
                  <a:pt x="18220" y="43486"/>
                </a:lnTo>
                <a:lnTo>
                  <a:pt x="17985" y="42547"/>
                </a:lnTo>
                <a:lnTo>
                  <a:pt x="17985" y="41921"/>
                </a:lnTo>
                <a:lnTo>
                  <a:pt x="17751" y="41608"/>
                </a:lnTo>
                <a:lnTo>
                  <a:pt x="16865" y="41295"/>
                </a:lnTo>
                <a:lnTo>
                  <a:pt x="16187" y="41295"/>
                </a:lnTo>
                <a:lnTo>
                  <a:pt x="15718" y="41608"/>
                </a:lnTo>
                <a:lnTo>
                  <a:pt x="15274" y="41921"/>
                </a:lnTo>
                <a:lnTo>
                  <a:pt x="13919" y="42234"/>
                </a:lnTo>
                <a:lnTo>
                  <a:pt x="13241" y="42234"/>
                </a:lnTo>
                <a:lnTo>
                  <a:pt x="13033" y="42234"/>
                </a:lnTo>
                <a:lnTo>
                  <a:pt x="12798" y="41921"/>
                </a:lnTo>
                <a:lnTo>
                  <a:pt x="12355" y="41295"/>
                </a:lnTo>
                <a:lnTo>
                  <a:pt x="11443" y="41008"/>
                </a:lnTo>
                <a:lnTo>
                  <a:pt x="11000" y="41295"/>
                </a:lnTo>
                <a:lnTo>
                  <a:pt x="10322" y="41008"/>
                </a:lnTo>
                <a:lnTo>
                  <a:pt x="10087" y="41008"/>
                </a:lnTo>
                <a:lnTo>
                  <a:pt x="9409" y="41008"/>
                </a:lnTo>
                <a:lnTo>
                  <a:pt x="9175" y="41008"/>
                </a:lnTo>
                <a:lnTo>
                  <a:pt x="8966" y="41295"/>
                </a:lnTo>
                <a:lnTo>
                  <a:pt x="8731" y="41295"/>
                </a:lnTo>
                <a:lnTo>
                  <a:pt x="7845" y="40382"/>
                </a:lnTo>
                <a:lnTo>
                  <a:pt x="7845" y="40069"/>
                </a:lnTo>
                <a:lnTo>
                  <a:pt x="7611" y="39130"/>
                </a:lnTo>
                <a:lnTo>
                  <a:pt x="8289" y="38530"/>
                </a:lnTo>
                <a:lnTo>
                  <a:pt x="8731" y="38217"/>
                </a:lnTo>
                <a:lnTo>
                  <a:pt x="9409" y="37904"/>
                </a:lnTo>
                <a:lnTo>
                  <a:pt x="9644" y="37278"/>
                </a:lnTo>
                <a:lnTo>
                  <a:pt x="9644" y="36339"/>
                </a:lnTo>
                <a:lnTo>
                  <a:pt x="9409" y="36052"/>
                </a:lnTo>
                <a:lnTo>
                  <a:pt x="9175" y="36339"/>
                </a:lnTo>
                <a:lnTo>
                  <a:pt x="8731" y="36052"/>
                </a:lnTo>
                <a:lnTo>
                  <a:pt x="8289" y="36052"/>
                </a:lnTo>
                <a:lnTo>
                  <a:pt x="7845" y="35739"/>
                </a:lnTo>
                <a:lnTo>
                  <a:pt x="6933" y="34800"/>
                </a:lnTo>
                <a:lnTo>
                  <a:pt x="6255" y="34800"/>
                </a:lnTo>
                <a:lnTo>
                  <a:pt x="6021" y="34800"/>
                </a:lnTo>
                <a:lnTo>
                  <a:pt x="5812" y="33861"/>
                </a:lnTo>
                <a:lnTo>
                  <a:pt x="6255" y="33548"/>
                </a:lnTo>
                <a:lnTo>
                  <a:pt x="6255" y="33861"/>
                </a:lnTo>
                <a:lnTo>
                  <a:pt x="6490" y="33861"/>
                </a:lnTo>
                <a:lnTo>
                  <a:pt x="6698" y="33548"/>
                </a:lnTo>
                <a:lnTo>
                  <a:pt x="6933" y="32948"/>
                </a:lnTo>
                <a:lnTo>
                  <a:pt x="6698" y="32322"/>
                </a:lnTo>
                <a:lnTo>
                  <a:pt x="6490" y="31696"/>
                </a:lnTo>
                <a:lnTo>
                  <a:pt x="6698" y="31070"/>
                </a:lnTo>
                <a:lnTo>
                  <a:pt x="6490" y="30783"/>
                </a:lnTo>
                <a:lnTo>
                  <a:pt x="6255" y="31070"/>
                </a:lnTo>
                <a:lnTo>
                  <a:pt x="5812" y="31383"/>
                </a:lnTo>
                <a:lnTo>
                  <a:pt x="5577" y="31070"/>
                </a:lnTo>
                <a:lnTo>
                  <a:pt x="5577" y="30783"/>
                </a:lnTo>
                <a:lnTo>
                  <a:pt x="6021" y="30470"/>
                </a:lnTo>
                <a:lnTo>
                  <a:pt x="6255" y="30470"/>
                </a:lnTo>
                <a:lnTo>
                  <a:pt x="6490" y="30470"/>
                </a:lnTo>
                <a:lnTo>
                  <a:pt x="7376" y="30157"/>
                </a:lnTo>
                <a:lnTo>
                  <a:pt x="7376" y="30470"/>
                </a:lnTo>
                <a:lnTo>
                  <a:pt x="7611" y="30470"/>
                </a:lnTo>
                <a:lnTo>
                  <a:pt x="7845" y="30783"/>
                </a:lnTo>
                <a:lnTo>
                  <a:pt x="8289" y="30783"/>
                </a:lnTo>
                <a:lnTo>
                  <a:pt x="9175" y="30783"/>
                </a:lnTo>
                <a:lnTo>
                  <a:pt x="9409" y="31070"/>
                </a:lnTo>
                <a:lnTo>
                  <a:pt x="9853" y="31070"/>
                </a:lnTo>
                <a:lnTo>
                  <a:pt x="10765" y="30783"/>
                </a:lnTo>
                <a:lnTo>
                  <a:pt x="11886" y="30157"/>
                </a:lnTo>
                <a:lnTo>
                  <a:pt x="12355" y="29218"/>
                </a:lnTo>
                <a:lnTo>
                  <a:pt x="12355" y="28592"/>
                </a:lnTo>
                <a:lnTo>
                  <a:pt x="12564" y="28279"/>
                </a:lnTo>
                <a:lnTo>
                  <a:pt x="12120" y="27679"/>
                </a:lnTo>
                <a:lnTo>
                  <a:pt x="11677" y="25800"/>
                </a:lnTo>
                <a:lnTo>
                  <a:pt x="11443" y="24574"/>
                </a:lnTo>
                <a:lnTo>
                  <a:pt x="11886" y="24261"/>
                </a:lnTo>
                <a:lnTo>
                  <a:pt x="12355" y="23635"/>
                </a:lnTo>
                <a:lnTo>
                  <a:pt x="12564" y="23009"/>
                </a:lnTo>
                <a:lnTo>
                  <a:pt x="12355" y="22383"/>
                </a:lnTo>
                <a:lnTo>
                  <a:pt x="12355" y="20844"/>
                </a:lnTo>
                <a:lnTo>
                  <a:pt x="12355" y="19905"/>
                </a:lnTo>
                <a:lnTo>
                  <a:pt x="12798" y="19279"/>
                </a:lnTo>
                <a:lnTo>
                  <a:pt x="13033" y="18992"/>
                </a:lnTo>
                <a:lnTo>
                  <a:pt x="13033" y="18679"/>
                </a:lnTo>
                <a:lnTo>
                  <a:pt x="13033" y="17427"/>
                </a:lnTo>
                <a:lnTo>
                  <a:pt x="12564" y="15888"/>
                </a:lnTo>
                <a:lnTo>
                  <a:pt x="12120" y="15575"/>
                </a:lnTo>
                <a:lnTo>
                  <a:pt x="11886" y="15575"/>
                </a:lnTo>
                <a:lnTo>
                  <a:pt x="11886" y="15888"/>
                </a:lnTo>
                <a:lnTo>
                  <a:pt x="11208" y="15888"/>
                </a:lnTo>
                <a:lnTo>
                  <a:pt x="9409" y="14636"/>
                </a:lnTo>
                <a:lnTo>
                  <a:pt x="8966" y="14010"/>
                </a:lnTo>
                <a:lnTo>
                  <a:pt x="8497" y="13383"/>
                </a:lnTo>
                <a:lnTo>
                  <a:pt x="7845" y="12471"/>
                </a:lnTo>
                <a:lnTo>
                  <a:pt x="7376" y="12471"/>
                </a:lnTo>
                <a:lnTo>
                  <a:pt x="7611" y="11531"/>
                </a:lnTo>
                <a:lnTo>
                  <a:pt x="7611" y="11218"/>
                </a:lnTo>
                <a:lnTo>
                  <a:pt x="7611" y="10905"/>
                </a:lnTo>
                <a:lnTo>
                  <a:pt x="7168" y="10279"/>
                </a:lnTo>
                <a:lnTo>
                  <a:pt x="6490" y="10279"/>
                </a:lnTo>
                <a:lnTo>
                  <a:pt x="5812" y="10592"/>
                </a:lnTo>
                <a:lnTo>
                  <a:pt x="5577" y="10279"/>
                </a:lnTo>
                <a:lnTo>
                  <a:pt x="5135" y="10279"/>
                </a:lnTo>
                <a:lnTo>
                  <a:pt x="5135" y="9966"/>
                </a:lnTo>
                <a:lnTo>
                  <a:pt x="4457" y="8427"/>
                </a:lnTo>
                <a:lnTo>
                  <a:pt x="4222" y="7801"/>
                </a:lnTo>
                <a:lnTo>
                  <a:pt x="3987" y="7488"/>
                </a:lnTo>
                <a:lnTo>
                  <a:pt x="4222" y="7175"/>
                </a:lnTo>
                <a:lnTo>
                  <a:pt x="4457" y="6549"/>
                </a:lnTo>
                <a:lnTo>
                  <a:pt x="5135" y="5923"/>
                </a:lnTo>
                <a:lnTo>
                  <a:pt x="5812" y="5610"/>
                </a:lnTo>
                <a:lnTo>
                  <a:pt x="6021" y="5610"/>
                </a:lnTo>
                <a:lnTo>
                  <a:pt x="6255" y="5297"/>
                </a:lnTo>
                <a:lnTo>
                  <a:pt x="6021" y="4697"/>
                </a:lnTo>
                <a:lnTo>
                  <a:pt x="6255" y="4071"/>
                </a:lnTo>
                <a:lnTo>
                  <a:pt x="6021" y="3758"/>
                </a:lnTo>
                <a:lnTo>
                  <a:pt x="5812" y="3758"/>
                </a:lnTo>
                <a:lnTo>
                  <a:pt x="5812" y="3445"/>
                </a:lnTo>
                <a:lnTo>
                  <a:pt x="6490" y="3132"/>
                </a:lnTo>
                <a:lnTo>
                  <a:pt x="6255" y="2819"/>
                </a:lnTo>
                <a:lnTo>
                  <a:pt x="5812" y="2819"/>
                </a:lnTo>
                <a:lnTo>
                  <a:pt x="5812" y="2506"/>
                </a:lnTo>
                <a:lnTo>
                  <a:pt x="6021" y="2193"/>
                </a:lnTo>
                <a:lnTo>
                  <a:pt x="5812" y="2193"/>
                </a:lnTo>
                <a:lnTo>
                  <a:pt x="6021" y="1880"/>
                </a:lnTo>
                <a:lnTo>
                  <a:pt x="5812" y="1567"/>
                </a:lnTo>
                <a:lnTo>
                  <a:pt x="5577" y="1567"/>
                </a:lnTo>
                <a:lnTo>
                  <a:pt x="5343" y="967"/>
                </a:lnTo>
                <a:lnTo>
                  <a:pt x="4900" y="1254"/>
                </a:lnTo>
                <a:lnTo>
                  <a:pt x="4665" y="967"/>
                </a:lnTo>
                <a:lnTo>
                  <a:pt x="4457" y="967"/>
                </a:lnTo>
                <a:lnTo>
                  <a:pt x="4457" y="28"/>
                </a:lnTo>
                <a:lnTo>
                  <a:pt x="5343" y="28"/>
                </a:lnTo>
                <a:lnTo>
                  <a:pt x="11886" y="28"/>
                </a:lnTo>
                <a:lnTo>
                  <a:pt x="20227" y="28"/>
                </a:lnTo>
                <a:lnTo>
                  <a:pt x="21139" y="28"/>
                </a:lnTo>
                <a:lnTo>
                  <a:pt x="31514" y="341"/>
                </a:lnTo>
                <a:lnTo>
                  <a:pt x="33547" y="28"/>
                </a:lnTo>
                <a:lnTo>
                  <a:pt x="33756" y="28"/>
                </a:lnTo>
                <a:lnTo>
                  <a:pt x="37823" y="28"/>
                </a:lnTo>
                <a:lnTo>
                  <a:pt x="39856" y="28"/>
                </a:lnTo>
                <a:lnTo>
                  <a:pt x="42124" y="28"/>
                </a:lnTo>
                <a:lnTo>
                  <a:pt x="46164" y="28"/>
                </a:lnTo>
                <a:lnTo>
                  <a:pt x="46842" y="28"/>
                </a:lnTo>
                <a:lnTo>
                  <a:pt x="47963" y="341"/>
                </a:lnTo>
                <a:lnTo>
                  <a:pt x="47963" y="28"/>
                </a:lnTo>
                <a:lnTo>
                  <a:pt x="48640" y="341"/>
                </a:lnTo>
                <a:lnTo>
                  <a:pt x="50674" y="341"/>
                </a:lnTo>
                <a:lnTo>
                  <a:pt x="52707" y="341"/>
                </a:lnTo>
                <a:lnTo>
                  <a:pt x="59015" y="341"/>
                </a:lnTo>
                <a:lnTo>
                  <a:pt x="63760" y="341"/>
                </a:lnTo>
                <a:lnTo>
                  <a:pt x="71892" y="341"/>
                </a:lnTo>
                <a:lnTo>
                  <a:pt x="76610" y="341"/>
                </a:lnTo>
                <a:lnTo>
                  <a:pt x="84509" y="341"/>
                </a:lnTo>
                <a:lnTo>
                  <a:pt x="87428" y="341"/>
                </a:lnTo>
                <a:lnTo>
                  <a:pt x="87663" y="341"/>
                </a:lnTo>
                <a:lnTo>
                  <a:pt x="88784" y="341"/>
                </a:lnTo>
                <a:lnTo>
                  <a:pt x="89462" y="341"/>
                </a:lnTo>
                <a:lnTo>
                  <a:pt x="93971" y="341"/>
                </a:lnTo>
                <a:lnTo>
                  <a:pt x="97595" y="341"/>
                </a:lnTo>
                <a:lnTo>
                  <a:pt x="102547" y="341"/>
                </a:lnTo>
                <a:lnTo>
                  <a:pt x="103668" y="341"/>
                </a:lnTo>
                <a:lnTo>
                  <a:pt x="107500" y="341"/>
                </a:lnTo>
                <a:lnTo>
                  <a:pt x="108178" y="341"/>
                </a:lnTo>
                <a:lnTo>
                  <a:pt x="110446" y="341"/>
                </a:lnTo>
                <a:lnTo>
                  <a:pt x="115633" y="341"/>
                </a:lnTo>
                <a:lnTo>
                  <a:pt x="116754" y="341"/>
                </a:lnTo>
                <a:lnTo>
                  <a:pt x="122176" y="341"/>
                </a:lnTo>
                <a:lnTo>
                  <a:pt x="123062" y="341"/>
                </a:lnTo>
                <a:lnTo>
                  <a:pt x="123740" y="341"/>
                </a:lnTo>
                <a:lnTo>
                  <a:pt x="125095" y="341"/>
                </a:lnTo>
                <a:lnTo>
                  <a:pt x="126451" y="28"/>
                </a:lnTo>
                <a:lnTo>
                  <a:pt x="128719" y="28"/>
                </a:lnTo>
                <a:lnTo>
                  <a:pt x="130726" y="28"/>
                </a:lnTo>
                <a:lnTo>
                  <a:pt x="130726" y="341"/>
                </a:lnTo>
                <a:lnTo>
                  <a:pt x="135262" y="341"/>
                </a:lnTo>
                <a:lnTo>
                  <a:pt x="135913" y="341"/>
                </a:lnTo>
                <a:lnTo>
                  <a:pt x="137269" y="341"/>
                </a:lnTo>
                <a:lnTo>
                  <a:pt x="141570" y="28"/>
                </a:lnTo>
                <a:lnTo>
                  <a:pt x="142691" y="28"/>
                </a:lnTo>
                <a:lnTo>
                  <a:pt x="148791" y="28"/>
                </a:lnTo>
                <a:lnTo>
                  <a:pt x="150798" y="28"/>
                </a:lnTo>
                <a:lnTo>
                  <a:pt x="151475" y="28"/>
                </a:lnTo>
                <a:lnTo>
                  <a:pt x="154656" y="28"/>
                </a:lnTo>
                <a:lnTo>
                  <a:pt x="155985" y="28"/>
                </a:lnTo>
                <a:lnTo>
                  <a:pt x="158253" y="28"/>
                </a:lnTo>
                <a:lnTo>
                  <a:pt x="158488" y="28"/>
                </a:lnTo>
                <a:lnTo>
                  <a:pt x="159817" y="28"/>
                </a:lnTo>
                <a:lnTo>
                  <a:pt x="161173" y="28"/>
                </a:lnTo>
                <a:lnTo>
                  <a:pt x="161642" y="28"/>
                </a:lnTo>
                <a:lnTo>
                  <a:pt x="164561" y="28"/>
                </a:lnTo>
                <a:lnTo>
                  <a:pt x="165473" y="28"/>
                </a:lnTo>
                <a:lnTo>
                  <a:pt x="167715" y="28"/>
                </a:lnTo>
                <a:lnTo>
                  <a:pt x="172016" y="28"/>
                </a:lnTo>
                <a:lnTo>
                  <a:pt x="172225" y="28"/>
                </a:lnTo>
                <a:lnTo>
                  <a:pt x="174258" y="28"/>
                </a:lnTo>
                <a:lnTo>
                  <a:pt x="174493" y="28"/>
                </a:lnTo>
                <a:lnTo>
                  <a:pt x="176291" y="28"/>
                </a:lnTo>
                <a:lnTo>
                  <a:pt x="178559" y="28"/>
                </a:lnTo>
                <a:lnTo>
                  <a:pt x="180801" y="28"/>
                </a:lnTo>
                <a:lnTo>
                  <a:pt x="182834" y="28"/>
                </a:lnTo>
                <a:lnTo>
                  <a:pt x="185076" y="28"/>
                </a:lnTo>
                <a:lnTo>
                  <a:pt x="185988" y="28"/>
                </a:lnTo>
                <a:lnTo>
                  <a:pt x="187109" y="28"/>
                </a:lnTo>
                <a:lnTo>
                  <a:pt x="190055" y="28"/>
                </a:lnTo>
                <a:lnTo>
                  <a:pt x="191619" y="28"/>
                </a:lnTo>
                <a:lnTo>
                  <a:pt x="193209" y="28"/>
                </a:lnTo>
                <a:lnTo>
                  <a:pt x="193444" y="28"/>
                </a:lnTo>
                <a:lnTo>
                  <a:pt x="193652" y="28"/>
                </a:lnTo>
                <a:lnTo>
                  <a:pt x="199752" y="28"/>
                </a:lnTo>
                <a:lnTo>
                  <a:pt x="205617" y="28"/>
                </a:lnTo>
                <a:lnTo>
                  <a:pt x="206738" y="28"/>
                </a:lnTo>
                <a:lnTo>
                  <a:pt x="212837" y="28"/>
                </a:lnTo>
                <a:lnTo>
                  <a:pt x="219589" y="28"/>
                </a:lnTo>
                <a:lnTo>
                  <a:pt x="219824" y="28"/>
                </a:lnTo>
                <a:lnTo>
                  <a:pt x="224776" y="28"/>
                </a:lnTo>
                <a:lnTo>
                  <a:pt x="225011" y="341"/>
                </a:lnTo>
                <a:lnTo>
                  <a:pt x="225454" y="28"/>
                </a:lnTo>
                <a:lnTo>
                  <a:pt x="232909" y="28"/>
                </a:lnTo>
                <a:lnTo>
                  <a:pt x="235386" y="28"/>
                </a:lnTo>
                <a:lnTo>
                  <a:pt x="237862" y="28"/>
                </a:lnTo>
                <a:lnTo>
                  <a:pt x="238305" y="28"/>
                </a:lnTo>
                <a:lnTo>
                  <a:pt x="238983" y="28"/>
                </a:lnTo>
                <a:lnTo>
                  <a:pt x="243492" y="28"/>
                </a:lnTo>
                <a:lnTo>
                  <a:pt x="243936" y="28"/>
                </a:lnTo>
                <a:lnTo>
                  <a:pt x="245526" y="28"/>
                </a:lnTo>
                <a:lnTo>
                  <a:pt x="246438" y="28"/>
                </a:lnTo>
                <a:lnTo>
                  <a:pt x="251156" y="28"/>
                </a:lnTo>
                <a:lnTo>
                  <a:pt x="259498" y="341"/>
                </a:lnTo>
                <a:lnTo>
                  <a:pt x="261766" y="341"/>
                </a:lnTo>
                <a:lnTo>
                  <a:pt x="264007" y="341"/>
                </a:lnTo>
                <a:lnTo>
                  <a:pt x="272584" y="341"/>
                </a:lnTo>
                <a:lnTo>
                  <a:pt x="274382" y="341"/>
                </a:lnTo>
                <a:lnTo>
                  <a:pt x="274617" y="341"/>
                </a:lnTo>
                <a:lnTo>
                  <a:pt x="274851" y="341"/>
                </a:lnTo>
                <a:lnTo>
                  <a:pt x="275738" y="341"/>
                </a:lnTo>
                <a:lnTo>
                  <a:pt x="276207" y="341"/>
                </a:lnTo>
                <a:lnTo>
                  <a:pt x="276885" y="341"/>
                </a:lnTo>
                <a:lnTo>
                  <a:pt x="278005" y="341"/>
                </a:lnTo>
                <a:lnTo>
                  <a:pt x="278892" y="341"/>
                </a:lnTo>
                <a:lnTo>
                  <a:pt x="285434" y="341"/>
                </a:lnTo>
                <a:lnTo>
                  <a:pt x="289501" y="341"/>
                </a:lnTo>
                <a:lnTo>
                  <a:pt x="298520" y="341"/>
                </a:lnTo>
                <a:lnTo>
                  <a:pt x="302352" y="341"/>
                </a:lnTo>
                <a:lnTo>
                  <a:pt x="308452" y="341"/>
                </a:lnTo>
                <a:lnTo>
                  <a:pt x="308660" y="341"/>
                </a:lnTo>
                <a:lnTo>
                  <a:pt x="311371" y="341"/>
                </a:lnTo>
                <a:lnTo>
                  <a:pt x="315203" y="341"/>
                </a:lnTo>
                <a:lnTo>
                  <a:pt x="317237" y="341"/>
                </a:lnTo>
                <a:lnTo>
                  <a:pt x="317914" y="341"/>
                </a:lnTo>
                <a:lnTo>
                  <a:pt x="318357" y="341"/>
                </a:lnTo>
                <a:lnTo>
                  <a:pt x="319035" y="341"/>
                </a:lnTo>
                <a:lnTo>
                  <a:pt x="319270" y="341"/>
                </a:lnTo>
                <a:lnTo>
                  <a:pt x="324457" y="341"/>
                </a:lnTo>
                <a:lnTo>
                  <a:pt x="327846" y="341"/>
                </a:lnTo>
                <a:lnTo>
                  <a:pt x="329201" y="341"/>
                </a:lnTo>
                <a:lnTo>
                  <a:pt x="332355" y="341"/>
                </a:lnTo>
                <a:lnTo>
                  <a:pt x="334154" y="341"/>
                </a:lnTo>
                <a:lnTo>
                  <a:pt x="337074" y="341"/>
                </a:lnTo>
                <a:lnTo>
                  <a:pt x="337543" y="341"/>
                </a:lnTo>
                <a:lnTo>
                  <a:pt x="340697" y="341"/>
                </a:lnTo>
                <a:lnTo>
                  <a:pt x="340905" y="341"/>
                </a:lnTo>
                <a:lnTo>
                  <a:pt x="341818" y="341"/>
                </a:lnTo>
                <a:lnTo>
                  <a:pt x="342495" y="341"/>
                </a:lnTo>
                <a:lnTo>
                  <a:pt x="342939" y="341"/>
                </a:lnTo>
                <a:lnTo>
                  <a:pt x="343617" y="341"/>
                </a:lnTo>
                <a:lnTo>
                  <a:pt x="344086" y="341"/>
                </a:lnTo>
                <a:lnTo>
                  <a:pt x="348361" y="341"/>
                </a:lnTo>
                <a:lnTo>
                  <a:pt x="350602" y="341"/>
                </a:lnTo>
                <a:lnTo>
                  <a:pt x="351515" y="341"/>
                </a:lnTo>
                <a:lnTo>
                  <a:pt x="353548" y="341"/>
                </a:lnTo>
                <a:lnTo>
                  <a:pt x="356467" y="341"/>
                </a:lnTo>
                <a:lnTo>
                  <a:pt x="362333" y="341"/>
                </a:lnTo>
                <a:lnTo>
                  <a:pt x="363480" y="341"/>
                </a:lnTo>
                <a:lnTo>
                  <a:pt x="365278" y="341"/>
                </a:lnTo>
                <a:lnTo>
                  <a:pt x="366634" y="341"/>
                </a:lnTo>
                <a:lnTo>
                  <a:pt x="369996" y="341"/>
                </a:lnTo>
                <a:lnTo>
                  <a:pt x="370231" y="341"/>
                </a:lnTo>
                <a:lnTo>
                  <a:pt x="372942" y="341"/>
                </a:lnTo>
                <a:lnTo>
                  <a:pt x="376539" y="341"/>
                </a:lnTo>
                <a:lnTo>
                  <a:pt x="379485" y="341"/>
                </a:lnTo>
                <a:lnTo>
                  <a:pt x="383995" y="341"/>
                </a:lnTo>
                <a:lnTo>
                  <a:pt x="387826" y="341"/>
                </a:lnTo>
                <a:lnTo>
                  <a:pt x="389390" y="341"/>
                </a:lnTo>
                <a:lnTo>
                  <a:pt x="392101" y="341"/>
                </a:lnTo>
                <a:lnTo>
                  <a:pt x="393926" y="341"/>
                </a:lnTo>
                <a:lnTo>
                  <a:pt x="400234" y="341"/>
                </a:lnTo>
                <a:lnTo>
                  <a:pt x="400678" y="341"/>
                </a:lnTo>
                <a:lnTo>
                  <a:pt x="400912" y="341"/>
                </a:lnTo>
                <a:lnTo>
                  <a:pt x="402476" y="341"/>
                </a:lnTo>
                <a:lnTo>
                  <a:pt x="404952" y="341"/>
                </a:lnTo>
                <a:lnTo>
                  <a:pt x="406777" y="341"/>
                </a:lnTo>
                <a:lnTo>
                  <a:pt x="408811" y="341"/>
                </a:lnTo>
                <a:lnTo>
                  <a:pt x="412642" y="341"/>
                </a:lnTo>
                <a:lnTo>
                  <a:pt x="415327" y="341"/>
                </a:lnTo>
                <a:lnTo>
                  <a:pt x="415562" y="341"/>
                </a:lnTo>
                <a:lnTo>
                  <a:pt x="417595" y="341"/>
                </a:lnTo>
                <a:lnTo>
                  <a:pt x="421661" y="341"/>
                </a:lnTo>
                <a:lnTo>
                  <a:pt x="426614" y="341"/>
                </a:lnTo>
                <a:lnTo>
                  <a:pt x="428204" y="341"/>
                </a:lnTo>
                <a:lnTo>
                  <a:pt x="428648" y="341"/>
                </a:lnTo>
                <a:lnTo>
                  <a:pt x="430212" y="341"/>
                </a:lnTo>
                <a:lnTo>
                  <a:pt x="432479" y="341"/>
                </a:lnTo>
                <a:lnTo>
                  <a:pt x="432923" y="341"/>
                </a:lnTo>
                <a:lnTo>
                  <a:pt x="435190" y="341"/>
                </a:lnTo>
                <a:lnTo>
                  <a:pt x="441499" y="341"/>
                </a:lnTo>
                <a:lnTo>
                  <a:pt x="443297" y="341"/>
                </a:lnTo>
                <a:lnTo>
                  <a:pt x="444887" y="341"/>
                </a:lnTo>
                <a:lnTo>
                  <a:pt x="452994" y="28"/>
                </a:lnTo>
                <a:lnTo>
                  <a:pt x="454584" y="28"/>
                </a:lnTo>
                <a:lnTo>
                  <a:pt x="455028" y="28"/>
                </a:lnTo>
                <a:lnTo>
                  <a:pt x="455940" y="28"/>
                </a:lnTo>
                <a:lnTo>
                  <a:pt x="458859" y="28"/>
                </a:lnTo>
                <a:lnTo>
                  <a:pt x="459303" y="28"/>
                </a:lnTo>
                <a:lnTo>
                  <a:pt x="461127" y="28"/>
                </a:lnTo>
                <a:lnTo>
                  <a:pt x="462483" y="28"/>
                </a:lnTo>
                <a:lnTo>
                  <a:pt x="463369" y="28"/>
                </a:lnTo>
                <a:lnTo>
                  <a:pt x="464724" y="28"/>
                </a:lnTo>
                <a:lnTo>
                  <a:pt x="467644" y="28"/>
                </a:lnTo>
                <a:lnTo>
                  <a:pt x="468999" y="28"/>
                </a:lnTo>
                <a:lnTo>
                  <a:pt x="469677" y="28"/>
                </a:lnTo>
                <a:lnTo>
                  <a:pt x="471945" y="28"/>
                </a:lnTo>
                <a:lnTo>
                  <a:pt x="473066" y="28"/>
                </a:lnTo>
                <a:lnTo>
                  <a:pt x="473301" y="28"/>
                </a:lnTo>
                <a:lnTo>
                  <a:pt x="480521" y="28"/>
                </a:lnTo>
                <a:lnTo>
                  <a:pt x="481642" y="28"/>
                </a:lnTo>
                <a:lnTo>
                  <a:pt x="481877" y="28"/>
                </a:lnTo>
                <a:lnTo>
                  <a:pt x="483884" y="28"/>
                </a:lnTo>
                <a:lnTo>
                  <a:pt x="492017" y="28"/>
                </a:lnTo>
                <a:lnTo>
                  <a:pt x="493581" y="28"/>
                </a:lnTo>
                <a:lnTo>
                  <a:pt x="494493" y="28"/>
                </a:lnTo>
                <a:lnTo>
                  <a:pt x="494728" y="28"/>
                </a:lnTo>
                <a:lnTo>
                  <a:pt x="502157" y="28"/>
                </a:lnTo>
                <a:lnTo>
                  <a:pt x="506458" y="28"/>
                </a:lnTo>
                <a:lnTo>
                  <a:pt x="508700" y="28"/>
                </a:lnTo>
                <a:lnTo>
                  <a:pt x="509612" y="28"/>
                </a:lnTo>
                <a:lnTo>
                  <a:pt x="517276" y="28"/>
                </a:lnTo>
                <a:lnTo>
                  <a:pt x="519518" y="28"/>
                </a:lnTo>
                <a:lnTo>
                  <a:pt x="522229" y="28"/>
                </a:lnTo>
                <a:lnTo>
                  <a:pt x="523819" y="28"/>
                </a:lnTo>
                <a:lnTo>
                  <a:pt x="524262" y="28"/>
                </a:lnTo>
                <a:lnTo>
                  <a:pt x="524497" y="28"/>
                </a:lnTo>
                <a:lnTo>
                  <a:pt x="526061" y="28"/>
                </a:lnTo>
                <a:lnTo>
                  <a:pt x="527181" y="28"/>
                </a:lnTo>
                <a:lnTo>
                  <a:pt x="527416" y="28"/>
                </a:lnTo>
                <a:lnTo>
                  <a:pt x="529215" y="28"/>
                </a:lnTo>
                <a:lnTo>
                  <a:pt x="531691" y="28"/>
                </a:lnTo>
                <a:lnTo>
                  <a:pt x="531926" y="28"/>
                </a:lnTo>
                <a:lnTo>
                  <a:pt x="532160" y="28"/>
                </a:lnTo>
                <a:lnTo>
                  <a:pt x="532369" y="28"/>
                </a:lnTo>
                <a:lnTo>
                  <a:pt x="532603" y="28"/>
                </a:lnTo>
                <a:lnTo>
                  <a:pt x="535757" y="28"/>
                </a:lnTo>
                <a:lnTo>
                  <a:pt x="538911" y="28"/>
                </a:lnTo>
                <a:lnTo>
                  <a:pt x="540267" y="28"/>
                </a:lnTo>
                <a:lnTo>
                  <a:pt x="541179" y="28"/>
                </a:lnTo>
                <a:lnTo>
                  <a:pt x="541857" y="28"/>
                </a:lnTo>
                <a:lnTo>
                  <a:pt x="542300" y="28"/>
                </a:lnTo>
                <a:lnTo>
                  <a:pt x="542744" y="28"/>
                </a:lnTo>
                <a:lnTo>
                  <a:pt x="542978" y="28"/>
                </a:lnTo>
                <a:lnTo>
                  <a:pt x="543890" y="28"/>
                </a:lnTo>
                <a:lnTo>
                  <a:pt x="544334" y="28"/>
                </a:lnTo>
                <a:lnTo>
                  <a:pt x="544777" y="28"/>
                </a:lnTo>
                <a:lnTo>
                  <a:pt x="545011" y="28"/>
                </a:lnTo>
                <a:lnTo>
                  <a:pt x="545454" y="28"/>
                </a:lnTo>
                <a:lnTo>
                  <a:pt x="547722" y="28"/>
                </a:lnTo>
                <a:lnTo>
                  <a:pt x="551997" y="28"/>
                </a:lnTo>
                <a:lnTo>
                  <a:pt x="553118" y="28"/>
                </a:lnTo>
                <a:lnTo>
                  <a:pt x="553796" y="28"/>
                </a:lnTo>
                <a:lnTo>
                  <a:pt x="555152" y="28"/>
                </a:lnTo>
                <a:lnTo>
                  <a:pt x="558540" y="28"/>
                </a:lnTo>
                <a:lnTo>
                  <a:pt x="561251" y="28"/>
                </a:lnTo>
                <a:lnTo>
                  <a:pt x="561694" y="28"/>
                </a:lnTo>
                <a:lnTo>
                  <a:pt x="563285" y="28"/>
                </a:lnTo>
                <a:lnTo>
                  <a:pt x="563727" y="28"/>
                </a:lnTo>
                <a:lnTo>
                  <a:pt x="567794" y="28"/>
                </a:lnTo>
                <a:lnTo>
                  <a:pt x="568680" y="28"/>
                </a:lnTo>
                <a:lnTo>
                  <a:pt x="570948" y="28"/>
                </a:lnTo>
                <a:lnTo>
                  <a:pt x="571391" y="28"/>
                </a:lnTo>
                <a:lnTo>
                  <a:pt x="571626" y="28"/>
                </a:lnTo>
                <a:lnTo>
                  <a:pt x="579967" y="28"/>
                </a:lnTo>
                <a:lnTo>
                  <a:pt x="581088" y="28"/>
                </a:lnTo>
                <a:lnTo>
                  <a:pt x="583356" y="28"/>
                </a:lnTo>
                <a:lnTo>
                  <a:pt x="584920" y="28"/>
                </a:lnTo>
                <a:lnTo>
                  <a:pt x="588074" y="28"/>
                </a:lnTo>
                <a:lnTo>
                  <a:pt x="588074" y="654"/>
                </a:lnTo>
                <a:lnTo>
                  <a:pt x="588074" y="967"/>
                </a:lnTo>
                <a:lnTo>
                  <a:pt x="588074" y="1567"/>
                </a:lnTo>
                <a:lnTo>
                  <a:pt x="588309" y="2506"/>
                </a:lnTo>
                <a:lnTo>
                  <a:pt x="588309" y="3132"/>
                </a:lnTo>
                <a:lnTo>
                  <a:pt x="587866" y="4384"/>
                </a:lnTo>
                <a:lnTo>
                  <a:pt x="587397" y="5297"/>
                </a:lnTo>
                <a:lnTo>
                  <a:pt x="586719" y="5923"/>
                </a:lnTo>
                <a:lnTo>
                  <a:pt x="586510" y="6236"/>
                </a:lnTo>
                <a:lnTo>
                  <a:pt x="586510" y="6549"/>
                </a:lnTo>
                <a:lnTo>
                  <a:pt x="586510" y="6862"/>
                </a:lnTo>
                <a:lnTo>
                  <a:pt x="586510" y="7488"/>
                </a:lnTo>
                <a:lnTo>
                  <a:pt x="586953" y="8427"/>
                </a:lnTo>
                <a:lnTo>
                  <a:pt x="588987" y="11218"/>
                </a:lnTo>
                <a:lnTo>
                  <a:pt x="589221" y="11531"/>
                </a:lnTo>
                <a:lnTo>
                  <a:pt x="589430" y="11844"/>
                </a:lnTo>
                <a:lnTo>
                  <a:pt x="589664" y="12157"/>
                </a:lnTo>
                <a:lnTo>
                  <a:pt x="589873" y="12757"/>
                </a:lnTo>
                <a:lnTo>
                  <a:pt x="589873" y="13383"/>
                </a:lnTo>
                <a:lnTo>
                  <a:pt x="589873" y="14010"/>
                </a:lnTo>
                <a:lnTo>
                  <a:pt x="590107" y="14636"/>
                </a:lnTo>
                <a:lnTo>
                  <a:pt x="590342" y="15262"/>
                </a:lnTo>
                <a:lnTo>
                  <a:pt x="590342" y="15888"/>
                </a:lnTo>
                <a:lnTo>
                  <a:pt x="590107" y="16801"/>
                </a:lnTo>
                <a:lnTo>
                  <a:pt x="589873" y="17427"/>
                </a:lnTo>
                <a:lnTo>
                  <a:pt x="589430" y="18366"/>
                </a:lnTo>
                <a:lnTo>
                  <a:pt x="589430" y="18992"/>
                </a:lnTo>
                <a:lnTo>
                  <a:pt x="589221" y="18992"/>
                </a:lnTo>
                <a:lnTo>
                  <a:pt x="588543" y="19592"/>
                </a:lnTo>
                <a:lnTo>
                  <a:pt x="588309" y="19905"/>
                </a:lnTo>
                <a:lnTo>
                  <a:pt x="588543" y="20218"/>
                </a:lnTo>
                <a:lnTo>
                  <a:pt x="589221" y="22383"/>
                </a:lnTo>
                <a:lnTo>
                  <a:pt x="589664" y="22696"/>
                </a:lnTo>
                <a:lnTo>
                  <a:pt x="589873" y="22696"/>
                </a:lnTo>
                <a:lnTo>
                  <a:pt x="591228" y="23009"/>
                </a:lnTo>
                <a:lnTo>
                  <a:pt x="592141" y="23322"/>
                </a:lnTo>
                <a:lnTo>
                  <a:pt x="593053" y="23948"/>
                </a:lnTo>
                <a:lnTo>
                  <a:pt x="593262" y="23948"/>
                </a:lnTo>
                <a:lnTo>
                  <a:pt x="594852" y="24887"/>
                </a:lnTo>
                <a:lnTo>
                  <a:pt x="596885" y="25800"/>
                </a:lnTo>
                <a:lnTo>
                  <a:pt x="597328" y="25800"/>
                </a:lnTo>
                <a:lnTo>
                  <a:pt x="597771" y="26113"/>
                </a:lnTo>
                <a:lnTo>
                  <a:pt x="598684" y="27053"/>
                </a:lnTo>
                <a:lnTo>
                  <a:pt x="598918" y="27366"/>
                </a:lnTo>
                <a:lnTo>
                  <a:pt x="600039" y="27992"/>
                </a:lnTo>
                <a:lnTo>
                  <a:pt x="602515" y="31383"/>
                </a:lnTo>
                <a:lnTo>
                  <a:pt x="602959" y="32635"/>
                </a:lnTo>
                <a:lnTo>
                  <a:pt x="603636" y="33861"/>
                </a:lnTo>
                <a:lnTo>
                  <a:pt x="603871" y="34487"/>
                </a:lnTo>
                <a:lnTo>
                  <a:pt x="603871" y="34800"/>
                </a:lnTo>
                <a:lnTo>
                  <a:pt x="603871" y="35426"/>
                </a:lnTo>
                <a:lnTo>
                  <a:pt x="603871" y="35739"/>
                </a:lnTo>
                <a:lnTo>
                  <a:pt x="603871" y="36052"/>
                </a:lnTo>
                <a:lnTo>
                  <a:pt x="604105" y="36052"/>
                </a:lnTo>
                <a:lnTo>
                  <a:pt x="604992" y="36052"/>
                </a:lnTo>
                <a:lnTo>
                  <a:pt x="605226" y="36339"/>
                </a:lnTo>
                <a:lnTo>
                  <a:pt x="605435" y="36339"/>
                </a:lnTo>
                <a:lnTo>
                  <a:pt x="605435" y="36652"/>
                </a:lnTo>
                <a:lnTo>
                  <a:pt x="605435" y="36965"/>
                </a:lnTo>
                <a:lnTo>
                  <a:pt x="605226" y="37904"/>
                </a:lnTo>
                <a:lnTo>
                  <a:pt x="604992" y="38217"/>
                </a:lnTo>
                <a:lnTo>
                  <a:pt x="604992" y="38530"/>
                </a:lnTo>
                <a:lnTo>
                  <a:pt x="604549" y="39130"/>
                </a:lnTo>
                <a:lnTo>
                  <a:pt x="603871" y="39756"/>
                </a:lnTo>
                <a:lnTo>
                  <a:pt x="603193" y="40695"/>
                </a:lnTo>
                <a:lnTo>
                  <a:pt x="602281" y="41608"/>
                </a:lnTo>
                <a:lnTo>
                  <a:pt x="601160" y="42860"/>
                </a:lnTo>
                <a:lnTo>
                  <a:pt x="600039" y="44086"/>
                </a:lnTo>
                <a:lnTo>
                  <a:pt x="599804" y="44086"/>
                </a:lnTo>
                <a:lnTo>
                  <a:pt x="599361" y="44712"/>
                </a:lnTo>
                <a:lnTo>
                  <a:pt x="598918" y="45025"/>
                </a:lnTo>
                <a:lnTo>
                  <a:pt x="598449" y="45338"/>
                </a:lnTo>
                <a:lnTo>
                  <a:pt x="598240" y="45939"/>
                </a:lnTo>
                <a:lnTo>
                  <a:pt x="598240" y="46878"/>
                </a:lnTo>
                <a:lnTo>
                  <a:pt x="597094" y="48730"/>
                </a:lnTo>
                <a:lnTo>
                  <a:pt x="596885" y="49043"/>
                </a:lnTo>
                <a:lnTo>
                  <a:pt x="596650" y="49356"/>
                </a:lnTo>
                <a:lnTo>
                  <a:pt x="596416" y="50295"/>
                </a:lnTo>
                <a:lnTo>
                  <a:pt x="596416" y="50582"/>
                </a:lnTo>
                <a:lnTo>
                  <a:pt x="596207" y="51521"/>
                </a:lnTo>
                <a:lnTo>
                  <a:pt x="595973" y="52147"/>
                </a:lnTo>
                <a:lnTo>
                  <a:pt x="595738" y="52147"/>
                </a:lnTo>
                <a:lnTo>
                  <a:pt x="594852" y="53373"/>
                </a:lnTo>
                <a:lnTo>
                  <a:pt x="594409" y="53999"/>
                </a:lnTo>
                <a:lnTo>
                  <a:pt x="593262" y="54312"/>
                </a:lnTo>
                <a:lnTo>
                  <a:pt x="592818" y="54625"/>
                </a:lnTo>
                <a:lnTo>
                  <a:pt x="592584" y="55225"/>
                </a:lnTo>
                <a:lnTo>
                  <a:pt x="592375" y="55538"/>
                </a:lnTo>
                <a:lnTo>
                  <a:pt x="592375" y="56164"/>
                </a:lnTo>
                <a:lnTo>
                  <a:pt x="592375" y="57077"/>
                </a:lnTo>
                <a:lnTo>
                  <a:pt x="592818" y="59242"/>
                </a:lnTo>
                <a:lnTo>
                  <a:pt x="592584" y="62972"/>
                </a:lnTo>
                <a:lnTo>
                  <a:pt x="592584" y="63886"/>
                </a:lnTo>
                <a:lnTo>
                  <a:pt x="592375" y="64199"/>
                </a:lnTo>
                <a:lnTo>
                  <a:pt x="592141" y="64825"/>
                </a:lnTo>
                <a:lnTo>
                  <a:pt x="592375" y="65112"/>
                </a:lnTo>
                <a:lnTo>
                  <a:pt x="592375" y="65425"/>
                </a:lnTo>
                <a:lnTo>
                  <a:pt x="592584" y="66964"/>
                </a:lnTo>
                <a:lnTo>
                  <a:pt x="592584" y="68216"/>
                </a:lnTo>
                <a:lnTo>
                  <a:pt x="592818" y="68816"/>
                </a:lnTo>
                <a:lnTo>
                  <a:pt x="592818" y="69129"/>
                </a:lnTo>
                <a:lnTo>
                  <a:pt x="593053" y="70068"/>
                </a:lnTo>
                <a:lnTo>
                  <a:pt x="593496" y="71920"/>
                </a:lnTo>
                <a:lnTo>
                  <a:pt x="594617" y="75937"/>
                </a:lnTo>
                <a:lnTo>
                  <a:pt x="594617" y="76537"/>
                </a:lnTo>
                <a:lnTo>
                  <a:pt x="594852" y="78076"/>
                </a:lnTo>
                <a:lnTo>
                  <a:pt x="594852" y="78389"/>
                </a:lnTo>
                <a:lnTo>
                  <a:pt x="595295" y="79015"/>
                </a:lnTo>
                <a:lnTo>
                  <a:pt x="595738" y="79641"/>
                </a:lnTo>
                <a:lnTo>
                  <a:pt x="595738" y="79928"/>
                </a:lnTo>
                <a:lnTo>
                  <a:pt x="595738" y="80241"/>
                </a:lnTo>
                <a:lnTo>
                  <a:pt x="595973" y="80868"/>
                </a:lnTo>
                <a:lnTo>
                  <a:pt x="595973" y="81181"/>
                </a:lnTo>
                <a:lnTo>
                  <a:pt x="595530" y="82720"/>
                </a:lnTo>
                <a:lnTo>
                  <a:pt x="595530" y="83319"/>
                </a:lnTo>
                <a:lnTo>
                  <a:pt x="595530" y="83632"/>
                </a:lnTo>
                <a:lnTo>
                  <a:pt x="595973" y="85171"/>
                </a:lnTo>
                <a:lnTo>
                  <a:pt x="595973" y="85484"/>
                </a:lnTo>
                <a:lnTo>
                  <a:pt x="596207" y="86110"/>
                </a:lnTo>
                <a:lnTo>
                  <a:pt x="596207" y="86423"/>
                </a:lnTo>
                <a:lnTo>
                  <a:pt x="595973" y="87337"/>
                </a:lnTo>
                <a:lnTo>
                  <a:pt x="595738" y="87650"/>
                </a:lnTo>
                <a:lnTo>
                  <a:pt x="595973" y="87963"/>
                </a:lnTo>
                <a:lnTo>
                  <a:pt x="595973" y="88250"/>
                </a:lnTo>
                <a:lnTo>
                  <a:pt x="595973" y="88563"/>
                </a:lnTo>
                <a:lnTo>
                  <a:pt x="596207" y="88876"/>
                </a:lnTo>
                <a:lnTo>
                  <a:pt x="596650" y="88876"/>
                </a:lnTo>
                <a:lnTo>
                  <a:pt x="597563" y="89502"/>
                </a:lnTo>
                <a:lnTo>
                  <a:pt x="598918" y="90102"/>
                </a:lnTo>
                <a:lnTo>
                  <a:pt x="599127" y="90415"/>
                </a:lnTo>
                <a:lnTo>
                  <a:pt x="599570" y="90728"/>
                </a:lnTo>
                <a:lnTo>
                  <a:pt x="600482" y="91641"/>
                </a:lnTo>
                <a:lnTo>
                  <a:pt x="600717" y="91954"/>
                </a:lnTo>
                <a:lnTo>
                  <a:pt x="601160" y="93180"/>
                </a:lnTo>
                <a:lnTo>
                  <a:pt x="600925" y="94719"/>
                </a:lnTo>
                <a:lnTo>
                  <a:pt x="601160" y="95345"/>
                </a:lnTo>
                <a:lnTo>
                  <a:pt x="601395" y="96258"/>
                </a:lnTo>
                <a:lnTo>
                  <a:pt x="601838" y="96884"/>
                </a:lnTo>
                <a:lnTo>
                  <a:pt x="601838" y="97197"/>
                </a:lnTo>
                <a:lnTo>
                  <a:pt x="601603" y="97797"/>
                </a:lnTo>
                <a:lnTo>
                  <a:pt x="601395" y="99049"/>
                </a:lnTo>
                <a:lnTo>
                  <a:pt x="601603" y="99649"/>
                </a:lnTo>
                <a:lnTo>
                  <a:pt x="601838" y="99962"/>
                </a:lnTo>
                <a:lnTo>
                  <a:pt x="602750" y="99962"/>
                </a:lnTo>
                <a:lnTo>
                  <a:pt x="603193" y="100275"/>
                </a:lnTo>
                <a:lnTo>
                  <a:pt x="603193" y="101501"/>
                </a:lnTo>
                <a:lnTo>
                  <a:pt x="603193" y="102127"/>
                </a:lnTo>
                <a:lnTo>
                  <a:pt x="603193" y="103353"/>
                </a:lnTo>
                <a:lnTo>
                  <a:pt x="603428" y="104892"/>
                </a:lnTo>
                <a:lnTo>
                  <a:pt x="603871" y="106118"/>
                </a:lnTo>
                <a:lnTo>
                  <a:pt x="604105" y="106718"/>
                </a:lnTo>
                <a:lnTo>
                  <a:pt x="604105" y="107970"/>
                </a:lnTo>
                <a:lnTo>
                  <a:pt x="604105" y="108571"/>
                </a:lnTo>
                <a:lnTo>
                  <a:pt x="604105" y="108884"/>
                </a:lnTo>
                <a:lnTo>
                  <a:pt x="604757" y="109797"/>
                </a:lnTo>
                <a:lnTo>
                  <a:pt x="605226" y="110110"/>
                </a:lnTo>
                <a:lnTo>
                  <a:pt x="605226" y="110423"/>
                </a:lnTo>
                <a:lnTo>
                  <a:pt x="604992" y="110423"/>
                </a:lnTo>
                <a:lnTo>
                  <a:pt x="604757" y="110736"/>
                </a:lnTo>
                <a:lnTo>
                  <a:pt x="604549" y="110736"/>
                </a:lnTo>
                <a:lnTo>
                  <a:pt x="604549" y="111335"/>
                </a:lnTo>
                <a:lnTo>
                  <a:pt x="604757" y="111648"/>
                </a:lnTo>
                <a:lnTo>
                  <a:pt x="605226" y="111648"/>
                </a:lnTo>
                <a:lnTo>
                  <a:pt x="605435" y="111962"/>
                </a:lnTo>
                <a:lnTo>
                  <a:pt x="605669" y="112275"/>
                </a:lnTo>
                <a:lnTo>
                  <a:pt x="605669" y="112561"/>
                </a:lnTo>
                <a:lnTo>
                  <a:pt x="605669" y="113187"/>
                </a:lnTo>
                <a:lnTo>
                  <a:pt x="605904" y="113500"/>
                </a:lnTo>
                <a:lnTo>
                  <a:pt x="606113" y="113788"/>
                </a:lnTo>
                <a:lnTo>
                  <a:pt x="606347" y="113788"/>
                </a:lnTo>
                <a:lnTo>
                  <a:pt x="606582" y="113500"/>
                </a:lnTo>
                <a:lnTo>
                  <a:pt x="607025" y="113500"/>
                </a:lnTo>
                <a:lnTo>
                  <a:pt x="607468" y="113500"/>
                </a:lnTo>
                <a:lnTo>
                  <a:pt x="607938" y="113500"/>
                </a:lnTo>
                <a:lnTo>
                  <a:pt x="608146" y="114101"/>
                </a:lnTo>
                <a:lnTo>
                  <a:pt x="608381" y="114414"/>
                </a:lnTo>
                <a:lnTo>
                  <a:pt x="608381" y="114727"/>
                </a:lnTo>
                <a:lnTo>
                  <a:pt x="608615" y="115040"/>
                </a:lnTo>
                <a:lnTo>
                  <a:pt x="608824" y="115640"/>
                </a:lnTo>
                <a:lnTo>
                  <a:pt x="609736" y="116266"/>
                </a:lnTo>
                <a:lnTo>
                  <a:pt x="609944" y="116266"/>
                </a:lnTo>
                <a:lnTo>
                  <a:pt x="610179" y="116266"/>
                </a:lnTo>
                <a:lnTo>
                  <a:pt x="610622" y="116266"/>
                </a:lnTo>
                <a:lnTo>
                  <a:pt x="611769" y="116866"/>
                </a:lnTo>
                <a:lnTo>
                  <a:pt x="612212" y="117179"/>
                </a:lnTo>
                <a:lnTo>
                  <a:pt x="612890" y="117779"/>
                </a:lnTo>
                <a:lnTo>
                  <a:pt x="613803" y="119318"/>
                </a:lnTo>
                <a:lnTo>
                  <a:pt x="614246" y="119631"/>
                </a:lnTo>
                <a:lnTo>
                  <a:pt x="614454" y="119944"/>
                </a:lnTo>
                <a:lnTo>
                  <a:pt x="615601" y="120257"/>
                </a:lnTo>
                <a:lnTo>
                  <a:pt x="616722" y="120857"/>
                </a:lnTo>
                <a:lnTo>
                  <a:pt x="616957" y="121170"/>
                </a:lnTo>
                <a:lnTo>
                  <a:pt x="617165" y="121170"/>
                </a:lnTo>
                <a:lnTo>
                  <a:pt x="618077" y="121483"/>
                </a:lnTo>
                <a:lnTo>
                  <a:pt x="618521" y="121483"/>
                </a:lnTo>
                <a:lnTo>
                  <a:pt x="619433" y="121483"/>
                </a:lnTo>
                <a:lnTo>
                  <a:pt x="620111" y="121170"/>
                </a:lnTo>
                <a:lnTo>
                  <a:pt x="620319" y="121170"/>
                </a:lnTo>
                <a:lnTo>
                  <a:pt x="620997" y="121796"/>
                </a:lnTo>
                <a:lnTo>
                  <a:pt x="622587" y="122709"/>
                </a:lnTo>
                <a:lnTo>
                  <a:pt x="622822" y="122709"/>
                </a:lnTo>
                <a:lnTo>
                  <a:pt x="623943" y="123309"/>
                </a:lnTo>
                <a:lnTo>
                  <a:pt x="624620" y="123309"/>
                </a:lnTo>
                <a:lnTo>
                  <a:pt x="626185" y="123622"/>
                </a:lnTo>
                <a:lnTo>
                  <a:pt x="627775" y="124248"/>
                </a:lnTo>
                <a:lnTo>
                  <a:pt x="628661" y="124535"/>
                </a:lnTo>
                <a:lnTo>
                  <a:pt x="629808" y="124848"/>
                </a:lnTo>
                <a:lnTo>
                  <a:pt x="630251" y="124848"/>
                </a:lnTo>
                <a:lnTo>
                  <a:pt x="632727" y="125474"/>
                </a:lnTo>
                <a:lnTo>
                  <a:pt x="633640" y="125761"/>
                </a:lnTo>
                <a:lnTo>
                  <a:pt x="634760" y="126074"/>
                </a:lnTo>
                <a:lnTo>
                  <a:pt x="635438" y="126074"/>
                </a:lnTo>
                <a:lnTo>
                  <a:pt x="635673" y="126074"/>
                </a:lnTo>
                <a:lnTo>
                  <a:pt x="636794" y="126387"/>
                </a:lnTo>
                <a:lnTo>
                  <a:pt x="637472" y="126700"/>
                </a:lnTo>
                <a:lnTo>
                  <a:pt x="637706" y="126700"/>
                </a:lnTo>
                <a:lnTo>
                  <a:pt x="639505" y="127300"/>
                </a:lnTo>
                <a:lnTo>
                  <a:pt x="640860" y="127613"/>
                </a:lnTo>
                <a:lnTo>
                  <a:pt x="641981" y="127926"/>
                </a:lnTo>
                <a:lnTo>
                  <a:pt x="643337" y="128526"/>
                </a:lnTo>
                <a:lnTo>
                  <a:pt x="643545" y="128839"/>
                </a:lnTo>
                <a:lnTo>
                  <a:pt x="644014" y="129465"/>
                </a:lnTo>
                <a:lnTo>
                  <a:pt x="644223" y="130065"/>
                </a:lnTo>
                <a:lnTo>
                  <a:pt x="644223" y="130691"/>
                </a:lnTo>
                <a:lnTo>
                  <a:pt x="644901" y="131604"/>
                </a:lnTo>
                <a:lnTo>
                  <a:pt x="645135" y="132204"/>
                </a:lnTo>
                <a:lnTo>
                  <a:pt x="645135" y="132830"/>
                </a:lnTo>
                <a:lnTo>
                  <a:pt x="645578" y="134056"/>
                </a:lnTo>
                <a:lnTo>
                  <a:pt x="645578" y="134656"/>
                </a:lnTo>
                <a:lnTo>
                  <a:pt x="645578" y="134969"/>
                </a:lnTo>
                <a:lnTo>
                  <a:pt x="645813" y="135282"/>
                </a:lnTo>
                <a:lnTo>
                  <a:pt x="646491" y="136508"/>
                </a:lnTo>
                <a:lnTo>
                  <a:pt x="646725" y="136821"/>
                </a:lnTo>
                <a:lnTo>
                  <a:pt x="646934" y="137108"/>
                </a:lnTo>
                <a:lnTo>
                  <a:pt x="647168" y="137421"/>
                </a:lnTo>
                <a:lnTo>
                  <a:pt x="647612" y="137734"/>
                </a:lnTo>
                <a:lnTo>
                  <a:pt x="648524" y="138647"/>
                </a:lnTo>
                <a:lnTo>
                  <a:pt x="648732" y="140186"/>
                </a:lnTo>
                <a:lnTo>
                  <a:pt x="649202" y="141412"/>
                </a:lnTo>
                <a:lnTo>
                  <a:pt x="650088" y="142012"/>
                </a:lnTo>
                <a:lnTo>
                  <a:pt x="650322" y="142638"/>
                </a:lnTo>
                <a:lnTo>
                  <a:pt x="650557" y="143551"/>
                </a:lnTo>
                <a:lnTo>
                  <a:pt x="650766" y="144464"/>
                </a:lnTo>
                <a:lnTo>
                  <a:pt x="651000" y="146004"/>
                </a:lnTo>
                <a:lnTo>
                  <a:pt x="651000" y="146603"/>
                </a:lnTo>
                <a:lnTo>
                  <a:pt x="650557" y="147229"/>
                </a:lnTo>
                <a:lnTo>
                  <a:pt x="649880" y="148768"/>
                </a:lnTo>
                <a:lnTo>
                  <a:pt x="648967" y="149995"/>
                </a:lnTo>
                <a:lnTo>
                  <a:pt x="648967" y="150282"/>
                </a:lnTo>
                <a:lnTo>
                  <a:pt x="648967" y="150908"/>
                </a:lnTo>
                <a:lnTo>
                  <a:pt x="649202" y="151821"/>
                </a:lnTo>
                <a:lnTo>
                  <a:pt x="650088" y="152734"/>
                </a:lnTo>
                <a:lnTo>
                  <a:pt x="650322" y="153047"/>
                </a:lnTo>
                <a:lnTo>
                  <a:pt x="650557" y="153360"/>
                </a:lnTo>
                <a:lnTo>
                  <a:pt x="652356" y="154560"/>
                </a:lnTo>
                <a:lnTo>
                  <a:pt x="654389" y="155786"/>
                </a:lnTo>
                <a:lnTo>
                  <a:pt x="656188" y="156412"/>
                </a:lnTo>
                <a:lnTo>
                  <a:pt x="656631" y="156725"/>
                </a:lnTo>
                <a:lnTo>
                  <a:pt x="657100" y="156725"/>
                </a:lnTo>
                <a:lnTo>
                  <a:pt x="658221" y="157325"/>
                </a:lnTo>
                <a:lnTo>
                  <a:pt x="658664" y="157325"/>
                </a:lnTo>
                <a:lnTo>
                  <a:pt x="658899" y="157638"/>
                </a:lnTo>
                <a:lnTo>
                  <a:pt x="659342" y="158551"/>
                </a:lnTo>
                <a:lnTo>
                  <a:pt x="659576" y="159151"/>
                </a:lnTo>
                <a:lnTo>
                  <a:pt x="659576" y="160377"/>
                </a:lnTo>
                <a:lnTo>
                  <a:pt x="659785" y="160377"/>
                </a:lnTo>
                <a:lnTo>
                  <a:pt x="660020" y="161003"/>
                </a:lnTo>
                <a:lnTo>
                  <a:pt x="660697" y="161290"/>
                </a:lnTo>
                <a:lnTo>
                  <a:pt x="662939" y="162516"/>
                </a:lnTo>
                <a:lnTo>
                  <a:pt x="664086" y="162829"/>
                </a:lnTo>
                <a:lnTo>
                  <a:pt x="665207" y="163429"/>
                </a:lnTo>
                <a:lnTo>
                  <a:pt x="665885" y="164055"/>
                </a:lnTo>
                <a:lnTo>
                  <a:pt x="666328" y="164368"/>
                </a:lnTo>
                <a:lnTo>
                  <a:pt x="667006" y="165281"/>
                </a:lnTo>
                <a:lnTo>
                  <a:pt x="667240" y="165568"/>
                </a:lnTo>
                <a:lnTo>
                  <a:pt x="667683" y="165568"/>
                </a:lnTo>
                <a:lnTo>
                  <a:pt x="668127" y="165568"/>
                </a:lnTo>
                <a:lnTo>
                  <a:pt x="668361" y="165568"/>
                </a:lnTo>
                <a:lnTo>
                  <a:pt x="668804" y="165881"/>
                </a:lnTo>
                <a:lnTo>
                  <a:pt x="668804" y="166194"/>
                </a:lnTo>
                <a:lnTo>
                  <a:pt x="669273" y="166507"/>
                </a:lnTo>
                <a:lnTo>
                  <a:pt x="669482" y="167107"/>
                </a:lnTo>
                <a:lnTo>
                  <a:pt x="669717" y="167707"/>
                </a:lnTo>
                <a:lnTo>
                  <a:pt x="669951" y="168020"/>
                </a:lnTo>
                <a:lnTo>
                  <a:pt x="671072" y="169246"/>
                </a:lnTo>
                <a:lnTo>
                  <a:pt x="671750" y="169559"/>
                </a:lnTo>
                <a:lnTo>
                  <a:pt x="671984" y="169846"/>
                </a:lnTo>
                <a:lnTo>
                  <a:pt x="673548" y="172611"/>
                </a:lnTo>
                <a:lnTo>
                  <a:pt x="673548" y="172898"/>
                </a:lnTo>
                <a:lnTo>
                  <a:pt x="673992" y="173211"/>
                </a:lnTo>
                <a:lnTo>
                  <a:pt x="674461" y="173524"/>
                </a:lnTo>
                <a:lnTo>
                  <a:pt x="674669" y="173811"/>
                </a:lnTo>
                <a:lnTo>
                  <a:pt x="674904" y="174437"/>
                </a:lnTo>
                <a:lnTo>
                  <a:pt x="675138" y="174750"/>
                </a:lnTo>
                <a:lnTo>
                  <a:pt x="674904" y="175037"/>
                </a:lnTo>
                <a:lnTo>
                  <a:pt x="674669" y="175350"/>
                </a:lnTo>
                <a:lnTo>
                  <a:pt x="674461" y="175663"/>
                </a:lnTo>
                <a:lnTo>
                  <a:pt x="674669" y="176263"/>
                </a:lnTo>
                <a:lnTo>
                  <a:pt x="674461" y="177176"/>
                </a:lnTo>
                <a:lnTo>
                  <a:pt x="674226" y="178715"/>
                </a:lnTo>
                <a:lnTo>
                  <a:pt x="674226" y="179002"/>
                </a:lnTo>
                <a:lnTo>
                  <a:pt x="673783" y="179315"/>
                </a:lnTo>
                <a:lnTo>
                  <a:pt x="673548" y="180228"/>
                </a:lnTo>
                <a:lnTo>
                  <a:pt x="673314" y="181141"/>
                </a:lnTo>
                <a:lnTo>
                  <a:pt x="673992" y="182680"/>
                </a:lnTo>
                <a:lnTo>
                  <a:pt x="674226" y="182967"/>
                </a:lnTo>
                <a:lnTo>
                  <a:pt x="674461" y="183880"/>
                </a:lnTo>
                <a:lnTo>
                  <a:pt x="674669" y="184819"/>
                </a:lnTo>
                <a:lnTo>
                  <a:pt x="674904" y="185106"/>
                </a:lnTo>
                <a:lnTo>
                  <a:pt x="675138" y="185106"/>
                </a:lnTo>
                <a:lnTo>
                  <a:pt x="675582" y="185732"/>
                </a:lnTo>
                <a:lnTo>
                  <a:pt x="676702" y="186932"/>
                </a:lnTo>
                <a:lnTo>
                  <a:pt x="677172" y="187845"/>
                </a:lnTo>
                <a:lnTo>
                  <a:pt x="677380" y="188471"/>
                </a:lnTo>
                <a:lnTo>
                  <a:pt x="677823" y="189071"/>
                </a:lnTo>
                <a:lnTo>
                  <a:pt x="679414" y="190610"/>
                </a:lnTo>
                <a:lnTo>
                  <a:pt x="680535" y="191210"/>
                </a:lnTo>
                <a:lnTo>
                  <a:pt x="681004" y="191523"/>
                </a:lnTo>
                <a:lnTo>
                  <a:pt x="681447" y="191810"/>
                </a:lnTo>
                <a:lnTo>
                  <a:pt x="683480" y="192123"/>
                </a:lnTo>
                <a:lnTo>
                  <a:pt x="684601" y="192436"/>
                </a:lnTo>
                <a:lnTo>
                  <a:pt x="685722" y="193636"/>
                </a:lnTo>
                <a:lnTo>
                  <a:pt x="686869" y="193949"/>
                </a:lnTo>
                <a:lnTo>
                  <a:pt x="687755" y="194549"/>
                </a:lnTo>
                <a:lnTo>
                  <a:pt x="687990" y="194549"/>
                </a:lnTo>
                <a:lnTo>
                  <a:pt x="689554" y="195775"/>
                </a:lnTo>
                <a:lnTo>
                  <a:pt x="690909" y="196375"/>
                </a:lnTo>
                <a:lnTo>
                  <a:pt x="692499" y="196688"/>
                </a:lnTo>
                <a:lnTo>
                  <a:pt x="692943" y="197001"/>
                </a:lnTo>
                <a:lnTo>
                  <a:pt x="694741" y="197601"/>
                </a:lnTo>
                <a:lnTo>
                  <a:pt x="695888" y="198514"/>
                </a:lnTo>
                <a:lnTo>
                  <a:pt x="696774" y="199114"/>
                </a:lnTo>
                <a:lnTo>
                  <a:pt x="697452" y="199740"/>
                </a:lnTo>
                <a:lnTo>
                  <a:pt x="697687" y="200027"/>
                </a:lnTo>
                <a:lnTo>
                  <a:pt x="697687" y="200653"/>
                </a:lnTo>
                <a:lnTo>
                  <a:pt x="697895" y="201566"/>
                </a:lnTo>
                <a:lnTo>
                  <a:pt x="698364" y="202766"/>
                </a:lnTo>
                <a:lnTo>
                  <a:pt x="698808" y="203079"/>
                </a:lnTo>
                <a:lnTo>
                  <a:pt x="699042" y="203392"/>
                </a:lnTo>
                <a:lnTo>
                  <a:pt x="699485" y="203392"/>
                </a:lnTo>
                <a:lnTo>
                  <a:pt x="699928" y="203679"/>
                </a:lnTo>
                <a:lnTo>
                  <a:pt x="701518" y="203679"/>
                </a:lnTo>
                <a:lnTo>
                  <a:pt x="701962" y="203992"/>
                </a:lnTo>
                <a:lnTo>
                  <a:pt x="701962" y="204305"/>
                </a:lnTo>
                <a:lnTo>
                  <a:pt x="702405" y="204905"/>
                </a:lnTo>
                <a:lnTo>
                  <a:pt x="702639" y="205218"/>
                </a:lnTo>
                <a:lnTo>
                  <a:pt x="702639" y="205818"/>
                </a:lnTo>
                <a:lnTo>
                  <a:pt x="702639" y="206418"/>
                </a:lnTo>
                <a:lnTo>
                  <a:pt x="702639" y="207331"/>
                </a:lnTo>
                <a:lnTo>
                  <a:pt x="702405" y="209157"/>
                </a:lnTo>
                <a:lnTo>
                  <a:pt x="701962" y="210696"/>
                </a:lnTo>
                <a:lnTo>
                  <a:pt x="701962" y="210983"/>
                </a:lnTo>
                <a:lnTo>
                  <a:pt x="702196" y="212522"/>
                </a:lnTo>
                <a:lnTo>
                  <a:pt x="702196" y="212809"/>
                </a:lnTo>
                <a:lnTo>
                  <a:pt x="702196" y="214035"/>
                </a:lnTo>
                <a:lnTo>
                  <a:pt x="702196" y="214322"/>
                </a:lnTo>
                <a:lnTo>
                  <a:pt x="702405" y="215861"/>
                </a:lnTo>
                <a:lnTo>
                  <a:pt x="702405" y="216148"/>
                </a:lnTo>
                <a:lnTo>
                  <a:pt x="702874" y="216461"/>
                </a:lnTo>
                <a:lnTo>
                  <a:pt x="703552" y="217061"/>
                </a:lnTo>
                <a:lnTo>
                  <a:pt x="703760" y="217374"/>
                </a:lnTo>
                <a:lnTo>
                  <a:pt x="703760" y="217687"/>
                </a:lnTo>
                <a:lnTo>
                  <a:pt x="703995" y="217974"/>
                </a:lnTo>
                <a:lnTo>
                  <a:pt x="703995" y="218600"/>
                </a:lnTo>
                <a:lnTo>
                  <a:pt x="703995" y="218887"/>
                </a:lnTo>
                <a:lnTo>
                  <a:pt x="704673" y="219800"/>
                </a:lnTo>
                <a:lnTo>
                  <a:pt x="704907" y="220713"/>
                </a:lnTo>
                <a:lnTo>
                  <a:pt x="704907" y="221313"/>
                </a:lnTo>
                <a:lnTo>
                  <a:pt x="704907" y="222539"/>
                </a:lnTo>
                <a:lnTo>
                  <a:pt x="704230" y="223739"/>
                </a:lnTo>
                <a:lnTo>
                  <a:pt x="704230" y="224652"/>
                </a:lnTo>
                <a:lnTo>
                  <a:pt x="703995" y="224965"/>
                </a:lnTo>
                <a:lnTo>
                  <a:pt x="703552" y="225565"/>
                </a:lnTo>
                <a:lnTo>
                  <a:pt x="703317" y="225878"/>
                </a:lnTo>
                <a:lnTo>
                  <a:pt x="702639" y="227704"/>
                </a:lnTo>
                <a:lnTo>
                  <a:pt x="702405" y="228304"/>
                </a:lnTo>
                <a:lnTo>
                  <a:pt x="702196" y="229217"/>
                </a:lnTo>
                <a:lnTo>
                  <a:pt x="702196" y="229530"/>
                </a:lnTo>
                <a:lnTo>
                  <a:pt x="702405" y="229817"/>
                </a:lnTo>
                <a:lnTo>
                  <a:pt x="702639" y="230417"/>
                </a:lnTo>
                <a:lnTo>
                  <a:pt x="703083" y="231043"/>
                </a:lnTo>
                <a:lnTo>
                  <a:pt x="703317" y="231330"/>
                </a:lnTo>
                <a:lnTo>
                  <a:pt x="703552" y="231643"/>
                </a:lnTo>
                <a:lnTo>
                  <a:pt x="703760" y="231956"/>
                </a:lnTo>
                <a:lnTo>
                  <a:pt x="703760" y="232243"/>
                </a:lnTo>
                <a:lnTo>
                  <a:pt x="703552" y="234382"/>
                </a:lnTo>
                <a:lnTo>
                  <a:pt x="703552" y="235269"/>
                </a:lnTo>
                <a:lnTo>
                  <a:pt x="703552" y="235582"/>
                </a:lnTo>
                <a:lnTo>
                  <a:pt x="703083" y="236808"/>
                </a:lnTo>
                <a:lnTo>
                  <a:pt x="702196" y="238921"/>
                </a:lnTo>
                <a:lnTo>
                  <a:pt x="702196" y="239234"/>
                </a:lnTo>
                <a:lnTo>
                  <a:pt x="701962" y="239521"/>
                </a:lnTo>
                <a:lnTo>
                  <a:pt x="701753" y="239834"/>
                </a:lnTo>
                <a:lnTo>
                  <a:pt x="701518" y="240747"/>
                </a:lnTo>
                <a:lnTo>
                  <a:pt x="701518" y="241347"/>
                </a:lnTo>
                <a:lnTo>
                  <a:pt x="701518" y="241660"/>
                </a:lnTo>
                <a:lnTo>
                  <a:pt x="701284" y="242860"/>
                </a:lnTo>
                <a:lnTo>
                  <a:pt x="701075" y="243173"/>
                </a:lnTo>
                <a:lnTo>
                  <a:pt x="700841" y="244060"/>
                </a:lnTo>
                <a:lnTo>
                  <a:pt x="700606" y="244373"/>
                </a:lnTo>
                <a:lnTo>
                  <a:pt x="700398" y="244686"/>
                </a:lnTo>
                <a:lnTo>
                  <a:pt x="700398" y="245573"/>
                </a:lnTo>
                <a:lnTo>
                  <a:pt x="700163" y="245886"/>
                </a:lnTo>
                <a:lnTo>
                  <a:pt x="700163" y="246199"/>
                </a:lnTo>
                <a:lnTo>
                  <a:pt x="700398" y="247712"/>
                </a:lnTo>
                <a:lnTo>
                  <a:pt x="700606" y="249225"/>
                </a:lnTo>
                <a:lnTo>
                  <a:pt x="700606" y="249825"/>
                </a:lnTo>
                <a:lnTo>
                  <a:pt x="700398" y="250138"/>
                </a:lnTo>
                <a:lnTo>
                  <a:pt x="699720" y="250738"/>
                </a:lnTo>
                <a:lnTo>
                  <a:pt x="697452" y="251338"/>
                </a:lnTo>
                <a:lnTo>
                  <a:pt x="696566" y="251651"/>
                </a:lnTo>
                <a:lnTo>
                  <a:pt x="696097" y="251938"/>
                </a:lnTo>
                <a:lnTo>
                  <a:pt x="693855" y="253450"/>
                </a:lnTo>
                <a:lnTo>
                  <a:pt x="693177" y="254050"/>
                </a:lnTo>
                <a:lnTo>
                  <a:pt x="692056" y="254676"/>
                </a:lnTo>
                <a:lnTo>
                  <a:pt x="691587" y="255277"/>
                </a:lnTo>
                <a:lnTo>
                  <a:pt x="690023" y="255877"/>
                </a:lnTo>
                <a:lnTo>
                  <a:pt x="689788" y="255877"/>
                </a:lnTo>
                <a:lnTo>
                  <a:pt x="687312" y="258302"/>
                </a:lnTo>
                <a:lnTo>
                  <a:pt x="686400" y="259503"/>
                </a:lnTo>
                <a:lnTo>
                  <a:pt x="685956" y="260729"/>
                </a:lnTo>
                <a:lnTo>
                  <a:pt x="685956" y="261328"/>
                </a:lnTo>
                <a:lnTo>
                  <a:pt x="685722" y="262241"/>
                </a:lnTo>
                <a:lnTo>
                  <a:pt x="685722" y="262841"/>
                </a:lnTo>
                <a:lnTo>
                  <a:pt x="686191" y="264354"/>
                </a:lnTo>
                <a:lnTo>
                  <a:pt x="686191" y="264641"/>
                </a:lnTo>
                <a:lnTo>
                  <a:pt x="686191" y="265241"/>
                </a:lnTo>
                <a:lnTo>
                  <a:pt x="686191" y="265554"/>
                </a:lnTo>
                <a:lnTo>
                  <a:pt x="686191" y="265867"/>
                </a:lnTo>
                <a:lnTo>
                  <a:pt x="685956" y="266467"/>
                </a:lnTo>
                <a:lnTo>
                  <a:pt x="685722" y="266754"/>
                </a:lnTo>
                <a:lnTo>
                  <a:pt x="685513" y="267067"/>
                </a:lnTo>
                <a:lnTo>
                  <a:pt x="684366" y="267980"/>
                </a:lnTo>
                <a:lnTo>
                  <a:pt x="684158" y="268267"/>
                </a:lnTo>
                <a:lnTo>
                  <a:pt x="683923" y="268580"/>
                </a:lnTo>
                <a:lnTo>
                  <a:pt x="683689" y="269780"/>
                </a:lnTo>
                <a:lnTo>
                  <a:pt x="683689" y="270693"/>
                </a:lnTo>
                <a:lnTo>
                  <a:pt x="683245" y="271893"/>
                </a:lnTo>
                <a:lnTo>
                  <a:pt x="683245" y="272206"/>
                </a:lnTo>
                <a:lnTo>
                  <a:pt x="683011" y="273406"/>
                </a:lnTo>
                <a:lnTo>
                  <a:pt x="683011" y="274319"/>
                </a:lnTo>
                <a:lnTo>
                  <a:pt x="683245" y="277945"/>
                </a:lnTo>
                <a:lnTo>
                  <a:pt x="683245" y="278545"/>
                </a:lnTo>
                <a:lnTo>
                  <a:pt x="683245" y="280345"/>
                </a:lnTo>
                <a:lnTo>
                  <a:pt x="683245" y="280658"/>
                </a:lnTo>
                <a:lnTo>
                  <a:pt x="683245" y="281258"/>
                </a:lnTo>
                <a:lnTo>
                  <a:pt x="683011" y="281571"/>
                </a:lnTo>
                <a:lnTo>
                  <a:pt x="683011" y="281858"/>
                </a:lnTo>
                <a:lnTo>
                  <a:pt x="681890" y="282458"/>
                </a:lnTo>
                <a:lnTo>
                  <a:pt x="681447" y="282771"/>
                </a:lnTo>
                <a:lnTo>
                  <a:pt x="680769" y="283058"/>
                </a:lnTo>
                <a:lnTo>
                  <a:pt x="680535" y="283058"/>
                </a:lnTo>
                <a:lnTo>
                  <a:pt x="679179" y="283371"/>
                </a:lnTo>
                <a:lnTo>
                  <a:pt x="678736" y="283684"/>
                </a:lnTo>
                <a:lnTo>
                  <a:pt x="676937" y="284284"/>
                </a:lnTo>
                <a:lnTo>
                  <a:pt x="676259" y="284571"/>
                </a:lnTo>
                <a:lnTo>
                  <a:pt x="675347" y="285171"/>
                </a:lnTo>
                <a:lnTo>
                  <a:pt x="675138" y="285484"/>
                </a:lnTo>
                <a:lnTo>
                  <a:pt x="674669" y="286397"/>
                </a:lnTo>
                <a:lnTo>
                  <a:pt x="674461" y="286684"/>
                </a:lnTo>
                <a:lnTo>
                  <a:pt x="674226" y="286997"/>
                </a:lnTo>
                <a:lnTo>
                  <a:pt x="673992" y="286997"/>
                </a:lnTo>
                <a:lnTo>
                  <a:pt x="673783" y="287284"/>
                </a:lnTo>
                <a:lnTo>
                  <a:pt x="673314" y="287597"/>
                </a:lnTo>
                <a:lnTo>
                  <a:pt x="673105" y="287597"/>
                </a:lnTo>
                <a:lnTo>
                  <a:pt x="672636" y="288197"/>
                </a:lnTo>
                <a:lnTo>
                  <a:pt x="671984" y="289110"/>
                </a:lnTo>
                <a:lnTo>
                  <a:pt x="671984" y="289397"/>
                </a:lnTo>
                <a:lnTo>
                  <a:pt x="670160" y="291223"/>
                </a:lnTo>
                <a:lnTo>
                  <a:pt x="668804" y="291823"/>
                </a:lnTo>
                <a:lnTo>
                  <a:pt x="667240" y="292110"/>
                </a:lnTo>
                <a:lnTo>
                  <a:pt x="667006" y="292110"/>
                </a:lnTo>
                <a:lnTo>
                  <a:pt x="665885" y="292110"/>
                </a:lnTo>
                <a:lnTo>
                  <a:pt x="665442" y="292110"/>
                </a:lnTo>
                <a:lnTo>
                  <a:pt x="664529" y="291823"/>
                </a:lnTo>
                <a:lnTo>
                  <a:pt x="662288" y="290910"/>
                </a:lnTo>
                <a:lnTo>
                  <a:pt x="661818" y="290910"/>
                </a:lnTo>
                <a:lnTo>
                  <a:pt x="661610" y="290910"/>
                </a:lnTo>
                <a:lnTo>
                  <a:pt x="660932" y="290910"/>
                </a:lnTo>
                <a:lnTo>
                  <a:pt x="660020" y="291223"/>
                </a:lnTo>
                <a:lnTo>
                  <a:pt x="659785" y="291223"/>
                </a:lnTo>
                <a:lnTo>
                  <a:pt x="658664" y="292110"/>
                </a:lnTo>
                <a:lnTo>
                  <a:pt x="658221" y="292423"/>
                </a:lnTo>
                <a:lnTo>
                  <a:pt x="657309" y="292423"/>
                </a:lnTo>
                <a:lnTo>
                  <a:pt x="657100" y="292423"/>
                </a:lnTo>
                <a:lnTo>
                  <a:pt x="655953" y="292710"/>
                </a:lnTo>
                <a:lnTo>
                  <a:pt x="655745" y="293023"/>
                </a:lnTo>
                <a:lnTo>
                  <a:pt x="655510" y="293023"/>
                </a:lnTo>
                <a:lnTo>
                  <a:pt x="654832" y="293936"/>
                </a:lnTo>
                <a:lnTo>
                  <a:pt x="654598" y="295135"/>
                </a:lnTo>
                <a:lnTo>
                  <a:pt x="654389" y="295423"/>
                </a:lnTo>
                <a:lnTo>
                  <a:pt x="654155" y="295736"/>
                </a:lnTo>
                <a:lnTo>
                  <a:pt x="653034" y="296936"/>
                </a:lnTo>
                <a:lnTo>
                  <a:pt x="651678" y="297535"/>
                </a:lnTo>
                <a:lnTo>
                  <a:pt x="651678" y="297848"/>
                </a:lnTo>
                <a:lnTo>
                  <a:pt x="650766" y="298448"/>
                </a:lnTo>
                <a:lnTo>
                  <a:pt x="649645" y="299649"/>
                </a:lnTo>
                <a:lnTo>
                  <a:pt x="648967" y="300248"/>
                </a:lnTo>
                <a:lnTo>
                  <a:pt x="647846" y="300248"/>
                </a:lnTo>
                <a:lnTo>
                  <a:pt x="647612" y="300248"/>
                </a:lnTo>
                <a:lnTo>
                  <a:pt x="646725" y="300248"/>
                </a:lnTo>
                <a:lnTo>
                  <a:pt x="646256" y="300561"/>
                </a:lnTo>
                <a:lnTo>
                  <a:pt x="645135" y="300848"/>
                </a:lnTo>
                <a:lnTo>
                  <a:pt x="644223" y="301161"/>
                </a:lnTo>
                <a:lnTo>
                  <a:pt x="641747" y="301448"/>
                </a:lnTo>
                <a:lnTo>
                  <a:pt x="640183" y="301761"/>
                </a:lnTo>
                <a:lnTo>
                  <a:pt x="638827" y="302048"/>
                </a:lnTo>
                <a:lnTo>
                  <a:pt x="636559" y="301761"/>
                </a:lnTo>
                <a:lnTo>
                  <a:pt x="635881" y="301761"/>
                </a:lnTo>
                <a:lnTo>
                  <a:pt x="635438" y="301448"/>
                </a:lnTo>
                <a:lnTo>
                  <a:pt x="634995" y="301448"/>
                </a:lnTo>
                <a:lnTo>
                  <a:pt x="632519" y="301161"/>
                </a:lnTo>
                <a:lnTo>
                  <a:pt x="630694" y="301161"/>
                </a:lnTo>
                <a:lnTo>
                  <a:pt x="629339" y="301161"/>
                </a:lnTo>
                <a:lnTo>
                  <a:pt x="628452" y="301161"/>
                </a:lnTo>
                <a:lnTo>
                  <a:pt x="627540" y="301448"/>
                </a:lnTo>
                <a:lnTo>
                  <a:pt x="627097" y="301448"/>
                </a:lnTo>
                <a:lnTo>
                  <a:pt x="626185" y="302048"/>
                </a:lnTo>
                <a:lnTo>
                  <a:pt x="625741" y="302361"/>
                </a:lnTo>
                <a:lnTo>
                  <a:pt x="624829" y="303274"/>
                </a:lnTo>
                <a:lnTo>
                  <a:pt x="623500" y="303874"/>
                </a:lnTo>
                <a:lnTo>
                  <a:pt x="623500" y="304161"/>
                </a:lnTo>
                <a:lnTo>
                  <a:pt x="622587" y="304474"/>
                </a:lnTo>
                <a:lnTo>
                  <a:pt x="622587" y="304761"/>
                </a:lnTo>
                <a:lnTo>
                  <a:pt x="620554" y="305361"/>
                </a:lnTo>
                <a:lnTo>
                  <a:pt x="619876" y="305961"/>
                </a:lnTo>
                <a:lnTo>
                  <a:pt x="619198" y="305961"/>
                </a:lnTo>
                <a:lnTo>
                  <a:pt x="617165" y="305674"/>
                </a:lnTo>
                <a:lnTo>
                  <a:pt x="616722" y="305361"/>
                </a:lnTo>
                <a:lnTo>
                  <a:pt x="615367" y="304761"/>
                </a:lnTo>
                <a:lnTo>
                  <a:pt x="614454" y="304161"/>
                </a:lnTo>
                <a:lnTo>
                  <a:pt x="614011" y="304161"/>
                </a:lnTo>
                <a:lnTo>
                  <a:pt x="613333" y="304161"/>
                </a:lnTo>
                <a:lnTo>
                  <a:pt x="611092" y="305361"/>
                </a:lnTo>
                <a:lnTo>
                  <a:pt x="610622" y="305361"/>
                </a:lnTo>
                <a:lnTo>
                  <a:pt x="610414" y="305361"/>
                </a:lnTo>
                <a:lnTo>
                  <a:pt x="609502" y="305674"/>
                </a:lnTo>
                <a:lnTo>
                  <a:pt x="608615" y="305674"/>
                </a:lnTo>
                <a:lnTo>
                  <a:pt x="607938" y="305961"/>
                </a:lnTo>
                <a:lnTo>
                  <a:pt x="607703" y="306274"/>
                </a:lnTo>
                <a:lnTo>
                  <a:pt x="607468" y="306561"/>
                </a:lnTo>
                <a:lnTo>
                  <a:pt x="607025" y="306874"/>
                </a:lnTo>
                <a:lnTo>
                  <a:pt x="606790" y="306874"/>
                </a:lnTo>
                <a:lnTo>
                  <a:pt x="606790" y="307187"/>
                </a:lnTo>
                <a:lnTo>
                  <a:pt x="606582" y="307474"/>
                </a:lnTo>
                <a:lnTo>
                  <a:pt x="606347" y="308387"/>
                </a:lnTo>
                <a:lnTo>
                  <a:pt x="606347" y="308987"/>
                </a:lnTo>
                <a:lnTo>
                  <a:pt x="606113" y="310187"/>
                </a:lnTo>
                <a:lnTo>
                  <a:pt x="606113" y="310787"/>
                </a:lnTo>
                <a:lnTo>
                  <a:pt x="606113" y="311387"/>
                </a:lnTo>
                <a:lnTo>
                  <a:pt x="604757" y="313500"/>
                </a:lnTo>
                <a:lnTo>
                  <a:pt x="604549" y="314100"/>
                </a:lnTo>
                <a:lnTo>
                  <a:pt x="603871" y="318013"/>
                </a:lnTo>
                <a:lnTo>
                  <a:pt x="603871" y="318613"/>
                </a:lnTo>
                <a:lnTo>
                  <a:pt x="603871" y="318900"/>
                </a:lnTo>
                <a:lnTo>
                  <a:pt x="603871" y="321613"/>
                </a:lnTo>
                <a:lnTo>
                  <a:pt x="603636" y="322813"/>
                </a:lnTo>
                <a:lnTo>
                  <a:pt x="603428" y="323413"/>
                </a:lnTo>
                <a:lnTo>
                  <a:pt x="602281" y="324299"/>
                </a:lnTo>
                <a:lnTo>
                  <a:pt x="601838" y="325525"/>
                </a:lnTo>
                <a:lnTo>
                  <a:pt x="600717" y="328212"/>
                </a:lnTo>
                <a:lnTo>
                  <a:pt x="600482" y="329125"/>
                </a:lnTo>
                <a:lnTo>
                  <a:pt x="599804" y="330012"/>
                </a:lnTo>
                <a:lnTo>
                  <a:pt x="599361" y="330925"/>
                </a:lnTo>
                <a:lnTo>
                  <a:pt x="599361" y="331525"/>
                </a:lnTo>
                <a:lnTo>
                  <a:pt x="599361" y="332125"/>
                </a:lnTo>
                <a:lnTo>
                  <a:pt x="599570" y="332412"/>
                </a:lnTo>
                <a:lnTo>
                  <a:pt x="599804" y="332725"/>
                </a:lnTo>
                <a:lnTo>
                  <a:pt x="600717" y="333612"/>
                </a:lnTo>
                <a:lnTo>
                  <a:pt x="601603" y="334812"/>
                </a:lnTo>
                <a:lnTo>
                  <a:pt x="602959" y="336012"/>
                </a:lnTo>
                <a:lnTo>
                  <a:pt x="603871" y="336925"/>
                </a:lnTo>
                <a:lnTo>
                  <a:pt x="604549" y="338125"/>
                </a:lnTo>
                <a:lnTo>
                  <a:pt x="605226" y="339012"/>
                </a:lnTo>
                <a:lnTo>
                  <a:pt x="605435" y="339612"/>
                </a:lnTo>
                <a:lnTo>
                  <a:pt x="605669" y="340212"/>
                </a:lnTo>
                <a:lnTo>
                  <a:pt x="607260" y="342925"/>
                </a:lnTo>
                <a:lnTo>
                  <a:pt x="608381" y="343212"/>
                </a:lnTo>
                <a:lnTo>
                  <a:pt x="608824" y="343212"/>
                </a:lnTo>
                <a:lnTo>
                  <a:pt x="610179" y="342925"/>
                </a:lnTo>
                <a:lnTo>
                  <a:pt x="610414" y="342925"/>
                </a:lnTo>
                <a:lnTo>
                  <a:pt x="610622" y="342925"/>
                </a:lnTo>
                <a:lnTo>
                  <a:pt x="610857" y="342925"/>
                </a:lnTo>
                <a:lnTo>
                  <a:pt x="611978" y="343525"/>
                </a:lnTo>
                <a:lnTo>
                  <a:pt x="612212" y="343811"/>
                </a:lnTo>
                <a:lnTo>
                  <a:pt x="612447" y="344125"/>
                </a:lnTo>
                <a:lnTo>
                  <a:pt x="612890" y="344411"/>
                </a:lnTo>
                <a:lnTo>
                  <a:pt x="613333" y="345612"/>
                </a:lnTo>
                <a:lnTo>
                  <a:pt x="613803" y="346211"/>
                </a:lnTo>
                <a:lnTo>
                  <a:pt x="614923" y="348011"/>
                </a:lnTo>
                <a:lnTo>
                  <a:pt x="615367" y="349498"/>
                </a:lnTo>
                <a:lnTo>
                  <a:pt x="616044" y="350411"/>
                </a:lnTo>
                <a:lnTo>
                  <a:pt x="616279" y="350698"/>
                </a:lnTo>
                <a:lnTo>
                  <a:pt x="616957" y="352211"/>
                </a:lnTo>
                <a:lnTo>
                  <a:pt x="617400" y="352811"/>
                </a:lnTo>
                <a:lnTo>
                  <a:pt x="617634" y="353098"/>
                </a:lnTo>
                <a:lnTo>
                  <a:pt x="617400" y="354611"/>
                </a:lnTo>
                <a:lnTo>
                  <a:pt x="617165" y="356385"/>
                </a:lnTo>
                <a:lnTo>
                  <a:pt x="617165" y="356698"/>
                </a:lnTo>
                <a:lnTo>
                  <a:pt x="617634" y="357898"/>
                </a:lnTo>
                <a:lnTo>
                  <a:pt x="617634" y="359385"/>
                </a:lnTo>
                <a:lnTo>
                  <a:pt x="617843" y="359698"/>
                </a:lnTo>
                <a:lnTo>
                  <a:pt x="618077" y="361185"/>
                </a:lnTo>
                <a:lnTo>
                  <a:pt x="618077" y="361785"/>
                </a:lnTo>
                <a:lnTo>
                  <a:pt x="617843" y="362671"/>
                </a:lnTo>
                <a:lnTo>
                  <a:pt x="617843" y="362984"/>
                </a:lnTo>
                <a:lnTo>
                  <a:pt x="617634" y="364185"/>
                </a:lnTo>
                <a:lnTo>
                  <a:pt x="617634" y="365071"/>
                </a:lnTo>
                <a:lnTo>
                  <a:pt x="617634" y="365958"/>
                </a:lnTo>
                <a:lnTo>
                  <a:pt x="617165" y="367471"/>
                </a:lnTo>
                <a:lnTo>
                  <a:pt x="616487" y="368671"/>
                </a:lnTo>
                <a:lnTo>
                  <a:pt x="616487" y="368958"/>
                </a:lnTo>
                <a:lnTo>
                  <a:pt x="616279" y="369845"/>
                </a:lnTo>
                <a:lnTo>
                  <a:pt x="616279" y="370158"/>
                </a:lnTo>
                <a:lnTo>
                  <a:pt x="616487" y="371045"/>
                </a:lnTo>
                <a:lnTo>
                  <a:pt x="616957" y="372245"/>
                </a:lnTo>
                <a:lnTo>
                  <a:pt x="616957" y="372845"/>
                </a:lnTo>
                <a:lnTo>
                  <a:pt x="616957" y="373445"/>
                </a:lnTo>
                <a:lnTo>
                  <a:pt x="616722" y="374045"/>
                </a:lnTo>
                <a:lnTo>
                  <a:pt x="616044" y="375845"/>
                </a:lnTo>
                <a:lnTo>
                  <a:pt x="615810" y="377618"/>
                </a:lnTo>
                <a:lnTo>
                  <a:pt x="615367" y="378219"/>
                </a:lnTo>
                <a:lnTo>
                  <a:pt x="615132" y="378532"/>
                </a:lnTo>
                <a:lnTo>
                  <a:pt x="614011" y="378819"/>
                </a:lnTo>
                <a:lnTo>
                  <a:pt x="613333" y="379419"/>
                </a:lnTo>
                <a:lnTo>
                  <a:pt x="611978" y="380018"/>
                </a:lnTo>
                <a:lnTo>
                  <a:pt x="611300" y="380305"/>
                </a:lnTo>
                <a:lnTo>
                  <a:pt x="610622" y="381218"/>
                </a:lnTo>
                <a:lnTo>
                  <a:pt x="610414" y="381506"/>
                </a:lnTo>
                <a:lnTo>
                  <a:pt x="610179" y="381819"/>
                </a:lnTo>
                <a:lnTo>
                  <a:pt x="609267" y="383592"/>
                </a:lnTo>
                <a:lnTo>
                  <a:pt x="608824" y="384192"/>
                </a:lnTo>
                <a:lnTo>
                  <a:pt x="608615" y="384192"/>
                </a:lnTo>
                <a:lnTo>
                  <a:pt x="607703" y="384792"/>
                </a:lnTo>
                <a:lnTo>
                  <a:pt x="607468" y="385079"/>
                </a:lnTo>
                <a:lnTo>
                  <a:pt x="606790" y="385679"/>
                </a:lnTo>
                <a:lnTo>
                  <a:pt x="606582" y="386279"/>
                </a:lnTo>
                <a:lnTo>
                  <a:pt x="606347" y="387192"/>
                </a:lnTo>
                <a:lnTo>
                  <a:pt x="605669" y="388679"/>
                </a:lnTo>
                <a:lnTo>
                  <a:pt x="605435" y="388966"/>
                </a:lnTo>
                <a:lnTo>
                  <a:pt x="604549" y="389566"/>
                </a:lnTo>
                <a:lnTo>
                  <a:pt x="603428" y="390766"/>
                </a:lnTo>
                <a:lnTo>
                  <a:pt x="603193" y="390766"/>
                </a:lnTo>
                <a:lnTo>
                  <a:pt x="601838" y="391940"/>
                </a:lnTo>
                <a:lnTo>
                  <a:pt x="601838" y="392253"/>
                </a:lnTo>
                <a:lnTo>
                  <a:pt x="601603" y="392540"/>
                </a:lnTo>
                <a:lnTo>
                  <a:pt x="601603" y="392853"/>
                </a:lnTo>
                <a:lnTo>
                  <a:pt x="601160" y="393740"/>
                </a:lnTo>
                <a:lnTo>
                  <a:pt x="601160" y="394340"/>
                </a:lnTo>
                <a:lnTo>
                  <a:pt x="601160" y="394626"/>
                </a:lnTo>
                <a:lnTo>
                  <a:pt x="601160" y="395226"/>
                </a:lnTo>
                <a:lnTo>
                  <a:pt x="601395" y="395827"/>
                </a:lnTo>
                <a:lnTo>
                  <a:pt x="601603" y="396427"/>
                </a:lnTo>
                <a:lnTo>
                  <a:pt x="601838" y="396713"/>
                </a:lnTo>
                <a:lnTo>
                  <a:pt x="601838" y="397313"/>
                </a:lnTo>
                <a:lnTo>
                  <a:pt x="601838" y="398513"/>
                </a:lnTo>
                <a:lnTo>
                  <a:pt x="601603" y="399113"/>
                </a:lnTo>
                <a:lnTo>
                  <a:pt x="601395" y="400287"/>
                </a:lnTo>
                <a:lnTo>
                  <a:pt x="601160" y="400887"/>
                </a:lnTo>
                <a:lnTo>
                  <a:pt x="600717" y="401800"/>
                </a:lnTo>
                <a:lnTo>
                  <a:pt x="600248" y="402087"/>
                </a:lnTo>
                <a:lnTo>
                  <a:pt x="600039" y="402687"/>
                </a:lnTo>
                <a:lnTo>
                  <a:pt x="599804" y="403287"/>
                </a:lnTo>
                <a:lnTo>
                  <a:pt x="599361" y="405374"/>
                </a:lnTo>
                <a:lnTo>
                  <a:pt x="599127" y="406261"/>
                </a:lnTo>
                <a:lnTo>
                  <a:pt x="599127" y="406861"/>
                </a:lnTo>
                <a:lnTo>
                  <a:pt x="599361" y="406861"/>
                </a:lnTo>
                <a:lnTo>
                  <a:pt x="599361" y="407148"/>
                </a:lnTo>
                <a:lnTo>
                  <a:pt x="599570" y="408634"/>
                </a:lnTo>
                <a:lnTo>
                  <a:pt x="599570" y="409522"/>
                </a:lnTo>
                <a:lnTo>
                  <a:pt x="599570" y="410435"/>
                </a:lnTo>
                <a:lnTo>
                  <a:pt x="599127" y="411008"/>
                </a:lnTo>
                <a:lnTo>
                  <a:pt x="598684" y="413408"/>
                </a:lnTo>
                <a:lnTo>
                  <a:pt x="598684" y="413695"/>
                </a:lnTo>
                <a:lnTo>
                  <a:pt x="598449" y="414008"/>
                </a:lnTo>
                <a:lnTo>
                  <a:pt x="598240" y="414295"/>
                </a:lnTo>
                <a:lnTo>
                  <a:pt x="596650" y="415495"/>
                </a:lnTo>
                <a:lnTo>
                  <a:pt x="595060" y="416382"/>
                </a:lnTo>
                <a:lnTo>
                  <a:pt x="594409" y="416982"/>
                </a:lnTo>
                <a:lnTo>
                  <a:pt x="591697" y="418756"/>
                </a:lnTo>
                <a:lnTo>
                  <a:pt x="591463" y="418756"/>
                </a:lnTo>
                <a:lnTo>
                  <a:pt x="590551" y="419043"/>
                </a:lnTo>
                <a:lnTo>
                  <a:pt x="590342" y="419043"/>
                </a:lnTo>
                <a:lnTo>
                  <a:pt x="588074" y="418756"/>
                </a:lnTo>
                <a:lnTo>
                  <a:pt x="586953" y="418756"/>
                </a:lnTo>
                <a:lnTo>
                  <a:pt x="584920" y="418756"/>
                </a:lnTo>
                <a:lnTo>
                  <a:pt x="584242" y="418756"/>
                </a:lnTo>
                <a:lnTo>
                  <a:pt x="584034" y="418756"/>
                </a:lnTo>
                <a:lnTo>
                  <a:pt x="583799" y="419043"/>
                </a:lnTo>
                <a:lnTo>
                  <a:pt x="582887" y="419356"/>
                </a:lnTo>
                <a:lnTo>
                  <a:pt x="581766" y="419643"/>
                </a:lnTo>
                <a:lnTo>
                  <a:pt x="579524" y="420243"/>
                </a:lnTo>
                <a:lnTo>
                  <a:pt x="578377" y="420530"/>
                </a:lnTo>
                <a:lnTo>
                  <a:pt x="574780" y="422329"/>
                </a:lnTo>
                <a:lnTo>
                  <a:pt x="573868" y="422929"/>
                </a:lnTo>
                <a:lnTo>
                  <a:pt x="573424" y="423217"/>
                </a:lnTo>
                <a:lnTo>
                  <a:pt x="573190" y="423217"/>
                </a:lnTo>
                <a:lnTo>
                  <a:pt x="572747" y="423817"/>
                </a:lnTo>
                <a:lnTo>
                  <a:pt x="572069" y="424703"/>
                </a:lnTo>
                <a:lnTo>
                  <a:pt x="571626" y="425903"/>
                </a:lnTo>
                <a:lnTo>
                  <a:pt x="571157" y="426790"/>
                </a:lnTo>
                <a:lnTo>
                  <a:pt x="570479" y="427964"/>
                </a:lnTo>
                <a:lnTo>
                  <a:pt x="570270" y="427964"/>
                </a:lnTo>
                <a:lnTo>
                  <a:pt x="569593" y="428564"/>
                </a:lnTo>
                <a:lnTo>
                  <a:pt x="568237" y="430051"/>
                </a:lnTo>
                <a:lnTo>
                  <a:pt x="567794" y="430651"/>
                </a:lnTo>
                <a:lnTo>
                  <a:pt x="567559" y="430938"/>
                </a:lnTo>
                <a:lnTo>
                  <a:pt x="567559" y="431538"/>
                </a:lnTo>
                <a:lnTo>
                  <a:pt x="567559" y="432425"/>
                </a:lnTo>
                <a:lnTo>
                  <a:pt x="567794" y="432712"/>
                </a:lnTo>
                <a:lnTo>
                  <a:pt x="568237" y="433312"/>
                </a:lnTo>
                <a:lnTo>
                  <a:pt x="568915" y="433625"/>
                </a:lnTo>
                <a:lnTo>
                  <a:pt x="569593" y="433625"/>
                </a:lnTo>
                <a:lnTo>
                  <a:pt x="570036" y="433912"/>
                </a:lnTo>
                <a:lnTo>
                  <a:pt x="570270" y="434512"/>
                </a:lnTo>
                <a:lnTo>
                  <a:pt x="570714" y="435085"/>
                </a:lnTo>
                <a:lnTo>
                  <a:pt x="571626" y="436572"/>
                </a:lnTo>
                <a:lnTo>
                  <a:pt x="571834" y="436886"/>
                </a:lnTo>
                <a:lnTo>
                  <a:pt x="571834" y="437485"/>
                </a:lnTo>
                <a:lnTo>
                  <a:pt x="572304" y="438372"/>
                </a:lnTo>
                <a:lnTo>
                  <a:pt x="572304" y="439259"/>
                </a:lnTo>
                <a:lnTo>
                  <a:pt x="572304" y="439546"/>
                </a:lnTo>
                <a:lnTo>
                  <a:pt x="572304" y="439859"/>
                </a:lnTo>
                <a:lnTo>
                  <a:pt x="572069" y="440746"/>
                </a:lnTo>
                <a:lnTo>
                  <a:pt x="571834" y="441920"/>
                </a:lnTo>
                <a:lnTo>
                  <a:pt x="571157" y="443407"/>
                </a:lnTo>
                <a:lnTo>
                  <a:pt x="571157" y="443694"/>
                </a:lnTo>
                <a:lnTo>
                  <a:pt x="570714" y="444607"/>
                </a:lnTo>
                <a:lnTo>
                  <a:pt x="570479" y="445181"/>
                </a:lnTo>
                <a:lnTo>
                  <a:pt x="570270" y="446068"/>
                </a:lnTo>
                <a:lnTo>
                  <a:pt x="570270" y="446668"/>
                </a:lnTo>
                <a:lnTo>
                  <a:pt x="570270" y="447268"/>
                </a:lnTo>
                <a:lnTo>
                  <a:pt x="570479" y="447554"/>
                </a:lnTo>
                <a:lnTo>
                  <a:pt x="570479" y="448154"/>
                </a:lnTo>
                <a:lnTo>
                  <a:pt x="570714" y="449041"/>
                </a:lnTo>
                <a:lnTo>
                  <a:pt x="571157" y="450215"/>
                </a:lnTo>
                <a:lnTo>
                  <a:pt x="571391" y="451128"/>
                </a:lnTo>
                <a:lnTo>
                  <a:pt x="571391" y="451702"/>
                </a:lnTo>
                <a:lnTo>
                  <a:pt x="571391" y="452015"/>
                </a:lnTo>
                <a:lnTo>
                  <a:pt x="571391" y="452589"/>
                </a:lnTo>
                <a:lnTo>
                  <a:pt x="571157" y="452902"/>
                </a:lnTo>
                <a:lnTo>
                  <a:pt x="570948" y="453789"/>
                </a:lnTo>
                <a:lnTo>
                  <a:pt x="570948" y="454076"/>
                </a:lnTo>
                <a:lnTo>
                  <a:pt x="570714" y="454076"/>
                </a:lnTo>
                <a:lnTo>
                  <a:pt x="570270" y="454389"/>
                </a:lnTo>
                <a:lnTo>
                  <a:pt x="569593" y="454963"/>
                </a:lnTo>
                <a:lnTo>
                  <a:pt x="569358" y="454963"/>
                </a:lnTo>
                <a:lnTo>
                  <a:pt x="569150" y="454963"/>
                </a:lnTo>
                <a:lnTo>
                  <a:pt x="568680" y="455276"/>
                </a:lnTo>
                <a:lnTo>
                  <a:pt x="566882" y="455276"/>
                </a:lnTo>
                <a:lnTo>
                  <a:pt x="566647" y="455276"/>
                </a:lnTo>
                <a:lnTo>
                  <a:pt x="566204" y="455850"/>
                </a:lnTo>
                <a:lnTo>
                  <a:pt x="565969" y="455563"/>
                </a:lnTo>
                <a:lnTo>
                  <a:pt x="565526" y="455276"/>
                </a:lnTo>
                <a:lnTo>
                  <a:pt x="564405" y="454963"/>
                </a:lnTo>
                <a:lnTo>
                  <a:pt x="563962" y="454676"/>
                </a:lnTo>
                <a:lnTo>
                  <a:pt x="563050" y="455850"/>
                </a:lnTo>
                <a:lnTo>
                  <a:pt x="562607" y="456163"/>
                </a:lnTo>
                <a:lnTo>
                  <a:pt x="561460" y="456163"/>
                </a:lnTo>
                <a:lnTo>
                  <a:pt x="561251" y="456163"/>
                </a:lnTo>
                <a:lnTo>
                  <a:pt x="561251" y="455850"/>
                </a:lnTo>
                <a:lnTo>
                  <a:pt x="561251" y="455563"/>
                </a:lnTo>
                <a:lnTo>
                  <a:pt x="561251" y="454676"/>
                </a:lnTo>
                <a:lnTo>
                  <a:pt x="560573" y="455276"/>
                </a:lnTo>
                <a:lnTo>
                  <a:pt x="559661" y="455276"/>
                </a:lnTo>
                <a:lnTo>
                  <a:pt x="559452" y="455276"/>
                </a:lnTo>
                <a:lnTo>
                  <a:pt x="559218" y="454963"/>
                </a:lnTo>
                <a:lnTo>
                  <a:pt x="558540" y="453789"/>
                </a:lnTo>
                <a:lnTo>
                  <a:pt x="558540" y="453476"/>
                </a:lnTo>
                <a:lnTo>
                  <a:pt x="558775" y="452589"/>
                </a:lnTo>
                <a:lnTo>
                  <a:pt x="558775" y="452302"/>
                </a:lnTo>
                <a:lnTo>
                  <a:pt x="558775" y="452015"/>
                </a:lnTo>
                <a:lnTo>
                  <a:pt x="558540" y="452015"/>
                </a:lnTo>
                <a:lnTo>
                  <a:pt x="558306" y="452302"/>
                </a:lnTo>
                <a:lnTo>
                  <a:pt x="558097" y="452302"/>
                </a:lnTo>
                <a:lnTo>
                  <a:pt x="557628" y="452302"/>
                </a:lnTo>
                <a:lnTo>
                  <a:pt x="556950" y="452302"/>
                </a:lnTo>
                <a:lnTo>
                  <a:pt x="556742" y="452015"/>
                </a:lnTo>
                <a:lnTo>
                  <a:pt x="556507" y="451702"/>
                </a:lnTo>
                <a:lnTo>
                  <a:pt x="556064" y="451415"/>
                </a:lnTo>
                <a:lnTo>
                  <a:pt x="555595" y="451415"/>
                </a:lnTo>
                <a:lnTo>
                  <a:pt x="555152" y="451415"/>
                </a:lnTo>
                <a:lnTo>
                  <a:pt x="554943" y="451128"/>
                </a:lnTo>
                <a:lnTo>
                  <a:pt x="554708" y="450815"/>
                </a:lnTo>
                <a:lnTo>
                  <a:pt x="554474" y="450215"/>
                </a:lnTo>
                <a:lnTo>
                  <a:pt x="554708" y="449928"/>
                </a:lnTo>
                <a:lnTo>
                  <a:pt x="555152" y="449041"/>
                </a:lnTo>
                <a:lnTo>
                  <a:pt x="555386" y="448154"/>
                </a:lnTo>
                <a:lnTo>
                  <a:pt x="555386" y="447868"/>
                </a:lnTo>
                <a:lnTo>
                  <a:pt x="554708" y="447868"/>
                </a:lnTo>
                <a:lnTo>
                  <a:pt x="554265" y="447868"/>
                </a:lnTo>
                <a:lnTo>
                  <a:pt x="554031" y="447554"/>
                </a:lnTo>
                <a:lnTo>
                  <a:pt x="553796" y="447268"/>
                </a:lnTo>
                <a:lnTo>
                  <a:pt x="553796" y="446955"/>
                </a:lnTo>
                <a:lnTo>
                  <a:pt x="554031" y="446668"/>
                </a:lnTo>
                <a:lnTo>
                  <a:pt x="554708" y="446068"/>
                </a:lnTo>
                <a:lnTo>
                  <a:pt x="554943" y="445781"/>
                </a:lnTo>
                <a:lnTo>
                  <a:pt x="554943" y="445494"/>
                </a:lnTo>
                <a:lnTo>
                  <a:pt x="554943" y="445181"/>
                </a:lnTo>
                <a:lnTo>
                  <a:pt x="554943" y="444894"/>
                </a:lnTo>
                <a:lnTo>
                  <a:pt x="554943" y="444607"/>
                </a:lnTo>
                <a:lnTo>
                  <a:pt x="554708" y="444607"/>
                </a:lnTo>
                <a:lnTo>
                  <a:pt x="554708" y="444294"/>
                </a:lnTo>
                <a:lnTo>
                  <a:pt x="554474" y="444294"/>
                </a:lnTo>
                <a:lnTo>
                  <a:pt x="553796" y="444294"/>
                </a:lnTo>
                <a:lnTo>
                  <a:pt x="552675" y="444294"/>
                </a:lnTo>
                <a:lnTo>
                  <a:pt x="551763" y="444294"/>
                </a:lnTo>
                <a:lnTo>
                  <a:pt x="550877" y="444007"/>
                </a:lnTo>
                <a:lnTo>
                  <a:pt x="550642" y="444007"/>
                </a:lnTo>
                <a:lnTo>
                  <a:pt x="550199" y="443694"/>
                </a:lnTo>
                <a:lnTo>
                  <a:pt x="549286" y="443407"/>
                </a:lnTo>
                <a:lnTo>
                  <a:pt x="549286" y="443120"/>
                </a:lnTo>
                <a:lnTo>
                  <a:pt x="548843" y="442520"/>
                </a:lnTo>
                <a:lnTo>
                  <a:pt x="548609" y="442233"/>
                </a:lnTo>
                <a:lnTo>
                  <a:pt x="548609" y="441920"/>
                </a:lnTo>
                <a:lnTo>
                  <a:pt x="548400" y="441320"/>
                </a:lnTo>
                <a:lnTo>
                  <a:pt x="548165" y="440146"/>
                </a:lnTo>
                <a:lnTo>
                  <a:pt x="547722" y="439546"/>
                </a:lnTo>
                <a:lnTo>
                  <a:pt x="547253" y="439259"/>
                </a:lnTo>
                <a:lnTo>
                  <a:pt x="546367" y="438659"/>
                </a:lnTo>
                <a:lnTo>
                  <a:pt x="545689" y="438372"/>
                </a:lnTo>
                <a:lnTo>
                  <a:pt x="545246" y="438059"/>
                </a:lnTo>
                <a:lnTo>
                  <a:pt x="544777" y="437772"/>
                </a:lnTo>
                <a:lnTo>
                  <a:pt x="544568" y="437485"/>
                </a:lnTo>
                <a:lnTo>
                  <a:pt x="544334" y="436886"/>
                </a:lnTo>
                <a:lnTo>
                  <a:pt x="544334" y="436286"/>
                </a:lnTo>
                <a:lnTo>
                  <a:pt x="544334" y="435998"/>
                </a:lnTo>
                <a:lnTo>
                  <a:pt x="544568" y="434799"/>
                </a:lnTo>
                <a:lnTo>
                  <a:pt x="544777" y="433625"/>
                </a:lnTo>
                <a:lnTo>
                  <a:pt x="544568" y="433025"/>
                </a:lnTo>
                <a:lnTo>
                  <a:pt x="544568" y="432712"/>
                </a:lnTo>
                <a:lnTo>
                  <a:pt x="544334" y="432712"/>
                </a:lnTo>
                <a:lnTo>
                  <a:pt x="544334" y="432425"/>
                </a:lnTo>
                <a:lnTo>
                  <a:pt x="544099" y="432425"/>
                </a:lnTo>
                <a:lnTo>
                  <a:pt x="543890" y="432138"/>
                </a:lnTo>
                <a:lnTo>
                  <a:pt x="542535" y="431825"/>
                </a:lnTo>
                <a:lnTo>
                  <a:pt x="540736" y="431538"/>
                </a:lnTo>
                <a:lnTo>
                  <a:pt x="538911" y="431251"/>
                </a:lnTo>
                <a:lnTo>
                  <a:pt x="537791" y="430938"/>
                </a:lnTo>
                <a:lnTo>
                  <a:pt x="537113" y="430338"/>
                </a:lnTo>
                <a:lnTo>
                  <a:pt x="536878" y="430051"/>
                </a:lnTo>
                <a:lnTo>
                  <a:pt x="536670" y="429451"/>
                </a:lnTo>
                <a:lnTo>
                  <a:pt x="536670" y="429164"/>
                </a:lnTo>
                <a:lnTo>
                  <a:pt x="537348" y="427364"/>
                </a:lnTo>
                <a:lnTo>
                  <a:pt x="537348" y="427077"/>
                </a:lnTo>
                <a:lnTo>
                  <a:pt x="537348" y="426790"/>
                </a:lnTo>
                <a:lnTo>
                  <a:pt x="537113" y="426477"/>
                </a:lnTo>
                <a:lnTo>
                  <a:pt x="536201" y="425903"/>
                </a:lnTo>
                <a:lnTo>
                  <a:pt x="534402" y="424990"/>
                </a:lnTo>
                <a:lnTo>
                  <a:pt x="533959" y="424416"/>
                </a:lnTo>
                <a:lnTo>
                  <a:pt x="533724" y="423817"/>
                </a:lnTo>
                <a:lnTo>
                  <a:pt x="532603" y="422329"/>
                </a:lnTo>
                <a:lnTo>
                  <a:pt x="526503" y="422616"/>
                </a:lnTo>
                <a:lnTo>
                  <a:pt x="525383" y="422616"/>
                </a:lnTo>
                <a:lnTo>
                  <a:pt x="524940" y="422616"/>
                </a:lnTo>
                <a:lnTo>
                  <a:pt x="523349" y="422616"/>
                </a:lnTo>
                <a:lnTo>
                  <a:pt x="522229" y="422616"/>
                </a:lnTo>
                <a:lnTo>
                  <a:pt x="521551" y="422929"/>
                </a:lnTo>
                <a:lnTo>
                  <a:pt x="521316" y="422929"/>
                </a:lnTo>
                <a:lnTo>
                  <a:pt x="517484" y="422929"/>
                </a:lnTo>
                <a:lnTo>
                  <a:pt x="517276" y="422929"/>
                </a:lnTo>
                <a:lnTo>
                  <a:pt x="512975" y="423217"/>
                </a:lnTo>
                <a:lnTo>
                  <a:pt x="509821" y="423217"/>
                </a:lnTo>
                <a:lnTo>
                  <a:pt x="509377" y="423217"/>
                </a:lnTo>
                <a:lnTo>
                  <a:pt x="508934" y="423504"/>
                </a:lnTo>
                <a:lnTo>
                  <a:pt x="506458" y="423504"/>
                </a:lnTo>
                <a:lnTo>
                  <a:pt x="503512" y="423504"/>
                </a:lnTo>
                <a:lnTo>
                  <a:pt x="500124" y="423504"/>
                </a:lnTo>
                <a:lnTo>
                  <a:pt x="497413" y="423817"/>
                </a:lnTo>
                <a:lnTo>
                  <a:pt x="496292" y="423817"/>
                </a:lnTo>
                <a:lnTo>
                  <a:pt x="495849" y="423817"/>
                </a:lnTo>
                <a:lnTo>
                  <a:pt x="495614" y="423817"/>
                </a:lnTo>
                <a:lnTo>
                  <a:pt x="494258" y="423817"/>
                </a:lnTo>
                <a:lnTo>
                  <a:pt x="493138" y="423817"/>
                </a:lnTo>
                <a:lnTo>
                  <a:pt x="492903" y="423817"/>
                </a:lnTo>
                <a:lnTo>
                  <a:pt x="483675" y="424103"/>
                </a:lnTo>
                <a:lnTo>
                  <a:pt x="482085" y="424103"/>
                </a:lnTo>
                <a:lnTo>
                  <a:pt x="481407" y="424103"/>
                </a:lnTo>
                <a:lnTo>
                  <a:pt x="479609" y="424103"/>
                </a:lnTo>
                <a:lnTo>
                  <a:pt x="479166" y="424103"/>
                </a:lnTo>
                <a:lnTo>
                  <a:pt x="477576" y="424103"/>
                </a:lnTo>
                <a:lnTo>
                  <a:pt x="476689" y="424416"/>
                </a:lnTo>
                <a:lnTo>
                  <a:pt x="471502" y="424416"/>
                </a:lnTo>
                <a:lnTo>
                  <a:pt x="470824" y="424416"/>
                </a:lnTo>
                <a:lnTo>
                  <a:pt x="467436" y="424416"/>
                </a:lnTo>
                <a:lnTo>
                  <a:pt x="465168" y="424703"/>
                </a:lnTo>
                <a:lnTo>
                  <a:pt x="462013" y="424703"/>
                </a:lnTo>
                <a:lnTo>
                  <a:pt x="458859" y="424703"/>
                </a:lnTo>
                <a:lnTo>
                  <a:pt x="456826" y="424703"/>
                </a:lnTo>
                <a:lnTo>
                  <a:pt x="454115" y="424703"/>
                </a:lnTo>
                <a:lnTo>
                  <a:pt x="453229" y="424703"/>
                </a:lnTo>
                <a:lnTo>
                  <a:pt x="451873" y="424990"/>
                </a:lnTo>
                <a:lnTo>
                  <a:pt x="450961" y="424990"/>
                </a:lnTo>
                <a:lnTo>
                  <a:pt x="450752" y="424990"/>
                </a:lnTo>
                <a:lnTo>
                  <a:pt x="446686" y="424990"/>
                </a:lnTo>
                <a:lnTo>
                  <a:pt x="446451" y="424990"/>
                </a:lnTo>
                <a:lnTo>
                  <a:pt x="442620" y="425303"/>
                </a:lnTo>
                <a:lnTo>
                  <a:pt x="440378" y="425303"/>
                </a:lnTo>
                <a:lnTo>
                  <a:pt x="436311" y="425303"/>
                </a:lnTo>
                <a:lnTo>
                  <a:pt x="434043" y="425590"/>
                </a:lnTo>
                <a:lnTo>
                  <a:pt x="428856" y="425590"/>
                </a:lnTo>
                <a:lnTo>
                  <a:pt x="428413" y="425590"/>
                </a:lnTo>
                <a:lnTo>
                  <a:pt x="425702" y="425590"/>
                </a:lnTo>
                <a:lnTo>
                  <a:pt x="422782" y="425590"/>
                </a:lnTo>
                <a:lnTo>
                  <a:pt x="422105" y="425590"/>
                </a:lnTo>
                <a:lnTo>
                  <a:pt x="421661" y="425903"/>
                </a:lnTo>
                <a:lnTo>
                  <a:pt x="421427" y="425903"/>
                </a:lnTo>
                <a:lnTo>
                  <a:pt x="421192" y="425903"/>
                </a:lnTo>
                <a:lnTo>
                  <a:pt x="413528" y="425903"/>
                </a:lnTo>
                <a:lnTo>
                  <a:pt x="412642" y="425903"/>
                </a:lnTo>
                <a:lnTo>
                  <a:pt x="410374" y="425903"/>
                </a:lnTo>
                <a:lnTo>
                  <a:pt x="409931" y="425903"/>
                </a:lnTo>
                <a:lnTo>
                  <a:pt x="409697" y="425903"/>
                </a:lnTo>
                <a:lnTo>
                  <a:pt x="409253" y="425903"/>
                </a:lnTo>
                <a:lnTo>
                  <a:pt x="407898" y="425903"/>
                </a:lnTo>
                <a:lnTo>
                  <a:pt x="406777" y="425903"/>
                </a:lnTo>
                <a:lnTo>
                  <a:pt x="405187" y="425903"/>
                </a:lnTo>
                <a:lnTo>
                  <a:pt x="401121" y="425903"/>
                </a:lnTo>
                <a:lnTo>
                  <a:pt x="400912" y="425903"/>
                </a:lnTo>
                <a:lnTo>
                  <a:pt x="399557" y="425903"/>
                </a:lnTo>
                <a:lnTo>
                  <a:pt x="399322" y="425903"/>
                </a:lnTo>
                <a:lnTo>
                  <a:pt x="397523" y="425903"/>
                </a:lnTo>
                <a:lnTo>
                  <a:pt x="396845" y="426190"/>
                </a:lnTo>
                <a:lnTo>
                  <a:pt x="396168" y="426190"/>
                </a:lnTo>
                <a:lnTo>
                  <a:pt x="385558" y="426477"/>
                </a:lnTo>
                <a:lnTo>
                  <a:pt x="385115" y="426477"/>
                </a:lnTo>
                <a:lnTo>
                  <a:pt x="384229" y="426477"/>
                </a:lnTo>
                <a:lnTo>
                  <a:pt x="380163" y="426477"/>
                </a:lnTo>
                <a:lnTo>
                  <a:pt x="372707" y="426790"/>
                </a:lnTo>
                <a:lnTo>
                  <a:pt x="371821" y="426790"/>
                </a:lnTo>
                <a:lnTo>
                  <a:pt x="366634" y="426790"/>
                </a:lnTo>
                <a:lnTo>
                  <a:pt x="363480" y="426790"/>
                </a:lnTo>
                <a:lnTo>
                  <a:pt x="360300" y="427077"/>
                </a:lnTo>
                <a:lnTo>
                  <a:pt x="359179" y="427077"/>
                </a:lnTo>
                <a:lnTo>
                  <a:pt x="357380" y="427077"/>
                </a:lnTo>
                <a:lnTo>
                  <a:pt x="354226" y="427077"/>
                </a:lnTo>
                <a:lnTo>
                  <a:pt x="347005" y="427077"/>
                </a:lnTo>
                <a:lnTo>
                  <a:pt x="344294" y="427077"/>
                </a:lnTo>
                <a:lnTo>
                  <a:pt x="341818" y="427077"/>
                </a:lnTo>
                <a:lnTo>
                  <a:pt x="339107" y="427077"/>
                </a:lnTo>
                <a:lnTo>
                  <a:pt x="338429" y="427077"/>
                </a:lnTo>
                <a:lnTo>
                  <a:pt x="337986" y="427077"/>
                </a:lnTo>
                <a:lnTo>
                  <a:pt x="337751" y="427077"/>
                </a:lnTo>
                <a:lnTo>
                  <a:pt x="337543" y="427077"/>
                </a:lnTo>
                <a:lnTo>
                  <a:pt x="337074" y="427077"/>
                </a:lnTo>
                <a:lnTo>
                  <a:pt x="335275" y="427077"/>
                </a:lnTo>
                <a:lnTo>
                  <a:pt x="334832" y="427077"/>
                </a:lnTo>
                <a:lnTo>
                  <a:pt x="334389" y="427077"/>
                </a:lnTo>
                <a:lnTo>
                  <a:pt x="334154" y="427077"/>
                </a:lnTo>
                <a:lnTo>
                  <a:pt x="333919" y="427077"/>
                </a:lnTo>
                <a:lnTo>
                  <a:pt x="333476" y="427077"/>
                </a:lnTo>
                <a:lnTo>
                  <a:pt x="330088" y="427077"/>
                </a:lnTo>
                <a:lnTo>
                  <a:pt x="327168" y="427077"/>
                </a:lnTo>
                <a:lnTo>
                  <a:pt x="326256" y="427077"/>
                </a:lnTo>
                <a:lnTo>
                  <a:pt x="323545" y="427364"/>
                </a:lnTo>
                <a:lnTo>
                  <a:pt x="323336" y="427364"/>
                </a:lnTo>
                <a:lnTo>
                  <a:pt x="323102" y="427364"/>
                </a:lnTo>
                <a:lnTo>
                  <a:pt x="322189" y="427364"/>
                </a:lnTo>
                <a:lnTo>
                  <a:pt x="321981" y="427364"/>
                </a:lnTo>
                <a:lnTo>
                  <a:pt x="321303" y="427364"/>
                </a:lnTo>
                <a:lnTo>
                  <a:pt x="319947" y="427364"/>
                </a:lnTo>
                <a:lnTo>
                  <a:pt x="318827" y="427364"/>
                </a:lnTo>
                <a:lnTo>
                  <a:pt x="316559" y="427364"/>
                </a:lnTo>
                <a:lnTo>
                  <a:pt x="315881" y="427364"/>
                </a:lnTo>
                <a:lnTo>
                  <a:pt x="314760" y="427364"/>
                </a:lnTo>
                <a:lnTo>
                  <a:pt x="314317" y="427364"/>
                </a:lnTo>
                <a:lnTo>
                  <a:pt x="313639" y="427364"/>
                </a:lnTo>
                <a:lnTo>
                  <a:pt x="313404" y="427364"/>
                </a:lnTo>
                <a:lnTo>
                  <a:pt x="311371" y="427364"/>
                </a:lnTo>
                <a:lnTo>
                  <a:pt x="310928" y="427364"/>
                </a:lnTo>
                <a:lnTo>
                  <a:pt x="309573" y="427364"/>
                </a:lnTo>
                <a:lnTo>
                  <a:pt x="307983" y="427364"/>
                </a:lnTo>
                <a:lnTo>
                  <a:pt x="306419" y="427364"/>
                </a:lnTo>
                <a:lnTo>
                  <a:pt x="305975" y="427364"/>
                </a:lnTo>
                <a:lnTo>
                  <a:pt x="305298" y="427364"/>
                </a:lnTo>
                <a:lnTo>
                  <a:pt x="303708" y="427364"/>
                </a:lnTo>
                <a:lnTo>
                  <a:pt x="302352" y="427364"/>
                </a:lnTo>
                <a:lnTo>
                  <a:pt x="298520" y="427677"/>
                </a:lnTo>
                <a:lnTo>
                  <a:pt x="297400" y="427677"/>
                </a:lnTo>
                <a:lnTo>
                  <a:pt x="297165" y="427677"/>
                </a:lnTo>
                <a:lnTo>
                  <a:pt x="295809" y="427677"/>
                </a:lnTo>
                <a:lnTo>
                  <a:pt x="293333" y="427677"/>
                </a:lnTo>
                <a:lnTo>
                  <a:pt x="293098" y="427677"/>
                </a:lnTo>
                <a:lnTo>
                  <a:pt x="292890" y="427677"/>
                </a:lnTo>
                <a:lnTo>
                  <a:pt x="290413" y="427677"/>
                </a:lnTo>
                <a:lnTo>
                  <a:pt x="288823" y="427677"/>
                </a:lnTo>
                <a:lnTo>
                  <a:pt x="287702" y="427964"/>
                </a:lnTo>
                <a:lnTo>
                  <a:pt x="286112" y="427964"/>
                </a:lnTo>
                <a:lnTo>
                  <a:pt x="284757" y="427964"/>
                </a:lnTo>
                <a:lnTo>
                  <a:pt x="282724" y="427964"/>
                </a:lnTo>
                <a:lnTo>
                  <a:pt x="278449" y="427964"/>
                </a:lnTo>
                <a:lnTo>
                  <a:pt x="277771" y="427964"/>
                </a:lnTo>
                <a:lnTo>
                  <a:pt x="277536" y="427964"/>
                </a:lnTo>
                <a:lnTo>
                  <a:pt x="276650" y="427964"/>
                </a:lnTo>
                <a:lnTo>
                  <a:pt x="276415" y="427964"/>
                </a:lnTo>
                <a:lnTo>
                  <a:pt x="273496" y="427964"/>
                </a:lnTo>
                <a:lnTo>
                  <a:pt x="273261" y="427964"/>
                </a:lnTo>
                <a:lnTo>
                  <a:pt x="272349" y="427964"/>
                </a:lnTo>
                <a:lnTo>
                  <a:pt x="261088" y="428277"/>
                </a:lnTo>
                <a:lnTo>
                  <a:pt x="259967" y="428277"/>
                </a:lnTo>
                <a:lnTo>
                  <a:pt x="255223" y="428277"/>
                </a:lnTo>
                <a:lnTo>
                  <a:pt x="254310" y="428277"/>
                </a:lnTo>
                <a:lnTo>
                  <a:pt x="252746" y="428277"/>
                </a:lnTo>
                <a:lnTo>
                  <a:pt x="251156" y="428277"/>
                </a:lnTo>
                <a:lnTo>
                  <a:pt x="249801" y="428277"/>
                </a:lnTo>
                <a:lnTo>
                  <a:pt x="248914" y="428277"/>
                </a:lnTo>
                <a:lnTo>
                  <a:pt x="247559" y="428277"/>
                </a:lnTo>
                <a:lnTo>
                  <a:pt x="244170" y="428277"/>
                </a:lnTo>
                <a:lnTo>
                  <a:pt x="239895" y="428277"/>
                </a:lnTo>
                <a:lnTo>
                  <a:pt x="238305" y="428277"/>
                </a:lnTo>
                <a:lnTo>
                  <a:pt x="236506" y="428277"/>
                </a:lnTo>
                <a:lnTo>
                  <a:pt x="235386" y="428277"/>
                </a:lnTo>
                <a:lnTo>
                  <a:pt x="233352" y="428277"/>
                </a:lnTo>
                <a:lnTo>
                  <a:pt x="228373" y="428277"/>
                </a:lnTo>
                <a:lnTo>
                  <a:pt x="228165" y="428277"/>
                </a:lnTo>
                <a:lnTo>
                  <a:pt x="227930" y="428277"/>
                </a:lnTo>
                <a:lnTo>
                  <a:pt x="227722" y="428277"/>
                </a:lnTo>
                <a:lnTo>
                  <a:pt x="227487" y="428277"/>
                </a:lnTo>
                <a:lnTo>
                  <a:pt x="227044" y="428277"/>
                </a:lnTo>
                <a:lnTo>
                  <a:pt x="222743" y="428277"/>
                </a:lnTo>
                <a:lnTo>
                  <a:pt x="222065" y="428277"/>
                </a:lnTo>
                <a:lnTo>
                  <a:pt x="217790" y="428277"/>
                </a:lnTo>
                <a:lnTo>
                  <a:pt x="213724" y="428277"/>
                </a:lnTo>
                <a:lnTo>
                  <a:pt x="212368" y="428277"/>
                </a:lnTo>
                <a:lnTo>
                  <a:pt x="211691" y="428277"/>
                </a:lnTo>
                <a:lnTo>
                  <a:pt x="210804" y="428277"/>
                </a:lnTo>
                <a:lnTo>
                  <a:pt x="208771" y="428277"/>
                </a:lnTo>
                <a:lnTo>
                  <a:pt x="205617" y="427964"/>
                </a:lnTo>
                <a:lnTo>
                  <a:pt x="202463" y="427964"/>
                </a:lnTo>
                <a:lnTo>
                  <a:pt x="199752" y="427964"/>
                </a:lnTo>
                <a:lnTo>
                  <a:pt x="199517" y="427964"/>
                </a:lnTo>
                <a:lnTo>
                  <a:pt x="198396" y="427964"/>
                </a:lnTo>
                <a:lnTo>
                  <a:pt x="197484" y="427964"/>
                </a:lnTo>
                <a:lnTo>
                  <a:pt x="197041" y="427964"/>
                </a:lnTo>
                <a:lnTo>
                  <a:pt x="189143" y="427677"/>
                </a:lnTo>
                <a:lnTo>
                  <a:pt x="188699" y="427677"/>
                </a:lnTo>
                <a:lnTo>
                  <a:pt x="187109" y="427677"/>
                </a:lnTo>
                <a:lnTo>
                  <a:pt x="183069" y="427677"/>
                </a:lnTo>
                <a:lnTo>
                  <a:pt x="182834" y="427677"/>
                </a:lnTo>
                <a:lnTo>
                  <a:pt x="181479" y="427677"/>
                </a:lnTo>
                <a:lnTo>
                  <a:pt x="178768" y="427677"/>
                </a:lnTo>
                <a:lnTo>
                  <a:pt x="175613" y="427677"/>
                </a:lnTo>
                <a:lnTo>
                  <a:pt x="175379" y="427677"/>
                </a:lnTo>
                <a:lnTo>
                  <a:pt x="174701" y="427677"/>
                </a:lnTo>
                <a:lnTo>
                  <a:pt x="173580" y="427677"/>
                </a:lnTo>
                <a:lnTo>
                  <a:pt x="170426" y="427364"/>
                </a:lnTo>
                <a:lnTo>
                  <a:pt x="169305" y="427364"/>
                </a:lnTo>
                <a:lnTo>
                  <a:pt x="167272" y="427364"/>
                </a:lnTo>
                <a:lnTo>
                  <a:pt x="166360" y="427364"/>
                </a:lnTo>
                <a:lnTo>
                  <a:pt x="165917" y="427364"/>
                </a:lnTo>
                <a:lnTo>
                  <a:pt x="165682" y="427364"/>
                </a:lnTo>
                <a:lnTo>
                  <a:pt x="164796" y="427364"/>
                </a:lnTo>
                <a:lnTo>
                  <a:pt x="162085" y="427364"/>
                </a:lnTo>
                <a:lnTo>
                  <a:pt x="161173" y="427364"/>
                </a:lnTo>
                <a:lnTo>
                  <a:pt x="160051" y="427364"/>
                </a:lnTo>
                <a:lnTo>
                  <a:pt x="155985" y="427364"/>
                </a:lnTo>
                <a:lnTo>
                  <a:pt x="155099" y="427077"/>
                </a:lnTo>
                <a:lnTo>
                  <a:pt x="154864" y="427077"/>
                </a:lnTo>
                <a:lnTo>
                  <a:pt x="154421" y="427077"/>
                </a:lnTo>
                <a:lnTo>
                  <a:pt x="154186" y="427077"/>
                </a:lnTo>
                <a:lnTo>
                  <a:pt x="153978" y="427077"/>
                </a:lnTo>
                <a:lnTo>
                  <a:pt x="153509" y="427077"/>
                </a:lnTo>
                <a:lnTo>
                  <a:pt x="152831" y="427077"/>
                </a:lnTo>
                <a:lnTo>
                  <a:pt x="149911" y="427077"/>
                </a:lnTo>
                <a:lnTo>
                  <a:pt x="141570" y="427077"/>
                </a:lnTo>
                <a:lnTo>
                  <a:pt x="139093" y="427077"/>
                </a:lnTo>
                <a:lnTo>
                  <a:pt x="137269" y="427077"/>
                </a:lnTo>
                <a:lnTo>
                  <a:pt x="132994" y="426790"/>
                </a:lnTo>
                <a:lnTo>
                  <a:pt x="131195" y="426790"/>
                </a:lnTo>
                <a:lnTo>
                  <a:pt x="128484" y="426790"/>
                </a:lnTo>
                <a:lnTo>
                  <a:pt x="127129" y="426790"/>
                </a:lnTo>
                <a:lnTo>
                  <a:pt x="125095" y="426790"/>
                </a:lnTo>
                <a:lnTo>
                  <a:pt x="123740" y="426790"/>
                </a:lnTo>
                <a:lnTo>
                  <a:pt x="121029" y="426790"/>
                </a:lnTo>
                <a:lnTo>
                  <a:pt x="120820" y="426790"/>
                </a:lnTo>
                <a:lnTo>
                  <a:pt x="120143" y="426790"/>
                </a:lnTo>
                <a:lnTo>
                  <a:pt x="118787" y="426790"/>
                </a:lnTo>
                <a:lnTo>
                  <a:pt x="117666" y="426790"/>
                </a:lnTo>
                <a:lnTo>
                  <a:pt x="115633" y="426477"/>
                </a:lnTo>
                <a:lnTo>
                  <a:pt x="111801" y="426477"/>
                </a:lnTo>
                <a:lnTo>
                  <a:pt x="111567" y="426477"/>
                </a:lnTo>
                <a:lnTo>
                  <a:pt x="108647" y="426477"/>
                </a:lnTo>
                <a:lnTo>
                  <a:pt x="108413" y="426477"/>
                </a:lnTo>
                <a:lnTo>
                  <a:pt x="107292" y="426477"/>
                </a:lnTo>
                <a:lnTo>
                  <a:pt x="103460" y="426477"/>
                </a:lnTo>
                <a:lnTo>
                  <a:pt x="96917" y="426190"/>
                </a:lnTo>
                <a:lnTo>
                  <a:pt x="94884" y="426190"/>
                </a:lnTo>
                <a:lnTo>
                  <a:pt x="95561" y="425903"/>
                </a:lnTo>
                <a:lnTo>
                  <a:pt x="96239" y="425303"/>
                </a:lnTo>
                <a:lnTo>
                  <a:pt x="96682" y="424703"/>
                </a:lnTo>
                <a:lnTo>
                  <a:pt x="96682" y="424103"/>
                </a:lnTo>
                <a:lnTo>
                  <a:pt x="96682" y="423817"/>
                </a:lnTo>
                <a:lnTo>
                  <a:pt x="96682" y="423217"/>
                </a:lnTo>
                <a:lnTo>
                  <a:pt x="96448" y="422929"/>
                </a:lnTo>
                <a:lnTo>
                  <a:pt x="96239" y="422616"/>
                </a:lnTo>
                <a:lnTo>
                  <a:pt x="95796" y="422329"/>
                </a:lnTo>
                <a:lnTo>
                  <a:pt x="95118" y="421730"/>
                </a:lnTo>
                <a:lnTo>
                  <a:pt x="94884" y="421443"/>
                </a:lnTo>
                <a:lnTo>
                  <a:pt x="94649" y="421130"/>
                </a:lnTo>
                <a:lnTo>
                  <a:pt x="94440" y="420530"/>
                </a:lnTo>
                <a:lnTo>
                  <a:pt x="94440" y="419643"/>
                </a:lnTo>
                <a:lnTo>
                  <a:pt x="94440" y="419043"/>
                </a:lnTo>
                <a:lnTo>
                  <a:pt x="94206" y="418469"/>
                </a:lnTo>
                <a:lnTo>
                  <a:pt x="94206" y="418156"/>
                </a:lnTo>
                <a:lnTo>
                  <a:pt x="93971" y="417869"/>
                </a:lnTo>
                <a:lnTo>
                  <a:pt x="93763" y="417269"/>
                </a:lnTo>
                <a:lnTo>
                  <a:pt x="93085" y="416669"/>
                </a:lnTo>
                <a:lnTo>
                  <a:pt x="92616" y="416069"/>
                </a:lnTo>
                <a:lnTo>
                  <a:pt x="92407" y="415782"/>
                </a:lnTo>
                <a:lnTo>
                  <a:pt x="91730" y="415182"/>
                </a:lnTo>
                <a:lnTo>
                  <a:pt x="90609" y="414895"/>
                </a:lnTo>
                <a:lnTo>
                  <a:pt x="89696" y="414895"/>
                </a:lnTo>
                <a:lnTo>
                  <a:pt x="88784" y="414582"/>
                </a:lnTo>
                <a:lnTo>
                  <a:pt x="87898" y="414008"/>
                </a:lnTo>
                <a:lnTo>
                  <a:pt x="87663" y="414008"/>
                </a:lnTo>
                <a:lnTo>
                  <a:pt x="87220" y="413695"/>
                </a:lnTo>
                <a:lnTo>
                  <a:pt x="86985" y="413408"/>
                </a:lnTo>
                <a:lnTo>
                  <a:pt x="86542" y="413095"/>
                </a:lnTo>
                <a:lnTo>
                  <a:pt x="86307" y="412808"/>
                </a:lnTo>
                <a:lnTo>
                  <a:pt x="86099" y="412208"/>
                </a:lnTo>
                <a:lnTo>
                  <a:pt x="86099" y="410721"/>
                </a:lnTo>
                <a:lnTo>
                  <a:pt x="85864" y="410435"/>
                </a:lnTo>
                <a:lnTo>
                  <a:pt x="85864" y="410122"/>
                </a:lnTo>
                <a:lnTo>
                  <a:pt x="85421" y="409522"/>
                </a:lnTo>
                <a:lnTo>
                  <a:pt x="84743" y="408634"/>
                </a:lnTo>
                <a:lnTo>
                  <a:pt x="84274" y="408634"/>
                </a:lnTo>
                <a:lnTo>
                  <a:pt x="83597" y="408035"/>
                </a:lnTo>
                <a:lnTo>
                  <a:pt x="82919" y="407748"/>
                </a:lnTo>
                <a:lnTo>
                  <a:pt x="82241" y="407461"/>
                </a:lnTo>
                <a:lnTo>
                  <a:pt x="82033" y="406861"/>
                </a:lnTo>
                <a:lnTo>
                  <a:pt x="81589" y="405374"/>
                </a:lnTo>
                <a:lnTo>
                  <a:pt x="81589" y="404774"/>
                </a:lnTo>
                <a:lnTo>
                  <a:pt x="81798" y="403887"/>
                </a:lnTo>
                <a:lnTo>
                  <a:pt x="82033" y="402974"/>
                </a:lnTo>
                <a:lnTo>
                  <a:pt x="82710" y="402374"/>
                </a:lnTo>
                <a:lnTo>
                  <a:pt x="83153" y="401487"/>
                </a:lnTo>
                <a:lnTo>
                  <a:pt x="83597" y="401200"/>
                </a:lnTo>
                <a:lnTo>
                  <a:pt x="84509" y="400887"/>
                </a:lnTo>
                <a:lnTo>
                  <a:pt x="85421" y="400600"/>
                </a:lnTo>
                <a:lnTo>
                  <a:pt x="86099" y="400000"/>
                </a:lnTo>
                <a:lnTo>
                  <a:pt x="86542" y="399713"/>
                </a:lnTo>
                <a:lnTo>
                  <a:pt x="86985" y="399113"/>
                </a:lnTo>
                <a:lnTo>
                  <a:pt x="87220" y="398800"/>
                </a:lnTo>
                <a:lnTo>
                  <a:pt x="87428" y="398513"/>
                </a:lnTo>
                <a:lnTo>
                  <a:pt x="87428" y="397913"/>
                </a:lnTo>
                <a:lnTo>
                  <a:pt x="87428" y="397313"/>
                </a:lnTo>
                <a:lnTo>
                  <a:pt x="87220" y="397026"/>
                </a:lnTo>
                <a:lnTo>
                  <a:pt x="86542" y="394939"/>
                </a:lnTo>
                <a:lnTo>
                  <a:pt x="86307" y="394340"/>
                </a:lnTo>
                <a:lnTo>
                  <a:pt x="86307" y="394053"/>
                </a:lnTo>
                <a:lnTo>
                  <a:pt x="86307" y="393453"/>
                </a:lnTo>
                <a:lnTo>
                  <a:pt x="86307" y="393140"/>
                </a:lnTo>
                <a:lnTo>
                  <a:pt x="86985" y="391653"/>
                </a:lnTo>
                <a:lnTo>
                  <a:pt x="87220" y="391053"/>
                </a:lnTo>
                <a:lnTo>
                  <a:pt x="87220" y="390453"/>
                </a:lnTo>
                <a:lnTo>
                  <a:pt x="86751" y="388966"/>
                </a:lnTo>
                <a:lnTo>
                  <a:pt x="86099" y="387766"/>
                </a:lnTo>
                <a:lnTo>
                  <a:pt x="85864" y="387192"/>
                </a:lnTo>
                <a:lnTo>
                  <a:pt x="85864" y="386879"/>
                </a:lnTo>
                <a:lnTo>
                  <a:pt x="86099" y="386279"/>
                </a:lnTo>
                <a:lnTo>
                  <a:pt x="86099" y="385992"/>
                </a:lnTo>
                <a:lnTo>
                  <a:pt x="86307" y="385679"/>
                </a:lnTo>
                <a:lnTo>
                  <a:pt x="86542" y="385392"/>
                </a:lnTo>
                <a:lnTo>
                  <a:pt x="86751" y="385392"/>
                </a:lnTo>
                <a:lnTo>
                  <a:pt x="86985" y="385079"/>
                </a:lnTo>
                <a:lnTo>
                  <a:pt x="88575" y="384792"/>
                </a:lnTo>
                <a:lnTo>
                  <a:pt x="89018" y="384505"/>
                </a:lnTo>
                <a:lnTo>
                  <a:pt x="89462" y="384192"/>
                </a:lnTo>
                <a:lnTo>
                  <a:pt x="89931" y="383592"/>
                </a:lnTo>
                <a:lnTo>
                  <a:pt x="89931" y="382992"/>
                </a:lnTo>
                <a:lnTo>
                  <a:pt x="90139" y="382392"/>
                </a:lnTo>
                <a:lnTo>
                  <a:pt x="90139" y="381819"/>
                </a:lnTo>
                <a:lnTo>
                  <a:pt x="89931" y="381506"/>
                </a:lnTo>
                <a:lnTo>
                  <a:pt x="89696" y="380905"/>
                </a:lnTo>
                <a:lnTo>
                  <a:pt x="89253" y="380305"/>
                </a:lnTo>
                <a:lnTo>
                  <a:pt x="87898" y="379132"/>
                </a:lnTo>
                <a:lnTo>
                  <a:pt x="87663" y="378819"/>
                </a:lnTo>
                <a:lnTo>
                  <a:pt x="87220" y="378219"/>
                </a:lnTo>
                <a:lnTo>
                  <a:pt x="86985" y="377618"/>
                </a:lnTo>
                <a:lnTo>
                  <a:pt x="86985" y="377332"/>
                </a:lnTo>
                <a:lnTo>
                  <a:pt x="86751" y="376419"/>
                </a:lnTo>
                <a:lnTo>
                  <a:pt x="86751" y="375532"/>
                </a:lnTo>
                <a:lnTo>
                  <a:pt x="86985" y="374932"/>
                </a:lnTo>
                <a:lnTo>
                  <a:pt x="86985" y="374045"/>
                </a:lnTo>
                <a:lnTo>
                  <a:pt x="87663" y="372845"/>
                </a:lnTo>
                <a:lnTo>
                  <a:pt x="87898" y="371958"/>
                </a:lnTo>
                <a:lnTo>
                  <a:pt x="88106" y="370758"/>
                </a:lnTo>
                <a:lnTo>
                  <a:pt x="88106" y="370445"/>
                </a:lnTo>
                <a:lnTo>
                  <a:pt x="87898" y="369845"/>
                </a:lnTo>
                <a:lnTo>
                  <a:pt x="87428" y="369271"/>
                </a:lnTo>
                <a:lnTo>
                  <a:pt x="86985" y="368671"/>
                </a:lnTo>
                <a:lnTo>
                  <a:pt x="86751" y="368671"/>
                </a:lnTo>
                <a:lnTo>
                  <a:pt x="86307" y="368358"/>
                </a:lnTo>
                <a:lnTo>
                  <a:pt x="85421" y="368071"/>
                </a:lnTo>
                <a:lnTo>
                  <a:pt x="84743" y="367471"/>
                </a:lnTo>
                <a:lnTo>
                  <a:pt x="84274" y="367158"/>
                </a:lnTo>
                <a:lnTo>
                  <a:pt x="84066" y="366871"/>
                </a:lnTo>
                <a:lnTo>
                  <a:pt x="83831" y="366558"/>
                </a:lnTo>
                <a:lnTo>
                  <a:pt x="83597" y="365958"/>
                </a:lnTo>
                <a:lnTo>
                  <a:pt x="83597" y="365384"/>
                </a:lnTo>
                <a:lnTo>
                  <a:pt x="83831" y="365071"/>
                </a:lnTo>
                <a:lnTo>
                  <a:pt x="84066" y="364185"/>
                </a:lnTo>
                <a:lnTo>
                  <a:pt x="84743" y="363271"/>
                </a:lnTo>
                <a:lnTo>
                  <a:pt x="84743" y="362385"/>
                </a:lnTo>
                <a:lnTo>
                  <a:pt x="84743" y="361785"/>
                </a:lnTo>
                <a:lnTo>
                  <a:pt x="84509" y="361472"/>
                </a:lnTo>
                <a:lnTo>
                  <a:pt x="84509" y="361185"/>
                </a:lnTo>
                <a:lnTo>
                  <a:pt x="83597" y="360298"/>
                </a:lnTo>
                <a:lnTo>
                  <a:pt x="82476" y="359098"/>
                </a:lnTo>
                <a:lnTo>
                  <a:pt x="82241" y="358498"/>
                </a:lnTo>
                <a:lnTo>
                  <a:pt x="82241" y="358185"/>
                </a:lnTo>
                <a:lnTo>
                  <a:pt x="82241" y="357585"/>
                </a:lnTo>
                <a:lnTo>
                  <a:pt x="82710" y="356698"/>
                </a:lnTo>
                <a:lnTo>
                  <a:pt x="83153" y="356385"/>
                </a:lnTo>
                <a:lnTo>
                  <a:pt x="83597" y="356098"/>
                </a:lnTo>
                <a:lnTo>
                  <a:pt x="84066" y="355211"/>
                </a:lnTo>
                <a:lnTo>
                  <a:pt x="84274" y="354898"/>
                </a:lnTo>
                <a:lnTo>
                  <a:pt x="84274" y="354011"/>
                </a:lnTo>
                <a:lnTo>
                  <a:pt x="84274" y="353411"/>
                </a:lnTo>
                <a:lnTo>
                  <a:pt x="84066" y="352211"/>
                </a:lnTo>
                <a:lnTo>
                  <a:pt x="84066" y="349811"/>
                </a:lnTo>
                <a:lnTo>
                  <a:pt x="83831" y="348898"/>
                </a:lnTo>
                <a:lnTo>
                  <a:pt x="83597" y="348611"/>
                </a:lnTo>
                <a:lnTo>
                  <a:pt x="82919" y="347698"/>
                </a:lnTo>
                <a:lnTo>
                  <a:pt x="82710" y="346811"/>
                </a:lnTo>
                <a:lnTo>
                  <a:pt x="82476" y="346811"/>
                </a:lnTo>
                <a:lnTo>
                  <a:pt x="82241" y="346211"/>
                </a:lnTo>
                <a:lnTo>
                  <a:pt x="82033" y="345011"/>
                </a:lnTo>
                <a:lnTo>
                  <a:pt x="82033" y="344411"/>
                </a:lnTo>
                <a:lnTo>
                  <a:pt x="82241" y="343811"/>
                </a:lnTo>
                <a:lnTo>
                  <a:pt x="82476" y="343811"/>
                </a:lnTo>
                <a:lnTo>
                  <a:pt x="82919" y="342925"/>
                </a:lnTo>
                <a:lnTo>
                  <a:pt x="83388" y="342612"/>
                </a:lnTo>
                <a:lnTo>
                  <a:pt x="83597" y="342612"/>
                </a:lnTo>
                <a:lnTo>
                  <a:pt x="83831" y="342612"/>
                </a:lnTo>
                <a:lnTo>
                  <a:pt x="84066" y="342612"/>
                </a:lnTo>
                <a:lnTo>
                  <a:pt x="85421" y="342925"/>
                </a:lnTo>
                <a:lnTo>
                  <a:pt x="86099" y="342925"/>
                </a:lnTo>
                <a:lnTo>
                  <a:pt x="86542" y="342325"/>
                </a:lnTo>
                <a:lnTo>
                  <a:pt x="86751" y="341725"/>
                </a:lnTo>
                <a:lnTo>
                  <a:pt x="86751" y="341411"/>
                </a:lnTo>
                <a:lnTo>
                  <a:pt x="86542" y="341411"/>
                </a:lnTo>
                <a:lnTo>
                  <a:pt x="86307" y="340812"/>
                </a:lnTo>
                <a:lnTo>
                  <a:pt x="85630" y="340212"/>
                </a:lnTo>
                <a:lnTo>
                  <a:pt x="84952" y="339925"/>
                </a:lnTo>
                <a:lnTo>
                  <a:pt x="84066" y="339612"/>
                </a:lnTo>
                <a:lnTo>
                  <a:pt x="83153" y="339925"/>
                </a:lnTo>
                <a:lnTo>
                  <a:pt x="79322" y="340212"/>
                </a:lnTo>
                <a:lnTo>
                  <a:pt x="78644" y="340212"/>
                </a:lnTo>
                <a:lnTo>
                  <a:pt x="78409" y="339925"/>
                </a:lnTo>
                <a:lnTo>
                  <a:pt x="77966" y="339612"/>
                </a:lnTo>
                <a:lnTo>
                  <a:pt x="77732" y="339325"/>
                </a:lnTo>
                <a:lnTo>
                  <a:pt x="77523" y="338725"/>
                </a:lnTo>
                <a:lnTo>
                  <a:pt x="77288" y="337812"/>
                </a:lnTo>
                <a:lnTo>
                  <a:pt x="77523" y="336325"/>
                </a:lnTo>
                <a:lnTo>
                  <a:pt x="77732" y="336325"/>
                </a:lnTo>
                <a:lnTo>
                  <a:pt x="78644" y="334812"/>
                </a:lnTo>
                <a:lnTo>
                  <a:pt x="78878" y="334212"/>
                </a:lnTo>
                <a:lnTo>
                  <a:pt x="79087" y="333325"/>
                </a:lnTo>
                <a:lnTo>
                  <a:pt x="79087" y="333012"/>
                </a:lnTo>
                <a:lnTo>
                  <a:pt x="79087" y="332412"/>
                </a:lnTo>
                <a:lnTo>
                  <a:pt x="78878" y="331812"/>
                </a:lnTo>
                <a:lnTo>
                  <a:pt x="78644" y="330925"/>
                </a:lnTo>
                <a:lnTo>
                  <a:pt x="78409" y="330925"/>
                </a:lnTo>
                <a:lnTo>
                  <a:pt x="77966" y="329725"/>
                </a:lnTo>
                <a:lnTo>
                  <a:pt x="77966" y="329412"/>
                </a:lnTo>
                <a:lnTo>
                  <a:pt x="77966" y="328812"/>
                </a:lnTo>
                <a:lnTo>
                  <a:pt x="78201" y="328212"/>
                </a:lnTo>
                <a:lnTo>
                  <a:pt x="78201" y="327925"/>
                </a:lnTo>
                <a:lnTo>
                  <a:pt x="78878" y="327612"/>
                </a:lnTo>
                <a:lnTo>
                  <a:pt x="78644" y="327612"/>
                </a:lnTo>
                <a:lnTo>
                  <a:pt x="78409" y="327325"/>
                </a:lnTo>
                <a:lnTo>
                  <a:pt x="77288" y="326412"/>
                </a:lnTo>
                <a:lnTo>
                  <a:pt x="77054" y="325812"/>
                </a:lnTo>
                <a:lnTo>
                  <a:pt x="77054" y="324899"/>
                </a:lnTo>
                <a:lnTo>
                  <a:pt x="77054" y="324612"/>
                </a:lnTo>
                <a:lnTo>
                  <a:pt x="77288" y="323699"/>
                </a:lnTo>
                <a:lnTo>
                  <a:pt x="77966" y="323413"/>
                </a:lnTo>
                <a:lnTo>
                  <a:pt x="78201" y="323413"/>
                </a:lnTo>
                <a:lnTo>
                  <a:pt x="79764" y="323413"/>
                </a:lnTo>
                <a:lnTo>
                  <a:pt x="79764" y="323699"/>
                </a:lnTo>
                <a:lnTo>
                  <a:pt x="79764" y="324013"/>
                </a:lnTo>
                <a:lnTo>
                  <a:pt x="79764" y="324612"/>
                </a:lnTo>
                <a:lnTo>
                  <a:pt x="79322" y="325812"/>
                </a:lnTo>
                <a:lnTo>
                  <a:pt x="78878" y="326412"/>
                </a:lnTo>
                <a:lnTo>
                  <a:pt x="79999" y="327325"/>
                </a:lnTo>
                <a:lnTo>
                  <a:pt x="81355" y="326726"/>
                </a:lnTo>
                <a:lnTo>
                  <a:pt x="82241" y="326412"/>
                </a:lnTo>
                <a:lnTo>
                  <a:pt x="82919" y="325812"/>
                </a:lnTo>
                <a:lnTo>
                  <a:pt x="83388" y="325212"/>
                </a:lnTo>
                <a:lnTo>
                  <a:pt x="83388" y="324899"/>
                </a:lnTo>
                <a:lnTo>
                  <a:pt x="83388" y="324299"/>
                </a:lnTo>
                <a:lnTo>
                  <a:pt x="83153" y="322499"/>
                </a:lnTo>
                <a:lnTo>
                  <a:pt x="82710" y="321899"/>
                </a:lnTo>
                <a:lnTo>
                  <a:pt x="82241" y="321299"/>
                </a:lnTo>
                <a:lnTo>
                  <a:pt x="81589" y="320700"/>
                </a:lnTo>
                <a:lnTo>
                  <a:pt x="80442" y="320413"/>
                </a:lnTo>
                <a:lnTo>
                  <a:pt x="78878" y="320700"/>
                </a:lnTo>
                <a:lnTo>
                  <a:pt x="77966" y="320413"/>
                </a:lnTo>
                <a:lnTo>
                  <a:pt x="77523" y="320413"/>
                </a:lnTo>
                <a:lnTo>
                  <a:pt x="76168" y="319500"/>
                </a:lnTo>
                <a:lnTo>
                  <a:pt x="75724" y="318900"/>
                </a:lnTo>
                <a:lnTo>
                  <a:pt x="75255" y="318613"/>
                </a:lnTo>
                <a:lnTo>
                  <a:pt x="74577" y="317700"/>
                </a:lnTo>
                <a:lnTo>
                  <a:pt x="74134" y="317100"/>
                </a:lnTo>
                <a:lnTo>
                  <a:pt x="74134" y="316500"/>
                </a:lnTo>
                <a:lnTo>
                  <a:pt x="74369" y="316187"/>
                </a:lnTo>
                <a:lnTo>
                  <a:pt x="74577" y="315900"/>
                </a:lnTo>
                <a:lnTo>
                  <a:pt x="75933" y="315300"/>
                </a:lnTo>
                <a:lnTo>
                  <a:pt x="76402" y="314700"/>
                </a:lnTo>
                <a:lnTo>
                  <a:pt x="77054" y="314100"/>
                </a:lnTo>
                <a:lnTo>
                  <a:pt x="77288" y="313500"/>
                </a:lnTo>
                <a:lnTo>
                  <a:pt x="77054" y="312900"/>
                </a:lnTo>
                <a:lnTo>
                  <a:pt x="76610" y="311387"/>
                </a:lnTo>
                <a:lnTo>
                  <a:pt x="76402" y="310474"/>
                </a:lnTo>
                <a:lnTo>
                  <a:pt x="76168" y="310187"/>
                </a:lnTo>
                <a:lnTo>
                  <a:pt x="76402" y="309587"/>
                </a:lnTo>
                <a:lnTo>
                  <a:pt x="77054" y="308387"/>
                </a:lnTo>
                <a:lnTo>
                  <a:pt x="77054" y="307474"/>
                </a:lnTo>
                <a:lnTo>
                  <a:pt x="77054" y="306874"/>
                </a:lnTo>
                <a:lnTo>
                  <a:pt x="76845" y="306274"/>
                </a:lnTo>
                <a:lnTo>
                  <a:pt x="76845" y="305961"/>
                </a:lnTo>
                <a:lnTo>
                  <a:pt x="76845" y="304761"/>
                </a:lnTo>
                <a:lnTo>
                  <a:pt x="76845" y="304474"/>
                </a:lnTo>
                <a:lnTo>
                  <a:pt x="77054" y="304161"/>
                </a:lnTo>
                <a:lnTo>
                  <a:pt x="77732" y="303274"/>
                </a:lnTo>
                <a:lnTo>
                  <a:pt x="77966" y="302961"/>
                </a:lnTo>
                <a:lnTo>
                  <a:pt x="78201" y="302648"/>
                </a:lnTo>
                <a:lnTo>
                  <a:pt x="78201" y="302048"/>
                </a:lnTo>
                <a:lnTo>
                  <a:pt x="78201" y="301761"/>
                </a:lnTo>
                <a:lnTo>
                  <a:pt x="77966" y="301161"/>
                </a:lnTo>
                <a:lnTo>
                  <a:pt x="77523" y="300561"/>
                </a:lnTo>
                <a:lnTo>
                  <a:pt x="76845" y="299962"/>
                </a:lnTo>
                <a:lnTo>
                  <a:pt x="76402" y="299649"/>
                </a:lnTo>
                <a:lnTo>
                  <a:pt x="75724" y="299649"/>
                </a:lnTo>
                <a:lnTo>
                  <a:pt x="75255" y="299649"/>
                </a:lnTo>
                <a:lnTo>
                  <a:pt x="74134" y="299962"/>
                </a:lnTo>
                <a:lnTo>
                  <a:pt x="73691" y="299962"/>
                </a:lnTo>
                <a:lnTo>
                  <a:pt x="73222" y="299962"/>
                </a:lnTo>
                <a:lnTo>
                  <a:pt x="72335" y="299336"/>
                </a:lnTo>
                <a:lnTo>
                  <a:pt x="71423" y="299048"/>
                </a:lnTo>
                <a:lnTo>
                  <a:pt x="70537" y="299048"/>
                </a:lnTo>
                <a:lnTo>
                  <a:pt x="68947" y="298735"/>
                </a:lnTo>
                <a:lnTo>
                  <a:pt x="68504" y="298448"/>
                </a:lnTo>
                <a:lnTo>
                  <a:pt x="68269" y="298135"/>
                </a:lnTo>
                <a:lnTo>
                  <a:pt x="67826" y="297249"/>
                </a:lnTo>
                <a:lnTo>
                  <a:pt x="67591" y="297249"/>
                </a:lnTo>
                <a:lnTo>
                  <a:pt x="67357" y="296649"/>
                </a:lnTo>
                <a:lnTo>
                  <a:pt x="67357" y="296336"/>
                </a:lnTo>
                <a:lnTo>
                  <a:pt x="67826" y="295736"/>
                </a:lnTo>
                <a:lnTo>
                  <a:pt x="68712" y="295135"/>
                </a:lnTo>
                <a:lnTo>
                  <a:pt x="69625" y="293936"/>
                </a:lnTo>
                <a:lnTo>
                  <a:pt x="69859" y="293623"/>
                </a:lnTo>
                <a:lnTo>
                  <a:pt x="70068" y="293310"/>
                </a:lnTo>
                <a:lnTo>
                  <a:pt x="70302" y="293023"/>
                </a:lnTo>
                <a:lnTo>
                  <a:pt x="70302" y="292710"/>
                </a:lnTo>
                <a:lnTo>
                  <a:pt x="70302" y="292110"/>
                </a:lnTo>
                <a:lnTo>
                  <a:pt x="70068" y="291223"/>
                </a:lnTo>
                <a:lnTo>
                  <a:pt x="69390" y="288797"/>
                </a:lnTo>
                <a:lnTo>
                  <a:pt x="68947" y="288510"/>
                </a:lnTo>
                <a:lnTo>
                  <a:pt x="68034" y="288197"/>
                </a:lnTo>
                <a:lnTo>
                  <a:pt x="67357" y="288197"/>
                </a:lnTo>
                <a:lnTo>
                  <a:pt x="66914" y="288510"/>
                </a:lnTo>
                <a:lnTo>
                  <a:pt x="66705" y="288797"/>
                </a:lnTo>
                <a:lnTo>
                  <a:pt x="66470" y="288797"/>
                </a:lnTo>
                <a:lnTo>
                  <a:pt x="66236" y="290597"/>
                </a:lnTo>
                <a:lnTo>
                  <a:pt x="66027" y="291510"/>
                </a:lnTo>
                <a:lnTo>
                  <a:pt x="65793" y="291510"/>
                </a:lnTo>
                <a:lnTo>
                  <a:pt x="65793" y="292110"/>
                </a:lnTo>
                <a:lnTo>
                  <a:pt x="65793" y="292423"/>
                </a:lnTo>
                <a:lnTo>
                  <a:pt x="65793" y="293023"/>
                </a:lnTo>
                <a:lnTo>
                  <a:pt x="65558" y="293310"/>
                </a:lnTo>
                <a:lnTo>
                  <a:pt x="65350" y="293623"/>
                </a:lnTo>
                <a:lnTo>
                  <a:pt x="65115" y="293623"/>
                </a:lnTo>
                <a:lnTo>
                  <a:pt x="64202" y="293623"/>
                </a:lnTo>
                <a:lnTo>
                  <a:pt x="63760" y="293310"/>
                </a:lnTo>
                <a:lnTo>
                  <a:pt x="63316" y="293023"/>
                </a:lnTo>
                <a:lnTo>
                  <a:pt x="62639" y="292423"/>
                </a:lnTo>
                <a:lnTo>
                  <a:pt x="61961" y="291823"/>
                </a:lnTo>
                <a:lnTo>
                  <a:pt x="61517" y="291223"/>
                </a:lnTo>
                <a:lnTo>
                  <a:pt x="60840" y="290910"/>
                </a:lnTo>
                <a:lnTo>
                  <a:pt x="60605" y="290910"/>
                </a:lnTo>
                <a:lnTo>
                  <a:pt x="59693" y="289997"/>
                </a:lnTo>
                <a:lnTo>
                  <a:pt x="59484" y="289710"/>
                </a:lnTo>
                <a:lnTo>
                  <a:pt x="59015" y="288197"/>
                </a:lnTo>
                <a:lnTo>
                  <a:pt x="59015" y="287284"/>
                </a:lnTo>
                <a:lnTo>
                  <a:pt x="59250" y="286684"/>
                </a:lnTo>
                <a:lnTo>
                  <a:pt x="59250" y="286084"/>
                </a:lnTo>
                <a:lnTo>
                  <a:pt x="59484" y="285797"/>
                </a:lnTo>
                <a:lnTo>
                  <a:pt x="59927" y="285171"/>
                </a:lnTo>
                <a:lnTo>
                  <a:pt x="60371" y="284884"/>
                </a:lnTo>
                <a:lnTo>
                  <a:pt x="60605" y="284284"/>
                </a:lnTo>
                <a:lnTo>
                  <a:pt x="60605" y="283971"/>
                </a:lnTo>
                <a:lnTo>
                  <a:pt x="60605" y="283371"/>
                </a:lnTo>
                <a:lnTo>
                  <a:pt x="60605" y="283058"/>
                </a:lnTo>
                <a:lnTo>
                  <a:pt x="60371" y="282458"/>
                </a:lnTo>
                <a:lnTo>
                  <a:pt x="60162" y="282171"/>
                </a:lnTo>
                <a:lnTo>
                  <a:pt x="59927" y="281858"/>
                </a:lnTo>
                <a:lnTo>
                  <a:pt x="58572" y="281258"/>
                </a:lnTo>
                <a:lnTo>
                  <a:pt x="58129" y="281258"/>
                </a:lnTo>
                <a:lnTo>
                  <a:pt x="57894" y="280971"/>
                </a:lnTo>
                <a:lnTo>
                  <a:pt x="57660" y="280658"/>
                </a:lnTo>
                <a:lnTo>
                  <a:pt x="57217" y="279745"/>
                </a:lnTo>
                <a:lnTo>
                  <a:pt x="57008" y="279745"/>
                </a:lnTo>
                <a:lnTo>
                  <a:pt x="57008" y="279458"/>
                </a:lnTo>
                <a:lnTo>
                  <a:pt x="56773" y="278858"/>
                </a:lnTo>
                <a:lnTo>
                  <a:pt x="56773" y="278232"/>
                </a:lnTo>
                <a:lnTo>
                  <a:pt x="56773" y="277632"/>
                </a:lnTo>
                <a:lnTo>
                  <a:pt x="56773" y="277032"/>
                </a:lnTo>
                <a:lnTo>
                  <a:pt x="57008" y="276745"/>
                </a:lnTo>
                <a:lnTo>
                  <a:pt x="58572" y="274919"/>
                </a:lnTo>
                <a:lnTo>
                  <a:pt x="58807" y="274319"/>
                </a:lnTo>
                <a:lnTo>
                  <a:pt x="59250" y="273406"/>
                </a:lnTo>
                <a:lnTo>
                  <a:pt x="59250" y="272806"/>
                </a:lnTo>
                <a:lnTo>
                  <a:pt x="59250" y="272493"/>
                </a:lnTo>
                <a:lnTo>
                  <a:pt x="58807" y="271606"/>
                </a:lnTo>
                <a:lnTo>
                  <a:pt x="58572" y="271293"/>
                </a:lnTo>
                <a:lnTo>
                  <a:pt x="57451" y="270093"/>
                </a:lnTo>
                <a:lnTo>
                  <a:pt x="57008" y="269780"/>
                </a:lnTo>
                <a:lnTo>
                  <a:pt x="56773" y="269493"/>
                </a:lnTo>
                <a:lnTo>
                  <a:pt x="56330" y="268867"/>
                </a:lnTo>
                <a:lnTo>
                  <a:pt x="56330" y="268267"/>
                </a:lnTo>
                <a:lnTo>
                  <a:pt x="56330" y="267980"/>
                </a:lnTo>
                <a:lnTo>
                  <a:pt x="56330" y="267380"/>
                </a:lnTo>
                <a:lnTo>
                  <a:pt x="56330" y="267067"/>
                </a:lnTo>
                <a:lnTo>
                  <a:pt x="56539" y="267067"/>
                </a:lnTo>
                <a:lnTo>
                  <a:pt x="56773" y="266467"/>
                </a:lnTo>
                <a:lnTo>
                  <a:pt x="57451" y="265867"/>
                </a:lnTo>
                <a:lnTo>
                  <a:pt x="58129" y="265554"/>
                </a:lnTo>
                <a:lnTo>
                  <a:pt x="59693" y="265867"/>
                </a:lnTo>
                <a:lnTo>
                  <a:pt x="60605" y="265867"/>
                </a:lnTo>
                <a:lnTo>
                  <a:pt x="60840" y="265554"/>
                </a:lnTo>
                <a:lnTo>
                  <a:pt x="61283" y="265241"/>
                </a:lnTo>
                <a:lnTo>
                  <a:pt x="61517" y="264954"/>
                </a:lnTo>
                <a:lnTo>
                  <a:pt x="61726" y="264641"/>
                </a:lnTo>
                <a:lnTo>
                  <a:pt x="61726" y="264354"/>
                </a:lnTo>
                <a:lnTo>
                  <a:pt x="61517" y="264041"/>
                </a:lnTo>
                <a:lnTo>
                  <a:pt x="61283" y="263755"/>
                </a:lnTo>
                <a:lnTo>
                  <a:pt x="60840" y="263129"/>
                </a:lnTo>
                <a:lnTo>
                  <a:pt x="59927" y="262528"/>
                </a:lnTo>
                <a:lnTo>
                  <a:pt x="59484" y="262241"/>
                </a:lnTo>
                <a:lnTo>
                  <a:pt x="58337" y="261615"/>
                </a:lnTo>
                <a:lnTo>
                  <a:pt x="58129" y="261015"/>
                </a:lnTo>
                <a:lnTo>
                  <a:pt x="57894" y="260729"/>
                </a:lnTo>
                <a:lnTo>
                  <a:pt x="57894" y="260102"/>
                </a:lnTo>
                <a:lnTo>
                  <a:pt x="58129" y="259216"/>
                </a:lnTo>
                <a:lnTo>
                  <a:pt x="58337" y="258903"/>
                </a:lnTo>
                <a:lnTo>
                  <a:pt x="58807" y="258589"/>
                </a:lnTo>
                <a:lnTo>
                  <a:pt x="59015" y="258589"/>
                </a:lnTo>
                <a:lnTo>
                  <a:pt x="59484" y="258302"/>
                </a:lnTo>
                <a:lnTo>
                  <a:pt x="60371" y="257989"/>
                </a:lnTo>
                <a:lnTo>
                  <a:pt x="60840" y="257076"/>
                </a:lnTo>
                <a:lnTo>
                  <a:pt x="61048" y="256790"/>
                </a:lnTo>
                <a:lnTo>
                  <a:pt x="61048" y="256477"/>
                </a:lnTo>
                <a:lnTo>
                  <a:pt x="60840" y="255277"/>
                </a:lnTo>
                <a:lnTo>
                  <a:pt x="61048" y="254363"/>
                </a:lnTo>
                <a:lnTo>
                  <a:pt x="61517" y="253450"/>
                </a:lnTo>
                <a:lnTo>
                  <a:pt x="62169" y="252538"/>
                </a:lnTo>
                <a:lnTo>
                  <a:pt x="62404" y="252251"/>
                </a:lnTo>
                <a:lnTo>
                  <a:pt x="62404" y="251651"/>
                </a:lnTo>
                <a:lnTo>
                  <a:pt x="62169" y="251025"/>
                </a:lnTo>
                <a:lnTo>
                  <a:pt x="61961" y="250425"/>
                </a:lnTo>
                <a:lnTo>
                  <a:pt x="61283" y="249825"/>
                </a:lnTo>
                <a:lnTo>
                  <a:pt x="60605" y="249512"/>
                </a:lnTo>
                <a:lnTo>
                  <a:pt x="59250" y="249225"/>
                </a:lnTo>
                <a:lnTo>
                  <a:pt x="58807" y="248912"/>
                </a:lnTo>
                <a:lnTo>
                  <a:pt x="58129" y="248625"/>
                </a:lnTo>
                <a:lnTo>
                  <a:pt x="57894" y="247999"/>
                </a:lnTo>
                <a:lnTo>
                  <a:pt x="57660" y="247712"/>
                </a:lnTo>
                <a:lnTo>
                  <a:pt x="57451" y="247112"/>
                </a:lnTo>
                <a:lnTo>
                  <a:pt x="57451" y="246799"/>
                </a:lnTo>
                <a:lnTo>
                  <a:pt x="57451" y="246486"/>
                </a:lnTo>
                <a:lnTo>
                  <a:pt x="57660" y="245886"/>
                </a:lnTo>
                <a:lnTo>
                  <a:pt x="57660" y="245286"/>
                </a:lnTo>
                <a:lnTo>
                  <a:pt x="57660" y="244686"/>
                </a:lnTo>
                <a:lnTo>
                  <a:pt x="57451" y="244060"/>
                </a:lnTo>
                <a:lnTo>
                  <a:pt x="57217" y="243460"/>
                </a:lnTo>
                <a:lnTo>
                  <a:pt x="57008" y="243173"/>
                </a:lnTo>
                <a:lnTo>
                  <a:pt x="56096" y="242547"/>
                </a:lnTo>
                <a:lnTo>
                  <a:pt x="55418" y="242260"/>
                </a:lnTo>
                <a:lnTo>
                  <a:pt x="54740" y="241947"/>
                </a:lnTo>
                <a:lnTo>
                  <a:pt x="54506" y="241347"/>
                </a:lnTo>
                <a:lnTo>
                  <a:pt x="54062" y="241034"/>
                </a:lnTo>
                <a:lnTo>
                  <a:pt x="53828" y="240747"/>
                </a:lnTo>
                <a:lnTo>
                  <a:pt x="53619" y="240121"/>
                </a:lnTo>
                <a:lnTo>
                  <a:pt x="53619" y="239834"/>
                </a:lnTo>
                <a:lnTo>
                  <a:pt x="53619" y="238608"/>
                </a:lnTo>
                <a:lnTo>
                  <a:pt x="53385" y="238321"/>
                </a:lnTo>
                <a:lnTo>
                  <a:pt x="52942" y="237695"/>
                </a:lnTo>
                <a:lnTo>
                  <a:pt x="52264" y="236808"/>
                </a:lnTo>
                <a:lnTo>
                  <a:pt x="52029" y="236182"/>
                </a:lnTo>
                <a:lnTo>
                  <a:pt x="51821" y="235582"/>
                </a:lnTo>
                <a:lnTo>
                  <a:pt x="52029" y="235269"/>
                </a:lnTo>
                <a:lnTo>
                  <a:pt x="52264" y="234982"/>
                </a:lnTo>
                <a:lnTo>
                  <a:pt x="52707" y="234669"/>
                </a:lnTo>
                <a:lnTo>
                  <a:pt x="54062" y="234382"/>
                </a:lnTo>
                <a:lnTo>
                  <a:pt x="54297" y="234069"/>
                </a:lnTo>
                <a:lnTo>
                  <a:pt x="54740" y="233469"/>
                </a:lnTo>
                <a:lnTo>
                  <a:pt x="54740" y="233156"/>
                </a:lnTo>
                <a:lnTo>
                  <a:pt x="54740" y="232556"/>
                </a:lnTo>
                <a:lnTo>
                  <a:pt x="53828" y="231043"/>
                </a:lnTo>
                <a:lnTo>
                  <a:pt x="53828" y="230417"/>
                </a:lnTo>
                <a:lnTo>
                  <a:pt x="53828" y="230130"/>
                </a:lnTo>
                <a:lnTo>
                  <a:pt x="54062" y="229817"/>
                </a:lnTo>
                <a:lnTo>
                  <a:pt x="54506" y="229217"/>
                </a:lnTo>
                <a:lnTo>
                  <a:pt x="54740" y="228904"/>
                </a:lnTo>
                <a:lnTo>
                  <a:pt x="54975" y="228304"/>
                </a:lnTo>
                <a:lnTo>
                  <a:pt x="55418" y="227078"/>
                </a:lnTo>
                <a:lnTo>
                  <a:pt x="55418" y="226478"/>
                </a:lnTo>
                <a:lnTo>
                  <a:pt x="55418" y="226191"/>
                </a:lnTo>
                <a:lnTo>
                  <a:pt x="55183" y="225565"/>
                </a:lnTo>
                <a:lnTo>
                  <a:pt x="54062" y="225278"/>
                </a:lnTo>
                <a:lnTo>
                  <a:pt x="52472" y="224965"/>
                </a:lnTo>
                <a:lnTo>
                  <a:pt x="52029" y="224965"/>
                </a:lnTo>
                <a:lnTo>
                  <a:pt x="51352" y="224965"/>
                </a:lnTo>
                <a:lnTo>
                  <a:pt x="50674" y="225278"/>
                </a:lnTo>
                <a:lnTo>
                  <a:pt x="50231" y="225278"/>
                </a:lnTo>
                <a:lnTo>
                  <a:pt x="49553" y="225278"/>
                </a:lnTo>
                <a:lnTo>
                  <a:pt x="49318" y="225278"/>
                </a:lnTo>
                <a:lnTo>
                  <a:pt x="49110" y="225278"/>
                </a:lnTo>
                <a:lnTo>
                  <a:pt x="48875" y="224652"/>
                </a:lnTo>
                <a:lnTo>
                  <a:pt x="48640" y="224652"/>
                </a:lnTo>
                <a:lnTo>
                  <a:pt x="48640" y="224052"/>
                </a:lnTo>
                <a:lnTo>
                  <a:pt x="48875" y="223452"/>
                </a:lnTo>
                <a:lnTo>
                  <a:pt x="49553" y="222539"/>
                </a:lnTo>
                <a:lnTo>
                  <a:pt x="49553" y="222226"/>
                </a:lnTo>
                <a:lnTo>
                  <a:pt x="49553" y="221939"/>
                </a:lnTo>
                <a:lnTo>
                  <a:pt x="49553" y="221626"/>
                </a:lnTo>
                <a:lnTo>
                  <a:pt x="49110" y="221026"/>
                </a:lnTo>
                <a:lnTo>
                  <a:pt x="48432" y="220713"/>
                </a:lnTo>
                <a:lnTo>
                  <a:pt x="47076" y="220713"/>
                </a:lnTo>
                <a:lnTo>
                  <a:pt x="46164" y="221026"/>
                </a:lnTo>
                <a:lnTo>
                  <a:pt x="45955" y="221313"/>
                </a:lnTo>
                <a:lnTo>
                  <a:pt x="45486" y="222226"/>
                </a:lnTo>
                <a:lnTo>
                  <a:pt x="45278" y="222539"/>
                </a:lnTo>
                <a:lnTo>
                  <a:pt x="45043" y="222852"/>
                </a:lnTo>
                <a:lnTo>
                  <a:pt x="44600" y="222852"/>
                </a:lnTo>
                <a:lnTo>
                  <a:pt x="44365" y="222539"/>
                </a:lnTo>
                <a:lnTo>
                  <a:pt x="43922" y="222539"/>
                </a:lnTo>
                <a:lnTo>
                  <a:pt x="43453" y="221939"/>
                </a:lnTo>
                <a:lnTo>
                  <a:pt x="43245" y="221939"/>
                </a:lnTo>
                <a:lnTo>
                  <a:pt x="43245" y="221626"/>
                </a:lnTo>
                <a:lnTo>
                  <a:pt x="43245" y="221026"/>
                </a:lnTo>
                <a:lnTo>
                  <a:pt x="43688" y="220113"/>
                </a:lnTo>
                <a:lnTo>
                  <a:pt x="44809" y="219200"/>
                </a:lnTo>
                <a:lnTo>
                  <a:pt x="45278" y="218600"/>
                </a:lnTo>
                <a:lnTo>
                  <a:pt x="45486" y="217974"/>
                </a:lnTo>
                <a:lnTo>
                  <a:pt x="45486" y="217687"/>
                </a:lnTo>
                <a:lnTo>
                  <a:pt x="45278" y="217061"/>
                </a:lnTo>
                <a:lnTo>
                  <a:pt x="45043" y="216774"/>
                </a:lnTo>
                <a:lnTo>
                  <a:pt x="44365" y="216148"/>
                </a:lnTo>
                <a:lnTo>
                  <a:pt x="43688" y="215861"/>
                </a:lnTo>
                <a:lnTo>
                  <a:pt x="42775" y="215861"/>
                </a:lnTo>
                <a:lnTo>
                  <a:pt x="41889" y="216148"/>
                </a:lnTo>
                <a:lnTo>
                  <a:pt x="41654" y="216461"/>
                </a:lnTo>
                <a:lnTo>
                  <a:pt x="41211" y="216148"/>
                </a:lnTo>
                <a:lnTo>
                  <a:pt x="40977" y="216148"/>
                </a:lnTo>
                <a:lnTo>
                  <a:pt x="40768" y="216148"/>
                </a:lnTo>
                <a:lnTo>
                  <a:pt x="40299" y="215861"/>
                </a:lnTo>
                <a:lnTo>
                  <a:pt x="40090" y="215235"/>
                </a:lnTo>
                <a:lnTo>
                  <a:pt x="39856" y="214948"/>
                </a:lnTo>
                <a:lnTo>
                  <a:pt x="39621" y="214322"/>
                </a:lnTo>
                <a:lnTo>
                  <a:pt x="39413" y="213435"/>
                </a:lnTo>
                <a:lnTo>
                  <a:pt x="39178" y="213122"/>
                </a:lnTo>
                <a:lnTo>
                  <a:pt x="39178" y="211609"/>
                </a:lnTo>
                <a:lnTo>
                  <a:pt x="39178" y="210983"/>
                </a:lnTo>
                <a:lnTo>
                  <a:pt x="39413" y="210070"/>
                </a:lnTo>
                <a:lnTo>
                  <a:pt x="39621" y="209470"/>
                </a:lnTo>
                <a:lnTo>
                  <a:pt x="39856" y="209470"/>
                </a:lnTo>
                <a:lnTo>
                  <a:pt x="40090" y="208870"/>
                </a:lnTo>
                <a:lnTo>
                  <a:pt x="40534" y="207957"/>
                </a:lnTo>
                <a:lnTo>
                  <a:pt x="40534" y="206731"/>
                </a:lnTo>
                <a:lnTo>
                  <a:pt x="40534" y="205818"/>
                </a:lnTo>
                <a:lnTo>
                  <a:pt x="40299" y="205218"/>
                </a:lnTo>
                <a:lnTo>
                  <a:pt x="39856" y="204592"/>
                </a:lnTo>
                <a:lnTo>
                  <a:pt x="39621" y="204305"/>
                </a:lnTo>
                <a:lnTo>
                  <a:pt x="39178" y="203992"/>
                </a:lnTo>
                <a:lnTo>
                  <a:pt x="38500" y="203679"/>
                </a:lnTo>
                <a:lnTo>
                  <a:pt x="37145" y="203392"/>
                </a:lnTo>
                <a:lnTo>
                  <a:pt x="36936" y="203079"/>
                </a:lnTo>
                <a:lnTo>
                  <a:pt x="36702" y="203079"/>
                </a:lnTo>
                <a:lnTo>
                  <a:pt x="36259" y="203079"/>
                </a:lnTo>
                <a:lnTo>
                  <a:pt x="35789" y="202479"/>
                </a:lnTo>
                <a:lnTo>
                  <a:pt x="35346" y="201853"/>
                </a:lnTo>
                <a:lnTo>
                  <a:pt x="35112" y="200940"/>
                </a:lnTo>
                <a:lnTo>
                  <a:pt x="34903" y="200340"/>
                </a:lnTo>
                <a:lnTo>
                  <a:pt x="34225" y="199740"/>
                </a:lnTo>
                <a:lnTo>
                  <a:pt x="33756" y="199427"/>
                </a:lnTo>
                <a:lnTo>
                  <a:pt x="32870" y="198827"/>
                </a:lnTo>
                <a:lnTo>
                  <a:pt x="32427" y="198514"/>
                </a:lnTo>
                <a:lnTo>
                  <a:pt x="32192" y="198201"/>
                </a:lnTo>
                <a:lnTo>
                  <a:pt x="31749" y="197601"/>
                </a:lnTo>
                <a:lnTo>
                  <a:pt x="31514" y="196688"/>
                </a:lnTo>
                <a:lnTo>
                  <a:pt x="31514" y="196088"/>
                </a:lnTo>
                <a:lnTo>
                  <a:pt x="31749" y="194549"/>
                </a:lnTo>
                <a:lnTo>
                  <a:pt x="31749" y="193949"/>
                </a:lnTo>
                <a:lnTo>
                  <a:pt x="31749" y="193349"/>
                </a:lnTo>
                <a:lnTo>
                  <a:pt x="31514" y="193036"/>
                </a:lnTo>
                <a:lnTo>
                  <a:pt x="31280" y="192723"/>
                </a:lnTo>
                <a:lnTo>
                  <a:pt x="30602" y="191523"/>
                </a:lnTo>
                <a:lnTo>
                  <a:pt x="30393" y="191210"/>
                </a:lnTo>
                <a:lnTo>
                  <a:pt x="30602" y="190610"/>
                </a:lnTo>
                <a:lnTo>
                  <a:pt x="30837" y="190610"/>
                </a:lnTo>
                <a:lnTo>
                  <a:pt x="31957" y="189984"/>
                </a:lnTo>
                <a:lnTo>
                  <a:pt x="32635" y="189984"/>
                </a:lnTo>
                <a:lnTo>
                  <a:pt x="32870" y="189984"/>
                </a:lnTo>
                <a:lnTo>
                  <a:pt x="33078" y="189984"/>
                </a:lnTo>
                <a:lnTo>
                  <a:pt x="33547" y="189384"/>
                </a:lnTo>
                <a:lnTo>
                  <a:pt x="34434" y="188158"/>
                </a:lnTo>
                <a:lnTo>
                  <a:pt x="34434" y="187845"/>
                </a:lnTo>
                <a:lnTo>
                  <a:pt x="33991" y="187245"/>
                </a:lnTo>
                <a:lnTo>
                  <a:pt x="33756" y="186645"/>
                </a:lnTo>
                <a:lnTo>
                  <a:pt x="33991" y="185419"/>
                </a:lnTo>
                <a:lnTo>
                  <a:pt x="33756" y="184506"/>
                </a:lnTo>
                <a:lnTo>
                  <a:pt x="33547" y="183880"/>
                </a:lnTo>
                <a:lnTo>
                  <a:pt x="33078" y="183280"/>
                </a:lnTo>
                <a:lnTo>
                  <a:pt x="32427" y="182680"/>
                </a:lnTo>
                <a:lnTo>
                  <a:pt x="30837" y="181454"/>
                </a:lnTo>
                <a:lnTo>
                  <a:pt x="30393" y="180854"/>
                </a:lnTo>
                <a:lnTo>
                  <a:pt x="29716" y="180228"/>
                </a:lnTo>
                <a:lnTo>
                  <a:pt x="29481" y="179315"/>
                </a:lnTo>
                <a:lnTo>
                  <a:pt x="29481" y="177802"/>
                </a:lnTo>
                <a:lnTo>
                  <a:pt x="29481" y="177489"/>
                </a:lnTo>
                <a:lnTo>
                  <a:pt x="29481" y="177176"/>
                </a:lnTo>
                <a:lnTo>
                  <a:pt x="29481" y="176863"/>
                </a:lnTo>
                <a:lnTo>
                  <a:pt x="29247" y="176263"/>
                </a:lnTo>
                <a:lnTo>
                  <a:pt x="29247" y="175950"/>
                </a:lnTo>
                <a:lnTo>
                  <a:pt x="28803" y="175350"/>
                </a:lnTo>
                <a:lnTo>
                  <a:pt x="27917" y="174124"/>
                </a:lnTo>
                <a:lnTo>
                  <a:pt x="26562" y="173524"/>
                </a:lnTo>
                <a:lnTo>
                  <a:pt x="25884" y="172898"/>
                </a:lnTo>
                <a:lnTo>
                  <a:pt x="25206" y="172611"/>
                </a:lnTo>
                <a:lnTo>
                  <a:pt x="24737" y="171985"/>
                </a:lnTo>
                <a:lnTo>
                  <a:pt x="24528" y="171698"/>
                </a:lnTo>
                <a:lnTo>
                  <a:pt x="24528" y="171072"/>
                </a:lnTo>
                <a:lnTo>
                  <a:pt x="24059" y="170472"/>
                </a:lnTo>
                <a:lnTo>
                  <a:pt x="24059" y="169846"/>
                </a:lnTo>
                <a:lnTo>
                  <a:pt x="24059" y="169246"/>
                </a:lnTo>
                <a:lnTo>
                  <a:pt x="24294" y="168933"/>
                </a:lnTo>
                <a:lnTo>
                  <a:pt x="24528" y="168646"/>
                </a:lnTo>
                <a:lnTo>
                  <a:pt x="24528" y="168333"/>
                </a:lnTo>
                <a:lnTo>
                  <a:pt x="25206" y="166794"/>
                </a:lnTo>
                <a:lnTo>
                  <a:pt x="25206" y="166507"/>
                </a:lnTo>
                <a:lnTo>
                  <a:pt x="25206" y="166194"/>
                </a:lnTo>
                <a:lnTo>
                  <a:pt x="24972" y="165281"/>
                </a:lnTo>
                <a:lnTo>
                  <a:pt x="24528" y="164368"/>
                </a:lnTo>
                <a:lnTo>
                  <a:pt x="24528" y="163142"/>
                </a:lnTo>
                <a:lnTo>
                  <a:pt x="24528" y="162229"/>
                </a:lnTo>
                <a:lnTo>
                  <a:pt x="24737" y="161603"/>
                </a:lnTo>
                <a:lnTo>
                  <a:pt x="26327" y="160090"/>
                </a:lnTo>
                <a:lnTo>
                  <a:pt x="27448" y="158551"/>
                </a:lnTo>
                <a:lnTo>
                  <a:pt x="27917" y="157925"/>
                </a:lnTo>
                <a:lnTo>
                  <a:pt x="28126" y="156412"/>
                </a:lnTo>
                <a:lnTo>
                  <a:pt x="28360" y="155786"/>
                </a:lnTo>
                <a:lnTo>
                  <a:pt x="28126" y="154272"/>
                </a:lnTo>
                <a:lnTo>
                  <a:pt x="27682" y="152421"/>
                </a:lnTo>
                <a:lnTo>
                  <a:pt x="26562" y="150908"/>
                </a:lnTo>
                <a:lnTo>
                  <a:pt x="25206" y="150595"/>
                </a:lnTo>
                <a:lnTo>
                  <a:pt x="24737" y="150282"/>
                </a:lnTo>
                <a:lnTo>
                  <a:pt x="23851" y="150282"/>
                </a:lnTo>
                <a:lnTo>
                  <a:pt x="23616" y="150282"/>
                </a:lnTo>
                <a:lnTo>
                  <a:pt x="22938" y="150282"/>
                </a:lnTo>
                <a:lnTo>
                  <a:pt x="21817" y="149995"/>
                </a:lnTo>
                <a:lnTo>
                  <a:pt x="21139" y="149995"/>
                </a:lnTo>
                <a:lnTo>
                  <a:pt x="20905" y="149995"/>
                </a:lnTo>
                <a:lnTo>
                  <a:pt x="20697" y="149995"/>
                </a:lnTo>
                <a:lnTo>
                  <a:pt x="20019" y="149681"/>
                </a:lnTo>
                <a:lnTo>
                  <a:pt x="19106" y="149995"/>
                </a:lnTo>
                <a:lnTo>
                  <a:pt x="18872" y="149995"/>
                </a:lnTo>
                <a:lnTo>
                  <a:pt x="18663" y="149995"/>
                </a:lnTo>
                <a:lnTo>
                  <a:pt x="18429" y="149995"/>
                </a:lnTo>
                <a:lnTo>
                  <a:pt x="18429" y="150282"/>
                </a:lnTo>
                <a:lnTo>
                  <a:pt x="18220" y="150282"/>
                </a:lnTo>
                <a:lnTo>
                  <a:pt x="17985" y="150282"/>
                </a:lnTo>
                <a:lnTo>
                  <a:pt x="17751" y="149995"/>
                </a:lnTo>
                <a:lnTo>
                  <a:pt x="17751" y="149368"/>
                </a:lnTo>
                <a:lnTo>
                  <a:pt x="17751" y="149055"/>
                </a:lnTo>
                <a:lnTo>
                  <a:pt x="17985" y="148455"/>
                </a:lnTo>
                <a:lnTo>
                  <a:pt x="17985" y="148142"/>
                </a:lnTo>
                <a:lnTo>
                  <a:pt x="18220" y="148142"/>
                </a:lnTo>
                <a:lnTo>
                  <a:pt x="17751" y="147229"/>
                </a:lnTo>
                <a:lnTo>
                  <a:pt x="17542" y="146916"/>
                </a:lnTo>
                <a:lnTo>
                  <a:pt x="17073" y="147229"/>
                </a:lnTo>
                <a:lnTo>
                  <a:pt x="16395" y="146916"/>
                </a:lnTo>
                <a:lnTo>
                  <a:pt x="15952" y="146004"/>
                </a:lnTo>
                <a:lnTo>
                  <a:pt x="16187" y="145691"/>
                </a:lnTo>
                <a:lnTo>
                  <a:pt x="16630" y="145404"/>
                </a:lnTo>
                <a:lnTo>
                  <a:pt x="17542" y="145091"/>
                </a:lnTo>
                <a:lnTo>
                  <a:pt x="17542" y="144778"/>
                </a:lnTo>
                <a:lnTo>
                  <a:pt x="17542" y="144177"/>
                </a:lnTo>
                <a:lnTo>
                  <a:pt x="17751" y="143238"/>
                </a:lnTo>
                <a:lnTo>
                  <a:pt x="17751" y="141725"/>
                </a:lnTo>
                <a:lnTo>
                  <a:pt x="17751" y="140499"/>
                </a:lnTo>
                <a:lnTo>
                  <a:pt x="17542" y="140186"/>
                </a:lnTo>
                <a:lnTo>
                  <a:pt x="16865" y="140186"/>
                </a:lnTo>
                <a:lnTo>
                  <a:pt x="16395" y="140186"/>
                </a:lnTo>
                <a:lnTo>
                  <a:pt x="16187" y="140186"/>
                </a:lnTo>
                <a:lnTo>
                  <a:pt x="15718" y="140186"/>
                </a:lnTo>
                <a:lnTo>
                  <a:pt x="15509" y="140186"/>
                </a:lnTo>
                <a:lnTo>
                  <a:pt x="15274" y="139560"/>
                </a:lnTo>
                <a:lnTo>
                  <a:pt x="15509" y="139560"/>
                </a:lnTo>
                <a:lnTo>
                  <a:pt x="16630" y="138047"/>
                </a:lnTo>
                <a:lnTo>
                  <a:pt x="16865" y="137734"/>
                </a:lnTo>
                <a:lnTo>
                  <a:pt x="16865" y="137421"/>
                </a:lnTo>
                <a:lnTo>
                  <a:pt x="16630" y="137421"/>
                </a:lnTo>
                <a:lnTo>
                  <a:pt x="16187" y="137421"/>
                </a:lnTo>
                <a:lnTo>
                  <a:pt x="15718" y="136821"/>
                </a:lnTo>
                <a:lnTo>
                  <a:pt x="15718" y="136508"/>
                </a:lnTo>
                <a:lnTo>
                  <a:pt x="15952" y="136195"/>
                </a:lnTo>
                <a:lnTo>
                  <a:pt x="15718" y="135882"/>
                </a:lnTo>
                <a:lnTo>
                  <a:pt x="15509" y="135595"/>
                </a:lnTo>
                <a:lnTo>
                  <a:pt x="15274" y="135595"/>
                </a:lnTo>
                <a:lnTo>
                  <a:pt x="15040" y="135595"/>
                </a:lnTo>
                <a:lnTo>
                  <a:pt x="15040" y="135282"/>
                </a:lnTo>
                <a:lnTo>
                  <a:pt x="15274" y="134969"/>
                </a:lnTo>
                <a:lnTo>
                  <a:pt x="15274" y="134656"/>
                </a:lnTo>
                <a:lnTo>
                  <a:pt x="14831" y="133143"/>
                </a:lnTo>
                <a:lnTo>
                  <a:pt x="14154" y="131917"/>
                </a:lnTo>
                <a:lnTo>
                  <a:pt x="13919" y="131604"/>
                </a:lnTo>
                <a:lnTo>
                  <a:pt x="13476" y="131604"/>
                </a:lnTo>
                <a:lnTo>
                  <a:pt x="13241" y="131917"/>
                </a:lnTo>
                <a:lnTo>
                  <a:pt x="12798" y="131917"/>
                </a:lnTo>
                <a:lnTo>
                  <a:pt x="12564" y="132517"/>
                </a:lnTo>
                <a:lnTo>
                  <a:pt x="12355" y="132517"/>
                </a:lnTo>
                <a:lnTo>
                  <a:pt x="12120" y="132204"/>
                </a:lnTo>
                <a:lnTo>
                  <a:pt x="11886" y="131604"/>
                </a:lnTo>
                <a:lnTo>
                  <a:pt x="11886" y="131291"/>
                </a:lnTo>
                <a:lnTo>
                  <a:pt x="12120" y="131291"/>
                </a:lnTo>
                <a:lnTo>
                  <a:pt x="12564" y="130978"/>
                </a:lnTo>
                <a:lnTo>
                  <a:pt x="13033" y="130978"/>
                </a:lnTo>
                <a:lnTo>
                  <a:pt x="13241" y="130978"/>
                </a:lnTo>
                <a:lnTo>
                  <a:pt x="13476" y="130691"/>
                </a:lnTo>
                <a:lnTo>
                  <a:pt x="13476" y="130065"/>
                </a:lnTo>
                <a:lnTo>
                  <a:pt x="13684" y="129752"/>
                </a:lnTo>
                <a:lnTo>
                  <a:pt x="13476" y="129465"/>
                </a:lnTo>
                <a:lnTo>
                  <a:pt x="12355" y="127926"/>
                </a:lnTo>
                <a:lnTo>
                  <a:pt x="11677" y="127613"/>
                </a:lnTo>
                <a:lnTo>
                  <a:pt x="11208" y="127013"/>
                </a:lnTo>
                <a:lnTo>
                  <a:pt x="11000" y="126700"/>
                </a:lnTo>
                <a:lnTo>
                  <a:pt x="11208" y="126700"/>
                </a:lnTo>
                <a:lnTo>
                  <a:pt x="11208" y="126074"/>
                </a:lnTo>
                <a:lnTo>
                  <a:pt x="11208" y="125761"/>
                </a:lnTo>
                <a:lnTo>
                  <a:pt x="10765" y="124848"/>
                </a:lnTo>
                <a:lnTo>
                  <a:pt x="10530" y="124848"/>
                </a:lnTo>
                <a:lnTo>
                  <a:pt x="10087" y="124848"/>
                </a:lnTo>
                <a:lnTo>
                  <a:pt x="9175" y="125474"/>
                </a:lnTo>
                <a:lnTo>
                  <a:pt x="8731" y="125474"/>
                </a:lnTo>
                <a:lnTo>
                  <a:pt x="8731" y="125161"/>
                </a:lnTo>
                <a:lnTo>
                  <a:pt x="8731" y="124535"/>
                </a:lnTo>
                <a:lnTo>
                  <a:pt x="8966" y="124535"/>
                </a:lnTo>
                <a:lnTo>
                  <a:pt x="9175" y="124535"/>
                </a:lnTo>
                <a:lnTo>
                  <a:pt x="9175" y="124248"/>
                </a:lnTo>
                <a:lnTo>
                  <a:pt x="8731" y="123622"/>
                </a:lnTo>
                <a:lnTo>
                  <a:pt x="8054" y="122709"/>
                </a:lnTo>
                <a:lnTo>
                  <a:pt x="7845" y="122709"/>
                </a:lnTo>
                <a:lnTo>
                  <a:pt x="7611" y="123022"/>
                </a:lnTo>
                <a:lnTo>
                  <a:pt x="7611" y="123309"/>
                </a:lnTo>
                <a:lnTo>
                  <a:pt x="7376" y="123309"/>
                </a:lnTo>
                <a:lnTo>
                  <a:pt x="6933" y="123309"/>
                </a:lnTo>
                <a:lnTo>
                  <a:pt x="6698" y="123309"/>
                </a:lnTo>
                <a:lnTo>
                  <a:pt x="6698" y="123022"/>
                </a:lnTo>
                <a:lnTo>
                  <a:pt x="7168" y="122709"/>
                </a:lnTo>
                <a:lnTo>
                  <a:pt x="7168" y="122396"/>
                </a:lnTo>
                <a:lnTo>
                  <a:pt x="7168" y="121796"/>
                </a:lnTo>
                <a:lnTo>
                  <a:pt x="6021" y="121170"/>
                </a:lnTo>
                <a:lnTo>
                  <a:pt x="5343" y="120857"/>
                </a:lnTo>
                <a:lnTo>
                  <a:pt x="4900" y="120857"/>
                </a:lnTo>
                <a:lnTo>
                  <a:pt x="4900" y="120544"/>
                </a:lnTo>
                <a:lnTo>
                  <a:pt x="4665" y="119944"/>
                </a:lnTo>
                <a:lnTo>
                  <a:pt x="4457" y="119631"/>
                </a:lnTo>
                <a:lnTo>
                  <a:pt x="4222" y="119318"/>
                </a:lnTo>
                <a:lnTo>
                  <a:pt x="4222" y="119631"/>
                </a:lnTo>
                <a:lnTo>
                  <a:pt x="3987" y="119944"/>
                </a:lnTo>
                <a:lnTo>
                  <a:pt x="3779" y="119944"/>
                </a:lnTo>
                <a:lnTo>
                  <a:pt x="3336" y="119944"/>
                </a:lnTo>
                <a:lnTo>
                  <a:pt x="3101" y="119631"/>
                </a:lnTo>
                <a:lnTo>
                  <a:pt x="3101" y="119318"/>
                </a:lnTo>
                <a:lnTo>
                  <a:pt x="2866" y="119318"/>
                </a:lnTo>
                <a:lnTo>
                  <a:pt x="2189" y="119031"/>
                </a:lnTo>
                <a:lnTo>
                  <a:pt x="1302" y="118405"/>
                </a:lnTo>
                <a:lnTo>
                  <a:pt x="1068" y="118405"/>
                </a:lnTo>
                <a:lnTo>
                  <a:pt x="1302" y="117779"/>
                </a:lnTo>
                <a:lnTo>
                  <a:pt x="1511" y="117779"/>
                </a:lnTo>
                <a:lnTo>
                  <a:pt x="1746" y="116866"/>
                </a:lnTo>
                <a:lnTo>
                  <a:pt x="1746" y="115327"/>
                </a:lnTo>
                <a:lnTo>
                  <a:pt x="1511" y="115327"/>
                </a:lnTo>
                <a:lnTo>
                  <a:pt x="1068" y="115327"/>
                </a:lnTo>
                <a:lnTo>
                  <a:pt x="156" y="114101"/>
                </a:lnTo>
                <a:lnTo>
                  <a:pt x="156" y="113788"/>
                </a:lnTo>
                <a:lnTo>
                  <a:pt x="156" y="113788"/>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22" name="ID">
            <a:extLst>
              <a:ext uri="{FF2B5EF4-FFF2-40B4-BE49-F238E27FC236}">
                <a16:creationId xmlns:a16="http://schemas.microsoft.com/office/drawing/2014/main" id="{9DE90B31-5486-BEF0-4D39-877F39DCBB2E}"/>
              </a:ext>
            </a:extLst>
          </p:cNvPr>
          <p:cNvSpPr/>
          <p:nvPr/>
        </p:nvSpPr>
        <p:spPr>
          <a:xfrm>
            <a:off x="3375644" y="2561589"/>
            <a:ext cx="614783" cy="994976"/>
          </a:xfrm>
          <a:custGeom>
            <a:avLst/>
            <a:gdLst>
              <a:gd name="connsiteX0" fmla="*/ 156 w 672256"/>
              <a:gd name="connsiteY0" fmla="*/ 729523 h 1087991"/>
              <a:gd name="connsiteX1" fmla="*/ 1058 w 672256"/>
              <a:gd name="connsiteY1" fmla="*/ 728871 h 1087991"/>
              <a:gd name="connsiteX2" fmla="*/ 1960 w 672256"/>
              <a:gd name="connsiteY2" fmla="*/ 727932 h 1087991"/>
              <a:gd name="connsiteX3" fmla="*/ 1960 w 672256"/>
              <a:gd name="connsiteY3" fmla="*/ 727619 h 1087991"/>
              <a:gd name="connsiteX4" fmla="*/ 2862 w 672256"/>
              <a:gd name="connsiteY4" fmla="*/ 725714 h 1087991"/>
              <a:gd name="connsiteX5" fmla="*/ 3086 w 672256"/>
              <a:gd name="connsiteY5" fmla="*/ 724775 h 1087991"/>
              <a:gd name="connsiteX6" fmla="*/ 3313 w 672256"/>
              <a:gd name="connsiteY6" fmla="*/ 721619 h 1087991"/>
              <a:gd name="connsiteX7" fmla="*/ 3086 w 672256"/>
              <a:gd name="connsiteY7" fmla="*/ 720654 h 1087991"/>
              <a:gd name="connsiteX8" fmla="*/ 3086 w 672256"/>
              <a:gd name="connsiteY8" fmla="*/ 719715 h 1087991"/>
              <a:gd name="connsiteX9" fmla="*/ 2411 w 672256"/>
              <a:gd name="connsiteY9" fmla="*/ 718123 h 1087991"/>
              <a:gd name="connsiteX10" fmla="*/ 2184 w 672256"/>
              <a:gd name="connsiteY10" fmla="*/ 717497 h 1087991"/>
              <a:gd name="connsiteX11" fmla="*/ 1960 w 672256"/>
              <a:gd name="connsiteY11" fmla="*/ 717184 h 1087991"/>
              <a:gd name="connsiteX12" fmla="*/ 1960 w 672256"/>
              <a:gd name="connsiteY12" fmla="*/ 716871 h 1087991"/>
              <a:gd name="connsiteX13" fmla="*/ 2184 w 672256"/>
              <a:gd name="connsiteY13" fmla="*/ 716245 h 1087991"/>
              <a:gd name="connsiteX14" fmla="*/ 2411 w 672256"/>
              <a:gd name="connsiteY14" fmla="*/ 715932 h 1087991"/>
              <a:gd name="connsiteX15" fmla="*/ 3086 w 672256"/>
              <a:gd name="connsiteY15" fmla="*/ 715593 h 1087991"/>
              <a:gd name="connsiteX16" fmla="*/ 3539 w 672256"/>
              <a:gd name="connsiteY16" fmla="*/ 715932 h 1087991"/>
              <a:gd name="connsiteX17" fmla="*/ 3763 w 672256"/>
              <a:gd name="connsiteY17" fmla="*/ 715932 h 1087991"/>
              <a:gd name="connsiteX18" fmla="*/ 4892 w 672256"/>
              <a:gd name="connsiteY18" fmla="*/ 714967 h 1087991"/>
              <a:gd name="connsiteX19" fmla="*/ 5343 w 672256"/>
              <a:gd name="connsiteY19" fmla="*/ 713715 h 1087991"/>
              <a:gd name="connsiteX20" fmla="*/ 5567 w 672256"/>
              <a:gd name="connsiteY20" fmla="*/ 713063 h 1087991"/>
              <a:gd name="connsiteX21" fmla="*/ 5794 w 672256"/>
              <a:gd name="connsiteY21" fmla="*/ 712750 h 1087991"/>
              <a:gd name="connsiteX22" fmla="*/ 5794 w 672256"/>
              <a:gd name="connsiteY22" fmla="*/ 712124 h 1087991"/>
              <a:gd name="connsiteX23" fmla="*/ 6018 w 672256"/>
              <a:gd name="connsiteY23" fmla="*/ 711498 h 1087991"/>
              <a:gd name="connsiteX24" fmla="*/ 6469 w 672256"/>
              <a:gd name="connsiteY24" fmla="*/ 710872 h 1087991"/>
              <a:gd name="connsiteX25" fmla="*/ 6920 w 672256"/>
              <a:gd name="connsiteY25" fmla="*/ 710219 h 1087991"/>
              <a:gd name="connsiteX26" fmla="*/ 8273 w 672256"/>
              <a:gd name="connsiteY26" fmla="*/ 710219 h 1087991"/>
              <a:gd name="connsiteX27" fmla="*/ 8951 w 672256"/>
              <a:gd name="connsiteY27" fmla="*/ 709906 h 1087991"/>
              <a:gd name="connsiteX28" fmla="*/ 10077 w 672256"/>
              <a:gd name="connsiteY28" fmla="*/ 708654 h 1087991"/>
              <a:gd name="connsiteX29" fmla="*/ 10304 w 672256"/>
              <a:gd name="connsiteY29" fmla="*/ 708002 h 1087991"/>
              <a:gd name="connsiteX30" fmla="*/ 10979 w 672256"/>
              <a:gd name="connsiteY30" fmla="*/ 706750 h 1087991"/>
              <a:gd name="connsiteX31" fmla="*/ 10979 w 672256"/>
              <a:gd name="connsiteY31" fmla="*/ 704846 h 1087991"/>
              <a:gd name="connsiteX32" fmla="*/ 10528 w 672256"/>
              <a:gd name="connsiteY32" fmla="*/ 704220 h 1087991"/>
              <a:gd name="connsiteX33" fmla="*/ 10528 w 672256"/>
              <a:gd name="connsiteY33" fmla="*/ 703880 h 1087991"/>
              <a:gd name="connsiteX34" fmla="*/ 10755 w 672256"/>
              <a:gd name="connsiteY34" fmla="*/ 703254 h 1087991"/>
              <a:gd name="connsiteX35" fmla="*/ 10979 w 672256"/>
              <a:gd name="connsiteY35" fmla="*/ 702628 h 1087991"/>
              <a:gd name="connsiteX36" fmla="*/ 11430 w 672256"/>
              <a:gd name="connsiteY36" fmla="*/ 702628 h 1087991"/>
              <a:gd name="connsiteX37" fmla="*/ 11881 w 672256"/>
              <a:gd name="connsiteY37" fmla="*/ 702315 h 1087991"/>
              <a:gd name="connsiteX38" fmla="*/ 12785 w 672256"/>
              <a:gd name="connsiteY38" fmla="*/ 701350 h 1087991"/>
              <a:gd name="connsiteX39" fmla="*/ 13009 w 672256"/>
              <a:gd name="connsiteY39" fmla="*/ 700724 h 1087991"/>
              <a:gd name="connsiteX40" fmla="*/ 13009 w 672256"/>
              <a:gd name="connsiteY40" fmla="*/ 699446 h 1087991"/>
              <a:gd name="connsiteX41" fmla="*/ 13461 w 672256"/>
              <a:gd name="connsiteY41" fmla="*/ 696290 h 1087991"/>
              <a:gd name="connsiteX42" fmla="*/ 13687 w 672256"/>
              <a:gd name="connsiteY42" fmla="*/ 695325 h 1087991"/>
              <a:gd name="connsiteX43" fmla="*/ 14138 w 672256"/>
              <a:gd name="connsiteY43" fmla="*/ 694699 h 1087991"/>
              <a:gd name="connsiteX44" fmla="*/ 14813 w 672256"/>
              <a:gd name="connsiteY44" fmla="*/ 694386 h 1087991"/>
              <a:gd name="connsiteX45" fmla="*/ 15942 w 672256"/>
              <a:gd name="connsiteY45" fmla="*/ 692168 h 1087991"/>
              <a:gd name="connsiteX46" fmla="*/ 16166 w 672256"/>
              <a:gd name="connsiteY46" fmla="*/ 690577 h 1087991"/>
              <a:gd name="connsiteX47" fmla="*/ 15942 w 672256"/>
              <a:gd name="connsiteY47" fmla="*/ 689638 h 1087991"/>
              <a:gd name="connsiteX48" fmla="*/ 16166 w 672256"/>
              <a:gd name="connsiteY48" fmla="*/ 688673 h 1087991"/>
              <a:gd name="connsiteX49" fmla="*/ 16617 w 672256"/>
              <a:gd name="connsiteY49" fmla="*/ 688047 h 1087991"/>
              <a:gd name="connsiteX50" fmla="*/ 17068 w 672256"/>
              <a:gd name="connsiteY50" fmla="*/ 687394 h 1087991"/>
              <a:gd name="connsiteX51" fmla="*/ 17746 w 672256"/>
              <a:gd name="connsiteY51" fmla="*/ 687081 h 1087991"/>
              <a:gd name="connsiteX52" fmla="*/ 17970 w 672256"/>
              <a:gd name="connsiteY52" fmla="*/ 686455 h 1087991"/>
              <a:gd name="connsiteX53" fmla="*/ 17970 w 672256"/>
              <a:gd name="connsiteY53" fmla="*/ 686142 h 1087991"/>
              <a:gd name="connsiteX54" fmla="*/ 17746 w 672256"/>
              <a:gd name="connsiteY54" fmla="*/ 685829 h 1087991"/>
              <a:gd name="connsiteX55" fmla="*/ 17746 w 672256"/>
              <a:gd name="connsiteY55" fmla="*/ 685490 h 1087991"/>
              <a:gd name="connsiteX56" fmla="*/ 17746 w 672256"/>
              <a:gd name="connsiteY56" fmla="*/ 685177 h 1087991"/>
              <a:gd name="connsiteX57" fmla="*/ 17970 w 672256"/>
              <a:gd name="connsiteY57" fmla="*/ 684864 h 1087991"/>
              <a:gd name="connsiteX58" fmla="*/ 17970 w 672256"/>
              <a:gd name="connsiteY58" fmla="*/ 684551 h 1087991"/>
              <a:gd name="connsiteX59" fmla="*/ 17970 w 672256"/>
              <a:gd name="connsiteY59" fmla="*/ 684238 h 1087991"/>
              <a:gd name="connsiteX60" fmla="*/ 18421 w 672256"/>
              <a:gd name="connsiteY60" fmla="*/ 683586 h 1087991"/>
              <a:gd name="connsiteX61" fmla="*/ 18648 w 672256"/>
              <a:gd name="connsiteY61" fmla="*/ 682960 h 1087991"/>
              <a:gd name="connsiteX62" fmla="*/ 19550 w 672256"/>
              <a:gd name="connsiteY62" fmla="*/ 682647 h 1087991"/>
              <a:gd name="connsiteX63" fmla="*/ 19774 w 672256"/>
              <a:gd name="connsiteY63" fmla="*/ 682021 h 1087991"/>
              <a:gd name="connsiteX64" fmla="*/ 20001 w 672256"/>
              <a:gd name="connsiteY64" fmla="*/ 679777 h 1087991"/>
              <a:gd name="connsiteX65" fmla="*/ 19774 w 672256"/>
              <a:gd name="connsiteY65" fmla="*/ 679151 h 1087991"/>
              <a:gd name="connsiteX66" fmla="*/ 20225 w 672256"/>
              <a:gd name="connsiteY66" fmla="*/ 678525 h 1087991"/>
              <a:gd name="connsiteX67" fmla="*/ 21129 w 672256"/>
              <a:gd name="connsiteY67" fmla="*/ 678186 h 1087991"/>
              <a:gd name="connsiteX68" fmla="*/ 21354 w 672256"/>
              <a:gd name="connsiteY68" fmla="*/ 677560 h 1087991"/>
              <a:gd name="connsiteX69" fmla="*/ 21354 w 672256"/>
              <a:gd name="connsiteY69" fmla="*/ 676934 h 1087991"/>
              <a:gd name="connsiteX70" fmla="*/ 21580 w 672256"/>
              <a:gd name="connsiteY70" fmla="*/ 676621 h 1087991"/>
              <a:gd name="connsiteX71" fmla="*/ 21805 w 672256"/>
              <a:gd name="connsiteY71" fmla="*/ 676282 h 1087991"/>
              <a:gd name="connsiteX72" fmla="*/ 22255 w 672256"/>
              <a:gd name="connsiteY72" fmla="*/ 675969 h 1087991"/>
              <a:gd name="connsiteX73" fmla="*/ 22255 w 672256"/>
              <a:gd name="connsiteY73" fmla="*/ 675656 h 1087991"/>
              <a:gd name="connsiteX74" fmla="*/ 23157 w 672256"/>
              <a:gd name="connsiteY74" fmla="*/ 675656 h 1087991"/>
              <a:gd name="connsiteX75" fmla="*/ 23384 w 672256"/>
              <a:gd name="connsiteY75" fmla="*/ 675343 h 1087991"/>
              <a:gd name="connsiteX76" fmla="*/ 24286 w 672256"/>
              <a:gd name="connsiteY76" fmla="*/ 675343 h 1087991"/>
              <a:gd name="connsiteX77" fmla="*/ 24510 w 672256"/>
              <a:gd name="connsiteY77" fmla="*/ 675343 h 1087991"/>
              <a:gd name="connsiteX78" fmla="*/ 24737 w 672256"/>
              <a:gd name="connsiteY78" fmla="*/ 674717 h 1087991"/>
              <a:gd name="connsiteX79" fmla="*/ 24961 w 672256"/>
              <a:gd name="connsiteY79" fmla="*/ 674378 h 1087991"/>
              <a:gd name="connsiteX80" fmla="*/ 25863 w 672256"/>
              <a:gd name="connsiteY80" fmla="*/ 674717 h 1087991"/>
              <a:gd name="connsiteX81" fmla="*/ 26541 w 672256"/>
              <a:gd name="connsiteY81" fmla="*/ 674378 h 1087991"/>
              <a:gd name="connsiteX82" fmla="*/ 27443 w 672256"/>
              <a:gd name="connsiteY82" fmla="*/ 674065 h 1087991"/>
              <a:gd name="connsiteX83" fmla="*/ 27894 w 672256"/>
              <a:gd name="connsiteY83" fmla="*/ 673752 h 1087991"/>
              <a:gd name="connsiteX84" fmla="*/ 29020 w 672256"/>
              <a:gd name="connsiteY84" fmla="*/ 672786 h 1087991"/>
              <a:gd name="connsiteX85" fmla="*/ 29471 w 672256"/>
              <a:gd name="connsiteY85" fmla="*/ 672160 h 1087991"/>
              <a:gd name="connsiteX86" fmla="*/ 29698 w 672256"/>
              <a:gd name="connsiteY86" fmla="*/ 671847 h 1087991"/>
              <a:gd name="connsiteX87" fmla="*/ 30149 w 672256"/>
              <a:gd name="connsiteY87" fmla="*/ 671534 h 1087991"/>
              <a:gd name="connsiteX88" fmla="*/ 31953 w 672256"/>
              <a:gd name="connsiteY88" fmla="*/ 671195 h 1087991"/>
              <a:gd name="connsiteX89" fmla="*/ 33305 w 672256"/>
              <a:gd name="connsiteY89" fmla="*/ 670569 h 1087991"/>
              <a:gd name="connsiteX90" fmla="*/ 33532 w 672256"/>
              <a:gd name="connsiteY90" fmla="*/ 670256 h 1087991"/>
              <a:gd name="connsiteX91" fmla="*/ 33983 w 672256"/>
              <a:gd name="connsiteY91" fmla="*/ 669943 h 1087991"/>
              <a:gd name="connsiteX92" fmla="*/ 33983 w 672256"/>
              <a:gd name="connsiteY92" fmla="*/ 669291 h 1087991"/>
              <a:gd name="connsiteX93" fmla="*/ 33756 w 672256"/>
              <a:gd name="connsiteY93" fmla="*/ 668665 h 1087991"/>
              <a:gd name="connsiteX94" fmla="*/ 33756 w 672256"/>
              <a:gd name="connsiteY94" fmla="*/ 668352 h 1087991"/>
              <a:gd name="connsiteX95" fmla="*/ 33756 w 672256"/>
              <a:gd name="connsiteY95" fmla="*/ 668039 h 1087991"/>
              <a:gd name="connsiteX96" fmla="*/ 33983 w 672256"/>
              <a:gd name="connsiteY96" fmla="*/ 667074 h 1087991"/>
              <a:gd name="connsiteX97" fmla="*/ 34207 w 672256"/>
              <a:gd name="connsiteY97" fmla="*/ 666447 h 1087991"/>
              <a:gd name="connsiteX98" fmla="*/ 35109 w 672256"/>
              <a:gd name="connsiteY98" fmla="*/ 665795 h 1087991"/>
              <a:gd name="connsiteX99" fmla="*/ 36689 w 672256"/>
              <a:gd name="connsiteY99" fmla="*/ 662613 h 1087991"/>
              <a:gd name="connsiteX100" fmla="*/ 37140 w 672256"/>
              <a:gd name="connsiteY100" fmla="*/ 662300 h 1087991"/>
              <a:gd name="connsiteX101" fmla="*/ 37364 w 672256"/>
              <a:gd name="connsiteY101" fmla="*/ 662300 h 1087991"/>
              <a:gd name="connsiteX102" fmla="*/ 37364 w 672256"/>
              <a:gd name="connsiteY102" fmla="*/ 661674 h 1087991"/>
              <a:gd name="connsiteX103" fmla="*/ 37591 w 672256"/>
              <a:gd name="connsiteY103" fmla="*/ 661335 h 1087991"/>
              <a:gd name="connsiteX104" fmla="*/ 37815 w 672256"/>
              <a:gd name="connsiteY104" fmla="*/ 660396 h 1087991"/>
              <a:gd name="connsiteX105" fmla="*/ 37591 w 672256"/>
              <a:gd name="connsiteY105" fmla="*/ 660083 h 1087991"/>
              <a:gd name="connsiteX106" fmla="*/ 37591 w 672256"/>
              <a:gd name="connsiteY106" fmla="*/ 659431 h 1087991"/>
              <a:gd name="connsiteX107" fmla="*/ 37815 w 672256"/>
              <a:gd name="connsiteY107" fmla="*/ 659431 h 1087991"/>
              <a:gd name="connsiteX108" fmla="*/ 38266 w 672256"/>
              <a:gd name="connsiteY108" fmla="*/ 659431 h 1087991"/>
              <a:gd name="connsiteX109" fmla="*/ 38493 w 672256"/>
              <a:gd name="connsiteY109" fmla="*/ 659431 h 1087991"/>
              <a:gd name="connsiteX110" fmla="*/ 38720 w 672256"/>
              <a:gd name="connsiteY110" fmla="*/ 659431 h 1087991"/>
              <a:gd name="connsiteX111" fmla="*/ 39170 w 672256"/>
              <a:gd name="connsiteY111" fmla="*/ 658805 h 1087991"/>
              <a:gd name="connsiteX112" fmla="*/ 39621 w 672256"/>
              <a:gd name="connsiteY112" fmla="*/ 658492 h 1087991"/>
              <a:gd name="connsiteX113" fmla="*/ 39621 w 672256"/>
              <a:gd name="connsiteY113" fmla="*/ 657839 h 1087991"/>
              <a:gd name="connsiteX114" fmla="*/ 40072 w 672256"/>
              <a:gd name="connsiteY114" fmla="*/ 657526 h 1087991"/>
              <a:gd name="connsiteX115" fmla="*/ 40523 w 672256"/>
              <a:gd name="connsiteY115" fmla="*/ 657526 h 1087991"/>
              <a:gd name="connsiteX116" fmla="*/ 41199 w 672256"/>
              <a:gd name="connsiteY116" fmla="*/ 657213 h 1087991"/>
              <a:gd name="connsiteX117" fmla="*/ 42101 w 672256"/>
              <a:gd name="connsiteY117" fmla="*/ 655622 h 1087991"/>
              <a:gd name="connsiteX118" fmla="*/ 42551 w 672256"/>
              <a:gd name="connsiteY118" fmla="*/ 654344 h 1087991"/>
              <a:gd name="connsiteX119" fmla="*/ 42778 w 672256"/>
              <a:gd name="connsiteY119" fmla="*/ 653692 h 1087991"/>
              <a:gd name="connsiteX120" fmla="*/ 43229 w 672256"/>
              <a:gd name="connsiteY120" fmla="*/ 651787 h 1087991"/>
              <a:gd name="connsiteX121" fmla="*/ 43680 w 672256"/>
              <a:gd name="connsiteY121" fmla="*/ 650196 h 1087991"/>
              <a:gd name="connsiteX122" fmla="*/ 44131 w 672256"/>
              <a:gd name="connsiteY122" fmla="*/ 648918 h 1087991"/>
              <a:gd name="connsiteX123" fmla="*/ 44582 w 672256"/>
              <a:gd name="connsiteY123" fmla="*/ 647979 h 1087991"/>
              <a:gd name="connsiteX124" fmla="*/ 44806 w 672256"/>
              <a:gd name="connsiteY124" fmla="*/ 647640 h 1087991"/>
              <a:gd name="connsiteX125" fmla="*/ 44355 w 672256"/>
              <a:gd name="connsiteY125" fmla="*/ 646388 h 1087991"/>
              <a:gd name="connsiteX126" fmla="*/ 43229 w 672256"/>
              <a:gd name="connsiteY126" fmla="*/ 644770 h 1087991"/>
              <a:gd name="connsiteX127" fmla="*/ 42778 w 672256"/>
              <a:gd name="connsiteY127" fmla="*/ 643492 h 1087991"/>
              <a:gd name="connsiteX128" fmla="*/ 43002 w 672256"/>
              <a:gd name="connsiteY128" fmla="*/ 642553 h 1087991"/>
              <a:gd name="connsiteX129" fmla="*/ 44355 w 672256"/>
              <a:gd name="connsiteY129" fmla="*/ 641901 h 1087991"/>
              <a:gd name="connsiteX130" fmla="*/ 45033 w 672256"/>
              <a:gd name="connsiteY130" fmla="*/ 640962 h 1087991"/>
              <a:gd name="connsiteX131" fmla="*/ 45257 w 672256"/>
              <a:gd name="connsiteY131" fmla="*/ 639997 h 1087991"/>
              <a:gd name="connsiteX132" fmla="*/ 44806 w 672256"/>
              <a:gd name="connsiteY132" fmla="*/ 639683 h 1087991"/>
              <a:gd name="connsiteX133" fmla="*/ 44355 w 672256"/>
              <a:gd name="connsiteY133" fmla="*/ 639370 h 1087991"/>
              <a:gd name="connsiteX134" fmla="*/ 43904 w 672256"/>
              <a:gd name="connsiteY134" fmla="*/ 639683 h 1087991"/>
              <a:gd name="connsiteX135" fmla="*/ 43680 w 672256"/>
              <a:gd name="connsiteY135" fmla="*/ 640310 h 1087991"/>
              <a:gd name="connsiteX136" fmla="*/ 43453 w 672256"/>
              <a:gd name="connsiteY136" fmla="*/ 640962 h 1087991"/>
              <a:gd name="connsiteX137" fmla="*/ 43002 w 672256"/>
              <a:gd name="connsiteY137" fmla="*/ 641588 h 1087991"/>
              <a:gd name="connsiteX138" fmla="*/ 42551 w 672256"/>
              <a:gd name="connsiteY138" fmla="*/ 641588 h 1087991"/>
              <a:gd name="connsiteX139" fmla="*/ 42101 w 672256"/>
              <a:gd name="connsiteY139" fmla="*/ 640962 h 1087991"/>
              <a:gd name="connsiteX140" fmla="*/ 41876 w 672256"/>
              <a:gd name="connsiteY140" fmla="*/ 640623 h 1087991"/>
              <a:gd name="connsiteX141" fmla="*/ 42101 w 672256"/>
              <a:gd name="connsiteY141" fmla="*/ 639683 h 1087991"/>
              <a:gd name="connsiteX142" fmla="*/ 43229 w 672256"/>
              <a:gd name="connsiteY142" fmla="*/ 637127 h 1087991"/>
              <a:gd name="connsiteX143" fmla="*/ 43453 w 672256"/>
              <a:gd name="connsiteY143" fmla="*/ 637127 h 1087991"/>
              <a:gd name="connsiteX144" fmla="*/ 43453 w 672256"/>
              <a:gd name="connsiteY144" fmla="*/ 634884 h 1087991"/>
              <a:gd name="connsiteX145" fmla="*/ 43229 w 672256"/>
              <a:gd name="connsiteY145" fmla="*/ 634258 h 1087991"/>
              <a:gd name="connsiteX146" fmla="*/ 43002 w 672256"/>
              <a:gd name="connsiteY146" fmla="*/ 633606 h 1087991"/>
              <a:gd name="connsiteX147" fmla="*/ 43680 w 672256"/>
              <a:gd name="connsiteY147" fmla="*/ 632327 h 1087991"/>
              <a:gd name="connsiteX148" fmla="*/ 45033 w 672256"/>
              <a:gd name="connsiteY148" fmla="*/ 631701 h 1087991"/>
              <a:gd name="connsiteX149" fmla="*/ 45484 w 672256"/>
              <a:gd name="connsiteY149" fmla="*/ 631388 h 1087991"/>
              <a:gd name="connsiteX150" fmla="*/ 47288 w 672256"/>
              <a:gd name="connsiteY150" fmla="*/ 629458 h 1087991"/>
              <a:gd name="connsiteX151" fmla="*/ 48417 w 672256"/>
              <a:gd name="connsiteY151" fmla="*/ 627867 h 1087991"/>
              <a:gd name="connsiteX152" fmla="*/ 49994 w 672256"/>
              <a:gd name="connsiteY152" fmla="*/ 625310 h 1087991"/>
              <a:gd name="connsiteX153" fmla="*/ 49994 w 672256"/>
              <a:gd name="connsiteY153" fmla="*/ 623719 h 1087991"/>
              <a:gd name="connsiteX154" fmla="*/ 49994 w 672256"/>
              <a:gd name="connsiteY154" fmla="*/ 622754 h 1087991"/>
              <a:gd name="connsiteX155" fmla="*/ 49994 w 672256"/>
              <a:gd name="connsiteY155" fmla="*/ 622441 h 1087991"/>
              <a:gd name="connsiteX156" fmla="*/ 50895 w 672256"/>
              <a:gd name="connsiteY156" fmla="*/ 621163 h 1087991"/>
              <a:gd name="connsiteX157" fmla="*/ 53150 w 672256"/>
              <a:gd name="connsiteY157" fmla="*/ 619885 h 1087991"/>
              <a:gd name="connsiteX158" fmla="*/ 53377 w 672256"/>
              <a:gd name="connsiteY158" fmla="*/ 618606 h 1087991"/>
              <a:gd name="connsiteX159" fmla="*/ 53828 w 672256"/>
              <a:gd name="connsiteY159" fmla="*/ 618267 h 1087991"/>
              <a:gd name="connsiteX160" fmla="*/ 54052 w 672256"/>
              <a:gd name="connsiteY160" fmla="*/ 617954 h 1087991"/>
              <a:gd name="connsiteX161" fmla="*/ 54052 w 672256"/>
              <a:gd name="connsiteY161" fmla="*/ 616676 h 1087991"/>
              <a:gd name="connsiteX162" fmla="*/ 54279 w 672256"/>
              <a:gd name="connsiteY162" fmla="*/ 616363 h 1087991"/>
              <a:gd name="connsiteX163" fmla="*/ 55405 w 672256"/>
              <a:gd name="connsiteY163" fmla="*/ 616024 h 1087991"/>
              <a:gd name="connsiteX164" fmla="*/ 55632 w 672256"/>
              <a:gd name="connsiteY164" fmla="*/ 615711 h 1087991"/>
              <a:gd name="connsiteX165" fmla="*/ 55856 w 672256"/>
              <a:gd name="connsiteY165" fmla="*/ 615398 h 1087991"/>
              <a:gd name="connsiteX166" fmla="*/ 55856 w 672256"/>
              <a:gd name="connsiteY166" fmla="*/ 615085 h 1087991"/>
              <a:gd name="connsiteX167" fmla="*/ 56083 w 672256"/>
              <a:gd name="connsiteY167" fmla="*/ 613154 h 1087991"/>
              <a:gd name="connsiteX168" fmla="*/ 56307 w 672256"/>
              <a:gd name="connsiteY168" fmla="*/ 612841 h 1087991"/>
              <a:gd name="connsiteX169" fmla="*/ 56534 w 672256"/>
              <a:gd name="connsiteY169" fmla="*/ 612189 h 1087991"/>
              <a:gd name="connsiteX170" fmla="*/ 56534 w 672256"/>
              <a:gd name="connsiteY170" fmla="*/ 611876 h 1087991"/>
              <a:gd name="connsiteX171" fmla="*/ 56534 w 672256"/>
              <a:gd name="connsiteY171" fmla="*/ 610911 h 1087991"/>
              <a:gd name="connsiteX172" fmla="*/ 58113 w 672256"/>
              <a:gd name="connsiteY172" fmla="*/ 606111 h 1087991"/>
              <a:gd name="connsiteX173" fmla="*/ 58113 w 672256"/>
              <a:gd name="connsiteY173" fmla="*/ 605459 h 1087991"/>
              <a:gd name="connsiteX174" fmla="*/ 57887 w 672256"/>
              <a:gd name="connsiteY174" fmla="*/ 603868 h 1087991"/>
              <a:gd name="connsiteX175" fmla="*/ 58113 w 672256"/>
              <a:gd name="connsiteY175" fmla="*/ 603555 h 1087991"/>
              <a:gd name="connsiteX176" fmla="*/ 58564 w 672256"/>
              <a:gd name="connsiteY176" fmla="*/ 600346 h 1087991"/>
              <a:gd name="connsiteX177" fmla="*/ 59466 w 672256"/>
              <a:gd name="connsiteY177" fmla="*/ 598103 h 1087991"/>
              <a:gd name="connsiteX178" fmla="*/ 59917 w 672256"/>
              <a:gd name="connsiteY178" fmla="*/ 596825 h 1087991"/>
              <a:gd name="connsiteX179" fmla="*/ 60368 w 672256"/>
              <a:gd name="connsiteY179" fmla="*/ 596173 h 1087991"/>
              <a:gd name="connsiteX180" fmla="*/ 61043 w 672256"/>
              <a:gd name="connsiteY180" fmla="*/ 595546 h 1087991"/>
              <a:gd name="connsiteX181" fmla="*/ 61721 w 672256"/>
              <a:gd name="connsiteY181" fmla="*/ 594894 h 1087991"/>
              <a:gd name="connsiteX182" fmla="*/ 61721 w 672256"/>
              <a:gd name="connsiteY182" fmla="*/ 594581 h 1087991"/>
              <a:gd name="connsiteX183" fmla="*/ 61945 w 672256"/>
              <a:gd name="connsiteY183" fmla="*/ 593616 h 1087991"/>
              <a:gd name="connsiteX184" fmla="*/ 62172 w 672256"/>
              <a:gd name="connsiteY184" fmla="*/ 592651 h 1087991"/>
              <a:gd name="connsiteX185" fmla="*/ 61945 w 672256"/>
              <a:gd name="connsiteY185" fmla="*/ 591373 h 1087991"/>
              <a:gd name="connsiteX186" fmla="*/ 61721 w 672256"/>
              <a:gd name="connsiteY186" fmla="*/ 588790 h 1087991"/>
              <a:gd name="connsiteX187" fmla="*/ 61945 w 672256"/>
              <a:gd name="connsiteY187" fmla="*/ 587825 h 1087991"/>
              <a:gd name="connsiteX188" fmla="*/ 64200 w 672256"/>
              <a:gd name="connsiteY188" fmla="*/ 583338 h 1087991"/>
              <a:gd name="connsiteX189" fmla="*/ 66909 w 672256"/>
              <a:gd name="connsiteY189" fmla="*/ 577547 h 1087991"/>
              <a:gd name="connsiteX190" fmla="*/ 67810 w 672256"/>
              <a:gd name="connsiteY190" fmla="*/ 575956 h 1087991"/>
              <a:gd name="connsiteX191" fmla="*/ 70065 w 672256"/>
              <a:gd name="connsiteY191" fmla="*/ 573713 h 1087991"/>
              <a:gd name="connsiteX192" fmla="*/ 70740 w 672256"/>
              <a:gd name="connsiteY192" fmla="*/ 571443 h 1087991"/>
              <a:gd name="connsiteX193" fmla="*/ 71191 w 672256"/>
              <a:gd name="connsiteY193" fmla="*/ 568887 h 1087991"/>
              <a:gd name="connsiteX194" fmla="*/ 71869 w 672256"/>
              <a:gd name="connsiteY194" fmla="*/ 567922 h 1087991"/>
              <a:gd name="connsiteX195" fmla="*/ 72544 w 672256"/>
              <a:gd name="connsiteY195" fmla="*/ 567583 h 1087991"/>
              <a:gd name="connsiteX196" fmla="*/ 73897 w 672256"/>
              <a:gd name="connsiteY196" fmla="*/ 566304 h 1087991"/>
              <a:gd name="connsiteX197" fmla="*/ 74124 w 672256"/>
              <a:gd name="connsiteY197" fmla="*/ 566304 h 1087991"/>
              <a:gd name="connsiteX198" fmla="*/ 74802 w 672256"/>
              <a:gd name="connsiteY198" fmla="*/ 565991 h 1087991"/>
              <a:gd name="connsiteX199" fmla="*/ 74802 w 672256"/>
              <a:gd name="connsiteY199" fmla="*/ 564374 h 1087991"/>
              <a:gd name="connsiteX200" fmla="*/ 74351 w 672256"/>
              <a:gd name="connsiteY200" fmla="*/ 563096 h 1087991"/>
              <a:gd name="connsiteX201" fmla="*/ 75026 w 672256"/>
              <a:gd name="connsiteY201" fmla="*/ 560826 h 1087991"/>
              <a:gd name="connsiteX202" fmla="*/ 75026 w 672256"/>
              <a:gd name="connsiteY202" fmla="*/ 560200 h 1087991"/>
              <a:gd name="connsiteX203" fmla="*/ 74802 w 672256"/>
              <a:gd name="connsiteY203" fmla="*/ 560200 h 1087991"/>
              <a:gd name="connsiteX204" fmla="*/ 74575 w 672256"/>
              <a:gd name="connsiteY204" fmla="*/ 559861 h 1087991"/>
              <a:gd name="connsiteX205" fmla="*/ 74575 w 672256"/>
              <a:gd name="connsiteY205" fmla="*/ 559548 h 1087991"/>
              <a:gd name="connsiteX206" fmla="*/ 74575 w 672256"/>
              <a:gd name="connsiteY206" fmla="*/ 559235 h 1087991"/>
              <a:gd name="connsiteX207" fmla="*/ 74802 w 672256"/>
              <a:gd name="connsiteY207" fmla="*/ 558896 h 1087991"/>
              <a:gd name="connsiteX208" fmla="*/ 75026 w 672256"/>
              <a:gd name="connsiteY208" fmla="*/ 558896 h 1087991"/>
              <a:gd name="connsiteX209" fmla="*/ 75477 w 672256"/>
              <a:gd name="connsiteY209" fmla="*/ 558583 h 1087991"/>
              <a:gd name="connsiteX210" fmla="*/ 75928 w 672256"/>
              <a:gd name="connsiteY210" fmla="*/ 557936 h 1087991"/>
              <a:gd name="connsiteX211" fmla="*/ 76830 w 672256"/>
              <a:gd name="connsiteY211" fmla="*/ 556327 h 1087991"/>
              <a:gd name="connsiteX212" fmla="*/ 77732 w 672256"/>
              <a:gd name="connsiteY212" fmla="*/ 554070 h 1087991"/>
              <a:gd name="connsiteX213" fmla="*/ 78183 w 672256"/>
              <a:gd name="connsiteY213" fmla="*/ 552782 h 1087991"/>
              <a:gd name="connsiteX214" fmla="*/ 77958 w 672256"/>
              <a:gd name="connsiteY214" fmla="*/ 552458 h 1087991"/>
              <a:gd name="connsiteX215" fmla="*/ 77732 w 672256"/>
              <a:gd name="connsiteY215" fmla="*/ 552458 h 1087991"/>
              <a:gd name="connsiteX216" fmla="*/ 77732 w 672256"/>
              <a:gd name="connsiteY216" fmla="*/ 552137 h 1087991"/>
              <a:gd name="connsiteX217" fmla="*/ 77958 w 672256"/>
              <a:gd name="connsiteY217" fmla="*/ 551814 h 1087991"/>
              <a:gd name="connsiteX218" fmla="*/ 78409 w 672256"/>
              <a:gd name="connsiteY218" fmla="*/ 551493 h 1087991"/>
              <a:gd name="connsiteX219" fmla="*/ 78860 w 672256"/>
              <a:gd name="connsiteY219" fmla="*/ 551493 h 1087991"/>
              <a:gd name="connsiteX220" fmla="*/ 79311 w 672256"/>
              <a:gd name="connsiteY220" fmla="*/ 551493 h 1087991"/>
              <a:gd name="connsiteX221" fmla="*/ 79535 w 672256"/>
              <a:gd name="connsiteY221" fmla="*/ 551493 h 1087991"/>
              <a:gd name="connsiteX222" fmla="*/ 79987 w 672256"/>
              <a:gd name="connsiteY222" fmla="*/ 551170 h 1087991"/>
              <a:gd name="connsiteX223" fmla="*/ 80213 w 672256"/>
              <a:gd name="connsiteY223" fmla="*/ 550849 h 1087991"/>
              <a:gd name="connsiteX224" fmla="*/ 80437 w 672256"/>
              <a:gd name="connsiteY224" fmla="*/ 550525 h 1087991"/>
              <a:gd name="connsiteX225" fmla="*/ 80437 w 672256"/>
              <a:gd name="connsiteY225" fmla="*/ 550202 h 1087991"/>
              <a:gd name="connsiteX226" fmla="*/ 80437 w 672256"/>
              <a:gd name="connsiteY226" fmla="*/ 549881 h 1087991"/>
              <a:gd name="connsiteX227" fmla="*/ 81790 w 672256"/>
              <a:gd name="connsiteY227" fmla="*/ 548592 h 1087991"/>
              <a:gd name="connsiteX228" fmla="*/ 82692 w 672256"/>
              <a:gd name="connsiteY228" fmla="*/ 548269 h 1087991"/>
              <a:gd name="connsiteX229" fmla="*/ 82692 w 672256"/>
              <a:gd name="connsiteY229" fmla="*/ 547945 h 1087991"/>
              <a:gd name="connsiteX230" fmla="*/ 82692 w 672256"/>
              <a:gd name="connsiteY230" fmla="*/ 547624 h 1087991"/>
              <a:gd name="connsiteX231" fmla="*/ 82468 w 672256"/>
              <a:gd name="connsiteY231" fmla="*/ 547301 h 1087991"/>
              <a:gd name="connsiteX232" fmla="*/ 82468 w 672256"/>
              <a:gd name="connsiteY232" fmla="*/ 546980 h 1087991"/>
              <a:gd name="connsiteX233" fmla="*/ 82919 w 672256"/>
              <a:gd name="connsiteY233" fmla="*/ 546657 h 1087991"/>
              <a:gd name="connsiteX234" fmla="*/ 83370 w 672256"/>
              <a:gd name="connsiteY234" fmla="*/ 546333 h 1087991"/>
              <a:gd name="connsiteX235" fmla="*/ 83370 w 672256"/>
              <a:gd name="connsiteY235" fmla="*/ 546012 h 1087991"/>
              <a:gd name="connsiteX236" fmla="*/ 83821 w 672256"/>
              <a:gd name="connsiteY236" fmla="*/ 545689 h 1087991"/>
              <a:gd name="connsiteX237" fmla="*/ 84723 w 672256"/>
              <a:gd name="connsiteY237" fmla="*/ 544077 h 1087991"/>
              <a:gd name="connsiteX238" fmla="*/ 84723 w 672256"/>
              <a:gd name="connsiteY238" fmla="*/ 542141 h 1087991"/>
              <a:gd name="connsiteX239" fmla="*/ 84499 w 672256"/>
              <a:gd name="connsiteY239" fmla="*/ 541818 h 1087991"/>
              <a:gd name="connsiteX240" fmla="*/ 84048 w 672256"/>
              <a:gd name="connsiteY240" fmla="*/ 541494 h 1087991"/>
              <a:gd name="connsiteX241" fmla="*/ 83597 w 672256"/>
              <a:gd name="connsiteY241" fmla="*/ 540850 h 1087991"/>
              <a:gd name="connsiteX242" fmla="*/ 83821 w 672256"/>
              <a:gd name="connsiteY242" fmla="*/ 540527 h 1087991"/>
              <a:gd name="connsiteX243" fmla="*/ 83821 w 672256"/>
              <a:gd name="connsiteY243" fmla="*/ 540206 h 1087991"/>
              <a:gd name="connsiteX244" fmla="*/ 83370 w 672256"/>
              <a:gd name="connsiteY244" fmla="*/ 539882 h 1087991"/>
              <a:gd name="connsiteX245" fmla="*/ 82692 w 672256"/>
              <a:gd name="connsiteY245" fmla="*/ 539559 h 1087991"/>
              <a:gd name="connsiteX246" fmla="*/ 82692 w 672256"/>
              <a:gd name="connsiteY246" fmla="*/ 538914 h 1087991"/>
              <a:gd name="connsiteX247" fmla="*/ 82692 w 672256"/>
              <a:gd name="connsiteY247" fmla="*/ 538591 h 1087991"/>
              <a:gd name="connsiteX248" fmla="*/ 82468 w 672256"/>
              <a:gd name="connsiteY248" fmla="*/ 538267 h 1087991"/>
              <a:gd name="connsiteX249" fmla="*/ 82468 w 672256"/>
              <a:gd name="connsiteY249" fmla="*/ 537947 h 1087991"/>
              <a:gd name="connsiteX250" fmla="*/ 82017 w 672256"/>
              <a:gd name="connsiteY250" fmla="*/ 537947 h 1087991"/>
              <a:gd name="connsiteX251" fmla="*/ 82017 w 672256"/>
              <a:gd name="connsiteY251" fmla="*/ 537300 h 1087991"/>
              <a:gd name="connsiteX252" fmla="*/ 82017 w 672256"/>
              <a:gd name="connsiteY252" fmla="*/ 536976 h 1087991"/>
              <a:gd name="connsiteX253" fmla="*/ 81339 w 672256"/>
              <a:gd name="connsiteY253" fmla="*/ 536008 h 1087991"/>
              <a:gd name="connsiteX254" fmla="*/ 79311 w 672256"/>
              <a:gd name="connsiteY254" fmla="*/ 533747 h 1087991"/>
              <a:gd name="connsiteX255" fmla="*/ 78183 w 672256"/>
              <a:gd name="connsiteY255" fmla="*/ 532456 h 1087991"/>
              <a:gd name="connsiteX256" fmla="*/ 77732 w 672256"/>
              <a:gd name="connsiteY256" fmla="*/ 532132 h 1087991"/>
              <a:gd name="connsiteX257" fmla="*/ 76830 w 672256"/>
              <a:gd name="connsiteY257" fmla="*/ 530517 h 1087991"/>
              <a:gd name="connsiteX258" fmla="*/ 76830 w 672256"/>
              <a:gd name="connsiteY258" fmla="*/ 529550 h 1087991"/>
              <a:gd name="connsiteX259" fmla="*/ 76606 w 672256"/>
              <a:gd name="connsiteY259" fmla="*/ 526965 h 1087991"/>
              <a:gd name="connsiteX260" fmla="*/ 76830 w 672256"/>
              <a:gd name="connsiteY260" fmla="*/ 523730 h 1087991"/>
              <a:gd name="connsiteX261" fmla="*/ 76606 w 672256"/>
              <a:gd name="connsiteY261" fmla="*/ 523406 h 1087991"/>
              <a:gd name="connsiteX262" fmla="*/ 75928 w 672256"/>
              <a:gd name="connsiteY262" fmla="*/ 521792 h 1087991"/>
              <a:gd name="connsiteX263" fmla="*/ 75704 w 672256"/>
              <a:gd name="connsiteY263" fmla="*/ 521145 h 1087991"/>
              <a:gd name="connsiteX264" fmla="*/ 75477 w 672256"/>
              <a:gd name="connsiteY264" fmla="*/ 520821 h 1087991"/>
              <a:gd name="connsiteX265" fmla="*/ 75026 w 672256"/>
              <a:gd name="connsiteY265" fmla="*/ 520821 h 1087991"/>
              <a:gd name="connsiteX266" fmla="*/ 74351 w 672256"/>
              <a:gd name="connsiteY266" fmla="*/ 520498 h 1087991"/>
              <a:gd name="connsiteX267" fmla="*/ 72320 w 672256"/>
              <a:gd name="connsiteY267" fmla="*/ 518557 h 1087991"/>
              <a:gd name="connsiteX268" fmla="*/ 70740 w 672256"/>
              <a:gd name="connsiteY268" fmla="*/ 516937 h 1087991"/>
              <a:gd name="connsiteX269" fmla="*/ 69387 w 672256"/>
              <a:gd name="connsiteY269" fmla="*/ 516614 h 1087991"/>
              <a:gd name="connsiteX270" fmla="*/ 66458 w 672256"/>
              <a:gd name="connsiteY270" fmla="*/ 515967 h 1087991"/>
              <a:gd name="connsiteX271" fmla="*/ 66007 w 672256"/>
              <a:gd name="connsiteY271" fmla="*/ 515967 h 1087991"/>
              <a:gd name="connsiteX272" fmla="*/ 65556 w 672256"/>
              <a:gd name="connsiteY272" fmla="*/ 516614 h 1087991"/>
              <a:gd name="connsiteX273" fmla="*/ 64878 w 672256"/>
              <a:gd name="connsiteY273" fmla="*/ 516614 h 1087991"/>
              <a:gd name="connsiteX274" fmla="*/ 63525 w 672256"/>
              <a:gd name="connsiteY274" fmla="*/ 516614 h 1087991"/>
              <a:gd name="connsiteX275" fmla="*/ 62847 w 672256"/>
              <a:gd name="connsiteY275" fmla="*/ 516290 h 1087991"/>
              <a:gd name="connsiteX276" fmla="*/ 61270 w 672256"/>
              <a:gd name="connsiteY276" fmla="*/ 514673 h 1087991"/>
              <a:gd name="connsiteX277" fmla="*/ 60368 w 672256"/>
              <a:gd name="connsiteY277" fmla="*/ 512730 h 1087991"/>
              <a:gd name="connsiteX278" fmla="*/ 59240 w 672256"/>
              <a:gd name="connsiteY278" fmla="*/ 510465 h 1087991"/>
              <a:gd name="connsiteX279" fmla="*/ 58113 w 672256"/>
              <a:gd name="connsiteY279" fmla="*/ 509816 h 1087991"/>
              <a:gd name="connsiteX280" fmla="*/ 57663 w 672256"/>
              <a:gd name="connsiteY280" fmla="*/ 509492 h 1087991"/>
              <a:gd name="connsiteX281" fmla="*/ 57436 w 672256"/>
              <a:gd name="connsiteY281" fmla="*/ 509492 h 1087991"/>
              <a:gd name="connsiteX282" fmla="*/ 55181 w 672256"/>
              <a:gd name="connsiteY282" fmla="*/ 509492 h 1087991"/>
              <a:gd name="connsiteX283" fmla="*/ 54730 w 672256"/>
              <a:gd name="connsiteY283" fmla="*/ 509816 h 1087991"/>
              <a:gd name="connsiteX284" fmla="*/ 54052 w 672256"/>
              <a:gd name="connsiteY284" fmla="*/ 510139 h 1087991"/>
              <a:gd name="connsiteX285" fmla="*/ 53601 w 672256"/>
              <a:gd name="connsiteY285" fmla="*/ 510789 h 1087991"/>
              <a:gd name="connsiteX286" fmla="*/ 53150 w 672256"/>
              <a:gd name="connsiteY286" fmla="*/ 510789 h 1087991"/>
              <a:gd name="connsiteX287" fmla="*/ 52475 w 672256"/>
              <a:gd name="connsiteY287" fmla="*/ 511112 h 1087991"/>
              <a:gd name="connsiteX288" fmla="*/ 52248 w 672256"/>
              <a:gd name="connsiteY288" fmla="*/ 511112 h 1087991"/>
              <a:gd name="connsiteX289" fmla="*/ 49994 w 672256"/>
              <a:gd name="connsiteY289" fmla="*/ 509492 h 1087991"/>
              <a:gd name="connsiteX290" fmla="*/ 49543 w 672256"/>
              <a:gd name="connsiteY290" fmla="*/ 508522 h 1087991"/>
              <a:gd name="connsiteX291" fmla="*/ 49318 w 672256"/>
              <a:gd name="connsiteY291" fmla="*/ 508522 h 1087991"/>
              <a:gd name="connsiteX292" fmla="*/ 49318 w 672256"/>
              <a:gd name="connsiteY292" fmla="*/ 507872 h 1087991"/>
              <a:gd name="connsiteX293" fmla="*/ 49543 w 672256"/>
              <a:gd name="connsiteY293" fmla="*/ 507225 h 1087991"/>
              <a:gd name="connsiteX294" fmla="*/ 49543 w 672256"/>
              <a:gd name="connsiteY294" fmla="*/ 506579 h 1087991"/>
              <a:gd name="connsiteX295" fmla="*/ 49318 w 672256"/>
              <a:gd name="connsiteY295" fmla="*/ 505929 h 1087991"/>
              <a:gd name="connsiteX296" fmla="*/ 48867 w 672256"/>
              <a:gd name="connsiteY296" fmla="*/ 504959 h 1087991"/>
              <a:gd name="connsiteX297" fmla="*/ 48641 w 672256"/>
              <a:gd name="connsiteY297" fmla="*/ 504633 h 1087991"/>
              <a:gd name="connsiteX298" fmla="*/ 48641 w 672256"/>
              <a:gd name="connsiteY298" fmla="*/ 504309 h 1087991"/>
              <a:gd name="connsiteX299" fmla="*/ 46610 w 672256"/>
              <a:gd name="connsiteY299" fmla="*/ 501393 h 1087991"/>
              <a:gd name="connsiteX300" fmla="*/ 46159 w 672256"/>
              <a:gd name="connsiteY300" fmla="*/ 501069 h 1087991"/>
              <a:gd name="connsiteX301" fmla="*/ 45033 w 672256"/>
              <a:gd name="connsiteY301" fmla="*/ 500096 h 1087991"/>
              <a:gd name="connsiteX302" fmla="*/ 43453 w 672256"/>
              <a:gd name="connsiteY302" fmla="*/ 499123 h 1087991"/>
              <a:gd name="connsiteX303" fmla="*/ 42101 w 672256"/>
              <a:gd name="connsiteY303" fmla="*/ 497501 h 1087991"/>
              <a:gd name="connsiteX304" fmla="*/ 41649 w 672256"/>
              <a:gd name="connsiteY304" fmla="*/ 496854 h 1087991"/>
              <a:gd name="connsiteX305" fmla="*/ 40974 w 672256"/>
              <a:gd name="connsiteY305" fmla="*/ 495231 h 1087991"/>
              <a:gd name="connsiteX306" fmla="*/ 40748 w 672256"/>
              <a:gd name="connsiteY306" fmla="*/ 494258 h 1087991"/>
              <a:gd name="connsiteX307" fmla="*/ 40523 w 672256"/>
              <a:gd name="connsiteY307" fmla="*/ 492959 h 1087991"/>
              <a:gd name="connsiteX308" fmla="*/ 40297 w 672256"/>
              <a:gd name="connsiteY308" fmla="*/ 491663 h 1087991"/>
              <a:gd name="connsiteX309" fmla="*/ 40072 w 672256"/>
              <a:gd name="connsiteY309" fmla="*/ 491013 h 1087991"/>
              <a:gd name="connsiteX310" fmla="*/ 40072 w 672256"/>
              <a:gd name="connsiteY310" fmla="*/ 490040 h 1087991"/>
              <a:gd name="connsiteX311" fmla="*/ 40072 w 672256"/>
              <a:gd name="connsiteY311" fmla="*/ 489391 h 1087991"/>
              <a:gd name="connsiteX312" fmla="*/ 39395 w 672256"/>
              <a:gd name="connsiteY312" fmla="*/ 488741 h 1087991"/>
              <a:gd name="connsiteX313" fmla="*/ 38720 w 672256"/>
              <a:gd name="connsiteY313" fmla="*/ 488741 h 1087991"/>
              <a:gd name="connsiteX314" fmla="*/ 38266 w 672256"/>
              <a:gd name="connsiteY314" fmla="*/ 488741 h 1087991"/>
              <a:gd name="connsiteX315" fmla="*/ 38042 w 672256"/>
              <a:gd name="connsiteY315" fmla="*/ 487119 h 1087991"/>
              <a:gd name="connsiteX316" fmla="*/ 38042 w 672256"/>
              <a:gd name="connsiteY316" fmla="*/ 486143 h 1087991"/>
              <a:gd name="connsiteX317" fmla="*/ 37364 w 672256"/>
              <a:gd name="connsiteY317" fmla="*/ 485170 h 1087991"/>
              <a:gd name="connsiteX318" fmla="*/ 36011 w 672256"/>
              <a:gd name="connsiteY318" fmla="*/ 484194 h 1087991"/>
              <a:gd name="connsiteX319" fmla="*/ 35560 w 672256"/>
              <a:gd name="connsiteY319" fmla="*/ 483221 h 1087991"/>
              <a:gd name="connsiteX320" fmla="*/ 35560 w 672256"/>
              <a:gd name="connsiteY320" fmla="*/ 482895 h 1087991"/>
              <a:gd name="connsiteX321" fmla="*/ 35336 w 672256"/>
              <a:gd name="connsiteY321" fmla="*/ 482572 h 1087991"/>
              <a:gd name="connsiteX322" fmla="*/ 35109 w 672256"/>
              <a:gd name="connsiteY322" fmla="*/ 480297 h 1087991"/>
              <a:gd name="connsiteX323" fmla="*/ 34885 w 672256"/>
              <a:gd name="connsiteY323" fmla="*/ 479648 h 1087991"/>
              <a:gd name="connsiteX324" fmla="*/ 34434 w 672256"/>
              <a:gd name="connsiteY324" fmla="*/ 479322 h 1087991"/>
              <a:gd name="connsiteX325" fmla="*/ 34207 w 672256"/>
              <a:gd name="connsiteY325" fmla="*/ 478672 h 1087991"/>
              <a:gd name="connsiteX326" fmla="*/ 33983 w 672256"/>
              <a:gd name="connsiteY326" fmla="*/ 477370 h 1087991"/>
              <a:gd name="connsiteX327" fmla="*/ 34207 w 672256"/>
              <a:gd name="connsiteY327" fmla="*/ 477047 h 1087991"/>
              <a:gd name="connsiteX328" fmla="*/ 33983 w 672256"/>
              <a:gd name="connsiteY328" fmla="*/ 476071 h 1087991"/>
              <a:gd name="connsiteX329" fmla="*/ 33532 w 672256"/>
              <a:gd name="connsiteY329" fmla="*/ 475422 h 1087991"/>
              <a:gd name="connsiteX330" fmla="*/ 33081 w 672256"/>
              <a:gd name="connsiteY330" fmla="*/ 475422 h 1087991"/>
              <a:gd name="connsiteX331" fmla="*/ 32630 w 672256"/>
              <a:gd name="connsiteY331" fmla="*/ 473794 h 1087991"/>
              <a:gd name="connsiteX332" fmla="*/ 32630 w 672256"/>
              <a:gd name="connsiteY332" fmla="*/ 472818 h 1087991"/>
              <a:gd name="connsiteX333" fmla="*/ 32179 w 672256"/>
              <a:gd name="connsiteY333" fmla="*/ 471843 h 1087991"/>
              <a:gd name="connsiteX334" fmla="*/ 31051 w 672256"/>
              <a:gd name="connsiteY334" fmla="*/ 470544 h 1087991"/>
              <a:gd name="connsiteX335" fmla="*/ 30826 w 672256"/>
              <a:gd name="connsiteY335" fmla="*/ 470544 h 1087991"/>
              <a:gd name="connsiteX336" fmla="*/ 30600 w 672256"/>
              <a:gd name="connsiteY336" fmla="*/ 470544 h 1087991"/>
              <a:gd name="connsiteX337" fmla="*/ 29698 w 672256"/>
              <a:gd name="connsiteY337" fmla="*/ 470544 h 1087991"/>
              <a:gd name="connsiteX338" fmla="*/ 28796 w 672256"/>
              <a:gd name="connsiteY338" fmla="*/ 469892 h 1087991"/>
              <a:gd name="connsiteX339" fmla="*/ 28569 w 672256"/>
              <a:gd name="connsiteY339" fmla="*/ 469242 h 1087991"/>
              <a:gd name="connsiteX340" fmla="*/ 28345 w 672256"/>
              <a:gd name="connsiteY340" fmla="*/ 468264 h 1087991"/>
              <a:gd name="connsiteX341" fmla="*/ 28569 w 672256"/>
              <a:gd name="connsiteY341" fmla="*/ 467940 h 1087991"/>
              <a:gd name="connsiteX342" fmla="*/ 28796 w 672256"/>
              <a:gd name="connsiteY342" fmla="*/ 467288 h 1087991"/>
              <a:gd name="connsiteX343" fmla="*/ 29020 w 672256"/>
              <a:gd name="connsiteY343" fmla="*/ 467288 h 1087991"/>
              <a:gd name="connsiteX344" fmla="*/ 29247 w 672256"/>
              <a:gd name="connsiteY344" fmla="*/ 466962 h 1087991"/>
              <a:gd name="connsiteX345" fmla="*/ 30826 w 672256"/>
              <a:gd name="connsiteY345" fmla="*/ 466962 h 1087991"/>
              <a:gd name="connsiteX346" fmla="*/ 31277 w 672256"/>
              <a:gd name="connsiteY346" fmla="*/ 466313 h 1087991"/>
              <a:gd name="connsiteX347" fmla="*/ 31728 w 672256"/>
              <a:gd name="connsiteY347" fmla="*/ 465011 h 1087991"/>
              <a:gd name="connsiteX348" fmla="*/ 31728 w 672256"/>
              <a:gd name="connsiteY348" fmla="*/ 463709 h 1087991"/>
              <a:gd name="connsiteX349" fmla="*/ 31953 w 672256"/>
              <a:gd name="connsiteY349" fmla="*/ 463057 h 1087991"/>
              <a:gd name="connsiteX350" fmla="*/ 32179 w 672256"/>
              <a:gd name="connsiteY350" fmla="*/ 462731 h 1087991"/>
              <a:gd name="connsiteX351" fmla="*/ 32630 w 672256"/>
              <a:gd name="connsiteY351" fmla="*/ 462079 h 1087991"/>
              <a:gd name="connsiteX352" fmla="*/ 32854 w 672256"/>
              <a:gd name="connsiteY352" fmla="*/ 461755 h 1087991"/>
              <a:gd name="connsiteX353" fmla="*/ 33532 w 672256"/>
              <a:gd name="connsiteY353" fmla="*/ 461103 h 1087991"/>
              <a:gd name="connsiteX354" fmla="*/ 33756 w 672256"/>
              <a:gd name="connsiteY354" fmla="*/ 460777 h 1087991"/>
              <a:gd name="connsiteX355" fmla="*/ 33532 w 672256"/>
              <a:gd name="connsiteY355" fmla="*/ 460125 h 1087991"/>
              <a:gd name="connsiteX356" fmla="*/ 33532 w 672256"/>
              <a:gd name="connsiteY356" fmla="*/ 458171 h 1087991"/>
              <a:gd name="connsiteX357" fmla="*/ 33983 w 672256"/>
              <a:gd name="connsiteY357" fmla="*/ 457845 h 1087991"/>
              <a:gd name="connsiteX358" fmla="*/ 34885 w 672256"/>
              <a:gd name="connsiteY358" fmla="*/ 457193 h 1087991"/>
              <a:gd name="connsiteX359" fmla="*/ 35109 w 672256"/>
              <a:gd name="connsiteY359" fmla="*/ 456543 h 1087991"/>
              <a:gd name="connsiteX360" fmla="*/ 34885 w 672256"/>
              <a:gd name="connsiteY360" fmla="*/ 456217 h 1087991"/>
              <a:gd name="connsiteX361" fmla="*/ 34658 w 672256"/>
              <a:gd name="connsiteY361" fmla="*/ 455565 h 1087991"/>
              <a:gd name="connsiteX362" fmla="*/ 34434 w 672256"/>
              <a:gd name="connsiteY362" fmla="*/ 455239 h 1087991"/>
              <a:gd name="connsiteX363" fmla="*/ 33756 w 672256"/>
              <a:gd name="connsiteY363" fmla="*/ 455239 h 1087991"/>
              <a:gd name="connsiteX364" fmla="*/ 33081 w 672256"/>
              <a:gd name="connsiteY364" fmla="*/ 454261 h 1087991"/>
              <a:gd name="connsiteX365" fmla="*/ 33081 w 672256"/>
              <a:gd name="connsiteY365" fmla="*/ 453935 h 1087991"/>
              <a:gd name="connsiteX366" fmla="*/ 32854 w 672256"/>
              <a:gd name="connsiteY366" fmla="*/ 453283 h 1087991"/>
              <a:gd name="connsiteX367" fmla="*/ 31728 w 672256"/>
              <a:gd name="connsiteY367" fmla="*/ 451978 h 1087991"/>
              <a:gd name="connsiteX368" fmla="*/ 31501 w 672256"/>
              <a:gd name="connsiteY368" fmla="*/ 451978 h 1087991"/>
              <a:gd name="connsiteX369" fmla="*/ 30600 w 672256"/>
              <a:gd name="connsiteY369" fmla="*/ 451000 h 1087991"/>
              <a:gd name="connsiteX370" fmla="*/ 30149 w 672256"/>
              <a:gd name="connsiteY370" fmla="*/ 450674 h 1087991"/>
              <a:gd name="connsiteX371" fmla="*/ 30149 w 672256"/>
              <a:gd name="connsiteY371" fmla="*/ 450022 h 1087991"/>
              <a:gd name="connsiteX372" fmla="*/ 30149 w 672256"/>
              <a:gd name="connsiteY372" fmla="*/ 449696 h 1087991"/>
              <a:gd name="connsiteX373" fmla="*/ 30826 w 672256"/>
              <a:gd name="connsiteY373" fmla="*/ 448066 h 1087991"/>
              <a:gd name="connsiteX374" fmla="*/ 31277 w 672256"/>
              <a:gd name="connsiteY374" fmla="*/ 447087 h 1087991"/>
              <a:gd name="connsiteX375" fmla="*/ 31277 w 672256"/>
              <a:gd name="connsiteY375" fmla="*/ 446109 h 1087991"/>
              <a:gd name="connsiteX376" fmla="*/ 31051 w 672256"/>
              <a:gd name="connsiteY376" fmla="*/ 444479 h 1087991"/>
              <a:gd name="connsiteX377" fmla="*/ 30375 w 672256"/>
              <a:gd name="connsiteY377" fmla="*/ 442846 h 1087991"/>
              <a:gd name="connsiteX378" fmla="*/ 30149 w 672256"/>
              <a:gd name="connsiteY378" fmla="*/ 442194 h 1087991"/>
              <a:gd name="connsiteX379" fmla="*/ 29698 w 672256"/>
              <a:gd name="connsiteY379" fmla="*/ 441542 h 1087991"/>
              <a:gd name="connsiteX380" fmla="*/ 29471 w 672256"/>
              <a:gd name="connsiteY380" fmla="*/ 441213 h 1087991"/>
              <a:gd name="connsiteX381" fmla="*/ 29020 w 672256"/>
              <a:gd name="connsiteY381" fmla="*/ 440887 h 1087991"/>
              <a:gd name="connsiteX382" fmla="*/ 27894 w 672256"/>
              <a:gd name="connsiteY382" fmla="*/ 439583 h 1087991"/>
              <a:gd name="connsiteX383" fmla="*/ 27443 w 672256"/>
              <a:gd name="connsiteY383" fmla="*/ 439256 h 1087991"/>
              <a:gd name="connsiteX384" fmla="*/ 27443 w 672256"/>
              <a:gd name="connsiteY384" fmla="*/ 438928 h 1087991"/>
              <a:gd name="connsiteX385" fmla="*/ 27443 w 672256"/>
              <a:gd name="connsiteY385" fmla="*/ 438602 h 1087991"/>
              <a:gd name="connsiteX386" fmla="*/ 28118 w 672256"/>
              <a:gd name="connsiteY386" fmla="*/ 436969 h 1087991"/>
              <a:gd name="connsiteX387" fmla="*/ 28118 w 672256"/>
              <a:gd name="connsiteY387" fmla="*/ 436643 h 1087991"/>
              <a:gd name="connsiteX388" fmla="*/ 27894 w 672256"/>
              <a:gd name="connsiteY388" fmla="*/ 435991 h 1087991"/>
              <a:gd name="connsiteX389" fmla="*/ 27667 w 672256"/>
              <a:gd name="connsiteY389" fmla="*/ 435336 h 1087991"/>
              <a:gd name="connsiteX390" fmla="*/ 26765 w 672256"/>
              <a:gd name="connsiteY390" fmla="*/ 435010 h 1087991"/>
              <a:gd name="connsiteX391" fmla="*/ 25639 w 672256"/>
              <a:gd name="connsiteY391" fmla="*/ 434684 h 1087991"/>
              <a:gd name="connsiteX392" fmla="*/ 24737 w 672256"/>
              <a:gd name="connsiteY392" fmla="*/ 433703 h 1087991"/>
              <a:gd name="connsiteX393" fmla="*/ 24286 w 672256"/>
              <a:gd name="connsiteY393" fmla="*/ 433051 h 1087991"/>
              <a:gd name="connsiteX394" fmla="*/ 24059 w 672256"/>
              <a:gd name="connsiteY394" fmla="*/ 432722 h 1087991"/>
              <a:gd name="connsiteX395" fmla="*/ 24059 w 672256"/>
              <a:gd name="connsiteY395" fmla="*/ 432070 h 1087991"/>
              <a:gd name="connsiteX396" fmla="*/ 24059 w 672256"/>
              <a:gd name="connsiteY396" fmla="*/ 431089 h 1087991"/>
              <a:gd name="connsiteX397" fmla="*/ 24059 w 672256"/>
              <a:gd name="connsiteY397" fmla="*/ 430763 h 1087991"/>
              <a:gd name="connsiteX398" fmla="*/ 24059 w 672256"/>
              <a:gd name="connsiteY398" fmla="*/ 429782 h 1087991"/>
              <a:gd name="connsiteX399" fmla="*/ 23835 w 672256"/>
              <a:gd name="connsiteY399" fmla="*/ 429782 h 1087991"/>
              <a:gd name="connsiteX400" fmla="*/ 23608 w 672256"/>
              <a:gd name="connsiteY400" fmla="*/ 429453 h 1087991"/>
              <a:gd name="connsiteX401" fmla="*/ 23157 w 672256"/>
              <a:gd name="connsiteY401" fmla="*/ 429127 h 1087991"/>
              <a:gd name="connsiteX402" fmla="*/ 22707 w 672256"/>
              <a:gd name="connsiteY402" fmla="*/ 428801 h 1087991"/>
              <a:gd name="connsiteX403" fmla="*/ 21580 w 672256"/>
              <a:gd name="connsiteY403" fmla="*/ 428801 h 1087991"/>
              <a:gd name="connsiteX404" fmla="*/ 20903 w 672256"/>
              <a:gd name="connsiteY404" fmla="*/ 428475 h 1087991"/>
              <a:gd name="connsiteX405" fmla="*/ 20676 w 672256"/>
              <a:gd name="connsiteY405" fmla="*/ 428475 h 1087991"/>
              <a:gd name="connsiteX406" fmla="*/ 20452 w 672256"/>
              <a:gd name="connsiteY406" fmla="*/ 428147 h 1087991"/>
              <a:gd name="connsiteX407" fmla="*/ 20001 w 672256"/>
              <a:gd name="connsiteY407" fmla="*/ 427821 h 1087991"/>
              <a:gd name="connsiteX408" fmla="*/ 19774 w 672256"/>
              <a:gd name="connsiteY408" fmla="*/ 427166 h 1087991"/>
              <a:gd name="connsiteX409" fmla="*/ 19774 w 672256"/>
              <a:gd name="connsiteY409" fmla="*/ 426840 h 1087991"/>
              <a:gd name="connsiteX410" fmla="*/ 19774 w 672256"/>
              <a:gd name="connsiteY410" fmla="*/ 425204 h 1087991"/>
              <a:gd name="connsiteX411" fmla="*/ 20001 w 672256"/>
              <a:gd name="connsiteY411" fmla="*/ 424878 h 1087991"/>
              <a:gd name="connsiteX412" fmla="*/ 20001 w 672256"/>
              <a:gd name="connsiteY412" fmla="*/ 424549 h 1087991"/>
              <a:gd name="connsiteX413" fmla="*/ 20225 w 672256"/>
              <a:gd name="connsiteY413" fmla="*/ 424223 h 1087991"/>
              <a:gd name="connsiteX414" fmla="*/ 20676 w 672256"/>
              <a:gd name="connsiteY414" fmla="*/ 423569 h 1087991"/>
              <a:gd name="connsiteX415" fmla="*/ 20903 w 672256"/>
              <a:gd name="connsiteY415" fmla="*/ 423569 h 1087991"/>
              <a:gd name="connsiteX416" fmla="*/ 21129 w 672256"/>
              <a:gd name="connsiteY416" fmla="*/ 423242 h 1087991"/>
              <a:gd name="connsiteX417" fmla="*/ 21354 w 672256"/>
              <a:gd name="connsiteY417" fmla="*/ 422914 h 1087991"/>
              <a:gd name="connsiteX418" fmla="*/ 21805 w 672256"/>
              <a:gd name="connsiteY418" fmla="*/ 421607 h 1087991"/>
              <a:gd name="connsiteX419" fmla="*/ 22031 w 672256"/>
              <a:gd name="connsiteY419" fmla="*/ 420952 h 1087991"/>
              <a:gd name="connsiteX420" fmla="*/ 22031 w 672256"/>
              <a:gd name="connsiteY420" fmla="*/ 420297 h 1087991"/>
              <a:gd name="connsiteX421" fmla="*/ 22031 w 672256"/>
              <a:gd name="connsiteY421" fmla="*/ 419971 h 1087991"/>
              <a:gd name="connsiteX422" fmla="*/ 22255 w 672256"/>
              <a:gd name="connsiteY422" fmla="*/ 418662 h 1087991"/>
              <a:gd name="connsiteX423" fmla="*/ 22482 w 672256"/>
              <a:gd name="connsiteY423" fmla="*/ 418662 h 1087991"/>
              <a:gd name="connsiteX424" fmla="*/ 22482 w 672256"/>
              <a:gd name="connsiteY424" fmla="*/ 418333 h 1087991"/>
              <a:gd name="connsiteX425" fmla="*/ 22707 w 672256"/>
              <a:gd name="connsiteY425" fmla="*/ 418007 h 1087991"/>
              <a:gd name="connsiteX426" fmla="*/ 22707 w 672256"/>
              <a:gd name="connsiteY426" fmla="*/ 416698 h 1087991"/>
              <a:gd name="connsiteX427" fmla="*/ 22707 w 672256"/>
              <a:gd name="connsiteY427" fmla="*/ 416369 h 1087991"/>
              <a:gd name="connsiteX428" fmla="*/ 22482 w 672256"/>
              <a:gd name="connsiteY428" fmla="*/ 416043 h 1087991"/>
              <a:gd name="connsiteX429" fmla="*/ 22255 w 672256"/>
              <a:gd name="connsiteY429" fmla="*/ 415714 h 1087991"/>
              <a:gd name="connsiteX430" fmla="*/ 22255 w 672256"/>
              <a:gd name="connsiteY430" fmla="*/ 414079 h 1087991"/>
              <a:gd name="connsiteX431" fmla="*/ 22255 w 672256"/>
              <a:gd name="connsiteY431" fmla="*/ 411131 h 1087991"/>
              <a:gd name="connsiteX432" fmla="*/ 22255 w 672256"/>
              <a:gd name="connsiteY432" fmla="*/ 410802 h 1087991"/>
              <a:gd name="connsiteX433" fmla="*/ 22255 w 672256"/>
              <a:gd name="connsiteY433" fmla="*/ 409819 h 1087991"/>
              <a:gd name="connsiteX434" fmla="*/ 22255 w 672256"/>
              <a:gd name="connsiteY434" fmla="*/ 408838 h 1087991"/>
              <a:gd name="connsiteX435" fmla="*/ 22255 w 672256"/>
              <a:gd name="connsiteY435" fmla="*/ 408509 h 1087991"/>
              <a:gd name="connsiteX436" fmla="*/ 22255 w 672256"/>
              <a:gd name="connsiteY436" fmla="*/ 397360 h 1087991"/>
              <a:gd name="connsiteX437" fmla="*/ 22255 w 672256"/>
              <a:gd name="connsiteY437" fmla="*/ 384883 h 1087991"/>
              <a:gd name="connsiteX438" fmla="*/ 22255 w 672256"/>
              <a:gd name="connsiteY438" fmla="*/ 382257 h 1087991"/>
              <a:gd name="connsiteX439" fmla="*/ 22255 w 672256"/>
              <a:gd name="connsiteY439" fmla="*/ 381599 h 1087991"/>
              <a:gd name="connsiteX440" fmla="*/ 22255 w 672256"/>
              <a:gd name="connsiteY440" fmla="*/ 372388 h 1087991"/>
              <a:gd name="connsiteX441" fmla="*/ 22255 w 672256"/>
              <a:gd name="connsiteY441" fmla="*/ 372060 h 1087991"/>
              <a:gd name="connsiteX442" fmla="*/ 22255 w 672256"/>
              <a:gd name="connsiteY442" fmla="*/ 369428 h 1087991"/>
              <a:gd name="connsiteX443" fmla="*/ 22255 w 672256"/>
              <a:gd name="connsiteY443" fmla="*/ 368770 h 1087991"/>
              <a:gd name="connsiteX444" fmla="*/ 22255 w 672256"/>
              <a:gd name="connsiteY444" fmla="*/ 367122 h 1087991"/>
              <a:gd name="connsiteX445" fmla="*/ 22255 w 672256"/>
              <a:gd name="connsiteY445" fmla="*/ 366464 h 1087991"/>
              <a:gd name="connsiteX446" fmla="*/ 22255 w 672256"/>
              <a:gd name="connsiteY446" fmla="*/ 353943 h 1087991"/>
              <a:gd name="connsiteX447" fmla="*/ 22255 w 672256"/>
              <a:gd name="connsiteY447" fmla="*/ 352952 h 1087991"/>
              <a:gd name="connsiteX448" fmla="*/ 22255 w 672256"/>
              <a:gd name="connsiteY448" fmla="*/ 352295 h 1087991"/>
              <a:gd name="connsiteX449" fmla="*/ 22255 w 672256"/>
              <a:gd name="connsiteY449" fmla="*/ 346683 h 1087991"/>
              <a:gd name="connsiteX450" fmla="*/ 22255 w 672256"/>
              <a:gd name="connsiteY450" fmla="*/ 344704 h 1087991"/>
              <a:gd name="connsiteX451" fmla="*/ 22255 w 672256"/>
              <a:gd name="connsiteY451" fmla="*/ 338759 h 1087991"/>
              <a:gd name="connsiteX452" fmla="*/ 22255 w 672256"/>
              <a:gd name="connsiteY452" fmla="*/ 330826 h 1087991"/>
              <a:gd name="connsiteX453" fmla="*/ 22255 w 672256"/>
              <a:gd name="connsiteY453" fmla="*/ 329835 h 1087991"/>
              <a:gd name="connsiteX454" fmla="*/ 22255 w 672256"/>
              <a:gd name="connsiteY454" fmla="*/ 316928 h 1087991"/>
              <a:gd name="connsiteX455" fmla="*/ 22255 w 672256"/>
              <a:gd name="connsiteY455" fmla="*/ 310302 h 1087991"/>
              <a:gd name="connsiteX456" fmla="*/ 22255 w 672256"/>
              <a:gd name="connsiteY456" fmla="*/ 304996 h 1087991"/>
              <a:gd name="connsiteX457" fmla="*/ 22255 w 672256"/>
              <a:gd name="connsiteY457" fmla="*/ 304333 h 1087991"/>
              <a:gd name="connsiteX458" fmla="*/ 22255 w 672256"/>
              <a:gd name="connsiteY458" fmla="*/ 303337 h 1087991"/>
              <a:gd name="connsiteX459" fmla="*/ 22255 w 672256"/>
              <a:gd name="connsiteY459" fmla="*/ 300019 h 1087991"/>
              <a:gd name="connsiteX460" fmla="*/ 22255 w 672256"/>
              <a:gd name="connsiteY460" fmla="*/ 295704 h 1087991"/>
              <a:gd name="connsiteX461" fmla="*/ 22255 w 672256"/>
              <a:gd name="connsiteY461" fmla="*/ 292383 h 1087991"/>
              <a:gd name="connsiteX462" fmla="*/ 22255 w 672256"/>
              <a:gd name="connsiteY462" fmla="*/ 288729 h 1087991"/>
              <a:gd name="connsiteX463" fmla="*/ 22255 w 672256"/>
              <a:gd name="connsiteY463" fmla="*/ 286402 h 1087991"/>
              <a:gd name="connsiteX464" fmla="*/ 22255 w 672256"/>
              <a:gd name="connsiteY464" fmla="*/ 283410 h 1087991"/>
              <a:gd name="connsiteX465" fmla="*/ 22255 w 672256"/>
              <a:gd name="connsiteY465" fmla="*/ 275094 h 1087991"/>
              <a:gd name="connsiteX466" fmla="*/ 22255 w 672256"/>
              <a:gd name="connsiteY466" fmla="*/ 269433 h 1087991"/>
              <a:gd name="connsiteX467" fmla="*/ 22255 w 672256"/>
              <a:gd name="connsiteY467" fmla="*/ 266433 h 1087991"/>
              <a:gd name="connsiteX468" fmla="*/ 22255 w 672256"/>
              <a:gd name="connsiteY468" fmla="*/ 264769 h 1087991"/>
              <a:gd name="connsiteX469" fmla="*/ 22255 w 672256"/>
              <a:gd name="connsiteY469" fmla="*/ 261101 h 1087991"/>
              <a:gd name="connsiteX470" fmla="*/ 22255 w 672256"/>
              <a:gd name="connsiteY470" fmla="*/ 260102 h 1087991"/>
              <a:gd name="connsiteX471" fmla="*/ 22255 w 672256"/>
              <a:gd name="connsiteY471" fmla="*/ 258767 h 1087991"/>
              <a:gd name="connsiteX472" fmla="*/ 22255 w 672256"/>
              <a:gd name="connsiteY472" fmla="*/ 255099 h 1087991"/>
              <a:gd name="connsiteX473" fmla="*/ 22255 w 672256"/>
              <a:gd name="connsiteY473" fmla="*/ 250761 h 1087991"/>
              <a:gd name="connsiteX474" fmla="*/ 22255 w 672256"/>
              <a:gd name="connsiteY474" fmla="*/ 248424 h 1087991"/>
              <a:gd name="connsiteX475" fmla="*/ 22031 w 672256"/>
              <a:gd name="connsiteY475" fmla="*/ 241075 h 1087991"/>
              <a:gd name="connsiteX476" fmla="*/ 22031 w 672256"/>
              <a:gd name="connsiteY476" fmla="*/ 240405 h 1087991"/>
              <a:gd name="connsiteX477" fmla="*/ 22031 w 672256"/>
              <a:gd name="connsiteY477" fmla="*/ 239403 h 1087991"/>
              <a:gd name="connsiteX478" fmla="*/ 22031 w 672256"/>
              <a:gd name="connsiteY478" fmla="*/ 235391 h 1087991"/>
              <a:gd name="connsiteX479" fmla="*/ 22031 w 672256"/>
              <a:gd name="connsiteY479" fmla="*/ 233385 h 1087991"/>
              <a:gd name="connsiteX480" fmla="*/ 22031 w 672256"/>
              <a:gd name="connsiteY480" fmla="*/ 232715 h 1087991"/>
              <a:gd name="connsiteX481" fmla="*/ 22031 w 672256"/>
              <a:gd name="connsiteY481" fmla="*/ 232047 h 1087991"/>
              <a:gd name="connsiteX482" fmla="*/ 22031 w 672256"/>
              <a:gd name="connsiteY482" fmla="*/ 231043 h 1087991"/>
              <a:gd name="connsiteX483" fmla="*/ 22031 w 672256"/>
              <a:gd name="connsiteY483" fmla="*/ 229034 h 1087991"/>
              <a:gd name="connsiteX484" fmla="*/ 22031 w 672256"/>
              <a:gd name="connsiteY484" fmla="*/ 225353 h 1087991"/>
              <a:gd name="connsiteX485" fmla="*/ 22031 w 672256"/>
              <a:gd name="connsiteY485" fmla="*/ 225017 h 1087991"/>
              <a:gd name="connsiteX486" fmla="*/ 22031 w 672256"/>
              <a:gd name="connsiteY486" fmla="*/ 215973 h 1087991"/>
              <a:gd name="connsiteX487" fmla="*/ 22031 w 672256"/>
              <a:gd name="connsiteY487" fmla="*/ 215303 h 1087991"/>
              <a:gd name="connsiteX488" fmla="*/ 22031 w 672256"/>
              <a:gd name="connsiteY488" fmla="*/ 213292 h 1087991"/>
              <a:gd name="connsiteX489" fmla="*/ 22031 w 672256"/>
              <a:gd name="connsiteY489" fmla="*/ 212955 h 1087991"/>
              <a:gd name="connsiteX490" fmla="*/ 22031 w 672256"/>
              <a:gd name="connsiteY490" fmla="*/ 212285 h 1087991"/>
              <a:gd name="connsiteX491" fmla="*/ 22031 w 672256"/>
              <a:gd name="connsiteY491" fmla="*/ 211951 h 1087991"/>
              <a:gd name="connsiteX492" fmla="*/ 22031 w 672256"/>
              <a:gd name="connsiteY492" fmla="*/ 211614 h 1087991"/>
              <a:gd name="connsiteX493" fmla="*/ 22031 w 672256"/>
              <a:gd name="connsiteY493" fmla="*/ 208930 h 1087991"/>
              <a:gd name="connsiteX494" fmla="*/ 22031 w 672256"/>
              <a:gd name="connsiteY494" fmla="*/ 207589 h 1087991"/>
              <a:gd name="connsiteX495" fmla="*/ 22031 w 672256"/>
              <a:gd name="connsiteY495" fmla="*/ 206919 h 1087991"/>
              <a:gd name="connsiteX496" fmla="*/ 22031 w 672256"/>
              <a:gd name="connsiteY496" fmla="*/ 205575 h 1087991"/>
              <a:gd name="connsiteX497" fmla="*/ 22031 w 672256"/>
              <a:gd name="connsiteY497" fmla="*/ 205239 h 1087991"/>
              <a:gd name="connsiteX498" fmla="*/ 21805 w 672256"/>
              <a:gd name="connsiteY498" fmla="*/ 202891 h 1087991"/>
              <a:gd name="connsiteX499" fmla="*/ 21805 w 672256"/>
              <a:gd name="connsiteY499" fmla="*/ 202218 h 1087991"/>
              <a:gd name="connsiteX500" fmla="*/ 21805 w 672256"/>
              <a:gd name="connsiteY500" fmla="*/ 201884 h 1087991"/>
              <a:gd name="connsiteX501" fmla="*/ 22031 w 672256"/>
              <a:gd name="connsiteY501" fmla="*/ 199868 h 1087991"/>
              <a:gd name="connsiteX502" fmla="*/ 22031 w 672256"/>
              <a:gd name="connsiteY502" fmla="*/ 192814 h 1087991"/>
              <a:gd name="connsiteX503" fmla="*/ 22031 w 672256"/>
              <a:gd name="connsiteY503" fmla="*/ 191132 h 1087991"/>
              <a:gd name="connsiteX504" fmla="*/ 21805 w 672256"/>
              <a:gd name="connsiteY504" fmla="*/ 190125 h 1087991"/>
              <a:gd name="connsiteX505" fmla="*/ 21805 w 672256"/>
              <a:gd name="connsiteY505" fmla="*/ 186426 h 1087991"/>
              <a:gd name="connsiteX506" fmla="*/ 21805 w 672256"/>
              <a:gd name="connsiteY506" fmla="*/ 184407 h 1087991"/>
              <a:gd name="connsiteX507" fmla="*/ 21805 w 672256"/>
              <a:gd name="connsiteY507" fmla="*/ 182388 h 1087991"/>
              <a:gd name="connsiteX508" fmla="*/ 22031 w 672256"/>
              <a:gd name="connsiteY508" fmla="*/ 170936 h 1087991"/>
              <a:gd name="connsiteX509" fmla="*/ 22031 w 672256"/>
              <a:gd name="connsiteY509" fmla="*/ 169590 h 1087991"/>
              <a:gd name="connsiteX510" fmla="*/ 22031 w 672256"/>
              <a:gd name="connsiteY510" fmla="*/ 167905 h 1087991"/>
              <a:gd name="connsiteX511" fmla="*/ 22031 w 672256"/>
              <a:gd name="connsiteY511" fmla="*/ 156772 h 1087991"/>
              <a:gd name="connsiteX512" fmla="*/ 22031 w 672256"/>
              <a:gd name="connsiteY512" fmla="*/ 150354 h 1087991"/>
              <a:gd name="connsiteX513" fmla="*/ 22031 w 672256"/>
              <a:gd name="connsiteY513" fmla="*/ 143935 h 1087991"/>
              <a:gd name="connsiteX514" fmla="*/ 22255 w 672256"/>
              <a:gd name="connsiteY514" fmla="*/ 137171 h 1087991"/>
              <a:gd name="connsiteX515" fmla="*/ 22255 w 672256"/>
              <a:gd name="connsiteY515" fmla="*/ 135817 h 1087991"/>
              <a:gd name="connsiteX516" fmla="*/ 22255 w 672256"/>
              <a:gd name="connsiteY516" fmla="*/ 135139 h 1087991"/>
              <a:gd name="connsiteX517" fmla="*/ 22255 w 672256"/>
              <a:gd name="connsiteY517" fmla="*/ 134802 h 1087991"/>
              <a:gd name="connsiteX518" fmla="*/ 22255 w 672256"/>
              <a:gd name="connsiteY518" fmla="*/ 134124 h 1087991"/>
              <a:gd name="connsiteX519" fmla="*/ 22255 w 672256"/>
              <a:gd name="connsiteY519" fmla="*/ 133785 h 1087991"/>
              <a:gd name="connsiteX520" fmla="*/ 22255 w 672256"/>
              <a:gd name="connsiteY520" fmla="*/ 133448 h 1087991"/>
              <a:gd name="connsiteX521" fmla="*/ 22255 w 672256"/>
              <a:gd name="connsiteY521" fmla="*/ 132770 h 1087991"/>
              <a:gd name="connsiteX522" fmla="*/ 22255 w 672256"/>
              <a:gd name="connsiteY522" fmla="*/ 132431 h 1087991"/>
              <a:gd name="connsiteX523" fmla="*/ 22255 w 672256"/>
              <a:gd name="connsiteY523" fmla="*/ 132094 h 1087991"/>
              <a:gd name="connsiteX524" fmla="*/ 22255 w 672256"/>
              <a:gd name="connsiteY524" fmla="*/ 130401 h 1087991"/>
              <a:gd name="connsiteX525" fmla="*/ 22482 w 672256"/>
              <a:gd name="connsiteY525" fmla="*/ 121931 h 1087991"/>
              <a:gd name="connsiteX526" fmla="*/ 22707 w 672256"/>
              <a:gd name="connsiteY526" fmla="*/ 103606 h 1087991"/>
              <a:gd name="connsiteX527" fmla="*/ 22707 w 672256"/>
              <a:gd name="connsiteY527" fmla="*/ 95107 h 1087991"/>
              <a:gd name="connsiteX528" fmla="*/ 22707 w 672256"/>
              <a:gd name="connsiteY528" fmla="*/ 94087 h 1087991"/>
              <a:gd name="connsiteX529" fmla="*/ 22707 w 672256"/>
              <a:gd name="connsiteY529" fmla="*/ 92728 h 1087991"/>
              <a:gd name="connsiteX530" fmla="*/ 22707 w 672256"/>
              <a:gd name="connsiteY530" fmla="*/ 85923 h 1087991"/>
              <a:gd name="connsiteX531" fmla="*/ 22707 w 672256"/>
              <a:gd name="connsiteY531" fmla="*/ 82516 h 1087991"/>
              <a:gd name="connsiteX532" fmla="*/ 22707 w 672256"/>
              <a:gd name="connsiteY532" fmla="*/ 71270 h 1087991"/>
              <a:gd name="connsiteX533" fmla="*/ 22707 w 672256"/>
              <a:gd name="connsiteY533" fmla="*/ 64788 h 1087991"/>
              <a:gd name="connsiteX534" fmla="*/ 22707 w 672256"/>
              <a:gd name="connsiteY534" fmla="*/ 62740 h 1087991"/>
              <a:gd name="connsiteX535" fmla="*/ 22707 w 672256"/>
              <a:gd name="connsiteY535" fmla="*/ 61373 h 1087991"/>
              <a:gd name="connsiteX536" fmla="*/ 22933 w 672256"/>
              <a:gd name="connsiteY536" fmla="*/ 57275 h 1087991"/>
              <a:gd name="connsiteX537" fmla="*/ 22933 w 672256"/>
              <a:gd name="connsiteY537" fmla="*/ 56934 h 1087991"/>
              <a:gd name="connsiteX538" fmla="*/ 22933 w 672256"/>
              <a:gd name="connsiteY538" fmla="*/ 41546 h 1087991"/>
              <a:gd name="connsiteX539" fmla="*/ 22933 w 672256"/>
              <a:gd name="connsiteY539" fmla="*/ 25785 h 1087991"/>
              <a:gd name="connsiteX540" fmla="*/ 22933 w 672256"/>
              <a:gd name="connsiteY540" fmla="*/ 20982 h 1087991"/>
              <a:gd name="connsiteX541" fmla="*/ 22933 w 672256"/>
              <a:gd name="connsiteY541" fmla="*/ 369 h 1087991"/>
              <a:gd name="connsiteX542" fmla="*/ 52926 w 672256"/>
              <a:gd name="connsiteY542" fmla="*/ 369 h 1087991"/>
              <a:gd name="connsiteX543" fmla="*/ 76379 w 672256"/>
              <a:gd name="connsiteY543" fmla="*/ 369 h 1087991"/>
              <a:gd name="connsiteX544" fmla="*/ 80213 w 672256"/>
              <a:gd name="connsiteY544" fmla="*/ 369 h 1087991"/>
              <a:gd name="connsiteX545" fmla="*/ 89683 w 672256"/>
              <a:gd name="connsiteY545" fmla="*/ 369 h 1087991"/>
              <a:gd name="connsiteX546" fmla="*/ 94196 w 672256"/>
              <a:gd name="connsiteY546" fmla="*/ 369 h 1087991"/>
              <a:gd name="connsiteX547" fmla="*/ 96000 w 672256"/>
              <a:gd name="connsiteY547" fmla="*/ 369 h 1087991"/>
              <a:gd name="connsiteX548" fmla="*/ 103442 w 672256"/>
              <a:gd name="connsiteY548" fmla="*/ 28 h 1087991"/>
              <a:gd name="connsiteX549" fmla="*/ 129600 w 672256"/>
              <a:gd name="connsiteY549" fmla="*/ 28 h 1087991"/>
              <a:gd name="connsiteX550" fmla="*/ 129600 w 672256"/>
              <a:gd name="connsiteY550" fmla="*/ 34698 h 1087991"/>
              <a:gd name="connsiteX551" fmla="*/ 129600 w 672256"/>
              <a:gd name="connsiteY551" fmla="*/ 63079 h 1087991"/>
              <a:gd name="connsiteX552" fmla="*/ 129600 w 672256"/>
              <a:gd name="connsiteY552" fmla="*/ 64446 h 1087991"/>
              <a:gd name="connsiteX553" fmla="*/ 129600 w 672256"/>
              <a:gd name="connsiteY553" fmla="*/ 75361 h 1087991"/>
              <a:gd name="connsiteX554" fmla="*/ 129600 w 672256"/>
              <a:gd name="connsiteY554" fmla="*/ 80132 h 1087991"/>
              <a:gd name="connsiteX555" fmla="*/ 129600 w 672256"/>
              <a:gd name="connsiteY555" fmla="*/ 82177 h 1087991"/>
              <a:gd name="connsiteX556" fmla="*/ 129600 w 672256"/>
              <a:gd name="connsiteY556" fmla="*/ 85581 h 1087991"/>
              <a:gd name="connsiteX557" fmla="*/ 129600 w 672256"/>
              <a:gd name="connsiteY557" fmla="*/ 92387 h 1087991"/>
              <a:gd name="connsiteX558" fmla="*/ 129600 w 672256"/>
              <a:gd name="connsiteY558" fmla="*/ 99868 h 1087991"/>
              <a:gd name="connsiteX559" fmla="*/ 129600 w 672256"/>
              <a:gd name="connsiteY559" fmla="*/ 112095 h 1087991"/>
              <a:gd name="connsiteX560" fmla="*/ 129600 w 672256"/>
              <a:gd name="connsiteY560" fmla="*/ 121592 h 1087991"/>
              <a:gd name="connsiteX561" fmla="*/ 129600 w 672256"/>
              <a:gd name="connsiteY561" fmla="*/ 129045 h 1087991"/>
              <a:gd name="connsiteX562" fmla="*/ 129600 w 672256"/>
              <a:gd name="connsiteY562" fmla="*/ 133109 h 1087991"/>
              <a:gd name="connsiteX563" fmla="*/ 129600 w 672256"/>
              <a:gd name="connsiteY563" fmla="*/ 143935 h 1087991"/>
              <a:gd name="connsiteX564" fmla="*/ 129600 w 672256"/>
              <a:gd name="connsiteY564" fmla="*/ 149679 h 1087991"/>
              <a:gd name="connsiteX565" fmla="*/ 129600 w 672256"/>
              <a:gd name="connsiteY565" fmla="*/ 151030 h 1087991"/>
              <a:gd name="connsiteX566" fmla="*/ 129600 w 672256"/>
              <a:gd name="connsiteY566" fmla="*/ 154408 h 1087991"/>
              <a:gd name="connsiteX567" fmla="*/ 129600 w 672256"/>
              <a:gd name="connsiteY567" fmla="*/ 164196 h 1087991"/>
              <a:gd name="connsiteX568" fmla="*/ 129600 w 672256"/>
              <a:gd name="connsiteY568" fmla="*/ 167905 h 1087991"/>
              <a:gd name="connsiteX569" fmla="*/ 130729 w 672256"/>
              <a:gd name="connsiteY569" fmla="*/ 168578 h 1087991"/>
              <a:gd name="connsiteX570" fmla="*/ 131631 w 672256"/>
              <a:gd name="connsiteY570" fmla="*/ 168578 h 1087991"/>
              <a:gd name="connsiteX571" fmla="*/ 131855 w 672256"/>
              <a:gd name="connsiteY571" fmla="*/ 168914 h 1087991"/>
              <a:gd name="connsiteX572" fmla="*/ 131855 w 672256"/>
              <a:gd name="connsiteY572" fmla="*/ 169251 h 1087991"/>
              <a:gd name="connsiteX573" fmla="*/ 132533 w 672256"/>
              <a:gd name="connsiteY573" fmla="*/ 169927 h 1087991"/>
              <a:gd name="connsiteX574" fmla="*/ 132757 w 672256"/>
              <a:gd name="connsiteY574" fmla="*/ 169927 h 1087991"/>
              <a:gd name="connsiteX575" fmla="*/ 133435 w 672256"/>
              <a:gd name="connsiteY575" fmla="*/ 171275 h 1087991"/>
              <a:gd name="connsiteX576" fmla="*/ 134110 w 672256"/>
              <a:gd name="connsiteY576" fmla="*/ 171948 h 1087991"/>
              <a:gd name="connsiteX577" fmla="*/ 134336 w 672256"/>
              <a:gd name="connsiteY577" fmla="*/ 173297 h 1087991"/>
              <a:gd name="connsiteX578" fmla="*/ 134561 w 672256"/>
              <a:gd name="connsiteY578" fmla="*/ 173633 h 1087991"/>
              <a:gd name="connsiteX579" fmla="*/ 135012 w 672256"/>
              <a:gd name="connsiteY579" fmla="*/ 173970 h 1087991"/>
              <a:gd name="connsiteX580" fmla="*/ 135463 w 672256"/>
              <a:gd name="connsiteY580" fmla="*/ 174979 h 1087991"/>
              <a:gd name="connsiteX581" fmla="*/ 135689 w 672256"/>
              <a:gd name="connsiteY581" fmla="*/ 175655 h 1087991"/>
              <a:gd name="connsiteX582" fmla="*/ 135689 w 672256"/>
              <a:gd name="connsiteY582" fmla="*/ 175991 h 1087991"/>
              <a:gd name="connsiteX583" fmla="*/ 136140 w 672256"/>
              <a:gd name="connsiteY583" fmla="*/ 176328 h 1087991"/>
              <a:gd name="connsiteX584" fmla="*/ 136591 w 672256"/>
              <a:gd name="connsiteY584" fmla="*/ 176664 h 1087991"/>
              <a:gd name="connsiteX585" fmla="*/ 136818 w 672256"/>
              <a:gd name="connsiteY585" fmla="*/ 177001 h 1087991"/>
              <a:gd name="connsiteX586" fmla="*/ 136818 w 672256"/>
              <a:gd name="connsiteY586" fmla="*/ 177674 h 1087991"/>
              <a:gd name="connsiteX587" fmla="*/ 137269 w 672256"/>
              <a:gd name="connsiteY587" fmla="*/ 178010 h 1087991"/>
              <a:gd name="connsiteX588" fmla="*/ 138395 w 672256"/>
              <a:gd name="connsiteY588" fmla="*/ 178010 h 1087991"/>
              <a:gd name="connsiteX589" fmla="*/ 138622 w 672256"/>
              <a:gd name="connsiteY589" fmla="*/ 178683 h 1087991"/>
              <a:gd name="connsiteX590" fmla="*/ 138395 w 672256"/>
              <a:gd name="connsiteY590" fmla="*/ 179696 h 1087991"/>
              <a:gd name="connsiteX591" fmla="*/ 138395 w 672256"/>
              <a:gd name="connsiteY591" fmla="*/ 180369 h 1087991"/>
              <a:gd name="connsiteX592" fmla="*/ 138622 w 672256"/>
              <a:gd name="connsiteY592" fmla="*/ 180705 h 1087991"/>
              <a:gd name="connsiteX593" fmla="*/ 139297 w 672256"/>
              <a:gd name="connsiteY593" fmla="*/ 180705 h 1087991"/>
              <a:gd name="connsiteX594" fmla="*/ 139975 w 672256"/>
              <a:gd name="connsiteY594" fmla="*/ 181042 h 1087991"/>
              <a:gd name="connsiteX595" fmla="*/ 139975 w 672256"/>
              <a:gd name="connsiteY595" fmla="*/ 181378 h 1087991"/>
              <a:gd name="connsiteX596" fmla="*/ 140199 w 672256"/>
              <a:gd name="connsiteY596" fmla="*/ 181715 h 1087991"/>
              <a:gd name="connsiteX597" fmla="*/ 140650 w 672256"/>
              <a:gd name="connsiteY597" fmla="*/ 182051 h 1087991"/>
              <a:gd name="connsiteX598" fmla="*/ 140877 w 672256"/>
              <a:gd name="connsiteY598" fmla="*/ 182724 h 1087991"/>
              <a:gd name="connsiteX599" fmla="*/ 141101 w 672256"/>
              <a:gd name="connsiteY599" fmla="*/ 182724 h 1087991"/>
              <a:gd name="connsiteX600" fmla="*/ 141779 w 672256"/>
              <a:gd name="connsiteY600" fmla="*/ 183734 h 1087991"/>
              <a:gd name="connsiteX601" fmla="*/ 142003 w 672256"/>
              <a:gd name="connsiteY601" fmla="*/ 184407 h 1087991"/>
              <a:gd name="connsiteX602" fmla="*/ 142454 w 672256"/>
              <a:gd name="connsiteY602" fmla="*/ 184743 h 1087991"/>
              <a:gd name="connsiteX603" fmla="*/ 142681 w 672256"/>
              <a:gd name="connsiteY603" fmla="*/ 185416 h 1087991"/>
              <a:gd name="connsiteX604" fmla="*/ 143132 w 672256"/>
              <a:gd name="connsiteY604" fmla="*/ 185753 h 1087991"/>
              <a:gd name="connsiteX605" fmla="*/ 143132 w 672256"/>
              <a:gd name="connsiteY605" fmla="*/ 186089 h 1087991"/>
              <a:gd name="connsiteX606" fmla="*/ 143807 w 672256"/>
              <a:gd name="connsiteY606" fmla="*/ 187096 h 1087991"/>
              <a:gd name="connsiteX607" fmla="*/ 143807 w 672256"/>
              <a:gd name="connsiteY607" fmla="*/ 187769 h 1087991"/>
              <a:gd name="connsiteX608" fmla="*/ 144709 w 672256"/>
              <a:gd name="connsiteY608" fmla="*/ 187769 h 1087991"/>
              <a:gd name="connsiteX609" fmla="*/ 145162 w 672256"/>
              <a:gd name="connsiteY609" fmla="*/ 188442 h 1087991"/>
              <a:gd name="connsiteX610" fmla="*/ 145162 w 672256"/>
              <a:gd name="connsiteY610" fmla="*/ 189115 h 1087991"/>
              <a:gd name="connsiteX611" fmla="*/ 145613 w 672256"/>
              <a:gd name="connsiteY611" fmla="*/ 189452 h 1087991"/>
              <a:gd name="connsiteX612" fmla="*/ 146064 w 672256"/>
              <a:gd name="connsiteY612" fmla="*/ 189115 h 1087991"/>
              <a:gd name="connsiteX613" fmla="*/ 147641 w 672256"/>
              <a:gd name="connsiteY613" fmla="*/ 188442 h 1087991"/>
              <a:gd name="connsiteX614" fmla="*/ 147868 w 672256"/>
              <a:gd name="connsiteY614" fmla="*/ 188442 h 1087991"/>
              <a:gd name="connsiteX615" fmla="*/ 148543 w 672256"/>
              <a:gd name="connsiteY615" fmla="*/ 189452 h 1087991"/>
              <a:gd name="connsiteX616" fmla="*/ 148994 w 672256"/>
              <a:gd name="connsiteY616" fmla="*/ 190795 h 1087991"/>
              <a:gd name="connsiteX617" fmla="*/ 149672 w 672256"/>
              <a:gd name="connsiteY617" fmla="*/ 191132 h 1087991"/>
              <a:gd name="connsiteX618" fmla="*/ 150123 w 672256"/>
              <a:gd name="connsiteY618" fmla="*/ 191468 h 1087991"/>
              <a:gd name="connsiteX619" fmla="*/ 150574 w 672256"/>
              <a:gd name="connsiteY619" fmla="*/ 191805 h 1087991"/>
              <a:gd name="connsiteX620" fmla="*/ 151025 w 672256"/>
              <a:gd name="connsiteY620" fmla="*/ 191805 h 1087991"/>
              <a:gd name="connsiteX621" fmla="*/ 151249 w 672256"/>
              <a:gd name="connsiteY621" fmla="*/ 192478 h 1087991"/>
              <a:gd name="connsiteX622" fmla="*/ 151249 w 672256"/>
              <a:gd name="connsiteY622" fmla="*/ 193148 h 1087991"/>
              <a:gd name="connsiteX623" fmla="*/ 151700 w 672256"/>
              <a:gd name="connsiteY623" fmla="*/ 194158 h 1087991"/>
              <a:gd name="connsiteX624" fmla="*/ 151476 w 672256"/>
              <a:gd name="connsiteY624" fmla="*/ 194831 h 1087991"/>
              <a:gd name="connsiteX625" fmla="*/ 151476 w 672256"/>
              <a:gd name="connsiteY625" fmla="*/ 195837 h 1087991"/>
              <a:gd name="connsiteX626" fmla="*/ 151249 w 672256"/>
              <a:gd name="connsiteY626" fmla="*/ 196510 h 1087991"/>
              <a:gd name="connsiteX627" fmla="*/ 151700 w 672256"/>
              <a:gd name="connsiteY627" fmla="*/ 197517 h 1087991"/>
              <a:gd name="connsiteX628" fmla="*/ 151476 w 672256"/>
              <a:gd name="connsiteY628" fmla="*/ 198861 h 1087991"/>
              <a:gd name="connsiteX629" fmla="*/ 152151 w 672256"/>
              <a:gd name="connsiteY629" fmla="*/ 199534 h 1087991"/>
              <a:gd name="connsiteX630" fmla="*/ 152151 w 672256"/>
              <a:gd name="connsiteY630" fmla="*/ 199868 h 1087991"/>
              <a:gd name="connsiteX631" fmla="*/ 152602 w 672256"/>
              <a:gd name="connsiteY631" fmla="*/ 200541 h 1087991"/>
              <a:gd name="connsiteX632" fmla="*/ 152828 w 672256"/>
              <a:gd name="connsiteY632" fmla="*/ 201211 h 1087991"/>
              <a:gd name="connsiteX633" fmla="*/ 152828 w 672256"/>
              <a:gd name="connsiteY633" fmla="*/ 202555 h 1087991"/>
              <a:gd name="connsiteX634" fmla="*/ 153280 w 672256"/>
              <a:gd name="connsiteY634" fmla="*/ 203561 h 1087991"/>
              <a:gd name="connsiteX635" fmla="*/ 153957 w 672256"/>
              <a:gd name="connsiteY635" fmla="*/ 204232 h 1087991"/>
              <a:gd name="connsiteX636" fmla="*/ 155083 w 672256"/>
              <a:gd name="connsiteY636" fmla="*/ 203561 h 1087991"/>
              <a:gd name="connsiteX637" fmla="*/ 155534 w 672256"/>
              <a:gd name="connsiteY637" fmla="*/ 203561 h 1087991"/>
              <a:gd name="connsiteX638" fmla="*/ 156212 w 672256"/>
              <a:gd name="connsiteY638" fmla="*/ 203225 h 1087991"/>
              <a:gd name="connsiteX639" fmla="*/ 156887 w 672256"/>
              <a:gd name="connsiteY639" fmla="*/ 203225 h 1087991"/>
              <a:gd name="connsiteX640" fmla="*/ 157338 w 672256"/>
              <a:gd name="connsiteY640" fmla="*/ 204232 h 1087991"/>
              <a:gd name="connsiteX641" fmla="*/ 158240 w 672256"/>
              <a:gd name="connsiteY641" fmla="*/ 204905 h 1087991"/>
              <a:gd name="connsiteX642" fmla="*/ 158691 w 672256"/>
              <a:gd name="connsiteY642" fmla="*/ 205912 h 1087991"/>
              <a:gd name="connsiteX643" fmla="*/ 158467 w 672256"/>
              <a:gd name="connsiteY643" fmla="*/ 206582 h 1087991"/>
              <a:gd name="connsiteX644" fmla="*/ 158467 w 672256"/>
              <a:gd name="connsiteY644" fmla="*/ 206919 h 1087991"/>
              <a:gd name="connsiteX645" fmla="*/ 158467 w 672256"/>
              <a:gd name="connsiteY645" fmla="*/ 207589 h 1087991"/>
              <a:gd name="connsiteX646" fmla="*/ 158467 w 672256"/>
              <a:gd name="connsiteY646" fmla="*/ 207926 h 1087991"/>
              <a:gd name="connsiteX647" fmla="*/ 158691 w 672256"/>
              <a:gd name="connsiteY647" fmla="*/ 208596 h 1087991"/>
              <a:gd name="connsiteX648" fmla="*/ 159369 w 672256"/>
              <a:gd name="connsiteY648" fmla="*/ 209603 h 1087991"/>
              <a:gd name="connsiteX649" fmla="*/ 160495 w 672256"/>
              <a:gd name="connsiteY649" fmla="*/ 209937 h 1087991"/>
              <a:gd name="connsiteX650" fmla="*/ 160946 w 672256"/>
              <a:gd name="connsiteY650" fmla="*/ 209603 h 1087991"/>
              <a:gd name="connsiteX651" fmla="*/ 161173 w 672256"/>
              <a:gd name="connsiteY651" fmla="*/ 209603 h 1087991"/>
              <a:gd name="connsiteX652" fmla="*/ 161848 w 672256"/>
              <a:gd name="connsiteY652" fmla="*/ 209937 h 1087991"/>
              <a:gd name="connsiteX653" fmla="*/ 161848 w 672256"/>
              <a:gd name="connsiteY653" fmla="*/ 210273 h 1087991"/>
              <a:gd name="connsiteX654" fmla="*/ 162526 w 672256"/>
              <a:gd name="connsiteY654" fmla="*/ 210607 h 1087991"/>
              <a:gd name="connsiteX655" fmla="*/ 162976 w 672256"/>
              <a:gd name="connsiteY655" fmla="*/ 210607 h 1087991"/>
              <a:gd name="connsiteX656" fmla="*/ 163203 w 672256"/>
              <a:gd name="connsiteY656" fmla="*/ 211278 h 1087991"/>
              <a:gd name="connsiteX657" fmla="*/ 164105 w 672256"/>
              <a:gd name="connsiteY657" fmla="*/ 211614 h 1087991"/>
              <a:gd name="connsiteX658" fmla="*/ 165007 w 672256"/>
              <a:gd name="connsiteY658" fmla="*/ 213292 h 1087991"/>
              <a:gd name="connsiteX659" fmla="*/ 164780 w 672256"/>
              <a:gd name="connsiteY659" fmla="*/ 214632 h 1087991"/>
              <a:gd name="connsiteX660" fmla="*/ 164329 w 672256"/>
              <a:gd name="connsiteY660" fmla="*/ 215637 h 1087991"/>
              <a:gd name="connsiteX661" fmla="*/ 164556 w 672256"/>
              <a:gd name="connsiteY661" fmla="*/ 216977 h 1087991"/>
              <a:gd name="connsiteX662" fmla="*/ 164329 w 672256"/>
              <a:gd name="connsiteY662" fmla="*/ 217314 h 1087991"/>
              <a:gd name="connsiteX663" fmla="*/ 163878 w 672256"/>
              <a:gd name="connsiteY663" fmla="*/ 217648 h 1087991"/>
              <a:gd name="connsiteX664" fmla="*/ 164105 w 672256"/>
              <a:gd name="connsiteY664" fmla="*/ 217984 h 1087991"/>
              <a:gd name="connsiteX665" fmla="*/ 164105 w 672256"/>
              <a:gd name="connsiteY665" fmla="*/ 218655 h 1087991"/>
              <a:gd name="connsiteX666" fmla="*/ 163427 w 672256"/>
              <a:gd name="connsiteY666" fmla="*/ 219993 h 1087991"/>
              <a:gd name="connsiteX667" fmla="*/ 164105 w 672256"/>
              <a:gd name="connsiteY667" fmla="*/ 222004 h 1087991"/>
              <a:gd name="connsiteX668" fmla="*/ 164780 w 672256"/>
              <a:gd name="connsiteY668" fmla="*/ 222338 h 1087991"/>
              <a:gd name="connsiteX669" fmla="*/ 166133 w 672256"/>
              <a:gd name="connsiteY669" fmla="*/ 223008 h 1087991"/>
              <a:gd name="connsiteX670" fmla="*/ 166584 w 672256"/>
              <a:gd name="connsiteY670" fmla="*/ 223008 h 1087991"/>
              <a:gd name="connsiteX671" fmla="*/ 168164 w 672256"/>
              <a:gd name="connsiteY671" fmla="*/ 225017 h 1087991"/>
              <a:gd name="connsiteX672" fmla="*/ 168164 w 672256"/>
              <a:gd name="connsiteY672" fmla="*/ 225687 h 1087991"/>
              <a:gd name="connsiteX673" fmla="*/ 168388 w 672256"/>
              <a:gd name="connsiteY673" fmla="*/ 226021 h 1087991"/>
              <a:gd name="connsiteX674" fmla="*/ 167713 w 672256"/>
              <a:gd name="connsiteY674" fmla="*/ 226358 h 1087991"/>
              <a:gd name="connsiteX675" fmla="*/ 167713 w 672256"/>
              <a:gd name="connsiteY675" fmla="*/ 226692 h 1087991"/>
              <a:gd name="connsiteX676" fmla="*/ 167713 w 672256"/>
              <a:gd name="connsiteY676" fmla="*/ 228030 h 1087991"/>
              <a:gd name="connsiteX677" fmla="*/ 168164 w 672256"/>
              <a:gd name="connsiteY677" fmla="*/ 228366 h 1087991"/>
              <a:gd name="connsiteX678" fmla="*/ 168388 w 672256"/>
              <a:gd name="connsiteY678" fmla="*/ 229034 h 1087991"/>
              <a:gd name="connsiteX679" fmla="*/ 168839 w 672256"/>
              <a:gd name="connsiteY679" fmla="*/ 229371 h 1087991"/>
              <a:gd name="connsiteX680" fmla="*/ 168839 w 672256"/>
              <a:gd name="connsiteY680" fmla="*/ 229705 h 1087991"/>
              <a:gd name="connsiteX681" fmla="*/ 168388 w 672256"/>
              <a:gd name="connsiteY681" fmla="*/ 229705 h 1087991"/>
              <a:gd name="connsiteX682" fmla="*/ 167937 w 672256"/>
              <a:gd name="connsiteY682" fmla="*/ 230372 h 1087991"/>
              <a:gd name="connsiteX683" fmla="*/ 167262 w 672256"/>
              <a:gd name="connsiteY683" fmla="*/ 231043 h 1087991"/>
              <a:gd name="connsiteX684" fmla="*/ 167035 w 672256"/>
              <a:gd name="connsiteY684" fmla="*/ 231377 h 1087991"/>
              <a:gd name="connsiteX685" fmla="*/ 167035 w 672256"/>
              <a:gd name="connsiteY685" fmla="*/ 231711 h 1087991"/>
              <a:gd name="connsiteX686" fmla="*/ 166811 w 672256"/>
              <a:gd name="connsiteY686" fmla="*/ 232381 h 1087991"/>
              <a:gd name="connsiteX687" fmla="*/ 166360 w 672256"/>
              <a:gd name="connsiteY687" fmla="*/ 232381 h 1087991"/>
              <a:gd name="connsiteX688" fmla="*/ 165231 w 672256"/>
              <a:gd name="connsiteY688" fmla="*/ 232381 h 1087991"/>
              <a:gd name="connsiteX689" fmla="*/ 165007 w 672256"/>
              <a:gd name="connsiteY689" fmla="*/ 232715 h 1087991"/>
              <a:gd name="connsiteX690" fmla="*/ 165007 w 672256"/>
              <a:gd name="connsiteY690" fmla="*/ 233385 h 1087991"/>
              <a:gd name="connsiteX691" fmla="*/ 164556 w 672256"/>
              <a:gd name="connsiteY691" fmla="*/ 233719 h 1087991"/>
              <a:gd name="connsiteX692" fmla="*/ 164105 w 672256"/>
              <a:gd name="connsiteY692" fmla="*/ 233719 h 1087991"/>
              <a:gd name="connsiteX693" fmla="*/ 163203 w 672256"/>
              <a:gd name="connsiteY693" fmla="*/ 234387 h 1087991"/>
              <a:gd name="connsiteX694" fmla="*/ 162752 w 672256"/>
              <a:gd name="connsiteY694" fmla="*/ 235057 h 1087991"/>
              <a:gd name="connsiteX695" fmla="*/ 162752 w 672256"/>
              <a:gd name="connsiteY695" fmla="*/ 235391 h 1087991"/>
              <a:gd name="connsiteX696" fmla="*/ 161848 w 672256"/>
              <a:gd name="connsiteY696" fmla="*/ 236059 h 1087991"/>
              <a:gd name="connsiteX697" fmla="*/ 161624 w 672256"/>
              <a:gd name="connsiteY697" fmla="*/ 236396 h 1087991"/>
              <a:gd name="connsiteX698" fmla="*/ 161397 w 672256"/>
              <a:gd name="connsiteY698" fmla="*/ 237063 h 1087991"/>
              <a:gd name="connsiteX699" fmla="*/ 161848 w 672256"/>
              <a:gd name="connsiteY699" fmla="*/ 238065 h 1087991"/>
              <a:gd name="connsiteX700" fmla="*/ 162752 w 672256"/>
              <a:gd name="connsiteY700" fmla="*/ 238402 h 1087991"/>
              <a:gd name="connsiteX701" fmla="*/ 162976 w 672256"/>
              <a:gd name="connsiteY701" fmla="*/ 238735 h 1087991"/>
              <a:gd name="connsiteX702" fmla="*/ 163427 w 672256"/>
              <a:gd name="connsiteY702" fmla="*/ 238402 h 1087991"/>
              <a:gd name="connsiteX703" fmla="*/ 163654 w 672256"/>
              <a:gd name="connsiteY703" fmla="*/ 238402 h 1087991"/>
              <a:gd name="connsiteX704" fmla="*/ 164105 w 672256"/>
              <a:gd name="connsiteY704" fmla="*/ 239069 h 1087991"/>
              <a:gd name="connsiteX705" fmla="*/ 165007 w 672256"/>
              <a:gd name="connsiteY705" fmla="*/ 239403 h 1087991"/>
              <a:gd name="connsiteX706" fmla="*/ 165682 w 672256"/>
              <a:gd name="connsiteY706" fmla="*/ 239403 h 1087991"/>
              <a:gd name="connsiteX707" fmla="*/ 166360 w 672256"/>
              <a:gd name="connsiteY707" fmla="*/ 239737 h 1087991"/>
              <a:gd name="connsiteX708" fmla="*/ 166811 w 672256"/>
              <a:gd name="connsiteY708" fmla="*/ 239069 h 1087991"/>
              <a:gd name="connsiteX709" fmla="*/ 167262 w 672256"/>
              <a:gd name="connsiteY709" fmla="*/ 239403 h 1087991"/>
              <a:gd name="connsiteX710" fmla="*/ 167713 w 672256"/>
              <a:gd name="connsiteY710" fmla="*/ 239737 h 1087991"/>
              <a:gd name="connsiteX711" fmla="*/ 167937 w 672256"/>
              <a:gd name="connsiteY711" fmla="*/ 240405 h 1087991"/>
              <a:gd name="connsiteX712" fmla="*/ 167486 w 672256"/>
              <a:gd name="connsiteY712" fmla="*/ 240739 h 1087991"/>
              <a:gd name="connsiteX713" fmla="*/ 167262 w 672256"/>
              <a:gd name="connsiteY713" fmla="*/ 240405 h 1087991"/>
              <a:gd name="connsiteX714" fmla="*/ 166360 w 672256"/>
              <a:gd name="connsiteY714" fmla="*/ 241075 h 1087991"/>
              <a:gd name="connsiteX715" fmla="*/ 166360 w 672256"/>
              <a:gd name="connsiteY715" fmla="*/ 242077 h 1087991"/>
              <a:gd name="connsiteX716" fmla="*/ 166584 w 672256"/>
              <a:gd name="connsiteY716" fmla="*/ 242411 h 1087991"/>
              <a:gd name="connsiteX717" fmla="*/ 167713 w 672256"/>
              <a:gd name="connsiteY717" fmla="*/ 244414 h 1087991"/>
              <a:gd name="connsiteX718" fmla="*/ 168388 w 672256"/>
              <a:gd name="connsiteY718" fmla="*/ 244414 h 1087991"/>
              <a:gd name="connsiteX719" fmla="*/ 168615 w 672256"/>
              <a:gd name="connsiteY719" fmla="*/ 244751 h 1087991"/>
              <a:gd name="connsiteX720" fmla="*/ 169066 w 672256"/>
              <a:gd name="connsiteY720" fmla="*/ 247088 h 1087991"/>
              <a:gd name="connsiteX721" fmla="*/ 169290 w 672256"/>
              <a:gd name="connsiteY721" fmla="*/ 247422 h 1087991"/>
              <a:gd name="connsiteX722" fmla="*/ 169517 w 672256"/>
              <a:gd name="connsiteY722" fmla="*/ 247088 h 1087991"/>
              <a:gd name="connsiteX723" fmla="*/ 169968 w 672256"/>
              <a:gd name="connsiteY723" fmla="*/ 247088 h 1087991"/>
              <a:gd name="connsiteX724" fmla="*/ 170192 w 672256"/>
              <a:gd name="connsiteY724" fmla="*/ 247088 h 1087991"/>
              <a:gd name="connsiteX725" fmla="*/ 170870 w 672256"/>
              <a:gd name="connsiteY725" fmla="*/ 246754 h 1087991"/>
              <a:gd name="connsiteX726" fmla="*/ 171547 w 672256"/>
              <a:gd name="connsiteY726" fmla="*/ 247422 h 1087991"/>
              <a:gd name="connsiteX727" fmla="*/ 171772 w 672256"/>
              <a:gd name="connsiteY727" fmla="*/ 248424 h 1087991"/>
              <a:gd name="connsiteX728" fmla="*/ 173124 w 672256"/>
              <a:gd name="connsiteY728" fmla="*/ 248424 h 1087991"/>
              <a:gd name="connsiteX729" fmla="*/ 173575 w 672256"/>
              <a:gd name="connsiteY729" fmla="*/ 248090 h 1087991"/>
              <a:gd name="connsiteX730" fmla="*/ 174477 w 672256"/>
              <a:gd name="connsiteY730" fmla="*/ 247756 h 1087991"/>
              <a:gd name="connsiteX731" fmla="*/ 174704 w 672256"/>
              <a:gd name="connsiteY731" fmla="*/ 247756 h 1087991"/>
              <a:gd name="connsiteX732" fmla="*/ 175155 w 672256"/>
              <a:gd name="connsiteY732" fmla="*/ 248090 h 1087991"/>
              <a:gd name="connsiteX733" fmla="*/ 174928 w 672256"/>
              <a:gd name="connsiteY733" fmla="*/ 249092 h 1087991"/>
              <a:gd name="connsiteX734" fmla="*/ 174026 w 672256"/>
              <a:gd name="connsiteY734" fmla="*/ 251429 h 1087991"/>
              <a:gd name="connsiteX735" fmla="*/ 173575 w 672256"/>
              <a:gd name="connsiteY735" fmla="*/ 251429 h 1087991"/>
              <a:gd name="connsiteX736" fmla="*/ 173124 w 672256"/>
              <a:gd name="connsiteY736" fmla="*/ 251763 h 1087991"/>
              <a:gd name="connsiteX737" fmla="*/ 171321 w 672256"/>
              <a:gd name="connsiteY737" fmla="*/ 252094 h 1087991"/>
              <a:gd name="connsiteX738" fmla="*/ 170870 w 672256"/>
              <a:gd name="connsiteY738" fmla="*/ 252094 h 1087991"/>
              <a:gd name="connsiteX739" fmla="*/ 169968 w 672256"/>
              <a:gd name="connsiteY739" fmla="*/ 252428 h 1087991"/>
              <a:gd name="connsiteX740" fmla="*/ 169517 w 672256"/>
              <a:gd name="connsiteY740" fmla="*/ 251763 h 1087991"/>
              <a:gd name="connsiteX741" fmla="*/ 168388 w 672256"/>
              <a:gd name="connsiteY741" fmla="*/ 251763 h 1087991"/>
              <a:gd name="connsiteX742" fmla="*/ 168164 w 672256"/>
              <a:gd name="connsiteY742" fmla="*/ 252094 h 1087991"/>
              <a:gd name="connsiteX743" fmla="*/ 167262 w 672256"/>
              <a:gd name="connsiteY743" fmla="*/ 252428 h 1087991"/>
              <a:gd name="connsiteX744" fmla="*/ 166811 w 672256"/>
              <a:gd name="connsiteY744" fmla="*/ 252428 h 1087991"/>
              <a:gd name="connsiteX745" fmla="*/ 165682 w 672256"/>
              <a:gd name="connsiteY745" fmla="*/ 252428 h 1087991"/>
              <a:gd name="connsiteX746" fmla="*/ 164780 w 672256"/>
              <a:gd name="connsiteY746" fmla="*/ 253096 h 1087991"/>
              <a:gd name="connsiteX747" fmla="*/ 164105 w 672256"/>
              <a:gd name="connsiteY747" fmla="*/ 253764 h 1087991"/>
              <a:gd name="connsiteX748" fmla="*/ 163203 w 672256"/>
              <a:gd name="connsiteY748" fmla="*/ 254097 h 1087991"/>
              <a:gd name="connsiteX749" fmla="*/ 162526 w 672256"/>
              <a:gd name="connsiteY749" fmla="*/ 254097 h 1087991"/>
              <a:gd name="connsiteX750" fmla="*/ 162299 w 672256"/>
              <a:gd name="connsiteY750" fmla="*/ 254097 h 1087991"/>
              <a:gd name="connsiteX751" fmla="*/ 162075 w 672256"/>
              <a:gd name="connsiteY751" fmla="*/ 254765 h 1087991"/>
              <a:gd name="connsiteX752" fmla="*/ 161848 w 672256"/>
              <a:gd name="connsiteY752" fmla="*/ 255767 h 1087991"/>
              <a:gd name="connsiteX753" fmla="*/ 161397 w 672256"/>
              <a:gd name="connsiteY753" fmla="*/ 256098 h 1087991"/>
              <a:gd name="connsiteX754" fmla="*/ 161173 w 672256"/>
              <a:gd name="connsiteY754" fmla="*/ 257100 h 1087991"/>
              <a:gd name="connsiteX755" fmla="*/ 161397 w 672256"/>
              <a:gd name="connsiteY755" fmla="*/ 257100 h 1087991"/>
              <a:gd name="connsiteX756" fmla="*/ 161848 w 672256"/>
              <a:gd name="connsiteY756" fmla="*/ 257434 h 1087991"/>
              <a:gd name="connsiteX757" fmla="*/ 162752 w 672256"/>
              <a:gd name="connsiteY757" fmla="*/ 257100 h 1087991"/>
              <a:gd name="connsiteX758" fmla="*/ 163203 w 672256"/>
              <a:gd name="connsiteY758" fmla="*/ 256766 h 1087991"/>
              <a:gd name="connsiteX759" fmla="*/ 164105 w 672256"/>
              <a:gd name="connsiteY759" fmla="*/ 256766 h 1087991"/>
              <a:gd name="connsiteX760" fmla="*/ 165231 w 672256"/>
              <a:gd name="connsiteY760" fmla="*/ 256766 h 1087991"/>
              <a:gd name="connsiteX761" fmla="*/ 165231 w 672256"/>
              <a:gd name="connsiteY761" fmla="*/ 257434 h 1087991"/>
              <a:gd name="connsiteX762" fmla="*/ 165682 w 672256"/>
              <a:gd name="connsiteY762" fmla="*/ 257768 h 1087991"/>
              <a:gd name="connsiteX763" fmla="*/ 166133 w 672256"/>
              <a:gd name="connsiteY763" fmla="*/ 258435 h 1087991"/>
              <a:gd name="connsiteX764" fmla="*/ 167262 w 672256"/>
              <a:gd name="connsiteY764" fmla="*/ 258435 h 1087991"/>
              <a:gd name="connsiteX765" fmla="*/ 167486 w 672256"/>
              <a:gd name="connsiteY765" fmla="*/ 258102 h 1087991"/>
              <a:gd name="connsiteX766" fmla="*/ 167713 w 672256"/>
              <a:gd name="connsiteY766" fmla="*/ 258435 h 1087991"/>
              <a:gd name="connsiteX767" fmla="*/ 168388 w 672256"/>
              <a:gd name="connsiteY767" fmla="*/ 258435 h 1087991"/>
              <a:gd name="connsiteX768" fmla="*/ 168839 w 672256"/>
              <a:gd name="connsiteY768" fmla="*/ 259101 h 1087991"/>
              <a:gd name="connsiteX769" fmla="*/ 170192 w 672256"/>
              <a:gd name="connsiteY769" fmla="*/ 259434 h 1087991"/>
              <a:gd name="connsiteX770" fmla="*/ 169968 w 672256"/>
              <a:gd name="connsiteY770" fmla="*/ 260436 h 1087991"/>
              <a:gd name="connsiteX771" fmla="*/ 170419 w 672256"/>
              <a:gd name="connsiteY771" fmla="*/ 260436 h 1087991"/>
              <a:gd name="connsiteX772" fmla="*/ 171094 w 672256"/>
              <a:gd name="connsiteY772" fmla="*/ 260436 h 1087991"/>
              <a:gd name="connsiteX773" fmla="*/ 171547 w 672256"/>
              <a:gd name="connsiteY773" fmla="*/ 260436 h 1087991"/>
              <a:gd name="connsiteX774" fmla="*/ 172222 w 672256"/>
              <a:gd name="connsiteY774" fmla="*/ 260768 h 1087991"/>
              <a:gd name="connsiteX775" fmla="*/ 172222 w 672256"/>
              <a:gd name="connsiteY775" fmla="*/ 261435 h 1087991"/>
              <a:gd name="connsiteX776" fmla="*/ 172449 w 672256"/>
              <a:gd name="connsiteY776" fmla="*/ 261769 h 1087991"/>
              <a:gd name="connsiteX777" fmla="*/ 172900 w 672256"/>
              <a:gd name="connsiteY777" fmla="*/ 262103 h 1087991"/>
              <a:gd name="connsiteX778" fmla="*/ 173351 w 672256"/>
              <a:gd name="connsiteY778" fmla="*/ 262768 h 1087991"/>
              <a:gd name="connsiteX779" fmla="*/ 173124 w 672256"/>
              <a:gd name="connsiteY779" fmla="*/ 263102 h 1087991"/>
              <a:gd name="connsiteX780" fmla="*/ 173124 w 672256"/>
              <a:gd name="connsiteY780" fmla="*/ 263767 h 1087991"/>
              <a:gd name="connsiteX781" fmla="*/ 173575 w 672256"/>
              <a:gd name="connsiteY781" fmla="*/ 264435 h 1087991"/>
              <a:gd name="connsiteX782" fmla="*/ 174477 w 672256"/>
              <a:gd name="connsiteY782" fmla="*/ 264101 h 1087991"/>
              <a:gd name="connsiteX783" fmla="*/ 175155 w 672256"/>
              <a:gd name="connsiteY783" fmla="*/ 264101 h 1087991"/>
              <a:gd name="connsiteX784" fmla="*/ 175379 w 672256"/>
              <a:gd name="connsiteY784" fmla="*/ 264101 h 1087991"/>
              <a:gd name="connsiteX785" fmla="*/ 176281 w 672256"/>
              <a:gd name="connsiteY785" fmla="*/ 263767 h 1087991"/>
              <a:gd name="connsiteX786" fmla="*/ 176732 w 672256"/>
              <a:gd name="connsiteY786" fmla="*/ 263767 h 1087991"/>
              <a:gd name="connsiteX787" fmla="*/ 177183 w 672256"/>
              <a:gd name="connsiteY787" fmla="*/ 264101 h 1087991"/>
              <a:gd name="connsiteX788" fmla="*/ 177861 w 672256"/>
              <a:gd name="connsiteY788" fmla="*/ 264435 h 1087991"/>
              <a:gd name="connsiteX789" fmla="*/ 178085 w 672256"/>
              <a:gd name="connsiteY789" fmla="*/ 264435 h 1087991"/>
              <a:gd name="connsiteX790" fmla="*/ 178763 w 672256"/>
              <a:gd name="connsiteY790" fmla="*/ 265434 h 1087991"/>
              <a:gd name="connsiteX791" fmla="*/ 178987 w 672256"/>
              <a:gd name="connsiteY791" fmla="*/ 265434 h 1087991"/>
              <a:gd name="connsiteX792" fmla="*/ 179214 w 672256"/>
              <a:gd name="connsiteY792" fmla="*/ 265768 h 1087991"/>
              <a:gd name="connsiteX793" fmla="*/ 179889 w 672256"/>
              <a:gd name="connsiteY793" fmla="*/ 265768 h 1087991"/>
              <a:gd name="connsiteX794" fmla="*/ 180116 w 672256"/>
              <a:gd name="connsiteY794" fmla="*/ 265768 h 1087991"/>
              <a:gd name="connsiteX795" fmla="*/ 180793 w 672256"/>
              <a:gd name="connsiteY795" fmla="*/ 266102 h 1087991"/>
              <a:gd name="connsiteX796" fmla="*/ 181018 w 672256"/>
              <a:gd name="connsiteY796" fmla="*/ 266433 h 1087991"/>
              <a:gd name="connsiteX797" fmla="*/ 180793 w 672256"/>
              <a:gd name="connsiteY797" fmla="*/ 267101 h 1087991"/>
              <a:gd name="connsiteX798" fmla="*/ 181018 w 672256"/>
              <a:gd name="connsiteY798" fmla="*/ 267766 h 1087991"/>
              <a:gd name="connsiteX799" fmla="*/ 181468 w 672256"/>
              <a:gd name="connsiteY799" fmla="*/ 268100 h 1087991"/>
              <a:gd name="connsiteX800" fmla="*/ 182146 w 672256"/>
              <a:gd name="connsiteY800" fmla="*/ 268434 h 1087991"/>
              <a:gd name="connsiteX801" fmla="*/ 182597 w 672256"/>
              <a:gd name="connsiteY801" fmla="*/ 268434 h 1087991"/>
              <a:gd name="connsiteX802" fmla="*/ 183048 w 672256"/>
              <a:gd name="connsiteY802" fmla="*/ 268434 h 1087991"/>
              <a:gd name="connsiteX803" fmla="*/ 183499 w 672256"/>
              <a:gd name="connsiteY803" fmla="*/ 268765 h 1087991"/>
              <a:gd name="connsiteX804" fmla="*/ 183950 w 672256"/>
              <a:gd name="connsiteY804" fmla="*/ 269433 h 1087991"/>
              <a:gd name="connsiteX805" fmla="*/ 183723 w 672256"/>
              <a:gd name="connsiteY805" fmla="*/ 271431 h 1087991"/>
              <a:gd name="connsiteX806" fmla="*/ 185076 w 672256"/>
              <a:gd name="connsiteY806" fmla="*/ 272096 h 1087991"/>
              <a:gd name="connsiteX807" fmla="*/ 184625 w 672256"/>
              <a:gd name="connsiteY807" fmla="*/ 272762 h 1087991"/>
              <a:gd name="connsiteX808" fmla="*/ 185076 w 672256"/>
              <a:gd name="connsiteY808" fmla="*/ 274095 h 1087991"/>
              <a:gd name="connsiteX809" fmla="*/ 185527 w 672256"/>
              <a:gd name="connsiteY809" fmla="*/ 274426 h 1087991"/>
              <a:gd name="connsiteX810" fmla="*/ 185754 w 672256"/>
              <a:gd name="connsiteY810" fmla="*/ 275094 h 1087991"/>
              <a:gd name="connsiteX811" fmla="*/ 186205 w 672256"/>
              <a:gd name="connsiteY811" fmla="*/ 275425 h 1087991"/>
              <a:gd name="connsiteX812" fmla="*/ 185978 w 672256"/>
              <a:gd name="connsiteY812" fmla="*/ 277089 h 1087991"/>
              <a:gd name="connsiteX813" fmla="*/ 187558 w 672256"/>
              <a:gd name="connsiteY813" fmla="*/ 277423 h 1087991"/>
              <a:gd name="connsiteX814" fmla="*/ 188460 w 672256"/>
              <a:gd name="connsiteY814" fmla="*/ 278088 h 1087991"/>
              <a:gd name="connsiteX815" fmla="*/ 189588 w 672256"/>
              <a:gd name="connsiteY815" fmla="*/ 278420 h 1087991"/>
              <a:gd name="connsiteX816" fmla="*/ 190264 w 672256"/>
              <a:gd name="connsiteY816" fmla="*/ 278420 h 1087991"/>
              <a:gd name="connsiteX817" fmla="*/ 190490 w 672256"/>
              <a:gd name="connsiteY817" fmla="*/ 278754 h 1087991"/>
              <a:gd name="connsiteX818" fmla="*/ 190941 w 672256"/>
              <a:gd name="connsiteY818" fmla="*/ 279753 h 1087991"/>
              <a:gd name="connsiteX819" fmla="*/ 191392 w 672256"/>
              <a:gd name="connsiteY819" fmla="*/ 279753 h 1087991"/>
              <a:gd name="connsiteX820" fmla="*/ 191616 w 672256"/>
              <a:gd name="connsiteY820" fmla="*/ 279419 h 1087991"/>
              <a:gd name="connsiteX821" fmla="*/ 192294 w 672256"/>
              <a:gd name="connsiteY821" fmla="*/ 279419 h 1087991"/>
              <a:gd name="connsiteX822" fmla="*/ 192745 w 672256"/>
              <a:gd name="connsiteY822" fmla="*/ 278754 h 1087991"/>
              <a:gd name="connsiteX823" fmla="*/ 193420 w 672256"/>
              <a:gd name="connsiteY823" fmla="*/ 279085 h 1087991"/>
              <a:gd name="connsiteX824" fmla="*/ 193871 w 672256"/>
              <a:gd name="connsiteY824" fmla="*/ 279753 h 1087991"/>
              <a:gd name="connsiteX825" fmla="*/ 193871 w 672256"/>
              <a:gd name="connsiteY825" fmla="*/ 280418 h 1087991"/>
              <a:gd name="connsiteX826" fmla="*/ 194098 w 672256"/>
              <a:gd name="connsiteY826" fmla="*/ 280418 h 1087991"/>
              <a:gd name="connsiteX827" fmla="*/ 194549 w 672256"/>
              <a:gd name="connsiteY827" fmla="*/ 280418 h 1087991"/>
              <a:gd name="connsiteX828" fmla="*/ 195224 w 672256"/>
              <a:gd name="connsiteY828" fmla="*/ 280418 h 1087991"/>
              <a:gd name="connsiteX829" fmla="*/ 195902 w 672256"/>
              <a:gd name="connsiteY829" fmla="*/ 280084 h 1087991"/>
              <a:gd name="connsiteX830" fmla="*/ 196126 w 672256"/>
              <a:gd name="connsiteY830" fmla="*/ 280084 h 1087991"/>
              <a:gd name="connsiteX831" fmla="*/ 196577 w 672256"/>
              <a:gd name="connsiteY831" fmla="*/ 280084 h 1087991"/>
              <a:gd name="connsiteX832" fmla="*/ 197255 w 672256"/>
              <a:gd name="connsiteY832" fmla="*/ 280084 h 1087991"/>
              <a:gd name="connsiteX833" fmla="*/ 197706 w 672256"/>
              <a:gd name="connsiteY833" fmla="*/ 280418 h 1087991"/>
              <a:gd name="connsiteX834" fmla="*/ 197706 w 672256"/>
              <a:gd name="connsiteY834" fmla="*/ 281414 h 1087991"/>
              <a:gd name="connsiteX835" fmla="*/ 198383 w 672256"/>
              <a:gd name="connsiteY835" fmla="*/ 282080 h 1087991"/>
              <a:gd name="connsiteX836" fmla="*/ 198608 w 672256"/>
              <a:gd name="connsiteY836" fmla="*/ 282413 h 1087991"/>
              <a:gd name="connsiteX837" fmla="*/ 199059 w 672256"/>
              <a:gd name="connsiteY837" fmla="*/ 282745 h 1087991"/>
              <a:gd name="connsiteX838" fmla="*/ 199510 w 672256"/>
              <a:gd name="connsiteY838" fmla="*/ 282413 h 1087991"/>
              <a:gd name="connsiteX839" fmla="*/ 200862 w 672256"/>
              <a:gd name="connsiteY839" fmla="*/ 282413 h 1087991"/>
              <a:gd name="connsiteX840" fmla="*/ 201540 w 672256"/>
              <a:gd name="connsiteY840" fmla="*/ 282080 h 1087991"/>
              <a:gd name="connsiteX841" fmla="*/ 202666 w 672256"/>
              <a:gd name="connsiteY841" fmla="*/ 282413 h 1087991"/>
              <a:gd name="connsiteX842" fmla="*/ 203117 w 672256"/>
              <a:gd name="connsiteY842" fmla="*/ 282413 h 1087991"/>
              <a:gd name="connsiteX843" fmla="*/ 203795 w 672256"/>
              <a:gd name="connsiteY843" fmla="*/ 283079 h 1087991"/>
              <a:gd name="connsiteX844" fmla="*/ 204470 w 672256"/>
              <a:gd name="connsiteY844" fmla="*/ 283410 h 1087991"/>
              <a:gd name="connsiteX845" fmla="*/ 204921 w 672256"/>
              <a:gd name="connsiteY845" fmla="*/ 283079 h 1087991"/>
              <a:gd name="connsiteX846" fmla="*/ 205372 w 672256"/>
              <a:gd name="connsiteY846" fmla="*/ 283079 h 1087991"/>
              <a:gd name="connsiteX847" fmla="*/ 205823 w 672256"/>
              <a:gd name="connsiteY847" fmla="*/ 283079 h 1087991"/>
              <a:gd name="connsiteX848" fmla="*/ 206501 w 672256"/>
              <a:gd name="connsiteY848" fmla="*/ 282745 h 1087991"/>
              <a:gd name="connsiteX849" fmla="*/ 208305 w 672256"/>
              <a:gd name="connsiteY849" fmla="*/ 283741 h 1087991"/>
              <a:gd name="connsiteX850" fmla="*/ 208756 w 672256"/>
              <a:gd name="connsiteY850" fmla="*/ 283741 h 1087991"/>
              <a:gd name="connsiteX851" fmla="*/ 208756 w 672256"/>
              <a:gd name="connsiteY851" fmla="*/ 284740 h 1087991"/>
              <a:gd name="connsiteX852" fmla="*/ 208305 w 672256"/>
              <a:gd name="connsiteY852" fmla="*/ 285405 h 1087991"/>
              <a:gd name="connsiteX853" fmla="*/ 208305 w 672256"/>
              <a:gd name="connsiteY853" fmla="*/ 285737 h 1087991"/>
              <a:gd name="connsiteX854" fmla="*/ 208531 w 672256"/>
              <a:gd name="connsiteY854" fmla="*/ 286071 h 1087991"/>
              <a:gd name="connsiteX855" fmla="*/ 208982 w 672256"/>
              <a:gd name="connsiteY855" fmla="*/ 287398 h 1087991"/>
              <a:gd name="connsiteX856" fmla="*/ 209658 w 672256"/>
              <a:gd name="connsiteY856" fmla="*/ 288064 h 1087991"/>
              <a:gd name="connsiteX857" fmla="*/ 210108 w 672256"/>
              <a:gd name="connsiteY857" fmla="*/ 288064 h 1087991"/>
              <a:gd name="connsiteX858" fmla="*/ 210560 w 672256"/>
              <a:gd name="connsiteY858" fmla="*/ 288729 h 1087991"/>
              <a:gd name="connsiteX859" fmla="*/ 211010 w 672256"/>
              <a:gd name="connsiteY859" fmla="*/ 288729 h 1087991"/>
              <a:gd name="connsiteX860" fmla="*/ 211461 w 672256"/>
              <a:gd name="connsiteY860" fmla="*/ 289725 h 1087991"/>
              <a:gd name="connsiteX861" fmla="*/ 211461 w 672256"/>
              <a:gd name="connsiteY861" fmla="*/ 290390 h 1087991"/>
              <a:gd name="connsiteX862" fmla="*/ 211688 w 672256"/>
              <a:gd name="connsiteY862" fmla="*/ 291387 h 1087991"/>
              <a:gd name="connsiteX863" fmla="*/ 211237 w 672256"/>
              <a:gd name="connsiteY863" fmla="*/ 292052 h 1087991"/>
              <a:gd name="connsiteX864" fmla="*/ 210786 w 672256"/>
              <a:gd name="connsiteY864" fmla="*/ 294045 h 1087991"/>
              <a:gd name="connsiteX865" fmla="*/ 210786 w 672256"/>
              <a:gd name="connsiteY865" fmla="*/ 294708 h 1087991"/>
              <a:gd name="connsiteX866" fmla="*/ 211461 w 672256"/>
              <a:gd name="connsiteY866" fmla="*/ 295039 h 1087991"/>
              <a:gd name="connsiteX867" fmla="*/ 211912 w 672256"/>
              <a:gd name="connsiteY867" fmla="*/ 295039 h 1087991"/>
              <a:gd name="connsiteX868" fmla="*/ 212363 w 672256"/>
              <a:gd name="connsiteY868" fmla="*/ 295373 h 1087991"/>
              <a:gd name="connsiteX869" fmla="*/ 212814 w 672256"/>
              <a:gd name="connsiteY869" fmla="*/ 295373 h 1087991"/>
              <a:gd name="connsiteX870" fmla="*/ 213265 w 672256"/>
              <a:gd name="connsiteY870" fmla="*/ 295704 h 1087991"/>
              <a:gd name="connsiteX871" fmla="*/ 213943 w 672256"/>
              <a:gd name="connsiteY871" fmla="*/ 295704 h 1087991"/>
              <a:gd name="connsiteX872" fmla="*/ 214394 w 672256"/>
              <a:gd name="connsiteY872" fmla="*/ 295704 h 1087991"/>
              <a:gd name="connsiteX873" fmla="*/ 214845 w 672256"/>
              <a:gd name="connsiteY873" fmla="*/ 295704 h 1087991"/>
              <a:gd name="connsiteX874" fmla="*/ 215296 w 672256"/>
              <a:gd name="connsiteY874" fmla="*/ 296035 h 1087991"/>
              <a:gd name="connsiteX875" fmla="*/ 215520 w 672256"/>
              <a:gd name="connsiteY875" fmla="*/ 296701 h 1087991"/>
              <a:gd name="connsiteX876" fmla="*/ 215520 w 672256"/>
              <a:gd name="connsiteY876" fmla="*/ 297697 h 1087991"/>
              <a:gd name="connsiteX877" fmla="*/ 215747 w 672256"/>
              <a:gd name="connsiteY877" fmla="*/ 298691 h 1087991"/>
              <a:gd name="connsiteX878" fmla="*/ 215974 w 672256"/>
              <a:gd name="connsiteY878" fmla="*/ 299025 h 1087991"/>
              <a:gd name="connsiteX879" fmla="*/ 216198 w 672256"/>
              <a:gd name="connsiteY879" fmla="*/ 299356 h 1087991"/>
              <a:gd name="connsiteX880" fmla="*/ 216425 w 672256"/>
              <a:gd name="connsiteY880" fmla="*/ 299356 h 1087991"/>
              <a:gd name="connsiteX881" fmla="*/ 216425 w 672256"/>
              <a:gd name="connsiteY881" fmla="*/ 300019 h 1087991"/>
              <a:gd name="connsiteX882" fmla="*/ 216876 w 672256"/>
              <a:gd name="connsiteY882" fmla="*/ 300684 h 1087991"/>
              <a:gd name="connsiteX883" fmla="*/ 217100 w 672256"/>
              <a:gd name="connsiteY883" fmla="*/ 300684 h 1087991"/>
              <a:gd name="connsiteX884" fmla="*/ 218228 w 672256"/>
              <a:gd name="connsiteY884" fmla="*/ 300684 h 1087991"/>
              <a:gd name="connsiteX885" fmla="*/ 218904 w 672256"/>
              <a:gd name="connsiteY885" fmla="*/ 301015 h 1087991"/>
              <a:gd name="connsiteX886" fmla="*/ 219354 w 672256"/>
              <a:gd name="connsiteY886" fmla="*/ 301015 h 1087991"/>
              <a:gd name="connsiteX887" fmla="*/ 219806 w 672256"/>
              <a:gd name="connsiteY887" fmla="*/ 301346 h 1087991"/>
              <a:gd name="connsiteX888" fmla="*/ 220032 w 672256"/>
              <a:gd name="connsiteY888" fmla="*/ 301678 h 1087991"/>
              <a:gd name="connsiteX889" fmla="*/ 220256 w 672256"/>
              <a:gd name="connsiteY889" fmla="*/ 302012 h 1087991"/>
              <a:gd name="connsiteX890" fmla="*/ 221158 w 672256"/>
              <a:gd name="connsiteY890" fmla="*/ 302343 h 1087991"/>
              <a:gd name="connsiteX891" fmla="*/ 221385 w 672256"/>
              <a:gd name="connsiteY891" fmla="*/ 302343 h 1087991"/>
              <a:gd name="connsiteX892" fmla="*/ 221836 w 672256"/>
              <a:gd name="connsiteY892" fmla="*/ 302343 h 1087991"/>
              <a:gd name="connsiteX893" fmla="*/ 221836 w 672256"/>
              <a:gd name="connsiteY893" fmla="*/ 303005 h 1087991"/>
              <a:gd name="connsiteX894" fmla="*/ 222287 w 672256"/>
              <a:gd name="connsiteY894" fmla="*/ 303337 h 1087991"/>
              <a:gd name="connsiteX895" fmla="*/ 222511 w 672256"/>
              <a:gd name="connsiteY895" fmla="*/ 303668 h 1087991"/>
              <a:gd name="connsiteX896" fmla="*/ 223189 w 672256"/>
              <a:gd name="connsiteY896" fmla="*/ 304002 h 1087991"/>
              <a:gd name="connsiteX897" fmla="*/ 223189 w 672256"/>
              <a:gd name="connsiteY897" fmla="*/ 304333 h 1087991"/>
              <a:gd name="connsiteX898" fmla="*/ 223189 w 672256"/>
              <a:gd name="connsiteY898" fmla="*/ 304996 h 1087991"/>
              <a:gd name="connsiteX899" fmla="*/ 223413 w 672256"/>
              <a:gd name="connsiteY899" fmla="*/ 305327 h 1087991"/>
              <a:gd name="connsiteX900" fmla="*/ 223864 w 672256"/>
              <a:gd name="connsiteY900" fmla="*/ 305658 h 1087991"/>
              <a:gd name="connsiteX901" fmla="*/ 224091 w 672256"/>
              <a:gd name="connsiteY901" fmla="*/ 305990 h 1087991"/>
              <a:gd name="connsiteX902" fmla="*/ 224769 w 672256"/>
              <a:gd name="connsiteY902" fmla="*/ 306986 h 1087991"/>
              <a:gd name="connsiteX903" fmla="*/ 224542 w 672256"/>
              <a:gd name="connsiteY903" fmla="*/ 307317 h 1087991"/>
              <a:gd name="connsiteX904" fmla="*/ 224769 w 672256"/>
              <a:gd name="connsiteY904" fmla="*/ 307649 h 1087991"/>
              <a:gd name="connsiteX905" fmla="*/ 226122 w 672256"/>
              <a:gd name="connsiteY905" fmla="*/ 308311 h 1087991"/>
              <a:gd name="connsiteX906" fmla="*/ 226346 w 672256"/>
              <a:gd name="connsiteY906" fmla="*/ 308311 h 1087991"/>
              <a:gd name="connsiteX907" fmla="*/ 227248 w 672256"/>
              <a:gd name="connsiteY907" fmla="*/ 308643 h 1087991"/>
              <a:gd name="connsiteX908" fmla="*/ 227474 w 672256"/>
              <a:gd name="connsiteY908" fmla="*/ 308311 h 1087991"/>
              <a:gd name="connsiteX909" fmla="*/ 227699 w 672256"/>
              <a:gd name="connsiteY909" fmla="*/ 308643 h 1087991"/>
              <a:gd name="connsiteX910" fmla="*/ 228150 w 672256"/>
              <a:gd name="connsiteY910" fmla="*/ 309308 h 1087991"/>
              <a:gd name="connsiteX911" fmla="*/ 227925 w 672256"/>
              <a:gd name="connsiteY911" fmla="*/ 309970 h 1087991"/>
              <a:gd name="connsiteX912" fmla="*/ 228150 w 672256"/>
              <a:gd name="connsiteY912" fmla="*/ 310964 h 1087991"/>
              <a:gd name="connsiteX913" fmla="*/ 228150 w 672256"/>
              <a:gd name="connsiteY913" fmla="*/ 311296 h 1087991"/>
              <a:gd name="connsiteX914" fmla="*/ 228376 w 672256"/>
              <a:gd name="connsiteY914" fmla="*/ 311958 h 1087991"/>
              <a:gd name="connsiteX915" fmla="*/ 228376 w 672256"/>
              <a:gd name="connsiteY915" fmla="*/ 312289 h 1087991"/>
              <a:gd name="connsiteX916" fmla="*/ 228827 w 672256"/>
              <a:gd name="connsiteY916" fmla="*/ 312621 h 1087991"/>
              <a:gd name="connsiteX917" fmla="*/ 229278 w 672256"/>
              <a:gd name="connsiteY917" fmla="*/ 313615 h 1087991"/>
              <a:gd name="connsiteX918" fmla="*/ 229729 w 672256"/>
              <a:gd name="connsiteY918" fmla="*/ 314277 h 1087991"/>
              <a:gd name="connsiteX919" fmla="*/ 229953 w 672256"/>
              <a:gd name="connsiteY919" fmla="*/ 314277 h 1087991"/>
              <a:gd name="connsiteX920" fmla="*/ 230180 w 672256"/>
              <a:gd name="connsiteY920" fmla="*/ 314277 h 1087991"/>
              <a:gd name="connsiteX921" fmla="*/ 230180 w 672256"/>
              <a:gd name="connsiteY921" fmla="*/ 314608 h 1087991"/>
              <a:gd name="connsiteX922" fmla="*/ 230404 w 672256"/>
              <a:gd name="connsiteY922" fmla="*/ 314940 h 1087991"/>
              <a:gd name="connsiteX923" fmla="*/ 230631 w 672256"/>
              <a:gd name="connsiteY923" fmla="*/ 315602 h 1087991"/>
              <a:gd name="connsiteX924" fmla="*/ 231757 w 672256"/>
              <a:gd name="connsiteY924" fmla="*/ 316596 h 1087991"/>
              <a:gd name="connsiteX925" fmla="*/ 231757 w 672256"/>
              <a:gd name="connsiteY925" fmla="*/ 316928 h 1087991"/>
              <a:gd name="connsiteX926" fmla="*/ 232208 w 672256"/>
              <a:gd name="connsiteY926" fmla="*/ 317259 h 1087991"/>
              <a:gd name="connsiteX927" fmla="*/ 232886 w 672256"/>
              <a:gd name="connsiteY927" fmla="*/ 316928 h 1087991"/>
              <a:gd name="connsiteX928" fmla="*/ 234015 w 672256"/>
              <a:gd name="connsiteY928" fmla="*/ 317590 h 1087991"/>
              <a:gd name="connsiteX929" fmla="*/ 233788 w 672256"/>
              <a:gd name="connsiteY929" fmla="*/ 318253 h 1087991"/>
              <a:gd name="connsiteX930" fmla="*/ 234466 w 672256"/>
              <a:gd name="connsiteY930" fmla="*/ 318584 h 1087991"/>
              <a:gd name="connsiteX931" fmla="*/ 234690 w 672256"/>
              <a:gd name="connsiteY931" fmla="*/ 318915 h 1087991"/>
              <a:gd name="connsiteX932" fmla="*/ 234690 w 672256"/>
              <a:gd name="connsiteY932" fmla="*/ 319909 h 1087991"/>
              <a:gd name="connsiteX933" fmla="*/ 235141 w 672256"/>
              <a:gd name="connsiteY933" fmla="*/ 320569 h 1087991"/>
              <a:gd name="connsiteX934" fmla="*/ 235592 w 672256"/>
              <a:gd name="connsiteY934" fmla="*/ 320569 h 1087991"/>
              <a:gd name="connsiteX935" fmla="*/ 235592 w 672256"/>
              <a:gd name="connsiteY935" fmla="*/ 320900 h 1087991"/>
              <a:gd name="connsiteX936" fmla="*/ 235592 w 672256"/>
              <a:gd name="connsiteY936" fmla="*/ 321232 h 1087991"/>
              <a:gd name="connsiteX937" fmla="*/ 235819 w 672256"/>
              <a:gd name="connsiteY937" fmla="*/ 322226 h 1087991"/>
              <a:gd name="connsiteX938" fmla="*/ 235819 w 672256"/>
              <a:gd name="connsiteY938" fmla="*/ 322557 h 1087991"/>
              <a:gd name="connsiteX939" fmla="*/ 235592 w 672256"/>
              <a:gd name="connsiteY939" fmla="*/ 322557 h 1087991"/>
              <a:gd name="connsiteX940" fmla="*/ 236269 w 672256"/>
              <a:gd name="connsiteY940" fmla="*/ 324542 h 1087991"/>
              <a:gd name="connsiteX941" fmla="*/ 236269 w 672256"/>
              <a:gd name="connsiteY941" fmla="*/ 325204 h 1087991"/>
              <a:gd name="connsiteX942" fmla="*/ 236043 w 672256"/>
              <a:gd name="connsiteY942" fmla="*/ 325536 h 1087991"/>
              <a:gd name="connsiteX943" fmla="*/ 236720 w 672256"/>
              <a:gd name="connsiteY943" fmla="*/ 325864 h 1087991"/>
              <a:gd name="connsiteX944" fmla="*/ 237171 w 672256"/>
              <a:gd name="connsiteY944" fmla="*/ 327190 h 1087991"/>
              <a:gd name="connsiteX945" fmla="*/ 238073 w 672256"/>
              <a:gd name="connsiteY945" fmla="*/ 327850 h 1087991"/>
              <a:gd name="connsiteX946" fmla="*/ 237847 w 672256"/>
              <a:gd name="connsiteY946" fmla="*/ 328843 h 1087991"/>
              <a:gd name="connsiteX947" fmla="*/ 238073 w 672256"/>
              <a:gd name="connsiteY947" fmla="*/ 329503 h 1087991"/>
              <a:gd name="connsiteX948" fmla="*/ 239426 w 672256"/>
              <a:gd name="connsiteY948" fmla="*/ 329503 h 1087991"/>
              <a:gd name="connsiteX949" fmla="*/ 239650 w 672256"/>
              <a:gd name="connsiteY949" fmla="*/ 329175 h 1087991"/>
              <a:gd name="connsiteX950" fmla="*/ 240101 w 672256"/>
              <a:gd name="connsiteY950" fmla="*/ 329175 h 1087991"/>
              <a:gd name="connsiteX951" fmla="*/ 240101 w 672256"/>
              <a:gd name="connsiteY951" fmla="*/ 328843 h 1087991"/>
              <a:gd name="connsiteX952" fmla="*/ 240328 w 672256"/>
              <a:gd name="connsiteY952" fmla="*/ 328512 h 1087991"/>
              <a:gd name="connsiteX953" fmla="*/ 241454 w 672256"/>
              <a:gd name="connsiteY953" fmla="*/ 328843 h 1087991"/>
              <a:gd name="connsiteX954" fmla="*/ 242132 w 672256"/>
              <a:gd name="connsiteY954" fmla="*/ 328843 h 1087991"/>
              <a:gd name="connsiteX955" fmla="*/ 243261 w 672256"/>
              <a:gd name="connsiteY955" fmla="*/ 329175 h 1087991"/>
              <a:gd name="connsiteX956" fmla="*/ 243261 w 672256"/>
              <a:gd name="connsiteY956" fmla="*/ 329835 h 1087991"/>
              <a:gd name="connsiteX957" fmla="*/ 244163 w 672256"/>
              <a:gd name="connsiteY957" fmla="*/ 330826 h 1087991"/>
              <a:gd name="connsiteX958" fmla="*/ 244163 w 672256"/>
              <a:gd name="connsiteY958" fmla="*/ 331157 h 1087991"/>
              <a:gd name="connsiteX959" fmla="*/ 244838 w 672256"/>
              <a:gd name="connsiteY959" fmla="*/ 332148 h 1087991"/>
              <a:gd name="connsiteX960" fmla="*/ 244838 w 672256"/>
              <a:gd name="connsiteY960" fmla="*/ 332811 h 1087991"/>
              <a:gd name="connsiteX961" fmla="*/ 245289 w 672256"/>
              <a:gd name="connsiteY961" fmla="*/ 332811 h 1087991"/>
              <a:gd name="connsiteX962" fmla="*/ 245966 w 672256"/>
              <a:gd name="connsiteY962" fmla="*/ 333802 h 1087991"/>
              <a:gd name="connsiteX963" fmla="*/ 246642 w 672256"/>
              <a:gd name="connsiteY963" fmla="*/ 334465 h 1087991"/>
              <a:gd name="connsiteX964" fmla="*/ 247093 w 672256"/>
              <a:gd name="connsiteY964" fmla="*/ 334465 h 1087991"/>
              <a:gd name="connsiteX965" fmla="*/ 247319 w 672256"/>
              <a:gd name="connsiteY965" fmla="*/ 334794 h 1087991"/>
              <a:gd name="connsiteX966" fmla="*/ 247770 w 672256"/>
              <a:gd name="connsiteY966" fmla="*/ 335456 h 1087991"/>
              <a:gd name="connsiteX967" fmla="*/ 247544 w 672256"/>
              <a:gd name="connsiteY967" fmla="*/ 335785 h 1087991"/>
              <a:gd name="connsiteX968" fmla="*/ 248446 w 672256"/>
              <a:gd name="connsiteY968" fmla="*/ 336447 h 1087991"/>
              <a:gd name="connsiteX969" fmla="*/ 248896 w 672256"/>
              <a:gd name="connsiteY969" fmla="*/ 336447 h 1087991"/>
              <a:gd name="connsiteX970" fmla="*/ 249798 w 672256"/>
              <a:gd name="connsiteY970" fmla="*/ 336776 h 1087991"/>
              <a:gd name="connsiteX971" fmla="*/ 250476 w 672256"/>
              <a:gd name="connsiteY971" fmla="*/ 337439 h 1087991"/>
              <a:gd name="connsiteX972" fmla="*/ 250927 w 672256"/>
              <a:gd name="connsiteY972" fmla="*/ 337439 h 1087991"/>
              <a:gd name="connsiteX973" fmla="*/ 251605 w 672256"/>
              <a:gd name="connsiteY973" fmla="*/ 337767 h 1087991"/>
              <a:gd name="connsiteX974" fmla="*/ 251829 w 672256"/>
              <a:gd name="connsiteY974" fmla="*/ 338759 h 1087991"/>
              <a:gd name="connsiteX975" fmla="*/ 251151 w 672256"/>
              <a:gd name="connsiteY975" fmla="*/ 339090 h 1087991"/>
              <a:gd name="connsiteX976" fmla="*/ 250927 w 672256"/>
              <a:gd name="connsiteY976" fmla="*/ 340081 h 1087991"/>
              <a:gd name="connsiteX977" fmla="*/ 250700 w 672256"/>
              <a:gd name="connsiteY977" fmla="*/ 340081 h 1087991"/>
              <a:gd name="connsiteX978" fmla="*/ 250249 w 672256"/>
              <a:gd name="connsiteY978" fmla="*/ 341072 h 1087991"/>
              <a:gd name="connsiteX979" fmla="*/ 250476 w 672256"/>
              <a:gd name="connsiteY979" fmla="*/ 341401 h 1087991"/>
              <a:gd name="connsiteX980" fmla="*/ 250476 w 672256"/>
              <a:gd name="connsiteY980" fmla="*/ 341732 h 1087991"/>
              <a:gd name="connsiteX981" fmla="*/ 250700 w 672256"/>
              <a:gd name="connsiteY981" fmla="*/ 342724 h 1087991"/>
              <a:gd name="connsiteX982" fmla="*/ 250927 w 672256"/>
              <a:gd name="connsiteY982" fmla="*/ 343384 h 1087991"/>
              <a:gd name="connsiteX983" fmla="*/ 250927 w 672256"/>
              <a:gd name="connsiteY983" fmla="*/ 344375 h 1087991"/>
              <a:gd name="connsiteX984" fmla="*/ 249798 w 672256"/>
              <a:gd name="connsiteY984" fmla="*/ 345695 h 1087991"/>
              <a:gd name="connsiteX985" fmla="*/ 249574 w 672256"/>
              <a:gd name="connsiteY985" fmla="*/ 345695 h 1087991"/>
              <a:gd name="connsiteX986" fmla="*/ 248896 w 672256"/>
              <a:gd name="connsiteY986" fmla="*/ 346683 h 1087991"/>
              <a:gd name="connsiteX987" fmla="*/ 249123 w 672256"/>
              <a:gd name="connsiteY987" fmla="*/ 347015 h 1087991"/>
              <a:gd name="connsiteX988" fmla="*/ 249574 w 672256"/>
              <a:gd name="connsiteY988" fmla="*/ 347675 h 1087991"/>
              <a:gd name="connsiteX989" fmla="*/ 250249 w 672256"/>
              <a:gd name="connsiteY989" fmla="*/ 347343 h 1087991"/>
              <a:gd name="connsiteX990" fmla="*/ 251151 w 672256"/>
              <a:gd name="connsiteY990" fmla="*/ 347675 h 1087991"/>
              <a:gd name="connsiteX991" fmla="*/ 251378 w 672256"/>
              <a:gd name="connsiteY991" fmla="*/ 348335 h 1087991"/>
              <a:gd name="connsiteX992" fmla="*/ 251605 w 672256"/>
              <a:gd name="connsiteY992" fmla="*/ 348663 h 1087991"/>
              <a:gd name="connsiteX993" fmla="*/ 251605 w 672256"/>
              <a:gd name="connsiteY993" fmla="*/ 348995 h 1087991"/>
              <a:gd name="connsiteX994" fmla="*/ 251151 w 672256"/>
              <a:gd name="connsiteY994" fmla="*/ 349655 h 1087991"/>
              <a:gd name="connsiteX995" fmla="*/ 251151 w 672256"/>
              <a:gd name="connsiteY995" fmla="*/ 349983 h 1087991"/>
              <a:gd name="connsiteX996" fmla="*/ 251378 w 672256"/>
              <a:gd name="connsiteY996" fmla="*/ 350315 h 1087991"/>
              <a:gd name="connsiteX997" fmla="*/ 251151 w 672256"/>
              <a:gd name="connsiteY997" fmla="*/ 350643 h 1087991"/>
              <a:gd name="connsiteX998" fmla="*/ 251151 w 672256"/>
              <a:gd name="connsiteY998" fmla="*/ 351303 h 1087991"/>
              <a:gd name="connsiteX999" fmla="*/ 251605 w 672256"/>
              <a:gd name="connsiteY999" fmla="*/ 351303 h 1087991"/>
              <a:gd name="connsiteX1000" fmla="*/ 252056 w 672256"/>
              <a:gd name="connsiteY1000" fmla="*/ 352295 h 1087991"/>
              <a:gd name="connsiteX1001" fmla="*/ 252280 w 672256"/>
              <a:gd name="connsiteY1001" fmla="*/ 352295 h 1087991"/>
              <a:gd name="connsiteX1002" fmla="*/ 252507 w 672256"/>
              <a:gd name="connsiteY1002" fmla="*/ 352623 h 1087991"/>
              <a:gd name="connsiteX1003" fmla="*/ 253182 w 672256"/>
              <a:gd name="connsiteY1003" fmla="*/ 352623 h 1087991"/>
              <a:gd name="connsiteX1004" fmla="*/ 253633 w 672256"/>
              <a:gd name="connsiteY1004" fmla="*/ 352952 h 1087991"/>
              <a:gd name="connsiteX1005" fmla="*/ 254311 w 672256"/>
              <a:gd name="connsiteY1005" fmla="*/ 352952 h 1087991"/>
              <a:gd name="connsiteX1006" fmla="*/ 254535 w 672256"/>
              <a:gd name="connsiteY1006" fmla="*/ 352952 h 1087991"/>
              <a:gd name="connsiteX1007" fmla="*/ 254535 w 672256"/>
              <a:gd name="connsiteY1007" fmla="*/ 353283 h 1087991"/>
              <a:gd name="connsiteX1008" fmla="*/ 254762 w 672256"/>
              <a:gd name="connsiteY1008" fmla="*/ 353612 h 1087991"/>
              <a:gd name="connsiteX1009" fmla="*/ 254535 w 672256"/>
              <a:gd name="connsiteY1009" fmla="*/ 354932 h 1087991"/>
              <a:gd name="connsiteX1010" fmla="*/ 254535 w 672256"/>
              <a:gd name="connsiteY1010" fmla="*/ 355592 h 1087991"/>
              <a:gd name="connsiteX1011" fmla="*/ 254762 w 672256"/>
              <a:gd name="connsiteY1011" fmla="*/ 356249 h 1087991"/>
              <a:gd name="connsiteX1012" fmla="*/ 255212 w 672256"/>
              <a:gd name="connsiteY1012" fmla="*/ 355920 h 1087991"/>
              <a:gd name="connsiteX1013" fmla="*/ 255663 w 672256"/>
              <a:gd name="connsiteY1013" fmla="*/ 354932 h 1087991"/>
              <a:gd name="connsiteX1014" fmla="*/ 257016 w 672256"/>
              <a:gd name="connsiteY1014" fmla="*/ 354603 h 1087991"/>
              <a:gd name="connsiteX1015" fmla="*/ 257918 w 672256"/>
              <a:gd name="connsiteY1015" fmla="*/ 354272 h 1087991"/>
              <a:gd name="connsiteX1016" fmla="*/ 258369 w 672256"/>
              <a:gd name="connsiteY1016" fmla="*/ 354603 h 1087991"/>
              <a:gd name="connsiteX1017" fmla="*/ 258593 w 672256"/>
              <a:gd name="connsiteY1017" fmla="*/ 355592 h 1087991"/>
              <a:gd name="connsiteX1018" fmla="*/ 258820 w 672256"/>
              <a:gd name="connsiteY1018" fmla="*/ 355920 h 1087991"/>
              <a:gd name="connsiteX1019" fmla="*/ 259044 w 672256"/>
              <a:gd name="connsiteY1019" fmla="*/ 356249 h 1087991"/>
              <a:gd name="connsiteX1020" fmla="*/ 259495 w 672256"/>
              <a:gd name="connsiteY1020" fmla="*/ 356580 h 1087991"/>
              <a:gd name="connsiteX1021" fmla="*/ 259946 w 672256"/>
              <a:gd name="connsiteY1021" fmla="*/ 357240 h 1087991"/>
              <a:gd name="connsiteX1022" fmla="*/ 260624 w 672256"/>
              <a:gd name="connsiteY1022" fmla="*/ 357569 h 1087991"/>
              <a:gd name="connsiteX1023" fmla="*/ 261075 w 672256"/>
              <a:gd name="connsiteY1023" fmla="*/ 357569 h 1087991"/>
              <a:gd name="connsiteX1024" fmla="*/ 261977 w 672256"/>
              <a:gd name="connsiteY1024" fmla="*/ 359218 h 1087991"/>
              <a:gd name="connsiteX1025" fmla="*/ 262428 w 672256"/>
              <a:gd name="connsiteY1025" fmla="*/ 359218 h 1087991"/>
              <a:gd name="connsiteX1026" fmla="*/ 262879 w 672256"/>
              <a:gd name="connsiteY1026" fmla="*/ 359546 h 1087991"/>
              <a:gd name="connsiteX1027" fmla="*/ 264232 w 672256"/>
              <a:gd name="connsiteY1027" fmla="*/ 359218 h 1087991"/>
              <a:gd name="connsiteX1028" fmla="*/ 264683 w 672256"/>
              <a:gd name="connsiteY1028" fmla="*/ 359875 h 1087991"/>
              <a:gd name="connsiteX1029" fmla="*/ 265134 w 672256"/>
              <a:gd name="connsiteY1029" fmla="*/ 360206 h 1087991"/>
              <a:gd name="connsiteX1030" fmla="*/ 266262 w 672256"/>
              <a:gd name="connsiteY1030" fmla="*/ 359875 h 1087991"/>
              <a:gd name="connsiteX1031" fmla="*/ 266486 w 672256"/>
              <a:gd name="connsiteY1031" fmla="*/ 359218 h 1087991"/>
              <a:gd name="connsiteX1032" fmla="*/ 266713 w 672256"/>
              <a:gd name="connsiteY1032" fmla="*/ 359546 h 1087991"/>
              <a:gd name="connsiteX1033" fmla="*/ 266486 w 672256"/>
              <a:gd name="connsiteY1033" fmla="*/ 359875 h 1087991"/>
              <a:gd name="connsiteX1034" fmla="*/ 266938 w 672256"/>
              <a:gd name="connsiteY1034" fmla="*/ 361524 h 1087991"/>
              <a:gd name="connsiteX1035" fmla="*/ 267388 w 672256"/>
              <a:gd name="connsiteY1035" fmla="*/ 361524 h 1087991"/>
              <a:gd name="connsiteX1036" fmla="*/ 267388 w 672256"/>
              <a:gd name="connsiteY1036" fmla="*/ 361852 h 1087991"/>
              <a:gd name="connsiteX1037" fmla="*/ 267839 w 672256"/>
              <a:gd name="connsiteY1037" fmla="*/ 361852 h 1087991"/>
              <a:gd name="connsiteX1038" fmla="*/ 267839 w 672256"/>
              <a:gd name="connsiteY1038" fmla="*/ 362512 h 1087991"/>
              <a:gd name="connsiteX1039" fmla="*/ 268968 w 672256"/>
              <a:gd name="connsiteY1039" fmla="*/ 363170 h 1087991"/>
              <a:gd name="connsiteX1040" fmla="*/ 268741 w 672256"/>
              <a:gd name="connsiteY1040" fmla="*/ 363830 h 1087991"/>
              <a:gd name="connsiteX1041" fmla="*/ 268741 w 672256"/>
              <a:gd name="connsiteY1041" fmla="*/ 364158 h 1087991"/>
              <a:gd name="connsiteX1042" fmla="*/ 268517 w 672256"/>
              <a:gd name="connsiteY1042" fmla="*/ 364490 h 1087991"/>
              <a:gd name="connsiteX1043" fmla="*/ 268517 w 672256"/>
              <a:gd name="connsiteY1043" fmla="*/ 364818 h 1087991"/>
              <a:gd name="connsiteX1044" fmla="*/ 268741 w 672256"/>
              <a:gd name="connsiteY1044" fmla="*/ 365147 h 1087991"/>
              <a:gd name="connsiteX1045" fmla="*/ 268741 w 672256"/>
              <a:gd name="connsiteY1045" fmla="*/ 365807 h 1087991"/>
              <a:gd name="connsiteX1046" fmla="*/ 268290 w 672256"/>
              <a:gd name="connsiteY1046" fmla="*/ 366793 h 1087991"/>
              <a:gd name="connsiteX1047" fmla="*/ 268066 w 672256"/>
              <a:gd name="connsiteY1047" fmla="*/ 367122 h 1087991"/>
              <a:gd name="connsiteX1048" fmla="*/ 267839 w 672256"/>
              <a:gd name="connsiteY1048" fmla="*/ 367453 h 1087991"/>
              <a:gd name="connsiteX1049" fmla="*/ 267388 w 672256"/>
              <a:gd name="connsiteY1049" fmla="*/ 367453 h 1087991"/>
              <a:gd name="connsiteX1050" fmla="*/ 267388 w 672256"/>
              <a:gd name="connsiteY1050" fmla="*/ 367782 h 1087991"/>
              <a:gd name="connsiteX1051" fmla="*/ 266938 w 672256"/>
              <a:gd name="connsiteY1051" fmla="*/ 368110 h 1087991"/>
              <a:gd name="connsiteX1052" fmla="*/ 266938 w 672256"/>
              <a:gd name="connsiteY1052" fmla="*/ 368770 h 1087991"/>
              <a:gd name="connsiteX1053" fmla="*/ 266938 w 672256"/>
              <a:gd name="connsiteY1053" fmla="*/ 369099 h 1087991"/>
              <a:gd name="connsiteX1054" fmla="*/ 266938 w 672256"/>
              <a:gd name="connsiteY1054" fmla="*/ 369428 h 1087991"/>
              <a:gd name="connsiteX1055" fmla="*/ 266713 w 672256"/>
              <a:gd name="connsiteY1055" fmla="*/ 369428 h 1087991"/>
              <a:gd name="connsiteX1056" fmla="*/ 266262 w 672256"/>
              <a:gd name="connsiteY1056" fmla="*/ 370085 h 1087991"/>
              <a:gd name="connsiteX1057" fmla="*/ 266486 w 672256"/>
              <a:gd name="connsiteY1057" fmla="*/ 370414 h 1087991"/>
              <a:gd name="connsiteX1058" fmla="*/ 266938 w 672256"/>
              <a:gd name="connsiteY1058" fmla="*/ 371074 h 1087991"/>
              <a:gd name="connsiteX1059" fmla="*/ 267164 w 672256"/>
              <a:gd name="connsiteY1059" fmla="*/ 371402 h 1087991"/>
              <a:gd name="connsiteX1060" fmla="*/ 267388 w 672256"/>
              <a:gd name="connsiteY1060" fmla="*/ 371402 h 1087991"/>
              <a:gd name="connsiteX1061" fmla="*/ 268517 w 672256"/>
              <a:gd name="connsiteY1061" fmla="*/ 371402 h 1087991"/>
              <a:gd name="connsiteX1062" fmla="*/ 268517 w 672256"/>
              <a:gd name="connsiteY1062" fmla="*/ 371731 h 1087991"/>
              <a:gd name="connsiteX1063" fmla="*/ 268290 w 672256"/>
              <a:gd name="connsiteY1063" fmla="*/ 372388 h 1087991"/>
              <a:gd name="connsiteX1064" fmla="*/ 268741 w 672256"/>
              <a:gd name="connsiteY1064" fmla="*/ 372720 h 1087991"/>
              <a:gd name="connsiteX1065" fmla="*/ 268968 w 672256"/>
              <a:gd name="connsiteY1065" fmla="*/ 372720 h 1087991"/>
              <a:gd name="connsiteX1066" fmla="*/ 269419 w 672256"/>
              <a:gd name="connsiteY1066" fmla="*/ 372720 h 1087991"/>
              <a:gd name="connsiteX1067" fmla="*/ 270321 w 672256"/>
              <a:gd name="connsiteY1067" fmla="*/ 372720 h 1087991"/>
              <a:gd name="connsiteX1068" fmla="*/ 270772 w 672256"/>
              <a:gd name="connsiteY1068" fmla="*/ 372388 h 1087991"/>
              <a:gd name="connsiteX1069" fmla="*/ 270772 w 672256"/>
              <a:gd name="connsiteY1069" fmla="*/ 372060 h 1087991"/>
              <a:gd name="connsiteX1070" fmla="*/ 270999 w 672256"/>
              <a:gd name="connsiteY1070" fmla="*/ 371402 h 1087991"/>
              <a:gd name="connsiteX1071" fmla="*/ 271450 w 672256"/>
              <a:gd name="connsiteY1071" fmla="*/ 371074 h 1087991"/>
              <a:gd name="connsiteX1072" fmla="*/ 271450 w 672256"/>
              <a:gd name="connsiteY1072" fmla="*/ 370745 h 1087991"/>
              <a:gd name="connsiteX1073" fmla="*/ 271674 w 672256"/>
              <a:gd name="connsiteY1073" fmla="*/ 370414 h 1087991"/>
              <a:gd name="connsiteX1074" fmla="*/ 273027 w 672256"/>
              <a:gd name="connsiteY1074" fmla="*/ 370085 h 1087991"/>
              <a:gd name="connsiteX1075" fmla="*/ 274155 w 672256"/>
              <a:gd name="connsiteY1075" fmla="*/ 370085 h 1087991"/>
              <a:gd name="connsiteX1076" fmla="*/ 274380 w 672256"/>
              <a:gd name="connsiteY1076" fmla="*/ 370085 h 1087991"/>
              <a:gd name="connsiteX1077" fmla="*/ 274831 w 672256"/>
              <a:gd name="connsiteY1077" fmla="*/ 369756 h 1087991"/>
              <a:gd name="connsiteX1078" fmla="*/ 274831 w 672256"/>
              <a:gd name="connsiteY1078" fmla="*/ 369099 h 1087991"/>
              <a:gd name="connsiteX1079" fmla="*/ 275057 w 672256"/>
              <a:gd name="connsiteY1079" fmla="*/ 368770 h 1087991"/>
              <a:gd name="connsiteX1080" fmla="*/ 275057 w 672256"/>
              <a:gd name="connsiteY1080" fmla="*/ 368110 h 1087991"/>
              <a:gd name="connsiteX1081" fmla="*/ 275508 w 672256"/>
              <a:gd name="connsiteY1081" fmla="*/ 367453 h 1087991"/>
              <a:gd name="connsiteX1082" fmla="*/ 275959 w 672256"/>
              <a:gd name="connsiteY1082" fmla="*/ 367122 h 1087991"/>
              <a:gd name="connsiteX1083" fmla="*/ 275733 w 672256"/>
              <a:gd name="connsiteY1083" fmla="*/ 366793 h 1087991"/>
              <a:gd name="connsiteX1084" fmla="*/ 275959 w 672256"/>
              <a:gd name="connsiteY1084" fmla="*/ 366464 h 1087991"/>
              <a:gd name="connsiteX1085" fmla="*/ 276184 w 672256"/>
              <a:gd name="connsiteY1085" fmla="*/ 365807 h 1087991"/>
              <a:gd name="connsiteX1086" fmla="*/ 276410 w 672256"/>
              <a:gd name="connsiteY1086" fmla="*/ 365807 h 1087991"/>
              <a:gd name="connsiteX1087" fmla="*/ 277086 w 672256"/>
              <a:gd name="connsiteY1087" fmla="*/ 366464 h 1087991"/>
              <a:gd name="connsiteX1088" fmla="*/ 277536 w 672256"/>
              <a:gd name="connsiteY1088" fmla="*/ 366464 h 1087991"/>
              <a:gd name="connsiteX1089" fmla="*/ 277990 w 672256"/>
              <a:gd name="connsiteY1089" fmla="*/ 366136 h 1087991"/>
              <a:gd name="connsiteX1090" fmla="*/ 278665 w 672256"/>
              <a:gd name="connsiteY1090" fmla="*/ 366464 h 1087991"/>
              <a:gd name="connsiteX1091" fmla="*/ 279116 w 672256"/>
              <a:gd name="connsiteY1091" fmla="*/ 366464 h 1087991"/>
              <a:gd name="connsiteX1092" fmla="*/ 279567 w 672256"/>
              <a:gd name="connsiteY1092" fmla="*/ 366136 h 1087991"/>
              <a:gd name="connsiteX1093" fmla="*/ 279794 w 672256"/>
              <a:gd name="connsiteY1093" fmla="*/ 366136 h 1087991"/>
              <a:gd name="connsiteX1094" fmla="*/ 280245 w 672256"/>
              <a:gd name="connsiteY1094" fmla="*/ 366793 h 1087991"/>
              <a:gd name="connsiteX1095" fmla="*/ 280469 w 672256"/>
              <a:gd name="connsiteY1095" fmla="*/ 366793 h 1087991"/>
              <a:gd name="connsiteX1096" fmla="*/ 281371 w 672256"/>
              <a:gd name="connsiteY1096" fmla="*/ 367122 h 1087991"/>
              <a:gd name="connsiteX1097" fmla="*/ 281598 w 672256"/>
              <a:gd name="connsiteY1097" fmla="*/ 367453 h 1087991"/>
              <a:gd name="connsiteX1098" fmla="*/ 281822 w 672256"/>
              <a:gd name="connsiteY1098" fmla="*/ 367782 h 1087991"/>
              <a:gd name="connsiteX1099" fmla="*/ 281822 w 672256"/>
              <a:gd name="connsiteY1099" fmla="*/ 368110 h 1087991"/>
              <a:gd name="connsiteX1100" fmla="*/ 282049 w 672256"/>
              <a:gd name="connsiteY1100" fmla="*/ 368770 h 1087991"/>
              <a:gd name="connsiteX1101" fmla="*/ 282273 w 672256"/>
              <a:gd name="connsiteY1101" fmla="*/ 368770 h 1087991"/>
              <a:gd name="connsiteX1102" fmla="*/ 282500 w 672256"/>
              <a:gd name="connsiteY1102" fmla="*/ 369099 h 1087991"/>
              <a:gd name="connsiteX1103" fmla="*/ 282724 w 672256"/>
              <a:gd name="connsiteY1103" fmla="*/ 369099 h 1087991"/>
              <a:gd name="connsiteX1104" fmla="*/ 283175 w 672256"/>
              <a:gd name="connsiteY1104" fmla="*/ 369756 h 1087991"/>
              <a:gd name="connsiteX1105" fmla="*/ 283402 w 672256"/>
              <a:gd name="connsiteY1105" fmla="*/ 369756 h 1087991"/>
              <a:gd name="connsiteX1106" fmla="*/ 283402 w 672256"/>
              <a:gd name="connsiteY1106" fmla="*/ 370085 h 1087991"/>
              <a:gd name="connsiteX1107" fmla="*/ 284077 w 672256"/>
              <a:gd name="connsiteY1107" fmla="*/ 370414 h 1087991"/>
              <a:gd name="connsiteX1108" fmla="*/ 284077 w 672256"/>
              <a:gd name="connsiteY1108" fmla="*/ 370745 h 1087991"/>
              <a:gd name="connsiteX1109" fmla="*/ 284528 w 672256"/>
              <a:gd name="connsiteY1109" fmla="*/ 371074 h 1087991"/>
              <a:gd name="connsiteX1110" fmla="*/ 284528 w 672256"/>
              <a:gd name="connsiteY1110" fmla="*/ 371402 h 1087991"/>
              <a:gd name="connsiteX1111" fmla="*/ 284303 w 672256"/>
              <a:gd name="connsiteY1111" fmla="*/ 372060 h 1087991"/>
              <a:gd name="connsiteX1112" fmla="*/ 284077 w 672256"/>
              <a:gd name="connsiteY1112" fmla="*/ 373048 h 1087991"/>
              <a:gd name="connsiteX1113" fmla="*/ 284303 w 672256"/>
              <a:gd name="connsiteY1113" fmla="*/ 373048 h 1087991"/>
              <a:gd name="connsiteX1114" fmla="*/ 284303 w 672256"/>
              <a:gd name="connsiteY1114" fmla="*/ 373706 h 1087991"/>
              <a:gd name="connsiteX1115" fmla="*/ 283852 w 672256"/>
              <a:gd name="connsiteY1115" fmla="*/ 374363 h 1087991"/>
              <a:gd name="connsiteX1116" fmla="*/ 283402 w 672256"/>
              <a:gd name="connsiteY1116" fmla="*/ 375020 h 1087991"/>
              <a:gd name="connsiteX1117" fmla="*/ 282273 w 672256"/>
              <a:gd name="connsiteY1117" fmla="*/ 375680 h 1087991"/>
              <a:gd name="connsiteX1118" fmla="*/ 282500 w 672256"/>
              <a:gd name="connsiteY1118" fmla="*/ 376338 h 1087991"/>
              <a:gd name="connsiteX1119" fmla="*/ 282273 w 672256"/>
              <a:gd name="connsiteY1119" fmla="*/ 376666 h 1087991"/>
              <a:gd name="connsiteX1120" fmla="*/ 282724 w 672256"/>
              <a:gd name="connsiteY1120" fmla="*/ 376666 h 1087991"/>
              <a:gd name="connsiteX1121" fmla="*/ 282951 w 672256"/>
              <a:gd name="connsiteY1121" fmla="*/ 376666 h 1087991"/>
              <a:gd name="connsiteX1122" fmla="*/ 283175 w 672256"/>
              <a:gd name="connsiteY1122" fmla="*/ 376666 h 1087991"/>
              <a:gd name="connsiteX1123" fmla="*/ 283175 w 672256"/>
              <a:gd name="connsiteY1123" fmla="*/ 376995 h 1087991"/>
              <a:gd name="connsiteX1124" fmla="*/ 283175 w 672256"/>
              <a:gd name="connsiteY1124" fmla="*/ 377324 h 1087991"/>
              <a:gd name="connsiteX1125" fmla="*/ 282724 w 672256"/>
              <a:gd name="connsiteY1125" fmla="*/ 377324 h 1087991"/>
              <a:gd name="connsiteX1126" fmla="*/ 282500 w 672256"/>
              <a:gd name="connsiteY1126" fmla="*/ 377652 h 1087991"/>
              <a:gd name="connsiteX1127" fmla="*/ 282500 w 672256"/>
              <a:gd name="connsiteY1127" fmla="*/ 377981 h 1087991"/>
              <a:gd name="connsiteX1128" fmla="*/ 282951 w 672256"/>
              <a:gd name="connsiteY1128" fmla="*/ 378638 h 1087991"/>
              <a:gd name="connsiteX1129" fmla="*/ 283402 w 672256"/>
              <a:gd name="connsiteY1129" fmla="*/ 378638 h 1087991"/>
              <a:gd name="connsiteX1130" fmla="*/ 284528 w 672256"/>
              <a:gd name="connsiteY1130" fmla="*/ 378967 h 1087991"/>
              <a:gd name="connsiteX1131" fmla="*/ 285205 w 672256"/>
              <a:gd name="connsiteY1131" fmla="*/ 379624 h 1087991"/>
              <a:gd name="connsiteX1132" fmla="*/ 285205 w 672256"/>
              <a:gd name="connsiteY1132" fmla="*/ 379953 h 1087991"/>
              <a:gd name="connsiteX1133" fmla="*/ 285430 w 672256"/>
              <a:gd name="connsiteY1133" fmla="*/ 380282 h 1087991"/>
              <a:gd name="connsiteX1134" fmla="*/ 285430 w 672256"/>
              <a:gd name="connsiteY1134" fmla="*/ 380611 h 1087991"/>
              <a:gd name="connsiteX1135" fmla="*/ 284979 w 672256"/>
              <a:gd name="connsiteY1135" fmla="*/ 381270 h 1087991"/>
              <a:gd name="connsiteX1136" fmla="*/ 285205 w 672256"/>
              <a:gd name="connsiteY1136" fmla="*/ 381928 h 1087991"/>
              <a:gd name="connsiteX1137" fmla="*/ 286107 w 672256"/>
              <a:gd name="connsiteY1137" fmla="*/ 382585 h 1087991"/>
              <a:gd name="connsiteX1138" fmla="*/ 286785 w 672256"/>
              <a:gd name="connsiteY1138" fmla="*/ 382585 h 1087991"/>
              <a:gd name="connsiteX1139" fmla="*/ 287460 w 672256"/>
              <a:gd name="connsiteY1139" fmla="*/ 382914 h 1087991"/>
              <a:gd name="connsiteX1140" fmla="*/ 287687 w 672256"/>
              <a:gd name="connsiteY1140" fmla="*/ 382914 h 1087991"/>
              <a:gd name="connsiteX1141" fmla="*/ 287911 w 672256"/>
              <a:gd name="connsiteY1141" fmla="*/ 382585 h 1087991"/>
              <a:gd name="connsiteX1142" fmla="*/ 288589 w 672256"/>
              <a:gd name="connsiteY1142" fmla="*/ 382914 h 1087991"/>
              <a:gd name="connsiteX1143" fmla="*/ 289040 w 672256"/>
              <a:gd name="connsiteY1143" fmla="*/ 382585 h 1087991"/>
              <a:gd name="connsiteX1144" fmla="*/ 289715 w 672256"/>
              <a:gd name="connsiteY1144" fmla="*/ 381599 h 1087991"/>
              <a:gd name="connsiteX1145" fmla="*/ 289942 w 672256"/>
              <a:gd name="connsiteY1145" fmla="*/ 381270 h 1087991"/>
              <a:gd name="connsiteX1146" fmla="*/ 290166 w 672256"/>
              <a:gd name="connsiteY1146" fmla="*/ 381270 h 1087991"/>
              <a:gd name="connsiteX1147" fmla="*/ 290844 w 672256"/>
              <a:gd name="connsiteY1147" fmla="*/ 381599 h 1087991"/>
              <a:gd name="connsiteX1148" fmla="*/ 291519 w 672256"/>
              <a:gd name="connsiteY1148" fmla="*/ 380942 h 1087991"/>
              <a:gd name="connsiteX1149" fmla="*/ 292421 w 672256"/>
              <a:gd name="connsiteY1149" fmla="*/ 380942 h 1087991"/>
              <a:gd name="connsiteX1150" fmla="*/ 293099 w 672256"/>
              <a:gd name="connsiteY1150" fmla="*/ 380282 h 1087991"/>
              <a:gd name="connsiteX1151" fmla="*/ 293549 w 672256"/>
              <a:gd name="connsiteY1151" fmla="*/ 380611 h 1087991"/>
              <a:gd name="connsiteX1152" fmla="*/ 294000 w 672256"/>
              <a:gd name="connsiteY1152" fmla="*/ 380942 h 1087991"/>
              <a:gd name="connsiteX1153" fmla="*/ 294451 w 672256"/>
              <a:gd name="connsiteY1153" fmla="*/ 381599 h 1087991"/>
              <a:gd name="connsiteX1154" fmla="*/ 295353 w 672256"/>
              <a:gd name="connsiteY1154" fmla="*/ 381928 h 1087991"/>
              <a:gd name="connsiteX1155" fmla="*/ 296706 w 672256"/>
              <a:gd name="connsiteY1155" fmla="*/ 381928 h 1087991"/>
              <a:gd name="connsiteX1156" fmla="*/ 297384 w 672256"/>
              <a:gd name="connsiteY1156" fmla="*/ 381599 h 1087991"/>
              <a:gd name="connsiteX1157" fmla="*/ 297608 w 672256"/>
              <a:gd name="connsiteY1157" fmla="*/ 381599 h 1087991"/>
              <a:gd name="connsiteX1158" fmla="*/ 297835 w 672256"/>
              <a:gd name="connsiteY1158" fmla="*/ 382257 h 1087991"/>
              <a:gd name="connsiteX1159" fmla="*/ 298510 w 672256"/>
              <a:gd name="connsiteY1159" fmla="*/ 382257 h 1087991"/>
              <a:gd name="connsiteX1160" fmla="*/ 298961 w 672256"/>
              <a:gd name="connsiteY1160" fmla="*/ 382914 h 1087991"/>
              <a:gd name="connsiteX1161" fmla="*/ 299639 w 672256"/>
              <a:gd name="connsiteY1161" fmla="*/ 383243 h 1087991"/>
              <a:gd name="connsiteX1162" fmla="*/ 301216 w 672256"/>
              <a:gd name="connsiteY1162" fmla="*/ 383243 h 1087991"/>
              <a:gd name="connsiteX1163" fmla="*/ 302795 w 672256"/>
              <a:gd name="connsiteY1163" fmla="*/ 381599 h 1087991"/>
              <a:gd name="connsiteX1164" fmla="*/ 302569 w 672256"/>
              <a:gd name="connsiteY1164" fmla="*/ 381270 h 1087991"/>
              <a:gd name="connsiteX1165" fmla="*/ 302569 w 672256"/>
              <a:gd name="connsiteY1165" fmla="*/ 380282 h 1087991"/>
              <a:gd name="connsiteX1166" fmla="*/ 303020 w 672256"/>
              <a:gd name="connsiteY1166" fmla="*/ 380282 h 1087991"/>
              <a:gd name="connsiteX1167" fmla="*/ 304148 w 672256"/>
              <a:gd name="connsiteY1167" fmla="*/ 379624 h 1087991"/>
              <a:gd name="connsiteX1168" fmla="*/ 304375 w 672256"/>
              <a:gd name="connsiteY1168" fmla="*/ 379296 h 1087991"/>
              <a:gd name="connsiteX1169" fmla="*/ 305728 w 672256"/>
              <a:gd name="connsiteY1169" fmla="*/ 378638 h 1087991"/>
              <a:gd name="connsiteX1170" fmla="*/ 307081 w 672256"/>
              <a:gd name="connsiteY1170" fmla="*/ 379296 h 1087991"/>
              <a:gd name="connsiteX1171" fmla="*/ 307305 w 672256"/>
              <a:gd name="connsiteY1171" fmla="*/ 378967 h 1087991"/>
              <a:gd name="connsiteX1172" fmla="*/ 307305 w 672256"/>
              <a:gd name="connsiteY1172" fmla="*/ 378310 h 1087991"/>
              <a:gd name="connsiteX1173" fmla="*/ 307532 w 672256"/>
              <a:gd name="connsiteY1173" fmla="*/ 378310 h 1087991"/>
              <a:gd name="connsiteX1174" fmla="*/ 307983 w 672256"/>
              <a:gd name="connsiteY1174" fmla="*/ 378638 h 1087991"/>
              <a:gd name="connsiteX1175" fmla="*/ 308434 w 672256"/>
              <a:gd name="connsiteY1175" fmla="*/ 378310 h 1087991"/>
              <a:gd name="connsiteX1176" fmla="*/ 309109 w 672256"/>
              <a:gd name="connsiteY1176" fmla="*/ 377981 h 1087991"/>
              <a:gd name="connsiteX1177" fmla="*/ 309560 w 672256"/>
              <a:gd name="connsiteY1177" fmla="*/ 377981 h 1087991"/>
              <a:gd name="connsiteX1178" fmla="*/ 310011 w 672256"/>
              <a:gd name="connsiteY1178" fmla="*/ 378310 h 1087991"/>
              <a:gd name="connsiteX1179" fmla="*/ 310238 w 672256"/>
              <a:gd name="connsiteY1179" fmla="*/ 378310 h 1087991"/>
              <a:gd name="connsiteX1180" fmla="*/ 310913 w 672256"/>
              <a:gd name="connsiteY1180" fmla="*/ 377652 h 1087991"/>
              <a:gd name="connsiteX1181" fmla="*/ 312717 w 672256"/>
              <a:gd name="connsiteY1181" fmla="*/ 377324 h 1087991"/>
              <a:gd name="connsiteX1182" fmla="*/ 312943 w 672256"/>
              <a:gd name="connsiteY1182" fmla="*/ 376995 h 1087991"/>
              <a:gd name="connsiteX1183" fmla="*/ 312943 w 672256"/>
              <a:gd name="connsiteY1183" fmla="*/ 377324 h 1087991"/>
              <a:gd name="connsiteX1184" fmla="*/ 313621 w 672256"/>
              <a:gd name="connsiteY1184" fmla="*/ 377981 h 1087991"/>
              <a:gd name="connsiteX1185" fmla="*/ 314523 w 672256"/>
              <a:gd name="connsiteY1185" fmla="*/ 378310 h 1087991"/>
              <a:gd name="connsiteX1186" fmla="*/ 315198 w 672256"/>
              <a:gd name="connsiteY1186" fmla="*/ 378310 h 1087991"/>
              <a:gd name="connsiteX1187" fmla="*/ 315649 w 672256"/>
              <a:gd name="connsiteY1187" fmla="*/ 378638 h 1087991"/>
              <a:gd name="connsiteX1188" fmla="*/ 315876 w 672256"/>
              <a:gd name="connsiteY1188" fmla="*/ 378638 h 1087991"/>
              <a:gd name="connsiteX1189" fmla="*/ 316100 w 672256"/>
              <a:gd name="connsiteY1189" fmla="*/ 378967 h 1087991"/>
              <a:gd name="connsiteX1190" fmla="*/ 316327 w 672256"/>
              <a:gd name="connsiteY1190" fmla="*/ 379296 h 1087991"/>
              <a:gd name="connsiteX1191" fmla="*/ 316551 w 672256"/>
              <a:gd name="connsiteY1191" fmla="*/ 379624 h 1087991"/>
              <a:gd name="connsiteX1192" fmla="*/ 317002 w 672256"/>
              <a:gd name="connsiteY1192" fmla="*/ 380611 h 1087991"/>
              <a:gd name="connsiteX1193" fmla="*/ 316778 w 672256"/>
              <a:gd name="connsiteY1193" fmla="*/ 381599 h 1087991"/>
              <a:gd name="connsiteX1194" fmla="*/ 317002 w 672256"/>
              <a:gd name="connsiteY1194" fmla="*/ 381928 h 1087991"/>
              <a:gd name="connsiteX1195" fmla="*/ 317002 w 672256"/>
              <a:gd name="connsiteY1195" fmla="*/ 382585 h 1087991"/>
              <a:gd name="connsiteX1196" fmla="*/ 317002 w 672256"/>
              <a:gd name="connsiteY1196" fmla="*/ 383243 h 1087991"/>
              <a:gd name="connsiteX1197" fmla="*/ 317002 w 672256"/>
              <a:gd name="connsiteY1197" fmla="*/ 383897 h 1087991"/>
              <a:gd name="connsiteX1198" fmla="*/ 316551 w 672256"/>
              <a:gd name="connsiteY1198" fmla="*/ 384555 h 1087991"/>
              <a:gd name="connsiteX1199" fmla="*/ 316327 w 672256"/>
              <a:gd name="connsiteY1199" fmla="*/ 384883 h 1087991"/>
              <a:gd name="connsiteX1200" fmla="*/ 316327 w 672256"/>
              <a:gd name="connsiteY1200" fmla="*/ 385541 h 1087991"/>
              <a:gd name="connsiteX1201" fmla="*/ 316778 w 672256"/>
              <a:gd name="connsiteY1201" fmla="*/ 386527 h 1087991"/>
              <a:gd name="connsiteX1202" fmla="*/ 316100 w 672256"/>
              <a:gd name="connsiteY1202" fmla="*/ 387513 h 1087991"/>
              <a:gd name="connsiteX1203" fmla="*/ 316100 w 672256"/>
              <a:gd name="connsiteY1203" fmla="*/ 388170 h 1087991"/>
              <a:gd name="connsiteX1204" fmla="*/ 315425 w 672256"/>
              <a:gd name="connsiteY1204" fmla="*/ 389154 h 1087991"/>
              <a:gd name="connsiteX1205" fmla="*/ 314974 w 672256"/>
              <a:gd name="connsiteY1205" fmla="*/ 389482 h 1087991"/>
              <a:gd name="connsiteX1206" fmla="*/ 314523 w 672256"/>
              <a:gd name="connsiteY1206" fmla="*/ 389811 h 1087991"/>
              <a:gd name="connsiteX1207" fmla="*/ 314974 w 672256"/>
              <a:gd name="connsiteY1207" fmla="*/ 390140 h 1087991"/>
              <a:gd name="connsiteX1208" fmla="*/ 315649 w 672256"/>
              <a:gd name="connsiteY1208" fmla="*/ 391454 h 1087991"/>
              <a:gd name="connsiteX1209" fmla="*/ 316100 w 672256"/>
              <a:gd name="connsiteY1209" fmla="*/ 391781 h 1087991"/>
              <a:gd name="connsiteX1210" fmla="*/ 316100 w 672256"/>
              <a:gd name="connsiteY1210" fmla="*/ 392109 h 1087991"/>
              <a:gd name="connsiteX1211" fmla="*/ 315876 w 672256"/>
              <a:gd name="connsiteY1211" fmla="*/ 392438 h 1087991"/>
              <a:gd name="connsiteX1212" fmla="*/ 314974 w 672256"/>
              <a:gd name="connsiteY1212" fmla="*/ 393753 h 1087991"/>
              <a:gd name="connsiteX1213" fmla="*/ 314747 w 672256"/>
              <a:gd name="connsiteY1213" fmla="*/ 395065 h 1087991"/>
              <a:gd name="connsiteX1214" fmla="*/ 314296 w 672256"/>
              <a:gd name="connsiteY1214" fmla="*/ 395719 h 1087991"/>
              <a:gd name="connsiteX1215" fmla="*/ 314072 w 672256"/>
              <a:gd name="connsiteY1215" fmla="*/ 395719 h 1087991"/>
              <a:gd name="connsiteX1216" fmla="*/ 314296 w 672256"/>
              <a:gd name="connsiteY1216" fmla="*/ 396048 h 1087991"/>
              <a:gd name="connsiteX1217" fmla="*/ 314523 w 672256"/>
              <a:gd name="connsiteY1217" fmla="*/ 397360 h 1087991"/>
              <a:gd name="connsiteX1218" fmla="*/ 314296 w 672256"/>
              <a:gd name="connsiteY1218" fmla="*/ 398346 h 1087991"/>
              <a:gd name="connsiteX1219" fmla="*/ 314072 w 672256"/>
              <a:gd name="connsiteY1219" fmla="*/ 398672 h 1087991"/>
              <a:gd name="connsiteX1220" fmla="*/ 314072 w 672256"/>
              <a:gd name="connsiteY1220" fmla="*/ 399330 h 1087991"/>
              <a:gd name="connsiteX1221" fmla="*/ 314072 w 672256"/>
              <a:gd name="connsiteY1221" fmla="*/ 399984 h 1087991"/>
              <a:gd name="connsiteX1222" fmla="*/ 314523 w 672256"/>
              <a:gd name="connsiteY1222" fmla="*/ 400313 h 1087991"/>
              <a:gd name="connsiteX1223" fmla="*/ 314747 w 672256"/>
              <a:gd name="connsiteY1223" fmla="*/ 400642 h 1087991"/>
              <a:gd name="connsiteX1224" fmla="*/ 314747 w 672256"/>
              <a:gd name="connsiteY1224" fmla="*/ 400970 h 1087991"/>
              <a:gd name="connsiteX1225" fmla="*/ 314296 w 672256"/>
              <a:gd name="connsiteY1225" fmla="*/ 401625 h 1087991"/>
              <a:gd name="connsiteX1226" fmla="*/ 314072 w 672256"/>
              <a:gd name="connsiteY1226" fmla="*/ 402280 h 1087991"/>
              <a:gd name="connsiteX1227" fmla="*/ 313621 w 672256"/>
              <a:gd name="connsiteY1227" fmla="*/ 402609 h 1087991"/>
              <a:gd name="connsiteX1228" fmla="*/ 312943 w 672256"/>
              <a:gd name="connsiteY1228" fmla="*/ 403266 h 1087991"/>
              <a:gd name="connsiteX1229" fmla="*/ 312717 w 672256"/>
              <a:gd name="connsiteY1229" fmla="*/ 402937 h 1087991"/>
              <a:gd name="connsiteX1230" fmla="*/ 311815 w 672256"/>
              <a:gd name="connsiteY1230" fmla="*/ 403266 h 1087991"/>
              <a:gd name="connsiteX1231" fmla="*/ 311140 w 672256"/>
              <a:gd name="connsiteY1231" fmla="*/ 403592 h 1087991"/>
              <a:gd name="connsiteX1232" fmla="*/ 310238 w 672256"/>
              <a:gd name="connsiteY1232" fmla="*/ 403266 h 1087991"/>
              <a:gd name="connsiteX1233" fmla="*/ 309109 w 672256"/>
              <a:gd name="connsiteY1233" fmla="*/ 403266 h 1087991"/>
              <a:gd name="connsiteX1234" fmla="*/ 308885 w 672256"/>
              <a:gd name="connsiteY1234" fmla="*/ 403592 h 1087991"/>
              <a:gd name="connsiteX1235" fmla="*/ 308434 w 672256"/>
              <a:gd name="connsiteY1235" fmla="*/ 403592 h 1087991"/>
              <a:gd name="connsiteX1236" fmla="*/ 308207 w 672256"/>
              <a:gd name="connsiteY1236" fmla="*/ 403921 h 1087991"/>
              <a:gd name="connsiteX1237" fmla="*/ 308207 w 672256"/>
              <a:gd name="connsiteY1237" fmla="*/ 404904 h 1087991"/>
              <a:gd name="connsiteX1238" fmla="*/ 308434 w 672256"/>
              <a:gd name="connsiteY1238" fmla="*/ 405559 h 1087991"/>
              <a:gd name="connsiteX1239" fmla="*/ 308434 w 672256"/>
              <a:gd name="connsiteY1239" fmla="*/ 407200 h 1087991"/>
              <a:gd name="connsiteX1240" fmla="*/ 308434 w 672256"/>
              <a:gd name="connsiteY1240" fmla="*/ 407526 h 1087991"/>
              <a:gd name="connsiteX1241" fmla="*/ 308885 w 672256"/>
              <a:gd name="connsiteY1241" fmla="*/ 408181 h 1087991"/>
              <a:gd name="connsiteX1242" fmla="*/ 309109 w 672256"/>
              <a:gd name="connsiteY1242" fmla="*/ 408838 h 1087991"/>
              <a:gd name="connsiteX1243" fmla="*/ 310238 w 672256"/>
              <a:gd name="connsiteY1243" fmla="*/ 409164 h 1087991"/>
              <a:gd name="connsiteX1244" fmla="*/ 310462 w 672256"/>
              <a:gd name="connsiteY1244" fmla="*/ 409819 h 1087991"/>
              <a:gd name="connsiteX1245" fmla="*/ 310689 w 672256"/>
              <a:gd name="connsiteY1245" fmla="*/ 410147 h 1087991"/>
              <a:gd name="connsiteX1246" fmla="*/ 310689 w 672256"/>
              <a:gd name="connsiteY1246" fmla="*/ 410802 h 1087991"/>
              <a:gd name="connsiteX1247" fmla="*/ 310462 w 672256"/>
              <a:gd name="connsiteY1247" fmla="*/ 411131 h 1087991"/>
              <a:gd name="connsiteX1248" fmla="*/ 310238 w 672256"/>
              <a:gd name="connsiteY1248" fmla="*/ 412112 h 1087991"/>
              <a:gd name="connsiteX1249" fmla="*/ 310238 w 672256"/>
              <a:gd name="connsiteY1249" fmla="*/ 412440 h 1087991"/>
              <a:gd name="connsiteX1250" fmla="*/ 311140 w 672256"/>
              <a:gd name="connsiteY1250" fmla="*/ 413095 h 1087991"/>
              <a:gd name="connsiteX1251" fmla="*/ 311364 w 672256"/>
              <a:gd name="connsiteY1251" fmla="*/ 412769 h 1087991"/>
              <a:gd name="connsiteX1252" fmla="*/ 311364 w 672256"/>
              <a:gd name="connsiteY1252" fmla="*/ 413095 h 1087991"/>
              <a:gd name="connsiteX1253" fmla="*/ 311591 w 672256"/>
              <a:gd name="connsiteY1253" fmla="*/ 413424 h 1087991"/>
              <a:gd name="connsiteX1254" fmla="*/ 311815 w 672256"/>
              <a:gd name="connsiteY1254" fmla="*/ 413750 h 1087991"/>
              <a:gd name="connsiteX1255" fmla="*/ 311815 w 672256"/>
              <a:gd name="connsiteY1255" fmla="*/ 414079 h 1087991"/>
              <a:gd name="connsiteX1256" fmla="*/ 310913 w 672256"/>
              <a:gd name="connsiteY1256" fmla="*/ 414079 h 1087991"/>
              <a:gd name="connsiteX1257" fmla="*/ 310462 w 672256"/>
              <a:gd name="connsiteY1257" fmla="*/ 414405 h 1087991"/>
              <a:gd name="connsiteX1258" fmla="*/ 310011 w 672256"/>
              <a:gd name="connsiteY1258" fmla="*/ 415388 h 1087991"/>
              <a:gd name="connsiteX1259" fmla="*/ 310238 w 672256"/>
              <a:gd name="connsiteY1259" fmla="*/ 416698 h 1087991"/>
              <a:gd name="connsiteX1260" fmla="*/ 310011 w 672256"/>
              <a:gd name="connsiteY1260" fmla="*/ 418007 h 1087991"/>
              <a:gd name="connsiteX1261" fmla="*/ 309109 w 672256"/>
              <a:gd name="connsiteY1261" fmla="*/ 418333 h 1087991"/>
              <a:gd name="connsiteX1262" fmla="*/ 308658 w 672256"/>
              <a:gd name="connsiteY1262" fmla="*/ 418988 h 1087991"/>
              <a:gd name="connsiteX1263" fmla="*/ 308434 w 672256"/>
              <a:gd name="connsiteY1263" fmla="*/ 419317 h 1087991"/>
              <a:gd name="connsiteX1264" fmla="*/ 307756 w 672256"/>
              <a:gd name="connsiteY1264" fmla="*/ 419317 h 1087991"/>
              <a:gd name="connsiteX1265" fmla="*/ 307305 w 672256"/>
              <a:gd name="connsiteY1265" fmla="*/ 419643 h 1087991"/>
              <a:gd name="connsiteX1266" fmla="*/ 307305 w 672256"/>
              <a:gd name="connsiteY1266" fmla="*/ 420297 h 1087991"/>
              <a:gd name="connsiteX1267" fmla="*/ 306630 w 672256"/>
              <a:gd name="connsiteY1267" fmla="*/ 420952 h 1087991"/>
              <a:gd name="connsiteX1268" fmla="*/ 305952 w 672256"/>
              <a:gd name="connsiteY1268" fmla="*/ 421607 h 1087991"/>
              <a:gd name="connsiteX1269" fmla="*/ 306630 w 672256"/>
              <a:gd name="connsiteY1269" fmla="*/ 423569 h 1087991"/>
              <a:gd name="connsiteX1270" fmla="*/ 307305 w 672256"/>
              <a:gd name="connsiteY1270" fmla="*/ 425204 h 1087991"/>
              <a:gd name="connsiteX1271" fmla="*/ 307081 w 672256"/>
              <a:gd name="connsiteY1271" fmla="*/ 428147 h 1087991"/>
              <a:gd name="connsiteX1272" fmla="*/ 306854 w 672256"/>
              <a:gd name="connsiteY1272" fmla="*/ 428801 h 1087991"/>
              <a:gd name="connsiteX1273" fmla="*/ 306854 w 672256"/>
              <a:gd name="connsiteY1273" fmla="*/ 429782 h 1087991"/>
              <a:gd name="connsiteX1274" fmla="*/ 306630 w 672256"/>
              <a:gd name="connsiteY1274" fmla="*/ 430434 h 1087991"/>
              <a:gd name="connsiteX1275" fmla="*/ 306179 w 672256"/>
              <a:gd name="connsiteY1275" fmla="*/ 430434 h 1087991"/>
              <a:gd name="connsiteX1276" fmla="*/ 306179 w 672256"/>
              <a:gd name="connsiteY1276" fmla="*/ 430763 h 1087991"/>
              <a:gd name="connsiteX1277" fmla="*/ 305952 w 672256"/>
              <a:gd name="connsiteY1277" fmla="*/ 431741 h 1087991"/>
              <a:gd name="connsiteX1278" fmla="*/ 305050 w 672256"/>
              <a:gd name="connsiteY1278" fmla="*/ 433703 h 1087991"/>
              <a:gd name="connsiteX1279" fmla="*/ 305050 w 672256"/>
              <a:gd name="connsiteY1279" fmla="*/ 434029 h 1087991"/>
              <a:gd name="connsiteX1280" fmla="*/ 304826 w 672256"/>
              <a:gd name="connsiteY1280" fmla="*/ 434358 h 1087991"/>
              <a:gd name="connsiteX1281" fmla="*/ 304826 w 672256"/>
              <a:gd name="connsiteY1281" fmla="*/ 435010 h 1087991"/>
              <a:gd name="connsiteX1282" fmla="*/ 305050 w 672256"/>
              <a:gd name="connsiteY1282" fmla="*/ 435336 h 1087991"/>
              <a:gd name="connsiteX1283" fmla="*/ 305277 w 672256"/>
              <a:gd name="connsiteY1283" fmla="*/ 436643 h 1087991"/>
              <a:gd name="connsiteX1284" fmla="*/ 305728 w 672256"/>
              <a:gd name="connsiteY1284" fmla="*/ 437295 h 1087991"/>
              <a:gd name="connsiteX1285" fmla="*/ 305501 w 672256"/>
              <a:gd name="connsiteY1285" fmla="*/ 437624 h 1087991"/>
              <a:gd name="connsiteX1286" fmla="*/ 305501 w 672256"/>
              <a:gd name="connsiteY1286" fmla="*/ 437950 h 1087991"/>
              <a:gd name="connsiteX1287" fmla="*/ 304599 w 672256"/>
              <a:gd name="connsiteY1287" fmla="*/ 438928 h 1087991"/>
              <a:gd name="connsiteX1288" fmla="*/ 303922 w 672256"/>
              <a:gd name="connsiteY1288" fmla="*/ 439583 h 1087991"/>
              <a:gd name="connsiteX1289" fmla="*/ 302569 w 672256"/>
              <a:gd name="connsiteY1289" fmla="*/ 439909 h 1087991"/>
              <a:gd name="connsiteX1290" fmla="*/ 301894 w 672256"/>
              <a:gd name="connsiteY1290" fmla="*/ 439583 h 1087991"/>
              <a:gd name="connsiteX1291" fmla="*/ 301443 w 672256"/>
              <a:gd name="connsiteY1291" fmla="*/ 439583 h 1087991"/>
              <a:gd name="connsiteX1292" fmla="*/ 301216 w 672256"/>
              <a:gd name="connsiteY1292" fmla="*/ 439909 h 1087991"/>
              <a:gd name="connsiteX1293" fmla="*/ 300765 w 672256"/>
              <a:gd name="connsiteY1293" fmla="*/ 440561 h 1087991"/>
              <a:gd name="connsiteX1294" fmla="*/ 300765 w 672256"/>
              <a:gd name="connsiteY1294" fmla="*/ 440887 h 1087991"/>
              <a:gd name="connsiteX1295" fmla="*/ 300992 w 672256"/>
              <a:gd name="connsiteY1295" fmla="*/ 441868 h 1087991"/>
              <a:gd name="connsiteX1296" fmla="*/ 301443 w 672256"/>
              <a:gd name="connsiteY1296" fmla="*/ 442846 h 1087991"/>
              <a:gd name="connsiteX1297" fmla="*/ 300992 w 672256"/>
              <a:gd name="connsiteY1297" fmla="*/ 443498 h 1087991"/>
              <a:gd name="connsiteX1298" fmla="*/ 301216 w 672256"/>
              <a:gd name="connsiteY1298" fmla="*/ 443824 h 1087991"/>
              <a:gd name="connsiteX1299" fmla="*/ 302569 w 672256"/>
              <a:gd name="connsiteY1299" fmla="*/ 444479 h 1087991"/>
              <a:gd name="connsiteX1300" fmla="*/ 302795 w 672256"/>
              <a:gd name="connsiteY1300" fmla="*/ 444805 h 1087991"/>
              <a:gd name="connsiteX1301" fmla="*/ 303246 w 672256"/>
              <a:gd name="connsiteY1301" fmla="*/ 445783 h 1087991"/>
              <a:gd name="connsiteX1302" fmla="*/ 303471 w 672256"/>
              <a:gd name="connsiteY1302" fmla="*/ 448066 h 1087991"/>
              <a:gd name="connsiteX1303" fmla="*/ 302795 w 672256"/>
              <a:gd name="connsiteY1303" fmla="*/ 448718 h 1087991"/>
              <a:gd name="connsiteX1304" fmla="*/ 303246 w 672256"/>
              <a:gd name="connsiteY1304" fmla="*/ 449696 h 1087991"/>
              <a:gd name="connsiteX1305" fmla="*/ 303697 w 672256"/>
              <a:gd name="connsiteY1305" fmla="*/ 450674 h 1087991"/>
              <a:gd name="connsiteX1306" fmla="*/ 303697 w 672256"/>
              <a:gd name="connsiteY1306" fmla="*/ 451000 h 1087991"/>
              <a:gd name="connsiteX1307" fmla="*/ 303697 w 672256"/>
              <a:gd name="connsiteY1307" fmla="*/ 452305 h 1087991"/>
              <a:gd name="connsiteX1308" fmla="*/ 303697 w 672256"/>
              <a:gd name="connsiteY1308" fmla="*/ 453283 h 1087991"/>
              <a:gd name="connsiteX1309" fmla="*/ 303471 w 672256"/>
              <a:gd name="connsiteY1309" fmla="*/ 455239 h 1087991"/>
              <a:gd name="connsiteX1310" fmla="*/ 303697 w 672256"/>
              <a:gd name="connsiteY1310" fmla="*/ 455891 h 1087991"/>
              <a:gd name="connsiteX1311" fmla="*/ 303471 w 672256"/>
              <a:gd name="connsiteY1311" fmla="*/ 456217 h 1087991"/>
              <a:gd name="connsiteX1312" fmla="*/ 302795 w 672256"/>
              <a:gd name="connsiteY1312" fmla="*/ 455891 h 1087991"/>
              <a:gd name="connsiteX1313" fmla="*/ 302345 w 672256"/>
              <a:gd name="connsiteY1313" fmla="*/ 455891 h 1087991"/>
              <a:gd name="connsiteX1314" fmla="*/ 301667 w 672256"/>
              <a:gd name="connsiteY1314" fmla="*/ 456217 h 1087991"/>
              <a:gd name="connsiteX1315" fmla="*/ 301443 w 672256"/>
              <a:gd name="connsiteY1315" fmla="*/ 456543 h 1087991"/>
              <a:gd name="connsiteX1316" fmla="*/ 300992 w 672256"/>
              <a:gd name="connsiteY1316" fmla="*/ 456543 h 1087991"/>
              <a:gd name="connsiteX1317" fmla="*/ 300314 w 672256"/>
              <a:gd name="connsiteY1317" fmla="*/ 457193 h 1087991"/>
              <a:gd name="connsiteX1318" fmla="*/ 299863 w 672256"/>
              <a:gd name="connsiteY1318" fmla="*/ 457193 h 1087991"/>
              <a:gd name="connsiteX1319" fmla="*/ 298737 w 672256"/>
              <a:gd name="connsiteY1319" fmla="*/ 456217 h 1087991"/>
              <a:gd name="connsiteX1320" fmla="*/ 298286 w 672256"/>
              <a:gd name="connsiteY1320" fmla="*/ 456217 h 1087991"/>
              <a:gd name="connsiteX1321" fmla="*/ 297835 w 672256"/>
              <a:gd name="connsiteY1321" fmla="*/ 456217 h 1087991"/>
              <a:gd name="connsiteX1322" fmla="*/ 297384 w 672256"/>
              <a:gd name="connsiteY1322" fmla="*/ 456543 h 1087991"/>
              <a:gd name="connsiteX1323" fmla="*/ 296933 w 672256"/>
              <a:gd name="connsiteY1323" fmla="*/ 456543 h 1087991"/>
              <a:gd name="connsiteX1324" fmla="*/ 296031 w 672256"/>
              <a:gd name="connsiteY1324" fmla="*/ 456217 h 1087991"/>
              <a:gd name="connsiteX1325" fmla="*/ 296031 w 672256"/>
              <a:gd name="connsiteY1325" fmla="*/ 456543 h 1087991"/>
              <a:gd name="connsiteX1326" fmla="*/ 296031 w 672256"/>
              <a:gd name="connsiteY1326" fmla="*/ 457193 h 1087991"/>
              <a:gd name="connsiteX1327" fmla="*/ 296031 w 672256"/>
              <a:gd name="connsiteY1327" fmla="*/ 458171 h 1087991"/>
              <a:gd name="connsiteX1328" fmla="*/ 296031 w 672256"/>
              <a:gd name="connsiteY1328" fmla="*/ 458497 h 1087991"/>
              <a:gd name="connsiteX1329" fmla="*/ 295353 w 672256"/>
              <a:gd name="connsiteY1329" fmla="*/ 458823 h 1087991"/>
              <a:gd name="connsiteX1330" fmla="*/ 294676 w 672256"/>
              <a:gd name="connsiteY1330" fmla="*/ 459476 h 1087991"/>
              <a:gd name="connsiteX1331" fmla="*/ 294676 w 672256"/>
              <a:gd name="connsiteY1331" fmla="*/ 459802 h 1087991"/>
              <a:gd name="connsiteX1332" fmla="*/ 295353 w 672256"/>
              <a:gd name="connsiteY1332" fmla="*/ 461103 h 1087991"/>
              <a:gd name="connsiteX1333" fmla="*/ 295580 w 672256"/>
              <a:gd name="connsiteY1333" fmla="*/ 461103 h 1087991"/>
              <a:gd name="connsiteX1334" fmla="*/ 295804 w 672256"/>
              <a:gd name="connsiteY1334" fmla="*/ 461429 h 1087991"/>
              <a:gd name="connsiteX1335" fmla="*/ 295353 w 672256"/>
              <a:gd name="connsiteY1335" fmla="*/ 462731 h 1087991"/>
              <a:gd name="connsiteX1336" fmla="*/ 296255 w 672256"/>
              <a:gd name="connsiteY1336" fmla="*/ 463383 h 1087991"/>
              <a:gd name="connsiteX1337" fmla="*/ 297157 w 672256"/>
              <a:gd name="connsiteY1337" fmla="*/ 464033 h 1087991"/>
              <a:gd name="connsiteX1338" fmla="*/ 297384 w 672256"/>
              <a:gd name="connsiteY1338" fmla="*/ 463709 h 1087991"/>
              <a:gd name="connsiteX1339" fmla="*/ 298059 w 672256"/>
              <a:gd name="connsiteY1339" fmla="*/ 464033 h 1087991"/>
              <a:gd name="connsiteX1340" fmla="*/ 298737 w 672256"/>
              <a:gd name="connsiteY1340" fmla="*/ 464685 h 1087991"/>
              <a:gd name="connsiteX1341" fmla="*/ 299188 w 672256"/>
              <a:gd name="connsiteY1341" fmla="*/ 464685 h 1087991"/>
              <a:gd name="connsiteX1342" fmla="*/ 300314 w 672256"/>
              <a:gd name="connsiteY1342" fmla="*/ 464685 h 1087991"/>
              <a:gd name="connsiteX1343" fmla="*/ 300765 w 672256"/>
              <a:gd name="connsiteY1343" fmla="*/ 465987 h 1087991"/>
              <a:gd name="connsiteX1344" fmla="*/ 300992 w 672256"/>
              <a:gd name="connsiteY1344" fmla="*/ 465987 h 1087991"/>
              <a:gd name="connsiteX1345" fmla="*/ 301216 w 672256"/>
              <a:gd name="connsiteY1345" fmla="*/ 465987 h 1087991"/>
              <a:gd name="connsiteX1346" fmla="*/ 301443 w 672256"/>
              <a:gd name="connsiteY1346" fmla="*/ 466313 h 1087991"/>
              <a:gd name="connsiteX1347" fmla="*/ 301894 w 672256"/>
              <a:gd name="connsiteY1347" fmla="*/ 466962 h 1087991"/>
              <a:gd name="connsiteX1348" fmla="*/ 301894 w 672256"/>
              <a:gd name="connsiteY1348" fmla="*/ 467940 h 1087991"/>
              <a:gd name="connsiteX1349" fmla="*/ 301894 w 672256"/>
              <a:gd name="connsiteY1349" fmla="*/ 468916 h 1087991"/>
              <a:gd name="connsiteX1350" fmla="*/ 301667 w 672256"/>
              <a:gd name="connsiteY1350" fmla="*/ 470218 h 1087991"/>
              <a:gd name="connsiteX1351" fmla="*/ 301216 w 672256"/>
              <a:gd name="connsiteY1351" fmla="*/ 470218 h 1087991"/>
              <a:gd name="connsiteX1352" fmla="*/ 300765 w 672256"/>
              <a:gd name="connsiteY1352" fmla="*/ 470218 h 1087991"/>
              <a:gd name="connsiteX1353" fmla="*/ 300765 w 672256"/>
              <a:gd name="connsiteY1353" fmla="*/ 470544 h 1087991"/>
              <a:gd name="connsiteX1354" fmla="*/ 300765 w 672256"/>
              <a:gd name="connsiteY1354" fmla="*/ 471519 h 1087991"/>
              <a:gd name="connsiteX1355" fmla="*/ 301216 w 672256"/>
              <a:gd name="connsiteY1355" fmla="*/ 472169 h 1087991"/>
              <a:gd name="connsiteX1356" fmla="*/ 300992 w 672256"/>
              <a:gd name="connsiteY1356" fmla="*/ 472818 h 1087991"/>
              <a:gd name="connsiteX1357" fmla="*/ 300541 w 672256"/>
              <a:gd name="connsiteY1357" fmla="*/ 472818 h 1087991"/>
              <a:gd name="connsiteX1358" fmla="*/ 300314 w 672256"/>
              <a:gd name="connsiteY1358" fmla="*/ 473144 h 1087991"/>
              <a:gd name="connsiteX1359" fmla="*/ 299639 w 672256"/>
              <a:gd name="connsiteY1359" fmla="*/ 473794 h 1087991"/>
              <a:gd name="connsiteX1360" fmla="*/ 298286 w 672256"/>
              <a:gd name="connsiteY1360" fmla="*/ 474120 h 1087991"/>
              <a:gd name="connsiteX1361" fmla="*/ 298510 w 672256"/>
              <a:gd name="connsiteY1361" fmla="*/ 474446 h 1087991"/>
              <a:gd name="connsiteX1362" fmla="*/ 297835 w 672256"/>
              <a:gd name="connsiteY1362" fmla="*/ 475745 h 1087991"/>
              <a:gd name="connsiteX1363" fmla="*/ 297384 w 672256"/>
              <a:gd name="connsiteY1363" fmla="*/ 475745 h 1087991"/>
              <a:gd name="connsiteX1364" fmla="*/ 296933 w 672256"/>
              <a:gd name="connsiteY1364" fmla="*/ 476397 h 1087991"/>
              <a:gd name="connsiteX1365" fmla="*/ 296933 w 672256"/>
              <a:gd name="connsiteY1365" fmla="*/ 477047 h 1087991"/>
              <a:gd name="connsiteX1366" fmla="*/ 296933 w 672256"/>
              <a:gd name="connsiteY1366" fmla="*/ 477370 h 1087991"/>
              <a:gd name="connsiteX1367" fmla="*/ 296933 w 672256"/>
              <a:gd name="connsiteY1367" fmla="*/ 477696 h 1087991"/>
              <a:gd name="connsiteX1368" fmla="*/ 297608 w 672256"/>
              <a:gd name="connsiteY1368" fmla="*/ 478022 h 1087991"/>
              <a:gd name="connsiteX1369" fmla="*/ 298737 w 672256"/>
              <a:gd name="connsiteY1369" fmla="*/ 478022 h 1087991"/>
              <a:gd name="connsiteX1370" fmla="*/ 299188 w 672256"/>
              <a:gd name="connsiteY1370" fmla="*/ 477696 h 1087991"/>
              <a:gd name="connsiteX1371" fmla="*/ 299639 w 672256"/>
              <a:gd name="connsiteY1371" fmla="*/ 477696 h 1087991"/>
              <a:gd name="connsiteX1372" fmla="*/ 300541 w 672256"/>
              <a:gd name="connsiteY1372" fmla="*/ 479648 h 1087991"/>
              <a:gd name="connsiteX1373" fmla="*/ 300541 w 672256"/>
              <a:gd name="connsiteY1373" fmla="*/ 480297 h 1087991"/>
              <a:gd name="connsiteX1374" fmla="*/ 299412 w 672256"/>
              <a:gd name="connsiteY1374" fmla="*/ 481270 h 1087991"/>
              <a:gd name="connsiteX1375" fmla="*/ 298961 w 672256"/>
              <a:gd name="connsiteY1375" fmla="*/ 481922 h 1087991"/>
              <a:gd name="connsiteX1376" fmla="*/ 299188 w 672256"/>
              <a:gd name="connsiteY1376" fmla="*/ 482895 h 1087991"/>
              <a:gd name="connsiteX1377" fmla="*/ 299863 w 672256"/>
              <a:gd name="connsiteY1377" fmla="*/ 483545 h 1087991"/>
              <a:gd name="connsiteX1378" fmla="*/ 300541 w 672256"/>
              <a:gd name="connsiteY1378" fmla="*/ 483545 h 1087991"/>
              <a:gd name="connsiteX1379" fmla="*/ 301443 w 672256"/>
              <a:gd name="connsiteY1379" fmla="*/ 482895 h 1087991"/>
              <a:gd name="connsiteX1380" fmla="*/ 302345 w 672256"/>
              <a:gd name="connsiteY1380" fmla="*/ 482895 h 1087991"/>
              <a:gd name="connsiteX1381" fmla="*/ 302569 w 672256"/>
              <a:gd name="connsiteY1381" fmla="*/ 483545 h 1087991"/>
              <a:gd name="connsiteX1382" fmla="*/ 303246 w 672256"/>
              <a:gd name="connsiteY1382" fmla="*/ 484521 h 1087991"/>
              <a:gd name="connsiteX1383" fmla="*/ 304375 w 672256"/>
              <a:gd name="connsiteY1383" fmla="*/ 484194 h 1087991"/>
              <a:gd name="connsiteX1384" fmla="*/ 305277 w 672256"/>
              <a:gd name="connsiteY1384" fmla="*/ 484521 h 1087991"/>
              <a:gd name="connsiteX1385" fmla="*/ 306403 w 672256"/>
              <a:gd name="connsiteY1385" fmla="*/ 485493 h 1087991"/>
              <a:gd name="connsiteX1386" fmla="*/ 307305 w 672256"/>
              <a:gd name="connsiteY1386" fmla="*/ 485820 h 1087991"/>
              <a:gd name="connsiteX1387" fmla="*/ 307305 w 672256"/>
              <a:gd name="connsiteY1387" fmla="*/ 486793 h 1087991"/>
              <a:gd name="connsiteX1388" fmla="*/ 307756 w 672256"/>
              <a:gd name="connsiteY1388" fmla="*/ 487119 h 1087991"/>
              <a:gd name="connsiteX1389" fmla="*/ 308207 w 672256"/>
              <a:gd name="connsiteY1389" fmla="*/ 488092 h 1087991"/>
              <a:gd name="connsiteX1390" fmla="*/ 308207 w 672256"/>
              <a:gd name="connsiteY1390" fmla="*/ 489065 h 1087991"/>
              <a:gd name="connsiteX1391" fmla="*/ 307756 w 672256"/>
              <a:gd name="connsiteY1391" fmla="*/ 489391 h 1087991"/>
              <a:gd name="connsiteX1392" fmla="*/ 307305 w 672256"/>
              <a:gd name="connsiteY1392" fmla="*/ 489714 h 1087991"/>
              <a:gd name="connsiteX1393" fmla="*/ 307081 w 672256"/>
              <a:gd name="connsiteY1393" fmla="*/ 490364 h 1087991"/>
              <a:gd name="connsiteX1394" fmla="*/ 305728 w 672256"/>
              <a:gd name="connsiteY1394" fmla="*/ 491337 h 1087991"/>
              <a:gd name="connsiteX1395" fmla="*/ 305728 w 672256"/>
              <a:gd name="connsiteY1395" fmla="*/ 491663 h 1087991"/>
              <a:gd name="connsiteX1396" fmla="*/ 305050 w 672256"/>
              <a:gd name="connsiteY1396" fmla="*/ 491986 h 1087991"/>
              <a:gd name="connsiteX1397" fmla="*/ 305050 w 672256"/>
              <a:gd name="connsiteY1397" fmla="*/ 492312 h 1087991"/>
              <a:gd name="connsiteX1398" fmla="*/ 305501 w 672256"/>
              <a:gd name="connsiteY1398" fmla="*/ 492959 h 1087991"/>
              <a:gd name="connsiteX1399" fmla="*/ 306854 w 672256"/>
              <a:gd name="connsiteY1399" fmla="*/ 494582 h 1087991"/>
              <a:gd name="connsiteX1400" fmla="*/ 306630 w 672256"/>
              <a:gd name="connsiteY1400" fmla="*/ 495231 h 1087991"/>
              <a:gd name="connsiteX1401" fmla="*/ 307081 w 672256"/>
              <a:gd name="connsiteY1401" fmla="*/ 496204 h 1087991"/>
              <a:gd name="connsiteX1402" fmla="*/ 307983 w 672256"/>
              <a:gd name="connsiteY1402" fmla="*/ 497501 h 1087991"/>
              <a:gd name="connsiteX1403" fmla="*/ 308885 w 672256"/>
              <a:gd name="connsiteY1403" fmla="*/ 497827 h 1087991"/>
              <a:gd name="connsiteX1404" fmla="*/ 309109 w 672256"/>
              <a:gd name="connsiteY1404" fmla="*/ 497827 h 1087991"/>
              <a:gd name="connsiteX1405" fmla="*/ 309109 w 672256"/>
              <a:gd name="connsiteY1405" fmla="*/ 499123 h 1087991"/>
              <a:gd name="connsiteX1406" fmla="*/ 309336 w 672256"/>
              <a:gd name="connsiteY1406" fmla="*/ 499123 h 1087991"/>
              <a:gd name="connsiteX1407" fmla="*/ 309787 w 672256"/>
              <a:gd name="connsiteY1407" fmla="*/ 499123 h 1087991"/>
              <a:gd name="connsiteX1408" fmla="*/ 309787 w 672256"/>
              <a:gd name="connsiteY1408" fmla="*/ 499773 h 1087991"/>
              <a:gd name="connsiteX1409" fmla="*/ 309787 w 672256"/>
              <a:gd name="connsiteY1409" fmla="*/ 500743 h 1087991"/>
              <a:gd name="connsiteX1410" fmla="*/ 309336 w 672256"/>
              <a:gd name="connsiteY1410" fmla="*/ 501069 h 1087991"/>
              <a:gd name="connsiteX1411" fmla="*/ 308885 w 672256"/>
              <a:gd name="connsiteY1411" fmla="*/ 502689 h 1087991"/>
              <a:gd name="connsiteX1412" fmla="*/ 307983 w 672256"/>
              <a:gd name="connsiteY1412" fmla="*/ 502366 h 1087991"/>
              <a:gd name="connsiteX1413" fmla="*/ 307756 w 672256"/>
              <a:gd name="connsiteY1413" fmla="*/ 502689 h 1087991"/>
              <a:gd name="connsiteX1414" fmla="*/ 307983 w 672256"/>
              <a:gd name="connsiteY1414" fmla="*/ 503013 h 1087991"/>
              <a:gd name="connsiteX1415" fmla="*/ 307532 w 672256"/>
              <a:gd name="connsiteY1415" fmla="*/ 505282 h 1087991"/>
              <a:gd name="connsiteX1416" fmla="*/ 307305 w 672256"/>
              <a:gd name="connsiteY1416" fmla="*/ 505605 h 1087991"/>
              <a:gd name="connsiteX1417" fmla="*/ 306179 w 672256"/>
              <a:gd name="connsiteY1417" fmla="*/ 504959 h 1087991"/>
              <a:gd name="connsiteX1418" fmla="*/ 304375 w 672256"/>
              <a:gd name="connsiteY1418" fmla="*/ 503986 h 1087991"/>
              <a:gd name="connsiteX1419" fmla="*/ 303246 w 672256"/>
              <a:gd name="connsiteY1419" fmla="*/ 503986 h 1087991"/>
              <a:gd name="connsiteX1420" fmla="*/ 303246 w 672256"/>
              <a:gd name="connsiteY1420" fmla="*/ 504309 h 1087991"/>
              <a:gd name="connsiteX1421" fmla="*/ 302345 w 672256"/>
              <a:gd name="connsiteY1421" fmla="*/ 504959 h 1087991"/>
              <a:gd name="connsiteX1422" fmla="*/ 301894 w 672256"/>
              <a:gd name="connsiteY1422" fmla="*/ 504959 h 1087991"/>
              <a:gd name="connsiteX1423" fmla="*/ 301443 w 672256"/>
              <a:gd name="connsiteY1423" fmla="*/ 505605 h 1087991"/>
              <a:gd name="connsiteX1424" fmla="*/ 300765 w 672256"/>
              <a:gd name="connsiteY1424" fmla="*/ 505605 h 1087991"/>
              <a:gd name="connsiteX1425" fmla="*/ 300541 w 672256"/>
              <a:gd name="connsiteY1425" fmla="*/ 506253 h 1087991"/>
              <a:gd name="connsiteX1426" fmla="*/ 300314 w 672256"/>
              <a:gd name="connsiteY1426" fmla="*/ 506253 h 1087991"/>
              <a:gd name="connsiteX1427" fmla="*/ 299188 w 672256"/>
              <a:gd name="connsiteY1427" fmla="*/ 505605 h 1087991"/>
              <a:gd name="connsiteX1428" fmla="*/ 298510 w 672256"/>
              <a:gd name="connsiteY1428" fmla="*/ 505929 h 1087991"/>
              <a:gd name="connsiteX1429" fmla="*/ 297835 w 672256"/>
              <a:gd name="connsiteY1429" fmla="*/ 505605 h 1087991"/>
              <a:gd name="connsiteX1430" fmla="*/ 297157 w 672256"/>
              <a:gd name="connsiteY1430" fmla="*/ 506579 h 1087991"/>
              <a:gd name="connsiteX1431" fmla="*/ 296706 w 672256"/>
              <a:gd name="connsiteY1431" fmla="*/ 506579 h 1087991"/>
              <a:gd name="connsiteX1432" fmla="*/ 296031 w 672256"/>
              <a:gd name="connsiteY1432" fmla="*/ 507225 h 1087991"/>
              <a:gd name="connsiteX1433" fmla="*/ 295804 w 672256"/>
              <a:gd name="connsiteY1433" fmla="*/ 508522 h 1087991"/>
              <a:gd name="connsiteX1434" fmla="*/ 296255 w 672256"/>
              <a:gd name="connsiteY1434" fmla="*/ 508845 h 1087991"/>
              <a:gd name="connsiteX1435" fmla="*/ 296031 w 672256"/>
              <a:gd name="connsiteY1435" fmla="*/ 509492 h 1087991"/>
              <a:gd name="connsiteX1436" fmla="*/ 294451 w 672256"/>
              <a:gd name="connsiteY1436" fmla="*/ 510465 h 1087991"/>
              <a:gd name="connsiteX1437" fmla="*/ 294000 w 672256"/>
              <a:gd name="connsiteY1437" fmla="*/ 511112 h 1087991"/>
              <a:gd name="connsiteX1438" fmla="*/ 294451 w 672256"/>
              <a:gd name="connsiteY1438" fmla="*/ 511436 h 1087991"/>
              <a:gd name="connsiteX1439" fmla="*/ 294225 w 672256"/>
              <a:gd name="connsiteY1439" fmla="*/ 512083 h 1087991"/>
              <a:gd name="connsiteX1440" fmla="*/ 293549 w 672256"/>
              <a:gd name="connsiteY1440" fmla="*/ 512730 h 1087991"/>
              <a:gd name="connsiteX1441" fmla="*/ 293549 w 672256"/>
              <a:gd name="connsiteY1441" fmla="*/ 513056 h 1087991"/>
              <a:gd name="connsiteX1442" fmla="*/ 293099 w 672256"/>
              <a:gd name="connsiteY1442" fmla="*/ 513702 h 1087991"/>
              <a:gd name="connsiteX1443" fmla="*/ 292648 w 672256"/>
              <a:gd name="connsiteY1443" fmla="*/ 514026 h 1087991"/>
              <a:gd name="connsiteX1444" fmla="*/ 292872 w 672256"/>
              <a:gd name="connsiteY1444" fmla="*/ 514996 h 1087991"/>
              <a:gd name="connsiteX1445" fmla="*/ 291970 w 672256"/>
              <a:gd name="connsiteY1445" fmla="*/ 515643 h 1087991"/>
              <a:gd name="connsiteX1446" fmla="*/ 290844 w 672256"/>
              <a:gd name="connsiteY1446" fmla="*/ 516614 h 1087991"/>
              <a:gd name="connsiteX1447" fmla="*/ 290393 w 672256"/>
              <a:gd name="connsiteY1447" fmla="*/ 517584 h 1087991"/>
              <a:gd name="connsiteX1448" fmla="*/ 291295 w 672256"/>
              <a:gd name="connsiteY1448" fmla="*/ 519204 h 1087991"/>
              <a:gd name="connsiteX1449" fmla="*/ 291970 w 672256"/>
              <a:gd name="connsiteY1449" fmla="*/ 519204 h 1087991"/>
              <a:gd name="connsiteX1450" fmla="*/ 292872 w 672256"/>
              <a:gd name="connsiteY1450" fmla="*/ 520174 h 1087991"/>
              <a:gd name="connsiteX1451" fmla="*/ 292648 w 672256"/>
              <a:gd name="connsiteY1451" fmla="*/ 520821 h 1087991"/>
              <a:gd name="connsiteX1452" fmla="*/ 292648 w 672256"/>
              <a:gd name="connsiteY1452" fmla="*/ 521792 h 1087991"/>
              <a:gd name="connsiteX1453" fmla="*/ 292421 w 672256"/>
              <a:gd name="connsiteY1453" fmla="*/ 522115 h 1087991"/>
              <a:gd name="connsiteX1454" fmla="*/ 292648 w 672256"/>
              <a:gd name="connsiteY1454" fmla="*/ 522436 h 1087991"/>
              <a:gd name="connsiteX1455" fmla="*/ 293774 w 672256"/>
              <a:gd name="connsiteY1455" fmla="*/ 523083 h 1087991"/>
              <a:gd name="connsiteX1456" fmla="*/ 294225 w 672256"/>
              <a:gd name="connsiteY1456" fmla="*/ 524053 h 1087991"/>
              <a:gd name="connsiteX1457" fmla="*/ 294676 w 672256"/>
              <a:gd name="connsiteY1457" fmla="*/ 524700 h 1087991"/>
              <a:gd name="connsiteX1458" fmla="*/ 295580 w 672256"/>
              <a:gd name="connsiteY1458" fmla="*/ 525024 h 1087991"/>
              <a:gd name="connsiteX1459" fmla="*/ 296031 w 672256"/>
              <a:gd name="connsiteY1459" fmla="*/ 525024 h 1087991"/>
              <a:gd name="connsiteX1460" fmla="*/ 297157 w 672256"/>
              <a:gd name="connsiteY1460" fmla="*/ 525671 h 1087991"/>
              <a:gd name="connsiteX1461" fmla="*/ 297384 w 672256"/>
              <a:gd name="connsiteY1461" fmla="*/ 526318 h 1087991"/>
              <a:gd name="connsiteX1462" fmla="*/ 297835 w 672256"/>
              <a:gd name="connsiteY1462" fmla="*/ 527285 h 1087991"/>
              <a:gd name="connsiteX1463" fmla="*/ 298059 w 672256"/>
              <a:gd name="connsiteY1463" fmla="*/ 528579 h 1087991"/>
              <a:gd name="connsiteX1464" fmla="*/ 298059 w 672256"/>
              <a:gd name="connsiteY1464" fmla="*/ 529226 h 1087991"/>
              <a:gd name="connsiteX1465" fmla="*/ 297608 w 672256"/>
              <a:gd name="connsiteY1465" fmla="*/ 529550 h 1087991"/>
              <a:gd name="connsiteX1466" fmla="*/ 297384 w 672256"/>
              <a:gd name="connsiteY1466" fmla="*/ 530194 h 1087991"/>
              <a:gd name="connsiteX1467" fmla="*/ 296706 w 672256"/>
              <a:gd name="connsiteY1467" fmla="*/ 530841 h 1087991"/>
              <a:gd name="connsiteX1468" fmla="*/ 296031 w 672256"/>
              <a:gd name="connsiteY1468" fmla="*/ 531488 h 1087991"/>
              <a:gd name="connsiteX1469" fmla="*/ 296031 w 672256"/>
              <a:gd name="connsiteY1469" fmla="*/ 531811 h 1087991"/>
              <a:gd name="connsiteX1470" fmla="*/ 297608 w 672256"/>
              <a:gd name="connsiteY1470" fmla="*/ 531811 h 1087991"/>
              <a:gd name="connsiteX1471" fmla="*/ 297835 w 672256"/>
              <a:gd name="connsiteY1471" fmla="*/ 532456 h 1087991"/>
              <a:gd name="connsiteX1472" fmla="*/ 297384 w 672256"/>
              <a:gd name="connsiteY1472" fmla="*/ 532779 h 1087991"/>
              <a:gd name="connsiteX1473" fmla="*/ 297384 w 672256"/>
              <a:gd name="connsiteY1473" fmla="*/ 533102 h 1087991"/>
              <a:gd name="connsiteX1474" fmla="*/ 297608 w 672256"/>
              <a:gd name="connsiteY1474" fmla="*/ 533747 h 1087991"/>
              <a:gd name="connsiteX1475" fmla="*/ 296706 w 672256"/>
              <a:gd name="connsiteY1475" fmla="*/ 535685 h 1087991"/>
              <a:gd name="connsiteX1476" fmla="*/ 296255 w 672256"/>
              <a:gd name="connsiteY1476" fmla="*/ 536008 h 1087991"/>
              <a:gd name="connsiteX1477" fmla="*/ 296031 w 672256"/>
              <a:gd name="connsiteY1477" fmla="*/ 536332 h 1087991"/>
              <a:gd name="connsiteX1478" fmla="*/ 295126 w 672256"/>
              <a:gd name="connsiteY1478" fmla="*/ 536976 h 1087991"/>
              <a:gd name="connsiteX1479" fmla="*/ 294676 w 672256"/>
              <a:gd name="connsiteY1479" fmla="*/ 536655 h 1087991"/>
              <a:gd name="connsiteX1480" fmla="*/ 293549 w 672256"/>
              <a:gd name="connsiteY1480" fmla="*/ 536655 h 1087991"/>
              <a:gd name="connsiteX1481" fmla="*/ 293323 w 672256"/>
              <a:gd name="connsiteY1481" fmla="*/ 536976 h 1087991"/>
              <a:gd name="connsiteX1482" fmla="*/ 293099 w 672256"/>
              <a:gd name="connsiteY1482" fmla="*/ 536976 h 1087991"/>
              <a:gd name="connsiteX1483" fmla="*/ 293323 w 672256"/>
              <a:gd name="connsiteY1483" fmla="*/ 537623 h 1087991"/>
              <a:gd name="connsiteX1484" fmla="*/ 293099 w 672256"/>
              <a:gd name="connsiteY1484" fmla="*/ 538267 h 1087991"/>
              <a:gd name="connsiteX1485" fmla="*/ 292648 w 672256"/>
              <a:gd name="connsiteY1485" fmla="*/ 537947 h 1087991"/>
              <a:gd name="connsiteX1486" fmla="*/ 291068 w 672256"/>
              <a:gd name="connsiteY1486" fmla="*/ 538267 h 1087991"/>
              <a:gd name="connsiteX1487" fmla="*/ 290617 w 672256"/>
              <a:gd name="connsiteY1487" fmla="*/ 538914 h 1087991"/>
              <a:gd name="connsiteX1488" fmla="*/ 290844 w 672256"/>
              <a:gd name="connsiteY1488" fmla="*/ 539559 h 1087991"/>
              <a:gd name="connsiteX1489" fmla="*/ 291068 w 672256"/>
              <a:gd name="connsiteY1489" fmla="*/ 540206 h 1087991"/>
              <a:gd name="connsiteX1490" fmla="*/ 291746 w 672256"/>
              <a:gd name="connsiteY1490" fmla="*/ 541818 h 1087991"/>
              <a:gd name="connsiteX1491" fmla="*/ 292648 w 672256"/>
              <a:gd name="connsiteY1491" fmla="*/ 542141 h 1087991"/>
              <a:gd name="connsiteX1492" fmla="*/ 293549 w 672256"/>
              <a:gd name="connsiteY1492" fmla="*/ 543433 h 1087991"/>
              <a:gd name="connsiteX1493" fmla="*/ 293549 w 672256"/>
              <a:gd name="connsiteY1493" fmla="*/ 543753 h 1087991"/>
              <a:gd name="connsiteX1494" fmla="*/ 292872 w 672256"/>
              <a:gd name="connsiteY1494" fmla="*/ 544398 h 1087991"/>
              <a:gd name="connsiteX1495" fmla="*/ 292421 w 672256"/>
              <a:gd name="connsiteY1495" fmla="*/ 544721 h 1087991"/>
              <a:gd name="connsiteX1496" fmla="*/ 292197 w 672256"/>
              <a:gd name="connsiteY1496" fmla="*/ 545365 h 1087991"/>
              <a:gd name="connsiteX1497" fmla="*/ 291746 w 672256"/>
              <a:gd name="connsiteY1497" fmla="*/ 546012 h 1087991"/>
              <a:gd name="connsiteX1498" fmla="*/ 291746 w 672256"/>
              <a:gd name="connsiteY1498" fmla="*/ 546333 h 1087991"/>
              <a:gd name="connsiteX1499" fmla="*/ 291519 w 672256"/>
              <a:gd name="connsiteY1499" fmla="*/ 546657 h 1087991"/>
              <a:gd name="connsiteX1500" fmla="*/ 291295 w 672256"/>
              <a:gd name="connsiteY1500" fmla="*/ 546980 h 1087991"/>
              <a:gd name="connsiteX1501" fmla="*/ 291746 w 672256"/>
              <a:gd name="connsiteY1501" fmla="*/ 547301 h 1087991"/>
              <a:gd name="connsiteX1502" fmla="*/ 291970 w 672256"/>
              <a:gd name="connsiteY1502" fmla="*/ 548269 h 1087991"/>
              <a:gd name="connsiteX1503" fmla="*/ 291519 w 672256"/>
              <a:gd name="connsiteY1503" fmla="*/ 548913 h 1087991"/>
              <a:gd name="connsiteX1504" fmla="*/ 291295 w 672256"/>
              <a:gd name="connsiteY1504" fmla="*/ 549881 h 1087991"/>
              <a:gd name="connsiteX1505" fmla="*/ 290844 w 672256"/>
              <a:gd name="connsiteY1505" fmla="*/ 550202 h 1087991"/>
              <a:gd name="connsiteX1506" fmla="*/ 290617 w 672256"/>
              <a:gd name="connsiteY1506" fmla="*/ 550525 h 1087991"/>
              <a:gd name="connsiteX1507" fmla="*/ 290617 w 672256"/>
              <a:gd name="connsiteY1507" fmla="*/ 551170 h 1087991"/>
              <a:gd name="connsiteX1508" fmla="*/ 291068 w 672256"/>
              <a:gd name="connsiteY1508" fmla="*/ 550849 h 1087991"/>
              <a:gd name="connsiteX1509" fmla="*/ 291970 w 672256"/>
              <a:gd name="connsiteY1509" fmla="*/ 551170 h 1087991"/>
              <a:gd name="connsiteX1510" fmla="*/ 292197 w 672256"/>
              <a:gd name="connsiteY1510" fmla="*/ 550849 h 1087991"/>
              <a:gd name="connsiteX1511" fmla="*/ 293099 w 672256"/>
              <a:gd name="connsiteY1511" fmla="*/ 550202 h 1087991"/>
              <a:gd name="connsiteX1512" fmla="*/ 294000 w 672256"/>
              <a:gd name="connsiteY1512" fmla="*/ 549881 h 1087991"/>
              <a:gd name="connsiteX1513" fmla="*/ 294676 w 672256"/>
              <a:gd name="connsiteY1513" fmla="*/ 549237 h 1087991"/>
              <a:gd name="connsiteX1514" fmla="*/ 295353 w 672256"/>
              <a:gd name="connsiteY1514" fmla="*/ 549557 h 1087991"/>
              <a:gd name="connsiteX1515" fmla="*/ 295804 w 672256"/>
              <a:gd name="connsiteY1515" fmla="*/ 549557 h 1087991"/>
              <a:gd name="connsiteX1516" fmla="*/ 296031 w 672256"/>
              <a:gd name="connsiteY1516" fmla="*/ 549881 h 1087991"/>
              <a:gd name="connsiteX1517" fmla="*/ 296933 w 672256"/>
              <a:gd name="connsiteY1517" fmla="*/ 550849 h 1087991"/>
              <a:gd name="connsiteX1518" fmla="*/ 297157 w 672256"/>
              <a:gd name="connsiteY1518" fmla="*/ 550849 h 1087991"/>
              <a:gd name="connsiteX1519" fmla="*/ 297835 w 672256"/>
              <a:gd name="connsiteY1519" fmla="*/ 551493 h 1087991"/>
              <a:gd name="connsiteX1520" fmla="*/ 298510 w 672256"/>
              <a:gd name="connsiteY1520" fmla="*/ 551170 h 1087991"/>
              <a:gd name="connsiteX1521" fmla="*/ 299188 w 672256"/>
              <a:gd name="connsiteY1521" fmla="*/ 550525 h 1087991"/>
              <a:gd name="connsiteX1522" fmla="*/ 299412 w 672256"/>
              <a:gd name="connsiteY1522" fmla="*/ 550849 h 1087991"/>
              <a:gd name="connsiteX1523" fmla="*/ 300541 w 672256"/>
              <a:gd name="connsiteY1523" fmla="*/ 550202 h 1087991"/>
              <a:gd name="connsiteX1524" fmla="*/ 300765 w 672256"/>
              <a:gd name="connsiteY1524" fmla="*/ 550202 h 1087991"/>
              <a:gd name="connsiteX1525" fmla="*/ 301443 w 672256"/>
              <a:gd name="connsiteY1525" fmla="*/ 550849 h 1087991"/>
              <a:gd name="connsiteX1526" fmla="*/ 302118 w 672256"/>
              <a:gd name="connsiteY1526" fmla="*/ 550525 h 1087991"/>
              <a:gd name="connsiteX1527" fmla="*/ 302345 w 672256"/>
              <a:gd name="connsiteY1527" fmla="*/ 550849 h 1087991"/>
              <a:gd name="connsiteX1528" fmla="*/ 301667 w 672256"/>
              <a:gd name="connsiteY1528" fmla="*/ 551814 h 1087991"/>
              <a:gd name="connsiteX1529" fmla="*/ 301894 w 672256"/>
              <a:gd name="connsiteY1529" fmla="*/ 552137 h 1087991"/>
              <a:gd name="connsiteX1530" fmla="*/ 301443 w 672256"/>
              <a:gd name="connsiteY1530" fmla="*/ 553102 h 1087991"/>
              <a:gd name="connsiteX1531" fmla="*/ 301894 w 672256"/>
              <a:gd name="connsiteY1531" fmla="*/ 553426 h 1087991"/>
              <a:gd name="connsiteX1532" fmla="*/ 302345 w 672256"/>
              <a:gd name="connsiteY1532" fmla="*/ 553426 h 1087991"/>
              <a:gd name="connsiteX1533" fmla="*/ 303020 w 672256"/>
              <a:gd name="connsiteY1533" fmla="*/ 553747 h 1087991"/>
              <a:gd name="connsiteX1534" fmla="*/ 303020 w 672256"/>
              <a:gd name="connsiteY1534" fmla="*/ 554070 h 1087991"/>
              <a:gd name="connsiteX1535" fmla="*/ 304148 w 672256"/>
              <a:gd name="connsiteY1535" fmla="*/ 554394 h 1087991"/>
              <a:gd name="connsiteX1536" fmla="*/ 304375 w 672256"/>
              <a:gd name="connsiteY1536" fmla="*/ 555359 h 1087991"/>
              <a:gd name="connsiteX1537" fmla="*/ 305050 w 672256"/>
              <a:gd name="connsiteY1537" fmla="*/ 555682 h 1087991"/>
              <a:gd name="connsiteX1538" fmla="*/ 305050 w 672256"/>
              <a:gd name="connsiteY1538" fmla="*/ 556327 h 1087991"/>
              <a:gd name="connsiteX1539" fmla="*/ 305277 w 672256"/>
              <a:gd name="connsiteY1539" fmla="*/ 556968 h 1087991"/>
              <a:gd name="connsiteX1540" fmla="*/ 305277 w 672256"/>
              <a:gd name="connsiteY1540" fmla="*/ 557292 h 1087991"/>
              <a:gd name="connsiteX1541" fmla="*/ 305728 w 672256"/>
              <a:gd name="connsiteY1541" fmla="*/ 558583 h 1087991"/>
              <a:gd name="connsiteX1542" fmla="*/ 306403 w 672256"/>
              <a:gd name="connsiteY1542" fmla="*/ 558583 h 1087991"/>
              <a:gd name="connsiteX1543" fmla="*/ 308207 w 672256"/>
              <a:gd name="connsiteY1543" fmla="*/ 559235 h 1087991"/>
              <a:gd name="connsiteX1544" fmla="*/ 309787 w 672256"/>
              <a:gd name="connsiteY1544" fmla="*/ 559861 h 1087991"/>
              <a:gd name="connsiteX1545" fmla="*/ 311140 w 672256"/>
              <a:gd name="connsiteY1545" fmla="*/ 560826 h 1087991"/>
              <a:gd name="connsiteX1546" fmla="*/ 312041 w 672256"/>
              <a:gd name="connsiteY1546" fmla="*/ 561479 h 1087991"/>
              <a:gd name="connsiteX1547" fmla="*/ 312266 w 672256"/>
              <a:gd name="connsiteY1547" fmla="*/ 562444 h 1087991"/>
              <a:gd name="connsiteX1548" fmla="*/ 312717 w 672256"/>
              <a:gd name="connsiteY1548" fmla="*/ 563409 h 1087991"/>
              <a:gd name="connsiteX1549" fmla="*/ 312717 w 672256"/>
              <a:gd name="connsiteY1549" fmla="*/ 564061 h 1087991"/>
              <a:gd name="connsiteX1550" fmla="*/ 313168 w 672256"/>
              <a:gd name="connsiteY1550" fmla="*/ 564374 h 1087991"/>
              <a:gd name="connsiteX1551" fmla="*/ 313845 w 672256"/>
              <a:gd name="connsiteY1551" fmla="*/ 564687 h 1087991"/>
              <a:gd name="connsiteX1552" fmla="*/ 313845 w 672256"/>
              <a:gd name="connsiteY1552" fmla="*/ 565339 h 1087991"/>
              <a:gd name="connsiteX1553" fmla="*/ 314523 w 672256"/>
              <a:gd name="connsiteY1553" fmla="*/ 566304 h 1087991"/>
              <a:gd name="connsiteX1554" fmla="*/ 314974 w 672256"/>
              <a:gd name="connsiteY1554" fmla="*/ 566304 h 1087991"/>
              <a:gd name="connsiteX1555" fmla="*/ 315198 w 672256"/>
              <a:gd name="connsiteY1555" fmla="*/ 566304 h 1087991"/>
              <a:gd name="connsiteX1556" fmla="*/ 315649 w 672256"/>
              <a:gd name="connsiteY1556" fmla="*/ 566618 h 1087991"/>
              <a:gd name="connsiteX1557" fmla="*/ 316100 w 672256"/>
              <a:gd name="connsiteY1557" fmla="*/ 566304 h 1087991"/>
              <a:gd name="connsiteX1558" fmla="*/ 316100 w 672256"/>
              <a:gd name="connsiteY1558" fmla="*/ 565991 h 1087991"/>
              <a:gd name="connsiteX1559" fmla="*/ 316778 w 672256"/>
              <a:gd name="connsiteY1559" fmla="*/ 565339 h 1087991"/>
              <a:gd name="connsiteX1560" fmla="*/ 317229 w 672256"/>
              <a:gd name="connsiteY1560" fmla="*/ 565339 h 1087991"/>
              <a:gd name="connsiteX1561" fmla="*/ 317904 w 672256"/>
              <a:gd name="connsiteY1561" fmla="*/ 564687 h 1087991"/>
              <a:gd name="connsiteX1562" fmla="*/ 318355 w 672256"/>
              <a:gd name="connsiteY1562" fmla="*/ 565026 h 1087991"/>
              <a:gd name="connsiteX1563" fmla="*/ 319257 w 672256"/>
              <a:gd name="connsiteY1563" fmla="*/ 564374 h 1087991"/>
              <a:gd name="connsiteX1564" fmla="*/ 319257 w 672256"/>
              <a:gd name="connsiteY1564" fmla="*/ 563722 h 1087991"/>
              <a:gd name="connsiteX1565" fmla="*/ 319935 w 672256"/>
              <a:gd name="connsiteY1565" fmla="*/ 563409 h 1087991"/>
              <a:gd name="connsiteX1566" fmla="*/ 320837 w 672256"/>
              <a:gd name="connsiteY1566" fmla="*/ 563409 h 1087991"/>
              <a:gd name="connsiteX1567" fmla="*/ 321512 w 672256"/>
              <a:gd name="connsiteY1567" fmla="*/ 563096 h 1087991"/>
              <a:gd name="connsiteX1568" fmla="*/ 321963 w 672256"/>
              <a:gd name="connsiteY1568" fmla="*/ 562757 h 1087991"/>
              <a:gd name="connsiteX1569" fmla="*/ 322416 w 672256"/>
              <a:gd name="connsiteY1569" fmla="*/ 562444 h 1087991"/>
              <a:gd name="connsiteX1570" fmla="*/ 322640 w 672256"/>
              <a:gd name="connsiteY1570" fmla="*/ 561479 h 1087991"/>
              <a:gd name="connsiteX1571" fmla="*/ 323091 w 672256"/>
              <a:gd name="connsiteY1571" fmla="*/ 561479 h 1087991"/>
              <a:gd name="connsiteX1572" fmla="*/ 323542 w 672256"/>
              <a:gd name="connsiteY1572" fmla="*/ 560513 h 1087991"/>
              <a:gd name="connsiteX1573" fmla="*/ 323769 w 672256"/>
              <a:gd name="connsiteY1573" fmla="*/ 558257 h 1087991"/>
              <a:gd name="connsiteX1574" fmla="*/ 324444 w 672256"/>
              <a:gd name="connsiteY1574" fmla="*/ 557936 h 1087991"/>
              <a:gd name="connsiteX1575" fmla="*/ 325122 w 672256"/>
              <a:gd name="connsiteY1575" fmla="*/ 556327 h 1087991"/>
              <a:gd name="connsiteX1576" fmla="*/ 324895 w 672256"/>
              <a:gd name="connsiteY1576" fmla="*/ 555682 h 1087991"/>
              <a:gd name="connsiteX1577" fmla="*/ 324895 w 672256"/>
              <a:gd name="connsiteY1577" fmla="*/ 554715 h 1087991"/>
              <a:gd name="connsiteX1578" fmla="*/ 324671 w 672256"/>
              <a:gd name="connsiteY1578" fmla="*/ 554394 h 1087991"/>
              <a:gd name="connsiteX1579" fmla="*/ 324895 w 672256"/>
              <a:gd name="connsiteY1579" fmla="*/ 553102 h 1087991"/>
              <a:gd name="connsiteX1580" fmla="*/ 326024 w 672256"/>
              <a:gd name="connsiteY1580" fmla="*/ 553102 h 1087991"/>
              <a:gd name="connsiteX1581" fmla="*/ 327150 w 672256"/>
              <a:gd name="connsiteY1581" fmla="*/ 553102 h 1087991"/>
              <a:gd name="connsiteX1582" fmla="*/ 327828 w 672256"/>
              <a:gd name="connsiteY1582" fmla="*/ 553426 h 1087991"/>
              <a:gd name="connsiteX1583" fmla="*/ 328730 w 672256"/>
              <a:gd name="connsiteY1583" fmla="*/ 554070 h 1087991"/>
              <a:gd name="connsiteX1584" fmla="*/ 329856 w 672256"/>
              <a:gd name="connsiteY1584" fmla="*/ 554715 h 1087991"/>
              <a:gd name="connsiteX1585" fmla="*/ 330985 w 672256"/>
              <a:gd name="connsiteY1585" fmla="*/ 554394 h 1087991"/>
              <a:gd name="connsiteX1586" fmla="*/ 331662 w 672256"/>
              <a:gd name="connsiteY1586" fmla="*/ 553102 h 1087991"/>
              <a:gd name="connsiteX1587" fmla="*/ 332337 w 672256"/>
              <a:gd name="connsiteY1587" fmla="*/ 552458 h 1087991"/>
              <a:gd name="connsiteX1588" fmla="*/ 332337 w 672256"/>
              <a:gd name="connsiteY1588" fmla="*/ 552137 h 1087991"/>
              <a:gd name="connsiteX1589" fmla="*/ 333239 w 672256"/>
              <a:gd name="connsiteY1589" fmla="*/ 552458 h 1087991"/>
              <a:gd name="connsiteX1590" fmla="*/ 333917 w 672256"/>
              <a:gd name="connsiteY1590" fmla="*/ 552137 h 1087991"/>
              <a:gd name="connsiteX1591" fmla="*/ 335270 w 672256"/>
              <a:gd name="connsiteY1591" fmla="*/ 552137 h 1087991"/>
              <a:gd name="connsiteX1592" fmla="*/ 335270 w 672256"/>
              <a:gd name="connsiteY1592" fmla="*/ 551493 h 1087991"/>
              <a:gd name="connsiteX1593" fmla="*/ 335494 w 672256"/>
              <a:gd name="connsiteY1593" fmla="*/ 551170 h 1087991"/>
              <a:gd name="connsiteX1594" fmla="*/ 337074 w 672256"/>
              <a:gd name="connsiteY1594" fmla="*/ 551170 h 1087991"/>
              <a:gd name="connsiteX1595" fmla="*/ 337298 w 672256"/>
              <a:gd name="connsiteY1595" fmla="*/ 550525 h 1087991"/>
              <a:gd name="connsiteX1596" fmla="*/ 337749 w 672256"/>
              <a:gd name="connsiteY1596" fmla="*/ 549881 h 1087991"/>
              <a:gd name="connsiteX1597" fmla="*/ 337749 w 672256"/>
              <a:gd name="connsiteY1597" fmla="*/ 549237 h 1087991"/>
              <a:gd name="connsiteX1598" fmla="*/ 337525 w 672256"/>
              <a:gd name="connsiteY1598" fmla="*/ 548913 h 1087991"/>
              <a:gd name="connsiteX1599" fmla="*/ 337749 w 672256"/>
              <a:gd name="connsiteY1599" fmla="*/ 548269 h 1087991"/>
              <a:gd name="connsiteX1600" fmla="*/ 338651 w 672256"/>
              <a:gd name="connsiteY1600" fmla="*/ 546980 h 1087991"/>
              <a:gd name="connsiteX1601" fmla="*/ 341359 w 672256"/>
              <a:gd name="connsiteY1601" fmla="*/ 546657 h 1087991"/>
              <a:gd name="connsiteX1602" fmla="*/ 342034 w 672256"/>
              <a:gd name="connsiteY1602" fmla="*/ 546012 h 1087991"/>
              <a:gd name="connsiteX1603" fmla="*/ 342485 w 672256"/>
              <a:gd name="connsiteY1603" fmla="*/ 546012 h 1087991"/>
              <a:gd name="connsiteX1604" fmla="*/ 342936 w 672256"/>
              <a:gd name="connsiteY1604" fmla="*/ 545045 h 1087991"/>
              <a:gd name="connsiteX1605" fmla="*/ 342936 w 672256"/>
              <a:gd name="connsiteY1605" fmla="*/ 544077 h 1087991"/>
              <a:gd name="connsiteX1606" fmla="*/ 342936 w 672256"/>
              <a:gd name="connsiteY1606" fmla="*/ 542786 h 1087991"/>
              <a:gd name="connsiteX1607" fmla="*/ 343838 w 672256"/>
              <a:gd name="connsiteY1607" fmla="*/ 542462 h 1087991"/>
              <a:gd name="connsiteX1608" fmla="*/ 344065 w 672256"/>
              <a:gd name="connsiteY1608" fmla="*/ 541818 h 1087991"/>
              <a:gd name="connsiteX1609" fmla="*/ 344065 w 672256"/>
              <a:gd name="connsiteY1609" fmla="*/ 541494 h 1087991"/>
              <a:gd name="connsiteX1610" fmla="*/ 344516 w 672256"/>
              <a:gd name="connsiteY1610" fmla="*/ 540206 h 1087991"/>
              <a:gd name="connsiteX1611" fmla="*/ 345418 w 672256"/>
              <a:gd name="connsiteY1611" fmla="*/ 539882 h 1087991"/>
              <a:gd name="connsiteX1612" fmla="*/ 346320 w 672256"/>
              <a:gd name="connsiteY1612" fmla="*/ 539559 h 1087991"/>
              <a:gd name="connsiteX1613" fmla="*/ 346995 w 672256"/>
              <a:gd name="connsiteY1613" fmla="*/ 538914 h 1087991"/>
              <a:gd name="connsiteX1614" fmla="*/ 347222 w 672256"/>
              <a:gd name="connsiteY1614" fmla="*/ 538267 h 1087991"/>
              <a:gd name="connsiteX1615" fmla="*/ 348124 w 672256"/>
              <a:gd name="connsiteY1615" fmla="*/ 537300 h 1087991"/>
              <a:gd name="connsiteX1616" fmla="*/ 348575 w 672256"/>
              <a:gd name="connsiteY1616" fmla="*/ 537300 h 1087991"/>
              <a:gd name="connsiteX1617" fmla="*/ 349477 w 672256"/>
              <a:gd name="connsiteY1617" fmla="*/ 537300 h 1087991"/>
              <a:gd name="connsiteX1618" fmla="*/ 349703 w 672256"/>
              <a:gd name="connsiteY1618" fmla="*/ 536976 h 1087991"/>
              <a:gd name="connsiteX1619" fmla="*/ 350154 w 672256"/>
              <a:gd name="connsiteY1619" fmla="*/ 536008 h 1087991"/>
              <a:gd name="connsiteX1620" fmla="*/ 350154 w 672256"/>
              <a:gd name="connsiteY1620" fmla="*/ 534717 h 1087991"/>
              <a:gd name="connsiteX1621" fmla="*/ 349703 w 672256"/>
              <a:gd name="connsiteY1621" fmla="*/ 533747 h 1087991"/>
              <a:gd name="connsiteX1622" fmla="*/ 349252 w 672256"/>
              <a:gd name="connsiteY1622" fmla="*/ 533747 h 1087991"/>
              <a:gd name="connsiteX1623" fmla="*/ 348801 w 672256"/>
              <a:gd name="connsiteY1623" fmla="*/ 533102 h 1087991"/>
              <a:gd name="connsiteX1624" fmla="*/ 348801 w 672256"/>
              <a:gd name="connsiteY1624" fmla="*/ 532779 h 1087991"/>
              <a:gd name="connsiteX1625" fmla="*/ 349477 w 672256"/>
              <a:gd name="connsiteY1625" fmla="*/ 532132 h 1087991"/>
              <a:gd name="connsiteX1626" fmla="*/ 350154 w 672256"/>
              <a:gd name="connsiteY1626" fmla="*/ 531811 h 1087991"/>
              <a:gd name="connsiteX1627" fmla="*/ 350154 w 672256"/>
              <a:gd name="connsiteY1627" fmla="*/ 531488 h 1087991"/>
              <a:gd name="connsiteX1628" fmla="*/ 349703 w 672256"/>
              <a:gd name="connsiteY1628" fmla="*/ 530194 h 1087991"/>
              <a:gd name="connsiteX1629" fmla="*/ 350154 w 672256"/>
              <a:gd name="connsiteY1629" fmla="*/ 529870 h 1087991"/>
              <a:gd name="connsiteX1630" fmla="*/ 350605 w 672256"/>
              <a:gd name="connsiteY1630" fmla="*/ 530194 h 1087991"/>
              <a:gd name="connsiteX1631" fmla="*/ 351280 w 672256"/>
              <a:gd name="connsiteY1631" fmla="*/ 530194 h 1087991"/>
              <a:gd name="connsiteX1632" fmla="*/ 351731 w 672256"/>
              <a:gd name="connsiteY1632" fmla="*/ 529550 h 1087991"/>
              <a:gd name="connsiteX1633" fmla="*/ 352182 w 672256"/>
              <a:gd name="connsiteY1633" fmla="*/ 529550 h 1087991"/>
              <a:gd name="connsiteX1634" fmla="*/ 352633 w 672256"/>
              <a:gd name="connsiteY1634" fmla="*/ 528903 h 1087991"/>
              <a:gd name="connsiteX1635" fmla="*/ 352409 w 672256"/>
              <a:gd name="connsiteY1635" fmla="*/ 528579 h 1087991"/>
              <a:gd name="connsiteX1636" fmla="*/ 352860 w 672256"/>
              <a:gd name="connsiteY1636" fmla="*/ 528256 h 1087991"/>
              <a:gd name="connsiteX1637" fmla="*/ 353084 w 672256"/>
              <a:gd name="connsiteY1637" fmla="*/ 528256 h 1087991"/>
              <a:gd name="connsiteX1638" fmla="*/ 353986 w 672256"/>
              <a:gd name="connsiteY1638" fmla="*/ 528579 h 1087991"/>
              <a:gd name="connsiteX1639" fmla="*/ 354888 w 672256"/>
              <a:gd name="connsiteY1639" fmla="*/ 528579 h 1087991"/>
              <a:gd name="connsiteX1640" fmla="*/ 354888 w 672256"/>
              <a:gd name="connsiteY1640" fmla="*/ 528903 h 1087991"/>
              <a:gd name="connsiteX1641" fmla="*/ 355115 w 672256"/>
              <a:gd name="connsiteY1641" fmla="*/ 529226 h 1087991"/>
              <a:gd name="connsiteX1642" fmla="*/ 355115 w 672256"/>
              <a:gd name="connsiteY1642" fmla="*/ 530194 h 1087991"/>
              <a:gd name="connsiteX1643" fmla="*/ 355339 w 672256"/>
              <a:gd name="connsiteY1643" fmla="*/ 530517 h 1087991"/>
              <a:gd name="connsiteX1644" fmla="*/ 356017 w 672256"/>
              <a:gd name="connsiteY1644" fmla="*/ 530841 h 1087991"/>
              <a:gd name="connsiteX1645" fmla="*/ 356468 w 672256"/>
              <a:gd name="connsiteY1645" fmla="*/ 530517 h 1087991"/>
              <a:gd name="connsiteX1646" fmla="*/ 357143 w 672256"/>
              <a:gd name="connsiteY1646" fmla="*/ 530194 h 1087991"/>
              <a:gd name="connsiteX1647" fmla="*/ 357370 w 672256"/>
              <a:gd name="connsiteY1647" fmla="*/ 530194 h 1087991"/>
              <a:gd name="connsiteX1648" fmla="*/ 358498 w 672256"/>
              <a:gd name="connsiteY1648" fmla="*/ 529870 h 1087991"/>
              <a:gd name="connsiteX1649" fmla="*/ 358949 w 672256"/>
              <a:gd name="connsiteY1649" fmla="*/ 529870 h 1087991"/>
              <a:gd name="connsiteX1650" fmla="*/ 358949 w 672256"/>
              <a:gd name="connsiteY1650" fmla="*/ 530517 h 1087991"/>
              <a:gd name="connsiteX1651" fmla="*/ 358949 w 672256"/>
              <a:gd name="connsiteY1651" fmla="*/ 531811 h 1087991"/>
              <a:gd name="connsiteX1652" fmla="*/ 359400 w 672256"/>
              <a:gd name="connsiteY1652" fmla="*/ 532456 h 1087991"/>
              <a:gd name="connsiteX1653" fmla="*/ 359400 w 672256"/>
              <a:gd name="connsiteY1653" fmla="*/ 533102 h 1087991"/>
              <a:gd name="connsiteX1654" fmla="*/ 359625 w 672256"/>
              <a:gd name="connsiteY1654" fmla="*/ 533747 h 1087991"/>
              <a:gd name="connsiteX1655" fmla="*/ 360075 w 672256"/>
              <a:gd name="connsiteY1655" fmla="*/ 534070 h 1087991"/>
              <a:gd name="connsiteX1656" fmla="*/ 360302 w 672256"/>
              <a:gd name="connsiteY1656" fmla="*/ 534717 h 1087991"/>
              <a:gd name="connsiteX1657" fmla="*/ 360526 w 672256"/>
              <a:gd name="connsiteY1657" fmla="*/ 535685 h 1087991"/>
              <a:gd name="connsiteX1658" fmla="*/ 360977 w 672256"/>
              <a:gd name="connsiteY1658" fmla="*/ 535685 h 1087991"/>
              <a:gd name="connsiteX1659" fmla="*/ 361428 w 672256"/>
              <a:gd name="connsiteY1659" fmla="*/ 536332 h 1087991"/>
              <a:gd name="connsiteX1660" fmla="*/ 361879 w 672256"/>
              <a:gd name="connsiteY1660" fmla="*/ 536332 h 1087991"/>
              <a:gd name="connsiteX1661" fmla="*/ 362330 w 672256"/>
              <a:gd name="connsiteY1661" fmla="*/ 536655 h 1087991"/>
              <a:gd name="connsiteX1662" fmla="*/ 362557 w 672256"/>
              <a:gd name="connsiteY1662" fmla="*/ 537300 h 1087991"/>
              <a:gd name="connsiteX1663" fmla="*/ 363008 w 672256"/>
              <a:gd name="connsiteY1663" fmla="*/ 537300 h 1087991"/>
              <a:gd name="connsiteX1664" fmla="*/ 363232 w 672256"/>
              <a:gd name="connsiteY1664" fmla="*/ 537947 h 1087991"/>
              <a:gd name="connsiteX1665" fmla="*/ 363008 w 672256"/>
              <a:gd name="connsiteY1665" fmla="*/ 538267 h 1087991"/>
              <a:gd name="connsiteX1666" fmla="*/ 362557 w 672256"/>
              <a:gd name="connsiteY1666" fmla="*/ 538914 h 1087991"/>
              <a:gd name="connsiteX1667" fmla="*/ 362557 w 672256"/>
              <a:gd name="connsiteY1667" fmla="*/ 539882 h 1087991"/>
              <a:gd name="connsiteX1668" fmla="*/ 362781 w 672256"/>
              <a:gd name="connsiteY1668" fmla="*/ 540206 h 1087991"/>
              <a:gd name="connsiteX1669" fmla="*/ 362330 w 672256"/>
              <a:gd name="connsiteY1669" fmla="*/ 540850 h 1087991"/>
              <a:gd name="connsiteX1670" fmla="*/ 362106 w 672256"/>
              <a:gd name="connsiteY1670" fmla="*/ 541173 h 1087991"/>
              <a:gd name="connsiteX1671" fmla="*/ 362330 w 672256"/>
              <a:gd name="connsiteY1671" fmla="*/ 541173 h 1087991"/>
              <a:gd name="connsiteX1672" fmla="*/ 362781 w 672256"/>
              <a:gd name="connsiteY1672" fmla="*/ 541173 h 1087991"/>
              <a:gd name="connsiteX1673" fmla="*/ 363459 w 672256"/>
              <a:gd name="connsiteY1673" fmla="*/ 541494 h 1087991"/>
              <a:gd name="connsiteX1674" fmla="*/ 363910 w 672256"/>
              <a:gd name="connsiteY1674" fmla="*/ 541818 h 1087991"/>
              <a:gd name="connsiteX1675" fmla="*/ 364134 w 672256"/>
              <a:gd name="connsiteY1675" fmla="*/ 541818 h 1087991"/>
              <a:gd name="connsiteX1676" fmla="*/ 364585 w 672256"/>
              <a:gd name="connsiteY1676" fmla="*/ 541818 h 1087991"/>
              <a:gd name="connsiteX1677" fmla="*/ 365487 w 672256"/>
              <a:gd name="connsiteY1677" fmla="*/ 541494 h 1087991"/>
              <a:gd name="connsiteX1678" fmla="*/ 366165 w 672256"/>
              <a:gd name="connsiteY1678" fmla="*/ 541173 h 1087991"/>
              <a:gd name="connsiteX1679" fmla="*/ 366616 w 672256"/>
              <a:gd name="connsiteY1679" fmla="*/ 541173 h 1087991"/>
              <a:gd name="connsiteX1680" fmla="*/ 366843 w 672256"/>
              <a:gd name="connsiteY1680" fmla="*/ 540850 h 1087991"/>
              <a:gd name="connsiteX1681" fmla="*/ 367293 w 672256"/>
              <a:gd name="connsiteY1681" fmla="*/ 541173 h 1087991"/>
              <a:gd name="connsiteX1682" fmla="*/ 367518 w 672256"/>
              <a:gd name="connsiteY1682" fmla="*/ 541173 h 1087991"/>
              <a:gd name="connsiteX1683" fmla="*/ 368195 w 672256"/>
              <a:gd name="connsiteY1683" fmla="*/ 541494 h 1087991"/>
              <a:gd name="connsiteX1684" fmla="*/ 368420 w 672256"/>
              <a:gd name="connsiteY1684" fmla="*/ 542141 h 1087991"/>
              <a:gd name="connsiteX1685" fmla="*/ 368871 w 672256"/>
              <a:gd name="connsiteY1685" fmla="*/ 542786 h 1087991"/>
              <a:gd name="connsiteX1686" fmla="*/ 369321 w 672256"/>
              <a:gd name="connsiteY1686" fmla="*/ 543109 h 1087991"/>
              <a:gd name="connsiteX1687" fmla="*/ 369773 w 672256"/>
              <a:gd name="connsiteY1687" fmla="*/ 543109 h 1087991"/>
              <a:gd name="connsiteX1688" fmla="*/ 370450 w 672256"/>
              <a:gd name="connsiteY1688" fmla="*/ 542786 h 1087991"/>
              <a:gd name="connsiteX1689" fmla="*/ 370901 w 672256"/>
              <a:gd name="connsiteY1689" fmla="*/ 542786 h 1087991"/>
              <a:gd name="connsiteX1690" fmla="*/ 371125 w 672256"/>
              <a:gd name="connsiteY1690" fmla="*/ 542786 h 1087991"/>
              <a:gd name="connsiteX1691" fmla="*/ 371576 w 672256"/>
              <a:gd name="connsiteY1691" fmla="*/ 543433 h 1087991"/>
              <a:gd name="connsiteX1692" fmla="*/ 372254 w 672256"/>
              <a:gd name="connsiteY1692" fmla="*/ 543753 h 1087991"/>
              <a:gd name="connsiteX1693" fmla="*/ 372705 w 672256"/>
              <a:gd name="connsiteY1693" fmla="*/ 544077 h 1087991"/>
              <a:gd name="connsiteX1694" fmla="*/ 373156 w 672256"/>
              <a:gd name="connsiteY1694" fmla="*/ 545689 h 1087991"/>
              <a:gd name="connsiteX1695" fmla="*/ 373607 w 672256"/>
              <a:gd name="connsiteY1695" fmla="*/ 546657 h 1087991"/>
              <a:gd name="connsiteX1696" fmla="*/ 373831 w 672256"/>
              <a:gd name="connsiteY1696" fmla="*/ 547301 h 1087991"/>
              <a:gd name="connsiteX1697" fmla="*/ 373831 w 672256"/>
              <a:gd name="connsiteY1697" fmla="*/ 547624 h 1087991"/>
              <a:gd name="connsiteX1698" fmla="*/ 373607 w 672256"/>
              <a:gd name="connsiteY1698" fmla="*/ 547624 h 1087991"/>
              <a:gd name="connsiteX1699" fmla="*/ 372929 w 672256"/>
              <a:gd name="connsiteY1699" fmla="*/ 547945 h 1087991"/>
              <a:gd name="connsiteX1700" fmla="*/ 372254 w 672256"/>
              <a:gd name="connsiteY1700" fmla="*/ 548592 h 1087991"/>
              <a:gd name="connsiteX1701" fmla="*/ 371803 w 672256"/>
              <a:gd name="connsiteY1701" fmla="*/ 549237 h 1087991"/>
              <a:gd name="connsiteX1702" fmla="*/ 371352 w 672256"/>
              <a:gd name="connsiteY1702" fmla="*/ 549881 h 1087991"/>
              <a:gd name="connsiteX1703" fmla="*/ 371352 w 672256"/>
              <a:gd name="connsiteY1703" fmla="*/ 550202 h 1087991"/>
              <a:gd name="connsiteX1704" fmla="*/ 371576 w 672256"/>
              <a:gd name="connsiteY1704" fmla="*/ 550849 h 1087991"/>
              <a:gd name="connsiteX1705" fmla="*/ 371576 w 672256"/>
              <a:gd name="connsiteY1705" fmla="*/ 551493 h 1087991"/>
              <a:gd name="connsiteX1706" fmla="*/ 371125 w 672256"/>
              <a:gd name="connsiteY1706" fmla="*/ 552782 h 1087991"/>
              <a:gd name="connsiteX1707" fmla="*/ 370901 w 672256"/>
              <a:gd name="connsiteY1707" fmla="*/ 553102 h 1087991"/>
              <a:gd name="connsiteX1708" fmla="*/ 370450 w 672256"/>
              <a:gd name="connsiteY1708" fmla="*/ 554394 h 1087991"/>
              <a:gd name="connsiteX1709" fmla="*/ 370450 w 672256"/>
              <a:gd name="connsiteY1709" fmla="*/ 554715 h 1087991"/>
              <a:gd name="connsiteX1710" fmla="*/ 370450 w 672256"/>
              <a:gd name="connsiteY1710" fmla="*/ 555038 h 1087991"/>
              <a:gd name="connsiteX1711" fmla="*/ 369999 w 672256"/>
              <a:gd name="connsiteY1711" fmla="*/ 556327 h 1087991"/>
              <a:gd name="connsiteX1712" fmla="*/ 369773 w 672256"/>
              <a:gd name="connsiteY1712" fmla="*/ 556968 h 1087991"/>
              <a:gd name="connsiteX1713" fmla="*/ 370674 w 672256"/>
              <a:gd name="connsiteY1713" fmla="*/ 556968 h 1087991"/>
              <a:gd name="connsiteX1714" fmla="*/ 371352 w 672256"/>
              <a:gd name="connsiteY1714" fmla="*/ 556647 h 1087991"/>
              <a:gd name="connsiteX1715" fmla="*/ 371576 w 672256"/>
              <a:gd name="connsiteY1715" fmla="*/ 556647 h 1087991"/>
              <a:gd name="connsiteX1716" fmla="*/ 372478 w 672256"/>
              <a:gd name="connsiteY1716" fmla="*/ 556968 h 1087991"/>
              <a:gd name="connsiteX1717" fmla="*/ 373156 w 672256"/>
              <a:gd name="connsiteY1717" fmla="*/ 556647 h 1087991"/>
              <a:gd name="connsiteX1718" fmla="*/ 373831 w 672256"/>
              <a:gd name="connsiteY1718" fmla="*/ 556647 h 1087991"/>
              <a:gd name="connsiteX1719" fmla="*/ 374509 w 672256"/>
              <a:gd name="connsiteY1719" fmla="*/ 556647 h 1087991"/>
              <a:gd name="connsiteX1720" fmla="*/ 375638 w 672256"/>
              <a:gd name="connsiteY1720" fmla="*/ 556647 h 1087991"/>
              <a:gd name="connsiteX1721" fmla="*/ 375862 w 672256"/>
              <a:gd name="connsiteY1721" fmla="*/ 556647 h 1087991"/>
              <a:gd name="connsiteX1722" fmla="*/ 377215 w 672256"/>
              <a:gd name="connsiteY1722" fmla="*/ 556968 h 1087991"/>
              <a:gd name="connsiteX1723" fmla="*/ 376539 w 672256"/>
              <a:gd name="connsiteY1723" fmla="*/ 557936 h 1087991"/>
              <a:gd name="connsiteX1724" fmla="*/ 376539 w 672256"/>
              <a:gd name="connsiteY1724" fmla="*/ 558257 h 1087991"/>
              <a:gd name="connsiteX1725" fmla="*/ 376764 w 672256"/>
              <a:gd name="connsiteY1725" fmla="*/ 558257 h 1087991"/>
              <a:gd name="connsiteX1726" fmla="*/ 376764 w 672256"/>
              <a:gd name="connsiteY1726" fmla="*/ 558583 h 1087991"/>
              <a:gd name="connsiteX1727" fmla="*/ 376764 w 672256"/>
              <a:gd name="connsiteY1727" fmla="*/ 558896 h 1087991"/>
              <a:gd name="connsiteX1728" fmla="*/ 376990 w 672256"/>
              <a:gd name="connsiteY1728" fmla="*/ 559861 h 1087991"/>
              <a:gd name="connsiteX1729" fmla="*/ 377215 w 672256"/>
              <a:gd name="connsiteY1729" fmla="*/ 559861 h 1087991"/>
              <a:gd name="connsiteX1730" fmla="*/ 377441 w 672256"/>
              <a:gd name="connsiteY1730" fmla="*/ 561479 h 1087991"/>
              <a:gd name="connsiteX1731" fmla="*/ 377892 w 672256"/>
              <a:gd name="connsiteY1731" fmla="*/ 562131 h 1087991"/>
              <a:gd name="connsiteX1732" fmla="*/ 377892 w 672256"/>
              <a:gd name="connsiteY1732" fmla="*/ 563096 h 1087991"/>
              <a:gd name="connsiteX1733" fmla="*/ 377441 w 672256"/>
              <a:gd name="connsiteY1733" fmla="*/ 563722 h 1087991"/>
              <a:gd name="connsiteX1734" fmla="*/ 376990 w 672256"/>
              <a:gd name="connsiteY1734" fmla="*/ 564061 h 1087991"/>
              <a:gd name="connsiteX1735" fmla="*/ 376089 w 672256"/>
              <a:gd name="connsiteY1735" fmla="*/ 564687 h 1087991"/>
              <a:gd name="connsiteX1736" fmla="*/ 376313 w 672256"/>
              <a:gd name="connsiteY1736" fmla="*/ 565339 h 1087991"/>
              <a:gd name="connsiteX1737" fmla="*/ 376313 w 672256"/>
              <a:gd name="connsiteY1737" fmla="*/ 565991 h 1087991"/>
              <a:gd name="connsiteX1738" fmla="*/ 375411 w 672256"/>
              <a:gd name="connsiteY1738" fmla="*/ 566957 h 1087991"/>
              <a:gd name="connsiteX1739" fmla="*/ 375411 w 672256"/>
              <a:gd name="connsiteY1739" fmla="*/ 567583 h 1087991"/>
              <a:gd name="connsiteX1740" fmla="*/ 376313 w 672256"/>
              <a:gd name="connsiteY1740" fmla="*/ 568235 h 1087991"/>
              <a:gd name="connsiteX1741" fmla="*/ 376313 w 672256"/>
              <a:gd name="connsiteY1741" fmla="*/ 569513 h 1087991"/>
              <a:gd name="connsiteX1742" fmla="*/ 376089 w 672256"/>
              <a:gd name="connsiteY1742" fmla="*/ 570165 h 1087991"/>
              <a:gd name="connsiteX1743" fmla="*/ 376313 w 672256"/>
              <a:gd name="connsiteY1743" fmla="*/ 570817 h 1087991"/>
              <a:gd name="connsiteX1744" fmla="*/ 377441 w 672256"/>
              <a:gd name="connsiteY1744" fmla="*/ 570817 h 1087991"/>
              <a:gd name="connsiteX1745" fmla="*/ 377892 w 672256"/>
              <a:gd name="connsiteY1745" fmla="*/ 571443 h 1087991"/>
              <a:gd name="connsiteX1746" fmla="*/ 377892 w 672256"/>
              <a:gd name="connsiteY1746" fmla="*/ 571782 h 1087991"/>
              <a:gd name="connsiteX1747" fmla="*/ 377441 w 672256"/>
              <a:gd name="connsiteY1747" fmla="*/ 572095 h 1087991"/>
              <a:gd name="connsiteX1748" fmla="*/ 376764 w 672256"/>
              <a:gd name="connsiteY1748" fmla="*/ 572408 h 1087991"/>
              <a:gd name="connsiteX1749" fmla="*/ 376089 w 672256"/>
              <a:gd name="connsiteY1749" fmla="*/ 573061 h 1087991"/>
              <a:gd name="connsiteX1750" fmla="*/ 376089 w 672256"/>
              <a:gd name="connsiteY1750" fmla="*/ 574339 h 1087991"/>
              <a:gd name="connsiteX1751" fmla="*/ 376313 w 672256"/>
              <a:gd name="connsiteY1751" fmla="*/ 574678 h 1087991"/>
              <a:gd name="connsiteX1752" fmla="*/ 377666 w 672256"/>
              <a:gd name="connsiteY1752" fmla="*/ 574678 h 1087991"/>
              <a:gd name="connsiteX1753" fmla="*/ 378567 w 672256"/>
              <a:gd name="connsiteY1753" fmla="*/ 575304 h 1087991"/>
              <a:gd name="connsiteX1754" fmla="*/ 379019 w 672256"/>
              <a:gd name="connsiteY1754" fmla="*/ 575304 h 1087991"/>
              <a:gd name="connsiteX1755" fmla="*/ 379696 w 672256"/>
              <a:gd name="connsiteY1755" fmla="*/ 576269 h 1087991"/>
              <a:gd name="connsiteX1756" fmla="*/ 380598 w 672256"/>
              <a:gd name="connsiteY1756" fmla="*/ 576921 h 1087991"/>
              <a:gd name="connsiteX1757" fmla="*/ 380822 w 672256"/>
              <a:gd name="connsiteY1757" fmla="*/ 577887 h 1087991"/>
              <a:gd name="connsiteX1758" fmla="*/ 380822 w 672256"/>
              <a:gd name="connsiteY1758" fmla="*/ 578513 h 1087991"/>
              <a:gd name="connsiteX1759" fmla="*/ 380598 w 672256"/>
              <a:gd name="connsiteY1759" fmla="*/ 579165 h 1087991"/>
              <a:gd name="connsiteX1760" fmla="*/ 380822 w 672256"/>
              <a:gd name="connsiteY1760" fmla="*/ 579817 h 1087991"/>
              <a:gd name="connsiteX1761" fmla="*/ 380147 w 672256"/>
              <a:gd name="connsiteY1761" fmla="*/ 580443 h 1087991"/>
              <a:gd name="connsiteX1762" fmla="*/ 380822 w 672256"/>
              <a:gd name="connsiteY1762" fmla="*/ 581408 h 1087991"/>
              <a:gd name="connsiteX1763" fmla="*/ 381273 w 672256"/>
              <a:gd name="connsiteY1763" fmla="*/ 582373 h 1087991"/>
              <a:gd name="connsiteX1764" fmla="*/ 380598 w 672256"/>
              <a:gd name="connsiteY1764" fmla="*/ 583025 h 1087991"/>
              <a:gd name="connsiteX1765" fmla="*/ 380598 w 672256"/>
              <a:gd name="connsiteY1765" fmla="*/ 583651 h 1087991"/>
              <a:gd name="connsiteX1766" fmla="*/ 380147 w 672256"/>
              <a:gd name="connsiteY1766" fmla="*/ 583991 h 1087991"/>
              <a:gd name="connsiteX1767" fmla="*/ 379920 w 672256"/>
              <a:gd name="connsiteY1767" fmla="*/ 584304 h 1087991"/>
              <a:gd name="connsiteX1768" fmla="*/ 380147 w 672256"/>
              <a:gd name="connsiteY1768" fmla="*/ 586547 h 1087991"/>
              <a:gd name="connsiteX1769" fmla="*/ 380598 w 672256"/>
              <a:gd name="connsiteY1769" fmla="*/ 587199 h 1087991"/>
              <a:gd name="connsiteX1770" fmla="*/ 381049 w 672256"/>
              <a:gd name="connsiteY1770" fmla="*/ 587512 h 1087991"/>
              <a:gd name="connsiteX1771" fmla="*/ 381273 w 672256"/>
              <a:gd name="connsiteY1771" fmla="*/ 587825 h 1087991"/>
              <a:gd name="connsiteX1772" fmla="*/ 381724 w 672256"/>
              <a:gd name="connsiteY1772" fmla="*/ 588164 h 1087991"/>
              <a:gd name="connsiteX1773" fmla="*/ 382402 w 672256"/>
              <a:gd name="connsiteY1773" fmla="*/ 588477 h 1087991"/>
              <a:gd name="connsiteX1774" fmla="*/ 382402 w 672256"/>
              <a:gd name="connsiteY1774" fmla="*/ 589129 h 1087991"/>
              <a:gd name="connsiteX1775" fmla="*/ 382626 w 672256"/>
              <a:gd name="connsiteY1775" fmla="*/ 589443 h 1087991"/>
              <a:gd name="connsiteX1776" fmla="*/ 382853 w 672256"/>
              <a:gd name="connsiteY1776" fmla="*/ 590095 h 1087991"/>
              <a:gd name="connsiteX1777" fmla="*/ 383304 w 672256"/>
              <a:gd name="connsiteY1777" fmla="*/ 591034 h 1087991"/>
              <a:gd name="connsiteX1778" fmla="*/ 383979 w 672256"/>
              <a:gd name="connsiteY1778" fmla="*/ 591034 h 1087991"/>
              <a:gd name="connsiteX1779" fmla="*/ 383979 w 672256"/>
              <a:gd name="connsiteY1779" fmla="*/ 591686 h 1087991"/>
              <a:gd name="connsiteX1780" fmla="*/ 384433 w 672256"/>
              <a:gd name="connsiteY1780" fmla="*/ 592338 h 1087991"/>
              <a:gd name="connsiteX1781" fmla="*/ 385559 w 672256"/>
              <a:gd name="connsiteY1781" fmla="*/ 592964 h 1087991"/>
              <a:gd name="connsiteX1782" fmla="*/ 386461 w 672256"/>
              <a:gd name="connsiteY1782" fmla="*/ 594242 h 1087991"/>
              <a:gd name="connsiteX1783" fmla="*/ 386687 w 672256"/>
              <a:gd name="connsiteY1783" fmla="*/ 594894 h 1087991"/>
              <a:gd name="connsiteX1784" fmla="*/ 386236 w 672256"/>
              <a:gd name="connsiteY1784" fmla="*/ 595207 h 1087991"/>
              <a:gd name="connsiteX1785" fmla="*/ 385335 w 672256"/>
              <a:gd name="connsiteY1785" fmla="*/ 595207 h 1087991"/>
              <a:gd name="connsiteX1786" fmla="*/ 385108 w 672256"/>
              <a:gd name="connsiteY1786" fmla="*/ 596825 h 1087991"/>
              <a:gd name="connsiteX1787" fmla="*/ 386010 w 672256"/>
              <a:gd name="connsiteY1787" fmla="*/ 598103 h 1087991"/>
              <a:gd name="connsiteX1788" fmla="*/ 386010 w 672256"/>
              <a:gd name="connsiteY1788" fmla="*/ 598416 h 1087991"/>
              <a:gd name="connsiteX1789" fmla="*/ 386461 w 672256"/>
              <a:gd name="connsiteY1789" fmla="*/ 598729 h 1087991"/>
              <a:gd name="connsiteX1790" fmla="*/ 386687 w 672256"/>
              <a:gd name="connsiteY1790" fmla="*/ 598729 h 1087991"/>
              <a:gd name="connsiteX1791" fmla="*/ 387363 w 672256"/>
              <a:gd name="connsiteY1791" fmla="*/ 599068 h 1087991"/>
              <a:gd name="connsiteX1792" fmla="*/ 388942 w 672256"/>
              <a:gd name="connsiteY1792" fmla="*/ 600033 h 1087991"/>
              <a:gd name="connsiteX1793" fmla="*/ 389844 w 672256"/>
              <a:gd name="connsiteY1793" fmla="*/ 601311 h 1087991"/>
              <a:gd name="connsiteX1794" fmla="*/ 390068 w 672256"/>
              <a:gd name="connsiteY1794" fmla="*/ 602277 h 1087991"/>
              <a:gd name="connsiteX1795" fmla="*/ 390519 w 672256"/>
              <a:gd name="connsiteY1795" fmla="*/ 603216 h 1087991"/>
              <a:gd name="connsiteX1796" fmla="*/ 391197 w 672256"/>
              <a:gd name="connsiteY1796" fmla="*/ 603868 h 1087991"/>
              <a:gd name="connsiteX1797" fmla="*/ 391197 w 672256"/>
              <a:gd name="connsiteY1797" fmla="*/ 604520 h 1087991"/>
              <a:gd name="connsiteX1798" fmla="*/ 393228 w 672256"/>
              <a:gd name="connsiteY1798" fmla="*/ 606111 h 1087991"/>
              <a:gd name="connsiteX1799" fmla="*/ 393679 w 672256"/>
              <a:gd name="connsiteY1799" fmla="*/ 606763 h 1087991"/>
              <a:gd name="connsiteX1800" fmla="*/ 394130 w 672256"/>
              <a:gd name="connsiteY1800" fmla="*/ 606763 h 1087991"/>
              <a:gd name="connsiteX1801" fmla="*/ 394581 w 672256"/>
              <a:gd name="connsiteY1801" fmla="*/ 607703 h 1087991"/>
              <a:gd name="connsiteX1802" fmla="*/ 395256 w 672256"/>
              <a:gd name="connsiteY1802" fmla="*/ 607703 h 1087991"/>
              <a:gd name="connsiteX1803" fmla="*/ 395482 w 672256"/>
              <a:gd name="connsiteY1803" fmla="*/ 608668 h 1087991"/>
              <a:gd name="connsiteX1804" fmla="*/ 396158 w 672256"/>
              <a:gd name="connsiteY1804" fmla="*/ 608981 h 1087991"/>
              <a:gd name="connsiteX1805" fmla="*/ 396158 w 672256"/>
              <a:gd name="connsiteY1805" fmla="*/ 609633 h 1087991"/>
              <a:gd name="connsiteX1806" fmla="*/ 396384 w 672256"/>
              <a:gd name="connsiteY1806" fmla="*/ 609946 h 1087991"/>
              <a:gd name="connsiteX1807" fmla="*/ 395933 w 672256"/>
              <a:gd name="connsiteY1807" fmla="*/ 610911 h 1087991"/>
              <a:gd name="connsiteX1808" fmla="*/ 395933 w 672256"/>
              <a:gd name="connsiteY1808" fmla="*/ 611563 h 1087991"/>
              <a:gd name="connsiteX1809" fmla="*/ 396158 w 672256"/>
              <a:gd name="connsiteY1809" fmla="*/ 612502 h 1087991"/>
              <a:gd name="connsiteX1810" fmla="*/ 396158 w 672256"/>
              <a:gd name="connsiteY1810" fmla="*/ 613154 h 1087991"/>
              <a:gd name="connsiteX1811" fmla="*/ 397060 w 672256"/>
              <a:gd name="connsiteY1811" fmla="*/ 613467 h 1087991"/>
              <a:gd name="connsiteX1812" fmla="*/ 397060 w 672256"/>
              <a:gd name="connsiteY1812" fmla="*/ 613806 h 1087991"/>
              <a:gd name="connsiteX1813" fmla="*/ 397060 w 672256"/>
              <a:gd name="connsiteY1813" fmla="*/ 614120 h 1087991"/>
              <a:gd name="connsiteX1814" fmla="*/ 397511 w 672256"/>
              <a:gd name="connsiteY1814" fmla="*/ 614433 h 1087991"/>
              <a:gd name="connsiteX1815" fmla="*/ 398412 w 672256"/>
              <a:gd name="connsiteY1815" fmla="*/ 614433 h 1087991"/>
              <a:gd name="connsiteX1816" fmla="*/ 398863 w 672256"/>
              <a:gd name="connsiteY1816" fmla="*/ 614120 h 1087991"/>
              <a:gd name="connsiteX1817" fmla="*/ 399090 w 672256"/>
              <a:gd name="connsiteY1817" fmla="*/ 614433 h 1087991"/>
              <a:gd name="connsiteX1818" fmla="*/ 398863 w 672256"/>
              <a:gd name="connsiteY1818" fmla="*/ 615085 h 1087991"/>
              <a:gd name="connsiteX1819" fmla="*/ 398188 w 672256"/>
              <a:gd name="connsiteY1819" fmla="*/ 616363 h 1087991"/>
              <a:gd name="connsiteX1820" fmla="*/ 397737 w 672256"/>
              <a:gd name="connsiteY1820" fmla="*/ 616989 h 1087991"/>
              <a:gd name="connsiteX1821" fmla="*/ 398412 w 672256"/>
              <a:gd name="connsiteY1821" fmla="*/ 618267 h 1087991"/>
              <a:gd name="connsiteX1822" fmla="*/ 398639 w 672256"/>
              <a:gd name="connsiteY1822" fmla="*/ 618267 h 1087991"/>
              <a:gd name="connsiteX1823" fmla="*/ 400216 w 672256"/>
              <a:gd name="connsiteY1823" fmla="*/ 618919 h 1087991"/>
              <a:gd name="connsiteX1824" fmla="*/ 400667 w 672256"/>
              <a:gd name="connsiteY1824" fmla="*/ 619885 h 1087991"/>
              <a:gd name="connsiteX1825" fmla="*/ 401796 w 672256"/>
              <a:gd name="connsiteY1825" fmla="*/ 619885 h 1087991"/>
              <a:gd name="connsiteX1826" fmla="*/ 402925 w 672256"/>
              <a:gd name="connsiteY1826" fmla="*/ 619232 h 1087991"/>
              <a:gd name="connsiteX1827" fmla="*/ 403827 w 672256"/>
              <a:gd name="connsiteY1827" fmla="*/ 619545 h 1087991"/>
              <a:gd name="connsiteX1828" fmla="*/ 404729 w 672256"/>
              <a:gd name="connsiteY1828" fmla="*/ 619232 h 1087991"/>
              <a:gd name="connsiteX1829" fmla="*/ 404953 w 672256"/>
              <a:gd name="connsiteY1829" fmla="*/ 619545 h 1087991"/>
              <a:gd name="connsiteX1830" fmla="*/ 405179 w 672256"/>
              <a:gd name="connsiteY1830" fmla="*/ 619885 h 1087991"/>
              <a:gd name="connsiteX1831" fmla="*/ 405404 w 672256"/>
              <a:gd name="connsiteY1831" fmla="*/ 620511 h 1087991"/>
              <a:gd name="connsiteX1832" fmla="*/ 405404 w 672256"/>
              <a:gd name="connsiteY1832" fmla="*/ 620824 h 1087991"/>
              <a:gd name="connsiteX1833" fmla="*/ 404729 w 672256"/>
              <a:gd name="connsiteY1833" fmla="*/ 621789 h 1087991"/>
              <a:gd name="connsiteX1834" fmla="*/ 403600 w 672256"/>
              <a:gd name="connsiteY1834" fmla="*/ 623067 h 1087991"/>
              <a:gd name="connsiteX1835" fmla="*/ 404051 w 672256"/>
              <a:gd name="connsiteY1835" fmla="*/ 623719 h 1087991"/>
              <a:gd name="connsiteX1836" fmla="*/ 404502 w 672256"/>
              <a:gd name="connsiteY1836" fmla="*/ 624345 h 1087991"/>
              <a:gd name="connsiteX1837" fmla="*/ 405404 w 672256"/>
              <a:gd name="connsiteY1837" fmla="*/ 624345 h 1087991"/>
              <a:gd name="connsiteX1838" fmla="*/ 405855 w 672256"/>
              <a:gd name="connsiteY1838" fmla="*/ 624658 h 1087991"/>
              <a:gd name="connsiteX1839" fmla="*/ 406532 w 672256"/>
              <a:gd name="connsiteY1839" fmla="*/ 624658 h 1087991"/>
              <a:gd name="connsiteX1840" fmla="*/ 407434 w 672256"/>
              <a:gd name="connsiteY1840" fmla="*/ 625623 h 1087991"/>
              <a:gd name="connsiteX1841" fmla="*/ 407207 w 672256"/>
              <a:gd name="connsiteY1841" fmla="*/ 626275 h 1087991"/>
              <a:gd name="connsiteX1842" fmla="*/ 407434 w 672256"/>
              <a:gd name="connsiteY1842" fmla="*/ 626588 h 1087991"/>
              <a:gd name="connsiteX1843" fmla="*/ 407659 w 672256"/>
              <a:gd name="connsiteY1843" fmla="*/ 627554 h 1087991"/>
              <a:gd name="connsiteX1844" fmla="*/ 408787 w 672256"/>
              <a:gd name="connsiteY1844" fmla="*/ 627867 h 1087991"/>
              <a:gd name="connsiteX1845" fmla="*/ 409913 w 672256"/>
              <a:gd name="connsiteY1845" fmla="*/ 627554 h 1087991"/>
              <a:gd name="connsiteX1846" fmla="*/ 410140 w 672256"/>
              <a:gd name="connsiteY1846" fmla="*/ 627215 h 1087991"/>
              <a:gd name="connsiteX1847" fmla="*/ 410364 w 672256"/>
              <a:gd name="connsiteY1847" fmla="*/ 627215 h 1087991"/>
              <a:gd name="connsiteX1848" fmla="*/ 411269 w 672256"/>
              <a:gd name="connsiteY1848" fmla="*/ 628180 h 1087991"/>
              <a:gd name="connsiteX1849" fmla="*/ 411493 w 672256"/>
              <a:gd name="connsiteY1849" fmla="*/ 629145 h 1087991"/>
              <a:gd name="connsiteX1850" fmla="*/ 411493 w 672256"/>
              <a:gd name="connsiteY1850" fmla="*/ 629771 h 1087991"/>
              <a:gd name="connsiteX1851" fmla="*/ 411493 w 672256"/>
              <a:gd name="connsiteY1851" fmla="*/ 630110 h 1087991"/>
              <a:gd name="connsiteX1852" fmla="*/ 410818 w 672256"/>
              <a:gd name="connsiteY1852" fmla="*/ 631049 h 1087991"/>
              <a:gd name="connsiteX1853" fmla="*/ 411042 w 672256"/>
              <a:gd name="connsiteY1853" fmla="*/ 631388 h 1087991"/>
              <a:gd name="connsiteX1854" fmla="*/ 411944 w 672256"/>
              <a:gd name="connsiteY1854" fmla="*/ 632014 h 1087991"/>
              <a:gd name="connsiteX1855" fmla="*/ 411720 w 672256"/>
              <a:gd name="connsiteY1855" fmla="*/ 633945 h 1087991"/>
              <a:gd name="connsiteX1856" fmla="*/ 412171 w 672256"/>
              <a:gd name="connsiteY1856" fmla="*/ 634884 h 1087991"/>
              <a:gd name="connsiteX1857" fmla="*/ 412622 w 672256"/>
              <a:gd name="connsiteY1857" fmla="*/ 635849 h 1087991"/>
              <a:gd name="connsiteX1858" fmla="*/ 412846 w 672256"/>
              <a:gd name="connsiteY1858" fmla="*/ 636162 h 1087991"/>
              <a:gd name="connsiteX1859" fmla="*/ 412622 w 672256"/>
              <a:gd name="connsiteY1859" fmla="*/ 636475 h 1087991"/>
              <a:gd name="connsiteX1860" fmla="*/ 411944 w 672256"/>
              <a:gd name="connsiteY1860" fmla="*/ 637440 h 1087991"/>
              <a:gd name="connsiteX1861" fmla="*/ 411944 w 672256"/>
              <a:gd name="connsiteY1861" fmla="*/ 638405 h 1087991"/>
              <a:gd name="connsiteX1862" fmla="*/ 411944 w 672256"/>
              <a:gd name="connsiteY1862" fmla="*/ 639370 h 1087991"/>
              <a:gd name="connsiteX1863" fmla="*/ 411944 w 672256"/>
              <a:gd name="connsiteY1863" fmla="*/ 639683 h 1087991"/>
              <a:gd name="connsiteX1864" fmla="*/ 411944 w 672256"/>
              <a:gd name="connsiteY1864" fmla="*/ 640962 h 1087991"/>
              <a:gd name="connsiteX1865" fmla="*/ 411944 w 672256"/>
              <a:gd name="connsiteY1865" fmla="*/ 641275 h 1087991"/>
              <a:gd name="connsiteX1866" fmla="*/ 411493 w 672256"/>
              <a:gd name="connsiteY1866" fmla="*/ 641588 h 1087991"/>
              <a:gd name="connsiteX1867" fmla="*/ 411493 w 672256"/>
              <a:gd name="connsiteY1867" fmla="*/ 641901 h 1087991"/>
              <a:gd name="connsiteX1868" fmla="*/ 412171 w 672256"/>
              <a:gd name="connsiteY1868" fmla="*/ 643179 h 1087991"/>
              <a:gd name="connsiteX1869" fmla="*/ 412171 w 672256"/>
              <a:gd name="connsiteY1869" fmla="*/ 643492 h 1087991"/>
              <a:gd name="connsiteX1870" fmla="*/ 411944 w 672256"/>
              <a:gd name="connsiteY1870" fmla="*/ 644144 h 1087991"/>
              <a:gd name="connsiteX1871" fmla="*/ 411269 w 672256"/>
              <a:gd name="connsiteY1871" fmla="*/ 644457 h 1087991"/>
              <a:gd name="connsiteX1872" fmla="*/ 410364 w 672256"/>
              <a:gd name="connsiteY1872" fmla="*/ 644457 h 1087991"/>
              <a:gd name="connsiteX1873" fmla="*/ 409913 w 672256"/>
              <a:gd name="connsiteY1873" fmla="*/ 645110 h 1087991"/>
              <a:gd name="connsiteX1874" fmla="*/ 409011 w 672256"/>
              <a:gd name="connsiteY1874" fmla="*/ 645110 h 1087991"/>
              <a:gd name="connsiteX1875" fmla="*/ 408109 w 672256"/>
              <a:gd name="connsiteY1875" fmla="*/ 644770 h 1087991"/>
              <a:gd name="connsiteX1876" fmla="*/ 407885 w 672256"/>
              <a:gd name="connsiteY1876" fmla="*/ 645110 h 1087991"/>
              <a:gd name="connsiteX1877" fmla="*/ 407434 w 672256"/>
              <a:gd name="connsiteY1877" fmla="*/ 645423 h 1087991"/>
              <a:gd name="connsiteX1878" fmla="*/ 406757 w 672256"/>
              <a:gd name="connsiteY1878" fmla="*/ 645110 h 1087991"/>
              <a:gd name="connsiteX1879" fmla="*/ 406532 w 672256"/>
              <a:gd name="connsiteY1879" fmla="*/ 645423 h 1087991"/>
              <a:gd name="connsiteX1880" fmla="*/ 406306 w 672256"/>
              <a:gd name="connsiteY1880" fmla="*/ 645736 h 1087991"/>
              <a:gd name="connsiteX1881" fmla="*/ 406306 w 672256"/>
              <a:gd name="connsiteY1881" fmla="*/ 646049 h 1087991"/>
              <a:gd name="connsiteX1882" fmla="*/ 406532 w 672256"/>
              <a:gd name="connsiteY1882" fmla="*/ 646701 h 1087991"/>
              <a:gd name="connsiteX1883" fmla="*/ 406532 w 672256"/>
              <a:gd name="connsiteY1883" fmla="*/ 647640 h 1087991"/>
              <a:gd name="connsiteX1884" fmla="*/ 406983 w 672256"/>
              <a:gd name="connsiteY1884" fmla="*/ 647979 h 1087991"/>
              <a:gd name="connsiteX1885" fmla="*/ 406983 w 672256"/>
              <a:gd name="connsiteY1885" fmla="*/ 648605 h 1087991"/>
              <a:gd name="connsiteX1886" fmla="*/ 406983 w 672256"/>
              <a:gd name="connsiteY1886" fmla="*/ 648918 h 1087991"/>
              <a:gd name="connsiteX1887" fmla="*/ 407207 w 672256"/>
              <a:gd name="connsiteY1887" fmla="*/ 649231 h 1087991"/>
              <a:gd name="connsiteX1888" fmla="*/ 407659 w 672256"/>
              <a:gd name="connsiteY1888" fmla="*/ 649570 h 1087991"/>
              <a:gd name="connsiteX1889" fmla="*/ 408560 w 672256"/>
              <a:gd name="connsiteY1889" fmla="*/ 650848 h 1087991"/>
              <a:gd name="connsiteX1890" fmla="*/ 409011 w 672256"/>
              <a:gd name="connsiteY1890" fmla="*/ 651161 h 1087991"/>
              <a:gd name="connsiteX1891" fmla="*/ 408787 w 672256"/>
              <a:gd name="connsiteY1891" fmla="*/ 651787 h 1087991"/>
              <a:gd name="connsiteX1892" fmla="*/ 408787 w 672256"/>
              <a:gd name="connsiteY1892" fmla="*/ 652752 h 1087991"/>
              <a:gd name="connsiteX1893" fmla="*/ 408560 w 672256"/>
              <a:gd name="connsiteY1893" fmla="*/ 653065 h 1087991"/>
              <a:gd name="connsiteX1894" fmla="*/ 408560 w 672256"/>
              <a:gd name="connsiteY1894" fmla="*/ 653379 h 1087991"/>
              <a:gd name="connsiteX1895" fmla="*/ 409011 w 672256"/>
              <a:gd name="connsiteY1895" fmla="*/ 653692 h 1087991"/>
              <a:gd name="connsiteX1896" fmla="*/ 409689 w 672256"/>
              <a:gd name="connsiteY1896" fmla="*/ 654031 h 1087991"/>
              <a:gd name="connsiteX1897" fmla="*/ 410364 w 672256"/>
              <a:gd name="connsiteY1897" fmla="*/ 654657 h 1087991"/>
              <a:gd name="connsiteX1898" fmla="*/ 410140 w 672256"/>
              <a:gd name="connsiteY1898" fmla="*/ 655309 h 1087991"/>
              <a:gd name="connsiteX1899" fmla="*/ 410591 w 672256"/>
              <a:gd name="connsiteY1899" fmla="*/ 656248 h 1087991"/>
              <a:gd name="connsiteX1900" fmla="*/ 410818 w 672256"/>
              <a:gd name="connsiteY1900" fmla="*/ 656900 h 1087991"/>
              <a:gd name="connsiteX1901" fmla="*/ 411042 w 672256"/>
              <a:gd name="connsiteY1901" fmla="*/ 657839 h 1087991"/>
              <a:gd name="connsiteX1902" fmla="*/ 411269 w 672256"/>
              <a:gd name="connsiteY1902" fmla="*/ 658152 h 1087991"/>
              <a:gd name="connsiteX1903" fmla="*/ 412171 w 672256"/>
              <a:gd name="connsiteY1903" fmla="*/ 658492 h 1087991"/>
              <a:gd name="connsiteX1904" fmla="*/ 412622 w 672256"/>
              <a:gd name="connsiteY1904" fmla="*/ 659431 h 1087991"/>
              <a:gd name="connsiteX1905" fmla="*/ 413524 w 672256"/>
              <a:gd name="connsiteY1905" fmla="*/ 659431 h 1087991"/>
              <a:gd name="connsiteX1906" fmla="*/ 413748 w 672256"/>
              <a:gd name="connsiteY1906" fmla="*/ 659431 h 1087991"/>
              <a:gd name="connsiteX1907" fmla="*/ 414199 w 672256"/>
              <a:gd name="connsiteY1907" fmla="*/ 660396 h 1087991"/>
              <a:gd name="connsiteX1908" fmla="*/ 414425 w 672256"/>
              <a:gd name="connsiteY1908" fmla="*/ 661335 h 1087991"/>
              <a:gd name="connsiteX1909" fmla="*/ 414425 w 672256"/>
              <a:gd name="connsiteY1909" fmla="*/ 661987 h 1087991"/>
              <a:gd name="connsiteX1910" fmla="*/ 414650 w 672256"/>
              <a:gd name="connsiteY1910" fmla="*/ 661987 h 1087991"/>
              <a:gd name="connsiteX1911" fmla="*/ 415552 w 672256"/>
              <a:gd name="connsiteY1911" fmla="*/ 661674 h 1087991"/>
              <a:gd name="connsiteX1912" fmla="*/ 416003 w 672256"/>
              <a:gd name="connsiteY1912" fmla="*/ 661674 h 1087991"/>
              <a:gd name="connsiteX1913" fmla="*/ 417582 w 672256"/>
              <a:gd name="connsiteY1913" fmla="*/ 662300 h 1087991"/>
              <a:gd name="connsiteX1914" fmla="*/ 418033 w 672256"/>
              <a:gd name="connsiteY1914" fmla="*/ 661987 h 1087991"/>
              <a:gd name="connsiteX1915" fmla="*/ 418708 w 672256"/>
              <a:gd name="connsiteY1915" fmla="*/ 661987 h 1087991"/>
              <a:gd name="connsiteX1916" fmla="*/ 419386 w 672256"/>
              <a:gd name="connsiteY1916" fmla="*/ 662613 h 1087991"/>
              <a:gd name="connsiteX1917" fmla="*/ 419613 w 672256"/>
              <a:gd name="connsiteY1917" fmla="*/ 663265 h 1087991"/>
              <a:gd name="connsiteX1918" fmla="*/ 420515 w 672256"/>
              <a:gd name="connsiteY1918" fmla="*/ 663891 h 1087991"/>
              <a:gd name="connsiteX1919" fmla="*/ 421641 w 672256"/>
              <a:gd name="connsiteY1919" fmla="*/ 664856 h 1087991"/>
              <a:gd name="connsiteX1920" fmla="*/ 422770 w 672256"/>
              <a:gd name="connsiteY1920" fmla="*/ 667700 h 1087991"/>
              <a:gd name="connsiteX1921" fmla="*/ 422770 w 672256"/>
              <a:gd name="connsiteY1921" fmla="*/ 668039 h 1087991"/>
              <a:gd name="connsiteX1922" fmla="*/ 421868 w 672256"/>
              <a:gd name="connsiteY1922" fmla="*/ 668665 h 1087991"/>
              <a:gd name="connsiteX1923" fmla="*/ 421868 w 672256"/>
              <a:gd name="connsiteY1923" fmla="*/ 668978 h 1087991"/>
              <a:gd name="connsiteX1924" fmla="*/ 422092 w 672256"/>
              <a:gd name="connsiteY1924" fmla="*/ 669291 h 1087991"/>
              <a:gd name="connsiteX1925" fmla="*/ 422770 w 672256"/>
              <a:gd name="connsiteY1925" fmla="*/ 669630 h 1087991"/>
              <a:gd name="connsiteX1926" fmla="*/ 423221 w 672256"/>
              <a:gd name="connsiteY1926" fmla="*/ 670256 h 1087991"/>
              <a:gd name="connsiteX1927" fmla="*/ 423445 w 672256"/>
              <a:gd name="connsiteY1927" fmla="*/ 670256 h 1087991"/>
              <a:gd name="connsiteX1928" fmla="*/ 424573 w 672256"/>
              <a:gd name="connsiteY1928" fmla="*/ 669630 h 1087991"/>
              <a:gd name="connsiteX1929" fmla="*/ 425699 w 672256"/>
              <a:gd name="connsiteY1929" fmla="*/ 668665 h 1087991"/>
              <a:gd name="connsiteX1930" fmla="*/ 427730 w 672256"/>
              <a:gd name="connsiteY1930" fmla="*/ 668039 h 1087991"/>
              <a:gd name="connsiteX1931" fmla="*/ 427730 w 672256"/>
              <a:gd name="connsiteY1931" fmla="*/ 667387 h 1087991"/>
              <a:gd name="connsiteX1932" fmla="*/ 429310 w 672256"/>
              <a:gd name="connsiteY1932" fmla="*/ 666760 h 1087991"/>
              <a:gd name="connsiteX1933" fmla="*/ 429985 w 672256"/>
              <a:gd name="connsiteY1933" fmla="*/ 666108 h 1087991"/>
              <a:gd name="connsiteX1934" fmla="*/ 430663 w 672256"/>
              <a:gd name="connsiteY1934" fmla="*/ 665795 h 1087991"/>
              <a:gd name="connsiteX1935" fmla="*/ 431789 w 672256"/>
              <a:gd name="connsiteY1935" fmla="*/ 665482 h 1087991"/>
              <a:gd name="connsiteX1936" fmla="*/ 432240 w 672256"/>
              <a:gd name="connsiteY1936" fmla="*/ 664856 h 1087991"/>
              <a:gd name="connsiteX1937" fmla="*/ 433368 w 672256"/>
              <a:gd name="connsiteY1937" fmla="*/ 664517 h 1087991"/>
              <a:gd name="connsiteX1938" fmla="*/ 433593 w 672256"/>
              <a:gd name="connsiteY1938" fmla="*/ 664517 h 1087991"/>
              <a:gd name="connsiteX1939" fmla="*/ 434270 w 672256"/>
              <a:gd name="connsiteY1939" fmla="*/ 665482 h 1087991"/>
              <a:gd name="connsiteX1940" fmla="*/ 434495 w 672256"/>
              <a:gd name="connsiteY1940" fmla="*/ 665795 h 1087991"/>
              <a:gd name="connsiteX1941" fmla="*/ 435172 w 672256"/>
              <a:gd name="connsiteY1941" fmla="*/ 665795 h 1087991"/>
              <a:gd name="connsiteX1942" fmla="*/ 436298 w 672256"/>
              <a:gd name="connsiteY1942" fmla="*/ 666108 h 1087991"/>
              <a:gd name="connsiteX1943" fmla="*/ 437654 w 672256"/>
              <a:gd name="connsiteY1943" fmla="*/ 666447 h 1087991"/>
              <a:gd name="connsiteX1944" fmla="*/ 438105 w 672256"/>
              <a:gd name="connsiteY1944" fmla="*/ 667387 h 1087991"/>
              <a:gd name="connsiteX1945" fmla="*/ 439007 w 672256"/>
              <a:gd name="connsiteY1945" fmla="*/ 667387 h 1087991"/>
              <a:gd name="connsiteX1946" fmla="*/ 439682 w 672256"/>
              <a:gd name="connsiteY1946" fmla="*/ 668039 h 1087991"/>
              <a:gd name="connsiteX1947" fmla="*/ 440360 w 672256"/>
              <a:gd name="connsiteY1947" fmla="*/ 668978 h 1087991"/>
              <a:gd name="connsiteX1948" fmla="*/ 440811 w 672256"/>
              <a:gd name="connsiteY1948" fmla="*/ 669943 h 1087991"/>
              <a:gd name="connsiteX1949" fmla="*/ 441486 w 672256"/>
              <a:gd name="connsiteY1949" fmla="*/ 670256 h 1087991"/>
              <a:gd name="connsiteX1950" fmla="*/ 442614 w 672256"/>
              <a:gd name="connsiteY1950" fmla="*/ 671195 h 1087991"/>
              <a:gd name="connsiteX1951" fmla="*/ 443065 w 672256"/>
              <a:gd name="connsiteY1951" fmla="*/ 670882 h 1087991"/>
              <a:gd name="connsiteX1952" fmla="*/ 443967 w 672256"/>
              <a:gd name="connsiteY1952" fmla="*/ 671195 h 1087991"/>
              <a:gd name="connsiteX1953" fmla="*/ 444418 w 672256"/>
              <a:gd name="connsiteY1953" fmla="*/ 671534 h 1087991"/>
              <a:gd name="connsiteX1954" fmla="*/ 445093 w 672256"/>
              <a:gd name="connsiteY1954" fmla="*/ 671534 h 1087991"/>
              <a:gd name="connsiteX1955" fmla="*/ 445995 w 672256"/>
              <a:gd name="connsiteY1955" fmla="*/ 671847 h 1087991"/>
              <a:gd name="connsiteX1956" fmla="*/ 445995 w 672256"/>
              <a:gd name="connsiteY1956" fmla="*/ 672473 h 1087991"/>
              <a:gd name="connsiteX1957" fmla="*/ 445995 w 672256"/>
              <a:gd name="connsiteY1957" fmla="*/ 673126 h 1087991"/>
              <a:gd name="connsiteX1958" fmla="*/ 445771 w 672256"/>
              <a:gd name="connsiteY1958" fmla="*/ 673439 h 1087991"/>
              <a:gd name="connsiteX1959" fmla="*/ 445320 w 672256"/>
              <a:gd name="connsiteY1959" fmla="*/ 674065 h 1087991"/>
              <a:gd name="connsiteX1960" fmla="*/ 445771 w 672256"/>
              <a:gd name="connsiteY1960" fmla="*/ 675030 h 1087991"/>
              <a:gd name="connsiteX1961" fmla="*/ 446222 w 672256"/>
              <a:gd name="connsiteY1961" fmla="*/ 675656 h 1087991"/>
              <a:gd name="connsiteX1962" fmla="*/ 446673 w 672256"/>
              <a:gd name="connsiteY1962" fmla="*/ 675656 h 1087991"/>
              <a:gd name="connsiteX1963" fmla="*/ 447124 w 672256"/>
              <a:gd name="connsiteY1963" fmla="*/ 675969 h 1087991"/>
              <a:gd name="connsiteX1964" fmla="*/ 447575 w 672256"/>
              <a:gd name="connsiteY1964" fmla="*/ 677247 h 1087991"/>
              <a:gd name="connsiteX1965" fmla="*/ 447575 w 672256"/>
              <a:gd name="connsiteY1965" fmla="*/ 678186 h 1087991"/>
              <a:gd name="connsiteX1966" fmla="*/ 447802 w 672256"/>
              <a:gd name="connsiteY1966" fmla="*/ 678186 h 1087991"/>
              <a:gd name="connsiteX1967" fmla="*/ 448026 w 672256"/>
              <a:gd name="connsiteY1967" fmla="*/ 678186 h 1087991"/>
              <a:gd name="connsiteX1968" fmla="*/ 449379 w 672256"/>
              <a:gd name="connsiteY1968" fmla="*/ 678525 h 1087991"/>
              <a:gd name="connsiteX1969" fmla="*/ 449155 w 672256"/>
              <a:gd name="connsiteY1969" fmla="*/ 679151 h 1087991"/>
              <a:gd name="connsiteX1970" fmla="*/ 449379 w 672256"/>
              <a:gd name="connsiteY1970" fmla="*/ 680429 h 1087991"/>
              <a:gd name="connsiteX1971" fmla="*/ 449379 w 672256"/>
              <a:gd name="connsiteY1971" fmla="*/ 680742 h 1087991"/>
              <a:gd name="connsiteX1972" fmla="*/ 449379 w 672256"/>
              <a:gd name="connsiteY1972" fmla="*/ 682334 h 1087991"/>
              <a:gd name="connsiteX1973" fmla="*/ 449830 w 672256"/>
              <a:gd name="connsiteY1973" fmla="*/ 682960 h 1087991"/>
              <a:gd name="connsiteX1974" fmla="*/ 449606 w 672256"/>
              <a:gd name="connsiteY1974" fmla="*/ 683273 h 1087991"/>
              <a:gd name="connsiteX1975" fmla="*/ 450057 w 672256"/>
              <a:gd name="connsiteY1975" fmla="*/ 683925 h 1087991"/>
              <a:gd name="connsiteX1976" fmla="*/ 451183 w 672256"/>
              <a:gd name="connsiteY1976" fmla="*/ 684238 h 1087991"/>
              <a:gd name="connsiteX1977" fmla="*/ 451634 w 672256"/>
              <a:gd name="connsiteY1977" fmla="*/ 684864 h 1087991"/>
              <a:gd name="connsiteX1978" fmla="*/ 451634 w 672256"/>
              <a:gd name="connsiteY1978" fmla="*/ 685177 h 1087991"/>
              <a:gd name="connsiteX1979" fmla="*/ 451410 w 672256"/>
              <a:gd name="connsiteY1979" fmla="*/ 685490 h 1087991"/>
              <a:gd name="connsiteX1980" fmla="*/ 451410 w 672256"/>
              <a:gd name="connsiteY1980" fmla="*/ 685829 h 1087991"/>
              <a:gd name="connsiteX1981" fmla="*/ 452085 w 672256"/>
              <a:gd name="connsiteY1981" fmla="*/ 686142 h 1087991"/>
              <a:gd name="connsiteX1982" fmla="*/ 452987 w 672256"/>
              <a:gd name="connsiteY1982" fmla="*/ 686455 h 1087991"/>
              <a:gd name="connsiteX1983" fmla="*/ 452987 w 672256"/>
              <a:gd name="connsiteY1983" fmla="*/ 687081 h 1087991"/>
              <a:gd name="connsiteX1984" fmla="*/ 452762 w 672256"/>
              <a:gd name="connsiteY1984" fmla="*/ 687734 h 1087991"/>
              <a:gd name="connsiteX1985" fmla="*/ 452987 w 672256"/>
              <a:gd name="connsiteY1985" fmla="*/ 689638 h 1087991"/>
              <a:gd name="connsiteX1986" fmla="*/ 453213 w 672256"/>
              <a:gd name="connsiteY1986" fmla="*/ 690264 h 1087991"/>
              <a:gd name="connsiteX1987" fmla="*/ 453213 w 672256"/>
              <a:gd name="connsiteY1987" fmla="*/ 690890 h 1087991"/>
              <a:gd name="connsiteX1988" fmla="*/ 453889 w 672256"/>
              <a:gd name="connsiteY1988" fmla="*/ 691855 h 1087991"/>
              <a:gd name="connsiteX1989" fmla="*/ 454791 w 672256"/>
              <a:gd name="connsiteY1989" fmla="*/ 692794 h 1087991"/>
              <a:gd name="connsiteX1990" fmla="*/ 454791 w 672256"/>
              <a:gd name="connsiteY1990" fmla="*/ 694072 h 1087991"/>
              <a:gd name="connsiteX1991" fmla="*/ 454566 w 672256"/>
              <a:gd name="connsiteY1991" fmla="*/ 695012 h 1087991"/>
              <a:gd name="connsiteX1992" fmla="*/ 454115 w 672256"/>
              <a:gd name="connsiteY1992" fmla="*/ 695664 h 1087991"/>
              <a:gd name="connsiteX1993" fmla="*/ 453889 w 672256"/>
              <a:gd name="connsiteY1993" fmla="*/ 695664 h 1087991"/>
              <a:gd name="connsiteX1994" fmla="*/ 453438 w 672256"/>
              <a:gd name="connsiteY1994" fmla="*/ 695664 h 1087991"/>
              <a:gd name="connsiteX1995" fmla="*/ 452762 w 672256"/>
              <a:gd name="connsiteY1995" fmla="*/ 695977 h 1087991"/>
              <a:gd name="connsiteX1996" fmla="*/ 452085 w 672256"/>
              <a:gd name="connsiteY1996" fmla="*/ 696290 h 1087991"/>
              <a:gd name="connsiteX1997" fmla="*/ 451861 w 672256"/>
              <a:gd name="connsiteY1997" fmla="*/ 697229 h 1087991"/>
              <a:gd name="connsiteX1998" fmla="*/ 451183 w 672256"/>
              <a:gd name="connsiteY1998" fmla="*/ 697881 h 1087991"/>
              <a:gd name="connsiteX1999" fmla="*/ 450732 w 672256"/>
              <a:gd name="connsiteY1999" fmla="*/ 698507 h 1087991"/>
              <a:gd name="connsiteX2000" fmla="*/ 451634 w 672256"/>
              <a:gd name="connsiteY2000" fmla="*/ 698820 h 1087991"/>
              <a:gd name="connsiteX2001" fmla="*/ 452311 w 672256"/>
              <a:gd name="connsiteY2001" fmla="*/ 699446 h 1087991"/>
              <a:gd name="connsiteX2002" fmla="*/ 453213 w 672256"/>
              <a:gd name="connsiteY2002" fmla="*/ 700098 h 1087991"/>
              <a:gd name="connsiteX2003" fmla="*/ 453438 w 672256"/>
              <a:gd name="connsiteY2003" fmla="*/ 700411 h 1087991"/>
              <a:gd name="connsiteX2004" fmla="*/ 453438 w 672256"/>
              <a:gd name="connsiteY2004" fmla="*/ 700724 h 1087991"/>
              <a:gd name="connsiteX2005" fmla="*/ 452987 w 672256"/>
              <a:gd name="connsiteY2005" fmla="*/ 701350 h 1087991"/>
              <a:gd name="connsiteX2006" fmla="*/ 452987 w 672256"/>
              <a:gd name="connsiteY2006" fmla="*/ 701663 h 1087991"/>
              <a:gd name="connsiteX2007" fmla="*/ 455468 w 672256"/>
              <a:gd name="connsiteY2007" fmla="*/ 703254 h 1087991"/>
              <a:gd name="connsiteX2008" fmla="*/ 455919 w 672256"/>
              <a:gd name="connsiteY2008" fmla="*/ 703254 h 1087991"/>
              <a:gd name="connsiteX2009" fmla="*/ 456146 w 672256"/>
              <a:gd name="connsiteY2009" fmla="*/ 703567 h 1087991"/>
              <a:gd name="connsiteX2010" fmla="*/ 456370 w 672256"/>
              <a:gd name="connsiteY2010" fmla="*/ 704533 h 1087991"/>
              <a:gd name="connsiteX2011" fmla="*/ 455468 w 672256"/>
              <a:gd name="connsiteY2011" fmla="*/ 705159 h 1087991"/>
              <a:gd name="connsiteX2012" fmla="*/ 455017 w 672256"/>
              <a:gd name="connsiteY2012" fmla="*/ 706437 h 1087991"/>
              <a:gd name="connsiteX2013" fmla="*/ 455468 w 672256"/>
              <a:gd name="connsiteY2013" fmla="*/ 707063 h 1087991"/>
              <a:gd name="connsiteX2014" fmla="*/ 456146 w 672256"/>
              <a:gd name="connsiteY2014" fmla="*/ 707689 h 1087991"/>
              <a:gd name="connsiteX2015" fmla="*/ 457048 w 672256"/>
              <a:gd name="connsiteY2015" fmla="*/ 708002 h 1087991"/>
              <a:gd name="connsiteX2016" fmla="*/ 457499 w 672256"/>
              <a:gd name="connsiteY2016" fmla="*/ 708002 h 1087991"/>
              <a:gd name="connsiteX2017" fmla="*/ 457723 w 672256"/>
              <a:gd name="connsiteY2017" fmla="*/ 708315 h 1087991"/>
              <a:gd name="connsiteX2018" fmla="*/ 458852 w 672256"/>
              <a:gd name="connsiteY2018" fmla="*/ 709280 h 1087991"/>
              <a:gd name="connsiteX2019" fmla="*/ 459527 w 672256"/>
              <a:gd name="connsiteY2019" fmla="*/ 709593 h 1087991"/>
              <a:gd name="connsiteX2020" fmla="*/ 459754 w 672256"/>
              <a:gd name="connsiteY2020" fmla="*/ 710532 h 1087991"/>
              <a:gd name="connsiteX2021" fmla="*/ 458625 w 672256"/>
              <a:gd name="connsiteY2021" fmla="*/ 711185 h 1087991"/>
              <a:gd name="connsiteX2022" fmla="*/ 458625 w 672256"/>
              <a:gd name="connsiteY2022" fmla="*/ 711498 h 1087991"/>
              <a:gd name="connsiteX2023" fmla="*/ 458625 w 672256"/>
              <a:gd name="connsiteY2023" fmla="*/ 712437 h 1087991"/>
              <a:gd name="connsiteX2024" fmla="*/ 458401 w 672256"/>
              <a:gd name="connsiteY2024" fmla="*/ 713063 h 1087991"/>
              <a:gd name="connsiteX2025" fmla="*/ 457499 w 672256"/>
              <a:gd name="connsiteY2025" fmla="*/ 714341 h 1087991"/>
              <a:gd name="connsiteX2026" fmla="*/ 458174 w 672256"/>
              <a:gd name="connsiteY2026" fmla="*/ 716245 h 1087991"/>
              <a:gd name="connsiteX2027" fmla="*/ 459527 w 672256"/>
              <a:gd name="connsiteY2027" fmla="*/ 717810 h 1087991"/>
              <a:gd name="connsiteX2028" fmla="*/ 459527 w 672256"/>
              <a:gd name="connsiteY2028" fmla="*/ 718123 h 1087991"/>
              <a:gd name="connsiteX2029" fmla="*/ 459303 w 672256"/>
              <a:gd name="connsiteY2029" fmla="*/ 718776 h 1087991"/>
              <a:gd name="connsiteX2030" fmla="*/ 459527 w 672256"/>
              <a:gd name="connsiteY2030" fmla="*/ 720028 h 1087991"/>
              <a:gd name="connsiteX2031" fmla="*/ 459754 w 672256"/>
              <a:gd name="connsiteY2031" fmla="*/ 720654 h 1087991"/>
              <a:gd name="connsiteX2032" fmla="*/ 459978 w 672256"/>
              <a:gd name="connsiteY2032" fmla="*/ 721306 h 1087991"/>
              <a:gd name="connsiteX2033" fmla="*/ 461107 w 672256"/>
              <a:gd name="connsiteY2033" fmla="*/ 721932 h 1087991"/>
              <a:gd name="connsiteX2034" fmla="*/ 461782 w 672256"/>
              <a:gd name="connsiteY2034" fmla="*/ 722558 h 1087991"/>
              <a:gd name="connsiteX2035" fmla="*/ 462459 w 672256"/>
              <a:gd name="connsiteY2035" fmla="*/ 723836 h 1087991"/>
              <a:gd name="connsiteX2036" fmla="*/ 464263 w 672256"/>
              <a:gd name="connsiteY2036" fmla="*/ 725088 h 1087991"/>
              <a:gd name="connsiteX2037" fmla="*/ 465392 w 672256"/>
              <a:gd name="connsiteY2037" fmla="*/ 725088 h 1087991"/>
              <a:gd name="connsiteX2038" fmla="*/ 465392 w 672256"/>
              <a:gd name="connsiteY2038" fmla="*/ 725401 h 1087991"/>
              <a:gd name="connsiteX2039" fmla="*/ 465616 w 672256"/>
              <a:gd name="connsiteY2039" fmla="*/ 726028 h 1087991"/>
              <a:gd name="connsiteX2040" fmla="*/ 466745 w 672256"/>
              <a:gd name="connsiteY2040" fmla="*/ 726993 h 1087991"/>
              <a:gd name="connsiteX2041" fmla="*/ 467871 w 672256"/>
              <a:gd name="connsiteY2041" fmla="*/ 726680 h 1087991"/>
              <a:gd name="connsiteX2042" fmla="*/ 468322 w 672256"/>
              <a:gd name="connsiteY2042" fmla="*/ 727306 h 1087991"/>
              <a:gd name="connsiteX2043" fmla="*/ 468549 w 672256"/>
              <a:gd name="connsiteY2043" fmla="*/ 727306 h 1087991"/>
              <a:gd name="connsiteX2044" fmla="*/ 469224 w 672256"/>
              <a:gd name="connsiteY2044" fmla="*/ 727619 h 1087991"/>
              <a:gd name="connsiteX2045" fmla="*/ 469451 w 672256"/>
              <a:gd name="connsiteY2045" fmla="*/ 728245 h 1087991"/>
              <a:gd name="connsiteX2046" fmla="*/ 469675 w 672256"/>
              <a:gd name="connsiteY2046" fmla="*/ 728558 h 1087991"/>
              <a:gd name="connsiteX2047" fmla="*/ 470804 w 672256"/>
              <a:gd name="connsiteY2047" fmla="*/ 728871 h 1087991"/>
              <a:gd name="connsiteX2048" fmla="*/ 471479 w 672256"/>
              <a:gd name="connsiteY2048" fmla="*/ 728871 h 1087991"/>
              <a:gd name="connsiteX2049" fmla="*/ 472156 w 672256"/>
              <a:gd name="connsiteY2049" fmla="*/ 727932 h 1087991"/>
              <a:gd name="connsiteX2050" fmla="*/ 472381 w 672256"/>
              <a:gd name="connsiteY2050" fmla="*/ 727932 h 1087991"/>
              <a:gd name="connsiteX2051" fmla="*/ 472381 w 672256"/>
              <a:gd name="connsiteY2051" fmla="*/ 728245 h 1087991"/>
              <a:gd name="connsiteX2052" fmla="*/ 472834 w 672256"/>
              <a:gd name="connsiteY2052" fmla="*/ 728558 h 1087991"/>
              <a:gd name="connsiteX2053" fmla="*/ 472834 w 672256"/>
              <a:gd name="connsiteY2053" fmla="*/ 728871 h 1087991"/>
              <a:gd name="connsiteX2054" fmla="*/ 472834 w 672256"/>
              <a:gd name="connsiteY2054" fmla="*/ 729210 h 1087991"/>
              <a:gd name="connsiteX2055" fmla="*/ 472834 w 672256"/>
              <a:gd name="connsiteY2055" fmla="*/ 729836 h 1087991"/>
              <a:gd name="connsiteX2056" fmla="*/ 473058 w 672256"/>
              <a:gd name="connsiteY2056" fmla="*/ 730775 h 1087991"/>
              <a:gd name="connsiteX2057" fmla="*/ 473058 w 672256"/>
              <a:gd name="connsiteY2057" fmla="*/ 732027 h 1087991"/>
              <a:gd name="connsiteX2058" fmla="*/ 473736 w 672256"/>
              <a:gd name="connsiteY2058" fmla="*/ 732366 h 1087991"/>
              <a:gd name="connsiteX2059" fmla="*/ 473960 w 672256"/>
              <a:gd name="connsiteY2059" fmla="*/ 732679 h 1087991"/>
              <a:gd name="connsiteX2060" fmla="*/ 473960 w 672256"/>
              <a:gd name="connsiteY2060" fmla="*/ 732992 h 1087991"/>
              <a:gd name="connsiteX2061" fmla="*/ 475089 w 672256"/>
              <a:gd name="connsiteY2061" fmla="*/ 733618 h 1087991"/>
              <a:gd name="connsiteX2062" fmla="*/ 475991 w 672256"/>
              <a:gd name="connsiteY2062" fmla="*/ 734870 h 1087991"/>
              <a:gd name="connsiteX2063" fmla="*/ 477117 w 672256"/>
              <a:gd name="connsiteY2063" fmla="*/ 735183 h 1087991"/>
              <a:gd name="connsiteX2064" fmla="*/ 477344 w 672256"/>
              <a:gd name="connsiteY2064" fmla="*/ 734870 h 1087991"/>
              <a:gd name="connsiteX2065" fmla="*/ 478697 w 672256"/>
              <a:gd name="connsiteY2065" fmla="*/ 733931 h 1087991"/>
              <a:gd name="connsiteX2066" fmla="*/ 479823 w 672256"/>
              <a:gd name="connsiteY2066" fmla="*/ 733305 h 1087991"/>
              <a:gd name="connsiteX2067" fmla="*/ 480500 w 672256"/>
              <a:gd name="connsiteY2067" fmla="*/ 732366 h 1087991"/>
              <a:gd name="connsiteX2068" fmla="*/ 480500 w 672256"/>
              <a:gd name="connsiteY2068" fmla="*/ 731401 h 1087991"/>
              <a:gd name="connsiteX2069" fmla="*/ 480725 w 672256"/>
              <a:gd name="connsiteY2069" fmla="*/ 730775 h 1087991"/>
              <a:gd name="connsiteX2070" fmla="*/ 480500 w 672256"/>
              <a:gd name="connsiteY2070" fmla="*/ 729836 h 1087991"/>
              <a:gd name="connsiteX2071" fmla="*/ 480274 w 672256"/>
              <a:gd name="connsiteY2071" fmla="*/ 729523 h 1087991"/>
              <a:gd name="connsiteX2072" fmla="*/ 480500 w 672256"/>
              <a:gd name="connsiteY2072" fmla="*/ 729210 h 1087991"/>
              <a:gd name="connsiteX2073" fmla="*/ 480725 w 672256"/>
              <a:gd name="connsiteY2073" fmla="*/ 729210 h 1087991"/>
              <a:gd name="connsiteX2074" fmla="*/ 480725 w 672256"/>
              <a:gd name="connsiteY2074" fmla="*/ 728871 h 1087991"/>
              <a:gd name="connsiteX2075" fmla="*/ 479823 w 672256"/>
              <a:gd name="connsiteY2075" fmla="*/ 728871 h 1087991"/>
              <a:gd name="connsiteX2076" fmla="*/ 479599 w 672256"/>
              <a:gd name="connsiteY2076" fmla="*/ 728558 h 1087991"/>
              <a:gd name="connsiteX2077" fmla="*/ 479599 w 672256"/>
              <a:gd name="connsiteY2077" fmla="*/ 727619 h 1087991"/>
              <a:gd name="connsiteX2078" fmla="*/ 478697 w 672256"/>
              <a:gd name="connsiteY2078" fmla="*/ 726366 h 1087991"/>
              <a:gd name="connsiteX2079" fmla="*/ 478019 w 672256"/>
              <a:gd name="connsiteY2079" fmla="*/ 725401 h 1087991"/>
              <a:gd name="connsiteX2080" fmla="*/ 477795 w 672256"/>
              <a:gd name="connsiteY2080" fmla="*/ 725088 h 1087991"/>
              <a:gd name="connsiteX2081" fmla="*/ 478019 w 672256"/>
              <a:gd name="connsiteY2081" fmla="*/ 724775 h 1087991"/>
              <a:gd name="connsiteX2082" fmla="*/ 478470 w 672256"/>
              <a:gd name="connsiteY2082" fmla="*/ 724462 h 1087991"/>
              <a:gd name="connsiteX2083" fmla="*/ 478921 w 672256"/>
              <a:gd name="connsiteY2083" fmla="*/ 724149 h 1087991"/>
              <a:gd name="connsiteX2084" fmla="*/ 478921 w 672256"/>
              <a:gd name="connsiteY2084" fmla="*/ 723836 h 1087991"/>
              <a:gd name="connsiteX2085" fmla="*/ 478921 w 672256"/>
              <a:gd name="connsiteY2085" fmla="*/ 722558 h 1087991"/>
              <a:gd name="connsiteX2086" fmla="*/ 479148 w 672256"/>
              <a:gd name="connsiteY2086" fmla="*/ 722245 h 1087991"/>
              <a:gd name="connsiteX2087" fmla="*/ 480050 w 672256"/>
              <a:gd name="connsiteY2087" fmla="*/ 721619 h 1087991"/>
              <a:gd name="connsiteX2088" fmla="*/ 480274 w 672256"/>
              <a:gd name="connsiteY2088" fmla="*/ 720993 h 1087991"/>
              <a:gd name="connsiteX2089" fmla="*/ 480500 w 672256"/>
              <a:gd name="connsiteY2089" fmla="*/ 720654 h 1087991"/>
              <a:gd name="connsiteX2090" fmla="*/ 480725 w 672256"/>
              <a:gd name="connsiteY2090" fmla="*/ 720654 h 1087991"/>
              <a:gd name="connsiteX2091" fmla="*/ 480952 w 672256"/>
              <a:gd name="connsiteY2091" fmla="*/ 720654 h 1087991"/>
              <a:gd name="connsiteX2092" fmla="*/ 481176 w 672256"/>
              <a:gd name="connsiteY2092" fmla="*/ 720654 h 1087991"/>
              <a:gd name="connsiteX2093" fmla="*/ 481402 w 672256"/>
              <a:gd name="connsiteY2093" fmla="*/ 720341 h 1087991"/>
              <a:gd name="connsiteX2094" fmla="*/ 481629 w 672256"/>
              <a:gd name="connsiteY2094" fmla="*/ 720028 h 1087991"/>
              <a:gd name="connsiteX2095" fmla="*/ 482304 w 672256"/>
              <a:gd name="connsiteY2095" fmla="*/ 719402 h 1087991"/>
              <a:gd name="connsiteX2096" fmla="*/ 482304 w 672256"/>
              <a:gd name="connsiteY2096" fmla="*/ 718776 h 1087991"/>
              <a:gd name="connsiteX2097" fmla="*/ 483206 w 672256"/>
              <a:gd name="connsiteY2097" fmla="*/ 717810 h 1087991"/>
              <a:gd name="connsiteX2098" fmla="*/ 483657 w 672256"/>
              <a:gd name="connsiteY2098" fmla="*/ 716871 h 1087991"/>
              <a:gd name="connsiteX2099" fmla="*/ 484108 w 672256"/>
              <a:gd name="connsiteY2099" fmla="*/ 716245 h 1087991"/>
              <a:gd name="connsiteX2100" fmla="*/ 484108 w 672256"/>
              <a:gd name="connsiteY2100" fmla="*/ 715932 h 1087991"/>
              <a:gd name="connsiteX2101" fmla="*/ 485010 w 672256"/>
              <a:gd name="connsiteY2101" fmla="*/ 716245 h 1087991"/>
              <a:gd name="connsiteX2102" fmla="*/ 485912 w 672256"/>
              <a:gd name="connsiteY2102" fmla="*/ 715593 h 1087991"/>
              <a:gd name="connsiteX2103" fmla="*/ 486814 w 672256"/>
              <a:gd name="connsiteY2103" fmla="*/ 715280 h 1087991"/>
              <a:gd name="connsiteX2104" fmla="*/ 487492 w 672256"/>
              <a:gd name="connsiteY2104" fmla="*/ 715280 h 1087991"/>
              <a:gd name="connsiteX2105" fmla="*/ 487943 w 672256"/>
              <a:gd name="connsiteY2105" fmla="*/ 715280 h 1087991"/>
              <a:gd name="connsiteX2106" fmla="*/ 488618 w 672256"/>
              <a:gd name="connsiteY2106" fmla="*/ 714967 h 1087991"/>
              <a:gd name="connsiteX2107" fmla="*/ 489069 w 672256"/>
              <a:gd name="connsiteY2107" fmla="*/ 713715 h 1087991"/>
              <a:gd name="connsiteX2108" fmla="*/ 490648 w 672256"/>
              <a:gd name="connsiteY2108" fmla="*/ 713063 h 1087991"/>
              <a:gd name="connsiteX2109" fmla="*/ 492001 w 672256"/>
              <a:gd name="connsiteY2109" fmla="*/ 713063 h 1087991"/>
              <a:gd name="connsiteX2110" fmla="*/ 493130 w 672256"/>
              <a:gd name="connsiteY2110" fmla="*/ 713715 h 1087991"/>
              <a:gd name="connsiteX2111" fmla="*/ 493581 w 672256"/>
              <a:gd name="connsiteY2111" fmla="*/ 713715 h 1087991"/>
              <a:gd name="connsiteX2112" fmla="*/ 494032 w 672256"/>
              <a:gd name="connsiteY2112" fmla="*/ 714028 h 1087991"/>
              <a:gd name="connsiteX2113" fmla="*/ 494256 w 672256"/>
              <a:gd name="connsiteY2113" fmla="*/ 714341 h 1087991"/>
              <a:gd name="connsiteX2114" fmla="*/ 494256 w 672256"/>
              <a:gd name="connsiteY2114" fmla="*/ 714654 h 1087991"/>
              <a:gd name="connsiteX2115" fmla="*/ 495158 w 672256"/>
              <a:gd name="connsiteY2115" fmla="*/ 714967 h 1087991"/>
              <a:gd name="connsiteX2116" fmla="*/ 495836 w 672256"/>
              <a:gd name="connsiteY2116" fmla="*/ 714967 h 1087991"/>
              <a:gd name="connsiteX2117" fmla="*/ 496738 w 672256"/>
              <a:gd name="connsiteY2117" fmla="*/ 715593 h 1087991"/>
              <a:gd name="connsiteX2118" fmla="*/ 497640 w 672256"/>
              <a:gd name="connsiteY2118" fmla="*/ 715593 h 1087991"/>
              <a:gd name="connsiteX2119" fmla="*/ 498993 w 672256"/>
              <a:gd name="connsiteY2119" fmla="*/ 715280 h 1087991"/>
              <a:gd name="connsiteX2120" fmla="*/ 500121 w 672256"/>
              <a:gd name="connsiteY2120" fmla="*/ 714967 h 1087991"/>
              <a:gd name="connsiteX2121" fmla="*/ 500572 w 672256"/>
              <a:gd name="connsiteY2121" fmla="*/ 715280 h 1087991"/>
              <a:gd name="connsiteX2122" fmla="*/ 500572 w 672256"/>
              <a:gd name="connsiteY2122" fmla="*/ 716245 h 1087991"/>
              <a:gd name="connsiteX2123" fmla="*/ 501023 w 672256"/>
              <a:gd name="connsiteY2123" fmla="*/ 716245 h 1087991"/>
              <a:gd name="connsiteX2124" fmla="*/ 501474 w 672256"/>
              <a:gd name="connsiteY2124" fmla="*/ 715593 h 1087991"/>
              <a:gd name="connsiteX2125" fmla="*/ 503502 w 672256"/>
              <a:gd name="connsiteY2125" fmla="*/ 714967 h 1087991"/>
              <a:gd name="connsiteX2126" fmla="*/ 505306 w 672256"/>
              <a:gd name="connsiteY2126" fmla="*/ 716558 h 1087991"/>
              <a:gd name="connsiteX2127" fmla="*/ 505533 w 672256"/>
              <a:gd name="connsiteY2127" fmla="*/ 716245 h 1087991"/>
              <a:gd name="connsiteX2128" fmla="*/ 506208 w 672256"/>
              <a:gd name="connsiteY2128" fmla="*/ 716558 h 1087991"/>
              <a:gd name="connsiteX2129" fmla="*/ 506886 w 672256"/>
              <a:gd name="connsiteY2129" fmla="*/ 716245 h 1087991"/>
              <a:gd name="connsiteX2130" fmla="*/ 508014 w 672256"/>
              <a:gd name="connsiteY2130" fmla="*/ 716245 h 1087991"/>
              <a:gd name="connsiteX2131" fmla="*/ 509140 w 672256"/>
              <a:gd name="connsiteY2131" fmla="*/ 715932 h 1087991"/>
              <a:gd name="connsiteX2132" fmla="*/ 509367 w 672256"/>
              <a:gd name="connsiteY2132" fmla="*/ 716245 h 1087991"/>
              <a:gd name="connsiteX2133" fmla="*/ 510042 w 672256"/>
              <a:gd name="connsiteY2133" fmla="*/ 716245 h 1087991"/>
              <a:gd name="connsiteX2134" fmla="*/ 510720 w 672256"/>
              <a:gd name="connsiteY2134" fmla="*/ 716871 h 1087991"/>
              <a:gd name="connsiteX2135" fmla="*/ 512524 w 672256"/>
              <a:gd name="connsiteY2135" fmla="*/ 717184 h 1087991"/>
              <a:gd name="connsiteX2136" fmla="*/ 512975 w 672256"/>
              <a:gd name="connsiteY2136" fmla="*/ 717497 h 1087991"/>
              <a:gd name="connsiteX2137" fmla="*/ 513199 w 672256"/>
              <a:gd name="connsiteY2137" fmla="*/ 718123 h 1087991"/>
              <a:gd name="connsiteX2138" fmla="*/ 513199 w 672256"/>
              <a:gd name="connsiteY2138" fmla="*/ 718776 h 1087991"/>
              <a:gd name="connsiteX2139" fmla="*/ 513650 w 672256"/>
              <a:gd name="connsiteY2139" fmla="*/ 718776 h 1087991"/>
              <a:gd name="connsiteX2140" fmla="*/ 514552 w 672256"/>
              <a:gd name="connsiteY2140" fmla="*/ 719402 h 1087991"/>
              <a:gd name="connsiteX2141" fmla="*/ 514779 w 672256"/>
              <a:gd name="connsiteY2141" fmla="*/ 718463 h 1087991"/>
              <a:gd name="connsiteX2142" fmla="*/ 515230 w 672256"/>
              <a:gd name="connsiteY2142" fmla="*/ 718463 h 1087991"/>
              <a:gd name="connsiteX2143" fmla="*/ 515454 w 672256"/>
              <a:gd name="connsiteY2143" fmla="*/ 718123 h 1087991"/>
              <a:gd name="connsiteX2144" fmla="*/ 516132 w 672256"/>
              <a:gd name="connsiteY2144" fmla="*/ 718123 h 1087991"/>
              <a:gd name="connsiteX2145" fmla="*/ 516356 w 672256"/>
              <a:gd name="connsiteY2145" fmla="*/ 717497 h 1087991"/>
              <a:gd name="connsiteX2146" fmla="*/ 516807 w 672256"/>
              <a:gd name="connsiteY2146" fmla="*/ 717497 h 1087991"/>
              <a:gd name="connsiteX2147" fmla="*/ 517034 w 672256"/>
              <a:gd name="connsiteY2147" fmla="*/ 716871 h 1087991"/>
              <a:gd name="connsiteX2148" fmla="*/ 517260 w 672256"/>
              <a:gd name="connsiteY2148" fmla="*/ 716871 h 1087991"/>
              <a:gd name="connsiteX2149" fmla="*/ 517485 w 672256"/>
              <a:gd name="connsiteY2149" fmla="*/ 716871 h 1087991"/>
              <a:gd name="connsiteX2150" fmla="*/ 517936 w 672256"/>
              <a:gd name="connsiteY2150" fmla="*/ 716871 h 1087991"/>
              <a:gd name="connsiteX2151" fmla="*/ 518386 w 672256"/>
              <a:gd name="connsiteY2151" fmla="*/ 717497 h 1087991"/>
              <a:gd name="connsiteX2152" fmla="*/ 518838 w 672256"/>
              <a:gd name="connsiteY2152" fmla="*/ 717497 h 1087991"/>
              <a:gd name="connsiteX2153" fmla="*/ 519288 w 672256"/>
              <a:gd name="connsiteY2153" fmla="*/ 718123 h 1087991"/>
              <a:gd name="connsiteX2154" fmla="*/ 519288 w 672256"/>
              <a:gd name="connsiteY2154" fmla="*/ 718776 h 1087991"/>
              <a:gd name="connsiteX2155" fmla="*/ 519739 w 672256"/>
              <a:gd name="connsiteY2155" fmla="*/ 718776 h 1087991"/>
              <a:gd name="connsiteX2156" fmla="*/ 520190 w 672256"/>
              <a:gd name="connsiteY2156" fmla="*/ 718463 h 1087991"/>
              <a:gd name="connsiteX2157" fmla="*/ 520868 w 672256"/>
              <a:gd name="connsiteY2157" fmla="*/ 718776 h 1087991"/>
              <a:gd name="connsiteX2158" fmla="*/ 520868 w 672256"/>
              <a:gd name="connsiteY2158" fmla="*/ 719089 h 1087991"/>
              <a:gd name="connsiteX2159" fmla="*/ 521543 w 672256"/>
              <a:gd name="connsiteY2159" fmla="*/ 719402 h 1087991"/>
              <a:gd name="connsiteX2160" fmla="*/ 521770 w 672256"/>
              <a:gd name="connsiteY2160" fmla="*/ 720028 h 1087991"/>
              <a:gd name="connsiteX2161" fmla="*/ 521543 w 672256"/>
              <a:gd name="connsiteY2161" fmla="*/ 720341 h 1087991"/>
              <a:gd name="connsiteX2162" fmla="*/ 521770 w 672256"/>
              <a:gd name="connsiteY2162" fmla="*/ 720654 h 1087991"/>
              <a:gd name="connsiteX2163" fmla="*/ 522445 w 672256"/>
              <a:gd name="connsiteY2163" fmla="*/ 720654 h 1087991"/>
              <a:gd name="connsiteX2164" fmla="*/ 522896 w 672256"/>
              <a:gd name="connsiteY2164" fmla="*/ 720654 h 1087991"/>
              <a:gd name="connsiteX2165" fmla="*/ 523574 w 672256"/>
              <a:gd name="connsiteY2165" fmla="*/ 720654 h 1087991"/>
              <a:gd name="connsiteX2166" fmla="*/ 524249 w 672256"/>
              <a:gd name="connsiteY2166" fmla="*/ 720028 h 1087991"/>
              <a:gd name="connsiteX2167" fmla="*/ 524700 w 672256"/>
              <a:gd name="connsiteY2167" fmla="*/ 720028 h 1087991"/>
              <a:gd name="connsiteX2168" fmla="*/ 525151 w 672256"/>
              <a:gd name="connsiteY2168" fmla="*/ 720341 h 1087991"/>
              <a:gd name="connsiteX2169" fmla="*/ 525602 w 672256"/>
              <a:gd name="connsiteY2169" fmla="*/ 720654 h 1087991"/>
              <a:gd name="connsiteX2170" fmla="*/ 526280 w 672256"/>
              <a:gd name="connsiteY2170" fmla="*/ 721306 h 1087991"/>
              <a:gd name="connsiteX2171" fmla="*/ 526731 w 672256"/>
              <a:gd name="connsiteY2171" fmla="*/ 721619 h 1087991"/>
              <a:gd name="connsiteX2172" fmla="*/ 526957 w 672256"/>
              <a:gd name="connsiteY2172" fmla="*/ 721619 h 1087991"/>
              <a:gd name="connsiteX2173" fmla="*/ 527182 w 672256"/>
              <a:gd name="connsiteY2173" fmla="*/ 720993 h 1087991"/>
              <a:gd name="connsiteX2174" fmla="*/ 527633 w 672256"/>
              <a:gd name="connsiteY2174" fmla="*/ 720341 h 1087991"/>
              <a:gd name="connsiteX2175" fmla="*/ 528534 w 672256"/>
              <a:gd name="connsiteY2175" fmla="*/ 718776 h 1087991"/>
              <a:gd name="connsiteX2176" fmla="*/ 528985 w 672256"/>
              <a:gd name="connsiteY2176" fmla="*/ 718776 h 1087991"/>
              <a:gd name="connsiteX2177" fmla="*/ 529212 w 672256"/>
              <a:gd name="connsiteY2177" fmla="*/ 717184 h 1087991"/>
              <a:gd name="connsiteX2178" fmla="*/ 529212 w 672256"/>
              <a:gd name="connsiteY2178" fmla="*/ 716871 h 1087991"/>
              <a:gd name="connsiteX2179" fmla="*/ 529663 w 672256"/>
              <a:gd name="connsiteY2179" fmla="*/ 715932 h 1087991"/>
              <a:gd name="connsiteX2180" fmla="*/ 529887 w 672256"/>
              <a:gd name="connsiteY2180" fmla="*/ 715932 h 1087991"/>
              <a:gd name="connsiteX2181" fmla="*/ 530114 w 672256"/>
              <a:gd name="connsiteY2181" fmla="*/ 714654 h 1087991"/>
              <a:gd name="connsiteX2182" fmla="*/ 529887 w 672256"/>
              <a:gd name="connsiteY2182" fmla="*/ 714341 h 1087991"/>
              <a:gd name="connsiteX2183" fmla="*/ 530114 w 672256"/>
              <a:gd name="connsiteY2183" fmla="*/ 714028 h 1087991"/>
              <a:gd name="connsiteX2184" fmla="*/ 530114 w 672256"/>
              <a:gd name="connsiteY2184" fmla="*/ 712750 h 1087991"/>
              <a:gd name="connsiteX2185" fmla="*/ 529887 w 672256"/>
              <a:gd name="connsiteY2185" fmla="*/ 712437 h 1087991"/>
              <a:gd name="connsiteX2186" fmla="*/ 529887 w 672256"/>
              <a:gd name="connsiteY2186" fmla="*/ 712124 h 1087991"/>
              <a:gd name="connsiteX2187" fmla="*/ 529887 w 672256"/>
              <a:gd name="connsiteY2187" fmla="*/ 710532 h 1087991"/>
              <a:gd name="connsiteX2188" fmla="*/ 530114 w 672256"/>
              <a:gd name="connsiteY2188" fmla="*/ 709906 h 1087991"/>
              <a:gd name="connsiteX2189" fmla="*/ 529887 w 672256"/>
              <a:gd name="connsiteY2189" fmla="*/ 709280 h 1087991"/>
              <a:gd name="connsiteX2190" fmla="*/ 530338 w 672256"/>
              <a:gd name="connsiteY2190" fmla="*/ 708315 h 1087991"/>
              <a:gd name="connsiteX2191" fmla="*/ 530565 w 672256"/>
              <a:gd name="connsiteY2191" fmla="*/ 708002 h 1087991"/>
              <a:gd name="connsiteX2192" fmla="*/ 531016 w 672256"/>
              <a:gd name="connsiteY2192" fmla="*/ 707689 h 1087991"/>
              <a:gd name="connsiteX2193" fmla="*/ 531691 w 672256"/>
              <a:gd name="connsiteY2193" fmla="*/ 708002 h 1087991"/>
              <a:gd name="connsiteX2194" fmla="*/ 532820 w 672256"/>
              <a:gd name="connsiteY2194" fmla="*/ 707689 h 1087991"/>
              <a:gd name="connsiteX2195" fmla="*/ 534173 w 672256"/>
              <a:gd name="connsiteY2195" fmla="*/ 707689 h 1087991"/>
              <a:gd name="connsiteX2196" fmla="*/ 534624 w 672256"/>
              <a:gd name="connsiteY2196" fmla="*/ 707376 h 1087991"/>
              <a:gd name="connsiteX2197" fmla="*/ 534624 w 672256"/>
              <a:gd name="connsiteY2197" fmla="*/ 706098 h 1087991"/>
              <a:gd name="connsiteX2198" fmla="*/ 534850 w 672256"/>
              <a:gd name="connsiteY2198" fmla="*/ 705472 h 1087991"/>
              <a:gd name="connsiteX2199" fmla="*/ 535075 w 672256"/>
              <a:gd name="connsiteY2199" fmla="*/ 705159 h 1087991"/>
              <a:gd name="connsiteX2200" fmla="*/ 535302 w 672256"/>
              <a:gd name="connsiteY2200" fmla="*/ 704846 h 1087991"/>
              <a:gd name="connsiteX2201" fmla="*/ 535752 w 672256"/>
              <a:gd name="connsiteY2201" fmla="*/ 704533 h 1087991"/>
              <a:gd name="connsiteX2202" fmla="*/ 536428 w 672256"/>
              <a:gd name="connsiteY2202" fmla="*/ 704533 h 1087991"/>
              <a:gd name="connsiteX2203" fmla="*/ 536879 w 672256"/>
              <a:gd name="connsiteY2203" fmla="*/ 704220 h 1087991"/>
              <a:gd name="connsiteX2204" fmla="*/ 537105 w 672256"/>
              <a:gd name="connsiteY2204" fmla="*/ 703567 h 1087991"/>
              <a:gd name="connsiteX2205" fmla="*/ 537330 w 672256"/>
              <a:gd name="connsiteY2205" fmla="*/ 703254 h 1087991"/>
              <a:gd name="connsiteX2206" fmla="*/ 537780 w 672256"/>
              <a:gd name="connsiteY2206" fmla="*/ 703254 h 1087991"/>
              <a:gd name="connsiteX2207" fmla="*/ 538909 w 672256"/>
              <a:gd name="connsiteY2207" fmla="*/ 703567 h 1087991"/>
              <a:gd name="connsiteX2208" fmla="*/ 539811 w 672256"/>
              <a:gd name="connsiteY2208" fmla="*/ 703567 h 1087991"/>
              <a:gd name="connsiteX2209" fmla="*/ 540713 w 672256"/>
              <a:gd name="connsiteY2209" fmla="*/ 703254 h 1087991"/>
              <a:gd name="connsiteX2210" fmla="*/ 540937 w 672256"/>
              <a:gd name="connsiteY2210" fmla="*/ 702628 h 1087991"/>
              <a:gd name="connsiteX2211" fmla="*/ 541615 w 672256"/>
              <a:gd name="connsiteY2211" fmla="*/ 703254 h 1087991"/>
              <a:gd name="connsiteX2212" fmla="*/ 541839 w 672256"/>
              <a:gd name="connsiteY2212" fmla="*/ 703254 h 1087991"/>
              <a:gd name="connsiteX2213" fmla="*/ 542517 w 672256"/>
              <a:gd name="connsiteY2213" fmla="*/ 703254 h 1087991"/>
              <a:gd name="connsiteX2214" fmla="*/ 542741 w 672256"/>
              <a:gd name="connsiteY2214" fmla="*/ 703567 h 1087991"/>
              <a:gd name="connsiteX2215" fmla="*/ 543192 w 672256"/>
              <a:gd name="connsiteY2215" fmla="*/ 703567 h 1087991"/>
              <a:gd name="connsiteX2216" fmla="*/ 543870 w 672256"/>
              <a:gd name="connsiteY2216" fmla="*/ 703880 h 1087991"/>
              <a:gd name="connsiteX2217" fmla="*/ 543870 w 672256"/>
              <a:gd name="connsiteY2217" fmla="*/ 704220 h 1087991"/>
              <a:gd name="connsiteX2218" fmla="*/ 543646 w 672256"/>
              <a:gd name="connsiteY2218" fmla="*/ 704533 h 1087991"/>
              <a:gd name="connsiteX2219" fmla="*/ 543646 w 672256"/>
              <a:gd name="connsiteY2219" fmla="*/ 704846 h 1087991"/>
              <a:gd name="connsiteX2220" fmla="*/ 544097 w 672256"/>
              <a:gd name="connsiteY2220" fmla="*/ 704846 h 1087991"/>
              <a:gd name="connsiteX2221" fmla="*/ 544097 w 672256"/>
              <a:gd name="connsiteY2221" fmla="*/ 705472 h 1087991"/>
              <a:gd name="connsiteX2222" fmla="*/ 543870 w 672256"/>
              <a:gd name="connsiteY2222" fmla="*/ 705472 h 1087991"/>
              <a:gd name="connsiteX2223" fmla="*/ 543870 w 672256"/>
              <a:gd name="connsiteY2223" fmla="*/ 706098 h 1087991"/>
              <a:gd name="connsiteX2224" fmla="*/ 544772 w 672256"/>
              <a:gd name="connsiteY2224" fmla="*/ 707063 h 1087991"/>
              <a:gd name="connsiteX2225" fmla="*/ 547704 w 672256"/>
              <a:gd name="connsiteY2225" fmla="*/ 708002 h 1087991"/>
              <a:gd name="connsiteX2226" fmla="*/ 548830 w 672256"/>
              <a:gd name="connsiteY2226" fmla="*/ 708654 h 1087991"/>
              <a:gd name="connsiteX2227" fmla="*/ 549281 w 672256"/>
              <a:gd name="connsiteY2227" fmla="*/ 708654 h 1087991"/>
              <a:gd name="connsiteX2228" fmla="*/ 549508 w 672256"/>
              <a:gd name="connsiteY2228" fmla="*/ 708315 h 1087991"/>
              <a:gd name="connsiteX2229" fmla="*/ 550861 w 672256"/>
              <a:gd name="connsiteY2229" fmla="*/ 707376 h 1087991"/>
              <a:gd name="connsiteX2230" fmla="*/ 552214 w 672256"/>
              <a:gd name="connsiteY2230" fmla="*/ 707689 h 1087991"/>
              <a:gd name="connsiteX2231" fmla="*/ 552665 w 672256"/>
              <a:gd name="connsiteY2231" fmla="*/ 708002 h 1087991"/>
              <a:gd name="connsiteX2232" fmla="*/ 552892 w 672256"/>
              <a:gd name="connsiteY2232" fmla="*/ 707689 h 1087991"/>
              <a:gd name="connsiteX2233" fmla="*/ 553794 w 672256"/>
              <a:gd name="connsiteY2233" fmla="*/ 707689 h 1087991"/>
              <a:gd name="connsiteX2234" fmla="*/ 554018 w 672256"/>
              <a:gd name="connsiteY2234" fmla="*/ 708002 h 1087991"/>
              <a:gd name="connsiteX2235" fmla="*/ 554469 w 672256"/>
              <a:gd name="connsiteY2235" fmla="*/ 708002 h 1087991"/>
              <a:gd name="connsiteX2236" fmla="*/ 554695 w 672256"/>
              <a:gd name="connsiteY2236" fmla="*/ 708002 h 1087991"/>
              <a:gd name="connsiteX2237" fmla="*/ 555146 w 672256"/>
              <a:gd name="connsiteY2237" fmla="*/ 709280 h 1087991"/>
              <a:gd name="connsiteX2238" fmla="*/ 556273 w 672256"/>
              <a:gd name="connsiteY2238" fmla="*/ 709906 h 1087991"/>
              <a:gd name="connsiteX2239" fmla="*/ 556950 w 672256"/>
              <a:gd name="connsiteY2239" fmla="*/ 709906 h 1087991"/>
              <a:gd name="connsiteX2240" fmla="*/ 557174 w 672256"/>
              <a:gd name="connsiteY2240" fmla="*/ 710532 h 1087991"/>
              <a:gd name="connsiteX2241" fmla="*/ 557625 w 672256"/>
              <a:gd name="connsiteY2241" fmla="*/ 710532 h 1087991"/>
              <a:gd name="connsiteX2242" fmla="*/ 558303 w 672256"/>
              <a:gd name="connsiteY2242" fmla="*/ 710219 h 1087991"/>
              <a:gd name="connsiteX2243" fmla="*/ 558527 w 672256"/>
              <a:gd name="connsiteY2243" fmla="*/ 708967 h 1087991"/>
              <a:gd name="connsiteX2244" fmla="*/ 559880 w 672256"/>
              <a:gd name="connsiteY2244" fmla="*/ 708654 h 1087991"/>
              <a:gd name="connsiteX2245" fmla="*/ 560558 w 672256"/>
              <a:gd name="connsiteY2245" fmla="*/ 708654 h 1087991"/>
              <a:gd name="connsiteX2246" fmla="*/ 561236 w 672256"/>
              <a:gd name="connsiteY2246" fmla="*/ 708002 h 1087991"/>
              <a:gd name="connsiteX2247" fmla="*/ 561911 w 672256"/>
              <a:gd name="connsiteY2247" fmla="*/ 708002 h 1087991"/>
              <a:gd name="connsiteX2248" fmla="*/ 562813 w 672256"/>
              <a:gd name="connsiteY2248" fmla="*/ 708002 h 1087991"/>
              <a:gd name="connsiteX2249" fmla="*/ 563264 w 672256"/>
              <a:gd name="connsiteY2249" fmla="*/ 708315 h 1087991"/>
              <a:gd name="connsiteX2250" fmla="*/ 563942 w 672256"/>
              <a:gd name="connsiteY2250" fmla="*/ 708654 h 1087991"/>
              <a:gd name="connsiteX2251" fmla="*/ 564166 w 672256"/>
              <a:gd name="connsiteY2251" fmla="*/ 708654 h 1087991"/>
              <a:gd name="connsiteX2252" fmla="*/ 564617 w 672256"/>
              <a:gd name="connsiteY2252" fmla="*/ 708654 h 1087991"/>
              <a:gd name="connsiteX2253" fmla="*/ 564843 w 672256"/>
              <a:gd name="connsiteY2253" fmla="*/ 708967 h 1087991"/>
              <a:gd name="connsiteX2254" fmla="*/ 565068 w 672256"/>
              <a:gd name="connsiteY2254" fmla="*/ 709280 h 1087991"/>
              <a:gd name="connsiteX2255" fmla="*/ 565294 w 672256"/>
              <a:gd name="connsiteY2255" fmla="*/ 709280 h 1087991"/>
              <a:gd name="connsiteX2256" fmla="*/ 565294 w 672256"/>
              <a:gd name="connsiteY2256" fmla="*/ 708315 h 1087991"/>
              <a:gd name="connsiteX2257" fmla="*/ 565068 w 672256"/>
              <a:gd name="connsiteY2257" fmla="*/ 708002 h 1087991"/>
              <a:gd name="connsiteX2258" fmla="*/ 564843 w 672256"/>
              <a:gd name="connsiteY2258" fmla="*/ 707063 h 1087991"/>
              <a:gd name="connsiteX2259" fmla="*/ 565294 w 672256"/>
              <a:gd name="connsiteY2259" fmla="*/ 706437 h 1087991"/>
              <a:gd name="connsiteX2260" fmla="*/ 565970 w 672256"/>
              <a:gd name="connsiteY2260" fmla="*/ 706750 h 1087991"/>
              <a:gd name="connsiteX2261" fmla="*/ 566647 w 672256"/>
              <a:gd name="connsiteY2261" fmla="*/ 707063 h 1087991"/>
              <a:gd name="connsiteX2262" fmla="*/ 566872 w 672256"/>
              <a:gd name="connsiteY2262" fmla="*/ 707376 h 1087991"/>
              <a:gd name="connsiteX2263" fmla="*/ 567322 w 672256"/>
              <a:gd name="connsiteY2263" fmla="*/ 707063 h 1087991"/>
              <a:gd name="connsiteX2264" fmla="*/ 567549 w 672256"/>
              <a:gd name="connsiteY2264" fmla="*/ 707063 h 1087991"/>
              <a:gd name="connsiteX2265" fmla="*/ 568000 w 672256"/>
              <a:gd name="connsiteY2265" fmla="*/ 707376 h 1087991"/>
              <a:gd name="connsiteX2266" fmla="*/ 568224 w 672256"/>
              <a:gd name="connsiteY2266" fmla="*/ 707689 h 1087991"/>
              <a:gd name="connsiteX2267" fmla="*/ 568451 w 672256"/>
              <a:gd name="connsiteY2267" fmla="*/ 708002 h 1087991"/>
              <a:gd name="connsiteX2268" fmla="*/ 568675 w 672256"/>
              <a:gd name="connsiteY2268" fmla="*/ 708002 h 1087991"/>
              <a:gd name="connsiteX2269" fmla="*/ 569126 w 672256"/>
              <a:gd name="connsiteY2269" fmla="*/ 708315 h 1087991"/>
              <a:gd name="connsiteX2270" fmla="*/ 569353 w 672256"/>
              <a:gd name="connsiteY2270" fmla="*/ 708315 h 1087991"/>
              <a:gd name="connsiteX2271" fmla="*/ 569577 w 672256"/>
              <a:gd name="connsiteY2271" fmla="*/ 708002 h 1087991"/>
              <a:gd name="connsiteX2272" fmla="*/ 570031 w 672256"/>
              <a:gd name="connsiteY2272" fmla="*/ 708002 h 1087991"/>
              <a:gd name="connsiteX2273" fmla="*/ 570933 w 672256"/>
              <a:gd name="connsiteY2273" fmla="*/ 708002 h 1087991"/>
              <a:gd name="connsiteX2274" fmla="*/ 571157 w 672256"/>
              <a:gd name="connsiteY2274" fmla="*/ 708315 h 1087991"/>
              <a:gd name="connsiteX2275" fmla="*/ 571835 w 672256"/>
              <a:gd name="connsiteY2275" fmla="*/ 708002 h 1087991"/>
              <a:gd name="connsiteX2276" fmla="*/ 572059 w 672256"/>
              <a:gd name="connsiteY2276" fmla="*/ 707376 h 1087991"/>
              <a:gd name="connsiteX2277" fmla="*/ 572286 w 672256"/>
              <a:gd name="connsiteY2277" fmla="*/ 706750 h 1087991"/>
              <a:gd name="connsiteX2278" fmla="*/ 572737 w 672256"/>
              <a:gd name="connsiteY2278" fmla="*/ 707063 h 1087991"/>
              <a:gd name="connsiteX2279" fmla="*/ 572737 w 672256"/>
              <a:gd name="connsiteY2279" fmla="*/ 706750 h 1087991"/>
              <a:gd name="connsiteX2280" fmla="*/ 572961 w 672256"/>
              <a:gd name="connsiteY2280" fmla="*/ 706098 h 1087991"/>
              <a:gd name="connsiteX2281" fmla="*/ 573188 w 672256"/>
              <a:gd name="connsiteY2281" fmla="*/ 706098 h 1087991"/>
              <a:gd name="connsiteX2282" fmla="*/ 573638 w 672256"/>
              <a:gd name="connsiteY2282" fmla="*/ 706098 h 1087991"/>
              <a:gd name="connsiteX2283" fmla="*/ 574089 w 672256"/>
              <a:gd name="connsiteY2283" fmla="*/ 706098 h 1087991"/>
              <a:gd name="connsiteX2284" fmla="*/ 574314 w 672256"/>
              <a:gd name="connsiteY2284" fmla="*/ 705159 h 1087991"/>
              <a:gd name="connsiteX2285" fmla="*/ 574540 w 672256"/>
              <a:gd name="connsiteY2285" fmla="*/ 704846 h 1087991"/>
              <a:gd name="connsiteX2286" fmla="*/ 575216 w 672256"/>
              <a:gd name="connsiteY2286" fmla="*/ 705159 h 1087991"/>
              <a:gd name="connsiteX2287" fmla="*/ 575893 w 672256"/>
              <a:gd name="connsiteY2287" fmla="*/ 704846 h 1087991"/>
              <a:gd name="connsiteX2288" fmla="*/ 577019 w 672256"/>
              <a:gd name="connsiteY2288" fmla="*/ 704846 h 1087991"/>
              <a:gd name="connsiteX2289" fmla="*/ 577470 w 672256"/>
              <a:gd name="connsiteY2289" fmla="*/ 704846 h 1087991"/>
              <a:gd name="connsiteX2290" fmla="*/ 577697 w 672256"/>
              <a:gd name="connsiteY2290" fmla="*/ 705159 h 1087991"/>
              <a:gd name="connsiteX2291" fmla="*/ 578599 w 672256"/>
              <a:gd name="connsiteY2291" fmla="*/ 705159 h 1087991"/>
              <a:gd name="connsiteX2292" fmla="*/ 579728 w 672256"/>
              <a:gd name="connsiteY2292" fmla="*/ 704846 h 1087991"/>
              <a:gd name="connsiteX2293" fmla="*/ 580179 w 672256"/>
              <a:gd name="connsiteY2293" fmla="*/ 704533 h 1087991"/>
              <a:gd name="connsiteX2294" fmla="*/ 580179 w 672256"/>
              <a:gd name="connsiteY2294" fmla="*/ 704220 h 1087991"/>
              <a:gd name="connsiteX2295" fmla="*/ 580403 w 672256"/>
              <a:gd name="connsiteY2295" fmla="*/ 703880 h 1087991"/>
              <a:gd name="connsiteX2296" fmla="*/ 580630 w 672256"/>
              <a:gd name="connsiteY2296" fmla="*/ 703880 h 1087991"/>
              <a:gd name="connsiteX2297" fmla="*/ 580854 w 672256"/>
              <a:gd name="connsiteY2297" fmla="*/ 703880 h 1087991"/>
              <a:gd name="connsiteX2298" fmla="*/ 581532 w 672256"/>
              <a:gd name="connsiteY2298" fmla="*/ 704533 h 1087991"/>
              <a:gd name="connsiteX2299" fmla="*/ 581756 w 672256"/>
              <a:gd name="connsiteY2299" fmla="*/ 704533 h 1087991"/>
              <a:gd name="connsiteX2300" fmla="*/ 582434 w 672256"/>
              <a:gd name="connsiteY2300" fmla="*/ 704220 h 1087991"/>
              <a:gd name="connsiteX2301" fmla="*/ 582884 w 672256"/>
              <a:gd name="connsiteY2301" fmla="*/ 703880 h 1087991"/>
              <a:gd name="connsiteX2302" fmla="*/ 582884 w 672256"/>
              <a:gd name="connsiteY2302" fmla="*/ 703567 h 1087991"/>
              <a:gd name="connsiteX2303" fmla="*/ 583335 w 672256"/>
              <a:gd name="connsiteY2303" fmla="*/ 704220 h 1087991"/>
              <a:gd name="connsiteX2304" fmla="*/ 583109 w 672256"/>
              <a:gd name="connsiteY2304" fmla="*/ 704533 h 1087991"/>
              <a:gd name="connsiteX2305" fmla="*/ 583335 w 672256"/>
              <a:gd name="connsiteY2305" fmla="*/ 704846 h 1087991"/>
              <a:gd name="connsiteX2306" fmla="*/ 583560 w 672256"/>
              <a:gd name="connsiteY2306" fmla="*/ 705785 h 1087991"/>
              <a:gd name="connsiteX2307" fmla="*/ 584237 w 672256"/>
              <a:gd name="connsiteY2307" fmla="*/ 706098 h 1087991"/>
              <a:gd name="connsiteX2308" fmla="*/ 584237 w 672256"/>
              <a:gd name="connsiteY2308" fmla="*/ 706437 h 1087991"/>
              <a:gd name="connsiteX2309" fmla="*/ 584237 w 672256"/>
              <a:gd name="connsiteY2309" fmla="*/ 706750 h 1087991"/>
              <a:gd name="connsiteX2310" fmla="*/ 584912 w 672256"/>
              <a:gd name="connsiteY2310" fmla="*/ 707063 h 1087991"/>
              <a:gd name="connsiteX2311" fmla="*/ 585139 w 672256"/>
              <a:gd name="connsiteY2311" fmla="*/ 707689 h 1087991"/>
              <a:gd name="connsiteX2312" fmla="*/ 585590 w 672256"/>
              <a:gd name="connsiteY2312" fmla="*/ 708654 h 1087991"/>
              <a:gd name="connsiteX2313" fmla="*/ 585814 w 672256"/>
              <a:gd name="connsiteY2313" fmla="*/ 709593 h 1087991"/>
              <a:gd name="connsiteX2314" fmla="*/ 586492 w 672256"/>
              <a:gd name="connsiteY2314" fmla="*/ 710219 h 1087991"/>
              <a:gd name="connsiteX2315" fmla="*/ 587167 w 672256"/>
              <a:gd name="connsiteY2315" fmla="*/ 710532 h 1087991"/>
              <a:gd name="connsiteX2316" fmla="*/ 587167 w 672256"/>
              <a:gd name="connsiteY2316" fmla="*/ 711185 h 1087991"/>
              <a:gd name="connsiteX2317" fmla="*/ 587845 w 672256"/>
              <a:gd name="connsiteY2317" fmla="*/ 712124 h 1087991"/>
              <a:gd name="connsiteX2318" fmla="*/ 588072 w 672256"/>
              <a:gd name="connsiteY2318" fmla="*/ 712124 h 1087991"/>
              <a:gd name="connsiteX2319" fmla="*/ 589198 w 672256"/>
              <a:gd name="connsiteY2319" fmla="*/ 711811 h 1087991"/>
              <a:gd name="connsiteX2320" fmla="*/ 589425 w 672256"/>
              <a:gd name="connsiteY2320" fmla="*/ 712124 h 1087991"/>
              <a:gd name="connsiteX2321" fmla="*/ 589649 w 672256"/>
              <a:gd name="connsiteY2321" fmla="*/ 711811 h 1087991"/>
              <a:gd name="connsiteX2322" fmla="*/ 589425 w 672256"/>
              <a:gd name="connsiteY2322" fmla="*/ 711498 h 1087991"/>
              <a:gd name="connsiteX2323" fmla="*/ 589876 w 672256"/>
              <a:gd name="connsiteY2323" fmla="*/ 711185 h 1087991"/>
              <a:gd name="connsiteX2324" fmla="*/ 589425 w 672256"/>
              <a:gd name="connsiteY2324" fmla="*/ 710872 h 1087991"/>
              <a:gd name="connsiteX2325" fmla="*/ 589649 w 672256"/>
              <a:gd name="connsiteY2325" fmla="*/ 710532 h 1087991"/>
              <a:gd name="connsiteX2326" fmla="*/ 589876 w 672256"/>
              <a:gd name="connsiteY2326" fmla="*/ 709906 h 1087991"/>
              <a:gd name="connsiteX2327" fmla="*/ 590327 w 672256"/>
              <a:gd name="connsiteY2327" fmla="*/ 709593 h 1087991"/>
              <a:gd name="connsiteX2328" fmla="*/ 591002 w 672256"/>
              <a:gd name="connsiteY2328" fmla="*/ 709593 h 1087991"/>
              <a:gd name="connsiteX2329" fmla="*/ 591680 w 672256"/>
              <a:gd name="connsiteY2329" fmla="*/ 709906 h 1087991"/>
              <a:gd name="connsiteX2330" fmla="*/ 591904 w 672256"/>
              <a:gd name="connsiteY2330" fmla="*/ 709906 h 1087991"/>
              <a:gd name="connsiteX2331" fmla="*/ 592355 w 672256"/>
              <a:gd name="connsiteY2331" fmla="*/ 709906 h 1087991"/>
              <a:gd name="connsiteX2332" fmla="*/ 592581 w 672256"/>
              <a:gd name="connsiteY2332" fmla="*/ 709906 h 1087991"/>
              <a:gd name="connsiteX2333" fmla="*/ 592806 w 672256"/>
              <a:gd name="connsiteY2333" fmla="*/ 709906 h 1087991"/>
              <a:gd name="connsiteX2334" fmla="*/ 593483 w 672256"/>
              <a:gd name="connsiteY2334" fmla="*/ 708967 h 1087991"/>
              <a:gd name="connsiteX2335" fmla="*/ 593708 w 672256"/>
              <a:gd name="connsiteY2335" fmla="*/ 708967 h 1087991"/>
              <a:gd name="connsiteX2336" fmla="*/ 594385 w 672256"/>
              <a:gd name="connsiteY2336" fmla="*/ 709593 h 1087991"/>
              <a:gd name="connsiteX2337" fmla="*/ 594610 w 672256"/>
              <a:gd name="connsiteY2337" fmla="*/ 709593 h 1087991"/>
              <a:gd name="connsiteX2338" fmla="*/ 594836 w 672256"/>
              <a:gd name="connsiteY2338" fmla="*/ 708654 h 1087991"/>
              <a:gd name="connsiteX2339" fmla="*/ 596189 w 672256"/>
              <a:gd name="connsiteY2339" fmla="*/ 707376 h 1087991"/>
              <a:gd name="connsiteX2340" fmla="*/ 596640 w 672256"/>
              <a:gd name="connsiteY2340" fmla="*/ 707376 h 1087991"/>
              <a:gd name="connsiteX2341" fmla="*/ 597318 w 672256"/>
              <a:gd name="connsiteY2341" fmla="*/ 707063 h 1087991"/>
              <a:gd name="connsiteX2342" fmla="*/ 597993 w 672256"/>
              <a:gd name="connsiteY2342" fmla="*/ 707063 h 1087991"/>
              <a:gd name="connsiteX2343" fmla="*/ 598220 w 672256"/>
              <a:gd name="connsiteY2343" fmla="*/ 707063 h 1087991"/>
              <a:gd name="connsiteX2344" fmla="*/ 598895 w 672256"/>
              <a:gd name="connsiteY2344" fmla="*/ 707063 h 1087991"/>
              <a:gd name="connsiteX2345" fmla="*/ 599573 w 672256"/>
              <a:gd name="connsiteY2345" fmla="*/ 707063 h 1087991"/>
              <a:gd name="connsiteX2346" fmla="*/ 599797 w 672256"/>
              <a:gd name="connsiteY2346" fmla="*/ 706437 h 1087991"/>
              <a:gd name="connsiteX2347" fmla="*/ 600248 w 672256"/>
              <a:gd name="connsiteY2347" fmla="*/ 706098 h 1087991"/>
              <a:gd name="connsiteX2348" fmla="*/ 600699 w 672256"/>
              <a:gd name="connsiteY2348" fmla="*/ 704846 h 1087991"/>
              <a:gd name="connsiteX2349" fmla="*/ 600926 w 672256"/>
              <a:gd name="connsiteY2349" fmla="*/ 704533 h 1087991"/>
              <a:gd name="connsiteX2350" fmla="*/ 601150 w 672256"/>
              <a:gd name="connsiteY2350" fmla="*/ 704533 h 1087991"/>
              <a:gd name="connsiteX2351" fmla="*/ 602278 w 672256"/>
              <a:gd name="connsiteY2351" fmla="*/ 705159 h 1087991"/>
              <a:gd name="connsiteX2352" fmla="*/ 602503 w 672256"/>
              <a:gd name="connsiteY2352" fmla="*/ 704846 h 1087991"/>
              <a:gd name="connsiteX2353" fmla="*/ 602954 w 672256"/>
              <a:gd name="connsiteY2353" fmla="*/ 704533 h 1087991"/>
              <a:gd name="connsiteX2354" fmla="*/ 603180 w 672256"/>
              <a:gd name="connsiteY2354" fmla="*/ 704533 h 1087991"/>
              <a:gd name="connsiteX2355" fmla="*/ 603631 w 672256"/>
              <a:gd name="connsiteY2355" fmla="*/ 704846 h 1087991"/>
              <a:gd name="connsiteX2356" fmla="*/ 604082 w 672256"/>
              <a:gd name="connsiteY2356" fmla="*/ 705159 h 1087991"/>
              <a:gd name="connsiteX2357" fmla="*/ 604984 w 672256"/>
              <a:gd name="connsiteY2357" fmla="*/ 705159 h 1087991"/>
              <a:gd name="connsiteX2358" fmla="*/ 605208 w 672256"/>
              <a:gd name="connsiteY2358" fmla="*/ 705159 h 1087991"/>
              <a:gd name="connsiteX2359" fmla="*/ 605435 w 672256"/>
              <a:gd name="connsiteY2359" fmla="*/ 705472 h 1087991"/>
              <a:gd name="connsiteX2360" fmla="*/ 605662 w 672256"/>
              <a:gd name="connsiteY2360" fmla="*/ 705472 h 1087991"/>
              <a:gd name="connsiteX2361" fmla="*/ 606113 w 672256"/>
              <a:gd name="connsiteY2361" fmla="*/ 705472 h 1087991"/>
              <a:gd name="connsiteX2362" fmla="*/ 606564 w 672256"/>
              <a:gd name="connsiteY2362" fmla="*/ 705159 h 1087991"/>
              <a:gd name="connsiteX2363" fmla="*/ 607239 w 672256"/>
              <a:gd name="connsiteY2363" fmla="*/ 705159 h 1087991"/>
              <a:gd name="connsiteX2364" fmla="*/ 608141 w 672256"/>
              <a:gd name="connsiteY2364" fmla="*/ 705785 h 1087991"/>
              <a:gd name="connsiteX2365" fmla="*/ 608592 w 672256"/>
              <a:gd name="connsiteY2365" fmla="*/ 705472 h 1087991"/>
              <a:gd name="connsiteX2366" fmla="*/ 609494 w 672256"/>
              <a:gd name="connsiteY2366" fmla="*/ 705785 h 1087991"/>
              <a:gd name="connsiteX2367" fmla="*/ 610172 w 672256"/>
              <a:gd name="connsiteY2367" fmla="*/ 706098 h 1087991"/>
              <a:gd name="connsiteX2368" fmla="*/ 610396 w 672256"/>
              <a:gd name="connsiteY2368" fmla="*/ 706098 h 1087991"/>
              <a:gd name="connsiteX2369" fmla="*/ 610623 w 672256"/>
              <a:gd name="connsiteY2369" fmla="*/ 706098 h 1087991"/>
              <a:gd name="connsiteX2370" fmla="*/ 610847 w 672256"/>
              <a:gd name="connsiteY2370" fmla="*/ 706098 h 1087991"/>
              <a:gd name="connsiteX2371" fmla="*/ 611524 w 672256"/>
              <a:gd name="connsiteY2371" fmla="*/ 705472 h 1087991"/>
              <a:gd name="connsiteX2372" fmla="*/ 611975 w 672256"/>
              <a:gd name="connsiteY2372" fmla="*/ 705472 h 1087991"/>
              <a:gd name="connsiteX2373" fmla="*/ 613102 w 672256"/>
              <a:gd name="connsiteY2373" fmla="*/ 704533 h 1087991"/>
              <a:gd name="connsiteX2374" fmla="*/ 612877 w 672256"/>
              <a:gd name="connsiteY2374" fmla="*/ 704533 h 1087991"/>
              <a:gd name="connsiteX2375" fmla="*/ 613328 w 672256"/>
              <a:gd name="connsiteY2375" fmla="*/ 704220 h 1087991"/>
              <a:gd name="connsiteX2376" fmla="*/ 613552 w 672256"/>
              <a:gd name="connsiteY2376" fmla="*/ 704220 h 1087991"/>
              <a:gd name="connsiteX2377" fmla="*/ 614230 w 672256"/>
              <a:gd name="connsiteY2377" fmla="*/ 704533 h 1087991"/>
              <a:gd name="connsiteX2378" fmla="*/ 615583 w 672256"/>
              <a:gd name="connsiteY2378" fmla="*/ 704846 h 1087991"/>
              <a:gd name="connsiteX2379" fmla="*/ 616034 w 672256"/>
              <a:gd name="connsiteY2379" fmla="*/ 704846 h 1087991"/>
              <a:gd name="connsiteX2380" fmla="*/ 616261 w 672256"/>
              <a:gd name="connsiteY2380" fmla="*/ 705159 h 1087991"/>
              <a:gd name="connsiteX2381" fmla="*/ 616936 w 672256"/>
              <a:gd name="connsiteY2381" fmla="*/ 705159 h 1087991"/>
              <a:gd name="connsiteX2382" fmla="*/ 617387 w 672256"/>
              <a:gd name="connsiteY2382" fmla="*/ 705159 h 1087991"/>
              <a:gd name="connsiteX2383" fmla="*/ 617838 w 672256"/>
              <a:gd name="connsiteY2383" fmla="*/ 704846 h 1087991"/>
              <a:gd name="connsiteX2384" fmla="*/ 618065 w 672256"/>
              <a:gd name="connsiteY2384" fmla="*/ 705159 h 1087991"/>
              <a:gd name="connsiteX2385" fmla="*/ 618289 w 672256"/>
              <a:gd name="connsiteY2385" fmla="*/ 705472 h 1087991"/>
              <a:gd name="connsiteX2386" fmla="*/ 618967 w 672256"/>
              <a:gd name="connsiteY2386" fmla="*/ 705785 h 1087991"/>
              <a:gd name="connsiteX2387" fmla="*/ 620320 w 672256"/>
              <a:gd name="connsiteY2387" fmla="*/ 706437 h 1087991"/>
              <a:gd name="connsiteX2388" fmla="*/ 620995 w 672256"/>
              <a:gd name="connsiteY2388" fmla="*/ 707063 h 1087991"/>
              <a:gd name="connsiteX2389" fmla="*/ 621221 w 672256"/>
              <a:gd name="connsiteY2389" fmla="*/ 708002 h 1087991"/>
              <a:gd name="connsiteX2390" fmla="*/ 622123 w 672256"/>
              <a:gd name="connsiteY2390" fmla="*/ 708002 h 1087991"/>
              <a:gd name="connsiteX2391" fmla="*/ 622798 w 672256"/>
              <a:gd name="connsiteY2391" fmla="*/ 707376 h 1087991"/>
              <a:gd name="connsiteX2392" fmla="*/ 623025 w 672256"/>
              <a:gd name="connsiteY2392" fmla="*/ 707376 h 1087991"/>
              <a:gd name="connsiteX2393" fmla="*/ 623252 w 672256"/>
              <a:gd name="connsiteY2393" fmla="*/ 707376 h 1087991"/>
              <a:gd name="connsiteX2394" fmla="*/ 623476 w 672256"/>
              <a:gd name="connsiteY2394" fmla="*/ 707376 h 1087991"/>
              <a:gd name="connsiteX2395" fmla="*/ 624154 w 672256"/>
              <a:gd name="connsiteY2395" fmla="*/ 707376 h 1087991"/>
              <a:gd name="connsiteX2396" fmla="*/ 624605 w 672256"/>
              <a:gd name="connsiteY2396" fmla="*/ 707376 h 1087991"/>
              <a:gd name="connsiteX2397" fmla="*/ 624829 w 672256"/>
              <a:gd name="connsiteY2397" fmla="*/ 707376 h 1087991"/>
              <a:gd name="connsiteX2398" fmla="*/ 625056 w 672256"/>
              <a:gd name="connsiteY2398" fmla="*/ 707376 h 1087991"/>
              <a:gd name="connsiteX2399" fmla="*/ 626182 w 672256"/>
              <a:gd name="connsiteY2399" fmla="*/ 707689 h 1087991"/>
              <a:gd name="connsiteX2400" fmla="*/ 626409 w 672256"/>
              <a:gd name="connsiteY2400" fmla="*/ 707689 h 1087991"/>
              <a:gd name="connsiteX2401" fmla="*/ 626633 w 672256"/>
              <a:gd name="connsiteY2401" fmla="*/ 707376 h 1087991"/>
              <a:gd name="connsiteX2402" fmla="*/ 626860 w 672256"/>
              <a:gd name="connsiteY2402" fmla="*/ 707376 h 1087991"/>
              <a:gd name="connsiteX2403" fmla="*/ 626409 w 672256"/>
              <a:gd name="connsiteY2403" fmla="*/ 706750 h 1087991"/>
              <a:gd name="connsiteX2404" fmla="*/ 626633 w 672256"/>
              <a:gd name="connsiteY2404" fmla="*/ 706437 h 1087991"/>
              <a:gd name="connsiteX2405" fmla="*/ 626409 w 672256"/>
              <a:gd name="connsiteY2405" fmla="*/ 705785 h 1087991"/>
              <a:gd name="connsiteX2406" fmla="*/ 626409 w 672256"/>
              <a:gd name="connsiteY2406" fmla="*/ 705159 h 1087991"/>
              <a:gd name="connsiteX2407" fmla="*/ 626182 w 672256"/>
              <a:gd name="connsiteY2407" fmla="*/ 704846 h 1087991"/>
              <a:gd name="connsiteX2408" fmla="*/ 625731 w 672256"/>
              <a:gd name="connsiteY2408" fmla="*/ 705159 h 1087991"/>
              <a:gd name="connsiteX2409" fmla="*/ 625507 w 672256"/>
              <a:gd name="connsiteY2409" fmla="*/ 705472 h 1087991"/>
              <a:gd name="connsiteX2410" fmla="*/ 625280 w 672256"/>
              <a:gd name="connsiteY2410" fmla="*/ 705472 h 1087991"/>
              <a:gd name="connsiteX2411" fmla="*/ 625056 w 672256"/>
              <a:gd name="connsiteY2411" fmla="*/ 705159 h 1087991"/>
              <a:gd name="connsiteX2412" fmla="*/ 624605 w 672256"/>
              <a:gd name="connsiteY2412" fmla="*/ 704846 h 1087991"/>
              <a:gd name="connsiteX2413" fmla="*/ 623927 w 672256"/>
              <a:gd name="connsiteY2413" fmla="*/ 704533 h 1087991"/>
              <a:gd name="connsiteX2414" fmla="*/ 622798 w 672256"/>
              <a:gd name="connsiteY2414" fmla="*/ 704220 h 1087991"/>
              <a:gd name="connsiteX2415" fmla="*/ 622348 w 672256"/>
              <a:gd name="connsiteY2415" fmla="*/ 704220 h 1087991"/>
              <a:gd name="connsiteX2416" fmla="*/ 622123 w 672256"/>
              <a:gd name="connsiteY2416" fmla="*/ 704220 h 1087991"/>
              <a:gd name="connsiteX2417" fmla="*/ 621897 w 672256"/>
              <a:gd name="connsiteY2417" fmla="*/ 703567 h 1087991"/>
              <a:gd name="connsiteX2418" fmla="*/ 622123 w 672256"/>
              <a:gd name="connsiteY2418" fmla="*/ 703254 h 1087991"/>
              <a:gd name="connsiteX2419" fmla="*/ 622348 w 672256"/>
              <a:gd name="connsiteY2419" fmla="*/ 703254 h 1087991"/>
              <a:gd name="connsiteX2420" fmla="*/ 622574 w 672256"/>
              <a:gd name="connsiteY2420" fmla="*/ 703254 h 1087991"/>
              <a:gd name="connsiteX2421" fmla="*/ 622798 w 672256"/>
              <a:gd name="connsiteY2421" fmla="*/ 702628 h 1087991"/>
              <a:gd name="connsiteX2422" fmla="*/ 622123 w 672256"/>
              <a:gd name="connsiteY2422" fmla="*/ 702002 h 1087991"/>
              <a:gd name="connsiteX2423" fmla="*/ 620995 w 672256"/>
              <a:gd name="connsiteY2423" fmla="*/ 701037 h 1087991"/>
              <a:gd name="connsiteX2424" fmla="*/ 620770 w 672256"/>
              <a:gd name="connsiteY2424" fmla="*/ 700724 h 1087991"/>
              <a:gd name="connsiteX2425" fmla="*/ 620770 w 672256"/>
              <a:gd name="connsiteY2425" fmla="*/ 700098 h 1087991"/>
              <a:gd name="connsiteX2426" fmla="*/ 620544 w 672256"/>
              <a:gd name="connsiteY2426" fmla="*/ 699785 h 1087991"/>
              <a:gd name="connsiteX2427" fmla="*/ 620320 w 672256"/>
              <a:gd name="connsiteY2427" fmla="*/ 699133 h 1087991"/>
              <a:gd name="connsiteX2428" fmla="*/ 620320 w 672256"/>
              <a:gd name="connsiteY2428" fmla="*/ 698507 h 1087991"/>
              <a:gd name="connsiteX2429" fmla="*/ 620770 w 672256"/>
              <a:gd name="connsiteY2429" fmla="*/ 698507 h 1087991"/>
              <a:gd name="connsiteX2430" fmla="*/ 620770 w 672256"/>
              <a:gd name="connsiteY2430" fmla="*/ 698194 h 1087991"/>
              <a:gd name="connsiteX2431" fmla="*/ 620544 w 672256"/>
              <a:gd name="connsiteY2431" fmla="*/ 697881 h 1087991"/>
              <a:gd name="connsiteX2432" fmla="*/ 620320 w 672256"/>
              <a:gd name="connsiteY2432" fmla="*/ 697881 h 1087991"/>
              <a:gd name="connsiteX2433" fmla="*/ 620320 w 672256"/>
              <a:gd name="connsiteY2433" fmla="*/ 697568 h 1087991"/>
              <a:gd name="connsiteX2434" fmla="*/ 620770 w 672256"/>
              <a:gd name="connsiteY2434" fmla="*/ 696603 h 1087991"/>
              <a:gd name="connsiteX2435" fmla="*/ 620544 w 672256"/>
              <a:gd name="connsiteY2435" fmla="*/ 696290 h 1087991"/>
              <a:gd name="connsiteX2436" fmla="*/ 620544 w 672256"/>
              <a:gd name="connsiteY2436" fmla="*/ 695977 h 1087991"/>
              <a:gd name="connsiteX2437" fmla="*/ 620770 w 672256"/>
              <a:gd name="connsiteY2437" fmla="*/ 695977 h 1087991"/>
              <a:gd name="connsiteX2438" fmla="*/ 621221 w 672256"/>
              <a:gd name="connsiteY2438" fmla="*/ 695325 h 1087991"/>
              <a:gd name="connsiteX2439" fmla="*/ 621446 w 672256"/>
              <a:gd name="connsiteY2439" fmla="*/ 695012 h 1087991"/>
              <a:gd name="connsiteX2440" fmla="*/ 622123 w 672256"/>
              <a:gd name="connsiteY2440" fmla="*/ 694699 h 1087991"/>
              <a:gd name="connsiteX2441" fmla="*/ 622574 w 672256"/>
              <a:gd name="connsiteY2441" fmla="*/ 694699 h 1087991"/>
              <a:gd name="connsiteX2442" fmla="*/ 622798 w 672256"/>
              <a:gd name="connsiteY2442" fmla="*/ 694386 h 1087991"/>
              <a:gd name="connsiteX2443" fmla="*/ 622574 w 672256"/>
              <a:gd name="connsiteY2443" fmla="*/ 694072 h 1087991"/>
              <a:gd name="connsiteX2444" fmla="*/ 622123 w 672256"/>
              <a:gd name="connsiteY2444" fmla="*/ 693446 h 1087991"/>
              <a:gd name="connsiteX2445" fmla="*/ 621897 w 672256"/>
              <a:gd name="connsiteY2445" fmla="*/ 693446 h 1087991"/>
              <a:gd name="connsiteX2446" fmla="*/ 621672 w 672256"/>
              <a:gd name="connsiteY2446" fmla="*/ 692481 h 1087991"/>
              <a:gd name="connsiteX2447" fmla="*/ 621221 w 672256"/>
              <a:gd name="connsiteY2447" fmla="*/ 692168 h 1087991"/>
              <a:gd name="connsiteX2448" fmla="*/ 621221 w 672256"/>
              <a:gd name="connsiteY2448" fmla="*/ 691855 h 1087991"/>
              <a:gd name="connsiteX2449" fmla="*/ 621672 w 672256"/>
              <a:gd name="connsiteY2449" fmla="*/ 691542 h 1087991"/>
              <a:gd name="connsiteX2450" fmla="*/ 622123 w 672256"/>
              <a:gd name="connsiteY2450" fmla="*/ 691542 h 1087991"/>
              <a:gd name="connsiteX2451" fmla="*/ 622348 w 672256"/>
              <a:gd name="connsiteY2451" fmla="*/ 691542 h 1087991"/>
              <a:gd name="connsiteX2452" fmla="*/ 622574 w 672256"/>
              <a:gd name="connsiteY2452" fmla="*/ 691542 h 1087991"/>
              <a:gd name="connsiteX2453" fmla="*/ 622798 w 672256"/>
              <a:gd name="connsiteY2453" fmla="*/ 691203 h 1087991"/>
              <a:gd name="connsiteX2454" fmla="*/ 622798 w 672256"/>
              <a:gd name="connsiteY2454" fmla="*/ 690890 h 1087991"/>
              <a:gd name="connsiteX2455" fmla="*/ 623025 w 672256"/>
              <a:gd name="connsiteY2455" fmla="*/ 690890 h 1087991"/>
              <a:gd name="connsiteX2456" fmla="*/ 623476 w 672256"/>
              <a:gd name="connsiteY2456" fmla="*/ 691542 h 1087991"/>
              <a:gd name="connsiteX2457" fmla="*/ 623927 w 672256"/>
              <a:gd name="connsiteY2457" fmla="*/ 691855 h 1087991"/>
              <a:gd name="connsiteX2458" fmla="*/ 623927 w 672256"/>
              <a:gd name="connsiteY2458" fmla="*/ 691203 h 1087991"/>
              <a:gd name="connsiteX2459" fmla="*/ 623927 w 672256"/>
              <a:gd name="connsiteY2459" fmla="*/ 690890 h 1087991"/>
              <a:gd name="connsiteX2460" fmla="*/ 624154 w 672256"/>
              <a:gd name="connsiteY2460" fmla="*/ 690577 h 1087991"/>
              <a:gd name="connsiteX2461" fmla="*/ 624378 w 672256"/>
              <a:gd name="connsiteY2461" fmla="*/ 690264 h 1087991"/>
              <a:gd name="connsiteX2462" fmla="*/ 624378 w 672256"/>
              <a:gd name="connsiteY2462" fmla="*/ 689951 h 1087991"/>
              <a:gd name="connsiteX2463" fmla="*/ 624829 w 672256"/>
              <a:gd name="connsiteY2463" fmla="*/ 689951 h 1087991"/>
              <a:gd name="connsiteX2464" fmla="*/ 625507 w 672256"/>
              <a:gd name="connsiteY2464" fmla="*/ 689299 h 1087991"/>
              <a:gd name="connsiteX2465" fmla="*/ 625280 w 672256"/>
              <a:gd name="connsiteY2465" fmla="*/ 688986 h 1087991"/>
              <a:gd name="connsiteX2466" fmla="*/ 625958 w 672256"/>
              <a:gd name="connsiteY2466" fmla="*/ 688360 h 1087991"/>
              <a:gd name="connsiteX2467" fmla="*/ 625958 w 672256"/>
              <a:gd name="connsiteY2467" fmla="*/ 688047 h 1087991"/>
              <a:gd name="connsiteX2468" fmla="*/ 625507 w 672256"/>
              <a:gd name="connsiteY2468" fmla="*/ 687734 h 1087991"/>
              <a:gd name="connsiteX2469" fmla="*/ 625507 w 672256"/>
              <a:gd name="connsiteY2469" fmla="*/ 687081 h 1087991"/>
              <a:gd name="connsiteX2470" fmla="*/ 625958 w 672256"/>
              <a:gd name="connsiteY2470" fmla="*/ 687081 h 1087991"/>
              <a:gd name="connsiteX2471" fmla="*/ 626182 w 672256"/>
              <a:gd name="connsiteY2471" fmla="*/ 686768 h 1087991"/>
              <a:gd name="connsiteX2472" fmla="*/ 626409 w 672256"/>
              <a:gd name="connsiteY2472" fmla="*/ 686455 h 1087991"/>
              <a:gd name="connsiteX2473" fmla="*/ 626182 w 672256"/>
              <a:gd name="connsiteY2473" fmla="*/ 686142 h 1087991"/>
              <a:gd name="connsiteX2474" fmla="*/ 625958 w 672256"/>
              <a:gd name="connsiteY2474" fmla="*/ 686142 h 1087991"/>
              <a:gd name="connsiteX2475" fmla="*/ 625731 w 672256"/>
              <a:gd name="connsiteY2475" fmla="*/ 686142 h 1087991"/>
              <a:gd name="connsiteX2476" fmla="*/ 625507 w 672256"/>
              <a:gd name="connsiteY2476" fmla="*/ 686142 h 1087991"/>
              <a:gd name="connsiteX2477" fmla="*/ 625507 w 672256"/>
              <a:gd name="connsiteY2477" fmla="*/ 685829 h 1087991"/>
              <a:gd name="connsiteX2478" fmla="*/ 625280 w 672256"/>
              <a:gd name="connsiteY2478" fmla="*/ 685490 h 1087991"/>
              <a:gd name="connsiteX2479" fmla="*/ 625056 w 672256"/>
              <a:gd name="connsiteY2479" fmla="*/ 685490 h 1087991"/>
              <a:gd name="connsiteX2480" fmla="*/ 624605 w 672256"/>
              <a:gd name="connsiteY2480" fmla="*/ 685177 h 1087991"/>
              <a:gd name="connsiteX2481" fmla="*/ 624829 w 672256"/>
              <a:gd name="connsiteY2481" fmla="*/ 684551 h 1087991"/>
              <a:gd name="connsiteX2482" fmla="*/ 624829 w 672256"/>
              <a:gd name="connsiteY2482" fmla="*/ 683925 h 1087991"/>
              <a:gd name="connsiteX2483" fmla="*/ 624378 w 672256"/>
              <a:gd name="connsiteY2483" fmla="*/ 683925 h 1087991"/>
              <a:gd name="connsiteX2484" fmla="*/ 624378 w 672256"/>
              <a:gd name="connsiteY2484" fmla="*/ 683586 h 1087991"/>
              <a:gd name="connsiteX2485" fmla="*/ 624154 w 672256"/>
              <a:gd name="connsiteY2485" fmla="*/ 682960 h 1087991"/>
              <a:gd name="connsiteX2486" fmla="*/ 624154 w 672256"/>
              <a:gd name="connsiteY2486" fmla="*/ 682334 h 1087991"/>
              <a:gd name="connsiteX2487" fmla="*/ 624605 w 672256"/>
              <a:gd name="connsiteY2487" fmla="*/ 682021 h 1087991"/>
              <a:gd name="connsiteX2488" fmla="*/ 625280 w 672256"/>
              <a:gd name="connsiteY2488" fmla="*/ 682021 h 1087991"/>
              <a:gd name="connsiteX2489" fmla="*/ 625731 w 672256"/>
              <a:gd name="connsiteY2489" fmla="*/ 681682 h 1087991"/>
              <a:gd name="connsiteX2490" fmla="*/ 625958 w 672256"/>
              <a:gd name="connsiteY2490" fmla="*/ 681682 h 1087991"/>
              <a:gd name="connsiteX2491" fmla="*/ 626633 w 672256"/>
              <a:gd name="connsiteY2491" fmla="*/ 681055 h 1087991"/>
              <a:gd name="connsiteX2492" fmla="*/ 627762 w 672256"/>
              <a:gd name="connsiteY2492" fmla="*/ 680742 h 1087991"/>
              <a:gd name="connsiteX2493" fmla="*/ 628664 w 672256"/>
              <a:gd name="connsiteY2493" fmla="*/ 680429 h 1087991"/>
              <a:gd name="connsiteX2494" fmla="*/ 629115 w 672256"/>
              <a:gd name="connsiteY2494" fmla="*/ 680116 h 1087991"/>
              <a:gd name="connsiteX2495" fmla="*/ 630467 w 672256"/>
              <a:gd name="connsiteY2495" fmla="*/ 680116 h 1087991"/>
              <a:gd name="connsiteX2496" fmla="*/ 630918 w 672256"/>
              <a:gd name="connsiteY2496" fmla="*/ 680429 h 1087991"/>
              <a:gd name="connsiteX2497" fmla="*/ 631143 w 672256"/>
              <a:gd name="connsiteY2497" fmla="*/ 681055 h 1087991"/>
              <a:gd name="connsiteX2498" fmla="*/ 631820 w 672256"/>
              <a:gd name="connsiteY2498" fmla="*/ 681368 h 1087991"/>
              <a:gd name="connsiteX2499" fmla="*/ 632047 w 672256"/>
              <a:gd name="connsiteY2499" fmla="*/ 681368 h 1087991"/>
              <a:gd name="connsiteX2500" fmla="*/ 632271 w 672256"/>
              <a:gd name="connsiteY2500" fmla="*/ 681368 h 1087991"/>
              <a:gd name="connsiteX2501" fmla="*/ 632722 w 672256"/>
              <a:gd name="connsiteY2501" fmla="*/ 680742 h 1087991"/>
              <a:gd name="connsiteX2502" fmla="*/ 632949 w 672256"/>
              <a:gd name="connsiteY2502" fmla="*/ 680742 h 1087991"/>
              <a:gd name="connsiteX2503" fmla="*/ 633400 w 672256"/>
              <a:gd name="connsiteY2503" fmla="*/ 679777 h 1087991"/>
              <a:gd name="connsiteX2504" fmla="*/ 633851 w 672256"/>
              <a:gd name="connsiteY2504" fmla="*/ 679777 h 1087991"/>
              <a:gd name="connsiteX2505" fmla="*/ 634075 w 672256"/>
              <a:gd name="connsiteY2505" fmla="*/ 679464 h 1087991"/>
              <a:gd name="connsiteX2506" fmla="*/ 634075 w 672256"/>
              <a:gd name="connsiteY2506" fmla="*/ 679151 h 1087991"/>
              <a:gd name="connsiteX2507" fmla="*/ 634075 w 672256"/>
              <a:gd name="connsiteY2507" fmla="*/ 678838 h 1087991"/>
              <a:gd name="connsiteX2508" fmla="*/ 634075 w 672256"/>
              <a:gd name="connsiteY2508" fmla="*/ 678525 h 1087991"/>
              <a:gd name="connsiteX2509" fmla="*/ 633851 w 672256"/>
              <a:gd name="connsiteY2509" fmla="*/ 677873 h 1087991"/>
              <a:gd name="connsiteX2510" fmla="*/ 634302 w 672256"/>
              <a:gd name="connsiteY2510" fmla="*/ 676934 h 1087991"/>
              <a:gd name="connsiteX2511" fmla="*/ 634302 w 672256"/>
              <a:gd name="connsiteY2511" fmla="*/ 676282 h 1087991"/>
              <a:gd name="connsiteX2512" fmla="*/ 634075 w 672256"/>
              <a:gd name="connsiteY2512" fmla="*/ 675969 h 1087991"/>
              <a:gd name="connsiteX2513" fmla="*/ 634526 w 672256"/>
              <a:gd name="connsiteY2513" fmla="*/ 675030 h 1087991"/>
              <a:gd name="connsiteX2514" fmla="*/ 635204 w 672256"/>
              <a:gd name="connsiteY2514" fmla="*/ 675030 h 1087991"/>
              <a:gd name="connsiteX2515" fmla="*/ 635428 w 672256"/>
              <a:gd name="connsiteY2515" fmla="*/ 674717 h 1087991"/>
              <a:gd name="connsiteX2516" fmla="*/ 636330 w 672256"/>
              <a:gd name="connsiteY2516" fmla="*/ 675343 h 1087991"/>
              <a:gd name="connsiteX2517" fmla="*/ 636557 w 672256"/>
              <a:gd name="connsiteY2517" fmla="*/ 675656 h 1087991"/>
              <a:gd name="connsiteX2518" fmla="*/ 637459 w 672256"/>
              <a:gd name="connsiteY2518" fmla="*/ 676621 h 1087991"/>
              <a:gd name="connsiteX2519" fmla="*/ 637459 w 672256"/>
              <a:gd name="connsiteY2519" fmla="*/ 677247 h 1087991"/>
              <a:gd name="connsiteX2520" fmla="*/ 637910 w 672256"/>
              <a:gd name="connsiteY2520" fmla="*/ 677873 h 1087991"/>
              <a:gd name="connsiteX2521" fmla="*/ 638585 w 672256"/>
              <a:gd name="connsiteY2521" fmla="*/ 679151 h 1087991"/>
              <a:gd name="connsiteX2522" fmla="*/ 639487 w 672256"/>
              <a:gd name="connsiteY2522" fmla="*/ 679151 h 1087991"/>
              <a:gd name="connsiteX2523" fmla="*/ 640164 w 672256"/>
              <a:gd name="connsiteY2523" fmla="*/ 678525 h 1087991"/>
              <a:gd name="connsiteX2524" fmla="*/ 640615 w 672256"/>
              <a:gd name="connsiteY2524" fmla="*/ 678186 h 1087991"/>
              <a:gd name="connsiteX2525" fmla="*/ 641066 w 672256"/>
              <a:gd name="connsiteY2525" fmla="*/ 678525 h 1087991"/>
              <a:gd name="connsiteX2526" fmla="*/ 641517 w 672256"/>
              <a:gd name="connsiteY2526" fmla="*/ 678186 h 1087991"/>
              <a:gd name="connsiteX2527" fmla="*/ 642195 w 672256"/>
              <a:gd name="connsiteY2527" fmla="*/ 678838 h 1087991"/>
              <a:gd name="connsiteX2528" fmla="*/ 642195 w 672256"/>
              <a:gd name="connsiteY2528" fmla="*/ 679151 h 1087991"/>
              <a:gd name="connsiteX2529" fmla="*/ 641968 w 672256"/>
              <a:gd name="connsiteY2529" fmla="*/ 679464 h 1087991"/>
              <a:gd name="connsiteX2530" fmla="*/ 642195 w 672256"/>
              <a:gd name="connsiteY2530" fmla="*/ 680429 h 1087991"/>
              <a:gd name="connsiteX2531" fmla="*/ 642646 w 672256"/>
              <a:gd name="connsiteY2531" fmla="*/ 680742 h 1087991"/>
              <a:gd name="connsiteX2532" fmla="*/ 642646 w 672256"/>
              <a:gd name="connsiteY2532" fmla="*/ 681055 h 1087991"/>
              <a:gd name="connsiteX2533" fmla="*/ 643999 w 672256"/>
              <a:gd name="connsiteY2533" fmla="*/ 682021 h 1087991"/>
              <a:gd name="connsiteX2534" fmla="*/ 644450 w 672256"/>
              <a:gd name="connsiteY2534" fmla="*/ 682334 h 1087991"/>
              <a:gd name="connsiteX2535" fmla="*/ 644674 w 672256"/>
              <a:gd name="connsiteY2535" fmla="*/ 682647 h 1087991"/>
              <a:gd name="connsiteX2536" fmla="*/ 645125 w 672256"/>
              <a:gd name="connsiteY2536" fmla="*/ 682960 h 1087991"/>
              <a:gd name="connsiteX2537" fmla="*/ 645125 w 672256"/>
              <a:gd name="connsiteY2537" fmla="*/ 683273 h 1087991"/>
              <a:gd name="connsiteX2538" fmla="*/ 645125 w 672256"/>
              <a:gd name="connsiteY2538" fmla="*/ 683586 h 1087991"/>
              <a:gd name="connsiteX2539" fmla="*/ 644901 w 672256"/>
              <a:gd name="connsiteY2539" fmla="*/ 684238 h 1087991"/>
              <a:gd name="connsiteX2540" fmla="*/ 645125 w 672256"/>
              <a:gd name="connsiteY2540" fmla="*/ 684551 h 1087991"/>
              <a:gd name="connsiteX2541" fmla="*/ 645576 w 672256"/>
              <a:gd name="connsiteY2541" fmla="*/ 685177 h 1087991"/>
              <a:gd name="connsiteX2542" fmla="*/ 646027 w 672256"/>
              <a:gd name="connsiteY2542" fmla="*/ 685177 h 1087991"/>
              <a:gd name="connsiteX2543" fmla="*/ 646705 w 672256"/>
              <a:gd name="connsiteY2543" fmla="*/ 685829 h 1087991"/>
              <a:gd name="connsiteX2544" fmla="*/ 647156 w 672256"/>
              <a:gd name="connsiteY2544" fmla="*/ 686455 h 1087991"/>
              <a:gd name="connsiteX2545" fmla="*/ 647156 w 672256"/>
              <a:gd name="connsiteY2545" fmla="*/ 686768 h 1087991"/>
              <a:gd name="connsiteX2546" fmla="*/ 647831 w 672256"/>
              <a:gd name="connsiteY2546" fmla="*/ 688047 h 1087991"/>
              <a:gd name="connsiteX2547" fmla="*/ 648282 w 672256"/>
              <a:gd name="connsiteY2547" fmla="*/ 688047 h 1087991"/>
              <a:gd name="connsiteX2548" fmla="*/ 648282 w 672256"/>
              <a:gd name="connsiteY2548" fmla="*/ 688673 h 1087991"/>
              <a:gd name="connsiteX2549" fmla="*/ 647607 w 672256"/>
              <a:gd name="connsiteY2549" fmla="*/ 688986 h 1087991"/>
              <a:gd name="connsiteX2550" fmla="*/ 647380 w 672256"/>
              <a:gd name="connsiteY2550" fmla="*/ 689638 h 1087991"/>
              <a:gd name="connsiteX2551" fmla="*/ 647156 w 672256"/>
              <a:gd name="connsiteY2551" fmla="*/ 689951 h 1087991"/>
              <a:gd name="connsiteX2552" fmla="*/ 646929 w 672256"/>
              <a:gd name="connsiteY2552" fmla="*/ 689951 h 1087991"/>
              <a:gd name="connsiteX2553" fmla="*/ 646705 w 672256"/>
              <a:gd name="connsiteY2553" fmla="*/ 689951 h 1087991"/>
              <a:gd name="connsiteX2554" fmla="*/ 646929 w 672256"/>
              <a:gd name="connsiteY2554" fmla="*/ 690577 h 1087991"/>
              <a:gd name="connsiteX2555" fmla="*/ 647156 w 672256"/>
              <a:gd name="connsiteY2555" fmla="*/ 690890 h 1087991"/>
              <a:gd name="connsiteX2556" fmla="*/ 647831 w 672256"/>
              <a:gd name="connsiteY2556" fmla="*/ 691203 h 1087991"/>
              <a:gd name="connsiteX2557" fmla="*/ 648058 w 672256"/>
              <a:gd name="connsiteY2557" fmla="*/ 691203 h 1087991"/>
              <a:gd name="connsiteX2558" fmla="*/ 648733 w 672256"/>
              <a:gd name="connsiteY2558" fmla="*/ 690890 h 1087991"/>
              <a:gd name="connsiteX2559" fmla="*/ 649635 w 672256"/>
              <a:gd name="connsiteY2559" fmla="*/ 690577 h 1087991"/>
              <a:gd name="connsiteX2560" fmla="*/ 649861 w 672256"/>
              <a:gd name="connsiteY2560" fmla="*/ 690577 h 1087991"/>
              <a:gd name="connsiteX2561" fmla="*/ 649635 w 672256"/>
              <a:gd name="connsiteY2561" fmla="*/ 690890 h 1087991"/>
              <a:gd name="connsiteX2562" fmla="*/ 649861 w 672256"/>
              <a:gd name="connsiteY2562" fmla="*/ 690890 h 1087991"/>
              <a:gd name="connsiteX2563" fmla="*/ 650088 w 672256"/>
              <a:gd name="connsiteY2563" fmla="*/ 691542 h 1087991"/>
              <a:gd name="connsiteX2564" fmla="*/ 650312 w 672256"/>
              <a:gd name="connsiteY2564" fmla="*/ 691855 h 1087991"/>
              <a:gd name="connsiteX2565" fmla="*/ 650763 w 672256"/>
              <a:gd name="connsiteY2565" fmla="*/ 691855 h 1087991"/>
              <a:gd name="connsiteX2566" fmla="*/ 650990 w 672256"/>
              <a:gd name="connsiteY2566" fmla="*/ 691855 h 1087991"/>
              <a:gd name="connsiteX2567" fmla="*/ 652343 w 672256"/>
              <a:gd name="connsiteY2567" fmla="*/ 693759 h 1087991"/>
              <a:gd name="connsiteX2568" fmla="*/ 652794 w 672256"/>
              <a:gd name="connsiteY2568" fmla="*/ 694699 h 1087991"/>
              <a:gd name="connsiteX2569" fmla="*/ 653245 w 672256"/>
              <a:gd name="connsiteY2569" fmla="*/ 695012 h 1087991"/>
              <a:gd name="connsiteX2570" fmla="*/ 652567 w 672256"/>
              <a:gd name="connsiteY2570" fmla="*/ 695664 h 1087991"/>
              <a:gd name="connsiteX2571" fmla="*/ 651214 w 672256"/>
              <a:gd name="connsiteY2571" fmla="*/ 696290 h 1087991"/>
              <a:gd name="connsiteX2572" fmla="*/ 651665 w 672256"/>
              <a:gd name="connsiteY2572" fmla="*/ 697568 h 1087991"/>
              <a:gd name="connsiteX2573" fmla="*/ 651665 w 672256"/>
              <a:gd name="connsiteY2573" fmla="*/ 698194 h 1087991"/>
              <a:gd name="connsiteX2574" fmla="*/ 651892 w 672256"/>
              <a:gd name="connsiteY2574" fmla="*/ 698194 h 1087991"/>
              <a:gd name="connsiteX2575" fmla="*/ 651892 w 672256"/>
              <a:gd name="connsiteY2575" fmla="*/ 698820 h 1087991"/>
              <a:gd name="connsiteX2576" fmla="*/ 651892 w 672256"/>
              <a:gd name="connsiteY2576" fmla="*/ 700098 h 1087991"/>
              <a:gd name="connsiteX2577" fmla="*/ 652116 w 672256"/>
              <a:gd name="connsiteY2577" fmla="*/ 700411 h 1087991"/>
              <a:gd name="connsiteX2578" fmla="*/ 652116 w 672256"/>
              <a:gd name="connsiteY2578" fmla="*/ 700724 h 1087991"/>
              <a:gd name="connsiteX2579" fmla="*/ 652343 w 672256"/>
              <a:gd name="connsiteY2579" fmla="*/ 701037 h 1087991"/>
              <a:gd name="connsiteX2580" fmla="*/ 652116 w 672256"/>
              <a:gd name="connsiteY2580" fmla="*/ 701350 h 1087991"/>
              <a:gd name="connsiteX2581" fmla="*/ 652567 w 672256"/>
              <a:gd name="connsiteY2581" fmla="*/ 702002 h 1087991"/>
              <a:gd name="connsiteX2582" fmla="*/ 652794 w 672256"/>
              <a:gd name="connsiteY2582" fmla="*/ 702002 h 1087991"/>
              <a:gd name="connsiteX2583" fmla="*/ 653245 w 672256"/>
              <a:gd name="connsiteY2583" fmla="*/ 702002 h 1087991"/>
              <a:gd name="connsiteX2584" fmla="*/ 653469 w 672256"/>
              <a:gd name="connsiteY2584" fmla="*/ 702315 h 1087991"/>
              <a:gd name="connsiteX2585" fmla="*/ 654598 w 672256"/>
              <a:gd name="connsiteY2585" fmla="*/ 702315 h 1087991"/>
              <a:gd name="connsiteX2586" fmla="*/ 655273 w 672256"/>
              <a:gd name="connsiteY2586" fmla="*/ 702002 h 1087991"/>
              <a:gd name="connsiteX2587" fmla="*/ 656175 w 672256"/>
              <a:gd name="connsiteY2587" fmla="*/ 702628 h 1087991"/>
              <a:gd name="connsiteX2588" fmla="*/ 657528 w 672256"/>
              <a:gd name="connsiteY2588" fmla="*/ 702941 h 1087991"/>
              <a:gd name="connsiteX2589" fmla="*/ 657755 w 672256"/>
              <a:gd name="connsiteY2589" fmla="*/ 703567 h 1087991"/>
              <a:gd name="connsiteX2590" fmla="*/ 657528 w 672256"/>
              <a:gd name="connsiteY2590" fmla="*/ 705159 h 1087991"/>
              <a:gd name="connsiteX2591" fmla="*/ 658430 w 672256"/>
              <a:gd name="connsiteY2591" fmla="*/ 706098 h 1087991"/>
              <a:gd name="connsiteX2592" fmla="*/ 660009 w 672256"/>
              <a:gd name="connsiteY2592" fmla="*/ 706750 h 1087991"/>
              <a:gd name="connsiteX2593" fmla="*/ 660460 w 672256"/>
              <a:gd name="connsiteY2593" fmla="*/ 707063 h 1087991"/>
              <a:gd name="connsiteX2594" fmla="*/ 660911 w 672256"/>
              <a:gd name="connsiteY2594" fmla="*/ 708315 h 1087991"/>
              <a:gd name="connsiteX2595" fmla="*/ 661813 w 672256"/>
              <a:gd name="connsiteY2595" fmla="*/ 708315 h 1087991"/>
              <a:gd name="connsiteX2596" fmla="*/ 662942 w 672256"/>
              <a:gd name="connsiteY2596" fmla="*/ 708654 h 1087991"/>
              <a:gd name="connsiteX2597" fmla="*/ 662264 w 672256"/>
              <a:gd name="connsiteY2597" fmla="*/ 710872 h 1087991"/>
              <a:gd name="connsiteX2598" fmla="*/ 662264 w 672256"/>
              <a:gd name="connsiteY2598" fmla="*/ 711185 h 1087991"/>
              <a:gd name="connsiteX2599" fmla="*/ 662942 w 672256"/>
              <a:gd name="connsiteY2599" fmla="*/ 713715 h 1087991"/>
              <a:gd name="connsiteX2600" fmla="*/ 663166 w 672256"/>
              <a:gd name="connsiteY2600" fmla="*/ 713715 h 1087991"/>
              <a:gd name="connsiteX2601" fmla="*/ 663393 w 672256"/>
              <a:gd name="connsiteY2601" fmla="*/ 714028 h 1087991"/>
              <a:gd name="connsiteX2602" fmla="*/ 664295 w 672256"/>
              <a:gd name="connsiteY2602" fmla="*/ 714341 h 1087991"/>
              <a:gd name="connsiteX2603" fmla="*/ 664746 w 672256"/>
              <a:gd name="connsiteY2603" fmla="*/ 714654 h 1087991"/>
              <a:gd name="connsiteX2604" fmla="*/ 664970 w 672256"/>
              <a:gd name="connsiteY2604" fmla="*/ 714967 h 1087991"/>
              <a:gd name="connsiteX2605" fmla="*/ 665648 w 672256"/>
              <a:gd name="connsiteY2605" fmla="*/ 715593 h 1087991"/>
              <a:gd name="connsiteX2606" fmla="*/ 665872 w 672256"/>
              <a:gd name="connsiteY2606" fmla="*/ 715593 h 1087991"/>
              <a:gd name="connsiteX2607" fmla="*/ 666323 w 672256"/>
              <a:gd name="connsiteY2607" fmla="*/ 715593 h 1087991"/>
              <a:gd name="connsiteX2608" fmla="*/ 666550 w 672256"/>
              <a:gd name="connsiteY2608" fmla="*/ 715593 h 1087991"/>
              <a:gd name="connsiteX2609" fmla="*/ 666774 w 672256"/>
              <a:gd name="connsiteY2609" fmla="*/ 715593 h 1087991"/>
              <a:gd name="connsiteX2610" fmla="*/ 667225 w 672256"/>
              <a:gd name="connsiteY2610" fmla="*/ 715593 h 1087991"/>
              <a:gd name="connsiteX2611" fmla="*/ 668804 w 672256"/>
              <a:gd name="connsiteY2611" fmla="*/ 716245 h 1087991"/>
              <a:gd name="connsiteX2612" fmla="*/ 669031 w 672256"/>
              <a:gd name="connsiteY2612" fmla="*/ 716245 h 1087991"/>
              <a:gd name="connsiteX2613" fmla="*/ 669482 w 672256"/>
              <a:gd name="connsiteY2613" fmla="*/ 716245 h 1087991"/>
              <a:gd name="connsiteX2614" fmla="*/ 670157 w 672256"/>
              <a:gd name="connsiteY2614" fmla="*/ 716871 h 1087991"/>
              <a:gd name="connsiteX2615" fmla="*/ 671059 w 672256"/>
              <a:gd name="connsiteY2615" fmla="*/ 717184 h 1087991"/>
              <a:gd name="connsiteX2616" fmla="*/ 671510 w 672256"/>
              <a:gd name="connsiteY2616" fmla="*/ 716871 h 1087991"/>
              <a:gd name="connsiteX2617" fmla="*/ 671961 w 672256"/>
              <a:gd name="connsiteY2617" fmla="*/ 717497 h 1087991"/>
              <a:gd name="connsiteX2618" fmla="*/ 671961 w 672256"/>
              <a:gd name="connsiteY2618" fmla="*/ 723184 h 1087991"/>
              <a:gd name="connsiteX2619" fmla="*/ 671961 w 672256"/>
              <a:gd name="connsiteY2619" fmla="*/ 723523 h 1087991"/>
              <a:gd name="connsiteX2620" fmla="*/ 671961 w 672256"/>
              <a:gd name="connsiteY2620" fmla="*/ 732679 h 1087991"/>
              <a:gd name="connsiteX2621" fmla="*/ 671737 w 672256"/>
              <a:gd name="connsiteY2621" fmla="*/ 735835 h 1087991"/>
              <a:gd name="connsiteX2622" fmla="*/ 671961 w 672256"/>
              <a:gd name="connsiteY2622" fmla="*/ 769538 h 1087991"/>
              <a:gd name="connsiteX2623" fmla="*/ 671961 w 672256"/>
              <a:gd name="connsiteY2623" fmla="*/ 770477 h 1087991"/>
              <a:gd name="connsiteX2624" fmla="*/ 671961 w 672256"/>
              <a:gd name="connsiteY2624" fmla="*/ 772042 h 1087991"/>
              <a:gd name="connsiteX2625" fmla="*/ 671961 w 672256"/>
              <a:gd name="connsiteY2625" fmla="*/ 779894 h 1087991"/>
              <a:gd name="connsiteX2626" fmla="*/ 671961 w 672256"/>
              <a:gd name="connsiteY2626" fmla="*/ 780207 h 1087991"/>
              <a:gd name="connsiteX2627" fmla="*/ 671961 w 672256"/>
              <a:gd name="connsiteY2627" fmla="*/ 786494 h 1087991"/>
              <a:gd name="connsiteX2628" fmla="*/ 671961 w 672256"/>
              <a:gd name="connsiteY2628" fmla="*/ 789311 h 1087991"/>
              <a:gd name="connsiteX2629" fmla="*/ 672188 w 672256"/>
              <a:gd name="connsiteY2629" fmla="*/ 791842 h 1087991"/>
              <a:gd name="connsiteX2630" fmla="*/ 672188 w 672256"/>
              <a:gd name="connsiteY2630" fmla="*/ 793094 h 1087991"/>
              <a:gd name="connsiteX2631" fmla="*/ 672188 w 672256"/>
              <a:gd name="connsiteY2631" fmla="*/ 803111 h 1087991"/>
              <a:gd name="connsiteX2632" fmla="*/ 672188 w 672256"/>
              <a:gd name="connsiteY2632" fmla="*/ 817197 h 1087991"/>
              <a:gd name="connsiteX2633" fmla="*/ 672188 w 672256"/>
              <a:gd name="connsiteY2633" fmla="*/ 818136 h 1087991"/>
              <a:gd name="connsiteX2634" fmla="*/ 672188 w 672256"/>
              <a:gd name="connsiteY2634" fmla="*/ 821893 h 1087991"/>
              <a:gd name="connsiteX2635" fmla="*/ 672188 w 672256"/>
              <a:gd name="connsiteY2635" fmla="*/ 830631 h 1087991"/>
              <a:gd name="connsiteX2636" fmla="*/ 672188 w 672256"/>
              <a:gd name="connsiteY2636" fmla="*/ 831257 h 1087991"/>
              <a:gd name="connsiteX2637" fmla="*/ 672188 w 672256"/>
              <a:gd name="connsiteY2637" fmla="*/ 836266 h 1087991"/>
              <a:gd name="connsiteX2638" fmla="*/ 672188 w 672256"/>
              <a:gd name="connsiteY2638" fmla="*/ 836579 h 1087991"/>
              <a:gd name="connsiteX2639" fmla="*/ 672188 w 672256"/>
              <a:gd name="connsiteY2639" fmla="*/ 836892 h 1087991"/>
              <a:gd name="connsiteX2640" fmla="*/ 672188 w 672256"/>
              <a:gd name="connsiteY2640" fmla="*/ 837518 h 1087991"/>
              <a:gd name="connsiteX2641" fmla="*/ 672188 w 672256"/>
              <a:gd name="connsiteY2641" fmla="*/ 840622 h 1087991"/>
              <a:gd name="connsiteX2642" fmla="*/ 672188 w 672256"/>
              <a:gd name="connsiteY2642" fmla="*/ 852152 h 1087991"/>
              <a:gd name="connsiteX2643" fmla="*/ 672188 w 672256"/>
              <a:gd name="connsiteY2643" fmla="*/ 858073 h 1087991"/>
              <a:gd name="connsiteX2644" fmla="*/ 672188 w 672256"/>
              <a:gd name="connsiteY2644" fmla="*/ 864308 h 1087991"/>
              <a:gd name="connsiteX2645" fmla="*/ 672412 w 672256"/>
              <a:gd name="connsiteY2645" fmla="*/ 891959 h 1087991"/>
              <a:gd name="connsiteX2646" fmla="*/ 672412 w 672256"/>
              <a:gd name="connsiteY2646" fmla="*/ 909306 h 1087991"/>
              <a:gd name="connsiteX2647" fmla="*/ 672412 w 672256"/>
              <a:gd name="connsiteY2647" fmla="*/ 909932 h 1087991"/>
              <a:gd name="connsiteX2648" fmla="*/ 672412 w 672256"/>
              <a:gd name="connsiteY2648" fmla="*/ 910845 h 1087991"/>
              <a:gd name="connsiteX2649" fmla="*/ 672412 w 672256"/>
              <a:gd name="connsiteY2649" fmla="*/ 911471 h 1087991"/>
              <a:gd name="connsiteX2650" fmla="*/ 672412 w 672256"/>
              <a:gd name="connsiteY2650" fmla="*/ 912697 h 1087991"/>
              <a:gd name="connsiteX2651" fmla="*/ 672412 w 672256"/>
              <a:gd name="connsiteY2651" fmla="*/ 913010 h 1087991"/>
              <a:gd name="connsiteX2652" fmla="*/ 672412 w 672256"/>
              <a:gd name="connsiteY2652" fmla="*/ 928166 h 1087991"/>
              <a:gd name="connsiteX2653" fmla="*/ 672412 w 672256"/>
              <a:gd name="connsiteY2653" fmla="*/ 928792 h 1087991"/>
              <a:gd name="connsiteX2654" fmla="*/ 672412 w 672256"/>
              <a:gd name="connsiteY2654" fmla="*/ 929105 h 1087991"/>
              <a:gd name="connsiteX2655" fmla="*/ 672412 w 672256"/>
              <a:gd name="connsiteY2655" fmla="*/ 930018 h 1087991"/>
              <a:gd name="connsiteX2656" fmla="*/ 672412 w 672256"/>
              <a:gd name="connsiteY2656" fmla="*/ 930957 h 1087991"/>
              <a:gd name="connsiteX2657" fmla="*/ 672412 w 672256"/>
              <a:gd name="connsiteY2657" fmla="*/ 932183 h 1087991"/>
              <a:gd name="connsiteX2658" fmla="*/ 672412 w 672256"/>
              <a:gd name="connsiteY2658" fmla="*/ 932496 h 1087991"/>
              <a:gd name="connsiteX2659" fmla="*/ 672412 w 672256"/>
              <a:gd name="connsiteY2659" fmla="*/ 932809 h 1087991"/>
              <a:gd name="connsiteX2660" fmla="*/ 672412 w 672256"/>
              <a:gd name="connsiteY2660" fmla="*/ 934661 h 1087991"/>
              <a:gd name="connsiteX2661" fmla="*/ 672412 w 672256"/>
              <a:gd name="connsiteY2661" fmla="*/ 934974 h 1087991"/>
              <a:gd name="connsiteX2662" fmla="*/ 672412 w 672256"/>
              <a:gd name="connsiteY2662" fmla="*/ 935261 h 1087991"/>
              <a:gd name="connsiteX2663" fmla="*/ 672412 w 672256"/>
              <a:gd name="connsiteY2663" fmla="*/ 935574 h 1087991"/>
              <a:gd name="connsiteX2664" fmla="*/ 672412 w 672256"/>
              <a:gd name="connsiteY2664" fmla="*/ 936200 h 1087991"/>
              <a:gd name="connsiteX2665" fmla="*/ 672412 w 672256"/>
              <a:gd name="connsiteY2665" fmla="*/ 938652 h 1087991"/>
              <a:gd name="connsiteX2666" fmla="*/ 672412 w 672256"/>
              <a:gd name="connsiteY2666" fmla="*/ 941443 h 1087991"/>
              <a:gd name="connsiteX2667" fmla="*/ 672412 w 672256"/>
              <a:gd name="connsiteY2667" fmla="*/ 942669 h 1087991"/>
              <a:gd name="connsiteX2668" fmla="*/ 672412 w 672256"/>
              <a:gd name="connsiteY2668" fmla="*/ 943608 h 1087991"/>
              <a:gd name="connsiteX2669" fmla="*/ 672412 w 672256"/>
              <a:gd name="connsiteY2669" fmla="*/ 944208 h 1087991"/>
              <a:gd name="connsiteX2670" fmla="*/ 672412 w 672256"/>
              <a:gd name="connsiteY2670" fmla="*/ 945748 h 1087991"/>
              <a:gd name="connsiteX2671" fmla="*/ 672412 w 672256"/>
              <a:gd name="connsiteY2671" fmla="*/ 957460 h 1087991"/>
              <a:gd name="connsiteX2672" fmla="*/ 672412 w 672256"/>
              <a:gd name="connsiteY2672" fmla="*/ 960251 h 1087991"/>
              <a:gd name="connsiteX2673" fmla="*/ 672412 w 672256"/>
              <a:gd name="connsiteY2673" fmla="*/ 979920 h 1087991"/>
              <a:gd name="connsiteX2674" fmla="*/ 672412 w 672256"/>
              <a:gd name="connsiteY2674" fmla="*/ 989754 h 1087991"/>
              <a:gd name="connsiteX2675" fmla="*/ 672412 w 672256"/>
              <a:gd name="connsiteY2675" fmla="*/ 990980 h 1087991"/>
              <a:gd name="connsiteX2676" fmla="*/ 672188 w 672256"/>
              <a:gd name="connsiteY2676" fmla="*/ 1000788 h 1087991"/>
              <a:gd name="connsiteX2677" fmla="*/ 672188 w 672256"/>
              <a:gd name="connsiteY2677" fmla="*/ 1010884 h 1087991"/>
              <a:gd name="connsiteX2678" fmla="*/ 672188 w 672256"/>
              <a:gd name="connsiteY2678" fmla="*/ 1012109 h 1087991"/>
              <a:gd name="connsiteX2679" fmla="*/ 672188 w 672256"/>
              <a:gd name="connsiteY2679" fmla="*/ 1027422 h 1087991"/>
              <a:gd name="connsiteX2680" fmla="*/ 672188 w 672256"/>
              <a:gd name="connsiteY2680" fmla="*/ 1035039 h 1087991"/>
              <a:gd name="connsiteX2681" fmla="*/ 672188 w 672256"/>
              <a:gd name="connsiteY2681" fmla="*/ 1045134 h 1087991"/>
              <a:gd name="connsiteX2682" fmla="*/ 672188 w 672256"/>
              <a:gd name="connsiteY2682" fmla="*/ 1057629 h 1087991"/>
              <a:gd name="connsiteX2683" fmla="*/ 672188 w 672256"/>
              <a:gd name="connsiteY2683" fmla="*/ 1059455 h 1087991"/>
              <a:gd name="connsiteX2684" fmla="*/ 672188 w 672256"/>
              <a:gd name="connsiteY2684" fmla="*/ 1064307 h 1087991"/>
              <a:gd name="connsiteX2685" fmla="*/ 672188 w 672256"/>
              <a:gd name="connsiteY2685" fmla="*/ 1065220 h 1087991"/>
              <a:gd name="connsiteX2686" fmla="*/ 672188 w 672256"/>
              <a:gd name="connsiteY2686" fmla="*/ 1085906 h 1087991"/>
              <a:gd name="connsiteX2687" fmla="*/ 657979 w 672256"/>
              <a:gd name="connsiteY2687" fmla="*/ 1085906 h 1087991"/>
              <a:gd name="connsiteX2688" fmla="*/ 646478 w 672256"/>
              <a:gd name="connsiteY2688" fmla="*/ 1085906 h 1087991"/>
              <a:gd name="connsiteX2689" fmla="*/ 644674 w 672256"/>
              <a:gd name="connsiteY2689" fmla="*/ 1085906 h 1087991"/>
              <a:gd name="connsiteX2690" fmla="*/ 642870 w 672256"/>
              <a:gd name="connsiteY2690" fmla="*/ 1085906 h 1087991"/>
              <a:gd name="connsiteX2691" fmla="*/ 628437 w 672256"/>
              <a:gd name="connsiteY2691" fmla="*/ 1086219 h 1087991"/>
              <a:gd name="connsiteX2692" fmla="*/ 625280 w 672256"/>
              <a:gd name="connsiteY2692" fmla="*/ 1086219 h 1087991"/>
              <a:gd name="connsiteX2693" fmla="*/ 622123 w 672256"/>
              <a:gd name="connsiteY2693" fmla="*/ 1086219 h 1087991"/>
              <a:gd name="connsiteX2694" fmla="*/ 610623 w 672256"/>
              <a:gd name="connsiteY2694" fmla="*/ 1086219 h 1087991"/>
              <a:gd name="connsiteX2695" fmla="*/ 596867 w 672256"/>
              <a:gd name="connsiteY2695" fmla="*/ 1086219 h 1087991"/>
              <a:gd name="connsiteX2696" fmla="*/ 595738 w 672256"/>
              <a:gd name="connsiteY2696" fmla="*/ 1086219 h 1087991"/>
              <a:gd name="connsiteX2697" fmla="*/ 590551 w 672256"/>
              <a:gd name="connsiteY2697" fmla="*/ 1086219 h 1087991"/>
              <a:gd name="connsiteX2698" fmla="*/ 588974 w 672256"/>
              <a:gd name="connsiteY2698" fmla="*/ 1086506 h 1087991"/>
              <a:gd name="connsiteX2699" fmla="*/ 586492 w 672256"/>
              <a:gd name="connsiteY2699" fmla="*/ 1086506 h 1087991"/>
              <a:gd name="connsiteX2700" fmla="*/ 585590 w 672256"/>
              <a:gd name="connsiteY2700" fmla="*/ 1086506 h 1087991"/>
              <a:gd name="connsiteX2701" fmla="*/ 579952 w 672256"/>
              <a:gd name="connsiteY2701" fmla="*/ 1086506 h 1087991"/>
              <a:gd name="connsiteX2702" fmla="*/ 577921 w 672256"/>
              <a:gd name="connsiteY2702" fmla="*/ 1086506 h 1087991"/>
              <a:gd name="connsiteX2703" fmla="*/ 575893 w 672256"/>
              <a:gd name="connsiteY2703" fmla="*/ 1086506 h 1087991"/>
              <a:gd name="connsiteX2704" fmla="*/ 575666 w 672256"/>
              <a:gd name="connsiteY2704" fmla="*/ 1086506 h 1087991"/>
              <a:gd name="connsiteX2705" fmla="*/ 574765 w 672256"/>
              <a:gd name="connsiteY2705" fmla="*/ 1086506 h 1087991"/>
              <a:gd name="connsiteX2706" fmla="*/ 574089 w 672256"/>
              <a:gd name="connsiteY2706" fmla="*/ 1086506 h 1087991"/>
              <a:gd name="connsiteX2707" fmla="*/ 571608 w 672256"/>
              <a:gd name="connsiteY2707" fmla="*/ 1086506 h 1087991"/>
              <a:gd name="connsiteX2708" fmla="*/ 567322 w 672256"/>
              <a:gd name="connsiteY2708" fmla="*/ 1086506 h 1087991"/>
              <a:gd name="connsiteX2709" fmla="*/ 565745 w 672256"/>
              <a:gd name="connsiteY2709" fmla="*/ 1086506 h 1087991"/>
              <a:gd name="connsiteX2710" fmla="*/ 564392 w 672256"/>
              <a:gd name="connsiteY2710" fmla="*/ 1086506 h 1087991"/>
              <a:gd name="connsiteX2711" fmla="*/ 557401 w 672256"/>
              <a:gd name="connsiteY2711" fmla="*/ 1086506 h 1087991"/>
              <a:gd name="connsiteX2712" fmla="*/ 556950 w 672256"/>
              <a:gd name="connsiteY2712" fmla="*/ 1086506 h 1087991"/>
              <a:gd name="connsiteX2713" fmla="*/ 551987 w 672256"/>
              <a:gd name="connsiteY2713" fmla="*/ 1086506 h 1087991"/>
              <a:gd name="connsiteX2714" fmla="*/ 551536 w 672256"/>
              <a:gd name="connsiteY2714" fmla="*/ 1086506 h 1087991"/>
              <a:gd name="connsiteX2715" fmla="*/ 549959 w 672256"/>
              <a:gd name="connsiteY2715" fmla="*/ 1085906 h 1087991"/>
              <a:gd name="connsiteX2716" fmla="*/ 548606 w 672256"/>
              <a:gd name="connsiteY2716" fmla="*/ 1085906 h 1087991"/>
              <a:gd name="connsiteX2717" fmla="*/ 544097 w 672256"/>
              <a:gd name="connsiteY2717" fmla="*/ 1085906 h 1087991"/>
              <a:gd name="connsiteX2718" fmla="*/ 543192 w 672256"/>
              <a:gd name="connsiteY2718" fmla="*/ 1085906 h 1087991"/>
              <a:gd name="connsiteX2719" fmla="*/ 542517 w 672256"/>
              <a:gd name="connsiteY2719" fmla="*/ 1085906 h 1087991"/>
              <a:gd name="connsiteX2720" fmla="*/ 540035 w 672256"/>
              <a:gd name="connsiteY2720" fmla="*/ 1085906 h 1087991"/>
              <a:gd name="connsiteX2721" fmla="*/ 529212 w 672256"/>
              <a:gd name="connsiteY2721" fmla="*/ 1085906 h 1087991"/>
              <a:gd name="connsiteX2722" fmla="*/ 520868 w 672256"/>
              <a:gd name="connsiteY2722" fmla="*/ 1086219 h 1087991"/>
              <a:gd name="connsiteX2723" fmla="*/ 513650 w 672256"/>
              <a:gd name="connsiteY2723" fmla="*/ 1086219 h 1087991"/>
              <a:gd name="connsiteX2724" fmla="*/ 498542 w 672256"/>
              <a:gd name="connsiteY2724" fmla="*/ 1086219 h 1087991"/>
              <a:gd name="connsiteX2725" fmla="*/ 494256 w 672256"/>
              <a:gd name="connsiteY2725" fmla="*/ 1086219 h 1087991"/>
              <a:gd name="connsiteX2726" fmla="*/ 491777 w 672256"/>
              <a:gd name="connsiteY2726" fmla="*/ 1086219 h 1087991"/>
              <a:gd name="connsiteX2727" fmla="*/ 484786 w 672256"/>
              <a:gd name="connsiteY2727" fmla="*/ 1086219 h 1087991"/>
              <a:gd name="connsiteX2728" fmla="*/ 478246 w 672256"/>
              <a:gd name="connsiteY2728" fmla="*/ 1086219 h 1087991"/>
              <a:gd name="connsiteX2729" fmla="*/ 473058 w 672256"/>
              <a:gd name="connsiteY2729" fmla="*/ 1086219 h 1087991"/>
              <a:gd name="connsiteX2730" fmla="*/ 465616 w 672256"/>
              <a:gd name="connsiteY2730" fmla="*/ 1086506 h 1087991"/>
              <a:gd name="connsiteX2731" fmla="*/ 462459 w 672256"/>
              <a:gd name="connsiteY2731" fmla="*/ 1086506 h 1087991"/>
              <a:gd name="connsiteX2732" fmla="*/ 460205 w 672256"/>
              <a:gd name="connsiteY2732" fmla="*/ 1086506 h 1087991"/>
              <a:gd name="connsiteX2733" fmla="*/ 455695 w 672256"/>
              <a:gd name="connsiteY2733" fmla="*/ 1086506 h 1087991"/>
              <a:gd name="connsiteX2734" fmla="*/ 450281 w 672256"/>
              <a:gd name="connsiteY2734" fmla="*/ 1086506 h 1087991"/>
              <a:gd name="connsiteX2735" fmla="*/ 440133 w 672256"/>
              <a:gd name="connsiteY2735" fmla="*/ 1086819 h 1087991"/>
              <a:gd name="connsiteX2736" fmla="*/ 428632 w 672256"/>
              <a:gd name="connsiteY2736" fmla="*/ 1086819 h 1087991"/>
              <a:gd name="connsiteX2737" fmla="*/ 421417 w 672256"/>
              <a:gd name="connsiteY2737" fmla="*/ 1087132 h 1087991"/>
              <a:gd name="connsiteX2738" fmla="*/ 417355 w 672256"/>
              <a:gd name="connsiteY2738" fmla="*/ 1087132 h 1087991"/>
              <a:gd name="connsiteX2739" fmla="*/ 409913 w 672256"/>
              <a:gd name="connsiteY2739" fmla="*/ 1087132 h 1087991"/>
              <a:gd name="connsiteX2740" fmla="*/ 403149 w 672256"/>
              <a:gd name="connsiteY2740" fmla="*/ 1087132 h 1087991"/>
              <a:gd name="connsiteX2741" fmla="*/ 395031 w 672256"/>
              <a:gd name="connsiteY2741" fmla="*/ 1087419 h 1087991"/>
              <a:gd name="connsiteX2742" fmla="*/ 389844 w 672256"/>
              <a:gd name="connsiteY2742" fmla="*/ 1087419 h 1087991"/>
              <a:gd name="connsiteX2743" fmla="*/ 386912 w 672256"/>
              <a:gd name="connsiteY2743" fmla="*/ 1087419 h 1087991"/>
              <a:gd name="connsiteX2744" fmla="*/ 377441 w 672256"/>
              <a:gd name="connsiteY2744" fmla="*/ 1087732 h 1087991"/>
              <a:gd name="connsiteX2745" fmla="*/ 368871 w 672256"/>
              <a:gd name="connsiteY2745" fmla="*/ 1088019 h 1087991"/>
              <a:gd name="connsiteX2746" fmla="*/ 366165 w 672256"/>
              <a:gd name="connsiteY2746" fmla="*/ 1088019 h 1087991"/>
              <a:gd name="connsiteX2747" fmla="*/ 362557 w 672256"/>
              <a:gd name="connsiteY2747" fmla="*/ 1087732 h 1087991"/>
              <a:gd name="connsiteX2748" fmla="*/ 359174 w 672256"/>
              <a:gd name="connsiteY2748" fmla="*/ 1087732 h 1087991"/>
              <a:gd name="connsiteX2749" fmla="*/ 352860 w 672256"/>
              <a:gd name="connsiteY2749" fmla="*/ 1087132 h 1087991"/>
              <a:gd name="connsiteX2750" fmla="*/ 347446 w 672256"/>
              <a:gd name="connsiteY2750" fmla="*/ 1087132 h 1087991"/>
              <a:gd name="connsiteX2751" fmla="*/ 346544 w 672256"/>
              <a:gd name="connsiteY2751" fmla="*/ 1087132 h 1087991"/>
              <a:gd name="connsiteX2752" fmla="*/ 345191 w 672256"/>
              <a:gd name="connsiteY2752" fmla="*/ 1087132 h 1087991"/>
              <a:gd name="connsiteX2753" fmla="*/ 340231 w 672256"/>
              <a:gd name="connsiteY2753" fmla="*/ 1087132 h 1087991"/>
              <a:gd name="connsiteX2754" fmla="*/ 321288 w 672256"/>
              <a:gd name="connsiteY2754" fmla="*/ 1087132 h 1087991"/>
              <a:gd name="connsiteX2755" fmla="*/ 301216 w 672256"/>
              <a:gd name="connsiteY2755" fmla="*/ 1086819 h 1087991"/>
              <a:gd name="connsiteX2756" fmla="*/ 297835 w 672256"/>
              <a:gd name="connsiteY2756" fmla="*/ 1087132 h 1087991"/>
              <a:gd name="connsiteX2757" fmla="*/ 287009 w 672256"/>
              <a:gd name="connsiteY2757" fmla="*/ 1087132 h 1087991"/>
              <a:gd name="connsiteX2758" fmla="*/ 281147 w 672256"/>
              <a:gd name="connsiteY2758" fmla="*/ 1086819 h 1087991"/>
              <a:gd name="connsiteX2759" fmla="*/ 279343 w 672256"/>
              <a:gd name="connsiteY2759" fmla="*/ 1086819 h 1087991"/>
              <a:gd name="connsiteX2760" fmla="*/ 278665 w 672256"/>
              <a:gd name="connsiteY2760" fmla="*/ 1086819 h 1087991"/>
              <a:gd name="connsiteX2761" fmla="*/ 273705 w 672256"/>
              <a:gd name="connsiteY2761" fmla="*/ 1086506 h 1087991"/>
              <a:gd name="connsiteX2762" fmla="*/ 264459 w 672256"/>
              <a:gd name="connsiteY2762" fmla="*/ 1085906 h 1087991"/>
              <a:gd name="connsiteX2763" fmla="*/ 261753 w 672256"/>
              <a:gd name="connsiteY2763" fmla="*/ 1085906 h 1087991"/>
              <a:gd name="connsiteX2764" fmla="*/ 256790 w 672256"/>
              <a:gd name="connsiteY2764" fmla="*/ 1085906 h 1087991"/>
              <a:gd name="connsiteX2765" fmla="*/ 254311 w 672256"/>
              <a:gd name="connsiteY2765" fmla="*/ 1086219 h 1087991"/>
              <a:gd name="connsiteX2766" fmla="*/ 252731 w 672256"/>
              <a:gd name="connsiteY2766" fmla="*/ 1086219 h 1087991"/>
              <a:gd name="connsiteX2767" fmla="*/ 246417 w 672256"/>
              <a:gd name="connsiteY2767" fmla="*/ 1086506 h 1087991"/>
              <a:gd name="connsiteX2768" fmla="*/ 239877 w 672256"/>
              <a:gd name="connsiteY2768" fmla="*/ 1086819 h 1087991"/>
              <a:gd name="connsiteX2769" fmla="*/ 239199 w 672256"/>
              <a:gd name="connsiteY2769" fmla="*/ 1086819 h 1087991"/>
              <a:gd name="connsiteX2770" fmla="*/ 216198 w 672256"/>
              <a:gd name="connsiteY2770" fmla="*/ 1086819 h 1087991"/>
              <a:gd name="connsiteX2771" fmla="*/ 215747 w 672256"/>
              <a:gd name="connsiteY2771" fmla="*/ 1086819 h 1087991"/>
              <a:gd name="connsiteX2772" fmla="*/ 209433 w 672256"/>
              <a:gd name="connsiteY2772" fmla="*/ 1086819 h 1087991"/>
              <a:gd name="connsiteX2773" fmla="*/ 181695 w 672256"/>
              <a:gd name="connsiteY2773" fmla="*/ 1086819 h 1087991"/>
              <a:gd name="connsiteX2774" fmla="*/ 179665 w 672256"/>
              <a:gd name="connsiteY2774" fmla="*/ 1086506 h 1087991"/>
              <a:gd name="connsiteX2775" fmla="*/ 175606 w 672256"/>
              <a:gd name="connsiteY2775" fmla="*/ 1086506 h 1087991"/>
              <a:gd name="connsiteX2776" fmla="*/ 166360 w 672256"/>
              <a:gd name="connsiteY2776" fmla="*/ 1086506 h 1087991"/>
              <a:gd name="connsiteX2777" fmla="*/ 163878 w 672256"/>
              <a:gd name="connsiteY2777" fmla="*/ 1086506 h 1087991"/>
              <a:gd name="connsiteX2778" fmla="*/ 148994 w 672256"/>
              <a:gd name="connsiteY2778" fmla="*/ 1086819 h 1087991"/>
              <a:gd name="connsiteX2779" fmla="*/ 148092 w 672256"/>
              <a:gd name="connsiteY2779" fmla="*/ 1086506 h 1087991"/>
              <a:gd name="connsiteX2780" fmla="*/ 147190 w 672256"/>
              <a:gd name="connsiteY2780" fmla="*/ 1086506 h 1087991"/>
              <a:gd name="connsiteX2781" fmla="*/ 136367 w 672256"/>
              <a:gd name="connsiteY2781" fmla="*/ 1086506 h 1087991"/>
              <a:gd name="connsiteX2782" fmla="*/ 133659 w 672256"/>
              <a:gd name="connsiteY2782" fmla="*/ 1086506 h 1087991"/>
              <a:gd name="connsiteX2783" fmla="*/ 132984 w 672256"/>
              <a:gd name="connsiteY2783" fmla="*/ 1086506 h 1087991"/>
              <a:gd name="connsiteX2784" fmla="*/ 131631 w 672256"/>
              <a:gd name="connsiteY2784" fmla="*/ 1086506 h 1087991"/>
              <a:gd name="connsiteX2785" fmla="*/ 130729 w 672256"/>
              <a:gd name="connsiteY2785" fmla="*/ 1086506 h 1087991"/>
              <a:gd name="connsiteX2786" fmla="*/ 117421 w 672256"/>
              <a:gd name="connsiteY2786" fmla="*/ 1086506 h 1087991"/>
              <a:gd name="connsiteX2787" fmla="*/ 117197 w 672256"/>
              <a:gd name="connsiteY2787" fmla="*/ 1086506 h 1087991"/>
              <a:gd name="connsiteX2788" fmla="*/ 98929 w 672256"/>
              <a:gd name="connsiteY2788" fmla="*/ 1086506 h 1087991"/>
              <a:gd name="connsiteX2789" fmla="*/ 95098 w 672256"/>
              <a:gd name="connsiteY2789" fmla="*/ 1086819 h 1087991"/>
              <a:gd name="connsiteX2790" fmla="*/ 93969 w 672256"/>
              <a:gd name="connsiteY2790" fmla="*/ 1086819 h 1087991"/>
              <a:gd name="connsiteX2791" fmla="*/ 90585 w 672256"/>
              <a:gd name="connsiteY2791" fmla="*/ 1086819 h 1087991"/>
              <a:gd name="connsiteX2792" fmla="*/ 84272 w 672256"/>
              <a:gd name="connsiteY2792" fmla="*/ 1086506 h 1087991"/>
              <a:gd name="connsiteX2793" fmla="*/ 82468 w 672256"/>
              <a:gd name="connsiteY2793" fmla="*/ 1086506 h 1087991"/>
              <a:gd name="connsiteX2794" fmla="*/ 80888 w 672256"/>
              <a:gd name="connsiteY2794" fmla="*/ 1086506 h 1087991"/>
              <a:gd name="connsiteX2795" fmla="*/ 80437 w 672256"/>
              <a:gd name="connsiteY2795" fmla="*/ 1086506 h 1087991"/>
              <a:gd name="connsiteX2796" fmla="*/ 77958 w 672256"/>
              <a:gd name="connsiteY2796" fmla="*/ 1086506 h 1087991"/>
              <a:gd name="connsiteX2797" fmla="*/ 71869 w 672256"/>
              <a:gd name="connsiteY2797" fmla="*/ 1086506 h 1087991"/>
              <a:gd name="connsiteX2798" fmla="*/ 71418 w 672256"/>
              <a:gd name="connsiteY2798" fmla="*/ 1086506 h 1087991"/>
              <a:gd name="connsiteX2799" fmla="*/ 67133 w 672256"/>
              <a:gd name="connsiteY2799" fmla="*/ 1086506 h 1087991"/>
              <a:gd name="connsiteX2800" fmla="*/ 66909 w 672256"/>
              <a:gd name="connsiteY2800" fmla="*/ 1086506 h 1087991"/>
              <a:gd name="connsiteX2801" fmla="*/ 41425 w 672256"/>
              <a:gd name="connsiteY2801" fmla="*/ 1086506 h 1087991"/>
              <a:gd name="connsiteX2802" fmla="*/ 29924 w 672256"/>
              <a:gd name="connsiteY2802" fmla="*/ 1086219 h 1087991"/>
              <a:gd name="connsiteX2803" fmla="*/ 25412 w 672256"/>
              <a:gd name="connsiteY2803" fmla="*/ 1086506 h 1087991"/>
              <a:gd name="connsiteX2804" fmla="*/ 24510 w 672256"/>
              <a:gd name="connsiteY2804" fmla="*/ 1086219 h 1087991"/>
              <a:gd name="connsiteX2805" fmla="*/ 23608 w 672256"/>
              <a:gd name="connsiteY2805" fmla="*/ 1086219 h 1087991"/>
              <a:gd name="connsiteX2806" fmla="*/ 23608 w 672256"/>
              <a:gd name="connsiteY2806" fmla="*/ 1068872 h 1087991"/>
              <a:gd name="connsiteX2807" fmla="*/ 23608 w 672256"/>
              <a:gd name="connsiteY2807" fmla="*/ 1066759 h 1087991"/>
              <a:gd name="connsiteX2808" fmla="*/ 23608 w 672256"/>
              <a:gd name="connsiteY2808" fmla="*/ 1061881 h 1087991"/>
              <a:gd name="connsiteX2809" fmla="*/ 23608 w 672256"/>
              <a:gd name="connsiteY2809" fmla="*/ 1033839 h 1087991"/>
              <a:gd name="connsiteX2810" fmla="*/ 23608 w 672256"/>
              <a:gd name="connsiteY2810" fmla="*/ 1030787 h 1087991"/>
              <a:gd name="connsiteX2811" fmla="*/ 23608 w 672256"/>
              <a:gd name="connsiteY2811" fmla="*/ 1023144 h 1087991"/>
              <a:gd name="connsiteX2812" fmla="*/ 23608 w 672256"/>
              <a:gd name="connsiteY2812" fmla="*/ 1005066 h 1087991"/>
              <a:gd name="connsiteX2813" fmla="*/ 23608 w 672256"/>
              <a:gd name="connsiteY2813" fmla="*/ 994345 h 1087991"/>
              <a:gd name="connsiteX2814" fmla="*/ 23608 w 672256"/>
              <a:gd name="connsiteY2814" fmla="*/ 967634 h 1087991"/>
              <a:gd name="connsiteX2815" fmla="*/ 23608 w 672256"/>
              <a:gd name="connsiteY2815" fmla="*/ 935261 h 1087991"/>
              <a:gd name="connsiteX2816" fmla="*/ 23608 w 672256"/>
              <a:gd name="connsiteY2816" fmla="*/ 891959 h 1087991"/>
              <a:gd name="connsiteX2817" fmla="*/ 23608 w 672256"/>
              <a:gd name="connsiteY2817" fmla="*/ 876438 h 1087991"/>
              <a:gd name="connsiteX2818" fmla="*/ 23608 w 672256"/>
              <a:gd name="connsiteY2818" fmla="*/ 857760 h 1087991"/>
              <a:gd name="connsiteX2819" fmla="*/ 23608 w 672256"/>
              <a:gd name="connsiteY2819" fmla="*/ 854969 h 1087991"/>
              <a:gd name="connsiteX2820" fmla="*/ 23608 w 672256"/>
              <a:gd name="connsiteY2820" fmla="*/ 853404 h 1087991"/>
              <a:gd name="connsiteX2821" fmla="*/ 23608 w 672256"/>
              <a:gd name="connsiteY2821" fmla="*/ 852778 h 1087991"/>
              <a:gd name="connsiteX2822" fmla="*/ 23608 w 672256"/>
              <a:gd name="connsiteY2822" fmla="*/ 850613 h 1087991"/>
              <a:gd name="connsiteX2823" fmla="*/ 23608 w 672256"/>
              <a:gd name="connsiteY2823" fmla="*/ 849987 h 1087991"/>
              <a:gd name="connsiteX2824" fmla="*/ 23608 w 672256"/>
              <a:gd name="connsiteY2824" fmla="*/ 849361 h 1087991"/>
              <a:gd name="connsiteX2825" fmla="*/ 23608 w 672256"/>
              <a:gd name="connsiteY2825" fmla="*/ 847796 h 1087991"/>
              <a:gd name="connsiteX2826" fmla="*/ 23608 w 672256"/>
              <a:gd name="connsiteY2826" fmla="*/ 846856 h 1087991"/>
              <a:gd name="connsiteX2827" fmla="*/ 23608 w 672256"/>
              <a:gd name="connsiteY2827" fmla="*/ 846230 h 1087991"/>
              <a:gd name="connsiteX2828" fmla="*/ 23608 w 672256"/>
              <a:gd name="connsiteY2828" fmla="*/ 845917 h 1087991"/>
              <a:gd name="connsiteX2829" fmla="*/ 23608 w 672256"/>
              <a:gd name="connsiteY2829" fmla="*/ 844691 h 1087991"/>
              <a:gd name="connsiteX2830" fmla="*/ 23608 w 672256"/>
              <a:gd name="connsiteY2830" fmla="*/ 839996 h 1087991"/>
              <a:gd name="connsiteX2831" fmla="*/ 23608 w 672256"/>
              <a:gd name="connsiteY2831" fmla="*/ 838118 h 1087991"/>
              <a:gd name="connsiteX2832" fmla="*/ 23608 w 672256"/>
              <a:gd name="connsiteY2832" fmla="*/ 837518 h 1087991"/>
              <a:gd name="connsiteX2833" fmla="*/ 23608 w 672256"/>
              <a:gd name="connsiteY2833" fmla="*/ 837205 h 1087991"/>
              <a:gd name="connsiteX2834" fmla="*/ 23608 w 672256"/>
              <a:gd name="connsiteY2834" fmla="*/ 835326 h 1087991"/>
              <a:gd name="connsiteX2835" fmla="*/ 23608 w 672256"/>
              <a:gd name="connsiteY2835" fmla="*/ 833761 h 1087991"/>
              <a:gd name="connsiteX2836" fmla="*/ 23608 w 672256"/>
              <a:gd name="connsiteY2836" fmla="*/ 832196 h 1087991"/>
              <a:gd name="connsiteX2837" fmla="*/ 23608 w 672256"/>
              <a:gd name="connsiteY2837" fmla="*/ 829692 h 1087991"/>
              <a:gd name="connsiteX2838" fmla="*/ 23608 w 672256"/>
              <a:gd name="connsiteY2838" fmla="*/ 829379 h 1087991"/>
              <a:gd name="connsiteX2839" fmla="*/ 23608 w 672256"/>
              <a:gd name="connsiteY2839" fmla="*/ 822832 h 1087991"/>
              <a:gd name="connsiteX2840" fmla="*/ 23608 w 672256"/>
              <a:gd name="connsiteY2840" fmla="*/ 818136 h 1087991"/>
              <a:gd name="connsiteX2841" fmla="*/ 23835 w 672256"/>
              <a:gd name="connsiteY2841" fmla="*/ 817510 h 1087991"/>
              <a:gd name="connsiteX2842" fmla="*/ 24059 w 672256"/>
              <a:gd name="connsiteY2842" fmla="*/ 817510 h 1087991"/>
              <a:gd name="connsiteX2843" fmla="*/ 24059 w 672256"/>
              <a:gd name="connsiteY2843" fmla="*/ 816884 h 1087991"/>
              <a:gd name="connsiteX2844" fmla="*/ 24286 w 672256"/>
              <a:gd name="connsiteY2844" fmla="*/ 816571 h 1087991"/>
              <a:gd name="connsiteX2845" fmla="*/ 24059 w 672256"/>
              <a:gd name="connsiteY2845" fmla="*/ 815945 h 1087991"/>
              <a:gd name="connsiteX2846" fmla="*/ 23384 w 672256"/>
              <a:gd name="connsiteY2846" fmla="*/ 815632 h 1087991"/>
              <a:gd name="connsiteX2847" fmla="*/ 22933 w 672256"/>
              <a:gd name="connsiteY2847" fmla="*/ 815006 h 1087991"/>
              <a:gd name="connsiteX2848" fmla="*/ 23157 w 672256"/>
              <a:gd name="connsiteY2848" fmla="*/ 814380 h 1087991"/>
              <a:gd name="connsiteX2849" fmla="*/ 23384 w 672256"/>
              <a:gd name="connsiteY2849" fmla="*/ 813754 h 1087991"/>
              <a:gd name="connsiteX2850" fmla="*/ 23835 w 672256"/>
              <a:gd name="connsiteY2850" fmla="*/ 813440 h 1087991"/>
              <a:gd name="connsiteX2851" fmla="*/ 24510 w 672256"/>
              <a:gd name="connsiteY2851" fmla="*/ 813440 h 1087991"/>
              <a:gd name="connsiteX2852" fmla="*/ 25188 w 672256"/>
              <a:gd name="connsiteY2852" fmla="*/ 813440 h 1087991"/>
              <a:gd name="connsiteX2853" fmla="*/ 25639 w 672256"/>
              <a:gd name="connsiteY2853" fmla="*/ 813127 h 1087991"/>
              <a:gd name="connsiteX2854" fmla="*/ 25639 w 672256"/>
              <a:gd name="connsiteY2854" fmla="*/ 812501 h 1087991"/>
              <a:gd name="connsiteX2855" fmla="*/ 25412 w 672256"/>
              <a:gd name="connsiteY2855" fmla="*/ 811875 h 1087991"/>
              <a:gd name="connsiteX2856" fmla="*/ 24737 w 672256"/>
              <a:gd name="connsiteY2856" fmla="*/ 811875 h 1087991"/>
              <a:gd name="connsiteX2857" fmla="*/ 24510 w 672256"/>
              <a:gd name="connsiteY2857" fmla="*/ 811562 h 1087991"/>
              <a:gd name="connsiteX2858" fmla="*/ 24059 w 672256"/>
              <a:gd name="connsiteY2858" fmla="*/ 811249 h 1087991"/>
              <a:gd name="connsiteX2859" fmla="*/ 24059 w 672256"/>
              <a:gd name="connsiteY2859" fmla="*/ 810936 h 1087991"/>
              <a:gd name="connsiteX2860" fmla="*/ 24286 w 672256"/>
              <a:gd name="connsiteY2860" fmla="*/ 810623 h 1087991"/>
              <a:gd name="connsiteX2861" fmla="*/ 24737 w 672256"/>
              <a:gd name="connsiteY2861" fmla="*/ 810310 h 1087991"/>
              <a:gd name="connsiteX2862" fmla="*/ 25412 w 672256"/>
              <a:gd name="connsiteY2862" fmla="*/ 809997 h 1087991"/>
              <a:gd name="connsiteX2863" fmla="*/ 25639 w 672256"/>
              <a:gd name="connsiteY2863" fmla="*/ 809997 h 1087991"/>
              <a:gd name="connsiteX2864" fmla="*/ 26541 w 672256"/>
              <a:gd name="connsiteY2864" fmla="*/ 809684 h 1087991"/>
              <a:gd name="connsiteX2865" fmla="*/ 27216 w 672256"/>
              <a:gd name="connsiteY2865" fmla="*/ 809997 h 1087991"/>
              <a:gd name="connsiteX2866" fmla="*/ 27443 w 672256"/>
              <a:gd name="connsiteY2866" fmla="*/ 809997 h 1087991"/>
              <a:gd name="connsiteX2867" fmla="*/ 27894 w 672256"/>
              <a:gd name="connsiteY2867" fmla="*/ 809684 h 1087991"/>
              <a:gd name="connsiteX2868" fmla="*/ 28345 w 672256"/>
              <a:gd name="connsiteY2868" fmla="*/ 809371 h 1087991"/>
              <a:gd name="connsiteX2869" fmla="*/ 28345 w 672256"/>
              <a:gd name="connsiteY2869" fmla="*/ 809058 h 1087991"/>
              <a:gd name="connsiteX2870" fmla="*/ 28345 w 672256"/>
              <a:gd name="connsiteY2870" fmla="*/ 808745 h 1087991"/>
              <a:gd name="connsiteX2871" fmla="*/ 28345 w 672256"/>
              <a:gd name="connsiteY2871" fmla="*/ 808119 h 1087991"/>
              <a:gd name="connsiteX2872" fmla="*/ 28345 w 672256"/>
              <a:gd name="connsiteY2872" fmla="*/ 807806 h 1087991"/>
              <a:gd name="connsiteX2873" fmla="*/ 28345 w 672256"/>
              <a:gd name="connsiteY2873" fmla="*/ 807493 h 1087991"/>
              <a:gd name="connsiteX2874" fmla="*/ 28345 w 672256"/>
              <a:gd name="connsiteY2874" fmla="*/ 806867 h 1087991"/>
              <a:gd name="connsiteX2875" fmla="*/ 28569 w 672256"/>
              <a:gd name="connsiteY2875" fmla="*/ 806554 h 1087991"/>
              <a:gd name="connsiteX2876" fmla="*/ 29020 w 672256"/>
              <a:gd name="connsiteY2876" fmla="*/ 805302 h 1087991"/>
              <a:gd name="connsiteX2877" fmla="*/ 29020 w 672256"/>
              <a:gd name="connsiteY2877" fmla="*/ 804989 h 1087991"/>
              <a:gd name="connsiteX2878" fmla="*/ 29020 w 672256"/>
              <a:gd name="connsiteY2878" fmla="*/ 804363 h 1087991"/>
              <a:gd name="connsiteX2879" fmla="*/ 29020 w 672256"/>
              <a:gd name="connsiteY2879" fmla="*/ 803737 h 1087991"/>
              <a:gd name="connsiteX2880" fmla="*/ 28796 w 672256"/>
              <a:gd name="connsiteY2880" fmla="*/ 803424 h 1087991"/>
              <a:gd name="connsiteX2881" fmla="*/ 28796 w 672256"/>
              <a:gd name="connsiteY2881" fmla="*/ 803111 h 1087991"/>
              <a:gd name="connsiteX2882" fmla="*/ 28569 w 672256"/>
              <a:gd name="connsiteY2882" fmla="*/ 803111 h 1087991"/>
              <a:gd name="connsiteX2883" fmla="*/ 28569 w 672256"/>
              <a:gd name="connsiteY2883" fmla="*/ 802485 h 1087991"/>
              <a:gd name="connsiteX2884" fmla="*/ 28796 w 672256"/>
              <a:gd name="connsiteY2884" fmla="*/ 802172 h 1087991"/>
              <a:gd name="connsiteX2885" fmla="*/ 29471 w 672256"/>
              <a:gd name="connsiteY2885" fmla="*/ 801859 h 1087991"/>
              <a:gd name="connsiteX2886" fmla="*/ 30600 w 672256"/>
              <a:gd name="connsiteY2886" fmla="*/ 801859 h 1087991"/>
              <a:gd name="connsiteX2887" fmla="*/ 31051 w 672256"/>
              <a:gd name="connsiteY2887" fmla="*/ 800920 h 1087991"/>
              <a:gd name="connsiteX2888" fmla="*/ 30826 w 672256"/>
              <a:gd name="connsiteY2888" fmla="*/ 800294 h 1087991"/>
              <a:gd name="connsiteX2889" fmla="*/ 30826 w 672256"/>
              <a:gd name="connsiteY2889" fmla="*/ 799980 h 1087991"/>
              <a:gd name="connsiteX2890" fmla="*/ 30600 w 672256"/>
              <a:gd name="connsiteY2890" fmla="*/ 799667 h 1087991"/>
              <a:gd name="connsiteX2891" fmla="*/ 29924 w 672256"/>
              <a:gd name="connsiteY2891" fmla="*/ 799354 h 1087991"/>
              <a:gd name="connsiteX2892" fmla="*/ 29924 w 672256"/>
              <a:gd name="connsiteY2892" fmla="*/ 799041 h 1087991"/>
              <a:gd name="connsiteX2893" fmla="*/ 29924 w 672256"/>
              <a:gd name="connsiteY2893" fmla="*/ 798728 h 1087991"/>
              <a:gd name="connsiteX2894" fmla="*/ 29924 w 672256"/>
              <a:gd name="connsiteY2894" fmla="*/ 798415 h 1087991"/>
              <a:gd name="connsiteX2895" fmla="*/ 29924 w 672256"/>
              <a:gd name="connsiteY2895" fmla="*/ 798102 h 1087991"/>
              <a:gd name="connsiteX2896" fmla="*/ 30375 w 672256"/>
              <a:gd name="connsiteY2896" fmla="*/ 797789 h 1087991"/>
              <a:gd name="connsiteX2897" fmla="*/ 30600 w 672256"/>
              <a:gd name="connsiteY2897" fmla="*/ 797163 h 1087991"/>
              <a:gd name="connsiteX2898" fmla="*/ 30600 w 672256"/>
              <a:gd name="connsiteY2898" fmla="*/ 796537 h 1087991"/>
              <a:gd name="connsiteX2899" fmla="*/ 30826 w 672256"/>
              <a:gd name="connsiteY2899" fmla="*/ 796224 h 1087991"/>
              <a:gd name="connsiteX2900" fmla="*/ 30826 w 672256"/>
              <a:gd name="connsiteY2900" fmla="*/ 795911 h 1087991"/>
              <a:gd name="connsiteX2901" fmla="*/ 30375 w 672256"/>
              <a:gd name="connsiteY2901" fmla="*/ 795911 h 1087991"/>
              <a:gd name="connsiteX2902" fmla="*/ 29698 w 672256"/>
              <a:gd name="connsiteY2902" fmla="*/ 795911 h 1087991"/>
              <a:gd name="connsiteX2903" fmla="*/ 29471 w 672256"/>
              <a:gd name="connsiteY2903" fmla="*/ 795598 h 1087991"/>
              <a:gd name="connsiteX2904" fmla="*/ 29698 w 672256"/>
              <a:gd name="connsiteY2904" fmla="*/ 795598 h 1087991"/>
              <a:gd name="connsiteX2905" fmla="*/ 30826 w 672256"/>
              <a:gd name="connsiteY2905" fmla="*/ 794972 h 1087991"/>
              <a:gd name="connsiteX2906" fmla="*/ 30826 w 672256"/>
              <a:gd name="connsiteY2906" fmla="*/ 794346 h 1087991"/>
              <a:gd name="connsiteX2907" fmla="*/ 30600 w 672256"/>
              <a:gd name="connsiteY2907" fmla="*/ 794346 h 1087991"/>
              <a:gd name="connsiteX2908" fmla="*/ 30149 w 672256"/>
              <a:gd name="connsiteY2908" fmla="*/ 794033 h 1087991"/>
              <a:gd name="connsiteX2909" fmla="*/ 29924 w 672256"/>
              <a:gd name="connsiteY2909" fmla="*/ 794033 h 1087991"/>
              <a:gd name="connsiteX2910" fmla="*/ 29698 w 672256"/>
              <a:gd name="connsiteY2910" fmla="*/ 794033 h 1087991"/>
              <a:gd name="connsiteX2911" fmla="*/ 29247 w 672256"/>
              <a:gd name="connsiteY2911" fmla="*/ 793720 h 1087991"/>
              <a:gd name="connsiteX2912" fmla="*/ 29247 w 672256"/>
              <a:gd name="connsiteY2912" fmla="*/ 793407 h 1087991"/>
              <a:gd name="connsiteX2913" fmla="*/ 29020 w 672256"/>
              <a:gd name="connsiteY2913" fmla="*/ 793094 h 1087991"/>
              <a:gd name="connsiteX2914" fmla="*/ 29471 w 672256"/>
              <a:gd name="connsiteY2914" fmla="*/ 792781 h 1087991"/>
              <a:gd name="connsiteX2915" fmla="*/ 29924 w 672256"/>
              <a:gd name="connsiteY2915" fmla="*/ 792781 h 1087991"/>
              <a:gd name="connsiteX2916" fmla="*/ 30826 w 672256"/>
              <a:gd name="connsiteY2916" fmla="*/ 791842 h 1087991"/>
              <a:gd name="connsiteX2917" fmla="*/ 32630 w 672256"/>
              <a:gd name="connsiteY2917" fmla="*/ 791842 h 1087991"/>
              <a:gd name="connsiteX2918" fmla="*/ 33305 w 672256"/>
              <a:gd name="connsiteY2918" fmla="*/ 791842 h 1087991"/>
              <a:gd name="connsiteX2919" fmla="*/ 33532 w 672256"/>
              <a:gd name="connsiteY2919" fmla="*/ 791529 h 1087991"/>
              <a:gd name="connsiteX2920" fmla="*/ 33532 w 672256"/>
              <a:gd name="connsiteY2920" fmla="*/ 790903 h 1087991"/>
              <a:gd name="connsiteX2921" fmla="*/ 32854 w 672256"/>
              <a:gd name="connsiteY2921" fmla="*/ 789311 h 1087991"/>
              <a:gd name="connsiteX2922" fmla="*/ 32630 w 672256"/>
              <a:gd name="connsiteY2922" fmla="*/ 788998 h 1087991"/>
              <a:gd name="connsiteX2923" fmla="*/ 32854 w 672256"/>
              <a:gd name="connsiteY2923" fmla="*/ 788372 h 1087991"/>
              <a:gd name="connsiteX2924" fmla="*/ 33532 w 672256"/>
              <a:gd name="connsiteY2924" fmla="*/ 787433 h 1087991"/>
              <a:gd name="connsiteX2925" fmla="*/ 33532 w 672256"/>
              <a:gd name="connsiteY2925" fmla="*/ 786181 h 1087991"/>
              <a:gd name="connsiteX2926" fmla="*/ 33532 w 672256"/>
              <a:gd name="connsiteY2926" fmla="*/ 785555 h 1087991"/>
              <a:gd name="connsiteX2927" fmla="*/ 33305 w 672256"/>
              <a:gd name="connsiteY2927" fmla="*/ 784929 h 1087991"/>
              <a:gd name="connsiteX2928" fmla="*/ 32630 w 672256"/>
              <a:gd name="connsiteY2928" fmla="*/ 783990 h 1087991"/>
              <a:gd name="connsiteX2929" fmla="*/ 31953 w 672256"/>
              <a:gd name="connsiteY2929" fmla="*/ 783364 h 1087991"/>
              <a:gd name="connsiteX2930" fmla="*/ 31277 w 672256"/>
              <a:gd name="connsiteY2930" fmla="*/ 783051 h 1087991"/>
              <a:gd name="connsiteX2931" fmla="*/ 29471 w 672256"/>
              <a:gd name="connsiteY2931" fmla="*/ 782112 h 1087991"/>
              <a:gd name="connsiteX2932" fmla="*/ 29471 w 672256"/>
              <a:gd name="connsiteY2932" fmla="*/ 781798 h 1087991"/>
              <a:gd name="connsiteX2933" fmla="*/ 29247 w 672256"/>
              <a:gd name="connsiteY2933" fmla="*/ 781172 h 1087991"/>
              <a:gd name="connsiteX2934" fmla="*/ 29247 w 672256"/>
              <a:gd name="connsiteY2934" fmla="*/ 780520 h 1087991"/>
              <a:gd name="connsiteX2935" fmla="*/ 29020 w 672256"/>
              <a:gd name="connsiteY2935" fmla="*/ 777077 h 1087991"/>
              <a:gd name="connsiteX2936" fmla="*/ 29020 w 672256"/>
              <a:gd name="connsiteY2936" fmla="*/ 776451 h 1087991"/>
              <a:gd name="connsiteX2937" fmla="*/ 29247 w 672256"/>
              <a:gd name="connsiteY2937" fmla="*/ 776138 h 1087991"/>
              <a:gd name="connsiteX2938" fmla="*/ 30149 w 672256"/>
              <a:gd name="connsiteY2938" fmla="*/ 775512 h 1087991"/>
              <a:gd name="connsiteX2939" fmla="*/ 31277 w 672256"/>
              <a:gd name="connsiteY2939" fmla="*/ 775512 h 1087991"/>
              <a:gd name="connsiteX2940" fmla="*/ 32630 w 672256"/>
              <a:gd name="connsiteY2940" fmla="*/ 775199 h 1087991"/>
              <a:gd name="connsiteX2941" fmla="*/ 33081 w 672256"/>
              <a:gd name="connsiteY2941" fmla="*/ 774886 h 1087991"/>
              <a:gd name="connsiteX2942" fmla="*/ 33305 w 672256"/>
              <a:gd name="connsiteY2942" fmla="*/ 774886 h 1087991"/>
              <a:gd name="connsiteX2943" fmla="*/ 33756 w 672256"/>
              <a:gd name="connsiteY2943" fmla="*/ 774260 h 1087991"/>
              <a:gd name="connsiteX2944" fmla="*/ 34207 w 672256"/>
              <a:gd name="connsiteY2944" fmla="*/ 773295 h 1087991"/>
              <a:gd name="connsiteX2945" fmla="*/ 34434 w 672256"/>
              <a:gd name="connsiteY2945" fmla="*/ 772982 h 1087991"/>
              <a:gd name="connsiteX2946" fmla="*/ 34207 w 672256"/>
              <a:gd name="connsiteY2946" fmla="*/ 772355 h 1087991"/>
              <a:gd name="connsiteX2947" fmla="*/ 34207 w 672256"/>
              <a:gd name="connsiteY2947" fmla="*/ 772042 h 1087991"/>
              <a:gd name="connsiteX2948" fmla="*/ 34658 w 672256"/>
              <a:gd name="connsiteY2948" fmla="*/ 771416 h 1087991"/>
              <a:gd name="connsiteX2949" fmla="*/ 35336 w 672256"/>
              <a:gd name="connsiteY2949" fmla="*/ 770790 h 1087991"/>
              <a:gd name="connsiteX2950" fmla="*/ 35560 w 672256"/>
              <a:gd name="connsiteY2950" fmla="*/ 770477 h 1087991"/>
              <a:gd name="connsiteX2951" fmla="*/ 35787 w 672256"/>
              <a:gd name="connsiteY2951" fmla="*/ 770164 h 1087991"/>
              <a:gd name="connsiteX2952" fmla="*/ 35787 w 672256"/>
              <a:gd name="connsiteY2952" fmla="*/ 769851 h 1087991"/>
              <a:gd name="connsiteX2953" fmla="*/ 36011 w 672256"/>
              <a:gd name="connsiteY2953" fmla="*/ 769225 h 1087991"/>
              <a:gd name="connsiteX2954" fmla="*/ 36238 w 672256"/>
              <a:gd name="connsiteY2954" fmla="*/ 768286 h 1087991"/>
              <a:gd name="connsiteX2955" fmla="*/ 36913 w 672256"/>
              <a:gd name="connsiteY2955" fmla="*/ 767660 h 1087991"/>
              <a:gd name="connsiteX2956" fmla="*/ 37140 w 672256"/>
              <a:gd name="connsiteY2956" fmla="*/ 767321 h 1087991"/>
              <a:gd name="connsiteX2957" fmla="*/ 37140 w 672256"/>
              <a:gd name="connsiteY2957" fmla="*/ 767008 h 1087991"/>
              <a:gd name="connsiteX2958" fmla="*/ 37364 w 672256"/>
              <a:gd name="connsiteY2958" fmla="*/ 766695 h 1087991"/>
              <a:gd name="connsiteX2959" fmla="*/ 37591 w 672256"/>
              <a:gd name="connsiteY2959" fmla="*/ 766382 h 1087991"/>
              <a:gd name="connsiteX2960" fmla="*/ 37815 w 672256"/>
              <a:gd name="connsiteY2960" fmla="*/ 766069 h 1087991"/>
              <a:gd name="connsiteX2961" fmla="*/ 38042 w 672256"/>
              <a:gd name="connsiteY2961" fmla="*/ 765443 h 1087991"/>
              <a:gd name="connsiteX2962" fmla="*/ 38042 w 672256"/>
              <a:gd name="connsiteY2962" fmla="*/ 765130 h 1087991"/>
              <a:gd name="connsiteX2963" fmla="*/ 37815 w 672256"/>
              <a:gd name="connsiteY2963" fmla="*/ 764191 h 1087991"/>
              <a:gd name="connsiteX2964" fmla="*/ 37815 w 672256"/>
              <a:gd name="connsiteY2964" fmla="*/ 763565 h 1087991"/>
              <a:gd name="connsiteX2965" fmla="*/ 37364 w 672256"/>
              <a:gd name="connsiteY2965" fmla="*/ 762626 h 1087991"/>
              <a:gd name="connsiteX2966" fmla="*/ 37140 w 672256"/>
              <a:gd name="connsiteY2966" fmla="*/ 762313 h 1087991"/>
              <a:gd name="connsiteX2967" fmla="*/ 35560 w 672256"/>
              <a:gd name="connsiteY2967" fmla="*/ 761660 h 1087991"/>
              <a:gd name="connsiteX2968" fmla="*/ 34658 w 672256"/>
              <a:gd name="connsiteY2968" fmla="*/ 761034 h 1087991"/>
              <a:gd name="connsiteX2969" fmla="*/ 34658 w 672256"/>
              <a:gd name="connsiteY2969" fmla="*/ 760408 h 1087991"/>
              <a:gd name="connsiteX2970" fmla="*/ 33532 w 672256"/>
              <a:gd name="connsiteY2970" fmla="*/ 760095 h 1087991"/>
              <a:gd name="connsiteX2971" fmla="*/ 33081 w 672256"/>
              <a:gd name="connsiteY2971" fmla="*/ 760095 h 1087991"/>
              <a:gd name="connsiteX2972" fmla="*/ 32854 w 672256"/>
              <a:gd name="connsiteY2972" fmla="*/ 760095 h 1087991"/>
              <a:gd name="connsiteX2973" fmla="*/ 32403 w 672256"/>
              <a:gd name="connsiteY2973" fmla="*/ 760408 h 1087991"/>
              <a:gd name="connsiteX2974" fmla="*/ 32179 w 672256"/>
              <a:gd name="connsiteY2974" fmla="*/ 760408 h 1087991"/>
              <a:gd name="connsiteX2975" fmla="*/ 31953 w 672256"/>
              <a:gd name="connsiteY2975" fmla="*/ 760408 h 1087991"/>
              <a:gd name="connsiteX2976" fmla="*/ 30149 w 672256"/>
              <a:gd name="connsiteY2976" fmla="*/ 760095 h 1087991"/>
              <a:gd name="connsiteX2977" fmla="*/ 29698 w 672256"/>
              <a:gd name="connsiteY2977" fmla="*/ 759469 h 1087991"/>
              <a:gd name="connsiteX2978" fmla="*/ 29471 w 672256"/>
              <a:gd name="connsiteY2978" fmla="*/ 757904 h 1087991"/>
              <a:gd name="connsiteX2979" fmla="*/ 29471 w 672256"/>
              <a:gd name="connsiteY2979" fmla="*/ 757252 h 1087991"/>
              <a:gd name="connsiteX2980" fmla="*/ 29698 w 672256"/>
              <a:gd name="connsiteY2980" fmla="*/ 756626 h 1087991"/>
              <a:gd name="connsiteX2981" fmla="*/ 29698 w 672256"/>
              <a:gd name="connsiteY2981" fmla="*/ 756000 h 1087991"/>
              <a:gd name="connsiteX2982" fmla="*/ 29247 w 672256"/>
              <a:gd name="connsiteY2982" fmla="*/ 755374 h 1087991"/>
              <a:gd name="connsiteX2983" fmla="*/ 29247 w 672256"/>
              <a:gd name="connsiteY2983" fmla="*/ 754748 h 1087991"/>
              <a:gd name="connsiteX2984" fmla="*/ 29471 w 672256"/>
              <a:gd name="connsiteY2984" fmla="*/ 754122 h 1087991"/>
              <a:gd name="connsiteX2985" fmla="*/ 29471 w 672256"/>
              <a:gd name="connsiteY2985" fmla="*/ 753809 h 1087991"/>
              <a:gd name="connsiteX2986" fmla="*/ 29471 w 672256"/>
              <a:gd name="connsiteY2986" fmla="*/ 753496 h 1087991"/>
              <a:gd name="connsiteX2987" fmla="*/ 29471 w 672256"/>
              <a:gd name="connsiteY2987" fmla="*/ 753156 h 1087991"/>
              <a:gd name="connsiteX2988" fmla="*/ 29020 w 672256"/>
              <a:gd name="connsiteY2988" fmla="*/ 752530 h 1087991"/>
              <a:gd name="connsiteX2989" fmla="*/ 28796 w 672256"/>
              <a:gd name="connsiteY2989" fmla="*/ 752530 h 1087991"/>
              <a:gd name="connsiteX2990" fmla="*/ 28569 w 672256"/>
              <a:gd name="connsiteY2990" fmla="*/ 752530 h 1087991"/>
              <a:gd name="connsiteX2991" fmla="*/ 28345 w 672256"/>
              <a:gd name="connsiteY2991" fmla="*/ 752530 h 1087991"/>
              <a:gd name="connsiteX2992" fmla="*/ 27894 w 672256"/>
              <a:gd name="connsiteY2992" fmla="*/ 752217 h 1087991"/>
              <a:gd name="connsiteX2993" fmla="*/ 26314 w 672256"/>
              <a:gd name="connsiteY2993" fmla="*/ 752217 h 1087991"/>
              <a:gd name="connsiteX2994" fmla="*/ 26090 w 672256"/>
              <a:gd name="connsiteY2994" fmla="*/ 752217 h 1087991"/>
              <a:gd name="connsiteX2995" fmla="*/ 25639 w 672256"/>
              <a:gd name="connsiteY2995" fmla="*/ 752217 h 1087991"/>
              <a:gd name="connsiteX2996" fmla="*/ 24737 w 672256"/>
              <a:gd name="connsiteY2996" fmla="*/ 752217 h 1087991"/>
              <a:gd name="connsiteX2997" fmla="*/ 24286 w 672256"/>
              <a:gd name="connsiteY2997" fmla="*/ 752217 h 1087991"/>
              <a:gd name="connsiteX2998" fmla="*/ 23835 w 672256"/>
              <a:gd name="connsiteY2998" fmla="*/ 751904 h 1087991"/>
              <a:gd name="connsiteX2999" fmla="*/ 23608 w 672256"/>
              <a:gd name="connsiteY2999" fmla="*/ 751904 h 1087991"/>
              <a:gd name="connsiteX3000" fmla="*/ 23157 w 672256"/>
              <a:gd name="connsiteY3000" fmla="*/ 751904 h 1087991"/>
              <a:gd name="connsiteX3001" fmla="*/ 22707 w 672256"/>
              <a:gd name="connsiteY3001" fmla="*/ 752217 h 1087991"/>
              <a:gd name="connsiteX3002" fmla="*/ 22031 w 672256"/>
              <a:gd name="connsiteY3002" fmla="*/ 752530 h 1087991"/>
              <a:gd name="connsiteX3003" fmla="*/ 21580 w 672256"/>
              <a:gd name="connsiteY3003" fmla="*/ 754435 h 1087991"/>
              <a:gd name="connsiteX3004" fmla="*/ 21354 w 672256"/>
              <a:gd name="connsiteY3004" fmla="*/ 754748 h 1087991"/>
              <a:gd name="connsiteX3005" fmla="*/ 21129 w 672256"/>
              <a:gd name="connsiteY3005" fmla="*/ 754748 h 1087991"/>
              <a:gd name="connsiteX3006" fmla="*/ 20676 w 672256"/>
              <a:gd name="connsiteY3006" fmla="*/ 754748 h 1087991"/>
              <a:gd name="connsiteX3007" fmla="*/ 20452 w 672256"/>
              <a:gd name="connsiteY3007" fmla="*/ 754435 h 1087991"/>
              <a:gd name="connsiteX3008" fmla="*/ 20001 w 672256"/>
              <a:gd name="connsiteY3008" fmla="*/ 753496 h 1087991"/>
              <a:gd name="connsiteX3009" fmla="*/ 19323 w 672256"/>
              <a:gd name="connsiteY3009" fmla="*/ 752530 h 1087991"/>
              <a:gd name="connsiteX3010" fmla="*/ 18421 w 672256"/>
              <a:gd name="connsiteY3010" fmla="*/ 751904 h 1087991"/>
              <a:gd name="connsiteX3011" fmla="*/ 17970 w 672256"/>
              <a:gd name="connsiteY3011" fmla="*/ 751591 h 1087991"/>
              <a:gd name="connsiteX3012" fmla="*/ 16844 w 672256"/>
              <a:gd name="connsiteY3012" fmla="*/ 750339 h 1087991"/>
              <a:gd name="connsiteX3013" fmla="*/ 16617 w 672256"/>
              <a:gd name="connsiteY3013" fmla="*/ 750026 h 1087991"/>
              <a:gd name="connsiteX3014" fmla="*/ 16393 w 672256"/>
              <a:gd name="connsiteY3014" fmla="*/ 748748 h 1087991"/>
              <a:gd name="connsiteX3015" fmla="*/ 16166 w 672256"/>
              <a:gd name="connsiteY3015" fmla="*/ 748435 h 1087991"/>
              <a:gd name="connsiteX3016" fmla="*/ 15715 w 672256"/>
              <a:gd name="connsiteY3016" fmla="*/ 747809 h 1087991"/>
              <a:gd name="connsiteX3017" fmla="*/ 15491 w 672256"/>
              <a:gd name="connsiteY3017" fmla="*/ 747183 h 1087991"/>
              <a:gd name="connsiteX3018" fmla="*/ 15264 w 672256"/>
              <a:gd name="connsiteY3018" fmla="*/ 747183 h 1087991"/>
              <a:gd name="connsiteX3019" fmla="*/ 14813 w 672256"/>
              <a:gd name="connsiteY3019" fmla="*/ 746870 h 1087991"/>
              <a:gd name="connsiteX3020" fmla="*/ 14362 w 672256"/>
              <a:gd name="connsiteY3020" fmla="*/ 746870 h 1087991"/>
              <a:gd name="connsiteX3021" fmla="*/ 13687 w 672256"/>
              <a:gd name="connsiteY3021" fmla="*/ 747183 h 1087991"/>
              <a:gd name="connsiteX3022" fmla="*/ 13461 w 672256"/>
              <a:gd name="connsiteY3022" fmla="*/ 747496 h 1087991"/>
              <a:gd name="connsiteX3023" fmla="*/ 12334 w 672256"/>
              <a:gd name="connsiteY3023" fmla="*/ 748748 h 1087991"/>
              <a:gd name="connsiteX3024" fmla="*/ 12108 w 672256"/>
              <a:gd name="connsiteY3024" fmla="*/ 749061 h 1087991"/>
              <a:gd name="connsiteX3025" fmla="*/ 12108 w 672256"/>
              <a:gd name="connsiteY3025" fmla="*/ 749400 h 1087991"/>
              <a:gd name="connsiteX3026" fmla="*/ 11881 w 672256"/>
              <a:gd name="connsiteY3026" fmla="*/ 749713 h 1087991"/>
              <a:gd name="connsiteX3027" fmla="*/ 11430 w 672256"/>
              <a:gd name="connsiteY3027" fmla="*/ 750026 h 1087991"/>
              <a:gd name="connsiteX3028" fmla="*/ 10979 w 672256"/>
              <a:gd name="connsiteY3028" fmla="*/ 750339 h 1087991"/>
              <a:gd name="connsiteX3029" fmla="*/ 9402 w 672256"/>
              <a:gd name="connsiteY3029" fmla="*/ 750339 h 1087991"/>
              <a:gd name="connsiteX3030" fmla="*/ 8049 w 672256"/>
              <a:gd name="connsiteY3030" fmla="*/ 750339 h 1087991"/>
              <a:gd name="connsiteX3031" fmla="*/ 5567 w 672256"/>
              <a:gd name="connsiteY3031" fmla="*/ 748435 h 1087991"/>
              <a:gd name="connsiteX3032" fmla="*/ 5116 w 672256"/>
              <a:gd name="connsiteY3032" fmla="*/ 748122 h 1087991"/>
              <a:gd name="connsiteX3033" fmla="*/ 4892 w 672256"/>
              <a:gd name="connsiteY3033" fmla="*/ 747809 h 1087991"/>
              <a:gd name="connsiteX3034" fmla="*/ 3086 w 672256"/>
              <a:gd name="connsiteY3034" fmla="*/ 745931 h 1087991"/>
              <a:gd name="connsiteX3035" fmla="*/ 2411 w 672256"/>
              <a:gd name="connsiteY3035" fmla="*/ 744339 h 1087991"/>
              <a:gd name="connsiteX3036" fmla="*/ 2411 w 672256"/>
              <a:gd name="connsiteY3036" fmla="*/ 744026 h 1087991"/>
              <a:gd name="connsiteX3037" fmla="*/ 2635 w 672256"/>
              <a:gd name="connsiteY3037" fmla="*/ 743713 h 1087991"/>
              <a:gd name="connsiteX3038" fmla="*/ 2862 w 672256"/>
              <a:gd name="connsiteY3038" fmla="*/ 743087 h 1087991"/>
              <a:gd name="connsiteX3039" fmla="*/ 3086 w 672256"/>
              <a:gd name="connsiteY3039" fmla="*/ 742774 h 1087991"/>
              <a:gd name="connsiteX3040" fmla="*/ 4215 w 672256"/>
              <a:gd name="connsiteY3040" fmla="*/ 742148 h 1087991"/>
              <a:gd name="connsiteX3041" fmla="*/ 4441 w 672256"/>
              <a:gd name="connsiteY3041" fmla="*/ 742148 h 1087991"/>
              <a:gd name="connsiteX3042" fmla="*/ 5567 w 672256"/>
              <a:gd name="connsiteY3042" fmla="*/ 739618 h 1087991"/>
              <a:gd name="connsiteX3043" fmla="*/ 5794 w 672256"/>
              <a:gd name="connsiteY3043" fmla="*/ 739618 h 1087991"/>
              <a:gd name="connsiteX3044" fmla="*/ 6018 w 672256"/>
              <a:gd name="connsiteY3044" fmla="*/ 738679 h 1087991"/>
              <a:gd name="connsiteX3045" fmla="*/ 6018 w 672256"/>
              <a:gd name="connsiteY3045" fmla="*/ 738340 h 1087991"/>
              <a:gd name="connsiteX3046" fmla="*/ 5343 w 672256"/>
              <a:gd name="connsiteY3046" fmla="*/ 737088 h 1087991"/>
              <a:gd name="connsiteX3047" fmla="*/ 5116 w 672256"/>
              <a:gd name="connsiteY3047" fmla="*/ 736775 h 1087991"/>
              <a:gd name="connsiteX3048" fmla="*/ 3990 w 672256"/>
              <a:gd name="connsiteY3048" fmla="*/ 735522 h 1087991"/>
              <a:gd name="connsiteX3049" fmla="*/ 3763 w 672256"/>
              <a:gd name="connsiteY3049" fmla="*/ 735183 h 1087991"/>
              <a:gd name="connsiteX3050" fmla="*/ 3086 w 672256"/>
              <a:gd name="connsiteY3050" fmla="*/ 734870 h 1087991"/>
              <a:gd name="connsiteX3051" fmla="*/ 1733 w 672256"/>
              <a:gd name="connsiteY3051" fmla="*/ 733618 h 1087991"/>
              <a:gd name="connsiteX3052" fmla="*/ 1058 w 672256"/>
              <a:gd name="connsiteY3052" fmla="*/ 732679 h 1087991"/>
              <a:gd name="connsiteX3053" fmla="*/ 156 w 672256"/>
              <a:gd name="connsiteY3053" fmla="*/ 730149 h 1087991"/>
              <a:gd name="connsiteX3054" fmla="*/ 156 w 672256"/>
              <a:gd name="connsiteY3054" fmla="*/ 729523 h 1087991"/>
              <a:gd name="connsiteX3055" fmla="*/ 156 w 672256"/>
              <a:gd name="connsiteY3055" fmla="*/ 729523 h 1087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Lst>
            <a:rect l="l" t="t" r="r" b="b"/>
            <a:pathLst>
              <a:path w="672256" h="1087991">
                <a:moveTo>
                  <a:pt x="156" y="729523"/>
                </a:moveTo>
                <a:lnTo>
                  <a:pt x="1058" y="728871"/>
                </a:lnTo>
                <a:lnTo>
                  <a:pt x="1960" y="727932"/>
                </a:lnTo>
                <a:lnTo>
                  <a:pt x="1960" y="727619"/>
                </a:lnTo>
                <a:lnTo>
                  <a:pt x="2862" y="725714"/>
                </a:lnTo>
                <a:lnTo>
                  <a:pt x="3086" y="724775"/>
                </a:lnTo>
                <a:lnTo>
                  <a:pt x="3313" y="721619"/>
                </a:lnTo>
                <a:lnTo>
                  <a:pt x="3086" y="720654"/>
                </a:lnTo>
                <a:lnTo>
                  <a:pt x="3086" y="719715"/>
                </a:lnTo>
                <a:lnTo>
                  <a:pt x="2411" y="718123"/>
                </a:lnTo>
                <a:lnTo>
                  <a:pt x="2184" y="717497"/>
                </a:lnTo>
                <a:lnTo>
                  <a:pt x="1960" y="717184"/>
                </a:lnTo>
                <a:lnTo>
                  <a:pt x="1960" y="716871"/>
                </a:lnTo>
                <a:lnTo>
                  <a:pt x="2184" y="716245"/>
                </a:lnTo>
                <a:lnTo>
                  <a:pt x="2411" y="715932"/>
                </a:lnTo>
                <a:lnTo>
                  <a:pt x="3086" y="715593"/>
                </a:lnTo>
                <a:lnTo>
                  <a:pt x="3539" y="715932"/>
                </a:lnTo>
                <a:lnTo>
                  <a:pt x="3763" y="715932"/>
                </a:lnTo>
                <a:lnTo>
                  <a:pt x="4892" y="714967"/>
                </a:lnTo>
                <a:lnTo>
                  <a:pt x="5343" y="713715"/>
                </a:lnTo>
                <a:lnTo>
                  <a:pt x="5567" y="713063"/>
                </a:lnTo>
                <a:lnTo>
                  <a:pt x="5794" y="712750"/>
                </a:lnTo>
                <a:lnTo>
                  <a:pt x="5794" y="712124"/>
                </a:lnTo>
                <a:lnTo>
                  <a:pt x="6018" y="711498"/>
                </a:lnTo>
                <a:lnTo>
                  <a:pt x="6469" y="710872"/>
                </a:lnTo>
                <a:lnTo>
                  <a:pt x="6920" y="710219"/>
                </a:lnTo>
                <a:lnTo>
                  <a:pt x="8273" y="710219"/>
                </a:lnTo>
                <a:lnTo>
                  <a:pt x="8951" y="709906"/>
                </a:lnTo>
                <a:lnTo>
                  <a:pt x="10077" y="708654"/>
                </a:lnTo>
                <a:lnTo>
                  <a:pt x="10304" y="708002"/>
                </a:lnTo>
                <a:lnTo>
                  <a:pt x="10979" y="706750"/>
                </a:lnTo>
                <a:lnTo>
                  <a:pt x="10979" y="704846"/>
                </a:lnTo>
                <a:lnTo>
                  <a:pt x="10528" y="704220"/>
                </a:lnTo>
                <a:lnTo>
                  <a:pt x="10528" y="703880"/>
                </a:lnTo>
                <a:lnTo>
                  <a:pt x="10755" y="703254"/>
                </a:lnTo>
                <a:lnTo>
                  <a:pt x="10979" y="702628"/>
                </a:lnTo>
                <a:lnTo>
                  <a:pt x="11430" y="702628"/>
                </a:lnTo>
                <a:lnTo>
                  <a:pt x="11881" y="702315"/>
                </a:lnTo>
                <a:lnTo>
                  <a:pt x="12785" y="701350"/>
                </a:lnTo>
                <a:lnTo>
                  <a:pt x="13009" y="700724"/>
                </a:lnTo>
                <a:lnTo>
                  <a:pt x="13009" y="699446"/>
                </a:lnTo>
                <a:lnTo>
                  <a:pt x="13461" y="696290"/>
                </a:lnTo>
                <a:lnTo>
                  <a:pt x="13687" y="695325"/>
                </a:lnTo>
                <a:lnTo>
                  <a:pt x="14138" y="694699"/>
                </a:lnTo>
                <a:lnTo>
                  <a:pt x="14813" y="694386"/>
                </a:lnTo>
                <a:lnTo>
                  <a:pt x="15942" y="692168"/>
                </a:lnTo>
                <a:lnTo>
                  <a:pt x="16166" y="690577"/>
                </a:lnTo>
                <a:lnTo>
                  <a:pt x="15942" y="689638"/>
                </a:lnTo>
                <a:lnTo>
                  <a:pt x="16166" y="688673"/>
                </a:lnTo>
                <a:lnTo>
                  <a:pt x="16617" y="688047"/>
                </a:lnTo>
                <a:lnTo>
                  <a:pt x="17068" y="687394"/>
                </a:lnTo>
                <a:lnTo>
                  <a:pt x="17746" y="687081"/>
                </a:lnTo>
                <a:lnTo>
                  <a:pt x="17970" y="686455"/>
                </a:lnTo>
                <a:lnTo>
                  <a:pt x="17970" y="686142"/>
                </a:lnTo>
                <a:lnTo>
                  <a:pt x="17746" y="685829"/>
                </a:lnTo>
                <a:lnTo>
                  <a:pt x="17746" y="685490"/>
                </a:lnTo>
                <a:lnTo>
                  <a:pt x="17746" y="685177"/>
                </a:lnTo>
                <a:lnTo>
                  <a:pt x="17970" y="684864"/>
                </a:lnTo>
                <a:lnTo>
                  <a:pt x="17970" y="684551"/>
                </a:lnTo>
                <a:lnTo>
                  <a:pt x="17970" y="684238"/>
                </a:lnTo>
                <a:lnTo>
                  <a:pt x="18421" y="683586"/>
                </a:lnTo>
                <a:lnTo>
                  <a:pt x="18648" y="682960"/>
                </a:lnTo>
                <a:lnTo>
                  <a:pt x="19550" y="682647"/>
                </a:lnTo>
                <a:lnTo>
                  <a:pt x="19774" y="682021"/>
                </a:lnTo>
                <a:lnTo>
                  <a:pt x="20001" y="679777"/>
                </a:lnTo>
                <a:lnTo>
                  <a:pt x="19774" y="679151"/>
                </a:lnTo>
                <a:lnTo>
                  <a:pt x="20225" y="678525"/>
                </a:lnTo>
                <a:lnTo>
                  <a:pt x="21129" y="678186"/>
                </a:lnTo>
                <a:lnTo>
                  <a:pt x="21354" y="677560"/>
                </a:lnTo>
                <a:lnTo>
                  <a:pt x="21354" y="676934"/>
                </a:lnTo>
                <a:lnTo>
                  <a:pt x="21580" y="676621"/>
                </a:lnTo>
                <a:lnTo>
                  <a:pt x="21805" y="676282"/>
                </a:lnTo>
                <a:lnTo>
                  <a:pt x="22255" y="675969"/>
                </a:lnTo>
                <a:lnTo>
                  <a:pt x="22255" y="675656"/>
                </a:lnTo>
                <a:lnTo>
                  <a:pt x="23157" y="675656"/>
                </a:lnTo>
                <a:lnTo>
                  <a:pt x="23384" y="675343"/>
                </a:lnTo>
                <a:lnTo>
                  <a:pt x="24286" y="675343"/>
                </a:lnTo>
                <a:lnTo>
                  <a:pt x="24510" y="675343"/>
                </a:lnTo>
                <a:lnTo>
                  <a:pt x="24737" y="674717"/>
                </a:lnTo>
                <a:lnTo>
                  <a:pt x="24961" y="674378"/>
                </a:lnTo>
                <a:lnTo>
                  <a:pt x="25863" y="674717"/>
                </a:lnTo>
                <a:lnTo>
                  <a:pt x="26541" y="674378"/>
                </a:lnTo>
                <a:lnTo>
                  <a:pt x="27443" y="674065"/>
                </a:lnTo>
                <a:lnTo>
                  <a:pt x="27894" y="673752"/>
                </a:lnTo>
                <a:lnTo>
                  <a:pt x="29020" y="672786"/>
                </a:lnTo>
                <a:lnTo>
                  <a:pt x="29471" y="672160"/>
                </a:lnTo>
                <a:lnTo>
                  <a:pt x="29698" y="671847"/>
                </a:lnTo>
                <a:lnTo>
                  <a:pt x="30149" y="671534"/>
                </a:lnTo>
                <a:lnTo>
                  <a:pt x="31953" y="671195"/>
                </a:lnTo>
                <a:lnTo>
                  <a:pt x="33305" y="670569"/>
                </a:lnTo>
                <a:lnTo>
                  <a:pt x="33532" y="670256"/>
                </a:lnTo>
                <a:lnTo>
                  <a:pt x="33983" y="669943"/>
                </a:lnTo>
                <a:lnTo>
                  <a:pt x="33983" y="669291"/>
                </a:lnTo>
                <a:lnTo>
                  <a:pt x="33756" y="668665"/>
                </a:lnTo>
                <a:lnTo>
                  <a:pt x="33756" y="668352"/>
                </a:lnTo>
                <a:lnTo>
                  <a:pt x="33756" y="668039"/>
                </a:lnTo>
                <a:lnTo>
                  <a:pt x="33983" y="667074"/>
                </a:lnTo>
                <a:lnTo>
                  <a:pt x="34207" y="666447"/>
                </a:lnTo>
                <a:lnTo>
                  <a:pt x="35109" y="665795"/>
                </a:lnTo>
                <a:lnTo>
                  <a:pt x="36689" y="662613"/>
                </a:lnTo>
                <a:lnTo>
                  <a:pt x="37140" y="662300"/>
                </a:lnTo>
                <a:lnTo>
                  <a:pt x="37364" y="662300"/>
                </a:lnTo>
                <a:lnTo>
                  <a:pt x="37364" y="661674"/>
                </a:lnTo>
                <a:lnTo>
                  <a:pt x="37591" y="661335"/>
                </a:lnTo>
                <a:lnTo>
                  <a:pt x="37815" y="660396"/>
                </a:lnTo>
                <a:lnTo>
                  <a:pt x="37591" y="660083"/>
                </a:lnTo>
                <a:lnTo>
                  <a:pt x="37591" y="659431"/>
                </a:lnTo>
                <a:lnTo>
                  <a:pt x="37815" y="659431"/>
                </a:lnTo>
                <a:lnTo>
                  <a:pt x="38266" y="659431"/>
                </a:lnTo>
                <a:lnTo>
                  <a:pt x="38493" y="659431"/>
                </a:lnTo>
                <a:lnTo>
                  <a:pt x="38720" y="659431"/>
                </a:lnTo>
                <a:lnTo>
                  <a:pt x="39170" y="658805"/>
                </a:lnTo>
                <a:lnTo>
                  <a:pt x="39621" y="658492"/>
                </a:lnTo>
                <a:lnTo>
                  <a:pt x="39621" y="657839"/>
                </a:lnTo>
                <a:lnTo>
                  <a:pt x="40072" y="657526"/>
                </a:lnTo>
                <a:lnTo>
                  <a:pt x="40523" y="657526"/>
                </a:lnTo>
                <a:lnTo>
                  <a:pt x="41199" y="657213"/>
                </a:lnTo>
                <a:lnTo>
                  <a:pt x="42101" y="655622"/>
                </a:lnTo>
                <a:lnTo>
                  <a:pt x="42551" y="654344"/>
                </a:lnTo>
                <a:lnTo>
                  <a:pt x="42778" y="653692"/>
                </a:lnTo>
                <a:lnTo>
                  <a:pt x="43229" y="651787"/>
                </a:lnTo>
                <a:lnTo>
                  <a:pt x="43680" y="650196"/>
                </a:lnTo>
                <a:lnTo>
                  <a:pt x="44131" y="648918"/>
                </a:lnTo>
                <a:lnTo>
                  <a:pt x="44582" y="647979"/>
                </a:lnTo>
                <a:lnTo>
                  <a:pt x="44806" y="647640"/>
                </a:lnTo>
                <a:lnTo>
                  <a:pt x="44355" y="646388"/>
                </a:lnTo>
                <a:lnTo>
                  <a:pt x="43229" y="644770"/>
                </a:lnTo>
                <a:lnTo>
                  <a:pt x="42778" y="643492"/>
                </a:lnTo>
                <a:lnTo>
                  <a:pt x="43002" y="642553"/>
                </a:lnTo>
                <a:lnTo>
                  <a:pt x="44355" y="641901"/>
                </a:lnTo>
                <a:lnTo>
                  <a:pt x="45033" y="640962"/>
                </a:lnTo>
                <a:lnTo>
                  <a:pt x="45257" y="639997"/>
                </a:lnTo>
                <a:lnTo>
                  <a:pt x="44806" y="639683"/>
                </a:lnTo>
                <a:lnTo>
                  <a:pt x="44355" y="639370"/>
                </a:lnTo>
                <a:lnTo>
                  <a:pt x="43904" y="639683"/>
                </a:lnTo>
                <a:lnTo>
                  <a:pt x="43680" y="640310"/>
                </a:lnTo>
                <a:lnTo>
                  <a:pt x="43453" y="640962"/>
                </a:lnTo>
                <a:lnTo>
                  <a:pt x="43002" y="641588"/>
                </a:lnTo>
                <a:lnTo>
                  <a:pt x="42551" y="641588"/>
                </a:lnTo>
                <a:lnTo>
                  <a:pt x="42101" y="640962"/>
                </a:lnTo>
                <a:lnTo>
                  <a:pt x="41876" y="640623"/>
                </a:lnTo>
                <a:lnTo>
                  <a:pt x="42101" y="639683"/>
                </a:lnTo>
                <a:lnTo>
                  <a:pt x="43229" y="637127"/>
                </a:lnTo>
                <a:lnTo>
                  <a:pt x="43453" y="637127"/>
                </a:lnTo>
                <a:lnTo>
                  <a:pt x="43453" y="634884"/>
                </a:lnTo>
                <a:lnTo>
                  <a:pt x="43229" y="634258"/>
                </a:lnTo>
                <a:lnTo>
                  <a:pt x="43002" y="633606"/>
                </a:lnTo>
                <a:lnTo>
                  <a:pt x="43680" y="632327"/>
                </a:lnTo>
                <a:lnTo>
                  <a:pt x="45033" y="631701"/>
                </a:lnTo>
                <a:lnTo>
                  <a:pt x="45484" y="631388"/>
                </a:lnTo>
                <a:lnTo>
                  <a:pt x="47288" y="629458"/>
                </a:lnTo>
                <a:lnTo>
                  <a:pt x="48417" y="627867"/>
                </a:lnTo>
                <a:lnTo>
                  <a:pt x="49994" y="625310"/>
                </a:lnTo>
                <a:lnTo>
                  <a:pt x="49994" y="623719"/>
                </a:lnTo>
                <a:lnTo>
                  <a:pt x="49994" y="622754"/>
                </a:lnTo>
                <a:lnTo>
                  <a:pt x="49994" y="622441"/>
                </a:lnTo>
                <a:lnTo>
                  <a:pt x="50895" y="621163"/>
                </a:lnTo>
                <a:lnTo>
                  <a:pt x="53150" y="619885"/>
                </a:lnTo>
                <a:lnTo>
                  <a:pt x="53377" y="618606"/>
                </a:lnTo>
                <a:lnTo>
                  <a:pt x="53828" y="618267"/>
                </a:lnTo>
                <a:lnTo>
                  <a:pt x="54052" y="617954"/>
                </a:lnTo>
                <a:lnTo>
                  <a:pt x="54052" y="616676"/>
                </a:lnTo>
                <a:lnTo>
                  <a:pt x="54279" y="616363"/>
                </a:lnTo>
                <a:lnTo>
                  <a:pt x="55405" y="616024"/>
                </a:lnTo>
                <a:lnTo>
                  <a:pt x="55632" y="615711"/>
                </a:lnTo>
                <a:lnTo>
                  <a:pt x="55856" y="615398"/>
                </a:lnTo>
                <a:lnTo>
                  <a:pt x="55856" y="615085"/>
                </a:lnTo>
                <a:lnTo>
                  <a:pt x="56083" y="613154"/>
                </a:lnTo>
                <a:lnTo>
                  <a:pt x="56307" y="612841"/>
                </a:lnTo>
                <a:lnTo>
                  <a:pt x="56534" y="612189"/>
                </a:lnTo>
                <a:lnTo>
                  <a:pt x="56534" y="611876"/>
                </a:lnTo>
                <a:lnTo>
                  <a:pt x="56534" y="610911"/>
                </a:lnTo>
                <a:lnTo>
                  <a:pt x="58113" y="606111"/>
                </a:lnTo>
                <a:lnTo>
                  <a:pt x="58113" y="605459"/>
                </a:lnTo>
                <a:lnTo>
                  <a:pt x="57887" y="603868"/>
                </a:lnTo>
                <a:lnTo>
                  <a:pt x="58113" y="603555"/>
                </a:lnTo>
                <a:lnTo>
                  <a:pt x="58564" y="600346"/>
                </a:lnTo>
                <a:lnTo>
                  <a:pt x="59466" y="598103"/>
                </a:lnTo>
                <a:lnTo>
                  <a:pt x="59917" y="596825"/>
                </a:lnTo>
                <a:lnTo>
                  <a:pt x="60368" y="596173"/>
                </a:lnTo>
                <a:lnTo>
                  <a:pt x="61043" y="595546"/>
                </a:lnTo>
                <a:lnTo>
                  <a:pt x="61721" y="594894"/>
                </a:lnTo>
                <a:lnTo>
                  <a:pt x="61721" y="594581"/>
                </a:lnTo>
                <a:lnTo>
                  <a:pt x="61945" y="593616"/>
                </a:lnTo>
                <a:lnTo>
                  <a:pt x="62172" y="592651"/>
                </a:lnTo>
                <a:lnTo>
                  <a:pt x="61945" y="591373"/>
                </a:lnTo>
                <a:lnTo>
                  <a:pt x="61721" y="588790"/>
                </a:lnTo>
                <a:lnTo>
                  <a:pt x="61945" y="587825"/>
                </a:lnTo>
                <a:lnTo>
                  <a:pt x="64200" y="583338"/>
                </a:lnTo>
                <a:lnTo>
                  <a:pt x="66909" y="577547"/>
                </a:lnTo>
                <a:lnTo>
                  <a:pt x="67810" y="575956"/>
                </a:lnTo>
                <a:lnTo>
                  <a:pt x="70065" y="573713"/>
                </a:lnTo>
                <a:lnTo>
                  <a:pt x="70740" y="571443"/>
                </a:lnTo>
                <a:lnTo>
                  <a:pt x="71191" y="568887"/>
                </a:lnTo>
                <a:lnTo>
                  <a:pt x="71869" y="567922"/>
                </a:lnTo>
                <a:lnTo>
                  <a:pt x="72544" y="567583"/>
                </a:lnTo>
                <a:lnTo>
                  <a:pt x="73897" y="566304"/>
                </a:lnTo>
                <a:lnTo>
                  <a:pt x="74124" y="566304"/>
                </a:lnTo>
                <a:lnTo>
                  <a:pt x="74802" y="565991"/>
                </a:lnTo>
                <a:lnTo>
                  <a:pt x="74802" y="564374"/>
                </a:lnTo>
                <a:lnTo>
                  <a:pt x="74351" y="563096"/>
                </a:lnTo>
                <a:lnTo>
                  <a:pt x="75026" y="560826"/>
                </a:lnTo>
                <a:lnTo>
                  <a:pt x="75026" y="560200"/>
                </a:lnTo>
                <a:lnTo>
                  <a:pt x="74802" y="560200"/>
                </a:lnTo>
                <a:lnTo>
                  <a:pt x="74575" y="559861"/>
                </a:lnTo>
                <a:lnTo>
                  <a:pt x="74575" y="559548"/>
                </a:lnTo>
                <a:lnTo>
                  <a:pt x="74575" y="559235"/>
                </a:lnTo>
                <a:lnTo>
                  <a:pt x="74802" y="558896"/>
                </a:lnTo>
                <a:lnTo>
                  <a:pt x="75026" y="558896"/>
                </a:lnTo>
                <a:lnTo>
                  <a:pt x="75477" y="558583"/>
                </a:lnTo>
                <a:lnTo>
                  <a:pt x="75928" y="557936"/>
                </a:lnTo>
                <a:lnTo>
                  <a:pt x="76830" y="556327"/>
                </a:lnTo>
                <a:lnTo>
                  <a:pt x="77732" y="554070"/>
                </a:lnTo>
                <a:lnTo>
                  <a:pt x="78183" y="552782"/>
                </a:lnTo>
                <a:lnTo>
                  <a:pt x="77958" y="552458"/>
                </a:lnTo>
                <a:lnTo>
                  <a:pt x="77732" y="552458"/>
                </a:lnTo>
                <a:lnTo>
                  <a:pt x="77732" y="552137"/>
                </a:lnTo>
                <a:lnTo>
                  <a:pt x="77958" y="551814"/>
                </a:lnTo>
                <a:lnTo>
                  <a:pt x="78409" y="551493"/>
                </a:lnTo>
                <a:lnTo>
                  <a:pt x="78860" y="551493"/>
                </a:lnTo>
                <a:lnTo>
                  <a:pt x="79311" y="551493"/>
                </a:lnTo>
                <a:lnTo>
                  <a:pt x="79535" y="551493"/>
                </a:lnTo>
                <a:lnTo>
                  <a:pt x="79987" y="551170"/>
                </a:lnTo>
                <a:lnTo>
                  <a:pt x="80213" y="550849"/>
                </a:lnTo>
                <a:lnTo>
                  <a:pt x="80437" y="550525"/>
                </a:lnTo>
                <a:lnTo>
                  <a:pt x="80437" y="550202"/>
                </a:lnTo>
                <a:lnTo>
                  <a:pt x="80437" y="549881"/>
                </a:lnTo>
                <a:lnTo>
                  <a:pt x="81790" y="548592"/>
                </a:lnTo>
                <a:lnTo>
                  <a:pt x="82692" y="548269"/>
                </a:lnTo>
                <a:lnTo>
                  <a:pt x="82692" y="547945"/>
                </a:lnTo>
                <a:lnTo>
                  <a:pt x="82692" y="547624"/>
                </a:lnTo>
                <a:lnTo>
                  <a:pt x="82468" y="547301"/>
                </a:lnTo>
                <a:lnTo>
                  <a:pt x="82468" y="546980"/>
                </a:lnTo>
                <a:lnTo>
                  <a:pt x="82919" y="546657"/>
                </a:lnTo>
                <a:lnTo>
                  <a:pt x="83370" y="546333"/>
                </a:lnTo>
                <a:lnTo>
                  <a:pt x="83370" y="546012"/>
                </a:lnTo>
                <a:lnTo>
                  <a:pt x="83821" y="545689"/>
                </a:lnTo>
                <a:lnTo>
                  <a:pt x="84723" y="544077"/>
                </a:lnTo>
                <a:lnTo>
                  <a:pt x="84723" y="542141"/>
                </a:lnTo>
                <a:lnTo>
                  <a:pt x="84499" y="541818"/>
                </a:lnTo>
                <a:lnTo>
                  <a:pt x="84048" y="541494"/>
                </a:lnTo>
                <a:lnTo>
                  <a:pt x="83597" y="540850"/>
                </a:lnTo>
                <a:lnTo>
                  <a:pt x="83821" y="540527"/>
                </a:lnTo>
                <a:lnTo>
                  <a:pt x="83821" y="540206"/>
                </a:lnTo>
                <a:lnTo>
                  <a:pt x="83370" y="539882"/>
                </a:lnTo>
                <a:lnTo>
                  <a:pt x="82692" y="539559"/>
                </a:lnTo>
                <a:lnTo>
                  <a:pt x="82692" y="538914"/>
                </a:lnTo>
                <a:lnTo>
                  <a:pt x="82692" y="538591"/>
                </a:lnTo>
                <a:lnTo>
                  <a:pt x="82468" y="538267"/>
                </a:lnTo>
                <a:lnTo>
                  <a:pt x="82468" y="537947"/>
                </a:lnTo>
                <a:lnTo>
                  <a:pt x="82017" y="537947"/>
                </a:lnTo>
                <a:lnTo>
                  <a:pt x="82017" y="537300"/>
                </a:lnTo>
                <a:lnTo>
                  <a:pt x="82017" y="536976"/>
                </a:lnTo>
                <a:lnTo>
                  <a:pt x="81339" y="536008"/>
                </a:lnTo>
                <a:lnTo>
                  <a:pt x="79311" y="533747"/>
                </a:lnTo>
                <a:lnTo>
                  <a:pt x="78183" y="532456"/>
                </a:lnTo>
                <a:lnTo>
                  <a:pt x="77732" y="532132"/>
                </a:lnTo>
                <a:lnTo>
                  <a:pt x="76830" y="530517"/>
                </a:lnTo>
                <a:lnTo>
                  <a:pt x="76830" y="529550"/>
                </a:lnTo>
                <a:lnTo>
                  <a:pt x="76606" y="526965"/>
                </a:lnTo>
                <a:lnTo>
                  <a:pt x="76830" y="523730"/>
                </a:lnTo>
                <a:lnTo>
                  <a:pt x="76606" y="523406"/>
                </a:lnTo>
                <a:lnTo>
                  <a:pt x="75928" y="521792"/>
                </a:lnTo>
                <a:lnTo>
                  <a:pt x="75704" y="521145"/>
                </a:lnTo>
                <a:lnTo>
                  <a:pt x="75477" y="520821"/>
                </a:lnTo>
                <a:lnTo>
                  <a:pt x="75026" y="520821"/>
                </a:lnTo>
                <a:lnTo>
                  <a:pt x="74351" y="520498"/>
                </a:lnTo>
                <a:lnTo>
                  <a:pt x="72320" y="518557"/>
                </a:lnTo>
                <a:lnTo>
                  <a:pt x="70740" y="516937"/>
                </a:lnTo>
                <a:lnTo>
                  <a:pt x="69387" y="516614"/>
                </a:lnTo>
                <a:lnTo>
                  <a:pt x="66458" y="515967"/>
                </a:lnTo>
                <a:lnTo>
                  <a:pt x="66007" y="515967"/>
                </a:lnTo>
                <a:lnTo>
                  <a:pt x="65556" y="516614"/>
                </a:lnTo>
                <a:lnTo>
                  <a:pt x="64878" y="516614"/>
                </a:lnTo>
                <a:lnTo>
                  <a:pt x="63525" y="516614"/>
                </a:lnTo>
                <a:lnTo>
                  <a:pt x="62847" y="516290"/>
                </a:lnTo>
                <a:lnTo>
                  <a:pt x="61270" y="514673"/>
                </a:lnTo>
                <a:lnTo>
                  <a:pt x="60368" y="512730"/>
                </a:lnTo>
                <a:lnTo>
                  <a:pt x="59240" y="510465"/>
                </a:lnTo>
                <a:lnTo>
                  <a:pt x="58113" y="509816"/>
                </a:lnTo>
                <a:lnTo>
                  <a:pt x="57663" y="509492"/>
                </a:lnTo>
                <a:lnTo>
                  <a:pt x="57436" y="509492"/>
                </a:lnTo>
                <a:lnTo>
                  <a:pt x="55181" y="509492"/>
                </a:lnTo>
                <a:lnTo>
                  <a:pt x="54730" y="509816"/>
                </a:lnTo>
                <a:lnTo>
                  <a:pt x="54052" y="510139"/>
                </a:lnTo>
                <a:lnTo>
                  <a:pt x="53601" y="510789"/>
                </a:lnTo>
                <a:lnTo>
                  <a:pt x="53150" y="510789"/>
                </a:lnTo>
                <a:lnTo>
                  <a:pt x="52475" y="511112"/>
                </a:lnTo>
                <a:lnTo>
                  <a:pt x="52248" y="511112"/>
                </a:lnTo>
                <a:lnTo>
                  <a:pt x="49994" y="509492"/>
                </a:lnTo>
                <a:lnTo>
                  <a:pt x="49543" y="508522"/>
                </a:lnTo>
                <a:lnTo>
                  <a:pt x="49318" y="508522"/>
                </a:lnTo>
                <a:lnTo>
                  <a:pt x="49318" y="507872"/>
                </a:lnTo>
                <a:lnTo>
                  <a:pt x="49543" y="507225"/>
                </a:lnTo>
                <a:lnTo>
                  <a:pt x="49543" y="506579"/>
                </a:lnTo>
                <a:lnTo>
                  <a:pt x="49318" y="505929"/>
                </a:lnTo>
                <a:lnTo>
                  <a:pt x="48867" y="504959"/>
                </a:lnTo>
                <a:lnTo>
                  <a:pt x="48641" y="504633"/>
                </a:lnTo>
                <a:lnTo>
                  <a:pt x="48641" y="504309"/>
                </a:lnTo>
                <a:lnTo>
                  <a:pt x="46610" y="501393"/>
                </a:lnTo>
                <a:lnTo>
                  <a:pt x="46159" y="501069"/>
                </a:lnTo>
                <a:lnTo>
                  <a:pt x="45033" y="500096"/>
                </a:lnTo>
                <a:lnTo>
                  <a:pt x="43453" y="499123"/>
                </a:lnTo>
                <a:lnTo>
                  <a:pt x="42101" y="497501"/>
                </a:lnTo>
                <a:lnTo>
                  <a:pt x="41649" y="496854"/>
                </a:lnTo>
                <a:lnTo>
                  <a:pt x="40974" y="495231"/>
                </a:lnTo>
                <a:lnTo>
                  <a:pt x="40748" y="494258"/>
                </a:lnTo>
                <a:lnTo>
                  <a:pt x="40523" y="492959"/>
                </a:lnTo>
                <a:lnTo>
                  <a:pt x="40297" y="491663"/>
                </a:lnTo>
                <a:lnTo>
                  <a:pt x="40072" y="491013"/>
                </a:lnTo>
                <a:lnTo>
                  <a:pt x="40072" y="490040"/>
                </a:lnTo>
                <a:lnTo>
                  <a:pt x="40072" y="489391"/>
                </a:lnTo>
                <a:lnTo>
                  <a:pt x="39395" y="488741"/>
                </a:lnTo>
                <a:lnTo>
                  <a:pt x="38720" y="488741"/>
                </a:lnTo>
                <a:lnTo>
                  <a:pt x="38266" y="488741"/>
                </a:lnTo>
                <a:lnTo>
                  <a:pt x="38042" y="487119"/>
                </a:lnTo>
                <a:lnTo>
                  <a:pt x="38042" y="486143"/>
                </a:lnTo>
                <a:lnTo>
                  <a:pt x="37364" y="485170"/>
                </a:lnTo>
                <a:lnTo>
                  <a:pt x="36011" y="484194"/>
                </a:lnTo>
                <a:lnTo>
                  <a:pt x="35560" y="483221"/>
                </a:lnTo>
                <a:lnTo>
                  <a:pt x="35560" y="482895"/>
                </a:lnTo>
                <a:lnTo>
                  <a:pt x="35336" y="482572"/>
                </a:lnTo>
                <a:lnTo>
                  <a:pt x="35109" y="480297"/>
                </a:lnTo>
                <a:lnTo>
                  <a:pt x="34885" y="479648"/>
                </a:lnTo>
                <a:lnTo>
                  <a:pt x="34434" y="479322"/>
                </a:lnTo>
                <a:lnTo>
                  <a:pt x="34207" y="478672"/>
                </a:lnTo>
                <a:lnTo>
                  <a:pt x="33983" y="477370"/>
                </a:lnTo>
                <a:lnTo>
                  <a:pt x="34207" y="477047"/>
                </a:lnTo>
                <a:lnTo>
                  <a:pt x="33983" y="476071"/>
                </a:lnTo>
                <a:lnTo>
                  <a:pt x="33532" y="475422"/>
                </a:lnTo>
                <a:lnTo>
                  <a:pt x="33081" y="475422"/>
                </a:lnTo>
                <a:lnTo>
                  <a:pt x="32630" y="473794"/>
                </a:lnTo>
                <a:lnTo>
                  <a:pt x="32630" y="472818"/>
                </a:lnTo>
                <a:lnTo>
                  <a:pt x="32179" y="471843"/>
                </a:lnTo>
                <a:lnTo>
                  <a:pt x="31051" y="470544"/>
                </a:lnTo>
                <a:lnTo>
                  <a:pt x="30826" y="470544"/>
                </a:lnTo>
                <a:lnTo>
                  <a:pt x="30600" y="470544"/>
                </a:lnTo>
                <a:lnTo>
                  <a:pt x="29698" y="470544"/>
                </a:lnTo>
                <a:lnTo>
                  <a:pt x="28796" y="469892"/>
                </a:lnTo>
                <a:lnTo>
                  <a:pt x="28569" y="469242"/>
                </a:lnTo>
                <a:lnTo>
                  <a:pt x="28345" y="468264"/>
                </a:lnTo>
                <a:lnTo>
                  <a:pt x="28569" y="467940"/>
                </a:lnTo>
                <a:lnTo>
                  <a:pt x="28796" y="467288"/>
                </a:lnTo>
                <a:lnTo>
                  <a:pt x="29020" y="467288"/>
                </a:lnTo>
                <a:lnTo>
                  <a:pt x="29247" y="466962"/>
                </a:lnTo>
                <a:lnTo>
                  <a:pt x="30826" y="466962"/>
                </a:lnTo>
                <a:lnTo>
                  <a:pt x="31277" y="466313"/>
                </a:lnTo>
                <a:lnTo>
                  <a:pt x="31728" y="465011"/>
                </a:lnTo>
                <a:lnTo>
                  <a:pt x="31728" y="463709"/>
                </a:lnTo>
                <a:lnTo>
                  <a:pt x="31953" y="463057"/>
                </a:lnTo>
                <a:lnTo>
                  <a:pt x="32179" y="462731"/>
                </a:lnTo>
                <a:lnTo>
                  <a:pt x="32630" y="462079"/>
                </a:lnTo>
                <a:lnTo>
                  <a:pt x="32854" y="461755"/>
                </a:lnTo>
                <a:lnTo>
                  <a:pt x="33532" y="461103"/>
                </a:lnTo>
                <a:lnTo>
                  <a:pt x="33756" y="460777"/>
                </a:lnTo>
                <a:lnTo>
                  <a:pt x="33532" y="460125"/>
                </a:lnTo>
                <a:lnTo>
                  <a:pt x="33532" y="458171"/>
                </a:lnTo>
                <a:lnTo>
                  <a:pt x="33983" y="457845"/>
                </a:lnTo>
                <a:lnTo>
                  <a:pt x="34885" y="457193"/>
                </a:lnTo>
                <a:lnTo>
                  <a:pt x="35109" y="456543"/>
                </a:lnTo>
                <a:lnTo>
                  <a:pt x="34885" y="456217"/>
                </a:lnTo>
                <a:lnTo>
                  <a:pt x="34658" y="455565"/>
                </a:lnTo>
                <a:lnTo>
                  <a:pt x="34434" y="455239"/>
                </a:lnTo>
                <a:lnTo>
                  <a:pt x="33756" y="455239"/>
                </a:lnTo>
                <a:lnTo>
                  <a:pt x="33081" y="454261"/>
                </a:lnTo>
                <a:lnTo>
                  <a:pt x="33081" y="453935"/>
                </a:lnTo>
                <a:lnTo>
                  <a:pt x="32854" y="453283"/>
                </a:lnTo>
                <a:lnTo>
                  <a:pt x="31728" y="451978"/>
                </a:lnTo>
                <a:lnTo>
                  <a:pt x="31501" y="451978"/>
                </a:lnTo>
                <a:lnTo>
                  <a:pt x="30600" y="451000"/>
                </a:lnTo>
                <a:lnTo>
                  <a:pt x="30149" y="450674"/>
                </a:lnTo>
                <a:lnTo>
                  <a:pt x="30149" y="450022"/>
                </a:lnTo>
                <a:lnTo>
                  <a:pt x="30149" y="449696"/>
                </a:lnTo>
                <a:lnTo>
                  <a:pt x="30826" y="448066"/>
                </a:lnTo>
                <a:lnTo>
                  <a:pt x="31277" y="447087"/>
                </a:lnTo>
                <a:lnTo>
                  <a:pt x="31277" y="446109"/>
                </a:lnTo>
                <a:lnTo>
                  <a:pt x="31051" y="444479"/>
                </a:lnTo>
                <a:lnTo>
                  <a:pt x="30375" y="442846"/>
                </a:lnTo>
                <a:lnTo>
                  <a:pt x="30149" y="442194"/>
                </a:lnTo>
                <a:lnTo>
                  <a:pt x="29698" y="441542"/>
                </a:lnTo>
                <a:lnTo>
                  <a:pt x="29471" y="441213"/>
                </a:lnTo>
                <a:lnTo>
                  <a:pt x="29020" y="440887"/>
                </a:lnTo>
                <a:lnTo>
                  <a:pt x="27894" y="439583"/>
                </a:lnTo>
                <a:lnTo>
                  <a:pt x="27443" y="439256"/>
                </a:lnTo>
                <a:lnTo>
                  <a:pt x="27443" y="438928"/>
                </a:lnTo>
                <a:lnTo>
                  <a:pt x="27443" y="438602"/>
                </a:lnTo>
                <a:lnTo>
                  <a:pt x="28118" y="436969"/>
                </a:lnTo>
                <a:lnTo>
                  <a:pt x="28118" y="436643"/>
                </a:lnTo>
                <a:lnTo>
                  <a:pt x="27894" y="435991"/>
                </a:lnTo>
                <a:lnTo>
                  <a:pt x="27667" y="435336"/>
                </a:lnTo>
                <a:lnTo>
                  <a:pt x="26765" y="435010"/>
                </a:lnTo>
                <a:lnTo>
                  <a:pt x="25639" y="434684"/>
                </a:lnTo>
                <a:lnTo>
                  <a:pt x="24737" y="433703"/>
                </a:lnTo>
                <a:lnTo>
                  <a:pt x="24286" y="433051"/>
                </a:lnTo>
                <a:lnTo>
                  <a:pt x="24059" y="432722"/>
                </a:lnTo>
                <a:lnTo>
                  <a:pt x="24059" y="432070"/>
                </a:lnTo>
                <a:lnTo>
                  <a:pt x="24059" y="431089"/>
                </a:lnTo>
                <a:lnTo>
                  <a:pt x="24059" y="430763"/>
                </a:lnTo>
                <a:lnTo>
                  <a:pt x="24059" y="429782"/>
                </a:lnTo>
                <a:lnTo>
                  <a:pt x="23835" y="429782"/>
                </a:lnTo>
                <a:lnTo>
                  <a:pt x="23608" y="429453"/>
                </a:lnTo>
                <a:lnTo>
                  <a:pt x="23157" y="429127"/>
                </a:lnTo>
                <a:lnTo>
                  <a:pt x="22707" y="428801"/>
                </a:lnTo>
                <a:lnTo>
                  <a:pt x="21580" y="428801"/>
                </a:lnTo>
                <a:lnTo>
                  <a:pt x="20903" y="428475"/>
                </a:lnTo>
                <a:lnTo>
                  <a:pt x="20676" y="428475"/>
                </a:lnTo>
                <a:lnTo>
                  <a:pt x="20452" y="428147"/>
                </a:lnTo>
                <a:lnTo>
                  <a:pt x="20001" y="427821"/>
                </a:lnTo>
                <a:lnTo>
                  <a:pt x="19774" y="427166"/>
                </a:lnTo>
                <a:lnTo>
                  <a:pt x="19774" y="426840"/>
                </a:lnTo>
                <a:lnTo>
                  <a:pt x="19774" y="425204"/>
                </a:lnTo>
                <a:lnTo>
                  <a:pt x="20001" y="424878"/>
                </a:lnTo>
                <a:lnTo>
                  <a:pt x="20001" y="424549"/>
                </a:lnTo>
                <a:lnTo>
                  <a:pt x="20225" y="424223"/>
                </a:lnTo>
                <a:lnTo>
                  <a:pt x="20676" y="423569"/>
                </a:lnTo>
                <a:lnTo>
                  <a:pt x="20903" y="423569"/>
                </a:lnTo>
                <a:lnTo>
                  <a:pt x="21129" y="423242"/>
                </a:lnTo>
                <a:lnTo>
                  <a:pt x="21354" y="422914"/>
                </a:lnTo>
                <a:lnTo>
                  <a:pt x="21805" y="421607"/>
                </a:lnTo>
                <a:lnTo>
                  <a:pt x="22031" y="420952"/>
                </a:lnTo>
                <a:lnTo>
                  <a:pt x="22031" y="420297"/>
                </a:lnTo>
                <a:lnTo>
                  <a:pt x="22031" y="419971"/>
                </a:lnTo>
                <a:lnTo>
                  <a:pt x="22255" y="418662"/>
                </a:lnTo>
                <a:lnTo>
                  <a:pt x="22482" y="418662"/>
                </a:lnTo>
                <a:lnTo>
                  <a:pt x="22482" y="418333"/>
                </a:lnTo>
                <a:lnTo>
                  <a:pt x="22707" y="418007"/>
                </a:lnTo>
                <a:lnTo>
                  <a:pt x="22707" y="416698"/>
                </a:lnTo>
                <a:lnTo>
                  <a:pt x="22707" y="416369"/>
                </a:lnTo>
                <a:lnTo>
                  <a:pt x="22482" y="416043"/>
                </a:lnTo>
                <a:lnTo>
                  <a:pt x="22255" y="415714"/>
                </a:lnTo>
                <a:lnTo>
                  <a:pt x="22255" y="414079"/>
                </a:lnTo>
                <a:lnTo>
                  <a:pt x="22255" y="411131"/>
                </a:lnTo>
                <a:lnTo>
                  <a:pt x="22255" y="410802"/>
                </a:lnTo>
                <a:lnTo>
                  <a:pt x="22255" y="409819"/>
                </a:lnTo>
                <a:lnTo>
                  <a:pt x="22255" y="408838"/>
                </a:lnTo>
                <a:lnTo>
                  <a:pt x="22255" y="408509"/>
                </a:lnTo>
                <a:lnTo>
                  <a:pt x="22255" y="397360"/>
                </a:lnTo>
                <a:lnTo>
                  <a:pt x="22255" y="384883"/>
                </a:lnTo>
                <a:lnTo>
                  <a:pt x="22255" y="382257"/>
                </a:lnTo>
                <a:lnTo>
                  <a:pt x="22255" y="381599"/>
                </a:lnTo>
                <a:lnTo>
                  <a:pt x="22255" y="372388"/>
                </a:lnTo>
                <a:lnTo>
                  <a:pt x="22255" y="372060"/>
                </a:lnTo>
                <a:lnTo>
                  <a:pt x="22255" y="369428"/>
                </a:lnTo>
                <a:lnTo>
                  <a:pt x="22255" y="368770"/>
                </a:lnTo>
                <a:lnTo>
                  <a:pt x="22255" y="367122"/>
                </a:lnTo>
                <a:lnTo>
                  <a:pt x="22255" y="366464"/>
                </a:lnTo>
                <a:lnTo>
                  <a:pt x="22255" y="353943"/>
                </a:lnTo>
                <a:lnTo>
                  <a:pt x="22255" y="352952"/>
                </a:lnTo>
                <a:lnTo>
                  <a:pt x="22255" y="352295"/>
                </a:lnTo>
                <a:lnTo>
                  <a:pt x="22255" y="346683"/>
                </a:lnTo>
                <a:lnTo>
                  <a:pt x="22255" y="344704"/>
                </a:lnTo>
                <a:lnTo>
                  <a:pt x="22255" y="338759"/>
                </a:lnTo>
                <a:lnTo>
                  <a:pt x="22255" y="330826"/>
                </a:lnTo>
                <a:lnTo>
                  <a:pt x="22255" y="329835"/>
                </a:lnTo>
                <a:lnTo>
                  <a:pt x="22255" y="316928"/>
                </a:lnTo>
                <a:lnTo>
                  <a:pt x="22255" y="310302"/>
                </a:lnTo>
                <a:lnTo>
                  <a:pt x="22255" y="304996"/>
                </a:lnTo>
                <a:lnTo>
                  <a:pt x="22255" y="304333"/>
                </a:lnTo>
                <a:lnTo>
                  <a:pt x="22255" y="303337"/>
                </a:lnTo>
                <a:lnTo>
                  <a:pt x="22255" y="300019"/>
                </a:lnTo>
                <a:lnTo>
                  <a:pt x="22255" y="295704"/>
                </a:lnTo>
                <a:lnTo>
                  <a:pt x="22255" y="292383"/>
                </a:lnTo>
                <a:lnTo>
                  <a:pt x="22255" y="288729"/>
                </a:lnTo>
                <a:lnTo>
                  <a:pt x="22255" y="286402"/>
                </a:lnTo>
                <a:lnTo>
                  <a:pt x="22255" y="283410"/>
                </a:lnTo>
                <a:lnTo>
                  <a:pt x="22255" y="275094"/>
                </a:lnTo>
                <a:lnTo>
                  <a:pt x="22255" y="269433"/>
                </a:lnTo>
                <a:lnTo>
                  <a:pt x="22255" y="266433"/>
                </a:lnTo>
                <a:lnTo>
                  <a:pt x="22255" y="264769"/>
                </a:lnTo>
                <a:lnTo>
                  <a:pt x="22255" y="261101"/>
                </a:lnTo>
                <a:lnTo>
                  <a:pt x="22255" y="260102"/>
                </a:lnTo>
                <a:lnTo>
                  <a:pt x="22255" y="258767"/>
                </a:lnTo>
                <a:lnTo>
                  <a:pt x="22255" y="255099"/>
                </a:lnTo>
                <a:lnTo>
                  <a:pt x="22255" y="250761"/>
                </a:lnTo>
                <a:lnTo>
                  <a:pt x="22255" y="248424"/>
                </a:lnTo>
                <a:lnTo>
                  <a:pt x="22031" y="241075"/>
                </a:lnTo>
                <a:lnTo>
                  <a:pt x="22031" y="240405"/>
                </a:lnTo>
                <a:lnTo>
                  <a:pt x="22031" y="239403"/>
                </a:lnTo>
                <a:lnTo>
                  <a:pt x="22031" y="235391"/>
                </a:lnTo>
                <a:lnTo>
                  <a:pt x="22031" y="233385"/>
                </a:lnTo>
                <a:lnTo>
                  <a:pt x="22031" y="232715"/>
                </a:lnTo>
                <a:lnTo>
                  <a:pt x="22031" y="232047"/>
                </a:lnTo>
                <a:lnTo>
                  <a:pt x="22031" y="231043"/>
                </a:lnTo>
                <a:lnTo>
                  <a:pt x="22031" y="229034"/>
                </a:lnTo>
                <a:lnTo>
                  <a:pt x="22031" y="225353"/>
                </a:lnTo>
                <a:lnTo>
                  <a:pt x="22031" y="225017"/>
                </a:lnTo>
                <a:lnTo>
                  <a:pt x="22031" y="215973"/>
                </a:lnTo>
                <a:lnTo>
                  <a:pt x="22031" y="215303"/>
                </a:lnTo>
                <a:lnTo>
                  <a:pt x="22031" y="213292"/>
                </a:lnTo>
                <a:lnTo>
                  <a:pt x="22031" y="212955"/>
                </a:lnTo>
                <a:lnTo>
                  <a:pt x="22031" y="212285"/>
                </a:lnTo>
                <a:lnTo>
                  <a:pt x="22031" y="211951"/>
                </a:lnTo>
                <a:lnTo>
                  <a:pt x="22031" y="211614"/>
                </a:lnTo>
                <a:lnTo>
                  <a:pt x="22031" y="208930"/>
                </a:lnTo>
                <a:lnTo>
                  <a:pt x="22031" y="207589"/>
                </a:lnTo>
                <a:lnTo>
                  <a:pt x="22031" y="206919"/>
                </a:lnTo>
                <a:lnTo>
                  <a:pt x="22031" y="205575"/>
                </a:lnTo>
                <a:lnTo>
                  <a:pt x="22031" y="205239"/>
                </a:lnTo>
                <a:lnTo>
                  <a:pt x="21805" y="202891"/>
                </a:lnTo>
                <a:lnTo>
                  <a:pt x="21805" y="202218"/>
                </a:lnTo>
                <a:lnTo>
                  <a:pt x="21805" y="201884"/>
                </a:lnTo>
                <a:lnTo>
                  <a:pt x="22031" y="199868"/>
                </a:lnTo>
                <a:lnTo>
                  <a:pt x="22031" y="192814"/>
                </a:lnTo>
                <a:lnTo>
                  <a:pt x="22031" y="191132"/>
                </a:lnTo>
                <a:lnTo>
                  <a:pt x="21805" y="190125"/>
                </a:lnTo>
                <a:lnTo>
                  <a:pt x="21805" y="186426"/>
                </a:lnTo>
                <a:lnTo>
                  <a:pt x="21805" y="184407"/>
                </a:lnTo>
                <a:lnTo>
                  <a:pt x="21805" y="182388"/>
                </a:lnTo>
                <a:lnTo>
                  <a:pt x="22031" y="170936"/>
                </a:lnTo>
                <a:lnTo>
                  <a:pt x="22031" y="169590"/>
                </a:lnTo>
                <a:lnTo>
                  <a:pt x="22031" y="167905"/>
                </a:lnTo>
                <a:lnTo>
                  <a:pt x="22031" y="156772"/>
                </a:lnTo>
                <a:lnTo>
                  <a:pt x="22031" y="150354"/>
                </a:lnTo>
                <a:lnTo>
                  <a:pt x="22031" y="143935"/>
                </a:lnTo>
                <a:lnTo>
                  <a:pt x="22255" y="137171"/>
                </a:lnTo>
                <a:lnTo>
                  <a:pt x="22255" y="135817"/>
                </a:lnTo>
                <a:lnTo>
                  <a:pt x="22255" y="135139"/>
                </a:lnTo>
                <a:lnTo>
                  <a:pt x="22255" y="134802"/>
                </a:lnTo>
                <a:lnTo>
                  <a:pt x="22255" y="134124"/>
                </a:lnTo>
                <a:lnTo>
                  <a:pt x="22255" y="133785"/>
                </a:lnTo>
                <a:lnTo>
                  <a:pt x="22255" y="133448"/>
                </a:lnTo>
                <a:lnTo>
                  <a:pt x="22255" y="132770"/>
                </a:lnTo>
                <a:lnTo>
                  <a:pt x="22255" y="132431"/>
                </a:lnTo>
                <a:lnTo>
                  <a:pt x="22255" y="132094"/>
                </a:lnTo>
                <a:lnTo>
                  <a:pt x="22255" y="130401"/>
                </a:lnTo>
                <a:lnTo>
                  <a:pt x="22482" y="121931"/>
                </a:lnTo>
                <a:lnTo>
                  <a:pt x="22707" y="103606"/>
                </a:lnTo>
                <a:lnTo>
                  <a:pt x="22707" y="95107"/>
                </a:lnTo>
                <a:lnTo>
                  <a:pt x="22707" y="94087"/>
                </a:lnTo>
                <a:lnTo>
                  <a:pt x="22707" y="92728"/>
                </a:lnTo>
                <a:lnTo>
                  <a:pt x="22707" y="85923"/>
                </a:lnTo>
                <a:lnTo>
                  <a:pt x="22707" y="82516"/>
                </a:lnTo>
                <a:lnTo>
                  <a:pt x="22707" y="71270"/>
                </a:lnTo>
                <a:lnTo>
                  <a:pt x="22707" y="64788"/>
                </a:lnTo>
                <a:lnTo>
                  <a:pt x="22707" y="62740"/>
                </a:lnTo>
                <a:lnTo>
                  <a:pt x="22707" y="61373"/>
                </a:lnTo>
                <a:lnTo>
                  <a:pt x="22933" y="57275"/>
                </a:lnTo>
                <a:lnTo>
                  <a:pt x="22933" y="56934"/>
                </a:lnTo>
                <a:lnTo>
                  <a:pt x="22933" y="41546"/>
                </a:lnTo>
                <a:lnTo>
                  <a:pt x="22933" y="25785"/>
                </a:lnTo>
                <a:lnTo>
                  <a:pt x="22933" y="20982"/>
                </a:lnTo>
                <a:lnTo>
                  <a:pt x="22933" y="369"/>
                </a:lnTo>
                <a:lnTo>
                  <a:pt x="52926" y="369"/>
                </a:lnTo>
                <a:lnTo>
                  <a:pt x="76379" y="369"/>
                </a:lnTo>
                <a:lnTo>
                  <a:pt x="80213" y="369"/>
                </a:lnTo>
                <a:lnTo>
                  <a:pt x="89683" y="369"/>
                </a:lnTo>
                <a:lnTo>
                  <a:pt x="94196" y="369"/>
                </a:lnTo>
                <a:lnTo>
                  <a:pt x="96000" y="369"/>
                </a:lnTo>
                <a:lnTo>
                  <a:pt x="103442" y="28"/>
                </a:lnTo>
                <a:lnTo>
                  <a:pt x="129600" y="28"/>
                </a:lnTo>
                <a:lnTo>
                  <a:pt x="129600" y="34698"/>
                </a:lnTo>
                <a:lnTo>
                  <a:pt x="129600" y="63079"/>
                </a:lnTo>
                <a:lnTo>
                  <a:pt x="129600" y="64446"/>
                </a:lnTo>
                <a:lnTo>
                  <a:pt x="129600" y="75361"/>
                </a:lnTo>
                <a:lnTo>
                  <a:pt x="129600" y="80132"/>
                </a:lnTo>
                <a:lnTo>
                  <a:pt x="129600" y="82177"/>
                </a:lnTo>
                <a:lnTo>
                  <a:pt x="129600" y="85581"/>
                </a:lnTo>
                <a:lnTo>
                  <a:pt x="129600" y="92387"/>
                </a:lnTo>
                <a:lnTo>
                  <a:pt x="129600" y="99868"/>
                </a:lnTo>
                <a:lnTo>
                  <a:pt x="129600" y="112095"/>
                </a:lnTo>
                <a:lnTo>
                  <a:pt x="129600" y="121592"/>
                </a:lnTo>
                <a:lnTo>
                  <a:pt x="129600" y="129045"/>
                </a:lnTo>
                <a:lnTo>
                  <a:pt x="129600" y="133109"/>
                </a:lnTo>
                <a:lnTo>
                  <a:pt x="129600" y="143935"/>
                </a:lnTo>
                <a:lnTo>
                  <a:pt x="129600" y="149679"/>
                </a:lnTo>
                <a:lnTo>
                  <a:pt x="129600" y="151030"/>
                </a:lnTo>
                <a:lnTo>
                  <a:pt x="129600" y="154408"/>
                </a:lnTo>
                <a:lnTo>
                  <a:pt x="129600" y="164196"/>
                </a:lnTo>
                <a:lnTo>
                  <a:pt x="129600" y="167905"/>
                </a:lnTo>
                <a:lnTo>
                  <a:pt x="130729" y="168578"/>
                </a:lnTo>
                <a:lnTo>
                  <a:pt x="131631" y="168578"/>
                </a:lnTo>
                <a:lnTo>
                  <a:pt x="131855" y="168914"/>
                </a:lnTo>
                <a:lnTo>
                  <a:pt x="131855" y="169251"/>
                </a:lnTo>
                <a:lnTo>
                  <a:pt x="132533" y="169927"/>
                </a:lnTo>
                <a:lnTo>
                  <a:pt x="132757" y="169927"/>
                </a:lnTo>
                <a:lnTo>
                  <a:pt x="133435" y="171275"/>
                </a:lnTo>
                <a:lnTo>
                  <a:pt x="134110" y="171948"/>
                </a:lnTo>
                <a:lnTo>
                  <a:pt x="134336" y="173297"/>
                </a:lnTo>
                <a:lnTo>
                  <a:pt x="134561" y="173633"/>
                </a:lnTo>
                <a:lnTo>
                  <a:pt x="135012" y="173970"/>
                </a:lnTo>
                <a:lnTo>
                  <a:pt x="135463" y="174979"/>
                </a:lnTo>
                <a:lnTo>
                  <a:pt x="135689" y="175655"/>
                </a:lnTo>
                <a:lnTo>
                  <a:pt x="135689" y="175991"/>
                </a:lnTo>
                <a:lnTo>
                  <a:pt x="136140" y="176328"/>
                </a:lnTo>
                <a:lnTo>
                  <a:pt x="136591" y="176664"/>
                </a:lnTo>
                <a:lnTo>
                  <a:pt x="136818" y="177001"/>
                </a:lnTo>
                <a:lnTo>
                  <a:pt x="136818" y="177674"/>
                </a:lnTo>
                <a:lnTo>
                  <a:pt x="137269" y="178010"/>
                </a:lnTo>
                <a:lnTo>
                  <a:pt x="138395" y="178010"/>
                </a:lnTo>
                <a:lnTo>
                  <a:pt x="138622" y="178683"/>
                </a:lnTo>
                <a:lnTo>
                  <a:pt x="138395" y="179696"/>
                </a:lnTo>
                <a:lnTo>
                  <a:pt x="138395" y="180369"/>
                </a:lnTo>
                <a:lnTo>
                  <a:pt x="138622" y="180705"/>
                </a:lnTo>
                <a:lnTo>
                  <a:pt x="139297" y="180705"/>
                </a:lnTo>
                <a:lnTo>
                  <a:pt x="139975" y="181042"/>
                </a:lnTo>
                <a:lnTo>
                  <a:pt x="139975" y="181378"/>
                </a:lnTo>
                <a:lnTo>
                  <a:pt x="140199" y="181715"/>
                </a:lnTo>
                <a:lnTo>
                  <a:pt x="140650" y="182051"/>
                </a:lnTo>
                <a:lnTo>
                  <a:pt x="140877" y="182724"/>
                </a:lnTo>
                <a:lnTo>
                  <a:pt x="141101" y="182724"/>
                </a:lnTo>
                <a:lnTo>
                  <a:pt x="141779" y="183734"/>
                </a:lnTo>
                <a:lnTo>
                  <a:pt x="142003" y="184407"/>
                </a:lnTo>
                <a:lnTo>
                  <a:pt x="142454" y="184743"/>
                </a:lnTo>
                <a:lnTo>
                  <a:pt x="142681" y="185416"/>
                </a:lnTo>
                <a:lnTo>
                  <a:pt x="143132" y="185753"/>
                </a:lnTo>
                <a:lnTo>
                  <a:pt x="143132" y="186089"/>
                </a:lnTo>
                <a:lnTo>
                  <a:pt x="143807" y="187096"/>
                </a:lnTo>
                <a:lnTo>
                  <a:pt x="143807" y="187769"/>
                </a:lnTo>
                <a:lnTo>
                  <a:pt x="144709" y="187769"/>
                </a:lnTo>
                <a:lnTo>
                  <a:pt x="145162" y="188442"/>
                </a:lnTo>
                <a:lnTo>
                  <a:pt x="145162" y="189115"/>
                </a:lnTo>
                <a:lnTo>
                  <a:pt x="145613" y="189452"/>
                </a:lnTo>
                <a:lnTo>
                  <a:pt x="146064" y="189115"/>
                </a:lnTo>
                <a:lnTo>
                  <a:pt x="147641" y="188442"/>
                </a:lnTo>
                <a:lnTo>
                  <a:pt x="147868" y="188442"/>
                </a:lnTo>
                <a:lnTo>
                  <a:pt x="148543" y="189452"/>
                </a:lnTo>
                <a:lnTo>
                  <a:pt x="148994" y="190795"/>
                </a:lnTo>
                <a:lnTo>
                  <a:pt x="149672" y="191132"/>
                </a:lnTo>
                <a:lnTo>
                  <a:pt x="150123" y="191468"/>
                </a:lnTo>
                <a:lnTo>
                  <a:pt x="150574" y="191805"/>
                </a:lnTo>
                <a:lnTo>
                  <a:pt x="151025" y="191805"/>
                </a:lnTo>
                <a:lnTo>
                  <a:pt x="151249" y="192478"/>
                </a:lnTo>
                <a:lnTo>
                  <a:pt x="151249" y="193148"/>
                </a:lnTo>
                <a:lnTo>
                  <a:pt x="151700" y="194158"/>
                </a:lnTo>
                <a:lnTo>
                  <a:pt x="151476" y="194831"/>
                </a:lnTo>
                <a:lnTo>
                  <a:pt x="151476" y="195837"/>
                </a:lnTo>
                <a:lnTo>
                  <a:pt x="151249" y="196510"/>
                </a:lnTo>
                <a:lnTo>
                  <a:pt x="151700" y="197517"/>
                </a:lnTo>
                <a:lnTo>
                  <a:pt x="151476" y="198861"/>
                </a:lnTo>
                <a:lnTo>
                  <a:pt x="152151" y="199534"/>
                </a:lnTo>
                <a:lnTo>
                  <a:pt x="152151" y="199868"/>
                </a:lnTo>
                <a:lnTo>
                  <a:pt x="152602" y="200541"/>
                </a:lnTo>
                <a:lnTo>
                  <a:pt x="152828" y="201211"/>
                </a:lnTo>
                <a:lnTo>
                  <a:pt x="152828" y="202555"/>
                </a:lnTo>
                <a:lnTo>
                  <a:pt x="153280" y="203561"/>
                </a:lnTo>
                <a:lnTo>
                  <a:pt x="153957" y="204232"/>
                </a:lnTo>
                <a:lnTo>
                  <a:pt x="155083" y="203561"/>
                </a:lnTo>
                <a:lnTo>
                  <a:pt x="155534" y="203561"/>
                </a:lnTo>
                <a:lnTo>
                  <a:pt x="156212" y="203225"/>
                </a:lnTo>
                <a:lnTo>
                  <a:pt x="156887" y="203225"/>
                </a:lnTo>
                <a:lnTo>
                  <a:pt x="157338" y="204232"/>
                </a:lnTo>
                <a:lnTo>
                  <a:pt x="158240" y="204905"/>
                </a:lnTo>
                <a:lnTo>
                  <a:pt x="158691" y="205912"/>
                </a:lnTo>
                <a:lnTo>
                  <a:pt x="158467" y="206582"/>
                </a:lnTo>
                <a:lnTo>
                  <a:pt x="158467" y="206919"/>
                </a:lnTo>
                <a:lnTo>
                  <a:pt x="158467" y="207589"/>
                </a:lnTo>
                <a:lnTo>
                  <a:pt x="158467" y="207926"/>
                </a:lnTo>
                <a:lnTo>
                  <a:pt x="158691" y="208596"/>
                </a:lnTo>
                <a:lnTo>
                  <a:pt x="159369" y="209603"/>
                </a:lnTo>
                <a:lnTo>
                  <a:pt x="160495" y="209937"/>
                </a:lnTo>
                <a:lnTo>
                  <a:pt x="160946" y="209603"/>
                </a:lnTo>
                <a:lnTo>
                  <a:pt x="161173" y="209603"/>
                </a:lnTo>
                <a:lnTo>
                  <a:pt x="161848" y="209937"/>
                </a:lnTo>
                <a:lnTo>
                  <a:pt x="161848" y="210273"/>
                </a:lnTo>
                <a:lnTo>
                  <a:pt x="162526" y="210607"/>
                </a:lnTo>
                <a:lnTo>
                  <a:pt x="162976" y="210607"/>
                </a:lnTo>
                <a:lnTo>
                  <a:pt x="163203" y="211278"/>
                </a:lnTo>
                <a:lnTo>
                  <a:pt x="164105" y="211614"/>
                </a:lnTo>
                <a:lnTo>
                  <a:pt x="165007" y="213292"/>
                </a:lnTo>
                <a:lnTo>
                  <a:pt x="164780" y="214632"/>
                </a:lnTo>
                <a:lnTo>
                  <a:pt x="164329" y="215637"/>
                </a:lnTo>
                <a:lnTo>
                  <a:pt x="164556" y="216977"/>
                </a:lnTo>
                <a:lnTo>
                  <a:pt x="164329" y="217314"/>
                </a:lnTo>
                <a:lnTo>
                  <a:pt x="163878" y="217648"/>
                </a:lnTo>
                <a:lnTo>
                  <a:pt x="164105" y="217984"/>
                </a:lnTo>
                <a:lnTo>
                  <a:pt x="164105" y="218655"/>
                </a:lnTo>
                <a:lnTo>
                  <a:pt x="163427" y="219993"/>
                </a:lnTo>
                <a:lnTo>
                  <a:pt x="164105" y="222004"/>
                </a:lnTo>
                <a:lnTo>
                  <a:pt x="164780" y="222338"/>
                </a:lnTo>
                <a:lnTo>
                  <a:pt x="166133" y="223008"/>
                </a:lnTo>
                <a:lnTo>
                  <a:pt x="166584" y="223008"/>
                </a:lnTo>
                <a:lnTo>
                  <a:pt x="168164" y="225017"/>
                </a:lnTo>
                <a:lnTo>
                  <a:pt x="168164" y="225687"/>
                </a:lnTo>
                <a:lnTo>
                  <a:pt x="168388" y="226021"/>
                </a:lnTo>
                <a:lnTo>
                  <a:pt x="167713" y="226358"/>
                </a:lnTo>
                <a:lnTo>
                  <a:pt x="167713" y="226692"/>
                </a:lnTo>
                <a:lnTo>
                  <a:pt x="167713" y="228030"/>
                </a:lnTo>
                <a:lnTo>
                  <a:pt x="168164" y="228366"/>
                </a:lnTo>
                <a:lnTo>
                  <a:pt x="168388" y="229034"/>
                </a:lnTo>
                <a:lnTo>
                  <a:pt x="168839" y="229371"/>
                </a:lnTo>
                <a:lnTo>
                  <a:pt x="168839" y="229705"/>
                </a:lnTo>
                <a:lnTo>
                  <a:pt x="168388" y="229705"/>
                </a:lnTo>
                <a:lnTo>
                  <a:pt x="167937" y="230372"/>
                </a:lnTo>
                <a:lnTo>
                  <a:pt x="167262" y="231043"/>
                </a:lnTo>
                <a:lnTo>
                  <a:pt x="167035" y="231377"/>
                </a:lnTo>
                <a:lnTo>
                  <a:pt x="167035" y="231711"/>
                </a:lnTo>
                <a:lnTo>
                  <a:pt x="166811" y="232381"/>
                </a:lnTo>
                <a:lnTo>
                  <a:pt x="166360" y="232381"/>
                </a:lnTo>
                <a:lnTo>
                  <a:pt x="165231" y="232381"/>
                </a:lnTo>
                <a:lnTo>
                  <a:pt x="165007" y="232715"/>
                </a:lnTo>
                <a:lnTo>
                  <a:pt x="165007" y="233385"/>
                </a:lnTo>
                <a:lnTo>
                  <a:pt x="164556" y="233719"/>
                </a:lnTo>
                <a:lnTo>
                  <a:pt x="164105" y="233719"/>
                </a:lnTo>
                <a:lnTo>
                  <a:pt x="163203" y="234387"/>
                </a:lnTo>
                <a:lnTo>
                  <a:pt x="162752" y="235057"/>
                </a:lnTo>
                <a:lnTo>
                  <a:pt x="162752" y="235391"/>
                </a:lnTo>
                <a:lnTo>
                  <a:pt x="161848" y="236059"/>
                </a:lnTo>
                <a:lnTo>
                  <a:pt x="161624" y="236396"/>
                </a:lnTo>
                <a:lnTo>
                  <a:pt x="161397" y="237063"/>
                </a:lnTo>
                <a:lnTo>
                  <a:pt x="161848" y="238065"/>
                </a:lnTo>
                <a:lnTo>
                  <a:pt x="162752" y="238402"/>
                </a:lnTo>
                <a:lnTo>
                  <a:pt x="162976" y="238735"/>
                </a:lnTo>
                <a:lnTo>
                  <a:pt x="163427" y="238402"/>
                </a:lnTo>
                <a:lnTo>
                  <a:pt x="163654" y="238402"/>
                </a:lnTo>
                <a:lnTo>
                  <a:pt x="164105" y="239069"/>
                </a:lnTo>
                <a:lnTo>
                  <a:pt x="165007" y="239403"/>
                </a:lnTo>
                <a:lnTo>
                  <a:pt x="165682" y="239403"/>
                </a:lnTo>
                <a:lnTo>
                  <a:pt x="166360" y="239737"/>
                </a:lnTo>
                <a:lnTo>
                  <a:pt x="166811" y="239069"/>
                </a:lnTo>
                <a:lnTo>
                  <a:pt x="167262" y="239403"/>
                </a:lnTo>
                <a:lnTo>
                  <a:pt x="167713" y="239737"/>
                </a:lnTo>
                <a:lnTo>
                  <a:pt x="167937" y="240405"/>
                </a:lnTo>
                <a:lnTo>
                  <a:pt x="167486" y="240739"/>
                </a:lnTo>
                <a:lnTo>
                  <a:pt x="167262" y="240405"/>
                </a:lnTo>
                <a:lnTo>
                  <a:pt x="166360" y="241075"/>
                </a:lnTo>
                <a:lnTo>
                  <a:pt x="166360" y="242077"/>
                </a:lnTo>
                <a:lnTo>
                  <a:pt x="166584" y="242411"/>
                </a:lnTo>
                <a:lnTo>
                  <a:pt x="167713" y="244414"/>
                </a:lnTo>
                <a:lnTo>
                  <a:pt x="168388" y="244414"/>
                </a:lnTo>
                <a:lnTo>
                  <a:pt x="168615" y="244751"/>
                </a:lnTo>
                <a:lnTo>
                  <a:pt x="169066" y="247088"/>
                </a:lnTo>
                <a:lnTo>
                  <a:pt x="169290" y="247422"/>
                </a:lnTo>
                <a:lnTo>
                  <a:pt x="169517" y="247088"/>
                </a:lnTo>
                <a:lnTo>
                  <a:pt x="169968" y="247088"/>
                </a:lnTo>
                <a:lnTo>
                  <a:pt x="170192" y="247088"/>
                </a:lnTo>
                <a:lnTo>
                  <a:pt x="170870" y="246754"/>
                </a:lnTo>
                <a:lnTo>
                  <a:pt x="171547" y="247422"/>
                </a:lnTo>
                <a:lnTo>
                  <a:pt x="171772" y="248424"/>
                </a:lnTo>
                <a:lnTo>
                  <a:pt x="173124" y="248424"/>
                </a:lnTo>
                <a:lnTo>
                  <a:pt x="173575" y="248090"/>
                </a:lnTo>
                <a:lnTo>
                  <a:pt x="174477" y="247756"/>
                </a:lnTo>
                <a:lnTo>
                  <a:pt x="174704" y="247756"/>
                </a:lnTo>
                <a:lnTo>
                  <a:pt x="175155" y="248090"/>
                </a:lnTo>
                <a:lnTo>
                  <a:pt x="174928" y="249092"/>
                </a:lnTo>
                <a:lnTo>
                  <a:pt x="174026" y="251429"/>
                </a:lnTo>
                <a:lnTo>
                  <a:pt x="173575" y="251429"/>
                </a:lnTo>
                <a:lnTo>
                  <a:pt x="173124" y="251763"/>
                </a:lnTo>
                <a:lnTo>
                  <a:pt x="171321" y="252094"/>
                </a:lnTo>
                <a:lnTo>
                  <a:pt x="170870" y="252094"/>
                </a:lnTo>
                <a:lnTo>
                  <a:pt x="169968" y="252428"/>
                </a:lnTo>
                <a:lnTo>
                  <a:pt x="169517" y="251763"/>
                </a:lnTo>
                <a:lnTo>
                  <a:pt x="168388" y="251763"/>
                </a:lnTo>
                <a:lnTo>
                  <a:pt x="168164" y="252094"/>
                </a:lnTo>
                <a:lnTo>
                  <a:pt x="167262" y="252428"/>
                </a:lnTo>
                <a:lnTo>
                  <a:pt x="166811" y="252428"/>
                </a:lnTo>
                <a:lnTo>
                  <a:pt x="165682" y="252428"/>
                </a:lnTo>
                <a:lnTo>
                  <a:pt x="164780" y="253096"/>
                </a:lnTo>
                <a:lnTo>
                  <a:pt x="164105" y="253764"/>
                </a:lnTo>
                <a:lnTo>
                  <a:pt x="163203" y="254097"/>
                </a:lnTo>
                <a:lnTo>
                  <a:pt x="162526" y="254097"/>
                </a:lnTo>
                <a:lnTo>
                  <a:pt x="162299" y="254097"/>
                </a:lnTo>
                <a:lnTo>
                  <a:pt x="162075" y="254765"/>
                </a:lnTo>
                <a:lnTo>
                  <a:pt x="161848" y="255767"/>
                </a:lnTo>
                <a:lnTo>
                  <a:pt x="161397" y="256098"/>
                </a:lnTo>
                <a:lnTo>
                  <a:pt x="161173" y="257100"/>
                </a:lnTo>
                <a:lnTo>
                  <a:pt x="161397" y="257100"/>
                </a:lnTo>
                <a:lnTo>
                  <a:pt x="161848" y="257434"/>
                </a:lnTo>
                <a:lnTo>
                  <a:pt x="162752" y="257100"/>
                </a:lnTo>
                <a:lnTo>
                  <a:pt x="163203" y="256766"/>
                </a:lnTo>
                <a:lnTo>
                  <a:pt x="164105" y="256766"/>
                </a:lnTo>
                <a:lnTo>
                  <a:pt x="165231" y="256766"/>
                </a:lnTo>
                <a:lnTo>
                  <a:pt x="165231" y="257434"/>
                </a:lnTo>
                <a:lnTo>
                  <a:pt x="165682" y="257768"/>
                </a:lnTo>
                <a:lnTo>
                  <a:pt x="166133" y="258435"/>
                </a:lnTo>
                <a:lnTo>
                  <a:pt x="167262" y="258435"/>
                </a:lnTo>
                <a:lnTo>
                  <a:pt x="167486" y="258102"/>
                </a:lnTo>
                <a:lnTo>
                  <a:pt x="167713" y="258435"/>
                </a:lnTo>
                <a:lnTo>
                  <a:pt x="168388" y="258435"/>
                </a:lnTo>
                <a:lnTo>
                  <a:pt x="168839" y="259101"/>
                </a:lnTo>
                <a:lnTo>
                  <a:pt x="170192" y="259434"/>
                </a:lnTo>
                <a:lnTo>
                  <a:pt x="169968" y="260436"/>
                </a:lnTo>
                <a:lnTo>
                  <a:pt x="170419" y="260436"/>
                </a:lnTo>
                <a:lnTo>
                  <a:pt x="171094" y="260436"/>
                </a:lnTo>
                <a:lnTo>
                  <a:pt x="171547" y="260436"/>
                </a:lnTo>
                <a:lnTo>
                  <a:pt x="172222" y="260768"/>
                </a:lnTo>
                <a:lnTo>
                  <a:pt x="172222" y="261435"/>
                </a:lnTo>
                <a:lnTo>
                  <a:pt x="172449" y="261769"/>
                </a:lnTo>
                <a:lnTo>
                  <a:pt x="172900" y="262103"/>
                </a:lnTo>
                <a:lnTo>
                  <a:pt x="173351" y="262768"/>
                </a:lnTo>
                <a:lnTo>
                  <a:pt x="173124" y="263102"/>
                </a:lnTo>
                <a:lnTo>
                  <a:pt x="173124" y="263767"/>
                </a:lnTo>
                <a:lnTo>
                  <a:pt x="173575" y="264435"/>
                </a:lnTo>
                <a:lnTo>
                  <a:pt x="174477" y="264101"/>
                </a:lnTo>
                <a:lnTo>
                  <a:pt x="175155" y="264101"/>
                </a:lnTo>
                <a:lnTo>
                  <a:pt x="175379" y="264101"/>
                </a:lnTo>
                <a:lnTo>
                  <a:pt x="176281" y="263767"/>
                </a:lnTo>
                <a:lnTo>
                  <a:pt x="176732" y="263767"/>
                </a:lnTo>
                <a:lnTo>
                  <a:pt x="177183" y="264101"/>
                </a:lnTo>
                <a:lnTo>
                  <a:pt x="177861" y="264435"/>
                </a:lnTo>
                <a:lnTo>
                  <a:pt x="178085" y="264435"/>
                </a:lnTo>
                <a:lnTo>
                  <a:pt x="178763" y="265434"/>
                </a:lnTo>
                <a:lnTo>
                  <a:pt x="178987" y="265434"/>
                </a:lnTo>
                <a:lnTo>
                  <a:pt x="179214" y="265768"/>
                </a:lnTo>
                <a:lnTo>
                  <a:pt x="179889" y="265768"/>
                </a:lnTo>
                <a:lnTo>
                  <a:pt x="180116" y="265768"/>
                </a:lnTo>
                <a:lnTo>
                  <a:pt x="180793" y="266102"/>
                </a:lnTo>
                <a:lnTo>
                  <a:pt x="181018" y="266433"/>
                </a:lnTo>
                <a:lnTo>
                  <a:pt x="180793" y="267101"/>
                </a:lnTo>
                <a:lnTo>
                  <a:pt x="181018" y="267766"/>
                </a:lnTo>
                <a:lnTo>
                  <a:pt x="181468" y="268100"/>
                </a:lnTo>
                <a:lnTo>
                  <a:pt x="182146" y="268434"/>
                </a:lnTo>
                <a:lnTo>
                  <a:pt x="182597" y="268434"/>
                </a:lnTo>
                <a:lnTo>
                  <a:pt x="183048" y="268434"/>
                </a:lnTo>
                <a:lnTo>
                  <a:pt x="183499" y="268765"/>
                </a:lnTo>
                <a:lnTo>
                  <a:pt x="183950" y="269433"/>
                </a:lnTo>
                <a:lnTo>
                  <a:pt x="183723" y="271431"/>
                </a:lnTo>
                <a:lnTo>
                  <a:pt x="185076" y="272096"/>
                </a:lnTo>
                <a:lnTo>
                  <a:pt x="184625" y="272762"/>
                </a:lnTo>
                <a:lnTo>
                  <a:pt x="185076" y="274095"/>
                </a:lnTo>
                <a:lnTo>
                  <a:pt x="185527" y="274426"/>
                </a:lnTo>
                <a:lnTo>
                  <a:pt x="185754" y="275094"/>
                </a:lnTo>
                <a:lnTo>
                  <a:pt x="186205" y="275425"/>
                </a:lnTo>
                <a:lnTo>
                  <a:pt x="185978" y="277089"/>
                </a:lnTo>
                <a:lnTo>
                  <a:pt x="187558" y="277423"/>
                </a:lnTo>
                <a:lnTo>
                  <a:pt x="188460" y="278088"/>
                </a:lnTo>
                <a:lnTo>
                  <a:pt x="189588" y="278420"/>
                </a:lnTo>
                <a:lnTo>
                  <a:pt x="190264" y="278420"/>
                </a:lnTo>
                <a:lnTo>
                  <a:pt x="190490" y="278754"/>
                </a:lnTo>
                <a:lnTo>
                  <a:pt x="190941" y="279753"/>
                </a:lnTo>
                <a:lnTo>
                  <a:pt x="191392" y="279753"/>
                </a:lnTo>
                <a:lnTo>
                  <a:pt x="191616" y="279419"/>
                </a:lnTo>
                <a:lnTo>
                  <a:pt x="192294" y="279419"/>
                </a:lnTo>
                <a:lnTo>
                  <a:pt x="192745" y="278754"/>
                </a:lnTo>
                <a:lnTo>
                  <a:pt x="193420" y="279085"/>
                </a:lnTo>
                <a:lnTo>
                  <a:pt x="193871" y="279753"/>
                </a:lnTo>
                <a:lnTo>
                  <a:pt x="193871" y="280418"/>
                </a:lnTo>
                <a:lnTo>
                  <a:pt x="194098" y="280418"/>
                </a:lnTo>
                <a:lnTo>
                  <a:pt x="194549" y="280418"/>
                </a:lnTo>
                <a:lnTo>
                  <a:pt x="195224" y="280418"/>
                </a:lnTo>
                <a:lnTo>
                  <a:pt x="195902" y="280084"/>
                </a:lnTo>
                <a:lnTo>
                  <a:pt x="196126" y="280084"/>
                </a:lnTo>
                <a:lnTo>
                  <a:pt x="196577" y="280084"/>
                </a:lnTo>
                <a:lnTo>
                  <a:pt x="197255" y="280084"/>
                </a:lnTo>
                <a:lnTo>
                  <a:pt x="197706" y="280418"/>
                </a:lnTo>
                <a:lnTo>
                  <a:pt x="197706" y="281414"/>
                </a:lnTo>
                <a:lnTo>
                  <a:pt x="198383" y="282080"/>
                </a:lnTo>
                <a:lnTo>
                  <a:pt x="198608" y="282413"/>
                </a:lnTo>
                <a:lnTo>
                  <a:pt x="199059" y="282745"/>
                </a:lnTo>
                <a:lnTo>
                  <a:pt x="199510" y="282413"/>
                </a:lnTo>
                <a:lnTo>
                  <a:pt x="200862" y="282413"/>
                </a:lnTo>
                <a:lnTo>
                  <a:pt x="201540" y="282080"/>
                </a:lnTo>
                <a:lnTo>
                  <a:pt x="202666" y="282413"/>
                </a:lnTo>
                <a:lnTo>
                  <a:pt x="203117" y="282413"/>
                </a:lnTo>
                <a:lnTo>
                  <a:pt x="203795" y="283079"/>
                </a:lnTo>
                <a:lnTo>
                  <a:pt x="204470" y="283410"/>
                </a:lnTo>
                <a:lnTo>
                  <a:pt x="204921" y="283079"/>
                </a:lnTo>
                <a:lnTo>
                  <a:pt x="205372" y="283079"/>
                </a:lnTo>
                <a:lnTo>
                  <a:pt x="205823" y="283079"/>
                </a:lnTo>
                <a:lnTo>
                  <a:pt x="206501" y="282745"/>
                </a:lnTo>
                <a:lnTo>
                  <a:pt x="208305" y="283741"/>
                </a:lnTo>
                <a:lnTo>
                  <a:pt x="208756" y="283741"/>
                </a:lnTo>
                <a:lnTo>
                  <a:pt x="208756" y="284740"/>
                </a:lnTo>
                <a:lnTo>
                  <a:pt x="208305" y="285405"/>
                </a:lnTo>
                <a:lnTo>
                  <a:pt x="208305" y="285737"/>
                </a:lnTo>
                <a:lnTo>
                  <a:pt x="208531" y="286071"/>
                </a:lnTo>
                <a:lnTo>
                  <a:pt x="208982" y="287398"/>
                </a:lnTo>
                <a:lnTo>
                  <a:pt x="209658" y="288064"/>
                </a:lnTo>
                <a:lnTo>
                  <a:pt x="210108" y="288064"/>
                </a:lnTo>
                <a:lnTo>
                  <a:pt x="210560" y="288729"/>
                </a:lnTo>
                <a:lnTo>
                  <a:pt x="211010" y="288729"/>
                </a:lnTo>
                <a:lnTo>
                  <a:pt x="211461" y="289725"/>
                </a:lnTo>
                <a:lnTo>
                  <a:pt x="211461" y="290390"/>
                </a:lnTo>
                <a:lnTo>
                  <a:pt x="211688" y="291387"/>
                </a:lnTo>
                <a:lnTo>
                  <a:pt x="211237" y="292052"/>
                </a:lnTo>
                <a:lnTo>
                  <a:pt x="210786" y="294045"/>
                </a:lnTo>
                <a:lnTo>
                  <a:pt x="210786" y="294708"/>
                </a:lnTo>
                <a:lnTo>
                  <a:pt x="211461" y="295039"/>
                </a:lnTo>
                <a:lnTo>
                  <a:pt x="211912" y="295039"/>
                </a:lnTo>
                <a:lnTo>
                  <a:pt x="212363" y="295373"/>
                </a:lnTo>
                <a:lnTo>
                  <a:pt x="212814" y="295373"/>
                </a:lnTo>
                <a:lnTo>
                  <a:pt x="213265" y="295704"/>
                </a:lnTo>
                <a:lnTo>
                  <a:pt x="213943" y="295704"/>
                </a:lnTo>
                <a:lnTo>
                  <a:pt x="214394" y="295704"/>
                </a:lnTo>
                <a:lnTo>
                  <a:pt x="214845" y="295704"/>
                </a:lnTo>
                <a:lnTo>
                  <a:pt x="215296" y="296035"/>
                </a:lnTo>
                <a:lnTo>
                  <a:pt x="215520" y="296701"/>
                </a:lnTo>
                <a:lnTo>
                  <a:pt x="215520" y="297697"/>
                </a:lnTo>
                <a:lnTo>
                  <a:pt x="215747" y="298691"/>
                </a:lnTo>
                <a:lnTo>
                  <a:pt x="215974" y="299025"/>
                </a:lnTo>
                <a:lnTo>
                  <a:pt x="216198" y="299356"/>
                </a:lnTo>
                <a:lnTo>
                  <a:pt x="216425" y="299356"/>
                </a:lnTo>
                <a:lnTo>
                  <a:pt x="216425" y="300019"/>
                </a:lnTo>
                <a:lnTo>
                  <a:pt x="216876" y="300684"/>
                </a:lnTo>
                <a:lnTo>
                  <a:pt x="217100" y="300684"/>
                </a:lnTo>
                <a:lnTo>
                  <a:pt x="218228" y="300684"/>
                </a:lnTo>
                <a:lnTo>
                  <a:pt x="218904" y="301015"/>
                </a:lnTo>
                <a:lnTo>
                  <a:pt x="219354" y="301015"/>
                </a:lnTo>
                <a:lnTo>
                  <a:pt x="219806" y="301346"/>
                </a:lnTo>
                <a:lnTo>
                  <a:pt x="220032" y="301678"/>
                </a:lnTo>
                <a:lnTo>
                  <a:pt x="220256" y="302012"/>
                </a:lnTo>
                <a:lnTo>
                  <a:pt x="221158" y="302343"/>
                </a:lnTo>
                <a:lnTo>
                  <a:pt x="221385" y="302343"/>
                </a:lnTo>
                <a:lnTo>
                  <a:pt x="221836" y="302343"/>
                </a:lnTo>
                <a:lnTo>
                  <a:pt x="221836" y="303005"/>
                </a:lnTo>
                <a:lnTo>
                  <a:pt x="222287" y="303337"/>
                </a:lnTo>
                <a:lnTo>
                  <a:pt x="222511" y="303668"/>
                </a:lnTo>
                <a:lnTo>
                  <a:pt x="223189" y="304002"/>
                </a:lnTo>
                <a:lnTo>
                  <a:pt x="223189" y="304333"/>
                </a:lnTo>
                <a:lnTo>
                  <a:pt x="223189" y="304996"/>
                </a:lnTo>
                <a:lnTo>
                  <a:pt x="223413" y="305327"/>
                </a:lnTo>
                <a:lnTo>
                  <a:pt x="223864" y="305658"/>
                </a:lnTo>
                <a:lnTo>
                  <a:pt x="224091" y="305990"/>
                </a:lnTo>
                <a:lnTo>
                  <a:pt x="224769" y="306986"/>
                </a:lnTo>
                <a:lnTo>
                  <a:pt x="224542" y="307317"/>
                </a:lnTo>
                <a:lnTo>
                  <a:pt x="224769" y="307649"/>
                </a:lnTo>
                <a:lnTo>
                  <a:pt x="226122" y="308311"/>
                </a:lnTo>
                <a:lnTo>
                  <a:pt x="226346" y="308311"/>
                </a:lnTo>
                <a:lnTo>
                  <a:pt x="227248" y="308643"/>
                </a:lnTo>
                <a:lnTo>
                  <a:pt x="227474" y="308311"/>
                </a:lnTo>
                <a:lnTo>
                  <a:pt x="227699" y="308643"/>
                </a:lnTo>
                <a:lnTo>
                  <a:pt x="228150" y="309308"/>
                </a:lnTo>
                <a:lnTo>
                  <a:pt x="227925" y="309970"/>
                </a:lnTo>
                <a:lnTo>
                  <a:pt x="228150" y="310964"/>
                </a:lnTo>
                <a:lnTo>
                  <a:pt x="228150" y="311296"/>
                </a:lnTo>
                <a:lnTo>
                  <a:pt x="228376" y="311958"/>
                </a:lnTo>
                <a:lnTo>
                  <a:pt x="228376" y="312289"/>
                </a:lnTo>
                <a:lnTo>
                  <a:pt x="228827" y="312621"/>
                </a:lnTo>
                <a:lnTo>
                  <a:pt x="229278" y="313615"/>
                </a:lnTo>
                <a:lnTo>
                  <a:pt x="229729" y="314277"/>
                </a:lnTo>
                <a:lnTo>
                  <a:pt x="229953" y="314277"/>
                </a:lnTo>
                <a:lnTo>
                  <a:pt x="230180" y="314277"/>
                </a:lnTo>
                <a:lnTo>
                  <a:pt x="230180" y="314608"/>
                </a:lnTo>
                <a:lnTo>
                  <a:pt x="230404" y="314940"/>
                </a:lnTo>
                <a:lnTo>
                  <a:pt x="230631" y="315602"/>
                </a:lnTo>
                <a:lnTo>
                  <a:pt x="231757" y="316596"/>
                </a:lnTo>
                <a:lnTo>
                  <a:pt x="231757" y="316928"/>
                </a:lnTo>
                <a:lnTo>
                  <a:pt x="232208" y="317259"/>
                </a:lnTo>
                <a:lnTo>
                  <a:pt x="232886" y="316928"/>
                </a:lnTo>
                <a:lnTo>
                  <a:pt x="234015" y="317590"/>
                </a:lnTo>
                <a:lnTo>
                  <a:pt x="233788" y="318253"/>
                </a:lnTo>
                <a:lnTo>
                  <a:pt x="234466" y="318584"/>
                </a:lnTo>
                <a:lnTo>
                  <a:pt x="234690" y="318915"/>
                </a:lnTo>
                <a:lnTo>
                  <a:pt x="234690" y="319909"/>
                </a:lnTo>
                <a:lnTo>
                  <a:pt x="235141" y="320569"/>
                </a:lnTo>
                <a:lnTo>
                  <a:pt x="235592" y="320569"/>
                </a:lnTo>
                <a:lnTo>
                  <a:pt x="235592" y="320900"/>
                </a:lnTo>
                <a:lnTo>
                  <a:pt x="235592" y="321232"/>
                </a:lnTo>
                <a:lnTo>
                  <a:pt x="235819" y="322226"/>
                </a:lnTo>
                <a:lnTo>
                  <a:pt x="235819" y="322557"/>
                </a:lnTo>
                <a:lnTo>
                  <a:pt x="235592" y="322557"/>
                </a:lnTo>
                <a:lnTo>
                  <a:pt x="236269" y="324542"/>
                </a:lnTo>
                <a:lnTo>
                  <a:pt x="236269" y="325204"/>
                </a:lnTo>
                <a:lnTo>
                  <a:pt x="236043" y="325536"/>
                </a:lnTo>
                <a:lnTo>
                  <a:pt x="236720" y="325864"/>
                </a:lnTo>
                <a:lnTo>
                  <a:pt x="237171" y="327190"/>
                </a:lnTo>
                <a:lnTo>
                  <a:pt x="238073" y="327850"/>
                </a:lnTo>
                <a:lnTo>
                  <a:pt x="237847" y="328843"/>
                </a:lnTo>
                <a:lnTo>
                  <a:pt x="238073" y="329503"/>
                </a:lnTo>
                <a:lnTo>
                  <a:pt x="239426" y="329503"/>
                </a:lnTo>
                <a:lnTo>
                  <a:pt x="239650" y="329175"/>
                </a:lnTo>
                <a:lnTo>
                  <a:pt x="240101" y="329175"/>
                </a:lnTo>
                <a:lnTo>
                  <a:pt x="240101" y="328843"/>
                </a:lnTo>
                <a:lnTo>
                  <a:pt x="240328" y="328512"/>
                </a:lnTo>
                <a:lnTo>
                  <a:pt x="241454" y="328843"/>
                </a:lnTo>
                <a:lnTo>
                  <a:pt x="242132" y="328843"/>
                </a:lnTo>
                <a:lnTo>
                  <a:pt x="243261" y="329175"/>
                </a:lnTo>
                <a:lnTo>
                  <a:pt x="243261" y="329835"/>
                </a:lnTo>
                <a:lnTo>
                  <a:pt x="244163" y="330826"/>
                </a:lnTo>
                <a:lnTo>
                  <a:pt x="244163" y="331157"/>
                </a:lnTo>
                <a:lnTo>
                  <a:pt x="244838" y="332148"/>
                </a:lnTo>
                <a:lnTo>
                  <a:pt x="244838" y="332811"/>
                </a:lnTo>
                <a:lnTo>
                  <a:pt x="245289" y="332811"/>
                </a:lnTo>
                <a:lnTo>
                  <a:pt x="245966" y="333802"/>
                </a:lnTo>
                <a:lnTo>
                  <a:pt x="246642" y="334465"/>
                </a:lnTo>
                <a:lnTo>
                  <a:pt x="247093" y="334465"/>
                </a:lnTo>
                <a:lnTo>
                  <a:pt x="247319" y="334794"/>
                </a:lnTo>
                <a:lnTo>
                  <a:pt x="247770" y="335456"/>
                </a:lnTo>
                <a:lnTo>
                  <a:pt x="247544" y="335785"/>
                </a:lnTo>
                <a:lnTo>
                  <a:pt x="248446" y="336447"/>
                </a:lnTo>
                <a:lnTo>
                  <a:pt x="248896" y="336447"/>
                </a:lnTo>
                <a:lnTo>
                  <a:pt x="249798" y="336776"/>
                </a:lnTo>
                <a:lnTo>
                  <a:pt x="250476" y="337439"/>
                </a:lnTo>
                <a:lnTo>
                  <a:pt x="250927" y="337439"/>
                </a:lnTo>
                <a:lnTo>
                  <a:pt x="251605" y="337767"/>
                </a:lnTo>
                <a:lnTo>
                  <a:pt x="251829" y="338759"/>
                </a:lnTo>
                <a:lnTo>
                  <a:pt x="251151" y="339090"/>
                </a:lnTo>
                <a:lnTo>
                  <a:pt x="250927" y="340081"/>
                </a:lnTo>
                <a:lnTo>
                  <a:pt x="250700" y="340081"/>
                </a:lnTo>
                <a:lnTo>
                  <a:pt x="250249" y="341072"/>
                </a:lnTo>
                <a:lnTo>
                  <a:pt x="250476" y="341401"/>
                </a:lnTo>
                <a:lnTo>
                  <a:pt x="250476" y="341732"/>
                </a:lnTo>
                <a:lnTo>
                  <a:pt x="250700" y="342724"/>
                </a:lnTo>
                <a:lnTo>
                  <a:pt x="250927" y="343384"/>
                </a:lnTo>
                <a:lnTo>
                  <a:pt x="250927" y="344375"/>
                </a:lnTo>
                <a:lnTo>
                  <a:pt x="249798" y="345695"/>
                </a:lnTo>
                <a:lnTo>
                  <a:pt x="249574" y="345695"/>
                </a:lnTo>
                <a:lnTo>
                  <a:pt x="248896" y="346683"/>
                </a:lnTo>
                <a:lnTo>
                  <a:pt x="249123" y="347015"/>
                </a:lnTo>
                <a:lnTo>
                  <a:pt x="249574" y="347675"/>
                </a:lnTo>
                <a:lnTo>
                  <a:pt x="250249" y="347343"/>
                </a:lnTo>
                <a:lnTo>
                  <a:pt x="251151" y="347675"/>
                </a:lnTo>
                <a:lnTo>
                  <a:pt x="251378" y="348335"/>
                </a:lnTo>
                <a:lnTo>
                  <a:pt x="251605" y="348663"/>
                </a:lnTo>
                <a:lnTo>
                  <a:pt x="251605" y="348995"/>
                </a:lnTo>
                <a:lnTo>
                  <a:pt x="251151" y="349655"/>
                </a:lnTo>
                <a:lnTo>
                  <a:pt x="251151" y="349983"/>
                </a:lnTo>
                <a:lnTo>
                  <a:pt x="251378" y="350315"/>
                </a:lnTo>
                <a:lnTo>
                  <a:pt x="251151" y="350643"/>
                </a:lnTo>
                <a:lnTo>
                  <a:pt x="251151" y="351303"/>
                </a:lnTo>
                <a:lnTo>
                  <a:pt x="251605" y="351303"/>
                </a:lnTo>
                <a:lnTo>
                  <a:pt x="252056" y="352295"/>
                </a:lnTo>
                <a:lnTo>
                  <a:pt x="252280" y="352295"/>
                </a:lnTo>
                <a:lnTo>
                  <a:pt x="252507" y="352623"/>
                </a:lnTo>
                <a:lnTo>
                  <a:pt x="253182" y="352623"/>
                </a:lnTo>
                <a:lnTo>
                  <a:pt x="253633" y="352952"/>
                </a:lnTo>
                <a:lnTo>
                  <a:pt x="254311" y="352952"/>
                </a:lnTo>
                <a:lnTo>
                  <a:pt x="254535" y="352952"/>
                </a:lnTo>
                <a:lnTo>
                  <a:pt x="254535" y="353283"/>
                </a:lnTo>
                <a:lnTo>
                  <a:pt x="254762" y="353612"/>
                </a:lnTo>
                <a:lnTo>
                  <a:pt x="254535" y="354932"/>
                </a:lnTo>
                <a:lnTo>
                  <a:pt x="254535" y="355592"/>
                </a:lnTo>
                <a:lnTo>
                  <a:pt x="254762" y="356249"/>
                </a:lnTo>
                <a:lnTo>
                  <a:pt x="255212" y="355920"/>
                </a:lnTo>
                <a:lnTo>
                  <a:pt x="255663" y="354932"/>
                </a:lnTo>
                <a:lnTo>
                  <a:pt x="257016" y="354603"/>
                </a:lnTo>
                <a:lnTo>
                  <a:pt x="257918" y="354272"/>
                </a:lnTo>
                <a:lnTo>
                  <a:pt x="258369" y="354603"/>
                </a:lnTo>
                <a:lnTo>
                  <a:pt x="258593" y="355592"/>
                </a:lnTo>
                <a:lnTo>
                  <a:pt x="258820" y="355920"/>
                </a:lnTo>
                <a:lnTo>
                  <a:pt x="259044" y="356249"/>
                </a:lnTo>
                <a:lnTo>
                  <a:pt x="259495" y="356580"/>
                </a:lnTo>
                <a:lnTo>
                  <a:pt x="259946" y="357240"/>
                </a:lnTo>
                <a:lnTo>
                  <a:pt x="260624" y="357569"/>
                </a:lnTo>
                <a:lnTo>
                  <a:pt x="261075" y="357569"/>
                </a:lnTo>
                <a:lnTo>
                  <a:pt x="261977" y="359218"/>
                </a:lnTo>
                <a:lnTo>
                  <a:pt x="262428" y="359218"/>
                </a:lnTo>
                <a:lnTo>
                  <a:pt x="262879" y="359546"/>
                </a:lnTo>
                <a:lnTo>
                  <a:pt x="264232" y="359218"/>
                </a:lnTo>
                <a:lnTo>
                  <a:pt x="264683" y="359875"/>
                </a:lnTo>
                <a:lnTo>
                  <a:pt x="265134" y="360206"/>
                </a:lnTo>
                <a:lnTo>
                  <a:pt x="266262" y="359875"/>
                </a:lnTo>
                <a:lnTo>
                  <a:pt x="266486" y="359218"/>
                </a:lnTo>
                <a:lnTo>
                  <a:pt x="266713" y="359546"/>
                </a:lnTo>
                <a:lnTo>
                  <a:pt x="266486" y="359875"/>
                </a:lnTo>
                <a:lnTo>
                  <a:pt x="266938" y="361524"/>
                </a:lnTo>
                <a:lnTo>
                  <a:pt x="267388" y="361524"/>
                </a:lnTo>
                <a:lnTo>
                  <a:pt x="267388" y="361852"/>
                </a:lnTo>
                <a:lnTo>
                  <a:pt x="267839" y="361852"/>
                </a:lnTo>
                <a:lnTo>
                  <a:pt x="267839" y="362512"/>
                </a:lnTo>
                <a:lnTo>
                  <a:pt x="268968" y="363170"/>
                </a:lnTo>
                <a:lnTo>
                  <a:pt x="268741" y="363830"/>
                </a:lnTo>
                <a:lnTo>
                  <a:pt x="268741" y="364158"/>
                </a:lnTo>
                <a:lnTo>
                  <a:pt x="268517" y="364490"/>
                </a:lnTo>
                <a:lnTo>
                  <a:pt x="268517" y="364818"/>
                </a:lnTo>
                <a:lnTo>
                  <a:pt x="268741" y="365147"/>
                </a:lnTo>
                <a:lnTo>
                  <a:pt x="268741" y="365807"/>
                </a:lnTo>
                <a:lnTo>
                  <a:pt x="268290" y="366793"/>
                </a:lnTo>
                <a:lnTo>
                  <a:pt x="268066" y="367122"/>
                </a:lnTo>
                <a:lnTo>
                  <a:pt x="267839" y="367453"/>
                </a:lnTo>
                <a:lnTo>
                  <a:pt x="267388" y="367453"/>
                </a:lnTo>
                <a:lnTo>
                  <a:pt x="267388" y="367782"/>
                </a:lnTo>
                <a:lnTo>
                  <a:pt x="266938" y="368110"/>
                </a:lnTo>
                <a:lnTo>
                  <a:pt x="266938" y="368770"/>
                </a:lnTo>
                <a:lnTo>
                  <a:pt x="266938" y="369099"/>
                </a:lnTo>
                <a:lnTo>
                  <a:pt x="266938" y="369428"/>
                </a:lnTo>
                <a:lnTo>
                  <a:pt x="266713" y="369428"/>
                </a:lnTo>
                <a:lnTo>
                  <a:pt x="266262" y="370085"/>
                </a:lnTo>
                <a:lnTo>
                  <a:pt x="266486" y="370414"/>
                </a:lnTo>
                <a:lnTo>
                  <a:pt x="266938" y="371074"/>
                </a:lnTo>
                <a:lnTo>
                  <a:pt x="267164" y="371402"/>
                </a:lnTo>
                <a:lnTo>
                  <a:pt x="267388" y="371402"/>
                </a:lnTo>
                <a:lnTo>
                  <a:pt x="268517" y="371402"/>
                </a:lnTo>
                <a:lnTo>
                  <a:pt x="268517" y="371731"/>
                </a:lnTo>
                <a:lnTo>
                  <a:pt x="268290" y="372388"/>
                </a:lnTo>
                <a:lnTo>
                  <a:pt x="268741" y="372720"/>
                </a:lnTo>
                <a:lnTo>
                  <a:pt x="268968" y="372720"/>
                </a:lnTo>
                <a:lnTo>
                  <a:pt x="269419" y="372720"/>
                </a:lnTo>
                <a:lnTo>
                  <a:pt x="270321" y="372720"/>
                </a:lnTo>
                <a:lnTo>
                  <a:pt x="270772" y="372388"/>
                </a:lnTo>
                <a:lnTo>
                  <a:pt x="270772" y="372060"/>
                </a:lnTo>
                <a:lnTo>
                  <a:pt x="270999" y="371402"/>
                </a:lnTo>
                <a:lnTo>
                  <a:pt x="271450" y="371074"/>
                </a:lnTo>
                <a:lnTo>
                  <a:pt x="271450" y="370745"/>
                </a:lnTo>
                <a:lnTo>
                  <a:pt x="271674" y="370414"/>
                </a:lnTo>
                <a:lnTo>
                  <a:pt x="273027" y="370085"/>
                </a:lnTo>
                <a:lnTo>
                  <a:pt x="274155" y="370085"/>
                </a:lnTo>
                <a:lnTo>
                  <a:pt x="274380" y="370085"/>
                </a:lnTo>
                <a:lnTo>
                  <a:pt x="274831" y="369756"/>
                </a:lnTo>
                <a:lnTo>
                  <a:pt x="274831" y="369099"/>
                </a:lnTo>
                <a:lnTo>
                  <a:pt x="275057" y="368770"/>
                </a:lnTo>
                <a:lnTo>
                  <a:pt x="275057" y="368110"/>
                </a:lnTo>
                <a:lnTo>
                  <a:pt x="275508" y="367453"/>
                </a:lnTo>
                <a:lnTo>
                  <a:pt x="275959" y="367122"/>
                </a:lnTo>
                <a:lnTo>
                  <a:pt x="275733" y="366793"/>
                </a:lnTo>
                <a:lnTo>
                  <a:pt x="275959" y="366464"/>
                </a:lnTo>
                <a:lnTo>
                  <a:pt x="276184" y="365807"/>
                </a:lnTo>
                <a:lnTo>
                  <a:pt x="276410" y="365807"/>
                </a:lnTo>
                <a:lnTo>
                  <a:pt x="277086" y="366464"/>
                </a:lnTo>
                <a:lnTo>
                  <a:pt x="277536" y="366464"/>
                </a:lnTo>
                <a:lnTo>
                  <a:pt x="277990" y="366136"/>
                </a:lnTo>
                <a:lnTo>
                  <a:pt x="278665" y="366464"/>
                </a:lnTo>
                <a:lnTo>
                  <a:pt x="279116" y="366464"/>
                </a:lnTo>
                <a:lnTo>
                  <a:pt x="279567" y="366136"/>
                </a:lnTo>
                <a:lnTo>
                  <a:pt x="279794" y="366136"/>
                </a:lnTo>
                <a:lnTo>
                  <a:pt x="280245" y="366793"/>
                </a:lnTo>
                <a:lnTo>
                  <a:pt x="280469" y="366793"/>
                </a:lnTo>
                <a:lnTo>
                  <a:pt x="281371" y="367122"/>
                </a:lnTo>
                <a:lnTo>
                  <a:pt x="281598" y="367453"/>
                </a:lnTo>
                <a:lnTo>
                  <a:pt x="281822" y="367782"/>
                </a:lnTo>
                <a:lnTo>
                  <a:pt x="281822" y="368110"/>
                </a:lnTo>
                <a:lnTo>
                  <a:pt x="282049" y="368770"/>
                </a:lnTo>
                <a:lnTo>
                  <a:pt x="282273" y="368770"/>
                </a:lnTo>
                <a:lnTo>
                  <a:pt x="282500" y="369099"/>
                </a:lnTo>
                <a:lnTo>
                  <a:pt x="282724" y="369099"/>
                </a:lnTo>
                <a:lnTo>
                  <a:pt x="283175" y="369756"/>
                </a:lnTo>
                <a:lnTo>
                  <a:pt x="283402" y="369756"/>
                </a:lnTo>
                <a:lnTo>
                  <a:pt x="283402" y="370085"/>
                </a:lnTo>
                <a:lnTo>
                  <a:pt x="284077" y="370414"/>
                </a:lnTo>
                <a:lnTo>
                  <a:pt x="284077" y="370745"/>
                </a:lnTo>
                <a:lnTo>
                  <a:pt x="284528" y="371074"/>
                </a:lnTo>
                <a:lnTo>
                  <a:pt x="284528" y="371402"/>
                </a:lnTo>
                <a:lnTo>
                  <a:pt x="284303" y="372060"/>
                </a:lnTo>
                <a:lnTo>
                  <a:pt x="284077" y="373048"/>
                </a:lnTo>
                <a:lnTo>
                  <a:pt x="284303" y="373048"/>
                </a:lnTo>
                <a:lnTo>
                  <a:pt x="284303" y="373706"/>
                </a:lnTo>
                <a:lnTo>
                  <a:pt x="283852" y="374363"/>
                </a:lnTo>
                <a:lnTo>
                  <a:pt x="283402" y="375020"/>
                </a:lnTo>
                <a:lnTo>
                  <a:pt x="282273" y="375680"/>
                </a:lnTo>
                <a:lnTo>
                  <a:pt x="282500" y="376338"/>
                </a:lnTo>
                <a:lnTo>
                  <a:pt x="282273" y="376666"/>
                </a:lnTo>
                <a:lnTo>
                  <a:pt x="282724" y="376666"/>
                </a:lnTo>
                <a:lnTo>
                  <a:pt x="282951" y="376666"/>
                </a:lnTo>
                <a:lnTo>
                  <a:pt x="283175" y="376666"/>
                </a:lnTo>
                <a:lnTo>
                  <a:pt x="283175" y="376995"/>
                </a:lnTo>
                <a:lnTo>
                  <a:pt x="283175" y="377324"/>
                </a:lnTo>
                <a:lnTo>
                  <a:pt x="282724" y="377324"/>
                </a:lnTo>
                <a:lnTo>
                  <a:pt x="282500" y="377652"/>
                </a:lnTo>
                <a:lnTo>
                  <a:pt x="282500" y="377981"/>
                </a:lnTo>
                <a:lnTo>
                  <a:pt x="282951" y="378638"/>
                </a:lnTo>
                <a:lnTo>
                  <a:pt x="283402" y="378638"/>
                </a:lnTo>
                <a:lnTo>
                  <a:pt x="284528" y="378967"/>
                </a:lnTo>
                <a:lnTo>
                  <a:pt x="285205" y="379624"/>
                </a:lnTo>
                <a:lnTo>
                  <a:pt x="285205" y="379953"/>
                </a:lnTo>
                <a:lnTo>
                  <a:pt x="285430" y="380282"/>
                </a:lnTo>
                <a:lnTo>
                  <a:pt x="285430" y="380611"/>
                </a:lnTo>
                <a:lnTo>
                  <a:pt x="284979" y="381270"/>
                </a:lnTo>
                <a:lnTo>
                  <a:pt x="285205" y="381928"/>
                </a:lnTo>
                <a:lnTo>
                  <a:pt x="286107" y="382585"/>
                </a:lnTo>
                <a:lnTo>
                  <a:pt x="286785" y="382585"/>
                </a:lnTo>
                <a:lnTo>
                  <a:pt x="287460" y="382914"/>
                </a:lnTo>
                <a:lnTo>
                  <a:pt x="287687" y="382914"/>
                </a:lnTo>
                <a:lnTo>
                  <a:pt x="287911" y="382585"/>
                </a:lnTo>
                <a:lnTo>
                  <a:pt x="288589" y="382914"/>
                </a:lnTo>
                <a:lnTo>
                  <a:pt x="289040" y="382585"/>
                </a:lnTo>
                <a:lnTo>
                  <a:pt x="289715" y="381599"/>
                </a:lnTo>
                <a:lnTo>
                  <a:pt x="289942" y="381270"/>
                </a:lnTo>
                <a:lnTo>
                  <a:pt x="290166" y="381270"/>
                </a:lnTo>
                <a:lnTo>
                  <a:pt x="290844" y="381599"/>
                </a:lnTo>
                <a:lnTo>
                  <a:pt x="291519" y="380942"/>
                </a:lnTo>
                <a:lnTo>
                  <a:pt x="292421" y="380942"/>
                </a:lnTo>
                <a:lnTo>
                  <a:pt x="293099" y="380282"/>
                </a:lnTo>
                <a:lnTo>
                  <a:pt x="293549" y="380611"/>
                </a:lnTo>
                <a:lnTo>
                  <a:pt x="294000" y="380942"/>
                </a:lnTo>
                <a:lnTo>
                  <a:pt x="294451" y="381599"/>
                </a:lnTo>
                <a:lnTo>
                  <a:pt x="295353" y="381928"/>
                </a:lnTo>
                <a:lnTo>
                  <a:pt x="296706" y="381928"/>
                </a:lnTo>
                <a:lnTo>
                  <a:pt x="297384" y="381599"/>
                </a:lnTo>
                <a:lnTo>
                  <a:pt x="297608" y="381599"/>
                </a:lnTo>
                <a:lnTo>
                  <a:pt x="297835" y="382257"/>
                </a:lnTo>
                <a:lnTo>
                  <a:pt x="298510" y="382257"/>
                </a:lnTo>
                <a:lnTo>
                  <a:pt x="298961" y="382914"/>
                </a:lnTo>
                <a:lnTo>
                  <a:pt x="299639" y="383243"/>
                </a:lnTo>
                <a:lnTo>
                  <a:pt x="301216" y="383243"/>
                </a:lnTo>
                <a:lnTo>
                  <a:pt x="302795" y="381599"/>
                </a:lnTo>
                <a:lnTo>
                  <a:pt x="302569" y="381270"/>
                </a:lnTo>
                <a:lnTo>
                  <a:pt x="302569" y="380282"/>
                </a:lnTo>
                <a:lnTo>
                  <a:pt x="303020" y="380282"/>
                </a:lnTo>
                <a:lnTo>
                  <a:pt x="304148" y="379624"/>
                </a:lnTo>
                <a:lnTo>
                  <a:pt x="304375" y="379296"/>
                </a:lnTo>
                <a:lnTo>
                  <a:pt x="305728" y="378638"/>
                </a:lnTo>
                <a:lnTo>
                  <a:pt x="307081" y="379296"/>
                </a:lnTo>
                <a:lnTo>
                  <a:pt x="307305" y="378967"/>
                </a:lnTo>
                <a:lnTo>
                  <a:pt x="307305" y="378310"/>
                </a:lnTo>
                <a:lnTo>
                  <a:pt x="307532" y="378310"/>
                </a:lnTo>
                <a:lnTo>
                  <a:pt x="307983" y="378638"/>
                </a:lnTo>
                <a:lnTo>
                  <a:pt x="308434" y="378310"/>
                </a:lnTo>
                <a:lnTo>
                  <a:pt x="309109" y="377981"/>
                </a:lnTo>
                <a:lnTo>
                  <a:pt x="309560" y="377981"/>
                </a:lnTo>
                <a:lnTo>
                  <a:pt x="310011" y="378310"/>
                </a:lnTo>
                <a:lnTo>
                  <a:pt x="310238" y="378310"/>
                </a:lnTo>
                <a:lnTo>
                  <a:pt x="310913" y="377652"/>
                </a:lnTo>
                <a:lnTo>
                  <a:pt x="312717" y="377324"/>
                </a:lnTo>
                <a:lnTo>
                  <a:pt x="312943" y="376995"/>
                </a:lnTo>
                <a:lnTo>
                  <a:pt x="312943" y="377324"/>
                </a:lnTo>
                <a:lnTo>
                  <a:pt x="313621" y="377981"/>
                </a:lnTo>
                <a:lnTo>
                  <a:pt x="314523" y="378310"/>
                </a:lnTo>
                <a:lnTo>
                  <a:pt x="315198" y="378310"/>
                </a:lnTo>
                <a:lnTo>
                  <a:pt x="315649" y="378638"/>
                </a:lnTo>
                <a:lnTo>
                  <a:pt x="315876" y="378638"/>
                </a:lnTo>
                <a:lnTo>
                  <a:pt x="316100" y="378967"/>
                </a:lnTo>
                <a:lnTo>
                  <a:pt x="316327" y="379296"/>
                </a:lnTo>
                <a:lnTo>
                  <a:pt x="316551" y="379624"/>
                </a:lnTo>
                <a:lnTo>
                  <a:pt x="317002" y="380611"/>
                </a:lnTo>
                <a:lnTo>
                  <a:pt x="316778" y="381599"/>
                </a:lnTo>
                <a:lnTo>
                  <a:pt x="317002" y="381928"/>
                </a:lnTo>
                <a:lnTo>
                  <a:pt x="317002" y="382585"/>
                </a:lnTo>
                <a:lnTo>
                  <a:pt x="317002" y="383243"/>
                </a:lnTo>
                <a:lnTo>
                  <a:pt x="317002" y="383897"/>
                </a:lnTo>
                <a:lnTo>
                  <a:pt x="316551" y="384555"/>
                </a:lnTo>
                <a:lnTo>
                  <a:pt x="316327" y="384883"/>
                </a:lnTo>
                <a:lnTo>
                  <a:pt x="316327" y="385541"/>
                </a:lnTo>
                <a:lnTo>
                  <a:pt x="316778" y="386527"/>
                </a:lnTo>
                <a:lnTo>
                  <a:pt x="316100" y="387513"/>
                </a:lnTo>
                <a:lnTo>
                  <a:pt x="316100" y="388170"/>
                </a:lnTo>
                <a:lnTo>
                  <a:pt x="315425" y="389154"/>
                </a:lnTo>
                <a:lnTo>
                  <a:pt x="314974" y="389482"/>
                </a:lnTo>
                <a:lnTo>
                  <a:pt x="314523" y="389811"/>
                </a:lnTo>
                <a:lnTo>
                  <a:pt x="314974" y="390140"/>
                </a:lnTo>
                <a:lnTo>
                  <a:pt x="315649" y="391454"/>
                </a:lnTo>
                <a:lnTo>
                  <a:pt x="316100" y="391781"/>
                </a:lnTo>
                <a:lnTo>
                  <a:pt x="316100" y="392109"/>
                </a:lnTo>
                <a:lnTo>
                  <a:pt x="315876" y="392438"/>
                </a:lnTo>
                <a:lnTo>
                  <a:pt x="314974" y="393753"/>
                </a:lnTo>
                <a:lnTo>
                  <a:pt x="314747" y="395065"/>
                </a:lnTo>
                <a:lnTo>
                  <a:pt x="314296" y="395719"/>
                </a:lnTo>
                <a:lnTo>
                  <a:pt x="314072" y="395719"/>
                </a:lnTo>
                <a:lnTo>
                  <a:pt x="314296" y="396048"/>
                </a:lnTo>
                <a:lnTo>
                  <a:pt x="314523" y="397360"/>
                </a:lnTo>
                <a:lnTo>
                  <a:pt x="314296" y="398346"/>
                </a:lnTo>
                <a:lnTo>
                  <a:pt x="314072" y="398672"/>
                </a:lnTo>
                <a:lnTo>
                  <a:pt x="314072" y="399330"/>
                </a:lnTo>
                <a:lnTo>
                  <a:pt x="314072" y="399984"/>
                </a:lnTo>
                <a:lnTo>
                  <a:pt x="314523" y="400313"/>
                </a:lnTo>
                <a:lnTo>
                  <a:pt x="314747" y="400642"/>
                </a:lnTo>
                <a:lnTo>
                  <a:pt x="314747" y="400970"/>
                </a:lnTo>
                <a:lnTo>
                  <a:pt x="314296" y="401625"/>
                </a:lnTo>
                <a:lnTo>
                  <a:pt x="314072" y="402280"/>
                </a:lnTo>
                <a:lnTo>
                  <a:pt x="313621" y="402609"/>
                </a:lnTo>
                <a:lnTo>
                  <a:pt x="312943" y="403266"/>
                </a:lnTo>
                <a:lnTo>
                  <a:pt x="312717" y="402937"/>
                </a:lnTo>
                <a:lnTo>
                  <a:pt x="311815" y="403266"/>
                </a:lnTo>
                <a:lnTo>
                  <a:pt x="311140" y="403592"/>
                </a:lnTo>
                <a:lnTo>
                  <a:pt x="310238" y="403266"/>
                </a:lnTo>
                <a:lnTo>
                  <a:pt x="309109" y="403266"/>
                </a:lnTo>
                <a:lnTo>
                  <a:pt x="308885" y="403592"/>
                </a:lnTo>
                <a:lnTo>
                  <a:pt x="308434" y="403592"/>
                </a:lnTo>
                <a:lnTo>
                  <a:pt x="308207" y="403921"/>
                </a:lnTo>
                <a:lnTo>
                  <a:pt x="308207" y="404904"/>
                </a:lnTo>
                <a:lnTo>
                  <a:pt x="308434" y="405559"/>
                </a:lnTo>
                <a:lnTo>
                  <a:pt x="308434" y="407200"/>
                </a:lnTo>
                <a:lnTo>
                  <a:pt x="308434" y="407526"/>
                </a:lnTo>
                <a:lnTo>
                  <a:pt x="308885" y="408181"/>
                </a:lnTo>
                <a:lnTo>
                  <a:pt x="309109" y="408838"/>
                </a:lnTo>
                <a:lnTo>
                  <a:pt x="310238" y="409164"/>
                </a:lnTo>
                <a:lnTo>
                  <a:pt x="310462" y="409819"/>
                </a:lnTo>
                <a:lnTo>
                  <a:pt x="310689" y="410147"/>
                </a:lnTo>
                <a:lnTo>
                  <a:pt x="310689" y="410802"/>
                </a:lnTo>
                <a:lnTo>
                  <a:pt x="310462" y="411131"/>
                </a:lnTo>
                <a:lnTo>
                  <a:pt x="310238" y="412112"/>
                </a:lnTo>
                <a:lnTo>
                  <a:pt x="310238" y="412440"/>
                </a:lnTo>
                <a:lnTo>
                  <a:pt x="311140" y="413095"/>
                </a:lnTo>
                <a:lnTo>
                  <a:pt x="311364" y="412769"/>
                </a:lnTo>
                <a:lnTo>
                  <a:pt x="311364" y="413095"/>
                </a:lnTo>
                <a:lnTo>
                  <a:pt x="311591" y="413424"/>
                </a:lnTo>
                <a:lnTo>
                  <a:pt x="311815" y="413750"/>
                </a:lnTo>
                <a:lnTo>
                  <a:pt x="311815" y="414079"/>
                </a:lnTo>
                <a:lnTo>
                  <a:pt x="310913" y="414079"/>
                </a:lnTo>
                <a:lnTo>
                  <a:pt x="310462" y="414405"/>
                </a:lnTo>
                <a:lnTo>
                  <a:pt x="310011" y="415388"/>
                </a:lnTo>
                <a:lnTo>
                  <a:pt x="310238" y="416698"/>
                </a:lnTo>
                <a:lnTo>
                  <a:pt x="310011" y="418007"/>
                </a:lnTo>
                <a:lnTo>
                  <a:pt x="309109" y="418333"/>
                </a:lnTo>
                <a:lnTo>
                  <a:pt x="308658" y="418988"/>
                </a:lnTo>
                <a:lnTo>
                  <a:pt x="308434" y="419317"/>
                </a:lnTo>
                <a:lnTo>
                  <a:pt x="307756" y="419317"/>
                </a:lnTo>
                <a:lnTo>
                  <a:pt x="307305" y="419643"/>
                </a:lnTo>
                <a:lnTo>
                  <a:pt x="307305" y="420297"/>
                </a:lnTo>
                <a:lnTo>
                  <a:pt x="306630" y="420952"/>
                </a:lnTo>
                <a:lnTo>
                  <a:pt x="305952" y="421607"/>
                </a:lnTo>
                <a:lnTo>
                  <a:pt x="306630" y="423569"/>
                </a:lnTo>
                <a:lnTo>
                  <a:pt x="307305" y="425204"/>
                </a:lnTo>
                <a:lnTo>
                  <a:pt x="307081" y="428147"/>
                </a:lnTo>
                <a:lnTo>
                  <a:pt x="306854" y="428801"/>
                </a:lnTo>
                <a:lnTo>
                  <a:pt x="306854" y="429782"/>
                </a:lnTo>
                <a:lnTo>
                  <a:pt x="306630" y="430434"/>
                </a:lnTo>
                <a:lnTo>
                  <a:pt x="306179" y="430434"/>
                </a:lnTo>
                <a:lnTo>
                  <a:pt x="306179" y="430763"/>
                </a:lnTo>
                <a:lnTo>
                  <a:pt x="305952" y="431741"/>
                </a:lnTo>
                <a:lnTo>
                  <a:pt x="305050" y="433703"/>
                </a:lnTo>
                <a:lnTo>
                  <a:pt x="305050" y="434029"/>
                </a:lnTo>
                <a:lnTo>
                  <a:pt x="304826" y="434358"/>
                </a:lnTo>
                <a:lnTo>
                  <a:pt x="304826" y="435010"/>
                </a:lnTo>
                <a:lnTo>
                  <a:pt x="305050" y="435336"/>
                </a:lnTo>
                <a:lnTo>
                  <a:pt x="305277" y="436643"/>
                </a:lnTo>
                <a:lnTo>
                  <a:pt x="305728" y="437295"/>
                </a:lnTo>
                <a:lnTo>
                  <a:pt x="305501" y="437624"/>
                </a:lnTo>
                <a:lnTo>
                  <a:pt x="305501" y="437950"/>
                </a:lnTo>
                <a:lnTo>
                  <a:pt x="304599" y="438928"/>
                </a:lnTo>
                <a:lnTo>
                  <a:pt x="303922" y="439583"/>
                </a:lnTo>
                <a:lnTo>
                  <a:pt x="302569" y="439909"/>
                </a:lnTo>
                <a:lnTo>
                  <a:pt x="301894" y="439583"/>
                </a:lnTo>
                <a:lnTo>
                  <a:pt x="301443" y="439583"/>
                </a:lnTo>
                <a:lnTo>
                  <a:pt x="301216" y="439909"/>
                </a:lnTo>
                <a:lnTo>
                  <a:pt x="300765" y="440561"/>
                </a:lnTo>
                <a:lnTo>
                  <a:pt x="300765" y="440887"/>
                </a:lnTo>
                <a:lnTo>
                  <a:pt x="300992" y="441868"/>
                </a:lnTo>
                <a:lnTo>
                  <a:pt x="301443" y="442846"/>
                </a:lnTo>
                <a:lnTo>
                  <a:pt x="300992" y="443498"/>
                </a:lnTo>
                <a:lnTo>
                  <a:pt x="301216" y="443824"/>
                </a:lnTo>
                <a:lnTo>
                  <a:pt x="302569" y="444479"/>
                </a:lnTo>
                <a:lnTo>
                  <a:pt x="302795" y="444805"/>
                </a:lnTo>
                <a:lnTo>
                  <a:pt x="303246" y="445783"/>
                </a:lnTo>
                <a:lnTo>
                  <a:pt x="303471" y="448066"/>
                </a:lnTo>
                <a:lnTo>
                  <a:pt x="302795" y="448718"/>
                </a:lnTo>
                <a:lnTo>
                  <a:pt x="303246" y="449696"/>
                </a:lnTo>
                <a:lnTo>
                  <a:pt x="303697" y="450674"/>
                </a:lnTo>
                <a:lnTo>
                  <a:pt x="303697" y="451000"/>
                </a:lnTo>
                <a:lnTo>
                  <a:pt x="303697" y="452305"/>
                </a:lnTo>
                <a:lnTo>
                  <a:pt x="303697" y="453283"/>
                </a:lnTo>
                <a:lnTo>
                  <a:pt x="303471" y="455239"/>
                </a:lnTo>
                <a:lnTo>
                  <a:pt x="303697" y="455891"/>
                </a:lnTo>
                <a:lnTo>
                  <a:pt x="303471" y="456217"/>
                </a:lnTo>
                <a:lnTo>
                  <a:pt x="302795" y="455891"/>
                </a:lnTo>
                <a:lnTo>
                  <a:pt x="302345" y="455891"/>
                </a:lnTo>
                <a:lnTo>
                  <a:pt x="301667" y="456217"/>
                </a:lnTo>
                <a:lnTo>
                  <a:pt x="301443" y="456543"/>
                </a:lnTo>
                <a:lnTo>
                  <a:pt x="300992" y="456543"/>
                </a:lnTo>
                <a:lnTo>
                  <a:pt x="300314" y="457193"/>
                </a:lnTo>
                <a:lnTo>
                  <a:pt x="299863" y="457193"/>
                </a:lnTo>
                <a:lnTo>
                  <a:pt x="298737" y="456217"/>
                </a:lnTo>
                <a:lnTo>
                  <a:pt x="298286" y="456217"/>
                </a:lnTo>
                <a:lnTo>
                  <a:pt x="297835" y="456217"/>
                </a:lnTo>
                <a:lnTo>
                  <a:pt x="297384" y="456543"/>
                </a:lnTo>
                <a:lnTo>
                  <a:pt x="296933" y="456543"/>
                </a:lnTo>
                <a:lnTo>
                  <a:pt x="296031" y="456217"/>
                </a:lnTo>
                <a:lnTo>
                  <a:pt x="296031" y="456543"/>
                </a:lnTo>
                <a:lnTo>
                  <a:pt x="296031" y="457193"/>
                </a:lnTo>
                <a:lnTo>
                  <a:pt x="296031" y="458171"/>
                </a:lnTo>
                <a:lnTo>
                  <a:pt x="296031" y="458497"/>
                </a:lnTo>
                <a:lnTo>
                  <a:pt x="295353" y="458823"/>
                </a:lnTo>
                <a:lnTo>
                  <a:pt x="294676" y="459476"/>
                </a:lnTo>
                <a:lnTo>
                  <a:pt x="294676" y="459802"/>
                </a:lnTo>
                <a:lnTo>
                  <a:pt x="295353" y="461103"/>
                </a:lnTo>
                <a:lnTo>
                  <a:pt x="295580" y="461103"/>
                </a:lnTo>
                <a:lnTo>
                  <a:pt x="295804" y="461429"/>
                </a:lnTo>
                <a:lnTo>
                  <a:pt x="295353" y="462731"/>
                </a:lnTo>
                <a:lnTo>
                  <a:pt x="296255" y="463383"/>
                </a:lnTo>
                <a:lnTo>
                  <a:pt x="297157" y="464033"/>
                </a:lnTo>
                <a:lnTo>
                  <a:pt x="297384" y="463709"/>
                </a:lnTo>
                <a:lnTo>
                  <a:pt x="298059" y="464033"/>
                </a:lnTo>
                <a:lnTo>
                  <a:pt x="298737" y="464685"/>
                </a:lnTo>
                <a:lnTo>
                  <a:pt x="299188" y="464685"/>
                </a:lnTo>
                <a:lnTo>
                  <a:pt x="300314" y="464685"/>
                </a:lnTo>
                <a:lnTo>
                  <a:pt x="300765" y="465987"/>
                </a:lnTo>
                <a:lnTo>
                  <a:pt x="300992" y="465987"/>
                </a:lnTo>
                <a:lnTo>
                  <a:pt x="301216" y="465987"/>
                </a:lnTo>
                <a:lnTo>
                  <a:pt x="301443" y="466313"/>
                </a:lnTo>
                <a:lnTo>
                  <a:pt x="301894" y="466962"/>
                </a:lnTo>
                <a:lnTo>
                  <a:pt x="301894" y="467940"/>
                </a:lnTo>
                <a:lnTo>
                  <a:pt x="301894" y="468916"/>
                </a:lnTo>
                <a:lnTo>
                  <a:pt x="301667" y="470218"/>
                </a:lnTo>
                <a:lnTo>
                  <a:pt x="301216" y="470218"/>
                </a:lnTo>
                <a:lnTo>
                  <a:pt x="300765" y="470218"/>
                </a:lnTo>
                <a:lnTo>
                  <a:pt x="300765" y="470544"/>
                </a:lnTo>
                <a:lnTo>
                  <a:pt x="300765" y="471519"/>
                </a:lnTo>
                <a:lnTo>
                  <a:pt x="301216" y="472169"/>
                </a:lnTo>
                <a:lnTo>
                  <a:pt x="300992" y="472818"/>
                </a:lnTo>
                <a:lnTo>
                  <a:pt x="300541" y="472818"/>
                </a:lnTo>
                <a:lnTo>
                  <a:pt x="300314" y="473144"/>
                </a:lnTo>
                <a:lnTo>
                  <a:pt x="299639" y="473794"/>
                </a:lnTo>
                <a:lnTo>
                  <a:pt x="298286" y="474120"/>
                </a:lnTo>
                <a:lnTo>
                  <a:pt x="298510" y="474446"/>
                </a:lnTo>
                <a:lnTo>
                  <a:pt x="297835" y="475745"/>
                </a:lnTo>
                <a:lnTo>
                  <a:pt x="297384" y="475745"/>
                </a:lnTo>
                <a:lnTo>
                  <a:pt x="296933" y="476397"/>
                </a:lnTo>
                <a:lnTo>
                  <a:pt x="296933" y="477047"/>
                </a:lnTo>
                <a:lnTo>
                  <a:pt x="296933" y="477370"/>
                </a:lnTo>
                <a:lnTo>
                  <a:pt x="296933" y="477696"/>
                </a:lnTo>
                <a:lnTo>
                  <a:pt x="297608" y="478022"/>
                </a:lnTo>
                <a:lnTo>
                  <a:pt x="298737" y="478022"/>
                </a:lnTo>
                <a:lnTo>
                  <a:pt x="299188" y="477696"/>
                </a:lnTo>
                <a:lnTo>
                  <a:pt x="299639" y="477696"/>
                </a:lnTo>
                <a:lnTo>
                  <a:pt x="300541" y="479648"/>
                </a:lnTo>
                <a:lnTo>
                  <a:pt x="300541" y="480297"/>
                </a:lnTo>
                <a:lnTo>
                  <a:pt x="299412" y="481270"/>
                </a:lnTo>
                <a:lnTo>
                  <a:pt x="298961" y="481922"/>
                </a:lnTo>
                <a:lnTo>
                  <a:pt x="299188" y="482895"/>
                </a:lnTo>
                <a:lnTo>
                  <a:pt x="299863" y="483545"/>
                </a:lnTo>
                <a:lnTo>
                  <a:pt x="300541" y="483545"/>
                </a:lnTo>
                <a:lnTo>
                  <a:pt x="301443" y="482895"/>
                </a:lnTo>
                <a:lnTo>
                  <a:pt x="302345" y="482895"/>
                </a:lnTo>
                <a:lnTo>
                  <a:pt x="302569" y="483545"/>
                </a:lnTo>
                <a:lnTo>
                  <a:pt x="303246" y="484521"/>
                </a:lnTo>
                <a:lnTo>
                  <a:pt x="304375" y="484194"/>
                </a:lnTo>
                <a:lnTo>
                  <a:pt x="305277" y="484521"/>
                </a:lnTo>
                <a:lnTo>
                  <a:pt x="306403" y="485493"/>
                </a:lnTo>
                <a:lnTo>
                  <a:pt x="307305" y="485820"/>
                </a:lnTo>
                <a:lnTo>
                  <a:pt x="307305" y="486793"/>
                </a:lnTo>
                <a:lnTo>
                  <a:pt x="307756" y="487119"/>
                </a:lnTo>
                <a:lnTo>
                  <a:pt x="308207" y="488092"/>
                </a:lnTo>
                <a:lnTo>
                  <a:pt x="308207" y="489065"/>
                </a:lnTo>
                <a:lnTo>
                  <a:pt x="307756" y="489391"/>
                </a:lnTo>
                <a:lnTo>
                  <a:pt x="307305" y="489714"/>
                </a:lnTo>
                <a:lnTo>
                  <a:pt x="307081" y="490364"/>
                </a:lnTo>
                <a:lnTo>
                  <a:pt x="305728" y="491337"/>
                </a:lnTo>
                <a:lnTo>
                  <a:pt x="305728" y="491663"/>
                </a:lnTo>
                <a:lnTo>
                  <a:pt x="305050" y="491986"/>
                </a:lnTo>
                <a:lnTo>
                  <a:pt x="305050" y="492312"/>
                </a:lnTo>
                <a:lnTo>
                  <a:pt x="305501" y="492959"/>
                </a:lnTo>
                <a:lnTo>
                  <a:pt x="306854" y="494582"/>
                </a:lnTo>
                <a:lnTo>
                  <a:pt x="306630" y="495231"/>
                </a:lnTo>
                <a:lnTo>
                  <a:pt x="307081" y="496204"/>
                </a:lnTo>
                <a:lnTo>
                  <a:pt x="307983" y="497501"/>
                </a:lnTo>
                <a:lnTo>
                  <a:pt x="308885" y="497827"/>
                </a:lnTo>
                <a:lnTo>
                  <a:pt x="309109" y="497827"/>
                </a:lnTo>
                <a:lnTo>
                  <a:pt x="309109" y="499123"/>
                </a:lnTo>
                <a:lnTo>
                  <a:pt x="309336" y="499123"/>
                </a:lnTo>
                <a:lnTo>
                  <a:pt x="309787" y="499123"/>
                </a:lnTo>
                <a:lnTo>
                  <a:pt x="309787" y="499773"/>
                </a:lnTo>
                <a:lnTo>
                  <a:pt x="309787" y="500743"/>
                </a:lnTo>
                <a:lnTo>
                  <a:pt x="309336" y="501069"/>
                </a:lnTo>
                <a:lnTo>
                  <a:pt x="308885" y="502689"/>
                </a:lnTo>
                <a:lnTo>
                  <a:pt x="307983" y="502366"/>
                </a:lnTo>
                <a:lnTo>
                  <a:pt x="307756" y="502689"/>
                </a:lnTo>
                <a:lnTo>
                  <a:pt x="307983" y="503013"/>
                </a:lnTo>
                <a:lnTo>
                  <a:pt x="307532" y="505282"/>
                </a:lnTo>
                <a:lnTo>
                  <a:pt x="307305" y="505605"/>
                </a:lnTo>
                <a:lnTo>
                  <a:pt x="306179" y="504959"/>
                </a:lnTo>
                <a:lnTo>
                  <a:pt x="304375" y="503986"/>
                </a:lnTo>
                <a:lnTo>
                  <a:pt x="303246" y="503986"/>
                </a:lnTo>
                <a:lnTo>
                  <a:pt x="303246" y="504309"/>
                </a:lnTo>
                <a:lnTo>
                  <a:pt x="302345" y="504959"/>
                </a:lnTo>
                <a:lnTo>
                  <a:pt x="301894" y="504959"/>
                </a:lnTo>
                <a:lnTo>
                  <a:pt x="301443" y="505605"/>
                </a:lnTo>
                <a:lnTo>
                  <a:pt x="300765" y="505605"/>
                </a:lnTo>
                <a:lnTo>
                  <a:pt x="300541" y="506253"/>
                </a:lnTo>
                <a:lnTo>
                  <a:pt x="300314" y="506253"/>
                </a:lnTo>
                <a:lnTo>
                  <a:pt x="299188" y="505605"/>
                </a:lnTo>
                <a:lnTo>
                  <a:pt x="298510" y="505929"/>
                </a:lnTo>
                <a:lnTo>
                  <a:pt x="297835" y="505605"/>
                </a:lnTo>
                <a:lnTo>
                  <a:pt x="297157" y="506579"/>
                </a:lnTo>
                <a:lnTo>
                  <a:pt x="296706" y="506579"/>
                </a:lnTo>
                <a:lnTo>
                  <a:pt x="296031" y="507225"/>
                </a:lnTo>
                <a:lnTo>
                  <a:pt x="295804" y="508522"/>
                </a:lnTo>
                <a:lnTo>
                  <a:pt x="296255" y="508845"/>
                </a:lnTo>
                <a:lnTo>
                  <a:pt x="296031" y="509492"/>
                </a:lnTo>
                <a:lnTo>
                  <a:pt x="294451" y="510465"/>
                </a:lnTo>
                <a:lnTo>
                  <a:pt x="294000" y="511112"/>
                </a:lnTo>
                <a:lnTo>
                  <a:pt x="294451" y="511436"/>
                </a:lnTo>
                <a:lnTo>
                  <a:pt x="294225" y="512083"/>
                </a:lnTo>
                <a:lnTo>
                  <a:pt x="293549" y="512730"/>
                </a:lnTo>
                <a:lnTo>
                  <a:pt x="293549" y="513056"/>
                </a:lnTo>
                <a:lnTo>
                  <a:pt x="293099" y="513702"/>
                </a:lnTo>
                <a:lnTo>
                  <a:pt x="292648" y="514026"/>
                </a:lnTo>
                <a:lnTo>
                  <a:pt x="292872" y="514996"/>
                </a:lnTo>
                <a:lnTo>
                  <a:pt x="291970" y="515643"/>
                </a:lnTo>
                <a:lnTo>
                  <a:pt x="290844" y="516614"/>
                </a:lnTo>
                <a:lnTo>
                  <a:pt x="290393" y="517584"/>
                </a:lnTo>
                <a:lnTo>
                  <a:pt x="291295" y="519204"/>
                </a:lnTo>
                <a:lnTo>
                  <a:pt x="291970" y="519204"/>
                </a:lnTo>
                <a:lnTo>
                  <a:pt x="292872" y="520174"/>
                </a:lnTo>
                <a:lnTo>
                  <a:pt x="292648" y="520821"/>
                </a:lnTo>
                <a:lnTo>
                  <a:pt x="292648" y="521792"/>
                </a:lnTo>
                <a:lnTo>
                  <a:pt x="292421" y="522115"/>
                </a:lnTo>
                <a:lnTo>
                  <a:pt x="292648" y="522436"/>
                </a:lnTo>
                <a:lnTo>
                  <a:pt x="293774" y="523083"/>
                </a:lnTo>
                <a:lnTo>
                  <a:pt x="294225" y="524053"/>
                </a:lnTo>
                <a:lnTo>
                  <a:pt x="294676" y="524700"/>
                </a:lnTo>
                <a:lnTo>
                  <a:pt x="295580" y="525024"/>
                </a:lnTo>
                <a:lnTo>
                  <a:pt x="296031" y="525024"/>
                </a:lnTo>
                <a:lnTo>
                  <a:pt x="297157" y="525671"/>
                </a:lnTo>
                <a:lnTo>
                  <a:pt x="297384" y="526318"/>
                </a:lnTo>
                <a:lnTo>
                  <a:pt x="297835" y="527285"/>
                </a:lnTo>
                <a:lnTo>
                  <a:pt x="298059" y="528579"/>
                </a:lnTo>
                <a:lnTo>
                  <a:pt x="298059" y="529226"/>
                </a:lnTo>
                <a:lnTo>
                  <a:pt x="297608" y="529550"/>
                </a:lnTo>
                <a:lnTo>
                  <a:pt x="297384" y="530194"/>
                </a:lnTo>
                <a:lnTo>
                  <a:pt x="296706" y="530841"/>
                </a:lnTo>
                <a:lnTo>
                  <a:pt x="296031" y="531488"/>
                </a:lnTo>
                <a:lnTo>
                  <a:pt x="296031" y="531811"/>
                </a:lnTo>
                <a:lnTo>
                  <a:pt x="297608" y="531811"/>
                </a:lnTo>
                <a:lnTo>
                  <a:pt x="297835" y="532456"/>
                </a:lnTo>
                <a:lnTo>
                  <a:pt x="297384" y="532779"/>
                </a:lnTo>
                <a:lnTo>
                  <a:pt x="297384" y="533102"/>
                </a:lnTo>
                <a:lnTo>
                  <a:pt x="297608" y="533747"/>
                </a:lnTo>
                <a:lnTo>
                  <a:pt x="296706" y="535685"/>
                </a:lnTo>
                <a:lnTo>
                  <a:pt x="296255" y="536008"/>
                </a:lnTo>
                <a:lnTo>
                  <a:pt x="296031" y="536332"/>
                </a:lnTo>
                <a:lnTo>
                  <a:pt x="295126" y="536976"/>
                </a:lnTo>
                <a:lnTo>
                  <a:pt x="294676" y="536655"/>
                </a:lnTo>
                <a:lnTo>
                  <a:pt x="293549" y="536655"/>
                </a:lnTo>
                <a:lnTo>
                  <a:pt x="293323" y="536976"/>
                </a:lnTo>
                <a:lnTo>
                  <a:pt x="293099" y="536976"/>
                </a:lnTo>
                <a:lnTo>
                  <a:pt x="293323" y="537623"/>
                </a:lnTo>
                <a:lnTo>
                  <a:pt x="293099" y="538267"/>
                </a:lnTo>
                <a:lnTo>
                  <a:pt x="292648" y="537947"/>
                </a:lnTo>
                <a:lnTo>
                  <a:pt x="291068" y="538267"/>
                </a:lnTo>
                <a:lnTo>
                  <a:pt x="290617" y="538914"/>
                </a:lnTo>
                <a:lnTo>
                  <a:pt x="290844" y="539559"/>
                </a:lnTo>
                <a:lnTo>
                  <a:pt x="291068" y="540206"/>
                </a:lnTo>
                <a:lnTo>
                  <a:pt x="291746" y="541818"/>
                </a:lnTo>
                <a:lnTo>
                  <a:pt x="292648" y="542141"/>
                </a:lnTo>
                <a:lnTo>
                  <a:pt x="293549" y="543433"/>
                </a:lnTo>
                <a:lnTo>
                  <a:pt x="293549" y="543753"/>
                </a:lnTo>
                <a:lnTo>
                  <a:pt x="292872" y="544398"/>
                </a:lnTo>
                <a:lnTo>
                  <a:pt x="292421" y="544721"/>
                </a:lnTo>
                <a:lnTo>
                  <a:pt x="292197" y="545365"/>
                </a:lnTo>
                <a:lnTo>
                  <a:pt x="291746" y="546012"/>
                </a:lnTo>
                <a:lnTo>
                  <a:pt x="291746" y="546333"/>
                </a:lnTo>
                <a:lnTo>
                  <a:pt x="291519" y="546657"/>
                </a:lnTo>
                <a:lnTo>
                  <a:pt x="291295" y="546980"/>
                </a:lnTo>
                <a:lnTo>
                  <a:pt x="291746" y="547301"/>
                </a:lnTo>
                <a:lnTo>
                  <a:pt x="291970" y="548269"/>
                </a:lnTo>
                <a:lnTo>
                  <a:pt x="291519" y="548913"/>
                </a:lnTo>
                <a:lnTo>
                  <a:pt x="291295" y="549881"/>
                </a:lnTo>
                <a:lnTo>
                  <a:pt x="290844" y="550202"/>
                </a:lnTo>
                <a:lnTo>
                  <a:pt x="290617" y="550525"/>
                </a:lnTo>
                <a:lnTo>
                  <a:pt x="290617" y="551170"/>
                </a:lnTo>
                <a:lnTo>
                  <a:pt x="291068" y="550849"/>
                </a:lnTo>
                <a:lnTo>
                  <a:pt x="291970" y="551170"/>
                </a:lnTo>
                <a:lnTo>
                  <a:pt x="292197" y="550849"/>
                </a:lnTo>
                <a:lnTo>
                  <a:pt x="293099" y="550202"/>
                </a:lnTo>
                <a:lnTo>
                  <a:pt x="294000" y="549881"/>
                </a:lnTo>
                <a:lnTo>
                  <a:pt x="294676" y="549237"/>
                </a:lnTo>
                <a:lnTo>
                  <a:pt x="295353" y="549557"/>
                </a:lnTo>
                <a:lnTo>
                  <a:pt x="295804" y="549557"/>
                </a:lnTo>
                <a:lnTo>
                  <a:pt x="296031" y="549881"/>
                </a:lnTo>
                <a:lnTo>
                  <a:pt x="296933" y="550849"/>
                </a:lnTo>
                <a:lnTo>
                  <a:pt x="297157" y="550849"/>
                </a:lnTo>
                <a:lnTo>
                  <a:pt x="297835" y="551493"/>
                </a:lnTo>
                <a:lnTo>
                  <a:pt x="298510" y="551170"/>
                </a:lnTo>
                <a:lnTo>
                  <a:pt x="299188" y="550525"/>
                </a:lnTo>
                <a:lnTo>
                  <a:pt x="299412" y="550849"/>
                </a:lnTo>
                <a:lnTo>
                  <a:pt x="300541" y="550202"/>
                </a:lnTo>
                <a:lnTo>
                  <a:pt x="300765" y="550202"/>
                </a:lnTo>
                <a:lnTo>
                  <a:pt x="301443" y="550849"/>
                </a:lnTo>
                <a:lnTo>
                  <a:pt x="302118" y="550525"/>
                </a:lnTo>
                <a:lnTo>
                  <a:pt x="302345" y="550849"/>
                </a:lnTo>
                <a:lnTo>
                  <a:pt x="301667" y="551814"/>
                </a:lnTo>
                <a:lnTo>
                  <a:pt x="301894" y="552137"/>
                </a:lnTo>
                <a:lnTo>
                  <a:pt x="301443" y="553102"/>
                </a:lnTo>
                <a:lnTo>
                  <a:pt x="301894" y="553426"/>
                </a:lnTo>
                <a:lnTo>
                  <a:pt x="302345" y="553426"/>
                </a:lnTo>
                <a:lnTo>
                  <a:pt x="303020" y="553747"/>
                </a:lnTo>
                <a:lnTo>
                  <a:pt x="303020" y="554070"/>
                </a:lnTo>
                <a:lnTo>
                  <a:pt x="304148" y="554394"/>
                </a:lnTo>
                <a:lnTo>
                  <a:pt x="304375" y="555359"/>
                </a:lnTo>
                <a:lnTo>
                  <a:pt x="305050" y="555682"/>
                </a:lnTo>
                <a:lnTo>
                  <a:pt x="305050" y="556327"/>
                </a:lnTo>
                <a:lnTo>
                  <a:pt x="305277" y="556968"/>
                </a:lnTo>
                <a:lnTo>
                  <a:pt x="305277" y="557292"/>
                </a:lnTo>
                <a:lnTo>
                  <a:pt x="305728" y="558583"/>
                </a:lnTo>
                <a:lnTo>
                  <a:pt x="306403" y="558583"/>
                </a:lnTo>
                <a:lnTo>
                  <a:pt x="308207" y="559235"/>
                </a:lnTo>
                <a:lnTo>
                  <a:pt x="309787" y="559861"/>
                </a:lnTo>
                <a:lnTo>
                  <a:pt x="311140" y="560826"/>
                </a:lnTo>
                <a:lnTo>
                  <a:pt x="312041" y="561479"/>
                </a:lnTo>
                <a:lnTo>
                  <a:pt x="312266" y="562444"/>
                </a:lnTo>
                <a:lnTo>
                  <a:pt x="312717" y="563409"/>
                </a:lnTo>
                <a:lnTo>
                  <a:pt x="312717" y="564061"/>
                </a:lnTo>
                <a:lnTo>
                  <a:pt x="313168" y="564374"/>
                </a:lnTo>
                <a:lnTo>
                  <a:pt x="313845" y="564687"/>
                </a:lnTo>
                <a:lnTo>
                  <a:pt x="313845" y="565339"/>
                </a:lnTo>
                <a:lnTo>
                  <a:pt x="314523" y="566304"/>
                </a:lnTo>
                <a:lnTo>
                  <a:pt x="314974" y="566304"/>
                </a:lnTo>
                <a:lnTo>
                  <a:pt x="315198" y="566304"/>
                </a:lnTo>
                <a:lnTo>
                  <a:pt x="315649" y="566618"/>
                </a:lnTo>
                <a:lnTo>
                  <a:pt x="316100" y="566304"/>
                </a:lnTo>
                <a:lnTo>
                  <a:pt x="316100" y="565991"/>
                </a:lnTo>
                <a:lnTo>
                  <a:pt x="316778" y="565339"/>
                </a:lnTo>
                <a:lnTo>
                  <a:pt x="317229" y="565339"/>
                </a:lnTo>
                <a:lnTo>
                  <a:pt x="317904" y="564687"/>
                </a:lnTo>
                <a:lnTo>
                  <a:pt x="318355" y="565026"/>
                </a:lnTo>
                <a:lnTo>
                  <a:pt x="319257" y="564374"/>
                </a:lnTo>
                <a:lnTo>
                  <a:pt x="319257" y="563722"/>
                </a:lnTo>
                <a:lnTo>
                  <a:pt x="319935" y="563409"/>
                </a:lnTo>
                <a:lnTo>
                  <a:pt x="320837" y="563409"/>
                </a:lnTo>
                <a:lnTo>
                  <a:pt x="321512" y="563096"/>
                </a:lnTo>
                <a:lnTo>
                  <a:pt x="321963" y="562757"/>
                </a:lnTo>
                <a:lnTo>
                  <a:pt x="322416" y="562444"/>
                </a:lnTo>
                <a:lnTo>
                  <a:pt x="322640" y="561479"/>
                </a:lnTo>
                <a:lnTo>
                  <a:pt x="323091" y="561479"/>
                </a:lnTo>
                <a:lnTo>
                  <a:pt x="323542" y="560513"/>
                </a:lnTo>
                <a:lnTo>
                  <a:pt x="323769" y="558257"/>
                </a:lnTo>
                <a:lnTo>
                  <a:pt x="324444" y="557936"/>
                </a:lnTo>
                <a:lnTo>
                  <a:pt x="325122" y="556327"/>
                </a:lnTo>
                <a:lnTo>
                  <a:pt x="324895" y="555682"/>
                </a:lnTo>
                <a:lnTo>
                  <a:pt x="324895" y="554715"/>
                </a:lnTo>
                <a:lnTo>
                  <a:pt x="324671" y="554394"/>
                </a:lnTo>
                <a:lnTo>
                  <a:pt x="324895" y="553102"/>
                </a:lnTo>
                <a:lnTo>
                  <a:pt x="326024" y="553102"/>
                </a:lnTo>
                <a:lnTo>
                  <a:pt x="327150" y="553102"/>
                </a:lnTo>
                <a:lnTo>
                  <a:pt x="327828" y="553426"/>
                </a:lnTo>
                <a:lnTo>
                  <a:pt x="328730" y="554070"/>
                </a:lnTo>
                <a:lnTo>
                  <a:pt x="329856" y="554715"/>
                </a:lnTo>
                <a:lnTo>
                  <a:pt x="330985" y="554394"/>
                </a:lnTo>
                <a:lnTo>
                  <a:pt x="331662" y="553102"/>
                </a:lnTo>
                <a:lnTo>
                  <a:pt x="332337" y="552458"/>
                </a:lnTo>
                <a:lnTo>
                  <a:pt x="332337" y="552137"/>
                </a:lnTo>
                <a:lnTo>
                  <a:pt x="333239" y="552458"/>
                </a:lnTo>
                <a:lnTo>
                  <a:pt x="333917" y="552137"/>
                </a:lnTo>
                <a:lnTo>
                  <a:pt x="335270" y="552137"/>
                </a:lnTo>
                <a:lnTo>
                  <a:pt x="335270" y="551493"/>
                </a:lnTo>
                <a:lnTo>
                  <a:pt x="335494" y="551170"/>
                </a:lnTo>
                <a:lnTo>
                  <a:pt x="337074" y="551170"/>
                </a:lnTo>
                <a:lnTo>
                  <a:pt x="337298" y="550525"/>
                </a:lnTo>
                <a:lnTo>
                  <a:pt x="337749" y="549881"/>
                </a:lnTo>
                <a:lnTo>
                  <a:pt x="337749" y="549237"/>
                </a:lnTo>
                <a:lnTo>
                  <a:pt x="337525" y="548913"/>
                </a:lnTo>
                <a:lnTo>
                  <a:pt x="337749" y="548269"/>
                </a:lnTo>
                <a:lnTo>
                  <a:pt x="338651" y="546980"/>
                </a:lnTo>
                <a:lnTo>
                  <a:pt x="341359" y="546657"/>
                </a:lnTo>
                <a:lnTo>
                  <a:pt x="342034" y="546012"/>
                </a:lnTo>
                <a:lnTo>
                  <a:pt x="342485" y="546012"/>
                </a:lnTo>
                <a:lnTo>
                  <a:pt x="342936" y="545045"/>
                </a:lnTo>
                <a:lnTo>
                  <a:pt x="342936" y="544077"/>
                </a:lnTo>
                <a:lnTo>
                  <a:pt x="342936" y="542786"/>
                </a:lnTo>
                <a:lnTo>
                  <a:pt x="343838" y="542462"/>
                </a:lnTo>
                <a:lnTo>
                  <a:pt x="344065" y="541818"/>
                </a:lnTo>
                <a:lnTo>
                  <a:pt x="344065" y="541494"/>
                </a:lnTo>
                <a:lnTo>
                  <a:pt x="344516" y="540206"/>
                </a:lnTo>
                <a:lnTo>
                  <a:pt x="345418" y="539882"/>
                </a:lnTo>
                <a:lnTo>
                  <a:pt x="346320" y="539559"/>
                </a:lnTo>
                <a:lnTo>
                  <a:pt x="346995" y="538914"/>
                </a:lnTo>
                <a:lnTo>
                  <a:pt x="347222" y="538267"/>
                </a:lnTo>
                <a:lnTo>
                  <a:pt x="348124" y="537300"/>
                </a:lnTo>
                <a:lnTo>
                  <a:pt x="348575" y="537300"/>
                </a:lnTo>
                <a:lnTo>
                  <a:pt x="349477" y="537300"/>
                </a:lnTo>
                <a:lnTo>
                  <a:pt x="349703" y="536976"/>
                </a:lnTo>
                <a:lnTo>
                  <a:pt x="350154" y="536008"/>
                </a:lnTo>
                <a:lnTo>
                  <a:pt x="350154" y="534717"/>
                </a:lnTo>
                <a:lnTo>
                  <a:pt x="349703" y="533747"/>
                </a:lnTo>
                <a:lnTo>
                  <a:pt x="349252" y="533747"/>
                </a:lnTo>
                <a:lnTo>
                  <a:pt x="348801" y="533102"/>
                </a:lnTo>
                <a:lnTo>
                  <a:pt x="348801" y="532779"/>
                </a:lnTo>
                <a:lnTo>
                  <a:pt x="349477" y="532132"/>
                </a:lnTo>
                <a:lnTo>
                  <a:pt x="350154" y="531811"/>
                </a:lnTo>
                <a:lnTo>
                  <a:pt x="350154" y="531488"/>
                </a:lnTo>
                <a:lnTo>
                  <a:pt x="349703" y="530194"/>
                </a:lnTo>
                <a:lnTo>
                  <a:pt x="350154" y="529870"/>
                </a:lnTo>
                <a:lnTo>
                  <a:pt x="350605" y="530194"/>
                </a:lnTo>
                <a:lnTo>
                  <a:pt x="351280" y="530194"/>
                </a:lnTo>
                <a:lnTo>
                  <a:pt x="351731" y="529550"/>
                </a:lnTo>
                <a:lnTo>
                  <a:pt x="352182" y="529550"/>
                </a:lnTo>
                <a:lnTo>
                  <a:pt x="352633" y="528903"/>
                </a:lnTo>
                <a:lnTo>
                  <a:pt x="352409" y="528579"/>
                </a:lnTo>
                <a:lnTo>
                  <a:pt x="352860" y="528256"/>
                </a:lnTo>
                <a:lnTo>
                  <a:pt x="353084" y="528256"/>
                </a:lnTo>
                <a:lnTo>
                  <a:pt x="353986" y="528579"/>
                </a:lnTo>
                <a:lnTo>
                  <a:pt x="354888" y="528579"/>
                </a:lnTo>
                <a:lnTo>
                  <a:pt x="354888" y="528903"/>
                </a:lnTo>
                <a:lnTo>
                  <a:pt x="355115" y="529226"/>
                </a:lnTo>
                <a:lnTo>
                  <a:pt x="355115" y="530194"/>
                </a:lnTo>
                <a:lnTo>
                  <a:pt x="355339" y="530517"/>
                </a:lnTo>
                <a:lnTo>
                  <a:pt x="356017" y="530841"/>
                </a:lnTo>
                <a:lnTo>
                  <a:pt x="356468" y="530517"/>
                </a:lnTo>
                <a:lnTo>
                  <a:pt x="357143" y="530194"/>
                </a:lnTo>
                <a:lnTo>
                  <a:pt x="357370" y="530194"/>
                </a:lnTo>
                <a:lnTo>
                  <a:pt x="358498" y="529870"/>
                </a:lnTo>
                <a:lnTo>
                  <a:pt x="358949" y="529870"/>
                </a:lnTo>
                <a:lnTo>
                  <a:pt x="358949" y="530517"/>
                </a:lnTo>
                <a:lnTo>
                  <a:pt x="358949" y="531811"/>
                </a:lnTo>
                <a:lnTo>
                  <a:pt x="359400" y="532456"/>
                </a:lnTo>
                <a:lnTo>
                  <a:pt x="359400" y="533102"/>
                </a:lnTo>
                <a:lnTo>
                  <a:pt x="359625" y="533747"/>
                </a:lnTo>
                <a:lnTo>
                  <a:pt x="360075" y="534070"/>
                </a:lnTo>
                <a:lnTo>
                  <a:pt x="360302" y="534717"/>
                </a:lnTo>
                <a:lnTo>
                  <a:pt x="360526" y="535685"/>
                </a:lnTo>
                <a:lnTo>
                  <a:pt x="360977" y="535685"/>
                </a:lnTo>
                <a:lnTo>
                  <a:pt x="361428" y="536332"/>
                </a:lnTo>
                <a:lnTo>
                  <a:pt x="361879" y="536332"/>
                </a:lnTo>
                <a:lnTo>
                  <a:pt x="362330" y="536655"/>
                </a:lnTo>
                <a:lnTo>
                  <a:pt x="362557" y="537300"/>
                </a:lnTo>
                <a:lnTo>
                  <a:pt x="363008" y="537300"/>
                </a:lnTo>
                <a:lnTo>
                  <a:pt x="363232" y="537947"/>
                </a:lnTo>
                <a:lnTo>
                  <a:pt x="363008" y="538267"/>
                </a:lnTo>
                <a:lnTo>
                  <a:pt x="362557" y="538914"/>
                </a:lnTo>
                <a:lnTo>
                  <a:pt x="362557" y="539882"/>
                </a:lnTo>
                <a:lnTo>
                  <a:pt x="362781" y="540206"/>
                </a:lnTo>
                <a:lnTo>
                  <a:pt x="362330" y="540850"/>
                </a:lnTo>
                <a:lnTo>
                  <a:pt x="362106" y="541173"/>
                </a:lnTo>
                <a:lnTo>
                  <a:pt x="362330" y="541173"/>
                </a:lnTo>
                <a:lnTo>
                  <a:pt x="362781" y="541173"/>
                </a:lnTo>
                <a:lnTo>
                  <a:pt x="363459" y="541494"/>
                </a:lnTo>
                <a:lnTo>
                  <a:pt x="363910" y="541818"/>
                </a:lnTo>
                <a:lnTo>
                  <a:pt x="364134" y="541818"/>
                </a:lnTo>
                <a:lnTo>
                  <a:pt x="364585" y="541818"/>
                </a:lnTo>
                <a:lnTo>
                  <a:pt x="365487" y="541494"/>
                </a:lnTo>
                <a:lnTo>
                  <a:pt x="366165" y="541173"/>
                </a:lnTo>
                <a:lnTo>
                  <a:pt x="366616" y="541173"/>
                </a:lnTo>
                <a:lnTo>
                  <a:pt x="366843" y="540850"/>
                </a:lnTo>
                <a:lnTo>
                  <a:pt x="367293" y="541173"/>
                </a:lnTo>
                <a:lnTo>
                  <a:pt x="367518" y="541173"/>
                </a:lnTo>
                <a:lnTo>
                  <a:pt x="368195" y="541494"/>
                </a:lnTo>
                <a:lnTo>
                  <a:pt x="368420" y="542141"/>
                </a:lnTo>
                <a:lnTo>
                  <a:pt x="368871" y="542786"/>
                </a:lnTo>
                <a:lnTo>
                  <a:pt x="369321" y="543109"/>
                </a:lnTo>
                <a:lnTo>
                  <a:pt x="369773" y="543109"/>
                </a:lnTo>
                <a:lnTo>
                  <a:pt x="370450" y="542786"/>
                </a:lnTo>
                <a:lnTo>
                  <a:pt x="370901" y="542786"/>
                </a:lnTo>
                <a:lnTo>
                  <a:pt x="371125" y="542786"/>
                </a:lnTo>
                <a:lnTo>
                  <a:pt x="371576" y="543433"/>
                </a:lnTo>
                <a:lnTo>
                  <a:pt x="372254" y="543753"/>
                </a:lnTo>
                <a:lnTo>
                  <a:pt x="372705" y="544077"/>
                </a:lnTo>
                <a:lnTo>
                  <a:pt x="373156" y="545689"/>
                </a:lnTo>
                <a:lnTo>
                  <a:pt x="373607" y="546657"/>
                </a:lnTo>
                <a:lnTo>
                  <a:pt x="373831" y="547301"/>
                </a:lnTo>
                <a:lnTo>
                  <a:pt x="373831" y="547624"/>
                </a:lnTo>
                <a:lnTo>
                  <a:pt x="373607" y="547624"/>
                </a:lnTo>
                <a:lnTo>
                  <a:pt x="372929" y="547945"/>
                </a:lnTo>
                <a:lnTo>
                  <a:pt x="372254" y="548592"/>
                </a:lnTo>
                <a:lnTo>
                  <a:pt x="371803" y="549237"/>
                </a:lnTo>
                <a:lnTo>
                  <a:pt x="371352" y="549881"/>
                </a:lnTo>
                <a:lnTo>
                  <a:pt x="371352" y="550202"/>
                </a:lnTo>
                <a:lnTo>
                  <a:pt x="371576" y="550849"/>
                </a:lnTo>
                <a:lnTo>
                  <a:pt x="371576" y="551493"/>
                </a:lnTo>
                <a:lnTo>
                  <a:pt x="371125" y="552782"/>
                </a:lnTo>
                <a:lnTo>
                  <a:pt x="370901" y="553102"/>
                </a:lnTo>
                <a:lnTo>
                  <a:pt x="370450" y="554394"/>
                </a:lnTo>
                <a:lnTo>
                  <a:pt x="370450" y="554715"/>
                </a:lnTo>
                <a:lnTo>
                  <a:pt x="370450" y="555038"/>
                </a:lnTo>
                <a:lnTo>
                  <a:pt x="369999" y="556327"/>
                </a:lnTo>
                <a:lnTo>
                  <a:pt x="369773" y="556968"/>
                </a:lnTo>
                <a:lnTo>
                  <a:pt x="370674" y="556968"/>
                </a:lnTo>
                <a:lnTo>
                  <a:pt x="371352" y="556647"/>
                </a:lnTo>
                <a:lnTo>
                  <a:pt x="371576" y="556647"/>
                </a:lnTo>
                <a:lnTo>
                  <a:pt x="372478" y="556968"/>
                </a:lnTo>
                <a:lnTo>
                  <a:pt x="373156" y="556647"/>
                </a:lnTo>
                <a:lnTo>
                  <a:pt x="373831" y="556647"/>
                </a:lnTo>
                <a:lnTo>
                  <a:pt x="374509" y="556647"/>
                </a:lnTo>
                <a:lnTo>
                  <a:pt x="375638" y="556647"/>
                </a:lnTo>
                <a:lnTo>
                  <a:pt x="375862" y="556647"/>
                </a:lnTo>
                <a:lnTo>
                  <a:pt x="377215" y="556968"/>
                </a:lnTo>
                <a:lnTo>
                  <a:pt x="376539" y="557936"/>
                </a:lnTo>
                <a:lnTo>
                  <a:pt x="376539" y="558257"/>
                </a:lnTo>
                <a:lnTo>
                  <a:pt x="376764" y="558257"/>
                </a:lnTo>
                <a:lnTo>
                  <a:pt x="376764" y="558583"/>
                </a:lnTo>
                <a:lnTo>
                  <a:pt x="376764" y="558896"/>
                </a:lnTo>
                <a:lnTo>
                  <a:pt x="376990" y="559861"/>
                </a:lnTo>
                <a:lnTo>
                  <a:pt x="377215" y="559861"/>
                </a:lnTo>
                <a:lnTo>
                  <a:pt x="377441" y="561479"/>
                </a:lnTo>
                <a:lnTo>
                  <a:pt x="377892" y="562131"/>
                </a:lnTo>
                <a:lnTo>
                  <a:pt x="377892" y="563096"/>
                </a:lnTo>
                <a:lnTo>
                  <a:pt x="377441" y="563722"/>
                </a:lnTo>
                <a:lnTo>
                  <a:pt x="376990" y="564061"/>
                </a:lnTo>
                <a:lnTo>
                  <a:pt x="376089" y="564687"/>
                </a:lnTo>
                <a:lnTo>
                  <a:pt x="376313" y="565339"/>
                </a:lnTo>
                <a:lnTo>
                  <a:pt x="376313" y="565991"/>
                </a:lnTo>
                <a:lnTo>
                  <a:pt x="375411" y="566957"/>
                </a:lnTo>
                <a:lnTo>
                  <a:pt x="375411" y="567583"/>
                </a:lnTo>
                <a:lnTo>
                  <a:pt x="376313" y="568235"/>
                </a:lnTo>
                <a:lnTo>
                  <a:pt x="376313" y="569513"/>
                </a:lnTo>
                <a:lnTo>
                  <a:pt x="376089" y="570165"/>
                </a:lnTo>
                <a:lnTo>
                  <a:pt x="376313" y="570817"/>
                </a:lnTo>
                <a:lnTo>
                  <a:pt x="377441" y="570817"/>
                </a:lnTo>
                <a:lnTo>
                  <a:pt x="377892" y="571443"/>
                </a:lnTo>
                <a:lnTo>
                  <a:pt x="377892" y="571782"/>
                </a:lnTo>
                <a:lnTo>
                  <a:pt x="377441" y="572095"/>
                </a:lnTo>
                <a:lnTo>
                  <a:pt x="376764" y="572408"/>
                </a:lnTo>
                <a:lnTo>
                  <a:pt x="376089" y="573061"/>
                </a:lnTo>
                <a:lnTo>
                  <a:pt x="376089" y="574339"/>
                </a:lnTo>
                <a:lnTo>
                  <a:pt x="376313" y="574678"/>
                </a:lnTo>
                <a:lnTo>
                  <a:pt x="377666" y="574678"/>
                </a:lnTo>
                <a:lnTo>
                  <a:pt x="378567" y="575304"/>
                </a:lnTo>
                <a:lnTo>
                  <a:pt x="379019" y="575304"/>
                </a:lnTo>
                <a:lnTo>
                  <a:pt x="379696" y="576269"/>
                </a:lnTo>
                <a:lnTo>
                  <a:pt x="380598" y="576921"/>
                </a:lnTo>
                <a:lnTo>
                  <a:pt x="380822" y="577887"/>
                </a:lnTo>
                <a:lnTo>
                  <a:pt x="380822" y="578513"/>
                </a:lnTo>
                <a:lnTo>
                  <a:pt x="380598" y="579165"/>
                </a:lnTo>
                <a:lnTo>
                  <a:pt x="380822" y="579817"/>
                </a:lnTo>
                <a:lnTo>
                  <a:pt x="380147" y="580443"/>
                </a:lnTo>
                <a:lnTo>
                  <a:pt x="380822" y="581408"/>
                </a:lnTo>
                <a:lnTo>
                  <a:pt x="381273" y="582373"/>
                </a:lnTo>
                <a:lnTo>
                  <a:pt x="380598" y="583025"/>
                </a:lnTo>
                <a:lnTo>
                  <a:pt x="380598" y="583651"/>
                </a:lnTo>
                <a:lnTo>
                  <a:pt x="380147" y="583991"/>
                </a:lnTo>
                <a:lnTo>
                  <a:pt x="379920" y="584304"/>
                </a:lnTo>
                <a:lnTo>
                  <a:pt x="380147" y="586547"/>
                </a:lnTo>
                <a:lnTo>
                  <a:pt x="380598" y="587199"/>
                </a:lnTo>
                <a:lnTo>
                  <a:pt x="381049" y="587512"/>
                </a:lnTo>
                <a:lnTo>
                  <a:pt x="381273" y="587825"/>
                </a:lnTo>
                <a:lnTo>
                  <a:pt x="381724" y="588164"/>
                </a:lnTo>
                <a:lnTo>
                  <a:pt x="382402" y="588477"/>
                </a:lnTo>
                <a:lnTo>
                  <a:pt x="382402" y="589129"/>
                </a:lnTo>
                <a:lnTo>
                  <a:pt x="382626" y="589443"/>
                </a:lnTo>
                <a:lnTo>
                  <a:pt x="382853" y="590095"/>
                </a:lnTo>
                <a:lnTo>
                  <a:pt x="383304" y="591034"/>
                </a:lnTo>
                <a:lnTo>
                  <a:pt x="383979" y="591034"/>
                </a:lnTo>
                <a:lnTo>
                  <a:pt x="383979" y="591686"/>
                </a:lnTo>
                <a:lnTo>
                  <a:pt x="384433" y="592338"/>
                </a:lnTo>
                <a:lnTo>
                  <a:pt x="385559" y="592964"/>
                </a:lnTo>
                <a:lnTo>
                  <a:pt x="386461" y="594242"/>
                </a:lnTo>
                <a:lnTo>
                  <a:pt x="386687" y="594894"/>
                </a:lnTo>
                <a:lnTo>
                  <a:pt x="386236" y="595207"/>
                </a:lnTo>
                <a:lnTo>
                  <a:pt x="385335" y="595207"/>
                </a:lnTo>
                <a:lnTo>
                  <a:pt x="385108" y="596825"/>
                </a:lnTo>
                <a:lnTo>
                  <a:pt x="386010" y="598103"/>
                </a:lnTo>
                <a:lnTo>
                  <a:pt x="386010" y="598416"/>
                </a:lnTo>
                <a:lnTo>
                  <a:pt x="386461" y="598729"/>
                </a:lnTo>
                <a:lnTo>
                  <a:pt x="386687" y="598729"/>
                </a:lnTo>
                <a:lnTo>
                  <a:pt x="387363" y="599068"/>
                </a:lnTo>
                <a:lnTo>
                  <a:pt x="388942" y="600033"/>
                </a:lnTo>
                <a:lnTo>
                  <a:pt x="389844" y="601311"/>
                </a:lnTo>
                <a:lnTo>
                  <a:pt x="390068" y="602277"/>
                </a:lnTo>
                <a:lnTo>
                  <a:pt x="390519" y="603216"/>
                </a:lnTo>
                <a:lnTo>
                  <a:pt x="391197" y="603868"/>
                </a:lnTo>
                <a:lnTo>
                  <a:pt x="391197" y="604520"/>
                </a:lnTo>
                <a:lnTo>
                  <a:pt x="393228" y="606111"/>
                </a:lnTo>
                <a:lnTo>
                  <a:pt x="393679" y="606763"/>
                </a:lnTo>
                <a:lnTo>
                  <a:pt x="394130" y="606763"/>
                </a:lnTo>
                <a:lnTo>
                  <a:pt x="394581" y="607703"/>
                </a:lnTo>
                <a:lnTo>
                  <a:pt x="395256" y="607703"/>
                </a:lnTo>
                <a:lnTo>
                  <a:pt x="395482" y="608668"/>
                </a:lnTo>
                <a:lnTo>
                  <a:pt x="396158" y="608981"/>
                </a:lnTo>
                <a:lnTo>
                  <a:pt x="396158" y="609633"/>
                </a:lnTo>
                <a:lnTo>
                  <a:pt x="396384" y="609946"/>
                </a:lnTo>
                <a:lnTo>
                  <a:pt x="395933" y="610911"/>
                </a:lnTo>
                <a:lnTo>
                  <a:pt x="395933" y="611563"/>
                </a:lnTo>
                <a:lnTo>
                  <a:pt x="396158" y="612502"/>
                </a:lnTo>
                <a:lnTo>
                  <a:pt x="396158" y="613154"/>
                </a:lnTo>
                <a:lnTo>
                  <a:pt x="397060" y="613467"/>
                </a:lnTo>
                <a:lnTo>
                  <a:pt x="397060" y="613806"/>
                </a:lnTo>
                <a:lnTo>
                  <a:pt x="397060" y="614120"/>
                </a:lnTo>
                <a:lnTo>
                  <a:pt x="397511" y="614433"/>
                </a:lnTo>
                <a:lnTo>
                  <a:pt x="398412" y="614433"/>
                </a:lnTo>
                <a:lnTo>
                  <a:pt x="398863" y="614120"/>
                </a:lnTo>
                <a:lnTo>
                  <a:pt x="399090" y="614433"/>
                </a:lnTo>
                <a:lnTo>
                  <a:pt x="398863" y="615085"/>
                </a:lnTo>
                <a:lnTo>
                  <a:pt x="398188" y="616363"/>
                </a:lnTo>
                <a:lnTo>
                  <a:pt x="397737" y="616989"/>
                </a:lnTo>
                <a:lnTo>
                  <a:pt x="398412" y="618267"/>
                </a:lnTo>
                <a:lnTo>
                  <a:pt x="398639" y="618267"/>
                </a:lnTo>
                <a:lnTo>
                  <a:pt x="400216" y="618919"/>
                </a:lnTo>
                <a:lnTo>
                  <a:pt x="400667" y="619885"/>
                </a:lnTo>
                <a:lnTo>
                  <a:pt x="401796" y="619885"/>
                </a:lnTo>
                <a:lnTo>
                  <a:pt x="402925" y="619232"/>
                </a:lnTo>
                <a:lnTo>
                  <a:pt x="403827" y="619545"/>
                </a:lnTo>
                <a:lnTo>
                  <a:pt x="404729" y="619232"/>
                </a:lnTo>
                <a:lnTo>
                  <a:pt x="404953" y="619545"/>
                </a:lnTo>
                <a:lnTo>
                  <a:pt x="405179" y="619885"/>
                </a:lnTo>
                <a:lnTo>
                  <a:pt x="405404" y="620511"/>
                </a:lnTo>
                <a:lnTo>
                  <a:pt x="405404" y="620824"/>
                </a:lnTo>
                <a:lnTo>
                  <a:pt x="404729" y="621789"/>
                </a:lnTo>
                <a:lnTo>
                  <a:pt x="403600" y="623067"/>
                </a:lnTo>
                <a:lnTo>
                  <a:pt x="404051" y="623719"/>
                </a:lnTo>
                <a:lnTo>
                  <a:pt x="404502" y="624345"/>
                </a:lnTo>
                <a:lnTo>
                  <a:pt x="405404" y="624345"/>
                </a:lnTo>
                <a:lnTo>
                  <a:pt x="405855" y="624658"/>
                </a:lnTo>
                <a:lnTo>
                  <a:pt x="406532" y="624658"/>
                </a:lnTo>
                <a:lnTo>
                  <a:pt x="407434" y="625623"/>
                </a:lnTo>
                <a:lnTo>
                  <a:pt x="407207" y="626275"/>
                </a:lnTo>
                <a:lnTo>
                  <a:pt x="407434" y="626588"/>
                </a:lnTo>
                <a:lnTo>
                  <a:pt x="407659" y="627554"/>
                </a:lnTo>
                <a:lnTo>
                  <a:pt x="408787" y="627867"/>
                </a:lnTo>
                <a:lnTo>
                  <a:pt x="409913" y="627554"/>
                </a:lnTo>
                <a:lnTo>
                  <a:pt x="410140" y="627215"/>
                </a:lnTo>
                <a:lnTo>
                  <a:pt x="410364" y="627215"/>
                </a:lnTo>
                <a:lnTo>
                  <a:pt x="411269" y="628180"/>
                </a:lnTo>
                <a:lnTo>
                  <a:pt x="411493" y="629145"/>
                </a:lnTo>
                <a:lnTo>
                  <a:pt x="411493" y="629771"/>
                </a:lnTo>
                <a:lnTo>
                  <a:pt x="411493" y="630110"/>
                </a:lnTo>
                <a:lnTo>
                  <a:pt x="410818" y="631049"/>
                </a:lnTo>
                <a:lnTo>
                  <a:pt x="411042" y="631388"/>
                </a:lnTo>
                <a:lnTo>
                  <a:pt x="411944" y="632014"/>
                </a:lnTo>
                <a:lnTo>
                  <a:pt x="411720" y="633945"/>
                </a:lnTo>
                <a:lnTo>
                  <a:pt x="412171" y="634884"/>
                </a:lnTo>
                <a:lnTo>
                  <a:pt x="412622" y="635849"/>
                </a:lnTo>
                <a:lnTo>
                  <a:pt x="412846" y="636162"/>
                </a:lnTo>
                <a:lnTo>
                  <a:pt x="412622" y="636475"/>
                </a:lnTo>
                <a:lnTo>
                  <a:pt x="411944" y="637440"/>
                </a:lnTo>
                <a:lnTo>
                  <a:pt x="411944" y="638405"/>
                </a:lnTo>
                <a:lnTo>
                  <a:pt x="411944" y="639370"/>
                </a:lnTo>
                <a:lnTo>
                  <a:pt x="411944" y="639683"/>
                </a:lnTo>
                <a:lnTo>
                  <a:pt x="411944" y="640962"/>
                </a:lnTo>
                <a:lnTo>
                  <a:pt x="411944" y="641275"/>
                </a:lnTo>
                <a:lnTo>
                  <a:pt x="411493" y="641588"/>
                </a:lnTo>
                <a:lnTo>
                  <a:pt x="411493" y="641901"/>
                </a:lnTo>
                <a:lnTo>
                  <a:pt x="412171" y="643179"/>
                </a:lnTo>
                <a:lnTo>
                  <a:pt x="412171" y="643492"/>
                </a:lnTo>
                <a:lnTo>
                  <a:pt x="411944" y="644144"/>
                </a:lnTo>
                <a:lnTo>
                  <a:pt x="411269" y="644457"/>
                </a:lnTo>
                <a:lnTo>
                  <a:pt x="410364" y="644457"/>
                </a:lnTo>
                <a:lnTo>
                  <a:pt x="409913" y="645110"/>
                </a:lnTo>
                <a:lnTo>
                  <a:pt x="409011" y="645110"/>
                </a:lnTo>
                <a:lnTo>
                  <a:pt x="408109" y="644770"/>
                </a:lnTo>
                <a:lnTo>
                  <a:pt x="407885" y="645110"/>
                </a:lnTo>
                <a:lnTo>
                  <a:pt x="407434" y="645423"/>
                </a:lnTo>
                <a:lnTo>
                  <a:pt x="406757" y="645110"/>
                </a:lnTo>
                <a:lnTo>
                  <a:pt x="406532" y="645423"/>
                </a:lnTo>
                <a:lnTo>
                  <a:pt x="406306" y="645736"/>
                </a:lnTo>
                <a:lnTo>
                  <a:pt x="406306" y="646049"/>
                </a:lnTo>
                <a:lnTo>
                  <a:pt x="406532" y="646701"/>
                </a:lnTo>
                <a:lnTo>
                  <a:pt x="406532" y="647640"/>
                </a:lnTo>
                <a:lnTo>
                  <a:pt x="406983" y="647979"/>
                </a:lnTo>
                <a:lnTo>
                  <a:pt x="406983" y="648605"/>
                </a:lnTo>
                <a:lnTo>
                  <a:pt x="406983" y="648918"/>
                </a:lnTo>
                <a:lnTo>
                  <a:pt x="407207" y="649231"/>
                </a:lnTo>
                <a:lnTo>
                  <a:pt x="407659" y="649570"/>
                </a:lnTo>
                <a:lnTo>
                  <a:pt x="408560" y="650848"/>
                </a:lnTo>
                <a:lnTo>
                  <a:pt x="409011" y="651161"/>
                </a:lnTo>
                <a:lnTo>
                  <a:pt x="408787" y="651787"/>
                </a:lnTo>
                <a:lnTo>
                  <a:pt x="408787" y="652752"/>
                </a:lnTo>
                <a:lnTo>
                  <a:pt x="408560" y="653065"/>
                </a:lnTo>
                <a:lnTo>
                  <a:pt x="408560" y="653379"/>
                </a:lnTo>
                <a:lnTo>
                  <a:pt x="409011" y="653692"/>
                </a:lnTo>
                <a:lnTo>
                  <a:pt x="409689" y="654031"/>
                </a:lnTo>
                <a:lnTo>
                  <a:pt x="410364" y="654657"/>
                </a:lnTo>
                <a:lnTo>
                  <a:pt x="410140" y="655309"/>
                </a:lnTo>
                <a:lnTo>
                  <a:pt x="410591" y="656248"/>
                </a:lnTo>
                <a:lnTo>
                  <a:pt x="410818" y="656900"/>
                </a:lnTo>
                <a:lnTo>
                  <a:pt x="411042" y="657839"/>
                </a:lnTo>
                <a:lnTo>
                  <a:pt x="411269" y="658152"/>
                </a:lnTo>
                <a:lnTo>
                  <a:pt x="412171" y="658492"/>
                </a:lnTo>
                <a:lnTo>
                  <a:pt x="412622" y="659431"/>
                </a:lnTo>
                <a:lnTo>
                  <a:pt x="413524" y="659431"/>
                </a:lnTo>
                <a:lnTo>
                  <a:pt x="413748" y="659431"/>
                </a:lnTo>
                <a:lnTo>
                  <a:pt x="414199" y="660396"/>
                </a:lnTo>
                <a:lnTo>
                  <a:pt x="414425" y="661335"/>
                </a:lnTo>
                <a:lnTo>
                  <a:pt x="414425" y="661987"/>
                </a:lnTo>
                <a:lnTo>
                  <a:pt x="414650" y="661987"/>
                </a:lnTo>
                <a:lnTo>
                  <a:pt x="415552" y="661674"/>
                </a:lnTo>
                <a:lnTo>
                  <a:pt x="416003" y="661674"/>
                </a:lnTo>
                <a:lnTo>
                  <a:pt x="417582" y="662300"/>
                </a:lnTo>
                <a:lnTo>
                  <a:pt x="418033" y="661987"/>
                </a:lnTo>
                <a:lnTo>
                  <a:pt x="418708" y="661987"/>
                </a:lnTo>
                <a:lnTo>
                  <a:pt x="419386" y="662613"/>
                </a:lnTo>
                <a:lnTo>
                  <a:pt x="419613" y="663265"/>
                </a:lnTo>
                <a:lnTo>
                  <a:pt x="420515" y="663891"/>
                </a:lnTo>
                <a:lnTo>
                  <a:pt x="421641" y="664856"/>
                </a:lnTo>
                <a:lnTo>
                  <a:pt x="422770" y="667700"/>
                </a:lnTo>
                <a:lnTo>
                  <a:pt x="422770" y="668039"/>
                </a:lnTo>
                <a:lnTo>
                  <a:pt x="421868" y="668665"/>
                </a:lnTo>
                <a:lnTo>
                  <a:pt x="421868" y="668978"/>
                </a:lnTo>
                <a:lnTo>
                  <a:pt x="422092" y="669291"/>
                </a:lnTo>
                <a:lnTo>
                  <a:pt x="422770" y="669630"/>
                </a:lnTo>
                <a:lnTo>
                  <a:pt x="423221" y="670256"/>
                </a:lnTo>
                <a:lnTo>
                  <a:pt x="423445" y="670256"/>
                </a:lnTo>
                <a:lnTo>
                  <a:pt x="424573" y="669630"/>
                </a:lnTo>
                <a:lnTo>
                  <a:pt x="425699" y="668665"/>
                </a:lnTo>
                <a:lnTo>
                  <a:pt x="427730" y="668039"/>
                </a:lnTo>
                <a:lnTo>
                  <a:pt x="427730" y="667387"/>
                </a:lnTo>
                <a:lnTo>
                  <a:pt x="429310" y="666760"/>
                </a:lnTo>
                <a:lnTo>
                  <a:pt x="429985" y="666108"/>
                </a:lnTo>
                <a:lnTo>
                  <a:pt x="430663" y="665795"/>
                </a:lnTo>
                <a:lnTo>
                  <a:pt x="431789" y="665482"/>
                </a:lnTo>
                <a:lnTo>
                  <a:pt x="432240" y="664856"/>
                </a:lnTo>
                <a:lnTo>
                  <a:pt x="433368" y="664517"/>
                </a:lnTo>
                <a:lnTo>
                  <a:pt x="433593" y="664517"/>
                </a:lnTo>
                <a:lnTo>
                  <a:pt x="434270" y="665482"/>
                </a:lnTo>
                <a:lnTo>
                  <a:pt x="434495" y="665795"/>
                </a:lnTo>
                <a:lnTo>
                  <a:pt x="435172" y="665795"/>
                </a:lnTo>
                <a:lnTo>
                  <a:pt x="436298" y="666108"/>
                </a:lnTo>
                <a:lnTo>
                  <a:pt x="437654" y="666447"/>
                </a:lnTo>
                <a:lnTo>
                  <a:pt x="438105" y="667387"/>
                </a:lnTo>
                <a:lnTo>
                  <a:pt x="439007" y="667387"/>
                </a:lnTo>
                <a:lnTo>
                  <a:pt x="439682" y="668039"/>
                </a:lnTo>
                <a:lnTo>
                  <a:pt x="440360" y="668978"/>
                </a:lnTo>
                <a:lnTo>
                  <a:pt x="440811" y="669943"/>
                </a:lnTo>
                <a:lnTo>
                  <a:pt x="441486" y="670256"/>
                </a:lnTo>
                <a:lnTo>
                  <a:pt x="442614" y="671195"/>
                </a:lnTo>
                <a:lnTo>
                  <a:pt x="443065" y="670882"/>
                </a:lnTo>
                <a:lnTo>
                  <a:pt x="443967" y="671195"/>
                </a:lnTo>
                <a:lnTo>
                  <a:pt x="444418" y="671534"/>
                </a:lnTo>
                <a:lnTo>
                  <a:pt x="445093" y="671534"/>
                </a:lnTo>
                <a:lnTo>
                  <a:pt x="445995" y="671847"/>
                </a:lnTo>
                <a:lnTo>
                  <a:pt x="445995" y="672473"/>
                </a:lnTo>
                <a:lnTo>
                  <a:pt x="445995" y="673126"/>
                </a:lnTo>
                <a:lnTo>
                  <a:pt x="445771" y="673439"/>
                </a:lnTo>
                <a:lnTo>
                  <a:pt x="445320" y="674065"/>
                </a:lnTo>
                <a:lnTo>
                  <a:pt x="445771" y="675030"/>
                </a:lnTo>
                <a:lnTo>
                  <a:pt x="446222" y="675656"/>
                </a:lnTo>
                <a:lnTo>
                  <a:pt x="446673" y="675656"/>
                </a:lnTo>
                <a:lnTo>
                  <a:pt x="447124" y="675969"/>
                </a:lnTo>
                <a:lnTo>
                  <a:pt x="447575" y="677247"/>
                </a:lnTo>
                <a:lnTo>
                  <a:pt x="447575" y="678186"/>
                </a:lnTo>
                <a:lnTo>
                  <a:pt x="447802" y="678186"/>
                </a:lnTo>
                <a:lnTo>
                  <a:pt x="448026" y="678186"/>
                </a:lnTo>
                <a:lnTo>
                  <a:pt x="449379" y="678525"/>
                </a:lnTo>
                <a:lnTo>
                  <a:pt x="449155" y="679151"/>
                </a:lnTo>
                <a:lnTo>
                  <a:pt x="449379" y="680429"/>
                </a:lnTo>
                <a:lnTo>
                  <a:pt x="449379" y="680742"/>
                </a:lnTo>
                <a:lnTo>
                  <a:pt x="449379" y="682334"/>
                </a:lnTo>
                <a:lnTo>
                  <a:pt x="449830" y="682960"/>
                </a:lnTo>
                <a:lnTo>
                  <a:pt x="449606" y="683273"/>
                </a:lnTo>
                <a:lnTo>
                  <a:pt x="450057" y="683925"/>
                </a:lnTo>
                <a:lnTo>
                  <a:pt x="451183" y="684238"/>
                </a:lnTo>
                <a:lnTo>
                  <a:pt x="451634" y="684864"/>
                </a:lnTo>
                <a:lnTo>
                  <a:pt x="451634" y="685177"/>
                </a:lnTo>
                <a:lnTo>
                  <a:pt x="451410" y="685490"/>
                </a:lnTo>
                <a:lnTo>
                  <a:pt x="451410" y="685829"/>
                </a:lnTo>
                <a:lnTo>
                  <a:pt x="452085" y="686142"/>
                </a:lnTo>
                <a:lnTo>
                  <a:pt x="452987" y="686455"/>
                </a:lnTo>
                <a:lnTo>
                  <a:pt x="452987" y="687081"/>
                </a:lnTo>
                <a:lnTo>
                  <a:pt x="452762" y="687734"/>
                </a:lnTo>
                <a:lnTo>
                  <a:pt x="452987" y="689638"/>
                </a:lnTo>
                <a:lnTo>
                  <a:pt x="453213" y="690264"/>
                </a:lnTo>
                <a:lnTo>
                  <a:pt x="453213" y="690890"/>
                </a:lnTo>
                <a:lnTo>
                  <a:pt x="453889" y="691855"/>
                </a:lnTo>
                <a:lnTo>
                  <a:pt x="454791" y="692794"/>
                </a:lnTo>
                <a:lnTo>
                  <a:pt x="454791" y="694072"/>
                </a:lnTo>
                <a:lnTo>
                  <a:pt x="454566" y="695012"/>
                </a:lnTo>
                <a:lnTo>
                  <a:pt x="454115" y="695664"/>
                </a:lnTo>
                <a:lnTo>
                  <a:pt x="453889" y="695664"/>
                </a:lnTo>
                <a:lnTo>
                  <a:pt x="453438" y="695664"/>
                </a:lnTo>
                <a:lnTo>
                  <a:pt x="452762" y="695977"/>
                </a:lnTo>
                <a:lnTo>
                  <a:pt x="452085" y="696290"/>
                </a:lnTo>
                <a:lnTo>
                  <a:pt x="451861" y="697229"/>
                </a:lnTo>
                <a:lnTo>
                  <a:pt x="451183" y="697881"/>
                </a:lnTo>
                <a:lnTo>
                  <a:pt x="450732" y="698507"/>
                </a:lnTo>
                <a:lnTo>
                  <a:pt x="451634" y="698820"/>
                </a:lnTo>
                <a:lnTo>
                  <a:pt x="452311" y="699446"/>
                </a:lnTo>
                <a:lnTo>
                  <a:pt x="453213" y="700098"/>
                </a:lnTo>
                <a:lnTo>
                  <a:pt x="453438" y="700411"/>
                </a:lnTo>
                <a:lnTo>
                  <a:pt x="453438" y="700724"/>
                </a:lnTo>
                <a:lnTo>
                  <a:pt x="452987" y="701350"/>
                </a:lnTo>
                <a:lnTo>
                  <a:pt x="452987" y="701663"/>
                </a:lnTo>
                <a:lnTo>
                  <a:pt x="455468" y="703254"/>
                </a:lnTo>
                <a:lnTo>
                  <a:pt x="455919" y="703254"/>
                </a:lnTo>
                <a:lnTo>
                  <a:pt x="456146" y="703567"/>
                </a:lnTo>
                <a:lnTo>
                  <a:pt x="456370" y="704533"/>
                </a:lnTo>
                <a:lnTo>
                  <a:pt x="455468" y="705159"/>
                </a:lnTo>
                <a:lnTo>
                  <a:pt x="455017" y="706437"/>
                </a:lnTo>
                <a:lnTo>
                  <a:pt x="455468" y="707063"/>
                </a:lnTo>
                <a:lnTo>
                  <a:pt x="456146" y="707689"/>
                </a:lnTo>
                <a:lnTo>
                  <a:pt x="457048" y="708002"/>
                </a:lnTo>
                <a:lnTo>
                  <a:pt x="457499" y="708002"/>
                </a:lnTo>
                <a:lnTo>
                  <a:pt x="457723" y="708315"/>
                </a:lnTo>
                <a:lnTo>
                  <a:pt x="458852" y="709280"/>
                </a:lnTo>
                <a:lnTo>
                  <a:pt x="459527" y="709593"/>
                </a:lnTo>
                <a:lnTo>
                  <a:pt x="459754" y="710532"/>
                </a:lnTo>
                <a:lnTo>
                  <a:pt x="458625" y="711185"/>
                </a:lnTo>
                <a:lnTo>
                  <a:pt x="458625" y="711498"/>
                </a:lnTo>
                <a:lnTo>
                  <a:pt x="458625" y="712437"/>
                </a:lnTo>
                <a:lnTo>
                  <a:pt x="458401" y="713063"/>
                </a:lnTo>
                <a:lnTo>
                  <a:pt x="457499" y="714341"/>
                </a:lnTo>
                <a:lnTo>
                  <a:pt x="458174" y="716245"/>
                </a:lnTo>
                <a:lnTo>
                  <a:pt x="459527" y="717810"/>
                </a:lnTo>
                <a:lnTo>
                  <a:pt x="459527" y="718123"/>
                </a:lnTo>
                <a:lnTo>
                  <a:pt x="459303" y="718776"/>
                </a:lnTo>
                <a:lnTo>
                  <a:pt x="459527" y="720028"/>
                </a:lnTo>
                <a:lnTo>
                  <a:pt x="459754" y="720654"/>
                </a:lnTo>
                <a:lnTo>
                  <a:pt x="459978" y="721306"/>
                </a:lnTo>
                <a:lnTo>
                  <a:pt x="461107" y="721932"/>
                </a:lnTo>
                <a:lnTo>
                  <a:pt x="461782" y="722558"/>
                </a:lnTo>
                <a:lnTo>
                  <a:pt x="462459" y="723836"/>
                </a:lnTo>
                <a:lnTo>
                  <a:pt x="464263" y="725088"/>
                </a:lnTo>
                <a:lnTo>
                  <a:pt x="465392" y="725088"/>
                </a:lnTo>
                <a:lnTo>
                  <a:pt x="465392" y="725401"/>
                </a:lnTo>
                <a:lnTo>
                  <a:pt x="465616" y="726028"/>
                </a:lnTo>
                <a:lnTo>
                  <a:pt x="466745" y="726993"/>
                </a:lnTo>
                <a:lnTo>
                  <a:pt x="467871" y="726680"/>
                </a:lnTo>
                <a:lnTo>
                  <a:pt x="468322" y="727306"/>
                </a:lnTo>
                <a:lnTo>
                  <a:pt x="468549" y="727306"/>
                </a:lnTo>
                <a:lnTo>
                  <a:pt x="469224" y="727619"/>
                </a:lnTo>
                <a:lnTo>
                  <a:pt x="469451" y="728245"/>
                </a:lnTo>
                <a:lnTo>
                  <a:pt x="469675" y="728558"/>
                </a:lnTo>
                <a:lnTo>
                  <a:pt x="470804" y="728871"/>
                </a:lnTo>
                <a:lnTo>
                  <a:pt x="471479" y="728871"/>
                </a:lnTo>
                <a:lnTo>
                  <a:pt x="472156" y="727932"/>
                </a:lnTo>
                <a:lnTo>
                  <a:pt x="472381" y="727932"/>
                </a:lnTo>
                <a:lnTo>
                  <a:pt x="472381" y="728245"/>
                </a:lnTo>
                <a:lnTo>
                  <a:pt x="472834" y="728558"/>
                </a:lnTo>
                <a:lnTo>
                  <a:pt x="472834" y="728871"/>
                </a:lnTo>
                <a:lnTo>
                  <a:pt x="472834" y="729210"/>
                </a:lnTo>
                <a:lnTo>
                  <a:pt x="472834" y="729836"/>
                </a:lnTo>
                <a:lnTo>
                  <a:pt x="473058" y="730775"/>
                </a:lnTo>
                <a:lnTo>
                  <a:pt x="473058" y="732027"/>
                </a:lnTo>
                <a:lnTo>
                  <a:pt x="473736" y="732366"/>
                </a:lnTo>
                <a:lnTo>
                  <a:pt x="473960" y="732679"/>
                </a:lnTo>
                <a:lnTo>
                  <a:pt x="473960" y="732992"/>
                </a:lnTo>
                <a:lnTo>
                  <a:pt x="475089" y="733618"/>
                </a:lnTo>
                <a:lnTo>
                  <a:pt x="475991" y="734870"/>
                </a:lnTo>
                <a:lnTo>
                  <a:pt x="477117" y="735183"/>
                </a:lnTo>
                <a:lnTo>
                  <a:pt x="477344" y="734870"/>
                </a:lnTo>
                <a:lnTo>
                  <a:pt x="478697" y="733931"/>
                </a:lnTo>
                <a:lnTo>
                  <a:pt x="479823" y="733305"/>
                </a:lnTo>
                <a:lnTo>
                  <a:pt x="480500" y="732366"/>
                </a:lnTo>
                <a:lnTo>
                  <a:pt x="480500" y="731401"/>
                </a:lnTo>
                <a:lnTo>
                  <a:pt x="480725" y="730775"/>
                </a:lnTo>
                <a:lnTo>
                  <a:pt x="480500" y="729836"/>
                </a:lnTo>
                <a:lnTo>
                  <a:pt x="480274" y="729523"/>
                </a:lnTo>
                <a:lnTo>
                  <a:pt x="480500" y="729210"/>
                </a:lnTo>
                <a:lnTo>
                  <a:pt x="480725" y="729210"/>
                </a:lnTo>
                <a:lnTo>
                  <a:pt x="480725" y="728871"/>
                </a:lnTo>
                <a:lnTo>
                  <a:pt x="479823" y="728871"/>
                </a:lnTo>
                <a:lnTo>
                  <a:pt x="479599" y="728558"/>
                </a:lnTo>
                <a:lnTo>
                  <a:pt x="479599" y="727619"/>
                </a:lnTo>
                <a:lnTo>
                  <a:pt x="478697" y="726366"/>
                </a:lnTo>
                <a:lnTo>
                  <a:pt x="478019" y="725401"/>
                </a:lnTo>
                <a:lnTo>
                  <a:pt x="477795" y="725088"/>
                </a:lnTo>
                <a:lnTo>
                  <a:pt x="478019" y="724775"/>
                </a:lnTo>
                <a:lnTo>
                  <a:pt x="478470" y="724462"/>
                </a:lnTo>
                <a:lnTo>
                  <a:pt x="478921" y="724149"/>
                </a:lnTo>
                <a:lnTo>
                  <a:pt x="478921" y="723836"/>
                </a:lnTo>
                <a:lnTo>
                  <a:pt x="478921" y="722558"/>
                </a:lnTo>
                <a:lnTo>
                  <a:pt x="479148" y="722245"/>
                </a:lnTo>
                <a:lnTo>
                  <a:pt x="480050" y="721619"/>
                </a:lnTo>
                <a:lnTo>
                  <a:pt x="480274" y="720993"/>
                </a:lnTo>
                <a:lnTo>
                  <a:pt x="480500" y="720654"/>
                </a:lnTo>
                <a:lnTo>
                  <a:pt x="480725" y="720654"/>
                </a:lnTo>
                <a:lnTo>
                  <a:pt x="480952" y="720654"/>
                </a:lnTo>
                <a:lnTo>
                  <a:pt x="481176" y="720654"/>
                </a:lnTo>
                <a:lnTo>
                  <a:pt x="481402" y="720341"/>
                </a:lnTo>
                <a:lnTo>
                  <a:pt x="481629" y="720028"/>
                </a:lnTo>
                <a:lnTo>
                  <a:pt x="482304" y="719402"/>
                </a:lnTo>
                <a:lnTo>
                  <a:pt x="482304" y="718776"/>
                </a:lnTo>
                <a:lnTo>
                  <a:pt x="483206" y="717810"/>
                </a:lnTo>
                <a:lnTo>
                  <a:pt x="483657" y="716871"/>
                </a:lnTo>
                <a:lnTo>
                  <a:pt x="484108" y="716245"/>
                </a:lnTo>
                <a:lnTo>
                  <a:pt x="484108" y="715932"/>
                </a:lnTo>
                <a:lnTo>
                  <a:pt x="485010" y="716245"/>
                </a:lnTo>
                <a:lnTo>
                  <a:pt x="485912" y="715593"/>
                </a:lnTo>
                <a:lnTo>
                  <a:pt x="486814" y="715280"/>
                </a:lnTo>
                <a:lnTo>
                  <a:pt x="487492" y="715280"/>
                </a:lnTo>
                <a:lnTo>
                  <a:pt x="487943" y="715280"/>
                </a:lnTo>
                <a:lnTo>
                  <a:pt x="488618" y="714967"/>
                </a:lnTo>
                <a:lnTo>
                  <a:pt x="489069" y="713715"/>
                </a:lnTo>
                <a:lnTo>
                  <a:pt x="490648" y="713063"/>
                </a:lnTo>
                <a:lnTo>
                  <a:pt x="492001" y="713063"/>
                </a:lnTo>
                <a:lnTo>
                  <a:pt x="493130" y="713715"/>
                </a:lnTo>
                <a:lnTo>
                  <a:pt x="493581" y="713715"/>
                </a:lnTo>
                <a:lnTo>
                  <a:pt x="494032" y="714028"/>
                </a:lnTo>
                <a:lnTo>
                  <a:pt x="494256" y="714341"/>
                </a:lnTo>
                <a:lnTo>
                  <a:pt x="494256" y="714654"/>
                </a:lnTo>
                <a:lnTo>
                  <a:pt x="495158" y="714967"/>
                </a:lnTo>
                <a:lnTo>
                  <a:pt x="495836" y="714967"/>
                </a:lnTo>
                <a:lnTo>
                  <a:pt x="496738" y="715593"/>
                </a:lnTo>
                <a:lnTo>
                  <a:pt x="497640" y="715593"/>
                </a:lnTo>
                <a:lnTo>
                  <a:pt x="498993" y="715280"/>
                </a:lnTo>
                <a:lnTo>
                  <a:pt x="500121" y="714967"/>
                </a:lnTo>
                <a:lnTo>
                  <a:pt x="500572" y="715280"/>
                </a:lnTo>
                <a:lnTo>
                  <a:pt x="500572" y="716245"/>
                </a:lnTo>
                <a:lnTo>
                  <a:pt x="501023" y="716245"/>
                </a:lnTo>
                <a:lnTo>
                  <a:pt x="501474" y="715593"/>
                </a:lnTo>
                <a:lnTo>
                  <a:pt x="503502" y="714967"/>
                </a:lnTo>
                <a:lnTo>
                  <a:pt x="505306" y="716558"/>
                </a:lnTo>
                <a:lnTo>
                  <a:pt x="505533" y="716245"/>
                </a:lnTo>
                <a:lnTo>
                  <a:pt x="506208" y="716558"/>
                </a:lnTo>
                <a:lnTo>
                  <a:pt x="506886" y="716245"/>
                </a:lnTo>
                <a:lnTo>
                  <a:pt x="508014" y="716245"/>
                </a:lnTo>
                <a:lnTo>
                  <a:pt x="509140" y="715932"/>
                </a:lnTo>
                <a:lnTo>
                  <a:pt x="509367" y="716245"/>
                </a:lnTo>
                <a:lnTo>
                  <a:pt x="510042" y="716245"/>
                </a:lnTo>
                <a:lnTo>
                  <a:pt x="510720" y="716871"/>
                </a:lnTo>
                <a:lnTo>
                  <a:pt x="512524" y="717184"/>
                </a:lnTo>
                <a:lnTo>
                  <a:pt x="512975" y="717497"/>
                </a:lnTo>
                <a:lnTo>
                  <a:pt x="513199" y="718123"/>
                </a:lnTo>
                <a:lnTo>
                  <a:pt x="513199" y="718776"/>
                </a:lnTo>
                <a:lnTo>
                  <a:pt x="513650" y="718776"/>
                </a:lnTo>
                <a:lnTo>
                  <a:pt x="514552" y="719402"/>
                </a:lnTo>
                <a:lnTo>
                  <a:pt x="514779" y="718463"/>
                </a:lnTo>
                <a:lnTo>
                  <a:pt x="515230" y="718463"/>
                </a:lnTo>
                <a:lnTo>
                  <a:pt x="515454" y="718123"/>
                </a:lnTo>
                <a:lnTo>
                  <a:pt x="516132" y="718123"/>
                </a:lnTo>
                <a:lnTo>
                  <a:pt x="516356" y="717497"/>
                </a:lnTo>
                <a:lnTo>
                  <a:pt x="516807" y="717497"/>
                </a:lnTo>
                <a:lnTo>
                  <a:pt x="517034" y="716871"/>
                </a:lnTo>
                <a:lnTo>
                  <a:pt x="517260" y="716871"/>
                </a:lnTo>
                <a:lnTo>
                  <a:pt x="517485" y="716871"/>
                </a:lnTo>
                <a:lnTo>
                  <a:pt x="517936" y="716871"/>
                </a:lnTo>
                <a:lnTo>
                  <a:pt x="518386" y="717497"/>
                </a:lnTo>
                <a:lnTo>
                  <a:pt x="518838" y="717497"/>
                </a:lnTo>
                <a:lnTo>
                  <a:pt x="519288" y="718123"/>
                </a:lnTo>
                <a:lnTo>
                  <a:pt x="519288" y="718776"/>
                </a:lnTo>
                <a:lnTo>
                  <a:pt x="519739" y="718776"/>
                </a:lnTo>
                <a:lnTo>
                  <a:pt x="520190" y="718463"/>
                </a:lnTo>
                <a:lnTo>
                  <a:pt x="520868" y="718776"/>
                </a:lnTo>
                <a:lnTo>
                  <a:pt x="520868" y="719089"/>
                </a:lnTo>
                <a:lnTo>
                  <a:pt x="521543" y="719402"/>
                </a:lnTo>
                <a:lnTo>
                  <a:pt x="521770" y="720028"/>
                </a:lnTo>
                <a:lnTo>
                  <a:pt x="521543" y="720341"/>
                </a:lnTo>
                <a:lnTo>
                  <a:pt x="521770" y="720654"/>
                </a:lnTo>
                <a:lnTo>
                  <a:pt x="522445" y="720654"/>
                </a:lnTo>
                <a:lnTo>
                  <a:pt x="522896" y="720654"/>
                </a:lnTo>
                <a:lnTo>
                  <a:pt x="523574" y="720654"/>
                </a:lnTo>
                <a:lnTo>
                  <a:pt x="524249" y="720028"/>
                </a:lnTo>
                <a:lnTo>
                  <a:pt x="524700" y="720028"/>
                </a:lnTo>
                <a:lnTo>
                  <a:pt x="525151" y="720341"/>
                </a:lnTo>
                <a:lnTo>
                  <a:pt x="525602" y="720654"/>
                </a:lnTo>
                <a:lnTo>
                  <a:pt x="526280" y="721306"/>
                </a:lnTo>
                <a:lnTo>
                  <a:pt x="526731" y="721619"/>
                </a:lnTo>
                <a:lnTo>
                  <a:pt x="526957" y="721619"/>
                </a:lnTo>
                <a:lnTo>
                  <a:pt x="527182" y="720993"/>
                </a:lnTo>
                <a:lnTo>
                  <a:pt x="527633" y="720341"/>
                </a:lnTo>
                <a:lnTo>
                  <a:pt x="528534" y="718776"/>
                </a:lnTo>
                <a:lnTo>
                  <a:pt x="528985" y="718776"/>
                </a:lnTo>
                <a:lnTo>
                  <a:pt x="529212" y="717184"/>
                </a:lnTo>
                <a:lnTo>
                  <a:pt x="529212" y="716871"/>
                </a:lnTo>
                <a:lnTo>
                  <a:pt x="529663" y="715932"/>
                </a:lnTo>
                <a:lnTo>
                  <a:pt x="529887" y="715932"/>
                </a:lnTo>
                <a:lnTo>
                  <a:pt x="530114" y="714654"/>
                </a:lnTo>
                <a:lnTo>
                  <a:pt x="529887" y="714341"/>
                </a:lnTo>
                <a:lnTo>
                  <a:pt x="530114" y="714028"/>
                </a:lnTo>
                <a:lnTo>
                  <a:pt x="530114" y="712750"/>
                </a:lnTo>
                <a:lnTo>
                  <a:pt x="529887" y="712437"/>
                </a:lnTo>
                <a:lnTo>
                  <a:pt x="529887" y="712124"/>
                </a:lnTo>
                <a:lnTo>
                  <a:pt x="529887" y="710532"/>
                </a:lnTo>
                <a:lnTo>
                  <a:pt x="530114" y="709906"/>
                </a:lnTo>
                <a:lnTo>
                  <a:pt x="529887" y="709280"/>
                </a:lnTo>
                <a:lnTo>
                  <a:pt x="530338" y="708315"/>
                </a:lnTo>
                <a:lnTo>
                  <a:pt x="530565" y="708002"/>
                </a:lnTo>
                <a:lnTo>
                  <a:pt x="531016" y="707689"/>
                </a:lnTo>
                <a:lnTo>
                  <a:pt x="531691" y="708002"/>
                </a:lnTo>
                <a:lnTo>
                  <a:pt x="532820" y="707689"/>
                </a:lnTo>
                <a:lnTo>
                  <a:pt x="534173" y="707689"/>
                </a:lnTo>
                <a:lnTo>
                  <a:pt x="534624" y="707376"/>
                </a:lnTo>
                <a:lnTo>
                  <a:pt x="534624" y="706098"/>
                </a:lnTo>
                <a:lnTo>
                  <a:pt x="534850" y="705472"/>
                </a:lnTo>
                <a:lnTo>
                  <a:pt x="535075" y="705159"/>
                </a:lnTo>
                <a:lnTo>
                  <a:pt x="535302" y="704846"/>
                </a:lnTo>
                <a:lnTo>
                  <a:pt x="535752" y="704533"/>
                </a:lnTo>
                <a:lnTo>
                  <a:pt x="536428" y="704533"/>
                </a:lnTo>
                <a:lnTo>
                  <a:pt x="536879" y="704220"/>
                </a:lnTo>
                <a:lnTo>
                  <a:pt x="537105" y="703567"/>
                </a:lnTo>
                <a:lnTo>
                  <a:pt x="537330" y="703254"/>
                </a:lnTo>
                <a:lnTo>
                  <a:pt x="537780" y="703254"/>
                </a:lnTo>
                <a:lnTo>
                  <a:pt x="538909" y="703567"/>
                </a:lnTo>
                <a:lnTo>
                  <a:pt x="539811" y="703567"/>
                </a:lnTo>
                <a:lnTo>
                  <a:pt x="540713" y="703254"/>
                </a:lnTo>
                <a:lnTo>
                  <a:pt x="540937" y="702628"/>
                </a:lnTo>
                <a:lnTo>
                  <a:pt x="541615" y="703254"/>
                </a:lnTo>
                <a:lnTo>
                  <a:pt x="541839" y="703254"/>
                </a:lnTo>
                <a:lnTo>
                  <a:pt x="542517" y="703254"/>
                </a:lnTo>
                <a:lnTo>
                  <a:pt x="542741" y="703567"/>
                </a:lnTo>
                <a:lnTo>
                  <a:pt x="543192" y="703567"/>
                </a:lnTo>
                <a:lnTo>
                  <a:pt x="543870" y="703880"/>
                </a:lnTo>
                <a:lnTo>
                  <a:pt x="543870" y="704220"/>
                </a:lnTo>
                <a:lnTo>
                  <a:pt x="543646" y="704533"/>
                </a:lnTo>
                <a:lnTo>
                  <a:pt x="543646" y="704846"/>
                </a:lnTo>
                <a:lnTo>
                  <a:pt x="544097" y="704846"/>
                </a:lnTo>
                <a:lnTo>
                  <a:pt x="544097" y="705472"/>
                </a:lnTo>
                <a:lnTo>
                  <a:pt x="543870" y="705472"/>
                </a:lnTo>
                <a:lnTo>
                  <a:pt x="543870" y="706098"/>
                </a:lnTo>
                <a:lnTo>
                  <a:pt x="544772" y="707063"/>
                </a:lnTo>
                <a:lnTo>
                  <a:pt x="547704" y="708002"/>
                </a:lnTo>
                <a:lnTo>
                  <a:pt x="548830" y="708654"/>
                </a:lnTo>
                <a:lnTo>
                  <a:pt x="549281" y="708654"/>
                </a:lnTo>
                <a:lnTo>
                  <a:pt x="549508" y="708315"/>
                </a:lnTo>
                <a:lnTo>
                  <a:pt x="550861" y="707376"/>
                </a:lnTo>
                <a:lnTo>
                  <a:pt x="552214" y="707689"/>
                </a:lnTo>
                <a:lnTo>
                  <a:pt x="552665" y="708002"/>
                </a:lnTo>
                <a:lnTo>
                  <a:pt x="552892" y="707689"/>
                </a:lnTo>
                <a:lnTo>
                  <a:pt x="553794" y="707689"/>
                </a:lnTo>
                <a:lnTo>
                  <a:pt x="554018" y="708002"/>
                </a:lnTo>
                <a:lnTo>
                  <a:pt x="554469" y="708002"/>
                </a:lnTo>
                <a:lnTo>
                  <a:pt x="554695" y="708002"/>
                </a:lnTo>
                <a:lnTo>
                  <a:pt x="555146" y="709280"/>
                </a:lnTo>
                <a:lnTo>
                  <a:pt x="556273" y="709906"/>
                </a:lnTo>
                <a:lnTo>
                  <a:pt x="556950" y="709906"/>
                </a:lnTo>
                <a:lnTo>
                  <a:pt x="557174" y="710532"/>
                </a:lnTo>
                <a:lnTo>
                  <a:pt x="557625" y="710532"/>
                </a:lnTo>
                <a:lnTo>
                  <a:pt x="558303" y="710219"/>
                </a:lnTo>
                <a:lnTo>
                  <a:pt x="558527" y="708967"/>
                </a:lnTo>
                <a:lnTo>
                  <a:pt x="559880" y="708654"/>
                </a:lnTo>
                <a:lnTo>
                  <a:pt x="560558" y="708654"/>
                </a:lnTo>
                <a:lnTo>
                  <a:pt x="561236" y="708002"/>
                </a:lnTo>
                <a:lnTo>
                  <a:pt x="561911" y="708002"/>
                </a:lnTo>
                <a:lnTo>
                  <a:pt x="562813" y="708002"/>
                </a:lnTo>
                <a:lnTo>
                  <a:pt x="563264" y="708315"/>
                </a:lnTo>
                <a:lnTo>
                  <a:pt x="563942" y="708654"/>
                </a:lnTo>
                <a:lnTo>
                  <a:pt x="564166" y="708654"/>
                </a:lnTo>
                <a:lnTo>
                  <a:pt x="564617" y="708654"/>
                </a:lnTo>
                <a:lnTo>
                  <a:pt x="564843" y="708967"/>
                </a:lnTo>
                <a:lnTo>
                  <a:pt x="565068" y="709280"/>
                </a:lnTo>
                <a:lnTo>
                  <a:pt x="565294" y="709280"/>
                </a:lnTo>
                <a:lnTo>
                  <a:pt x="565294" y="708315"/>
                </a:lnTo>
                <a:lnTo>
                  <a:pt x="565068" y="708002"/>
                </a:lnTo>
                <a:lnTo>
                  <a:pt x="564843" y="707063"/>
                </a:lnTo>
                <a:lnTo>
                  <a:pt x="565294" y="706437"/>
                </a:lnTo>
                <a:lnTo>
                  <a:pt x="565970" y="706750"/>
                </a:lnTo>
                <a:lnTo>
                  <a:pt x="566647" y="707063"/>
                </a:lnTo>
                <a:lnTo>
                  <a:pt x="566872" y="707376"/>
                </a:lnTo>
                <a:lnTo>
                  <a:pt x="567322" y="707063"/>
                </a:lnTo>
                <a:lnTo>
                  <a:pt x="567549" y="707063"/>
                </a:lnTo>
                <a:lnTo>
                  <a:pt x="568000" y="707376"/>
                </a:lnTo>
                <a:lnTo>
                  <a:pt x="568224" y="707689"/>
                </a:lnTo>
                <a:lnTo>
                  <a:pt x="568451" y="708002"/>
                </a:lnTo>
                <a:lnTo>
                  <a:pt x="568675" y="708002"/>
                </a:lnTo>
                <a:lnTo>
                  <a:pt x="569126" y="708315"/>
                </a:lnTo>
                <a:lnTo>
                  <a:pt x="569353" y="708315"/>
                </a:lnTo>
                <a:lnTo>
                  <a:pt x="569577" y="708002"/>
                </a:lnTo>
                <a:lnTo>
                  <a:pt x="570031" y="708002"/>
                </a:lnTo>
                <a:lnTo>
                  <a:pt x="570933" y="708002"/>
                </a:lnTo>
                <a:lnTo>
                  <a:pt x="571157" y="708315"/>
                </a:lnTo>
                <a:lnTo>
                  <a:pt x="571835" y="708002"/>
                </a:lnTo>
                <a:lnTo>
                  <a:pt x="572059" y="707376"/>
                </a:lnTo>
                <a:lnTo>
                  <a:pt x="572286" y="706750"/>
                </a:lnTo>
                <a:lnTo>
                  <a:pt x="572737" y="707063"/>
                </a:lnTo>
                <a:lnTo>
                  <a:pt x="572737" y="706750"/>
                </a:lnTo>
                <a:lnTo>
                  <a:pt x="572961" y="706098"/>
                </a:lnTo>
                <a:lnTo>
                  <a:pt x="573188" y="706098"/>
                </a:lnTo>
                <a:lnTo>
                  <a:pt x="573638" y="706098"/>
                </a:lnTo>
                <a:lnTo>
                  <a:pt x="574089" y="706098"/>
                </a:lnTo>
                <a:lnTo>
                  <a:pt x="574314" y="705159"/>
                </a:lnTo>
                <a:lnTo>
                  <a:pt x="574540" y="704846"/>
                </a:lnTo>
                <a:lnTo>
                  <a:pt x="575216" y="705159"/>
                </a:lnTo>
                <a:lnTo>
                  <a:pt x="575893" y="704846"/>
                </a:lnTo>
                <a:lnTo>
                  <a:pt x="577019" y="704846"/>
                </a:lnTo>
                <a:lnTo>
                  <a:pt x="577470" y="704846"/>
                </a:lnTo>
                <a:lnTo>
                  <a:pt x="577697" y="705159"/>
                </a:lnTo>
                <a:lnTo>
                  <a:pt x="578599" y="705159"/>
                </a:lnTo>
                <a:lnTo>
                  <a:pt x="579728" y="704846"/>
                </a:lnTo>
                <a:lnTo>
                  <a:pt x="580179" y="704533"/>
                </a:lnTo>
                <a:lnTo>
                  <a:pt x="580179" y="704220"/>
                </a:lnTo>
                <a:lnTo>
                  <a:pt x="580403" y="703880"/>
                </a:lnTo>
                <a:lnTo>
                  <a:pt x="580630" y="703880"/>
                </a:lnTo>
                <a:lnTo>
                  <a:pt x="580854" y="703880"/>
                </a:lnTo>
                <a:lnTo>
                  <a:pt x="581532" y="704533"/>
                </a:lnTo>
                <a:lnTo>
                  <a:pt x="581756" y="704533"/>
                </a:lnTo>
                <a:lnTo>
                  <a:pt x="582434" y="704220"/>
                </a:lnTo>
                <a:lnTo>
                  <a:pt x="582884" y="703880"/>
                </a:lnTo>
                <a:lnTo>
                  <a:pt x="582884" y="703567"/>
                </a:lnTo>
                <a:lnTo>
                  <a:pt x="583335" y="704220"/>
                </a:lnTo>
                <a:lnTo>
                  <a:pt x="583109" y="704533"/>
                </a:lnTo>
                <a:lnTo>
                  <a:pt x="583335" y="704846"/>
                </a:lnTo>
                <a:lnTo>
                  <a:pt x="583560" y="705785"/>
                </a:lnTo>
                <a:lnTo>
                  <a:pt x="584237" y="706098"/>
                </a:lnTo>
                <a:lnTo>
                  <a:pt x="584237" y="706437"/>
                </a:lnTo>
                <a:lnTo>
                  <a:pt x="584237" y="706750"/>
                </a:lnTo>
                <a:lnTo>
                  <a:pt x="584912" y="707063"/>
                </a:lnTo>
                <a:lnTo>
                  <a:pt x="585139" y="707689"/>
                </a:lnTo>
                <a:lnTo>
                  <a:pt x="585590" y="708654"/>
                </a:lnTo>
                <a:lnTo>
                  <a:pt x="585814" y="709593"/>
                </a:lnTo>
                <a:lnTo>
                  <a:pt x="586492" y="710219"/>
                </a:lnTo>
                <a:lnTo>
                  <a:pt x="587167" y="710532"/>
                </a:lnTo>
                <a:lnTo>
                  <a:pt x="587167" y="711185"/>
                </a:lnTo>
                <a:lnTo>
                  <a:pt x="587845" y="712124"/>
                </a:lnTo>
                <a:lnTo>
                  <a:pt x="588072" y="712124"/>
                </a:lnTo>
                <a:lnTo>
                  <a:pt x="589198" y="711811"/>
                </a:lnTo>
                <a:lnTo>
                  <a:pt x="589425" y="712124"/>
                </a:lnTo>
                <a:lnTo>
                  <a:pt x="589649" y="711811"/>
                </a:lnTo>
                <a:lnTo>
                  <a:pt x="589425" y="711498"/>
                </a:lnTo>
                <a:lnTo>
                  <a:pt x="589876" y="711185"/>
                </a:lnTo>
                <a:lnTo>
                  <a:pt x="589425" y="710872"/>
                </a:lnTo>
                <a:lnTo>
                  <a:pt x="589649" y="710532"/>
                </a:lnTo>
                <a:lnTo>
                  <a:pt x="589876" y="709906"/>
                </a:lnTo>
                <a:lnTo>
                  <a:pt x="590327" y="709593"/>
                </a:lnTo>
                <a:lnTo>
                  <a:pt x="591002" y="709593"/>
                </a:lnTo>
                <a:lnTo>
                  <a:pt x="591680" y="709906"/>
                </a:lnTo>
                <a:lnTo>
                  <a:pt x="591904" y="709906"/>
                </a:lnTo>
                <a:lnTo>
                  <a:pt x="592355" y="709906"/>
                </a:lnTo>
                <a:lnTo>
                  <a:pt x="592581" y="709906"/>
                </a:lnTo>
                <a:lnTo>
                  <a:pt x="592806" y="709906"/>
                </a:lnTo>
                <a:lnTo>
                  <a:pt x="593483" y="708967"/>
                </a:lnTo>
                <a:lnTo>
                  <a:pt x="593708" y="708967"/>
                </a:lnTo>
                <a:lnTo>
                  <a:pt x="594385" y="709593"/>
                </a:lnTo>
                <a:lnTo>
                  <a:pt x="594610" y="709593"/>
                </a:lnTo>
                <a:lnTo>
                  <a:pt x="594836" y="708654"/>
                </a:lnTo>
                <a:lnTo>
                  <a:pt x="596189" y="707376"/>
                </a:lnTo>
                <a:lnTo>
                  <a:pt x="596640" y="707376"/>
                </a:lnTo>
                <a:lnTo>
                  <a:pt x="597318" y="707063"/>
                </a:lnTo>
                <a:lnTo>
                  <a:pt x="597993" y="707063"/>
                </a:lnTo>
                <a:lnTo>
                  <a:pt x="598220" y="707063"/>
                </a:lnTo>
                <a:lnTo>
                  <a:pt x="598895" y="707063"/>
                </a:lnTo>
                <a:lnTo>
                  <a:pt x="599573" y="707063"/>
                </a:lnTo>
                <a:lnTo>
                  <a:pt x="599797" y="706437"/>
                </a:lnTo>
                <a:lnTo>
                  <a:pt x="600248" y="706098"/>
                </a:lnTo>
                <a:lnTo>
                  <a:pt x="600699" y="704846"/>
                </a:lnTo>
                <a:lnTo>
                  <a:pt x="600926" y="704533"/>
                </a:lnTo>
                <a:lnTo>
                  <a:pt x="601150" y="704533"/>
                </a:lnTo>
                <a:lnTo>
                  <a:pt x="602278" y="705159"/>
                </a:lnTo>
                <a:lnTo>
                  <a:pt x="602503" y="704846"/>
                </a:lnTo>
                <a:lnTo>
                  <a:pt x="602954" y="704533"/>
                </a:lnTo>
                <a:lnTo>
                  <a:pt x="603180" y="704533"/>
                </a:lnTo>
                <a:lnTo>
                  <a:pt x="603631" y="704846"/>
                </a:lnTo>
                <a:lnTo>
                  <a:pt x="604082" y="705159"/>
                </a:lnTo>
                <a:lnTo>
                  <a:pt x="604984" y="705159"/>
                </a:lnTo>
                <a:lnTo>
                  <a:pt x="605208" y="705159"/>
                </a:lnTo>
                <a:lnTo>
                  <a:pt x="605435" y="705472"/>
                </a:lnTo>
                <a:lnTo>
                  <a:pt x="605662" y="705472"/>
                </a:lnTo>
                <a:lnTo>
                  <a:pt x="606113" y="705472"/>
                </a:lnTo>
                <a:lnTo>
                  <a:pt x="606564" y="705159"/>
                </a:lnTo>
                <a:lnTo>
                  <a:pt x="607239" y="705159"/>
                </a:lnTo>
                <a:lnTo>
                  <a:pt x="608141" y="705785"/>
                </a:lnTo>
                <a:lnTo>
                  <a:pt x="608592" y="705472"/>
                </a:lnTo>
                <a:lnTo>
                  <a:pt x="609494" y="705785"/>
                </a:lnTo>
                <a:lnTo>
                  <a:pt x="610172" y="706098"/>
                </a:lnTo>
                <a:lnTo>
                  <a:pt x="610396" y="706098"/>
                </a:lnTo>
                <a:lnTo>
                  <a:pt x="610623" y="706098"/>
                </a:lnTo>
                <a:lnTo>
                  <a:pt x="610847" y="706098"/>
                </a:lnTo>
                <a:lnTo>
                  <a:pt x="611524" y="705472"/>
                </a:lnTo>
                <a:lnTo>
                  <a:pt x="611975" y="705472"/>
                </a:lnTo>
                <a:lnTo>
                  <a:pt x="613102" y="704533"/>
                </a:lnTo>
                <a:lnTo>
                  <a:pt x="612877" y="704533"/>
                </a:lnTo>
                <a:lnTo>
                  <a:pt x="613328" y="704220"/>
                </a:lnTo>
                <a:lnTo>
                  <a:pt x="613552" y="704220"/>
                </a:lnTo>
                <a:lnTo>
                  <a:pt x="614230" y="704533"/>
                </a:lnTo>
                <a:lnTo>
                  <a:pt x="615583" y="704846"/>
                </a:lnTo>
                <a:lnTo>
                  <a:pt x="616034" y="704846"/>
                </a:lnTo>
                <a:lnTo>
                  <a:pt x="616261" y="705159"/>
                </a:lnTo>
                <a:lnTo>
                  <a:pt x="616936" y="705159"/>
                </a:lnTo>
                <a:lnTo>
                  <a:pt x="617387" y="705159"/>
                </a:lnTo>
                <a:lnTo>
                  <a:pt x="617838" y="704846"/>
                </a:lnTo>
                <a:lnTo>
                  <a:pt x="618065" y="705159"/>
                </a:lnTo>
                <a:lnTo>
                  <a:pt x="618289" y="705472"/>
                </a:lnTo>
                <a:lnTo>
                  <a:pt x="618967" y="705785"/>
                </a:lnTo>
                <a:lnTo>
                  <a:pt x="620320" y="706437"/>
                </a:lnTo>
                <a:lnTo>
                  <a:pt x="620995" y="707063"/>
                </a:lnTo>
                <a:lnTo>
                  <a:pt x="621221" y="708002"/>
                </a:lnTo>
                <a:lnTo>
                  <a:pt x="622123" y="708002"/>
                </a:lnTo>
                <a:lnTo>
                  <a:pt x="622798" y="707376"/>
                </a:lnTo>
                <a:lnTo>
                  <a:pt x="623025" y="707376"/>
                </a:lnTo>
                <a:lnTo>
                  <a:pt x="623252" y="707376"/>
                </a:lnTo>
                <a:lnTo>
                  <a:pt x="623476" y="707376"/>
                </a:lnTo>
                <a:lnTo>
                  <a:pt x="624154" y="707376"/>
                </a:lnTo>
                <a:lnTo>
                  <a:pt x="624605" y="707376"/>
                </a:lnTo>
                <a:lnTo>
                  <a:pt x="624829" y="707376"/>
                </a:lnTo>
                <a:lnTo>
                  <a:pt x="625056" y="707376"/>
                </a:lnTo>
                <a:lnTo>
                  <a:pt x="626182" y="707689"/>
                </a:lnTo>
                <a:lnTo>
                  <a:pt x="626409" y="707689"/>
                </a:lnTo>
                <a:lnTo>
                  <a:pt x="626633" y="707376"/>
                </a:lnTo>
                <a:lnTo>
                  <a:pt x="626860" y="707376"/>
                </a:lnTo>
                <a:lnTo>
                  <a:pt x="626409" y="706750"/>
                </a:lnTo>
                <a:lnTo>
                  <a:pt x="626633" y="706437"/>
                </a:lnTo>
                <a:lnTo>
                  <a:pt x="626409" y="705785"/>
                </a:lnTo>
                <a:lnTo>
                  <a:pt x="626409" y="705159"/>
                </a:lnTo>
                <a:lnTo>
                  <a:pt x="626182" y="704846"/>
                </a:lnTo>
                <a:lnTo>
                  <a:pt x="625731" y="705159"/>
                </a:lnTo>
                <a:lnTo>
                  <a:pt x="625507" y="705472"/>
                </a:lnTo>
                <a:lnTo>
                  <a:pt x="625280" y="705472"/>
                </a:lnTo>
                <a:lnTo>
                  <a:pt x="625056" y="705159"/>
                </a:lnTo>
                <a:lnTo>
                  <a:pt x="624605" y="704846"/>
                </a:lnTo>
                <a:lnTo>
                  <a:pt x="623927" y="704533"/>
                </a:lnTo>
                <a:lnTo>
                  <a:pt x="622798" y="704220"/>
                </a:lnTo>
                <a:lnTo>
                  <a:pt x="622348" y="704220"/>
                </a:lnTo>
                <a:lnTo>
                  <a:pt x="622123" y="704220"/>
                </a:lnTo>
                <a:lnTo>
                  <a:pt x="621897" y="703567"/>
                </a:lnTo>
                <a:lnTo>
                  <a:pt x="622123" y="703254"/>
                </a:lnTo>
                <a:lnTo>
                  <a:pt x="622348" y="703254"/>
                </a:lnTo>
                <a:lnTo>
                  <a:pt x="622574" y="703254"/>
                </a:lnTo>
                <a:lnTo>
                  <a:pt x="622798" y="702628"/>
                </a:lnTo>
                <a:lnTo>
                  <a:pt x="622123" y="702002"/>
                </a:lnTo>
                <a:lnTo>
                  <a:pt x="620995" y="701037"/>
                </a:lnTo>
                <a:lnTo>
                  <a:pt x="620770" y="700724"/>
                </a:lnTo>
                <a:lnTo>
                  <a:pt x="620770" y="700098"/>
                </a:lnTo>
                <a:lnTo>
                  <a:pt x="620544" y="699785"/>
                </a:lnTo>
                <a:lnTo>
                  <a:pt x="620320" y="699133"/>
                </a:lnTo>
                <a:lnTo>
                  <a:pt x="620320" y="698507"/>
                </a:lnTo>
                <a:lnTo>
                  <a:pt x="620770" y="698507"/>
                </a:lnTo>
                <a:lnTo>
                  <a:pt x="620770" y="698194"/>
                </a:lnTo>
                <a:lnTo>
                  <a:pt x="620544" y="697881"/>
                </a:lnTo>
                <a:lnTo>
                  <a:pt x="620320" y="697881"/>
                </a:lnTo>
                <a:lnTo>
                  <a:pt x="620320" y="697568"/>
                </a:lnTo>
                <a:lnTo>
                  <a:pt x="620770" y="696603"/>
                </a:lnTo>
                <a:lnTo>
                  <a:pt x="620544" y="696290"/>
                </a:lnTo>
                <a:lnTo>
                  <a:pt x="620544" y="695977"/>
                </a:lnTo>
                <a:lnTo>
                  <a:pt x="620770" y="695977"/>
                </a:lnTo>
                <a:lnTo>
                  <a:pt x="621221" y="695325"/>
                </a:lnTo>
                <a:lnTo>
                  <a:pt x="621446" y="695012"/>
                </a:lnTo>
                <a:lnTo>
                  <a:pt x="622123" y="694699"/>
                </a:lnTo>
                <a:lnTo>
                  <a:pt x="622574" y="694699"/>
                </a:lnTo>
                <a:lnTo>
                  <a:pt x="622798" y="694386"/>
                </a:lnTo>
                <a:lnTo>
                  <a:pt x="622574" y="694072"/>
                </a:lnTo>
                <a:lnTo>
                  <a:pt x="622123" y="693446"/>
                </a:lnTo>
                <a:lnTo>
                  <a:pt x="621897" y="693446"/>
                </a:lnTo>
                <a:lnTo>
                  <a:pt x="621672" y="692481"/>
                </a:lnTo>
                <a:lnTo>
                  <a:pt x="621221" y="692168"/>
                </a:lnTo>
                <a:lnTo>
                  <a:pt x="621221" y="691855"/>
                </a:lnTo>
                <a:lnTo>
                  <a:pt x="621672" y="691542"/>
                </a:lnTo>
                <a:lnTo>
                  <a:pt x="622123" y="691542"/>
                </a:lnTo>
                <a:lnTo>
                  <a:pt x="622348" y="691542"/>
                </a:lnTo>
                <a:lnTo>
                  <a:pt x="622574" y="691542"/>
                </a:lnTo>
                <a:lnTo>
                  <a:pt x="622798" y="691203"/>
                </a:lnTo>
                <a:lnTo>
                  <a:pt x="622798" y="690890"/>
                </a:lnTo>
                <a:lnTo>
                  <a:pt x="623025" y="690890"/>
                </a:lnTo>
                <a:lnTo>
                  <a:pt x="623476" y="691542"/>
                </a:lnTo>
                <a:lnTo>
                  <a:pt x="623927" y="691855"/>
                </a:lnTo>
                <a:lnTo>
                  <a:pt x="623927" y="691203"/>
                </a:lnTo>
                <a:lnTo>
                  <a:pt x="623927" y="690890"/>
                </a:lnTo>
                <a:lnTo>
                  <a:pt x="624154" y="690577"/>
                </a:lnTo>
                <a:lnTo>
                  <a:pt x="624378" y="690264"/>
                </a:lnTo>
                <a:lnTo>
                  <a:pt x="624378" y="689951"/>
                </a:lnTo>
                <a:lnTo>
                  <a:pt x="624829" y="689951"/>
                </a:lnTo>
                <a:lnTo>
                  <a:pt x="625507" y="689299"/>
                </a:lnTo>
                <a:lnTo>
                  <a:pt x="625280" y="688986"/>
                </a:lnTo>
                <a:lnTo>
                  <a:pt x="625958" y="688360"/>
                </a:lnTo>
                <a:lnTo>
                  <a:pt x="625958" y="688047"/>
                </a:lnTo>
                <a:lnTo>
                  <a:pt x="625507" y="687734"/>
                </a:lnTo>
                <a:lnTo>
                  <a:pt x="625507" y="687081"/>
                </a:lnTo>
                <a:lnTo>
                  <a:pt x="625958" y="687081"/>
                </a:lnTo>
                <a:lnTo>
                  <a:pt x="626182" y="686768"/>
                </a:lnTo>
                <a:lnTo>
                  <a:pt x="626409" y="686455"/>
                </a:lnTo>
                <a:lnTo>
                  <a:pt x="626182" y="686142"/>
                </a:lnTo>
                <a:lnTo>
                  <a:pt x="625958" y="686142"/>
                </a:lnTo>
                <a:lnTo>
                  <a:pt x="625731" y="686142"/>
                </a:lnTo>
                <a:lnTo>
                  <a:pt x="625507" y="686142"/>
                </a:lnTo>
                <a:lnTo>
                  <a:pt x="625507" y="685829"/>
                </a:lnTo>
                <a:lnTo>
                  <a:pt x="625280" y="685490"/>
                </a:lnTo>
                <a:lnTo>
                  <a:pt x="625056" y="685490"/>
                </a:lnTo>
                <a:lnTo>
                  <a:pt x="624605" y="685177"/>
                </a:lnTo>
                <a:lnTo>
                  <a:pt x="624829" y="684551"/>
                </a:lnTo>
                <a:lnTo>
                  <a:pt x="624829" y="683925"/>
                </a:lnTo>
                <a:lnTo>
                  <a:pt x="624378" y="683925"/>
                </a:lnTo>
                <a:lnTo>
                  <a:pt x="624378" y="683586"/>
                </a:lnTo>
                <a:lnTo>
                  <a:pt x="624154" y="682960"/>
                </a:lnTo>
                <a:lnTo>
                  <a:pt x="624154" y="682334"/>
                </a:lnTo>
                <a:lnTo>
                  <a:pt x="624605" y="682021"/>
                </a:lnTo>
                <a:lnTo>
                  <a:pt x="625280" y="682021"/>
                </a:lnTo>
                <a:lnTo>
                  <a:pt x="625731" y="681682"/>
                </a:lnTo>
                <a:lnTo>
                  <a:pt x="625958" y="681682"/>
                </a:lnTo>
                <a:lnTo>
                  <a:pt x="626633" y="681055"/>
                </a:lnTo>
                <a:lnTo>
                  <a:pt x="627762" y="680742"/>
                </a:lnTo>
                <a:lnTo>
                  <a:pt x="628664" y="680429"/>
                </a:lnTo>
                <a:lnTo>
                  <a:pt x="629115" y="680116"/>
                </a:lnTo>
                <a:lnTo>
                  <a:pt x="630467" y="680116"/>
                </a:lnTo>
                <a:lnTo>
                  <a:pt x="630918" y="680429"/>
                </a:lnTo>
                <a:lnTo>
                  <a:pt x="631143" y="681055"/>
                </a:lnTo>
                <a:lnTo>
                  <a:pt x="631820" y="681368"/>
                </a:lnTo>
                <a:lnTo>
                  <a:pt x="632047" y="681368"/>
                </a:lnTo>
                <a:lnTo>
                  <a:pt x="632271" y="681368"/>
                </a:lnTo>
                <a:lnTo>
                  <a:pt x="632722" y="680742"/>
                </a:lnTo>
                <a:lnTo>
                  <a:pt x="632949" y="680742"/>
                </a:lnTo>
                <a:lnTo>
                  <a:pt x="633400" y="679777"/>
                </a:lnTo>
                <a:lnTo>
                  <a:pt x="633851" y="679777"/>
                </a:lnTo>
                <a:lnTo>
                  <a:pt x="634075" y="679464"/>
                </a:lnTo>
                <a:lnTo>
                  <a:pt x="634075" y="679151"/>
                </a:lnTo>
                <a:lnTo>
                  <a:pt x="634075" y="678838"/>
                </a:lnTo>
                <a:lnTo>
                  <a:pt x="634075" y="678525"/>
                </a:lnTo>
                <a:lnTo>
                  <a:pt x="633851" y="677873"/>
                </a:lnTo>
                <a:lnTo>
                  <a:pt x="634302" y="676934"/>
                </a:lnTo>
                <a:lnTo>
                  <a:pt x="634302" y="676282"/>
                </a:lnTo>
                <a:lnTo>
                  <a:pt x="634075" y="675969"/>
                </a:lnTo>
                <a:lnTo>
                  <a:pt x="634526" y="675030"/>
                </a:lnTo>
                <a:lnTo>
                  <a:pt x="635204" y="675030"/>
                </a:lnTo>
                <a:lnTo>
                  <a:pt x="635428" y="674717"/>
                </a:lnTo>
                <a:lnTo>
                  <a:pt x="636330" y="675343"/>
                </a:lnTo>
                <a:lnTo>
                  <a:pt x="636557" y="675656"/>
                </a:lnTo>
                <a:lnTo>
                  <a:pt x="637459" y="676621"/>
                </a:lnTo>
                <a:lnTo>
                  <a:pt x="637459" y="677247"/>
                </a:lnTo>
                <a:lnTo>
                  <a:pt x="637910" y="677873"/>
                </a:lnTo>
                <a:lnTo>
                  <a:pt x="638585" y="679151"/>
                </a:lnTo>
                <a:lnTo>
                  <a:pt x="639487" y="679151"/>
                </a:lnTo>
                <a:lnTo>
                  <a:pt x="640164" y="678525"/>
                </a:lnTo>
                <a:lnTo>
                  <a:pt x="640615" y="678186"/>
                </a:lnTo>
                <a:lnTo>
                  <a:pt x="641066" y="678525"/>
                </a:lnTo>
                <a:lnTo>
                  <a:pt x="641517" y="678186"/>
                </a:lnTo>
                <a:lnTo>
                  <a:pt x="642195" y="678838"/>
                </a:lnTo>
                <a:lnTo>
                  <a:pt x="642195" y="679151"/>
                </a:lnTo>
                <a:lnTo>
                  <a:pt x="641968" y="679464"/>
                </a:lnTo>
                <a:lnTo>
                  <a:pt x="642195" y="680429"/>
                </a:lnTo>
                <a:lnTo>
                  <a:pt x="642646" y="680742"/>
                </a:lnTo>
                <a:lnTo>
                  <a:pt x="642646" y="681055"/>
                </a:lnTo>
                <a:lnTo>
                  <a:pt x="643999" y="682021"/>
                </a:lnTo>
                <a:lnTo>
                  <a:pt x="644450" y="682334"/>
                </a:lnTo>
                <a:lnTo>
                  <a:pt x="644674" y="682647"/>
                </a:lnTo>
                <a:lnTo>
                  <a:pt x="645125" y="682960"/>
                </a:lnTo>
                <a:lnTo>
                  <a:pt x="645125" y="683273"/>
                </a:lnTo>
                <a:lnTo>
                  <a:pt x="645125" y="683586"/>
                </a:lnTo>
                <a:lnTo>
                  <a:pt x="644901" y="684238"/>
                </a:lnTo>
                <a:lnTo>
                  <a:pt x="645125" y="684551"/>
                </a:lnTo>
                <a:lnTo>
                  <a:pt x="645576" y="685177"/>
                </a:lnTo>
                <a:lnTo>
                  <a:pt x="646027" y="685177"/>
                </a:lnTo>
                <a:lnTo>
                  <a:pt x="646705" y="685829"/>
                </a:lnTo>
                <a:lnTo>
                  <a:pt x="647156" y="686455"/>
                </a:lnTo>
                <a:lnTo>
                  <a:pt x="647156" y="686768"/>
                </a:lnTo>
                <a:lnTo>
                  <a:pt x="647831" y="688047"/>
                </a:lnTo>
                <a:lnTo>
                  <a:pt x="648282" y="688047"/>
                </a:lnTo>
                <a:lnTo>
                  <a:pt x="648282" y="688673"/>
                </a:lnTo>
                <a:lnTo>
                  <a:pt x="647607" y="688986"/>
                </a:lnTo>
                <a:lnTo>
                  <a:pt x="647380" y="689638"/>
                </a:lnTo>
                <a:lnTo>
                  <a:pt x="647156" y="689951"/>
                </a:lnTo>
                <a:lnTo>
                  <a:pt x="646929" y="689951"/>
                </a:lnTo>
                <a:lnTo>
                  <a:pt x="646705" y="689951"/>
                </a:lnTo>
                <a:lnTo>
                  <a:pt x="646929" y="690577"/>
                </a:lnTo>
                <a:lnTo>
                  <a:pt x="647156" y="690890"/>
                </a:lnTo>
                <a:lnTo>
                  <a:pt x="647831" y="691203"/>
                </a:lnTo>
                <a:lnTo>
                  <a:pt x="648058" y="691203"/>
                </a:lnTo>
                <a:lnTo>
                  <a:pt x="648733" y="690890"/>
                </a:lnTo>
                <a:lnTo>
                  <a:pt x="649635" y="690577"/>
                </a:lnTo>
                <a:lnTo>
                  <a:pt x="649861" y="690577"/>
                </a:lnTo>
                <a:lnTo>
                  <a:pt x="649635" y="690890"/>
                </a:lnTo>
                <a:lnTo>
                  <a:pt x="649861" y="690890"/>
                </a:lnTo>
                <a:lnTo>
                  <a:pt x="650088" y="691542"/>
                </a:lnTo>
                <a:lnTo>
                  <a:pt x="650312" y="691855"/>
                </a:lnTo>
                <a:lnTo>
                  <a:pt x="650763" y="691855"/>
                </a:lnTo>
                <a:lnTo>
                  <a:pt x="650990" y="691855"/>
                </a:lnTo>
                <a:lnTo>
                  <a:pt x="652343" y="693759"/>
                </a:lnTo>
                <a:lnTo>
                  <a:pt x="652794" y="694699"/>
                </a:lnTo>
                <a:lnTo>
                  <a:pt x="653245" y="695012"/>
                </a:lnTo>
                <a:lnTo>
                  <a:pt x="652567" y="695664"/>
                </a:lnTo>
                <a:lnTo>
                  <a:pt x="651214" y="696290"/>
                </a:lnTo>
                <a:lnTo>
                  <a:pt x="651665" y="697568"/>
                </a:lnTo>
                <a:lnTo>
                  <a:pt x="651665" y="698194"/>
                </a:lnTo>
                <a:lnTo>
                  <a:pt x="651892" y="698194"/>
                </a:lnTo>
                <a:lnTo>
                  <a:pt x="651892" y="698820"/>
                </a:lnTo>
                <a:lnTo>
                  <a:pt x="651892" y="700098"/>
                </a:lnTo>
                <a:lnTo>
                  <a:pt x="652116" y="700411"/>
                </a:lnTo>
                <a:lnTo>
                  <a:pt x="652116" y="700724"/>
                </a:lnTo>
                <a:lnTo>
                  <a:pt x="652343" y="701037"/>
                </a:lnTo>
                <a:lnTo>
                  <a:pt x="652116" y="701350"/>
                </a:lnTo>
                <a:lnTo>
                  <a:pt x="652567" y="702002"/>
                </a:lnTo>
                <a:lnTo>
                  <a:pt x="652794" y="702002"/>
                </a:lnTo>
                <a:lnTo>
                  <a:pt x="653245" y="702002"/>
                </a:lnTo>
                <a:lnTo>
                  <a:pt x="653469" y="702315"/>
                </a:lnTo>
                <a:lnTo>
                  <a:pt x="654598" y="702315"/>
                </a:lnTo>
                <a:lnTo>
                  <a:pt x="655273" y="702002"/>
                </a:lnTo>
                <a:lnTo>
                  <a:pt x="656175" y="702628"/>
                </a:lnTo>
                <a:lnTo>
                  <a:pt x="657528" y="702941"/>
                </a:lnTo>
                <a:lnTo>
                  <a:pt x="657755" y="703567"/>
                </a:lnTo>
                <a:lnTo>
                  <a:pt x="657528" y="705159"/>
                </a:lnTo>
                <a:lnTo>
                  <a:pt x="658430" y="706098"/>
                </a:lnTo>
                <a:lnTo>
                  <a:pt x="660009" y="706750"/>
                </a:lnTo>
                <a:lnTo>
                  <a:pt x="660460" y="707063"/>
                </a:lnTo>
                <a:lnTo>
                  <a:pt x="660911" y="708315"/>
                </a:lnTo>
                <a:lnTo>
                  <a:pt x="661813" y="708315"/>
                </a:lnTo>
                <a:lnTo>
                  <a:pt x="662942" y="708654"/>
                </a:lnTo>
                <a:lnTo>
                  <a:pt x="662264" y="710872"/>
                </a:lnTo>
                <a:lnTo>
                  <a:pt x="662264" y="711185"/>
                </a:lnTo>
                <a:lnTo>
                  <a:pt x="662942" y="713715"/>
                </a:lnTo>
                <a:lnTo>
                  <a:pt x="663166" y="713715"/>
                </a:lnTo>
                <a:lnTo>
                  <a:pt x="663393" y="714028"/>
                </a:lnTo>
                <a:lnTo>
                  <a:pt x="664295" y="714341"/>
                </a:lnTo>
                <a:lnTo>
                  <a:pt x="664746" y="714654"/>
                </a:lnTo>
                <a:lnTo>
                  <a:pt x="664970" y="714967"/>
                </a:lnTo>
                <a:lnTo>
                  <a:pt x="665648" y="715593"/>
                </a:lnTo>
                <a:lnTo>
                  <a:pt x="665872" y="715593"/>
                </a:lnTo>
                <a:lnTo>
                  <a:pt x="666323" y="715593"/>
                </a:lnTo>
                <a:lnTo>
                  <a:pt x="666550" y="715593"/>
                </a:lnTo>
                <a:lnTo>
                  <a:pt x="666774" y="715593"/>
                </a:lnTo>
                <a:lnTo>
                  <a:pt x="667225" y="715593"/>
                </a:lnTo>
                <a:lnTo>
                  <a:pt x="668804" y="716245"/>
                </a:lnTo>
                <a:lnTo>
                  <a:pt x="669031" y="716245"/>
                </a:lnTo>
                <a:lnTo>
                  <a:pt x="669482" y="716245"/>
                </a:lnTo>
                <a:lnTo>
                  <a:pt x="670157" y="716871"/>
                </a:lnTo>
                <a:lnTo>
                  <a:pt x="671059" y="717184"/>
                </a:lnTo>
                <a:lnTo>
                  <a:pt x="671510" y="716871"/>
                </a:lnTo>
                <a:lnTo>
                  <a:pt x="671961" y="717497"/>
                </a:lnTo>
                <a:lnTo>
                  <a:pt x="671961" y="723184"/>
                </a:lnTo>
                <a:lnTo>
                  <a:pt x="671961" y="723523"/>
                </a:lnTo>
                <a:lnTo>
                  <a:pt x="671961" y="732679"/>
                </a:lnTo>
                <a:lnTo>
                  <a:pt x="671737" y="735835"/>
                </a:lnTo>
                <a:lnTo>
                  <a:pt x="671961" y="769538"/>
                </a:lnTo>
                <a:lnTo>
                  <a:pt x="671961" y="770477"/>
                </a:lnTo>
                <a:lnTo>
                  <a:pt x="671961" y="772042"/>
                </a:lnTo>
                <a:lnTo>
                  <a:pt x="671961" y="779894"/>
                </a:lnTo>
                <a:lnTo>
                  <a:pt x="671961" y="780207"/>
                </a:lnTo>
                <a:lnTo>
                  <a:pt x="671961" y="786494"/>
                </a:lnTo>
                <a:lnTo>
                  <a:pt x="671961" y="789311"/>
                </a:lnTo>
                <a:lnTo>
                  <a:pt x="672188" y="791842"/>
                </a:lnTo>
                <a:lnTo>
                  <a:pt x="672188" y="793094"/>
                </a:lnTo>
                <a:lnTo>
                  <a:pt x="672188" y="803111"/>
                </a:lnTo>
                <a:lnTo>
                  <a:pt x="672188" y="817197"/>
                </a:lnTo>
                <a:lnTo>
                  <a:pt x="672188" y="818136"/>
                </a:lnTo>
                <a:lnTo>
                  <a:pt x="672188" y="821893"/>
                </a:lnTo>
                <a:lnTo>
                  <a:pt x="672188" y="830631"/>
                </a:lnTo>
                <a:lnTo>
                  <a:pt x="672188" y="831257"/>
                </a:lnTo>
                <a:lnTo>
                  <a:pt x="672188" y="836266"/>
                </a:lnTo>
                <a:lnTo>
                  <a:pt x="672188" y="836579"/>
                </a:lnTo>
                <a:lnTo>
                  <a:pt x="672188" y="836892"/>
                </a:lnTo>
                <a:lnTo>
                  <a:pt x="672188" y="837518"/>
                </a:lnTo>
                <a:lnTo>
                  <a:pt x="672188" y="840622"/>
                </a:lnTo>
                <a:lnTo>
                  <a:pt x="672188" y="852152"/>
                </a:lnTo>
                <a:lnTo>
                  <a:pt x="672188" y="858073"/>
                </a:lnTo>
                <a:lnTo>
                  <a:pt x="672188" y="864308"/>
                </a:lnTo>
                <a:lnTo>
                  <a:pt x="672412" y="891959"/>
                </a:lnTo>
                <a:lnTo>
                  <a:pt x="672412" y="909306"/>
                </a:lnTo>
                <a:lnTo>
                  <a:pt x="672412" y="909932"/>
                </a:lnTo>
                <a:lnTo>
                  <a:pt x="672412" y="910845"/>
                </a:lnTo>
                <a:lnTo>
                  <a:pt x="672412" y="911471"/>
                </a:lnTo>
                <a:lnTo>
                  <a:pt x="672412" y="912697"/>
                </a:lnTo>
                <a:lnTo>
                  <a:pt x="672412" y="913010"/>
                </a:lnTo>
                <a:lnTo>
                  <a:pt x="672412" y="928166"/>
                </a:lnTo>
                <a:lnTo>
                  <a:pt x="672412" y="928792"/>
                </a:lnTo>
                <a:lnTo>
                  <a:pt x="672412" y="929105"/>
                </a:lnTo>
                <a:lnTo>
                  <a:pt x="672412" y="930018"/>
                </a:lnTo>
                <a:lnTo>
                  <a:pt x="672412" y="930957"/>
                </a:lnTo>
                <a:lnTo>
                  <a:pt x="672412" y="932183"/>
                </a:lnTo>
                <a:lnTo>
                  <a:pt x="672412" y="932496"/>
                </a:lnTo>
                <a:lnTo>
                  <a:pt x="672412" y="932809"/>
                </a:lnTo>
                <a:lnTo>
                  <a:pt x="672412" y="934661"/>
                </a:lnTo>
                <a:lnTo>
                  <a:pt x="672412" y="934974"/>
                </a:lnTo>
                <a:lnTo>
                  <a:pt x="672412" y="935261"/>
                </a:lnTo>
                <a:lnTo>
                  <a:pt x="672412" y="935574"/>
                </a:lnTo>
                <a:lnTo>
                  <a:pt x="672412" y="936200"/>
                </a:lnTo>
                <a:lnTo>
                  <a:pt x="672412" y="938652"/>
                </a:lnTo>
                <a:lnTo>
                  <a:pt x="672412" y="941443"/>
                </a:lnTo>
                <a:lnTo>
                  <a:pt x="672412" y="942669"/>
                </a:lnTo>
                <a:lnTo>
                  <a:pt x="672412" y="943608"/>
                </a:lnTo>
                <a:lnTo>
                  <a:pt x="672412" y="944208"/>
                </a:lnTo>
                <a:lnTo>
                  <a:pt x="672412" y="945748"/>
                </a:lnTo>
                <a:lnTo>
                  <a:pt x="672412" y="957460"/>
                </a:lnTo>
                <a:lnTo>
                  <a:pt x="672412" y="960251"/>
                </a:lnTo>
                <a:lnTo>
                  <a:pt x="672412" y="979920"/>
                </a:lnTo>
                <a:lnTo>
                  <a:pt x="672412" y="989754"/>
                </a:lnTo>
                <a:lnTo>
                  <a:pt x="672412" y="990980"/>
                </a:lnTo>
                <a:lnTo>
                  <a:pt x="672188" y="1000788"/>
                </a:lnTo>
                <a:lnTo>
                  <a:pt x="672188" y="1010884"/>
                </a:lnTo>
                <a:lnTo>
                  <a:pt x="672188" y="1012109"/>
                </a:lnTo>
                <a:lnTo>
                  <a:pt x="672188" y="1027422"/>
                </a:lnTo>
                <a:lnTo>
                  <a:pt x="672188" y="1035039"/>
                </a:lnTo>
                <a:lnTo>
                  <a:pt x="672188" y="1045134"/>
                </a:lnTo>
                <a:lnTo>
                  <a:pt x="672188" y="1057629"/>
                </a:lnTo>
                <a:lnTo>
                  <a:pt x="672188" y="1059455"/>
                </a:lnTo>
                <a:lnTo>
                  <a:pt x="672188" y="1064307"/>
                </a:lnTo>
                <a:lnTo>
                  <a:pt x="672188" y="1065220"/>
                </a:lnTo>
                <a:lnTo>
                  <a:pt x="672188" y="1085906"/>
                </a:lnTo>
                <a:lnTo>
                  <a:pt x="657979" y="1085906"/>
                </a:lnTo>
                <a:lnTo>
                  <a:pt x="646478" y="1085906"/>
                </a:lnTo>
                <a:lnTo>
                  <a:pt x="644674" y="1085906"/>
                </a:lnTo>
                <a:lnTo>
                  <a:pt x="642870" y="1085906"/>
                </a:lnTo>
                <a:lnTo>
                  <a:pt x="628437" y="1086219"/>
                </a:lnTo>
                <a:lnTo>
                  <a:pt x="625280" y="1086219"/>
                </a:lnTo>
                <a:lnTo>
                  <a:pt x="622123" y="1086219"/>
                </a:lnTo>
                <a:lnTo>
                  <a:pt x="610623" y="1086219"/>
                </a:lnTo>
                <a:lnTo>
                  <a:pt x="596867" y="1086219"/>
                </a:lnTo>
                <a:lnTo>
                  <a:pt x="595738" y="1086219"/>
                </a:lnTo>
                <a:lnTo>
                  <a:pt x="590551" y="1086219"/>
                </a:lnTo>
                <a:lnTo>
                  <a:pt x="588974" y="1086506"/>
                </a:lnTo>
                <a:lnTo>
                  <a:pt x="586492" y="1086506"/>
                </a:lnTo>
                <a:lnTo>
                  <a:pt x="585590" y="1086506"/>
                </a:lnTo>
                <a:lnTo>
                  <a:pt x="579952" y="1086506"/>
                </a:lnTo>
                <a:lnTo>
                  <a:pt x="577921" y="1086506"/>
                </a:lnTo>
                <a:lnTo>
                  <a:pt x="575893" y="1086506"/>
                </a:lnTo>
                <a:lnTo>
                  <a:pt x="575666" y="1086506"/>
                </a:lnTo>
                <a:lnTo>
                  <a:pt x="574765" y="1086506"/>
                </a:lnTo>
                <a:lnTo>
                  <a:pt x="574089" y="1086506"/>
                </a:lnTo>
                <a:lnTo>
                  <a:pt x="571608" y="1086506"/>
                </a:lnTo>
                <a:lnTo>
                  <a:pt x="567322" y="1086506"/>
                </a:lnTo>
                <a:lnTo>
                  <a:pt x="565745" y="1086506"/>
                </a:lnTo>
                <a:lnTo>
                  <a:pt x="564392" y="1086506"/>
                </a:lnTo>
                <a:lnTo>
                  <a:pt x="557401" y="1086506"/>
                </a:lnTo>
                <a:lnTo>
                  <a:pt x="556950" y="1086506"/>
                </a:lnTo>
                <a:lnTo>
                  <a:pt x="551987" y="1086506"/>
                </a:lnTo>
                <a:lnTo>
                  <a:pt x="551536" y="1086506"/>
                </a:lnTo>
                <a:lnTo>
                  <a:pt x="549959" y="1085906"/>
                </a:lnTo>
                <a:lnTo>
                  <a:pt x="548606" y="1085906"/>
                </a:lnTo>
                <a:lnTo>
                  <a:pt x="544097" y="1085906"/>
                </a:lnTo>
                <a:lnTo>
                  <a:pt x="543192" y="1085906"/>
                </a:lnTo>
                <a:lnTo>
                  <a:pt x="542517" y="1085906"/>
                </a:lnTo>
                <a:lnTo>
                  <a:pt x="540035" y="1085906"/>
                </a:lnTo>
                <a:lnTo>
                  <a:pt x="529212" y="1085906"/>
                </a:lnTo>
                <a:lnTo>
                  <a:pt x="520868" y="1086219"/>
                </a:lnTo>
                <a:lnTo>
                  <a:pt x="513650" y="1086219"/>
                </a:lnTo>
                <a:lnTo>
                  <a:pt x="498542" y="1086219"/>
                </a:lnTo>
                <a:lnTo>
                  <a:pt x="494256" y="1086219"/>
                </a:lnTo>
                <a:lnTo>
                  <a:pt x="491777" y="1086219"/>
                </a:lnTo>
                <a:lnTo>
                  <a:pt x="484786" y="1086219"/>
                </a:lnTo>
                <a:lnTo>
                  <a:pt x="478246" y="1086219"/>
                </a:lnTo>
                <a:lnTo>
                  <a:pt x="473058" y="1086219"/>
                </a:lnTo>
                <a:lnTo>
                  <a:pt x="465616" y="1086506"/>
                </a:lnTo>
                <a:lnTo>
                  <a:pt x="462459" y="1086506"/>
                </a:lnTo>
                <a:lnTo>
                  <a:pt x="460205" y="1086506"/>
                </a:lnTo>
                <a:lnTo>
                  <a:pt x="455695" y="1086506"/>
                </a:lnTo>
                <a:lnTo>
                  <a:pt x="450281" y="1086506"/>
                </a:lnTo>
                <a:lnTo>
                  <a:pt x="440133" y="1086819"/>
                </a:lnTo>
                <a:lnTo>
                  <a:pt x="428632" y="1086819"/>
                </a:lnTo>
                <a:lnTo>
                  <a:pt x="421417" y="1087132"/>
                </a:lnTo>
                <a:lnTo>
                  <a:pt x="417355" y="1087132"/>
                </a:lnTo>
                <a:lnTo>
                  <a:pt x="409913" y="1087132"/>
                </a:lnTo>
                <a:lnTo>
                  <a:pt x="403149" y="1087132"/>
                </a:lnTo>
                <a:lnTo>
                  <a:pt x="395031" y="1087419"/>
                </a:lnTo>
                <a:lnTo>
                  <a:pt x="389844" y="1087419"/>
                </a:lnTo>
                <a:lnTo>
                  <a:pt x="386912" y="1087419"/>
                </a:lnTo>
                <a:lnTo>
                  <a:pt x="377441" y="1087732"/>
                </a:lnTo>
                <a:lnTo>
                  <a:pt x="368871" y="1088019"/>
                </a:lnTo>
                <a:lnTo>
                  <a:pt x="366165" y="1088019"/>
                </a:lnTo>
                <a:lnTo>
                  <a:pt x="362557" y="1087732"/>
                </a:lnTo>
                <a:lnTo>
                  <a:pt x="359174" y="1087732"/>
                </a:lnTo>
                <a:lnTo>
                  <a:pt x="352860" y="1087132"/>
                </a:lnTo>
                <a:lnTo>
                  <a:pt x="347446" y="1087132"/>
                </a:lnTo>
                <a:lnTo>
                  <a:pt x="346544" y="1087132"/>
                </a:lnTo>
                <a:lnTo>
                  <a:pt x="345191" y="1087132"/>
                </a:lnTo>
                <a:lnTo>
                  <a:pt x="340231" y="1087132"/>
                </a:lnTo>
                <a:lnTo>
                  <a:pt x="321288" y="1087132"/>
                </a:lnTo>
                <a:lnTo>
                  <a:pt x="301216" y="1086819"/>
                </a:lnTo>
                <a:lnTo>
                  <a:pt x="297835" y="1087132"/>
                </a:lnTo>
                <a:lnTo>
                  <a:pt x="287009" y="1087132"/>
                </a:lnTo>
                <a:lnTo>
                  <a:pt x="281147" y="1086819"/>
                </a:lnTo>
                <a:lnTo>
                  <a:pt x="279343" y="1086819"/>
                </a:lnTo>
                <a:lnTo>
                  <a:pt x="278665" y="1086819"/>
                </a:lnTo>
                <a:lnTo>
                  <a:pt x="273705" y="1086506"/>
                </a:lnTo>
                <a:lnTo>
                  <a:pt x="264459" y="1085906"/>
                </a:lnTo>
                <a:lnTo>
                  <a:pt x="261753" y="1085906"/>
                </a:lnTo>
                <a:lnTo>
                  <a:pt x="256790" y="1085906"/>
                </a:lnTo>
                <a:lnTo>
                  <a:pt x="254311" y="1086219"/>
                </a:lnTo>
                <a:lnTo>
                  <a:pt x="252731" y="1086219"/>
                </a:lnTo>
                <a:lnTo>
                  <a:pt x="246417" y="1086506"/>
                </a:lnTo>
                <a:lnTo>
                  <a:pt x="239877" y="1086819"/>
                </a:lnTo>
                <a:lnTo>
                  <a:pt x="239199" y="1086819"/>
                </a:lnTo>
                <a:lnTo>
                  <a:pt x="216198" y="1086819"/>
                </a:lnTo>
                <a:lnTo>
                  <a:pt x="215747" y="1086819"/>
                </a:lnTo>
                <a:lnTo>
                  <a:pt x="209433" y="1086819"/>
                </a:lnTo>
                <a:lnTo>
                  <a:pt x="181695" y="1086819"/>
                </a:lnTo>
                <a:lnTo>
                  <a:pt x="179665" y="1086506"/>
                </a:lnTo>
                <a:lnTo>
                  <a:pt x="175606" y="1086506"/>
                </a:lnTo>
                <a:lnTo>
                  <a:pt x="166360" y="1086506"/>
                </a:lnTo>
                <a:lnTo>
                  <a:pt x="163878" y="1086506"/>
                </a:lnTo>
                <a:lnTo>
                  <a:pt x="148994" y="1086819"/>
                </a:lnTo>
                <a:lnTo>
                  <a:pt x="148092" y="1086506"/>
                </a:lnTo>
                <a:lnTo>
                  <a:pt x="147190" y="1086506"/>
                </a:lnTo>
                <a:lnTo>
                  <a:pt x="136367" y="1086506"/>
                </a:lnTo>
                <a:lnTo>
                  <a:pt x="133659" y="1086506"/>
                </a:lnTo>
                <a:lnTo>
                  <a:pt x="132984" y="1086506"/>
                </a:lnTo>
                <a:lnTo>
                  <a:pt x="131631" y="1086506"/>
                </a:lnTo>
                <a:lnTo>
                  <a:pt x="130729" y="1086506"/>
                </a:lnTo>
                <a:lnTo>
                  <a:pt x="117421" y="1086506"/>
                </a:lnTo>
                <a:lnTo>
                  <a:pt x="117197" y="1086506"/>
                </a:lnTo>
                <a:lnTo>
                  <a:pt x="98929" y="1086506"/>
                </a:lnTo>
                <a:lnTo>
                  <a:pt x="95098" y="1086819"/>
                </a:lnTo>
                <a:lnTo>
                  <a:pt x="93969" y="1086819"/>
                </a:lnTo>
                <a:lnTo>
                  <a:pt x="90585" y="1086819"/>
                </a:lnTo>
                <a:lnTo>
                  <a:pt x="84272" y="1086506"/>
                </a:lnTo>
                <a:lnTo>
                  <a:pt x="82468" y="1086506"/>
                </a:lnTo>
                <a:lnTo>
                  <a:pt x="80888" y="1086506"/>
                </a:lnTo>
                <a:lnTo>
                  <a:pt x="80437" y="1086506"/>
                </a:lnTo>
                <a:lnTo>
                  <a:pt x="77958" y="1086506"/>
                </a:lnTo>
                <a:lnTo>
                  <a:pt x="71869" y="1086506"/>
                </a:lnTo>
                <a:lnTo>
                  <a:pt x="71418" y="1086506"/>
                </a:lnTo>
                <a:lnTo>
                  <a:pt x="67133" y="1086506"/>
                </a:lnTo>
                <a:lnTo>
                  <a:pt x="66909" y="1086506"/>
                </a:lnTo>
                <a:lnTo>
                  <a:pt x="41425" y="1086506"/>
                </a:lnTo>
                <a:lnTo>
                  <a:pt x="29924" y="1086219"/>
                </a:lnTo>
                <a:lnTo>
                  <a:pt x="25412" y="1086506"/>
                </a:lnTo>
                <a:lnTo>
                  <a:pt x="24510" y="1086219"/>
                </a:lnTo>
                <a:lnTo>
                  <a:pt x="23608" y="1086219"/>
                </a:lnTo>
                <a:lnTo>
                  <a:pt x="23608" y="1068872"/>
                </a:lnTo>
                <a:lnTo>
                  <a:pt x="23608" y="1066759"/>
                </a:lnTo>
                <a:lnTo>
                  <a:pt x="23608" y="1061881"/>
                </a:lnTo>
                <a:lnTo>
                  <a:pt x="23608" y="1033839"/>
                </a:lnTo>
                <a:lnTo>
                  <a:pt x="23608" y="1030787"/>
                </a:lnTo>
                <a:lnTo>
                  <a:pt x="23608" y="1023144"/>
                </a:lnTo>
                <a:lnTo>
                  <a:pt x="23608" y="1005066"/>
                </a:lnTo>
                <a:lnTo>
                  <a:pt x="23608" y="994345"/>
                </a:lnTo>
                <a:lnTo>
                  <a:pt x="23608" y="967634"/>
                </a:lnTo>
                <a:lnTo>
                  <a:pt x="23608" y="935261"/>
                </a:lnTo>
                <a:lnTo>
                  <a:pt x="23608" y="891959"/>
                </a:lnTo>
                <a:lnTo>
                  <a:pt x="23608" y="876438"/>
                </a:lnTo>
                <a:lnTo>
                  <a:pt x="23608" y="857760"/>
                </a:lnTo>
                <a:lnTo>
                  <a:pt x="23608" y="854969"/>
                </a:lnTo>
                <a:lnTo>
                  <a:pt x="23608" y="853404"/>
                </a:lnTo>
                <a:lnTo>
                  <a:pt x="23608" y="852778"/>
                </a:lnTo>
                <a:lnTo>
                  <a:pt x="23608" y="850613"/>
                </a:lnTo>
                <a:lnTo>
                  <a:pt x="23608" y="849987"/>
                </a:lnTo>
                <a:lnTo>
                  <a:pt x="23608" y="849361"/>
                </a:lnTo>
                <a:lnTo>
                  <a:pt x="23608" y="847796"/>
                </a:lnTo>
                <a:lnTo>
                  <a:pt x="23608" y="846856"/>
                </a:lnTo>
                <a:lnTo>
                  <a:pt x="23608" y="846230"/>
                </a:lnTo>
                <a:lnTo>
                  <a:pt x="23608" y="845917"/>
                </a:lnTo>
                <a:lnTo>
                  <a:pt x="23608" y="844691"/>
                </a:lnTo>
                <a:lnTo>
                  <a:pt x="23608" y="839996"/>
                </a:lnTo>
                <a:lnTo>
                  <a:pt x="23608" y="838118"/>
                </a:lnTo>
                <a:lnTo>
                  <a:pt x="23608" y="837518"/>
                </a:lnTo>
                <a:lnTo>
                  <a:pt x="23608" y="837205"/>
                </a:lnTo>
                <a:lnTo>
                  <a:pt x="23608" y="835326"/>
                </a:lnTo>
                <a:lnTo>
                  <a:pt x="23608" y="833761"/>
                </a:lnTo>
                <a:lnTo>
                  <a:pt x="23608" y="832196"/>
                </a:lnTo>
                <a:lnTo>
                  <a:pt x="23608" y="829692"/>
                </a:lnTo>
                <a:lnTo>
                  <a:pt x="23608" y="829379"/>
                </a:lnTo>
                <a:lnTo>
                  <a:pt x="23608" y="822832"/>
                </a:lnTo>
                <a:lnTo>
                  <a:pt x="23608" y="818136"/>
                </a:lnTo>
                <a:lnTo>
                  <a:pt x="23835" y="817510"/>
                </a:lnTo>
                <a:lnTo>
                  <a:pt x="24059" y="817510"/>
                </a:lnTo>
                <a:lnTo>
                  <a:pt x="24059" y="816884"/>
                </a:lnTo>
                <a:lnTo>
                  <a:pt x="24286" y="816571"/>
                </a:lnTo>
                <a:lnTo>
                  <a:pt x="24059" y="815945"/>
                </a:lnTo>
                <a:lnTo>
                  <a:pt x="23384" y="815632"/>
                </a:lnTo>
                <a:lnTo>
                  <a:pt x="22933" y="815006"/>
                </a:lnTo>
                <a:lnTo>
                  <a:pt x="23157" y="814380"/>
                </a:lnTo>
                <a:lnTo>
                  <a:pt x="23384" y="813754"/>
                </a:lnTo>
                <a:lnTo>
                  <a:pt x="23835" y="813440"/>
                </a:lnTo>
                <a:lnTo>
                  <a:pt x="24510" y="813440"/>
                </a:lnTo>
                <a:lnTo>
                  <a:pt x="25188" y="813440"/>
                </a:lnTo>
                <a:lnTo>
                  <a:pt x="25639" y="813127"/>
                </a:lnTo>
                <a:lnTo>
                  <a:pt x="25639" y="812501"/>
                </a:lnTo>
                <a:lnTo>
                  <a:pt x="25412" y="811875"/>
                </a:lnTo>
                <a:lnTo>
                  <a:pt x="24737" y="811875"/>
                </a:lnTo>
                <a:lnTo>
                  <a:pt x="24510" y="811562"/>
                </a:lnTo>
                <a:lnTo>
                  <a:pt x="24059" y="811249"/>
                </a:lnTo>
                <a:lnTo>
                  <a:pt x="24059" y="810936"/>
                </a:lnTo>
                <a:lnTo>
                  <a:pt x="24286" y="810623"/>
                </a:lnTo>
                <a:lnTo>
                  <a:pt x="24737" y="810310"/>
                </a:lnTo>
                <a:lnTo>
                  <a:pt x="25412" y="809997"/>
                </a:lnTo>
                <a:lnTo>
                  <a:pt x="25639" y="809997"/>
                </a:lnTo>
                <a:lnTo>
                  <a:pt x="26541" y="809684"/>
                </a:lnTo>
                <a:lnTo>
                  <a:pt x="27216" y="809997"/>
                </a:lnTo>
                <a:lnTo>
                  <a:pt x="27443" y="809997"/>
                </a:lnTo>
                <a:lnTo>
                  <a:pt x="27894" y="809684"/>
                </a:lnTo>
                <a:lnTo>
                  <a:pt x="28345" y="809371"/>
                </a:lnTo>
                <a:lnTo>
                  <a:pt x="28345" y="809058"/>
                </a:lnTo>
                <a:lnTo>
                  <a:pt x="28345" y="808745"/>
                </a:lnTo>
                <a:lnTo>
                  <a:pt x="28345" y="808119"/>
                </a:lnTo>
                <a:lnTo>
                  <a:pt x="28345" y="807806"/>
                </a:lnTo>
                <a:lnTo>
                  <a:pt x="28345" y="807493"/>
                </a:lnTo>
                <a:lnTo>
                  <a:pt x="28345" y="806867"/>
                </a:lnTo>
                <a:lnTo>
                  <a:pt x="28569" y="806554"/>
                </a:lnTo>
                <a:lnTo>
                  <a:pt x="29020" y="805302"/>
                </a:lnTo>
                <a:lnTo>
                  <a:pt x="29020" y="804989"/>
                </a:lnTo>
                <a:lnTo>
                  <a:pt x="29020" y="804363"/>
                </a:lnTo>
                <a:lnTo>
                  <a:pt x="29020" y="803737"/>
                </a:lnTo>
                <a:lnTo>
                  <a:pt x="28796" y="803424"/>
                </a:lnTo>
                <a:lnTo>
                  <a:pt x="28796" y="803111"/>
                </a:lnTo>
                <a:lnTo>
                  <a:pt x="28569" y="803111"/>
                </a:lnTo>
                <a:lnTo>
                  <a:pt x="28569" y="802485"/>
                </a:lnTo>
                <a:lnTo>
                  <a:pt x="28796" y="802172"/>
                </a:lnTo>
                <a:lnTo>
                  <a:pt x="29471" y="801859"/>
                </a:lnTo>
                <a:lnTo>
                  <a:pt x="30600" y="801859"/>
                </a:lnTo>
                <a:lnTo>
                  <a:pt x="31051" y="800920"/>
                </a:lnTo>
                <a:lnTo>
                  <a:pt x="30826" y="800294"/>
                </a:lnTo>
                <a:lnTo>
                  <a:pt x="30826" y="799980"/>
                </a:lnTo>
                <a:lnTo>
                  <a:pt x="30600" y="799667"/>
                </a:lnTo>
                <a:lnTo>
                  <a:pt x="29924" y="799354"/>
                </a:lnTo>
                <a:lnTo>
                  <a:pt x="29924" y="799041"/>
                </a:lnTo>
                <a:lnTo>
                  <a:pt x="29924" y="798728"/>
                </a:lnTo>
                <a:lnTo>
                  <a:pt x="29924" y="798415"/>
                </a:lnTo>
                <a:lnTo>
                  <a:pt x="29924" y="798102"/>
                </a:lnTo>
                <a:lnTo>
                  <a:pt x="30375" y="797789"/>
                </a:lnTo>
                <a:lnTo>
                  <a:pt x="30600" y="797163"/>
                </a:lnTo>
                <a:lnTo>
                  <a:pt x="30600" y="796537"/>
                </a:lnTo>
                <a:lnTo>
                  <a:pt x="30826" y="796224"/>
                </a:lnTo>
                <a:lnTo>
                  <a:pt x="30826" y="795911"/>
                </a:lnTo>
                <a:lnTo>
                  <a:pt x="30375" y="795911"/>
                </a:lnTo>
                <a:lnTo>
                  <a:pt x="29698" y="795911"/>
                </a:lnTo>
                <a:lnTo>
                  <a:pt x="29471" y="795598"/>
                </a:lnTo>
                <a:lnTo>
                  <a:pt x="29698" y="795598"/>
                </a:lnTo>
                <a:lnTo>
                  <a:pt x="30826" y="794972"/>
                </a:lnTo>
                <a:lnTo>
                  <a:pt x="30826" y="794346"/>
                </a:lnTo>
                <a:lnTo>
                  <a:pt x="30600" y="794346"/>
                </a:lnTo>
                <a:lnTo>
                  <a:pt x="30149" y="794033"/>
                </a:lnTo>
                <a:lnTo>
                  <a:pt x="29924" y="794033"/>
                </a:lnTo>
                <a:lnTo>
                  <a:pt x="29698" y="794033"/>
                </a:lnTo>
                <a:lnTo>
                  <a:pt x="29247" y="793720"/>
                </a:lnTo>
                <a:lnTo>
                  <a:pt x="29247" y="793407"/>
                </a:lnTo>
                <a:lnTo>
                  <a:pt x="29020" y="793094"/>
                </a:lnTo>
                <a:lnTo>
                  <a:pt x="29471" y="792781"/>
                </a:lnTo>
                <a:lnTo>
                  <a:pt x="29924" y="792781"/>
                </a:lnTo>
                <a:lnTo>
                  <a:pt x="30826" y="791842"/>
                </a:lnTo>
                <a:lnTo>
                  <a:pt x="32630" y="791842"/>
                </a:lnTo>
                <a:lnTo>
                  <a:pt x="33305" y="791842"/>
                </a:lnTo>
                <a:lnTo>
                  <a:pt x="33532" y="791529"/>
                </a:lnTo>
                <a:lnTo>
                  <a:pt x="33532" y="790903"/>
                </a:lnTo>
                <a:lnTo>
                  <a:pt x="32854" y="789311"/>
                </a:lnTo>
                <a:lnTo>
                  <a:pt x="32630" y="788998"/>
                </a:lnTo>
                <a:lnTo>
                  <a:pt x="32854" y="788372"/>
                </a:lnTo>
                <a:lnTo>
                  <a:pt x="33532" y="787433"/>
                </a:lnTo>
                <a:lnTo>
                  <a:pt x="33532" y="786181"/>
                </a:lnTo>
                <a:lnTo>
                  <a:pt x="33532" y="785555"/>
                </a:lnTo>
                <a:lnTo>
                  <a:pt x="33305" y="784929"/>
                </a:lnTo>
                <a:lnTo>
                  <a:pt x="32630" y="783990"/>
                </a:lnTo>
                <a:lnTo>
                  <a:pt x="31953" y="783364"/>
                </a:lnTo>
                <a:lnTo>
                  <a:pt x="31277" y="783051"/>
                </a:lnTo>
                <a:lnTo>
                  <a:pt x="29471" y="782112"/>
                </a:lnTo>
                <a:lnTo>
                  <a:pt x="29471" y="781798"/>
                </a:lnTo>
                <a:lnTo>
                  <a:pt x="29247" y="781172"/>
                </a:lnTo>
                <a:lnTo>
                  <a:pt x="29247" y="780520"/>
                </a:lnTo>
                <a:lnTo>
                  <a:pt x="29020" y="777077"/>
                </a:lnTo>
                <a:lnTo>
                  <a:pt x="29020" y="776451"/>
                </a:lnTo>
                <a:lnTo>
                  <a:pt x="29247" y="776138"/>
                </a:lnTo>
                <a:lnTo>
                  <a:pt x="30149" y="775512"/>
                </a:lnTo>
                <a:lnTo>
                  <a:pt x="31277" y="775512"/>
                </a:lnTo>
                <a:lnTo>
                  <a:pt x="32630" y="775199"/>
                </a:lnTo>
                <a:lnTo>
                  <a:pt x="33081" y="774886"/>
                </a:lnTo>
                <a:lnTo>
                  <a:pt x="33305" y="774886"/>
                </a:lnTo>
                <a:lnTo>
                  <a:pt x="33756" y="774260"/>
                </a:lnTo>
                <a:lnTo>
                  <a:pt x="34207" y="773295"/>
                </a:lnTo>
                <a:lnTo>
                  <a:pt x="34434" y="772982"/>
                </a:lnTo>
                <a:lnTo>
                  <a:pt x="34207" y="772355"/>
                </a:lnTo>
                <a:lnTo>
                  <a:pt x="34207" y="772042"/>
                </a:lnTo>
                <a:lnTo>
                  <a:pt x="34658" y="771416"/>
                </a:lnTo>
                <a:lnTo>
                  <a:pt x="35336" y="770790"/>
                </a:lnTo>
                <a:lnTo>
                  <a:pt x="35560" y="770477"/>
                </a:lnTo>
                <a:lnTo>
                  <a:pt x="35787" y="770164"/>
                </a:lnTo>
                <a:lnTo>
                  <a:pt x="35787" y="769851"/>
                </a:lnTo>
                <a:lnTo>
                  <a:pt x="36011" y="769225"/>
                </a:lnTo>
                <a:lnTo>
                  <a:pt x="36238" y="768286"/>
                </a:lnTo>
                <a:lnTo>
                  <a:pt x="36913" y="767660"/>
                </a:lnTo>
                <a:lnTo>
                  <a:pt x="37140" y="767321"/>
                </a:lnTo>
                <a:lnTo>
                  <a:pt x="37140" y="767008"/>
                </a:lnTo>
                <a:lnTo>
                  <a:pt x="37364" y="766695"/>
                </a:lnTo>
                <a:lnTo>
                  <a:pt x="37591" y="766382"/>
                </a:lnTo>
                <a:lnTo>
                  <a:pt x="37815" y="766069"/>
                </a:lnTo>
                <a:lnTo>
                  <a:pt x="38042" y="765443"/>
                </a:lnTo>
                <a:lnTo>
                  <a:pt x="38042" y="765130"/>
                </a:lnTo>
                <a:lnTo>
                  <a:pt x="37815" y="764191"/>
                </a:lnTo>
                <a:lnTo>
                  <a:pt x="37815" y="763565"/>
                </a:lnTo>
                <a:lnTo>
                  <a:pt x="37364" y="762626"/>
                </a:lnTo>
                <a:lnTo>
                  <a:pt x="37140" y="762313"/>
                </a:lnTo>
                <a:lnTo>
                  <a:pt x="35560" y="761660"/>
                </a:lnTo>
                <a:lnTo>
                  <a:pt x="34658" y="761034"/>
                </a:lnTo>
                <a:lnTo>
                  <a:pt x="34658" y="760408"/>
                </a:lnTo>
                <a:lnTo>
                  <a:pt x="33532" y="760095"/>
                </a:lnTo>
                <a:lnTo>
                  <a:pt x="33081" y="760095"/>
                </a:lnTo>
                <a:lnTo>
                  <a:pt x="32854" y="760095"/>
                </a:lnTo>
                <a:lnTo>
                  <a:pt x="32403" y="760408"/>
                </a:lnTo>
                <a:lnTo>
                  <a:pt x="32179" y="760408"/>
                </a:lnTo>
                <a:lnTo>
                  <a:pt x="31953" y="760408"/>
                </a:lnTo>
                <a:lnTo>
                  <a:pt x="30149" y="760095"/>
                </a:lnTo>
                <a:lnTo>
                  <a:pt x="29698" y="759469"/>
                </a:lnTo>
                <a:lnTo>
                  <a:pt x="29471" y="757904"/>
                </a:lnTo>
                <a:lnTo>
                  <a:pt x="29471" y="757252"/>
                </a:lnTo>
                <a:lnTo>
                  <a:pt x="29698" y="756626"/>
                </a:lnTo>
                <a:lnTo>
                  <a:pt x="29698" y="756000"/>
                </a:lnTo>
                <a:lnTo>
                  <a:pt x="29247" y="755374"/>
                </a:lnTo>
                <a:lnTo>
                  <a:pt x="29247" y="754748"/>
                </a:lnTo>
                <a:lnTo>
                  <a:pt x="29471" y="754122"/>
                </a:lnTo>
                <a:lnTo>
                  <a:pt x="29471" y="753809"/>
                </a:lnTo>
                <a:lnTo>
                  <a:pt x="29471" y="753496"/>
                </a:lnTo>
                <a:lnTo>
                  <a:pt x="29471" y="753156"/>
                </a:lnTo>
                <a:lnTo>
                  <a:pt x="29020" y="752530"/>
                </a:lnTo>
                <a:lnTo>
                  <a:pt x="28796" y="752530"/>
                </a:lnTo>
                <a:lnTo>
                  <a:pt x="28569" y="752530"/>
                </a:lnTo>
                <a:lnTo>
                  <a:pt x="28345" y="752530"/>
                </a:lnTo>
                <a:lnTo>
                  <a:pt x="27894" y="752217"/>
                </a:lnTo>
                <a:lnTo>
                  <a:pt x="26314" y="752217"/>
                </a:lnTo>
                <a:lnTo>
                  <a:pt x="26090" y="752217"/>
                </a:lnTo>
                <a:lnTo>
                  <a:pt x="25639" y="752217"/>
                </a:lnTo>
                <a:lnTo>
                  <a:pt x="24737" y="752217"/>
                </a:lnTo>
                <a:lnTo>
                  <a:pt x="24286" y="752217"/>
                </a:lnTo>
                <a:lnTo>
                  <a:pt x="23835" y="751904"/>
                </a:lnTo>
                <a:lnTo>
                  <a:pt x="23608" y="751904"/>
                </a:lnTo>
                <a:lnTo>
                  <a:pt x="23157" y="751904"/>
                </a:lnTo>
                <a:lnTo>
                  <a:pt x="22707" y="752217"/>
                </a:lnTo>
                <a:lnTo>
                  <a:pt x="22031" y="752530"/>
                </a:lnTo>
                <a:lnTo>
                  <a:pt x="21580" y="754435"/>
                </a:lnTo>
                <a:lnTo>
                  <a:pt x="21354" y="754748"/>
                </a:lnTo>
                <a:lnTo>
                  <a:pt x="21129" y="754748"/>
                </a:lnTo>
                <a:lnTo>
                  <a:pt x="20676" y="754748"/>
                </a:lnTo>
                <a:lnTo>
                  <a:pt x="20452" y="754435"/>
                </a:lnTo>
                <a:lnTo>
                  <a:pt x="20001" y="753496"/>
                </a:lnTo>
                <a:lnTo>
                  <a:pt x="19323" y="752530"/>
                </a:lnTo>
                <a:lnTo>
                  <a:pt x="18421" y="751904"/>
                </a:lnTo>
                <a:lnTo>
                  <a:pt x="17970" y="751591"/>
                </a:lnTo>
                <a:lnTo>
                  <a:pt x="16844" y="750339"/>
                </a:lnTo>
                <a:lnTo>
                  <a:pt x="16617" y="750026"/>
                </a:lnTo>
                <a:lnTo>
                  <a:pt x="16393" y="748748"/>
                </a:lnTo>
                <a:lnTo>
                  <a:pt x="16166" y="748435"/>
                </a:lnTo>
                <a:lnTo>
                  <a:pt x="15715" y="747809"/>
                </a:lnTo>
                <a:lnTo>
                  <a:pt x="15491" y="747183"/>
                </a:lnTo>
                <a:lnTo>
                  <a:pt x="15264" y="747183"/>
                </a:lnTo>
                <a:lnTo>
                  <a:pt x="14813" y="746870"/>
                </a:lnTo>
                <a:lnTo>
                  <a:pt x="14362" y="746870"/>
                </a:lnTo>
                <a:lnTo>
                  <a:pt x="13687" y="747183"/>
                </a:lnTo>
                <a:lnTo>
                  <a:pt x="13461" y="747496"/>
                </a:lnTo>
                <a:lnTo>
                  <a:pt x="12334" y="748748"/>
                </a:lnTo>
                <a:lnTo>
                  <a:pt x="12108" y="749061"/>
                </a:lnTo>
                <a:lnTo>
                  <a:pt x="12108" y="749400"/>
                </a:lnTo>
                <a:lnTo>
                  <a:pt x="11881" y="749713"/>
                </a:lnTo>
                <a:lnTo>
                  <a:pt x="11430" y="750026"/>
                </a:lnTo>
                <a:lnTo>
                  <a:pt x="10979" y="750339"/>
                </a:lnTo>
                <a:lnTo>
                  <a:pt x="9402" y="750339"/>
                </a:lnTo>
                <a:lnTo>
                  <a:pt x="8049" y="750339"/>
                </a:lnTo>
                <a:lnTo>
                  <a:pt x="5567" y="748435"/>
                </a:lnTo>
                <a:lnTo>
                  <a:pt x="5116" y="748122"/>
                </a:lnTo>
                <a:lnTo>
                  <a:pt x="4892" y="747809"/>
                </a:lnTo>
                <a:lnTo>
                  <a:pt x="3086" y="745931"/>
                </a:lnTo>
                <a:lnTo>
                  <a:pt x="2411" y="744339"/>
                </a:lnTo>
                <a:lnTo>
                  <a:pt x="2411" y="744026"/>
                </a:lnTo>
                <a:lnTo>
                  <a:pt x="2635" y="743713"/>
                </a:lnTo>
                <a:lnTo>
                  <a:pt x="2862" y="743087"/>
                </a:lnTo>
                <a:lnTo>
                  <a:pt x="3086" y="742774"/>
                </a:lnTo>
                <a:lnTo>
                  <a:pt x="4215" y="742148"/>
                </a:lnTo>
                <a:lnTo>
                  <a:pt x="4441" y="742148"/>
                </a:lnTo>
                <a:lnTo>
                  <a:pt x="5567" y="739618"/>
                </a:lnTo>
                <a:lnTo>
                  <a:pt x="5794" y="739618"/>
                </a:lnTo>
                <a:lnTo>
                  <a:pt x="6018" y="738679"/>
                </a:lnTo>
                <a:lnTo>
                  <a:pt x="6018" y="738340"/>
                </a:lnTo>
                <a:lnTo>
                  <a:pt x="5343" y="737088"/>
                </a:lnTo>
                <a:lnTo>
                  <a:pt x="5116" y="736775"/>
                </a:lnTo>
                <a:lnTo>
                  <a:pt x="3990" y="735522"/>
                </a:lnTo>
                <a:lnTo>
                  <a:pt x="3763" y="735183"/>
                </a:lnTo>
                <a:lnTo>
                  <a:pt x="3086" y="734870"/>
                </a:lnTo>
                <a:lnTo>
                  <a:pt x="1733" y="733618"/>
                </a:lnTo>
                <a:lnTo>
                  <a:pt x="1058" y="732679"/>
                </a:lnTo>
                <a:lnTo>
                  <a:pt x="156" y="730149"/>
                </a:lnTo>
                <a:lnTo>
                  <a:pt x="156" y="729523"/>
                </a:lnTo>
                <a:lnTo>
                  <a:pt x="156" y="729523"/>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23" name="IL">
            <a:extLst>
              <a:ext uri="{FF2B5EF4-FFF2-40B4-BE49-F238E27FC236}">
                <a16:creationId xmlns:a16="http://schemas.microsoft.com/office/drawing/2014/main" id="{A5B1F8B5-D0A9-F5E2-DA00-58A6336864F9}"/>
              </a:ext>
            </a:extLst>
          </p:cNvPr>
          <p:cNvSpPr/>
          <p:nvPr/>
        </p:nvSpPr>
        <p:spPr>
          <a:xfrm>
            <a:off x="5927387" y="3486598"/>
            <a:ext cx="398438" cy="715667"/>
          </a:xfrm>
          <a:custGeom>
            <a:avLst/>
            <a:gdLst>
              <a:gd name="connsiteX0" fmla="*/ 156 w 435686"/>
              <a:gd name="connsiteY0" fmla="*/ 336768 h 782571"/>
              <a:gd name="connsiteX1" fmla="*/ 364 w 435686"/>
              <a:gd name="connsiteY1" fmla="*/ 335568 h 782571"/>
              <a:gd name="connsiteX2" fmla="*/ 599 w 435686"/>
              <a:gd name="connsiteY2" fmla="*/ 335281 h 782571"/>
              <a:gd name="connsiteX3" fmla="*/ 1042 w 435686"/>
              <a:gd name="connsiteY3" fmla="*/ 334681 h 782571"/>
              <a:gd name="connsiteX4" fmla="*/ 1042 w 435686"/>
              <a:gd name="connsiteY4" fmla="*/ 334107 h 782571"/>
              <a:gd name="connsiteX5" fmla="*/ 833 w 435686"/>
              <a:gd name="connsiteY5" fmla="*/ 333221 h 782571"/>
              <a:gd name="connsiteX6" fmla="*/ 833 w 435686"/>
              <a:gd name="connsiteY6" fmla="*/ 332621 h 782571"/>
              <a:gd name="connsiteX7" fmla="*/ 833 w 435686"/>
              <a:gd name="connsiteY7" fmla="*/ 331734 h 782571"/>
              <a:gd name="connsiteX8" fmla="*/ 1042 w 435686"/>
              <a:gd name="connsiteY8" fmla="*/ 330560 h 782571"/>
              <a:gd name="connsiteX9" fmla="*/ 1042 w 435686"/>
              <a:gd name="connsiteY9" fmla="*/ 329360 h 782571"/>
              <a:gd name="connsiteX10" fmla="*/ 833 w 435686"/>
              <a:gd name="connsiteY10" fmla="*/ 329073 h 782571"/>
              <a:gd name="connsiteX11" fmla="*/ 833 w 435686"/>
              <a:gd name="connsiteY11" fmla="*/ 328786 h 782571"/>
              <a:gd name="connsiteX12" fmla="*/ 1042 w 435686"/>
              <a:gd name="connsiteY12" fmla="*/ 328473 h 782571"/>
              <a:gd name="connsiteX13" fmla="*/ 1276 w 435686"/>
              <a:gd name="connsiteY13" fmla="*/ 327899 h 782571"/>
              <a:gd name="connsiteX14" fmla="*/ 1511 w 435686"/>
              <a:gd name="connsiteY14" fmla="*/ 327586 h 782571"/>
              <a:gd name="connsiteX15" fmla="*/ 1720 w 435686"/>
              <a:gd name="connsiteY15" fmla="*/ 327299 h 782571"/>
              <a:gd name="connsiteX16" fmla="*/ 1954 w 435686"/>
              <a:gd name="connsiteY16" fmla="*/ 327012 h 782571"/>
              <a:gd name="connsiteX17" fmla="*/ 1954 w 435686"/>
              <a:gd name="connsiteY17" fmla="*/ 326699 h 782571"/>
              <a:gd name="connsiteX18" fmla="*/ 2632 w 435686"/>
              <a:gd name="connsiteY18" fmla="*/ 325525 h 782571"/>
              <a:gd name="connsiteX19" fmla="*/ 2632 w 435686"/>
              <a:gd name="connsiteY19" fmla="*/ 325238 h 782571"/>
              <a:gd name="connsiteX20" fmla="*/ 2632 w 435686"/>
              <a:gd name="connsiteY20" fmla="*/ 324638 h 782571"/>
              <a:gd name="connsiteX21" fmla="*/ 2397 w 435686"/>
              <a:gd name="connsiteY21" fmla="*/ 324038 h 782571"/>
              <a:gd name="connsiteX22" fmla="*/ 2397 w 435686"/>
              <a:gd name="connsiteY22" fmla="*/ 323151 h 782571"/>
              <a:gd name="connsiteX23" fmla="*/ 2397 w 435686"/>
              <a:gd name="connsiteY23" fmla="*/ 322865 h 782571"/>
              <a:gd name="connsiteX24" fmla="*/ 2397 w 435686"/>
              <a:gd name="connsiteY24" fmla="*/ 322265 h 782571"/>
              <a:gd name="connsiteX25" fmla="*/ 2632 w 435686"/>
              <a:gd name="connsiteY25" fmla="*/ 321978 h 782571"/>
              <a:gd name="connsiteX26" fmla="*/ 2632 w 435686"/>
              <a:gd name="connsiteY26" fmla="*/ 321691 h 782571"/>
              <a:gd name="connsiteX27" fmla="*/ 2866 w 435686"/>
              <a:gd name="connsiteY27" fmla="*/ 321377 h 782571"/>
              <a:gd name="connsiteX28" fmla="*/ 3075 w 435686"/>
              <a:gd name="connsiteY28" fmla="*/ 320804 h 782571"/>
              <a:gd name="connsiteX29" fmla="*/ 4665 w 435686"/>
              <a:gd name="connsiteY29" fmla="*/ 317230 h 782571"/>
              <a:gd name="connsiteX30" fmla="*/ 4874 w 435686"/>
              <a:gd name="connsiteY30" fmla="*/ 316656 h 782571"/>
              <a:gd name="connsiteX31" fmla="*/ 5108 w 435686"/>
              <a:gd name="connsiteY31" fmla="*/ 314882 h 782571"/>
              <a:gd name="connsiteX32" fmla="*/ 5786 w 435686"/>
              <a:gd name="connsiteY32" fmla="*/ 313682 h 782571"/>
              <a:gd name="connsiteX33" fmla="*/ 6229 w 435686"/>
              <a:gd name="connsiteY33" fmla="*/ 312795 h 782571"/>
              <a:gd name="connsiteX34" fmla="*/ 6698 w 435686"/>
              <a:gd name="connsiteY34" fmla="*/ 312222 h 782571"/>
              <a:gd name="connsiteX35" fmla="*/ 7141 w 435686"/>
              <a:gd name="connsiteY35" fmla="*/ 311335 h 782571"/>
              <a:gd name="connsiteX36" fmla="*/ 7376 w 435686"/>
              <a:gd name="connsiteY36" fmla="*/ 311022 h 782571"/>
              <a:gd name="connsiteX37" fmla="*/ 7585 w 435686"/>
              <a:gd name="connsiteY37" fmla="*/ 310735 h 782571"/>
              <a:gd name="connsiteX38" fmla="*/ 8262 w 435686"/>
              <a:gd name="connsiteY38" fmla="*/ 310135 h 782571"/>
              <a:gd name="connsiteX39" fmla="*/ 8940 w 435686"/>
              <a:gd name="connsiteY39" fmla="*/ 309848 h 782571"/>
              <a:gd name="connsiteX40" fmla="*/ 9175 w 435686"/>
              <a:gd name="connsiteY40" fmla="*/ 309848 h 782571"/>
              <a:gd name="connsiteX41" fmla="*/ 9618 w 435686"/>
              <a:gd name="connsiteY41" fmla="*/ 309535 h 782571"/>
              <a:gd name="connsiteX42" fmla="*/ 10061 w 435686"/>
              <a:gd name="connsiteY42" fmla="*/ 308961 h 782571"/>
              <a:gd name="connsiteX43" fmla="*/ 10296 w 435686"/>
              <a:gd name="connsiteY43" fmla="*/ 308648 h 782571"/>
              <a:gd name="connsiteX44" fmla="*/ 10739 w 435686"/>
              <a:gd name="connsiteY44" fmla="*/ 308074 h 782571"/>
              <a:gd name="connsiteX45" fmla="*/ 10974 w 435686"/>
              <a:gd name="connsiteY45" fmla="*/ 308074 h 782571"/>
              <a:gd name="connsiteX46" fmla="*/ 12772 w 435686"/>
              <a:gd name="connsiteY46" fmla="*/ 308074 h 782571"/>
              <a:gd name="connsiteX47" fmla="*/ 13241 w 435686"/>
              <a:gd name="connsiteY47" fmla="*/ 307761 h 782571"/>
              <a:gd name="connsiteX48" fmla="*/ 13450 w 435686"/>
              <a:gd name="connsiteY48" fmla="*/ 307761 h 782571"/>
              <a:gd name="connsiteX49" fmla="*/ 13684 w 435686"/>
              <a:gd name="connsiteY49" fmla="*/ 307761 h 782571"/>
              <a:gd name="connsiteX50" fmla="*/ 14362 w 435686"/>
              <a:gd name="connsiteY50" fmla="*/ 307187 h 782571"/>
              <a:gd name="connsiteX51" fmla="*/ 14805 w 435686"/>
              <a:gd name="connsiteY51" fmla="*/ 306874 h 782571"/>
              <a:gd name="connsiteX52" fmla="*/ 15040 w 435686"/>
              <a:gd name="connsiteY52" fmla="*/ 306874 h 782571"/>
              <a:gd name="connsiteX53" fmla="*/ 15040 w 435686"/>
              <a:gd name="connsiteY53" fmla="*/ 306587 h 782571"/>
              <a:gd name="connsiteX54" fmla="*/ 15248 w 435686"/>
              <a:gd name="connsiteY54" fmla="*/ 305700 h 782571"/>
              <a:gd name="connsiteX55" fmla="*/ 15483 w 435686"/>
              <a:gd name="connsiteY55" fmla="*/ 305387 h 782571"/>
              <a:gd name="connsiteX56" fmla="*/ 15483 w 435686"/>
              <a:gd name="connsiteY56" fmla="*/ 304813 h 782571"/>
              <a:gd name="connsiteX57" fmla="*/ 15483 w 435686"/>
              <a:gd name="connsiteY57" fmla="*/ 304500 h 782571"/>
              <a:gd name="connsiteX58" fmla="*/ 15483 w 435686"/>
              <a:gd name="connsiteY58" fmla="*/ 303926 h 782571"/>
              <a:gd name="connsiteX59" fmla="*/ 15248 w 435686"/>
              <a:gd name="connsiteY59" fmla="*/ 303013 h 782571"/>
              <a:gd name="connsiteX60" fmla="*/ 14805 w 435686"/>
              <a:gd name="connsiteY60" fmla="*/ 301839 h 782571"/>
              <a:gd name="connsiteX61" fmla="*/ 14570 w 435686"/>
              <a:gd name="connsiteY61" fmla="*/ 300952 h 782571"/>
              <a:gd name="connsiteX62" fmla="*/ 14570 w 435686"/>
              <a:gd name="connsiteY62" fmla="*/ 300353 h 782571"/>
              <a:gd name="connsiteX63" fmla="*/ 14362 w 435686"/>
              <a:gd name="connsiteY63" fmla="*/ 300066 h 782571"/>
              <a:gd name="connsiteX64" fmla="*/ 14362 w 435686"/>
              <a:gd name="connsiteY64" fmla="*/ 299466 h 782571"/>
              <a:gd name="connsiteX65" fmla="*/ 14362 w 435686"/>
              <a:gd name="connsiteY65" fmla="*/ 298866 h 782571"/>
              <a:gd name="connsiteX66" fmla="*/ 14570 w 435686"/>
              <a:gd name="connsiteY66" fmla="*/ 297979 h 782571"/>
              <a:gd name="connsiteX67" fmla="*/ 14805 w 435686"/>
              <a:gd name="connsiteY67" fmla="*/ 297405 h 782571"/>
              <a:gd name="connsiteX68" fmla="*/ 15248 w 435686"/>
              <a:gd name="connsiteY68" fmla="*/ 296492 h 782571"/>
              <a:gd name="connsiteX69" fmla="*/ 15248 w 435686"/>
              <a:gd name="connsiteY69" fmla="*/ 296205 h 782571"/>
              <a:gd name="connsiteX70" fmla="*/ 15926 w 435686"/>
              <a:gd name="connsiteY70" fmla="*/ 294718 h 782571"/>
              <a:gd name="connsiteX71" fmla="*/ 16161 w 435686"/>
              <a:gd name="connsiteY71" fmla="*/ 293544 h 782571"/>
              <a:gd name="connsiteX72" fmla="*/ 16395 w 435686"/>
              <a:gd name="connsiteY72" fmla="*/ 292657 h 782571"/>
              <a:gd name="connsiteX73" fmla="*/ 16395 w 435686"/>
              <a:gd name="connsiteY73" fmla="*/ 292344 h 782571"/>
              <a:gd name="connsiteX74" fmla="*/ 16395 w 435686"/>
              <a:gd name="connsiteY74" fmla="*/ 292057 h 782571"/>
              <a:gd name="connsiteX75" fmla="*/ 16395 w 435686"/>
              <a:gd name="connsiteY75" fmla="*/ 291170 h 782571"/>
              <a:gd name="connsiteX76" fmla="*/ 15926 w 435686"/>
              <a:gd name="connsiteY76" fmla="*/ 290283 h 782571"/>
              <a:gd name="connsiteX77" fmla="*/ 15926 w 435686"/>
              <a:gd name="connsiteY77" fmla="*/ 289684 h 782571"/>
              <a:gd name="connsiteX78" fmla="*/ 15718 w 435686"/>
              <a:gd name="connsiteY78" fmla="*/ 289371 h 782571"/>
              <a:gd name="connsiteX79" fmla="*/ 14805 w 435686"/>
              <a:gd name="connsiteY79" fmla="*/ 287883 h 782571"/>
              <a:gd name="connsiteX80" fmla="*/ 14362 w 435686"/>
              <a:gd name="connsiteY80" fmla="*/ 287310 h 782571"/>
              <a:gd name="connsiteX81" fmla="*/ 14128 w 435686"/>
              <a:gd name="connsiteY81" fmla="*/ 286710 h 782571"/>
              <a:gd name="connsiteX82" fmla="*/ 13684 w 435686"/>
              <a:gd name="connsiteY82" fmla="*/ 286423 h 782571"/>
              <a:gd name="connsiteX83" fmla="*/ 13007 w 435686"/>
              <a:gd name="connsiteY83" fmla="*/ 286423 h 782571"/>
              <a:gd name="connsiteX84" fmla="*/ 12329 w 435686"/>
              <a:gd name="connsiteY84" fmla="*/ 286110 h 782571"/>
              <a:gd name="connsiteX85" fmla="*/ 11886 w 435686"/>
              <a:gd name="connsiteY85" fmla="*/ 285510 h 782571"/>
              <a:gd name="connsiteX86" fmla="*/ 11651 w 435686"/>
              <a:gd name="connsiteY86" fmla="*/ 285223 h 782571"/>
              <a:gd name="connsiteX87" fmla="*/ 11651 w 435686"/>
              <a:gd name="connsiteY87" fmla="*/ 284336 h 782571"/>
              <a:gd name="connsiteX88" fmla="*/ 11651 w 435686"/>
              <a:gd name="connsiteY88" fmla="*/ 283736 h 782571"/>
              <a:gd name="connsiteX89" fmla="*/ 11886 w 435686"/>
              <a:gd name="connsiteY89" fmla="*/ 283449 h 782571"/>
              <a:gd name="connsiteX90" fmla="*/ 12329 w 435686"/>
              <a:gd name="connsiteY90" fmla="*/ 282849 h 782571"/>
              <a:gd name="connsiteX91" fmla="*/ 13684 w 435686"/>
              <a:gd name="connsiteY91" fmla="*/ 281362 h 782571"/>
              <a:gd name="connsiteX92" fmla="*/ 14362 w 435686"/>
              <a:gd name="connsiteY92" fmla="*/ 280762 h 782571"/>
              <a:gd name="connsiteX93" fmla="*/ 14570 w 435686"/>
              <a:gd name="connsiteY93" fmla="*/ 280762 h 782571"/>
              <a:gd name="connsiteX94" fmla="*/ 15248 w 435686"/>
              <a:gd name="connsiteY94" fmla="*/ 279588 h 782571"/>
              <a:gd name="connsiteX95" fmla="*/ 15718 w 435686"/>
              <a:gd name="connsiteY95" fmla="*/ 278701 h 782571"/>
              <a:gd name="connsiteX96" fmla="*/ 16161 w 435686"/>
              <a:gd name="connsiteY96" fmla="*/ 277501 h 782571"/>
              <a:gd name="connsiteX97" fmla="*/ 16839 w 435686"/>
              <a:gd name="connsiteY97" fmla="*/ 276615 h 782571"/>
              <a:gd name="connsiteX98" fmla="*/ 17282 w 435686"/>
              <a:gd name="connsiteY98" fmla="*/ 276015 h 782571"/>
              <a:gd name="connsiteX99" fmla="*/ 17516 w 435686"/>
              <a:gd name="connsiteY99" fmla="*/ 276015 h 782571"/>
              <a:gd name="connsiteX100" fmla="*/ 17959 w 435686"/>
              <a:gd name="connsiteY100" fmla="*/ 275727 h 782571"/>
              <a:gd name="connsiteX101" fmla="*/ 18872 w 435686"/>
              <a:gd name="connsiteY101" fmla="*/ 275128 h 782571"/>
              <a:gd name="connsiteX102" fmla="*/ 22469 w 435686"/>
              <a:gd name="connsiteY102" fmla="*/ 273328 h 782571"/>
              <a:gd name="connsiteX103" fmla="*/ 23616 w 435686"/>
              <a:gd name="connsiteY103" fmla="*/ 273041 h 782571"/>
              <a:gd name="connsiteX104" fmla="*/ 25858 w 435686"/>
              <a:gd name="connsiteY104" fmla="*/ 272441 h 782571"/>
              <a:gd name="connsiteX105" fmla="*/ 26978 w 435686"/>
              <a:gd name="connsiteY105" fmla="*/ 272154 h 782571"/>
              <a:gd name="connsiteX106" fmla="*/ 27891 w 435686"/>
              <a:gd name="connsiteY106" fmla="*/ 271841 h 782571"/>
              <a:gd name="connsiteX107" fmla="*/ 28126 w 435686"/>
              <a:gd name="connsiteY107" fmla="*/ 271554 h 782571"/>
              <a:gd name="connsiteX108" fmla="*/ 28334 w 435686"/>
              <a:gd name="connsiteY108" fmla="*/ 271554 h 782571"/>
              <a:gd name="connsiteX109" fmla="*/ 29012 w 435686"/>
              <a:gd name="connsiteY109" fmla="*/ 271554 h 782571"/>
              <a:gd name="connsiteX110" fmla="*/ 31045 w 435686"/>
              <a:gd name="connsiteY110" fmla="*/ 271554 h 782571"/>
              <a:gd name="connsiteX111" fmla="*/ 32166 w 435686"/>
              <a:gd name="connsiteY111" fmla="*/ 271554 h 782571"/>
              <a:gd name="connsiteX112" fmla="*/ 34434 w 435686"/>
              <a:gd name="connsiteY112" fmla="*/ 271841 h 782571"/>
              <a:gd name="connsiteX113" fmla="*/ 34642 w 435686"/>
              <a:gd name="connsiteY113" fmla="*/ 271841 h 782571"/>
              <a:gd name="connsiteX114" fmla="*/ 35555 w 435686"/>
              <a:gd name="connsiteY114" fmla="*/ 271554 h 782571"/>
              <a:gd name="connsiteX115" fmla="*/ 35789 w 435686"/>
              <a:gd name="connsiteY115" fmla="*/ 271554 h 782571"/>
              <a:gd name="connsiteX116" fmla="*/ 38500 w 435686"/>
              <a:gd name="connsiteY116" fmla="*/ 269780 h 782571"/>
              <a:gd name="connsiteX117" fmla="*/ 39152 w 435686"/>
              <a:gd name="connsiteY117" fmla="*/ 269180 h 782571"/>
              <a:gd name="connsiteX118" fmla="*/ 40742 w 435686"/>
              <a:gd name="connsiteY118" fmla="*/ 268293 h 782571"/>
              <a:gd name="connsiteX119" fmla="*/ 42332 w 435686"/>
              <a:gd name="connsiteY119" fmla="*/ 267093 h 782571"/>
              <a:gd name="connsiteX120" fmla="*/ 42541 w 435686"/>
              <a:gd name="connsiteY120" fmla="*/ 266806 h 782571"/>
              <a:gd name="connsiteX121" fmla="*/ 42775 w 435686"/>
              <a:gd name="connsiteY121" fmla="*/ 266493 h 782571"/>
              <a:gd name="connsiteX122" fmla="*/ 42775 w 435686"/>
              <a:gd name="connsiteY122" fmla="*/ 266206 h 782571"/>
              <a:gd name="connsiteX123" fmla="*/ 43219 w 435686"/>
              <a:gd name="connsiteY123" fmla="*/ 263806 h 782571"/>
              <a:gd name="connsiteX124" fmla="*/ 43662 w 435686"/>
              <a:gd name="connsiteY124" fmla="*/ 263233 h 782571"/>
              <a:gd name="connsiteX125" fmla="*/ 43662 w 435686"/>
              <a:gd name="connsiteY125" fmla="*/ 262320 h 782571"/>
              <a:gd name="connsiteX126" fmla="*/ 43662 w 435686"/>
              <a:gd name="connsiteY126" fmla="*/ 261433 h 782571"/>
              <a:gd name="connsiteX127" fmla="*/ 43453 w 435686"/>
              <a:gd name="connsiteY127" fmla="*/ 259946 h 782571"/>
              <a:gd name="connsiteX128" fmla="*/ 43453 w 435686"/>
              <a:gd name="connsiteY128" fmla="*/ 259659 h 782571"/>
              <a:gd name="connsiteX129" fmla="*/ 43219 w 435686"/>
              <a:gd name="connsiteY129" fmla="*/ 259659 h 782571"/>
              <a:gd name="connsiteX130" fmla="*/ 43219 w 435686"/>
              <a:gd name="connsiteY130" fmla="*/ 259059 h 782571"/>
              <a:gd name="connsiteX131" fmla="*/ 43453 w 435686"/>
              <a:gd name="connsiteY131" fmla="*/ 258172 h 782571"/>
              <a:gd name="connsiteX132" fmla="*/ 43896 w 435686"/>
              <a:gd name="connsiteY132" fmla="*/ 256085 h 782571"/>
              <a:gd name="connsiteX133" fmla="*/ 44131 w 435686"/>
              <a:gd name="connsiteY133" fmla="*/ 255485 h 782571"/>
              <a:gd name="connsiteX134" fmla="*/ 44339 w 435686"/>
              <a:gd name="connsiteY134" fmla="*/ 254885 h 782571"/>
              <a:gd name="connsiteX135" fmla="*/ 44809 w 435686"/>
              <a:gd name="connsiteY135" fmla="*/ 254598 h 782571"/>
              <a:gd name="connsiteX136" fmla="*/ 45252 w 435686"/>
              <a:gd name="connsiteY136" fmla="*/ 253685 h 782571"/>
              <a:gd name="connsiteX137" fmla="*/ 45486 w 435686"/>
              <a:gd name="connsiteY137" fmla="*/ 253085 h 782571"/>
              <a:gd name="connsiteX138" fmla="*/ 45695 w 435686"/>
              <a:gd name="connsiteY138" fmla="*/ 251911 h 782571"/>
              <a:gd name="connsiteX139" fmla="*/ 45929 w 435686"/>
              <a:gd name="connsiteY139" fmla="*/ 251311 h 782571"/>
              <a:gd name="connsiteX140" fmla="*/ 45929 w 435686"/>
              <a:gd name="connsiteY140" fmla="*/ 250111 h 782571"/>
              <a:gd name="connsiteX141" fmla="*/ 45929 w 435686"/>
              <a:gd name="connsiteY141" fmla="*/ 249511 h 782571"/>
              <a:gd name="connsiteX142" fmla="*/ 45695 w 435686"/>
              <a:gd name="connsiteY142" fmla="*/ 249225 h 782571"/>
              <a:gd name="connsiteX143" fmla="*/ 45486 w 435686"/>
              <a:gd name="connsiteY143" fmla="*/ 248625 h 782571"/>
              <a:gd name="connsiteX144" fmla="*/ 45252 w 435686"/>
              <a:gd name="connsiteY144" fmla="*/ 248024 h 782571"/>
              <a:gd name="connsiteX145" fmla="*/ 45252 w 435686"/>
              <a:gd name="connsiteY145" fmla="*/ 247424 h 782571"/>
              <a:gd name="connsiteX146" fmla="*/ 45252 w 435686"/>
              <a:gd name="connsiteY146" fmla="*/ 247138 h 782571"/>
              <a:gd name="connsiteX147" fmla="*/ 45252 w 435686"/>
              <a:gd name="connsiteY147" fmla="*/ 246538 h 782571"/>
              <a:gd name="connsiteX148" fmla="*/ 45695 w 435686"/>
              <a:gd name="connsiteY148" fmla="*/ 245651 h 782571"/>
              <a:gd name="connsiteX149" fmla="*/ 45695 w 435686"/>
              <a:gd name="connsiteY149" fmla="*/ 245338 h 782571"/>
              <a:gd name="connsiteX150" fmla="*/ 45929 w 435686"/>
              <a:gd name="connsiteY150" fmla="*/ 245051 h 782571"/>
              <a:gd name="connsiteX151" fmla="*/ 45929 w 435686"/>
              <a:gd name="connsiteY151" fmla="*/ 244738 h 782571"/>
              <a:gd name="connsiteX152" fmla="*/ 47285 w 435686"/>
              <a:gd name="connsiteY152" fmla="*/ 243564 h 782571"/>
              <a:gd name="connsiteX153" fmla="*/ 47519 w 435686"/>
              <a:gd name="connsiteY153" fmla="*/ 243564 h 782571"/>
              <a:gd name="connsiteX154" fmla="*/ 48640 w 435686"/>
              <a:gd name="connsiteY154" fmla="*/ 242364 h 782571"/>
              <a:gd name="connsiteX155" fmla="*/ 49527 w 435686"/>
              <a:gd name="connsiteY155" fmla="*/ 241764 h 782571"/>
              <a:gd name="connsiteX156" fmla="*/ 49761 w 435686"/>
              <a:gd name="connsiteY156" fmla="*/ 241477 h 782571"/>
              <a:gd name="connsiteX157" fmla="*/ 50439 w 435686"/>
              <a:gd name="connsiteY157" fmla="*/ 239990 h 782571"/>
              <a:gd name="connsiteX158" fmla="*/ 50674 w 435686"/>
              <a:gd name="connsiteY158" fmla="*/ 239077 h 782571"/>
              <a:gd name="connsiteX159" fmla="*/ 50882 w 435686"/>
              <a:gd name="connsiteY159" fmla="*/ 238477 h 782571"/>
              <a:gd name="connsiteX160" fmla="*/ 51560 w 435686"/>
              <a:gd name="connsiteY160" fmla="*/ 237877 h 782571"/>
              <a:gd name="connsiteX161" fmla="*/ 51794 w 435686"/>
              <a:gd name="connsiteY161" fmla="*/ 237590 h 782571"/>
              <a:gd name="connsiteX162" fmla="*/ 52707 w 435686"/>
              <a:gd name="connsiteY162" fmla="*/ 236990 h 782571"/>
              <a:gd name="connsiteX163" fmla="*/ 52915 w 435686"/>
              <a:gd name="connsiteY163" fmla="*/ 236990 h 782571"/>
              <a:gd name="connsiteX164" fmla="*/ 53358 w 435686"/>
              <a:gd name="connsiteY164" fmla="*/ 236390 h 782571"/>
              <a:gd name="connsiteX165" fmla="*/ 54271 w 435686"/>
              <a:gd name="connsiteY165" fmla="*/ 234617 h 782571"/>
              <a:gd name="connsiteX166" fmla="*/ 54506 w 435686"/>
              <a:gd name="connsiteY166" fmla="*/ 234304 h 782571"/>
              <a:gd name="connsiteX167" fmla="*/ 54714 w 435686"/>
              <a:gd name="connsiteY167" fmla="*/ 234016 h 782571"/>
              <a:gd name="connsiteX168" fmla="*/ 55392 w 435686"/>
              <a:gd name="connsiteY168" fmla="*/ 233103 h 782571"/>
              <a:gd name="connsiteX169" fmla="*/ 56069 w 435686"/>
              <a:gd name="connsiteY169" fmla="*/ 232817 h 782571"/>
              <a:gd name="connsiteX170" fmla="*/ 57425 w 435686"/>
              <a:gd name="connsiteY170" fmla="*/ 232217 h 782571"/>
              <a:gd name="connsiteX171" fmla="*/ 58103 w 435686"/>
              <a:gd name="connsiteY171" fmla="*/ 231617 h 782571"/>
              <a:gd name="connsiteX172" fmla="*/ 59224 w 435686"/>
              <a:gd name="connsiteY172" fmla="*/ 231330 h 782571"/>
              <a:gd name="connsiteX173" fmla="*/ 59458 w 435686"/>
              <a:gd name="connsiteY173" fmla="*/ 231017 h 782571"/>
              <a:gd name="connsiteX174" fmla="*/ 59901 w 435686"/>
              <a:gd name="connsiteY174" fmla="*/ 230417 h 782571"/>
              <a:gd name="connsiteX175" fmla="*/ 60136 w 435686"/>
              <a:gd name="connsiteY175" fmla="*/ 228643 h 782571"/>
              <a:gd name="connsiteX176" fmla="*/ 60814 w 435686"/>
              <a:gd name="connsiteY176" fmla="*/ 226843 h 782571"/>
              <a:gd name="connsiteX177" fmla="*/ 61048 w 435686"/>
              <a:gd name="connsiteY177" fmla="*/ 226243 h 782571"/>
              <a:gd name="connsiteX178" fmla="*/ 61048 w 435686"/>
              <a:gd name="connsiteY178" fmla="*/ 225643 h 782571"/>
              <a:gd name="connsiteX179" fmla="*/ 61048 w 435686"/>
              <a:gd name="connsiteY179" fmla="*/ 225043 h 782571"/>
              <a:gd name="connsiteX180" fmla="*/ 60579 w 435686"/>
              <a:gd name="connsiteY180" fmla="*/ 223843 h 782571"/>
              <a:gd name="connsiteX181" fmla="*/ 60371 w 435686"/>
              <a:gd name="connsiteY181" fmla="*/ 222956 h 782571"/>
              <a:gd name="connsiteX182" fmla="*/ 60371 w 435686"/>
              <a:gd name="connsiteY182" fmla="*/ 222643 h 782571"/>
              <a:gd name="connsiteX183" fmla="*/ 60579 w 435686"/>
              <a:gd name="connsiteY183" fmla="*/ 221756 h 782571"/>
              <a:gd name="connsiteX184" fmla="*/ 60579 w 435686"/>
              <a:gd name="connsiteY184" fmla="*/ 221469 h 782571"/>
              <a:gd name="connsiteX185" fmla="*/ 61257 w 435686"/>
              <a:gd name="connsiteY185" fmla="*/ 220269 h 782571"/>
              <a:gd name="connsiteX186" fmla="*/ 61726 w 435686"/>
              <a:gd name="connsiteY186" fmla="*/ 218756 h 782571"/>
              <a:gd name="connsiteX187" fmla="*/ 61726 w 435686"/>
              <a:gd name="connsiteY187" fmla="*/ 217869 h 782571"/>
              <a:gd name="connsiteX188" fmla="*/ 61726 w 435686"/>
              <a:gd name="connsiteY188" fmla="*/ 216983 h 782571"/>
              <a:gd name="connsiteX189" fmla="*/ 61935 w 435686"/>
              <a:gd name="connsiteY189" fmla="*/ 215782 h 782571"/>
              <a:gd name="connsiteX190" fmla="*/ 61935 w 435686"/>
              <a:gd name="connsiteY190" fmla="*/ 215469 h 782571"/>
              <a:gd name="connsiteX191" fmla="*/ 62169 w 435686"/>
              <a:gd name="connsiteY191" fmla="*/ 214583 h 782571"/>
              <a:gd name="connsiteX192" fmla="*/ 62169 w 435686"/>
              <a:gd name="connsiteY192" fmla="*/ 213983 h 782571"/>
              <a:gd name="connsiteX193" fmla="*/ 61935 w 435686"/>
              <a:gd name="connsiteY193" fmla="*/ 212496 h 782571"/>
              <a:gd name="connsiteX194" fmla="*/ 61726 w 435686"/>
              <a:gd name="connsiteY194" fmla="*/ 212183 h 782571"/>
              <a:gd name="connsiteX195" fmla="*/ 61726 w 435686"/>
              <a:gd name="connsiteY195" fmla="*/ 210696 h 782571"/>
              <a:gd name="connsiteX196" fmla="*/ 61257 w 435686"/>
              <a:gd name="connsiteY196" fmla="*/ 209496 h 782571"/>
              <a:gd name="connsiteX197" fmla="*/ 61257 w 435686"/>
              <a:gd name="connsiteY197" fmla="*/ 209183 h 782571"/>
              <a:gd name="connsiteX198" fmla="*/ 61491 w 435686"/>
              <a:gd name="connsiteY198" fmla="*/ 207409 h 782571"/>
              <a:gd name="connsiteX199" fmla="*/ 61726 w 435686"/>
              <a:gd name="connsiteY199" fmla="*/ 205896 h 782571"/>
              <a:gd name="connsiteX200" fmla="*/ 61491 w 435686"/>
              <a:gd name="connsiteY200" fmla="*/ 205609 h 782571"/>
              <a:gd name="connsiteX201" fmla="*/ 61048 w 435686"/>
              <a:gd name="connsiteY201" fmla="*/ 205009 h 782571"/>
              <a:gd name="connsiteX202" fmla="*/ 60371 w 435686"/>
              <a:gd name="connsiteY202" fmla="*/ 203496 h 782571"/>
              <a:gd name="connsiteX203" fmla="*/ 60136 w 435686"/>
              <a:gd name="connsiteY203" fmla="*/ 203209 h 782571"/>
              <a:gd name="connsiteX204" fmla="*/ 59458 w 435686"/>
              <a:gd name="connsiteY204" fmla="*/ 202296 h 782571"/>
              <a:gd name="connsiteX205" fmla="*/ 59015 w 435686"/>
              <a:gd name="connsiteY205" fmla="*/ 200809 h 782571"/>
              <a:gd name="connsiteX206" fmla="*/ 57894 w 435686"/>
              <a:gd name="connsiteY206" fmla="*/ 199010 h 782571"/>
              <a:gd name="connsiteX207" fmla="*/ 57425 w 435686"/>
              <a:gd name="connsiteY207" fmla="*/ 198410 h 782571"/>
              <a:gd name="connsiteX208" fmla="*/ 56982 w 435686"/>
              <a:gd name="connsiteY208" fmla="*/ 197209 h 782571"/>
              <a:gd name="connsiteX209" fmla="*/ 56539 w 435686"/>
              <a:gd name="connsiteY209" fmla="*/ 196923 h 782571"/>
              <a:gd name="connsiteX210" fmla="*/ 56304 w 435686"/>
              <a:gd name="connsiteY210" fmla="*/ 196610 h 782571"/>
              <a:gd name="connsiteX211" fmla="*/ 56069 w 435686"/>
              <a:gd name="connsiteY211" fmla="*/ 196323 h 782571"/>
              <a:gd name="connsiteX212" fmla="*/ 54949 w 435686"/>
              <a:gd name="connsiteY212" fmla="*/ 195723 h 782571"/>
              <a:gd name="connsiteX213" fmla="*/ 54714 w 435686"/>
              <a:gd name="connsiteY213" fmla="*/ 195723 h 782571"/>
              <a:gd name="connsiteX214" fmla="*/ 54506 w 435686"/>
              <a:gd name="connsiteY214" fmla="*/ 195723 h 782571"/>
              <a:gd name="connsiteX215" fmla="*/ 54271 w 435686"/>
              <a:gd name="connsiteY215" fmla="*/ 195723 h 782571"/>
              <a:gd name="connsiteX216" fmla="*/ 52915 w 435686"/>
              <a:gd name="connsiteY216" fmla="*/ 196010 h 782571"/>
              <a:gd name="connsiteX217" fmla="*/ 52472 w 435686"/>
              <a:gd name="connsiteY217" fmla="*/ 196010 h 782571"/>
              <a:gd name="connsiteX218" fmla="*/ 51352 w 435686"/>
              <a:gd name="connsiteY218" fmla="*/ 195723 h 782571"/>
              <a:gd name="connsiteX219" fmla="*/ 49761 w 435686"/>
              <a:gd name="connsiteY219" fmla="*/ 193010 h 782571"/>
              <a:gd name="connsiteX220" fmla="*/ 49527 w 435686"/>
              <a:gd name="connsiteY220" fmla="*/ 192410 h 782571"/>
              <a:gd name="connsiteX221" fmla="*/ 49318 w 435686"/>
              <a:gd name="connsiteY221" fmla="*/ 191810 h 782571"/>
              <a:gd name="connsiteX222" fmla="*/ 48640 w 435686"/>
              <a:gd name="connsiteY222" fmla="*/ 190923 h 782571"/>
              <a:gd name="connsiteX223" fmla="*/ 47963 w 435686"/>
              <a:gd name="connsiteY223" fmla="*/ 189723 h 782571"/>
              <a:gd name="connsiteX224" fmla="*/ 47050 w 435686"/>
              <a:gd name="connsiteY224" fmla="*/ 188810 h 782571"/>
              <a:gd name="connsiteX225" fmla="*/ 45695 w 435686"/>
              <a:gd name="connsiteY225" fmla="*/ 187610 h 782571"/>
              <a:gd name="connsiteX226" fmla="*/ 44809 w 435686"/>
              <a:gd name="connsiteY226" fmla="*/ 186410 h 782571"/>
              <a:gd name="connsiteX227" fmla="*/ 43896 w 435686"/>
              <a:gd name="connsiteY227" fmla="*/ 185523 h 782571"/>
              <a:gd name="connsiteX228" fmla="*/ 43662 w 435686"/>
              <a:gd name="connsiteY228" fmla="*/ 185210 h 782571"/>
              <a:gd name="connsiteX229" fmla="*/ 43453 w 435686"/>
              <a:gd name="connsiteY229" fmla="*/ 184923 h 782571"/>
              <a:gd name="connsiteX230" fmla="*/ 43453 w 435686"/>
              <a:gd name="connsiteY230" fmla="*/ 184323 h 782571"/>
              <a:gd name="connsiteX231" fmla="*/ 43453 w 435686"/>
              <a:gd name="connsiteY231" fmla="*/ 183723 h 782571"/>
              <a:gd name="connsiteX232" fmla="*/ 43896 w 435686"/>
              <a:gd name="connsiteY232" fmla="*/ 182810 h 782571"/>
              <a:gd name="connsiteX233" fmla="*/ 44574 w 435686"/>
              <a:gd name="connsiteY233" fmla="*/ 181923 h 782571"/>
              <a:gd name="connsiteX234" fmla="*/ 44809 w 435686"/>
              <a:gd name="connsiteY234" fmla="*/ 181010 h 782571"/>
              <a:gd name="connsiteX235" fmla="*/ 45929 w 435686"/>
              <a:gd name="connsiteY235" fmla="*/ 178323 h 782571"/>
              <a:gd name="connsiteX236" fmla="*/ 46373 w 435686"/>
              <a:gd name="connsiteY236" fmla="*/ 177097 h 782571"/>
              <a:gd name="connsiteX237" fmla="*/ 47519 w 435686"/>
              <a:gd name="connsiteY237" fmla="*/ 176211 h 782571"/>
              <a:gd name="connsiteX238" fmla="*/ 47728 w 435686"/>
              <a:gd name="connsiteY238" fmla="*/ 175611 h 782571"/>
              <a:gd name="connsiteX239" fmla="*/ 47963 w 435686"/>
              <a:gd name="connsiteY239" fmla="*/ 174411 h 782571"/>
              <a:gd name="connsiteX240" fmla="*/ 47963 w 435686"/>
              <a:gd name="connsiteY240" fmla="*/ 171698 h 782571"/>
              <a:gd name="connsiteX241" fmla="*/ 47963 w 435686"/>
              <a:gd name="connsiteY241" fmla="*/ 171411 h 782571"/>
              <a:gd name="connsiteX242" fmla="*/ 47963 w 435686"/>
              <a:gd name="connsiteY242" fmla="*/ 170811 h 782571"/>
              <a:gd name="connsiteX243" fmla="*/ 48640 w 435686"/>
              <a:gd name="connsiteY243" fmla="*/ 166898 h 782571"/>
              <a:gd name="connsiteX244" fmla="*/ 48849 w 435686"/>
              <a:gd name="connsiteY244" fmla="*/ 166298 h 782571"/>
              <a:gd name="connsiteX245" fmla="*/ 50204 w 435686"/>
              <a:gd name="connsiteY245" fmla="*/ 164185 h 782571"/>
              <a:gd name="connsiteX246" fmla="*/ 50204 w 435686"/>
              <a:gd name="connsiteY246" fmla="*/ 163585 h 782571"/>
              <a:gd name="connsiteX247" fmla="*/ 50204 w 435686"/>
              <a:gd name="connsiteY247" fmla="*/ 162985 h 782571"/>
              <a:gd name="connsiteX248" fmla="*/ 50439 w 435686"/>
              <a:gd name="connsiteY248" fmla="*/ 161785 h 782571"/>
              <a:gd name="connsiteX249" fmla="*/ 50439 w 435686"/>
              <a:gd name="connsiteY249" fmla="*/ 161185 h 782571"/>
              <a:gd name="connsiteX250" fmla="*/ 50674 w 435686"/>
              <a:gd name="connsiteY250" fmla="*/ 160272 h 782571"/>
              <a:gd name="connsiteX251" fmla="*/ 50882 w 435686"/>
              <a:gd name="connsiteY251" fmla="*/ 159985 h 782571"/>
              <a:gd name="connsiteX252" fmla="*/ 50882 w 435686"/>
              <a:gd name="connsiteY252" fmla="*/ 159672 h 782571"/>
              <a:gd name="connsiteX253" fmla="*/ 51117 w 435686"/>
              <a:gd name="connsiteY253" fmla="*/ 159672 h 782571"/>
              <a:gd name="connsiteX254" fmla="*/ 51560 w 435686"/>
              <a:gd name="connsiteY254" fmla="*/ 159359 h 782571"/>
              <a:gd name="connsiteX255" fmla="*/ 51794 w 435686"/>
              <a:gd name="connsiteY255" fmla="*/ 159072 h 782571"/>
              <a:gd name="connsiteX256" fmla="*/ 52029 w 435686"/>
              <a:gd name="connsiteY256" fmla="*/ 158759 h 782571"/>
              <a:gd name="connsiteX257" fmla="*/ 52707 w 435686"/>
              <a:gd name="connsiteY257" fmla="*/ 158472 h 782571"/>
              <a:gd name="connsiteX258" fmla="*/ 53593 w 435686"/>
              <a:gd name="connsiteY258" fmla="*/ 158472 h 782571"/>
              <a:gd name="connsiteX259" fmla="*/ 54506 w 435686"/>
              <a:gd name="connsiteY259" fmla="*/ 158159 h 782571"/>
              <a:gd name="connsiteX260" fmla="*/ 54714 w 435686"/>
              <a:gd name="connsiteY260" fmla="*/ 158159 h 782571"/>
              <a:gd name="connsiteX261" fmla="*/ 55183 w 435686"/>
              <a:gd name="connsiteY261" fmla="*/ 158159 h 782571"/>
              <a:gd name="connsiteX262" fmla="*/ 57425 w 435686"/>
              <a:gd name="connsiteY262" fmla="*/ 156959 h 782571"/>
              <a:gd name="connsiteX263" fmla="*/ 58103 w 435686"/>
              <a:gd name="connsiteY263" fmla="*/ 156959 h 782571"/>
              <a:gd name="connsiteX264" fmla="*/ 58546 w 435686"/>
              <a:gd name="connsiteY264" fmla="*/ 156959 h 782571"/>
              <a:gd name="connsiteX265" fmla="*/ 59458 w 435686"/>
              <a:gd name="connsiteY265" fmla="*/ 157559 h 782571"/>
              <a:gd name="connsiteX266" fmla="*/ 60814 w 435686"/>
              <a:gd name="connsiteY266" fmla="*/ 158159 h 782571"/>
              <a:gd name="connsiteX267" fmla="*/ 61257 w 435686"/>
              <a:gd name="connsiteY267" fmla="*/ 158472 h 782571"/>
              <a:gd name="connsiteX268" fmla="*/ 63290 w 435686"/>
              <a:gd name="connsiteY268" fmla="*/ 158759 h 782571"/>
              <a:gd name="connsiteX269" fmla="*/ 63968 w 435686"/>
              <a:gd name="connsiteY269" fmla="*/ 158759 h 782571"/>
              <a:gd name="connsiteX270" fmla="*/ 64646 w 435686"/>
              <a:gd name="connsiteY270" fmla="*/ 158159 h 782571"/>
              <a:gd name="connsiteX271" fmla="*/ 66679 w 435686"/>
              <a:gd name="connsiteY271" fmla="*/ 157559 h 782571"/>
              <a:gd name="connsiteX272" fmla="*/ 66679 w 435686"/>
              <a:gd name="connsiteY272" fmla="*/ 157272 h 782571"/>
              <a:gd name="connsiteX273" fmla="*/ 67591 w 435686"/>
              <a:gd name="connsiteY273" fmla="*/ 156959 h 782571"/>
              <a:gd name="connsiteX274" fmla="*/ 67591 w 435686"/>
              <a:gd name="connsiteY274" fmla="*/ 156672 h 782571"/>
              <a:gd name="connsiteX275" fmla="*/ 68921 w 435686"/>
              <a:gd name="connsiteY275" fmla="*/ 156072 h 782571"/>
              <a:gd name="connsiteX276" fmla="*/ 69833 w 435686"/>
              <a:gd name="connsiteY276" fmla="*/ 155159 h 782571"/>
              <a:gd name="connsiteX277" fmla="*/ 70276 w 435686"/>
              <a:gd name="connsiteY277" fmla="*/ 154846 h 782571"/>
              <a:gd name="connsiteX278" fmla="*/ 71189 w 435686"/>
              <a:gd name="connsiteY278" fmla="*/ 154246 h 782571"/>
              <a:gd name="connsiteX279" fmla="*/ 71632 w 435686"/>
              <a:gd name="connsiteY279" fmla="*/ 154246 h 782571"/>
              <a:gd name="connsiteX280" fmla="*/ 72544 w 435686"/>
              <a:gd name="connsiteY280" fmla="*/ 153959 h 782571"/>
              <a:gd name="connsiteX281" fmla="*/ 73430 w 435686"/>
              <a:gd name="connsiteY281" fmla="*/ 153959 h 782571"/>
              <a:gd name="connsiteX282" fmla="*/ 74786 w 435686"/>
              <a:gd name="connsiteY282" fmla="*/ 153959 h 782571"/>
              <a:gd name="connsiteX283" fmla="*/ 76610 w 435686"/>
              <a:gd name="connsiteY283" fmla="*/ 153959 h 782571"/>
              <a:gd name="connsiteX284" fmla="*/ 79087 w 435686"/>
              <a:gd name="connsiteY284" fmla="*/ 154246 h 782571"/>
              <a:gd name="connsiteX285" fmla="*/ 79530 w 435686"/>
              <a:gd name="connsiteY285" fmla="*/ 154246 h 782571"/>
              <a:gd name="connsiteX286" fmla="*/ 79973 w 435686"/>
              <a:gd name="connsiteY286" fmla="*/ 154559 h 782571"/>
              <a:gd name="connsiteX287" fmla="*/ 80651 w 435686"/>
              <a:gd name="connsiteY287" fmla="*/ 154559 h 782571"/>
              <a:gd name="connsiteX288" fmla="*/ 82919 w 435686"/>
              <a:gd name="connsiteY288" fmla="*/ 154846 h 782571"/>
              <a:gd name="connsiteX289" fmla="*/ 84274 w 435686"/>
              <a:gd name="connsiteY289" fmla="*/ 154559 h 782571"/>
              <a:gd name="connsiteX290" fmla="*/ 85838 w 435686"/>
              <a:gd name="connsiteY290" fmla="*/ 154246 h 782571"/>
              <a:gd name="connsiteX291" fmla="*/ 88315 w 435686"/>
              <a:gd name="connsiteY291" fmla="*/ 153959 h 782571"/>
              <a:gd name="connsiteX292" fmla="*/ 89227 w 435686"/>
              <a:gd name="connsiteY292" fmla="*/ 153646 h 782571"/>
              <a:gd name="connsiteX293" fmla="*/ 90348 w 435686"/>
              <a:gd name="connsiteY293" fmla="*/ 153360 h 782571"/>
              <a:gd name="connsiteX294" fmla="*/ 90817 w 435686"/>
              <a:gd name="connsiteY294" fmla="*/ 153047 h 782571"/>
              <a:gd name="connsiteX295" fmla="*/ 91703 w 435686"/>
              <a:gd name="connsiteY295" fmla="*/ 153047 h 782571"/>
              <a:gd name="connsiteX296" fmla="*/ 91938 w 435686"/>
              <a:gd name="connsiteY296" fmla="*/ 153047 h 782571"/>
              <a:gd name="connsiteX297" fmla="*/ 93059 w 435686"/>
              <a:gd name="connsiteY297" fmla="*/ 153047 h 782571"/>
              <a:gd name="connsiteX298" fmla="*/ 93737 w 435686"/>
              <a:gd name="connsiteY298" fmla="*/ 152447 h 782571"/>
              <a:gd name="connsiteX299" fmla="*/ 94857 w 435686"/>
              <a:gd name="connsiteY299" fmla="*/ 151246 h 782571"/>
              <a:gd name="connsiteX300" fmla="*/ 95770 w 435686"/>
              <a:gd name="connsiteY300" fmla="*/ 150647 h 782571"/>
              <a:gd name="connsiteX301" fmla="*/ 95770 w 435686"/>
              <a:gd name="connsiteY301" fmla="*/ 150333 h 782571"/>
              <a:gd name="connsiteX302" fmla="*/ 97125 w 435686"/>
              <a:gd name="connsiteY302" fmla="*/ 149734 h 782571"/>
              <a:gd name="connsiteX303" fmla="*/ 98246 w 435686"/>
              <a:gd name="connsiteY303" fmla="*/ 148534 h 782571"/>
              <a:gd name="connsiteX304" fmla="*/ 98481 w 435686"/>
              <a:gd name="connsiteY304" fmla="*/ 148221 h 782571"/>
              <a:gd name="connsiteX305" fmla="*/ 98689 w 435686"/>
              <a:gd name="connsiteY305" fmla="*/ 147933 h 782571"/>
              <a:gd name="connsiteX306" fmla="*/ 98924 w 435686"/>
              <a:gd name="connsiteY306" fmla="*/ 146734 h 782571"/>
              <a:gd name="connsiteX307" fmla="*/ 99602 w 435686"/>
              <a:gd name="connsiteY307" fmla="*/ 145821 h 782571"/>
              <a:gd name="connsiteX308" fmla="*/ 99836 w 435686"/>
              <a:gd name="connsiteY308" fmla="*/ 145821 h 782571"/>
              <a:gd name="connsiteX309" fmla="*/ 100045 w 435686"/>
              <a:gd name="connsiteY309" fmla="*/ 145508 h 782571"/>
              <a:gd name="connsiteX310" fmla="*/ 101192 w 435686"/>
              <a:gd name="connsiteY310" fmla="*/ 145221 h 782571"/>
              <a:gd name="connsiteX311" fmla="*/ 101400 w 435686"/>
              <a:gd name="connsiteY311" fmla="*/ 145221 h 782571"/>
              <a:gd name="connsiteX312" fmla="*/ 102313 w 435686"/>
              <a:gd name="connsiteY312" fmla="*/ 145221 h 782571"/>
              <a:gd name="connsiteX313" fmla="*/ 102756 w 435686"/>
              <a:gd name="connsiteY313" fmla="*/ 144908 h 782571"/>
              <a:gd name="connsiteX314" fmla="*/ 103877 w 435686"/>
              <a:gd name="connsiteY314" fmla="*/ 144021 h 782571"/>
              <a:gd name="connsiteX315" fmla="*/ 104111 w 435686"/>
              <a:gd name="connsiteY315" fmla="*/ 144021 h 782571"/>
              <a:gd name="connsiteX316" fmla="*/ 105024 w 435686"/>
              <a:gd name="connsiteY316" fmla="*/ 143708 h 782571"/>
              <a:gd name="connsiteX317" fmla="*/ 105701 w 435686"/>
              <a:gd name="connsiteY317" fmla="*/ 143708 h 782571"/>
              <a:gd name="connsiteX318" fmla="*/ 105910 w 435686"/>
              <a:gd name="connsiteY318" fmla="*/ 143708 h 782571"/>
              <a:gd name="connsiteX319" fmla="*/ 106379 w 435686"/>
              <a:gd name="connsiteY319" fmla="*/ 143708 h 782571"/>
              <a:gd name="connsiteX320" fmla="*/ 108621 w 435686"/>
              <a:gd name="connsiteY320" fmla="*/ 144621 h 782571"/>
              <a:gd name="connsiteX321" fmla="*/ 109533 w 435686"/>
              <a:gd name="connsiteY321" fmla="*/ 144908 h 782571"/>
              <a:gd name="connsiteX322" fmla="*/ 109977 w 435686"/>
              <a:gd name="connsiteY322" fmla="*/ 144908 h 782571"/>
              <a:gd name="connsiteX323" fmla="*/ 111097 w 435686"/>
              <a:gd name="connsiteY323" fmla="*/ 144908 h 782571"/>
              <a:gd name="connsiteX324" fmla="*/ 111332 w 435686"/>
              <a:gd name="connsiteY324" fmla="*/ 144908 h 782571"/>
              <a:gd name="connsiteX325" fmla="*/ 112896 w 435686"/>
              <a:gd name="connsiteY325" fmla="*/ 144621 h 782571"/>
              <a:gd name="connsiteX326" fmla="*/ 114252 w 435686"/>
              <a:gd name="connsiteY326" fmla="*/ 144021 h 782571"/>
              <a:gd name="connsiteX327" fmla="*/ 116076 w 435686"/>
              <a:gd name="connsiteY327" fmla="*/ 142195 h 782571"/>
              <a:gd name="connsiteX328" fmla="*/ 116076 w 435686"/>
              <a:gd name="connsiteY328" fmla="*/ 141908 h 782571"/>
              <a:gd name="connsiteX329" fmla="*/ 116728 w 435686"/>
              <a:gd name="connsiteY329" fmla="*/ 140995 h 782571"/>
              <a:gd name="connsiteX330" fmla="*/ 117197 w 435686"/>
              <a:gd name="connsiteY330" fmla="*/ 140395 h 782571"/>
              <a:gd name="connsiteX331" fmla="*/ 117406 w 435686"/>
              <a:gd name="connsiteY331" fmla="*/ 140395 h 782571"/>
              <a:gd name="connsiteX332" fmla="*/ 117875 w 435686"/>
              <a:gd name="connsiteY332" fmla="*/ 140082 h 782571"/>
              <a:gd name="connsiteX333" fmla="*/ 118083 w 435686"/>
              <a:gd name="connsiteY333" fmla="*/ 139795 h 782571"/>
              <a:gd name="connsiteX334" fmla="*/ 118318 w 435686"/>
              <a:gd name="connsiteY334" fmla="*/ 139795 h 782571"/>
              <a:gd name="connsiteX335" fmla="*/ 118552 w 435686"/>
              <a:gd name="connsiteY335" fmla="*/ 139482 h 782571"/>
              <a:gd name="connsiteX336" fmla="*/ 118761 w 435686"/>
              <a:gd name="connsiteY336" fmla="*/ 139195 h 782571"/>
              <a:gd name="connsiteX337" fmla="*/ 119230 w 435686"/>
              <a:gd name="connsiteY337" fmla="*/ 138282 h 782571"/>
              <a:gd name="connsiteX338" fmla="*/ 119439 w 435686"/>
              <a:gd name="connsiteY338" fmla="*/ 137969 h 782571"/>
              <a:gd name="connsiteX339" fmla="*/ 120351 w 435686"/>
              <a:gd name="connsiteY339" fmla="*/ 137369 h 782571"/>
              <a:gd name="connsiteX340" fmla="*/ 121029 w 435686"/>
              <a:gd name="connsiteY340" fmla="*/ 137082 h 782571"/>
              <a:gd name="connsiteX341" fmla="*/ 122827 w 435686"/>
              <a:gd name="connsiteY341" fmla="*/ 136482 h 782571"/>
              <a:gd name="connsiteX342" fmla="*/ 123271 w 435686"/>
              <a:gd name="connsiteY342" fmla="*/ 136169 h 782571"/>
              <a:gd name="connsiteX343" fmla="*/ 124626 w 435686"/>
              <a:gd name="connsiteY343" fmla="*/ 135856 h 782571"/>
              <a:gd name="connsiteX344" fmla="*/ 124861 w 435686"/>
              <a:gd name="connsiteY344" fmla="*/ 135856 h 782571"/>
              <a:gd name="connsiteX345" fmla="*/ 125539 w 435686"/>
              <a:gd name="connsiteY345" fmla="*/ 135569 h 782571"/>
              <a:gd name="connsiteX346" fmla="*/ 125982 w 435686"/>
              <a:gd name="connsiteY346" fmla="*/ 135256 h 782571"/>
              <a:gd name="connsiteX347" fmla="*/ 127103 w 435686"/>
              <a:gd name="connsiteY347" fmla="*/ 134656 h 782571"/>
              <a:gd name="connsiteX348" fmla="*/ 127103 w 435686"/>
              <a:gd name="connsiteY348" fmla="*/ 134369 h 782571"/>
              <a:gd name="connsiteX349" fmla="*/ 127337 w 435686"/>
              <a:gd name="connsiteY349" fmla="*/ 134056 h 782571"/>
              <a:gd name="connsiteX350" fmla="*/ 127337 w 435686"/>
              <a:gd name="connsiteY350" fmla="*/ 133456 h 782571"/>
              <a:gd name="connsiteX351" fmla="*/ 127337 w 435686"/>
              <a:gd name="connsiteY351" fmla="*/ 133143 h 782571"/>
              <a:gd name="connsiteX352" fmla="*/ 127337 w 435686"/>
              <a:gd name="connsiteY352" fmla="*/ 131343 h 782571"/>
              <a:gd name="connsiteX353" fmla="*/ 127337 w 435686"/>
              <a:gd name="connsiteY353" fmla="*/ 130743 h 782571"/>
              <a:gd name="connsiteX354" fmla="*/ 127103 w 435686"/>
              <a:gd name="connsiteY354" fmla="*/ 127117 h 782571"/>
              <a:gd name="connsiteX355" fmla="*/ 127103 w 435686"/>
              <a:gd name="connsiteY355" fmla="*/ 126204 h 782571"/>
              <a:gd name="connsiteX356" fmla="*/ 127337 w 435686"/>
              <a:gd name="connsiteY356" fmla="*/ 125004 h 782571"/>
              <a:gd name="connsiteX357" fmla="*/ 127337 w 435686"/>
              <a:gd name="connsiteY357" fmla="*/ 124691 h 782571"/>
              <a:gd name="connsiteX358" fmla="*/ 127780 w 435686"/>
              <a:gd name="connsiteY358" fmla="*/ 123491 h 782571"/>
              <a:gd name="connsiteX359" fmla="*/ 127780 w 435686"/>
              <a:gd name="connsiteY359" fmla="*/ 122578 h 782571"/>
              <a:gd name="connsiteX360" fmla="*/ 128015 w 435686"/>
              <a:gd name="connsiteY360" fmla="*/ 121378 h 782571"/>
              <a:gd name="connsiteX361" fmla="*/ 128250 w 435686"/>
              <a:gd name="connsiteY361" fmla="*/ 121065 h 782571"/>
              <a:gd name="connsiteX362" fmla="*/ 128458 w 435686"/>
              <a:gd name="connsiteY362" fmla="*/ 120778 h 782571"/>
              <a:gd name="connsiteX363" fmla="*/ 129605 w 435686"/>
              <a:gd name="connsiteY363" fmla="*/ 119865 h 782571"/>
              <a:gd name="connsiteX364" fmla="*/ 129814 w 435686"/>
              <a:gd name="connsiteY364" fmla="*/ 119552 h 782571"/>
              <a:gd name="connsiteX365" fmla="*/ 130048 w 435686"/>
              <a:gd name="connsiteY365" fmla="*/ 119265 h 782571"/>
              <a:gd name="connsiteX366" fmla="*/ 130283 w 435686"/>
              <a:gd name="connsiteY366" fmla="*/ 118665 h 782571"/>
              <a:gd name="connsiteX367" fmla="*/ 130283 w 435686"/>
              <a:gd name="connsiteY367" fmla="*/ 118352 h 782571"/>
              <a:gd name="connsiteX368" fmla="*/ 130283 w 435686"/>
              <a:gd name="connsiteY368" fmla="*/ 118039 h 782571"/>
              <a:gd name="connsiteX369" fmla="*/ 130283 w 435686"/>
              <a:gd name="connsiteY369" fmla="*/ 117439 h 782571"/>
              <a:gd name="connsiteX370" fmla="*/ 130283 w 435686"/>
              <a:gd name="connsiteY370" fmla="*/ 117153 h 782571"/>
              <a:gd name="connsiteX371" fmla="*/ 129814 w 435686"/>
              <a:gd name="connsiteY371" fmla="*/ 115639 h 782571"/>
              <a:gd name="connsiteX372" fmla="*/ 129814 w 435686"/>
              <a:gd name="connsiteY372" fmla="*/ 115039 h 782571"/>
              <a:gd name="connsiteX373" fmla="*/ 130048 w 435686"/>
              <a:gd name="connsiteY373" fmla="*/ 114126 h 782571"/>
              <a:gd name="connsiteX374" fmla="*/ 130048 w 435686"/>
              <a:gd name="connsiteY374" fmla="*/ 113527 h 782571"/>
              <a:gd name="connsiteX375" fmla="*/ 130491 w 435686"/>
              <a:gd name="connsiteY375" fmla="*/ 112301 h 782571"/>
              <a:gd name="connsiteX376" fmla="*/ 131404 w 435686"/>
              <a:gd name="connsiteY376" fmla="*/ 111100 h 782571"/>
              <a:gd name="connsiteX377" fmla="*/ 133880 w 435686"/>
              <a:gd name="connsiteY377" fmla="*/ 108675 h 782571"/>
              <a:gd name="connsiteX378" fmla="*/ 134115 w 435686"/>
              <a:gd name="connsiteY378" fmla="*/ 108675 h 782571"/>
              <a:gd name="connsiteX379" fmla="*/ 135679 w 435686"/>
              <a:gd name="connsiteY379" fmla="*/ 108075 h 782571"/>
              <a:gd name="connsiteX380" fmla="*/ 136148 w 435686"/>
              <a:gd name="connsiteY380" fmla="*/ 107474 h 782571"/>
              <a:gd name="connsiteX381" fmla="*/ 137269 w 435686"/>
              <a:gd name="connsiteY381" fmla="*/ 106848 h 782571"/>
              <a:gd name="connsiteX382" fmla="*/ 137947 w 435686"/>
              <a:gd name="connsiteY382" fmla="*/ 106249 h 782571"/>
              <a:gd name="connsiteX383" fmla="*/ 140188 w 435686"/>
              <a:gd name="connsiteY383" fmla="*/ 104736 h 782571"/>
              <a:gd name="connsiteX384" fmla="*/ 140658 w 435686"/>
              <a:gd name="connsiteY384" fmla="*/ 104449 h 782571"/>
              <a:gd name="connsiteX385" fmla="*/ 141544 w 435686"/>
              <a:gd name="connsiteY385" fmla="*/ 104136 h 782571"/>
              <a:gd name="connsiteX386" fmla="*/ 143812 w 435686"/>
              <a:gd name="connsiteY386" fmla="*/ 103536 h 782571"/>
              <a:gd name="connsiteX387" fmla="*/ 144489 w 435686"/>
              <a:gd name="connsiteY387" fmla="*/ 102936 h 782571"/>
              <a:gd name="connsiteX388" fmla="*/ 144698 w 435686"/>
              <a:gd name="connsiteY388" fmla="*/ 102623 h 782571"/>
              <a:gd name="connsiteX389" fmla="*/ 144698 w 435686"/>
              <a:gd name="connsiteY389" fmla="*/ 102023 h 782571"/>
              <a:gd name="connsiteX390" fmla="*/ 144489 w 435686"/>
              <a:gd name="connsiteY390" fmla="*/ 100510 h 782571"/>
              <a:gd name="connsiteX391" fmla="*/ 144255 w 435686"/>
              <a:gd name="connsiteY391" fmla="*/ 98997 h 782571"/>
              <a:gd name="connsiteX392" fmla="*/ 144255 w 435686"/>
              <a:gd name="connsiteY392" fmla="*/ 98684 h 782571"/>
              <a:gd name="connsiteX393" fmla="*/ 144489 w 435686"/>
              <a:gd name="connsiteY393" fmla="*/ 98371 h 782571"/>
              <a:gd name="connsiteX394" fmla="*/ 144489 w 435686"/>
              <a:gd name="connsiteY394" fmla="*/ 97484 h 782571"/>
              <a:gd name="connsiteX395" fmla="*/ 144698 w 435686"/>
              <a:gd name="connsiteY395" fmla="*/ 97171 h 782571"/>
              <a:gd name="connsiteX396" fmla="*/ 144932 w 435686"/>
              <a:gd name="connsiteY396" fmla="*/ 96858 h 782571"/>
              <a:gd name="connsiteX397" fmla="*/ 145167 w 435686"/>
              <a:gd name="connsiteY397" fmla="*/ 95971 h 782571"/>
              <a:gd name="connsiteX398" fmla="*/ 145376 w 435686"/>
              <a:gd name="connsiteY398" fmla="*/ 95658 h 782571"/>
              <a:gd name="connsiteX399" fmla="*/ 145610 w 435686"/>
              <a:gd name="connsiteY399" fmla="*/ 94458 h 782571"/>
              <a:gd name="connsiteX400" fmla="*/ 145610 w 435686"/>
              <a:gd name="connsiteY400" fmla="*/ 94145 h 782571"/>
              <a:gd name="connsiteX401" fmla="*/ 145610 w 435686"/>
              <a:gd name="connsiteY401" fmla="*/ 93545 h 782571"/>
              <a:gd name="connsiteX402" fmla="*/ 145845 w 435686"/>
              <a:gd name="connsiteY402" fmla="*/ 92632 h 782571"/>
              <a:gd name="connsiteX403" fmla="*/ 146053 w 435686"/>
              <a:gd name="connsiteY403" fmla="*/ 92319 h 782571"/>
              <a:gd name="connsiteX404" fmla="*/ 146288 w 435686"/>
              <a:gd name="connsiteY404" fmla="*/ 92032 h 782571"/>
              <a:gd name="connsiteX405" fmla="*/ 146288 w 435686"/>
              <a:gd name="connsiteY405" fmla="*/ 91719 h 782571"/>
              <a:gd name="connsiteX406" fmla="*/ 147174 w 435686"/>
              <a:gd name="connsiteY406" fmla="*/ 89606 h 782571"/>
              <a:gd name="connsiteX407" fmla="*/ 147643 w 435686"/>
              <a:gd name="connsiteY407" fmla="*/ 88380 h 782571"/>
              <a:gd name="connsiteX408" fmla="*/ 147643 w 435686"/>
              <a:gd name="connsiteY408" fmla="*/ 88067 h 782571"/>
              <a:gd name="connsiteX409" fmla="*/ 147643 w 435686"/>
              <a:gd name="connsiteY409" fmla="*/ 87180 h 782571"/>
              <a:gd name="connsiteX410" fmla="*/ 147852 w 435686"/>
              <a:gd name="connsiteY410" fmla="*/ 85041 h 782571"/>
              <a:gd name="connsiteX411" fmla="*/ 147852 w 435686"/>
              <a:gd name="connsiteY411" fmla="*/ 84754 h 782571"/>
              <a:gd name="connsiteX412" fmla="*/ 147643 w 435686"/>
              <a:gd name="connsiteY412" fmla="*/ 84441 h 782571"/>
              <a:gd name="connsiteX413" fmla="*/ 147409 w 435686"/>
              <a:gd name="connsiteY413" fmla="*/ 84128 h 782571"/>
              <a:gd name="connsiteX414" fmla="*/ 147174 w 435686"/>
              <a:gd name="connsiteY414" fmla="*/ 83841 h 782571"/>
              <a:gd name="connsiteX415" fmla="*/ 146731 w 435686"/>
              <a:gd name="connsiteY415" fmla="*/ 83215 h 782571"/>
              <a:gd name="connsiteX416" fmla="*/ 146497 w 435686"/>
              <a:gd name="connsiteY416" fmla="*/ 82615 h 782571"/>
              <a:gd name="connsiteX417" fmla="*/ 146288 w 435686"/>
              <a:gd name="connsiteY417" fmla="*/ 82328 h 782571"/>
              <a:gd name="connsiteX418" fmla="*/ 146288 w 435686"/>
              <a:gd name="connsiteY418" fmla="*/ 82015 h 782571"/>
              <a:gd name="connsiteX419" fmla="*/ 146497 w 435686"/>
              <a:gd name="connsiteY419" fmla="*/ 81102 h 782571"/>
              <a:gd name="connsiteX420" fmla="*/ 146731 w 435686"/>
              <a:gd name="connsiteY420" fmla="*/ 80502 h 782571"/>
              <a:gd name="connsiteX421" fmla="*/ 147409 w 435686"/>
              <a:gd name="connsiteY421" fmla="*/ 78676 h 782571"/>
              <a:gd name="connsiteX422" fmla="*/ 147643 w 435686"/>
              <a:gd name="connsiteY422" fmla="*/ 78363 h 782571"/>
              <a:gd name="connsiteX423" fmla="*/ 148087 w 435686"/>
              <a:gd name="connsiteY423" fmla="*/ 77763 h 782571"/>
              <a:gd name="connsiteX424" fmla="*/ 148321 w 435686"/>
              <a:gd name="connsiteY424" fmla="*/ 77450 h 782571"/>
              <a:gd name="connsiteX425" fmla="*/ 148321 w 435686"/>
              <a:gd name="connsiteY425" fmla="*/ 76537 h 782571"/>
              <a:gd name="connsiteX426" fmla="*/ 148999 w 435686"/>
              <a:gd name="connsiteY426" fmla="*/ 75337 h 782571"/>
              <a:gd name="connsiteX427" fmla="*/ 148999 w 435686"/>
              <a:gd name="connsiteY427" fmla="*/ 74111 h 782571"/>
              <a:gd name="connsiteX428" fmla="*/ 148999 w 435686"/>
              <a:gd name="connsiteY428" fmla="*/ 73511 h 782571"/>
              <a:gd name="connsiteX429" fmla="*/ 148764 w 435686"/>
              <a:gd name="connsiteY429" fmla="*/ 72598 h 782571"/>
              <a:gd name="connsiteX430" fmla="*/ 148087 w 435686"/>
              <a:gd name="connsiteY430" fmla="*/ 71685 h 782571"/>
              <a:gd name="connsiteX431" fmla="*/ 148087 w 435686"/>
              <a:gd name="connsiteY431" fmla="*/ 71398 h 782571"/>
              <a:gd name="connsiteX432" fmla="*/ 148087 w 435686"/>
              <a:gd name="connsiteY432" fmla="*/ 70772 h 782571"/>
              <a:gd name="connsiteX433" fmla="*/ 147852 w 435686"/>
              <a:gd name="connsiteY433" fmla="*/ 70485 h 782571"/>
              <a:gd name="connsiteX434" fmla="*/ 147852 w 435686"/>
              <a:gd name="connsiteY434" fmla="*/ 70172 h 782571"/>
              <a:gd name="connsiteX435" fmla="*/ 147643 w 435686"/>
              <a:gd name="connsiteY435" fmla="*/ 69859 h 782571"/>
              <a:gd name="connsiteX436" fmla="*/ 146966 w 435686"/>
              <a:gd name="connsiteY436" fmla="*/ 69259 h 782571"/>
              <a:gd name="connsiteX437" fmla="*/ 146497 w 435686"/>
              <a:gd name="connsiteY437" fmla="*/ 68946 h 782571"/>
              <a:gd name="connsiteX438" fmla="*/ 146497 w 435686"/>
              <a:gd name="connsiteY438" fmla="*/ 68659 h 782571"/>
              <a:gd name="connsiteX439" fmla="*/ 146288 w 435686"/>
              <a:gd name="connsiteY439" fmla="*/ 67120 h 782571"/>
              <a:gd name="connsiteX440" fmla="*/ 146288 w 435686"/>
              <a:gd name="connsiteY440" fmla="*/ 66833 h 782571"/>
              <a:gd name="connsiteX441" fmla="*/ 146288 w 435686"/>
              <a:gd name="connsiteY441" fmla="*/ 65607 h 782571"/>
              <a:gd name="connsiteX442" fmla="*/ 146288 w 435686"/>
              <a:gd name="connsiteY442" fmla="*/ 65320 h 782571"/>
              <a:gd name="connsiteX443" fmla="*/ 146053 w 435686"/>
              <a:gd name="connsiteY443" fmla="*/ 63781 h 782571"/>
              <a:gd name="connsiteX444" fmla="*/ 146053 w 435686"/>
              <a:gd name="connsiteY444" fmla="*/ 63494 h 782571"/>
              <a:gd name="connsiteX445" fmla="*/ 146497 w 435686"/>
              <a:gd name="connsiteY445" fmla="*/ 61955 h 782571"/>
              <a:gd name="connsiteX446" fmla="*/ 146731 w 435686"/>
              <a:gd name="connsiteY446" fmla="*/ 60129 h 782571"/>
              <a:gd name="connsiteX447" fmla="*/ 146731 w 435686"/>
              <a:gd name="connsiteY447" fmla="*/ 59216 h 782571"/>
              <a:gd name="connsiteX448" fmla="*/ 146731 w 435686"/>
              <a:gd name="connsiteY448" fmla="*/ 58616 h 782571"/>
              <a:gd name="connsiteX449" fmla="*/ 146731 w 435686"/>
              <a:gd name="connsiteY449" fmla="*/ 58016 h 782571"/>
              <a:gd name="connsiteX450" fmla="*/ 146497 w 435686"/>
              <a:gd name="connsiteY450" fmla="*/ 57703 h 782571"/>
              <a:gd name="connsiteX451" fmla="*/ 146053 w 435686"/>
              <a:gd name="connsiteY451" fmla="*/ 57103 h 782571"/>
              <a:gd name="connsiteX452" fmla="*/ 146053 w 435686"/>
              <a:gd name="connsiteY452" fmla="*/ 56790 h 782571"/>
              <a:gd name="connsiteX453" fmla="*/ 145610 w 435686"/>
              <a:gd name="connsiteY453" fmla="*/ 56477 h 782571"/>
              <a:gd name="connsiteX454" fmla="*/ 144020 w 435686"/>
              <a:gd name="connsiteY454" fmla="*/ 56477 h 782571"/>
              <a:gd name="connsiteX455" fmla="*/ 143577 w 435686"/>
              <a:gd name="connsiteY455" fmla="*/ 56190 h 782571"/>
              <a:gd name="connsiteX456" fmla="*/ 143134 w 435686"/>
              <a:gd name="connsiteY456" fmla="*/ 56190 h 782571"/>
              <a:gd name="connsiteX457" fmla="*/ 142899 w 435686"/>
              <a:gd name="connsiteY457" fmla="*/ 55877 h 782571"/>
              <a:gd name="connsiteX458" fmla="*/ 142456 w 435686"/>
              <a:gd name="connsiteY458" fmla="*/ 55564 h 782571"/>
              <a:gd name="connsiteX459" fmla="*/ 141987 w 435686"/>
              <a:gd name="connsiteY459" fmla="*/ 54364 h 782571"/>
              <a:gd name="connsiteX460" fmla="*/ 141778 w 435686"/>
              <a:gd name="connsiteY460" fmla="*/ 53451 h 782571"/>
              <a:gd name="connsiteX461" fmla="*/ 141778 w 435686"/>
              <a:gd name="connsiteY461" fmla="*/ 52825 h 782571"/>
              <a:gd name="connsiteX462" fmla="*/ 141544 w 435686"/>
              <a:gd name="connsiteY462" fmla="*/ 52538 h 782571"/>
              <a:gd name="connsiteX463" fmla="*/ 140866 w 435686"/>
              <a:gd name="connsiteY463" fmla="*/ 51912 h 782571"/>
              <a:gd name="connsiteX464" fmla="*/ 139980 w 435686"/>
              <a:gd name="connsiteY464" fmla="*/ 51312 h 782571"/>
              <a:gd name="connsiteX465" fmla="*/ 138833 w 435686"/>
              <a:gd name="connsiteY465" fmla="*/ 50399 h 782571"/>
              <a:gd name="connsiteX466" fmla="*/ 137034 w 435686"/>
              <a:gd name="connsiteY466" fmla="*/ 49799 h 782571"/>
              <a:gd name="connsiteX467" fmla="*/ 136591 w 435686"/>
              <a:gd name="connsiteY467" fmla="*/ 49486 h 782571"/>
              <a:gd name="connsiteX468" fmla="*/ 135001 w 435686"/>
              <a:gd name="connsiteY468" fmla="*/ 49173 h 782571"/>
              <a:gd name="connsiteX469" fmla="*/ 133645 w 435686"/>
              <a:gd name="connsiteY469" fmla="*/ 48573 h 782571"/>
              <a:gd name="connsiteX470" fmla="*/ 132081 w 435686"/>
              <a:gd name="connsiteY470" fmla="*/ 47347 h 782571"/>
              <a:gd name="connsiteX471" fmla="*/ 131847 w 435686"/>
              <a:gd name="connsiteY471" fmla="*/ 47347 h 782571"/>
              <a:gd name="connsiteX472" fmla="*/ 130960 w 435686"/>
              <a:gd name="connsiteY472" fmla="*/ 46747 h 782571"/>
              <a:gd name="connsiteX473" fmla="*/ 129814 w 435686"/>
              <a:gd name="connsiteY473" fmla="*/ 46434 h 782571"/>
              <a:gd name="connsiteX474" fmla="*/ 128693 w 435686"/>
              <a:gd name="connsiteY474" fmla="*/ 45234 h 782571"/>
              <a:gd name="connsiteX475" fmla="*/ 127572 w 435686"/>
              <a:gd name="connsiteY475" fmla="*/ 44921 h 782571"/>
              <a:gd name="connsiteX476" fmla="*/ 125539 w 435686"/>
              <a:gd name="connsiteY476" fmla="*/ 44608 h 782571"/>
              <a:gd name="connsiteX477" fmla="*/ 125095 w 435686"/>
              <a:gd name="connsiteY477" fmla="*/ 44321 h 782571"/>
              <a:gd name="connsiteX478" fmla="*/ 124626 w 435686"/>
              <a:gd name="connsiteY478" fmla="*/ 44008 h 782571"/>
              <a:gd name="connsiteX479" fmla="*/ 123505 w 435686"/>
              <a:gd name="connsiteY479" fmla="*/ 43408 h 782571"/>
              <a:gd name="connsiteX480" fmla="*/ 121915 w 435686"/>
              <a:gd name="connsiteY480" fmla="*/ 41869 h 782571"/>
              <a:gd name="connsiteX481" fmla="*/ 121472 w 435686"/>
              <a:gd name="connsiteY481" fmla="*/ 41269 h 782571"/>
              <a:gd name="connsiteX482" fmla="*/ 121263 w 435686"/>
              <a:gd name="connsiteY482" fmla="*/ 40643 h 782571"/>
              <a:gd name="connsiteX483" fmla="*/ 120794 w 435686"/>
              <a:gd name="connsiteY483" fmla="*/ 39730 h 782571"/>
              <a:gd name="connsiteX484" fmla="*/ 119673 w 435686"/>
              <a:gd name="connsiteY484" fmla="*/ 38530 h 782571"/>
              <a:gd name="connsiteX485" fmla="*/ 119230 w 435686"/>
              <a:gd name="connsiteY485" fmla="*/ 37904 h 782571"/>
              <a:gd name="connsiteX486" fmla="*/ 118996 w 435686"/>
              <a:gd name="connsiteY486" fmla="*/ 37904 h 782571"/>
              <a:gd name="connsiteX487" fmla="*/ 118761 w 435686"/>
              <a:gd name="connsiteY487" fmla="*/ 37617 h 782571"/>
              <a:gd name="connsiteX488" fmla="*/ 118552 w 435686"/>
              <a:gd name="connsiteY488" fmla="*/ 36678 h 782571"/>
              <a:gd name="connsiteX489" fmla="*/ 118318 w 435686"/>
              <a:gd name="connsiteY489" fmla="*/ 35765 h 782571"/>
              <a:gd name="connsiteX490" fmla="*/ 118083 w 435686"/>
              <a:gd name="connsiteY490" fmla="*/ 35478 h 782571"/>
              <a:gd name="connsiteX491" fmla="*/ 117406 w 435686"/>
              <a:gd name="connsiteY491" fmla="*/ 33939 h 782571"/>
              <a:gd name="connsiteX492" fmla="*/ 117640 w 435686"/>
              <a:gd name="connsiteY492" fmla="*/ 33026 h 782571"/>
              <a:gd name="connsiteX493" fmla="*/ 117875 w 435686"/>
              <a:gd name="connsiteY493" fmla="*/ 32113 h 782571"/>
              <a:gd name="connsiteX494" fmla="*/ 118318 w 435686"/>
              <a:gd name="connsiteY494" fmla="*/ 31800 h 782571"/>
              <a:gd name="connsiteX495" fmla="*/ 118318 w 435686"/>
              <a:gd name="connsiteY495" fmla="*/ 31513 h 782571"/>
              <a:gd name="connsiteX496" fmla="*/ 118552 w 435686"/>
              <a:gd name="connsiteY496" fmla="*/ 29974 h 782571"/>
              <a:gd name="connsiteX497" fmla="*/ 118761 w 435686"/>
              <a:gd name="connsiteY497" fmla="*/ 29061 h 782571"/>
              <a:gd name="connsiteX498" fmla="*/ 118552 w 435686"/>
              <a:gd name="connsiteY498" fmla="*/ 28461 h 782571"/>
              <a:gd name="connsiteX499" fmla="*/ 118761 w 435686"/>
              <a:gd name="connsiteY499" fmla="*/ 28148 h 782571"/>
              <a:gd name="connsiteX500" fmla="*/ 118996 w 435686"/>
              <a:gd name="connsiteY500" fmla="*/ 27835 h 782571"/>
              <a:gd name="connsiteX501" fmla="*/ 119230 w 435686"/>
              <a:gd name="connsiteY501" fmla="*/ 27548 h 782571"/>
              <a:gd name="connsiteX502" fmla="*/ 118996 w 435686"/>
              <a:gd name="connsiteY502" fmla="*/ 27235 h 782571"/>
              <a:gd name="connsiteX503" fmla="*/ 118761 w 435686"/>
              <a:gd name="connsiteY503" fmla="*/ 26609 h 782571"/>
              <a:gd name="connsiteX504" fmla="*/ 118552 w 435686"/>
              <a:gd name="connsiteY504" fmla="*/ 26322 h 782571"/>
              <a:gd name="connsiteX505" fmla="*/ 118083 w 435686"/>
              <a:gd name="connsiteY505" fmla="*/ 26009 h 782571"/>
              <a:gd name="connsiteX506" fmla="*/ 117640 w 435686"/>
              <a:gd name="connsiteY506" fmla="*/ 25696 h 782571"/>
              <a:gd name="connsiteX507" fmla="*/ 117640 w 435686"/>
              <a:gd name="connsiteY507" fmla="*/ 25409 h 782571"/>
              <a:gd name="connsiteX508" fmla="*/ 116076 w 435686"/>
              <a:gd name="connsiteY508" fmla="*/ 22644 h 782571"/>
              <a:gd name="connsiteX509" fmla="*/ 115842 w 435686"/>
              <a:gd name="connsiteY509" fmla="*/ 22357 h 782571"/>
              <a:gd name="connsiteX510" fmla="*/ 115164 w 435686"/>
              <a:gd name="connsiteY510" fmla="*/ 22044 h 782571"/>
              <a:gd name="connsiteX511" fmla="*/ 114043 w 435686"/>
              <a:gd name="connsiteY511" fmla="*/ 20818 h 782571"/>
              <a:gd name="connsiteX512" fmla="*/ 113808 w 435686"/>
              <a:gd name="connsiteY512" fmla="*/ 20505 h 782571"/>
              <a:gd name="connsiteX513" fmla="*/ 113574 w 435686"/>
              <a:gd name="connsiteY513" fmla="*/ 19905 h 782571"/>
              <a:gd name="connsiteX514" fmla="*/ 113365 w 435686"/>
              <a:gd name="connsiteY514" fmla="*/ 19305 h 782571"/>
              <a:gd name="connsiteX515" fmla="*/ 112896 w 435686"/>
              <a:gd name="connsiteY515" fmla="*/ 18992 h 782571"/>
              <a:gd name="connsiteX516" fmla="*/ 112896 w 435686"/>
              <a:gd name="connsiteY516" fmla="*/ 18679 h 782571"/>
              <a:gd name="connsiteX517" fmla="*/ 112453 w 435686"/>
              <a:gd name="connsiteY517" fmla="*/ 18366 h 782571"/>
              <a:gd name="connsiteX518" fmla="*/ 112218 w 435686"/>
              <a:gd name="connsiteY518" fmla="*/ 18366 h 782571"/>
              <a:gd name="connsiteX519" fmla="*/ 111775 w 435686"/>
              <a:gd name="connsiteY519" fmla="*/ 18366 h 782571"/>
              <a:gd name="connsiteX520" fmla="*/ 111332 w 435686"/>
              <a:gd name="connsiteY520" fmla="*/ 18366 h 782571"/>
              <a:gd name="connsiteX521" fmla="*/ 111097 w 435686"/>
              <a:gd name="connsiteY521" fmla="*/ 18079 h 782571"/>
              <a:gd name="connsiteX522" fmla="*/ 110419 w 435686"/>
              <a:gd name="connsiteY522" fmla="*/ 17166 h 782571"/>
              <a:gd name="connsiteX523" fmla="*/ 109977 w 435686"/>
              <a:gd name="connsiteY523" fmla="*/ 16853 h 782571"/>
              <a:gd name="connsiteX524" fmla="*/ 109299 w 435686"/>
              <a:gd name="connsiteY524" fmla="*/ 16227 h 782571"/>
              <a:gd name="connsiteX525" fmla="*/ 108178 w 435686"/>
              <a:gd name="connsiteY525" fmla="*/ 15627 h 782571"/>
              <a:gd name="connsiteX526" fmla="*/ 107031 w 435686"/>
              <a:gd name="connsiteY526" fmla="*/ 15314 h 782571"/>
              <a:gd name="connsiteX527" fmla="*/ 104789 w 435686"/>
              <a:gd name="connsiteY527" fmla="*/ 14088 h 782571"/>
              <a:gd name="connsiteX528" fmla="*/ 104111 w 435686"/>
              <a:gd name="connsiteY528" fmla="*/ 13801 h 782571"/>
              <a:gd name="connsiteX529" fmla="*/ 103877 w 435686"/>
              <a:gd name="connsiteY529" fmla="*/ 13175 h 782571"/>
              <a:gd name="connsiteX530" fmla="*/ 103668 w 435686"/>
              <a:gd name="connsiteY530" fmla="*/ 13175 h 782571"/>
              <a:gd name="connsiteX531" fmla="*/ 103668 w 435686"/>
              <a:gd name="connsiteY531" fmla="*/ 11949 h 782571"/>
              <a:gd name="connsiteX532" fmla="*/ 103434 w 435686"/>
              <a:gd name="connsiteY532" fmla="*/ 11349 h 782571"/>
              <a:gd name="connsiteX533" fmla="*/ 102990 w 435686"/>
              <a:gd name="connsiteY533" fmla="*/ 10436 h 782571"/>
              <a:gd name="connsiteX534" fmla="*/ 102756 w 435686"/>
              <a:gd name="connsiteY534" fmla="*/ 10123 h 782571"/>
              <a:gd name="connsiteX535" fmla="*/ 102313 w 435686"/>
              <a:gd name="connsiteY535" fmla="*/ 10123 h 782571"/>
              <a:gd name="connsiteX536" fmla="*/ 101192 w 435686"/>
              <a:gd name="connsiteY536" fmla="*/ 9523 h 782571"/>
              <a:gd name="connsiteX537" fmla="*/ 100723 w 435686"/>
              <a:gd name="connsiteY537" fmla="*/ 9523 h 782571"/>
              <a:gd name="connsiteX538" fmla="*/ 100279 w 435686"/>
              <a:gd name="connsiteY538" fmla="*/ 9210 h 782571"/>
              <a:gd name="connsiteX539" fmla="*/ 98481 w 435686"/>
              <a:gd name="connsiteY539" fmla="*/ 8584 h 782571"/>
              <a:gd name="connsiteX540" fmla="*/ 96448 w 435686"/>
              <a:gd name="connsiteY540" fmla="*/ 7358 h 782571"/>
              <a:gd name="connsiteX541" fmla="*/ 94649 w 435686"/>
              <a:gd name="connsiteY541" fmla="*/ 6158 h 782571"/>
              <a:gd name="connsiteX542" fmla="*/ 94414 w 435686"/>
              <a:gd name="connsiteY542" fmla="*/ 5845 h 782571"/>
              <a:gd name="connsiteX543" fmla="*/ 94180 w 435686"/>
              <a:gd name="connsiteY543" fmla="*/ 5532 h 782571"/>
              <a:gd name="connsiteX544" fmla="*/ 93293 w 435686"/>
              <a:gd name="connsiteY544" fmla="*/ 4619 h 782571"/>
              <a:gd name="connsiteX545" fmla="*/ 93059 w 435686"/>
              <a:gd name="connsiteY545" fmla="*/ 3706 h 782571"/>
              <a:gd name="connsiteX546" fmla="*/ 93059 w 435686"/>
              <a:gd name="connsiteY546" fmla="*/ 3080 h 782571"/>
              <a:gd name="connsiteX547" fmla="*/ 93059 w 435686"/>
              <a:gd name="connsiteY547" fmla="*/ 2793 h 782571"/>
              <a:gd name="connsiteX548" fmla="*/ 93971 w 435686"/>
              <a:gd name="connsiteY548" fmla="*/ 1566 h 782571"/>
              <a:gd name="connsiteX549" fmla="*/ 94649 w 435686"/>
              <a:gd name="connsiteY549" fmla="*/ 28 h 782571"/>
              <a:gd name="connsiteX550" fmla="*/ 94857 w 435686"/>
              <a:gd name="connsiteY550" fmla="*/ 28 h 782571"/>
              <a:gd name="connsiteX551" fmla="*/ 95327 w 435686"/>
              <a:gd name="connsiteY551" fmla="*/ 341 h 782571"/>
              <a:gd name="connsiteX552" fmla="*/ 96005 w 435686"/>
              <a:gd name="connsiteY552" fmla="*/ 341 h 782571"/>
              <a:gd name="connsiteX553" fmla="*/ 96448 w 435686"/>
              <a:gd name="connsiteY553" fmla="*/ 341 h 782571"/>
              <a:gd name="connsiteX554" fmla="*/ 97334 w 435686"/>
              <a:gd name="connsiteY554" fmla="*/ 341 h 782571"/>
              <a:gd name="connsiteX555" fmla="*/ 97569 w 435686"/>
              <a:gd name="connsiteY555" fmla="*/ 341 h 782571"/>
              <a:gd name="connsiteX556" fmla="*/ 97803 w 435686"/>
              <a:gd name="connsiteY556" fmla="*/ 341 h 782571"/>
              <a:gd name="connsiteX557" fmla="*/ 98011 w 435686"/>
              <a:gd name="connsiteY557" fmla="*/ 341 h 782571"/>
              <a:gd name="connsiteX558" fmla="*/ 98246 w 435686"/>
              <a:gd name="connsiteY558" fmla="*/ 341 h 782571"/>
              <a:gd name="connsiteX559" fmla="*/ 100279 w 435686"/>
              <a:gd name="connsiteY559" fmla="*/ 341 h 782571"/>
              <a:gd name="connsiteX560" fmla="*/ 100723 w 435686"/>
              <a:gd name="connsiteY560" fmla="*/ 341 h 782571"/>
              <a:gd name="connsiteX561" fmla="*/ 102990 w 435686"/>
              <a:gd name="connsiteY561" fmla="*/ 341 h 782571"/>
              <a:gd name="connsiteX562" fmla="*/ 103877 w 435686"/>
              <a:gd name="connsiteY562" fmla="*/ 341 h 782571"/>
              <a:gd name="connsiteX563" fmla="*/ 104554 w 435686"/>
              <a:gd name="connsiteY563" fmla="*/ 341 h 782571"/>
              <a:gd name="connsiteX564" fmla="*/ 105232 w 435686"/>
              <a:gd name="connsiteY564" fmla="*/ 341 h 782571"/>
              <a:gd name="connsiteX565" fmla="*/ 106588 w 435686"/>
              <a:gd name="connsiteY565" fmla="*/ 341 h 782571"/>
              <a:gd name="connsiteX566" fmla="*/ 106822 w 435686"/>
              <a:gd name="connsiteY566" fmla="*/ 341 h 782571"/>
              <a:gd name="connsiteX567" fmla="*/ 110889 w 435686"/>
              <a:gd name="connsiteY567" fmla="*/ 341 h 782571"/>
              <a:gd name="connsiteX568" fmla="*/ 111567 w 435686"/>
              <a:gd name="connsiteY568" fmla="*/ 341 h 782571"/>
              <a:gd name="connsiteX569" fmla="*/ 112218 w 435686"/>
              <a:gd name="connsiteY569" fmla="*/ 341 h 782571"/>
              <a:gd name="connsiteX570" fmla="*/ 112687 w 435686"/>
              <a:gd name="connsiteY570" fmla="*/ 341 h 782571"/>
              <a:gd name="connsiteX571" fmla="*/ 116728 w 435686"/>
              <a:gd name="connsiteY571" fmla="*/ 341 h 782571"/>
              <a:gd name="connsiteX572" fmla="*/ 116962 w 435686"/>
              <a:gd name="connsiteY572" fmla="*/ 341 h 782571"/>
              <a:gd name="connsiteX573" fmla="*/ 118083 w 435686"/>
              <a:gd name="connsiteY573" fmla="*/ 341 h 782571"/>
              <a:gd name="connsiteX574" fmla="*/ 120117 w 435686"/>
              <a:gd name="connsiteY574" fmla="*/ 341 h 782571"/>
              <a:gd name="connsiteX575" fmla="*/ 120794 w 435686"/>
              <a:gd name="connsiteY575" fmla="*/ 341 h 782571"/>
              <a:gd name="connsiteX576" fmla="*/ 122827 w 435686"/>
              <a:gd name="connsiteY576" fmla="*/ 341 h 782571"/>
              <a:gd name="connsiteX577" fmla="*/ 123948 w 435686"/>
              <a:gd name="connsiteY577" fmla="*/ 341 h 782571"/>
              <a:gd name="connsiteX578" fmla="*/ 124418 w 435686"/>
              <a:gd name="connsiteY578" fmla="*/ 341 h 782571"/>
              <a:gd name="connsiteX579" fmla="*/ 124861 w 435686"/>
              <a:gd name="connsiteY579" fmla="*/ 341 h 782571"/>
              <a:gd name="connsiteX580" fmla="*/ 130726 w 435686"/>
              <a:gd name="connsiteY580" fmla="*/ 341 h 782571"/>
              <a:gd name="connsiteX581" fmla="*/ 131404 w 435686"/>
              <a:gd name="connsiteY581" fmla="*/ 341 h 782571"/>
              <a:gd name="connsiteX582" fmla="*/ 134558 w 435686"/>
              <a:gd name="connsiteY582" fmla="*/ 341 h 782571"/>
              <a:gd name="connsiteX583" fmla="*/ 135001 w 435686"/>
              <a:gd name="connsiteY583" fmla="*/ 341 h 782571"/>
              <a:gd name="connsiteX584" fmla="*/ 135235 w 435686"/>
              <a:gd name="connsiteY584" fmla="*/ 341 h 782571"/>
              <a:gd name="connsiteX585" fmla="*/ 136799 w 435686"/>
              <a:gd name="connsiteY585" fmla="*/ 341 h 782571"/>
              <a:gd name="connsiteX586" fmla="*/ 137034 w 435686"/>
              <a:gd name="connsiteY586" fmla="*/ 341 h 782571"/>
              <a:gd name="connsiteX587" fmla="*/ 139980 w 435686"/>
              <a:gd name="connsiteY587" fmla="*/ 341 h 782571"/>
              <a:gd name="connsiteX588" fmla="*/ 140188 w 435686"/>
              <a:gd name="connsiteY588" fmla="*/ 341 h 782571"/>
              <a:gd name="connsiteX589" fmla="*/ 141987 w 435686"/>
              <a:gd name="connsiteY589" fmla="*/ 341 h 782571"/>
              <a:gd name="connsiteX590" fmla="*/ 142222 w 435686"/>
              <a:gd name="connsiteY590" fmla="*/ 341 h 782571"/>
              <a:gd name="connsiteX591" fmla="*/ 143342 w 435686"/>
              <a:gd name="connsiteY591" fmla="*/ 341 h 782571"/>
              <a:gd name="connsiteX592" fmla="*/ 144020 w 435686"/>
              <a:gd name="connsiteY592" fmla="*/ 341 h 782571"/>
              <a:gd name="connsiteX593" fmla="*/ 144489 w 435686"/>
              <a:gd name="connsiteY593" fmla="*/ 341 h 782571"/>
              <a:gd name="connsiteX594" fmla="*/ 146497 w 435686"/>
              <a:gd name="connsiteY594" fmla="*/ 341 h 782571"/>
              <a:gd name="connsiteX595" fmla="*/ 148764 w 435686"/>
              <a:gd name="connsiteY595" fmla="*/ 341 h 782571"/>
              <a:gd name="connsiteX596" fmla="*/ 153040 w 435686"/>
              <a:gd name="connsiteY596" fmla="*/ 341 h 782571"/>
              <a:gd name="connsiteX597" fmla="*/ 153952 w 435686"/>
              <a:gd name="connsiteY597" fmla="*/ 341 h 782571"/>
              <a:gd name="connsiteX598" fmla="*/ 154186 w 435686"/>
              <a:gd name="connsiteY598" fmla="*/ 341 h 782571"/>
              <a:gd name="connsiteX599" fmla="*/ 154864 w 435686"/>
              <a:gd name="connsiteY599" fmla="*/ 341 h 782571"/>
              <a:gd name="connsiteX600" fmla="*/ 156194 w 435686"/>
              <a:gd name="connsiteY600" fmla="*/ 341 h 782571"/>
              <a:gd name="connsiteX601" fmla="*/ 162293 w 435686"/>
              <a:gd name="connsiteY601" fmla="*/ 341 h 782571"/>
              <a:gd name="connsiteX602" fmla="*/ 164326 w 435686"/>
              <a:gd name="connsiteY602" fmla="*/ 341 h 782571"/>
              <a:gd name="connsiteX603" fmla="*/ 164561 w 435686"/>
              <a:gd name="connsiteY603" fmla="*/ 341 h 782571"/>
              <a:gd name="connsiteX604" fmla="*/ 165890 w 435686"/>
              <a:gd name="connsiteY604" fmla="*/ 341 h 782571"/>
              <a:gd name="connsiteX605" fmla="*/ 166360 w 435686"/>
              <a:gd name="connsiteY605" fmla="*/ 341 h 782571"/>
              <a:gd name="connsiteX606" fmla="*/ 167924 w 435686"/>
              <a:gd name="connsiteY606" fmla="*/ 627 h 782571"/>
              <a:gd name="connsiteX607" fmla="*/ 169071 w 435686"/>
              <a:gd name="connsiteY607" fmla="*/ 627 h 782571"/>
              <a:gd name="connsiteX608" fmla="*/ 169957 w 435686"/>
              <a:gd name="connsiteY608" fmla="*/ 627 h 782571"/>
              <a:gd name="connsiteX609" fmla="*/ 172225 w 435686"/>
              <a:gd name="connsiteY609" fmla="*/ 627 h 782571"/>
              <a:gd name="connsiteX610" fmla="*/ 174467 w 435686"/>
              <a:gd name="connsiteY610" fmla="*/ 627 h 782571"/>
              <a:gd name="connsiteX611" fmla="*/ 181922 w 435686"/>
              <a:gd name="connsiteY611" fmla="*/ 627 h 782571"/>
              <a:gd name="connsiteX612" fmla="*/ 185754 w 435686"/>
              <a:gd name="connsiteY612" fmla="*/ 627 h 782571"/>
              <a:gd name="connsiteX613" fmla="*/ 185962 w 435686"/>
              <a:gd name="connsiteY613" fmla="*/ 627 h 782571"/>
              <a:gd name="connsiteX614" fmla="*/ 186640 w 435686"/>
              <a:gd name="connsiteY614" fmla="*/ 627 h 782571"/>
              <a:gd name="connsiteX615" fmla="*/ 187995 w 435686"/>
              <a:gd name="connsiteY615" fmla="*/ 627 h 782571"/>
              <a:gd name="connsiteX616" fmla="*/ 189142 w 435686"/>
              <a:gd name="connsiteY616" fmla="*/ 627 h 782571"/>
              <a:gd name="connsiteX617" fmla="*/ 189351 w 435686"/>
              <a:gd name="connsiteY617" fmla="*/ 627 h 782571"/>
              <a:gd name="connsiteX618" fmla="*/ 191384 w 435686"/>
              <a:gd name="connsiteY618" fmla="*/ 627 h 782571"/>
              <a:gd name="connsiteX619" fmla="*/ 192296 w 435686"/>
              <a:gd name="connsiteY619" fmla="*/ 627 h 782571"/>
              <a:gd name="connsiteX620" fmla="*/ 193183 w 435686"/>
              <a:gd name="connsiteY620" fmla="*/ 627 h 782571"/>
              <a:gd name="connsiteX621" fmla="*/ 194773 w 435686"/>
              <a:gd name="connsiteY621" fmla="*/ 627 h 782571"/>
              <a:gd name="connsiteX622" fmla="*/ 197484 w 435686"/>
              <a:gd name="connsiteY622" fmla="*/ 627 h 782571"/>
              <a:gd name="connsiteX623" fmla="*/ 197927 w 435686"/>
              <a:gd name="connsiteY623" fmla="*/ 627 h 782571"/>
              <a:gd name="connsiteX624" fmla="*/ 200403 w 435686"/>
              <a:gd name="connsiteY624" fmla="*/ 627 h 782571"/>
              <a:gd name="connsiteX625" fmla="*/ 202202 w 435686"/>
              <a:gd name="connsiteY625" fmla="*/ 627 h 782571"/>
              <a:gd name="connsiteX626" fmla="*/ 202880 w 435686"/>
              <a:gd name="connsiteY626" fmla="*/ 627 h 782571"/>
              <a:gd name="connsiteX627" fmla="*/ 206268 w 435686"/>
              <a:gd name="connsiteY627" fmla="*/ 940 h 782571"/>
              <a:gd name="connsiteX628" fmla="*/ 207181 w 435686"/>
              <a:gd name="connsiteY628" fmla="*/ 940 h 782571"/>
              <a:gd name="connsiteX629" fmla="*/ 207389 w 435686"/>
              <a:gd name="connsiteY629" fmla="*/ 940 h 782571"/>
              <a:gd name="connsiteX630" fmla="*/ 207624 w 435686"/>
              <a:gd name="connsiteY630" fmla="*/ 940 h 782571"/>
              <a:gd name="connsiteX631" fmla="*/ 208302 w 435686"/>
              <a:gd name="connsiteY631" fmla="*/ 940 h 782571"/>
              <a:gd name="connsiteX632" fmla="*/ 209657 w 435686"/>
              <a:gd name="connsiteY632" fmla="*/ 940 h 782571"/>
              <a:gd name="connsiteX633" fmla="*/ 209866 w 435686"/>
              <a:gd name="connsiteY633" fmla="*/ 940 h 782571"/>
              <a:gd name="connsiteX634" fmla="*/ 210544 w 435686"/>
              <a:gd name="connsiteY634" fmla="*/ 940 h 782571"/>
              <a:gd name="connsiteX635" fmla="*/ 211456 w 435686"/>
              <a:gd name="connsiteY635" fmla="*/ 940 h 782571"/>
              <a:gd name="connsiteX636" fmla="*/ 215965 w 435686"/>
              <a:gd name="connsiteY636" fmla="*/ 1253 h 782571"/>
              <a:gd name="connsiteX637" fmla="*/ 219120 w 435686"/>
              <a:gd name="connsiteY637" fmla="*/ 1253 h 782571"/>
              <a:gd name="connsiteX638" fmla="*/ 219354 w 435686"/>
              <a:gd name="connsiteY638" fmla="*/ 1253 h 782571"/>
              <a:gd name="connsiteX639" fmla="*/ 220240 w 435686"/>
              <a:gd name="connsiteY639" fmla="*/ 1253 h 782571"/>
              <a:gd name="connsiteX640" fmla="*/ 223421 w 435686"/>
              <a:gd name="connsiteY640" fmla="*/ 1253 h 782571"/>
              <a:gd name="connsiteX641" fmla="*/ 224542 w 435686"/>
              <a:gd name="connsiteY641" fmla="*/ 1253 h 782571"/>
              <a:gd name="connsiteX642" fmla="*/ 226575 w 435686"/>
              <a:gd name="connsiteY642" fmla="*/ 1253 h 782571"/>
              <a:gd name="connsiteX643" fmla="*/ 226783 w 435686"/>
              <a:gd name="connsiteY643" fmla="*/ 1253 h 782571"/>
              <a:gd name="connsiteX644" fmla="*/ 227018 w 435686"/>
              <a:gd name="connsiteY644" fmla="*/ 1253 h 782571"/>
              <a:gd name="connsiteX645" fmla="*/ 227253 w 435686"/>
              <a:gd name="connsiteY645" fmla="*/ 1253 h 782571"/>
              <a:gd name="connsiteX646" fmla="*/ 228139 w 435686"/>
              <a:gd name="connsiteY646" fmla="*/ 1253 h 782571"/>
              <a:gd name="connsiteX647" fmla="*/ 229260 w 435686"/>
              <a:gd name="connsiteY647" fmla="*/ 1253 h 782571"/>
              <a:gd name="connsiteX648" fmla="*/ 233118 w 435686"/>
              <a:gd name="connsiteY648" fmla="*/ 1253 h 782571"/>
              <a:gd name="connsiteX649" fmla="*/ 233561 w 435686"/>
              <a:gd name="connsiteY649" fmla="*/ 1566 h 782571"/>
              <a:gd name="connsiteX650" fmla="*/ 241225 w 435686"/>
              <a:gd name="connsiteY650" fmla="*/ 1566 h 782571"/>
              <a:gd name="connsiteX651" fmla="*/ 244144 w 435686"/>
              <a:gd name="connsiteY651" fmla="*/ 1566 h 782571"/>
              <a:gd name="connsiteX652" fmla="*/ 245500 w 435686"/>
              <a:gd name="connsiteY652" fmla="*/ 1853 h 782571"/>
              <a:gd name="connsiteX653" fmla="*/ 245734 w 435686"/>
              <a:gd name="connsiteY653" fmla="*/ 1566 h 782571"/>
              <a:gd name="connsiteX654" fmla="*/ 245969 w 435686"/>
              <a:gd name="connsiteY654" fmla="*/ 1566 h 782571"/>
              <a:gd name="connsiteX655" fmla="*/ 248002 w 435686"/>
              <a:gd name="connsiteY655" fmla="*/ 1566 h 782571"/>
              <a:gd name="connsiteX656" fmla="*/ 248210 w 435686"/>
              <a:gd name="connsiteY656" fmla="*/ 1853 h 782571"/>
              <a:gd name="connsiteX657" fmla="*/ 251156 w 435686"/>
              <a:gd name="connsiteY657" fmla="*/ 1853 h 782571"/>
              <a:gd name="connsiteX658" fmla="*/ 254519 w 435686"/>
              <a:gd name="connsiteY658" fmla="*/ 1853 h 782571"/>
              <a:gd name="connsiteX659" fmla="*/ 254753 w 435686"/>
              <a:gd name="connsiteY659" fmla="*/ 1853 h 782571"/>
              <a:gd name="connsiteX660" fmla="*/ 255666 w 435686"/>
              <a:gd name="connsiteY660" fmla="*/ 1853 h 782571"/>
              <a:gd name="connsiteX661" fmla="*/ 258585 w 435686"/>
              <a:gd name="connsiteY661" fmla="*/ 1853 h 782571"/>
              <a:gd name="connsiteX662" fmla="*/ 259028 w 435686"/>
              <a:gd name="connsiteY662" fmla="*/ 1853 h 782571"/>
              <a:gd name="connsiteX663" fmla="*/ 259706 w 435686"/>
              <a:gd name="connsiteY663" fmla="*/ 1853 h 782571"/>
              <a:gd name="connsiteX664" fmla="*/ 259941 w 435686"/>
              <a:gd name="connsiteY664" fmla="*/ 1853 h 782571"/>
              <a:gd name="connsiteX665" fmla="*/ 261974 w 435686"/>
              <a:gd name="connsiteY665" fmla="*/ 1853 h 782571"/>
              <a:gd name="connsiteX666" fmla="*/ 264007 w 435686"/>
              <a:gd name="connsiteY666" fmla="*/ 1853 h 782571"/>
              <a:gd name="connsiteX667" fmla="*/ 264893 w 435686"/>
              <a:gd name="connsiteY667" fmla="*/ 1853 h 782571"/>
              <a:gd name="connsiteX668" fmla="*/ 265128 w 435686"/>
              <a:gd name="connsiteY668" fmla="*/ 1853 h 782571"/>
              <a:gd name="connsiteX669" fmla="*/ 265363 w 435686"/>
              <a:gd name="connsiteY669" fmla="*/ 1853 h 782571"/>
              <a:gd name="connsiteX670" fmla="*/ 266249 w 435686"/>
              <a:gd name="connsiteY670" fmla="*/ 1853 h 782571"/>
              <a:gd name="connsiteX671" fmla="*/ 266484 w 435686"/>
              <a:gd name="connsiteY671" fmla="*/ 1853 h 782571"/>
              <a:gd name="connsiteX672" fmla="*/ 266718 w 435686"/>
              <a:gd name="connsiteY672" fmla="*/ 1853 h 782571"/>
              <a:gd name="connsiteX673" fmla="*/ 267605 w 435686"/>
              <a:gd name="connsiteY673" fmla="*/ 1853 h 782571"/>
              <a:gd name="connsiteX674" fmla="*/ 268048 w 435686"/>
              <a:gd name="connsiteY674" fmla="*/ 1853 h 782571"/>
              <a:gd name="connsiteX675" fmla="*/ 268725 w 435686"/>
              <a:gd name="connsiteY675" fmla="*/ 1853 h 782571"/>
              <a:gd name="connsiteX676" fmla="*/ 269872 w 435686"/>
              <a:gd name="connsiteY676" fmla="*/ 1853 h 782571"/>
              <a:gd name="connsiteX677" fmla="*/ 270550 w 435686"/>
              <a:gd name="connsiteY677" fmla="*/ 1853 h 782571"/>
              <a:gd name="connsiteX678" fmla="*/ 271228 w 435686"/>
              <a:gd name="connsiteY678" fmla="*/ 1853 h 782571"/>
              <a:gd name="connsiteX679" fmla="*/ 271436 w 435686"/>
              <a:gd name="connsiteY679" fmla="*/ 1853 h 782571"/>
              <a:gd name="connsiteX680" fmla="*/ 272583 w 435686"/>
              <a:gd name="connsiteY680" fmla="*/ 1853 h 782571"/>
              <a:gd name="connsiteX681" fmla="*/ 273470 w 435686"/>
              <a:gd name="connsiteY681" fmla="*/ 1853 h 782571"/>
              <a:gd name="connsiteX682" fmla="*/ 273704 w 435686"/>
              <a:gd name="connsiteY682" fmla="*/ 1853 h 782571"/>
              <a:gd name="connsiteX683" fmla="*/ 274147 w 435686"/>
              <a:gd name="connsiteY683" fmla="*/ 2166 h 782571"/>
              <a:gd name="connsiteX684" fmla="*/ 275060 w 435686"/>
              <a:gd name="connsiteY684" fmla="*/ 2166 h 782571"/>
              <a:gd name="connsiteX685" fmla="*/ 277979 w 435686"/>
              <a:gd name="connsiteY685" fmla="*/ 2166 h 782571"/>
              <a:gd name="connsiteX686" fmla="*/ 278892 w 435686"/>
              <a:gd name="connsiteY686" fmla="*/ 2166 h 782571"/>
              <a:gd name="connsiteX687" fmla="*/ 279100 w 435686"/>
              <a:gd name="connsiteY687" fmla="*/ 2166 h 782571"/>
              <a:gd name="connsiteX688" fmla="*/ 284079 w 435686"/>
              <a:gd name="connsiteY688" fmla="*/ 2166 h 782571"/>
              <a:gd name="connsiteX689" fmla="*/ 292186 w 435686"/>
              <a:gd name="connsiteY689" fmla="*/ 2479 h 782571"/>
              <a:gd name="connsiteX690" fmla="*/ 295809 w 435686"/>
              <a:gd name="connsiteY690" fmla="*/ 2479 h 782571"/>
              <a:gd name="connsiteX691" fmla="*/ 296930 w 435686"/>
              <a:gd name="connsiteY691" fmla="*/ 2479 h 782571"/>
              <a:gd name="connsiteX692" fmla="*/ 298051 w 435686"/>
              <a:gd name="connsiteY692" fmla="*/ 2479 h 782571"/>
              <a:gd name="connsiteX693" fmla="*/ 301205 w 435686"/>
              <a:gd name="connsiteY693" fmla="*/ 2479 h 782571"/>
              <a:gd name="connsiteX694" fmla="*/ 302326 w 435686"/>
              <a:gd name="connsiteY694" fmla="*/ 2479 h 782571"/>
              <a:gd name="connsiteX695" fmla="*/ 302795 w 435686"/>
              <a:gd name="connsiteY695" fmla="*/ 2479 h 782571"/>
              <a:gd name="connsiteX696" fmla="*/ 304359 w 435686"/>
              <a:gd name="connsiteY696" fmla="*/ 2479 h 782571"/>
              <a:gd name="connsiteX697" fmla="*/ 308426 w 435686"/>
              <a:gd name="connsiteY697" fmla="*/ 2166 h 782571"/>
              <a:gd name="connsiteX698" fmla="*/ 309781 w 435686"/>
              <a:gd name="connsiteY698" fmla="*/ 2166 h 782571"/>
              <a:gd name="connsiteX699" fmla="*/ 311814 w 435686"/>
              <a:gd name="connsiteY699" fmla="*/ 2166 h 782571"/>
              <a:gd name="connsiteX700" fmla="*/ 316089 w 435686"/>
              <a:gd name="connsiteY700" fmla="*/ 2166 h 782571"/>
              <a:gd name="connsiteX701" fmla="*/ 317210 w 435686"/>
              <a:gd name="connsiteY701" fmla="*/ 2166 h 782571"/>
              <a:gd name="connsiteX702" fmla="*/ 320391 w 435686"/>
              <a:gd name="connsiteY702" fmla="*/ 2166 h 782571"/>
              <a:gd name="connsiteX703" fmla="*/ 321511 w 435686"/>
              <a:gd name="connsiteY703" fmla="*/ 2166 h 782571"/>
              <a:gd name="connsiteX704" fmla="*/ 322632 w 435686"/>
              <a:gd name="connsiteY704" fmla="*/ 2166 h 782571"/>
              <a:gd name="connsiteX705" fmla="*/ 326256 w 435686"/>
              <a:gd name="connsiteY705" fmla="*/ 2166 h 782571"/>
              <a:gd name="connsiteX706" fmla="*/ 330087 w 435686"/>
              <a:gd name="connsiteY706" fmla="*/ 2166 h 782571"/>
              <a:gd name="connsiteX707" fmla="*/ 331208 w 435686"/>
              <a:gd name="connsiteY707" fmla="*/ 2166 h 782571"/>
              <a:gd name="connsiteX708" fmla="*/ 332772 w 435686"/>
              <a:gd name="connsiteY708" fmla="*/ 2166 h 782571"/>
              <a:gd name="connsiteX709" fmla="*/ 334363 w 435686"/>
              <a:gd name="connsiteY709" fmla="*/ 2166 h 782571"/>
              <a:gd name="connsiteX710" fmla="*/ 335275 w 435686"/>
              <a:gd name="connsiteY710" fmla="*/ 2166 h 782571"/>
              <a:gd name="connsiteX711" fmla="*/ 335718 w 435686"/>
              <a:gd name="connsiteY711" fmla="*/ 2166 h 782571"/>
              <a:gd name="connsiteX712" fmla="*/ 335953 w 435686"/>
              <a:gd name="connsiteY712" fmla="*/ 2166 h 782571"/>
              <a:gd name="connsiteX713" fmla="*/ 336396 w 435686"/>
              <a:gd name="connsiteY713" fmla="*/ 2166 h 782571"/>
              <a:gd name="connsiteX714" fmla="*/ 342704 w 435686"/>
              <a:gd name="connsiteY714" fmla="*/ 2166 h 782571"/>
              <a:gd name="connsiteX715" fmla="*/ 344294 w 435686"/>
              <a:gd name="connsiteY715" fmla="*/ 2166 h 782571"/>
              <a:gd name="connsiteX716" fmla="*/ 344737 w 435686"/>
              <a:gd name="connsiteY716" fmla="*/ 2166 h 782571"/>
              <a:gd name="connsiteX717" fmla="*/ 346301 w 435686"/>
              <a:gd name="connsiteY717" fmla="*/ 2166 h 782571"/>
              <a:gd name="connsiteX718" fmla="*/ 346536 w 435686"/>
              <a:gd name="connsiteY718" fmla="*/ 2166 h 782571"/>
              <a:gd name="connsiteX719" fmla="*/ 346771 w 435686"/>
              <a:gd name="connsiteY719" fmla="*/ 2166 h 782571"/>
              <a:gd name="connsiteX720" fmla="*/ 347214 w 435686"/>
              <a:gd name="connsiteY720" fmla="*/ 2166 h 782571"/>
              <a:gd name="connsiteX721" fmla="*/ 347448 w 435686"/>
              <a:gd name="connsiteY721" fmla="*/ 2166 h 782571"/>
              <a:gd name="connsiteX722" fmla="*/ 348126 w 435686"/>
              <a:gd name="connsiteY722" fmla="*/ 2166 h 782571"/>
              <a:gd name="connsiteX723" fmla="*/ 348334 w 435686"/>
              <a:gd name="connsiteY723" fmla="*/ 2166 h 782571"/>
              <a:gd name="connsiteX724" fmla="*/ 350159 w 435686"/>
              <a:gd name="connsiteY724" fmla="*/ 2166 h 782571"/>
              <a:gd name="connsiteX725" fmla="*/ 350837 w 435686"/>
              <a:gd name="connsiteY725" fmla="*/ 2166 h 782571"/>
              <a:gd name="connsiteX726" fmla="*/ 351046 w 435686"/>
              <a:gd name="connsiteY726" fmla="*/ 2166 h 782571"/>
              <a:gd name="connsiteX727" fmla="*/ 351280 w 435686"/>
              <a:gd name="connsiteY727" fmla="*/ 2166 h 782571"/>
              <a:gd name="connsiteX728" fmla="*/ 351723 w 435686"/>
              <a:gd name="connsiteY728" fmla="*/ 2166 h 782571"/>
              <a:gd name="connsiteX729" fmla="*/ 352401 w 435686"/>
              <a:gd name="connsiteY729" fmla="*/ 2166 h 782571"/>
              <a:gd name="connsiteX730" fmla="*/ 352844 w 435686"/>
              <a:gd name="connsiteY730" fmla="*/ 2166 h 782571"/>
              <a:gd name="connsiteX731" fmla="*/ 353991 w 435686"/>
              <a:gd name="connsiteY731" fmla="*/ 2166 h 782571"/>
              <a:gd name="connsiteX732" fmla="*/ 355347 w 435686"/>
              <a:gd name="connsiteY732" fmla="*/ 2166 h 782571"/>
              <a:gd name="connsiteX733" fmla="*/ 355998 w 435686"/>
              <a:gd name="connsiteY733" fmla="*/ 2166 h 782571"/>
              <a:gd name="connsiteX734" fmla="*/ 356911 w 435686"/>
              <a:gd name="connsiteY734" fmla="*/ 2166 h 782571"/>
              <a:gd name="connsiteX735" fmla="*/ 357354 w 435686"/>
              <a:gd name="connsiteY735" fmla="*/ 2166 h 782571"/>
              <a:gd name="connsiteX736" fmla="*/ 357588 w 435686"/>
              <a:gd name="connsiteY736" fmla="*/ 2166 h 782571"/>
              <a:gd name="connsiteX737" fmla="*/ 357823 w 435686"/>
              <a:gd name="connsiteY737" fmla="*/ 1853 h 782571"/>
              <a:gd name="connsiteX738" fmla="*/ 358266 w 435686"/>
              <a:gd name="connsiteY738" fmla="*/ 1853 h 782571"/>
              <a:gd name="connsiteX739" fmla="*/ 358709 w 435686"/>
              <a:gd name="connsiteY739" fmla="*/ 1853 h 782571"/>
              <a:gd name="connsiteX740" fmla="*/ 359387 w 435686"/>
              <a:gd name="connsiteY740" fmla="*/ 1853 h 782571"/>
              <a:gd name="connsiteX741" fmla="*/ 359622 w 435686"/>
              <a:gd name="connsiteY741" fmla="*/ 1853 h 782571"/>
              <a:gd name="connsiteX742" fmla="*/ 360742 w 435686"/>
              <a:gd name="connsiteY742" fmla="*/ 1853 h 782571"/>
              <a:gd name="connsiteX743" fmla="*/ 361863 w 435686"/>
              <a:gd name="connsiteY743" fmla="*/ 1853 h 782571"/>
              <a:gd name="connsiteX744" fmla="*/ 364809 w 435686"/>
              <a:gd name="connsiteY744" fmla="*/ 1853 h 782571"/>
              <a:gd name="connsiteX745" fmla="*/ 366164 w 435686"/>
              <a:gd name="connsiteY745" fmla="*/ 1853 h 782571"/>
              <a:gd name="connsiteX746" fmla="*/ 367729 w 435686"/>
              <a:gd name="connsiteY746" fmla="*/ 1853 h 782571"/>
              <a:gd name="connsiteX747" fmla="*/ 368406 w 435686"/>
              <a:gd name="connsiteY747" fmla="*/ 1853 h 782571"/>
              <a:gd name="connsiteX748" fmla="*/ 368641 w 435686"/>
              <a:gd name="connsiteY748" fmla="*/ 1853 h 782571"/>
              <a:gd name="connsiteX749" fmla="*/ 369084 w 435686"/>
              <a:gd name="connsiteY749" fmla="*/ 1853 h 782571"/>
              <a:gd name="connsiteX750" fmla="*/ 369319 w 435686"/>
              <a:gd name="connsiteY750" fmla="*/ 1853 h 782571"/>
              <a:gd name="connsiteX751" fmla="*/ 369996 w 435686"/>
              <a:gd name="connsiteY751" fmla="*/ 1853 h 782571"/>
              <a:gd name="connsiteX752" fmla="*/ 370231 w 435686"/>
              <a:gd name="connsiteY752" fmla="*/ 1853 h 782571"/>
              <a:gd name="connsiteX753" fmla="*/ 370883 w 435686"/>
              <a:gd name="connsiteY753" fmla="*/ 1853 h 782571"/>
              <a:gd name="connsiteX754" fmla="*/ 372707 w 435686"/>
              <a:gd name="connsiteY754" fmla="*/ 2166 h 782571"/>
              <a:gd name="connsiteX755" fmla="*/ 373594 w 435686"/>
              <a:gd name="connsiteY755" fmla="*/ 2166 h 782571"/>
              <a:gd name="connsiteX756" fmla="*/ 374506 w 435686"/>
              <a:gd name="connsiteY756" fmla="*/ 2166 h 782571"/>
              <a:gd name="connsiteX757" fmla="*/ 375862 w 435686"/>
              <a:gd name="connsiteY757" fmla="*/ 2166 h 782571"/>
              <a:gd name="connsiteX758" fmla="*/ 380814 w 435686"/>
              <a:gd name="connsiteY758" fmla="*/ 2166 h 782571"/>
              <a:gd name="connsiteX759" fmla="*/ 382170 w 435686"/>
              <a:gd name="connsiteY759" fmla="*/ 2166 h 782571"/>
              <a:gd name="connsiteX760" fmla="*/ 384203 w 435686"/>
              <a:gd name="connsiteY760" fmla="*/ 2166 h 782571"/>
              <a:gd name="connsiteX761" fmla="*/ 385558 w 435686"/>
              <a:gd name="connsiteY761" fmla="*/ 2166 h 782571"/>
              <a:gd name="connsiteX762" fmla="*/ 386445 w 435686"/>
              <a:gd name="connsiteY762" fmla="*/ 2166 h 782571"/>
              <a:gd name="connsiteX763" fmla="*/ 390068 w 435686"/>
              <a:gd name="connsiteY763" fmla="*/ 2166 h 782571"/>
              <a:gd name="connsiteX764" fmla="*/ 391867 w 435686"/>
              <a:gd name="connsiteY764" fmla="*/ 2166 h 782571"/>
              <a:gd name="connsiteX765" fmla="*/ 392101 w 435686"/>
              <a:gd name="connsiteY765" fmla="*/ 2166 h 782571"/>
              <a:gd name="connsiteX766" fmla="*/ 393457 w 435686"/>
              <a:gd name="connsiteY766" fmla="*/ 2479 h 782571"/>
              <a:gd name="connsiteX767" fmla="*/ 393900 w 435686"/>
              <a:gd name="connsiteY767" fmla="*/ 2479 h 782571"/>
              <a:gd name="connsiteX768" fmla="*/ 394812 w 435686"/>
              <a:gd name="connsiteY768" fmla="*/ 2479 h 782571"/>
              <a:gd name="connsiteX769" fmla="*/ 395255 w 435686"/>
              <a:gd name="connsiteY769" fmla="*/ 2479 h 782571"/>
              <a:gd name="connsiteX770" fmla="*/ 396142 w 435686"/>
              <a:gd name="connsiteY770" fmla="*/ 2479 h 782571"/>
              <a:gd name="connsiteX771" fmla="*/ 397054 w 435686"/>
              <a:gd name="connsiteY771" fmla="*/ 2479 h 782571"/>
              <a:gd name="connsiteX772" fmla="*/ 397732 w 435686"/>
              <a:gd name="connsiteY772" fmla="*/ 2479 h 782571"/>
              <a:gd name="connsiteX773" fmla="*/ 397966 w 435686"/>
              <a:gd name="connsiteY773" fmla="*/ 2479 h 782571"/>
              <a:gd name="connsiteX774" fmla="*/ 399974 w 435686"/>
              <a:gd name="connsiteY774" fmla="*/ 2479 h 782571"/>
              <a:gd name="connsiteX775" fmla="*/ 400443 w 435686"/>
              <a:gd name="connsiteY775" fmla="*/ 2479 h 782571"/>
              <a:gd name="connsiteX776" fmla="*/ 401120 w 435686"/>
              <a:gd name="connsiteY776" fmla="*/ 2479 h 782571"/>
              <a:gd name="connsiteX777" fmla="*/ 402476 w 435686"/>
              <a:gd name="connsiteY777" fmla="*/ 2479 h 782571"/>
              <a:gd name="connsiteX778" fmla="*/ 402684 w 435686"/>
              <a:gd name="connsiteY778" fmla="*/ 2479 h 782571"/>
              <a:gd name="connsiteX779" fmla="*/ 402919 w 435686"/>
              <a:gd name="connsiteY779" fmla="*/ 3706 h 782571"/>
              <a:gd name="connsiteX780" fmla="*/ 402684 w 435686"/>
              <a:gd name="connsiteY780" fmla="*/ 4619 h 782571"/>
              <a:gd name="connsiteX781" fmla="*/ 403154 w 435686"/>
              <a:gd name="connsiteY781" fmla="*/ 5532 h 782571"/>
              <a:gd name="connsiteX782" fmla="*/ 402919 w 435686"/>
              <a:gd name="connsiteY782" fmla="*/ 6758 h 782571"/>
              <a:gd name="connsiteX783" fmla="*/ 402919 w 435686"/>
              <a:gd name="connsiteY783" fmla="*/ 8297 h 782571"/>
              <a:gd name="connsiteX784" fmla="*/ 402684 w 435686"/>
              <a:gd name="connsiteY784" fmla="*/ 8897 h 782571"/>
              <a:gd name="connsiteX785" fmla="*/ 402684 w 435686"/>
              <a:gd name="connsiteY785" fmla="*/ 9523 h 782571"/>
              <a:gd name="connsiteX786" fmla="*/ 402684 w 435686"/>
              <a:gd name="connsiteY786" fmla="*/ 9810 h 782571"/>
              <a:gd name="connsiteX787" fmla="*/ 402476 w 435686"/>
              <a:gd name="connsiteY787" fmla="*/ 10123 h 782571"/>
              <a:gd name="connsiteX788" fmla="*/ 402476 w 435686"/>
              <a:gd name="connsiteY788" fmla="*/ 10436 h 782571"/>
              <a:gd name="connsiteX789" fmla="*/ 402476 w 435686"/>
              <a:gd name="connsiteY789" fmla="*/ 11036 h 782571"/>
              <a:gd name="connsiteX790" fmla="*/ 402241 w 435686"/>
              <a:gd name="connsiteY790" fmla="*/ 11662 h 782571"/>
              <a:gd name="connsiteX791" fmla="*/ 402476 w 435686"/>
              <a:gd name="connsiteY791" fmla="*/ 13175 h 782571"/>
              <a:gd name="connsiteX792" fmla="*/ 402476 w 435686"/>
              <a:gd name="connsiteY792" fmla="*/ 14088 h 782571"/>
              <a:gd name="connsiteX793" fmla="*/ 402476 w 435686"/>
              <a:gd name="connsiteY793" fmla="*/ 16227 h 782571"/>
              <a:gd name="connsiteX794" fmla="*/ 402476 w 435686"/>
              <a:gd name="connsiteY794" fmla="*/ 17453 h 782571"/>
              <a:gd name="connsiteX795" fmla="*/ 402241 w 435686"/>
              <a:gd name="connsiteY795" fmla="*/ 18366 h 782571"/>
              <a:gd name="connsiteX796" fmla="*/ 402007 w 435686"/>
              <a:gd name="connsiteY796" fmla="*/ 18679 h 782571"/>
              <a:gd name="connsiteX797" fmla="*/ 401798 w 435686"/>
              <a:gd name="connsiteY797" fmla="*/ 19305 h 782571"/>
              <a:gd name="connsiteX798" fmla="*/ 401564 w 435686"/>
              <a:gd name="connsiteY798" fmla="*/ 19905 h 782571"/>
              <a:gd name="connsiteX799" fmla="*/ 401120 w 435686"/>
              <a:gd name="connsiteY799" fmla="*/ 20505 h 782571"/>
              <a:gd name="connsiteX800" fmla="*/ 401120 w 435686"/>
              <a:gd name="connsiteY800" fmla="*/ 21131 h 782571"/>
              <a:gd name="connsiteX801" fmla="*/ 401120 w 435686"/>
              <a:gd name="connsiteY801" fmla="*/ 21444 h 782571"/>
              <a:gd name="connsiteX802" fmla="*/ 401120 w 435686"/>
              <a:gd name="connsiteY802" fmla="*/ 21731 h 782571"/>
              <a:gd name="connsiteX803" fmla="*/ 400651 w 435686"/>
              <a:gd name="connsiteY803" fmla="*/ 21731 h 782571"/>
              <a:gd name="connsiteX804" fmla="*/ 400443 w 435686"/>
              <a:gd name="connsiteY804" fmla="*/ 21731 h 782571"/>
              <a:gd name="connsiteX805" fmla="*/ 400443 w 435686"/>
              <a:gd name="connsiteY805" fmla="*/ 21444 h 782571"/>
              <a:gd name="connsiteX806" fmla="*/ 400208 w 435686"/>
              <a:gd name="connsiteY806" fmla="*/ 21444 h 782571"/>
              <a:gd name="connsiteX807" fmla="*/ 400208 w 435686"/>
              <a:gd name="connsiteY807" fmla="*/ 21731 h 782571"/>
              <a:gd name="connsiteX808" fmla="*/ 400208 w 435686"/>
              <a:gd name="connsiteY808" fmla="*/ 22044 h 782571"/>
              <a:gd name="connsiteX809" fmla="*/ 400208 w 435686"/>
              <a:gd name="connsiteY809" fmla="*/ 22357 h 782571"/>
              <a:gd name="connsiteX810" fmla="*/ 399974 w 435686"/>
              <a:gd name="connsiteY810" fmla="*/ 22644 h 782571"/>
              <a:gd name="connsiteX811" fmla="*/ 399974 w 435686"/>
              <a:gd name="connsiteY811" fmla="*/ 23870 h 782571"/>
              <a:gd name="connsiteX812" fmla="*/ 399974 w 435686"/>
              <a:gd name="connsiteY812" fmla="*/ 24496 h 782571"/>
              <a:gd name="connsiteX813" fmla="*/ 399974 w 435686"/>
              <a:gd name="connsiteY813" fmla="*/ 24783 h 782571"/>
              <a:gd name="connsiteX814" fmla="*/ 399974 w 435686"/>
              <a:gd name="connsiteY814" fmla="*/ 25409 h 782571"/>
              <a:gd name="connsiteX815" fmla="*/ 399530 w 435686"/>
              <a:gd name="connsiteY815" fmla="*/ 26322 h 782571"/>
              <a:gd name="connsiteX816" fmla="*/ 399322 w 435686"/>
              <a:gd name="connsiteY816" fmla="*/ 26609 h 782571"/>
              <a:gd name="connsiteX817" fmla="*/ 399322 w 435686"/>
              <a:gd name="connsiteY817" fmla="*/ 26922 h 782571"/>
              <a:gd name="connsiteX818" fmla="*/ 399322 w 435686"/>
              <a:gd name="connsiteY818" fmla="*/ 27235 h 782571"/>
              <a:gd name="connsiteX819" fmla="*/ 399530 w 435686"/>
              <a:gd name="connsiteY819" fmla="*/ 28148 h 782571"/>
              <a:gd name="connsiteX820" fmla="*/ 399530 w 435686"/>
              <a:gd name="connsiteY820" fmla="*/ 29061 h 782571"/>
              <a:gd name="connsiteX821" fmla="*/ 399322 w 435686"/>
              <a:gd name="connsiteY821" fmla="*/ 29374 h 782571"/>
              <a:gd name="connsiteX822" fmla="*/ 399322 w 435686"/>
              <a:gd name="connsiteY822" fmla="*/ 29661 h 782571"/>
              <a:gd name="connsiteX823" fmla="*/ 399087 w 435686"/>
              <a:gd name="connsiteY823" fmla="*/ 29974 h 782571"/>
              <a:gd name="connsiteX824" fmla="*/ 399087 w 435686"/>
              <a:gd name="connsiteY824" fmla="*/ 30600 h 782571"/>
              <a:gd name="connsiteX825" fmla="*/ 399087 w 435686"/>
              <a:gd name="connsiteY825" fmla="*/ 31200 h 782571"/>
              <a:gd name="connsiteX826" fmla="*/ 399322 w 435686"/>
              <a:gd name="connsiteY826" fmla="*/ 31513 h 782571"/>
              <a:gd name="connsiteX827" fmla="*/ 399322 w 435686"/>
              <a:gd name="connsiteY827" fmla="*/ 32113 h 782571"/>
              <a:gd name="connsiteX828" fmla="*/ 399765 w 435686"/>
              <a:gd name="connsiteY828" fmla="*/ 35165 h 782571"/>
              <a:gd name="connsiteX829" fmla="*/ 399765 w 435686"/>
              <a:gd name="connsiteY829" fmla="*/ 35478 h 782571"/>
              <a:gd name="connsiteX830" fmla="*/ 399974 w 435686"/>
              <a:gd name="connsiteY830" fmla="*/ 35765 h 782571"/>
              <a:gd name="connsiteX831" fmla="*/ 400443 w 435686"/>
              <a:gd name="connsiteY831" fmla="*/ 36991 h 782571"/>
              <a:gd name="connsiteX832" fmla="*/ 400651 w 435686"/>
              <a:gd name="connsiteY832" fmla="*/ 37904 h 782571"/>
              <a:gd name="connsiteX833" fmla="*/ 401120 w 435686"/>
              <a:gd name="connsiteY833" fmla="*/ 39730 h 782571"/>
              <a:gd name="connsiteX834" fmla="*/ 401564 w 435686"/>
              <a:gd name="connsiteY834" fmla="*/ 40956 h 782571"/>
              <a:gd name="connsiteX835" fmla="*/ 401564 w 435686"/>
              <a:gd name="connsiteY835" fmla="*/ 41269 h 782571"/>
              <a:gd name="connsiteX836" fmla="*/ 402007 w 435686"/>
              <a:gd name="connsiteY836" fmla="*/ 41869 h 782571"/>
              <a:gd name="connsiteX837" fmla="*/ 402007 w 435686"/>
              <a:gd name="connsiteY837" fmla="*/ 42182 h 782571"/>
              <a:gd name="connsiteX838" fmla="*/ 402241 w 435686"/>
              <a:gd name="connsiteY838" fmla="*/ 42782 h 782571"/>
              <a:gd name="connsiteX839" fmla="*/ 402476 w 435686"/>
              <a:gd name="connsiteY839" fmla="*/ 43695 h 782571"/>
              <a:gd name="connsiteX840" fmla="*/ 402684 w 435686"/>
              <a:gd name="connsiteY840" fmla="*/ 44008 h 782571"/>
              <a:gd name="connsiteX841" fmla="*/ 403154 w 435686"/>
              <a:gd name="connsiteY841" fmla="*/ 44921 h 782571"/>
              <a:gd name="connsiteX842" fmla="*/ 403362 w 435686"/>
              <a:gd name="connsiteY842" fmla="*/ 45234 h 782571"/>
              <a:gd name="connsiteX843" fmla="*/ 403832 w 435686"/>
              <a:gd name="connsiteY843" fmla="*/ 46147 h 782571"/>
              <a:gd name="connsiteX844" fmla="*/ 404274 w 435686"/>
              <a:gd name="connsiteY844" fmla="*/ 47060 h 782571"/>
              <a:gd name="connsiteX845" fmla="*/ 404509 w 435686"/>
              <a:gd name="connsiteY845" fmla="*/ 47660 h 782571"/>
              <a:gd name="connsiteX846" fmla="*/ 405161 w 435686"/>
              <a:gd name="connsiteY846" fmla="*/ 48573 h 782571"/>
              <a:gd name="connsiteX847" fmla="*/ 405396 w 435686"/>
              <a:gd name="connsiteY847" fmla="*/ 48886 h 782571"/>
              <a:gd name="connsiteX848" fmla="*/ 406308 w 435686"/>
              <a:gd name="connsiteY848" fmla="*/ 50399 h 782571"/>
              <a:gd name="connsiteX849" fmla="*/ 406986 w 435686"/>
              <a:gd name="connsiteY849" fmla="*/ 51912 h 782571"/>
              <a:gd name="connsiteX850" fmla="*/ 407194 w 435686"/>
              <a:gd name="connsiteY850" fmla="*/ 52538 h 782571"/>
              <a:gd name="connsiteX851" fmla="*/ 407663 w 435686"/>
              <a:gd name="connsiteY851" fmla="*/ 53451 h 782571"/>
              <a:gd name="connsiteX852" fmla="*/ 408341 w 435686"/>
              <a:gd name="connsiteY852" fmla="*/ 54364 h 782571"/>
              <a:gd name="connsiteX853" fmla="*/ 409227 w 435686"/>
              <a:gd name="connsiteY853" fmla="*/ 55877 h 782571"/>
              <a:gd name="connsiteX854" fmla="*/ 409227 w 435686"/>
              <a:gd name="connsiteY854" fmla="*/ 56190 h 782571"/>
              <a:gd name="connsiteX855" fmla="*/ 409671 w 435686"/>
              <a:gd name="connsiteY855" fmla="*/ 57103 h 782571"/>
              <a:gd name="connsiteX856" fmla="*/ 410140 w 435686"/>
              <a:gd name="connsiteY856" fmla="*/ 57703 h 782571"/>
              <a:gd name="connsiteX857" fmla="*/ 410348 w 435686"/>
              <a:gd name="connsiteY857" fmla="*/ 58016 h 782571"/>
              <a:gd name="connsiteX858" fmla="*/ 411026 w 435686"/>
              <a:gd name="connsiteY858" fmla="*/ 58929 h 782571"/>
              <a:gd name="connsiteX859" fmla="*/ 411704 w 435686"/>
              <a:gd name="connsiteY859" fmla="*/ 59842 h 782571"/>
              <a:gd name="connsiteX860" fmla="*/ 411938 w 435686"/>
              <a:gd name="connsiteY860" fmla="*/ 60129 h 782571"/>
              <a:gd name="connsiteX861" fmla="*/ 412382 w 435686"/>
              <a:gd name="connsiteY861" fmla="*/ 60755 h 782571"/>
              <a:gd name="connsiteX862" fmla="*/ 413059 w 435686"/>
              <a:gd name="connsiteY862" fmla="*/ 61355 h 782571"/>
              <a:gd name="connsiteX863" fmla="*/ 413294 w 435686"/>
              <a:gd name="connsiteY863" fmla="*/ 61668 h 782571"/>
              <a:gd name="connsiteX864" fmla="*/ 413528 w 435686"/>
              <a:gd name="connsiteY864" fmla="*/ 61668 h 782571"/>
              <a:gd name="connsiteX865" fmla="*/ 413737 w 435686"/>
              <a:gd name="connsiteY865" fmla="*/ 61955 h 782571"/>
              <a:gd name="connsiteX866" fmla="*/ 414206 w 435686"/>
              <a:gd name="connsiteY866" fmla="*/ 62268 h 782571"/>
              <a:gd name="connsiteX867" fmla="*/ 415327 w 435686"/>
              <a:gd name="connsiteY867" fmla="*/ 62868 h 782571"/>
              <a:gd name="connsiteX868" fmla="*/ 415770 w 435686"/>
              <a:gd name="connsiteY868" fmla="*/ 63181 h 782571"/>
              <a:gd name="connsiteX869" fmla="*/ 415536 w 435686"/>
              <a:gd name="connsiteY869" fmla="*/ 63781 h 782571"/>
              <a:gd name="connsiteX870" fmla="*/ 415770 w 435686"/>
              <a:gd name="connsiteY870" fmla="*/ 64094 h 782571"/>
              <a:gd name="connsiteX871" fmla="*/ 416448 w 435686"/>
              <a:gd name="connsiteY871" fmla="*/ 65607 h 782571"/>
              <a:gd name="connsiteX872" fmla="*/ 416682 w 435686"/>
              <a:gd name="connsiteY872" fmla="*/ 66233 h 782571"/>
              <a:gd name="connsiteX873" fmla="*/ 416891 w 435686"/>
              <a:gd name="connsiteY873" fmla="*/ 67120 h 782571"/>
              <a:gd name="connsiteX874" fmla="*/ 416682 w 435686"/>
              <a:gd name="connsiteY874" fmla="*/ 67433 h 782571"/>
              <a:gd name="connsiteX875" fmla="*/ 416682 w 435686"/>
              <a:gd name="connsiteY875" fmla="*/ 67746 h 782571"/>
              <a:gd name="connsiteX876" fmla="*/ 416682 w 435686"/>
              <a:gd name="connsiteY876" fmla="*/ 68033 h 782571"/>
              <a:gd name="connsiteX877" fmla="*/ 416891 w 435686"/>
              <a:gd name="connsiteY877" fmla="*/ 68346 h 782571"/>
              <a:gd name="connsiteX878" fmla="*/ 416891 w 435686"/>
              <a:gd name="connsiteY878" fmla="*/ 68659 h 782571"/>
              <a:gd name="connsiteX879" fmla="*/ 416891 w 435686"/>
              <a:gd name="connsiteY879" fmla="*/ 69859 h 782571"/>
              <a:gd name="connsiteX880" fmla="*/ 417126 w 435686"/>
              <a:gd name="connsiteY880" fmla="*/ 70485 h 782571"/>
              <a:gd name="connsiteX881" fmla="*/ 417360 w 435686"/>
              <a:gd name="connsiteY881" fmla="*/ 71398 h 782571"/>
              <a:gd name="connsiteX882" fmla="*/ 417569 w 435686"/>
              <a:gd name="connsiteY882" fmla="*/ 71998 h 782571"/>
              <a:gd name="connsiteX883" fmla="*/ 417569 w 435686"/>
              <a:gd name="connsiteY883" fmla="*/ 72285 h 782571"/>
              <a:gd name="connsiteX884" fmla="*/ 417804 w 435686"/>
              <a:gd name="connsiteY884" fmla="*/ 72598 h 782571"/>
              <a:gd name="connsiteX885" fmla="*/ 417804 w 435686"/>
              <a:gd name="connsiteY885" fmla="*/ 72911 h 782571"/>
              <a:gd name="connsiteX886" fmla="*/ 418247 w 435686"/>
              <a:gd name="connsiteY886" fmla="*/ 73511 h 782571"/>
              <a:gd name="connsiteX887" fmla="*/ 418247 w 435686"/>
              <a:gd name="connsiteY887" fmla="*/ 73824 h 782571"/>
              <a:gd name="connsiteX888" fmla="*/ 418247 w 435686"/>
              <a:gd name="connsiteY888" fmla="*/ 74111 h 782571"/>
              <a:gd name="connsiteX889" fmla="*/ 418481 w 435686"/>
              <a:gd name="connsiteY889" fmla="*/ 74424 h 782571"/>
              <a:gd name="connsiteX890" fmla="*/ 418481 w 435686"/>
              <a:gd name="connsiteY890" fmla="*/ 74737 h 782571"/>
              <a:gd name="connsiteX891" fmla="*/ 418481 w 435686"/>
              <a:gd name="connsiteY891" fmla="*/ 75024 h 782571"/>
              <a:gd name="connsiteX892" fmla="*/ 418481 w 435686"/>
              <a:gd name="connsiteY892" fmla="*/ 75337 h 782571"/>
              <a:gd name="connsiteX893" fmla="*/ 418481 w 435686"/>
              <a:gd name="connsiteY893" fmla="*/ 75650 h 782571"/>
              <a:gd name="connsiteX894" fmla="*/ 418716 w 435686"/>
              <a:gd name="connsiteY894" fmla="*/ 75650 h 782571"/>
              <a:gd name="connsiteX895" fmla="*/ 418716 w 435686"/>
              <a:gd name="connsiteY895" fmla="*/ 75937 h 782571"/>
              <a:gd name="connsiteX896" fmla="*/ 418716 w 435686"/>
              <a:gd name="connsiteY896" fmla="*/ 76250 h 782571"/>
              <a:gd name="connsiteX897" fmla="*/ 418716 w 435686"/>
              <a:gd name="connsiteY897" fmla="*/ 76537 h 782571"/>
              <a:gd name="connsiteX898" fmla="*/ 418716 w 435686"/>
              <a:gd name="connsiteY898" fmla="*/ 76850 h 782571"/>
              <a:gd name="connsiteX899" fmla="*/ 418925 w 435686"/>
              <a:gd name="connsiteY899" fmla="*/ 77163 h 782571"/>
              <a:gd name="connsiteX900" fmla="*/ 419159 w 435686"/>
              <a:gd name="connsiteY900" fmla="*/ 77763 h 782571"/>
              <a:gd name="connsiteX901" fmla="*/ 419159 w 435686"/>
              <a:gd name="connsiteY901" fmla="*/ 78076 h 782571"/>
              <a:gd name="connsiteX902" fmla="*/ 419602 w 435686"/>
              <a:gd name="connsiteY902" fmla="*/ 78989 h 782571"/>
              <a:gd name="connsiteX903" fmla="*/ 419837 w 435686"/>
              <a:gd name="connsiteY903" fmla="*/ 78989 h 782571"/>
              <a:gd name="connsiteX904" fmla="*/ 420280 w 435686"/>
              <a:gd name="connsiteY904" fmla="*/ 79589 h 782571"/>
              <a:gd name="connsiteX905" fmla="*/ 420958 w 435686"/>
              <a:gd name="connsiteY905" fmla="*/ 79876 h 782571"/>
              <a:gd name="connsiteX906" fmla="*/ 421192 w 435686"/>
              <a:gd name="connsiteY906" fmla="*/ 80189 h 782571"/>
              <a:gd name="connsiteX907" fmla="*/ 420723 w 435686"/>
              <a:gd name="connsiteY907" fmla="*/ 80502 h 782571"/>
              <a:gd name="connsiteX908" fmla="*/ 420515 w 435686"/>
              <a:gd name="connsiteY908" fmla="*/ 80189 h 782571"/>
              <a:gd name="connsiteX909" fmla="*/ 420045 w 435686"/>
              <a:gd name="connsiteY909" fmla="*/ 80189 h 782571"/>
              <a:gd name="connsiteX910" fmla="*/ 420045 w 435686"/>
              <a:gd name="connsiteY910" fmla="*/ 81415 h 782571"/>
              <a:gd name="connsiteX911" fmla="*/ 420515 w 435686"/>
              <a:gd name="connsiteY911" fmla="*/ 82328 h 782571"/>
              <a:gd name="connsiteX912" fmla="*/ 420958 w 435686"/>
              <a:gd name="connsiteY912" fmla="*/ 82928 h 782571"/>
              <a:gd name="connsiteX913" fmla="*/ 420958 w 435686"/>
              <a:gd name="connsiteY913" fmla="*/ 83215 h 782571"/>
              <a:gd name="connsiteX914" fmla="*/ 420958 w 435686"/>
              <a:gd name="connsiteY914" fmla="*/ 83841 h 782571"/>
              <a:gd name="connsiteX915" fmla="*/ 421192 w 435686"/>
              <a:gd name="connsiteY915" fmla="*/ 84441 h 782571"/>
              <a:gd name="connsiteX916" fmla="*/ 421401 w 435686"/>
              <a:gd name="connsiteY916" fmla="*/ 85354 h 782571"/>
              <a:gd name="connsiteX917" fmla="*/ 421635 w 435686"/>
              <a:gd name="connsiteY917" fmla="*/ 86554 h 782571"/>
              <a:gd name="connsiteX918" fmla="*/ 421635 w 435686"/>
              <a:gd name="connsiteY918" fmla="*/ 86867 h 782571"/>
              <a:gd name="connsiteX919" fmla="*/ 422079 w 435686"/>
              <a:gd name="connsiteY919" fmla="*/ 87180 h 782571"/>
              <a:gd name="connsiteX920" fmla="*/ 422313 w 435686"/>
              <a:gd name="connsiteY920" fmla="*/ 87467 h 782571"/>
              <a:gd name="connsiteX921" fmla="*/ 421870 w 435686"/>
              <a:gd name="connsiteY921" fmla="*/ 87780 h 782571"/>
              <a:gd name="connsiteX922" fmla="*/ 421870 w 435686"/>
              <a:gd name="connsiteY922" fmla="*/ 88380 h 782571"/>
              <a:gd name="connsiteX923" fmla="*/ 421870 w 435686"/>
              <a:gd name="connsiteY923" fmla="*/ 88693 h 782571"/>
              <a:gd name="connsiteX924" fmla="*/ 422079 w 435686"/>
              <a:gd name="connsiteY924" fmla="*/ 88980 h 782571"/>
              <a:gd name="connsiteX925" fmla="*/ 422313 w 435686"/>
              <a:gd name="connsiteY925" fmla="*/ 88980 h 782571"/>
              <a:gd name="connsiteX926" fmla="*/ 422548 w 435686"/>
              <a:gd name="connsiteY926" fmla="*/ 89293 h 782571"/>
              <a:gd name="connsiteX927" fmla="*/ 422548 w 435686"/>
              <a:gd name="connsiteY927" fmla="*/ 89606 h 782571"/>
              <a:gd name="connsiteX928" fmla="*/ 422756 w 435686"/>
              <a:gd name="connsiteY928" fmla="*/ 89893 h 782571"/>
              <a:gd name="connsiteX929" fmla="*/ 422991 w 435686"/>
              <a:gd name="connsiteY929" fmla="*/ 90206 h 782571"/>
              <a:gd name="connsiteX930" fmla="*/ 423225 w 435686"/>
              <a:gd name="connsiteY930" fmla="*/ 90206 h 782571"/>
              <a:gd name="connsiteX931" fmla="*/ 423434 w 435686"/>
              <a:gd name="connsiteY931" fmla="*/ 89893 h 782571"/>
              <a:gd name="connsiteX932" fmla="*/ 424346 w 435686"/>
              <a:gd name="connsiteY932" fmla="*/ 89893 h 782571"/>
              <a:gd name="connsiteX933" fmla="*/ 424346 w 435686"/>
              <a:gd name="connsiteY933" fmla="*/ 90206 h 782571"/>
              <a:gd name="connsiteX934" fmla="*/ 423434 w 435686"/>
              <a:gd name="connsiteY934" fmla="*/ 90206 h 782571"/>
              <a:gd name="connsiteX935" fmla="*/ 423434 w 435686"/>
              <a:gd name="connsiteY935" fmla="*/ 90806 h 782571"/>
              <a:gd name="connsiteX936" fmla="*/ 423225 w 435686"/>
              <a:gd name="connsiteY936" fmla="*/ 90806 h 782571"/>
              <a:gd name="connsiteX937" fmla="*/ 422991 w 435686"/>
              <a:gd name="connsiteY937" fmla="*/ 90806 h 782571"/>
              <a:gd name="connsiteX938" fmla="*/ 422991 w 435686"/>
              <a:gd name="connsiteY938" fmla="*/ 91119 h 782571"/>
              <a:gd name="connsiteX939" fmla="*/ 423225 w 435686"/>
              <a:gd name="connsiteY939" fmla="*/ 91119 h 782571"/>
              <a:gd name="connsiteX940" fmla="*/ 422991 w 435686"/>
              <a:gd name="connsiteY940" fmla="*/ 91719 h 782571"/>
              <a:gd name="connsiteX941" fmla="*/ 422756 w 435686"/>
              <a:gd name="connsiteY941" fmla="*/ 92032 h 782571"/>
              <a:gd name="connsiteX942" fmla="*/ 422756 w 435686"/>
              <a:gd name="connsiteY942" fmla="*/ 93232 h 782571"/>
              <a:gd name="connsiteX943" fmla="*/ 422756 w 435686"/>
              <a:gd name="connsiteY943" fmla="*/ 93545 h 782571"/>
              <a:gd name="connsiteX944" fmla="*/ 422756 w 435686"/>
              <a:gd name="connsiteY944" fmla="*/ 93832 h 782571"/>
              <a:gd name="connsiteX945" fmla="*/ 422991 w 435686"/>
              <a:gd name="connsiteY945" fmla="*/ 93832 h 782571"/>
              <a:gd name="connsiteX946" fmla="*/ 423903 w 435686"/>
              <a:gd name="connsiteY946" fmla="*/ 94145 h 782571"/>
              <a:gd name="connsiteX947" fmla="*/ 423903 w 435686"/>
              <a:gd name="connsiteY947" fmla="*/ 96258 h 782571"/>
              <a:gd name="connsiteX948" fmla="*/ 423434 w 435686"/>
              <a:gd name="connsiteY948" fmla="*/ 96258 h 782571"/>
              <a:gd name="connsiteX949" fmla="*/ 423434 w 435686"/>
              <a:gd name="connsiteY949" fmla="*/ 96571 h 782571"/>
              <a:gd name="connsiteX950" fmla="*/ 423434 w 435686"/>
              <a:gd name="connsiteY950" fmla="*/ 97171 h 782571"/>
              <a:gd name="connsiteX951" fmla="*/ 423434 w 435686"/>
              <a:gd name="connsiteY951" fmla="*/ 97484 h 782571"/>
              <a:gd name="connsiteX952" fmla="*/ 423903 w 435686"/>
              <a:gd name="connsiteY952" fmla="*/ 98371 h 782571"/>
              <a:gd name="connsiteX953" fmla="*/ 424112 w 435686"/>
              <a:gd name="connsiteY953" fmla="*/ 99284 h 782571"/>
              <a:gd name="connsiteX954" fmla="*/ 424346 w 435686"/>
              <a:gd name="connsiteY954" fmla="*/ 99284 h 782571"/>
              <a:gd name="connsiteX955" fmla="*/ 424555 w 435686"/>
              <a:gd name="connsiteY955" fmla="*/ 99910 h 782571"/>
              <a:gd name="connsiteX956" fmla="*/ 424555 w 435686"/>
              <a:gd name="connsiteY956" fmla="*/ 100197 h 782571"/>
              <a:gd name="connsiteX957" fmla="*/ 425233 w 435686"/>
              <a:gd name="connsiteY957" fmla="*/ 101423 h 782571"/>
              <a:gd name="connsiteX958" fmla="*/ 425910 w 435686"/>
              <a:gd name="connsiteY958" fmla="*/ 102310 h 782571"/>
              <a:gd name="connsiteX959" fmla="*/ 426380 w 435686"/>
              <a:gd name="connsiteY959" fmla="*/ 102936 h 782571"/>
              <a:gd name="connsiteX960" fmla="*/ 426380 w 435686"/>
              <a:gd name="connsiteY960" fmla="*/ 103223 h 782571"/>
              <a:gd name="connsiteX961" fmla="*/ 426588 w 435686"/>
              <a:gd name="connsiteY961" fmla="*/ 103536 h 782571"/>
              <a:gd name="connsiteX962" fmla="*/ 426588 w 435686"/>
              <a:gd name="connsiteY962" fmla="*/ 103823 h 782571"/>
              <a:gd name="connsiteX963" fmla="*/ 426588 w 435686"/>
              <a:gd name="connsiteY963" fmla="*/ 104136 h 782571"/>
              <a:gd name="connsiteX964" fmla="*/ 427057 w 435686"/>
              <a:gd name="connsiteY964" fmla="*/ 104449 h 782571"/>
              <a:gd name="connsiteX965" fmla="*/ 427057 w 435686"/>
              <a:gd name="connsiteY965" fmla="*/ 104736 h 782571"/>
              <a:gd name="connsiteX966" fmla="*/ 426823 w 435686"/>
              <a:gd name="connsiteY966" fmla="*/ 104736 h 782571"/>
              <a:gd name="connsiteX967" fmla="*/ 426823 w 435686"/>
              <a:gd name="connsiteY967" fmla="*/ 105336 h 782571"/>
              <a:gd name="connsiteX968" fmla="*/ 427057 w 435686"/>
              <a:gd name="connsiteY968" fmla="*/ 105649 h 782571"/>
              <a:gd name="connsiteX969" fmla="*/ 427057 w 435686"/>
              <a:gd name="connsiteY969" fmla="*/ 105962 h 782571"/>
              <a:gd name="connsiteX970" fmla="*/ 427266 w 435686"/>
              <a:gd name="connsiteY970" fmla="*/ 106249 h 782571"/>
              <a:gd name="connsiteX971" fmla="*/ 427500 w 435686"/>
              <a:gd name="connsiteY971" fmla="*/ 106562 h 782571"/>
              <a:gd name="connsiteX972" fmla="*/ 427500 w 435686"/>
              <a:gd name="connsiteY972" fmla="*/ 106848 h 782571"/>
              <a:gd name="connsiteX973" fmla="*/ 428178 w 435686"/>
              <a:gd name="connsiteY973" fmla="*/ 107762 h 782571"/>
              <a:gd name="connsiteX974" fmla="*/ 428413 w 435686"/>
              <a:gd name="connsiteY974" fmla="*/ 108075 h 782571"/>
              <a:gd name="connsiteX975" fmla="*/ 428856 w 435686"/>
              <a:gd name="connsiteY975" fmla="*/ 108362 h 782571"/>
              <a:gd name="connsiteX976" fmla="*/ 428856 w 435686"/>
              <a:gd name="connsiteY976" fmla="*/ 108675 h 782571"/>
              <a:gd name="connsiteX977" fmla="*/ 428856 w 435686"/>
              <a:gd name="connsiteY977" fmla="*/ 108988 h 782571"/>
              <a:gd name="connsiteX978" fmla="*/ 429090 w 435686"/>
              <a:gd name="connsiteY978" fmla="*/ 109275 h 782571"/>
              <a:gd name="connsiteX979" fmla="*/ 429299 w 435686"/>
              <a:gd name="connsiteY979" fmla="*/ 109275 h 782571"/>
              <a:gd name="connsiteX980" fmla="*/ 429299 w 435686"/>
              <a:gd name="connsiteY980" fmla="*/ 109588 h 782571"/>
              <a:gd name="connsiteX981" fmla="*/ 429534 w 435686"/>
              <a:gd name="connsiteY981" fmla="*/ 109588 h 782571"/>
              <a:gd name="connsiteX982" fmla="*/ 429977 w 435686"/>
              <a:gd name="connsiteY982" fmla="*/ 109874 h 782571"/>
              <a:gd name="connsiteX983" fmla="*/ 430212 w 435686"/>
              <a:gd name="connsiteY983" fmla="*/ 109874 h 782571"/>
              <a:gd name="connsiteX984" fmla="*/ 430655 w 435686"/>
              <a:gd name="connsiteY984" fmla="*/ 109588 h 782571"/>
              <a:gd name="connsiteX985" fmla="*/ 430889 w 435686"/>
              <a:gd name="connsiteY985" fmla="*/ 110188 h 782571"/>
              <a:gd name="connsiteX986" fmla="*/ 430420 w 435686"/>
              <a:gd name="connsiteY986" fmla="*/ 110501 h 782571"/>
              <a:gd name="connsiteX987" fmla="*/ 430655 w 435686"/>
              <a:gd name="connsiteY987" fmla="*/ 110501 h 782571"/>
              <a:gd name="connsiteX988" fmla="*/ 430655 w 435686"/>
              <a:gd name="connsiteY988" fmla="*/ 110787 h 782571"/>
              <a:gd name="connsiteX989" fmla="*/ 432010 w 435686"/>
              <a:gd name="connsiteY989" fmla="*/ 111387 h 782571"/>
              <a:gd name="connsiteX990" fmla="*/ 432245 w 435686"/>
              <a:gd name="connsiteY990" fmla="*/ 113527 h 782571"/>
              <a:gd name="connsiteX991" fmla="*/ 432688 w 435686"/>
              <a:gd name="connsiteY991" fmla="*/ 115039 h 782571"/>
              <a:gd name="connsiteX992" fmla="*/ 432688 w 435686"/>
              <a:gd name="connsiteY992" fmla="*/ 115927 h 782571"/>
              <a:gd name="connsiteX993" fmla="*/ 432245 w 435686"/>
              <a:gd name="connsiteY993" fmla="*/ 116240 h 782571"/>
              <a:gd name="connsiteX994" fmla="*/ 432453 w 435686"/>
              <a:gd name="connsiteY994" fmla="*/ 116553 h 782571"/>
              <a:gd name="connsiteX995" fmla="*/ 432245 w 435686"/>
              <a:gd name="connsiteY995" fmla="*/ 116840 h 782571"/>
              <a:gd name="connsiteX996" fmla="*/ 432688 w 435686"/>
              <a:gd name="connsiteY996" fmla="*/ 117153 h 782571"/>
              <a:gd name="connsiteX997" fmla="*/ 432688 w 435686"/>
              <a:gd name="connsiteY997" fmla="*/ 118039 h 782571"/>
              <a:gd name="connsiteX998" fmla="*/ 432688 w 435686"/>
              <a:gd name="connsiteY998" fmla="*/ 118352 h 782571"/>
              <a:gd name="connsiteX999" fmla="*/ 432688 w 435686"/>
              <a:gd name="connsiteY999" fmla="*/ 118665 h 782571"/>
              <a:gd name="connsiteX1000" fmla="*/ 432688 w 435686"/>
              <a:gd name="connsiteY1000" fmla="*/ 119552 h 782571"/>
              <a:gd name="connsiteX1001" fmla="*/ 432688 w 435686"/>
              <a:gd name="connsiteY1001" fmla="*/ 121978 h 782571"/>
              <a:gd name="connsiteX1002" fmla="*/ 432688 w 435686"/>
              <a:gd name="connsiteY1002" fmla="*/ 122891 h 782571"/>
              <a:gd name="connsiteX1003" fmla="*/ 432688 w 435686"/>
              <a:gd name="connsiteY1003" fmla="*/ 124091 h 782571"/>
              <a:gd name="connsiteX1004" fmla="*/ 432688 w 435686"/>
              <a:gd name="connsiteY1004" fmla="*/ 125604 h 782571"/>
              <a:gd name="connsiteX1005" fmla="*/ 432688 w 435686"/>
              <a:gd name="connsiteY1005" fmla="*/ 126517 h 782571"/>
              <a:gd name="connsiteX1006" fmla="*/ 432688 w 435686"/>
              <a:gd name="connsiteY1006" fmla="*/ 127117 h 782571"/>
              <a:gd name="connsiteX1007" fmla="*/ 432688 w 435686"/>
              <a:gd name="connsiteY1007" fmla="*/ 127717 h 782571"/>
              <a:gd name="connsiteX1008" fmla="*/ 432688 w 435686"/>
              <a:gd name="connsiteY1008" fmla="*/ 128030 h 782571"/>
              <a:gd name="connsiteX1009" fmla="*/ 432688 w 435686"/>
              <a:gd name="connsiteY1009" fmla="*/ 128630 h 782571"/>
              <a:gd name="connsiteX1010" fmla="*/ 432688 w 435686"/>
              <a:gd name="connsiteY1010" fmla="*/ 129230 h 782571"/>
              <a:gd name="connsiteX1011" fmla="*/ 432688 w 435686"/>
              <a:gd name="connsiteY1011" fmla="*/ 129543 h 782571"/>
              <a:gd name="connsiteX1012" fmla="*/ 432688 w 435686"/>
              <a:gd name="connsiteY1012" fmla="*/ 130143 h 782571"/>
              <a:gd name="connsiteX1013" fmla="*/ 432688 w 435686"/>
              <a:gd name="connsiteY1013" fmla="*/ 130743 h 782571"/>
              <a:gd name="connsiteX1014" fmla="*/ 432688 w 435686"/>
              <a:gd name="connsiteY1014" fmla="*/ 131030 h 782571"/>
              <a:gd name="connsiteX1015" fmla="*/ 432688 w 435686"/>
              <a:gd name="connsiteY1015" fmla="*/ 131343 h 782571"/>
              <a:gd name="connsiteX1016" fmla="*/ 432688 w 435686"/>
              <a:gd name="connsiteY1016" fmla="*/ 131656 h 782571"/>
              <a:gd name="connsiteX1017" fmla="*/ 432688 w 435686"/>
              <a:gd name="connsiteY1017" fmla="*/ 131943 h 782571"/>
              <a:gd name="connsiteX1018" fmla="*/ 432688 w 435686"/>
              <a:gd name="connsiteY1018" fmla="*/ 132856 h 782571"/>
              <a:gd name="connsiteX1019" fmla="*/ 432688 w 435686"/>
              <a:gd name="connsiteY1019" fmla="*/ 133456 h 782571"/>
              <a:gd name="connsiteX1020" fmla="*/ 432688 w 435686"/>
              <a:gd name="connsiteY1020" fmla="*/ 133769 h 782571"/>
              <a:gd name="connsiteX1021" fmla="*/ 432688 w 435686"/>
              <a:gd name="connsiteY1021" fmla="*/ 134056 h 782571"/>
              <a:gd name="connsiteX1022" fmla="*/ 432688 w 435686"/>
              <a:gd name="connsiteY1022" fmla="*/ 134656 h 782571"/>
              <a:gd name="connsiteX1023" fmla="*/ 432688 w 435686"/>
              <a:gd name="connsiteY1023" fmla="*/ 134969 h 782571"/>
              <a:gd name="connsiteX1024" fmla="*/ 432688 w 435686"/>
              <a:gd name="connsiteY1024" fmla="*/ 135256 h 782571"/>
              <a:gd name="connsiteX1025" fmla="*/ 432688 w 435686"/>
              <a:gd name="connsiteY1025" fmla="*/ 135569 h 782571"/>
              <a:gd name="connsiteX1026" fmla="*/ 432688 w 435686"/>
              <a:gd name="connsiteY1026" fmla="*/ 136169 h 782571"/>
              <a:gd name="connsiteX1027" fmla="*/ 432688 w 435686"/>
              <a:gd name="connsiteY1027" fmla="*/ 137369 h 782571"/>
              <a:gd name="connsiteX1028" fmla="*/ 432688 w 435686"/>
              <a:gd name="connsiteY1028" fmla="*/ 138282 h 782571"/>
              <a:gd name="connsiteX1029" fmla="*/ 432688 w 435686"/>
              <a:gd name="connsiteY1029" fmla="*/ 138882 h 782571"/>
              <a:gd name="connsiteX1030" fmla="*/ 432688 w 435686"/>
              <a:gd name="connsiteY1030" fmla="*/ 139195 h 782571"/>
              <a:gd name="connsiteX1031" fmla="*/ 432688 w 435686"/>
              <a:gd name="connsiteY1031" fmla="*/ 140082 h 782571"/>
              <a:gd name="connsiteX1032" fmla="*/ 432688 w 435686"/>
              <a:gd name="connsiteY1032" fmla="*/ 140395 h 782571"/>
              <a:gd name="connsiteX1033" fmla="*/ 432688 w 435686"/>
              <a:gd name="connsiteY1033" fmla="*/ 140682 h 782571"/>
              <a:gd name="connsiteX1034" fmla="*/ 432688 w 435686"/>
              <a:gd name="connsiteY1034" fmla="*/ 143395 h 782571"/>
              <a:gd name="connsiteX1035" fmla="*/ 432688 w 435686"/>
              <a:gd name="connsiteY1035" fmla="*/ 144021 h 782571"/>
              <a:gd name="connsiteX1036" fmla="*/ 432688 w 435686"/>
              <a:gd name="connsiteY1036" fmla="*/ 144908 h 782571"/>
              <a:gd name="connsiteX1037" fmla="*/ 432688 w 435686"/>
              <a:gd name="connsiteY1037" fmla="*/ 147620 h 782571"/>
              <a:gd name="connsiteX1038" fmla="*/ 432688 w 435686"/>
              <a:gd name="connsiteY1038" fmla="*/ 148221 h 782571"/>
              <a:gd name="connsiteX1039" fmla="*/ 432688 w 435686"/>
              <a:gd name="connsiteY1039" fmla="*/ 148821 h 782571"/>
              <a:gd name="connsiteX1040" fmla="*/ 432688 w 435686"/>
              <a:gd name="connsiteY1040" fmla="*/ 150047 h 782571"/>
              <a:gd name="connsiteX1041" fmla="*/ 432688 w 435686"/>
              <a:gd name="connsiteY1041" fmla="*/ 150647 h 782571"/>
              <a:gd name="connsiteX1042" fmla="*/ 432688 w 435686"/>
              <a:gd name="connsiteY1042" fmla="*/ 150933 h 782571"/>
              <a:gd name="connsiteX1043" fmla="*/ 432688 w 435686"/>
              <a:gd name="connsiteY1043" fmla="*/ 151533 h 782571"/>
              <a:gd name="connsiteX1044" fmla="*/ 432688 w 435686"/>
              <a:gd name="connsiteY1044" fmla="*/ 151846 h 782571"/>
              <a:gd name="connsiteX1045" fmla="*/ 432688 w 435686"/>
              <a:gd name="connsiteY1045" fmla="*/ 152447 h 782571"/>
              <a:gd name="connsiteX1046" fmla="*/ 432453 w 435686"/>
              <a:gd name="connsiteY1046" fmla="*/ 153959 h 782571"/>
              <a:gd name="connsiteX1047" fmla="*/ 432453 w 435686"/>
              <a:gd name="connsiteY1047" fmla="*/ 154246 h 782571"/>
              <a:gd name="connsiteX1048" fmla="*/ 432453 w 435686"/>
              <a:gd name="connsiteY1048" fmla="*/ 155446 h 782571"/>
              <a:gd name="connsiteX1049" fmla="*/ 432453 w 435686"/>
              <a:gd name="connsiteY1049" fmla="*/ 155759 h 782571"/>
              <a:gd name="connsiteX1050" fmla="*/ 432453 w 435686"/>
              <a:gd name="connsiteY1050" fmla="*/ 156672 h 782571"/>
              <a:gd name="connsiteX1051" fmla="*/ 432453 w 435686"/>
              <a:gd name="connsiteY1051" fmla="*/ 158159 h 782571"/>
              <a:gd name="connsiteX1052" fmla="*/ 432453 w 435686"/>
              <a:gd name="connsiteY1052" fmla="*/ 161185 h 782571"/>
              <a:gd name="connsiteX1053" fmla="*/ 432453 w 435686"/>
              <a:gd name="connsiteY1053" fmla="*/ 162072 h 782571"/>
              <a:gd name="connsiteX1054" fmla="*/ 432453 w 435686"/>
              <a:gd name="connsiteY1054" fmla="*/ 164185 h 782571"/>
              <a:gd name="connsiteX1055" fmla="*/ 432453 w 435686"/>
              <a:gd name="connsiteY1055" fmla="*/ 168985 h 782571"/>
              <a:gd name="connsiteX1056" fmla="*/ 432453 w 435686"/>
              <a:gd name="connsiteY1056" fmla="*/ 169298 h 782571"/>
              <a:gd name="connsiteX1057" fmla="*/ 432453 w 435686"/>
              <a:gd name="connsiteY1057" fmla="*/ 176498 h 782571"/>
              <a:gd name="connsiteX1058" fmla="*/ 432453 w 435686"/>
              <a:gd name="connsiteY1058" fmla="*/ 176811 h 782571"/>
              <a:gd name="connsiteX1059" fmla="*/ 432453 w 435686"/>
              <a:gd name="connsiteY1059" fmla="*/ 178923 h 782571"/>
              <a:gd name="connsiteX1060" fmla="*/ 432453 w 435686"/>
              <a:gd name="connsiteY1060" fmla="*/ 189410 h 782571"/>
              <a:gd name="connsiteX1061" fmla="*/ 432453 w 435686"/>
              <a:gd name="connsiteY1061" fmla="*/ 191523 h 782571"/>
              <a:gd name="connsiteX1062" fmla="*/ 432453 w 435686"/>
              <a:gd name="connsiteY1062" fmla="*/ 195723 h 782571"/>
              <a:gd name="connsiteX1063" fmla="*/ 432453 w 435686"/>
              <a:gd name="connsiteY1063" fmla="*/ 196610 h 782571"/>
              <a:gd name="connsiteX1064" fmla="*/ 432453 w 435686"/>
              <a:gd name="connsiteY1064" fmla="*/ 198122 h 782571"/>
              <a:gd name="connsiteX1065" fmla="*/ 432453 w 435686"/>
              <a:gd name="connsiteY1065" fmla="*/ 202009 h 782571"/>
              <a:gd name="connsiteX1066" fmla="*/ 432453 w 435686"/>
              <a:gd name="connsiteY1066" fmla="*/ 205896 h 782571"/>
              <a:gd name="connsiteX1067" fmla="*/ 432453 w 435686"/>
              <a:gd name="connsiteY1067" fmla="*/ 207096 h 782571"/>
              <a:gd name="connsiteX1068" fmla="*/ 432453 w 435686"/>
              <a:gd name="connsiteY1068" fmla="*/ 210096 h 782571"/>
              <a:gd name="connsiteX1069" fmla="*/ 432453 w 435686"/>
              <a:gd name="connsiteY1069" fmla="*/ 211583 h 782571"/>
              <a:gd name="connsiteX1070" fmla="*/ 432453 w 435686"/>
              <a:gd name="connsiteY1070" fmla="*/ 216069 h 782571"/>
              <a:gd name="connsiteX1071" fmla="*/ 432453 w 435686"/>
              <a:gd name="connsiteY1071" fmla="*/ 218182 h 782571"/>
              <a:gd name="connsiteX1072" fmla="*/ 432453 w 435686"/>
              <a:gd name="connsiteY1072" fmla="*/ 219356 h 782571"/>
              <a:gd name="connsiteX1073" fmla="*/ 432453 w 435686"/>
              <a:gd name="connsiteY1073" fmla="*/ 219669 h 782571"/>
              <a:gd name="connsiteX1074" fmla="*/ 432453 w 435686"/>
              <a:gd name="connsiteY1074" fmla="*/ 227443 h 782571"/>
              <a:gd name="connsiteX1075" fmla="*/ 432453 w 435686"/>
              <a:gd name="connsiteY1075" fmla="*/ 228643 h 782571"/>
              <a:gd name="connsiteX1076" fmla="*/ 432453 w 435686"/>
              <a:gd name="connsiteY1076" fmla="*/ 232217 h 782571"/>
              <a:gd name="connsiteX1077" fmla="*/ 432453 w 435686"/>
              <a:gd name="connsiteY1077" fmla="*/ 233103 h 782571"/>
              <a:gd name="connsiteX1078" fmla="*/ 432453 w 435686"/>
              <a:gd name="connsiteY1078" fmla="*/ 234904 h 782571"/>
              <a:gd name="connsiteX1079" fmla="*/ 432453 w 435686"/>
              <a:gd name="connsiteY1079" fmla="*/ 239077 h 782571"/>
              <a:gd name="connsiteX1080" fmla="*/ 432453 w 435686"/>
              <a:gd name="connsiteY1080" fmla="*/ 240564 h 782571"/>
              <a:gd name="connsiteX1081" fmla="*/ 432453 w 435686"/>
              <a:gd name="connsiteY1081" fmla="*/ 240877 h 782571"/>
              <a:gd name="connsiteX1082" fmla="*/ 432453 w 435686"/>
              <a:gd name="connsiteY1082" fmla="*/ 245938 h 782571"/>
              <a:gd name="connsiteX1083" fmla="*/ 432453 w 435686"/>
              <a:gd name="connsiteY1083" fmla="*/ 247424 h 782571"/>
              <a:gd name="connsiteX1084" fmla="*/ 432453 w 435686"/>
              <a:gd name="connsiteY1084" fmla="*/ 249225 h 782571"/>
              <a:gd name="connsiteX1085" fmla="*/ 432453 w 435686"/>
              <a:gd name="connsiteY1085" fmla="*/ 251598 h 782571"/>
              <a:gd name="connsiteX1086" fmla="*/ 432453 w 435686"/>
              <a:gd name="connsiteY1086" fmla="*/ 255485 h 782571"/>
              <a:gd name="connsiteX1087" fmla="*/ 432453 w 435686"/>
              <a:gd name="connsiteY1087" fmla="*/ 257259 h 782571"/>
              <a:gd name="connsiteX1088" fmla="*/ 432453 w 435686"/>
              <a:gd name="connsiteY1088" fmla="*/ 257572 h 782571"/>
              <a:gd name="connsiteX1089" fmla="*/ 432453 w 435686"/>
              <a:gd name="connsiteY1089" fmla="*/ 264119 h 782571"/>
              <a:gd name="connsiteX1090" fmla="*/ 432453 w 435686"/>
              <a:gd name="connsiteY1090" fmla="*/ 268293 h 782571"/>
              <a:gd name="connsiteX1091" fmla="*/ 432453 w 435686"/>
              <a:gd name="connsiteY1091" fmla="*/ 269780 h 782571"/>
              <a:gd name="connsiteX1092" fmla="*/ 432453 w 435686"/>
              <a:gd name="connsiteY1092" fmla="*/ 275727 h 782571"/>
              <a:gd name="connsiteX1093" fmla="*/ 432453 w 435686"/>
              <a:gd name="connsiteY1093" fmla="*/ 279875 h 782571"/>
              <a:gd name="connsiteX1094" fmla="*/ 432453 w 435686"/>
              <a:gd name="connsiteY1094" fmla="*/ 280162 h 782571"/>
              <a:gd name="connsiteX1095" fmla="*/ 432453 w 435686"/>
              <a:gd name="connsiteY1095" fmla="*/ 281649 h 782571"/>
              <a:gd name="connsiteX1096" fmla="*/ 432453 w 435686"/>
              <a:gd name="connsiteY1096" fmla="*/ 281962 h 782571"/>
              <a:gd name="connsiteX1097" fmla="*/ 432453 w 435686"/>
              <a:gd name="connsiteY1097" fmla="*/ 288483 h 782571"/>
              <a:gd name="connsiteX1098" fmla="*/ 432453 w 435686"/>
              <a:gd name="connsiteY1098" fmla="*/ 292057 h 782571"/>
              <a:gd name="connsiteX1099" fmla="*/ 432453 w 435686"/>
              <a:gd name="connsiteY1099" fmla="*/ 292657 h 782571"/>
              <a:gd name="connsiteX1100" fmla="*/ 432453 w 435686"/>
              <a:gd name="connsiteY1100" fmla="*/ 294431 h 782571"/>
              <a:gd name="connsiteX1101" fmla="*/ 432453 w 435686"/>
              <a:gd name="connsiteY1101" fmla="*/ 299179 h 782571"/>
              <a:gd name="connsiteX1102" fmla="*/ 432453 w 435686"/>
              <a:gd name="connsiteY1102" fmla="*/ 300952 h 782571"/>
              <a:gd name="connsiteX1103" fmla="*/ 432245 w 435686"/>
              <a:gd name="connsiteY1103" fmla="*/ 307187 h 782571"/>
              <a:gd name="connsiteX1104" fmla="*/ 432245 w 435686"/>
              <a:gd name="connsiteY1104" fmla="*/ 309248 h 782571"/>
              <a:gd name="connsiteX1105" fmla="*/ 432245 w 435686"/>
              <a:gd name="connsiteY1105" fmla="*/ 315456 h 782571"/>
              <a:gd name="connsiteX1106" fmla="*/ 432245 w 435686"/>
              <a:gd name="connsiteY1106" fmla="*/ 319317 h 782571"/>
              <a:gd name="connsiteX1107" fmla="*/ 432245 w 435686"/>
              <a:gd name="connsiteY1107" fmla="*/ 320491 h 782571"/>
              <a:gd name="connsiteX1108" fmla="*/ 432245 w 435686"/>
              <a:gd name="connsiteY1108" fmla="*/ 321691 h 782571"/>
              <a:gd name="connsiteX1109" fmla="*/ 432245 w 435686"/>
              <a:gd name="connsiteY1109" fmla="*/ 323751 h 782571"/>
              <a:gd name="connsiteX1110" fmla="*/ 432010 w 435686"/>
              <a:gd name="connsiteY1110" fmla="*/ 326699 h 782571"/>
              <a:gd name="connsiteX1111" fmla="*/ 432010 w 435686"/>
              <a:gd name="connsiteY1111" fmla="*/ 328786 h 782571"/>
              <a:gd name="connsiteX1112" fmla="*/ 432010 w 435686"/>
              <a:gd name="connsiteY1112" fmla="*/ 331734 h 782571"/>
              <a:gd name="connsiteX1113" fmla="*/ 432010 w 435686"/>
              <a:gd name="connsiteY1113" fmla="*/ 332334 h 782571"/>
              <a:gd name="connsiteX1114" fmla="*/ 432010 w 435686"/>
              <a:gd name="connsiteY1114" fmla="*/ 334107 h 782571"/>
              <a:gd name="connsiteX1115" fmla="*/ 432010 w 435686"/>
              <a:gd name="connsiteY1115" fmla="*/ 334681 h 782571"/>
              <a:gd name="connsiteX1116" fmla="*/ 432010 w 435686"/>
              <a:gd name="connsiteY1116" fmla="*/ 334994 h 782571"/>
              <a:gd name="connsiteX1117" fmla="*/ 432010 w 435686"/>
              <a:gd name="connsiteY1117" fmla="*/ 335281 h 782571"/>
              <a:gd name="connsiteX1118" fmla="*/ 432010 w 435686"/>
              <a:gd name="connsiteY1118" fmla="*/ 337342 h 782571"/>
              <a:gd name="connsiteX1119" fmla="*/ 432010 w 435686"/>
              <a:gd name="connsiteY1119" fmla="*/ 338229 h 782571"/>
              <a:gd name="connsiteX1120" fmla="*/ 432010 w 435686"/>
              <a:gd name="connsiteY1120" fmla="*/ 341177 h 782571"/>
              <a:gd name="connsiteX1121" fmla="*/ 432010 w 435686"/>
              <a:gd name="connsiteY1121" fmla="*/ 341490 h 782571"/>
              <a:gd name="connsiteX1122" fmla="*/ 432010 w 435686"/>
              <a:gd name="connsiteY1122" fmla="*/ 342064 h 782571"/>
              <a:gd name="connsiteX1123" fmla="*/ 432010 w 435686"/>
              <a:gd name="connsiteY1123" fmla="*/ 344437 h 782571"/>
              <a:gd name="connsiteX1124" fmla="*/ 432010 w 435686"/>
              <a:gd name="connsiteY1124" fmla="*/ 345611 h 782571"/>
              <a:gd name="connsiteX1125" fmla="*/ 432010 w 435686"/>
              <a:gd name="connsiteY1125" fmla="*/ 347672 h 782571"/>
              <a:gd name="connsiteX1126" fmla="*/ 432010 w 435686"/>
              <a:gd name="connsiteY1126" fmla="*/ 348559 h 782571"/>
              <a:gd name="connsiteX1127" fmla="*/ 432010 w 435686"/>
              <a:gd name="connsiteY1127" fmla="*/ 349733 h 782571"/>
              <a:gd name="connsiteX1128" fmla="*/ 431775 w 435686"/>
              <a:gd name="connsiteY1128" fmla="*/ 353881 h 782571"/>
              <a:gd name="connsiteX1129" fmla="*/ 431775 w 435686"/>
              <a:gd name="connsiteY1129" fmla="*/ 354454 h 782571"/>
              <a:gd name="connsiteX1130" fmla="*/ 431775 w 435686"/>
              <a:gd name="connsiteY1130" fmla="*/ 358602 h 782571"/>
              <a:gd name="connsiteX1131" fmla="*/ 431775 w 435686"/>
              <a:gd name="connsiteY1131" fmla="*/ 360663 h 782571"/>
              <a:gd name="connsiteX1132" fmla="*/ 431775 w 435686"/>
              <a:gd name="connsiteY1132" fmla="*/ 362411 h 782571"/>
              <a:gd name="connsiteX1133" fmla="*/ 431775 w 435686"/>
              <a:gd name="connsiteY1133" fmla="*/ 363610 h 782571"/>
              <a:gd name="connsiteX1134" fmla="*/ 431775 w 435686"/>
              <a:gd name="connsiteY1134" fmla="*/ 364184 h 782571"/>
              <a:gd name="connsiteX1135" fmla="*/ 431775 w 435686"/>
              <a:gd name="connsiteY1135" fmla="*/ 366558 h 782571"/>
              <a:gd name="connsiteX1136" fmla="*/ 431775 w 435686"/>
              <a:gd name="connsiteY1136" fmla="*/ 368619 h 782571"/>
              <a:gd name="connsiteX1137" fmla="*/ 431775 w 435686"/>
              <a:gd name="connsiteY1137" fmla="*/ 369480 h 782571"/>
              <a:gd name="connsiteX1138" fmla="*/ 431775 w 435686"/>
              <a:gd name="connsiteY1138" fmla="*/ 369793 h 782571"/>
              <a:gd name="connsiteX1139" fmla="*/ 431775 w 435686"/>
              <a:gd name="connsiteY1139" fmla="*/ 370080 h 782571"/>
              <a:gd name="connsiteX1140" fmla="*/ 431775 w 435686"/>
              <a:gd name="connsiteY1140" fmla="*/ 374775 h 782571"/>
              <a:gd name="connsiteX1141" fmla="*/ 431775 w 435686"/>
              <a:gd name="connsiteY1141" fmla="*/ 375088 h 782571"/>
              <a:gd name="connsiteX1142" fmla="*/ 431775 w 435686"/>
              <a:gd name="connsiteY1142" fmla="*/ 378897 h 782571"/>
              <a:gd name="connsiteX1143" fmla="*/ 431775 w 435686"/>
              <a:gd name="connsiteY1143" fmla="*/ 380384 h 782571"/>
              <a:gd name="connsiteX1144" fmla="*/ 431775 w 435686"/>
              <a:gd name="connsiteY1144" fmla="*/ 383018 h 782571"/>
              <a:gd name="connsiteX1145" fmla="*/ 431775 w 435686"/>
              <a:gd name="connsiteY1145" fmla="*/ 385966 h 782571"/>
              <a:gd name="connsiteX1146" fmla="*/ 431775 w 435686"/>
              <a:gd name="connsiteY1146" fmla="*/ 387427 h 782571"/>
              <a:gd name="connsiteX1147" fmla="*/ 431775 w 435686"/>
              <a:gd name="connsiteY1147" fmla="*/ 389200 h 782571"/>
              <a:gd name="connsiteX1148" fmla="*/ 431775 w 435686"/>
              <a:gd name="connsiteY1148" fmla="*/ 391261 h 782571"/>
              <a:gd name="connsiteX1149" fmla="*/ 431775 w 435686"/>
              <a:gd name="connsiteY1149" fmla="*/ 393296 h 782571"/>
              <a:gd name="connsiteX1150" fmla="*/ 431775 w 435686"/>
              <a:gd name="connsiteY1150" fmla="*/ 400339 h 782571"/>
              <a:gd name="connsiteX1151" fmla="*/ 431775 w 435686"/>
              <a:gd name="connsiteY1151" fmla="*/ 403000 h 782571"/>
              <a:gd name="connsiteX1152" fmla="*/ 431775 w 435686"/>
              <a:gd name="connsiteY1152" fmla="*/ 403574 h 782571"/>
              <a:gd name="connsiteX1153" fmla="*/ 431775 w 435686"/>
              <a:gd name="connsiteY1153" fmla="*/ 403861 h 782571"/>
              <a:gd name="connsiteX1154" fmla="*/ 431775 w 435686"/>
              <a:gd name="connsiteY1154" fmla="*/ 405635 h 782571"/>
              <a:gd name="connsiteX1155" fmla="*/ 431775 w 435686"/>
              <a:gd name="connsiteY1155" fmla="*/ 409730 h 782571"/>
              <a:gd name="connsiteX1156" fmla="*/ 431775 w 435686"/>
              <a:gd name="connsiteY1156" fmla="*/ 413852 h 782571"/>
              <a:gd name="connsiteX1157" fmla="*/ 431775 w 435686"/>
              <a:gd name="connsiteY1157" fmla="*/ 417947 h 782571"/>
              <a:gd name="connsiteX1158" fmla="*/ 431775 w 435686"/>
              <a:gd name="connsiteY1158" fmla="*/ 419695 h 782571"/>
              <a:gd name="connsiteX1159" fmla="*/ 431775 w 435686"/>
              <a:gd name="connsiteY1159" fmla="*/ 421756 h 782571"/>
              <a:gd name="connsiteX1160" fmla="*/ 431775 w 435686"/>
              <a:gd name="connsiteY1160" fmla="*/ 423216 h 782571"/>
              <a:gd name="connsiteX1161" fmla="*/ 432010 w 435686"/>
              <a:gd name="connsiteY1161" fmla="*/ 426425 h 782571"/>
              <a:gd name="connsiteX1162" fmla="*/ 432010 w 435686"/>
              <a:gd name="connsiteY1162" fmla="*/ 427886 h 782571"/>
              <a:gd name="connsiteX1163" fmla="*/ 432010 w 435686"/>
              <a:gd name="connsiteY1163" fmla="*/ 429659 h 782571"/>
              <a:gd name="connsiteX1164" fmla="*/ 432010 w 435686"/>
              <a:gd name="connsiteY1164" fmla="*/ 429947 h 782571"/>
              <a:gd name="connsiteX1165" fmla="*/ 432010 w 435686"/>
              <a:gd name="connsiteY1165" fmla="*/ 434903 h 782571"/>
              <a:gd name="connsiteX1166" fmla="*/ 432010 w 435686"/>
              <a:gd name="connsiteY1166" fmla="*/ 435790 h 782571"/>
              <a:gd name="connsiteX1167" fmla="*/ 432010 w 435686"/>
              <a:gd name="connsiteY1167" fmla="*/ 436077 h 782571"/>
              <a:gd name="connsiteX1168" fmla="*/ 432010 w 435686"/>
              <a:gd name="connsiteY1168" fmla="*/ 441633 h 782571"/>
              <a:gd name="connsiteX1169" fmla="*/ 432010 w 435686"/>
              <a:gd name="connsiteY1169" fmla="*/ 441920 h 782571"/>
              <a:gd name="connsiteX1170" fmla="*/ 432010 w 435686"/>
              <a:gd name="connsiteY1170" fmla="*/ 445441 h 782571"/>
              <a:gd name="connsiteX1171" fmla="*/ 432010 w 435686"/>
              <a:gd name="connsiteY1171" fmla="*/ 450398 h 782571"/>
              <a:gd name="connsiteX1172" fmla="*/ 432010 w 435686"/>
              <a:gd name="connsiteY1172" fmla="*/ 450972 h 782571"/>
              <a:gd name="connsiteX1173" fmla="*/ 432010 w 435686"/>
              <a:gd name="connsiteY1173" fmla="*/ 452745 h 782571"/>
              <a:gd name="connsiteX1174" fmla="*/ 432010 w 435686"/>
              <a:gd name="connsiteY1174" fmla="*/ 454206 h 782571"/>
              <a:gd name="connsiteX1175" fmla="*/ 431775 w 435686"/>
              <a:gd name="connsiteY1175" fmla="*/ 454206 h 782571"/>
              <a:gd name="connsiteX1176" fmla="*/ 431332 w 435686"/>
              <a:gd name="connsiteY1176" fmla="*/ 453606 h 782571"/>
              <a:gd name="connsiteX1177" fmla="*/ 430889 w 435686"/>
              <a:gd name="connsiteY1177" fmla="*/ 453606 h 782571"/>
              <a:gd name="connsiteX1178" fmla="*/ 430655 w 435686"/>
              <a:gd name="connsiteY1178" fmla="*/ 453606 h 782571"/>
              <a:gd name="connsiteX1179" fmla="*/ 430420 w 435686"/>
              <a:gd name="connsiteY1179" fmla="*/ 453606 h 782571"/>
              <a:gd name="connsiteX1180" fmla="*/ 429977 w 435686"/>
              <a:gd name="connsiteY1180" fmla="*/ 454206 h 782571"/>
              <a:gd name="connsiteX1181" fmla="*/ 429977 w 435686"/>
              <a:gd name="connsiteY1181" fmla="*/ 454493 h 782571"/>
              <a:gd name="connsiteX1182" fmla="*/ 429977 w 435686"/>
              <a:gd name="connsiteY1182" fmla="*/ 455067 h 782571"/>
              <a:gd name="connsiteX1183" fmla="*/ 429534 w 435686"/>
              <a:gd name="connsiteY1183" fmla="*/ 455354 h 782571"/>
              <a:gd name="connsiteX1184" fmla="*/ 428856 w 435686"/>
              <a:gd name="connsiteY1184" fmla="*/ 455667 h 782571"/>
              <a:gd name="connsiteX1185" fmla="*/ 427266 w 435686"/>
              <a:gd name="connsiteY1185" fmla="*/ 455067 h 782571"/>
              <a:gd name="connsiteX1186" fmla="*/ 426145 w 435686"/>
              <a:gd name="connsiteY1186" fmla="*/ 455667 h 782571"/>
              <a:gd name="connsiteX1187" fmla="*/ 425910 w 435686"/>
              <a:gd name="connsiteY1187" fmla="*/ 456241 h 782571"/>
              <a:gd name="connsiteX1188" fmla="*/ 425702 w 435686"/>
              <a:gd name="connsiteY1188" fmla="*/ 456241 h 782571"/>
              <a:gd name="connsiteX1189" fmla="*/ 425467 w 435686"/>
              <a:gd name="connsiteY1189" fmla="*/ 456528 h 782571"/>
              <a:gd name="connsiteX1190" fmla="*/ 424790 w 435686"/>
              <a:gd name="connsiteY1190" fmla="*/ 457989 h 782571"/>
              <a:gd name="connsiteX1191" fmla="*/ 424346 w 435686"/>
              <a:gd name="connsiteY1191" fmla="*/ 458276 h 782571"/>
              <a:gd name="connsiteX1192" fmla="*/ 423903 w 435686"/>
              <a:gd name="connsiteY1192" fmla="*/ 459449 h 782571"/>
              <a:gd name="connsiteX1193" fmla="*/ 423225 w 435686"/>
              <a:gd name="connsiteY1193" fmla="*/ 459736 h 782571"/>
              <a:gd name="connsiteX1194" fmla="*/ 422313 w 435686"/>
              <a:gd name="connsiteY1194" fmla="*/ 460023 h 782571"/>
              <a:gd name="connsiteX1195" fmla="*/ 422313 w 435686"/>
              <a:gd name="connsiteY1195" fmla="*/ 460310 h 782571"/>
              <a:gd name="connsiteX1196" fmla="*/ 422548 w 435686"/>
              <a:gd name="connsiteY1196" fmla="*/ 460910 h 782571"/>
              <a:gd name="connsiteX1197" fmla="*/ 422991 w 435686"/>
              <a:gd name="connsiteY1197" fmla="*/ 460910 h 782571"/>
              <a:gd name="connsiteX1198" fmla="*/ 423903 w 435686"/>
              <a:gd name="connsiteY1198" fmla="*/ 460623 h 782571"/>
              <a:gd name="connsiteX1199" fmla="*/ 424790 w 435686"/>
              <a:gd name="connsiteY1199" fmla="*/ 460910 h 782571"/>
              <a:gd name="connsiteX1200" fmla="*/ 424790 w 435686"/>
              <a:gd name="connsiteY1200" fmla="*/ 461484 h 782571"/>
              <a:gd name="connsiteX1201" fmla="*/ 424555 w 435686"/>
              <a:gd name="connsiteY1201" fmla="*/ 461771 h 782571"/>
              <a:gd name="connsiteX1202" fmla="*/ 423669 w 435686"/>
              <a:gd name="connsiteY1202" fmla="*/ 462945 h 782571"/>
              <a:gd name="connsiteX1203" fmla="*/ 423434 w 435686"/>
              <a:gd name="connsiteY1203" fmla="*/ 463519 h 782571"/>
              <a:gd name="connsiteX1204" fmla="*/ 423434 w 435686"/>
              <a:gd name="connsiteY1204" fmla="*/ 464119 h 782571"/>
              <a:gd name="connsiteX1205" fmla="*/ 423669 w 435686"/>
              <a:gd name="connsiteY1205" fmla="*/ 464406 h 782571"/>
              <a:gd name="connsiteX1206" fmla="*/ 424346 w 435686"/>
              <a:gd name="connsiteY1206" fmla="*/ 464406 h 782571"/>
              <a:gd name="connsiteX1207" fmla="*/ 424346 w 435686"/>
              <a:gd name="connsiteY1207" fmla="*/ 464980 h 782571"/>
              <a:gd name="connsiteX1208" fmla="*/ 423903 w 435686"/>
              <a:gd name="connsiteY1208" fmla="*/ 466153 h 782571"/>
              <a:gd name="connsiteX1209" fmla="*/ 423903 w 435686"/>
              <a:gd name="connsiteY1209" fmla="*/ 466440 h 782571"/>
              <a:gd name="connsiteX1210" fmla="*/ 424112 w 435686"/>
              <a:gd name="connsiteY1210" fmla="*/ 466727 h 782571"/>
              <a:gd name="connsiteX1211" fmla="*/ 424790 w 435686"/>
              <a:gd name="connsiteY1211" fmla="*/ 467327 h 782571"/>
              <a:gd name="connsiteX1212" fmla="*/ 425233 w 435686"/>
              <a:gd name="connsiteY1212" fmla="*/ 468475 h 782571"/>
              <a:gd name="connsiteX1213" fmla="*/ 425467 w 435686"/>
              <a:gd name="connsiteY1213" fmla="*/ 468475 h 782571"/>
              <a:gd name="connsiteX1214" fmla="*/ 425910 w 435686"/>
              <a:gd name="connsiteY1214" fmla="*/ 468188 h 782571"/>
              <a:gd name="connsiteX1215" fmla="*/ 426145 w 435686"/>
              <a:gd name="connsiteY1215" fmla="*/ 467614 h 782571"/>
              <a:gd name="connsiteX1216" fmla="*/ 426588 w 435686"/>
              <a:gd name="connsiteY1216" fmla="*/ 467327 h 782571"/>
              <a:gd name="connsiteX1217" fmla="*/ 427500 w 435686"/>
              <a:gd name="connsiteY1217" fmla="*/ 467327 h 782571"/>
              <a:gd name="connsiteX1218" fmla="*/ 427735 w 435686"/>
              <a:gd name="connsiteY1218" fmla="*/ 467901 h 782571"/>
              <a:gd name="connsiteX1219" fmla="*/ 427500 w 435686"/>
              <a:gd name="connsiteY1219" fmla="*/ 468475 h 782571"/>
              <a:gd name="connsiteX1220" fmla="*/ 426823 w 435686"/>
              <a:gd name="connsiteY1220" fmla="*/ 468788 h 782571"/>
              <a:gd name="connsiteX1221" fmla="*/ 426823 w 435686"/>
              <a:gd name="connsiteY1221" fmla="*/ 469075 h 782571"/>
              <a:gd name="connsiteX1222" fmla="*/ 427057 w 435686"/>
              <a:gd name="connsiteY1222" fmla="*/ 469649 h 782571"/>
              <a:gd name="connsiteX1223" fmla="*/ 427266 w 435686"/>
              <a:gd name="connsiteY1223" fmla="*/ 472571 h 782571"/>
              <a:gd name="connsiteX1224" fmla="*/ 427057 w 435686"/>
              <a:gd name="connsiteY1224" fmla="*/ 473431 h 782571"/>
              <a:gd name="connsiteX1225" fmla="*/ 426145 w 435686"/>
              <a:gd name="connsiteY1225" fmla="*/ 474318 h 782571"/>
              <a:gd name="connsiteX1226" fmla="*/ 425910 w 435686"/>
              <a:gd name="connsiteY1226" fmla="*/ 475179 h 782571"/>
              <a:gd name="connsiteX1227" fmla="*/ 425233 w 435686"/>
              <a:gd name="connsiteY1227" fmla="*/ 475779 h 782571"/>
              <a:gd name="connsiteX1228" fmla="*/ 424555 w 435686"/>
              <a:gd name="connsiteY1228" fmla="*/ 476066 h 782571"/>
              <a:gd name="connsiteX1229" fmla="*/ 424112 w 435686"/>
              <a:gd name="connsiteY1229" fmla="*/ 476353 h 782571"/>
              <a:gd name="connsiteX1230" fmla="*/ 423903 w 435686"/>
              <a:gd name="connsiteY1230" fmla="*/ 476927 h 782571"/>
              <a:gd name="connsiteX1231" fmla="*/ 423225 w 435686"/>
              <a:gd name="connsiteY1231" fmla="*/ 477214 h 782571"/>
              <a:gd name="connsiteX1232" fmla="*/ 422548 w 435686"/>
              <a:gd name="connsiteY1232" fmla="*/ 476927 h 782571"/>
              <a:gd name="connsiteX1233" fmla="*/ 422313 w 435686"/>
              <a:gd name="connsiteY1233" fmla="*/ 477214 h 782571"/>
              <a:gd name="connsiteX1234" fmla="*/ 422313 w 435686"/>
              <a:gd name="connsiteY1234" fmla="*/ 478101 h 782571"/>
              <a:gd name="connsiteX1235" fmla="*/ 422313 w 435686"/>
              <a:gd name="connsiteY1235" fmla="*/ 478675 h 782571"/>
              <a:gd name="connsiteX1236" fmla="*/ 422313 w 435686"/>
              <a:gd name="connsiteY1236" fmla="*/ 478961 h 782571"/>
              <a:gd name="connsiteX1237" fmla="*/ 422313 w 435686"/>
              <a:gd name="connsiteY1237" fmla="*/ 479248 h 782571"/>
              <a:gd name="connsiteX1238" fmla="*/ 421870 w 435686"/>
              <a:gd name="connsiteY1238" fmla="*/ 479248 h 782571"/>
              <a:gd name="connsiteX1239" fmla="*/ 420515 w 435686"/>
              <a:gd name="connsiteY1239" fmla="*/ 479248 h 782571"/>
              <a:gd name="connsiteX1240" fmla="*/ 420045 w 435686"/>
              <a:gd name="connsiteY1240" fmla="*/ 479561 h 782571"/>
              <a:gd name="connsiteX1241" fmla="*/ 420045 w 435686"/>
              <a:gd name="connsiteY1241" fmla="*/ 480136 h 782571"/>
              <a:gd name="connsiteX1242" fmla="*/ 420045 w 435686"/>
              <a:gd name="connsiteY1242" fmla="*/ 480709 h 782571"/>
              <a:gd name="connsiteX1243" fmla="*/ 420515 w 435686"/>
              <a:gd name="connsiteY1243" fmla="*/ 480709 h 782571"/>
              <a:gd name="connsiteX1244" fmla="*/ 421192 w 435686"/>
              <a:gd name="connsiteY1244" fmla="*/ 480709 h 782571"/>
              <a:gd name="connsiteX1245" fmla="*/ 421401 w 435686"/>
              <a:gd name="connsiteY1245" fmla="*/ 480996 h 782571"/>
              <a:gd name="connsiteX1246" fmla="*/ 421401 w 435686"/>
              <a:gd name="connsiteY1246" fmla="*/ 481596 h 782571"/>
              <a:gd name="connsiteX1247" fmla="*/ 421192 w 435686"/>
              <a:gd name="connsiteY1247" fmla="*/ 481596 h 782571"/>
              <a:gd name="connsiteX1248" fmla="*/ 420723 w 435686"/>
              <a:gd name="connsiteY1248" fmla="*/ 481596 h 782571"/>
              <a:gd name="connsiteX1249" fmla="*/ 420515 w 435686"/>
              <a:gd name="connsiteY1249" fmla="*/ 480996 h 782571"/>
              <a:gd name="connsiteX1250" fmla="*/ 420045 w 435686"/>
              <a:gd name="connsiteY1250" fmla="*/ 480996 h 782571"/>
              <a:gd name="connsiteX1251" fmla="*/ 419602 w 435686"/>
              <a:gd name="connsiteY1251" fmla="*/ 481309 h 782571"/>
              <a:gd name="connsiteX1252" fmla="*/ 418925 w 435686"/>
              <a:gd name="connsiteY1252" fmla="*/ 481883 h 782571"/>
              <a:gd name="connsiteX1253" fmla="*/ 418716 w 435686"/>
              <a:gd name="connsiteY1253" fmla="*/ 482457 h 782571"/>
              <a:gd name="connsiteX1254" fmla="*/ 418716 w 435686"/>
              <a:gd name="connsiteY1254" fmla="*/ 482744 h 782571"/>
              <a:gd name="connsiteX1255" fmla="*/ 418247 w 435686"/>
              <a:gd name="connsiteY1255" fmla="*/ 483631 h 782571"/>
              <a:gd name="connsiteX1256" fmla="*/ 418247 w 435686"/>
              <a:gd name="connsiteY1256" fmla="*/ 483918 h 782571"/>
              <a:gd name="connsiteX1257" fmla="*/ 418481 w 435686"/>
              <a:gd name="connsiteY1257" fmla="*/ 484492 h 782571"/>
              <a:gd name="connsiteX1258" fmla="*/ 418925 w 435686"/>
              <a:gd name="connsiteY1258" fmla="*/ 484779 h 782571"/>
              <a:gd name="connsiteX1259" fmla="*/ 419602 w 435686"/>
              <a:gd name="connsiteY1259" fmla="*/ 484779 h 782571"/>
              <a:gd name="connsiteX1260" fmla="*/ 419837 w 435686"/>
              <a:gd name="connsiteY1260" fmla="*/ 485092 h 782571"/>
              <a:gd name="connsiteX1261" fmla="*/ 420045 w 435686"/>
              <a:gd name="connsiteY1261" fmla="*/ 485379 h 782571"/>
              <a:gd name="connsiteX1262" fmla="*/ 420045 w 435686"/>
              <a:gd name="connsiteY1262" fmla="*/ 485666 h 782571"/>
              <a:gd name="connsiteX1263" fmla="*/ 420045 w 435686"/>
              <a:gd name="connsiteY1263" fmla="*/ 485953 h 782571"/>
              <a:gd name="connsiteX1264" fmla="*/ 420515 w 435686"/>
              <a:gd name="connsiteY1264" fmla="*/ 485666 h 782571"/>
              <a:gd name="connsiteX1265" fmla="*/ 420723 w 435686"/>
              <a:gd name="connsiteY1265" fmla="*/ 485953 h 782571"/>
              <a:gd name="connsiteX1266" fmla="*/ 420723 w 435686"/>
              <a:gd name="connsiteY1266" fmla="*/ 486239 h 782571"/>
              <a:gd name="connsiteX1267" fmla="*/ 420723 w 435686"/>
              <a:gd name="connsiteY1267" fmla="*/ 486526 h 782571"/>
              <a:gd name="connsiteX1268" fmla="*/ 420045 w 435686"/>
              <a:gd name="connsiteY1268" fmla="*/ 487126 h 782571"/>
              <a:gd name="connsiteX1269" fmla="*/ 418925 w 435686"/>
              <a:gd name="connsiteY1269" fmla="*/ 486813 h 782571"/>
              <a:gd name="connsiteX1270" fmla="*/ 418716 w 435686"/>
              <a:gd name="connsiteY1270" fmla="*/ 487126 h 782571"/>
              <a:gd name="connsiteX1271" fmla="*/ 418481 w 435686"/>
              <a:gd name="connsiteY1271" fmla="*/ 487413 h 782571"/>
              <a:gd name="connsiteX1272" fmla="*/ 418716 w 435686"/>
              <a:gd name="connsiteY1272" fmla="*/ 487987 h 782571"/>
              <a:gd name="connsiteX1273" fmla="*/ 419159 w 435686"/>
              <a:gd name="connsiteY1273" fmla="*/ 488274 h 782571"/>
              <a:gd name="connsiteX1274" fmla="*/ 419602 w 435686"/>
              <a:gd name="connsiteY1274" fmla="*/ 488274 h 782571"/>
              <a:gd name="connsiteX1275" fmla="*/ 420280 w 435686"/>
              <a:gd name="connsiteY1275" fmla="*/ 488274 h 782571"/>
              <a:gd name="connsiteX1276" fmla="*/ 420958 w 435686"/>
              <a:gd name="connsiteY1276" fmla="*/ 488274 h 782571"/>
              <a:gd name="connsiteX1277" fmla="*/ 422548 w 435686"/>
              <a:gd name="connsiteY1277" fmla="*/ 488274 h 782571"/>
              <a:gd name="connsiteX1278" fmla="*/ 422991 w 435686"/>
              <a:gd name="connsiteY1278" fmla="*/ 488561 h 782571"/>
              <a:gd name="connsiteX1279" fmla="*/ 422991 w 435686"/>
              <a:gd name="connsiteY1279" fmla="*/ 489161 h 782571"/>
              <a:gd name="connsiteX1280" fmla="*/ 422756 w 435686"/>
              <a:gd name="connsiteY1280" fmla="*/ 489735 h 782571"/>
              <a:gd name="connsiteX1281" fmla="*/ 422313 w 435686"/>
              <a:gd name="connsiteY1281" fmla="*/ 490309 h 782571"/>
              <a:gd name="connsiteX1282" fmla="*/ 422313 w 435686"/>
              <a:gd name="connsiteY1282" fmla="*/ 490596 h 782571"/>
              <a:gd name="connsiteX1283" fmla="*/ 422548 w 435686"/>
              <a:gd name="connsiteY1283" fmla="*/ 491196 h 782571"/>
              <a:gd name="connsiteX1284" fmla="*/ 422756 w 435686"/>
              <a:gd name="connsiteY1284" fmla="*/ 491483 h 782571"/>
              <a:gd name="connsiteX1285" fmla="*/ 423434 w 435686"/>
              <a:gd name="connsiteY1285" fmla="*/ 491770 h 782571"/>
              <a:gd name="connsiteX1286" fmla="*/ 424346 w 435686"/>
              <a:gd name="connsiteY1286" fmla="*/ 491483 h 782571"/>
              <a:gd name="connsiteX1287" fmla="*/ 425024 w 435686"/>
              <a:gd name="connsiteY1287" fmla="*/ 492057 h 782571"/>
              <a:gd name="connsiteX1288" fmla="*/ 425467 w 435686"/>
              <a:gd name="connsiteY1288" fmla="*/ 492630 h 782571"/>
              <a:gd name="connsiteX1289" fmla="*/ 425702 w 435686"/>
              <a:gd name="connsiteY1289" fmla="*/ 492943 h 782571"/>
              <a:gd name="connsiteX1290" fmla="*/ 426380 w 435686"/>
              <a:gd name="connsiteY1290" fmla="*/ 493517 h 782571"/>
              <a:gd name="connsiteX1291" fmla="*/ 426823 w 435686"/>
              <a:gd name="connsiteY1291" fmla="*/ 494378 h 782571"/>
              <a:gd name="connsiteX1292" fmla="*/ 427500 w 435686"/>
              <a:gd name="connsiteY1292" fmla="*/ 494978 h 782571"/>
              <a:gd name="connsiteX1293" fmla="*/ 427500 w 435686"/>
              <a:gd name="connsiteY1293" fmla="*/ 496126 h 782571"/>
              <a:gd name="connsiteX1294" fmla="*/ 426588 w 435686"/>
              <a:gd name="connsiteY1294" fmla="*/ 497013 h 782571"/>
              <a:gd name="connsiteX1295" fmla="*/ 426588 w 435686"/>
              <a:gd name="connsiteY1295" fmla="*/ 497587 h 782571"/>
              <a:gd name="connsiteX1296" fmla="*/ 427266 w 435686"/>
              <a:gd name="connsiteY1296" fmla="*/ 498161 h 782571"/>
              <a:gd name="connsiteX1297" fmla="*/ 427735 w 435686"/>
              <a:gd name="connsiteY1297" fmla="*/ 499908 h 782571"/>
              <a:gd name="connsiteX1298" fmla="*/ 427735 w 435686"/>
              <a:gd name="connsiteY1298" fmla="*/ 500195 h 782571"/>
              <a:gd name="connsiteX1299" fmla="*/ 427266 w 435686"/>
              <a:gd name="connsiteY1299" fmla="*/ 501656 h 782571"/>
              <a:gd name="connsiteX1300" fmla="*/ 426823 w 435686"/>
              <a:gd name="connsiteY1300" fmla="*/ 502517 h 782571"/>
              <a:gd name="connsiteX1301" fmla="*/ 426823 w 435686"/>
              <a:gd name="connsiteY1301" fmla="*/ 503091 h 782571"/>
              <a:gd name="connsiteX1302" fmla="*/ 427266 w 435686"/>
              <a:gd name="connsiteY1302" fmla="*/ 503404 h 782571"/>
              <a:gd name="connsiteX1303" fmla="*/ 428178 w 435686"/>
              <a:gd name="connsiteY1303" fmla="*/ 503978 h 782571"/>
              <a:gd name="connsiteX1304" fmla="*/ 428621 w 435686"/>
              <a:gd name="connsiteY1304" fmla="*/ 503691 h 782571"/>
              <a:gd name="connsiteX1305" fmla="*/ 428856 w 435686"/>
              <a:gd name="connsiteY1305" fmla="*/ 503978 h 782571"/>
              <a:gd name="connsiteX1306" fmla="*/ 428621 w 435686"/>
              <a:gd name="connsiteY1306" fmla="*/ 504552 h 782571"/>
              <a:gd name="connsiteX1307" fmla="*/ 428413 w 435686"/>
              <a:gd name="connsiteY1307" fmla="*/ 504552 h 782571"/>
              <a:gd name="connsiteX1308" fmla="*/ 427500 w 435686"/>
              <a:gd name="connsiteY1308" fmla="*/ 504265 h 782571"/>
              <a:gd name="connsiteX1309" fmla="*/ 427057 w 435686"/>
              <a:gd name="connsiteY1309" fmla="*/ 504265 h 782571"/>
              <a:gd name="connsiteX1310" fmla="*/ 426823 w 435686"/>
              <a:gd name="connsiteY1310" fmla="*/ 504552 h 782571"/>
              <a:gd name="connsiteX1311" fmla="*/ 427057 w 435686"/>
              <a:gd name="connsiteY1311" fmla="*/ 504839 h 782571"/>
              <a:gd name="connsiteX1312" fmla="*/ 428856 w 435686"/>
              <a:gd name="connsiteY1312" fmla="*/ 505725 h 782571"/>
              <a:gd name="connsiteX1313" fmla="*/ 430212 w 435686"/>
              <a:gd name="connsiteY1313" fmla="*/ 506012 h 782571"/>
              <a:gd name="connsiteX1314" fmla="*/ 430655 w 435686"/>
              <a:gd name="connsiteY1314" fmla="*/ 506299 h 782571"/>
              <a:gd name="connsiteX1315" fmla="*/ 432245 w 435686"/>
              <a:gd name="connsiteY1315" fmla="*/ 506873 h 782571"/>
              <a:gd name="connsiteX1316" fmla="*/ 432453 w 435686"/>
              <a:gd name="connsiteY1316" fmla="*/ 507447 h 782571"/>
              <a:gd name="connsiteX1317" fmla="*/ 432688 w 435686"/>
              <a:gd name="connsiteY1317" fmla="*/ 508047 h 782571"/>
              <a:gd name="connsiteX1318" fmla="*/ 433131 w 435686"/>
              <a:gd name="connsiteY1318" fmla="*/ 508621 h 782571"/>
              <a:gd name="connsiteX1319" fmla="*/ 433600 w 435686"/>
              <a:gd name="connsiteY1319" fmla="*/ 508908 h 782571"/>
              <a:gd name="connsiteX1320" fmla="*/ 433809 w 435686"/>
              <a:gd name="connsiteY1320" fmla="*/ 509195 h 782571"/>
              <a:gd name="connsiteX1321" fmla="*/ 434043 w 435686"/>
              <a:gd name="connsiteY1321" fmla="*/ 509482 h 782571"/>
              <a:gd name="connsiteX1322" fmla="*/ 434043 w 435686"/>
              <a:gd name="connsiteY1322" fmla="*/ 510056 h 782571"/>
              <a:gd name="connsiteX1323" fmla="*/ 433600 w 435686"/>
              <a:gd name="connsiteY1323" fmla="*/ 510656 h 782571"/>
              <a:gd name="connsiteX1324" fmla="*/ 433131 w 435686"/>
              <a:gd name="connsiteY1324" fmla="*/ 510943 h 782571"/>
              <a:gd name="connsiteX1325" fmla="*/ 433131 w 435686"/>
              <a:gd name="connsiteY1325" fmla="*/ 511229 h 782571"/>
              <a:gd name="connsiteX1326" fmla="*/ 432923 w 435686"/>
              <a:gd name="connsiteY1326" fmla="*/ 511229 h 782571"/>
              <a:gd name="connsiteX1327" fmla="*/ 433600 w 435686"/>
              <a:gd name="connsiteY1327" fmla="*/ 512091 h 782571"/>
              <a:gd name="connsiteX1328" fmla="*/ 433600 w 435686"/>
              <a:gd name="connsiteY1328" fmla="*/ 512377 h 782571"/>
              <a:gd name="connsiteX1329" fmla="*/ 433366 w 435686"/>
              <a:gd name="connsiteY1329" fmla="*/ 512977 h 782571"/>
              <a:gd name="connsiteX1330" fmla="*/ 433366 w 435686"/>
              <a:gd name="connsiteY1330" fmla="*/ 513838 h 782571"/>
              <a:gd name="connsiteX1331" fmla="*/ 433131 w 435686"/>
              <a:gd name="connsiteY1331" fmla="*/ 513838 h 782571"/>
              <a:gd name="connsiteX1332" fmla="*/ 432453 w 435686"/>
              <a:gd name="connsiteY1332" fmla="*/ 513838 h 782571"/>
              <a:gd name="connsiteX1333" fmla="*/ 432453 w 435686"/>
              <a:gd name="connsiteY1333" fmla="*/ 514412 h 782571"/>
              <a:gd name="connsiteX1334" fmla="*/ 432453 w 435686"/>
              <a:gd name="connsiteY1334" fmla="*/ 515012 h 782571"/>
              <a:gd name="connsiteX1335" fmla="*/ 432245 w 435686"/>
              <a:gd name="connsiteY1335" fmla="*/ 515586 h 782571"/>
              <a:gd name="connsiteX1336" fmla="*/ 432453 w 435686"/>
              <a:gd name="connsiteY1336" fmla="*/ 515873 h 782571"/>
              <a:gd name="connsiteX1337" fmla="*/ 432688 w 435686"/>
              <a:gd name="connsiteY1337" fmla="*/ 516160 h 782571"/>
              <a:gd name="connsiteX1338" fmla="*/ 433366 w 435686"/>
              <a:gd name="connsiteY1338" fmla="*/ 516160 h 782571"/>
              <a:gd name="connsiteX1339" fmla="*/ 433600 w 435686"/>
              <a:gd name="connsiteY1339" fmla="*/ 516447 h 782571"/>
              <a:gd name="connsiteX1340" fmla="*/ 433366 w 435686"/>
              <a:gd name="connsiteY1340" fmla="*/ 516447 h 782571"/>
              <a:gd name="connsiteX1341" fmla="*/ 432923 w 435686"/>
              <a:gd name="connsiteY1341" fmla="*/ 516734 h 782571"/>
              <a:gd name="connsiteX1342" fmla="*/ 432010 w 435686"/>
              <a:gd name="connsiteY1342" fmla="*/ 516734 h 782571"/>
              <a:gd name="connsiteX1343" fmla="*/ 431775 w 435686"/>
              <a:gd name="connsiteY1343" fmla="*/ 516734 h 782571"/>
              <a:gd name="connsiteX1344" fmla="*/ 431332 w 435686"/>
              <a:gd name="connsiteY1344" fmla="*/ 517621 h 782571"/>
              <a:gd name="connsiteX1345" fmla="*/ 431567 w 435686"/>
              <a:gd name="connsiteY1345" fmla="*/ 517908 h 782571"/>
              <a:gd name="connsiteX1346" fmla="*/ 431567 w 435686"/>
              <a:gd name="connsiteY1346" fmla="*/ 518194 h 782571"/>
              <a:gd name="connsiteX1347" fmla="*/ 431567 w 435686"/>
              <a:gd name="connsiteY1347" fmla="*/ 518768 h 782571"/>
              <a:gd name="connsiteX1348" fmla="*/ 431332 w 435686"/>
              <a:gd name="connsiteY1348" fmla="*/ 518768 h 782571"/>
              <a:gd name="connsiteX1349" fmla="*/ 431332 w 435686"/>
              <a:gd name="connsiteY1349" fmla="*/ 518481 h 782571"/>
              <a:gd name="connsiteX1350" fmla="*/ 431332 w 435686"/>
              <a:gd name="connsiteY1350" fmla="*/ 518194 h 782571"/>
              <a:gd name="connsiteX1351" fmla="*/ 431098 w 435686"/>
              <a:gd name="connsiteY1351" fmla="*/ 517908 h 782571"/>
              <a:gd name="connsiteX1352" fmla="*/ 431098 w 435686"/>
              <a:gd name="connsiteY1352" fmla="*/ 517621 h 782571"/>
              <a:gd name="connsiteX1353" fmla="*/ 430889 w 435686"/>
              <a:gd name="connsiteY1353" fmla="*/ 517308 h 782571"/>
              <a:gd name="connsiteX1354" fmla="*/ 430655 w 435686"/>
              <a:gd name="connsiteY1354" fmla="*/ 517621 h 782571"/>
              <a:gd name="connsiteX1355" fmla="*/ 430420 w 435686"/>
              <a:gd name="connsiteY1355" fmla="*/ 517908 h 782571"/>
              <a:gd name="connsiteX1356" fmla="*/ 430420 w 435686"/>
              <a:gd name="connsiteY1356" fmla="*/ 518194 h 782571"/>
              <a:gd name="connsiteX1357" fmla="*/ 430655 w 435686"/>
              <a:gd name="connsiteY1357" fmla="*/ 518481 h 782571"/>
              <a:gd name="connsiteX1358" fmla="*/ 431098 w 435686"/>
              <a:gd name="connsiteY1358" fmla="*/ 519055 h 782571"/>
              <a:gd name="connsiteX1359" fmla="*/ 431567 w 435686"/>
              <a:gd name="connsiteY1359" fmla="*/ 519629 h 782571"/>
              <a:gd name="connsiteX1360" fmla="*/ 431567 w 435686"/>
              <a:gd name="connsiteY1360" fmla="*/ 519942 h 782571"/>
              <a:gd name="connsiteX1361" fmla="*/ 431332 w 435686"/>
              <a:gd name="connsiteY1361" fmla="*/ 520229 h 782571"/>
              <a:gd name="connsiteX1362" fmla="*/ 430420 w 435686"/>
              <a:gd name="connsiteY1362" fmla="*/ 520229 h 782571"/>
              <a:gd name="connsiteX1363" fmla="*/ 430212 w 435686"/>
              <a:gd name="connsiteY1363" fmla="*/ 520229 h 782571"/>
              <a:gd name="connsiteX1364" fmla="*/ 430212 w 435686"/>
              <a:gd name="connsiteY1364" fmla="*/ 520803 h 782571"/>
              <a:gd name="connsiteX1365" fmla="*/ 430655 w 435686"/>
              <a:gd name="connsiteY1365" fmla="*/ 521664 h 782571"/>
              <a:gd name="connsiteX1366" fmla="*/ 430655 w 435686"/>
              <a:gd name="connsiteY1366" fmla="*/ 521951 h 782571"/>
              <a:gd name="connsiteX1367" fmla="*/ 430420 w 435686"/>
              <a:gd name="connsiteY1367" fmla="*/ 521951 h 782571"/>
              <a:gd name="connsiteX1368" fmla="*/ 429742 w 435686"/>
              <a:gd name="connsiteY1368" fmla="*/ 521951 h 782571"/>
              <a:gd name="connsiteX1369" fmla="*/ 429534 w 435686"/>
              <a:gd name="connsiteY1369" fmla="*/ 522238 h 782571"/>
              <a:gd name="connsiteX1370" fmla="*/ 429742 w 435686"/>
              <a:gd name="connsiteY1370" fmla="*/ 522551 h 782571"/>
              <a:gd name="connsiteX1371" fmla="*/ 431332 w 435686"/>
              <a:gd name="connsiteY1371" fmla="*/ 523412 h 782571"/>
              <a:gd name="connsiteX1372" fmla="*/ 431775 w 435686"/>
              <a:gd name="connsiteY1372" fmla="*/ 523699 h 782571"/>
              <a:gd name="connsiteX1373" fmla="*/ 432245 w 435686"/>
              <a:gd name="connsiteY1373" fmla="*/ 523699 h 782571"/>
              <a:gd name="connsiteX1374" fmla="*/ 432453 w 435686"/>
              <a:gd name="connsiteY1374" fmla="*/ 523985 h 782571"/>
              <a:gd name="connsiteX1375" fmla="*/ 432453 w 435686"/>
              <a:gd name="connsiteY1375" fmla="*/ 525446 h 782571"/>
              <a:gd name="connsiteX1376" fmla="*/ 432688 w 435686"/>
              <a:gd name="connsiteY1376" fmla="*/ 526307 h 782571"/>
              <a:gd name="connsiteX1377" fmla="*/ 432923 w 435686"/>
              <a:gd name="connsiteY1377" fmla="*/ 526594 h 782571"/>
              <a:gd name="connsiteX1378" fmla="*/ 432923 w 435686"/>
              <a:gd name="connsiteY1378" fmla="*/ 527168 h 782571"/>
              <a:gd name="connsiteX1379" fmla="*/ 432688 w 435686"/>
              <a:gd name="connsiteY1379" fmla="*/ 527742 h 782571"/>
              <a:gd name="connsiteX1380" fmla="*/ 432453 w 435686"/>
              <a:gd name="connsiteY1380" fmla="*/ 528055 h 782571"/>
              <a:gd name="connsiteX1381" fmla="*/ 432453 w 435686"/>
              <a:gd name="connsiteY1381" fmla="*/ 528342 h 782571"/>
              <a:gd name="connsiteX1382" fmla="*/ 432923 w 435686"/>
              <a:gd name="connsiteY1382" fmla="*/ 529203 h 782571"/>
              <a:gd name="connsiteX1383" fmla="*/ 434487 w 435686"/>
              <a:gd name="connsiteY1383" fmla="*/ 531524 h 782571"/>
              <a:gd name="connsiteX1384" fmla="*/ 434929 w 435686"/>
              <a:gd name="connsiteY1384" fmla="*/ 531811 h 782571"/>
              <a:gd name="connsiteX1385" fmla="*/ 435842 w 435686"/>
              <a:gd name="connsiteY1385" fmla="*/ 532959 h 782571"/>
              <a:gd name="connsiteX1386" fmla="*/ 435842 w 435686"/>
              <a:gd name="connsiteY1386" fmla="*/ 533246 h 782571"/>
              <a:gd name="connsiteX1387" fmla="*/ 435607 w 435686"/>
              <a:gd name="connsiteY1387" fmla="*/ 534133 h 782571"/>
              <a:gd name="connsiteX1388" fmla="*/ 434929 w 435686"/>
              <a:gd name="connsiteY1388" fmla="*/ 534420 h 782571"/>
              <a:gd name="connsiteX1389" fmla="*/ 434043 w 435686"/>
              <a:gd name="connsiteY1389" fmla="*/ 534707 h 782571"/>
              <a:gd name="connsiteX1390" fmla="*/ 433809 w 435686"/>
              <a:gd name="connsiteY1390" fmla="*/ 534707 h 782571"/>
              <a:gd name="connsiteX1391" fmla="*/ 433809 w 435686"/>
              <a:gd name="connsiteY1391" fmla="*/ 535280 h 782571"/>
              <a:gd name="connsiteX1392" fmla="*/ 434043 w 435686"/>
              <a:gd name="connsiteY1392" fmla="*/ 535280 h 782571"/>
              <a:gd name="connsiteX1393" fmla="*/ 434487 w 435686"/>
              <a:gd name="connsiteY1393" fmla="*/ 535568 h 782571"/>
              <a:gd name="connsiteX1394" fmla="*/ 435164 w 435686"/>
              <a:gd name="connsiteY1394" fmla="*/ 535280 h 782571"/>
              <a:gd name="connsiteX1395" fmla="*/ 435607 w 435686"/>
              <a:gd name="connsiteY1395" fmla="*/ 535280 h 782571"/>
              <a:gd name="connsiteX1396" fmla="*/ 435607 w 435686"/>
              <a:gd name="connsiteY1396" fmla="*/ 535568 h 782571"/>
              <a:gd name="connsiteX1397" fmla="*/ 435607 w 435686"/>
              <a:gd name="connsiteY1397" fmla="*/ 536142 h 782571"/>
              <a:gd name="connsiteX1398" fmla="*/ 435399 w 435686"/>
              <a:gd name="connsiteY1398" fmla="*/ 536741 h 782571"/>
              <a:gd name="connsiteX1399" fmla="*/ 434929 w 435686"/>
              <a:gd name="connsiteY1399" fmla="*/ 537889 h 782571"/>
              <a:gd name="connsiteX1400" fmla="*/ 434929 w 435686"/>
              <a:gd name="connsiteY1400" fmla="*/ 538176 h 782571"/>
              <a:gd name="connsiteX1401" fmla="*/ 435842 w 435686"/>
              <a:gd name="connsiteY1401" fmla="*/ 539037 h 782571"/>
              <a:gd name="connsiteX1402" fmla="*/ 435842 w 435686"/>
              <a:gd name="connsiteY1402" fmla="*/ 539324 h 782571"/>
              <a:gd name="connsiteX1403" fmla="*/ 434721 w 435686"/>
              <a:gd name="connsiteY1403" fmla="*/ 539924 h 782571"/>
              <a:gd name="connsiteX1404" fmla="*/ 434721 w 435686"/>
              <a:gd name="connsiteY1404" fmla="*/ 540211 h 782571"/>
              <a:gd name="connsiteX1405" fmla="*/ 434487 w 435686"/>
              <a:gd name="connsiteY1405" fmla="*/ 541072 h 782571"/>
              <a:gd name="connsiteX1406" fmla="*/ 433600 w 435686"/>
              <a:gd name="connsiteY1406" fmla="*/ 542506 h 782571"/>
              <a:gd name="connsiteX1407" fmla="*/ 433131 w 435686"/>
              <a:gd name="connsiteY1407" fmla="*/ 543393 h 782571"/>
              <a:gd name="connsiteX1408" fmla="*/ 433366 w 435686"/>
              <a:gd name="connsiteY1408" fmla="*/ 544828 h 782571"/>
              <a:gd name="connsiteX1409" fmla="*/ 433131 w 435686"/>
              <a:gd name="connsiteY1409" fmla="*/ 545402 h 782571"/>
              <a:gd name="connsiteX1410" fmla="*/ 432923 w 435686"/>
              <a:gd name="connsiteY1410" fmla="*/ 545689 h 782571"/>
              <a:gd name="connsiteX1411" fmla="*/ 432245 w 435686"/>
              <a:gd name="connsiteY1411" fmla="*/ 546576 h 782571"/>
              <a:gd name="connsiteX1412" fmla="*/ 432010 w 435686"/>
              <a:gd name="connsiteY1412" fmla="*/ 547150 h 782571"/>
              <a:gd name="connsiteX1413" fmla="*/ 431567 w 435686"/>
              <a:gd name="connsiteY1413" fmla="*/ 547437 h 782571"/>
              <a:gd name="connsiteX1414" fmla="*/ 431098 w 435686"/>
              <a:gd name="connsiteY1414" fmla="*/ 547723 h 782571"/>
              <a:gd name="connsiteX1415" fmla="*/ 430420 w 435686"/>
              <a:gd name="connsiteY1415" fmla="*/ 548010 h 782571"/>
              <a:gd name="connsiteX1416" fmla="*/ 428413 w 435686"/>
              <a:gd name="connsiteY1416" fmla="*/ 548298 h 782571"/>
              <a:gd name="connsiteX1417" fmla="*/ 426823 w 435686"/>
              <a:gd name="connsiteY1417" fmla="*/ 548584 h 782571"/>
              <a:gd name="connsiteX1418" fmla="*/ 425910 w 435686"/>
              <a:gd name="connsiteY1418" fmla="*/ 548871 h 782571"/>
              <a:gd name="connsiteX1419" fmla="*/ 424790 w 435686"/>
              <a:gd name="connsiteY1419" fmla="*/ 549732 h 782571"/>
              <a:gd name="connsiteX1420" fmla="*/ 424555 w 435686"/>
              <a:gd name="connsiteY1420" fmla="*/ 550045 h 782571"/>
              <a:gd name="connsiteX1421" fmla="*/ 424112 w 435686"/>
              <a:gd name="connsiteY1421" fmla="*/ 550906 h 782571"/>
              <a:gd name="connsiteX1422" fmla="*/ 424112 w 435686"/>
              <a:gd name="connsiteY1422" fmla="*/ 551480 h 782571"/>
              <a:gd name="connsiteX1423" fmla="*/ 423903 w 435686"/>
              <a:gd name="connsiteY1423" fmla="*/ 552341 h 782571"/>
              <a:gd name="connsiteX1424" fmla="*/ 423669 w 435686"/>
              <a:gd name="connsiteY1424" fmla="*/ 552341 h 782571"/>
              <a:gd name="connsiteX1425" fmla="*/ 423225 w 435686"/>
              <a:gd name="connsiteY1425" fmla="*/ 552628 h 782571"/>
              <a:gd name="connsiteX1426" fmla="*/ 422548 w 435686"/>
              <a:gd name="connsiteY1426" fmla="*/ 552914 h 782571"/>
              <a:gd name="connsiteX1427" fmla="*/ 422313 w 435686"/>
              <a:gd name="connsiteY1427" fmla="*/ 553202 h 782571"/>
              <a:gd name="connsiteX1428" fmla="*/ 422313 w 435686"/>
              <a:gd name="connsiteY1428" fmla="*/ 553802 h 782571"/>
              <a:gd name="connsiteX1429" fmla="*/ 422548 w 435686"/>
              <a:gd name="connsiteY1429" fmla="*/ 554375 h 782571"/>
              <a:gd name="connsiteX1430" fmla="*/ 422756 w 435686"/>
              <a:gd name="connsiteY1430" fmla="*/ 554949 h 782571"/>
              <a:gd name="connsiteX1431" fmla="*/ 422756 w 435686"/>
              <a:gd name="connsiteY1431" fmla="*/ 555523 h 782571"/>
              <a:gd name="connsiteX1432" fmla="*/ 422079 w 435686"/>
              <a:gd name="connsiteY1432" fmla="*/ 556097 h 782571"/>
              <a:gd name="connsiteX1433" fmla="*/ 422079 w 435686"/>
              <a:gd name="connsiteY1433" fmla="*/ 556384 h 782571"/>
              <a:gd name="connsiteX1434" fmla="*/ 422313 w 435686"/>
              <a:gd name="connsiteY1434" fmla="*/ 556958 h 782571"/>
              <a:gd name="connsiteX1435" fmla="*/ 421635 w 435686"/>
              <a:gd name="connsiteY1435" fmla="*/ 557532 h 782571"/>
              <a:gd name="connsiteX1436" fmla="*/ 421635 w 435686"/>
              <a:gd name="connsiteY1436" fmla="*/ 557845 h 782571"/>
              <a:gd name="connsiteX1437" fmla="*/ 421870 w 435686"/>
              <a:gd name="connsiteY1437" fmla="*/ 558993 h 782571"/>
              <a:gd name="connsiteX1438" fmla="*/ 422313 w 435686"/>
              <a:gd name="connsiteY1438" fmla="*/ 559280 h 782571"/>
              <a:gd name="connsiteX1439" fmla="*/ 422991 w 435686"/>
              <a:gd name="connsiteY1439" fmla="*/ 559280 h 782571"/>
              <a:gd name="connsiteX1440" fmla="*/ 423225 w 435686"/>
              <a:gd name="connsiteY1440" fmla="*/ 559566 h 782571"/>
              <a:gd name="connsiteX1441" fmla="*/ 423434 w 435686"/>
              <a:gd name="connsiteY1441" fmla="*/ 559853 h 782571"/>
              <a:gd name="connsiteX1442" fmla="*/ 423225 w 435686"/>
              <a:gd name="connsiteY1442" fmla="*/ 560140 h 782571"/>
              <a:gd name="connsiteX1443" fmla="*/ 422991 w 435686"/>
              <a:gd name="connsiteY1443" fmla="*/ 560427 h 782571"/>
              <a:gd name="connsiteX1444" fmla="*/ 422079 w 435686"/>
              <a:gd name="connsiteY1444" fmla="*/ 560714 h 782571"/>
              <a:gd name="connsiteX1445" fmla="*/ 421401 w 435686"/>
              <a:gd name="connsiteY1445" fmla="*/ 560427 h 782571"/>
              <a:gd name="connsiteX1446" fmla="*/ 420723 w 435686"/>
              <a:gd name="connsiteY1446" fmla="*/ 559566 h 782571"/>
              <a:gd name="connsiteX1447" fmla="*/ 420515 w 435686"/>
              <a:gd name="connsiteY1447" fmla="*/ 559853 h 782571"/>
              <a:gd name="connsiteX1448" fmla="*/ 420045 w 435686"/>
              <a:gd name="connsiteY1448" fmla="*/ 560140 h 782571"/>
              <a:gd name="connsiteX1449" fmla="*/ 420280 w 435686"/>
              <a:gd name="connsiteY1449" fmla="*/ 560714 h 782571"/>
              <a:gd name="connsiteX1450" fmla="*/ 420280 w 435686"/>
              <a:gd name="connsiteY1450" fmla="*/ 561288 h 782571"/>
              <a:gd name="connsiteX1451" fmla="*/ 420280 w 435686"/>
              <a:gd name="connsiteY1451" fmla="*/ 561862 h 782571"/>
              <a:gd name="connsiteX1452" fmla="*/ 420280 w 435686"/>
              <a:gd name="connsiteY1452" fmla="*/ 562175 h 782571"/>
              <a:gd name="connsiteX1453" fmla="*/ 419837 w 435686"/>
              <a:gd name="connsiteY1453" fmla="*/ 562462 h 782571"/>
              <a:gd name="connsiteX1454" fmla="*/ 419394 w 435686"/>
              <a:gd name="connsiteY1454" fmla="*/ 562749 h 782571"/>
              <a:gd name="connsiteX1455" fmla="*/ 419159 w 435686"/>
              <a:gd name="connsiteY1455" fmla="*/ 562749 h 782571"/>
              <a:gd name="connsiteX1456" fmla="*/ 418925 w 435686"/>
              <a:gd name="connsiteY1456" fmla="*/ 563036 h 782571"/>
              <a:gd name="connsiteX1457" fmla="*/ 418716 w 435686"/>
              <a:gd name="connsiteY1457" fmla="*/ 563610 h 782571"/>
              <a:gd name="connsiteX1458" fmla="*/ 419159 w 435686"/>
              <a:gd name="connsiteY1458" fmla="*/ 564471 h 782571"/>
              <a:gd name="connsiteX1459" fmla="*/ 418925 w 435686"/>
              <a:gd name="connsiteY1459" fmla="*/ 564757 h 782571"/>
              <a:gd name="connsiteX1460" fmla="*/ 418481 w 435686"/>
              <a:gd name="connsiteY1460" fmla="*/ 565044 h 782571"/>
              <a:gd name="connsiteX1461" fmla="*/ 418247 w 435686"/>
              <a:gd name="connsiteY1461" fmla="*/ 565044 h 782571"/>
              <a:gd name="connsiteX1462" fmla="*/ 417360 w 435686"/>
              <a:gd name="connsiteY1462" fmla="*/ 565618 h 782571"/>
              <a:gd name="connsiteX1463" fmla="*/ 417126 w 435686"/>
              <a:gd name="connsiteY1463" fmla="*/ 565905 h 782571"/>
              <a:gd name="connsiteX1464" fmla="*/ 416891 w 435686"/>
              <a:gd name="connsiteY1464" fmla="*/ 566192 h 782571"/>
              <a:gd name="connsiteX1465" fmla="*/ 417126 w 435686"/>
              <a:gd name="connsiteY1465" fmla="*/ 566792 h 782571"/>
              <a:gd name="connsiteX1466" fmla="*/ 417804 w 435686"/>
              <a:gd name="connsiteY1466" fmla="*/ 568227 h 782571"/>
              <a:gd name="connsiteX1467" fmla="*/ 418038 w 435686"/>
              <a:gd name="connsiteY1467" fmla="*/ 568801 h 782571"/>
              <a:gd name="connsiteX1468" fmla="*/ 418481 w 435686"/>
              <a:gd name="connsiteY1468" fmla="*/ 569662 h 782571"/>
              <a:gd name="connsiteX1469" fmla="*/ 419159 w 435686"/>
              <a:gd name="connsiteY1469" fmla="*/ 570235 h 782571"/>
              <a:gd name="connsiteX1470" fmla="*/ 419602 w 435686"/>
              <a:gd name="connsiteY1470" fmla="*/ 570522 h 782571"/>
              <a:gd name="connsiteX1471" fmla="*/ 419602 w 435686"/>
              <a:gd name="connsiteY1471" fmla="*/ 571096 h 782571"/>
              <a:gd name="connsiteX1472" fmla="*/ 419159 w 435686"/>
              <a:gd name="connsiteY1472" fmla="*/ 571983 h 782571"/>
              <a:gd name="connsiteX1473" fmla="*/ 418481 w 435686"/>
              <a:gd name="connsiteY1473" fmla="*/ 572270 h 782571"/>
              <a:gd name="connsiteX1474" fmla="*/ 417569 w 435686"/>
              <a:gd name="connsiteY1474" fmla="*/ 572270 h 782571"/>
              <a:gd name="connsiteX1475" fmla="*/ 416891 w 435686"/>
              <a:gd name="connsiteY1475" fmla="*/ 571696 h 782571"/>
              <a:gd name="connsiteX1476" fmla="*/ 416682 w 435686"/>
              <a:gd name="connsiteY1476" fmla="*/ 571696 h 782571"/>
              <a:gd name="connsiteX1477" fmla="*/ 416005 w 435686"/>
              <a:gd name="connsiteY1477" fmla="*/ 572844 h 782571"/>
              <a:gd name="connsiteX1478" fmla="*/ 415092 w 435686"/>
              <a:gd name="connsiteY1478" fmla="*/ 573705 h 782571"/>
              <a:gd name="connsiteX1479" fmla="*/ 412173 w 435686"/>
              <a:gd name="connsiteY1479" fmla="*/ 575426 h 782571"/>
              <a:gd name="connsiteX1480" fmla="*/ 409905 w 435686"/>
              <a:gd name="connsiteY1480" fmla="*/ 575426 h 782571"/>
              <a:gd name="connsiteX1481" fmla="*/ 408784 w 435686"/>
              <a:gd name="connsiteY1481" fmla="*/ 575713 h 782571"/>
              <a:gd name="connsiteX1482" fmla="*/ 407872 w 435686"/>
              <a:gd name="connsiteY1482" fmla="*/ 577174 h 782571"/>
              <a:gd name="connsiteX1483" fmla="*/ 407663 w 435686"/>
              <a:gd name="connsiteY1483" fmla="*/ 577461 h 782571"/>
              <a:gd name="connsiteX1484" fmla="*/ 407429 w 435686"/>
              <a:gd name="connsiteY1484" fmla="*/ 578035 h 782571"/>
              <a:gd name="connsiteX1485" fmla="*/ 407663 w 435686"/>
              <a:gd name="connsiteY1485" fmla="*/ 578609 h 782571"/>
              <a:gd name="connsiteX1486" fmla="*/ 408107 w 435686"/>
              <a:gd name="connsiteY1486" fmla="*/ 578896 h 782571"/>
              <a:gd name="connsiteX1487" fmla="*/ 409227 w 435686"/>
              <a:gd name="connsiteY1487" fmla="*/ 578896 h 782571"/>
              <a:gd name="connsiteX1488" fmla="*/ 410140 w 435686"/>
              <a:gd name="connsiteY1488" fmla="*/ 579470 h 782571"/>
              <a:gd name="connsiteX1489" fmla="*/ 410348 w 435686"/>
              <a:gd name="connsiteY1489" fmla="*/ 579757 h 782571"/>
              <a:gd name="connsiteX1490" fmla="*/ 410348 w 435686"/>
              <a:gd name="connsiteY1490" fmla="*/ 580617 h 782571"/>
              <a:gd name="connsiteX1491" fmla="*/ 409462 w 435686"/>
              <a:gd name="connsiteY1491" fmla="*/ 581192 h 782571"/>
              <a:gd name="connsiteX1492" fmla="*/ 409019 w 435686"/>
              <a:gd name="connsiteY1492" fmla="*/ 582626 h 782571"/>
              <a:gd name="connsiteX1493" fmla="*/ 409019 w 435686"/>
              <a:gd name="connsiteY1493" fmla="*/ 584087 h 782571"/>
              <a:gd name="connsiteX1494" fmla="*/ 409019 w 435686"/>
              <a:gd name="connsiteY1494" fmla="*/ 584374 h 782571"/>
              <a:gd name="connsiteX1495" fmla="*/ 409019 w 435686"/>
              <a:gd name="connsiteY1495" fmla="*/ 584661 h 782571"/>
              <a:gd name="connsiteX1496" fmla="*/ 408784 w 435686"/>
              <a:gd name="connsiteY1496" fmla="*/ 585235 h 782571"/>
              <a:gd name="connsiteX1497" fmla="*/ 408341 w 435686"/>
              <a:gd name="connsiteY1497" fmla="*/ 585809 h 782571"/>
              <a:gd name="connsiteX1498" fmla="*/ 407872 w 435686"/>
              <a:gd name="connsiteY1498" fmla="*/ 586383 h 782571"/>
              <a:gd name="connsiteX1499" fmla="*/ 407429 w 435686"/>
              <a:gd name="connsiteY1499" fmla="*/ 586956 h 782571"/>
              <a:gd name="connsiteX1500" fmla="*/ 407194 w 435686"/>
              <a:gd name="connsiteY1500" fmla="*/ 587530 h 782571"/>
              <a:gd name="connsiteX1501" fmla="*/ 406986 w 435686"/>
              <a:gd name="connsiteY1501" fmla="*/ 587817 h 782571"/>
              <a:gd name="connsiteX1502" fmla="*/ 406073 w 435686"/>
              <a:gd name="connsiteY1502" fmla="*/ 588965 h 782571"/>
              <a:gd name="connsiteX1503" fmla="*/ 404718 w 435686"/>
              <a:gd name="connsiteY1503" fmla="*/ 590713 h 782571"/>
              <a:gd name="connsiteX1504" fmla="*/ 403832 w 435686"/>
              <a:gd name="connsiteY1504" fmla="*/ 591000 h 782571"/>
              <a:gd name="connsiteX1505" fmla="*/ 402241 w 435686"/>
              <a:gd name="connsiteY1505" fmla="*/ 591574 h 782571"/>
              <a:gd name="connsiteX1506" fmla="*/ 402007 w 435686"/>
              <a:gd name="connsiteY1506" fmla="*/ 591574 h 782571"/>
              <a:gd name="connsiteX1507" fmla="*/ 401798 w 435686"/>
              <a:gd name="connsiteY1507" fmla="*/ 592147 h 782571"/>
              <a:gd name="connsiteX1508" fmla="*/ 401329 w 435686"/>
              <a:gd name="connsiteY1508" fmla="*/ 592721 h 782571"/>
              <a:gd name="connsiteX1509" fmla="*/ 400208 w 435686"/>
              <a:gd name="connsiteY1509" fmla="*/ 593869 h 782571"/>
              <a:gd name="connsiteX1510" fmla="*/ 399765 w 435686"/>
              <a:gd name="connsiteY1510" fmla="*/ 595591 h 782571"/>
              <a:gd name="connsiteX1511" fmla="*/ 399322 w 435686"/>
              <a:gd name="connsiteY1511" fmla="*/ 596452 h 782571"/>
              <a:gd name="connsiteX1512" fmla="*/ 399322 w 435686"/>
              <a:gd name="connsiteY1512" fmla="*/ 597886 h 782571"/>
              <a:gd name="connsiteX1513" fmla="*/ 399530 w 435686"/>
              <a:gd name="connsiteY1513" fmla="*/ 599608 h 782571"/>
              <a:gd name="connsiteX1514" fmla="*/ 399530 w 435686"/>
              <a:gd name="connsiteY1514" fmla="*/ 600495 h 782571"/>
              <a:gd name="connsiteX1515" fmla="*/ 399087 w 435686"/>
              <a:gd name="connsiteY1515" fmla="*/ 601643 h 782571"/>
              <a:gd name="connsiteX1516" fmla="*/ 398644 w 435686"/>
              <a:gd name="connsiteY1516" fmla="*/ 602790 h 782571"/>
              <a:gd name="connsiteX1517" fmla="*/ 398175 w 435686"/>
              <a:gd name="connsiteY1517" fmla="*/ 603364 h 782571"/>
              <a:gd name="connsiteX1518" fmla="*/ 397289 w 435686"/>
              <a:gd name="connsiteY1518" fmla="*/ 603651 h 782571"/>
              <a:gd name="connsiteX1519" fmla="*/ 396376 w 435686"/>
              <a:gd name="connsiteY1519" fmla="*/ 603364 h 782571"/>
              <a:gd name="connsiteX1520" fmla="*/ 395933 w 435686"/>
              <a:gd name="connsiteY1520" fmla="*/ 603078 h 782571"/>
              <a:gd name="connsiteX1521" fmla="*/ 395699 w 435686"/>
              <a:gd name="connsiteY1521" fmla="*/ 601643 h 782571"/>
              <a:gd name="connsiteX1522" fmla="*/ 395699 w 435686"/>
              <a:gd name="connsiteY1522" fmla="*/ 600782 h 782571"/>
              <a:gd name="connsiteX1523" fmla="*/ 396376 w 435686"/>
              <a:gd name="connsiteY1523" fmla="*/ 599895 h 782571"/>
              <a:gd name="connsiteX1524" fmla="*/ 396142 w 435686"/>
              <a:gd name="connsiteY1524" fmla="*/ 599034 h 782571"/>
              <a:gd name="connsiteX1525" fmla="*/ 395933 w 435686"/>
              <a:gd name="connsiteY1525" fmla="*/ 598747 h 782571"/>
              <a:gd name="connsiteX1526" fmla="*/ 395255 w 435686"/>
              <a:gd name="connsiteY1526" fmla="*/ 598460 h 782571"/>
              <a:gd name="connsiteX1527" fmla="*/ 394578 w 435686"/>
              <a:gd name="connsiteY1527" fmla="*/ 598747 h 782571"/>
              <a:gd name="connsiteX1528" fmla="*/ 394135 w 435686"/>
              <a:gd name="connsiteY1528" fmla="*/ 599608 h 782571"/>
              <a:gd name="connsiteX1529" fmla="*/ 393665 w 435686"/>
              <a:gd name="connsiteY1529" fmla="*/ 601069 h 782571"/>
              <a:gd name="connsiteX1530" fmla="*/ 393222 w 435686"/>
              <a:gd name="connsiteY1530" fmla="*/ 602217 h 782571"/>
              <a:gd name="connsiteX1531" fmla="*/ 392779 w 435686"/>
              <a:gd name="connsiteY1531" fmla="*/ 602790 h 782571"/>
              <a:gd name="connsiteX1532" fmla="*/ 392310 w 435686"/>
              <a:gd name="connsiteY1532" fmla="*/ 603078 h 782571"/>
              <a:gd name="connsiteX1533" fmla="*/ 391189 w 435686"/>
              <a:gd name="connsiteY1533" fmla="*/ 604512 h 782571"/>
              <a:gd name="connsiteX1534" fmla="*/ 390746 w 435686"/>
              <a:gd name="connsiteY1534" fmla="*/ 604799 h 782571"/>
              <a:gd name="connsiteX1535" fmla="*/ 390068 w 435686"/>
              <a:gd name="connsiteY1535" fmla="*/ 604512 h 782571"/>
              <a:gd name="connsiteX1536" fmla="*/ 389834 w 435686"/>
              <a:gd name="connsiteY1536" fmla="*/ 603651 h 782571"/>
              <a:gd name="connsiteX1537" fmla="*/ 390068 w 435686"/>
              <a:gd name="connsiteY1537" fmla="*/ 603078 h 782571"/>
              <a:gd name="connsiteX1538" fmla="*/ 391189 w 435686"/>
              <a:gd name="connsiteY1538" fmla="*/ 601356 h 782571"/>
              <a:gd name="connsiteX1539" fmla="*/ 390954 w 435686"/>
              <a:gd name="connsiteY1539" fmla="*/ 600782 h 782571"/>
              <a:gd name="connsiteX1540" fmla="*/ 390276 w 435686"/>
              <a:gd name="connsiteY1540" fmla="*/ 600495 h 782571"/>
              <a:gd name="connsiteX1541" fmla="*/ 389625 w 435686"/>
              <a:gd name="connsiteY1541" fmla="*/ 600495 h 782571"/>
              <a:gd name="connsiteX1542" fmla="*/ 388270 w 435686"/>
              <a:gd name="connsiteY1542" fmla="*/ 600782 h 782571"/>
              <a:gd name="connsiteX1543" fmla="*/ 387800 w 435686"/>
              <a:gd name="connsiteY1543" fmla="*/ 601356 h 782571"/>
              <a:gd name="connsiteX1544" fmla="*/ 387800 w 435686"/>
              <a:gd name="connsiteY1544" fmla="*/ 602503 h 782571"/>
              <a:gd name="connsiteX1545" fmla="*/ 387357 w 435686"/>
              <a:gd name="connsiteY1545" fmla="*/ 603078 h 782571"/>
              <a:gd name="connsiteX1546" fmla="*/ 386445 w 435686"/>
              <a:gd name="connsiteY1546" fmla="*/ 603364 h 782571"/>
              <a:gd name="connsiteX1547" fmla="*/ 386236 w 435686"/>
              <a:gd name="connsiteY1547" fmla="*/ 603938 h 782571"/>
              <a:gd name="connsiteX1548" fmla="*/ 386445 w 435686"/>
              <a:gd name="connsiteY1548" fmla="*/ 604799 h 782571"/>
              <a:gd name="connsiteX1549" fmla="*/ 386914 w 435686"/>
              <a:gd name="connsiteY1549" fmla="*/ 605373 h 782571"/>
              <a:gd name="connsiteX1550" fmla="*/ 387357 w 435686"/>
              <a:gd name="connsiteY1550" fmla="*/ 605660 h 782571"/>
              <a:gd name="connsiteX1551" fmla="*/ 387357 w 435686"/>
              <a:gd name="connsiteY1551" fmla="*/ 606234 h 782571"/>
              <a:gd name="connsiteX1552" fmla="*/ 386914 w 435686"/>
              <a:gd name="connsiteY1552" fmla="*/ 606521 h 782571"/>
              <a:gd name="connsiteX1553" fmla="*/ 386236 w 435686"/>
              <a:gd name="connsiteY1553" fmla="*/ 606808 h 782571"/>
              <a:gd name="connsiteX1554" fmla="*/ 385767 w 435686"/>
              <a:gd name="connsiteY1554" fmla="*/ 607095 h 782571"/>
              <a:gd name="connsiteX1555" fmla="*/ 385558 w 435686"/>
              <a:gd name="connsiteY1555" fmla="*/ 607668 h 782571"/>
              <a:gd name="connsiteX1556" fmla="*/ 385767 w 435686"/>
              <a:gd name="connsiteY1556" fmla="*/ 608529 h 782571"/>
              <a:gd name="connsiteX1557" fmla="*/ 385558 w 435686"/>
              <a:gd name="connsiteY1557" fmla="*/ 608816 h 782571"/>
              <a:gd name="connsiteX1558" fmla="*/ 385115 w 435686"/>
              <a:gd name="connsiteY1558" fmla="*/ 609103 h 782571"/>
              <a:gd name="connsiteX1559" fmla="*/ 384437 w 435686"/>
              <a:gd name="connsiteY1559" fmla="*/ 608816 h 782571"/>
              <a:gd name="connsiteX1560" fmla="*/ 384437 w 435686"/>
              <a:gd name="connsiteY1560" fmla="*/ 608529 h 782571"/>
              <a:gd name="connsiteX1561" fmla="*/ 384437 w 435686"/>
              <a:gd name="connsiteY1561" fmla="*/ 607956 h 782571"/>
              <a:gd name="connsiteX1562" fmla="*/ 384203 w 435686"/>
              <a:gd name="connsiteY1562" fmla="*/ 607668 h 782571"/>
              <a:gd name="connsiteX1563" fmla="*/ 383082 w 435686"/>
              <a:gd name="connsiteY1563" fmla="*/ 606234 h 782571"/>
              <a:gd name="connsiteX1564" fmla="*/ 382847 w 435686"/>
              <a:gd name="connsiteY1564" fmla="*/ 605947 h 782571"/>
              <a:gd name="connsiteX1565" fmla="*/ 382404 w 435686"/>
              <a:gd name="connsiteY1565" fmla="*/ 606234 h 782571"/>
              <a:gd name="connsiteX1566" fmla="*/ 382404 w 435686"/>
              <a:gd name="connsiteY1566" fmla="*/ 606521 h 782571"/>
              <a:gd name="connsiteX1567" fmla="*/ 382847 w 435686"/>
              <a:gd name="connsiteY1567" fmla="*/ 607095 h 782571"/>
              <a:gd name="connsiteX1568" fmla="*/ 383082 w 435686"/>
              <a:gd name="connsiteY1568" fmla="*/ 607381 h 782571"/>
              <a:gd name="connsiteX1569" fmla="*/ 383291 w 435686"/>
              <a:gd name="connsiteY1569" fmla="*/ 608529 h 782571"/>
              <a:gd name="connsiteX1570" fmla="*/ 383291 w 435686"/>
              <a:gd name="connsiteY1570" fmla="*/ 609103 h 782571"/>
              <a:gd name="connsiteX1571" fmla="*/ 382847 w 435686"/>
              <a:gd name="connsiteY1571" fmla="*/ 609964 h 782571"/>
              <a:gd name="connsiteX1572" fmla="*/ 382847 w 435686"/>
              <a:gd name="connsiteY1572" fmla="*/ 610251 h 782571"/>
              <a:gd name="connsiteX1573" fmla="*/ 382613 w 435686"/>
              <a:gd name="connsiteY1573" fmla="*/ 611686 h 782571"/>
              <a:gd name="connsiteX1574" fmla="*/ 382847 w 435686"/>
              <a:gd name="connsiteY1574" fmla="*/ 611973 h 782571"/>
              <a:gd name="connsiteX1575" fmla="*/ 382847 w 435686"/>
              <a:gd name="connsiteY1575" fmla="*/ 612834 h 782571"/>
              <a:gd name="connsiteX1576" fmla="*/ 383760 w 435686"/>
              <a:gd name="connsiteY1576" fmla="*/ 614268 h 782571"/>
              <a:gd name="connsiteX1577" fmla="*/ 384437 w 435686"/>
              <a:gd name="connsiteY1577" fmla="*/ 615129 h 782571"/>
              <a:gd name="connsiteX1578" fmla="*/ 385558 w 435686"/>
              <a:gd name="connsiteY1578" fmla="*/ 616277 h 782571"/>
              <a:gd name="connsiteX1579" fmla="*/ 387592 w 435686"/>
              <a:gd name="connsiteY1579" fmla="*/ 617425 h 782571"/>
              <a:gd name="connsiteX1580" fmla="*/ 388035 w 435686"/>
              <a:gd name="connsiteY1580" fmla="*/ 617999 h 782571"/>
              <a:gd name="connsiteX1581" fmla="*/ 388270 w 435686"/>
              <a:gd name="connsiteY1581" fmla="*/ 618859 h 782571"/>
              <a:gd name="connsiteX1582" fmla="*/ 388270 w 435686"/>
              <a:gd name="connsiteY1582" fmla="*/ 619720 h 782571"/>
              <a:gd name="connsiteX1583" fmla="*/ 388270 w 435686"/>
              <a:gd name="connsiteY1583" fmla="*/ 620007 h 782571"/>
              <a:gd name="connsiteX1584" fmla="*/ 388712 w 435686"/>
              <a:gd name="connsiteY1584" fmla="*/ 620007 h 782571"/>
              <a:gd name="connsiteX1585" fmla="*/ 389156 w 435686"/>
              <a:gd name="connsiteY1585" fmla="*/ 619720 h 782571"/>
              <a:gd name="connsiteX1586" fmla="*/ 389390 w 435686"/>
              <a:gd name="connsiteY1586" fmla="*/ 619433 h 782571"/>
              <a:gd name="connsiteX1587" fmla="*/ 389156 w 435686"/>
              <a:gd name="connsiteY1587" fmla="*/ 618572 h 782571"/>
              <a:gd name="connsiteX1588" fmla="*/ 389156 w 435686"/>
              <a:gd name="connsiteY1588" fmla="*/ 618285 h 782571"/>
              <a:gd name="connsiteX1589" fmla="*/ 389625 w 435686"/>
              <a:gd name="connsiteY1589" fmla="*/ 617712 h 782571"/>
              <a:gd name="connsiteX1590" fmla="*/ 389834 w 435686"/>
              <a:gd name="connsiteY1590" fmla="*/ 617712 h 782571"/>
              <a:gd name="connsiteX1591" fmla="*/ 390276 w 435686"/>
              <a:gd name="connsiteY1591" fmla="*/ 617712 h 782571"/>
              <a:gd name="connsiteX1592" fmla="*/ 390511 w 435686"/>
              <a:gd name="connsiteY1592" fmla="*/ 617999 h 782571"/>
              <a:gd name="connsiteX1593" fmla="*/ 390746 w 435686"/>
              <a:gd name="connsiteY1593" fmla="*/ 618572 h 782571"/>
              <a:gd name="connsiteX1594" fmla="*/ 390746 w 435686"/>
              <a:gd name="connsiteY1594" fmla="*/ 619433 h 782571"/>
              <a:gd name="connsiteX1595" fmla="*/ 390276 w 435686"/>
              <a:gd name="connsiteY1595" fmla="*/ 620007 h 782571"/>
              <a:gd name="connsiteX1596" fmla="*/ 390068 w 435686"/>
              <a:gd name="connsiteY1596" fmla="*/ 620007 h 782571"/>
              <a:gd name="connsiteX1597" fmla="*/ 389390 w 435686"/>
              <a:gd name="connsiteY1597" fmla="*/ 620581 h 782571"/>
              <a:gd name="connsiteX1598" fmla="*/ 389156 w 435686"/>
              <a:gd name="connsiteY1598" fmla="*/ 620581 h 782571"/>
              <a:gd name="connsiteX1599" fmla="*/ 388947 w 435686"/>
              <a:gd name="connsiteY1599" fmla="*/ 620868 h 782571"/>
              <a:gd name="connsiteX1600" fmla="*/ 389156 w 435686"/>
              <a:gd name="connsiteY1600" fmla="*/ 621155 h 782571"/>
              <a:gd name="connsiteX1601" fmla="*/ 389156 w 435686"/>
              <a:gd name="connsiteY1601" fmla="*/ 621442 h 782571"/>
              <a:gd name="connsiteX1602" fmla="*/ 389156 w 435686"/>
              <a:gd name="connsiteY1602" fmla="*/ 622016 h 782571"/>
              <a:gd name="connsiteX1603" fmla="*/ 388712 w 435686"/>
              <a:gd name="connsiteY1603" fmla="*/ 622303 h 782571"/>
              <a:gd name="connsiteX1604" fmla="*/ 388270 w 435686"/>
              <a:gd name="connsiteY1604" fmla="*/ 622303 h 782571"/>
              <a:gd name="connsiteX1605" fmla="*/ 387800 w 435686"/>
              <a:gd name="connsiteY1605" fmla="*/ 622877 h 782571"/>
              <a:gd name="connsiteX1606" fmla="*/ 387592 w 435686"/>
              <a:gd name="connsiteY1606" fmla="*/ 623163 h 782571"/>
              <a:gd name="connsiteX1607" fmla="*/ 387122 w 435686"/>
              <a:gd name="connsiteY1607" fmla="*/ 624311 h 782571"/>
              <a:gd name="connsiteX1608" fmla="*/ 386914 w 435686"/>
              <a:gd name="connsiteY1608" fmla="*/ 624024 h 782571"/>
              <a:gd name="connsiteX1609" fmla="*/ 386445 w 435686"/>
              <a:gd name="connsiteY1609" fmla="*/ 623737 h 782571"/>
              <a:gd name="connsiteX1610" fmla="*/ 386002 w 435686"/>
              <a:gd name="connsiteY1610" fmla="*/ 623450 h 782571"/>
              <a:gd name="connsiteX1611" fmla="*/ 385324 w 435686"/>
              <a:gd name="connsiteY1611" fmla="*/ 623450 h 782571"/>
              <a:gd name="connsiteX1612" fmla="*/ 384881 w 435686"/>
              <a:gd name="connsiteY1612" fmla="*/ 623450 h 782571"/>
              <a:gd name="connsiteX1613" fmla="*/ 384437 w 435686"/>
              <a:gd name="connsiteY1613" fmla="*/ 623737 h 782571"/>
              <a:gd name="connsiteX1614" fmla="*/ 384203 w 435686"/>
              <a:gd name="connsiteY1614" fmla="*/ 624024 h 782571"/>
              <a:gd name="connsiteX1615" fmla="*/ 383968 w 435686"/>
              <a:gd name="connsiteY1615" fmla="*/ 624885 h 782571"/>
              <a:gd name="connsiteX1616" fmla="*/ 383968 w 435686"/>
              <a:gd name="connsiteY1616" fmla="*/ 625746 h 782571"/>
              <a:gd name="connsiteX1617" fmla="*/ 383760 w 435686"/>
              <a:gd name="connsiteY1617" fmla="*/ 626607 h 782571"/>
              <a:gd name="connsiteX1618" fmla="*/ 383082 w 435686"/>
              <a:gd name="connsiteY1618" fmla="*/ 626894 h 782571"/>
              <a:gd name="connsiteX1619" fmla="*/ 381257 w 435686"/>
              <a:gd name="connsiteY1619" fmla="*/ 626607 h 782571"/>
              <a:gd name="connsiteX1620" fmla="*/ 379693 w 435686"/>
              <a:gd name="connsiteY1620" fmla="*/ 627468 h 782571"/>
              <a:gd name="connsiteX1621" fmla="*/ 379250 w 435686"/>
              <a:gd name="connsiteY1621" fmla="*/ 628328 h 782571"/>
              <a:gd name="connsiteX1622" fmla="*/ 379459 w 435686"/>
              <a:gd name="connsiteY1622" fmla="*/ 629189 h 782571"/>
              <a:gd name="connsiteX1623" fmla="*/ 379928 w 435686"/>
              <a:gd name="connsiteY1623" fmla="*/ 630050 h 782571"/>
              <a:gd name="connsiteX1624" fmla="*/ 380580 w 435686"/>
              <a:gd name="connsiteY1624" fmla="*/ 630050 h 782571"/>
              <a:gd name="connsiteX1625" fmla="*/ 384646 w 435686"/>
              <a:gd name="connsiteY1625" fmla="*/ 628328 h 782571"/>
              <a:gd name="connsiteX1626" fmla="*/ 385324 w 435686"/>
              <a:gd name="connsiteY1626" fmla="*/ 627755 h 782571"/>
              <a:gd name="connsiteX1627" fmla="*/ 385324 w 435686"/>
              <a:gd name="connsiteY1627" fmla="*/ 628041 h 782571"/>
              <a:gd name="connsiteX1628" fmla="*/ 385558 w 435686"/>
              <a:gd name="connsiteY1628" fmla="*/ 628328 h 782571"/>
              <a:gd name="connsiteX1629" fmla="*/ 385767 w 435686"/>
              <a:gd name="connsiteY1629" fmla="*/ 629476 h 782571"/>
              <a:gd name="connsiteX1630" fmla="*/ 385767 w 435686"/>
              <a:gd name="connsiteY1630" fmla="*/ 629763 h 782571"/>
              <a:gd name="connsiteX1631" fmla="*/ 385767 w 435686"/>
              <a:gd name="connsiteY1631" fmla="*/ 630050 h 782571"/>
              <a:gd name="connsiteX1632" fmla="*/ 384646 w 435686"/>
              <a:gd name="connsiteY1632" fmla="*/ 632346 h 782571"/>
              <a:gd name="connsiteX1633" fmla="*/ 383525 w 435686"/>
              <a:gd name="connsiteY1633" fmla="*/ 633493 h 782571"/>
              <a:gd name="connsiteX1634" fmla="*/ 381049 w 435686"/>
              <a:gd name="connsiteY1634" fmla="*/ 634641 h 782571"/>
              <a:gd name="connsiteX1635" fmla="*/ 379016 w 435686"/>
              <a:gd name="connsiteY1635" fmla="*/ 634641 h 782571"/>
              <a:gd name="connsiteX1636" fmla="*/ 377660 w 435686"/>
              <a:gd name="connsiteY1636" fmla="*/ 634641 h 782571"/>
              <a:gd name="connsiteX1637" fmla="*/ 376982 w 435686"/>
              <a:gd name="connsiteY1637" fmla="*/ 634641 h 782571"/>
              <a:gd name="connsiteX1638" fmla="*/ 376539 w 435686"/>
              <a:gd name="connsiteY1638" fmla="*/ 635215 h 782571"/>
              <a:gd name="connsiteX1639" fmla="*/ 376539 w 435686"/>
              <a:gd name="connsiteY1639" fmla="*/ 636363 h 782571"/>
              <a:gd name="connsiteX1640" fmla="*/ 376748 w 435686"/>
              <a:gd name="connsiteY1640" fmla="*/ 636650 h 782571"/>
              <a:gd name="connsiteX1641" fmla="*/ 377426 w 435686"/>
              <a:gd name="connsiteY1641" fmla="*/ 637224 h 782571"/>
              <a:gd name="connsiteX1642" fmla="*/ 378103 w 435686"/>
              <a:gd name="connsiteY1642" fmla="*/ 637224 h 782571"/>
              <a:gd name="connsiteX1643" fmla="*/ 379250 w 435686"/>
              <a:gd name="connsiteY1643" fmla="*/ 636937 h 782571"/>
              <a:gd name="connsiteX1644" fmla="*/ 379928 w 435686"/>
              <a:gd name="connsiteY1644" fmla="*/ 636937 h 782571"/>
              <a:gd name="connsiteX1645" fmla="*/ 380137 w 435686"/>
              <a:gd name="connsiteY1645" fmla="*/ 637224 h 782571"/>
              <a:gd name="connsiteX1646" fmla="*/ 380371 w 435686"/>
              <a:gd name="connsiteY1646" fmla="*/ 637511 h 782571"/>
              <a:gd name="connsiteX1647" fmla="*/ 380137 w 435686"/>
              <a:gd name="connsiteY1647" fmla="*/ 637798 h 782571"/>
              <a:gd name="connsiteX1648" fmla="*/ 379250 w 435686"/>
              <a:gd name="connsiteY1648" fmla="*/ 638371 h 782571"/>
              <a:gd name="connsiteX1649" fmla="*/ 378781 w 435686"/>
              <a:gd name="connsiteY1649" fmla="*/ 638945 h 782571"/>
              <a:gd name="connsiteX1650" fmla="*/ 378781 w 435686"/>
              <a:gd name="connsiteY1650" fmla="*/ 639232 h 782571"/>
              <a:gd name="connsiteX1651" fmla="*/ 378338 w 435686"/>
              <a:gd name="connsiteY1651" fmla="*/ 640093 h 782571"/>
              <a:gd name="connsiteX1652" fmla="*/ 378338 w 435686"/>
              <a:gd name="connsiteY1652" fmla="*/ 640667 h 782571"/>
              <a:gd name="connsiteX1653" fmla="*/ 378572 w 435686"/>
              <a:gd name="connsiteY1653" fmla="*/ 641815 h 782571"/>
              <a:gd name="connsiteX1654" fmla="*/ 379693 w 435686"/>
              <a:gd name="connsiteY1654" fmla="*/ 644945 h 782571"/>
              <a:gd name="connsiteX1655" fmla="*/ 379693 w 435686"/>
              <a:gd name="connsiteY1655" fmla="*/ 646380 h 782571"/>
              <a:gd name="connsiteX1656" fmla="*/ 379459 w 435686"/>
              <a:gd name="connsiteY1656" fmla="*/ 646954 h 782571"/>
              <a:gd name="connsiteX1657" fmla="*/ 378781 w 435686"/>
              <a:gd name="connsiteY1657" fmla="*/ 647241 h 782571"/>
              <a:gd name="connsiteX1658" fmla="*/ 377660 w 435686"/>
              <a:gd name="connsiteY1658" fmla="*/ 647241 h 782571"/>
              <a:gd name="connsiteX1659" fmla="*/ 377217 w 435686"/>
              <a:gd name="connsiteY1659" fmla="*/ 647527 h 782571"/>
              <a:gd name="connsiteX1660" fmla="*/ 377217 w 435686"/>
              <a:gd name="connsiteY1660" fmla="*/ 649536 h 782571"/>
              <a:gd name="connsiteX1661" fmla="*/ 377895 w 435686"/>
              <a:gd name="connsiteY1661" fmla="*/ 651258 h 782571"/>
              <a:gd name="connsiteX1662" fmla="*/ 377217 w 435686"/>
              <a:gd name="connsiteY1662" fmla="*/ 651832 h 782571"/>
              <a:gd name="connsiteX1663" fmla="*/ 376748 w 435686"/>
              <a:gd name="connsiteY1663" fmla="*/ 652119 h 782571"/>
              <a:gd name="connsiteX1664" fmla="*/ 375862 w 435686"/>
              <a:gd name="connsiteY1664" fmla="*/ 651832 h 782571"/>
              <a:gd name="connsiteX1665" fmla="*/ 375418 w 435686"/>
              <a:gd name="connsiteY1665" fmla="*/ 651258 h 782571"/>
              <a:gd name="connsiteX1666" fmla="*/ 375184 w 435686"/>
              <a:gd name="connsiteY1666" fmla="*/ 650684 h 782571"/>
              <a:gd name="connsiteX1667" fmla="*/ 374741 w 435686"/>
              <a:gd name="connsiteY1667" fmla="*/ 650684 h 782571"/>
              <a:gd name="connsiteX1668" fmla="*/ 373828 w 435686"/>
              <a:gd name="connsiteY1668" fmla="*/ 651258 h 782571"/>
              <a:gd name="connsiteX1669" fmla="*/ 373594 w 435686"/>
              <a:gd name="connsiteY1669" fmla="*/ 651832 h 782571"/>
              <a:gd name="connsiteX1670" fmla="*/ 373828 w 435686"/>
              <a:gd name="connsiteY1670" fmla="*/ 652405 h 782571"/>
              <a:gd name="connsiteX1671" fmla="*/ 374271 w 435686"/>
              <a:gd name="connsiteY1671" fmla="*/ 652980 h 782571"/>
              <a:gd name="connsiteX1672" fmla="*/ 375418 w 435686"/>
              <a:gd name="connsiteY1672" fmla="*/ 653266 h 782571"/>
              <a:gd name="connsiteX1673" fmla="*/ 377217 w 435686"/>
              <a:gd name="connsiteY1673" fmla="*/ 653266 h 782571"/>
              <a:gd name="connsiteX1674" fmla="*/ 377660 w 435686"/>
              <a:gd name="connsiteY1674" fmla="*/ 653553 h 782571"/>
              <a:gd name="connsiteX1675" fmla="*/ 378781 w 435686"/>
              <a:gd name="connsiteY1675" fmla="*/ 653553 h 782571"/>
              <a:gd name="connsiteX1676" fmla="*/ 379016 w 435686"/>
              <a:gd name="connsiteY1676" fmla="*/ 653553 h 782571"/>
              <a:gd name="connsiteX1677" fmla="*/ 379016 w 435686"/>
              <a:gd name="connsiteY1677" fmla="*/ 654101 h 782571"/>
              <a:gd name="connsiteX1678" fmla="*/ 379250 w 435686"/>
              <a:gd name="connsiteY1678" fmla="*/ 654962 h 782571"/>
              <a:gd name="connsiteX1679" fmla="*/ 379693 w 435686"/>
              <a:gd name="connsiteY1679" fmla="*/ 656110 h 782571"/>
              <a:gd name="connsiteX1680" fmla="*/ 379459 w 435686"/>
              <a:gd name="connsiteY1680" fmla="*/ 656397 h 782571"/>
              <a:gd name="connsiteX1681" fmla="*/ 379459 w 435686"/>
              <a:gd name="connsiteY1681" fmla="*/ 656684 h 782571"/>
              <a:gd name="connsiteX1682" fmla="*/ 379016 w 435686"/>
              <a:gd name="connsiteY1682" fmla="*/ 656970 h 782571"/>
              <a:gd name="connsiteX1683" fmla="*/ 378572 w 435686"/>
              <a:gd name="connsiteY1683" fmla="*/ 656970 h 782571"/>
              <a:gd name="connsiteX1684" fmla="*/ 377895 w 435686"/>
              <a:gd name="connsiteY1684" fmla="*/ 656397 h 782571"/>
              <a:gd name="connsiteX1685" fmla="*/ 377217 w 435686"/>
              <a:gd name="connsiteY1685" fmla="*/ 656397 h 782571"/>
              <a:gd name="connsiteX1686" fmla="*/ 376304 w 435686"/>
              <a:gd name="connsiteY1686" fmla="*/ 656684 h 782571"/>
              <a:gd name="connsiteX1687" fmla="*/ 375184 w 435686"/>
              <a:gd name="connsiteY1687" fmla="*/ 656684 h 782571"/>
              <a:gd name="connsiteX1688" fmla="*/ 374741 w 435686"/>
              <a:gd name="connsiteY1688" fmla="*/ 656397 h 782571"/>
              <a:gd name="connsiteX1689" fmla="*/ 373385 w 435686"/>
              <a:gd name="connsiteY1689" fmla="*/ 656110 h 782571"/>
              <a:gd name="connsiteX1690" fmla="*/ 371795 w 435686"/>
              <a:gd name="connsiteY1690" fmla="*/ 654675 h 782571"/>
              <a:gd name="connsiteX1691" fmla="*/ 370883 w 435686"/>
              <a:gd name="connsiteY1691" fmla="*/ 654675 h 782571"/>
              <a:gd name="connsiteX1692" fmla="*/ 370439 w 435686"/>
              <a:gd name="connsiteY1692" fmla="*/ 654962 h 782571"/>
              <a:gd name="connsiteX1693" fmla="*/ 370439 w 435686"/>
              <a:gd name="connsiteY1693" fmla="*/ 655249 h 782571"/>
              <a:gd name="connsiteX1694" fmla="*/ 370883 w 435686"/>
              <a:gd name="connsiteY1694" fmla="*/ 656397 h 782571"/>
              <a:gd name="connsiteX1695" fmla="*/ 371117 w 435686"/>
              <a:gd name="connsiteY1695" fmla="*/ 656684 h 782571"/>
              <a:gd name="connsiteX1696" fmla="*/ 372029 w 435686"/>
              <a:gd name="connsiteY1696" fmla="*/ 657545 h 782571"/>
              <a:gd name="connsiteX1697" fmla="*/ 372707 w 435686"/>
              <a:gd name="connsiteY1697" fmla="*/ 658405 h 782571"/>
              <a:gd name="connsiteX1698" fmla="*/ 373594 w 435686"/>
              <a:gd name="connsiteY1698" fmla="*/ 661249 h 782571"/>
              <a:gd name="connsiteX1699" fmla="*/ 374063 w 435686"/>
              <a:gd name="connsiteY1699" fmla="*/ 661822 h 782571"/>
              <a:gd name="connsiteX1700" fmla="*/ 374741 w 435686"/>
              <a:gd name="connsiteY1700" fmla="*/ 662396 h 782571"/>
              <a:gd name="connsiteX1701" fmla="*/ 375862 w 435686"/>
              <a:gd name="connsiteY1701" fmla="*/ 662970 h 782571"/>
              <a:gd name="connsiteX1702" fmla="*/ 377426 w 435686"/>
              <a:gd name="connsiteY1702" fmla="*/ 663544 h 782571"/>
              <a:gd name="connsiteX1703" fmla="*/ 378103 w 435686"/>
              <a:gd name="connsiteY1703" fmla="*/ 663831 h 782571"/>
              <a:gd name="connsiteX1704" fmla="*/ 378338 w 435686"/>
              <a:gd name="connsiteY1704" fmla="*/ 664692 h 782571"/>
              <a:gd name="connsiteX1705" fmla="*/ 378103 w 435686"/>
              <a:gd name="connsiteY1705" fmla="*/ 665553 h 782571"/>
              <a:gd name="connsiteX1706" fmla="*/ 377660 w 435686"/>
              <a:gd name="connsiteY1706" fmla="*/ 665840 h 782571"/>
              <a:gd name="connsiteX1707" fmla="*/ 376304 w 435686"/>
              <a:gd name="connsiteY1707" fmla="*/ 666127 h 782571"/>
              <a:gd name="connsiteX1708" fmla="*/ 374949 w 435686"/>
              <a:gd name="connsiteY1708" fmla="*/ 666127 h 782571"/>
              <a:gd name="connsiteX1709" fmla="*/ 374063 w 435686"/>
              <a:gd name="connsiteY1709" fmla="*/ 665840 h 782571"/>
              <a:gd name="connsiteX1710" fmla="*/ 372916 w 435686"/>
              <a:gd name="connsiteY1710" fmla="*/ 664979 h 782571"/>
              <a:gd name="connsiteX1711" fmla="*/ 372473 w 435686"/>
              <a:gd name="connsiteY1711" fmla="*/ 664979 h 782571"/>
              <a:gd name="connsiteX1712" fmla="*/ 371795 w 435686"/>
              <a:gd name="connsiteY1712" fmla="*/ 665266 h 782571"/>
              <a:gd name="connsiteX1713" fmla="*/ 371352 w 435686"/>
              <a:gd name="connsiteY1713" fmla="*/ 665553 h 782571"/>
              <a:gd name="connsiteX1714" fmla="*/ 371117 w 435686"/>
              <a:gd name="connsiteY1714" fmla="*/ 666127 h 782571"/>
              <a:gd name="connsiteX1715" fmla="*/ 371352 w 435686"/>
              <a:gd name="connsiteY1715" fmla="*/ 666988 h 782571"/>
              <a:gd name="connsiteX1716" fmla="*/ 372707 w 435686"/>
              <a:gd name="connsiteY1716" fmla="*/ 668396 h 782571"/>
              <a:gd name="connsiteX1717" fmla="*/ 372916 w 435686"/>
              <a:gd name="connsiteY1717" fmla="*/ 668396 h 782571"/>
              <a:gd name="connsiteX1718" fmla="*/ 373828 w 435686"/>
              <a:gd name="connsiteY1718" fmla="*/ 668970 h 782571"/>
              <a:gd name="connsiteX1719" fmla="*/ 374741 w 435686"/>
              <a:gd name="connsiteY1719" fmla="*/ 668970 h 782571"/>
              <a:gd name="connsiteX1720" fmla="*/ 376070 w 435686"/>
              <a:gd name="connsiteY1720" fmla="*/ 668109 h 782571"/>
              <a:gd name="connsiteX1721" fmla="*/ 376982 w 435686"/>
              <a:gd name="connsiteY1721" fmla="*/ 667822 h 782571"/>
              <a:gd name="connsiteX1722" fmla="*/ 377660 w 435686"/>
              <a:gd name="connsiteY1722" fmla="*/ 668109 h 782571"/>
              <a:gd name="connsiteX1723" fmla="*/ 377895 w 435686"/>
              <a:gd name="connsiteY1723" fmla="*/ 668396 h 782571"/>
              <a:gd name="connsiteX1724" fmla="*/ 378103 w 435686"/>
              <a:gd name="connsiteY1724" fmla="*/ 668683 h 782571"/>
              <a:gd name="connsiteX1725" fmla="*/ 378103 w 435686"/>
              <a:gd name="connsiteY1725" fmla="*/ 669257 h 782571"/>
              <a:gd name="connsiteX1726" fmla="*/ 377660 w 435686"/>
              <a:gd name="connsiteY1726" fmla="*/ 669544 h 782571"/>
              <a:gd name="connsiteX1727" fmla="*/ 377217 w 435686"/>
              <a:gd name="connsiteY1727" fmla="*/ 670405 h 782571"/>
              <a:gd name="connsiteX1728" fmla="*/ 376982 w 435686"/>
              <a:gd name="connsiteY1728" fmla="*/ 671265 h 782571"/>
              <a:gd name="connsiteX1729" fmla="*/ 376748 w 435686"/>
              <a:gd name="connsiteY1729" fmla="*/ 672413 h 782571"/>
              <a:gd name="connsiteX1730" fmla="*/ 376748 w 435686"/>
              <a:gd name="connsiteY1730" fmla="*/ 672961 h 782571"/>
              <a:gd name="connsiteX1731" fmla="*/ 376539 w 435686"/>
              <a:gd name="connsiteY1731" fmla="*/ 673535 h 782571"/>
              <a:gd name="connsiteX1732" fmla="*/ 376539 w 435686"/>
              <a:gd name="connsiteY1732" fmla="*/ 673822 h 782571"/>
              <a:gd name="connsiteX1733" fmla="*/ 375627 w 435686"/>
              <a:gd name="connsiteY1733" fmla="*/ 675543 h 782571"/>
              <a:gd name="connsiteX1734" fmla="*/ 374741 w 435686"/>
              <a:gd name="connsiteY1734" fmla="*/ 676978 h 782571"/>
              <a:gd name="connsiteX1735" fmla="*/ 374271 w 435686"/>
              <a:gd name="connsiteY1735" fmla="*/ 677552 h 782571"/>
              <a:gd name="connsiteX1736" fmla="*/ 373385 w 435686"/>
              <a:gd name="connsiteY1736" fmla="*/ 678387 h 782571"/>
              <a:gd name="connsiteX1737" fmla="*/ 372238 w 435686"/>
              <a:gd name="connsiteY1737" fmla="*/ 678674 h 782571"/>
              <a:gd name="connsiteX1738" fmla="*/ 371795 w 435686"/>
              <a:gd name="connsiteY1738" fmla="*/ 678961 h 782571"/>
              <a:gd name="connsiteX1739" fmla="*/ 370674 w 435686"/>
              <a:gd name="connsiteY1739" fmla="*/ 679822 h 782571"/>
              <a:gd name="connsiteX1740" fmla="*/ 369996 w 435686"/>
              <a:gd name="connsiteY1740" fmla="*/ 680395 h 782571"/>
              <a:gd name="connsiteX1741" fmla="*/ 369553 w 435686"/>
              <a:gd name="connsiteY1741" fmla="*/ 680683 h 782571"/>
              <a:gd name="connsiteX1742" fmla="*/ 368406 w 435686"/>
              <a:gd name="connsiteY1742" fmla="*/ 681256 h 782571"/>
              <a:gd name="connsiteX1743" fmla="*/ 367963 w 435686"/>
              <a:gd name="connsiteY1743" fmla="*/ 681543 h 782571"/>
              <a:gd name="connsiteX1744" fmla="*/ 367520 w 435686"/>
              <a:gd name="connsiteY1744" fmla="*/ 681830 h 782571"/>
              <a:gd name="connsiteX1745" fmla="*/ 367051 w 435686"/>
              <a:gd name="connsiteY1745" fmla="*/ 682952 h 782571"/>
              <a:gd name="connsiteX1746" fmla="*/ 366842 w 435686"/>
              <a:gd name="connsiteY1746" fmla="*/ 683239 h 782571"/>
              <a:gd name="connsiteX1747" fmla="*/ 366842 w 435686"/>
              <a:gd name="connsiteY1747" fmla="*/ 683526 h 782571"/>
              <a:gd name="connsiteX1748" fmla="*/ 366608 w 435686"/>
              <a:gd name="connsiteY1748" fmla="*/ 684100 h 782571"/>
              <a:gd name="connsiteX1749" fmla="*/ 366164 w 435686"/>
              <a:gd name="connsiteY1749" fmla="*/ 684387 h 782571"/>
              <a:gd name="connsiteX1750" fmla="*/ 365487 w 435686"/>
              <a:gd name="connsiteY1750" fmla="*/ 685248 h 782571"/>
              <a:gd name="connsiteX1751" fmla="*/ 364809 w 435686"/>
              <a:gd name="connsiteY1751" fmla="*/ 686395 h 782571"/>
              <a:gd name="connsiteX1752" fmla="*/ 363896 w 435686"/>
              <a:gd name="connsiteY1752" fmla="*/ 687804 h 782571"/>
              <a:gd name="connsiteX1753" fmla="*/ 363896 w 435686"/>
              <a:gd name="connsiteY1753" fmla="*/ 688091 h 782571"/>
              <a:gd name="connsiteX1754" fmla="*/ 363688 w 435686"/>
              <a:gd name="connsiteY1754" fmla="*/ 688665 h 782571"/>
              <a:gd name="connsiteX1755" fmla="*/ 363688 w 435686"/>
              <a:gd name="connsiteY1755" fmla="*/ 689238 h 782571"/>
              <a:gd name="connsiteX1756" fmla="*/ 363896 w 435686"/>
              <a:gd name="connsiteY1756" fmla="*/ 689813 h 782571"/>
              <a:gd name="connsiteX1757" fmla="*/ 363896 w 435686"/>
              <a:gd name="connsiteY1757" fmla="*/ 691221 h 782571"/>
              <a:gd name="connsiteX1758" fmla="*/ 364131 w 435686"/>
              <a:gd name="connsiteY1758" fmla="*/ 692082 h 782571"/>
              <a:gd name="connsiteX1759" fmla="*/ 364574 w 435686"/>
              <a:gd name="connsiteY1759" fmla="*/ 693517 h 782571"/>
              <a:gd name="connsiteX1760" fmla="*/ 365721 w 435686"/>
              <a:gd name="connsiteY1760" fmla="*/ 696073 h 782571"/>
              <a:gd name="connsiteX1761" fmla="*/ 365930 w 435686"/>
              <a:gd name="connsiteY1761" fmla="*/ 696647 h 782571"/>
              <a:gd name="connsiteX1762" fmla="*/ 365930 w 435686"/>
              <a:gd name="connsiteY1762" fmla="*/ 697221 h 782571"/>
              <a:gd name="connsiteX1763" fmla="*/ 365930 w 435686"/>
              <a:gd name="connsiteY1763" fmla="*/ 697769 h 782571"/>
              <a:gd name="connsiteX1764" fmla="*/ 365930 w 435686"/>
              <a:gd name="connsiteY1764" fmla="*/ 698342 h 782571"/>
              <a:gd name="connsiteX1765" fmla="*/ 366373 w 435686"/>
              <a:gd name="connsiteY1765" fmla="*/ 699203 h 782571"/>
              <a:gd name="connsiteX1766" fmla="*/ 366608 w 435686"/>
              <a:gd name="connsiteY1766" fmla="*/ 700064 h 782571"/>
              <a:gd name="connsiteX1767" fmla="*/ 366842 w 435686"/>
              <a:gd name="connsiteY1767" fmla="*/ 700351 h 782571"/>
              <a:gd name="connsiteX1768" fmla="*/ 367963 w 435686"/>
              <a:gd name="connsiteY1768" fmla="*/ 700925 h 782571"/>
              <a:gd name="connsiteX1769" fmla="*/ 368641 w 435686"/>
              <a:gd name="connsiteY1769" fmla="*/ 701760 h 782571"/>
              <a:gd name="connsiteX1770" fmla="*/ 369762 w 435686"/>
              <a:gd name="connsiteY1770" fmla="*/ 702620 h 782571"/>
              <a:gd name="connsiteX1771" fmla="*/ 370231 w 435686"/>
              <a:gd name="connsiteY1771" fmla="*/ 703195 h 782571"/>
              <a:gd name="connsiteX1772" fmla="*/ 371117 w 435686"/>
              <a:gd name="connsiteY1772" fmla="*/ 704890 h 782571"/>
              <a:gd name="connsiteX1773" fmla="*/ 371560 w 435686"/>
              <a:gd name="connsiteY1773" fmla="*/ 705464 h 782571"/>
              <a:gd name="connsiteX1774" fmla="*/ 371795 w 435686"/>
              <a:gd name="connsiteY1774" fmla="*/ 705751 h 782571"/>
              <a:gd name="connsiteX1775" fmla="*/ 372707 w 435686"/>
              <a:gd name="connsiteY1775" fmla="*/ 706038 h 782571"/>
              <a:gd name="connsiteX1776" fmla="*/ 373385 w 435686"/>
              <a:gd name="connsiteY1776" fmla="*/ 706325 h 782571"/>
              <a:gd name="connsiteX1777" fmla="*/ 373594 w 435686"/>
              <a:gd name="connsiteY1777" fmla="*/ 706899 h 782571"/>
              <a:gd name="connsiteX1778" fmla="*/ 374271 w 435686"/>
              <a:gd name="connsiteY1778" fmla="*/ 708020 h 782571"/>
              <a:gd name="connsiteX1779" fmla="*/ 374271 w 435686"/>
              <a:gd name="connsiteY1779" fmla="*/ 708307 h 782571"/>
              <a:gd name="connsiteX1780" fmla="*/ 374271 w 435686"/>
              <a:gd name="connsiteY1780" fmla="*/ 709168 h 782571"/>
              <a:gd name="connsiteX1781" fmla="*/ 374506 w 435686"/>
              <a:gd name="connsiteY1781" fmla="*/ 709455 h 782571"/>
              <a:gd name="connsiteX1782" fmla="*/ 374271 w 435686"/>
              <a:gd name="connsiteY1782" fmla="*/ 710864 h 782571"/>
              <a:gd name="connsiteX1783" fmla="*/ 374271 w 435686"/>
              <a:gd name="connsiteY1783" fmla="*/ 711437 h 782571"/>
              <a:gd name="connsiteX1784" fmla="*/ 374063 w 435686"/>
              <a:gd name="connsiteY1784" fmla="*/ 711724 h 782571"/>
              <a:gd name="connsiteX1785" fmla="*/ 373828 w 435686"/>
              <a:gd name="connsiteY1785" fmla="*/ 712011 h 782571"/>
              <a:gd name="connsiteX1786" fmla="*/ 373828 w 435686"/>
              <a:gd name="connsiteY1786" fmla="*/ 712299 h 782571"/>
              <a:gd name="connsiteX1787" fmla="*/ 373594 w 435686"/>
              <a:gd name="connsiteY1787" fmla="*/ 712299 h 782571"/>
              <a:gd name="connsiteX1788" fmla="*/ 373385 w 435686"/>
              <a:gd name="connsiteY1788" fmla="*/ 712299 h 782571"/>
              <a:gd name="connsiteX1789" fmla="*/ 373150 w 435686"/>
              <a:gd name="connsiteY1789" fmla="*/ 712299 h 782571"/>
              <a:gd name="connsiteX1790" fmla="*/ 373150 w 435686"/>
              <a:gd name="connsiteY1790" fmla="*/ 712585 h 782571"/>
              <a:gd name="connsiteX1791" fmla="*/ 373150 w 435686"/>
              <a:gd name="connsiteY1791" fmla="*/ 712872 h 782571"/>
              <a:gd name="connsiteX1792" fmla="*/ 372916 w 435686"/>
              <a:gd name="connsiteY1792" fmla="*/ 713159 h 782571"/>
              <a:gd name="connsiteX1793" fmla="*/ 372473 w 435686"/>
              <a:gd name="connsiteY1793" fmla="*/ 713707 h 782571"/>
              <a:gd name="connsiteX1794" fmla="*/ 372238 w 435686"/>
              <a:gd name="connsiteY1794" fmla="*/ 713994 h 782571"/>
              <a:gd name="connsiteX1795" fmla="*/ 371795 w 435686"/>
              <a:gd name="connsiteY1795" fmla="*/ 714281 h 782571"/>
              <a:gd name="connsiteX1796" fmla="*/ 371560 w 435686"/>
              <a:gd name="connsiteY1796" fmla="*/ 714281 h 782571"/>
              <a:gd name="connsiteX1797" fmla="*/ 371352 w 435686"/>
              <a:gd name="connsiteY1797" fmla="*/ 713994 h 782571"/>
              <a:gd name="connsiteX1798" fmla="*/ 371117 w 435686"/>
              <a:gd name="connsiteY1798" fmla="*/ 713994 h 782571"/>
              <a:gd name="connsiteX1799" fmla="*/ 370231 w 435686"/>
              <a:gd name="connsiteY1799" fmla="*/ 713994 h 782571"/>
              <a:gd name="connsiteX1800" fmla="*/ 369319 w 435686"/>
              <a:gd name="connsiteY1800" fmla="*/ 713994 h 782571"/>
              <a:gd name="connsiteX1801" fmla="*/ 367285 w 435686"/>
              <a:gd name="connsiteY1801" fmla="*/ 714281 h 782571"/>
              <a:gd name="connsiteX1802" fmla="*/ 366842 w 435686"/>
              <a:gd name="connsiteY1802" fmla="*/ 714281 h 782571"/>
              <a:gd name="connsiteX1803" fmla="*/ 366373 w 435686"/>
              <a:gd name="connsiteY1803" fmla="*/ 714281 h 782571"/>
              <a:gd name="connsiteX1804" fmla="*/ 364574 w 435686"/>
              <a:gd name="connsiteY1804" fmla="*/ 714568 h 782571"/>
              <a:gd name="connsiteX1805" fmla="*/ 364131 w 435686"/>
              <a:gd name="connsiteY1805" fmla="*/ 714855 h 782571"/>
              <a:gd name="connsiteX1806" fmla="*/ 363896 w 435686"/>
              <a:gd name="connsiteY1806" fmla="*/ 714855 h 782571"/>
              <a:gd name="connsiteX1807" fmla="*/ 362541 w 435686"/>
              <a:gd name="connsiteY1807" fmla="*/ 714855 h 782571"/>
              <a:gd name="connsiteX1808" fmla="*/ 362098 w 435686"/>
              <a:gd name="connsiteY1808" fmla="*/ 715142 h 782571"/>
              <a:gd name="connsiteX1809" fmla="*/ 360742 w 435686"/>
              <a:gd name="connsiteY1809" fmla="*/ 715429 h 782571"/>
              <a:gd name="connsiteX1810" fmla="*/ 358709 w 435686"/>
              <a:gd name="connsiteY1810" fmla="*/ 715716 h 782571"/>
              <a:gd name="connsiteX1811" fmla="*/ 357145 w 435686"/>
              <a:gd name="connsiteY1811" fmla="*/ 716002 h 782571"/>
              <a:gd name="connsiteX1812" fmla="*/ 356676 w 435686"/>
              <a:gd name="connsiteY1812" fmla="*/ 716002 h 782571"/>
              <a:gd name="connsiteX1813" fmla="*/ 355347 w 435686"/>
              <a:gd name="connsiteY1813" fmla="*/ 716289 h 782571"/>
              <a:gd name="connsiteX1814" fmla="*/ 353522 w 435686"/>
              <a:gd name="connsiteY1814" fmla="*/ 716289 h 782571"/>
              <a:gd name="connsiteX1815" fmla="*/ 350602 w 435686"/>
              <a:gd name="connsiteY1815" fmla="*/ 716837 h 782571"/>
              <a:gd name="connsiteX1816" fmla="*/ 348804 w 435686"/>
              <a:gd name="connsiteY1816" fmla="*/ 717698 h 782571"/>
              <a:gd name="connsiteX1817" fmla="*/ 347214 w 435686"/>
              <a:gd name="connsiteY1817" fmla="*/ 718559 h 782571"/>
              <a:gd name="connsiteX1818" fmla="*/ 346979 w 435686"/>
              <a:gd name="connsiteY1818" fmla="*/ 718559 h 782571"/>
              <a:gd name="connsiteX1819" fmla="*/ 346771 w 435686"/>
              <a:gd name="connsiteY1819" fmla="*/ 719107 h 782571"/>
              <a:gd name="connsiteX1820" fmla="*/ 346536 w 435686"/>
              <a:gd name="connsiteY1820" fmla="*/ 719107 h 782571"/>
              <a:gd name="connsiteX1821" fmla="*/ 346301 w 435686"/>
              <a:gd name="connsiteY1821" fmla="*/ 719107 h 782571"/>
              <a:gd name="connsiteX1822" fmla="*/ 345180 w 435686"/>
              <a:gd name="connsiteY1822" fmla="*/ 719968 h 782571"/>
              <a:gd name="connsiteX1823" fmla="*/ 344972 w 435686"/>
              <a:gd name="connsiteY1823" fmla="*/ 720254 h 782571"/>
              <a:gd name="connsiteX1824" fmla="*/ 344737 w 435686"/>
              <a:gd name="connsiteY1824" fmla="*/ 720541 h 782571"/>
              <a:gd name="connsiteX1825" fmla="*/ 344059 w 435686"/>
              <a:gd name="connsiteY1825" fmla="*/ 721689 h 782571"/>
              <a:gd name="connsiteX1826" fmla="*/ 343382 w 435686"/>
              <a:gd name="connsiteY1826" fmla="*/ 722524 h 782571"/>
              <a:gd name="connsiteX1827" fmla="*/ 342261 w 435686"/>
              <a:gd name="connsiteY1827" fmla="*/ 723385 h 782571"/>
              <a:gd name="connsiteX1828" fmla="*/ 342026 w 435686"/>
              <a:gd name="connsiteY1828" fmla="*/ 723385 h 782571"/>
              <a:gd name="connsiteX1829" fmla="*/ 342026 w 435686"/>
              <a:gd name="connsiteY1829" fmla="*/ 723672 h 782571"/>
              <a:gd name="connsiteX1830" fmla="*/ 341583 w 435686"/>
              <a:gd name="connsiteY1830" fmla="*/ 723672 h 782571"/>
              <a:gd name="connsiteX1831" fmla="*/ 340905 w 435686"/>
              <a:gd name="connsiteY1831" fmla="*/ 723672 h 782571"/>
              <a:gd name="connsiteX1832" fmla="*/ 340671 w 435686"/>
              <a:gd name="connsiteY1832" fmla="*/ 723385 h 782571"/>
              <a:gd name="connsiteX1833" fmla="*/ 340228 w 435686"/>
              <a:gd name="connsiteY1833" fmla="*/ 722524 h 782571"/>
              <a:gd name="connsiteX1834" fmla="*/ 339107 w 435686"/>
              <a:gd name="connsiteY1834" fmla="*/ 721689 h 782571"/>
              <a:gd name="connsiteX1835" fmla="*/ 338194 w 435686"/>
              <a:gd name="connsiteY1835" fmla="*/ 721115 h 782571"/>
              <a:gd name="connsiteX1836" fmla="*/ 337960 w 435686"/>
              <a:gd name="connsiteY1836" fmla="*/ 721115 h 782571"/>
              <a:gd name="connsiteX1837" fmla="*/ 337282 w 435686"/>
              <a:gd name="connsiteY1837" fmla="*/ 720541 h 782571"/>
              <a:gd name="connsiteX1838" fmla="*/ 336839 w 435686"/>
              <a:gd name="connsiteY1838" fmla="*/ 720541 h 782571"/>
              <a:gd name="connsiteX1839" fmla="*/ 336396 w 435686"/>
              <a:gd name="connsiteY1839" fmla="*/ 720541 h 782571"/>
              <a:gd name="connsiteX1840" fmla="*/ 336161 w 435686"/>
              <a:gd name="connsiteY1840" fmla="*/ 720828 h 782571"/>
              <a:gd name="connsiteX1841" fmla="*/ 335718 w 435686"/>
              <a:gd name="connsiteY1841" fmla="*/ 720828 h 782571"/>
              <a:gd name="connsiteX1842" fmla="*/ 335040 w 435686"/>
              <a:gd name="connsiteY1842" fmla="*/ 721402 h 782571"/>
              <a:gd name="connsiteX1843" fmla="*/ 334128 w 435686"/>
              <a:gd name="connsiteY1843" fmla="*/ 721402 h 782571"/>
              <a:gd name="connsiteX1844" fmla="*/ 333450 w 435686"/>
              <a:gd name="connsiteY1844" fmla="*/ 721689 h 782571"/>
              <a:gd name="connsiteX1845" fmla="*/ 332329 w 435686"/>
              <a:gd name="connsiteY1845" fmla="*/ 722237 h 782571"/>
              <a:gd name="connsiteX1846" fmla="*/ 331651 w 435686"/>
              <a:gd name="connsiteY1846" fmla="*/ 722811 h 782571"/>
              <a:gd name="connsiteX1847" fmla="*/ 330531 w 435686"/>
              <a:gd name="connsiteY1847" fmla="*/ 723959 h 782571"/>
              <a:gd name="connsiteX1848" fmla="*/ 330087 w 435686"/>
              <a:gd name="connsiteY1848" fmla="*/ 724506 h 782571"/>
              <a:gd name="connsiteX1849" fmla="*/ 329410 w 435686"/>
              <a:gd name="connsiteY1849" fmla="*/ 725654 h 782571"/>
              <a:gd name="connsiteX1850" fmla="*/ 329175 w 435686"/>
              <a:gd name="connsiteY1850" fmla="*/ 727350 h 782571"/>
              <a:gd name="connsiteX1851" fmla="*/ 329175 w 435686"/>
              <a:gd name="connsiteY1851" fmla="*/ 727924 h 782571"/>
              <a:gd name="connsiteX1852" fmla="*/ 328941 w 435686"/>
              <a:gd name="connsiteY1852" fmla="*/ 728211 h 782571"/>
              <a:gd name="connsiteX1853" fmla="*/ 328941 w 435686"/>
              <a:gd name="connsiteY1853" fmla="*/ 728785 h 782571"/>
              <a:gd name="connsiteX1854" fmla="*/ 328941 w 435686"/>
              <a:gd name="connsiteY1854" fmla="*/ 729358 h 782571"/>
              <a:gd name="connsiteX1855" fmla="*/ 328732 w 435686"/>
              <a:gd name="connsiteY1855" fmla="*/ 730193 h 782571"/>
              <a:gd name="connsiteX1856" fmla="*/ 328497 w 435686"/>
              <a:gd name="connsiteY1856" fmla="*/ 731341 h 782571"/>
              <a:gd name="connsiteX1857" fmla="*/ 328263 w 435686"/>
              <a:gd name="connsiteY1857" fmla="*/ 732176 h 782571"/>
              <a:gd name="connsiteX1858" fmla="*/ 328054 w 435686"/>
              <a:gd name="connsiteY1858" fmla="*/ 732750 h 782571"/>
              <a:gd name="connsiteX1859" fmla="*/ 327585 w 435686"/>
              <a:gd name="connsiteY1859" fmla="*/ 733897 h 782571"/>
              <a:gd name="connsiteX1860" fmla="*/ 326907 w 435686"/>
              <a:gd name="connsiteY1860" fmla="*/ 735306 h 782571"/>
              <a:gd name="connsiteX1861" fmla="*/ 326464 w 435686"/>
              <a:gd name="connsiteY1861" fmla="*/ 736454 h 782571"/>
              <a:gd name="connsiteX1862" fmla="*/ 326021 w 435686"/>
              <a:gd name="connsiteY1862" fmla="*/ 737289 h 782571"/>
              <a:gd name="connsiteX1863" fmla="*/ 325578 w 435686"/>
              <a:gd name="connsiteY1863" fmla="*/ 737862 h 782571"/>
              <a:gd name="connsiteX1864" fmla="*/ 325343 w 435686"/>
              <a:gd name="connsiteY1864" fmla="*/ 738723 h 782571"/>
              <a:gd name="connsiteX1865" fmla="*/ 325109 w 435686"/>
              <a:gd name="connsiteY1865" fmla="*/ 739845 h 782571"/>
              <a:gd name="connsiteX1866" fmla="*/ 325786 w 435686"/>
              <a:gd name="connsiteY1866" fmla="*/ 741254 h 782571"/>
              <a:gd name="connsiteX1867" fmla="*/ 326256 w 435686"/>
              <a:gd name="connsiteY1867" fmla="*/ 742114 h 782571"/>
              <a:gd name="connsiteX1868" fmla="*/ 326021 w 435686"/>
              <a:gd name="connsiteY1868" fmla="*/ 742688 h 782571"/>
              <a:gd name="connsiteX1869" fmla="*/ 326021 w 435686"/>
              <a:gd name="connsiteY1869" fmla="*/ 742975 h 782571"/>
              <a:gd name="connsiteX1870" fmla="*/ 326907 w 435686"/>
              <a:gd name="connsiteY1870" fmla="*/ 743810 h 782571"/>
              <a:gd name="connsiteX1871" fmla="*/ 327820 w 435686"/>
              <a:gd name="connsiteY1871" fmla="*/ 744671 h 782571"/>
              <a:gd name="connsiteX1872" fmla="*/ 328263 w 435686"/>
              <a:gd name="connsiteY1872" fmla="*/ 745245 h 782571"/>
              <a:gd name="connsiteX1873" fmla="*/ 328497 w 435686"/>
              <a:gd name="connsiteY1873" fmla="*/ 745792 h 782571"/>
              <a:gd name="connsiteX1874" fmla="*/ 329175 w 435686"/>
              <a:gd name="connsiteY1874" fmla="*/ 747227 h 782571"/>
              <a:gd name="connsiteX1875" fmla="*/ 329175 w 435686"/>
              <a:gd name="connsiteY1875" fmla="*/ 747514 h 782571"/>
              <a:gd name="connsiteX1876" fmla="*/ 330087 w 435686"/>
              <a:gd name="connsiteY1876" fmla="*/ 748636 h 782571"/>
              <a:gd name="connsiteX1877" fmla="*/ 330531 w 435686"/>
              <a:gd name="connsiteY1877" fmla="*/ 748923 h 782571"/>
              <a:gd name="connsiteX1878" fmla="*/ 331443 w 435686"/>
              <a:gd name="connsiteY1878" fmla="*/ 749497 h 782571"/>
              <a:gd name="connsiteX1879" fmla="*/ 332329 w 435686"/>
              <a:gd name="connsiteY1879" fmla="*/ 750331 h 782571"/>
              <a:gd name="connsiteX1880" fmla="*/ 332564 w 435686"/>
              <a:gd name="connsiteY1880" fmla="*/ 750905 h 782571"/>
              <a:gd name="connsiteX1881" fmla="*/ 333241 w 435686"/>
              <a:gd name="connsiteY1881" fmla="*/ 752601 h 782571"/>
              <a:gd name="connsiteX1882" fmla="*/ 333450 w 435686"/>
              <a:gd name="connsiteY1882" fmla="*/ 753723 h 782571"/>
              <a:gd name="connsiteX1883" fmla="*/ 333685 w 435686"/>
              <a:gd name="connsiteY1883" fmla="*/ 754010 h 782571"/>
              <a:gd name="connsiteX1884" fmla="*/ 334128 w 435686"/>
              <a:gd name="connsiteY1884" fmla="*/ 755992 h 782571"/>
              <a:gd name="connsiteX1885" fmla="*/ 334363 w 435686"/>
              <a:gd name="connsiteY1885" fmla="*/ 756566 h 782571"/>
              <a:gd name="connsiteX1886" fmla="*/ 334597 w 435686"/>
              <a:gd name="connsiteY1886" fmla="*/ 756853 h 782571"/>
              <a:gd name="connsiteX1887" fmla="*/ 334806 w 435686"/>
              <a:gd name="connsiteY1887" fmla="*/ 757140 h 782571"/>
              <a:gd name="connsiteX1888" fmla="*/ 335040 w 435686"/>
              <a:gd name="connsiteY1888" fmla="*/ 757687 h 782571"/>
              <a:gd name="connsiteX1889" fmla="*/ 335040 w 435686"/>
              <a:gd name="connsiteY1889" fmla="*/ 757975 h 782571"/>
              <a:gd name="connsiteX1890" fmla="*/ 333919 w 435686"/>
              <a:gd name="connsiteY1890" fmla="*/ 761392 h 782571"/>
              <a:gd name="connsiteX1891" fmla="*/ 333007 w 435686"/>
              <a:gd name="connsiteY1891" fmla="*/ 763635 h 782571"/>
              <a:gd name="connsiteX1892" fmla="*/ 333241 w 435686"/>
              <a:gd name="connsiteY1892" fmla="*/ 763922 h 782571"/>
              <a:gd name="connsiteX1893" fmla="*/ 333007 w 435686"/>
              <a:gd name="connsiteY1893" fmla="*/ 765070 h 782571"/>
              <a:gd name="connsiteX1894" fmla="*/ 331886 w 435686"/>
              <a:gd name="connsiteY1894" fmla="*/ 767313 h 782571"/>
              <a:gd name="connsiteX1895" fmla="*/ 331443 w 435686"/>
              <a:gd name="connsiteY1895" fmla="*/ 768461 h 782571"/>
              <a:gd name="connsiteX1896" fmla="*/ 329410 w 435686"/>
              <a:gd name="connsiteY1896" fmla="*/ 769296 h 782571"/>
              <a:gd name="connsiteX1897" fmla="*/ 328732 w 435686"/>
              <a:gd name="connsiteY1897" fmla="*/ 769296 h 782571"/>
              <a:gd name="connsiteX1898" fmla="*/ 328054 w 435686"/>
              <a:gd name="connsiteY1898" fmla="*/ 769296 h 782571"/>
              <a:gd name="connsiteX1899" fmla="*/ 326464 w 435686"/>
              <a:gd name="connsiteY1899" fmla="*/ 769583 h 782571"/>
              <a:gd name="connsiteX1900" fmla="*/ 325343 w 435686"/>
              <a:gd name="connsiteY1900" fmla="*/ 769583 h 782571"/>
              <a:gd name="connsiteX1901" fmla="*/ 324666 w 435686"/>
              <a:gd name="connsiteY1901" fmla="*/ 769583 h 782571"/>
              <a:gd name="connsiteX1902" fmla="*/ 323545 w 435686"/>
              <a:gd name="connsiteY1902" fmla="*/ 769296 h 782571"/>
              <a:gd name="connsiteX1903" fmla="*/ 322398 w 435686"/>
              <a:gd name="connsiteY1903" fmla="*/ 769009 h 782571"/>
              <a:gd name="connsiteX1904" fmla="*/ 320391 w 435686"/>
              <a:gd name="connsiteY1904" fmla="*/ 768174 h 782571"/>
              <a:gd name="connsiteX1905" fmla="*/ 319921 w 435686"/>
              <a:gd name="connsiteY1905" fmla="*/ 767887 h 782571"/>
              <a:gd name="connsiteX1906" fmla="*/ 319713 w 435686"/>
              <a:gd name="connsiteY1906" fmla="*/ 768174 h 782571"/>
              <a:gd name="connsiteX1907" fmla="*/ 319035 w 435686"/>
              <a:gd name="connsiteY1907" fmla="*/ 767600 h 782571"/>
              <a:gd name="connsiteX1908" fmla="*/ 318800 w 435686"/>
              <a:gd name="connsiteY1908" fmla="*/ 766478 h 782571"/>
              <a:gd name="connsiteX1909" fmla="*/ 318566 w 435686"/>
              <a:gd name="connsiteY1909" fmla="*/ 766191 h 782571"/>
              <a:gd name="connsiteX1910" fmla="*/ 318123 w 435686"/>
              <a:gd name="connsiteY1910" fmla="*/ 765904 h 782571"/>
              <a:gd name="connsiteX1911" fmla="*/ 317679 w 435686"/>
              <a:gd name="connsiteY1911" fmla="*/ 765331 h 782571"/>
              <a:gd name="connsiteX1912" fmla="*/ 317210 w 435686"/>
              <a:gd name="connsiteY1912" fmla="*/ 764783 h 782571"/>
              <a:gd name="connsiteX1913" fmla="*/ 316767 w 435686"/>
              <a:gd name="connsiteY1913" fmla="*/ 764496 h 782571"/>
              <a:gd name="connsiteX1914" fmla="*/ 316089 w 435686"/>
              <a:gd name="connsiteY1914" fmla="*/ 763922 h 782571"/>
              <a:gd name="connsiteX1915" fmla="*/ 315881 w 435686"/>
              <a:gd name="connsiteY1915" fmla="*/ 763922 h 782571"/>
              <a:gd name="connsiteX1916" fmla="*/ 315412 w 435686"/>
              <a:gd name="connsiteY1916" fmla="*/ 763635 h 782571"/>
              <a:gd name="connsiteX1917" fmla="*/ 314734 w 435686"/>
              <a:gd name="connsiteY1917" fmla="*/ 763087 h 782571"/>
              <a:gd name="connsiteX1918" fmla="*/ 313848 w 435686"/>
              <a:gd name="connsiteY1918" fmla="*/ 762514 h 782571"/>
              <a:gd name="connsiteX1919" fmla="*/ 313170 w 435686"/>
              <a:gd name="connsiteY1919" fmla="*/ 762226 h 782571"/>
              <a:gd name="connsiteX1920" fmla="*/ 312701 w 435686"/>
              <a:gd name="connsiteY1920" fmla="*/ 761939 h 782571"/>
              <a:gd name="connsiteX1921" fmla="*/ 312023 w 435686"/>
              <a:gd name="connsiteY1921" fmla="*/ 761939 h 782571"/>
              <a:gd name="connsiteX1922" fmla="*/ 311137 w 435686"/>
              <a:gd name="connsiteY1922" fmla="*/ 761653 h 782571"/>
              <a:gd name="connsiteX1923" fmla="*/ 307748 w 435686"/>
              <a:gd name="connsiteY1923" fmla="*/ 759957 h 782571"/>
              <a:gd name="connsiteX1924" fmla="*/ 306862 w 435686"/>
              <a:gd name="connsiteY1924" fmla="*/ 759670 h 782571"/>
              <a:gd name="connsiteX1925" fmla="*/ 306627 w 435686"/>
              <a:gd name="connsiteY1925" fmla="*/ 759409 h 782571"/>
              <a:gd name="connsiteX1926" fmla="*/ 305949 w 435686"/>
              <a:gd name="connsiteY1926" fmla="*/ 759409 h 782571"/>
              <a:gd name="connsiteX1927" fmla="*/ 305037 w 435686"/>
              <a:gd name="connsiteY1927" fmla="*/ 759122 h 782571"/>
              <a:gd name="connsiteX1928" fmla="*/ 303681 w 435686"/>
              <a:gd name="connsiteY1928" fmla="*/ 759122 h 782571"/>
              <a:gd name="connsiteX1929" fmla="*/ 303004 w 435686"/>
              <a:gd name="connsiteY1929" fmla="*/ 759409 h 782571"/>
              <a:gd name="connsiteX1930" fmla="*/ 302795 w 435686"/>
              <a:gd name="connsiteY1930" fmla="*/ 759122 h 782571"/>
              <a:gd name="connsiteX1931" fmla="*/ 302326 w 435686"/>
              <a:gd name="connsiteY1931" fmla="*/ 759122 h 782571"/>
              <a:gd name="connsiteX1932" fmla="*/ 301674 w 435686"/>
              <a:gd name="connsiteY1932" fmla="*/ 758835 h 782571"/>
              <a:gd name="connsiteX1933" fmla="*/ 301205 w 435686"/>
              <a:gd name="connsiteY1933" fmla="*/ 758548 h 782571"/>
              <a:gd name="connsiteX1934" fmla="*/ 300996 w 435686"/>
              <a:gd name="connsiteY1934" fmla="*/ 758262 h 782571"/>
              <a:gd name="connsiteX1935" fmla="*/ 300527 w 435686"/>
              <a:gd name="connsiteY1935" fmla="*/ 758262 h 782571"/>
              <a:gd name="connsiteX1936" fmla="*/ 300319 w 435686"/>
              <a:gd name="connsiteY1936" fmla="*/ 757975 h 782571"/>
              <a:gd name="connsiteX1937" fmla="*/ 300084 w 435686"/>
              <a:gd name="connsiteY1937" fmla="*/ 757687 h 782571"/>
              <a:gd name="connsiteX1938" fmla="*/ 299406 w 435686"/>
              <a:gd name="connsiteY1938" fmla="*/ 757427 h 782571"/>
              <a:gd name="connsiteX1939" fmla="*/ 298051 w 435686"/>
              <a:gd name="connsiteY1939" fmla="*/ 756279 h 782571"/>
              <a:gd name="connsiteX1940" fmla="*/ 296930 w 435686"/>
              <a:gd name="connsiteY1940" fmla="*/ 755444 h 782571"/>
              <a:gd name="connsiteX1941" fmla="*/ 296696 w 435686"/>
              <a:gd name="connsiteY1941" fmla="*/ 754870 h 782571"/>
              <a:gd name="connsiteX1942" fmla="*/ 296252 w 435686"/>
              <a:gd name="connsiteY1942" fmla="*/ 754583 h 782571"/>
              <a:gd name="connsiteX1943" fmla="*/ 295809 w 435686"/>
              <a:gd name="connsiteY1943" fmla="*/ 754296 h 782571"/>
              <a:gd name="connsiteX1944" fmla="*/ 295575 w 435686"/>
              <a:gd name="connsiteY1944" fmla="*/ 754010 h 782571"/>
              <a:gd name="connsiteX1945" fmla="*/ 294662 w 435686"/>
              <a:gd name="connsiteY1945" fmla="*/ 753175 h 782571"/>
              <a:gd name="connsiteX1946" fmla="*/ 293776 w 435686"/>
              <a:gd name="connsiteY1946" fmla="*/ 752888 h 782571"/>
              <a:gd name="connsiteX1947" fmla="*/ 292186 w 435686"/>
              <a:gd name="connsiteY1947" fmla="*/ 752314 h 782571"/>
              <a:gd name="connsiteX1948" fmla="*/ 291977 w 435686"/>
              <a:gd name="connsiteY1948" fmla="*/ 752314 h 782571"/>
              <a:gd name="connsiteX1949" fmla="*/ 291065 w 435686"/>
              <a:gd name="connsiteY1949" fmla="*/ 752027 h 782571"/>
              <a:gd name="connsiteX1950" fmla="*/ 290622 w 435686"/>
              <a:gd name="connsiteY1950" fmla="*/ 751740 h 782571"/>
              <a:gd name="connsiteX1951" fmla="*/ 289944 w 435686"/>
              <a:gd name="connsiteY1951" fmla="*/ 751479 h 782571"/>
              <a:gd name="connsiteX1952" fmla="*/ 289032 w 435686"/>
              <a:gd name="connsiteY1952" fmla="*/ 750905 h 782571"/>
              <a:gd name="connsiteX1953" fmla="*/ 286790 w 435686"/>
              <a:gd name="connsiteY1953" fmla="*/ 750044 h 782571"/>
              <a:gd name="connsiteX1954" fmla="*/ 283167 w 435686"/>
              <a:gd name="connsiteY1954" fmla="*/ 748636 h 782571"/>
              <a:gd name="connsiteX1955" fmla="*/ 281811 w 435686"/>
              <a:gd name="connsiteY1955" fmla="*/ 748062 h 782571"/>
              <a:gd name="connsiteX1956" fmla="*/ 281368 w 435686"/>
              <a:gd name="connsiteY1956" fmla="*/ 747775 h 782571"/>
              <a:gd name="connsiteX1957" fmla="*/ 280455 w 435686"/>
              <a:gd name="connsiteY1957" fmla="*/ 747514 h 782571"/>
              <a:gd name="connsiteX1958" fmla="*/ 280013 w 435686"/>
              <a:gd name="connsiteY1958" fmla="*/ 747514 h 782571"/>
              <a:gd name="connsiteX1959" fmla="*/ 280013 w 435686"/>
              <a:gd name="connsiteY1959" fmla="*/ 747775 h 782571"/>
              <a:gd name="connsiteX1960" fmla="*/ 277979 w 435686"/>
              <a:gd name="connsiteY1960" fmla="*/ 747775 h 782571"/>
              <a:gd name="connsiteX1961" fmla="*/ 276181 w 435686"/>
              <a:gd name="connsiteY1961" fmla="*/ 747514 h 782571"/>
              <a:gd name="connsiteX1962" fmla="*/ 275738 w 435686"/>
              <a:gd name="connsiteY1962" fmla="*/ 747514 h 782571"/>
              <a:gd name="connsiteX1963" fmla="*/ 275503 w 435686"/>
              <a:gd name="connsiteY1963" fmla="*/ 747227 h 782571"/>
              <a:gd name="connsiteX1964" fmla="*/ 274590 w 435686"/>
              <a:gd name="connsiteY1964" fmla="*/ 747227 h 782571"/>
              <a:gd name="connsiteX1965" fmla="*/ 273470 w 435686"/>
              <a:gd name="connsiteY1965" fmla="*/ 747514 h 782571"/>
              <a:gd name="connsiteX1966" fmla="*/ 272583 w 435686"/>
              <a:gd name="connsiteY1966" fmla="*/ 747775 h 782571"/>
              <a:gd name="connsiteX1967" fmla="*/ 271671 w 435686"/>
              <a:gd name="connsiteY1967" fmla="*/ 748349 h 782571"/>
              <a:gd name="connsiteX1968" fmla="*/ 272114 w 435686"/>
              <a:gd name="connsiteY1968" fmla="*/ 748349 h 782571"/>
              <a:gd name="connsiteX1969" fmla="*/ 271228 w 435686"/>
              <a:gd name="connsiteY1969" fmla="*/ 748923 h 782571"/>
              <a:gd name="connsiteX1970" fmla="*/ 269403 w 435686"/>
              <a:gd name="connsiteY1970" fmla="*/ 749758 h 782571"/>
              <a:gd name="connsiteX1971" fmla="*/ 268517 w 435686"/>
              <a:gd name="connsiteY1971" fmla="*/ 750618 h 782571"/>
              <a:gd name="connsiteX1972" fmla="*/ 268282 w 435686"/>
              <a:gd name="connsiteY1972" fmla="*/ 750905 h 782571"/>
              <a:gd name="connsiteX1973" fmla="*/ 268048 w 435686"/>
              <a:gd name="connsiteY1973" fmla="*/ 751192 h 782571"/>
              <a:gd name="connsiteX1974" fmla="*/ 266484 w 435686"/>
              <a:gd name="connsiteY1974" fmla="*/ 752888 h 782571"/>
              <a:gd name="connsiteX1975" fmla="*/ 265806 w 435686"/>
              <a:gd name="connsiteY1975" fmla="*/ 753175 h 782571"/>
              <a:gd name="connsiteX1976" fmla="*/ 264451 w 435686"/>
              <a:gd name="connsiteY1976" fmla="*/ 754583 h 782571"/>
              <a:gd name="connsiteX1977" fmla="*/ 263538 w 435686"/>
              <a:gd name="connsiteY1977" fmla="*/ 755705 h 782571"/>
              <a:gd name="connsiteX1978" fmla="*/ 263330 w 435686"/>
              <a:gd name="connsiteY1978" fmla="*/ 755992 h 782571"/>
              <a:gd name="connsiteX1979" fmla="*/ 262652 w 435686"/>
              <a:gd name="connsiteY1979" fmla="*/ 757140 h 782571"/>
              <a:gd name="connsiteX1980" fmla="*/ 262417 w 435686"/>
              <a:gd name="connsiteY1980" fmla="*/ 757975 h 782571"/>
              <a:gd name="connsiteX1981" fmla="*/ 262208 w 435686"/>
              <a:gd name="connsiteY1981" fmla="*/ 758548 h 782571"/>
              <a:gd name="connsiteX1982" fmla="*/ 262208 w 435686"/>
              <a:gd name="connsiteY1982" fmla="*/ 758835 h 782571"/>
              <a:gd name="connsiteX1983" fmla="*/ 261974 w 435686"/>
              <a:gd name="connsiteY1983" fmla="*/ 759409 h 782571"/>
              <a:gd name="connsiteX1984" fmla="*/ 260618 w 435686"/>
              <a:gd name="connsiteY1984" fmla="*/ 762226 h 782571"/>
              <a:gd name="connsiteX1985" fmla="*/ 260175 w 435686"/>
              <a:gd name="connsiteY1985" fmla="*/ 762800 h 782571"/>
              <a:gd name="connsiteX1986" fmla="*/ 259706 w 435686"/>
              <a:gd name="connsiteY1986" fmla="*/ 763087 h 782571"/>
              <a:gd name="connsiteX1987" fmla="*/ 259498 w 435686"/>
              <a:gd name="connsiteY1987" fmla="*/ 763087 h 782571"/>
              <a:gd name="connsiteX1988" fmla="*/ 259498 w 435686"/>
              <a:gd name="connsiteY1988" fmla="*/ 763348 h 782571"/>
              <a:gd name="connsiteX1989" fmla="*/ 259028 w 435686"/>
              <a:gd name="connsiteY1989" fmla="*/ 763635 h 782571"/>
              <a:gd name="connsiteX1990" fmla="*/ 258142 w 435686"/>
              <a:gd name="connsiteY1990" fmla="*/ 764496 h 782571"/>
              <a:gd name="connsiteX1991" fmla="*/ 257908 w 435686"/>
              <a:gd name="connsiteY1991" fmla="*/ 764496 h 782571"/>
              <a:gd name="connsiteX1992" fmla="*/ 257699 w 435686"/>
              <a:gd name="connsiteY1992" fmla="*/ 765331 h 782571"/>
              <a:gd name="connsiteX1993" fmla="*/ 257464 w 435686"/>
              <a:gd name="connsiteY1993" fmla="*/ 765618 h 782571"/>
              <a:gd name="connsiteX1994" fmla="*/ 256787 w 435686"/>
              <a:gd name="connsiteY1994" fmla="*/ 766191 h 782571"/>
              <a:gd name="connsiteX1995" fmla="*/ 256552 w 435686"/>
              <a:gd name="connsiteY1995" fmla="*/ 766191 h 782571"/>
              <a:gd name="connsiteX1996" fmla="*/ 256343 w 435686"/>
              <a:gd name="connsiteY1996" fmla="*/ 766191 h 782571"/>
              <a:gd name="connsiteX1997" fmla="*/ 255874 w 435686"/>
              <a:gd name="connsiteY1997" fmla="*/ 766478 h 782571"/>
              <a:gd name="connsiteX1998" fmla="*/ 254519 w 435686"/>
              <a:gd name="connsiteY1998" fmla="*/ 768174 h 782571"/>
              <a:gd name="connsiteX1999" fmla="*/ 254519 w 435686"/>
              <a:gd name="connsiteY1999" fmla="*/ 768461 h 782571"/>
              <a:gd name="connsiteX2000" fmla="*/ 254076 w 435686"/>
              <a:gd name="connsiteY2000" fmla="*/ 769296 h 782571"/>
              <a:gd name="connsiteX2001" fmla="*/ 253633 w 435686"/>
              <a:gd name="connsiteY2001" fmla="*/ 770156 h 782571"/>
              <a:gd name="connsiteX2002" fmla="*/ 253189 w 435686"/>
              <a:gd name="connsiteY2002" fmla="*/ 771278 h 782571"/>
              <a:gd name="connsiteX2003" fmla="*/ 252955 w 435686"/>
              <a:gd name="connsiteY2003" fmla="*/ 772139 h 782571"/>
              <a:gd name="connsiteX2004" fmla="*/ 252955 w 435686"/>
              <a:gd name="connsiteY2004" fmla="*/ 773261 h 782571"/>
              <a:gd name="connsiteX2005" fmla="*/ 253189 w 435686"/>
              <a:gd name="connsiteY2005" fmla="*/ 774669 h 782571"/>
              <a:gd name="connsiteX2006" fmla="*/ 253189 w 435686"/>
              <a:gd name="connsiteY2006" fmla="*/ 774956 h 782571"/>
              <a:gd name="connsiteX2007" fmla="*/ 253189 w 435686"/>
              <a:gd name="connsiteY2007" fmla="*/ 775530 h 782571"/>
              <a:gd name="connsiteX2008" fmla="*/ 253841 w 435686"/>
              <a:gd name="connsiteY2008" fmla="*/ 776939 h 782571"/>
              <a:gd name="connsiteX2009" fmla="*/ 254076 w 435686"/>
              <a:gd name="connsiteY2009" fmla="*/ 777513 h 782571"/>
              <a:gd name="connsiteX2010" fmla="*/ 254310 w 435686"/>
              <a:gd name="connsiteY2010" fmla="*/ 777513 h 782571"/>
              <a:gd name="connsiteX2011" fmla="*/ 254519 w 435686"/>
              <a:gd name="connsiteY2011" fmla="*/ 777774 h 782571"/>
              <a:gd name="connsiteX2012" fmla="*/ 254753 w 435686"/>
              <a:gd name="connsiteY2012" fmla="*/ 778061 h 782571"/>
              <a:gd name="connsiteX2013" fmla="*/ 255197 w 435686"/>
              <a:gd name="connsiteY2013" fmla="*/ 778347 h 782571"/>
              <a:gd name="connsiteX2014" fmla="*/ 256552 w 435686"/>
              <a:gd name="connsiteY2014" fmla="*/ 779469 h 782571"/>
              <a:gd name="connsiteX2015" fmla="*/ 257699 w 435686"/>
              <a:gd name="connsiteY2015" fmla="*/ 780617 h 782571"/>
              <a:gd name="connsiteX2016" fmla="*/ 258351 w 435686"/>
              <a:gd name="connsiteY2016" fmla="*/ 780904 h 782571"/>
              <a:gd name="connsiteX2017" fmla="*/ 257464 w 435686"/>
              <a:gd name="connsiteY2017" fmla="*/ 781165 h 782571"/>
              <a:gd name="connsiteX2018" fmla="*/ 257021 w 435686"/>
              <a:gd name="connsiteY2018" fmla="*/ 781165 h 782571"/>
              <a:gd name="connsiteX2019" fmla="*/ 256343 w 435686"/>
              <a:gd name="connsiteY2019" fmla="*/ 781452 h 782571"/>
              <a:gd name="connsiteX2020" fmla="*/ 255197 w 435686"/>
              <a:gd name="connsiteY2020" fmla="*/ 782026 h 782571"/>
              <a:gd name="connsiteX2021" fmla="*/ 254310 w 435686"/>
              <a:gd name="connsiteY2021" fmla="*/ 782599 h 782571"/>
              <a:gd name="connsiteX2022" fmla="*/ 253398 w 435686"/>
              <a:gd name="connsiteY2022" fmla="*/ 782313 h 782571"/>
              <a:gd name="connsiteX2023" fmla="*/ 252512 w 435686"/>
              <a:gd name="connsiteY2023" fmla="*/ 782026 h 782571"/>
              <a:gd name="connsiteX2024" fmla="*/ 251834 w 435686"/>
              <a:gd name="connsiteY2024" fmla="*/ 781165 h 782571"/>
              <a:gd name="connsiteX2025" fmla="*/ 251599 w 435686"/>
              <a:gd name="connsiteY2025" fmla="*/ 779756 h 782571"/>
              <a:gd name="connsiteX2026" fmla="*/ 251599 w 435686"/>
              <a:gd name="connsiteY2026" fmla="*/ 778347 h 782571"/>
              <a:gd name="connsiteX2027" fmla="*/ 251365 w 435686"/>
              <a:gd name="connsiteY2027" fmla="*/ 777774 h 782571"/>
              <a:gd name="connsiteX2028" fmla="*/ 251156 w 435686"/>
              <a:gd name="connsiteY2028" fmla="*/ 776939 h 782571"/>
              <a:gd name="connsiteX2029" fmla="*/ 250922 w 435686"/>
              <a:gd name="connsiteY2029" fmla="*/ 776365 h 782571"/>
              <a:gd name="connsiteX2030" fmla="*/ 250478 w 435686"/>
              <a:gd name="connsiteY2030" fmla="*/ 775817 h 782571"/>
              <a:gd name="connsiteX2031" fmla="*/ 249123 w 435686"/>
              <a:gd name="connsiteY2031" fmla="*/ 774956 h 782571"/>
              <a:gd name="connsiteX2032" fmla="*/ 248210 w 435686"/>
              <a:gd name="connsiteY2032" fmla="*/ 774122 h 782571"/>
              <a:gd name="connsiteX2033" fmla="*/ 247324 w 435686"/>
              <a:gd name="connsiteY2033" fmla="*/ 773261 h 782571"/>
              <a:gd name="connsiteX2034" fmla="*/ 246855 w 435686"/>
              <a:gd name="connsiteY2034" fmla="*/ 772687 h 782571"/>
              <a:gd name="connsiteX2035" fmla="*/ 245969 w 435686"/>
              <a:gd name="connsiteY2035" fmla="*/ 770704 h 782571"/>
              <a:gd name="connsiteX2036" fmla="*/ 245056 w 435686"/>
              <a:gd name="connsiteY2036" fmla="*/ 768748 h 782571"/>
              <a:gd name="connsiteX2037" fmla="*/ 244613 w 435686"/>
              <a:gd name="connsiteY2037" fmla="*/ 769870 h 782571"/>
              <a:gd name="connsiteX2038" fmla="*/ 243936 w 435686"/>
              <a:gd name="connsiteY2038" fmla="*/ 769583 h 782571"/>
              <a:gd name="connsiteX2039" fmla="*/ 242345 w 435686"/>
              <a:gd name="connsiteY2039" fmla="*/ 769583 h 782571"/>
              <a:gd name="connsiteX2040" fmla="*/ 241902 w 435686"/>
              <a:gd name="connsiteY2040" fmla="*/ 769583 h 782571"/>
              <a:gd name="connsiteX2041" fmla="*/ 241902 w 435686"/>
              <a:gd name="connsiteY2041" fmla="*/ 769296 h 782571"/>
              <a:gd name="connsiteX2042" fmla="*/ 240781 w 435686"/>
              <a:gd name="connsiteY2042" fmla="*/ 769296 h 782571"/>
              <a:gd name="connsiteX2043" fmla="*/ 239426 w 435686"/>
              <a:gd name="connsiteY2043" fmla="*/ 769009 h 782571"/>
              <a:gd name="connsiteX2044" fmla="*/ 239191 w 435686"/>
              <a:gd name="connsiteY2044" fmla="*/ 769296 h 782571"/>
              <a:gd name="connsiteX2045" fmla="*/ 238957 w 435686"/>
              <a:gd name="connsiteY2045" fmla="*/ 770704 h 782571"/>
              <a:gd name="connsiteX2046" fmla="*/ 239191 w 435686"/>
              <a:gd name="connsiteY2046" fmla="*/ 771278 h 782571"/>
              <a:gd name="connsiteX2047" fmla="*/ 239426 w 435686"/>
              <a:gd name="connsiteY2047" fmla="*/ 771565 h 782571"/>
              <a:gd name="connsiteX2048" fmla="*/ 239635 w 435686"/>
              <a:gd name="connsiteY2048" fmla="*/ 772139 h 782571"/>
              <a:gd name="connsiteX2049" fmla="*/ 240104 w 435686"/>
              <a:gd name="connsiteY2049" fmla="*/ 772400 h 782571"/>
              <a:gd name="connsiteX2050" fmla="*/ 241225 w 435686"/>
              <a:gd name="connsiteY2050" fmla="*/ 772974 h 782571"/>
              <a:gd name="connsiteX2051" fmla="*/ 242580 w 435686"/>
              <a:gd name="connsiteY2051" fmla="*/ 773548 h 782571"/>
              <a:gd name="connsiteX2052" fmla="*/ 243936 w 435686"/>
              <a:gd name="connsiteY2052" fmla="*/ 774669 h 782571"/>
              <a:gd name="connsiteX2053" fmla="*/ 244613 w 435686"/>
              <a:gd name="connsiteY2053" fmla="*/ 775243 h 782571"/>
              <a:gd name="connsiteX2054" fmla="*/ 244822 w 435686"/>
              <a:gd name="connsiteY2054" fmla="*/ 776365 h 782571"/>
              <a:gd name="connsiteX2055" fmla="*/ 244144 w 435686"/>
              <a:gd name="connsiteY2055" fmla="*/ 778347 h 782571"/>
              <a:gd name="connsiteX2056" fmla="*/ 243936 w 435686"/>
              <a:gd name="connsiteY2056" fmla="*/ 778921 h 782571"/>
              <a:gd name="connsiteX2057" fmla="*/ 243492 w 435686"/>
              <a:gd name="connsiteY2057" fmla="*/ 779469 h 782571"/>
              <a:gd name="connsiteX2058" fmla="*/ 243023 w 435686"/>
              <a:gd name="connsiteY2058" fmla="*/ 779756 h 782571"/>
              <a:gd name="connsiteX2059" fmla="*/ 242580 w 435686"/>
              <a:gd name="connsiteY2059" fmla="*/ 780043 h 782571"/>
              <a:gd name="connsiteX2060" fmla="*/ 240990 w 435686"/>
              <a:gd name="connsiteY2060" fmla="*/ 779469 h 782571"/>
              <a:gd name="connsiteX2061" fmla="*/ 238748 w 435686"/>
              <a:gd name="connsiteY2061" fmla="*/ 777226 h 782571"/>
              <a:gd name="connsiteX2062" fmla="*/ 238305 w 435686"/>
              <a:gd name="connsiteY2062" fmla="*/ 776652 h 782571"/>
              <a:gd name="connsiteX2063" fmla="*/ 237627 w 435686"/>
              <a:gd name="connsiteY2063" fmla="*/ 776365 h 782571"/>
              <a:gd name="connsiteX2064" fmla="*/ 236715 w 435686"/>
              <a:gd name="connsiteY2064" fmla="*/ 775817 h 782571"/>
              <a:gd name="connsiteX2065" fmla="*/ 235125 w 435686"/>
              <a:gd name="connsiteY2065" fmla="*/ 774956 h 782571"/>
              <a:gd name="connsiteX2066" fmla="*/ 233326 w 435686"/>
              <a:gd name="connsiteY2066" fmla="*/ 774382 h 782571"/>
              <a:gd name="connsiteX2067" fmla="*/ 231762 w 435686"/>
              <a:gd name="connsiteY2067" fmla="*/ 772974 h 782571"/>
              <a:gd name="connsiteX2068" fmla="*/ 231293 w 435686"/>
              <a:gd name="connsiteY2068" fmla="*/ 772687 h 782571"/>
              <a:gd name="connsiteX2069" fmla="*/ 231084 w 435686"/>
              <a:gd name="connsiteY2069" fmla="*/ 772139 h 782571"/>
              <a:gd name="connsiteX2070" fmla="*/ 231084 w 435686"/>
              <a:gd name="connsiteY2070" fmla="*/ 771852 h 782571"/>
              <a:gd name="connsiteX2071" fmla="*/ 230850 w 435686"/>
              <a:gd name="connsiteY2071" fmla="*/ 770991 h 782571"/>
              <a:gd name="connsiteX2072" fmla="*/ 230850 w 435686"/>
              <a:gd name="connsiteY2072" fmla="*/ 770704 h 782571"/>
              <a:gd name="connsiteX2073" fmla="*/ 230850 w 435686"/>
              <a:gd name="connsiteY2073" fmla="*/ 770443 h 782571"/>
              <a:gd name="connsiteX2074" fmla="*/ 231528 w 435686"/>
              <a:gd name="connsiteY2074" fmla="*/ 768748 h 782571"/>
              <a:gd name="connsiteX2075" fmla="*/ 231762 w 435686"/>
              <a:gd name="connsiteY2075" fmla="*/ 767887 h 782571"/>
              <a:gd name="connsiteX2076" fmla="*/ 231971 w 435686"/>
              <a:gd name="connsiteY2076" fmla="*/ 767600 h 782571"/>
              <a:gd name="connsiteX2077" fmla="*/ 231971 w 435686"/>
              <a:gd name="connsiteY2077" fmla="*/ 766766 h 782571"/>
              <a:gd name="connsiteX2078" fmla="*/ 231528 w 435686"/>
              <a:gd name="connsiteY2078" fmla="*/ 765618 h 782571"/>
              <a:gd name="connsiteX2079" fmla="*/ 231084 w 435686"/>
              <a:gd name="connsiteY2079" fmla="*/ 764496 h 782571"/>
              <a:gd name="connsiteX2080" fmla="*/ 230615 w 435686"/>
              <a:gd name="connsiteY2080" fmla="*/ 763922 h 782571"/>
              <a:gd name="connsiteX2081" fmla="*/ 230407 w 435686"/>
              <a:gd name="connsiteY2081" fmla="*/ 763635 h 782571"/>
              <a:gd name="connsiteX2082" fmla="*/ 229938 w 435686"/>
              <a:gd name="connsiteY2082" fmla="*/ 763348 h 782571"/>
              <a:gd name="connsiteX2083" fmla="*/ 228608 w 435686"/>
              <a:gd name="connsiteY2083" fmla="*/ 762226 h 782571"/>
              <a:gd name="connsiteX2084" fmla="*/ 228139 w 435686"/>
              <a:gd name="connsiteY2084" fmla="*/ 761653 h 782571"/>
              <a:gd name="connsiteX2085" fmla="*/ 227696 w 435686"/>
              <a:gd name="connsiteY2085" fmla="*/ 761392 h 782571"/>
              <a:gd name="connsiteX2086" fmla="*/ 226575 w 435686"/>
              <a:gd name="connsiteY2086" fmla="*/ 759670 h 782571"/>
              <a:gd name="connsiteX2087" fmla="*/ 225428 w 435686"/>
              <a:gd name="connsiteY2087" fmla="*/ 757687 h 782571"/>
              <a:gd name="connsiteX2088" fmla="*/ 225219 w 435686"/>
              <a:gd name="connsiteY2088" fmla="*/ 756566 h 782571"/>
              <a:gd name="connsiteX2089" fmla="*/ 223421 w 435686"/>
              <a:gd name="connsiteY2089" fmla="*/ 753175 h 782571"/>
              <a:gd name="connsiteX2090" fmla="*/ 223186 w 435686"/>
              <a:gd name="connsiteY2090" fmla="*/ 752888 h 782571"/>
              <a:gd name="connsiteX2091" fmla="*/ 223186 w 435686"/>
              <a:gd name="connsiteY2091" fmla="*/ 752601 h 782571"/>
              <a:gd name="connsiteX2092" fmla="*/ 222508 w 435686"/>
              <a:gd name="connsiteY2092" fmla="*/ 751192 h 782571"/>
              <a:gd name="connsiteX2093" fmla="*/ 222508 w 435686"/>
              <a:gd name="connsiteY2093" fmla="*/ 750905 h 782571"/>
              <a:gd name="connsiteX2094" fmla="*/ 222065 w 435686"/>
              <a:gd name="connsiteY2094" fmla="*/ 748636 h 782571"/>
              <a:gd name="connsiteX2095" fmla="*/ 222065 w 435686"/>
              <a:gd name="connsiteY2095" fmla="*/ 748349 h 782571"/>
              <a:gd name="connsiteX2096" fmla="*/ 222065 w 435686"/>
              <a:gd name="connsiteY2096" fmla="*/ 747775 h 782571"/>
              <a:gd name="connsiteX2097" fmla="*/ 222274 w 435686"/>
              <a:gd name="connsiteY2097" fmla="*/ 747514 h 782571"/>
              <a:gd name="connsiteX2098" fmla="*/ 222951 w 435686"/>
              <a:gd name="connsiteY2098" fmla="*/ 745792 h 782571"/>
              <a:gd name="connsiteX2099" fmla="*/ 222951 w 435686"/>
              <a:gd name="connsiteY2099" fmla="*/ 745506 h 782571"/>
              <a:gd name="connsiteX2100" fmla="*/ 222951 w 435686"/>
              <a:gd name="connsiteY2100" fmla="*/ 744958 h 782571"/>
              <a:gd name="connsiteX2101" fmla="*/ 222951 w 435686"/>
              <a:gd name="connsiteY2101" fmla="*/ 744671 h 782571"/>
              <a:gd name="connsiteX2102" fmla="*/ 222743 w 435686"/>
              <a:gd name="connsiteY2102" fmla="*/ 744384 h 782571"/>
              <a:gd name="connsiteX2103" fmla="*/ 222508 w 435686"/>
              <a:gd name="connsiteY2103" fmla="*/ 744097 h 782571"/>
              <a:gd name="connsiteX2104" fmla="*/ 221596 w 435686"/>
              <a:gd name="connsiteY2104" fmla="*/ 744097 h 782571"/>
              <a:gd name="connsiteX2105" fmla="*/ 220710 w 435686"/>
              <a:gd name="connsiteY2105" fmla="*/ 744097 h 782571"/>
              <a:gd name="connsiteX2106" fmla="*/ 219797 w 435686"/>
              <a:gd name="connsiteY2106" fmla="*/ 744097 h 782571"/>
              <a:gd name="connsiteX2107" fmla="*/ 219563 w 435686"/>
              <a:gd name="connsiteY2107" fmla="*/ 744384 h 782571"/>
              <a:gd name="connsiteX2108" fmla="*/ 218911 w 435686"/>
              <a:gd name="connsiteY2108" fmla="*/ 743262 h 782571"/>
              <a:gd name="connsiteX2109" fmla="*/ 218233 w 435686"/>
              <a:gd name="connsiteY2109" fmla="*/ 742688 h 782571"/>
              <a:gd name="connsiteX2110" fmla="*/ 217764 w 435686"/>
              <a:gd name="connsiteY2110" fmla="*/ 741827 h 782571"/>
              <a:gd name="connsiteX2111" fmla="*/ 216878 w 435686"/>
              <a:gd name="connsiteY2111" fmla="*/ 740706 h 782571"/>
              <a:gd name="connsiteX2112" fmla="*/ 216643 w 435686"/>
              <a:gd name="connsiteY2112" fmla="*/ 740132 h 782571"/>
              <a:gd name="connsiteX2113" fmla="*/ 216409 w 435686"/>
              <a:gd name="connsiteY2113" fmla="*/ 739558 h 782571"/>
              <a:gd name="connsiteX2114" fmla="*/ 216409 w 435686"/>
              <a:gd name="connsiteY2114" fmla="*/ 738984 h 782571"/>
              <a:gd name="connsiteX2115" fmla="*/ 216643 w 435686"/>
              <a:gd name="connsiteY2115" fmla="*/ 738723 h 782571"/>
              <a:gd name="connsiteX2116" fmla="*/ 216878 w 435686"/>
              <a:gd name="connsiteY2116" fmla="*/ 738149 h 782571"/>
              <a:gd name="connsiteX2117" fmla="*/ 216878 w 435686"/>
              <a:gd name="connsiteY2117" fmla="*/ 737575 h 782571"/>
              <a:gd name="connsiteX2118" fmla="*/ 216878 w 435686"/>
              <a:gd name="connsiteY2118" fmla="*/ 737002 h 782571"/>
              <a:gd name="connsiteX2119" fmla="*/ 217086 w 435686"/>
              <a:gd name="connsiteY2119" fmla="*/ 736167 h 782571"/>
              <a:gd name="connsiteX2120" fmla="*/ 217321 w 435686"/>
              <a:gd name="connsiteY2120" fmla="*/ 735880 h 782571"/>
              <a:gd name="connsiteX2121" fmla="*/ 217321 w 435686"/>
              <a:gd name="connsiteY2121" fmla="*/ 735593 h 782571"/>
              <a:gd name="connsiteX2122" fmla="*/ 217556 w 435686"/>
              <a:gd name="connsiteY2122" fmla="*/ 735593 h 782571"/>
              <a:gd name="connsiteX2123" fmla="*/ 218676 w 435686"/>
              <a:gd name="connsiteY2123" fmla="*/ 734732 h 782571"/>
              <a:gd name="connsiteX2124" fmla="*/ 218911 w 435686"/>
              <a:gd name="connsiteY2124" fmla="*/ 734184 h 782571"/>
              <a:gd name="connsiteX2125" fmla="*/ 219354 w 435686"/>
              <a:gd name="connsiteY2125" fmla="*/ 733323 h 782571"/>
              <a:gd name="connsiteX2126" fmla="*/ 219563 w 435686"/>
              <a:gd name="connsiteY2126" fmla="*/ 733037 h 782571"/>
              <a:gd name="connsiteX2127" fmla="*/ 220032 w 435686"/>
              <a:gd name="connsiteY2127" fmla="*/ 732750 h 782571"/>
              <a:gd name="connsiteX2128" fmla="*/ 220240 w 435686"/>
              <a:gd name="connsiteY2128" fmla="*/ 732750 h 782571"/>
              <a:gd name="connsiteX2129" fmla="*/ 221153 w 435686"/>
              <a:gd name="connsiteY2129" fmla="*/ 732463 h 782571"/>
              <a:gd name="connsiteX2130" fmla="*/ 223421 w 435686"/>
              <a:gd name="connsiteY2130" fmla="*/ 732176 h 782571"/>
              <a:gd name="connsiteX2131" fmla="*/ 224098 w 435686"/>
              <a:gd name="connsiteY2131" fmla="*/ 732176 h 782571"/>
              <a:gd name="connsiteX2132" fmla="*/ 225428 w 435686"/>
              <a:gd name="connsiteY2132" fmla="*/ 731628 h 782571"/>
              <a:gd name="connsiteX2133" fmla="*/ 225663 w 435686"/>
              <a:gd name="connsiteY2133" fmla="*/ 731054 h 782571"/>
              <a:gd name="connsiteX2134" fmla="*/ 226106 w 435686"/>
              <a:gd name="connsiteY2134" fmla="*/ 730480 h 782571"/>
              <a:gd name="connsiteX2135" fmla="*/ 226340 w 435686"/>
              <a:gd name="connsiteY2135" fmla="*/ 729906 h 782571"/>
              <a:gd name="connsiteX2136" fmla="*/ 227018 w 435686"/>
              <a:gd name="connsiteY2136" fmla="*/ 726515 h 782571"/>
              <a:gd name="connsiteX2137" fmla="*/ 227018 w 435686"/>
              <a:gd name="connsiteY2137" fmla="*/ 725654 h 782571"/>
              <a:gd name="connsiteX2138" fmla="*/ 227018 w 435686"/>
              <a:gd name="connsiteY2138" fmla="*/ 725080 h 782571"/>
              <a:gd name="connsiteX2139" fmla="*/ 226783 w 435686"/>
              <a:gd name="connsiteY2139" fmla="*/ 724246 h 782571"/>
              <a:gd name="connsiteX2140" fmla="*/ 226575 w 435686"/>
              <a:gd name="connsiteY2140" fmla="*/ 723385 h 782571"/>
              <a:gd name="connsiteX2141" fmla="*/ 226575 w 435686"/>
              <a:gd name="connsiteY2141" fmla="*/ 722811 h 782571"/>
              <a:gd name="connsiteX2142" fmla="*/ 225663 w 435686"/>
              <a:gd name="connsiteY2142" fmla="*/ 720254 h 782571"/>
              <a:gd name="connsiteX2143" fmla="*/ 224985 w 435686"/>
              <a:gd name="connsiteY2143" fmla="*/ 718846 h 782571"/>
              <a:gd name="connsiteX2144" fmla="*/ 224542 w 435686"/>
              <a:gd name="connsiteY2144" fmla="*/ 718272 h 782571"/>
              <a:gd name="connsiteX2145" fmla="*/ 224307 w 435686"/>
              <a:gd name="connsiteY2145" fmla="*/ 717985 h 782571"/>
              <a:gd name="connsiteX2146" fmla="*/ 223864 w 435686"/>
              <a:gd name="connsiteY2146" fmla="*/ 717124 h 782571"/>
              <a:gd name="connsiteX2147" fmla="*/ 223421 w 435686"/>
              <a:gd name="connsiteY2147" fmla="*/ 716837 h 782571"/>
              <a:gd name="connsiteX2148" fmla="*/ 221596 w 435686"/>
              <a:gd name="connsiteY2148" fmla="*/ 714855 h 782571"/>
              <a:gd name="connsiteX2149" fmla="*/ 221153 w 435686"/>
              <a:gd name="connsiteY2149" fmla="*/ 714281 h 782571"/>
              <a:gd name="connsiteX2150" fmla="*/ 220475 w 435686"/>
              <a:gd name="connsiteY2150" fmla="*/ 712872 h 782571"/>
              <a:gd name="connsiteX2151" fmla="*/ 219354 w 435686"/>
              <a:gd name="connsiteY2151" fmla="*/ 711151 h 782571"/>
              <a:gd name="connsiteX2152" fmla="*/ 218676 w 435686"/>
              <a:gd name="connsiteY2152" fmla="*/ 709742 h 782571"/>
              <a:gd name="connsiteX2153" fmla="*/ 218442 w 435686"/>
              <a:gd name="connsiteY2153" fmla="*/ 708594 h 782571"/>
              <a:gd name="connsiteX2154" fmla="*/ 218233 w 435686"/>
              <a:gd name="connsiteY2154" fmla="*/ 707734 h 782571"/>
              <a:gd name="connsiteX2155" fmla="*/ 217764 w 435686"/>
              <a:gd name="connsiteY2155" fmla="*/ 706899 h 782571"/>
              <a:gd name="connsiteX2156" fmla="*/ 217086 w 435686"/>
              <a:gd name="connsiteY2156" fmla="*/ 706325 h 782571"/>
              <a:gd name="connsiteX2157" fmla="*/ 216643 w 435686"/>
              <a:gd name="connsiteY2157" fmla="*/ 705464 h 782571"/>
              <a:gd name="connsiteX2158" fmla="*/ 216643 w 435686"/>
              <a:gd name="connsiteY2158" fmla="*/ 705177 h 782571"/>
              <a:gd name="connsiteX2159" fmla="*/ 216200 w 435686"/>
              <a:gd name="connsiteY2159" fmla="*/ 702907 h 782571"/>
              <a:gd name="connsiteX2160" fmla="*/ 216200 w 435686"/>
              <a:gd name="connsiteY2160" fmla="*/ 702047 h 782571"/>
              <a:gd name="connsiteX2161" fmla="*/ 216200 w 435686"/>
              <a:gd name="connsiteY2161" fmla="*/ 701186 h 782571"/>
              <a:gd name="connsiteX2162" fmla="*/ 216200 w 435686"/>
              <a:gd name="connsiteY2162" fmla="*/ 700351 h 782571"/>
              <a:gd name="connsiteX2163" fmla="*/ 216200 w 435686"/>
              <a:gd name="connsiteY2163" fmla="*/ 699490 h 782571"/>
              <a:gd name="connsiteX2164" fmla="*/ 216200 w 435686"/>
              <a:gd name="connsiteY2164" fmla="*/ 699203 h 782571"/>
              <a:gd name="connsiteX2165" fmla="*/ 216409 w 435686"/>
              <a:gd name="connsiteY2165" fmla="*/ 698917 h 782571"/>
              <a:gd name="connsiteX2166" fmla="*/ 216643 w 435686"/>
              <a:gd name="connsiteY2166" fmla="*/ 698630 h 782571"/>
              <a:gd name="connsiteX2167" fmla="*/ 216878 w 435686"/>
              <a:gd name="connsiteY2167" fmla="*/ 698630 h 782571"/>
              <a:gd name="connsiteX2168" fmla="*/ 217556 w 435686"/>
              <a:gd name="connsiteY2168" fmla="*/ 698630 h 782571"/>
              <a:gd name="connsiteX2169" fmla="*/ 219120 w 435686"/>
              <a:gd name="connsiteY2169" fmla="*/ 699203 h 782571"/>
              <a:gd name="connsiteX2170" fmla="*/ 220032 w 435686"/>
              <a:gd name="connsiteY2170" fmla="*/ 699203 h 782571"/>
              <a:gd name="connsiteX2171" fmla="*/ 220475 w 435686"/>
              <a:gd name="connsiteY2171" fmla="*/ 698917 h 782571"/>
              <a:gd name="connsiteX2172" fmla="*/ 220918 w 435686"/>
              <a:gd name="connsiteY2172" fmla="*/ 698630 h 782571"/>
              <a:gd name="connsiteX2173" fmla="*/ 221153 w 435686"/>
              <a:gd name="connsiteY2173" fmla="*/ 698055 h 782571"/>
              <a:gd name="connsiteX2174" fmla="*/ 221153 w 435686"/>
              <a:gd name="connsiteY2174" fmla="*/ 697508 h 782571"/>
              <a:gd name="connsiteX2175" fmla="*/ 220918 w 435686"/>
              <a:gd name="connsiteY2175" fmla="*/ 697221 h 782571"/>
              <a:gd name="connsiteX2176" fmla="*/ 220918 w 435686"/>
              <a:gd name="connsiteY2176" fmla="*/ 696647 h 782571"/>
              <a:gd name="connsiteX2177" fmla="*/ 220032 w 435686"/>
              <a:gd name="connsiteY2177" fmla="*/ 695499 h 782571"/>
              <a:gd name="connsiteX2178" fmla="*/ 218233 w 435686"/>
              <a:gd name="connsiteY2178" fmla="*/ 693803 h 782571"/>
              <a:gd name="connsiteX2179" fmla="*/ 217764 w 435686"/>
              <a:gd name="connsiteY2179" fmla="*/ 693230 h 782571"/>
              <a:gd name="connsiteX2180" fmla="*/ 217321 w 435686"/>
              <a:gd name="connsiteY2180" fmla="*/ 692369 h 782571"/>
              <a:gd name="connsiteX2181" fmla="*/ 216878 w 435686"/>
              <a:gd name="connsiteY2181" fmla="*/ 691508 h 782571"/>
              <a:gd name="connsiteX2182" fmla="*/ 216643 w 435686"/>
              <a:gd name="connsiteY2182" fmla="*/ 690934 h 782571"/>
              <a:gd name="connsiteX2183" fmla="*/ 216643 w 435686"/>
              <a:gd name="connsiteY2183" fmla="*/ 690647 h 782571"/>
              <a:gd name="connsiteX2184" fmla="*/ 216643 w 435686"/>
              <a:gd name="connsiteY2184" fmla="*/ 690386 h 782571"/>
              <a:gd name="connsiteX2185" fmla="*/ 216643 w 435686"/>
              <a:gd name="connsiteY2185" fmla="*/ 689525 h 782571"/>
              <a:gd name="connsiteX2186" fmla="*/ 216643 w 435686"/>
              <a:gd name="connsiteY2186" fmla="*/ 688952 h 782571"/>
              <a:gd name="connsiteX2187" fmla="*/ 216643 w 435686"/>
              <a:gd name="connsiteY2187" fmla="*/ 687230 h 782571"/>
              <a:gd name="connsiteX2188" fmla="*/ 216878 w 435686"/>
              <a:gd name="connsiteY2188" fmla="*/ 686108 h 782571"/>
              <a:gd name="connsiteX2189" fmla="*/ 217086 w 435686"/>
              <a:gd name="connsiteY2189" fmla="*/ 685535 h 782571"/>
              <a:gd name="connsiteX2190" fmla="*/ 217086 w 435686"/>
              <a:gd name="connsiteY2190" fmla="*/ 684960 h 782571"/>
              <a:gd name="connsiteX2191" fmla="*/ 216878 w 435686"/>
              <a:gd name="connsiteY2191" fmla="*/ 684387 h 782571"/>
              <a:gd name="connsiteX2192" fmla="*/ 216643 w 435686"/>
              <a:gd name="connsiteY2192" fmla="*/ 683813 h 782571"/>
              <a:gd name="connsiteX2193" fmla="*/ 216200 w 435686"/>
              <a:gd name="connsiteY2193" fmla="*/ 683239 h 782571"/>
              <a:gd name="connsiteX2194" fmla="*/ 215731 w 435686"/>
              <a:gd name="connsiteY2194" fmla="*/ 683239 h 782571"/>
              <a:gd name="connsiteX2195" fmla="*/ 215053 w 435686"/>
              <a:gd name="connsiteY2195" fmla="*/ 682952 h 782571"/>
              <a:gd name="connsiteX2196" fmla="*/ 214375 w 435686"/>
              <a:gd name="connsiteY2196" fmla="*/ 682665 h 782571"/>
              <a:gd name="connsiteX2197" fmla="*/ 211221 w 435686"/>
              <a:gd name="connsiteY2197" fmla="*/ 681830 h 782571"/>
              <a:gd name="connsiteX2198" fmla="*/ 210544 w 435686"/>
              <a:gd name="connsiteY2198" fmla="*/ 681543 h 782571"/>
              <a:gd name="connsiteX2199" fmla="*/ 209422 w 435686"/>
              <a:gd name="connsiteY2199" fmla="*/ 680970 h 782571"/>
              <a:gd name="connsiteX2200" fmla="*/ 208980 w 435686"/>
              <a:gd name="connsiteY2200" fmla="*/ 680395 h 782571"/>
              <a:gd name="connsiteX2201" fmla="*/ 208536 w 435686"/>
              <a:gd name="connsiteY2201" fmla="*/ 679535 h 782571"/>
              <a:gd name="connsiteX2202" fmla="*/ 208067 w 435686"/>
              <a:gd name="connsiteY2202" fmla="*/ 678387 h 782571"/>
              <a:gd name="connsiteX2203" fmla="*/ 207624 w 435686"/>
              <a:gd name="connsiteY2203" fmla="*/ 678100 h 782571"/>
              <a:gd name="connsiteX2204" fmla="*/ 207389 w 435686"/>
              <a:gd name="connsiteY2204" fmla="*/ 677813 h 782571"/>
              <a:gd name="connsiteX2205" fmla="*/ 206712 w 435686"/>
              <a:gd name="connsiteY2205" fmla="*/ 677552 h 782571"/>
              <a:gd name="connsiteX2206" fmla="*/ 206268 w 435686"/>
              <a:gd name="connsiteY2206" fmla="*/ 677552 h 782571"/>
              <a:gd name="connsiteX2207" fmla="*/ 206268 w 435686"/>
              <a:gd name="connsiteY2207" fmla="*/ 677265 h 782571"/>
              <a:gd name="connsiteX2208" fmla="*/ 206034 w 435686"/>
              <a:gd name="connsiteY2208" fmla="*/ 676978 h 782571"/>
              <a:gd name="connsiteX2209" fmla="*/ 205826 w 435686"/>
              <a:gd name="connsiteY2209" fmla="*/ 676691 h 782571"/>
              <a:gd name="connsiteX2210" fmla="*/ 205826 w 435686"/>
              <a:gd name="connsiteY2210" fmla="*/ 676405 h 782571"/>
              <a:gd name="connsiteX2211" fmla="*/ 205826 w 435686"/>
              <a:gd name="connsiteY2211" fmla="*/ 676118 h 782571"/>
              <a:gd name="connsiteX2212" fmla="*/ 204913 w 435686"/>
              <a:gd name="connsiteY2212" fmla="*/ 676118 h 782571"/>
              <a:gd name="connsiteX2213" fmla="*/ 204678 w 435686"/>
              <a:gd name="connsiteY2213" fmla="*/ 676405 h 782571"/>
              <a:gd name="connsiteX2214" fmla="*/ 204027 w 435686"/>
              <a:gd name="connsiteY2214" fmla="*/ 676691 h 782571"/>
              <a:gd name="connsiteX2215" fmla="*/ 202671 w 435686"/>
              <a:gd name="connsiteY2215" fmla="*/ 676691 h 782571"/>
              <a:gd name="connsiteX2216" fmla="*/ 202202 w 435686"/>
              <a:gd name="connsiteY2216" fmla="*/ 676691 h 782571"/>
              <a:gd name="connsiteX2217" fmla="*/ 201316 w 435686"/>
              <a:gd name="connsiteY2217" fmla="*/ 676405 h 782571"/>
              <a:gd name="connsiteX2218" fmla="*/ 200847 w 435686"/>
              <a:gd name="connsiteY2218" fmla="*/ 676118 h 782571"/>
              <a:gd name="connsiteX2219" fmla="*/ 200638 w 435686"/>
              <a:gd name="connsiteY2219" fmla="*/ 675830 h 782571"/>
              <a:gd name="connsiteX2220" fmla="*/ 200403 w 435686"/>
              <a:gd name="connsiteY2220" fmla="*/ 675543 h 782571"/>
              <a:gd name="connsiteX2221" fmla="*/ 200169 w 435686"/>
              <a:gd name="connsiteY2221" fmla="*/ 674683 h 782571"/>
              <a:gd name="connsiteX2222" fmla="*/ 200403 w 435686"/>
              <a:gd name="connsiteY2222" fmla="*/ 674109 h 782571"/>
              <a:gd name="connsiteX2223" fmla="*/ 200638 w 435686"/>
              <a:gd name="connsiteY2223" fmla="*/ 673535 h 782571"/>
              <a:gd name="connsiteX2224" fmla="*/ 200847 w 435686"/>
              <a:gd name="connsiteY2224" fmla="*/ 672700 h 782571"/>
              <a:gd name="connsiteX2225" fmla="*/ 201081 w 435686"/>
              <a:gd name="connsiteY2225" fmla="*/ 672413 h 782571"/>
              <a:gd name="connsiteX2226" fmla="*/ 201081 w 435686"/>
              <a:gd name="connsiteY2226" fmla="*/ 671840 h 782571"/>
              <a:gd name="connsiteX2227" fmla="*/ 201081 w 435686"/>
              <a:gd name="connsiteY2227" fmla="*/ 670978 h 782571"/>
              <a:gd name="connsiteX2228" fmla="*/ 201081 w 435686"/>
              <a:gd name="connsiteY2228" fmla="*/ 670692 h 782571"/>
              <a:gd name="connsiteX2229" fmla="*/ 200638 w 435686"/>
              <a:gd name="connsiteY2229" fmla="*/ 670405 h 782571"/>
              <a:gd name="connsiteX2230" fmla="*/ 200169 w 435686"/>
              <a:gd name="connsiteY2230" fmla="*/ 669257 h 782571"/>
              <a:gd name="connsiteX2231" fmla="*/ 199517 w 435686"/>
              <a:gd name="connsiteY2231" fmla="*/ 668683 h 782571"/>
              <a:gd name="connsiteX2232" fmla="*/ 199283 w 435686"/>
              <a:gd name="connsiteY2232" fmla="*/ 668396 h 782571"/>
              <a:gd name="connsiteX2233" fmla="*/ 198605 w 435686"/>
              <a:gd name="connsiteY2233" fmla="*/ 668109 h 782571"/>
              <a:gd name="connsiteX2234" fmla="*/ 198162 w 435686"/>
              <a:gd name="connsiteY2234" fmla="*/ 667822 h 782571"/>
              <a:gd name="connsiteX2235" fmla="*/ 197249 w 435686"/>
              <a:gd name="connsiteY2235" fmla="*/ 667275 h 782571"/>
              <a:gd name="connsiteX2236" fmla="*/ 196572 w 435686"/>
              <a:gd name="connsiteY2236" fmla="*/ 666988 h 782571"/>
              <a:gd name="connsiteX2237" fmla="*/ 196337 w 435686"/>
              <a:gd name="connsiteY2237" fmla="*/ 666700 h 782571"/>
              <a:gd name="connsiteX2238" fmla="*/ 194981 w 435686"/>
              <a:gd name="connsiteY2238" fmla="*/ 665553 h 782571"/>
              <a:gd name="connsiteX2239" fmla="*/ 193652 w 435686"/>
              <a:gd name="connsiteY2239" fmla="*/ 664405 h 782571"/>
              <a:gd name="connsiteX2240" fmla="*/ 193183 w 435686"/>
              <a:gd name="connsiteY2240" fmla="*/ 663831 h 782571"/>
              <a:gd name="connsiteX2241" fmla="*/ 192740 w 435686"/>
              <a:gd name="connsiteY2241" fmla="*/ 663257 h 782571"/>
              <a:gd name="connsiteX2242" fmla="*/ 192505 w 435686"/>
              <a:gd name="connsiteY2242" fmla="*/ 662683 h 782571"/>
              <a:gd name="connsiteX2243" fmla="*/ 191384 w 435686"/>
              <a:gd name="connsiteY2243" fmla="*/ 662683 h 782571"/>
              <a:gd name="connsiteX2244" fmla="*/ 190941 w 435686"/>
              <a:gd name="connsiteY2244" fmla="*/ 662683 h 782571"/>
              <a:gd name="connsiteX2245" fmla="*/ 190472 w 435686"/>
              <a:gd name="connsiteY2245" fmla="*/ 662683 h 782571"/>
              <a:gd name="connsiteX2246" fmla="*/ 190029 w 435686"/>
              <a:gd name="connsiteY2246" fmla="*/ 662110 h 782571"/>
              <a:gd name="connsiteX2247" fmla="*/ 189820 w 435686"/>
              <a:gd name="connsiteY2247" fmla="*/ 662110 h 782571"/>
              <a:gd name="connsiteX2248" fmla="*/ 188673 w 435686"/>
              <a:gd name="connsiteY2248" fmla="*/ 662110 h 782571"/>
              <a:gd name="connsiteX2249" fmla="*/ 188230 w 435686"/>
              <a:gd name="connsiteY2249" fmla="*/ 661822 h 782571"/>
              <a:gd name="connsiteX2250" fmla="*/ 187787 w 435686"/>
              <a:gd name="connsiteY2250" fmla="*/ 661535 h 782571"/>
              <a:gd name="connsiteX2251" fmla="*/ 187318 w 435686"/>
              <a:gd name="connsiteY2251" fmla="*/ 662110 h 782571"/>
              <a:gd name="connsiteX2252" fmla="*/ 186640 w 435686"/>
              <a:gd name="connsiteY2252" fmla="*/ 661249 h 782571"/>
              <a:gd name="connsiteX2253" fmla="*/ 186431 w 435686"/>
              <a:gd name="connsiteY2253" fmla="*/ 660988 h 782571"/>
              <a:gd name="connsiteX2254" fmla="*/ 185962 w 435686"/>
              <a:gd name="connsiteY2254" fmla="*/ 659840 h 782571"/>
              <a:gd name="connsiteX2255" fmla="*/ 185962 w 435686"/>
              <a:gd name="connsiteY2255" fmla="*/ 659266 h 782571"/>
              <a:gd name="connsiteX2256" fmla="*/ 186197 w 435686"/>
              <a:gd name="connsiteY2256" fmla="*/ 658979 h 782571"/>
              <a:gd name="connsiteX2257" fmla="*/ 186197 w 435686"/>
              <a:gd name="connsiteY2257" fmla="*/ 658118 h 782571"/>
              <a:gd name="connsiteX2258" fmla="*/ 185962 w 435686"/>
              <a:gd name="connsiteY2258" fmla="*/ 657831 h 782571"/>
              <a:gd name="connsiteX2259" fmla="*/ 185519 w 435686"/>
              <a:gd name="connsiteY2259" fmla="*/ 657831 h 782571"/>
              <a:gd name="connsiteX2260" fmla="*/ 184398 w 435686"/>
              <a:gd name="connsiteY2260" fmla="*/ 657257 h 782571"/>
              <a:gd name="connsiteX2261" fmla="*/ 181922 w 435686"/>
              <a:gd name="connsiteY2261" fmla="*/ 655249 h 782571"/>
              <a:gd name="connsiteX2262" fmla="*/ 181922 w 435686"/>
              <a:gd name="connsiteY2262" fmla="*/ 654962 h 782571"/>
              <a:gd name="connsiteX2263" fmla="*/ 181244 w 435686"/>
              <a:gd name="connsiteY2263" fmla="*/ 654675 h 782571"/>
              <a:gd name="connsiteX2264" fmla="*/ 181010 w 435686"/>
              <a:gd name="connsiteY2264" fmla="*/ 654675 h 782571"/>
              <a:gd name="connsiteX2265" fmla="*/ 180332 w 435686"/>
              <a:gd name="connsiteY2265" fmla="*/ 654962 h 782571"/>
              <a:gd name="connsiteX2266" fmla="*/ 179211 w 435686"/>
              <a:gd name="connsiteY2266" fmla="*/ 655823 h 782571"/>
              <a:gd name="connsiteX2267" fmla="*/ 178768 w 435686"/>
              <a:gd name="connsiteY2267" fmla="*/ 656397 h 782571"/>
              <a:gd name="connsiteX2268" fmla="*/ 178090 w 435686"/>
              <a:gd name="connsiteY2268" fmla="*/ 656970 h 782571"/>
              <a:gd name="connsiteX2269" fmla="*/ 177621 w 435686"/>
              <a:gd name="connsiteY2269" fmla="*/ 657831 h 782571"/>
              <a:gd name="connsiteX2270" fmla="*/ 177177 w 435686"/>
              <a:gd name="connsiteY2270" fmla="*/ 658118 h 782571"/>
              <a:gd name="connsiteX2271" fmla="*/ 175379 w 435686"/>
              <a:gd name="connsiteY2271" fmla="*/ 659266 h 782571"/>
              <a:gd name="connsiteX2272" fmla="*/ 174936 w 435686"/>
              <a:gd name="connsiteY2272" fmla="*/ 659553 h 782571"/>
              <a:gd name="connsiteX2273" fmla="*/ 173580 w 435686"/>
              <a:gd name="connsiteY2273" fmla="*/ 659553 h 782571"/>
              <a:gd name="connsiteX2274" fmla="*/ 172668 w 435686"/>
              <a:gd name="connsiteY2274" fmla="*/ 659553 h 782571"/>
              <a:gd name="connsiteX2275" fmla="*/ 171078 w 435686"/>
              <a:gd name="connsiteY2275" fmla="*/ 658979 h 782571"/>
              <a:gd name="connsiteX2276" fmla="*/ 170869 w 435686"/>
              <a:gd name="connsiteY2276" fmla="*/ 658979 h 782571"/>
              <a:gd name="connsiteX2277" fmla="*/ 170869 w 435686"/>
              <a:gd name="connsiteY2277" fmla="*/ 658692 h 782571"/>
              <a:gd name="connsiteX2278" fmla="*/ 169514 w 435686"/>
              <a:gd name="connsiteY2278" fmla="*/ 657831 h 782571"/>
              <a:gd name="connsiteX2279" fmla="*/ 169279 w 435686"/>
              <a:gd name="connsiteY2279" fmla="*/ 657545 h 782571"/>
              <a:gd name="connsiteX2280" fmla="*/ 168158 w 435686"/>
              <a:gd name="connsiteY2280" fmla="*/ 654962 h 782571"/>
              <a:gd name="connsiteX2281" fmla="*/ 167246 w 435686"/>
              <a:gd name="connsiteY2281" fmla="*/ 653266 h 782571"/>
              <a:gd name="connsiteX2282" fmla="*/ 167038 w 435686"/>
              <a:gd name="connsiteY2282" fmla="*/ 652980 h 782571"/>
              <a:gd name="connsiteX2283" fmla="*/ 167038 w 435686"/>
              <a:gd name="connsiteY2283" fmla="*/ 652692 h 782571"/>
              <a:gd name="connsiteX2284" fmla="*/ 167038 w 435686"/>
              <a:gd name="connsiteY2284" fmla="*/ 651832 h 782571"/>
              <a:gd name="connsiteX2285" fmla="*/ 167715 w 435686"/>
              <a:gd name="connsiteY2285" fmla="*/ 650971 h 782571"/>
              <a:gd name="connsiteX2286" fmla="*/ 168393 w 435686"/>
              <a:gd name="connsiteY2286" fmla="*/ 650684 h 782571"/>
              <a:gd name="connsiteX2287" fmla="*/ 168602 w 435686"/>
              <a:gd name="connsiteY2287" fmla="*/ 649823 h 782571"/>
              <a:gd name="connsiteX2288" fmla="*/ 169957 w 435686"/>
              <a:gd name="connsiteY2288" fmla="*/ 649823 h 782571"/>
              <a:gd name="connsiteX2289" fmla="*/ 171078 w 435686"/>
              <a:gd name="connsiteY2289" fmla="*/ 648962 h 782571"/>
              <a:gd name="connsiteX2290" fmla="*/ 171547 w 435686"/>
              <a:gd name="connsiteY2290" fmla="*/ 648962 h 782571"/>
              <a:gd name="connsiteX2291" fmla="*/ 172433 w 435686"/>
              <a:gd name="connsiteY2291" fmla="*/ 648101 h 782571"/>
              <a:gd name="connsiteX2292" fmla="*/ 172433 w 435686"/>
              <a:gd name="connsiteY2292" fmla="*/ 647814 h 782571"/>
              <a:gd name="connsiteX2293" fmla="*/ 172433 w 435686"/>
              <a:gd name="connsiteY2293" fmla="*/ 647241 h 782571"/>
              <a:gd name="connsiteX2294" fmla="*/ 171547 w 435686"/>
              <a:gd name="connsiteY2294" fmla="*/ 647241 h 782571"/>
              <a:gd name="connsiteX2295" fmla="*/ 171312 w 435686"/>
              <a:gd name="connsiteY2295" fmla="*/ 647241 h 782571"/>
              <a:gd name="connsiteX2296" fmla="*/ 171078 w 435686"/>
              <a:gd name="connsiteY2296" fmla="*/ 646954 h 782571"/>
              <a:gd name="connsiteX2297" fmla="*/ 171078 w 435686"/>
              <a:gd name="connsiteY2297" fmla="*/ 646380 h 782571"/>
              <a:gd name="connsiteX2298" fmla="*/ 170635 w 435686"/>
              <a:gd name="connsiteY2298" fmla="*/ 645806 h 782571"/>
              <a:gd name="connsiteX2299" fmla="*/ 169071 w 435686"/>
              <a:gd name="connsiteY2299" fmla="*/ 646380 h 782571"/>
              <a:gd name="connsiteX2300" fmla="*/ 166568 w 435686"/>
              <a:gd name="connsiteY2300" fmla="*/ 646667 h 782571"/>
              <a:gd name="connsiteX2301" fmla="*/ 165890 w 435686"/>
              <a:gd name="connsiteY2301" fmla="*/ 646954 h 782571"/>
              <a:gd name="connsiteX2302" fmla="*/ 165682 w 435686"/>
              <a:gd name="connsiteY2302" fmla="*/ 646954 h 782571"/>
              <a:gd name="connsiteX2303" fmla="*/ 164561 w 435686"/>
              <a:gd name="connsiteY2303" fmla="*/ 646667 h 782571"/>
              <a:gd name="connsiteX2304" fmla="*/ 164326 w 435686"/>
              <a:gd name="connsiteY2304" fmla="*/ 646667 h 782571"/>
              <a:gd name="connsiteX2305" fmla="*/ 163414 w 435686"/>
              <a:gd name="connsiteY2305" fmla="*/ 645806 h 782571"/>
              <a:gd name="connsiteX2306" fmla="*/ 162293 w 435686"/>
              <a:gd name="connsiteY2306" fmla="*/ 644371 h 782571"/>
              <a:gd name="connsiteX2307" fmla="*/ 160703 w 435686"/>
              <a:gd name="connsiteY2307" fmla="*/ 642389 h 782571"/>
              <a:gd name="connsiteX2308" fmla="*/ 159817 w 435686"/>
              <a:gd name="connsiteY2308" fmla="*/ 641815 h 782571"/>
              <a:gd name="connsiteX2309" fmla="*/ 159374 w 435686"/>
              <a:gd name="connsiteY2309" fmla="*/ 641528 h 782571"/>
              <a:gd name="connsiteX2310" fmla="*/ 158905 w 435686"/>
              <a:gd name="connsiteY2310" fmla="*/ 641528 h 782571"/>
              <a:gd name="connsiteX2311" fmla="*/ 158696 w 435686"/>
              <a:gd name="connsiteY2311" fmla="*/ 641241 h 782571"/>
              <a:gd name="connsiteX2312" fmla="*/ 158461 w 435686"/>
              <a:gd name="connsiteY2312" fmla="*/ 640954 h 782571"/>
              <a:gd name="connsiteX2313" fmla="*/ 158461 w 435686"/>
              <a:gd name="connsiteY2313" fmla="*/ 640380 h 782571"/>
              <a:gd name="connsiteX2314" fmla="*/ 158227 w 435686"/>
              <a:gd name="connsiteY2314" fmla="*/ 640093 h 782571"/>
              <a:gd name="connsiteX2315" fmla="*/ 158018 w 435686"/>
              <a:gd name="connsiteY2315" fmla="*/ 639806 h 782571"/>
              <a:gd name="connsiteX2316" fmla="*/ 157784 w 435686"/>
              <a:gd name="connsiteY2316" fmla="*/ 639519 h 782571"/>
              <a:gd name="connsiteX2317" fmla="*/ 157106 w 435686"/>
              <a:gd name="connsiteY2317" fmla="*/ 639232 h 782571"/>
              <a:gd name="connsiteX2318" fmla="*/ 156428 w 435686"/>
              <a:gd name="connsiteY2318" fmla="*/ 639232 h 782571"/>
              <a:gd name="connsiteX2319" fmla="*/ 155542 w 435686"/>
              <a:gd name="connsiteY2319" fmla="*/ 639519 h 782571"/>
              <a:gd name="connsiteX2320" fmla="*/ 154630 w 435686"/>
              <a:gd name="connsiteY2320" fmla="*/ 639519 h 782571"/>
              <a:gd name="connsiteX2321" fmla="*/ 154186 w 435686"/>
              <a:gd name="connsiteY2321" fmla="*/ 639232 h 782571"/>
              <a:gd name="connsiteX2322" fmla="*/ 153952 w 435686"/>
              <a:gd name="connsiteY2322" fmla="*/ 639232 h 782571"/>
              <a:gd name="connsiteX2323" fmla="*/ 152362 w 435686"/>
              <a:gd name="connsiteY2323" fmla="*/ 638084 h 782571"/>
              <a:gd name="connsiteX2324" fmla="*/ 151918 w 435686"/>
              <a:gd name="connsiteY2324" fmla="*/ 637798 h 782571"/>
              <a:gd name="connsiteX2325" fmla="*/ 151475 w 435686"/>
              <a:gd name="connsiteY2325" fmla="*/ 637224 h 782571"/>
              <a:gd name="connsiteX2326" fmla="*/ 150563 w 435686"/>
              <a:gd name="connsiteY2326" fmla="*/ 636076 h 782571"/>
              <a:gd name="connsiteX2327" fmla="*/ 150563 w 435686"/>
              <a:gd name="connsiteY2327" fmla="*/ 635502 h 782571"/>
              <a:gd name="connsiteX2328" fmla="*/ 150563 w 435686"/>
              <a:gd name="connsiteY2328" fmla="*/ 634641 h 782571"/>
              <a:gd name="connsiteX2329" fmla="*/ 150563 w 435686"/>
              <a:gd name="connsiteY2329" fmla="*/ 634067 h 782571"/>
              <a:gd name="connsiteX2330" fmla="*/ 150355 w 435686"/>
              <a:gd name="connsiteY2330" fmla="*/ 633493 h 782571"/>
              <a:gd name="connsiteX2331" fmla="*/ 150120 w 435686"/>
              <a:gd name="connsiteY2331" fmla="*/ 633206 h 782571"/>
              <a:gd name="connsiteX2332" fmla="*/ 148530 w 435686"/>
              <a:gd name="connsiteY2332" fmla="*/ 632059 h 782571"/>
              <a:gd name="connsiteX2333" fmla="*/ 146966 w 435686"/>
              <a:gd name="connsiteY2333" fmla="*/ 631485 h 782571"/>
              <a:gd name="connsiteX2334" fmla="*/ 146731 w 435686"/>
              <a:gd name="connsiteY2334" fmla="*/ 631198 h 782571"/>
              <a:gd name="connsiteX2335" fmla="*/ 146497 w 435686"/>
              <a:gd name="connsiteY2335" fmla="*/ 631485 h 782571"/>
              <a:gd name="connsiteX2336" fmla="*/ 145610 w 435686"/>
              <a:gd name="connsiteY2336" fmla="*/ 632059 h 782571"/>
              <a:gd name="connsiteX2337" fmla="*/ 141987 w 435686"/>
              <a:gd name="connsiteY2337" fmla="*/ 629763 h 782571"/>
              <a:gd name="connsiteX2338" fmla="*/ 141778 w 435686"/>
              <a:gd name="connsiteY2338" fmla="*/ 629476 h 782571"/>
              <a:gd name="connsiteX2339" fmla="*/ 140658 w 435686"/>
              <a:gd name="connsiteY2339" fmla="*/ 628615 h 782571"/>
              <a:gd name="connsiteX2340" fmla="*/ 137947 w 435686"/>
              <a:gd name="connsiteY2340" fmla="*/ 626033 h 782571"/>
              <a:gd name="connsiteX2341" fmla="*/ 137034 w 435686"/>
              <a:gd name="connsiteY2341" fmla="*/ 624311 h 782571"/>
              <a:gd name="connsiteX2342" fmla="*/ 136799 w 435686"/>
              <a:gd name="connsiteY2342" fmla="*/ 624024 h 782571"/>
              <a:gd name="connsiteX2343" fmla="*/ 136591 w 435686"/>
              <a:gd name="connsiteY2343" fmla="*/ 623450 h 782571"/>
              <a:gd name="connsiteX2344" fmla="*/ 134323 w 435686"/>
              <a:gd name="connsiteY2344" fmla="*/ 620007 h 782571"/>
              <a:gd name="connsiteX2345" fmla="*/ 133645 w 435686"/>
              <a:gd name="connsiteY2345" fmla="*/ 618859 h 782571"/>
              <a:gd name="connsiteX2346" fmla="*/ 132759 w 435686"/>
              <a:gd name="connsiteY2346" fmla="*/ 618285 h 782571"/>
              <a:gd name="connsiteX2347" fmla="*/ 131612 w 435686"/>
              <a:gd name="connsiteY2347" fmla="*/ 617425 h 782571"/>
              <a:gd name="connsiteX2348" fmla="*/ 130491 w 435686"/>
              <a:gd name="connsiteY2348" fmla="*/ 617138 h 782571"/>
              <a:gd name="connsiteX2349" fmla="*/ 129814 w 435686"/>
              <a:gd name="connsiteY2349" fmla="*/ 616851 h 782571"/>
              <a:gd name="connsiteX2350" fmla="*/ 129370 w 435686"/>
              <a:gd name="connsiteY2350" fmla="*/ 616564 h 782571"/>
              <a:gd name="connsiteX2351" fmla="*/ 128250 w 435686"/>
              <a:gd name="connsiteY2351" fmla="*/ 615703 h 782571"/>
              <a:gd name="connsiteX2352" fmla="*/ 128015 w 435686"/>
              <a:gd name="connsiteY2352" fmla="*/ 615416 h 782571"/>
              <a:gd name="connsiteX2353" fmla="*/ 125773 w 435686"/>
              <a:gd name="connsiteY2353" fmla="*/ 612259 h 782571"/>
              <a:gd name="connsiteX2354" fmla="*/ 125773 w 435686"/>
              <a:gd name="connsiteY2354" fmla="*/ 611686 h 782571"/>
              <a:gd name="connsiteX2355" fmla="*/ 125539 w 435686"/>
              <a:gd name="connsiteY2355" fmla="*/ 611686 h 782571"/>
              <a:gd name="connsiteX2356" fmla="*/ 125304 w 435686"/>
              <a:gd name="connsiteY2356" fmla="*/ 610825 h 782571"/>
              <a:gd name="connsiteX2357" fmla="*/ 124861 w 435686"/>
              <a:gd name="connsiteY2357" fmla="*/ 609103 h 782571"/>
              <a:gd name="connsiteX2358" fmla="*/ 124418 w 435686"/>
              <a:gd name="connsiteY2358" fmla="*/ 607381 h 782571"/>
              <a:gd name="connsiteX2359" fmla="*/ 124418 w 435686"/>
              <a:gd name="connsiteY2359" fmla="*/ 607095 h 782571"/>
              <a:gd name="connsiteX2360" fmla="*/ 124418 w 435686"/>
              <a:gd name="connsiteY2360" fmla="*/ 606234 h 782571"/>
              <a:gd name="connsiteX2361" fmla="*/ 124183 w 435686"/>
              <a:gd name="connsiteY2361" fmla="*/ 605660 h 782571"/>
              <a:gd name="connsiteX2362" fmla="*/ 123948 w 435686"/>
              <a:gd name="connsiteY2362" fmla="*/ 604799 h 782571"/>
              <a:gd name="connsiteX2363" fmla="*/ 123948 w 435686"/>
              <a:gd name="connsiteY2363" fmla="*/ 603938 h 782571"/>
              <a:gd name="connsiteX2364" fmla="*/ 123740 w 435686"/>
              <a:gd name="connsiteY2364" fmla="*/ 603078 h 782571"/>
              <a:gd name="connsiteX2365" fmla="*/ 123740 w 435686"/>
              <a:gd name="connsiteY2365" fmla="*/ 602790 h 782571"/>
              <a:gd name="connsiteX2366" fmla="*/ 123740 w 435686"/>
              <a:gd name="connsiteY2366" fmla="*/ 602217 h 782571"/>
              <a:gd name="connsiteX2367" fmla="*/ 123740 w 435686"/>
              <a:gd name="connsiteY2367" fmla="*/ 601643 h 782571"/>
              <a:gd name="connsiteX2368" fmla="*/ 123740 w 435686"/>
              <a:gd name="connsiteY2368" fmla="*/ 601069 h 782571"/>
              <a:gd name="connsiteX2369" fmla="*/ 123948 w 435686"/>
              <a:gd name="connsiteY2369" fmla="*/ 599608 h 782571"/>
              <a:gd name="connsiteX2370" fmla="*/ 123948 w 435686"/>
              <a:gd name="connsiteY2370" fmla="*/ 597026 h 782571"/>
              <a:gd name="connsiteX2371" fmla="*/ 123948 w 435686"/>
              <a:gd name="connsiteY2371" fmla="*/ 595591 h 782571"/>
              <a:gd name="connsiteX2372" fmla="*/ 124418 w 435686"/>
              <a:gd name="connsiteY2372" fmla="*/ 594730 h 782571"/>
              <a:gd name="connsiteX2373" fmla="*/ 125539 w 435686"/>
              <a:gd name="connsiteY2373" fmla="*/ 591861 h 782571"/>
              <a:gd name="connsiteX2374" fmla="*/ 125773 w 435686"/>
              <a:gd name="connsiteY2374" fmla="*/ 591287 h 782571"/>
              <a:gd name="connsiteX2375" fmla="*/ 126216 w 435686"/>
              <a:gd name="connsiteY2375" fmla="*/ 589539 h 782571"/>
              <a:gd name="connsiteX2376" fmla="*/ 126425 w 435686"/>
              <a:gd name="connsiteY2376" fmla="*/ 589252 h 782571"/>
              <a:gd name="connsiteX2377" fmla="*/ 126659 w 435686"/>
              <a:gd name="connsiteY2377" fmla="*/ 588965 h 782571"/>
              <a:gd name="connsiteX2378" fmla="*/ 127103 w 435686"/>
              <a:gd name="connsiteY2378" fmla="*/ 588391 h 782571"/>
              <a:gd name="connsiteX2379" fmla="*/ 127337 w 435686"/>
              <a:gd name="connsiteY2379" fmla="*/ 588104 h 782571"/>
              <a:gd name="connsiteX2380" fmla="*/ 128250 w 435686"/>
              <a:gd name="connsiteY2380" fmla="*/ 586956 h 782571"/>
              <a:gd name="connsiteX2381" fmla="*/ 128458 w 435686"/>
              <a:gd name="connsiteY2381" fmla="*/ 586956 h 782571"/>
              <a:gd name="connsiteX2382" fmla="*/ 128693 w 435686"/>
              <a:gd name="connsiteY2382" fmla="*/ 586670 h 782571"/>
              <a:gd name="connsiteX2383" fmla="*/ 129370 w 435686"/>
              <a:gd name="connsiteY2383" fmla="*/ 586096 h 782571"/>
              <a:gd name="connsiteX2384" fmla="*/ 130283 w 435686"/>
              <a:gd name="connsiteY2384" fmla="*/ 584948 h 782571"/>
              <a:gd name="connsiteX2385" fmla="*/ 132081 w 435686"/>
              <a:gd name="connsiteY2385" fmla="*/ 582913 h 782571"/>
              <a:gd name="connsiteX2386" fmla="*/ 132290 w 435686"/>
              <a:gd name="connsiteY2386" fmla="*/ 582626 h 782571"/>
              <a:gd name="connsiteX2387" fmla="*/ 132968 w 435686"/>
              <a:gd name="connsiteY2387" fmla="*/ 581192 h 782571"/>
              <a:gd name="connsiteX2388" fmla="*/ 132968 w 435686"/>
              <a:gd name="connsiteY2388" fmla="*/ 580905 h 782571"/>
              <a:gd name="connsiteX2389" fmla="*/ 133437 w 435686"/>
              <a:gd name="connsiteY2389" fmla="*/ 580331 h 782571"/>
              <a:gd name="connsiteX2390" fmla="*/ 133437 w 435686"/>
              <a:gd name="connsiteY2390" fmla="*/ 579470 h 782571"/>
              <a:gd name="connsiteX2391" fmla="*/ 133645 w 435686"/>
              <a:gd name="connsiteY2391" fmla="*/ 578322 h 782571"/>
              <a:gd name="connsiteX2392" fmla="*/ 133880 w 435686"/>
              <a:gd name="connsiteY2392" fmla="*/ 577174 h 782571"/>
              <a:gd name="connsiteX2393" fmla="*/ 133880 w 435686"/>
              <a:gd name="connsiteY2393" fmla="*/ 576287 h 782571"/>
              <a:gd name="connsiteX2394" fmla="*/ 134115 w 435686"/>
              <a:gd name="connsiteY2394" fmla="*/ 576001 h 782571"/>
              <a:gd name="connsiteX2395" fmla="*/ 134323 w 435686"/>
              <a:gd name="connsiteY2395" fmla="*/ 575426 h 782571"/>
              <a:gd name="connsiteX2396" fmla="*/ 134323 w 435686"/>
              <a:gd name="connsiteY2396" fmla="*/ 574566 h 782571"/>
              <a:gd name="connsiteX2397" fmla="*/ 134558 w 435686"/>
              <a:gd name="connsiteY2397" fmla="*/ 574279 h 782571"/>
              <a:gd name="connsiteX2398" fmla="*/ 134793 w 435686"/>
              <a:gd name="connsiteY2398" fmla="*/ 573131 h 782571"/>
              <a:gd name="connsiteX2399" fmla="*/ 135001 w 435686"/>
              <a:gd name="connsiteY2399" fmla="*/ 572270 h 782571"/>
              <a:gd name="connsiteX2400" fmla="*/ 135001 w 435686"/>
              <a:gd name="connsiteY2400" fmla="*/ 571696 h 782571"/>
              <a:gd name="connsiteX2401" fmla="*/ 135679 w 435686"/>
              <a:gd name="connsiteY2401" fmla="*/ 569662 h 782571"/>
              <a:gd name="connsiteX2402" fmla="*/ 135913 w 435686"/>
              <a:gd name="connsiteY2402" fmla="*/ 568514 h 782571"/>
              <a:gd name="connsiteX2403" fmla="*/ 136356 w 435686"/>
              <a:gd name="connsiteY2403" fmla="*/ 568227 h 782571"/>
              <a:gd name="connsiteX2404" fmla="*/ 137034 w 435686"/>
              <a:gd name="connsiteY2404" fmla="*/ 566505 h 782571"/>
              <a:gd name="connsiteX2405" fmla="*/ 137269 w 435686"/>
              <a:gd name="connsiteY2405" fmla="*/ 566505 h 782571"/>
              <a:gd name="connsiteX2406" fmla="*/ 138155 w 435686"/>
              <a:gd name="connsiteY2406" fmla="*/ 564757 h 782571"/>
              <a:gd name="connsiteX2407" fmla="*/ 138389 w 435686"/>
              <a:gd name="connsiteY2407" fmla="*/ 564471 h 782571"/>
              <a:gd name="connsiteX2408" fmla="*/ 139980 w 435686"/>
              <a:gd name="connsiteY2408" fmla="*/ 562175 h 782571"/>
              <a:gd name="connsiteX2409" fmla="*/ 140188 w 435686"/>
              <a:gd name="connsiteY2409" fmla="*/ 561862 h 782571"/>
              <a:gd name="connsiteX2410" fmla="*/ 140658 w 435686"/>
              <a:gd name="connsiteY2410" fmla="*/ 561575 h 782571"/>
              <a:gd name="connsiteX2411" fmla="*/ 141544 w 435686"/>
              <a:gd name="connsiteY2411" fmla="*/ 561001 h 782571"/>
              <a:gd name="connsiteX2412" fmla="*/ 141987 w 435686"/>
              <a:gd name="connsiteY2412" fmla="*/ 560427 h 782571"/>
              <a:gd name="connsiteX2413" fmla="*/ 142222 w 435686"/>
              <a:gd name="connsiteY2413" fmla="*/ 560140 h 782571"/>
              <a:gd name="connsiteX2414" fmla="*/ 142456 w 435686"/>
              <a:gd name="connsiteY2414" fmla="*/ 560140 h 782571"/>
              <a:gd name="connsiteX2415" fmla="*/ 142899 w 435686"/>
              <a:gd name="connsiteY2415" fmla="*/ 559566 h 782571"/>
              <a:gd name="connsiteX2416" fmla="*/ 143342 w 435686"/>
              <a:gd name="connsiteY2416" fmla="*/ 558706 h 782571"/>
              <a:gd name="connsiteX2417" fmla="*/ 144020 w 435686"/>
              <a:gd name="connsiteY2417" fmla="*/ 557532 h 782571"/>
              <a:gd name="connsiteX2418" fmla="*/ 144255 w 435686"/>
              <a:gd name="connsiteY2418" fmla="*/ 557245 h 782571"/>
              <a:gd name="connsiteX2419" fmla="*/ 144255 w 435686"/>
              <a:gd name="connsiteY2419" fmla="*/ 556958 h 782571"/>
              <a:gd name="connsiteX2420" fmla="*/ 144489 w 435686"/>
              <a:gd name="connsiteY2420" fmla="*/ 556097 h 782571"/>
              <a:gd name="connsiteX2421" fmla="*/ 144932 w 435686"/>
              <a:gd name="connsiteY2421" fmla="*/ 554662 h 782571"/>
              <a:gd name="connsiteX2422" fmla="*/ 144932 w 435686"/>
              <a:gd name="connsiteY2422" fmla="*/ 554089 h 782571"/>
              <a:gd name="connsiteX2423" fmla="*/ 144932 w 435686"/>
              <a:gd name="connsiteY2423" fmla="*/ 552914 h 782571"/>
              <a:gd name="connsiteX2424" fmla="*/ 144932 w 435686"/>
              <a:gd name="connsiteY2424" fmla="*/ 552628 h 782571"/>
              <a:gd name="connsiteX2425" fmla="*/ 144932 w 435686"/>
              <a:gd name="connsiteY2425" fmla="*/ 552341 h 782571"/>
              <a:gd name="connsiteX2426" fmla="*/ 144698 w 435686"/>
              <a:gd name="connsiteY2426" fmla="*/ 550332 h 782571"/>
              <a:gd name="connsiteX2427" fmla="*/ 144489 w 435686"/>
              <a:gd name="connsiteY2427" fmla="*/ 550332 h 782571"/>
              <a:gd name="connsiteX2428" fmla="*/ 144489 w 435686"/>
              <a:gd name="connsiteY2428" fmla="*/ 549732 h 782571"/>
              <a:gd name="connsiteX2429" fmla="*/ 144020 w 435686"/>
              <a:gd name="connsiteY2429" fmla="*/ 548584 h 782571"/>
              <a:gd name="connsiteX2430" fmla="*/ 144020 w 435686"/>
              <a:gd name="connsiteY2430" fmla="*/ 548298 h 782571"/>
              <a:gd name="connsiteX2431" fmla="*/ 143134 w 435686"/>
              <a:gd name="connsiteY2431" fmla="*/ 546576 h 782571"/>
              <a:gd name="connsiteX2432" fmla="*/ 142899 w 435686"/>
              <a:gd name="connsiteY2432" fmla="*/ 546576 h 782571"/>
              <a:gd name="connsiteX2433" fmla="*/ 142899 w 435686"/>
              <a:gd name="connsiteY2433" fmla="*/ 546263 h 782571"/>
              <a:gd name="connsiteX2434" fmla="*/ 142222 w 435686"/>
              <a:gd name="connsiteY2434" fmla="*/ 545689 h 782571"/>
              <a:gd name="connsiteX2435" fmla="*/ 141544 w 435686"/>
              <a:gd name="connsiteY2435" fmla="*/ 544541 h 782571"/>
              <a:gd name="connsiteX2436" fmla="*/ 141309 w 435686"/>
              <a:gd name="connsiteY2436" fmla="*/ 543106 h 782571"/>
              <a:gd name="connsiteX2437" fmla="*/ 141309 w 435686"/>
              <a:gd name="connsiteY2437" fmla="*/ 542219 h 782571"/>
              <a:gd name="connsiteX2438" fmla="*/ 141309 w 435686"/>
              <a:gd name="connsiteY2438" fmla="*/ 541932 h 782571"/>
              <a:gd name="connsiteX2439" fmla="*/ 141309 w 435686"/>
              <a:gd name="connsiteY2439" fmla="*/ 541646 h 782571"/>
              <a:gd name="connsiteX2440" fmla="*/ 141544 w 435686"/>
              <a:gd name="connsiteY2440" fmla="*/ 541072 h 782571"/>
              <a:gd name="connsiteX2441" fmla="*/ 141987 w 435686"/>
              <a:gd name="connsiteY2441" fmla="*/ 540211 h 782571"/>
              <a:gd name="connsiteX2442" fmla="*/ 143577 w 435686"/>
              <a:gd name="connsiteY2442" fmla="*/ 538750 h 782571"/>
              <a:gd name="connsiteX2443" fmla="*/ 144255 w 435686"/>
              <a:gd name="connsiteY2443" fmla="*/ 538176 h 782571"/>
              <a:gd name="connsiteX2444" fmla="*/ 145167 w 435686"/>
              <a:gd name="connsiteY2444" fmla="*/ 537315 h 782571"/>
              <a:gd name="connsiteX2445" fmla="*/ 145167 w 435686"/>
              <a:gd name="connsiteY2445" fmla="*/ 536741 h 782571"/>
              <a:gd name="connsiteX2446" fmla="*/ 145167 w 435686"/>
              <a:gd name="connsiteY2446" fmla="*/ 536428 h 782571"/>
              <a:gd name="connsiteX2447" fmla="*/ 145376 w 435686"/>
              <a:gd name="connsiteY2447" fmla="*/ 536428 h 782571"/>
              <a:gd name="connsiteX2448" fmla="*/ 145610 w 435686"/>
              <a:gd name="connsiteY2448" fmla="*/ 535568 h 782571"/>
              <a:gd name="connsiteX2449" fmla="*/ 146288 w 435686"/>
              <a:gd name="connsiteY2449" fmla="*/ 534707 h 782571"/>
              <a:gd name="connsiteX2450" fmla="*/ 148321 w 435686"/>
              <a:gd name="connsiteY2450" fmla="*/ 533246 h 782571"/>
              <a:gd name="connsiteX2451" fmla="*/ 150797 w 435686"/>
              <a:gd name="connsiteY2451" fmla="*/ 531237 h 782571"/>
              <a:gd name="connsiteX2452" fmla="*/ 151475 w 435686"/>
              <a:gd name="connsiteY2452" fmla="*/ 530063 h 782571"/>
              <a:gd name="connsiteX2453" fmla="*/ 151918 w 435686"/>
              <a:gd name="connsiteY2453" fmla="*/ 528916 h 782571"/>
              <a:gd name="connsiteX2454" fmla="*/ 152362 w 435686"/>
              <a:gd name="connsiteY2454" fmla="*/ 526307 h 782571"/>
              <a:gd name="connsiteX2455" fmla="*/ 152362 w 435686"/>
              <a:gd name="connsiteY2455" fmla="*/ 525733 h 782571"/>
              <a:gd name="connsiteX2456" fmla="*/ 152362 w 435686"/>
              <a:gd name="connsiteY2456" fmla="*/ 524846 h 782571"/>
              <a:gd name="connsiteX2457" fmla="*/ 151918 w 435686"/>
              <a:gd name="connsiteY2457" fmla="*/ 523985 h 782571"/>
              <a:gd name="connsiteX2458" fmla="*/ 151006 w 435686"/>
              <a:gd name="connsiteY2458" fmla="*/ 523412 h 782571"/>
              <a:gd name="connsiteX2459" fmla="*/ 149885 w 435686"/>
              <a:gd name="connsiteY2459" fmla="*/ 522838 h 782571"/>
              <a:gd name="connsiteX2460" fmla="*/ 148999 w 435686"/>
              <a:gd name="connsiteY2460" fmla="*/ 522238 h 782571"/>
              <a:gd name="connsiteX2461" fmla="*/ 148764 w 435686"/>
              <a:gd name="connsiteY2461" fmla="*/ 522238 h 782571"/>
              <a:gd name="connsiteX2462" fmla="*/ 147852 w 435686"/>
              <a:gd name="connsiteY2462" fmla="*/ 521664 h 782571"/>
              <a:gd name="connsiteX2463" fmla="*/ 146288 w 435686"/>
              <a:gd name="connsiteY2463" fmla="*/ 520229 h 782571"/>
              <a:gd name="connsiteX2464" fmla="*/ 144020 w 435686"/>
              <a:gd name="connsiteY2464" fmla="*/ 519055 h 782571"/>
              <a:gd name="connsiteX2465" fmla="*/ 143577 w 435686"/>
              <a:gd name="connsiteY2465" fmla="*/ 518768 h 782571"/>
              <a:gd name="connsiteX2466" fmla="*/ 143134 w 435686"/>
              <a:gd name="connsiteY2466" fmla="*/ 518768 h 782571"/>
              <a:gd name="connsiteX2467" fmla="*/ 142899 w 435686"/>
              <a:gd name="connsiteY2467" fmla="*/ 518768 h 782571"/>
              <a:gd name="connsiteX2468" fmla="*/ 141544 w 435686"/>
              <a:gd name="connsiteY2468" fmla="*/ 517308 h 782571"/>
              <a:gd name="connsiteX2469" fmla="*/ 141101 w 435686"/>
              <a:gd name="connsiteY2469" fmla="*/ 516734 h 782571"/>
              <a:gd name="connsiteX2470" fmla="*/ 139980 w 435686"/>
              <a:gd name="connsiteY2470" fmla="*/ 515873 h 782571"/>
              <a:gd name="connsiteX2471" fmla="*/ 139302 w 435686"/>
              <a:gd name="connsiteY2471" fmla="*/ 515299 h 782571"/>
              <a:gd name="connsiteX2472" fmla="*/ 137947 w 435686"/>
              <a:gd name="connsiteY2472" fmla="*/ 515012 h 782571"/>
              <a:gd name="connsiteX2473" fmla="*/ 137034 w 435686"/>
              <a:gd name="connsiteY2473" fmla="*/ 514125 h 782571"/>
              <a:gd name="connsiteX2474" fmla="*/ 136799 w 435686"/>
              <a:gd name="connsiteY2474" fmla="*/ 514125 h 782571"/>
              <a:gd name="connsiteX2475" fmla="*/ 136356 w 435686"/>
              <a:gd name="connsiteY2475" fmla="*/ 514125 h 782571"/>
              <a:gd name="connsiteX2476" fmla="*/ 135679 w 435686"/>
              <a:gd name="connsiteY2476" fmla="*/ 514125 h 782571"/>
              <a:gd name="connsiteX2477" fmla="*/ 135001 w 435686"/>
              <a:gd name="connsiteY2477" fmla="*/ 513838 h 782571"/>
              <a:gd name="connsiteX2478" fmla="*/ 134323 w 435686"/>
              <a:gd name="connsiteY2478" fmla="*/ 513551 h 782571"/>
              <a:gd name="connsiteX2479" fmla="*/ 134115 w 435686"/>
              <a:gd name="connsiteY2479" fmla="*/ 513551 h 782571"/>
              <a:gd name="connsiteX2480" fmla="*/ 133437 w 435686"/>
              <a:gd name="connsiteY2480" fmla="*/ 513551 h 782571"/>
              <a:gd name="connsiteX2481" fmla="*/ 132290 w 435686"/>
              <a:gd name="connsiteY2481" fmla="*/ 513551 h 782571"/>
              <a:gd name="connsiteX2482" fmla="*/ 131847 w 435686"/>
              <a:gd name="connsiteY2482" fmla="*/ 513551 h 782571"/>
              <a:gd name="connsiteX2483" fmla="*/ 130960 w 435686"/>
              <a:gd name="connsiteY2483" fmla="*/ 513551 h 782571"/>
              <a:gd name="connsiteX2484" fmla="*/ 130726 w 435686"/>
              <a:gd name="connsiteY2484" fmla="*/ 513551 h 782571"/>
              <a:gd name="connsiteX2485" fmla="*/ 129814 w 435686"/>
              <a:gd name="connsiteY2485" fmla="*/ 512977 h 782571"/>
              <a:gd name="connsiteX2486" fmla="*/ 129136 w 435686"/>
              <a:gd name="connsiteY2486" fmla="*/ 512690 h 782571"/>
              <a:gd name="connsiteX2487" fmla="*/ 128015 w 435686"/>
              <a:gd name="connsiteY2487" fmla="*/ 512377 h 782571"/>
              <a:gd name="connsiteX2488" fmla="*/ 126659 w 435686"/>
              <a:gd name="connsiteY2488" fmla="*/ 511229 h 782571"/>
              <a:gd name="connsiteX2489" fmla="*/ 125095 w 435686"/>
              <a:gd name="connsiteY2489" fmla="*/ 510369 h 782571"/>
              <a:gd name="connsiteX2490" fmla="*/ 124626 w 435686"/>
              <a:gd name="connsiteY2490" fmla="*/ 510369 h 782571"/>
              <a:gd name="connsiteX2491" fmla="*/ 122593 w 435686"/>
              <a:gd name="connsiteY2491" fmla="*/ 509195 h 782571"/>
              <a:gd name="connsiteX2492" fmla="*/ 122385 w 435686"/>
              <a:gd name="connsiteY2492" fmla="*/ 509195 h 782571"/>
              <a:gd name="connsiteX2493" fmla="*/ 121263 w 435686"/>
              <a:gd name="connsiteY2493" fmla="*/ 508621 h 782571"/>
              <a:gd name="connsiteX2494" fmla="*/ 120117 w 435686"/>
              <a:gd name="connsiteY2494" fmla="*/ 508334 h 782571"/>
              <a:gd name="connsiteX2495" fmla="*/ 119439 w 435686"/>
              <a:gd name="connsiteY2495" fmla="*/ 508047 h 782571"/>
              <a:gd name="connsiteX2496" fmla="*/ 118083 w 435686"/>
              <a:gd name="connsiteY2496" fmla="*/ 508047 h 782571"/>
              <a:gd name="connsiteX2497" fmla="*/ 117197 w 435686"/>
              <a:gd name="connsiteY2497" fmla="*/ 507734 h 782571"/>
              <a:gd name="connsiteX2498" fmla="*/ 116519 w 435686"/>
              <a:gd name="connsiteY2498" fmla="*/ 507447 h 782571"/>
              <a:gd name="connsiteX2499" fmla="*/ 115398 w 435686"/>
              <a:gd name="connsiteY2499" fmla="*/ 507447 h 782571"/>
              <a:gd name="connsiteX2500" fmla="*/ 114043 w 435686"/>
              <a:gd name="connsiteY2500" fmla="*/ 508047 h 782571"/>
              <a:gd name="connsiteX2501" fmla="*/ 113574 w 435686"/>
              <a:gd name="connsiteY2501" fmla="*/ 508334 h 782571"/>
              <a:gd name="connsiteX2502" fmla="*/ 113131 w 435686"/>
              <a:gd name="connsiteY2502" fmla="*/ 508621 h 782571"/>
              <a:gd name="connsiteX2503" fmla="*/ 112010 w 435686"/>
              <a:gd name="connsiteY2503" fmla="*/ 510656 h 782571"/>
              <a:gd name="connsiteX2504" fmla="*/ 111775 w 435686"/>
              <a:gd name="connsiteY2504" fmla="*/ 510943 h 782571"/>
              <a:gd name="connsiteX2505" fmla="*/ 111775 w 435686"/>
              <a:gd name="connsiteY2505" fmla="*/ 511229 h 782571"/>
              <a:gd name="connsiteX2506" fmla="*/ 112010 w 435686"/>
              <a:gd name="connsiteY2506" fmla="*/ 512091 h 782571"/>
              <a:gd name="connsiteX2507" fmla="*/ 111567 w 435686"/>
              <a:gd name="connsiteY2507" fmla="*/ 513264 h 782571"/>
              <a:gd name="connsiteX2508" fmla="*/ 109977 w 435686"/>
              <a:gd name="connsiteY2508" fmla="*/ 515586 h 782571"/>
              <a:gd name="connsiteX2509" fmla="*/ 109299 w 435686"/>
              <a:gd name="connsiteY2509" fmla="*/ 516447 h 782571"/>
              <a:gd name="connsiteX2510" fmla="*/ 108178 w 435686"/>
              <a:gd name="connsiteY2510" fmla="*/ 517020 h 782571"/>
              <a:gd name="connsiteX2511" fmla="*/ 106588 w 435686"/>
              <a:gd name="connsiteY2511" fmla="*/ 518768 h 782571"/>
              <a:gd name="connsiteX2512" fmla="*/ 105232 w 435686"/>
              <a:gd name="connsiteY2512" fmla="*/ 520516 h 782571"/>
              <a:gd name="connsiteX2513" fmla="*/ 105024 w 435686"/>
              <a:gd name="connsiteY2513" fmla="*/ 520516 h 782571"/>
              <a:gd name="connsiteX2514" fmla="*/ 103877 w 435686"/>
              <a:gd name="connsiteY2514" fmla="*/ 521090 h 782571"/>
              <a:gd name="connsiteX2515" fmla="*/ 102990 w 435686"/>
              <a:gd name="connsiteY2515" fmla="*/ 521377 h 782571"/>
              <a:gd name="connsiteX2516" fmla="*/ 102756 w 435686"/>
              <a:gd name="connsiteY2516" fmla="*/ 521377 h 782571"/>
              <a:gd name="connsiteX2517" fmla="*/ 101635 w 435686"/>
              <a:gd name="connsiteY2517" fmla="*/ 521377 h 782571"/>
              <a:gd name="connsiteX2518" fmla="*/ 100957 w 435686"/>
              <a:gd name="connsiteY2518" fmla="*/ 521377 h 782571"/>
              <a:gd name="connsiteX2519" fmla="*/ 100723 w 435686"/>
              <a:gd name="connsiteY2519" fmla="*/ 521090 h 782571"/>
              <a:gd name="connsiteX2520" fmla="*/ 99602 w 435686"/>
              <a:gd name="connsiteY2520" fmla="*/ 520516 h 782571"/>
              <a:gd name="connsiteX2521" fmla="*/ 96448 w 435686"/>
              <a:gd name="connsiteY2521" fmla="*/ 518481 h 782571"/>
              <a:gd name="connsiteX2522" fmla="*/ 96005 w 435686"/>
              <a:gd name="connsiteY2522" fmla="*/ 518194 h 782571"/>
              <a:gd name="connsiteX2523" fmla="*/ 95327 w 435686"/>
              <a:gd name="connsiteY2523" fmla="*/ 516447 h 782571"/>
              <a:gd name="connsiteX2524" fmla="*/ 94857 w 435686"/>
              <a:gd name="connsiteY2524" fmla="*/ 515873 h 782571"/>
              <a:gd name="connsiteX2525" fmla="*/ 93971 w 435686"/>
              <a:gd name="connsiteY2525" fmla="*/ 515299 h 782571"/>
              <a:gd name="connsiteX2526" fmla="*/ 93502 w 435686"/>
              <a:gd name="connsiteY2526" fmla="*/ 514699 h 782571"/>
              <a:gd name="connsiteX2527" fmla="*/ 93059 w 435686"/>
              <a:gd name="connsiteY2527" fmla="*/ 514125 h 782571"/>
              <a:gd name="connsiteX2528" fmla="*/ 92616 w 435686"/>
              <a:gd name="connsiteY2528" fmla="*/ 513551 h 782571"/>
              <a:gd name="connsiteX2529" fmla="*/ 92381 w 435686"/>
              <a:gd name="connsiteY2529" fmla="*/ 512977 h 782571"/>
              <a:gd name="connsiteX2530" fmla="*/ 92172 w 435686"/>
              <a:gd name="connsiteY2530" fmla="*/ 512091 h 782571"/>
              <a:gd name="connsiteX2531" fmla="*/ 91703 w 435686"/>
              <a:gd name="connsiteY2531" fmla="*/ 510369 h 782571"/>
              <a:gd name="connsiteX2532" fmla="*/ 91495 w 435686"/>
              <a:gd name="connsiteY2532" fmla="*/ 509769 h 782571"/>
              <a:gd name="connsiteX2533" fmla="*/ 91026 w 435686"/>
              <a:gd name="connsiteY2533" fmla="*/ 508908 h 782571"/>
              <a:gd name="connsiteX2534" fmla="*/ 91026 w 435686"/>
              <a:gd name="connsiteY2534" fmla="*/ 508334 h 782571"/>
              <a:gd name="connsiteX2535" fmla="*/ 90817 w 435686"/>
              <a:gd name="connsiteY2535" fmla="*/ 507734 h 782571"/>
              <a:gd name="connsiteX2536" fmla="*/ 90817 w 435686"/>
              <a:gd name="connsiteY2536" fmla="*/ 507447 h 782571"/>
              <a:gd name="connsiteX2537" fmla="*/ 90817 w 435686"/>
              <a:gd name="connsiteY2537" fmla="*/ 505126 h 782571"/>
              <a:gd name="connsiteX2538" fmla="*/ 90817 w 435686"/>
              <a:gd name="connsiteY2538" fmla="*/ 504265 h 782571"/>
              <a:gd name="connsiteX2539" fmla="*/ 90348 w 435686"/>
              <a:gd name="connsiteY2539" fmla="*/ 503404 h 782571"/>
              <a:gd name="connsiteX2540" fmla="*/ 90348 w 435686"/>
              <a:gd name="connsiteY2540" fmla="*/ 503091 h 782571"/>
              <a:gd name="connsiteX2541" fmla="*/ 90139 w 435686"/>
              <a:gd name="connsiteY2541" fmla="*/ 503091 h 782571"/>
              <a:gd name="connsiteX2542" fmla="*/ 89905 w 435686"/>
              <a:gd name="connsiteY2542" fmla="*/ 502804 h 782571"/>
              <a:gd name="connsiteX2543" fmla="*/ 89670 w 435686"/>
              <a:gd name="connsiteY2543" fmla="*/ 502230 h 782571"/>
              <a:gd name="connsiteX2544" fmla="*/ 89462 w 435686"/>
              <a:gd name="connsiteY2544" fmla="*/ 501943 h 782571"/>
              <a:gd name="connsiteX2545" fmla="*/ 89462 w 435686"/>
              <a:gd name="connsiteY2545" fmla="*/ 501369 h 782571"/>
              <a:gd name="connsiteX2546" fmla="*/ 89227 w 435686"/>
              <a:gd name="connsiteY2546" fmla="*/ 500769 h 782571"/>
              <a:gd name="connsiteX2547" fmla="*/ 88315 w 435686"/>
              <a:gd name="connsiteY2547" fmla="*/ 499048 h 782571"/>
              <a:gd name="connsiteX2548" fmla="*/ 87428 w 435686"/>
              <a:gd name="connsiteY2548" fmla="*/ 497013 h 782571"/>
              <a:gd name="connsiteX2549" fmla="*/ 86985 w 435686"/>
              <a:gd name="connsiteY2549" fmla="*/ 496413 h 782571"/>
              <a:gd name="connsiteX2550" fmla="*/ 86985 w 435686"/>
              <a:gd name="connsiteY2550" fmla="*/ 495552 h 782571"/>
              <a:gd name="connsiteX2551" fmla="*/ 86985 w 435686"/>
              <a:gd name="connsiteY2551" fmla="*/ 495265 h 782571"/>
              <a:gd name="connsiteX2552" fmla="*/ 86985 w 435686"/>
              <a:gd name="connsiteY2552" fmla="*/ 494978 h 782571"/>
              <a:gd name="connsiteX2553" fmla="*/ 88106 w 435686"/>
              <a:gd name="connsiteY2553" fmla="*/ 493804 h 782571"/>
              <a:gd name="connsiteX2554" fmla="*/ 88106 w 435686"/>
              <a:gd name="connsiteY2554" fmla="*/ 493230 h 782571"/>
              <a:gd name="connsiteX2555" fmla="*/ 88315 w 435686"/>
              <a:gd name="connsiteY2555" fmla="*/ 492943 h 782571"/>
              <a:gd name="connsiteX2556" fmla="*/ 90139 w 435686"/>
              <a:gd name="connsiteY2556" fmla="*/ 490596 h 782571"/>
              <a:gd name="connsiteX2557" fmla="*/ 90348 w 435686"/>
              <a:gd name="connsiteY2557" fmla="*/ 490309 h 782571"/>
              <a:gd name="connsiteX2558" fmla="*/ 90348 w 435686"/>
              <a:gd name="connsiteY2558" fmla="*/ 488874 h 782571"/>
              <a:gd name="connsiteX2559" fmla="*/ 90139 w 435686"/>
              <a:gd name="connsiteY2559" fmla="*/ 487126 h 782571"/>
              <a:gd name="connsiteX2560" fmla="*/ 89905 w 435686"/>
              <a:gd name="connsiteY2560" fmla="*/ 486813 h 782571"/>
              <a:gd name="connsiteX2561" fmla="*/ 89905 w 435686"/>
              <a:gd name="connsiteY2561" fmla="*/ 486526 h 782571"/>
              <a:gd name="connsiteX2562" fmla="*/ 89670 w 435686"/>
              <a:gd name="connsiteY2562" fmla="*/ 486239 h 782571"/>
              <a:gd name="connsiteX2563" fmla="*/ 88784 w 435686"/>
              <a:gd name="connsiteY2563" fmla="*/ 484779 h 782571"/>
              <a:gd name="connsiteX2564" fmla="*/ 88315 w 435686"/>
              <a:gd name="connsiteY2564" fmla="*/ 483918 h 782571"/>
              <a:gd name="connsiteX2565" fmla="*/ 88106 w 435686"/>
              <a:gd name="connsiteY2565" fmla="*/ 483631 h 782571"/>
              <a:gd name="connsiteX2566" fmla="*/ 87872 w 435686"/>
              <a:gd name="connsiteY2566" fmla="*/ 483057 h 782571"/>
              <a:gd name="connsiteX2567" fmla="*/ 87428 w 435686"/>
              <a:gd name="connsiteY2567" fmla="*/ 481883 h 782571"/>
              <a:gd name="connsiteX2568" fmla="*/ 87428 w 435686"/>
              <a:gd name="connsiteY2568" fmla="*/ 481309 h 782571"/>
              <a:gd name="connsiteX2569" fmla="*/ 87194 w 435686"/>
              <a:gd name="connsiteY2569" fmla="*/ 478675 h 782571"/>
              <a:gd name="connsiteX2570" fmla="*/ 87194 w 435686"/>
              <a:gd name="connsiteY2570" fmla="*/ 478388 h 782571"/>
              <a:gd name="connsiteX2571" fmla="*/ 86751 w 435686"/>
              <a:gd name="connsiteY2571" fmla="*/ 477214 h 782571"/>
              <a:gd name="connsiteX2572" fmla="*/ 86516 w 435686"/>
              <a:gd name="connsiteY2572" fmla="*/ 476353 h 782571"/>
              <a:gd name="connsiteX2573" fmla="*/ 86516 w 435686"/>
              <a:gd name="connsiteY2573" fmla="*/ 475466 h 782571"/>
              <a:gd name="connsiteX2574" fmla="*/ 86516 w 435686"/>
              <a:gd name="connsiteY2574" fmla="*/ 474605 h 782571"/>
              <a:gd name="connsiteX2575" fmla="*/ 86516 w 435686"/>
              <a:gd name="connsiteY2575" fmla="*/ 474031 h 782571"/>
              <a:gd name="connsiteX2576" fmla="*/ 86516 w 435686"/>
              <a:gd name="connsiteY2576" fmla="*/ 473431 h 782571"/>
              <a:gd name="connsiteX2577" fmla="*/ 86516 w 435686"/>
              <a:gd name="connsiteY2577" fmla="*/ 473144 h 782571"/>
              <a:gd name="connsiteX2578" fmla="*/ 86307 w 435686"/>
              <a:gd name="connsiteY2578" fmla="*/ 472857 h 782571"/>
              <a:gd name="connsiteX2579" fmla="*/ 86073 w 435686"/>
              <a:gd name="connsiteY2579" fmla="*/ 471684 h 782571"/>
              <a:gd name="connsiteX2580" fmla="*/ 86073 w 435686"/>
              <a:gd name="connsiteY2580" fmla="*/ 471397 h 782571"/>
              <a:gd name="connsiteX2581" fmla="*/ 86073 w 435686"/>
              <a:gd name="connsiteY2581" fmla="*/ 470823 h 782571"/>
              <a:gd name="connsiteX2582" fmla="*/ 86073 w 435686"/>
              <a:gd name="connsiteY2582" fmla="*/ 470536 h 782571"/>
              <a:gd name="connsiteX2583" fmla="*/ 85838 w 435686"/>
              <a:gd name="connsiteY2583" fmla="*/ 469649 h 782571"/>
              <a:gd name="connsiteX2584" fmla="*/ 85395 w 435686"/>
              <a:gd name="connsiteY2584" fmla="*/ 467901 h 782571"/>
              <a:gd name="connsiteX2585" fmla="*/ 85161 w 435686"/>
              <a:gd name="connsiteY2585" fmla="*/ 467327 h 782571"/>
              <a:gd name="connsiteX2586" fmla="*/ 84717 w 435686"/>
              <a:gd name="connsiteY2586" fmla="*/ 466727 h 782571"/>
              <a:gd name="connsiteX2587" fmla="*/ 84040 w 435686"/>
              <a:gd name="connsiteY2587" fmla="*/ 466440 h 782571"/>
              <a:gd name="connsiteX2588" fmla="*/ 83127 w 435686"/>
              <a:gd name="connsiteY2588" fmla="*/ 466153 h 782571"/>
              <a:gd name="connsiteX2589" fmla="*/ 82684 w 435686"/>
              <a:gd name="connsiteY2589" fmla="*/ 465866 h 782571"/>
              <a:gd name="connsiteX2590" fmla="*/ 81120 w 435686"/>
              <a:gd name="connsiteY2590" fmla="*/ 463832 h 782571"/>
              <a:gd name="connsiteX2591" fmla="*/ 80442 w 435686"/>
              <a:gd name="connsiteY2591" fmla="*/ 462371 h 782571"/>
              <a:gd name="connsiteX2592" fmla="*/ 80208 w 435686"/>
              <a:gd name="connsiteY2592" fmla="*/ 462084 h 782571"/>
              <a:gd name="connsiteX2593" fmla="*/ 79295 w 435686"/>
              <a:gd name="connsiteY2593" fmla="*/ 461484 h 782571"/>
              <a:gd name="connsiteX2594" fmla="*/ 78409 w 435686"/>
              <a:gd name="connsiteY2594" fmla="*/ 460623 h 782571"/>
              <a:gd name="connsiteX2595" fmla="*/ 78409 w 435686"/>
              <a:gd name="connsiteY2595" fmla="*/ 460023 h 782571"/>
              <a:gd name="connsiteX2596" fmla="*/ 78174 w 435686"/>
              <a:gd name="connsiteY2596" fmla="*/ 459736 h 782571"/>
              <a:gd name="connsiteX2597" fmla="*/ 77497 w 435686"/>
              <a:gd name="connsiteY2597" fmla="*/ 459162 h 782571"/>
              <a:gd name="connsiteX2598" fmla="*/ 75698 w 435686"/>
              <a:gd name="connsiteY2598" fmla="*/ 458276 h 782571"/>
              <a:gd name="connsiteX2599" fmla="*/ 75255 w 435686"/>
              <a:gd name="connsiteY2599" fmla="*/ 457702 h 782571"/>
              <a:gd name="connsiteX2600" fmla="*/ 73222 w 435686"/>
              <a:gd name="connsiteY2600" fmla="*/ 455354 h 782571"/>
              <a:gd name="connsiteX2601" fmla="*/ 72309 w 435686"/>
              <a:gd name="connsiteY2601" fmla="*/ 454780 h 782571"/>
              <a:gd name="connsiteX2602" fmla="*/ 71189 w 435686"/>
              <a:gd name="connsiteY2602" fmla="*/ 453893 h 782571"/>
              <a:gd name="connsiteX2603" fmla="*/ 70068 w 435686"/>
              <a:gd name="connsiteY2603" fmla="*/ 453319 h 782571"/>
              <a:gd name="connsiteX2604" fmla="*/ 67591 w 435686"/>
              <a:gd name="connsiteY2604" fmla="*/ 451858 h 782571"/>
              <a:gd name="connsiteX2605" fmla="*/ 67356 w 435686"/>
              <a:gd name="connsiteY2605" fmla="*/ 451571 h 782571"/>
              <a:gd name="connsiteX2606" fmla="*/ 66679 w 435686"/>
              <a:gd name="connsiteY2606" fmla="*/ 450972 h 782571"/>
              <a:gd name="connsiteX2607" fmla="*/ 66444 w 435686"/>
              <a:gd name="connsiteY2607" fmla="*/ 450398 h 782571"/>
              <a:gd name="connsiteX2608" fmla="*/ 66236 w 435686"/>
              <a:gd name="connsiteY2608" fmla="*/ 450111 h 782571"/>
              <a:gd name="connsiteX2609" fmla="*/ 66236 w 435686"/>
              <a:gd name="connsiteY2609" fmla="*/ 449824 h 782571"/>
              <a:gd name="connsiteX2610" fmla="*/ 65766 w 435686"/>
              <a:gd name="connsiteY2610" fmla="*/ 449824 h 782571"/>
              <a:gd name="connsiteX2611" fmla="*/ 65323 w 435686"/>
              <a:gd name="connsiteY2611" fmla="*/ 449537 h 782571"/>
              <a:gd name="connsiteX2612" fmla="*/ 65089 w 435686"/>
              <a:gd name="connsiteY2612" fmla="*/ 449537 h 782571"/>
              <a:gd name="connsiteX2613" fmla="*/ 64646 w 435686"/>
              <a:gd name="connsiteY2613" fmla="*/ 449224 h 782571"/>
              <a:gd name="connsiteX2614" fmla="*/ 64411 w 435686"/>
              <a:gd name="connsiteY2614" fmla="*/ 449224 h 782571"/>
              <a:gd name="connsiteX2615" fmla="*/ 63968 w 435686"/>
              <a:gd name="connsiteY2615" fmla="*/ 448937 h 782571"/>
              <a:gd name="connsiteX2616" fmla="*/ 63525 w 435686"/>
              <a:gd name="connsiteY2616" fmla="*/ 448650 h 782571"/>
              <a:gd name="connsiteX2617" fmla="*/ 63056 w 435686"/>
              <a:gd name="connsiteY2617" fmla="*/ 448076 h 782571"/>
              <a:gd name="connsiteX2618" fmla="*/ 62847 w 435686"/>
              <a:gd name="connsiteY2618" fmla="*/ 447476 h 782571"/>
              <a:gd name="connsiteX2619" fmla="*/ 62612 w 435686"/>
              <a:gd name="connsiteY2619" fmla="*/ 447189 h 782571"/>
              <a:gd name="connsiteX2620" fmla="*/ 62612 w 435686"/>
              <a:gd name="connsiteY2620" fmla="*/ 446902 h 782571"/>
              <a:gd name="connsiteX2621" fmla="*/ 62404 w 435686"/>
              <a:gd name="connsiteY2621" fmla="*/ 446615 h 782571"/>
              <a:gd name="connsiteX2622" fmla="*/ 62169 w 435686"/>
              <a:gd name="connsiteY2622" fmla="*/ 446302 h 782571"/>
              <a:gd name="connsiteX2623" fmla="*/ 61491 w 435686"/>
              <a:gd name="connsiteY2623" fmla="*/ 446015 h 782571"/>
              <a:gd name="connsiteX2624" fmla="*/ 61257 w 435686"/>
              <a:gd name="connsiteY2624" fmla="*/ 446015 h 782571"/>
              <a:gd name="connsiteX2625" fmla="*/ 60371 w 435686"/>
              <a:gd name="connsiteY2625" fmla="*/ 445728 h 782571"/>
              <a:gd name="connsiteX2626" fmla="*/ 59224 w 435686"/>
              <a:gd name="connsiteY2626" fmla="*/ 445441 h 782571"/>
              <a:gd name="connsiteX2627" fmla="*/ 58781 w 435686"/>
              <a:gd name="connsiteY2627" fmla="*/ 444841 h 782571"/>
              <a:gd name="connsiteX2628" fmla="*/ 58337 w 435686"/>
              <a:gd name="connsiteY2628" fmla="*/ 444268 h 782571"/>
              <a:gd name="connsiteX2629" fmla="*/ 57660 w 435686"/>
              <a:gd name="connsiteY2629" fmla="*/ 443980 h 782571"/>
              <a:gd name="connsiteX2630" fmla="*/ 56539 w 435686"/>
              <a:gd name="connsiteY2630" fmla="*/ 443694 h 782571"/>
              <a:gd name="connsiteX2631" fmla="*/ 55392 w 435686"/>
              <a:gd name="connsiteY2631" fmla="*/ 443094 h 782571"/>
              <a:gd name="connsiteX2632" fmla="*/ 54506 w 435686"/>
              <a:gd name="connsiteY2632" fmla="*/ 442520 h 782571"/>
              <a:gd name="connsiteX2633" fmla="*/ 53150 w 435686"/>
              <a:gd name="connsiteY2633" fmla="*/ 441633 h 782571"/>
              <a:gd name="connsiteX2634" fmla="*/ 53150 w 435686"/>
              <a:gd name="connsiteY2634" fmla="*/ 441346 h 782571"/>
              <a:gd name="connsiteX2635" fmla="*/ 52915 w 435686"/>
              <a:gd name="connsiteY2635" fmla="*/ 441059 h 782571"/>
              <a:gd name="connsiteX2636" fmla="*/ 52472 w 435686"/>
              <a:gd name="connsiteY2636" fmla="*/ 441059 h 782571"/>
              <a:gd name="connsiteX2637" fmla="*/ 52029 w 435686"/>
              <a:gd name="connsiteY2637" fmla="*/ 440459 h 782571"/>
              <a:gd name="connsiteX2638" fmla="*/ 51560 w 435686"/>
              <a:gd name="connsiteY2638" fmla="*/ 440172 h 782571"/>
              <a:gd name="connsiteX2639" fmla="*/ 50674 w 435686"/>
              <a:gd name="connsiteY2639" fmla="*/ 438998 h 782571"/>
              <a:gd name="connsiteX2640" fmla="*/ 50439 w 435686"/>
              <a:gd name="connsiteY2640" fmla="*/ 438711 h 782571"/>
              <a:gd name="connsiteX2641" fmla="*/ 49996 w 435686"/>
              <a:gd name="connsiteY2641" fmla="*/ 438137 h 782571"/>
              <a:gd name="connsiteX2642" fmla="*/ 49318 w 435686"/>
              <a:gd name="connsiteY2642" fmla="*/ 437250 h 782571"/>
              <a:gd name="connsiteX2643" fmla="*/ 49084 w 435686"/>
              <a:gd name="connsiteY2643" fmla="*/ 436677 h 782571"/>
              <a:gd name="connsiteX2644" fmla="*/ 48849 w 435686"/>
              <a:gd name="connsiteY2644" fmla="*/ 435503 h 782571"/>
              <a:gd name="connsiteX2645" fmla="*/ 48849 w 435686"/>
              <a:gd name="connsiteY2645" fmla="*/ 433755 h 782571"/>
              <a:gd name="connsiteX2646" fmla="*/ 47728 w 435686"/>
              <a:gd name="connsiteY2646" fmla="*/ 432581 h 782571"/>
              <a:gd name="connsiteX2647" fmla="*/ 47285 w 435686"/>
              <a:gd name="connsiteY2647" fmla="*/ 431981 h 782571"/>
              <a:gd name="connsiteX2648" fmla="*/ 47050 w 435686"/>
              <a:gd name="connsiteY2648" fmla="*/ 431694 h 782571"/>
              <a:gd name="connsiteX2649" fmla="*/ 46373 w 435686"/>
              <a:gd name="connsiteY2649" fmla="*/ 430520 h 782571"/>
              <a:gd name="connsiteX2650" fmla="*/ 45695 w 435686"/>
              <a:gd name="connsiteY2650" fmla="*/ 428773 h 782571"/>
              <a:gd name="connsiteX2651" fmla="*/ 45252 w 435686"/>
              <a:gd name="connsiteY2651" fmla="*/ 427886 h 782571"/>
              <a:gd name="connsiteX2652" fmla="*/ 45017 w 435686"/>
              <a:gd name="connsiteY2652" fmla="*/ 427599 h 782571"/>
              <a:gd name="connsiteX2653" fmla="*/ 43453 w 435686"/>
              <a:gd name="connsiteY2653" fmla="*/ 427025 h 782571"/>
              <a:gd name="connsiteX2654" fmla="*/ 43219 w 435686"/>
              <a:gd name="connsiteY2654" fmla="*/ 427025 h 782571"/>
              <a:gd name="connsiteX2655" fmla="*/ 42098 w 435686"/>
              <a:gd name="connsiteY2655" fmla="*/ 427025 h 782571"/>
              <a:gd name="connsiteX2656" fmla="*/ 39621 w 435686"/>
              <a:gd name="connsiteY2656" fmla="*/ 426425 h 782571"/>
              <a:gd name="connsiteX2657" fmla="*/ 39152 w 435686"/>
              <a:gd name="connsiteY2657" fmla="*/ 426138 h 782571"/>
              <a:gd name="connsiteX2658" fmla="*/ 38709 w 435686"/>
              <a:gd name="connsiteY2658" fmla="*/ 425564 h 782571"/>
              <a:gd name="connsiteX2659" fmla="*/ 38031 w 435686"/>
              <a:gd name="connsiteY2659" fmla="*/ 424677 h 782571"/>
              <a:gd name="connsiteX2660" fmla="*/ 37822 w 435686"/>
              <a:gd name="connsiteY2660" fmla="*/ 424103 h 782571"/>
              <a:gd name="connsiteX2661" fmla="*/ 37588 w 435686"/>
              <a:gd name="connsiteY2661" fmla="*/ 423790 h 782571"/>
              <a:gd name="connsiteX2662" fmla="*/ 37353 w 435686"/>
              <a:gd name="connsiteY2662" fmla="*/ 423216 h 782571"/>
              <a:gd name="connsiteX2663" fmla="*/ 37145 w 435686"/>
              <a:gd name="connsiteY2663" fmla="*/ 421443 h 782571"/>
              <a:gd name="connsiteX2664" fmla="*/ 36910 w 435686"/>
              <a:gd name="connsiteY2664" fmla="*/ 419982 h 782571"/>
              <a:gd name="connsiteX2665" fmla="*/ 36910 w 435686"/>
              <a:gd name="connsiteY2665" fmla="*/ 419695 h 782571"/>
              <a:gd name="connsiteX2666" fmla="*/ 36467 w 435686"/>
              <a:gd name="connsiteY2666" fmla="*/ 419121 h 782571"/>
              <a:gd name="connsiteX2667" fmla="*/ 35998 w 435686"/>
              <a:gd name="connsiteY2667" fmla="*/ 418521 h 782571"/>
              <a:gd name="connsiteX2668" fmla="*/ 35555 w 435686"/>
              <a:gd name="connsiteY2668" fmla="*/ 418234 h 782571"/>
              <a:gd name="connsiteX2669" fmla="*/ 32401 w 435686"/>
              <a:gd name="connsiteY2669" fmla="*/ 416773 h 782571"/>
              <a:gd name="connsiteX2670" fmla="*/ 31488 w 435686"/>
              <a:gd name="connsiteY2670" fmla="*/ 416486 h 782571"/>
              <a:gd name="connsiteX2671" fmla="*/ 31045 w 435686"/>
              <a:gd name="connsiteY2671" fmla="*/ 415886 h 782571"/>
              <a:gd name="connsiteX2672" fmla="*/ 29690 w 435686"/>
              <a:gd name="connsiteY2672" fmla="*/ 414712 h 782571"/>
              <a:gd name="connsiteX2673" fmla="*/ 29455 w 435686"/>
              <a:gd name="connsiteY2673" fmla="*/ 414138 h 782571"/>
              <a:gd name="connsiteX2674" fmla="*/ 29246 w 435686"/>
              <a:gd name="connsiteY2674" fmla="*/ 413539 h 782571"/>
              <a:gd name="connsiteX2675" fmla="*/ 28777 w 435686"/>
              <a:gd name="connsiteY2675" fmla="*/ 412965 h 782571"/>
              <a:gd name="connsiteX2676" fmla="*/ 27891 w 435686"/>
              <a:gd name="connsiteY2676" fmla="*/ 412365 h 782571"/>
              <a:gd name="connsiteX2677" fmla="*/ 27656 w 435686"/>
              <a:gd name="connsiteY2677" fmla="*/ 412078 h 782571"/>
              <a:gd name="connsiteX2678" fmla="*/ 26978 w 435686"/>
              <a:gd name="connsiteY2678" fmla="*/ 410904 h 782571"/>
              <a:gd name="connsiteX2679" fmla="*/ 25858 w 435686"/>
              <a:gd name="connsiteY2679" fmla="*/ 409443 h 782571"/>
              <a:gd name="connsiteX2680" fmla="*/ 25180 w 435686"/>
              <a:gd name="connsiteY2680" fmla="*/ 408869 h 782571"/>
              <a:gd name="connsiteX2681" fmla="*/ 24059 w 435686"/>
              <a:gd name="connsiteY2681" fmla="*/ 408269 h 782571"/>
              <a:gd name="connsiteX2682" fmla="*/ 22938 w 435686"/>
              <a:gd name="connsiteY2682" fmla="*/ 407695 h 782571"/>
              <a:gd name="connsiteX2683" fmla="*/ 22704 w 435686"/>
              <a:gd name="connsiteY2683" fmla="*/ 407095 h 782571"/>
              <a:gd name="connsiteX2684" fmla="*/ 22469 w 435686"/>
              <a:gd name="connsiteY2684" fmla="*/ 406808 h 782571"/>
              <a:gd name="connsiteX2685" fmla="*/ 21348 w 435686"/>
              <a:gd name="connsiteY2685" fmla="*/ 405921 h 782571"/>
              <a:gd name="connsiteX2686" fmla="*/ 19993 w 435686"/>
              <a:gd name="connsiteY2686" fmla="*/ 404748 h 782571"/>
              <a:gd name="connsiteX2687" fmla="*/ 19758 w 435686"/>
              <a:gd name="connsiteY2687" fmla="*/ 404748 h 782571"/>
              <a:gd name="connsiteX2688" fmla="*/ 18429 w 435686"/>
              <a:gd name="connsiteY2688" fmla="*/ 403287 h 782571"/>
              <a:gd name="connsiteX2689" fmla="*/ 17959 w 435686"/>
              <a:gd name="connsiteY2689" fmla="*/ 403000 h 782571"/>
              <a:gd name="connsiteX2690" fmla="*/ 17516 w 435686"/>
              <a:gd name="connsiteY2690" fmla="*/ 402687 h 782571"/>
              <a:gd name="connsiteX2691" fmla="*/ 17516 w 435686"/>
              <a:gd name="connsiteY2691" fmla="*/ 402400 h 782571"/>
              <a:gd name="connsiteX2692" fmla="*/ 15926 w 435686"/>
              <a:gd name="connsiteY2692" fmla="*/ 400652 h 782571"/>
              <a:gd name="connsiteX2693" fmla="*/ 15718 w 435686"/>
              <a:gd name="connsiteY2693" fmla="*/ 400052 h 782571"/>
              <a:gd name="connsiteX2694" fmla="*/ 15718 w 435686"/>
              <a:gd name="connsiteY2694" fmla="*/ 398305 h 782571"/>
              <a:gd name="connsiteX2695" fmla="*/ 15926 w 435686"/>
              <a:gd name="connsiteY2695" fmla="*/ 397131 h 782571"/>
              <a:gd name="connsiteX2696" fmla="*/ 16161 w 435686"/>
              <a:gd name="connsiteY2696" fmla="*/ 396818 h 782571"/>
              <a:gd name="connsiteX2697" fmla="*/ 16161 w 435686"/>
              <a:gd name="connsiteY2697" fmla="*/ 396531 h 782571"/>
              <a:gd name="connsiteX2698" fmla="*/ 16161 w 435686"/>
              <a:gd name="connsiteY2698" fmla="*/ 395644 h 782571"/>
              <a:gd name="connsiteX2699" fmla="*/ 16161 w 435686"/>
              <a:gd name="connsiteY2699" fmla="*/ 394470 h 782571"/>
              <a:gd name="connsiteX2700" fmla="*/ 16161 w 435686"/>
              <a:gd name="connsiteY2700" fmla="*/ 394183 h 782571"/>
              <a:gd name="connsiteX2701" fmla="*/ 16161 w 435686"/>
              <a:gd name="connsiteY2701" fmla="*/ 393609 h 782571"/>
              <a:gd name="connsiteX2702" fmla="*/ 16395 w 435686"/>
              <a:gd name="connsiteY2702" fmla="*/ 393009 h 782571"/>
              <a:gd name="connsiteX2703" fmla="*/ 16604 w 435686"/>
              <a:gd name="connsiteY2703" fmla="*/ 392722 h 782571"/>
              <a:gd name="connsiteX2704" fmla="*/ 16604 w 435686"/>
              <a:gd name="connsiteY2704" fmla="*/ 392435 h 782571"/>
              <a:gd name="connsiteX2705" fmla="*/ 16395 w 435686"/>
              <a:gd name="connsiteY2705" fmla="*/ 391548 h 782571"/>
              <a:gd name="connsiteX2706" fmla="*/ 15926 w 435686"/>
              <a:gd name="connsiteY2706" fmla="*/ 390661 h 782571"/>
              <a:gd name="connsiteX2707" fmla="*/ 15718 w 435686"/>
              <a:gd name="connsiteY2707" fmla="*/ 390374 h 782571"/>
              <a:gd name="connsiteX2708" fmla="*/ 15040 w 435686"/>
              <a:gd name="connsiteY2708" fmla="*/ 389488 h 782571"/>
              <a:gd name="connsiteX2709" fmla="*/ 14805 w 435686"/>
              <a:gd name="connsiteY2709" fmla="*/ 389200 h 782571"/>
              <a:gd name="connsiteX2710" fmla="*/ 13919 w 435686"/>
              <a:gd name="connsiteY2710" fmla="*/ 388314 h 782571"/>
              <a:gd name="connsiteX2711" fmla="*/ 12564 w 435686"/>
              <a:gd name="connsiteY2711" fmla="*/ 387714 h 782571"/>
              <a:gd name="connsiteX2712" fmla="*/ 11651 w 435686"/>
              <a:gd name="connsiteY2712" fmla="*/ 386853 h 782571"/>
              <a:gd name="connsiteX2713" fmla="*/ 10739 w 435686"/>
              <a:gd name="connsiteY2713" fmla="*/ 386540 h 782571"/>
              <a:gd name="connsiteX2714" fmla="*/ 9175 w 435686"/>
              <a:gd name="connsiteY2714" fmla="*/ 385366 h 782571"/>
              <a:gd name="connsiteX2715" fmla="*/ 8940 w 435686"/>
              <a:gd name="connsiteY2715" fmla="*/ 384792 h 782571"/>
              <a:gd name="connsiteX2716" fmla="*/ 8497 w 435686"/>
              <a:gd name="connsiteY2716" fmla="*/ 384192 h 782571"/>
              <a:gd name="connsiteX2717" fmla="*/ 8497 w 435686"/>
              <a:gd name="connsiteY2717" fmla="*/ 383905 h 782571"/>
              <a:gd name="connsiteX2718" fmla="*/ 8262 w 435686"/>
              <a:gd name="connsiteY2718" fmla="*/ 383618 h 782571"/>
              <a:gd name="connsiteX2719" fmla="*/ 8054 w 435686"/>
              <a:gd name="connsiteY2719" fmla="*/ 382731 h 782571"/>
              <a:gd name="connsiteX2720" fmla="*/ 7376 w 435686"/>
              <a:gd name="connsiteY2720" fmla="*/ 380671 h 782571"/>
              <a:gd name="connsiteX2721" fmla="*/ 7141 w 435686"/>
              <a:gd name="connsiteY2721" fmla="*/ 379497 h 782571"/>
              <a:gd name="connsiteX2722" fmla="*/ 7376 w 435686"/>
              <a:gd name="connsiteY2722" fmla="*/ 378897 h 782571"/>
              <a:gd name="connsiteX2723" fmla="*/ 7819 w 435686"/>
              <a:gd name="connsiteY2723" fmla="*/ 377436 h 782571"/>
              <a:gd name="connsiteX2724" fmla="*/ 9383 w 435686"/>
              <a:gd name="connsiteY2724" fmla="*/ 375375 h 782571"/>
              <a:gd name="connsiteX2725" fmla="*/ 10061 w 435686"/>
              <a:gd name="connsiteY2725" fmla="*/ 374488 h 782571"/>
              <a:gd name="connsiteX2726" fmla="*/ 10296 w 435686"/>
              <a:gd name="connsiteY2726" fmla="*/ 374201 h 782571"/>
              <a:gd name="connsiteX2727" fmla="*/ 10296 w 435686"/>
              <a:gd name="connsiteY2727" fmla="*/ 373314 h 782571"/>
              <a:gd name="connsiteX2728" fmla="*/ 10296 w 435686"/>
              <a:gd name="connsiteY2728" fmla="*/ 372714 h 782571"/>
              <a:gd name="connsiteX2729" fmla="*/ 10296 w 435686"/>
              <a:gd name="connsiteY2729" fmla="*/ 372427 h 782571"/>
              <a:gd name="connsiteX2730" fmla="*/ 10061 w 435686"/>
              <a:gd name="connsiteY2730" fmla="*/ 371854 h 782571"/>
              <a:gd name="connsiteX2731" fmla="*/ 9852 w 435686"/>
              <a:gd name="connsiteY2731" fmla="*/ 371541 h 782571"/>
              <a:gd name="connsiteX2732" fmla="*/ 9618 w 435686"/>
              <a:gd name="connsiteY2732" fmla="*/ 371254 h 782571"/>
              <a:gd name="connsiteX2733" fmla="*/ 9175 w 435686"/>
              <a:gd name="connsiteY2733" fmla="*/ 370680 h 782571"/>
              <a:gd name="connsiteX2734" fmla="*/ 8497 w 435686"/>
              <a:gd name="connsiteY2734" fmla="*/ 370080 h 782571"/>
              <a:gd name="connsiteX2735" fmla="*/ 7819 w 435686"/>
              <a:gd name="connsiteY2735" fmla="*/ 369193 h 782571"/>
              <a:gd name="connsiteX2736" fmla="*/ 7376 w 435686"/>
              <a:gd name="connsiteY2736" fmla="*/ 368019 h 782571"/>
              <a:gd name="connsiteX2737" fmla="*/ 6907 w 435686"/>
              <a:gd name="connsiteY2737" fmla="*/ 367132 h 782571"/>
              <a:gd name="connsiteX2738" fmla="*/ 6464 w 435686"/>
              <a:gd name="connsiteY2738" fmla="*/ 366558 h 782571"/>
              <a:gd name="connsiteX2739" fmla="*/ 6021 w 435686"/>
              <a:gd name="connsiteY2739" fmla="*/ 365358 h 782571"/>
              <a:gd name="connsiteX2740" fmla="*/ 6021 w 435686"/>
              <a:gd name="connsiteY2740" fmla="*/ 365071 h 782571"/>
              <a:gd name="connsiteX2741" fmla="*/ 5551 w 435686"/>
              <a:gd name="connsiteY2741" fmla="*/ 364784 h 782571"/>
              <a:gd name="connsiteX2742" fmla="*/ 5343 w 435686"/>
              <a:gd name="connsiteY2742" fmla="*/ 364471 h 782571"/>
              <a:gd name="connsiteX2743" fmla="*/ 5108 w 435686"/>
              <a:gd name="connsiteY2743" fmla="*/ 364184 h 782571"/>
              <a:gd name="connsiteX2744" fmla="*/ 5108 w 435686"/>
              <a:gd name="connsiteY2744" fmla="*/ 363610 h 782571"/>
              <a:gd name="connsiteX2745" fmla="*/ 4874 w 435686"/>
              <a:gd name="connsiteY2745" fmla="*/ 363011 h 782571"/>
              <a:gd name="connsiteX2746" fmla="*/ 3987 w 435686"/>
              <a:gd name="connsiteY2746" fmla="*/ 360950 h 782571"/>
              <a:gd name="connsiteX2747" fmla="*/ 3310 w 435686"/>
              <a:gd name="connsiteY2747" fmla="*/ 359463 h 782571"/>
              <a:gd name="connsiteX2748" fmla="*/ 2866 w 435686"/>
              <a:gd name="connsiteY2748" fmla="*/ 359176 h 782571"/>
              <a:gd name="connsiteX2749" fmla="*/ 2866 w 435686"/>
              <a:gd name="connsiteY2749" fmla="*/ 358889 h 782571"/>
              <a:gd name="connsiteX2750" fmla="*/ 2397 w 435686"/>
              <a:gd name="connsiteY2750" fmla="*/ 357715 h 782571"/>
              <a:gd name="connsiteX2751" fmla="*/ 2189 w 435686"/>
              <a:gd name="connsiteY2751" fmla="*/ 357115 h 782571"/>
              <a:gd name="connsiteX2752" fmla="*/ 2632 w 435686"/>
              <a:gd name="connsiteY2752" fmla="*/ 354167 h 782571"/>
              <a:gd name="connsiteX2753" fmla="*/ 2632 w 435686"/>
              <a:gd name="connsiteY2753" fmla="*/ 353881 h 782571"/>
              <a:gd name="connsiteX2754" fmla="*/ 2189 w 435686"/>
              <a:gd name="connsiteY2754" fmla="*/ 352393 h 782571"/>
              <a:gd name="connsiteX2755" fmla="*/ 1954 w 435686"/>
              <a:gd name="connsiteY2755" fmla="*/ 351507 h 782571"/>
              <a:gd name="connsiteX2756" fmla="*/ 1720 w 435686"/>
              <a:gd name="connsiteY2756" fmla="*/ 351220 h 782571"/>
              <a:gd name="connsiteX2757" fmla="*/ 1511 w 435686"/>
              <a:gd name="connsiteY2757" fmla="*/ 349446 h 782571"/>
              <a:gd name="connsiteX2758" fmla="*/ 1276 w 435686"/>
              <a:gd name="connsiteY2758" fmla="*/ 348272 h 782571"/>
              <a:gd name="connsiteX2759" fmla="*/ 833 w 435686"/>
              <a:gd name="connsiteY2759" fmla="*/ 347098 h 782571"/>
              <a:gd name="connsiteX2760" fmla="*/ 833 w 435686"/>
              <a:gd name="connsiteY2760" fmla="*/ 346211 h 782571"/>
              <a:gd name="connsiteX2761" fmla="*/ 599 w 435686"/>
              <a:gd name="connsiteY2761" fmla="*/ 345611 h 782571"/>
              <a:gd name="connsiteX2762" fmla="*/ 599 w 435686"/>
              <a:gd name="connsiteY2762" fmla="*/ 345037 h 782571"/>
              <a:gd name="connsiteX2763" fmla="*/ 364 w 435686"/>
              <a:gd name="connsiteY2763" fmla="*/ 344437 h 782571"/>
              <a:gd name="connsiteX2764" fmla="*/ 364 w 435686"/>
              <a:gd name="connsiteY2764" fmla="*/ 344151 h 782571"/>
              <a:gd name="connsiteX2765" fmla="*/ 364 w 435686"/>
              <a:gd name="connsiteY2765" fmla="*/ 342377 h 782571"/>
              <a:gd name="connsiteX2766" fmla="*/ 364 w 435686"/>
              <a:gd name="connsiteY2766" fmla="*/ 341490 h 782571"/>
              <a:gd name="connsiteX2767" fmla="*/ 364 w 435686"/>
              <a:gd name="connsiteY2767" fmla="*/ 341177 h 782571"/>
              <a:gd name="connsiteX2768" fmla="*/ 599 w 435686"/>
              <a:gd name="connsiteY2768" fmla="*/ 340290 h 782571"/>
              <a:gd name="connsiteX2769" fmla="*/ 599 w 435686"/>
              <a:gd name="connsiteY2769" fmla="*/ 340003 h 782571"/>
              <a:gd name="connsiteX2770" fmla="*/ 364 w 435686"/>
              <a:gd name="connsiteY2770" fmla="*/ 338229 h 782571"/>
              <a:gd name="connsiteX2771" fmla="*/ 156 w 435686"/>
              <a:gd name="connsiteY2771" fmla="*/ 337055 h 782571"/>
              <a:gd name="connsiteX2772" fmla="*/ 156 w 435686"/>
              <a:gd name="connsiteY2772" fmla="*/ 336768 h 782571"/>
              <a:gd name="connsiteX2773" fmla="*/ 156 w 435686"/>
              <a:gd name="connsiteY2773" fmla="*/ 336768 h 78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Lst>
            <a:rect l="l" t="t" r="r" b="b"/>
            <a:pathLst>
              <a:path w="435686" h="782571">
                <a:moveTo>
                  <a:pt x="156" y="336768"/>
                </a:moveTo>
                <a:lnTo>
                  <a:pt x="364" y="335568"/>
                </a:lnTo>
                <a:lnTo>
                  <a:pt x="599" y="335281"/>
                </a:lnTo>
                <a:lnTo>
                  <a:pt x="1042" y="334681"/>
                </a:lnTo>
                <a:lnTo>
                  <a:pt x="1042" y="334107"/>
                </a:lnTo>
                <a:lnTo>
                  <a:pt x="833" y="333221"/>
                </a:lnTo>
                <a:lnTo>
                  <a:pt x="833" y="332621"/>
                </a:lnTo>
                <a:lnTo>
                  <a:pt x="833" y="331734"/>
                </a:lnTo>
                <a:lnTo>
                  <a:pt x="1042" y="330560"/>
                </a:lnTo>
                <a:lnTo>
                  <a:pt x="1042" y="329360"/>
                </a:lnTo>
                <a:lnTo>
                  <a:pt x="833" y="329073"/>
                </a:lnTo>
                <a:lnTo>
                  <a:pt x="833" y="328786"/>
                </a:lnTo>
                <a:lnTo>
                  <a:pt x="1042" y="328473"/>
                </a:lnTo>
                <a:lnTo>
                  <a:pt x="1276" y="327899"/>
                </a:lnTo>
                <a:lnTo>
                  <a:pt x="1511" y="327586"/>
                </a:lnTo>
                <a:lnTo>
                  <a:pt x="1720" y="327299"/>
                </a:lnTo>
                <a:lnTo>
                  <a:pt x="1954" y="327012"/>
                </a:lnTo>
                <a:lnTo>
                  <a:pt x="1954" y="326699"/>
                </a:lnTo>
                <a:lnTo>
                  <a:pt x="2632" y="325525"/>
                </a:lnTo>
                <a:lnTo>
                  <a:pt x="2632" y="325238"/>
                </a:lnTo>
                <a:lnTo>
                  <a:pt x="2632" y="324638"/>
                </a:lnTo>
                <a:lnTo>
                  <a:pt x="2397" y="324038"/>
                </a:lnTo>
                <a:lnTo>
                  <a:pt x="2397" y="323151"/>
                </a:lnTo>
                <a:lnTo>
                  <a:pt x="2397" y="322865"/>
                </a:lnTo>
                <a:lnTo>
                  <a:pt x="2397" y="322265"/>
                </a:lnTo>
                <a:lnTo>
                  <a:pt x="2632" y="321978"/>
                </a:lnTo>
                <a:lnTo>
                  <a:pt x="2632" y="321691"/>
                </a:lnTo>
                <a:lnTo>
                  <a:pt x="2866" y="321377"/>
                </a:lnTo>
                <a:lnTo>
                  <a:pt x="3075" y="320804"/>
                </a:lnTo>
                <a:lnTo>
                  <a:pt x="4665" y="317230"/>
                </a:lnTo>
                <a:lnTo>
                  <a:pt x="4874" y="316656"/>
                </a:lnTo>
                <a:lnTo>
                  <a:pt x="5108" y="314882"/>
                </a:lnTo>
                <a:lnTo>
                  <a:pt x="5786" y="313682"/>
                </a:lnTo>
                <a:lnTo>
                  <a:pt x="6229" y="312795"/>
                </a:lnTo>
                <a:lnTo>
                  <a:pt x="6698" y="312222"/>
                </a:lnTo>
                <a:lnTo>
                  <a:pt x="7141" y="311335"/>
                </a:lnTo>
                <a:lnTo>
                  <a:pt x="7376" y="311022"/>
                </a:lnTo>
                <a:lnTo>
                  <a:pt x="7585" y="310735"/>
                </a:lnTo>
                <a:lnTo>
                  <a:pt x="8262" y="310135"/>
                </a:lnTo>
                <a:lnTo>
                  <a:pt x="8940" y="309848"/>
                </a:lnTo>
                <a:lnTo>
                  <a:pt x="9175" y="309848"/>
                </a:lnTo>
                <a:lnTo>
                  <a:pt x="9618" y="309535"/>
                </a:lnTo>
                <a:lnTo>
                  <a:pt x="10061" y="308961"/>
                </a:lnTo>
                <a:lnTo>
                  <a:pt x="10296" y="308648"/>
                </a:lnTo>
                <a:lnTo>
                  <a:pt x="10739" y="308074"/>
                </a:lnTo>
                <a:lnTo>
                  <a:pt x="10974" y="308074"/>
                </a:lnTo>
                <a:lnTo>
                  <a:pt x="12772" y="308074"/>
                </a:lnTo>
                <a:lnTo>
                  <a:pt x="13241" y="307761"/>
                </a:lnTo>
                <a:lnTo>
                  <a:pt x="13450" y="307761"/>
                </a:lnTo>
                <a:lnTo>
                  <a:pt x="13684" y="307761"/>
                </a:lnTo>
                <a:lnTo>
                  <a:pt x="14362" y="307187"/>
                </a:lnTo>
                <a:lnTo>
                  <a:pt x="14805" y="306874"/>
                </a:lnTo>
                <a:lnTo>
                  <a:pt x="15040" y="306874"/>
                </a:lnTo>
                <a:lnTo>
                  <a:pt x="15040" y="306587"/>
                </a:lnTo>
                <a:lnTo>
                  <a:pt x="15248" y="305700"/>
                </a:lnTo>
                <a:lnTo>
                  <a:pt x="15483" y="305387"/>
                </a:lnTo>
                <a:lnTo>
                  <a:pt x="15483" y="304813"/>
                </a:lnTo>
                <a:lnTo>
                  <a:pt x="15483" y="304500"/>
                </a:lnTo>
                <a:lnTo>
                  <a:pt x="15483" y="303926"/>
                </a:lnTo>
                <a:lnTo>
                  <a:pt x="15248" y="303013"/>
                </a:lnTo>
                <a:lnTo>
                  <a:pt x="14805" y="301839"/>
                </a:lnTo>
                <a:lnTo>
                  <a:pt x="14570" y="300952"/>
                </a:lnTo>
                <a:lnTo>
                  <a:pt x="14570" y="300353"/>
                </a:lnTo>
                <a:lnTo>
                  <a:pt x="14362" y="300066"/>
                </a:lnTo>
                <a:lnTo>
                  <a:pt x="14362" y="299466"/>
                </a:lnTo>
                <a:lnTo>
                  <a:pt x="14362" y="298866"/>
                </a:lnTo>
                <a:lnTo>
                  <a:pt x="14570" y="297979"/>
                </a:lnTo>
                <a:lnTo>
                  <a:pt x="14805" y="297405"/>
                </a:lnTo>
                <a:lnTo>
                  <a:pt x="15248" y="296492"/>
                </a:lnTo>
                <a:lnTo>
                  <a:pt x="15248" y="296205"/>
                </a:lnTo>
                <a:lnTo>
                  <a:pt x="15926" y="294718"/>
                </a:lnTo>
                <a:lnTo>
                  <a:pt x="16161" y="293544"/>
                </a:lnTo>
                <a:lnTo>
                  <a:pt x="16395" y="292657"/>
                </a:lnTo>
                <a:lnTo>
                  <a:pt x="16395" y="292344"/>
                </a:lnTo>
                <a:lnTo>
                  <a:pt x="16395" y="292057"/>
                </a:lnTo>
                <a:lnTo>
                  <a:pt x="16395" y="291170"/>
                </a:lnTo>
                <a:lnTo>
                  <a:pt x="15926" y="290283"/>
                </a:lnTo>
                <a:lnTo>
                  <a:pt x="15926" y="289684"/>
                </a:lnTo>
                <a:lnTo>
                  <a:pt x="15718" y="289371"/>
                </a:lnTo>
                <a:lnTo>
                  <a:pt x="14805" y="287883"/>
                </a:lnTo>
                <a:lnTo>
                  <a:pt x="14362" y="287310"/>
                </a:lnTo>
                <a:lnTo>
                  <a:pt x="14128" y="286710"/>
                </a:lnTo>
                <a:lnTo>
                  <a:pt x="13684" y="286423"/>
                </a:lnTo>
                <a:lnTo>
                  <a:pt x="13007" y="286423"/>
                </a:lnTo>
                <a:lnTo>
                  <a:pt x="12329" y="286110"/>
                </a:lnTo>
                <a:lnTo>
                  <a:pt x="11886" y="285510"/>
                </a:lnTo>
                <a:lnTo>
                  <a:pt x="11651" y="285223"/>
                </a:lnTo>
                <a:lnTo>
                  <a:pt x="11651" y="284336"/>
                </a:lnTo>
                <a:lnTo>
                  <a:pt x="11651" y="283736"/>
                </a:lnTo>
                <a:lnTo>
                  <a:pt x="11886" y="283449"/>
                </a:lnTo>
                <a:lnTo>
                  <a:pt x="12329" y="282849"/>
                </a:lnTo>
                <a:lnTo>
                  <a:pt x="13684" y="281362"/>
                </a:lnTo>
                <a:lnTo>
                  <a:pt x="14362" y="280762"/>
                </a:lnTo>
                <a:lnTo>
                  <a:pt x="14570" y="280762"/>
                </a:lnTo>
                <a:lnTo>
                  <a:pt x="15248" y="279588"/>
                </a:lnTo>
                <a:lnTo>
                  <a:pt x="15718" y="278701"/>
                </a:lnTo>
                <a:lnTo>
                  <a:pt x="16161" y="277501"/>
                </a:lnTo>
                <a:lnTo>
                  <a:pt x="16839" y="276615"/>
                </a:lnTo>
                <a:lnTo>
                  <a:pt x="17282" y="276015"/>
                </a:lnTo>
                <a:lnTo>
                  <a:pt x="17516" y="276015"/>
                </a:lnTo>
                <a:lnTo>
                  <a:pt x="17959" y="275727"/>
                </a:lnTo>
                <a:lnTo>
                  <a:pt x="18872" y="275128"/>
                </a:lnTo>
                <a:lnTo>
                  <a:pt x="22469" y="273328"/>
                </a:lnTo>
                <a:lnTo>
                  <a:pt x="23616" y="273041"/>
                </a:lnTo>
                <a:lnTo>
                  <a:pt x="25858" y="272441"/>
                </a:lnTo>
                <a:lnTo>
                  <a:pt x="26978" y="272154"/>
                </a:lnTo>
                <a:lnTo>
                  <a:pt x="27891" y="271841"/>
                </a:lnTo>
                <a:lnTo>
                  <a:pt x="28126" y="271554"/>
                </a:lnTo>
                <a:lnTo>
                  <a:pt x="28334" y="271554"/>
                </a:lnTo>
                <a:lnTo>
                  <a:pt x="29012" y="271554"/>
                </a:lnTo>
                <a:lnTo>
                  <a:pt x="31045" y="271554"/>
                </a:lnTo>
                <a:lnTo>
                  <a:pt x="32166" y="271554"/>
                </a:lnTo>
                <a:lnTo>
                  <a:pt x="34434" y="271841"/>
                </a:lnTo>
                <a:lnTo>
                  <a:pt x="34642" y="271841"/>
                </a:lnTo>
                <a:lnTo>
                  <a:pt x="35555" y="271554"/>
                </a:lnTo>
                <a:lnTo>
                  <a:pt x="35789" y="271554"/>
                </a:lnTo>
                <a:lnTo>
                  <a:pt x="38500" y="269780"/>
                </a:lnTo>
                <a:lnTo>
                  <a:pt x="39152" y="269180"/>
                </a:lnTo>
                <a:lnTo>
                  <a:pt x="40742" y="268293"/>
                </a:lnTo>
                <a:lnTo>
                  <a:pt x="42332" y="267093"/>
                </a:lnTo>
                <a:lnTo>
                  <a:pt x="42541" y="266806"/>
                </a:lnTo>
                <a:lnTo>
                  <a:pt x="42775" y="266493"/>
                </a:lnTo>
                <a:lnTo>
                  <a:pt x="42775" y="266206"/>
                </a:lnTo>
                <a:lnTo>
                  <a:pt x="43219" y="263806"/>
                </a:lnTo>
                <a:lnTo>
                  <a:pt x="43662" y="263233"/>
                </a:lnTo>
                <a:lnTo>
                  <a:pt x="43662" y="262320"/>
                </a:lnTo>
                <a:lnTo>
                  <a:pt x="43662" y="261433"/>
                </a:lnTo>
                <a:lnTo>
                  <a:pt x="43453" y="259946"/>
                </a:lnTo>
                <a:lnTo>
                  <a:pt x="43453" y="259659"/>
                </a:lnTo>
                <a:lnTo>
                  <a:pt x="43219" y="259659"/>
                </a:lnTo>
                <a:lnTo>
                  <a:pt x="43219" y="259059"/>
                </a:lnTo>
                <a:lnTo>
                  <a:pt x="43453" y="258172"/>
                </a:lnTo>
                <a:lnTo>
                  <a:pt x="43896" y="256085"/>
                </a:lnTo>
                <a:lnTo>
                  <a:pt x="44131" y="255485"/>
                </a:lnTo>
                <a:lnTo>
                  <a:pt x="44339" y="254885"/>
                </a:lnTo>
                <a:lnTo>
                  <a:pt x="44809" y="254598"/>
                </a:lnTo>
                <a:lnTo>
                  <a:pt x="45252" y="253685"/>
                </a:lnTo>
                <a:lnTo>
                  <a:pt x="45486" y="253085"/>
                </a:lnTo>
                <a:lnTo>
                  <a:pt x="45695" y="251911"/>
                </a:lnTo>
                <a:lnTo>
                  <a:pt x="45929" y="251311"/>
                </a:lnTo>
                <a:lnTo>
                  <a:pt x="45929" y="250111"/>
                </a:lnTo>
                <a:lnTo>
                  <a:pt x="45929" y="249511"/>
                </a:lnTo>
                <a:lnTo>
                  <a:pt x="45695" y="249225"/>
                </a:lnTo>
                <a:lnTo>
                  <a:pt x="45486" y="248625"/>
                </a:lnTo>
                <a:lnTo>
                  <a:pt x="45252" y="248024"/>
                </a:lnTo>
                <a:lnTo>
                  <a:pt x="45252" y="247424"/>
                </a:lnTo>
                <a:lnTo>
                  <a:pt x="45252" y="247138"/>
                </a:lnTo>
                <a:lnTo>
                  <a:pt x="45252" y="246538"/>
                </a:lnTo>
                <a:lnTo>
                  <a:pt x="45695" y="245651"/>
                </a:lnTo>
                <a:lnTo>
                  <a:pt x="45695" y="245338"/>
                </a:lnTo>
                <a:lnTo>
                  <a:pt x="45929" y="245051"/>
                </a:lnTo>
                <a:lnTo>
                  <a:pt x="45929" y="244738"/>
                </a:lnTo>
                <a:lnTo>
                  <a:pt x="47285" y="243564"/>
                </a:lnTo>
                <a:lnTo>
                  <a:pt x="47519" y="243564"/>
                </a:lnTo>
                <a:lnTo>
                  <a:pt x="48640" y="242364"/>
                </a:lnTo>
                <a:lnTo>
                  <a:pt x="49527" y="241764"/>
                </a:lnTo>
                <a:lnTo>
                  <a:pt x="49761" y="241477"/>
                </a:lnTo>
                <a:lnTo>
                  <a:pt x="50439" y="239990"/>
                </a:lnTo>
                <a:lnTo>
                  <a:pt x="50674" y="239077"/>
                </a:lnTo>
                <a:lnTo>
                  <a:pt x="50882" y="238477"/>
                </a:lnTo>
                <a:lnTo>
                  <a:pt x="51560" y="237877"/>
                </a:lnTo>
                <a:lnTo>
                  <a:pt x="51794" y="237590"/>
                </a:lnTo>
                <a:lnTo>
                  <a:pt x="52707" y="236990"/>
                </a:lnTo>
                <a:lnTo>
                  <a:pt x="52915" y="236990"/>
                </a:lnTo>
                <a:lnTo>
                  <a:pt x="53358" y="236390"/>
                </a:lnTo>
                <a:lnTo>
                  <a:pt x="54271" y="234617"/>
                </a:lnTo>
                <a:lnTo>
                  <a:pt x="54506" y="234304"/>
                </a:lnTo>
                <a:lnTo>
                  <a:pt x="54714" y="234016"/>
                </a:lnTo>
                <a:lnTo>
                  <a:pt x="55392" y="233103"/>
                </a:lnTo>
                <a:lnTo>
                  <a:pt x="56069" y="232817"/>
                </a:lnTo>
                <a:lnTo>
                  <a:pt x="57425" y="232217"/>
                </a:lnTo>
                <a:lnTo>
                  <a:pt x="58103" y="231617"/>
                </a:lnTo>
                <a:lnTo>
                  <a:pt x="59224" y="231330"/>
                </a:lnTo>
                <a:lnTo>
                  <a:pt x="59458" y="231017"/>
                </a:lnTo>
                <a:lnTo>
                  <a:pt x="59901" y="230417"/>
                </a:lnTo>
                <a:lnTo>
                  <a:pt x="60136" y="228643"/>
                </a:lnTo>
                <a:lnTo>
                  <a:pt x="60814" y="226843"/>
                </a:lnTo>
                <a:lnTo>
                  <a:pt x="61048" y="226243"/>
                </a:lnTo>
                <a:lnTo>
                  <a:pt x="61048" y="225643"/>
                </a:lnTo>
                <a:lnTo>
                  <a:pt x="61048" y="225043"/>
                </a:lnTo>
                <a:lnTo>
                  <a:pt x="60579" y="223843"/>
                </a:lnTo>
                <a:lnTo>
                  <a:pt x="60371" y="222956"/>
                </a:lnTo>
                <a:lnTo>
                  <a:pt x="60371" y="222643"/>
                </a:lnTo>
                <a:lnTo>
                  <a:pt x="60579" y="221756"/>
                </a:lnTo>
                <a:lnTo>
                  <a:pt x="60579" y="221469"/>
                </a:lnTo>
                <a:lnTo>
                  <a:pt x="61257" y="220269"/>
                </a:lnTo>
                <a:lnTo>
                  <a:pt x="61726" y="218756"/>
                </a:lnTo>
                <a:lnTo>
                  <a:pt x="61726" y="217869"/>
                </a:lnTo>
                <a:lnTo>
                  <a:pt x="61726" y="216983"/>
                </a:lnTo>
                <a:lnTo>
                  <a:pt x="61935" y="215782"/>
                </a:lnTo>
                <a:lnTo>
                  <a:pt x="61935" y="215469"/>
                </a:lnTo>
                <a:lnTo>
                  <a:pt x="62169" y="214583"/>
                </a:lnTo>
                <a:lnTo>
                  <a:pt x="62169" y="213983"/>
                </a:lnTo>
                <a:lnTo>
                  <a:pt x="61935" y="212496"/>
                </a:lnTo>
                <a:lnTo>
                  <a:pt x="61726" y="212183"/>
                </a:lnTo>
                <a:lnTo>
                  <a:pt x="61726" y="210696"/>
                </a:lnTo>
                <a:lnTo>
                  <a:pt x="61257" y="209496"/>
                </a:lnTo>
                <a:lnTo>
                  <a:pt x="61257" y="209183"/>
                </a:lnTo>
                <a:lnTo>
                  <a:pt x="61491" y="207409"/>
                </a:lnTo>
                <a:lnTo>
                  <a:pt x="61726" y="205896"/>
                </a:lnTo>
                <a:lnTo>
                  <a:pt x="61491" y="205609"/>
                </a:lnTo>
                <a:lnTo>
                  <a:pt x="61048" y="205009"/>
                </a:lnTo>
                <a:lnTo>
                  <a:pt x="60371" y="203496"/>
                </a:lnTo>
                <a:lnTo>
                  <a:pt x="60136" y="203209"/>
                </a:lnTo>
                <a:lnTo>
                  <a:pt x="59458" y="202296"/>
                </a:lnTo>
                <a:lnTo>
                  <a:pt x="59015" y="200809"/>
                </a:lnTo>
                <a:lnTo>
                  <a:pt x="57894" y="199010"/>
                </a:lnTo>
                <a:lnTo>
                  <a:pt x="57425" y="198410"/>
                </a:lnTo>
                <a:lnTo>
                  <a:pt x="56982" y="197209"/>
                </a:lnTo>
                <a:lnTo>
                  <a:pt x="56539" y="196923"/>
                </a:lnTo>
                <a:lnTo>
                  <a:pt x="56304" y="196610"/>
                </a:lnTo>
                <a:lnTo>
                  <a:pt x="56069" y="196323"/>
                </a:lnTo>
                <a:lnTo>
                  <a:pt x="54949" y="195723"/>
                </a:lnTo>
                <a:lnTo>
                  <a:pt x="54714" y="195723"/>
                </a:lnTo>
                <a:lnTo>
                  <a:pt x="54506" y="195723"/>
                </a:lnTo>
                <a:lnTo>
                  <a:pt x="54271" y="195723"/>
                </a:lnTo>
                <a:lnTo>
                  <a:pt x="52915" y="196010"/>
                </a:lnTo>
                <a:lnTo>
                  <a:pt x="52472" y="196010"/>
                </a:lnTo>
                <a:lnTo>
                  <a:pt x="51352" y="195723"/>
                </a:lnTo>
                <a:lnTo>
                  <a:pt x="49761" y="193010"/>
                </a:lnTo>
                <a:lnTo>
                  <a:pt x="49527" y="192410"/>
                </a:lnTo>
                <a:lnTo>
                  <a:pt x="49318" y="191810"/>
                </a:lnTo>
                <a:lnTo>
                  <a:pt x="48640" y="190923"/>
                </a:lnTo>
                <a:lnTo>
                  <a:pt x="47963" y="189723"/>
                </a:lnTo>
                <a:lnTo>
                  <a:pt x="47050" y="188810"/>
                </a:lnTo>
                <a:lnTo>
                  <a:pt x="45695" y="187610"/>
                </a:lnTo>
                <a:lnTo>
                  <a:pt x="44809" y="186410"/>
                </a:lnTo>
                <a:lnTo>
                  <a:pt x="43896" y="185523"/>
                </a:lnTo>
                <a:lnTo>
                  <a:pt x="43662" y="185210"/>
                </a:lnTo>
                <a:lnTo>
                  <a:pt x="43453" y="184923"/>
                </a:lnTo>
                <a:lnTo>
                  <a:pt x="43453" y="184323"/>
                </a:lnTo>
                <a:lnTo>
                  <a:pt x="43453" y="183723"/>
                </a:lnTo>
                <a:lnTo>
                  <a:pt x="43896" y="182810"/>
                </a:lnTo>
                <a:lnTo>
                  <a:pt x="44574" y="181923"/>
                </a:lnTo>
                <a:lnTo>
                  <a:pt x="44809" y="181010"/>
                </a:lnTo>
                <a:lnTo>
                  <a:pt x="45929" y="178323"/>
                </a:lnTo>
                <a:lnTo>
                  <a:pt x="46373" y="177097"/>
                </a:lnTo>
                <a:lnTo>
                  <a:pt x="47519" y="176211"/>
                </a:lnTo>
                <a:lnTo>
                  <a:pt x="47728" y="175611"/>
                </a:lnTo>
                <a:lnTo>
                  <a:pt x="47963" y="174411"/>
                </a:lnTo>
                <a:lnTo>
                  <a:pt x="47963" y="171698"/>
                </a:lnTo>
                <a:lnTo>
                  <a:pt x="47963" y="171411"/>
                </a:lnTo>
                <a:lnTo>
                  <a:pt x="47963" y="170811"/>
                </a:lnTo>
                <a:lnTo>
                  <a:pt x="48640" y="166898"/>
                </a:lnTo>
                <a:lnTo>
                  <a:pt x="48849" y="166298"/>
                </a:lnTo>
                <a:lnTo>
                  <a:pt x="50204" y="164185"/>
                </a:lnTo>
                <a:lnTo>
                  <a:pt x="50204" y="163585"/>
                </a:lnTo>
                <a:lnTo>
                  <a:pt x="50204" y="162985"/>
                </a:lnTo>
                <a:lnTo>
                  <a:pt x="50439" y="161785"/>
                </a:lnTo>
                <a:lnTo>
                  <a:pt x="50439" y="161185"/>
                </a:lnTo>
                <a:lnTo>
                  <a:pt x="50674" y="160272"/>
                </a:lnTo>
                <a:lnTo>
                  <a:pt x="50882" y="159985"/>
                </a:lnTo>
                <a:lnTo>
                  <a:pt x="50882" y="159672"/>
                </a:lnTo>
                <a:lnTo>
                  <a:pt x="51117" y="159672"/>
                </a:lnTo>
                <a:lnTo>
                  <a:pt x="51560" y="159359"/>
                </a:lnTo>
                <a:lnTo>
                  <a:pt x="51794" y="159072"/>
                </a:lnTo>
                <a:lnTo>
                  <a:pt x="52029" y="158759"/>
                </a:lnTo>
                <a:lnTo>
                  <a:pt x="52707" y="158472"/>
                </a:lnTo>
                <a:lnTo>
                  <a:pt x="53593" y="158472"/>
                </a:lnTo>
                <a:lnTo>
                  <a:pt x="54506" y="158159"/>
                </a:lnTo>
                <a:lnTo>
                  <a:pt x="54714" y="158159"/>
                </a:lnTo>
                <a:lnTo>
                  <a:pt x="55183" y="158159"/>
                </a:lnTo>
                <a:lnTo>
                  <a:pt x="57425" y="156959"/>
                </a:lnTo>
                <a:lnTo>
                  <a:pt x="58103" y="156959"/>
                </a:lnTo>
                <a:lnTo>
                  <a:pt x="58546" y="156959"/>
                </a:lnTo>
                <a:lnTo>
                  <a:pt x="59458" y="157559"/>
                </a:lnTo>
                <a:lnTo>
                  <a:pt x="60814" y="158159"/>
                </a:lnTo>
                <a:lnTo>
                  <a:pt x="61257" y="158472"/>
                </a:lnTo>
                <a:lnTo>
                  <a:pt x="63290" y="158759"/>
                </a:lnTo>
                <a:lnTo>
                  <a:pt x="63968" y="158759"/>
                </a:lnTo>
                <a:lnTo>
                  <a:pt x="64646" y="158159"/>
                </a:lnTo>
                <a:lnTo>
                  <a:pt x="66679" y="157559"/>
                </a:lnTo>
                <a:lnTo>
                  <a:pt x="66679" y="157272"/>
                </a:lnTo>
                <a:lnTo>
                  <a:pt x="67591" y="156959"/>
                </a:lnTo>
                <a:lnTo>
                  <a:pt x="67591" y="156672"/>
                </a:lnTo>
                <a:lnTo>
                  <a:pt x="68921" y="156072"/>
                </a:lnTo>
                <a:lnTo>
                  <a:pt x="69833" y="155159"/>
                </a:lnTo>
                <a:lnTo>
                  <a:pt x="70276" y="154846"/>
                </a:lnTo>
                <a:lnTo>
                  <a:pt x="71189" y="154246"/>
                </a:lnTo>
                <a:lnTo>
                  <a:pt x="71632" y="154246"/>
                </a:lnTo>
                <a:lnTo>
                  <a:pt x="72544" y="153959"/>
                </a:lnTo>
                <a:lnTo>
                  <a:pt x="73430" y="153959"/>
                </a:lnTo>
                <a:lnTo>
                  <a:pt x="74786" y="153959"/>
                </a:lnTo>
                <a:lnTo>
                  <a:pt x="76610" y="153959"/>
                </a:lnTo>
                <a:lnTo>
                  <a:pt x="79087" y="154246"/>
                </a:lnTo>
                <a:lnTo>
                  <a:pt x="79530" y="154246"/>
                </a:lnTo>
                <a:lnTo>
                  <a:pt x="79973" y="154559"/>
                </a:lnTo>
                <a:lnTo>
                  <a:pt x="80651" y="154559"/>
                </a:lnTo>
                <a:lnTo>
                  <a:pt x="82919" y="154846"/>
                </a:lnTo>
                <a:lnTo>
                  <a:pt x="84274" y="154559"/>
                </a:lnTo>
                <a:lnTo>
                  <a:pt x="85838" y="154246"/>
                </a:lnTo>
                <a:lnTo>
                  <a:pt x="88315" y="153959"/>
                </a:lnTo>
                <a:lnTo>
                  <a:pt x="89227" y="153646"/>
                </a:lnTo>
                <a:lnTo>
                  <a:pt x="90348" y="153360"/>
                </a:lnTo>
                <a:lnTo>
                  <a:pt x="90817" y="153047"/>
                </a:lnTo>
                <a:lnTo>
                  <a:pt x="91703" y="153047"/>
                </a:lnTo>
                <a:lnTo>
                  <a:pt x="91938" y="153047"/>
                </a:lnTo>
                <a:lnTo>
                  <a:pt x="93059" y="153047"/>
                </a:lnTo>
                <a:lnTo>
                  <a:pt x="93737" y="152447"/>
                </a:lnTo>
                <a:lnTo>
                  <a:pt x="94857" y="151246"/>
                </a:lnTo>
                <a:lnTo>
                  <a:pt x="95770" y="150647"/>
                </a:lnTo>
                <a:lnTo>
                  <a:pt x="95770" y="150333"/>
                </a:lnTo>
                <a:lnTo>
                  <a:pt x="97125" y="149734"/>
                </a:lnTo>
                <a:lnTo>
                  <a:pt x="98246" y="148534"/>
                </a:lnTo>
                <a:lnTo>
                  <a:pt x="98481" y="148221"/>
                </a:lnTo>
                <a:lnTo>
                  <a:pt x="98689" y="147933"/>
                </a:lnTo>
                <a:lnTo>
                  <a:pt x="98924" y="146734"/>
                </a:lnTo>
                <a:lnTo>
                  <a:pt x="99602" y="145821"/>
                </a:lnTo>
                <a:lnTo>
                  <a:pt x="99836" y="145821"/>
                </a:lnTo>
                <a:lnTo>
                  <a:pt x="100045" y="145508"/>
                </a:lnTo>
                <a:lnTo>
                  <a:pt x="101192" y="145221"/>
                </a:lnTo>
                <a:lnTo>
                  <a:pt x="101400" y="145221"/>
                </a:lnTo>
                <a:lnTo>
                  <a:pt x="102313" y="145221"/>
                </a:lnTo>
                <a:lnTo>
                  <a:pt x="102756" y="144908"/>
                </a:lnTo>
                <a:lnTo>
                  <a:pt x="103877" y="144021"/>
                </a:lnTo>
                <a:lnTo>
                  <a:pt x="104111" y="144021"/>
                </a:lnTo>
                <a:lnTo>
                  <a:pt x="105024" y="143708"/>
                </a:lnTo>
                <a:lnTo>
                  <a:pt x="105701" y="143708"/>
                </a:lnTo>
                <a:lnTo>
                  <a:pt x="105910" y="143708"/>
                </a:lnTo>
                <a:lnTo>
                  <a:pt x="106379" y="143708"/>
                </a:lnTo>
                <a:lnTo>
                  <a:pt x="108621" y="144621"/>
                </a:lnTo>
                <a:lnTo>
                  <a:pt x="109533" y="144908"/>
                </a:lnTo>
                <a:lnTo>
                  <a:pt x="109977" y="144908"/>
                </a:lnTo>
                <a:lnTo>
                  <a:pt x="111097" y="144908"/>
                </a:lnTo>
                <a:lnTo>
                  <a:pt x="111332" y="144908"/>
                </a:lnTo>
                <a:lnTo>
                  <a:pt x="112896" y="144621"/>
                </a:lnTo>
                <a:lnTo>
                  <a:pt x="114252" y="144021"/>
                </a:lnTo>
                <a:lnTo>
                  <a:pt x="116076" y="142195"/>
                </a:lnTo>
                <a:lnTo>
                  <a:pt x="116076" y="141908"/>
                </a:lnTo>
                <a:lnTo>
                  <a:pt x="116728" y="140995"/>
                </a:lnTo>
                <a:lnTo>
                  <a:pt x="117197" y="140395"/>
                </a:lnTo>
                <a:lnTo>
                  <a:pt x="117406" y="140395"/>
                </a:lnTo>
                <a:lnTo>
                  <a:pt x="117875" y="140082"/>
                </a:lnTo>
                <a:lnTo>
                  <a:pt x="118083" y="139795"/>
                </a:lnTo>
                <a:lnTo>
                  <a:pt x="118318" y="139795"/>
                </a:lnTo>
                <a:lnTo>
                  <a:pt x="118552" y="139482"/>
                </a:lnTo>
                <a:lnTo>
                  <a:pt x="118761" y="139195"/>
                </a:lnTo>
                <a:lnTo>
                  <a:pt x="119230" y="138282"/>
                </a:lnTo>
                <a:lnTo>
                  <a:pt x="119439" y="137969"/>
                </a:lnTo>
                <a:lnTo>
                  <a:pt x="120351" y="137369"/>
                </a:lnTo>
                <a:lnTo>
                  <a:pt x="121029" y="137082"/>
                </a:lnTo>
                <a:lnTo>
                  <a:pt x="122827" y="136482"/>
                </a:lnTo>
                <a:lnTo>
                  <a:pt x="123271" y="136169"/>
                </a:lnTo>
                <a:lnTo>
                  <a:pt x="124626" y="135856"/>
                </a:lnTo>
                <a:lnTo>
                  <a:pt x="124861" y="135856"/>
                </a:lnTo>
                <a:lnTo>
                  <a:pt x="125539" y="135569"/>
                </a:lnTo>
                <a:lnTo>
                  <a:pt x="125982" y="135256"/>
                </a:lnTo>
                <a:lnTo>
                  <a:pt x="127103" y="134656"/>
                </a:lnTo>
                <a:lnTo>
                  <a:pt x="127103" y="134369"/>
                </a:lnTo>
                <a:lnTo>
                  <a:pt x="127337" y="134056"/>
                </a:lnTo>
                <a:lnTo>
                  <a:pt x="127337" y="133456"/>
                </a:lnTo>
                <a:lnTo>
                  <a:pt x="127337" y="133143"/>
                </a:lnTo>
                <a:lnTo>
                  <a:pt x="127337" y="131343"/>
                </a:lnTo>
                <a:lnTo>
                  <a:pt x="127337" y="130743"/>
                </a:lnTo>
                <a:lnTo>
                  <a:pt x="127103" y="127117"/>
                </a:lnTo>
                <a:lnTo>
                  <a:pt x="127103" y="126204"/>
                </a:lnTo>
                <a:lnTo>
                  <a:pt x="127337" y="125004"/>
                </a:lnTo>
                <a:lnTo>
                  <a:pt x="127337" y="124691"/>
                </a:lnTo>
                <a:lnTo>
                  <a:pt x="127780" y="123491"/>
                </a:lnTo>
                <a:lnTo>
                  <a:pt x="127780" y="122578"/>
                </a:lnTo>
                <a:lnTo>
                  <a:pt x="128015" y="121378"/>
                </a:lnTo>
                <a:lnTo>
                  <a:pt x="128250" y="121065"/>
                </a:lnTo>
                <a:lnTo>
                  <a:pt x="128458" y="120778"/>
                </a:lnTo>
                <a:lnTo>
                  <a:pt x="129605" y="119865"/>
                </a:lnTo>
                <a:lnTo>
                  <a:pt x="129814" y="119552"/>
                </a:lnTo>
                <a:lnTo>
                  <a:pt x="130048" y="119265"/>
                </a:lnTo>
                <a:lnTo>
                  <a:pt x="130283" y="118665"/>
                </a:lnTo>
                <a:lnTo>
                  <a:pt x="130283" y="118352"/>
                </a:lnTo>
                <a:lnTo>
                  <a:pt x="130283" y="118039"/>
                </a:lnTo>
                <a:lnTo>
                  <a:pt x="130283" y="117439"/>
                </a:lnTo>
                <a:lnTo>
                  <a:pt x="130283" y="117153"/>
                </a:lnTo>
                <a:lnTo>
                  <a:pt x="129814" y="115639"/>
                </a:lnTo>
                <a:lnTo>
                  <a:pt x="129814" y="115039"/>
                </a:lnTo>
                <a:lnTo>
                  <a:pt x="130048" y="114126"/>
                </a:lnTo>
                <a:lnTo>
                  <a:pt x="130048" y="113527"/>
                </a:lnTo>
                <a:lnTo>
                  <a:pt x="130491" y="112301"/>
                </a:lnTo>
                <a:lnTo>
                  <a:pt x="131404" y="111100"/>
                </a:lnTo>
                <a:lnTo>
                  <a:pt x="133880" y="108675"/>
                </a:lnTo>
                <a:lnTo>
                  <a:pt x="134115" y="108675"/>
                </a:lnTo>
                <a:lnTo>
                  <a:pt x="135679" y="108075"/>
                </a:lnTo>
                <a:lnTo>
                  <a:pt x="136148" y="107474"/>
                </a:lnTo>
                <a:lnTo>
                  <a:pt x="137269" y="106848"/>
                </a:lnTo>
                <a:lnTo>
                  <a:pt x="137947" y="106249"/>
                </a:lnTo>
                <a:lnTo>
                  <a:pt x="140188" y="104736"/>
                </a:lnTo>
                <a:lnTo>
                  <a:pt x="140658" y="104449"/>
                </a:lnTo>
                <a:lnTo>
                  <a:pt x="141544" y="104136"/>
                </a:lnTo>
                <a:lnTo>
                  <a:pt x="143812" y="103536"/>
                </a:lnTo>
                <a:lnTo>
                  <a:pt x="144489" y="102936"/>
                </a:lnTo>
                <a:lnTo>
                  <a:pt x="144698" y="102623"/>
                </a:lnTo>
                <a:lnTo>
                  <a:pt x="144698" y="102023"/>
                </a:lnTo>
                <a:lnTo>
                  <a:pt x="144489" y="100510"/>
                </a:lnTo>
                <a:lnTo>
                  <a:pt x="144255" y="98997"/>
                </a:lnTo>
                <a:lnTo>
                  <a:pt x="144255" y="98684"/>
                </a:lnTo>
                <a:lnTo>
                  <a:pt x="144489" y="98371"/>
                </a:lnTo>
                <a:lnTo>
                  <a:pt x="144489" y="97484"/>
                </a:lnTo>
                <a:lnTo>
                  <a:pt x="144698" y="97171"/>
                </a:lnTo>
                <a:lnTo>
                  <a:pt x="144932" y="96858"/>
                </a:lnTo>
                <a:lnTo>
                  <a:pt x="145167" y="95971"/>
                </a:lnTo>
                <a:lnTo>
                  <a:pt x="145376" y="95658"/>
                </a:lnTo>
                <a:lnTo>
                  <a:pt x="145610" y="94458"/>
                </a:lnTo>
                <a:lnTo>
                  <a:pt x="145610" y="94145"/>
                </a:lnTo>
                <a:lnTo>
                  <a:pt x="145610" y="93545"/>
                </a:lnTo>
                <a:lnTo>
                  <a:pt x="145845" y="92632"/>
                </a:lnTo>
                <a:lnTo>
                  <a:pt x="146053" y="92319"/>
                </a:lnTo>
                <a:lnTo>
                  <a:pt x="146288" y="92032"/>
                </a:lnTo>
                <a:lnTo>
                  <a:pt x="146288" y="91719"/>
                </a:lnTo>
                <a:lnTo>
                  <a:pt x="147174" y="89606"/>
                </a:lnTo>
                <a:lnTo>
                  <a:pt x="147643" y="88380"/>
                </a:lnTo>
                <a:lnTo>
                  <a:pt x="147643" y="88067"/>
                </a:lnTo>
                <a:lnTo>
                  <a:pt x="147643" y="87180"/>
                </a:lnTo>
                <a:lnTo>
                  <a:pt x="147852" y="85041"/>
                </a:lnTo>
                <a:lnTo>
                  <a:pt x="147852" y="84754"/>
                </a:lnTo>
                <a:lnTo>
                  <a:pt x="147643" y="84441"/>
                </a:lnTo>
                <a:lnTo>
                  <a:pt x="147409" y="84128"/>
                </a:lnTo>
                <a:lnTo>
                  <a:pt x="147174" y="83841"/>
                </a:lnTo>
                <a:lnTo>
                  <a:pt x="146731" y="83215"/>
                </a:lnTo>
                <a:lnTo>
                  <a:pt x="146497" y="82615"/>
                </a:lnTo>
                <a:lnTo>
                  <a:pt x="146288" y="82328"/>
                </a:lnTo>
                <a:lnTo>
                  <a:pt x="146288" y="82015"/>
                </a:lnTo>
                <a:lnTo>
                  <a:pt x="146497" y="81102"/>
                </a:lnTo>
                <a:lnTo>
                  <a:pt x="146731" y="80502"/>
                </a:lnTo>
                <a:lnTo>
                  <a:pt x="147409" y="78676"/>
                </a:lnTo>
                <a:lnTo>
                  <a:pt x="147643" y="78363"/>
                </a:lnTo>
                <a:lnTo>
                  <a:pt x="148087" y="77763"/>
                </a:lnTo>
                <a:lnTo>
                  <a:pt x="148321" y="77450"/>
                </a:lnTo>
                <a:lnTo>
                  <a:pt x="148321" y="76537"/>
                </a:lnTo>
                <a:lnTo>
                  <a:pt x="148999" y="75337"/>
                </a:lnTo>
                <a:lnTo>
                  <a:pt x="148999" y="74111"/>
                </a:lnTo>
                <a:lnTo>
                  <a:pt x="148999" y="73511"/>
                </a:lnTo>
                <a:lnTo>
                  <a:pt x="148764" y="72598"/>
                </a:lnTo>
                <a:lnTo>
                  <a:pt x="148087" y="71685"/>
                </a:lnTo>
                <a:lnTo>
                  <a:pt x="148087" y="71398"/>
                </a:lnTo>
                <a:lnTo>
                  <a:pt x="148087" y="70772"/>
                </a:lnTo>
                <a:lnTo>
                  <a:pt x="147852" y="70485"/>
                </a:lnTo>
                <a:lnTo>
                  <a:pt x="147852" y="70172"/>
                </a:lnTo>
                <a:lnTo>
                  <a:pt x="147643" y="69859"/>
                </a:lnTo>
                <a:lnTo>
                  <a:pt x="146966" y="69259"/>
                </a:lnTo>
                <a:lnTo>
                  <a:pt x="146497" y="68946"/>
                </a:lnTo>
                <a:lnTo>
                  <a:pt x="146497" y="68659"/>
                </a:lnTo>
                <a:lnTo>
                  <a:pt x="146288" y="67120"/>
                </a:lnTo>
                <a:lnTo>
                  <a:pt x="146288" y="66833"/>
                </a:lnTo>
                <a:lnTo>
                  <a:pt x="146288" y="65607"/>
                </a:lnTo>
                <a:lnTo>
                  <a:pt x="146288" y="65320"/>
                </a:lnTo>
                <a:lnTo>
                  <a:pt x="146053" y="63781"/>
                </a:lnTo>
                <a:lnTo>
                  <a:pt x="146053" y="63494"/>
                </a:lnTo>
                <a:lnTo>
                  <a:pt x="146497" y="61955"/>
                </a:lnTo>
                <a:lnTo>
                  <a:pt x="146731" y="60129"/>
                </a:lnTo>
                <a:lnTo>
                  <a:pt x="146731" y="59216"/>
                </a:lnTo>
                <a:lnTo>
                  <a:pt x="146731" y="58616"/>
                </a:lnTo>
                <a:lnTo>
                  <a:pt x="146731" y="58016"/>
                </a:lnTo>
                <a:lnTo>
                  <a:pt x="146497" y="57703"/>
                </a:lnTo>
                <a:lnTo>
                  <a:pt x="146053" y="57103"/>
                </a:lnTo>
                <a:lnTo>
                  <a:pt x="146053" y="56790"/>
                </a:lnTo>
                <a:lnTo>
                  <a:pt x="145610" y="56477"/>
                </a:lnTo>
                <a:lnTo>
                  <a:pt x="144020" y="56477"/>
                </a:lnTo>
                <a:lnTo>
                  <a:pt x="143577" y="56190"/>
                </a:lnTo>
                <a:lnTo>
                  <a:pt x="143134" y="56190"/>
                </a:lnTo>
                <a:lnTo>
                  <a:pt x="142899" y="55877"/>
                </a:lnTo>
                <a:lnTo>
                  <a:pt x="142456" y="55564"/>
                </a:lnTo>
                <a:lnTo>
                  <a:pt x="141987" y="54364"/>
                </a:lnTo>
                <a:lnTo>
                  <a:pt x="141778" y="53451"/>
                </a:lnTo>
                <a:lnTo>
                  <a:pt x="141778" y="52825"/>
                </a:lnTo>
                <a:lnTo>
                  <a:pt x="141544" y="52538"/>
                </a:lnTo>
                <a:lnTo>
                  <a:pt x="140866" y="51912"/>
                </a:lnTo>
                <a:lnTo>
                  <a:pt x="139980" y="51312"/>
                </a:lnTo>
                <a:lnTo>
                  <a:pt x="138833" y="50399"/>
                </a:lnTo>
                <a:lnTo>
                  <a:pt x="137034" y="49799"/>
                </a:lnTo>
                <a:lnTo>
                  <a:pt x="136591" y="49486"/>
                </a:lnTo>
                <a:lnTo>
                  <a:pt x="135001" y="49173"/>
                </a:lnTo>
                <a:lnTo>
                  <a:pt x="133645" y="48573"/>
                </a:lnTo>
                <a:lnTo>
                  <a:pt x="132081" y="47347"/>
                </a:lnTo>
                <a:lnTo>
                  <a:pt x="131847" y="47347"/>
                </a:lnTo>
                <a:lnTo>
                  <a:pt x="130960" y="46747"/>
                </a:lnTo>
                <a:lnTo>
                  <a:pt x="129814" y="46434"/>
                </a:lnTo>
                <a:lnTo>
                  <a:pt x="128693" y="45234"/>
                </a:lnTo>
                <a:lnTo>
                  <a:pt x="127572" y="44921"/>
                </a:lnTo>
                <a:lnTo>
                  <a:pt x="125539" y="44608"/>
                </a:lnTo>
                <a:lnTo>
                  <a:pt x="125095" y="44321"/>
                </a:lnTo>
                <a:lnTo>
                  <a:pt x="124626" y="44008"/>
                </a:lnTo>
                <a:lnTo>
                  <a:pt x="123505" y="43408"/>
                </a:lnTo>
                <a:lnTo>
                  <a:pt x="121915" y="41869"/>
                </a:lnTo>
                <a:lnTo>
                  <a:pt x="121472" y="41269"/>
                </a:lnTo>
                <a:lnTo>
                  <a:pt x="121263" y="40643"/>
                </a:lnTo>
                <a:lnTo>
                  <a:pt x="120794" y="39730"/>
                </a:lnTo>
                <a:lnTo>
                  <a:pt x="119673" y="38530"/>
                </a:lnTo>
                <a:lnTo>
                  <a:pt x="119230" y="37904"/>
                </a:lnTo>
                <a:lnTo>
                  <a:pt x="118996" y="37904"/>
                </a:lnTo>
                <a:lnTo>
                  <a:pt x="118761" y="37617"/>
                </a:lnTo>
                <a:lnTo>
                  <a:pt x="118552" y="36678"/>
                </a:lnTo>
                <a:lnTo>
                  <a:pt x="118318" y="35765"/>
                </a:lnTo>
                <a:lnTo>
                  <a:pt x="118083" y="35478"/>
                </a:lnTo>
                <a:lnTo>
                  <a:pt x="117406" y="33939"/>
                </a:lnTo>
                <a:lnTo>
                  <a:pt x="117640" y="33026"/>
                </a:lnTo>
                <a:lnTo>
                  <a:pt x="117875" y="32113"/>
                </a:lnTo>
                <a:lnTo>
                  <a:pt x="118318" y="31800"/>
                </a:lnTo>
                <a:lnTo>
                  <a:pt x="118318" y="31513"/>
                </a:lnTo>
                <a:lnTo>
                  <a:pt x="118552" y="29974"/>
                </a:lnTo>
                <a:lnTo>
                  <a:pt x="118761" y="29061"/>
                </a:lnTo>
                <a:lnTo>
                  <a:pt x="118552" y="28461"/>
                </a:lnTo>
                <a:lnTo>
                  <a:pt x="118761" y="28148"/>
                </a:lnTo>
                <a:lnTo>
                  <a:pt x="118996" y="27835"/>
                </a:lnTo>
                <a:lnTo>
                  <a:pt x="119230" y="27548"/>
                </a:lnTo>
                <a:lnTo>
                  <a:pt x="118996" y="27235"/>
                </a:lnTo>
                <a:lnTo>
                  <a:pt x="118761" y="26609"/>
                </a:lnTo>
                <a:lnTo>
                  <a:pt x="118552" y="26322"/>
                </a:lnTo>
                <a:lnTo>
                  <a:pt x="118083" y="26009"/>
                </a:lnTo>
                <a:lnTo>
                  <a:pt x="117640" y="25696"/>
                </a:lnTo>
                <a:lnTo>
                  <a:pt x="117640" y="25409"/>
                </a:lnTo>
                <a:lnTo>
                  <a:pt x="116076" y="22644"/>
                </a:lnTo>
                <a:lnTo>
                  <a:pt x="115842" y="22357"/>
                </a:lnTo>
                <a:lnTo>
                  <a:pt x="115164" y="22044"/>
                </a:lnTo>
                <a:lnTo>
                  <a:pt x="114043" y="20818"/>
                </a:lnTo>
                <a:lnTo>
                  <a:pt x="113808" y="20505"/>
                </a:lnTo>
                <a:lnTo>
                  <a:pt x="113574" y="19905"/>
                </a:lnTo>
                <a:lnTo>
                  <a:pt x="113365" y="19305"/>
                </a:lnTo>
                <a:lnTo>
                  <a:pt x="112896" y="18992"/>
                </a:lnTo>
                <a:lnTo>
                  <a:pt x="112896" y="18679"/>
                </a:lnTo>
                <a:lnTo>
                  <a:pt x="112453" y="18366"/>
                </a:lnTo>
                <a:lnTo>
                  <a:pt x="112218" y="18366"/>
                </a:lnTo>
                <a:lnTo>
                  <a:pt x="111775" y="18366"/>
                </a:lnTo>
                <a:lnTo>
                  <a:pt x="111332" y="18366"/>
                </a:lnTo>
                <a:lnTo>
                  <a:pt x="111097" y="18079"/>
                </a:lnTo>
                <a:lnTo>
                  <a:pt x="110419" y="17166"/>
                </a:lnTo>
                <a:lnTo>
                  <a:pt x="109977" y="16853"/>
                </a:lnTo>
                <a:lnTo>
                  <a:pt x="109299" y="16227"/>
                </a:lnTo>
                <a:lnTo>
                  <a:pt x="108178" y="15627"/>
                </a:lnTo>
                <a:lnTo>
                  <a:pt x="107031" y="15314"/>
                </a:lnTo>
                <a:lnTo>
                  <a:pt x="104789" y="14088"/>
                </a:lnTo>
                <a:lnTo>
                  <a:pt x="104111" y="13801"/>
                </a:lnTo>
                <a:lnTo>
                  <a:pt x="103877" y="13175"/>
                </a:lnTo>
                <a:lnTo>
                  <a:pt x="103668" y="13175"/>
                </a:lnTo>
                <a:lnTo>
                  <a:pt x="103668" y="11949"/>
                </a:lnTo>
                <a:lnTo>
                  <a:pt x="103434" y="11349"/>
                </a:lnTo>
                <a:lnTo>
                  <a:pt x="102990" y="10436"/>
                </a:lnTo>
                <a:lnTo>
                  <a:pt x="102756" y="10123"/>
                </a:lnTo>
                <a:lnTo>
                  <a:pt x="102313" y="10123"/>
                </a:lnTo>
                <a:lnTo>
                  <a:pt x="101192" y="9523"/>
                </a:lnTo>
                <a:lnTo>
                  <a:pt x="100723" y="9523"/>
                </a:lnTo>
                <a:lnTo>
                  <a:pt x="100279" y="9210"/>
                </a:lnTo>
                <a:lnTo>
                  <a:pt x="98481" y="8584"/>
                </a:lnTo>
                <a:lnTo>
                  <a:pt x="96448" y="7358"/>
                </a:lnTo>
                <a:lnTo>
                  <a:pt x="94649" y="6158"/>
                </a:lnTo>
                <a:lnTo>
                  <a:pt x="94414" y="5845"/>
                </a:lnTo>
                <a:lnTo>
                  <a:pt x="94180" y="5532"/>
                </a:lnTo>
                <a:lnTo>
                  <a:pt x="93293" y="4619"/>
                </a:lnTo>
                <a:lnTo>
                  <a:pt x="93059" y="3706"/>
                </a:lnTo>
                <a:lnTo>
                  <a:pt x="93059" y="3080"/>
                </a:lnTo>
                <a:lnTo>
                  <a:pt x="93059" y="2793"/>
                </a:lnTo>
                <a:lnTo>
                  <a:pt x="93971" y="1566"/>
                </a:lnTo>
                <a:lnTo>
                  <a:pt x="94649" y="28"/>
                </a:lnTo>
                <a:lnTo>
                  <a:pt x="94857" y="28"/>
                </a:lnTo>
                <a:lnTo>
                  <a:pt x="95327" y="341"/>
                </a:lnTo>
                <a:lnTo>
                  <a:pt x="96005" y="341"/>
                </a:lnTo>
                <a:lnTo>
                  <a:pt x="96448" y="341"/>
                </a:lnTo>
                <a:lnTo>
                  <a:pt x="97334" y="341"/>
                </a:lnTo>
                <a:lnTo>
                  <a:pt x="97569" y="341"/>
                </a:lnTo>
                <a:lnTo>
                  <a:pt x="97803" y="341"/>
                </a:lnTo>
                <a:lnTo>
                  <a:pt x="98011" y="341"/>
                </a:lnTo>
                <a:lnTo>
                  <a:pt x="98246" y="341"/>
                </a:lnTo>
                <a:lnTo>
                  <a:pt x="100279" y="341"/>
                </a:lnTo>
                <a:lnTo>
                  <a:pt x="100723" y="341"/>
                </a:lnTo>
                <a:lnTo>
                  <a:pt x="102990" y="341"/>
                </a:lnTo>
                <a:lnTo>
                  <a:pt x="103877" y="341"/>
                </a:lnTo>
                <a:lnTo>
                  <a:pt x="104554" y="341"/>
                </a:lnTo>
                <a:lnTo>
                  <a:pt x="105232" y="341"/>
                </a:lnTo>
                <a:lnTo>
                  <a:pt x="106588" y="341"/>
                </a:lnTo>
                <a:lnTo>
                  <a:pt x="106822" y="341"/>
                </a:lnTo>
                <a:lnTo>
                  <a:pt x="110889" y="341"/>
                </a:lnTo>
                <a:lnTo>
                  <a:pt x="111567" y="341"/>
                </a:lnTo>
                <a:lnTo>
                  <a:pt x="112218" y="341"/>
                </a:lnTo>
                <a:lnTo>
                  <a:pt x="112687" y="341"/>
                </a:lnTo>
                <a:lnTo>
                  <a:pt x="116728" y="341"/>
                </a:lnTo>
                <a:lnTo>
                  <a:pt x="116962" y="341"/>
                </a:lnTo>
                <a:lnTo>
                  <a:pt x="118083" y="341"/>
                </a:lnTo>
                <a:lnTo>
                  <a:pt x="120117" y="341"/>
                </a:lnTo>
                <a:lnTo>
                  <a:pt x="120794" y="341"/>
                </a:lnTo>
                <a:lnTo>
                  <a:pt x="122827" y="341"/>
                </a:lnTo>
                <a:lnTo>
                  <a:pt x="123948" y="341"/>
                </a:lnTo>
                <a:lnTo>
                  <a:pt x="124418" y="341"/>
                </a:lnTo>
                <a:lnTo>
                  <a:pt x="124861" y="341"/>
                </a:lnTo>
                <a:lnTo>
                  <a:pt x="130726" y="341"/>
                </a:lnTo>
                <a:lnTo>
                  <a:pt x="131404" y="341"/>
                </a:lnTo>
                <a:lnTo>
                  <a:pt x="134558" y="341"/>
                </a:lnTo>
                <a:lnTo>
                  <a:pt x="135001" y="341"/>
                </a:lnTo>
                <a:lnTo>
                  <a:pt x="135235" y="341"/>
                </a:lnTo>
                <a:lnTo>
                  <a:pt x="136799" y="341"/>
                </a:lnTo>
                <a:lnTo>
                  <a:pt x="137034" y="341"/>
                </a:lnTo>
                <a:lnTo>
                  <a:pt x="139980" y="341"/>
                </a:lnTo>
                <a:lnTo>
                  <a:pt x="140188" y="341"/>
                </a:lnTo>
                <a:lnTo>
                  <a:pt x="141987" y="341"/>
                </a:lnTo>
                <a:lnTo>
                  <a:pt x="142222" y="341"/>
                </a:lnTo>
                <a:lnTo>
                  <a:pt x="143342" y="341"/>
                </a:lnTo>
                <a:lnTo>
                  <a:pt x="144020" y="341"/>
                </a:lnTo>
                <a:lnTo>
                  <a:pt x="144489" y="341"/>
                </a:lnTo>
                <a:lnTo>
                  <a:pt x="146497" y="341"/>
                </a:lnTo>
                <a:lnTo>
                  <a:pt x="148764" y="341"/>
                </a:lnTo>
                <a:lnTo>
                  <a:pt x="153040" y="341"/>
                </a:lnTo>
                <a:lnTo>
                  <a:pt x="153952" y="341"/>
                </a:lnTo>
                <a:lnTo>
                  <a:pt x="154186" y="341"/>
                </a:lnTo>
                <a:lnTo>
                  <a:pt x="154864" y="341"/>
                </a:lnTo>
                <a:lnTo>
                  <a:pt x="156194" y="341"/>
                </a:lnTo>
                <a:lnTo>
                  <a:pt x="162293" y="341"/>
                </a:lnTo>
                <a:lnTo>
                  <a:pt x="164326" y="341"/>
                </a:lnTo>
                <a:lnTo>
                  <a:pt x="164561" y="341"/>
                </a:lnTo>
                <a:lnTo>
                  <a:pt x="165890" y="341"/>
                </a:lnTo>
                <a:lnTo>
                  <a:pt x="166360" y="341"/>
                </a:lnTo>
                <a:lnTo>
                  <a:pt x="167924" y="627"/>
                </a:lnTo>
                <a:lnTo>
                  <a:pt x="169071" y="627"/>
                </a:lnTo>
                <a:lnTo>
                  <a:pt x="169957" y="627"/>
                </a:lnTo>
                <a:lnTo>
                  <a:pt x="172225" y="627"/>
                </a:lnTo>
                <a:lnTo>
                  <a:pt x="174467" y="627"/>
                </a:lnTo>
                <a:lnTo>
                  <a:pt x="181922" y="627"/>
                </a:lnTo>
                <a:lnTo>
                  <a:pt x="185754" y="627"/>
                </a:lnTo>
                <a:lnTo>
                  <a:pt x="185962" y="627"/>
                </a:lnTo>
                <a:lnTo>
                  <a:pt x="186640" y="627"/>
                </a:lnTo>
                <a:lnTo>
                  <a:pt x="187995" y="627"/>
                </a:lnTo>
                <a:lnTo>
                  <a:pt x="189142" y="627"/>
                </a:lnTo>
                <a:lnTo>
                  <a:pt x="189351" y="627"/>
                </a:lnTo>
                <a:lnTo>
                  <a:pt x="191384" y="627"/>
                </a:lnTo>
                <a:lnTo>
                  <a:pt x="192296" y="627"/>
                </a:lnTo>
                <a:lnTo>
                  <a:pt x="193183" y="627"/>
                </a:lnTo>
                <a:lnTo>
                  <a:pt x="194773" y="627"/>
                </a:lnTo>
                <a:lnTo>
                  <a:pt x="197484" y="627"/>
                </a:lnTo>
                <a:lnTo>
                  <a:pt x="197927" y="627"/>
                </a:lnTo>
                <a:lnTo>
                  <a:pt x="200403" y="627"/>
                </a:lnTo>
                <a:lnTo>
                  <a:pt x="202202" y="627"/>
                </a:lnTo>
                <a:lnTo>
                  <a:pt x="202880" y="627"/>
                </a:lnTo>
                <a:lnTo>
                  <a:pt x="206268" y="940"/>
                </a:lnTo>
                <a:lnTo>
                  <a:pt x="207181" y="940"/>
                </a:lnTo>
                <a:lnTo>
                  <a:pt x="207389" y="940"/>
                </a:lnTo>
                <a:lnTo>
                  <a:pt x="207624" y="940"/>
                </a:lnTo>
                <a:lnTo>
                  <a:pt x="208302" y="940"/>
                </a:lnTo>
                <a:lnTo>
                  <a:pt x="209657" y="940"/>
                </a:lnTo>
                <a:lnTo>
                  <a:pt x="209866" y="940"/>
                </a:lnTo>
                <a:lnTo>
                  <a:pt x="210544" y="940"/>
                </a:lnTo>
                <a:lnTo>
                  <a:pt x="211456" y="940"/>
                </a:lnTo>
                <a:lnTo>
                  <a:pt x="215965" y="1253"/>
                </a:lnTo>
                <a:lnTo>
                  <a:pt x="219120" y="1253"/>
                </a:lnTo>
                <a:lnTo>
                  <a:pt x="219354" y="1253"/>
                </a:lnTo>
                <a:lnTo>
                  <a:pt x="220240" y="1253"/>
                </a:lnTo>
                <a:lnTo>
                  <a:pt x="223421" y="1253"/>
                </a:lnTo>
                <a:lnTo>
                  <a:pt x="224542" y="1253"/>
                </a:lnTo>
                <a:lnTo>
                  <a:pt x="226575" y="1253"/>
                </a:lnTo>
                <a:lnTo>
                  <a:pt x="226783" y="1253"/>
                </a:lnTo>
                <a:lnTo>
                  <a:pt x="227018" y="1253"/>
                </a:lnTo>
                <a:lnTo>
                  <a:pt x="227253" y="1253"/>
                </a:lnTo>
                <a:lnTo>
                  <a:pt x="228139" y="1253"/>
                </a:lnTo>
                <a:lnTo>
                  <a:pt x="229260" y="1253"/>
                </a:lnTo>
                <a:lnTo>
                  <a:pt x="233118" y="1253"/>
                </a:lnTo>
                <a:lnTo>
                  <a:pt x="233561" y="1566"/>
                </a:lnTo>
                <a:lnTo>
                  <a:pt x="241225" y="1566"/>
                </a:lnTo>
                <a:lnTo>
                  <a:pt x="244144" y="1566"/>
                </a:lnTo>
                <a:lnTo>
                  <a:pt x="245500" y="1853"/>
                </a:lnTo>
                <a:lnTo>
                  <a:pt x="245734" y="1566"/>
                </a:lnTo>
                <a:lnTo>
                  <a:pt x="245969" y="1566"/>
                </a:lnTo>
                <a:lnTo>
                  <a:pt x="248002" y="1566"/>
                </a:lnTo>
                <a:lnTo>
                  <a:pt x="248210" y="1853"/>
                </a:lnTo>
                <a:lnTo>
                  <a:pt x="251156" y="1853"/>
                </a:lnTo>
                <a:lnTo>
                  <a:pt x="254519" y="1853"/>
                </a:lnTo>
                <a:lnTo>
                  <a:pt x="254753" y="1853"/>
                </a:lnTo>
                <a:lnTo>
                  <a:pt x="255666" y="1853"/>
                </a:lnTo>
                <a:lnTo>
                  <a:pt x="258585" y="1853"/>
                </a:lnTo>
                <a:lnTo>
                  <a:pt x="259028" y="1853"/>
                </a:lnTo>
                <a:lnTo>
                  <a:pt x="259706" y="1853"/>
                </a:lnTo>
                <a:lnTo>
                  <a:pt x="259941" y="1853"/>
                </a:lnTo>
                <a:lnTo>
                  <a:pt x="261974" y="1853"/>
                </a:lnTo>
                <a:lnTo>
                  <a:pt x="264007" y="1853"/>
                </a:lnTo>
                <a:lnTo>
                  <a:pt x="264893" y="1853"/>
                </a:lnTo>
                <a:lnTo>
                  <a:pt x="265128" y="1853"/>
                </a:lnTo>
                <a:lnTo>
                  <a:pt x="265363" y="1853"/>
                </a:lnTo>
                <a:lnTo>
                  <a:pt x="266249" y="1853"/>
                </a:lnTo>
                <a:lnTo>
                  <a:pt x="266484" y="1853"/>
                </a:lnTo>
                <a:lnTo>
                  <a:pt x="266718" y="1853"/>
                </a:lnTo>
                <a:lnTo>
                  <a:pt x="267605" y="1853"/>
                </a:lnTo>
                <a:lnTo>
                  <a:pt x="268048" y="1853"/>
                </a:lnTo>
                <a:lnTo>
                  <a:pt x="268725" y="1853"/>
                </a:lnTo>
                <a:lnTo>
                  <a:pt x="269872" y="1853"/>
                </a:lnTo>
                <a:lnTo>
                  <a:pt x="270550" y="1853"/>
                </a:lnTo>
                <a:lnTo>
                  <a:pt x="271228" y="1853"/>
                </a:lnTo>
                <a:lnTo>
                  <a:pt x="271436" y="1853"/>
                </a:lnTo>
                <a:lnTo>
                  <a:pt x="272583" y="1853"/>
                </a:lnTo>
                <a:lnTo>
                  <a:pt x="273470" y="1853"/>
                </a:lnTo>
                <a:lnTo>
                  <a:pt x="273704" y="1853"/>
                </a:lnTo>
                <a:lnTo>
                  <a:pt x="274147" y="2166"/>
                </a:lnTo>
                <a:lnTo>
                  <a:pt x="275060" y="2166"/>
                </a:lnTo>
                <a:lnTo>
                  <a:pt x="277979" y="2166"/>
                </a:lnTo>
                <a:lnTo>
                  <a:pt x="278892" y="2166"/>
                </a:lnTo>
                <a:lnTo>
                  <a:pt x="279100" y="2166"/>
                </a:lnTo>
                <a:lnTo>
                  <a:pt x="284079" y="2166"/>
                </a:lnTo>
                <a:lnTo>
                  <a:pt x="292186" y="2479"/>
                </a:lnTo>
                <a:lnTo>
                  <a:pt x="295809" y="2479"/>
                </a:lnTo>
                <a:lnTo>
                  <a:pt x="296930" y="2479"/>
                </a:lnTo>
                <a:lnTo>
                  <a:pt x="298051" y="2479"/>
                </a:lnTo>
                <a:lnTo>
                  <a:pt x="301205" y="2479"/>
                </a:lnTo>
                <a:lnTo>
                  <a:pt x="302326" y="2479"/>
                </a:lnTo>
                <a:lnTo>
                  <a:pt x="302795" y="2479"/>
                </a:lnTo>
                <a:lnTo>
                  <a:pt x="304359" y="2479"/>
                </a:lnTo>
                <a:lnTo>
                  <a:pt x="308426" y="2166"/>
                </a:lnTo>
                <a:lnTo>
                  <a:pt x="309781" y="2166"/>
                </a:lnTo>
                <a:lnTo>
                  <a:pt x="311814" y="2166"/>
                </a:lnTo>
                <a:lnTo>
                  <a:pt x="316089" y="2166"/>
                </a:lnTo>
                <a:lnTo>
                  <a:pt x="317210" y="2166"/>
                </a:lnTo>
                <a:lnTo>
                  <a:pt x="320391" y="2166"/>
                </a:lnTo>
                <a:lnTo>
                  <a:pt x="321511" y="2166"/>
                </a:lnTo>
                <a:lnTo>
                  <a:pt x="322632" y="2166"/>
                </a:lnTo>
                <a:lnTo>
                  <a:pt x="326256" y="2166"/>
                </a:lnTo>
                <a:lnTo>
                  <a:pt x="330087" y="2166"/>
                </a:lnTo>
                <a:lnTo>
                  <a:pt x="331208" y="2166"/>
                </a:lnTo>
                <a:lnTo>
                  <a:pt x="332772" y="2166"/>
                </a:lnTo>
                <a:lnTo>
                  <a:pt x="334363" y="2166"/>
                </a:lnTo>
                <a:lnTo>
                  <a:pt x="335275" y="2166"/>
                </a:lnTo>
                <a:lnTo>
                  <a:pt x="335718" y="2166"/>
                </a:lnTo>
                <a:lnTo>
                  <a:pt x="335953" y="2166"/>
                </a:lnTo>
                <a:lnTo>
                  <a:pt x="336396" y="2166"/>
                </a:lnTo>
                <a:lnTo>
                  <a:pt x="342704" y="2166"/>
                </a:lnTo>
                <a:lnTo>
                  <a:pt x="344294" y="2166"/>
                </a:lnTo>
                <a:lnTo>
                  <a:pt x="344737" y="2166"/>
                </a:lnTo>
                <a:lnTo>
                  <a:pt x="346301" y="2166"/>
                </a:lnTo>
                <a:lnTo>
                  <a:pt x="346536" y="2166"/>
                </a:lnTo>
                <a:lnTo>
                  <a:pt x="346771" y="2166"/>
                </a:lnTo>
                <a:lnTo>
                  <a:pt x="347214" y="2166"/>
                </a:lnTo>
                <a:lnTo>
                  <a:pt x="347448" y="2166"/>
                </a:lnTo>
                <a:lnTo>
                  <a:pt x="348126" y="2166"/>
                </a:lnTo>
                <a:lnTo>
                  <a:pt x="348334" y="2166"/>
                </a:lnTo>
                <a:lnTo>
                  <a:pt x="350159" y="2166"/>
                </a:lnTo>
                <a:lnTo>
                  <a:pt x="350837" y="2166"/>
                </a:lnTo>
                <a:lnTo>
                  <a:pt x="351046" y="2166"/>
                </a:lnTo>
                <a:lnTo>
                  <a:pt x="351280" y="2166"/>
                </a:lnTo>
                <a:lnTo>
                  <a:pt x="351723" y="2166"/>
                </a:lnTo>
                <a:lnTo>
                  <a:pt x="352401" y="2166"/>
                </a:lnTo>
                <a:lnTo>
                  <a:pt x="352844" y="2166"/>
                </a:lnTo>
                <a:lnTo>
                  <a:pt x="353991" y="2166"/>
                </a:lnTo>
                <a:lnTo>
                  <a:pt x="355347" y="2166"/>
                </a:lnTo>
                <a:lnTo>
                  <a:pt x="355998" y="2166"/>
                </a:lnTo>
                <a:lnTo>
                  <a:pt x="356911" y="2166"/>
                </a:lnTo>
                <a:lnTo>
                  <a:pt x="357354" y="2166"/>
                </a:lnTo>
                <a:lnTo>
                  <a:pt x="357588" y="2166"/>
                </a:lnTo>
                <a:lnTo>
                  <a:pt x="357823" y="1853"/>
                </a:lnTo>
                <a:lnTo>
                  <a:pt x="358266" y="1853"/>
                </a:lnTo>
                <a:lnTo>
                  <a:pt x="358709" y="1853"/>
                </a:lnTo>
                <a:lnTo>
                  <a:pt x="359387" y="1853"/>
                </a:lnTo>
                <a:lnTo>
                  <a:pt x="359622" y="1853"/>
                </a:lnTo>
                <a:lnTo>
                  <a:pt x="360742" y="1853"/>
                </a:lnTo>
                <a:lnTo>
                  <a:pt x="361863" y="1853"/>
                </a:lnTo>
                <a:lnTo>
                  <a:pt x="364809" y="1853"/>
                </a:lnTo>
                <a:lnTo>
                  <a:pt x="366164" y="1853"/>
                </a:lnTo>
                <a:lnTo>
                  <a:pt x="367729" y="1853"/>
                </a:lnTo>
                <a:lnTo>
                  <a:pt x="368406" y="1853"/>
                </a:lnTo>
                <a:lnTo>
                  <a:pt x="368641" y="1853"/>
                </a:lnTo>
                <a:lnTo>
                  <a:pt x="369084" y="1853"/>
                </a:lnTo>
                <a:lnTo>
                  <a:pt x="369319" y="1853"/>
                </a:lnTo>
                <a:lnTo>
                  <a:pt x="369996" y="1853"/>
                </a:lnTo>
                <a:lnTo>
                  <a:pt x="370231" y="1853"/>
                </a:lnTo>
                <a:lnTo>
                  <a:pt x="370883" y="1853"/>
                </a:lnTo>
                <a:lnTo>
                  <a:pt x="372707" y="2166"/>
                </a:lnTo>
                <a:lnTo>
                  <a:pt x="373594" y="2166"/>
                </a:lnTo>
                <a:lnTo>
                  <a:pt x="374506" y="2166"/>
                </a:lnTo>
                <a:lnTo>
                  <a:pt x="375862" y="2166"/>
                </a:lnTo>
                <a:lnTo>
                  <a:pt x="380814" y="2166"/>
                </a:lnTo>
                <a:lnTo>
                  <a:pt x="382170" y="2166"/>
                </a:lnTo>
                <a:lnTo>
                  <a:pt x="384203" y="2166"/>
                </a:lnTo>
                <a:lnTo>
                  <a:pt x="385558" y="2166"/>
                </a:lnTo>
                <a:lnTo>
                  <a:pt x="386445" y="2166"/>
                </a:lnTo>
                <a:lnTo>
                  <a:pt x="390068" y="2166"/>
                </a:lnTo>
                <a:lnTo>
                  <a:pt x="391867" y="2166"/>
                </a:lnTo>
                <a:lnTo>
                  <a:pt x="392101" y="2166"/>
                </a:lnTo>
                <a:lnTo>
                  <a:pt x="393457" y="2479"/>
                </a:lnTo>
                <a:lnTo>
                  <a:pt x="393900" y="2479"/>
                </a:lnTo>
                <a:lnTo>
                  <a:pt x="394812" y="2479"/>
                </a:lnTo>
                <a:lnTo>
                  <a:pt x="395255" y="2479"/>
                </a:lnTo>
                <a:lnTo>
                  <a:pt x="396142" y="2479"/>
                </a:lnTo>
                <a:lnTo>
                  <a:pt x="397054" y="2479"/>
                </a:lnTo>
                <a:lnTo>
                  <a:pt x="397732" y="2479"/>
                </a:lnTo>
                <a:lnTo>
                  <a:pt x="397966" y="2479"/>
                </a:lnTo>
                <a:lnTo>
                  <a:pt x="399974" y="2479"/>
                </a:lnTo>
                <a:lnTo>
                  <a:pt x="400443" y="2479"/>
                </a:lnTo>
                <a:lnTo>
                  <a:pt x="401120" y="2479"/>
                </a:lnTo>
                <a:lnTo>
                  <a:pt x="402476" y="2479"/>
                </a:lnTo>
                <a:lnTo>
                  <a:pt x="402684" y="2479"/>
                </a:lnTo>
                <a:lnTo>
                  <a:pt x="402919" y="3706"/>
                </a:lnTo>
                <a:lnTo>
                  <a:pt x="402684" y="4619"/>
                </a:lnTo>
                <a:lnTo>
                  <a:pt x="403154" y="5532"/>
                </a:lnTo>
                <a:lnTo>
                  <a:pt x="402919" y="6758"/>
                </a:lnTo>
                <a:lnTo>
                  <a:pt x="402919" y="8297"/>
                </a:lnTo>
                <a:lnTo>
                  <a:pt x="402684" y="8897"/>
                </a:lnTo>
                <a:lnTo>
                  <a:pt x="402684" y="9523"/>
                </a:lnTo>
                <a:lnTo>
                  <a:pt x="402684" y="9810"/>
                </a:lnTo>
                <a:lnTo>
                  <a:pt x="402476" y="10123"/>
                </a:lnTo>
                <a:lnTo>
                  <a:pt x="402476" y="10436"/>
                </a:lnTo>
                <a:lnTo>
                  <a:pt x="402476" y="11036"/>
                </a:lnTo>
                <a:lnTo>
                  <a:pt x="402241" y="11662"/>
                </a:lnTo>
                <a:lnTo>
                  <a:pt x="402476" y="13175"/>
                </a:lnTo>
                <a:lnTo>
                  <a:pt x="402476" y="14088"/>
                </a:lnTo>
                <a:lnTo>
                  <a:pt x="402476" y="16227"/>
                </a:lnTo>
                <a:lnTo>
                  <a:pt x="402476" y="17453"/>
                </a:lnTo>
                <a:lnTo>
                  <a:pt x="402241" y="18366"/>
                </a:lnTo>
                <a:lnTo>
                  <a:pt x="402007" y="18679"/>
                </a:lnTo>
                <a:lnTo>
                  <a:pt x="401798" y="19305"/>
                </a:lnTo>
                <a:lnTo>
                  <a:pt x="401564" y="19905"/>
                </a:lnTo>
                <a:lnTo>
                  <a:pt x="401120" y="20505"/>
                </a:lnTo>
                <a:lnTo>
                  <a:pt x="401120" y="21131"/>
                </a:lnTo>
                <a:lnTo>
                  <a:pt x="401120" y="21444"/>
                </a:lnTo>
                <a:lnTo>
                  <a:pt x="401120" y="21731"/>
                </a:lnTo>
                <a:lnTo>
                  <a:pt x="400651" y="21731"/>
                </a:lnTo>
                <a:lnTo>
                  <a:pt x="400443" y="21731"/>
                </a:lnTo>
                <a:lnTo>
                  <a:pt x="400443" y="21444"/>
                </a:lnTo>
                <a:lnTo>
                  <a:pt x="400208" y="21444"/>
                </a:lnTo>
                <a:lnTo>
                  <a:pt x="400208" y="21731"/>
                </a:lnTo>
                <a:lnTo>
                  <a:pt x="400208" y="22044"/>
                </a:lnTo>
                <a:lnTo>
                  <a:pt x="400208" y="22357"/>
                </a:lnTo>
                <a:lnTo>
                  <a:pt x="399974" y="22644"/>
                </a:lnTo>
                <a:lnTo>
                  <a:pt x="399974" y="23870"/>
                </a:lnTo>
                <a:lnTo>
                  <a:pt x="399974" y="24496"/>
                </a:lnTo>
                <a:lnTo>
                  <a:pt x="399974" y="24783"/>
                </a:lnTo>
                <a:lnTo>
                  <a:pt x="399974" y="25409"/>
                </a:lnTo>
                <a:lnTo>
                  <a:pt x="399530" y="26322"/>
                </a:lnTo>
                <a:lnTo>
                  <a:pt x="399322" y="26609"/>
                </a:lnTo>
                <a:lnTo>
                  <a:pt x="399322" y="26922"/>
                </a:lnTo>
                <a:lnTo>
                  <a:pt x="399322" y="27235"/>
                </a:lnTo>
                <a:lnTo>
                  <a:pt x="399530" y="28148"/>
                </a:lnTo>
                <a:lnTo>
                  <a:pt x="399530" y="29061"/>
                </a:lnTo>
                <a:lnTo>
                  <a:pt x="399322" y="29374"/>
                </a:lnTo>
                <a:lnTo>
                  <a:pt x="399322" y="29661"/>
                </a:lnTo>
                <a:lnTo>
                  <a:pt x="399087" y="29974"/>
                </a:lnTo>
                <a:lnTo>
                  <a:pt x="399087" y="30600"/>
                </a:lnTo>
                <a:lnTo>
                  <a:pt x="399087" y="31200"/>
                </a:lnTo>
                <a:lnTo>
                  <a:pt x="399322" y="31513"/>
                </a:lnTo>
                <a:lnTo>
                  <a:pt x="399322" y="32113"/>
                </a:lnTo>
                <a:lnTo>
                  <a:pt x="399765" y="35165"/>
                </a:lnTo>
                <a:lnTo>
                  <a:pt x="399765" y="35478"/>
                </a:lnTo>
                <a:lnTo>
                  <a:pt x="399974" y="35765"/>
                </a:lnTo>
                <a:lnTo>
                  <a:pt x="400443" y="36991"/>
                </a:lnTo>
                <a:lnTo>
                  <a:pt x="400651" y="37904"/>
                </a:lnTo>
                <a:lnTo>
                  <a:pt x="401120" y="39730"/>
                </a:lnTo>
                <a:lnTo>
                  <a:pt x="401564" y="40956"/>
                </a:lnTo>
                <a:lnTo>
                  <a:pt x="401564" y="41269"/>
                </a:lnTo>
                <a:lnTo>
                  <a:pt x="402007" y="41869"/>
                </a:lnTo>
                <a:lnTo>
                  <a:pt x="402007" y="42182"/>
                </a:lnTo>
                <a:lnTo>
                  <a:pt x="402241" y="42782"/>
                </a:lnTo>
                <a:lnTo>
                  <a:pt x="402476" y="43695"/>
                </a:lnTo>
                <a:lnTo>
                  <a:pt x="402684" y="44008"/>
                </a:lnTo>
                <a:lnTo>
                  <a:pt x="403154" y="44921"/>
                </a:lnTo>
                <a:lnTo>
                  <a:pt x="403362" y="45234"/>
                </a:lnTo>
                <a:lnTo>
                  <a:pt x="403832" y="46147"/>
                </a:lnTo>
                <a:lnTo>
                  <a:pt x="404274" y="47060"/>
                </a:lnTo>
                <a:lnTo>
                  <a:pt x="404509" y="47660"/>
                </a:lnTo>
                <a:lnTo>
                  <a:pt x="405161" y="48573"/>
                </a:lnTo>
                <a:lnTo>
                  <a:pt x="405396" y="48886"/>
                </a:lnTo>
                <a:lnTo>
                  <a:pt x="406308" y="50399"/>
                </a:lnTo>
                <a:lnTo>
                  <a:pt x="406986" y="51912"/>
                </a:lnTo>
                <a:lnTo>
                  <a:pt x="407194" y="52538"/>
                </a:lnTo>
                <a:lnTo>
                  <a:pt x="407663" y="53451"/>
                </a:lnTo>
                <a:lnTo>
                  <a:pt x="408341" y="54364"/>
                </a:lnTo>
                <a:lnTo>
                  <a:pt x="409227" y="55877"/>
                </a:lnTo>
                <a:lnTo>
                  <a:pt x="409227" y="56190"/>
                </a:lnTo>
                <a:lnTo>
                  <a:pt x="409671" y="57103"/>
                </a:lnTo>
                <a:lnTo>
                  <a:pt x="410140" y="57703"/>
                </a:lnTo>
                <a:lnTo>
                  <a:pt x="410348" y="58016"/>
                </a:lnTo>
                <a:lnTo>
                  <a:pt x="411026" y="58929"/>
                </a:lnTo>
                <a:lnTo>
                  <a:pt x="411704" y="59842"/>
                </a:lnTo>
                <a:lnTo>
                  <a:pt x="411938" y="60129"/>
                </a:lnTo>
                <a:lnTo>
                  <a:pt x="412382" y="60755"/>
                </a:lnTo>
                <a:lnTo>
                  <a:pt x="413059" y="61355"/>
                </a:lnTo>
                <a:lnTo>
                  <a:pt x="413294" y="61668"/>
                </a:lnTo>
                <a:lnTo>
                  <a:pt x="413528" y="61668"/>
                </a:lnTo>
                <a:lnTo>
                  <a:pt x="413737" y="61955"/>
                </a:lnTo>
                <a:lnTo>
                  <a:pt x="414206" y="62268"/>
                </a:lnTo>
                <a:lnTo>
                  <a:pt x="415327" y="62868"/>
                </a:lnTo>
                <a:lnTo>
                  <a:pt x="415770" y="63181"/>
                </a:lnTo>
                <a:lnTo>
                  <a:pt x="415536" y="63781"/>
                </a:lnTo>
                <a:lnTo>
                  <a:pt x="415770" y="64094"/>
                </a:lnTo>
                <a:lnTo>
                  <a:pt x="416448" y="65607"/>
                </a:lnTo>
                <a:lnTo>
                  <a:pt x="416682" y="66233"/>
                </a:lnTo>
                <a:lnTo>
                  <a:pt x="416891" y="67120"/>
                </a:lnTo>
                <a:lnTo>
                  <a:pt x="416682" y="67433"/>
                </a:lnTo>
                <a:lnTo>
                  <a:pt x="416682" y="67746"/>
                </a:lnTo>
                <a:lnTo>
                  <a:pt x="416682" y="68033"/>
                </a:lnTo>
                <a:lnTo>
                  <a:pt x="416891" y="68346"/>
                </a:lnTo>
                <a:lnTo>
                  <a:pt x="416891" y="68659"/>
                </a:lnTo>
                <a:lnTo>
                  <a:pt x="416891" y="69859"/>
                </a:lnTo>
                <a:lnTo>
                  <a:pt x="417126" y="70485"/>
                </a:lnTo>
                <a:lnTo>
                  <a:pt x="417360" y="71398"/>
                </a:lnTo>
                <a:lnTo>
                  <a:pt x="417569" y="71998"/>
                </a:lnTo>
                <a:lnTo>
                  <a:pt x="417569" y="72285"/>
                </a:lnTo>
                <a:lnTo>
                  <a:pt x="417804" y="72598"/>
                </a:lnTo>
                <a:lnTo>
                  <a:pt x="417804" y="72911"/>
                </a:lnTo>
                <a:lnTo>
                  <a:pt x="418247" y="73511"/>
                </a:lnTo>
                <a:lnTo>
                  <a:pt x="418247" y="73824"/>
                </a:lnTo>
                <a:lnTo>
                  <a:pt x="418247" y="74111"/>
                </a:lnTo>
                <a:lnTo>
                  <a:pt x="418481" y="74424"/>
                </a:lnTo>
                <a:lnTo>
                  <a:pt x="418481" y="74737"/>
                </a:lnTo>
                <a:lnTo>
                  <a:pt x="418481" y="75024"/>
                </a:lnTo>
                <a:lnTo>
                  <a:pt x="418481" y="75337"/>
                </a:lnTo>
                <a:lnTo>
                  <a:pt x="418481" y="75650"/>
                </a:lnTo>
                <a:lnTo>
                  <a:pt x="418716" y="75650"/>
                </a:lnTo>
                <a:lnTo>
                  <a:pt x="418716" y="75937"/>
                </a:lnTo>
                <a:lnTo>
                  <a:pt x="418716" y="76250"/>
                </a:lnTo>
                <a:lnTo>
                  <a:pt x="418716" y="76537"/>
                </a:lnTo>
                <a:lnTo>
                  <a:pt x="418716" y="76850"/>
                </a:lnTo>
                <a:lnTo>
                  <a:pt x="418925" y="77163"/>
                </a:lnTo>
                <a:lnTo>
                  <a:pt x="419159" y="77763"/>
                </a:lnTo>
                <a:lnTo>
                  <a:pt x="419159" y="78076"/>
                </a:lnTo>
                <a:lnTo>
                  <a:pt x="419602" y="78989"/>
                </a:lnTo>
                <a:lnTo>
                  <a:pt x="419837" y="78989"/>
                </a:lnTo>
                <a:lnTo>
                  <a:pt x="420280" y="79589"/>
                </a:lnTo>
                <a:lnTo>
                  <a:pt x="420958" y="79876"/>
                </a:lnTo>
                <a:lnTo>
                  <a:pt x="421192" y="80189"/>
                </a:lnTo>
                <a:lnTo>
                  <a:pt x="420723" y="80502"/>
                </a:lnTo>
                <a:lnTo>
                  <a:pt x="420515" y="80189"/>
                </a:lnTo>
                <a:lnTo>
                  <a:pt x="420045" y="80189"/>
                </a:lnTo>
                <a:lnTo>
                  <a:pt x="420045" y="81415"/>
                </a:lnTo>
                <a:lnTo>
                  <a:pt x="420515" y="82328"/>
                </a:lnTo>
                <a:lnTo>
                  <a:pt x="420958" y="82928"/>
                </a:lnTo>
                <a:lnTo>
                  <a:pt x="420958" y="83215"/>
                </a:lnTo>
                <a:lnTo>
                  <a:pt x="420958" y="83841"/>
                </a:lnTo>
                <a:lnTo>
                  <a:pt x="421192" y="84441"/>
                </a:lnTo>
                <a:lnTo>
                  <a:pt x="421401" y="85354"/>
                </a:lnTo>
                <a:lnTo>
                  <a:pt x="421635" y="86554"/>
                </a:lnTo>
                <a:lnTo>
                  <a:pt x="421635" y="86867"/>
                </a:lnTo>
                <a:lnTo>
                  <a:pt x="422079" y="87180"/>
                </a:lnTo>
                <a:lnTo>
                  <a:pt x="422313" y="87467"/>
                </a:lnTo>
                <a:lnTo>
                  <a:pt x="421870" y="87780"/>
                </a:lnTo>
                <a:lnTo>
                  <a:pt x="421870" y="88380"/>
                </a:lnTo>
                <a:lnTo>
                  <a:pt x="421870" y="88693"/>
                </a:lnTo>
                <a:lnTo>
                  <a:pt x="422079" y="88980"/>
                </a:lnTo>
                <a:lnTo>
                  <a:pt x="422313" y="88980"/>
                </a:lnTo>
                <a:lnTo>
                  <a:pt x="422548" y="89293"/>
                </a:lnTo>
                <a:lnTo>
                  <a:pt x="422548" y="89606"/>
                </a:lnTo>
                <a:lnTo>
                  <a:pt x="422756" y="89893"/>
                </a:lnTo>
                <a:lnTo>
                  <a:pt x="422991" y="90206"/>
                </a:lnTo>
                <a:lnTo>
                  <a:pt x="423225" y="90206"/>
                </a:lnTo>
                <a:lnTo>
                  <a:pt x="423434" y="89893"/>
                </a:lnTo>
                <a:lnTo>
                  <a:pt x="424346" y="89893"/>
                </a:lnTo>
                <a:lnTo>
                  <a:pt x="424346" y="90206"/>
                </a:lnTo>
                <a:lnTo>
                  <a:pt x="423434" y="90206"/>
                </a:lnTo>
                <a:lnTo>
                  <a:pt x="423434" y="90806"/>
                </a:lnTo>
                <a:lnTo>
                  <a:pt x="423225" y="90806"/>
                </a:lnTo>
                <a:lnTo>
                  <a:pt x="422991" y="90806"/>
                </a:lnTo>
                <a:lnTo>
                  <a:pt x="422991" y="91119"/>
                </a:lnTo>
                <a:lnTo>
                  <a:pt x="423225" y="91119"/>
                </a:lnTo>
                <a:lnTo>
                  <a:pt x="422991" y="91719"/>
                </a:lnTo>
                <a:lnTo>
                  <a:pt x="422756" y="92032"/>
                </a:lnTo>
                <a:lnTo>
                  <a:pt x="422756" y="93232"/>
                </a:lnTo>
                <a:lnTo>
                  <a:pt x="422756" y="93545"/>
                </a:lnTo>
                <a:lnTo>
                  <a:pt x="422756" y="93832"/>
                </a:lnTo>
                <a:lnTo>
                  <a:pt x="422991" y="93832"/>
                </a:lnTo>
                <a:lnTo>
                  <a:pt x="423903" y="94145"/>
                </a:lnTo>
                <a:lnTo>
                  <a:pt x="423903" y="96258"/>
                </a:lnTo>
                <a:lnTo>
                  <a:pt x="423434" y="96258"/>
                </a:lnTo>
                <a:lnTo>
                  <a:pt x="423434" y="96571"/>
                </a:lnTo>
                <a:lnTo>
                  <a:pt x="423434" y="97171"/>
                </a:lnTo>
                <a:lnTo>
                  <a:pt x="423434" y="97484"/>
                </a:lnTo>
                <a:lnTo>
                  <a:pt x="423903" y="98371"/>
                </a:lnTo>
                <a:lnTo>
                  <a:pt x="424112" y="99284"/>
                </a:lnTo>
                <a:lnTo>
                  <a:pt x="424346" y="99284"/>
                </a:lnTo>
                <a:lnTo>
                  <a:pt x="424555" y="99910"/>
                </a:lnTo>
                <a:lnTo>
                  <a:pt x="424555" y="100197"/>
                </a:lnTo>
                <a:lnTo>
                  <a:pt x="425233" y="101423"/>
                </a:lnTo>
                <a:lnTo>
                  <a:pt x="425910" y="102310"/>
                </a:lnTo>
                <a:lnTo>
                  <a:pt x="426380" y="102936"/>
                </a:lnTo>
                <a:lnTo>
                  <a:pt x="426380" y="103223"/>
                </a:lnTo>
                <a:lnTo>
                  <a:pt x="426588" y="103536"/>
                </a:lnTo>
                <a:lnTo>
                  <a:pt x="426588" y="103823"/>
                </a:lnTo>
                <a:lnTo>
                  <a:pt x="426588" y="104136"/>
                </a:lnTo>
                <a:lnTo>
                  <a:pt x="427057" y="104449"/>
                </a:lnTo>
                <a:lnTo>
                  <a:pt x="427057" y="104736"/>
                </a:lnTo>
                <a:lnTo>
                  <a:pt x="426823" y="104736"/>
                </a:lnTo>
                <a:lnTo>
                  <a:pt x="426823" y="105336"/>
                </a:lnTo>
                <a:lnTo>
                  <a:pt x="427057" y="105649"/>
                </a:lnTo>
                <a:lnTo>
                  <a:pt x="427057" y="105962"/>
                </a:lnTo>
                <a:lnTo>
                  <a:pt x="427266" y="106249"/>
                </a:lnTo>
                <a:lnTo>
                  <a:pt x="427500" y="106562"/>
                </a:lnTo>
                <a:lnTo>
                  <a:pt x="427500" y="106848"/>
                </a:lnTo>
                <a:lnTo>
                  <a:pt x="428178" y="107762"/>
                </a:lnTo>
                <a:lnTo>
                  <a:pt x="428413" y="108075"/>
                </a:lnTo>
                <a:lnTo>
                  <a:pt x="428856" y="108362"/>
                </a:lnTo>
                <a:lnTo>
                  <a:pt x="428856" y="108675"/>
                </a:lnTo>
                <a:lnTo>
                  <a:pt x="428856" y="108988"/>
                </a:lnTo>
                <a:lnTo>
                  <a:pt x="429090" y="109275"/>
                </a:lnTo>
                <a:lnTo>
                  <a:pt x="429299" y="109275"/>
                </a:lnTo>
                <a:lnTo>
                  <a:pt x="429299" y="109588"/>
                </a:lnTo>
                <a:lnTo>
                  <a:pt x="429534" y="109588"/>
                </a:lnTo>
                <a:lnTo>
                  <a:pt x="429977" y="109874"/>
                </a:lnTo>
                <a:lnTo>
                  <a:pt x="430212" y="109874"/>
                </a:lnTo>
                <a:lnTo>
                  <a:pt x="430655" y="109588"/>
                </a:lnTo>
                <a:lnTo>
                  <a:pt x="430889" y="110188"/>
                </a:lnTo>
                <a:lnTo>
                  <a:pt x="430420" y="110501"/>
                </a:lnTo>
                <a:lnTo>
                  <a:pt x="430655" y="110501"/>
                </a:lnTo>
                <a:lnTo>
                  <a:pt x="430655" y="110787"/>
                </a:lnTo>
                <a:lnTo>
                  <a:pt x="432010" y="111387"/>
                </a:lnTo>
                <a:lnTo>
                  <a:pt x="432245" y="113527"/>
                </a:lnTo>
                <a:lnTo>
                  <a:pt x="432688" y="115039"/>
                </a:lnTo>
                <a:lnTo>
                  <a:pt x="432688" y="115927"/>
                </a:lnTo>
                <a:lnTo>
                  <a:pt x="432245" y="116240"/>
                </a:lnTo>
                <a:lnTo>
                  <a:pt x="432453" y="116553"/>
                </a:lnTo>
                <a:lnTo>
                  <a:pt x="432245" y="116840"/>
                </a:lnTo>
                <a:lnTo>
                  <a:pt x="432688" y="117153"/>
                </a:lnTo>
                <a:lnTo>
                  <a:pt x="432688" y="118039"/>
                </a:lnTo>
                <a:lnTo>
                  <a:pt x="432688" y="118352"/>
                </a:lnTo>
                <a:lnTo>
                  <a:pt x="432688" y="118665"/>
                </a:lnTo>
                <a:lnTo>
                  <a:pt x="432688" y="119552"/>
                </a:lnTo>
                <a:lnTo>
                  <a:pt x="432688" y="121978"/>
                </a:lnTo>
                <a:lnTo>
                  <a:pt x="432688" y="122891"/>
                </a:lnTo>
                <a:lnTo>
                  <a:pt x="432688" y="124091"/>
                </a:lnTo>
                <a:lnTo>
                  <a:pt x="432688" y="125604"/>
                </a:lnTo>
                <a:lnTo>
                  <a:pt x="432688" y="126517"/>
                </a:lnTo>
                <a:lnTo>
                  <a:pt x="432688" y="127117"/>
                </a:lnTo>
                <a:lnTo>
                  <a:pt x="432688" y="127717"/>
                </a:lnTo>
                <a:lnTo>
                  <a:pt x="432688" y="128030"/>
                </a:lnTo>
                <a:lnTo>
                  <a:pt x="432688" y="128630"/>
                </a:lnTo>
                <a:lnTo>
                  <a:pt x="432688" y="129230"/>
                </a:lnTo>
                <a:lnTo>
                  <a:pt x="432688" y="129543"/>
                </a:lnTo>
                <a:lnTo>
                  <a:pt x="432688" y="130143"/>
                </a:lnTo>
                <a:lnTo>
                  <a:pt x="432688" y="130743"/>
                </a:lnTo>
                <a:lnTo>
                  <a:pt x="432688" y="131030"/>
                </a:lnTo>
                <a:lnTo>
                  <a:pt x="432688" y="131343"/>
                </a:lnTo>
                <a:lnTo>
                  <a:pt x="432688" y="131656"/>
                </a:lnTo>
                <a:lnTo>
                  <a:pt x="432688" y="131943"/>
                </a:lnTo>
                <a:lnTo>
                  <a:pt x="432688" y="132856"/>
                </a:lnTo>
                <a:lnTo>
                  <a:pt x="432688" y="133456"/>
                </a:lnTo>
                <a:lnTo>
                  <a:pt x="432688" y="133769"/>
                </a:lnTo>
                <a:lnTo>
                  <a:pt x="432688" y="134056"/>
                </a:lnTo>
                <a:lnTo>
                  <a:pt x="432688" y="134656"/>
                </a:lnTo>
                <a:lnTo>
                  <a:pt x="432688" y="134969"/>
                </a:lnTo>
                <a:lnTo>
                  <a:pt x="432688" y="135256"/>
                </a:lnTo>
                <a:lnTo>
                  <a:pt x="432688" y="135569"/>
                </a:lnTo>
                <a:lnTo>
                  <a:pt x="432688" y="136169"/>
                </a:lnTo>
                <a:lnTo>
                  <a:pt x="432688" y="137369"/>
                </a:lnTo>
                <a:lnTo>
                  <a:pt x="432688" y="138282"/>
                </a:lnTo>
                <a:lnTo>
                  <a:pt x="432688" y="138882"/>
                </a:lnTo>
                <a:lnTo>
                  <a:pt x="432688" y="139195"/>
                </a:lnTo>
                <a:lnTo>
                  <a:pt x="432688" y="140082"/>
                </a:lnTo>
                <a:lnTo>
                  <a:pt x="432688" y="140395"/>
                </a:lnTo>
                <a:lnTo>
                  <a:pt x="432688" y="140682"/>
                </a:lnTo>
                <a:lnTo>
                  <a:pt x="432688" y="143395"/>
                </a:lnTo>
                <a:lnTo>
                  <a:pt x="432688" y="144021"/>
                </a:lnTo>
                <a:lnTo>
                  <a:pt x="432688" y="144908"/>
                </a:lnTo>
                <a:lnTo>
                  <a:pt x="432688" y="147620"/>
                </a:lnTo>
                <a:lnTo>
                  <a:pt x="432688" y="148221"/>
                </a:lnTo>
                <a:lnTo>
                  <a:pt x="432688" y="148821"/>
                </a:lnTo>
                <a:lnTo>
                  <a:pt x="432688" y="150047"/>
                </a:lnTo>
                <a:lnTo>
                  <a:pt x="432688" y="150647"/>
                </a:lnTo>
                <a:lnTo>
                  <a:pt x="432688" y="150933"/>
                </a:lnTo>
                <a:lnTo>
                  <a:pt x="432688" y="151533"/>
                </a:lnTo>
                <a:lnTo>
                  <a:pt x="432688" y="151846"/>
                </a:lnTo>
                <a:lnTo>
                  <a:pt x="432688" y="152447"/>
                </a:lnTo>
                <a:lnTo>
                  <a:pt x="432453" y="153959"/>
                </a:lnTo>
                <a:lnTo>
                  <a:pt x="432453" y="154246"/>
                </a:lnTo>
                <a:lnTo>
                  <a:pt x="432453" y="155446"/>
                </a:lnTo>
                <a:lnTo>
                  <a:pt x="432453" y="155759"/>
                </a:lnTo>
                <a:lnTo>
                  <a:pt x="432453" y="156672"/>
                </a:lnTo>
                <a:lnTo>
                  <a:pt x="432453" y="158159"/>
                </a:lnTo>
                <a:lnTo>
                  <a:pt x="432453" y="161185"/>
                </a:lnTo>
                <a:lnTo>
                  <a:pt x="432453" y="162072"/>
                </a:lnTo>
                <a:lnTo>
                  <a:pt x="432453" y="164185"/>
                </a:lnTo>
                <a:lnTo>
                  <a:pt x="432453" y="168985"/>
                </a:lnTo>
                <a:lnTo>
                  <a:pt x="432453" y="169298"/>
                </a:lnTo>
                <a:lnTo>
                  <a:pt x="432453" y="176498"/>
                </a:lnTo>
                <a:lnTo>
                  <a:pt x="432453" y="176811"/>
                </a:lnTo>
                <a:lnTo>
                  <a:pt x="432453" y="178923"/>
                </a:lnTo>
                <a:lnTo>
                  <a:pt x="432453" y="189410"/>
                </a:lnTo>
                <a:lnTo>
                  <a:pt x="432453" y="191523"/>
                </a:lnTo>
                <a:lnTo>
                  <a:pt x="432453" y="195723"/>
                </a:lnTo>
                <a:lnTo>
                  <a:pt x="432453" y="196610"/>
                </a:lnTo>
                <a:lnTo>
                  <a:pt x="432453" y="198122"/>
                </a:lnTo>
                <a:lnTo>
                  <a:pt x="432453" y="202009"/>
                </a:lnTo>
                <a:lnTo>
                  <a:pt x="432453" y="205896"/>
                </a:lnTo>
                <a:lnTo>
                  <a:pt x="432453" y="207096"/>
                </a:lnTo>
                <a:lnTo>
                  <a:pt x="432453" y="210096"/>
                </a:lnTo>
                <a:lnTo>
                  <a:pt x="432453" y="211583"/>
                </a:lnTo>
                <a:lnTo>
                  <a:pt x="432453" y="216069"/>
                </a:lnTo>
                <a:lnTo>
                  <a:pt x="432453" y="218182"/>
                </a:lnTo>
                <a:lnTo>
                  <a:pt x="432453" y="219356"/>
                </a:lnTo>
                <a:lnTo>
                  <a:pt x="432453" y="219669"/>
                </a:lnTo>
                <a:lnTo>
                  <a:pt x="432453" y="227443"/>
                </a:lnTo>
                <a:lnTo>
                  <a:pt x="432453" y="228643"/>
                </a:lnTo>
                <a:lnTo>
                  <a:pt x="432453" y="232217"/>
                </a:lnTo>
                <a:lnTo>
                  <a:pt x="432453" y="233103"/>
                </a:lnTo>
                <a:lnTo>
                  <a:pt x="432453" y="234904"/>
                </a:lnTo>
                <a:lnTo>
                  <a:pt x="432453" y="239077"/>
                </a:lnTo>
                <a:lnTo>
                  <a:pt x="432453" y="240564"/>
                </a:lnTo>
                <a:lnTo>
                  <a:pt x="432453" y="240877"/>
                </a:lnTo>
                <a:lnTo>
                  <a:pt x="432453" y="245938"/>
                </a:lnTo>
                <a:lnTo>
                  <a:pt x="432453" y="247424"/>
                </a:lnTo>
                <a:lnTo>
                  <a:pt x="432453" y="249225"/>
                </a:lnTo>
                <a:lnTo>
                  <a:pt x="432453" y="251598"/>
                </a:lnTo>
                <a:lnTo>
                  <a:pt x="432453" y="255485"/>
                </a:lnTo>
                <a:lnTo>
                  <a:pt x="432453" y="257259"/>
                </a:lnTo>
                <a:lnTo>
                  <a:pt x="432453" y="257572"/>
                </a:lnTo>
                <a:lnTo>
                  <a:pt x="432453" y="264119"/>
                </a:lnTo>
                <a:lnTo>
                  <a:pt x="432453" y="268293"/>
                </a:lnTo>
                <a:lnTo>
                  <a:pt x="432453" y="269780"/>
                </a:lnTo>
                <a:lnTo>
                  <a:pt x="432453" y="275727"/>
                </a:lnTo>
                <a:lnTo>
                  <a:pt x="432453" y="279875"/>
                </a:lnTo>
                <a:lnTo>
                  <a:pt x="432453" y="280162"/>
                </a:lnTo>
                <a:lnTo>
                  <a:pt x="432453" y="281649"/>
                </a:lnTo>
                <a:lnTo>
                  <a:pt x="432453" y="281962"/>
                </a:lnTo>
                <a:lnTo>
                  <a:pt x="432453" y="288483"/>
                </a:lnTo>
                <a:lnTo>
                  <a:pt x="432453" y="292057"/>
                </a:lnTo>
                <a:lnTo>
                  <a:pt x="432453" y="292657"/>
                </a:lnTo>
                <a:lnTo>
                  <a:pt x="432453" y="294431"/>
                </a:lnTo>
                <a:lnTo>
                  <a:pt x="432453" y="299179"/>
                </a:lnTo>
                <a:lnTo>
                  <a:pt x="432453" y="300952"/>
                </a:lnTo>
                <a:lnTo>
                  <a:pt x="432245" y="307187"/>
                </a:lnTo>
                <a:lnTo>
                  <a:pt x="432245" y="309248"/>
                </a:lnTo>
                <a:lnTo>
                  <a:pt x="432245" y="315456"/>
                </a:lnTo>
                <a:lnTo>
                  <a:pt x="432245" y="319317"/>
                </a:lnTo>
                <a:lnTo>
                  <a:pt x="432245" y="320491"/>
                </a:lnTo>
                <a:lnTo>
                  <a:pt x="432245" y="321691"/>
                </a:lnTo>
                <a:lnTo>
                  <a:pt x="432245" y="323751"/>
                </a:lnTo>
                <a:lnTo>
                  <a:pt x="432010" y="326699"/>
                </a:lnTo>
                <a:lnTo>
                  <a:pt x="432010" y="328786"/>
                </a:lnTo>
                <a:lnTo>
                  <a:pt x="432010" y="331734"/>
                </a:lnTo>
                <a:lnTo>
                  <a:pt x="432010" y="332334"/>
                </a:lnTo>
                <a:lnTo>
                  <a:pt x="432010" y="334107"/>
                </a:lnTo>
                <a:lnTo>
                  <a:pt x="432010" y="334681"/>
                </a:lnTo>
                <a:lnTo>
                  <a:pt x="432010" y="334994"/>
                </a:lnTo>
                <a:lnTo>
                  <a:pt x="432010" y="335281"/>
                </a:lnTo>
                <a:lnTo>
                  <a:pt x="432010" y="337342"/>
                </a:lnTo>
                <a:lnTo>
                  <a:pt x="432010" y="338229"/>
                </a:lnTo>
                <a:lnTo>
                  <a:pt x="432010" y="341177"/>
                </a:lnTo>
                <a:lnTo>
                  <a:pt x="432010" y="341490"/>
                </a:lnTo>
                <a:lnTo>
                  <a:pt x="432010" y="342064"/>
                </a:lnTo>
                <a:lnTo>
                  <a:pt x="432010" y="344437"/>
                </a:lnTo>
                <a:lnTo>
                  <a:pt x="432010" y="345611"/>
                </a:lnTo>
                <a:lnTo>
                  <a:pt x="432010" y="347672"/>
                </a:lnTo>
                <a:lnTo>
                  <a:pt x="432010" y="348559"/>
                </a:lnTo>
                <a:lnTo>
                  <a:pt x="432010" y="349733"/>
                </a:lnTo>
                <a:lnTo>
                  <a:pt x="431775" y="353881"/>
                </a:lnTo>
                <a:lnTo>
                  <a:pt x="431775" y="354454"/>
                </a:lnTo>
                <a:lnTo>
                  <a:pt x="431775" y="358602"/>
                </a:lnTo>
                <a:lnTo>
                  <a:pt x="431775" y="360663"/>
                </a:lnTo>
                <a:lnTo>
                  <a:pt x="431775" y="362411"/>
                </a:lnTo>
                <a:lnTo>
                  <a:pt x="431775" y="363610"/>
                </a:lnTo>
                <a:lnTo>
                  <a:pt x="431775" y="364184"/>
                </a:lnTo>
                <a:lnTo>
                  <a:pt x="431775" y="366558"/>
                </a:lnTo>
                <a:lnTo>
                  <a:pt x="431775" y="368619"/>
                </a:lnTo>
                <a:lnTo>
                  <a:pt x="431775" y="369480"/>
                </a:lnTo>
                <a:lnTo>
                  <a:pt x="431775" y="369793"/>
                </a:lnTo>
                <a:lnTo>
                  <a:pt x="431775" y="370080"/>
                </a:lnTo>
                <a:lnTo>
                  <a:pt x="431775" y="374775"/>
                </a:lnTo>
                <a:lnTo>
                  <a:pt x="431775" y="375088"/>
                </a:lnTo>
                <a:lnTo>
                  <a:pt x="431775" y="378897"/>
                </a:lnTo>
                <a:lnTo>
                  <a:pt x="431775" y="380384"/>
                </a:lnTo>
                <a:lnTo>
                  <a:pt x="431775" y="383018"/>
                </a:lnTo>
                <a:lnTo>
                  <a:pt x="431775" y="385966"/>
                </a:lnTo>
                <a:lnTo>
                  <a:pt x="431775" y="387427"/>
                </a:lnTo>
                <a:lnTo>
                  <a:pt x="431775" y="389200"/>
                </a:lnTo>
                <a:lnTo>
                  <a:pt x="431775" y="391261"/>
                </a:lnTo>
                <a:lnTo>
                  <a:pt x="431775" y="393296"/>
                </a:lnTo>
                <a:lnTo>
                  <a:pt x="431775" y="400339"/>
                </a:lnTo>
                <a:lnTo>
                  <a:pt x="431775" y="403000"/>
                </a:lnTo>
                <a:lnTo>
                  <a:pt x="431775" y="403574"/>
                </a:lnTo>
                <a:lnTo>
                  <a:pt x="431775" y="403861"/>
                </a:lnTo>
                <a:lnTo>
                  <a:pt x="431775" y="405635"/>
                </a:lnTo>
                <a:lnTo>
                  <a:pt x="431775" y="409730"/>
                </a:lnTo>
                <a:lnTo>
                  <a:pt x="431775" y="413852"/>
                </a:lnTo>
                <a:lnTo>
                  <a:pt x="431775" y="417947"/>
                </a:lnTo>
                <a:lnTo>
                  <a:pt x="431775" y="419695"/>
                </a:lnTo>
                <a:lnTo>
                  <a:pt x="431775" y="421756"/>
                </a:lnTo>
                <a:lnTo>
                  <a:pt x="431775" y="423216"/>
                </a:lnTo>
                <a:lnTo>
                  <a:pt x="432010" y="426425"/>
                </a:lnTo>
                <a:lnTo>
                  <a:pt x="432010" y="427886"/>
                </a:lnTo>
                <a:lnTo>
                  <a:pt x="432010" y="429659"/>
                </a:lnTo>
                <a:lnTo>
                  <a:pt x="432010" y="429947"/>
                </a:lnTo>
                <a:lnTo>
                  <a:pt x="432010" y="434903"/>
                </a:lnTo>
                <a:lnTo>
                  <a:pt x="432010" y="435790"/>
                </a:lnTo>
                <a:lnTo>
                  <a:pt x="432010" y="436077"/>
                </a:lnTo>
                <a:lnTo>
                  <a:pt x="432010" y="441633"/>
                </a:lnTo>
                <a:lnTo>
                  <a:pt x="432010" y="441920"/>
                </a:lnTo>
                <a:lnTo>
                  <a:pt x="432010" y="445441"/>
                </a:lnTo>
                <a:lnTo>
                  <a:pt x="432010" y="450398"/>
                </a:lnTo>
                <a:lnTo>
                  <a:pt x="432010" y="450972"/>
                </a:lnTo>
                <a:lnTo>
                  <a:pt x="432010" y="452745"/>
                </a:lnTo>
                <a:lnTo>
                  <a:pt x="432010" y="454206"/>
                </a:lnTo>
                <a:lnTo>
                  <a:pt x="431775" y="454206"/>
                </a:lnTo>
                <a:lnTo>
                  <a:pt x="431332" y="453606"/>
                </a:lnTo>
                <a:lnTo>
                  <a:pt x="430889" y="453606"/>
                </a:lnTo>
                <a:lnTo>
                  <a:pt x="430655" y="453606"/>
                </a:lnTo>
                <a:lnTo>
                  <a:pt x="430420" y="453606"/>
                </a:lnTo>
                <a:lnTo>
                  <a:pt x="429977" y="454206"/>
                </a:lnTo>
                <a:lnTo>
                  <a:pt x="429977" y="454493"/>
                </a:lnTo>
                <a:lnTo>
                  <a:pt x="429977" y="455067"/>
                </a:lnTo>
                <a:lnTo>
                  <a:pt x="429534" y="455354"/>
                </a:lnTo>
                <a:lnTo>
                  <a:pt x="428856" y="455667"/>
                </a:lnTo>
                <a:lnTo>
                  <a:pt x="427266" y="455067"/>
                </a:lnTo>
                <a:lnTo>
                  <a:pt x="426145" y="455667"/>
                </a:lnTo>
                <a:lnTo>
                  <a:pt x="425910" y="456241"/>
                </a:lnTo>
                <a:lnTo>
                  <a:pt x="425702" y="456241"/>
                </a:lnTo>
                <a:lnTo>
                  <a:pt x="425467" y="456528"/>
                </a:lnTo>
                <a:lnTo>
                  <a:pt x="424790" y="457989"/>
                </a:lnTo>
                <a:lnTo>
                  <a:pt x="424346" y="458276"/>
                </a:lnTo>
                <a:lnTo>
                  <a:pt x="423903" y="459449"/>
                </a:lnTo>
                <a:lnTo>
                  <a:pt x="423225" y="459736"/>
                </a:lnTo>
                <a:lnTo>
                  <a:pt x="422313" y="460023"/>
                </a:lnTo>
                <a:lnTo>
                  <a:pt x="422313" y="460310"/>
                </a:lnTo>
                <a:lnTo>
                  <a:pt x="422548" y="460910"/>
                </a:lnTo>
                <a:lnTo>
                  <a:pt x="422991" y="460910"/>
                </a:lnTo>
                <a:lnTo>
                  <a:pt x="423903" y="460623"/>
                </a:lnTo>
                <a:lnTo>
                  <a:pt x="424790" y="460910"/>
                </a:lnTo>
                <a:lnTo>
                  <a:pt x="424790" y="461484"/>
                </a:lnTo>
                <a:lnTo>
                  <a:pt x="424555" y="461771"/>
                </a:lnTo>
                <a:lnTo>
                  <a:pt x="423669" y="462945"/>
                </a:lnTo>
                <a:lnTo>
                  <a:pt x="423434" y="463519"/>
                </a:lnTo>
                <a:lnTo>
                  <a:pt x="423434" y="464119"/>
                </a:lnTo>
                <a:lnTo>
                  <a:pt x="423669" y="464406"/>
                </a:lnTo>
                <a:lnTo>
                  <a:pt x="424346" y="464406"/>
                </a:lnTo>
                <a:lnTo>
                  <a:pt x="424346" y="464980"/>
                </a:lnTo>
                <a:lnTo>
                  <a:pt x="423903" y="466153"/>
                </a:lnTo>
                <a:lnTo>
                  <a:pt x="423903" y="466440"/>
                </a:lnTo>
                <a:lnTo>
                  <a:pt x="424112" y="466727"/>
                </a:lnTo>
                <a:lnTo>
                  <a:pt x="424790" y="467327"/>
                </a:lnTo>
                <a:lnTo>
                  <a:pt x="425233" y="468475"/>
                </a:lnTo>
                <a:lnTo>
                  <a:pt x="425467" y="468475"/>
                </a:lnTo>
                <a:lnTo>
                  <a:pt x="425910" y="468188"/>
                </a:lnTo>
                <a:lnTo>
                  <a:pt x="426145" y="467614"/>
                </a:lnTo>
                <a:lnTo>
                  <a:pt x="426588" y="467327"/>
                </a:lnTo>
                <a:lnTo>
                  <a:pt x="427500" y="467327"/>
                </a:lnTo>
                <a:lnTo>
                  <a:pt x="427735" y="467901"/>
                </a:lnTo>
                <a:lnTo>
                  <a:pt x="427500" y="468475"/>
                </a:lnTo>
                <a:lnTo>
                  <a:pt x="426823" y="468788"/>
                </a:lnTo>
                <a:lnTo>
                  <a:pt x="426823" y="469075"/>
                </a:lnTo>
                <a:lnTo>
                  <a:pt x="427057" y="469649"/>
                </a:lnTo>
                <a:lnTo>
                  <a:pt x="427266" y="472571"/>
                </a:lnTo>
                <a:lnTo>
                  <a:pt x="427057" y="473431"/>
                </a:lnTo>
                <a:lnTo>
                  <a:pt x="426145" y="474318"/>
                </a:lnTo>
                <a:lnTo>
                  <a:pt x="425910" y="475179"/>
                </a:lnTo>
                <a:lnTo>
                  <a:pt x="425233" y="475779"/>
                </a:lnTo>
                <a:lnTo>
                  <a:pt x="424555" y="476066"/>
                </a:lnTo>
                <a:lnTo>
                  <a:pt x="424112" y="476353"/>
                </a:lnTo>
                <a:lnTo>
                  <a:pt x="423903" y="476927"/>
                </a:lnTo>
                <a:lnTo>
                  <a:pt x="423225" y="477214"/>
                </a:lnTo>
                <a:lnTo>
                  <a:pt x="422548" y="476927"/>
                </a:lnTo>
                <a:lnTo>
                  <a:pt x="422313" y="477214"/>
                </a:lnTo>
                <a:lnTo>
                  <a:pt x="422313" y="478101"/>
                </a:lnTo>
                <a:lnTo>
                  <a:pt x="422313" y="478675"/>
                </a:lnTo>
                <a:lnTo>
                  <a:pt x="422313" y="478961"/>
                </a:lnTo>
                <a:lnTo>
                  <a:pt x="422313" y="479248"/>
                </a:lnTo>
                <a:lnTo>
                  <a:pt x="421870" y="479248"/>
                </a:lnTo>
                <a:lnTo>
                  <a:pt x="420515" y="479248"/>
                </a:lnTo>
                <a:lnTo>
                  <a:pt x="420045" y="479561"/>
                </a:lnTo>
                <a:lnTo>
                  <a:pt x="420045" y="480136"/>
                </a:lnTo>
                <a:lnTo>
                  <a:pt x="420045" y="480709"/>
                </a:lnTo>
                <a:lnTo>
                  <a:pt x="420515" y="480709"/>
                </a:lnTo>
                <a:lnTo>
                  <a:pt x="421192" y="480709"/>
                </a:lnTo>
                <a:lnTo>
                  <a:pt x="421401" y="480996"/>
                </a:lnTo>
                <a:lnTo>
                  <a:pt x="421401" y="481596"/>
                </a:lnTo>
                <a:lnTo>
                  <a:pt x="421192" y="481596"/>
                </a:lnTo>
                <a:lnTo>
                  <a:pt x="420723" y="481596"/>
                </a:lnTo>
                <a:lnTo>
                  <a:pt x="420515" y="480996"/>
                </a:lnTo>
                <a:lnTo>
                  <a:pt x="420045" y="480996"/>
                </a:lnTo>
                <a:lnTo>
                  <a:pt x="419602" y="481309"/>
                </a:lnTo>
                <a:lnTo>
                  <a:pt x="418925" y="481883"/>
                </a:lnTo>
                <a:lnTo>
                  <a:pt x="418716" y="482457"/>
                </a:lnTo>
                <a:lnTo>
                  <a:pt x="418716" y="482744"/>
                </a:lnTo>
                <a:lnTo>
                  <a:pt x="418247" y="483631"/>
                </a:lnTo>
                <a:lnTo>
                  <a:pt x="418247" y="483918"/>
                </a:lnTo>
                <a:lnTo>
                  <a:pt x="418481" y="484492"/>
                </a:lnTo>
                <a:lnTo>
                  <a:pt x="418925" y="484779"/>
                </a:lnTo>
                <a:lnTo>
                  <a:pt x="419602" y="484779"/>
                </a:lnTo>
                <a:lnTo>
                  <a:pt x="419837" y="485092"/>
                </a:lnTo>
                <a:lnTo>
                  <a:pt x="420045" y="485379"/>
                </a:lnTo>
                <a:lnTo>
                  <a:pt x="420045" y="485666"/>
                </a:lnTo>
                <a:lnTo>
                  <a:pt x="420045" y="485953"/>
                </a:lnTo>
                <a:lnTo>
                  <a:pt x="420515" y="485666"/>
                </a:lnTo>
                <a:lnTo>
                  <a:pt x="420723" y="485953"/>
                </a:lnTo>
                <a:lnTo>
                  <a:pt x="420723" y="486239"/>
                </a:lnTo>
                <a:lnTo>
                  <a:pt x="420723" y="486526"/>
                </a:lnTo>
                <a:lnTo>
                  <a:pt x="420045" y="487126"/>
                </a:lnTo>
                <a:lnTo>
                  <a:pt x="418925" y="486813"/>
                </a:lnTo>
                <a:lnTo>
                  <a:pt x="418716" y="487126"/>
                </a:lnTo>
                <a:lnTo>
                  <a:pt x="418481" y="487413"/>
                </a:lnTo>
                <a:lnTo>
                  <a:pt x="418716" y="487987"/>
                </a:lnTo>
                <a:lnTo>
                  <a:pt x="419159" y="488274"/>
                </a:lnTo>
                <a:lnTo>
                  <a:pt x="419602" y="488274"/>
                </a:lnTo>
                <a:lnTo>
                  <a:pt x="420280" y="488274"/>
                </a:lnTo>
                <a:lnTo>
                  <a:pt x="420958" y="488274"/>
                </a:lnTo>
                <a:lnTo>
                  <a:pt x="422548" y="488274"/>
                </a:lnTo>
                <a:lnTo>
                  <a:pt x="422991" y="488561"/>
                </a:lnTo>
                <a:lnTo>
                  <a:pt x="422991" y="489161"/>
                </a:lnTo>
                <a:lnTo>
                  <a:pt x="422756" y="489735"/>
                </a:lnTo>
                <a:lnTo>
                  <a:pt x="422313" y="490309"/>
                </a:lnTo>
                <a:lnTo>
                  <a:pt x="422313" y="490596"/>
                </a:lnTo>
                <a:lnTo>
                  <a:pt x="422548" y="491196"/>
                </a:lnTo>
                <a:lnTo>
                  <a:pt x="422756" y="491483"/>
                </a:lnTo>
                <a:lnTo>
                  <a:pt x="423434" y="491770"/>
                </a:lnTo>
                <a:lnTo>
                  <a:pt x="424346" y="491483"/>
                </a:lnTo>
                <a:lnTo>
                  <a:pt x="425024" y="492057"/>
                </a:lnTo>
                <a:lnTo>
                  <a:pt x="425467" y="492630"/>
                </a:lnTo>
                <a:lnTo>
                  <a:pt x="425702" y="492943"/>
                </a:lnTo>
                <a:lnTo>
                  <a:pt x="426380" y="493517"/>
                </a:lnTo>
                <a:lnTo>
                  <a:pt x="426823" y="494378"/>
                </a:lnTo>
                <a:lnTo>
                  <a:pt x="427500" y="494978"/>
                </a:lnTo>
                <a:lnTo>
                  <a:pt x="427500" y="496126"/>
                </a:lnTo>
                <a:lnTo>
                  <a:pt x="426588" y="497013"/>
                </a:lnTo>
                <a:lnTo>
                  <a:pt x="426588" y="497587"/>
                </a:lnTo>
                <a:lnTo>
                  <a:pt x="427266" y="498161"/>
                </a:lnTo>
                <a:lnTo>
                  <a:pt x="427735" y="499908"/>
                </a:lnTo>
                <a:lnTo>
                  <a:pt x="427735" y="500195"/>
                </a:lnTo>
                <a:lnTo>
                  <a:pt x="427266" y="501656"/>
                </a:lnTo>
                <a:lnTo>
                  <a:pt x="426823" y="502517"/>
                </a:lnTo>
                <a:lnTo>
                  <a:pt x="426823" y="503091"/>
                </a:lnTo>
                <a:lnTo>
                  <a:pt x="427266" y="503404"/>
                </a:lnTo>
                <a:lnTo>
                  <a:pt x="428178" y="503978"/>
                </a:lnTo>
                <a:lnTo>
                  <a:pt x="428621" y="503691"/>
                </a:lnTo>
                <a:lnTo>
                  <a:pt x="428856" y="503978"/>
                </a:lnTo>
                <a:lnTo>
                  <a:pt x="428621" y="504552"/>
                </a:lnTo>
                <a:lnTo>
                  <a:pt x="428413" y="504552"/>
                </a:lnTo>
                <a:lnTo>
                  <a:pt x="427500" y="504265"/>
                </a:lnTo>
                <a:lnTo>
                  <a:pt x="427057" y="504265"/>
                </a:lnTo>
                <a:lnTo>
                  <a:pt x="426823" y="504552"/>
                </a:lnTo>
                <a:lnTo>
                  <a:pt x="427057" y="504839"/>
                </a:lnTo>
                <a:lnTo>
                  <a:pt x="428856" y="505725"/>
                </a:lnTo>
                <a:lnTo>
                  <a:pt x="430212" y="506012"/>
                </a:lnTo>
                <a:lnTo>
                  <a:pt x="430655" y="506299"/>
                </a:lnTo>
                <a:lnTo>
                  <a:pt x="432245" y="506873"/>
                </a:lnTo>
                <a:lnTo>
                  <a:pt x="432453" y="507447"/>
                </a:lnTo>
                <a:lnTo>
                  <a:pt x="432688" y="508047"/>
                </a:lnTo>
                <a:lnTo>
                  <a:pt x="433131" y="508621"/>
                </a:lnTo>
                <a:lnTo>
                  <a:pt x="433600" y="508908"/>
                </a:lnTo>
                <a:lnTo>
                  <a:pt x="433809" y="509195"/>
                </a:lnTo>
                <a:lnTo>
                  <a:pt x="434043" y="509482"/>
                </a:lnTo>
                <a:lnTo>
                  <a:pt x="434043" y="510056"/>
                </a:lnTo>
                <a:lnTo>
                  <a:pt x="433600" y="510656"/>
                </a:lnTo>
                <a:lnTo>
                  <a:pt x="433131" y="510943"/>
                </a:lnTo>
                <a:lnTo>
                  <a:pt x="433131" y="511229"/>
                </a:lnTo>
                <a:lnTo>
                  <a:pt x="432923" y="511229"/>
                </a:lnTo>
                <a:lnTo>
                  <a:pt x="433600" y="512091"/>
                </a:lnTo>
                <a:lnTo>
                  <a:pt x="433600" y="512377"/>
                </a:lnTo>
                <a:lnTo>
                  <a:pt x="433366" y="512977"/>
                </a:lnTo>
                <a:lnTo>
                  <a:pt x="433366" y="513838"/>
                </a:lnTo>
                <a:lnTo>
                  <a:pt x="433131" y="513838"/>
                </a:lnTo>
                <a:lnTo>
                  <a:pt x="432453" y="513838"/>
                </a:lnTo>
                <a:lnTo>
                  <a:pt x="432453" y="514412"/>
                </a:lnTo>
                <a:lnTo>
                  <a:pt x="432453" y="515012"/>
                </a:lnTo>
                <a:lnTo>
                  <a:pt x="432245" y="515586"/>
                </a:lnTo>
                <a:lnTo>
                  <a:pt x="432453" y="515873"/>
                </a:lnTo>
                <a:lnTo>
                  <a:pt x="432688" y="516160"/>
                </a:lnTo>
                <a:lnTo>
                  <a:pt x="433366" y="516160"/>
                </a:lnTo>
                <a:lnTo>
                  <a:pt x="433600" y="516447"/>
                </a:lnTo>
                <a:lnTo>
                  <a:pt x="433366" y="516447"/>
                </a:lnTo>
                <a:lnTo>
                  <a:pt x="432923" y="516734"/>
                </a:lnTo>
                <a:lnTo>
                  <a:pt x="432010" y="516734"/>
                </a:lnTo>
                <a:lnTo>
                  <a:pt x="431775" y="516734"/>
                </a:lnTo>
                <a:lnTo>
                  <a:pt x="431332" y="517621"/>
                </a:lnTo>
                <a:lnTo>
                  <a:pt x="431567" y="517908"/>
                </a:lnTo>
                <a:lnTo>
                  <a:pt x="431567" y="518194"/>
                </a:lnTo>
                <a:lnTo>
                  <a:pt x="431567" y="518768"/>
                </a:lnTo>
                <a:lnTo>
                  <a:pt x="431332" y="518768"/>
                </a:lnTo>
                <a:lnTo>
                  <a:pt x="431332" y="518481"/>
                </a:lnTo>
                <a:lnTo>
                  <a:pt x="431332" y="518194"/>
                </a:lnTo>
                <a:lnTo>
                  <a:pt x="431098" y="517908"/>
                </a:lnTo>
                <a:lnTo>
                  <a:pt x="431098" y="517621"/>
                </a:lnTo>
                <a:lnTo>
                  <a:pt x="430889" y="517308"/>
                </a:lnTo>
                <a:lnTo>
                  <a:pt x="430655" y="517621"/>
                </a:lnTo>
                <a:lnTo>
                  <a:pt x="430420" y="517908"/>
                </a:lnTo>
                <a:lnTo>
                  <a:pt x="430420" y="518194"/>
                </a:lnTo>
                <a:lnTo>
                  <a:pt x="430655" y="518481"/>
                </a:lnTo>
                <a:lnTo>
                  <a:pt x="431098" y="519055"/>
                </a:lnTo>
                <a:lnTo>
                  <a:pt x="431567" y="519629"/>
                </a:lnTo>
                <a:lnTo>
                  <a:pt x="431567" y="519942"/>
                </a:lnTo>
                <a:lnTo>
                  <a:pt x="431332" y="520229"/>
                </a:lnTo>
                <a:lnTo>
                  <a:pt x="430420" y="520229"/>
                </a:lnTo>
                <a:lnTo>
                  <a:pt x="430212" y="520229"/>
                </a:lnTo>
                <a:lnTo>
                  <a:pt x="430212" y="520803"/>
                </a:lnTo>
                <a:lnTo>
                  <a:pt x="430655" y="521664"/>
                </a:lnTo>
                <a:lnTo>
                  <a:pt x="430655" y="521951"/>
                </a:lnTo>
                <a:lnTo>
                  <a:pt x="430420" y="521951"/>
                </a:lnTo>
                <a:lnTo>
                  <a:pt x="429742" y="521951"/>
                </a:lnTo>
                <a:lnTo>
                  <a:pt x="429534" y="522238"/>
                </a:lnTo>
                <a:lnTo>
                  <a:pt x="429742" y="522551"/>
                </a:lnTo>
                <a:lnTo>
                  <a:pt x="431332" y="523412"/>
                </a:lnTo>
                <a:lnTo>
                  <a:pt x="431775" y="523699"/>
                </a:lnTo>
                <a:lnTo>
                  <a:pt x="432245" y="523699"/>
                </a:lnTo>
                <a:lnTo>
                  <a:pt x="432453" y="523985"/>
                </a:lnTo>
                <a:lnTo>
                  <a:pt x="432453" y="525446"/>
                </a:lnTo>
                <a:lnTo>
                  <a:pt x="432688" y="526307"/>
                </a:lnTo>
                <a:lnTo>
                  <a:pt x="432923" y="526594"/>
                </a:lnTo>
                <a:lnTo>
                  <a:pt x="432923" y="527168"/>
                </a:lnTo>
                <a:lnTo>
                  <a:pt x="432688" y="527742"/>
                </a:lnTo>
                <a:lnTo>
                  <a:pt x="432453" y="528055"/>
                </a:lnTo>
                <a:lnTo>
                  <a:pt x="432453" y="528342"/>
                </a:lnTo>
                <a:lnTo>
                  <a:pt x="432923" y="529203"/>
                </a:lnTo>
                <a:lnTo>
                  <a:pt x="434487" y="531524"/>
                </a:lnTo>
                <a:lnTo>
                  <a:pt x="434929" y="531811"/>
                </a:lnTo>
                <a:lnTo>
                  <a:pt x="435842" y="532959"/>
                </a:lnTo>
                <a:lnTo>
                  <a:pt x="435842" y="533246"/>
                </a:lnTo>
                <a:lnTo>
                  <a:pt x="435607" y="534133"/>
                </a:lnTo>
                <a:lnTo>
                  <a:pt x="434929" y="534420"/>
                </a:lnTo>
                <a:lnTo>
                  <a:pt x="434043" y="534707"/>
                </a:lnTo>
                <a:lnTo>
                  <a:pt x="433809" y="534707"/>
                </a:lnTo>
                <a:lnTo>
                  <a:pt x="433809" y="535280"/>
                </a:lnTo>
                <a:lnTo>
                  <a:pt x="434043" y="535280"/>
                </a:lnTo>
                <a:lnTo>
                  <a:pt x="434487" y="535568"/>
                </a:lnTo>
                <a:lnTo>
                  <a:pt x="435164" y="535280"/>
                </a:lnTo>
                <a:lnTo>
                  <a:pt x="435607" y="535280"/>
                </a:lnTo>
                <a:lnTo>
                  <a:pt x="435607" y="535568"/>
                </a:lnTo>
                <a:lnTo>
                  <a:pt x="435607" y="536142"/>
                </a:lnTo>
                <a:lnTo>
                  <a:pt x="435399" y="536741"/>
                </a:lnTo>
                <a:lnTo>
                  <a:pt x="434929" y="537889"/>
                </a:lnTo>
                <a:lnTo>
                  <a:pt x="434929" y="538176"/>
                </a:lnTo>
                <a:lnTo>
                  <a:pt x="435842" y="539037"/>
                </a:lnTo>
                <a:lnTo>
                  <a:pt x="435842" y="539324"/>
                </a:lnTo>
                <a:lnTo>
                  <a:pt x="434721" y="539924"/>
                </a:lnTo>
                <a:lnTo>
                  <a:pt x="434721" y="540211"/>
                </a:lnTo>
                <a:lnTo>
                  <a:pt x="434487" y="541072"/>
                </a:lnTo>
                <a:lnTo>
                  <a:pt x="433600" y="542506"/>
                </a:lnTo>
                <a:lnTo>
                  <a:pt x="433131" y="543393"/>
                </a:lnTo>
                <a:lnTo>
                  <a:pt x="433366" y="544828"/>
                </a:lnTo>
                <a:lnTo>
                  <a:pt x="433131" y="545402"/>
                </a:lnTo>
                <a:lnTo>
                  <a:pt x="432923" y="545689"/>
                </a:lnTo>
                <a:lnTo>
                  <a:pt x="432245" y="546576"/>
                </a:lnTo>
                <a:lnTo>
                  <a:pt x="432010" y="547150"/>
                </a:lnTo>
                <a:lnTo>
                  <a:pt x="431567" y="547437"/>
                </a:lnTo>
                <a:lnTo>
                  <a:pt x="431098" y="547723"/>
                </a:lnTo>
                <a:lnTo>
                  <a:pt x="430420" y="548010"/>
                </a:lnTo>
                <a:lnTo>
                  <a:pt x="428413" y="548298"/>
                </a:lnTo>
                <a:lnTo>
                  <a:pt x="426823" y="548584"/>
                </a:lnTo>
                <a:lnTo>
                  <a:pt x="425910" y="548871"/>
                </a:lnTo>
                <a:lnTo>
                  <a:pt x="424790" y="549732"/>
                </a:lnTo>
                <a:lnTo>
                  <a:pt x="424555" y="550045"/>
                </a:lnTo>
                <a:lnTo>
                  <a:pt x="424112" y="550906"/>
                </a:lnTo>
                <a:lnTo>
                  <a:pt x="424112" y="551480"/>
                </a:lnTo>
                <a:lnTo>
                  <a:pt x="423903" y="552341"/>
                </a:lnTo>
                <a:lnTo>
                  <a:pt x="423669" y="552341"/>
                </a:lnTo>
                <a:lnTo>
                  <a:pt x="423225" y="552628"/>
                </a:lnTo>
                <a:lnTo>
                  <a:pt x="422548" y="552914"/>
                </a:lnTo>
                <a:lnTo>
                  <a:pt x="422313" y="553202"/>
                </a:lnTo>
                <a:lnTo>
                  <a:pt x="422313" y="553802"/>
                </a:lnTo>
                <a:lnTo>
                  <a:pt x="422548" y="554375"/>
                </a:lnTo>
                <a:lnTo>
                  <a:pt x="422756" y="554949"/>
                </a:lnTo>
                <a:lnTo>
                  <a:pt x="422756" y="555523"/>
                </a:lnTo>
                <a:lnTo>
                  <a:pt x="422079" y="556097"/>
                </a:lnTo>
                <a:lnTo>
                  <a:pt x="422079" y="556384"/>
                </a:lnTo>
                <a:lnTo>
                  <a:pt x="422313" y="556958"/>
                </a:lnTo>
                <a:lnTo>
                  <a:pt x="421635" y="557532"/>
                </a:lnTo>
                <a:lnTo>
                  <a:pt x="421635" y="557845"/>
                </a:lnTo>
                <a:lnTo>
                  <a:pt x="421870" y="558993"/>
                </a:lnTo>
                <a:lnTo>
                  <a:pt x="422313" y="559280"/>
                </a:lnTo>
                <a:lnTo>
                  <a:pt x="422991" y="559280"/>
                </a:lnTo>
                <a:lnTo>
                  <a:pt x="423225" y="559566"/>
                </a:lnTo>
                <a:lnTo>
                  <a:pt x="423434" y="559853"/>
                </a:lnTo>
                <a:lnTo>
                  <a:pt x="423225" y="560140"/>
                </a:lnTo>
                <a:lnTo>
                  <a:pt x="422991" y="560427"/>
                </a:lnTo>
                <a:lnTo>
                  <a:pt x="422079" y="560714"/>
                </a:lnTo>
                <a:lnTo>
                  <a:pt x="421401" y="560427"/>
                </a:lnTo>
                <a:lnTo>
                  <a:pt x="420723" y="559566"/>
                </a:lnTo>
                <a:lnTo>
                  <a:pt x="420515" y="559853"/>
                </a:lnTo>
                <a:lnTo>
                  <a:pt x="420045" y="560140"/>
                </a:lnTo>
                <a:lnTo>
                  <a:pt x="420280" y="560714"/>
                </a:lnTo>
                <a:lnTo>
                  <a:pt x="420280" y="561288"/>
                </a:lnTo>
                <a:lnTo>
                  <a:pt x="420280" y="561862"/>
                </a:lnTo>
                <a:lnTo>
                  <a:pt x="420280" y="562175"/>
                </a:lnTo>
                <a:lnTo>
                  <a:pt x="419837" y="562462"/>
                </a:lnTo>
                <a:lnTo>
                  <a:pt x="419394" y="562749"/>
                </a:lnTo>
                <a:lnTo>
                  <a:pt x="419159" y="562749"/>
                </a:lnTo>
                <a:lnTo>
                  <a:pt x="418925" y="563036"/>
                </a:lnTo>
                <a:lnTo>
                  <a:pt x="418716" y="563610"/>
                </a:lnTo>
                <a:lnTo>
                  <a:pt x="419159" y="564471"/>
                </a:lnTo>
                <a:lnTo>
                  <a:pt x="418925" y="564757"/>
                </a:lnTo>
                <a:lnTo>
                  <a:pt x="418481" y="565044"/>
                </a:lnTo>
                <a:lnTo>
                  <a:pt x="418247" y="565044"/>
                </a:lnTo>
                <a:lnTo>
                  <a:pt x="417360" y="565618"/>
                </a:lnTo>
                <a:lnTo>
                  <a:pt x="417126" y="565905"/>
                </a:lnTo>
                <a:lnTo>
                  <a:pt x="416891" y="566192"/>
                </a:lnTo>
                <a:lnTo>
                  <a:pt x="417126" y="566792"/>
                </a:lnTo>
                <a:lnTo>
                  <a:pt x="417804" y="568227"/>
                </a:lnTo>
                <a:lnTo>
                  <a:pt x="418038" y="568801"/>
                </a:lnTo>
                <a:lnTo>
                  <a:pt x="418481" y="569662"/>
                </a:lnTo>
                <a:lnTo>
                  <a:pt x="419159" y="570235"/>
                </a:lnTo>
                <a:lnTo>
                  <a:pt x="419602" y="570522"/>
                </a:lnTo>
                <a:lnTo>
                  <a:pt x="419602" y="571096"/>
                </a:lnTo>
                <a:lnTo>
                  <a:pt x="419159" y="571983"/>
                </a:lnTo>
                <a:lnTo>
                  <a:pt x="418481" y="572270"/>
                </a:lnTo>
                <a:lnTo>
                  <a:pt x="417569" y="572270"/>
                </a:lnTo>
                <a:lnTo>
                  <a:pt x="416891" y="571696"/>
                </a:lnTo>
                <a:lnTo>
                  <a:pt x="416682" y="571696"/>
                </a:lnTo>
                <a:lnTo>
                  <a:pt x="416005" y="572844"/>
                </a:lnTo>
                <a:lnTo>
                  <a:pt x="415092" y="573705"/>
                </a:lnTo>
                <a:lnTo>
                  <a:pt x="412173" y="575426"/>
                </a:lnTo>
                <a:lnTo>
                  <a:pt x="409905" y="575426"/>
                </a:lnTo>
                <a:lnTo>
                  <a:pt x="408784" y="575713"/>
                </a:lnTo>
                <a:lnTo>
                  <a:pt x="407872" y="577174"/>
                </a:lnTo>
                <a:lnTo>
                  <a:pt x="407663" y="577461"/>
                </a:lnTo>
                <a:lnTo>
                  <a:pt x="407429" y="578035"/>
                </a:lnTo>
                <a:lnTo>
                  <a:pt x="407663" y="578609"/>
                </a:lnTo>
                <a:lnTo>
                  <a:pt x="408107" y="578896"/>
                </a:lnTo>
                <a:lnTo>
                  <a:pt x="409227" y="578896"/>
                </a:lnTo>
                <a:lnTo>
                  <a:pt x="410140" y="579470"/>
                </a:lnTo>
                <a:lnTo>
                  <a:pt x="410348" y="579757"/>
                </a:lnTo>
                <a:lnTo>
                  <a:pt x="410348" y="580617"/>
                </a:lnTo>
                <a:lnTo>
                  <a:pt x="409462" y="581192"/>
                </a:lnTo>
                <a:lnTo>
                  <a:pt x="409019" y="582626"/>
                </a:lnTo>
                <a:lnTo>
                  <a:pt x="409019" y="584087"/>
                </a:lnTo>
                <a:lnTo>
                  <a:pt x="409019" y="584374"/>
                </a:lnTo>
                <a:lnTo>
                  <a:pt x="409019" y="584661"/>
                </a:lnTo>
                <a:lnTo>
                  <a:pt x="408784" y="585235"/>
                </a:lnTo>
                <a:lnTo>
                  <a:pt x="408341" y="585809"/>
                </a:lnTo>
                <a:lnTo>
                  <a:pt x="407872" y="586383"/>
                </a:lnTo>
                <a:lnTo>
                  <a:pt x="407429" y="586956"/>
                </a:lnTo>
                <a:lnTo>
                  <a:pt x="407194" y="587530"/>
                </a:lnTo>
                <a:lnTo>
                  <a:pt x="406986" y="587817"/>
                </a:lnTo>
                <a:lnTo>
                  <a:pt x="406073" y="588965"/>
                </a:lnTo>
                <a:lnTo>
                  <a:pt x="404718" y="590713"/>
                </a:lnTo>
                <a:lnTo>
                  <a:pt x="403832" y="591000"/>
                </a:lnTo>
                <a:lnTo>
                  <a:pt x="402241" y="591574"/>
                </a:lnTo>
                <a:lnTo>
                  <a:pt x="402007" y="591574"/>
                </a:lnTo>
                <a:lnTo>
                  <a:pt x="401798" y="592147"/>
                </a:lnTo>
                <a:lnTo>
                  <a:pt x="401329" y="592721"/>
                </a:lnTo>
                <a:lnTo>
                  <a:pt x="400208" y="593869"/>
                </a:lnTo>
                <a:lnTo>
                  <a:pt x="399765" y="595591"/>
                </a:lnTo>
                <a:lnTo>
                  <a:pt x="399322" y="596452"/>
                </a:lnTo>
                <a:lnTo>
                  <a:pt x="399322" y="597886"/>
                </a:lnTo>
                <a:lnTo>
                  <a:pt x="399530" y="599608"/>
                </a:lnTo>
                <a:lnTo>
                  <a:pt x="399530" y="600495"/>
                </a:lnTo>
                <a:lnTo>
                  <a:pt x="399087" y="601643"/>
                </a:lnTo>
                <a:lnTo>
                  <a:pt x="398644" y="602790"/>
                </a:lnTo>
                <a:lnTo>
                  <a:pt x="398175" y="603364"/>
                </a:lnTo>
                <a:lnTo>
                  <a:pt x="397289" y="603651"/>
                </a:lnTo>
                <a:lnTo>
                  <a:pt x="396376" y="603364"/>
                </a:lnTo>
                <a:lnTo>
                  <a:pt x="395933" y="603078"/>
                </a:lnTo>
                <a:lnTo>
                  <a:pt x="395699" y="601643"/>
                </a:lnTo>
                <a:lnTo>
                  <a:pt x="395699" y="600782"/>
                </a:lnTo>
                <a:lnTo>
                  <a:pt x="396376" y="599895"/>
                </a:lnTo>
                <a:lnTo>
                  <a:pt x="396142" y="599034"/>
                </a:lnTo>
                <a:lnTo>
                  <a:pt x="395933" y="598747"/>
                </a:lnTo>
                <a:lnTo>
                  <a:pt x="395255" y="598460"/>
                </a:lnTo>
                <a:lnTo>
                  <a:pt x="394578" y="598747"/>
                </a:lnTo>
                <a:lnTo>
                  <a:pt x="394135" y="599608"/>
                </a:lnTo>
                <a:lnTo>
                  <a:pt x="393665" y="601069"/>
                </a:lnTo>
                <a:lnTo>
                  <a:pt x="393222" y="602217"/>
                </a:lnTo>
                <a:lnTo>
                  <a:pt x="392779" y="602790"/>
                </a:lnTo>
                <a:lnTo>
                  <a:pt x="392310" y="603078"/>
                </a:lnTo>
                <a:lnTo>
                  <a:pt x="391189" y="604512"/>
                </a:lnTo>
                <a:lnTo>
                  <a:pt x="390746" y="604799"/>
                </a:lnTo>
                <a:lnTo>
                  <a:pt x="390068" y="604512"/>
                </a:lnTo>
                <a:lnTo>
                  <a:pt x="389834" y="603651"/>
                </a:lnTo>
                <a:lnTo>
                  <a:pt x="390068" y="603078"/>
                </a:lnTo>
                <a:lnTo>
                  <a:pt x="391189" y="601356"/>
                </a:lnTo>
                <a:lnTo>
                  <a:pt x="390954" y="600782"/>
                </a:lnTo>
                <a:lnTo>
                  <a:pt x="390276" y="600495"/>
                </a:lnTo>
                <a:lnTo>
                  <a:pt x="389625" y="600495"/>
                </a:lnTo>
                <a:lnTo>
                  <a:pt x="388270" y="600782"/>
                </a:lnTo>
                <a:lnTo>
                  <a:pt x="387800" y="601356"/>
                </a:lnTo>
                <a:lnTo>
                  <a:pt x="387800" y="602503"/>
                </a:lnTo>
                <a:lnTo>
                  <a:pt x="387357" y="603078"/>
                </a:lnTo>
                <a:lnTo>
                  <a:pt x="386445" y="603364"/>
                </a:lnTo>
                <a:lnTo>
                  <a:pt x="386236" y="603938"/>
                </a:lnTo>
                <a:lnTo>
                  <a:pt x="386445" y="604799"/>
                </a:lnTo>
                <a:lnTo>
                  <a:pt x="386914" y="605373"/>
                </a:lnTo>
                <a:lnTo>
                  <a:pt x="387357" y="605660"/>
                </a:lnTo>
                <a:lnTo>
                  <a:pt x="387357" y="606234"/>
                </a:lnTo>
                <a:lnTo>
                  <a:pt x="386914" y="606521"/>
                </a:lnTo>
                <a:lnTo>
                  <a:pt x="386236" y="606808"/>
                </a:lnTo>
                <a:lnTo>
                  <a:pt x="385767" y="607095"/>
                </a:lnTo>
                <a:lnTo>
                  <a:pt x="385558" y="607668"/>
                </a:lnTo>
                <a:lnTo>
                  <a:pt x="385767" y="608529"/>
                </a:lnTo>
                <a:lnTo>
                  <a:pt x="385558" y="608816"/>
                </a:lnTo>
                <a:lnTo>
                  <a:pt x="385115" y="609103"/>
                </a:lnTo>
                <a:lnTo>
                  <a:pt x="384437" y="608816"/>
                </a:lnTo>
                <a:lnTo>
                  <a:pt x="384437" y="608529"/>
                </a:lnTo>
                <a:lnTo>
                  <a:pt x="384437" y="607956"/>
                </a:lnTo>
                <a:lnTo>
                  <a:pt x="384203" y="607668"/>
                </a:lnTo>
                <a:lnTo>
                  <a:pt x="383082" y="606234"/>
                </a:lnTo>
                <a:lnTo>
                  <a:pt x="382847" y="605947"/>
                </a:lnTo>
                <a:lnTo>
                  <a:pt x="382404" y="606234"/>
                </a:lnTo>
                <a:lnTo>
                  <a:pt x="382404" y="606521"/>
                </a:lnTo>
                <a:lnTo>
                  <a:pt x="382847" y="607095"/>
                </a:lnTo>
                <a:lnTo>
                  <a:pt x="383082" y="607381"/>
                </a:lnTo>
                <a:lnTo>
                  <a:pt x="383291" y="608529"/>
                </a:lnTo>
                <a:lnTo>
                  <a:pt x="383291" y="609103"/>
                </a:lnTo>
                <a:lnTo>
                  <a:pt x="382847" y="609964"/>
                </a:lnTo>
                <a:lnTo>
                  <a:pt x="382847" y="610251"/>
                </a:lnTo>
                <a:lnTo>
                  <a:pt x="382613" y="611686"/>
                </a:lnTo>
                <a:lnTo>
                  <a:pt x="382847" y="611973"/>
                </a:lnTo>
                <a:lnTo>
                  <a:pt x="382847" y="612834"/>
                </a:lnTo>
                <a:lnTo>
                  <a:pt x="383760" y="614268"/>
                </a:lnTo>
                <a:lnTo>
                  <a:pt x="384437" y="615129"/>
                </a:lnTo>
                <a:lnTo>
                  <a:pt x="385558" y="616277"/>
                </a:lnTo>
                <a:lnTo>
                  <a:pt x="387592" y="617425"/>
                </a:lnTo>
                <a:lnTo>
                  <a:pt x="388035" y="617999"/>
                </a:lnTo>
                <a:lnTo>
                  <a:pt x="388270" y="618859"/>
                </a:lnTo>
                <a:lnTo>
                  <a:pt x="388270" y="619720"/>
                </a:lnTo>
                <a:lnTo>
                  <a:pt x="388270" y="620007"/>
                </a:lnTo>
                <a:lnTo>
                  <a:pt x="388712" y="620007"/>
                </a:lnTo>
                <a:lnTo>
                  <a:pt x="389156" y="619720"/>
                </a:lnTo>
                <a:lnTo>
                  <a:pt x="389390" y="619433"/>
                </a:lnTo>
                <a:lnTo>
                  <a:pt x="389156" y="618572"/>
                </a:lnTo>
                <a:lnTo>
                  <a:pt x="389156" y="618285"/>
                </a:lnTo>
                <a:lnTo>
                  <a:pt x="389625" y="617712"/>
                </a:lnTo>
                <a:lnTo>
                  <a:pt x="389834" y="617712"/>
                </a:lnTo>
                <a:lnTo>
                  <a:pt x="390276" y="617712"/>
                </a:lnTo>
                <a:lnTo>
                  <a:pt x="390511" y="617999"/>
                </a:lnTo>
                <a:lnTo>
                  <a:pt x="390746" y="618572"/>
                </a:lnTo>
                <a:lnTo>
                  <a:pt x="390746" y="619433"/>
                </a:lnTo>
                <a:lnTo>
                  <a:pt x="390276" y="620007"/>
                </a:lnTo>
                <a:lnTo>
                  <a:pt x="390068" y="620007"/>
                </a:lnTo>
                <a:lnTo>
                  <a:pt x="389390" y="620581"/>
                </a:lnTo>
                <a:lnTo>
                  <a:pt x="389156" y="620581"/>
                </a:lnTo>
                <a:lnTo>
                  <a:pt x="388947" y="620868"/>
                </a:lnTo>
                <a:lnTo>
                  <a:pt x="389156" y="621155"/>
                </a:lnTo>
                <a:lnTo>
                  <a:pt x="389156" y="621442"/>
                </a:lnTo>
                <a:lnTo>
                  <a:pt x="389156" y="622016"/>
                </a:lnTo>
                <a:lnTo>
                  <a:pt x="388712" y="622303"/>
                </a:lnTo>
                <a:lnTo>
                  <a:pt x="388270" y="622303"/>
                </a:lnTo>
                <a:lnTo>
                  <a:pt x="387800" y="622877"/>
                </a:lnTo>
                <a:lnTo>
                  <a:pt x="387592" y="623163"/>
                </a:lnTo>
                <a:lnTo>
                  <a:pt x="387122" y="624311"/>
                </a:lnTo>
                <a:lnTo>
                  <a:pt x="386914" y="624024"/>
                </a:lnTo>
                <a:lnTo>
                  <a:pt x="386445" y="623737"/>
                </a:lnTo>
                <a:lnTo>
                  <a:pt x="386002" y="623450"/>
                </a:lnTo>
                <a:lnTo>
                  <a:pt x="385324" y="623450"/>
                </a:lnTo>
                <a:lnTo>
                  <a:pt x="384881" y="623450"/>
                </a:lnTo>
                <a:lnTo>
                  <a:pt x="384437" y="623737"/>
                </a:lnTo>
                <a:lnTo>
                  <a:pt x="384203" y="624024"/>
                </a:lnTo>
                <a:lnTo>
                  <a:pt x="383968" y="624885"/>
                </a:lnTo>
                <a:lnTo>
                  <a:pt x="383968" y="625746"/>
                </a:lnTo>
                <a:lnTo>
                  <a:pt x="383760" y="626607"/>
                </a:lnTo>
                <a:lnTo>
                  <a:pt x="383082" y="626894"/>
                </a:lnTo>
                <a:lnTo>
                  <a:pt x="381257" y="626607"/>
                </a:lnTo>
                <a:lnTo>
                  <a:pt x="379693" y="627468"/>
                </a:lnTo>
                <a:lnTo>
                  <a:pt x="379250" y="628328"/>
                </a:lnTo>
                <a:lnTo>
                  <a:pt x="379459" y="629189"/>
                </a:lnTo>
                <a:lnTo>
                  <a:pt x="379928" y="630050"/>
                </a:lnTo>
                <a:lnTo>
                  <a:pt x="380580" y="630050"/>
                </a:lnTo>
                <a:lnTo>
                  <a:pt x="384646" y="628328"/>
                </a:lnTo>
                <a:lnTo>
                  <a:pt x="385324" y="627755"/>
                </a:lnTo>
                <a:lnTo>
                  <a:pt x="385324" y="628041"/>
                </a:lnTo>
                <a:lnTo>
                  <a:pt x="385558" y="628328"/>
                </a:lnTo>
                <a:lnTo>
                  <a:pt x="385767" y="629476"/>
                </a:lnTo>
                <a:lnTo>
                  <a:pt x="385767" y="629763"/>
                </a:lnTo>
                <a:lnTo>
                  <a:pt x="385767" y="630050"/>
                </a:lnTo>
                <a:lnTo>
                  <a:pt x="384646" y="632346"/>
                </a:lnTo>
                <a:lnTo>
                  <a:pt x="383525" y="633493"/>
                </a:lnTo>
                <a:lnTo>
                  <a:pt x="381049" y="634641"/>
                </a:lnTo>
                <a:lnTo>
                  <a:pt x="379016" y="634641"/>
                </a:lnTo>
                <a:lnTo>
                  <a:pt x="377660" y="634641"/>
                </a:lnTo>
                <a:lnTo>
                  <a:pt x="376982" y="634641"/>
                </a:lnTo>
                <a:lnTo>
                  <a:pt x="376539" y="635215"/>
                </a:lnTo>
                <a:lnTo>
                  <a:pt x="376539" y="636363"/>
                </a:lnTo>
                <a:lnTo>
                  <a:pt x="376748" y="636650"/>
                </a:lnTo>
                <a:lnTo>
                  <a:pt x="377426" y="637224"/>
                </a:lnTo>
                <a:lnTo>
                  <a:pt x="378103" y="637224"/>
                </a:lnTo>
                <a:lnTo>
                  <a:pt x="379250" y="636937"/>
                </a:lnTo>
                <a:lnTo>
                  <a:pt x="379928" y="636937"/>
                </a:lnTo>
                <a:lnTo>
                  <a:pt x="380137" y="637224"/>
                </a:lnTo>
                <a:lnTo>
                  <a:pt x="380371" y="637511"/>
                </a:lnTo>
                <a:lnTo>
                  <a:pt x="380137" y="637798"/>
                </a:lnTo>
                <a:lnTo>
                  <a:pt x="379250" y="638371"/>
                </a:lnTo>
                <a:lnTo>
                  <a:pt x="378781" y="638945"/>
                </a:lnTo>
                <a:lnTo>
                  <a:pt x="378781" y="639232"/>
                </a:lnTo>
                <a:lnTo>
                  <a:pt x="378338" y="640093"/>
                </a:lnTo>
                <a:lnTo>
                  <a:pt x="378338" y="640667"/>
                </a:lnTo>
                <a:lnTo>
                  <a:pt x="378572" y="641815"/>
                </a:lnTo>
                <a:lnTo>
                  <a:pt x="379693" y="644945"/>
                </a:lnTo>
                <a:lnTo>
                  <a:pt x="379693" y="646380"/>
                </a:lnTo>
                <a:lnTo>
                  <a:pt x="379459" y="646954"/>
                </a:lnTo>
                <a:lnTo>
                  <a:pt x="378781" y="647241"/>
                </a:lnTo>
                <a:lnTo>
                  <a:pt x="377660" y="647241"/>
                </a:lnTo>
                <a:lnTo>
                  <a:pt x="377217" y="647527"/>
                </a:lnTo>
                <a:lnTo>
                  <a:pt x="377217" y="649536"/>
                </a:lnTo>
                <a:lnTo>
                  <a:pt x="377895" y="651258"/>
                </a:lnTo>
                <a:lnTo>
                  <a:pt x="377217" y="651832"/>
                </a:lnTo>
                <a:lnTo>
                  <a:pt x="376748" y="652119"/>
                </a:lnTo>
                <a:lnTo>
                  <a:pt x="375862" y="651832"/>
                </a:lnTo>
                <a:lnTo>
                  <a:pt x="375418" y="651258"/>
                </a:lnTo>
                <a:lnTo>
                  <a:pt x="375184" y="650684"/>
                </a:lnTo>
                <a:lnTo>
                  <a:pt x="374741" y="650684"/>
                </a:lnTo>
                <a:lnTo>
                  <a:pt x="373828" y="651258"/>
                </a:lnTo>
                <a:lnTo>
                  <a:pt x="373594" y="651832"/>
                </a:lnTo>
                <a:lnTo>
                  <a:pt x="373828" y="652405"/>
                </a:lnTo>
                <a:lnTo>
                  <a:pt x="374271" y="652980"/>
                </a:lnTo>
                <a:lnTo>
                  <a:pt x="375418" y="653266"/>
                </a:lnTo>
                <a:lnTo>
                  <a:pt x="377217" y="653266"/>
                </a:lnTo>
                <a:lnTo>
                  <a:pt x="377660" y="653553"/>
                </a:lnTo>
                <a:lnTo>
                  <a:pt x="378781" y="653553"/>
                </a:lnTo>
                <a:lnTo>
                  <a:pt x="379016" y="653553"/>
                </a:lnTo>
                <a:lnTo>
                  <a:pt x="379016" y="654101"/>
                </a:lnTo>
                <a:lnTo>
                  <a:pt x="379250" y="654962"/>
                </a:lnTo>
                <a:lnTo>
                  <a:pt x="379693" y="656110"/>
                </a:lnTo>
                <a:lnTo>
                  <a:pt x="379459" y="656397"/>
                </a:lnTo>
                <a:lnTo>
                  <a:pt x="379459" y="656684"/>
                </a:lnTo>
                <a:lnTo>
                  <a:pt x="379016" y="656970"/>
                </a:lnTo>
                <a:lnTo>
                  <a:pt x="378572" y="656970"/>
                </a:lnTo>
                <a:lnTo>
                  <a:pt x="377895" y="656397"/>
                </a:lnTo>
                <a:lnTo>
                  <a:pt x="377217" y="656397"/>
                </a:lnTo>
                <a:lnTo>
                  <a:pt x="376304" y="656684"/>
                </a:lnTo>
                <a:lnTo>
                  <a:pt x="375184" y="656684"/>
                </a:lnTo>
                <a:lnTo>
                  <a:pt x="374741" y="656397"/>
                </a:lnTo>
                <a:lnTo>
                  <a:pt x="373385" y="656110"/>
                </a:lnTo>
                <a:lnTo>
                  <a:pt x="371795" y="654675"/>
                </a:lnTo>
                <a:lnTo>
                  <a:pt x="370883" y="654675"/>
                </a:lnTo>
                <a:lnTo>
                  <a:pt x="370439" y="654962"/>
                </a:lnTo>
                <a:lnTo>
                  <a:pt x="370439" y="655249"/>
                </a:lnTo>
                <a:lnTo>
                  <a:pt x="370883" y="656397"/>
                </a:lnTo>
                <a:lnTo>
                  <a:pt x="371117" y="656684"/>
                </a:lnTo>
                <a:lnTo>
                  <a:pt x="372029" y="657545"/>
                </a:lnTo>
                <a:lnTo>
                  <a:pt x="372707" y="658405"/>
                </a:lnTo>
                <a:lnTo>
                  <a:pt x="373594" y="661249"/>
                </a:lnTo>
                <a:lnTo>
                  <a:pt x="374063" y="661822"/>
                </a:lnTo>
                <a:lnTo>
                  <a:pt x="374741" y="662396"/>
                </a:lnTo>
                <a:lnTo>
                  <a:pt x="375862" y="662970"/>
                </a:lnTo>
                <a:lnTo>
                  <a:pt x="377426" y="663544"/>
                </a:lnTo>
                <a:lnTo>
                  <a:pt x="378103" y="663831"/>
                </a:lnTo>
                <a:lnTo>
                  <a:pt x="378338" y="664692"/>
                </a:lnTo>
                <a:lnTo>
                  <a:pt x="378103" y="665553"/>
                </a:lnTo>
                <a:lnTo>
                  <a:pt x="377660" y="665840"/>
                </a:lnTo>
                <a:lnTo>
                  <a:pt x="376304" y="666127"/>
                </a:lnTo>
                <a:lnTo>
                  <a:pt x="374949" y="666127"/>
                </a:lnTo>
                <a:lnTo>
                  <a:pt x="374063" y="665840"/>
                </a:lnTo>
                <a:lnTo>
                  <a:pt x="372916" y="664979"/>
                </a:lnTo>
                <a:lnTo>
                  <a:pt x="372473" y="664979"/>
                </a:lnTo>
                <a:lnTo>
                  <a:pt x="371795" y="665266"/>
                </a:lnTo>
                <a:lnTo>
                  <a:pt x="371352" y="665553"/>
                </a:lnTo>
                <a:lnTo>
                  <a:pt x="371117" y="666127"/>
                </a:lnTo>
                <a:lnTo>
                  <a:pt x="371352" y="666988"/>
                </a:lnTo>
                <a:lnTo>
                  <a:pt x="372707" y="668396"/>
                </a:lnTo>
                <a:lnTo>
                  <a:pt x="372916" y="668396"/>
                </a:lnTo>
                <a:lnTo>
                  <a:pt x="373828" y="668970"/>
                </a:lnTo>
                <a:lnTo>
                  <a:pt x="374741" y="668970"/>
                </a:lnTo>
                <a:lnTo>
                  <a:pt x="376070" y="668109"/>
                </a:lnTo>
                <a:lnTo>
                  <a:pt x="376982" y="667822"/>
                </a:lnTo>
                <a:lnTo>
                  <a:pt x="377660" y="668109"/>
                </a:lnTo>
                <a:lnTo>
                  <a:pt x="377895" y="668396"/>
                </a:lnTo>
                <a:lnTo>
                  <a:pt x="378103" y="668683"/>
                </a:lnTo>
                <a:lnTo>
                  <a:pt x="378103" y="669257"/>
                </a:lnTo>
                <a:lnTo>
                  <a:pt x="377660" y="669544"/>
                </a:lnTo>
                <a:lnTo>
                  <a:pt x="377217" y="670405"/>
                </a:lnTo>
                <a:lnTo>
                  <a:pt x="376982" y="671265"/>
                </a:lnTo>
                <a:lnTo>
                  <a:pt x="376748" y="672413"/>
                </a:lnTo>
                <a:lnTo>
                  <a:pt x="376748" y="672961"/>
                </a:lnTo>
                <a:lnTo>
                  <a:pt x="376539" y="673535"/>
                </a:lnTo>
                <a:lnTo>
                  <a:pt x="376539" y="673822"/>
                </a:lnTo>
                <a:lnTo>
                  <a:pt x="375627" y="675543"/>
                </a:lnTo>
                <a:lnTo>
                  <a:pt x="374741" y="676978"/>
                </a:lnTo>
                <a:lnTo>
                  <a:pt x="374271" y="677552"/>
                </a:lnTo>
                <a:lnTo>
                  <a:pt x="373385" y="678387"/>
                </a:lnTo>
                <a:lnTo>
                  <a:pt x="372238" y="678674"/>
                </a:lnTo>
                <a:lnTo>
                  <a:pt x="371795" y="678961"/>
                </a:lnTo>
                <a:lnTo>
                  <a:pt x="370674" y="679822"/>
                </a:lnTo>
                <a:lnTo>
                  <a:pt x="369996" y="680395"/>
                </a:lnTo>
                <a:lnTo>
                  <a:pt x="369553" y="680683"/>
                </a:lnTo>
                <a:lnTo>
                  <a:pt x="368406" y="681256"/>
                </a:lnTo>
                <a:lnTo>
                  <a:pt x="367963" y="681543"/>
                </a:lnTo>
                <a:lnTo>
                  <a:pt x="367520" y="681830"/>
                </a:lnTo>
                <a:lnTo>
                  <a:pt x="367051" y="682952"/>
                </a:lnTo>
                <a:lnTo>
                  <a:pt x="366842" y="683239"/>
                </a:lnTo>
                <a:lnTo>
                  <a:pt x="366842" y="683526"/>
                </a:lnTo>
                <a:lnTo>
                  <a:pt x="366608" y="684100"/>
                </a:lnTo>
                <a:lnTo>
                  <a:pt x="366164" y="684387"/>
                </a:lnTo>
                <a:lnTo>
                  <a:pt x="365487" y="685248"/>
                </a:lnTo>
                <a:lnTo>
                  <a:pt x="364809" y="686395"/>
                </a:lnTo>
                <a:lnTo>
                  <a:pt x="363896" y="687804"/>
                </a:lnTo>
                <a:lnTo>
                  <a:pt x="363896" y="688091"/>
                </a:lnTo>
                <a:lnTo>
                  <a:pt x="363688" y="688665"/>
                </a:lnTo>
                <a:lnTo>
                  <a:pt x="363688" y="689238"/>
                </a:lnTo>
                <a:lnTo>
                  <a:pt x="363896" y="689813"/>
                </a:lnTo>
                <a:lnTo>
                  <a:pt x="363896" y="691221"/>
                </a:lnTo>
                <a:lnTo>
                  <a:pt x="364131" y="692082"/>
                </a:lnTo>
                <a:lnTo>
                  <a:pt x="364574" y="693517"/>
                </a:lnTo>
                <a:lnTo>
                  <a:pt x="365721" y="696073"/>
                </a:lnTo>
                <a:lnTo>
                  <a:pt x="365930" y="696647"/>
                </a:lnTo>
                <a:lnTo>
                  <a:pt x="365930" y="697221"/>
                </a:lnTo>
                <a:lnTo>
                  <a:pt x="365930" y="697769"/>
                </a:lnTo>
                <a:lnTo>
                  <a:pt x="365930" y="698342"/>
                </a:lnTo>
                <a:lnTo>
                  <a:pt x="366373" y="699203"/>
                </a:lnTo>
                <a:lnTo>
                  <a:pt x="366608" y="700064"/>
                </a:lnTo>
                <a:lnTo>
                  <a:pt x="366842" y="700351"/>
                </a:lnTo>
                <a:lnTo>
                  <a:pt x="367963" y="700925"/>
                </a:lnTo>
                <a:lnTo>
                  <a:pt x="368641" y="701760"/>
                </a:lnTo>
                <a:lnTo>
                  <a:pt x="369762" y="702620"/>
                </a:lnTo>
                <a:lnTo>
                  <a:pt x="370231" y="703195"/>
                </a:lnTo>
                <a:lnTo>
                  <a:pt x="371117" y="704890"/>
                </a:lnTo>
                <a:lnTo>
                  <a:pt x="371560" y="705464"/>
                </a:lnTo>
                <a:lnTo>
                  <a:pt x="371795" y="705751"/>
                </a:lnTo>
                <a:lnTo>
                  <a:pt x="372707" y="706038"/>
                </a:lnTo>
                <a:lnTo>
                  <a:pt x="373385" y="706325"/>
                </a:lnTo>
                <a:lnTo>
                  <a:pt x="373594" y="706899"/>
                </a:lnTo>
                <a:lnTo>
                  <a:pt x="374271" y="708020"/>
                </a:lnTo>
                <a:lnTo>
                  <a:pt x="374271" y="708307"/>
                </a:lnTo>
                <a:lnTo>
                  <a:pt x="374271" y="709168"/>
                </a:lnTo>
                <a:lnTo>
                  <a:pt x="374506" y="709455"/>
                </a:lnTo>
                <a:lnTo>
                  <a:pt x="374271" y="710864"/>
                </a:lnTo>
                <a:lnTo>
                  <a:pt x="374271" y="711437"/>
                </a:lnTo>
                <a:lnTo>
                  <a:pt x="374063" y="711724"/>
                </a:lnTo>
                <a:lnTo>
                  <a:pt x="373828" y="712011"/>
                </a:lnTo>
                <a:lnTo>
                  <a:pt x="373828" y="712299"/>
                </a:lnTo>
                <a:lnTo>
                  <a:pt x="373594" y="712299"/>
                </a:lnTo>
                <a:lnTo>
                  <a:pt x="373385" y="712299"/>
                </a:lnTo>
                <a:lnTo>
                  <a:pt x="373150" y="712299"/>
                </a:lnTo>
                <a:lnTo>
                  <a:pt x="373150" y="712585"/>
                </a:lnTo>
                <a:lnTo>
                  <a:pt x="373150" y="712872"/>
                </a:lnTo>
                <a:lnTo>
                  <a:pt x="372916" y="713159"/>
                </a:lnTo>
                <a:lnTo>
                  <a:pt x="372473" y="713707"/>
                </a:lnTo>
                <a:lnTo>
                  <a:pt x="372238" y="713994"/>
                </a:lnTo>
                <a:lnTo>
                  <a:pt x="371795" y="714281"/>
                </a:lnTo>
                <a:lnTo>
                  <a:pt x="371560" y="714281"/>
                </a:lnTo>
                <a:lnTo>
                  <a:pt x="371352" y="713994"/>
                </a:lnTo>
                <a:lnTo>
                  <a:pt x="371117" y="713994"/>
                </a:lnTo>
                <a:lnTo>
                  <a:pt x="370231" y="713994"/>
                </a:lnTo>
                <a:lnTo>
                  <a:pt x="369319" y="713994"/>
                </a:lnTo>
                <a:lnTo>
                  <a:pt x="367285" y="714281"/>
                </a:lnTo>
                <a:lnTo>
                  <a:pt x="366842" y="714281"/>
                </a:lnTo>
                <a:lnTo>
                  <a:pt x="366373" y="714281"/>
                </a:lnTo>
                <a:lnTo>
                  <a:pt x="364574" y="714568"/>
                </a:lnTo>
                <a:lnTo>
                  <a:pt x="364131" y="714855"/>
                </a:lnTo>
                <a:lnTo>
                  <a:pt x="363896" y="714855"/>
                </a:lnTo>
                <a:lnTo>
                  <a:pt x="362541" y="714855"/>
                </a:lnTo>
                <a:lnTo>
                  <a:pt x="362098" y="715142"/>
                </a:lnTo>
                <a:lnTo>
                  <a:pt x="360742" y="715429"/>
                </a:lnTo>
                <a:lnTo>
                  <a:pt x="358709" y="715716"/>
                </a:lnTo>
                <a:lnTo>
                  <a:pt x="357145" y="716002"/>
                </a:lnTo>
                <a:lnTo>
                  <a:pt x="356676" y="716002"/>
                </a:lnTo>
                <a:lnTo>
                  <a:pt x="355347" y="716289"/>
                </a:lnTo>
                <a:lnTo>
                  <a:pt x="353522" y="716289"/>
                </a:lnTo>
                <a:lnTo>
                  <a:pt x="350602" y="716837"/>
                </a:lnTo>
                <a:lnTo>
                  <a:pt x="348804" y="717698"/>
                </a:lnTo>
                <a:lnTo>
                  <a:pt x="347214" y="718559"/>
                </a:lnTo>
                <a:lnTo>
                  <a:pt x="346979" y="718559"/>
                </a:lnTo>
                <a:lnTo>
                  <a:pt x="346771" y="719107"/>
                </a:lnTo>
                <a:lnTo>
                  <a:pt x="346536" y="719107"/>
                </a:lnTo>
                <a:lnTo>
                  <a:pt x="346301" y="719107"/>
                </a:lnTo>
                <a:lnTo>
                  <a:pt x="345180" y="719968"/>
                </a:lnTo>
                <a:lnTo>
                  <a:pt x="344972" y="720254"/>
                </a:lnTo>
                <a:lnTo>
                  <a:pt x="344737" y="720541"/>
                </a:lnTo>
                <a:lnTo>
                  <a:pt x="344059" y="721689"/>
                </a:lnTo>
                <a:lnTo>
                  <a:pt x="343382" y="722524"/>
                </a:lnTo>
                <a:lnTo>
                  <a:pt x="342261" y="723385"/>
                </a:lnTo>
                <a:lnTo>
                  <a:pt x="342026" y="723385"/>
                </a:lnTo>
                <a:lnTo>
                  <a:pt x="342026" y="723672"/>
                </a:lnTo>
                <a:lnTo>
                  <a:pt x="341583" y="723672"/>
                </a:lnTo>
                <a:lnTo>
                  <a:pt x="340905" y="723672"/>
                </a:lnTo>
                <a:lnTo>
                  <a:pt x="340671" y="723385"/>
                </a:lnTo>
                <a:lnTo>
                  <a:pt x="340228" y="722524"/>
                </a:lnTo>
                <a:lnTo>
                  <a:pt x="339107" y="721689"/>
                </a:lnTo>
                <a:lnTo>
                  <a:pt x="338194" y="721115"/>
                </a:lnTo>
                <a:lnTo>
                  <a:pt x="337960" y="721115"/>
                </a:lnTo>
                <a:lnTo>
                  <a:pt x="337282" y="720541"/>
                </a:lnTo>
                <a:lnTo>
                  <a:pt x="336839" y="720541"/>
                </a:lnTo>
                <a:lnTo>
                  <a:pt x="336396" y="720541"/>
                </a:lnTo>
                <a:lnTo>
                  <a:pt x="336161" y="720828"/>
                </a:lnTo>
                <a:lnTo>
                  <a:pt x="335718" y="720828"/>
                </a:lnTo>
                <a:lnTo>
                  <a:pt x="335040" y="721402"/>
                </a:lnTo>
                <a:lnTo>
                  <a:pt x="334128" y="721402"/>
                </a:lnTo>
                <a:lnTo>
                  <a:pt x="333450" y="721689"/>
                </a:lnTo>
                <a:lnTo>
                  <a:pt x="332329" y="722237"/>
                </a:lnTo>
                <a:lnTo>
                  <a:pt x="331651" y="722811"/>
                </a:lnTo>
                <a:lnTo>
                  <a:pt x="330531" y="723959"/>
                </a:lnTo>
                <a:lnTo>
                  <a:pt x="330087" y="724506"/>
                </a:lnTo>
                <a:lnTo>
                  <a:pt x="329410" y="725654"/>
                </a:lnTo>
                <a:lnTo>
                  <a:pt x="329175" y="727350"/>
                </a:lnTo>
                <a:lnTo>
                  <a:pt x="329175" y="727924"/>
                </a:lnTo>
                <a:lnTo>
                  <a:pt x="328941" y="728211"/>
                </a:lnTo>
                <a:lnTo>
                  <a:pt x="328941" y="728785"/>
                </a:lnTo>
                <a:lnTo>
                  <a:pt x="328941" y="729358"/>
                </a:lnTo>
                <a:lnTo>
                  <a:pt x="328732" y="730193"/>
                </a:lnTo>
                <a:lnTo>
                  <a:pt x="328497" y="731341"/>
                </a:lnTo>
                <a:lnTo>
                  <a:pt x="328263" y="732176"/>
                </a:lnTo>
                <a:lnTo>
                  <a:pt x="328054" y="732750"/>
                </a:lnTo>
                <a:lnTo>
                  <a:pt x="327585" y="733897"/>
                </a:lnTo>
                <a:lnTo>
                  <a:pt x="326907" y="735306"/>
                </a:lnTo>
                <a:lnTo>
                  <a:pt x="326464" y="736454"/>
                </a:lnTo>
                <a:lnTo>
                  <a:pt x="326021" y="737289"/>
                </a:lnTo>
                <a:lnTo>
                  <a:pt x="325578" y="737862"/>
                </a:lnTo>
                <a:lnTo>
                  <a:pt x="325343" y="738723"/>
                </a:lnTo>
                <a:lnTo>
                  <a:pt x="325109" y="739845"/>
                </a:lnTo>
                <a:lnTo>
                  <a:pt x="325786" y="741254"/>
                </a:lnTo>
                <a:lnTo>
                  <a:pt x="326256" y="742114"/>
                </a:lnTo>
                <a:lnTo>
                  <a:pt x="326021" y="742688"/>
                </a:lnTo>
                <a:lnTo>
                  <a:pt x="326021" y="742975"/>
                </a:lnTo>
                <a:lnTo>
                  <a:pt x="326907" y="743810"/>
                </a:lnTo>
                <a:lnTo>
                  <a:pt x="327820" y="744671"/>
                </a:lnTo>
                <a:lnTo>
                  <a:pt x="328263" y="745245"/>
                </a:lnTo>
                <a:lnTo>
                  <a:pt x="328497" y="745792"/>
                </a:lnTo>
                <a:lnTo>
                  <a:pt x="329175" y="747227"/>
                </a:lnTo>
                <a:lnTo>
                  <a:pt x="329175" y="747514"/>
                </a:lnTo>
                <a:lnTo>
                  <a:pt x="330087" y="748636"/>
                </a:lnTo>
                <a:lnTo>
                  <a:pt x="330531" y="748923"/>
                </a:lnTo>
                <a:lnTo>
                  <a:pt x="331443" y="749497"/>
                </a:lnTo>
                <a:lnTo>
                  <a:pt x="332329" y="750331"/>
                </a:lnTo>
                <a:lnTo>
                  <a:pt x="332564" y="750905"/>
                </a:lnTo>
                <a:lnTo>
                  <a:pt x="333241" y="752601"/>
                </a:lnTo>
                <a:lnTo>
                  <a:pt x="333450" y="753723"/>
                </a:lnTo>
                <a:lnTo>
                  <a:pt x="333685" y="754010"/>
                </a:lnTo>
                <a:lnTo>
                  <a:pt x="334128" y="755992"/>
                </a:lnTo>
                <a:lnTo>
                  <a:pt x="334363" y="756566"/>
                </a:lnTo>
                <a:lnTo>
                  <a:pt x="334597" y="756853"/>
                </a:lnTo>
                <a:lnTo>
                  <a:pt x="334806" y="757140"/>
                </a:lnTo>
                <a:lnTo>
                  <a:pt x="335040" y="757687"/>
                </a:lnTo>
                <a:lnTo>
                  <a:pt x="335040" y="757975"/>
                </a:lnTo>
                <a:lnTo>
                  <a:pt x="333919" y="761392"/>
                </a:lnTo>
                <a:lnTo>
                  <a:pt x="333007" y="763635"/>
                </a:lnTo>
                <a:lnTo>
                  <a:pt x="333241" y="763922"/>
                </a:lnTo>
                <a:lnTo>
                  <a:pt x="333007" y="765070"/>
                </a:lnTo>
                <a:lnTo>
                  <a:pt x="331886" y="767313"/>
                </a:lnTo>
                <a:lnTo>
                  <a:pt x="331443" y="768461"/>
                </a:lnTo>
                <a:lnTo>
                  <a:pt x="329410" y="769296"/>
                </a:lnTo>
                <a:lnTo>
                  <a:pt x="328732" y="769296"/>
                </a:lnTo>
                <a:lnTo>
                  <a:pt x="328054" y="769296"/>
                </a:lnTo>
                <a:lnTo>
                  <a:pt x="326464" y="769583"/>
                </a:lnTo>
                <a:lnTo>
                  <a:pt x="325343" y="769583"/>
                </a:lnTo>
                <a:lnTo>
                  <a:pt x="324666" y="769583"/>
                </a:lnTo>
                <a:lnTo>
                  <a:pt x="323545" y="769296"/>
                </a:lnTo>
                <a:lnTo>
                  <a:pt x="322398" y="769009"/>
                </a:lnTo>
                <a:lnTo>
                  <a:pt x="320391" y="768174"/>
                </a:lnTo>
                <a:lnTo>
                  <a:pt x="319921" y="767887"/>
                </a:lnTo>
                <a:lnTo>
                  <a:pt x="319713" y="768174"/>
                </a:lnTo>
                <a:lnTo>
                  <a:pt x="319035" y="767600"/>
                </a:lnTo>
                <a:lnTo>
                  <a:pt x="318800" y="766478"/>
                </a:lnTo>
                <a:lnTo>
                  <a:pt x="318566" y="766191"/>
                </a:lnTo>
                <a:lnTo>
                  <a:pt x="318123" y="765904"/>
                </a:lnTo>
                <a:lnTo>
                  <a:pt x="317679" y="765331"/>
                </a:lnTo>
                <a:lnTo>
                  <a:pt x="317210" y="764783"/>
                </a:lnTo>
                <a:lnTo>
                  <a:pt x="316767" y="764496"/>
                </a:lnTo>
                <a:lnTo>
                  <a:pt x="316089" y="763922"/>
                </a:lnTo>
                <a:lnTo>
                  <a:pt x="315881" y="763922"/>
                </a:lnTo>
                <a:lnTo>
                  <a:pt x="315412" y="763635"/>
                </a:lnTo>
                <a:lnTo>
                  <a:pt x="314734" y="763087"/>
                </a:lnTo>
                <a:lnTo>
                  <a:pt x="313848" y="762514"/>
                </a:lnTo>
                <a:lnTo>
                  <a:pt x="313170" y="762226"/>
                </a:lnTo>
                <a:lnTo>
                  <a:pt x="312701" y="761939"/>
                </a:lnTo>
                <a:lnTo>
                  <a:pt x="312023" y="761939"/>
                </a:lnTo>
                <a:lnTo>
                  <a:pt x="311137" y="761653"/>
                </a:lnTo>
                <a:lnTo>
                  <a:pt x="307748" y="759957"/>
                </a:lnTo>
                <a:lnTo>
                  <a:pt x="306862" y="759670"/>
                </a:lnTo>
                <a:lnTo>
                  <a:pt x="306627" y="759409"/>
                </a:lnTo>
                <a:lnTo>
                  <a:pt x="305949" y="759409"/>
                </a:lnTo>
                <a:lnTo>
                  <a:pt x="305037" y="759122"/>
                </a:lnTo>
                <a:lnTo>
                  <a:pt x="303681" y="759122"/>
                </a:lnTo>
                <a:lnTo>
                  <a:pt x="303004" y="759409"/>
                </a:lnTo>
                <a:lnTo>
                  <a:pt x="302795" y="759122"/>
                </a:lnTo>
                <a:lnTo>
                  <a:pt x="302326" y="759122"/>
                </a:lnTo>
                <a:lnTo>
                  <a:pt x="301674" y="758835"/>
                </a:lnTo>
                <a:lnTo>
                  <a:pt x="301205" y="758548"/>
                </a:lnTo>
                <a:lnTo>
                  <a:pt x="300996" y="758262"/>
                </a:lnTo>
                <a:lnTo>
                  <a:pt x="300527" y="758262"/>
                </a:lnTo>
                <a:lnTo>
                  <a:pt x="300319" y="757975"/>
                </a:lnTo>
                <a:lnTo>
                  <a:pt x="300084" y="757687"/>
                </a:lnTo>
                <a:lnTo>
                  <a:pt x="299406" y="757427"/>
                </a:lnTo>
                <a:lnTo>
                  <a:pt x="298051" y="756279"/>
                </a:lnTo>
                <a:lnTo>
                  <a:pt x="296930" y="755444"/>
                </a:lnTo>
                <a:lnTo>
                  <a:pt x="296696" y="754870"/>
                </a:lnTo>
                <a:lnTo>
                  <a:pt x="296252" y="754583"/>
                </a:lnTo>
                <a:lnTo>
                  <a:pt x="295809" y="754296"/>
                </a:lnTo>
                <a:lnTo>
                  <a:pt x="295575" y="754010"/>
                </a:lnTo>
                <a:lnTo>
                  <a:pt x="294662" y="753175"/>
                </a:lnTo>
                <a:lnTo>
                  <a:pt x="293776" y="752888"/>
                </a:lnTo>
                <a:lnTo>
                  <a:pt x="292186" y="752314"/>
                </a:lnTo>
                <a:lnTo>
                  <a:pt x="291977" y="752314"/>
                </a:lnTo>
                <a:lnTo>
                  <a:pt x="291065" y="752027"/>
                </a:lnTo>
                <a:lnTo>
                  <a:pt x="290622" y="751740"/>
                </a:lnTo>
                <a:lnTo>
                  <a:pt x="289944" y="751479"/>
                </a:lnTo>
                <a:lnTo>
                  <a:pt x="289032" y="750905"/>
                </a:lnTo>
                <a:lnTo>
                  <a:pt x="286790" y="750044"/>
                </a:lnTo>
                <a:lnTo>
                  <a:pt x="283167" y="748636"/>
                </a:lnTo>
                <a:lnTo>
                  <a:pt x="281811" y="748062"/>
                </a:lnTo>
                <a:lnTo>
                  <a:pt x="281368" y="747775"/>
                </a:lnTo>
                <a:lnTo>
                  <a:pt x="280455" y="747514"/>
                </a:lnTo>
                <a:lnTo>
                  <a:pt x="280013" y="747514"/>
                </a:lnTo>
                <a:lnTo>
                  <a:pt x="280013" y="747775"/>
                </a:lnTo>
                <a:lnTo>
                  <a:pt x="277979" y="747775"/>
                </a:lnTo>
                <a:lnTo>
                  <a:pt x="276181" y="747514"/>
                </a:lnTo>
                <a:lnTo>
                  <a:pt x="275738" y="747514"/>
                </a:lnTo>
                <a:lnTo>
                  <a:pt x="275503" y="747227"/>
                </a:lnTo>
                <a:lnTo>
                  <a:pt x="274590" y="747227"/>
                </a:lnTo>
                <a:lnTo>
                  <a:pt x="273470" y="747514"/>
                </a:lnTo>
                <a:lnTo>
                  <a:pt x="272583" y="747775"/>
                </a:lnTo>
                <a:lnTo>
                  <a:pt x="271671" y="748349"/>
                </a:lnTo>
                <a:lnTo>
                  <a:pt x="272114" y="748349"/>
                </a:lnTo>
                <a:lnTo>
                  <a:pt x="271228" y="748923"/>
                </a:lnTo>
                <a:lnTo>
                  <a:pt x="269403" y="749758"/>
                </a:lnTo>
                <a:lnTo>
                  <a:pt x="268517" y="750618"/>
                </a:lnTo>
                <a:lnTo>
                  <a:pt x="268282" y="750905"/>
                </a:lnTo>
                <a:lnTo>
                  <a:pt x="268048" y="751192"/>
                </a:lnTo>
                <a:lnTo>
                  <a:pt x="266484" y="752888"/>
                </a:lnTo>
                <a:lnTo>
                  <a:pt x="265806" y="753175"/>
                </a:lnTo>
                <a:lnTo>
                  <a:pt x="264451" y="754583"/>
                </a:lnTo>
                <a:lnTo>
                  <a:pt x="263538" y="755705"/>
                </a:lnTo>
                <a:lnTo>
                  <a:pt x="263330" y="755992"/>
                </a:lnTo>
                <a:lnTo>
                  <a:pt x="262652" y="757140"/>
                </a:lnTo>
                <a:lnTo>
                  <a:pt x="262417" y="757975"/>
                </a:lnTo>
                <a:lnTo>
                  <a:pt x="262208" y="758548"/>
                </a:lnTo>
                <a:lnTo>
                  <a:pt x="262208" y="758835"/>
                </a:lnTo>
                <a:lnTo>
                  <a:pt x="261974" y="759409"/>
                </a:lnTo>
                <a:lnTo>
                  <a:pt x="260618" y="762226"/>
                </a:lnTo>
                <a:lnTo>
                  <a:pt x="260175" y="762800"/>
                </a:lnTo>
                <a:lnTo>
                  <a:pt x="259706" y="763087"/>
                </a:lnTo>
                <a:lnTo>
                  <a:pt x="259498" y="763087"/>
                </a:lnTo>
                <a:lnTo>
                  <a:pt x="259498" y="763348"/>
                </a:lnTo>
                <a:lnTo>
                  <a:pt x="259028" y="763635"/>
                </a:lnTo>
                <a:lnTo>
                  <a:pt x="258142" y="764496"/>
                </a:lnTo>
                <a:lnTo>
                  <a:pt x="257908" y="764496"/>
                </a:lnTo>
                <a:lnTo>
                  <a:pt x="257699" y="765331"/>
                </a:lnTo>
                <a:lnTo>
                  <a:pt x="257464" y="765618"/>
                </a:lnTo>
                <a:lnTo>
                  <a:pt x="256787" y="766191"/>
                </a:lnTo>
                <a:lnTo>
                  <a:pt x="256552" y="766191"/>
                </a:lnTo>
                <a:lnTo>
                  <a:pt x="256343" y="766191"/>
                </a:lnTo>
                <a:lnTo>
                  <a:pt x="255874" y="766478"/>
                </a:lnTo>
                <a:lnTo>
                  <a:pt x="254519" y="768174"/>
                </a:lnTo>
                <a:lnTo>
                  <a:pt x="254519" y="768461"/>
                </a:lnTo>
                <a:lnTo>
                  <a:pt x="254076" y="769296"/>
                </a:lnTo>
                <a:lnTo>
                  <a:pt x="253633" y="770156"/>
                </a:lnTo>
                <a:lnTo>
                  <a:pt x="253189" y="771278"/>
                </a:lnTo>
                <a:lnTo>
                  <a:pt x="252955" y="772139"/>
                </a:lnTo>
                <a:lnTo>
                  <a:pt x="252955" y="773261"/>
                </a:lnTo>
                <a:lnTo>
                  <a:pt x="253189" y="774669"/>
                </a:lnTo>
                <a:lnTo>
                  <a:pt x="253189" y="774956"/>
                </a:lnTo>
                <a:lnTo>
                  <a:pt x="253189" y="775530"/>
                </a:lnTo>
                <a:lnTo>
                  <a:pt x="253841" y="776939"/>
                </a:lnTo>
                <a:lnTo>
                  <a:pt x="254076" y="777513"/>
                </a:lnTo>
                <a:lnTo>
                  <a:pt x="254310" y="777513"/>
                </a:lnTo>
                <a:lnTo>
                  <a:pt x="254519" y="777774"/>
                </a:lnTo>
                <a:lnTo>
                  <a:pt x="254753" y="778061"/>
                </a:lnTo>
                <a:lnTo>
                  <a:pt x="255197" y="778347"/>
                </a:lnTo>
                <a:lnTo>
                  <a:pt x="256552" y="779469"/>
                </a:lnTo>
                <a:lnTo>
                  <a:pt x="257699" y="780617"/>
                </a:lnTo>
                <a:lnTo>
                  <a:pt x="258351" y="780904"/>
                </a:lnTo>
                <a:lnTo>
                  <a:pt x="257464" y="781165"/>
                </a:lnTo>
                <a:lnTo>
                  <a:pt x="257021" y="781165"/>
                </a:lnTo>
                <a:lnTo>
                  <a:pt x="256343" y="781452"/>
                </a:lnTo>
                <a:lnTo>
                  <a:pt x="255197" y="782026"/>
                </a:lnTo>
                <a:lnTo>
                  <a:pt x="254310" y="782599"/>
                </a:lnTo>
                <a:lnTo>
                  <a:pt x="253398" y="782313"/>
                </a:lnTo>
                <a:lnTo>
                  <a:pt x="252512" y="782026"/>
                </a:lnTo>
                <a:lnTo>
                  <a:pt x="251834" y="781165"/>
                </a:lnTo>
                <a:lnTo>
                  <a:pt x="251599" y="779756"/>
                </a:lnTo>
                <a:lnTo>
                  <a:pt x="251599" y="778347"/>
                </a:lnTo>
                <a:lnTo>
                  <a:pt x="251365" y="777774"/>
                </a:lnTo>
                <a:lnTo>
                  <a:pt x="251156" y="776939"/>
                </a:lnTo>
                <a:lnTo>
                  <a:pt x="250922" y="776365"/>
                </a:lnTo>
                <a:lnTo>
                  <a:pt x="250478" y="775817"/>
                </a:lnTo>
                <a:lnTo>
                  <a:pt x="249123" y="774956"/>
                </a:lnTo>
                <a:lnTo>
                  <a:pt x="248210" y="774122"/>
                </a:lnTo>
                <a:lnTo>
                  <a:pt x="247324" y="773261"/>
                </a:lnTo>
                <a:lnTo>
                  <a:pt x="246855" y="772687"/>
                </a:lnTo>
                <a:lnTo>
                  <a:pt x="245969" y="770704"/>
                </a:lnTo>
                <a:lnTo>
                  <a:pt x="245056" y="768748"/>
                </a:lnTo>
                <a:lnTo>
                  <a:pt x="244613" y="769870"/>
                </a:lnTo>
                <a:lnTo>
                  <a:pt x="243936" y="769583"/>
                </a:lnTo>
                <a:lnTo>
                  <a:pt x="242345" y="769583"/>
                </a:lnTo>
                <a:lnTo>
                  <a:pt x="241902" y="769583"/>
                </a:lnTo>
                <a:lnTo>
                  <a:pt x="241902" y="769296"/>
                </a:lnTo>
                <a:lnTo>
                  <a:pt x="240781" y="769296"/>
                </a:lnTo>
                <a:lnTo>
                  <a:pt x="239426" y="769009"/>
                </a:lnTo>
                <a:lnTo>
                  <a:pt x="239191" y="769296"/>
                </a:lnTo>
                <a:lnTo>
                  <a:pt x="238957" y="770704"/>
                </a:lnTo>
                <a:lnTo>
                  <a:pt x="239191" y="771278"/>
                </a:lnTo>
                <a:lnTo>
                  <a:pt x="239426" y="771565"/>
                </a:lnTo>
                <a:lnTo>
                  <a:pt x="239635" y="772139"/>
                </a:lnTo>
                <a:lnTo>
                  <a:pt x="240104" y="772400"/>
                </a:lnTo>
                <a:lnTo>
                  <a:pt x="241225" y="772974"/>
                </a:lnTo>
                <a:lnTo>
                  <a:pt x="242580" y="773548"/>
                </a:lnTo>
                <a:lnTo>
                  <a:pt x="243936" y="774669"/>
                </a:lnTo>
                <a:lnTo>
                  <a:pt x="244613" y="775243"/>
                </a:lnTo>
                <a:lnTo>
                  <a:pt x="244822" y="776365"/>
                </a:lnTo>
                <a:lnTo>
                  <a:pt x="244144" y="778347"/>
                </a:lnTo>
                <a:lnTo>
                  <a:pt x="243936" y="778921"/>
                </a:lnTo>
                <a:lnTo>
                  <a:pt x="243492" y="779469"/>
                </a:lnTo>
                <a:lnTo>
                  <a:pt x="243023" y="779756"/>
                </a:lnTo>
                <a:lnTo>
                  <a:pt x="242580" y="780043"/>
                </a:lnTo>
                <a:lnTo>
                  <a:pt x="240990" y="779469"/>
                </a:lnTo>
                <a:lnTo>
                  <a:pt x="238748" y="777226"/>
                </a:lnTo>
                <a:lnTo>
                  <a:pt x="238305" y="776652"/>
                </a:lnTo>
                <a:lnTo>
                  <a:pt x="237627" y="776365"/>
                </a:lnTo>
                <a:lnTo>
                  <a:pt x="236715" y="775817"/>
                </a:lnTo>
                <a:lnTo>
                  <a:pt x="235125" y="774956"/>
                </a:lnTo>
                <a:lnTo>
                  <a:pt x="233326" y="774382"/>
                </a:lnTo>
                <a:lnTo>
                  <a:pt x="231762" y="772974"/>
                </a:lnTo>
                <a:lnTo>
                  <a:pt x="231293" y="772687"/>
                </a:lnTo>
                <a:lnTo>
                  <a:pt x="231084" y="772139"/>
                </a:lnTo>
                <a:lnTo>
                  <a:pt x="231084" y="771852"/>
                </a:lnTo>
                <a:lnTo>
                  <a:pt x="230850" y="770991"/>
                </a:lnTo>
                <a:lnTo>
                  <a:pt x="230850" y="770704"/>
                </a:lnTo>
                <a:lnTo>
                  <a:pt x="230850" y="770443"/>
                </a:lnTo>
                <a:lnTo>
                  <a:pt x="231528" y="768748"/>
                </a:lnTo>
                <a:lnTo>
                  <a:pt x="231762" y="767887"/>
                </a:lnTo>
                <a:lnTo>
                  <a:pt x="231971" y="767600"/>
                </a:lnTo>
                <a:lnTo>
                  <a:pt x="231971" y="766766"/>
                </a:lnTo>
                <a:lnTo>
                  <a:pt x="231528" y="765618"/>
                </a:lnTo>
                <a:lnTo>
                  <a:pt x="231084" y="764496"/>
                </a:lnTo>
                <a:lnTo>
                  <a:pt x="230615" y="763922"/>
                </a:lnTo>
                <a:lnTo>
                  <a:pt x="230407" y="763635"/>
                </a:lnTo>
                <a:lnTo>
                  <a:pt x="229938" y="763348"/>
                </a:lnTo>
                <a:lnTo>
                  <a:pt x="228608" y="762226"/>
                </a:lnTo>
                <a:lnTo>
                  <a:pt x="228139" y="761653"/>
                </a:lnTo>
                <a:lnTo>
                  <a:pt x="227696" y="761392"/>
                </a:lnTo>
                <a:lnTo>
                  <a:pt x="226575" y="759670"/>
                </a:lnTo>
                <a:lnTo>
                  <a:pt x="225428" y="757687"/>
                </a:lnTo>
                <a:lnTo>
                  <a:pt x="225219" y="756566"/>
                </a:lnTo>
                <a:lnTo>
                  <a:pt x="223421" y="753175"/>
                </a:lnTo>
                <a:lnTo>
                  <a:pt x="223186" y="752888"/>
                </a:lnTo>
                <a:lnTo>
                  <a:pt x="223186" y="752601"/>
                </a:lnTo>
                <a:lnTo>
                  <a:pt x="222508" y="751192"/>
                </a:lnTo>
                <a:lnTo>
                  <a:pt x="222508" y="750905"/>
                </a:lnTo>
                <a:lnTo>
                  <a:pt x="222065" y="748636"/>
                </a:lnTo>
                <a:lnTo>
                  <a:pt x="222065" y="748349"/>
                </a:lnTo>
                <a:lnTo>
                  <a:pt x="222065" y="747775"/>
                </a:lnTo>
                <a:lnTo>
                  <a:pt x="222274" y="747514"/>
                </a:lnTo>
                <a:lnTo>
                  <a:pt x="222951" y="745792"/>
                </a:lnTo>
                <a:lnTo>
                  <a:pt x="222951" y="745506"/>
                </a:lnTo>
                <a:lnTo>
                  <a:pt x="222951" y="744958"/>
                </a:lnTo>
                <a:lnTo>
                  <a:pt x="222951" y="744671"/>
                </a:lnTo>
                <a:lnTo>
                  <a:pt x="222743" y="744384"/>
                </a:lnTo>
                <a:lnTo>
                  <a:pt x="222508" y="744097"/>
                </a:lnTo>
                <a:lnTo>
                  <a:pt x="221596" y="744097"/>
                </a:lnTo>
                <a:lnTo>
                  <a:pt x="220710" y="744097"/>
                </a:lnTo>
                <a:lnTo>
                  <a:pt x="219797" y="744097"/>
                </a:lnTo>
                <a:lnTo>
                  <a:pt x="219563" y="744384"/>
                </a:lnTo>
                <a:lnTo>
                  <a:pt x="218911" y="743262"/>
                </a:lnTo>
                <a:lnTo>
                  <a:pt x="218233" y="742688"/>
                </a:lnTo>
                <a:lnTo>
                  <a:pt x="217764" y="741827"/>
                </a:lnTo>
                <a:lnTo>
                  <a:pt x="216878" y="740706"/>
                </a:lnTo>
                <a:lnTo>
                  <a:pt x="216643" y="740132"/>
                </a:lnTo>
                <a:lnTo>
                  <a:pt x="216409" y="739558"/>
                </a:lnTo>
                <a:lnTo>
                  <a:pt x="216409" y="738984"/>
                </a:lnTo>
                <a:lnTo>
                  <a:pt x="216643" y="738723"/>
                </a:lnTo>
                <a:lnTo>
                  <a:pt x="216878" y="738149"/>
                </a:lnTo>
                <a:lnTo>
                  <a:pt x="216878" y="737575"/>
                </a:lnTo>
                <a:lnTo>
                  <a:pt x="216878" y="737002"/>
                </a:lnTo>
                <a:lnTo>
                  <a:pt x="217086" y="736167"/>
                </a:lnTo>
                <a:lnTo>
                  <a:pt x="217321" y="735880"/>
                </a:lnTo>
                <a:lnTo>
                  <a:pt x="217321" y="735593"/>
                </a:lnTo>
                <a:lnTo>
                  <a:pt x="217556" y="735593"/>
                </a:lnTo>
                <a:lnTo>
                  <a:pt x="218676" y="734732"/>
                </a:lnTo>
                <a:lnTo>
                  <a:pt x="218911" y="734184"/>
                </a:lnTo>
                <a:lnTo>
                  <a:pt x="219354" y="733323"/>
                </a:lnTo>
                <a:lnTo>
                  <a:pt x="219563" y="733037"/>
                </a:lnTo>
                <a:lnTo>
                  <a:pt x="220032" y="732750"/>
                </a:lnTo>
                <a:lnTo>
                  <a:pt x="220240" y="732750"/>
                </a:lnTo>
                <a:lnTo>
                  <a:pt x="221153" y="732463"/>
                </a:lnTo>
                <a:lnTo>
                  <a:pt x="223421" y="732176"/>
                </a:lnTo>
                <a:lnTo>
                  <a:pt x="224098" y="732176"/>
                </a:lnTo>
                <a:lnTo>
                  <a:pt x="225428" y="731628"/>
                </a:lnTo>
                <a:lnTo>
                  <a:pt x="225663" y="731054"/>
                </a:lnTo>
                <a:lnTo>
                  <a:pt x="226106" y="730480"/>
                </a:lnTo>
                <a:lnTo>
                  <a:pt x="226340" y="729906"/>
                </a:lnTo>
                <a:lnTo>
                  <a:pt x="227018" y="726515"/>
                </a:lnTo>
                <a:lnTo>
                  <a:pt x="227018" y="725654"/>
                </a:lnTo>
                <a:lnTo>
                  <a:pt x="227018" y="725080"/>
                </a:lnTo>
                <a:lnTo>
                  <a:pt x="226783" y="724246"/>
                </a:lnTo>
                <a:lnTo>
                  <a:pt x="226575" y="723385"/>
                </a:lnTo>
                <a:lnTo>
                  <a:pt x="226575" y="722811"/>
                </a:lnTo>
                <a:lnTo>
                  <a:pt x="225663" y="720254"/>
                </a:lnTo>
                <a:lnTo>
                  <a:pt x="224985" y="718846"/>
                </a:lnTo>
                <a:lnTo>
                  <a:pt x="224542" y="718272"/>
                </a:lnTo>
                <a:lnTo>
                  <a:pt x="224307" y="717985"/>
                </a:lnTo>
                <a:lnTo>
                  <a:pt x="223864" y="717124"/>
                </a:lnTo>
                <a:lnTo>
                  <a:pt x="223421" y="716837"/>
                </a:lnTo>
                <a:lnTo>
                  <a:pt x="221596" y="714855"/>
                </a:lnTo>
                <a:lnTo>
                  <a:pt x="221153" y="714281"/>
                </a:lnTo>
                <a:lnTo>
                  <a:pt x="220475" y="712872"/>
                </a:lnTo>
                <a:lnTo>
                  <a:pt x="219354" y="711151"/>
                </a:lnTo>
                <a:lnTo>
                  <a:pt x="218676" y="709742"/>
                </a:lnTo>
                <a:lnTo>
                  <a:pt x="218442" y="708594"/>
                </a:lnTo>
                <a:lnTo>
                  <a:pt x="218233" y="707734"/>
                </a:lnTo>
                <a:lnTo>
                  <a:pt x="217764" y="706899"/>
                </a:lnTo>
                <a:lnTo>
                  <a:pt x="217086" y="706325"/>
                </a:lnTo>
                <a:lnTo>
                  <a:pt x="216643" y="705464"/>
                </a:lnTo>
                <a:lnTo>
                  <a:pt x="216643" y="705177"/>
                </a:lnTo>
                <a:lnTo>
                  <a:pt x="216200" y="702907"/>
                </a:lnTo>
                <a:lnTo>
                  <a:pt x="216200" y="702047"/>
                </a:lnTo>
                <a:lnTo>
                  <a:pt x="216200" y="701186"/>
                </a:lnTo>
                <a:lnTo>
                  <a:pt x="216200" y="700351"/>
                </a:lnTo>
                <a:lnTo>
                  <a:pt x="216200" y="699490"/>
                </a:lnTo>
                <a:lnTo>
                  <a:pt x="216200" y="699203"/>
                </a:lnTo>
                <a:lnTo>
                  <a:pt x="216409" y="698917"/>
                </a:lnTo>
                <a:lnTo>
                  <a:pt x="216643" y="698630"/>
                </a:lnTo>
                <a:lnTo>
                  <a:pt x="216878" y="698630"/>
                </a:lnTo>
                <a:lnTo>
                  <a:pt x="217556" y="698630"/>
                </a:lnTo>
                <a:lnTo>
                  <a:pt x="219120" y="699203"/>
                </a:lnTo>
                <a:lnTo>
                  <a:pt x="220032" y="699203"/>
                </a:lnTo>
                <a:lnTo>
                  <a:pt x="220475" y="698917"/>
                </a:lnTo>
                <a:lnTo>
                  <a:pt x="220918" y="698630"/>
                </a:lnTo>
                <a:lnTo>
                  <a:pt x="221153" y="698055"/>
                </a:lnTo>
                <a:lnTo>
                  <a:pt x="221153" y="697508"/>
                </a:lnTo>
                <a:lnTo>
                  <a:pt x="220918" y="697221"/>
                </a:lnTo>
                <a:lnTo>
                  <a:pt x="220918" y="696647"/>
                </a:lnTo>
                <a:lnTo>
                  <a:pt x="220032" y="695499"/>
                </a:lnTo>
                <a:lnTo>
                  <a:pt x="218233" y="693803"/>
                </a:lnTo>
                <a:lnTo>
                  <a:pt x="217764" y="693230"/>
                </a:lnTo>
                <a:lnTo>
                  <a:pt x="217321" y="692369"/>
                </a:lnTo>
                <a:lnTo>
                  <a:pt x="216878" y="691508"/>
                </a:lnTo>
                <a:lnTo>
                  <a:pt x="216643" y="690934"/>
                </a:lnTo>
                <a:lnTo>
                  <a:pt x="216643" y="690647"/>
                </a:lnTo>
                <a:lnTo>
                  <a:pt x="216643" y="690386"/>
                </a:lnTo>
                <a:lnTo>
                  <a:pt x="216643" y="689525"/>
                </a:lnTo>
                <a:lnTo>
                  <a:pt x="216643" y="688952"/>
                </a:lnTo>
                <a:lnTo>
                  <a:pt x="216643" y="687230"/>
                </a:lnTo>
                <a:lnTo>
                  <a:pt x="216878" y="686108"/>
                </a:lnTo>
                <a:lnTo>
                  <a:pt x="217086" y="685535"/>
                </a:lnTo>
                <a:lnTo>
                  <a:pt x="217086" y="684960"/>
                </a:lnTo>
                <a:lnTo>
                  <a:pt x="216878" y="684387"/>
                </a:lnTo>
                <a:lnTo>
                  <a:pt x="216643" y="683813"/>
                </a:lnTo>
                <a:lnTo>
                  <a:pt x="216200" y="683239"/>
                </a:lnTo>
                <a:lnTo>
                  <a:pt x="215731" y="683239"/>
                </a:lnTo>
                <a:lnTo>
                  <a:pt x="215053" y="682952"/>
                </a:lnTo>
                <a:lnTo>
                  <a:pt x="214375" y="682665"/>
                </a:lnTo>
                <a:lnTo>
                  <a:pt x="211221" y="681830"/>
                </a:lnTo>
                <a:lnTo>
                  <a:pt x="210544" y="681543"/>
                </a:lnTo>
                <a:lnTo>
                  <a:pt x="209422" y="680970"/>
                </a:lnTo>
                <a:lnTo>
                  <a:pt x="208980" y="680395"/>
                </a:lnTo>
                <a:lnTo>
                  <a:pt x="208536" y="679535"/>
                </a:lnTo>
                <a:lnTo>
                  <a:pt x="208067" y="678387"/>
                </a:lnTo>
                <a:lnTo>
                  <a:pt x="207624" y="678100"/>
                </a:lnTo>
                <a:lnTo>
                  <a:pt x="207389" y="677813"/>
                </a:lnTo>
                <a:lnTo>
                  <a:pt x="206712" y="677552"/>
                </a:lnTo>
                <a:lnTo>
                  <a:pt x="206268" y="677552"/>
                </a:lnTo>
                <a:lnTo>
                  <a:pt x="206268" y="677265"/>
                </a:lnTo>
                <a:lnTo>
                  <a:pt x="206034" y="676978"/>
                </a:lnTo>
                <a:lnTo>
                  <a:pt x="205826" y="676691"/>
                </a:lnTo>
                <a:lnTo>
                  <a:pt x="205826" y="676405"/>
                </a:lnTo>
                <a:lnTo>
                  <a:pt x="205826" y="676118"/>
                </a:lnTo>
                <a:lnTo>
                  <a:pt x="204913" y="676118"/>
                </a:lnTo>
                <a:lnTo>
                  <a:pt x="204678" y="676405"/>
                </a:lnTo>
                <a:lnTo>
                  <a:pt x="204027" y="676691"/>
                </a:lnTo>
                <a:lnTo>
                  <a:pt x="202671" y="676691"/>
                </a:lnTo>
                <a:lnTo>
                  <a:pt x="202202" y="676691"/>
                </a:lnTo>
                <a:lnTo>
                  <a:pt x="201316" y="676405"/>
                </a:lnTo>
                <a:lnTo>
                  <a:pt x="200847" y="676118"/>
                </a:lnTo>
                <a:lnTo>
                  <a:pt x="200638" y="675830"/>
                </a:lnTo>
                <a:lnTo>
                  <a:pt x="200403" y="675543"/>
                </a:lnTo>
                <a:lnTo>
                  <a:pt x="200169" y="674683"/>
                </a:lnTo>
                <a:lnTo>
                  <a:pt x="200403" y="674109"/>
                </a:lnTo>
                <a:lnTo>
                  <a:pt x="200638" y="673535"/>
                </a:lnTo>
                <a:lnTo>
                  <a:pt x="200847" y="672700"/>
                </a:lnTo>
                <a:lnTo>
                  <a:pt x="201081" y="672413"/>
                </a:lnTo>
                <a:lnTo>
                  <a:pt x="201081" y="671840"/>
                </a:lnTo>
                <a:lnTo>
                  <a:pt x="201081" y="670978"/>
                </a:lnTo>
                <a:lnTo>
                  <a:pt x="201081" y="670692"/>
                </a:lnTo>
                <a:lnTo>
                  <a:pt x="200638" y="670405"/>
                </a:lnTo>
                <a:lnTo>
                  <a:pt x="200169" y="669257"/>
                </a:lnTo>
                <a:lnTo>
                  <a:pt x="199517" y="668683"/>
                </a:lnTo>
                <a:lnTo>
                  <a:pt x="199283" y="668396"/>
                </a:lnTo>
                <a:lnTo>
                  <a:pt x="198605" y="668109"/>
                </a:lnTo>
                <a:lnTo>
                  <a:pt x="198162" y="667822"/>
                </a:lnTo>
                <a:lnTo>
                  <a:pt x="197249" y="667275"/>
                </a:lnTo>
                <a:lnTo>
                  <a:pt x="196572" y="666988"/>
                </a:lnTo>
                <a:lnTo>
                  <a:pt x="196337" y="666700"/>
                </a:lnTo>
                <a:lnTo>
                  <a:pt x="194981" y="665553"/>
                </a:lnTo>
                <a:lnTo>
                  <a:pt x="193652" y="664405"/>
                </a:lnTo>
                <a:lnTo>
                  <a:pt x="193183" y="663831"/>
                </a:lnTo>
                <a:lnTo>
                  <a:pt x="192740" y="663257"/>
                </a:lnTo>
                <a:lnTo>
                  <a:pt x="192505" y="662683"/>
                </a:lnTo>
                <a:lnTo>
                  <a:pt x="191384" y="662683"/>
                </a:lnTo>
                <a:lnTo>
                  <a:pt x="190941" y="662683"/>
                </a:lnTo>
                <a:lnTo>
                  <a:pt x="190472" y="662683"/>
                </a:lnTo>
                <a:lnTo>
                  <a:pt x="190029" y="662110"/>
                </a:lnTo>
                <a:lnTo>
                  <a:pt x="189820" y="662110"/>
                </a:lnTo>
                <a:lnTo>
                  <a:pt x="188673" y="662110"/>
                </a:lnTo>
                <a:lnTo>
                  <a:pt x="188230" y="661822"/>
                </a:lnTo>
                <a:lnTo>
                  <a:pt x="187787" y="661535"/>
                </a:lnTo>
                <a:lnTo>
                  <a:pt x="187318" y="662110"/>
                </a:lnTo>
                <a:lnTo>
                  <a:pt x="186640" y="661249"/>
                </a:lnTo>
                <a:lnTo>
                  <a:pt x="186431" y="660988"/>
                </a:lnTo>
                <a:lnTo>
                  <a:pt x="185962" y="659840"/>
                </a:lnTo>
                <a:lnTo>
                  <a:pt x="185962" y="659266"/>
                </a:lnTo>
                <a:lnTo>
                  <a:pt x="186197" y="658979"/>
                </a:lnTo>
                <a:lnTo>
                  <a:pt x="186197" y="658118"/>
                </a:lnTo>
                <a:lnTo>
                  <a:pt x="185962" y="657831"/>
                </a:lnTo>
                <a:lnTo>
                  <a:pt x="185519" y="657831"/>
                </a:lnTo>
                <a:lnTo>
                  <a:pt x="184398" y="657257"/>
                </a:lnTo>
                <a:lnTo>
                  <a:pt x="181922" y="655249"/>
                </a:lnTo>
                <a:lnTo>
                  <a:pt x="181922" y="654962"/>
                </a:lnTo>
                <a:lnTo>
                  <a:pt x="181244" y="654675"/>
                </a:lnTo>
                <a:lnTo>
                  <a:pt x="181010" y="654675"/>
                </a:lnTo>
                <a:lnTo>
                  <a:pt x="180332" y="654962"/>
                </a:lnTo>
                <a:lnTo>
                  <a:pt x="179211" y="655823"/>
                </a:lnTo>
                <a:lnTo>
                  <a:pt x="178768" y="656397"/>
                </a:lnTo>
                <a:lnTo>
                  <a:pt x="178090" y="656970"/>
                </a:lnTo>
                <a:lnTo>
                  <a:pt x="177621" y="657831"/>
                </a:lnTo>
                <a:lnTo>
                  <a:pt x="177177" y="658118"/>
                </a:lnTo>
                <a:lnTo>
                  <a:pt x="175379" y="659266"/>
                </a:lnTo>
                <a:lnTo>
                  <a:pt x="174936" y="659553"/>
                </a:lnTo>
                <a:lnTo>
                  <a:pt x="173580" y="659553"/>
                </a:lnTo>
                <a:lnTo>
                  <a:pt x="172668" y="659553"/>
                </a:lnTo>
                <a:lnTo>
                  <a:pt x="171078" y="658979"/>
                </a:lnTo>
                <a:lnTo>
                  <a:pt x="170869" y="658979"/>
                </a:lnTo>
                <a:lnTo>
                  <a:pt x="170869" y="658692"/>
                </a:lnTo>
                <a:lnTo>
                  <a:pt x="169514" y="657831"/>
                </a:lnTo>
                <a:lnTo>
                  <a:pt x="169279" y="657545"/>
                </a:lnTo>
                <a:lnTo>
                  <a:pt x="168158" y="654962"/>
                </a:lnTo>
                <a:lnTo>
                  <a:pt x="167246" y="653266"/>
                </a:lnTo>
                <a:lnTo>
                  <a:pt x="167038" y="652980"/>
                </a:lnTo>
                <a:lnTo>
                  <a:pt x="167038" y="652692"/>
                </a:lnTo>
                <a:lnTo>
                  <a:pt x="167038" y="651832"/>
                </a:lnTo>
                <a:lnTo>
                  <a:pt x="167715" y="650971"/>
                </a:lnTo>
                <a:lnTo>
                  <a:pt x="168393" y="650684"/>
                </a:lnTo>
                <a:lnTo>
                  <a:pt x="168602" y="649823"/>
                </a:lnTo>
                <a:lnTo>
                  <a:pt x="169957" y="649823"/>
                </a:lnTo>
                <a:lnTo>
                  <a:pt x="171078" y="648962"/>
                </a:lnTo>
                <a:lnTo>
                  <a:pt x="171547" y="648962"/>
                </a:lnTo>
                <a:lnTo>
                  <a:pt x="172433" y="648101"/>
                </a:lnTo>
                <a:lnTo>
                  <a:pt x="172433" y="647814"/>
                </a:lnTo>
                <a:lnTo>
                  <a:pt x="172433" y="647241"/>
                </a:lnTo>
                <a:lnTo>
                  <a:pt x="171547" y="647241"/>
                </a:lnTo>
                <a:lnTo>
                  <a:pt x="171312" y="647241"/>
                </a:lnTo>
                <a:lnTo>
                  <a:pt x="171078" y="646954"/>
                </a:lnTo>
                <a:lnTo>
                  <a:pt x="171078" y="646380"/>
                </a:lnTo>
                <a:lnTo>
                  <a:pt x="170635" y="645806"/>
                </a:lnTo>
                <a:lnTo>
                  <a:pt x="169071" y="646380"/>
                </a:lnTo>
                <a:lnTo>
                  <a:pt x="166568" y="646667"/>
                </a:lnTo>
                <a:lnTo>
                  <a:pt x="165890" y="646954"/>
                </a:lnTo>
                <a:lnTo>
                  <a:pt x="165682" y="646954"/>
                </a:lnTo>
                <a:lnTo>
                  <a:pt x="164561" y="646667"/>
                </a:lnTo>
                <a:lnTo>
                  <a:pt x="164326" y="646667"/>
                </a:lnTo>
                <a:lnTo>
                  <a:pt x="163414" y="645806"/>
                </a:lnTo>
                <a:lnTo>
                  <a:pt x="162293" y="644371"/>
                </a:lnTo>
                <a:lnTo>
                  <a:pt x="160703" y="642389"/>
                </a:lnTo>
                <a:lnTo>
                  <a:pt x="159817" y="641815"/>
                </a:lnTo>
                <a:lnTo>
                  <a:pt x="159374" y="641528"/>
                </a:lnTo>
                <a:lnTo>
                  <a:pt x="158905" y="641528"/>
                </a:lnTo>
                <a:lnTo>
                  <a:pt x="158696" y="641241"/>
                </a:lnTo>
                <a:lnTo>
                  <a:pt x="158461" y="640954"/>
                </a:lnTo>
                <a:lnTo>
                  <a:pt x="158461" y="640380"/>
                </a:lnTo>
                <a:lnTo>
                  <a:pt x="158227" y="640093"/>
                </a:lnTo>
                <a:lnTo>
                  <a:pt x="158018" y="639806"/>
                </a:lnTo>
                <a:lnTo>
                  <a:pt x="157784" y="639519"/>
                </a:lnTo>
                <a:lnTo>
                  <a:pt x="157106" y="639232"/>
                </a:lnTo>
                <a:lnTo>
                  <a:pt x="156428" y="639232"/>
                </a:lnTo>
                <a:lnTo>
                  <a:pt x="155542" y="639519"/>
                </a:lnTo>
                <a:lnTo>
                  <a:pt x="154630" y="639519"/>
                </a:lnTo>
                <a:lnTo>
                  <a:pt x="154186" y="639232"/>
                </a:lnTo>
                <a:lnTo>
                  <a:pt x="153952" y="639232"/>
                </a:lnTo>
                <a:lnTo>
                  <a:pt x="152362" y="638084"/>
                </a:lnTo>
                <a:lnTo>
                  <a:pt x="151918" y="637798"/>
                </a:lnTo>
                <a:lnTo>
                  <a:pt x="151475" y="637224"/>
                </a:lnTo>
                <a:lnTo>
                  <a:pt x="150563" y="636076"/>
                </a:lnTo>
                <a:lnTo>
                  <a:pt x="150563" y="635502"/>
                </a:lnTo>
                <a:lnTo>
                  <a:pt x="150563" y="634641"/>
                </a:lnTo>
                <a:lnTo>
                  <a:pt x="150563" y="634067"/>
                </a:lnTo>
                <a:lnTo>
                  <a:pt x="150355" y="633493"/>
                </a:lnTo>
                <a:lnTo>
                  <a:pt x="150120" y="633206"/>
                </a:lnTo>
                <a:lnTo>
                  <a:pt x="148530" y="632059"/>
                </a:lnTo>
                <a:lnTo>
                  <a:pt x="146966" y="631485"/>
                </a:lnTo>
                <a:lnTo>
                  <a:pt x="146731" y="631198"/>
                </a:lnTo>
                <a:lnTo>
                  <a:pt x="146497" y="631485"/>
                </a:lnTo>
                <a:lnTo>
                  <a:pt x="145610" y="632059"/>
                </a:lnTo>
                <a:lnTo>
                  <a:pt x="141987" y="629763"/>
                </a:lnTo>
                <a:lnTo>
                  <a:pt x="141778" y="629476"/>
                </a:lnTo>
                <a:lnTo>
                  <a:pt x="140658" y="628615"/>
                </a:lnTo>
                <a:lnTo>
                  <a:pt x="137947" y="626033"/>
                </a:lnTo>
                <a:lnTo>
                  <a:pt x="137034" y="624311"/>
                </a:lnTo>
                <a:lnTo>
                  <a:pt x="136799" y="624024"/>
                </a:lnTo>
                <a:lnTo>
                  <a:pt x="136591" y="623450"/>
                </a:lnTo>
                <a:lnTo>
                  <a:pt x="134323" y="620007"/>
                </a:lnTo>
                <a:lnTo>
                  <a:pt x="133645" y="618859"/>
                </a:lnTo>
                <a:lnTo>
                  <a:pt x="132759" y="618285"/>
                </a:lnTo>
                <a:lnTo>
                  <a:pt x="131612" y="617425"/>
                </a:lnTo>
                <a:lnTo>
                  <a:pt x="130491" y="617138"/>
                </a:lnTo>
                <a:lnTo>
                  <a:pt x="129814" y="616851"/>
                </a:lnTo>
                <a:lnTo>
                  <a:pt x="129370" y="616564"/>
                </a:lnTo>
                <a:lnTo>
                  <a:pt x="128250" y="615703"/>
                </a:lnTo>
                <a:lnTo>
                  <a:pt x="128015" y="615416"/>
                </a:lnTo>
                <a:lnTo>
                  <a:pt x="125773" y="612259"/>
                </a:lnTo>
                <a:lnTo>
                  <a:pt x="125773" y="611686"/>
                </a:lnTo>
                <a:lnTo>
                  <a:pt x="125539" y="611686"/>
                </a:lnTo>
                <a:lnTo>
                  <a:pt x="125304" y="610825"/>
                </a:lnTo>
                <a:lnTo>
                  <a:pt x="124861" y="609103"/>
                </a:lnTo>
                <a:lnTo>
                  <a:pt x="124418" y="607381"/>
                </a:lnTo>
                <a:lnTo>
                  <a:pt x="124418" y="607095"/>
                </a:lnTo>
                <a:lnTo>
                  <a:pt x="124418" y="606234"/>
                </a:lnTo>
                <a:lnTo>
                  <a:pt x="124183" y="605660"/>
                </a:lnTo>
                <a:lnTo>
                  <a:pt x="123948" y="604799"/>
                </a:lnTo>
                <a:lnTo>
                  <a:pt x="123948" y="603938"/>
                </a:lnTo>
                <a:lnTo>
                  <a:pt x="123740" y="603078"/>
                </a:lnTo>
                <a:lnTo>
                  <a:pt x="123740" y="602790"/>
                </a:lnTo>
                <a:lnTo>
                  <a:pt x="123740" y="602217"/>
                </a:lnTo>
                <a:lnTo>
                  <a:pt x="123740" y="601643"/>
                </a:lnTo>
                <a:lnTo>
                  <a:pt x="123740" y="601069"/>
                </a:lnTo>
                <a:lnTo>
                  <a:pt x="123948" y="599608"/>
                </a:lnTo>
                <a:lnTo>
                  <a:pt x="123948" y="597026"/>
                </a:lnTo>
                <a:lnTo>
                  <a:pt x="123948" y="595591"/>
                </a:lnTo>
                <a:lnTo>
                  <a:pt x="124418" y="594730"/>
                </a:lnTo>
                <a:lnTo>
                  <a:pt x="125539" y="591861"/>
                </a:lnTo>
                <a:lnTo>
                  <a:pt x="125773" y="591287"/>
                </a:lnTo>
                <a:lnTo>
                  <a:pt x="126216" y="589539"/>
                </a:lnTo>
                <a:lnTo>
                  <a:pt x="126425" y="589252"/>
                </a:lnTo>
                <a:lnTo>
                  <a:pt x="126659" y="588965"/>
                </a:lnTo>
                <a:lnTo>
                  <a:pt x="127103" y="588391"/>
                </a:lnTo>
                <a:lnTo>
                  <a:pt x="127337" y="588104"/>
                </a:lnTo>
                <a:lnTo>
                  <a:pt x="128250" y="586956"/>
                </a:lnTo>
                <a:lnTo>
                  <a:pt x="128458" y="586956"/>
                </a:lnTo>
                <a:lnTo>
                  <a:pt x="128693" y="586670"/>
                </a:lnTo>
                <a:lnTo>
                  <a:pt x="129370" y="586096"/>
                </a:lnTo>
                <a:lnTo>
                  <a:pt x="130283" y="584948"/>
                </a:lnTo>
                <a:lnTo>
                  <a:pt x="132081" y="582913"/>
                </a:lnTo>
                <a:lnTo>
                  <a:pt x="132290" y="582626"/>
                </a:lnTo>
                <a:lnTo>
                  <a:pt x="132968" y="581192"/>
                </a:lnTo>
                <a:lnTo>
                  <a:pt x="132968" y="580905"/>
                </a:lnTo>
                <a:lnTo>
                  <a:pt x="133437" y="580331"/>
                </a:lnTo>
                <a:lnTo>
                  <a:pt x="133437" y="579470"/>
                </a:lnTo>
                <a:lnTo>
                  <a:pt x="133645" y="578322"/>
                </a:lnTo>
                <a:lnTo>
                  <a:pt x="133880" y="577174"/>
                </a:lnTo>
                <a:lnTo>
                  <a:pt x="133880" y="576287"/>
                </a:lnTo>
                <a:lnTo>
                  <a:pt x="134115" y="576001"/>
                </a:lnTo>
                <a:lnTo>
                  <a:pt x="134323" y="575426"/>
                </a:lnTo>
                <a:lnTo>
                  <a:pt x="134323" y="574566"/>
                </a:lnTo>
                <a:lnTo>
                  <a:pt x="134558" y="574279"/>
                </a:lnTo>
                <a:lnTo>
                  <a:pt x="134793" y="573131"/>
                </a:lnTo>
                <a:lnTo>
                  <a:pt x="135001" y="572270"/>
                </a:lnTo>
                <a:lnTo>
                  <a:pt x="135001" y="571696"/>
                </a:lnTo>
                <a:lnTo>
                  <a:pt x="135679" y="569662"/>
                </a:lnTo>
                <a:lnTo>
                  <a:pt x="135913" y="568514"/>
                </a:lnTo>
                <a:lnTo>
                  <a:pt x="136356" y="568227"/>
                </a:lnTo>
                <a:lnTo>
                  <a:pt x="137034" y="566505"/>
                </a:lnTo>
                <a:lnTo>
                  <a:pt x="137269" y="566505"/>
                </a:lnTo>
                <a:lnTo>
                  <a:pt x="138155" y="564757"/>
                </a:lnTo>
                <a:lnTo>
                  <a:pt x="138389" y="564471"/>
                </a:lnTo>
                <a:lnTo>
                  <a:pt x="139980" y="562175"/>
                </a:lnTo>
                <a:lnTo>
                  <a:pt x="140188" y="561862"/>
                </a:lnTo>
                <a:lnTo>
                  <a:pt x="140658" y="561575"/>
                </a:lnTo>
                <a:lnTo>
                  <a:pt x="141544" y="561001"/>
                </a:lnTo>
                <a:lnTo>
                  <a:pt x="141987" y="560427"/>
                </a:lnTo>
                <a:lnTo>
                  <a:pt x="142222" y="560140"/>
                </a:lnTo>
                <a:lnTo>
                  <a:pt x="142456" y="560140"/>
                </a:lnTo>
                <a:lnTo>
                  <a:pt x="142899" y="559566"/>
                </a:lnTo>
                <a:lnTo>
                  <a:pt x="143342" y="558706"/>
                </a:lnTo>
                <a:lnTo>
                  <a:pt x="144020" y="557532"/>
                </a:lnTo>
                <a:lnTo>
                  <a:pt x="144255" y="557245"/>
                </a:lnTo>
                <a:lnTo>
                  <a:pt x="144255" y="556958"/>
                </a:lnTo>
                <a:lnTo>
                  <a:pt x="144489" y="556097"/>
                </a:lnTo>
                <a:lnTo>
                  <a:pt x="144932" y="554662"/>
                </a:lnTo>
                <a:lnTo>
                  <a:pt x="144932" y="554089"/>
                </a:lnTo>
                <a:lnTo>
                  <a:pt x="144932" y="552914"/>
                </a:lnTo>
                <a:lnTo>
                  <a:pt x="144932" y="552628"/>
                </a:lnTo>
                <a:lnTo>
                  <a:pt x="144932" y="552341"/>
                </a:lnTo>
                <a:lnTo>
                  <a:pt x="144698" y="550332"/>
                </a:lnTo>
                <a:lnTo>
                  <a:pt x="144489" y="550332"/>
                </a:lnTo>
                <a:lnTo>
                  <a:pt x="144489" y="549732"/>
                </a:lnTo>
                <a:lnTo>
                  <a:pt x="144020" y="548584"/>
                </a:lnTo>
                <a:lnTo>
                  <a:pt x="144020" y="548298"/>
                </a:lnTo>
                <a:lnTo>
                  <a:pt x="143134" y="546576"/>
                </a:lnTo>
                <a:lnTo>
                  <a:pt x="142899" y="546576"/>
                </a:lnTo>
                <a:lnTo>
                  <a:pt x="142899" y="546263"/>
                </a:lnTo>
                <a:lnTo>
                  <a:pt x="142222" y="545689"/>
                </a:lnTo>
                <a:lnTo>
                  <a:pt x="141544" y="544541"/>
                </a:lnTo>
                <a:lnTo>
                  <a:pt x="141309" y="543106"/>
                </a:lnTo>
                <a:lnTo>
                  <a:pt x="141309" y="542219"/>
                </a:lnTo>
                <a:lnTo>
                  <a:pt x="141309" y="541932"/>
                </a:lnTo>
                <a:lnTo>
                  <a:pt x="141309" y="541646"/>
                </a:lnTo>
                <a:lnTo>
                  <a:pt x="141544" y="541072"/>
                </a:lnTo>
                <a:lnTo>
                  <a:pt x="141987" y="540211"/>
                </a:lnTo>
                <a:lnTo>
                  <a:pt x="143577" y="538750"/>
                </a:lnTo>
                <a:lnTo>
                  <a:pt x="144255" y="538176"/>
                </a:lnTo>
                <a:lnTo>
                  <a:pt x="145167" y="537315"/>
                </a:lnTo>
                <a:lnTo>
                  <a:pt x="145167" y="536741"/>
                </a:lnTo>
                <a:lnTo>
                  <a:pt x="145167" y="536428"/>
                </a:lnTo>
                <a:lnTo>
                  <a:pt x="145376" y="536428"/>
                </a:lnTo>
                <a:lnTo>
                  <a:pt x="145610" y="535568"/>
                </a:lnTo>
                <a:lnTo>
                  <a:pt x="146288" y="534707"/>
                </a:lnTo>
                <a:lnTo>
                  <a:pt x="148321" y="533246"/>
                </a:lnTo>
                <a:lnTo>
                  <a:pt x="150797" y="531237"/>
                </a:lnTo>
                <a:lnTo>
                  <a:pt x="151475" y="530063"/>
                </a:lnTo>
                <a:lnTo>
                  <a:pt x="151918" y="528916"/>
                </a:lnTo>
                <a:lnTo>
                  <a:pt x="152362" y="526307"/>
                </a:lnTo>
                <a:lnTo>
                  <a:pt x="152362" y="525733"/>
                </a:lnTo>
                <a:lnTo>
                  <a:pt x="152362" y="524846"/>
                </a:lnTo>
                <a:lnTo>
                  <a:pt x="151918" y="523985"/>
                </a:lnTo>
                <a:lnTo>
                  <a:pt x="151006" y="523412"/>
                </a:lnTo>
                <a:lnTo>
                  <a:pt x="149885" y="522838"/>
                </a:lnTo>
                <a:lnTo>
                  <a:pt x="148999" y="522238"/>
                </a:lnTo>
                <a:lnTo>
                  <a:pt x="148764" y="522238"/>
                </a:lnTo>
                <a:lnTo>
                  <a:pt x="147852" y="521664"/>
                </a:lnTo>
                <a:lnTo>
                  <a:pt x="146288" y="520229"/>
                </a:lnTo>
                <a:lnTo>
                  <a:pt x="144020" y="519055"/>
                </a:lnTo>
                <a:lnTo>
                  <a:pt x="143577" y="518768"/>
                </a:lnTo>
                <a:lnTo>
                  <a:pt x="143134" y="518768"/>
                </a:lnTo>
                <a:lnTo>
                  <a:pt x="142899" y="518768"/>
                </a:lnTo>
                <a:lnTo>
                  <a:pt x="141544" y="517308"/>
                </a:lnTo>
                <a:lnTo>
                  <a:pt x="141101" y="516734"/>
                </a:lnTo>
                <a:lnTo>
                  <a:pt x="139980" y="515873"/>
                </a:lnTo>
                <a:lnTo>
                  <a:pt x="139302" y="515299"/>
                </a:lnTo>
                <a:lnTo>
                  <a:pt x="137947" y="515012"/>
                </a:lnTo>
                <a:lnTo>
                  <a:pt x="137034" y="514125"/>
                </a:lnTo>
                <a:lnTo>
                  <a:pt x="136799" y="514125"/>
                </a:lnTo>
                <a:lnTo>
                  <a:pt x="136356" y="514125"/>
                </a:lnTo>
                <a:lnTo>
                  <a:pt x="135679" y="514125"/>
                </a:lnTo>
                <a:lnTo>
                  <a:pt x="135001" y="513838"/>
                </a:lnTo>
                <a:lnTo>
                  <a:pt x="134323" y="513551"/>
                </a:lnTo>
                <a:lnTo>
                  <a:pt x="134115" y="513551"/>
                </a:lnTo>
                <a:lnTo>
                  <a:pt x="133437" y="513551"/>
                </a:lnTo>
                <a:lnTo>
                  <a:pt x="132290" y="513551"/>
                </a:lnTo>
                <a:lnTo>
                  <a:pt x="131847" y="513551"/>
                </a:lnTo>
                <a:lnTo>
                  <a:pt x="130960" y="513551"/>
                </a:lnTo>
                <a:lnTo>
                  <a:pt x="130726" y="513551"/>
                </a:lnTo>
                <a:lnTo>
                  <a:pt x="129814" y="512977"/>
                </a:lnTo>
                <a:lnTo>
                  <a:pt x="129136" y="512690"/>
                </a:lnTo>
                <a:lnTo>
                  <a:pt x="128015" y="512377"/>
                </a:lnTo>
                <a:lnTo>
                  <a:pt x="126659" y="511229"/>
                </a:lnTo>
                <a:lnTo>
                  <a:pt x="125095" y="510369"/>
                </a:lnTo>
                <a:lnTo>
                  <a:pt x="124626" y="510369"/>
                </a:lnTo>
                <a:lnTo>
                  <a:pt x="122593" y="509195"/>
                </a:lnTo>
                <a:lnTo>
                  <a:pt x="122385" y="509195"/>
                </a:lnTo>
                <a:lnTo>
                  <a:pt x="121263" y="508621"/>
                </a:lnTo>
                <a:lnTo>
                  <a:pt x="120117" y="508334"/>
                </a:lnTo>
                <a:lnTo>
                  <a:pt x="119439" y="508047"/>
                </a:lnTo>
                <a:lnTo>
                  <a:pt x="118083" y="508047"/>
                </a:lnTo>
                <a:lnTo>
                  <a:pt x="117197" y="507734"/>
                </a:lnTo>
                <a:lnTo>
                  <a:pt x="116519" y="507447"/>
                </a:lnTo>
                <a:lnTo>
                  <a:pt x="115398" y="507447"/>
                </a:lnTo>
                <a:lnTo>
                  <a:pt x="114043" y="508047"/>
                </a:lnTo>
                <a:lnTo>
                  <a:pt x="113574" y="508334"/>
                </a:lnTo>
                <a:lnTo>
                  <a:pt x="113131" y="508621"/>
                </a:lnTo>
                <a:lnTo>
                  <a:pt x="112010" y="510656"/>
                </a:lnTo>
                <a:lnTo>
                  <a:pt x="111775" y="510943"/>
                </a:lnTo>
                <a:lnTo>
                  <a:pt x="111775" y="511229"/>
                </a:lnTo>
                <a:lnTo>
                  <a:pt x="112010" y="512091"/>
                </a:lnTo>
                <a:lnTo>
                  <a:pt x="111567" y="513264"/>
                </a:lnTo>
                <a:lnTo>
                  <a:pt x="109977" y="515586"/>
                </a:lnTo>
                <a:lnTo>
                  <a:pt x="109299" y="516447"/>
                </a:lnTo>
                <a:lnTo>
                  <a:pt x="108178" y="517020"/>
                </a:lnTo>
                <a:lnTo>
                  <a:pt x="106588" y="518768"/>
                </a:lnTo>
                <a:lnTo>
                  <a:pt x="105232" y="520516"/>
                </a:lnTo>
                <a:lnTo>
                  <a:pt x="105024" y="520516"/>
                </a:lnTo>
                <a:lnTo>
                  <a:pt x="103877" y="521090"/>
                </a:lnTo>
                <a:lnTo>
                  <a:pt x="102990" y="521377"/>
                </a:lnTo>
                <a:lnTo>
                  <a:pt x="102756" y="521377"/>
                </a:lnTo>
                <a:lnTo>
                  <a:pt x="101635" y="521377"/>
                </a:lnTo>
                <a:lnTo>
                  <a:pt x="100957" y="521377"/>
                </a:lnTo>
                <a:lnTo>
                  <a:pt x="100723" y="521090"/>
                </a:lnTo>
                <a:lnTo>
                  <a:pt x="99602" y="520516"/>
                </a:lnTo>
                <a:lnTo>
                  <a:pt x="96448" y="518481"/>
                </a:lnTo>
                <a:lnTo>
                  <a:pt x="96005" y="518194"/>
                </a:lnTo>
                <a:lnTo>
                  <a:pt x="95327" y="516447"/>
                </a:lnTo>
                <a:lnTo>
                  <a:pt x="94857" y="515873"/>
                </a:lnTo>
                <a:lnTo>
                  <a:pt x="93971" y="515299"/>
                </a:lnTo>
                <a:lnTo>
                  <a:pt x="93502" y="514699"/>
                </a:lnTo>
                <a:lnTo>
                  <a:pt x="93059" y="514125"/>
                </a:lnTo>
                <a:lnTo>
                  <a:pt x="92616" y="513551"/>
                </a:lnTo>
                <a:lnTo>
                  <a:pt x="92381" y="512977"/>
                </a:lnTo>
                <a:lnTo>
                  <a:pt x="92172" y="512091"/>
                </a:lnTo>
                <a:lnTo>
                  <a:pt x="91703" y="510369"/>
                </a:lnTo>
                <a:lnTo>
                  <a:pt x="91495" y="509769"/>
                </a:lnTo>
                <a:lnTo>
                  <a:pt x="91026" y="508908"/>
                </a:lnTo>
                <a:lnTo>
                  <a:pt x="91026" y="508334"/>
                </a:lnTo>
                <a:lnTo>
                  <a:pt x="90817" y="507734"/>
                </a:lnTo>
                <a:lnTo>
                  <a:pt x="90817" y="507447"/>
                </a:lnTo>
                <a:lnTo>
                  <a:pt x="90817" y="505126"/>
                </a:lnTo>
                <a:lnTo>
                  <a:pt x="90817" y="504265"/>
                </a:lnTo>
                <a:lnTo>
                  <a:pt x="90348" y="503404"/>
                </a:lnTo>
                <a:lnTo>
                  <a:pt x="90348" y="503091"/>
                </a:lnTo>
                <a:lnTo>
                  <a:pt x="90139" y="503091"/>
                </a:lnTo>
                <a:lnTo>
                  <a:pt x="89905" y="502804"/>
                </a:lnTo>
                <a:lnTo>
                  <a:pt x="89670" y="502230"/>
                </a:lnTo>
                <a:lnTo>
                  <a:pt x="89462" y="501943"/>
                </a:lnTo>
                <a:lnTo>
                  <a:pt x="89462" y="501369"/>
                </a:lnTo>
                <a:lnTo>
                  <a:pt x="89227" y="500769"/>
                </a:lnTo>
                <a:lnTo>
                  <a:pt x="88315" y="499048"/>
                </a:lnTo>
                <a:lnTo>
                  <a:pt x="87428" y="497013"/>
                </a:lnTo>
                <a:lnTo>
                  <a:pt x="86985" y="496413"/>
                </a:lnTo>
                <a:lnTo>
                  <a:pt x="86985" y="495552"/>
                </a:lnTo>
                <a:lnTo>
                  <a:pt x="86985" y="495265"/>
                </a:lnTo>
                <a:lnTo>
                  <a:pt x="86985" y="494978"/>
                </a:lnTo>
                <a:lnTo>
                  <a:pt x="88106" y="493804"/>
                </a:lnTo>
                <a:lnTo>
                  <a:pt x="88106" y="493230"/>
                </a:lnTo>
                <a:lnTo>
                  <a:pt x="88315" y="492943"/>
                </a:lnTo>
                <a:lnTo>
                  <a:pt x="90139" y="490596"/>
                </a:lnTo>
                <a:lnTo>
                  <a:pt x="90348" y="490309"/>
                </a:lnTo>
                <a:lnTo>
                  <a:pt x="90348" y="488874"/>
                </a:lnTo>
                <a:lnTo>
                  <a:pt x="90139" y="487126"/>
                </a:lnTo>
                <a:lnTo>
                  <a:pt x="89905" y="486813"/>
                </a:lnTo>
                <a:lnTo>
                  <a:pt x="89905" y="486526"/>
                </a:lnTo>
                <a:lnTo>
                  <a:pt x="89670" y="486239"/>
                </a:lnTo>
                <a:lnTo>
                  <a:pt x="88784" y="484779"/>
                </a:lnTo>
                <a:lnTo>
                  <a:pt x="88315" y="483918"/>
                </a:lnTo>
                <a:lnTo>
                  <a:pt x="88106" y="483631"/>
                </a:lnTo>
                <a:lnTo>
                  <a:pt x="87872" y="483057"/>
                </a:lnTo>
                <a:lnTo>
                  <a:pt x="87428" y="481883"/>
                </a:lnTo>
                <a:lnTo>
                  <a:pt x="87428" y="481309"/>
                </a:lnTo>
                <a:lnTo>
                  <a:pt x="87194" y="478675"/>
                </a:lnTo>
                <a:lnTo>
                  <a:pt x="87194" y="478388"/>
                </a:lnTo>
                <a:lnTo>
                  <a:pt x="86751" y="477214"/>
                </a:lnTo>
                <a:lnTo>
                  <a:pt x="86516" y="476353"/>
                </a:lnTo>
                <a:lnTo>
                  <a:pt x="86516" y="475466"/>
                </a:lnTo>
                <a:lnTo>
                  <a:pt x="86516" y="474605"/>
                </a:lnTo>
                <a:lnTo>
                  <a:pt x="86516" y="474031"/>
                </a:lnTo>
                <a:lnTo>
                  <a:pt x="86516" y="473431"/>
                </a:lnTo>
                <a:lnTo>
                  <a:pt x="86516" y="473144"/>
                </a:lnTo>
                <a:lnTo>
                  <a:pt x="86307" y="472857"/>
                </a:lnTo>
                <a:lnTo>
                  <a:pt x="86073" y="471684"/>
                </a:lnTo>
                <a:lnTo>
                  <a:pt x="86073" y="471397"/>
                </a:lnTo>
                <a:lnTo>
                  <a:pt x="86073" y="470823"/>
                </a:lnTo>
                <a:lnTo>
                  <a:pt x="86073" y="470536"/>
                </a:lnTo>
                <a:lnTo>
                  <a:pt x="85838" y="469649"/>
                </a:lnTo>
                <a:lnTo>
                  <a:pt x="85395" y="467901"/>
                </a:lnTo>
                <a:lnTo>
                  <a:pt x="85161" y="467327"/>
                </a:lnTo>
                <a:lnTo>
                  <a:pt x="84717" y="466727"/>
                </a:lnTo>
                <a:lnTo>
                  <a:pt x="84040" y="466440"/>
                </a:lnTo>
                <a:lnTo>
                  <a:pt x="83127" y="466153"/>
                </a:lnTo>
                <a:lnTo>
                  <a:pt x="82684" y="465866"/>
                </a:lnTo>
                <a:lnTo>
                  <a:pt x="81120" y="463832"/>
                </a:lnTo>
                <a:lnTo>
                  <a:pt x="80442" y="462371"/>
                </a:lnTo>
                <a:lnTo>
                  <a:pt x="80208" y="462084"/>
                </a:lnTo>
                <a:lnTo>
                  <a:pt x="79295" y="461484"/>
                </a:lnTo>
                <a:lnTo>
                  <a:pt x="78409" y="460623"/>
                </a:lnTo>
                <a:lnTo>
                  <a:pt x="78409" y="460023"/>
                </a:lnTo>
                <a:lnTo>
                  <a:pt x="78174" y="459736"/>
                </a:lnTo>
                <a:lnTo>
                  <a:pt x="77497" y="459162"/>
                </a:lnTo>
                <a:lnTo>
                  <a:pt x="75698" y="458276"/>
                </a:lnTo>
                <a:lnTo>
                  <a:pt x="75255" y="457702"/>
                </a:lnTo>
                <a:lnTo>
                  <a:pt x="73222" y="455354"/>
                </a:lnTo>
                <a:lnTo>
                  <a:pt x="72309" y="454780"/>
                </a:lnTo>
                <a:lnTo>
                  <a:pt x="71189" y="453893"/>
                </a:lnTo>
                <a:lnTo>
                  <a:pt x="70068" y="453319"/>
                </a:lnTo>
                <a:lnTo>
                  <a:pt x="67591" y="451858"/>
                </a:lnTo>
                <a:lnTo>
                  <a:pt x="67356" y="451571"/>
                </a:lnTo>
                <a:lnTo>
                  <a:pt x="66679" y="450972"/>
                </a:lnTo>
                <a:lnTo>
                  <a:pt x="66444" y="450398"/>
                </a:lnTo>
                <a:lnTo>
                  <a:pt x="66236" y="450111"/>
                </a:lnTo>
                <a:lnTo>
                  <a:pt x="66236" y="449824"/>
                </a:lnTo>
                <a:lnTo>
                  <a:pt x="65766" y="449824"/>
                </a:lnTo>
                <a:lnTo>
                  <a:pt x="65323" y="449537"/>
                </a:lnTo>
                <a:lnTo>
                  <a:pt x="65089" y="449537"/>
                </a:lnTo>
                <a:lnTo>
                  <a:pt x="64646" y="449224"/>
                </a:lnTo>
                <a:lnTo>
                  <a:pt x="64411" y="449224"/>
                </a:lnTo>
                <a:lnTo>
                  <a:pt x="63968" y="448937"/>
                </a:lnTo>
                <a:lnTo>
                  <a:pt x="63525" y="448650"/>
                </a:lnTo>
                <a:lnTo>
                  <a:pt x="63056" y="448076"/>
                </a:lnTo>
                <a:lnTo>
                  <a:pt x="62847" y="447476"/>
                </a:lnTo>
                <a:lnTo>
                  <a:pt x="62612" y="447189"/>
                </a:lnTo>
                <a:lnTo>
                  <a:pt x="62612" y="446902"/>
                </a:lnTo>
                <a:lnTo>
                  <a:pt x="62404" y="446615"/>
                </a:lnTo>
                <a:lnTo>
                  <a:pt x="62169" y="446302"/>
                </a:lnTo>
                <a:lnTo>
                  <a:pt x="61491" y="446015"/>
                </a:lnTo>
                <a:lnTo>
                  <a:pt x="61257" y="446015"/>
                </a:lnTo>
                <a:lnTo>
                  <a:pt x="60371" y="445728"/>
                </a:lnTo>
                <a:lnTo>
                  <a:pt x="59224" y="445441"/>
                </a:lnTo>
                <a:lnTo>
                  <a:pt x="58781" y="444841"/>
                </a:lnTo>
                <a:lnTo>
                  <a:pt x="58337" y="444268"/>
                </a:lnTo>
                <a:lnTo>
                  <a:pt x="57660" y="443980"/>
                </a:lnTo>
                <a:lnTo>
                  <a:pt x="56539" y="443694"/>
                </a:lnTo>
                <a:lnTo>
                  <a:pt x="55392" y="443094"/>
                </a:lnTo>
                <a:lnTo>
                  <a:pt x="54506" y="442520"/>
                </a:lnTo>
                <a:lnTo>
                  <a:pt x="53150" y="441633"/>
                </a:lnTo>
                <a:lnTo>
                  <a:pt x="53150" y="441346"/>
                </a:lnTo>
                <a:lnTo>
                  <a:pt x="52915" y="441059"/>
                </a:lnTo>
                <a:lnTo>
                  <a:pt x="52472" y="441059"/>
                </a:lnTo>
                <a:lnTo>
                  <a:pt x="52029" y="440459"/>
                </a:lnTo>
                <a:lnTo>
                  <a:pt x="51560" y="440172"/>
                </a:lnTo>
                <a:lnTo>
                  <a:pt x="50674" y="438998"/>
                </a:lnTo>
                <a:lnTo>
                  <a:pt x="50439" y="438711"/>
                </a:lnTo>
                <a:lnTo>
                  <a:pt x="49996" y="438137"/>
                </a:lnTo>
                <a:lnTo>
                  <a:pt x="49318" y="437250"/>
                </a:lnTo>
                <a:lnTo>
                  <a:pt x="49084" y="436677"/>
                </a:lnTo>
                <a:lnTo>
                  <a:pt x="48849" y="435503"/>
                </a:lnTo>
                <a:lnTo>
                  <a:pt x="48849" y="433755"/>
                </a:lnTo>
                <a:lnTo>
                  <a:pt x="47728" y="432581"/>
                </a:lnTo>
                <a:lnTo>
                  <a:pt x="47285" y="431981"/>
                </a:lnTo>
                <a:lnTo>
                  <a:pt x="47050" y="431694"/>
                </a:lnTo>
                <a:lnTo>
                  <a:pt x="46373" y="430520"/>
                </a:lnTo>
                <a:lnTo>
                  <a:pt x="45695" y="428773"/>
                </a:lnTo>
                <a:lnTo>
                  <a:pt x="45252" y="427886"/>
                </a:lnTo>
                <a:lnTo>
                  <a:pt x="45017" y="427599"/>
                </a:lnTo>
                <a:lnTo>
                  <a:pt x="43453" y="427025"/>
                </a:lnTo>
                <a:lnTo>
                  <a:pt x="43219" y="427025"/>
                </a:lnTo>
                <a:lnTo>
                  <a:pt x="42098" y="427025"/>
                </a:lnTo>
                <a:lnTo>
                  <a:pt x="39621" y="426425"/>
                </a:lnTo>
                <a:lnTo>
                  <a:pt x="39152" y="426138"/>
                </a:lnTo>
                <a:lnTo>
                  <a:pt x="38709" y="425564"/>
                </a:lnTo>
                <a:lnTo>
                  <a:pt x="38031" y="424677"/>
                </a:lnTo>
                <a:lnTo>
                  <a:pt x="37822" y="424103"/>
                </a:lnTo>
                <a:lnTo>
                  <a:pt x="37588" y="423790"/>
                </a:lnTo>
                <a:lnTo>
                  <a:pt x="37353" y="423216"/>
                </a:lnTo>
                <a:lnTo>
                  <a:pt x="37145" y="421443"/>
                </a:lnTo>
                <a:lnTo>
                  <a:pt x="36910" y="419982"/>
                </a:lnTo>
                <a:lnTo>
                  <a:pt x="36910" y="419695"/>
                </a:lnTo>
                <a:lnTo>
                  <a:pt x="36467" y="419121"/>
                </a:lnTo>
                <a:lnTo>
                  <a:pt x="35998" y="418521"/>
                </a:lnTo>
                <a:lnTo>
                  <a:pt x="35555" y="418234"/>
                </a:lnTo>
                <a:lnTo>
                  <a:pt x="32401" y="416773"/>
                </a:lnTo>
                <a:lnTo>
                  <a:pt x="31488" y="416486"/>
                </a:lnTo>
                <a:lnTo>
                  <a:pt x="31045" y="415886"/>
                </a:lnTo>
                <a:lnTo>
                  <a:pt x="29690" y="414712"/>
                </a:lnTo>
                <a:lnTo>
                  <a:pt x="29455" y="414138"/>
                </a:lnTo>
                <a:lnTo>
                  <a:pt x="29246" y="413539"/>
                </a:lnTo>
                <a:lnTo>
                  <a:pt x="28777" y="412965"/>
                </a:lnTo>
                <a:lnTo>
                  <a:pt x="27891" y="412365"/>
                </a:lnTo>
                <a:lnTo>
                  <a:pt x="27656" y="412078"/>
                </a:lnTo>
                <a:lnTo>
                  <a:pt x="26978" y="410904"/>
                </a:lnTo>
                <a:lnTo>
                  <a:pt x="25858" y="409443"/>
                </a:lnTo>
                <a:lnTo>
                  <a:pt x="25180" y="408869"/>
                </a:lnTo>
                <a:lnTo>
                  <a:pt x="24059" y="408269"/>
                </a:lnTo>
                <a:lnTo>
                  <a:pt x="22938" y="407695"/>
                </a:lnTo>
                <a:lnTo>
                  <a:pt x="22704" y="407095"/>
                </a:lnTo>
                <a:lnTo>
                  <a:pt x="22469" y="406808"/>
                </a:lnTo>
                <a:lnTo>
                  <a:pt x="21348" y="405921"/>
                </a:lnTo>
                <a:lnTo>
                  <a:pt x="19993" y="404748"/>
                </a:lnTo>
                <a:lnTo>
                  <a:pt x="19758" y="404748"/>
                </a:lnTo>
                <a:lnTo>
                  <a:pt x="18429" y="403287"/>
                </a:lnTo>
                <a:lnTo>
                  <a:pt x="17959" y="403000"/>
                </a:lnTo>
                <a:lnTo>
                  <a:pt x="17516" y="402687"/>
                </a:lnTo>
                <a:lnTo>
                  <a:pt x="17516" y="402400"/>
                </a:lnTo>
                <a:lnTo>
                  <a:pt x="15926" y="400652"/>
                </a:lnTo>
                <a:lnTo>
                  <a:pt x="15718" y="400052"/>
                </a:lnTo>
                <a:lnTo>
                  <a:pt x="15718" y="398305"/>
                </a:lnTo>
                <a:lnTo>
                  <a:pt x="15926" y="397131"/>
                </a:lnTo>
                <a:lnTo>
                  <a:pt x="16161" y="396818"/>
                </a:lnTo>
                <a:lnTo>
                  <a:pt x="16161" y="396531"/>
                </a:lnTo>
                <a:lnTo>
                  <a:pt x="16161" y="395644"/>
                </a:lnTo>
                <a:lnTo>
                  <a:pt x="16161" y="394470"/>
                </a:lnTo>
                <a:lnTo>
                  <a:pt x="16161" y="394183"/>
                </a:lnTo>
                <a:lnTo>
                  <a:pt x="16161" y="393609"/>
                </a:lnTo>
                <a:lnTo>
                  <a:pt x="16395" y="393009"/>
                </a:lnTo>
                <a:lnTo>
                  <a:pt x="16604" y="392722"/>
                </a:lnTo>
                <a:lnTo>
                  <a:pt x="16604" y="392435"/>
                </a:lnTo>
                <a:lnTo>
                  <a:pt x="16395" y="391548"/>
                </a:lnTo>
                <a:lnTo>
                  <a:pt x="15926" y="390661"/>
                </a:lnTo>
                <a:lnTo>
                  <a:pt x="15718" y="390374"/>
                </a:lnTo>
                <a:lnTo>
                  <a:pt x="15040" y="389488"/>
                </a:lnTo>
                <a:lnTo>
                  <a:pt x="14805" y="389200"/>
                </a:lnTo>
                <a:lnTo>
                  <a:pt x="13919" y="388314"/>
                </a:lnTo>
                <a:lnTo>
                  <a:pt x="12564" y="387714"/>
                </a:lnTo>
                <a:lnTo>
                  <a:pt x="11651" y="386853"/>
                </a:lnTo>
                <a:lnTo>
                  <a:pt x="10739" y="386540"/>
                </a:lnTo>
                <a:lnTo>
                  <a:pt x="9175" y="385366"/>
                </a:lnTo>
                <a:lnTo>
                  <a:pt x="8940" y="384792"/>
                </a:lnTo>
                <a:lnTo>
                  <a:pt x="8497" y="384192"/>
                </a:lnTo>
                <a:lnTo>
                  <a:pt x="8497" y="383905"/>
                </a:lnTo>
                <a:lnTo>
                  <a:pt x="8262" y="383618"/>
                </a:lnTo>
                <a:lnTo>
                  <a:pt x="8054" y="382731"/>
                </a:lnTo>
                <a:lnTo>
                  <a:pt x="7376" y="380671"/>
                </a:lnTo>
                <a:lnTo>
                  <a:pt x="7141" y="379497"/>
                </a:lnTo>
                <a:lnTo>
                  <a:pt x="7376" y="378897"/>
                </a:lnTo>
                <a:lnTo>
                  <a:pt x="7819" y="377436"/>
                </a:lnTo>
                <a:lnTo>
                  <a:pt x="9383" y="375375"/>
                </a:lnTo>
                <a:lnTo>
                  <a:pt x="10061" y="374488"/>
                </a:lnTo>
                <a:lnTo>
                  <a:pt x="10296" y="374201"/>
                </a:lnTo>
                <a:lnTo>
                  <a:pt x="10296" y="373314"/>
                </a:lnTo>
                <a:lnTo>
                  <a:pt x="10296" y="372714"/>
                </a:lnTo>
                <a:lnTo>
                  <a:pt x="10296" y="372427"/>
                </a:lnTo>
                <a:lnTo>
                  <a:pt x="10061" y="371854"/>
                </a:lnTo>
                <a:lnTo>
                  <a:pt x="9852" y="371541"/>
                </a:lnTo>
                <a:lnTo>
                  <a:pt x="9618" y="371254"/>
                </a:lnTo>
                <a:lnTo>
                  <a:pt x="9175" y="370680"/>
                </a:lnTo>
                <a:lnTo>
                  <a:pt x="8497" y="370080"/>
                </a:lnTo>
                <a:lnTo>
                  <a:pt x="7819" y="369193"/>
                </a:lnTo>
                <a:lnTo>
                  <a:pt x="7376" y="368019"/>
                </a:lnTo>
                <a:lnTo>
                  <a:pt x="6907" y="367132"/>
                </a:lnTo>
                <a:lnTo>
                  <a:pt x="6464" y="366558"/>
                </a:lnTo>
                <a:lnTo>
                  <a:pt x="6021" y="365358"/>
                </a:lnTo>
                <a:lnTo>
                  <a:pt x="6021" y="365071"/>
                </a:lnTo>
                <a:lnTo>
                  <a:pt x="5551" y="364784"/>
                </a:lnTo>
                <a:lnTo>
                  <a:pt x="5343" y="364471"/>
                </a:lnTo>
                <a:lnTo>
                  <a:pt x="5108" y="364184"/>
                </a:lnTo>
                <a:lnTo>
                  <a:pt x="5108" y="363610"/>
                </a:lnTo>
                <a:lnTo>
                  <a:pt x="4874" y="363011"/>
                </a:lnTo>
                <a:lnTo>
                  <a:pt x="3987" y="360950"/>
                </a:lnTo>
                <a:lnTo>
                  <a:pt x="3310" y="359463"/>
                </a:lnTo>
                <a:lnTo>
                  <a:pt x="2866" y="359176"/>
                </a:lnTo>
                <a:lnTo>
                  <a:pt x="2866" y="358889"/>
                </a:lnTo>
                <a:lnTo>
                  <a:pt x="2397" y="357715"/>
                </a:lnTo>
                <a:lnTo>
                  <a:pt x="2189" y="357115"/>
                </a:lnTo>
                <a:lnTo>
                  <a:pt x="2632" y="354167"/>
                </a:lnTo>
                <a:lnTo>
                  <a:pt x="2632" y="353881"/>
                </a:lnTo>
                <a:lnTo>
                  <a:pt x="2189" y="352393"/>
                </a:lnTo>
                <a:lnTo>
                  <a:pt x="1954" y="351507"/>
                </a:lnTo>
                <a:lnTo>
                  <a:pt x="1720" y="351220"/>
                </a:lnTo>
                <a:lnTo>
                  <a:pt x="1511" y="349446"/>
                </a:lnTo>
                <a:lnTo>
                  <a:pt x="1276" y="348272"/>
                </a:lnTo>
                <a:lnTo>
                  <a:pt x="833" y="347098"/>
                </a:lnTo>
                <a:lnTo>
                  <a:pt x="833" y="346211"/>
                </a:lnTo>
                <a:lnTo>
                  <a:pt x="599" y="345611"/>
                </a:lnTo>
                <a:lnTo>
                  <a:pt x="599" y="345037"/>
                </a:lnTo>
                <a:lnTo>
                  <a:pt x="364" y="344437"/>
                </a:lnTo>
                <a:lnTo>
                  <a:pt x="364" y="344151"/>
                </a:lnTo>
                <a:lnTo>
                  <a:pt x="364" y="342377"/>
                </a:lnTo>
                <a:lnTo>
                  <a:pt x="364" y="341490"/>
                </a:lnTo>
                <a:lnTo>
                  <a:pt x="364" y="341177"/>
                </a:lnTo>
                <a:lnTo>
                  <a:pt x="599" y="340290"/>
                </a:lnTo>
                <a:lnTo>
                  <a:pt x="599" y="340003"/>
                </a:lnTo>
                <a:lnTo>
                  <a:pt x="364" y="338229"/>
                </a:lnTo>
                <a:lnTo>
                  <a:pt x="156" y="337055"/>
                </a:lnTo>
                <a:lnTo>
                  <a:pt x="156" y="336768"/>
                </a:lnTo>
                <a:lnTo>
                  <a:pt x="156" y="336768"/>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24" name="IN">
            <a:extLst>
              <a:ext uri="{FF2B5EF4-FFF2-40B4-BE49-F238E27FC236}">
                <a16:creationId xmlns:a16="http://schemas.microsoft.com/office/drawing/2014/main" id="{FE300BA5-9B5E-4ACF-2F54-D73BC7EA5388}"/>
              </a:ext>
            </a:extLst>
          </p:cNvPr>
          <p:cNvSpPr/>
          <p:nvPr/>
        </p:nvSpPr>
        <p:spPr>
          <a:xfrm>
            <a:off x="6266014" y="3586791"/>
            <a:ext cx="328734" cy="515209"/>
          </a:xfrm>
          <a:custGeom>
            <a:avLst/>
            <a:gdLst>
              <a:gd name="connsiteX0" fmla="*/ 156 w 359466"/>
              <a:gd name="connsiteY0" fmla="*/ 545402 h 563373"/>
              <a:gd name="connsiteX1" fmla="*/ 599 w 359466"/>
              <a:gd name="connsiteY1" fmla="*/ 545115 h 563373"/>
              <a:gd name="connsiteX2" fmla="*/ 1511 w 359466"/>
              <a:gd name="connsiteY2" fmla="*/ 545115 h 563373"/>
              <a:gd name="connsiteX3" fmla="*/ 3101 w 359466"/>
              <a:gd name="connsiteY3" fmla="*/ 546550 h 563373"/>
              <a:gd name="connsiteX4" fmla="*/ 4457 w 359466"/>
              <a:gd name="connsiteY4" fmla="*/ 546837 h 563373"/>
              <a:gd name="connsiteX5" fmla="*/ 4900 w 359466"/>
              <a:gd name="connsiteY5" fmla="*/ 547123 h 563373"/>
              <a:gd name="connsiteX6" fmla="*/ 6021 w 359466"/>
              <a:gd name="connsiteY6" fmla="*/ 547123 h 563373"/>
              <a:gd name="connsiteX7" fmla="*/ 6933 w 359466"/>
              <a:gd name="connsiteY7" fmla="*/ 546837 h 563373"/>
              <a:gd name="connsiteX8" fmla="*/ 7611 w 359466"/>
              <a:gd name="connsiteY8" fmla="*/ 546837 h 563373"/>
              <a:gd name="connsiteX9" fmla="*/ 8288 w 359466"/>
              <a:gd name="connsiteY9" fmla="*/ 547410 h 563373"/>
              <a:gd name="connsiteX10" fmla="*/ 8732 w 359466"/>
              <a:gd name="connsiteY10" fmla="*/ 547410 h 563373"/>
              <a:gd name="connsiteX11" fmla="*/ 9175 w 359466"/>
              <a:gd name="connsiteY11" fmla="*/ 547123 h 563373"/>
              <a:gd name="connsiteX12" fmla="*/ 9175 w 359466"/>
              <a:gd name="connsiteY12" fmla="*/ 546837 h 563373"/>
              <a:gd name="connsiteX13" fmla="*/ 9410 w 359466"/>
              <a:gd name="connsiteY13" fmla="*/ 546550 h 563373"/>
              <a:gd name="connsiteX14" fmla="*/ 8966 w 359466"/>
              <a:gd name="connsiteY14" fmla="*/ 545402 h 563373"/>
              <a:gd name="connsiteX15" fmla="*/ 8732 w 359466"/>
              <a:gd name="connsiteY15" fmla="*/ 544541 h 563373"/>
              <a:gd name="connsiteX16" fmla="*/ 8732 w 359466"/>
              <a:gd name="connsiteY16" fmla="*/ 543993 h 563373"/>
              <a:gd name="connsiteX17" fmla="*/ 8497 w 359466"/>
              <a:gd name="connsiteY17" fmla="*/ 543993 h 563373"/>
              <a:gd name="connsiteX18" fmla="*/ 7376 w 359466"/>
              <a:gd name="connsiteY18" fmla="*/ 543993 h 563373"/>
              <a:gd name="connsiteX19" fmla="*/ 6933 w 359466"/>
              <a:gd name="connsiteY19" fmla="*/ 543706 h 563373"/>
              <a:gd name="connsiteX20" fmla="*/ 5134 w 359466"/>
              <a:gd name="connsiteY20" fmla="*/ 543706 h 563373"/>
              <a:gd name="connsiteX21" fmla="*/ 3988 w 359466"/>
              <a:gd name="connsiteY21" fmla="*/ 543420 h 563373"/>
              <a:gd name="connsiteX22" fmla="*/ 3544 w 359466"/>
              <a:gd name="connsiteY22" fmla="*/ 542845 h 563373"/>
              <a:gd name="connsiteX23" fmla="*/ 3310 w 359466"/>
              <a:gd name="connsiteY23" fmla="*/ 542272 h 563373"/>
              <a:gd name="connsiteX24" fmla="*/ 3544 w 359466"/>
              <a:gd name="connsiteY24" fmla="*/ 541698 h 563373"/>
              <a:gd name="connsiteX25" fmla="*/ 4457 w 359466"/>
              <a:gd name="connsiteY25" fmla="*/ 541124 h 563373"/>
              <a:gd name="connsiteX26" fmla="*/ 4900 w 359466"/>
              <a:gd name="connsiteY26" fmla="*/ 541124 h 563373"/>
              <a:gd name="connsiteX27" fmla="*/ 5134 w 359466"/>
              <a:gd name="connsiteY27" fmla="*/ 541698 h 563373"/>
              <a:gd name="connsiteX28" fmla="*/ 5578 w 359466"/>
              <a:gd name="connsiteY28" fmla="*/ 542272 h 563373"/>
              <a:gd name="connsiteX29" fmla="*/ 6464 w 359466"/>
              <a:gd name="connsiteY29" fmla="*/ 542558 h 563373"/>
              <a:gd name="connsiteX30" fmla="*/ 6933 w 359466"/>
              <a:gd name="connsiteY30" fmla="*/ 542272 h 563373"/>
              <a:gd name="connsiteX31" fmla="*/ 7611 w 359466"/>
              <a:gd name="connsiteY31" fmla="*/ 541698 h 563373"/>
              <a:gd name="connsiteX32" fmla="*/ 6933 w 359466"/>
              <a:gd name="connsiteY32" fmla="*/ 539976 h 563373"/>
              <a:gd name="connsiteX33" fmla="*/ 6933 w 359466"/>
              <a:gd name="connsiteY33" fmla="*/ 537967 h 563373"/>
              <a:gd name="connsiteX34" fmla="*/ 7376 w 359466"/>
              <a:gd name="connsiteY34" fmla="*/ 537680 h 563373"/>
              <a:gd name="connsiteX35" fmla="*/ 8497 w 359466"/>
              <a:gd name="connsiteY35" fmla="*/ 537680 h 563373"/>
              <a:gd name="connsiteX36" fmla="*/ 9175 w 359466"/>
              <a:gd name="connsiteY36" fmla="*/ 537394 h 563373"/>
              <a:gd name="connsiteX37" fmla="*/ 9410 w 359466"/>
              <a:gd name="connsiteY37" fmla="*/ 536820 h 563373"/>
              <a:gd name="connsiteX38" fmla="*/ 9410 w 359466"/>
              <a:gd name="connsiteY38" fmla="*/ 535385 h 563373"/>
              <a:gd name="connsiteX39" fmla="*/ 8288 w 359466"/>
              <a:gd name="connsiteY39" fmla="*/ 532255 h 563373"/>
              <a:gd name="connsiteX40" fmla="*/ 8054 w 359466"/>
              <a:gd name="connsiteY40" fmla="*/ 531107 h 563373"/>
              <a:gd name="connsiteX41" fmla="*/ 8054 w 359466"/>
              <a:gd name="connsiteY41" fmla="*/ 530533 h 563373"/>
              <a:gd name="connsiteX42" fmla="*/ 8497 w 359466"/>
              <a:gd name="connsiteY42" fmla="*/ 529672 h 563373"/>
              <a:gd name="connsiteX43" fmla="*/ 8497 w 359466"/>
              <a:gd name="connsiteY43" fmla="*/ 529385 h 563373"/>
              <a:gd name="connsiteX44" fmla="*/ 8966 w 359466"/>
              <a:gd name="connsiteY44" fmla="*/ 528811 h 563373"/>
              <a:gd name="connsiteX45" fmla="*/ 9853 w 359466"/>
              <a:gd name="connsiteY45" fmla="*/ 528237 h 563373"/>
              <a:gd name="connsiteX46" fmla="*/ 10087 w 359466"/>
              <a:gd name="connsiteY46" fmla="*/ 527951 h 563373"/>
              <a:gd name="connsiteX47" fmla="*/ 9853 w 359466"/>
              <a:gd name="connsiteY47" fmla="*/ 527664 h 563373"/>
              <a:gd name="connsiteX48" fmla="*/ 9644 w 359466"/>
              <a:gd name="connsiteY48" fmla="*/ 527377 h 563373"/>
              <a:gd name="connsiteX49" fmla="*/ 8966 w 359466"/>
              <a:gd name="connsiteY49" fmla="*/ 527377 h 563373"/>
              <a:gd name="connsiteX50" fmla="*/ 7819 w 359466"/>
              <a:gd name="connsiteY50" fmla="*/ 527664 h 563373"/>
              <a:gd name="connsiteX51" fmla="*/ 7142 w 359466"/>
              <a:gd name="connsiteY51" fmla="*/ 527664 h 563373"/>
              <a:gd name="connsiteX52" fmla="*/ 6464 w 359466"/>
              <a:gd name="connsiteY52" fmla="*/ 527090 h 563373"/>
              <a:gd name="connsiteX53" fmla="*/ 6255 w 359466"/>
              <a:gd name="connsiteY53" fmla="*/ 526803 h 563373"/>
              <a:gd name="connsiteX54" fmla="*/ 6255 w 359466"/>
              <a:gd name="connsiteY54" fmla="*/ 525655 h 563373"/>
              <a:gd name="connsiteX55" fmla="*/ 6698 w 359466"/>
              <a:gd name="connsiteY55" fmla="*/ 525081 h 563373"/>
              <a:gd name="connsiteX56" fmla="*/ 7376 w 359466"/>
              <a:gd name="connsiteY56" fmla="*/ 525081 h 563373"/>
              <a:gd name="connsiteX57" fmla="*/ 8732 w 359466"/>
              <a:gd name="connsiteY57" fmla="*/ 525081 h 563373"/>
              <a:gd name="connsiteX58" fmla="*/ 10765 w 359466"/>
              <a:gd name="connsiteY58" fmla="*/ 525081 h 563373"/>
              <a:gd name="connsiteX59" fmla="*/ 13241 w 359466"/>
              <a:gd name="connsiteY59" fmla="*/ 523933 h 563373"/>
              <a:gd name="connsiteX60" fmla="*/ 14362 w 359466"/>
              <a:gd name="connsiteY60" fmla="*/ 522786 h 563373"/>
              <a:gd name="connsiteX61" fmla="*/ 15483 w 359466"/>
              <a:gd name="connsiteY61" fmla="*/ 520490 h 563373"/>
              <a:gd name="connsiteX62" fmla="*/ 15483 w 359466"/>
              <a:gd name="connsiteY62" fmla="*/ 520203 h 563373"/>
              <a:gd name="connsiteX63" fmla="*/ 15483 w 359466"/>
              <a:gd name="connsiteY63" fmla="*/ 519916 h 563373"/>
              <a:gd name="connsiteX64" fmla="*/ 15275 w 359466"/>
              <a:gd name="connsiteY64" fmla="*/ 518768 h 563373"/>
              <a:gd name="connsiteX65" fmla="*/ 15040 w 359466"/>
              <a:gd name="connsiteY65" fmla="*/ 518481 h 563373"/>
              <a:gd name="connsiteX66" fmla="*/ 15040 w 359466"/>
              <a:gd name="connsiteY66" fmla="*/ 518194 h 563373"/>
              <a:gd name="connsiteX67" fmla="*/ 14362 w 359466"/>
              <a:gd name="connsiteY67" fmla="*/ 518768 h 563373"/>
              <a:gd name="connsiteX68" fmla="*/ 10296 w 359466"/>
              <a:gd name="connsiteY68" fmla="*/ 520490 h 563373"/>
              <a:gd name="connsiteX69" fmla="*/ 9644 w 359466"/>
              <a:gd name="connsiteY69" fmla="*/ 520490 h 563373"/>
              <a:gd name="connsiteX70" fmla="*/ 9175 w 359466"/>
              <a:gd name="connsiteY70" fmla="*/ 519629 h 563373"/>
              <a:gd name="connsiteX71" fmla="*/ 8966 w 359466"/>
              <a:gd name="connsiteY71" fmla="*/ 518768 h 563373"/>
              <a:gd name="connsiteX72" fmla="*/ 9410 w 359466"/>
              <a:gd name="connsiteY72" fmla="*/ 517908 h 563373"/>
              <a:gd name="connsiteX73" fmla="*/ 10973 w 359466"/>
              <a:gd name="connsiteY73" fmla="*/ 517047 h 563373"/>
              <a:gd name="connsiteX74" fmla="*/ 12798 w 359466"/>
              <a:gd name="connsiteY74" fmla="*/ 517334 h 563373"/>
              <a:gd name="connsiteX75" fmla="*/ 13476 w 359466"/>
              <a:gd name="connsiteY75" fmla="*/ 517047 h 563373"/>
              <a:gd name="connsiteX76" fmla="*/ 13685 w 359466"/>
              <a:gd name="connsiteY76" fmla="*/ 516186 h 563373"/>
              <a:gd name="connsiteX77" fmla="*/ 13685 w 359466"/>
              <a:gd name="connsiteY77" fmla="*/ 515325 h 563373"/>
              <a:gd name="connsiteX78" fmla="*/ 13919 w 359466"/>
              <a:gd name="connsiteY78" fmla="*/ 514464 h 563373"/>
              <a:gd name="connsiteX79" fmla="*/ 14154 w 359466"/>
              <a:gd name="connsiteY79" fmla="*/ 514177 h 563373"/>
              <a:gd name="connsiteX80" fmla="*/ 14597 w 359466"/>
              <a:gd name="connsiteY80" fmla="*/ 513890 h 563373"/>
              <a:gd name="connsiteX81" fmla="*/ 15040 w 359466"/>
              <a:gd name="connsiteY81" fmla="*/ 513890 h 563373"/>
              <a:gd name="connsiteX82" fmla="*/ 15718 w 359466"/>
              <a:gd name="connsiteY82" fmla="*/ 513890 h 563373"/>
              <a:gd name="connsiteX83" fmla="*/ 16161 w 359466"/>
              <a:gd name="connsiteY83" fmla="*/ 514177 h 563373"/>
              <a:gd name="connsiteX84" fmla="*/ 16630 w 359466"/>
              <a:gd name="connsiteY84" fmla="*/ 514464 h 563373"/>
              <a:gd name="connsiteX85" fmla="*/ 16839 w 359466"/>
              <a:gd name="connsiteY85" fmla="*/ 514751 h 563373"/>
              <a:gd name="connsiteX86" fmla="*/ 17308 w 359466"/>
              <a:gd name="connsiteY86" fmla="*/ 513603 h 563373"/>
              <a:gd name="connsiteX87" fmla="*/ 17516 w 359466"/>
              <a:gd name="connsiteY87" fmla="*/ 513316 h 563373"/>
              <a:gd name="connsiteX88" fmla="*/ 17986 w 359466"/>
              <a:gd name="connsiteY88" fmla="*/ 512743 h 563373"/>
              <a:gd name="connsiteX89" fmla="*/ 18429 w 359466"/>
              <a:gd name="connsiteY89" fmla="*/ 512743 h 563373"/>
              <a:gd name="connsiteX90" fmla="*/ 18872 w 359466"/>
              <a:gd name="connsiteY90" fmla="*/ 512455 h 563373"/>
              <a:gd name="connsiteX91" fmla="*/ 18872 w 359466"/>
              <a:gd name="connsiteY91" fmla="*/ 511882 h 563373"/>
              <a:gd name="connsiteX92" fmla="*/ 18872 w 359466"/>
              <a:gd name="connsiteY92" fmla="*/ 511595 h 563373"/>
              <a:gd name="connsiteX93" fmla="*/ 18663 w 359466"/>
              <a:gd name="connsiteY93" fmla="*/ 511308 h 563373"/>
              <a:gd name="connsiteX94" fmla="*/ 18872 w 359466"/>
              <a:gd name="connsiteY94" fmla="*/ 511021 h 563373"/>
              <a:gd name="connsiteX95" fmla="*/ 19106 w 359466"/>
              <a:gd name="connsiteY95" fmla="*/ 511021 h 563373"/>
              <a:gd name="connsiteX96" fmla="*/ 19784 w 359466"/>
              <a:gd name="connsiteY96" fmla="*/ 510447 h 563373"/>
              <a:gd name="connsiteX97" fmla="*/ 19993 w 359466"/>
              <a:gd name="connsiteY97" fmla="*/ 510447 h 563373"/>
              <a:gd name="connsiteX98" fmla="*/ 20462 w 359466"/>
              <a:gd name="connsiteY98" fmla="*/ 509873 h 563373"/>
              <a:gd name="connsiteX99" fmla="*/ 20462 w 359466"/>
              <a:gd name="connsiteY99" fmla="*/ 509012 h 563373"/>
              <a:gd name="connsiteX100" fmla="*/ 20227 w 359466"/>
              <a:gd name="connsiteY100" fmla="*/ 508438 h 563373"/>
              <a:gd name="connsiteX101" fmla="*/ 19993 w 359466"/>
              <a:gd name="connsiteY101" fmla="*/ 508152 h 563373"/>
              <a:gd name="connsiteX102" fmla="*/ 19550 w 359466"/>
              <a:gd name="connsiteY102" fmla="*/ 508152 h 563373"/>
              <a:gd name="connsiteX103" fmla="*/ 19341 w 359466"/>
              <a:gd name="connsiteY103" fmla="*/ 508152 h 563373"/>
              <a:gd name="connsiteX104" fmla="*/ 18872 w 359466"/>
              <a:gd name="connsiteY104" fmla="*/ 508725 h 563373"/>
              <a:gd name="connsiteX105" fmla="*/ 18872 w 359466"/>
              <a:gd name="connsiteY105" fmla="*/ 509012 h 563373"/>
              <a:gd name="connsiteX106" fmla="*/ 19106 w 359466"/>
              <a:gd name="connsiteY106" fmla="*/ 509873 h 563373"/>
              <a:gd name="connsiteX107" fmla="*/ 18872 w 359466"/>
              <a:gd name="connsiteY107" fmla="*/ 510160 h 563373"/>
              <a:gd name="connsiteX108" fmla="*/ 18429 w 359466"/>
              <a:gd name="connsiteY108" fmla="*/ 510447 h 563373"/>
              <a:gd name="connsiteX109" fmla="*/ 17986 w 359466"/>
              <a:gd name="connsiteY109" fmla="*/ 510447 h 563373"/>
              <a:gd name="connsiteX110" fmla="*/ 17986 w 359466"/>
              <a:gd name="connsiteY110" fmla="*/ 510160 h 563373"/>
              <a:gd name="connsiteX111" fmla="*/ 17986 w 359466"/>
              <a:gd name="connsiteY111" fmla="*/ 509299 h 563373"/>
              <a:gd name="connsiteX112" fmla="*/ 17751 w 359466"/>
              <a:gd name="connsiteY112" fmla="*/ 508438 h 563373"/>
              <a:gd name="connsiteX113" fmla="*/ 17308 w 359466"/>
              <a:gd name="connsiteY113" fmla="*/ 507865 h 563373"/>
              <a:gd name="connsiteX114" fmla="*/ 15275 w 359466"/>
              <a:gd name="connsiteY114" fmla="*/ 506717 h 563373"/>
              <a:gd name="connsiteX115" fmla="*/ 14154 w 359466"/>
              <a:gd name="connsiteY115" fmla="*/ 505569 h 563373"/>
              <a:gd name="connsiteX116" fmla="*/ 13476 w 359466"/>
              <a:gd name="connsiteY116" fmla="*/ 504708 h 563373"/>
              <a:gd name="connsiteX117" fmla="*/ 12564 w 359466"/>
              <a:gd name="connsiteY117" fmla="*/ 503274 h 563373"/>
              <a:gd name="connsiteX118" fmla="*/ 12564 w 359466"/>
              <a:gd name="connsiteY118" fmla="*/ 502413 h 563373"/>
              <a:gd name="connsiteX119" fmla="*/ 12329 w 359466"/>
              <a:gd name="connsiteY119" fmla="*/ 502126 h 563373"/>
              <a:gd name="connsiteX120" fmla="*/ 12564 w 359466"/>
              <a:gd name="connsiteY120" fmla="*/ 500691 h 563373"/>
              <a:gd name="connsiteX121" fmla="*/ 12564 w 359466"/>
              <a:gd name="connsiteY121" fmla="*/ 500404 h 563373"/>
              <a:gd name="connsiteX122" fmla="*/ 13007 w 359466"/>
              <a:gd name="connsiteY122" fmla="*/ 499543 h 563373"/>
              <a:gd name="connsiteX123" fmla="*/ 13007 w 359466"/>
              <a:gd name="connsiteY123" fmla="*/ 498969 h 563373"/>
              <a:gd name="connsiteX124" fmla="*/ 12798 w 359466"/>
              <a:gd name="connsiteY124" fmla="*/ 497821 h 563373"/>
              <a:gd name="connsiteX125" fmla="*/ 12564 w 359466"/>
              <a:gd name="connsiteY125" fmla="*/ 497534 h 563373"/>
              <a:gd name="connsiteX126" fmla="*/ 12121 w 359466"/>
              <a:gd name="connsiteY126" fmla="*/ 496961 h 563373"/>
              <a:gd name="connsiteX127" fmla="*/ 12121 w 359466"/>
              <a:gd name="connsiteY127" fmla="*/ 496674 h 563373"/>
              <a:gd name="connsiteX128" fmla="*/ 12564 w 359466"/>
              <a:gd name="connsiteY128" fmla="*/ 496387 h 563373"/>
              <a:gd name="connsiteX129" fmla="*/ 12798 w 359466"/>
              <a:gd name="connsiteY129" fmla="*/ 496674 h 563373"/>
              <a:gd name="connsiteX130" fmla="*/ 13919 w 359466"/>
              <a:gd name="connsiteY130" fmla="*/ 498108 h 563373"/>
              <a:gd name="connsiteX131" fmla="*/ 14154 w 359466"/>
              <a:gd name="connsiteY131" fmla="*/ 498396 h 563373"/>
              <a:gd name="connsiteX132" fmla="*/ 14154 w 359466"/>
              <a:gd name="connsiteY132" fmla="*/ 498969 h 563373"/>
              <a:gd name="connsiteX133" fmla="*/ 14154 w 359466"/>
              <a:gd name="connsiteY133" fmla="*/ 499256 h 563373"/>
              <a:gd name="connsiteX134" fmla="*/ 14831 w 359466"/>
              <a:gd name="connsiteY134" fmla="*/ 499543 h 563373"/>
              <a:gd name="connsiteX135" fmla="*/ 15275 w 359466"/>
              <a:gd name="connsiteY135" fmla="*/ 499256 h 563373"/>
              <a:gd name="connsiteX136" fmla="*/ 15483 w 359466"/>
              <a:gd name="connsiteY136" fmla="*/ 498969 h 563373"/>
              <a:gd name="connsiteX137" fmla="*/ 15275 w 359466"/>
              <a:gd name="connsiteY137" fmla="*/ 498108 h 563373"/>
              <a:gd name="connsiteX138" fmla="*/ 15483 w 359466"/>
              <a:gd name="connsiteY138" fmla="*/ 497534 h 563373"/>
              <a:gd name="connsiteX139" fmla="*/ 15952 w 359466"/>
              <a:gd name="connsiteY139" fmla="*/ 497248 h 563373"/>
              <a:gd name="connsiteX140" fmla="*/ 16630 w 359466"/>
              <a:gd name="connsiteY140" fmla="*/ 496961 h 563373"/>
              <a:gd name="connsiteX141" fmla="*/ 17073 w 359466"/>
              <a:gd name="connsiteY141" fmla="*/ 496674 h 563373"/>
              <a:gd name="connsiteX142" fmla="*/ 17073 w 359466"/>
              <a:gd name="connsiteY142" fmla="*/ 496100 h 563373"/>
              <a:gd name="connsiteX143" fmla="*/ 16630 w 359466"/>
              <a:gd name="connsiteY143" fmla="*/ 495813 h 563373"/>
              <a:gd name="connsiteX144" fmla="*/ 16161 w 359466"/>
              <a:gd name="connsiteY144" fmla="*/ 495239 h 563373"/>
              <a:gd name="connsiteX145" fmla="*/ 15952 w 359466"/>
              <a:gd name="connsiteY145" fmla="*/ 494378 h 563373"/>
              <a:gd name="connsiteX146" fmla="*/ 16161 w 359466"/>
              <a:gd name="connsiteY146" fmla="*/ 493804 h 563373"/>
              <a:gd name="connsiteX147" fmla="*/ 17073 w 359466"/>
              <a:gd name="connsiteY147" fmla="*/ 493517 h 563373"/>
              <a:gd name="connsiteX148" fmla="*/ 17516 w 359466"/>
              <a:gd name="connsiteY148" fmla="*/ 492943 h 563373"/>
              <a:gd name="connsiteX149" fmla="*/ 17516 w 359466"/>
              <a:gd name="connsiteY149" fmla="*/ 491796 h 563373"/>
              <a:gd name="connsiteX150" fmla="*/ 17986 w 359466"/>
              <a:gd name="connsiteY150" fmla="*/ 491222 h 563373"/>
              <a:gd name="connsiteX151" fmla="*/ 19341 w 359466"/>
              <a:gd name="connsiteY151" fmla="*/ 490935 h 563373"/>
              <a:gd name="connsiteX152" fmla="*/ 19993 w 359466"/>
              <a:gd name="connsiteY152" fmla="*/ 490935 h 563373"/>
              <a:gd name="connsiteX153" fmla="*/ 20670 w 359466"/>
              <a:gd name="connsiteY153" fmla="*/ 491222 h 563373"/>
              <a:gd name="connsiteX154" fmla="*/ 20905 w 359466"/>
              <a:gd name="connsiteY154" fmla="*/ 491796 h 563373"/>
              <a:gd name="connsiteX155" fmla="*/ 19784 w 359466"/>
              <a:gd name="connsiteY155" fmla="*/ 493517 h 563373"/>
              <a:gd name="connsiteX156" fmla="*/ 19550 w 359466"/>
              <a:gd name="connsiteY156" fmla="*/ 494091 h 563373"/>
              <a:gd name="connsiteX157" fmla="*/ 19784 w 359466"/>
              <a:gd name="connsiteY157" fmla="*/ 494952 h 563373"/>
              <a:gd name="connsiteX158" fmla="*/ 20462 w 359466"/>
              <a:gd name="connsiteY158" fmla="*/ 495239 h 563373"/>
              <a:gd name="connsiteX159" fmla="*/ 20905 w 359466"/>
              <a:gd name="connsiteY159" fmla="*/ 494952 h 563373"/>
              <a:gd name="connsiteX160" fmla="*/ 22026 w 359466"/>
              <a:gd name="connsiteY160" fmla="*/ 493517 h 563373"/>
              <a:gd name="connsiteX161" fmla="*/ 22495 w 359466"/>
              <a:gd name="connsiteY161" fmla="*/ 493230 h 563373"/>
              <a:gd name="connsiteX162" fmla="*/ 22938 w 359466"/>
              <a:gd name="connsiteY162" fmla="*/ 492656 h 563373"/>
              <a:gd name="connsiteX163" fmla="*/ 23381 w 359466"/>
              <a:gd name="connsiteY163" fmla="*/ 491509 h 563373"/>
              <a:gd name="connsiteX164" fmla="*/ 23851 w 359466"/>
              <a:gd name="connsiteY164" fmla="*/ 490048 h 563373"/>
              <a:gd name="connsiteX165" fmla="*/ 24294 w 359466"/>
              <a:gd name="connsiteY165" fmla="*/ 489187 h 563373"/>
              <a:gd name="connsiteX166" fmla="*/ 24972 w 359466"/>
              <a:gd name="connsiteY166" fmla="*/ 488900 h 563373"/>
              <a:gd name="connsiteX167" fmla="*/ 25649 w 359466"/>
              <a:gd name="connsiteY167" fmla="*/ 489187 h 563373"/>
              <a:gd name="connsiteX168" fmla="*/ 25858 w 359466"/>
              <a:gd name="connsiteY168" fmla="*/ 489474 h 563373"/>
              <a:gd name="connsiteX169" fmla="*/ 26093 w 359466"/>
              <a:gd name="connsiteY169" fmla="*/ 490335 h 563373"/>
              <a:gd name="connsiteX170" fmla="*/ 25415 w 359466"/>
              <a:gd name="connsiteY170" fmla="*/ 491222 h 563373"/>
              <a:gd name="connsiteX171" fmla="*/ 25415 w 359466"/>
              <a:gd name="connsiteY171" fmla="*/ 492083 h 563373"/>
              <a:gd name="connsiteX172" fmla="*/ 25649 w 359466"/>
              <a:gd name="connsiteY172" fmla="*/ 493517 h 563373"/>
              <a:gd name="connsiteX173" fmla="*/ 26093 w 359466"/>
              <a:gd name="connsiteY173" fmla="*/ 493804 h 563373"/>
              <a:gd name="connsiteX174" fmla="*/ 27005 w 359466"/>
              <a:gd name="connsiteY174" fmla="*/ 494091 h 563373"/>
              <a:gd name="connsiteX175" fmla="*/ 27891 w 359466"/>
              <a:gd name="connsiteY175" fmla="*/ 493804 h 563373"/>
              <a:gd name="connsiteX176" fmla="*/ 28360 w 359466"/>
              <a:gd name="connsiteY176" fmla="*/ 493230 h 563373"/>
              <a:gd name="connsiteX177" fmla="*/ 28803 w 359466"/>
              <a:gd name="connsiteY177" fmla="*/ 492083 h 563373"/>
              <a:gd name="connsiteX178" fmla="*/ 29247 w 359466"/>
              <a:gd name="connsiteY178" fmla="*/ 490935 h 563373"/>
              <a:gd name="connsiteX179" fmla="*/ 29247 w 359466"/>
              <a:gd name="connsiteY179" fmla="*/ 490048 h 563373"/>
              <a:gd name="connsiteX180" fmla="*/ 29038 w 359466"/>
              <a:gd name="connsiteY180" fmla="*/ 488326 h 563373"/>
              <a:gd name="connsiteX181" fmla="*/ 29038 w 359466"/>
              <a:gd name="connsiteY181" fmla="*/ 486892 h 563373"/>
              <a:gd name="connsiteX182" fmla="*/ 29481 w 359466"/>
              <a:gd name="connsiteY182" fmla="*/ 486031 h 563373"/>
              <a:gd name="connsiteX183" fmla="*/ 29924 w 359466"/>
              <a:gd name="connsiteY183" fmla="*/ 484309 h 563373"/>
              <a:gd name="connsiteX184" fmla="*/ 31045 w 359466"/>
              <a:gd name="connsiteY184" fmla="*/ 483161 h 563373"/>
              <a:gd name="connsiteX185" fmla="*/ 31514 w 359466"/>
              <a:gd name="connsiteY185" fmla="*/ 482587 h 563373"/>
              <a:gd name="connsiteX186" fmla="*/ 31723 w 359466"/>
              <a:gd name="connsiteY186" fmla="*/ 482014 h 563373"/>
              <a:gd name="connsiteX187" fmla="*/ 31958 w 359466"/>
              <a:gd name="connsiteY187" fmla="*/ 482014 h 563373"/>
              <a:gd name="connsiteX188" fmla="*/ 33548 w 359466"/>
              <a:gd name="connsiteY188" fmla="*/ 481440 h 563373"/>
              <a:gd name="connsiteX189" fmla="*/ 34434 w 359466"/>
              <a:gd name="connsiteY189" fmla="*/ 481153 h 563373"/>
              <a:gd name="connsiteX190" fmla="*/ 35789 w 359466"/>
              <a:gd name="connsiteY190" fmla="*/ 479405 h 563373"/>
              <a:gd name="connsiteX191" fmla="*/ 36702 w 359466"/>
              <a:gd name="connsiteY191" fmla="*/ 478257 h 563373"/>
              <a:gd name="connsiteX192" fmla="*/ 36910 w 359466"/>
              <a:gd name="connsiteY192" fmla="*/ 477970 h 563373"/>
              <a:gd name="connsiteX193" fmla="*/ 37145 w 359466"/>
              <a:gd name="connsiteY193" fmla="*/ 477396 h 563373"/>
              <a:gd name="connsiteX194" fmla="*/ 37588 w 359466"/>
              <a:gd name="connsiteY194" fmla="*/ 476823 h 563373"/>
              <a:gd name="connsiteX195" fmla="*/ 38057 w 359466"/>
              <a:gd name="connsiteY195" fmla="*/ 476249 h 563373"/>
              <a:gd name="connsiteX196" fmla="*/ 38501 w 359466"/>
              <a:gd name="connsiteY196" fmla="*/ 475675 h 563373"/>
              <a:gd name="connsiteX197" fmla="*/ 38735 w 359466"/>
              <a:gd name="connsiteY197" fmla="*/ 475101 h 563373"/>
              <a:gd name="connsiteX198" fmla="*/ 38735 w 359466"/>
              <a:gd name="connsiteY198" fmla="*/ 474814 h 563373"/>
              <a:gd name="connsiteX199" fmla="*/ 38735 w 359466"/>
              <a:gd name="connsiteY199" fmla="*/ 474527 h 563373"/>
              <a:gd name="connsiteX200" fmla="*/ 38735 w 359466"/>
              <a:gd name="connsiteY200" fmla="*/ 473066 h 563373"/>
              <a:gd name="connsiteX201" fmla="*/ 39178 w 359466"/>
              <a:gd name="connsiteY201" fmla="*/ 471632 h 563373"/>
              <a:gd name="connsiteX202" fmla="*/ 40065 w 359466"/>
              <a:gd name="connsiteY202" fmla="*/ 471057 h 563373"/>
              <a:gd name="connsiteX203" fmla="*/ 40065 w 359466"/>
              <a:gd name="connsiteY203" fmla="*/ 470197 h 563373"/>
              <a:gd name="connsiteX204" fmla="*/ 39856 w 359466"/>
              <a:gd name="connsiteY204" fmla="*/ 469910 h 563373"/>
              <a:gd name="connsiteX205" fmla="*/ 38943 w 359466"/>
              <a:gd name="connsiteY205" fmla="*/ 469336 h 563373"/>
              <a:gd name="connsiteX206" fmla="*/ 37823 w 359466"/>
              <a:gd name="connsiteY206" fmla="*/ 469336 h 563373"/>
              <a:gd name="connsiteX207" fmla="*/ 37380 w 359466"/>
              <a:gd name="connsiteY207" fmla="*/ 469049 h 563373"/>
              <a:gd name="connsiteX208" fmla="*/ 37145 w 359466"/>
              <a:gd name="connsiteY208" fmla="*/ 468475 h 563373"/>
              <a:gd name="connsiteX209" fmla="*/ 37380 w 359466"/>
              <a:gd name="connsiteY209" fmla="*/ 467901 h 563373"/>
              <a:gd name="connsiteX210" fmla="*/ 37588 w 359466"/>
              <a:gd name="connsiteY210" fmla="*/ 467614 h 563373"/>
              <a:gd name="connsiteX211" fmla="*/ 38501 w 359466"/>
              <a:gd name="connsiteY211" fmla="*/ 466153 h 563373"/>
              <a:gd name="connsiteX212" fmla="*/ 39621 w 359466"/>
              <a:gd name="connsiteY212" fmla="*/ 465866 h 563373"/>
              <a:gd name="connsiteX213" fmla="*/ 41889 w 359466"/>
              <a:gd name="connsiteY213" fmla="*/ 465866 h 563373"/>
              <a:gd name="connsiteX214" fmla="*/ 44809 w 359466"/>
              <a:gd name="connsiteY214" fmla="*/ 464145 h 563373"/>
              <a:gd name="connsiteX215" fmla="*/ 45721 w 359466"/>
              <a:gd name="connsiteY215" fmla="*/ 463284 h 563373"/>
              <a:gd name="connsiteX216" fmla="*/ 46399 w 359466"/>
              <a:gd name="connsiteY216" fmla="*/ 462136 h 563373"/>
              <a:gd name="connsiteX217" fmla="*/ 46607 w 359466"/>
              <a:gd name="connsiteY217" fmla="*/ 462136 h 563373"/>
              <a:gd name="connsiteX218" fmla="*/ 47285 w 359466"/>
              <a:gd name="connsiteY218" fmla="*/ 462710 h 563373"/>
              <a:gd name="connsiteX219" fmla="*/ 48197 w 359466"/>
              <a:gd name="connsiteY219" fmla="*/ 462710 h 563373"/>
              <a:gd name="connsiteX220" fmla="*/ 48875 w 359466"/>
              <a:gd name="connsiteY220" fmla="*/ 462423 h 563373"/>
              <a:gd name="connsiteX221" fmla="*/ 49318 w 359466"/>
              <a:gd name="connsiteY221" fmla="*/ 461536 h 563373"/>
              <a:gd name="connsiteX222" fmla="*/ 49318 w 359466"/>
              <a:gd name="connsiteY222" fmla="*/ 460962 h 563373"/>
              <a:gd name="connsiteX223" fmla="*/ 48875 w 359466"/>
              <a:gd name="connsiteY223" fmla="*/ 460675 h 563373"/>
              <a:gd name="connsiteX224" fmla="*/ 48197 w 359466"/>
              <a:gd name="connsiteY224" fmla="*/ 460102 h 563373"/>
              <a:gd name="connsiteX225" fmla="*/ 47754 w 359466"/>
              <a:gd name="connsiteY225" fmla="*/ 459241 h 563373"/>
              <a:gd name="connsiteX226" fmla="*/ 47520 w 359466"/>
              <a:gd name="connsiteY226" fmla="*/ 458667 h 563373"/>
              <a:gd name="connsiteX227" fmla="*/ 46842 w 359466"/>
              <a:gd name="connsiteY227" fmla="*/ 457232 h 563373"/>
              <a:gd name="connsiteX228" fmla="*/ 46607 w 359466"/>
              <a:gd name="connsiteY228" fmla="*/ 456632 h 563373"/>
              <a:gd name="connsiteX229" fmla="*/ 46842 w 359466"/>
              <a:gd name="connsiteY229" fmla="*/ 456345 h 563373"/>
              <a:gd name="connsiteX230" fmla="*/ 47076 w 359466"/>
              <a:gd name="connsiteY230" fmla="*/ 456058 h 563373"/>
              <a:gd name="connsiteX231" fmla="*/ 47963 w 359466"/>
              <a:gd name="connsiteY231" fmla="*/ 455484 h 563373"/>
              <a:gd name="connsiteX232" fmla="*/ 48197 w 359466"/>
              <a:gd name="connsiteY232" fmla="*/ 455484 h 563373"/>
              <a:gd name="connsiteX233" fmla="*/ 48641 w 359466"/>
              <a:gd name="connsiteY233" fmla="*/ 455197 h 563373"/>
              <a:gd name="connsiteX234" fmla="*/ 48875 w 359466"/>
              <a:gd name="connsiteY234" fmla="*/ 454910 h 563373"/>
              <a:gd name="connsiteX235" fmla="*/ 48432 w 359466"/>
              <a:gd name="connsiteY235" fmla="*/ 454050 h 563373"/>
              <a:gd name="connsiteX236" fmla="*/ 48641 w 359466"/>
              <a:gd name="connsiteY236" fmla="*/ 453476 h 563373"/>
              <a:gd name="connsiteX237" fmla="*/ 48875 w 359466"/>
              <a:gd name="connsiteY237" fmla="*/ 453189 h 563373"/>
              <a:gd name="connsiteX238" fmla="*/ 49110 w 359466"/>
              <a:gd name="connsiteY238" fmla="*/ 453189 h 563373"/>
              <a:gd name="connsiteX239" fmla="*/ 49553 w 359466"/>
              <a:gd name="connsiteY239" fmla="*/ 452902 h 563373"/>
              <a:gd name="connsiteX240" fmla="*/ 49996 w 359466"/>
              <a:gd name="connsiteY240" fmla="*/ 452615 h 563373"/>
              <a:gd name="connsiteX241" fmla="*/ 49996 w 359466"/>
              <a:gd name="connsiteY241" fmla="*/ 452302 h 563373"/>
              <a:gd name="connsiteX242" fmla="*/ 49996 w 359466"/>
              <a:gd name="connsiteY242" fmla="*/ 451728 h 563373"/>
              <a:gd name="connsiteX243" fmla="*/ 49996 w 359466"/>
              <a:gd name="connsiteY243" fmla="*/ 451154 h 563373"/>
              <a:gd name="connsiteX244" fmla="*/ 49761 w 359466"/>
              <a:gd name="connsiteY244" fmla="*/ 450580 h 563373"/>
              <a:gd name="connsiteX245" fmla="*/ 50231 w 359466"/>
              <a:gd name="connsiteY245" fmla="*/ 450293 h 563373"/>
              <a:gd name="connsiteX246" fmla="*/ 50439 w 359466"/>
              <a:gd name="connsiteY246" fmla="*/ 450006 h 563373"/>
              <a:gd name="connsiteX247" fmla="*/ 51117 w 359466"/>
              <a:gd name="connsiteY247" fmla="*/ 450867 h 563373"/>
              <a:gd name="connsiteX248" fmla="*/ 51795 w 359466"/>
              <a:gd name="connsiteY248" fmla="*/ 451154 h 563373"/>
              <a:gd name="connsiteX249" fmla="*/ 52707 w 359466"/>
              <a:gd name="connsiteY249" fmla="*/ 450867 h 563373"/>
              <a:gd name="connsiteX250" fmla="*/ 52942 w 359466"/>
              <a:gd name="connsiteY250" fmla="*/ 450580 h 563373"/>
              <a:gd name="connsiteX251" fmla="*/ 53150 w 359466"/>
              <a:gd name="connsiteY251" fmla="*/ 450293 h 563373"/>
              <a:gd name="connsiteX252" fmla="*/ 52942 w 359466"/>
              <a:gd name="connsiteY252" fmla="*/ 450006 h 563373"/>
              <a:gd name="connsiteX253" fmla="*/ 52707 w 359466"/>
              <a:gd name="connsiteY253" fmla="*/ 449719 h 563373"/>
              <a:gd name="connsiteX254" fmla="*/ 52029 w 359466"/>
              <a:gd name="connsiteY254" fmla="*/ 449719 h 563373"/>
              <a:gd name="connsiteX255" fmla="*/ 51586 w 359466"/>
              <a:gd name="connsiteY255" fmla="*/ 449433 h 563373"/>
              <a:gd name="connsiteX256" fmla="*/ 51351 w 359466"/>
              <a:gd name="connsiteY256" fmla="*/ 448285 h 563373"/>
              <a:gd name="connsiteX257" fmla="*/ 51351 w 359466"/>
              <a:gd name="connsiteY257" fmla="*/ 447972 h 563373"/>
              <a:gd name="connsiteX258" fmla="*/ 52029 w 359466"/>
              <a:gd name="connsiteY258" fmla="*/ 447398 h 563373"/>
              <a:gd name="connsiteX259" fmla="*/ 51795 w 359466"/>
              <a:gd name="connsiteY259" fmla="*/ 446824 h 563373"/>
              <a:gd name="connsiteX260" fmla="*/ 51795 w 359466"/>
              <a:gd name="connsiteY260" fmla="*/ 446537 h 563373"/>
              <a:gd name="connsiteX261" fmla="*/ 52473 w 359466"/>
              <a:gd name="connsiteY261" fmla="*/ 445963 h 563373"/>
              <a:gd name="connsiteX262" fmla="*/ 52473 w 359466"/>
              <a:gd name="connsiteY262" fmla="*/ 445389 h 563373"/>
              <a:gd name="connsiteX263" fmla="*/ 52264 w 359466"/>
              <a:gd name="connsiteY263" fmla="*/ 444815 h 563373"/>
              <a:gd name="connsiteX264" fmla="*/ 52029 w 359466"/>
              <a:gd name="connsiteY264" fmla="*/ 444242 h 563373"/>
              <a:gd name="connsiteX265" fmla="*/ 52029 w 359466"/>
              <a:gd name="connsiteY265" fmla="*/ 443642 h 563373"/>
              <a:gd name="connsiteX266" fmla="*/ 52264 w 359466"/>
              <a:gd name="connsiteY266" fmla="*/ 443354 h 563373"/>
              <a:gd name="connsiteX267" fmla="*/ 52942 w 359466"/>
              <a:gd name="connsiteY267" fmla="*/ 443067 h 563373"/>
              <a:gd name="connsiteX268" fmla="*/ 53385 w 359466"/>
              <a:gd name="connsiteY268" fmla="*/ 442781 h 563373"/>
              <a:gd name="connsiteX269" fmla="*/ 53619 w 359466"/>
              <a:gd name="connsiteY269" fmla="*/ 442781 h 563373"/>
              <a:gd name="connsiteX270" fmla="*/ 53828 w 359466"/>
              <a:gd name="connsiteY270" fmla="*/ 441920 h 563373"/>
              <a:gd name="connsiteX271" fmla="*/ 53828 w 359466"/>
              <a:gd name="connsiteY271" fmla="*/ 441346 h 563373"/>
              <a:gd name="connsiteX272" fmla="*/ 54271 w 359466"/>
              <a:gd name="connsiteY272" fmla="*/ 440485 h 563373"/>
              <a:gd name="connsiteX273" fmla="*/ 54506 w 359466"/>
              <a:gd name="connsiteY273" fmla="*/ 440172 h 563373"/>
              <a:gd name="connsiteX274" fmla="*/ 55627 w 359466"/>
              <a:gd name="connsiteY274" fmla="*/ 439311 h 563373"/>
              <a:gd name="connsiteX275" fmla="*/ 56539 w 359466"/>
              <a:gd name="connsiteY275" fmla="*/ 439024 h 563373"/>
              <a:gd name="connsiteX276" fmla="*/ 58129 w 359466"/>
              <a:gd name="connsiteY276" fmla="*/ 438737 h 563373"/>
              <a:gd name="connsiteX277" fmla="*/ 60136 w 359466"/>
              <a:gd name="connsiteY277" fmla="*/ 438450 h 563373"/>
              <a:gd name="connsiteX278" fmla="*/ 60814 w 359466"/>
              <a:gd name="connsiteY278" fmla="*/ 438163 h 563373"/>
              <a:gd name="connsiteX279" fmla="*/ 61283 w 359466"/>
              <a:gd name="connsiteY279" fmla="*/ 437876 h 563373"/>
              <a:gd name="connsiteX280" fmla="*/ 61726 w 359466"/>
              <a:gd name="connsiteY280" fmla="*/ 437590 h 563373"/>
              <a:gd name="connsiteX281" fmla="*/ 61961 w 359466"/>
              <a:gd name="connsiteY281" fmla="*/ 437016 h 563373"/>
              <a:gd name="connsiteX282" fmla="*/ 62639 w 359466"/>
              <a:gd name="connsiteY282" fmla="*/ 436129 h 563373"/>
              <a:gd name="connsiteX283" fmla="*/ 62847 w 359466"/>
              <a:gd name="connsiteY283" fmla="*/ 435842 h 563373"/>
              <a:gd name="connsiteX284" fmla="*/ 63082 w 359466"/>
              <a:gd name="connsiteY284" fmla="*/ 435268 h 563373"/>
              <a:gd name="connsiteX285" fmla="*/ 62847 w 359466"/>
              <a:gd name="connsiteY285" fmla="*/ 433833 h 563373"/>
              <a:gd name="connsiteX286" fmla="*/ 63316 w 359466"/>
              <a:gd name="connsiteY286" fmla="*/ 432946 h 563373"/>
              <a:gd name="connsiteX287" fmla="*/ 64203 w 359466"/>
              <a:gd name="connsiteY287" fmla="*/ 431512 h 563373"/>
              <a:gd name="connsiteX288" fmla="*/ 64437 w 359466"/>
              <a:gd name="connsiteY288" fmla="*/ 430651 h 563373"/>
              <a:gd name="connsiteX289" fmla="*/ 64437 w 359466"/>
              <a:gd name="connsiteY289" fmla="*/ 430364 h 563373"/>
              <a:gd name="connsiteX290" fmla="*/ 65558 w 359466"/>
              <a:gd name="connsiteY290" fmla="*/ 429764 h 563373"/>
              <a:gd name="connsiteX291" fmla="*/ 65558 w 359466"/>
              <a:gd name="connsiteY291" fmla="*/ 429477 h 563373"/>
              <a:gd name="connsiteX292" fmla="*/ 64646 w 359466"/>
              <a:gd name="connsiteY292" fmla="*/ 428616 h 563373"/>
              <a:gd name="connsiteX293" fmla="*/ 64646 w 359466"/>
              <a:gd name="connsiteY293" fmla="*/ 428329 h 563373"/>
              <a:gd name="connsiteX294" fmla="*/ 65115 w 359466"/>
              <a:gd name="connsiteY294" fmla="*/ 427181 h 563373"/>
              <a:gd name="connsiteX295" fmla="*/ 65323 w 359466"/>
              <a:gd name="connsiteY295" fmla="*/ 426581 h 563373"/>
              <a:gd name="connsiteX296" fmla="*/ 65323 w 359466"/>
              <a:gd name="connsiteY296" fmla="*/ 426008 h 563373"/>
              <a:gd name="connsiteX297" fmla="*/ 65323 w 359466"/>
              <a:gd name="connsiteY297" fmla="*/ 425720 h 563373"/>
              <a:gd name="connsiteX298" fmla="*/ 64880 w 359466"/>
              <a:gd name="connsiteY298" fmla="*/ 425720 h 563373"/>
              <a:gd name="connsiteX299" fmla="*/ 64203 w 359466"/>
              <a:gd name="connsiteY299" fmla="*/ 426008 h 563373"/>
              <a:gd name="connsiteX300" fmla="*/ 63759 w 359466"/>
              <a:gd name="connsiteY300" fmla="*/ 425720 h 563373"/>
              <a:gd name="connsiteX301" fmla="*/ 63525 w 359466"/>
              <a:gd name="connsiteY301" fmla="*/ 425720 h 563373"/>
              <a:gd name="connsiteX302" fmla="*/ 63525 w 359466"/>
              <a:gd name="connsiteY302" fmla="*/ 425147 h 563373"/>
              <a:gd name="connsiteX303" fmla="*/ 63759 w 359466"/>
              <a:gd name="connsiteY303" fmla="*/ 425147 h 563373"/>
              <a:gd name="connsiteX304" fmla="*/ 64646 w 359466"/>
              <a:gd name="connsiteY304" fmla="*/ 424860 h 563373"/>
              <a:gd name="connsiteX305" fmla="*/ 65323 w 359466"/>
              <a:gd name="connsiteY305" fmla="*/ 424573 h 563373"/>
              <a:gd name="connsiteX306" fmla="*/ 65558 w 359466"/>
              <a:gd name="connsiteY306" fmla="*/ 423686 h 563373"/>
              <a:gd name="connsiteX307" fmla="*/ 65558 w 359466"/>
              <a:gd name="connsiteY307" fmla="*/ 423399 h 563373"/>
              <a:gd name="connsiteX308" fmla="*/ 64646 w 359466"/>
              <a:gd name="connsiteY308" fmla="*/ 422251 h 563373"/>
              <a:gd name="connsiteX309" fmla="*/ 64203 w 359466"/>
              <a:gd name="connsiteY309" fmla="*/ 421964 h 563373"/>
              <a:gd name="connsiteX310" fmla="*/ 62639 w 359466"/>
              <a:gd name="connsiteY310" fmla="*/ 419643 h 563373"/>
              <a:gd name="connsiteX311" fmla="*/ 62169 w 359466"/>
              <a:gd name="connsiteY311" fmla="*/ 418782 h 563373"/>
              <a:gd name="connsiteX312" fmla="*/ 62169 w 359466"/>
              <a:gd name="connsiteY312" fmla="*/ 418495 h 563373"/>
              <a:gd name="connsiteX313" fmla="*/ 62404 w 359466"/>
              <a:gd name="connsiteY313" fmla="*/ 418182 h 563373"/>
              <a:gd name="connsiteX314" fmla="*/ 62639 w 359466"/>
              <a:gd name="connsiteY314" fmla="*/ 417608 h 563373"/>
              <a:gd name="connsiteX315" fmla="*/ 62639 w 359466"/>
              <a:gd name="connsiteY315" fmla="*/ 417034 h 563373"/>
              <a:gd name="connsiteX316" fmla="*/ 62404 w 359466"/>
              <a:gd name="connsiteY316" fmla="*/ 416747 h 563373"/>
              <a:gd name="connsiteX317" fmla="*/ 62169 w 359466"/>
              <a:gd name="connsiteY317" fmla="*/ 415886 h 563373"/>
              <a:gd name="connsiteX318" fmla="*/ 62169 w 359466"/>
              <a:gd name="connsiteY318" fmla="*/ 414425 h 563373"/>
              <a:gd name="connsiteX319" fmla="*/ 61961 w 359466"/>
              <a:gd name="connsiteY319" fmla="*/ 414138 h 563373"/>
              <a:gd name="connsiteX320" fmla="*/ 61492 w 359466"/>
              <a:gd name="connsiteY320" fmla="*/ 414138 h 563373"/>
              <a:gd name="connsiteX321" fmla="*/ 61048 w 359466"/>
              <a:gd name="connsiteY321" fmla="*/ 413852 h 563373"/>
              <a:gd name="connsiteX322" fmla="*/ 59458 w 359466"/>
              <a:gd name="connsiteY322" fmla="*/ 412991 h 563373"/>
              <a:gd name="connsiteX323" fmla="*/ 59250 w 359466"/>
              <a:gd name="connsiteY323" fmla="*/ 412678 h 563373"/>
              <a:gd name="connsiteX324" fmla="*/ 59458 w 359466"/>
              <a:gd name="connsiteY324" fmla="*/ 412391 h 563373"/>
              <a:gd name="connsiteX325" fmla="*/ 60136 w 359466"/>
              <a:gd name="connsiteY325" fmla="*/ 412391 h 563373"/>
              <a:gd name="connsiteX326" fmla="*/ 60371 w 359466"/>
              <a:gd name="connsiteY326" fmla="*/ 412391 h 563373"/>
              <a:gd name="connsiteX327" fmla="*/ 60371 w 359466"/>
              <a:gd name="connsiteY327" fmla="*/ 412104 h 563373"/>
              <a:gd name="connsiteX328" fmla="*/ 59928 w 359466"/>
              <a:gd name="connsiteY328" fmla="*/ 411243 h 563373"/>
              <a:gd name="connsiteX329" fmla="*/ 59928 w 359466"/>
              <a:gd name="connsiteY329" fmla="*/ 410669 h 563373"/>
              <a:gd name="connsiteX330" fmla="*/ 60136 w 359466"/>
              <a:gd name="connsiteY330" fmla="*/ 410669 h 563373"/>
              <a:gd name="connsiteX331" fmla="*/ 61048 w 359466"/>
              <a:gd name="connsiteY331" fmla="*/ 410669 h 563373"/>
              <a:gd name="connsiteX332" fmla="*/ 61283 w 359466"/>
              <a:gd name="connsiteY332" fmla="*/ 410382 h 563373"/>
              <a:gd name="connsiteX333" fmla="*/ 61283 w 359466"/>
              <a:gd name="connsiteY333" fmla="*/ 410069 h 563373"/>
              <a:gd name="connsiteX334" fmla="*/ 60814 w 359466"/>
              <a:gd name="connsiteY334" fmla="*/ 409495 h 563373"/>
              <a:gd name="connsiteX335" fmla="*/ 60371 w 359466"/>
              <a:gd name="connsiteY335" fmla="*/ 408921 h 563373"/>
              <a:gd name="connsiteX336" fmla="*/ 60136 w 359466"/>
              <a:gd name="connsiteY336" fmla="*/ 408634 h 563373"/>
              <a:gd name="connsiteX337" fmla="*/ 60136 w 359466"/>
              <a:gd name="connsiteY337" fmla="*/ 408348 h 563373"/>
              <a:gd name="connsiteX338" fmla="*/ 60371 w 359466"/>
              <a:gd name="connsiteY338" fmla="*/ 408061 h 563373"/>
              <a:gd name="connsiteX339" fmla="*/ 60605 w 359466"/>
              <a:gd name="connsiteY339" fmla="*/ 407748 h 563373"/>
              <a:gd name="connsiteX340" fmla="*/ 60814 w 359466"/>
              <a:gd name="connsiteY340" fmla="*/ 408061 h 563373"/>
              <a:gd name="connsiteX341" fmla="*/ 60814 w 359466"/>
              <a:gd name="connsiteY341" fmla="*/ 408348 h 563373"/>
              <a:gd name="connsiteX342" fmla="*/ 61048 w 359466"/>
              <a:gd name="connsiteY342" fmla="*/ 408634 h 563373"/>
              <a:gd name="connsiteX343" fmla="*/ 61048 w 359466"/>
              <a:gd name="connsiteY343" fmla="*/ 408921 h 563373"/>
              <a:gd name="connsiteX344" fmla="*/ 61048 w 359466"/>
              <a:gd name="connsiteY344" fmla="*/ 409208 h 563373"/>
              <a:gd name="connsiteX345" fmla="*/ 61283 w 359466"/>
              <a:gd name="connsiteY345" fmla="*/ 409208 h 563373"/>
              <a:gd name="connsiteX346" fmla="*/ 61283 w 359466"/>
              <a:gd name="connsiteY346" fmla="*/ 408634 h 563373"/>
              <a:gd name="connsiteX347" fmla="*/ 61283 w 359466"/>
              <a:gd name="connsiteY347" fmla="*/ 408348 h 563373"/>
              <a:gd name="connsiteX348" fmla="*/ 61048 w 359466"/>
              <a:gd name="connsiteY348" fmla="*/ 408061 h 563373"/>
              <a:gd name="connsiteX349" fmla="*/ 61492 w 359466"/>
              <a:gd name="connsiteY349" fmla="*/ 407173 h 563373"/>
              <a:gd name="connsiteX350" fmla="*/ 61726 w 359466"/>
              <a:gd name="connsiteY350" fmla="*/ 407173 h 563373"/>
              <a:gd name="connsiteX351" fmla="*/ 62639 w 359466"/>
              <a:gd name="connsiteY351" fmla="*/ 407173 h 563373"/>
              <a:gd name="connsiteX352" fmla="*/ 63082 w 359466"/>
              <a:gd name="connsiteY352" fmla="*/ 406887 h 563373"/>
              <a:gd name="connsiteX353" fmla="*/ 63316 w 359466"/>
              <a:gd name="connsiteY353" fmla="*/ 406887 h 563373"/>
              <a:gd name="connsiteX354" fmla="*/ 63082 w 359466"/>
              <a:gd name="connsiteY354" fmla="*/ 406600 h 563373"/>
              <a:gd name="connsiteX355" fmla="*/ 62404 w 359466"/>
              <a:gd name="connsiteY355" fmla="*/ 406600 h 563373"/>
              <a:gd name="connsiteX356" fmla="*/ 62169 w 359466"/>
              <a:gd name="connsiteY356" fmla="*/ 406313 h 563373"/>
              <a:gd name="connsiteX357" fmla="*/ 61961 w 359466"/>
              <a:gd name="connsiteY357" fmla="*/ 406026 h 563373"/>
              <a:gd name="connsiteX358" fmla="*/ 62169 w 359466"/>
              <a:gd name="connsiteY358" fmla="*/ 405452 h 563373"/>
              <a:gd name="connsiteX359" fmla="*/ 62169 w 359466"/>
              <a:gd name="connsiteY359" fmla="*/ 404852 h 563373"/>
              <a:gd name="connsiteX360" fmla="*/ 62169 w 359466"/>
              <a:gd name="connsiteY360" fmla="*/ 404278 h 563373"/>
              <a:gd name="connsiteX361" fmla="*/ 62847 w 359466"/>
              <a:gd name="connsiteY361" fmla="*/ 404278 h 563373"/>
              <a:gd name="connsiteX362" fmla="*/ 63082 w 359466"/>
              <a:gd name="connsiteY362" fmla="*/ 404278 h 563373"/>
              <a:gd name="connsiteX363" fmla="*/ 63082 w 359466"/>
              <a:gd name="connsiteY363" fmla="*/ 403417 h 563373"/>
              <a:gd name="connsiteX364" fmla="*/ 63316 w 359466"/>
              <a:gd name="connsiteY364" fmla="*/ 402817 h 563373"/>
              <a:gd name="connsiteX365" fmla="*/ 63316 w 359466"/>
              <a:gd name="connsiteY365" fmla="*/ 402530 h 563373"/>
              <a:gd name="connsiteX366" fmla="*/ 62639 w 359466"/>
              <a:gd name="connsiteY366" fmla="*/ 401669 h 563373"/>
              <a:gd name="connsiteX367" fmla="*/ 62847 w 359466"/>
              <a:gd name="connsiteY367" fmla="*/ 401669 h 563373"/>
              <a:gd name="connsiteX368" fmla="*/ 62847 w 359466"/>
              <a:gd name="connsiteY368" fmla="*/ 401383 h 563373"/>
              <a:gd name="connsiteX369" fmla="*/ 63316 w 359466"/>
              <a:gd name="connsiteY369" fmla="*/ 401096 h 563373"/>
              <a:gd name="connsiteX370" fmla="*/ 63759 w 359466"/>
              <a:gd name="connsiteY370" fmla="*/ 400496 h 563373"/>
              <a:gd name="connsiteX371" fmla="*/ 63759 w 359466"/>
              <a:gd name="connsiteY371" fmla="*/ 399922 h 563373"/>
              <a:gd name="connsiteX372" fmla="*/ 63525 w 359466"/>
              <a:gd name="connsiteY372" fmla="*/ 399635 h 563373"/>
              <a:gd name="connsiteX373" fmla="*/ 63316 w 359466"/>
              <a:gd name="connsiteY373" fmla="*/ 399348 h 563373"/>
              <a:gd name="connsiteX374" fmla="*/ 62847 w 359466"/>
              <a:gd name="connsiteY374" fmla="*/ 399061 h 563373"/>
              <a:gd name="connsiteX375" fmla="*/ 62404 w 359466"/>
              <a:gd name="connsiteY375" fmla="*/ 398487 h 563373"/>
              <a:gd name="connsiteX376" fmla="*/ 62169 w 359466"/>
              <a:gd name="connsiteY376" fmla="*/ 397887 h 563373"/>
              <a:gd name="connsiteX377" fmla="*/ 61961 w 359466"/>
              <a:gd name="connsiteY377" fmla="*/ 397313 h 563373"/>
              <a:gd name="connsiteX378" fmla="*/ 60371 w 359466"/>
              <a:gd name="connsiteY378" fmla="*/ 396739 h 563373"/>
              <a:gd name="connsiteX379" fmla="*/ 59928 w 359466"/>
              <a:gd name="connsiteY379" fmla="*/ 396452 h 563373"/>
              <a:gd name="connsiteX380" fmla="*/ 58572 w 359466"/>
              <a:gd name="connsiteY380" fmla="*/ 396165 h 563373"/>
              <a:gd name="connsiteX381" fmla="*/ 56774 w 359466"/>
              <a:gd name="connsiteY381" fmla="*/ 395279 h 563373"/>
              <a:gd name="connsiteX382" fmla="*/ 56539 w 359466"/>
              <a:gd name="connsiteY382" fmla="*/ 394992 h 563373"/>
              <a:gd name="connsiteX383" fmla="*/ 56774 w 359466"/>
              <a:gd name="connsiteY383" fmla="*/ 394705 h 563373"/>
              <a:gd name="connsiteX384" fmla="*/ 57217 w 359466"/>
              <a:gd name="connsiteY384" fmla="*/ 394705 h 563373"/>
              <a:gd name="connsiteX385" fmla="*/ 58129 w 359466"/>
              <a:gd name="connsiteY385" fmla="*/ 394992 h 563373"/>
              <a:gd name="connsiteX386" fmla="*/ 58338 w 359466"/>
              <a:gd name="connsiteY386" fmla="*/ 394992 h 563373"/>
              <a:gd name="connsiteX387" fmla="*/ 58572 w 359466"/>
              <a:gd name="connsiteY387" fmla="*/ 394418 h 563373"/>
              <a:gd name="connsiteX388" fmla="*/ 58338 w 359466"/>
              <a:gd name="connsiteY388" fmla="*/ 394131 h 563373"/>
              <a:gd name="connsiteX389" fmla="*/ 57894 w 359466"/>
              <a:gd name="connsiteY389" fmla="*/ 394418 h 563373"/>
              <a:gd name="connsiteX390" fmla="*/ 56982 w 359466"/>
              <a:gd name="connsiteY390" fmla="*/ 393844 h 563373"/>
              <a:gd name="connsiteX391" fmla="*/ 56539 w 359466"/>
              <a:gd name="connsiteY391" fmla="*/ 393531 h 563373"/>
              <a:gd name="connsiteX392" fmla="*/ 56539 w 359466"/>
              <a:gd name="connsiteY392" fmla="*/ 392957 h 563373"/>
              <a:gd name="connsiteX393" fmla="*/ 56982 w 359466"/>
              <a:gd name="connsiteY393" fmla="*/ 392096 h 563373"/>
              <a:gd name="connsiteX394" fmla="*/ 57451 w 359466"/>
              <a:gd name="connsiteY394" fmla="*/ 390635 h 563373"/>
              <a:gd name="connsiteX395" fmla="*/ 57451 w 359466"/>
              <a:gd name="connsiteY395" fmla="*/ 390348 h 563373"/>
              <a:gd name="connsiteX396" fmla="*/ 56982 w 359466"/>
              <a:gd name="connsiteY396" fmla="*/ 388600 h 563373"/>
              <a:gd name="connsiteX397" fmla="*/ 56304 w 359466"/>
              <a:gd name="connsiteY397" fmla="*/ 388027 h 563373"/>
              <a:gd name="connsiteX398" fmla="*/ 56304 w 359466"/>
              <a:gd name="connsiteY398" fmla="*/ 387453 h 563373"/>
              <a:gd name="connsiteX399" fmla="*/ 57217 w 359466"/>
              <a:gd name="connsiteY399" fmla="*/ 386566 h 563373"/>
              <a:gd name="connsiteX400" fmla="*/ 57217 w 359466"/>
              <a:gd name="connsiteY400" fmla="*/ 385418 h 563373"/>
              <a:gd name="connsiteX401" fmla="*/ 56539 w 359466"/>
              <a:gd name="connsiteY401" fmla="*/ 384818 h 563373"/>
              <a:gd name="connsiteX402" fmla="*/ 56096 w 359466"/>
              <a:gd name="connsiteY402" fmla="*/ 383957 h 563373"/>
              <a:gd name="connsiteX403" fmla="*/ 55418 w 359466"/>
              <a:gd name="connsiteY403" fmla="*/ 383383 h 563373"/>
              <a:gd name="connsiteX404" fmla="*/ 55183 w 359466"/>
              <a:gd name="connsiteY404" fmla="*/ 383070 h 563373"/>
              <a:gd name="connsiteX405" fmla="*/ 54740 w 359466"/>
              <a:gd name="connsiteY405" fmla="*/ 382496 h 563373"/>
              <a:gd name="connsiteX406" fmla="*/ 54063 w 359466"/>
              <a:gd name="connsiteY406" fmla="*/ 381923 h 563373"/>
              <a:gd name="connsiteX407" fmla="*/ 53150 w 359466"/>
              <a:gd name="connsiteY407" fmla="*/ 382210 h 563373"/>
              <a:gd name="connsiteX408" fmla="*/ 52473 w 359466"/>
              <a:gd name="connsiteY408" fmla="*/ 381923 h 563373"/>
              <a:gd name="connsiteX409" fmla="*/ 52264 w 359466"/>
              <a:gd name="connsiteY409" fmla="*/ 381636 h 563373"/>
              <a:gd name="connsiteX410" fmla="*/ 52029 w 359466"/>
              <a:gd name="connsiteY410" fmla="*/ 381036 h 563373"/>
              <a:gd name="connsiteX411" fmla="*/ 52029 w 359466"/>
              <a:gd name="connsiteY411" fmla="*/ 380749 h 563373"/>
              <a:gd name="connsiteX412" fmla="*/ 52473 w 359466"/>
              <a:gd name="connsiteY412" fmla="*/ 380175 h 563373"/>
              <a:gd name="connsiteX413" fmla="*/ 52707 w 359466"/>
              <a:gd name="connsiteY413" fmla="*/ 379601 h 563373"/>
              <a:gd name="connsiteX414" fmla="*/ 52707 w 359466"/>
              <a:gd name="connsiteY414" fmla="*/ 379001 h 563373"/>
              <a:gd name="connsiteX415" fmla="*/ 52264 w 359466"/>
              <a:gd name="connsiteY415" fmla="*/ 378714 h 563373"/>
              <a:gd name="connsiteX416" fmla="*/ 50674 w 359466"/>
              <a:gd name="connsiteY416" fmla="*/ 378714 h 563373"/>
              <a:gd name="connsiteX417" fmla="*/ 49996 w 359466"/>
              <a:gd name="connsiteY417" fmla="*/ 378714 h 563373"/>
              <a:gd name="connsiteX418" fmla="*/ 49318 w 359466"/>
              <a:gd name="connsiteY418" fmla="*/ 378714 h 563373"/>
              <a:gd name="connsiteX419" fmla="*/ 48875 w 359466"/>
              <a:gd name="connsiteY419" fmla="*/ 378714 h 563373"/>
              <a:gd name="connsiteX420" fmla="*/ 48432 w 359466"/>
              <a:gd name="connsiteY420" fmla="*/ 378427 h 563373"/>
              <a:gd name="connsiteX421" fmla="*/ 48197 w 359466"/>
              <a:gd name="connsiteY421" fmla="*/ 377853 h 563373"/>
              <a:gd name="connsiteX422" fmla="*/ 48432 w 359466"/>
              <a:gd name="connsiteY422" fmla="*/ 377566 h 563373"/>
              <a:gd name="connsiteX423" fmla="*/ 48641 w 359466"/>
              <a:gd name="connsiteY423" fmla="*/ 377253 h 563373"/>
              <a:gd name="connsiteX424" fmla="*/ 49761 w 359466"/>
              <a:gd name="connsiteY424" fmla="*/ 377566 h 563373"/>
              <a:gd name="connsiteX425" fmla="*/ 50439 w 359466"/>
              <a:gd name="connsiteY425" fmla="*/ 376966 h 563373"/>
              <a:gd name="connsiteX426" fmla="*/ 50439 w 359466"/>
              <a:gd name="connsiteY426" fmla="*/ 376679 h 563373"/>
              <a:gd name="connsiteX427" fmla="*/ 50439 w 359466"/>
              <a:gd name="connsiteY427" fmla="*/ 376393 h 563373"/>
              <a:gd name="connsiteX428" fmla="*/ 50231 w 359466"/>
              <a:gd name="connsiteY428" fmla="*/ 376106 h 563373"/>
              <a:gd name="connsiteX429" fmla="*/ 49761 w 359466"/>
              <a:gd name="connsiteY429" fmla="*/ 376393 h 563373"/>
              <a:gd name="connsiteX430" fmla="*/ 49761 w 359466"/>
              <a:gd name="connsiteY430" fmla="*/ 376106 h 563373"/>
              <a:gd name="connsiteX431" fmla="*/ 49761 w 359466"/>
              <a:gd name="connsiteY431" fmla="*/ 375819 h 563373"/>
              <a:gd name="connsiteX432" fmla="*/ 49553 w 359466"/>
              <a:gd name="connsiteY432" fmla="*/ 375531 h 563373"/>
              <a:gd name="connsiteX433" fmla="*/ 49318 w 359466"/>
              <a:gd name="connsiteY433" fmla="*/ 375218 h 563373"/>
              <a:gd name="connsiteX434" fmla="*/ 48641 w 359466"/>
              <a:gd name="connsiteY434" fmla="*/ 375218 h 563373"/>
              <a:gd name="connsiteX435" fmla="*/ 48197 w 359466"/>
              <a:gd name="connsiteY435" fmla="*/ 374932 h 563373"/>
              <a:gd name="connsiteX436" fmla="*/ 47963 w 359466"/>
              <a:gd name="connsiteY436" fmla="*/ 374358 h 563373"/>
              <a:gd name="connsiteX437" fmla="*/ 47963 w 359466"/>
              <a:gd name="connsiteY437" fmla="*/ 374071 h 563373"/>
              <a:gd name="connsiteX438" fmla="*/ 48432 w 359466"/>
              <a:gd name="connsiteY438" fmla="*/ 373184 h 563373"/>
              <a:gd name="connsiteX439" fmla="*/ 48432 w 359466"/>
              <a:gd name="connsiteY439" fmla="*/ 372897 h 563373"/>
              <a:gd name="connsiteX440" fmla="*/ 48641 w 359466"/>
              <a:gd name="connsiteY440" fmla="*/ 372323 h 563373"/>
              <a:gd name="connsiteX441" fmla="*/ 49318 w 359466"/>
              <a:gd name="connsiteY441" fmla="*/ 371749 h 563373"/>
              <a:gd name="connsiteX442" fmla="*/ 49761 w 359466"/>
              <a:gd name="connsiteY442" fmla="*/ 371436 h 563373"/>
              <a:gd name="connsiteX443" fmla="*/ 50231 w 359466"/>
              <a:gd name="connsiteY443" fmla="*/ 371436 h 563373"/>
              <a:gd name="connsiteX444" fmla="*/ 50439 w 359466"/>
              <a:gd name="connsiteY444" fmla="*/ 372036 h 563373"/>
              <a:gd name="connsiteX445" fmla="*/ 50909 w 359466"/>
              <a:gd name="connsiteY445" fmla="*/ 372036 h 563373"/>
              <a:gd name="connsiteX446" fmla="*/ 51117 w 359466"/>
              <a:gd name="connsiteY446" fmla="*/ 372036 h 563373"/>
              <a:gd name="connsiteX447" fmla="*/ 51117 w 359466"/>
              <a:gd name="connsiteY447" fmla="*/ 371436 h 563373"/>
              <a:gd name="connsiteX448" fmla="*/ 50909 w 359466"/>
              <a:gd name="connsiteY448" fmla="*/ 371149 h 563373"/>
              <a:gd name="connsiteX449" fmla="*/ 50231 w 359466"/>
              <a:gd name="connsiteY449" fmla="*/ 371149 h 563373"/>
              <a:gd name="connsiteX450" fmla="*/ 49761 w 359466"/>
              <a:gd name="connsiteY450" fmla="*/ 371149 h 563373"/>
              <a:gd name="connsiteX451" fmla="*/ 49761 w 359466"/>
              <a:gd name="connsiteY451" fmla="*/ 370575 h 563373"/>
              <a:gd name="connsiteX452" fmla="*/ 49761 w 359466"/>
              <a:gd name="connsiteY452" fmla="*/ 370001 h 563373"/>
              <a:gd name="connsiteX453" fmla="*/ 50231 w 359466"/>
              <a:gd name="connsiteY453" fmla="*/ 369688 h 563373"/>
              <a:gd name="connsiteX454" fmla="*/ 51586 w 359466"/>
              <a:gd name="connsiteY454" fmla="*/ 369688 h 563373"/>
              <a:gd name="connsiteX455" fmla="*/ 52029 w 359466"/>
              <a:gd name="connsiteY455" fmla="*/ 369688 h 563373"/>
              <a:gd name="connsiteX456" fmla="*/ 52029 w 359466"/>
              <a:gd name="connsiteY456" fmla="*/ 369401 h 563373"/>
              <a:gd name="connsiteX457" fmla="*/ 52029 w 359466"/>
              <a:gd name="connsiteY457" fmla="*/ 369114 h 563373"/>
              <a:gd name="connsiteX458" fmla="*/ 52029 w 359466"/>
              <a:gd name="connsiteY458" fmla="*/ 368541 h 563373"/>
              <a:gd name="connsiteX459" fmla="*/ 52029 w 359466"/>
              <a:gd name="connsiteY459" fmla="*/ 367654 h 563373"/>
              <a:gd name="connsiteX460" fmla="*/ 52264 w 359466"/>
              <a:gd name="connsiteY460" fmla="*/ 367367 h 563373"/>
              <a:gd name="connsiteX461" fmla="*/ 52942 w 359466"/>
              <a:gd name="connsiteY461" fmla="*/ 367654 h 563373"/>
              <a:gd name="connsiteX462" fmla="*/ 53619 w 359466"/>
              <a:gd name="connsiteY462" fmla="*/ 367367 h 563373"/>
              <a:gd name="connsiteX463" fmla="*/ 53828 w 359466"/>
              <a:gd name="connsiteY463" fmla="*/ 366793 h 563373"/>
              <a:gd name="connsiteX464" fmla="*/ 54271 w 359466"/>
              <a:gd name="connsiteY464" fmla="*/ 366506 h 563373"/>
              <a:gd name="connsiteX465" fmla="*/ 54949 w 359466"/>
              <a:gd name="connsiteY465" fmla="*/ 366219 h 563373"/>
              <a:gd name="connsiteX466" fmla="*/ 55627 w 359466"/>
              <a:gd name="connsiteY466" fmla="*/ 365619 h 563373"/>
              <a:gd name="connsiteX467" fmla="*/ 55861 w 359466"/>
              <a:gd name="connsiteY467" fmla="*/ 364758 h 563373"/>
              <a:gd name="connsiteX468" fmla="*/ 56774 w 359466"/>
              <a:gd name="connsiteY468" fmla="*/ 363871 h 563373"/>
              <a:gd name="connsiteX469" fmla="*/ 56982 w 359466"/>
              <a:gd name="connsiteY469" fmla="*/ 363011 h 563373"/>
              <a:gd name="connsiteX470" fmla="*/ 56774 w 359466"/>
              <a:gd name="connsiteY470" fmla="*/ 360089 h 563373"/>
              <a:gd name="connsiteX471" fmla="*/ 56539 w 359466"/>
              <a:gd name="connsiteY471" fmla="*/ 359515 h 563373"/>
              <a:gd name="connsiteX472" fmla="*/ 56539 w 359466"/>
              <a:gd name="connsiteY472" fmla="*/ 359228 h 563373"/>
              <a:gd name="connsiteX473" fmla="*/ 57217 w 359466"/>
              <a:gd name="connsiteY473" fmla="*/ 358915 h 563373"/>
              <a:gd name="connsiteX474" fmla="*/ 57451 w 359466"/>
              <a:gd name="connsiteY474" fmla="*/ 358341 h 563373"/>
              <a:gd name="connsiteX475" fmla="*/ 57217 w 359466"/>
              <a:gd name="connsiteY475" fmla="*/ 357767 h 563373"/>
              <a:gd name="connsiteX476" fmla="*/ 56304 w 359466"/>
              <a:gd name="connsiteY476" fmla="*/ 357767 h 563373"/>
              <a:gd name="connsiteX477" fmla="*/ 55861 w 359466"/>
              <a:gd name="connsiteY477" fmla="*/ 358054 h 563373"/>
              <a:gd name="connsiteX478" fmla="*/ 55627 w 359466"/>
              <a:gd name="connsiteY478" fmla="*/ 358628 h 563373"/>
              <a:gd name="connsiteX479" fmla="*/ 55183 w 359466"/>
              <a:gd name="connsiteY479" fmla="*/ 358915 h 563373"/>
              <a:gd name="connsiteX480" fmla="*/ 54949 w 359466"/>
              <a:gd name="connsiteY480" fmla="*/ 358915 h 563373"/>
              <a:gd name="connsiteX481" fmla="*/ 54506 w 359466"/>
              <a:gd name="connsiteY481" fmla="*/ 357767 h 563373"/>
              <a:gd name="connsiteX482" fmla="*/ 53828 w 359466"/>
              <a:gd name="connsiteY482" fmla="*/ 357167 h 563373"/>
              <a:gd name="connsiteX483" fmla="*/ 53619 w 359466"/>
              <a:gd name="connsiteY483" fmla="*/ 356880 h 563373"/>
              <a:gd name="connsiteX484" fmla="*/ 53619 w 359466"/>
              <a:gd name="connsiteY484" fmla="*/ 356593 h 563373"/>
              <a:gd name="connsiteX485" fmla="*/ 54063 w 359466"/>
              <a:gd name="connsiteY485" fmla="*/ 355419 h 563373"/>
              <a:gd name="connsiteX486" fmla="*/ 54063 w 359466"/>
              <a:gd name="connsiteY486" fmla="*/ 354846 h 563373"/>
              <a:gd name="connsiteX487" fmla="*/ 53385 w 359466"/>
              <a:gd name="connsiteY487" fmla="*/ 354846 h 563373"/>
              <a:gd name="connsiteX488" fmla="*/ 53150 w 359466"/>
              <a:gd name="connsiteY488" fmla="*/ 354559 h 563373"/>
              <a:gd name="connsiteX489" fmla="*/ 53150 w 359466"/>
              <a:gd name="connsiteY489" fmla="*/ 353959 h 563373"/>
              <a:gd name="connsiteX490" fmla="*/ 53385 w 359466"/>
              <a:gd name="connsiteY490" fmla="*/ 353385 h 563373"/>
              <a:gd name="connsiteX491" fmla="*/ 54271 w 359466"/>
              <a:gd name="connsiteY491" fmla="*/ 352211 h 563373"/>
              <a:gd name="connsiteX492" fmla="*/ 54506 w 359466"/>
              <a:gd name="connsiteY492" fmla="*/ 351924 h 563373"/>
              <a:gd name="connsiteX493" fmla="*/ 54506 w 359466"/>
              <a:gd name="connsiteY493" fmla="*/ 351350 h 563373"/>
              <a:gd name="connsiteX494" fmla="*/ 53619 w 359466"/>
              <a:gd name="connsiteY494" fmla="*/ 351063 h 563373"/>
              <a:gd name="connsiteX495" fmla="*/ 52707 w 359466"/>
              <a:gd name="connsiteY495" fmla="*/ 351350 h 563373"/>
              <a:gd name="connsiteX496" fmla="*/ 52264 w 359466"/>
              <a:gd name="connsiteY496" fmla="*/ 351350 h 563373"/>
              <a:gd name="connsiteX497" fmla="*/ 52029 w 359466"/>
              <a:gd name="connsiteY497" fmla="*/ 350750 h 563373"/>
              <a:gd name="connsiteX498" fmla="*/ 52029 w 359466"/>
              <a:gd name="connsiteY498" fmla="*/ 350463 h 563373"/>
              <a:gd name="connsiteX499" fmla="*/ 52942 w 359466"/>
              <a:gd name="connsiteY499" fmla="*/ 350176 h 563373"/>
              <a:gd name="connsiteX500" fmla="*/ 53619 w 359466"/>
              <a:gd name="connsiteY500" fmla="*/ 349889 h 563373"/>
              <a:gd name="connsiteX501" fmla="*/ 54063 w 359466"/>
              <a:gd name="connsiteY501" fmla="*/ 348716 h 563373"/>
              <a:gd name="connsiteX502" fmla="*/ 54506 w 359466"/>
              <a:gd name="connsiteY502" fmla="*/ 348429 h 563373"/>
              <a:gd name="connsiteX503" fmla="*/ 55183 w 359466"/>
              <a:gd name="connsiteY503" fmla="*/ 346968 h 563373"/>
              <a:gd name="connsiteX504" fmla="*/ 55418 w 359466"/>
              <a:gd name="connsiteY504" fmla="*/ 346681 h 563373"/>
              <a:gd name="connsiteX505" fmla="*/ 55627 w 359466"/>
              <a:gd name="connsiteY505" fmla="*/ 346681 h 563373"/>
              <a:gd name="connsiteX506" fmla="*/ 55861 w 359466"/>
              <a:gd name="connsiteY506" fmla="*/ 346107 h 563373"/>
              <a:gd name="connsiteX507" fmla="*/ 56982 w 359466"/>
              <a:gd name="connsiteY507" fmla="*/ 345507 h 563373"/>
              <a:gd name="connsiteX508" fmla="*/ 58572 w 359466"/>
              <a:gd name="connsiteY508" fmla="*/ 346107 h 563373"/>
              <a:gd name="connsiteX509" fmla="*/ 59250 w 359466"/>
              <a:gd name="connsiteY509" fmla="*/ 345794 h 563373"/>
              <a:gd name="connsiteX510" fmla="*/ 59693 w 359466"/>
              <a:gd name="connsiteY510" fmla="*/ 345507 h 563373"/>
              <a:gd name="connsiteX511" fmla="*/ 59693 w 359466"/>
              <a:gd name="connsiteY511" fmla="*/ 344933 h 563373"/>
              <a:gd name="connsiteX512" fmla="*/ 59693 w 359466"/>
              <a:gd name="connsiteY512" fmla="*/ 344646 h 563373"/>
              <a:gd name="connsiteX513" fmla="*/ 60136 w 359466"/>
              <a:gd name="connsiteY513" fmla="*/ 344046 h 563373"/>
              <a:gd name="connsiteX514" fmla="*/ 60371 w 359466"/>
              <a:gd name="connsiteY514" fmla="*/ 344046 h 563373"/>
              <a:gd name="connsiteX515" fmla="*/ 60605 w 359466"/>
              <a:gd name="connsiteY515" fmla="*/ 344046 h 563373"/>
              <a:gd name="connsiteX516" fmla="*/ 61048 w 359466"/>
              <a:gd name="connsiteY516" fmla="*/ 344046 h 563373"/>
              <a:gd name="connsiteX517" fmla="*/ 61492 w 359466"/>
              <a:gd name="connsiteY517" fmla="*/ 344646 h 563373"/>
              <a:gd name="connsiteX518" fmla="*/ 61726 w 359466"/>
              <a:gd name="connsiteY518" fmla="*/ 344646 h 563373"/>
              <a:gd name="connsiteX519" fmla="*/ 61726 w 359466"/>
              <a:gd name="connsiteY519" fmla="*/ 343185 h 563373"/>
              <a:gd name="connsiteX520" fmla="*/ 61726 w 359466"/>
              <a:gd name="connsiteY520" fmla="*/ 341411 h 563373"/>
              <a:gd name="connsiteX521" fmla="*/ 61726 w 359466"/>
              <a:gd name="connsiteY521" fmla="*/ 340838 h 563373"/>
              <a:gd name="connsiteX522" fmla="*/ 61726 w 359466"/>
              <a:gd name="connsiteY522" fmla="*/ 335881 h 563373"/>
              <a:gd name="connsiteX523" fmla="*/ 61726 w 359466"/>
              <a:gd name="connsiteY523" fmla="*/ 332360 h 563373"/>
              <a:gd name="connsiteX524" fmla="*/ 61726 w 359466"/>
              <a:gd name="connsiteY524" fmla="*/ 332073 h 563373"/>
              <a:gd name="connsiteX525" fmla="*/ 61726 w 359466"/>
              <a:gd name="connsiteY525" fmla="*/ 326517 h 563373"/>
              <a:gd name="connsiteX526" fmla="*/ 61726 w 359466"/>
              <a:gd name="connsiteY526" fmla="*/ 326230 h 563373"/>
              <a:gd name="connsiteX527" fmla="*/ 61726 w 359466"/>
              <a:gd name="connsiteY527" fmla="*/ 325343 h 563373"/>
              <a:gd name="connsiteX528" fmla="*/ 61726 w 359466"/>
              <a:gd name="connsiteY528" fmla="*/ 320387 h 563373"/>
              <a:gd name="connsiteX529" fmla="*/ 61726 w 359466"/>
              <a:gd name="connsiteY529" fmla="*/ 320099 h 563373"/>
              <a:gd name="connsiteX530" fmla="*/ 61726 w 359466"/>
              <a:gd name="connsiteY530" fmla="*/ 318326 h 563373"/>
              <a:gd name="connsiteX531" fmla="*/ 61726 w 359466"/>
              <a:gd name="connsiteY531" fmla="*/ 316865 h 563373"/>
              <a:gd name="connsiteX532" fmla="*/ 61492 w 359466"/>
              <a:gd name="connsiteY532" fmla="*/ 313656 h 563373"/>
              <a:gd name="connsiteX533" fmla="*/ 61492 w 359466"/>
              <a:gd name="connsiteY533" fmla="*/ 312196 h 563373"/>
              <a:gd name="connsiteX534" fmla="*/ 61492 w 359466"/>
              <a:gd name="connsiteY534" fmla="*/ 310135 h 563373"/>
              <a:gd name="connsiteX535" fmla="*/ 61492 w 359466"/>
              <a:gd name="connsiteY535" fmla="*/ 308387 h 563373"/>
              <a:gd name="connsiteX536" fmla="*/ 61492 w 359466"/>
              <a:gd name="connsiteY536" fmla="*/ 304292 h 563373"/>
              <a:gd name="connsiteX537" fmla="*/ 61492 w 359466"/>
              <a:gd name="connsiteY537" fmla="*/ 300170 h 563373"/>
              <a:gd name="connsiteX538" fmla="*/ 61492 w 359466"/>
              <a:gd name="connsiteY538" fmla="*/ 296074 h 563373"/>
              <a:gd name="connsiteX539" fmla="*/ 61492 w 359466"/>
              <a:gd name="connsiteY539" fmla="*/ 294301 h 563373"/>
              <a:gd name="connsiteX540" fmla="*/ 61492 w 359466"/>
              <a:gd name="connsiteY540" fmla="*/ 294014 h 563373"/>
              <a:gd name="connsiteX541" fmla="*/ 61492 w 359466"/>
              <a:gd name="connsiteY541" fmla="*/ 293440 h 563373"/>
              <a:gd name="connsiteX542" fmla="*/ 61492 w 359466"/>
              <a:gd name="connsiteY542" fmla="*/ 290779 h 563373"/>
              <a:gd name="connsiteX543" fmla="*/ 61492 w 359466"/>
              <a:gd name="connsiteY543" fmla="*/ 283736 h 563373"/>
              <a:gd name="connsiteX544" fmla="*/ 61492 w 359466"/>
              <a:gd name="connsiteY544" fmla="*/ 281701 h 563373"/>
              <a:gd name="connsiteX545" fmla="*/ 61492 w 359466"/>
              <a:gd name="connsiteY545" fmla="*/ 279640 h 563373"/>
              <a:gd name="connsiteX546" fmla="*/ 61492 w 359466"/>
              <a:gd name="connsiteY546" fmla="*/ 277867 h 563373"/>
              <a:gd name="connsiteX547" fmla="*/ 61492 w 359466"/>
              <a:gd name="connsiteY547" fmla="*/ 276406 h 563373"/>
              <a:gd name="connsiteX548" fmla="*/ 61492 w 359466"/>
              <a:gd name="connsiteY548" fmla="*/ 273458 h 563373"/>
              <a:gd name="connsiteX549" fmla="*/ 61492 w 359466"/>
              <a:gd name="connsiteY549" fmla="*/ 270824 h 563373"/>
              <a:gd name="connsiteX550" fmla="*/ 61492 w 359466"/>
              <a:gd name="connsiteY550" fmla="*/ 269337 h 563373"/>
              <a:gd name="connsiteX551" fmla="*/ 61492 w 359466"/>
              <a:gd name="connsiteY551" fmla="*/ 265528 h 563373"/>
              <a:gd name="connsiteX552" fmla="*/ 61492 w 359466"/>
              <a:gd name="connsiteY552" fmla="*/ 265215 h 563373"/>
              <a:gd name="connsiteX553" fmla="*/ 61492 w 359466"/>
              <a:gd name="connsiteY553" fmla="*/ 260520 h 563373"/>
              <a:gd name="connsiteX554" fmla="*/ 61492 w 359466"/>
              <a:gd name="connsiteY554" fmla="*/ 260233 h 563373"/>
              <a:gd name="connsiteX555" fmla="*/ 61492 w 359466"/>
              <a:gd name="connsiteY555" fmla="*/ 259920 h 563373"/>
              <a:gd name="connsiteX556" fmla="*/ 61492 w 359466"/>
              <a:gd name="connsiteY556" fmla="*/ 259059 h 563373"/>
              <a:gd name="connsiteX557" fmla="*/ 61492 w 359466"/>
              <a:gd name="connsiteY557" fmla="*/ 256998 h 563373"/>
              <a:gd name="connsiteX558" fmla="*/ 61492 w 359466"/>
              <a:gd name="connsiteY558" fmla="*/ 254624 h 563373"/>
              <a:gd name="connsiteX559" fmla="*/ 61492 w 359466"/>
              <a:gd name="connsiteY559" fmla="*/ 254050 h 563373"/>
              <a:gd name="connsiteX560" fmla="*/ 61492 w 359466"/>
              <a:gd name="connsiteY560" fmla="*/ 252851 h 563373"/>
              <a:gd name="connsiteX561" fmla="*/ 61492 w 359466"/>
              <a:gd name="connsiteY561" fmla="*/ 251103 h 563373"/>
              <a:gd name="connsiteX562" fmla="*/ 61492 w 359466"/>
              <a:gd name="connsiteY562" fmla="*/ 249042 h 563373"/>
              <a:gd name="connsiteX563" fmla="*/ 61492 w 359466"/>
              <a:gd name="connsiteY563" fmla="*/ 244894 h 563373"/>
              <a:gd name="connsiteX564" fmla="*/ 61492 w 359466"/>
              <a:gd name="connsiteY564" fmla="*/ 244320 h 563373"/>
              <a:gd name="connsiteX565" fmla="*/ 61726 w 359466"/>
              <a:gd name="connsiteY565" fmla="*/ 240173 h 563373"/>
              <a:gd name="connsiteX566" fmla="*/ 61726 w 359466"/>
              <a:gd name="connsiteY566" fmla="*/ 238999 h 563373"/>
              <a:gd name="connsiteX567" fmla="*/ 61726 w 359466"/>
              <a:gd name="connsiteY567" fmla="*/ 238112 h 563373"/>
              <a:gd name="connsiteX568" fmla="*/ 61726 w 359466"/>
              <a:gd name="connsiteY568" fmla="*/ 236051 h 563373"/>
              <a:gd name="connsiteX569" fmla="*/ 61726 w 359466"/>
              <a:gd name="connsiteY569" fmla="*/ 234877 h 563373"/>
              <a:gd name="connsiteX570" fmla="*/ 61726 w 359466"/>
              <a:gd name="connsiteY570" fmla="*/ 232504 h 563373"/>
              <a:gd name="connsiteX571" fmla="*/ 61726 w 359466"/>
              <a:gd name="connsiteY571" fmla="*/ 231930 h 563373"/>
              <a:gd name="connsiteX572" fmla="*/ 61726 w 359466"/>
              <a:gd name="connsiteY572" fmla="*/ 231617 h 563373"/>
              <a:gd name="connsiteX573" fmla="*/ 61726 w 359466"/>
              <a:gd name="connsiteY573" fmla="*/ 228669 h 563373"/>
              <a:gd name="connsiteX574" fmla="*/ 61726 w 359466"/>
              <a:gd name="connsiteY574" fmla="*/ 227782 h 563373"/>
              <a:gd name="connsiteX575" fmla="*/ 61726 w 359466"/>
              <a:gd name="connsiteY575" fmla="*/ 225721 h 563373"/>
              <a:gd name="connsiteX576" fmla="*/ 61726 w 359466"/>
              <a:gd name="connsiteY576" fmla="*/ 225434 h 563373"/>
              <a:gd name="connsiteX577" fmla="*/ 61726 w 359466"/>
              <a:gd name="connsiteY577" fmla="*/ 225121 h 563373"/>
              <a:gd name="connsiteX578" fmla="*/ 61726 w 359466"/>
              <a:gd name="connsiteY578" fmla="*/ 224547 h 563373"/>
              <a:gd name="connsiteX579" fmla="*/ 61726 w 359466"/>
              <a:gd name="connsiteY579" fmla="*/ 222774 h 563373"/>
              <a:gd name="connsiteX580" fmla="*/ 61726 w 359466"/>
              <a:gd name="connsiteY580" fmla="*/ 222174 h 563373"/>
              <a:gd name="connsiteX581" fmla="*/ 61726 w 359466"/>
              <a:gd name="connsiteY581" fmla="*/ 219226 h 563373"/>
              <a:gd name="connsiteX582" fmla="*/ 61726 w 359466"/>
              <a:gd name="connsiteY582" fmla="*/ 217139 h 563373"/>
              <a:gd name="connsiteX583" fmla="*/ 61961 w 359466"/>
              <a:gd name="connsiteY583" fmla="*/ 214191 h 563373"/>
              <a:gd name="connsiteX584" fmla="*/ 61961 w 359466"/>
              <a:gd name="connsiteY584" fmla="*/ 212131 h 563373"/>
              <a:gd name="connsiteX585" fmla="*/ 61961 w 359466"/>
              <a:gd name="connsiteY585" fmla="*/ 210931 h 563373"/>
              <a:gd name="connsiteX586" fmla="*/ 61961 w 359466"/>
              <a:gd name="connsiteY586" fmla="*/ 209757 h 563373"/>
              <a:gd name="connsiteX587" fmla="*/ 61961 w 359466"/>
              <a:gd name="connsiteY587" fmla="*/ 205896 h 563373"/>
              <a:gd name="connsiteX588" fmla="*/ 61961 w 359466"/>
              <a:gd name="connsiteY588" fmla="*/ 199688 h 563373"/>
              <a:gd name="connsiteX589" fmla="*/ 61961 w 359466"/>
              <a:gd name="connsiteY589" fmla="*/ 197627 h 563373"/>
              <a:gd name="connsiteX590" fmla="*/ 62169 w 359466"/>
              <a:gd name="connsiteY590" fmla="*/ 191392 h 563373"/>
              <a:gd name="connsiteX591" fmla="*/ 62169 w 359466"/>
              <a:gd name="connsiteY591" fmla="*/ 189619 h 563373"/>
              <a:gd name="connsiteX592" fmla="*/ 62169 w 359466"/>
              <a:gd name="connsiteY592" fmla="*/ 184871 h 563373"/>
              <a:gd name="connsiteX593" fmla="*/ 62169 w 359466"/>
              <a:gd name="connsiteY593" fmla="*/ 183097 h 563373"/>
              <a:gd name="connsiteX594" fmla="*/ 62169 w 359466"/>
              <a:gd name="connsiteY594" fmla="*/ 182497 h 563373"/>
              <a:gd name="connsiteX595" fmla="*/ 62169 w 359466"/>
              <a:gd name="connsiteY595" fmla="*/ 178923 h 563373"/>
              <a:gd name="connsiteX596" fmla="*/ 62169 w 359466"/>
              <a:gd name="connsiteY596" fmla="*/ 172402 h 563373"/>
              <a:gd name="connsiteX597" fmla="*/ 62169 w 359466"/>
              <a:gd name="connsiteY597" fmla="*/ 172089 h 563373"/>
              <a:gd name="connsiteX598" fmla="*/ 62169 w 359466"/>
              <a:gd name="connsiteY598" fmla="*/ 170602 h 563373"/>
              <a:gd name="connsiteX599" fmla="*/ 62169 w 359466"/>
              <a:gd name="connsiteY599" fmla="*/ 170315 h 563373"/>
              <a:gd name="connsiteX600" fmla="*/ 62169 w 359466"/>
              <a:gd name="connsiteY600" fmla="*/ 166167 h 563373"/>
              <a:gd name="connsiteX601" fmla="*/ 62169 w 359466"/>
              <a:gd name="connsiteY601" fmla="*/ 160220 h 563373"/>
              <a:gd name="connsiteX602" fmla="*/ 62169 w 359466"/>
              <a:gd name="connsiteY602" fmla="*/ 158733 h 563373"/>
              <a:gd name="connsiteX603" fmla="*/ 62169 w 359466"/>
              <a:gd name="connsiteY603" fmla="*/ 154559 h 563373"/>
              <a:gd name="connsiteX604" fmla="*/ 62169 w 359466"/>
              <a:gd name="connsiteY604" fmla="*/ 148012 h 563373"/>
              <a:gd name="connsiteX605" fmla="*/ 62169 w 359466"/>
              <a:gd name="connsiteY605" fmla="*/ 147699 h 563373"/>
              <a:gd name="connsiteX606" fmla="*/ 62169 w 359466"/>
              <a:gd name="connsiteY606" fmla="*/ 145925 h 563373"/>
              <a:gd name="connsiteX607" fmla="*/ 62169 w 359466"/>
              <a:gd name="connsiteY607" fmla="*/ 142038 h 563373"/>
              <a:gd name="connsiteX608" fmla="*/ 62169 w 359466"/>
              <a:gd name="connsiteY608" fmla="*/ 139665 h 563373"/>
              <a:gd name="connsiteX609" fmla="*/ 62169 w 359466"/>
              <a:gd name="connsiteY609" fmla="*/ 137864 h 563373"/>
              <a:gd name="connsiteX610" fmla="*/ 62169 w 359466"/>
              <a:gd name="connsiteY610" fmla="*/ 136378 h 563373"/>
              <a:gd name="connsiteX611" fmla="*/ 62169 w 359466"/>
              <a:gd name="connsiteY611" fmla="*/ 131317 h 563373"/>
              <a:gd name="connsiteX612" fmla="*/ 62169 w 359466"/>
              <a:gd name="connsiteY612" fmla="*/ 131004 h 563373"/>
              <a:gd name="connsiteX613" fmla="*/ 62169 w 359466"/>
              <a:gd name="connsiteY613" fmla="*/ 129517 h 563373"/>
              <a:gd name="connsiteX614" fmla="*/ 62169 w 359466"/>
              <a:gd name="connsiteY614" fmla="*/ 125343 h 563373"/>
              <a:gd name="connsiteX615" fmla="*/ 62169 w 359466"/>
              <a:gd name="connsiteY615" fmla="*/ 123543 h 563373"/>
              <a:gd name="connsiteX616" fmla="*/ 62169 w 359466"/>
              <a:gd name="connsiteY616" fmla="*/ 122657 h 563373"/>
              <a:gd name="connsiteX617" fmla="*/ 62169 w 359466"/>
              <a:gd name="connsiteY617" fmla="*/ 119083 h 563373"/>
              <a:gd name="connsiteX618" fmla="*/ 62169 w 359466"/>
              <a:gd name="connsiteY618" fmla="*/ 117883 h 563373"/>
              <a:gd name="connsiteX619" fmla="*/ 62169 w 359466"/>
              <a:gd name="connsiteY619" fmla="*/ 110109 h 563373"/>
              <a:gd name="connsiteX620" fmla="*/ 62169 w 359466"/>
              <a:gd name="connsiteY620" fmla="*/ 109796 h 563373"/>
              <a:gd name="connsiteX621" fmla="*/ 62169 w 359466"/>
              <a:gd name="connsiteY621" fmla="*/ 108622 h 563373"/>
              <a:gd name="connsiteX622" fmla="*/ 62169 w 359466"/>
              <a:gd name="connsiteY622" fmla="*/ 106509 h 563373"/>
              <a:gd name="connsiteX623" fmla="*/ 62169 w 359466"/>
              <a:gd name="connsiteY623" fmla="*/ 102023 h 563373"/>
              <a:gd name="connsiteX624" fmla="*/ 62169 w 359466"/>
              <a:gd name="connsiteY624" fmla="*/ 100536 h 563373"/>
              <a:gd name="connsiteX625" fmla="*/ 62169 w 359466"/>
              <a:gd name="connsiteY625" fmla="*/ 97536 h 563373"/>
              <a:gd name="connsiteX626" fmla="*/ 62169 w 359466"/>
              <a:gd name="connsiteY626" fmla="*/ 96336 h 563373"/>
              <a:gd name="connsiteX627" fmla="*/ 62169 w 359466"/>
              <a:gd name="connsiteY627" fmla="*/ 92449 h 563373"/>
              <a:gd name="connsiteX628" fmla="*/ 62169 w 359466"/>
              <a:gd name="connsiteY628" fmla="*/ 88562 h 563373"/>
              <a:gd name="connsiteX629" fmla="*/ 62169 w 359466"/>
              <a:gd name="connsiteY629" fmla="*/ 87049 h 563373"/>
              <a:gd name="connsiteX630" fmla="*/ 62169 w 359466"/>
              <a:gd name="connsiteY630" fmla="*/ 86163 h 563373"/>
              <a:gd name="connsiteX631" fmla="*/ 62169 w 359466"/>
              <a:gd name="connsiteY631" fmla="*/ 81963 h 563373"/>
              <a:gd name="connsiteX632" fmla="*/ 62169 w 359466"/>
              <a:gd name="connsiteY632" fmla="*/ 79850 h 563373"/>
              <a:gd name="connsiteX633" fmla="*/ 62169 w 359466"/>
              <a:gd name="connsiteY633" fmla="*/ 69363 h 563373"/>
              <a:gd name="connsiteX634" fmla="*/ 62169 w 359466"/>
              <a:gd name="connsiteY634" fmla="*/ 67251 h 563373"/>
              <a:gd name="connsiteX635" fmla="*/ 62169 w 359466"/>
              <a:gd name="connsiteY635" fmla="*/ 66937 h 563373"/>
              <a:gd name="connsiteX636" fmla="*/ 62169 w 359466"/>
              <a:gd name="connsiteY636" fmla="*/ 59738 h 563373"/>
              <a:gd name="connsiteX637" fmla="*/ 62169 w 359466"/>
              <a:gd name="connsiteY637" fmla="*/ 59425 h 563373"/>
              <a:gd name="connsiteX638" fmla="*/ 62169 w 359466"/>
              <a:gd name="connsiteY638" fmla="*/ 54625 h 563373"/>
              <a:gd name="connsiteX639" fmla="*/ 62169 w 359466"/>
              <a:gd name="connsiteY639" fmla="*/ 52512 h 563373"/>
              <a:gd name="connsiteX640" fmla="*/ 62169 w 359466"/>
              <a:gd name="connsiteY640" fmla="*/ 51625 h 563373"/>
              <a:gd name="connsiteX641" fmla="*/ 62169 w 359466"/>
              <a:gd name="connsiteY641" fmla="*/ 48599 h 563373"/>
              <a:gd name="connsiteX642" fmla="*/ 62169 w 359466"/>
              <a:gd name="connsiteY642" fmla="*/ 47112 h 563373"/>
              <a:gd name="connsiteX643" fmla="*/ 62169 w 359466"/>
              <a:gd name="connsiteY643" fmla="*/ 46199 h 563373"/>
              <a:gd name="connsiteX644" fmla="*/ 62169 w 359466"/>
              <a:gd name="connsiteY644" fmla="*/ 45886 h 563373"/>
              <a:gd name="connsiteX645" fmla="*/ 62169 w 359466"/>
              <a:gd name="connsiteY645" fmla="*/ 44686 h 563373"/>
              <a:gd name="connsiteX646" fmla="*/ 62169 w 359466"/>
              <a:gd name="connsiteY646" fmla="*/ 44399 h 563373"/>
              <a:gd name="connsiteX647" fmla="*/ 62404 w 359466"/>
              <a:gd name="connsiteY647" fmla="*/ 42887 h 563373"/>
              <a:gd name="connsiteX648" fmla="*/ 62404 w 359466"/>
              <a:gd name="connsiteY648" fmla="*/ 42286 h 563373"/>
              <a:gd name="connsiteX649" fmla="*/ 62404 w 359466"/>
              <a:gd name="connsiteY649" fmla="*/ 41973 h 563373"/>
              <a:gd name="connsiteX650" fmla="*/ 62404 w 359466"/>
              <a:gd name="connsiteY650" fmla="*/ 41373 h 563373"/>
              <a:gd name="connsiteX651" fmla="*/ 62404 w 359466"/>
              <a:gd name="connsiteY651" fmla="*/ 41086 h 563373"/>
              <a:gd name="connsiteX652" fmla="*/ 62404 w 359466"/>
              <a:gd name="connsiteY652" fmla="*/ 40487 h 563373"/>
              <a:gd name="connsiteX653" fmla="*/ 62404 w 359466"/>
              <a:gd name="connsiteY653" fmla="*/ 39261 h 563373"/>
              <a:gd name="connsiteX654" fmla="*/ 62404 w 359466"/>
              <a:gd name="connsiteY654" fmla="*/ 38661 h 563373"/>
              <a:gd name="connsiteX655" fmla="*/ 62404 w 359466"/>
              <a:gd name="connsiteY655" fmla="*/ 38060 h 563373"/>
              <a:gd name="connsiteX656" fmla="*/ 62404 w 359466"/>
              <a:gd name="connsiteY656" fmla="*/ 35348 h 563373"/>
              <a:gd name="connsiteX657" fmla="*/ 62404 w 359466"/>
              <a:gd name="connsiteY657" fmla="*/ 34461 h 563373"/>
              <a:gd name="connsiteX658" fmla="*/ 62404 w 359466"/>
              <a:gd name="connsiteY658" fmla="*/ 33835 h 563373"/>
              <a:gd name="connsiteX659" fmla="*/ 62404 w 359466"/>
              <a:gd name="connsiteY659" fmla="*/ 31122 h 563373"/>
              <a:gd name="connsiteX660" fmla="*/ 62404 w 359466"/>
              <a:gd name="connsiteY660" fmla="*/ 30835 h 563373"/>
              <a:gd name="connsiteX661" fmla="*/ 62404 w 359466"/>
              <a:gd name="connsiteY661" fmla="*/ 30522 h 563373"/>
              <a:gd name="connsiteX662" fmla="*/ 62404 w 359466"/>
              <a:gd name="connsiteY662" fmla="*/ 29635 h 563373"/>
              <a:gd name="connsiteX663" fmla="*/ 62404 w 359466"/>
              <a:gd name="connsiteY663" fmla="*/ 29322 h 563373"/>
              <a:gd name="connsiteX664" fmla="*/ 62404 w 359466"/>
              <a:gd name="connsiteY664" fmla="*/ 28722 h 563373"/>
              <a:gd name="connsiteX665" fmla="*/ 62404 w 359466"/>
              <a:gd name="connsiteY665" fmla="*/ 27809 h 563373"/>
              <a:gd name="connsiteX666" fmla="*/ 62404 w 359466"/>
              <a:gd name="connsiteY666" fmla="*/ 26609 h 563373"/>
              <a:gd name="connsiteX667" fmla="*/ 62404 w 359466"/>
              <a:gd name="connsiteY667" fmla="*/ 26009 h 563373"/>
              <a:gd name="connsiteX668" fmla="*/ 62404 w 359466"/>
              <a:gd name="connsiteY668" fmla="*/ 25696 h 563373"/>
              <a:gd name="connsiteX669" fmla="*/ 62404 w 359466"/>
              <a:gd name="connsiteY669" fmla="*/ 25409 h 563373"/>
              <a:gd name="connsiteX670" fmla="*/ 62404 w 359466"/>
              <a:gd name="connsiteY670" fmla="*/ 25096 h 563373"/>
              <a:gd name="connsiteX671" fmla="*/ 62404 w 359466"/>
              <a:gd name="connsiteY671" fmla="*/ 24496 h 563373"/>
              <a:gd name="connsiteX672" fmla="*/ 62404 w 359466"/>
              <a:gd name="connsiteY672" fmla="*/ 24209 h 563373"/>
              <a:gd name="connsiteX673" fmla="*/ 62404 w 359466"/>
              <a:gd name="connsiteY673" fmla="*/ 23896 h 563373"/>
              <a:gd name="connsiteX674" fmla="*/ 62404 w 359466"/>
              <a:gd name="connsiteY674" fmla="*/ 23296 h 563373"/>
              <a:gd name="connsiteX675" fmla="*/ 62404 w 359466"/>
              <a:gd name="connsiteY675" fmla="*/ 22383 h 563373"/>
              <a:gd name="connsiteX676" fmla="*/ 62404 w 359466"/>
              <a:gd name="connsiteY676" fmla="*/ 22096 h 563373"/>
              <a:gd name="connsiteX677" fmla="*/ 62404 w 359466"/>
              <a:gd name="connsiteY677" fmla="*/ 21783 h 563373"/>
              <a:gd name="connsiteX678" fmla="*/ 62404 w 359466"/>
              <a:gd name="connsiteY678" fmla="*/ 21470 h 563373"/>
              <a:gd name="connsiteX679" fmla="*/ 62404 w 359466"/>
              <a:gd name="connsiteY679" fmla="*/ 21183 h 563373"/>
              <a:gd name="connsiteX680" fmla="*/ 62404 w 359466"/>
              <a:gd name="connsiteY680" fmla="*/ 20583 h 563373"/>
              <a:gd name="connsiteX681" fmla="*/ 62404 w 359466"/>
              <a:gd name="connsiteY681" fmla="*/ 19983 h 563373"/>
              <a:gd name="connsiteX682" fmla="*/ 62404 w 359466"/>
              <a:gd name="connsiteY682" fmla="*/ 19670 h 563373"/>
              <a:gd name="connsiteX683" fmla="*/ 62404 w 359466"/>
              <a:gd name="connsiteY683" fmla="*/ 19070 h 563373"/>
              <a:gd name="connsiteX684" fmla="*/ 62404 w 359466"/>
              <a:gd name="connsiteY684" fmla="*/ 18470 h 563373"/>
              <a:gd name="connsiteX685" fmla="*/ 62404 w 359466"/>
              <a:gd name="connsiteY685" fmla="*/ 18157 h 563373"/>
              <a:gd name="connsiteX686" fmla="*/ 62404 w 359466"/>
              <a:gd name="connsiteY686" fmla="*/ 17557 h 563373"/>
              <a:gd name="connsiteX687" fmla="*/ 62404 w 359466"/>
              <a:gd name="connsiteY687" fmla="*/ 16957 h 563373"/>
              <a:gd name="connsiteX688" fmla="*/ 62404 w 359466"/>
              <a:gd name="connsiteY688" fmla="*/ 16044 h 563373"/>
              <a:gd name="connsiteX689" fmla="*/ 62404 w 359466"/>
              <a:gd name="connsiteY689" fmla="*/ 14531 h 563373"/>
              <a:gd name="connsiteX690" fmla="*/ 62404 w 359466"/>
              <a:gd name="connsiteY690" fmla="*/ 13331 h 563373"/>
              <a:gd name="connsiteX691" fmla="*/ 62404 w 359466"/>
              <a:gd name="connsiteY691" fmla="*/ 12418 h 563373"/>
              <a:gd name="connsiteX692" fmla="*/ 62404 w 359466"/>
              <a:gd name="connsiteY692" fmla="*/ 9992 h 563373"/>
              <a:gd name="connsiteX693" fmla="*/ 62404 w 359466"/>
              <a:gd name="connsiteY693" fmla="*/ 9105 h 563373"/>
              <a:gd name="connsiteX694" fmla="*/ 62404 w 359466"/>
              <a:gd name="connsiteY694" fmla="*/ 8792 h 563373"/>
              <a:gd name="connsiteX695" fmla="*/ 62404 w 359466"/>
              <a:gd name="connsiteY695" fmla="*/ 8479 h 563373"/>
              <a:gd name="connsiteX696" fmla="*/ 62404 w 359466"/>
              <a:gd name="connsiteY696" fmla="*/ 7592 h 563373"/>
              <a:gd name="connsiteX697" fmla="*/ 62847 w 359466"/>
              <a:gd name="connsiteY697" fmla="*/ 7279 h 563373"/>
              <a:gd name="connsiteX698" fmla="*/ 63525 w 359466"/>
              <a:gd name="connsiteY698" fmla="*/ 8192 h 563373"/>
              <a:gd name="connsiteX699" fmla="*/ 63316 w 359466"/>
              <a:gd name="connsiteY699" fmla="*/ 8479 h 563373"/>
              <a:gd name="connsiteX700" fmla="*/ 63316 w 359466"/>
              <a:gd name="connsiteY700" fmla="*/ 8792 h 563373"/>
              <a:gd name="connsiteX701" fmla="*/ 63968 w 359466"/>
              <a:gd name="connsiteY701" fmla="*/ 9105 h 563373"/>
              <a:gd name="connsiteX702" fmla="*/ 63968 w 359466"/>
              <a:gd name="connsiteY702" fmla="*/ 9392 h 563373"/>
              <a:gd name="connsiteX703" fmla="*/ 64203 w 359466"/>
              <a:gd name="connsiteY703" fmla="*/ 9705 h 563373"/>
              <a:gd name="connsiteX704" fmla="*/ 64437 w 359466"/>
              <a:gd name="connsiteY704" fmla="*/ 9392 h 563373"/>
              <a:gd name="connsiteX705" fmla="*/ 64646 w 359466"/>
              <a:gd name="connsiteY705" fmla="*/ 9705 h 563373"/>
              <a:gd name="connsiteX706" fmla="*/ 64646 w 359466"/>
              <a:gd name="connsiteY706" fmla="*/ 9992 h 563373"/>
              <a:gd name="connsiteX707" fmla="*/ 65115 w 359466"/>
              <a:gd name="connsiteY707" fmla="*/ 10305 h 563373"/>
              <a:gd name="connsiteX708" fmla="*/ 65323 w 359466"/>
              <a:gd name="connsiteY708" fmla="*/ 10618 h 563373"/>
              <a:gd name="connsiteX709" fmla="*/ 66001 w 359466"/>
              <a:gd name="connsiteY709" fmla="*/ 11218 h 563373"/>
              <a:gd name="connsiteX710" fmla="*/ 66236 w 359466"/>
              <a:gd name="connsiteY710" fmla="*/ 11218 h 563373"/>
              <a:gd name="connsiteX711" fmla="*/ 66679 w 359466"/>
              <a:gd name="connsiteY711" fmla="*/ 11218 h 563373"/>
              <a:gd name="connsiteX712" fmla="*/ 66913 w 359466"/>
              <a:gd name="connsiteY712" fmla="*/ 11505 h 563373"/>
              <a:gd name="connsiteX713" fmla="*/ 66679 w 359466"/>
              <a:gd name="connsiteY713" fmla="*/ 11505 h 563373"/>
              <a:gd name="connsiteX714" fmla="*/ 66913 w 359466"/>
              <a:gd name="connsiteY714" fmla="*/ 11818 h 563373"/>
              <a:gd name="connsiteX715" fmla="*/ 67357 w 359466"/>
              <a:gd name="connsiteY715" fmla="*/ 11818 h 563373"/>
              <a:gd name="connsiteX716" fmla="*/ 67826 w 359466"/>
              <a:gd name="connsiteY716" fmla="*/ 12105 h 563373"/>
              <a:gd name="connsiteX717" fmla="*/ 67591 w 359466"/>
              <a:gd name="connsiteY717" fmla="*/ 12418 h 563373"/>
              <a:gd name="connsiteX718" fmla="*/ 68269 w 359466"/>
              <a:gd name="connsiteY718" fmla="*/ 12731 h 563373"/>
              <a:gd name="connsiteX719" fmla="*/ 68504 w 359466"/>
              <a:gd name="connsiteY719" fmla="*/ 13018 h 563373"/>
              <a:gd name="connsiteX720" fmla="*/ 68947 w 359466"/>
              <a:gd name="connsiteY720" fmla="*/ 12105 h 563373"/>
              <a:gd name="connsiteX721" fmla="*/ 69156 w 359466"/>
              <a:gd name="connsiteY721" fmla="*/ 12105 h 563373"/>
              <a:gd name="connsiteX722" fmla="*/ 70511 w 359466"/>
              <a:gd name="connsiteY722" fmla="*/ 11218 h 563373"/>
              <a:gd name="connsiteX723" fmla="*/ 73222 w 359466"/>
              <a:gd name="connsiteY723" fmla="*/ 10305 h 563373"/>
              <a:gd name="connsiteX724" fmla="*/ 73900 w 359466"/>
              <a:gd name="connsiteY724" fmla="*/ 10618 h 563373"/>
              <a:gd name="connsiteX725" fmla="*/ 74134 w 359466"/>
              <a:gd name="connsiteY725" fmla="*/ 10618 h 563373"/>
              <a:gd name="connsiteX726" fmla="*/ 74812 w 359466"/>
              <a:gd name="connsiteY726" fmla="*/ 11218 h 563373"/>
              <a:gd name="connsiteX727" fmla="*/ 75255 w 359466"/>
              <a:gd name="connsiteY727" fmla="*/ 11505 h 563373"/>
              <a:gd name="connsiteX728" fmla="*/ 74577 w 359466"/>
              <a:gd name="connsiteY728" fmla="*/ 12731 h 563373"/>
              <a:gd name="connsiteX729" fmla="*/ 75021 w 359466"/>
              <a:gd name="connsiteY729" fmla="*/ 13018 h 563373"/>
              <a:gd name="connsiteX730" fmla="*/ 73665 w 359466"/>
              <a:gd name="connsiteY730" fmla="*/ 14844 h 563373"/>
              <a:gd name="connsiteX731" fmla="*/ 72336 w 359466"/>
              <a:gd name="connsiteY731" fmla="*/ 15444 h 563373"/>
              <a:gd name="connsiteX732" fmla="*/ 72336 w 359466"/>
              <a:gd name="connsiteY732" fmla="*/ 16357 h 563373"/>
              <a:gd name="connsiteX733" fmla="*/ 72779 w 359466"/>
              <a:gd name="connsiteY733" fmla="*/ 16644 h 563373"/>
              <a:gd name="connsiteX734" fmla="*/ 73665 w 359466"/>
              <a:gd name="connsiteY734" fmla="*/ 17557 h 563373"/>
              <a:gd name="connsiteX735" fmla="*/ 73900 w 359466"/>
              <a:gd name="connsiteY735" fmla="*/ 17244 h 563373"/>
              <a:gd name="connsiteX736" fmla="*/ 74134 w 359466"/>
              <a:gd name="connsiteY736" fmla="*/ 17557 h 563373"/>
              <a:gd name="connsiteX737" fmla="*/ 74577 w 359466"/>
              <a:gd name="connsiteY737" fmla="*/ 16957 h 563373"/>
              <a:gd name="connsiteX738" fmla="*/ 74812 w 359466"/>
              <a:gd name="connsiteY738" fmla="*/ 17244 h 563373"/>
              <a:gd name="connsiteX739" fmla="*/ 75021 w 359466"/>
              <a:gd name="connsiteY739" fmla="*/ 17244 h 563373"/>
              <a:gd name="connsiteX740" fmla="*/ 75255 w 359466"/>
              <a:gd name="connsiteY740" fmla="*/ 17244 h 563373"/>
              <a:gd name="connsiteX741" fmla="*/ 75698 w 359466"/>
              <a:gd name="connsiteY741" fmla="*/ 17557 h 563373"/>
              <a:gd name="connsiteX742" fmla="*/ 76376 w 359466"/>
              <a:gd name="connsiteY742" fmla="*/ 17844 h 563373"/>
              <a:gd name="connsiteX743" fmla="*/ 76611 w 359466"/>
              <a:gd name="connsiteY743" fmla="*/ 17844 h 563373"/>
              <a:gd name="connsiteX744" fmla="*/ 79321 w 359466"/>
              <a:gd name="connsiteY744" fmla="*/ 19070 h 563373"/>
              <a:gd name="connsiteX745" fmla="*/ 79999 w 359466"/>
              <a:gd name="connsiteY745" fmla="*/ 19357 h 563373"/>
              <a:gd name="connsiteX746" fmla="*/ 80443 w 359466"/>
              <a:gd name="connsiteY746" fmla="*/ 19357 h 563373"/>
              <a:gd name="connsiteX747" fmla="*/ 81563 w 359466"/>
              <a:gd name="connsiteY747" fmla="*/ 19670 h 563373"/>
              <a:gd name="connsiteX748" fmla="*/ 83831 w 359466"/>
              <a:gd name="connsiteY748" fmla="*/ 19670 h 563373"/>
              <a:gd name="connsiteX749" fmla="*/ 84718 w 359466"/>
              <a:gd name="connsiteY749" fmla="*/ 19983 h 563373"/>
              <a:gd name="connsiteX750" fmla="*/ 84718 w 359466"/>
              <a:gd name="connsiteY750" fmla="*/ 20270 h 563373"/>
              <a:gd name="connsiteX751" fmla="*/ 85187 w 359466"/>
              <a:gd name="connsiteY751" fmla="*/ 20270 h 563373"/>
              <a:gd name="connsiteX752" fmla="*/ 85630 w 359466"/>
              <a:gd name="connsiteY752" fmla="*/ 20270 h 563373"/>
              <a:gd name="connsiteX753" fmla="*/ 86073 w 359466"/>
              <a:gd name="connsiteY753" fmla="*/ 19983 h 563373"/>
              <a:gd name="connsiteX754" fmla="*/ 86308 w 359466"/>
              <a:gd name="connsiteY754" fmla="*/ 20583 h 563373"/>
              <a:gd name="connsiteX755" fmla="*/ 86985 w 359466"/>
              <a:gd name="connsiteY755" fmla="*/ 20583 h 563373"/>
              <a:gd name="connsiteX756" fmla="*/ 86985 w 359466"/>
              <a:gd name="connsiteY756" fmla="*/ 19983 h 563373"/>
              <a:gd name="connsiteX757" fmla="*/ 87428 w 359466"/>
              <a:gd name="connsiteY757" fmla="*/ 19983 h 563373"/>
              <a:gd name="connsiteX758" fmla="*/ 87898 w 359466"/>
              <a:gd name="connsiteY758" fmla="*/ 19983 h 563373"/>
              <a:gd name="connsiteX759" fmla="*/ 87898 w 359466"/>
              <a:gd name="connsiteY759" fmla="*/ 20270 h 563373"/>
              <a:gd name="connsiteX760" fmla="*/ 88106 w 359466"/>
              <a:gd name="connsiteY760" fmla="*/ 20270 h 563373"/>
              <a:gd name="connsiteX761" fmla="*/ 89227 w 359466"/>
              <a:gd name="connsiteY761" fmla="*/ 20583 h 563373"/>
              <a:gd name="connsiteX762" fmla="*/ 91052 w 359466"/>
              <a:gd name="connsiteY762" fmla="*/ 20270 h 563373"/>
              <a:gd name="connsiteX763" fmla="*/ 91938 w 359466"/>
              <a:gd name="connsiteY763" fmla="*/ 20270 h 563373"/>
              <a:gd name="connsiteX764" fmla="*/ 95092 w 359466"/>
              <a:gd name="connsiteY764" fmla="*/ 19983 h 563373"/>
              <a:gd name="connsiteX765" fmla="*/ 95327 w 359466"/>
              <a:gd name="connsiteY765" fmla="*/ 19983 h 563373"/>
              <a:gd name="connsiteX766" fmla="*/ 97360 w 359466"/>
              <a:gd name="connsiteY766" fmla="*/ 19357 h 563373"/>
              <a:gd name="connsiteX767" fmla="*/ 98924 w 359466"/>
              <a:gd name="connsiteY767" fmla="*/ 19070 h 563373"/>
              <a:gd name="connsiteX768" fmla="*/ 99393 w 359466"/>
              <a:gd name="connsiteY768" fmla="*/ 19070 h 563373"/>
              <a:gd name="connsiteX769" fmla="*/ 99836 w 359466"/>
              <a:gd name="connsiteY769" fmla="*/ 18757 h 563373"/>
              <a:gd name="connsiteX770" fmla="*/ 100071 w 359466"/>
              <a:gd name="connsiteY770" fmla="*/ 18470 h 563373"/>
              <a:gd name="connsiteX771" fmla="*/ 100280 w 359466"/>
              <a:gd name="connsiteY771" fmla="*/ 18470 h 563373"/>
              <a:gd name="connsiteX772" fmla="*/ 101635 w 359466"/>
              <a:gd name="connsiteY772" fmla="*/ 18157 h 563373"/>
              <a:gd name="connsiteX773" fmla="*/ 101635 w 359466"/>
              <a:gd name="connsiteY773" fmla="*/ 16957 h 563373"/>
              <a:gd name="connsiteX774" fmla="*/ 102104 w 359466"/>
              <a:gd name="connsiteY774" fmla="*/ 16957 h 563373"/>
              <a:gd name="connsiteX775" fmla="*/ 103225 w 359466"/>
              <a:gd name="connsiteY775" fmla="*/ 16357 h 563373"/>
              <a:gd name="connsiteX776" fmla="*/ 103434 w 359466"/>
              <a:gd name="connsiteY776" fmla="*/ 16357 h 563373"/>
              <a:gd name="connsiteX777" fmla="*/ 103668 w 359466"/>
              <a:gd name="connsiteY777" fmla="*/ 16357 h 563373"/>
              <a:gd name="connsiteX778" fmla="*/ 103903 w 359466"/>
              <a:gd name="connsiteY778" fmla="*/ 16644 h 563373"/>
              <a:gd name="connsiteX779" fmla="*/ 105024 w 359466"/>
              <a:gd name="connsiteY779" fmla="*/ 16357 h 563373"/>
              <a:gd name="connsiteX780" fmla="*/ 105467 w 359466"/>
              <a:gd name="connsiteY780" fmla="*/ 16644 h 563373"/>
              <a:gd name="connsiteX781" fmla="*/ 106145 w 359466"/>
              <a:gd name="connsiteY781" fmla="*/ 16644 h 563373"/>
              <a:gd name="connsiteX782" fmla="*/ 108621 w 359466"/>
              <a:gd name="connsiteY782" fmla="*/ 15731 h 563373"/>
              <a:gd name="connsiteX783" fmla="*/ 110889 w 359466"/>
              <a:gd name="connsiteY783" fmla="*/ 14844 h 563373"/>
              <a:gd name="connsiteX784" fmla="*/ 112010 w 359466"/>
              <a:gd name="connsiteY784" fmla="*/ 14531 h 563373"/>
              <a:gd name="connsiteX785" fmla="*/ 112244 w 359466"/>
              <a:gd name="connsiteY785" fmla="*/ 14531 h 563373"/>
              <a:gd name="connsiteX786" fmla="*/ 116311 w 359466"/>
              <a:gd name="connsiteY786" fmla="*/ 12418 h 563373"/>
              <a:gd name="connsiteX787" fmla="*/ 118318 w 359466"/>
              <a:gd name="connsiteY787" fmla="*/ 11505 h 563373"/>
              <a:gd name="connsiteX788" fmla="*/ 119908 w 359466"/>
              <a:gd name="connsiteY788" fmla="*/ 10618 h 563373"/>
              <a:gd name="connsiteX789" fmla="*/ 123297 w 359466"/>
              <a:gd name="connsiteY789" fmla="*/ 8792 h 563373"/>
              <a:gd name="connsiteX790" fmla="*/ 125539 w 359466"/>
              <a:gd name="connsiteY790" fmla="*/ 7879 h 563373"/>
              <a:gd name="connsiteX791" fmla="*/ 126451 w 359466"/>
              <a:gd name="connsiteY791" fmla="*/ 7592 h 563373"/>
              <a:gd name="connsiteX792" fmla="*/ 126686 w 359466"/>
              <a:gd name="connsiteY792" fmla="*/ 7592 h 563373"/>
              <a:gd name="connsiteX793" fmla="*/ 127572 w 359466"/>
              <a:gd name="connsiteY793" fmla="*/ 6993 h 563373"/>
              <a:gd name="connsiteX794" fmla="*/ 127807 w 359466"/>
              <a:gd name="connsiteY794" fmla="*/ 6680 h 563373"/>
              <a:gd name="connsiteX795" fmla="*/ 128484 w 359466"/>
              <a:gd name="connsiteY795" fmla="*/ 6367 h 563373"/>
              <a:gd name="connsiteX796" fmla="*/ 128693 w 359466"/>
              <a:gd name="connsiteY796" fmla="*/ 5479 h 563373"/>
              <a:gd name="connsiteX797" fmla="*/ 128927 w 359466"/>
              <a:gd name="connsiteY797" fmla="*/ 5479 h 563373"/>
              <a:gd name="connsiteX798" fmla="*/ 128927 w 359466"/>
              <a:gd name="connsiteY798" fmla="*/ 5166 h 563373"/>
              <a:gd name="connsiteX799" fmla="*/ 129162 w 359466"/>
              <a:gd name="connsiteY799" fmla="*/ 4853 h 563373"/>
              <a:gd name="connsiteX800" fmla="*/ 131195 w 359466"/>
              <a:gd name="connsiteY800" fmla="*/ 4253 h 563373"/>
              <a:gd name="connsiteX801" fmla="*/ 132759 w 359466"/>
              <a:gd name="connsiteY801" fmla="*/ 3340 h 563373"/>
              <a:gd name="connsiteX802" fmla="*/ 134792 w 359466"/>
              <a:gd name="connsiteY802" fmla="*/ 2141 h 563373"/>
              <a:gd name="connsiteX803" fmla="*/ 136826 w 359466"/>
              <a:gd name="connsiteY803" fmla="*/ 940 h 563373"/>
              <a:gd name="connsiteX804" fmla="*/ 137269 w 359466"/>
              <a:gd name="connsiteY804" fmla="*/ 627 h 563373"/>
              <a:gd name="connsiteX805" fmla="*/ 137712 w 359466"/>
              <a:gd name="connsiteY805" fmla="*/ 314 h 563373"/>
              <a:gd name="connsiteX806" fmla="*/ 138390 w 359466"/>
              <a:gd name="connsiteY806" fmla="*/ 28 h 563373"/>
              <a:gd name="connsiteX807" fmla="*/ 139302 w 359466"/>
              <a:gd name="connsiteY807" fmla="*/ 28 h 563373"/>
              <a:gd name="connsiteX808" fmla="*/ 139980 w 359466"/>
              <a:gd name="connsiteY808" fmla="*/ 28 h 563373"/>
              <a:gd name="connsiteX809" fmla="*/ 140423 w 359466"/>
              <a:gd name="connsiteY809" fmla="*/ 28 h 563373"/>
              <a:gd name="connsiteX810" fmla="*/ 140892 w 359466"/>
              <a:gd name="connsiteY810" fmla="*/ 28 h 563373"/>
              <a:gd name="connsiteX811" fmla="*/ 143134 w 359466"/>
              <a:gd name="connsiteY811" fmla="*/ 28 h 563373"/>
              <a:gd name="connsiteX812" fmla="*/ 146288 w 359466"/>
              <a:gd name="connsiteY812" fmla="*/ 28 h 563373"/>
              <a:gd name="connsiteX813" fmla="*/ 146523 w 359466"/>
              <a:gd name="connsiteY813" fmla="*/ 28 h 563373"/>
              <a:gd name="connsiteX814" fmla="*/ 146757 w 359466"/>
              <a:gd name="connsiteY814" fmla="*/ 28 h 563373"/>
              <a:gd name="connsiteX815" fmla="*/ 149442 w 359466"/>
              <a:gd name="connsiteY815" fmla="*/ 28 h 563373"/>
              <a:gd name="connsiteX816" fmla="*/ 151919 w 359466"/>
              <a:gd name="connsiteY816" fmla="*/ 28 h 563373"/>
              <a:gd name="connsiteX817" fmla="*/ 155307 w 359466"/>
              <a:gd name="connsiteY817" fmla="*/ 314 h 563373"/>
              <a:gd name="connsiteX818" fmla="*/ 158253 w 359466"/>
              <a:gd name="connsiteY818" fmla="*/ 314 h 563373"/>
              <a:gd name="connsiteX819" fmla="*/ 160286 w 359466"/>
              <a:gd name="connsiteY819" fmla="*/ 314 h 563373"/>
              <a:gd name="connsiteX820" fmla="*/ 164561 w 359466"/>
              <a:gd name="connsiteY820" fmla="*/ 314 h 563373"/>
              <a:gd name="connsiteX821" fmla="*/ 165682 w 359466"/>
              <a:gd name="connsiteY821" fmla="*/ 314 h 563373"/>
              <a:gd name="connsiteX822" fmla="*/ 170869 w 359466"/>
              <a:gd name="connsiteY822" fmla="*/ 314 h 563373"/>
              <a:gd name="connsiteX823" fmla="*/ 171313 w 359466"/>
              <a:gd name="connsiteY823" fmla="*/ 314 h 563373"/>
              <a:gd name="connsiteX824" fmla="*/ 173346 w 359466"/>
              <a:gd name="connsiteY824" fmla="*/ 314 h 563373"/>
              <a:gd name="connsiteX825" fmla="*/ 178325 w 359466"/>
              <a:gd name="connsiteY825" fmla="*/ 314 h 563373"/>
              <a:gd name="connsiteX826" fmla="*/ 181479 w 359466"/>
              <a:gd name="connsiteY826" fmla="*/ 314 h 563373"/>
              <a:gd name="connsiteX827" fmla="*/ 182834 w 359466"/>
              <a:gd name="connsiteY827" fmla="*/ 28 h 563373"/>
              <a:gd name="connsiteX828" fmla="*/ 187787 w 359466"/>
              <a:gd name="connsiteY828" fmla="*/ 28 h 563373"/>
              <a:gd name="connsiteX829" fmla="*/ 188700 w 359466"/>
              <a:gd name="connsiteY829" fmla="*/ 28 h 563373"/>
              <a:gd name="connsiteX830" fmla="*/ 189820 w 359466"/>
              <a:gd name="connsiteY830" fmla="*/ 28 h 563373"/>
              <a:gd name="connsiteX831" fmla="*/ 190732 w 359466"/>
              <a:gd name="connsiteY831" fmla="*/ 28 h 563373"/>
              <a:gd name="connsiteX832" fmla="*/ 191854 w 359466"/>
              <a:gd name="connsiteY832" fmla="*/ 28 h 563373"/>
              <a:gd name="connsiteX833" fmla="*/ 192740 w 359466"/>
              <a:gd name="connsiteY833" fmla="*/ 28 h 563373"/>
              <a:gd name="connsiteX834" fmla="*/ 193887 w 359466"/>
              <a:gd name="connsiteY834" fmla="*/ 28 h 563373"/>
              <a:gd name="connsiteX835" fmla="*/ 194773 w 359466"/>
              <a:gd name="connsiteY835" fmla="*/ 28 h 563373"/>
              <a:gd name="connsiteX836" fmla="*/ 198162 w 359466"/>
              <a:gd name="connsiteY836" fmla="*/ 28 h 563373"/>
              <a:gd name="connsiteX837" fmla="*/ 199074 w 359466"/>
              <a:gd name="connsiteY837" fmla="*/ 28 h 563373"/>
              <a:gd name="connsiteX838" fmla="*/ 201081 w 359466"/>
              <a:gd name="connsiteY838" fmla="*/ 28 h 563373"/>
              <a:gd name="connsiteX839" fmla="*/ 201550 w 359466"/>
              <a:gd name="connsiteY839" fmla="*/ 28 h 563373"/>
              <a:gd name="connsiteX840" fmla="*/ 203114 w 359466"/>
              <a:gd name="connsiteY840" fmla="*/ 28 h 563373"/>
              <a:gd name="connsiteX841" fmla="*/ 204262 w 359466"/>
              <a:gd name="connsiteY841" fmla="*/ 28 h 563373"/>
              <a:gd name="connsiteX842" fmla="*/ 208302 w 359466"/>
              <a:gd name="connsiteY842" fmla="*/ 28 h 563373"/>
              <a:gd name="connsiteX843" fmla="*/ 209214 w 359466"/>
              <a:gd name="connsiteY843" fmla="*/ 28 h 563373"/>
              <a:gd name="connsiteX844" fmla="*/ 210778 w 359466"/>
              <a:gd name="connsiteY844" fmla="*/ 28 h 563373"/>
              <a:gd name="connsiteX845" fmla="*/ 213958 w 359466"/>
              <a:gd name="connsiteY845" fmla="*/ 28 h 563373"/>
              <a:gd name="connsiteX846" fmla="*/ 214167 w 359466"/>
              <a:gd name="connsiteY846" fmla="*/ 28 h 563373"/>
              <a:gd name="connsiteX847" fmla="*/ 215966 w 359466"/>
              <a:gd name="connsiteY847" fmla="*/ 28 h 563373"/>
              <a:gd name="connsiteX848" fmla="*/ 218233 w 359466"/>
              <a:gd name="connsiteY848" fmla="*/ 28 h 563373"/>
              <a:gd name="connsiteX849" fmla="*/ 220945 w 359466"/>
              <a:gd name="connsiteY849" fmla="*/ 28 h 563373"/>
              <a:gd name="connsiteX850" fmla="*/ 223186 w 359466"/>
              <a:gd name="connsiteY850" fmla="*/ 28 h 563373"/>
              <a:gd name="connsiteX851" fmla="*/ 227253 w 359466"/>
              <a:gd name="connsiteY851" fmla="*/ 28 h 563373"/>
              <a:gd name="connsiteX852" fmla="*/ 228165 w 359466"/>
              <a:gd name="connsiteY852" fmla="*/ 28 h 563373"/>
              <a:gd name="connsiteX853" fmla="*/ 228608 w 359466"/>
              <a:gd name="connsiteY853" fmla="*/ 28 h 563373"/>
              <a:gd name="connsiteX854" fmla="*/ 230407 w 359466"/>
              <a:gd name="connsiteY854" fmla="*/ 28 h 563373"/>
              <a:gd name="connsiteX855" fmla="*/ 234030 w 359466"/>
              <a:gd name="connsiteY855" fmla="*/ 314 h 563373"/>
              <a:gd name="connsiteX856" fmla="*/ 235829 w 359466"/>
              <a:gd name="connsiteY856" fmla="*/ 314 h 563373"/>
              <a:gd name="connsiteX857" fmla="*/ 238983 w 359466"/>
              <a:gd name="connsiteY857" fmla="*/ 314 h 563373"/>
              <a:gd name="connsiteX858" fmla="*/ 239869 w 359466"/>
              <a:gd name="connsiteY858" fmla="*/ 314 h 563373"/>
              <a:gd name="connsiteX859" fmla="*/ 240104 w 359466"/>
              <a:gd name="connsiteY859" fmla="*/ 314 h 563373"/>
              <a:gd name="connsiteX860" fmla="*/ 241016 w 359466"/>
              <a:gd name="connsiteY860" fmla="*/ 314 h 563373"/>
              <a:gd name="connsiteX861" fmla="*/ 241225 w 359466"/>
              <a:gd name="connsiteY861" fmla="*/ 314 h 563373"/>
              <a:gd name="connsiteX862" fmla="*/ 241694 w 359466"/>
              <a:gd name="connsiteY862" fmla="*/ 314 h 563373"/>
              <a:gd name="connsiteX863" fmla="*/ 244170 w 359466"/>
              <a:gd name="connsiteY863" fmla="*/ 314 h 563373"/>
              <a:gd name="connsiteX864" fmla="*/ 247325 w 359466"/>
              <a:gd name="connsiteY864" fmla="*/ 314 h 563373"/>
              <a:gd name="connsiteX865" fmla="*/ 250479 w 359466"/>
              <a:gd name="connsiteY865" fmla="*/ 314 h 563373"/>
              <a:gd name="connsiteX866" fmla="*/ 252069 w 359466"/>
              <a:gd name="connsiteY866" fmla="*/ 314 h 563373"/>
              <a:gd name="connsiteX867" fmla="*/ 252277 w 359466"/>
              <a:gd name="connsiteY867" fmla="*/ 314 h 563373"/>
              <a:gd name="connsiteX868" fmla="*/ 254754 w 359466"/>
              <a:gd name="connsiteY868" fmla="*/ 314 h 563373"/>
              <a:gd name="connsiteX869" fmla="*/ 257256 w 359466"/>
              <a:gd name="connsiteY869" fmla="*/ 314 h 563373"/>
              <a:gd name="connsiteX870" fmla="*/ 257699 w 359466"/>
              <a:gd name="connsiteY870" fmla="*/ 314 h 563373"/>
              <a:gd name="connsiteX871" fmla="*/ 262209 w 359466"/>
              <a:gd name="connsiteY871" fmla="*/ 314 h 563373"/>
              <a:gd name="connsiteX872" fmla="*/ 262652 w 359466"/>
              <a:gd name="connsiteY872" fmla="*/ 314 h 563373"/>
              <a:gd name="connsiteX873" fmla="*/ 264242 w 359466"/>
              <a:gd name="connsiteY873" fmla="*/ 314 h 563373"/>
              <a:gd name="connsiteX874" fmla="*/ 264685 w 359466"/>
              <a:gd name="connsiteY874" fmla="*/ 314 h 563373"/>
              <a:gd name="connsiteX875" fmla="*/ 265598 w 359466"/>
              <a:gd name="connsiteY875" fmla="*/ 314 h 563373"/>
              <a:gd name="connsiteX876" fmla="*/ 266041 w 359466"/>
              <a:gd name="connsiteY876" fmla="*/ 314 h 563373"/>
              <a:gd name="connsiteX877" fmla="*/ 267631 w 359466"/>
              <a:gd name="connsiteY877" fmla="*/ 314 h 563373"/>
              <a:gd name="connsiteX878" fmla="*/ 268517 w 359466"/>
              <a:gd name="connsiteY878" fmla="*/ 314 h 563373"/>
              <a:gd name="connsiteX879" fmla="*/ 268752 w 359466"/>
              <a:gd name="connsiteY879" fmla="*/ 314 h 563373"/>
              <a:gd name="connsiteX880" fmla="*/ 270316 w 359466"/>
              <a:gd name="connsiteY880" fmla="*/ 314 h 563373"/>
              <a:gd name="connsiteX881" fmla="*/ 279126 w 359466"/>
              <a:gd name="connsiteY881" fmla="*/ 314 h 563373"/>
              <a:gd name="connsiteX882" fmla="*/ 280013 w 359466"/>
              <a:gd name="connsiteY882" fmla="*/ 314 h 563373"/>
              <a:gd name="connsiteX883" fmla="*/ 280247 w 359466"/>
              <a:gd name="connsiteY883" fmla="*/ 314 h 563373"/>
              <a:gd name="connsiteX884" fmla="*/ 283401 w 359466"/>
              <a:gd name="connsiteY884" fmla="*/ 314 h 563373"/>
              <a:gd name="connsiteX885" fmla="*/ 289266 w 359466"/>
              <a:gd name="connsiteY885" fmla="*/ 314 h 563373"/>
              <a:gd name="connsiteX886" fmla="*/ 289710 w 359466"/>
              <a:gd name="connsiteY886" fmla="*/ 314 h 563373"/>
              <a:gd name="connsiteX887" fmla="*/ 291978 w 359466"/>
              <a:gd name="connsiteY887" fmla="*/ 314 h 563373"/>
              <a:gd name="connsiteX888" fmla="*/ 295132 w 359466"/>
              <a:gd name="connsiteY888" fmla="*/ 28 h 563373"/>
              <a:gd name="connsiteX889" fmla="*/ 296253 w 359466"/>
              <a:gd name="connsiteY889" fmla="*/ 28 h 563373"/>
              <a:gd name="connsiteX890" fmla="*/ 297608 w 359466"/>
              <a:gd name="connsiteY890" fmla="*/ 28 h 563373"/>
              <a:gd name="connsiteX891" fmla="*/ 298286 w 359466"/>
              <a:gd name="connsiteY891" fmla="*/ 28 h 563373"/>
              <a:gd name="connsiteX892" fmla="*/ 300319 w 359466"/>
              <a:gd name="connsiteY892" fmla="*/ 28 h 563373"/>
              <a:gd name="connsiteX893" fmla="*/ 301674 w 359466"/>
              <a:gd name="connsiteY893" fmla="*/ 28 h 563373"/>
              <a:gd name="connsiteX894" fmla="*/ 302796 w 359466"/>
              <a:gd name="connsiteY894" fmla="*/ 28 h 563373"/>
              <a:gd name="connsiteX895" fmla="*/ 303916 w 359466"/>
              <a:gd name="connsiteY895" fmla="*/ 28 h 563373"/>
              <a:gd name="connsiteX896" fmla="*/ 304594 w 359466"/>
              <a:gd name="connsiteY896" fmla="*/ 28 h 563373"/>
              <a:gd name="connsiteX897" fmla="*/ 306419 w 359466"/>
              <a:gd name="connsiteY897" fmla="*/ 314 h 563373"/>
              <a:gd name="connsiteX898" fmla="*/ 306627 w 359466"/>
              <a:gd name="connsiteY898" fmla="*/ 28 h 563373"/>
              <a:gd name="connsiteX899" fmla="*/ 310928 w 359466"/>
              <a:gd name="connsiteY899" fmla="*/ 28 h 563373"/>
              <a:gd name="connsiteX900" fmla="*/ 314760 w 359466"/>
              <a:gd name="connsiteY900" fmla="*/ 314 h 563373"/>
              <a:gd name="connsiteX901" fmla="*/ 314969 w 359466"/>
              <a:gd name="connsiteY901" fmla="*/ 314 h 563373"/>
              <a:gd name="connsiteX902" fmla="*/ 317236 w 359466"/>
              <a:gd name="connsiteY902" fmla="*/ 314 h 563373"/>
              <a:gd name="connsiteX903" fmla="*/ 317471 w 359466"/>
              <a:gd name="connsiteY903" fmla="*/ 314 h 563373"/>
              <a:gd name="connsiteX904" fmla="*/ 322867 w 359466"/>
              <a:gd name="connsiteY904" fmla="*/ 314 h 563373"/>
              <a:gd name="connsiteX905" fmla="*/ 323545 w 359466"/>
              <a:gd name="connsiteY905" fmla="*/ 314 h 563373"/>
              <a:gd name="connsiteX906" fmla="*/ 327168 w 359466"/>
              <a:gd name="connsiteY906" fmla="*/ 28 h 563373"/>
              <a:gd name="connsiteX907" fmla="*/ 329853 w 359466"/>
              <a:gd name="connsiteY907" fmla="*/ 28 h 563373"/>
              <a:gd name="connsiteX908" fmla="*/ 330766 w 359466"/>
              <a:gd name="connsiteY908" fmla="*/ 28 h 563373"/>
              <a:gd name="connsiteX909" fmla="*/ 331886 w 359466"/>
              <a:gd name="connsiteY909" fmla="*/ 28 h 563373"/>
              <a:gd name="connsiteX910" fmla="*/ 332121 w 359466"/>
              <a:gd name="connsiteY910" fmla="*/ 28 h 563373"/>
              <a:gd name="connsiteX911" fmla="*/ 332564 w 359466"/>
              <a:gd name="connsiteY911" fmla="*/ 314 h 563373"/>
              <a:gd name="connsiteX912" fmla="*/ 334154 w 359466"/>
              <a:gd name="connsiteY912" fmla="*/ 314 h 563373"/>
              <a:gd name="connsiteX913" fmla="*/ 337308 w 359466"/>
              <a:gd name="connsiteY913" fmla="*/ 314 h 563373"/>
              <a:gd name="connsiteX914" fmla="*/ 339107 w 359466"/>
              <a:gd name="connsiteY914" fmla="*/ 314 h 563373"/>
              <a:gd name="connsiteX915" fmla="*/ 339341 w 359466"/>
              <a:gd name="connsiteY915" fmla="*/ 314 h 563373"/>
              <a:gd name="connsiteX916" fmla="*/ 340462 w 359466"/>
              <a:gd name="connsiteY916" fmla="*/ 314 h 563373"/>
              <a:gd name="connsiteX917" fmla="*/ 342496 w 359466"/>
              <a:gd name="connsiteY917" fmla="*/ 314 h 563373"/>
              <a:gd name="connsiteX918" fmla="*/ 343616 w 359466"/>
              <a:gd name="connsiteY918" fmla="*/ 314 h 563373"/>
              <a:gd name="connsiteX919" fmla="*/ 345207 w 359466"/>
              <a:gd name="connsiteY919" fmla="*/ 314 h 563373"/>
              <a:gd name="connsiteX920" fmla="*/ 351280 w 359466"/>
              <a:gd name="connsiteY920" fmla="*/ 28 h 563373"/>
              <a:gd name="connsiteX921" fmla="*/ 355112 w 359466"/>
              <a:gd name="connsiteY921" fmla="*/ 28 h 563373"/>
              <a:gd name="connsiteX922" fmla="*/ 355790 w 359466"/>
              <a:gd name="connsiteY922" fmla="*/ 28 h 563373"/>
              <a:gd name="connsiteX923" fmla="*/ 357145 w 359466"/>
              <a:gd name="connsiteY923" fmla="*/ 28 h 563373"/>
              <a:gd name="connsiteX924" fmla="*/ 357145 w 359466"/>
              <a:gd name="connsiteY924" fmla="*/ 2741 h 563373"/>
              <a:gd name="connsiteX925" fmla="*/ 357145 w 359466"/>
              <a:gd name="connsiteY925" fmla="*/ 3340 h 563373"/>
              <a:gd name="connsiteX926" fmla="*/ 357145 w 359466"/>
              <a:gd name="connsiteY926" fmla="*/ 3966 h 563373"/>
              <a:gd name="connsiteX927" fmla="*/ 357145 w 359466"/>
              <a:gd name="connsiteY927" fmla="*/ 5766 h 563373"/>
              <a:gd name="connsiteX928" fmla="*/ 357145 w 359466"/>
              <a:gd name="connsiteY928" fmla="*/ 7879 h 563373"/>
              <a:gd name="connsiteX929" fmla="*/ 357145 w 359466"/>
              <a:gd name="connsiteY929" fmla="*/ 8479 h 563373"/>
              <a:gd name="connsiteX930" fmla="*/ 357145 w 359466"/>
              <a:gd name="connsiteY930" fmla="*/ 9392 h 563373"/>
              <a:gd name="connsiteX931" fmla="*/ 357145 w 359466"/>
              <a:gd name="connsiteY931" fmla="*/ 10618 h 563373"/>
              <a:gd name="connsiteX932" fmla="*/ 357145 w 359466"/>
              <a:gd name="connsiteY932" fmla="*/ 12418 h 563373"/>
              <a:gd name="connsiteX933" fmla="*/ 357145 w 359466"/>
              <a:gd name="connsiteY933" fmla="*/ 15731 h 563373"/>
              <a:gd name="connsiteX934" fmla="*/ 357380 w 359466"/>
              <a:gd name="connsiteY934" fmla="*/ 18757 h 563373"/>
              <a:gd name="connsiteX935" fmla="*/ 357145 w 359466"/>
              <a:gd name="connsiteY935" fmla="*/ 20583 h 563373"/>
              <a:gd name="connsiteX936" fmla="*/ 357145 w 359466"/>
              <a:gd name="connsiteY936" fmla="*/ 20870 h 563373"/>
              <a:gd name="connsiteX937" fmla="*/ 357145 w 359466"/>
              <a:gd name="connsiteY937" fmla="*/ 21470 h 563373"/>
              <a:gd name="connsiteX938" fmla="*/ 357380 w 359466"/>
              <a:gd name="connsiteY938" fmla="*/ 25409 h 563373"/>
              <a:gd name="connsiteX939" fmla="*/ 357380 w 359466"/>
              <a:gd name="connsiteY939" fmla="*/ 31748 h 563373"/>
              <a:gd name="connsiteX940" fmla="*/ 357380 w 359466"/>
              <a:gd name="connsiteY940" fmla="*/ 33548 h 563373"/>
              <a:gd name="connsiteX941" fmla="*/ 357380 w 359466"/>
              <a:gd name="connsiteY941" fmla="*/ 35948 h 563373"/>
              <a:gd name="connsiteX942" fmla="*/ 357380 w 359466"/>
              <a:gd name="connsiteY942" fmla="*/ 37774 h 563373"/>
              <a:gd name="connsiteX943" fmla="*/ 357380 w 359466"/>
              <a:gd name="connsiteY943" fmla="*/ 39574 h 563373"/>
              <a:gd name="connsiteX944" fmla="*/ 357380 w 359466"/>
              <a:gd name="connsiteY944" fmla="*/ 42887 h 563373"/>
              <a:gd name="connsiteX945" fmla="*/ 357380 w 359466"/>
              <a:gd name="connsiteY945" fmla="*/ 45886 h 563373"/>
              <a:gd name="connsiteX946" fmla="*/ 357380 w 359466"/>
              <a:gd name="connsiteY946" fmla="*/ 47112 h 563373"/>
              <a:gd name="connsiteX947" fmla="*/ 357380 w 359466"/>
              <a:gd name="connsiteY947" fmla="*/ 48599 h 563373"/>
              <a:gd name="connsiteX948" fmla="*/ 357380 w 359466"/>
              <a:gd name="connsiteY948" fmla="*/ 50712 h 563373"/>
              <a:gd name="connsiteX949" fmla="*/ 357380 w 359466"/>
              <a:gd name="connsiteY949" fmla="*/ 51025 h 563373"/>
              <a:gd name="connsiteX950" fmla="*/ 357380 w 359466"/>
              <a:gd name="connsiteY950" fmla="*/ 51312 h 563373"/>
              <a:gd name="connsiteX951" fmla="*/ 357380 w 359466"/>
              <a:gd name="connsiteY951" fmla="*/ 55825 h 563373"/>
              <a:gd name="connsiteX952" fmla="*/ 357380 w 359466"/>
              <a:gd name="connsiteY952" fmla="*/ 57025 h 563373"/>
              <a:gd name="connsiteX953" fmla="*/ 357380 w 359466"/>
              <a:gd name="connsiteY953" fmla="*/ 58538 h 563373"/>
              <a:gd name="connsiteX954" fmla="*/ 357380 w 359466"/>
              <a:gd name="connsiteY954" fmla="*/ 60938 h 563373"/>
              <a:gd name="connsiteX955" fmla="*/ 357380 w 359466"/>
              <a:gd name="connsiteY955" fmla="*/ 63338 h 563373"/>
              <a:gd name="connsiteX956" fmla="*/ 357588 w 359466"/>
              <a:gd name="connsiteY956" fmla="*/ 70850 h 563373"/>
              <a:gd name="connsiteX957" fmla="*/ 357588 w 359466"/>
              <a:gd name="connsiteY957" fmla="*/ 71163 h 563373"/>
              <a:gd name="connsiteX958" fmla="*/ 357588 w 359466"/>
              <a:gd name="connsiteY958" fmla="*/ 73563 h 563373"/>
              <a:gd name="connsiteX959" fmla="*/ 357588 w 359466"/>
              <a:gd name="connsiteY959" fmla="*/ 83450 h 563373"/>
              <a:gd name="connsiteX960" fmla="*/ 357588 w 359466"/>
              <a:gd name="connsiteY960" fmla="*/ 84963 h 563373"/>
              <a:gd name="connsiteX961" fmla="*/ 357588 w 359466"/>
              <a:gd name="connsiteY961" fmla="*/ 85250 h 563373"/>
              <a:gd name="connsiteX962" fmla="*/ 357588 w 359466"/>
              <a:gd name="connsiteY962" fmla="*/ 86450 h 563373"/>
              <a:gd name="connsiteX963" fmla="*/ 357588 w 359466"/>
              <a:gd name="connsiteY963" fmla="*/ 86763 h 563373"/>
              <a:gd name="connsiteX964" fmla="*/ 357380 w 359466"/>
              <a:gd name="connsiteY964" fmla="*/ 89763 h 563373"/>
              <a:gd name="connsiteX965" fmla="*/ 357588 w 359466"/>
              <a:gd name="connsiteY965" fmla="*/ 90649 h 563373"/>
              <a:gd name="connsiteX966" fmla="*/ 357588 w 359466"/>
              <a:gd name="connsiteY966" fmla="*/ 92449 h 563373"/>
              <a:gd name="connsiteX967" fmla="*/ 357588 w 359466"/>
              <a:gd name="connsiteY967" fmla="*/ 96049 h 563373"/>
              <a:gd name="connsiteX968" fmla="*/ 357588 w 359466"/>
              <a:gd name="connsiteY968" fmla="*/ 97249 h 563373"/>
              <a:gd name="connsiteX969" fmla="*/ 357588 w 359466"/>
              <a:gd name="connsiteY969" fmla="*/ 99023 h 563373"/>
              <a:gd name="connsiteX970" fmla="*/ 357588 w 359466"/>
              <a:gd name="connsiteY970" fmla="*/ 108622 h 563373"/>
              <a:gd name="connsiteX971" fmla="*/ 357588 w 359466"/>
              <a:gd name="connsiteY971" fmla="*/ 111596 h 563373"/>
              <a:gd name="connsiteX972" fmla="*/ 357588 w 359466"/>
              <a:gd name="connsiteY972" fmla="*/ 121170 h 563373"/>
              <a:gd name="connsiteX973" fmla="*/ 357588 w 359466"/>
              <a:gd name="connsiteY973" fmla="*/ 124143 h 563373"/>
              <a:gd name="connsiteX974" fmla="*/ 357588 w 359466"/>
              <a:gd name="connsiteY974" fmla="*/ 133691 h 563373"/>
              <a:gd name="connsiteX975" fmla="*/ 357588 w 359466"/>
              <a:gd name="connsiteY975" fmla="*/ 136691 h 563373"/>
              <a:gd name="connsiteX976" fmla="*/ 357588 w 359466"/>
              <a:gd name="connsiteY976" fmla="*/ 138777 h 563373"/>
              <a:gd name="connsiteX977" fmla="*/ 357588 w 359466"/>
              <a:gd name="connsiteY977" fmla="*/ 142951 h 563373"/>
              <a:gd name="connsiteX978" fmla="*/ 357588 w 359466"/>
              <a:gd name="connsiteY978" fmla="*/ 143838 h 563373"/>
              <a:gd name="connsiteX979" fmla="*/ 357588 w 359466"/>
              <a:gd name="connsiteY979" fmla="*/ 146212 h 563373"/>
              <a:gd name="connsiteX980" fmla="*/ 357588 w 359466"/>
              <a:gd name="connsiteY980" fmla="*/ 147125 h 563373"/>
              <a:gd name="connsiteX981" fmla="*/ 357588 w 359466"/>
              <a:gd name="connsiteY981" fmla="*/ 149186 h 563373"/>
              <a:gd name="connsiteX982" fmla="*/ 357588 w 359466"/>
              <a:gd name="connsiteY982" fmla="*/ 150386 h 563373"/>
              <a:gd name="connsiteX983" fmla="*/ 357588 w 359466"/>
              <a:gd name="connsiteY983" fmla="*/ 152760 h 563373"/>
              <a:gd name="connsiteX984" fmla="*/ 357588 w 359466"/>
              <a:gd name="connsiteY984" fmla="*/ 154246 h 563373"/>
              <a:gd name="connsiteX985" fmla="*/ 357588 w 359466"/>
              <a:gd name="connsiteY985" fmla="*/ 154559 h 563373"/>
              <a:gd name="connsiteX986" fmla="*/ 357588 w 359466"/>
              <a:gd name="connsiteY986" fmla="*/ 156646 h 563373"/>
              <a:gd name="connsiteX987" fmla="*/ 357588 w 359466"/>
              <a:gd name="connsiteY987" fmla="*/ 158733 h 563373"/>
              <a:gd name="connsiteX988" fmla="*/ 357588 w 359466"/>
              <a:gd name="connsiteY988" fmla="*/ 159307 h 563373"/>
              <a:gd name="connsiteX989" fmla="*/ 357588 w 359466"/>
              <a:gd name="connsiteY989" fmla="*/ 161107 h 563373"/>
              <a:gd name="connsiteX990" fmla="*/ 357588 w 359466"/>
              <a:gd name="connsiteY990" fmla="*/ 161707 h 563373"/>
              <a:gd name="connsiteX991" fmla="*/ 357588 w 359466"/>
              <a:gd name="connsiteY991" fmla="*/ 167941 h 563373"/>
              <a:gd name="connsiteX992" fmla="*/ 357588 w 359466"/>
              <a:gd name="connsiteY992" fmla="*/ 170028 h 563373"/>
              <a:gd name="connsiteX993" fmla="*/ 357588 w 359466"/>
              <a:gd name="connsiteY993" fmla="*/ 171515 h 563373"/>
              <a:gd name="connsiteX994" fmla="*/ 357588 w 359466"/>
              <a:gd name="connsiteY994" fmla="*/ 174176 h 563373"/>
              <a:gd name="connsiteX995" fmla="*/ 357588 w 359466"/>
              <a:gd name="connsiteY995" fmla="*/ 177750 h 563373"/>
              <a:gd name="connsiteX996" fmla="*/ 357588 w 359466"/>
              <a:gd name="connsiteY996" fmla="*/ 180410 h 563373"/>
              <a:gd name="connsiteX997" fmla="*/ 357588 w 359466"/>
              <a:gd name="connsiteY997" fmla="*/ 181297 h 563373"/>
              <a:gd name="connsiteX998" fmla="*/ 357588 w 359466"/>
              <a:gd name="connsiteY998" fmla="*/ 183984 h 563373"/>
              <a:gd name="connsiteX999" fmla="*/ 357380 w 359466"/>
              <a:gd name="connsiteY999" fmla="*/ 186645 h 563373"/>
              <a:gd name="connsiteX1000" fmla="*/ 357380 w 359466"/>
              <a:gd name="connsiteY1000" fmla="*/ 186932 h 563373"/>
              <a:gd name="connsiteX1001" fmla="*/ 357380 w 359466"/>
              <a:gd name="connsiteY1001" fmla="*/ 189306 h 563373"/>
              <a:gd name="connsiteX1002" fmla="*/ 357380 w 359466"/>
              <a:gd name="connsiteY1002" fmla="*/ 193453 h 563373"/>
              <a:gd name="connsiteX1003" fmla="*/ 357380 w 359466"/>
              <a:gd name="connsiteY1003" fmla="*/ 194366 h 563373"/>
              <a:gd name="connsiteX1004" fmla="*/ 357380 w 359466"/>
              <a:gd name="connsiteY1004" fmla="*/ 195540 h 563373"/>
              <a:gd name="connsiteX1005" fmla="*/ 357380 w 359466"/>
              <a:gd name="connsiteY1005" fmla="*/ 196427 h 563373"/>
              <a:gd name="connsiteX1006" fmla="*/ 357380 w 359466"/>
              <a:gd name="connsiteY1006" fmla="*/ 198514 h 563373"/>
              <a:gd name="connsiteX1007" fmla="*/ 357380 w 359466"/>
              <a:gd name="connsiteY1007" fmla="*/ 202662 h 563373"/>
              <a:gd name="connsiteX1008" fmla="*/ 357380 w 359466"/>
              <a:gd name="connsiteY1008" fmla="*/ 204122 h 563373"/>
              <a:gd name="connsiteX1009" fmla="*/ 357380 w 359466"/>
              <a:gd name="connsiteY1009" fmla="*/ 208870 h 563373"/>
              <a:gd name="connsiteX1010" fmla="*/ 357380 w 359466"/>
              <a:gd name="connsiteY1010" fmla="*/ 209757 h 563373"/>
              <a:gd name="connsiteX1011" fmla="*/ 357380 w 359466"/>
              <a:gd name="connsiteY1011" fmla="*/ 214791 h 563373"/>
              <a:gd name="connsiteX1012" fmla="*/ 357380 w 359466"/>
              <a:gd name="connsiteY1012" fmla="*/ 221000 h 563373"/>
              <a:gd name="connsiteX1013" fmla="*/ 357145 w 359466"/>
              <a:gd name="connsiteY1013" fmla="*/ 222774 h 563373"/>
              <a:gd name="connsiteX1014" fmla="*/ 357145 w 359466"/>
              <a:gd name="connsiteY1014" fmla="*/ 223061 h 563373"/>
              <a:gd name="connsiteX1015" fmla="*/ 357145 w 359466"/>
              <a:gd name="connsiteY1015" fmla="*/ 224234 h 563373"/>
              <a:gd name="connsiteX1016" fmla="*/ 357145 w 359466"/>
              <a:gd name="connsiteY1016" fmla="*/ 224547 h 563373"/>
              <a:gd name="connsiteX1017" fmla="*/ 357145 w 359466"/>
              <a:gd name="connsiteY1017" fmla="*/ 224834 h 563373"/>
              <a:gd name="connsiteX1018" fmla="*/ 357145 w 359466"/>
              <a:gd name="connsiteY1018" fmla="*/ 225434 h 563373"/>
              <a:gd name="connsiteX1019" fmla="*/ 357145 w 359466"/>
              <a:gd name="connsiteY1019" fmla="*/ 225721 h 563373"/>
              <a:gd name="connsiteX1020" fmla="*/ 357145 w 359466"/>
              <a:gd name="connsiteY1020" fmla="*/ 227208 h 563373"/>
              <a:gd name="connsiteX1021" fmla="*/ 357145 w 359466"/>
              <a:gd name="connsiteY1021" fmla="*/ 227495 h 563373"/>
              <a:gd name="connsiteX1022" fmla="*/ 356911 w 359466"/>
              <a:gd name="connsiteY1022" fmla="*/ 234591 h 563373"/>
              <a:gd name="connsiteX1023" fmla="*/ 356911 w 359466"/>
              <a:gd name="connsiteY1023" fmla="*/ 234877 h 563373"/>
              <a:gd name="connsiteX1024" fmla="*/ 356911 w 359466"/>
              <a:gd name="connsiteY1024" fmla="*/ 237538 h 563373"/>
              <a:gd name="connsiteX1025" fmla="*/ 356911 w 359466"/>
              <a:gd name="connsiteY1025" fmla="*/ 238999 h 563373"/>
              <a:gd name="connsiteX1026" fmla="*/ 356911 w 359466"/>
              <a:gd name="connsiteY1026" fmla="*/ 239599 h 563373"/>
              <a:gd name="connsiteX1027" fmla="*/ 356911 w 359466"/>
              <a:gd name="connsiteY1027" fmla="*/ 240773 h 563373"/>
              <a:gd name="connsiteX1028" fmla="*/ 356911 w 359466"/>
              <a:gd name="connsiteY1028" fmla="*/ 245781 h 563373"/>
              <a:gd name="connsiteX1029" fmla="*/ 356702 w 359466"/>
              <a:gd name="connsiteY1029" fmla="*/ 247842 h 563373"/>
              <a:gd name="connsiteX1030" fmla="*/ 356702 w 359466"/>
              <a:gd name="connsiteY1030" fmla="*/ 249903 h 563373"/>
              <a:gd name="connsiteX1031" fmla="*/ 356702 w 359466"/>
              <a:gd name="connsiteY1031" fmla="*/ 251990 h 563373"/>
              <a:gd name="connsiteX1032" fmla="*/ 356702 w 359466"/>
              <a:gd name="connsiteY1032" fmla="*/ 253450 h 563373"/>
              <a:gd name="connsiteX1033" fmla="*/ 356702 w 359466"/>
              <a:gd name="connsiteY1033" fmla="*/ 256685 h 563373"/>
              <a:gd name="connsiteX1034" fmla="*/ 356468 w 359466"/>
              <a:gd name="connsiteY1034" fmla="*/ 263154 h 563373"/>
              <a:gd name="connsiteX1035" fmla="*/ 356468 w 359466"/>
              <a:gd name="connsiteY1035" fmla="*/ 263754 h 563373"/>
              <a:gd name="connsiteX1036" fmla="*/ 356468 w 359466"/>
              <a:gd name="connsiteY1036" fmla="*/ 264641 h 563373"/>
              <a:gd name="connsiteX1037" fmla="*/ 356468 w 359466"/>
              <a:gd name="connsiteY1037" fmla="*/ 266702 h 563373"/>
              <a:gd name="connsiteX1038" fmla="*/ 356468 w 359466"/>
              <a:gd name="connsiteY1038" fmla="*/ 268163 h 563373"/>
              <a:gd name="connsiteX1039" fmla="*/ 356468 w 359466"/>
              <a:gd name="connsiteY1039" fmla="*/ 270824 h 563373"/>
              <a:gd name="connsiteX1040" fmla="*/ 356468 w 359466"/>
              <a:gd name="connsiteY1040" fmla="*/ 273458 h 563373"/>
              <a:gd name="connsiteX1041" fmla="*/ 356468 w 359466"/>
              <a:gd name="connsiteY1041" fmla="*/ 274058 h 563373"/>
              <a:gd name="connsiteX1042" fmla="*/ 356468 w 359466"/>
              <a:gd name="connsiteY1042" fmla="*/ 274919 h 563373"/>
              <a:gd name="connsiteX1043" fmla="*/ 356468 w 359466"/>
              <a:gd name="connsiteY1043" fmla="*/ 276406 h 563373"/>
              <a:gd name="connsiteX1044" fmla="*/ 356468 w 359466"/>
              <a:gd name="connsiteY1044" fmla="*/ 276693 h 563373"/>
              <a:gd name="connsiteX1045" fmla="*/ 356468 w 359466"/>
              <a:gd name="connsiteY1045" fmla="*/ 276980 h 563373"/>
              <a:gd name="connsiteX1046" fmla="*/ 356468 w 359466"/>
              <a:gd name="connsiteY1046" fmla="*/ 277293 h 563373"/>
              <a:gd name="connsiteX1047" fmla="*/ 356468 w 359466"/>
              <a:gd name="connsiteY1047" fmla="*/ 277580 h 563373"/>
              <a:gd name="connsiteX1048" fmla="*/ 356259 w 359466"/>
              <a:gd name="connsiteY1048" fmla="*/ 279040 h 563373"/>
              <a:gd name="connsiteX1049" fmla="*/ 356259 w 359466"/>
              <a:gd name="connsiteY1049" fmla="*/ 279327 h 563373"/>
              <a:gd name="connsiteX1050" fmla="*/ 356259 w 359466"/>
              <a:gd name="connsiteY1050" fmla="*/ 281101 h 563373"/>
              <a:gd name="connsiteX1051" fmla="*/ 356259 w 359466"/>
              <a:gd name="connsiteY1051" fmla="*/ 282875 h 563373"/>
              <a:gd name="connsiteX1052" fmla="*/ 356259 w 359466"/>
              <a:gd name="connsiteY1052" fmla="*/ 283162 h 563373"/>
              <a:gd name="connsiteX1053" fmla="*/ 356259 w 359466"/>
              <a:gd name="connsiteY1053" fmla="*/ 289031 h 563373"/>
              <a:gd name="connsiteX1054" fmla="*/ 356259 w 359466"/>
              <a:gd name="connsiteY1054" fmla="*/ 291379 h 563373"/>
              <a:gd name="connsiteX1055" fmla="*/ 356259 w 359466"/>
              <a:gd name="connsiteY1055" fmla="*/ 297822 h 563373"/>
              <a:gd name="connsiteX1056" fmla="*/ 356259 w 359466"/>
              <a:gd name="connsiteY1056" fmla="*/ 299596 h 563373"/>
              <a:gd name="connsiteX1057" fmla="*/ 356259 w 359466"/>
              <a:gd name="connsiteY1057" fmla="*/ 301344 h 563373"/>
              <a:gd name="connsiteX1058" fmla="*/ 356259 w 359466"/>
              <a:gd name="connsiteY1058" fmla="*/ 301631 h 563373"/>
              <a:gd name="connsiteX1059" fmla="*/ 356259 w 359466"/>
              <a:gd name="connsiteY1059" fmla="*/ 303692 h 563373"/>
              <a:gd name="connsiteX1060" fmla="*/ 356259 w 359466"/>
              <a:gd name="connsiteY1060" fmla="*/ 305152 h 563373"/>
              <a:gd name="connsiteX1061" fmla="*/ 356259 w 359466"/>
              <a:gd name="connsiteY1061" fmla="*/ 306926 h 563373"/>
              <a:gd name="connsiteX1062" fmla="*/ 356259 w 359466"/>
              <a:gd name="connsiteY1062" fmla="*/ 309848 h 563373"/>
              <a:gd name="connsiteX1063" fmla="*/ 356259 w 359466"/>
              <a:gd name="connsiteY1063" fmla="*/ 313056 h 563373"/>
              <a:gd name="connsiteX1064" fmla="*/ 356259 w 359466"/>
              <a:gd name="connsiteY1064" fmla="*/ 313656 h 563373"/>
              <a:gd name="connsiteX1065" fmla="*/ 356259 w 359466"/>
              <a:gd name="connsiteY1065" fmla="*/ 313943 h 563373"/>
              <a:gd name="connsiteX1066" fmla="*/ 356259 w 359466"/>
              <a:gd name="connsiteY1066" fmla="*/ 314230 h 563373"/>
              <a:gd name="connsiteX1067" fmla="*/ 356259 w 359466"/>
              <a:gd name="connsiteY1067" fmla="*/ 316578 h 563373"/>
              <a:gd name="connsiteX1068" fmla="*/ 356259 w 359466"/>
              <a:gd name="connsiteY1068" fmla="*/ 320387 h 563373"/>
              <a:gd name="connsiteX1069" fmla="*/ 356259 w 359466"/>
              <a:gd name="connsiteY1069" fmla="*/ 321847 h 563373"/>
              <a:gd name="connsiteX1070" fmla="*/ 356259 w 359466"/>
              <a:gd name="connsiteY1070" fmla="*/ 322134 h 563373"/>
              <a:gd name="connsiteX1071" fmla="*/ 356259 w 359466"/>
              <a:gd name="connsiteY1071" fmla="*/ 326230 h 563373"/>
              <a:gd name="connsiteX1072" fmla="*/ 356259 w 359466"/>
              <a:gd name="connsiteY1072" fmla="*/ 326517 h 563373"/>
              <a:gd name="connsiteX1073" fmla="*/ 356024 w 359466"/>
              <a:gd name="connsiteY1073" fmla="*/ 332673 h 563373"/>
              <a:gd name="connsiteX1074" fmla="*/ 356024 w 359466"/>
              <a:gd name="connsiteY1074" fmla="*/ 338516 h 563373"/>
              <a:gd name="connsiteX1075" fmla="*/ 355790 w 359466"/>
              <a:gd name="connsiteY1075" fmla="*/ 344646 h 563373"/>
              <a:gd name="connsiteX1076" fmla="*/ 355790 w 359466"/>
              <a:gd name="connsiteY1076" fmla="*/ 350176 h 563373"/>
              <a:gd name="connsiteX1077" fmla="*/ 355790 w 359466"/>
              <a:gd name="connsiteY1077" fmla="*/ 350750 h 563373"/>
              <a:gd name="connsiteX1078" fmla="*/ 355790 w 359466"/>
              <a:gd name="connsiteY1078" fmla="*/ 354846 h 563373"/>
              <a:gd name="connsiteX1079" fmla="*/ 355790 w 359466"/>
              <a:gd name="connsiteY1079" fmla="*/ 355419 h 563373"/>
              <a:gd name="connsiteX1080" fmla="*/ 355790 w 359466"/>
              <a:gd name="connsiteY1080" fmla="*/ 355706 h 563373"/>
              <a:gd name="connsiteX1081" fmla="*/ 355790 w 359466"/>
              <a:gd name="connsiteY1081" fmla="*/ 356019 h 563373"/>
              <a:gd name="connsiteX1082" fmla="*/ 355790 w 359466"/>
              <a:gd name="connsiteY1082" fmla="*/ 356593 h 563373"/>
              <a:gd name="connsiteX1083" fmla="*/ 355790 w 359466"/>
              <a:gd name="connsiteY1083" fmla="*/ 356880 h 563373"/>
              <a:gd name="connsiteX1084" fmla="*/ 355790 w 359466"/>
              <a:gd name="connsiteY1084" fmla="*/ 357767 h 563373"/>
              <a:gd name="connsiteX1085" fmla="*/ 355790 w 359466"/>
              <a:gd name="connsiteY1085" fmla="*/ 358341 h 563373"/>
              <a:gd name="connsiteX1086" fmla="*/ 355790 w 359466"/>
              <a:gd name="connsiteY1086" fmla="*/ 358628 h 563373"/>
              <a:gd name="connsiteX1087" fmla="*/ 355790 w 359466"/>
              <a:gd name="connsiteY1087" fmla="*/ 359228 h 563373"/>
              <a:gd name="connsiteX1088" fmla="*/ 355790 w 359466"/>
              <a:gd name="connsiteY1088" fmla="*/ 361263 h 563373"/>
              <a:gd name="connsiteX1089" fmla="*/ 355790 w 359466"/>
              <a:gd name="connsiteY1089" fmla="*/ 361550 h 563373"/>
              <a:gd name="connsiteX1090" fmla="*/ 355790 w 359466"/>
              <a:gd name="connsiteY1090" fmla="*/ 362724 h 563373"/>
              <a:gd name="connsiteX1091" fmla="*/ 355790 w 359466"/>
              <a:gd name="connsiteY1091" fmla="*/ 363011 h 563373"/>
              <a:gd name="connsiteX1092" fmla="*/ 355790 w 359466"/>
              <a:gd name="connsiteY1092" fmla="*/ 363297 h 563373"/>
              <a:gd name="connsiteX1093" fmla="*/ 355790 w 359466"/>
              <a:gd name="connsiteY1093" fmla="*/ 370862 h 563373"/>
              <a:gd name="connsiteX1094" fmla="*/ 355790 w 359466"/>
              <a:gd name="connsiteY1094" fmla="*/ 371436 h 563373"/>
              <a:gd name="connsiteX1095" fmla="*/ 355790 w 359466"/>
              <a:gd name="connsiteY1095" fmla="*/ 372610 h 563373"/>
              <a:gd name="connsiteX1096" fmla="*/ 355790 w 359466"/>
              <a:gd name="connsiteY1096" fmla="*/ 372897 h 563373"/>
              <a:gd name="connsiteX1097" fmla="*/ 355790 w 359466"/>
              <a:gd name="connsiteY1097" fmla="*/ 374932 h 563373"/>
              <a:gd name="connsiteX1098" fmla="*/ 355790 w 359466"/>
              <a:gd name="connsiteY1098" fmla="*/ 376679 h 563373"/>
              <a:gd name="connsiteX1099" fmla="*/ 355790 w 359466"/>
              <a:gd name="connsiteY1099" fmla="*/ 376966 h 563373"/>
              <a:gd name="connsiteX1100" fmla="*/ 355790 w 359466"/>
              <a:gd name="connsiteY1100" fmla="*/ 377853 h 563373"/>
              <a:gd name="connsiteX1101" fmla="*/ 355790 w 359466"/>
              <a:gd name="connsiteY1101" fmla="*/ 378714 h 563373"/>
              <a:gd name="connsiteX1102" fmla="*/ 355112 w 359466"/>
              <a:gd name="connsiteY1102" fmla="*/ 379001 h 563373"/>
              <a:gd name="connsiteX1103" fmla="*/ 354434 w 359466"/>
              <a:gd name="connsiteY1103" fmla="*/ 379314 h 563373"/>
              <a:gd name="connsiteX1104" fmla="*/ 353757 w 359466"/>
              <a:gd name="connsiteY1104" fmla="*/ 379888 h 563373"/>
              <a:gd name="connsiteX1105" fmla="*/ 353079 w 359466"/>
              <a:gd name="connsiteY1105" fmla="*/ 380462 h 563373"/>
              <a:gd name="connsiteX1106" fmla="*/ 352870 w 359466"/>
              <a:gd name="connsiteY1106" fmla="*/ 380749 h 563373"/>
              <a:gd name="connsiteX1107" fmla="*/ 352401 w 359466"/>
              <a:gd name="connsiteY1107" fmla="*/ 381349 h 563373"/>
              <a:gd name="connsiteX1108" fmla="*/ 352193 w 359466"/>
              <a:gd name="connsiteY1108" fmla="*/ 381636 h 563373"/>
              <a:gd name="connsiteX1109" fmla="*/ 351280 w 359466"/>
              <a:gd name="connsiteY1109" fmla="*/ 382496 h 563373"/>
              <a:gd name="connsiteX1110" fmla="*/ 350394 w 359466"/>
              <a:gd name="connsiteY1110" fmla="*/ 383070 h 563373"/>
              <a:gd name="connsiteX1111" fmla="*/ 349925 w 359466"/>
              <a:gd name="connsiteY1111" fmla="*/ 383383 h 563373"/>
              <a:gd name="connsiteX1112" fmla="*/ 349039 w 359466"/>
              <a:gd name="connsiteY1112" fmla="*/ 383670 h 563373"/>
              <a:gd name="connsiteX1113" fmla="*/ 348361 w 359466"/>
              <a:gd name="connsiteY1113" fmla="*/ 384244 h 563373"/>
              <a:gd name="connsiteX1114" fmla="*/ 347892 w 359466"/>
              <a:gd name="connsiteY1114" fmla="*/ 384531 h 563373"/>
              <a:gd name="connsiteX1115" fmla="*/ 347683 w 359466"/>
              <a:gd name="connsiteY1115" fmla="*/ 384818 h 563373"/>
              <a:gd name="connsiteX1116" fmla="*/ 347448 w 359466"/>
              <a:gd name="connsiteY1116" fmla="*/ 385418 h 563373"/>
              <a:gd name="connsiteX1117" fmla="*/ 347448 w 359466"/>
              <a:gd name="connsiteY1117" fmla="*/ 385705 h 563373"/>
              <a:gd name="connsiteX1118" fmla="*/ 347448 w 359466"/>
              <a:gd name="connsiteY1118" fmla="*/ 385992 h 563373"/>
              <a:gd name="connsiteX1119" fmla="*/ 347683 w 359466"/>
              <a:gd name="connsiteY1119" fmla="*/ 386566 h 563373"/>
              <a:gd name="connsiteX1120" fmla="*/ 348126 w 359466"/>
              <a:gd name="connsiteY1120" fmla="*/ 387453 h 563373"/>
              <a:gd name="connsiteX1121" fmla="*/ 348569 w 359466"/>
              <a:gd name="connsiteY1121" fmla="*/ 388314 h 563373"/>
              <a:gd name="connsiteX1122" fmla="*/ 349247 w 359466"/>
              <a:gd name="connsiteY1122" fmla="*/ 388600 h 563373"/>
              <a:gd name="connsiteX1123" fmla="*/ 349482 w 359466"/>
              <a:gd name="connsiteY1123" fmla="*/ 388887 h 563373"/>
              <a:gd name="connsiteX1124" fmla="*/ 350159 w 359466"/>
              <a:gd name="connsiteY1124" fmla="*/ 389488 h 563373"/>
              <a:gd name="connsiteX1125" fmla="*/ 350837 w 359466"/>
              <a:gd name="connsiteY1125" fmla="*/ 390635 h 563373"/>
              <a:gd name="connsiteX1126" fmla="*/ 352401 w 359466"/>
              <a:gd name="connsiteY1126" fmla="*/ 392670 h 563373"/>
              <a:gd name="connsiteX1127" fmla="*/ 352636 w 359466"/>
              <a:gd name="connsiteY1127" fmla="*/ 393844 h 563373"/>
              <a:gd name="connsiteX1128" fmla="*/ 353548 w 359466"/>
              <a:gd name="connsiteY1128" fmla="*/ 394705 h 563373"/>
              <a:gd name="connsiteX1129" fmla="*/ 353757 w 359466"/>
              <a:gd name="connsiteY1129" fmla="*/ 394992 h 563373"/>
              <a:gd name="connsiteX1130" fmla="*/ 354226 w 359466"/>
              <a:gd name="connsiteY1130" fmla="*/ 396165 h 563373"/>
              <a:gd name="connsiteX1131" fmla="*/ 354669 w 359466"/>
              <a:gd name="connsiteY1131" fmla="*/ 397026 h 563373"/>
              <a:gd name="connsiteX1132" fmla="*/ 354669 w 359466"/>
              <a:gd name="connsiteY1132" fmla="*/ 397600 h 563373"/>
              <a:gd name="connsiteX1133" fmla="*/ 354434 w 359466"/>
              <a:gd name="connsiteY1133" fmla="*/ 398774 h 563373"/>
              <a:gd name="connsiteX1134" fmla="*/ 354226 w 359466"/>
              <a:gd name="connsiteY1134" fmla="*/ 398774 h 563373"/>
              <a:gd name="connsiteX1135" fmla="*/ 354226 w 359466"/>
              <a:gd name="connsiteY1135" fmla="*/ 399061 h 563373"/>
              <a:gd name="connsiteX1136" fmla="*/ 353991 w 359466"/>
              <a:gd name="connsiteY1136" fmla="*/ 399348 h 563373"/>
              <a:gd name="connsiteX1137" fmla="*/ 353548 w 359466"/>
              <a:gd name="connsiteY1137" fmla="*/ 399635 h 563373"/>
              <a:gd name="connsiteX1138" fmla="*/ 353548 w 359466"/>
              <a:gd name="connsiteY1138" fmla="*/ 399922 h 563373"/>
              <a:gd name="connsiteX1139" fmla="*/ 353313 w 359466"/>
              <a:gd name="connsiteY1139" fmla="*/ 399922 h 563373"/>
              <a:gd name="connsiteX1140" fmla="*/ 353079 w 359466"/>
              <a:gd name="connsiteY1140" fmla="*/ 400209 h 563373"/>
              <a:gd name="connsiteX1141" fmla="*/ 352636 w 359466"/>
              <a:gd name="connsiteY1141" fmla="*/ 400809 h 563373"/>
              <a:gd name="connsiteX1142" fmla="*/ 352193 w 359466"/>
              <a:gd name="connsiteY1142" fmla="*/ 401383 h 563373"/>
              <a:gd name="connsiteX1143" fmla="*/ 351958 w 359466"/>
              <a:gd name="connsiteY1143" fmla="*/ 401383 h 563373"/>
              <a:gd name="connsiteX1144" fmla="*/ 351749 w 359466"/>
              <a:gd name="connsiteY1144" fmla="*/ 401669 h 563373"/>
              <a:gd name="connsiteX1145" fmla="*/ 350837 w 359466"/>
              <a:gd name="connsiteY1145" fmla="*/ 402530 h 563373"/>
              <a:gd name="connsiteX1146" fmla="*/ 350159 w 359466"/>
              <a:gd name="connsiteY1146" fmla="*/ 403417 h 563373"/>
              <a:gd name="connsiteX1147" fmla="*/ 349482 w 359466"/>
              <a:gd name="connsiteY1147" fmla="*/ 404565 h 563373"/>
              <a:gd name="connsiteX1148" fmla="*/ 349247 w 359466"/>
              <a:gd name="connsiteY1148" fmla="*/ 404852 h 563373"/>
              <a:gd name="connsiteX1149" fmla="*/ 349247 w 359466"/>
              <a:gd name="connsiteY1149" fmla="*/ 405139 h 563373"/>
              <a:gd name="connsiteX1150" fmla="*/ 349247 w 359466"/>
              <a:gd name="connsiteY1150" fmla="*/ 405452 h 563373"/>
              <a:gd name="connsiteX1151" fmla="*/ 349482 w 359466"/>
              <a:gd name="connsiteY1151" fmla="*/ 406026 h 563373"/>
              <a:gd name="connsiteX1152" fmla="*/ 350159 w 359466"/>
              <a:gd name="connsiteY1152" fmla="*/ 407173 h 563373"/>
              <a:gd name="connsiteX1153" fmla="*/ 350394 w 359466"/>
              <a:gd name="connsiteY1153" fmla="*/ 407460 h 563373"/>
              <a:gd name="connsiteX1154" fmla="*/ 350603 w 359466"/>
              <a:gd name="connsiteY1154" fmla="*/ 407460 h 563373"/>
              <a:gd name="connsiteX1155" fmla="*/ 351280 w 359466"/>
              <a:gd name="connsiteY1155" fmla="*/ 407748 h 563373"/>
              <a:gd name="connsiteX1156" fmla="*/ 354669 w 359466"/>
              <a:gd name="connsiteY1156" fmla="*/ 407748 h 563373"/>
              <a:gd name="connsiteX1157" fmla="*/ 356024 w 359466"/>
              <a:gd name="connsiteY1157" fmla="*/ 408061 h 563373"/>
              <a:gd name="connsiteX1158" fmla="*/ 356468 w 359466"/>
              <a:gd name="connsiteY1158" fmla="*/ 408061 h 563373"/>
              <a:gd name="connsiteX1159" fmla="*/ 357823 w 359466"/>
              <a:gd name="connsiteY1159" fmla="*/ 408634 h 563373"/>
              <a:gd name="connsiteX1160" fmla="*/ 358736 w 359466"/>
              <a:gd name="connsiteY1160" fmla="*/ 409208 h 563373"/>
              <a:gd name="connsiteX1161" fmla="*/ 359413 w 359466"/>
              <a:gd name="connsiteY1161" fmla="*/ 409782 h 563373"/>
              <a:gd name="connsiteX1162" fmla="*/ 359413 w 359466"/>
              <a:gd name="connsiteY1162" fmla="*/ 410069 h 563373"/>
              <a:gd name="connsiteX1163" fmla="*/ 359622 w 359466"/>
              <a:gd name="connsiteY1163" fmla="*/ 410956 h 563373"/>
              <a:gd name="connsiteX1164" fmla="*/ 359413 w 359466"/>
              <a:gd name="connsiteY1164" fmla="*/ 411530 h 563373"/>
              <a:gd name="connsiteX1165" fmla="*/ 359178 w 359466"/>
              <a:gd name="connsiteY1165" fmla="*/ 412391 h 563373"/>
              <a:gd name="connsiteX1166" fmla="*/ 358944 w 359466"/>
              <a:gd name="connsiteY1166" fmla="*/ 412991 h 563373"/>
              <a:gd name="connsiteX1167" fmla="*/ 358501 w 359466"/>
              <a:gd name="connsiteY1167" fmla="*/ 413278 h 563373"/>
              <a:gd name="connsiteX1168" fmla="*/ 358058 w 359466"/>
              <a:gd name="connsiteY1168" fmla="*/ 413565 h 563373"/>
              <a:gd name="connsiteX1169" fmla="*/ 357588 w 359466"/>
              <a:gd name="connsiteY1169" fmla="*/ 414138 h 563373"/>
              <a:gd name="connsiteX1170" fmla="*/ 356024 w 359466"/>
              <a:gd name="connsiteY1170" fmla="*/ 415286 h 563373"/>
              <a:gd name="connsiteX1171" fmla="*/ 355347 w 359466"/>
              <a:gd name="connsiteY1171" fmla="*/ 415886 h 563373"/>
              <a:gd name="connsiteX1172" fmla="*/ 354904 w 359466"/>
              <a:gd name="connsiteY1172" fmla="*/ 416460 h 563373"/>
              <a:gd name="connsiteX1173" fmla="*/ 354669 w 359466"/>
              <a:gd name="connsiteY1173" fmla="*/ 417034 h 563373"/>
              <a:gd name="connsiteX1174" fmla="*/ 354669 w 359466"/>
              <a:gd name="connsiteY1174" fmla="*/ 417895 h 563373"/>
              <a:gd name="connsiteX1175" fmla="*/ 354904 w 359466"/>
              <a:gd name="connsiteY1175" fmla="*/ 418782 h 563373"/>
              <a:gd name="connsiteX1176" fmla="*/ 356024 w 359466"/>
              <a:gd name="connsiteY1176" fmla="*/ 420503 h 563373"/>
              <a:gd name="connsiteX1177" fmla="*/ 356702 w 359466"/>
              <a:gd name="connsiteY1177" fmla="*/ 422251 h 563373"/>
              <a:gd name="connsiteX1178" fmla="*/ 356702 w 359466"/>
              <a:gd name="connsiteY1178" fmla="*/ 422825 h 563373"/>
              <a:gd name="connsiteX1179" fmla="*/ 356468 w 359466"/>
              <a:gd name="connsiteY1179" fmla="*/ 423112 h 563373"/>
              <a:gd name="connsiteX1180" fmla="*/ 356468 w 359466"/>
              <a:gd name="connsiteY1180" fmla="*/ 423399 h 563373"/>
              <a:gd name="connsiteX1181" fmla="*/ 356259 w 359466"/>
              <a:gd name="connsiteY1181" fmla="*/ 423399 h 563373"/>
              <a:gd name="connsiteX1182" fmla="*/ 355582 w 359466"/>
              <a:gd name="connsiteY1182" fmla="*/ 423686 h 563373"/>
              <a:gd name="connsiteX1183" fmla="*/ 354669 w 359466"/>
              <a:gd name="connsiteY1183" fmla="*/ 423686 h 563373"/>
              <a:gd name="connsiteX1184" fmla="*/ 353757 w 359466"/>
              <a:gd name="connsiteY1184" fmla="*/ 423399 h 563373"/>
              <a:gd name="connsiteX1185" fmla="*/ 352193 w 359466"/>
              <a:gd name="connsiteY1185" fmla="*/ 422825 h 563373"/>
              <a:gd name="connsiteX1186" fmla="*/ 351072 w 359466"/>
              <a:gd name="connsiteY1186" fmla="*/ 422538 h 563373"/>
              <a:gd name="connsiteX1187" fmla="*/ 349482 w 359466"/>
              <a:gd name="connsiteY1187" fmla="*/ 422251 h 563373"/>
              <a:gd name="connsiteX1188" fmla="*/ 348361 w 359466"/>
              <a:gd name="connsiteY1188" fmla="*/ 421964 h 563373"/>
              <a:gd name="connsiteX1189" fmla="*/ 347683 w 359466"/>
              <a:gd name="connsiteY1189" fmla="*/ 422251 h 563373"/>
              <a:gd name="connsiteX1190" fmla="*/ 347448 w 359466"/>
              <a:gd name="connsiteY1190" fmla="*/ 422251 h 563373"/>
              <a:gd name="connsiteX1191" fmla="*/ 346771 w 359466"/>
              <a:gd name="connsiteY1191" fmla="*/ 422825 h 563373"/>
              <a:gd name="connsiteX1192" fmla="*/ 346093 w 359466"/>
              <a:gd name="connsiteY1192" fmla="*/ 423112 h 563373"/>
              <a:gd name="connsiteX1193" fmla="*/ 345415 w 359466"/>
              <a:gd name="connsiteY1193" fmla="*/ 423399 h 563373"/>
              <a:gd name="connsiteX1194" fmla="*/ 344060 w 359466"/>
              <a:gd name="connsiteY1194" fmla="*/ 423973 h 563373"/>
              <a:gd name="connsiteX1195" fmla="*/ 343382 w 359466"/>
              <a:gd name="connsiteY1195" fmla="*/ 424573 h 563373"/>
              <a:gd name="connsiteX1196" fmla="*/ 342261 w 359466"/>
              <a:gd name="connsiteY1196" fmla="*/ 424860 h 563373"/>
              <a:gd name="connsiteX1197" fmla="*/ 341818 w 359466"/>
              <a:gd name="connsiteY1197" fmla="*/ 424860 h 563373"/>
              <a:gd name="connsiteX1198" fmla="*/ 340228 w 359466"/>
              <a:gd name="connsiteY1198" fmla="*/ 424286 h 563373"/>
              <a:gd name="connsiteX1199" fmla="*/ 338429 w 359466"/>
              <a:gd name="connsiteY1199" fmla="*/ 424286 h 563373"/>
              <a:gd name="connsiteX1200" fmla="*/ 337308 w 359466"/>
              <a:gd name="connsiteY1200" fmla="*/ 424286 h 563373"/>
              <a:gd name="connsiteX1201" fmla="*/ 337074 w 359466"/>
              <a:gd name="connsiteY1201" fmla="*/ 424286 h 563373"/>
              <a:gd name="connsiteX1202" fmla="*/ 336865 w 359466"/>
              <a:gd name="connsiteY1202" fmla="*/ 424286 h 563373"/>
              <a:gd name="connsiteX1203" fmla="*/ 336187 w 359466"/>
              <a:gd name="connsiteY1203" fmla="*/ 424860 h 563373"/>
              <a:gd name="connsiteX1204" fmla="*/ 335041 w 359466"/>
              <a:gd name="connsiteY1204" fmla="*/ 426008 h 563373"/>
              <a:gd name="connsiteX1205" fmla="*/ 333685 w 359466"/>
              <a:gd name="connsiteY1205" fmla="*/ 426581 h 563373"/>
              <a:gd name="connsiteX1206" fmla="*/ 332564 w 359466"/>
              <a:gd name="connsiteY1206" fmla="*/ 427181 h 563373"/>
              <a:gd name="connsiteX1207" fmla="*/ 331678 w 359466"/>
              <a:gd name="connsiteY1207" fmla="*/ 427468 h 563373"/>
              <a:gd name="connsiteX1208" fmla="*/ 330531 w 359466"/>
              <a:gd name="connsiteY1208" fmla="*/ 428616 h 563373"/>
              <a:gd name="connsiteX1209" fmla="*/ 330088 w 359466"/>
              <a:gd name="connsiteY1209" fmla="*/ 428616 h 563373"/>
              <a:gd name="connsiteX1210" fmla="*/ 329644 w 359466"/>
              <a:gd name="connsiteY1210" fmla="*/ 428903 h 563373"/>
              <a:gd name="connsiteX1211" fmla="*/ 329175 w 359466"/>
              <a:gd name="connsiteY1211" fmla="*/ 429190 h 563373"/>
              <a:gd name="connsiteX1212" fmla="*/ 328289 w 359466"/>
              <a:gd name="connsiteY1212" fmla="*/ 429477 h 563373"/>
              <a:gd name="connsiteX1213" fmla="*/ 327611 w 359466"/>
              <a:gd name="connsiteY1213" fmla="*/ 430051 h 563373"/>
              <a:gd name="connsiteX1214" fmla="*/ 326021 w 359466"/>
              <a:gd name="connsiteY1214" fmla="*/ 431225 h 563373"/>
              <a:gd name="connsiteX1215" fmla="*/ 325578 w 359466"/>
              <a:gd name="connsiteY1215" fmla="*/ 431512 h 563373"/>
              <a:gd name="connsiteX1216" fmla="*/ 325135 w 359466"/>
              <a:gd name="connsiteY1216" fmla="*/ 431512 h 563373"/>
              <a:gd name="connsiteX1217" fmla="*/ 324666 w 359466"/>
              <a:gd name="connsiteY1217" fmla="*/ 432085 h 563373"/>
              <a:gd name="connsiteX1218" fmla="*/ 324666 w 359466"/>
              <a:gd name="connsiteY1218" fmla="*/ 432372 h 563373"/>
              <a:gd name="connsiteX1219" fmla="*/ 323779 w 359466"/>
              <a:gd name="connsiteY1219" fmla="*/ 432946 h 563373"/>
              <a:gd name="connsiteX1220" fmla="*/ 322633 w 359466"/>
              <a:gd name="connsiteY1220" fmla="*/ 434120 h 563373"/>
              <a:gd name="connsiteX1221" fmla="*/ 322424 w 359466"/>
              <a:gd name="connsiteY1221" fmla="*/ 434407 h 563373"/>
              <a:gd name="connsiteX1222" fmla="*/ 321981 w 359466"/>
              <a:gd name="connsiteY1222" fmla="*/ 434694 h 563373"/>
              <a:gd name="connsiteX1223" fmla="*/ 321303 w 359466"/>
              <a:gd name="connsiteY1223" fmla="*/ 435268 h 563373"/>
              <a:gd name="connsiteX1224" fmla="*/ 319270 w 359466"/>
              <a:gd name="connsiteY1224" fmla="*/ 436416 h 563373"/>
              <a:gd name="connsiteX1225" fmla="*/ 317471 w 359466"/>
              <a:gd name="connsiteY1225" fmla="*/ 437016 h 563373"/>
              <a:gd name="connsiteX1226" fmla="*/ 317002 w 359466"/>
              <a:gd name="connsiteY1226" fmla="*/ 436703 h 563373"/>
              <a:gd name="connsiteX1227" fmla="*/ 316559 w 359466"/>
              <a:gd name="connsiteY1227" fmla="*/ 437016 h 563373"/>
              <a:gd name="connsiteX1228" fmla="*/ 315646 w 359466"/>
              <a:gd name="connsiteY1228" fmla="*/ 437016 h 563373"/>
              <a:gd name="connsiteX1229" fmla="*/ 315438 w 359466"/>
              <a:gd name="connsiteY1229" fmla="*/ 436703 h 563373"/>
              <a:gd name="connsiteX1230" fmla="*/ 314291 w 359466"/>
              <a:gd name="connsiteY1230" fmla="*/ 436416 h 563373"/>
              <a:gd name="connsiteX1231" fmla="*/ 314082 w 359466"/>
              <a:gd name="connsiteY1231" fmla="*/ 436416 h 563373"/>
              <a:gd name="connsiteX1232" fmla="*/ 313170 w 359466"/>
              <a:gd name="connsiteY1232" fmla="*/ 435842 h 563373"/>
              <a:gd name="connsiteX1233" fmla="*/ 312284 w 359466"/>
              <a:gd name="connsiteY1233" fmla="*/ 434981 h 563373"/>
              <a:gd name="connsiteX1234" fmla="*/ 311606 w 359466"/>
              <a:gd name="connsiteY1234" fmla="*/ 434407 h 563373"/>
              <a:gd name="connsiteX1235" fmla="*/ 310694 w 359466"/>
              <a:gd name="connsiteY1235" fmla="*/ 432659 h 563373"/>
              <a:gd name="connsiteX1236" fmla="*/ 309573 w 359466"/>
              <a:gd name="connsiteY1236" fmla="*/ 430938 h 563373"/>
              <a:gd name="connsiteX1237" fmla="*/ 309104 w 359466"/>
              <a:gd name="connsiteY1237" fmla="*/ 430651 h 563373"/>
              <a:gd name="connsiteX1238" fmla="*/ 308217 w 359466"/>
              <a:gd name="connsiteY1238" fmla="*/ 430051 h 563373"/>
              <a:gd name="connsiteX1239" fmla="*/ 307096 w 359466"/>
              <a:gd name="connsiteY1239" fmla="*/ 429764 h 563373"/>
              <a:gd name="connsiteX1240" fmla="*/ 305950 w 359466"/>
              <a:gd name="connsiteY1240" fmla="*/ 429477 h 563373"/>
              <a:gd name="connsiteX1241" fmla="*/ 304829 w 359466"/>
              <a:gd name="connsiteY1241" fmla="*/ 429477 h 563373"/>
              <a:gd name="connsiteX1242" fmla="*/ 304151 w 359466"/>
              <a:gd name="connsiteY1242" fmla="*/ 429477 h 563373"/>
              <a:gd name="connsiteX1243" fmla="*/ 303030 w 359466"/>
              <a:gd name="connsiteY1243" fmla="*/ 429477 h 563373"/>
              <a:gd name="connsiteX1244" fmla="*/ 300084 w 359466"/>
              <a:gd name="connsiteY1244" fmla="*/ 430051 h 563373"/>
              <a:gd name="connsiteX1245" fmla="*/ 300084 w 359466"/>
              <a:gd name="connsiteY1245" fmla="*/ 430364 h 563373"/>
              <a:gd name="connsiteX1246" fmla="*/ 299641 w 359466"/>
              <a:gd name="connsiteY1246" fmla="*/ 430364 h 563373"/>
              <a:gd name="connsiteX1247" fmla="*/ 298286 w 359466"/>
              <a:gd name="connsiteY1247" fmla="*/ 430651 h 563373"/>
              <a:gd name="connsiteX1248" fmla="*/ 298077 w 359466"/>
              <a:gd name="connsiteY1248" fmla="*/ 430651 h 563373"/>
              <a:gd name="connsiteX1249" fmla="*/ 296722 w 359466"/>
              <a:gd name="connsiteY1249" fmla="*/ 430938 h 563373"/>
              <a:gd name="connsiteX1250" fmla="*/ 296487 w 359466"/>
              <a:gd name="connsiteY1250" fmla="*/ 430938 h 563373"/>
              <a:gd name="connsiteX1251" fmla="*/ 296044 w 359466"/>
              <a:gd name="connsiteY1251" fmla="*/ 430938 h 563373"/>
              <a:gd name="connsiteX1252" fmla="*/ 295809 w 359466"/>
              <a:gd name="connsiteY1252" fmla="*/ 430938 h 563373"/>
              <a:gd name="connsiteX1253" fmla="*/ 294454 w 359466"/>
              <a:gd name="connsiteY1253" fmla="*/ 430651 h 563373"/>
              <a:gd name="connsiteX1254" fmla="*/ 293098 w 359466"/>
              <a:gd name="connsiteY1254" fmla="*/ 430364 h 563373"/>
              <a:gd name="connsiteX1255" fmla="*/ 291743 w 359466"/>
              <a:gd name="connsiteY1255" fmla="*/ 430051 h 563373"/>
              <a:gd name="connsiteX1256" fmla="*/ 290622 w 359466"/>
              <a:gd name="connsiteY1256" fmla="*/ 430364 h 563373"/>
              <a:gd name="connsiteX1257" fmla="*/ 290179 w 359466"/>
              <a:gd name="connsiteY1257" fmla="*/ 430651 h 563373"/>
              <a:gd name="connsiteX1258" fmla="*/ 288823 w 359466"/>
              <a:gd name="connsiteY1258" fmla="*/ 431225 h 563373"/>
              <a:gd name="connsiteX1259" fmla="*/ 288145 w 359466"/>
              <a:gd name="connsiteY1259" fmla="*/ 432372 h 563373"/>
              <a:gd name="connsiteX1260" fmla="*/ 288145 w 359466"/>
              <a:gd name="connsiteY1260" fmla="*/ 432659 h 563373"/>
              <a:gd name="connsiteX1261" fmla="*/ 287468 w 359466"/>
              <a:gd name="connsiteY1261" fmla="*/ 433546 h 563373"/>
              <a:gd name="connsiteX1262" fmla="*/ 287233 w 359466"/>
              <a:gd name="connsiteY1262" fmla="*/ 434120 h 563373"/>
              <a:gd name="connsiteX1263" fmla="*/ 286790 w 359466"/>
              <a:gd name="connsiteY1263" fmla="*/ 436129 h 563373"/>
              <a:gd name="connsiteX1264" fmla="*/ 286555 w 359466"/>
              <a:gd name="connsiteY1264" fmla="*/ 436416 h 563373"/>
              <a:gd name="connsiteX1265" fmla="*/ 286790 w 359466"/>
              <a:gd name="connsiteY1265" fmla="*/ 437303 h 563373"/>
              <a:gd name="connsiteX1266" fmla="*/ 286790 w 359466"/>
              <a:gd name="connsiteY1266" fmla="*/ 437876 h 563373"/>
              <a:gd name="connsiteX1267" fmla="*/ 287025 w 359466"/>
              <a:gd name="connsiteY1267" fmla="*/ 437876 h 563373"/>
              <a:gd name="connsiteX1268" fmla="*/ 287911 w 359466"/>
              <a:gd name="connsiteY1268" fmla="*/ 439311 h 563373"/>
              <a:gd name="connsiteX1269" fmla="*/ 288589 w 359466"/>
              <a:gd name="connsiteY1269" fmla="*/ 440772 h 563373"/>
              <a:gd name="connsiteX1270" fmla="*/ 288589 w 359466"/>
              <a:gd name="connsiteY1270" fmla="*/ 441346 h 563373"/>
              <a:gd name="connsiteX1271" fmla="*/ 288823 w 359466"/>
              <a:gd name="connsiteY1271" fmla="*/ 442207 h 563373"/>
              <a:gd name="connsiteX1272" fmla="*/ 288589 w 359466"/>
              <a:gd name="connsiteY1272" fmla="*/ 442781 h 563373"/>
              <a:gd name="connsiteX1273" fmla="*/ 288589 w 359466"/>
              <a:gd name="connsiteY1273" fmla="*/ 444242 h 563373"/>
              <a:gd name="connsiteX1274" fmla="*/ 288589 w 359466"/>
              <a:gd name="connsiteY1274" fmla="*/ 447398 h 563373"/>
              <a:gd name="connsiteX1275" fmla="*/ 288589 w 359466"/>
              <a:gd name="connsiteY1275" fmla="*/ 447972 h 563373"/>
              <a:gd name="connsiteX1276" fmla="*/ 288823 w 359466"/>
              <a:gd name="connsiteY1276" fmla="*/ 449433 h 563373"/>
              <a:gd name="connsiteX1277" fmla="*/ 289032 w 359466"/>
              <a:gd name="connsiteY1277" fmla="*/ 449719 h 563373"/>
              <a:gd name="connsiteX1278" fmla="*/ 289710 w 359466"/>
              <a:gd name="connsiteY1278" fmla="*/ 451154 h 563373"/>
              <a:gd name="connsiteX1279" fmla="*/ 290857 w 359466"/>
              <a:gd name="connsiteY1279" fmla="*/ 453189 h 563373"/>
              <a:gd name="connsiteX1280" fmla="*/ 291065 w 359466"/>
              <a:gd name="connsiteY1280" fmla="*/ 454337 h 563373"/>
              <a:gd name="connsiteX1281" fmla="*/ 291065 w 359466"/>
              <a:gd name="connsiteY1281" fmla="*/ 456632 h 563373"/>
              <a:gd name="connsiteX1282" fmla="*/ 291065 w 359466"/>
              <a:gd name="connsiteY1282" fmla="*/ 457232 h 563373"/>
              <a:gd name="connsiteX1283" fmla="*/ 290388 w 359466"/>
              <a:gd name="connsiteY1283" fmla="*/ 458380 h 563373"/>
              <a:gd name="connsiteX1284" fmla="*/ 289710 w 359466"/>
              <a:gd name="connsiteY1284" fmla="*/ 459241 h 563373"/>
              <a:gd name="connsiteX1285" fmla="*/ 289266 w 359466"/>
              <a:gd name="connsiteY1285" fmla="*/ 459528 h 563373"/>
              <a:gd name="connsiteX1286" fmla="*/ 288589 w 359466"/>
              <a:gd name="connsiteY1286" fmla="*/ 460102 h 563373"/>
              <a:gd name="connsiteX1287" fmla="*/ 286555 w 359466"/>
              <a:gd name="connsiteY1287" fmla="*/ 460962 h 563373"/>
              <a:gd name="connsiteX1288" fmla="*/ 285669 w 359466"/>
              <a:gd name="connsiteY1288" fmla="*/ 461536 h 563373"/>
              <a:gd name="connsiteX1289" fmla="*/ 285435 w 359466"/>
              <a:gd name="connsiteY1289" fmla="*/ 461536 h 563373"/>
              <a:gd name="connsiteX1290" fmla="*/ 284757 w 359466"/>
              <a:gd name="connsiteY1290" fmla="*/ 462423 h 563373"/>
              <a:gd name="connsiteX1291" fmla="*/ 284314 w 359466"/>
              <a:gd name="connsiteY1291" fmla="*/ 463858 h 563373"/>
              <a:gd name="connsiteX1292" fmla="*/ 284079 w 359466"/>
              <a:gd name="connsiteY1292" fmla="*/ 464719 h 563373"/>
              <a:gd name="connsiteX1293" fmla="*/ 283845 w 359466"/>
              <a:gd name="connsiteY1293" fmla="*/ 465006 h 563373"/>
              <a:gd name="connsiteX1294" fmla="*/ 283193 w 359466"/>
              <a:gd name="connsiteY1294" fmla="*/ 466153 h 563373"/>
              <a:gd name="connsiteX1295" fmla="*/ 282958 w 359466"/>
              <a:gd name="connsiteY1295" fmla="*/ 466440 h 563373"/>
              <a:gd name="connsiteX1296" fmla="*/ 282046 w 359466"/>
              <a:gd name="connsiteY1296" fmla="*/ 467327 h 563373"/>
              <a:gd name="connsiteX1297" fmla="*/ 280925 w 359466"/>
              <a:gd name="connsiteY1297" fmla="*/ 468188 h 563373"/>
              <a:gd name="connsiteX1298" fmla="*/ 280247 w 359466"/>
              <a:gd name="connsiteY1298" fmla="*/ 468475 h 563373"/>
              <a:gd name="connsiteX1299" fmla="*/ 279335 w 359466"/>
              <a:gd name="connsiteY1299" fmla="*/ 468762 h 563373"/>
              <a:gd name="connsiteX1300" fmla="*/ 277771 w 359466"/>
              <a:gd name="connsiteY1300" fmla="*/ 469336 h 563373"/>
              <a:gd name="connsiteX1301" fmla="*/ 277328 w 359466"/>
              <a:gd name="connsiteY1301" fmla="*/ 469336 h 563373"/>
              <a:gd name="connsiteX1302" fmla="*/ 276181 w 359466"/>
              <a:gd name="connsiteY1302" fmla="*/ 469336 h 563373"/>
              <a:gd name="connsiteX1303" fmla="*/ 275295 w 359466"/>
              <a:gd name="connsiteY1303" fmla="*/ 469623 h 563373"/>
              <a:gd name="connsiteX1304" fmla="*/ 274825 w 359466"/>
              <a:gd name="connsiteY1304" fmla="*/ 469623 h 563373"/>
              <a:gd name="connsiteX1305" fmla="*/ 273939 w 359466"/>
              <a:gd name="connsiteY1305" fmla="*/ 469623 h 563373"/>
              <a:gd name="connsiteX1306" fmla="*/ 272583 w 359466"/>
              <a:gd name="connsiteY1306" fmla="*/ 469910 h 563373"/>
              <a:gd name="connsiteX1307" fmla="*/ 271463 w 359466"/>
              <a:gd name="connsiteY1307" fmla="*/ 470484 h 563373"/>
              <a:gd name="connsiteX1308" fmla="*/ 270550 w 359466"/>
              <a:gd name="connsiteY1308" fmla="*/ 471345 h 563373"/>
              <a:gd name="connsiteX1309" fmla="*/ 270107 w 359466"/>
              <a:gd name="connsiteY1309" fmla="*/ 471918 h 563373"/>
              <a:gd name="connsiteX1310" fmla="*/ 269195 w 359466"/>
              <a:gd name="connsiteY1310" fmla="*/ 473066 h 563373"/>
              <a:gd name="connsiteX1311" fmla="*/ 268960 w 359466"/>
              <a:gd name="connsiteY1311" fmla="*/ 473666 h 563373"/>
              <a:gd name="connsiteX1312" fmla="*/ 268960 w 359466"/>
              <a:gd name="connsiteY1312" fmla="*/ 473953 h 563373"/>
              <a:gd name="connsiteX1313" fmla="*/ 268752 w 359466"/>
              <a:gd name="connsiteY1313" fmla="*/ 474527 h 563373"/>
              <a:gd name="connsiteX1314" fmla="*/ 268517 w 359466"/>
              <a:gd name="connsiteY1314" fmla="*/ 475101 h 563373"/>
              <a:gd name="connsiteX1315" fmla="*/ 267839 w 359466"/>
              <a:gd name="connsiteY1315" fmla="*/ 476536 h 563373"/>
              <a:gd name="connsiteX1316" fmla="*/ 267631 w 359466"/>
              <a:gd name="connsiteY1316" fmla="*/ 477396 h 563373"/>
              <a:gd name="connsiteX1317" fmla="*/ 267396 w 359466"/>
              <a:gd name="connsiteY1317" fmla="*/ 477683 h 563373"/>
              <a:gd name="connsiteX1318" fmla="*/ 267396 w 359466"/>
              <a:gd name="connsiteY1318" fmla="*/ 478257 h 563373"/>
              <a:gd name="connsiteX1319" fmla="*/ 267162 w 359466"/>
              <a:gd name="connsiteY1319" fmla="*/ 479118 h 563373"/>
              <a:gd name="connsiteX1320" fmla="*/ 267162 w 359466"/>
              <a:gd name="connsiteY1320" fmla="*/ 479405 h 563373"/>
              <a:gd name="connsiteX1321" fmla="*/ 266953 w 359466"/>
              <a:gd name="connsiteY1321" fmla="*/ 479692 h 563373"/>
              <a:gd name="connsiteX1322" fmla="*/ 266953 w 359466"/>
              <a:gd name="connsiteY1322" fmla="*/ 479979 h 563373"/>
              <a:gd name="connsiteX1323" fmla="*/ 266953 w 359466"/>
              <a:gd name="connsiteY1323" fmla="*/ 480266 h 563373"/>
              <a:gd name="connsiteX1324" fmla="*/ 266953 w 359466"/>
              <a:gd name="connsiteY1324" fmla="*/ 481727 h 563373"/>
              <a:gd name="connsiteX1325" fmla="*/ 266718 w 359466"/>
              <a:gd name="connsiteY1325" fmla="*/ 482874 h 563373"/>
              <a:gd name="connsiteX1326" fmla="*/ 266484 w 359466"/>
              <a:gd name="connsiteY1326" fmla="*/ 483448 h 563373"/>
              <a:gd name="connsiteX1327" fmla="*/ 266275 w 359466"/>
              <a:gd name="connsiteY1327" fmla="*/ 484309 h 563373"/>
              <a:gd name="connsiteX1328" fmla="*/ 266041 w 359466"/>
              <a:gd name="connsiteY1328" fmla="*/ 484883 h 563373"/>
              <a:gd name="connsiteX1329" fmla="*/ 265598 w 359466"/>
              <a:gd name="connsiteY1329" fmla="*/ 486318 h 563373"/>
              <a:gd name="connsiteX1330" fmla="*/ 265363 w 359466"/>
              <a:gd name="connsiteY1330" fmla="*/ 487179 h 563373"/>
              <a:gd name="connsiteX1331" fmla="*/ 265128 w 359466"/>
              <a:gd name="connsiteY1331" fmla="*/ 487465 h 563373"/>
              <a:gd name="connsiteX1332" fmla="*/ 264685 w 359466"/>
              <a:gd name="connsiteY1332" fmla="*/ 488039 h 563373"/>
              <a:gd name="connsiteX1333" fmla="*/ 263799 w 359466"/>
              <a:gd name="connsiteY1333" fmla="*/ 489187 h 563373"/>
              <a:gd name="connsiteX1334" fmla="*/ 263121 w 359466"/>
              <a:gd name="connsiteY1334" fmla="*/ 490335 h 563373"/>
              <a:gd name="connsiteX1335" fmla="*/ 262887 w 359466"/>
              <a:gd name="connsiteY1335" fmla="*/ 490622 h 563373"/>
              <a:gd name="connsiteX1336" fmla="*/ 261974 w 359466"/>
              <a:gd name="connsiteY1336" fmla="*/ 491222 h 563373"/>
              <a:gd name="connsiteX1337" fmla="*/ 261766 w 359466"/>
              <a:gd name="connsiteY1337" fmla="*/ 491509 h 563373"/>
              <a:gd name="connsiteX1338" fmla="*/ 260853 w 359466"/>
              <a:gd name="connsiteY1338" fmla="*/ 492083 h 563373"/>
              <a:gd name="connsiteX1339" fmla="*/ 260410 w 359466"/>
              <a:gd name="connsiteY1339" fmla="*/ 492370 h 563373"/>
              <a:gd name="connsiteX1340" fmla="*/ 259941 w 359466"/>
              <a:gd name="connsiteY1340" fmla="*/ 492656 h 563373"/>
              <a:gd name="connsiteX1341" fmla="*/ 259733 w 359466"/>
              <a:gd name="connsiteY1341" fmla="*/ 492656 h 563373"/>
              <a:gd name="connsiteX1342" fmla="*/ 258820 w 359466"/>
              <a:gd name="connsiteY1342" fmla="*/ 493230 h 563373"/>
              <a:gd name="connsiteX1343" fmla="*/ 258611 w 359466"/>
              <a:gd name="connsiteY1343" fmla="*/ 493517 h 563373"/>
              <a:gd name="connsiteX1344" fmla="*/ 256787 w 359466"/>
              <a:gd name="connsiteY1344" fmla="*/ 494665 h 563373"/>
              <a:gd name="connsiteX1345" fmla="*/ 255900 w 359466"/>
              <a:gd name="connsiteY1345" fmla="*/ 495239 h 563373"/>
              <a:gd name="connsiteX1346" fmla="*/ 255431 w 359466"/>
              <a:gd name="connsiteY1346" fmla="*/ 495239 h 563373"/>
              <a:gd name="connsiteX1347" fmla="*/ 254754 w 359466"/>
              <a:gd name="connsiteY1347" fmla="*/ 495239 h 563373"/>
              <a:gd name="connsiteX1348" fmla="*/ 253633 w 359466"/>
              <a:gd name="connsiteY1348" fmla="*/ 494665 h 563373"/>
              <a:gd name="connsiteX1349" fmla="*/ 252955 w 359466"/>
              <a:gd name="connsiteY1349" fmla="*/ 493804 h 563373"/>
              <a:gd name="connsiteX1350" fmla="*/ 253190 w 359466"/>
              <a:gd name="connsiteY1350" fmla="*/ 493517 h 563373"/>
              <a:gd name="connsiteX1351" fmla="*/ 252512 w 359466"/>
              <a:gd name="connsiteY1351" fmla="*/ 492943 h 563373"/>
              <a:gd name="connsiteX1352" fmla="*/ 252512 w 359466"/>
              <a:gd name="connsiteY1352" fmla="*/ 492656 h 563373"/>
              <a:gd name="connsiteX1353" fmla="*/ 251834 w 359466"/>
              <a:gd name="connsiteY1353" fmla="*/ 492656 h 563373"/>
              <a:gd name="connsiteX1354" fmla="*/ 251600 w 359466"/>
              <a:gd name="connsiteY1354" fmla="*/ 492370 h 563373"/>
              <a:gd name="connsiteX1355" fmla="*/ 250922 w 359466"/>
              <a:gd name="connsiteY1355" fmla="*/ 492370 h 563373"/>
              <a:gd name="connsiteX1356" fmla="*/ 250479 w 359466"/>
              <a:gd name="connsiteY1356" fmla="*/ 492370 h 563373"/>
              <a:gd name="connsiteX1357" fmla="*/ 250244 w 359466"/>
              <a:gd name="connsiteY1357" fmla="*/ 492370 h 563373"/>
              <a:gd name="connsiteX1358" fmla="*/ 249801 w 359466"/>
              <a:gd name="connsiteY1358" fmla="*/ 492656 h 563373"/>
              <a:gd name="connsiteX1359" fmla="*/ 249123 w 359466"/>
              <a:gd name="connsiteY1359" fmla="*/ 492943 h 563373"/>
              <a:gd name="connsiteX1360" fmla="*/ 247559 w 359466"/>
              <a:gd name="connsiteY1360" fmla="*/ 493230 h 563373"/>
              <a:gd name="connsiteX1361" fmla="*/ 246881 w 359466"/>
              <a:gd name="connsiteY1361" fmla="*/ 493517 h 563373"/>
              <a:gd name="connsiteX1362" fmla="*/ 246203 w 359466"/>
              <a:gd name="connsiteY1362" fmla="*/ 494091 h 563373"/>
              <a:gd name="connsiteX1363" fmla="*/ 245969 w 359466"/>
              <a:gd name="connsiteY1363" fmla="*/ 494665 h 563373"/>
              <a:gd name="connsiteX1364" fmla="*/ 245734 w 359466"/>
              <a:gd name="connsiteY1364" fmla="*/ 494952 h 563373"/>
              <a:gd name="connsiteX1365" fmla="*/ 245526 w 359466"/>
              <a:gd name="connsiteY1365" fmla="*/ 495526 h 563373"/>
              <a:gd name="connsiteX1366" fmla="*/ 245526 w 359466"/>
              <a:gd name="connsiteY1366" fmla="*/ 495813 h 563373"/>
              <a:gd name="connsiteX1367" fmla="*/ 245291 w 359466"/>
              <a:gd name="connsiteY1367" fmla="*/ 496387 h 563373"/>
              <a:gd name="connsiteX1368" fmla="*/ 245291 w 359466"/>
              <a:gd name="connsiteY1368" fmla="*/ 497534 h 563373"/>
              <a:gd name="connsiteX1369" fmla="*/ 245291 w 359466"/>
              <a:gd name="connsiteY1369" fmla="*/ 498396 h 563373"/>
              <a:gd name="connsiteX1370" fmla="*/ 245291 w 359466"/>
              <a:gd name="connsiteY1370" fmla="*/ 498969 h 563373"/>
              <a:gd name="connsiteX1371" fmla="*/ 244848 w 359466"/>
              <a:gd name="connsiteY1371" fmla="*/ 499830 h 563373"/>
              <a:gd name="connsiteX1372" fmla="*/ 244613 w 359466"/>
              <a:gd name="connsiteY1372" fmla="*/ 500117 h 563373"/>
              <a:gd name="connsiteX1373" fmla="*/ 244613 w 359466"/>
              <a:gd name="connsiteY1373" fmla="*/ 500404 h 563373"/>
              <a:gd name="connsiteX1374" fmla="*/ 243936 w 359466"/>
              <a:gd name="connsiteY1374" fmla="*/ 501265 h 563373"/>
              <a:gd name="connsiteX1375" fmla="*/ 243727 w 359466"/>
              <a:gd name="connsiteY1375" fmla="*/ 501552 h 563373"/>
              <a:gd name="connsiteX1376" fmla="*/ 243258 w 359466"/>
              <a:gd name="connsiteY1376" fmla="*/ 501839 h 563373"/>
              <a:gd name="connsiteX1377" fmla="*/ 242372 w 359466"/>
              <a:gd name="connsiteY1377" fmla="*/ 502699 h 563373"/>
              <a:gd name="connsiteX1378" fmla="*/ 241694 w 359466"/>
              <a:gd name="connsiteY1378" fmla="*/ 503274 h 563373"/>
              <a:gd name="connsiteX1379" fmla="*/ 241459 w 359466"/>
              <a:gd name="connsiteY1379" fmla="*/ 503560 h 563373"/>
              <a:gd name="connsiteX1380" fmla="*/ 240782 w 359466"/>
              <a:gd name="connsiteY1380" fmla="*/ 504134 h 563373"/>
              <a:gd name="connsiteX1381" fmla="*/ 239218 w 359466"/>
              <a:gd name="connsiteY1381" fmla="*/ 506143 h 563373"/>
              <a:gd name="connsiteX1382" fmla="*/ 239218 w 359466"/>
              <a:gd name="connsiteY1382" fmla="*/ 506430 h 563373"/>
              <a:gd name="connsiteX1383" fmla="*/ 238540 w 359466"/>
              <a:gd name="connsiteY1383" fmla="*/ 507291 h 563373"/>
              <a:gd name="connsiteX1384" fmla="*/ 238071 w 359466"/>
              <a:gd name="connsiteY1384" fmla="*/ 508152 h 563373"/>
              <a:gd name="connsiteX1385" fmla="*/ 237628 w 359466"/>
              <a:gd name="connsiteY1385" fmla="*/ 509873 h 563373"/>
              <a:gd name="connsiteX1386" fmla="*/ 237628 w 359466"/>
              <a:gd name="connsiteY1386" fmla="*/ 512169 h 563373"/>
              <a:gd name="connsiteX1387" fmla="*/ 237628 w 359466"/>
              <a:gd name="connsiteY1387" fmla="*/ 513603 h 563373"/>
              <a:gd name="connsiteX1388" fmla="*/ 237862 w 359466"/>
              <a:gd name="connsiteY1388" fmla="*/ 515899 h 563373"/>
              <a:gd name="connsiteX1389" fmla="*/ 238071 w 359466"/>
              <a:gd name="connsiteY1389" fmla="*/ 516760 h 563373"/>
              <a:gd name="connsiteX1390" fmla="*/ 238071 w 359466"/>
              <a:gd name="connsiteY1390" fmla="*/ 518481 h 563373"/>
              <a:gd name="connsiteX1391" fmla="*/ 238071 w 359466"/>
              <a:gd name="connsiteY1391" fmla="*/ 519916 h 563373"/>
              <a:gd name="connsiteX1392" fmla="*/ 237862 w 359466"/>
              <a:gd name="connsiteY1392" fmla="*/ 520203 h 563373"/>
              <a:gd name="connsiteX1393" fmla="*/ 237862 w 359466"/>
              <a:gd name="connsiteY1393" fmla="*/ 520490 h 563373"/>
              <a:gd name="connsiteX1394" fmla="*/ 237393 w 359466"/>
              <a:gd name="connsiteY1394" fmla="*/ 521925 h 563373"/>
              <a:gd name="connsiteX1395" fmla="*/ 237184 w 359466"/>
              <a:gd name="connsiteY1395" fmla="*/ 522212 h 563373"/>
              <a:gd name="connsiteX1396" fmla="*/ 236950 w 359466"/>
              <a:gd name="connsiteY1396" fmla="*/ 523073 h 563373"/>
              <a:gd name="connsiteX1397" fmla="*/ 236715 w 359466"/>
              <a:gd name="connsiteY1397" fmla="*/ 523646 h 563373"/>
              <a:gd name="connsiteX1398" fmla="*/ 236507 w 359466"/>
              <a:gd name="connsiteY1398" fmla="*/ 526516 h 563373"/>
              <a:gd name="connsiteX1399" fmla="*/ 236272 w 359466"/>
              <a:gd name="connsiteY1399" fmla="*/ 527951 h 563373"/>
              <a:gd name="connsiteX1400" fmla="*/ 235829 w 359466"/>
              <a:gd name="connsiteY1400" fmla="*/ 529098 h 563373"/>
              <a:gd name="connsiteX1401" fmla="*/ 235151 w 359466"/>
              <a:gd name="connsiteY1401" fmla="*/ 529959 h 563373"/>
              <a:gd name="connsiteX1402" fmla="*/ 234239 w 359466"/>
              <a:gd name="connsiteY1402" fmla="*/ 530820 h 563373"/>
              <a:gd name="connsiteX1403" fmla="*/ 234030 w 359466"/>
              <a:gd name="connsiteY1403" fmla="*/ 531107 h 563373"/>
              <a:gd name="connsiteX1404" fmla="*/ 233561 w 359466"/>
              <a:gd name="connsiteY1404" fmla="*/ 531394 h 563373"/>
              <a:gd name="connsiteX1405" fmla="*/ 232675 w 359466"/>
              <a:gd name="connsiteY1405" fmla="*/ 531394 h 563373"/>
              <a:gd name="connsiteX1406" fmla="*/ 230641 w 359466"/>
              <a:gd name="connsiteY1406" fmla="*/ 531681 h 563373"/>
              <a:gd name="connsiteX1407" fmla="*/ 230172 w 359466"/>
              <a:gd name="connsiteY1407" fmla="*/ 531681 h 563373"/>
              <a:gd name="connsiteX1408" fmla="*/ 227930 w 359466"/>
              <a:gd name="connsiteY1408" fmla="*/ 532255 h 563373"/>
              <a:gd name="connsiteX1409" fmla="*/ 227253 w 359466"/>
              <a:gd name="connsiteY1409" fmla="*/ 532255 h 563373"/>
              <a:gd name="connsiteX1410" fmla="*/ 225663 w 359466"/>
              <a:gd name="connsiteY1410" fmla="*/ 532542 h 563373"/>
              <a:gd name="connsiteX1411" fmla="*/ 224985 w 359466"/>
              <a:gd name="connsiteY1411" fmla="*/ 532829 h 563373"/>
              <a:gd name="connsiteX1412" fmla="*/ 224542 w 359466"/>
              <a:gd name="connsiteY1412" fmla="*/ 533115 h 563373"/>
              <a:gd name="connsiteX1413" fmla="*/ 224333 w 359466"/>
              <a:gd name="connsiteY1413" fmla="*/ 533402 h 563373"/>
              <a:gd name="connsiteX1414" fmla="*/ 223864 w 359466"/>
              <a:gd name="connsiteY1414" fmla="*/ 534237 h 563373"/>
              <a:gd name="connsiteX1415" fmla="*/ 223864 w 359466"/>
              <a:gd name="connsiteY1415" fmla="*/ 534524 h 563373"/>
              <a:gd name="connsiteX1416" fmla="*/ 224099 w 359466"/>
              <a:gd name="connsiteY1416" fmla="*/ 536246 h 563373"/>
              <a:gd name="connsiteX1417" fmla="*/ 224099 w 359466"/>
              <a:gd name="connsiteY1417" fmla="*/ 536820 h 563373"/>
              <a:gd name="connsiteX1418" fmla="*/ 224099 w 359466"/>
              <a:gd name="connsiteY1418" fmla="*/ 537107 h 563373"/>
              <a:gd name="connsiteX1419" fmla="*/ 223864 w 359466"/>
              <a:gd name="connsiteY1419" fmla="*/ 537394 h 563373"/>
              <a:gd name="connsiteX1420" fmla="*/ 223655 w 359466"/>
              <a:gd name="connsiteY1420" fmla="*/ 537680 h 563373"/>
              <a:gd name="connsiteX1421" fmla="*/ 223186 w 359466"/>
              <a:gd name="connsiteY1421" fmla="*/ 537967 h 563373"/>
              <a:gd name="connsiteX1422" fmla="*/ 222743 w 359466"/>
              <a:gd name="connsiteY1422" fmla="*/ 537680 h 563373"/>
              <a:gd name="connsiteX1423" fmla="*/ 222300 w 359466"/>
              <a:gd name="connsiteY1423" fmla="*/ 537680 h 563373"/>
              <a:gd name="connsiteX1424" fmla="*/ 221388 w 359466"/>
              <a:gd name="connsiteY1424" fmla="*/ 536533 h 563373"/>
              <a:gd name="connsiteX1425" fmla="*/ 220710 w 359466"/>
              <a:gd name="connsiteY1425" fmla="*/ 535385 h 563373"/>
              <a:gd name="connsiteX1426" fmla="*/ 220267 w 359466"/>
              <a:gd name="connsiteY1426" fmla="*/ 534811 h 563373"/>
              <a:gd name="connsiteX1427" fmla="*/ 220267 w 359466"/>
              <a:gd name="connsiteY1427" fmla="*/ 534237 h 563373"/>
              <a:gd name="connsiteX1428" fmla="*/ 219589 w 359466"/>
              <a:gd name="connsiteY1428" fmla="*/ 532829 h 563373"/>
              <a:gd name="connsiteX1429" fmla="*/ 219589 w 359466"/>
              <a:gd name="connsiteY1429" fmla="*/ 532542 h 563373"/>
              <a:gd name="connsiteX1430" fmla="*/ 219146 w 359466"/>
              <a:gd name="connsiteY1430" fmla="*/ 531968 h 563373"/>
              <a:gd name="connsiteX1431" fmla="*/ 218468 w 359466"/>
              <a:gd name="connsiteY1431" fmla="*/ 531394 h 563373"/>
              <a:gd name="connsiteX1432" fmla="*/ 217112 w 359466"/>
              <a:gd name="connsiteY1432" fmla="*/ 530533 h 563373"/>
              <a:gd name="connsiteX1433" fmla="*/ 216435 w 359466"/>
              <a:gd name="connsiteY1433" fmla="*/ 530246 h 563373"/>
              <a:gd name="connsiteX1434" fmla="*/ 215079 w 359466"/>
              <a:gd name="connsiteY1434" fmla="*/ 529959 h 563373"/>
              <a:gd name="connsiteX1435" fmla="*/ 213958 w 359466"/>
              <a:gd name="connsiteY1435" fmla="*/ 529959 h 563373"/>
              <a:gd name="connsiteX1436" fmla="*/ 213281 w 359466"/>
              <a:gd name="connsiteY1436" fmla="*/ 529959 h 563373"/>
              <a:gd name="connsiteX1437" fmla="*/ 211691 w 359466"/>
              <a:gd name="connsiteY1437" fmla="*/ 529959 h 563373"/>
              <a:gd name="connsiteX1438" fmla="*/ 211247 w 359466"/>
              <a:gd name="connsiteY1438" fmla="*/ 530246 h 563373"/>
              <a:gd name="connsiteX1439" fmla="*/ 209892 w 359466"/>
              <a:gd name="connsiteY1439" fmla="*/ 530820 h 563373"/>
              <a:gd name="connsiteX1440" fmla="*/ 209449 w 359466"/>
              <a:gd name="connsiteY1440" fmla="*/ 530820 h 563373"/>
              <a:gd name="connsiteX1441" fmla="*/ 208537 w 359466"/>
              <a:gd name="connsiteY1441" fmla="*/ 530820 h 563373"/>
              <a:gd name="connsiteX1442" fmla="*/ 207416 w 359466"/>
              <a:gd name="connsiteY1442" fmla="*/ 529959 h 563373"/>
              <a:gd name="connsiteX1443" fmla="*/ 206947 w 359466"/>
              <a:gd name="connsiteY1443" fmla="*/ 529959 h 563373"/>
              <a:gd name="connsiteX1444" fmla="*/ 206503 w 359466"/>
              <a:gd name="connsiteY1444" fmla="*/ 529672 h 563373"/>
              <a:gd name="connsiteX1445" fmla="*/ 205825 w 359466"/>
              <a:gd name="connsiteY1445" fmla="*/ 529385 h 563373"/>
              <a:gd name="connsiteX1446" fmla="*/ 205382 w 359466"/>
              <a:gd name="connsiteY1446" fmla="*/ 529098 h 563373"/>
              <a:gd name="connsiteX1447" fmla="*/ 203792 w 359466"/>
              <a:gd name="connsiteY1447" fmla="*/ 528237 h 563373"/>
              <a:gd name="connsiteX1448" fmla="*/ 203584 w 359466"/>
              <a:gd name="connsiteY1448" fmla="*/ 527664 h 563373"/>
              <a:gd name="connsiteX1449" fmla="*/ 202437 w 359466"/>
              <a:gd name="connsiteY1449" fmla="*/ 526803 h 563373"/>
              <a:gd name="connsiteX1450" fmla="*/ 202437 w 359466"/>
              <a:gd name="connsiteY1450" fmla="*/ 526516 h 563373"/>
              <a:gd name="connsiteX1451" fmla="*/ 200873 w 359466"/>
              <a:gd name="connsiteY1451" fmla="*/ 525942 h 563373"/>
              <a:gd name="connsiteX1452" fmla="*/ 200430 w 359466"/>
              <a:gd name="connsiteY1452" fmla="*/ 525655 h 563373"/>
              <a:gd name="connsiteX1453" fmla="*/ 199752 w 359466"/>
              <a:gd name="connsiteY1453" fmla="*/ 525081 h 563373"/>
              <a:gd name="connsiteX1454" fmla="*/ 198840 w 359466"/>
              <a:gd name="connsiteY1454" fmla="*/ 524220 h 563373"/>
              <a:gd name="connsiteX1455" fmla="*/ 198396 w 359466"/>
              <a:gd name="connsiteY1455" fmla="*/ 523646 h 563373"/>
              <a:gd name="connsiteX1456" fmla="*/ 198162 w 359466"/>
              <a:gd name="connsiteY1456" fmla="*/ 523073 h 563373"/>
              <a:gd name="connsiteX1457" fmla="*/ 198162 w 359466"/>
              <a:gd name="connsiteY1457" fmla="*/ 522786 h 563373"/>
              <a:gd name="connsiteX1458" fmla="*/ 197719 w 359466"/>
              <a:gd name="connsiteY1458" fmla="*/ 520777 h 563373"/>
              <a:gd name="connsiteX1459" fmla="*/ 197484 w 359466"/>
              <a:gd name="connsiteY1459" fmla="*/ 518194 h 563373"/>
              <a:gd name="connsiteX1460" fmla="*/ 197719 w 359466"/>
              <a:gd name="connsiteY1460" fmla="*/ 517621 h 563373"/>
              <a:gd name="connsiteX1461" fmla="*/ 197927 w 359466"/>
              <a:gd name="connsiteY1461" fmla="*/ 516473 h 563373"/>
              <a:gd name="connsiteX1462" fmla="*/ 198396 w 359466"/>
              <a:gd name="connsiteY1462" fmla="*/ 514177 h 563373"/>
              <a:gd name="connsiteX1463" fmla="*/ 198396 w 359466"/>
              <a:gd name="connsiteY1463" fmla="*/ 513316 h 563373"/>
              <a:gd name="connsiteX1464" fmla="*/ 198162 w 359466"/>
              <a:gd name="connsiteY1464" fmla="*/ 512743 h 563373"/>
              <a:gd name="connsiteX1465" fmla="*/ 197719 w 359466"/>
              <a:gd name="connsiteY1465" fmla="*/ 511882 h 563373"/>
              <a:gd name="connsiteX1466" fmla="*/ 196572 w 359466"/>
              <a:gd name="connsiteY1466" fmla="*/ 510447 h 563373"/>
              <a:gd name="connsiteX1467" fmla="*/ 195685 w 359466"/>
              <a:gd name="connsiteY1467" fmla="*/ 509586 h 563373"/>
              <a:gd name="connsiteX1468" fmla="*/ 193417 w 359466"/>
              <a:gd name="connsiteY1468" fmla="*/ 508152 h 563373"/>
              <a:gd name="connsiteX1469" fmla="*/ 192062 w 359466"/>
              <a:gd name="connsiteY1469" fmla="*/ 507004 h 563373"/>
              <a:gd name="connsiteX1470" fmla="*/ 191619 w 359466"/>
              <a:gd name="connsiteY1470" fmla="*/ 506717 h 563373"/>
              <a:gd name="connsiteX1471" fmla="*/ 190498 w 359466"/>
              <a:gd name="connsiteY1471" fmla="*/ 505569 h 563373"/>
              <a:gd name="connsiteX1472" fmla="*/ 190055 w 359466"/>
              <a:gd name="connsiteY1472" fmla="*/ 505282 h 563373"/>
              <a:gd name="connsiteX1473" fmla="*/ 188908 w 359466"/>
              <a:gd name="connsiteY1473" fmla="*/ 504708 h 563373"/>
              <a:gd name="connsiteX1474" fmla="*/ 187787 w 359466"/>
              <a:gd name="connsiteY1474" fmla="*/ 504995 h 563373"/>
              <a:gd name="connsiteX1475" fmla="*/ 187109 w 359466"/>
              <a:gd name="connsiteY1475" fmla="*/ 505569 h 563373"/>
              <a:gd name="connsiteX1476" fmla="*/ 187109 w 359466"/>
              <a:gd name="connsiteY1476" fmla="*/ 505856 h 563373"/>
              <a:gd name="connsiteX1477" fmla="*/ 186666 w 359466"/>
              <a:gd name="connsiteY1477" fmla="*/ 506430 h 563373"/>
              <a:gd name="connsiteX1478" fmla="*/ 186666 w 359466"/>
              <a:gd name="connsiteY1478" fmla="*/ 507577 h 563373"/>
              <a:gd name="connsiteX1479" fmla="*/ 186875 w 359466"/>
              <a:gd name="connsiteY1479" fmla="*/ 508438 h 563373"/>
              <a:gd name="connsiteX1480" fmla="*/ 187344 w 359466"/>
              <a:gd name="connsiteY1480" fmla="*/ 509586 h 563373"/>
              <a:gd name="connsiteX1481" fmla="*/ 188022 w 359466"/>
              <a:gd name="connsiteY1481" fmla="*/ 509873 h 563373"/>
              <a:gd name="connsiteX1482" fmla="*/ 188908 w 359466"/>
              <a:gd name="connsiteY1482" fmla="*/ 510160 h 563373"/>
              <a:gd name="connsiteX1483" fmla="*/ 190263 w 359466"/>
              <a:gd name="connsiteY1483" fmla="*/ 510160 h 563373"/>
              <a:gd name="connsiteX1484" fmla="*/ 192062 w 359466"/>
              <a:gd name="connsiteY1484" fmla="*/ 510734 h 563373"/>
              <a:gd name="connsiteX1485" fmla="*/ 192531 w 359466"/>
              <a:gd name="connsiteY1485" fmla="*/ 511021 h 563373"/>
              <a:gd name="connsiteX1486" fmla="*/ 192975 w 359466"/>
              <a:gd name="connsiteY1486" fmla="*/ 511882 h 563373"/>
              <a:gd name="connsiteX1487" fmla="*/ 192531 w 359466"/>
              <a:gd name="connsiteY1487" fmla="*/ 513030 h 563373"/>
              <a:gd name="connsiteX1488" fmla="*/ 192062 w 359466"/>
              <a:gd name="connsiteY1488" fmla="*/ 513890 h 563373"/>
              <a:gd name="connsiteX1489" fmla="*/ 191619 w 359466"/>
              <a:gd name="connsiteY1489" fmla="*/ 514177 h 563373"/>
              <a:gd name="connsiteX1490" fmla="*/ 190732 w 359466"/>
              <a:gd name="connsiteY1490" fmla="*/ 514464 h 563373"/>
              <a:gd name="connsiteX1491" fmla="*/ 189586 w 359466"/>
              <a:gd name="connsiteY1491" fmla="*/ 514464 h 563373"/>
              <a:gd name="connsiteX1492" fmla="*/ 187109 w 359466"/>
              <a:gd name="connsiteY1492" fmla="*/ 514177 h 563373"/>
              <a:gd name="connsiteX1493" fmla="*/ 186666 w 359466"/>
              <a:gd name="connsiteY1493" fmla="*/ 514177 h 563373"/>
              <a:gd name="connsiteX1494" fmla="*/ 185754 w 359466"/>
              <a:gd name="connsiteY1494" fmla="*/ 515038 h 563373"/>
              <a:gd name="connsiteX1495" fmla="*/ 185311 w 359466"/>
              <a:gd name="connsiteY1495" fmla="*/ 515899 h 563373"/>
              <a:gd name="connsiteX1496" fmla="*/ 184867 w 359466"/>
              <a:gd name="connsiteY1496" fmla="*/ 517334 h 563373"/>
              <a:gd name="connsiteX1497" fmla="*/ 184190 w 359466"/>
              <a:gd name="connsiteY1497" fmla="*/ 517621 h 563373"/>
              <a:gd name="connsiteX1498" fmla="*/ 183721 w 359466"/>
              <a:gd name="connsiteY1498" fmla="*/ 517621 h 563373"/>
              <a:gd name="connsiteX1499" fmla="*/ 182600 w 359466"/>
              <a:gd name="connsiteY1499" fmla="*/ 516186 h 563373"/>
              <a:gd name="connsiteX1500" fmla="*/ 182365 w 359466"/>
              <a:gd name="connsiteY1500" fmla="*/ 515899 h 563373"/>
              <a:gd name="connsiteX1501" fmla="*/ 181479 w 359466"/>
              <a:gd name="connsiteY1501" fmla="*/ 515038 h 563373"/>
              <a:gd name="connsiteX1502" fmla="*/ 181244 w 359466"/>
              <a:gd name="connsiteY1502" fmla="*/ 514751 h 563373"/>
              <a:gd name="connsiteX1503" fmla="*/ 180123 w 359466"/>
              <a:gd name="connsiteY1503" fmla="*/ 514464 h 563373"/>
              <a:gd name="connsiteX1504" fmla="*/ 179002 w 359466"/>
              <a:gd name="connsiteY1504" fmla="*/ 514464 h 563373"/>
              <a:gd name="connsiteX1505" fmla="*/ 178090 w 359466"/>
              <a:gd name="connsiteY1505" fmla="*/ 515038 h 563373"/>
              <a:gd name="connsiteX1506" fmla="*/ 177855 w 359466"/>
              <a:gd name="connsiteY1506" fmla="*/ 515325 h 563373"/>
              <a:gd name="connsiteX1507" fmla="*/ 177412 w 359466"/>
              <a:gd name="connsiteY1507" fmla="*/ 515612 h 563373"/>
              <a:gd name="connsiteX1508" fmla="*/ 177178 w 359466"/>
              <a:gd name="connsiteY1508" fmla="*/ 516186 h 563373"/>
              <a:gd name="connsiteX1509" fmla="*/ 177178 w 359466"/>
              <a:gd name="connsiteY1509" fmla="*/ 517334 h 563373"/>
              <a:gd name="connsiteX1510" fmla="*/ 177412 w 359466"/>
              <a:gd name="connsiteY1510" fmla="*/ 518194 h 563373"/>
              <a:gd name="connsiteX1511" fmla="*/ 178090 w 359466"/>
              <a:gd name="connsiteY1511" fmla="*/ 518768 h 563373"/>
              <a:gd name="connsiteX1512" fmla="*/ 179002 w 359466"/>
              <a:gd name="connsiteY1512" fmla="*/ 519342 h 563373"/>
              <a:gd name="connsiteX1513" fmla="*/ 179211 w 359466"/>
              <a:gd name="connsiteY1513" fmla="*/ 519342 h 563373"/>
              <a:gd name="connsiteX1514" fmla="*/ 180567 w 359466"/>
              <a:gd name="connsiteY1514" fmla="*/ 520203 h 563373"/>
              <a:gd name="connsiteX1515" fmla="*/ 181010 w 359466"/>
              <a:gd name="connsiteY1515" fmla="*/ 520490 h 563373"/>
              <a:gd name="connsiteX1516" fmla="*/ 181010 w 359466"/>
              <a:gd name="connsiteY1516" fmla="*/ 521351 h 563373"/>
              <a:gd name="connsiteX1517" fmla="*/ 180801 w 359466"/>
              <a:gd name="connsiteY1517" fmla="*/ 522786 h 563373"/>
              <a:gd name="connsiteX1518" fmla="*/ 180123 w 359466"/>
              <a:gd name="connsiteY1518" fmla="*/ 523646 h 563373"/>
              <a:gd name="connsiteX1519" fmla="*/ 178768 w 359466"/>
              <a:gd name="connsiteY1519" fmla="*/ 525081 h 563373"/>
              <a:gd name="connsiteX1520" fmla="*/ 177647 w 359466"/>
              <a:gd name="connsiteY1520" fmla="*/ 525655 h 563373"/>
              <a:gd name="connsiteX1521" fmla="*/ 176500 w 359466"/>
              <a:gd name="connsiteY1521" fmla="*/ 525655 h 563373"/>
              <a:gd name="connsiteX1522" fmla="*/ 175614 w 359466"/>
              <a:gd name="connsiteY1522" fmla="*/ 525942 h 563373"/>
              <a:gd name="connsiteX1523" fmla="*/ 174493 w 359466"/>
              <a:gd name="connsiteY1523" fmla="*/ 525942 h 563373"/>
              <a:gd name="connsiteX1524" fmla="*/ 173580 w 359466"/>
              <a:gd name="connsiteY1524" fmla="*/ 525942 h 563373"/>
              <a:gd name="connsiteX1525" fmla="*/ 172225 w 359466"/>
              <a:gd name="connsiteY1525" fmla="*/ 525942 h 563373"/>
              <a:gd name="connsiteX1526" fmla="*/ 171547 w 359466"/>
              <a:gd name="connsiteY1526" fmla="*/ 526229 h 563373"/>
              <a:gd name="connsiteX1527" fmla="*/ 171313 w 359466"/>
              <a:gd name="connsiteY1527" fmla="*/ 526516 h 563373"/>
              <a:gd name="connsiteX1528" fmla="*/ 171104 w 359466"/>
              <a:gd name="connsiteY1528" fmla="*/ 526803 h 563373"/>
              <a:gd name="connsiteX1529" fmla="*/ 170869 w 359466"/>
              <a:gd name="connsiteY1529" fmla="*/ 528237 h 563373"/>
              <a:gd name="connsiteX1530" fmla="*/ 170869 w 359466"/>
              <a:gd name="connsiteY1530" fmla="*/ 529672 h 563373"/>
              <a:gd name="connsiteX1531" fmla="*/ 170869 w 359466"/>
              <a:gd name="connsiteY1531" fmla="*/ 530246 h 563373"/>
              <a:gd name="connsiteX1532" fmla="*/ 170661 w 359466"/>
              <a:gd name="connsiteY1532" fmla="*/ 531107 h 563373"/>
              <a:gd name="connsiteX1533" fmla="*/ 170661 w 359466"/>
              <a:gd name="connsiteY1533" fmla="*/ 532255 h 563373"/>
              <a:gd name="connsiteX1534" fmla="*/ 170869 w 359466"/>
              <a:gd name="connsiteY1534" fmla="*/ 534524 h 563373"/>
              <a:gd name="connsiteX1535" fmla="*/ 170869 w 359466"/>
              <a:gd name="connsiteY1535" fmla="*/ 536533 h 563373"/>
              <a:gd name="connsiteX1536" fmla="*/ 170869 w 359466"/>
              <a:gd name="connsiteY1536" fmla="*/ 537394 h 563373"/>
              <a:gd name="connsiteX1537" fmla="*/ 171313 w 359466"/>
              <a:gd name="connsiteY1537" fmla="*/ 538254 h 563373"/>
              <a:gd name="connsiteX1538" fmla="*/ 171547 w 359466"/>
              <a:gd name="connsiteY1538" fmla="*/ 538828 h 563373"/>
              <a:gd name="connsiteX1539" fmla="*/ 172225 w 359466"/>
              <a:gd name="connsiteY1539" fmla="*/ 539402 h 563373"/>
              <a:gd name="connsiteX1540" fmla="*/ 172460 w 359466"/>
              <a:gd name="connsiteY1540" fmla="*/ 539976 h 563373"/>
              <a:gd name="connsiteX1541" fmla="*/ 172668 w 359466"/>
              <a:gd name="connsiteY1541" fmla="*/ 540837 h 563373"/>
              <a:gd name="connsiteX1542" fmla="*/ 172903 w 359466"/>
              <a:gd name="connsiteY1542" fmla="*/ 541698 h 563373"/>
              <a:gd name="connsiteX1543" fmla="*/ 172668 w 359466"/>
              <a:gd name="connsiteY1543" fmla="*/ 541985 h 563373"/>
              <a:gd name="connsiteX1544" fmla="*/ 172225 w 359466"/>
              <a:gd name="connsiteY1544" fmla="*/ 542272 h 563373"/>
              <a:gd name="connsiteX1545" fmla="*/ 171547 w 359466"/>
              <a:gd name="connsiteY1545" fmla="*/ 542845 h 563373"/>
              <a:gd name="connsiteX1546" fmla="*/ 170661 w 359466"/>
              <a:gd name="connsiteY1546" fmla="*/ 543132 h 563373"/>
              <a:gd name="connsiteX1547" fmla="*/ 170426 w 359466"/>
              <a:gd name="connsiteY1547" fmla="*/ 543420 h 563373"/>
              <a:gd name="connsiteX1548" fmla="*/ 169749 w 359466"/>
              <a:gd name="connsiteY1548" fmla="*/ 543420 h 563373"/>
              <a:gd name="connsiteX1549" fmla="*/ 169071 w 359466"/>
              <a:gd name="connsiteY1549" fmla="*/ 543420 h 563373"/>
              <a:gd name="connsiteX1550" fmla="*/ 168159 w 359466"/>
              <a:gd name="connsiteY1550" fmla="*/ 543420 h 563373"/>
              <a:gd name="connsiteX1551" fmla="*/ 166360 w 359466"/>
              <a:gd name="connsiteY1551" fmla="*/ 542845 h 563373"/>
              <a:gd name="connsiteX1552" fmla="*/ 164796 w 359466"/>
              <a:gd name="connsiteY1552" fmla="*/ 542558 h 563373"/>
              <a:gd name="connsiteX1553" fmla="*/ 164118 w 359466"/>
              <a:gd name="connsiteY1553" fmla="*/ 542845 h 563373"/>
              <a:gd name="connsiteX1554" fmla="*/ 163884 w 359466"/>
              <a:gd name="connsiteY1554" fmla="*/ 542845 h 563373"/>
              <a:gd name="connsiteX1555" fmla="*/ 163206 w 359466"/>
              <a:gd name="connsiteY1555" fmla="*/ 543993 h 563373"/>
              <a:gd name="connsiteX1556" fmla="*/ 162762 w 359466"/>
              <a:gd name="connsiteY1556" fmla="*/ 544254 h 563373"/>
              <a:gd name="connsiteX1557" fmla="*/ 162762 w 359466"/>
              <a:gd name="connsiteY1557" fmla="*/ 544828 h 563373"/>
              <a:gd name="connsiteX1558" fmla="*/ 162762 w 359466"/>
              <a:gd name="connsiteY1558" fmla="*/ 545689 h 563373"/>
              <a:gd name="connsiteX1559" fmla="*/ 162971 w 359466"/>
              <a:gd name="connsiteY1559" fmla="*/ 547985 h 563373"/>
              <a:gd name="connsiteX1560" fmla="*/ 162762 w 359466"/>
              <a:gd name="connsiteY1560" fmla="*/ 548558 h 563373"/>
              <a:gd name="connsiteX1561" fmla="*/ 162762 w 359466"/>
              <a:gd name="connsiteY1561" fmla="*/ 549419 h 563373"/>
              <a:gd name="connsiteX1562" fmla="*/ 162971 w 359466"/>
              <a:gd name="connsiteY1562" fmla="*/ 549706 h 563373"/>
              <a:gd name="connsiteX1563" fmla="*/ 162971 w 359466"/>
              <a:gd name="connsiteY1563" fmla="*/ 549993 h 563373"/>
              <a:gd name="connsiteX1564" fmla="*/ 162971 w 359466"/>
              <a:gd name="connsiteY1564" fmla="*/ 550280 h 563373"/>
              <a:gd name="connsiteX1565" fmla="*/ 162293 w 359466"/>
              <a:gd name="connsiteY1565" fmla="*/ 551428 h 563373"/>
              <a:gd name="connsiteX1566" fmla="*/ 162085 w 359466"/>
              <a:gd name="connsiteY1566" fmla="*/ 551688 h 563373"/>
              <a:gd name="connsiteX1567" fmla="*/ 161616 w 359466"/>
              <a:gd name="connsiteY1567" fmla="*/ 551975 h 563373"/>
              <a:gd name="connsiteX1568" fmla="*/ 160964 w 359466"/>
              <a:gd name="connsiteY1568" fmla="*/ 552262 h 563373"/>
              <a:gd name="connsiteX1569" fmla="*/ 159817 w 359466"/>
              <a:gd name="connsiteY1569" fmla="*/ 553123 h 563373"/>
              <a:gd name="connsiteX1570" fmla="*/ 159139 w 359466"/>
              <a:gd name="connsiteY1570" fmla="*/ 553410 h 563373"/>
              <a:gd name="connsiteX1571" fmla="*/ 158931 w 359466"/>
              <a:gd name="connsiteY1571" fmla="*/ 553697 h 563373"/>
              <a:gd name="connsiteX1572" fmla="*/ 158461 w 359466"/>
              <a:gd name="connsiteY1572" fmla="*/ 553697 h 563373"/>
              <a:gd name="connsiteX1573" fmla="*/ 157575 w 359466"/>
              <a:gd name="connsiteY1573" fmla="*/ 553984 h 563373"/>
              <a:gd name="connsiteX1574" fmla="*/ 156897 w 359466"/>
              <a:gd name="connsiteY1574" fmla="*/ 553984 h 563373"/>
              <a:gd name="connsiteX1575" fmla="*/ 156663 w 359466"/>
              <a:gd name="connsiteY1575" fmla="*/ 553697 h 563373"/>
              <a:gd name="connsiteX1576" fmla="*/ 156454 w 359466"/>
              <a:gd name="connsiteY1576" fmla="*/ 553410 h 563373"/>
              <a:gd name="connsiteX1577" fmla="*/ 155985 w 359466"/>
              <a:gd name="connsiteY1577" fmla="*/ 552836 h 563373"/>
              <a:gd name="connsiteX1578" fmla="*/ 155985 w 359466"/>
              <a:gd name="connsiteY1578" fmla="*/ 551688 h 563373"/>
              <a:gd name="connsiteX1579" fmla="*/ 155985 w 359466"/>
              <a:gd name="connsiteY1579" fmla="*/ 551141 h 563373"/>
              <a:gd name="connsiteX1580" fmla="*/ 156454 w 359466"/>
              <a:gd name="connsiteY1580" fmla="*/ 549993 h 563373"/>
              <a:gd name="connsiteX1581" fmla="*/ 157341 w 359466"/>
              <a:gd name="connsiteY1581" fmla="*/ 547697 h 563373"/>
              <a:gd name="connsiteX1582" fmla="*/ 157784 w 359466"/>
              <a:gd name="connsiteY1582" fmla="*/ 546550 h 563373"/>
              <a:gd name="connsiteX1583" fmla="*/ 157784 w 359466"/>
              <a:gd name="connsiteY1583" fmla="*/ 545976 h 563373"/>
              <a:gd name="connsiteX1584" fmla="*/ 157784 w 359466"/>
              <a:gd name="connsiteY1584" fmla="*/ 545402 h 563373"/>
              <a:gd name="connsiteX1585" fmla="*/ 157784 w 359466"/>
              <a:gd name="connsiteY1585" fmla="*/ 544828 h 563373"/>
              <a:gd name="connsiteX1586" fmla="*/ 157575 w 359466"/>
              <a:gd name="connsiteY1586" fmla="*/ 544541 h 563373"/>
              <a:gd name="connsiteX1587" fmla="*/ 157341 w 359466"/>
              <a:gd name="connsiteY1587" fmla="*/ 544254 h 563373"/>
              <a:gd name="connsiteX1588" fmla="*/ 155985 w 359466"/>
              <a:gd name="connsiteY1588" fmla="*/ 543993 h 563373"/>
              <a:gd name="connsiteX1589" fmla="*/ 154864 w 359466"/>
              <a:gd name="connsiteY1589" fmla="*/ 543706 h 563373"/>
              <a:gd name="connsiteX1590" fmla="*/ 153952 w 359466"/>
              <a:gd name="connsiteY1590" fmla="*/ 543706 h 563373"/>
              <a:gd name="connsiteX1591" fmla="*/ 153274 w 359466"/>
              <a:gd name="connsiteY1591" fmla="*/ 543993 h 563373"/>
              <a:gd name="connsiteX1592" fmla="*/ 152596 w 359466"/>
              <a:gd name="connsiteY1592" fmla="*/ 544541 h 563373"/>
              <a:gd name="connsiteX1593" fmla="*/ 151476 w 359466"/>
              <a:gd name="connsiteY1593" fmla="*/ 545689 h 563373"/>
              <a:gd name="connsiteX1594" fmla="*/ 151032 w 359466"/>
              <a:gd name="connsiteY1594" fmla="*/ 545976 h 563373"/>
              <a:gd name="connsiteX1595" fmla="*/ 150589 w 359466"/>
              <a:gd name="connsiteY1595" fmla="*/ 546263 h 563373"/>
              <a:gd name="connsiteX1596" fmla="*/ 150120 w 359466"/>
              <a:gd name="connsiteY1596" fmla="*/ 546550 h 563373"/>
              <a:gd name="connsiteX1597" fmla="*/ 149912 w 359466"/>
              <a:gd name="connsiteY1597" fmla="*/ 546837 h 563373"/>
              <a:gd name="connsiteX1598" fmla="*/ 149677 w 359466"/>
              <a:gd name="connsiteY1598" fmla="*/ 546837 h 563373"/>
              <a:gd name="connsiteX1599" fmla="*/ 149442 w 359466"/>
              <a:gd name="connsiteY1599" fmla="*/ 546837 h 563373"/>
              <a:gd name="connsiteX1600" fmla="*/ 148322 w 359466"/>
              <a:gd name="connsiteY1600" fmla="*/ 546550 h 563373"/>
              <a:gd name="connsiteX1601" fmla="*/ 148087 w 359466"/>
              <a:gd name="connsiteY1601" fmla="*/ 546263 h 563373"/>
              <a:gd name="connsiteX1602" fmla="*/ 147644 w 359466"/>
              <a:gd name="connsiteY1602" fmla="*/ 545976 h 563373"/>
              <a:gd name="connsiteX1603" fmla="*/ 147200 w 359466"/>
              <a:gd name="connsiteY1603" fmla="*/ 545115 h 563373"/>
              <a:gd name="connsiteX1604" fmla="*/ 146966 w 359466"/>
              <a:gd name="connsiteY1604" fmla="*/ 544828 h 563373"/>
              <a:gd name="connsiteX1605" fmla="*/ 146288 w 359466"/>
              <a:gd name="connsiteY1605" fmla="*/ 543993 h 563373"/>
              <a:gd name="connsiteX1606" fmla="*/ 145845 w 359466"/>
              <a:gd name="connsiteY1606" fmla="*/ 543132 h 563373"/>
              <a:gd name="connsiteX1607" fmla="*/ 145610 w 359466"/>
              <a:gd name="connsiteY1607" fmla="*/ 543132 h 563373"/>
              <a:gd name="connsiteX1608" fmla="*/ 144724 w 359466"/>
              <a:gd name="connsiteY1608" fmla="*/ 541411 h 563373"/>
              <a:gd name="connsiteX1609" fmla="*/ 144724 w 359466"/>
              <a:gd name="connsiteY1609" fmla="*/ 541124 h 563373"/>
              <a:gd name="connsiteX1610" fmla="*/ 143812 w 359466"/>
              <a:gd name="connsiteY1610" fmla="*/ 539402 h 563373"/>
              <a:gd name="connsiteX1611" fmla="*/ 143812 w 359466"/>
              <a:gd name="connsiteY1611" fmla="*/ 539115 h 563373"/>
              <a:gd name="connsiteX1612" fmla="*/ 143577 w 359466"/>
              <a:gd name="connsiteY1612" fmla="*/ 539115 h 563373"/>
              <a:gd name="connsiteX1613" fmla="*/ 143577 w 359466"/>
              <a:gd name="connsiteY1613" fmla="*/ 538828 h 563373"/>
              <a:gd name="connsiteX1614" fmla="*/ 143369 w 359466"/>
              <a:gd name="connsiteY1614" fmla="*/ 538828 h 563373"/>
              <a:gd name="connsiteX1615" fmla="*/ 143134 w 359466"/>
              <a:gd name="connsiteY1615" fmla="*/ 538254 h 563373"/>
              <a:gd name="connsiteX1616" fmla="*/ 143369 w 359466"/>
              <a:gd name="connsiteY1616" fmla="*/ 537967 h 563373"/>
              <a:gd name="connsiteX1617" fmla="*/ 143134 w 359466"/>
              <a:gd name="connsiteY1617" fmla="*/ 537967 h 563373"/>
              <a:gd name="connsiteX1618" fmla="*/ 142899 w 359466"/>
              <a:gd name="connsiteY1618" fmla="*/ 537394 h 563373"/>
              <a:gd name="connsiteX1619" fmla="*/ 142456 w 359466"/>
              <a:gd name="connsiteY1619" fmla="*/ 536533 h 563373"/>
              <a:gd name="connsiteX1620" fmla="*/ 142013 w 359466"/>
              <a:gd name="connsiteY1620" fmla="*/ 534811 h 563373"/>
              <a:gd name="connsiteX1621" fmla="*/ 141570 w 359466"/>
              <a:gd name="connsiteY1621" fmla="*/ 533976 h 563373"/>
              <a:gd name="connsiteX1622" fmla="*/ 141570 w 359466"/>
              <a:gd name="connsiteY1622" fmla="*/ 533689 h 563373"/>
              <a:gd name="connsiteX1623" fmla="*/ 140892 w 359466"/>
              <a:gd name="connsiteY1623" fmla="*/ 533402 h 563373"/>
              <a:gd name="connsiteX1624" fmla="*/ 140658 w 359466"/>
              <a:gd name="connsiteY1624" fmla="*/ 533115 h 563373"/>
              <a:gd name="connsiteX1625" fmla="*/ 140423 w 359466"/>
              <a:gd name="connsiteY1625" fmla="*/ 533115 h 563373"/>
              <a:gd name="connsiteX1626" fmla="*/ 139745 w 359466"/>
              <a:gd name="connsiteY1626" fmla="*/ 532542 h 563373"/>
              <a:gd name="connsiteX1627" fmla="*/ 139537 w 359466"/>
              <a:gd name="connsiteY1627" fmla="*/ 532255 h 563373"/>
              <a:gd name="connsiteX1628" fmla="*/ 139302 w 359466"/>
              <a:gd name="connsiteY1628" fmla="*/ 532255 h 563373"/>
              <a:gd name="connsiteX1629" fmla="*/ 138859 w 359466"/>
              <a:gd name="connsiteY1629" fmla="*/ 532255 h 563373"/>
              <a:gd name="connsiteX1630" fmla="*/ 138390 w 359466"/>
              <a:gd name="connsiteY1630" fmla="*/ 532255 h 563373"/>
              <a:gd name="connsiteX1631" fmla="*/ 137269 w 359466"/>
              <a:gd name="connsiteY1631" fmla="*/ 533115 h 563373"/>
              <a:gd name="connsiteX1632" fmla="*/ 135705 w 359466"/>
              <a:gd name="connsiteY1632" fmla="*/ 533402 h 563373"/>
              <a:gd name="connsiteX1633" fmla="*/ 135027 w 359466"/>
              <a:gd name="connsiteY1633" fmla="*/ 533976 h 563373"/>
              <a:gd name="connsiteX1634" fmla="*/ 134115 w 359466"/>
              <a:gd name="connsiteY1634" fmla="*/ 534524 h 563373"/>
              <a:gd name="connsiteX1635" fmla="*/ 133437 w 359466"/>
              <a:gd name="connsiteY1635" fmla="*/ 535385 h 563373"/>
              <a:gd name="connsiteX1636" fmla="*/ 132759 w 359466"/>
              <a:gd name="connsiteY1636" fmla="*/ 536246 h 563373"/>
              <a:gd name="connsiteX1637" fmla="*/ 132316 w 359466"/>
              <a:gd name="connsiteY1637" fmla="*/ 536246 h 563373"/>
              <a:gd name="connsiteX1638" fmla="*/ 131638 w 359466"/>
              <a:gd name="connsiteY1638" fmla="*/ 537107 h 563373"/>
              <a:gd name="connsiteX1639" fmla="*/ 131195 w 359466"/>
              <a:gd name="connsiteY1639" fmla="*/ 537967 h 563373"/>
              <a:gd name="connsiteX1640" fmla="*/ 131195 w 359466"/>
              <a:gd name="connsiteY1640" fmla="*/ 538254 h 563373"/>
              <a:gd name="connsiteX1641" fmla="*/ 129840 w 359466"/>
              <a:gd name="connsiteY1641" fmla="*/ 539402 h 563373"/>
              <a:gd name="connsiteX1642" fmla="*/ 129371 w 359466"/>
              <a:gd name="connsiteY1642" fmla="*/ 539976 h 563373"/>
              <a:gd name="connsiteX1643" fmla="*/ 129162 w 359466"/>
              <a:gd name="connsiteY1643" fmla="*/ 539976 h 563373"/>
              <a:gd name="connsiteX1644" fmla="*/ 128927 w 359466"/>
              <a:gd name="connsiteY1644" fmla="*/ 540263 h 563373"/>
              <a:gd name="connsiteX1645" fmla="*/ 128250 w 359466"/>
              <a:gd name="connsiteY1645" fmla="*/ 540837 h 563373"/>
              <a:gd name="connsiteX1646" fmla="*/ 127337 w 359466"/>
              <a:gd name="connsiteY1646" fmla="*/ 541124 h 563373"/>
              <a:gd name="connsiteX1647" fmla="*/ 126451 w 359466"/>
              <a:gd name="connsiteY1647" fmla="*/ 541124 h 563373"/>
              <a:gd name="connsiteX1648" fmla="*/ 125330 w 359466"/>
              <a:gd name="connsiteY1648" fmla="*/ 541124 h 563373"/>
              <a:gd name="connsiteX1649" fmla="*/ 123062 w 359466"/>
              <a:gd name="connsiteY1649" fmla="*/ 541411 h 563373"/>
              <a:gd name="connsiteX1650" fmla="*/ 122828 w 359466"/>
              <a:gd name="connsiteY1650" fmla="*/ 541411 h 563373"/>
              <a:gd name="connsiteX1651" fmla="*/ 121498 w 359466"/>
              <a:gd name="connsiteY1651" fmla="*/ 541698 h 563373"/>
              <a:gd name="connsiteX1652" fmla="*/ 118996 w 359466"/>
              <a:gd name="connsiteY1652" fmla="*/ 542845 h 563373"/>
              <a:gd name="connsiteX1653" fmla="*/ 117875 w 359466"/>
              <a:gd name="connsiteY1653" fmla="*/ 543420 h 563373"/>
              <a:gd name="connsiteX1654" fmla="*/ 117432 w 359466"/>
              <a:gd name="connsiteY1654" fmla="*/ 543706 h 563373"/>
              <a:gd name="connsiteX1655" fmla="*/ 115633 w 359466"/>
              <a:gd name="connsiteY1655" fmla="*/ 545115 h 563373"/>
              <a:gd name="connsiteX1656" fmla="*/ 115399 w 359466"/>
              <a:gd name="connsiteY1656" fmla="*/ 545402 h 563373"/>
              <a:gd name="connsiteX1657" fmla="*/ 114955 w 359466"/>
              <a:gd name="connsiteY1657" fmla="*/ 545689 h 563373"/>
              <a:gd name="connsiteX1658" fmla="*/ 114486 w 359466"/>
              <a:gd name="connsiteY1658" fmla="*/ 546550 h 563373"/>
              <a:gd name="connsiteX1659" fmla="*/ 114278 w 359466"/>
              <a:gd name="connsiteY1659" fmla="*/ 547123 h 563373"/>
              <a:gd name="connsiteX1660" fmla="*/ 114278 w 359466"/>
              <a:gd name="connsiteY1660" fmla="*/ 547410 h 563373"/>
              <a:gd name="connsiteX1661" fmla="*/ 114278 w 359466"/>
              <a:gd name="connsiteY1661" fmla="*/ 547697 h 563373"/>
              <a:gd name="connsiteX1662" fmla="*/ 114486 w 359466"/>
              <a:gd name="connsiteY1662" fmla="*/ 547985 h 563373"/>
              <a:gd name="connsiteX1663" fmla="*/ 114486 w 359466"/>
              <a:gd name="connsiteY1663" fmla="*/ 548558 h 563373"/>
              <a:gd name="connsiteX1664" fmla="*/ 114721 w 359466"/>
              <a:gd name="connsiteY1664" fmla="*/ 549132 h 563373"/>
              <a:gd name="connsiteX1665" fmla="*/ 114721 w 359466"/>
              <a:gd name="connsiteY1665" fmla="*/ 549419 h 563373"/>
              <a:gd name="connsiteX1666" fmla="*/ 114721 w 359466"/>
              <a:gd name="connsiteY1666" fmla="*/ 549706 h 563373"/>
              <a:gd name="connsiteX1667" fmla="*/ 114721 w 359466"/>
              <a:gd name="connsiteY1667" fmla="*/ 550280 h 563373"/>
              <a:gd name="connsiteX1668" fmla="*/ 114043 w 359466"/>
              <a:gd name="connsiteY1668" fmla="*/ 551428 h 563373"/>
              <a:gd name="connsiteX1669" fmla="*/ 113809 w 359466"/>
              <a:gd name="connsiteY1669" fmla="*/ 553410 h 563373"/>
              <a:gd name="connsiteX1670" fmla="*/ 113365 w 359466"/>
              <a:gd name="connsiteY1670" fmla="*/ 554845 h 563373"/>
              <a:gd name="connsiteX1671" fmla="*/ 113131 w 359466"/>
              <a:gd name="connsiteY1671" fmla="*/ 555706 h 563373"/>
              <a:gd name="connsiteX1672" fmla="*/ 112688 w 359466"/>
              <a:gd name="connsiteY1672" fmla="*/ 557140 h 563373"/>
              <a:gd name="connsiteX1673" fmla="*/ 112479 w 359466"/>
              <a:gd name="connsiteY1673" fmla="*/ 557428 h 563373"/>
              <a:gd name="connsiteX1674" fmla="*/ 112244 w 359466"/>
              <a:gd name="connsiteY1674" fmla="*/ 557975 h 563373"/>
              <a:gd name="connsiteX1675" fmla="*/ 112244 w 359466"/>
              <a:gd name="connsiteY1675" fmla="*/ 558549 h 563373"/>
              <a:gd name="connsiteX1676" fmla="*/ 112010 w 359466"/>
              <a:gd name="connsiteY1676" fmla="*/ 558836 h 563373"/>
              <a:gd name="connsiteX1677" fmla="*/ 112010 w 359466"/>
              <a:gd name="connsiteY1677" fmla="*/ 559123 h 563373"/>
              <a:gd name="connsiteX1678" fmla="*/ 111801 w 359466"/>
              <a:gd name="connsiteY1678" fmla="*/ 559410 h 563373"/>
              <a:gd name="connsiteX1679" fmla="*/ 111332 w 359466"/>
              <a:gd name="connsiteY1679" fmla="*/ 559984 h 563373"/>
              <a:gd name="connsiteX1680" fmla="*/ 111124 w 359466"/>
              <a:gd name="connsiteY1680" fmla="*/ 559984 h 563373"/>
              <a:gd name="connsiteX1681" fmla="*/ 110889 w 359466"/>
              <a:gd name="connsiteY1681" fmla="*/ 560271 h 563373"/>
              <a:gd name="connsiteX1682" fmla="*/ 109534 w 359466"/>
              <a:gd name="connsiteY1682" fmla="*/ 561418 h 563373"/>
              <a:gd name="connsiteX1683" fmla="*/ 108856 w 359466"/>
              <a:gd name="connsiteY1683" fmla="*/ 561705 h 563373"/>
              <a:gd name="connsiteX1684" fmla="*/ 108621 w 359466"/>
              <a:gd name="connsiteY1684" fmla="*/ 561705 h 563373"/>
              <a:gd name="connsiteX1685" fmla="*/ 107943 w 359466"/>
              <a:gd name="connsiteY1685" fmla="*/ 561993 h 563373"/>
              <a:gd name="connsiteX1686" fmla="*/ 107500 w 359466"/>
              <a:gd name="connsiteY1686" fmla="*/ 561993 h 563373"/>
              <a:gd name="connsiteX1687" fmla="*/ 107292 w 359466"/>
              <a:gd name="connsiteY1687" fmla="*/ 561993 h 563373"/>
              <a:gd name="connsiteX1688" fmla="*/ 106379 w 359466"/>
              <a:gd name="connsiteY1688" fmla="*/ 561993 h 563373"/>
              <a:gd name="connsiteX1689" fmla="*/ 105936 w 359466"/>
              <a:gd name="connsiteY1689" fmla="*/ 561705 h 563373"/>
              <a:gd name="connsiteX1690" fmla="*/ 105701 w 359466"/>
              <a:gd name="connsiteY1690" fmla="*/ 561705 h 563373"/>
              <a:gd name="connsiteX1691" fmla="*/ 105467 w 359466"/>
              <a:gd name="connsiteY1691" fmla="*/ 561705 h 563373"/>
              <a:gd name="connsiteX1692" fmla="*/ 105259 w 359466"/>
              <a:gd name="connsiteY1692" fmla="*/ 561418 h 563373"/>
              <a:gd name="connsiteX1693" fmla="*/ 104789 w 359466"/>
              <a:gd name="connsiteY1693" fmla="*/ 560558 h 563373"/>
              <a:gd name="connsiteX1694" fmla="*/ 104789 w 359466"/>
              <a:gd name="connsiteY1694" fmla="*/ 560271 h 563373"/>
              <a:gd name="connsiteX1695" fmla="*/ 104581 w 359466"/>
              <a:gd name="connsiteY1695" fmla="*/ 559984 h 563373"/>
              <a:gd name="connsiteX1696" fmla="*/ 104581 w 359466"/>
              <a:gd name="connsiteY1696" fmla="*/ 559410 h 563373"/>
              <a:gd name="connsiteX1697" fmla="*/ 104346 w 359466"/>
              <a:gd name="connsiteY1697" fmla="*/ 558549 h 563373"/>
              <a:gd name="connsiteX1698" fmla="*/ 103903 w 359466"/>
              <a:gd name="connsiteY1698" fmla="*/ 557428 h 563373"/>
              <a:gd name="connsiteX1699" fmla="*/ 103668 w 359466"/>
              <a:gd name="connsiteY1699" fmla="*/ 557140 h 563373"/>
              <a:gd name="connsiteX1700" fmla="*/ 103225 w 359466"/>
              <a:gd name="connsiteY1700" fmla="*/ 556280 h 563373"/>
              <a:gd name="connsiteX1701" fmla="*/ 102782 w 359466"/>
              <a:gd name="connsiteY1701" fmla="*/ 555419 h 563373"/>
              <a:gd name="connsiteX1702" fmla="*/ 102782 w 359466"/>
              <a:gd name="connsiteY1702" fmla="*/ 555132 h 563373"/>
              <a:gd name="connsiteX1703" fmla="*/ 102313 w 359466"/>
              <a:gd name="connsiteY1703" fmla="*/ 554558 h 563373"/>
              <a:gd name="connsiteX1704" fmla="*/ 101635 w 359466"/>
              <a:gd name="connsiteY1704" fmla="*/ 553984 h 563373"/>
              <a:gd name="connsiteX1705" fmla="*/ 101427 w 359466"/>
              <a:gd name="connsiteY1705" fmla="*/ 553984 h 563373"/>
              <a:gd name="connsiteX1706" fmla="*/ 100749 w 359466"/>
              <a:gd name="connsiteY1706" fmla="*/ 553697 h 563373"/>
              <a:gd name="connsiteX1707" fmla="*/ 100280 w 359466"/>
              <a:gd name="connsiteY1707" fmla="*/ 553984 h 563373"/>
              <a:gd name="connsiteX1708" fmla="*/ 97126 w 359466"/>
              <a:gd name="connsiteY1708" fmla="*/ 553410 h 563373"/>
              <a:gd name="connsiteX1709" fmla="*/ 96239 w 359466"/>
              <a:gd name="connsiteY1709" fmla="*/ 553123 h 563373"/>
              <a:gd name="connsiteX1710" fmla="*/ 95327 w 359466"/>
              <a:gd name="connsiteY1710" fmla="*/ 552836 h 563373"/>
              <a:gd name="connsiteX1711" fmla="*/ 93971 w 359466"/>
              <a:gd name="connsiteY1711" fmla="*/ 551688 h 563373"/>
              <a:gd name="connsiteX1712" fmla="*/ 92173 w 359466"/>
              <a:gd name="connsiteY1712" fmla="*/ 550567 h 563373"/>
              <a:gd name="connsiteX1713" fmla="*/ 91495 w 359466"/>
              <a:gd name="connsiteY1713" fmla="*/ 550280 h 563373"/>
              <a:gd name="connsiteX1714" fmla="*/ 90139 w 359466"/>
              <a:gd name="connsiteY1714" fmla="*/ 548845 h 563373"/>
              <a:gd name="connsiteX1715" fmla="*/ 89696 w 359466"/>
              <a:gd name="connsiteY1715" fmla="*/ 548558 h 563373"/>
              <a:gd name="connsiteX1716" fmla="*/ 88784 w 359466"/>
              <a:gd name="connsiteY1716" fmla="*/ 547985 h 563373"/>
              <a:gd name="connsiteX1717" fmla="*/ 86985 w 359466"/>
              <a:gd name="connsiteY1717" fmla="*/ 546550 h 563373"/>
              <a:gd name="connsiteX1718" fmla="*/ 86542 w 359466"/>
              <a:gd name="connsiteY1718" fmla="*/ 546263 h 563373"/>
              <a:gd name="connsiteX1719" fmla="*/ 86308 w 359466"/>
              <a:gd name="connsiteY1719" fmla="*/ 545976 h 563373"/>
              <a:gd name="connsiteX1720" fmla="*/ 84718 w 359466"/>
              <a:gd name="connsiteY1720" fmla="*/ 545115 h 563373"/>
              <a:gd name="connsiteX1721" fmla="*/ 83154 w 359466"/>
              <a:gd name="connsiteY1721" fmla="*/ 544828 h 563373"/>
              <a:gd name="connsiteX1722" fmla="*/ 82919 w 359466"/>
              <a:gd name="connsiteY1722" fmla="*/ 544828 h 563373"/>
              <a:gd name="connsiteX1723" fmla="*/ 81798 w 359466"/>
              <a:gd name="connsiteY1723" fmla="*/ 544254 h 563373"/>
              <a:gd name="connsiteX1724" fmla="*/ 81120 w 359466"/>
              <a:gd name="connsiteY1724" fmla="*/ 543706 h 563373"/>
              <a:gd name="connsiteX1725" fmla="*/ 80677 w 359466"/>
              <a:gd name="connsiteY1725" fmla="*/ 543132 h 563373"/>
              <a:gd name="connsiteX1726" fmla="*/ 80443 w 359466"/>
              <a:gd name="connsiteY1726" fmla="*/ 543132 h 563373"/>
              <a:gd name="connsiteX1727" fmla="*/ 80208 w 359466"/>
              <a:gd name="connsiteY1727" fmla="*/ 543132 h 563373"/>
              <a:gd name="connsiteX1728" fmla="*/ 79765 w 359466"/>
              <a:gd name="connsiteY1728" fmla="*/ 542845 h 563373"/>
              <a:gd name="connsiteX1729" fmla="*/ 79087 w 359466"/>
              <a:gd name="connsiteY1729" fmla="*/ 541985 h 563373"/>
              <a:gd name="connsiteX1730" fmla="*/ 78852 w 359466"/>
              <a:gd name="connsiteY1730" fmla="*/ 541698 h 563373"/>
              <a:gd name="connsiteX1731" fmla="*/ 78852 w 359466"/>
              <a:gd name="connsiteY1731" fmla="*/ 541411 h 563373"/>
              <a:gd name="connsiteX1732" fmla="*/ 77523 w 359466"/>
              <a:gd name="connsiteY1732" fmla="*/ 540550 h 563373"/>
              <a:gd name="connsiteX1733" fmla="*/ 76845 w 359466"/>
              <a:gd name="connsiteY1733" fmla="*/ 540550 h 563373"/>
              <a:gd name="connsiteX1734" fmla="*/ 76376 w 359466"/>
              <a:gd name="connsiteY1734" fmla="*/ 540263 h 563373"/>
              <a:gd name="connsiteX1735" fmla="*/ 76167 w 359466"/>
              <a:gd name="connsiteY1735" fmla="*/ 540263 h 563373"/>
              <a:gd name="connsiteX1736" fmla="*/ 75698 w 359466"/>
              <a:gd name="connsiteY1736" fmla="*/ 539976 h 563373"/>
              <a:gd name="connsiteX1737" fmla="*/ 75490 w 359466"/>
              <a:gd name="connsiteY1737" fmla="*/ 539976 h 563373"/>
              <a:gd name="connsiteX1738" fmla="*/ 74577 w 359466"/>
              <a:gd name="connsiteY1738" fmla="*/ 539689 h 563373"/>
              <a:gd name="connsiteX1739" fmla="*/ 74343 w 359466"/>
              <a:gd name="connsiteY1739" fmla="*/ 539689 h 563373"/>
              <a:gd name="connsiteX1740" fmla="*/ 73456 w 359466"/>
              <a:gd name="connsiteY1740" fmla="*/ 539689 h 563373"/>
              <a:gd name="connsiteX1741" fmla="*/ 73222 w 359466"/>
              <a:gd name="connsiteY1741" fmla="*/ 539689 h 563373"/>
              <a:gd name="connsiteX1742" fmla="*/ 72779 w 359466"/>
              <a:gd name="connsiteY1742" fmla="*/ 539689 h 563373"/>
              <a:gd name="connsiteX1743" fmla="*/ 71866 w 359466"/>
              <a:gd name="connsiteY1743" fmla="*/ 539689 h 563373"/>
              <a:gd name="connsiteX1744" fmla="*/ 70746 w 359466"/>
              <a:gd name="connsiteY1744" fmla="*/ 539976 h 563373"/>
              <a:gd name="connsiteX1745" fmla="*/ 70511 w 359466"/>
              <a:gd name="connsiteY1745" fmla="*/ 540263 h 563373"/>
              <a:gd name="connsiteX1746" fmla="*/ 70302 w 359466"/>
              <a:gd name="connsiteY1746" fmla="*/ 540263 h 563373"/>
              <a:gd name="connsiteX1747" fmla="*/ 68712 w 359466"/>
              <a:gd name="connsiteY1747" fmla="*/ 541124 h 563373"/>
              <a:gd name="connsiteX1748" fmla="*/ 67148 w 359466"/>
              <a:gd name="connsiteY1748" fmla="*/ 542558 h 563373"/>
              <a:gd name="connsiteX1749" fmla="*/ 66913 w 359466"/>
              <a:gd name="connsiteY1749" fmla="*/ 542845 h 563373"/>
              <a:gd name="connsiteX1750" fmla="*/ 65323 w 359466"/>
              <a:gd name="connsiteY1750" fmla="*/ 544254 h 563373"/>
              <a:gd name="connsiteX1751" fmla="*/ 64437 w 359466"/>
              <a:gd name="connsiteY1751" fmla="*/ 544828 h 563373"/>
              <a:gd name="connsiteX1752" fmla="*/ 64203 w 359466"/>
              <a:gd name="connsiteY1752" fmla="*/ 544828 h 563373"/>
              <a:gd name="connsiteX1753" fmla="*/ 63759 w 359466"/>
              <a:gd name="connsiteY1753" fmla="*/ 545115 h 563373"/>
              <a:gd name="connsiteX1754" fmla="*/ 62847 w 359466"/>
              <a:gd name="connsiteY1754" fmla="*/ 544254 h 563373"/>
              <a:gd name="connsiteX1755" fmla="*/ 61726 w 359466"/>
              <a:gd name="connsiteY1755" fmla="*/ 543706 h 563373"/>
              <a:gd name="connsiteX1756" fmla="*/ 59928 w 359466"/>
              <a:gd name="connsiteY1756" fmla="*/ 542558 h 563373"/>
              <a:gd name="connsiteX1757" fmla="*/ 59458 w 359466"/>
              <a:gd name="connsiteY1757" fmla="*/ 542272 h 563373"/>
              <a:gd name="connsiteX1758" fmla="*/ 59015 w 359466"/>
              <a:gd name="connsiteY1758" fmla="*/ 541985 h 563373"/>
              <a:gd name="connsiteX1759" fmla="*/ 58338 w 359466"/>
              <a:gd name="connsiteY1759" fmla="*/ 541411 h 563373"/>
              <a:gd name="connsiteX1760" fmla="*/ 57660 w 359466"/>
              <a:gd name="connsiteY1760" fmla="*/ 540263 h 563373"/>
              <a:gd name="connsiteX1761" fmla="*/ 57217 w 359466"/>
              <a:gd name="connsiteY1761" fmla="*/ 539402 h 563373"/>
              <a:gd name="connsiteX1762" fmla="*/ 57217 w 359466"/>
              <a:gd name="connsiteY1762" fmla="*/ 539115 h 563373"/>
              <a:gd name="connsiteX1763" fmla="*/ 57217 w 359466"/>
              <a:gd name="connsiteY1763" fmla="*/ 538828 h 563373"/>
              <a:gd name="connsiteX1764" fmla="*/ 56982 w 359466"/>
              <a:gd name="connsiteY1764" fmla="*/ 538828 h 563373"/>
              <a:gd name="connsiteX1765" fmla="*/ 56774 w 359466"/>
              <a:gd name="connsiteY1765" fmla="*/ 538828 h 563373"/>
              <a:gd name="connsiteX1766" fmla="*/ 56982 w 359466"/>
              <a:gd name="connsiteY1766" fmla="*/ 537967 h 563373"/>
              <a:gd name="connsiteX1767" fmla="*/ 56982 w 359466"/>
              <a:gd name="connsiteY1767" fmla="*/ 537394 h 563373"/>
              <a:gd name="connsiteX1768" fmla="*/ 56982 w 359466"/>
              <a:gd name="connsiteY1768" fmla="*/ 536820 h 563373"/>
              <a:gd name="connsiteX1769" fmla="*/ 56774 w 359466"/>
              <a:gd name="connsiteY1769" fmla="*/ 536533 h 563373"/>
              <a:gd name="connsiteX1770" fmla="*/ 56539 w 359466"/>
              <a:gd name="connsiteY1770" fmla="*/ 535959 h 563373"/>
              <a:gd name="connsiteX1771" fmla="*/ 55861 w 359466"/>
              <a:gd name="connsiteY1771" fmla="*/ 535672 h 563373"/>
              <a:gd name="connsiteX1772" fmla="*/ 55627 w 359466"/>
              <a:gd name="connsiteY1772" fmla="*/ 535385 h 563373"/>
              <a:gd name="connsiteX1773" fmla="*/ 55418 w 359466"/>
              <a:gd name="connsiteY1773" fmla="*/ 535385 h 563373"/>
              <a:gd name="connsiteX1774" fmla="*/ 54740 w 359466"/>
              <a:gd name="connsiteY1774" fmla="*/ 535672 h 563373"/>
              <a:gd name="connsiteX1775" fmla="*/ 54271 w 359466"/>
              <a:gd name="connsiteY1775" fmla="*/ 535959 h 563373"/>
              <a:gd name="connsiteX1776" fmla="*/ 54063 w 359466"/>
              <a:gd name="connsiteY1776" fmla="*/ 535959 h 563373"/>
              <a:gd name="connsiteX1777" fmla="*/ 53828 w 359466"/>
              <a:gd name="connsiteY1777" fmla="*/ 536533 h 563373"/>
              <a:gd name="connsiteX1778" fmla="*/ 53828 w 359466"/>
              <a:gd name="connsiteY1778" fmla="*/ 537680 h 563373"/>
              <a:gd name="connsiteX1779" fmla="*/ 53619 w 359466"/>
              <a:gd name="connsiteY1779" fmla="*/ 538541 h 563373"/>
              <a:gd name="connsiteX1780" fmla="*/ 53619 w 359466"/>
              <a:gd name="connsiteY1780" fmla="*/ 539115 h 563373"/>
              <a:gd name="connsiteX1781" fmla="*/ 53150 w 359466"/>
              <a:gd name="connsiteY1781" fmla="*/ 539689 h 563373"/>
              <a:gd name="connsiteX1782" fmla="*/ 52264 w 359466"/>
              <a:gd name="connsiteY1782" fmla="*/ 540263 h 563373"/>
              <a:gd name="connsiteX1783" fmla="*/ 52029 w 359466"/>
              <a:gd name="connsiteY1783" fmla="*/ 540550 h 563373"/>
              <a:gd name="connsiteX1784" fmla="*/ 52029 w 359466"/>
              <a:gd name="connsiteY1784" fmla="*/ 540837 h 563373"/>
              <a:gd name="connsiteX1785" fmla="*/ 52264 w 359466"/>
              <a:gd name="connsiteY1785" fmla="*/ 540550 h 563373"/>
              <a:gd name="connsiteX1786" fmla="*/ 52264 w 359466"/>
              <a:gd name="connsiteY1786" fmla="*/ 540837 h 563373"/>
              <a:gd name="connsiteX1787" fmla="*/ 52264 w 359466"/>
              <a:gd name="connsiteY1787" fmla="*/ 541124 h 563373"/>
              <a:gd name="connsiteX1788" fmla="*/ 52029 w 359466"/>
              <a:gd name="connsiteY1788" fmla="*/ 541411 h 563373"/>
              <a:gd name="connsiteX1789" fmla="*/ 51795 w 359466"/>
              <a:gd name="connsiteY1789" fmla="*/ 541985 h 563373"/>
              <a:gd name="connsiteX1790" fmla="*/ 51586 w 359466"/>
              <a:gd name="connsiteY1790" fmla="*/ 542272 h 563373"/>
              <a:gd name="connsiteX1791" fmla="*/ 51351 w 359466"/>
              <a:gd name="connsiteY1791" fmla="*/ 542272 h 563373"/>
              <a:gd name="connsiteX1792" fmla="*/ 51351 w 359466"/>
              <a:gd name="connsiteY1792" fmla="*/ 541985 h 563373"/>
              <a:gd name="connsiteX1793" fmla="*/ 51117 w 359466"/>
              <a:gd name="connsiteY1793" fmla="*/ 541985 h 563373"/>
              <a:gd name="connsiteX1794" fmla="*/ 51117 w 359466"/>
              <a:gd name="connsiteY1794" fmla="*/ 542845 h 563373"/>
              <a:gd name="connsiteX1795" fmla="*/ 51351 w 359466"/>
              <a:gd name="connsiteY1795" fmla="*/ 543706 h 563373"/>
              <a:gd name="connsiteX1796" fmla="*/ 51795 w 359466"/>
              <a:gd name="connsiteY1796" fmla="*/ 544254 h 563373"/>
              <a:gd name="connsiteX1797" fmla="*/ 52029 w 359466"/>
              <a:gd name="connsiteY1797" fmla="*/ 544828 h 563373"/>
              <a:gd name="connsiteX1798" fmla="*/ 52942 w 359466"/>
              <a:gd name="connsiteY1798" fmla="*/ 545689 h 563373"/>
              <a:gd name="connsiteX1799" fmla="*/ 53385 w 359466"/>
              <a:gd name="connsiteY1799" fmla="*/ 545976 h 563373"/>
              <a:gd name="connsiteX1800" fmla="*/ 54063 w 359466"/>
              <a:gd name="connsiteY1800" fmla="*/ 546550 h 563373"/>
              <a:gd name="connsiteX1801" fmla="*/ 54506 w 359466"/>
              <a:gd name="connsiteY1801" fmla="*/ 546837 h 563373"/>
              <a:gd name="connsiteX1802" fmla="*/ 55418 w 359466"/>
              <a:gd name="connsiteY1802" fmla="*/ 547697 h 563373"/>
              <a:gd name="connsiteX1803" fmla="*/ 55627 w 359466"/>
              <a:gd name="connsiteY1803" fmla="*/ 547985 h 563373"/>
              <a:gd name="connsiteX1804" fmla="*/ 55861 w 359466"/>
              <a:gd name="connsiteY1804" fmla="*/ 548845 h 563373"/>
              <a:gd name="connsiteX1805" fmla="*/ 56096 w 359466"/>
              <a:gd name="connsiteY1805" fmla="*/ 548845 h 563373"/>
              <a:gd name="connsiteX1806" fmla="*/ 56096 w 359466"/>
              <a:gd name="connsiteY1806" fmla="*/ 549706 h 563373"/>
              <a:gd name="connsiteX1807" fmla="*/ 55627 w 359466"/>
              <a:gd name="connsiteY1807" fmla="*/ 549706 h 563373"/>
              <a:gd name="connsiteX1808" fmla="*/ 55627 w 359466"/>
              <a:gd name="connsiteY1808" fmla="*/ 549993 h 563373"/>
              <a:gd name="connsiteX1809" fmla="*/ 55627 w 359466"/>
              <a:gd name="connsiteY1809" fmla="*/ 550280 h 563373"/>
              <a:gd name="connsiteX1810" fmla="*/ 55418 w 359466"/>
              <a:gd name="connsiteY1810" fmla="*/ 550854 h 563373"/>
              <a:gd name="connsiteX1811" fmla="*/ 55183 w 359466"/>
              <a:gd name="connsiteY1811" fmla="*/ 550854 h 563373"/>
              <a:gd name="connsiteX1812" fmla="*/ 55183 w 359466"/>
              <a:gd name="connsiteY1812" fmla="*/ 551428 h 563373"/>
              <a:gd name="connsiteX1813" fmla="*/ 55183 w 359466"/>
              <a:gd name="connsiteY1813" fmla="*/ 551688 h 563373"/>
              <a:gd name="connsiteX1814" fmla="*/ 54740 w 359466"/>
              <a:gd name="connsiteY1814" fmla="*/ 552550 h 563373"/>
              <a:gd name="connsiteX1815" fmla="*/ 54506 w 359466"/>
              <a:gd name="connsiteY1815" fmla="*/ 553123 h 563373"/>
              <a:gd name="connsiteX1816" fmla="*/ 54271 w 359466"/>
              <a:gd name="connsiteY1816" fmla="*/ 553123 h 563373"/>
              <a:gd name="connsiteX1817" fmla="*/ 54063 w 359466"/>
              <a:gd name="connsiteY1817" fmla="*/ 553410 h 563373"/>
              <a:gd name="connsiteX1818" fmla="*/ 53619 w 359466"/>
              <a:gd name="connsiteY1818" fmla="*/ 554271 h 563373"/>
              <a:gd name="connsiteX1819" fmla="*/ 53385 w 359466"/>
              <a:gd name="connsiteY1819" fmla="*/ 554271 h 563373"/>
              <a:gd name="connsiteX1820" fmla="*/ 52942 w 359466"/>
              <a:gd name="connsiteY1820" fmla="*/ 554845 h 563373"/>
              <a:gd name="connsiteX1821" fmla="*/ 52707 w 359466"/>
              <a:gd name="connsiteY1821" fmla="*/ 555132 h 563373"/>
              <a:gd name="connsiteX1822" fmla="*/ 52473 w 359466"/>
              <a:gd name="connsiteY1822" fmla="*/ 555132 h 563373"/>
              <a:gd name="connsiteX1823" fmla="*/ 51586 w 359466"/>
              <a:gd name="connsiteY1823" fmla="*/ 555706 h 563373"/>
              <a:gd name="connsiteX1824" fmla="*/ 50439 w 359466"/>
              <a:gd name="connsiteY1824" fmla="*/ 555993 h 563373"/>
              <a:gd name="connsiteX1825" fmla="*/ 50231 w 359466"/>
              <a:gd name="connsiteY1825" fmla="*/ 555993 h 563373"/>
              <a:gd name="connsiteX1826" fmla="*/ 49318 w 359466"/>
              <a:gd name="connsiteY1826" fmla="*/ 555993 h 563373"/>
              <a:gd name="connsiteX1827" fmla="*/ 48197 w 359466"/>
              <a:gd name="connsiteY1827" fmla="*/ 555993 h 563373"/>
              <a:gd name="connsiteX1828" fmla="*/ 47076 w 359466"/>
              <a:gd name="connsiteY1828" fmla="*/ 555706 h 563373"/>
              <a:gd name="connsiteX1829" fmla="*/ 46399 w 359466"/>
              <a:gd name="connsiteY1829" fmla="*/ 555706 h 563373"/>
              <a:gd name="connsiteX1830" fmla="*/ 45930 w 359466"/>
              <a:gd name="connsiteY1830" fmla="*/ 555132 h 563373"/>
              <a:gd name="connsiteX1831" fmla="*/ 45721 w 359466"/>
              <a:gd name="connsiteY1831" fmla="*/ 554558 h 563373"/>
              <a:gd name="connsiteX1832" fmla="*/ 45486 w 359466"/>
              <a:gd name="connsiteY1832" fmla="*/ 553984 h 563373"/>
              <a:gd name="connsiteX1833" fmla="*/ 45252 w 359466"/>
              <a:gd name="connsiteY1833" fmla="*/ 553123 h 563373"/>
              <a:gd name="connsiteX1834" fmla="*/ 45486 w 359466"/>
              <a:gd name="connsiteY1834" fmla="*/ 551975 h 563373"/>
              <a:gd name="connsiteX1835" fmla="*/ 46164 w 359466"/>
              <a:gd name="connsiteY1835" fmla="*/ 550567 h 563373"/>
              <a:gd name="connsiteX1836" fmla="*/ 46399 w 359466"/>
              <a:gd name="connsiteY1836" fmla="*/ 550280 h 563373"/>
              <a:gd name="connsiteX1837" fmla="*/ 46607 w 359466"/>
              <a:gd name="connsiteY1837" fmla="*/ 549706 h 563373"/>
              <a:gd name="connsiteX1838" fmla="*/ 46842 w 359466"/>
              <a:gd name="connsiteY1838" fmla="*/ 549419 h 563373"/>
              <a:gd name="connsiteX1839" fmla="*/ 47076 w 359466"/>
              <a:gd name="connsiteY1839" fmla="*/ 548558 h 563373"/>
              <a:gd name="connsiteX1840" fmla="*/ 47285 w 359466"/>
              <a:gd name="connsiteY1840" fmla="*/ 547985 h 563373"/>
              <a:gd name="connsiteX1841" fmla="*/ 47285 w 359466"/>
              <a:gd name="connsiteY1841" fmla="*/ 547697 h 563373"/>
              <a:gd name="connsiteX1842" fmla="*/ 47285 w 359466"/>
              <a:gd name="connsiteY1842" fmla="*/ 546837 h 563373"/>
              <a:gd name="connsiteX1843" fmla="*/ 47076 w 359466"/>
              <a:gd name="connsiteY1843" fmla="*/ 546550 h 563373"/>
              <a:gd name="connsiteX1844" fmla="*/ 46607 w 359466"/>
              <a:gd name="connsiteY1844" fmla="*/ 545976 h 563373"/>
              <a:gd name="connsiteX1845" fmla="*/ 45930 w 359466"/>
              <a:gd name="connsiteY1845" fmla="*/ 545689 h 563373"/>
              <a:gd name="connsiteX1846" fmla="*/ 45486 w 359466"/>
              <a:gd name="connsiteY1846" fmla="*/ 545402 h 563373"/>
              <a:gd name="connsiteX1847" fmla="*/ 45043 w 359466"/>
              <a:gd name="connsiteY1847" fmla="*/ 545402 h 563373"/>
              <a:gd name="connsiteX1848" fmla="*/ 44574 w 359466"/>
              <a:gd name="connsiteY1848" fmla="*/ 545402 h 563373"/>
              <a:gd name="connsiteX1849" fmla="*/ 43245 w 359466"/>
              <a:gd name="connsiteY1849" fmla="*/ 546263 h 563373"/>
              <a:gd name="connsiteX1850" fmla="*/ 42332 w 359466"/>
              <a:gd name="connsiteY1850" fmla="*/ 546837 h 563373"/>
              <a:gd name="connsiteX1851" fmla="*/ 41420 w 359466"/>
              <a:gd name="connsiteY1851" fmla="*/ 546837 h 563373"/>
              <a:gd name="connsiteX1852" fmla="*/ 40742 w 359466"/>
              <a:gd name="connsiteY1852" fmla="*/ 546837 h 563373"/>
              <a:gd name="connsiteX1853" fmla="*/ 40299 w 359466"/>
              <a:gd name="connsiteY1853" fmla="*/ 546837 h 563373"/>
              <a:gd name="connsiteX1854" fmla="*/ 39856 w 359466"/>
              <a:gd name="connsiteY1854" fmla="*/ 546550 h 563373"/>
              <a:gd name="connsiteX1855" fmla="*/ 38943 w 359466"/>
              <a:gd name="connsiteY1855" fmla="*/ 546550 h 563373"/>
              <a:gd name="connsiteX1856" fmla="*/ 37380 w 359466"/>
              <a:gd name="connsiteY1856" fmla="*/ 546837 h 563373"/>
              <a:gd name="connsiteX1857" fmla="*/ 36702 w 359466"/>
              <a:gd name="connsiteY1857" fmla="*/ 547123 h 563373"/>
              <a:gd name="connsiteX1858" fmla="*/ 35789 w 359466"/>
              <a:gd name="connsiteY1858" fmla="*/ 547697 h 563373"/>
              <a:gd name="connsiteX1859" fmla="*/ 35555 w 359466"/>
              <a:gd name="connsiteY1859" fmla="*/ 547985 h 563373"/>
              <a:gd name="connsiteX1860" fmla="*/ 34225 w 359466"/>
              <a:gd name="connsiteY1860" fmla="*/ 548845 h 563373"/>
              <a:gd name="connsiteX1861" fmla="*/ 33991 w 359466"/>
              <a:gd name="connsiteY1861" fmla="*/ 549132 h 563373"/>
              <a:gd name="connsiteX1862" fmla="*/ 33548 w 359466"/>
              <a:gd name="connsiteY1862" fmla="*/ 549132 h 563373"/>
              <a:gd name="connsiteX1863" fmla="*/ 33078 w 359466"/>
              <a:gd name="connsiteY1863" fmla="*/ 549132 h 563373"/>
              <a:gd name="connsiteX1864" fmla="*/ 31723 w 359466"/>
              <a:gd name="connsiteY1864" fmla="*/ 549419 h 563373"/>
              <a:gd name="connsiteX1865" fmla="*/ 30837 w 359466"/>
              <a:gd name="connsiteY1865" fmla="*/ 549132 h 563373"/>
              <a:gd name="connsiteX1866" fmla="*/ 29247 w 359466"/>
              <a:gd name="connsiteY1866" fmla="*/ 549132 h 563373"/>
              <a:gd name="connsiteX1867" fmla="*/ 28803 w 359466"/>
              <a:gd name="connsiteY1867" fmla="*/ 549132 h 563373"/>
              <a:gd name="connsiteX1868" fmla="*/ 28360 w 359466"/>
              <a:gd name="connsiteY1868" fmla="*/ 548558 h 563373"/>
              <a:gd name="connsiteX1869" fmla="*/ 28126 w 359466"/>
              <a:gd name="connsiteY1869" fmla="*/ 548271 h 563373"/>
              <a:gd name="connsiteX1870" fmla="*/ 28126 w 359466"/>
              <a:gd name="connsiteY1870" fmla="*/ 547697 h 563373"/>
              <a:gd name="connsiteX1871" fmla="*/ 27683 w 359466"/>
              <a:gd name="connsiteY1871" fmla="*/ 546837 h 563373"/>
              <a:gd name="connsiteX1872" fmla="*/ 26327 w 359466"/>
              <a:gd name="connsiteY1872" fmla="*/ 545689 h 563373"/>
              <a:gd name="connsiteX1873" fmla="*/ 26093 w 359466"/>
              <a:gd name="connsiteY1873" fmla="*/ 545402 h 563373"/>
              <a:gd name="connsiteX1874" fmla="*/ 25649 w 359466"/>
              <a:gd name="connsiteY1874" fmla="*/ 544254 h 563373"/>
              <a:gd name="connsiteX1875" fmla="*/ 25415 w 359466"/>
              <a:gd name="connsiteY1875" fmla="*/ 543706 h 563373"/>
              <a:gd name="connsiteX1876" fmla="*/ 24737 w 359466"/>
              <a:gd name="connsiteY1876" fmla="*/ 542845 h 563373"/>
              <a:gd name="connsiteX1877" fmla="*/ 24059 w 359466"/>
              <a:gd name="connsiteY1877" fmla="*/ 542558 h 563373"/>
              <a:gd name="connsiteX1878" fmla="*/ 23616 w 359466"/>
              <a:gd name="connsiteY1878" fmla="*/ 542272 h 563373"/>
              <a:gd name="connsiteX1879" fmla="*/ 22938 w 359466"/>
              <a:gd name="connsiteY1879" fmla="*/ 542272 h 563373"/>
              <a:gd name="connsiteX1880" fmla="*/ 22495 w 359466"/>
              <a:gd name="connsiteY1880" fmla="*/ 541985 h 563373"/>
              <a:gd name="connsiteX1881" fmla="*/ 22260 w 359466"/>
              <a:gd name="connsiteY1881" fmla="*/ 541985 h 563373"/>
              <a:gd name="connsiteX1882" fmla="*/ 21818 w 359466"/>
              <a:gd name="connsiteY1882" fmla="*/ 541985 h 563373"/>
              <a:gd name="connsiteX1883" fmla="*/ 21140 w 359466"/>
              <a:gd name="connsiteY1883" fmla="*/ 542558 h 563373"/>
              <a:gd name="connsiteX1884" fmla="*/ 20905 w 359466"/>
              <a:gd name="connsiteY1884" fmla="*/ 542558 h 563373"/>
              <a:gd name="connsiteX1885" fmla="*/ 19341 w 359466"/>
              <a:gd name="connsiteY1885" fmla="*/ 544828 h 563373"/>
              <a:gd name="connsiteX1886" fmla="*/ 18663 w 359466"/>
              <a:gd name="connsiteY1886" fmla="*/ 545689 h 563373"/>
              <a:gd name="connsiteX1887" fmla="*/ 18194 w 359466"/>
              <a:gd name="connsiteY1887" fmla="*/ 546263 h 563373"/>
              <a:gd name="connsiteX1888" fmla="*/ 17751 w 359466"/>
              <a:gd name="connsiteY1888" fmla="*/ 546837 h 563373"/>
              <a:gd name="connsiteX1889" fmla="*/ 17516 w 359466"/>
              <a:gd name="connsiteY1889" fmla="*/ 547123 h 563373"/>
              <a:gd name="connsiteX1890" fmla="*/ 17308 w 359466"/>
              <a:gd name="connsiteY1890" fmla="*/ 547697 h 563373"/>
              <a:gd name="connsiteX1891" fmla="*/ 17308 w 359466"/>
              <a:gd name="connsiteY1891" fmla="*/ 548271 h 563373"/>
              <a:gd name="connsiteX1892" fmla="*/ 17308 w 359466"/>
              <a:gd name="connsiteY1892" fmla="*/ 548845 h 563373"/>
              <a:gd name="connsiteX1893" fmla="*/ 17308 w 359466"/>
              <a:gd name="connsiteY1893" fmla="*/ 549419 h 563373"/>
              <a:gd name="connsiteX1894" fmla="*/ 17516 w 359466"/>
              <a:gd name="connsiteY1894" fmla="*/ 549993 h 563373"/>
              <a:gd name="connsiteX1895" fmla="*/ 17751 w 359466"/>
              <a:gd name="connsiteY1895" fmla="*/ 550280 h 563373"/>
              <a:gd name="connsiteX1896" fmla="*/ 18663 w 359466"/>
              <a:gd name="connsiteY1896" fmla="*/ 551428 h 563373"/>
              <a:gd name="connsiteX1897" fmla="*/ 19993 w 359466"/>
              <a:gd name="connsiteY1897" fmla="*/ 552836 h 563373"/>
              <a:gd name="connsiteX1898" fmla="*/ 20670 w 359466"/>
              <a:gd name="connsiteY1898" fmla="*/ 553697 h 563373"/>
              <a:gd name="connsiteX1899" fmla="*/ 20905 w 359466"/>
              <a:gd name="connsiteY1899" fmla="*/ 554558 h 563373"/>
              <a:gd name="connsiteX1900" fmla="*/ 21348 w 359466"/>
              <a:gd name="connsiteY1900" fmla="*/ 557140 h 563373"/>
              <a:gd name="connsiteX1901" fmla="*/ 21140 w 359466"/>
              <a:gd name="connsiteY1901" fmla="*/ 557975 h 563373"/>
              <a:gd name="connsiteX1902" fmla="*/ 20905 w 359466"/>
              <a:gd name="connsiteY1902" fmla="*/ 558549 h 563373"/>
              <a:gd name="connsiteX1903" fmla="*/ 20462 w 359466"/>
              <a:gd name="connsiteY1903" fmla="*/ 558836 h 563373"/>
              <a:gd name="connsiteX1904" fmla="*/ 19550 w 359466"/>
              <a:gd name="connsiteY1904" fmla="*/ 559410 h 563373"/>
              <a:gd name="connsiteX1905" fmla="*/ 18663 w 359466"/>
              <a:gd name="connsiteY1905" fmla="*/ 559697 h 563373"/>
              <a:gd name="connsiteX1906" fmla="*/ 18194 w 359466"/>
              <a:gd name="connsiteY1906" fmla="*/ 559984 h 563373"/>
              <a:gd name="connsiteX1907" fmla="*/ 17986 w 359466"/>
              <a:gd name="connsiteY1907" fmla="*/ 560271 h 563373"/>
              <a:gd name="connsiteX1908" fmla="*/ 17986 w 359466"/>
              <a:gd name="connsiteY1908" fmla="*/ 560845 h 563373"/>
              <a:gd name="connsiteX1909" fmla="*/ 17751 w 359466"/>
              <a:gd name="connsiteY1909" fmla="*/ 561132 h 563373"/>
              <a:gd name="connsiteX1910" fmla="*/ 17516 w 359466"/>
              <a:gd name="connsiteY1910" fmla="*/ 561132 h 563373"/>
              <a:gd name="connsiteX1911" fmla="*/ 17308 w 359466"/>
              <a:gd name="connsiteY1911" fmla="*/ 561993 h 563373"/>
              <a:gd name="connsiteX1912" fmla="*/ 16839 w 359466"/>
              <a:gd name="connsiteY1912" fmla="*/ 563140 h 563373"/>
              <a:gd name="connsiteX1913" fmla="*/ 16630 w 359466"/>
              <a:gd name="connsiteY1913" fmla="*/ 563140 h 563373"/>
              <a:gd name="connsiteX1914" fmla="*/ 16395 w 359466"/>
              <a:gd name="connsiteY1914" fmla="*/ 563401 h 563373"/>
              <a:gd name="connsiteX1915" fmla="*/ 15952 w 359466"/>
              <a:gd name="connsiteY1915" fmla="*/ 563401 h 563373"/>
              <a:gd name="connsiteX1916" fmla="*/ 15275 w 359466"/>
              <a:gd name="connsiteY1916" fmla="*/ 563401 h 563373"/>
              <a:gd name="connsiteX1917" fmla="*/ 14154 w 359466"/>
              <a:gd name="connsiteY1917" fmla="*/ 561993 h 563373"/>
              <a:gd name="connsiteX1918" fmla="*/ 13919 w 359466"/>
              <a:gd name="connsiteY1918" fmla="*/ 561705 h 563373"/>
              <a:gd name="connsiteX1919" fmla="*/ 13476 w 359466"/>
              <a:gd name="connsiteY1919" fmla="*/ 561132 h 563373"/>
              <a:gd name="connsiteX1920" fmla="*/ 12564 w 359466"/>
              <a:gd name="connsiteY1920" fmla="*/ 560845 h 563373"/>
              <a:gd name="connsiteX1921" fmla="*/ 12329 w 359466"/>
              <a:gd name="connsiteY1921" fmla="*/ 560558 h 563373"/>
              <a:gd name="connsiteX1922" fmla="*/ 11886 w 359466"/>
              <a:gd name="connsiteY1922" fmla="*/ 560558 h 563373"/>
              <a:gd name="connsiteX1923" fmla="*/ 11651 w 359466"/>
              <a:gd name="connsiteY1923" fmla="*/ 560271 h 563373"/>
              <a:gd name="connsiteX1924" fmla="*/ 11208 w 359466"/>
              <a:gd name="connsiteY1924" fmla="*/ 559984 h 563373"/>
              <a:gd name="connsiteX1925" fmla="*/ 10296 w 359466"/>
              <a:gd name="connsiteY1925" fmla="*/ 559697 h 563373"/>
              <a:gd name="connsiteX1926" fmla="*/ 9175 w 359466"/>
              <a:gd name="connsiteY1926" fmla="*/ 559410 h 563373"/>
              <a:gd name="connsiteX1927" fmla="*/ 8497 w 359466"/>
              <a:gd name="connsiteY1927" fmla="*/ 559410 h 563373"/>
              <a:gd name="connsiteX1928" fmla="*/ 7819 w 359466"/>
              <a:gd name="connsiteY1928" fmla="*/ 559697 h 563373"/>
              <a:gd name="connsiteX1929" fmla="*/ 7819 w 359466"/>
              <a:gd name="connsiteY1929" fmla="*/ 559123 h 563373"/>
              <a:gd name="connsiteX1930" fmla="*/ 7611 w 359466"/>
              <a:gd name="connsiteY1930" fmla="*/ 558836 h 563373"/>
              <a:gd name="connsiteX1931" fmla="*/ 7376 w 359466"/>
              <a:gd name="connsiteY1931" fmla="*/ 558549 h 563373"/>
              <a:gd name="connsiteX1932" fmla="*/ 6698 w 359466"/>
              <a:gd name="connsiteY1932" fmla="*/ 558262 h 563373"/>
              <a:gd name="connsiteX1933" fmla="*/ 5786 w 359466"/>
              <a:gd name="connsiteY1933" fmla="*/ 558549 h 563373"/>
              <a:gd name="connsiteX1934" fmla="*/ 4457 w 359466"/>
              <a:gd name="connsiteY1934" fmla="*/ 559410 h 563373"/>
              <a:gd name="connsiteX1935" fmla="*/ 3544 w 359466"/>
              <a:gd name="connsiteY1935" fmla="*/ 559410 h 563373"/>
              <a:gd name="connsiteX1936" fmla="*/ 2632 w 359466"/>
              <a:gd name="connsiteY1936" fmla="*/ 558836 h 563373"/>
              <a:gd name="connsiteX1937" fmla="*/ 2423 w 359466"/>
              <a:gd name="connsiteY1937" fmla="*/ 558836 h 563373"/>
              <a:gd name="connsiteX1938" fmla="*/ 1068 w 359466"/>
              <a:gd name="connsiteY1938" fmla="*/ 557428 h 563373"/>
              <a:gd name="connsiteX1939" fmla="*/ 833 w 359466"/>
              <a:gd name="connsiteY1939" fmla="*/ 556567 h 563373"/>
              <a:gd name="connsiteX1940" fmla="*/ 1068 w 359466"/>
              <a:gd name="connsiteY1940" fmla="*/ 555993 h 563373"/>
              <a:gd name="connsiteX1941" fmla="*/ 1511 w 359466"/>
              <a:gd name="connsiteY1941" fmla="*/ 555706 h 563373"/>
              <a:gd name="connsiteX1942" fmla="*/ 2189 w 359466"/>
              <a:gd name="connsiteY1942" fmla="*/ 555419 h 563373"/>
              <a:gd name="connsiteX1943" fmla="*/ 2632 w 359466"/>
              <a:gd name="connsiteY1943" fmla="*/ 555419 h 563373"/>
              <a:gd name="connsiteX1944" fmla="*/ 3779 w 359466"/>
              <a:gd name="connsiteY1944" fmla="*/ 556280 h 563373"/>
              <a:gd name="connsiteX1945" fmla="*/ 4665 w 359466"/>
              <a:gd name="connsiteY1945" fmla="*/ 556567 h 563373"/>
              <a:gd name="connsiteX1946" fmla="*/ 6021 w 359466"/>
              <a:gd name="connsiteY1946" fmla="*/ 556567 h 563373"/>
              <a:gd name="connsiteX1947" fmla="*/ 7376 w 359466"/>
              <a:gd name="connsiteY1947" fmla="*/ 556280 h 563373"/>
              <a:gd name="connsiteX1948" fmla="*/ 7819 w 359466"/>
              <a:gd name="connsiteY1948" fmla="*/ 555993 h 563373"/>
              <a:gd name="connsiteX1949" fmla="*/ 8054 w 359466"/>
              <a:gd name="connsiteY1949" fmla="*/ 555132 h 563373"/>
              <a:gd name="connsiteX1950" fmla="*/ 7819 w 359466"/>
              <a:gd name="connsiteY1950" fmla="*/ 554271 h 563373"/>
              <a:gd name="connsiteX1951" fmla="*/ 7142 w 359466"/>
              <a:gd name="connsiteY1951" fmla="*/ 553984 h 563373"/>
              <a:gd name="connsiteX1952" fmla="*/ 5578 w 359466"/>
              <a:gd name="connsiteY1952" fmla="*/ 553410 h 563373"/>
              <a:gd name="connsiteX1953" fmla="*/ 4457 w 359466"/>
              <a:gd name="connsiteY1953" fmla="*/ 552836 h 563373"/>
              <a:gd name="connsiteX1954" fmla="*/ 3779 w 359466"/>
              <a:gd name="connsiteY1954" fmla="*/ 552262 h 563373"/>
              <a:gd name="connsiteX1955" fmla="*/ 3310 w 359466"/>
              <a:gd name="connsiteY1955" fmla="*/ 551688 h 563373"/>
              <a:gd name="connsiteX1956" fmla="*/ 2423 w 359466"/>
              <a:gd name="connsiteY1956" fmla="*/ 548845 h 563373"/>
              <a:gd name="connsiteX1957" fmla="*/ 1746 w 359466"/>
              <a:gd name="connsiteY1957" fmla="*/ 547985 h 563373"/>
              <a:gd name="connsiteX1958" fmla="*/ 833 w 359466"/>
              <a:gd name="connsiteY1958" fmla="*/ 547123 h 563373"/>
              <a:gd name="connsiteX1959" fmla="*/ 599 w 359466"/>
              <a:gd name="connsiteY1959" fmla="*/ 546837 h 563373"/>
              <a:gd name="connsiteX1960" fmla="*/ 156 w 359466"/>
              <a:gd name="connsiteY1960" fmla="*/ 545689 h 563373"/>
              <a:gd name="connsiteX1961" fmla="*/ 156 w 359466"/>
              <a:gd name="connsiteY1961" fmla="*/ 545402 h 563373"/>
              <a:gd name="connsiteX1962" fmla="*/ 156 w 359466"/>
              <a:gd name="connsiteY1962" fmla="*/ 545402 h 56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Lst>
            <a:rect l="l" t="t" r="r" b="b"/>
            <a:pathLst>
              <a:path w="359466" h="563373">
                <a:moveTo>
                  <a:pt x="156" y="545402"/>
                </a:moveTo>
                <a:lnTo>
                  <a:pt x="599" y="545115"/>
                </a:lnTo>
                <a:lnTo>
                  <a:pt x="1511" y="545115"/>
                </a:lnTo>
                <a:lnTo>
                  <a:pt x="3101" y="546550"/>
                </a:lnTo>
                <a:lnTo>
                  <a:pt x="4457" y="546837"/>
                </a:lnTo>
                <a:lnTo>
                  <a:pt x="4900" y="547123"/>
                </a:lnTo>
                <a:lnTo>
                  <a:pt x="6021" y="547123"/>
                </a:lnTo>
                <a:lnTo>
                  <a:pt x="6933" y="546837"/>
                </a:lnTo>
                <a:lnTo>
                  <a:pt x="7611" y="546837"/>
                </a:lnTo>
                <a:lnTo>
                  <a:pt x="8288" y="547410"/>
                </a:lnTo>
                <a:lnTo>
                  <a:pt x="8732" y="547410"/>
                </a:lnTo>
                <a:lnTo>
                  <a:pt x="9175" y="547123"/>
                </a:lnTo>
                <a:lnTo>
                  <a:pt x="9175" y="546837"/>
                </a:lnTo>
                <a:lnTo>
                  <a:pt x="9410" y="546550"/>
                </a:lnTo>
                <a:lnTo>
                  <a:pt x="8966" y="545402"/>
                </a:lnTo>
                <a:lnTo>
                  <a:pt x="8732" y="544541"/>
                </a:lnTo>
                <a:lnTo>
                  <a:pt x="8732" y="543993"/>
                </a:lnTo>
                <a:lnTo>
                  <a:pt x="8497" y="543993"/>
                </a:lnTo>
                <a:lnTo>
                  <a:pt x="7376" y="543993"/>
                </a:lnTo>
                <a:lnTo>
                  <a:pt x="6933" y="543706"/>
                </a:lnTo>
                <a:lnTo>
                  <a:pt x="5134" y="543706"/>
                </a:lnTo>
                <a:lnTo>
                  <a:pt x="3988" y="543420"/>
                </a:lnTo>
                <a:lnTo>
                  <a:pt x="3544" y="542845"/>
                </a:lnTo>
                <a:lnTo>
                  <a:pt x="3310" y="542272"/>
                </a:lnTo>
                <a:lnTo>
                  <a:pt x="3544" y="541698"/>
                </a:lnTo>
                <a:lnTo>
                  <a:pt x="4457" y="541124"/>
                </a:lnTo>
                <a:lnTo>
                  <a:pt x="4900" y="541124"/>
                </a:lnTo>
                <a:lnTo>
                  <a:pt x="5134" y="541698"/>
                </a:lnTo>
                <a:lnTo>
                  <a:pt x="5578" y="542272"/>
                </a:lnTo>
                <a:lnTo>
                  <a:pt x="6464" y="542558"/>
                </a:lnTo>
                <a:lnTo>
                  <a:pt x="6933" y="542272"/>
                </a:lnTo>
                <a:lnTo>
                  <a:pt x="7611" y="541698"/>
                </a:lnTo>
                <a:lnTo>
                  <a:pt x="6933" y="539976"/>
                </a:lnTo>
                <a:lnTo>
                  <a:pt x="6933" y="537967"/>
                </a:lnTo>
                <a:lnTo>
                  <a:pt x="7376" y="537680"/>
                </a:lnTo>
                <a:lnTo>
                  <a:pt x="8497" y="537680"/>
                </a:lnTo>
                <a:lnTo>
                  <a:pt x="9175" y="537394"/>
                </a:lnTo>
                <a:lnTo>
                  <a:pt x="9410" y="536820"/>
                </a:lnTo>
                <a:lnTo>
                  <a:pt x="9410" y="535385"/>
                </a:lnTo>
                <a:lnTo>
                  <a:pt x="8288" y="532255"/>
                </a:lnTo>
                <a:lnTo>
                  <a:pt x="8054" y="531107"/>
                </a:lnTo>
                <a:lnTo>
                  <a:pt x="8054" y="530533"/>
                </a:lnTo>
                <a:lnTo>
                  <a:pt x="8497" y="529672"/>
                </a:lnTo>
                <a:lnTo>
                  <a:pt x="8497" y="529385"/>
                </a:lnTo>
                <a:lnTo>
                  <a:pt x="8966" y="528811"/>
                </a:lnTo>
                <a:lnTo>
                  <a:pt x="9853" y="528237"/>
                </a:lnTo>
                <a:lnTo>
                  <a:pt x="10087" y="527951"/>
                </a:lnTo>
                <a:lnTo>
                  <a:pt x="9853" y="527664"/>
                </a:lnTo>
                <a:lnTo>
                  <a:pt x="9644" y="527377"/>
                </a:lnTo>
                <a:lnTo>
                  <a:pt x="8966" y="527377"/>
                </a:lnTo>
                <a:lnTo>
                  <a:pt x="7819" y="527664"/>
                </a:lnTo>
                <a:lnTo>
                  <a:pt x="7142" y="527664"/>
                </a:lnTo>
                <a:lnTo>
                  <a:pt x="6464" y="527090"/>
                </a:lnTo>
                <a:lnTo>
                  <a:pt x="6255" y="526803"/>
                </a:lnTo>
                <a:lnTo>
                  <a:pt x="6255" y="525655"/>
                </a:lnTo>
                <a:lnTo>
                  <a:pt x="6698" y="525081"/>
                </a:lnTo>
                <a:lnTo>
                  <a:pt x="7376" y="525081"/>
                </a:lnTo>
                <a:lnTo>
                  <a:pt x="8732" y="525081"/>
                </a:lnTo>
                <a:lnTo>
                  <a:pt x="10765" y="525081"/>
                </a:lnTo>
                <a:lnTo>
                  <a:pt x="13241" y="523933"/>
                </a:lnTo>
                <a:lnTo>
                  <a:pt x="14362" y="522786"/>
                </a:lnTo>
                <a:lnTo>
                  <a:pt x="15483" y="520490"/>
                </a:lnTo>
                <a:lnTo>
                  <a:pt x="15483" y="520203"/>
                </a:lnTo>
                <a:lnTo>
                  <a:pt x="15483" y="519916"/>
                </a:lnTo>
                <a:lnTo>
                  <a:pt x="15275" y="518768"/>
                </a:lnTo>
                <a:lnTo>
                  <a:pt x="15040" y="518481"/>
                </a:lnTo>
                <a:lnTo>
                  <a:pt x="15040" y="518194"/>
                </a:lnTo>
                <a:lnTo>
                  <a:pt x="14362" y="518768"/>
                </a:lnTo>
                <a:lnTo>
                  <a:pt x="10296" y="520490"/>
                </a:lnTo>
                <a:lnTo>
                  <a:pt x="9644" y="520490"/>
                </a:lnTo>
                <a:lnTo>
                  <a:pt x="9175" y="519629"/>
                </a:lnTo>
                <a:lnTo>
                  <a:pt x="8966" y="518768"/>
                </a:lnTo>
                <a:lnTo>
                  <a:pt x="9410" y="517908"/>
                </a:lnTo>
                <a:lnTo>
                  <a:pt x="10973" y="517047"/>
                </a:lnTo>
                <a:lnTo>
                  <a:pt x="12798" y="517334"/>
                </a:lnTo>
                <a:lnTo>
                  <a:pt x="13476" y="517047"/>
                </a:lnTo>
                <a:lnTo>
                  <a:pt x="13685" y="516186"/>
                </a:lnTo>
                <a:lnTo>
                  <a:pt x="13685" y="515325"/>
                </a:lnTo>
                <a:lnTo>
                  <a:pt x="13919" y="514464"/>
                </a:lnTo>
                <a:lnTo>
                  <a:pt x="14154" y="514177"/>
                </a:lnTo>
                <a:lnTo>
                  <a:pt x="14597" y="513890"/>
                </a:lnTo>
                <a:lnTo>
                  <a:pt x="15040" y="513890"/>
                </a:lnTo>
                <a:lnTo>
                  <a:pt x="15718" y="513890"/>
                </a:lnTo>
                <a:lnTo>
                  <a:pt x="16161" y="514177"/>
                </a:lnTo>
                <a:lnTo>
                  <a:pt x="16630" y="514464"/>
                </a:lnTo>
                <a:lnTo>
                  <a:pt x="16839" y="514751"/>
                </a:lnTo>
                <a:lnTo>
                  <a:pt x="17308" y="513603"/>
                </a:lnTo>
                <a:lnTo>
                  <a:pt x="17516" y="513316"/>
                </a:lnTo>
                <a:lnTo>
                  <a:pt x="17986" y="512743"/>
                </a:lnTo>
                <a:lnTo>
                  <a:pt x="18429" y="512743"/>
                </a:lnTo>
                <a:lnTo>
                  <a:pt x="18872" y="512455"/>
                </a:lnTo>
                <a:lnTo>
                  <a:pt x="18872" y="511882"/>
                </a:lnTo>
                <a:lnTo>
                  <a:pt x="18872" y="511595"/>
                </a:lnTo>
                <a:lnTo>
                  <a:pt x="18663" y="511308"/>
                </a:lnTo>
                <a:lnTo>
                  <a:pt x="18872" y="511021"/>
                </a:lnTo>
                <a:lnTo>
                  <a:pt x="19106" y="511021"/>
                </a:lnTo>
                <a:lnTo>
                  <a:pt x="19784" y="510447"/>
                </a:lnTo>
                <a:lnTo>
                  <a:pt x="19993" y="510447"/>
                </a:lnTo>
                <a:lnTo>
                  <a:pt x="20462" y="509873"/>
                </a:lnTo>
                <a:lnTo>
                  <a:pt x="20462" y="509012"/>
                </a:lnTo>
                <a:lnTo>
                  <a:pt x="20227" y="508438"/>
                </a:lnTo>
                <a:lnTo>
                  <a:pt x="19993" y="508152"/>
                </a:lnTo>
                <a:lnTo>
                  <a:pt x="19550" y="508152"/>
                </a:lnTo>
                <a:lnTo>
                  <a:pt x="19341" y="508152"/>
                </a:lnTo>
                <a:lnTo>
                  <a:pt x="18872" y="508725"/>
                </a:lnTo>
                <a:lnTo>
                  <a:pt x="18872" y="509012"/>
                </a:lnTo>
                <a:lnTo>
                  <a:pt x="19106" y="509873"/>
                </a:lnTo>
                <a:lnTo>
                  <a:pt x="18872" y="510160"/>
                </a:lnTo>
                <a:lnTo>
                  <a:pt x="18429" y="510447"/>
                </a:lnTo>
                <a:lnTo>
                  <a:pt x="17986" y="510447"/>
                </a:lnTo>
                <a:lnTo>
                  <a:pt x="17986" y="510160"/>
                </a:lnTo>
                <a:lnTo>
                  <a:pt x="17986" y="509299"/>
                </a:lnTo>
                <a:lnTo>
                  <a:pt x="17751" y="508438"/>
                </a:lnTo>
                <a:lnTo>
                  <a:pt x="17308" y="507865"/>
                </a:lnTo>
                <a:lnTo>
                  <a:pt x="15275" y="506717"/>
                </a:lnTo>
                <a:lnTo>
                  <a:pt x="14154" y="505569"/>
                </a:lnTo>
                <a:lnTo>
                  <a:pt x="13476" y="504708"/>
                </a:lnTo>
                <a:lnTo>
                  <a:pt x="12564" y="503274"/>
                </a:lnTo>
                <a:lnTo>
                  <a:pt x="12564" y="502413"/>
                </a:lnTo>
                <a:lnTo>
                  <a:pt x="12329" y="502126"/>
                </a:lnTo>
                <a:lnTo>
                  <a:pt x="12564" y="500691"/>
                </a:lnTo>
                <a:lnTo>
                  <a:pt x="12564" y="500404"/>
                </a:lnTo>
                <a:lnTo>
                  <a:pt x="13007" y="499543"/>
                </a:lnTo>
                <a:lnTo>
                  <a:pt x="13007" y="498969"/>
                </a:lnTo>
                <a:lnTo>
                  <a:pt x="12798" y="497821"/>
                </a:lnTo>
                <a:lnTo>
                  <a:pt x="12564" y="497534"/>
                </a:lnTo>
                <a:lnTo>
                  <a:pt x="12121" y="496961"/>
                </a:lnTo>
                <a:lnTo>
                  <a:pt x="12121" y="496674"/>
                </a:lnTo>
                <a:lnTo>
                  <a:pt x="12564" y="496387"/>
                </a:lnTo>
                <a:lnTo>
                  <a:pt x="12798" y="496674"/>
                </a:lnTo>
                <a:lnTo>
                  <a:pt x="13919" y="498108"/>
                </a:lnTo>
                <a:lnTo>
                  <a:pt x="14154" y="498396"/>
                </a:lnTo>
                <a:lnTo>
                  <a:pt x="14154" y="498969"/>
                </a:lnTo>
                <a:lnTo>
                  <a:pt x="14154" y="499256"/>
                </a:lnTo>
                <a:lnTo>
                  <a:pt x="14831" y="499543"/>
                </a:lnTo>
                <a:lnTo>
                  <a:pt x="15275" y="499256"/>
                </a:lnTo>
                <a:lnTo>
                  <a:pt x="15483" y="498969"/>
                </a:lnTo>
                <a:lnTo>
                  <a:pt x="15275" y="498108"/>
                </a:lnTo>
                <a:lnTo>
                  <a:pt x="15483" y="497534"/>
                </a:lnTo>
                <a:lnTo>
                  <a:pt x="15952" y="497248"/>
                </a:lnTo>
                <a:lnTo>
                  <a:pt x="16630" y="496961"/>
                </a:lnTo>
                <a:lnTo>
                  <a:pt x="17073" y="496674"/>
                </a:lnTo>
                <a:lnTo>
                  <a:pt x="17073" y="496100"/>
                </a:lnTo>
                <a:lnTo>
                  <a:pt x="16630" y="495813"/>
                </a:lnTo>
                <a:lnTo>
                  <a:pt x="16161" y="495239"/>
                </a:lnTo>
                <a:lnTo>
                  <a:pt x="15952" y="494378"/>
                </a:lnTo>
                <a:lnTo>
                  <a:pt x="16161" y="493804"/>
                </a:lnTo>
                <a:lnTo>
                  <a:pt x="17073" y="493517"/>
                </a:lnTo>
                <a:lnTo>
                  <a:pt x="17516" y="492943"/>
                </a:lnTo>
                <a:lnTo>
                  <a:pt x="17516" y="491796"/>
                </a:lnTo>
                <a:lnTo>
                  <a:pt x="17986" y="491222"/>
                </a:lnTo>
                <a:lnTo>
                  <a:pt x="19341" y="490935"/>
                </a:lnTo>
                <a:lnTo>
                  <a:pt x="19993" y="490935"/>
                </a:lnTo>
                <a:lnTo>
                  <a:pt x="20670" y="491222"/>
                </a:lnTo>
                <a:lnTo>
                  <a:pt x="20905" y="491796"/>
                </a:lnTo>
                <a:lnTo>
                  <a:pt x="19784" y="493517"/>
                </a:lnTo>
                <a:lnTo>
                  <a:pt x="19550" y="494091"/>
                </a:lnTo>
                <a:lnTo>
                  <a:pt x="19784" y="494952"/>
                </a:lnTo>
                <a:lnTo>
                  <a:pt x="20462" y="495239"/>
                </a:lnTo>
                <a:lnTo>
                  <a:pt x="20905" y="494952"/>
                </a:lnTo>
                <a:lnTo>
                  <a:pt x="22026" y="493517"/>
                </a:lnTo>
                <a:lnTo>
                  <a:pt x="22495" y="493230"/>
                </a:lnTo>
                <a:lnTo>
                  <a:pt x="22938" y="492656"/>
                </a:lnTo>
                <a:lnTo>
                  <a:pt x="23381" y="491509"/>
                </a:lnTo>
                <a:lnTo>
                  <a:pt x="23851" y="490048"/>
                </a:lnTo>
                <a:lnTo>
                  <a:pt x="24294" y="489187"/>
                </a:lnTo>
                <a:lnTo>
                  <a:pt x="24972" y="488900"/>
                </a:lnTo>
                <a:lnTo>
                  <a:pt x="25649" y="489187"/>
                </a:lnTo>
                <a:lnTo>
                  <a:pt x="25858" y="489474"/>
                </a:lnTo>
                <a:lnTo>
                  <a:pt x="26093" y="490335"/>
                </a:lnTo>
                <a:lnTo>
                  <a:pt x="25415" y="491222"/>
                </a:lnTo>
                <a:lnTo>
                  <a:pt x="25415" y="492083"/>
                </a:lnTo>
                <a:lnTo>
                  <a:pt x="25649" y="493517"/>
                </a:lnTo>
                <a:lnTo>
                  <a:pt x="26093" y="493804"/>
                </a:lnTo>
                <a:lnTo>
                  <a:pt x="27005" y="494091"/>
                </a:lnTo>
                <a:lnTo>
                  <a:pt x="27891" y="493804"/>
                </a:lnTo>
                <a:lnTo>
                  <a:pt x="28360" y="493230"/>
                </a:lnTo>
                <a:lnTo>
                  <a:pt x="28803" y="492083"/>
                </a:lnTo>
                <a:lnTo>
                  <a:pt x="29247" y="490935"/>
                </a:lnTo>
                <a:lnTo>
                  <a:pt x="29247" y="490048"/>
                </a:lnTo>
                <a:lnTo>
                  <a:pt x="29038" y="488326"/>
                </a:lnTo>
                <a:lnTo>
                  <a:pt x="29038" y="486892"/>
                </a:lnTo>
                <a:lnTo>
                  <a:pt x="29481" y="486031"/>
                </a:lnTo>
                <a:lnTo>
                  <a:pt x="29924" y="484309"/>
                </a:lnTo>
                <a:lnTo>
                  <a:pt x="31045" y="483161"/>
                </a:lnTo>
                <a:lnTo>
                  <a:pt x="31514" y="482587"/>
                </a:lnTo>
                <a:lnTo>
                  <a:pt x="31723" y="482014"/>
                </a:lnTo>
                <a:lnTo>
                  <a:pt x="31958" y="482014"/>
                </a:lnTo>
                <a:lnTo>
                  <a:pt x="33548" y="481440"/>
                </a:lnTo>
                <a:lnTo>
                  <a:pt x="34434" y="481153"/>
                </a:lnTo>
                <a:lnTo>
                  <a:pt x="35789" y="479405"/>
                </a:lnTo>
                <a:lnTo>
                  <a:pt x="36702" y="478257"/>
                </a:lnTo>
                <a:lnTo>
                  <a:pt x="36910" y="477970"/>
                </a:lnTo>
                <a:lnTo>
                  <a:pt x="37145" y="477396"/>
                </a:lnTo>
                <a:lnTo>
                  <a:pt x="37588" y="476823"/>
                </a:lnTo>
                <a:lnTo>
                  <a:pt x="38057" y="476249"/>
                </a:lnTo>
                <a:lnTo>
                  <a:pt x="38501" y="475675"/>
                </a:lnTo>
                <a:lnTo>
                  <a:pt x="38735" y="475101"/>
                </a:lnTo>
                <a:lnTo>
                  <a:pt x="38735" y="474814"/>
                </a:lnTo>
                <a:lnTo>
                  <a:pt x="38735" y="474527"/>
                </a:lnTo>
                <a:lnTo>
                  <a:pt x="38735" y="473066"/>
                </a:lnTo>
                <a:lnTo>
                  <a:pt x="39178" y="471632"/>
                </a:lnTo>
                <a:lnTo>
                  <a:pt x="40065" y="471057"/>
                </a:lnTo>
                <a:lnTo>
                  <a:pt x="40065" y="470197"/>
                </a:lnTo>
                <a:lnTo>
                  <a:pt x="39856" y="469910"/>
                </a:lnTo>
                <a:lnTo>
                  <a:pt x="38943" y="469336"/>
                </a:lnTo>
                <a:lnTo>
                  <a:pt x="37823" y="469336"/>
                </a:lnTo>
                <a:lnTo>
                  <a:pt x="37380" y="469049"/>
                </a:lnTo>
                <a:lnTo>
                  <a:pt x="37145" y="468475"/>
                </a:lnTo>
                <a:lnTo>
                  <a:pt x="37380" y="467901"/>
                </a:lnTo>
                <a:lnTo>
                  <a:pt x="37588" y="467614"/>
                </a:lnTo>
                <a:lnTo>
                  <a:pt x="38501" y="466153"/>
                </a:lnTo>
                <a:lnTo>
                  <a:pt x="39621" y="465866"/>
                </a:lnTo>
                <a:lnTo>
                  <a:pt x="41889" y="465866"/>
                </a:lnTo>
                <a:lnTo>
                  <a:pt x="44809" y="464145"/>
                </a:lnTo>
                <a:lnTo>
                  <a:pt x="45721" y="463284"/>
                </a:lnTo>
                <a:lnTo>
                  <a:pt x="46399" y="462136"/>
                </a:lnTo>
                <a:lnTo>
                  <a:pt x="46607" y="462136"/>
                </a:lnTo>
                <a:lnTo>
                  <a:pt x="47285" y="462710"/>
                </a:lnTo>
                <a:lnTo>
                  <a:pt x="48197" y="462710"/>
                </a:lnTo>
                <a:lnTo>
                  <a:pt x="48875" y="462423"/>
                </a:lnTo>
                <a:lnTo>
                  <a:pt x="49318" y="461536"/>
                </a:lnTo>
                <a:lnTo>
                  <a:pt x="49318" y="460962"/>
                </a:lnTo>
                <a:lnTo>
                  <a:pt x="48875" y="460675"/>
                </a:lnTo>
                <a:lnTo>
                  <a:pt x="48197" y="460102"/>
                </a:lnTo>
                <a:lnTo>
                  <a:pt x="47754" y="459241"/>
                </a:lnTo>
                <a:lnTo>
                  <a:pt x="47520" y="458667"/>
                </a:lnTo>
                <a:lnTo>
                  <a:pt x="46842" y="457232"/>
                </a:lnTo>
                <a:lnTo>
                  <a:pt x="46607" y="456632"/>
                </a:lnTo>
                <a:lnTo>
                  <a:pt x="46842" y="456345"/>
                </a:lnTo>
                <a:lnTo>
                  <a:pt x="47076" y="456058"/>
                </a:lnTo>
                <a:lnTo>
                  <a:pt x="47963" y="455484"/>
                </a:lnTo>
                <a:lnTo>
                  <a:pt x="48197" y="455484"/>
                </a:lnTo>
                <a:lnTo>
                  <a:pt x="48641" y="455197"/>
                </a:lnTo>
                <a:lnTo>
                  <a:pt x="48875" y="454910"/>
                </a:lnTo>
                <a:lnTo>
                  <a:pt x="48432" y="454050"/>
                </a:lnTo>
                <a:lnTo>
                  <a:pt x="48641" y="453476"/>
                </a:lnTo>
                <a:lnTo>
                  <a:pt x="48875" y="453189"/>
                </a:lnTo>
                <a:lnTo>
                  <a:pt x="49110" y="453189"/>
                </a:lnTo>
                <a:lnTo>
                  <a:pt x="49553" y="452902"/>
                </a:lnTo>
                <a:lnTo>
                  <a:pt x="49996" y="452615"/>
                </a:lnTo>
                <a:lnTo>
                  <a:pt x="49996" y="452302"/>
                </a:lnTo>
                <a:lnTo>
                  <a:pt x="49996" y="451728"/>
                </a:lnTo>
                <a:lnTo>
                  <a:pt x="49996" y="451154"/>
                </a:lnTo>
                <a:lnTo>
                  <a:pt x="49761" y="450580"/>
                </a:lnTo>
                <a:lnTo>
                  <a:pt x="50231" y="450293"/>
                </a:lnTo>
                <a:lnTo>
                  <a:pt x="50439" y="450006"/>
                </a:lnTo>
                <a:lnTo>
                  <a:pt x="51117" y="450867"/>
                </a:lnTo>
                <a:lnTo>
                  <a:pt x="51795" y="451154"/>
                </a:lnTo>
                <a:lnTo>
                  <a:pt x="52707" y="450867"/>
                </a:lnTo>
                <a:lnTo>
                  <a:pt x="52942" y="450580"/>
                </a:lnTo>
                <a:lnTo>
                  <a:pt x="53150" y="450293"/>
                </a:lnTo>
                <a:lnTo>
                  <a:pt x="52942" y="450006"/>
                </a:lnTo>
                <a:lnTo>
                  <a:pt x="52707" y="449719"/>
                </a:lnTo>
                <a:lnTo>
                  <a:pt x="52029" y="449719"/>
                </a:lnTo>
                <a:lnTo>
                  <a:pt x="51586" y="449433"/>
                </a:lnTo>
                <a:lnTo>
                  <a:pt x="51351" y="448285"/>
                </a:lnTo>
                <a:lnTo>
                  <a:pt x="51351" y="447972"/>
                </a:lnTo>
                <a:lnTo>
                  <a:pt x="52029" y="447398"/>
                </a:lnTo>
                <a:lnTo>
                  <a:pt x="51795" y="446824"/>
                </a:lnTo>
                <a:lnTo>
                  <a:pt x="51795" y="446537"/>
                </a:lnTo>
                <a:lnTo>
                  <a:pt x="52473" y="445963"/>
                </a:lnTo>
                <a:lnTo>
                  <a:pt x="52473" y="445389"/>
                </a:lnTo>
                <a:lnTo>
                  <a:pt x="52264" y="444815"/>
                </a:lnTo>
                <a:lnTo>
                  <a:pt x="52029" y="444242"/>
                </a:lnTo>
                <a:lnTo>
                  <a:pt x="52029" y="443642"/>
                </a:lnTo>
                <a:lnTo>
                  <a:pt x="52264" y="443354"/>
                </a:lnTo>
                <a:lnTo>
                  <a:pt x="52942" y="443067"/>
                </a:lnTo>
                <a:lnTo>
                  <a:pt x="53385" y="442781"/>
                </a:lnTo>
                <a:lnTo>
                  <a:pt x="53619" y="442781"/>
                </a:lnTo>
                <a:lnTo>
                  <a:pt x="53828" y="441920"/>
                </a:lnTo>
                <a:lnTo>
                  <a:pt x="53828" y="441346"/>
                </a:lnTo>
                <a:lnTo>
                  <a:pt x="54271" y="440485"/>
                </a:lnTo>
                <a:lnTo>
                  <a:pt x="54506" y="440172"/>
                </a:lnTo>
                <a:lnTo>
                  <a:pt x="55627" y="439311"/>
                </a:lnTo>
                <a:lnTo>
                  <a:pt x="56539" y="439024"/>
                </a:lnTo>
                <a:lnTo>
                  <a:pt x="58129" y="438737"/>
                </a:lnTo>
                <a:lnTo>
                  <a:pt x="60136" y="438450"/>
                </a:lnTo>
                <a:lnTo>
                  <a:pt x="60814" y="438163"/>
                </a:lnTo>
                <a:lnTo>
                  <a:pt x="61283" y="437876"/>
                </a:lnTo>
                <a:lnTo>
                  <a:pt x="61726" y="437590"/>
                </a:lnTo>
                <a:lnTo>
                  <a:pt x="61961" y="437016"/>
                </a:lnTo>
                <a:lnTo>
                  <a:pt x="62639" y="436129"/>
                </a:lnTo>
                <a:lnTo>
                  <a:pt x="62847" y="435842"/>
                </a:lnTo>
                <a:lnTo>
                  <a:pt x="63082" y="435268"/>
                </a:lnTo>
                <a:lnTo>
                  <a:pt x="62847" y="433833"/>
                </a:lnTo>
                <a:lnTo>
                  <a:pt x="63316" y="432946"/>
                </a:lnTo>
                <a:lnTo>
                  <a:pt x="64203" y="431512"/>
                </a:lnTo>
                <a:lnTo>
                  <a:pt x="64437" y="430651"/>
                </a:lnTo>
                <a:lnTo>
                  <a:pt x="64437" y="430364"/>
                </a:lnTo>
                <a:lnTo>
                  <a:pt x="65558" y="429764"/>
                </a:lnTo>
                <a:lnTo>
                  <a:pt x="65558" y="429477"/>
                </a:lnTo>
                <a:lnTo>
                  <a:pt x="64646" y="428616"/>
                </a:lnTo>
                <a:lnTo>
                  <a:pt x="64646" y="428329"/>
                </a:lnTo>
                <a:lnTo>
                  <a:pt x="65115" y="427181"/>
                </a:lnTo>
                <a:lnTo>
                  <a:pt x="65323" y="426581"/>
                </a:lnTo>
                <a:lnTo>
                  <a:pt x="65323" y="426008"/>
                </a:lnTo>
                <a:lnTo>
                  <a:pt x="65323" y="425720"/>
                </a:lnTo>
                <a:lnTo>
                  <a:pt x="64880" y="425720"/>
                </a:lnTo>
                <a:lnTo>
                  <a:pt x="64203" y="426008"/>
                </a:lnTo>
                <a:lnTo>
                  <a:pt x="63759" y="425720"/>
                </a:lnTo>
                <a:lnTo>
                  <a:pt x="63525" y="425720"/>
                </a:lnTo>
                <a:lnTo>
                  <a:pt x="63525" y="425147"/>
                </a:lnTo>
                <a:lnTo>
                  <a:pt x="63759" y="425147"/>
                </a:lnTo>
                <a:lnTo>
                  <a:pt x="64646" y="424860"/>
                </a:lnTo>
                <a:lnTo>
                  <a:pt x="65323" y="424573"/>
                </a:lnTo>
                <a:lnTo>
                  <a:pt x="65558" y="423686"/>
                </a:lnTo>
                <a:lnTo>
                  <a:pt x="65558" y="423399"/>
                </a:lnTo>
                <a:lnTo>
                  <a:pt x="64646" y="422251"/>
                </a:lnTo>
                <a:lnTo>
                  <a:pt x="64203" y="421964"/>
                </a:lnTo>
                <a:lnTo>
                  <a:pt x="62639" y="419643"/>
                </a:lnTo>
                <a:lnTo>
                  <a:pt x="62169" y="418782"/>
                </a:lnTo>
                <a:lnTo>
                  <a:pt x="62169" y="418495"/>
                </a:lnTo>
                <a:lnTo>
                  <a:pt x="62404" y="418182"/>
                </a:lnTo>
                <a:lnTo>
                  <a:pt x="62639" y="417608"/>
                </a:lnTo>
                <a:lnTo>
                  <a:pt x="62639" y="417034"/>
                </a:lnTo>
                <a:lnTo>
                  <a:pt x="62404" y="416747"/>
                </a:lnTo>
                <a:lnTo>
                  <a:pt x="62169" y="415886"/>
                </a:lnTo>
                <a:lnTo>
                  <a:pt x="62169" y="414425"/>
                </a:lnTo>
                <a:lnTo>
                  <a:pt x="61961" y="414138"/>
                </a:lnTo>
                <a:lnTo>
                  <a:pt x="61492" y="414138"/>
                </a:lnTo>
                <a:lnTo>
                  <a:pt x="61048" y="413852"/>
                </a:lnTo>
                <a:lnTo>
                  <a:pt x="59458" y="412991"/>
                </a:lnTo>
                <a:lnTo>
                  <a:pt x="59250" y="412678"/>
                </a:lnTo>
                <a:lnTo>
                  <a:pt x="59458" y="412391"/>
                </a:lnTo>
                <a:lnTo>
                  <a:pt x="60136" y="412391"/>
                </a:lnTo>
                <a:lnTo>
                  <a:pt x="60371" y="412391"/>
                </a:lnTo>
                <a:lnTo>
                  <a:pt x="60371" y="412104"/>
                </a:lnTo>
                <a:lnTo>
                  <a:pt x="59928" y="411243"/>
                </a:lnTo>
                <a:lnTo>
                  <a:pt x="59928" y="410669"/>
                </a:lnTo>
                <a:lnTo>
                  <a:pt x="60136" y="410669"/>
                </a:lnTo>
                <a:lnTo>
                  <a:pt x="61048" y="410669"/>
                </a:lnTo>
                <a:lnTo>
                  <a:pt x="61283" y="410382"/>
                </a:lnTo>
                <a:lnTo>
                  <a:pt x="61283" y="410069"/>
                </a:lnTo>
                <a:lnTo>
                  <a:pt x="60814" y="409495"/>
                </a:lnTo>
                <a:lnTo>
                  <a:pt x="60371" y="408921"/>
                </a:lnTo>
                <a:lnTo>
                  <a:pt x="60136" y="408634"/>
                </a:lnTo>
                <a:lnTo>
                  <a:pt x="60136" y="408348"/>
                </a:lnTo>
                <a:lnTo>
                  <a:pt x="60371" y="408061"/>
                </a:lnTo>
                <a:lnTo>
                  <a:pt x="60605" y="407748"/>
                </a:lnTo>
                <a:lnTo>
                  <a:pt x="60814" y="408061"/>
                </a:lnTo>
                <a:lnTo>
                  <a:pt x="60814" y="408348"/>
                </a:lnTo>
                <a:lnTo>
                  <a:pt x="61048" y="408634"/>
                </a:lnTo>
                <a:lnTo>
                  <a:pt x="61048" y="408921"/>
                </a:lnTo>
                <a:lnTo>
                  <a:pt x="61048" y="409208"/>
                </a:lnTo>
                <a:lnTo>
                  <a:pt x="61283" y="409208"/>
                </a:lnTo>
                <a:lnTo>
                  <a:pt x="61283" y="408634"/>
                </a:lnTo>
                <a:lnTo>
                  <a:pt x="61283" y="408348"/>
                </a:lnTo>
                <a:lnTo>
                  <a:pt x="61048" y="408061"/>
                </a:lnTo>
                <a:lnTo>
                  <a:pt x="61492" y="407173"/>
                </a:lnTo>
                <a:lnTo>
                  <a:pt x="61726" y="407173"/>
                </a:lnTo>
                <a:lnTo>
                  <a:pt x="62639" y="407173"/>
                </a:lnTo>
                <a:lnTo>
                  <a:pt x="63082" y="406887"/>
                </a:lnTo>
                <a:lnTo>
                  <a:pt x="63316" y="406887"/>
                </a:lnTo>
                <a:lnTo>
                  <a:pt x="63082" y="406600"/>
                </a:lnTo>
                <a:lnTo>
                  <a:pt x="62404" y="406600"/>
                </a:lnTo>
                <a:lnTo>
                  <a:pt x="62169" y="406313"/>
                </a:lnTo>
                <a:lnTo>
                  <a:pt x="61961" y="406026"/>
                </a:lnTo>
                <a:lnTo>
                  <a:pt x="62169" y="405452"/>
                </a:lnTo>
                <a:lnTo>
                  <a:pt x="62169" y="404852"/>
                </a:lnTo>
                <a:lnTo>
                  <a:pt x="62169" y="404278"/>
                </a:lnTo>
                <a:lnTo>
                  <a:pt x="62847" y="404278"/>
                </a:lnTo>
                <a:lnTo>
                  <a:pt x="63082" y="404278"/>
                </a:lnTo>
                <a:lnTo>
                  <a:pt x="63082" y="403417"/>
                </a:lnTo>
                <a:lnTo>
                  <a:pt x="63316" y="402817"/>
                </a:lnTo>
                <a:lnTo>
                  <a:pt x="63316" y="402530"/>
                </a:lnTo>
                <a:lnTo>
                  <a:pt x="62639" y="401669"/>
                </a:lnTo>
                <a:lnTo>
                  <a:pt x="62847" y="401669"/>
                </a:lnTo>
                <a:lnTo>
                  <a:pt x="62847" y="401383"/>
                </a:lnTo>
                <a:lnTo>
                  <a:pt x="63316" y="401096"/>
                </a:lnTo>
                <a:lnTo>
                  <a:pt x="63759" y="400496"/>
                </a:lnTo>
                <a:lnTo>
                  <a:pt x="63759" y="399922"/>
                </a:lnTo>
                <a:lnTo>
                  <a:pt x="63525" y="399635"/>
                </a:lnTo>
                <a:lnTo>
                  <a:pt x="63316" y="399348"/>
                </a:lnTo>
                <a:lnTo>
                  <a:pt x="62847" y="399061"/>
                </a:lnTo>
                <a:lnTo>
                  <a:pt x="62404" y="398487"/>
                </a:lnTo>
                <a:lnTo>
                  <a:pt x="62169" y="397887"/>
                </a:lnTo>
                <a:lnTo>
                  <a:pt x="61961" y="397313"/>
                </a:lnTo>
                <a:lnTo>
                  <a:pt x="60371" y="396739"/>
                </a:lnTo>
                <a:lnTo>
                  <a:pt x="59928" y="396452"/>
                </a:lnTo>
                <a:lnTo>
                  <a:pt x="58572" y="396165"/>
                </a:lnTo>
                <a:lnTo>
                  <a:pt x="56774" y="395279"/>
                </a:lnTo>
                <a:lnTo>
                  <a:pt x="56539" y="394992"/>
                </a:lnTo>
                <a:lnTo>
                  <a:pt x="56774" y="394705"/>
                </a:lnTo>
                <a:lnTo>
                  <a:pt x="57217" y="394705"/>
                </a:lnTo>
                <a:lnTo>
                  <a:pt x="58129" y="394992"/>
                </a:lnTo>
                <a:lnTo>
                  <a:pt x="58338" y="394992"/>
                </a:lnTo>
                <a:lnTo>
                  <a:pt x="58572" y="394418"/>
                </a:lnTo>
                <a:lnTo>
                  <a:pt x="58338" y="394131"/>
                </a:lnTo>
                <a:lnTo>
                  <a:pt x="57894" y="394418"/>
                </a:lnTo>
                <a:lnTo>
                  <a:pt x="56982" y="393844"/>
                </a:lnTo>
                <a:lnTo>
                  <a:pt x="56539" y="393531"/>
                </a:lnTo>
                <a:lnTo>
                  <a:pt x="56539" y="392957"/>
                </a:lnTo>
                <a:lnTo>
                  <a:pt x="56982" y="392096"/>
                </a:lnTo>
                <a:lnTo>
                  <a:pt x="57451" y="390635"/>
                </a:lnTo>
                <a:lnTo>
                  <a:pt x="57451" y="390348"/>
                </a:lnTo>
                <a:lnTo>
                  <a:pt x="56982" y="388600"/>
                </a:lnTo>
                <a:lnTo>
                  <a:pt x="56304" y="388027"/>
                </a:lnTo>
                <a:lnTo>
                  <a:pt x="56304" y="387453"/>
                </a:lnTo>
                <a:lnTo>
                  <a:pt x="57217" y="386566"/>
                </a:lnTo>
                <a:lnTo>
                  <a:pt x="57217" y="385418"/>
                </a:lnTo>
                <a:lnTo>
                  <a:pt x="56539" y="384818"/>
                </a:lnTo>
                <a:lnTo>
                  <a:pt x="56096" y="383957"/>
                </a:lnTo>
                <a:lnTo>
                  <a:pt x="55418" y="383383"/>
                </a:lnTo>
                <a:lnTo>
                  <a:pt x="55183" y="383070"/>
                </a:lnTo>
                <a:lnTo>
                  <a:pt x="54740" y="382496"/>
                </a:lnTo>
                <a:lnTo>
                  <a:pt x="54063" y="381923"/>
                </a:lnTo>
                <a:lnTo>
                  <a:pt x="53150" y="382210"/>
                </a:lnTo>
                <a:lnTo>
                  <a:pt x="52473" y="381923"/>
                </a:lnTo>
                <a:lnTo>
                  <a:pt x="52264" y="381636"/>
                </a:lnTo>
                <a:lnTo>
                  <a:pt x="52029" y="381036"/>
                </a:lnTo>
                <a:lnTo>
                  <a:pt x="52029" y="380749"/>
                </a:lnTo>
                <a:lnTo>
                  <a:pt x="52473" y="380175"/>
                </a:lnTo>
                <a:lnTo>
                  <a:pt x="52707" y="379601"/>
                </a:lnTo>
                <a:lnTo>
                  <a:pt x="52707" y="379001"/>
                </a:lnTo>
                <a:lnTo>
                  <a:pt x="52264" y="378714"/>
                </a:lnTo>
                <a:lnTo>
                  <a:pt x="50674" y="378714"/>
                </a:lnTo>
                <a:lnTo>
                  <a:pt x="49996" y="378714"/>
                </a:lnTo>
                <a:lnTo>
                  <a:pt x="49318" y="378714"/>
                </a:lnTo>
                <a:lnTo>
                  <a:pt x="48875" y="378714"/>
                </a:lnTo>
                <a:lnTo>
                  <a:pt x="48432" y="378427"/>
                </a:lnTo>
                <a:lnTo>
                  <a:pt x="48197" y="377853"/>
                </a:lnTo>
                <a:lnTo>
                  <a:pt x="48432" y="377566"/>
                </a:lnTo>
                <a:lnTo>
                  <a:pt x="48641" y="377253"/>
                </a:lnTo>
                <a:lnTo>
                  <a:pt x="49761" y="377566"/>
                </a:lnTo>
                <a:lnTo>
                  <a:pt x="50439" y="376966"/>
                </a:lnTo>
                <a:lnTo>
                  <a:pt x="50439" y="376679"/>
                </a:lnTo>
                <a:lnTo>
                  <a:pt x="50439" y="376393"/>
                </a:lnTo>
                <a:lnTo>
                  <a:pt x="50231" y="376106"/>
                </a:lnTo>
                <a:lnTo>
                  <a:pt x="49761" y="376393"/>
                </a:lnTo>
                <a:lnTo>
                  <a:pt x="49761" y="376106"/>
                </a:lnTo>
                <a:lnTo>
                  <a:pt x="49761" y="375819"/>
                </a:lnTo>
                <a:lnTo>
                  <a:pt x="49553" y="375531"/>
                </a:lnTo>
                <a:lnTo>
                  <a:pt x="49318" y="375218"/>
                </a:lnTo>
                <a:lnTo>
                  <a:pt x="48641" y="375218"/>
                </a:lnTo>
                <a:lnTo>
                  <a:pt x="48197" y="374932"/>
                </a:lnTo>
                <a:lnTo>
                  <a:pt x="47963" y="374358"/>
                </a:lnTo>
                <a:lnTo>
                  <a:pt x="47963" y="374071"/>
                </a:lnTo>
                <a:lnTo>
                  <a:pt x="48432" y="373184"/>
                </a:lnTo>
                <a:lnTo>
                  <a:pt x="48432" y="372897"/>
                </a:lnTo>
                <a:lnTo>
                  <a:pt x="48641" y="372323"/>
                </a:lnTo>
                <a:lnTo>
                  <a:pt x="49318" y="371749"/>
                </a:lnTo>
                <a:lnTo>
                  <a:pt x="49761" y="371436"/>
                </a:lnTo>
                <a:lnTo>
                  <a:pt x="50231" y="371436"/>
                </a:lnTo>
                <a:lnTo>
                  <a:pt x="50439" y="372036"/>
                </a:lnTo>
                <a:lnTo>
                  <a:pt x="50909" y="372036"/>
                </a:lnTo>
                <a:lnTo>
                  <a:pt x="51117" y="372036"/>
                </a:lnTo>
                <a:lnTo>
                  <a:pt x="51117" y="371436"/>
                </a:lnTo>
                <a:lnTo>
                  <a:pt x="50909" y="371149"/>
                </a:lnTo>
                <a:lnTo>
                  <a:pt x="50231" y="371149"/>
                </a:lnTo>
                <a:lnTo>
                  <a:pt x="49761" y="371149"/>
                </a:lnTo>
                <a:lnTo>
                  <a:pt x="49761" y="370575"/>
                </a:lnTo>
                <a:lnTo>
                  <a:pt x="49761" y="370001"/>
                </a:lnTo>
                <a:lnTo>
                  <a:pt x="50231" y="369688"/>
                </a:lnTo>
                <a:lnTo>
                  <a:pt x="51586" y="369688"/>
                </a:lnTo>
                <a:lnTo>
                  <a:pt x="52029" y="369688"/>
                </a:lnTo>
                <a:lnTo>
                  <a:pt x="52029" y="369401"/>
                </a:lnTo>
                <a:lnTo>
                  <a:pt x="52029" y="369114"/>
                </a:lnTo>
                <a:lnTo>
                  <a:pt x="52029" y="368541"/>
                </a:lnTo>
                <a:lnTo>
                  <a:pt x="52029" y="367654"/>
                </a:lnTo>
                <a:lnTo>
                  <a:pt x="52264" y="367367"/>
                </a:lnTo>
                <a:lnTo>
                  <a:pt x="52942" y="367654"/>
                </a:lnTo>
                <a:lnTo>
                  <a:pt x="53619" y="367367"/>
                </a:lnTo>
                <a:lnTo>
                  <a:pt x="53828" y="366793"/>
                </a:lnTo>
                <a:lnTo>
                  <a:pt x="54271" y="366506"/>
                </a:lnTo>
                <a:lnTo>
                  <a:pt x="54949" y="366219"/>
                </a:lnTo>
                <a:lnTo>
                  <a:pt x="55627" y="365619"/>
                </a:lnTo>
                <a:lnTo>
                  <a:pt x="55861" y="364758"/>
                </a:lnTo>
                <a:lnTo>
                  <a:pt x="56774" y="363871"/>
                </a:lnTo>
                <a:lnTo>
                  <a:pt x="56982" y="363011"/>
                </a:lnTo>
                <a:lnTo>
                  <a:pt x="56774" y="360089"/>
                </a:lnTo>
                <a:lnTo>
                  <a:pt x="56539" y="359515"/>
                </a:lnTo>
                <a:lnTo>
                  <a:pt x="56539" y="359228"/>
                </a:lnTo>
                <a:lnTo>
                  <a:pt x="57217" y="358915"/>
                </a:lnTo>
                <a:lnTo>
                  <a:pt x="57451" y="358341"/>
                </a:lnTo>
                <a:lnTo>
                  <a:pt x="57217" y="357767"/>
                </a:lnTo>
                <a:lnTo>
                  <a:pt x="56304" y="357767"/>
                </a:lnTo>
                <a:lnTo>
                  <a:pt x="55861" y="358054"/>
                </a:lnTo>
                <a:lnTo>
                  <a:pt x="55627" y="358628"/>
                </a:lnTo>
                <a:lnTo>
                  <a:pt x="55183" y="358915"/>
                </a:lnTo>
                <a:lnTo>
                  <a:pt x="54949" y="358915"/>
                </a:lnTo>
                <a:lnTo>
                  <a:pt x="54506" y="357767"/>
                </a:lnTo>
                <a:lnTo>
                  <a:pt x="53828" y="357167"/>
                </a:lnTo>
                <a:lnTo>
                  <a:pt x="53619" y="356880"/>
                </a:lnTo>
                <a:lnTo>
                  <a:pt x="53619" y="356593"/>
                </a:lnTo>
                <a:lnTo>
                  <a:pt x="54063" y="355419"/>
                </a:lnTo>
                <a:lnTo>
                  <a:pt x="54063" y="354846"/>
                </a:lnTo>
                <a:lnTo>
                  <a:pt x="53385" y="354846"/>
                </a:lnTo>
                <a:lnTo>
                  <a:pt x="53150" y="354559"/>
                </a:lnTo>
                <a:lnTo>
                  <a:pt x="53150" y="353959"/>
                </a:lnTo>
                <a:lnTo>
                  <a:pt x="53385" y="353385"/>
                </a:lnTo>
                <a:lnTo>
                  <a:pt x="54271" y="352211"/>
                </a:lnTo>
                <a:lnTo>
                  <a:pt x="54506" y="351924"/>
                </a:lnTo>
                <a:lnTo>
                  <a:pt x="54506" y="351350"/>
                </a:lnTo>
                <a:lnTo>
                  <a:pt x="53619" y="351063"/>
                </a:lnTo>
                <a:lnTo>
                  <a:pt x="52707" y="351350"/>
                </a:lnTo>
                <a:lnTo>
                  <a:pt x="52264" y="351350"/>
                </a:lnTo>
                <a:lnTo>
                  <a:pt x="52029" y="350750"/>
                </a:lnTo>
                <a:lnTo>
                  <a:pt x="52029" y="350463"/>
                </a:lnTo>
                <a:lnTo>
                  <a:pt x="52942" y="350176"/>
                </a:lnTo>
                <a:lnTo>
                  <a:pt x="53619" y="349889"/>
                </a:lnTo>
                <a:lnTo>
                  <a:pt x="54063" y="348716"/>
                </a:lnTo>
                <a:lnTo>
                  <a:pt x="54506" y="348429"/>
                </a:lnTo>
                <a:lnTo>
                  <a:pt x="55183" y="346968"/>
                </a:lnTo>
                <a:lnTo>
                  <a:pt x="55418" y="346681"/>
                </a:lnTo>
                <a:lnTo>
                  <a:pt x="55627" y="346681"/>
                </a:lnTo>
                <a:lnTo>
                  <a:pt x="55861" y="346107"/>
                </a:lnTo>
                <a:lnTo>
                  <a:pt x="56982" y="345507"/>
                </a:lnTo>
                <a:lnTo>
                  <a:pt x="58572" y="346107"/>
                </a:lnTo>
                <a:lnTo>
                  <a:pt x="59250" y="345794"/>
                </a:lnTo>
                <a:lnTo>
                  <a:pt x="59693" y="345507"/>
                </a:lnTo>
                <a:lnTo>
                  <a:pt x="59693" y="344933"/>
                </a:lnTo>
                <a:lnTo>
                  <a:pt x="59693" y="344646"/>
                </a:lnTo>
                <a:lnTo>
                  <a:pt x="60136" y="344046"/>
                </a:lnTo>
                <a:lnTo>
                  <a:pt x="60371" y="344046"/>
                </a:lnTo>
                <a:lnTo>
                  <a:pt x="60605" y="344046"/>
                </a:lnTo>
                <a:lnTo>
                  <a:pt x="61048" y="344046"/>
                </a:lnTo>
                <a:lnTo>
                  <a:pt x="61492" y="344646"/>
                </a:lnTo>
                <a:lnTo>
                  <a:pt x="61726" y="344646"/>
                </a:lnTo>
                <a:lnTo>
                  <a:pt x="61726" y="343185"/>
                </a:lnTo>
                <a:lnTo>
                  <a:pt x="61726" y="341411"/>
                </a:lnTo>
                <a:lnTo>
                  <a:pt x="61726" y="340838"/>
                </a:lnTo>
                <a:lnTo>
                  <a:pt x="61726" y="335881"/>
                </a:lnTo>
                <a:lnTo>
                  <a:pt x="61726" y="332360"/>
                </a:lnTo>
                <a:lnTo>
                  <a:pt x="61726" y="332073"/>
                </a:lnTo>
                <a:lnTo>
                  <a:pt x="61726" y="326517"/>
                </a:lnTo>
                <a:lnTo>
                  <a:pt x="61726" y="326230"/>
                </a:lnTo>
                <a:lnTo>
                  <a:pt x="61726" y="325343"/>
                </a:lnTo>
                <a:lnTo>
                  <a:pt x="61726" y="320387"/>
                </a:lnTo>
                <a:lnTo>
                  <a:pt x="61726" y="320099"/>
                </a:lnTo>
                <a:lnTo>
                  <a:pt x="61726" y="318326"/>
                </a:lnTo>
                <a:lnTo>
                  <a:pt x="61726" y="316865"/>
                </a:lnTo>
                <a:lnTo>
                  <a:pt x="61492" y="313656"/>
                </a:lnTo>
                <a:lnTo>
                  <a:pt x="61492" y="312196"/>
                </a:lnTo>
                <a:lnTo>
                  <a:pt x="61492" y="310135"/>
                </a:lnTo>
                <a:lnTo>
                  <a:pt x="61492" y="308387"/>
                </a:lnTo>
                <a:lnTo>
                  <a:pt x="61492" y="304292"/>
                </a:lnTo>
                <a:lnTo>
                  <a:pt x="61492" y="300170"/>
                </a:lnTo>
                <a:lnTo>
                  <a:pt x="61492" y="296074"/>
                </a:lnTo>
                <a:lnTo>
                  <a:pt x="61492" y="294301"/>
                </a:lnTo>
                <a:lnTo>
                  <a:pt x="61492" y="294014"/>
                </a:lnTo>
                <a:lnTo>
                  <a:pt x="61492" y="293440"/>
                </a:lnTo>
                <a:lnTo>
                  <a:pt x="61492" y="290779"/>
                </a:lnTo>
                <a:lnTo>
                  <a:pt x="61492" y="283736"/>
                </a:lnTo>
                <a:lnTo>
                  <a:pt x="61492" y="281701"/>
                </a:lnTo>
                <a:lnTo>
                  <a:pt x="61492" y="279640"/>
                </a:lnTo>
                <a:lnTo>
                  <a:pt x="61492" y="277867"/>
                </a:lnTo>
                <a:lnTo>
                  <a:pt x="61492" y="276406"/>
                </a:lnTo>
                <a:lnTo>
                  <a:pt x="61492" y="273458"/>
                </a:lnTo>
                <a:lnTo>
                  <a:pt x="61492" y="270824"/>
                </a:lnTo>
                <a:lnTo>
                  <a:pt x="61492" y="269337"/>
                </a:lnTo>
                <a:lnTo>
                  <a:pt x="61492" y="265528"/>
                </a:lnTo>
                <a:lnTo>
                  <a:pt x="61492" y="265215"/>
                </a:lnTo>
                <a:lnTo>
                  <a:pt x="61492" y="260520"/>
                </a:lnTo>
                <a:lnTo>
                  <a:pt x="61492" y="260233"/>
                </a:lnTo>
                <a:lnTo>
                  <a:pt x="61492" y="259920"/>
                </a:lnTo>
                <a:lnTo>
                  <a:pt x="61492" y="259059"/>
                </a:lnTo>
                <a:lnTo>
                  <a:pt x="61492" y="256998"/>
                </a:lnTo>
                <a:lnTo>
                  <a:pt x="61492" y="254624"/>
                </a:lnTo>
                <a:lnTo>
                  <a:pt x="61492" y="254050"/>
                </a:lnTo>
                <a:lnTo>
                  <a:pt x="61492" y="252851"/>
                </a:lnTo>
                <a:lnTo>
                  <a:pt x="61492" y="251103"/>
                </a:lnTo>
                <a:lnTo>
                  <a:pt x="61492" y="249042"/>
                </a:lnTo>
                <a:lnTo>
                  <a:pt x="61492" y="244894"/>
                </a:lnTo>
                <a:lnTo>
                  <a:pt x="61492" y="244320"/>
                </a:lnTo>
                <a:lnTo>
                  <a:pt x="61726" y="240173"/>
                </a:lnTo>
                <a:lnTo>
                  <a:pt x="61726" y="238999"/>
                </a:lnTo>
                <a:lnTo>
                  <a:pt x="61726" y="238112"/>
                </a:lnTo>
                <a:lnTo>
                  <a:pt x="61726" y="236051"/>
                </a:lnTo>
                <a:lnTo>
                  <a:pt x="61726" y="234877"/>
                </a:lnTo>
                <a:lnTo>
                  <a:pt x="61726" y="232504"/>
                </a:lnTo>
                <a:lnTo>
                  <a:pt x="61726" y="231930"/>
                </a:lnTo>
                <a:lnTo>
                  <a:pt x="61726" y="231617"/>
                </a:lnTo>
                <a:lnTo>
                  <a:pt x="61726" y="228669"/>
                </a:lnTo>
                <a:lnTo>
                  <a:pt x="61726" y="227782"/>
                </a:lnTo>
                <a:lnTo>
                  <a:pt x="61726" y="225721"/>
                </a:lnTo>
                <a:lnTo>
                  <a:pt x="61726" y="225434"/>
                </a:lnTo>
                <a:lnTo>
                  <a:pt x="61726" y="225121"/>
                </a:lnTo>
                <a:lnTo>
                  <a:pt x="61726" y="224547"/>
                </a:lnTo>
                <a:lnTo>
                  <a:pt x="61726" y="222774"/>
                </a:lnTo>
                <a:lnTo>
                  <a:pt x="61726" y="222174"/>
                </a:lnTo>
                <a:lnTo>
                  <a:pt x="61726" y="219226"/>
                </a:lnTo>
                <a:lnTo>
                  <a:pt x="61726" y="217139"/>
                </a:lnTo>
                <a:lnTo>
                  <a:pt x="61961" y="214191"/>
                </a:lnTo>
                <a:lnTo>
                  <a:pt x="61961" y="212131"/>
                </a:lnTo>
                <a:lnTo>
                  <a:pt x="61961" y="210931"/>
                </a:lnTo>
                <a:lnTo>
                  <a:pt x="61961" y="209757"/>
                </a:lnTo>
                <a:lnTo>
                  <a:pt x="61961" y="205896"/>
                </a:lnTo>
                <a:lnTo>
                  <a:pt x="61961" y="199688"/>
                </a:lnTo>
                <a:lnTo>
                  <a:pt x="61961" y="197627"/>
                </a:lnTo>
                <a:lnTo>
                  <a:pt x="62169" y="191392"/>
                </a:lnTo>
                <a:lnTo>
                  <a:pt x="62169" y="189619"/>
                </a:lnTo>
                <a:lnTo>
                  <a:pt x="62169" y="184871"/>
                </a:lnTo>
                <a:lnTo>
                  <a:pt x="62169" y="183097"/>
                </a:lnTo>
                <a:lnTo>
                  <a:pt x="62169" y="182497"/>
                </a:lnTo>
                <a:lnTo>
                  <a:pt x="62169" y="178923"/>
                </a:lnTo>
                <a:lnTo>
                  <a:pt x="62169" y="172402"/>
                </a:lnTo>
                <a:lnTo>
                  <a:pt x="62169" y="172089"/>
                </a:lnTo>
                <a:lnTo>
                  <a:pt x="62169" y="170602"/>
                </a:lnTo>
                <a:lnTo>
                  <a:pt x="62169" y="170315"/>
                </a:lnTo>
                <a:lnTo>
                  <a:pt x="62169" y="166167"/>
                </a:lnTo>
                <a:lnTo>
                  <a:pt x="62169" y="160220"/>
                </a:lnTo>
                <a:lnTo>
                  <a:pt x="62169" y="158733"/>
                </a:lnTo>
                <a:lnTo>
                  <a:pt x="62169" y="154559"/>
                </a:lnTo>
                <a:lnTo>
                  <a:pt x="62169" y="148012"/>
                </a:lnTo>
                <a:lnTo>
                  <a:pt x="62169" y="147699"/>
                </a:lnTo>
                <a:lnTo>
                  <a:pt x="62169" y="145925"/>
                </a:lnTo>
                <a:lnTo>
                  <a:pt x="62169" y="142038"/>
                </a:lnTo>
                <a:lnTo>
                  <a:pt x="62169" y="139665"/>
                </a:lnTo>
                <a:lnTo>
                  <a:pt x="62169" y="137864"/>
                </a:lnTo>
                <a:lnTo>
                  <a:pt x="62169" y="136378"/>
                </a:lnTo>
                <a:lnTo>
                  <a:pt x="62169" y="131317"/>
                </a:lnTo>
                <a:lnTo>
                  <a:pt x="62169" y="131004"/>
                </a:lnTo>
                <a:lnTo>
                  <a:pt x="62169" y="129517"/>
                </a:lnTo>
                <a:lnTo>
                  <a:pt x="62169" y="125343"/>
                </a:lnTo>
                <a:lnTo>
                  <a:pt x="62169" y="123543"/>
                </a:lnTo>
                <a:lnTo>
                  <a:pt x="62169" y="122657"/>
                </a:lnTo>
                <a:lnTo>
                  <a:pt x="62169" y="119083"/>
                </a:lnTo>
                <a:lnTo>
                  <a:pt x="62169" y="117883"/>
                </a:lnTo>
                <a:lnTo>
                  <a:pt x="62169" y="110109"/>
                </a:lnTo>
                <a:lnTo>
                  <a:pt x="62169" y="109796"/>
                </a:lnTo>
                <a:lnTo>
                  <a:pt x="62169" y="108622"/>
                </a:lnTo>
                <a:lnTo>
                  <a:pt x="62169" y="106509"/>
                </a:lnTo>
                <a:lnTo>
                  <a:pt x="62169" y="102023"/>
                </a:lnTo>
                <a:lnTo>
                  <a:pt x="62169" y="100536"/>
                </a:lnTo>
                <a:lnTo>
                  <a:pt x="62169" y="97536"/>
                </a:lnTo>
                <a:lnTo>
                  <a:pt x="62169" y="96336"/>
                </a:lnTo>
                <a:lnTo>
                  <a:pt x="62169" y="92449"/>
                </a:lnTo>
                <a:lnTo>
                  <a:pt x="62169" y="88562"/>
                </a:lnTo>
                <a:lnTo>
                  <a:pt x="62169" y="87049"/>
                </a:lnTo>
                <a:lnTo>
                  <a:pt x="62169" y="86163"/>
                </a:lnTo>
                <a:lnTo>
                  <a:pt x="62169" y="81963"/>
                </a:lnTo>
                <a:lnTo>
                  <a:pt x="62169" y="79850"/>
                </a:lnTo>
                <a:lnTo>
                  <a:pt x="62169" y="69363"/>
                </a:lnTo>
                <a:lnTo>
                  <a:pt x="62169" y="67251"/>
                </a:lnTo>
                <a:lnTo>
                  <a:pt x="62169" y="66937"/>
                </a:lnTo>
                <a:lnTo>
                  <a:pt x="62169" y="59738"/>
                </a:lnTo>
                <a:lnTo>
                  <a:pt x="62169" y="59425"/>
                </a:lnTo>
                <a:lnTo>
                  <a:pt x="62169" y="54625"/>
                </a:lnTo>
                <a:lnTo>
                  <a:pt x="62169" y="52512"/>
                </a:lnTo>
                <a:lnTo>
                  <a:pt x="62169" y="51625"/>
                </a:lnTo>
                <a:lnTo>
                  <a:pt x="62169" y="48599"/>
                </a:lnTo>
                <a:lnTo>
                  <a:pt x="62169" y="47112"/>
                </a:lnTo>
                <a:lnTo>
                  <a:pt x="62169" y="46199"/>
                </a:lnTo>
                <a:lnTo>
                  <a:pt x="62169" y="45886"/>
                </a:lnTo>
                <a:lnTo>
                  <a:pt x="62169" y="44686"/>
                </a:lnTo>
                <a:lnTo>
                  <a:pt x="62169" y="44399"/>
                </a:lnTo>
                <a:lnTo>
                  <a:pt x="62404" y="42887"/>
                </a:lnTo>
                <a:lnTo>
                  <a:pt x="62404" y="42286"/>
                </a:lnTo>
                <a:lnTo>
                  <a:pt x="62404" y="41973"/>
                </a:lnTo>
                <a:lnTo>
                  <a:pt x="62404" y="41373"/>
                </a:lnTo>
                <a:lnTo>
                  <a:pt x="62404" y="41086"/>
                </a:lnTo>
                <a:lnTo>
                  <a:pt x="62404" y="40487"/>
                </a:lnTo>
                <a:lnTo>
                  <a:pt x="62404" y="39261"/>
                </a:lnTo>
                <a:lnTo>
                  <a:pt x="62404" y="38661"/>
                </a:lnTo>
                <a:lnTo>
                  <a:pt x="62404" y="38060"/>
                </a:lnTo>
                <a:lnTo>
                  <a:pt x="62404" y="35348"/>
                </a:lnTo>
                <a:lnTo>
                  <a:pt x="62404" y="34461"/>
                </a:lnTo>
                <a:lnTo>
                  <a:pt x="62404" y="33835"/>
                </a:lnTo>
                <a:lnTo>
                  <a:pt x="62404" y="31122"/>
                </a:lnTo>
                <a:lnTo>
                  <a:pt x="62404" y="30835"/>
                </a:lnTo>
                <a:lnTo>
                  <a:pt x="62404" y="30522"/>
                </a:lnTo>
                <a:lnTo>
                  <a:pt x="62404" y="29635"/>
                </a:lnTo>
                <a:lnTo>
                  <a:pt x="62404" y="29322"/>
                </a:lnTo>
                <a:lnTo>
                  <a:pt x="62404" y="28722"/>
                </a:lnTo>
                <a:lnTo>
                  <a:pt x="62404" y="27809"/>
                </a:lnTo>
                <a:lnTo>
                  <a:pt x="62404" y="26609"/>
                </a:lnTo>
                <a:lnTo>
                  <a:pt x="62404" y="26009"/>
                </a:lnTo>
                <a:lnTo>
                  <a:pt x="62404" y="25696"/>
                </a:lnTo>
                <a:lnTo>
                  <a:pt x="62404" y="25409"/>
                </a:lnTo>
                <a:lnTo>
                  <a:pt x="62404" y="25096"/>
                </a:lnTo>
                <a:lnTo>
                  <a:pt x="62404" y="24496"/>
                </a:lnTo>
                <a:lnTo>
                  <a:pt x="62404" y="24209"/>
                </a:lnTo>
                <a:lnTo>
                  <a:pt x="62404" y="23896"/>
                </a:lnTo>
                <a:lnTo>
                  <a:pt x="62404" y="23296"/>
                </a:lnTo>
                <a:lnTo>
                  <a:pt x="62404" y="22383"/>
                </a:lnTo>
                <a:lnTo>
                  <a:pt x="62404" y="22096"/>
                </a:lnTo>
                <a:lnTo>
                  <a:pt x="62404" y="21783"/>
                </a:lnTo>
                <a:lnTo>
                  <a:pt x="62404" y="21470"/>
                </a:lnTo>
                <a:lnTo>
                  <a:pt x="62404" y="21183"/>
                </a:lnTo>
                <a:lnTo>
                  <a:pt x="62404" y="20583"/>
                </a:lnTo>
                <a:lnTo>
                  <a:pt x="62404" y="19983"/>
                </a:lnTo>
                <a:lnTo>
                  <a:pt x="62404" y="19670"/>
                </a:lnTo>
                <a:lnTo>
                  <a:pt x="62404" y="19070"/>
                </a:lnTo>
                <a:lnTo>
                  <a:pt x="62404" y="18470"/>
                </a:lnTo>
                <a:lnTo>
                  <a:pt x="62404" y="18157"/>
                </a:lnTo>
                <a:lnTo>
                  <a:pt x="62404" y="17557"/>
                </a:lnTo>
                <a:lnTo>
                  <a:pt x="62404" y="16957"/>
                </a:lnTo>
                <a:lnTo>
                  <a:pt x="62404" y="16044"/>
                </a:lnTo>
                <a:lnTo>
                  <a:pt x="62404" y="14531"/>
                </a:lnTo>
                <a:lnTo>
                  <a:pt x="62404" y="13331"/>
                </a:lnTo>
                <a:lnTo>
                  <a:pt x="62404" y="12418"/>
                </a:lnTo>
                <a:lnTo>
                  <a:pt x="62404" y="9992"/>
                </a:lnTo>
                <a:lnTo>
                  <a:pt x="62404" y="9105"/>
                </a:lnTo>
                <a:lnTo>
                  <a:pt x="62404" y="8792"/>
                </a:lnTo>
                <a:lnTo>
                  <a:pt x="62404" y="8479"/>
                </a:lnTo>
                <a:lnTo>
                  <a:pt x="62404" y="7592"/>
                </a:lnTo>
                <a:lnTo>
                  <a:pt x="62847" y="7279"/>
                </a:lnTo>
                <a:lnTo>
                  <a:pt x="63525" y="8192"/>
                </a:lnTo>
                <a:lnTo>
                  <a:pt x="63316" y="8479"/>
                </a:lnTo>
                <a:lnTo>
                  <a:pt x="63316" y="8792"/>
                </a:lnTo>
                <a:lnTo>
                  <a:pt x="63968" y="9105"/>
                </a:lnTo>
                <a:lnTo>
                  <a:pt x="63968" y="9392"/>
                </a:lnTo>
                <a:lnTo>
                  <a:pt x="64203" y="9705"/>
                </a:lnTo>
                <a:lnTo>
                  <a:pt x="64437" y="9392"/>
                </a:lnTo>
                <a:lnTo>
                  <a:pt x="64646" y="9705"/>
                </a:lnTo>
                <a:lnTo>
                  <a:pt x="64646" y="9992"/>
                </a:lnTo>
                <a:lnTo>
                  <a:pt x="65115" y="10305"/>
                </a:lnTo>
                <a:lnTo>
                  <a:pt x="65323" y="10618"/>
                </a:lnTo>
                <a:lnTo>
                  <a:pt x="66001" y="11218"/>
                </a:lnTo>
                <a:lnTo>
                  <a:pt x="66236" y="11218"/>
                </a:lnTo>
                <a:lnTo>
                  <a:pt x="66679" y="11218"/>
                </a:lnTo>
                <a:lnTo>
                  <a:pt x="66913" y="11505"/>
                </a:lnTo>
                <a:lnTo>
                  <a:pt x="66679" y="11505"/>
                </a:lnTo>
                <a:lnTo>
                  <a:pt x="66913" y="11818"/>
                </a:lnTo>
                <a:lnTo>
                  <a:pt x="67357" y="11818"/>
                </a:lnTo>
                <a:lnTo>
                  <a:pt x="67826" y="12105"/>
                </a:lnTo>
                <a:lnTo>
                  <a:pt x="67591" y="12418"/>
                </a:lnTo>
                <a:lnTo>
                  <a:pt x="68269" y="12731"/>
                </a:lnTo>
                <a:lnTo>
                  <a:pt x="68504" y="13018"/>
                </a:lnTo>
                <a:lnTo>
                  <a:pt x="68947" y="12105"/>
                </a:lnTo>
                <a:lnTo>
                  <a:pt x="69156" y="12105"/>
                </a:lnTo>
                <a:lnTo>
                  <a:pt x="70511" y="11218"/>
                </a:lnTo>
                <a:lnTo>
                  <a:pt x="73222" y="10305"/>
                </a:lnTo>
                <a:lnTo>
                  <a:pt x="73900" y="10618"/>
                </a:lnTo>
                <a:lnTo>
                  <a:pt x="74134" y="10618"/>
                </a:lnTo>
                <a:lnTo>
                  <a:pt x="74812" y="11218"/>
                </a:lnTo>
                <a:lnTo>
                  <a:pt x="75255" y="11505"/>
                </a:lnTo>
                <a:lnTo>
                  <a:pt x="74577" y="12731"/>
                </a:lnTo>
                <a:lnTo>
                  <a:pt x="75021" y="13018"/>
                </a:lnTo>
                <a:lnTo>
                  <a:pt x="73665" y="14844"/>
                </a:lnTo>
                <a:lnTo>
                  <a:pt x="72336" y="15444"/>
                </a:lnTo>
                <a:lnTo>
                  <a:pt x="72336" y="16357"/>
                </a:lnTo>
                <a:lnTo>
                  <a:pt x="72779" y="16644"/>
                </a:lnTo>
                <a:lnTo>
                  <a:pt x="73665" y="17557"/>
                </a:lnTo>
                <a:lnTo>
                  <a:pt x="73900" y="17244"/>
                </a:lnTo>
                <a:lnTo>
                  <a:pt x="74134" y="17557"/>
                </a:lnTo>
                <a:lnTo>
                  <a:pt x="74577" y="16957"/>
                </a:lnTo>
                <a:lnTo>
                  <a:pt x="74812" y="17244"/>
                </a:lnTo>
                <a:lnTo>
                  <a:pt x="75021" y="17244"/>
                </a:lnTo>
                <a:lnTo>
                  <a:pt x="75255" y="17244"/>
                </a:lnTo>
                <a:lnTo>
                  <a:pt x="75698" y="17557"/>
                </a:lnTo>
                <a:lnTo>
                  <a:pt x="76376" y="17844"/>
                </a:lnTo>
                <a:lnTo>
                  <a:pt x="76611" y="17844"/>
                </a:lnTo>
                <a:lnTo>
                  <a:pt x="79321" y="19070"/>
                </a:lnTo>
                <a:lnTo>
                  <a:pt x="79999" y="19357"/>
                </a:lnTo>
                <a:lnTo>
                  <a:pt x="80443" y="19357"/>
                </a:lnTo>
                <a:lnTo>
                  <a:pt x="81563" y="19670"/>
                </a:lnTo>
                <a:lnTo>
                  <a:pt x="83831" y="19670"/>
                </a:lnTo>
                <a:lnTo>
                  <a:pt x="84718" y="19983"/>
                </a:lnTo>
                <a:lnTo>
                  <a:pt x="84718" y="20270"/>
                </a:lnTo>
                <a:lnTo>
                  <a:pt x="85187" y="20270"/>
                </a:lnTo>
                <a:lnTo>
                  <a:pt x="85630" y="20270"/>
                </a:lnTo>
                <a:lnTo>
                  <a:pt x="86073" y="19983"/>
                </a:lnTo>
                <a:lnTo>
                  <a:pt x="86308" y="20583"/>
                </a:lnTo>
                <a:lnTo>
                  <a:pt x="86985" y="20583"/>
                </a:lnTo>
                <a:lnTo>
                  <a:pt x="86985" y="19983"/>
                </a:lnTo>
                <a:lnTo>
                  <a:pt x="87428" y="19983"/>
                </a:lnTo>
                <a:lnTo>
                  <a:pt x="87898" y="19983"/>
                </a:lnTo>
                <a:lnTo>
                  <a:pt x="87898" y="20270"/>
                </a:lnTo>
                <a:lnTo>
                  <a:pt x="88106" y="20270"/>
                </a:lnTo>
                <a:lnTo>
                  <a:pt x="89227" y="20583"/>
                </a:lnTo>
                <a:lnTo>
                  <a:pt x="91052" y="20270"/>
                </a:lnTo>
                <a:lnTo>
                  <a:pt x="91938" y="20270"/>
                </a:lnTo>
                <a:lnTo>
                  <a:pt x="95092" y="19983"/>
                </a:lnTo>
                <a:lnTo>
                  <a:pt x="95327" y="19983"/>
                </a:lnTo>
                <a:lnTo>
                  <a:pt x="97360" y="19357"/>
                </a:lnTo>
                <a:lnTo>
                  <a:pt x="98924" y="19070"/>
                </a:lnTo>
                <a:lnTo>
                  <a:pt x="99393" y="19070"/>
                </a:lnTo>
                <a:lnTo>
                  <a:pt x="99836" y="18757"/>
                </a:lnTo>
                <a:lnTo>
                  <a:pt x="100071" y="18470"/>
                </a:lnTo>
                <a:lnTo>
                  <a:pt x="100280" y="18470"/>
                </a:lnTo>
                <a:lnTo>
                  <a:pt x="101635" y="18157"/>
                </a:lnTo>
                <a:lnTo>
                  <a:pt x="101635" y="16957"/>
                </a:lnTo>
                <a:lnTo>
                  <a:pt x="102104" y="16957"/>
                </a:lnTo>
                <a:lnTo>
                  <a:pt x="103225" y="16357"/>
                </a:lnTo>
                <a:lnTo>
                  <a:pt x="103434" y="16357"/>
                </a:lnTo>
                <a:lnTo>
                  <a:pt x="103668" y="16357"/>
                </a:lnTo>
                <a:lnTo>
                  <a:pt x="103903" y="16644"/>
                </a:lnTo>
                <a:lnTo>
                  <a:pt x="105024" y="16357"/>
                </a:lnTo>
                <a:lnTo>
                  <a:pt x="105467" y="16644"/>
                </a:lnTo>
                <a:lnTo>
                  <a:pt x="106145" y="16644"/>
                </a:lnTo>
                <a:lnTo>
                  <a:pt x="108621" y="15731"/>
                </a:lnTo>
                <a:lnTo>
                  <a:pt x="110889" y="14844"/>
                </a:lnTo>
                <a:lnTo>
                  <a:pt x="112010" y="14531"/>
                </a:lnTo>
                <a:lnTo>
                  <a:pt x="112244" y="14531"/>
                </a:lnTo>
                <a:lnTo>
                  <a:pt x="116311" y="12418"/>
                </a:lnTo>
                <a:lnTo>
                  <a:pt x="118318" y="11505"/>
                </a:lnTo>
                <a:lnTo>
                  <a:pt x="119908" y="10618"/>
                </a:lnTo>
                <a:lnTo>
                  <a:pt x="123297" y="8792"/>
                </a:lnTo>
                <a:lnTo>
                  <a:pt x="125539" y="7879"/>
                </a:lnTo>
                <a:lnTo>
                  <a:pt x="126451" y="7592"/>
                </a:lnTo>
                <a:lnTo>
                  <a:pt x="126686" y="7592"/>
                </a:lnTo>
                <a:lnTo>
                  <a:pt x="127572" y="6993"/>
                </a:lnTo>
                <a:lnTo>
                  <a:pt x="127807" y="6680"/>
                </a:lnTo>
                <a:lnTo>
                  <a:pt x="128484" y="6367"/>
                </a:lnTo>
                <a:lnTo>
                  <a:pt x="128693" y="5479"/>
                </a:lnTo>
                <a:lnTo>
                  <a:pt x="128927" y="5479"/>
                </a:lnTo>
                <a:lnTo>
                  <a:pt x="128927" y="5166"/>
                </a:lnTo>
                <a:lnTo>
                  <a:pt x="129162" y="4853"/>
                </a:lnTo>
                <a:lnTo>
                  <a:pt x="131195" y="4253"/>
                </a:lnTo>
                <a:lnTo>
                  <a:pt x="132759" y="3340"/>
                </a:lnTo>
                <a:lnTo>
                  <a:pt x="134792" y="2141"/>
                </a:lnTo>
                <a:lnTo>
                  <a:pt x="136826" y="940"/>
                </a:lnTo>
                <a:lnTo>
                  <a:pt x="137269" y="627"/>
                </a:lnTo>
                <a:lnTo>
                  <a:pt x="137712" y="314"/>
                </a:lnTo>
                <a:lnTo>
                  <a:pt x="138390" y="28"/>
                </a:lnTo>
                <a:lnTo>
                  <a:pt x="139302" y="28"/>
                </a:lnTo>
                <a:lnTo>
                  <a:pt x="139980" y="28"/>
                </a:lnTo>
                <a:lnTo>
                  <a:pt x="140423" y="28"/>
                </a:lnTo>
                <a:lnTo>
                  <a:pt x="140892" y="28"/>
                </a:lnTo>
                <a:lnTo>
                  <a:pt x="143134" y="28"/>
                </a:lnTo>
                <a:lnTo>
                  <a:pt x="146288" y="28"/>
                </a:lnTo>
                <a:lnTo>
                  <a:pt x="146523" y="28"/>
                </a:lnTo>
                <a:lnTo>
                  <a:pt x="146757" y="28"/>
                </a:lnTo>
                <a:lnTo>
                  <a:pt x="149442" y="28"/>
                </a:lnTo>
                <a:lnTo>
                  <a:pt x="151919" y="28"/>
                </a:lnTo>
                <a:lnTo>
                  <a:pt x="155307" y="314"/>
                </a:lnTo>
                <a:lnTo>
                  <a:pt x="158253" y="314"/>
                </a:lnTo>
                <a:lnTo>
                  <a:pt x="160286" y="314"/>
                </a:lnTo>
                <a:lnTo>
                  <a:pt x="164561" y="314"/>
                </a:lnTo>
                <a:lnTo>
                  <a:pt x="165682" y="314"/>
                </a:lnTo>
                <a:lnTo>
                  <a:pt x="170869" y="314"/>
                </a:lnTo>
                <a:lnTo>
                  <a:pt x="171313" y="314"/>
                </a:lnTo>
                <a:lnTo>
                  <a:pt x="173346" y="314"/>
                </a:lnTo>
                <a:lnTo>
                  <a:pt x="178325" y="314"/>
                </a:lnTo>
                <a:lnTo>
                  <a:pt x="181479" y="314"/>
                </a:lnTo>
                <a:lnTo>
                  <a:pt x="182834" y="28"/>
                </a:lnTo>
                <a:lnTo>
                  <a:pt x="187787" y="28"/>
                </a:lnTo>
                <a:lnTo>
                  <a:pt x="188700" y="28"/>
                </a:lnTo>
                <a:lnTo>
                  <a:pt x="189820" y="28"/>
                </a:lnTo>
                <a:lnTo>
                  <a:pt x="190732" y="28"/>
                </a:lnTo>
                <a:lnTo>
                  <a:pt x="191854" y="28"/>
                </a:lnTo>
                <a:lnTo>
                  <a:pt x="192740" y="28"/>
                </a:lnTo>
                <a:lnTo>
                  <a:pt x="193887" y="28"/>
                </a:lnTo>
                <a:lnTo>
                  <a:pt x="194773" y="28"/>
                </a:lnTo>
                <a:lnTo>
                  <a:pt x="198162" y="28"/>
                </a:lnTo>
                <a:lnTo>
                  <a:pt x="199074" y="28"/>
                </a:lnTo>
                <a:lnTo>
                  <a:pt x="201081" y="28"/>
                </a:lnTo>
                <a:lnTo>
                  <a:pt x="201550" y="28"/>
                </a:lnTo>
                <a:lnTo>
                  <a:pt x="203114" y="28"/>
                </a:lnTo>
                <a:lnTo>
                  <a:pt x="204262" y="28"/>
                </a:lnTo>
                <a:lnTo>
                  <a:pt x="208302" y="28"/>
                </a:lnTo>
                <a:lnTo>
                  <a:pt x="209214" y="28"/>
                </a:lnTo>
                <a:lnTo>
                  <a:pt x="210778" y="28"/>
                </a:lnTo>
                <a:lnTo>
                  <a:pt x="213958" y="28"/>
                </a:lnTo>
                <a:lnTo>
                  <a:pt x="214167" y="28"/>
                </a:lnTo>
                <a:lnTo>
                  <a:pt x="215966" y="28"/>
                </a:lnTo>
                <a:lnTo>
                  <a:pt x="218233" y="28"/>
                </a:lnTo>
                <a:lnTo>
                  <a:pt x="220945" y="28"/>
                </a:lnTo>
                <a:lnTo>
                  <a:pt x="223186" y="28"/>
                </a:lnTo>
                <a:lnTo>
                  <a:pt x="227253" y="28"/>
                </a:lnTo>
                <a:lnTo>
                  <a:pt x="228165" y="28"/>
                </a:lnTo>
                <a:lnTo>
                  <a:pt x="228608" y="28"/>
                </a:lnTo>
                <a:lnTo>
                  <a:pt x="230407" y="28"/>
                </a:lnTo>
                <a:lnTo>
                  <a:pt x="234030" y="314"/>
                </a:lnTo>
                <a:lnTo>
                  <a:pt x="235829" y="314"/>
                </a:lnTo>
                <a:lnTo>
                  <a:pt x="238983" y="314"/>
                </a:lnTo>
                <a:lnTo>
                  <a:pt x="239869" y="314"/>
                </a:lnTo>
                <a:lnTo>
                  <a:pt x="240104" y="314"/>
                </a:lnTo>
                <a:lnTo>
                  <a:pt x="241016" y="314"/>
                </a:lnTo>
                <a:lnTo>
                  <a:pt x="241225" y="314"/>
                </a:lnTo>
                <a:lnTo>
                  <a:pt x="241694" y="314"/>
                </a:lnTo>
                <a:lnTo>
                  <a:pt x="244170" y="314"/>
                </a:lnTo>
                <a:lnTo>
                  <a:pt x="247325" y="314"/>
                </a:lnTo>
                <a:lnTo>
                  <a:pt x="250479" y="314"/>
                </a:lnTo>
                <a:lnTo>
                  <a:pt x="252069" y="314"/>
                </a:lnTo>
                <a:lnTo>
                  <a:pt x="252277" y="314"/>
                </a:lnTo>
                <a:lnTo>
                  <a:pt x="254754" y="314"/>
                </a:lnTo>
                <a:lnTo>
                  <a:pt x="257256" y="314"/>
                </a:lnTo>
                <a:lnTo>
                  <a:pt x="257699" y="314"/>
                </a:lnTo>
                <a:lnTo>
                  <a:pt x="262209" y="314"/>
                </a:lnTo>
                <a:lnTo>
                  <a:pt x="262652" y="314"/>
                </a:lnTo>
                <a:lnTo>
                  <a:pt x="264242" y="314"/>
                </a:lnTo>
                <a:lnTo>
                  <a:pt x="264685" y="314"/>
                </a:lnTo>
                <a:lnTo>
                  <a:pt x="265598" y="314"/>
                </a:lnTo>
                <a:lnTo>
                  <a:pt x="266041" y="314"/>
                </a:lnTo>
                <a:lnTo>
                  <a:pt x="267631" y="314"/>
                </a:lnTo>
                <a:lnTo>
                  <a:pt x="268517" y="314"/>
                </a:lnTo>
                <a:lnTo>
                  <a:pt x="268752" y="314"/>
                </a:lnTo>
                <a:lnTo>
                  <a:pt x="270316" y="314"/>
                </a:lnTo>
                <a:lnTo>
                  <a:pt x="279126" y="314"/>
                </a:lnTo>
                <a:lnTo>
                  <a:pt x="280013" y="314"/>
                </a:lnTo>
                <a:lnTo>
                  <a:pt x="280247" y="314"/>
                </a:lnTo>
                <a:lnTo>
                  <a:pt x="283401" y="314"/>
                </a:lnTo>
                <a:lnTo>
                  <a:pt x="289266" y="314"/>
                </a:lnTo>
                <a:lnTo>
                  <a:pt x="289710" y="314"/>
                </a:lnTo>
                <a:lnTo>
                  <a:pt x="291978" y="314"/>
                </a:lnTo>
                <a:lnTo>
                  <a:pt x="295132" y="28"/>
                </a:lnTo>
                <a:lnTo>
                  <a:pt x="296253" y="28"/>
                </a:lnTo>
                <a:lnTo>
                  <a:pt x="297608" y="28"/>
                </a:lnTo>
                <a:lnTo>
                  <a:pt x="298286" y="28"/>
                </a:lnTo>
                <a:lnTo>
                  <a:pt x="300319" y="28"/>
                </a:lnTo>
                <a:lnTo>
                  <a:pt x="301674" y="28"/>
                </a:lnTo>
                <a:lnTo>
                  <a:pt x="302796" y="28"/>
                </a:lnTo>
                <a:lnTo>
                  <a:pt x="303916" y="28"/>
                </a:lnTo>
                <a:lnTo>
                  <a:pt x="304594" y="28"/>
                </a:lnTo>
                <a:lnTo>
                  <a:pt x="306419" y="314"/>
                </a:lnTo>
                <a:lnTo>
                  <a:pt x="306627" y="28"/>
                </a:lnTo>
                <a:lnTo>
                  <a:pt x="310928" y="28"/>
                </a:lnTo>
                <a:lnTo>
                  <a:pt x="314760" y="314"/>
                </a:lnTo>
                <a:lnTo>
                  <a:pt x="314969" y="314"/>
                </a:lnTo>
                <a:lnTo>
                  <a:pt x="317236" y="314"/>
                </a:lnTo>
                <a:lnTo>
                  <a:pt x="317471" y="314"/>
                </a:lnTo>
                <a:lnTo>
                  <a:pt x="322867" y="314"/>
                </a:lnTo>
                <a:lnTo>
                  <a:pt x="323545" y="314"/>
                </a:lnTo>
                <a:lnTo>
                  <a:pt x="327168" y="28"/>
                </a:lnTo>
                <a:lnTo>
                  <a:pt x="329853" y="28"/>
                </a:lnTo>
                <a:lnTo>
                  <a:pt x="330766" y="28"/>
                </a:lnTo>
                <a:lnTo>
                  <a:pt x="331886" y="28"/>
                </a:lnTo>
                <a:lnTo>
                  <a:pt x="332121" y="28"/>
                </a:lnTo>
                <a:lnTo>
                  <a:pt x="332564" y="314"/>
                </a:lnTo>
                <a:lnTo>
                  <a:pt x="334154" y="314"/>
                </a:lnTo>
                <a:lnTo>
                  <a:pt x="337308" y="314"/>
                </a:lnTo>
                <a:lnTo>
                  <a:pt x="339107" y="314"/>
                </a:lnTo>
                <a:lnTo>
                  <a:pt x="339341" y="314"/>
                </a:lnTo>
                <a:lnTo>
                  <a:pt x="340462" y="314"/>
                </a:lnTo>
                <a:lnTo>
                  <a:pt x="342496" y="314"/>
                </a:lnTo>
                <a:lnTo>
                  <a:pt x="343616" y="314"/>
                </a:lnTo>
                <a:lnTo>
                  <a:pt x="345207" y="314"/>
                </a:lnTo>
                <a:lnTo>
                  <a:pt x="351280" y="28"/>
                </a:lnTo>
                <a:lnTo>
                  <a:pt x="355112" y="28"/>
                </a:lnTo>
                <a:lnTo>
                  <a:pt x="355790" y="28"/>
                </a:lnTo>
                <a:lnTo>
                  <a:pt x="357145" y="28"/>
                </a:lnTo>
                <a:lnTo>
                  <a:pt x="357145" y="2741"/>
                </a:lnTo>
                <a:lnTo>
                  <a:pt x="357145" y="3340"/>
                </a:lnTo>
                <a:lnTo>
                  <a:pt x="357145" y="3966"/>
                </a:lnTo>
                <a:lnTo>
                  <a:pt x="357145" y="5766"/>
                </a:lnTo>
                <a:lnTo>
                  <a:pt x="357145" y="7879"/>
                </a:lnTo>
                <a:lnTo>
                  <a:pt x="357145" y="8479"/>
                </a:lnTo>
                <a:lnTo>
                  <a:pt x="357145" y="9392"/>
                </a:lnTo>
                <a:lnTo>
                  <a:pt x="357145" y="10618"/>
                </a:lnTo>
                <a:lnTo>
                  <a:pt x="357145" y="12418"/>
                </a:lnTo>
                <a:lnTo>
                  <a:pt x="357145" y="15731"/>
                </a:lnTo>
                <a:lnTo>
                  <a:pt x="357380" y="18757"/>
                </a:lnTo>
                <a:lnTo>
                  <a:pt x="357145" y="20583"/>
                </a:lnTo>
                <a:lnTo>
                  <a:pt x="357145" y="20870"/>
                </a:lnTo>
                <a:lnTo>
                  <a:pt x="357145" y="21470"/>
                </a:lnTo>
                <a:lnTo>
                  <a:pt x="357380" y="25409"/>
                </a:lnTo>
                <a:lnTo>
                  <a:pt x="357380" y="31748"/>
                </a:lnTo>
                <a:lnTo>
                  <a:pt x="357380" y="33548"/>
                </a:lnTo>
                <a:lnTo>
                  <a:pt x="357380" y="35948"/>
                </a:lnTo>
                <a:lnTo>
                  <a:pt x="357380" y="37774"/>
                </a:lnTo>
                <a:lnTo>
                  <a:pt x="357380" y="39574"/>
                </a:lnTo>
                <a:lnTo>
                  <a:pt x="357380" y="42887"/>
                </a:lnTo>
                <a:lnTo>
                  <a:pt x="357380" y="45886"/>
                </a:lnTo>
                <a:lnTo>
                  <a:pt x="357380" y="47112"/>
                </a:lnTo>
                <a:lnTo>
                  <a:pt x="357380" y="48599"/>
                </a:lnTo>
                <a:lnTo>
                  <a:pt x="357380" y="50712"/>
                </a:lnTo>
                <a:lnTo>
                  <a:pt x="357380" y="51025"/>
                </a:lnTo>
                <a:lnTo>
                  <a:pt x="357380" y="51312"/>
                </a:lnTo>
                <a:lnTo>
                  <a:pt x="357380" y="55825"/>
                </a:lnTo>
                <a:lnTo>
                  <a:pt x="357380" y="57025"/>
                </a:lnTo>
                <a:lnTo>
                  <a:pt x="357380" y="58538"/>
                </a:lnTo>
                <a:lnTo>
                  <a:pt x="357380" y="60938"/>
                </a:lnTo>
                <a:lnTo>
                  <a:pt x="357380" y="63338"/>
                </a:lnTo>
                <a:lnTo>
                  <a:pt x="357588" y="70850"/>
                </a:lnTo>
                <a:lnTo>
                  <a:pt x="357588" y="71163"/>
                </a:lnTo>
                <a:lnTo>
                  <a:pt x="357588" y="73563"/>
                </a:lnTo>
                <a:lnTo>
                  <a:pt x="357588" y="83450"/>
                </a:lnTo>
                <a:lnTo>
                  <a:pt x="357588" y="84963"/>
                </a:lnTo>
                <a:lnTo>
                  <a:pt x="357588" y="85250"/>
                </a:lnTo>
                <a:lnTo>
                  <a:pt x="357588" y="86450"/>
                </a:lnTo>
                <a:lnTo>
                  <a:pt x="357588" y="86763"/>
                </a:lnTo>
                <a:lnTo>
                  <a:pt x="357380" y="89763"/>
                </a:lnTo>
                <a:lnTo>
                  <a:pt x="357588" y="90649"/>
                </a:lnTo>
                <a:lnTo>
                  <a:pt x="357588" y="92449"/>
                </a:lnTo>
                <a:lnTo>
                  <a:pt x="357588" y="96049"/>
                </a:lnTo>
                <a:lnTo>
                  <a:pt x="357588" y="97249"/>
                </a:lnTo>
                <a:lnTo>
                  <a:pt x="357588" y="99023"/>
                </a:lnTo>
                <a:lnTo>
                  <a:pt x="357588" y="108622"/>
                </a:lnTo>
                <a:lnTo>
                  <a:pt x="357588" y="111596"/>
                </a:lnTo>
                <a:lnTo>
                  <a:pt x="357588" y="121170"/>
                </a:lnTo>
                <a:lnTo>
                  <a:pt x="357588" y="124143"/>
                </a:lnTo>
                <a:lnTo>
                  <a:pt x="357588" y="133691"/>
                </a:lnTo>
                <a:lnTo>
                  <a:pt x="357588" y="136691"/>
                </a:lnTo>
                <a:lnTo>
                  <a:pt x="357588" y="138777"/>
                </a:lnTo>
                <a:lnTo>
                  <a:pt x="357588" y="142951"/>
                </a:lnTo>
                <a:lnTo>
                  <a:pt x="357588" y="143838"/>
                </a:lnTo>
                <a:lnTo>
                  <a:pt x="357588" y="146212"/>
                </a:lnTo>
                <a:lnTo>
                  <a:pt x="357588" y="147125"/>
                </a:lnTo>
                <a:lnTo>
                  <a:pt x="357588" y="149186"/>
                </a:lnTo>
                <a:lnTo>
                  <a:pt x="357588" y="150386"/>
                </a:lnTo>
                <a:lnTo>
                  <a:pt x="357588" y="152760"/>
                </a:lnTo>
                <a:lnTo>
                  <a:pt x="357588" y="154246"/>
                </a:lnTo>
                <a:lnTo>
                  <a:pt x="357588" y="154559"/>
                </a:lnTo>
                <a:lnTo>
                  <a:pt x="357588" y="156646"/>
                </a:lnTo>
                <a:lnTo>
                  <a:pt x="357588" y="158733"/>
                </a:lnTo>
                <a:lnTo>
                  <a:pt x="357588" y="159307"/>
                </a:lnTo>
                <a:lnTo>
                  <a:pt x="357588" y="161107"/>
                </a:lnTo>
                <a:lnTo>
                  <a:pt x="357588" y="161707"/>
                </a:lnTo>
                <a:lnTo>
                  <a:pt x="357588" y="167941"/>
                </a:lnTo>
                <a:lnTo>
                  <a:pt x="357588" y="170028"/>
                </a:lnTo>
                <a:lnTo>
                  <a:pt x="357588" y="171515"/>
                </a:lnTo>
                <a:lnTo>
                  <a:pt x="357588" y="174176"/>
                </a:lnTo>
                <a:lnTo>
                  <a:pt x="357588" y="177750"/>
                </a:lnTo>
                <a:lnTo>
                  <a:pt x="357588" y="180410"/>
                </a:lnTo>
                <a:lnTo>
                  <a:pt x="357588" y="181297"/>
                </a:lnTo>
                <a:lnTo>
                  <a:pt x="357588" y="183984"/>
                </a:lnTo>
                <a:lnTo>
                  <a:pt x="357380" y="186645"/>
                </a:lnTo>
                <a:lnTo>
                  <a:pt x="357380" y="186932"/>
                </a:lnTo>
                <a:lnTo>
                  <a:pt x="357380" y="189306"/>
                </a:lnTo>
                <a:lnTo>
                  <a:pt x="357380" y="193453"/>
                </a:lnTo>
                <a:lnTo>
                  <a:pt x="357380" y="194366"/>
                </a:lnTo>
                <a:lnTo>
                  <a:pt x="357380" y="195540"/>
                </a:lnTo>
                <a:lnTo>
                  <a:pt x="357380" y="196427"/>
                </a:lnTo>
                <a:lnTo>
                  <a:pt x="357380" y="198514"/>
                </a:lnTo>
                <a:lnTo>
                  <a:pt x="357380" y="202662"/>
                </a:lnTo>
                <a:lnTo>
                  <a:pt x="357380" y="204122"/>
                </a:lnTo>
                <a:lnTo>
                  <a:pt x="357380" y="208870"/>
                </a:lnTo>
                <a:lnTo>
                  <a:pt x="357380" y="209757"/>
                </a:lnTo>
                <a:lnTo>
                  <a:pt x="357380" y="214791"/>
                </a:lnTo>
                <a:lnTo>
                  <a:pt x="357380" y="221000"/>
                </a:lnTo>
                <a:lnTo>
                  <a:pt x="357145" y="222774"/>
                </a:lnTo>
                <a:lnTo>
                  <a:pt x="357145" y="223061"/>
                </a:lnTo>
                <a:lnTo>
                  <a:pt x="357145" y="224234"/>
                </a:lnTo>
                <a:lnTo>
                  <a:pt x="357145" y="224547"/>
                </a:lnTo>
                <a:lnTo>
                  <a:pt x="357145" y="224834"/>
                </a:lnTo>
                <a:lnTo>
                  <a:pt x="357145" y="225434"/>
                </a:lnTo>
                <a:lnTo>
                  <a:pt x="357145" y="225721"/>
                </a:lnTo>
                <a:lnTo>
                  <a:pt x="357145" y="227208"/>
                </a:lnTo>
                <a:lnTo>
                  <a:pt x="357145" y="227495"/>
                </a:lnTo>
                <a:lnTo>
                  <a:pt x="356911" y="234591"/>
                </a:lnTo>
                <a:lnTo>
                  <a:pt x="356911" y="234877"/>
                </a:lnTo>
                <a:lnTo>
                  <a:pt x="356911" y="237538"/>
                </a:lnTo>
                <a:lnTo>
                  <a:pt x="356911" y="238999"/>
                </a:lnTo>
                <a:lnTo>
                  <a:pt x="356911" y="239599"/>
                </a:lnTo>
                <a:lnTo>
                  <a:pt x="356911" y="240773"/>
                </a:lnTo>
                <a:lnTo>
                  <a:pt x="356911" y="245781"/>
                </a:lnTo>
                <a:lnTo>
                  <a:pt x="356702" y="247842"/>
                </a:lnTo>
                <a:lnTo>
                  <a:pt x="356702" y="249903"/>
                </a:lnTo>
                <a:lnTo>
                  <a:pt x="356702" y="251990"/>
                </a:lnTo>
                <a:lnTo>
                  <a:pt x="356702" y="253450"/>
                </a:lnTo>
                <a:lnTo>
                  <a:pt x="356702" y="256685"/>
                </a:lnTo>
                <a:lnTo>
                  <a:pt x="356468" y="263154"/>
                </a:lnTo>
                <a:lnTo>
                  <a:pt x="356468" y="263754"/>
                </a:lnTo>
                <a:lnTo>
                  <a:pt x="356468" y="264641"/>
                </a:lnTo>
                <a:lnTo>
                  <a:pt x="356468" y="266702"/>
                </a:lnTo>
                <a:lnTo>
                  <a:pt x="356468" y="268163"/>
                </a:lnTo>
                <a:lnTo>
                  <a:pt x="356468" y="270824"/>
                </a:lnTo>
                <a:lnTo>
                  <a:pt x="356468" y="273458"/>
                </a:lnTo>
                <a:lnTo>
                  <a:pt x="356468" y="274058"/>
                </a:lnTo>
                <a:lnTo>
                  <a:pt x="356468" y="274919"/>
                </a:lnTo>
                <a:lnTo>
                  <a:pt x="356468" y="276406"/>
                </a:lnTo>
                <a:lnTo>
                  <a:pt x="356468" y="276693"/>
                </a:lnTo>
                <a:lnTo>
                  <a:pt x="356468" y="276980"/>
                </a:lnTo>
                <a:lnTo>
                  <a:pt x="356468" y="277293"/>
                </a:lnTo>
                <a:lnTo>
                  <a:pt x="356468" y="277580"/>
                </a:lnTo>
                <a:lnTo>
                  <a:pt x="356259" y="279040"/>
                </a:lnTo>
                <a:lnTo>
                  <a:pt x="356259" y="279327"/>
                </a:lnTo>
                <a:lnTo>
                  <a:pt x="356259" y="281101"/>
                </a:lnTo>
                <a:lnTo>
                  <a:pt x="356259" y="282875"/>
                </a:lnTo>
                <a:lnTo>
                  <a:pt x="356259" y="283162"/>
                </a:lnTo>
                <a:lnTo>
                  <a:pt x="356259" y="289031"/>
                </a:lnTo>
                <a:lnTo>
                  <a:pt x="356259" y="291379"/>
                </a:lnTo>
                <a:lnTo>
                  <a:pt x="356259" y="297822"/>
                </a:lnTo>
                <a:lnTo>
                  <a:pt x="356259" y="299596"/>
                </a:lnTo>
                <a:lnTo>
                  <a:pt x="356259" y="301344"/>
                </a:lnTo>
                <a:lnTo>
                  <a:pt x="356259" y="301631"/>
                </a:lnTo>
                <a:lnTo>
                  <a:pt x="356259" y="303692"/>
                </a:lnTo>
                <a:lnTo>
                  <a:pt x="356259" y="305152"/>
                </a:lnTo>
                <a:lnTo>
                  <a:pt x="356259" y="306926"/>
                </a:lnTo>
                <a:lnTo>
                  <a:pt x="356259" y="309848"/>
                </a:lnTo>
                <a:lnTo>
                  <a:pt x="356259" y="313056"/>
                </a:lnTo>
                <a:lnTo>
                  <a:pt x="356259" y="313656"/>
                </a:lnTo>
                <a:lnTo>
                  <a:pt x="356259" y="313943"/>
                </a:lnTo>
                <a:lnTo>
                  <a:pt x="356259" y="314230"/>
                </a:lnTo>
                <a:lnTo>
                  <a:pt x="356259" y="316578"/>
                </a:lnTo>
                <a:lnTo>
                  <a:pt x="356259" y="320387"/>
                </a:lnTo>
                <a:lnTo>
                  <a:pt x="356259" y="321847"/>
                </a:lnTo>
                <a:lnTo>
                  <a:pt x="356259" y="322134"/>
                </a:lnTo>
                <a:lnTo>
                  <a:pt x="356259" y="326230"/>
                </a:lnTo>
                <a:lnTo>
                  <a:pt x="356259" y="326517"/>
                </a:lnTo>
                <a:lnTo>
                  <a:pt x="356024" y="332673"/>
                </a:lnTo>
                <a:lnTo>
                  <a:pt x="356024" y="338516"/>
                </a:lnTo>
                <a:lnTo>
                  <a:pt x="355790" y="344646"/>
                </a:lnTo>
                <a:lnTo>
                  <a:pt x="355790" y="350176"/>
                </a:lnTo>
                <a:lnTo>
                  <a:pt x="355790" y="350750"/>
                </a:lnTo>
                <a:lnTo>
                  <a:pt x="355790" y="354846"/>
                </a:lnTo>
                <a:lnTo>
                  <a:pt x="355790" y="355419"/>
                </a:lnTo>
                <a:lnTo>
                  <a:pt x="355790" y="355706"/>
                </a:lnTo>
                <a:lnTo>
                  <a:pt x="355790" y="356019"/>
                </a:lnTo>
                <a:lnTo>
                  <a:pt x="355790" y="356593"/>
                </a:lnTo>
                <a:lnTo>
                  <a:pt x="355790" y="356880"/>
                </a:lnTo>
                <a:lnTo>
                  <a:pt x="355790" y="357767"/>
                </a:lnTo>
                <a:lnTo>
                  <a:pt x="355790" y="358341"/>
                </a:lnTo>
                <a:lnTo>
                  <a:pt x="355790" y="358628"/>
                </a:lnTo>
                <a:lnTo>
                  <a:pt x="355790" y="359228"/>
                </a:lnTo>
                <a:lnTo>
                  <a:pt x="355790" y="361263"/>
                </a:lnTo>
                <a:lnTo>
                  <a:pt x="355790" y="361550"/>
                </a:lnTo>
                <a:lnTo>
                  <a:pt x="355790" y="362724"/>
                </a:lnTo>
                <a:lnTo>
                  <a:pt x="355790" y="363011"/>
                </a:lnTo>
                <a:lnTo>
                  <a:pt x="355790" y="363297"/>
                </a:lnTo>
                <a:lnTo>
                  <a:pt x="355790" y="370862"/>
                </a:lnTo>
                <a:lnTo>
                  <a:pt x="355790" y="371436"/>
                </a:lnTo>
                <a:lnTo>
                  <a:pt x="355790" y="372610"/>
                </a:lnTo>
                <a:lnTo>
                  <a:pt x="355790" y="372897"/>
                </a:lnTo>
                <a:lnTo>
                  <a:pt x="355790" y="374932"/>
                </a:lnTo>
                <a:lnTo>
                  <a:pt x="355790" y="376679"/>
                </a:lnTo>
                <a:lnTo>
                  <a:pt x="355790" y="376966"/>
                </a:lnTo>
                <a:lnTo>
                  <a:pt x="355790" y="377853"/>
                </a:lnTo>
                <a:lnTo>
                  <a:pt x="355790" y="378714"/>
                </a:lnTo>
                <a:lnTo>
                  <a:pt x="355112" y="379001"/>
                </a:lnTo>
                <a:lnTo>
                  <a:pt x="354434" y="379314"/>
                </a:lnTo>
                <a:lnTo>
                  <a:pt x="353757" y="379888"/>
                </a:lnTo>
                <a:lnTo>
                  <a:pt x="353079" y="380462"/>
                </a:lnTo>
                <a:lnTo>
                  <a:pt x="352870" y="380749"/>
                </a:lnTo>
                <a:lnTo>
                  <a:pt x="352401" y="381349"/>
                </a:lnTo>
                <a:lnTo>
                  <a:pt x="352193" y="381636"/>
                </a:lnTo>
                <a:lnTo>
                  <a:pt x="351280" y="382496"/>
                </a:lnTo>
                <a:lnTo>
                  <a:pt x="350394" y="383070"/>
                </a:lnTo>
                <a:lnTo>
                  <a:pt x="349925" y="383383"/>
                </a:lnTo>
                <a:lnTo>
                  <a:pt x="349039" y="383670"/>
                </a:lnTo>
                <a:lnTo>
                  <a:pt x="348361" y="384244"/>
                </a:lnTo>
                <a:lnTo>
                  <a:pt x="347892" y="384531"/>
                </a:lnTo>
                <a:lnTo>
                  <a:pt x="347683" y="384818"/>
                </a:lnTo>
                <a:lnTo>
                  <a:pt x="347448" y="385418"/>
                </a:lnTo>
                <a:lnTo>
                  <a:pt x="347448" y="385705"/>
                </a:lnTo>
                <a:lnTo>
                  <a:pt x="347448" y="385992"/>
                </a:lnTo>
                <a:lnTo>
                  <a:pt x="347683" y="386566"/>
                </a:lnTo>
                <a:lnTo>
                  <a:pt x="348126" y="387453"/>
                </a:lnTo>
                <a:lnTo>
                  <a:pt x="348569" y="388314"/>
                </a:lnTo>
                <a:lnTo>
                  <a:pt x="349247" y="388600"/>
                </a:lnTo>
                <a:lnTo>
                  <a:pt x="349482" y="388887"/>
                </a:lnTo>
                <a:lnTo>
                  <a:pt x="350159" y="389488"/>
                </a:lnTo>
                <a:lnTo>
                  <a:pt x="350837" y="390635"/>
                </a:lnTo>
                <a:lnTo>
                  <a:pt x="352401" y="392670"/>
                </a:lnTo>
                <a:lnTo>
                  <a:pt x="352636" y="393844"/>
                </a:lnTo>
                <a:lnTo>
                  <a:pt x="353548" y="394705"/>
                </a:lnTo>
                <a:lnTo>
                  <a:pt x="353757" y="394992"/>
                </a:lnTo>
                <a:lnTo>
                  <a:pt x="354226" y="396165"/>
                </a:lnTo>
                <a:lnTo>
                  <a:pt x="354669" y="397026"/>
                </a:lnTo>
                <a:lnTo>
                  <a:pt x="354669" y="397600"/>
                </a:lnTo>
                <a:lnTo>
                  <a:pt x="354434" y="398774"/>
                </a:lnTo>
                <a:lnTo>
                  <a:pt x="354226" y="398774"/>
                </a:lnTo>
                <a:lnTo>
                  <a:pt x="354226" y="399061"/>
                </a:lnTo>
                <a:lnTo>
                  <a:pt x="353991" y="399348"/>
                </a:lnTo>
                <a:lnTo>
                  <a:pt x="353548" y="399635"/>
                </a:lnTo>
                <a:lnTo>
                  <a:pt x="353548" y="399922"/>
                </a:lnTo>
                <a:lnTo>
                  <a:pt x="353313" y="399922"/>
                </a:lnTo>
                <a:lnTo>
                  <a:pt x="353079" y="400209"/>
                </a:lnTo>
                <a:lnTo>
                  <a:pt x="352636" y="400809"/>
                </a:lnTo>
                <a:lnTo>
                  <a:pt x="352193" y="401383"/>
                </a:lnTo>
                <a:lnTo>
                  <a:pt x="351958" y="401383"/>
                </a:lnTo>
                <a:lnTo>
                  <a:pt x="351749" y="401669"/>
                </a:lnTo>
                <a:lnTo>
                  <a:pt x="350837" y="402530"/>
                </a:lnTo>
                <a:lnTo>
                  <a:pt x="350159" y="403417"/>
                </a:lnTo>
                <a:lnTo>
                  <a:pt x="349482" y="404565"/>
                </a:lnTo>
                <a:lnTo>
                  <a:pt x="349247" y="404852"/>
                </a:lnTo>
                <a:lnTo>
                  <a:pt x="349247" y="405139"/>
                </a:lnTo>
                <a:lnTo>
                  <a:pt x="349247" y="405452"/>
                </a:lnTo>
                <a:lnTo>
                  <a:pt x="349482" y="406026"/>
                </a:lnTo>
                <a:lnTo>
                  <a:pt x="350159" y="407173"/>
                </a:lnTo>
                <a:lnTo>
                  <a:pt x="350394" y="407460"/>
                </a:lnTo>
                <a:lnTo>
                  <a:pt x="350603" y="407460"/>
                </a:lnTo>
                <a:lnTo>
                  <a:pt x="351280" y="407748"/>
                </a:lnTo>
                <a:lnTo>
                  <a:pt x="354669" y="407748"/>
                </a:lnTo>
                <a:lnTo>
                  <a:pt x="356024" y="408061"/>
                </a:lnTo>
                <a:lnTo>
                  <a:pt x="356468" y="408061"/>
                </a:lnTo>
                <a:lnTo>
                  <a:pt x="357823" y="408634"/>
                </a:lnTo>
                <a:lnTo>
                  <a:pt x="358736" y="409208"/>
                </a:lnTo>
                <a:lnTo>
                  <a:pt x="359413" y="409782"/>
                </a:lnTo>
                <a:lnTo>
                  <a:pt x="359413" y="410069"/>
                </a:lnTo>
                <a:lnTo>
                  <a:pt x="359622" y="410956"/>
                </a:lnTo>
                <a:lnTo>
                  <a:pt x="359413" y="411530"/>
                </a:lnTo>
                <a:lnTo>
                  <a:pt x="359178" y="412391"/>
                </a:lnTo>
                <a:lnTo>
                  <a:pt x="358944" y="412991"/>
                </a:lnTo>
                <a:lnTo>
                  <a:pt x="358501" y="413278"/>
                </a:lnTo>
                <a:lnTo>
                  <a:pt x="358058" y="413565"/>
                </a:lnTo>
                <a:lnTo>
                  <a:pt x="357588" y="414138"/>
                </a:lnTo>
                <a:lnTo>
                  <a:pt x="356024" y="415286"/>
                </a:lnTo>
                <a:lnTo>
                  <a:pt x="355347" y="415886"/>
                </a:lnTo>
                <a:lnTo>
                  <a:pt x="354904" y="416460"/>
                </a:lnTo>
                <a:lnTo>
                  <a:pt x="354669" y="417034"/>
                </a:lnTo>
                <a:lnTo>
                  <a:pt x="354669" y="417895"/>
                </a:lnTo>
                <a:lnTo>
                  <a:pt x="354904" y="418782"/>
                </a:lnTo>
                <a:lnTo>
                  <a:pt x="356024" y="420503"/>
                </a:lnTo>
                <a:lnTo>
                  <a:pt x="356702" y="422251"/>
                </a:lnTo>
                <a:lnTo>
                  <a:pt x="356702" y="422825"/>
                </a:lnTo>
                <a:lnTo>
                  <a:pt x="356468" y="423112"/>
                </a:lnTo>
                <a:lnTo>
                  <a:pt x="356468" y="423399"/>
                </a:lnTo>
                <a:lnTo>
                  <a:pt x="356259" y="423399"/>
                </a:lnTo>
                <a:lnTo>
                  <a:pt x="355582" y="423686"/>
                </a:lnTo>
                <a:lnTo>
                  <a:pt x="354669" y="423686"/>
                </a:lnTo>
                <a:lnTo>
                  <a:pt x="353757" y="423399"/>
                </a:lnTo>
                <a:lnTo>
                  <a:pt x="352193" y="422825"/>
                </a:lnTo>
                <a:lnTo>
                  <a:pt x="351072" y="422538"/>
                </a:lnTo>
                <a:lnTo>
                  <a:pt x="349482" y="422251"/>
                </a:lnTo>
                <a:lnTo>
                  <a:pt x="348361" y="421964"/>
                </a:lnTo>
                <a:lnTo>
                  <a:pt x="347683" y="422251"/>
                </a:lnTo>
                <a:lnTo>
                  <a:pt x="347448" y="422251"/>
                </a:lnTo>
                <a:lnTo>
                  <a:pt x="346771" y="422825"/>
                </a:lnTo>
                <a:lnTo>
                  <a:pt x="346093" y="423112"/>
                </a:lnTo>
                <a:lnTo>
                  <a:pt x="345415" y="423399"/>
                </a:lnTo>
                <a:lnTo>
                  <a:pt x="344060" y="423973"/>
                </a:lnTo>
                <a:lnTo>
                  <a:pt x="343382" y="424573"/>
                </a:lnTo>
                <a:lnTo>
                  <a:pt x="342261" y="424860"/>
                </a:lnTo>
                <a:lnTo>
                  <a:pt x="341818" y="424860"/>
                </a:lnTo>
                <a:lnTo>
                  <a:pt x="340228" y="424286"/>
                </a:lnTo>
                <a:lnTo>
                  <a:pt x="338429" y="424286"/>
                </a:lnTo>
                <a:lnTo>
                  <a:pt x="337308" y="424286"/>
                </a:lnTo>
                <a:lnTo>
                  <a:pt x="337074" y="424286"/>
                </a:lnTo>
                <a:lnTo>
                  <a:pt x="336865" y="424286"/>
                </a:lnTo>
                <a:lnTo>
                  <a:pt x="336187" y="424860"/>
                </a:lnTo>
                <a:lnTo>
                  <a:pt x="335041" y="426008"/>
                </a:lnTo>
                <a:lnTo>
                  <a:pt x="333685" y="426581"/>
                </a:lnTo>
                <a:lnTo>
                  <a:pt x="332564" y="427181"/>
                </a:lnTo>
                <a:lnTo>
                  <a:pt x="331678" y="427468"/>
                </a:lnTo>
                <a:lnTo>
                  <a:pt x="330531" y="428616"/>
                </a:lnTo>
                <a:lnTo>
                  <a:pt x="330088" y="428616"/>
                </a:lnTo>
                <a:lnTo>
                  <a:pt x="329644" y="428903"/>
                </a:lnTo>
                <a:lnTo>
                  <a:pt x="329175" y="429190"/>
                </a:lnTo>
                <a:lnTo>
                  <a:pt x="328289" y="429477"/>
                </a:lnTo>
                <a:lnTo>
                  <a:pt x="327611" y="430051"/>
                </a:lnTo>
                <a:lnTo>
                  <a:pt x="326021" y="431225"/>
                </a:lnTo>
                <a:lnTo>
                  <a:pt x="325578" y="431512"/>
                </a:lnTo>
                <a:lnTo>
                  <a:pt x="325135" y="431512"/>
                </a:lnTo>
                <a:lnTo>
                  <a:pt x="324666" y="432085"/>
                </a:lnTo>
                <a:lnTo>
                  <a:pt x="324666" y="432372"/>
                </a:lnTo>
                <a:lnTo>
                  <a:pt x="323779" y="432946"/>
                </a:lnTo>
                <a:lnTo>
                  <a:pt x="322633" y="434120"/>
                </a:lnTo>
                <a:lnTo>
                  <a:pt x="322424" y="434407"/>
                </a:lnTo>
                <a:lnTo>
                  <a:pt x="321981" y="434694"/>
                </a:lnTo>
                <a:lnTo>
                  <a:pt x="321303" y="435268"/>
                </a:lnTo>
                <a:lnTo>
                  <a:pt x="319270" y="436416"/>
                </a:lnTo>
                <a:lnTo>
                  <a:pt x="317471" y="437016"/>
                </a:lnTo>
                <a:lnTo>
                  <a:pt x="317002" y="436703"/>
                </a:lnTo>
                <a:lnTo>
                  <a:pt x="316559" y="437016"/>
                </a:lnTo>
                <a:lnTo>
                  <a:pt x="315646" y="437016"/>
                </a:lnTo>
                <a:lnTo>
                  <a:pt x="315438" y="436703"/>
                </a:lnTo>
                <a:lnTo>
                  <a:pt x="314291" y="436416"/>
                </a:lnTo>
                <a:lnTo>
                  <a:pt x="314082" y="436416"/>
                </a:lnTo>
                <a:lnTo>
                  <a:pt x="313170" y="435842"/>
                </a:lnTo>
                <a:lnTo>
                  <a:pt x="312284" y="434981"/>
                </a:lnTo>
                <a:lnTo>
                  <a:pt x="311606" y="434407"/>
                </a:lnTo>
                <a:lnTo>
                  <a:pt x="310694" y="432659"/>
                </a:lnTo>
                <a:lnTo>
                  <a:pt x="309573" y="430938"/>
                </a:lnTo>
                <a:lnTo>
                  <a:pt x="309104" y="430651"/>
                </a:lnTo>
                <a:lnTo>
                  <a:pt x="308217" y="430051"/>
                </a:lnTo>
                <a:lnTo>
                  <a:pt x="307096" y="429764"/>
                </a:lnTo>
                <a:lnTo>
                  <a:pt x="305950" y="429477"/>
                </a:lnTo>
                <a:lnTo>
                  <a:pt x="304829" y="429477"/>
                </a:lnTo>
                <a:lnTo>
                  <a:pt x="304151" y="429477"/>
                </a:lnTo>
                <a:lnTo>
                  <a:pt x="303030" y="429477"/>
                </a:lnTo>
                <a:lnTo>
                  <a:pt x="300084" y="430051"/>
                </a:lnTo>
                <a:lnTo>
                  <a:pt x="300084" y="430364"/>
                </a:lnTo>
                <a:lnTo>
                  <a:pt x="299641" y="430364"/>
                </a:lnTo>
                <a:lnTo>
                  <a:pt x="298286" y="430651"/>
                </a:lnTo>
                <a:lnTo>
                  <a:pt x="298077" y="430651"/>
                </a:lnTo>
                <a:lnTo>
                  <a:pt x="296722" y="430938"/>
                </a:lnTo>
                <a:lnTo>
                  <a:pt x="296487" y="430938"/>
                </a:lnTo>
                <a:lnTo>
                  <a:pt x="296044" y="430938"/>
                </a:lnTo>
                <a:lnTo>
                  <a:pt x="295809" y="430938"/>
                </a:lnTo>
                <a:lnTo>
                  <a:pt x="294454" y="430651"/>
                </a:lnTo>
                <a:lnTo>
                  <a:pt x="293098" y="430364"/>
                </a:lnTo>
                <a:lnTo>
                  <a:pt x="291743" y="430051"/>
                </a:lnTo>
                <a:lnTo>
                  <a:pt x="290622" y="430364"/>
                </a:lnTo>
                <a:lnTo>
                  <a:pt x="290179" y="430651"/>
                </a:lnTo>
                <a:lnTo>
                  <a:pt x="288823" y="431225"/>
                </a:lnTo>
                <a:lnTo>
                  <a:pt x="288145" y="432372"/>
                </a:lnTo>
                <a:lnTo>
                  <a:pt x="288145" y="432659"/>
                </a:lnTo>
                <a:lnTo>
                  <a:pt x="287468" y="433546"/>
                </a:lnTo>
                <a:lnTo>
                  <a:pt x="287233" y="434120"/>
                </a:lnTo>
                <a:lnTo>
                  <a:pt x="286790" y="436129"/>
                </a:lnTo>
                <a:lnTo>
                  <a:pt x="286555" y="436416"/>
                </a:lnTo>
                <a:lnTo>
                  <a:pt x="286790" y="437303"/>
                </a:lnTo>
                <a:lnTo>
                  <a:pt x="286790" y="437876"/>
                </a:lnTo>
                <a:lnTo>
                  <a:pt x="287025" y="437876"/>
                </a:lnTo>
                <a:lnTo>
                  <a:pt x="287911" y="439311"/>
                </a:lnTo>
                <a:lnTo>
                  <a:pt x="288589" y="440772"/>
                </a:lnTo>
                <a:lnTo>
                  <a:pt x="288589" y="441346"/>
                </a:lnTo>
                <a:lnTo>
                  <a:pt x="288823" y="442207"/>
                </a:lnTo>
                <a:lnTo>
                  <a:pt x="288589" y="442781"/>
                </a:lnTo>
                <a:lnTo>
                  <a:pt x="288589" y="444242"/>
                </a:lnTo>
                <a:lnTo>
                  <a:pt x="288589" y="447398"/>
                </a:lnTo>
                <a:lnTo>
                  <a:pt x="288589" y="447972"/>
                </a:lnTo>
                <a:lnTo>
                  <a:pt x="288823" y="449433"/>
                </a:lnTo>
                <a:lnTo>
                  <a:pt x="289032" y="449719"/>
                </a:lnTo>
                <a:lnTo>
                  <a:pt x="289710" y="451154"/>
                </a:lnTo>
                <a:lnTo>
                  <a:pt x="290857" y="453189"/>
                </a:lnTo>
                <a:lnTo>
                  <a:pt x="291065" y="454337"/>
                </a:lnTo>
                <a:lnTo>
                  <a:pt x="291065" y="456632"/>
                </a:lnTo>
                <a:lnTo>
                  <a:pt x="291065" y="457232"/>
                </a:lnTo>
                <a:lnTo>
                  <a:pt x="290388" y="458380"/>
                </a:lnTo>
                <a:lnTo>
                  <a:pt x="289710" y="459241"/>
                </a:lnTo>
                <a:lnTo>
                  <a:pt x="289266" y="459528"/>
                </a:lnTo>
                <a:lnTo>
                  <a:pt x="288589" y="460102"/>
                </a:lnTo>
                <a:lnTo>
                  <a:pt x="286555" y="460962"/>
                </a:lnTo>
                <a:lnTo>
                  <a:pt x="285669" y="461536"/>
                </a:lnTo>
                <a:lnTo>
                  <a:pt x="285435" y="461536"/>
                </a:lnTo>
                <a:lnTo>
                  <a:pt x="284757" y="462423"/>
                </a:lnTo>
                <a:lnTo>
                  <a:pt x="284314" y="463858"/>
                </a:lnTo>
                <a:lnTo>
                  <a:pt x="284079" y="464719"/>
                </a:lnTo>
                <a:lnTo>
                  <a:pt x="283845" y="465006"/>
                </a:lnTo>
                <a:lnTo>
                  <a:pt x="283193" y="466153"/>
                </a:lnTo>
                <a:lnTo>
                  <a:pt x="282958" y="466440"/>
                </a:lnTo>
                <a:lnTo>
                  <a:pt x="282046" y="467327"/>
                </a:lnTo>
                <a:lnTo>
                  <a:pt x="280925" y="468188"/>
                </a:lnTo>
                <a:lnTo>
                  <a:pt x="280247" y="468475"/>
                </a:lnTo>
                <a:lnTo>
                  <a:pt x="279335" y="468762"/>
                </a:lnTo>
                <a:lnTo>
                  <a:pt x="277771" y="469336"/>
                </a:lnTo>
                <a:lnTo>
                  <a:pt x="277328" y="469336"/>
                </a:lnTo>
                <a:lnTo>
                  <a:pt x="276181" y="469336"/>
                </a:lnTo>
                <a:lnTo>
                  <a:pt x="275295" y="469623"/>
                </a:lnTo>
                <a:lnTo>
                  <a:pt x="274825" y="469623"/>
                </a:lnTo>
                <a:lnTo>
                  <a:pt x="273939" y="469623"/>
                </a:lnTo>
                <a:lnTo>
                  <a:pt x="272583" y="469910"/>
                </a:lnTo>
                <a:lnTo>
                  <a:pt x="271463" y="470484"/>
                </a:lnTo>
                <a:lnTo>
                  <a:pt x="270550" y="471345"/>
                </a:lnTo>
                <a:lnTo>
                  <a:pt x="270107" y="471918"/>
                </a:lnTo>
                <a:lnTo>
                  <a:pt x="269195" y="473066"/>
                </a:lnTo>
                <a:lnTo>
                  <a:pt x="268960" y="473666"/>
                </a:lnTo>
                <a:lnTo>
                  <a:pt x="268960" y="473953"/>
                </a:lnTo>
                <a:lnTo>
                  <a:pt x="268752" y="474527"/>
                </a:lnTo>
                <a:lnTo>
                  <a:pt x="268517" y="475101"/>
                </a:lnTo>
                <a:lnTo>
                  <a:pt x="267839" y="476536"/>
                </a:lnTo>
                <a:lnTo>
                  <a:pt x="267631" y="477396"/>
                </a:lnTo>
                <a:lnTo>
                  <a:pt x="267396" y="477683"/>
                </a:lnTo>
                <a:lnTo>
                  <a:pt x="267396" y="478257"/>
                </a:lnTo>
                <a:lnTo>
                  <a:pt x="267162" y="479118"/>
                </a:lnTo>
                <a:lnTo>
                  <a:pt x="267162" y="479405"/>
                </a:lnTo>
                <a:lnTo>
                  <a:pt x="266953" y="479692"/>
                </a:lnTo>
                <a:lnTo>
                  <a:pt x="266953" y="479979"/>
                </a:lnTo>
                <a:lnTo>
                  <a:pt x="266953" y="480266"/>
                </a:lnTo>
                <a:lnTo>
                  <a:pt x="266953" y="481727"/>
                </a:lnTo>
                <a:lnTo>
                  <a:pt x="266718" y="482874"/>
                </a:lnTo>
                <a:lnTo>
                  <a:pt x="266484" y="483448"/>
                </a:lnTo>
                <a:lnTo>
                  <a:pt x="266275" y="484309"/>
                </a:lnTo>
                <a:lnTo>
                  <a:pt x="266041" y="484883"/>
                </a:lnTo>
                <a:lnTo>
                  <a:pt x="265598" y="486318"/>
                </a:lnTo>
                <a:lnTo>
                  <a:pt x="265363" y="487179"/>
                </a:lnTo>
                <a:lnTo>
                  <a:pt x="265128" y="487465"/>
                </a:lnTo>
                <a:lnTo>
                  <a:pt x="264685" y="488039"/>
                </a:lnTo>
                <a:lnTo>
                  <a:pt x="263799" y="489187"/>
                </a:lnTo>
                <a:lnTo>
                  <a:pt x="263121" y="490335"/>
                </a:lnTo>
                <a:lnTo>
                  <a:pt x="262887" y="490622"/>
                </a:lnTo>
                <a:lnTo>
                  <a:pt x="261974" y="491222"/>
                </a:lnTo>
                <a:lnTo>
                  <a:pt x="261766" y="491509"/>
                </a:lnTo>
                <a:lnTo>
                  <a:pt x="260853" y="492083"/>
                </a:lnTo>
                <a:lnTo>
                  <a:pt x="260410" y="492370"/>
                </a:lnTo>
                <a:lnTo>
                  <a:pt x="259941" y="492656"/>
                </a:lnTo>
                <a:lnTo>
                  <a:pt x="259733" y="492656"/>
                </a:lnTo>
                <a:lnTo>
                  <a:pt x="258820" y="493230"/>
                </a:lnTo>
                <a:lnTo>
                  <a:pt x="258611" y="493517"/>
                </a:lnTo>
                <a:lnTo>
                  <a:pt x="256787" y="494665"/>
                </a:lnTo>
                <a:lnTo>
                  <a:pt x="255900" y="495239"/>
                </a:lnTo>
                <a:lnTo>
                  <a:pt x="255431" y="495239"/>
                </a:lnTo>
                <a:lnTo>
                  <a:pt x="254754" y="495239"/>
                </a:lnTo>
                <a:lnTo>
                  <a:pt x="253633" y="494665"/>
                </a:lnTo>
                <a:lnTo>
                  <a:pt x="252955" y="493804"/>
                </a:lnTo>
                <a:lnTo>
                  <a:pt x="253190" y="493517"/>
                </a:lnTo>
                <a:lnTo>
                  <a:pt x="252512" y="492943"/>
                </a:lnTo>
                <a:lnTo>
                  <a:pt x="252512" y="492656"/>
                </a:lnTo>
                <a:lnTo>
                  <a:pt x="251834" y="492656"/>
                </a:lnTo>
                <a:lnTo>
                  <a:pt x="251600" y="492370"/>
                </a:lnTo>
                <a:lnTo>
                  <a:pt x="250922" y="492370"/>
                </a:lnTo>
                <a:lnTo>
                  <a:pt x="250479" y="492370"/>
                </a:lnTo>
                <a:lnTo>
                  <a:pt x="250244" y="492370"/>
                </a:lnTo>
                <a:lnTo>
                  <a:pt x="249801" y="492656"/>
                </a:lnTo>
                <a:lnTo>
                  <a:pt x="249123" y="492943"/>
                </a:lnTo>
                <a:lnTo>
                  <a:pt x="247559" y="493230"/>
                </a:lnTo>
                <a:lnTo>
                  <a:pt x="246881" y="493517"/>
                </a:lnTo>
                <a:lnTo>
                  <a:pt x="246203" y="494091"/>
                </a:lnTo>
                <a:lnTo>
                  <a:pt x="245969" y="494665"/>
                </a:lnTo>
                <a:lnTo>
                  <a:pt x="245734" y="494952"/>
                </a:lnTo>
                <a:lnTo>
                  <a:pt x="245526" y="495526"/>
                </a:lnTo>
                <a:lnTo>
                  <a:pt x="245526" y="495813"/>
                </a:lnTo>
                <a:lnTo>
                  <a:pt x="245291" y="496387"/>
                </a:lnTo>
                <a:lnTo>
                  <a:pt x="245291" y="497534"/>
                </a:lnTo>
                <a:lnTo>
                  <a:pt x="245291" y="498396"/>
                </a:lnTo>
                <a:lnTo>
                  <a:pt x="245291" y="498969"/>
                </a:lnTo>
                <a:lnTo>
                  <a:pt x="244848" y="499830"/>
                </a:lnTo>
                <a:lnTo>
                  <a:pt x="244613" y="500117"/>
                </a:lnTo>
                <a:lnTo>
                  <a:pt x="244613" y="500404"/>
                </a:lnTo>
                <a:lnTo>
                  <a:pt x="243936" y="501265"/>
                </a:lnTo>
                <a:lnTo>
                  <a:pt x="243727" y="501552"/>
                </a:lnTo>
                <a:lnTo>
                  <a:pt x="243258" y="501839"/>
                </a:lnTo>
                <a:lnTo>
                  <a:pt x="242372" y="502699"/>
                </a:lnTo>
                <a:lnTo>
                  <a:pt x="241694" y="503274"/>
                </a:lnTo>
                <a:lnTo>
                  <a:pt x="241459" y="503560"/>
                </a:lnTo>
                <a:lnTo>
                  <a:pt x="240782" y="504134"/>
                </a:lnTo>
                <a:lnTo>
                  <a:pt x="239218" y="506143"/>
                </a:lnTo>
                <a:lnTo>
                  <a:pt x="239218" y="506430"/>
                </a:lnTo>
                <a:lnTo>
                  <a:pt x="238540" y="507291"/>
                </a:lnTo>
                <a:lnTo>
                  <a:pt x="238071" y="508152"/>
                </a:lnTo>
                <a:lnTo>
                  <a:pt x="237628" y="509873"/>
                </a:lnTo>
                <a:lnTo>
                  <a:pt x="237628" y="512169"/>
                </a:lnTo>
                <a:lnTo>
                  <a:pt x="237628" y="513603"/>
                </a:lnTo>
                <a:lnTo>
                  <a:pt x="237862" y="515899"/>
                </a:lnTo>
                <a:lnTo>
                  <a:pt x="238071" y="516760"/>
                </a:lnTo>
                <a:lnTo>
                  <a:pt x="238071" y="518481"/>
                </a:lnTo>
                <a:lnTo>
                  <a:pt x="238071" y="519916"/>
                </a:lnTo>
                <a:lnTo>
                  <a:pt x="237862" y="520203"/>
                </a:lnTo>
                <a:lnTo>
                  <a:pt x="237862" y="520490"/>
                </a:lnTo>
                <a:lnTo>
                  <a:pt x="237393" y="521925"/>
                </a:lnTo>
                <a:lnTo>
                  <a:pt x="237184" y="522212"/>
                </a:lnTo>
                <a:lnTo>
                  <a:pt x="236950" y="523073"/>
                </a:lnTo>
                <a:lnTo>
                  <a:pt x="236715" y="523646"/>
                </a:lnTo>
                <a:lnTo>
                  <a:pt x="236507" y="526516"/>
                </a:lnTo>
                <a:lnTo>
                  <a:pt x="236272" y="527951"/>
                </a:lnTo>
                <a:lnTo>
                  <a:pt x="235829" y="529098"/>
                </a:lnTo>
                <a:lnTo>
                  <a:pt x="235151" y="529959"/>
                </a:lnTo>
                <a:lnTo>
                  <a:pt x="234239" y="530820"/>
                </a:lnTo>
                <a:lnTo>
                  <a:pt x="234030" y="531107"/>
                </a:lnTo>
                <a:lnTo>
                  <a:pt x="233561" y="531394"/>
                </a:lnTo>
                <a:lnTo>
                  <a:pt x="232675" y="531394"/>
                </a:lnTo>
                <a:lnTo>
                  <a:pt x="230641" y="531681"/>
                </a:lnTo>
                <a:lnTo>
                  <a:pt x="230172" y="531681"/>
                </a:lnTo>
                <a:lnTo>
                  <a:pt x="227930" y="532255"/>
                </a:lnTo>
                <a:lnTo>
                  <a:pt x="227253" y="532255"/>
                </a:lnTo>
                <a:lnTo>
                  <a:pt x="225663" y="532542"/>
                </a:lnTo>
                <a:lnTo>
                  <a:pt x="224985" y="532829"/>
                </a:lnTo>
                <a:lnTo>
                  <a:pt x="224542" y="533115"/>
                </a:lnTo>
                <a:lnTo>
                  <a:pt x="224333" y="533402"/>
                </a:lnTo>
                <a:lnTo>
                  <a:pt x="223864" y="534237"/>
                </a:lnTo>
                <a:lnTo>
                  <a:pt x="223864" y="534524"/>
                </a:lnTo>
                <a:lnTo>
                  <a:pt x="224099" y="536246"/>
                </a:lnTo>
                <a:lnTo>
                  <a:pt x="224099" y="536820"/>
                </a:lnTo>
                <a:lnTo>
                  <a:pt x="224099" y="537107"/>
                </a:lnTo>
                <a:lnTo>
                  <a:pt x="223864" y="537394"/>
                </a:lnTo>
                <a:lnTo>
                  <a:pt x="223655" y="537680"/>
                </a:lnTo>
                <a:lnTo>
                  <a:pt x="223186" y="537967"/>
                </a:lnTo>
                <a:lnTo>
                  <a:pt x="222743" y="537680"/>
                </a:lnTo>
                <a:lnTo>
                  <a:pt x="222300" y="537680"/>
                </a:lnTo>
                <a:lnTo>
                  <a:pt x="221388" y="536533"/>
                </a:lnTo>
                <a:lnTo>
                  <a:pt x="220710" y="535385"/>
                </a:lnTo>
                <a:lnTo>
                  <a:pt x="220267" y="534811"/>
                </a:lnTo>
                <a:lnTo>
                  <a:pt x="220267" y="534237"/>
                </a:lnTo>
                <a:lnTo>
                  <a:pt x="219589" y="532829"/>
                </a:lnTo>
                <a:lnTo>
                  <a:pt x="219589" y="532542"/>
                </a:lnTo>
                <a:lnTo>
                  <a:pt x="219146" y="531968"/>
                </a:lnTo>
                <a:lnTo>
                  <a:pt x="218468" y="531394"/>
                </a:lnTo>
                <a:lnTo>
                  <a:pt x="217112" y="530533"/>
                </a:lnTo>
                <a:lnTo>
                  <a:pt x="216435" y="530246"/>
                </a:lnTo>
                <a:lnTo>
                  <a:pt x="215079" y="529959"/>
                </a:lnTo>
                <a:lnTo>
                  <a:pt x="213958" y="529959"/>
                </a:lnTo>
                <a:lnTo>
                  <a:pt x="213281" y="529959"/>
                </a:lnTo>
                <a:lnTo>
                  <a:pt x="211691" y="529959"/>
                </a:lnTo>
                <a:lnTo>
                  <a:pt x="211247" y="530246"/>
                </a:lnTo>
                <a:lnTo>
                  <a:pt x="209892" y="530820"/>
                </a:lnTo>
                <a:lnTo>
                  <a:pt x="209449" y="530820"/>
                </a:lnTo>
                <a:lnTo>
                  <a:pt x="208537" y="530820"/>
                </a:lnTo>
                <a:lnTo>
                  <a:pt x="207416" y="529959"/>
                </a:lnTo>
                <a:lnTo>
                  <a:pt x="206947" y="529959"/>
                </a:lnTo>
                <a:lnTo>
                  <a:pt x="206503" y="529672"/>
                </a:lnTo>
                <a:lnTo>
                  <a:pt x="205825" y="529385"/>
                </a:lnTo>
                <a:lnTo>
                  <a:pt x="205382" y="529098"/>
                </a:lnTo>
                <a:lnTo>
                  <a:pt x="203792" y="528237"/>
                </a:lnTo>
                <a:lnTo>
                  <a:pt x="203584" y="527664"/>
                </a:lnTo>
                <a:lnTo>
                  <a:pt x="202437" y="526803"/>
                </a:lnTo>
                <a:lnTo>
                  <a:pt x="202437" y="526516"/>
                </a:lnTo>
                <a:lnTo>
                  <a:pt x="200873" y="525942"/>
                </a:lnTo>
                <a:lnTo>
                  <a:pt x="200430" y="525655"/>
                </a:lnTo>
                <a:lnTo>
                  <a:pt x="199752" y="525081"/>
                </a:lnTo>
                <a:lnTo>
                  <a:pt x="198840" y="524220"/>
                </a:lnTo>
                <a:lnTo>
                  <a:pt x="198396" y="523646"/>
                </a:lnTo>
                <a:lnTo>
                  <a:pt x="198162" y="523073"/>
                </a:lnTo>
                <a:lnTo>
                  <a:pt x="198162" y="522786"/>
                </a:lnTo>
                <a:lnTo>
                  <a:pt x="197719" y="520777"/>
                </a:lnTo>
                <a:lnTo>
                  <a:pt x="197484" y="518194"/>
                </a:lnTo>
                <a:lnTo>
                  <a:pt x="197719" y="517621"/>
                </a:lnTo>
                <a:lnTo>
                  <a:pt x="197927" y="516473"/>
                </a:lnTo>
                <a:lnTo>
                  <a:pt x="198396" y="514177"/>
                </a:lnTo>
                <a:lnTo>
                  <a:pt x="198396" y="513316"/>
                </a:lnTo>
                <a:lnTo>
                  <a:pt x="198162" y="512743"/>
                </a:lnTo>
                <a:lnTo>
                  <a:pt x="197719" y="511882"/>
                </a:lnTo>
                <a:lnTo>
                  <a:pt x="196572" y="510447"/>
                </a:lnTo>
                <a:lnTo>
                  <a:pt x="195685" y="509586"/>
                </a:lnTo>
                <a:lnTo>
                  <a:pt x="193417" y="508152"/>
                </a:lnTo>
                <a:lnTo>
                  <a:pt x="192062" y="507004"/>
                </a:lnTo>
                <a:lnTo>
                  <a:pt x="191619" y="506717"/>
                </a:lnTo>
                <a:lnTo>
                  <a:pt x="190498" y="505569"/>
                </a:lnTo>
                <a:lnTo>
                  <a:pt x="190055" y="505282"/>
                </a:lnTo>
                <a:lnTo>
                  <a:pt x="188908" y="504708"/>
                </a:lnTo>
                <a:lnTo>
                  <a:pt x="187787" y="504995"/>
                </a:lnTo>
                <a:lnTo>
                  <a:pt x="187109" y="505569"/>
                </a:lnTo>
                <a:lnTo>
                  <a:pt x="187109" y="505856"/>
                </a:lnTo>
                <a:lnTo>
                  <a:pt x="186666" y="506430"/>
                </a:lnTo>
                <a:lnTo>
                  <a:pt x="186666" y="507577"/>
                </a:lnTo>
                <a:lnTo>
                  <a:pt x="186875" y="508438"/>
                </a:lnTo>
                <a:lnTo>
                  <a:pt x="187344" y="509586"/>
                </a:lnTo>
                <a:lnTo>
                  <a:pt x="188022" y="509873"/>
                </a:lnTo>
                <a:lnTo>
                  <a:pt x="188908" y="510160"/>
                </a:lnTo>
                <a:lnTo>
                  <a:pt x="190263" y="510160"/>
                </a:lnTo>
                <a:lnTo>
                  <a:pt x="192062" y="510734"/>
                </a:lnTo>
                <a:lnTo>
                  <a:pt x="192531" y="511021"/>
                </a:lnTo>
                <a:lnTo>
                  <a:pt x="192975" y="511882"/>
                </a:lnTo>
                <a:lnTo>
                  <a:pt x="192531" y="513030"/>
                </a:lnTo>
                <a:lnTo>
                  <a:pt x="192062" y="513890"/>
                </a:lnTo>
                <a:lnTo>
                  <a:pt x="191619" y="514177"/>
                </a:lnTo>
                <a:lnTo>
                  <a:pt x="190732" y="514464"/>
                </a:lnTo>
                <a:lnTo>
                  <a:pt x="189586" y="514464"/>
                </a:lnTo>
                <a:lnTo>
                  <a:pt x="187109" y="514177"/>
                </a:lnTo>
                <a:lnTo>
                  <a:pt x="186666" y="514177"/>
                </a:lnTo>
                <a:lnTo>
                  <a:pt x="185754" y="515038"/>
                </a:lnTo>
                <a:lnTo>
                  <a:pt x="185311" y="515899"/>
                </a:lnTo>
                <a:lnTo>
                  <a:pt x="184867" y="517334"/>
                </a:lnTo>
                <a:lnTo>
                  <a:pt x="184190" y="517621"/>
                </a:lnTo>
                <a:lnTo>
                  <a:pt x="183721" y="517621"/>
                </a:lnTo>
                <a:lnTo>
                  <a:pt x="182600" y="516186"/>
                </a:lnTo>
                <a:lnTo>
                  <a:pt x="182365" y="515899"/>
                </a:lnTo>
                <a:lnTo>
                  <a:pt x="181479" y="515038"/>
                </a:lnTo>
                <a:lnTo>
                  <a:pt x="181244" y="514751"/>
                </a:lnTo>
                <a:lnTo>
                  <a:pt x="180123" y="514464"/>
                </a:lnTo>
                <a:lnTo>
                  <a:pt x="179002" y="514464"/>
                </a:lnTo>
                <a:lnTo>
                  <a:pt x="178090" y="515038"/>
                </a:lnTo>
                <a:lnTo>
                  <a:pt x="177855" y="515325"/>
                </a:lnTo>
                <a:lnTo>
                  <a:pt x="177412" y="515612"/>
                </a:lnTo>
                <a:lnTo>
                  <a:pt x="177178" y="516186"/>
                </a:lnTo>
                <a:lnTo>
                  <a:pt x="177178" y="517334"/>
                </a:lnTo>
                <a:lnTo>
                  <a:pt x="177412" y="518194"/>
                </a:lnTo>
                <a:lnTo>
                  <a:pt x="178090" y="518768"/>
                </a:lnTo>
                <a:lnTo>
                  <a:pt x="179002" y="519342"/>
                </a:lnTo>
                <a:lnTo>
                  <a:pt x="179211" y="519342"/>
                </a:lnTo>
                <a:lnTo>
                  <a:pt x="180567" y="520203"/>
                </a:lnTo>
                <a:lnTo>
                  <a:pt x="181010" y="520490"/>
                </a:lnTo>
                <a:lnTo>
                  <a:pt x="181010" y="521351"/>
                </a:lnTo>
                <a:lnTo>
                  <a:pt x="180801" y="522786"/>
                </a:lnTo>
                <a:lnTo>
                  <a:pt x="180123" y="523646"/>
                </a:lnTo>
                <a:lnTo>
                  <a:pt x="178768" y="525081"/>
                </a:lnTo>
                <a:lnTo>
                  <a:pt x="177647" y="525655"/>
                </a:lnTo>
                <a:lnTo>
                  <a:pt x="176500" y="525655"/>
                </a:lnTo>
                <a:lnTo>
                  <a:pt x="175614" y="525942"/>
                </a:lnTo>
                <a:lnTo>
                  <a:pt x="174493" y="525942"/>
                </a:lnTo>
                <a:lnTo>
                  <a:pt x="173580" y="525942"/>
                </a:lnTo>
                <a:lnTo>
                  <a:pt x="172225" y="525942"/>
                </a:lnTo>
                <a:lnTo>
                  <a:pt x="171547" y="526229"/>
                </a:lnTo>
                <a:lnTo>
                  <a:pt x="171313" y="526516"/>
                </a:lnTo>
                <a:lnTo>
                  <a:pt x="171104" y="526803"/>
                </a:lnTo>
                <a:lnTo>
                  <a:pt x="170869" y="528237"/>
                </a:lnTo>
                <a:lnTo>
                  <a:pt x="170869" y="529672"/>
                </a:lnTo>
                <a:lnTo>
                  <a:pt x="170869" y="530246"/>
                </a:lnTo>
                <a:lnTo>
                  <a:pt x="170661" y="531107"/>
                </a:lnTo>
                <a:lnTo>
                  <a:pt x="170661" y="532255"/>
                </a:lnTo>
                <a:lnTo>
                  <a:pt x="170869" y="534524"/>
                </a:lnTo>
                <a:lnTo>
                  <a:pt x="170869" y="536533"/>
                </a:lnTo>
                <a:lnTo>
                  <a:pt x="170869" y="537394"/>
                </a:lnTo>
                <a:lnTo>
                  <a:pt x="171313" y="538254"/>
                </a:lnTo>
                <a:lnTo>
                  <a:pt x="171547" y="538828"/>
                </a:lnTo>
                <a:lnTo>
                  <a:pt x="172225" y="539402"/>
                </a:lnTo>
                <a:lnTo>
                  <a:pt x="172460" y="539976"/>
                </a:lnTo>
                <a:lnTo>
                  <a:pt x="172668" y="540837"/>
                </a:lnTo>
                <a:lnTo>
                  <a:pt x="172903" y="541698"/>
                </a:lnTo>
                <a:lnTo>
                  <a:pt x="172668" y="541985"/>
                </a:lnTo>
                <a:lnTo>
                  <a:pt x="172225" y="542272"/>
                </a:lnTo>
                <a:lnTo>
                  <a:pt x="171547" y="542845"/>
                </a:lnTo>
                <a:lnTo>
                  <a:pt x="170661" y="543132"/>
                </a:lnTo>
                <a:lnTo>
                  <a:pt x="170426" y="543420"/>
                </a:lnTo>
                <a:lnTo>
                  <a:pt x="169749" y="543420"/>
                </a:lnTo>
                <a:lnTo>
                  <a:pt x="169071" y="543420"/>
                </a:lnTo>
                <a:lnTo>
                  <a:pt x="168159" y="543420"/>
                </a:lnTo>
                <a:lnTo>
                  <a:pt x="166360" y="542845"/>
                </a:lnTo>
                <a:lnTo>
                  <a:pt x="164796" y="542558"/>
                </a:lnTo>
                <a:lnTo>
                  <a:pt x="164118" y="542845"/>
                </a:lnTo>
                <a:lnTo>
                  <a:pt x="163884" y="542845"/>
                </a:lnTo>
                <a:lnTo>
                  <a:pt x="163206" y="543993"/>
                </a:lnTo>
                <a:lnTo>
                  <a:pt x="162762" y="544254"/>
                </a:lnTo>
                <a:lnTo>
                  <a:pt x="162762" y="544828"/>
                </a:lnTo>
                <a:lnTo>
                  <a:pt x="162762" y="545689"/>
                </a:lnTo>
                <a:lnTo>
                  <a:pt x="162971" y="547985"/>
                </a:lnTo>
                <a:lnTo>
                  <a:pt x="162762" y="548558"/>
                </a:lnTo>
                <a:lnTo>
                  <a:pt x="162762" y="549419"/>
                </a:lnTo>
                <a:lnTo>
                  <a:pt x="162971" y="549706"/>
                </a:lnTo>
                <a:lnTo>
                  <a:pt x="162971" y="549993"/>
                </a:lnTo>
                <a:lnTo>
                  <a:pt x="162971" y="550280"/>
                </a:lnTo>
                <a:lnTo>
                  <a:pt x="162293" y="551428"/>
                </a:lnTo>
                <a:lnTo>
                  <a:pt x="162085" y="551688"/>
                </a:lnTo>
                <a:lnTo>
                  <a:pt x="161616" y="551975"/>
                </a:lnTo>
                <a:lnTo>
                  <a:pt x="160964" y="552262"/>
                </a:lnTo>
                <a:lnTo>
                  <a:pt x="159817" y="553123"/>
                </a:lnTo>
                <a:lnTo>
                  <a:pt x="159139" y="553410"/>
                </a:lnTo>
                <a:lnTo>
                  <a:pt x="158931" y="553697"/>
                </a:lnTo>
                <a:lnTo>
                  <a:pt x="158461" y="553697"/>
                </a:lnTo>
                <a:lnTo>
                  <a:pt x="157575" y="553984"/>
                </a:lnTo>
                <a:lnTo>
                  <a:pt x="156897" y="553984"/>
                </a:lnTo>
                <a:lnTo>
                  <a:pt x="156663" y="553697"/>
                </a:lnTo>
                <a:lnTo>
                  <a:pt x="156454" y="553410"/>
                </a:lnTo>
                <a:lnTo>
                  <a:pt x="155985" y="552836"/>
                </a:lnTo>
                <a:lnTo>
                  <a:pt x="155985" y="551688"/>
                </a:lnTo>
                <a:lnTo>
                  <a:pt x="155985" y="551141"/>
                </a:lnTo>
                <a:lnTo>
                  <a:pt x="156454" y="549993"/>
                </a:lnTo>
                <a:lnTo>
                  <a:pt x="157341" y="547697"/>
                </a:lnTo>
                <a:lnTo>
                  <a:pt x="157784" y="546550"/>
                </a:lnTo>
                <a:lnTo>
                  <a:pt x="157784" y="545976"/>
                </a:lnTo>
                <a:lnTo>
                  <a:pt x="157784" y="545402"/>
                </a:lnTo>
                <a:lnTo>
                  <a:pt x="157784" y="544828"/>
                </a:lnTo>
                <a:lnTo>
                  <a:pt x="157575" y="544541"/>
                </a:lnTo>
                <a:lnTo>
                  <a:pt x="157341" y="544254"/>
                </a:lnTo>
                <a:lnTo>
                  <a:pt x="155985" y="543993"/>
                </a:lnTo>
                <a:lnTo>
                  <a:pt x="154864" y="543706"/>
                </a:lnTo>
                <a:lnTo>
                  <a:pt x="153952" y="543706"/>
                </a:lnTo>
                <a:lnTo>
                  <a:pt x="153274" y="543993"/>
                </a:lnTo>
                <a:lnTo>
                  <a:pt x="152596" y="544541"/>
                </a:lnTo>
                <a:lnTo>
                  <a:pt x="151476" y="545689"/>
                </a:lnTo>
                <a:lnTo>
                  <a:pt x="151032" y="545976"/>
                </a:lnTo>
                <a:lnTo>
                  <a:pt x="150589" y="546263"/>
                </a:lnTo>
                <a:lnTo>
                  <a:pt x="150120" y="546550"/>
                </a:lnTo>
                <a:lnTo>
                  <a:pt x="149912" y="546837"/>
                </a:lnTo>
                <a:lnTo>
                  <a:pt x="149677" y="546837"/>
                </a:lnTo>
                <a:lnTo>
                  <a:pt x="149442" y="546837"/>
                </a:lnTo>
                <a:lnTo>
                  <a:pt x="148322" y="546550"/>
                </a:lnTo>
                <a:lnTo>
                  <a:pt x="148087" y="546263"/>
                </a:lnTo>
                <a:lnTo>
                  <a:pt x="147644" y="545976"/>
                </a:lnTo>
                <a:lnTo>
                  <a:pt x="147200" y="545115"/>
                </a:lnTo>
                <a:lnTo>
                  <a:pt x="146966" y="544828"/>
                </a:lnTo>
                <a:lnTo>
                  <a:pt x="146288" y="543993"/>
                </a:lnTo>
                <a:lnTo>
                  <a:pt x="145845" y="543132"/>
                </a:lnTo>
                <a:lnTo>
                  <a:pt x="145610" y="543132"/>
                </a:lnTo>
                <a:lnTo>
                  <a:pt x="144724" y="541411"/>
                </a:lnTo>
                <a:lnTo>
                  <a:pt x="144724" y="541124"/>
                </a:lnTo>
                <a:lnTo>
                  <a:pt x="143812" y="539402"/>
                </a:lnTo>
                <a:lnTo>
                  <a:pt x="143812" y="539115"/>
                </a:lnTo>
                <a:lnTo>
                  <a:pt x="143577" y="539115"/>
                </a:lnTo>
                <a:lnTo>
                  <a:pt x="143577" y="538828"/>
                </a:lnTo>
                <a:lnTo>
                  <a:pt x="143369" y="538828"/>
                </a:lnTo>
                <a:lnTo>
                  <a:pt x="143134" y="538254"/>
                </a:lnTo>
                <a:lnTo>
                  <a:pt x="143369" y="537967"/>
                </a:lnTo>
                <a:lnTo>
                  <a:pt x="143134" y="537967"/>
                </a:lnTo>
                <a:lnTo>
                  <a:pt x="142899" y="537394"/>
                </a:lnTo>
                <a:lnTo>
                  <a:pt x="142456" y="536533"/>
                </a:lnTo>
                <a:lnTo>
                  <a:pt x="142013" y="534811"/>
                </a:lnTo>
                <a:lnTo>
                  <a:pt x="141570" y="533976"/>
                </a:lnTo>
                <a:lnTo>
                  <a:pt x="141570" y="533689"/>
                </a:lnTo>
                <a:lnTo>
                  <a:pt x="140892" y="533402"/>
                </a:lnTo>
                <a:lnTo>
                  <a:pt x="140658" y="533115"/>
                </a:lnTo>
                <a:lnTo>
                  <a:pt x="140423" y="533115"/>
                </a:lnTo>
                <a:lnTo>
                  <a:pt x="139745" y="532542"/>
                </a:lnTo>
                <a:lnTo>
                  <a:pt x="139537" y="532255"/>
                </a:lnTo>
                <a:lnTo>
                  <a:pt x="139302" y="532255"/>
                </a:lnTo>
                <a:lnTo>
                  <a:pt x="138859" y="532255"/>
                </a:lnTo>
                <a:lnTo>
                  <a:pt x="138390" y="532255"/>
                </a:lnTo>
                <a:lnTo>
                  <a:pt x="137269" y="533115"/>
                </a:lnTo>
                <a:lnTo>
                  <a:pt x="135705" y="533402"/>
                </a:lnTo>
                <a:lnTo>
                  <a:pt x="135027" y="533976"/>
                </a:lnTo>
                <a:lnTo>
                  <a:pt x="134115" y="534524"/>
                </a:lnTo>
                <a:lnTo>
                  <a:pt x="133437" y="535385"/>
                </a:lnTo>
                <a:lnTo>
                  <a:pt x="132759" y="536246"/>
                </a:lnTo>
                <a:lnTo>
                  <a:pt x="132316" y="536246"/>
                </a:lnTo>
                <a:lnTo>
                  <a:pt x="131638" y="537107"/>
                </a:lnTo>
                <a:lnTo>
                  <a:pt x="131195" y="537967"/>
                </a:lnTo>
                <a:lnTo>
                  <a:pt x="131195" y="538254"/>
                </a:lnTo>
                <a:lnTo>
                  <a:pt x="129840" y="539402"/>
                </a:lnTo>
                <a:lnTo>
                  <a:pt x="129371" y="539976"/>
                </a:lnTo>
                <a:lnTo>
                  <a:pt x="129162" y="539976"/>
                </a:lnTo>
                <a:lnTo>
                  <a:pt x="128927" y="540263"/>
                </a:lnTo>
                <a:lnTo>
                  <a:pt x="128250" y="540837"/>
                </a:lnTo>
                <a:lnTo>
                  <a:pt x="127337" y="541124"/>
                </a:lnTo>
                <a:lnTo>
                  <a:pt x="126451" y="541124"/>
                </a:lnTo>
                <a:lnTo>
                  <a:pt x="125330" y="541124"/>
                </a:lnTo>
                <a:lnTo>
                  <a:pt x="123062" y="541411"/>
                </a:lnTo>
                <a:lnTo>
                  <a:pt x="122828" y="541411"/>
                </a:lnTo>
                <a:lnTo>
                  <a:pt x="121498" y="541698"/>
                </a:lnTo>
                <a:lnTo>
                  <a:pt x="118996" y="542845"/>
                </a:lnTo>
                <a:lnTo>
                  <a:pt x="117875" y="543420"/>
                </a:lnTo>
                <a:lnTo>
                  <a:pt x="117432" y="543706"/>
                </a:lnTo>
                <a:lnTo>
                  <a:pt x="115633" y="545115"/>
                </a:lnTo>
                <a:lnTo>
                  <a:pt x="115399" y="545402"/>
                </a:lnTo>
                <a:lnTo>
                  <a:pt x="114955" y="545689"/>
                </a:lnTo>
                <a:lnTo>
                  <a:pt x="114486" y="546550"/>
                </a:lnTo>
                <a:lnTo>
                  <a:pt x="114278" y="547123"/>
                </a:lnTo>
                <a:lnTo>
                  <a:pt x="114278" y="547410"/>
                </a:lnTo>
                <a:lnTo>
                  <a:pt x="114278" y="547697"/>
                </a:lnTo>
                <a:lnTo>
                  <a:pt x="114486" y="547985"/>
                </a:lnTo>
                <a:lnTo>
                  <a:pt x="114486" y="548558"/>
                </a:lnTo>
                <a:lnTo>
                  <a:pt x="114721" y="549132"/>
                </a:lnTo>
                <a:lnTo>
                  <a:pt x="114721" y="549419"/>
                </a:lnTo>
                <a:lnTo>
                  <a:pt x="114721" y="549706"/>
                </a:lnTo>
                <a:lnTo>
                  <a:pt x="114721" y="550280"/>
                </a:lnTo>
                <a:lnTo>
                  <a:pt x="114043" y="551428"/>
                </a:lnTo>
                <a:lnTo>
                  <a:pt x="113809" y="553410"/>
                </a:lnTo>
                <a:lnTo>
                  <a:pt x="113365" y="554845"/>
                </a:lnTo>
                <a:lnTo>
                  <a:pt x="113131" y="555706"/>
                </a:lnTo>
                <a:lnTo>
                  <a:pt x="112688" y="557140"/>
                </a:lnTo>
                <a:lnTo>
                  <a:pt x="112479" y="557428"/>
                </a:lnTo>
                <a:lnTo>
                  <a:pt x="112244" y="557975"/>
                </a:lnTo>
                <a:lnTo>
                  <a:pt x="112244" y="558549"/>
                </a:lnTo>
                <a:lnTo>
                  <a:pt x="112010" y="558836"/>
                </a:lnTo>
                <a:lnTo>
                  <a:pt x="112010" y="559123"/>
                </a:lnTo>
                <a:lnTo>
                  <a:pt x="111801" y="559410"/>
                </a:lnTo>
                <a:lnTo>
                  <a:pt x="111332" y="559984"/>
                </a:lnTo>
                <a:lnTo>
                  <a:pt x="111124" y="559984"/>
                </a:lnTo>
                <a:lnTo>
                  <a:pt x="110889" y="560271"/>
                </a:lnTo>
                <a:lnTo>
                  <a:pt x="109534" y="561418"/>
                </a:lnTo>
                <a:lnTo>
                  <a:pt x="108856" y="561705"/>
                </a:lnTo>
                <a:lnTo>
                  <a:pt x="108621" y="561705"/>
                </a:lnTo>
                <a:lnTo>
                  <a:pt x="107943" y="561993"/>
                </a:lnTo>
                <a:lnTo>
                  <a:pt x="107500" y="561993"/>
                </a:lnTo>
                <a:lnTo>
                  <a:pt x="107292" y="561993"/>
                </a:lnTo>
                <a:lnTo>
                  <a:pt x="106379" y="561993"/>
                </a:lnTo>
                <a:lnTo>
                  <a:pt x="105936" y="561705"/>
                </a:lnTo>
                <a:lnTo>
                  <a:pt x="105701" y="561705"/>
                </a:lnTo>
                <a:lnTo>
                  <a:pt x="105467" y="561705"/>
                </a:lnTo>
                <a:lnTo>
                  <a:pt x="105259" y="561418"/>
                </a:lnTo>
                <a:lnTo>
                  <a:pt x="104789" y="560558"/>
                </a:lnTo>
                <a:lnTo>
                  <a:pt x="104789" y="560271"/>
                </a:lnTo>
                <a:lnTo>
                  <a:pt x="104581" y="559984"/>
                </a:lnTo>
                <a:lnTo>
                  <a:pt x="104581" y="559410"/>
                </a:lnTo>
                <a:lnTo>
                  <a:pt x="104346" y="558549"/>
                </a:lnTo>
                <a:lnTo>
                  <a:pt x="103903" y="557428"/>
                </a:lnTo>
                <a:lnTo>
                  <a:pt x="103668" y="557140"/>
                </a:lnTo>
                <a:lnTo>
                  <a:pt x="103225" y="556280"/>
                </a:lnTo>
                <a:lnTo>
                  <a:pt x="102782" y="555419"/>
                </a:lnTo>
                <a:lnTo>
                  <a:pt x="102782" y="555132"/>
                </a:lnTo>
                <a:lnTo>
                  <a:pt x="102313" y="554558"/>
                </a:lnTo>
                <a:lnTo>
                  <a:pt x="101635" y="553984"/>
                </a:lnTo>
                <a:lnTo>
                  <a:pt x="101427" y="553984"/>
                </a:lnTo>
                <a:lnTo>
                  <a:pt x="100749" y="553697"/>
                </a:lnTo>
                <a:lnTo>
                  <a:pt x="100280" y="553984"/>
                </a:lnTo>
                <a:lnTo>
                  <a:pt x="97126" y="553410"/>
                </a:lnTo>
                <a:lnTo>
                  <a:pt x="96239" y="553123"/>
                </a:lnTo>
                <a:lnTo>
                  <a:pt x="95327" y="552836"/>
                </a:lnTo>
                <a:lnTo>
                  <a:pt x="93971" y="551688"/>
                </a:lnTo>
                <a:lnTo>
                  <a:pt x="92173" y="550567"/>
                </a:lnTo>
                <a:lnTo>
                  <a:pt x="91495" y="550280"/>
                </a:lnTo>
                <a:lnTo>
                  <a:pt x="90139" y="548845"/>
                </a:lnTo>
                <a:lnTo>
                  <a:pt x="89696" y="548558"/>
                </a:lnTo>
                <a:lnTo>
                  <a:pt x="88784" y="547985"/>
                </a:lnTo>
                <a:lnTo>
                  <a:pt x="86985" y="546550"/>
                </a:lnTo>
                <a:lnTo>
                  <a:pt x="86542" y="546263"/>
                </a:lnTo>
                <a:lnTo>
                  <a:pt x="86308" y="545976"/>
                </a:lnTo>
                <a:lnTo>
                  <a:pt x="84718" y="545115"/>
                </a:lnTo>
                <a:lnTo>
                  <a:pt x="83154" y="544828"/>
                </a:lnTo>
                <a:lnTo>
                  <a:pt x="82919" y="544828"/>
                </a:lnTo>
                <a:lnTo>
                  <a:pt x="81798" y="544254"/>
                </a:lnTo>
                <a:lnTo>
                  <a:pt x="81120" y="543706"/>
                </a:lnTo>
                <a:lnTo>
                  <a:pt x="80677" y="543132"/>
                </a:lnTo>
                <a:lnTo>
                  <a:pt x="80443" y="543132"/>
                </a:lnTo>
                <a:lnTo>
                  <a:pt x="80208" y="543132"/>
                </a:lnTo>
                <a:lnTo>
                  <a:pt x="79765" y="542845"/>
                </a:lnTo>
                <a:lnTo>
                  <a:pt x="79087" y="541985"/>
                </a:lnTo>
                <a:lnTo>
                  <a:pt x="78852" y="541698"/>
                </a:lnTo>
                <a:lnTo>
                  <a:pt x="78852" y="541411"/>
                </a:lnTo>
                <a:lnTo>
                  <a:pt x="77523" y="540550"/>
                </a:lnTo>
                <a:lnTo>
                  <a:pt x="76845" y="540550"/>
                </a:lnTo>
                <a:lnTo>
                  <a:pt x="76376" y="540263"/>
                </a:lnTo>
                <a:lnTo>
                  <a:pt x="76167" y="540263"/>
                </a:lnTo>
                <a:lnTo>
                  <a:pt x="75698" y="539976"/>
                </a:lnTo>
                <a:lnTo>
                  <a:pt x="75490" y="539976"/>
                </a:lnTo>
                <a:lnTo>
                  <a:pt x="74577" y="539689"/>
                </a:lnTo>
                <a:lnTo>
                  <a:pt x="74343" y="539689"/>
                </a:lnTo>
                <a:lnTo>
                  <a:pt x="73456" y="539689"/>
                </a:lnTo>
                <a:lnTo>
                  <a:pt x="73222" y="539689"/>
                </a:lnTo>
                <a:lnTo>
                  <a:pt x="72779" y="539689"/>
                </a:lnTo>
                <a:lnTo>
                  <a:pt x="71866" y="539689"/>
                </a:lnTo>
                <a:lnTo>
                  <a:pt x="70746" y="539976"/>
                </a:lnTo>
                <a:lnTo>
                  <a:pt x="70511" y="540263"/>
                </a:lnTo>
                <a:lnTo>
                  <a:pt x="70302" y="540263"/>
                </a:lnTo>
                <a:lnTo>
                  <a:pt x="68712" y="541124"/>
                </a:lnTo>
                <a:lnTo>
                  <a:pt x="67148" y="542558"/>
                </a:lnTo>
                <a:lnTo>
                  <a:pt x="66913" y="542845"/>
                </a:lnTo>
                <a:lnTo>
                  <a:pt x="65323" y="544254"/>
                </a:lnTo>
                <a:lnTo>
                  <a:pt x="64437" y="544828"/>
                </a:lnTo>
                <a:lnTo>
                  <a:pt x="64203" y="544828"/>
                </a:lnTo>
                <a:lnTo>
                  <a:pt x="63759" y="545115"/>
                </a:lnTo>
                <a:lnTo>
                  <a:pt x="62847" y="544254"/>
                </a:lnTo>
                <a:lnTo>
                  <a:pt x="61726" y="543706"/>
                </a:lnTo>
                <a:lnTo>
                  <a:pt x="59928" y="542558"/>
                </a:lnTo>
                <a:lnTo>
                  <a:pt x="59458" y="542272"/>
                </a:lnTo>
                <a:lnTo>
                  <a:pt x="59015" y="541985"/>
                </a:lnTo>
                <a:lnTo>
                  <a:pt x="58338" y="541411"/>
                </a:lnTo>
                <a:lnTo>
                  <a:pt x="57660" y="540263"/>
                </a:lnTo>
                <a:lnTo>
                  <a:pt x="57217" y="539402"/>
                </a:lnTo>
                <a:lnTo>
                  <a:pt x="57217" y="539115"/>
                </a:lnTo>
                <a:lnTo>
                  <a:pt x="57217" y="538828"/>
                </a:lnTo>
                <a:lnTo>
                  <a:pt x="56982" y="538828"/>
                </a:lnTo>
                <a:lnTo>
                  <a:pt x="56774" y="538828"/>
                </a:lnTo>
                <a:lnTo>
                  <a:pt x="56982" y="537967"/>
                </a:lnTo>
                <a:lnTo>
                  <a:pt x="56982" y="537394"/>
                </a:lnTo>
                <a:lnTo>
                  <a:pt x="56982" y="536820"/>
                </a:lnTo>
                <a:lnTo>
                  <a:pt x="56774" y="536533"/>
                </a:lnTo>
                <a:lnTo>
                  <a:pt x="56539" y="535959"/>
                </a:lnTo>
                <a:lnTo>
                  <a:pt x="55861" y="535672"/>
                </a:lnTo>
                <a:lnTo>
                  <a:pt x="55627" y="535385"/>
                </a:lnTo>
                <a:lnTo>
                  <a:pt x="55418" y="535385"/>
                </a:lnTo>
                <a:lnTo>
                  <a:pt x="54740" y="535672"/>
                </a:lnTo>
                <a:lnTo>
                  <a:pt x="54271" y="535959"/>
                </a:lnTo>
                <a:lnTo>
                  <a:pt x="54063" y="535959"/>
                </a:lnTo>
                <a:lnTo>
                  <a:pt x="53828" y="536533"/>
                </a:lnTo>
                <a:lnTo>
                  <a:pt x="53828" y="537680"/>
                </a:lnTo>
                <a:lnTo>
                  <a:pt x="53619" y="538541"/>
                </a:lnTo>
                <a:lnTo>
                  <a:pt x="53619" y="539115"/>
                </a:lnTo>
                <a:lnTo>
                  <a:pt x="53150" y="539689"/>
                </a:lnTo>
                <a:lnTo>
                  <a:pt x="52264" y="540263"/>
                </a:lnTo>
                <a:lnTo>
                  <a:pt x="52029" y="540550"/>
                </a:lnTo>
                <a:lnTo>
                  <a:pt x="52029" y="540837"/>
                </a:lnTo>
                <a:lnTo>
                  <a:pt x="52264" y="540550"/>
                </a:lnTo>
                <a:lnTo>
                  <a:pt x="52264" y="540837"/>
                </a:lnTo>
                <a:lnTo>
                  <a:pt x="52264" y="541124"/>
                </a:lnTo>
                <a:lnTo>
                  <a:pt x="52029" y="541411"/>
                </a:lnTo>
                <a:lnTo>
                  <a:pt x="51795" y="541985"/>
                </a:lnTo>
                <a:lnTo>
                  <a:pt x="51586" y="542272"/>
                </a:lnTo>
                <a:lnTo>
                  <a:pt x="51351" y="542272"/>
                </a:lnTo>
                <a:lnTo>
                  <a:pt x="51351" y="541985"/>
                </a:lnTo>
                <a:lnTo>
                  <a:pt x="51117" y="541985"/>
                </a:lnTo>
                <a:lnTo>
                  <a:pt x="51117" y="542845"/>
                </a:lnTo>
                <a:lnTo>
                  <a:pt x="51351" y="543706"/>
                </a:lnTo>
                <a:lnTo>
                  <a:pt x="51795" y="544254"/>
                </a:lnTo>
                <a:lnTo>
                  <a:pt x="52029" y="544828"/>
                </a:lnTo>
                <a:lnTo>
                  <a:pt x="52942" y="545689"/>
                </a:lnTo>
                <a:lnTo>
                  <a:pt x="53385" y="545976"/>
                </a:lnTo>
                <a:lnTo>
                  <a:pt x="54063" y="546550"/>
                </a:lnTo>
                <a:lnTo>
                  <a:pt x="54506" y="546837"/>
                </a:lnTo>
                <a:lnTo>
                  <a:pt x="55418" y="547697"/>
                </a:lnTo>
                <a:lnTo>
                  <a:pt x="55627" y="547985"/>
                </a:lnTo>
                <a:lnTo>
                  <a:pt x="55861" y="548845"/>
                </a:lnTo>
                <a:lnTo>
                  <a:pt x="56096" y="548845"/>
                </a:lnTo>
                <a:lnTo>
                  <a:pt x="56096" y="549706"/>
                </a:lnTo>
                <a:lnTo>
                  <a:pt x="55627" y="549706"/>
                </a:lnTo>
                <a:lnTo>
                  <a:pt x="55627" y="549993"/>
                </a:lnTo>
                <a:lnTo>
                  <a:pt x="55627" y="550280"/>
                </a:lnTo>
                <a:lnTo>
                  <a:pt x="55418" y="550854"/>
                </a:lnTo>
                <a:lnTo>
                  <a:pt x="55183" y="550854"/>
                </a:lnTo>
                <a:lnTo>
                  <a:pt x="55183" y="551428"/>
                </a:lnTo>
                <a:lnTo>
                  <a:pt x="55183" y="551688"/>
                </a:lnTo>
                <a:lnTo>
                  <a:pt x="54740" y="552550"/>
                </a:lnTo>
                <a:lnTo>
                  <a:pt x="54506" y="553123"/>
                </a:lnTo>
                <a:lnTo>
                  <a:pt x="54271" y="553123"/>
                </a:lnTo>
                <a:lnTo>
                  <a:pt x="54063" y="553410"/>
                </a:lnTo>
                <a:lnTo>
                  <a:pt x="53619" y="554271"/>
                </a:lnTo>
                <a:lnTo>
                  <a:pt x="53385" y="554271"/>
                </a:lnTo>
                <a:lnTo>
                  <a:pt x="52942" y="554845"/>
                </a:lnTo>
                <a:lnTo>
                  <a:pt x="52707" y="555132"/>
                </a:lnTo>
                <a:lnTo>
                  <a:pt x="52473" y="555132"/>
                </a:lnTo>
                <a:lnTo>
                  <a:pt x="51586" y="555706"/>
                </a:lnTo>
                <a:lnTo>
                  <a:pt x="50439" y="555993"/>
                </a:lnTo>
                <a:lnTo>
                  <a:pt x="50231" y="555993"/>
                </a:lnTo>
                <a:lnTo>
                  <a:pt x="49318" y="555993"/>
                </a:lnTo>
                <a:lnTo>
                  <a:pt x="48197" y="555993"/>
                </a:lnTo>
                <a:lnTo>
                  <a:pt x="47076" y="555706"/>
                </a:lnTo>
                <a:lnTo>
                  <a:pt x="46399" y="555706"/>
                </a:lnTo>
                <a:lnTo>
                  <a:pt x="45930" y="555132"/>
                </a:lnTo>
                <a:lnTo>
                  <a:pt x="45721" y="554558"/>
                </a:lnTo>
                <a:lnTo>
                  <a:pt x="45486" y="553984"/>
                </a:lnTo>
                <a:lnTo>
                  <a:pt x="45252" y="553123"/>
                </a:lnTo>
                <a:lnTo>
                  <a:pt x="45486" y="551975"/>
                </a:lnTo>
                <a:lnTo>
                  <a:pt x="46164" y="550567"/>
                </a:lnTo>
                <a:lnTo>
                  <a:pt x="46399" y="550280"/>
                </a:lnTo>
                <a:lnTo>
                  <a:pt x="46607" y="549706"/>
                </a:lnTo>
                <a:lnTo>
                  <a:pt x="46842" y="549419"/>
                </a:lnTo>
                <a:lnTo>
                  <a:pt x="47076" y="548558"/>
                </a:lnTo>
                <a:lnTo>
                  <a:pt x="47285" y="547985"/>
                </a:lnTo>
                <a:lnTo>
                  <a:pt x="47285" y="547697"/>
                </a:lnTo>
                <a:lnTo>
                  <a:pt x="47285" y="546837"/>
                </a:lnTo>
                <a:lnTo>
                  <a:pt x="47076" y="546550"/>
                </a:lnTo>
                <a:lnTo>
                  <a:pt x="46607" y="545976"/>
                </a:lnTo>
                <a:lnTo>
                  <a:pt x="45930" y="545689"/>
                </a:lnTo>
                <a:lnTo>
                  <a:pt x="45486" y="545402"/>
                </a:lnTo>
                <a:lnTo>
                  <a:pt x="45043" y="545402"/>
                </a:lnTo>
                <a:lnTo>
                  <a:pt x="44574" y="545402"/>
                </a:lnTo>
                <a:lnTo>
                  <a:pt x="43245" y="546263"/>
                </a:lnTo>
                <a:lnTo>
                  <a:pt x="42332" y="546837"/>
                </a:lnTo>
                <a:lnTo>
                  <a:pt x="41420" y="546837"/>
                </a:lnTo>
                <a:lnTo>
                  <a:pt x="40742" y="546837"/>
                </a:lnTo>
                <a:lnTo>
                  <a:pt x="40299" y="546837"/>
                </a:lnTo>
                <a:lnTo>
                  <a:pt x="39856" y="546550"/>
                </a:lnTo>
                <a:lnTo>
                  <a:pt x="38943" y="546550"/>
                </a:lnTo>
                <a:lnTo>
                  <a:pt x="37380" y="546837"/>
                </a:lnTo>
                <a:lnTo>
                  <a:pt x="36702" y="547123"/>
                </a:lnTo>
                <a:lnTo>
                  <a:pt x="35789" y="547697"/>
                </a:lnTo>
                <a:lnTo>
                  <a:pt x="35555" y="547985"/>
                </a:lnTo>
                <a:lnTo>
                  <a:pt x="34225" y="548845"/>
                </a:lnTo>
                <a:lnTo>
                  <a:pt x="33991" y="549132"/>
                </a:lnTo>
                <a:lnTo>
                  <a:pt x="33548" y="549132"/>
                </a:lnTo>
                <a:lnTo>
                  <a:pt x="33078" y="549132"/>
                </a:lnTo>
                <a:lnTo>
                  <a:pt x="31723" y="549419"/>
                </a:lnTo>
                <a:lnTo>
                  <a:pt x="30837" y="549132"/>
                </a:lnTo>
                <a:lnTo>
                  <a:pt x="29247" y="549132"/>
                </a:lnTo>
                <a:lnTo>
                  <a:pt x="28803" y="549132"/>
                </a:lnTo>
                <a:lnTo>
                  <a:pt x="28360" y="548558"/>
                </a:lnTo>
                <a:lnTo>
                  <a:pt x="28126" y="548271"/>
                </a:lnTo>
                <a:lnTo>
                  <a:pt x="28126" y="547697"/>
                </a:lnTo>
                <a:lnTo>
                  <a:pt x="27683" y="546837"/>
                </a:lnTo>
                <a:lnTo>
                  <a:pt x="26327" y="545689"/>
                </a:lnTo>
                <a:lnTo>
                  <a:pt x="26093" y="545402"/>
                </a:lnTo>
                <a:lnTo>
                  <a:pt x="25649" y="544254"/>
                </a:lnTo>
                <a:lnTo>
                  <a:pt x="25415" y="543706"/>
                </a:lnTo>
                <a:lnTo>
                  <a:pt x="24737" y="542845"/>
                </a:lnTo>
                <a:lnTo>
                  <a:pt x="24059" y="542558"/>
                </a:lnTo>
                <a:lnTo>
                  <a:pt x="23616" y="542272"/>
                </a:lnTo>
                <a:lnTo>
                  <a:pt x="22938" y="542272"/>
                </a:lnTo>
                <a:lnTo>
                  <a:pt x="22495" y="541985"/>
                </a:lnTo>
                <a:lnTo>
                  <a:pt x="22260" y="541985"/>
                </a:lnTo>
                <a:lnTo>
                  <a:pt x="21818" y="541985"/>
                </a:lnTo>
                <a:lnTo>
                  <a:pt x="21140" y="542558"/>
                </a:lnTo>
                <a:lnTo>
                  <a:pt x="20905" y="542558"/>
                </a:lnTo>
                <a:lnTo>
                  <a:pt x="19341" y="544828"/>
                </a:lnTo>
                <a:lnTo>
                  <a:pt x="18663" y="545689"/>
                </a:lnTo>
                <a:lnTo>
                  <a:pt x="18194" y="546263"/>
                </a:lnTo>
                <a:lnTo>
                  <a:pt x="17751" y="546837"/>
                </a:lnTo>
                <a:lnTo>
                  <a:pt x="17516" y="547123"/>
                </a:lnTo>
                <a:lnTo>
                  <a:pt x="17308" y="547697"/>
                </a:lnTo>
                <a:lnTo>
                  <a:pt x="17308" y="548271"/>
                </a:lnTo>
                <a:lnTo>
                  <a:pt x="17308" y="548845"/>
                </a:lnTo>
                <a:lnTo>
                  <a:pt x="17308" y="549419"/>
                </a:lnTo>
                <a:lnTo>
                  <a:pt x="17516" y="549993"/>
                </a:lnTo>
                <a:lnTo>
                  <a:pt x="17751" y="550280"/>
                </a:lnTo>
                <a:lnTo>
                  <a:pt x="18663" y="551428"/>
                </a:lnTo>
                <a:lnTo>
                  <a:pt x="19993" y="552836"/>
                </a:lnTo>
                <a:lnTo>
                  <a:pt x="20670" y="553697"/>
                </a:lnTo>
                <a:lnTo>
                  <a:pt x="20905" y="554558"/>
                </a:lnTo>
                <a:lnTo>
                  <a:pt x="21348" y="557140"/>
                </a:lnTo>
                <a:lnTo>
                  <a:pt x="21140" y="557975"/>
                </a:lnTo>
                <a:lnTo>
                  <a:pt x="20905" y="558549"/>
                </a:lnTo>
                <a:lnTo>
                  <a:pt x="20462" y="558836"/>
                </a:lnTo>
                <a:lnTo>
                  <a:pt x="19550" y="559410"/>
                </a:lnTo>
                <a:lnTo>
                  <a:pt x="18663" y="559697"/>
                </a:lnTo>
                <a:lnTo>
                  <a:pt x="18194" y="559984"/>
                </a:lnTo>
                <a:lnTo>
                  <a:pt x="17986" y="560271"/>
                </a:lnTo>
                <a:lnTo>
                  <a:pt x="17986" y="560845"/>
                </a:lnTo>
                <a:lnTo>
                  <a:pt x="17751" y="561132"/>
                </a:lnTo>
                <a:lnTo>
                  <a:pt x="17516" y="561132"/>
                </a:lnTo>
                <a:lnTo>
                  <a:pt x="17308" y="561993"/>
                </a:lnTo>
                <a:lnTo>
                  <a:pt x="16839" y="563140"/>
                </a:lnTo>
                <a:lnTo>
                  <a:pt x="16630" y="563140"/>
                </a:lnTo>
                <a:lnTo>
                  <a:pt x="16395" y="563401"/>
                </a:lnTo>
                <a:lnTo>
                  <a:pt x="15952" y="563401"/>
                </a:lnTo>
                <a:lnTo>
                  <a:pt x="15275" y="563401"/>
                </a:lnTo>
                <a:lnTo>
                  <a:pt x="14154" y="561993"/>
                </a:lnTo>
                <a:lnTo>
                  <a:pt x="13919" y="561705"/>
                </a:lnTo>
                <a:lnTo>
                  <a:pt x="13476" y="561132"/>
                </a:lnTo>
                <a:lnTo>
                  <a:pt x="12564" y="560845"/>
                </a:lnTo>
                <a:lnTo>
                  <a:pt x="12329" y="560558"/>
                </a:lnTo>
                <a:lnTo>
                  <a:pt x="11886" y="560558"/>
                </a:lnTo>
                <a:lnTo>
                  <a:pt x="11651" y="560271"/>
                </a:lnTo>
                <a:lnTo>
                  <a:pt x="11208" y="559984"/>
                </a:lnTo>
                <a:lnTo>
                  <a:pt x="10296" y="559697"/>
                </a:lnTo>
                <a:lnTo>
                  <a:pt x="9175" y="559410"/>
                </a:lnTo>
                <a:lnTo>
                  <a:pt x="8497" y="559410"/>
                </a:lnTo>
                <a:lnTo>
                  <a:pt x="7819" y="559697"/>
                </a:lnTo>
                <a:lnTo>
                  <a:pt x="7819" y="559123"/>
                </a:lnTo>
                <a:lnTo>
                  <a:pt x="7611" y="558836"/>
                </a:lnTo>
                <a:lnTo>
                  <a:pt x="7376" y="558549"/>
                </a:lnTo>
                <a:lnTo>
                  <a:pt x="6698" y="558262"/>
                </a:lnTo>
                <a:lnTo>
                  <a:pt x="5786" y="558549"/>
                </a:lnTo>
                <a:lnTo>
                  <a:pt x="4457" y="559410"/>
                </a:lnTo>
                <a:lnTo>
                  <a:pt x="3544" y="559410"/>
                </a:lnTo>
                <a:lnTo>
                  <a:pt x="2632" y="558836"/>
                </a:lnTo>
                <a:lnTo>
                  <a:pt x="2423" y="558836"/>
                </a:lnTo>
                <a:lnTo>
                  <a:pt x="1068" y="557428"/>
                </a:lnTo>
                <a:lnTo>
                  <a:pt x="833" y="556567"/>
                </a:lnTo>
                <a:lnTo>
                  <a:pt x="1068" y="555993"/>
                </a:lnTo>
                <a:lnTo>
                  <a:pt x="1511" y="555706"/>
                </a:lnTo>
                <a:lnTo>
                  <a:pt x="2189" y="555419"/>
                </a:lnTo>
                <a:lnTo>
                  <a:pt x="2632" y="555419"/>
                </a:lnTo>
                <a:lnTo>
                  <a:pt x="3779" y="556280"/>
                </a:lnTo>
                <a:lnTo>
                  <a:pt x="4665" y="556567"/>
                </a:lnTo>
                <a:lnTo>
                  <a:pt x="6021" y="556567"/>
                </a:lnTo>
                <a:lnTo>
                  <a:pt x="7376" y="556280"/>
                </a:lnTo>
                <a:lnTo>
                  <a:pt x="7819" y="555993"/>
                </a:lnTo>
                <a:lnTo>
                  <a:pt x="8054" y="555132"/>
                </a:lnTo>
                <a:lnTo>
                  <a:pt x="7819" y="554271"/>
                </a:lnTo>
                <a:lnTo>
                  <a:pt x="7142" y="553984"/>
                </a:lnTo>
                <a:lnTo>
                  <a:pt x="5578" y="553410"/>
                </a:lnTo>
                <a:lnTo>
                  <a:pt x="4457" y="552836"/>
                </a:lnTo>
                <a:lnTo>
                  <a:pt x="3779" y="552262"/>
                </a:lnTo>
                <a:lnTo>
                  <a:pt x="3310" y="551688"/>
                </a:lnTo>
                <a:lnTo>
                  <a:pt x="2423" y="548845"/>
                </a:lnTo>
                <a:lnTo>
                  <a:pt x="1746" y="547985"/>
                </a:lnTo>
                <a:lnTo>
                  <a:pt x="833" y="547123"/>
                </a:lnTo>
                <a:lnTo>
                  <a:pt x="599" y="546837"/>
                </a:lnTo>
                <a:lnTo>
                  <a:pt x="156" y="545689"/>
                </a:lnTo>
                <a:lnTo>
                  <a:pt x="156" y="545402"/>
                </a:lnTo>
                <a:lnTo>
                  <a:pt x="156" y="545402"/>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25" name="KS">
            <a:extLst>
              <a:ext uri="{FF2B5EF4-FFF2-40B4-BE49-F238E27FC236}">
                <a16:creationId xmlns:a16="http://schemas.microsoft.com/office/drawing/2014/main" id="{9DF2AC1A-EB38-7D5C-ED3F-46392040CD6D}"/>
              </a:ext>
            </a:extLst>
          </p:cNvPr>
          <p:cNvSpPr/>
          <p:nvPr/>
        </p:nvSpPr>
        <p:spPr>
          <a:xfrm>
            <a:off x="4882230" y="3817523"/>
            <a:ext cx="740165" cy="381833"/>
          </a:xfrm>
          <a:custGeom>
            <a:avLst/>
            <a:gdLst>
              <a:gd name="connsiteX0" fmla="*/ 156 w 809359"/>
              <a:gd name="connsiteY0" fmla="*/ 54 h 417528"/>
              <a:gd name="connsiteX1" fmla="*/ 14805 w 809359"/>
              <a:gd name="connsiteY1" fmla="*/ 28 h 417528"/>
              <a:gd name="connsiteX2" fmla="*/ 16161 w 809359"/>
              <a:gd name="connsiteY2" fmla="*/ 28 h 417528"/>
              <a:gd name="connsiteX3" fmla="*/ 20749 w 809359"/>
              <a:gd name="connsiteY3" fmla="*/ 80 h 417528"/>
              <a:gd name="connsiteX4" fmla="*/ 23017 w 809359"/>
              <a:gd name="connsiteY4" fmla="*/ 80 h 417528"/>
              <a:gd name="connsiteX5" fmla="*/ 23981 w 809359"/>
              <a:gd name="connsiteY5" fmla="*/ 80 h 417528"/>
              <a:gd name="connsiteX6" fmla="*/ 26067 w 809359"/>
              <a:gd name="connsiteY6" fmla="*/ 80 h 417528"/>
              <a:gd name="connsiteX7" fmla="*/ 26614 w 809359"/>
              <a:gd name="connsiteY7" fmla="*/ 80 h 417528"/>
              <a:gd name="connsiteX8" fmla="*/ 26927 w 809359"/>
              <a:gd name="connsiteY8" fmla="*/ 106 h 417528"/>
              <a:gd name="connsiteX9" fmla="*/ 29247 w 809359"/>
              <a:gd name="connsiteY9" fmla="*/ 106 h 417528"/>
              <a:gd name="connsiteX10" fmla="*/ 33052 w 809359"/>
              <a:gd name="connsiteY10" fmla="*/ 106 h 417528"/>
              <a:gd name="connsiteX11" fmla="*/ 46216 w 809359"/>
              <a:gd name="connsiteY11" fmla="*/ 106 h 417528"/>
              <a:gd name="connsiteX12" fmla="*/ 46347 w 809359"/>
              <a:gd name="connsiteY12" fmla="*/ 106 h 417528"/>
              <a:gd name="connsiteX13" fmla="*/ 49397 w 809359"/>
              <a:gd name="connsiteY13" fmla="*/ 106 h 417528"/>
              <a:gd name="connsiteX14" fmla="*/ 51352 w 809359"/>
              <a:gd name="connsiteY14" fmla="*/ 106 h 417528"/>
              <a:gd name="connsiteX15" fmla="*/ 55418 w 809359"/>
              <a:gd name="connsiteY15" fmla="*/ 106 h 417528"/>
              <a:gd name="connsiteX16" fmla="*/ 56591 w 809359"/>
              <a:gd name="connsiteY16" fmla="*/ 106 h 417528"/>
              <a:gd name="connsiteX17" fmla="*/ 68973 w 809359"/>
              <a:gd name="connsiteY17" fmla="*/ 132 h 417528"/>
              <a:gd name="connsiteX18" fmla="*/ 69625 w 809359"/>
              <a:gd name="connsiteY18" fmla="*/ 158 h 417528"/>
              <a:gd name="connsiteX19" fmla="*/ 69755 w 809359"/>
              <a:gd name="connsiteY19" fmla="*/ 158 h 417528"/>
              <a:gd name="connsiteX20" fmla="*/ 73613 w 809359"/>
              <a:gd name="connsiteY20" fmla="*/ 132 h 417528"/>
              <a:gd name="connsiteX21" fmla="*/ 77028 w 809359"/>
              <a:gd name="connsiteY21" fmla="*/ 132 h 417528"/>
              <a:gd name="connsiteX22" fmla="*/ 78904 w 809359"/>
              <a:gd name="connsiteY22" fmla="*/ 106 h 417528"/>
              <a:gd name="connsiteX23" fmla="*/ 79061 w 809359"/>
              <a:gd name="connsiteY23" fmla="*/ 106 h 417528"/>
              <a:gd name="connsiteX24" fmla="*/ 82319 w 809359"/>
              <a:gd name="connsiteY24" fmla="*/ 132 h 417528"/>
              <a:gd name="connsiteX25" fmla="*/ 83128 w 809359"/>
              <a:gd name="connsiteY25" fmla="*/ 132 h 417528"/>
              <a:gd name="connsiteX26" fmla="*/ 87246 w 809359"/>
              <a:gd name="connsiteY26" fmla="*/ 132 h 417528"/>
              <a:gd name="connsiteX27" fmla="*/ 90896 w 809359"/>
              <a:gd name="connsiteY27" fmla="*/ 132 h 417528"/>
              <a:gd name="connsiteX28" fmla="*/ 91417 w 809359"/>
              <a:gd name="connsiteY28" fmla="*/ 132 h 417528"/>
              <a:gd name="connsiteX29" fmla="*/ 93372 w 809359"/>
              <a:gd name="connsiteY29" fmla="*/ 132 h 417528"/>
              <a:gd name="connsiteX30" fmla="*/ 93945 w 809359"/>
              <a:gd name="connsiteY30" fmla="*/ 132 h 417528"/>
              <a:gd name="connsiteX31" fmla="*/ 94832 w 809359"/>
              <a:gd name="connsiteY31" fmla="*/ 132 h 417528"/>
              <a:gd name="connsiteX32" fmla="*/ 95926 w 809359"/>
              <a:gd name="connsiteY32" fmla="*/ 132 h 417528"/>
              <a:gd name="connsiteX33" fmla="*/ 100019 w 809359"/>
              <a:gd name="connsiteY33" fmla="*/ 132 h 417528"/>
              <a:gd name="connsiteX34" fmla="*/ 103590 w 809359"/>
              <a:gd name="connsiteY34" fmla="*/ 158 h 417528"/>
              <a:gd name="connsiteX35" fmla="*/ 107683 w 809359"/>
              <a:gd name="connsiteY35" fmla="*/ 158 h 417528"/>
              <a:gd name="connsiteX36" fmla="*/ 111202 w 809359"/>
              <a:gd name="connsiteY36" fmla="*/ 158 h 417528"/>
              <a:gd name="connsiteX37" fmla="*/ 115868 w 809359"/>
              <a:gd name="connsiteY37" fmla="*/ 184 h 417528"/>
              <a:gd name="connsiteX38" fmla="*/ 118292 w 809359"/>
              <a:gd name="connsiteY38" fmla="*/ 184 h 417528"/>
              <a:gd name="connsiteX39" fmla="*/ 121003 w 809359"/>
              <a:gd name="connsiteY39" fmla="*/ 184 h 417528"/>
              <a:gd name="connsiteX40" fmla="*/ 128198 w 809359"/>
              <a:gd name="connsiteY40" fmla="*/ 184 h 417528"/>
              <a:gd name="connsiteX41" fmla="*/ 140371 w 809359"/>
              <a:gd name="connsiteY41" fmla="*/ 158 h 417528"/>
              <a:gd name="connsiteX42" fmla="*/ 141101 w 809359"/>
              <a:gd name="connsiteY42" fmla="*/ 184 h 417528"/>
              <a:gd name="connsiteX43" fmla="*/ 141362 w 809359"/>
              <a:gd name="connsiteY43" fmla="*/ 184 h 417528"/>
              <a:gd name="connsiteX44" fmla="*/ 142534 w 809359"/>
              <a:gd name="connsiteY44" fmla="*/ 158 h 417528"/>
              <a:gd name="connsiteX45" fmla="*/ 143134 w 809359"/>
              <a:gd name="connsiteY45" fmla="*/ 158 h 417528"/>
              <a:gd name="connsiteX46" fmla="*/ 143499 w 809359"/>
              <a:gd name="connsiteY46" fmla="*/ 184 h 417528"/>
              <a:gd name="connsiteX47" fmla="*/ 144463 w 809359"/>
              <a:gd name="connsiteY47" fmla="*/ 184 h 417528"/>
              <a:gd name="connsiteX48" fmla="*/ 146445 w 809359"/>
              <a:gd name="connsiteY48" fmla="*/ 184 h 417528"/>
              <a:gd name="connsiteX49" fmla="*/ 147644 w 809359"/>
              <a:gd name="connsiteY49" fmla="*/ 184 h 417528"/>
              <a:gd name="connsiteX50" fmla="*/ 148556 w 809359"/>
              <a:gd name="connsiteY50" fmla="*/ 158 h 417528"/>
              <a:gd name="connsiteX51" fmla="*/ 150537 w 809359"/>
              <a:gd name="connsiteY51" fmla="*/ 184 h 417528"/>
              <a:gd name="connsiteX52" fmla="*/ 151058 w 809359"/>
              <a:gd name="connsiteY52" fmla="*/ 184 h 417528"/>
              <a:gd name="connsiteX53" fmla="*/ 152622 w 809359"/>
              <a:gd name="connsiteY53" fmla="*/ 210 h 417528"/>
              <a:gd name="connsiteX54" fmla="*/ 152675 w 809359"/>
              <a:gd name="connsiteY54" fmla="*/ 210 h 417528"/>
              <a:gd name="connsiteX55" fmla="*/ 154656 w 809359"/>
              <a:gd name="connsiteY55" fmla="*/ 210 h 417528"/>
              <a:gd name="connsiteX56" fmla="*/ 154682 w 809359"/>
              <a:gd name="connsiteY56" fmla="*/ 210 h 417528"/>
              <a:gd name="connsiteX57" fmla="*/ 156637 w 809359"/>
              <a:gd name="connsiteY57" fmla="*/ 210 h 417528"/>
              <a:gd name="connsiteX58" fmla="*/ 157497 w 809359"/>
              <a:gd name="connsiteY58" fmla="*/ 210 h 417528"/>
              <a:gd name="connsiteX59" fmla="*/ 157654 w 809359"/>
              <a:gd name="connsiteY59" fmla="*/ 210 h 417528"/>
              <a:gd name="connsiteX60" fmla="*/ 158149 w 809359"/>
              <a:gd name="connsiteY60" fmla="*/ 210 h 417528"/>
              <a:gd name="connsiteX61" fmla="*/ 161146 w 809359"/>
              <a:gd name="connsiteY61" fmla="*/ 210 h 417528"/>
              <a:gd name="connsiteX62" fmla="*/ 162815 w 809359"/>
              <a:gd name="connsiteY62" fmla="*/ 210 h 417528"/>
              <a:gd name="connsiteX63" fmla="*/ 164796 w 809359"/>
              <a:gd name="connsiteY63" fmla="*/ 210 h 417528"/>
              <a:gd name="connsiteX64" fmla="*/ 164874 w 809359"/>
              <a:gd name="connsiteY64" fmla="*/ 210 h 417528"/>
              <a:gd name="connsiteX65" fmla="*/ 166881 w 809359"/>
              <a:gd name="connsiteY65" fmla="*/ 236 h 417528"/>
              <a:gd name="connsiteX66" fmla="*/ 167246 w 809359"/>
              <a:gd name="connsiteY66" fmla="*/ 236 h 417528"/>
              <a:gd name="connsiteX67" fmla="*/ 169827 w 809359"/>
              <a:gd name="connsiteY67" fmla="*/ 236 h 417528"/>
              <a:gd name="connsiteX68" fmla="*/ 170922 w 809359"/>
              <a:gd name="connsiteY68" fmla="*/ 236 h 417528"/>
              <a:gd name="connsiteX69" fmla="*/ 171052 w 809359"/>
              <a:gd name="connsiteY69" fmla="*/ 236 h 417528"/>
              <a:gd name="connsiteX70" fmla="*/ 171834 w 809359"/>
              <a:gd name="connsiteY70" fmla="*/ 236 h 417528"/>
              <a:gd name="connsiteX71" fmla="*/ 172408 w 809359"/>
              <a:gd name="connsiteY71" fmla="*/ 236 h 417528"/>
              <a:gd name="connsiteX72" fmla="*/ 173033 w 809359"/>
              <a:gd name="connsiteY72" fmla="*/ 236 h 417528"/>
              <a:gd name="connsiteX73" fmla="*/ 174180 w 809359"/>
              <a:gd name="connsiteY73" fmla="*/ 236 h 417528"/>
              <a:gd name="connsiteX74" fmla="*/ 175040 w 809359"/>
              <a:gd name="connsiteY74" fmla="*/ 236 h 417528"/>
              <a:gd name="connsiteX75" fmla="*/ 177100 w 809359"/>
              <a:gd name="connsiteY75" fmla="*/ 236 h 417528"/>
              <a:gd name="connsiteX76" fmla="*/ 179002 w 809359"/>
              <a:gd name="connsiteY76" fmla="*/ 236 h 417528"/>
              <a:gd name="connsiteX77" fmla="*/ 180358 w 809359"/>
              <a:gd name="connsiteY77" fmla="*/ 236 h 417528"/>
              <a:gd name="connsiteX78" fmla="*/ 189351 w 809359"/>
              <a:gd name="connsiteY78" fmla="*/ 236 h 417528"/>
              <a:gd name="connsiteX79" fmla="*/ 191202 w 809359"/>
              <a:gd name="connsiteY79" fmla="*/ 236 h 417528"/>
              <a:gd name="connsiteX80" fmla="*/ 197536 w 809359"/>
              <a:gd name="connsiteY80" fmla="*/ 263 h 417528"/>
              <a:gd name="connsiteX81" fmla="*/ 197771 w 809359"/>
              <a:gd name="connsiteY81" fmla="*/ 236 h 417528"/>
              <a:gd name="connsiteX82" fmla="*/ 199309 w 809359"/>
              <a:gd name="connsiteY82" fmla="*/ 263 h 417528"/>
              <a:gd name="connsiteX83" fmla="*/ 201290 w 809359"/>
              <a:gd name="connsiteY83" fmla="*/ 263 h 417528"/>
              <a:gd name="connsiteX84" fmla="*/ 201655 w 809359"/>
              <a:gd name="connsiteY84" fmla="*/ 263 h 417528"/>
              <a:gd name="connsiteX85" fmla="*/ 202020 w 809359"/>
              <a:gd name="connsiteY85" fmla="*/ 263 h 417528"/>
              <a:gd name="connsiteX86" fmla="*/ 202254 w 809359"/>
              <a:gd name="connsiteY86" fmla="*/ 263 h 417528"/>
              <a:gd name="connsiteX87" fmla="*/ 203375 w 809359"/>
              <a:gd name="connsiteY87" fmla="*/ 263 h 417528"/>
              <a:gd name="connsiteX88" fmla="*/ 203375 w 809359"/>
              <a:gd name="connsiteY88" fmla="*/ 263 h 417528"/>
              <a:gd name="connsiteX89" fmla="*/ 206842 w 809359"/>
              <a:gd name="connsiteY89" fmla="*/ 263 h 417528"/>
              <a:gd name="connsiteX90" fmla="*/ 207781 w 809359"/>
              <a:gd name="connsiteY90" fmla="*/ 263 h 417528"/>
              <a:gd name="connsiteX91" fmla="*/ 208406 w 809359"/>
              <a:gd name="connsiteY91" fmla="*/ 263 h 417528"/>
              <a:gd name="connsiteX92" fmla="*/ 208876 w 809359"/>
              <a:gd name="connsiteY92" fmla="*/ 263 h 417528"/>
              <a:gd name="connsiteX93" fmla="*/ 211899 w 809359"/>
              <a:gd name="connsiteY93" fmla="*/ 263 h 417528"/>
              <a:gd name="connsiteX94" fmla="*/ 213906 w 809359"/>
              <a:gd name="connsiteY94" fmla="*/ 263 h 417528"/>
              <a:gd name="connsiteX95" fmla="*/ 217999 w 809359"/>
              <a:gd name="connsiteY95" fmla="*/ 263 h 417528"/>
              <a:gd name="connsiteX96" fmla="*/ 219172 w 809359"/>
              <a:gd name="connsiteY96" fmla="*/ 263 h 417528"/>
              <a:gd name="connsiteX97" fmla="*/ 223655 w 809359"/>
              <a:gd name="connsiteY97" fmla="*/ 263 h 417528"/>
              <a:gd name="connsiteX98" fmla="*/ 224099 w 809359"/>
              <a:gd name="connsiteY98" fmla="*/ 263 h 417528"/>
              <a:gd name="connsiteX99" fmla="*/ 227253 w 809359"/>
              <a:gd name="connsiteY99" fmla="*/ 236 h 417528"/>
              <a:gd name="connsiteX100" fmla="*/ 228269 w 809359"/>
              <a:gd name="connsiteY100" fmla="*/ 236 h 417528"/>
              <a:gd name="connsiteX101" fmla="*/ 228687 w 809359"/>
              <a:gd name="connsiteY101" fmla="*/ 263 h 417528"/>
              <a:gd name="connsiteX102" fmla="*/ 230198 w 809359"/>
              <a:gd name="connsiteY102" fmla="*/ 263 h 417528"/>
              <a:gd name="connsiteX103" fmla="*/ 232779 w 809359"/>
              <a:gd name="connsiteY103" fmla="*/ 263 h 417528"/>
              <a:gd name="connsiteX104" fmla="*/ 238436 w 809359"/>
              <a:gd name="connsiteY104" fmla="*/ 288 h 417528"/>
              <a:gd name="connsiteX105" fmla="*/ 238905 w 809359"/>
              <a:gd name="connsiteY105" fmla="*/ 288 h 417528"/>
              <a:gd name="connsiteX106" fmla="*/ 240860 w 809359"/>
              <a:gd name="connsiteY106" fmla="*/ 288 h 417528"/>
              <a:gd name="connsiteX107" fmla="*/ 242893 w 809359"/>
              <a:gd name="connsiteY107" fmla="*/ 288 h 417528"/>
              <a:gd name="connsiteX108" fmla="*/ 246986 w 809359"/>
              <a:gd name="connsiteY108" fmla="*/ 263 h 417528"/>
              <a:gd name="connsiteX109" fmla="*/ 247377 w 809359"/>
              <a:gd name="connsiteY109" fmla="*/ 236 h 417528"/>
              <a:gd name="connsiteX110" fmla="*/ 248237 w 809359"/>
              <a:gd name="connsiteY110" fmla="*/ 263 h 417528"/>
              <a:gd name="connsiteX111" fmla="*/ 249019 w 809359"/>
              <a:gd name="connsiteY111" fmla="*/ 288 h 417528"/>
              <a:gd name="connsiteX112" fmla="*/ 250140 w 809359"/>
              <a:gd name="connsiteY112" fmla="*/ 236 h 417528"/>
              <a:gd name="connsiteX113" fmla="*/ 250739 w 809359"/>
              <a:gd name="connsiteY113" fmla="*/ 236 h 417528"/>
              <a:gd name="connsiteX114" fmla="*/ 251730 w 809359"/>
              <a:gd name="connsiteY114" fmla="*/ 236 h 417528"/>
              <a:gd name="connsiteX115" fmla="*/ 253059 w 809359"/>
              <a:gd name="connsiteY115" fmla="*/ 236 h 417528"/>
              <a:gd name="connsiteX116" fmla="*/ 262965 w 809359"/>
              <a:gd name="connsiteY116" fmla="*/ 210 h 417528"/>
              <a:gd name="connsiteX117" fmla="*/ 262965 w 809359"/>
              <a:gd name="connsiteY117" fmla="*/ 210 h 417528"/>
              <a:gd name="connsiteX118" fmla="*/ 263226 w 809359"/>
              <a:gd name="connsiteY118" fmla="*/ 210 h 417528"/>
              <a:gd name="connsiteX119" fmla="*/ 263304 w 809359"/>
              <a:gd name="connsiteY119" fmla="*/ 210 h 417528"/>
              <a:gd name="connsiteX120" fmla="*/ 265024 w 809359"/>
              <a:gd name="connsiteY120" fmla="*/ 210 h 417528"/>
              <a:gd name="connsiteX121" fmla="*/ 268126 w 809359"/>
              <a:gd name="connsiteY121" fmla="*/ 210 h 417528"/>
              <a:gd name="connsiteX122" fmla="*/ 274956 w 809359"/>
              <a:gd name="connsiteY122" fmla="*/ 210 h 417528"/>
              <a:gd name="connsiteX123" fmla="*/ 275216 w 809359"/>
              <a:gd name="connsiteY123" fmla="*/ 210 h 417528"/>
              <a:gd name="connsiteX124" fmla="*/ 276676 w 809359"/>
              <a:gd name="connsiteY124" fmla="*/ 210 h 417528"/>
              <a:gd name="connsiteX125" fmla="*/ 276989 w 809359"/>
              <a:gd name="connsiteY125" fmla="*/ 210 h 417528"/>
              <a:gd name="connsiteX126" fmla="*/ 277145 w 809359"/>
              <a:gd name="connsiteY126" fmla="*/ 210 h 417528"/>
              <a:gd name="connsiteX127" fmla="*/ 277589 w 809359"/>
              <a:gd name="connsiteY127" fmla="*/ 210 h 417528"/>
              <a:gd name="connsiteX128" fmla="*/ 278970 w 809359"/>
              <a:gd name="connsiteY128" fmla="*/ 210 h 417528"/>
              <a:gd name="connsiteX129" fmla="*/ 285174 w 809359"/>
              <a:gd name="connsiteY129" fmla="*/ 158 h 417528"/>
              <a:gd name="connsiteX130" fmla="*/ 286191 w 809359"/>
              <a:gd name="connsiteY130" fmla="*/ 210 h 417528"/>
              <a:gd name="connsiteX131" fmla="*/ 286347 w 809359"/>
              <a:gd name="connsiteY131" fmla="*/ 210 h 417528"/>
              <a:gd name="connsiteX132" fmla="*/ 287233 w 809359"/>
              <a:gd name="connsiteY132" fmla="*/ 210 h 417528"/>
              <a:gd name="connsiteX133" fmla="*/ 287364 w 809359"/>
              <a:gd name="connsiteY133" fmla="*/ 210 h 417528"/>
              <a:gd name="connsiteX134" fmla="*/ 289345 w 809359"/>
              <a:gd name="connsiteY134" fmla="*/ 210 h 417528"/>
              <a:gd name="connsiteX135" fmla="*/ 291326 w 809359"/>
              <a:gd name="connsiteY135" fmla="*/ 210 h 417528"/>
              <a:gd name="connsiteX136" fmla="*/ 299459 w 809359"/>
              <a:gd name="connsiteY136" fmla="*/ 210 h 417528"/>
              <a:gd name="connsiteX137" fmla="*/ 299563 w 809359"/>
              <a:gd name="connsiteY137" fmla="*/ 210 h 417528"/>
              <a:gd name="connsiteX138" fmla="*/ 299589 w 809359"/>
              <a:gd name="connsiteY138" fmla="*/ 210 h 417528"/>
              <a:gd name="connsiteX139" fmla="*/ 300006 w 809359"/>
              <a:gd name="connsiteY139" fmla="*/ 210 h 417528"/>
              <a:gd name="connsiteX140" fmla="*/ 300423 w 809359"/>
              <a:gd name="connsiteY140" fmla="*/ 210 h 417528"/>
              <a:gd name="connsiteX141" fmla="*/ 303551 w 809359"/>
              <a:gd name="connsiteY141" fmla="*/ 184 h 417528"/>
              <a:gd name="connsiteX142" fmla="*/ 303942 w 809359"/>
              <a:gd name="connsiteY142" fmla="*/ 210 h 417528"/>
              <a:gd name="connsiteX143" fmla="*/ 305585 w 809359"/>
              <a:gd name="connsiteY143" fmla="*/ 210 h 417528"/>
              <a:gd name="connsiteX144" fmla="*/ 307618 w 809359"/>
              <a:gd name="connsiteY144" fmla="*/ 210 h 417528"/>
              <a:gd name="connsiteX145" fmla="*/ 307644 w 809359"/>
              <a:gd name="connsiteY145" fmla="*/ 210 h 417528"/>
              <a:gd name="connsiteX146" fmla="*/ 309651 w 809359"/>
              <a:gd name="connsiteY146" fmla="*/ 210 h 417528"/>
              <a:gd name="connsiteX147" fmla="*/ 309677 w 809359"/>
              <a:gd name="connsiteY147" fmla="*/ 210 h 417528"/>
              <a:gd name="connsiteX148" fmla="*/ 310615 w 809359"/>
              <a:gd name="connsiteY148" fmla="*/ 210 h 417528"/>
              <a:gd name="connsiteX149" fmla="*/ 310824 w 809359"/>
              <a:gd name="connsiteY149" fmla="*/ 210 h 417528"/>
              <a:gd name="connsiteX150" fmla="*/ 311684 w 809359"/>
              <a:gd name="connsiteY150" fmla="*/ 210 h 417528"/>
              <a:gd name="connsiteX151" fmla="*/ 311684 w 809359"/>
              <a:gd name="connsiteY151" fmla="*/ 210 h 417528"/>
              <a:gd name="connsiteX152" fmla="*/ 311684 w 809359"/>
              <a:gd name="connsiteY152" fmla="*/ 210 h 417528"/>
              <a:gd name="connsiteX153" fmla="*/ 312701 w 809359"/>
              <a:gd name="connsiteY153" fmla="*/ 210 h 417528"/>
              <a:gd name="connsiteX154" fmla="*/ 317758 w 809359"/>
              <a:gd name="connsiteY154" fmla="*/ 184 h 417528"/>
              <a:gd name="connsiteX155" fmla="*/ 318801 w 809359"/>
              <a:gd name="connsiteY155" fmla="*/ 184 h 417528"/>
              <a:gd name="connsiteX156" fmla="*/ 321824 w 809359"/>
              <a:gd name="connsiteY156" fmla="*/ 184 h 417528"/>
              <a:gd name="connsiteX157" fmla="*/ 323832 w 809359"/>
              <a:gd name="connsiteY157" fmla="*/ 184 h 417528"/>
              <a:gd name="connsiteX158" fmla="*/ 323936 w 809359"/>
              <a:gd name="connsiteY158" fmla="*/ 184 h 417528"/>
              <a:gd name="connsiteX159" fmla="*/ 328889 w 809359"/>
              <a:gd name="connsiteY159" fmla="*/ 158 h 417528"/>
              <a:gd name="connsiteX160" fmla="*/ 329071 w 809359"/>
              <a:gd name="connsiteY160" fmla="*/ 158 h 417528"/>
              <a:gd name="connsiteX161" fmla="*/ 331965 w 809359"/>
              <a:gd name="connsiteY161" fmla="*/ 184 h 417528"/>
              <a:gd name="connsiteX162" fmla="*/ 334102 w 809359"/>
              <a:gd name="connsiteY162" fmla="*/ 158 h 417528"/>
              <a:gd name="connsiteX163" fmla="*/ 334180 w 809359"/>
              <a:gd name="connsiteY163" fmla="*/ 158 h 417528"/>
              <a:gd name="connsiteX164" fmla="*/ 335327 w 809359"/>
              <a:gd name="connsiteY164" fmla="*/ 158 h 417528"/>
              <a:gd name="connsiteX165" fmla="*/ 335353 w 809359"/>
              <a:gd name="connsiteY165" fmla="*/ 158 h 417528"/>
              <a:gd name="connsiteX166" fmla="*/ 336109 w 809359"/>
              <a:gd name="connsiteY166" fmla="*/ 158 h 417528"/>
              <a:gd name="connsiteX167" fmla="*/ 336240 w 809359"/>
              <a:gd name="connsiteY167" fmla="*/ 158 h 417528"/>
              <a:gd name="connsiteX168" fmla="*/ 338169 w 809359"/>
              <a:gd name="connsiteY168" fmla="*/ 184 h 417528"/>
              <a:gd name="connsiteX169" fmla="*/ 344164 w 809359"/>
              <a:gd name="connsiteY169" fmla="*/ 158 h 417528"/>
              <a:gd name="connsiteX170" fmla="*/ 348178 w 809359"/>
              <a:gd name="connsiteY170" fmla="*/ 158 h 417528"/>
              <a:gd name="connsiteX171" fmla="*/ 349065 w 809359"/>
              <a:gd name="connsiteY171" fmla="*/ 158 h 417528"/>
              <a:gd name="connsiteX172" fmla="*/ 350551 w 809359"/>
              <a:gd name="connsiteY172" fmla="*/ 158 h 417528"/>
              <a:gd name="connsiteX173" fmla="*/ 355269 w 809359"/>
              <a:gd name="connsiteY173" fmla="*/ 158 h 417528"/>
              <a:gd name="connsiteX174" fmla="*/ 355503 w 809359"/>
              <a:gd name="connsiteY174" fmla="*/ 158 h 417528"/>
              <a:gd name="connsiteX175" fmla="*/ 360456 w 809359"/>
              <a:gd name="connsiteY175" fmla="*/ 158 h 417528"/>
              <a:gd name="connsiteX176" fmla="*/ 360769 w 809359"/>
              <a:gd name="connsiteY176" fmla="*/ 158 h 417528"/>
              <a:gd name="connsiteX177" fmla="*/ 360795 w 809359"/>
              <a:gd name="connsiteY177" fmla="*/ 158 h 417528"/>
              <a:gd name="connsiteX178" fmla="*/ 362515 w 809359"/>
              <a:gd name="connsiteY178" fmla="*/ 184 h 417528"/>
              <a:gd name="connsiteX179" fmla="*/ 364392 w 809359"/>
              <a:gd name="connsiteY179" fmla="*/ 158 h 417528"/>
              <a:gd name="connsiteX180" fmla="*/ 364575 w 809359"/>
              <a:gd name="connsiteY180" fmla="*/ 132 h 417528"/>
              <a:gd name="connsiteX181" fmla="*/ 364679 w 809359"/>
              <a:gd name="connsiteY181" fmla="*/ 132 h 417528"/>
              <a:gd name="connsiteX182" fmla="*/ 366582 w 809359"/>
              <a:gd name="connsiteY182" fmla="*/ 158 h 417528"/>
              <a:gd name="connsiteX183" fmla="*/ 366921 w 809359"/>
              <a:gd name="connsiteY183" fmla="*/ 132 h 417528"/>
              <a:gd name="connsiteX184" fmla="*/ 368641 w 809359"/>
              <a:gd name="connsiteY184" fmla="*/ 158 h 417528"/>
              <a:gd name="connsiteX185" fmla="*/ 368798 w 809359"/>
              <a:gd name="connsiteY185" fmla="*/ 158 h 417528"/>
              <a:gd name="connsiteX186" fmla="*/ 370075 w 809359"/>
              <a:gd name="connsiteY186" fmla="*/ 132 h 417528"/>
              <a:gd name="connsiteX187" fmla="*/ 372708 w 809359"/>
              <a:gd name="connsiteY187" fmla="*/ 132 h 417528"/>
              <a:gd name="connsiteX188" fmla="*/ 372994 w 809359"/>
              <a:gd name="connsiteY188" fmla="*/ 158 h 417528"/>
              <a:gd name="connsiteX189" fmla="*/ 375210 w 809359"/>
              <a:gd name="connsiteY189" fmla="*/ 132 h 417528"/>
              <a:gd name="connsiteX190" fmla="*/ 377165 w 809359"/>
              <a:gd name="connsiteY190" fmla="*/ 132 h 417528"/>
              <a:gd name="connsiteX191" fmla="*/ 378755 w 809359"/>
              <a:gd name="connsiteY191" fmla="*/ 158 h 417528"/>
              <a:gd name="connsiteX192" fmla="*/ 380632 w 809359"/>
              <a:gd name="connsiteY192" fmla="*/ 158 h 417528"/>
              <a:gd name="connsiteX193" fmla="*/ 382822 w 809359"/>
              <a:gd name="connsiteY193" fmla="*/ 158 h 417528"/>
              <a:gd name="connsiteX194" fmla="*/ 384855 w 809359"/>
              <a:gd name="connsiteY194" fmla="*/ 158 h 417528"/>
              <a:gd name="connsiteX195" fmla="*/ 385376 w 809359"/>
              <a:gd name="connsiteY195" fmla="*/ 158 h 417528"/>
              <a:gd name="connsiteX196" fmla="*/ 386341 w 809359"/>
              <a:gd name="connsiteY196" fmla="*/ 158 h 417528"/>
              <a:gd name="connsiteX197" fmla="*/ 394526 w 809359"/>
              <a:gd name="connsiteY197" fmla="*/ 158 h 417528"/>
              <a:gd name="connsiteX198" fmla="*/ 397054 w 809359"/>
              <a:gd name="connsiteY198" fmla="*/ 132 h 417528"/>
              <a:gd name="connsiteX199" fmla="*/ 409827 w 809359"/>
              <a:gd name="connsiteY199" fmla="*/ 132 h 417528"/>
              <a:gd name="connsiteX200" fmla="*/ 410453 w 809359"/>
              <a:gd name="connsiteY200" fmla="*/ 132 h 417528"/>
              <a:gd name="connsiteX201" fmla="*/ 412434 w 809359"/>
              <a:gd name="connsiteY201" fmla="*/ 158 h 417528"/>
              <a:gd name="connsiteX202" fmla="*/ 416448 w 809359"/>
              <a:gd name="connsiteY202" fmla="*/ 132 h 417528"/>
              <a:gd name="connsiteX203" fmla="*/ 418560 w 809359"/>
              <a:gd name="connsiteY203" fmla="*/ 106 h 417528"/>
              <a:gd name="connsiteX204" fmla="*/ 420098 w 809359"/>
              <a:gd name="connsiteY204" fmla="*/ 132 h 417528"/>
              <a:gd name="connsiteX205" fmla="*/ 420880 w 809359"/>
              <a:gd name="connsiteY205" fmla="*/ 132 h 417528"/>
              <a:gd name="connsiteX206" fmla="*/ 422548 w 809359"/>
              <a:gd name="connsiteY206" fmla="*/ 132 h 417528"/>
              <a:gd name="connsiteX207" fmla="*/ 424138 w 809359"/>
              <a:gd name="connsiteY207" fmla="*/ 132 h 417528"/>
              <a:gd name="connsiteX208" fmla="*/ 428752 w 809359"/>
              <a:gd name="connsiteY208" fmla="*/ 158 h 417528"/>
              <a:gd name="connsiteX209" fmla="*/ 430081 w 809359"/>
              <a:gd name="connsiteY209" fmla="*/ 158 h 417528"/>
              <a:gd name="connsiteX210" fmla="*/ 431307 w 809359"/>
              <a:gd name="connsiteY210" fmla="*/ 158 h 417528"/>
              <a:gd name="connsiteX211" fmla="*/ 432089 w 809359"/>
              <a:gd name="connsiteY211" fmla="*/ 158 h 417528"/>
              <a:gd name="connsiteX212" fmla="*/ 434122 w 809359"/>
              <a:gd name="connsiteY212" fmla="*/ 158 h 417528"/>
              <a:gd name="connsiteX213" fmla="*/ 434383 w 809359"/>
              <a:gd name="connsiteY213" fmla="*/ 184 h 417528"/>
              <a:gd name="connsiteX214" fmla="*/ 434408 w 809359"/>
              <a:gd name="connsiteY214" fmla="*/ 184 h 417528"/>
              <a:gd name="connsiteX215" fmla="*/ 434904 w 809359"/>
              <a:gd name="connsiteY215" fmla="*/ 184 h 417528"/>
              <a:gd name="connsiteX216" fmla="*/ 437980 w 809359"/>
              <a:gd name="connsiteY216" fmla="*/ 158 h 417528"/>
              <a:gd name="connsiteX217" fmla="*/ 438449 w 809359"/>
              <a:gd name="connsiteY217" fmla="*/ 184 h 417528"/>
              <a:gd name="connsiteX218" fmla="*/ 438449 w 809359"/>
              <a:gd name="connsiteY218" fmla="*/ 184 h 417528"/>
              <a:gd name="connsiteX219" fmla="*/ 440795 w 809359"/>
              <a:gd name="connsiteY219" fmla="*/ 184 h 417528"/>
              <a:gd name="connsiteX220" fmla="*/ 442567 w 809359"/>
              <a:gd name="connsiteY220" fmla="*/ 184 h 417528"/>
              <a:gd name="connsiteX221" fmla="*/ 446947 w 809359"/>
              <a:gd name="connsiteY221" fmla="*/ 184 h 417528"/>
              <a:gd name="connsiteX222" fmla="*/ 446947 w 809359"/>
              <a:gd name="connsiteY222" fmla="*/ 184 h 417528"/>
              <a:gd name="connsiteX223" fmla="*/ 452968 w 809359"/>
              <a:gd name="connsiteY223" fmla="*/ 184 h 417528"/>
              <a:gd name="connsiteX224" fmla="*/ 453594 w 809359"/>
              <a:gd name="connsiteY224" fmla="*/ 184 h 417528"/>
              <a:gd name="connsiteX225" fmla="*/ 455001 w 809359"/>
              <a:gd name="connsiteY225" fmla="*/ 184 h 417528"/>
              <a:gd name="connsiteX226" fmla="*/ 456878 w 809359"/>
              <a:gd name="connsiteY226" fmla="*/ 210 h 417528"/>
              <a:gd name="connsiteX227" fmla="*/ 457087 w 809359"/>
              <a:gd name="connsiteY227" fmla="*/ 210 h 417528"/>
              <a:gd name="connsiteX228" fmla="*/ 457686 w 809359"/>
              <a:gd name="connsiteY228" fmla="*/ 210 h 417528"/>
              <a:gd name="connsiteX229" fmla="*/ 458885 w 809359"/>
              <a:gd name="connsiteY229" fmla="*/ 210 h 417528"/>
              <a:gd name="connsiteX230" fmla="*/ 458912 w 809359"/>
              <a:gd name="connsiteY230" fmla="*/ 210 h 417528"/>
              <a:gd name="connsiteX231" fmla="*/ 459120 w 809359"/>
              <a:gd name="connsiteY231" fmla="*/ 210 h 417528"/>
              <a:gd name="connsiteX232" fmla="*/ 459146 w 809359"/>
              <a:gd name="connsiteY232" fmla="*/ 210 h 417528"/>
              <a:gd name="connsiteX233" fmla="*/ 463708 w 809359"/>
              <a:gd name="connsiteY233" fmla="*/ 184 h 417528"/>
              <a:gd name="connsiteX234" fmla="*/ 464412 w 809359"/>
              <a:gd name="connsiteY234" fmla="*/ 210 h 417528"/>
              <a:gd name="connsiteX235" fmla="*/ 464438 w 809359"/>
              <a:gd name="connsiteY235" fmla="*/ 210 h 417528"/>
              <a:gd name="connsiteX236" fmla="*/ 464568 w 809359"/>
              <a:gd name="connsiteY236" fmla="*/ 210 h 417528"/>
              <a:gd name="connsiteX237" fmla="*/ 464724 w 809359"/>
              <a:gd name="connsiteY237" fmla="*/ 210 h 417528"/>
              <a:gd name="connsiteX238" fmla="*/ 465037 w 809359"/>
              <a:gd name="connsiteY238" fmla="*/ 210 h 417528"/>
              <a:gd name="connsiteX239" fmla="*/ 471320 w 809359"/>
              <a:gd name="connsiteY239" fmla="*/ 210 h 417528"/>
              <a:gd name="connsiteX240" fmla="*/ 475256 w 809359"/>
              <a:gd name="connsiteY240" fmla="*/ 210 h 417528"/>
              <a:gd name="connsiteX241" fmla="*/ 480391 w 809359"/>
              <a:gd name="connsiteY241" fmla="*/ 210 h 417528"/>
              <a:gd name="connsiteX242" fmla="*/ 481408 w 809359"/>
              <a:gd name="connsiteY242" fmla="*/ 210 h 417528"/>
              <a:gd name="connsiteX243" fmla="*/ 481642 w 809359"/>
              <a:gd name="connsiteY243" fmla="*/ 210 h 417528"/>
              <a:gd name="connsiteX244" fmla="*/ 483597 w 809359"/>
              <a:gd name="connsiteY244" fmla="*/ 210 h 417528"/>
              <a:gd name="connsiteX245" fmla="*/ 492121 w 809359"/>
              <a:gd name="connsiteY245" fmla="*/ 210 h 417528"/>
              <a:gd name="connsiteX246" fmla="*/ 492538 w 809359"/>
              <a:gd name="connsiteY246" fmla="*/ 210 h 417528"/>
              <a:gd name="connsiteX247" fmla="*/ 492669 w 809359"/>
              <a:gd name="connsiteY247" fmla="*/ 236 h 417528"/>
              <a:gd name="connsiteX248" fmla="*/ 493711 w 809359"/>
              <a:gd name="connsiteY248" fmla="*/ 210 h 417528"/>
              <a:gd name="connsiteX249" fmla="*/ 494154 w 809359"/>
              <a:gd name="connsiteY249" fmla="*/ 210 h 417528"/>
              <a:gd name="connsiteX250" fmla="*/ 495797 w 809359"/>
              <a:gd name="connsiteY250" fmla="*/ 210 h 417528"/>
              <a:gd name="connsiteX251" fmla="*/ 497752 w 809359"/>
              <a:gd name="connsiteY251" fmla="*/ 184 h 417528"/>
              <a:gd name="connsiteX252" fmla="*/ 499785 w 809359"/>
              <a:gd name="connsiteY252" fmla="*/ 210 h 417528"/>
              <a:gd name="connsiteX253" fmla="*/ 500802 w 809359"/>
              <a:gd name="connsiteY253" fmla="*/ 210 h 417528"/>
              <a:gd name="connsiteX254" fmla="*/ 501870 w 809359"/>
              <a:gd name="connsiteY254" fmla="*/ 184 h 417528"/>
              <a:gd name="connsiteX255" fmla="*/ 502678 w 809359"/>
              <a:gd name="connsiteY255" fmla="*/ 210 h 417528"/>
              <a:gd name="connsiteX256" fmla="*/ 502913 w 809359"/>
              <a:gd name="connsiteY256" fmla="*/ 210 h 417528"/>
              <a:gd name="connsiteX257" fmla="*/ 503877 w 809359"/>
              <a:gd name="connsiteY257" fmla="*/ 210 h 417528"/>
              <a:gd name="connsiteX258" fmla="*/ 507970 w 809359"/>
              <a:gd name="connsiteY258" fmla="*/ 184 h 417528"/>
              <a:gd name="connsiteX259" fmla="*/ 507970 w 809359"/>
              <a:gd name="connsiteY259" fmla="*/ 184 h 417528"/>
              <a:gd name="connsiteX260" fmla="*/ 507970 w 809359"/>
              <a:gd name="connsiteY260" fmla="*/ 184 h 417528"/>
              <a:gd name="connsiteX261" fmla="*/ 509951 w 809359"/>
              <a:gd name="connsiteY261" fmla="*/ 210 h 417528"/>
              <a:gd name="connsiteX262" fmla="*/ 510003 w 809359"/>
              <a:gd name="connsiteY262" fmla="*/ 210 h 417528"/>
              <a:gd name="connsiteX263" fmla="*/ 520169 w 809359"/>
              <a:gd name="connsiteY263" fmla="*/ 263 h 417528"/>
              <a:gd name="connsiteX264" fmla="*/ 520248 w 809359"/>
              <a:gd name="connsiteY264" fmla="*/ 263 h 417528"/>
              <a:gd name="connsiteX265" fmla="*/ 521421 w 809359"/>
              <a:gd name="connsiteY265" fmla="*/ 263 h 417528"/>
              <a:gd name="connsiteX266" fmla="*/ 521421 w 809359"/>
              <a:gd name="connsiteY266" fmla="*/ 288 h 417528"/>
              <a:gd name="connsiteX267" fmla="*/ 526061 w 809359"/>
              <a:gd name="connsiteY267" fmla="*/ 288 h 417528"/>
              <a:gd name="connsiteX268" fmla="*/ 526295 w 809359"/>
              <a:gd name="connsiteY268" fmla="*/ 263 h 417528"/>
              <a:gd name="connsiteX269" fmla="*/ 528276 w 809359"/>
              <a:gd name="connsiteY269" fmla="*/ 263 h 417528"/>
              <a:gd name="connsiteX270" fmla="*/ 532369 w 809359"/>
              <a:gd name="connsiteY270" fmla="*/ 263 h 417528"/>
              <a:gd name="connsiteX271" fmla="*/ 532551 w 809359"/>
              <a:gd name="connsiteY271" fmla="*/ 263 h 417528"/>
              <a:gd name="connsiteX272" fmla="*/ 532603 w 809359"/>
              <a:gd name="connsiteY272" fmla="*/ 263 h 417528"/>
              <a:gd name="connsiteX273" fmla="*/ 533047 w 809359"/>
              <a:gd name="connsiteY273" fmla="*/ 236 h 417528"/>
              <a:gd name="connsiteX274" fmla="*/ 542613 w 809359"/>
              <a:gd name="connsiteY274" fmla="*/ 288 h 417528"/>
              <a:gd name="connsiteX275" fmla="*/ 544646 w 809359"/>
              <a:gd name="connsiteY275" fmla="*/ 288 h 417528"/>
              <a:gd name="connsiteX276" fmla="*/ 544646 w 809359"/>
              <a:gd name="connsiteY276" fmla="*/ 288 h 417528"/>
              <a:gd name="connsiteX277" fmla="*/ 544803 w 809359"/>
              <a:gd name="connsiteY277" fmla="*/ 288 h 417528"/>
              <a:gd name="connsiteX278" fmla="*/ 546575 w 809359"/>
              <a:gd name="connsiteY278" fmla="*/ 288 h 417528"/>
              <a:gd name="connsiteX279" fmla="*/ 546888 w 809359"/>
              <a:gd name="connsiteY279" fmla="*/ 288 h 417528"/>
              <a:gd name="connsiteX280" fmla="*/ 546993 w 809359"/>
              <a:gd name="connsiteY280" fmla="*/ 288 h 417528"/>
              <a:gd name="connsiteX281" fmla="*/ 549808 w 809359"/>
              <a:gd name="connsiteY281" fmla="*/ 288 h 417528"/>
              <a:gd name="connsiteX282" fmla="*/ 555517 w 809359"/>
              <a:gd name="connsiteY282" fmla="*/ 263 h 417528"/>
              <a:gd name="connsiteX283" fmla="*/ 556768 w 809359"/>
              <a:gd name="connsiteY283" fmla="*/ 263 h 417528"/>
              <a:gd name="connsiteX284" fmla="*/ 556846 w 809359"/>
              <a:gd name="connsiteY284" fmla="*/ 263 h 417528"/>
              <a:gd name="connsiteX285" fmla="*/ 557054 w 809359"/>
              <a:gd name="connsiteY285" fmla="*/ 263 h 417528"/>
              <a:gd name="connsiteX286" fmla="*/ 557107 w 809359"/>
              <a:gd name="connsiteY286" fmla="*/ 263 h 417528"/>
              <a:gd name="connsiteX287" fmla="*/ 560965 w 809359"/>
              <a:gd name="connsiteY287" fmla="*/ 288 h 417528"/>
              <a:gd name="connsiteX288" fmla="*/ 561199 w 809359"/>
              <a:gd name="connsiteY288" fmla="*/ 288 h 417528"/>
              <a:gd name="connsiteX289" fmla="*/ 561538 w 809359"/>
              <a:gd name="connsiteY289" fmla="*/ 288 h 417528"/>
              <a:gd name="connsiteX290" fmla="*/ 561668 w 809359"/>
              <a:gd name="connsiteY290" fmla="*/ 288 h 417528"/>
              <a:gd name="connsiteX291" fmla="*/ 569071 w 809359"/>
              <a:gd name="connsiteY291" fmla="*/ 288 h 417528"/>
              <a:gd name="connsiteX292" fmla="*/ 569332 w 809359"/>
              <a:gd name="connsiteY292" fmla="*/ 288 h 417528"/>
              <a:gd name="connsiteX293" fmla="*/ 581010 w 809359"/>
              <a:gd name="connsiteY293" fmla="*/ 314 h 417528"/>
              <a:gd name="connsiteX294" fmla="*/ 581245 w 809359"/>
              <a:gd name="connsiteY294" fmla="*/ 314 h 417528"/>
              <a:gd name="connsiteX295" fmla="*/ 581610 w 809359"/>
              <a:gd name="connsiteY295" fmla="*/ 314 h 417528"/>
              <a:gd name="connsiteX296" fmla="*/ 583669 w 809359"/>
              <a:gd name="connsiteY296" fmla="*/ 314 h 417528"/>
              <a:gd name="connsiteX297" fmla="*/ 584477 w 809359"/>
              <a:gd name="connsiteY297" fmla="*/ 314 h 417528"/>
              <a:gd name="connsiteX298" fmla="*/ 584712 w 809359"/>
              <a:gd name="connsiteY298" fmla="*/ 314 h 417528"/>
              <a:gd name="connsiteX299" fmla="*/ 587736 w 809359"/>
              <a:gd name="connsiteY299" fmla="*/ 314 h 417528"/>
              <a:gd name="connsiteX300" fmla="*/ 588935 w 809359"/>
              <a:gd name="connsiteY300" fmla="*/ 314 h 417528"/>
              <a:gd name="connsiteX301" fmla="*/ 589795 w 809359"/>
              <a:gd name="connsiteY301" fmla="*/ 341 h 417528"/>
              <a:gd name="connsiteX302" fmla="*/ 590264 w 809359"/>
              <a:gd name="connsiteY302" fmla="*/ 367 h 417528"/>
              <a:gd name="connsiteX303" fmla="*/ 590837 w 809359"/>
              <a:gd name="connsiteY303" fmla="*/ 367 h 417528"/>
              <a:gd name="connsiteX304" fmla="*/ 591228 w 809359"/>
              <a:gd name="connsiteY304" fmla="*/ 367 h 417528"/>
              <a:gd name="connsiteX305" fmla="*/ 591880 w 809359"/>
              <a:gd name="connsiteY305" fmla="*/ 367 h 417528"/>
              <a:gd name="connsiteX306" fmla="*/ 592923 w 809359"/>
              <a:gd name="connsiteY306" fmla="*/ 341 h 417528"/>
              <a:gd name="connsiteX307" fmla="*/ 593340 w 809359"/>
              <a:gd name="connsiteY307" fmla="*/ 341 h 417528"/>
              <a:gd name="connsiteX308" fmla="*/ 593444 w 809359"/>
              <a:gd name="connsiteY308" fmla="*/ 341 h 417528"/>
              <a:gd name="connsiteX309" fmla="*/ 593887 w 809359"/>
              <a:gd name="connsiteY309" fmla="*/ 341 h 417528"/>
              <a:gd name="connsiteX310" fmla="*/ 594539 w 809359"/>
              <a:gd name="connsiteY310" fmla="*/ 341 h 417528"/>
              <a:gd name="connsiteX311" fmla="*/ 595295 w 809359"/>
              <a:gd name="connsiteY311" fmla="*/ 341 h 417528"/>
              <a:gd name="connsiteX312" fmla="*/ 595947 w 809359"/>
              <a:gd name="connsiteY312" fmla="*/ 341 h 417528"/>
              <a:gd name="connsiteX313" fmla="*/ 595947 w 809359"/>
              <a:gd name="connsiteY313" fmla="*/ 341 h 417528"/>
              <a:gd name="connsiteX314" fmla="*/ 595947 w 809359"/>
              <a:gd name="connsiteY314" fmla="*/ 341 h 417528"/>
              <a:gd name="connsiteX315" fmla="*/ 596364 w 809359"/>
              <a:gd name="connsiteY315" fmla="*/ 341 h 417528"/>
              <a:gd name="connsiteX316" fmla="*/ 597980 w 809359"/>
              <a:gd name="connsiteY316" fmla="*/ 367 h 417528"/>
              <a:gd name="connsiteX317" fmla="*/ 598996 w 809359"/>
              <a:gd name="connsiteY317" fmla="*/ 341 h 417528"/>
              <a:gd name="connsiteX318" fmla="*/ 599283 w 809359"/>
              <a:gd name="connsiteY318" fmla="*/ 341 h 417528"/>
              <a:gd name="connsiteX319" fmla="*/ 600013 w 809359"/>
              <a:gd name="connsiteY319" fmla="*/ 341 h 417528"/>
              <a:gd name="connsiteX320" fmla="*/ 602073 w 809359"/>
              <a:gd name="connsiteY320" fmla="*/ 341 h 417528"/>
              <a:gd name="connsiteX321" fmla="*/ 605487 w 809359"/>
              <a:gd name="connsiteY321" fmla="*/ 341 h 417528"/>
              <a:gd name="connsiteX322" fmla="*/ 605748 w 809359"/>
              <a:gd name="connsiteY322" fmla="*/ 341 h 417528"/>
              <a:gd name="connsiteX323" fmla="*/ 606165 w 809359"/>
              <a:gd name="connsiteY323" fmla="*/ 341 h 417528"/>
              <a:gd name="connsiteX324" fmla="*/ 606165 w 809359"/>
              <a:gd name="connsiteY324" fmla="*/ 341 h 417528"/>
              <a:gd name="connsiteX325" fmla="*/ 606165 w 809359"/>
              <a:gd name="connsiteY325" fmla="*/ 341 h 417528"/>
              <a:gd name="connsiteX326" fmla="*/ 617973 w 809359"/>
              <a:gd name="connsiteY326" fmla="*/ 393 h 417528"/>
              <a:gd name="connsiteX327" fmla="*/ 618286 w 809359"/>
              <a:gd name="connsiteY327" fmla="*/ 393 h 417528"/>
              <a:gd name="connsiteX328" fmla="*/ 618417 w 809359"/>
              <a:gd name="connsiteY328" fmla="*/ 393 h 417528"/>
              <a:gd name="connsiteX329" fmla="*/ 619381 w 809359"/>
              <a:gd name="connsiteY329" fmla="*/ 393 h 417528"/>
              <a:gd name="connsiteX330" fmla="*/ 623421 w 809359"/>
              <a:gd name="connsiteY330" fmla="*/ 393 h 417528"/>
              <a:gd name="connsiteX331" fmla="*/ 623786 w 809359"/>
              <a:gd name="connsiteY331" fmla="*/ 393 h 417528"/>
              <a:gd name="connsiteX332" fmla="*/ 630512 w 809359"/>
              <a:gd name="connsiteY332" fmla="*/ 393 h 417528"/>
              <a:gd name="connsiteX333" fmla="*/ 630512 w 809359"/>
              <a:gd name="connsiteY333" fmla="*/ 393 h 417528"/>
              <a:gd name="connsiteX334" fmla="*/ 630720 w 809359"/>
              <a:gd name="connsiteY334" fmla="*/ 393 h 417528"/>
              <a:gd name="connsiteX335" fmla="*/ 632154 w 809359"/>
              <a:gd name="connsiteY335" fmla="*/ 393 h 417528"/>
              <a:gd name="connsiteX336" fmla="*/ 632571 w 809359"/>
              <a:gd name="connsiteY336" fmla="*/ 393 h 417528"/>
              <a:gd name="connsiteX337" fmla="*/ 637732 w 809359"/>
              <a:gd name="connsiteY337" fmla="*/ 419 h 417528"/>
              <a:gd name="connsiteX338" fmla="*/ 639687 w 809359"/>
              <a:gd name="connsiteY338" fmla="*/ 419 h 417528"/>
              <a:gd name="connsiteX339" fmla="*/ 639713 w 809359"/>
              <a:gd name="connsiteY339" fmla="*/ 419 h 417528"/>
              <a:gd name="connsiteX340" fmla="*/ 639713 w 809359"/>
              <a:gd name="connsiteY340" fmla="*/ 419 h 417528"/>
              <a:gd name="connsiteX341" fmla="*/ 640469 w 809359"/>
              <a:gd name="connsiteY341" fmla="*/ 419 h 417528"/>
              <a:gd name="connsiteX342" fmla="*/ 642763 w 809359"/>
              <a:gd name="connsiteY342" fmla="*/ 419 h 417528"/>
              <a:gd name="connsiteX343" fmla="*/ 642789 w 809359"/>
              <a:gd name="connsiteY343" fmla="*/ 419 h 417528"/>
              <a:gd name="connsiteX344" fmla="*/ 642789 w 809359"/>
              <a:gd name="connsiteY344" fmla="*/ 419 h 417528"/>
              <a:gd name="connsiteX345" fmla="*/ 642998 w 809359"/>
              <a:gd name="connsiteY345" fmla="*/ 419 h 417528"/>
              <a:gd name="connsiteX346" fmla="*/ 646699 w 809359"/>
              <a:gd name="connsiteY346" fmla="*/ 419 h 417528"/>
              <a:gd name="connsiteX347" fmla="*/ 647612 w 809359"/>
              <a:gd name="connsiteY347" fmla="*/ 393 h 417528"/>
              <a:gd name="connsiteX348" fmla="*/ 650844 w 809359"/>
              <a:gd name="connsiteY348" fmla="*/ 393 h 417528"/>
              <a:gd name="connsiteX349" fmla="*/ 653816 w 809359"/>
              <a:gd name="connsiteY349" fmla="*/ 393 h 417528"/>
              <a:gd name="connsiteX350" fmla="*/ 654859 w 809359"/>
              <a:gd name="connsiteY350" fmla="*/ 393 h 417528"/>
              <a:gd name="connsiteX351" fmla="*/ 655276 w 809359"/>
              <a:gd name="connsiteY351" fmla="*/ 393 h 417528"/>
              <a:gd name="connsiteX352" fmla="*/ 659368 w 809359"/>
              <a:gd name="connsiteY352" fmla="*/ 419 h 417528"/>
              <a:gd name="connsiteX353" fmla="*/ 660984 w 809359"/>
              <a:gd name="connsiteY353" fmla="*/ 419 h 417528"/>
              <a:gd name="connsiteX354" fmla="*/ 667110 w 809359"/>
              <a:gd name="connsiteY354" fmla="*/ 419 h 417528"/>
              <a:gd name="connsiteX355" fmla="*/ 667579 w 809359"/>
              <a:gd name="connsiteY355" fmla="*/ 419 h 417528"/>
              <a:gd name="connsiteX356" fmla="*/ 669169 w 809359"/>
              <a:gd name="connsiteY356" fmla="*/ 419 h 417528"/>
              <a:gd name="connsiteX357" fmla="*/ 669169 w 809359"/>
              <a:gd name="connsiteY357" fmla="*/ 419 h 417528"/>
              <a:gd name="connsiteX358" fmla="*/ 675738 w 809359"/>
              <a:gd name="connsiteY358" fmla="*/ 419 h 417528"/>
              <a:gd name="connsiteX359" fmla="*/ 679414 w 809359"/>
              <a:gd name="connsiteY359" fmla="*/ 419 h 417528"/>
              <a:gd name="connsiteX360" fmla="*/ 679440 w 809359"/>
              <a:gd name="connsiteY360" fmla="*/ 419 h 417528"/>
              <a:gd name="connsiteX361" fmla="*/ 679805 w 809359"/>
              <a:gd name="connsiteY361" fmla="*/ 419 h 417528"/>
              <a:gd name="connsiteX362" fmla="*/ 679805 w 809359"/>
              <a:gd name="connsiteY362" fmla="*/ 419 h 417528"/>
              <a:gd name="connsiteX363" fmla="*/ 691900 w 809359"/>
              <a:gd name="connsiteY363" fmla="*/ 445 h 417528"/>
              <a:gd name="connsiteX364" fmla="*/ 692082 w 809359"/>
              <a:gd name="connsiteY364" fmla="*/ 445 h 417528"/>
              <a:gd name="connsiteX365" fmla="*/ 693464 w 809359"/>
              <a:gd name="connsiteY365" fmla="*/ 445 h 417528"/>
              <a:gd name="connsiteX366" fmla="*/ 703578 w 809359"/>
              <a:gd name="connsiteY366" fmla="*/ 445 h 417528"/>
              <a:gd name="connsiteX367" fmla="*/ 703578 w 809359"/>
              <a:gd name="connsiteY367" fmla="*/ 445 h 417528"/>
              <a:gd name="connsiteX368" fmla="*/ 704360 w 809359"/>
              <a:gd name="connsiteY368" fmla="*/ 445 h 417528"/>
              <a:gd name="connsiteX369" fmla="*/ 714605 w 809359"/>
              <a:gd name="connsiteY369" fmla="*/ 471 h 417528"/>
              <a:gd name="connsiteX370" fmla="*/ 714656 w 809359"/>
              <a:gd name="connsiteY370" fmla="*/ 471 h 417528"/>
              <a:gd name="connsiteX371" fmla="*/ 714683 w 809359"/>
              <a:gd name="connsiteY371" fmla="*/ 471 h 417528"/>
              <a:gd name="connsiteX372" fmla="*/ 715517 w 809359"/>
              <a:gd name="connsiteY372" fmla="*/ 471 h 417528"/>
              <a:gd name="connsiteX373" fmla="*/ 715517 w 809359"/>
              <a:gd name="connsiteY373" fmla="*/ 471 h 417528"/>
              <a:gd name="connsiteX374" fmla="*/ 715856 w 809359"/>
              <a:gd name="connsiteY374" fmla="*/ 471 h 417528"/>
              <a:gd name="connsiteX375" fmla="*/ 717315 w 809359"/>
              <a:gd name="connsiteY375" fmla="*/ 471 h 417528"/>
              <a:gd name="connsiteX376" fmla="*/ 717341 w 809359"/>
              <a:gd name="connsiteY376" fmla="*/ 471 h 417528"/>
              <a:gd name="connsiteX377" fmla="*/ 717602 w 809359"/>
              <a:gd name="connsiteY377" fmla="*/ 471 h 417528"/>
              <a:gd name="connsiteX378" fmla="*/ 717602 w 809359"/>
              <a:gd name="connsiteY378" fmla="*/ 471 h 417528"/>
              <a:gd name="connsiteX379" fmla="*/ 718645 w 809359"/>
              <a:gd name="connsiteY379" fmla="*/ 471 h 417528"/>
              <a:gd name="connsiteX380" fmla="*/ 718671 w 809359"/>
              <a:gd name="connsiteY380" fmla="*/ 471 h 417528"/>
              <a:gd name="connsiteX381" fmla="*/ 719192 w 809359"/>
              <a:gd name="connsiteY381" fmla="*/ 471 h 417528"/>
              <a:gd name="connsiteX382" fmla="*/ 719192 w 809359"/>
              <a:gd name="connsiteY382" fmla="*/ 471 h 417528"/>
              <a:gd name="connsiteX383" fmla="*/ 719896 w 809359"/>
              <a:gd name="connsiteY383" fmla="*/ 471 h 417528"/>
              <a:gd name="connsiteX384" fmla="*/ 719922 w 809359"/>
              <a:gd name="connsiteY384" fmla="*/ 471 h 417528"/>
              <a:gd name="connsiteX385" fmla="*/ 724197 w 809359"/>
              <a:gd name="connsiteY385" fmla="*/ 497 h 417528"/>
              <a:gd name="connsiteX386" fmla="*/ 724901 w 809359"/>
              <a:gd name="connsiteY386" fmla="*/ 497 h 417528"/>
              <a:gd name="connsiteX387" fmla="*/ 728029 w 809359"/>
              <a:gd name="connsiteY387" fmla="*/ 497 h 417528"/>
              <a:gd name="connsiteX388" fmla="*/ 729489 w 809359"/>
              <a:gd name="connsiteY388" fmla="*/ 497 h 417528"/>
              <a:gd name="connsiteX389" fmla="*/ 731444 w 809359"/>
              <a:gd name="connsiteY389" fmla="*/ 497 h 417528"/>
              <a:gd name="connsiteX390" fmla="*/ 731444 w 809359"/>
              <a:gd name="connsiteY390" fmla="*/ 627 h 417528"/>
              <a:gd name="connsiteX391" fmla="*/ 731444 w 809359"/>
              <a:gd name="connsiteY391" fmla="*/ 1358 h 417528"/>
              <a:gd name="connsiteX392" fmla="*/ 731522 w 809359"/>
              <a:gd name="connsiteY392" fmla="*/ 1828 h 417528"/>
              <a:gd name="connsiteX393" fmla="*/ 731574 w 809359"/>
              <a:gd name="connsiteY393" fmla="*/ 2036 h 417528"/>
              <a:gd name="connsiteX394" fmla="*/ 732069 w 809359"/>
              <a:gd name="connsiteY394" fmla="*/ 2688 h 417528"/>
              <a:gd name="connsiteX395" fmla="*/ 733477 w 809359"/>
              <a:gd name="connsiteY395" fmla="*/ 3653 h 417528"/>
              <a:gd name="connsiteX396" fmla="*/ 735093 w 809359"/>
              <a:gd name="connsiteY396" fmla="*/ 4436 h 417528"/>
              <a:gd name="connsiteX397" fmla="*/ 735615 w 809359"/>
              <a:gd name="connsiteY397" fmla="*/ 4828 h 417528"/>
              <a:gd name="connsiteX398" fmla="*/ 736501 w 809359"/>
              <a:gd name="connsiteY398" fmla="*/ 6053 h 417528"/>
              <a:gd name="connsiteX399" fmla="*/ 736944 w 809359"/>
              <a:gd name="connsiteY399" fmla="*/ 6862 h 417528"/>
              <a:gd name="connsiteX400" fmla="*/ 737752 w 809359"/>
              <a:gd name="connsiteY400" fmla="*/ 7749 h 417528"/>
              <a:gd name="connsiteX401" fmla="*/ 738717 w 809359"/>
              <a:gd name="connsiteY401" fmla="*/ 8271 h 417528"/>
              <a:gd name="connsiteX402" fmla="*/ 739212 w 809359"/>
              <a:gd name="connsiteY402" fmla="*/ 8427 h 417528"/>
              <a:gd name="connsiteX403" fmla="*/ 739811 w 809359"/>
              <a:gd name="connsiteY403" fmla="*/ 8453 h 417528"/>
              <a:gd name="connsiteX404" fmla="*/ 741010 w 809359"/>
              <a:gd name="connsiteY404" fmla="*/ 8349 h 417528"/>
              <a:gd name="connsiteX405" fmla="*/ 741401 w 809359"/>
              <a:gd name="connsiteY405" fmla="*/ 8427 h 417528"/>
              <a:gd name="connsiteX406" fmla="*/ 741714 w 809359"/>
              <a:gd name="connsiteY406" fmla="*/ 8531 h 417528"/>
              <a:gd name="connsiteX407" fmla="*/ 742705 w 809359"/>
              <a:gd name="connsiteY407" fmla="*/ 9131 h 417528"/>
              <a:gd name="connsiteX408" fmla="*/ 743070 w 809359"/>
              <a:gd name="connsiteY408" fmla="*/ 9810 h 417528"/>
              <a:gd name="connsiteX409" fmla="*/ 743122 w 809359"/>
              <a:gd name="connsiteY409" fmla="*/ 10671 h 417528"/>
              <a:gd name="connsiteX410" fmla="*/ 742991 w 809359"/>
              <a:gd name="connsiteY410" fmla="*/ 11479 h 417528"/>
              <a:gd name="connsiteX411" fmla="*/ 742575 w 809359"/>
              <a:gd name="connsiteY411" fmla="*/ 12497 h 417528"/>
              <a:gd name="connsiteX412" fmla="*/ 742522 w 809359"/>
              <a:gd name="connsiteY412" fmla="*/ 12914 h 417528"/>
              <a:gd name="connsiteX413" fmla="*/ 742522 w 809359"/>
              <a:gd name="connsiteY413" fmla="*/ 13279 h 417528"/>
              <a:gd name="connsiteX414" fmla="*/ 742575 w 809359"/>
              <a:gd name="connsiteY414" fmla="*/ 13462 h 417528"/>
              <a:gd name="connsiteX415" fmla="*/ 742991 w 809359"/>
              <a:gd name="connsiteY415" fmla="*/ 14062 h 417528"/>
              <a:gd name="connsiteX416" fmla="*/ 743278 w 809359"/>
              <a:gd name="connsiteY416" fmla="*/ 14271 h 417528"/>
              <a:gd name="connsiteX417" fmla="*/ 743878 w 809359"/>
              <a:gd name="connsiteY417" fmla="*/ 14531 h 417528"/>
              <a:gd name="connsiteX418" fmla="*/ 744321 w 809359"/>
              <a:gd name="connsiteY418" fmla="*/ 14635 h 417528"/>
              <a:gd name="connsiteX419" fmla="*/ 745207 w 809359"/>
              <a:gd name="connsiteY419" fmla="*/ 14635 h 417528"/>
              <a:gd name="connsiteX420" fmla="*/ 745416 w 809359"/>
              <a:gd name="connsiteY420" fmla="*/ 14635 h 417528"/>
              <a:gd name="connsiteX421" fmla="*/ 746198 w 809359"/>
              <a:gd name="connsiteY421" fmla="*/ 14349 h 417528"/>
              <a:gd name="connsiteX422" fmla="*/ 747553 w 809359"/>
              <a:gd name="connsiteY422" fmla="*/ 13644 h 417528"/>
              <a:gd name="connsiteX423" fmla="*/ 747970 w 809359"/>
              <a:gd name="connsiteY423" fmla="*/ 13618 h 417528"/>
              <a:gd name="connsiteX424" fmla="*/ 748283 w 809359"/>
              <a:gd name="connsiteY424" fmla="*/ 13696 h 417528"/>
              <a:gd name="connsiteX425" fmla="*/ 748648 w 809359"/>
              <a:gd name="connsiteY425" fmla="*/ 13801 h 417528"/>
              <a:gd name="connsiteX426" fmla="*/ 749039 w 809359"/>
              <a:gd name="connsiteY426" fmla="*/ 14062 h 417528"/>
              <a:gd name="connsiteX427" fmla="*/ 749300 w 809359"/>
              <a:gd name="connsiteY427" fmla="*/ 14375 h 417528"/>
              <a:gd name="connsiteX428" fmla="*/ 749430 w 809359"/>
              <a:gd name="connsiteY428" fmla="*/ 14923 h 417528"/>
              <a:gd name="connsiteX429" fmla="*/ 749430 w 809359"/>
              <a:gd name="connsiteY429" fmla="*/ 15288 h 417528"/>
              <a:gd name="connsiteX430" fmla="*/ 749326 w 809359"/>
              <a:gd name="connsiteY430" fmla="*/ 16149 h 417528"/>
              <a:gd name="connsiteX431" fmla="*/ 749404 w 809359"/>
              <a:gd name="connsiteY431" fmla="*/ 16644 h 417528"/>
              <a:gd name="connsiteX432" fmla="*/ 749639 w 809359"/>
              <a:gd name="connsiteY432" fmla="*/ 17244 h 417528"/>
              <a:gd name="connsiteX433" fmla="*/ 750030 w 809359"/>
              <a:gd name="connsiteY433" fmla="*/ 17714 h 417528"/>
              <a:gd name="connsiteX434" fmla="*/ 750264 w 809359"/>
              <a:gd name="connsiteY434" fmla="*/ 17922 h 417528"/>
              <a:gd name="connsiteX435" fmla="*/ 750369 w 809359"/>
              <a:gd name="connsiteY435" fmla="*/ 17975 h 417528"/>
              <a:gd name="connsiteX436" fmla="*/ 750994 w 809359"/>
              <a:gd name="connsiteY436" fmla="*/ 18288 h 417528"/>
              <a:gd name="connsiteX437" fmla="*/ 753392 w 809359"/>
              <a:gd name="connsiteY437" fmla="*/ 18992 h 417528"/>
              <a:gd name="connsiteX438" fmla="*/ 755113 w 809359"/>
              <a:gd name="connsiteY438" fmla="*/ 19853 h 417528"/>
              <a:gd name="connsiteX439" fmla="*/ 755660 w 809359"/>
              <a:gd name="connsiteY439" fmla="*/ 20035 h 417528"/>
              <a:gd name="connsiteX440" fmla="*/ 756051 w 809359"/>
              <a:gd name="connsiteY440" fmla="*/ 20061 h 417528"/>
              <a:gd name="connsiteX441" fmla="*/ 759179 w 809359"/>
              <a:gd name="connsiteY441" fmla="*/ 19670 h 417528"/>
              <a:gd name="connsiteX442" fmla="*/ 760326 w 809359"/>
              <a:gd name="connsiteY442" fmla="*/ 19618 h 417528"/>
              <a:gd name="connsiteX443" fmla="*/ 760795 w 809359"/>
              <a:gd name="connsiteY443" fmla="*/ 19513 h 417528"/>
              <a:gd name="connsiteX444" fmla="*/ 761421 w 809359"/>
              <a:gd name="connsiteY444" fmla="*/ 19122 h 417528"/>
              <a:gd name="connsiteX445" fmla="*/ 761864 w 809359"/>
              <a:gd name="connsiteY445" fmla="*/ 18679 h 417528"/>
              <a:gd name="connsiteX446" fmla="*/ 762125 w 809359"/>
              <a:gd name="connsiteY446" fmla="*/ 17948 h 417528"/>
              <a:gd name="connsiteX447" fmla="*/ 762151 w 809359"/>
              <a:gd name="connsiteY447" fmla="*/ 17635 h 417528"/>
              <a:gd name="connsiteX448" fmla="*/ 762073 w 809359"/>
              <a:gd name="connsiteY448" fmla="*/ 16514 h 417528"/>
              <a:gd name="connsiteX449" fmla="*/ 762151 w 809359"/>
              <a:gd name="connsiteY449" fmla="*/ 16096 h 417528"/>
              <a:gd name="connsiteX450" fmla="*/ 762229 w 809359"/>
              <a:gd name="connsiteY450" fmla="*/ 15888 h 417528"/>
              <a:gd name="connsiteX451" fmla="*/ 762516 w 809359"/>
              <a:gd name="connsiteY451" fmla="*/ 15496 h 417528"/>
              <a:gd name="connsiteX452" fmla="*/ 762855 w 809359"/>
              <a:gd name="connsiteY452" fmla="*/ 15001 h 417528"/>
              <a:gd name="connsiteX453" fmla="*/ 763454 w 809359"/>
              <a:gd name="connsiteY453" fmla="*/ 14635 h 417528"/>
              <a:gd name="connsiteX454" fmla="*/ 763976 w 809359"/>
              <a:gd name="connsiteY454" fmla="*/ 14557 h 417528"/>
              <a:gd name="connsiteX455" fmla="*/ 764471 w 809359"/>
              <a:gd name="connsiteY455" fmla="*/ 14584 h 417528"/>
              <a:gd name="connsiteX456" fmla="*/ 765592 w 809359"/>
              <a:gd name="connsiteY456" fmla="*/ 14948 h 417528"/>
              <a:gd name="connsiteX457" fmla="*/ 765931 w 809359"/>
              <a:gd name="connsiteY457" fmla="*/ 15053 h 417528"/>
              <a:gd name="connsiteX458" fmla="*/ 766296 w 809359"/>
              <a:gd name="connsiteY458" fmla="*/ 15105 h 417528"/>
              <a:gd name="connsiteX459" fmla="*/ 767312 w 809359"/>
              <a:gd name="connsiteY459" fmla="*/ 15001 h 417528"/>
              <a:gd name="connsiteX460" fmla="*/ 768850 w 809359"/>
              <a:gd name="connsiteY460" fmla="*/ 14479 h 417528"/>
              <a:gd name="connsiteX461" fmla="*/ 769293 w 809359"/>
              <a:gd name="connsiteY461" fmla="*/ 14401 h 417528"/>
              <a:gd name="connsiteX462" fmla="*/ 770153 w 809359"/>
              <a:gd name="connsiteY462" fmla="*/ 14557 h 417528"/>
              <a:gd name="connsiteX463" fmla="*/ 770962 w 809359"/>
              <a:gd name="connsiteY463" fmla="*/ 14897 h 417528"/>
              <a:gd name="connsiteX464" fmla="*/ 771978 w 809359"/>
              <a:gd name="connsiteY464" fmla="*/ 15575 h 417528"/>
              <a:gd name="connsiteX465" fmla="*/ 772526 w 809359"/>
              <a:gd name="connsiteY465" fmla="*/ 16227 h 417528"/>
              <a:gd name="connsiteX466" fmla="*/ 772708 w 809359"/>
              <a:gd name="connsiteY466" fmla="*/ 16618 h 417528"/>
              <a:gd name="connsiteX467" fmla="*/ 772760 w 809359"/>
              <a:gd name="connsiteY467" fmla="*/ 16905 h 417528"/>
              <a:gd name="connsiteX468" fmla="*/ 772786 w 809359"/>
              <a:gd name="connsiteY468" fmla="*/ 17427 h 417528"/>
              <a:gd name="connsiteX469" fmla="*/ 772656 w 809359"/>
              <a:gd name="connsiteY469" fmla="*/ 17975 h 417528"/>
              <a:gd name="connsiteX470" fmla="*/ 772317 w 809359"/>
              <a:gd name="connsiteY470" fmla="*/ 18523 h 417528"/>
              <a:gd name="connsiteX471" fmla="*/ 771535 w 809359"/>
              <a:gd name="connsiteY471" fmla="*/ 19305 h 417528"/>
              <a:gd name="connsiteX472" fmla="*/ 771301 w 809359"/>
              <a:gd name="connsiteY472" fmla="*/ 19670 h 417528"/>
              <a:gd name="connsiteX473" fmla="*/ 771144 w 809359"/>
              <a:gd name="connsiteY473" fmla="*/ 20140 h 417528"/>
              <a:gd name="connsiteX474" fmla="*/ 771118 w 809359"/>
              <a:gd name="connsiteY474" fmla="*/ 20792 h 417528"/>
              <a:gd name="connsiteX475" fmla="*/ 771431 w 809359"/>
              <a:gd name="connsiteY475" fmla="*/ 21444 h 417528"/>
              <a:gd name="connsiteX476" fmla="*/ 771639 w 809359"/>
              <a:gd name="connsiteY476" fmla="*/ 21731 h 417528"/>
              <a:gd name="connsiteX477" fmla="*/ 772891 w 809359"/>
              <a:gd name="connsiteY477" fmla="*/ 22931 h 417528"/>
              <a:gd name="connsiteX478" fmla="*/ 773907 w 809359"/>
              <a:gd name="connsiteY478" fmla="*/ 23661 h 417528"/>
              <a:gd name="connsiteX479" fmla="*/ 774663 w 809359"/>
              <a:gd name="connsiteY479" fmla="*/ 23922 h 417528"/>
              <a:gd name="connsiteX480" fmla="*/ 775393 w 809359"/>
              <a:gd name="connsiteY480" fmla="*/ 24000 h 417528"/>
              <a:gd name="connsiteX481" fmla="*/ 776514 w 809359"/>
              <a:gd name="connsiteY481" fmla="*/ 23922 h 417528"/>
              <a:gd name="connsiteX482" fmla="*/ 776879 w 809359"/>
              <a:gd name="connsiteY482" fmla="*/ 23974 h 417528"/>
              <a:gd name="connsiteX483" fmla="*/ 777140 w 809359"/>
              <a:gd name="connsiteY483" fmla="*/ 24105 h 417528"/>
              <a:gd name="connsiteX484" fmla="*/ 777791 w 809359"/>
              <a:gd name="connsiteY484" fmla="*/ 24679 h 417528"/>
              <a:gd name="connsiteX485" fmla="*/ 778052 w 809359"/>
              <a:gd name="connsiteY485" fmla="*/ 25018 h 417528"/>
              <a:gd name="connsiteX486" fmla="*/ 778208 w 809359"/>
              <a:gd name="connsiteY486" fmla="*/ 25409 h 417528"/>
              <a:gd name="connsiteX487" fmla="*/ 778260 w 809359"/>
              <a:gd name="connsiteY487" fmla="*/ 25826 h 417528"/>
              <a:gd name="connsiteX488" fmla="*/ 778286 w 809359"/>
              <a:gd name="connsiteY488" fmla="*/ 25879 h 417528"/>
              <a:gd name="connsiteX489" fmla="*/ 778339 w 809359"/>
              <a:gd name="connsiteY489" fmla="*/ 26896 h 417528"/>
              <a:gd name="connsiteX490" fmla="*/ 778286 w 809359"/>
              <a:gd name="connsiteY490" fmla="*/ 27809 h 417528"/>
              <a:gd name="connsiteX491" fmla="*/ 777817 w 809359"/>
              <a:gd name="connsiteY491" fmla="*/ 29061 h 417528"/>
              <a:gd name="connsiteX492" fmla="*/ 777791 w 809359"/>
              <a:gd name="connsiteY492" fmla="*/ 29165 h 417528"/>
              <a:gd name="connsiteX493" fmla="*/ 777452 w 809359"/>
              <a:gd name="connsiteY493" fmla="*/ 29583 h 417528"/>
              <a:gd name="connsiteX494" fmla="*/ 776775 w 809359"/>
              <a:gd name="connsiteY494" fmla="*/ 29948 h 417528"/>
              <a:gd name="connsiteX495" fmla="*/ 776488 w 809359"/>
              <a:gd name="connsiteY495" fmla="*/ 30026 h 417528"/>
              <a:gd name="connsiteX496" fmla="*/ 772943 w 809359"/>
              <a:gd name="connsiteY496" fmla="*/ 30235 h 417528"/>
              <a:gd name="connsiteX497" fmla="*/ 772526 w 809359"/>
              <a:gd name="connsiteY497" fmla="*/ 30444 h 417528"/>
              <a:gd name="connsiteX498" fmla="*/ 772421 w 809359"/>
              <a:gd name="connsiteY498" fmla="*/ 30496 h 417528"/>
              <a:gd name="connsiteX499" fmla="*/ 772187 w 809359"/>
              <a:gd name="connsiteY499" fmla="*/ 30704 h 417528"/>
              <a:gd name="connsiteX500" fmla="*/ 771900 w 809359"/>
              <a:gd name="connsiteY500" fmla="*/ 31148 h 417528"/>
              <a:gd name="connsiteX501" fmla="*/ 771848 w 809359"/>
              <a:gd name="connsiteY501" fmla="*/ 31748 h 417528"/>
              <a:gd name="connsiteX502" fmla="*/ 771900 w 809359"/>
              <a:gd name="connsiteY502" fmla="*/ 32218 h 417528"/>
              <a:gd name="connsiteX503" fmla="*/ 772004 w 809359"/>
              <a:gd name="connsiteY503" fmla="*/ 32504 h 417528"/>
              <a:gd name="connsiteX504" fmla="*/ 772526 w 809359"/>
              <a:gd name="connsiteY504" fmla="*/ 33130 h 417528"/>
              <a:gd name="connsiteX505" fmla="*/ 772891 w 809359"/>
              <a:gd name="connsiteY505" fmla="*/ 33522 h 417528"/>
              <a:gd name="connsiteX506" fmla="*/ 773907 w 809359"/>
              <a:gd name="connsiteY506" fmla="*/ 34304 h 417528"/>
              <a:gd name="connsiteX507" fmla="*/ 774402 w 809359"/>
              <a:gd name="connsiteY507" fmla="*/ 34513 h 417528"/>
              <a:gd name="connsiteX508" fmla="*/ 775054 w 809359"/>
              <a:gd name="connsiteY508" fmla="*/ 34513 h 417528"/>
              <a:gd name="connsiteX509" fmla="*/ 775810 w 809359"/>
              <a:gd name="connsiteY509" fmla="*/ 34252 h 417528"/>
              <a:gd name="connsiteX510" fmla="*/ 776253 w 809359"/>
              <a:gd name="connsiteY510" fmla="*/ 33965 h 417528"/>
              <a:gd name="connsiteX511" fmla="*/ 776279 w 809359"/>
              <a:gd name="connsiteY511" fmla="*/ 33965 h 417528"/>
              <a:gd name="connsiteX512" fmla="*/ 776384 w 809359"/>
              <a:gd name="connsiteY512" fmla="*/ 33861 h 417528"/>
              <a:gd name="connsiteX513" fmla="*/ 776384 w 809359"/>
              <a:gd name="connsiteY513" fmla="*/ 33861 h 417528"/>
              <a:gd name="connsiteX514" fmla="*/ 776410 w 809359"/>
              <a:gd name="connsiteY514" fmla="*/ 33835 h 417528"/>
              <a:gd name="connsiteX515" fmla="*/ 776410 w 809359"/>
              <a:gd name="connsiteY515" fmla="*/ 33835 h 417528"/>
              <a:gd name="connsiteX516" fmla="*/ 777479 w 809359"/>
              <a:gd name="connsiteY516" fmla="*/ 33000 h 417528"/>
              <a:gd name="connsiteX517" fmla="*/ 777739 w 809359"/>
              <a:gd name="connsiteY517" fmla="*/ 32844 h 417528"/>
              <a:gd name="connsiteX518" fmla="*/ 777739 w 809359"/>
              <a:gd name="connsiteY518" fmla="*/ 32844 h 417528"/>
              <a:gd name="connsiteX519" fmla="*/ 778860 w 809359"/>
              <a:gd name="connsiteY519" fmla="*/ 32582 h 417528"/>
              <a:gd name="connsiteX520" fmla="*/ 778860 w 809359"/>
              <a:gd name="connsiteY520" fmla="*/ 32582 h 417528"/>
              <a:gd name="connsiteX521" fmla="*/ 779016 w 809359"/>
              <a:gd name="connsiteY521" fmla="*/ 32609 h 417528"/>
              <a:gd name="connsiteX522" fmla="*/ 779303 w 809359"/>
              <a:gd name="connsiteY522" fmla="*/ 32765 h 417528"/>
              <a:gd name="connsiteX523" fmla="*/ 779512 w 809359"/>
              <a:gd name="connsiteY523" fmla="*/ 33000 h 417528"/>
              <a:gd name="connsiteX524" fmla="*/ 779720 w 809359"/>
              <a:gd name="connsiteY524" fmla="*/ 33391 h 417528"/>
              <a:gd name="connsiteX525" fmla="*/ 779981 w 809359"/>
              <a:gd name="connsiteY525" fmla="*/ 33991 h 417528"/>
              <a:gd name="connsiteX526" fmla="*/ 780137 w 809359"/>
              <a:gd name="connsiteY526" fmla="*/ 35322 h 417528"/>
              <a:gd name="connsiteX527" fmla="*/ 780137 w 809359"/>
              <a:gd name="connsiteY527" fmla="*/ 35348 h 417528"/>
              <a:gd name="connsiteX528" fmla="*/ 780033 w 809359"/>
              <a:gd name="connsiteY528" fmla="*/ 35895 h 417528"/>
              <a:gd name="connsiteX529" fmla="*/ 780007 w 809359"/>
              <a:gd name="connsiteY529" fmla="*/ 35948 h 417528"/>
              <a:gd name="connsiteX530" fmla="*/ 780007 w 809359"/>
              <a:gd name="connsiteY530" fmla="*/ 36000 h 417528"/>
              <a:gd name="connsiteX531" fmla="*/ 779746 w 809359"/>
              <a:gd name="connsiteY531" fmla="*/ 36834 h 417528"/>
              <a:gd name="connsiteX532" fmla="*/ 778964 w 809359"/>
              <a:gd name="connsiteY532" fmla="*/ 38008 h 417528"/>
              <a:gd name="connsiteX533" fmla="*/ 778365 w 809359"/>
              <a:gd name="connsiteY533" fmla="*/ 38582 h 417528"/>
              <a:gd name="connsiteX534" fmla="*/ 777739 w 809359"/>
              <a:gd name="connsiteY534" fmla="*/ 38948 h 417528"/>
              <a:gd name="connsiteX535" fmla="*/ 777452 w 809359"/>
              <a:gd name="connsiteY535" fmla="*/ 39104 h 417528"/>
              <a:gd name="connsiteX536" fmla="*/ 776618 w 809359"/>
              <a:gd name="connsiteY536" fmla="*/ 39391 h 417528"/>
              <a:gd name="connsiteX537" fmla="*/ 775914 w 809359"/>
              <a:gd name="connsiteY537" fmla="*/ 39495 h 417528"/>
              <a:gd name="connsiteX538" fmla="*/ 775810 w 809359"/>
              <a:gd name="connsiteY538" fmla="*/ 39495 h 417528"/>
              <a:gd name="connsiteX539" fmla="*/ 775445 w 809359"/>
              <a:gd name="connsiteY539" fmla="*/ 39469 h 417528"/>
              <a:gd name="connsiteX540" fmla="*/ 774637 w 809359"/>
              <a:gd name="connsiteY540" fmla="*/ 39261 h 417528"/>
              <a:gd name="connsiteX541" fmla="*/ 773751 w 809359"/>
              <a:gd name="connsiteY541" fmla="*/ 38843 h 417528"/>
              <a:gd name="connsiteX542" fmla="*/ 772474 w 809359"/>
              <a:gd name="connsiteY542" fmla="*/ 37904 h 417528"/>
              <a:gd name="connsiteX543" fmla="*/ 771483 w 809359"/>
              <a:gd name="connsiteY543" fmla="*/ 37017 h 417528"/>
              <a:gd name="connsiteX544" fmla="*/ 770883 w 809359"/>
              <a:gd name="connsiteY544" fmla="*/ 36626 h 417528"/>
              <a:gd name="connsiteX545" fmla="*/ 770466 w 809359"/>
              <a:gd name="connsiteY545" fmla="*/ 36469 h 417528"/>
              <a:gd name="connsiteX546" fmla="*/ 770440 w 809359"/>
              <a:gd name="connsiteY546" fmla="*/ 36469 h 417528"/>
              <a:gd name="connsiteX547" fmla="*/ 770023 w 809359"/>
              <a:gd name="connsiteY547" fmla="*/ 36417 h 417528"/>
              <a:gd name="connsiteX548" fmla="*/ 769736 w 809359"/>
              <a:gd name="connsiteY548" fmla="*/ 36443 h 417528"/>
              <a:gd name="connsiteX549" fmla="*/ 769215 w 809359"/>
              <a:gd name="connsiteY549" fmla="*/ 36808 h 417528"/>
              <a:gd name="connsiteX550" fmla="*/ 768824 w 809359"/>
              <a:gd name="connsiteY550" fmla="*/ 37200 h 417528"/>
              <a:gd name="connsiteX551" fmla="*/ 768642 w 809359"/>
              <a:gd name="connsiteY551" fmla="*/ 37382 h 417528"/>
              <a:gd name="connsiteX552" fmla="*/ 768094 w 809359"/>
              <a:gd name="connsiteY552" fmla="*/ 38374 h 417528"/>
              <a:gd name="connsiteX553" fmla="*/ 768016 w 809359"/>
              <a:gd name="connsiteY553" fmla="*/ 38765 h 417528"/>
              <a:gd name="connsiteX554" fmla="*/ 768016 w 809359"/>
              <a:gd name="connsiteY554" fmla="*/ 39626 h 417528"/>
              <a:gd name="connsiteX555" fmla="*/ 768303 w 809359"/>
              <a:gd name="connsiteY555" fmla="*/ 41843 h 417528"/>
              <a:gd name="connsiteX556" fmla="*/ 768303 w 809359"/>
              <a:gd name="connsiteY556" fmla="*/ 42208 h 417528"/>
              <a:gd name="connsiteX557" fmla="*/ 768251 w 809359"/>
              <a:gd name="connsiteY557" fmla="*/ 43878 h 417528"/>
              <a:gd name="connsiteX558" fmla="*/ 768146 w 809359"/>
              <a:gd name="connsiteY558" fmla="*/ 44425 h 417528"/>
              <a:gd name="connsiteX559" fmla="*/ 767990 w 809359"/>
              <a:gd name="connsiteY559" fmla="*/ 44817 h 417528"/>
              <a:gd name="connsiteX560" fmla="*/ 767442 w 809359"/>
              <a:gd name="connsiteY560" fmla="*/ 45521 h 417528"/>
              <a:gd name="connsiteX561" fmla="*/ 766895 w 809359"/>
              <a:gd name="connsiteY561" fmla="*/ 45913 h 417528"/>
              <a:gd name="connsiteX562" fmla="*/ 766608 w 809359"/>
              <a:gd name="connsiteY562" fmla="*/ 46017 h 417528"/>
              <a:gd name="connsiteX563" fmla="*/ 765774 w 809359"/>
              <a:gd name="connsiteY563" fmla="*/ 46173 h 417528"/>
              <a:gd name="connsiteX564" fmla="*/ 765748 w 809359"/>
              <a:gd name="connsiteY564" fmla="*/ 46173 h 417528"/>
              <a:gd name="connsiteX565" fmla="*/ 765592 w 809359"/>
              <a:gd name="connsiteY565" fmla="*/ 46199 h 417528"/>
              <a:gd name="connsiteX566" fmla="*/ 764732 w 809359"/>
              <a:gd name="connsiteY566" fmla="*/ 46199 h 417528"/>
              <a:gd name="connsiteX567" fmla="*/ 763897 w 809359"/>
              <a:gd name="connsiteY567" fmla="*/ 46304 h 417528"/>
              <a:gd name="connsiteX568" fmla="*/ 763220 w 809359"/>
              <a:gd name="connsiteY568" fmla="*/ 46512 h 417528"/>
              <a:gd name="connsiteX569" fmla="*/ 762907 w 809359"/>
              <a:gd name="connsiteY569" fmla="*/ 46721 h 417528"/>
              <a:gd name="connsiteX570" fmla="*/ 762542 w 809359"/>
              <a:gd name="connsiteY570" fmla="*/ 47034 h 417528"/>
              <a:gd name="connsiteX571" fmla="*/ 762229 w 809359"/>
              <a:gd name="connsiteY571" fmla="*/ 47347 h 417528"/>
              <a:gd name="connsiteX572" fmla="*/ 761890 w 809359"/>
              <a:gd name="connsiteY572" fmla="*/ 47765 h 417528"/>
              <a:gd name="connsiteX573" fmla="*/ 760822 w 809359"/>
              <a:gd name="connsiteY573" fmla="*/ 49538 h 417528"/>
              <a:gd name="connsiteX574" fmla="*/ 760639 w 809359"/>
              <a:gd name="connsiteY574" fmla="*/ 49982 h 417528"/>
              <a:gd name="connsiteX575" fmla="*/ 760561 w 809359"/>
              <a:gd name="connsiteY575" fmla="*/ 50112 h 417528"/>
              <a:gd name="connsiteX576" fmla="*/ 760066 w 809359"/>
              <a:gd name="connsiteY576" fmla="*/ 50738 h 417528"/>
              <a:gd name="connsiteX577" fmla="*/ 759518 w 809359"/>
              <a:gd name="connsiteY577" fmla="*/ 51651 h 417528"/>
              <a:gd name="connsiteX578" fmla="*/ 759101 w 809359"/>
              <a:gd name="connsiteY578" fmla="*/ 52721 h 417528"/>
              <a:gd name="connsiteX579" fmla="*/ 758919 w 809359"/>
              <a:gd name="connsiteY579" fmla="*/ 53477 h 417528"/>
              <a:gd name="connsiteX580" fmla="*/ 758893 w 809359"/>
              <a:gd name="connsiteY580" fmla="*/ 53947 h 417528"/>
              <a:gd name="connsiteX581" fmla="*/ 758997 w 809359"/>
              <a:gd name="connsiteY581" fmla="*/ 54364 h 417528"/>
              <a:gd name="connsiteX582" fmla="*/ 759101 w 809359"/>
              <a:gd name="connsiteY582" fmla="*/ 54834 h 417528"/>
              <a:gd name="connsiteX583" fmla="*/ 759127 w 809359"/>
              <a:gd name="connsiteY583" fmla="*/ 55016 h 417528"/>
              <a:gd name="connsiteX584" fmla="*/ 759701 w 809359"/>
              <a:gd name="connsiteY584" fmla="*/ 56112 h 417528"/>
              <a:gd name="connsiteX585" fmla="*/ 759857 w 809359"/>
              <a:gd name="connsiteY585" fmla="*/ 56764 h 417528"/>
              <a:gd name="connsiteX586" fmla="*/ 759857 w 809359"/>
              <a:gd name="connsiteY586" fmla="*/ 57051 h 417528"/>
              <a:gd name="connsiteX587" fmla="*/ 759779 w 809359"/>
              <a:gd name="connsiteY587" fmla="*/ 57677 h 417528"/>
              <a:gd name="connsiteX588" fmla="*/ 759544 w 809359"/>
              <a:gd name="connsiteY588" fmla="*/ 58460 h 417528"/>
              <a:gd name="connsiteX589" fmla="*/ 758944 w 809359"/>
              <a:gd name="connsiteY589" fmla="*/ 59451 h 417528"/>
              <a:gd name="connsiteX590" fmla="*/ 758710 w 809359"/>
              <a:gd name="connsiteY590" fmla="*/ 59712 h 417528"/>
              <a:gd name="connsiteX591" fmla="*/ 758423 w 809359"/>
              <a:gd name="connsiteY591" fmla="*/ 59921 h 417528"/>
              <a:gd name="connsiteX592" fmla="*/ 757902 w 809359"/>
              <a:gd name="connsiteY592" fmla="*/ 60207 h 417528"/>
              <a:gd name="connsiteX593" fmla="*/ 757381 w 809359"/>
              <a:gd name="connsiteY593" fmla="*/ 60338 h 417528"/>
              <a:gd name="connsiteX594" fmla="*/ 757068 w 809359"/>
              <a:gd name="connsiteY594" fmla="*/ 60338 h 417528"/>
              <a:gd name="connsiteX595" fmla="*/ 756573 w 809359"/>
              <a:gd name="connsiteY595" fmla="*/ 60260 h 417528"/>
              <a:gd name="connsiteX596" fmla="*/ 755191 w 809359"/>
              <a:gd name="connsiteY596" fmla="*/ 59659 h 417528"/>
              <a:gd name="connsiteX597" fmla="*/ 754513 w 809359"/>
              <a:gd name="connsiteY597" fmla="*/ 59712 h 417528"/>
              <a:gd name="connsiteX598" fmla="*/ 754357 w 809359"/>
              <a:gd name="connsiteY598" fmla="*/ 59764 h 417528"/>
              <a:gd name="connsiteX599" fmla="*/ 754148 w 809359"/>
              <a:gd name="connsiteY599" fmla="*/ 59842 h 417528"/>
              <a:gd name="connsiteX600" fmla="*/ 753679 w 809359"/>
              <a:gd name="connsiteY600" fmla="*/ 60103 h 417528"/>
              <a:gd name="connsiteX601" fmla="*/ 753340 w 809359"/>
              <a:gd name="connsiteY601" fmla="*/ 60468 h 417528"/>
              <a:gd name="connsiteX602" fmla="*/ 753236 w 809359"/>
              <a:gd name="connsiteY602" fmla="*/ 60677 h 417528"/>
              <a:gd name="connsiteX603" fmla="*/ 752636 w 809359"/>
              <a:gd name="connsiteY603" fmla="*/ 62685 h 417528"/>
              <a:gd name="connsiteX604" fmla="*/ 752636 w 809359"/>
              <a:gd name="connsiteY604" fmla="*/ 62738 h 417528"/>
              <a:gd name="connsiteX605" fmla="*/ 752584 w 809359"/>
              <a:gd name="connsiteY605" fmla="*/ 63468 h 417528"/>
              <a:gd name="connsiteX606" fmla="*/ 753028 w 809359"/>
              <a:gd name="connsiteY606" fmla="*/ 65112 h 417528"/>
              <a:gd name="connsiteX607" fmla="*/ 753314 w 809359"/>
              <a:gd name="connsiteY607" fmla="*/ 65764 h 417528"/>
              <a:gd name="connsiteX608" fmla="*/ 753366 w 809359"/>
              <a:gd name="connsiteY608" fmla="*/ 65816 h 417528"/>
              <a:gd name="connsiteX609" fmla="*/ 753731 w 809359"/>
              <a:gd name="connsiteY609" fmla="*/ 66364 h 417528"/>
              <a:gd name="connsiteX610" fmla="*/ 754383 w 809359"/>
              <a:gd name="connsiteY610" fmla="*/ 67146 h 417528"/>
              <a:gd name="connsiteX611" fmla="*/ 754826 w 809359"/>
              <a:gd name="connsiteY611" fmla="*/ 67642 h 417528"/>
              <a:gd name="connsiteX612" fmla="*/ 755921 w 809359"/>
              <a:gd name="connsiteY612" fmla="*/ 68711 h 417528"/>
              <a:gd name="connsiteX613" fmla="*/ 756494 w 809359"/>
              <a:gd name="connsiteY613" fmla="*/ 69155 h 417528"/>
              <a:gd name="connsiteX614" fmla="*/ 758449 w 809359"/>
              <a:gd name="connsiteY614" fmla="*/ 70198 h 417528"/>
              <a:gd name="connsiteX615" fmla="*/ 758762 w 809359"/>
              <a:gd name="connsiteY615" fmla="*/ 70511 h 417528"/>
              <a:gd name="connsiteX616" fmla="*/ 759232 w 809359"/>
              <a:gd name="connsiteY616" fmla="*/ 71059 h 417528"/>
              <a:gd name="connsiteX617" fmla="*/ 759414 w 809359"/>
              <a:gd name="connsiteY617" fmla="*/ 71398 h 417528"/>
              <a:gd name="connsiteX618" fmla="*/ 759492 w 809359"/>
              <a:gd name="connsiteY618" fmla="*/ 71842 h 417528"/>
              <a:gd name="connsiteX619" fmla="*/ 759648 w 809359"/>
              <a:gd name="connsiteY619" fmla="*/ 73824 h 417528"/>
              <a:gd name="connsiteX620" fmla="*/ 759779 w 809359"/>
              <a:gd name="connsiteY620" fmla="*/ 74581 h 417528"/>
              <a:gd name="connsiteX621" fmla="*/ 759935 w 809359"/>
              <a:gd name="connsiteY621" fmla="*/ 74946 h 417528"/>
              <a:gd name="connsiteX622" fmla="*/ 760457 w 809359"/>
              <a:gd name="connsiteY622" fmla="*/ 75781 h 417528"/>
              <a:gd name="connsiteX623" fmla="*/ 760822 w 809359"/>
              <a:gd name="connsiteY623" fmla="*/ 76172 h 417528"/>
              <a:gd name="connsiteX624" fmla="*/ 761265 w 809359"/>
              <a:gd name="connsiteY624" fmla="*/ 76563 h 417528"/>
              <a:gd name="connsiteX625" fmla="*/ 761786 w 809359"/>
              <a:gd name="connsiteY625" fmla="*/ 76928 h 417528"/>
              <a:gd name="connsiteX626" fmla="*/ 763167 w 809359"/>
              <a:gd name="connsiteY626" fmla="*/ 77685 h 417528"/>
              <a:gd name="connsiteX627" fmla="*/ 764836 w 809359"/>
              <a:gd name="connsiteY627" fmla="*/ 78206 h 417528"/>
              <a:gd name="connsiteX628" fmla="*/ 765357 w 809359"/>
              <a:gd name="connsiteY628" fmla="*/ 78337 h 417528"/>
              <a:gd name="connsiteX629" fmla="*/ 765957 w 809359"/>
              <a:gd name="connsiteY629" fmla="*/ 78624 h 417528"/>
              <a:gd name="connsiteX630" fmla="*/ 766817 w 809359"/>
              <a:gd name="connsiteY630" fmla="*/ 79407 h 417528"/>
              <a:gd name="connsiteX631" fmla="*/ 767182 w 809359"/>
              <a:gd name="connsiteY631" fmla="*/ 80033 h 417528"/>
              <a:gd name="connsiteX632" fmla="*/ 767416 w 809359"/>
              <a:gd name="connsiteY632" fmla="*/ 81363 h 417528"/>
              <a:gd name="connsiteX633" fmla="*/ 767807 w 809359"/>
              <a:gd name="connsiteY633" fmla="*/ 82067 h 417528"/>
              <a:gd name="connsiteX634" fmla="*/ 768277 w 809359"/>
              <a:gd name="connsiteY634" fmla="*/ 82433 h 417528"/>
              <a:gd name="connsiteX635" fmla="*/ 768563 w 809359"/>
              <a:gd name="connsiteY635" fmla="*/ 82693 h 417528"/>
              <a:gd name="connsiteX636" fmla="*/ 769789 w 809359"/>
              <a:gd name="connsiteY636" fmla="*/ 83163 h 417528"/>
              <a:gd name="connsiteX637" fmla="*/ 770180 w 809359"/>
              <a:gd name="connsiteY637" fmla="*/ 83476 h 417528"/>
              <a:gd name="connsiteX638" fmla="*/ 770545 w 809359"/>
              <a:gd name="connsiteY638" fmla="*/ 83919 h 417528"/>
              <a:gd name="connsiteX639" fmla="*/ 770701 w 809359"/>
              <a:gd name="connsiteY639" fmla="*/ 84311 h 417528"/>
              <a:gd name="connsiteX640" fmla="*/ 770675 w 809359"/>
              <a:gd name="connsiteY640" fmla="*/ 85145 h 417528"/>
              <a:gd name="connsiteX641" fmla="*/ 770727 w 809359"/>
              <a:gd name="connsiteY641" fmla="*/ 85719 h 417528"/>
              <a:gd name="connsiteX642" fmla="*/ 770779 w 809359"/>
              <a:gd name="connsiteY642" fmla="*/ 85980 h 417528"/>
              <a:gd name="connsiteX643" fmla="*/ 771170 w 809359"/>
              <a:gd name="connsiteY643" fmla="*/ 86580 h 417528"/>
              <a:gd name="connsiteX644" fmla="*/ 771431 w 809359"/>
              <a:gd name="connsiteY644" fmla="*/ 86815 h 417528"/>
              <a:gd name="connsiteX645" fmla="*/ 771587 w 809359"/>
              <a:gd name="connsiteY645" fmla="*/ 86919 h 417528"/>
              <a:gd name="connsiteX646" fmla="*/ 771691 w 809359"/>
              <a:gd name="connsiteY646" fmla="*/ 86998 h 417528"/>
              <a:gd name="connsiteX647" fmla="*/ 772082 w 809359"/>
              <a:gd name="connsiteY647" fmla="*/ 87154 h 417528"/>
              <a:gd name="connsiteX648" fmla="*/ 773230 w 809359"/>
              <a:gd name="connsiteY648" fmla="*/ 87284 h 417528"/>
              <a:gd name="connsiteX649" fmla="*/ 773646 w 809359"/>
              <a:gd name="connsiteY649" fmla="*/ 87206 h 417528"/>
              <a:gd name="connsiteX650" fmla="*/ 774011 w 809359"/>
              <a:gd name="connsiteY650" fmla="*/ 87023 h 417528"/>
              <a:gd name="connsiteX651" fmla="*/ 774689 w 809359"/>
              <a:gd name="connsiteY651" fmla="*/ 86684 h 417528"/>
              <a:gd name="connsiteX652" fmla="*/ 775523 w 809359"/>
              <a:gd name="connsiteY652" fmla="*/ 86137 h 417528"/>
              <a:gd name="connsiteX653" fmla="*/ 776253 w 809359"/>
              <a:gd name="connsiteY653" fmla="*/ 86032 h 417528"/>
              <a:gd name="connsiteX654" fmla="*/ 776279 w 809359"/>
              <a:gd name="connsiteY654" fmla="*/ 86032 h 417528"/>
              <a:gd name="connsiteX655" fmla="*/ 776514 w 809359"/>
              <a:gd name="connsiteY655" fmla="*/ 86032 h 417528"/>
              <a:gd name="connsiteX656" fmla="*/ 776618 w 809359"/>
              <a:gd name="connsiteY656" fmla="*/ 86058 h 417528"/>
              <a:gd name="connsiteX657" fmla="*/ 776931 w 809359"/>
              <a:gd name="connsiteY657" fmla="*/ 86189 h 417528"/>
              <a:gd name="connsiteX658" fmla="*/ 777166 w 809359"/>
              <a:gd name="connsiteY658" fmla="*/ 86371 h 417528"/>
              <a:gd name="connsiteX659" fmla="*/ 777348 w 809359"/>
              <a:gd name="connsiteY659" fmla="*/ 86554 h 417528"/>
              <a:gd name="connsiteX660" fmla="*/ 777791 w 809359"/>
              <a:gd name="connsiteY660" fmla="*/ 87389 h 417528"/>
              <a:gd name="connsiteX661" fmla="*/ 777869 w 809359"/>
              <a:gd name="connsiteY661" fmla="*/ 87624 h 417528"/>
              <a:gd name="connsiteX662" fmla="*/ 777974 w 809359"/>
              <a:gd name="connsiteY662" fmla="*/ 87963 h 417528"/>
              <a:gd name="connsiteX663" fmla="*/ 778000 w 809359"/>
              <a:gd name="connsiteY663" fmla="*/ 88537 h 417528"/>
              <a:gd name="connsiteX664" fmla="*/ 777765 w 809359"/>
              <a:gd name="connsiteY664" fmla="*/ 89267 h 417528"/>
              <a:gd name="connsiteX665" fmla="*/ 777322 w 809359"/>
              <a:gd name="connsiteY665" fmla="*/ 89762 h 417528"/>
              <a:gd name="connsiteX666" fmla="*/ 776722 w 809359"/>
              <a:gd name="connsiteY666" fmla="*/ 90154 h 417528"/>
              <a:gd name="connsiteX667" fmla="*/ 776071 w 809359"/>
              <a:gd name="connsiteY667" fmla="*/ 90284 h 417528"/>
              <a:gd name="connsiteX668" fmla="*/ 775836 w 809359"/>
              <a:gd name="connsiteY668" fmla="*/ 90389 h 417528"/>
              <a:gd name="connsiteX669" fmla="*/ 775471 w 809359"/>
              <a:gd name="connsiteY669" fmla="*/ 90675 h 417528"/>
              <a:gd name="connsiteX670" fmla="*/ 774950 w 809359"/>
              <a:gd name="connsiteY670" fmla="*/ 91197 h 417528"/>
              <a:gd name="connsiteX671" fmla="*/ 774715 w 809359"/>
              <a:gd name="connsiteY671" fmla="*/ 91536 h 417528"/>
              <a:gd name="connsiteX672" fmla="*/ 774637 w 809359"/>
              <a:gd name="connsiteY672" fmla="*/ 91771 h 417528"/>
              <a:gd name="connsiteX673" fmla="*/ 774637 w 809359"/>
              <a:gd name="connsiteY673" fmla="*/ 91927 h 417528"/>
              <a:gd name="connsiteX674" fmla="*/ 774585 w 809359"/>
              <a:gd name="connsiteY674" fmla="*/ 92371 h 417528"/>
              <a:gd name="connsiteX675" fmla="*/ 774637 w 809359"/>
              <a:gd name="connsiteY675" fmla="*/ 93154 h 417528"/>
              <a:gd name="connsiteX676" fmla="*/ 774663 w 809359"/>
              <a:gd name="connsiteY676" fmla="*/ 93493 h 417528"/>
              <a:gd name="connsiteX677" fmla="*/ 774794 w 809359"/>
              <a:gd name="connsiteY677" fmla="*/ 94980 h 417528"/>
              <a:gd name="connsiteX678" fmla="*/ 774846 w 809359"/>
              <a:gd name="connsiteY678" fmla="*/ 95632 h 417528"/>
              <a:gd name="connsiteX679" fmla="*/ 774846 w 809359"/>
              <a:gd name="connsiteY679" fmla="*/ 95840 h 417528"/>
              <a:gd name="connsiteX680" fmla="*/ 775002 w 809359"/>
              <a:gd name="connsiteY680" fmla="*/ 96701 h 417528"/>
              <a:gd name="connsiteX681" fmla="*/ 775080 w 809359"/>
              <a:gd name="connsiteY681" fmla="*/ 97093 h 417528"/>
              <a:gd name="connsiteX682" fmla="*/ 775159 w 809359"/>
              <a:gd name="connsiteY682" fmla="*/ 97484 h 417528"/>
              <a:gd name="connsiteX683" fmla="*/ 775393 w 809359"/>
              <a:gd name="connsiteY683" fmla="*/ 98266 h 417528"/>
              <a:gd name="connsiteX684" fmla="*/ 775523 w 809359"/>
              <a:gd name="connsiteY684" fmla="*/ 98632 h 417528"/>
              <a:gd name="connsiteX685" fmla="*/ 775628 w 809359"/>
              <a:gd name="connsiteY685" fmla="*/ 98892 h 417528"/>
              <a:gd name="connsiteX686" fmla="*/ 775654 w 809359"/>
              <a:gd name="connsiteY686" fmla="*/ 98945 h 417528"/>
              <a:gd name="connsiteX687" fmla="*/ 775732 w 809359"/>
              <a:gd name="connsiteY687" fmla="*/ 99127 h 417528"/>
              <a:gd name="connsiteX688" fmla="*/ 776253 w 809359"/>
              <a:gd name="connsiteY688" fmla="*/ 99962 h 417528"/>
              <a:gd name="connsiteX689" fmla="*/ 776827 w 809359"/>
              <a:gd name="connsiteY689" fmla="*/ 100666 h 417528"/>
              <a:gd name="connsiteX690" fmla="*/ 776879 w 809359"/>
              <a:gd name="connsiteY690" fmla="*/ 100718 h 417528"/>
              <a:gd name="connsiteX691" fmla="*/ 777140 w 809359"/>
              <a:gd name="connsiteY691" fmla="*/ 101057 h 417528"/>
              <a:gd name="connsiteX692" fmla="*/ 777609 w 809359"/>
              <a:gd name="connsiteY692" fmla="*/ 101475 h 417528"/>
              <a:gd name="connsiteX693" fmla="*/ 778078 w 809359"/>
              <a:gd name="connsiteY693" fmla="*/ 101788 h 417528"/>
              <a:gd name="connsiteX694" fmla="*/ 779251 w 809359"/>
              <a:gd name="connsiteY694" fmla="*/ 102258 h 417528"/>
              <a:gd name="connsiteX695" fmla="*/ 780320 w 809359"/>
              <a:gd name="connsiteY695" fmla="*/ 102779 h 417528"/>
              <a:gd name="connsiteX696" fmla="*/ 780398 w 809359"/>
              <a:gd name="connsiteY696" fmla="*/ 102831 h 417528"/>
              <a:gd name="connsiteX697" fmla="*/ 781076 w 809359"/>
              <a:gd name="connsiteY697" fmla="*/ 103275 h 417528"/>
              <a:gd name="connsiteX698" fmla="*/ 781545 w 809359"/>
              <a:gd name="connsiteY698" fmla="*/ 103562 h 417528"/>
              <a:gd name="connsiteX699" fmla="*/ 782483 w 809359"/>
              <a:gd name="connsiteY699" fmla="*/ 104423 h 417528"/>
              <a:gd name="connsiteX700" fmla="*/ 782796 w 809359"/>
              <a:gd name="connsiteY700" fmla="*/ 104814 h 417528"/>
              <a:gd name="connsiteX701" fmla="*/ 783161 w 809359"/>
              <a:gd name="connsiteY701" fmla="*/ 105283 h 417528"/>
              <a:gd name="connsiteX702" fmla="*/ 783604 w 809359"/>
              <a:gd name="connsiteY702" fmla="*/ 106171 h 417528"/>
              <a:gd name="connsiteX703" fmla="*/ 783708 w 809359"/>
              <a:gd name="connsiteY703" fmla="*/ 106875 h 417528"/>
              <a:gd name="connsiteX704" fmla="*/ 783708 w 809359"/>
              <a:gd name="connsiteY704" fmla="*/ 106875 h 417528"/>
              <a:gd name="connsiteX705" fmla="*/ 783787 w 809359"/>
              <a:gd name="connsiteY705" fmla="*/ 107318 h 417528"/>
              <a:gd name="connsiteX706" fmla="*/ 783734 w 809359"/>
              <a:gd name="connsiteY706" fmla="*/ 107788 h 417528"/>
              <a:gd name="connsiteX707" fmla="*/ 783552 w 809359"/>
              <a:gd name="connsiteY707" fmla="*/ 108414 h 417528"/>
              <a:gd name="connsiteX708" fmla="*/ 782796 w 809359"/>
              <a:gd name="connsiteY708" fmla="*/ 109823 h 417528"/>
              <a:gd name="connsiteX709" fmla="*/ 782770 w 809359"/>
              <a:gd name="connsiteY709" fmla="*/ 110266 h 417528"/>
              <a:gd name="connsiteX710" fmla="*/ 782796 w 809359"/>
              <a:gd name="connsiteY710" fmla="*/ 110292 h 417528"/>
              <a:gd name="connsiteX711" fmla="*/ 782926 w 809359"/>
              <a:gd name="connsiteY711" fmla="*/ 110683 h 417528"/>
              <a:gd name="connsiteX712" fmla="*/ 783135 w 809359"/>
              <a:gd name="connsiteY712" fmla="*/ 110944 h 417528"/>
              <a:gd name="connsiteX713" fmla="*/ 783995 w 809359"/>
              <a:gd name="connsiteY713" fmla="*/ 111779 h 417528"/>
              <a:gd name="connsiteX714" fmla="*/ 784334 w 809359"/>
              <a:gd name="connsiteY714" fmla="*/ 111961 h 417528"/>
              <a:gd name="connsiteX715" fmla="*/ 785299 w 809359"/>
              <a:gd name="connsiteY715" fmla="*/ 112248 h 417528"/>
              <a:gd name="connsiteX716" fmla="*/ 786602 w 809359"/>
              <a:gd name="connsiteY716" fmla="*/ 112327 h 417528"/>
              <a:gd name="connsiteX717" fmla="*/ 787749 w 809359"/>
              <a:gd name="connsiteY717" fmla="*/ 112118 h 417528"/>
              <a:gd name="connsiteX718" fmla="*/ 787957 w 809359"/>
              <a:gd name="connsiteY718" fmla="*/ 112092 h 417528"/>
              <a:gd name="connsiteX719" fmla="*/ 788322 w 809359"/>
              <a:gd name="connsiteY719" fmla="*/ 112170 h 417528"/>
              <a:gd name="connsiteX720" fmla="*/ 788583 w 809359"/>
              <a:gd name="connsiteY720" fmla="*/ 112301 h 417528"/>
              <a:gd name="connsiteX721" fmla="*/ 788974 w 809359"/>
              <a:gd name="connsiteY721" fmla="*/ 112666 h 417528"/>
              <a:gd name="connsiteX722" fmla="*/ 789235 w 809359"/>
              <a:gd name="connsiteY722" fmla="*/ 113083 h 417528"/>
              <a:gd name="connsiteX723" fmla="*/ 789704 w 809359"/>
              <a:gd name="connsiteY723" fmla="*/ 114361 h 417528"/>
              <a:gd name="connsiteX724" fmla="*/ 789782 w 809359"/>
              <a:gd name="connsiteY724" fmla="*/ 114570 h 417528"/>
              <a:gd name="connsiteX725" fmla="*/ 790564 w 809359"/>
              <a:gd name="connsiteY725" fmla="*/ 115979 h 417528"/>
              <a:gd name="connsiteX726" fmla="*/ 791737 w 809359"/>
              <a:gd name="connsiteY726" fmla="*/ 116918 h 417528"/>
              <a:gd name="connsiteX727" fmla="*/ 792884 w 809359"/>
              <a:gd name="connsiteY727" fmla="*/ 117335 h 417528"/>
              <a:gd name="connsiteX728" fmla="*/ 792884 w 809359"/>
              <a:gd name="connsiteY728" fmla="*/ 117335 h 417528"/>
              <a:gd name="connsiteX729" fmla="*/ 793458 w 809359"/>
              <a:gd name="connsiteY729" fmla="*/ 117466 h 417528"/>
              <a:gd name="connsiteX730" fmla="*/ 794865 w 809359"/>
              <a:gd name="connsiteY730" fmla="*/ 117492 h 417528"/>
              <a:gd name="connsiteX731" fmla="*/ 795882 w 809359"/>
              <a:gd name="connsiteY731" fmla="*/ 117309 h 417528"/>
              <a:gd name="connsiteX732" fmla="*/ 797811 w 809359"/>
              <a:gd name="connsiteY732" fmla="*/ 116161 h 417528"/>
              <a:gd name="connsiteX733" fmla="*/ 797837 w 809359"/>
              <a:gd name="connsiteY733" fmla="*/ 116161 h 417528"/>
              <a:gd name="connsiteX734" fmla="*/ 798801 w 809359"/>
              <a:gd name="connsiteY734" fmla="*/ 115483 h 417528"/>
              <a:gd name="connsiteX735" fmla="*/ 799557 w 809359"/>
              <a:gd name="connsiteY735" fmla="*/ 115353 h 417528"/>
              <a:gd name="connsiteX736" fmla="*/ 800756 w 809359"/>
              <a:gd name="connsiteY736" fmla="*/ 115692 h 417528"/>
              <a:gd name="connsiteX737" fmla="*/ 801330 w 809359"/>
              <a:gd name="connsiteY737" fmla="*/ 116083 h 417528"/>
              <a:gd name="connsiteX738" fmla="*/ 801799 w 809359"/>
              <a:gd name="connsiteY738" fmla="*/ 116709 h 417528"/>
              <a:gd name="connsiteX739" fmla="*/ 801851 w 809359"/>
              <a:gd name="connsiteY739" fmla="*/ 116787 h 417528"/>
              <a:gd name="connsiteX740" fmla="*/ 801721 w 809359"/>
              <a:gd name="connsiteY740" fmla="*/ 117648 h 417528"/>
              <a:gd name="connsiteX741" fmla="*/ 801616 w 809359"/>
              <a:gd name="connsiteY741" fmla="*/ 118378 h 417528"/>
              <a:gd name="connsiteX742" fmla="*/ 801851 w 809359"/>
              <a:gd name="connsiteY742" fmla="*/ 119057 h 417528"/>
              <a:gd name="connsiteX743" fmla="*/ 802216 w 809359"/>
              <a:gd name="connsiteY743" fmla="*/ 119370 h 417528"/>
              <a:gd name="connsiteX744" fmla="*/ 802764 w 809359"/>
              <a:gd name="connsiteY744" fmla="*/ 119579 h 417528"/>
              <a:gd name="connsiteX745" fmla="*/ 802764 w 809359"/>
              <a:gd name="connsiteY745" fmla="*/ 119579 h 417528"/>
              <a:gd name="connsiteX746" fmla="*/ 803963 w 809359"/>
              <a:gd name="connsiteY746" fmla="*/ 119657 h 417528"/>
              <a:gd name="connsiteX747" fmla="*/ 805657 w 809359"/>
              <a:gd name="connsiteY747" fmla="*/ 119239 h 417528"/>
              <a:gd name="connsiteX748" fmla="*/ 805735 w 809359"/>
              <a:gd name="connsiteY748" fmla="*/ 119213 h 417528"/>
              <a:gd name="connsiteX749" fmla="*/ 806543 w 809359"/>
              <a:gd name="connsiteY749" fmla="*/ 118770 h 417528"/>
              <a:gd name="connsiteX750" fmla="*/ 807325 w 809359"/>
              <a:gd name="connsiteY750" fmla="*/ 118613 h 417528"/>
              <a:gd name="connsiteX751" fmla="*/ 808081 w 809359"/>
              <a:gd name="connsiteY751" fmla="*/ 118822 h 417528"/>
              <a:gd name="connsiteX752" fmla="*/ 808707 w 809359"/>
              <a:gd name="connsiteY752" fmla="*/ 119083 h 417528"/>
              <a:gd name="connsiteX753" fmla="*/ 809280 w 809359"/>
              <a:gd name="connsiteY753" fmla="*/ 119500 h 417528"/>
              <a:gd name="connsiteX754" fmla="*/ 809515 w 809359"/>
              <a:gd name="connsiteY754" fmla="*/ 120179 h 417528"/>
              <a:gd name="connsiteX755" fmla="*/ 809359 w 809359"/>
              <a:gd name="connsiteY755" fmla="*/ 121718 h 417528"/>
              <a:gd name="connsiteX756" fmla="*/ 809072 w 809359"/>
              <a:gd name="connsiteY756" fmla="*/ 122135 h 417528"/>
              <a:gd name="connsiteX757" fmla="*/ 808211 w 809359"/>
              <a:gd name="connsiteY757" fmla="*/ 123178 h 417528"/>
              <a:gd name="connsiteX758" fmla="*/ 807638 w 809359"/>
              <a:gd name="connsiteY758" fmla="*/ 124039 h 417528"/>
              <a:gd name="connsiteX759" fmla="*/ 807377 w 809359"/>
              <a:gd name="connsiteY759" fmla="*/ 124639 h 417528"/>
              <a:gd name="connsiteX760" fmla="*/ 807456 w 809359"/>
              <a:gd name="connsiteY760" fmla="*/ 125265 h 417528"/>
              <a:gd name="connsiteX761" fmla="*/ 807482 w 809359"/>
              <a:gd name="connsiteY761" fmla="*/ 128604 h 417528"/>
              <a:gd name="connsiteX762" fmla="*/ 807482 w 809359"/>
              <a:gd name="connsiteY762" fmla="*/ 128604 h 417528"/>
              <a:gd name="connsiteX763" fmla="*/ 807482 w 809359"/>
              <a:gd name="connsiteY763" fmla="*/ 129491 h 417528"/>
              <a:gd name="connsiteX764" fmla="*/ 807482 w 809359"/>
              <a:gd name="connsiteY764" fmla="*/ 129726 h 417528"/>
              <a:gd name="connsiteX765" fmla="*/ 807482 w 809359"/>
              <a:gd name="connsiteY765" fmla="*/ 131004 h 417528"/>
              <a:gd name="connsiteX766" fmla="*/ 807482 w 809359"/>
              <a:gd name="connsiteY766" fmla="*/ 131030 h 417528"/>
              <a:gd name="connsiteX767" fmla="*/ 807482 w 809359"/>
              <a:gd name="connsiteY767" fmla="*/ 131943 h 417528"/>
              <a:gd name="connsiteX768" fmla="*/ 807456 w 809359"/>
              <a:gd name="connsiteY768" fmla="*/ 133117 h 417528"/>
              <a:gd name="connsiteX769" fmla="*/ 807456 w 809359"/>
              <a:gd name="connsiteY769" fmla="*/ 133534 h 417528"/>
              <a:gd name="connsiteX770" fmla="*/ 807456 w 809359"/>
              <a:gd name="connsiteY770" fmla="*/ 134108 h 417528"/>
              <a:gd name="connsiteX771" fmla="*/ 807456 w 809359"/>
              <a:gd name="connsiteY771" fmla="*/ 134108 h 417528"/>
              <a:gd name="connsiteX772" fmla="*/ 807456 w 809359"/>
              <a:gd name="connsiteY772" fmla="*/ 134656 h 417528"/>
              <a:gd name="connsiteX773" fmla="*/ 807456 w 809359"/>
              <a:gd name="connsiteY773" fmla="*/ 134891 h 417528"/>
              <a:gd name="connsiteX774" fmla="*/ 807456 w 809359"/>
              <a:gd name="connsiteY774" fmla="*/ 134969 h 417528"/>
              <a:gd name="connsiteX775" fmla="*/ 807456 w 809359"/>
              <a:gd name="connsiteY775" fmla="*/ 135152 h 417528"/>
              <a:gd name="connsiteX776" fmla="*/ 807456 w 809359"/>
              <a:gd name="connsiteY776" fmla="*/ 135439 h 417528"/>
              <a:gd name="connsiteX777" fmla="*/ 807430 w 809359"/>
              <a:gd name="connsiteY777" fmla="*/ 135960 h 417528"/>
              <a:gd name="connsiteX778" fmla="*/ 807430 w 809359"/>
              <a:gd name="connsiteY778" fmla="*/ 136352 h 417528"/>
              <a:gd name="connsiteX779" fmla="*/ 807430 w 809359"/>
              <a:gd name="connsiteY779" fmla="*/ 136352 h 417528"/>
              <a:gd name="connsiteX780" fmla="*/ 807430 w 809359"/>
              <a:gd name="connsiteY780" fmla="*/ 136482 h 417528"/>
              <a:gd name="connsiteX781" fmla="*/ 807430 w 809359"/>
              <a:gd name="connsiteY781" fmla="*/ 136821 h 417528"/>
              <a:gd name="connsiteX782" fmla="*/ 807430 w 809359"/>
              <a:gd name="connsiteY782" fmla="*/ 137160 h 417528"/>
              <a:gd name="connsiteX783" fmla="*/ 807430 w 809359"/>
              <a:gd name="connsiteY783" fmla="*/ 138178 h 417528"/>
              <a:gd name="connsiteX784" fmla="*/ 807404 w 809359"/>
              <a:gd name="connsiteY784" fmla="*/ 139012 h 417528"/>
              <a:gd name="connsiteX785" fmla="*/ 807404 w 809359"/>
              <a:gd name="connsiteY785" fmla="*/ 139012 h 417528"/>
              <a:gd name="connsiteX786" fmla="*/ 807404 w 809359"/>
              <a:gd name="connsiteY786" fmla="*/ 139195 h 417528"/>
              <a:gd name="connsiteX787" fmla="*/ 807404 w 809359"/>
              <a:gd name="connsiteY787" fmla="*/ 139351 h 417528"/>
              <a:gd name="connsiteX788" fmla="*/ 807404 w 809359"/>
              <a:gd name="connsiteY788" fmla="*/ 140030 h 417528"/>
              <a:gd name="connsiteX789" fmla="*/ 807377 w 809359"/>
              <a:gd name="connsiteY789" fmla="*/ 141047 h 417528"/>
              <a:gd name="connsiteX790" fmla="*/ 807377 w 809359"/>
              <a:gd name="connsiteY790" fmla="*/ 141099 h 417528"/>
              <a:gd name="connsiteX791" fmla="*/ 807377 w 809359"/>
              <a:gd name="connsiteY791" fmla="*/ 141125 h 417528"/>
              <a:gd name="connsiteX792" fmla="*/ 807377 w 809359"/>
              <a:gd name="connsiteY792" fmla="*/ 142116 h 417528"/>
              <a:gd name="connsiteX793" fmla="*/ 807377 w 809359"/>
              <a:gd name="connsiteY793" fmla="*/ 142847 h 417528"/>
              <a:gd name="connsiteX794" fmla="*/ 807377 w 809359"/>
              <a:gd name="connsiteY794" fmla="*/ 143134 h 417528"/>
              <a:gd name="connsiteX795" fmla="*/ 807377 w 809359"/>
              <a:gd name="connsiteY795" fmla="*/ 143317 h 417528"/>
              <a:gd name="connsiteX796" fmla="*/ 807351 w 809359"/>
              <a:gd name="connsiteY796" fmla="*/ 143682 h 417528"/>
              <a:gd name="connsiteX797" fmla="*/ 807351 w 809359"/>
              <a:gd name="connsiteY797" fmla="*/ 144099 h 417528"/>
              <a:gd name="connsiteX798" fmla="*/ 807377 w 809359"/>
              <a:gd name="connsiteY798" fmla="*/ 144673 h 417528"/>
              <a:gd name="connsiteX799" fmla="*/ 807377 w 809359"/>
              <a:gd name="connsiteY799" fmla="*/ 145664 h 417528"/>
              <a:gd name="connsiteX800" fmla="*/ 807377 w 809359"/>
              <a:gd name="connsiteY800" fmla="*/ 146003 h 417528"/>
              <a:gd name="connsiteX801" fmla="*/ 807377 w 809359"/>
              <a:gd name="connsiteY801" fmla="*/ 147177 h 417528"/>
              <a:gd name="connsiteX802" fmla="*/ 807377 w 809359"/>
              <a:gd name="connsiteY802" fmla="*/ 147177 h 417528"/>
              <a:gd name="connsiteX803" fmla="*/ 807377 w 809359"/>
              <a:gd name="connsiteY803" fmla="*/ 148195 h 417528"/>
              <a:gd name="connsiteX804" fmla="*/ 807377 w 809359"/>
              <a:gd name="connsiteY804" fmla="*/ 149212 h 417528"/>
              <a:gd name="connsiteX805" fmla="*/ 807377 w 809359"/>
              <a:gd name="connsiteY805" fmla="*/ 149238 h 417528"/>
              <a:gd name="connsiteX806" fmla="*/ 807377 w 809359"/>
              <a:gd name="connsiteY806" fmla="*/ 149499 h 417528"/>
              <a:gd name="connsiteX807" fmla="*/ 807404 w 809359"/>
              <a:gd name="connsiteY807" fmla="*/ 149864 h 417528"/>
              <a:gd name="connsiteX808" fmla="*/ 807404 w 809359"/>
              <a:gd name="connsiteY808" fmla="*/ 149942 h 417528"/>
              <a:gd name="connsiteX809" fmla="*/ 807404 w 809359"/>
              <a:gd name="connsiteY809" fmla="*/ 149942 h 417528"/>
              <a:gd name="connsiteX810" fmla="*/ 807404 w 809359"/>
              <a:gd name="connsiteY810" fmla="*/ 149942 h 417528"/>
              <a:gd name="connsiteX811" fmla="*/ 807404 w 809359"/>
              <a:gd name="connsiteY811" fmla="*/ 150177 h 417528"/>
              <a:gd name="connsiteX812" fmla="*/ 807404 w 809359"/>
              <a:gd name="connsiteY812" fmla="*/ 151012 h 417528"/>
              <a:gd name="connsiteX813" fmla="*/ 807404 w 809359"/>
              <a:gd name="connsiteY813" fmla="*/ 152264 h 417528"/>
              <a:gd name="connsiteX814" fmla="*/ 807404 w 809359"/>
              <a:gd name="connsiteY814" fmla="*/ 153281 h 417528"/>
              <a:gd name="connsiteX815" fmla="*/ 807404 w 809359"/>
              <a:gd name="connsiteY815" fmla="*/ 154142 h 417528"/>
              <a:gd name="connsiteX816" fmla="*/ 807404 w 809359"/>
              <a:gd name="connsiteY816" fmla="*/ 154299 h 417528"/>
              <a:gd name="connsiteX817" fmla="*/ 807404 w 809359"/>
              <a:gd name="connsiteY817" fmla="*/ 155264 h 417528"/>
              <a:gd name="connsiteX818" fmla="*/ 807404 w 809359"/>
              <a:gd name="connsiteY818" fmla="*/ 156359 h 417528"/>
              <a:gd name="connsiteX819" fmla="*/ 807404 w 809359"/>
              <a:gd name="connsiteY819" fmla="*/ 156672 h 417528"/>
              <a:gd name="connsiteX820" fmla="*/ 807404 w 809359"/>
              <a:gd name="connsiteY820" fmla="*/ 157351 h 417528"/>
              <a:gd name="connsiteX821" fmla="*/ 807404 w 809359"/>
              <a:gd name="connsiteY821" fmla="*/ 157351 h 417528"/>
              <a:gd name="connsiteX822" fmla="*/ 807404 w 809359"/>
              <a:gd name="connsiteY822" fmla="*/ 159307 h 417528"/>
              <a:gd name="connsiteX823" fmla="*/ 807404 w 809359"/>
              <a:gd name="connsiteY823" fmla="*/ 159385 h 417528"/>
              <a:gd name="connsiteX824" fmla="*/ 807404 w 809359"/>
              <a:gd name="connsiteY824" fmla="*/ 159542 h 417528"/>
              <a:gd name="connsiteX825" fmla="*/ 807404 w 809359"/>
              <a:gd name="connsiteY825" fmla="*/ 159646 h 417528"/>
              <a:gd name="connsiteX826" fmla="*/ 807404 w 809359"/>
              <a:gd name="connsiteY826" fmla="*/ 159698 h 417528"/>
              <a:gd name="connsiteX827" fmla="*/ 807404 w 809359"/>
              <a:gd name="connsiteY827" fmla="*/ 160507 h 417528"/>
              <a:gd name="connsiteX828" fmla="*/ 807404 w 809359"/>
              <a:gd name="connsiteY828" fmla="*/ 160690 h 417528"/>
              <a:gd name="connsiteX829" fmla="*/ 807404 w 809359"/>
              <a:gd name="connsiteY829" fmla="*/ 161368 h 417528"/>
              <a:gd name="connsiteX830" fmla="*/ 807404 w 809359"/>
              <a:gd name="connsiteY830" fmla="*/ 162020 h 417528"/>
              <a:gd name="connsiteX831" fmla="*/ 807404 w 809359"/>
              <a:gd name="connsiteY831" fmla="*/ 162437 h 417528"/>
              <a:gd name="connsiteX832" fmla="*/ 807430 w 809359"/>
              <a:gd name="connsiteY832" fmla="*/ 164446 h 417528"/>
              <a:gd name="connsiteX833" fmla="*/ 807430 w 809359"/>
              <a:gd name="connsiteY833" fmla="*/ 164603 h 417528"/>
              <a:gd name="connsiteX834" fmla="*/ 807430 w 809359"/>
              <a:gd name="connsiteY834" fmla="*/ 164863 h 417528"/>
              <a:gd name="connsiteX835" fmla="*/ 807430 w 809359"/>
              <a:gd name="connsiteY835" fmla="*/ 165176 h 417528"/>
              <a:gd name="connsiteX836" fmla="*/ 807430 w 809359"/>
              <a:gd name="connsiteY836" fmla="*/ 165176 h 417528"/>
              <a:gd name="connsiteX837" fmla="*/ 807430 w 809359"/>
              <a:gd name="connsiteY837" fmla="*/ 165437 h 417528"/>
              <a:gd name="connsiteX838" fmla="*/ 807430 w 809359"/>
              <a:gd name="connsiteY838" fmla="*/ 165437 h 417528"/>
              <a:gd name="connsiteX839" fmla="*/ 807404 w 809359"/>
              <a:gd name="connsiteY839" fmla="*/ 166742 h 417528"/>
              <a:gd name="connsiteX840" fmla="*/ 807404 w 809359"/>
              <a:gd name="connsiteY840" fmla="*/ 167472 h 417528"/>
              <a:gd name="connsiteX841" fmla="*/ 807404 w 809359"/>
              <a:gd name="connsiteY841" fmla="*/ 167472 h 417528"/>
              <a:gd name="connsiteX842" fmla="*/ 807404 w 809359"/>
              <a:gd name="connsiteY842" fmla="*/ 167472 h 417528"/>
              <a:gd name="connsiteX843" fmla="*/ 807351 w 809359"/>
              <a:gd name="connsiteY843" fmla="*/ 170446 h 417528"/>
              <a:gd name="connsiteX844" fmla="*/ 807325 w 809359"/>
              <a:gd name="connsiteY844" fmla="*/ 171515 h 417528"/>
              <a:gd name="connsiteX845" fmla="*/ 807299 w 809359"/>
              <a:gd name="connsiteY845" fmla="*/ 173576 h 417528"/>
              <a:gd name="connsiteX846" fmla="*/ 807273 w 809359"/>
              <a:gd name="connsiteY846" fmla="*/ 174515 h 417528"/>
              <a:gd name="connsiteX847" fmla="*/ 807247 w 809359"/>
              <a:gd name="connsiteY847" fmla="*/ 177045 h 417528"/>
              <a:gd name="connsiteX848" fmla="*/ 807247 w 809359"/>
              <a:gd name="connsiteY848" fmla="*/ 177280 h 417528"/>
              <a:gd name="connsiteX849" fmla="*/ 807221 w 809359"/>
              <a:gd name="connsiteY849" fmla="*/ 177645 h 417528"/>
              <a:gd name="connsiteX850" fmla="*/ 807195 w 809359"/>
              <a:gd name="connsiteY850" fmla="*/ 179915 h 417528"/>
              <a:gd name="connsiteX851" fmla="*/ 807091 w 809359"/>
              <a:gd name="connsiteY851" fmla="*/ 186749 h 417528"/>
              <a:gd name="connsiteX852" fmla="*/ 807012 w 809359"/>
              <a:gd name="connsiteY852" fmla="*/ 191914 h 417528"/>
              <a:gd name="connsiteX853" fmla="*/ 807012 w 809359"/>
              <a:gd name="connsiteY853" fmla="*/ 192018 h 417528"/>
              <a:gd name="connsiteX854" fmla="*/ 807012 w 809359"/>
              <a:gd name="connsiteY854" fmla="*/ 193349 h 417528"/>
              <a:gd name="connsiteX855" fmla="*/ 806986 w 809359"/>
              <a:gd name="connsiteY855" fmla="*/ 193975 h 417528"/>
              <a:gd name="connsiteX856" fmla="*/ 806986 w 809359"/>
              <a:gd name="connsiteY856" fmla="*/ 193975 h 417528"/>
              <a:gd name="connsiteX857" fmla="*/ 806960 w 809359"/>
              <a:gd name="connsiteY857" fmla="*/ 195540 h 417528"/>
              <a:gd name="connsiteX858" fmla="*/ 806986 w 809359"/>
              <a:gd name="connsiteY858" fmla="*/ 196010 h 417528"/>
              <a:gd name="connsiteX859" fmla="*/ 806986 w 809359"/>
              <a:gd name="connsiteY859" fmla="*/ 199583 h 417528"/>
              <a:gd name="connsiteX860" fmla="*/ 806986 w 809359"/>
              <a:gd name="connsiteY860" fmla="*/ 199583 h 417528"/>
              <a:gd name="connsiteX861" fmla="*/ 806986 w 809359"/>
              <a:gd name="connsiteY861" fmla="*/ 199583 h 417528"/>
              <a:gd name="connsiteX862" fmla="*/ 806934 w 809359"/>
              <a:gd name="connsiteY862" fmla="*/ 200079 h 417528"/>
              <a:gd name="connsiteX863" fmla="*/ 806934 w 809359"/>
              <a:gd name="connsiteY863" fmla="*/ 201618 h 417528"/>
              <a:gd name="connsiteX864" fmla="*/ 806934 w 809359"/>
              <a:gd name="connsiteY864" fmla="*/ 203809 h 417528"/>
              <a:gd name="connsiteX865" fmla="*/ 806934 w 809359"/>
              <a:gd name="connsiteY865" fmla="*/ 204070 h 417528"/>
              <a:gd name="connsiteX866" fmla="*/ 806934 w 809359"/>
              <a:gd name="connsiteY866" fmla="*/ 204096 h 417528"/>
              <a:gd name="connsiteX867" fmla="*/ 806908 w 809359"/>
              <a:gd name="connsiteY867" fmla="*/ 207853 h 417528"/>
              <a:gd name="connsiteX868" fmla="*/ 806908 w 809359"/>
              <a:gd name="connsiteY868" fmla="*/ 208113 h 417528"/>
              <a:gd name="connsiteX869" fmla="*/ 806908 w 809359"/>
              <a:gd name="connsiteY869" fmla="*/ 209835 h 417528"/>
              <a:gd name="connsiteX870" fmla="*/ 806908 w 809359"/>
              <a:gd name="connsiteY870" fmla="*/ 211296 h 417528"/>
              <a:gd name="connsiteX871" fmla="*/ 806882 w 809359"/>
              <a:gd name="connsiteY871" fmla="*/ 211844 h 417528"/>
              <a:gd name="connsiteX872" fmla="*/ 806882 w 809359"/>
              <a:gd name="connsiteY872" fmla="*/ 211870 h 417528"/>
              <a:gd name="connsiteX873" fmla="*/ 806882 w 809359"/>
              <a:gd name="connsiteY873" fmla="*/ 212887 h 417528"/>
              <a:gd name="connsiteX874" fmla="*/ 806882 w 809359"/>
              <a:gd name="connsiteY874" fmla="*/ 213044 h 417528"/>
              <a:gd name="connsiteX875" fmla="*/ 806882 w 809359"/>
              <a:gd name="connsiteY875" fmla="*/ 213826 h 417528"/>
              <a:gd name="connsiteX876" fmla="*/ 806882 w 809359"/>
              <a:gd name="connsiteY876" fmla="*/ 213826 h 417528"/>
              <a:gd name="connsiteX877" fmla="*/ 806856 w 809359"/>
              <a:gd name="connsiteY877" fmla="*/ 214191 h 417528"/>
              <a:gd name="connsiteX878" fmla="*/ 806830 w 809359"/>
              <a:gd name="connsiteY878" fmla="*/ 219826 h 417528"/>
              <a:gd name="connsiteX879" fmla="*/ 806830 w 809359"/>
              <a:gd name="connsiteY879" fmla="*/ 223609 h 417528"/>
              <a:gd name="connsiteX880" fmla="*/ 806804 w 809359"/>
              <a:gd name="connsiteY880" fmla="*/ 224104 h 417528"/>
              <a:gd name="connsiteX881" fmla="*/ 806830 w 809359"/>
              <a:gd name="connsiteY881" fmla="*/ 224574 h 417528"/>
              <a:gd name="connsiteX882" fmla="*/ 806830 w 809359"/>
              <a:gd name="connsiteY882" fmla="*/ 225617 h 417528"/>
              <a:gd name="connsiteX883" fmla="*/ 806830 w 809359"/>
              <a:gd name="connsiteY883" fmla="*/ 226139 h 417528"/>
              <a:gd name="connsiteX884" fmla="*/ 806830 w 809359"/>
              <a:gd name="connsiteY884" fmla="*/ 228773 h 417528"/>
              <a:gd name="connsiteX885" fmla="*/ 806830 w 809359"/>
              <a:gd name="connsiteY885" fmla="*/ 229504 h 417528"/>
              <a:gd name="connsiteX886" fmla="*/ 806856 w 809359"/>
              <a:gd name="connsiteY886" fmla="*/ 233443 h 417528"/>
              <a:gd name="connsiteX887" fmla="*/ 806882 w 809359"/>
              <a:gd name="connsiteY887" fmla="*/ 235034 h 417528"/>
              <a:gd name="connsiteX888" fmla="*/ 806882 w 809359"/>
              <a:gd name="connsiteY888" fmla="*/ 235608 h 417528"/>
              <a:gd name="connsiteX889" fmla="*/ 806882 w 809359"/>
              <a:gd name="connsiteY889" fmla="*/ 236364 h 417528"/>
              <a:gd name="connsiteX890" fmla="*/ 806882 w 809359"/>
              <a:gd name="connsiteY890" fmla="*/ 236599 h 417528"/>
              <a:gd name="connsiteX891" fmla="*/ 806882 w 809359"/>
              <a:gd name="connsiteY891" fmla="*/ 238060 h 417528"/>
              <a:gd name="connsiteX892" fmla="*/ 806882 w 809359"/>
              <a:gd name="connsiteY892" fmla="*/ 238190 h 417528"/>
              <a:gd name="connsiteX893" fmla="*/ 806882 w 809359"/>
              <a:gd name="connsiteY893" fmla="*/ 239599 h 417528"/>
              <a:gd name="connsiteX894" fmla="*/ 806882 w 809359"/>
              <a:gd name="connsiteY894" fmla="*/ 239808 h 417528"/>
              <a:gd name="connsiteX895" fmla="*/ 806882 w 809359"/>
              <a:gd name="connsiteY895" fmla="*/ 240225 h 417528"/>
              <a:gd name="connsiteX896" fmla="*/ 806882 w 809359"/>
              <a:gd name="connsiteY896" fmla="*/ 242208 h 417528"/>
              <a:gd name="connsiteX897" fmla="*/ 806882 w 809359"/>
              <a:gd name="connsiteY897" fmla="*/ 242495 h 417528"/>
              <a:gd name="connsiteX898" fmla="*/ 806882 w 809359"/>
              <a:gd name="connsiteY898" fmla="*/ 242495 h 417528"/>
              <a:gd name="connsiteX899" fmla="*/ 806908 w 809359"/>
              <a:gd name="connsiteY899" fmla="*/ 247007 h 417528"/>
              <a:gd name="connsiteX900" fmla="*/ 806908 w 809359"/>
              <a:gd name="connsiteY900" fmla="*/ 247033 h 417528"/>
              <a:gd name="connsiteX901" fmla="*/ 806882 w 809359"/>
              <a:gd name="connsiteY901" fmla="*/ 248494 h 417528"/>
              <a:gd name="connsiteX902" fmla="*/ 806882 w 809359"/>
              <a:gd name="connsiteY902" fmla="*/ 249564 h 417528"/>
              <a:gd name="connsiteX903" fmla="*/ 806882 w 809359"/>
              <a:gd name="connsiteY903" fmla="*/ 249668 h 417528"/>
              <a:gd name="connsiteX904" fmla="*/ 806882 w 809359"/>
              <a:gd name="connsiteY904" fmla="*/ 249668 h 417528"/>
              <a:gd name="connsiteX905" fmla="*/ 806882 w 809359"/>
              <a:gd name="connsiteY905" fmla="*/ 249772 h 417528"/>
              <a:gd name="connsiteX906" fmla="*/ 806882 w 809359"/>
              <a:gd name="connsiteY906" fmla="*/ 250529 h 417528"/>
              <a:gd name="connsiteX907" fmla="*/ 806882 w 809359"/>
              <a:gd name="connsiteY907" fmla="*/ 251676 h 417528"/>
              <a:gd name="connsiteX908" fmla="*/ 806882 w 809359"/>
              <a:gd name="connsiteY908" fmla="*/ 252120 h 417528"/>
              <a:gd name="connsiteX909" fmla="*/ 806856 w 809359"/>
              <a:gd name="connsiteY909" fmla="*/ 253529 h 417528"/>
              <a:gd name="connsiteX910" fmla="*/ 806804 w 809359"/>
              <a:gd name="connsiteY910" fmla="*/ 256633 h 417528"/>
              <a:gd name="connsiteX911" fmla="*/ 806804 w 809359"/>
              <a:gd name="connsiteY911" fmla="*/ 256659 h 417528"/>
              <a:gd name="connsiteX912" fmla="*/ 806778 w 809359"/>
              <a:gd name="connsiteY912" fmla="*/ 257650 h 417528"/>
              <a:gd name="connsiteX913" fmla="*/ 806752 w 809359"/>
              <a:gd name="connsiteY913" fmla="*/ 259163 h 417528"/>
              <a:gd name="connsiteX914" fmla="*/ 806752 w 809359"/>
              <a:gd name="connsiteY914" fmla="*/ 262659 h 417528"/>
              <a:gd name="connsiteX915" fmla="*/ 806752 w 809359"/>
              <a:gd name="connsiteY915" fmla="*/ 263546 h 417528"/>
              <a:gd name="connsiteX916" fmla="*/ 806752 w 809359"/>
              <a:gd name="connsiteY916" fmla="*/ 270537 h 417528"/>
              <a:gd name="connsiteX917" fmla="*/ 806726 w 809359"/>
              <a:gd name="connsiteY917" fmla="*/ 270719 h 417528"/>
              <a:gd name="connsiteX918" fmla="*/ 806752 w 809359"/>
              <a:gd name="connsiteY918" fmla="*/ 271528 h 417528"/>
              <a:gd name="connsiteX919" fmla="*/ 806752 w 809359"/>
              <a:gd name="connsiteY919" fmla="*/ 271528 h 417528"/>
              <a:gd name="connsiteX920" fmla="*/ 806752 w 809359"/>
              <a:gd name="connsiteY920" fmla="*/ 274710 h 417528"/>
              <a:gd name="connsiteX921" fmla="*/ 806752 w 809359"/>
              <a:gd name="connsiteY921" fmla="*/ 274710 h 417528"/>
              <a:gd name="connsiteX922" fmla="*/ 806726 w 809359"/>
              <a:gd name="connsiteY922" fmla="*/ 280840 h 417528"/>
              <a:gd name="connsiteX923" fmla="*/ 806700 w 809359"/>
              <a:gd name="connsiteY923" fmla="*/ 281493 h 417528"/>
              <a:gd name="connsiteX924" fmla="*/ 806700 w 809359"/>
              <a:gd name="connsiteY924" fmla="*/ 281519 h 417528"/>
              <a:gd name="connsiteX925" fmla="*/ 806700 w 809359"/>
              <a:gd name="connsiteY925" fmla="*/ 282797 h 417528"/>
              <a:gd name="connsiteX926" fmla="*/ 806674 w 809359"/>
              <a:gd name="connsiteY926" fmla="*/ 283788 h 417528"/>
              <a:gd name="connsiteX927" fmla="*/ 806674 w 809359"/>
              <a:gd name="connsiteY927" fmla="*/ 286475 h 417528"/>
              <a:gd name="connsiteX928" fmla="*/ 806674 w 809359"/>
              <a:gd name="connsiteY928" fmla="*/ 286684 h 417528"/>
              <a:gd name="connsiteX929" fmla="*/ 806674 w 809359"/>
              <a:gd name="connsiteY929" fmla="*/ 287466 h 417528"/>
              <a:gd name="connsiteX930" fmla="*/ 806674 w 809359"/>
              <a:gd name="connsiteY930" fmla="*/ 287492 h 417528"/>
              <a:gd name="connsiteX931" fmla="*/ 806674 w 809359"/>
              <a:gd name="connsiteY931" fmla="*/ 287962 h 417528"/>
              <a:gd name="connsiteX932" fmla="*/ 806648 w 809359"/>
              <a:gd name="connsiteY932" fmla="*/ 288510 h 417528"/>
              <a:gd name="connsiteX933" fmla="*/ 806674 w 809359"/>
              <a:gd name="connsiteY933" fmla="*/ 288849 h 417528"/>
              <a:gd name="connsiteX934" fmla="*/ 806621 w 809359"/>
              <a:gd name="connsiteY934" fmla="*/ 291379 h 417528"/>
              <a:gd name="connsiteX935" fmla="*/ 806595 w 809359"/>
              <a:gd name="connsiteY935" fmla="*/ 292683 h 417528"/>
              <a:gd name="connsiteX936" fmla="*/ 806595 w 809359"/>
              <a:gd name="connsiteY936" fmla="*/ 292683 h 417528"/>
              <a:gd name="connsiteX937" fmla="*/ 806595 w 809359"/>
              <a:gd name="connsiteY937" fmla="*/ 293310 h 417528"/>
              <a:gd name="connsiteX938" fmla="*/ 806569 w 809359"/>
              <a:gd name="connsiteY938" fmla="*/ 295370 h 417528"/>
              <a:gd name="connsiteX939" fmla="*/ 806543 w 809359"/>
              <a:gd name="connsiteY939" fmla="*/ 296544 h 417528"/>
              <a:gd name="connsiteX940" fmla="*/ 806543 w 809359"/>
              <a:gd name="connsiteY940" fmla="*/ 296544 h 417528"/>
              <a:gd name="connsiteX941" fmla="*/ 806543 w 809359"/>
              <a:gd name="connsiteY941" fmla="*/ 297353 h 417528"/>
              <a:gd name="connsiteX942" fmla="*/ 806517 w 809359"/>
              <a:gd name="connsiteY942" fmla="*/ 298631 h 417528"/>
              <a:gd name="connsiteX943" fmla="*/ 806517 w 809359"/>
              <a:gd name="connsiteY943" fmla="*/ 299335 h 417528"/>
              <a:gd name="connsiteX944" fmla="*/ 806491 w 809359"/>
              <a:gd name="connsiteY944" fmla="*/ 300222 h 417528"/>
              <a:gd name="connsiteX945" fmla="*/ 806491 w 809359"/>
              <a:gd name="connsiteY945" fmla="*/ 301083 h 417528"/>
              <a:gd name="connsiteX946" fmla="*/ 806491 w 809359"/>
              <a:gd name="connsiteY946" fmla="*/ 301422 h 417528"/>
              <a:gd name="connsiteX947" fmla="*/ 806491 w 809359"/>
              <a:gd name="connsiteY947" fmla="*/ 302153 h 417528"/>
              <a:gd name="connsiteX948" fmla="*/ 806439 w 809359"/>
              <a:gd name="connsiteY948" fmla="*/ 304631 h 417528"/>
              <a:gd name="connsiteX949" fmla="*/ 806361 w 809359"/>
              <a:gd name="connsiteY949" fmla="*/ 310630 h 417528"/>
              <a:gd name="connsiteX950" fmla="*/ 806335 w 809359"/>
              <a:gd name="connsiteY950" fmla="*/ 311022 h 417528"/>
              <a:gd name="connsiteX951" fmla="*/ 806335 w 809359"/>
              <a:gd name="connsiteY951" fmla="*/ 311152 h 417528"/>
              <a:gd name="connsiteX952" fmla="*/ 806335 w 809359"/>
              <a:gd name="connsiteY952" fmla="*/ 312639 h 417528"/>
              <a:gd name="connsiteX953" fmla="*/ 806335 w 809359"/>
              <a:gd name="connsiteY953" fmla="*/ 313422 h 417528"/>
              <a:gd name="connsiteX954" fmla="*/ 806335 w 809359"/>
              <a:gd name="connsiteY954" fmla="*/ 316969 h 417528"/>
              <a:gd name="connsiteX955" fmla="*/ 806309 w 809359"/>
              <a:gd name="connsiteY955" fmla="*/ 317987 h 417528"/>
              <a:gd name="connsiteX956" fmla="*/ 806335 w 809359"/>
              <a:gd name="connsiteY956" fmla="*/ 322369 h 417528"/>
              <a:gd name="connsiteX957" fmla="*/ 806361 w 809359"/>
              <a:gd name="connsiteY957" fmla="*/ 322734 h 417528"/>
              <a:gd name="connsiteX958" fmla="*/ 806335 w 809359"/>
              <a:gd name="connsiteY958" fmla="*/ 322865 h 417528"/>
              <a:gd name="connsiteX959" fmla="*/ 806335 w 809359"/>
              <a:gd name="connsiteY959" fmla="*/ 323464 h 417528"/>
              <a:gd name="connsiteX960" fmla="*/ 806335 w 809359"/>
              <a:gd name="connsiteY960" fmla="*/ 324717 h 417528"/>
              <a:gd name="connsiteX961" fmla="*/ 806335 w 809359"/>
              <a:gd name="connsiteY961" fmla="*/ 324717 h 417528"/>
              <a:gd name="connsiteX962" fmla="*/ 806361 w 809359"/>
              <a:gd name="connsiteY962" fmla="*/ 327377 h 417528"/>
              <a:gd name="connsiteX963" fmla="*/ 806361 w 809359"/>
              <a:gd name="connsiteY963" fmla="*/ 327403 h 417528"/>
              <a:gd name="connsiteX964" fmla="*/ 806361 w 809359"/>
              <a:gd name="connsiteY964" fmla="*/ 328708 h 417528"/>
              <a:gd name="connsiteX965" fmla="*/ 806361 w 809359"/>
              <a:gd name="connsiteY965" fmla="*/ 329647 h 417528"/>
              <a:gd name="connsiteX966" fmla="*/ 806361 w 809359"/>
              <a:gd name="connsiteY966" fmla="*/ 329725 h 417528"/>
              <a:gd name="connsiteX967" fmla="*/ 806387 w 809359"/>
              <a:gd name="connsiteY967" fmla="*/ 333299 h 417528"/>
              <a:gd name="connsiteX968" fmla="*/ 806387 w 809359"/>
              <a:gd name="connsiteY968" fmla="*/ 333429 h 417528"/>
              <a:gd name="connsiteX969" fmla="*/ 806387 w 809359"/>
              <a:gd name="connsiteY969" fmla="*/ 338594 h 417528"/>
              <a:gd name="connsiteX970" fmla="*/ 806387 w 809359"/>
              <a:gd name="connsiteY970" fmla="*/ 338647 h 417528"/>
              <a:gd name="connsiteX971" fmla="*/ 806387 w 809359"/>
              <a:gd name="connsiteY971" fmla="*/ 338751 h 417528"/>
              <a:gd name="connsiteX972" fmla="*/ 806413 w 809359"/>
              <a:gd name="connsiteY972" fmla="*/ 339246 h 417528"/>
              <a:gd name="connsiteX973" fmla="*/ 806413 w 809359"/>
              <a:gd name="connsiteY973" fmla="*/ 339246 h 417528"/>
              <a:gd name="connsiteX974" fmla="*/ 806413 w 809359"/>
              <a:gd name="connsiteY974" fmla="*/ 339794 h 417528"/>
              <a:gd name="connsiteX975" fmla="*/ 806413 w 809359"/>
              <a:gd name="connsiteY975" fmla="*/ 340081 h 417528"/>
              <a:gd name="connsiteX976" fmla="*/ 806413 w 809359"/>
              <a:gd name="connsiteY976" fmla="*/ 340577 h 417528"/>
              <a:gd name="connsiteX977" fmla="*/ 806413 w 809359"/>
              <a:gd name="connsiteY977" fmla="*/ 341098 h 417528"/>
              <a:gd name="connsiteX978" fmla="*/ 806413 w 809359"/>
              <a:gd name="connsiteY978" fmla="*/ 341098 h 417528"/>
              <a:gd name="connsiteX979" fmla="*/ 806413 w 809359"/>
              <a:gd name="connsiteY979" fmla="*/ 341281 h 417528"/>
              <a:gd name="connsiteX980" fmla="*/ 806413 w 809359"/>
              <a:gd name="connsiteY980" fmla="*/ 341385 h 417528"/>
              <a:gd name="connsiteX981" fmla="*/ 806439 w 809359"/>
              <a:gd name="connsiteY981" fmla="*/ 344620 h 417528"/>
              <a:gd name="connsiteX982" fmla="*/ 806439 w 809359"/>
              <a:gd name="connsiteY982" fmla="*/ 345481 h 417528"/>
              <a:gd name="connsiteX983" fmla="*/ 806439 w 809359"/>
              <a:gd name="connsiteY983" fmla="*/ 347490 h 417528"/>
              <a:gd name="connsiteX984" fmla="*/ 806413 w 809359"/>
              <a:gd name="connsiteY984" fmla="*/ 349576 h 417528"/>
              <a:gd name="connsiteX985" fmla="*/ 806413 w 809359"/>
              <a:gd name="connsiteY985" fmla="*/ 350646 h 417528"/>
              <a:gd name="connsiteX986" fmla="*/ 806413 w 809359"/>
              <a:gd name="connsiteY986" fmla="*/ 351480 h 417528"/>
              <a:gd name="connsiteX987" fmla="*/ 806413 w 809359"/>
              <a:gd name="connsiteY987" fmla="*/ 352576 h 417528"/>
              <a:gd name="connsiteX988" fmla="*/ 806413 w 809359"/>
              <a:gd name="connsiteY988" fmla="*/ 353176 h 417528"/>
              <a:gd name="connsiteX989" fmla="*/ 806387 w 809359"/>
              <a:gd name="connsiteY989" fmla="*/ 353828 h 417528"/>
              <a:gd name="connsiteX990" fmla="*/ 806387 w 809359"/>
              <a:gd name="connsiteY990" fmla="*/ 353854 h 417528"/>
              <a:gd name="connsiteX991" fmla="*/ 806387 w 809359"/>
              <a:gd name="connsiteY991" fmla="*/ 354611 h 417528"/>
              <a:gd name="connsiteX992" fmla="*/ 806413 w 809359"/>
              <a:gd name="connsiteY992" fmla="*/ 356620 h 417528"/>
              <a:gd name="connsiteX993" fmla="*/ 806413 w 809359"/>
              <a:gd name="connsiteY993" fmla="*/ 356646 h 417528"/>
              <a:gd name="connsiteX994" fmla="*/ 806387 w 809359"/>
              <a:gd name="connsiteY994" fmla="*/ 358602 h 417528"/>
              <a:gd name="connsiteX995" fmla="*/ 806387 w 809359"/>
              <a:gd name="connsiteY995" fmla="*/ 358602 h 417528"/>
              <a:gd name="connsiteX996" fmla="*/ 806361 w 809359"/>
              <a:gd name="connsiteY996" fmla="*/ 360611 h 417528"/>
              <a:gd name="connsiteX997" fmla="*/ 806361 w 809359"/>
              <a:gd name="connsiteY997" fmla="*/ 360611 h 417528"/>
              <a:gd name="connsiteX998" fmla="*/ 806361 w 809359"/>
              <a:gd name="connsiteY998" fmla="*/ 362593 h 417528"/>
              <a:gd name="connsiteX999" fmla="*/ 806361 w 809359"/>
              <a:gd name="connsiteY999" fmla="*/ 366532 h 417528"/>
              <a:gd name="connsiteX1000" fmla="*/ 806361 w 809359"/>
              <a:gd name="connsiteY1000" fmla="*/ 366558 h 417528"/>
              <a:gd name="connsiteX1001" fmla="*/ 806361 w 809359"/>
              <a:gd name="connsiteY1001" fmla="*/ 366976 h 417528"/>
              <a:gd name="connsiteX1002" fmla="*/ 806361 w 809359"/>
              <a:gd name="connsiteY1002" fmla="*/ 367002 h 417528"/>
              <a:gd name="connsiteX1003" fmla="*/ 806361 w 809359"/>
              <a:gd name="connsiteY1003" fmla="*/ 370497 h 417528"/>
              <a:gd name="connsiteX1004" fmla="*/ 806335 w 809359"/>
              <a:gd name="connsiteY1004" fmla="*/ 370732 h 417528"/>
              <a:gd name="connsiteX1005" fmla="*/ 806361 w 809359"/>
              <a:gd name="connsiteY1005" fmla="*/ 372532 h 417528"/>
              <a:gd name="connsiteX1006" fmla="*/ 806335 w 809359"/>
              <a:gd name="connsiteY1006" fmla="*/ 373966 h 417528"/>
              <a:gd name="connsiteX1007" fmla="*/ 806309 w 809359"/>
              <a:gd name="connsiteY1007" fmla="*/ 380931 h 417528"/>
              <a:gd name="connsiteX1008" fmla="*/ 806309 w 809359"/>
              <a:gd name="connsiteY1008" fmla="*/ 383879 h 417528"/>
              <a:gd name="connsiteX1009" fmla="*/ 806283 w 809359"/>
              <a:gd name="connsiteY1009" fmla="*/ 384270 h 417528"/>
              <a:gd name="connsiteX1010" fmla="*/ 806309 w 809359"/>
              <a:gd name="connsiteY1010" fmla="*/ 385392 h 417528"/>
              <a:gd name="connsiteX1011" fmla="*/ 806309 w 809359"/>
              <a:gd name="connsiteY1011" fmla="*/ 385549 h 417528"/>
              <a:gd name="connsiteX1012" fmla="*/ 806283 w 809359"/>
              <a:gd name="connsiteY1012" fmla="*/ 388314 h 417528"/>
              <a:gd name="connsiteX1013" fmla="*/ 806283 w 809359"/>
              <a:gd name="connsiteY1013" fmla="*/ 388392 h 417528"/>
              <a:gd name="connsiteX1014" fmla="*/ 806283 w 809359"/>
              <a:gd name="connsiteY1014" fmla="*/ 388392 h 417528"/>
              <a:gd name="connsiteX1015" fmla="*/ 806283 w 809359"/>
              <a:gd name="connsiteY1015" fmla="*/ 390114 h 417528"/>
              <a:gd name="connsiteX1016" fmla="*/ 806283 w 809359"/>
              <a:gd name="connsiteY1016" fmla="*/ 390922 h 417528"/>
              <a:gd name="connsiteX1017" fmla="*/ 806256 w 809359"/>
              <a:gd name="connsiteY1017" fmla="*/ 391939 h 417528"/>
              <a:gd name="connsiteX1018" fmla="*/ 806256 w 809359"/>
              <a:gd name="connsiteY1018" fmla="*/ 391966 h 417528"/>
              <a:gd name="connsiteX1019" fmla="*/ 806256 w 809359"/>
              <a:gd name="connsiteY1019" fmla="*/ 391966 h 417528"/>
              <a:gd name="connsiteX1020" fmla="*/ 806256 w 809359"/>
              <a:gd name="connsiteY1020" fmla="*/ 392827 h 417528"/>
              <a:gd name="connsiteX1021" fmla="*/ 806283 w 809359"/>
              <a:gd name="connsiteY1021" fmla="*/ 394809 h 417528"/>
              <a:gd name="connsiteX1022" fmla="*/ 806283 w 809359"/>
              <a:gd name="connsiteY1022" fmla="*/ 394809 h 417528"/>
              <a:gd name="connsiteX1023" fmla="*/ 806283 w 809359"/>
              <a:gd name="connsiteY1023" fmla="*/ 395774 h 417528"/>
              <a:gd name="connsiteX1024" fmla="*/ 806309 w 809359"/>
              <a:gd name="connsiteY1024" fmla="*/ 398409 h 417528"/>
              <a:gd name="connsiteX1025" fmla="*/ 806309 w 809359"/>
              <a:gd name="connsiteY1025" fmla="*/ 398591 h 417528"/>
              <a:gd name="connsiteX1026" fmla="*/ 806309 w 809359"/>
              <a:gd name="connsiteY1026" fmla="*/ 398957 h 417528"/>
              <a:gd name="connsiteX1027" fmla="*/ 806309 w 809359"/>
              <a:gd name="connsiteY1027" fmla="*/ 398957 h 417528"/>
              <a:gd name="connsiteX1028" fmla="*/ 806283 w 809359"/>
              <a:gd name="connsiteY1028" fmla="*/ 400417 h 417528"/>
              <a:gd name="connsiteX1029" fmla="*/ 806283 w 809359"/>
              <a:gd name="connsiteY1029" fmla="*/ 401200 h 417528"/>
              <a:gd name="connsiteX1030" fmla="*/ 806309 w 809359"/>
              <a:gd name="connsiteY1030" fmla="*/ 402452 h 417528"/>
              <a:gd name="connsiteX1031" fmla="*/ 806309 w 809359"/>
              <a:gd name="connsiteY1031" fmla="*/ 403443 h 417528"/>
              <a:gd name="connsiteX1032" fmla="*/ 806309 w 809359"/>
              <a:gd name="connsiteY1032" fmla="*/ 403861 h 417528"/>
              <a:gd name="connsiteX1033" fmla="*/ 806309 w 809359"/>
              <a:gd name="connsiteY1033" fmla="*/ 403887 h 417528"/>
              <a:gd name="connsiteX1034" fmla="*/ 806309 w 809359"/>
              <a:gd name="connsiteY1034" fmla="*/ 404461 h 417528"/>
              <a:gd name="connsiteX1035" fmla="*/ 806309 w 809359"/>
              <a:gd name="connsiteY1035" fmla="*/ 404852 h 417528"/>
              <a:gd name="connsiteX1036" fmla="*/ 806309 w 809359"/>
              <a:gd name="connsiteY1036" fmla="*/ 404904 h 417528"/>
              <a:gd name="connsiteX1037" fmla="*/ 806309 w 809359"/>
              <a:gd name="connsiteY1037" fmla="*/ 405869 h 417528"/>
              <a:gd name="connsiteX1038" fmla="*/ 806309 w 809359"/>
              <a:gd name="connsiteY1038" fmla="*/ 406391 h 417528"/>
              <a:gd name="connsiteX1039" fmla="*/ 806309 w 809359"/>
              <a:gd name="connsiteY1039" fmla="*/ 407043 h 417528"/>
              <a:gd name="connsiteX1040" fmla="*/ 806335 w 809359"/>
              <a:gd name="connsiteY1040" fmla="*/ 408426 h 417528"/>
              <a:gd name="connsiteX1041" fmla="*/ 806335 w 809359"/>
              <a:gd name="connsiteY1041" fmla="*/ 408869 h 417528"/>
              <a:gd name="connsiteX1042" fmla="*/ 806335 w 809359"/>
              <a:gd name="connsiteY1042" fmla="*/ 408921 h 417528"/>
              <a:gd name="connsiteX1043" fmla="*/ 806309 w 809359"/>
              <a:gd name="connsiteY1043" fmla="*/ 411087 h 417528"/>
              <a:gd name="connsiteX1044" fmla="*/ 806309 w 809359"/>
              <a:gd name="connsiteY1044" fmla="*/ 412156 h 417528"/>
              <a:gd name="connsiteX1045" fmla="*/ 806309 w 809359"/>
              <a:gd name="connsiteY1045" fmla="*/ 412156 h 417528"/>
              <a:gd name="connsiteX1046" fmla="*/ 806309 w 809359"/>
              <a:gd name="connsiteY1046" fmla="*/ 412391 h 417528"/>
              <a:gd name="connsiteX1047" fmla="*/ 806309 w 809359"/>
              <a:gd name="connsiteY1047" fmla="*/ 414947 h 417528"/>
              <a:gd name="connsiteX1048" fmla="*/ 806309 w 809359"/>
              <a:gd name="connsiteY1048" fmla="*/ 415364 h 417528"/>
              <a:gd name="connsiteX1049" fmla="*/ 806309 w 809359"/>
              <a:gd name="connsiteY1049" fmla="*/ 415808 h 417528"/>
              <a:gd name="connsiteX1050" fmla="*/ 806309 w 809359"/>
              <a:gd name="connsiteY1050" fmla="*/ 416747 h 417528"/>
              <a:gd name="connsiteX1051" fmla="*/ 805526 w 809359"/>
              <a:gd name="connsiteY1051" fmla="*/ 416773 h 417528"/>
              <a:gd name="connsiteX1052" fmla="*/ 797446 w 809359"/>
              <a:gd name="connsiteY1052" fmla="*/ 416747 h 417528"/>
              <a:gd name="connsiteX1053" fmla="*/ 797237 w 809359"/>
              <a:gd name="connsiteY1053" fmla="*/ 416747 h 417528"/>
              <a:gd name="connsiteX1054" fmla="*/ 796195 w 809359"/>
              <a:gd name="connsiteY1054" fmla="*/ 416773 h 417528"/>
              <a:gd name="connsiteX1055" fmla="*/ 796038 w 809359"/>
              <a:gd name="connsiteY1055" fmla="*/ 416773 h 417528"/>
              <a:gd name="connsiteX1056" fmla="*/ 794996 w 809359"/>
              <a:gd name="connsiteY1056" fmla="*/ 416773 h 417528"/>
              <a:gd name="connsiteX1057" fmla="*/ 794005 w 809359"/>
              <a:gd name="connsiteY1057" fmla="*/ 416773 h 417528"/>
              <a:gd name="connsiteX1058" fmla="*/ 793510 w 809359"/>
              <a:gd name="connsiteY1058" fmla="*/ 416773 h 417528"/>
              <a:gd name="connsiteX1059" fmla="*/ 793379 w 809359"/>
              <a:gd name="connsiteY1059" fmla="*/ 416773 h 417528"/>
              <a:gd name="connsiteX1060" fmla="*/ 793145 w 809359"/>
              <a:gd name="connsiteY1060" fmla="*/ 416773 h 417528"/>
              <a:gd name="connsiteX1061" fmla="*/ 792545 w 809359"/>
              <a:gd name="connsiteY1061" fmla="*/ 416773 h 417528"/>
              <a:gd name="connsiteX1062" fmla="*/ 792024 w 809359"/>
              <a:gd name="connsiteY1062" fmla="*/ 416773 h 417528"/>
              <a:gd name="connsiteX1063" fmla="*/ 789052 w 809359"/>
              <a:gd name="connsiteY1063" fmla="*/ 416773 h 417528"/>
              <a:gd name="connsiteX1064" fmla="*/ 789052 w 809359"/>
              <a:gd name="connsiteY1064" fmla="*/ 416773 h 417528"/>
              <a:gd name="connsiteX1065" fmla="*/ 785611 w 809359"/>
              <a:gd name="connsiteY1065" fmla="*/ 416773 h 417528"/>
              <a:gd name="connsiteX1066" fmla="*/ 783187 w 809359"/>
              <a:gd name="connsiteY1066" fmla="*/ 416747 h 417528"/>
              <a:gd name="connsiteX1067" fmla="*/ 783161 w 809359"/>
              <a:gd name="connsiteY1067" fmla="*/ 416747 h 417528"/>
              <a:gd name="connsiteX1068" fmla="*/ 782144 w 809359"/>
              <a:gd name="connsiteY1068" fmla="*/ 416747 h 417528"/>
              <a:gd name="connsiteX1069" fmla="*/ 781753 w 809359"/>
              <a:gd name="connsiteY1069" fmla="*/ 416747 h 417528"/>
              <a:gd name="connsiteX1070" fmla="*/ 781180 w 809359"/>
              <a:gd name="connsiteY1070" fmla="*/ 416747 h 417528"/>
              <a:gd name="connsiteX1071" fmla="*/ 780815 w 809359"/>
              <a:gd name="connsiteY1071" fmla="*/ 416747 h 417528"/>
              <a:gd name="connsiteX1072" fmla="*/ 779329 w 809359"/>
              <a:gd name="connsiteY1072" fmla="*/ 416747 h 417528"/>
              <a:gd name="connsiteX1073" fmla="*/ 775263 w 809359"/>
              <a:gd name="connsiteY1073" fmla="*/ 416721 h 417528"/>
              <a:gd name="connsiteX1074" fmla="*/ 771326 w 809359"/>
              <a:gd name="connsiteY1074" fmla="*/ 416695 h 417528"/>
              <a:gd name="connsiteX1075" fmla="*/ 765409 w 809359"/>
              <a:gd name="connsiteY1075" fmla="*/ 416669 h 417528"/>
              <a:gd name="connsiteX1076" fmla="*/ 764054 w 809359"/>
              <a:gd name="connsiteY1076" fmla="*/ 416669 h 417528"/>
              <a:gd name="connsiteX1077" fmla="*/ 763637 w 809359"/>
              <a:gd name="connsiteY1077" fmla="*/ 416669 h 417528"/>
              <a:gd name="connsiteX1078" fmla="*/ 761603 w 809359"/>
              <a:gd name="connsiteY1078" fmla="*/ 416669 h 417528"/>
              <a:gd name="connsiteX1079" fmla="*/ 761108 w 809359"/>
              <a:gd name="connsiteY1079" fmla="*/ 416669 h 417528"/>
              <a:gd name="connsiteX1080" fmla="*/ 760769 w 809359"/>
              <a:gd name="connsiteY1080" fmla="*/ 416669 h 417528"/>
              <a:gd name="connsiteX1081" fmla="*/ 759518 w 809359"/>
              <a:gd name="connsiteY1081" fmla="*/ 416643 h 417528"/>
              <a:gd name="connsiteX1082" fmla="*/ 756911 w 809359"/>
              <a:gd name="connsiteY1082" fmla="*/ 416669 h 417528"/>
              <a:gd name="connsiteX1083" fmla="*/ 751646 w 809359"/>
              <a:gd name="connsiteY1083" fmla="*/ 416669 h 417528"/>
              <a:gd name="connsiteX1084" fmla="*/ 749665 w 809359"/>
              <a:gd name="connsiteY1084" fmla="*/ 416669 h 417528"/>
              <a:gd name="connsiteX1085" fmla="*/ 748049 w 809359"/>
              <a:gd name="connsiteY1085" fmla="*/ 416669 h 417528"/>
              <a:gd name="connsiteX1086" fmla="*/ 748049 w 809359"/>
              <a:gd name="connsiteY1086" fmla="*/ 416669 h 417528"/>
              <a:gd name="connsiteX1087" fmla="*/ 747658 w 809359"/>
              <a:gd name="connsiteY1087" fmla="*/ 416669 h 417528"/>
              <a:gd name="connsiteX1088" fmla="*/ 745650 w 809359"/>
              <a:gd name="connsiteY1088" fmla="*/ 416669 h 417528"/>
              <a:gd name="connsiteX1089" fmla="*/ 743695 w 809359"/>
              <a:gd name="connsiteY1089" fmla="*/ 416669 h 417528"/>
              <a:gd name="connsiteX1090" fmla="*/ 735849 w 809359"/>
              <a:gd name="connsiteY1090" fmla="*/ 416669 h 417528"/>
              <a:gd name="connsiteX1091" fmla="*/ 733868 w 809359"/>
              <a:gd name="connsiteY1091" fmla="*/ 416669 h 417528"/>
              <a:gd name="connsiteX1092" fmla="*/ 729906 w 809359"/>
              <a:gd name="connsiteY1092" fmla="*/ 416695 h 417528"/>
              <a:gd name="connsiteX1093" fmla="*/ 729306 w 809359"/>
              <a:gd name="connsiteY1093" fmla="*/ 416695 h 417528"/>
              <a:gd name="connsiteX1094" fmla="*/ 729280 w 809359"/>
              <a:gd name="connsiteY1094" fmla="*/ 416695 h 417528"/>
              <a:gd name="connsiteX1095" fmla="*/ 728967 w 809359"/>
              <a:gd name="connsiteY1095" fmla="*/ 416669 h 417528"/>
              <a:gd name="connsiteX1096" fmla="*/ 723963 w 809359"/>
              <a:gd name="connsiteY1096" fmla="*/ 416695 h 417528"/>
              <a:gd name="connsiteX1097" fmla="*/ 720678 w 809359"/>
              <a:gd name="connsiteY1097" fmla="*/ 416695 h 417528"/>
              <a:gd name="connsiteX1098" fmla="*/ 720678 w 809359"/>
              <a:gd name="connsiteY1098" fmla="*/ 416695 h 417528"/>
              <a:gd name="connsiteX1099" fmla="*/ 709417 w 809359"/>
              <a:gd name="connsiteY1099" fmla="*/ 416695 h 417528"/>
              <a:gd name="connsiteX1100" fmla="*/ 708244 w 809359"/>
              <a:gd name="connsiteY1100" fmla="*/ 416695 h 417528"/>
              <a:gd name="connsiteX1101" fmla="*/ 706941 w 809359"/>
              <a:gd name="connsiteY1101" fmla="*/ 416695 h 417528"/>
              <a:gd name="connsiteX1102" fmla="*/ 702692 w 809359"/>
              <a:gd name="connsiteY1102" fmla="*/ 416695 h 417528"/>
              <a:gd name="connsiteX1103" fmla="*/ 701023 w 809359"/>
              <a:gd name="connsiteY1103" fmla="*/ 416695 h 417528"/>
              <a:gd name="connsiteX1104" fmla="*/ 699642 w 809359"/>
              <a:gd name="connsiteY1104" fmla="*/ 416695 h 417528"/>
              <a:gd name="connsiteX1105" fmla="*/ 698495 w 809359"/>
              <a:gd name="connsiteY1105" fmla="*/ 416695 h 417528"/>
              <a:gd name="connsiteX1106" fmla="*/ 698104 w 809359"/>
              <a:gd name="connsiteY1106" fmla="*/ 416695 h 417528"/>
              <a:gd name="connsiteX1107" fmla="*/ 698104 w 809359"/>
              <a:gd name="connsiteY1107" fmla="*/ 416695 h 417528"/>
              <a:gd name="connsiteX1108" fmla="*/ 697530 w 809359"/>
              <a:gd name="connsiteY1108" fmla="*/ 416695 h 417528"/>
              <a:gd name="connsiteX1109" fmla="*/ 697165 w 809359"/>
              <a:gd name="connsiteY1109" fmla="*/ 416695 h 417528"/>
              <a:gd name="connsiteX1110" fmla="*/ 696696 w 809359"/>
              <a:gd name="connsiteY1110" fmla="*/ 416695 h 417528"/>
              <a:gd name="connsiteX1111" fmla="*/ 696566 w 809359"/>
              <a:gd name="connsiteY1111" fmla="*/ 416695 h 417528"/>
              <a:gd name="connsiteX1112" fmla="*/ 695706 w 809359"/>
              <a:gd name="connsiteY1112" fmla="*/ 416695 h 417528"/>
              <a:gd name="connsiteX1113" fmla="*/ 695237 w 809359"/>
              <a:gd name="connsiteY1113" fmla="*/ 416695 h 417528"/>
              <a:gd name="connsiteX1114" fmla="*/ 693255 w 809359"/>
              <a:gd name="connsiteY1114" fmla="*/ 416695 h 417528"/>
              <a:gd name="connsiteX1115" fmla="*/ 692838 w 809359"/>
              <a:gd name="connsiteY1115" fmla="*/ 416695 h 417528"/>
              <a:gd name="connsiteX1116" fmla="*/ 691796 w 809359"/>
              <a:gd name="connsiteY1116" fmla="*/ 416695 h 417528"/>
              <a:gd name="connsiteX1117" fmla="*/ 690440 w 809359"/>
              <a:gd name="connsiteY1117" fmla="*/ 416695 h 417528"/>
              <a:gd name="connsiteX1118" fmla="*/ 689345 w 809359"/>
              <a:gd name="connsiteY1118" fmla="*/ 416695 h 417528"/>
              <a:gd name="connsiteX1119" fmla="*/ 687860 w 809359"/>
              <a:gd name="connsiteY1119" fmla="*/ 416695 h 417528"/>
              <a:gd name="connsiteX1120" fmla="*/ 687834 w 809359"/>
              <a:gd name="connsiteY1120" fmla="*/ 416695 h 417528"/>
              <a:gd name="connsiteX1121" fmla="*/ 687364 w 809359"/>
              <a:gd name="connsiteY1121" fmla="*/ 416695 h 417528"/>
              <a:gd name="connsiteX1122" fmla="*/ 687025 w 809359"/>
              <a:gd name="connsiteY1122" fmla="*/ 416695 h 417528"/>
              <a:gd name="connsiteX1123" fmla="*/ 684419 w 809359"/>
              <a:gd name="connsiteY1123" fmla="*/ 416695 h 417528"/>
              <a:gd name="connsiteX1124" fmla="*/ 683923 w 809359"/>
              <a:gd name="connsiteY1124" fmla="*/ 416695 h 417528"/>
              <a:gd name="connsiteX1125" fmla="*/ 683037 w 809359"/>
              <a:gd name="connsiteY1125" fmla="*/ 416695 h 417528"/>
              <a:gd name="connsiteX1126" fmla="*/ 682490 w 809359"/>
              <a:gd name="connsiteY1126" fmla="*/ 416695 h 417528"/>
              <a:gd name="connsiteX1127" fmla="*/ 682464 w 809359"/>
              <a:gd name="connsiteY1127" fmla="*/ 416695 h 417528"/>
              <a:gd name="connsiteX1128" fmla="*/ 681525 w 809359"/>
              <a:gd name="connsiteY1128" fmla="*/ 416695 h 417528"/>
              <a:gd name="connsiteX1129" fmla="*/ 679570 w 809359"/>
              <a:gd name="connsiteY1129" fmla="*/ 416695 h 417528"/>
              <a:gd name="connsiteX1130" fmla="*/ 677276 w 809359"/>
              <a:gd name="connsiteY1130" fmla="*/ 416721 h 417528"/>
              <a:gd name="connsiteX1131" fmla="*/ 676025 w 809359"/>
              <a:gd name="connsiteY1131" fmla="*/ 416721 h 417528"/>
              <a:gd name="connsiteX1132" fmla="*/ 670864 w 809359"/>
              <a:gd name="connsiteY1132" fmla="*/ 416695 h 417528"/>
              <a:gd name="connsiteX1133" fmla="*/ 670108 w 809359"/>
              <a:gd name="connsiteY1133" fmla="*/ 416695 h 417528"/>
              <a:gd name="connsiteX1134" fmla="*/ 670108 w 809359"/>
              <a:gd name="connsiteY1134" fmla="*/ 416695 h 417528"/>
              <a:gd name="connsiteX1135" fmla="*/ 669977 w 809359"/>
              <a:gd name="connsiteY1135" fmla="*/ 416695 h 417528"/>
              <a:gd name="connsiteX1136" fmla="*/ 669769 w 809359"/>
              <a:gd name="connsiteY1136" fmla="*/ 416695 h 417528"/>
              <a:gd name="connsiteX1137" fmla="*/ 666172 w 809359"/>
              <a:gd name="connsiteY1137" fmla="*/ 416695 h 417528"/>
              <a:gd name="connsiteX1138" fmla="*/ 664243 w 809359"/>
              <a:gd name="connsiteY1138" fmla="*/ 416695 h 417528"/>
              <a:gd name="connsiteX1139" fmla="*/ 663278 w 809359"/>
              <a:gd name="connsiteY1139" fmla="*/ 416695 h 417528"/>
              <a:gd name="connsiteX1140" fmla="*/ 660306 w 809359"/>
              <a:gd name="connsiteY1140" fmla="*/ 416721 h 417528"/>
              <a:gd name="connsiteX1141" fmla="*/ 656344 w 809359"/>
              <a:gd name="connsiteY1141" fmla="*/ 416747 h 417528"/>
              <a:gd name="connsiteX1142" fmla="*/ 652565 w 809359"/>
              <a:gd name="connsiteY1142" fmla="*/ 416747 h 417528"/>
              <a:gd name="connsiteX1143" fmla="*/ 646543 w 809359"/>
              <a:gd name="connsiteY1143" fmla="*/ 416747 h 417528"/>
              <a:gd name="connsiteX1144" fmla="*/ 641121 w 809359"/>
              <a:gd name="connsiteY1144" fmla="*/ 416747 h 417528"/>
              <a:gd name="connsiteX1145" fmla="*/ 640913 w 809359"/>
              <a:gd name="connsiteY1145" fmla="*/ 416721 h 417528"/>
              <a:gd name="connsiteX1146" fmla="*/ 640495 w 809359"/>
              <a:gd name="connsiteY1146" fmla="*/ 416721 h 417528"/>
              <a:gd name="connsiteX1147" fmla="*/ 640209 w 809359"/>
              <a:gd name="connsiteY1147" fmla="*/ 416721 h 417528"/>
              <a:gd name="connsiteX1148" fmla="*/ 639922 w 809359"/>
              <a:gd name="connsiteY1148" fmla="*/ 416721 h 417528"/>
              <a:gd name="connsiteX1149" fmla="*/ 639739 w 809359"/>
              <a:gd name="connsiteY1149" fmla="*/ 416721 h 417528"/>
              <a:gd name="connsiteX1150" fmla="*/ 636403 w 809359"/>
              <a:gd name="connsiteY1150" fmla="*/ 416695 h 417528"/>
              <a:gd name="connsiteX1151" fmla="*/ 636403 w 809359"/>
              <a:gd name="connsiteY1151" fmla="*/ 416695 h 417528"/>
              <a:gd name="connsiteX1152" fmla="*/ 634761 w 809359"/>
              <a:gd name="connsiteY1152" fmla="*/ 416721 h 417528"/>
              <a:gd name="connsiteX1153" fmla="*/ 632858 w 809359"/>
              <a:gd name="connsiteY1153" fmla="*/ 416721 h 417528"/>
              <a:gd name="connsiteX1154" fmla="*/ 630929 w 809359"/>
              <a:gd name="connsiteY1154" fmla="*/ 416721 h 417528"/>
              <a:gd name="connsiteX1155" fmla="*/ 626471 w 809359"/>
              <a:gd name="connsiteY1155" fmla="*/ 416695 h 417528"/>
              <a:gd name="connsiteX1156" fmla="*/ 626185 w 809359"/>
              <a:gd name="connsiteY1156" fmla="*/ 416695 h 417528"/>
              <a:gd name="connsiteX1157" fmla="*/ 625559 w 809359"/>
              <a:gd name="connsiteY1157" fmla="*/ 416695 h 417528"/>
              <a:gd name="connsiteX1158" fmla="*/ 618990 w 809359"/>
              <a:gd name="connsiteY1158" fmla="*/ 416695 h 417528"/>
              <a:gd name="connsiteX1159" fmla="*/ 615210 w 809359"/>
              <a:gd name="connsiteY1159" fmla="*/ 416695 h 417528"/>
              <a:gd name="connsiteX1160" fmla="*/ 615054 w 809359"/>
              <a:gd name="connsiteY1160" fmla="*/ 416695 h 417528"/>
              <a:gd name="connsiteX1161" fmla="*/ 613672 w 809359"/>
              <a:gd name="connsiteY1161" fmla="*/ 416695 h 417528"/>
              <a:gd name="connsiteX1162" fmla="*/ 611378 w 809359"/>
              <a:gd name="connsiteY1162" fmla="*/ 416721 h 417528"/>
              <a:gd name="connsiteX1163" fmla="*/ 611352 w 809359"/>
              <a:gd name="connsiteY1163" fmla="*/ 416721 h 417528"/>
              <a:gd name="connsiteX1164" fmla="*/ 602177 w 809359"/>
              <a:gd name="connsiteY1164" fmla="*/ 416773 h 417528"/>
              <a:gd name="connsiteX1165" fmla="*/ 599440 w 809359"/>
              <a:gd name="connsiteY1165" fmla="*/ 416773 h 417528"/>
              <a:gd name="connsiteX1166" fmla="*/ 590577 w 809359"/>
              <a:gd name="connsiteY1166" fmla="*/ 416747 h 417528"/>
              <a:gd name="connsiteX1167" fmla="*/ 588726 w 809359"/>
              <a:gd name="connsiteY1167" fmla="*/ 416747 h 417528"/>
              <a:gd name="connsiteX1168" fmla="*/ 579942 w 809359"/>
              <a:gd name="connsiteY1168" fmla="*/ 416695 h 417528"/>
              <a:gd name="connsiteX1169" fmla="*/ 579394 w 809359"/>
              <a:gd name="connsiteY1169" fmla="*/ 416695 h 417528"/>
              <a:gd name="connsiteX1170" fmla="*/ 579394 w 809359"/>
              <a:gd name="connsiteY1170" fmla="*/ 416695 h 417528"/>
              <a:gd name="connsiteX1171" fmla="*/ 577048 w 809359"/>
              <a:gd name="connsiteY1171" fmla="*/ 416695 h 417528"/>
              <a:gd name="connsiteX1172" fmla="*/ 576553 w 809359"/>
              <a:gd name="connsiteY1172" fmla="*/ 416695 h 417528"/>
              <a:gd name="connsiteX1173" fmla="*/ 576058 w 809359"/>
              <a:gd name="connsiteY1173" fmla="*/ 416695 h 417528"/>
              <a:gd name="connsiteX1174" fmla="*/ 575119 w 809359"/>
              <a:gd name="connsiteY1174" fmla="*/ 416747 h 417528"/>
              <a:gd name="connsiteX1175" fmla="*/ 570557 w 809359"/>
              <a:gd name="connsiteY1175" fmla="*/ 416721 h 417528"/>
              <a:gd name="connsiteX1176" fmla="*/ 570192 w 809359"/>
              <a:gd name="connsiteY1176" fmla="*/ 416747 h 417528"/>
              <a:gd name="connsiteX1177" fmla="*/ 567221 w 809359"/>
              <a:gd name="connsiteY1177" fmla="*/ 416721 h 417528"/>
              <a:gd name="connsiteX1178" fmla="*/ 567195 w 809359"/>
              <a:gd name="connsiteY1178" fmla="*/ 416721 h 417528"/>
              <a:gd name="connsiteX1179" fmla="*/ 562372 w 809359"/>
              <a:gd name="connsiteY1179" fmla="*/ 416695 h 417528"/>
              <a:gd name="connsiteX1180" fmla="*/ 562372 w 809359"/>
              <a:gd name="connsiteY1180" fmla="*/ 416695 h 417528"/>
              <a:gd name="connsiteX1181" fmla="*/ 561408 w 809359"/>
              <a:gd name="connsiteY1181" fmla="*/ 416695 h 417528"/>
              <a:gd name="connsiteX1182" fmla="*/ 558618 w 809359"/>
              <a:gd name="connsiteY1182" fmla="*/ 416721 h 417528"/>
              <a:gd name="connsiteX1183" fmla="*/ 558462 w 809359"/>
              <a:gd name="connsiteY1183" fmla="*/ 416721 h 417528"/>
              <a:gd name="connsiteX1184" fmla="*/ 558436 w 809359"/>
              <a:gd name="connsiteY1184" fmla="*/ 416721 h 417528"/>
              <a:gd name="connsiteX1185" fmla="*/ 556976 w 809359"/>
              <a:gd name="connsiteY1185" fmla="*/ 416721 h 417528"/>
              <a:gd name="connsiteX1186" fmla="*/ 556455 w 809359"/>
              <a:gd name="connsiteY1186" fmla="*/ 416721 h 417528"/>
              <a:gd name="connsiteX1187" fmla="*/ 556090 w 809359"/>
              <a:gd name="connsiteY1187" fmla="*/ 416721 h 417528"/>
              <a:gd name="connsiteX1188" fmla="*/ 555073 w 809359"/>
              <a:gd name="connsiteY1188" fmla="*/ 416721 h 417528"/>
              <a:gd name="connsiteX1189" fmla="*/ 551528 w 809359"/>
              <a:gd name="connsiteY1189" fmla="*/ 416721 h 417528"/>
              <a:gd name="connsiteX1190" fmla="*/ 550642 w 809359"/>
              <a:gd name="connsiteY1190" fmla="*/ 416721 h 417528"/>
              <a:gd name="connsiteX1191" fmla="*/ 544725 w 809359"/>
              <a:gd name="connsiteY1191" fmla="*/ 416747 h 417528"/>
              <a:gd name="connsiteX1192" fmla="*/ 543682 w 809359"/>
              <a:gd name="connsiteY1192" fmla="*/ 416721 h 417528"/>
              <a:gd name="connsiteX1193" fmla="*/ 543056 w 809359"/>
              <a:gd name="connsiteY1193" fmla="*/ 416721 h 417528"/>
              <a:gd name="connsiteX1194" fmla="*/ 537087 w 809359"/>
              <a:gd name="connsiteY1194" fmla="*/ 416721 h 417528"/>
              <a:gd name="connsiteX1195" fmla="*/ 536696 w 809359"/>
              <a:gd name="connsiteY1195" fmla="*/ 416721 h 417528"/>
              <a:gd name="connsiteX1196" fmla="*/ 535914 w 809359"/>
              <a:gd name="connsiteY1196" fmla="*/ 416721 h 417528"/>
              <a:gd name="connsiteX1197" fmla="*/ 534950 w 809359"/>
              <a:gd name="connsiteY1197" fmla="*/ 416721 h 417528"/>
              <a:gd name="connsiteX1198" fmla="*/ 534689 w 809359"/>
              <a:gd name="connsiteY1198" fmla="*/ 416721 h 417528"/>
              <a:gd name="connsiteX1199" fmla="*/ 531978 w 809359"/>
              <a:gd name="connsiteY1199" fmla="*/ 416721 h 417528"/>
              <a:gd name="connsiteX1200" fmla="*/ 531040 w 809359"/>
              <a:gd name="connsiteY1200" fmla="*/ 416721 h 417528"/>
              <a:gd name="connsiteX1201" fmla="*/ 526139 w 809359"/>
              <a:gd name="connsiteY1201" fmla="*/ 416721 h 417528"/>
              <a:gd name="connsiteX1202" fmla="*/ 524158 w 809359"/>
              <a:gd name="connsiteY1202" fmla="*/ 416721 h 417528"/>
              <a:gd name="connsiteX1203" fmla="*/ 520248 w 809359"/>
              <a:gd name="connsiteY1203" fmla="*/ 416747 h 417528"/>
              <a:gd name="connsiteX1204" fmla="*/ 515373 w 809359"/>
              <a:gd name="connsiteY1204" fmla="*/ 416747 h 417528"/>
              <a:gd name="connsiteX1205" fmla="*/ 510837 w 809359"/>
              <a:gd name="connsiteY1205" fmla="*/ 416747 h 417528"/>
              <a:gd name="connsiteX1206" fmla="*/ 510837 w 809359"/>
              <a:gd name="connsiteY1206" fmla="*/ 416747 h 417528"/>
              <a:gd name="connsiteX1207" fmla="*/ 508439 w 809359"/>
              <a:gd name="connsiteY1207" fmla="*/ 416747 h 417528"/>
              <a:gd name="connsiteX1208" fmla="*/ 507605 w 809359"/>
              <a:gd name="connsiteY1208" fmla="*/ 416747 h 417528"/>
              <a:gd name="connsiteX1209" fmla="*/ 506250 w 809359"/>
              <a:gd name="connsiteY1209" fmla="*/ 416747 h 417528"/>
              <a:gd name="connsiteX1210" fmla="*/ 504529 w 809359"/>
              <a:gd name="connsiteY1210" fmla="*/ 416747 h 417528"/>
              <a:gd name="connsiteX1211" fmla="*/ 503043 w 809359"/>
              <a:gd name="connsiteY1211" fmla="*/ 416773 h 417528"/>
              <a:gd name="connsiteX1212" fmla="*/ 497856 w 809359"/>
              <a:gd name="connsiteY1212" fmla="*/ 416773 h 417528"/>
              <a:gd name="connsiteX1213" fmla="*/ 497856 w 809359"/>
              <a:gd name="connsiteY1213" fmla="*/ 416773 h 417528"/>
              <a:gd name="connsiteX1214" fmla="*/ 496709 w 809359"/>
              <a:gd name="connsiteY1214" fmla="*/ 416773 h 417528"/>
              <a:gd name="connsiteX1215" fmla="*/ 490818 w 809359"/>
              <a:gd name="connsiteY1215" fmla="*/ 416773 h 417528"/>
              <a:gd name="connsiteX1216" fmla="*/ 488785 w 809359"/>
              <a:gd name="connsiteY1216" fmla="*/ 416773 h 417528"/>
              <a:gd name="connsiteX1217" fmla="*/ 488733 w 809359"/>
              <a:gd name="connsiteY1217" fmla="*/ 416773 h 417528"/>
              <a:gd name="connsiteX1218" fmla="*/ 486778 w 809359"/>
              <a:gd name="connsiteY1218" fmla="*/ 416773 h 417528"/>
              <a:gd name="connsiteX1219" fmla="*/ 484849 w 809359"/>
              <a:gd name="connsiteY1219" fmla="*/ 416773 h 417528"/>
              <a:gd name="connsiteX1220" fmla="*/ 482216 w 809359"/>
              <a:gd name="connsiteY1220" fmla="*/ 416773 h 417528"/>
              <a:gd name="connsiteX1221" fmla="*/ 481329 w 809359"/>
              <a:gd name="connsiteY1221" fmla="*/ 416773 h 417528"/>
              <a:gd name="connsiteX1222" fmla="*/ 478931 w 809359"/>
              <a:gd name="connsiteY1222" fmla="*/ 416721 h 417528"/>
              <a:gd name="connsiteX1223" fmla="*/ 478905 w 809359"/>
              <a:gd name="connsiteY1223" fmla="*/ 416721 h 417528"/>
              <a:gd name="connsiteX1224" fmla="*/ 477445 w 809359"/>
              <a:gd name="connsiteY1224" fmla="*/ 416721 h 417528"/>
              <a:gd name="connsiteX1225" fmla="*/ 472936 w 809359"/>
              <a:gd name="connsiteY1225" fmla="*/ 416747 h 417528"/>
              <a:gd name="connsiteX1226" fmla="*/ 472388 w 809359"/>
              <a:gd name="connsiteY1226" fmla="*/ 416747 h 417528"/>
              <a:gd name="connsiteX1227" fmla="*/ 464620 w 809359"/>
              <a:gd name="connsiteY1227" fmla="*/ 416773 h 417528"/>
              <a:gd name="connsiteX1228" fmla="*/ 463030 w 809359"/>
              <a:gd name="connsiteY1228" fmla="*/ 416747 h 417528"/>
              <a:gd name="connsiteX1229" fmla="*/ 463030 w 809359"/>
              <a:gd name="connsiteY1229" fmla="*/ 416747 h 417528"/>
              <a:gd name="connsiteX1230" fmla="*/ 460997 w 809359"/>
              <a:gd name="connsiteY1230" fmla="*/ 416773 h 417528"/>
              <a:gd name="connsiteX1231" fmla="*/ 460997 w 809359"/>
              <a:gd name="connsiteY1231" fmla="*/ 416773 h 417528"/>
              <a:gd name="connsiteX1232" fmla="*/ 452942 w 809359"/>
              <a:gd name="connsiteY1232" fmla="*/ 416799 h 417528"/>
              <a:gd name="connsiteX1233" fmla="*/ 443323 w 809359"/>
              <a:gd name="connsiteY1233" fmla="*/ 416799 h 417528"/>
              <a:gd name="connsiteX1234" fmla="*/ 436285 w 809359"/>
              <a:gd name="connsiteY1234" fmla="*/ 416825 h 417528"/>
              <a:gd name="connsiteX1235" fmla="*/ 435868 w 809359"/>
              <a:gd name="connsiteY1235" fmla="*/ 416825 h 417528"/>
              <a:gd name="connsiteX1236" fmla="*/ 435347 w 809359"/>
              <a:gd name="connsiteY1236" fmla="*/ 416825 h 417528"/>
              <a:gd name="connsiteX1237" fmla="*/ 435217 w 809359"/>
              <a:gd name="connsiteY1237" fmla="*/ 416825 h 417528"/>
              <a:gd name="connsiteX1238" fmla="*/ 434643 w 809359"/>
              <a:gd name="connsiteY1238" fmla="*/ 416825 h 417528"/>
              <a:gd name="connsiteX1239" fmla="*/ 427396 w 809359"/>
              <a:gd name="connsiteY1239" fmla="*/ 416851 h 417528"/>
              <a:gd name="connsiteX1240" fmla="*/ 425650 w 809359"/>
              <a:gd name="connsiteY1240" fmla="*/ 416851 h 417528"/>
              <a:gd name="connsiteX1241" fmla="*/ 423695 w 809359"/>
              <a:gd name="connsiteY1241" fmla="*/ 416851 h 417528"/>
              <a:gd name="connsiteX1242" fmla="*/ 423565 w 809359"/>
              <a:gd name="connsiteY1242" fmla="*/ 416851 h 417528"/>
              <a:gd name="connsiteX1243" fmla="*/ 420280 w 809359"/>
              <a:gd name="connsiteY1243" fmla="*/ 416878 h 417528"/>
              <a:gd name="connsiteX1244" fmla="*/ 420280 w 809359"/>
              <a:gd name="connsiteY1244" fmla="*/ 416878 h 417528"/>
              <a:gd name="connsiteX1245" fmla="*/ 418899 w 809359"/>
              <a:gd name="connsiteY1245" fmla="*/ 416878 h 417528"/>
              <a:gd name="connsiteX1246" fmla="*/ 416970 w 809359"/>
              <a:gd name="connsiteY1246" fmla="*/ 416878 h 417528"/>
              <a:gd name="connsiteX1247" fmla="*/ 415745 w 809359"/>
              <a:gd name="connsiteY1247" fmla="*/ 416904 h 417528"/>
              <a:gd name="connsiteX1248" fmla="*/ 413763 w 809359"/>
              <a:gd name="connsiteY1248" fmla="*/ 416878 h 417528"/>
              <a:gd name="connsiteX1249" fmla="*/ 407898 w 809359"/>
              <a:gd name="connsiteY1249" fmla="*/ 416878 h 417528"/>
              <a:gd name="connsiteX1250" fmla="*/ 402007 w 809359"/>
              <a:gd name="connsiteY1250" fmla="*/ 416878 h 417528"/>
              <a:gd name="connsiteX1251" fmla="*/ 401903 w 809359"/>
              <a:gd name="connsiteY1251" fmla="*/ 416878 h 417528"/>
              <a:gd name="connsiteX1252" fmla="*/ 401147 w 809359"/>
              <a:gd name="connsiteY1252" fmla="*/ 416878 h 417528"/>
              <a:gd name="connsiteX1253" fmla="*/ 395204 w 809359"/>
              <a:gd name="connsiteY1253" fmla="*/ 416799 h 417528"/>
              <a:gd name="connsiteX1254" fmla="*/ 394187 w 809359"/>
              <a:gd name="connsiteY1254" fmla="*/ 416799 h 417528"/>
              <a:gd name="connsiteX1255" fmla="*/ 393978 w 809359"/>
              <a:gd name="connsiteY1255" fmla="*/ 416799 h 417528"/>
              <a:gd name="connsiteX1256" fmla="*/ 387879 w 809359"/>
              <a:gd name="connsiteY1256" fmla="*/ 416773 h 417528"/>
              <a:gd name="connsiteX1257" fmla="*/ 380476 w 809359"/>
              <a:gd name="connsiteY1257" fmla="*/ 416721 h 417528"/>
              <a:gd name="connsiteX1258" fmla="*/ 380449 w 809359"/>
              <a:gd name="connsiteY1258" fmla="*/ 416721 h 417528"/>
              <a:gd name="connsiteX1259" fmla="*/ 372056 w 809359"/>
              <a:gd name="connsiteY1259" fmla="*/ 416721 h 417528"/>
              <a:gd name="connsiteX1260" fmla="*/ 362072 w 809359"/>
              <a:gd name="connsiteY1260" fmla="*/ 416721 h 417528"/>
              <a:gd name="connsiteX1261" fmla="*/ 361629 w 809359"/>
              <a:gd name="connsiteY1261" fmla="*/ 416721 h 417528"/>
              <a:gd name="connsiteX1262" fmla="*/ 356963 w 809359"/>
              <a:gd name="connsiteY1262" fmla="*/ 416669 h 417528"/>
              <a:gd name="connsiteX1263" fmla="*/ 353678 w 809359"/>
              <a:gd name="connsiteY1263" fmla="*/ 416695 h 417528"/>
              <a:gd name="connsiteX1264" fmla="*/ 353470 w 809359"/>
              <a:gd name="connsiteY1264" fmla="*/ 416695 h 417528"/>
              <a:gd name="connsiteX1265" fmla="*/ 353079 w 809359"/>
              <a:gd name="connsiteY1265" fmla="*/ 416695 h 417528"/>
              <a:gd name="connsiteX1266" fmla="*/ 351515 w 809359"/>
              <a:gd name="connsiteY1266" fmla="*/ 416695 h 417528"/>
              <a:gd name="connsiteX1267" fmla="*/ 345259 w 809359"/>
              <a:gd name="connsiteY1267" fmla="*/ 416695 h 417528"/>
              <a:gd name="connsiteX1268" fmla="*/ 344112 w 809359"/>
              <a:gd name="connsiteY1268" fmla="*/ 416695 h 417528"/>
              <a:gd name="connsiteX1269" fmla="*/ 344060 w 809359"/>
              <a:gd name="connsiteY1269" fmla="*/ 416695 h 417528"/>
              <a:gd name="connsiteX1270" fmla="*/ 332616 w 809359"/>
              <a:gd name="connsiteY1270" fmla="*/ 416669 h 417528"/>
              <a:gd name="connsiteX1271" fmla="*/ 331704 w 809359"/>
              <a:gd name="connsiteY1271" fmla="*/ 416669 h 417528"/>
              <a:gd name="connsiteX1272" fmla="*/ 331078 w 809359"/>
              <a:gd name="connsiteY1272" fmla="*/ 416669 h 417528"/>
              <a:gd name="connsiteX1273" fmla="*/ 329619 w 809359"/>
              <a:gd name="connsiteY1273" fmla="*/ 416669 h 417528"/>
              <a:gd name="connsiteX1274" fmla="*/ 327924 w 809359"/>
              <a:gd name="connsiteY1274" fmla="*/ 416643 h 417528"/>
              <a:gd name="connsiteX1275" fmla="*/ 325708 w 809359"/>
              <a:gd name="connsiteY1275" fmla="*/ 416695 h 417528"/>
              <a:gd name="connsiteX1276" fmla="*/ 317549 w 809359"/>
              <a:gd name="connsiteY1276" fmla="*/ 416669 h 417528"/>
              <a:gd name="connsiteX1277" fmla="*/ 317054 w 809359"/>
              <a:gd name="connsiteY1277" fmla="*/ 416669 h 417528"/>
              <a:gd name="connsiteX1278" fmla="*/ 307748 w 809359"/>
              <a:gd name="connsiteY1278" fmla="*/ 416669 h 417528"/>
              <a:gd name="connsiteX1279" fmla="*/ 304203 w 809359"/>
              <a:gd name="connsiteY1279" fmla="*/ 416669 h 417528"/>
              <a:gd name="connsiteX1280" fmla="*/ 301023 w 809359"/>
              <a:gd name="connsiteY1280" fmla="*/ 416643 h 417528"/>
              <a:gd name="connsiteX1281" fmla="*/ 290387 w 809359"/>
              <a:gd name="connsiteY1281" fmla="*/ 416565 h 417528"/>
              <a:gd name="connsiteX1282" fmla="*/ 288093 w 809359"/>
              <a:gd name="connsiteY1282" fmla="*/ 416617 h 417528"/>
              <a:gd name="connsiteX1283" fmla="*/ 286973 w 809359"/>
              <a:gd name="connsiteY1283" fmla="*/ 416643 h 417528"/>
              <a:gd name="connsiteX1284" fmla="*/ 281629 w 809359"/>
              <a:gd name="connsiteY1284" fmla="*/ 416669 h 417528"/>
              <a:gd name="connsiteX1285" fmla="*/ 278579 w 809359"/>
              <a:gd name="connsiteY1285" fmla="*/ 416643 h 417528"/>
              <a:gd name="connsiteX1286" fmla="*/ 276833 w 809359"/>
              <a:gd name="connsiteY1286" fmla="*/ 416643 h 417528"/>
              <a:gd name="connsiteX1287" fmla="*/ 276833 w 809359"/>
              <a:gd name="connsiteY1287" fmla="*/ 416643 h 417528"/>
              <a:gd name="connsiteX1288" fmla="*/ 276598 w 809359"/>
              <a:gd name="connsiteY1288" fmla="*/ 416643 h 417528"/>
              <a:gd name="connsiteX1289" fmla="*/ 276441 w 809359"/>
              <a:gd name="connsiteY1289" fmla="*/ 416643 h 417528"/>
              <a:gd name="connsiteX1290" fmla="*/ 275946 w 809359"/>
              <a:gd name="connsiteY1290" fmla="*/ 416643 h 417528"/>
              <a:gd name="connsiteX1291" fmla="*/ 272427 w 809359"/>
              <a:gd name="connsiteY1291" fmla="*/ 416643 h 417528"/>
              <a:gd name="connsiteX1292" fmla="*/ 270576 w 809359"/>
              <a:gd name="connsiteY1292" fmla="*/ 416669 h 417528"/>
              <a:gd name="connsiteX1293" fmla="*/ 263278 w 809359"/>
              <a:gd name="connsiteY1293" fmla="*/ 416643 h 417528"/>
              <a:gd name="connsiteX1294" fmla="*/ 260749 w 809359"/>
              <a:gd name="connsiteY1294" fmla="*/ 416643 h 417528"/>
              <a:gd name="connsiteX1295" fmla="*/ 259784 w 809359"/>
              <a:gd name="connsiteY1295" fmla="*/ 416565 h 417528"/>
              <a:gd name="connsiteX1296" fmla="*/ 252746 w 809359"/>
              <a:gd name="connsiteY1296" fmla="*/ 416512 h 417528"/>
              <a:gd name="connsiteX1297" fmla="*/ 247142 w 809359"/>
              <a:gd name="connsiteY1297" fmla="*/ 416486 h 417528"/>
              <a:gd name="connsiteX1298" fmla="*/ 247142 w 809359"/>
              <a:gd name="connsiteY1298" fmla="*/ 416486 h 417528"/>
              <a:gd name="connsiteX1299" fmla="*/ 247090 w 809359"/>
              <a:gd name="connsiteY1299" fmla="*/ 416486 h 417528"/>
              <a:gd name="connsiteX1300" fmla="*/ 245865 w 809359"/>
              <a:gd name="connsiteY1300" fmla="*/ 416460 h 417528"/>
              <a:gd name="connsiteX1301" fmla="*/ 241251 w 809359"/>
              <a:gd name="connsiteY1301" fmla="*/ 416434 h 417528"/>
              <a:gd name="connsiteX1302" fmla="*/ 236168 w 809359"/>
              <a:gd name="connsiteY1302" fmla="*/ 416382 h 417528"/>
              <a:gd name="connsiteX1303" fmla="*/ 232962 w 809359"/>
              <a:gd name="connsiteY1303" fmla="*/ 416382 h 417528"/>
              <a:gd name="connsiteX1304" fmla="*/ 223186 w 809359"/>
              <a:gd name="connsiteY1304" fmla="*/ 416382 h 417528"/>
              <a:gd name="connsiteX1305" fmla="*/ 222509 w 809359"/>
              <a:gd name="connsiteY1305" fmla="*/ 416356 h 417528"/>
              <a:gd name="connsiteX1306" fmla="*/ 222378 w 809359"/>
              <a:gd name="connsiteY1306" fmla="*/ 416356 h 417528"/>
              <a:gd name="connsiteX1307" fmla="*/ 222039 w 809359"/>
              <a:gd name="connsiteY1307" fmla="*/ 416356 h 417528"/>
              <a:gd name="connsiteX1308" fmla="*/ 212942 w 809359"/>
              <a:gd name="connsiteY1308" fmla="*/ 416304 h 417528"/>
              <a:gd name="connsiteX1309" fmla="*/ 210101 w 809359"/>
              <a:gd name="connsiteY1309" fmla="*/ 416304 h 417528"/>
              <a:gd name="connsiteX1310" fmla="*/ 209162 w 809359"/>
              <a:gd name="connsiteY1310" fmla="*/ 416304 h 417528"/>
              <a:gd name="connsiteX1311" fmla="*/ 202333 w 809359"/>
              <a:gd name="connsiteY1311" fmla="*/ 416304 h 417528"/>
              <a:gd name="connsiteX1312" fmla="*/ 201785 w 809359"/>
              <a:gd name="connsiteY1312" fmla="*/ 416330 h 417528"/>
              <a:gd name="connsiteX1313" fmla="*/ 201655 w 809359"/>
              <a:gd name="connsiteY1313" fmla="*/ 416304 h 417528"/>
              <a:gd name="connsiteX1314" fmla="*/ 200795 w 809359"/>
              <a:gd name="connsiteY1314" fmla="*/ 416304 h 417528"/>
              <a:gd name="connsiteX1315" fmla="*/ 199231 w 809359"/>
              <a:gd name="connsiteY1315" fmla="*/ 416330 h 417528"/>
              <a:gd name="connsiteX1316" fmla="*/ 193392 w 809359"/>
              <a:gd name="connsiteY1316" fmla="*/ 416356 h 417528"/>
              <a:gd name="connsiteX1317" fmla="*/ 175562 w 809359"/>
              <a:gd name="connsiteY1317" fmla="*/ 416434 h 417528"/>
              <a:gd name="connsiteX1318" fmla="*/ 162841 w 809359"/>
              <a:gd name="connsiteY1318" fmla="*/ 416512 h 417528"/>
              <a:gd name="connsiteX1319" fmla="*/ 162763 w 809359"/>
              <a:gd name="connsiteY1319" fmla="*/ 416512 h 417528"/>
              <a:gd name="connsiteX1320" fmla="*/ 162710 w 809359"/>
              <a:gd name="connsiteY1320" fmla="*/ 416486 h 417528"/>
              <a:gd name="connsiteX1321" fmla="*/ 158540 w 809359"/>
              <a:gd name="connsiteY1321" fmla="*/ 416538 h 417528"/>
              <a:gd name="connsiteX1322" fmla="*/ 158514 w 809359"/>
              <a:gd name="connsiteY1322" fmla="*/ 416538 h 417528"/>
              <a:gd name="connsiteX1323" fmla="*/ 154369 w 809359"/>
              <a:gd name="connsiteY1323" fmla="*/ 416591 h 417528"/>
              <a:gd name="connsiteX1324" fmla="*/ 153978 w 809359"/>
              <a:gd name="connsiteY1324" fmla="*/ 416617 h 417528"/>
              <a:gd name="connsiteX1325" fmla="*/ 149416 w 809359"/>
              <a:gd name="connsiteY1325" fmla="*/ 416643 h 417528"/>
              <a:gd name="connsiteX1326" fmla="*/ 149390 w 809359"/>
              <a:gd name="connsiteY1326" fmla="*/ 416643 h 417528"/>
              <a:gd name="connsiteX1327" fmla="*/ 143551 w 809359"/>
              <a:gd name="connsiteY1327" fmla="*/ 416721 h 417528"/>
              <a:gd name="connsiteX1328" fmla="*/ 143004 w 809359"/>
              <a:gd name="connsiteY1328" fmla="*/ 416721 h 417528"/>
              <a:gd name="connsiteX1329" fmla="*/ 140579 w 809359"/>
              <a:gd name="connsiteY1329" fmla="*/ 416695 h 417528"/>
              <a:gd name="connsiteX1330" fmla="*/ 140293 w 809359"/>
              <a:gd name="connsiteY1330" fmla="*/ 416695 h 417528"/>
              <a:gd name="connsiteX1331" fmla="*/ 139641 w 809359"/>
              <a:gd name="connsiteY1331" fmla="*/ 416721 h 417528"/>
              <a:gd name="connsiteX1332" fmla="*/ 135236 w 809359"/>
              <a:gd name="connsiteY1332" fmla="*/ 416721 h 417528"/>
              <a:gd name="connsiteX1333" fmla="*/ 134349 w 809359"/>
              <a:gd name="connsiteY1333" fmla="*/ 416721 h 417528"/>
              <a:gd name="connsiteX1334" fmla="*/ 130491 w 809359"/>
              <a:gd name="connsiteY1334" fmla="*/ 416773 h 417528"/>
              <a:gd name="connsiteX1335" fmla="*/ 129866 w 809359"/>
              <a:gd name="connsiteY1335" fmla="*/ 416773 h 417528"/>
              <a:gd name="connsiteX1336" fmla="*/ 128510 w 809359"/>
              <a:gd name="connsiteY1336" fmla="*/ 416773 h 417528"/>
              <a:gd name="connsiteX1337" fmla="*/ 125956 w 809359"/>
              <a:gd name="connsiteY1337" fmla="*/ 416799 h 417528"/>
              <a:gd name="connsiteX1338" fmla="*/ 124600 w 809359"/>
              <a:gd name="connsiteY1338" fmla="*/ 416773 h 417528"/>
              <a:gd name="connsiteX1339" fmla="*/ 124600 w 809359"/>
              <a:gd name="connsiteY1339" fmla="*/ 416773 h 417528"/>
              <a:gd name="connsiteX1340" fmla="*/ 124548 w 809359"/>
              <a:gd name="connsiteY1340" fmla="*/ 416799 h 417528"/>
              <a:gd name="connsiteX1341" fmla="*/ 120117 w 809359"/>
              <a:gd name="connsiteY1341" fmla="*/ 416851 h 417528"/>
              <a:gd name="connsiteX1342" fmla="*/ 120117 w 809359"/>
              <a:gd name="connsiteY1342" fmla="*/ 416851 h 417528"/>
              <a:gd name="connsiteX1343" fmla="*/ 118735 w 809359"/>
              <a:gd name="connsiteY1343" fmla="*/ 416851 h 417528"/>
              <a:gd name="connsiteX1344" fmla="*/ 114591 w 809359"/>
              <a:gd name="connsiteY1344" fmla="*/ 416851 h 417528"/>
              <a:gd name="connsiteX1345" fmla="*/ 112844 w 809359"/>
              <a:gd name="connsiteY1345" fmla="*/ 416851 h 417528"/>
              <a:gd name="connsiteX1346" fmla="*/ 112297 w 809359"/>
              <a:gd name="connsiteY1346" fmla="*/ 416851 h 417528"/>
              <a:gd name="connsiteX1347" fmla="*/ 108413 w 809359"/>
              <a:gd name="connsiteY1347" fmla="*/ 416878 h 417528"/>
              <a:gd name="connsiteX1348" fmla="*/ 107005 w 809359"/>
              <a:gd name="connsiteY1348" fmla="*/ 416878 h 417528"/>
              <a:gd name="connsiteX1349" fmla="*/ 106979 w 809359"/>
              <a:gd name="connsiteY1349" fmla="*/ 416878 h 417528"/>
              <a:gd name="connsiteX1350" fmla="*/ 104450 w 809359"/>
              <a:gd name="connsiteY1350" fmla="*/ 416904 h 417528"/>
              <a:gd name="connsiteX1351" fmla="*/ 91286 w 809359"/>
              <a:gd name="connsiteY1351" fmla="*/ 416982 h 417528"/>
              <a:gd name="connsiteX1352" fmla="*/ 91130 w 809359"/>
              <a:gd name="connsiteY1352" fmla="*/ 417008 h 417528"/>
              <a:gd name="connsiteX1353" fmla="*/ 90896 w 809359"/>
              <a:gd name="connsiteY1353" fmla="*/ 417008 h 417528"/>
              <a:gd name="connsiteX1354" fmla="*/ 83492 w 809359"/>
              <a:gd name="connsiteY1354" fmla="*/ 417060 h 417528"/>
              <a:gd name="connsiteX1355" fmla="*/ 75412 w 809359"/>
              <a:gd name="connsiteY1355" fmla="*/ 417112 h 417528"/>
              <a:gd name="connsiteX1356" fmla="*/ 75203 w 809359"/>
              <a:gd name="connsiteY1356" fmla="*/ 417112 h 417528"/>
              <a:gd name="connsiteX1357" fmla="*/ 75047 w 809359"/>
              <a:gd name="connsiteY1357" fmla="*/ 417112 h 417528"/>
              <a:gd name="connsiteX1358" fmla="*/ 73196 w 809359"/>
              <a:gd name="connsiteY1358" fmla="*/ 417112 h 417528"/>
              <a:gd name="connsiteX1359" fmla="*/ 71163 w 809359"/>
              <a:gd name="connsiteY1359" fmla="*/ 417138 h 417528"/>
              <a:gd name="connsiteX1360" fmla="*/ 69338 w 809359"/>
              <a:gd name="connsiteY1360" fmla="*/ 417138 h 417528"/>
              <a:gd name="connsiteX1361" fmla="*/ 69208 w 809359"/>
              <a:gd name="connsiteY1361" fmla="*/ 417138 h 417528"/>
              <a:gd name="connsiteX1362" fmla="*/ 61570 w 809359"/>
              <a:gd name="connsiteY1362" fmla="*/ 417191 h 417528"/>
              <a:gd name="connsiteX1363" fmla="*/ 57921 w 809359"/>
              <a:gd name="connsiteY1363" fmla="*/ 417191 h 417528"/>
              <a:gd name="connsiteX1364" fmla="*/ 54011 w 809359"/>
              <a:gd name="connsiteY1364" fmla="*/ 417217 h 417528"/>
              <a:gd name="connsiteX1365" fmla="*/ 54011 w 809359"/>
              <a:gd name="connsiteY1365" fmla="*/ 417217 h 417528"/>
              <a:gd name="connsiteX1366" fmla="*/ 49657 w 809359"/>
              <a:gd name="connsiteY1366" fmla="*/ 417243 h 417528"/>
              <a:gd name="connsiteX1367" fmla="*/ 49110 w 809359"/>
              <a:gd name="connsiteY1367" fmla="*/ 417269 h 417528"/>
              <a:gd name="connsiteX1368" fmla="*/ 48979 w 809359"/>
              <a:gd name="connsiteY1368" fmla="*/ 417269 h 417528"/>
              <a:gd name="connsiteX1369" fmla="*/ 45617 w 809359"/>
              <a:gd name="connsiteY1369" fmla="*/ 417295 h 417528"/>
              <a:gd name="connsiteX1370" fmla="*/ 37901 w 809359"/>
              <a:gd name="connsiteY1370" fmla="*/ 417321 h 417528"/>
              <a:gd name="connsiteX1371" fmla="*/ 36311 w 809359"/>
              <a:gd name="connsiteY1371" fmla="*/ 417347 h 417528"/>
              <a:gd name="connsiteX1372" fmla="*/ 24581 w 809359"/>
              <a:gd name="connsiteY1372" fmla="*/ 417399 h 417528"/>
              <a:gd name="connsiteX1373" fmla="*/ 20671 w 809359"/>
              <a:gd name="connsiteY1373" fmla="*/ 417425 h 417528"/>
              <a:gd name="connsiteX1374" fmla="*/ 18689 w 809359"/>
              <a:gd name="connsiteY1374" fmla="*/ 417451 h 417528"/>
              <a:gd name="connsiteX1375" fmla="*/ 16734 w 809359"/>
              <a:gd name="connsiteY1375" fmla="*/ 417451 h 417528"/>
              <a:gd name="connsiteX1376" fmla="*/ 16343 w 809359"/>
              <a:gd name="connsiteY1376" fmla="*/ 417451 h 417528"/>
              <a:gd name="connsiteX1377" fmla="*/ 15744 w 809359"/>
              <a:gd name="connsiteY1377" fmla="*/ 417451 h 417528"/>
              <a:gd name="connsiteX1378" fmla="*/ 12798 w 809359"/>
              <a:gd name="connsiteY1378" fmla="*/ 417478 h 417528"/>
              <a:gd name="connsiteX1379" fmla="*/ 5708 w 809359"/>
              <a:gd name="connsiteY1379" fmla="*/ 417504 h 417528"/>
              <a:gd name="connsiteX1380" fmla="*/ 5708 w 809359"/>
              <a:gd name="connsiteY1380" fmla="*/ 417504 h 417528"/>
              <a:gd name="connsiteX1381" fmla="*/ 2710 w 809359"/>
              <a:gd name="connsiteY1381" fmla="*/ 417530 h 417528"/>
              <a:gd name="connsiteX1382" fmla="*/ 1198 w 809359"/>
              <a:gd name="connsiteY1382" fmla="*/ 417556 h 417528"/>
              <a:gd name="connsiteX1383" fmla="*/ 1225 w 809359"/>
              <a:gd name="connsiteY1383" fmla="*/ 413226 h 417528"/>
              <a:gd name="connsiteX1384" fmla="*/ 1225 w 809359"/>
              <a:gd name="connsiteY1384" fmla="*/ 412417 h 417528"/>
              <a:gd name="connsiteX1385" fmla="*/ 1225 w 809359"/>
              <a:gd name="connsiteY1385" fmla="*/ 412234 h 417528"/>
              <a:gd name="connsiteX1386" fmla="*/ 1251 w 809359"/>
              <a:gd name="connsiteY1386" fmla="*/ 411921 h 417528"/>
              <a:gd name="connsiteX1387" fmla="*/ 1225 w 809359"/>
              <a:gd name="connsiteY1387" fmla="*/ 411817 h 417528"/>
              <a:gd name="connsiteX1388" fmla="*/ 1225 w 809359"/>
              <a:gd name="connsiteY1388" fmla="*/ 402113 h 417528"/>
              <a:gd name="connsiteX1389" fmla="*/ 1225 w 809359"/>
              <a:gd name="connsiteY1389" fmla="*/ 401383 h 417528"/>
              <a:gd name="connsiteX1390" fmla="*/ 1198 w 809359"/>
              <a:gd name="connsiteY1390" fmla="*/ 399583 h 417528"/>
              <a:gd name="connsiteX1391" fmla="*/ 1198 w 809359"/>
              <a:gd name="connsiteY1391" fmla="*/ 399583 h 417528"/>
              <a:gd name="connsiteX1392" fmla="*/ 1198 w 809359"/>
              <a:gd name="connsiteY1392" fmla="*/ 399374 h 417528"/>
              <a:gd name="connsiteX1393" fmla="*/ 1225 w 809359"/>
              <a:gd name="connsiteY1393" fmla="*/ 397313 h 417528"/>
              <a:gd name="connsiteX1394" fmla="*/ 1225 w 809359"/>
              <a:gd name="connsiteY1394" fmla="*/ 381453 h 417528"/>
              <a:gd name="connsiteX1395" fmla="*/ 1251 w 809359"/>
              <a:gd name="connsiteY1395" fmla="*/ 376079 h 417528"/>
              <a:gd name="connsiteX1396" fmla="*/ 1225 w 809359"/>
              <a:gd name="connsiteY1396" fmla="*/ 374462 h 417528"/>
              <a:gd name="connsiteX1397" fmla="*/ 1225 w 809359"/>
              <a:gd name="connsiteY1397" fmla="*/ 368567 h 417528"/>
              <a:gd name="connsiteX1398" fmla="*/ 1198 w 809359"/>
              <a:gd name="connsiteY1398" fmla="*/ 368541 h 417528"/>
              <a:gd name="connsiteX1399" fmla="*/ 1277 w 809359"/>
              <a:gd name="connsiteY1399" fmla="*/ 365515 h 417528"/>
              <a:gd name="connsiteX1400" fmla="*/ 1251 w 809359"/>
              <a:gd name="connsiteY1400" fmla="*/ 363584 h 417528"/>
              <a:gd name="connsiteX1401" fmla="*/ 1251 w 809359"/>
              <a:gd name="connsiteY1401" fmla="*/ 360741 h 417528"/>
              <a:gd name="connsiteX1402" fmla="*/ 1251 w 809359"/>
              <a:gd name="connsiteY1402" fmla="*/ 357350 h 417528"/>
              <a:gd name="connsiteX1403" fmla="*/ 1251 w 809359"/>
              <a:gd name="connsiteY1403" fmla="*/ 357350 h 417528"/>
              <a:gd name="connsiteX1404" fmla="*/ 1225 w 809359"/>
              <a:gd name="connsiteY1404" fmla="*/ 352602 h 417528"/>
              <a:gd name="connsiteX1405" fmla="*/ 1225 w 809359"/>
              <a:gd name="connsiteY1405" fmla="*/ 347594 h 417528"/>
              <a:gd name="connsiteX1406" fmla="*/ 1198 w 809359"/>
              <a:gd name="connsiteY1406" fmla="*/ 343603 h 417528"/>
              <a:gd name="connsiteX1407" fmla="*/ 1225 w 809359"/>
              <a:gd name="connsiteY1407" fmla="*/ 342794 h 417528"/>
              <a:gd name="connsiteX1408" fmla="*/ 1225 w 809359"/>
              <a:gd name="connsiteY1408" fmla="*/ 340499 h 417528"/>
              <a:gd name="connsiteX1409" fmla="*/ 1251 w 809359"/>
              <a:gd name="connsiteY1409" fmla="*/ 333664 h 417528"/>
              <a:gd name="connsiteX1410" fmla="*/ 1251 w 809359"/>
              <a:gd name="connsiteY1410" fmla="*/ 328682 h 417528"/>
              <a:gd name="connsiteX1411" fmla="*/ 1251 w 809359"/>
              <a:gd name="connsiteY1411" fmla="*/ 327273 h 417528"/>
              <a:gd name="connsiteX1412" fmla="*/ 1251 w 809359"/>
              <a:gd name="connsiteY1412" fmla="*/ 325734 h 417528"/>
              <a:gd name="connsiteX1413" fmla="*/ 1251 w 809359"/>
              <a:gd name="connsiteY1413" fmla="*/ 323726 h 417528"/>
              <a:gd name="connsiteX1414" fmla="*/ 1225 w 809359"/>
              <a:gd name="connsiteY1414" fmla="*/ 317752 h 417528"/>
              <a:gd name="connsiteX1415" fmla="*/ 1225 w 809359"/>
              <a:gd name="connsiteY1415" fmla="*/ 315743 h 417528"/>
              <a:gd name="connsiteX1416" fmla="*/ 1198 w 809359"/>
              <a:gd name="connsiteY1416" fmla="*/ 312769 h 417528"/>
              <a:gd name="connsiteX1417" fmla="*/ 1146 w 809359"/>
              <a:gd name="connsiteY1417" fmla="*/ 308857 h 417528"/>
              <a:gd name="connsiteX1418" fmla="*/ 1120 w 809359"/>
              <a:gd name="connsiteY1418" fmla="*/ 306822 h 417528"/>
              <a:gd name="connsiteX1419" fmla="*/ 1094 w 809359"/>
              <a:gd name="connsiteY1419" fmla="*/ 304005 h 417528"/>
              <a:gd name="connsiteX1420" fmla="*/ 1068 w 809359"/>
              <a:gd name="connsiteY1420" fmla="*/ 297979 h 417528"/>
              <a:gd name="connsiteX1421" fmla="*/ 1016 w 809359"/>
              <a:gd name="connsiteY1421" fmla="*/ 291640 h 417528"/>
              <a:gd name="connsiteX1422" fmla="*/ 1016 w 809359"/>
              <a:gd name="connsiteY1422" fmla="*/ 289970 h 417528"/>
              <a:gd name="connsiteX1423" fmla="*/ 1016 w 809359"/>
              <a:gd name="connsiteY1423" fmla="*/ 289710 h 417528"/>
              <a:gd name="connsiteX1424" fmla="*/ 938 w 809359"/>
              <a:gd name="connsiteY1424" fmla="*/ 275649 h 417528"/>
              <a:gd name="connsiteX1425" fmla="*/ 938 w 809359"/>
              <a:gd name="connsiteY1425" fmla="*/ 273536 h 417528"/>
              <a:gd name="connsiteX1426" fmla="*/ 964 w 809359"/>
              <a:gd name="connsiteY1426" fmla="*/ 264224 h 417528"/>
              <a:gd name="connsiteX1427" fmla="*/ 938 w 809359"/>
              <a:gd name="connsiteY1427" fmla="*/ 262580 h 417528"/>
              <a:gd name="connsiteX1428" fmla="*/ 964 w 809359"/>
              <a:gd name="connsiteY1428" fmla="*/ 260259 h 417528"/>
              <a:gd name="connsiteX1429" fmla="*/ 964 w 809359"/>
              <a:gd name="connsiteY1429" fmla="*/ 255589 h 417528"/>
              <a:gd name="connsiteX1430" fmla="*/ 964 w 809359"/>
              <a:gd name="connsiteY1430" fmla="*/ 245312 h 417528"/>
              <a:gd name="connsiteX1431" fmla="*/ 938 w 809359"/>
              <a:gd name="connsiteY1431" fmla="*/ 243590 h 417528"/>
              <a:gd name="connsiteX1432" fmla="*/ 938 w 809359"/>
              <a:gd name="connsiteY1432" fmla="*/ 242729 h 417528"/>
              <a:gd name="connsiteX1433" fmla="*/ 938 w 809359"/>
              <a:gd name="connsiteY1433" fmla="*/ 242703 h 417528"/>
              <a:gd name="connsiteX1434" fmla="*/ 938 w 809359"/>
              <a:gd name="connsiteY1434" fmla="*/ 236703 h 417528"/>
              <a:gd name="connsiteX1435" fmla="*/ 886 w 809359"/>
              <a:gd name="connsiteY1435" fmla="*/ 226713 h 417528"/>
              <a:gd name="connsiteX1436" fmla="*/ 938 w 809359"/>
              <a:gd name="connsiteY1436" fmla="*/ 222382 h 417528"/>
              <a:gd name="connsiteX1437" fmla="*/ 886 w 809359"/>
              <a:gd name="connsiteY1437" fmla="*/ 221835 h 417528"/>
              <a:gd name="connsiteX1438" fmla="*/ 860 w 809359"/>
              <a:gd name="connsiteY1438" fmla="*/ 217139 h 417528"/>
              <a:gd name="connsiteX1439" fmla="*/ 860 w 809359"/>
              <a:gd name="connsiteY1439" fmla="*/ 209965 h 417528"/>
              <a:gd name="connsiteX1440" fmla="*/ 860 w 809359"/>
              <a:gd name="connsiteY1440" fmla="*/ 209939 h 417528"/>
              <a:gd name="connsiteX1441" fmla="*/ 886 w 809359"/>
              <a:gd name="connsiteY1441" fmla="*/ 207409 h 417528"/>
              <a:gd name="connsiteX1442" fmla="*/ 860 w 809359"/>
              <a:gd name="connsiteY1442" fmla="*/ 204644 h 417528"/>
              <a:gd name="connsiteX1443" fmla="*/ 860 w 809359"/>
              <a:gd name="connsiteY1443" fmla="*/ 202557 h 417528"/>
              <a:gd name="connsiteX1444" fmla="*/ 860 w 809359"/>
              <a:gd name="connsiteY1444" fmla="*/ 199375 h 417528"/>
              <a:gd name="connsiteX1445" fmla="*/ 860 w 809359"/>
              <a:gd name="connsiteY1445" fmla="*/ 194731 h 417528"/>
              <a:gd name="connsiteX1446" fmla="*/ 860 w 809359"/>
              <a:gd name="connsiteY1446" fmla="*/ 194705 h 417528"/>
              <a:gd name="connsiteX1447" fmla="*/ 886 w 809359"/>
              <a:gd name="connsiteY1447" fmla="*/ 187167 h 417528"/>
              <a:gd name="connsiteX1448" fmla="*/ 886 w 809359"/>
              <a:gd name="connsiteY1448" fmla="*/ 186410 h 417528"/>
              <a:gd name="connsiteX1449" fmla="*/ 860 w 809359"/>
              <a:gd name="connsiteY1449" fmla="*/ 186384 h 417528"/>
              <a:gd name="connsiteX1450" fmla="*/ 886 w 809359"/>
              <a:gd name="connsiteY1450" fmla="*/ 184793 h 417528"/>
              <a:gd name="connsiteX1451" fmla="*/ 860 w 809359"/>
              <a:gd name="connsiteY1451" fmla="*/ 184532 h 417528"/>
              <a:gd name="connsiteX1452" fmla="*/ 860 w 809359"/>
              <a:gd name="connsiteY1452" fmla="*/ 183280 h 417528"/>
              <a:gd name="connsiteX1453" fmla="*/ 860 w 809359"/>
              <a:gd name="connsiteY1453" fmla="*/ 175376 h 417528"/>
              <a:gd name="connsiteX1454" fmla="*/ 860 w 809359"/>
              <a:gd name="connsiteY1454" fmla="*/ 175219 h 417528"/>
              <a:gd name="connsiteX1455" fmla="*/ 860 w 809359"/>
              <a:gd name="connsiteY1455" fmla="*/ 173185 h 417528"/>
              <a:gd name="connsiteX1456" fmla="*/ 833 w 809359"/>
              <a:gd name="connsiteY1456" fmla="*/ 171333 h 417528"/>
              <a:gd name="connsiteX1457" fmla="*/ 860 w 809359"/>
              <a:gd name="connsiteY1457" fmla="*/ 169089 h 417528"/>
              <a:gd name="connsiteX1458" fmla="*/ 833 w 809359"/>
              <a:gd name="connsiteY1458" fmla="*/ 167159 h 417528"/>
              <a:gd name="connsiteX1459" fmla="*/ 729 w 809359"/>
              <a:gd name="connsiteY1459" fmla="*/ 134552 h 417528"/>
              <a:gd name="connsiteX1460" fmla="*/ 703 w 809359"/>
              <a:gd name="connsiteY1460" fmla="*/ 130561 h 417528"/>
              <a:gd name="connsiteX1461" fmla="*/ 651 w 809359"/>
              <a:gd name="connsiteY1461" fmla="*/ 122996 h 417528"/>
              <a:gd name="connsiteX1462" fmla="*/ 651 w 809359"/>
              <a:gd name="connsiteY1462" fmla="*/ 122526 h 417528"/>
              <a:gd name="connsiteX1463" fmla="*/ 651 w 809359"/>
              <a:gd name="connsiteY1463" fmla="*/ 121978 h 417528"/>
              <a:gd name="connsiteX1464" fmla="*/ 573 w 809359"/>
              <a:gd name="connsiteY1464" fmla="*/ 110318 h 417528"/>
              <a:gd name="connsiteX1465" fmla="*/ 521 w 809359"/>
              <a:gd name="connsiteY1465" fmla="*/ 98710 h 417528"/>
              <a:gd name="connsiteX1466" fmla="*/ 468 w 809359"/>
              <a:gd name="connsiteY1466" fmla="*/ 88797 h 417528"/>
              <a:gd name="connsiteX1467" fmla="*/ 442 w 809359"/>
              <a:gd name="connsiteY1467" fmla="*/ 85954 h 417528"/>
              <a:gd name="connsiteX1468" fmla="*/ 442 w 809359"/>
              <a:gd name="connsiteY1468" fmla="*/ 84598 h 417528"/>
              <a:gd name="connsiteX1469" fmla="*/ 416 w 809359"/>
              <a:gd name="connsiteY1469" fmla="*/ 82563 h 417528"/>
              <a:gd name="connsiteX1470" fmla="*/ 416 w 809359"/>
              <a:gd name="connsiteY1470" fmla="*/ 81832 h 417528"/>
              <a:gd name="connsiteX1471" fmla="*/ 390 w 809359"/>
              <a:gd name="connsiteY1471" fmla="*/ 70198 h 417528"/>
              <a:gd name="connsiteX1472" fmla="*/ 390 w 809359"/>
              <a:gd name="connsiteY1472" fmla="*/ 65894 h 417528"/>
              <a:gd name="connsiteX1473" fmla="*/ 390 w 809359"/>
              <a:gd name="connsiteY1473" fmla="*/ 65581 h 417528"/>
              <a:gd name="connsiteX1474" fmla="*/ 364 w 809359"/>
              <a:gd name="connsiteY1474" fmla="*/ 61460 h 417528"/>
              <a:gd name="connsiteX1475" fmla="*/ 364 w 809359"/>
              <a:gd name="connsiteY1475" fmla="*/ 60651 h 417528"/>
              <a:gd name="connsiteX1476" fmla="*/ 338 w 809359"/>
              <a:gd name="connsiteY1476" fmla="*/ 58068 h 417528"/>
              <a:gd name="connsiteX1477" fmla="*/ 312 w 809359"/>
              <a:gd name="connsiteY1477" fmla="*/ 50503 h 417528"/>
              <a:gd name="connsiteX1478" fmla="*/ 338 w 809359"/>
              <a:gd name="connsiteY1478" fmla="*/ 49408 h 417528"/>
              <a:gd name="connsiteX1479" fmla="*/ 286 w 809359"/>
              <a:gd name="connsiteY1479" fmla="*/ 46330 h 417528"/>
              <a:gd name="connsiteX1480" fmla="*/ 260 w 809359"/>
              <a:gd name="connsiteY1480" fmla="*/ 36991 h 417528"/>
              <a:gd name="connsiteX1481" fmla="*/ 208 w 809359"/>
              <a:gd name="connsiteY1481" fmla="*/ 26087 h 417528"/>
              <a:gd name="connsiteX1482" fmla="*/ 208 w 809359"/>
              <a:gd name="connsiteY1482" fmla="*/ 24078 h 417528"/>
              <a:gd name="connsiteX1483" fmla="*/ 208 w 809359"/>
              <a:gd name="connsiteY1483" fmla="*/ 22644 h 417528"/>
              <a:gd name="connsiteX1484" fmla="*/ 182 w 809359"/>
              <a:gd name="connsiteY1484" fmla="*/ 21731 h 417528"/>
              <a:gd name="connsiteX1485" fmla="*/ 182 w 809359"/>
              <a:gd name="connsiteY1485" fmla="*/ 20375 h 417528"/>
              <a:gd name="connsiteX1486" fmla="*/ 156 w 809359"/>
              <a:gd name="connsiteY1486" fmla="*/ 3575 h 417528"/>
              <a:gd name="connsiteX1487" fmla="*/ 156 w 809359"/>
              <a:gd name="connsiteY1487" fmla="*/ 54 h 41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Lst>
            <a:rect l="l" t="t" r="r" b="b"/>
            <a:pathLst>
              <a:path w="809359" h="417528">
                <a:moveTo>
                  <a:pt x="156" y="54"/>
                </a:moveTo>
                <a:lnTo>
                  <a:pt x="14805" y="28"/>
                </a:lnTo>
                <a:lnTo>
                  <a:pt x="16161" y="28"/>
                </a:lnTo>
                <a:lnTo>
                  <a:pt x="20749" y="80"/>
                </a:lnTo>
                <a:lnTo>
                  <a:pt x="23017" y="80"/>
                </a:lnTo>
                <a:lnTo>
                  <a:pt x="23981" y="80"/>
                </a:lnTo>
                <a:lnTo>
                  <a:pt x="26067" y="80"/>
                </a:lnTo>
                <a:lnTo>
                  <a:pt x="26614" y="80"/>
                </a:lnTo>
                <a:lnTo>
                  <a:pt x="26927" y="106"/>
                </a:lnTo>
                <a:lnTo>
                  <a:pt x="29247" y="106"/>
                </a:lnTo>
                <a:lnTo>
                  <a:pt x="33052" y="106"/>
                </a:lnTo>
                <a:lnTo>
                  <a:pt x="46216" y="106"/>
                </a:lnTo>
                <a:lnTo>
                  <a:pt x="46347" y="106"/>
                </a:lnTo>
                <a:lnTo>
                  <a:pt x="49397" y="106"/>
                </a:lnTo>
                <a:lnTo>
                  <a:pt x="51352" y="106"/>
                </a:lnTo>
                <a:lnTo>
                  <a:pt x="55418" y="106"/>
                </a:lnTo>
                <a:lnTo>
                  <a:pt x="56591" y="106"/>
                </a:lnTo>
                <a:lnTo>
                  <a:pt x="68973" y="132"/>
                </a:lnTo>
                <a:lnTo>
                  <a:pt x="69625" y="158"/>
                </a:lnTo>
                <a:lnTo>
                  <a:pt x="69755" y="158"/>
                </a:lnTo>
                <a:lnTo>
                  <a:pt x="73613" y="132"/>
                </a:lnTo>
                <a:lnTo>
                  <a:pt x="77028" y="132"/>
                </a:lnTo>
                <a:lnTo>
                  <a:pt x="78904" y="106"/>
                </a:lnTo>
                <a:lnTo>
                  <a:pt x="79061" y="106"/>
                </a:lnTo>
                <a:lnTo>
                  <a:pt x="82319" y="132"/>
                </a:lnTo>
                <a:lnTo>
                  <a:pt x="83128" y="132"/>
                </a:lnTo>
                <a:lnTo>
                  <a:pt x="87246" y="132"/>
                </a:lnTo>
                <a:lnTo>
                  <a:pt x="90896" y="132"/>
                </a:lnTo>
                <a:lnTo>
                  <a:pt x="91417" y="132"/>
                </a:lnTo>
                <a:lnTo>
                  <a:pt x="93372" y="132"/>
                </a:lnTo>
                <a:lnTo>
                  <a:pt x="93945" y="132"/>
                </a:lnTo>
                <a:lnTo>
                  <a:pt x="94832" y="132"/>
                </a:lnTo>
                <a:lnTo>
                  <a:pt x="95926" y="132"/>
                </a:lnTo>
                <a:lnTo>
                  <a:pt x="100019" y="132"/>
                </a:lnTo>
                <a:lnTo>
                  <a:pt x="103590" y="158"/>
                </a:lnTo>
                <a:lnTo>
                  <a:pt x="107683" y="158"/>
                </a:lnTo>
                <a:lnTo>
                  <a:pt x="111202" y="158"/>
                </a:lnTo>
                <a:lnTo>
                  <a:pt x="115868" y="184"/>
                </a:lnTo>
                <a:lnTo>
                  <a:pt x="118292" y="184"/>
                </a:lnTo>
                <a:lnTo>
                  <a:pt x="121003" y="184"/>
                </a:lnTo>
                <a:lnTo>
                  <a:pt x="128198" y="184"/>
                </a:lnTo>
                <a:lnTo>
                  <a:pt x="140371" y="158"/>
                </a:lnTo>
                <a:lnTo>
                  <a:pt x="141101" y="184"/>
                </a:lnTo>
                <a:lnTo>
                  <a:pt x="141362" y="184"/>
                </a:lnTo>
                <a:lnTo>
                  <a:pt x="142534" y="158"/>
                </a:lnTo>
                <a:lnTo>
                  <a:pt x="143134" y="158"/>
                </a:lnTo>
                <a:lnTo>
                  <a:pt x="143499" y="184"/>
                </a:lnTo>
                <a:lnTo>
                  <a:pt x="144463" y="184"/>
                </a:lnTo>
                <a:lnTo>
                  <a:pt x="146445" y="184"/>
                </a:lnTo>
                <a:lnTo>
                  <a:pt x="147644" y="184"/>
                </a:lnTo>
                <a:lnTo>
                  <a:pt x="148556" y="158"/>
                </a:lnTo>
                <a:lnTo>
                  <a:pt x="150537" y="184"/>
                </a:lnTo>
                <a:lnTo>
                  <a:pt x="151058" y="184"/>
                </a:lnTo>
                <a:lnTo>
                  <a:pt x="152622" y="210"/>
                </a:lnTo>
                <a:lnTo>
                  <a:pt x="152675" y="210"/>
                </a:lnTo>
                <a:lnTo>
                  <a:pt x="154656" y="210"/>
                </a:lnTo>
                <a:lnTo>
                  <a:pt x="154682" y="210"/>
                </a:lnTo>
                <a:lnTo>
                  <a:pt x="156637" y="210"/>
                </a:lnTo>
                <a:lnTo>
                  <a:pt x="157497" y="210"/>
                </a:lnTo>
                <a:lnTo>
                  <a:pt x="157654" y="210"/>
                </a:lnTo>
                <a:lnTo>
                  <a:pt x="158149" y="210"/>
                </a:lnTo>
                <a:lnTo>
                  <a:pt x="161146" y="210"/>
                </a:lnTo>
                <a:lnTo>
                  <a:pt x="162815" y="210"/>
                </a:lnTo>
                <a:lnTo>
                  <a:pt x="164796" y="210"/>
                </a:lnTo>
                <a:lnTo>
                  <a:pt x="164874" y="210"/>
                </a:lnTo>
                <a:lnTo>
                  <a:pt x="166881" y="236"/>
                </a:lnTo>
                <a:lnTo>
                  <a:pt x="167246" y="236"/>
                </a:lnTo>
                <a:lnTo>
                  <a:pt x="169827" y="236"/>
                </a:lnTo>
                <a:lnTo>
                  <a:pt x="170922" y="236"/>
                </a:lnTo>
                <a:lnTo>
                  <a:pt x="171052" y="236"/>
                </a:lnTo>
                <a:lnTo>
                  <a:pt x="171834" y="236"/>
                </a:lnTo>
                <a:lnTo>
                  <a:pt x="172408" y="236"/>
                </a:lnTo>
                <a:lnTo>
                  <a:pt x="173033" y="236"/>
                </a:lnTo>
                <a:lnTo>
                  <a:pt x="174180" y="236"/>
                </a:lnTo>
                <a:lnTo>
                  <a:pt x="175040" y="236"/>
                </a:lnTo>
                <a:lnTo>
                  <a:pt x="177100" y="236"/>
                </a:lnTo>
                <a:lnTo>
                  <a:pt x="179002" y="236"/>
                </a:lnTo>
                <a:lnTo>
                  <a:pt x="180358" y="236"/>
                </a:lnTo>
                <a:lnTo>
                  <a:pt x="189351" y="236"/>
                </a:lnTo>
                <a:lnTo>
                  <a:pt x="191202" y="236"/>
                </a:lnTo>
                <a:lnTo>
                  <a:pt x="197536" y="263"/>
                </a:lnTo>
                <a:lnTo>
                  <a:pt x="197771" y="236"/>
                </a:lnTo>
                <a:lnTo>
                  <a:pt x="199309" y="263"/>
                </a:lnTo>
                <a:lnTo>
                  <a:pt x="201290" y="263"/>
                </a:lnTo>
                <a:lnTo>
                  <a:pt x="201655" y="263"/>
                </a:lnTo>
                <a:lnTo>
                  <a:pt x="202020" y="263"/>
                </a:lnTo>
                <a:lnTo>
                  <a:pt x="202254" y="263"/>
                </a:lnTo>
                <a:lnTo>
                  <a:pt x="203375" y="263"/>
                </a:lnTo>
                <a:lnTo>
                  <a:pt x="203375" y="263"/>
                </a:lnTo>
                <a:lnTo>
                  <a:pt x="206842" y="263"/>
                </a:lnTo>
                <a:lnTo>
                  <a:pt x="207781" y="263"/>
                </a:lnTo>
                <a:lnTo>
                  <a:pt x="208406" y="263"/>
                </a:lnTo>
                <a:lnTo>
                  <a:pt x="208876" y="263"/>
                </a:lnTo>
                <a:lnTo>
                  <a:pt x="211899" y="263"/>
                </a:lnTo>
                <a:lnTo>
                  <a:pt x="213906" y="263"/>
                </a:lnTo>
                <a:lnTo>
                  <a:pt x="217999" y="263"/>
                </a:lnTo>
                <a:lnTo>
                  <a:pt x="219172" y="263"/>
                </a:lnTo>
                <a:lnTo>
                  <a:pt x="223655" y="263"/>
                </a:lnTo>
                <a:lnTo>
                  <a:pt x="224099" y="263"/>
                </a:lnTo>
                <a:lnTo>
                  <a:pt x="227253" y="236"/>
                </a:lnTo>
                <a:lnTo>
                  <a:pt x="228269" y="236"/>
                </a:lnTo>
                <a:lnTo>
                  <a:pt x="228687" y="263"/>
                </a:lnTo>
                <a:lnTo>
                  <a:pt x="230198" y="263"/>
                </a:lnTo>
                <a:lnTo>
                  <a:pt x="232779" y="263"/>
                </a:lnTo>
                <a:lnTo>
                  <a:pt x="238436" y="288"/>
                </a:lnTo>
                <a:lnTo>
                  <a:pt x="238905" y="288"/>
                </a:lnTo>
                <a:lnTo>
                  <a:pt x="240860" y="288"/>
                </a:lnTo>
                <a:lnTo>
                  <a:pt x="242893" y="288"/>
                </a:lnTo>
                <a:lnTo>
                  <a:pt x="246986" y="263"/>
                </a:lnTo>
                <a:lnTo>
                  <a:pt x="247377" y="236"/>
                </a:lnTo>
                <a:lnTo>
                  <a:pt x="248237" y="263"/>
                </a:lnTo>
                <a:lnTo>
                  <a:pt x="249019" y="288"/>
                </a:lnTo>
                <a:lnTo>
                  <a:pt x="250140" y="236"/>
                </a:lnTo>
                <a:lnTo>
                  <a:pt x="250739" y="236"/>
                </a:lnTo>
                <a:lnTo>
                  <a:pt x="251730" y="236"/>
                </a:lnTo>
                <a:lnTo>
                  <a:pt x="253059" y="236"/>
                </a:lnTo>
                <a:lnTo>
                  <a:pt x="262965" y="210"/>
                </a:lnTo>
                <a:lnTo>
                  <a:pt x="262965" y="210"/>
                </a:lnTo>
                <a:lnTo>
                  <a:pt x="263226" y="210"/>
                </a:lnTo>
                <a:lnTo>
                  <a:pt x="263304" y="210"/>
                </a:lnTo>
                <a:lnTo>
                  <a:pt x="265024" y="210"/>
                </a:lnTo>
                <a:lnTo>
                  <a:pt x="268126" y="210"/>
                </a:lnTo>
                <a:lnTo>
                  <a:pt x="274956" y="210"/>
                </a:lnTo>
                <a:lnTo>
                  <a:pt x="275216" y="210"/>
                </a:lnTo>
                <a:lnTo>
                  <a:pt x="276676" y="210"/>
                </a:lnTo>
                <a:lnTo>
                  <a:pt x="276989" y="210"/>
                </a:lnTo>
                <a:lnTo>
                  <a:pt x="277145" y="210"/>
                </a:lnTo>
                <a:lnTo>
                  <a:pt x="277589" y="210"/>
                </a:lnTo>
                <a:lnTo>
                  <a:pt x="278970" y="210"/>
                </a:lnTo>
                <a:lnTo>
                  <a:pt x="285174" y="158"/>
                </a:lnTo>
                <a:lnTo>
                  <a:pt x="286191" y="210"/>
                </a:lnTo>
                <a:lnTo>
                  <a:pt x="286347" y="210"/>
                </a:lnTo>
                <a:lnTo>
                  <a:pt x="287233" y="210"/>
                </a:lnTo>
                <a:lnTo>
                  <a:pt x="287364" y="210"/>
                </a:lnTo>
                <a:lnTo>
                  <a:pt x="289345" y="210"/>
                </a:lnTo>
                <a:lnTo>
                  <a:pt x="291326" y="210"/>
                </a:lnTo>
                <a:lnTo>
                  <a:pt x="299459" y="210"/>
                </a:lnTo>
                <a:lnTo>
                  <a:pt x="299563" y="210"/>
                </a:lnTo>
                <a:lnTo>
                  <a:pt x="299589" y="210"/>
                </a:lnTo>
                <a:lnTo>
                  <a:pt x="300006" y="210"/>
                </a:lnTo>
                <a:lnTo>
                  <a:pt x="300423" y="210"/>
                </a:lnTo>
                <a:lnTo>
                  <a:pt x="303551" y="184"/>
                </a:lnTo>
                <a:lnTo>
                  <a:pt x="303942" y="210"/>
                </a:lnTo>
                <a:lnTo>
                  <a:pt x="305585" y="210"/>
                </a:lnTo>
                <a:lnTo>
                  <a:pt x="307618" y="210"/>
                </a:lnTo>
                <a:lnTo>
                  <a:pt x="307644" y="210"/>
                </a:lnTo>
                <a:lnTo>
                  <a:pt x="309651" y="210"/>
                </a:lnTo>
                <a:lnTo>
                  <a:pt x="309677" y="210"/>
                </a:lnTo>
                <a:lnTo>
                  <a:pt x="310615" y="210"/>
                </a:lnTo>
                <a:lnTo>
                  <a:pt x="310824" y="210"/>
                </a:lnTo>
                <a:lnTo>
                  <a:pt x="311684" y="210"/>
                </a:lnTo>
                <a:lnTo>
                  <a:pt x="311684" y="210"/>
                </a:lnTo>
                <a:lnTo>
                  <a:pt x="311684" y="210"/>
                </a:lnTo>
                <a:lnTo>
                  <a:pt x="312701" y="210"/>
                </a:lnTo>
                <a:lnTo>
                  <a:pt x="317758" y="184"/>
                </a:lnTo>
                <a:lnTo>
                  <a:pt x="318801" y="184"/>
                </a:lnTo>
                <a:lnTo>
                  <a:pt x="321824" y="184"/>
                </a:lnTo>
                <a:lnTo>
                  <a:pt x="323832" y="184"/>
                </a:lnTo>
                <a:lnTo>
                  <a:pt x="323936" y="184"/>
                </a:lnTo>
                <a:lnTo>
                  <a:pt x="328889" y="158"/>
                </a:lnTo>
                <a:lnTo>
                  <a:pt x="329071" y="158"/>
                </a:lnTo>
                <a:lnTo>
                  <a:pt x="331965" y="184"/>
                </a:lnTo>
                <a:lnTo>
                  <a:pt x="334102" y="158"/>
                </a:lnTo>
                <a:lnTo>
                  <a:pt x="334180" y="158"/>
                </a:lnTo>
                <a:lnTo>
                  <a:pt x="335327" y="158"/>
                </a:lnTo>
                <a:lnTo>
                  <a:pt x="335353" y="158"/>
                </a:lnTo>
                <a:lnTo>
                  <a:pt x="336109" y="158"/>
                </a:lnTo>
                <a:lnTo>
                  <a:pt x="336240" y="158"/>
                </a:lnTo>
                <a:lnTo>
                  <a:pt x="338169" y="184"/>
                </a:lnTo>
                <a:lnTo>
                  <a:pt x="344164" y="158"/>
                </a:lnTo>
                <a:lnTo>
                  <a:pt x="348178" y="158"/>
                </a:lnTo>
                <a:lnTo>
                  <a:pt x="349065" y="158"/>
                </a:lnTo>
                <a:lnTo>
                  <a:pt x="350551" y="158"/>
                </a:lnTo>
                <a:lnTo>
                  <a:pt x="355269" y="158"/>
                </a:lnTo>
                <a:lnTo>
                  <a:pt x="355503" y="158"/>
                </a:lnTo>
                <a:lnTo>
                  <a:pt x="360456" y="158"/>
                </a:lnTo>
                <a:lnTo>
                  <a:pt x="360769" y="158"/>
                </a:lnTo>
                <a:lnTo>
                  <a:pt x="360795" y="158"/>
                </a:lnTo>
                <a:lnTo>
                  <a:pt x="362515" y="184"/>
                </a:lnTo>
                <a:lnTo>
                  <a:pt x="364392" y="158"/>
                </a:lnTo>
                <a:lnTo>
                  <a:pt x="364575" y="132"/>
                </a:lnTo>
                <a:lnTo>
                  <a:pt x="364679" y="132"/>
                </a:lnTo>
                <a:lnTo>
                  <a:pt x="366582" y="158"/>
                </a:lnTo>
                <a:lnTo>
                  <a:pt x="366921" y="132"/>
                </a:lnTo>
                <a:lnTo>
                  <a:pt x="368641" y="158"/>
                </a:lnTo>
                <a:lnTo>
                  <a:pt x="368798" y="158"/>
                </a:lnTo>
                <a:lnTo>
                  <a:pt x="370075" y="132"/>
                </a:lnTo>
                <a:lnTo>
                  <a:pt x="372708" y="132"/>
                </a:lnTo>
                <a:lnTo>
                  <a:pt x="372994" y="158"/>
                </a:lnTo>
                <a:lnTo>
                  <a:pt x="375210" y="132"/>
                </a:lnTo>
                <a:lnTo>
                  <a:pt x="377165" y="132"/>
                </a:lnTo>
                <a:lnTo>
                  <a:pt x="378755" y="158"/>
                </a:lnTo>
                <a:lnTo>
                  <a:pt x="380632" y="158"/>
                </a:lnTo>
                <a:lnTo>
                  <a:pt x="382822" y="158"/>
                </a:lnTo>
                <a:lnTo>
                  <a:pt x="384855" y="158"/>
                </a:lnTo>
                <a:lnTo>
                  <a:pt x="385376" y="158"/>
                </a:lnTo>
                <a:lnTo>
                  <a:pt x="386341" y="158"/>
                </a:lnTo>
                <a:lnTo>
                  <a:pt x="394526" y="158"/>
                </a:lnTo>
                <a:lnTo>
                  <a:pt x="397054" y="132"/>
                </a:lnTo>
                <a:lnTo>
                  <a:pt x="409827" y="132"/>
                </a:lnTo>
                <a:lnTo>
                  <a:pt x="410453" y="132"/>
                </a:lnTo>
                <a:lnTo>
                  <a:pt x="412434" y="158"/>
                </a:lnTo>
                <a:lnTo>
                  <a:pt x="416448" y="132"/>
                </a:lnTo>
                <a:lnTo>
                  <a:pt x="418560" y="106"/>
                </a:lnTo>
                <a:lnTo>
                  <a:pt x="420098" y="132"/>
                </a:lnTo>
                <a:lnTo>
                  <a:pt x="420880" y="132"/>
                </a:lnTo>
                <a:lnTo>
                  <a:pt x="422548" y="132"/>
                </a:lnTo>
                <a:lnTo>
                  <a:pt x="424138" y="132"/>
                </a:lnTo>
                <a:lnTo>
                  <a:pt x="428752" y="158"/>
                </a:lnTo>
                <a:lnTo>
                  <a:pt x="430081" y="158"/>
                </a:lnTo>
                <a:lnTo>
                  <a:pt x="431307" y="158"/>
                </a:lnTo>
                <a:lnTo>
                  <a:pt x="432089" y="158"/>
                </a:lnTo>
                <a:lnTo>
                  <a:pt x="434122" y="158"/>
                </a:lnTo>
                <a:lnTo>
                  <a:pt x="434383" y="184"/>
                </a:lnTo>
                <a:lnTo>
                  <a:pt x="434408" y="184"/>
                </a:lnTo>
                <a:lnTo>
                  <a:pt x="434904" y="184"/>
                </a:lnTo>
                <a:lnTo>
                  <a:pt x="437980" y="158"/>
                </a:lnTo>
                <a:lnTo>
                  <a:pt x="438449" y="184"/>
                </a:lnTo>
                <a:lnTo>
                  <a:pt x="438449" y="184"/>
                </a:lnTo>
                <a:lnTo>
                  <a:pt x="440795" y="184"/>
                </a:lnTo>
                <a:lnTo>
                  <a:pt x="442567" y="184"/>
                </a:lnTo>
                <a:lnTo>
                  <a:pt x="446947" y="184"/>
                </a:lnTo>
                <a:lnTo>
                  <a:pt x="446947" y="184"/>
                </a:lnTo>
                <a:lnTo>
                  <a:pt x="452968" y="184"/>
                </a:lnTo>
                <a:lnTo>
                  <a:pt x="453594" y="184"/>
                </a:lnTo>
                <a:lnTo>
                  <a:pt x="455001" y="184"/>
                </a:lnTo>
                <a:lnTo>
                  <a:pt x="456878" y="210"/>
                </a:lnTo>
                <a:lnTo>
                  <a:pt x="457087" y="210"/>
                </a:lnTo>
                <a:lnTo>
                  <a:pt x="457686" y="210"/>
                </a:lnTo>
                <a:lnTo>
                  <a:pt x="458885" y="210"/>
                </a:lnTo>
                <a:lnTo>
                  <a:pt x="458912" y="210"/>
                </a:lnTo>
                <a:lnTo>
                  <a:pt x="459120" y="210"/>
                </a:lnTo>
                <a:lnTo>
                  <a:pt x="459146" y="210"/>
                </a:lnTo>
                <a:lnTo>
                  <a:pt x="463708" y="184"/>
                </a:lnTo>
                <a:lnTo>
                  <a:pt x="464412" y="210"/>
                </a:lnTo>
                <a:lnTo>
                  <a:pt x="464438" y="210"/>
                </a:lnTo>
                <a:lnTo>
                  <a:pt x="464568" y="210"/>
                </a:lnTo>
                <a:lnTo>
                  <a:pt x="464724" y="210"/>
                </a:lnTo>
                <a:lnTo>
                  <a:pt x="465037" y="210"/>
                </a:lnTo>
                <a:lnTo>
                  <a:pt x="471320" y="210"/>
                </a:lnTo>
                <a:lnTo>
                  <a:pt x="475256" y="210"/>
                </a:lnTo>
                <a:lnTo>
                  <a:pt x="480391" y="210"/>
                </a:lnTo>
                <a:lnTo>
                  <a:pt x="481408" y="210"/>
                </a:lnTo>
                <a:lnTo>
                  <a:pt x="481642" y="210"/>
                </a:lnTo>
                <a:lnTo>
                  <a:pt x="483597" y="210"/>
                </a:lnTo>
                <a:lnTo>
                  <a:pt x="492121" y="210"/>
                </a:lnTo>
                <a:lnTo>
                  <a:pt x="492538" y="210"/>
                </a:lnTo>
                <a:lnTo>
                  <a:pt x="492669" y="236"/>
                </a:lnTo>
                <a:lnTo>
                  <a:pt x="493711" y="210"/>
                </a:lnTo>
                <a:lnTo>
                  <a:pt x="494154" y="210"/>
                </a:lnTo>
                <a:lnTo>
                  <a:pt x="495797" y="210"/>
                </a:lnTo>
                <a:lnTo>
                  <a:pt x="497752" y="184"/>
                </a:lnTo>
                <a:lnTo>
                  <a:pt x="499785" y="210"/>
                </a:lnTo>
                <a:lnTo>
                  <a:pt x="500802" y="210"/>
                </a:lnTo>
                <a:lnTo>
                  <a:pt x="501870" y="184"/>
                </a:lnTo>
                <a:lnTo>
                  <a:pt x="502678" y="210"/>
                </a:lnTo>
                <a:lnTo>
                  <a:pt x="502913" y="210"/>
                </a:lnTo>
                <a:lnTo>
                  <a:pt x="503877" y="210"/>
                </a:lnTo>
                <a:lnTo>
                  <a:pt x="507970" y="184"/>
                </a:lnTo>
                <a:lnTo>
                  <a:pt x="507970" y="184"/>
                </a:lnTo>
                <a:lnTo>
                  <a:pt x="507970" y="184"/>
                </a:lnTo>
                <a:lnTo>
                  <a:pt x="509951" y="210"/>
                </a:lnTo>
                <a:lnTo>
                  <a:pt x="510003" y="210"/>
                </a:lnTo>
                <a:lnTo>
                  <a:pt x="520169" y="263"/>
                </a:lnTo>
                <a:lnTo>
                  <a:pt x="520248" y="263"/>
                </a:lnTo>
                <a:lnTo>
                  <a:pt x="521421" y="263"/>
                </a:lnTo>
                <a:lnTo>
                  <a:pt x="521421" y="288"/>
                </a:lnTo>
                <a:lnTo>
                  <a:pt x="526061" y="288"/>
                </a:lnTo>
                <a:lnTo>
                  <a:pt x="526295" y="263"/>
                </a:lnTo>
                <a:lnTo>
                  <a:pt x="528276" y="263"/>
                </a:lnTo>
                <a:lnTo>
                  <a:pt x="532369" y="263"/>
                </a:lnTo>
                <a:lnTo>
                  <a:pt x="532551" y="263"/>
                </a:lnTo>
                <a:lnTo>
                  <a:pt x="532603" y="263"/>
                </a:lnTo>
                <a:lnTo>
                  <a:pt x="533047" y="236"/>
                </a:lnTo>
                <a:lnTo>
                  <a:pt x="542613" y="288"/>
                </a:lnTo>
                <a:lnTo>
                  <a:pt x="544646" y="288"/>
                </a:lnTo>
                <a:lnTo>
                  <a:pt x="544646" y="288"/>
                </a:lnTo>
                <a:lnTo>
                  <a:pt x="544803" y="288"/>
                </a:lnTo>
                <a:lnTo>
                  <a:pt x="546575" y="288"/>
                </a:lnTo>
                <a:lnTo>
                  <a:pt x="546888" y="288"/>
                </a:lnTo>
                <a:lnTo>
                  <a:pt x="546993" y="288"/>
                </a:lnTo>
                <a:lnTo>
                  <a:pt x="549808" y="288"/>
                </a:lnTo>
                <a:lnTo>
                  <a:pt x="555517" y="263"/>
                </a:lnTo>
                <a:lnTo>
                  <a:pt x="556768" y="263"/>
                </a:lnTo>
                <a:lnTo>
                  <a:pt x="556846" y="263"/>
                </a:lnTo>
                <a:lnTo>
                  <a:pt x="557054" y="263"/>
                </a:lnTo>
                <a:lnTo>
                  <a:pt x="557107" y="263"/>
                </a:lnTo>
                <a:lnTo>
                  <a:pt x="560965" y="288"/>
                </a:lnTo>
                <a:lnTo>
                  <a:pt x="561199" y="288"/>
                </a:lnTo>
                <a:lnTo>
                  <a:pt x="561538" y="288"/>
                </a:lnTo>
                <a:lnTo>
                  <a:pt x="561668" y="288"/>
                </a:lnTo>
                <a:lnTo>
                  <a:pt x="569071" y="288"/>
                </a:lnTo>
                <a:lnTo>
                  <a:pt x="569332" y="288"/>
                </a:lnTo>
                <a:lnTo>
                  <a:pt x="581010" y="314"/>
                </a:lnTo>
                <a:lnTo>
                  <a:pt x="581245" y="314"/>
                </a:lnTo>
                <a:lnTo>
                  <a:pt x="581610" y="314"/>
                </a:lnTo>
                <a:lnTo>
                  <a:pt x="583669" y="314"/>
                </a:lnTo>
                <a:lnTo>
                  <a:pt x="584477" y="314"/>
                </a:lnTo>
                <a:lnTo>
                  <a:pt x="584712" y="314"/>
                </a:lnTo>
                <a:lnTo>
                  <a:pt x="587736" y="314"/>
                </a:lnTo>
                <a:lnTo>
                  <a:pt x="588935" y="314"/>
                </a:lnTo>
                <a:lnTo>
                  <a:pt x="589795" y="341"/>
                </a:lnTo>
                <a:lnTo>
                  <a:pt x="590264" y="367"/>
                </a:lnTo>
                <a:lnTo>
                  <a:pt x="590837" y="367"/>
                </a:lnTo>
                <a:lnTo>
                  <a:pt x="591228" y="367"/>
                </a:lnTo>
                <a:lnTo>
                  <a:pt x="591880" y="367"/>
                </a:lnTo>
                <a:lnTo>
                  <a:pt x="592923" y="341"/>
                </a:lnTo>
                <a:lnTo>
                  <a:pt x="593340" y="341"/>
                </a:lnTo>
                <a:lnTo>
                  <a:pt x="593444" y="341"/>
                </a:lnTo>
                <a:lnTo>
                  <a:pt x="593887" y="341"/>
                </a:lnTo>
                <a:lnTo>
                  <a:pt x="594539" y="341"/>
                </a:lnTo>
                <a:lnTo>
                  <a:pt x="595295" y="341"/>
                </a:lnTo>
                <a:lnTo>
                  <a:pt x="595947" y="341"/>
                </a:lnTo>
                <a:lnTo>
                  <a:pt x="595947" y="341"/>
                </a:lnTo>
                <a:lnTo>
                  <a:pt x="595947" y="341"/>
                </a:lnTo>
                <a:lnTo>
                  <a:pt x="596364" y="341"/>
                </a:lnTo>
                <a:lnTo>
                  <a:pt x="597980" y="367"/>
                </a:lnTo>
                <a:lnTo>
                  <a:pt x="598996" y="341"/>
                </a:lnTo>
                <a:lnTo>
                  <a:pt x="599283" y="341"/>
                </a:lnTo>
                <a:lnTo>
                  <a:pt x="600013" y="341"/>
                </a:lnTo>
                <a:lnTo>
                  <a:pt x="602073" y="341"/>
                </a:lnTo>
                <a:lnTo>
                  <a:pt x="605487" y="341"/>
                </a:lnTo>
                <a:lnTo>
                  <a:pt x="605748" y="341"/>
                </a:lnTo>
                <a:lnTo>
                  <a:pt x="606165" y="341"/>
                </a:lnTo>
                <a:lnTo>
                  <a:pt x="606165" y="341"/>
                </a:lnTo>
                <a:lnTo>
                  <a:pt x="606165" y="341"/>
                </a:lnTo>
                <a:lnTo>
                  <a:pt x="617973" y="393"/>
                </a:lnTo>
                <a:lnTo>
                  <a:pt x="618286" y="393"/>
                </a:lnTo>
                <a:lnTo>
                  <a:pt x="618417" y="393"/>
                </a:lnTo>
                <a:lnTo>
                  <a:pt x="619381" y="393"/>
                </a:lnTo>
                <a:lnTo>
                  <a:pt x="623421" y="393"/>
                </a:lnTo>
                <a:lnTo>
                  <a:pt x="623786" y="393"/>
                </a:lnTo>
                <a:lnTo>
                  <a:pt x="630512" y="393"/>
                </a:lnTo>
                <a:lnTo>
                  <a:pt x="630512" y="393"/>
                </a:lnTo>
                <a:lnTo>
                  <a:pt x="630720" y="393"/>
                </a:lnTo>
                <a:lnTo>
                  <a:pt x="632154" y="393"/>
                </a:lnTo>
                <a:lnTo>
                  <a:pt x="632571" y="393"/>
                </a:lnTo>
                <a:lnTo>
                  <a:pt x="637732" y="419"/>
                </a:lnTo>
                <a:lnTo>
                  <a:pt x="639687" y="419"/>
                </a:lnTo>
                <a:lnTo>
                  <a:pt x="639713" y="419"/>
                </a:lnTo>
                <a:lnTo>
                  <a:pt x="639713" y="419"/>
                </a:lnTo>
                <a:lnTo>
                  <a:pt x="640469" y="419"/>
                </a:lnTo>
                <a:lnTo>
                  <a:pt x="642763" y="419"/>
                </a:lnTo>
                <a:lnTo>
                  <a:pt x="642789" y="419"/>
                </a:lnTo>
                <a:lnTo>
                  <a:pt x="642789" y="419"/>
                </a:lnTo>
                <a:lnTo>
                  <a:pt x="642998" y="419"/>
                </a:lnTo>
                <a:lnTo>
                  <a:pt x="646699" y="419"/>
                </a:lnTo>
                <a:lnTo>
                  <a:pt x="647612" y="393"/>
                </a:lnTo>
                <a:lnTo>
                  <a:pt x="650844" y="393"/>
                </a:lnTo>
                <a:lnTo>
                  <a:pt x="653816" y="393"/>
                </a:lnTo>
                <a:lnTo>
                  <a:pt x="654859" y="393"/>
                </a:lnTo>
                <a:lnTo>
                  <a:pt x="655276" y="393"/>
                </a:lnTo>
                <a:lnTo>
                  <a:pt x="659368" y="419"/>
                </a:lnTo>
                <a:lnTo>
                  <a:pt x="660984" y="419"/>
                </a:lnTo>
                <a:lnTo>
                  <a:pt x="667110" y="419"/>
                </a:lnTo>
                <a:lnTo>
                  <a:pt x="667579" y="419"/>
                </a:lnTo>
                <a:lnTo>
                  <a:pt x="669169" y="419"/>
                </a:lnTo>
                <a:lnTo>
                  <a:pt x="669169" y="419"/>
                </a:lnTo>
                <a:lnTo>
                  <a:pt x="675738" y="419"/>
                </a:lnTo>
                <a:lnTo>
                  <a:pt x="679414" y="419"/>
                </a:lnTo>
                <a:lnTo>
                  <a:pt x="679440" y="419"/>
                </a:lnTo>
                <a:lnTo>
                  <a:pt x="679805" y="419"/>
                </a:lnTo>
                <a:lnTo>
                  <a:pt x="679805" y="419"/>
                </a:lnTo>
                <a:lnTo>
                  <a:pt x="691900" y="445"/>
                </a:lnTo>
                <a:lnTo>
                  <a:pt x="692082" y="445"/>
                </a:lnTo>
                <a:lnTo>
                  <a:pt x="693464" y="445"/>
                </a:lnTo>
                <a:lnTo>
                  <a:pt x="703578" y="445"/>
                </a:lnTo>
                <a:lnTo>
                  <a:pt x="703578" y="445"/>
                </a:lnTo>
                <a:lnTo>
                  <a:pt x="704360" y="445"/>
                </a:lnTo>
                <a:lnTo>
                  <a:pt x="714605" y="471"/>
                </a:lnTo>
                <a:lnTo>
                  <a:pt x="714656" y="471"/>
                </a:lnTo>
                <a:lnTo>
                  <a:pt x="714683" y="471"/>
                </a:lnTo>
                <a:lnTo>
                  <a:pt x="715517" y="471"/>
                </a:lnTo>
                <a:lnTo>
                  <a:pt x="715517" y="471"/>
                </a:lnTo>
                <a:lnTo>
                  <a:pt x="715856" y="471"/>
                </a:lnTo>
                <a:lnTo>
                  <a:pt x="717315" y="471"/>
                </a:lnTo>
                <a:lnTo>
                  <a:pt x="717341" y="471"/>
                </a:lnTo>
                <a:lnTo>
                  <a:pt x="717602" y="471"/>
                </a:lnTo>
                <a:lnTo>
                  <a:pt x="717602" y="471"/>
                </a:lnTo>
                <a:lnTo>
                  <a:pt x="718645" y="471"/>
                </a:lnTo>
                <a:lnTo>
                  <a:pt x="718671" y="471"/>
                </a:lnTo>
                <a:lnTo>
                  <a:pt x="719192" y="471"/>
                </a:lnTo>
                <a:lnTo>
                  <a:pt x="719192" y="471"/>
                </a:lnTo>
                <a:lnTo>
                  <a:pt x="719896" y="471"/>
                </a:lnTo>
                <a:lnTo>
                  <a:pt x="719922" y="471"/>
                </a:lnTo>
                <a:lnTo>
                  <a:pt x="724197" y="497"/>
                </a:lnTo>
                <a:lnTo>
                  <a:pt x="724901" y="497"/>
                </a:lnTo>
                <a:lnTo>
                  <a:pt x="728029" y="497"/>
                </a:lnTo>
                <a:lnTo>
                  <a:pt x="729489" y="497"/>
                </a:lnTo>
                <a:lnTo>
                  <a:pt x="731444" y="497"/>
                </a:lnTo>
                <a:lnTo>
                  <a:pt x="731444" y="627"/>
                </a:lnTo>
                <a:lnTo>
                  <a:pt x="731444" y="1358"/>
                </a:lnTo>
                <a:lnTo>
                  <a:pt x="731522" y="1828"/>
                </a:lnTo>
                <a:lnTo>
                  <a:pt x="731574" y="2036"/>
                </a:lnTo>
                <a:lnTo>
                  <a:pt x="732069" y="2688"/>
                </a:lnTo>
                <a:lnTo>
                  <a:pt x="733477" y="3653"/>
                </a:lnTo>
                <a:lnTo>
                  <a:pt x="735093" y="4436"/>
                </a:lnTo>
                <a:lnTo>
                  <a:pt x="735615" y="4828"/>
                </a:lnTo>
                <a:lnTo>
                  <a:pt x="736501" y="6053"/>
                </a:lnTo>
                <a:lnTo>
                  <a:pt x="736944" y="6862"/>
                </a:lnTo>
                <a:lnTo>
                  <a:pt x="737752" y="7749"/>
                </a:lnTo>
                <a:lnTo>
                  <a:pt x="738717" y="8271"/>
                </a:lnTo>
                <a:lnTo>
                  <a:pt x="739212" y="8427"/>
                </a:lnTo>
                <a:lnTo>
                  <a:pt x="739811" y="8453"/>
                </a:lnTo>
                <a:lnTo>
                  <a:pt x="741010" y="8349"/>
                </a:lnTo>
                <a:lnTo>
                  <a:pt x="741401" y="8427"/>
                </a:lnTo>
                <a:lnTo>
                  <a:pt x="741714" y="8531"/>
                </a:lnTo>
                <a:lnTo>
                  <a:pt x="742705" y="9131"/>
                </a:lnTo>
                <a:lnTo>
                  <a:pt x="743070" y="9810"/>
                </a:lnTo>
                <a:lnTo>
                  <a:pt x="743122" y="10671"/>
                </a:lnTo>
                <a:lnTo>
                  <a:pt x="742991" y="11479"/>
                </a:lnTo>
                <a:lnTo>
                  <a:pt x="742575" y="12497"/>
                </a:lnTo>
                <a:lnTo>
                  <a:pt x="742522" y="12914"/>
                </a:lnTo>
                <a:lnTo>
                  <a:pt x="742522" y="13279"/>
                </a:lnTo>
                <a:lnTo>
                  <a:pt x="742575" y="13462"/>
                </a:lnTo>
                <a:lnTo>
                  <a:pt x="742991" y="14062"/>
                </a:lnTo>
                <a:lnTo>
                  <a:pt x="743278" y="14271"/>
                </a:lnTo>
                <a:lnTo>
                  <a:pt x="743878" y="14531"/>
                </a:lnTo>
                <a:lnTo>
                  <a:pt x="744321" y="14635"/>
                </a:lnTo>
                <a:lnTo>
                  <a:pt x="745207" y="14635"/>
                </a:lnTo>
                <a:lnTo>
                  <a:pt x="745416" y="14635"/>
                </a:lnTo>
                <a:lnTo>
                  <a:pt x="746198" y="14349"/>
                </a:lnTo>
                <a:lnTo>
                  <a:pt x="747553" y="13644"/>
                </a:lnTo>
                <a:lnTo>
                  <a:pt x="747970" y="13618"/>
                </a:lnTo>
                <a:lnTo>
                  <a:pt x="748283" y="13696"/>
                </a:lnTo>
                <a:lnTo>
                  <a:pt x="748648" y="13801"/>
                </a:lnTo>
                <a:lnTo>
                  <a:pt x="749039" y="14062"/>
                </a:lnTo>
                <a:lnTo>
                  <a:pt x="749300" y="14375"/>
                </a:lnTo>
                <a:lnTo>
                  <a:pt x="749430" y="14923"/>
                </a:lnTo>
                <a:lnTo>
                  <a:pt x="749430" y="15288"/>
                </a:lnTo>
                <a:lnTo>
                  <a:pt x="749326" y="16149"/>
                </a:lnTo>
                <a:lnTo>
                  <a:pt x="749404" y="16644"/>
                </a:lnTo>
                <a:lnTo>
                  <a:pt x="749639" y="17244"/>
                </a:lnTo>
                <a:lnTo>
                  <a:pt x="750030" y="17714"/>
                </a:lnTo>
                <a:lnTo>
                  <a:pt x="750264" y="17922"/>
                </a:lnTo>
                <a:lnTo>
                  <a:pt x="750369" y="17975"/>
                </a:lnTo>
                <a:lnTo>
                  <a:pt x="750994" y="18288"/>
                </a:lnTo>
                <a:lnTo>
                  <a:pt x="753392" y="18992"/>
                </a:lnTo>
                <a:lnTo>
                  <a:pt x="755113" y="19853"/>
                </a:lnTo>
                <a:lnTo>
                  <a:pt x="755660" y="20035"/>
                </a:lnTo>
                <a:lnTo>
                  <a:pt x="756051" y="20061"/>
                </a:lnTo>
                <a:lnTo>
                  <a:pt x="759179" y="19670"/>
                </a:lnTo>
                <a:lnTo>
                  <a:pt x="760326" y="19618"/>
                </a:lnTo>
                <a:lnTo>
                  <a:pt x="760795" y="19513"/>
                </a:lnTo>
                <a:lnTo>
                  <a:pt x="761421" y="19122"/>
                </a:lnTo>
                <a:lnTo>
                  <a:pt x="761864" y="18679"/>
                </a:lnTo>
                <a:lnTo>
                  <a:pt x="762125" y="17948"/>
                </a:lnTo>
                <a:lnTo>
                  <a:pt x="762151" y="17635"/>
                </a:lnTo>
                <a:lnTo>
                  <a:pt x="762073" y="16514"/>
                </a:lnTo>
                <a:lnTo>
                  <a:pt x="762151" y="16096"/>
                </a:lnTo>
                <a:lnTo>
                  <a:pt x="762229" y="15888"/>
                </a:lnTo>
                <a:lnTo>
                  <a:pt x="762516" y="15496"/>
                </a:lnTo>
                <a:lnTo>
                  <a:pt x="762855" y="15001"/>
                </a:lnTo>
                <a:lnTo>
                  <a:pt x="763454" y="14635"/>
                </a:lnTo>
                <a:lnTo>
                  <a:pt x="763976" y="14557"/>
                </a:lnTo>
                <a:lnTo>
                  <a:pt x="764471" y="14584"/>
                </a:lnTo>
                <a:lnTo>
                  <a:pt x="765592" y="14948"/>
                </a:lnTo>
                <a:lnTo>
                  <a:pt x="765931" y="15053"/>
                </a:lnTo>
                <a:lnTo>
                  <a:pt x="766296" y="15105"/>
                </a:lnTo>
                <a:lnTo>
                  <a:pt x="767312" y="15001"/>
                </a:lnTo>
                <a:lnTo>
                  <a:pt x="768850" y="14479"/>
                </a:lnTo>
                <a:lnTo>
                  <a:pt x="769293" y="14401"/>
                </a:lnTo>
                <a:lnTo>
                  <a:pt x="770153" y="14557"/>
                </a:lnTo>
                <a:lnTo>
                  <a:pt x="770962" y="14897"/>
                </a:lnTo>
                <a:lnTo>
                  <a:pt x="771978" y="15575"/>
                </a:lnTo>
                <a:lnTo>
                  <a:pt x="772526" y="16227"/>
                </a:lnTo>
                <a:lnTo>
                  <a:pt x="772708" y="16618"/>
                </a:lnTo>
                <a:lnTo>
                  <a:pt x="772760" y="16905"/>
                </a:lnTo>
                <a:lnTo>
                  <a:pt x="772786" y="17427"/>
                </a:lnTo>
                <a:lnTo>
                  <a:pt x="772656" y="17975"/>
                </a:lnTo>
                <a:lnTo>
                  <a:pt x="772317" y="18523"/>
                </a:lnTo>
                <a:lnTo>
                  <a:pt x="771535" y="19305"/>
                </a:lnTo>
                <a:lnTo>
                  <a:pt x="771301" y="19670"/>
                </a:lnTo>
                <a:lnTo>
                  <a:pt x="771144" y="20140"/>
                </a:lnTo>
                <a:lnTo>
                  <a:pt x="771118" y="20792"/>
                </a:lnTo>
                <a:lnTo>
                  <a:pt x="771431" y="21444"/>
                </a:lnTo>
                <a:lnTo>
                  <a:pt x="771639" y="21731"/>
                </a:lnTo>
                <a:lnTo>
                  <a:pt x="772891" y="22931"/>
                </a:lnTo>
                <a:lnTo>
                  <a:pt x="773907" y="23661"/>
                </a:lnTo>
                <a:lnTo>
                  <a:pt x="774663" y="23922"/>
                </a:lnTo>
                <a:lnTo>
                  <a:pt x="775393" y="24000"/>
                </a:lnTo>
                <a:lnTo>
                  <a:pt x="776514" y="23922"/>
                </a:lnTo>
                <a:lnTo>
                  <a:pt x="776879" y="23974"/>
                </a:lnTo>
                <a:lnTo>
                  <a:pt x="777140" y="24105"/>
                </a:lnTo>
                <a:lnTo>
                  <a:pt x="777791" y="24679"/>
                </a:lnTo>
                <a:lnTo>
                  <a:pt x="778052" y="25018"/>
                </a:lnTo>
                <a:lnTo>
                  <a:pt x="778208" y="25409"/>
                </a:lnTo>
                <a:lnTo>
                  <a:pt x="778260" y="25826"/>
                </a:lnTo>
                <a:lnTo>
                  <a:pt x="778286" y="25879"/>
                </a:lnTo>
                <a:lnTo>
                  <a:pt x="778339" y="26896"/>
                </a:lnTo>
                <a:lnTo>
                  <a:pt x="778286" y="27809"/>
                </a:lnTo>
                <a:lnTo>
                  <a:pt x="777817" y="29061"/>
                </a:lnTo>
                <a:lnTo>
                  <a:pt x="777791" y="29165"/>
                </a:lnTo>
                <a:lnTo>
                  <a:pt x="777452" y="29583"/>
                </a:lnTo>
                <a:lnTo>
                  <a:pt x="776775" y="29948"/>
                </a:lnTo>
                <a:lnTo>
                  <a:pt x="776488" y="30026"/>
                </a:lnTo>
                <a:lnTo>
                  <a:pt x="772943" y="30235"/>
                </a:lnTo>
                <a:lnTo>
                  <a:pt x="772526" y="30444"/>
                </a:lnTo>
                <a:lnTo>
                  <a:pt x="772421" y="30496"/>
                </a:lnTo>
                <a:lnTo>
                  <a:pt x="772187" y="30704"/>
                </a:lnTo>
                <a:lnTo>
                  <a:pt x="771900" y="31148"/>
                </a:lnTo>
                <a:lnTo>
                  <a:pt x="771848" y="31748"/>
                </a:lnTo>
                <a:lnTo>
                  <a:pt x="771900" y="32218"/>
                </a:lnTo>
                <a:lnTo>
                  <a:pt x="772004" y="32504"/>
                </a:lnTo>
                <a:lnTo>
                  <a:pt x="772526" y="33130"/>
                </a:lnTo>
                <a:lnTo>
                  <a:pt x="772891" y="33522"/>
                </a:lnTo>
                <a:lnTo>
                  <a:pt x="773907" y="34304"/>
                </a:lnTo>
                <a:lnTo>
                  <a:pt x="774402" y="34513"/>
                </a:lnTo>
                <a:lnTo>
                  <a:pt x="775054" y="34513"/>
                </a:lnTo>
                <a:lnTo>
                  <a:pt x="775810" y="34252"/>
                </a:lnTo>
                <a:lnTo>
                  <a:pt x="776253" y="33965"/>
                </a:lnTo>
                <a:lnTo>
                  <a:pt x="776279" y="33965"/>
                </a:lnTo>
                <a:lnTo>
                  <a:pt x="776384" y="33861"/>
                </a:lnTo>
                <a:lnTo>
                  <a:pt x="776384" y="33861"/>
                </a:lnTo>
                <a:lnTo>
                  <a:pt x="776410" y="33835"/>
                </a:lnTo>
                <a:lnTo>
                  <a:pt x="776410" y="33835"/>
                </a:lnTo>
                <a:lnTo>
                  <a:pt x="777479" y="33000"/>
                </a:lnTo>
                <a:lnTo>
                  <a:pt x="777739" y="32844"/>
                </a:lnTo>
                <a:lnTo>
                  <a:pt x="777739" y="32844"/>
                </a:lnTo>
                <a:lnTo>
                  <a:pt x="778860" y="32582"/>
                </a:lnTo>
                <a:lnTo>
                  <a:pt x="778860" y="32582"/>
                </a:lnTo>
                <a:lnTo>
                  <a:pt x="779016" y="32609"/>
                </a:lnTo>
                <a:lnTo>
                  <a:pt x="779303" y="32765"/>
                </a:lnTo>
                <a:lnTo>
                  <a:pt x="779512" y="33000"/>
                </a:lnTo>
                <a:lnTo>
                  <a:pt x="779720" y="33391"/>
                </a:lnTo>
                <a:lnTo>
                  <a:pt x="779981" y="33991"/>
                </a:lnTo>
                <a:lnTo>
                  <a:pt x="780137" y="35322"/>
                </a:lnTo>
                <a:lnTo>
                  <a:pt x="780137" y="35348"/>
                </a:lnTo>
                <a:lnTo>
                  <a:pt x="780033" y="35895"/>
                </a:lnTo>
                <a:lnTo>
                  <a:pt x="780007" y="35948"/>
                </a:lnTo>
                <a:lnTo>
                  <a:pt x="780007" y="36000"/>
                </a:lnTo>
                <a:lnTo>
                  <a:pt x="779746" y="36834"/>
                </a:lnTo>
                <a:lnTo>
                  <a:pt x="778964" y="38008"/>
                </a:lnTo>
                <a:lnTo>
                  <a:pt x="778365" y="38582"/>
                </a:lnTo>
                <a:lnTo>
                  <a:pt x="777739" y="38948"/>
                </a:lnTo>
                <a:lnTo>
                  <a:pt x="777452" y="39104"/>
                </a:lnTo>
                <a:lnTo>
                  <a:pt x="776618" y="39391"/>
                </a:lnTo>
                <a:lnTo>
                  <a:pt x="775914" y="39495"/>
                </a:lnTo>
                <a:lnTo>
                  <a:pt x="775810" y="39495"/>
                </a:lnTo>
                <a:lnTo>
                  <a:pt x="775445" y="39469"/>
                </a:lnTo>
                <a:lnTo>
                  <a:pt x="774637" y="39261"/>
                </a:lnTo>
                <a:lnTo>
                  <a:pt x="773751" y="38843"/>
                </a:lnTo>
                <a:lnTo>
                  <a:pt x="772474" y="37904"/>
                </a:lnTo>
                <a:lnTo>
                  <a:pt x="771483" y="37017"/>
                </a:lnTo>
                <a:lnTo>
                  <a:pt x="770883" y="36626"/>
                </a:lnTo>
                <a:lnTo>
                  <a:pt x="770466" y="36469"/>
                </a:lnTo>
                <a:lnTo>
                  <a:pt x="770440" y="36469"/>
                </a:lnTo>
                <a:lnTo>
                  <a:pt x="770023" y="36417"/>
                </a:lnTo>
                <a:lnTo>
                  <a:pt x="769736" y="36443"/>
                </a:lnTo>
                <a:lnTo>
                  <a:pt x="769215" y="36808"/>
                </a:lnTo>
                <a:lnTo>
                  <a:pt x="768824" y="37200"/>
                </a:lnTo>
                <a:lnTo>
                  <a:pt x="768642" y="37382"/>
                </a:lnTo>
                <a:lnTo>
                  <a:pt x="768094" y="38374"/>
                </a:lnTo>
                <a:lnTo>
                  <a:pt x="768016" y="38765"/>
                </a:lnTo>
                <a:lnTo>
                  <a:pt x="768016" y="39626"/>
                </a:lnTo>
                <a:lnTo>
                  <a:pt x="768303" y="41843"/>
                </a:lnTo>
                <a:lnTo>
                  <a:pt x="768303" y="42208"/>
                </a:lnTo>
                <a:lnTo>
                  <a:pt x="768251" y="43878"/>
                </a:lnTo>
                <a:lnTo>
                  <a:pt x="768146" y="44425"/>
                </a:lnTo>
                <a:lnTo>
                  <a:pt x="767990" y="44817"/>
                </a:lnTo>
                <a:lnTo>
                  <a:pt x="767442" y="45521"/>
                </a:lnTo>
                <a:lnTo>
                  <a:pt x="766895" y="45913"/>
                </a:lnTo>
                <a:lnTo>
                  <a:pt x="766608" y="46017"/>
                </a:lnTo>
                <a:lnTo>
                  <a:pt x="765774" y="46173"/>
                </a:lnTo>
                <a:lnTo>
                  <a:pt x="765748" y="46173"/>
                </a:lnTo>
                <a:lnTo>
                  <a:pt x="765592" y="46199"/>
                </a:lnTo>
                <a:lnTo>
                  <a:pt x="764732" y="46199"/>
                </a:lnTo>
                <a:lnTo>
                  <a:pt x="763897" y="46304"/>
                </a:lnTo>
                <a:lnTo>
                  <a:pt x="763220" y="46512"/>
                </a:lnTo>
                <a:lnTo>
                  <a:pt x="762907" y="46721"/>
                </a:lnTo>
                <a:lnTo>
                  <a:pt x="762542" y="47034"/>
                </a:lnTo>
                <a:lnTo>
                  <a:pt x="762229" y="47347"/>
                </a:lnTo>
                <a:lnTo>
                  <a:pt x="761890" y="47765"/>
                </a:lnTo>
                <a:lnTo>
                  <a:pt x="760822" y="49538"/>
                </a:lnTo>
                <a:lnTo>
                  <a:pt x="760639" y="49982"/>
                </a:lnTo>
                <a:lnTo>
                  <a:pt x="760561" y="50112"/>
                </a:lnTo>
                <a:lnTo>
                  <a:pt x="760066" y="50738"/>
                </a:lnTo>
                <a:lnTo>
                  <a:pt x="759518" y="51651"/>
                </a:lnTo>
                <a:lnTo>
                  <a:pt x="759101" y="52721"/>
                </a:lnTo>
                <a:lnTo>
                  <a:pt x="758919" y="53477"/>
                </a:lnTo>
                <a:lnTo>
                  <a:pt x="758893" y="53947"/>
                </a:lnTo>
                <a:lnTo>
                  <a:pt x="758997" y="54364"/>
                </a:lnTo>
                <a:lnTo>
                  <a:pt x="759101" y="54834"/>
                </a:lnTo>
                <a:lnTo>
                  <a:pt x="759127" y="55016"/>
                </a:lnTo>
                <a:lnTo>
                  <a:pt x="759701" y="56112"/>
                </a:lnTo>
                <a:lnTo>
                  <a:pt x="759857" y="56764"/>
                </a:lnTo>
                <a:lnTo>
                  <a:pt x="759857" y="57051"/>
                </a:lnTo>
                <a:lnTo>
                  <a:pt x="759779" y="57677"/>
                </a:lnTo>
                <a:lnTo>
                  <a:pt x="759544" y="58460"/>
                </a:lnTo>
                <a:lnTo>
                  <a:pt x="758944" y="59451"/>
                </a:lnTo>
                <a:lnTo>
                  <a:pt x="758710" y="59712"/>
                </a:lnTo>
                <a:lnTo>
                  <a:pt x="758423" y="59921"/>
                </a:lnTo>
                <a:lnTo>
                  <a:pt x="757902" y="60207"/>
                </a:lnTo>
                <a:lnTo>
                  <a:pt x="757381" y="60338"/>
                </a:lnTo>
                <a:lnTo>
                  <a:pt x="757068" y="60338"/>
                </a:lnTo>
                <a:lnTo>
                  <a:pt x="756573" y="60260"/>
                </a:lnTo>
                <a:lnTo>
                  <a:pt x="755191" y="59659"/>
                </a:lnTo>
                <a:lnTo>
                  <a:pt x="754513" y="59712"/>
                </a:lnTo>
                <a:lnTo>
                  <a:pt x="754357" y="59764"/>
                </a:lnTo>
                <a:lnTo>
                  <a:pt x="754148" y="59842"/>
                </a:lnTo>
                <a:lnTo>
                  <a:pt x="753679" y="60103"/>
                </a:lnTo>
                <a:lnTo>
                  <a:pt x="753340" y="60468"/>
                </a:lnTo>
                <a:lnTo>
                  <a:pt x="753236" y="60677"/>
                </a:lnTo>
                <a:lnTo>
                  <a:pt x="752636" y="62685"/>
                </a:lnTo>
                <a:lnTo>
                  <a:pt x="752636" y="62738"/>
                </a:lnTo>
                <a:lnTo>
                  <a:pt x="752584" y="63468"/>
                </a:lnTo>
                <a:lnTo>
                  <a:pt x="753028" y="65112"/>
                </a:lnTo>
                <a:lnTo>
                  <a:pt x="753314" y="65764"/>
                </a:lnTo>
                <a:lnTo>
                  <a:pt x="753366" y="65816"/>
                </a:lnTo>
                <a:lnTo>
                  <a:pt x="753731" y="66364"/>
                </a:lnTo>
                <a:lnTo>
                  <a:pt x="754383" y="67146"/>
                </a:lnTo>
                <a:lnTo>
                  <a:pt x="754826" y="67642"/>
                </a:lnTo>
                <a:lnTo>
                  <a:pt x="755921" y="68711"/>
                </a:lnTo>
                <a:lnTo>
                  <a:pt x="756494" y="69155"/>
                </a:lnTo>
                <a:lnTo>
                  <a:pt x="758449" y="70198"/>
                </a:lnTo>
                <a:lnTo>
                  <a:pt x="758762" y="70511"/>
                </a:lnTo>
                <a:lnTo>
                  <a:pt x="759232" y="71059"/>
                </a:lnTo>
                <a:lnTo>
                  <a:pt x="759414" y="71398"/>
                </a:lnTo>
                <a:lnTo>
                  <a:pt x="759492" y="71842"/>
                </a:lnTo>
                <a:lnTo>
                  <a:pt x="759648" y="73824"/>
                </a:lnTo>
                <a:lnTo>
                  <a:pt x="759779" y="74581"/>
                </a:lnTo>
                <a:lnTo>
                  <a:pt x="759935" y="74946"/>
                </a:lnTo>
                <a:lnTo>
                  <a:pt x="760457" y="75781"/>
                </a:lnTo>
                <a:lnTo>
                  <a:pt x="760822" y="76172"/>
                </a:lnTo>
                <a:lnTo>
                  <a:pt x="761265" y="76563"/>
                </a:lnTo>
                <a:lnTo>
                  <a:pt x="761786" y="76928"/>
                </a:lnTo>
                <a:lnTo>
                  <a:pt x="763167" y="77685"/>
                </a:lnTo>
                <a:lnTo>
                  <a:pt x="764836" y="78206"/>
                </a:lnTo>
                <a:lnTo>
                  <a:pt x="765357" y="78337"/>
                </a:lnTo>
                <a:lnTo>
                  <a:pt x="765957" y="78624"/>
                </a:lnTo>
                <a:lnTo>
                  <a:pt x="766817" y="79407"/>
                </a:lnTo>
                <a:lnTo>
                  <a:pt x="767182" y="80033"/>
                </a:lnTo>
                <a:lnTo>
                  <a:pt x="767416" y="81363"/>
                </a:lnTo>
                <a:lnTo>
                  <a:pt x="767807" y="82067"/>
                </a:lnTo>
                <a:lnTo>
                  <a:pt x="768277" y="82433"/>
                </a:lnTo>
                <a:lnTo>
                  <a:pt x="768563" y="82693"/>
                </a:lnTo>
                <a:lnTo>
                  <a:pt x="769789" y="83163"/>
                </a:lnTo>
                <a:lnTo>
                  <a:pt x="770180" y="83476"/>
                </a:lnTo>
                <a:lnTo>
                  <a:pt x="770545" y="83919"/>
                </a:lnTo>
                <a:lnTo>
                  <a:pt x="770701" y="84311"/>
                </a:lnTo>
                <a:lnTo>
                  <a:pt x="770675" y="85145"/>
                </a:lnTo>
                <a:lnTo>
                  <a:pt x="770727" y="85719"/>
                </a:lnTo>
                <a:lnTo>
                  <a:pt x="770779" y="85980"/>
                </a:lnTo>
                <a:lnTo>
                  <a:pt x="771170" y="86580"/>
                </a:lnTo>
                <a:lnTo>
                  <a:pt x="771431" y="86815"/>
                </a:lnTo>
                <a:lnTo>
                  <a:pt x="771587" y="86919"/>
                </a:lnTo>
                <a:lnTo>
                  <a:pt x="771691" y="86998"/>
                </a:lnTo>
                <a:lnTo>
                  <a:pt x="772082" y="87154"/>
                </a:lnTo>
                <a:lnTo>
                  <a:pt x="773230" y="87284"/>
                </a:lnTo>
                <a:lnTo>
                  <a:pt x="773646" y="87206"/>
                </a:lnTo>
                <a:lnTo>
                  <a:pt x="774011" y="87023"/>
                </a:lnTo>
                <a:lnTo>
                  <a:pt x="774689" y="86684"/>
                </a:lnTo>
                <a:lnTo>
                  <a:pt x="775523" y="86137"/>
                </a:lnTo>
                <a:lnTo>
                  <a:pt x="776253" y="86032"/>
                </a:lnTo>
                <a:lnTo>
                  <a:pt x="776279" y="86032"/>
                </a:lnTo>
                <a:lnTo>
                  <a:pt x="776514" y="86032"/>
                </a:lnTo>
                <a:lnTo>
                  <a:pt x="776618" y="86058"/>
                </a:lnTo>
                <a:lnTo>
                  <a:pt x="776931" y="86189"/>
                </a:lnTo>
                <a:lnTo>
                  <a:pt x="777166" y="86371"/>
                </a:lnTo>
                <a:lnTo>
                  <a:pt x="777348" y="86554"/>
                </a:lnTo>
                <a:lnTo>
                  <a:pt x="777791" y="87389"/>
                </a:lnTo>
                <a:lnTo>
                  <a:pt x="777869" y="87624"/>
                </a:lnTo>
                <a:lnTo>
                  <a:pt x="777974" y="87963"/>
                </a:lnTo>
                <a:lnTo>
                  <a:pt x="778000" y="88537"/>
                </a:lnTo>
                <a:lnTo>
                  <a:pt x="777765" y="89267"/>
                </a:lnTo>
                <a:lnTo>
                  <a:pt x="777322" y="89762"/>
                </a:lnTo>
                <a:lnTo>
                  <a:pt x="776722" y="90154"/>
                </a:lnTo>
                <a:lnTo>
                  <a:pt x="776071" y="90284"/>
                </a:lnTo>
                <a:lnTo>
                  <a:pt x="775836" y="90389"/>
                </a:lnTo>
                <a:lnTo>
                  <a:pt x="775471" y="90675"/>
                </a:lnTo>
                <a:lnTo>
                  <a:pt x="774950" y="91197"/>
                </a:lnTo>
                <a:lnTo>
                  <a:pt x="774715" y="91536"/>
                </a:lnTo>
                <a:lnTo>
                  <a:pt x="774637" y="91771"/>
                </a:lnTo>
                <a:lnTo>
                  <a:pt x="774637" y="91927"/>
                </a:lnTo>
                <a:lnTo>
                  <a:pt x="774585" y="92371"/>
                </a:lnTo>
                <a:lnTo>
                  <a:pt x="774637" y="93154"/>
                </a:lnTo>
                <a:lnTo>
                  <a:pt x="774663" y="93493"/>
                </a:lnTo>
                <a:lnTo>
                  <a:pt x="774794" y="94980"/>
                </a:lnTo>
                <a:lnTo>
                  <a:pt x="774846" y="95632"/>
                </a:lnTo>
                <a:lnTo>
                  <a:pt x="774846" y="95840"/>
                </a:lnTo>
                <a:lnTo>
                  <a:pt x="775002" y="96701"/>
                </a:lnTo>
                <a:lnTo>
                  <a:pt x="775080" y="97093"/>
                </a:lnTo>
                <a:lnTo>
                  <a:pt x="775159" y="97484"/>
                </a:lnTo>
                <a:lnTo>
                  <a:pt x="775393" y="98266"/>
                </a:lnTo>
                <a:lnTo>
                  <a:pt x="775523" y="98632"/>
                </a:lnTo>
                <a:lnTo>
                  <a:pt x="775628" y="98892"/>
                </a:lnTo>
                <a:lnTo>
                  <a:pt x="775654" y="98945"/>
                </a:lnTo>
                <a:lnTo>
                  <a:pt x="775732" y="99127"/>
                </a:lnTo>
                <a:lnTo>
                  <a:pt x="776253" y="99962"/>
                </a:lnTo>
                <a:lnTo>
                  <a:pt x="776827" y="100666"/>
                </a:lnTo>
                <a:lnTo>
                  <a:pt x="776879" y="100718"/>
                </a:lnTo>
                <a:lnTo>
                  <a:pt x="777140" y="101057"/>
                </a:lnTo>
                <a:lnTo>
                  <a:pt x="777609" y="101475"/>
                </a:lnTo>
                <a:lnTo>
                  <a:pt x="778078" y="101788"/>
                </a:lnTo>
                <a:lnTo>
                  <a:pt x="779251" y="102258"/>
                </a:lnTo>
                <a:lnTo>
                  <a:pt x="780320" y="102779"/>
                </a:lnTo>
                <a:lnTo>
                  <a:pt x="780398" y="102831"/>
                </a:lnTo>
                <a:lnTo>
                  <a:pt x="781076" y="103275"/>
                </a:lnTo>
                <a:lnTo>
                  <a:pt x="781545" y="103562"/>
                </a:lnTo>
                <a:lnTo>
                  <a:pt x="782483" y="104423"/>
                </a:lnTo>
                <a:lnTo>
                  <a:pt x="782796" y="104814"/>
                </a:lnTo>
                <a:lnTo>
                  <a:pt x="783161" y="105283"/>
                </a:lnTo>
                <a:lnTo>
                  <a:pt x="783604" y="106171"/>
                </a:lnTo>
                <a:lnTo>
                  <a:pt x="783708" y="106875"/>
                </a:lnTo>
                <a:lnTo>
                  <a:pt x="783708" y="106875"/>
                </a:lnTo>
                <a:lnTo>
                  <a:pt x="783787" y="107318"/>
                </a:lnTo>
                <a:lnTo>
                  <a:pt x="783734" y="107788"/>
                </a:lnTo>
                <a:lnTo>
                  <a:pt x="783552" y="108414"/>
                </a:lnTo>
                <a:lnTo>
                  <a:pt x="782796" y="109823"/>
                </a:lnTo>
                <a:lnTo>
                  <a:pt x="782770" y="110266"/>
                </a:lnTo>
                <a:lnTo>
                  <a:pt x="782796" y="110292"/>
                </a:lnTo>
                <a:lnTo>
                  <a:pt x="782926" y="110683"/>
                </a:lnTo>
                <a:lnTo>
                  <a:pt x="783135" y="110944"/>
                </a:lnTo>
                <a:lnTo>
                  <a:pt x="783995" y="111779"/>
                </a:lnTo>
                <a:lnTo>
                  <a:pt x="784334" y="111961"/>
                </a:lnTo>
                <a:lnTo>
                  <a:pt x="785299" y="112248"/>
                </a:lnTo>
                <a:lnTo>
                  <a:pt x="786602" y="112327"/>
                </a:lnTo>
                <a:lnTo>
                  <a:pt x="787749" y="112118"/>
                </a:lnTo>
                <a:lnTo>
                  <a:pt x="787957" y="112092"/>
                </a:lnTo>
                <a:lnTo>
                  <a:pt x="788322" y="112170"/>
                </a:lnTo>
                <a:lnTo>
                  <a:pt x="788583" y="112301"/>
                </a:lnTo>
                <a:lnTo>
                  <a:pt x="788974" y="112666"/>
                </a:lnTo>
                <a:lnTo>
                  <a:pt x="789235" y="113083"/>
                </a:lnTo>
                <a:lnTo>
                  <a:pt x="789704" y="114361"/>
                </a:lnTo>
                <a:lnTo>
                  <a:pt x="789782" y="114570"/>
                </a:lnTo>
                <a:lnTo>
                  <a:pt x="790564" y="115979"/>
                </a:lnTo>
                <a:lnTo>
                  <a:pt x="791737" y="116918"/>
                </a:lnTo>
                <a:lnTo>
                  <a:pt x="792884" y="117335"/>
                </a:lnTo>
                <a:lnTo>
                  <a:pt x="792884" y="117335"/>
                </a:lnTo>
                <a:lnTo>
                  <a:pt x="793458" y="117466"/>
                </a:lnTo>
                <a:lnTo>
                  <a:pt x="794865" y="117492"/>
                </a:lnTo>
                <a:lnTo>
                  <a:pt x="795882" y="117309"/>
                </a:lnTo>
                <a:lnTo>
                  <a:pt x="797811" y="116161"/>
                </a:lnTo>
                <a:lnTo>
                  <a:pt x="797837" y="116161"/>
                </a:lnTo>
                <a:lnTo>
                  <a:pt x="798801" y="115483"/>
                </a:lnTo>
                <a:lnTo>
                  <a:pt x="799557" y="115353"/>
                </a:lnTo>
                <a:lnTo>
                  <a:pt x="800756" y="115692"/>
                </a:lnTo>
                <a:lnTo>
                  <a:pt x="801330" y="116083"/>
                </a:lnTo>
                <a:lnTo>
                  <a:pt x="801799" y="116709"/>
                </a:lnTo>
                <a:lnTo>
                  <a:pt x="801851" y="116787"/>
                </a:lnTo>
                <a:lnTo>
                  <a:pt x="801721" y="117648"/>
                </a:lnTo>
                <a:lnTo>
                  <a:pt x="801616" y="118378"/>
                </a:lnTo>
                <a:lnTo>
                  <a:pt x="801851" y="119057"/>
                </a:lnTo>
                <a:lnTo>
                  <a:pt x="802216" y="119370"/>
                </a:lnTo>
                <a:lnTo>
                  <a:pt x="802764" y="119579"/>
                </a:lnTo>
                <a:lnTo>
                  <a:pt x="802764" y="119579"/>
                </a:lnTo>
                <a:lnTo>
                  <a:pt x="803963" y="119657"/>
                </a:lnTo>
                <a:lnTo>
                  <a:pt x="805657" y="119239"/>
                </a:lnTo>
                <a:lnTo>
                  <a:pt x="805735" y="119213"/>
                </a:lnTo>
                <a:lnTo>
                  <a:pt x="806543" y="118770"/>
                </a:lnTo>
                <a:lnTo>
                  <a:pt x="807325" y="118613"/>
                </a:lnTo>
                <a:lnTo>
                  <a:pt x="808081" y="118822"/>
                </a:lnTo>
                <a:lnTo>
                  <a:pt x="808707" y="119083"/>
                </a:lnTo>
                <a:lnTo>
                  <a:pt x="809280" y="119500"/>
                </a:lnTo>
                <a:lnTo>
                  <a:pt x="809515" y="120179"/>
                </a:lnTo>
                <a:lnTo>
                  <a:pt x="809359" y="121718"/>
                </a:lnTo>
                <a:lnTo>
                  <a:pt x="809072" y="122135"/>
                </a:lnTo>
                <a:lnTo>
                  <a:pt x="808211" y="123178"/>
                </a:lnTo>
                <a:lnTo>
                  <a:pt x="807638" y="124039"/>
                </a:lnTo>
                <a:lnTo>
                  <a:pt x="807377" y="124639"/>
                </a:lnTo>
                <a:lnTo>
                  <a:pt x="807456" y="125265"/>
                </a:lnTo>
                <a:lnTo>
                  <a:pt x="807482" y="128604"/>
                </a:lnTo>
                <a:lnTo>
                  <a:pt x="807482" y="128604"/>
                </a:lnTo>
                <a:lnTo>
                  <a:pt x="807482" y="129491"/>
                </a:lnTo>
                <a:lnTo>
                  <a:pt x="807482" y="129726"/>
                </a:lnTo>
                <a:lnTo>
                  <a:pt x="807482" y="131004"/>
                </a:lnTo>
                <a:lnTo>
                  <a:pt x="807482" y="131030"/>
                </a:lnTo>
                <a:lnTo>
                  <a:pt x="807482" y="131943"/>
                </a:lnTo>
                <a:lnTo>
                  <a:pt x="807456" y="133117"/>
                </a:lnTo>
                <a:lnTo>
                  <a:pt x="807456" y="133534"/>
                </a:lnTo>
                <a:lnTo>
                  <a:pt x="807456" y="134108"/>
                </a:lnTo>
                <a:lnTo>
                  <a:pt x="807456" y="134108"/>
                </a:lnTo>
                <a:lnTo>
                  <a:pt x="807456" y="134656"/>
                </a:lnTo>
                <a:lnTo>
                  <a:pt x="807456" y="134891"/>
                </a:lnTo>
                <a:lnTo>
                  <a:pt x="807456" y="134969"/>
                </a:lnTo>
                <a:lnTo>
                  <a:pt x="807456" y="135152"/>
                </a:lnTo>
                <a:lnTo>
                  <a:pt x="807456" y="135439"/>
                </a:lnTo>
                <a:lnTo>
                  <a:pt x="807430" y="135960"/>
                </a:lnTo>
                <a:lnTo>
                  <a:pt x="807430" y="136352"/>
                </a:lnTo>
                <a:lnTo>
                  <a:pt x="807430" y="136352"/>
                </a:lnTo>
                <a:lnTo>
                  <a:pt x="807430" y="136482"/>
                </a:lnTo>
                <a:lnTo>
                  <a:pt x="807430" y="136821"/>
                </a:lnTo>
                <a:lnTo>
                  <a:pt x="807430" y="137160"/>
                </a:lnTo>
                <a:lnTo>
                  <a:pt x="807430" y="138178"/>
                </a:lnTo>
                <a:lnTo>
                  <a:pt x="807404" y="139012"/>
                </a:lnTo>
                <a:lnTo>
                  <a:pt x="807404" y="139012"/>
                </a:lnTo>
                <a:lnTo>
                  <a:pt x="807404" y="139195"/>
                </a:lnTo>
                <a:lnTo>
                  <a:pt x="807404" y="139351"/>
                </a:lnTo>
                <a:lnTo>
                  <a:pt x="807404" y="140030"/>
                </a:lnTo>
                <a:lnTo>
                  <a:pt x="807377" y="141047"/>
                </a:lnTo>
                <a:lnTo>
                  <a:pt x="807377" y="141099"/>
                </a:lnTo>
                <a:lnTo>
                  <a:pt x="807377" y="141125"/>
                </a:lnTo>
                <a:lnTo>
                  <a:pt x="807377" y="142116"/>
                </a:lnTo>
                <a:lnTo>
                  <a:pt x="807377" y="142847"/>
                </a:lnTo>
                <a:lnTo>
                  <a:pt x="807377" y="143134"/>
                </a:lnTo>
                <a:lnTo>
                  <a:pt x="807377" y="143317"/>
                </a:lnTo>
                <a:lnTo>
                  <a:pt x="807351" y="143682"/>
                </a:lnTo>
                <a:lnTo>
                  <a:pt x="807351" y="144099"/>
                </a:lnTo>
                <a:lnTo>
                  <a:pt x="807377" y="144673"/>
                </a:lnTo>
                <a:lnTo>
                  <a:pt x="807377" y="145664"/>
                </a:lnTo>
                <a:lnTo>
                  <a:pt x="807377" y="146003"/>
                </a:lnTo>
                <a:lnTo>
                  <a:pt x="807377" y="147177"/>
                </a:lnTo>
                <a:lnTo>
                  <a:pt x="807377" y="147177"/>
                </a:lnTo>
                <a:lnTo>
                  <a:pt x="807377" y="148195"/>
                </a:lnTo>
                <a:lnTo>
                  <a:pt x="807377" y="149212"/>
                </a:lnTo>
                <a:lnTo>
                  <a:pt x="807377" y="149238"/>
                </a:lnTo>
                <a:lnTo>
                  <a:pt x="807377" y="149499"/>
                </a:lnTo>
                <a:lnTo>
                  <a:pt x="807404" y="149864"/>
                </a:lnTo>
                <a:lnTo>
                  <a:pt x="807404" y="149942"/>
                </a:lnTo>
                <a:lnTo>
                  <a:pt x="807404" y="149942"/>
                </a:lnTo>
                <a:lnTo>
                  <a:pt x="807404" y="149942"/>
                </a:lnTo>
                <a:lnTo>
                  <a:pt x="807404" y="150177"/>
                </a:lnTo>
                <a:lnTo>
                  <a:pt x="807404" y="151012"/>
                </a:lnTo>
                <a:lnTo>
                  <a:pt x="807404" y="152264"/>
                </a:lnTo>
                <a:lnTo>
                  <a:pt x="807404" y="153281"/>
                </a:lnTo>
                <a:lnTo>
                  <a:pt x="807404" y="154142"/>
                </a:lnTo>
                <a:lnTo>
                  <a:pt x="807404" y="154299"/>
                </a:lnTo>
                <a:lnTo>
                  <a:pt x="807404" y="155264"/>
                </a:lnTo>
                <a:lnTo>
                  <a:pt x="807404" y="156359"/>
                </a:lnTo>
                <a:lnTo>
                  <a:pt x="807404" y="156672"/>
                </a:lnTo>
                <a:lnTo>
                  <a:pt x="807404" y="157351"/>
                </a:lnTo>
                <a:lnTo>
                  <a:pt x="807404" y="157351"/>
                </a:lnTo>
                <a:lnTo>
                  <a:pt x="807404" y="159307"/>
                </a:lnTo>
                <a:lnTo>
                  <a:pt x="807404" y="159385"/>
                </a:lnTo>
                <a:lnTo>
                  <a:pt x="807404" y="159542"/>
                </a:lnTo>
                <a:lnTo>
                  <a:pt x="807404" y="159646"/>
                </a:lnTo>
                <a:lnTo>
                  <a:pt x="807404" y="159698"/>
                </a:lnTo>
                <a:lnTo>
                  <a:pt x="807404" y="160507"/>
                </a:lnTo>
                <a:lnTo>
                  <a:pt x="807404" y="160690"/>
                </a:lnTo>
                <a:lnTo>
                  <a:pt x="807404" y="161368"/>
                </a:lnTo>
                <a:lnTo>
                  <a:pt x="807404" y="162020"/>
                </a:lnTo>
                <a:lnTo>
                  <a:pt x="807404" y="162437"/>
                </a:lnTo>
                <a:lnTo>
                  <a:pt x="807430" y="164446"/>
                </a:lnTo>
                <a:lnTo>
                  <a:pt x="807430" y="164603"/>
                </a:lnTo>
                <a:lnTo>
                  <a:pt x="807430" y="164863"/>
                </a:lnTo>
                <a:lnTo>
                  <a:pt x="807430" y="165176"/>
                </a:lnTo>
                <a:lnTo>
                  <a:pt x="807430" y="165176"/>
                </a:lnTo>
                <a:lnTo>
                  <a:pt x="807430" y="165437"/>
                </a:lnTo>
                <a:lnTo>
                  <a:pt x="807430" y="165437"/>
                </a:lnTo>
                <a:lnTo>
                  <a:pt x="807404" y="166742"/>
                </a:lnTo>
                <a:lnTo>
                  <a:pt x="807404" y="167472"/>
                </a:lnTo>
                <a:lnTo>
                  <a:pt x="807404" y="167472"/>
                </a:lnTo>
                <a:lnTo>
                  <a:pt x="807404" y="167472"/>
                </a:lnTo>
                <a:lnTo>
                  <a:pt x="807351" y="170446"/>
                </a:lnTo>
                <a:lnTo>
                  <a:pt x="807325" y="171515"/>
                </a:lnTo>
                <a:lnTo>
                  <a:pt x="807299" y="173576"/>
                </a:lnTo>
                <a:lnTo>
                  <a:pt x="807273" y="174515"/>
                </a:lnTo>
                <a:lnTo>
                  <a:pt x="807247" y="177045"/>
                </a:lnTo>
                <a:lnTo>
                  <a:pt x="807247" y="177280"/>
                </a:lnTo>
                <a:lnTo>
                  <a:pt x="807221" y="177645"/>
                </a:lnTo>
                <a:lnTo>
                  <a:pt x="807195" y="179915"/>
                </a:lnTo>
                <a:lnTo>
                  <a:pt x="807091" y="186749"/>
                </a:lnTo>
                <a:lnTo>
                  <a:pt x="807012" y="191914"/>
                </a:lnTo>
                <a:lnTo>
                  <a:pt x="807012" y="192018"/>
                </a:lnTo>
                <a:lnTo>
                  <a:pt x="807012" y="193349"/>
                </a:lnTo>
                <a:lnTo>
                  <a:pt x="806986" y="193975"/>
                </a:lnTo>
                <a:lnTo>
                  <a:pt x="806986" y="193975"/>
                </a:lnTo>
                <a:lnTo>
                  <a:pt x="806960" y="195540"/>
                </a:lnTo>
                <a:lnTo>
                  <a:pt x="806986" y="196010"/>
                </a:lnTo>
                <a:lnTo>
                  <a:pt x="806986" y="199583"/>
                </a:lnTo>
                <a:lnTo>
                  <a:pt x="806986" y="199583"/>
                </a:lnTo>
                <a:lnTo>
                  <a:pt x="806986" y="199583"/>
                </a:lnTo>
                <a:lnTo>
                  <a:pt x="806934" y="200079"/>
                </a:lnTo>
                <a:lnTo>
                  <a:pt x="806934" y="201618"/>
                </a:lnTo>
                <a:lnTo>
                  <a:pt x="806934" y="203809"/>
                </a:lnTo>
                <a:lnTo>
                  <a:pt x="806934" y="204070"/>
                </a:lnTo>
                <a:lnTo>
                  <a:pt x="806934" y="204096"/>
                </a:lnTo>
                <a:lnTo>
                  <a:pt x="806908" y="207853"/>
                </a:lnTo>
                <a:lnTo>
                  <a:pt x="806908" y="208113"/>
                </a:lnTo>
                <a:lnTo>
                  <a:pt x="806908" y="209835"/>
                </a:lnTo>
                <a:lnTo>
                  <a:pt x="806908" y="211296"/>
                </a:lnTo>
                <a:lnTo>
                  <a:pt x="806882" y="211844"/>
                </a:lnTo>
                <a:lnTo>
                  <a:pt x="806882" y="211870"/>
                </a:lnTo>
                <a:lnTo>
                  <a:pt x="806882" y="212887"/>
                </a:lnTo>
                <a:lnTo>
                  <a:pt x="806882" y="213044"/>
                </a:lnTo>
                <a:lnTo>
                  <a:pt x="806882" y="213826"/>
                </a:lnTo>
                <a:lnTo>
                  <a:pt x="806882" y="213826"/>
                </a:lnTo>
                <a:lnTo>
                  <a:pt x="806856" y="214191"/>
                </a:lnTo>
                <a:lnTo>
                  <a:pt x="806830" y="219826"/>
                </a:lnTo>
                <a:lnTo>
                  <a:pt x="806830" y="223609"/>
                </a:lnTo>
                <a:lnTo>
                  <a:pt x="806804" y="224104"/>
                </a:lnTo>
                <a:lnTo>
                  <a:pt x="806830" y="224574"/>
                </a:lnTo>
                <a:lnTo>
                  <a:pt x="806830" y="225617"/>
                </a:lnTo>
                <a:lnTo>
                  <a:pt x="806830" y="226139"/>
                </a:lnTo>
                <a:lnTo>
                  <a:pt x="806830" y="228773"/>
                </a:lnTo>
                <a:lnTo>
                  <a:pt x="806830" y="229504"/>
                </a:lnTo>
                <a:lnTo>
                  <a:pt x="806856" y="233443"/>
                </a:lnTo>
                <a:lnTo>
                  <a:pt x="806882" y="235034"/>
                </a:lnTo>
                <a:lnTo>
                  <a:pt x="806882" y="235608"/>
                </a:lnTo>
                <a:lnTo>
                  <a:pt x="806882" y="236364"/>
                </a:lnTo>
                <a:lnTo>
                  <a:pt x="806882" y="236599"/>
                </a:lnTo>
                <a:lnTo>
                  <a:pt x="806882" y="238060"/>
                </a:lnTo>
                <a:lnTo>
                  <a:pt x="806882" y="238190"/>
                </a:lnTo>
                <a:lnTo>
                  <a:pt x="806882" y="239599"/>
                </a:lnTo>
                <a:lnTo>
                  <a:pt x="806882" y="239808"/>
                </a:lnTo>
                <a:lnTo>
                  <a:pt x="806882" y="240225"/>
                </a:lnTo>
                <a:lnTo>
                  <a:pt x="806882" y="242208"/>
                </a:lnTo>
                <a:lnTo>
                  <a:pt x="806882" y="242495"/>
                </a:lnTo>
                <a:lnTo>
                  <a:pt x="806882" y="242495"/>
                </a:lnTo>
                <a:lnTo>
                  <a:pt x="806908" y="247007"/>
                </a:lnTo>
                <a:lnTo>
                  <a:pt x="806908" y="247033"/>
                </a:lnTo>
                <a:lnTo>
                  <a:pt x="806882" y="248494"/>
                </a:lnTo>
                <a:lnTo>
                  <a:pt x="806882" y="249564"/>
                </a:lnTo>
                <a:lnTo>
                  <a:pt x="806882" y="249668"/>
                </a:lnTo>
                <a:lnTo>
                  <a:pt x="806882" y="249668"/>
                </a:lnTo>
                <a:lnTo>
                  <a:pt x="806882" y="249772"/>
                </a:lnTo>
                <a:lnTo>
                  <a:pt x="806882" y="250529"/>
                </a:lnTo>
                <a:lnTo>
                  <a:pt x="806882" y="251676"/>
                </a:lnTo>
                <a:lnTo>
                  <a:pt x="806882" y="252120"/>
                </a:lnTo>
                <a:lnTo>
                  <a:pt x="806856" y="253529"/>
                </a:lnTo>
                <a:lnTo>
                  <a:pt x="806804" y="256633"/>
                </a:lnTo>
                <a:lnTo>
                  <a:pt x="806804" y="256659"/>
                </a:lnTo>
                <a:lnTo>
                  <a:pt x="806778" y="257650"/>
                </a:lnTo>
                <a:lnTo>
                  <a:pt x="806752" y="259163"/>
                </a:lnTo>
                <a:lnTo>
                  <a:pt x="806752" y="262659"/>
                </a:lnTo>
                <a:lnTo>
                  <a:pt x="806752" y="263546"/>
                </a:lnTo>
                <a:lnTo>
                  <a:pt x="806752" y="270537"/>
                </a:lnTo>
                <a:lnTo>
                  <a:pt x="806726" y="270719"/>
                </a:lnTo>
                <a:lnTo>
                  <a:pt x="806752" y="271528"/>
                </a:lnTo>
                <a:lnTo>
                  <a:pt x="806752" y="271528"/>
                </a:lnTo>
                <a:lnTo>
                  <a:pt x="806752" y="274710"/>
                </a:lnTo>
                <a:lnTo>
                  <a:pt x="806752" y="274710"/>
                </a:lnTo>
                <a:lnTo>
                  <a:pt x="806726" y="280840"/>
                </a:lnTo>
                <a:lnTo>
                  <a:pt x="806700" y="281493"/>
                </a:lnTo>
                <a:lnTo>
                  <a:pt x="806700" y="281519"/>
                </a:lnTo>
                <a:lnTo>
                  <a:pt x="806700" y="282797"/>
                </a:lnTo>
                <a:lnTo>
                  <a:pt x="806674" y="283788"/>
                </a:lnTo>
                <a:lnTo>
                  <a:pt x="806674" y="286475"/>
                </a:lnTo>
                <a:lnTo>
                  <a:pt x="806674" y="286684"/>
                </a:lnTo>
                <a:lnTo>
                  <a:pt x="806674" y="287466"/>
                </a:lnTo>
                <a:lnTo>
                  <a:pt x="806674" y="287492"/>
                </a:lnTo>
                <a:lnTo>
                  <a:pt x="806674" y="287962"/>
                </a:lnTo>
                <a:lnTo>
                  <a:pt x="806648" y="288510"/>
                </a:lnTo>
                <a:lnTo>
                  <a:pt x="806674" y="288849"/>
                </a:lnTo>
                <a:lnTo>
                  <a:pt x="806621" y="291379"/>
                </a:lnTo>
                <a:lnTo>
                  <a:pt x="806595" y="292683"/>
                </a:lnTo>
                <a:lnTo>
                  <a:pt x="806595" y="292683"/>
                </a:lnTo>
                <a:lnTo>
                  <a:pt x="806595" y="293310"/>
                </a:lnTo>
                <a:lnTo>
                  <a:pt x="806569" y="295370"/>
                </a:lnTo>
                <a:lnTo>
                  <a:pt x="806543" y="296544"/>
                </a:lnTo>
                <a:lnTo>
                  <a:pt x="806543" y="296544"/>
                </a:lnTo>
                <a:lnTo>
                  <a:pt x="806543" y="297353"/>
                </a:lnTo>
                <a:lnTo>
                  <a:pt x="806517" y="298631"/>
                </a:lnTo>
                <a:lnTo>
                  <a:pt x="806517" y="299335"/>
                </a:lnTo>
                <a:lnTo>
                  <a:pt x="806491" y="300222"/>
                </a:lnTo>
                <a:lnTo>
                  <a:pt x="806491" y="301083"/>
                </a:lnTo>
                <a:lnTo>
                  <a:pt x="806491" y="301422"/>
                </a:lnTo>
                <a:lnTo>
                  <a:pt x="806491" y="302153"/>
                </a:lnTo>
                <a:lnTo>
                  <a:pt x="806439" y="304631"/>
                </a:lnTo>
                <a:lnTo>
                  <a:pt x="806361" y="310630"/>
                </a:lnTo>
                <a:lnTo>
                  <a:pt x="806335" y="311022"/>
                </a:lnTo>
                <a:lnTo>
                  <a:pt x="806335" y="311152"/>
                </a:lnTo>
                <a:lnTo>
                  <a:pt x="806335" y="312639"/>
                </a:lnTo>
                <a:lnTo>
                  <a:pt x="806335" y="313422"/>
                </a:lnTo>
                <a:lnTo>
                  <a:pt x="806335" y="316969"/>
                </a:lnTo>
                <a:lnTo>
                  <a:pt x="806309" y="317987"/>
                </a:lnTo>
                <a:lnTo>
                  <a:pt x="806335" y="322369"/>
                </a:lnTo>
                <a:lnTo>
                  <a:pt x="806361" y="322734"/>
                </a:lnTo>
                <a:lnTo>
                  <a:pt x="806335" y="322865"/>
                </a:lnTo>
                <a:lnTo>
                  <a:pt x="806335" y="323464"/>
                </a:lnTo>
                <a:lnTo>
                  <a:pt x="806335" y="324717"/>
                </a:lnTo>
                <a:lnTo>
                  <a:pt x="806335" y="324717"/>
                </a:lnTo>
                <a:lnTo>
                  <a:pt x="806361" y="327377"/>
                </a:lnTo>
                <a:lnTo>
                  <a:pt x="806361" y="327403"/>
                </a:lnTo>
                <a:lnTo>
                  <a:pt x="806361" y="328708"/>
                </a:lnTo>
                <a:lnTo>
                  <a:pt x="806361" y="329647"/>
                </a:lnTo>
                <a:lnTo>
                  <a:pt x="806361" y="329725"/>
                </a:lnTo>
                <a:lnTo>
                  <a:pt x="806387" y="333299"/>
                </a:lnTo>
                <a:lnTo>
                  <a:pt x="806387" y="333429"/>
                </a:lnTo>
                <a:lnTo>
                  <a:pt x="806387" y="338594"/>
                </a:lnTo>
                <a:lnTo>
                  <a:pt x="806387" y="338647"/>
                </a:lnTo>
                <a:lnTo>
                  <a:pt x="806387" y="338751"/>
                </a:lnTo>
                <a:lnTo>
                  <a:pt x="806413" y="339246"/>
                </a:lnTo>
                <a:lnTo>
                  <a:pt x="806413" y="339246"/>
                </a:lnTo>
                <a:lnTo>
                  <a:pt x="806413" y="339794"/>
                </a:lnTo>
                <a:lnTo>
                  <a:pt x="806413" y="340081"/>
                </a:lnTo>
                <a:lnTo>
                  <a:pt x="806413" y="340577"/>
                </a:lnTo>
                <a:lnTo>
                  <a:pt x="806413" y="341098"/>
                </a:lnTo>
                <a:lnTo>
                  <a:pt x="806413" y="341098"/>
                </a:lnTo>
                <a:lnTo>
                  <a:pt x="806413" y="341281"/>
                </a:lnTo>
                <a:lnTo>
                  <a:pt x="806413" y="341385"/>
                </a:lnTo>
                <a:lnTo>
                  <a:pt x="806439" y="344620"/>
                </a:lnTo>
                <a:lnTo>
                  <a:pt x="806439" y="345481"/>
                </a:lnTo>
                <a:lnTo>
                  <a:pt x="806439" y="347490"/>
                </a:lnTo>
                <a:lnTo>
                  <a:pt x="806413" y="349576"/>
                </a:lnTo>
                <a:lnTo>
                  <a:pt x="806413" y="350646"/>
                </a:lnTo>
                <a:lnTo>
                  <a:pt x="806413" y="351480"/>
                </a:lnTo>
                <a:lnTo>
                  <a:pt x="806413" y="352576"/>
                </a:lnTo>
                <a:lnTo>
                  <a:pt x="806413" y="353176"/>
                </a:lnTo>
                <a:lnTo>
                  <a:pt x="806387" y="353828"/>
                </a:lnTo>
                <a:lnTo>
                  <a:pt x="806387" y="353854"/>
                </a:lnTo>
                <a:lnTo>
                  <a:pt x="806387" y="354611"/>
                </a:lnTo>
                <a:lnTo>
                  <a:pt x="806413" y="356620"/>
                </a:lnTo>
                <a:lnTo>
                  <a:pt x="806413" y="356646"/>
                </a:lnTo>
                <a:lnTo>
                  <a:pt x="806387" y="358602"/>
                </a:lnTo>
                <a:lnTo>
                  <a:pt x="806387" y="358602"/>
                </a:lnTo>
                <a:lnTo>
                  <a:pt x="806361" y="360611"/>
                </a:lnTo>
                <a:lnTo>
                  <a:pt x="806361" y="360611"/>
                </a:lnTo>
                <a:lnTo>
                  <a:pt x="806361" y="362593"/>
                </a:lnTo>
                <a:lnTo>
                  <a:pt x="806361" y="366532"/>
                </a:lnTo>
                <a:lnTo>
                  <a:pt x="806361" y="366558"/>
                </a:lnTo>
                <a:lnTo>
                  <a:pt x="806361" y="366976"/>
                </a:lnTo>
                <a:lnTo>
                  <a:pt x="806361" y="367002"/>
                </a:lnTo>
                <a:lnTo>
                  <a:pt x="806361" y="370497"/>
                </a:lnTo>
                <a:lnTo>
                  <a:pt x="806335" y="370732"/>
                </a:lnTo>
                <a:lnTo>
                  <a:pt x="806361" y="372532"/>
                </a:lnTo>
                <a:lnTo>
                  <a:pt x="806335" y="373966"/>
                </a:lnTo>
                <a:lnTo>
                  <a:pt x="806309" y="380931"/>
                </a:lnTo>
                <a:lnTo>
                  <a:pt x="806309" y="383879"/>
                </a:lnTo>
                <a:lnTo>
                  <a:pt x="806283" y="384270"/>
                </a:lnTo>
                <a:lnTo>
                  <a:pt x="806309" y="385392"/>
                </a:lnTo>
                <a:lnTo>
                  <a:pt x="806309" y="385549"/>
                </a:lnTo>
                <a:lnTo>
                  <a:pt x="806283" y="388314"/>
                </a:lnTo>
                <a:lnTo>
                  <a:pt x="806283" y="388392"/>
                </a:lnTo>
                <a:lnTo>
                  <a:pt x="806283" y="388392"/>
                </a:lnTo>
                <a:lnTo>
                  <a:pt x="806283" y="390114"/>
                </a:lnTo>
                <a:lnTo>
                  <a:pt x="806283" y="390922"/>
                </a:lnTo>
                <a:lnTo>
                  <a:pt x="806256" y="391939"/>
                </a:lnTo>
                <a:lnTo>
                  <a:pt x="806256" y="391966"/>
                </a:lnTo>
                <a:lnTo>
                  <a:pt x="806256" y="391966"/>
                </a:lnTo>
                <a:lnTo>
                  <a:pt x="806256" y="392827"/>
                </a:lnTo>
                <a:lnTo>
                  <a:pt x="806283" y="394809"/>
                </a:lnTo>
                <a:lnTo>
                  <a:pt x="806283" y="394809"/>
                </a:lnTo>
                <a:lnTo>
                  <a:pt x="806283" y="395774"/>
                </a:lnTo>
                <a:lnTo>
                  <a:pt x="806309" y="398409"/>
                </a:lnTo>
                <a:lnTo>
                  <a:pt x="806309" y="398591"/>
                </a:lnTo>
                <a:lnTo>
                  <a:pt x="806309" y="398957"/>
                </a:lnTo>
                <a:lnTo>
                  <a:pt x="806309" y="398957"/>
                </a:lnTo>
                <a:lnTo>
                  <a:pt x="806283" y="400417"/>
                </a:lnTo>
                <a:lnTo>
                  <a:pt x="806283" y="401200"/>
                </a:lnTo>
                <a:lnTo>
                  <a:pt x="806309" y="402452"/>
                </a:lnTo>
                <a:lnTo>
                  <a:pt x="806309" y="403443"/>
                </a:lnTo>
                <a:lnTo>
                  <a:pt x="806309" y="403861"/>
                </a:lnTo>
                <a:lnTo>
                  <a:pt x="806309" y="403887"/>
                </a:lnTo>
                <a:lnTo>
                  <a:pt x="806309" y="404461"/>
                </a:lnTo>
                <a:lnTo>
                  <a:pt x="806309" y="404852"/>
                </a:lnTo>
                <a:lnTo>
                  <a:pt x="806309" y="404904"/>
                </a:lnTo>
                <a:lnTo>
                  <a:pt x="806309" y="405869"/>
                </a:lnTo>
                <a:lnTo>
                  <a:pt x="806309" y="406391"/>
                </a:lnTo>
                <a:lnTo>
                  <a:pt x="806309" y="407043"/>
                </a:lnTo>
                <a:lnTo>
                  <a:pt x="806335" y="408426"/>
                </a:lnTo>
                <a:lnTo>
                  <a:pt x="806335" y="408869"/>
                </a:lnTo>
                <a:lnTo>
                  <a:pt x="806335" y="408921"/>
                </a:lnTo>
                <a:lnTo>
                  <a:pt x="806309" y="411087"/>
                </a:lnTo>
                <a:lnTo>
                  <a:pt x="806309" y="412156"/>
                </a:lnTo>
                <a:lnTo>
                  <a:pt x="806309" y="412156"/>
                </a:lnTo>
                <a:lnTo>
                  <a:pt x="806309" y="412391"/>
                </a:lnTo>
                <a:lnTo>
                  <a:pt x="806309" y="414947"/>
                </a:lnTo>
                <a:lnTo>
                  <a:pt x="806309" y="415364"/>
                </a:lnTo>
                <a:lnTo>
                  <a:pt x="806309" y="415808"/>
                </a:lnTo>
                <a:lnTo>
                  <a:pt x="806309" y="416747"/>
                </a:lnTo>
                <a:lnTo>
                  <a:pt x="805526" y="416773"/>
                </a:lnTo>
                <a:lnTo>
                  <a:pt x="797446" y="416747"/>
                </a:lnTo>
                <a:lnTo>
                  <a:pt x="797237" y="416747"/>
                </a:lnTo>
                <a:lnTo>
                  <a:pt x="796195" y="416773"/>
                </a:lnTo>
                <a:lnTo>
                  <a:pt x="796038" y="416773"/>
                </a:lnTo>
                <a:lnTo>
                  <a:pt x="794996" y="416773"/>
                </a:lnTo>
                <a:lnTo>
                  <a:pt x="794005" y="416773"/>
                </a:lnTo>
                <a:lnTo>
                  <a:pt x="793510" y="416773"/>
                </a:lnTo>
                <a:lnTo>
                  <a:pt x="793379" y="416773"/>
                </a:lnTo>
                <a:lnTo>
                  <a:pt x="793145" y="416773"/>
                </a:lnTo>
                <a:lnTo>
                  <a:pt x="792545" y="416773"/>
                </a:lnTo>
                <a:lnTo>
                  <a:pt x="792024" y="416773"/>
                </a:lnTo>
                <a:lnTo>
                  <a:pt x="789052" y="416773"/>
                </a:lnTo>
                <a:lnTo>
                  <a:pt x="789052" y="416773"/>
                </a:lnTo>
                <a:lnTo>
                  <a:pt x="785611" y="416773"/>
                </a:lnTo>
                <a:lnTo>
                  <a:pt x="783187" y="416747"/>
                </a:lnTo>
                <a:lnTo>
                  <a:pt x="783161" y="416747"/>
                </a:lnTo>
                <a:lnTo>
                  <a:pt x="782144" y="416747"/>
                </a:lnTo>
                <a:lnTo>
                  <a:pt x="781753" y="416747"/>
                </a:lnTo>
                <a:lnTo>
                  <a:pt x="781180" y="416747"/>
                </a:lnTo>
                <a:lnTo>
                  <a:pt x="780815" y="416747"/>
                </a:lnTo>
                <a:lnTo>
                  <a:pt x="779329" y="416747"/>
                </a:lnTo>
                <a:lnTo>
                  <a:pt x="775263" y="416721"/>
                </a:lnTo>
                <a:lnTo>
                  <a:pt x="771326" y="416695"/>
                </a:lnTo>
                <a:lnTo>
                  <a:pt x="765409" y="416669"/>
                </a:lnTo>
                <a:lnTo>
                  <a:pt x="764054" y="416669"/>
                </a:lnTo>
                <a:lnTo>
                  <a:pt x="763637" y="416669"/>
                </a:lnTo>
                <a:lnTo>
                  <a:pt x="761603" y="416669"/>
                </a:lnTo>
                <a:lnTo>
                  <a:pt x="761108" y="416669"/>
                </a:lnTo>
                <a:lnTo>
                  <a:pt x="760769" y="416669"/>
                </a:lnTo>
                <a:lnTo>
                  <a:pt x="759518" y="416643"/>
                </a:lnTo>
                <a:lnTo>
                  <a:pt x="756911" y="416669"/>
                </a:lnTo>
                <a:lnTo>
                  <a:pt x="751646" y="416669"/>
                </a:lnTo>
                <a:lnTo>
                  <a:pt x="749665" y="416669"/>
                </a:lnTo>
                <a:lnTo>
                  <a:pt x="748049" y="416669"/>
                </a:lnTo>
                <a:lnTo>
                  <a:pt x="748049" y="416669"/>
                </a:lnTo>
                <a:lnTo>
                  <a:pt x="747658" y="416669"/>
                </a:lnTo>
                <a:lnTo>
                  <a:pt x="745650" y="416669"/>
                </a:lnTo>
                <a:lnTo>
                  <a:pt x="743695" y="416669"/>
                </a:lnTo>
                <a:lnTo>
                  <a:pt x="735849" y="416669"/>
                </a:lnTo>
                <a:lnTo>
                  <a:pt x="733868" y="416669"/>
                </a:lnTo>
                <a:lnTo>
                  <a:pt x="729906" y="416695"/>
                </a:lnTo>
                <a:lnTo>
                  <a:pt x="729306" y="416695"/>
                </a:lnTo>
                <a:lnTo>
                  <a:pt x="729280" y="416695"/>
                </a:lnTo>
                <a:lnTo>
                  <a:pt x="728967" y="416669"/>
                </a:lnTo>
                <a:lnTo>
                  <a:pt x="723963" y="416695"/>
                </a:lnTo>
                <a:lnTo>
                  <a:pt x="720678" y="416695"/>
                </a:lnTo>
                <a:lnTo>
                  <a:pt x="720678" y="416695"/>
                </a:lnTo>
                <a:lnTo>
                  <a:pt x="709417" y="416695"/>
                </a:lnTo>
                <a:lnTo>
                  <a:pt x="708244" y="416695"/>
                </a:lnTo>
                <a:lnTo>
                  <a:pt x="706941" y="416695"/>
                </a:lnTo>
                <a:lnTo>
                  <a:pt x="702692" y="416695"/>
                </a:lnTo>
                <a:lnTo>
                  <a:pt x="701023" y="416695"/>
                </a:lnTo>
                <a:lnTo>
                  <a:pt x="699642" y="416695"/>
                </a:lnTo>
                <a:lnTo>
                  <a:pt x="698495" y="416695"/>
                </a:lnTo>
                <a:lnTo>
                  <a:pt x="698104" y="416695"/>
                </a:lnTo>
                <a:lnTo>
                  <a:pt x="698104" y="416695"/>
                </a:lnTo>
                <a:lnTo>
                  <a:pt x="697530" y="416695"/>
                </a:lnTo>
                <a:lnTo>
                  <a:pt x="697165" y="416695"/>
                </a:lnTo>
                <a:lnTo>
                  <a:pt x="696696" y="416695"/>
                </a:lnTo>
                <a:lnTo>
                  <a:pt x="696566" y="416695"/>
                </a:lnTo>
                <a:lnTo>
                  <a:pt x="695706" y="416695"/>
                </a:lnTo>
                <a:lnTo>
                  <a:pt x="695237" y="416695"/>
                </a:lnTo>
                <a:lnTo>
                  <a:pt x="693255" y="416695"/>
                </a:lnTo>
                <a:lnTo>
                  <a:pt x="692838" y="416695"/>
                </a:lnTo>
                <a:lnTo>
                  <a:pt x="691796" y="416695"/>
                </a:lnTo>
                <a:lnTo>
                  <a:pt x="690440" y="416695"/>
                </a:lnTo>
                <a:lnTo>
                  <a:pt x="689345" y="416695"/>
                </a:lnTo>
                <a:lnTo>
                  <a:pt x="687860" y="416695"/>
                </a:lnTo>
                <a:lnTo>
                  <a:pt x="687834" y="416695"/>
                </a:lnTo>
                <a:lnTo>
                  <a:pt x="687364" y="416695"/>
                </a:lnTo>
                <a:lnTo>
                  <a:pt x="687025" y="416695"/>
                </a:lnTo>
                <a:lnTo>
                  <a:pt x="684419" y="416695"/>
                </a:lnTo>
                <a:lnTo>
                  <a:pt x="683923" y="416695"/>
                </a:lnTo>
                <a:lnTo>
                  <a:pt x="683037" y="416695"/>
                </a:lnTo>
                <a:lnTo>
                  <a:pt x="682490" y="416695"/>
                </a:lnTo>
                <a:lnTo>
                  <a:pt x="682464" y="416695"/>
                </a:lnTo>
                <a:lnTo>
                  <a:pt x="681525" y="416695"/>
                </a:lnTo>
                <a:lnTo>
                  <a:pt x="679570" y="416695"/>
                </a:lnTo>
                <a:lnTo>
                  <a:pt x="677276" y="416721"/>
                </a:lnTo>
                <a:lnTo>
                  <a:pt x="676025" y="416721"/>
                </a:lnTo>
                <a:lnTo>
                  <a:pt x="670864" y="416695"/>
                </a:lnTo>
                <a:lnTo>
                  <a:pt x="670108" y="416695"/>
                </a:lnTo>
                <a:lnTo>
                  <a:pt x="670108" y="416695"/>
                </a:lnTo>
                <a:lnTo>
                  <a:pt x="669977" y="416695"/>
                </a:lnTo>
                <a:lnTo>
                  <a:pt x="669769" y="416695"/>
                </a:lnTo>
                <a:lnTo>
                  <a:pt x="666172" y="416695"/>
                </a:lnTo>
                <a:lnTo>
                  <a:pt x="664243" y="416695"/>
                </a:lnTo>
                <a:lnTo>
                  <a:pt x="663278" y="416695"/>
                </a:lnTo>
                <a:lnTo>
                  <a:pt x="660306" y="416721"/>
                </a:lnTo>
                <a:lnTo>
                  <a:pt x="656344" y="416747"/>
                </a:lnTo>
                <a:lnTo>
                  <a:pt x="652565" y="416747"/>
                </a:lnTo>
                <a:lnTo>
                  <a:pt x="646543" y="416747"/>
                </a:lnTo>
                <a:lnTo>
                  <a:pt x="641121" y="416747"/>
                </a:lnTo>
                <a:lnTo>
                  <a:pt x="640913" y="416721"/>
                </a:lnTo>
                <a:lnTo>
                  <a:pt x="640495" y="416721"/>
                </a:lnTo>
                <a:lnTo>
                  <a:pt x="640209" y="416721"/>
                </a:lnTo>
                <a:lnTo>
                  <a:pt x="639922" y="416721"/>
                </a:lnTo>
                <a:lnTo>
                  <a:pt x="639739" y="416721"/>
                </a:lnTo>
                <a:lnTo>
                  <a:pt x="636403" y="416695"/>
                </a:lnTo>
                <a:lnTo>
                  <a:pt x="636403" y="416695"/>
                </a:lnTo>
                <a:lnTo>
                  <a:pt x="634761" y="416721"/>
                </a:lnTo>
                <a:lnTo>
                  <a:pt x="632858" y="416721"/>
                </a:lnTo>
                <a:lnTo>
                  <a:pt x="630929" y="416721"/>
                </a:lnTo>
                <a:lnTo>
                  <a:pt x="626471" y="416695"/>
                </a:lnTo>
                <a:lnTo>
                  <a:pt x="626185" y="416695"/>
                </a:lnTo>
                <a:lnTo>
                  <a:pt x="625559" y="416695"/>
                </a:lnTo>
                <a:lnTo>
                  <a:pt x="618990" y="416695"/>
                </a:lnTo>
                <a:lnTo>
                  <a:pt x="615210" y="416695"/>
                </a:lnTo>
                <a:lnTo>
                  <a:pt x="615054" y="416695"/>
                </a:lnTo>
                <a:lnTo>
                  <a:pt x="613672" y="416695"/>
                </a:lnTo>
                <a:lnTo>
                  <a:pt x="611378" y="416721"/>
                </a:lnTo>
                <a:lnTo>
                  <a:pt x="611352" y="416721"/>
                </a:lnTo>
                <a:lnTo>
                  <a:pt x="602177" y="416773"/>
                </a:lnTo>
                <a:lnTo>
                  <a:pt x="599440" y="416773"/>
                </a:lnTo>
                <a:lnTo>
                  <a:pt x="590577" y="416747"/>
                </a:lnTo>
                <a:lnTo>
                  <a:pt x="588726" y="416747"/>
                </a:lnTo>
                <a:lnTo>
                  <a:pt x="579942" y="416695"/>
                </a:lnTo>
                <a:lnTo>
                  <a:pt x="579394" y="416695"/>
                </a:lnTo>
                <a:lnTo>
                  <a:pt x="579394" y="416695"/>
                </a:lnTo>
                <a:lnTo>
                  <a:pt x="577048" y="416695"/>
                </a:lnTo>
                <a:lnTo>
                  <a:pt x="576553" y="416695"/>
                </a:lnTo>
                <a:lnTo>
                  <a:pt x="576058" y="416695"/>
                </a:lnTo>
                <a:lnTo>
                  <a:pt x="575119" y="416747"/>
                </a:lnTo>
                <a:lnTo>
                  <a:pt x="570557" y="416721"/>
                </a:lnTo>
                <a:lnTo>
                  <a:pt x="570192" y="416747"/>
                </a:lnTo>
                <a:lnTo>
                  <a:pt x="567221" y="416721"/>
                </a:lnTo>
                <a:lnTo>
                  <a:pt x="567195" y="416721"/>
                </a:lnTo>
                <a:lnTo>
                  <a:pt x="562372" y="416695"/>
                </a:lnTo>
                <a:lnTo>
                  <a:pt x="562372" y="416695"/>
                </a:lnTo>
                <a:lnTo>
                  <a:pt x="561408" y="416695"/>
                </a:lnTo>
                <a:lnTo>
                  <a:pt x="558618" y="416721"/>
                </a:lnTo>
                <a:lnTo>
                  <a:pt x="558462" y="416721"/>
                </a:lnTo>
                <a:lnTo>
                  <a:pt x="558436" y="416721"/>
                </a:lnTo>
                <a:lnTo>
                  <a:pt x="556976" y="416721"/>
                </a:lnTo>
                <a:lnTo>
                  <a:pt x="556455" y="416721"/>
                </a:lnTo>
                <a:lnTo>
                  <a:pt x="556090" y="416721"/>
                </a:lnTo>
                <a:lnTo>
                  <a:pt x="555073" y="416721"/>
                </a:lnTo>
                <a:lnTo>
                  <a:pt x="551528" y="416721"/>
                </a:lnTo>
                <a:lnTo>
                  <a:pt x="550642" y="416721"/>
                </a:lnTo>
                <a:lnTo>
                  <a:pt x="544725" y="416747"/>
                </a:lnTo>
                <a:lnTo>
                  <a:pt x="543682" y="416721"/>
                </a:lnTo>
                <a:lnTo>
                  <a:pt x="543056" y="416721"/>
                </a:lnTo>
                <a:lnTo>
                  <a:pt x="537087" y="416721"/>
                </a:lnTo>
                <a:lnTo>
                  <a:pt x="536696" y="416721"/>
                </a:lnTo>
                <a:lnTo>
                  <a:pt x="535914" y="416721"/>
                </a:lnTo>
                <a:lnTo>
                  <a:pt x="534950" y="416721"/>
                </a:lnTo>
                <a:lnTo>
                  <a:pt x="534689" y="416721"/>
                </a:lnTo>
                <a:lnTo>
                  <a:pt x="531978" y="416721"/>
                </a:lnTo>
                <a:lnTo>
                  <a:pt x="531040" y="416721"/>
                </a:lnTo>
                <a:lnTo>
                  <a:pt x="526139" y="416721"/>
                </a:lnTo>
                <a:lnTo>
                  <a:pt x="524158" y="416721"/>
                </a:lnTo>
                <a:lnTo>
                  <a:pt x="520248" y="416747"/>
                </a:lnTo>
                <a:lnTo>
                  <a:pt x="515373" y="416747"/>
                </a:lnTo>
                <a:lnTo>
                  <a:pt x="510837" y="416747"/>
                </a:lnTo>
                <a:lnTo>
                  <a:pt x="510837" y="416747"/>
                </a:lnTo>
                <a:lnTo>
                  <a:pt x="508439" y="416747"/>
                </a:lnTo>
                <a:lnTo>
                  <a:pt x="507605" y="416747"/>
                </a:lnTo>
                <a:lnTo>
                  <a:pt x="506250" y="416747"/>
                </a:lnTo>
                <a:lnTo>
                  <a:pt x="504529" y="416747"/>
                </a:lnTo>
                <a:lnTo>
                  <a:pt x="503043" y="416773"/>
                </a:lnTo>
                <a:lnTo>
                  <a:pt x="497856" y="416773"/>
                </a:lnTo>
                <a:lnTo>
                  <a:pt x="497856" y="416773"/>
                </a:lnTo>
                <a:lnTo>
                  <a:pt x="496709" y="416773"/>
                </a:lnTo>
                <a:lnTo>
                  <a:pt x="490818" y="416773"/>
                </a:lnTo>
                <a:lnTo>
                  <a:pt x="488785" y="416773"/>
                </a:lnTo>
                <a:lnTo>
                  <a:pt x="488733" y="416773"/>
                </a:lnTo>
                <a:lnTo>
                  <a:pt x="486778" y="416773"/>
                </a:lnTo>
                <a:lnTo>
                  <a:pt x="484849" y="416773"/>
                </a:lnTo>
                <a:lnTo>
                  <a:pt x="482216" y="416773"/>
                </a:lnTo>
                <a:lnTo>
                  <a:pt x="481329" y="416773"/>
                </a:lnTo>
                <a:lnTo>
                  <a:pt x="478931" y="416721"/>
                </a:lnTo>
                <a:lnTo>
                  <a:pt x="478905" y="416721"/>
                </a:lnTo>
                <a:lnTo>
                  <a:pt x="477445" y="416721"/>
                </a:lnTo>
                <a:lnTo>
                  <a:pt x="472936" y="416747"/>
                </a:lnTo>
                <a:lnTo>
                  <a:pt x="472388" y="416747"/>
                </a:lnTo>
                <a:lnTo>
                  <a:pt x="464620" y="416773"/>
                </a:lnTo>
                <a:lnTo>
                  <a:pt x="463030" y="416747"/>
                </a:lnTo>
                <a:lnTo>
                  <a:pt x="463030" y="416747"/>
                </a:lnTo>
                <a:lnTo>
                  <a:pt x="460997" y="416773"/>
                </a:lnTo>
                <a:lnTo>
                  <a:pt x="460997" y="416773"/>
                </a:lnTo>
                <a:lnTo>
                  <a:pt x="452942" y="416799"/>
                </a:lnTo>
                <a:lnTo>
                  <a:pt x="443323" y="416799"/>
                </a:lnTo>
                <a:lnTo>
                  <a:pt x="436285" y="416825"/>
                </a:lnTo>
                <a:lnTo>
                  <a:pt x="435868" y="416825"/>
                </a:lnTo>
                <a:lnTo>
                  <a:pt x="435347" y="416825"/>
                </a:lnTo>
                <a:lnTo>
                  <a:pt x="435217" y="416825"/>
                </a:lnTo>
                <a:lnTo>
                  <a:pt x="434643" y="416825"/>
                </a:lnTo>
                <a:lnTo>
                  <a:pt x="427396" y="416851"/>
                </a:lnTo>
                <a:lnTo>
                  <a:pt x="425650" y="416851"/>
                </a:lnTo>
                <a:lnTo>
                  <a:pt x="423695" y="416851"/>
                </a:lnTo>
                <a:lnTo>
                  <a:pt x="423565" y="416851"/>
                </a:lnTo>
                <a:lnTo>
                  <a:pt x="420280" y="416878"/>
                </a:lnTo>
                <a:lnTo>
                  <a:pt x="420280" y="416878"/>
                </a:lnTo>
                <a:lnTo>
                  <a:pt x="418899" y="416878"/>
                </a:lnTo>
                <a:lnTo>
                  <a:pt x="416970" y="416878"/>
                </a:lnTo>
                <a:lnTo>
                  <a:pt x="415745" y="416904"/>
                </a:lnTo>
                <a:lnTo>
                  <a:pt x="413763" y="416878"/>
                </a:lnTo>
                <a:lnTo>
                  <a:pt x="407898" y="416878"/>
                </a:lnTo>
                <a:lnTo>
                  <a:pt x="402007" y="416878"/>
                </a:lnTo>
                <a:lnTo>
                  <a:pt x="401903" y="416878"/>
                </a:lnTo>
                <a:lnTo>
                  <a:pt x="401147" y="416878"/>
                </a:lnTo>
                <a:lnTo>
                  <a:pt x="395204" y="416799"/>
                </a:lnTo>
                <a:lnTo>
                  <a:pt x="394187" y="416799"/>
                </a:lnTo>
                <a:lnTo>
                  <a:pt x="393978" y="416799"/>
                </a:lnTo>
                <a:lnTo>
                  <a:pt x="387879" y="416773"/>
                </a:lnTo>
                <a:lnTo>
                  <a:pt x="380476" y="416721"/>
                </a:lnTo>
                <a:lnTo>
                  <a:pt x="380449" y="416721"/>
                </a:lnTo>
                <a:lnTo>
                  <a:pt x="372056" y="416721"/>
                </a:lnTo>
                <a:lnTo>
                  <a:pt x="362072" y="416721"/>
                </a:lnTo>
                <a:lnTo>
                  <a:pt x="361629" y="416721"/>
                </a:lnTo>
                <a:lnTo>
                  <a:pt x="356963" y="416669"/>
                </a:lnTo>
                <a:lnTo>
                  <a:pt x="353678" y="416695"/>
                </a:lnTo>
                <a:lnTo>
                  <a:pt x="353470" y="416695"/>
                </a:lnTo>
                <a:lnTo>
                  <a:pt x="353079" y="416695"/>
                </a:lnTo>
                <a:lnTo>
                  <a:pt x="351515" y="416695"/>
                </a:lnTo>
                <a:lnTo>
                  <a:pt x="345259" y="416695"/>
                </a:lnTo>
                <a:lnTo>
                  <a:pt x="344112" y="416695"/>
                </a:lnTo>
                <a:lnTo>
                  <a:pt x="344060" y="416695"/>
                </a:lnTo>
                <a:lnTo>
                  <a:pt x="332616" y="416669"/>
                </a:lnTo>
                <a:lnTo>
                  <a:pt x="331704" y="416669"/>
                </a:lnTo>
                <a:lnTo>
                  <a:pt x="331078" y="416669"/>
                </a:lnTo>
                <a:lnTo>
                  <a:pt x="329619" y="416669"/>
                </a:lnTo>
                <a:lnTo>
                  <a:pt x="327924" y="416643"/>
                </a:lnTo>
                <a:lnTo>
                  <a:pt x="325708" y="416695"/>
                </a:lnTo>
                <a:lnTo>
                  <a:pt x="317549" y="416669"/>
                </a:lnTo>
                <a:lnTo>
                  <a:pt x="317054" y="416669"/>
                </a:lnTo>
                <a:lnTo>
                  <a:pt x="307748" y="416669"/>
                </a:lnTo>
                <a:lnTo>
                  <a:pt x="304203" y="416669"/>
                </a:lnTo>
                <a:lnTo>
                  <a:pt x="301023" y="416643"/>
                </a:lnTo>
                <a:lnTo>
                  <a:pt x="290387" y="416565"/>
                </a:lnTo>
                <a:lnTo>
                  <a:pt x="288093" y="416617"/>
                </a:lnTo>
                <a:lnTo>
                  <a:pt x="286973" y="416643"/>
                </a:lnTo>
                <a:lnTo>
                  <a:pt x="281629" y="416669"/>
                </a:lnTo>
                <a:lnTo>
                  <a:pt x="278579" y="416643"/>
                </a:lnTo>
                <a:lnTo>
                  <a:pt x="276833" y="416643"/>
                </a:lnTo>
                <a:lnTo>
                  <a:pt x="276833" y="416643"/>
                </a:lnTo>
                <a:lnTo>
                  <a:pt x="276598" y="416643"/>
                </a:lnTo>
                <a:lnTo>
                  <a:pt x="276441" y="416643"/>
                </a:lnTo>
                <a:lnTo>
                  <a:pt x="275946" y="416643"/>
                </a:lnTo>
                <a:lnTo>
                  <a:pt x="272427" y="416643"/>
                </a:lnTo>
                <a:lnTo>
                  <a:pt x="270576" y="416669"/>
                </a:lnTo>
                <a:lnTo>
                  <a:pt x="263278" y="416643"/>
                </a:lnTo>
                <a:lnTo>
                  <a:pt x="260749" y="416643"/>
                </a:lnTo>
                <a:lnTo>
                  <a:pt x="259784" y="416565"/>
                </a:lnTo>
                <a:lnTo>
                  <a:pt x="252746" y="416512"/>
                </a:lnTo>
                <a:lnTo>
                  <a:pt x="247142" y="416486"/>
                </a:lnTo>
                <a:lnTo>
                  <a:pt x="247142" y="416486"/>
                </a:lnTo>
                <a:lnTo>
                  <a:pt x="247090" y="416486"/>
                </a:lnTo>
                <a:lnTo>
                  <a:pt x="245865" y="416460"/>
                </a:lnTo>
                <a:lnTo>
                  <a:pt x="241251" y="416434"/>
                </a:lnTo>
                <a:lnTo>
                  <a:pt x="236168" y="416382"/>
                </a:lnTo>
                <a:lnTo>
                  <a:pt x="232962" y="416382"/>
                </a:lnTo>
                <a:lnTo>
                  <a:pt x="223186" y="416382"/>
                </a:lnTo>
                <a:lnTo>
                  <a:pt x="222509" y="416356"/>
                </a:lnTo>
                <a:lnTo>
                  <a:pt x="222378" y="416356"/>
                </a:lnTo>
                <a:lnTo>
                  <a:pt x="222039" y="416356"/>
                </a:lnTo>
                <a:lnTo>
                  <a:pt x="212942" y="416304"/>
                </a:lnTo>
                <a:lnTo>
                  <a:pt x="210101" y="416304"/>
                </a:lnTo>
                <a:lnTo>
                  <a:pt x="209162" y="416304"/>
                </a:lnTo>
                <a:lnTo>
                  <a:pt x="202333" y="416304"/>
                </a:lnTo>
                <a:lnTo>
                  <a:pt x="201785" y="416330"/>
                </a:lnTo>
                <a:lnTo>
                  <a:pt x="201655" y="416304"/>
                </a:lnTo>
                <a:lnTo>
                  <a:pt x="200795" y="416304"/>
                </a:lnTo>
                <a:lnTo>
                  <a:pt x="199231" y="416330"/>
                </a:lnTo>
                <a:lnTo>
                  <a:pt x="193392" y="416356"/>
                </a:lnTo>
                <a:lnTo>
                  <a:pt x="175562" y="416434"/>
                </a:lnTo>
                <a:lnTo>
                  <a:pt x="162841" y="416512"/>
                </a:lnTo>
                <a:lnTo>
                  <a:pt x="162763" y="416512"/>
                </a:lnTo>
                <a:lnTo>
                  <a:pt x="162710" y="416486"/>
                </a:lnTo>
                <a:lnTo>
                  <a:pt x="158540" y="416538"/>
                </a:lnTo>
                <a:lnTo>
                  <a:pt x="158514" y="416538"/>
                </a:lnTo>
                <a:lnTo>
                  <a:pt x="154369" y="416591"/>
                </a:lnTo>
                <a:lnTo>
                  <a:pt x="153978" y="416617"/>
                </a:lnTo>
                <a:lnTo>
                  <a:pt x="149416" y="416643"/>
                </a:lnTo>
                <a:lnTo>
                  <a:pt x="149390" y="416643"/>
                </a:lnTo>
                <a:lnTo>
                  <a:pt x="143551" y="416721"/>
                </a:lnTo>
                <a:lnTo>
                  <a:pt x="143004" y="416721"/>
                </a:lnTo>
                <a:lnTo>
                  <a:pt x="140579" y="416695"/>
                </a:lnTo>
                <a:lnTo>
                  <a:pt x="140293" y="416695"/>
                </a:lnTo>
                <a:lnTo>
                  <a:pt x="139641" y="416721"/>
                </a:lnTo>
                <a:lnTo>
                  <a:pt x="135236" y="416721"/>
                </a:lnTo>
                <a:lnTo>
                  <a:pt x="134349" y="416721"/>
                </a:lnTo>
                <a:lnTo>
                  <a:pt x="130491" y="416773"/>
                </a:lnTo>
                <a:lnTo>
                  <a:pt x="129866" y="416773"/>
                </a:lnTo>
                <a:lnTo>
                  <a:pt x="128510" y="416773"/>
                </a:lnTo>
                <a:lnTo>
                  <a:pt x="125956" y="416799"/>
                </a:lnTo>
                <a:lnTo>
                  <a:pt x="124600" y="416773"/>
                </a:lnTo>
                <a:lnTo>
                  <a:pt x="124600" y="416773"/>
                </a:lnTo>
                <a:lnTo>
                  <a:pt x="124548" y="416799"/>
                </a:lnTo>
                <a:lnTo>
                  <a:pt x="120117" y="416851"/>
                </a:lnTo>
                <a:lnTo>
                  <a:pt x="120117" y="416851"/>
                </a:lnTo>
                <a:lnTo>
                  <a:pt x="118735" y="416851"/>
                </a:lnTo>
                <a:lnTo>
                  <a:pt x="114591" y="416851"/>
                </a:lnTo>
                <a:lnTo>
                  <a:pt x="112844" y="416851"/>
                </a:lnTo>
                <a:lnTo>
                  <a:pt x="112297" y="416851"/>
                </a:lnTo>
                <a:lnTo>
                  <a:pt x="108413" y="416878"/>
                </a:lnTo>
                <a:lnTo>
                  <a:pt x="107005" y="416878"/>
                </a:lnTo>
                <a:lnTo>
                  <a:pt x="106979" y="416878"/>
                </a:lnTo>
                <a:lnTo>
                  <a:pt x="104450" y="416904"/>
                </a:lnTo>
                <a:lnTo>
                  <a:pt x="91286" y="416982"/>
                </a:lnTo>
                <a:lnTo>
                  <a:pt x="91130" y="417008"/>
                </a:lnTo>
                <a:lnTo>
                  <a:pt x="90896" y="417008"/>
                </a:lnTo>
                <a:lnTo>
                  <a:pt x="83492" y="417060"/>
                </a:lnTo>
                <a:lnTo>
                  <a:pt x="75412" y="417112"/>
                </a:lnTo>
                <a:lnTo>
                  <a:pt x="75203" y="417112"/>
                </a:lnTo>
                <a:lnTo>
                  <a:pt x="75047" y="417112"/>
                </a:lnTo>
                <a:lnTo>
                  <a:pt x="73196" y="417112"/>
                </a:lnTo>
                <a:lnTo>
                  <a:pt x="71163" y="417138"/>
                </a:lnTo>
                <a:lnTo>
                  <a:pt x="69338" y="417138"/>
                </a:lnTo>
                <a:lnTo>
                  <a:pt x="69208" y="417138"/>
                </a:lnTo>
                <a:lnTo>
                  <a:pt x="61570" y="417191"/>
                </a:lnTo>
                <a:lnTo>
                  <a:pt x="57921" y="417191"/>
                </a:lnTo>
                <a:lnTo>
                  <a:pt x="54011" y="417217"/>
                </a:lnTo>
                <a:lnTo>
                  <a:pt x="54011" y="417217"/>
                </a:lnTo>
                <a:lnTo>
                  <a:pt x="49657" y="417243"/>
                </a:lnTo>
                <a:lnTo>
                  <a:pt x="49110" y="417269"/>
                </a:lnTo>
                <a:lnTo>
                  <a:pt x="48979" y="417269"/>
                </a:lnTo>
                <a:lnTo>
                  <a:pt x="45617" y="417295"/>
                </a:lnTo>
                <a:lnTo>
                  <a:pt x="37901" y="417321"/>
                </a:lnTo>
                <a:lnTo>
                  <a:pt x="36311" y="417347"/>
                </a:lnTo>
                <a:lnTo>
                  <a:pt x="24581" y="417399"/>
                </a:lnTo>
                <a:lnTo>
                  <a:pt x="20671" y="417425"/>
                </a:lnTo>
                <a:lnTo>
                  <a:pt x="18689" y="417451"/>
                </a:lnTo>
                <a:lnTo>
                  <a:pt x="16734" y="417451"/>
                </a:lnTo>
                <a:lnTo>
                  <a:pt x="16343" y="417451"/>
                </a:lnTo>
                <a:lnTo>
                  <a:pt x="15744" y="417451"/>
                </a:lnTo>
                <a:lnTo>
                  <a:pt x="12798" y="417478"/>
                </a:lnTo>
                <a:lnTo>
                  <a:pt x="5708" y="417504"/>
                </a:lnTo>
                <a:lnTo>
                  <a:pt x="5708" y="417504"/>
                </a:lnTo>
                <a:lnTo>
                  <a:pt x="2710" y="417530"/>
                </a:lnTo>
                <a:lnTo>
                  <a:pt x="1198" y="417556"/>
                </a:lnTo>
                <a:lnTo>
                  <a:pt x="1225" y="413226"/>
                </a:lnTo>
                <a:lnTo>
                  <a:pt x="1225" y="412417"/>
                </a:lnTo>
                <a:lnTo>
                  <a:pt x="1225" y="412234"/>
                </a:lnTo>
                <a:lnTo>
                  <a:pt x="1251" y="411921"/>
                </a:lnTo>
                <a:lnTo>
                  <a:pt x="1225" y="411817"/>
                </a:lnTo>
                <a:lnTo>
                  <a:pt x="1225" y="402113"/>
                </a:lnTo>
                <a:lnTo>
                  <a:pt x="1225" y="401383"/>
                </a:lnTo>
                <a:lnTo>
                  <a:pt x="1198" y="399583"/>
                </a:lnTo>
                <a:lnTo>
                  <a:pt x="1198" y="399583"/>
                </a:lnTo>
                <a:lnTo>
                  <a:pt x="1198" y="399374"/>
                </a:lnTo>
                <a:lnTo>
                  <a:pt x="1225" y="397313"/>
                </a:lnTo>
                <a:lnTo>
                  <a:pt x="1225" y="381453"/>
                </a:lnTo>
                <a:lnTo>
                  <a:pt x="1251" y="376079"/>
                </a:lnTo>
                <a:lnTo>
                  <a:pt x="1225" y="374462"/>
                </a:lnTo>
                <a:lnTo>
                  <a:pt x="1225" y="368567"/>
                </a:lnTo>
                <a:lnTo>
                  <a:pt x="1198" y="368541"/>
                </a:lnTo>
                <a:lnTo>
                  <a:pt x="1277" y="365515"/>
                </a:lnTo>
                <a:lnTo>
                  <a:pt x="1251" y="363584"/>
                </a:lnTo>
                <a:lnTo>
                  <a:pt x="1251" y="360741"/>
                </a:lnTo>
                <a:lnTo>
                  <a:pt x="1251" y="357350"/>
                </a:lnTo>
                <a:lnTo>
                  <a:pt x="1251" y="357350"/>
                </a:lnTo>
                <a:lnTo>
                  <a:pt x="1225" y="352602"/>
                </a:lnTo>
                <a:lnTo>
                  <a:pt x="1225" y="347594"/>
                </a:lnTo>
                <a:lnTo>
                  <a:pt x="1198" y="343603"/>
                </a:lnTo>
                <a:lnTo>
                  <a:pt x="1225" y="342794"/>
                </a:lnTo>
                <a:lnTo>
                  <a:pt x="1225" y="340499"/>
                </a:lnTo>
                <a:lnTo>
                  <a:pt x="1251" y="333664"/>
                </a:lnTo>
                <a:lnTo>
                  <a:pt x="1251" y="328682"/>
                </a:lnTo>
                <a:lnTo>
                  <a:pt x="1251" y="327273"/>
                </a:lnTo>
                <a:lnTo>
                  <a:pt x="1251" y="325734"/>
                </a:lnTo>
                <a:lnTo>
                  <a:pt x="1251" y="323726"/>
                </a:lnTo>
                <a:lnTo>
                  <a:pt x="1225" y="317752"/>
                </a:lnTo>
                <a:lnTo>
                  <a:pt x="1225" y="315743"/>
                </a:lnTo>
                <a:lnTo>
                  <a:pt x="1198" y="312769"/>
                </a:lnTo>
                <a:lnTo>
                  <a:pt x="1146" y="308857"/>
                </a:lnTo>
                <a:lnTo>
                  <a:pt x="1120" y="306822"/>
                </a:lnTo>
                <a:lnTo>
                  <a:pt x="1094" y="304005"/>
                </a:lnTo>
                <a:lnTo>
                  <a:pt x="1068" y="297979"/>
                </a:lnTo>
                <a:lnTo>
                  <a:pt x="1016" y="291640"/>
                </a:lnTo>
                <a:lnTo>
                  <a:pt x="1016" y="289970"/>
                </a:lnTo>
                <a:lnTo>
                  <a:pt x="1016" y="289710"/>
                </a:lnTo>
                <a:lnTo>
                  <a:pt x="938" y="275649"/>
                </a:lnTo>
                <a:lnTo>
                  <a:pt x="938" y="273536"/>
                </a:lnTo>
                <a:lnTo>
                  <a:pt x="964" y="264224"/>
                </a:lnTo>
                <a:lnTo>
                  <a:pt x="938" y="262580"/>
                </a:lnTo>
                <a:lnTo>
                  <a:pt x="964" y="260259"/>
                </a:lnTo>
                <a:lnTo>
                  <a:pt x="964" y="255589"/>
                </a:lnTo>
                <a:lnTo>
                  <a:pt x="964" y="245312"/>
                </a:lnTo>
                <a:lnTo>
                  <a:pt x="938" y="243590"/>
                </a:lnTo>
                <a:lnTo>
                  <a:pt x="938" y="242729"/>
                </a:lnTo>
                <a:lnTo>
                  <a:pt x="938" y="242703"/>
                </a:lnTo>
                <a:lnTo>
                  <a:pt x="938" y="236703"/>
                </a:lnTo>
                <a:lnTo>
                  <a:pt x="886" y="226713"/>
                </a:lnTo>
                <a:lnTo>
                  <a:pt x="938" y="222382"/>
                </a:lnTo>
                <a:lnTo>
                  <a:pt x="886" y="221835"/>
                </a:lnTo>
                <a:lnTo>
                  <a:pt x="860" y="217139"/>
                </a:lnTo>
                <a:lnTo>
                  <a:pt x="860" y="209965"/>
                </a:lnTo>
                <a:lnTo>
                  <a:pt x="860" y="209939"/>
                </a:lnTo>
                <a:lnTo>
                  <a:pt x="886" y="207409"/>
                </a:lnTo>
                <a:lnTo>
                  <a:pt x="860" y="204644"/>
                </a:lnTo>
                <a:lnTo>
                  <a:pt x="860" y="202557"/>
                </a:lnTo>
                <a:lnTo>
                  <a:pt x="860" y="199375"/>
                </a:lnTo>
                <a:lnTo>
                  <a:pt x="860" y="194731"/>
                </a:lnTo>
                <a:lnTo>
                  <a:pt x="860" y="194705"/>
                </a:lnTo>
                <a:lnTo>
                  <a:pt x="886" y="187167"/>
                </a:lnTo>
                <a:lnTo>
                  <a:pt x="886" y="186410"/>
                </a:lnTo>
                <a:lnTo>
                  <a:pt x="860" y="186384"/>
                </a:lnTo>
                <a:lnTo>
                  <a:pt x="886" y="184793"/>
                </a:lnTo>
                <a:lnTo>
                  <a:pt x="860" y="184532"/>
                </a:lnTo>
                <a:lnTo>
                  <a:pt x="860" y="183280"/>
                </a:lnTo>
                <a:lnTo>
                  <a:pt x="860" y="175376"/>
                </a:lnTo>
                <a:lnTo>
                  <a:pt x="860" y="175219"/>
                </a:lnTo>
                <a:lnTo>
                  <a:pt x="860" y="173185"/>
                </a:lnTo>
                <a:lnTo>
                  <a:pt x="833" y="171333"/>
                </a:lnTo>
                <a:lnTo>
                  <a:pt x="860" y="169089"/>
                </a:lnTo>
                <a:lnTo>
                  <a:pt x="833" y="167159"/>
                </a:lnTo>
                <a:lnTo>
                  <a:pt x="729" y="134552"/>
                </a:lnTo>
                <a:lnTo>
                  <a:pt x="703" y="130561"/>
                </a:lnTo>
                <a:lnTo>
                  <a:pt x="651" y="122996"/>
                </a:lnTo>
                <a:lnTo>
                  <a:pt x="651" y="122526"/>
                </a:lnTo>
                <a:lnTo>
                  <a:pt x="651" y="121978"/>
                </a:lnTo>
                <a:lnTo>
                  <a:pt x="573" y="110318"/>
                </a:lnTo>
                <a:lnTo>
                  <a:pt x="521" y="98710"/>
                </a:lnTo>
                <a:lnTo>
                  <a:pt x="468" y="88797"/>
                </a:lnTo>
                <a:lnTo>
                  <a:pt x="442" y="85954"/>
                </a:lnTo>
                <a:lnTo>
                  <a:pt x="442" y="84598"/>
                </a:lnTo>
                <a:lnTo>
                  <a:pt x="416" y="82563"/>
                </a:lnTo>
                <a:lnTo>
                  <a:pt x="416" y="81832"/>
                </a:lnTo>
                <a:lnTo>
                  <a:pt x="390" y="70198"/>
                </a:lnTo>
                <a:lnTo>
                  <a:pt x="390" y="65894"/>
                </a:lnTo>
                <a:lnTo>
                  <a:pt x="390" y="65581"/>
                </a:lnTo>
                <a:lnTo>
                  <a:pt x="364" y="61460"/>
                </a:lnTo>
                <a:lnTo>
                  <a:pt x="364" y="60651"/>
                </a:lnTo>
                <a:lnTo>
                  <a:pt x="338" y="58068"/>
                </a:lnTo>
                <a:lnTo>
                  <a:pt x="312" y="50503"/>
                </a:lnTo>
                <a:lnTo>
                  <a:pt x="338" y="49408"/>
                </a:lnTo>
                <a:lnTo>
                  <a:pt x="286" y="46330"/>
                </a:lnTo>
                <a:lnTo>
                  <a:pt x="260" y="36991"/>
                </a:lnTo>
                <a:lnTo>
                  <a:pt x="208" y="26087"/>
                </a:lnTo>
                <a:lnTo>
                  <a:pt x="208" y="24078"/>
                </a:lnTo>
                <a:lnTo>
                  <a:pt x="208" y="22644"/>
                </a:lnTo>
                <a:lnTo>
                  <a:pt x="182" y="21731"/>
                </a:lnTo>
                <a:lnTo>
                  <a:pt x="182" y="20375"/>
                </a:lnTo>
                <a:lnTo>
                  <a:pt x="156" y="3575"/>
                </a:lnTo>
                <a:lnTo>
                  <a:pt x="156" y="54"/>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26" name="KY">
            <a:extLst>
              <a:ext uri="{FF2B5EF4-FFF2-40B4-BE49-F238E27FC236}">
                <a16:creationId xmlns:a16="http://schemas.microsoft.com/office/drawing/2014/main" id="{9C58FD9C-908F-D0DF-1F98-AD689308FB93}"/>
              </a:ext>
            </a:extLst>
          </p:cNvPr>
          <p:cNvSpPr/>
          <p:nvPr/>
        </p:nvSpPr>
        <p:spPr>
          <a:xfrm>
            <a:off x="6120146" y="3927808"/>
            <a:ext cx="754397" cy="332930"/>
          </a:xfrm>
          <a:custGeom>
            <a:avLst/>
            <a:gdLst>
              <a:gd name="connsiteX0" fmla="*/ 2867 w 872285"/>
              <a:gd name="connsiteY0" fmla="*/ 373067 h 384957"/>
              <a:gd name="connsiteX1" fmla="*/ 3335 w 872285"/>
              <a:gd name="connsiteY1" fmla="*/ 373067 h 384957"/>
              <a:gd name="connsiteX2" fmla="*/ 5017 w 872285"/>
              <a:gd name="connsiteY2" fmla="*/ 373067 h 384957"/>
              <a:gd name="connsiteX3" fmla="*/ 5237 w 872285"/>
              <a:gd name="connsiteY3" fmla="*/ 373067 h 384957"/>
              <a:gd name="connsiteX4" fmla="*/ 5485 w 872285"/>
              <a:gd name="connsiteY4" fmla="*/ 373067 h 384957"/>
              <a:gd name="connsiteX5" fmla="*/ 5953 w 872285"/>
              <a:gd name="connsiteY5" fmla="*/ 373371 h 384957"/>
              <a:gd name="connsiteX6" fmla="*/ 6450 w 872285"/>
              <a:gd name="connsiteY6" fmla="*/ 373371 h 384957"/>
              <a:gd name="connsiteX7" fmla="*/ 8103 w 872285"/>
              <a:gd name="connsiteY7" fmla="*/ 373675 h 384957"/>
              <a:gd name="connsiteX8" fmla="*/ 9786 w 872285"/>
              <a:gd name="connsiteY8" fmla="*/ 374253 h 384957"/>
              <a:gd name="connsiteX9" fmla="*/ 10254 w 872285"/>
              <a:gd name="connsiteY9" fmla="*/ 374557 h 384957"/>
              <a:gd name="connsiteX10" fmla="*/ 10501 w 872285"/>
              <a:gd name="connsiteY10" fmla="*/ 374860 h 384957"/>
              <a:gd name="connsiteX11" fmla="*/ 11218 w 872285"/>
              <a:gd name="connsiteY11" fmla="*/ 376047 h 384957"/>
              <a:gd name="connsiteX12" fmla="*/ 11935 w 872285"/>
              <a:gd name="connsiteY12" fmla="*/ 377840 h 384957"/>
              <a:gd name="connsiteX13" fmla="*/ 12155 w 872285"/>
              <a:gd name="connsiteY13" fmla="*/ 379301 h 384957"/>
              <a:gd name="connsiteX14" fmla="*/ 12155 w 872285"/>
              <a:gd name="connsiteY14" fmla="*/ 380212 h 384957"/>
              <a:gd name="connsiteX15" fmla="*/ 11687 w 872285"/>
              <a:gd name="connsiteY15" fmla="*/ 381701 h 384957"/>
              <a:gd name="connsiteX16" fmla="*/ 11218 w 872285"/>
              <a:gd name="connsiteY16" fmla="*/ 382584 h 384957"/>
              <a:gd name="connsiteX17" fmla="*/ 10722 w 872285"/>
              <a:gd name="connsiteY17" fmla="*/ 383467 h 384957"/>
              <a:gd name="connsiteX18" fmla="*/ 10254 w 872285"/>
              <a:gd name="connsiteY18" fmla="*/ 384350 h 384957"/>
              <a:gd name="connsiteX19" fmla="*/ 9786 w 872285"/>
              <a:gd name="connsiteY19" fmla="*/ 384957 h 384957"/>
              <a:gd name="connsiteX20" fmla="*/ 9069 w 872285"/>
              <a:gd name="connsiteY20" fmla="*/ 384957 h 384957"/>
              <a:gd name="connsiteX21" fmla="*/ 8352 w 872285"/>
              <a:gd name="connsiteY21" fmla="*/ 384957 h 384957"/>
              <a:gd name="connsiteX22" fmla="*/ 3583 w 872285"/>
              <a:gd name="connsiteY22" fmla="*/ 384957 h 384957"/>
              <a:gd name="connsiteX23" fmla="*/ 3114 w 872285"/>
              <a:gd name="connsiteY23" fmla="*/ 383770 h 384957"/>
              <a:gd name="connsiteX24" fmla="*/ 1901 w 872285"/>
              <a:gd name="connsiteY24" fmla="*/ 382280 h 384957"/>
              <a:gd name="connsiteX25" fmla="*/ 1433 w 872285"/>
              <a:gd name="connsiteY25" fmla="*/ 381397 h 384957"/>
              <a:gd name="connsiteX26" fmla="*/ 1186 w 872285"/>
              <a:gd name="connsiteY26" fmla="*/ 381095 h 384957"/>
              <a:gd name="connsiteX27" fmla="*/ 716 w 872285"/>
              <a:gd name="connsiteY27" fmla="*/ 379908 h 384957"/>
              <a:gd name="connsiteX28" fmla="*/ 469 w 872285"/>
              <a:gd name="connsiteY28" fmla="*/ 379301 h 384957"/>
              <a:gd name="connsiteX29" fmla="*/ 0 w 872285"/>
              <a:gd name="connsiteY29" fmla="*/ 378115 h 384957"/>
              <a:gd name="connsiteX30" fmla="*/ 0 w 872285"/>
              <a:gd name="connsiteY30" fmla="*/ 377840 h 384957"/>
              <a:gd name="connsiteX31" fmla="*/ 0 w 872285"/>
              <a:gd name="connsiteY31" fmla="*/ 377232 h 384957"/>
              <a:gd name="connsiteX32" fmla="*/ 0 w 872285"/>
              <a:gd name="connsiteY32" fmla="*/ 376350 h 384957"/>
              <a:gd name="connsiteX33" fmla="*/ 248 w 872285"/>
              <a:gd name="connsiteY33" fmla="*/ 376350 h 384957"/>
              <a:gd name="connsiteX34" fmla="*/ 469 w 872285"/>
              <a:gd name="connsiteY34" fmla="*/ 375440 h 384957"/>
              <a:gd name="connsiteX35" fmla="*/ 965 w 872285"/>
              <a:gd name="connsiteY35" fmla="*/ 374860 h 384957"/>
              <a:gd name="connsiteX36" fmla="*/ 1433 w 872285"/>
              <a:gd name="connsiteY36" fmla="*/ 373978 h 384957"/>
              <a:gd name="connsiteX37" fmla="*/ 1901 w 872285"/>
              <a:gd name="connsiteY37" fmla="*/ 373675 h 384957"/>
              <a:gd name="connsiteX38" fmla="*/ 2150 w 872285"/>
              <a:gd name="connsiteY38" fmla="*/ 373675 h 384957"/>
              <a:gd name="connsiteX39" fmla="*/ 552269 w 872285"/>
              <a:gd name="connsiteY39" fmla="*/ 0 h 384957"/>
              <a:gd name="connsiteX40" fmla="*/ 552765 w 872285"/>
              <a:gd name="connsiteY40" fmla="*/ 0 h 384957"/>
              <a:gd name="connsiteX41" fmla="*/ 553482 w 872285"/>
              <a:gd name="connsiteY41" fmla="*/ 0 h 384957"/>
              <a:gd name="connsiteX42" fmla="*/ 554915 w 872285"/>
              <a:gd name="connsiteY42" fmla="*/ 304 h 384957"/>
              <a:gd name="connsiteX43" fmla="*/ 555631 w 872285"/>
              <a:gd name="connsiteY43" fmla="*/ 635 h 384957"/>
              <a:gd name="connsiteX44" fmla="*/ 555852 w 872285"/>
              <a:gd name="connsiteY44" fmla="*/ 938 h 384957"/>
              <a:gd name="connsiteX45" fmla="*/ 556321 w 872285"/>
              <a:gd name="connsiteY45" fmla="*/ 1544 h 384957"/>
              <a:gd name="connsiteX46" fmla="*/ 557038 w 872285"/>
              <a:gd name="connsiteY46" fmla="*/ 2151 h 384957"/>
              <a:gd name="connsiteX47" fmla="*/ 557285 w 872285"/>
              <a:gd name="connsiteY47" fmla="*/ 2455 h 384957"/>
              <a:gd name="connsiteX48" fmla="*/ 558251 w 872285"/>
              <a:gd name="connsiteY48" fmla="*/ 4000 h 384957"/>
              <a:gd name="connsiteX49" fmla="*/ 558966 w 872285"/>
              <a:gd name="connsiteY49" fmla="*/ 4938 h 384957"/>
              <a:gd name="connsiteX50" fmla="*/ 559436 w 872285"/>
              <a:gd name="connsiteY50" fmla="*/ 5848 h 384957"/>
              <a:gd name="connsiteX51" fmla="*/ 559683 w 872285"/>
              <a:gd name="connsiteY51" fmla="*/ 6455 h 384957"/>
              <a:gd name="connsiteX52" fmla="*/ 560400 w 872285"/>
              <a:gd name="connsiteY52" fmla="*/ 6786 h 384957"/>
              <a:gd name="connsiteX53" fmla="*/ 561117 w 872285"/>
              <a:gd name="connsiteY53" fmla="*/ 7089 h 384957"/>
              <a:gd name="connsiteX54" fmla="*/ 562522 w 872285"/>
              <a:gd name="connsiteY54" fmla="*/ 7393 h 384957"/>
              <a:gd name="connsiteX55" fmla="*/ 563488 w 872285"/>
              <a:gd name="connsiteY55" fmla="*/ 7696 h 384957"/>
              <a:gd name="connsiteX56" fmla="*/ 564204 w 872285"/>
              <a:gd name="connsiteY56" fmla="*/ 8302 h 384957"/>
              <a:gd name="connsiteX57" fmla="*/ 565885 w 872285"/>
              <a:gd name="connsiteY57" fmla="*/ 9847 h 384957"/>
              <a:gd name="connsiteX58" fmla="*/ 566355 w 872285"/>
              <a:gd name="connsiteY58" fmla="*/ 10454 h 384957"/>
              <a:gd name="connsiteX59" fmla="*/ 567291 w 872285"/>
              <a:gd name="connsiteY59" fmla="*/ 10758 h 384957"/>
              <a:gd name="connsiteX60" fmla="*/ 567787 w 872285"/>
              <a:gd name="connsiteY60" fmla="*/ 10758 h 384957"/>
              <a:gd name="connsiteX61" fmla="*/ 569220 w 872285"/>
              <a:gd name="connsiteY61" fmla="*/ 10758 h 384957"/>
              <a:gd name="connsiteX62" fmla="*/ 569441 w 872285"/>
              <a:gd name="connsiteY62" fmla="*/ 10758 h 384957"/>
              <a:gd name="connsiteX63" fmla="*/ 569937 w 872285"/>
              <a:gd name="connsiteY63" fmla="*/ 10758 h 384957"/>
              <a:gd name="connsiteX64" fmla="*/ 570874 w 872285"/>
              <a:gd name="connsiteY64" fmla="*/ 10151 h 384957"/>
              <a:gd name="connsiteX65" fmla="*/ 573272 w 872285"/>
              <a:gd name="connsiteY65" fmla="*/ 9544 h 384957"/>
              <a:gd name="connsiteX66" fmla="*/ 573989 w 872285"/>
              <a:gd name="connsiteY66" fmla="*/ 8938 h 384957"/>
              <a:gd name="connsiteX67" fmla="*/ 574210 w 872285"/>
              <a:gd name="connsiteY67" fmla="*/ 8938 h 384957"/>
              <a:gd name="connsiteX68" fmla="*/ 574926 w 872285"/>
              <a:gd name="connsiteY68" fmla="*/ 7696 h 384957"/>
              <a:gd name="connsiteX69" fmla="*/ 575174 w 872285"/>
              <a:gd name="connsiteY69" fmla="*/ 7393 h 384957"/>
              <a:gd name="connsiteX70" fmla="*/ 575643 w 872285"/>
              <a:gd name="connsiteY70" fmla="*/ 7089 h 384957"/>
              <a:gd name="connsiteX71" fmla="*/ 576608 w 872285"/>
              <a:gd name="connsiteY71" fmla="*/ 7089 h 384957"/>
              <a:gd name="connsiteX72" fmla="*/ 576856 w 872285"/>
              <a:gd name="connsiteY72" fmla="*/ 7089 h 384957"/>
              <a:gd name="connsiteX73" fmla="*/ 577324 w 872285"/>
              <a:gd name="connsiteY73" fmla="*/ 7393 h 384957"/>
              <a:gd name="connsiteX74" fmla="*/ 578758 w 872285"/>
              <a:gd name="connsiteY74" fmla="*/ 7999 h 384957"/>
              <a:gd name="connsiteX75" fmla="*/ 578978 w 872285"/>
              <a:gd name="connsiteY75" fmla="*/ 7999 h 384957"/>
              <a:gd name="connsiteX76" fmla="*/ 579226 w 872285"/>
              <a:gd name="connsiteY76" fmla="*/ 7999 h 384957"/>
              <a:gd name="connsiteX77" fmla="*/ 580412 w 872285"/>
              <a:gd name="connsiteY77" fmla="*/ 7999 h 384957"/>
              <a:gd name="connsiteX78" fmla="*/ 580908 w 872285"/>
              <a:gd name="connsiteY78" fmla="*/ 7696 h 384957"/>
              <a:gd name="connsiteX79" fmla="*/ 581376 w 872285"/>
              <a:gd name="connsiteY79" fmla="*/ 7393 h 384957"/>
              <a:gd name="connsiteX80" fmla="*/ 581625 w 872285"/>
              <a:gd name="connsiteY80" fmla="*/ 7089 h 384957"/>
              <a:gd name="connsiteX81" fmla="*/ 581845 w 872285"/>
              <a:gd name="connsiteY81" fmla="*/ 6786 h 384957"/>
              <a:gd name="connsiteX82" fmla="*/ 582093 w 872285"/>
              <a:gd name="connsiteY82" fmla="*/ 6786 h 384957"/>
              <a:gd name="connsiteX83" fmla="*/ 582313 w 872285"/>
              <a:gd name="connsiteY83" fmla="*/ 6455 h 384957"/>
              <a:gd name="connsiteX84" fmla="*/ 582313 w 872285"/>
              <a:gd name="connsiteY84" fmla="*/ 6151 h 384957"/>
              <a:gd name="connsiteX85" fmla="*/ 582810 w 872285"/>
              <a:gd name="connsiteY85" fmla="*/ 5241 h 384957"/>
              <a:gd name="connsiteX86" fmla="*/ 583279 w 872285"/>
              <a:gd name="connsiteY86" fmla="*/ 4938 h 384957"/>
              <a:gd name="connsiteX87" fmla="*/ 583747 w 872285"/>
              <a:gd name="connsiteY87" fmla="*/ 4303 h 384957"/>
              <a:gd name="connsiteX88" fmla="*/ 584243 w 872285"/>
              <a:gd name="connsiteY88" fmla="*/ 4000 h 384957"/>
              <a:gd name="connsiteX89" fmla="*/ 584711 w 872285"/>
              <a:gd name="connsiteY89" fmla="*/ 3696 h 384957"/>
              <a:gd name="connsiteX90" fmla="*/ 584960 w 872285"/>
              <a:gd name="connsiteY90" fmla="*/ 3696 h 384957"/>
              <a:gd name="connsiteX91" fmla="*/ 585676 w 872285"/>
              <a:gd name="connsiteY91" fmla="*/ 3696 h 384957"/>
              <a:gd name="connsiteX92" fmla="*/ 585897 w 872285"/>
              <a:gd name="connsiteY92" fmla="*/ 3696 h 384957"/>
              <a:gd name="connsiteX93" fmla="*/ 586614 w 872285"/>
              <a:gd name="connsiteY93" fmla="*/ 4000 h 384957"/>
              <a:gd name="connsiteX94" fmla="*/ 587331 w 872285"/>
              <a:gd name="connsiteY94" fmla="*/ 4303 h 384957"/>
              <a:gd name="connsiteX95" fmla="*/ 587799 w 872285"/>
              <a:gd name="connsiteY95" fmla="*/ 4607 h 384957"/>
              <a:gd name="connsiteX96" fmla="*/ 587799 w 872285"/>
              <a:gd name="connsiteY96" fmla="*/ 4938 h 384957"/>
              <a:gd name="connsiteX97" fmla="*/ 588295 w 872285"/>
              <a:gd name="connsiteY97" fmla="*/ 5545 h 384957"/>
              <a:gd name="connsiteX98" fmla="*/ 588763 w 872285"/>
              <a:gd name="connsiteY98" fmla="*/ 6455 h 384957"/>
              <a:gd name="connsiteX99" fmla="*/ 589012 w 872285"/>
              <a:gd name="connsiteY99" fmla="*/ 6455 h 384957"/>
              <a:gd name="connsiteX100" fmla="*/ 589232 w 872285"/>
              <a:gd name="connsiteY100" fmla="*/ 7696 h 384957"/>
              <a:gd name="connsiteX101" fmla="*/ 589012 w 872285"/>
              <a:gd name="connsiteY101" fmla="*/ 7999 h 384957"/>
              <a:gd name="connsiteX102" fmla="*/ 589012 w 872285"/>
              <a:gd name="connsiteY102" fmla="*/ 8938 h 384957"/>
              <a:gd name="connsiteX103" fmla="*/ 589232 w 872285"/>
              <a:gd name="connsiteY103" fmla="*/ 9240 h 384957"/>
              <a:gd name="connsiteX104" fmla="*/ 589232 w 872285"/>
              <a:gd name="connsiteY104" fmla="*/ 10151 h 384957"/>
              <a:gd name="connsiteX105" fmla="*/ 589232 w 872285"/>
              <a:gd name="connsiteY105" fmla="*/ 11089 h 384957"/>
              <a:gd name="connsiteX106" fmla="*/ 589232 w 872285"/>
              <a:gd name="connsiteY106" fmla="*/ 11695 h 384957"/>
              <a:gd name="connsiteX107" fmla="*/ 589480 w 872285"/>
              <a:gd name="connsiteY107" fmla="*/ 13240 h 384957"/>
              <a:gd name="connsiteX108" fmla="*/ 589729 w 872285"/>
              <a:gd name="connsiteY108" fmla="*/ 13544 h 384957"/>
              <a:gd name="connsiteX109" fmla="*/ 589949 w 872285"/>
              <a:gd name="connsiteY109" fmla="*/ 13847 h 384957"/>
              <a:gd name="connsiteX110" fmla="*/ 590196 w 872285"/>
              <a:gd name="connsiteY110" fmla="*/ 13847 h 384957"/>
              <a:gd name="connsiteX111" fmla="*/ 590196 w 872285"/>
              <a:gd name="connsiteY111" fmla="*/ 14150 h 384957"/>
              <a:gd name="connsiteX112" fmla="*/ 590445 w 872285"/>
              <a:gd name="connsiteY112" fmla="*/ 14150 h 384957"/>
              <a:gd name="connsiteX113" fmla="*/ 592098 w 872285"/>
              <a:gd name="connsiteY113" fmla="*/ 15061 h 384957"/>
              <a:gd name="connsiteX114" fmla="*/ 592567 w 872285"/>
              <a:gd name="connsiteY114" fmla="*/ 15061 h 384957"/>
              <a:gd name="connsiteX115" fmla="*/ 592815 w 872285"/>
              <a:gd name="connsiteY115" fmla="*/ 14758 h 384957"/>
              <a:gd name="connsiteX116" fmla="*/ 593284 w 872285"/>
              <a:gd name="connsiteY116" fmla="*/ 15061 h 384957"/>
              <a:gd name="connsiteX117" fmla="*/ 593532 w 872285"/>
              <a:gd name="connsiteY117" fmla="*/ 15061 h 384957"/>
              <a:gd name="connsiteX118" fmla="*/ 594249 w 872285"/>
              <a:gd name="connsiteY118" fmla="*/ 15061 h 384957"/>
              <a:gd name="connsiteX119" fmla="*/ 594497 w 872285"/>
              <a:gd name="connsiteY119" fmla="*/ 15061 h 384957"/>
              <a:gd name="connsiteX120" fmla="*/ 596150 w 872285"/>
              <a:gd name="connsiteY120" fmla="*/ 15392 h 384957"/>
              <a:gd name="connsiteX121" fmla="*/ 597115 w 872285"/>
              <a:gd name="connsiteY121" fmla="*/ 15392 h 384957"/>
              <a:gd name="connsiteX122" fmla="*/ 597363 w 872285"/>
              <a:gd name="connsiteY122" fmla="*/ 15695 h 384957"/>
              <a:gd name="connsiteX123" fmla="*/ 597584 w 872285"/>
              <a:gd name="connsiteY123" fmla="*/ 15695 h 384957"/>
              <a:gd name="connsiteX124" fmla="*/ 599266 w 872285"/>
              <a:gd name="connsiteY124" fmla="*/ 16302 h 384957"/>
              <a:gd name="connsiteX125" fmla="*/ 600202 w 872285"/>
              <a:gd name="connsiteY125" fmla="*/ 16909 h 384957"/>
              <a:gd name="connsiteX126" fmla="*/ 600451 w 872285"/>
              <a:gd name="connsiteY126" fmla="*/ 16909 h 384957"/>
              <a:gd name="connsiteX127" fmla="*/ 601167 w 872285"/>
              <a:gd name="connsiteY127" fmla="*/ 17543 h 384957"/>
              <a:gd name="connsiteX128" fmla="*/ 601415 w 872285"/>
              <a:gd name="connsiteY128" fmla="*/ 17543 h 384957"/>
              <a:gd name="connsiteX129" fmla="*/ 602132 w 872285"/>
              <a:gd name="connsiteY129" fmla="*/ 18453 h 384957"/>
              <a:gd name="connsiteX130" fmla="*/ 602821 w 872285"/>
              <a:gd name="connsiteY130" fmla="*/ 19060 h 384957"/>
              <a:gd name="connsiteX131" fmla="*/ 603786 w 872285"/>
              <a:gd name="connsiteY131" fmla="*/ 20909 h 384957"/>
              <a:gd name="connsiteX132" fmla="*/ 604033 w 872285"/>
              <a:gd name="connsiteY132" fmla="*/ 21212 h 384957"/>
              <a:gd name="connsiteX133" fmla="*/ 604503 w 872285"/>
              <a:gd name="connsiteY133" fmla="*/ 22453 h 384957"/>
              <a:gd name="connsiteX134" fmla="*/ 604750 w 872285"/>
              <a:gd name="connsiteY134" fmla="*/ 23060 h 384957"/>
              <a:gd name="connsiteX135" fmla="*/ 604750 w 872285"/>
              <a:gd name="connsiteY135" fmla="*/ 23363 h 384957"/>
              <a:gd name="connsiteX136" fmla="*/ 604750 w 872285"/>
              <a:gd name="connsiteY136" fmla="*/ 23970 h 384957"/>
              <a:gd name="connsiteX137" fmla="*/ 604970 w 872285"/>
              <a:gd name="connsiteY137" fmla="*/ 24273 h 384957"/>
              <a:gd name="connsiteX138" fmla="*/ 604970 w 872285"/>
              <a:gd name="connsiteY138" fmla="*/ 25818 h 384957"/>
              <a:gd name="connsiteX139" fmla="*/ 604970 w 872285"/>
              <a:gd name="connsiteY139" fmla="*/ 26425 h 384957"/>
              <a:gd name="connsiteX140" fmla="*/ 605219 w 872285"/>
              <a:gd name="connsiteY140" fmla="*/ 27060 h 384957"/>
              <a:gd name="connsiteX141" fmla="*/ 605687 w 872285"/>
              <a:gd name="connsiteY141" fmla="*/ 28273 h 384957"/>
              <a:gd name="connsiteX142" fmla="*/ 606184 w 872285"/>
              <a:gd name="connsiteY142" fmla="*/ 28881 h 384957"/>
              <a:gd name="connsiteX143" fmla="*/ 606653 w 872285"/>
              <a:gd name="connsiteY143" fmla="*/ 29817 h 384957"/>
              <a:gd name="connsiteX144" fmla="*/ 606900 w 872285"/>
              <a:gd name="connsiteY144" fmla="*/ 29817 h 384957"/>
              <a:gd name="connsiteX145" fmla="*/ 607370 w 872285"/>
              <a:gd name="connsiteY145" fmla="*/ 30424 h 384957"/>
              <a:gd name="connsiteX146" fmla="*/ 608802 w 872285"/>
              <a:gd name="connsiteY146" fmla="*/ 32273 h 384957"/>
              <a:gd name="connsiteX147" fmla="*/ 609023 w 872285"/>
              <a:gd name="connsiteY147" fmla="*/ 32576 h 384957"/>
              <a:gd name="connsiteX148" fmla="*/ 609271 w 872285"/>
              <a:gd name="connsiteY148" fmla="*/ 33183 h 384957"/>
              <a:gd name="connsiteX149" fmla="*/ 610705 w 872285"/>
              <a:gd name="connsiteY149" fmla="*/ 35334 h 384957"/>
              <a:gd name="connsiteX150" fmla="*/ 610952 w 872285"/>
              <a:gd name="connsiteY150" fmla="*/ 35941 h 384957"/>
              <a:gd name="connsiteX151" fmla="*/ 611173 w 872285"/>
              <a:gd name="connsiteY151" fmla="*/ 36244 h 384957"/>
              <a:gd name="connsiteX152" fmla="*/ 611889 w 872285"/>
              <a:gd name="connsiteY152" fmla="*/ 37486 h 384957"/>
              <a:gd name="connsiteX153" fmla="*/ 612138 w 872285"/>
              <a:gd name="connsiteY153" fmla="*/ 38700 h 384957"/>
              <a:gd name="connsiteX154" fmla="*/ 612138 w 872285"/>
              <a:gd name="connsiteY154" fmla="*/ 39307 h 384957"/>
              <a:gd name="connsiteX155" fmla="*/ 612138 w 872285"/>
              <a:gd name="connsiteY155" fmla="*/ 40245 h 384957"/>
              <a:gd name="connsiteX156" fmla="*/ 612138 w 872285"/>
              <a:gd name="connsiteY156" fmla="*/ 40548 h 384957"/>
              <a:gd name="connsiteX157" fmla="*/ 612138 w 872285"/>
              <a:gd name="connsiteY157" fmla="*/ 41457 h 384957"/>
              <a:gd name="connsiteX158" fmla="*/ 612138 w 872285"/>
              <a:gd name="connsiteY158" fmla="*/ 42396 h 384957"/>
              <a:gd name="connsiteX159" fmla="*/ 612138 w 872285"/>
              <a:gd name="connsiteY159" fmla="*/ 43002 h 384957"/>
              <a:gd name="connsiteX160" fmla="*/ 612138 w 872285"/>
              <a:gd name="connsiteY160" fmla="*/ 43306 h 384957"/>
              <a:gd name="connsiteX161" fmla="*/ 612138 w 872285"/>
              <a:gd name="connsiteY161" fmla="*/ 44823 h 384957"/>
              <a:gd name="connsiteX162" fmla="*/ 612386 w 872285"/>
              <a:gd name="connsiteY162" fmla="*/ 46672 h 384957"/>
              <a:gd name="connsiteX163" fmla="*/ 612386 w 872285"/>
              <a:gd name="connsiteY163" fmla="*/ 47277 h 384957"/>
              <a:gd name="connsiteX164" fmla="*/ 612854 w 872285"/>
              <a:gd name="connsiteY164" fmla="*/ 48216 h 384957"/>
              <a:gd name="connsiteX165" fmla="*/ 613074 w 872285"/>
              <a:gd name="connsiteY165" fmla="*/ 48520 h 384957"/>
              <a:gd name="connsiteX166" fmla="*/ 613323 w 872285"/>
              <a:gd name="connsiteY166" fmla="*/ 49126 h 384957"/>
              <a:gd name="connsiteX167" fmla="*/ 613571 w 872285"/>
              <a:gd name="connsiteY167" fmla="*/ 49429 h 384957"/>
              <a:gd name="connsiteX168" fmla="*/ 614508 w 872285"/>
              <a:gd name="connsiteY168" fmla="*/ 50340 h 384957"/>
              <a:gd name="connsiteX169" fmla="*/ 615225 w 872285"/>
              <a:gd name="connsiteY169" fmla="*/ 50947 h 384957"/>
              <a:gd name="connsiteX170" fmla="*/ 616190 w 872285"/>
              <a:gd name="connsiteY170" fmla="*/ 50947 h 384957"/>
              <a:gd name="connsiteX171" fmla="*/ 617154 w 872285"/>
              <a:gd name="connsiteY171" fmla="*/ 51278 h 384957"/>
              <a:gd name="connsiteX172" fmla="*/ 620958 w 872285"/>
              <a:gd name="connsiteY172" fmla="*/ 51885 h 384957"/>
              <a:gd name="connsiteX173" fmla="*/ 621427 w 872285"/>
              <a:gd name="connsiteY173" fmla="*/ 52188 h 384957"/>
              <a:gd name="connsiteX174" fmla="*/ 622391 w 872285"/>
              <a:gd name="connsiteY174" fmla="*/ 52492 h 384957"/>
              <a:gd name="connsiteX175" fmla="*/ 623356 w 872285"/>
              <a:gd name="connsiteY175" fmla="*/ 52795 h 384957"/>
              <a:gd name="connsiteX176" fmla="*/ 623825 w 872285"/>
              <a:gd name="connsiteY176" fmla="*/ 52795 h 384957"/>
              <a:gd name="connsiteX177" fmla="*/ 625479 w 872285"/>
              <a:gd name="connsiteY177" fmla="*/ 53706 h 384957"/>
              <a:gd name="connsiteX178" fmla="*/ 625975 w 872285"/>
              <a:gd name="connsiteY178" fmla="*/ 54009 h 384957"/>
              <a:gd name="connsiteX179" fmla="*/ 626443 w 872285"/>
              <a:gd name="connsiteY179" fmla="*/ 54340 h 384957"/>
              <a:gd name="connsiteX180" fmla="*/ 628125 w 872285"/>
              <a:gd name="connsiteY180" fmla="*/ 54946 h 384957"/>
              <a:gd name="connsiteX181" fmla="*/ 630743 w 872285"/>
              <a:gd name="connsiteY181" fmla="*/ 55553 h 384957"/>
              <a:gd name="connsiteX182" fmla="*/ 631460 w 872285"/>
              <a:gd name="connsiteY182" fmla="*/ 55553 h 384957"/>
              <a:gd name="connsiteX183" fmla="*/ 632892 w 872285"/>
              <a:gd name="connsiteY183" fmla="*/ 55553 h 384957"/>
              <a:gd name="connsiteX184" fmla="*/ 633830 w 872285"/>
              <a:gd name="connsiteY184" fmla="*/ 55553 h 384957"/>
              <a:gd name="connsiteX185" fmla="*/ 634795 w 872285"/>
              <a:gd name="connsiteY185" fmla="*/ 55249 h 384957"/>
              <a:gd name="connsiteX186" fmla="*/ 635512 w 872285"/>
              <a:gd name="connsiteY186" fmla="*/ 54946 h 384957"/>
              <a:gd name="connsiteX187" fmla="*/ 636229 w 872285"/>
              <a:gd name="connsiteY187" fmla="*/ 54946 h 384957"/>
              <a:gd name="connsiteX188" fmla="*/ 636449 w 872285"/>
              <a:gd name="connsiteY188" fmla="*/ 54642 h 384957"/>
              <a:gd name="connsiteX189" fmla="*/ 638130 w 872285"/>
              <a:gd name="connsiteY189" fmla="*/ 54009 h 384957"/>
              <a:gd name="connsiteX190" fmla="*/ 639315 w 872285"/>
              <a:gd name="connsiteY190" fmla="*/ 54009 h 384957"/>
              <a:gd name="connsiteX191" fmla="*/ 641218 w 872285"/>
              <a:gd name="connsiteY191" fmla="*/ 53099 h 384957"/>
              <a:gd name="connsiteX192" fmla="*/ 641713 w 872285"/>
              <a:gd name="connsiteY192" fmla="*/ 53099 h 384957"/>
              <a:gd name="connsiteX193" fmla="*/ 643147 w 872285"/>
              <a:gd name="connsiteY193" fmla="*/ 53099 h 384957"/>
              <a:gd name="connsiteX194" fmla="*/ 643367 w 872285"/>
              <a:gd name="connsiteY194" fmla="*/ 53099 h 384957"/>
              <a:gd name="connsiteX195" fmla="*/ 643616 w 872285"/>
              <a:gd name="connsiteY195" fmla="*/ 53099 h 384957"/>
              <a:gd name="connsiteX196" fmla="*/ 644084 w 872285"/>
              <a:gd name="connsiteY196" fmla="*/ 53099 h 384957"/>
              <a:gd name="connsiteX197" fmla="*/ 645270 w 872285"/>
              <a:gd name="connsiteY197" fmla="*/ 53706 h 384957"/>
              <a:gd name="connsiteX198" fmla="*/ 646951 w 872285"/>
              <a:gd name="connsiteY198" fmla="*/ 54946 h 384957"/>
              <a:gd name="connsiteX199" fmla="*/ 646951 w 872285"/>
              <a:gd name="connsiteY199" fmla="*/ 55249 h 384957"/>
              <a:gd name="connsiteX200" fmla="*/ 647199 w 872285"/>
              <a:gd name="connsiteY200" fmla="*/ 55249 h 384957"/>
              <a:gd name="connsiteX201" fmla="*/ 648384 w 872285"/>
              <a:gd name="connsiteY201" fmla="*/ 55553 h 384957"/>
              <a:gd name="connsiteX202" fmla="*/ 648852 w 872285"/>
              <a:gd name="connsiteY202" fmla="*/ 55553 h 384957"/>
              <a:gd name="connsiteX203" fmla="*/ 649817 w 872285"/>
              <a:gd name="connsiteY203" fmla="*/ 55856 h 384957"/>
              <a:gd name="connsiteX204" fmla="*/ 651720 w 872285"/>
              <a:gd name="connsiteY204" fmla="*/ 56160 h 384957"/>
              <a:gd name="connsiteX205" fmla="*/ 653401 w 872285"/>
              <a:gd name="connsiteY205" fmla="*/ 56767 h 384957"/>
              <a:gd name="connsiteX206" fmla="*/ 654117 w 872285"/>
              <a:gd name="connsiteY206" fmla="*/ 57070 h 384957"/>
              <a:gd name="connsiteX207" fmla="*/ 655055 w 872285"/>
              <a:gd name="connsiteY207" fmla="*/ 57705 h 384957"/>
              <a:gd name="connsiteX208" fmla="*/ 655523 w 872285"/>
              <a:gd name="connsiteY208" fmla="*/ 58312 h 384957"/>
              <a:gd name="connsiteX209" fmla="*/ 655771 w 872285"/>
              <a:gd name="connsiteY209" fmla="*/ 58312 h 384957"/>
              <a:gd name="connsiteX210" fmla="*/ 656240 w 872285"/>
              <a:gd name="connsiteY210" fmla="*/ 58919 h 384957"/>
              <a:gd name="connsiteX211" fmla="*/ 656240 w 872285"/>
              <a:gd name="connsiteY211" fmla="*/ 59222 h 384957"/>
              <a:gd name="connsiteX212" fmla="*/ 656488 w 872285"/>
              <a:gd name="connsiteY212" fmla="*/ 59829 h 384957"/>
              <a:gd name="connsiteX213" fmla="*/ 656736 w 872285"/>
              <a:gd name="connsiteY213" fmla="*/ 60435 h 384957"/>
              <a:gd name="connsiteX214" fmla="*/ 656956 w 872285"/>
              <a:gd name="connsiteY214" fmla="*/ 61373 h 384957"/>
              <a:gd name="connsiteX215" fmla="*/ 656956 w 872285"/>
              <a:gd name="connsiteY215" fmla="*/ 61980 h 384957"/>
              <a:gd name="connsiteX216" fmla="*/ 656956 w 872285"/>
              <a:gd name="connsiteY216" fmla="*/ 62283 h 384957"/>
              <a:gd name="connsiteX217" fmla="*/ 657205 w 872285"/>
              <a:gd name="connsiteY217" fmla="*/ 62587 h 384957"/>
              <a:gd name="connsiteX218" fmla="*/ 657205 w 872285"/>
              <a:gd name="connsiteY218" fmla="*/ 62890 h 384957"/>
              <a:gd name="connsiteX219" fmla="*/ 657452 w 872285"/>
              <a:gd name="connsiteY219" fmla="*/ 63194 h 384957"/>
              <a:gd name="connsiteX220" fmla="*/ 657922 w 872285"/>
              <a:gd name="connsiteY220" fmla="*/ 63497 h 384957"/>
              <a:gd name="connsiteX221" fmla="*/ 658886 w 872285"/>
              <a:gd name="connsiteY221" fmla="*/ 64132 h 384957"/>
              <a:gd name="connsiteX222" fmla="*/ 659106 w 872285"/>
              <a:gd name="connsiteY222" fmla="*/ 64435 h 384957"/>
              <a:gd name="connsiteX223" fmla="*/ 659354 w 872285"/>
              <a:gd name="connsiteY223" fmla="*/ 64435 h 384957"/>
              <a:gd name="connsiteX224" fmla="*/ 660071 w 872285"/>
              <a:gd name="connsiteY224" fmla="*/ 64739 h 384957"/>
              <a:gd name="connsiteX225" fmla="*/ 661008 w 872285"/>
              <a:gd name="connsiteY225" fmla="*/ 65042 h 384957"/>
              <a:gd name="connsiteX226" fmla="*/ 661972 w 872285"/>
              <a:gd name="connsiteY226" fmla="*/ 65346 h 384957"/>
              <a:gd name="connsiteX227" fmla="*/ 662938 w 872285"/>
              <a:gd name="connsiteY227" fmla="*/ 65649 h 384957"/>
              <a:gd name="connsiteX228" fmla="*/ 663158 w 872285"/>
              <a:gd name="connsiteY228" fmla="*/ 65953 h 384957"/>
              <a:gd name="connsiteX229" fmla="*/ 663655 w 872285"/>
              <a:gd name="connsiteY229" fmla="*/ 66558 h 384957"/>
              <a:gd name="connsiteX230" fmla="*/ 664123 w 872285"/>
              <a:gd name="connsiteY230" fmla="*/ 68103 h 384957"/>
              <a:gd name="connsiteX231" fmla="*/ 664371 w 872285"/>
              <a:gd name="connsiteY231" fmla="*/ 70228 h 384957"/>
              <a:gd name="connsiteX232" fmla="*/ 664592 w 872285"/>
              <a:gd name="connsiteY232" fmla="*/ 70835 h 384957"/>
              <a:gd name="connsiteX233" fmla="*/ 664840 w 872285"/>
              <a:gd name="connsiteY233" fmla="*/ 71773 h 384957"/>
              <a:gd name="connsiteX234" fmla="*/ 665060 w 872285"/>
              <a:gd name="connsiteY234" fmla="*/ 72076 h 384957"/>
              <a:gd name="connsiteX235" fmla="*/ 665308 w 872285"/>
              <a:gd name="connsiteY235" fmla="*/ 72379 h 384957"/>
              <a:gd name="connsiteX236" fmla="*/ 665777 w 872285"/>
              <a:gd name="connsiteY236" fmla="*/ 72986 h 384957"/>
              <a:gd name="connsiteX237" fmla="*/ 666025 w 872285"/>
              <a:gd name="connsiteY237" fmla="*/ 72986 h 384957"/>
              <a:gd name="connsiteX238" fmla="*/ 666494 w 872285"/>
              <a:gd name="connsiteY238" fmla="*/ 72986 h 384957"/>
              <a:gd name="connsiteX239" fmla="*/ 667458 w 872285"/>
              <a:gd name="connsiteY239" fmla="*/ 73289 h 384957"/>
              <a:gd name="connsiteX240" fmla="*/ 668891 w 872285"/>
              <a:gd name="connsiteY240" fmla="*/ 73592 h 384957"/>
              <a:gd name="connsiteX241" fmla="*/ 670793 w 872285"/>
              <a:gd name="connsiteY241" fmla="*/ 73896 h 384957"/>
              <a:gd name="connsiteX242" fmla="*/ 671262 w 872285"/>
              <a:gd name="connsiteY242" fmla="*/ 73896 h 384957"/>
              <a:gd name="connsiteX243" fmla="*/ 671262 w 872285"/>
              <a:gd name="connsiteY243" fmla="*/ 74199 h 384957"/>
              <a:gd name="connsiteX244" fmla="*/ 671758 w 872285"/>
              <a:gd name="connsiteY244" fmla="*/ 74503 h 384957"/>
              <a:gd name="connsiteX245" fmla="*/ 672226 w 872285"/>
              <a:gd name="connsiteY245" fmla="*/ 74806 h 384957"/>
              <a:gd name="connsiteX246" fmla="*/ 672696 w 872285"/>
              <a:gd name="connsiteY246" fmla="*/ 74806 h 384957"/>
              <a:gd name="connsiteX247" fmla="*/ 674845 w 872285"/>
              <a:gd name="connsiteY247" fmla="*/ 76048 h 384957"/>
              <a:gd name="connsiteX248" fmla="*/ 675562 w 872285"/>
              <a:gd name="connsiteY248" fmla="*/ 76351 h 384957"/>
              <a:gd name="connsiteX249" fmla="*/ 676995 w 872285"/>
              <a:gd name="connsiteY249" fmla="*/ 76351 h 384957"/>
              <a:gd name="connsiteX250" fmla="*/ 677464 w 872285"/>
              <a:gd name="connsiteY250" fmla="*/ 76655 h 384957"/>
              <a:gd name="connsiteX251" fmla="*/ 677961 w 872285"/>
              <a:gd name="connsiteY251" fmla="*/ 76351 h 384957"/>
              <a:gd name="connsiteX252" fmla="*/ 678428 w 872285"/>
              <a:gd name="connsiteY252" fmla="*/ 76351 h 384957"/>
              <a:gd name="connsiteX253" fmla="*/ 678676 w 872285"/>
              <a:gd name="connsiteY253" fmla="*/ 76048 h 384957"/>
              <a:gd name="connsiteX254" fmla="*/ 678897 w 872285"/>
              <a:gd name="connsiteY254" fmla="*/ 75744 h 384957"/>
              <a:gd name="connsiteX255" fmla="*/ 679393 w 872285"/>
              <a:gd name="connsiteY255" fmla="*/ 75110 h 384957"/>
              <a:gd name="connsiteX256" fmla="*/ 679862 w 872285"/>
              <a:gd name="connsiteY256" fmla="*/ 74199 h 384957"/>
              <a:gd name="connsiteX257" fmla="*/ 680110 w 872285"/>
              <a:gd name="connsiteY257" fmla="*/ 72986 h 384957"/>
              <a:gd name="connsiteX258" fmla="*/ 680110 w 872285"/>
              <a:gd name="connsiteY258" fmla="*/ 72076 h 384957"/>
              <a:gd name="connsiteX259" fmla="*/ 680330 w 872285"/>
              <a:gd name="connsiteY259" fmla="*/ 70531 h 384957"/>
              <a:gd name="connsiteX260" fmla="*/ 680579 w 872285"/>
              <a:gd name="connsiteY260" fmla="*/ 70228 h 384957"/>
              <a:gd name="connsiteX261" fmla="*/ 680799 w 872285"/>
              <a:gd name="connsiteY261" fmla="*/ 69924 h 384957"/>
              <a:gd name="connsiteX262" fmla="*/ 681516 w 872285"/>
              <a:gd name="connsiteY262" fmla="*/ 69014 h 384957"/>
              <a:gd name="connsiteX263" fmla="*/ 681764 w 872285"/>
              <a:gd name="connsiteY263" fmla="*/ 69014 h 384957"/>
              <a:gd name="connsiteX264" fmla="*/ 682233 w 872285"/>
              <a:gd name="connsiteY264" fmla="*/ 68710 h 384957"/>
              <a:gd name="connsiteX265" fmla="*/ 683197 w 872285"/>
              <a:gd name="connsiteY265" fmla="*/ 68407 h 384957"/>
              <a:gd name="connsiteX266" fmla="*/ 683665 w 872285"/>
              <a:gd name="connsiteY266" fmla="*/ 68103 h 384957"/>
              <a:gd name="connsiteX267" fmla="*/ 684162 w 872285"/>
              <a:gd name="connsiteY267" fmla="*/ 68103 h 384957"/>
              <a:gd name="connsiteX268" fmla="*/ 684631 w 872285"/>
              <a:gd name="connsiteY268" fmla="*/ 68407 h 384957"/>
              <a:gd name="connsiteX269" fmla="*/ 685099 w 872285"/>
              <a:gd name="connsiteY269" fmla="*/ 67800 h 384957"/>
              <a:gd name="connsiteX270" fmla="*/ 685568 w 872285"/>
              <a:gd name="connsiteY270" fmla="*/ 67469 h 384957"/>
              <a:gd name="connsiteX271" fmla="*/ 685816 w 872285"/>
              <a:gd name="connsiteY271" fmla="*/ 67469 h 384957"/>
              <a:gd name="connsiteX272" fmla="*/ 686064 w 872285"/>
              <a:gd name="connsiteY272" fmla="*/ 67469 h 384957"/>
              <a:gd name="connsiteX273" fmla="*/ 687497 w 872285"/>
              <a:gd name="connsiteY273" fmla="*/ 67166 h 384957"/>
              <a:gd name="connsiteX274" fmla="*/ 688213 w 872285"/>
              <a:gd name="connsiteY274" fmla="*/ 66863 h 384957"/>
              <a:gd name="connsiteX275" fmla="*/ 689151 w 872285"/>
              <a:gd name="connsiteY275" fmla="*/ 66558 h 384957"/>
              <a:gd name="connsiteX276" fmla="*/ 690584 w 872285"/>
              <a:gd name="connsiteY276" fmla="*/ 65953 h 384957"/>
              <a:gd name="connsiteX277" fmla="*/ 692265 w 872285"/>
              <a:gd name="connsiteY277" fmla="*/ 65649 h 384957"/>
              <a:gd name="connsiteX278" fmla="*/ 693699 w 872285"/>
              <a:gd name="connsiteY278" fmla="*/ 65346 h 384957"/>
              <a:gd name="connsiteX279" fmla="*/ 694636 w 872285"/>
              <a:gd name="connsiteY279" fmla="*/ 65649 h 384957"/>
              <a:gd name="connsiteX280" fmla="*/ 695600 w 872285"/>
              <a:gd name="connsiteY280" fmla="*/ 65953 h 384957"/>
              <a:gd name="connsiteX281" fmla="*/ 697034 w 872285"/>
              <a:gd name="connsiteY281" fmla="*/ 66863 h 384957"/>
              <a:gd name="connsiteX282" fmla="*/ 697751 w 872285"/>
              <a:gd name="connsiteY282" fmla="*/ 67469 h 384957"/>
              <a:gd name="connsiteX283" fmla="*/ 698937 w 872285"/>
              <a:gd name="connsiteY283" fmla="*/ 68407 h 384957"/>
              <a:gd name="connsiteX284" fmla="*/ 699405 w 872285"/>
              <a:gd name="connsiteY284" fmla="*/ 69014 h 384957"/>
              <a:gd name="connsiteX285" fmla="*/ 699901 w 872285"/>
              <a:gd name="connsiteY285" fmla="*/ 69621 h 384957"/>
              <a:gd name="connsiteX286" fmla="*/ 700838 w 872285"/>
              <a:gd name="connsiteY286" fmla="*/ 69924 h 384957"/>
              <a:gd name="connsiteX287" fmla="*/ 701086 w 872285"/>
              <a:gd name="connsiteY287" fmla="*/ 69621 h 384957"/>
              <a:gd name="connsiteX288" fmla="*/ 702272 w 872285"/>
              <a:gd name="connsiteY288" fmla="*/ 70228 h 384957"/>
              <a:gd name="connsiteX289" fmla="*/ 702988 w 872285"/>
              <a:gd name="connsiteY289" fmla="*/ 70531 h 384957"/>
              <a:gd name="connsiteX290" fmla="*/ 703236 w 872285"/>
              <a:gd name="connsiteY290" fmla="*/ 70531 h 384957"/>
              <a:gd name="connsiteX291" fmla="*/ 705386 w 872285"/>
              <a:gd name="connsiteY291" fmla="*/ 70531 h 384957"/>
              <a:gd name="connsiteX292" fmla="*/ 706323 w 872285"/>
              <a:gd name="connsiteY292" fmla="*/ 70835 h 384957"/>
              <a:gd name="connsiteX293" fmla="*/ 709438 w 872285"/>
              <a:gd name="connsiteY293" fmla="*/ 71469 h 384957"/>
              <a:gd name="connsiteX294" fmla="*/ 710376 w 872285"/>
              <a:gd name="connsiteY294" fmla="*/ 71469 h 384957"/>
              <a:gd name="connsiteX295" fmla="*/ 711560 w 872285"/>
              <a:gd name="connsiteY295" fmla="*/ 72076 h 384957"/>
              <a:gd name="connsiteX296" fmla="*/ 712525 w 872285"/>
              <a:gd name="connsiteY296" fmla="*/ 72683 h 384957"/>
              <a:gd name="connsiteX297" fmla="*/ 714427 w 872285"/>
              <a:gd name="connsiteY297" fmla="*/ 73896 h 384957"/>
              <a:gd name="connsiteX298" fmla="*/ 715861 w 872285"/>
              <a:gd name="connsiteY298" fmla="*/ 75110 h 384957"/>
              <a:gd name="connsiteX299" fmla="*/ 716577 w 872285"/>
              <a:gd name="connsiteY299" fmla="*/ 76048 h 384957"/>
              <a:gd name="connsiteX300" fmla="*/ 716825 w 872285"/>
              <a:gd name="connsiteY300" fmla="*/ 77262 h 384957"/>
              <a:gd name="connsiteX301" fmla="*/ 716825 w 872285"/>
              <a:gd name="connsiteY301" fmla="*/ 78172 h 384957"/>
              <a:gd name="connsiteX302" fmla="*/ 716825 w 872285"/>
              <a:gd name="connsiteY302" fmla="*/ 78779 h 384957"/>
              <a:gd name="connsiteX303" fmla="*/ 717046 w 872285"/>
              <a:gd name="connsiteY303" fmla="*/ 79081 h 384957"/>
              <a:gd name="connsiteX304" fmla="*/ 717046 w 872285"/>
              <a:gd name="connsiteY304" fmla="*/ 79385 h 384957"/>
              <a:gd name="connsiteX305" fmla="*/ 717762 w 872285"/>
              <a:gd name="connsiteY305" fmla="*/ 80019 h 384957"/>
              <a:gd name="connsiteX306" fmla="*/ 718259 w 872285"/>
              <a:gd name="connsiteY306" fmla="*/ 80626 h 384957"/>
              <a:gd name="connsiteX307" fmla="*/ 718479 w 872285"/>
              <a:gd name="connsiteY307" fmla="*/ 80626 h 384957"/>
              <a:gd name="connsiteX308" fmla="*/ 718975 w 872285"/>
              <a:gd name="connsiteY308" fmla="*/ 80930 h 384957"/>
              <a:gd name="connsiteX309" fmla="*/ 719692 w 872285"/>
              <a:gd name="connsiteY309" fmla="*/ 81233 h 384957"/>
              <a:gd name="connsiteX310" fmla="*/ 720408 w 872285"/>
              <a:gd name="connsiteY310" fmla="*/ 80930 h 384957"/>
              <a:gd name="connsiteX311" fmla="*/ 720628 w 872285"/>
              <a:gd name="connsiteY311" fmla="*/ 80626 h 384957"/>
              <a:gd name="connsiteX312" fmla="*/ 722779 w 872285"/>
              <a:gd name="connsiteY312" fmla="*/ 78475 h 384957"/>
              <a:gd name="connsiteX313" fmla="*/ 722779 w 872285"/>
              <a:gd name="connsiteY313" fmla="*/ 77869 h 384957"/>
              <a:gd name="connsiteX314" fmla="*/ 723248 w 872285"/>
              <a:gd name="connsiteY314" fmla="*/ 77565 h 384957"/>
              <a:gd name="connsiteX315" fmla="*/ 723495 w 872285"/>
              <a:gd name="connsiteY315" fmla="*/ 77262 h 384957"/>
              <a:gd name="connsiteX316" fmla="*/ 724212 w 872285"/>
              <a:gd name="connsiteY316" fmla="*/ 77262 h 384957"/>
              <a:gd name="connsiteX317" fmla="*/ 724680 w 872285"/>
              <a:gd name="connsiteY317" fmla="*/ 76655 h 384957"/>
              <a:gd name="connsiteX318" fmla="*/ 725397 w 872285"/>
              <a:gd name="connsiteY318" fmla="*/ 76655 h 384957"/>
              <a:gd name="connsiteX319" fmla="*/ 726114 w 872285"/>
              <a:gd name="connsiteY319" fmla="*/ 76351 h 384957"/>
              <a:gd name="connsiteX320" fmla="*/ 726831 w 872285"/>
              <a:gd name="connsiteY320" fmla="*/ 76655 h 384957"/>
              <a:gd name="connsiteX321" fmla="*/ 728016 w 872285"/>
              <a:gd name="connsiteY321" fmla="*/ 76958 h 384957"/>
              <a:gd name="connsiteX322" fmla="*/ 729228 w 872285"/>
              <a:gd name="connsiteY322" fmla="*/ 77869 h 384957"/>
              <a:gd name="connsiteX323" fmla="*/ 730166 w 872285"/>
              <a:gd name="connsiteY323" fmla="*/ 78172 h 384957"/>
              <a:gd name="connsiteX324" fmla="*/ 730662 w 872285"/>
              <a:gd name="connsiteY324" fmla="*/ 78172 h 384957"/>
              <a:gd name="connsiteX325" fmla="*/ 731599 w 872285"/>
              <a:gd name="connsiteY325" fmla="*/ 78172 h 384957"/>
              <a:gd name="connsiteX326" fmla="*/ 733749 w 872285"/>
              <a:gd name="connsiteY326" fmla="*/ 77565 h 384957"/>
              <a:gd name="connsiteX327" fmla="*/ 734714 w 872285"/>
              <a:gd name="connsiteY327" fmla="*/ 77565 h 384957"/>
              <a:gd name="connsiteX328" fmla="*/ 735431 w 872285"/>
              <a:gd name="connsiteY328" fmla="*/ 77565 h 384957"/>
              <a:gd name="connsiteX329" fmla="*/ 735899 w 872285"/>
              <a:gd name="connsiteY329" fmla="*/ 77565 h 384957"/>
              <a:gd name="connsiteX330" fmla="*/ 737084 w 872285"/>
              <a:gd name="connsiteY330" fmla="*/ 76958 h 384957"/>
              <a:gd name="connsiteX331" fmla="*/ 737553 w 872285"/>
              <a:gd name="connsiteY331" fmla="*/ 76351 h 384957"/>
              <a:gd name="connsiteX332" fmla="*/ 738049 w 872285"/>
              <a:gd name="connsiteY332" fmla="*/ 76048 h 384957"/>
              <a:gd name="connsiteX333" fmla="*/ 738766 w 872285"/>
              <a:gd name="connsiteY333" fmla="*/ 74806 h 384957"/>
              <a:gd name="connsiteX334" fmla="*/ 738986 w 872285"/>
              <a:gd name="connsiteY334" fmla="*/ 73896 h 384957"/>
              <a:gd name="connsiteX335" fmla="*/ 739482 w 872285"/>
              <a:gd name="connsiteY335" fmla="*/ 72076 h 384957"/>
              <a:gd name="connsiteX336" fmla="*/ 739952 w 872285"/>
              <a:gd name="connsiteY336" fmla="*/ 70835 h 384957"/>
              <a:gd name="connsiteX337" fmla="*/ 740668 w 872285"/>
              <a:gd name="connsiteY337" fmla="*/ 70228 h 384957"/>
              <a:gd name="connsiteX338" fmla="*/ 741136 w 872285"/>
              <a:gd name="connsiteY338" fmla="*/ 69621 h 384957"/>
              <a:gd name="connsiteX339" fmla="*/ 741633 w 872285"/>
              <a:gd name="connsiteY339" fmla="*/ 69317 h 384957"/>
              <a:gd name="connsiteX340" fmla="*/ 743755 w 872285"/>
              <a:gd name="connsiteY340" fmla="*/ 68710 h 384957"/>
              <a:gd name="connsiteX341" fmla="*/ 744251 w 872285"/>
              <a:gd name="connsiteY341" fmla="*/ 68407 h 384957"/>
              <a:gd name="connsiteX342" fmla="*/ 746153 w 872285"/>
              <a:gd name="connsiteY342" fmla="*/ 67469 h 384957"/>
              <a:gd name="connsiteX343" fmla="*/ 747338 w 872285"/>
              <a:gd name="connsiteY343" fmla="*/ 66558 h 384957"/>
              <a:gd name="connsiteX344" fmla="*/ 748523 w 872285"/>
              <a:gd name="connsiteY344" fmla="*/ 64739 h 384957"/>
              <a:gd name="connsiteX345" fmla="*/ 749019 w 872285"/>
              <a:gd name="connsiteY345" fmla="*/ 63497 h 384957"/>
              <a:gd name="connsiteX346" fmla="*/ 749488 w 872285"/>
              <a:gd name="connsiteY346" fmla="*/ 62890 h 384957"/>
              <a:gd name="connsiteX347" fmla="*/ 749736 w 872285"/>
              <a:gd name="connsiteY347" fmla="*/ 62283 h 384957"/>
              <a:gd name="connsiteX348" fmla="*/ 749957 w 872285"/>
              <a:gd name="connsiteY348" fmla="*/ 62283 h 384957"/>
              <a:gd name="connsiteX349" fmla="*/ 750204 w 872285"/>
              <a:gd name="connsiteY349" fmla="*/ 61980 h 384957"/>
              <a:gd name="connsiteX350" fmla="*/ 750921 w 872285"/>
              <a:gd name="connsiteY350" fmla="*/ 61676 h 384957"/>
              <a:gd name="connsiteX351" fmla="*/ 752107 w 872285"/>
              <a:gd name="connsiteY351" fmla="*/ 61373 h 384957"/>
              <a:gd name="connsiteX352" fmla="*/ 753539 w 872285"/>
              <a:gd name="connsiteY352" fmla="*/ 61676 h 384957"/>
              <a:gd name="connsiteX353" fmla="*/ 753788 w 872285"/>
              <a:gd name="connsiteY353" fmla="*/ 61676 h 384957"/>
              <a:gd name="connsiteX354" fmla="*/ 754256 w 872285"/>
              <a:gd name="connsiteY354" fmla="*/ 61676 h 384957"/>
              <a:gd name="connsiteX355" fmla="*/ 755222 w 872285"/>
              <a:gd name="connsiteY355" fmla="*/ 61980 h 384957"/>
              <a:gd name="connsiteX356" fmla="*/ 755938 w 872285"/>
              <a:gd name="connsiteY356" fmla="*/ 61980 h 384957"/>
              <a:gd name="connsiteX357" fmla="*/ 756407 w 872285"/>
              <a:gd name="connsiteY357" fmla="*/ 61980 h 384957"/>
              <a:gd name="connsiteX358" fmla="*/ 757123 w 872285"/>
              <a:gd name="connsiteY358" fmla="*/ 61676 h 384957"/>
              <a:gd name="connsiteX359" fmla="*/ 757593 w 872285"/>
              <a:gd name="connsiteY359" fmla="*/ 61373 h 384957"/>
              <a:gd name="connsiteX360" fmla="*/ 758308 w 872285"/>
              <a:gd name="connsiteY360" fmla="*/ 60766 h 384957"/>
              <a:gd name="connsiteX361" fmla="*/ 759494 w 872285"/>
              <a:gd name="connsiteY361" fmla="*/ 59829 h 384957"/>
              <a:gd name="connsiteX362" fmla="*/ 759990 w 872285"/>
              <a:gd name="connsiteY362" fmla="*/ 59526 h 384957"/>
              <a:gd name="connsiteX363" fmla="*/ 761424 w 872285"/>
              <a:gd name="connsiteY363" fmla="*/ 58919 h 384957"/>
              <a:gd name="connsiteX364" fmla="*/ 761643 w 872285"/>
              <a:gd name="connsiteY364" fmla="*/ 58919 h 384957"/>
              <a:gd name="connsiteX365" fmla="*/ 762360 w 872285"/>
              <a:gd name="connsiteY365" fmla="*/ 58615 h 384957"/>
              <a:gd name="connsiteX366" fmla="*/ 762829 w 872285"/>
              <a:gd name="connsiteY366" fmla="*/ 58312 h 384957"/>
              <a:gd name="connsiteX367" fmla="*/ 765696 w 872285"/>
              <a:gd name="connsiteY367" fmla="*/ 57705 h 384957"/>
              <a:gd name="connsiteX368" fmla="*/ 766192 w 872285"/>
              <a:gd name="connsiteY368" fmla="*/ 57705 h 384957"/>
              <a:gd name="connsiteX369" fmla="*/ 766660 w 872285"/>
              <a:gd name="connsiteY369" fmla="*/ 58008 h 384957"/>
              <a:gd name="connsiteX370" fmla="*/ 767377 w 872285"/>
              <a:gd name="connsiteY370" fmla="*/ 58312 h 384957"/>
              <a:gd name="connsiteX371" fmla="*/ 767846 w 872285"/>
              <a:gd name="connsiteY371" fmla="*/ 58919 h 384957"/>
              <a:gd name="connsiteX372" fmla="*/ 767846 w 872285"/>
              <a:gd name="connsiteY372" fmla="*/ 59222 h 384957"/>
              <a:gd name="connsiteX373" fmla="*/ 768094 w 872285"/>
              <a:gd name="connsiteY373" fmla="*/ 59526 h 384957"/>
              <a:gd name="connsiteX374" fmla="*/ 768314 w 872285"/>
              <a:gd name="connsiteY374" fmla="*/ 60132 h 384957"/>
              <a:gd name="connsiteX375" fmla="*/ 768314 w 872285"/>
              <a:gd name="connsiteY375" fmla="*/ 61676 h 384957"/>
              <a:gd name="connsiteX376" fmla="*/ 768314 w 872285"/>
              <a:gd name="connsiteY376" fmla="*/ 61980 h 384957"/>
              <a:gd name="connsiteX377" fmla="*/ 768314 w 872285"/>
              <a:gd name="connsiteY377" fmla="*/ 62587 h 384957"/>
              <a:gd name="connsiteX378" fmla="*/ 768314 w 872285"/>
              <a:gd name="connsiteY378" fmla="*/ 63194 h 384957"/>
              <a:gd name="connsiteX379" fmla="*/ 767846 w 872285"/>
              <a:gd name="connsiteY379" fmla="*/ 65042 h 384957"/>
              <a:gd name="connsiteX380" fmla="*/ 767625 w 872285"/>
              <a:gd name="connsiteY380" fmla="*/ 66255 h 384957"/>
              <a:gd name="connsiteX381" fmla="*/ 767625 w 872285"/>
              <a:gd name="connsiteY381" fmla="*/ 67469 h 384957"/>
              <a:gd name="connsiteX382" fmla="*/ 767846 w 872285"/>
              <a:gd name="connsiteY382" fmla="*/ 68407 h 384957"/>
              <a:gd name="connsiteX383" fmla="*/ 768562 w 872285"/>
              <a:gd name="connsiteY383" fmla="*/ 69014 h 384957"/>
              <a:gd name="connsiteX384" fmla="*/ 769279 w 872285"/>
              <a:gd name="connsiteY384" fmla="*/ 70531 h 384957"/>
              <a:gd name="connsiteX385" fmla="*/ 769528 w 872285"/>
              <a:gd name="connsiteY385" fmla="*/ 71773 h 384957"/>
              <a:gd name="connsiteX386" fmla="*/ 769996 w 872285"/>
              <a:gd name="connsiteY386" fmla="*/ 73592 h 384957"/>
              <a:gd name="connsiteX387" fmla="*/ 769996 w 872285"/>
              <a:gd name="connsiteY387" fmla="*/ 73896 h 384957"/>
              <a:gd name="connsiteX388" fmla="*/ 769996 w 872285"/>
              <a:gd name="connsiteY388" fmla="*/ 74199 h 384957"/>
              <a:gd name="connsiteX389" fmla="*/ 769996 w 872285"/>
              <a:gd name="connsiteY389" fmla="*/ 75744 h 384957"/>
              <a:gd name="connsiteX390" fmla="*/ 769996 w 872285"/>
              <a:gd name="connsiteY390" fmla="*/ 77565 h 384957"/>
              <a:gd name="connsiteX391" fmla="*/ 770243 w 872285"/>
              <a:gd name="connsiteY391" fmla="*/ 78172 h 384957"/>
              <a:gd name="connsiteX392" fmla="*/ 770243 w 872285"/>
              <a:gd name="connsiteY392" fmla="*/ 78779 h 384957"/>
              <a:gd name="connsiteX393" fmla="*/ 770464 w 872285"/>
              <a:gd name="connsiteY393" fmla="*/ 80019 h 384957"/>
              <a:gd name="connsiteX394" fmla="*/ 770960 w 872285"/>
              <a:gd name="connsiteY394" fmla="*/ 81233 h 384957"/>
              <a:gd name="connsiteX395" fmla="*/ 771429 w 872285"/>
              <a:gd name="connsiteY395" fmla="*/ 81840 h 384957"/>
              <a:gd name="connsiteX396" fmla="*/ 771897 w 872285"/>
              <a:gd name="connsiteY396" fmla="*/ 82751 h 384957"/>
              <a:gd name="connsiteX397" fmla="*/ 772146 w 872285"/>
              <a:gd name="connsiteY397" fmla="*/ 83054 h 384957"/>
              <a:gd name="connsiteX398" fmla="*/ 774048 w 872285"/>
              <a:gd name="connsiteY398" fmla="*/ 84599 h 384957"/>
              <a:gd name="connsiteX399" fmla="*/ 774516 w 872285"/>
              <a:gd name="connsiteY399" fmla="*/ 84901 h 384957"/>
              <a:gd name="connsiteX400" fmla="*/ 775012 w 872285"/>
              <a:gd name="connsiteY400" fmla="*/ 85205 h 384957"/>
              <a:gd name="connsiteX401" fmla="*/ 776445 w 872285"/>
              <a:gd name="connsiteY401" fmla="*/ 86115 h 384957"/>
              <a:gd name="connsiteX402" fmla="*/ 777631 w 872285"/>
              <a:gd name="connsiteY402" fmla="*/ 86419 h 384957"/>
              <a:gd name="connsiteX403" fmla="*/ 778816 w 872285"/>
              <a:gd name="connsiteY403" fmla="*/ 86722 h 384957"/>
              <a:gd name="connsiteX404" fmla="*/ 780497 w 872285"/>
              <a:gd name="connsiteY404" fmla="*/ 86419 h 384957"/>
              <a:gd name="connsiteX405" fmla="*/ 782151 w 872285"/>
              <a:gd name="connsiteY405" fmla="*/ 86419 h 384957"/>
              <a:gd name="connsiteX406" fmla="*/ 782648 w 872285"/>
              <a:gd name="connsiteY406" fmla="*/ 86722 h 384957"/>
              <a:gd name="connsiteX407" fmla="*/ 783364 w 872285"/>
              <a:gd name="connsiteY407" fmla="*/ 86722 h 384957"/>
              <a:gd name="connsiteX408" fmla="*/ 784302 w 872285"/>
              <a:gd name="connsiteY408" fmla="*/ 86722 h 384957"/>
              <a:gd name="connsiteX409" fmla="*/ 785018 w 872285"/>
              <a:gd name="connsiteY409" fmla="*/ 86722 h 384957"/>
              <a:gd name="connsiteX410" fmla="*/ 785735 w 872285"/>
              <a:gd name="connsiteY410" fmla="*/ 87329 h 384957"/>
              <a:gd name="connsiteX411" fmla="*/ 785983 w 872285"/>
              <a:gd name="connsiteY411" fmla="*/ 87633 h 384957"/>
              <a:gd name="connsiteX412" fmla="*/ 786203 w 872285"/>
              <a:gd name="connsiteY412" fmla="*/ 87936 h 384957"/>
              <a:gd name="connsiteX413" fmla="*/ 786920 w 872285"/>
              <a:gd name="connsiteY413" fmla="*/ 88240 h 384957"/>
              <a:gd name="connsiteX414" fmla="*/ 787168 w 872285"/>
              <a:gd name="connsiteY414" fmla="*/ 88240 h 384957"/>
              <a:gd name="connsiteX415" fmla="*/ 787884 w 872285"/>
              <a:gd name="connsiteY415" fmla="*/ 88874 h 384957"/>
              <a:gd name="connsiteX416" fmla="*/ 788353 w 872285"/>
              <a:gd name="connsiteY416" fmla="*/ 89178 h 384957"/>
              <a:gd name="connsiteX417" fmla="*/ 788822 w 872285"/>
              <a:gd name="connsiteY417" fmla="*/ 89785 h 384957"/>
              <a:gd name="connsiteX418" fmla="*/ 789070 w 872285"/>
              <a:gd name="connsiteY418" fmla="*/ 90088 h 384957"/>
              <a:gd name="connsiteX419" fmla="*/ 789787 w 872285"/>
              <a:gd name="connsiteY419" fmla="*/ 90998 h 384957"/>
              <a:gd name="connsiteX420" fmla="*/ 790034 w 872285"/>
              <a:gd name="connsiteY420" fmla="*/ 91908 h 384957"/>
              <a:gd name="connsiteX421" fmla="*/ 790751 w 872285"/>
              <a:gd name="connsiteY421" fmla="*/ 93122 h 384957"/>
              <a:gd name="connsiteX422" fmla="*/ 790972 w 872285"/>
              <a:gd name="connsiteY422" fmla="*/ 93122 h 384957"/>
              <a:gd name="connsiteX423" fmla="*/ 791936 w 872285"/>
              <a:gd name="connsiteY423" fmla="*/ 94363 h 384957"/>
              <a:gd name="connsiteX424" fmla="*/ 792405 w 872285"/>
              <a:gd name="connsiteY424" fmla="*/ 95274 h 384957"/>
              <a:gd name="connsiteX425" fmla="*/ 792901 w 872285"/>
              <a:gd name="connsiteY425" fmla="*/ 95881 h 384957"/>
              <a:gd name="connsiteX426" fmla="*/ 793839 w 872285"/>
              <a:gd name="connsiteY426" fmla="*/ 96791 h 384957"/>
              <a:gd name="connsiteX427" fmla="*/ 794803 w 872285"/>
              <a:gd name="connsiteY427" fmla="*/ 97397 h 384957"/>
              <a:gd name="connsiteX428" fmla="*/ 795024 w 872285"/>
              <a:gd name="connsiteY428" fmla="*/ 97700 h 384957"/>
              <a:gd name="connsiteX429" fmla="*/ 795988 w 872285"/>
              <a:gd name="connsiteY429" fmla="*/ 98004 h 384957"/>
              <a:gd name="connsiteX430" fmla="*/ 796705 w 872285"/>
              <a:gd name="connsiteY430" fmla="*/ 98307 h 384957"/>
              <a:gd name="connsiteX431" fmla="*/ 797174 w 872285"/>
              <a:gd name="connsiteY431" fmla="*/ 98611 h 384957"/>
              <a:gd name="connsiteX432" fmla="*/ 797891 w 872285"/>
              <a:gd name="connsiteY432" fmla="*/ 98914 h 384957"/>
              <a:gd name="connsiteX433" fmla="*/ 797891 w 872285"/>
              <a:gd name="connsiteY433" fmla="*/ 99218 h 384957"/>
              <a:gd name="connsiteX434" fmla="*/ 798138 w 872285"/>
              <a:gd name="connsiteY434" fmla="*/ 99218 h 384957"/>
              <a:gd name="connsiteX435" fmla="*/ 798138 w 872285"/>
              <a:gd name="connsiteY435" fmla="*/ 99521 h 384957"/>
              <a:gd name="connsiteX436" fmla="*/ 798387 w 872285"/>
              <a:gd name="connsiteY436" fmla="*/ 99852 h 384957"/>
              <a:gd name="connsiteX437" fmla="*/ 798855 w 872285"/>
              <a:gd name="connsiteY437" fmla="*/ 101066 h 384957"/>
              <a:gd name="connsiteX438" fmla="*/ 799075 w 872285"/>
              <a:gd name="connsiteY438" fmla="*/ 103493 h 384957"/>
              <a:gd name="connsiteX439" fmla="*/ 799323 w 872285"/>
              <a:gd name="connsiteY439" fmla="*/ 104403 h 384957"/>
              <a:gd name="connsiteX440" fmla="*/ 799572 w 872285"/>
              <a:gd name="connsiteY440" fmla="*/ 105617 h 384957"/>
              <a:gd name="connsiteX441" fmla="*/ 799792 w 872285"/>
              <a:gd name="connsiteY441" fmla="*/ 105921 h 384957"/>
              <a:gd name="connsiteX442" fmla="*/ 800040 w 872285"/>
              <a:gd name="connsiteY442" fmla="*/ 106859 h 384957"/>
              <a:gd name="connsiteX443" fmla="*/ 799792 w 872285"/>
              <a:gd name="connsiteY443" fmla="*/ 107162 h 384957"/>
              <a:gd name="connsiteX444" fmla="*/ 799792 w 872285"/>
              <a:gd name="connsiteY444" fmla="*/ 107466 h 384957"/>
              <a:gd name="connsiteX445" fmla="*/ 799792 w 872285"/>
              <a:gd name="connsiteY445" fmla="*/ 108073 h 384957"/>
              <a:gd name="connsiteX446" fmla="*/ 799792 w 872285"/>
              <a:gd name="connsiteY446" fmla="*/ 108375 h 384957"/>
              <a:gd name="connsiteX447" fmla="*/ 800040 w 872285"/>
              <a:gd name="connsiteY447" fmla="*/ 109892 h 384957"/>
              <a:gd name="connsiteX448" fmla="*/ 800040 w 872285"/>
              <a:gd name="connsiteY448" fmla="*/ 110196 h 384957"/>
              <a:gd name="connsiteX449" fmla="*/ 799572 w 872285"/>
              <a:gd name="connsiteY449" fmla="*/ 110803 h 384957"/>
              <a:gd name="connsiteX450" fmla="*/ 799323 w 872285"/>
              <a:gd name="connsiteY450" fmla="*/ 111410 h 384957"/>
              <a:gd name="connsiteX451" fmla="*/ 799572 w 872285"/>
              <a:gd name="connsiteY451" fmla="*/ 111713 h 384957"/>
              <a:gd name="connsiteX452" fmla="*/ 800040 w 872285"/>
              <a:gd name="connsiteY452" fmla="*/ 112624 h 384957"/>
              <a:gd name="connsiteX453" fmla="*/ 800040 w 872285"/>
              <a:gd name="connsiteY453" fmla="*/ 112927 h 384957"/>
              <a:gd name="connsiteX454" fmla="*/ 800289 w 872285"/>
              <a:gd name="connsiteY454" fmla="*/ 113231 h 384957"/>
              <a:gd name="connsiteX455" fmla="*/ 800289 w 872285"/>
              <a:gd name="connsiteY455" fmla="*/ 113533 h 384957"/>
              <a:gd name="connsiteX456" fmla="*/ 800040 w 872285"/>
              <a:gd name="connsiteY456" fmla="*/ 114140 h 384957"/>
              <a:gd name="connsiteX457" fmla="*/ 800040 w 872285"/>
              <a:gd name="connsiteY457" fmla="*/ 114471 h 384957"/>
              <a:gd name="connsiteX458" fmla="*/ 799792 w 872285"/>
              <a:gd name="connsiteY458" fmla="*/ 114775 h 384957"/>
              <a:gd name="connsiteX459" fmla="*/ 799572 w 872285"/>
              <a:gd name="connsiteY459" fmla="*/ 115078 h 384957"/>
              <a:gd name="connsiteX460" fmla="*/ 799572 w 872285"/>
              <a:gd name="connsiteY460" fmla="*/ 115988 h 384957"/>
              <a:gd name="connsiteX461" fmla="*/ 799572 w 872285"/>
              <a:gd name="connsiteY461" fmla="*/ 116292 h 384957"/>
              <a:gd name="connsiteX462" fmla="*/ 799572 w 872285"/>
              <a:gd name="connsiteY462" fmla="*/ 117506 h 384957"/>
              <a:gd name="connsiteX463" fmla="*/ 799572 w 872285"/>
              <a:gd name="connsiteY463" fmla="*/ 118113 h 384957"/>
              <a:gd name="connsiteX464" fmla="*/ 799792 w 872285"/>
              <a:gd name="connsiteY464" fmla="*/ 118416 h 384957"/>
              <a:gd name="connsiteX465" fmla="*/ 800289 w 872285"/>
              <a:gd name="connsiteY465" fmla="*/ 118416 h 384957"/>
              <a:gd name="connsiteX466" fmla="*/ 800509 w 872285"/>
              <a:gd name="connsiteY466" fmla="*/ 118720 h 384957"/>
              <a:gd name="connsiteX467" fmla="*/ 800757 w 872285"/>
              <a:gd name="connsiteY467" fmla="*/ 119022 h 384957"/>
              <a:gd name="connsiteX468" fmla="*/ 801226 w 872285"/>
              <a:gd name="connsiteY468" fmla="*/ 119630 h 384957"/>
              <a:gd name="connsiteX469" fmla="*/ 802190 w 872285"/>
              <a:gd name="connsiteY469" fmla="*/ 120539 h 384957"/>
              <a:gd name="connsiteX470" fmla="*/ 802190 w 872285"/>
              <a:gd name="connsiteY470" fmla="*/ 120843 h 384957"/>
              <a:gd name="connsiteX471" fmla="*/ 802190 w 872285"/>
              <a:gd name="connsiteY471" fmla="*/ 121146 h 384957"/>
              <a:gd name="connsiteX472" fmla="*/ 802659 w 872285"/>
              <a:gd name="connsiteY472" fmla="*/ 122057 h 384957"/>
              <a:gd name="connsiteX473" fmla="*/ 802659 w 872285"/>
              <a:gd name="connsiteY473" fmla="*/ 122664 h 384957"/>
              <a:gd name="connsiteX474" fmla="*/ 802190 w 872285"/>
              <a:gd name="connsiteY474" fmla="*/ 123271 h 384957"/>
              <a:gd name="connsiteX475" fmla="*/ 801943 w 872285"/>
              <a:gd name="connsiteY475" fmla="*/ 123878 h 384957"/>
              <a:gd name="connsiteX476" fmla="*/ 801473 w 872285"/>
              <a:gd name="connsiteY476" fmla="*/ 124484 h 384957"/>
              <a:gd name="connsiteX477" fmla="*/ 801226 w 872285"/>
              <a:gd name="connsiteY477" fmla="*/ 125119 h 384957"/>
              <a:gd name="connsiteX478" fmla="*/ 801722 w 872285"/>
              <a:gd name="connsiteY478" fmla="*/ 125725 h 384957"/>
              <a:gd name="connsiteX479" fmla="*/ 801722 w 872285"/>
              <a:gd name="connsiteY479" fmla="*/ 126635 h 384957"/>
              <a:gd name="connsiteX480" fmla="*/ 801722 w 872285"/>
              <a:gd name="connsiteY480" fmla="*/ 127242 h 384957"/>
              <a:gd name="connsiteX481" fmla="*/ 801943 w 872285"/>
              <a:gd name="connsiteY481" fmla="*/ 127849 h 384957"/>
              <a:gd name="connsiteX482" fmla="*/ 802190 w 872285"/>
              <a:gd name="connsiteY482" fmla="*/ 128153 h 384957"/>
              <a:gd name="connsiteX483" fmla="*/ 802190 w 872285"/>
              <a:gd name="connsiteY483" fmla="*/ 129974 h 384957"/>
              <a:gd name="connsiteX484" fmla="*/ 801943 w 872285"/>
              <a:gd name="connsiteY484" fmla="*/ 131187 h 384957"/>
              <a:gd name="connsiteX485" fmla="*/ 801473 w 872285"/>
              <a:gd name="connsiteY485" fmla="*/ 132097 h 384957"/>
              <a:gd name="connsiteX486" fmla="*/ 801226 w 872285"/>
              <a:gd name="connsiteY486" fmla="*/ 132400 h 384957"/>
              <a:gd name="connsiteX487" fmla="*/ 801005 w 872285"/>
              <a:gd name="connsiteY487" fmla="*/ 132400 h 384957"/>
              <a:gd name="connsiteX488" fmla="*/ 800040 w 872285"/>
              <a:gd name="connsiteY488" fmla="*/ 132400 h 384957"/>
              <a:gd name="connsiteX489" fmla="*/ 798855 w 872285"/>
              <a:gd name="connsiteY489" fmla="*/ 132400 h 384957"/>
              <a:gd name="connsiteX490" fmla="*/ 798607 w 872285"/>
              <a:gd name="connsiteY490" fmla="*/ 132400 h 384957"/>
              <a:gd name="connsiteX491" fmla="*/ 797891 w 872285"/>
              <a:gd name="connsiteY491" fmla="*/ 133918 h 384957"/>
              <a:gd name="connsiteX492" fmla="*/ 797891 w 872285"/>
              <a:gd name="connsiteY492" fmla="*/ 134221 h 384957"/>
              <a:gd name="connsiteX493" fmla="*/ 798138 w 872285"/>
              <a:gd name="connsiteY493" fmla="*/ 135132 h 384957"/>
              <a:gd name="connsiteX494" fmla="*/ 798387 w 872285"/>
              <a:gd name="connsiteY494" fmla="*/ 135739 h 384957"/>
              <a:gd name="connsiteX495" fmla="*/ 798607 w 872285"/>
              <a:gd name="connsiteY495" fmla="*/ 136041 h 384957"/>
              <a:gd name="connsiteX496" fmla="*/ 798855 w 872285"/>
              <a:gd name="connsiteY496" fmla="*/ 136041 h 384957"/>
              <a:gd name="connsiteX497" fmla="*/ 799323 w 872285"/>
              <a:gd name="connsiteY497" fmla="*/ 136345 h 384957"/>
              <a:gd name="connsiteX498" fmla="*/ 799572 w 872285"/>
              <a:gd name="connsiteY498" fmla="*/ 136648 h 384957"/>
              <a:gd name="connsiteX499" fmla="*/ 799572 w 872285"/>
              <a:gd name="connsiteY499" fmla="*/ 139076 h 384957"/>
              <a:gd name="connsiteX500" fmla="*/ 799572 w 872285"/>
              <a:gd name="connsiteY500" fmla="*/ 139683 h 384957"/>
              <a:gd name="connsiteX501" fmla="*/ 799075 w 872285"/>
              <a:gd name="connsiteY501" fmla="*/ 140290 h 384957"/>
              <a:gd name="connsiteX502" fmla="*/ 798855 w 872285"/>
              <a:gd name="connsiteY502" fmla="*/ 140897 h 384957"/>
              <a:gd name="connsiteX503" fmla="*/ 798138 w 872285"/>
              <a:gd name="connsiteY503" fmla="*/ 143324 h 384957"/>
              <a:gd name="connsiteX504" fmla="*/ 797891 w 872285"/>
              <a:gd name="connsiteY504" fmla="*/ 143627 h 384957"/>
              <a:gd name="connsiteX505" fmla="*/ 797174 w 872285"/>
              <a:gd name="connsiteY505" fmla="*/ 143627 h 384957"/>
              <a:gd name="connsiteX506" fmla="*/ 796457 w 872285"/>
              <a:gd name="connsiteY506" fmla="*/ 143627 h 384957"/>
              <a:gd name="connsiteX507" fmla="*/ 794803 w 872285"/>
              <a:gd name="connsiteY507" fmla="*/ 143324 h 384957"/>
              <a:gd name="connsiteX508" fmla="*/ 794555 w 872285"/>
              <a:gd name="connsiteY508" fmla="*/ 143627 h 384957"/>
              <a:gd name="connsiteX509" fmla="*/ 794307 w 872285"/>
              <a:gd name="connsiteY509" fmla="*/ 143627 h 384957"/>
              <a:gd name="connsiteX510" fmla="*/ 794307 w 872285"/>
              <a:gd name="connsiteY510" fmla="*/ 144234 h 384957"/>
              <a:gd name="connsiteX511" fmla="*/ 794803 w 872285"/>
              <a:gd name="connsiteY511" fmla="*/ 145448 h 384957"/>
              <a:gd name="connsiteX512" fmla="*/ 795024 w 872285"/>
              <a:gd name="connsiteY512" fmla="*/ 146055 h 384957"/>
              <a:gd name="connsiteX513" fmla="*/ 795024 w 872285"/>
              <a:gd name="connsiteY513" fmla="*/ 147571 h 384957"/>
              <a:gd name="connsiteX514" fmla="*/ 795024 w 872285"/>
              <a:gd name="connsiteY514" fmla="*/ 148178 h 384957"/>
              <a:gd name="connsiteX515" fmla="*/ 795271 w 872285"/>
              <a:gd name="connsiteY515" fmla="*/ 148178 h 384957"/>
              <a:gd name="connsiteX516" fmla="*/ 795520 w 872285"/>
              <a:gd name="connsiteY516" fmla="*/ 148482 h 384957"/>
              <a:gd name="connsiteX517" fmla="*/ 795988 w 872285"/>
              <a:gd name="connsiteY517" fmla="*/ 148482 h 384957"/>
              <a:gd name="connsiteX518" fmla="*/ 796457 w 872285"/>
              <a:gd name="connsiteY518" fmla="*/ 148785 h 384957"/>
              <a:gd name="connsiteX519" fmla="*/ 796953 w 872285"/>
              <a:gd name="connsiteY519" fmla="*/ 148785 h 384957"/>
              <a:gd name="connsiteX520" fmla="*/ 796953 w 872285"/>
              <a:gd name="connsiteY520" fmla="*/ 149089 h 384957"/>
              <a:gd name="connsiteX521" fmla="*/ 796953 w 872285"/>
              <a:gd name="connsiteY521" fmla="*/ 150302 h 384957"/>
              <a:gd name="connsiteX522" fmla="*/ 796953 w 872285"/>
              <a:gd name="connsiteY522" fmla="*/ 150606 h 384957"/>
              <a:gd name="connsiteX523" fmla="*/ 797174 w 872285"/>
              <a:gd name="connsiteY523" fmla="*/ 150606 h 384957"/>
              <a:gd name="connsiteX524" fmla="*/ 797422 w 872285"/>
              <a:gd name="connsiteY524" fmla="*/ 150909 h 384957"/>
              <a:gd name="connsiteX525" fmla="*/ 797670 w 872285"/>
              <a:gd name="connsiteY525" fmla="*/ 150909 h 384957"/>
              <a:gd name="connsiteX526" fmla="*/ 797891 w 872285"/>
              <a:gd name="connsiteY526" fmla="*/ 150909 h 384957"/>
              <a:gd name="connsiteX527" fmla="*/ 798607 w 872285"/>
              <a:gd name="connsiteY527" fmla="*/ 150606 h 384957"/>
              <a:gd name="connsiteX528" fmla="*/ 799075 w 872285"/>
              <a:gd name="connsiteY528" fmla="*/ 151213 h 384957"/>
              <a:gd name="connsiteX529" fmla="*/ 799323 w 872285"/>
              <a:gd name="connsiteY529" fmla="*/ 151213 h 384957"/>
              <a:gd name="connsiteX530" fmla="*/ 799572 w 872285"/>
              <a:gd name="connsiteY530" fmla="*/ 151516 h 384957"/>
              <a:gd name="connsiteX531" fmla="*/ 800040 w 872285"/>
              <a:gd name="connsiteY531" fmla="*/ 152122 h 384957"/>
              <a:gd name="connsiteX532" fmla="*/ 800289 w 872285"/>
              <a:gd name="connsiteY532" fmla="*/ 152426 h 384957"/>
              <a:gd name="connsiteX533" fmla="*/ 800757 w 872285"/>
              <a:gd name="connsiteY533" fmla="*/ 152426 h 384957"/>
              <a:gd name="connsiteX534" fmla="*/ 801005 w 872285"/>
              <a:gd name="connsiteY534" fmla="*/ 152729 h 384957"/>
              <a:gd name="connsiteX535" fmla="*/ 801005 w 872285"/>
              <a:gd name="connsiteY535" fmla="*/ 153943 h 384957"/>
              <a:gd name="connsiteX536" fmla="*/ 801005 w 872285"/>
              <a:gd name="connsiteY536" fmla="*/ 154550 h 384957"/>
              <a:gd name="connsiteX537" fmla="*/ 801226 w 872285"/>
              <a:gd name="connsiteY537" fmla="*/ 155157 h 384957"/>
              <a:gd name="connsiteX538" fmla="*/ 802439 w 872285"/>
              <a:gd name="connsiteY538" fmla="*/ 156371 h 384957"/>
              <a:gd name="connsiteX539" fmla="*/ 803375 w 872285"/>
              <a:gd name="connsiteY539" fmla="*/ 156674 h 384957"/>
              <a:gd name="connsiteX540" fmla="*/ 804092 w 872285"/>
              <a:gd name="connsiteY540" fmla="*/ 157584 h 384957"/>
              <a:gd name="connsiteX541" fmla="*/ 805057 w 872285"/>
              <a:gd name="connsiteY541" fmla="*/ 157888 h 384957"/>
              <a:gd name="connsiteX542" fmla="*/ 805057 w 872285"/>
              <a:gd name="connsiteY542" fmla="*/ 158191 h 384957"/>
              <a:gd name="connsiteX543" fmla="*/ 805057 w 872285"/>
              <a:gd name="connsiteY543" fmla="*/ 158494 h 384957"/>
              <a:gd name="connsiteX544" fmla="*/ 805278 w 872285"/>
              <a:gd name="connsiteY544" fmla="*/ 159101 h 384957"/>
              <a:gd name="connsiteX545" fmla="*/ 805525 w 872285"/>
              <a:gd name="connsiteY545" fmla="*/ 159405 h 384957"/>
              <a:gd name="connsiteX546" fmla="*/ 805774 w 872285"/>
              <a:gd name="connsiteY546" fmla="*/ 159708 h 384957"/>
              <a:gd name="connsiteX547" fmla="*/ 805774 w 872285"/>
              <a:gd name="connsiteY547" fmla="*/ 160315 h 384957"/>
              <a:gd name="connsiteX548" fmla="*/ 805774 w 872285"/>
              <a:gd name="connsiteY548" fmla="*/ 160619 h 384957"/>
              <a:gd name="connsiteX549" fmla="*/ 805994 w 872285"/>
              <a:gd name="connsiteY549" fmla="*/ 160922 h 384957"/>
              <a:gd name="connsiteX550" fmla="*/ 805994 w 872285"/>
              <a:gd name="connsiteY550" fmla="*/ 161226 h 384957"/>
              <a:gd name="connsiteX551" fmla="*/ 806491 w 872285"/>
              <a:gd name="connsiteY551" fmla="*/ 161833 h 384957"/>
              <a:gd name="connsiteX552" fmla="*/ 806491 w 872285"/>
              <a:gd name="connsiteY552" fmla="*/ 162135 h 384957"/>
              <a:gd name="connsiteX553" fmla="*/ 806242 w 872285"/>
              <a:gd name="connsiteY553" fmla="*/ 162438 h 384957"/>
              <a:gd name="connsiteX554" fmla="*/ 806491 w 872285"/>
              <a:gd name="connsiteY554" fmla="*/ 163046 h 384957"/>
              <a:gd name="connsiteX555" fmla="*/ 806711 w 872285"/>
              <a:gd name="connsiteY555" fmla="*/ 163652 h 384957"/>
              <a:gd name="connsiteX556" fmla="*/ 807427 w 872285"/>
              <a:gd name="connsiteY556" fmla="*/ 164259 h 384957"/>
              <a:gd name="connsiteX557" fmla="*/ 807675 w 872285"/>
              <a:gd name="connsiteY557" fmla="*/ 164259 h 384957"/>
              <a:gd name="connsiteX558" fmla="*/ 807923 w 872285"/>
              <a:gd name="connsiteY558" fmla="*/ 164563 h 384957"/>
              <a:gd name="connsiteX559" fmla="*/ 807923 w 872285"/>
              <a:gd name="connsiteY559" fmla="*/ 165473 h 384957"/>
              <a:gd name="connsiteX560" fmla="*/ 808144 w 872285"/>
              <a:gd name="connsiteY560" fmla="*/ 166384 h 384957"/>
              <a:gd name="connsiteX561" fmla="*/ 808640 w 872285"/>
              <a:gd name="connsiteY561" fmla="*/ 166991 h 384957"/>
              <a:gd name="connsiteX562" fmla="*/ 808860 w 872285"/>
              <a:gd name="connsiteY562" fmla="*/ 167294 h 384957"/>
              <a:gd name="connsiteX563" fmla="*/ 809109 w 872285"/>
              <a:gd name="connsiteY563" fmla="*/ 167294 h 384957"/>
              <a:gd name="connsiteX564" fmla="*/ 809109 w 872285"/>
              <a:gd name="connsiteY564" fmla="*/ 167597 h 384957"/>
              <a:gd name="connsiteX565" fmla="*/ 808640 w 872285"/>
              <a:gd name="connsiteY565" fmla="*/ 168205 h 384957"/>
              <a:gd name="connsiteX566" fmla="*/ 809109 w 872285"/>
              <a:gd name="connsiteY566" fmla="*/ 168507 h 384957"/>
              <a:gd name="connsiteX567" fmla="*/ 809329 w 872285"/>
              <a:gd name="connsiteY567" fmla="*/ 168507 h 384957"/>
              <a:gd name="connsiteX568" fmla="*/ 809577 w 872285"/>
              <a:gd name="connsiteY568" fmla="*/ 168205 h 384957"/>
              <a:gd name="connsiteX569" fmla="*/ 809826 w 872285"/>
              <a:gd name="connsiteY569" fmla="*/ 168205 h 384957"/>
              <a:gd name="connsiteX570" fmla="*/ 810046 w 872285"/>
              <a:gd name="connsiteY570" fmla="*/ 168205 h 384957"/>
              <a:gd name="connsiteX571" fmla="*/ 810763 w 872285"/>
              <a:gd name="connsiteY571" fmla="*/ 168507 h 384957"/>
              <a:gd name="connsiteX572" fmla="*/ 811975 w 872285"/>
              <a:gd name="connsiteY572" fmla="*/ 168507 h 384957"/>
              <a:gd name="connsiteX573" fmla="*/ 812195 w 872285"/>
              <a:gd name="connsiteY573" fmla="*/ 168507 h 384957"/>
              <a:gd name="connsiteX574" fmla="*/ 812444 w 872285"/>
              <a:gd name="connsiteY574" fmla="*/ 169114 h 384957"/>
              <a:gd name="connsiteX575" fmla="*/ 812444 w 872285"/>
              <a:gd name="connsiteY575" fmla="*/ 169721 h 384957"/>
              <a:gd name="connsiteX576" fmla="*/ 812692 w 872285"/>
              <a:gd name="connsiteY576" fmla="*/ 170604 h 384957"/>
              <a:gd name="connsiteX577" fmla="*/ 812912 w 872285"/>
              <a:gd name="connsiteY577" fmla="*/ 170604 h 384957"/>
              <a:gd name="connsiteX578" fmla="*/ 813878 w 872285"/>
              <a:gd name="connsiteY578" fmla="*/ 170328 h 384957"/>
              <a:gd name="connsiteX579" fmla="*/ 814125 w 872285"/>
              <a:gd name="connsiteY579" fmla="*/ 170328 h 384957"/>
              <a:gd name="connsiteX580" fmla="*/ 814815 w 872285"/>
              <a:gd name="connsiteY580" fmla="*/ 170604 h 384957"/>
              <a:gd name="connsiteX581" fmla="*/ 815063 w 872285"/>
              <a:gd name="connsiteY581" fmla="*/ 171211 h 384957"/>
              <a:gd name="connsiteX582" fmla="*/ 814815 w 872285"/>
              <a:gd name="connsiteY582" fmla="*/ 171818 h 384957"/>
              <a:gd name="connsiteX583" fmla="*/ 814346 w 872285"/>
              <a:gd name="connsiteY583" fmla="*/ 172121 h 384957"/>
              <a:gd name="connsiteX584" fmla="*/ 812912 w 872285"/>
              <a:gd name="connsiteY584" fmla="*/ 172424 h 384957"/>
              <a:gd name="connsiteX585" fmla="*/ 812692 w 872285"/>
              <a:gd name="connsiteY585" fmla="*/ 172424 h 384957"/>
              <a:gd name="connsiteX586" fmla="*/ 812692 w 872285"/>
              <a:gd name="connsiteY586" fmla="*/ 173638 h 384957"/>
              <a:gd name="connsiteX587" fmla="*/ 813161 w 872285"/>
              <a:gd name="connsiteY587" fmla="*/ 173941 h 384957"/>
              <a:gd name="connsiteX588" fmla="*/ 813878 w 872285"/>
              <a:gd name="connsiteY588" fmla="*/ 173941 h 384957"/>
              <a:gd name="connsiteX589" fmla="*/ 814125 w 872285"/>
              <a:gd name="connsiteY589" fmla="*/ 174244 h 384957"/>
              <a:gd name="connsiteX590" fmla="*/ 813629 w 872285"/>
              <a:gd name="connsiteY590" fmla="*/ 174851 h 384957"/>
              <a:gd name="connsiteX591" fmla="*/ 812912 w 872285"/>
              <a:gd name="connsiteY591" fmla="*/ 175762 h 384957"/>
              <a:gd name="connsiteX592" fmla="*/ 812444 w 872285"/>
              <a:gd name="connsiteY592" fmla="*/ 176065 h 384957"/>
              <a:gd name="connsiteX593" fmla="*/ 812195 w 872285"/>
              <a:gd name="connsiteY593" fmla="*/ 176369 h 384957"/>
              <a:gd name="connsiteX594" fmla="*/ 811480 w 872285"/>
              <a:gd name="connsiteY594" fmla="*/ 176065 h 384957"/>
              <a:gd name="connsiteX595" fmla="*/ 811259 w 872285"/>
              <a:gd name="connsiteY595" fmla="*/ 176065 h 384957"/>
              <a:gd name="connsiteX596" fmla="*/ 811010 w 872285"/>
              <a:gd name="connsiteY596" fmla="*/ 176369 h 384957"/>
              <a:gd name="connsiteX597" fmla="*/ 811010 w 872285"/>
              <a:gd name="connsiteY597" fmla="*/ 176672 h 384957"/>
              <a:gd name="connsiteX598" fmla="*/ 811259 w 872285"/>
              <a:gd name="connsiteY598" fmla="*/ 176976 h 384957"/>
              <a:gd name="connsiteX599" fmla="*/ 811975 w 872285"/>
              <a:gd name="connsiteY599" fmla="*/ 177279 h 384957"/>
              <a:gd name="connsiteX600" fmla="*/ 811975 w 872285"/>
              <a:gd name="connsiteY600" fmla="*/ 177582 h 384957"/>
              <a:gd name="connsiteX601" fmla="*/ 811727 w 872285"/>
              <a:gd name="connsiteY601" fmla="*/ 177582 h 384957"/>
              <a:gd name="connsiteX602" fmla="*/ 811010 w 872285"/>
              <a:gd name="connsiteY602" fmla="*/ 177582 h 384957"/>
              <a:gd name="connsiteX603" fmla="*/ 810763 w 872285"/>
              <a:gd name="connsiteY603" fmla="*/ 177582 h 384957"/>
              <a:gd name="connsiteX604" fmla="*/ 810543 w 872285"/>
              <a:gd name="connsiteY604" fmla="*/ 177886 h 384957"/>
              <a:gd name="connsiteX605" fmla="*/ 810543 w 872285"/>
              <a:gd name="connsiteY605" fmla="*/ 178190 h 384957"/>
              <a:gd name="connsiteX606" fmla="*/ 811259 w 872285"/>
              <a:gd name="connsiteY606" fmla="*/ 178796 h 384957"/>
              <a:gd name="connsiteX607" fmla="*/ 811480 w 872285"/>
              <a:gd name="connsiteY607" fmla="*/ 179099 h 384957"/>
              <a:gd name="connsiteX608" fmla="*/ 812912 w 872285"/>
              <a:gd name="connsiteY608" fmla="*/ 179099 h 384957"/>
              <a:gd name="connsiteX609" fmla="*/ 813161 w 872285"/>
              <a:gd name="connsiteY609" fmla="*/ 179099 h 384957"/>
              <a:gd name="connsiteX610" fmla="*/ 812912 w 872285"/>
              <a:gd name="connsiteY610" fmla="*/ 179403 h 384957"/>
              <a:gd name="connsiteX611" fmla="*/ 812195 w 872285"/>
              <a:gd name="connsiteY611" fmla="*/ 180009 h 384957"/>
              <a:gd name="connsiteX612" fmla="*/ 812195 w 872285"/>
              <a:gd name="connsiteY612" fmla="*/ 180313 h 384957"/>
              <a:gd name="connsiteX613" fmla="*/ 812195 w 872285"/>
              <a:gd name="connsiteY613" fmla="*/ 180616 h 384957"/>
              <a:gd name="connsiteX614" fmla="*/ 813161 w 872285"/>
              <a:gd name="connsiteY614" fmla="*/ 180616 h 384957"/>
              <a:gd name="connsiteX615" fmla="*/ 813629 w 872285"/>
              <a:gd name="connsiteY615" fmla="*/ 181196 h 384957"/>
              <a:gd name="connsiteX616" fmla="*/ 813629 w 872285"/>
              <a:gd name="connsiteY616" fmla="*/ 181499 h 384957"/>
              <a:gd name="connsiteX617" fmla="*/ 813878 w 872285"/>
              <a:gd name="connsiteY617" fmla="*/ 181803 h 384957"/>
              <a:gd name="connsiteX618" fmla="*/ 813629 w 872285"/>
              <a:gd name="connsiteY618" fmla="*/ 182106 h 384957"/>
              <a:gd name="connsiteX619" fmla="*/ 813629 w 872285"/>
              <a:gd name="connsiteY619" fmla="*/ 182409 h 384957"/>
              <a:gd name="connsiteX620" fmla="*/ 813629 w 872285"/>
              <a:gd name="connsiteY620" fmla="*/ 182713 h 384957"/>
              <a:gd name="connsiteX621" fmla="*/ 813878 w 872285"/>
              <a:gd name="connsiteY621" fmla="*/ 183017 h 384957"/>
              <a:gd name="connsiteX622" fmla="*/ 814125 w 872285"/>
              <a:gd name="connsiteY622" fmla="*/ 183017 h 384957"/>
              <a:gd name="connsiteX623" fmla="*/ 814594 w 872285"/>
              <a:gd name="connsiteY623" fmla="*/ 182409 h 384957"/>
              <a:gd name="connsiteX624" fmla="*/ 814346 w 872285"/>
              <a:gd name="connsiteY624" fmla="*/ 181196 h 384957"/>
              <a:gd name="connsiteX625" fmla="*/ 814594 w 872285"/>
              <a:gd name="connsiteY625" fmla="*/ 180920 h 384957"/>
              <a:gd name="connsiteX626" fmla="*/ 814815 w 872285"/>
              <a:gd name="connsiteY626" fmla="*/ 180616 h 384957"/>
              <a:gd name="connsiteX627" fmla="*/ 815063 w 872285"/>
              <a:gd name="connsiteY627" fmla="*/ 180616 h 384957"/>
              <a:gd name="connsiteX628" fmla="*/ 815311 w 872285"/>
              <a:gd name="connsiteY628" fmla="*/ 180920 h 384957"/>
              <a:gd name="connsiteX629" fmla="*/ 815311 w 872285"/>
              <a:gd name="connsiteY629" fmla="*/ 181196 h 384957"/>
              <a:gd name="connsiteX630" fmla="*/ 815530 w 872285"/>
              <a:gd name="connsiteY630" fmla="*/ 181499 h 384957"/>
              <a:gd name="connsiteX631" fmla="*/ 815779 w 872285"/>
              <a:gd name="connsiteY631" fmla="*/ 181499 h 384957"/>
              <a:gd name="connsiteX632" fmla="*/ 816247 w 872285"/>
              <a:gd name="connsiteY632" fmla="*/ 181499 h 384957"/>
              <a:gd name="connsiteX633" fmla="*/ 816744 w 872285"/>
              <a:gd name="connsiteY633" fmla="*/ 182106 h 384957"/>
              <a:gd name="connsiteX634" fmla="*/ 816964 w 872285"/>
              <a:gd name="connsiteY634" fmla="*/ 182409 h 384957"/>
              <a:gd name="connsiteX635" fmla="*/ 817460 w 872285"/>
              <a:gd name="connsiteY635" fmla="*/ 182713 h 384957"/>
              <a:gd name="connsiteX636" fmla="*/ 817929 w 872285"/>
              <a:gd name="connsiteY636" fmla="*/ 182713 h 384957"/>
              <a:gd name="connsiteX637" fmla="*/ 818177 w 872285"/>
              <a:gd name="connsiteY637" fmla="*/ 183319 h 384957"/>
              <a:gd name="connsiteX638" fmla="*/ 818646 w 872285"/>
              <a:gd name="connsiteY638" fmla="*/ 184230 h 384957"/>
              <a:gd name="connsiteX639" fmla="*/ 818894 w 872285"/>
              <a:gd name="connsiteY639" fmla="*/ 184533 h 384957"/>
              <a:gd name="connsiteX640" fmla="*/ 819611 w 872285"/>
              <a:gd name="connsiteY640" fmla="*/ 184837 h 384957"/>
              <a:gd name="connsiteX641" fmla="*/ 820079 w 872285"/>
              <a:gd name="connsiteY641" fmla="*/ 185140 h 384957"/>
              <a:gd name="connsiteX642" fmla="*/ 820079 w 872285"/>
              <a:gd name="connsiteY642" fmla="*/ 185444 h 384957"/>
              <a:gd name="connsiteX643" fmla="*/ 820079 w 872285"/>
              <a:gd name="connsiteY643" fmla="*/ 186657 h 384957"/>
              <a:gd name="connsiteX644" fmla="*/ 820079 w 872285"/>
              <a:gd name="connsiteY644" fmla="*/ 186961 h 384957"/>
              <a:gd name="connsiteX645" fmla="*/ 820299 w 872285"/>
              <a:gd name="connsiteY645" fmla="*/ 186961 h 384957"/>
              <a:gd name="connsiteX646" fmla="*/ 820299 w 872285"/>
              <a:gd name="connsiteY646" fmla="*/ 187264 h 384957"/>
              <a:gd name="connsiteX647" fmla="*/ 820548 w 872285"/>
              <a:gd name="connsiteY647" fmla="*/ 187264 h 384957"/>
              <a:gd name="connsiteX648" fmla="*/ 821265 w 872285"/>
              <a:gd name="connsiteY648" fmla="*/ 187567 h 384957"/>
              <a:gd name="connsiteX649" fmla="*/ 821512 w 872285"/>
              <a:gd name="connsiteY649" fmla="*/ 187567 h 384957"/>
              <a:gd name="connsiteX650" fmla="*/ 821512 w 872285"/>
              <a:gd name="connsiteY650" fmla="*/ 187871 h 384957"/>
              <a:gd name="connsiteX651" fmla="*/ 821265 w 872285"/>
              <a:gd name="connsiteY651" fmla="*/ 187871 h 384957"/>
              <a:gd name="connsiteX652" fmla="*/ 820548 w 872285"/>
              <a:gd name="connsiteY652" fmla="*/ 187871 h 384957"/>
              <a:gd name="connsiteX653" fmla="*/ 819831 w 872285"/>
              <a:gd name="connsiteY653" fmla="*/ 188175 h 384957"/>
              <a:gd name="connsiteX654" fmla="*/ 819611 w 872285"/>
              <a:gd name="connsiteY654" fmla="*/ 188175 h 384957"/>
              <a:gd name="connsiteX655" fmla="*/ 819611 w 872285"/>
              <a:gd name="connsiteY655" fmla="*/ 188477 h 384957"/>
              <a:gd name="connsiteX656" fmla="*/ 819611 w 872285"/>
              <a:gd name="connsiteY656" fmla="*/ 188781 h 384957"/>
              <a:gd name="connsiteX657" fmla="*/ 820299 w 872285"/>
              <a:gd name="connsiteY657" fmla="*/ 189057 h 384957"/>
              <a:gd name="connsiteX658" fmla="*/ 820548 w 872285"/>
              <a:gd name="connsiteY658" fmla="*/ 189360 h 384957"/>
              <a:gd name="connsiteX659" fmla="*/ 820079 w 872285"/>
              <a:gd name="connsiteY659" fmla="*/ 190271 h 384957"/>
              <a:gd name="connsiteX660" fmla="*/ 819831 w 872285"/>
              <a:gd name="connsiteY660" fmla="*/ 190574 h 384957"/>
              <a:gd name="connsiteX661" fmla="*/ 820079 w 872285"/>
              <a:gd name="connsiteY661" fmla="*/ 190878 h 384957"/>
              <a:gd name="connsiteX662" fmla="*/ 820795 w 872285"/>
              <a:gd name="connsiteY662" fmla="*/ 190878 h 384957"/>
              <a:gd name="connsiteX663" fmla="*/ 821016 w 872285"/>
              <a:gd name="connsiteY663" fmla="*/ 191181 h 384957"/>
              <a:gd name="connsiteX664" fmla="*/ 821265 w 872285"/>
              <a:gd name="connsiteY664" fmla="*/ 192092 h 384957"/>
              <a:gd name="connsiteX665" fmla="*/ 821512 w 872285"/>
              <a:gd name="connsiteY665" fmla="*/ 192394 h 384957"/>
              <a:gd name="connsiteX666" fmla="*/ 821733 w 872285"/>
              <a:gd name="connsiteY666" fmla="*/ 192394 h 384957"/>
              <a:gd name="connsiteX667" fmla="*/ 822449 w 872285"/>
              <a:gd name="connsiteY667" fmla="*/ 193002 h 384957"/>
              <a:gd name="connsiteX668" fmla="*/ 822449 w 872285"/>
              <a:gd name="connsiteY668" fmla="*/ 194215 h 384957"/>
              <a:gd name="connsiteX669" fmla="*/ 821981 w 872285"/>
              <a:gd name="connsiteY669" fmla="*/ 195705 h 384957"/>
              <a:gd name="connsiteX670" fmla="*/ 822229 w 872285"/>
              <a:gd name="connsiteY670" fmla="*/ 196008 h 384957"/>
              <a:gd name="connsiteX671" fmla="*/ 822449 w 872285"/>
              <a:gd name="connsiteY671" fmla="*/ 196008 h 384957"/>
              <a:gd name="connsiteX672" fmla="*/ 822698 w 872285"/>
              <a:gd name="connsiteY672" fmla="*/ 196008 h 384957"/>
              <a:gd name="connsiteX673" fmla="*/ 822946 w 872285"/>
              <a:gd name="connsiteY673" fmla="*/ 195705 h 384957"/>
              <a:gd name="connsiteX674" fmla="*/ 823662 w 872285"/>
              <a:gd name="connsiteY674" fmla="*/ 194822 h 384957"/>
              <a:gd name="connsiteX675" fmla="*/ 823883 w 872285"/>
              <a:gd name="connsiteY675" fmla="*/ 194822 h 384957"/>
              <a:gd name="connsiteX676" fmla="*/ 824600 w 872285"/>
              <a:gd name="connsiteY676" fmla="*/ 195705 h 384957"/>
              <a:gd name="connsiteX677" fmla="*/ 824847 w 872285"/>
              <a:gd name="connsiteY677" fmla="*/ 196312 h 384957"/>
              <a:gd name="connsiteX678" fmla="*/ 824847 w 872285"/>
              <a:gd name="connsiteY678" fmla="*/ 196919 h 384957"/>
              <a:gd name="connsiteX679" fmla="*/ 825068 w 872285"/>
              <a:gd name="connsiteY679" fmla="*/ 197221 h 384957"/>
              <a:gd name="connsiteX680" fmla="*/ 825785 w 872285"/>
              <a:gd name="connsiteY680" fmla="*/ 197221 h 384957"/>
              <a:gd name="connsiteX681" fmla="*/ 826033 w 872285"/>
              <a:gd name="connsiteY681" fmla="*/ 197221 h 384957"/>
              <a:gd name="connsiteX682" fmla="*/ 826281 w 872285"/>
              <a:gd name="connsiteY682" fmla="*/ 197526 h 384957"/>
              <a:gd name="connsiteX683" fmla="*/ 826281 w 872285"/>
              <a:gd name="connsiteY683" fmla="*/ 197829 h 384957"/>
              <a:gd name="connsiteX684" fmla="*/ 826501 w 872285"/>
              <a:gd name="connsiteY684" fmla="*/ 198133 h 384957"/>
              <a:gd name="connsiteX685" fmla="*/ 826750 w 872285"/>
              <a:gd name="connsiteY685" fmla="*/ 198133 h 384957"/>
              <a:gd name="connsiteX686" fmla="*/ 827218 w 872285"/>
              <a:gd name="connsiteY686" fmla="*/ 198435 h 384957"/>
              <a:gd name="connsiteX687" fmla="*/ 827467 w 872285"/>
              <a:gd name="connsiteY687" fmla="*/ 198435 h 384957"/>
              <a:gd name="connsiteX688" fmla="*/ 827935 w 872285"/>
              <a:gd name="connsiteY688" fmla="*/ 199042 h 384957"/>
              <a:gd name="connsiteX689" fmla="*/ 828184 w 872285"/>
              <a:gd name="connsiteY689" fmla="*/ 199345 h 384957"/>
              <a:gd name="connsiteX690" fmla="*/ 829148 w 872285"/>
              <a:gd name="connsiteY690" fmla="*/ 199345 h 384957"/>
              <a:gd name="connsiteX691" fmla="*/ 829148 w 872285"/>
              <a:gd name="connsiteY691" fmla="*/ 199649 h 384957"/>
              <a:gd name="connsiteX692" fmla="*/ 829368 w 872285"/>
              <a:gd name="connsiteY692" fmla="*/ 200256 h 384957"/>
              <a:gd name="connsiteX693" fmla="*/ 829368 w 872285"/>
              <a:gd name="connsiteY693" fmla="*/ 200559 h 384957"/>
              <a:gd name="connsiteX694" fmla="*/ 829368 w 872285"/>
              <a:gd name="connsiteY694" fmla="*/ 200863 h 384957"/>
              <a:gd name="connsiteX695" fmla="*/ 829368 w 872285"/>
              <a:gd name="connsiteY695" fmla="*/ 201166 h 384957"/>
              <a:gd name="connsiteX696" fmla="*/ 829616 w 872285"/>
              <a:gd name="connsiteY696" fmla="*/ 201166 h 384957"/>
              <a:gd name="connsiteX697" fmla="*/ 830085 w 872285"/>
              <a:gd name="connsiteY697" fmla="*/ 201166 h 384957"/>
              <a:gd name="connsiteX698" fmla="*/ 830333 w 872285"/>
              <a:gd name="connsiteY698" fmla="*/ 200863 h 384957"/>
              <a:gd name="connsiteX699" fmla="*/ 830802 w 872285"/>
              <a:gd name="connsiteY699" fmla="*/ 200863 h 384957"/>
              <a:gd name="connsiteX700" fmla="*/ 831049 w 872285"/>
              <a:gd name="connsiteY700" fmla="*/ 201166 h 384957"/>
              <a:gd name="connsiteX701" fmla="*/ 831049 w 872285"/>
              <a:gd name="connsiteY701" fmla="*/ 201442 h 384957"/>
              <a:gd name="connsiteX702" fmla="*/ 830085 w 872285"/>
              <a:gd name="connsiteY702" fmla="*/ 202048 h 384957"/>
              <a:gd name="connsiteX703" fmla="*/ 829865 w 872285"/>
              <a:gd name="connsiteY703" fmla="*/ 202353 h 384957"/>
              <a:gd name="connsiteX704" fmla="*/ 830085 w 872285"/>
              <a:gd name="connsiteY704" fmla="*/ 202656 h 384957"/>
              <a:gd name="connsiteX705" fmla="*/ 830333 w 872285"/>
              <a:gd name="connsiteY705" fmla="*/ 202960 h 384957"/>
              <a:gd name="connsiteX706" fmla="*/ 830553 w 872285"/>
              <a:gd name="connsiteY706" fmla="*/ 202960 h 384957"/>
              <a:gd name="connsiteX707" fmla="*/ 831519 w 872285"/>
              <a:gd name="connsiteY707" fmla="*/ 202656 h 384957"/>
              <a:gd name="connsiteX708" fmla="*/ 831987 w 872285"/>
              <a:gd name="connsiteY708" fmla="*/ 202353 h 384957"/>
              <a:gd name="connsiteX709" fmla="*/ 832483 w 872285"/>
              <a:gd name="connsiteY709" fmla="*/ 202656 h 384957"/>
              <a:gd name="connsiteX710" fmla="*/ 832483 w 872285"/>
              <a:gd name="connsiteY710" fmla="*/ 202960 h 384957"/>
              <a:gd name="connsiteX711" fmla="*/ 832234 w 872285"/>
              <a:gd name="connsiteY711" fmla="*/ 203262 h 384957"/>
              <a:gd name="connsiteX712" fmla="*/ 831766 w 872285"/>
              <a:gd name="connsiteY712" fmla="*/ 203262 h 384957"/>
              <a:gd name="connsiteX713" fmla="*/ 831519 w 872285"/>
              <a:gd name="connsiteY713" fmla="*/ 203566 h 384957"/>
              <a:gd name="connsiteX714" fmla="*/ 831270 w 872285"/>
              <a:gd name="connsiteY714" fmla="*/ 203566 h 384957"/>
              <a:gd name="connsiteX715" fmla="*/ 831270 w 872285"/>
              <a:gd name="connsiteY715" fmla="*/ 204476 h 384957"/>
              <a:gd name="connsiteX716" fmla="*/ 830553 w 872285"/>
              <a:gd name="connsiteY716" fmla="*/ 204779 h 384957"/>
              <a:gd name="connsiteX717" fmla="*/ 829865 w 872285"/>
              <a:gd name="connsiteY717" fmla="*/ 205690 h 384957"/>
              <a:gd name="connsiteX718" fmla="*/ 829865 w 872285"/>
              <a:gd name="connsiteY718" fmla="*/ 205993 h 384957"/>
              <a:gd name="connsiteX719" fmla="*/ 830085 w 872285"/>
              <a:gd name="connsiteY719" fmla="*/ 205993 h 384957"/>
              <a:gd name="connsiteX720" fmla="*/ 830802 w 872285"/>
              <a:gd name="connsiteY720" fmla="*/ 206573 h 384957"/>
              <a:gd name="connsiteX721" fmla="*/ 831519 w 872285"/>
              <a:gd name="connsiteY721" fmla="*/ 206875 h 384957"/>
              <a:gd name="connsiteX722" fmla="*/ 831519 w 872285"/>
              <a:gd name="connsiteY722" fmla="*/ 207180 h 384957"/>
              <a:gd name="connsiteX723" fmla="*/ 831766 w 872285"/>
              <a:gd name="connsiteY723" fmla="*/ 207180 h 384957"/>
              <a:gd name="connsiteX724" fmla="*/ 831766 w 872285"/>
              <a:gd name="connsiteY724" fmla="*/ 207787 h 384957"/>
              <a:gd name="connsiteX725" fmla="*/ 831987 w 872285"/>
              <a:gd name="connsiteY725" fmla="*/ 208696 h 384957"/>
              <a:gd name="connsiteX726" fmla="*/ 832483 w 872285"/>
              <a:gd name="connsiteY726" fmla="*/ 209303 h 384957"/>
              <a:gd name="connsiteX727" fmla="*/ 832483 w 872285"/>
              <a:gd name="connsiteY727" fmla="*/ 209910 h 384957"/>
              <a:gd name="connsiteX728" fmla="*/ 832951 w 872285"/>
              <a:gd name="connsiteY728" fmla="*/ 210820 h 384957"/>
              <a:gd name="connsiteX729" fmla="*/ 833200 w 872285"/>
              <a:gd name="connsiteY729" fmla="*/ 211124 h 384957"/>
              <a:gd name="connsiteX730" fmla="*/ 833668 w 872285"/>
              <a:gd name="connsiteY730" fmla="*/ 211124 h 384957"/>
              <a:gd name="connsiteX731" fmla="*/ 833916 w 872285"/>
              <a:gd name="connsiteY731" fmla="*/ 211400 h 384957"/>
              <a:gd name="connsiteX732" fmla="*/ 834137 w 872285"/>
              <a:gd name="connsiteY732" fmla="*/ 211400 h 384957"/>
              <a:gd name="connsiteX733" fmla="*/ 834137 w 872285"/>
              <a:gd name="connsiteY733" fmla="*/ 211702 h 384957"/>
              <a:gd name="connsiteX734" fmla="*/ 834137 w 872285"/>
              <a:gd name="connsiteY734" fmla="*/ 212007 h 384957"/>
              <a:gd name="connsiteX735" fmla="*/ 833668 w 872285"/>
              <a:gd name="connsiteY735" fmla="*/ 212614 h 384957"/>
              <a:gd name="connsiteX736" fmla="*/ 833420 w 872285"/>
              <a:gd name="connsiteY736" fmla="*/ 212916 h 384957"/>
              <a:gd name="connsiteX737" fmla="*/ 833668 w 872285"/>
              <a:gd name="connsiteY737" fmla="*/ 213220 h 384957"/>
              <a:gd name="connsiteX738" fmla="*/ 834137 w 872285"/>
              <a:gd name="connsiteY738" fmla="*/ 213827 h 384957"/>
              <a:gd name="connsiteX739" fmla="*/ 834137 w 872285"/>
              <a:gd name="connsiteY739" fmla="*/ 214130 h 384957"/>
              <a:gd name="connsiteX740" fmla="*/ 833420 w 872285"/>
              <a:gd name="connsiteY740" fmla="*/ 215041 h 384957"/>
              <a:gd name="connsiteX741" fmla="*/ 833200 w 872285"/>
              <a:gd name="connsiteY741" fmla="*/ 215344 h 384957"/>
              <a:gd name="connsiteX742" fmla="*/ 833420 w 872285"/>
              <a:gd name="connsiteY742" fmla="*/ 215344 h 384957"/>
              <a:gd name="connsiteX743" fmla="*/ 833668 w 872285"/>
              <a:gd name="connsiteY743" fmla="*/ 215344 h 384957"/>
              <a:gd name="connsiteX744" fmla="*/ 834137 w 872285"/>
              <a:gd name="connsiteY744" fmla="*/ 215041 h 384957"/>
              <a:gd name="connsiteX745" fmla="*/ 834385 w 872285"/>
              <a:gd name="connsiteY745" fmla="*/ 215041 h 384957"/>
              <a:gd name="connsiteX746" fmla="*/ 834385 w 872285"/>
              <a:gd name="connsiteY746" fmla="*/ 215924 h 384957"/>
              <a:gd name="connsiteX747" fmla="*/ 834385 w 872285"/>
              <a:gd name="connsiteY747" fmla="*/ 216227 h 384957"/>
              <a:gd name="connsiteX748" fmla="*/ 834633 w 872285"/>
              <a:gd name="connsiteY748" fmla="*/ 216529 h 384957"/>
              <a:gd name="connsiteX749" fmla="*/ 835101 w 872285"/>
              <a:gd name="connsiteY749" fmla="*/ 216529 h 384957"/>
              <a:gd name="connsiteX750" fmla="*/ 835322 w 872285"/>
              <a:gd name="connsiteY750" fmla="*/ 216227 h 384957"/>
              <a:gd name="connsiteX751" fmla="*/ 835570 w 872285"/>
              <a:gd name="connsiteY751" fmla="*/ 215648 h 384957"/>
              <a:gd name="connsiteX752" fmla="*/ 835570 w 872285"/>
              <a:gd name="connsiteY752" fmla="*/ 215344 h 384957"/>
              <a:gd name="connsiteX753" fmla="*/ 835818 w 872285"/>
              <a:gd name="connsiteY753" fmla="*/ 215344 h 384957"/>
              <a:gd name="connsiteX754" fmla="*/ 835818 w 872285"/>
              <a:gd name="connsiteY754" fmla="*/ 215648 h 384957"/>
              <a:gd name="connsiteX755" fmla="*/ 836286 w 872285"/>
              <a:gd name="connsiteY755" fmla="*/ 216227 h 384957"/>
              <a:gd name="connsiteX756" fmla="*/ 836535 w 872285"/>
              <a:gd name="connsiteY756" fmla="*/ 216529 h 384957"/>
              <a:gd name="connsiteX757" fmla="*/ 837003 w 872285"/>
              <a:gd name="connsiteY757" fmla="*/ 217137 h 384957"/>
              <a:gd name="connsiteX758" fmla="*/ 837472 w 872285"/>
              <a:gd name="connsiteY758" fmla="*/ 217441 h 384957"/>
              <a:gd name="connsiteX759" fmla="*/ 838685 w 872285"/>
              <a:gd name="connsiteY759" fmla="*/ 218350 h 384957"/>
              <a:gd name="connsiteX760" fmla="*/ 839402 w 872285"/>
              <a:gd name="connsiteY760" fmla="*/ 218350 h 384957"/>
              <a:gd name="connsiteX761" fmla="*/ 839622 w 872285"/>
              <a:gd name="connsiteY761" fmla="*/ 218047 h 384957"/>
              <a:gd name="connsiteX762" fmla="*/ 840339 w 872285"/>
              <a:gd name="connsiteY762" fmla="*/ 217743 h 384957"/>
              <a:gd name="connsiteX763" fmla="*/ 840587 w 872285"/>
              <a:gd name="connsiteY763" fmla="*/ 217441 h 384957"/>
              <a:gd name="connsiteX764" fmla="*/ 841304 w 872285"/>
              <a:gd name="connsiteY764" fmla="*/ 218047 h 384957"/>
              <a:gd name="connsiteX765" fmla="*/ 841304 w 872285"/>
              <a:gd name="connsiteY765" fmla="*/ 218350 h 384957"/>
              <a:gd name="connsiteX766" fmla="*/ 841524 w 872285"/>
              <a:gd name="connsiteY766" fmla="*/ 218350 h 384957"/>
              <a:gd name="connsiteX767" fmla="*/ 841771 w 872285"/>
              <a:gd name="connsiteY767" fmla="*/ 218350 h 384957"/>
              <a:gd name="connsiteX768" fmla="*/ 842241 w 872285"/>
              <a:gd name="connsiteY768" fmla="*/ 218654 h 384957"/>
              <a:gd name="connsiteX769" fmla="*/ 842241 w 872285"/>
              <a:gd name="connsiteY769" fmla="*/ 218957 h 384957"/>
              <a:gd name="connsiteX770" fmla="*/ 842488 w 872285"/>
              <a:gd name="connsiteY770" fmla="*/ 219868 h 384957"/>
              <a:gd name="connsiteX771" fmla="*/ 842488 w 872285"/>
              <a:gd name="connsiteY771" fmla="*/ 220144 h 384957"/>
              <a:gd name="connsiteX772" fmla="*/ 842958 w 872285"/>
              <a:gd name="connsiteY772" fmla="*/ 220144 h 384957"/>
              <a:gd name="connsiteX773" fmla="*/ 843205 w 872285"/>
              <a:gd name="connsiteY773" fmla="*/ 220447 h 384957"/>
              <a:gd name="connsiteX774" fmla="*/ 843205 w 872285"/>
              <a:gd name="connsiteY774" fmla="*/ 220751 h 384957"/>
              <a:gd name="connsiteX775" fmla="*/ 843205 w 872285"/>
              <a:gd name="connsiteY775" fmla="*/ 221054 h 384957"/>
              <a:gd name="connsiteX776" fmla="*/ 842958 w 872285"/>
              <a:gd name="connsiteY776" fmla="*/ 221357 h 384957"/>
              <a:gd name="connsiteX777" fmla="*/ 842958 w 872285"/>
              <a:gd name="connsiteY777" fmla="*/ 221661 h 384957"/>
              <a:gd name="connsiteX778" fmla="*/ 843454 w 872285"/>
              <a:gd name="connsiteY778" fmla="*/ 222570 h 384957"/>
              <a:gd name="connsiteX779" fmla="*/ 843674 w 872285"/>
              <a:gd name="connsiteY779" fmla="*/ 222874 h 384957"/>
              <a:gd name="connsiteX780" fmla="*/ 844391 w 872285"/>
              <a:gd name="connsiteY780" fmla="*/ 222874 h 384957"/>
              <a:gd name="connsiteX781" fmla="*/ 844639 w 872285"/>
              <a:gd name="connsiteY781" fmla="*/ 222874 h 384957"/>
              <a:gd name="connsiteX782" fmla="*/ 844886 w 872285"/>
              <a:gd name="connsiteY782" fmla="*/ 222570 h 384957"/>
              <a:gd name="connsiteX783" fmla="*/ 845107 w 872285"/>
              <a:gd name="connsiteY783" fmla="*/ 222268 h 384957"/>
              <a:gd name="connsiteX784" fmla="*/ 845107 w 872285"/>
              <a:gd name="connsiteY784" fmla="*/ 222570 h 384957"/>
              <a:gd name="connsiteX785" fmla="*/ 846072 w 872285"/>
              <a:gd name="connsiteY785" fmla="*/ 222874 h 384957"/>
              <a:gd name="connsiteX786" fmla="*/ 846789 w 872285"/>
              <a:gd name="connsiteY786" fmla="*/ 222570 h 384957"/>
              <a:gd name="connsiteX787" fmla="*/ 846789 w 872285"/>
              <a:gd name="connsiteY787" fmla="*/ 222268 h 384957"/>
              <a:gd name="connsiteX788" fmla="*/ 846789 w 872285"/>
              <a:gd name="connsiteY788" fmla="*/ 221357 h 384957"/>
              <a:gd name="connsiteX789" fmla="*/ 846540 w 872285"/>
              <a:gd name="connsiteY789" fmla="*/ 220751 h 384957"/>
              <a:gd name="connsiteX790" fmla="*/ 846293 w 872285"/>
              <a:gd name="connsiteY790" fmla="*/ 220447 h 384957"/>
              <a:gd name="connsiteX791" fmla="*/ 846293 w 872285"/>
              <a:gd name="connsiteY791" fmla="*/ 220144 h 384957"/>
              <a:gd name="connsiteX792" fmla="*/ 846293 w 872285"/>
              <a:gd name="connsiteY792" fmla="*/ 219868 h 384957"/>
              <a:gd name="connsiteX793" fmla="*/ 846540 w 872285"/>
              <a:gd name="connsiteY793" fmla="*/ 219564 h 384957"/>
              <a:gd name="connsiteX794" fmla="*/ 847009 w 872285"/>
              <a:gd name="connsiteY794" fmla="*/ 219261 h 384957"/>
              <a:gd name="connsiteX795" fmla="*/ 847257 w 872285"/>
              <a:gd name="connsiteY795" fmla="*/ 219261 h 384957"/>
              <a:gd name="connsiteX796" fmla="*/ 847726 w 872285"/>
              <a:gd name="connsiteY796" fmla="*/ 219261 h 384957"/>
              <a:gd name="connsiteX797" fmla="*/ 847974 w 872285"/>
              <a:gd name="connsiteY797" fmla="*/ 219564 h 384957"/>
              <a:gd name="connsiteX798" fmla="*/ 848222 w 872285"/>
              <a:gd name="connsiteY798" fmla="*/ 219564 h 384957"/>
              <a:gd name="connsiteX799" fmla="*/ 848222 w 872285"/>
              <a:gd name="connsiteY799" fmla="*/ 219868 h 384957"/>
              <a:gd name="connsiteX800" fmla="*/ 847974 w 872285"/>
              <a:gd name="connsiteY800" fmla="*/ 219868 h 384957"/>
              <a:gd name="connsiteX801" fmla="*/ 847726 w 872285"/>
              <a:gd name="connsiteY801" fmla="*/ 220447 h 384957"/>
              <a:gd name="connsiteX802" fmla="*/ 847974 w 872285"/>
              <a:gd name="connsiteY802" fmla="*/ 221054 h 384957"/>
              <a:gd name="connsiteX803" fmla="*/ 848443 w 872285"/>
              <a:gd name="connsiteY803" fmla="*/ 221661 h 384957"/>
              <a:gd name="connsiteX804" fmla="*/ 848222 w 872285"/>
              <a:gd name="connsiteY804" fmla="*/ 221965 h 384957"/>
              <a:gd name="connsiteX805" fmla="*/ 847257 w 872285"/>
              <a:gd name="connsiteY805" fmla="*/ 222570 h 384957"/>
              <a:gd name="connsiteX806" fmla="*/ 847257 w 872285"/>
              <a:gd name="connsiteY806" fmla="*/ 222874 h 384957"/>
              <a:gd name="connsiteX807" fmla="*/ 847257 w 872285"/>
              <a:gd name="connsiteY807" fmla="*/ 223177 h 384957"/>
              <a:gd name="connsiteX808" fmla="*/ 847726 w 872285"/>
              <a:gd name="connsiteY808" fmla="*/ 223784 h 384957"/>
              <a:gd name="connsiteX809" fmla="*/ 847974 w 872285"/>
              <a:gd name="connsiteY809" fmla="*/ 223784 h 384957"/>
              <a:gd name="connsiteX810" fmla="*/ 848443 w 872285"/>
              <a:gd name="connsiteY810" fmla="*/ 223481 h 384957"/>
              <a:gd name="connsiteX811" fmla="*/ 848690 w 872285"/>
              <a:gd name="connsiteY811" fmla="*/ 223177 h 384957"/>
              <a:gd name="connsiteX812" fmla="*/ 848938 w 872285"/>
              <a:gd name="connsiteY812" fmla="*/ 223177 h 384957"/>
              <a:gd name="connsiteX813" fmla="*/ 849159 w 872285"/>
              <a:gd name="connsiteY813" fmla="*/ 223481 h 384957"/>
              <a:gd name="connsiteX814" fmla="*/ 849407 w 872285"/>
              <a:gd name="connsiteY814" fmla="*/ 223481 h 384957"/>
              <a:gd name="connsiteX815" fmla="*/ 849159 w 872285"/>
              <a:gd name="connsiteY815" fmla="*/ 223784 h 384957"/>
              <a:gd name="connsiteX816" fmla="*/ 848690 w 872285"/>
              <a:gd name="connsiteY816" fmla="*/ 224364 h 384957"/>
              <a:gd name="connsiteX817" fmla="*/ 848690 w 872285"/>
              <a:gd name="connsiteY817" fmla="*/ 224667 h 384957"/>
              <a:gd name="connsiteX818" fmla="*/ 848938 w 872285"/>
              <a:gd name="connsiteY818" fmla="*/ 225274 h 384957"/>
              <a:gd name="connsiteX819" fmla="*/ 849159 w 872285"/>
              <a:gd name="connsiteY819" fmla="*/ 225274 h 384957"/>
              <a:gd name="connsiteX820" fmla="*/ 849407 w 872285"/>
              <a:gd name="connsiteY820" fmla="*/ 225274 h 384957"/>
              <a:gd name="connsiteX821" fmla="*/ 849875 w 872285"/>
              <a:gd name="connsiteY821" fmla="*/ 224971 h 384957"/>
              <a:gd name="connsiteX822" fmla="*/ 850124 w 872285"/>
              <a:gd name="connsiteY822" fmla="*/ 224971 h 384957"/>
              <a:gd name="connsiteX823" fmla="*/ 850371 w 872285"/>
              <a:gd name="connsiteY823" fmla="*/ 225578 h 384957"/>
              <a:gd name="connsiteX824" fmla="*/ 850124 w 872285"/>
              <a:gd name="connsiteY824" fmla="*/ 226792 h 384957"/>
              <a:gd name="connsiteX825" fmla="*/ 850124 w 872285"/>
              <a:gd name="connsiteY825" fmla="*/ 227398 h 384957"/>
              <a:gd name="connsiteX826" fmla="*/ 851309 w 872285"/>
              <a:gd name="connsiteY826" fmla="*/ 227674 h 384957"/>
              <a:gd name="connsiteX827" fmla="*/ 851309 w 872285"/>
              <a:gd name="connsiteY827" fmla="*/ 227398 h 384957"/>
              <a:gd name="connsiteX828" fmla="*/ 852026 w 872285"/>
              <a:gd name="connsiteY828" fmla="*/ 227095 h 384957"/>
              <a:gd name="connsiteX829" fmla="*/ 852991 w 872285"/>
              <a:gd name="connsiteY829" fmla="*/ 227398 h 384957"/>
              <a:gd name="connsiteX830" fmla="*/ 853210 w 872285"/>
              <a:gd name="connsiteY830" fmla="*/ 227977 h 384957"/>
              <a:gd name="connsiteX831" fmla="*/ 853706 w 872285"/>
              <a:gd name="connsiteY831" fmla="*/ 228280 h 384957"/>
              <a:gd name="connsiteX832" fmla="*/ 853706 w 872285"/>
              <a:gd name="connsiteY832" fmla="*/ 229494 h 384957"/>
              <a:gd name="connsiteX833" fmla="*/ 853927 w 872285"/>
              <a:gd name="connsiteY833" fmla="*/ 229798 h 384957"/>
              <a:gd name="connsiteX834" fmla="*/ 853706 w 872285"/>
              <a:gd name="connsiteY834" fmla="*/ 230405 h 384957"/>
              <a:gd name="connsiteX835" fmla="*/ 853210 w 872285"/>
              <a:gd name="connsiteY835" fmla="*/ 230405 h 384957"/>
              <a:gd name="connsiteX836" fmla="*/ 852026 w 872285"/>
              <a:gd name="connsiteY836" fmla="*/ 230708 h 384957"/>
              <a:gd name="connsiteX837" fmla="*/ 851778 w 872285"/>
              <a:gd name="connsiteY837" fmla="*/ 230708 h 384957"/>
              <a:gd name="connsiteX838" fmla="*/ 851557 w 872285"/>
              <a:gd name="connsiteY838" fmla="*/ 231011 h 384957"/>
              <a:gd name="connsiteX839" fmla="*/ 851557 w 872285"/>
              <a:gd name="connsiteY839" fmla="*/ 231288 h 384957"/>
              <a:gd name="connsiteX840" fmla="*/ 851778 w 872285"/>
              <a:gd name="connsiteY840" fmla="*/ 231288 h 384957"/>
              <a:gd name="connsiteX841" fmla="*/ 852495 w 872285"/>
              <a:gd name="connsiteY841" fmla="*/ 231591 h 384957"/>
              <a:gd name="connsiteX842" fmla="*/ 852742 w 872285"/>
              <a:gd name="connsiteY842" fmla="*/ 231894 h 384957"/>
              <a:gd name="connsiteX843" fmla="*/ 852991 w 872285"/>
              <a:gd name="connsiteY843" fmla="*/ 232197 h 384957"/>
              <a:gd name="connsiteX844" fmla="*/ 852742 w 872285"/>
              <a:gd name="connsiteY844" fmla="*/ 232501 h 384957"/>
              <a:gd name="connsiteX845" fmla="*/ 852742 w 872285"/>
              <a:gd name="connsiteY845" fmla="*/ 233108 h 384957"/>
              <a:gd name="connsiteX846" fmla="*/ 852991 w 872285"/>
              <a:gd name="connsiteY846" fmla="*/ 233411 h 384957"/>
              <a:gd name="connsiteX847" fmla="*/ 853210 w 872285"/>
              <a:gd name="connsiteY847" fmla="*/ 233411 h 384957"/>
              <a:gd name="connsiteX848" fmla="*/ 853706 w 872285"/>
              <a:gd name="connsiteY848" fmla="*/ 233411 h 384957"/>
              <a:gd name="connsiteX849" fmla="*/ 853927 w 872285"/>
              <a:gd name="connsiteY849" fmla="*/ 233411 h 384957"/>
              <a:gd name="connsiteX850" fmla="*/ 854176 w 872285"/>
              <a:gd name="connsiteY850" fmla="*/ 233411 h 384957"/>
              <a:gd name="connsiteX851" fmla="*/ 854423 w 872285"/>
              <a:gd name="connsiteY851" fmla="*/ 232804 h 384957"/>
              <a:gd name="connsiteX852" fmla="*/ 854644 w 872285"/>
              <a:gd name="connsiteY852" fmla="*/ 232197 h 384957"/>
              <a:gd name="connsiteX853" fmla="*/ 855610 w 872285"/>
              <a:gd name="connsiteY853" fmla="*/ 232501 h 384957"/>
              <a:gd name="connsiteX854" fmla="*/ 856078 w 872285"/>
              <a:gd name="connsiteY854" fmla="*/ 232197 h 384957"/>
              <a:gd name="connsiteX855" fmla="*/ 856546 w 872285"/>
              <a:gd name="connsiteY855" fmla="*/ 232197 h 384957"/>
              <a:gd name="connsiteX856" fmla="*/ 856546 w 872285"/>
              <a:gd name="connsiteY856" fmla="*/ 232501 h 384957"/>
              <a:gd name="connsiteX857" fmla="*/ 856326 w 872285"/>
              <a:gd name="connsiteY857" fmla="*/ 232804 h 384957"/>
              <a:gd name="connsiteX858" fmla="*/ 856078 w 872285"/>
              <a:gd name="connsiteY858" fmla="*/ 233108 h 384957"/>
              <a:gd name="connsiteX859" fmla="*/ 856326 w 872285"/>
              <a:gd name="connsiteY859" fmla="*/ 233411 h 384957"/>
              <a:gd name="connsiteX860" fmla="*/ 856794 w 872285"/>
              <a:gd name="connsiteY860" fmla="*/ 233411 h 384957"/>
              <a:gd name="connsiteX861" fmla="*/ 857979 w 872285"/>
              <a:gd name="connsiteY861" fmla="*/ 232804 h 384957"/>
              <a:gd name="connsiteX862" fmla="*/ 858475 w 872285"/>
              <a:gd name="connsiteY862" fmla="*/ 232804 h 384957"/>
              <a:gd name="connsiteX863" fmla="*/ 859661 w 872285"/>
              <a:gd name="connsiteY863" fmla="*/ 232804 h 384957"/>
              <a:gd name="connsiteX864" fmla="*/ 859909 w 872285"/>
              <a:gd name="connsiteY864" fmla="*/ 232804 h 384957"/>
              <a:gd name="connsiteX865" fmla="*/ 860625 w 872285"/>
              <a:gd name="connsiteY865" fmla="*/ 234321 h 384957"/>
              <a:gd name="connsiteX866" fmla="*/ 860846 w 872285"/>
              <a:gd name="connsiteY866" fmla="*/ 234625 h 384957"/>
              <a:gd name="connsiteX867" fmla="*/ 860846 w 872285"/>
              <a:gd name="connsiteY867" fmla="*/ 234901 h 384957"/>
              <a:gd name="connsiteX868" fmla="*/ 860846 w 872285"/>
              <a:gd name="connsiteY868" fmla="*/ 235204 h 384957"/>
              <a:gd name="connsiteX869" fmla="*/ 860846 w 872285"/>
              <a:gd name="connsiteY869" fmla="*/ 235507 h 384957"/>
              <a:gd name="connsiteX870" fmla="*/ 860846 w 872285"/>
              <a:gd name="connsiteY870" fmla="*/ 235811 h 384957"/>
              <a:gd name="connsiteX871" fmla="*/ 861095 w 872285"/>
              <a:gd name="connsiteY871" fmla="*/ 235811 h 384957"/>
              <a:gd name="connsiteX872" fmla="*/ 861563 w 872285"/>
              <a:gd name="connsiteY872" fmla="*/ 235507 h 384957"/>
              <a:gd name="connsiteX873" fmla="*/ 861811 w 872285"/>
              <a:gd name="connsiteY873" fmla="*/ 235507 h 384957"/>
              <a:gd name="connsiteX874" fmla="*/ 862527 w 872285"/>
              <a:gd name="connsiteY874" fmla="*/ 235811 h 384957"/>
              <a:gd name="connsiteX875" fmla="*/ 862527 w 872285"/>
              <a:gd name="connsiteY875" fmla="*/ 236115 h 384957"/>
              <a:gd name="connsiteX876" fmla="*/ 862748 w 872285"/>
              <a:gd name="connsiteY876" fmla="*/ 236721 h 384957"/>
              <a:gd name="connsiteX877" fmla="*/ 862996 w 872285"/>
              <a:gd name="connsiteY877" fmla="*/ 236721 h 384957"/>
              <a:gd name="connsiteX878" fmla="*/ 863244 w 872285"/>
              <a:gd name="connsiteY878" fmla="*/ 236115 h 384957"/>
              <a:gd name="connsiteX879" fmla="*/ 863244 w 872285"/>
              <a:gd name="connsiteY879" fmla="*/ 235811 h 384957"/>
              <a:gd name="connsiteX880" fmla="*/ 862996 w 872285"/>
              <a:gd name="connsiteY880" fmla="*/ 234901 h 384957"/>
              <a:gd name="connsiteX881" fmla="*/ 862996 w 872285"/>
              <a:gd name="connsiteY881" fmla="*/ 234625 h 384957"/>
              <a:gd name="connsiteX882" fmla="*/ 862996 w 872285"/>
              <a:gd name="connsiteY882" fmla="*/ 234018 h 384957"/>
              <a:gd name="connsiteX883" fmla="*/ 863244 w 872285"/>
              <a:gd name="connsiteY883" fmla="*/ 234018 h 384957"/>
              <a:gd name="connsiteX884" fmla="*/ 863713 w 872285"/>
              <a:gd name="connsiteY884" fmla="*/ 234018 h 384957"/>
              <a:gd name="connsiteX885" fmla="*/ 863960 w 872285"/>
              <a:gd name="connsiteY885" fmla="*/ 234625 h 384957"/>
              <a:gd name="connsiteX886" fmla="*/ 864898 w 872285"/>
              <a:gd name="connsiteY886" fmla="*/ 235507 h 384957"/>
              <a:gd name="connsiteX887" fmla="*/ 865394 w 872285"/>
              <a:gd name="connsiteY887" fmla="*/ 235507 h 384957"/>
              <a:gd name="connsiteX888" fmla="*/ 865862 w 872285"/>
              <a:gd name="connsiteY888" fmla="*/ 234901 h 384957"/>
              <a:gd name="connsiteX889" fmla="*/ 866111 w 872285"/>
              <a:gd name="connsiteY889" fmla="*/ 234901 h 384957"/>
              <a:gd name="connsiteX890" fmla="*/ 866331 w 872285"/>
              <a:gd name="connsiteY890" fmla="*/ 235204 h 384957"/>
              <a:gd name="connsiteX891" fmla="*/ 866331 w 872285"/>
              <a:gd name="connsiteY891" fmla="*/ 235811 h 384957"/>
              <a:gd name="connsiteX892" fmla="*/ 866579 w 872285"/>
              <a:gd name="connsiteY892" fmla="*/ 236115 h 384957"/>
              <a:gd name="connsiteX893" fmla="*/ 867048 w 872285"/>
              <a:gd name="connsiteY893" fmla="*/ 236115 h 384957"/>
              <a:gd name="connsiteX894" fmla="*/ 867296 w 872285"/>
              <a:gd name="connsiteY894" fmla="*/ 236115 h 384957"/>
              <a:gd name="connsiteX895" fmla="*/ 868233 w 872285"/>
              <a:gd name="connsiteY895" fmla="*/ 234625 h 384957"/>
              <a:gd name="connsiteX896" fmla="*/ 868482 w 872285"/>
              <a:gd name="connsiteY896" fmla="*/ 234625 h 384957"/>
              <a:gd name="connsiteX897" fmla="*/ 868482 w 872285"/>
              <a:gd name="connsiteY897" fmla="*/ 235204 h 384957"/>
              <a:gd name="connsiteX898" fmla="*/ 868950 w 872285"/>
              <a:gd name="connsiteY898" fmla="*/ 235507 h 384957"/>
              <a:gd name="connsiteX899" fmla="*/ 869446 w 872285"/>
              <a:gd name="connsiteY899" fmla="*/ 234901 h 384957"/>
              <a:gd name="connsiteX900" fmla="*/ 869666 w 872285"/>
              <a:gd name="connsiteY900" fmla="*/ 234625 h 384957"/>
              <a:gd name="connsiteX901" fmla="*/ 870162 w 872285"/>
              <a:gd name="connsiteY901" fmla="*/ 234901 h 384957"/>
              <a:gd name="connsiteX902" fmla="*/ 870383 w 872285"/>
              <a:gd name="connsiteY902" fmla="*/ 234901 h 384957"/>
              <a:gd name="connsiteX903" fmla="*/ 870879 w 872285"/>
              <a:gd name="connsiteY903" fmla="*/ 234321 h 384957"/>
              <a:gd name="connsiteX904" fmla="*/ 871568 w 872285"/>
              <a:gd name="connsiteY904" fmla="*/ 234321 h 384957"/>
              <a:gd name="connsiteX905" fmla="*/ 872065 w 872285"/>
              <a:gd name="connsiteY905" fmla="*/ 234625 h 384957"/>
              <a:gd name="connsiteX906" fmla="*/ 872285 w 872285"/>
              <a:gd name="connsiteY906" fmla="*/ 234625 h 384957"/>
              <a:gd name="connsiteX907" fmla="*/ 872065 w 872285"/>
              <a:gd name="connsiteY907" fmla="*/ 234901 h 384957"/>
              <a:gd name="connsiteX908" fmla="*/ 871817 w 872285"/>
              <a:gd name="connsiteY908" fmla="*/ 235507 h 384957"/>
              <a:gd name="connsiteX909" fmla="*/ 862280 w 872285"/>
              <a:gd name="connsiteY909" fmla="*/ 243645 h 384957"/>
              <a:gd name="connsiteX910" fmla="*/ 861095 w 872285"/>
              <a:gd name="connsiteY910" fmla="*/ 245135 h 384957"/>
              <a:gd name="connsiteX911" fmla="*/ 855361 w 872285"/>
              <a:gd name="connsiteY911" fmla="*/ 249962 h 384957"/>
              <a:gd name="connsiteX912" fmla="*/ 853927 w 872285"/>
              <a:gd name="connsiteY912" fmla="*/ 251451 h 384957"/>
              <a:gd name="connsiteX913" fmla="*/ 852495 w 872285"/>
              <a:gd name="connsiteY913" fmla="*/ 252664 h 384957"/>
              <a:gd name="connsiteX914" fmla="*/ 851061 w 872285"/>
              <a:gd name="connsiteY914" fmla="*/ 253851 h 384957"/>
              <a:gd name="connsiteX915" fmla="*/ 845107 w 872285"/>
              <a:gd name="connsiteY915" fmla="*/ 258953 h 384957"/>
              <a:gd name="connsiteX916" fmla="*/ 844886 w 872285"/>
              <a:gd name="connsiteY916" fmla="*/ 259257 h 384957"/>
              <a:gd name="connsiteX917" fmla="*/ 843205 w 872285"/>
              <a:gd name="connsiteY917" fmla="*/ 260774 h 384957"/>
              <a:gd name="connsiteX918" fmla="*/ 838906 w 872285"/>
              <a:gd name="connsiteY918" fmla="*/ 264359 h 384957"/>
              <a:gd name="connsiteX919" fmla="*/ 835322 w 872285"/>
              <a:gd name="connsiteY919" fmla="*/ 267670 h 384957"/>
              <a:gd name="connsiteX920" fmla="*/ 834633 w 872285"/>
              <a:gd name="connsiteY920" fmla="*/ 268276 h 384957"/>
              <a:gd name="connsiteX921" fmla="*/ 832951 w 872285"/>
              <a:gd name="connsiteY921" fmla="*/ 269463 h 384957"/>
              <a:gd name="connsiteX922" fmla="*/ 832704 w 872285"/>
              <a:gd name="connsiteY922" fmla="*/ 269766 h 384957"/>
              <a:gd name="connsiteX923" fmla="*/ 832234 w 872285"/>
              <a:gd name="connsiteY923" fmla="*/ 270373 h 384957"/>
              <a:gd name="connsiteX924" fmla="*/ 831987 w 872285"/>
              <a:gd name="connsiteY924" fmla="*/ 270373 h 384957"/>
              <a:gd name="connsiteX925" fmla="*/ 831987 w 872285"/>
              <a:gd name="connsiteY925" fmla="*/ 270676 h 384957"/>
              <a:gd name="connsiteX926" fmla="*/ 831766 w 872285"/>
              <a:gd name="connsiteY926" fmla="*/ 270676 h 384957"/>
              <a:gd name="connsiteX927" fmla="*/ 831766 w 872285"/>
              <a:gd name="connsiteY927" fmla="*/ 270980 h 384957"/>
              <a:gd name="connsiteX928" fmla="*/ 831519 w 872285"/>
              <a:gd name="connsiteY928" fmla="*/ 271559 h 384957"/>
              <a:gd name="connsiteX929" fmla="*/ 831049 w 872285"/>
              <a:gd name="connsiteY929" fmla="*/ 272166 h 384957"/>
              <a:gd name="connsiteX930" fmla="*/ 830085 w 872285"/>
              <a:gd name="connsiteY930" fmla="*/ 272469 h 384957"/>
              <a:gd name="connsiteX931" fmla="*/ 829616 w 872285"/>
              <a:gd name="connsiteY931" fmla="*/ 272772 h 384957"/>
              <a:gd name="connsiteX932" fmla="*/ 828899 w 872285"/>
              <a:gd name="connsiteY932" fmla="*/ 272469 h 384957"/>
              <a:gd name="connsiteX933" fmla="*/ 828899 w 872285"/>
              <a:gd name="connsiteY933" fmla="*/ 273655 h 384957"/>
              <a:gd name="connsiteX934" fmla="*/ 827935 w 872285"/>
              <a:gd name="connsiteY934" fmla="*/ 274566 h 384957"/>
              <a:gd name="connsiteX935" fmla="*/ 827467 w 872285"/>
              <a:gd name="connsiteY935" fmla="*/ 274869 h 384957"/>
              <a:gd name="connsiteX936" fmla="*/ 826281 w 872285"/>
              <a:gd name="connsiteY936" fmla="*/ 274869 h 384957"/>
              <a:gd name="connsiteX937" fmla="*/ 825068 w 872285"/>
              <a:gd name="connsiteY937" fmla="*/ 275476 h 384957"/>
              <a:gd name="connsiteX938" fmla="*/ 824600 w 872285"/>
              <a:gd name="connsiteY938" fmla="*/ 275476 h 384957"/>
              <a:gd name="connsiteX939" fmla="*/ 824130 w 872285"/>
              <a:gd name="connsiteY939" fmla="*/ 275476 h 384957"/>
              <a:gd name="connsiteX940" fmla="*/ 823883 w 872285"/>
              <a:gd name="connsiteY940" fmla="*/ 275780 h 384957"/>
              <a:gd name="connsiteX941" fmla="*/ 820299 w 872285"/>
              <a:gd name="connsiteY941" fmla="*/ 276965 h 384957"/>
              <a:gd name="connsiteX942" fmla="*/ 818646 w 872285"/>
              <a:gd name="connsiteY942" fmla="*/ 277572 h 384957"/>
              <a:gd name="connsiteX943" fmla="*/ 818177 w 872285"/>
              <a:gd name="connsiteY943" fmla="*/ 277572 h 384957"/>
              <a:gd name="connsiteX944" fmla="*/ 816744 w 872285"/>
              <a:gd name="connsiteY944" fmla="*/ 277875 h 384957"/>
              <a:gd name="connsiteX945" fmla="*/ 816247 w 872285"/>
              <a:gd name="connsiteY945" fmla="*/ 278151 h 384957"/>
              <a:gd name="connsiteX946" fmla="*/ 815779 w 872285"/>
              <a:gd name="connsiteY946" fmla="*/ 278758 h 384957"/>
              <a:gd name="connsiteX947" fmla="*/ 815063 w 872285"/>
              <a:gd name="connsiteY947" fmla="*/ 278758 h 384957"/>
              <a:gd name="connsiteX948" fmla="*/ 813878 w 872285"/>
              <a:gd name="connsiteY948" fmla="*/ 279062 h 384957"/>
              <a:gd name="connsiteX949" fmla="*/ 812444 w 872285"/>
              <a:gd name="connsiteY949" fmla="*/ 279669 h 384957"/>
              <a:gd name="connsiteX950" fmla="*/ 812195 w 872285"/>
              <a:gd name="connsiteY950" fmla="*/ 279972 h 384957"/>
              <a:gd name="connsiteX951" fmla="*/ 812195 w 872285"/>
              <a:gd name="connsiteY951" fmla="*/ 280276 h 384957"/>
              <a:gd name="connsiteX952" fmla="*/ 811975 w 872285"/>
              <a:gd name="connsiteY952" fmla="*/ 280552 h 384957"/>
              <a:gd name="connsiteX953" fmla="*/ 811727 w 872285"/>
              <a:gd name="connsiteY953" fmla="*/ 280552 h 384957"/>
              <a:gd name="connsiteX954" fmla="*/ 811480 w 872285"/>
              <a:gd name="connsiteY954" fmla="*/ 280552 h 384957"/>
              <a:gd name="connsiteX955" fmla="*/ 811259 w 872285"/>
              <a:gd name="connsiteY955" fmla="*/ 280276 h 384957"/>
              <a:gd name="connsiteX956" fmla="*/ 811010 w 872285"/>
              <a:gd name="connsiteY956" fmla="*/ 280276 h 384957"/>
              <a:gd name="connsiteX957" fmla="*/ 809826 w 872285"/>
              <a:gd name="connsiteY957" fmla="*/ 280855 h 384957"/>
              <a:gd name="connsiteX958" fmla="*/ 809826 w 872285"/>
              <a:gd name="connsiteY958" fmla="*/ 281158 h 384957"/>
              <a:gd name="connsiteX959" fmla="*/ 809826 w 872285"/>
              <a:gd name="connsiteY959" fmla="*/ 281461 h 384957"/>
              <a:gd name="connsiteX960" fmla="*/ 809329 w 872285"/>
              <a:gd name="connsiteY960" fmla="*/ 281765 h 384957"/>
              <a:gd name="connsiteX961" fmla="*/ 808640 w 872285"/>
              <a:gd name="connsiteY961" fmla="*/ 282371 h 384957"/>
              <a:gd name="connsiteX962" fmla="*/ 808144 w 872285"/>
              <a:gd name="connsiteY962" fmla="*/ 282068 h 384957"/>
              <a:gd name="connsiteX963" fmla="*/ 807427 w 872285"/>
              <a:gd name="connsiteY963" fmla="*/ 282371 h 384957"/>
              <a:gd name="connsiteX964" fmla="*/ 807206 w 872285"/>
              <a:gd name="connsiteY964" fmla="*/ 282371 h 384957"/>
              <a:gd name="connsiteX965" fmla="*/ 807206 w 872285"/>
              <a:gd name="connsiteY965" fmla="*/ 282647 h 384957"/>
              <a:gd name="connsiteX966" fmla="*/ 807206 w 872285"/>
              <a:gd name="connsiteY966" fmla="*/ 282951 h 384957"/>
              <a:gd name="connsiteX967" fmla="*/ 806959 w 872285"/>
              <a:gd name="connsiteY967" fmla="*/ 282951 h 384957"/>
              <a:gd name="connsiteX968" fmla="*/ 806711 w 872285"/>
              <a:gd name="connsiteY968" fmla="*/ 283254 h 384957"/>
              <a:gd name="connsiteX969" fmla="*/ 805994 w 872285"/>
              <a:gd name="connsiteY969" fmla="*/ 283254 h 384957"/>
              <a:gd name="connsiteX970" fmla="*/ 805525 w 872285"/>
              <a:gd name="connsiteY970" fmla="*/ 283861 h 384957"/>
              <a:gd name="connsiteX971" fmla="*/ 805057 w 872285"/>
              <a:gd name="connsiteY971" fmla="*/ 283558 h 384957"/>
              <a:gd name="connsiteX972" fmla="*/ 804561 w 872285"/>
              <a:gd name="connsiteY972" fmla="*/ 283861 h 384957"/>
              <a:gd name="connsiteX973" fmla="*/ 804092 w 872285"/>
              <a:gd name="connsiteY973" fmla="*/ 284165 h 384957"/>
              <a:gd name="connsiteX974" fmla="*/ 803375 w 872285"/>
              <a:gd name="connsiteY974" fmla="*/ 284744 h 384957"/>
              <a:gd name="connsiteX975" fmla="*/ 801722 w 872285"/>
              <a:gd name="connsiteY975" fmla="*/ 285957 h 384957"/>
              <a:gd name="connsiteX976" fmla="*/ 801005 w 872285"/>
              <a:gd name="connsiteY976" fmla="*/ 286261 h 384957"/>
              <a:gd name="connsiteX977" fmla="*/ 800289 w 872285"/>
              <a:gd name="connsiteY977" fmla="*/ 286564 h 384957"/>
              <a:gd name="connsiteX978" fmla="*/ 800040 w 872285"/>
              <a:gd name="connsiteY978" fmla="*/ 286840 h 384957"/>
              <a:gd name="connsiteX979" fmla="*/ 800289 w 872285"/>
              <a:gd name="connsiteY979" fmla="*/ 287144 h 384957"/>
              <a:gd name="connsiteX980" fmla="*/ 799572 w 872285"/>
              <a:gd name="connsiteY980" fmla="*/ 287447 h 384957"/>
              <a:gd name="connsiteX981" fmla="*/ 798855 w 872285"/>
              <a:gd name="connsiteY981" fmla="*/ 287751 h 384957"/>
              <a:gd name="connsiteX982" fmla="*/ 798387 w 872285"/>
              <a:gd name="connsiteY982" fmla="*/ 288054 h 384957"/>
              <a:gd name="connsiteX983" fmla="*/ 797422 w 872285"/>
              <a:gd name="connsiteY983" fmla="*/ 288937 h 384957"/>
              <a:gd name="connsiteX984" fmla="*/ 796457 w 872285"/>
              <a:gd name="connsiteY984" fmla="*/ 289544 h 384957"/>
              <a:gd name="connsiteX985" fmla="*/ 795520 w 872285"/>
              <a:gd name="connsiteY985" fmla="*/ 290757 h 384957"/>
              <a:gd name="connsiteX986" fmla="*/ 795271 w 872285"/>
              <a:gd name="connsiteY986" fmla="*/ 290757 h 384957"/>
              <a:gd name="connsiteX987" fmla="*/ 793370 w 872285"/>
              <a:gd name="connsiteY987" fmla="*/ 291033 h 384957"/>
              <a:gd name="connsiteX988" fmla="*/ 793370 w 872285"/>
              <a:gd name="connsiteY988" fmla="*/ 291336 h 384957"/>
              <a:gd name="connsiteX989" fmla="*/ 793122 w 872285"/>
              <a:gd name="connsiteY989" fmla="*/ 291336 h 384957"/>
              <a:gd name="connsiteX990" fmla="*/ 792901 w 872285"/>
              <a:gd name="connsiteY990" fmla="*/ 292247 h 384957"/>
              <a:gd name="connsiteX991" fmla="*/ 792185 w 872285"/>
              <a:gd name="connsiteY991" fmla="*/ 292247 h 384957"/>
              <a:gd name="connsiteX992" fmla="*/ 791689 w 872285"/>
              <a:gd name="connsiteY992" fmla="*/ 292550 h 384957"/>
              <a:gd name="connsiteX993" fmla="*/ 791219 w 872285"/>
              <a:gd name="connsiteY993" fmla="*/ 293130 h 384957"/>
              <a:gd name="connsiteX994" fmla="*/ 790751 w 872285"/>
              <a:gd name="connsiteY994" fmla="*/ 293433 h 384957"/>
              <a:gd name="connsiteX995" fmla="*/ 790504 w 872285"/>
              <a:gd name="connsiteY995" fmla="*/ 293433 h 384957"/>
              <a:gd name="connsiteX996" fmla="*/ 790255 w 872285"/>
              <a:gd name="connsiteY996" fmla="*/ 293433 h 384957"/>
              <a:gd name="connsiteX997" fmla="*/ 789787 w 872285"/>
              <a:gd name="connsiteY997" fmla="*/ 293433 h 384957"/>
              <a:gd name="connsiteX998" fmla="*/ 788353 w 872285"/>
              <a:gd name="connsiteY998" fmla="*/ 294040 h 384957"/>
              <a:gd name="connsiteX999" fmla="*/ 786920 w 872285"/>
              <a:gd name="connsiteY999" fmla="*/ 294949 h 384957"/>
              <a:gd name="connsiteX1000" fmla="*/ 785983 w 872285"/>
              <a:gd name="connsiteY1000" fmla="*/ 295529 h 384957"/>
              <a:gd name="connsiteX1001" fmla="*/ 785735 w 872285"/>
              <a:gd name="connsiteY1001" fmla="*/ 295529 h 384957"/>
              <a:gd name="connsiteX1002" fmla="*/ 785266 w 872285"/>
              <a:gd name="connsiteY1002" fmla="*/ 295832 h 384957"/>
              <a:gd name="connsiteX1003" fmla="*/ 785018 w 872285"/>
              <a:gd name="connsiteY1003" fmla="*/ 296439 h 384957"/>
              <a:gd name="connsiteX1004" fmla="*/ 784770 w 872285"/>
              <a:gd name="connsiteY1004" fmla="*/ 296439 h 384957"/>
              <a:gd name="connsiteX1005" fmla="*/ 784770 w 872285"/>
              <a:gd name="connsiteY1005" fmla="*/ 297019 h 384957"/>
              <a:gd name="connsiteX1006" fmla="*/ 785487 w 872285"/>
              <a:gd name="connsiteY1006" fmla="*/ 297928 h 384957"/>
              <a:gd name="connsiteX1007" fmla="*/ 785487 w 872285"/>
              <a:gd name="connsiteY1007" fmla="*/ 298536 h 384957"/>
              <a:gd name="connsiteX1008" fmla="*/ 785266 w 872285"/>
              <a:gd name="connsiteY1008" fmla="*/ 299418 h 384957"/>
              <a:gd name="connsiteX1009" fmla="*/ 785018 w 872285"/>
              <a:gd name="connsiteY1009" fmla="*/ 299722 h 384957"/>
              <a:gd name="connsiteX1010" fmla="*/ 785266 w 872285"/>
              <a:gd name="connsiteY1010" fmla="*/ 300908 h 384957"/>
              <a:gd name="connsiteX1011" fmla="*/ 785487 w 872285"/>
              <a:gd name="connsiteY1011" fmla="*/ 301211 h 384957"/>
              <a:gd name="connsiteX1012" fmla="*/ 785735 w 872285"/>
              <a:gd name="connsiteY1012" fmla="*/ 301515 h 384957"/>
              <a:gd name="connsiteX1013" fmla="*/ 785983 w 872285"/>
              <a:gd name="connsiteY1013" fmla="*/ 301515 h 384957"/>
              <a:gd name="connsiteX1014" fmla="*/ 785983 w 872285"/>
              <a:gd name="connsiteY1014" fmla="*/ 301818 h 384957"/>
              <a:gd name="connsiteX1015" fmla="*/ 785735 w 872285"/>
              <a:gd name="connsiteY1015" fmla="*/ 302122 h 384957"/>
              <a:gd name="connsiteX1016" fmla="*/ 785487 w 872285"/>
              <a:gd name="connsiteY1016" fmla="*/ 302122 h 384957"/>
              <a:gd name="connsiteX1017" fmla="*/ 785266 w 872285"/>
              <a:gd name="connsiteY1017" fmla="*/ 302122 h 384957"/>
              <a:gd name="connsiteX1018" fmla="*/ 785018 w 872285"/>
              <a:gd name="connsiteY1018" fmla="*/ 302122 h 384957"/>
              <a:gd name="connsiteX1019" fmla="*/ 784770 w 872285"/>
              <a:gd name="connsiteY1019" fmla="*/ 302424 h 384957"/>
              <a:gd name="connsiteX1020" fmla="*/ 784770 w 872285"/>
              <a:gd name="connsiteY1020" fmla="*/ 303307 h 384957"/>
              <a:gd name="connsiteX1021" fmla="*/ 785266 w 872285"/>
              <a:gd name="connsiteY1021" fmla="*/ 303914 h 384957"/>
              <a:gd name="connsiteX1022" fmla="*/ 785266 w 872285"/>
              <a:gd name="connsiteY1022" fmla="*/ 304797 h 384957"/>
              <a:gd name="connsiteX1023" fmla="*/ 785266 w 872285"/>
              <a:gd name="connsiteY1023" fmla="*/ 305404 h 384957"/>
              <a:gd name="connsiteX1024" fmla="*/ 785266 w 872285"/>
              <a:gd name="connsiteY1024" fmla="*/ 306011 h 384957"/>
              <a:gd name="connsiteX1025" fmla="*/ 785266 w 872285"/>
              <a:gd name="connsiteY1025" fmla="*/ 306589 h 384957"/>
              <a:gd name="connsiteX1026" fmla="*/ 785018 w 872285"/>
              <a:gd name="connsiteY1026" fmla="*/ 306893 h 384957"/>
              <a:gd name="connsiteX1027" fmla="*/ 784770 w 872285"/>
              <a:gd name="connsiteY1027" fmla="*/ 306893 h 384957"/>
              <a:gd name="connsiteX1028" fmla="*/ 784302 w 872285"/>
              <a:gd name="connsiteY1028" fmla="*/ 306589 h 384957"/>
              <a:gd name="connsiteX1029" fmla="*/ 784053 w 872285"/>
              <a:gd name="connsiteY1029" fmla="*/ 306589 h 384957"/>
              <a:gd name="connsiteX1030" fmla="*/ 783115 w 872285"/>
              <a:gd name="connsiteY1030" fmla="*/ 306893 h 384957"/>
              <a:gd name="connsiteX1031" fmla="*/ 782868 w 872285"/>
              <a:gd name="connsiteY1031" fmla="*/ 306893 h 384957"/>
              <a:gd name="connsiteX1032" fmla="*/ 782648 w 872285"/>
              <a:gd name="connsiteY1032" fmla="*/ 308686 h 384957"/>
              <a:gd name="connsiteX1033" fmla="*/ 782400 w 872285"/>
              <a:gd name="connsiteY1033" fmla="*/ 309293 h 384957"/>
              <a:gd name="connsiteX1034" fmla="*/ 782151 w 872285"/>
              <a:gd name="connsiteY1034" fmla="*/ 309597 h 384957"/>
              <a:gd name="connsiteX1035" fmla="*/ 781931 w 872285"/>
              <a:gd name="connsiteY1035" fmla="*/ 309293 h 384957"/>
              <a:gd name="connsiteX1036" fmla="*/ 781683 w 872285"/>
              <a:gd name="connsiteY1036" fmla="*/ 309293 h 384957"/>
              <a:gd name="connsiteX1037" fmla="*/ 781214 w 872285"/>
              <a:gd name="connsiteY1037" fmla="*/ 308990 h 384957"/>
              <a:gd name="connsiteX1038" fmla="*/ 780250 w 872285"/>
              <a:gd name="connsiteY1038" fmla="*/ 309597 h 384957"/>
              <a:gd name="connsiteX1039" fmla="*/ 780250 w 872285"/>
              <a:gd name="connsiteY1039" fmla="*/ 309900 h 384957"/>
              <a:gd name="connsiteX1040" fmla="*/ 779780 w 872285"/>
              <a:gd name="connsiteY1040" fmla="*/ 310783 h 384957"/>
              <a:gd name="connsiteX1041" fmla="*/ 779284 w 872285"/>
              <a:gd name="connsiteY1041" fmla="*/ 310783 h 384957"/>
              <a:gd name="connsiteX1042" fmla="*/ 779064 w 872285"/>
              <a:gd name="connsiteY1042" fmla="*/ 310783 h 384957"/>
              <a:gd name="connsiteX1043" fmla="*/ 778816 w 872285"/>
              <a:gd name="connsiteY1043" fmla="*/ 311086 h 384957"/>
              <a:gd name="connsiteX1044" fmla="*/ 778568 w 872285"/>
              <a:gd name="connsiteY1044" fmla="*/ 311693 h 384957"/>
              <a:gd name="connsiteX1045" fmla="*/ 777631 w 872285"/>
              <a:gd name="connsiteY1045" fmla="*/ 311693 h 384957"/>
              <a:gd name="connsiteX1046" fmla="*/ 777631 w 872285"/>
              <a:gd name="connsiteY1046" fmla="*/ 311996 h 384957"/>
              <a:gd name="connsiteX1047" fmla="*/ 777383 w 872285"/>
              <a:gd name="connsiteY1047" fmla="*/ 311996 h 384957"/>
              <a:gd name="connsiteX1048" fmla="*/ 777162 w 872285"/>
              <a:gd name="connsiteY1048" fmla="*/ 312272 h 384957"/>
              <a:gd name="connsiteX1049" fmla="*/ 776914 w 872285"/>
              <a:gd name="connsiteY1049" fmla="*/ 311996 h 384957"/>
              <a:gd name="connsiteX1050" fmla="*/ 776914 w 872285"/>
              <a:gd name="connsiteY1050" fmla="*/ 311693 h 384957"/>
              <a:gd name="connsiteX1051" fmla="*/ 776666 w 872285"/>
              <a:gd name="connsiteY1051" fmla="*/ 311693 h 384957"/>
              <a:gd name="connsiteX1052" fmla="*/ 776445 w 872285"/>
              <a:gd name="connsiteY1052" fmla="*/ 311996 h 384957"/>
              <a:gd name="connsiteX1053" fmla="*/ 774764 w 872285"/>
              <a:gd name="connsiteY1053" fmla="*/ 312272 h 384957"/>
              <a:gd name="connsiteX1054" fmla="*/ 774516 w 872285"/>
              <a:gd name="connsiteY1054" fmla="*/ 311996 h 384957"/>
              <a:gd name="connsiteX1055" fmla="*/ 774295 w 872285"/>
              <a:gd name="connsiteY1055" fmla="*/ 311996 h 384957"/>
              <a:gd name="connsiteX1056" fmla="*/ 774048 w 872285"/>
              <a:gd name="connsiteY1056" fmla="*/ 312272 h 384957"/>
              <a:gd name="connsiteX1057" fmla="*/ 773800 w 872285"/>
              <a:gd name="connsiteY1057" fmla="*/ 312272 h 384957"/>
              <a:gd name="connsiteX1058" fmla="*/ 773579 w 872285"/>
              <a:gd name="connsiteY1058" fmla="*/ 311996 h 384957"/>
              <a:gd name="connsiteX1059" fmla="*/ 773110 w 872285"/>
              <a:gd name="connsiteY1059" fmla="*/ 312272 h 384957"/>
              <a:gd name="connsiteX1060" fmla="*/ 773110 w 872285"/>
              <a:gd name="connsiteY1060" fmla="*/ 312575 h 384957"/>
              <a:gd name="connsiteX1061" fmla="*/ 772863 w 872285"/>
              <a:gd name="connsiteY1061" fmla="*/ 312879 h 384957"/>
              <a:gd name="connsiteX1062" fmla="*/ 773110 w 872285"/>
              <a:gd name="connsiteY1062" fmla="*/ 313486 h 384957"/>
              <a:gd name="connsiteX1063" fmla="*/ 772863 w 872285"/>
              <a:gd name="connsiteY1063" fmla="*/ 314065 h 384957"/>
              <a:gd name="connsiteX1064" fmla="*/ 772614 w 872285"/>
              <a:gd name="connsiteY1064" fmla="*/ 314065 h 384957"/>
              <a:gd name="connsiteX1065" fmla="*/ 772394 w 872285"/>
              <a:gd name="connsiteY1065" fmla="*/ 314672 h 384957"/>
              <a:gd name="connsiteX1066" fmla="*/ 771897 w 872285"/>
              <a:gd name="connsiteY1066" fmla="*/ 314976 h 384957"/>
              <a:gd name="connsiteX1067" fmla="*/ 771677 w 872285"/>
              <a:gd name="connsiteY1067" fmla="*/ 314976 h 384957"/>
              <a:gd name="connsiteX1068" fmla="*/ 771181 w 872285"/>
              <a:gd name="connsiteY1068" fmla="*/ 315279 h 384957"/>
              <a:gd name="connsiteX1069" fmla="*/ 770712 w 872285"/>
              <a:gd name="connsiteY1069" fmla="*/ 315279 h 384957"/>
              <a:gd name="connsiteX1070" fmla="*/ 770464 w 872285"/>
              <a:gd name="connsiteY1070" fmla="*/ 315279 h 384957"/>
              <a:gd name="connsiteX1071" fmla="*/ 770243 w 872285"/>
              <a:gd name="connsiteY1071" fmla="*/ 315279 h 384957"/>
              <a:gd name="connsiteX1072" fmla="*/ 769996 w 872285"/>
              <a:gd name="connsiteY1072" fmla="*/ 315582 h 384957"/>
              <a:gd name="connsiteX1073" fmla="*/ 769996 w 872285"/>
              <a:gd name="connsiteY1073" fmla="*/ 315858 h 384957"/>
              <a:gd name="connsiteX1074" fmla="*/ 769748 w 872285"/>
              <a:gd name="connsiteY1074" fmla="*/ 316161 h 384957"/>
              <a:gd name="connsiteX1075" fmla="*/ 769528 w 872285"/>
              <a:gd name="connsiteY1075" fmla="*/ 316161 h 384957"/>
              <a:gd name="connsiteX1076" fmla="*/ 769279 w 872285"/>
              <a:gd name="connsiteY1076" fmla="*/ 315858 h 384957"/>
              <a:gd name="connsiteX1077" fmla="*/ 769031 w 872285"/>
              <a:gd name="connsiteY1077" fmla="*/ 315858 h 384957"/>
              <a:gd name="connsiteX1078" fmla="*/ 768811 w 872285"/>
              <a:gd name="connsiteY1078" fmla="*/ 316161 h 384957"/>
              <a:gd name="connsiteX1079" fmla="*/ 768562 w 872285"/>
              <a:gd name="connsiteY1079" fmla="*/ 316465 h 384957"/>
              <a:gd name="connsiteX1080" fmla="*/ 768562 w 872285"/>
              <a:gd name="connsiteY1080" fmla="*/ 316768 h 384957"/>
              <a:gd name="connsiteX1081" fmla="*/ 768562 w 872285"/>
              <a:gd name="connsiteY1081" fmla="*/ 317072 h 384957"/>
              <a:gd name="connsiteX1082" fmla="*/ 768314 w 872285"/>
              <a:gd name="connsiteY1082" fmla="*/ 317955 h 384957"/>
              <a:gd name="connsiteX1083" fmla="*/ 768811 w 872285"/>
              <a:gd name="connsiteY1083" fmla="*/ 318258 h 384957"/>
              <a:gd name="connsiteX1084" fmla="*/ 769031 w 872285"/>
              <a:gd name="connsiteY1084" fmla="*/ 319141 h 384957"/>
              <a:gd name="connsiteX1085" fmla="*/ 769279 w 872285"/>
              <a:gd name="connsiteY1085" fmla="*/ 319141 h 384957"/>
              <a:gd name="connsiteX1086" fmla="*/ 769528 w 872285"/>
              <a:gd name="connsiteY1086" fmla="*/ 319443 h 384957"/>
              <a:gd name="connsiteX1087" fmla="*/ 769748 w 872285"/>
              <a:gd name="connsiteY1087" fmla="*/ 319443 h 384957"/>
              <a:gd name="connsiteX1088" fmla="*/ 769996 w 872285"/>
              <a:gd name="connsiteY1088" fmla="*/ 319747 h 384957"/>
              <a:gd name="connsiteX1089" fmla="*/ 769528 w 872285"/>
              <a:gd name="connsiteY1089" fmla="*/ 320354 h 384957"/>
              <a:gd name="connsiteX1090" fmla="*/ 769528 w 872285"/>
              <a:gd name="connsiteY1090" fmla="*/ 320657 h 384957"/>
              <a:gd name="connsiteX1091" fmla="*/ 769528 w 872285"/>
              <a:gd name="connsiteY1091" fmla="*/ 320933 h 384957"/>
              <a:gd name="connsiteX1092" fmla="*/ 769279 w 872285"/>
              <a:gd name="connsiteY1092" fmla="*/ 321844 h 384957"/>
              <a:gd name="connsiteX1093" fmla="*/ 769528 w 872285"/>
              <a:gd name="connsiteY1093" fmla="*/ 321844 h 384957"/>
              <a:gd name="connsiteX1094" fmla="*/ 769748 w 872285"/>
              <a:gd name="connsiteY1094" fmla="*/ 322727 h 384957"/>
              <a:gd name="connsiteX1095" fmla="*/ 769748 w 872285"/>
              <a:gd name="connsiteY1095" fmla="*/ 323030 h 384957"/>
              <a:gd name="connsiteX1096" fmla="*/ 769748 w 872285"/>
              <a:gd name="connsiteY1096" fmla="*/ 323334 h 384957"/>
              <a:gd name="connsiteX1097" fmla="*/ 769528 w 872285"/>
              <a:gd name="connsiteY1097" fmla="*/ 323637 h 384957"/>
              <a:gd name="connsiteX1098" fmla="*/ 769279 w 872285"/>
              <a:gd name="connsiteY1098" fmla="*/ 323940 h 384957"/>
              <a:gd name="connsiteX1099" fmla="*/ 769279 w 872285"/>
              <a:gd name="connsiteY1099" fmla="*/ 324215 h 384957"/>
              <a:gd name="connsiteX1100" fmla="*/ 769031 w 872285"/>
              <a:gd name="connsiteY1100" fmla="*/ 324215 h 384957"/>
              <a:gd name="connsiteX1101" fmla="*/ 768811 w 872285"/>
              <a:gd name="connsiteY1101" fmla="*/ 324822 h 384957"/>
              <a:gd name="connsiteX1102" fmla="*/ 768094 w 872285"/>
              <a:gd name="connsiteY1102" fmla="*/ 325429 h 384957"/>
              <a:gd name="connsiteX1103" fmla="*/ 768094 w 872285"/>
              <a:gd name="connsiteY1103" fmla="*/ 325733 h 384957"/>
              <a:gd name="connsiteX1104" fmla="*/ 767846 w 872285"/>
              <a:gd name="connsiteY1104" fmla="*/ 325733 h 384957"/>
              <a:gd name="connsiteX1105" fmla="*/ 767625 w 872285"/>
              <a:gd name="connsiteY1105" fmla="*/ 326009 h 384957"/>
              <a:gd name="connsiteX1106" fmla="*/ 767625 w 872285"/>
              <a:gd name="connsiteY1106" fmla="*/ 326312 h 384957"/>
              <a:gd name="connsiteX1107" fmla="*/ 768094 w 872285"/>
              <a:gd name="connsiteY1107" fmla="*/ 326919 h 384957"/>
              <a:gd name="connsiteX1108" fmla="*/ 768314 w 872285"/>
              <a:gd name="connsiteY1108" fmla="*/ 327223 h 384957"/>
              <a:gd name="connsiteX1109" fmla="*/ 768094 w 872285"/>
              <a:gd name="connsiteY1109" fmla="*/ 327802 h 384957"/>
              <a:gd name="connsiteX1110" fmla="*/ 767625 w 872285"/>
              <a:gd name="connsiteY1110" fmla="*/ 327802 h 384957"/>
              <a:gd name="connsiteX1111" fmla="*/ 767377 w 872285"/>
              <a:gd name="connsiteY1111" fmla="*/ 328105 h 384957"/>
              <a:gd name="connsiteX1112" fmla="*/ 767377 w 872285"/>
              <a:gd name="connsiteY1112" fmla="*/ 328408 h 384957"/>
              <a:gd name="connsiteX1113" fmla="*/ 767625 w 872285"/>
              <a:gd name="connsiteY1113" fmla="*/ 328408 h 384957"/>
              <a:gd name="connsiteX1114" fmla="*/ 767377 w 872285"/>
              <a:gd name="connsiteY1114" fmla="*/ 328712 h 384957"/>
              <a:gd name="connsiteX1115" fmla="*/ 767377 w 872285"/>
              <a:gd name="connsiteY1115" fmla="*/ 329015 h 384957"/>
              <a:gd name="connsiteX1116" fmla="*/ 766660 w 872285"/>
              <a:gd name="connsiteY1116" fmla="*/ 329015 h 384957"/>
              <a:gd name="connsiteX1117" fmla="*/ 766412 w 872285"/>
              <a:gd name="connsiteY1117" fmla="*/ 329291 h 384957"/>
              <a:gd name="connsiteX1118" fmla="*/ 766192 w 872285"/>
              <a:gd name="connsiteY1118" fmla="*/ 329595 h 384957"/>
              <a:gd name="connsiteX1119" fmla="*/ 765476 w 872285"/>
              <a:gd name="connsiteY1119" fmla="*/ 329898 h 384957"/>
              <a:gd name="connsiteX1120" fmla="*/ 764263 w 872285"/>
              <a:gd name="connsiteY1120" fmla="*/ 330202 h 384957"/>
              <a:gd name="connsiteX1121" fmla="*/ 764042 w 872285"/>
              <a:gd name="connsiteY1121" fmla="*/ 330505 h 384957"/>
              <a:gd name="connsiteX1122" fmla="*/ 764042 w 872285"/>
              <a:gd name="connsiteY1122" fmla="*/ 330781 h 384957"/>
              <a:gd name="connsiteX1123" fmla="*/ 764042 w 872285"/>
              <a:gd name="connsiteY1123" fmla="*/ 331084 h 384957"/>
              <a:gd name="connsiteX1124" fmla="*/ 763794 w 872285"/>
              <a:gd name="connsiteY1124" fmla="*/ 331084 h 384957"/>
              <a:gd name="connsiteX1125" fmla="*/ 763546 w 872285"/>
              <a:gd name="connsiteY1125" fmla="*/ 331084 h 384957"/>
              <a:gd name="connsiteX1126" fmla="*/ 762360 w 872285"/>
              <a:gd name="connsiteY1126" fmla="*/ 331084 h 384957"/>
              <a:gd name="connsiteX1127" fmla="*/ 760707 w 872285"/>
              <a:gd name="connsiteY1127" fmla="*/ 331995 h 384957"/>
              <a:gd name="connsiteX1128" fmla="*/ 759274 w 872285"/>
              <a:gd name="connsiteY1128" fmla="*/ 332298 h 384957"/>
              <a:gd name="connsiteX1129" fmla="*/ 759025 w 872285"/>
              <a:gd name="connsiteY1129" fmla="*/ 332298 h 384957"/>
              <a:gd name="connsiteX1130" fmla="*/ 758061 w 872285"/>
              <a:gd name="connsiteY1130" fmla="*/ 332573 h 384957"/>
              <a:gd name="connsiteX1131" fmla="*/ 756876 w 872285"/>
              <a:gd name="connsiteY1131" fmla="*/ 333484 h 384957"/>
              <a:gd name="connsiteX1132" fmla="*/ 756655 w 872285"/>
              <a:gd name="connsiteY1132" fmla="*/ 333484 h 384957"/>
              <a:gd name="connsiteX1133" fmla="*/ 756655 w 872285"/>
              <a:gd name="connsiteY1133" fmla="*/ 333180 h 384957"/>
              <a:gd name="connsiteX1134" fmla="*/ 755938 w 872285"/>
              <a:gd name="connsiteY1134" fmla="*/ 333180 h 384957"/>
              <a:gd name="connsiteX1135" fmla="*/ 754726 w 872285"/>
              <a:gd name="connsiteY1135" fmla="*/ 333180 h 384957"/>
              <a:gd name="connsiteX1136" fmla="*/ 753788 w 872285"/>
              <a:gd name="connsiteY1136" fmla="*/ 333484 h 384957"/>
              <a:gd name="connsiteX1137" fmla="*/ 753072 w 872285"/>
              <a:gd name="connsiteY1137" fmla="*/ 334063 h 384957"/>
              <a:gd name="connsiteX1138" fmla="*/ 753072 w 872285"/>
              <a:gd name="connsiteY1138" fmla="*/ 334367 h 384957"/>
              <a:gd name="connsiteX1139" fmla="*/ 752824 w 872285"/>
              <a:gd name="connsiteY1139" fmla="*/ 334974 h 384957"/>
              <a:gd name="connsiteX1140" fmla="*/ 752355 w 872285"/>
              <a:gd name="connsiteY1140" fmla="*/ 334974 h 384957"/>
              <a:gd name="connsiteX1141" fmla="*/ 752107 w 872285"/>
              <a:gd name="connsiteY1141" fmla="*/ 334974 h 384957"/>
              <a:gd name="connsiteX1142" fmla="*/ 750921 w 872285"/>
              <a:gd name="connsiteY1142" fmla="*/ 334670 h 384957"/>
              <a:gd name="connsiteX1143" fmla="*/ 750674 w 872285"/>
              <a:gd name="connsiteY1143" fmla="*/ 334367 h 384957"/>
              <a:gd name="connsiteX1144" fmla="*/ 750453 w 872285"/>
              <a:gd name="connsiteY1144" fmla="*/ 333787 h 384957"/>
              <a:gd name="connsiteX1145" fmla="*/ 748772 w 872285"/>
              <a:gd name="connsiteY1145" fmla="*/ 333787 h 384957"/>
              <a:gd name="connsiteX1146" fmla="*/ 748523 w 872285"/>
              <a:gd name="connsiteY1146" fmla="*/ 334063 h 384957"/>
              <a:gd name="connsiteX1147" fmla="*/ 748055 w 872285"/>
              <a:gd name="connsiteY1147" fmla="*/ 334367 h 384957"/>
              <a:gd name="connsiteX1148" fmla="*/ 747586 w 872285"/>
              <a:gd name="connsiteY1148" fmla="*/ 334367 h 384957"/>
              <a:gd name="connsiteX1149" fmla="*/ 746622 w 872285"/>
              <a:gd name="connsiteY1149" fmla="*/ 334063 h 384957"/>
              <a:gd name="connsiteX1150" fmla="*/ 746153 w 872285"/>
              <a:gd name="connsiteY1150" fmla="*/ 334367 h 384957"/>
              <a:gd name="connsiteX1151" fmla="*/ 745905 w 872285"/>
              <a:gd name="connsiteY1151" fmla="*/ 334367 h 384957"/>
              <a:gd name="connsiteX1152" fmla="*/ 745684 w 872285"/>
              <a:gd name="connsiteY1152" fmla="*/ 334063 h 384957"/>
              <a:gd name="connsiteX1153" fmla="*/ 745188 w 872285"/>
              <a:gd name="connsiteY1153" fmla="*/ 333787 h 384957"/>
              <a:gd name="connsiteX1154" fmla="*/ 744720 w 872285"/>
              <a:gd name="connsiteY1154" fmla="*/ 334367 h 384957"/>
              <a:gd name="connsiteX1155" fmla="*/ 744968 w 872285"/>
              <a:gd name="connsiteY1155" fmla="*/ 335277 h 384957"/>
              <a:gd name="connsiteX1156" fmla="*/ 744968 w 872285"/>
              <a:gd name="connsiteY1156" fmla="*/ 335856 h 384957"/>
              <a:gd name="connsiteX1157" fmla="*/ 744472 w 872285"/>
              <a:gd name="connsiteY1157" fmla="*/ 335856 h 384957"/>
              <a:gd name="connsiteX1158" fmla="*/ 743534 w 872285"/>
              <a:gd name="connsiteY1158" fmla="*/ 336160 h 384957"/>
              <a:gd name="connsiteX1159" fmla="*/ 743287 w 872285"/>
              <a:gd name="connsiteY1159" fmla="*/ 336464 h 384957"/>
              <a:gd name="connsiteX1160" fmla="*/ 743038 w 872285"/>
              <a:gd name="connsiteY1160" fmla="*/ 336766 h 384957"/>
              <a:gd name="connsiteX1161" fmla="*/ 742101 w 872285"/>
              <a:gd name="connsiteY1161" fmla="*/ 337069 h 384957"/>
              <a:gd name="connsiteX1162" fmla="*/ 741853 w 872285"/>
              <a:gd name="connsiteY1162" fmla="*/ 337649 h 384957"/>
              <a:gd name="connsiteX1163" fmla="*/ 741853 w 872285"/>
              <a:gd name="connsiteY1163" fmla="*/ 337952 h 384957"/>
              <a:gd name="connsiteX1164" fmla="*/ 742101 w 872285"/>
              <a:gd name="connsiteY1164" fmla="*/ 338256 h 384957"/>
              <a:gd name="connsiteX1165" fmla="*/ 742101 w 872285"/>
              <a:gd name="connsiteY1165" fmla="*/ 338559 h 384957"/>
              <a:gd name="connsiteX1166" fmla="*/ 742101 w 872285"/>
              <a:gd name="connsiteY1166" fmla="*/ 339746 h 384957"/>
              <a:gd name="connsiteX1167" fmla="*/ 741633 w 872285"/>
              <a:gd name="connsiteY1167" fmla="*/ 340628 h 384957"/>
              <a:gd name="connsiteX1168" fmla="*/ 741136 w 872285"/>
              <a:gd name="connsiteY1168" fmla="*/ 341538 h 384957"/>
              <a:gd name="connsiteX1169" fmla="*/ 740916 w 872285"/>
              <a:gd name="connsiteY1169" fmla="*/ 341538 h 384957"/>
              <a:gd name="connsiteX1170" fmla="*/ 740419 w 872285"/>
              <a:gd name="connsiteY1170" fmla="*/ 342118 h 384957"/>
              <a:gd name="connsiteX1171" fmla="*/ 739952 w 872285"/>
              <a:gd name="connsiteY1171" fmla="*/ 343304 h 384957"/>
              <a:gd name="connsiteX1172" fmla="*/ 739482 w 872285"/>
              <a:gd name="connsiteY1172" fmla="*/ 343607 h 384957"/>
              <a:gd name="connsiteX1173" fmla="*/ 738766 w 872285"/>
              <a:gd name="connsiteY1173" fmla="*/ 343911 h 384957"/>
              <a:gd name="connsiteX1174" fmla="*/ 738269 w 872285"/>
              <a:gd name="connsiteY1174" fmla="*/ 343911 h 384957"/>
              <a:gd name="connsiteX1175" fmla="*/ 738269 w 872285"/>
              <a:gd name="connsiteY1175" fmla="*/ 344213 h 384957"/>
              <a:gd name="connsiteX1176" fmla="*/ 738518 w 872285"/>
              <a:gd name="connsiteY1176" fmla="*/ 344793 h 384957"/>
              <a:gd name="connsiteX1177" fmla="*/ 738766 w 872285"/>
              <a:gd name="connsiteY1177" fmla="*/ 345096 h 384957"/>
              <a:gd name="connsiteX1178" fmla="*/ 738518 w 872285"/>
              <a:gd name="connsiteY1178" fmla="*/ 345400 h 384957"/>
              <a:gd name="connsiteX1179" fmla="*/ 738269 w 872285"/>
              <a:gd name="connsiteY1179" fmla="*/ 345703 h 384957"/>
              <a:gd name="connsiteX1180" fmla="*/ 738518 w 872285"/>
              <a:gd name="connsiteY1180" fmla="*/ 345703 h 384957"/>
              <a:gd name="connsiteX1181" fmla="*/ 738766 w 872285"/>
              <a:gd name="connsiteY1181" fmla="*/ 346007 h 384957"/>
              <a:gd name="connsiteX1182" fmla="*/ 738518 w 872285"/>
              <a:gd name="connsiteY1182" fmla="*/ 346283 h 384957"/>
              <a:gd name="connsiteX1183" fmla="*/ 738269 w 872285"/>
              <a:gd name="connsiteY1183" fmla="*/ 346586 h 384957"/>
              <a:gd name="connsiteX1184" fmla="*/ 738269 w 872285"/>
              <a:gd name="connsiteY1184" fmla="*/ 346890 h 384957"/>
              <a:gd name="connsiteX1185" fmla="*/ 738766 w 872285"/>
              <a:gd name="connsiteY1185" fmla="*/ 346890 h 384957"/>
              <a:gd name="connsiteX1186" fmla="*/ 738986 w 872285"/>
              <a:gd name="connsiteY1186" fmla="*/ 347193 h 384957"/>
              <a:gd name="connsiteX1187" fmla="*/ 738766 w 872285"/>
              <a:gd name="connsiteY1187" fmla="*/ 347773 h 384957"/>
              <a:gd name="connsiteX1188" fmla="*/ 738766 w 872285"/>
              <a:gd name="connsiteY1188" fmla="*/ 348075 h 384957"/>
              <a:gd name="connsiteX1189" fmla="*/ 738766 w 872285"/>
              <a:gd name="connsiteY1189" fmla="*/ 348682 h 384957"/>
              <a:gd name="connsiteX1190" fmla="*/ 738518 w 872285"/>
              <a:gd name="connsiteY1190" fmla="*/ 348985 h 384957"/>
              <a:gd name="connsiteX1191" fmla="*/ 738049 w 872285"/>
              <a:gd name="connsiteY1191" fmla="*/ 349261 h 384957"/>
              <a:gd name="connsiteX1192" fmla="*/ 737801 w 872285"/>
              <a:gd name="connsiteY1192" fmla="*/ 349868 h 384957"/>
              <a:gd name="connsiteX1193" fmla="*/ 736864 w 872285"/>
              <a:gd name="connsiteY1193" fmla="*/ 350172 h 384957"/>
              <a:gd name="connsiteX1194" fmla="*/ 735431 w 872285"/>
              <a:gd name="connsiteY1194" fmla="*/ 349868 h 384957"/>
              <a:gd name="connsiteX1195" fmla="*/ 734934 w 872285"/>
              <a:gd name="connsiteY1195" fmla="*/ 350172 h 384957"/>
              <a:gd name="connsiteX1196" fmla="*/ 734217 w 872285"/>
              <a:gd name="connsiteY1196" fmla="*/ 350475 h 384957"/>
              <a:gd name="connsiteX1197" fmla="*/ 733280 w 872285"/>
              <a:gd name="connsiteY1197" fmla="*/ 350475 h 384957"/>
              <a:gd name="connsiteX1198" fmla="*/ 731131 w 872285"/>
              <a:gd name="connsiteY1198" fmla="*/ 350475 h 384957"/>
              <a:gd name="connsiteX1199" fmla="*/ 730662 w 872285"/>
              <a:gd name="connsiteY1199" fmla="*/ 350751 h 384957"/>
              <a:gd name="connsiteX1200" fmla="*/ 728264 w 872285"/>
              <a:gd name="connsiteY1200" fmla="*/ 351662 h 384957"/>
              <a:gd name="connsiteX1201" fmla="*/ 727300 w 872285"/>
              <a:gd name="connsiteY1201" fmla="*/ 351965 h 384957"/>
              <a:gd name="connsiteX1202" fmla="*/ 726362 w 872285"/>
              <a:gd name="connsiteY1202" fmla="*/ 352240 h 384957"/>
              <a:gd name="connsiteX1203" fmla="*/ 726114 w 872285"/>
              <a:gd name="connsiteY1203" fmla="*/ 352240 h 384957"/>
              <a:gd name="connsiteX1204" fmla="*/ 725177 w 872285"/>
              <a:gd name="connsiteY1204" fmla="*/ 352240 h 384957"/>
              <a:gd name="connsiteX1205" fmla="*/ 724212 w 872285"/>
              <a:gd name="connsiteY1205" fmla="*/ 352847 h 384957"/>
              <a:gd name="connsiteX1206" fmla="*/ 723248 w 872285"/>
              <a:gd name="connsiteY1206" fmla="*/ 353151 h 384957"/>
              <a:gd name="connsiteX1207" fmla="*/ 722531 w 872285"/>
              <a:gd name="connsiteY1207" fmla="*/ 353454 h 384957"/>
              <a:gd name="connsiteX1208" fmla="*/ 722311 w 872285"/>
              <a:gd name="connsiteY1208" fmla="*/ 353454 h 384957"/>
              <a:gd name="connsiteX1209" fmla="*/ 721814 w 872285"/>
              <a:gd name="connsiteY1209" fmla="*/ 353454 h 384957"/>
              <a:gd name="connsiteX1210" fmla="*/ 720628 w 872285"/>
              <a:gd name="connsiteY1210" fmla="*/ 353730 h 384957"/>
              <a:gd name="connsiteX1211" fmla="*/ 720628 w 872285"/>
              <a:gd name="connsiteY1211" fmla="*/ 354034 h 384957"/>
              <a:gd name="connsiteX1212" fmla="*/ 720408 w 872285"/>
              <a:gd name="connsiteY1212" fmla="*/ 354034 h 384957"/>
              <a:gd name="connsiteX1213" fmla="*/ 718259 w 872285"/>
              <a:gd name="connsiteY1213" fmla="*/ 354337 h 384957"/>
              <a:gd name="connsiteX1214" fmla="*/ 717762 w 872285"/>
              <a:gd name="connsiteY1214" fmla="*/ 354640 h 384957"/>
              <a:gd name="connsiteX1215" fmla="*/ 717542 w 872285"/>
              <a:gd name="connsiteY1215" fmla="*/ 354640 h 384957"/>
              <a:gd name="connsiteX1216" fmla="*/ 717293 w 872285"/>
              <a:gd name="connsiteY1216" fmla="*/ 354944 h 384957"/>
              <a:gd name="connsiteX1217" fmla="*/ 714207 w 872285"/>
              <a:gd name="connsiteY1217" fmla="*/ 355826 h 384957"/>
              <a:gd name="connsiteX1218" fmla="*/ 713711 w 872285"/>
              <a:gd name="connsiteY1218" fmla="*/ 356130 h 384957"/>
              <a:gd name="connsiteX1219" fmla="*/ 713490 w 872285"/>
              <a:gd name="connsiteY1219" fmla="*/ 356130 h 384957"/>
              <a:gd name="connsiteX1220" fmla="*/ 713241 w 872285"/>
              <a:gd name="connsiteY1220" fmla="*/ 356405 h 384957"/>
              <a:gd name="connsiteX1221" fmla="*/ 712994 w 872285"/>
              <a:gd name="connsiteY1221" fmla="*/ 356405 h 384957"/>
              <a:gd name="connsiteX1222" fmla="*/ 712773 w 872285"/>
              <a:gd name="connsiteY1222" fmla="*/ 356709 h 384957"/>
              <a:gd name="connsiteX1223" fmla="*/ 712525 w 872285"/>
              <a:gd name="connsiteY1223" fmla="*/ 356709 h 384957"/>
              <a:gd name="connsiteX1224" fmla="*/ 712277 w 872285"/>
              <a:gd name="connsiteY1224" fmla="*/ 357012 h 384957"/>
              <a:gd name="connsiteX1225" fmla="*/ 712057 w 872285"/>
              <a:gd name="connsiteY1225" fmla="*/ 356709 h 384957"/>
              <a:gd name="connsiteX1226" fmla="*/ 711809 w 872285"/>
              <a:gd name="connsiteY1226" fmla="*/ 356709 h 384957"/>
              <a:gd name="connsiteX1227" fmla="*/ 711340 w 872285"/>
              <a:gd name="connsiteY1227" fmla="*/ 357012 h 384957"/>
              <a:gd name="connsiteX1228" fmla="*/ 709190 w 872285"/>
              <a:gd name="connsiteY1228" fmla="*/ 357895 h 384957"/>
              <a:gd name="connsiteX1229" fmla="*/ 708942 w 872285"/>
              <a:gd name="connsiteY1229" fmla="*/ 358199 h 384957"/>
              <a:gd name="connsiteX1230" fmla="*/ 708225 w 872285"/>
              <a:gd name="connsiteY1230" fmla="*/ 359109 h 384957"/>
              <a:gd name="connsiteX1231" fmla="*/ 708225 w 872285"/>
              <a:gd name="connsiteY1231" fmla="*/ 359385 h 384957"/>
              <a:gd name="connsiteX1232" fmla="*/ 706323 w 872285"/>
              <a:gd name="connsiteY1232" fmla="*/ 360296 h 384957"/>
              <a:gd name="connsiteX1233" fmla="*/ 705386 w 872285"/>
              <a:gd name="connsiteY1233" fmla="*/ 360599 h 384957"/>
              <a:gd name="connsiteX1234" fmla="*/ 704890 w 872285"/>
              <a:gd name="connsiteY1234" fmla="*/ 360599 h 384957"/>
              <a:gd name="connsiteX1235" fmla="*/ 703953 w 872285"/>
              <a:gd name="connsiteY1235" fmla="*/ 360874 h 384957"/>
              <a:gd name="connsiteX1236" fmla="*/ 703457 w 872285"/>
              <a:gd name="connsiteY1236" fmla="*/ 360874 h 384957"/>
              <a:gd name="connsiteX1237" fmla="*/ 702988 w 872285"/>
              <a:gd name="connsiteY1237" fmla="*/ 360874 h 384957"/>
              <a:gd name="connsiteX1238" fmla="*/ 702023 w 872285"/>
              <a:gd name="connsiteY1238" fmla="*/ 360874 h 384957"/>
              <a:gd name="connsiteX1239" fmla="*/ 701306 w 872285"/>
              <a:gd name="connsiteY1239" fmla="*/ 361177 h 384957"/>
              <a:gd name="connsiteX1240" fmla="*/ 701086 w 872285"/>
              <a:gd name="connsiteY1240" fmla="*/ 360874 h 384957"/>
              <a:gd name="connsiteX1241" fmla="*/ 700618 w 872285"/>
              <a:gd name="connsiteY1241" fmla="*/ 361177 h 384957"/>
              <a:gd name="connsiteX1242" fmla="*/ 700121 w 872285"/>
              <a:gd name="connsiteY1242" fmla="*/ 361177 h 384957"/>
              <a:gd name="connsiteX1243" fmla="*/ 698220 w 872285"/>
              <a:gd name="connsiteY1243" fmla="*/ 360874 h 384957"/>
              <a:gd name="connsiteX1244" fmla="*/ 697503 w 872285"/>
              <a:gd name="connsiteY1244" fmla="*/ 360599 h 384957"/>
              <a:gd name="connsiteX1245" fmla="*/ 696786 w 872285"/>
              <a:gd name="connsiteY1245" fmla="*/ 360296 h 384957"/>
              <a:gd name="connsiteX1246" fmla="*/ 696317 w 872285"/>
              <a:gd name="connsiteY1246" fmla="*/ 360296 h 384957"/>
              <a:gd name="connsiteX1247" fmla="*/ 696070 w 872285"/>
              <a:gd name="connsiteY1247" fmla="*/ 360296 h 384957"/>
              <a:gd name="connsiteX1248" fmla="*/ 696070 w 872285"/>
              <a:gd name="connsiteY1248" fmla="*/ 360599 h 384957"/>
              <a:gd name="connsiteX1249" fmla="*/ 695353 w 872285"/>
              <a:gd name="connsiteY1249" fmla="*/ 360599 h 384957"/>
              <a:gd name="connsiteX1250" fmla="*/ 694885 w 872285"/>
              <a:gd name="connsiteY1250" fmla="*/ 360599 h 384957"/>
              <a:gd name="connsiteX1251" fmla="*/ 694416 w 872285"/>
              <a:gd name="connsiteY1251" fmla="*/ 360599 h 384957"/>
              <a:gd name="connsiteX1252" fmla="*/ 692982 w 872285"/>
              <a:gd name="connsiteY1252" fmla="*/ 360874 h 384957"/>
              <a:gd name="connsiteX1253" fmla="*/ 692735 w 872285"/>
              <a:gd name="connsiteY1253" fmla="*/ 360874 h 384957"/>
              <a:gd name="connsiteX1254" fmla="*/ 692486 w 872285"/>
              <a:gd name="connsiteY1254" fmla="*/ 360874 h 384957"/>
              <a:gd name="connsiteX1255" fmla="*/ 692486 w 872285"/>
              <a:gd name="connsiteY1255" fmla="*/ 361177 h 384957"/>
              <a:gd name="connsiteX1256" fmla="*/ 692265 w 872285"/>
              <a:gd name="connsiteY1256" fmla="*/ 361481 h 384957"/>
              <a:gd name="connsiteX1257" fmla="*/ 691301 w 872285"/>
              <a:gd name="connsiteY1257" fmla="*/ 362364 h 384957"/>
              <a:gd name="connsiteX1258" fmla="*/ 690833 w 872285"/>
              <a:gd name="connsiteY1258" fmla="*/ 362667 h 384957"/>
              <a:gd name="connsiteX1259" fmla="*/ 689867 w 872285"/>
              <a:gd name="connsiteY1259" fmla="*/ 362667 h 384957"/>
              <a:gd name="connsiteX1260" fmla="*/ 688930 w 872285"/>
              <a:gd name="connsiteY1260" fmla="*/ 362971 h 384957"/>
              <a:gd name="connsiteX1261" fmla="*/ 688683 w 872285"/>
              <a:gd name="connsiteY1261" fmla="*/ 363550 h 384957"/>
              <a:gd name="connsiteX1262" fmla="*/ 688213 w 872285"/>
              <a:gd name="connsiteY1262" fmla="*/ 363853 h 384957"/>
              <a:gd name="connsiteX1263" fmla="*/ 687497 w 872285"/>
              <a:gd name="connsiteY1263" fmla="*/ 363853 h 384957"/>
              <a:gd name="connsiteX1264" fmla="*/ 687249 w 872285"/>
              <a:gd name="connsiteY1264" fmla="*/ 364460 h 384957"/>
              <a:gd name="connsiteX1265" fmla="*/ 686532 w 872285"/>
              <a:gd name="connsiteY1265" fmla="*/ 364460 h 384957"/>
              <a:gd name="connsiteX1266" fmla="*/ 686285 w 872285"/>
              <a:gd name="connsiteY1266" fmla="*/ 364156 h 384957"/>
              <a:gd name="connsiteX1267" fmla="*/ 686064 w 872285"/>
              <a:gd name="connsiteY1267" fmla="*/ 364156 h 384957"/>
              <a:gd name="connsiteX1268" fmla="*/ 685816 w 872285"/>
              <a:gd name="connsiteY1268" fmla="*/ 364460 h 384957"/>
              <a:gd name="connsiteX1269" fmla="*/ 685347 w 872285"/>
              <a:gd name="connsiteY1269" fmla="*/ 364460 h 384957"/>
              <a:gd name="connsiteX1270" fmla="*/ 684631 w 872285"/>
              <a:gd name="connsiteY1270" fmla="*/ 365039 h 384957"/>
              <a:gd name="connsiteX1271" fmla="*/ 684382 w 872285"/>
              <a:gd name="connsiteY1271" fmla="*/ 365039 h 384957"/>
              <a:gd name="connsiteX1272" fmla="*/ 684162 w 872285"/>
              <a:gd name="connsiteY1272" fmla="*/ 365039 h 384957"/>
              <a:gd name="connsiteX1273" fmla="*/ 683914 w 872285"/>
              <a:gd name="connsiteY1273" fmla="*/ 365039 h 384957"/>
              <a:gd name="connsiteX1274" fmla="*/ 682950 w 872285"/>
              <a:gd name="connsiteY1274" fmla="*/ 365343 h 384957"/>
              <a:gd name="connsiteX1275" fmla="*/ 682729 w 872285"/>
              <a:gd name="connsiteY1275" fmla="*/ 365950 h 384957"/>
              <a:gd name="connsiteX1276" fmla="*/ 682481 w 872285"/>
              <a:gd name="connsiteY1276" fmla="*/ 366226 h 384957"/>
              <a:gd name="connsiteX1277" fmla="*/ 681764 w 872285"/>
              <a:gd name="connsiteY1277" fmla="*/ 366832 h 384957"/>
              <a:gd name="connsiteX1278" fmla="*/ 681296 w 872285"/>
              <a:gd name="connsiteY1278" fmla="*/ 366832 h 384957"/>
              <a:gd name="connsiteX1279" fmla="*/ 680579 w 872285"/>
              <a:gd name="connsiteY1279" fmla="*/ 367136 h 384957"/>
              <a:gd name="connsiteX1280" fmla="*/ 680110 w 872285"/>
              <a:gd name="connsiteY1280" fmla="*/ 366832 h 384957"/>
              <a:gd name="connsiteX1281" fmla="*/ 679614 w 872285"/>
              <a:gd name="connsiteY1281" fmla="*/ 366832 h 384957"/>
              <a:gd name="connsiteX1282" fmla="*/ 679145 w 872285"/>
              <a:gd name="connsiteY1282" fmla="*/ 367136 h 384957"/>
              <a:gd name="connsiteX1283" fmla="*/ 679145 w 872285"/>
              <a:gd name="connsiteY1283" fmla="*/ 368018 h 384957"/>
              <a:gd name="connsiteX1284" fmla="*/ 678181 w 872285"/>
              <a:gd name="connsiteY1284" fmla="*/ 368625 h 384957"/>
              <a:gd name="connsiteX1285" fmla="*/ 677464 w 872285"/>
              <a:gd name="connsiteY1285" fmla="*/ 369204 h 384957"/>
              <a:gd name="connsiteX1286" fmla="*/ 677244 w 872285"/>
              <a:gd name="connsiteY1286" fmla="*/ 369508 h 384957"/>
              <a:gd name="connsiteX1287" fmla="*/ 676278 w 872285"/>
              <a:gd name="connsiteY1287" fmla="*/ 369508 h 384957"/>
              <a:gd name="connsiteX1288" fmla="*/ 676278 w 872285"/>
              <a:gd name="connsiteY1288" fmla="*/ 369811 h 384957"/>
              <a:gd name="connsiteX1289" fmla="*/ 676031 w 872285"/>
              <a:gd name="connsiteY1289" fmla="*/ 369811 h 384957"/>
              <a:gd name="connsiteX1290" fmla="*/ 676031 w 872285"/>
              <a:gd name="connsiteY1290" fmla="*/ 370087 h 384957"/>
              <a:gd name="connsiteX1291" fmla="*/ 676031 w 872285"/>
              <a:gd name="connsiteY1291" fmla="*/ 370391 h 384957"/>
              <a:gd name="connsiteX1292" fmla="*/ 676031 w 872285"/>
              <a:gd name="connsiteY1292" fmla="*/ 370694 h 384957"/>
              <a:gd name="connsiteX1293" fmla="*/ 675810 w 872285"/>
              <a:gd name="connsiteY1293" fmla="*/ 370694 h 384957"/>
              <a:gd name="connsiteX1294" fmla="*/ 675562 w 872285"/>
              <a:gd name="connsiteY1294" fmla="*/ 371301 h 384957"/>
              <a:gd name="connsiteX1295" fmla="*/ 675093 w 872285"/>
              <a:gd name="connsiteY1295" fmla="*/ 371577 h 384957"/>
              <a:gd name="connsiteX1296" fmla="*/ 674624 w 872285"/>
              <a:gd name="connsiteY1296" fmla="*/ 372183 h 384957"/>
              <a:gd name="connsiteX1297" fmla="*/ 674624 w 872285"/>
              <a:gd name="connsiteY1297" fmla="*/ 372486 h 384957"/>
              <a:gd name="connsiteX1298" fmla="*/ 674377 w 872285"/>
              <a:gd name="connsiteY1298" fmla="*/ 372762 h 384957"/>
              <a:gd name="connsiteX1299" fmla="*/ 662938 w 872285"/>
              <a:gd name="connsiteY1299" fmla="*/ 372486 h 384957"/>
              <a:gd name="connsiteX1300" fmla="*/ 657205 w 872285"/>
              <a:gd name="connsiteY1300" fmla="*/ 372486 h 384957"/>
              <a:gd name="connsiteX1301" fmla="*/ 651003 w 872285"/>
              <a:gd name="connsiteY1301" fmla="*/ 372183 h 384957"/>
              <a:gd name="connsiteX1302" fmla="*/ 646702 w 872285"/>
              <a:gd name="connsiteY1302" fmla="*/ 372183 h 384957"/>
              <a:gd name="connsiteX1303" fmla="*/ 640281 w 872285"/>
              <a:gd name="connsiteY1303" fmla="*/ 371880 h 384957"/>
              <a:gd name="connsiteX1304" fmla="*/ 636449 w 872285"/>
              <a:gd name="connsiteY1304" fmla="*/ 371880 h 384957"/>
              <a:gd name="connsiteX1305" fmla="*/ 635980 w 872285"/>
              <a:gd name="connsiteY1305" fmla="*/ 371880 h 384957"/>
              <a:gd name="connsiteX1306" fmla="*/ 632892 w 872285"/>
              <a:gd name="connsiteY1306" fmla="*/ 371577 h 384957"/>
              <a:gd name="connsiteX1307" fmla="*/ 626912 w 872285"/>
              <a:gd name="connsiteY1307" fmla="*/ 371577 h 384957"/>
              <a:gd name="connsiteX1308" fmla="*/ 624294 w 872285"/>
              <a:gd name="connsiteY1308" fmla="*/ 371577 h 384957"/>
              <a:gd name="connsiteX1309" fmla="*/ 622144 w 872285"/>
              <a:gd name="connsiteY1309" fmla="*/ 371577 h 384957"/>
              <a:gd name="connsiteX1310" fmla="*/ 621674 w 872285"/>
              <a:gd name="connsiteY1310" fmla="*/ 371577 h 384957"/>
              <a:gd name="connsiteX1311" fmla="*/ 616190 w 872285"/>
              <a:gd name="connsiteY1311" fmla="*/ 371577 h 384957"/>
              <a:gd name="connsiteX1312" fmla="*/ 615721 w 872285"/>
              <a:gd name="connsiteY1312" fmla="*/ 371577 h 384957"/>
              <a:gd name="connsiteX1313" fmla="*/ 612854 w 872285"/>
              <a:gd name="connsiteY1313" fmla="*/ 371577 h 384957"/>
              <a:gd name="connsiteX1314" fmla="*/ 608802 w 872285"/>
              <a:gd name="connsiteY1314" fmla="*/ 371577 h 384957"/>
              <a:gd name="connsiteX1315" fmla="*/ 607838 w 872285"/>
              <a:gd name="connsiteY1315" fmla="*/ 371577 h 384957"/>
              <a:gd name="connsiteX1316" fmla="*/ 590913 w 872285"/>
              <a:gd name="connsiteY1316" fmla="*/ 370998 h 384957"/>
              <a:gd name="connsiteX1317" fmla="*/ 589012 w 872285"/>
              <a:gd name="connsiteY1317" fmla="*/ 370998 h 384957"/>
              <a:gd name="connsiteX1318" fmla="*/ 588763 w 872285"/>
              <a:gd name="connsiteY1318" fmla="*/ 370998 h 384957"/>
              <a:gd name="connsiteX1319" fmla="*/ 588515 w 872285"/>
              <a:gd name="connsiteY1319" fmla="*/ 370998 h 384957"/>
              <a:gd name="connsiteX1320" fmla="*/ 588046 w 872285"/>
              <a:gd name="connsiteY1320" fmla="*/ 370998 h 384957"/>
              <a:gd name="connsiteX1321" fmla="*/ 587331 w 872285"/>
              <a:gd name="connsiteY1321" fmla="*/ 370998 h 384957"/>
              <a:gd name="connsiteX1322" fmla="*/ 581625 w 872285"/>
              <a:gd name="connsiteY1322" fmla="*/ 370694 h 384957"/>
              <a:gd name="connsiteX1323" fmla="*/ 578978 w 872285"/>
              <a:gd name="connsiteY1323" fmla="*/ 370694 h 384957"/>
              <a:gd name="connsiteX1324" fmla="*/ 576608 w 872285"/>
              <a:gd name="connsiteY1324" fmla="*/ 370998 h 384957"/>
              <a:gd name="connsiteX1325" fmla="*/ 574458 w 872285"/>
              <a:gd name="connsiteY1325" fmla="*/ 370694 h 384957"/>
              <a:gd name="connsiteX1326" fmla="*/ 569441 w 872285"/>
              <a:gd name="connsiteY1326" fmla="*/ 370391 h 384957"/>
              <a:gd name="connsiteX1327" fmla="*/ 567070 w 872285"/>
              <a:gd name="connsiteY1327" fmla="*/ 370391 h 384957"/>
              <a:gd name="connsiteX1328" fmla="*/ 565169 w 872285"/>
              <a:gd name="connsiteY1328" fmla="*/ 370391 h 384957"/>
              <a:gd name="connsiteX1329" fmla="*/ 549651 w 872285"/>
              <a:gd name="connsiteY1329" fmla="*/ 369811 h 384957"/>
              <a:gd name="connsiteX1330" fmla="*/ 548714 w 872285"/>
              <a:gd name="connsiteY1330" fmla="*/ 369811 h 384957"/>
              <a:gd name="connsiteX1331" fmla="*/ 546563 w 872285"/>
              <a:gd name="connsiteY1331" fmla="*/ 369811 h 384957"/>
              <a:gd name="connsiteX1332" fmla="*/ 542263 w 872285"/>
              <a:gd name="connsiteY1332" fmla="*/ 369508 h 384957"/>
              <a:gd name="connsiteX1333" fmla="*/ 540361 w 872285"/>
              <a:gd name="connsiteY1333" fmla="*/ 369508 h 384957"/>
              <a:gd name="connsiteX1334" fmla="*/ 534159 w 872285"/>
              <a:gd name="connsiteY1334" fmla="*/ 368901 h 384957"/>
              <a:gd name="connsiteX1335" fmla="*/ 530576 w 872285"/>
              <a:gd name="connsiteY1335" fmla="*/ 368625 h 384957"/>
              <a:gd name="connsiteX1336" fmla="*/ 526993 w 872285"/>
              <a:gd name="connsiteY1336" fmla="*/ 368018 h 384957"/>
              <a:gd name="connsiteX1337" fmla="*/ 525808 w 872285"/>
              <a:gd name="connsiteY1337" fmla="*/ 368018 h 384957"/>
              <a:gd name="connsiteX1338" fmla="*/ 521287 w 872285"/>
              <a:gd name="connsiteY1338" fmla="*/ 367412 h 384957"/>
              <a:gd name="connsiteX1339" fmla="*/ 514369 w 872285"/>
              <a:gd name="connsiteY1339" fmla="*/ 367136 h 384957"/>
              <a:gd name="connsiteX1340" fmla="*/ 513183 w 872285"/>
              <a:gd name="connsiteY1340" fmla="*/ 367136 h 384957"/>
              <a:gd name="connsiteX1341" fmla="*/ 504583 w 872285"/>
              <a:gd name="connsiteY1341" fmla="*/ 366832 h 384957"/>
              <a:gd name="connsiteX1342" fmla="*/ 502681 w 872285"/>
              <a:gd name="connsiteY1342" fmla="*/ 366832 h 384957"/>
              <a:gd name="connsiteX1343" fmla="*/ 501717 w 872285"/>
              <a:gd name="connsiteY1343" fmla="*/ 366529 h 384957"/>
              <a:gd name="connsiteX1344" fmla="*/ 500780 w 872285"/>
              <a:gd name="connsiteY1344" fmla="*/ 366529 h 384957"/>
              <a:gd name="connsiteX1345" fmla="*/ 499815 w 872285"/>
              <a:gd name="connsiteY1345" fmla="*/ 366529 h 384957"/>
              <a:gd name="connsiteX1346" fmla="*/ 492427 w 872285"/>
              <a:gd name="connsiteY1346" fmla="*/ 366529 h 384957"/>
              <a:gd name="connsiteX1347" fmla="*/ 490746 w 872285"/>
              <a:gd name="connsiteY1347" fmla="*/ 366529 h 384957"/>
              <a:gd name="connsiteX1348" fmla="*/ 490278 w 872285"/>
              <a:gd name="connsiteY1348" fmla="*/ 366529 h 384957"/>
              <a:gd name="connsiteX1349" fmla="*/ 489809 w 872285"/>
              <a:gd name="connsiteY1349" fmla="*/ 366832 h 384957"/>
              <a:gd name="connsiteX1350" fmla="*/ 486943 w 872285"/>
              <a:gd name="connsiteY1350" fmla="*/ 366832 h 384957"/>
              <a:gd name="connsiteX1351" fmla="*/ 485757 w 872285"/>
              <a:gd name="connsiteY1351" fmla="*/ 367136 h 384957"/>
              <a:gd name="connsiteX1352" fmla="*/ 476689 w 872285"/>
              <a:gd name="connsiteY1352" fmla="*/ 367412 h 384957"/>
              <a:gd name="connsiteX1353" fmla="*/ 474787 w 872285"/>
              <a:gd name="connsiteY1353" fmla="*/ 367715 h 384957"/>
              <a:gd name="connsiteX1354" fmla="*/ 474071 w 872285"/>
              <a:gd name="connsiteY1354" fmla="*/ 367715 h 384957"/>
              <a:gd name="connsiteX1355" fmla="*/ 468116 w 872285"/>
              <a:gd name="connsiteY1355" fmla="*/ 368321 h 384957"/>
              <a:gd name="connsiteX1356" fmla="*/ 466684 w 872285"/>
              <a:gd name="connsiteY1356" fmla="*/ 368018 h 384957"/>
              <a:gd name="connsiteX1357" fmla="*/ 465967 w 872285"/>
              <a:gd name="connsiteY1357" fmla="*/ 368018 h 384957"/>
              <a:gd name="connsiteX1358" fmla="*/ 460950 w 872285"/>
              <a:gd name="connsiteY1358" fmla="*/ 368018 h 384957"/>
              <a:gd name="connsiteX1359" fmla="*/ 456898 w 872285"/>
              <a:gd name="connsiteY1359" fmla="*/ 368018 h 384957"/>
              <a:gd name="connsiteX1360" fmla="*/ 447830 w 872285"/>
              <a:gd name="connsiteY1360" fmla="*/ 367715 h 384957"/>
              <a:gd name="connsiteX1361" fmla="*/ 446396 w 872285"/>
              <a:gd name="connsiteY1361" fmla="*/ 367715 h 384957"/>
              <a:gd name="connsiteX1362" fmla="*/ 440194 w 872285"/>
              <a:gd name="connsiteY1362" fmla="*/ 367412 h 384957"/>
              <a:gd name="connsiteX1363" fmla="*/ 438761 w 872285"/>
              <a:gd name="connsiteY1363" fmla="*/ 367412 h 384957"/>
              <a:gd name="connsiteX1364" fmla="*/ 433771 w 872285"/>
              <a:gd name="connsiteY1364" fmla="*/ 367136 h 384957"/>
              <a:gd name="connsiteX1365" fmla="*/ 432339 w 872285"/>
              <a:gd name="connsiteY1365" fmla="*/ 367136 h 384957"/>
              <a:gd name="connsiteX1366" fmla="*/ 428755 w 872285"/>
              <a:gd name="connsiteY1366" fmla="*/ 367136 h 384957"/>
              <a:gd name="connsiteX1367" fmla="*/ 423987 w 872285"/>
              <a:gd name="connsiteY1367" fmla="*/ 366832 h 384957"/>
              <a:gd name="connsiteX1368" fmla="*/ 418750 w 872285"/>
              <a:gd name="connsiteY1368" fmla="*/ 366529 h 384957"/>
              <a:gd name="connsiteX1369" fmla="*/ 418501 w 872285"/>
              <a:gd name="connsiteY1369" fmla="*/ 366529 h 384957"/>
              <a:gd name="connsiteX1370" fmla="*/ 413981 w 872285"/>
              <a:gd name="connsiteY1370" fmla="*/ 366226 h 384957"/>
              <a:gd name="connsiteX1371" fmla="*/ 412548 w 872285"/>
              <a:gd name="connsiteY1371" fmla="*/ 366226 h 384957"/>
              <a:gd name="connsiteX1372" fmla="*/ 412300 w 872285"/>
              <a:gd name="connsiteY1372" fmla="*/ 366226 h 384957"/>
              <a:gd name="connsiteX1373" fmla="*/ 411831 w 872285"/>
              <a:gd name="connsiteY1373" fmla="*/ 366226 h 384957"/>
              <a:gd name="connsiteX1374" fmla="*/ 409213 w 872285"/>
              <a:gd name="connsiteY1374" fmla="*/ 366226 h 384957"/>
              <a:gd name="connsiteX1375" fmla="*/ 405629 w 872285"/>
              <a:gd name="connsiteY1375" fmla="*/ 365950 h 384957"/>
              <a:gd name="connsiteX1376" fmla="*/ 405161 w 872285"/>
              <a:gd name="connsiteY1376" fmla="*/ 365950 h 384957"/>
              <a:gd name="connsiteX1377" fmla="*/ 400145 w 872285"/>
              <a:gd name="connsiteY1377" fmla="*/ 365343 h 384957"/>
              <a:gd name="connsiteX1378" fmla="*/ 398711 w 872285"/>
              <a:gd name="connsiteY1378" fmla="*/ 365343 h 384957"/>
              <a:gd name="connsiteX1379" fmla="*/ 394907 w 872285"/>
              <a:gd name="connsiteY1379" fmla="*/ 365039 h 384957"/>
              <a:gd name="connsiteX1380" fmla="*/ 390607 w 872285"/>
              <a:gd name="connsiteY1380" fmla="*/ 365039 h 384957"/>
              <a:gd name="connsiteX1381" fmla="*/ 386776 w 872285"/>
              <a:gd name="connsiteY1381" fmla="*/ 364736 h 384957"/>
              <a:gd name="connsiteX1382" fmla="*/ 386059 w 872285"/>
              <a:gd name="connsiteY1382" fmla="*/ 364736 h 384957"/>
              <a:gd name="connsiteX1383" fmla="*/ 385839 w 872285"/>
              <a:gd name="connsiteY1383" fmla="*/ 364736 h 384957"/>
              <a:gd name="connsiteX1384" fmla="*/ 384653 w 872285"/>
              <a:gd name="connsiteY1384" fmla="*/ 364460 h 384957"/>
              <a:gd name="connsiteX1385" fmla="*/ 384405 w 872285"/>
              <a:gd name="connsiteY1385" fmla="*/ 364460 h 384957"/>
              <a:gd name="connsiteX1386" fmla="*/ 383937 w 872285"/>
              <a:gd name="connsiteY1386" fmla="*/ 364460 h 384957"/>
              <a:gd name="connsiteX1387" fmla="*/ 379168 w 872285"/>
              <a:gd name="connsiteY1387" fmla="*/ 364156 h 384957"/>
              <a:gd name="connsiteX1388" fmla="*/ 375805 w 872285"/>
              <a:gd name="connsiteY1388" fmla="*/ 363853 h 384957"/>
              <a:gd name="connsiteX1389" fmla="*/ 375585 w 872285"/>
              <a:gd name="connsiteY1389" fmla="*/ 363853 h 384957"/>
              <a:gd name="connsiteX1390" fmla="*/ 371285 w 872285"/>
              <a:gd name="connsiteY1390" fmla="*/ 363274 h 384957"/>
              <a:gd name="connsiteX1391" fmla="*/ 368418 w 872285"/>
              <a:gd name="connsiteY1391" fmla="*/ 363274 h 384957"/>
              <a:gd name="connsiteX1392" fmla="*/ 366517 w 872285"/>
              <a:gd name="connsiteY1392" fmla="*/ 363274 h 384957"/>
              <a:gd name="connsiteX1393" fmla="*/ 362465 w 872285"/>
              <a:gd name="connsiteY1393" fmla="*/ 362971 h 384957"/>
              <a:gd name="connsiteX1394" fmla="*/ 362216 w 872285"/>
              <a:gd name="connsiteY1394" fmla="*/ 362971 h 384957"/>
              <a:gd name="connsiteX1395" fmla="*/ 356731 w 872285"/>
              <a:gd name="connsiteY1395" fmla="*/ 362971 h 384957"/>
              <a:gd name="connsiteX1396" fmla="*/ 355794 w 872285"/>
              <a:gd name="connsiteY1396" fmla="*/ 362971 h 384957"/>
              <a:gd name="connsiteX1397" fmla="*/ 355297 w 872285"/>
              <a:gd name="connsiteY1397" fmla="*/ 362971 h 384957"/>
              <a:gd name="connsiteX1398" fmla="*/ 355078 w 872285"/>
              <a:gd name="connsiteY1398" fmla="*/ 362971 h 384957"/>
              <a:gd name="connsiteX1399" fmla="*/ 351245 w 872285"/>
              <a:gd name="connsiteY1399" fmla="*/ 362971 h 384957"/>
              <a:gd name="connsiteX1400" fmla="*/ 347910 w 872285"/>
              <a:gd name="connsiteY1400" fmla="*/ 364156 h 384957"/>
              <a:gd name="connsiteX1401" fmla="*/ 347194 w 872285"/>
              <a:gd name="connsiteY1401" fmla="*/ 364460 h 384957"/>
              <a:gd name="connsiteX1402" fmla="*/ 347194 w 872285"/>
              <a:gd name="connsiteY1402" fmla="*/ 364156 h 384957"/>
              <a:gd name="connsiteX1403" fmla="*/ 346973 w 872285"/>
              <a:gd name="connsiteY1403" fmla="*/ 363853 h 384957"/>
              <a:gd name="connsiteX1404" fmla="*/ 346478 w 872285"/>
              <a:gd name="connsiteY1404" fmla="*/ 363853 h 384957"/>
              <a:gd name="connsiteX1405" fmla="*/ 346478 w 872285"/>
              <a:gd name="connsiteY1405" fmla="*/ 364156 h 384957"/>
              <a:gd name="connsiteX1406" fmla="*/ 346257 w 872285"/>
              <a:gd name="connsiteY1406" fmla="*/ 364736 h 384957"/>
              <a:gd name="connsiteX1407" fmla="*/ 345761 w 872285"/>
              <a:gd name="connsiteY1407" fmla="*/ 365039 h 384957"/>
              <a:gd name="connsiteX1408" fmla="*/ 344824 w 872285"/>
              <a:gd name="connsiteY1408" fmla="*/ 365646 h 384957"/>
              <a:gd name="connsiteX1409" fmla="*/ 344107 w 872285"/>
              <a:gd name="connsiteY1409" fmla="*/ 364736 h 384957"/>
              <a:gd name="connsiteX1410" fmla="*/ 343858 w 872285"/>
              <a:gd name="connsiteY1410" fmla="*/ 364736 h 384957"/>
              <a:gd name="connsiteX1411" fmla="*/ 341957 w 872285"/>
              <a:gd name="connsiteY1411" fmla="*/ 362971 h 384957"/>
              <a:gd name="connsiteX1412" fmla="*/ 340055 w 872285"/>
              <a:gd name="connsiteY1412" fmla="*/ 362971 h 384957"/>
              <a:gd name="connsiteX1413" fmla="*/ 334570 w 872285"/>
              <a:gd name="connsiteY1413" fmla="*/ 362971 h 384957"/>
              <a:gd name="connsiteX1414" fmla="*/ 331703 w 872285"/>
              <a:gd name="connsiteY1414" fmla="*/ 363274 h 384957"/>
              <a:gd name="connsiteX1415" fmla="*/ 329305 w 872285"/>
              <a:gd name="connsiteY1415" fmla="*/ 363274 h 384957"/>
              <a:gd name="connsiteX1416" fmla="*/ 327651 w 872285"/>
              <a:gd name="connsiteY1416" fmla="*/ 363274 h 384957"/>
              <a:gd name="connsiteX1417" fmla="*/ 322414 w 872285"/>
              <a:gd name="connsiteY1417" fmla="*/ 363274 h 384957"/>
              <a:gd name="connsiteX1418" fmla="*/ 321918 w 872285"/>
              <a:gd name="connsiteY1418" fmla="*/ 363274 h 384957"/>
              <a:gd name="connsiteX1419" fmla="*/ 316212 w 872285"/>
              <a:gd name="connsiteY1419" fmla="*/ 363550 h 384957"/>
              <a:gd name="connsiteX1420" fmla="*/ 315964 w 872285"/>
              <a:gd name="connsiteY1420" fmla="*/ 363550 h 384957"/>
              <a:gd name="connsiteX1421" fmla="*/ 315716 w 872285"/>
              <a:gd name="connsiteY1421" fmla="*/ 363550 h 384957"/>
              <a:gd name="connsiteX1422" fmla="*/ 314062 w 872285"/>
              <a:gd name="connsiteY1422" fmla="*/ 363550 h 384957"/>
              <a:gd name="connsiteX1423" fmla="*/ 312877 w 872285"/>
              <a:gd name="connsiteY1423" fmla="*/ 363550 h 384957"/>
              <a:gd name="connsiteX1424" fmla="*/ 311664 w 872285"/>
              <a:gd name="connsiteY1424" fmla="*/ 363550 h 384957"/>
              <a:gd name="connsiteX1425" fmla="*/ 311443 w 872285"/>
              <a:gd name="connsiteY1425" fmla="*/ 363550 h 384957"/>
              <a:gd name="connsiteX1426" fmla="*/ 305710 w 872285"/>
              <a:gd name="connsiteY1426" fmla="*/ 363550 h 384957"/>
              <a:gd name="connsiteX1427" fmla="*/ 305462 w 872285"/>
              <a:gd name="connsiteY1427" fmla="*/ 363550 h 384957"/>
              <a:gd name="connsiteX1428" fmla="*/ 304029 w 872285"/>
              <a:gd name="connsiteY1428" fmla="*/ 363853 h 384957"/>
              <a:gd name="connsiteX1429" fmla="*/ 297139 w 872285"/>
              <a:gd name="connsiteY1429" fmla="*/ 363853 h 384957"/>
              <a:gd name="connsiteX1430" fmla="*/ 296173 w 872285"/>
              <a:gd name="connsiteY1430" fmla="*/ 363853 h 384957"/>
              <a:gd name="connsiteX1431" fmla="*/ 293555 w 872285"/>
              <a:gd name="connsiteY1431" fmla="*/ 364156 h 384957"/>
              <a:gd name="connsiteX1432" fmla="*/ 287822 w 872285"/>
              <a:gd name="connsiteY1432" fmla="*/ 364156 h 384957"/>
              <a:gd name="connsiteX1433" fmla="*/ 281620 w 872285"/>
              <a:gd name="connsiteY1433" fmla="*/ 364156 h 384957"/>
              <a:gd name="connsiteX1434" fmla="*/ 277568 w 872285"/>
              <a:gd name="connsiteY1434" fmla="*/ 364156 h 384957"/>
              <a:gd name="connsiteX1435" fmla="*/ 274701 w 872285"/>
              <a:gd name="connsiteY1435" fmla="*/ 364156 h 384957"/>
              <a:gd name="connsiteX1436" fmla="*/ 272083 w 872285"/>
              <a:gd name="connsiteY1436" fmla="*/ 364460 h 384957"/>
              <a:gd name="connsiteX1437" fmla="*/ 271366 w 872285"/>
              <a:gd name="connsiteY1437" fmla="*/ 364460 h 384957"/>
              <a:gd name="connsiteX1438" fmla="*/ 268278 w 872285"/>
              <a:gd name="connsiteY1438" fmla="*/ 364460 h 384957"/>
              <a:gd name="connsiteX1439" fmla="*/ 266377 w 872285"/>
              <a:gd name="connsiteY1439" fmla="*/ 364460 h 384957"/>
              <a:gd name="connsiteX1440" fmla="*/ 263262 w 872285"/>
              <a:gd name="connsiteY1440" fmla="*/ 364460 h 384957"/>
              <a:gd name="connsiteX1441" fmla="*/ 262794 w 872285"/>
              <a:gd name="connsiteY1441" fmla="*/ 364460 h 384957"/>
              <a:gd name="connsiteX1442" fmla="*/ 262545 w 872285"/>
              <a:gd name="connsiteY1442" fmla="*/ 364460 h 384957"/>
              <a:gd name="connsiteX1443" fmla="*/ 258742 w 872285"/>
              <a:gd name="connsiteY1443" fmla="*/ 364460 h 384957"/>
              <a:gd name="connsiteX1444" fmla="*/ 256343 w 872285"/>
              <a:gd name="connsiteY1444" fmla="*/ 364460 h 384957"/>
              <a:gd name="connsiteX1445" fmla="*/ 255407 w 872285"/>
              <a:gd name="connsiteY1445" fmla="*/ 364460 h 384957"/>
              <a:gd name="connsiteX1446" fmla="*/ 254911 w 872285"/>
              <a:gd name="connsiteY1446" fmla="*/ 364460 h 384957"/>
              <a:gd name="connsiteX1447" fmla="*/ 253973 w 872285"/>
              <a:gd name="connsiteY1447" fmla="*/ 364460 h 384957"/>
              <a:gd name="connsiteX1448" fmla="*/ 250638 w 872285"/>
              <a:gd name="connsiteY1448" fmla="*/ 364460 h 384957"/>
              <a:gd name="connsiteX1449" fmla="*/ 249205 w 872285"/>
              <a:gd name="connsiteY1449" fmla="*/ 364460 h 384957"/>
              <a:gd name="connsiteX1450" fmla="*/ 247771 w 872285"/>
              <a:gd name="connsiteY1450" fmla="*/ 364460 h 384957"/>
              <a:gd name="connsiteX1451" fmla="*/ 247275 w 872285"/>
              <a:gd name="connsiteY1451" fmla="*/ 364460 h 384957"/>
              <a:gd name="connsiteX1452" fmla="*/ 246090 w 872285"/>
              <a:gd name="connsiteY1452" fmla="*/ 364460 h 384957"/>
              <a:gd name="connsiteX1453" fmla="*/ 245870 w 872285"/>
              <a:gd name="connsiteY1453" fmla="*/ 364460 h 384957"/>
              <a:gd name="connsiteX1454" fmla="*/ 244904 w 872285"/>
              <a:gd name="connsiteY1454" fmla="*/ 364460 h 384957"/>
              <a:gd name="connsiteX1455" fmla="*/ 244657 w 872285"/>
              <a:gd name="connsiteY1455" fmla="*/ 364460 h 384957"/>
              <a:gd name="connsiteX1456" fmla="*/ 243719 w 872285"/>
              <a:gd name="connsiteY1456" fmla="*/ 364460 h 384957"/>
              <a:gd name="connsiteX1457" fmla="*/ 243003 w 872285"/>
              <a:gd name="connsiteY1457" fmla="*/ 364460 h 384957"/>
              <a:gd name="connsiteX1458" fmla="*/ 242038 w 872285"/>
              <a:gd name="connsiteY1458" fmla="*/ 364460 h 384957"/>
              <a:gd name="connsiteX1459" fmla="*/ 240384 w 872285"/>
              <a:gd name="connsiteY1459" fmla="*/ 364460 h 384957"/>
              <a:gd name="connsiteX1460" fmla="*/ 230351 w 872285"/>
              <a:gd name="connsiteY1460" fmla="*/ 364736 h 384957"/>
              <a:gd name="connsiteX1461" fmla="*/ 230130 w 872285"/>
              <a:gd name="connsiteY1461" fmla="*/ 364736 h 384957"/>
              <a:gd name="connsiteX1462" fmla="*/ 221283 w 872285"/>
              <a:gd name="connsiteY1462" fmla="*/ 364736 h 384957"/>
              <a:gd name="connsiteX1463" fmla="*/ 215108 w 872285"/>
              <a:gd name="connsiteY1463" fmla="*/ 365039 h 384957"/>
              <a:gd name="connsiteX1464" fmla="*/ 209375 w 872285"/>
              <a:gd name="connsiteY1464" fmla="*/ 365039 h 384957"/>
              <a:gd name="connsiteX1465" fmla="*/ 203421 w 872285"/>
              <a:gd name="connsiteY1465" fmla="*/ 365343 h 384957"/>
              <a:gd name="connsiteX1466" fmla="*/ 202925 w 872285"/>
              <a:gd name="connsiteY1466" fmla="*/ 365343 h 384957"/>
              <a:gd name="connsiteX1467" fmla="*/ 196972 w 872285"/>
              <a:gd name="connsiteY1467" fmla="*/ 365646 h 384957"/>
              <a:gd name="connsiteX1468" fmla="*/ 197440 w 872285"/>
              <a:gd name="connsiteY1468" fmla="*/ 361177 h 384957"/>
              <a:gd name="connsiteX1469" fmla="*/ 194821 w 872285"/>
              <a:gd name="connsiteY1469" fmla="*/ 360874 h 384957"/>
              <a:gd name="connsiteX1470" fmla="*/ 191486 w 872285"/>
              <a:gd name="connsiteY1470" fmla="*/ 360599 h 384957"/>
              <a:gd name="connsiteX1471" fmla="*/ 190300 w 872285"/>
              <a:gd name="connsiteY1471" fmla="*/ 360599 h 384957"/>
              <a:gd name="connsiteX1472" fmla="*/ 178861 w 872285"/>
              <a:gd name="connsiteY1472" fmla="*/ 359385 h 384957"/>
              <a:gd name="connsiteX1473" fmla="*/ 175030 w 872285"/>
              <a:gd name="connsiteY1473" fmla="*/ 359109 h 384957"/>
              <a:gd name="connsiteX1474" fmla="*/ 172164 w 872285"/>
              <a:gd name="connsiteY1474" fmla="*/ 359109 h 384957"/>
              <a:gd name="connsiteX1475" fmla="*/ 172412 w 872285"/>
              <a:gd name="connsiteY1475" fmla="*/ 361784 h 384957"/>
              <a:gd name="connsiteX1476" fmla="*/ 172659 w 872285"/>
              <a:gd name="connsiteY1476" fmla="*/ 362971 h 384957"/>
              <a:gd name="connsiteX1477" fmla="*/ 173376 w 872285"/>
              <a:gd name="connsiteY1477" fmla="*/ 364156 h 384957"/>
              <a:gd name="connsiteX1478" fmla="*/ 173596 w 872285"/>
              <a:gd name="connsiteY1478" fmla="*/ 364460 h 384957"/>
              <a:gd name="connsiteX1479" fmla="*/ 173845 w 872285"/>
              <a:gd name="connsiteY1479" fmla="*/ 365343 h 384957"/>
              <a:gd name="connsiteX1480" fmla="*/ 173845 w 872285"/>
              <a:gd name="connsiteY1480" fmla="*/ 365646 h 384957"/>
              <a:gd name="connsiteX1481" fmla="*/ 173845 w 872285"/>
              <a:gd name="connsiteY1481" fmla="*/ 365950 h 384957"/>
              <a:gd name="connsiteX1482" fmla="*/ 175030 w 872285"/>
              <a:gd name="connsiteY1482" fmla="*/ 369811 h 384957"/>
              <a:gd name="connsiteX1483" fmla="*/ 175499 w 872285"/>
              <a:gd name="connsiteY1483" fmla="*/ 372486 h 384957"/>
              <a:gd name="connsiteX1484" fmla="*/ 175499 w 872285"/>
              <a:gd name="connsiteY1484" fmla="*/ 374253 h 384957"/>
              <a:gd name="connsiteX1485" fmla="*/ 175996 w 872285"/>
              <a:gd name="connsiteY1485" fmla="*/ 375743 h 384957"/>
              <a:gd name="connsiteX1486" fmla="*/ 176216 w 872285"/>
              <a:gd name="connsiteY1486" fmla="*/ 377231 h 384957"/>
              <a:gd name="connsiteX1487" fmla="*/ 176463 w 872285"/>
              <a:gd name="connsiteY1487" fmla="*/ 378721 h 384957"/>
              <a:gd name="connsiteX1488" fmla="*/ 176216 w 872285"/>
              <a:gd name="connsiteY1488" fmla="*/ 380210 h 384957"/>
              <a:gd name="connsiteX1489" fmla="*/ 175996 w 872285"/>
              <a:gd name="connsiteY1489" fmla="*/ 380790 h 384957"/>
              <a:gd name="connsiteX1490" fmla="*/ 175996 w 872285"/>
              <a:gd name="connsiteY1490" fmla="*/ 381093 h 384957"/>
              <a:gd name="connsiteX1491" fmla="*/ 175747 w 872285"/>
              <a:gd name="connsiteY1491" fmla="*/ 381700 h 384957"/>
              <a:gd name="connsiteX1492" fmla="*/ 175747 w 872285"/>
              <a:gd name="connsiteY1492" fmla="*/ 381976 h 384957"/>
              <a:gd name="connsiteX1493" fmla="*/ 175747 w 872285"/>
              <a:gd name="connsiteY1493" fmla="*/ 382583 h 384957"/>
              <a:gd name="connsiteX1494" fmla="*/ 175499 w 872285"/>
              <a:gd name="connsiteY1494" fmla="*/ 383161 h 384957"/>
              <a:gd name="connsiteX1495" fmla="*/ 175030 w 872285"/>
              <a:gd name="connsiteY1495" fmla="*/ 384072 h 384957"/>
              <a:gd name="connsiteX1496" fmla="*/ 174313 w 872285"/>
              <a:gd name="connsiteY1496" fmla="*/ 384651 h 384957"/>
              <a:gd name="connsiteX1497" fmla="*/ 174093 w 872285"/>
              <a:gd name="connsiteY1497" fmla="*/ 384955 h 384957"/>
              <a:gd name="connsiteX1498" fmla="*/ 170014 w 872285"/>
              <a:gd name="connsiteY1498" fmla="*/ 384955 h 384957"/>
              <a:gd name="connsiteX1499" fmla="*/ 165493 w 872285"/>
              <a:gd name="connsiteY1499" fmla="*/ 384955 h 384957"/>
              <a:gd name="connsiteX1500" fmla="*/ 164308 w 872285"/>
              <a:gd name="connsiteY1500" fmla="*/ 384651 h 384957"/>
              <a:gd name="connsiteX1501" fmla="*/ 160007 w 872285"/>
              <a:gd name="connsiteY1501" fmla="*/ 384651 h 384957"/>
              <a:gd name="connsiteX1502" fmla="*/ 144737 w 872285"/>
              <a:gd name="connsiteY1502" fmla="*/ 384651 h 384957"/>
              <a:gd name="connsiteX1503" fmla="*/ 143305 w 872285"/>
              <a:gd name="connsiteY1503" fmla="*/ 384651 h 384957"/>
              <a:gd name="connsiteX1504" fmla="*/ 142836 w 872285"/>
              <a:gd name="connsiteY1504" fmla="*/ 384651 h 384957"/>
              <a:gd name="connsiteX1505" fmla="*/ 142367 w 872285"/>
              <a:gd name="connsiteY1505" fmla="*/ 384651 h 384957"/>
              <a:gd name="connsiteX1506" fmla="*/ 142119 w 872285"/>
              <a:gd name="connsiteY1506" fmla="*/ 384651 h 384957"/>
              <a:gd name="connsiteX1507" fmla="*/ 132361 w 872285"/>
              <a:gd name="connsiteY1507" fmla="*/ 384348 h 384957"/>
              <a:gd name="connsiteX1508" fmla="*/ 130927 w 872285"/>
              <a:gd name="connsiteY1508" fmla="*/ 384348 h 384957"/>
              <a:gd name="connsiteX1509" fmla="*/ 128530 w 872285"/>
              <a:gd name="connsiteY1509" fmla="*/ 384348 h 384957"/>
              <a:gd name="connsiteX1510" fmla="*/ 128282 w 872285"/>
              <a:gd name="connsiteY1510" fmla="*/ 384348 h 384957"/>
              <a:gd name="connsiteX1511" fmla="*/ 125911 w 872285"/>
              <a:gd name="connsiteY1511" fmla="*/ 384348 h 384957"/>
              <a:gd name="connsiteX1512" fmla="*/ 124010 w 872285"/>
              <a:gd name="connsiteY1512" fmla="*/ 384348 h 384957"/>
              <a:gd name="connsiteX1513" fmla="*/ 121391 w 872285"/>
              <a:gd name="connsiteY1513" fmla="*/ 384348 h 384957"/>
              <a:gd name="connsiteX1514" fmla="*/ 120895 w 872285"/>
              <a:gd name="connsiteY1514" fmla="*/ 384348 h 384957"/>
              <a:gd name="connsiteX1515" fmla="*/ 117560 w 872285"/>
              <a:gd name="connsiteY1515" fmla="*/ 384348 h 384957"/>
              <a:gd name="connsiteX1516" fmla="*/ 113976 w 872285"/>
              <a:gd name="connsiteY1516" fmla="*/ 384348 h 384957"/>
              <a:gd name="connsiteX1517" fmla="*/ 104439 w 872285"/>
              <a:gd name="connsiteY1517" fmla="*/ 384348 h 384957"/>
              <a:gd name="connsiteX1518" fmla="*/ 104219 w 872285"/>
              <a:gd name="connsiteY1518" fmla="*/ 384348 h 384957"/>
              <a:gd name="connsiteX1519" fmla="*/ 98016 w 872285"/>
              <a:gd name="connsiteY1519" fmla="*/ 384348 h 384957"/>
              <a:gd name="connsiteX1520" fmla="*/ 94434 w 872285"/>
              <a:gd name="connsiteY1520" fmla="*/ 384072 h 384957"/>
              <a:gd name="connsiteX1521" fmla="*/ 88480 w 872285"/>
              <a:gd name="connsiteY1521" fmla="*/ 384348 h 384957"/>
              <a:gd name="connsiteX1522" fmla="*/ 86550 w 872285"/>
              <a:gd name="connsiteY1522" fmla="*/ 384072 h 384957"/>
              <a:gd name="connsiteX1523" fmla="*/ 85366 w 872285"/>
              <a:gd name="connsiteY1523" fmla="*/ 384072 h 384957"/>
              <a:gd name="connsiteX1524" fmla="*/ 84428 w 872285"/>
              <a:gd name="connsiteY1524" fmla="*/ 384072 h 384957"/>
              <a:gd name="connsiteX1525" fmla="*/ 84180 w 872285"/>
              <a:gd name="connsiteY1525" fmla="*/ 384072 h 384957"/>
              <a:gd name="connsiteX1526" fmla="*/ 83463 w 872285"/>
              <a:gd name="connsiteY1526" fmla="*/ 384072 h 384957"/>
              <a:gd name="connsiteX1527" fmla="*/ 82029 w 872285"/>
              <a:gd name="connsiteY1527" fmla="*/ 384348 h 384957"/>
              <a:gd name="connsiteX1528" fmla="*/ 81561 w 872285"/>
              <a:gd name="connsiteY1528" fmla="*/ 384348 h 384957"/>
              <a:gd name="connsiteX1529" fmla="*/ 80128 w 872285"/>
              <a:gd name="connsiteY1529" fmla="*/ 384348 h 384957"/>
              <a:gd name="connsiteX1530" fmla="*/ 79880 w 872285"/>
              <a:gd name="connsiteY1530" fmla="*/ 384348 h 384957"/>
              <a:gd name="connsiteX1531" fmla="*/ 79660 w 872285"/>
              <a:gd name="connsiteY1531" fmla="*/ 384348 h 384957"/>
              <a:gd name="connsiteX1532" fmla="*/ 78694 w 872285"/>
              <a:gd name="connsiteY1532" fmla="*/ 384348 h 384957"/>
              <a:gd name="connsiteX1533" fmla="*/ 78226 w 872285"/>
              <a:gd name="connsiteY1533" fmla="*/ 384348 h 384957"/>
              <a:gd name="connsiteX1534" fmla="*/ 77509 w 872285"/>
              <a:gd name="connsiteY1534" fmla="*/ 384348 h 384957"/>
              <a:gd name="connsiteX1535" fmla="*/ 77013 w 872285"/>
              <a:gd name="connsiteY1535" fmla="*/ 384348 h 384957"/>
              <a:gd name="connsiteX1536" fmla="*/ 74643 w 872285"/>
              <a:gd name="connsiteY1536" fmla="*/ 384348 h 384957"/>
              <a:gd name="connsiteX1537" fmla="*/ 69626 w 872285"/>
              <a:gd name="connsiteY1537" fmla="*/ 384348 h 384957"/>
              <a:gd name="connsiteX1538" fmla="*/ 65574 w 872285"/>
              <a:gd name="connsiteY1538" fmla="*/ 384348 h 384957"/>
              <a:gd name="connsiteX1539" fmla="*/ 64637 w 872285"/>
              <a:gd name="connsiteY1539" fmla="*/ 384348 h 384957"/>
              <a:gd name="connsiteX1540" fmla="*/ 64389 w 872285"/>
              <a:gd name="connsiteY1540" fmla="*/ 384348 h 384957"/>
              <a:gd name="connsiteX1541" fmla="*/ 64141 w 872285"/>
              <a:gd name="connsiteY1541" fmla="*/ 384348 h 384957"/>
              <a:gd name="connsiteX1542" fmla="*/ 61523 w 872285"/>
              <a:gd name="connsiteY1542" fmla="*/ 384072 h 384957"/>
              <a:gd name="connsiteX1543" fmla="*/ 58655 w 872285"/>
              <a:gd name="connsiteY1543" fmla="*/ 384072 h 384957"/>
              <a:gd name="connsiteX1544" fmla="*/ 57222 w 872285"/>
              <a:gd name="connsiteY1544" fmla="*/ 384072 h 384957"/>
              <a:gd name="connsiteX1545" fmla="*/ 55100 w 872285"/>
              <a:gd name="connsiteY1545" fmla="*/ 384072 h 384957"/>
              <a:gd name="connsiteX1546" fmla="*/ 51985 w 872285"/>
              <a:gd name="connsiteY1546" fmla="*/ 384072 h 384957"/>
              <a:gd name="connsiteX1547" fmla="*/ 51738 w 872285"/>
              <a:gd name="connsiteY1547" fmla="*/ 384072 h 384957"/>
              <a:gd name="connsiteX1548" fmla="*/ 46969 w 872285"/>
              <a:gd name="connsiteY1548" fmla="*/ 384072 h 384957"/>
              <a:gd name="connsiteX1549" fmla="*/ 46749 w 872285"/>
              <a:gd name="connsiteY1549" fmla="*/ 384072 h 384957"/>
              <a:gd name="connsiteX1550" fmla="*/ 41263 w 872285"/>
              <a:gd name="connsiteY1550" fmla="*/ 383768 h 384957"/>
              <a:gd name="connsiteX1551" fmla="*/ 35998 w 872285"/>
              <a:gd name="connsiteY1551" fmla="*/ 383768 h 384957"/>
              <a:gd name="connsiteX1552" fmla="*/ 33380 w 872285"/>
              <a:gd name="connsiteY1552" fmla="*/ 383768 h 384957"/>
              <a:gd name="connsiteX1553" fmla="*/ 33159 w 872285"/>
              <a:gd name="connsiteY1553" fmla="*/ 383768 h 384957"/>
              <a:gd name="connsiteX1554" fmla="*/ 31009 w 872285"/>
              <a:gd name="connsiteY1554" fmla="*/ 383465 h 384957"/>
              <a:gd name="connsiteX1555" fmla="*/ 25744 w 872285"/>
              <a:gd name="connsiteY1555" fmla="*/ 384072 h 384957"/>
              <a:gd name="connsiteX1556" fmla="*/ 24559 w 872285"/>
              <a:gd name="connsiteY1556" fmla="*/ 384348 h 384957"/>
              <a:gd name="connsiteX1557" fmla="*/ 21941 w 872285"/>
              <a:gd name="connsiteY1557" fmla="*/ 384651 h 384957"/>
              <a:gd name="connsiteX1558" fmla="*/ 21692 w 872285"/>
              <a:gd name="connsiteY1558" fmla="*/ 384651 h 384957"/>
              <a:gd name="connsiteX1559" fmla="*/ 20755 w 872285"/>
              <a:gd name="connsiteY1559" fmla="*/ 384651 h 384957"/>
              <a:gd name="connsiteX1560" fmla="*/ 19074 w 872285"/>
              <a:gd name="connsiteY1560" fmla="*/ 384651 h 384957"/>
              <a:gd name="connsiteX1561" fmla="*/ 17641 w 872285"/>
              <a:gd name="connsiteY1561" fmla="*/ 384651 h 384957"/>
              <a:gd name="connsiteX1562" fmla="*/ 18854 w 872285"/>
              <a:gd name="connsiteY1562" fmla="*/ 380486 h 384957"/>
              <a:gd name="connsiteX1563" fmla="*/ 19791 w 872285"/>
              <a:gd name="connsiteY1563" fmla="*/ 378418 h 384957"/>
              <a:gd name="connsiteX1564" fmla="*/ 20038 w 872285"/>
              <a:gd name="connsiteY1564" fmla="*/ 377231 h 384957"/>
              <a:gd name="connsiteX1565" fmla="*/ 20038 w 872285"/>
              <a:gd name="connsiteY1565" fmla="*/ 376652 h 384957"/>
              <a:gd name="connsiteX1566" fmla="*/ 20038 w 872285"/>
              <a:gd name="connsiteY1566" fmla="*/ 376045 h 384957"/>
              <a:gd name="connsiteX1567" fmla="*/ 21472 w 872285"/>
              <a:gd name="connsiteY1567" fmla="*/ 372762 h 384957"/>
              <a:gd name="connsiteX1568" fmla="*/ 21941 w 872285"/>
              <a:gd name="connsiteY1568" fmla="*/ 371577 h 384957"/>
              <a:gd name="connsiteX1569" fmla="*/ 22189 w 872285"/>
              <a:gd name="connsiteY1569" fmla="*/ 369204 h 384957"/>
              <a:gd name="connsiteX1570" fmla="*/ 22409 w 872285"/>
              <a:gd name="connsiteY1570" fmla="*/ 368321 h 384957"/>
              <a:gd name="connsiteX1571" fmla="*/ 22409 w 872285"/>
              <a:gd name="connsiteY1571" fmla="*/ 368018 h 384957"/>
              <a:gd name="connsiteX1572" fmla="*/ 22905 w 872285"/>
              <a:gd name="connsiteY1572" fmla="*/ 367412 h 384957"/>
              <a:gd name="connsiteX1573" fmla="*/ 23622 w 872285"/>
              <a:gd name="connsiteY1573" fmla="*/ 366832 h 384957"/>
              <a:gd name="connsiteX1574" fmla="*/ 24559 w 872285"/>
              <a:gd name="connsiteY1574" fmla="*/ 366226 h 384957"/>
              <a:gd name="connsiteX1575" fmla="*/ 25993 w 872285"/>
              <a:gd name="connsiteY1575" fmla="*/ 365950 h 384957"/>
              <a:gd name="connsiteX1576" fmla="*/ 27178 w 872285"/>
              <a:gd name="connsiteY1576" fmla="*/ 365646 h 384957"/>
              <a:gd name="connsiteX1577" fmla="*/ 27894 w 872285"/>
              <a:gd name="connsiteY1577" fmla="*/ 365646 h 384957"/>
              <a:gd name="connsiteX1578" fmla="*/ 29108 w 872285"/>
              <a:gd name="connsiteY1578" fmla="*/ 366832 h 384957"/>
              <a:gd name="connsiteX1579" fmla="*/ 29575 w 872285"/>
              <a:gd name="connsiteY1579" fmla="*/ 367412 h 384957"/>
              <a:gd name="connsiteX1580" fmla="*/ 31009 w 872285"/>
              <a:gd name="connsiteY1580" fmla="*/ 369811 h 384957"/>
              <a:gd name="connsiteX1581" fmla="*/ 31726 w 872285"/>
              <a:gd name="connsiteY1581" fmla="*/ 371301 h 384957"/>
              <a:gd name="connsiteX1582" fmla="*/ 33380 w 872285"/>
              <a:gd name="connsiteY1582" fmla="*/ 373370 h 384957"/>
              <a:gd name="connsiteX1583" fmla="*/ 34344 w 872285"/>
              <a:gd name="connsiteY1583" fmla="*/ 374556 h 384957"/>
              <a:gd name="connsiteX1584" fmla="*/ 34813 w 872285"/>
              <a:gd name="connsiteY1584" fmla="*/ 374860 h 384957"/>
              <a:gd name="connsiteX1585" fmla="*/ 35778 w 872285"/>
              <a:gd name="connsiteY1585" fmla="*/ 375439 h 384957"/>
              <a:gd name="connsiteX1586" fmla="*/ 38396 w 872285"/>
              <a:gd name="connsiteY1586" fmla="*/ 375163 h 384957"/>
              <a:gd name="connsiteX1587" fmla="*/ 39361 w 872285"/>
              <a:gd name="connsiteY1587" fmla="*/ 374556 h 384957"/>
              <a:gd name="connsiteX1588" fmla="*/ 40298 w 872285"/>
              <a:gd name="connsiteY1588" fmla="*/ 373977 h 384957"/>
              <a:gd name="connsiteX1589" fmla="*/ 40546 w 872285"/>
              <a:gd name="connsiteY1589" fmla="*/ 373673 h 384957"/>
              <a:gd name="connsiteX1590" fmla="*/ 41014 w 872285"/>
              <a:gd name="connsiteY1590" fmla="*/ 373066 h 384957"/>
              <a:gd name="connsiteX1591" fmla="*/ 42200 w 872285"/>
              <a:gd name="connsiteY1591" fmla="*/ 370087 h 384957"/>
              <a:gd name="connsiteX1592" fmla="*/ 42448 w 872285"/>
              <a:gd name="connsiteY1592" fmla="*/ 367715 h 384957"/>
              <a:gd name="connsiteX1593" fmla="*/ 42696 w 872285"/>
              <a:gd name="connsiteY1593" fmla="*/ 366529 h 384957"/>
              <a:gd name="connsiteX1594" fmla="*/ 42917 w 872285"/>
              <a:gd name="connsiteY1594" fmla="*/ 366226 h 384957"/>
              <a:gd name="connsiteX1595" fmla="*/ 43413 w 872285"/>
              <a:gd name="connsiteY1595" fmla="*/ 365039 h 384957"/>
              <a:gd name="connsiteX1596" fmla="*/ 43882 w 872285"/>
              <a:gd name="connsiteY1596" fmla="*/ 364460 h 384957"/>
              <a:gd name="connsiteX1597" fmla="*/ 44350 w 872285"/>
              <a:gd name="connsiteY1597" fmla="*/ 363853 h 384957"/>
              <a:gd name="connsiteX1598" fmla="*/ 45535 w 872285"/>
              <a:gd name="connsiteY1598" fmla="*/ 362971 h 384957"/>
              <a:gd name="connsiteX1599" fmla="*/ 46500 w 872285"/>
              <a:gd name="connsiteY1599" fmla="*/ 361784 h 384957"/>
              <a:gd name="connsiteX1600" fmla="*/ 47217 w 872285"/>
              <a:gd name="connsiteY1600" fmla="*/ 360874 h 384957"/>
              <a:gd name="connsiteX1601" fmla="*/ 46032 w 872285"/>
              <a:gd name="connsiteY1601" fmla="*/ 359991 h 384957"/>
              <a:gd name="connsiteX1602" fmla="*/ 45783 w 872285"/>
              <a:gd name="connsiteY1602" fmla="*/ 359991 h 384957"/>
              <a:gd name="connsiteX1603" fmla="*/ 46032 w 872285"/>
              <a:gd name="connsiteY1603" fmla="*/ 359688 h 384957"/>
              <a:gd name="connsiteX1604" fmla="*/ 46252 w 872285"/>
              <a:gd name="connsiteY1604" fmla="*/ 359109 h 384957"/>
              <a:gd name="connsiteX1605" fmla="*/ 46252 w 872285"/>
              <a:gd name="connsiteY1605" fmla="*/ 358199 h 384957"/>
              <a:gd name="connsiteX1606" fmla="*/ 46032 w 872285"/>
              <a:gd name="connsiteY1606" fmla="*/ 357619 h 384957"/>
              <a:gd name="connsiteX1607" fmla="*/ 45315 w 872285"/>
              <a:gd name="connsiteY1607" fmla="*/ 357012 h 384957"/>
              <a:gd name="connsiteX1608" fmla="*/ 44350 w 872285"/>
              <a:gd name="connsiteY1608" fmla="*/ 355826 h 384957"/>
              <a:gd name="connsiteX1609" fmla="*/ 42917 w 872285"/>
              <a:gd name="connsiteY1609" fmla="*/ 354337 h 384957"/>
              <a:gd name="connsiteX1610" fmla="*/ 42696 w 872285"/>
              <a:gd name="connsiteY1610" fmla="*/ 353730 h 384957"/>
              <a:gd name="connsiteX1611" fmla="*/ 42448 w 872285"/>
              <a:gd name="connsiteY1611" fmla="*/ 353151 h 384957"/>
              <a:gd name="connsiteX1612" fmla="*/ 42448 w 872285"/>
              <a:gd name="connsiteY1612" fmla="*/ 352240 h 384957"/>
              <a:gd name="connsiteX1613" fmla="*/ 42448 w 872285"/>
              <a:gd name="connsiteY1613" fmla="*/ 351055 h 384957"/>
              <a:gd name="connsiteX1614" fmla="*/ 42696 w 872285"/>
              <a:gd name="connsiteY1614" fmla="*/ 350475 h 384957"/>
              <a:gd name="connsiteX1615" fmla="*/ 43413 w 872285"/>
              <a:gd name="connsiteY1615" fmla="*/ 349261 h 384957"/>
              <a:gd name="connsiteX1616" fmla="*/ 44350 w 872285"/>
              <a:gd name="connsiteY1616" fmla="*/ 348378 h 384957"/>
              <a:gd name="connsiteX1617" fmla="*/ 44846 w 872285"/>
              <a:gd name="connsiteY1617" fmla="*/ 348075 h 384957"/>
              <a:gd name="connsiteX1618" fmla="*/ 45315 w 872285"/>
              <a:gd name="connsiteY1618" fmla="*/ 347773 h 384957"/>
              <a:gd name="connsiteX1619" fmla="*/ 46032 w 872285"/>
              <a:gd name="connsiteY1619" fmla="*/ 347497 h 384957"/>
              <a:gd name="connsiteX1620" fmla="*/ 46252 w 872285"/>
              <a:gd name="connsiteY1620" fmla="*/ 347497 h 384957"/>
              <a:gd name="connsiteX1621" fmla="*/ 47465 w 872285"/>
              <a:gd name="connsiteY1621" fmla="*/ 348075 h 384957"/>
              <a:gd name="connsiteX1622" fmla="*/ 48182 w 872285"/>
              <a:gd name="connsiteY1622" fmla="*/ 348075 h 384957"/>
              <a:gd name="connsiteX1623" fmla="*/ 49118 w 872285"/>
              <a:gd name="connsiteY1623" fmla="*/ 348075 h 384957"/>
              <a:gd name="connsiteX1624" fmla="*/ 49835 w 872285"/>
              <a:gd name="connsiteY1624" fmla="*/ 348682 h 384957"/>
              <a:gd name="connsiteX1625" fmla="*/ 50552 w 872285"/>
              <a:gd name="connsiteY1625" fmla="*/ 348682 h 384957"/>
              <a:gd name="connsiteX1626" fmla="*/ 51021 w 872285"/>
              <a:gd name="connsiteY1626" fmla="*/ 348682 h 384957"/>
              <a:gd name="connsiteX1627" fmla="*/ 51517 w 872285"/>
              <a:gd name="connsiteY1627" fmla="*/ 348075 h 384957"/>
              <a:gd name="connsiteX1628" fmla="*/ 51738 w 872285"/>
              <a:gd name="connsiteY1628" fmla="*/ 347497 h 384957"/>
              <a:gd name="connsiteX1629" fmla="*/ 52234 w 872285"/>
              <a:gd name="connsiteY1629" fmla="*/ 346283 h 384957"/>
              <a:gd name="connsiteX1630" fmla="*/ 52234 w 872285"/>
              <a:gd name="connsiteY1630" fmla="*/ 345703 h 384957"/>
              <a:gd name="connsiteX1631" fmla="*/ 51985 w 872285"/>
              <a:gd name="connsiteY1631" fmla="*/ 345096 h 384957"/>
              <a:gd name="connsiteX1632" fmla="*/ 51738 w 872285"/>
              <a:gd name="connsiteY1632" fmla="*/ 344213 h 384957"/>
              <a:gd name="connsiteX1633" fmla="*/ 51269 w 872285"/>
              <a:gd name="connsiteY1633" fmla="*/ 343911 h 384957"/>
              <a:gd name="connsiteX1634" fmla="*/ 50800 w 872285"/>
              <a:gd name="connsiteY1634" fmla="*/ 343304 h 384957"/>
              <a:gd name="connsiteX1635" fmla="*/ 50304 w 872285"/>
              <a:gd name="connsiteY1635" fmla="*/ 343304 h 384957"/>
              <a:gd name="connsiteX1636" fmla="*/ 48898 w 872285"/>
              <a:gd name="connsiteY1636" fmla="*/ 343304 h 384957"/>
              <a:gd name="connsiteX1637" fmla="*/ 47686 w 872285"/>
              <a:gd name="connsiteY1637" fmla="*/ 343304 h 384957"/>
              <a:gd name="connsiteX1638" fmla="*/ 46969 w 872285"/>
              <a:gd name="connsiteY1638" fmla="*/ 343028 h 384957"/>
              <a:gd name="connsiteX1639" fmla="*/ 46252 w 872285"/>
              <a:gd name="connsiteY1639" fmla="*/ 342421 h 384957"/>
              <a:gd name="connsiteX1640" fmla="*/ 45783 w 872285"/>
              <a:gd name="connsiteY1640" fmla="*/ 341814 h 384957"/>
              <a:gd name="connsiteX1641" fmla="*/ 45315 w 872285"/>
              <a:gd name="connsiteY1641" fmla="*/ 341235 h 384957"/>
              <a:gd name="connsiteX1642" fmla="*/ 45315 w 872285"/>
              <a:gd name="connsiteY1642" fmla="*/ 340931 h 384957"/>
              <a:gd name="connsiteX1643" fmla="*/ 45067 w 872285"/>
              <a:gd name="connsiteY1643" fmla="*/ 340628 h 384957"/>
              <a:gd name="connsiteX1644" fmla="*/ 45067 w 872285"/>
              <a:gd name="connsiteY1644" fmla="*/ 340324 h 384957"/>
              <a:gd name="connsiteX1645" fmla="*/ 44846 w 872285"/>
              <a:gd name="connsiteY1645" fmla="*/ 339746 h 384957"/>
              <a:gd name="connsiteX1646" fmla="*/ 45067 w 872285"/>
              <a:gd name="connsiteY1646" fmla="*/ 339442 h 384957"/>
              <a:gd name="connsiteX1647" fmla="*/ 45067 w 872285"/>
              <a:gd name="connsiteY1647" fmla="*/ 337069 h 384957"/>
              <a:gd name="connsiteX1648" fmla="*/ 45067 w 872285"/>
              <a:gd name="connsiteY1648" fmla="*/ 336766 h 384957"/>
              <a:gd name="connsiteX1649" fmla="*/ 45067 w 872285"/>
              <a:gd name="connsiteY1649" fmla="*/ 336464 h 384957"/>
              <a:gd name="connsiteX1650" fmla="*/ 45535 w 872285"/>
              <a:gd name="connsiteY1650" fmla="*/ 335856 h 384957"/>
              <a:gd name="connsiteX1651" fmla="*/ 46032 w 872285"/>
              <a:gd name="connsiteY1651" fmla="*/ 335856 h 384957"/>
              <a:gd name="connsiteX1652" fmla="*/ 46252 w 872285"/>
              <a:gd name="connsiteY1652" fmla="*/ 335552 h 384957"/>
              <a:gd name="connsiteX1653" fmla="*/ 47217 w 872285"/>
              <a:gd name="connsiteY1653" fmla="*/ 335552 h 384957"/>
              <a:gd name="connsiteX1654" fmla="*/ 47465 w 872285"/>
              <a:gd name="connsiteY1654" fmla="*/ 335552 h 384957"/>
              <a:gd name="connsiteX1655" fmla="*/ 47933 w 872285"/>
              <a:gd name="connsiteY1655" fmla="*/ 334974 h 384957"/>
              <a:gd name="connsiteX1656" fmla="*/ 48650 w 872285"/>
              <a:gd name="connsiteY1656" fmla="*/ 334974 h 384957"/>
              <a:gd name="connsiteX1657" fmla="*/ 49614 w 872285"/>
              <a:gd name="connsiteY1657" fmla="*/ 334974 h 384957"/>
              <a:gd name="connsiteX1658" fmla="*/ 50304 w 872285"/>
              <a:gd name="connsiteY1658" fmla="*/ 333484 h 384957"/>
              <a:gd name="connsiteX1659" fmla="*/ 51021 w 872285"/>
              <a:gd name="connsiteY1659" fmla="*/ 331388 h 384957"/>
              <a:gd name="connsiteX1660" fmla="*/ 51021 w 872285"/>
              <a:gd name="connsiteY1660" fmla="*/ 331084 h 384957"/>
              <a:gd name="connsiteX1661" fmla="*/ 51517 w 872285"/>
              <a:gd name="connsiteY1661" fmla="*/ 330505 h 384957"/>
              <a:gd name="connsiteX1662" fmla="*/ 51738 w 872285"/>
              <a:gd name="connsiteY1662" fmla="*/ 329898 h 384957"/>
              <a:gd name="connsiteX1663" fmla="*/ 51985 w 872285"/>
              <a:gd name="connsiteY1663" fmla="*/ 329291 h 384957"/>
              <a:gd name="connsiteX1664" fmla="*/ 52950 w 872285"/>
              <a:gd name="connsiteY1664" fmla="*/ 324519 h 384957"/>
              <a:gd name="connsiteX1665" fmla="*/ 53666 w 872285"/>
              <a:gd name="connsiteY1665" fmla="*/ 321844 h 384957"/>
              <a:gd name="connsiteX1666" fmla="*/ 53887 w 872285"/>
              <a:gd name="connsiteY1666" fmla="*/ 320933 h 384957"/>
              <a:gd name="connsiteX1667" fmla="*/ 54135 w 872285"/>
              <a:gd name="connsiteY1667" fmla="*/ 319141 h 384957"/>
              <a:gd name="connsiteX1668" fmla="*/ 54135 w 872285"/>
              <a:gd name="connsiteY1668" fmla="*/ 318562 h 384957"/>
              <a:gd name="connsiteX1669" fmla="*/ 54135 w 872285"/>
              <a:gd name="connsiteY1669" fmla="*/ 318258 h 384957"/>
              <a:gd name="connsiteX1670" fmla="*/ 54135 w 872285"/>
              <a:gd name="connsiteY1670" fmla="*/ 317955 h 384957"/>
              <a:gd name="connsiteX1671" fmla="*/ 53666 w 872285"/>
              <a:gd name="connsiteY1671" fmla="*/ 317375 h 384957"/>
              <a:gd name="connsiteX1672" fmla="*/ 52950 w 872285"/>
              <a:gd name="connsiteY1672" fmla="*/ 316465 h 384957"/>
              <a:gd name="connsiteX1673" fmla="*/ 52234 w 872285"/>
              <a:gd name="connsiteY1673" fmla="*/ 315858 h 384957"/>
              <a:gd name="connsiteX1674" fmla="*/ 51985 w 872285"/>
              <a:gd name="connsiteY1674" fmla="*/ 315582 h 384957"/>
              <a:gd name="connsiteX1675" fmla="*/ 51021 w 872285"/>
              <a:gd name="connsiteY1675" fmla="*/ 315279 h 384957"/>
              <a:gd name="connsiteX1676" fmla="*/ 50800 w 872285"/>
              <a:gd name="connsiteY1676" fmla="*/ 315279 h 384957"/>
              <a:gd name="connsiteX1677" fmla="*/ 50304 w 872285"/>
              <a:gd name="connsiteY1677" fmla="*/ 315582 h 384957"/>
              <a:gd name="connsiteX1678" fmla="*/ 49614 w 872285"/>
              <a:gd name="connsiteY1678" fmla="*/ 315279 h 384957"/>
              <a:gd name="connsiteX1679" fmla="*/ 48403 w 872285"/>
              <a:gd name="connsiteY1679" fmla="*/ 314065 h 384957"/>
              <a:gd name="connsiteX1680" fmla="*/ 46969 w 872285"/>
              <a:gd name="connsiteY1680" fmla="*/ 312879 h 384957"/>
              <a:gd name="connsiteX1681" fmla="*/ 46500 w 872285"/>
              <a:gd name="connsiteY1681" fmla="*/ 312575 h 384957"/>
              <a:gd name="connsiteX1682" fmla="*/ 46252 w 872285"/>
              <a:gd name="connsiteY1682" fmla="*/ 312272 h 384957"/>
              <a:gd name="connsiteX1683" fmla="*/ 46032 w 872285"/>
              <a:gd name="connsiteY1683" fmla="*/ 311996 h 384957"/>
              <a:gd name="connsiteX1684" fmla="*/ 45783 w 872285"/>
              <a:gd name="connsiteY1684" fmla="*/ 311996 h 384957"/>
              <a:gd name="connsiteX1685" fmla="*/ 45535 w 872285"/>
              <a:gd name="connsiteY1685" fmla="*/ 311389 h 384957"/>
              <a:gd name="connsiteX1686" fmla="*/ 44846 w 872285"/>
              <a:gd name="connsiteY1686" fmla="*/ 309900 h 384957"/>
              <a:gd name="connsiteX1687" fmla="*/ 44846 w 872285"/>
              <a:gd name="connsiteY1687" fmla="*/ 309293 h 384957"/>
              <a:gd name="connsiteX1688" fmla="*/ 44846 w 872285"/>
              <a:gd name="connsiteY1688" fmla="*/ 308990 h 384957"/>
              <a:gd name="connsiteX1689" fmla="*/ 44598 w 872285"/>
              <a:gd name="connsiteY1689" fmla="*/ 307500 h 384957"/>
              <a:gd name="connsiteX1690" fmla="*/ 44598 w 872285"/>
              <a:gd name="connsiteY1690" fmla="*/ 306315 h 384957"/>
              <a:gd name="connsiteX1691" fmla="*/ 44846 w 872285"/>
              <a:gd name="connsiteY1691" fmla="*/ 305404 h 384957"/>
              <a:gd name="connsiteX1692" fmla="*/ 45315 w 872285"/>
              <a:gd name="connsiteY1692" fmla="*/ 304218 h 384957"/>
              <a:gd name="connsiteX1693" fmla="*/ 45783 w 872285"/>
              <a:gd name="connsiteY1693" fmla="*/ 303307 h 384957"/>
              <a:gd name="connsiteX1694" fmla="*/ 46252 w 872285"/>
              <a:gd name="connsiteY1694" fmla="*/ 302424 h 384957"/>
              <a:gd name="connsiteX1695" fmla="*/ 46252 w 872285"/>
              <a:gd name="connsiteY1695" fmla="*/ 302122 h 384957"/>
              <a:gd name="connsiteX1696" fmla="*/ 47686 w 872285"/>
              <a:gd name="connsiteY1696" fmla="*/ 300328 h 384957"/>
              <a:gd name="connsiteX1697" fmla="*/ 48182 w 872285"/>
              <a:gd name="connsiteY1697" fmla="*/ 300025 h 384957"/>
              <a:gd name="connsiteX1698" fmla="*/ 48403 w 872285"/>
              <a:gd name="connsiteY1698" fmla="*/ 300025 h 384957"/>
              <a:gd name="connsiteX1699" fmla="*/ 48650 w 872285"/>
              <a:gd name="connsiteY1699" fmla="*/ 300025 h 384957"/>
              <a:gd name="connsiteX1700" fmla="*/ 49367 w 872285"/>
              <a:gd name="connsiteY1700" fmla="*/ 299418 h 384957"/>
              <a:gd name="connsiteX1701" fmla="*/ 49614 w 872285"/>
              <a:gd name="connsiteY1701" fmla="*/ 299115 h 384957"/>
              <a:gd name="connsiteX1702" fmla="*/ 49835 w 872285"/>
              <a:gd name="connsiteY1702" fmla="*/ 298233 h 384957"/>
              <a:gd name="connsiteX1703" fmla="*/ 50084 w 872285"/>
              <a:gd name="connsiteY1703" fmla="*/ 298233 h 384957"/>
              <a:gd name="connsiteX1704" fmla="*/ 51021 w 872285"/>
              <a:gd name="connsiteY1704" fmla="*/ 297322 h 384957"/>
              <a:gd name="connsiteX1705" fmla="*/ 51517 w 872285"/>
              <a:gd name="connsiteY1705" fmla="*/ 297019 h 384957"/>
              <a:gd name="connsiteX1706" fmla="*/ 51517 w 872285"/>
              <a:gd name="connsiteY1706" fmla="*/ 296743 h 384957"/>
              <a:gd name="connsiteX1707" fmla="*/ 51738 w 872285"/>
              <a:gd name="connsiteY1707" fmla="*/ 296743 h 384957"/>
              <a:gd name="connsiteX1708" fmla="*/ 52234 w 872285"/>
              <a:gd name="connsiteY1708" fmla="*/ 296439 h 384957"/>
              <a:gd name="connsiteX1709" fmla="*/ 52702 w 872285"/>
              <a:gd name="connsiteY1709" fmla="*/ 295832 h 384957"/>
              <a:gd name="connsiteX1710" fmla="*/ 54135 w 872285"/>
              <a:gd name="connsiteY1710" fmla="*/ 292854 h 384957"/>
              <a:gd name="connsiteX1711" fmla="*/ 54383 w 872285"/>
              <a:gd name="connsiteY1711" fmla="*/ 292247 h 384957"/>
              <a:gd name="connsiteX1712" fmla="*/ 54383 w 872285"/>
              <a:gd name="connsiteY1712" fmla="*/ 291943 h 384957"/>
              <a:gd name="connsiteX1713" fmla="*/ 54604 w 872285"/>
              <a:gd name="connsiteY1713" fmla="*/ 291336 h 384957"/>
              <a:gd name="connsiteX1714" fmla="*/ 54852 w 872285"/>
              <a:gd name="connsiteY1714" fmla="*/ 290453 h 384957"/>
              <a:gd name="connsiteX1715" fmla="*/ 55569 w 872285"/>
              <a:gd name="connsiteY1715" fmla="*/ 289240 h 384957"/>
              <a:gd name="connsiteX1716" fmla="*/ 55789 w 872285"/>
              <a:gd name="connsiteY1716" fmla="*/ 288937 h 384957"/>
              <a:gd name="connsiteX1717" fmla="*/ 56754 w 872285"/>
              <a:gd name="connsiteY1717" fmla="*/ 287751 h 384957"/>
              <a:gd name="connsiteX1718" fmla="*/ 58187 w 872285"/>
              <a:gd name="connsiteY1718" fmla="*/ 286261 h 384957"/>
              <a:gd name="connsiteX1719" fmla="*/ 58904 w 872285"/>
              <a:gd name="connsiteY1719" fmla="*/ 285957 h 384957"/>
              <a:gd name="connsiteX1720" fmla="*/ 60558 w 872285"/>
              <a:gd name="connsiteY1720" fmla="*/ 284165 h 384957"/>
              <a:gd name="connsiteX1721" fmla="*/ 60806 w 872285"/>
              <a:gd name="connsiteY1721" fmla="*/ 283861 h 384957"/>
              <a:gd name="connsiteX1722" fmla="*/ 61053 w 872285"/>
              <a:gd name="connsiteY1722" fmla="*/ 283558 h 384957"/>
              <a:gd name="connsiteX1723" fmla="*/ 61991 w 872285"/>
              <a:gd name="connsiteY1723" fmla="*/ 282647 h 384957"/>
              <a:gd name="connsiteX1724" fmla="*/ 63920 w 872285"/>
              <a:gd name="connsiteY1724" fmla="*/ 281765 h 384957"/>
              <a:gd name="connsiteX1725" fmla="*/ 64858 w 872285"/>
              <a:gd name="connsiteY1725" fmla="*/ 281158 h 384957"/>
              <a:gd name="connsiteX1726" fmla="*/ 64389 w 872285"/>
              <a:gd name="connsiteY1726" fmla="*/ 281158 h 384957"/>
              <a:gd name="connsiteX1727" fmla="*/ 65354 w 872285"/>
              <a:gd name="connsiteY1727" fmla="*/ 280552 h 384957"/>
              <a:gd name="connsiteX1728" fmla="*/ 66291 w 872285"/>
              <a:gd name="connsiteY1728" fmla="*/ 280276 h 384957"/>
              <a:gd name="connsiteX1729" fmla="*/ 67476 w 872285"/>
              <a:gd name="connsiteY1729" fmla="*/ 279972 h 384957"/>
              <a:gd name="connsiteX1730" fmla="*/ 68441 w 872285"/>
              <a:gd name="connsiteY1730" fmla="*/ 279972 h 384957"/>
              <a:gd name="connsiteX1731" fmla="*/ 68689 w 872285"/>
              <a:gd name="connsiteY1731" fmla="*/ 280276 h 384957"/>
              <a:gd name="connsiteX1732" fmla="*/ 69157 w 872285"/>
              <a:gd name="connsiteY1732" fmla="*/ 280276 h 384957"/>
              <a:gd name="connsiteX1733" fmla="*/ 71060 w 872285"/>
              <a:gd name="connsiteY1733" fmla="*/ 280552 h 384957"/>
              <a:gd name="connsiteX1734" fmla="*/ 73209 w 872285"/>
              <a:gd name="connsiteY1734" fmla="*/ 280552 h 384957"/>
              <a:gd name="connsiteX1735" fmla="*/ 73209 w 872285"/>
              <a:gd name="connsiteY1735" fmla="*/ 280276 h 384957"/>
              <a:gd name="connsiteX1736" fmla="*/ 73678 w 872285"/>
              <a:gd name="connsiteY1736" fmla="*/ 280276 h 384957"/>
              <a:gd name="connsiteX1737" fmla="*/ 74643 w 872285"/>
              <a:gd name="connsiteY1737" fmla="*/ 280552 h 384957"/>
              <a:gd name="connsiteX1738" fmla="*/ 75111 w 872285"/>
              <a:gd name="connsiteY1738" fmla="*/ 280855 h 384957"/>
              <a:gd name="connsiteX1739" fmla="*/ 76545 w 872285"/>
              <a:gd name="connsiteY1739" fmla="*/ 281461 h 384957"/>
              <a:gd name="connsiteX1740" fmla="*/ 80376 w 872285"/>
              <a:gd name="connsiteY1740" fmla="*/ 282951 h 384957"/>
              <a:gd name="connsiteX1741" fmla="*/ 82746 w 872285"/>
              <a:gd name="connsiteY1741" fmla="*/ 283861 h 384957"/>
              <a:gd name="connsiteX1742" fmla="*/ 83711 w 872285"/>
              <a:gd name="connsiteY1742" fmla="*/ 284468 h 384957"/>
              <a:gd name="connsiteX1743" fmla="*/ 84428 w 872285"/>
              <a:gd name="connsiteY1743" fmla="*/ 284744 h 384957"/>
              <a:gd name="connsiteX1744" fmla="*/ 84896 w 872285"/>
              <a:gd name="connsiteY1744" fmla="*/ 285048 h 384957"/>
              <a:gd name="connsiteX1745" fmla="*/ 85861 w 872285"/>
              <a:gd name="connsiteY1745" fmla="*/ 285351 h 384957"/>
              <a:gd name="connsiteX1746" fmla="*/ 86081 w 872285"/>
              <a:gd name="connsiteY1746" fmla="*/ 285351 h 384957"/>
              <a:gd name="connsiteX1747" fmla="*/ 87764 w 872285"/>
              <a:gd name="connsiteY1747" fmla="*/ 285957 h 384957"/>
              <a:gd name="connsiteX1748" fmla="*/ 88701 w 872285"/>
              <a:gd name="connsiteY1748" fmla="*/ 286261 h 384957"/>
              <a:gd name="connsiteX1749" fmla="*/ 89665 w 872285"/>
              <a:gd name="connsiteY1749" fmla="*/ 287144 h 384957"/>
              <a:gd name="connsiteX1750" fmla="*/ 89913 w 872285"/>
              <a:gd name="connsiteY1750" fmla="*/ 287447 h 384957"/>
              <a:gd name="connsiteX1751" fmla="*/ 90382 w 872285"/>
              <a:gd name="connsiteY1751" fmla="*/ 287751 h 384957"/>
              <a:gd name="connsiteX1752" fmla="*/ 90850 w 872285"/>
              <a:gd name="connsiteY1752" fmla="*/ 288054 h 384957"/>
              <a:gd name="connsiteX1753" fmla="*/ 91099 w 872285"/>
              <a:gd name="connsiteY1753" fmla="*/ 288661 h 384957"/>
              <a:gd name="connsiteX1754" fmla="*/ 92283 w 872285"/>
              <a:gd name="connsiteY1754" fmla="*/ 289544 h 384957"/>
              <a:gd name="connsiteX1755" fmla="*/ 93717 w 872285"/>
              <a:gd name="connsiteY1755" fmla="*/ 290757 h 384957"/>
              <a:gd name="connsiteX1756" fmla="*/ 94434 w 872285"/>
              <a:gd name="connsiteY1756" fmla="*/ 291033 h 384957"/>
              <a:gd name="connsiteX1757" fmla="*/ 94681 w 872285"/>
              <a:gd name="connsiteY1757" fmla="*/ 291336 h 384957"/>
              <a:gd name="connsiteX1758" fmla="*/ 94902 w 872285"/>
              <a:gd name="connsiteY1758" fmla="*/ 291640 h 384957"/>
              <a:gd name="connsiteX1759" fmla="*/ 95398 w 872285"/>
              <a:gd name="connsiteY1759" fmla="*/ 291640 h 384957"/>
              <a:gd name="connsiteX1760" fmla="*/ 95619 w 872285"/>
              <a:gd name="connsiteY1760" fmla="*/ 291943 h 384957"/>
              <a:gd name="connsiteX1761" fmla="*/ 96115 w 872285"/>
              <a:gd name="connsiteY1761" fmla="*/ 292247 h 384957"/>
              <a:gd name="connsiteX1762" fmla="*/ 96804 w 872285"/>
              <a:gd name="connsiteY1762" fmla="*/ 292550 h 384957"/>
              <a:gd name="connsiteX1763" fmla="*/ 97301 w 872285"/>
              <a:gd name="connsiteY1763" fmla="*/ 292550 h 384957"/>
              <a:gd name="connsiteX1764" fmla="*/ 97521 w 872285"/>
              <a:gd name="connsiteY1764" fmla="*/ 292854 h 384957"/>
              <a:gd name="connsiteX1765" fmla="*/ 98237 w 872285"/>
              <a:gd name="connsiteY1765" fmla="*/ 292550 h 384957"/>
              <a:gd name="connsiteX1766" fmla="*/ 99670 w 872285"/>
              <a:gd name="connsiteY1766" fmla="*/ 292550 h 384957"/>
              <a:gd name="connsiteX1767" fmla="*/ 100636 w 872285"/>
              <a:gd name="connsiteY1767" fmla="*/ 292854 h 384957"/>
              <a:gd name="connsiteX1768" fmla="*/ 101352 w 872285"/>
              <a:gd name="connsiteY1768" fmla="*/ 292854 h 384957"/>
              <a:gd name="connsiteX1769" fmla="*/ 101600 w 872285"/>
              <a:gd name="connsiteY1769" fmla="*/ 293130 h 384957"/>
              <a:gd name="connsiteX1770" fmla="*/ 102538 w 872285"/>
              <a:gd name="connsiteY1770" fmla="*/ 293433 h 384957"/>
              <a:gd name="connsiteX1771" fmla="*/ 106121 w 872285"/>
              <a:gd name="connsiteY1771" fmla="*/ 295225 h 384957"/>
              <a:gd name="connsiteX1772" fmla="*/ 107058 w 872285"/>
              <a:gd name="connsiteY1772" fmla="*/ 295529 h 384957"/>
              <a:gd name="connsiteX1773" fmla="*/ 107774 w 872285"/>
              <a:gd name="connsiteY1773" fmla="*/ 295529 h 384957"/>
              <a:gd name="connsiteX1774" fmla="*/ 108270 w 872285"/>
              <a:gd name="connsiteY1774" fmla="*/ 295832 h 384957"/>
              <a:gd name="connsiteX1775" fmla="*/ 108987 w 872285"/>
              <a:gd name="connsiteY1775" fmla="*/ 296136 h 384957"/>
              <a:gd name="connsiteX1776" fmla="*/ 109924 w 872285"/>
              <a:gd name="connsiteY1776" fmla="*/ 296743 h 384957"/>
              <a:gd name="connsiteX1777" fmla="*/ 110641 w 872285"/>
              <a:gd name="connsiteY1777" fmla="*/ 297322 h 384957"/>
              <a:gd name="connsiteX1778" fmla="*/ 111137 w 872285"/>
              <a:gd name="connsiteY1778" fmla="*/ 297626 h 384957"/>
              <a:gd name="connsiteX1779" fmla="*/ 111358 w 872285"/>
              <a:gd name="connsiteY1779" fmla="*/ 297626 h 384957"/>
              <a:gd name="connsiteX1780" fmla="*/ 112075 w 872285"/>
              <a:gd name="connsiteY1780" fmla="*/ 298233 h 384957"/>
              <a:gd name="connsiteX1781" fmla="*/ 112543 w 872285"/>
              <a:gd name="connsiteY1781" fmla="*/ 298536 h 384957"/>
              <a:gd name="connsiteX1782" fmla="*/ 113039 w 872285"/>
              <a:gd name="connsiteY1782" fmla="*/ 299115 h 384957"/>
              <a:gd name="connsiteX1783" fmla="*/ 113508 w 872285"/>
              <a:gd name="connsiteY1783" fmla="*/ 299722 h 384957"/>
              <a:gd name="connsiteX1784" fmla="*/ 113976 w 872285"/>
              <a:gd name="connsiteY1784" fmla="*/ 300025 h 384957"/>
              <a:gd name="connsiteX1785" fmla="*/ 114225 w 872285"/>
              <a:gd name="connsiteY1785" fmla="*/ 300328 h 384957"/>
              <a:gd name="connsiteX1786" fmla="*/ 114472 w 872285"/>
              <a:gd name="connsiteY1786" fmla="*/ 301515 h 384957"/>
              <a:gd name="connsiteX1787" fmla="*/ 115189 w 872285"/>
              <a:gd name="connsiteY1787" fmla="*/ 302122 h 384957"/>
              <a:gd name="connsiteX1788" fmla="*/ 115410 w 872285"/>
              <a:gd name="connsiteY1788" fmla="*/ 301818 h 384957"/>
              <a:gd name="connsiteX1789" fmla="*/ 115906 w 872285"/>
              <a:gd name="connsiteY1789" fmla="*/ 302122 h 384957"/>
              <a:gd name="connsiteX1790" fmla="*/ 118028 w 872285"/>
              <a:gd name="connsiteY1790" fmla="*/ 303005 h 384957"/>
              <a:gd name="connsiteX1791" fmla="*/ 119241 w 872285"/>
              <a:gd name="connsiteY1791" fmla="*/ 303307 h 384957"/>
              <a:gd name="connsiteX1792" fmla="*/ 120426 w 872285"/>
              <a:gd name="connsiteY1792" fmla="*/ 303611 h 384957"/>
              <a:gd name="connsiteX1793" fmla="*/ 121143 w 872285"/>
              <a:gd name="connsiteY1793" fmla="*/ 303611 h 384957"/>
              <a:gd name="connsiteX1794" fmla="*/ 122329 w 872285"/>
              <a:gd name="connsiteY1794" fmla="*/ 303611 h 384957"/>
              <a:gd name="connsiteX1795" fmla="*/ 124010 w 872285"/>
              <a:gd name="connsiteY1795" fmla="*/ 303307 h 384957"/>
              <a:gd name="connsiteX1796" fmla="*/ 124726 w 872285"/>
              <a:gd name="connsiteY1796" fmla="*/ 303307 h 384957"/>
              <a:gd name="connsiteX1797" fmla="*/ 125443 w 872285"/>
              <a:gd name="connsiteY1797" fmla="*/ 303307 h 384957"/>
              <a:gd name="connsiteX1798" fmla="*/ 127592 w 872285"/>
              <a:gd name="connsiteY1798" fmla="*/ 302424 h 384957"/>
              <a:gd name="connsiteX1799" fmla="*/ 128062 w 872285"/>
              <a:gd name="connsiteY1799" fmla="*/ 301211 h 384957"/>
              <a:gd name="connsiteX1800" fmla="*/ 129246 w 872285"/>
              <a:gd name="connsiteY1800" fmla="*/ 298840 h 384957"/>
              <a:gd name="connsiteX1801" fmla="*/ 129495 w 872285"/>
              <a:gd name="connsiteY1801" fmla="*/ 297626 h 384957"/>
              <a:gd name="connsiteX1802" fmla="*/ 129246 w 872285"/>
              <a:gd name="connsiteY1802" fmla="*/ 297322 h 384957"/>
              <a:gd name="connsiteX1803" fmla="*/ 130212 w 872285"/>
              <a:gd name="connsiteY1803" fmla="*/ 294949 h 384957"/>
              <a:gd name="connsiteX1804" fmla="*/ 131397 w 872285"/>
              <a:gd name="connsiteY1804" fmla="*/ 291336 h 384957"/>
              <a:gd name="connsiteX1805" fmla="*/ 131397 w 872285"/>
              <a:gd name="connsiteY1805" fmla="*/ 291033 h 384957"/>
              <a:gd name="connsiteX1806" fmla="*/ 131148 w 872285"/>
              <a:gd name="connsiteY1806" fmla="*/ 290453 h 384957"/>
              <a:gd name="connsiteX1807" fmla="*/ 130927 w 872285"/>
              <a:gd name="connsiteY1807" fmla="*/ 290150 h 384957"/>
              <a:gd name="connsiteX1808" fmla="*/ 130680 w 872285"/>
              <a:gd name="connsiteY1808" fmla="*/ 289847 h 384957"/>
              <a:gd name="connsiteX1809" fmla="*/ 130432 w 872285"/>
              <a:gd name="connsiteY1809" fmla="*/ 289240 h 384957"/>
              <a:gd name="connsiteX1810" fmla="*/ 129963 w 872285"/>
              <a:gd name="connsiteY1810" fmla="*/ 287144 h 384957"/>
              <a:gd name="connsiteX1811" fmla="*/ 129716 w 872285"/>
              <a:gd name="connsiteY1811" fmla="*/ 286840 h 384957"/>
              <a:gd name="connsiteX1812" fmla="*/ 129495 w 872285"/>
              <a:gd name="connsiteY1812" fmla="*/ 285654 h 384957"/>
              <a:gd name="connsiteX1813" fmla="*/ 128778 w 872285"/>
              <a:gd name="connsiteY1813" fmla="*/ 283861 h 384957"/>
              <a:gd name="connsiteX1814" fmla="*/ 128530 w 872285"/>
              <a:gd name="connsiteY1814" fmla="*/ 283254 h 384957"/>
              <a:gd name="connsiteX1815" fmla="*/ 127592 w 872285"/>
              <a:gd name="connsiteY1815" fmla="*/ 282371 h 384957"/>
              <a:gd name="connsiteX1816" fmla="*/ 126628 w 872285"/>
              <a:gd name="connsiteY1816" fmla="*/ 281765 h 384957"/>
              <a:gd name="connsiteX1817" fmla="*/ 126160 w 872285"/>
              <a:gd name="connsiteY1817" fmla="*/ 281461 h 384957"/>
              <a:gd name="connsiteX1818" fmla="*/ 125195 w 872285"/>
              <a:gd name="connsiteY1818" fmla="*/ 280276 h 384957"/>
              <a:gd name="connsiteX1819" fmla="*/ 125195 w 872285"/>
              <a:gd name="connsiteY1819" fmla="*/ 279972 h 384957"/>
              <a:gd name="connsiteX1820" fmla="*/ 124478 w 872285"/>
              <a:gd name="connsiteY1820" fmla="*/ 278455 h 384957"/>
              <a:gd name="connsiteX1821" fmla="*/ 124230 w 872285"/>
              <a:gd name="connsiteY1821" fmla="*/ 277875 h 384957"/>
              <a:gd name="connsiteX1822" fmla="*/ 123761 w 872285"/>
              <a:gd name="connsiteY1822" fmla="*/ 277268 h 384957"/>
              <a:gd name="connsiteX1823" fmla="*/ 122797 w 872285"/>
              <a:gd name="connsiteY1823" fmla="*/ 276359 h 384957"/>
              <a:gd name="connsiteX1824" fmla="*/ 121860 w 872285"/>
              <a:gd name="connsiteY1824" fmla="*/ 275476 h 384957"/>
              <a:gd name="connsiteX1825" fmla="*/ 121860 w 872285"/>
              <a:gd name="connsiteY1825" fmla="*/ 275173 h 384957"/>
              <a:gd name="connsiteX1826" fmla="*/ 122108 w 872285"/>
              <a:gd name="connsiteY1826" fmla="*/ 274566 h 384957"/>
              <a:gd name="connsiteX1827" fmla="*/ 121612 w 872285"/>
              <a:gd name="connsiteY1827" fmla="*/ 273655 h 384957"/>
              <a:gd name="connsiteX1828" fmla="*/ 120895 w 872285"/>
              <a:gd name="connsiteY1828" fmla="*/ 272166 h 384957"/>
              <a:gd name="connsiteX1829" fmla="*/ 121143 w 872285"/>
              <a:gd name="connsiteY1829" fmla="*/ 270980 h 384957"/>
              <a:gd name="connsiteX1830" fmla="*/ 121391 w 872285"/>
              <a:gd name="connsiteY1830" fmla="*/ 270070 h 384957"/>
              <a:gd name="connsiteX1831" fmla="*/ 121860 w 872285"/>
              <a:gd name="connsiteY1831" fmla="*/ 269463 h 384957"/>
              <a:gd name="connsiteX1832" fmla="*/ 122329 w 872285"/>
              <a:gd name="connsiteY1832" fmla="*/ 268581 h 384957"/>
              <a:gd name="connsiteX1833" fmla="*/ 122797 w 872285"/>
              <a:gd name="connsiteY1833" fmla="*/ 267367 h 384957"/>
              <a:gd name="connsiteX1834" fmla="*/ 123514 w 872285"/>
              <a:gd name="connsiteY1834" fmla="*/ 265877 h 384957"/>
              <a:gd name="connsiteX1835" fmla="*/ 124010 w 872285"/>
              <a:gd name="connsiteY1835" fmla="*/ 264663 h 384957"/>
              <a:gd name="connsiteX1836" fmla="*/ 124230 w 872285"/>
              <a:gd name="connsiteY1836" fmla="*/ 264056 h 384957"/>
              <a:gd name="connsiteX1837" fmla="*/ 124478 w 872285"/>
              <a:gd name="connsiteY1837" fmla="*/ 263174 h 384957"/>
              <a:gd name="connsiteX1838" fmla="*/ 124726 w 872285"/>
              <a:gd name="connsiteY1838" fmla="*/ 261960 h 384957"/>
              <a:gd name="connsiteX1839" fmla="*/ 124947 w 872285"/>
              <a:gd name="connsiteY1839" fmla="*/ 261077 h 384957"/>
              <a:gd name="connsiteX1840" fmla="*/ 124947 w 872285"/>
              <a:gd name="connsiteY1840" fmla="*/ 260470 h 384957"/>
              <a:gd name="connsiteX1841" fmla="*/ 124947 w 872285"/>
              <a:gd name="connsiteY1841" fmla="*/ 259863 h 384957"/>
              <a:gd name="connsiteX1842" fmla="*/ 125195 w 872285"/>
              <a:gd name="connsiteY1842" fmla="*/ 259560 h 384957"/>
              <a:gd name="connsiteX1843" fmla="*/ 125195 w 872285"/>
              <a:gd name="connsiteY1843" fmla="*/ 258953 h 384957"/>
              <a:gd name="connsiteX1844" fmla="*/ 125443 w 872285"/>
              <a:gd name="connsiteY1844" fmla="*/ 257161 h 384957"/>
              <a:gd name="connsiteX1845" fmla="*/ 126160 w 872285"/>
              <a:gd name="connsiteY1845" fmla="*/ 255947 h 384957"/>
              <a:gd name="connsiteX1846" fmla="*/ 126628 w 872285"/>
              <a:gd name="connsiteY1846" fmla="*/ 255367 h 384957"/>
              <a:gd name="connsiteX1847" fmla="*/ 127813 w 872285"/>
              <a:gd name="connsiteY1847" fmla="*/ 254153 h 384957"/>
              <a:gd name="connsiteX1848" fmla="*/ 128530 w 872285"/>
              <a:gd name="connsiteY1848" fmla="*/ 253547 h 384957"/>
              <a:gd name="connsiteX1849" fmla="*/ 129716 w 872285"/>
              <a:gd name="connsiteY1849" fmla="*/ 252968 h 384957"/>
              <a:gd name="connsiteX1850" fmla="*/ 130432 w 872285"/>
              <a:gd name="connsiteY1850" fmla="*/ 252664 h 384957"/>
              <a:gd name="connsiteX1851" fmla="*/ 131397 w 872285"/>
              <a:gd name="connsiteY1851" fmla="*/ 252664 h 384957"/>
              <a:gd name="connsiteX1852" fmla="*/ 132114 w 872285"/>
              <a:gd name="connsiteY1852" fmla="*/ 252058 h 384957"/>
              <a:gd name="connsiteX1853" fmla="*/ 132582 w 872285"/>
              <a:gd name="connsiteY1853" fmla="*/ 252058 h 384957"/>
              <a:gd name="connsiteX1854" fmla="*/ 132830 w 872285"/>
              <a:gd name="connsiteY1854" fmla="*/ 251754 h 384957"/>
              <a:gd name="connsiteX1855" fmla="*/ 133298 w 872285"/>
              <a:gd name="connsiteY1855" fmla="*/ 251754 h 384957"/>
              <a:gd name="connsiteX1856" fmla="*/ 133767 w 872285"/>
              <a:gd name="connsiteY1856" fmla="*/ 251754 h 384957"/>
              <a:gd name="connsiteX1857" fmla="*/ 134484 w 872285"/>
              <a:gd name="connsiteY1857" fmla="*/ 252361 h 384957"/>
              <a:gd name="connsiteX1858" fmla="*/ 134732 w 872285"/>
              <a:gd name="connsiteY1858" fmla="*/ 252361 h 384957"/>
              <a:gd name="connsiteX1859" fmla="*/ 135696 w 872285"/>
              <a:gd name="connsiteY1859" fmla="*/ 252968 h 384957"/>
              <a:gd name="connsiteX1860" fmla="*/ 136882 w 872285"/>
              <a:gd name="connsiteY1860" fmla="*/ 253851 h 384957"/>
              <a:gd name="connsiteX1861" fmla="*/ 137350 w 872285"/>
              <a:gd name="connsiteY1861" fmla="*/ 254761 h 384957"/>
              <a:gd name="connsiteX1862" fmla="*/ 137599 w 872285"/>
              <a:gd name="connsiteY1862" fmla="*/ 255064 h 384957"/>
              <a:gd name="connsiteX1863" fmla="*/ 138316 w 872285"/>
              <a:gd name="connsiteY1863" fmla="*/ 255064 h 384957"/>
              <a:gd name="connsiteX1864" fmla="*/ 138784 w 872285"/>
              <a:gd name="connsiteY1864" fmla="*/ 255064 h 384957"/>
              <a:gd name="connsiteX1865" fmla="*/ 138784 w 872285"/>
              <a:gd name="connsiteY1865" fmla="*/ 254761 h 384957"/>
              <a:gd name="connsiteX1866" fmla="*/ 139032 w 872285"/>
              <a:gd name="connsiteY1866" fmla="*/ 254761 h 384957"/>
              <a:gd name="connsiteX1867" fmla="*/ 140217 w 872285"/>
              <a:gd name="connsiteY1867" fmla="*/ 253851 h 384957"/>
              <a:gd name="connsiteX1868" fmla="*/ 140934 w 872285"/>
              <a:gd name="connsiteY1868" fmla="*/ 252968 h 384957"/>
              <a:gd name="connsiteX1869" fmla="*/ 141651 w 872285"/>
              <a:gd name="connsiteY1869" fmla="*/ 251754 h 384957"/>
              <a:gd name="connsiteX1870" fmla="*/ 141898 w 872285"/>
              <a:gd name="connsiteY1870" fmla="*/ 251451 h 384957"/>
              <a:gd name="connsiteX1871" fmla="*/ 142119 w 872285"/>
              <a:gd name="connsiteY1871" fmla="*/ 251147 h 384957"/>
              <a:gd name="connsiteX1872" fmla="*/ 143305 w 872285"/>
              <a:gd name="connsiteY1872" fmla="*/ 250237 h 384957"/>
              <a:gd name="connsiteX1873" fmla="*/ 143552 w 872285"/>
              <a:gd name="connsiteY1873" fmla="*/ 250237 h 384957"/>
              <a:gd name="connsiteX1874" fmla="*/ 143800 w 872285"/>
              <a:gd name="connsiteY1874" fmla="*/ 250237 h 384957"/>
              <a:gd name="connsiteX1875" fmla="*/ 144020 w 872285"/>
              <a:gd name="connsiteY1875" fmla="*/ 249657 h 384957"/>
              <a:gd name="connsiteX1876" fmla="*/ 144269 w 872285"/>
              <a:gd name="connsiteY1876" fmla="*/ 249657 h 384957"/>
              <a:gd name="connsiteX1877" fmla="*/ 145950 w 872285"/>
              <a:gd name="connsiteY1877" fmla="*/ 248748 h 384957"/>
              <a:gd name="connsiteX1878" fmla="*/ 147852 w 872285"/>
              <a:gd name="connsiteY1878" fmla="*/ 247837 h 384957"/>
              <a:gd name="connsiteX1879" fmla="*/ 150939 w 872285"/>
              <a:gd name="connsiteY1879" fmla="*/ 247258 h 384957"/>
              <a:gd name="connsiteX1880" fmla="*/ 152869 w 872285"/>
              <a:gd name="connsiteY1880" fmla="*/ 247258 h 384957"/>
              <a:gd name="connsiteX1881" fmla="*/ 154275 w 872285"/>
              <a:gd name="connsiteY1881" fmla="*/ 246954 h 384957"/>
              <a:gd name="connsiteX1882" fmla="*/ 154771 w 872285"/>
              <a:gd name="connsiteY1882" fmla="*/ 246954 h 384957"/>
              <a:gd name="connsiteX1883" fmla="*/ 156425 w 872285"/>
              <a:gd name="connsiteY1883" fmla="*/ 246651 h 384957"/>
              <a:gd name="connsiteX1884" fmla="*/ 158575 w 872285"/>
              <a:gd name="connsiteY1884" fmla="*/ 246347 h 384957"/>
              <a:gd name="connsiteX1885" fmla="*/ 160007 w 872285"/>
              <a:gd name="connsiteY1885" fmla="*/ 246044 h 384957"/>
              <a:gd name="connsiteX1886" fmla="*/ 160477 w 872285"/>
              <a:gd name="connsiteY1886" fmla="*/ 245741 h 384957"/>
              <a:gd name="connsiteX1887" fmla="*/ 161910 w 872285"/>
              <a:gd name="connsiteY1887" fmla="*/ 245741 h 384957"/>
              <a:gd name="connsiteX1888" fmla="*/ 162158 w 872285"/>
              <a:gd name="connsiteY1888" fmla="*/ 245741 h 384957"/>
              <a:gd name="connsiteX1889" fmla="*/ 162627 w 872285"/>
              <a:gd name="connsiteY1889" fmla="*/ 245438 h 384957"/>
              <a:gd name="connsiteX1890" fmla="*/ 164529 w 872285"/>
              <a:gd name="connsiteY1890" fmla="*/ 245135 h 384957"/>
              <a:gd name="connsiteX1891" fmla="*/ 165025 w 872285"/>
              <a:gd name="connsiteY1891" fmla="*/ 245135 h 384957"/>
              <a:gd name="connsiteX1892" fmla="*/ 165493 w 872285"/>
              <a:gd name="connsiteY1892" fmla="*/ 245135 h 384957"/>
              <a:gd name="connsiteX1893" fmla="*/ 167643 w 872285"/>
              <a:gd name="connsiteY1893" fmla="*/ 244830 h 384957"/>
              <a:gd name="connsiteX1894" fmla="*/ 168607 w 872285"/>
              <a:gd name="connsiteY1894" fmla="*/ 244830 h 384957"/>
              <a:gd name="connsiteX1895" fmla="*/ 169545 w 872285"/>
              <a:gd name="connsiteY1895" fmla="*/ 244830 h 384957"/>
              <a:gd name="connsiteX1896" fmla="*/ 169793 w 872285"/>
              <a:gd name="connsiteY1896" fmla="*/ 244830 h 384957"/>
              <a:gd name="connsiteX1897" fmla="*/ 170014 w 872285"/>
              <a:gd name="connsiteY1897" fmla="*/ 245135 h 384957"/>
              <a:gd name="connsiteX1898" fmla="*/ 170261 w 872285"/>
              <a:gd name="connsiteY1898" fmla="*/ 245135 h 384957"/>
              <a:gd name="connsiteX1899" fmla="*/ 170731 w 872285"/>
              <a:gd name="connsiteY1899" fmla="*/ 244830 h 384957"/>
              <a:gd name="connsiteX1900" fmla="*/ 170978 w 872285"/>
              <a:gd name="connsiteY1900" fmla="*/ 244528 h 384957"/>
              <a:gd name="connsiteX1901" fmla="*/ 171447 w 872285"/>
              <a:gd name="connsiteY1901" fmla="*/ 243948 h 384957"/>
              <a:gd name="connsiteX1902" fmla="*/ 171695 w 872285"/>
              <a:gd name="connsiteY1902" fmla="*/ 243645 h 384957"/>
              <a:gd name="connsiteX1903" fmla="*/ 171695 w 872285"/>
              <a:gd name="connsiteY1903" fmla="*/ 243341 h 384957"/>
              <a:gd name="connsiteX1904" fmla="*/ 171695 w 872285"/>
              <a:gd name="connsiteY1904" fmla="*/ 243038 h 384957"/>
              <a:gd name="connsiteX1905" fmla="*/ 171943 w 872285"/>
              <a:gd name="connsiteY1905" fmla="*/ 243038 h 384957"/>
              <a:gd name="connsiteX1906" fmla="*/ 172164 w 872285"/>
              <a:gd name="connsiteY1906" fmla="*/ 243038 h 384957"/>
              <a:gd name="connsiteX1907" fmla="*/ 172412 w 872285"/>
              <a:gd name="connsiteY1907" fmla="*/ 243038 h 384957"/>
              <a:gd name="connsiteX1908" fmla="*/ 172412 w 872285"/>
              <a:gd name="connsiteY1908" fmla="*/ 242734 h 384957"/>
              <a:gd name="connsiteX1909" fmla="*/ 172659 w 872285"/>
              <a:gd name="connsiteY1909" fmla="*/ 242431 h 384957"/>
              <a:gd name="connsiteX1910" fmla="*/ 172880 w 872285"/>
              <a:gd name="connsiteY1910" fmla="*/ 242127 h 384957"/>
              <a:gd name="connsiteX1911" fmla="*/ 172880 w 872285"/>
              <a:gd name="connsiteY1911" fmla="*/ 241520 h 384957"/>
              <a:gd name="connsiteX1912" fmla="*/ 173128 w 872285"/>
              <a:gd name="connsiteY1912" fmla="*/ 240032 h 384957"/>
              <a:gd name="connsiteX1913" fmla="*/ 172880 w 872285"/>
              <a:gd name="connsiteY1913" fmla="*/ 239728 h 384957"/>
              <a:gd name="connsiteX1914" fmla="*/ 172880 w 872285"/>
              <a:gd name="connsiteY1914" fmla="*/ 238818 h 384957"/>
              <a:gd name="connsiteX1915" fmla="*/ 172880 w 872285"/>
              <a:gd name="connsiteY1915" fmla="*/ 238514 h 384957"/>
              <a:gd name="connsiteX1916" fmla="*/ 172164 w 872285"/>
              <a:gd name="connsiteY1916" fmla="*/ 237328 h 384957"/>
              <a:gd name="connsiteX1917" fmla="*/ 171943 w 872285"/>
              <a:gd name="connsiteY1917" fmla="*/ 236721 h 384957"/>
              <a:gd name="connsiteX1918" fmla="*/ 171227 w 872285"/>
              <a:gd name="connsiteY1918" fmla="*/ 236418 h 384957"/>
              <a:gd name="connsiteX1919" fmla="*/ 170261 w 872285"/>
              <a:gd name="connsiteY1919" fmla="*/ 236115 h 384957"/>
              <a:gd name="connsiteX1920" fmla="*/ 170014 w 872285"/>
              <a:gd name="connsiteY1920" fmla="*/ 235811 h 384957"/>
              <a:gd name="connsiteX1921" fmla="*/ 169545 w 872285"/>
              <a:gd name="connsiteY1921" fmla="*/ 235204 h 384957"/>
              <a:gd name="connsiteX1922" fmla="*/ 168607 w 872285"/>
              <a:gd name="connsiteY1922" fmla="*/ 233411 h 384957"/>
              <a:gd name="connsiteX1923" fmla="*/ 168112 w 872285"/>
              <a:gd name="connsiteY1923" fmla="*/ 232804 h 384957"/>
              <a:gd name="connsiteX1924" fmla="*/ 166926 w 872285"/>
              <a:gd name="connsiteY1924" fmla="*/ 231894 h 384957"/>
              <a:gd name="connsiteX1925" fmla="*/ 166210 w 872285"/>
              <a:gd name="connsiteY1925" fmla="*/ 231011 h 384957"/>
              <a:gd name="connsiteX1926" fmla="*/ 165025 w 872285"/>
              <a:gd name="connsiteY1926" fmla="*/ 230405 h 384957"/>
              <a:gd name="connsiteX1927" fmla="*/ 164776 w 872285"/>
              <a:gd name="connsiteY1927" fmla="*/ 230101 h 384957"/>
              <a:gd name="connsiteX1928" fmla="*/ 164529 w 872285"/>
              <a:gd name="connsiteY1928" fmla="*/ 229191 h 384957"/>
              <a:gd name="connsiteX1929" fmla="*/ 164060 w 872285"/>
              <a:gd name="connsiteY1929" fmla="*/ 228280 h 384957"/>
              <a:gd name="connsiteX1930" fmla="*/ 164060 w 872285"/>
              <a:gd name="connsiteY1930" fmla="*/ 227674 h 384957"/>
              <a:gd name="connsiteX1931" fmla="*/ 164060 w 872285"/>
              <a:gd name="connsiteY1931" fmla="*/ 227095 h 384957"/>
              <a:gd name="connsiteX1932" fmla="*/ 164060 w 872285"/>
              <a:gd name="connsiteY1932" fmla="*/ 226488 h 384957"/>
              <a:gd name="connsiteX1933" fmla="*/ 163840 w 872285"/>
              <a:gd name="connsiteY1933" fmla="*/ 225881 h 384957"/>
              <a:gd name="connsiteX1934" fmla="*/ 162627 w 872285"/>
              <a:gd name="connsiteY1934" fmla="*/ 223177 h 384957"/>
              <a:gd name="connsiteX1935" fmla="*/ 162158 w 872285"/>
              <a:gd name="connsiteY1935" fmla="*/ 221661 h 384957"/>
              <a:gd name="connsiteX1936" fmla="*/ 161910 w 872285"/>
              <a:gd name="connsiteY1936" fmla="*/ 220751 h 384957"/>
              <a:gd name="connsiteX1937" fmla="*/ 161910 w 872285"/>
              <a:gd name="connsiteY1937" fmla="*/ 219261 h 384957"/>
              <a:gd name="connsiteX1938" fmla="*/ 161690 w 872285"/>
              <a:gd name="connsiteY1938" fmla="*/ 218654 h 384957"/>
              <a:gd name="connsiteX1939" fmla="*/ 161690 w 872285"/>
              <a:gd name="connsiteY1939" fmla="*/ 218047 h 384957"/>
              <a:gd name="connsiteX1940" fmla="*/ 161910 w 872285"/>
              <a:gd name="connsiteY1940" fmla="*/ 217441 h 384957"/>
              <a:gd name="connsiteX1941" fmla="*/ 161910 w 872285"/>
              <a:gd name="connsiteY1941" fmla="*/ 217137 h 384957"/>
              <a:gd name="connsiteX1942" fmla="*/ 162875 w 872285"/>
              <a:gd name="connsiteY1942" fmla="*/ 215648 h 384957"/>
              <a:gd name="connsiteX1943" fmla="*/ 163591 w 872285"/>
              <a:gd name="connsiteY1943" fmla="*/ 214434 h 384957"/>
              <a:gd name="connsiteX1944" fmla="*/ 164308 w 872285"/>
              <a:gd name="connsiteY1944" fmla="*/ 213523 h 384957"/>
              <a:gd name="connsiteX1945" fmla="*/ 164776 w 872285"/>
              <a:gd name="connsiteY1945" fmla="*/ 213220 h 384957"/>
              <a:gd name="connsiteX1946" fmla="*/ 165025 w 872285"/>
              <a:gd name="connsiteY1946" fmla="*/ 212614 h 384957"/>
              <a:gd name="connsiteX1947" fmla="*/ 165025 w 872285"/>
              <a:gd name="connsiteY1947" fmla="*/ 212310 h 384957"/>
              <a:gd name="connsiteX1948" fmla="*/ 165245 w 872285"/>
              <a:gd name="connsiteY1948" fmla="*/ 212007 h 384957"/>
              <a:gd name="connsiteX1949" fmla="*/ 165741 w 872285"/>
              <a:gd name="connsiteY1949" fmla="*/ 210820 h 384957"/>
              <a:gd name="connsiteX1950" fmla="*/ 166210 w 872285"/>
              <a:gd name="connsiteY1950" fmla="*/ 210517 h 384957"/>
              <a:gd name="connsiteX1951" fmla="*/ 166679 w 872285"/>
              <a:gd name="connsiteY1951" fmla="*/ 210213 h 384957"/>
              <a:gd name="connsiteX1952" fmla="*/ 167892 w 872285"/>
              <a:gd name="connsiteY1952" fmla="*/ 209607 h 384957"/>
              <a:gd name="connsiteX1953" fmla="*/ 168360 w 872285"/>
              <a:gd name="connsiteY1953" fmla="*/ 209303 h 384957"/>
              <a:gd name="connsiteX1954" fmla="*/ 169077 w 872285"/>
              <a:gd name="connsiteY1954" fmla="*/ 208696 h 384957"/>
              <a:gd name="connsiteX1955" fmla="*/ 170261 w 872285"/>
              <a:gd name="connsiteY1955" fmla="*/ 207787 h 384957"/>
              <a:gd name="connsiteX1956" fmla="*/ 170731 w 872285"/>
              <a:gd name="connsiteY1956" fmla="*/ 207483 h 384957"/>
              <a:gd name="connsiteX1957" fmla="*/ 171943 w 872285"/>
              <a:gd name="connsiteY1957" fmla="*/ 207180 h 384957"/>
              <a:gd name="connsiteX1958" fmla="*/ 172880 w 872285"/>
              <a:gd name="connsiteY1958" fmla="*/ 206297 h 384957"/>
              <a:gd name="connsiteX1959" fmla="*/ 173376 w 872285"/>
              <a:gd name="connsiteY1959" fmla="*/ 205690 h 384957"/>
              <a:gd name="connsiteX1960" fmla="*/ 174313 w 872285"/>
              <a:gd name="connsiteY1960" fmla="*/ 204172 h 384957"/>
              <a:gd name="connsiteX1961" fmla="*/ 175279 w 872285"/>
              <a:gd name="connsiteY1961" fmla="*/ 202353 h 384957"/>
              <a:gd name="connsiteX1962" fmla="*/ 175279 w 872285"/>
              <a:gd name="connsiteY1962" fmla="*/ 202048 h 384957"/>
              <a:gd name="connsiteX1963" fmla="*/ 175499 w 872285"/>
              <a:gd name="connsiteY1963" fmla="*/ 201442 h 384957"/>
              <a:gd name="connsiteX1964" fmla="*/ 175499 w 872285"/>
              <a:gd name="connsiteY1964" fmla="*/ 200863 h 384957"/>
              <a:gd name="connsiteX1965" fmla="*/ 175747 w 872285"/>
              <a:gd name="connsiteY1965" fmla="*/ 199649 h 384957"/>
              <a:gd name="connsiteX1966" fmla="*/ 175996 w 872285"/>
              <a:gd name="connsiteY1966" fmla="*/ 198738 h 384957"/>
              <a:gd name="connsiteX1967" fmla="*/ 176463 w 872285"/>
              <a:gd name="connsiteY1967" fmla="*/ 197829 h 384957"/>
              <a:gd name="connsiteX1968" fmla="*/ 176932 w 872285"/>
              <a:gd name="connsiteY1968" fmla="*/ 197526 h 384957"/>
              <a:gd name="connsiteX1969" fmla="*/ 177649 w 872285"/>
              <a:gd name="connsiteY1969" fmla="*/ 197221 h 384957"/>
              <a:gd name="connsiteX1970" fmla="*/ 178365 w 872285"/>
              <a:gd name="connsiteY1970" fmla="*/ 197221 h 384957"/>
              <a:gd name="connsiteX1971" fmla="*/ 179551 w 872285"/>
              <a:gd name="connsiteY1971" fmla="*/ 197526 h 384957"/>
              <a:gd name="connsiteX1972" fmla="*/ 180515 w 872285"/>
              <a:gd name="connsiteY1972" fmla="*/ 197829 h 384957"/>
              <a:gd name="connsiteX1973" fmla="*/ 180985 w 872285"/>
              <a:gd name="connsiteY1973" fmla="*/ 198133 h 384957"/>
              <a:gd name="connsiteX1974" fmla="*/ 181232 w 872285"/>
              <a:gd name="connsiteY1974" fmla="*/ 198435 h 384957"/>
              <a:gd name="connsiteX1975" fmla="*/ 181700 w 872285"/>
              <a:gd name="connsiteY1975" fmla="*/ 198435 h 384957"/>
              <a:gd name="connsiteX1976" fmla="*/ 181949 w 872285"/>
              <a:gd name="connsiteY1976" fmla="*/ 198738 h 384957"/>
              <a:gd name="connsiteX1977" fmla="*/ 182913 w 872285"/>
              <a:gd name="connsiteY1977" fmla="*/ 199042 h 384957"/>
              <a:gd name="connsiteX1978" fmla="*/ 183382 w 872285"/>
              <a:gd name="connsiteY1978" fmla="*/ 199649 h 384957"/>
              <a:gd name="connsiteX1979" fmla="*/ 183630 w 872285"/>
              <a:gd name="connsiteY1979" fmla="*/ 199952 h 384957"/>
              <a:gd name="connsiteX1980" fmla="*/ 184816 w 872285"/>
              <a:gd name="connsiteY1980" fmla="*/ 201442 h 384957"/>
              <a:gd name="connsiteX1981" fmla="*/ 185532 w 872285"/>
              <a:gd name="connsiteY1981" fmla="*/ 201442 h 384957"/>
              <a:gd name="connsiteX1982" fmla="*/ 186001 w 872285"/>
              <a:gd name="connsiteY1982" fmla="*/ 201442 h 384957"/>
              <a:gd name="connsiteX1983" fmla="*/ 186248 w 872285"/>
              <a:gd name="connsiteY1983" fmla="*/ 201166 h 384957"/>
              <a:gd name="connsiteX1984" fmla="*/ 186469 w 872285"/>
              <a:gd name="connsiteY1984" fmla="*/ 201166 h 384957"/>
              <a:gd name="connsiteX1985" fmla="*/ 186965 w 872285"/>
              <a:gd name="connsiteY1985" fmla="*/ 199952 h 384957"/>
              <a:gd name="connsiteX1986" fmla="*/ 187186 w 872285"/>
              <a:gd name="connsiteY1986" fmla="*/ 199042 h 384957"/>
              <a:gd name="connsiteX1987" fmla="*/ 187434 w 872285"/>
              <a:gd name="connsiteY1987" fmla="*/ 199042 h 384957"/>
              <a:gd name="connsiteX1988" fmla="*/ 187682 w 872285"/>
              <a:gd name="connsiteY1988" fmla="*/ 198738 h 384957"/>
              <a:gd name="connsiteX1989" fmla="*/ 187682 w 872285"/>
              <a:gd name="connsiteY1989" fmla="*/ 198133 h 384957"/>
              <a:gd name="connsiteX1990" fmla="*/ 187902 w 872285"/>
              <a:gd name="connsiteY1990" fmla="*/ 197829 h 384957"/>
              <a:gd name="connsiteX1991" fmla="*/ 188399 w 872285"/>
              <a:gd name="connsiteY1991" fmla="*/ 197526 h 384957"/>
              <a:gd name="connsiteX1992" fmla="*/ 189336 w 872285"/>
              <a:gd name="connsiteY1992" fmla="*/ 197221 h 384957"/>
              <a:gd name="connsiteX1993" fmla="*/ 190300 w 872285"/>
              <a:gd name="connsiteY1993" fmla="*/ 196615 h 384957"/>
              <a:gd name="connsiteX1994" fmla="*/ 190770 w 872285"/>
              <a:gd name="connsiteY1994" fmla="*/ 196312 h 384957"/>
              <a:gd name="connsiteX1995" fmla="*/ 191017 w 872285"/>
              <a:gd name="connsiteY1995" fmla="*/ 195705 h 384957"/>
              <a:gd name="connsiteX1996" fmla="*/ 191237 w 872285"/>
              <a:gd name="connsiteY1996" fmla="*/ 194822 h 384957"/>
              <a:gd name="connsiteX1997" fmla="*/ 190770 w 872285"/>
              <a:gd name="connsiteY1997" fmla="*/ 192092 h 384957"/>
              <a:gd name="connsiteX1998" fmla="*/ 190521 w 872285"/>
              <a:gd name="connsiteY1998" fmla="*/ 191181 h 384957"/>
              <a:gd name="connsiteX1999" fmla="*/ 189804 w 872285"/>
              <a:gd name="connsiteY1999" fmla="*/ 190271 h 384957"/>
              <a:gd name="connsiteX2000" fmla="*/ 188399 w 872285"/>
              <a:gd name="connsiteY2000" fmla="*/ 188781 h 384957"/>
              <a:gd name="connsiteX2001" fmla="*/ 187434 w 872285"/>
              <a:gd name="connsiteY2001" fmla="*/ 187567 h 384957"/>
              <a:gd name="connsiteX2002" fmla="*/ 187186 w 872285"/>
              <a:gd name="connsiteY2002" fmla="*/ 187264 h 384957"/>
              <a:gd name="connsiteX2003" fmla="*/ 186965 w 872285"/>
              <a:gd name="connsiteY2003" fmla="*/ 186657 h 384957"/>
              <a:gd name="connsiteX2004" fmla="*/ 186965 w 872285"/>
              <a:gd name="connsiteY2004" fmla="*/ 186051 h 384957"/>
              <a:gd name="connsiteX2005" fmla="*/ 186965 w 872285"/>
              <a:gd name="connsiteY2005" fmla="*/ 185444 h 384957"/>
              <a:gd name="connsiteX2006" fmla="*/ 186965 w 872285"/>
              <a:gd name="connsiteY2006" fmla="*/ 184837 h 384957"/>
              <a:gd name="connsiteX2007" fmla="*/ 187186 w 872285"/>
              <a:gd name="connsiteY2007" fmla="*/ 184230 h 384957"/>
              <a:gd name="connsiteX2008" fmla="*/ 187434 w 872285"/>
              <a:gd name="connsiteY2008" fmla="*/ 183926 h 384957"/>
              <a:gd name="connsiteX2009" fmla="*/ 187902 w 872285"/>
              <a:gd name="connsiteY2009" fmla="*/ 183319 h 384957"/>
              <a:gd name="connsiteX2010" fmla="*/ 188399 w 872285"/>
              <a:gd name="connsiteY2010" fmla="*/ 182713 h 384957"/>
              <a:gd name="connsiteX2011" fmla="*/ 189115 w 872285"/>
              <a:gd name="connsiteY2011" fmla="*/ 181803 h 384957"/>
              <a:gd name="connsiteX2012" fmla="*/ 190770 w 872285"/>
              <a:gd name="connsiteY2012" fmla="*/ 179403 h 384957"/>
              <a:gd name="connsiteX2013" fmla="*/ 191017 w 872285"/>
              <a:gd name="connsiteY2013" fmla="*/ 179403 h 384957"/>
              <a:gd name="connsiteX2014" fmla="*/ 191734 w 872285"/>
              <a:gd name="connsiteY2014" fmla="*/ 178796 h 384957"/>
              <a:gd name="connsiteX2015" fmla="*/ 192203 w 872285"/>
              <a:gd name="connsiteY2015" fmla="*/ 178796 h 384957"/>
              <a:gd name="connsiteX2016" fmla="*/ 192451 w 872285"/>
              <a:gd name="connsiteY2016" fmla="*/ 178796 h 384957"/>
              <a:gd name="connsiteX2017" fmla="*/ 192920 w 872285"/>
              <a:gd name="connsiteY2017" fmla="*/ 179099 h 384957"/>
              <a:gd name="connsiteX2018" fmla="*/ 193635 w 872285"/>
              <a:gd name="connsiteY2018" fmla="*/ 179099 h 384957"/>
              <a:gd name="connsiteX2019" fmla="*/ 194105 w 872285"/>
              <a:gd name="connsiteY2019" fmla="*/ 179403 h 384957"/>
              <a:gd name="connsiteX2020" fmla="*/ 194821 w 872285"/>
              <a:gd name="connsiteY2020" fmla="*/ 179706 h 384957"/>
              <a:gd name="connsiteX2021" fmla="*/ 195538 w 872285"/>
              <a:gd name="connsiteY2021" fmla="*/ 180616 h 384957"/>
              <a:gd name="connsiteX2022" fmla="*/ 195786 w 872285"/>
              <a:gd name="connsiteY2022" fmla="*/ 181196 h 384957"/>
              <a:gd name="connsiteX2023" fmla="*/ 196255 w 872285"/>
              <a:gd name="connsiteY2023" fmla="*/ 182409 h 384957"/>
              <a:gd name="connsiteX2024" fmla="*/ 196502 w 872285"/>
              <a:gd name="connsiteY2024" fmla="*/ 182713 h 384957"/>
              <a:gd name="connsiteX2025" fmla="*/ 197936 w 872285"/>
              <a:gd name="connsiteY2025" fmla="*/ 183926 h 384957"/>
              <a:gd name="connsiteX2026" fmla="*/ 198404 w 872285"/>
              <a:gd name="connsiteY2026" fmla="*/ 184837 h 384957"/>
              <a:gd name="connsiteX2027" fmla="*/ 198404 w 872285"/>
              <a:gd name="connsiteY2027" fmla="*/ 185444 h 384957"/>
              <a:gd name="connsiteX2028" fmla="*/ 198653 w 872285"/>
              <a:gd name="connsiteY2028" fmla="*/ 185747 h 384957"/>
              <a:gd name="connsiteX2029" fmla="*/ 199121 w 872285"/>
              <a:gd name="connsiteY2029" fmla="*/ 186354 h 384957"/>
              <a:gd name="connsiteX2030" fmla="*/ 199590 w 872285"/>
              <a:gd name="connsiteY2030" fmla="*/ 186354 h 384957"/>
              <a:gd name="connsiteX2031" fmla="*/ 201271 w 872285"/>
              <a:gd name="connsiteY2031" fmla="*/ 186354 h 384957"/>
              <a:gd name="connsiteX2032" fmla="*/ 202208 w 872285"/>
              <a:gd name="connsiteY2032" fmla="*/ 186657 h 384957"/>
              <a:gd name="connsiteX2033" fmla="*/ 203642 w 872285"/>
              <a:gd name="connsiteY2033" fmla="*/ 186354 h 384957"/>
              <a:gd name="connsiteX2034" fmla="*/ 204138 w 872285"/>
              <a:gd name="connsiteY2034" fmla="*/ 186354 h 384957"/>
              <a:gd name="connsiteX2035" fmla="*/ 204606 w 872285"/>
              <a:gd name="connsiteY2035" fmla="*/ 186354 h 384957"/>
              <a:gd name="connsiteX2036" fmla="*/ 204855 w 872285"/>
              <a:gd name="connsiteY2036" fmla="*/ 186051 h 384957"/>
              <a:gd name="connsiteX2037" fmla="*/ 206260 w 872285"/>
              <a:gd name="connsiteY2037" fmla="*/ 185140 h 384957"/>
              <a:gd name="connsiteX2038" fmla="*/ 206508 w 872285"/>
              <a:gd name="connsiteY2038" fmla="*/ 184837 h 384957"/>
              <a:gd name="connsiteX2039" fmla="*/ 207473 w 872285"/>
              <a:gd name="connsiteY2039" fmla="*/ 184230 h 384957"/>
              <a:gd name="connsiteX2040" fmla="*/ 208190 w 872285"/>
              <a:gd name="connsiteY2040" fmla="*/ 183926 h 384957"/>
              <a:gd name="connsiteX2041" fmla="*/ 209844 w 872285"/>
              <a:gd name="connsiteY2041" fmla="*/ 183623 h 384957"/>
              <a:gd name="connsiteX2042" fmla="*/ 210808 w 872285"/>
              <a:gd name="connsiteY2042" fmla="*/ 183623 h 384957"/>
              <a:gd name="connsiteX2043" fmla="*/ 211276 w 872285"/>
              <a:gd name="connsiteY2043" fmla="*/ 183926 h 384957"/>
              <a:gd name="connsiteX2044" fmla="*/ 211746 w 872285"/>
              <a:gd name="connsiteY2044" fmla="*/ 183926 h 384957"/>
              <a:gd name="connsiteX2045" fmla="*/ 212462 w 872285"/>
              <a:gd name="connsiteY2045" fmla="*/ 183926 h 384957"/>
              <a:gd name="connsiteX2046" fmla="*/ 213427 w 872285"/>
              <a:gd name="connsiteY2046" fmla="*/ 183926 h 384957"/>
              <a:gd name="connsiteX2047" fmla="*/ 214391 w 872285"/>
              <a:gd name="connsiteY2047" fmla="*/ 183319 h 384957"/>
              <a:gd name="connsiteX2048" fmla="*/ 215797 w 872285"/>
              <a:gd name="connsiteY2048" fmla="*/ 182409 h 384957"/>
              <a:gd name="connsiteX2049" fmla="*/ 216294 w 872285"/>
              <a:gd name="connsiteY2049" fmla="*/ 182409 h 384957"/>
              <a:gd name="connsiteX2050" fmla="*/ 216762 w 872285"/>
              <a:gd name="connsiteY2050" fmla="*/ 182409 h 384957"/>
              <a:gd name="connsiteX2051" fmla="*/ 217231 w 872285"/>
              <a:gd name="connsiteY2051" fmla="*/ 182713 h 384957"/>
              <a:gd name="connsiteX2052" fmla="*/ 217948 w 872285"/>
              <a:gd name="connsiteY2052" fmla="*/ 183017 h 384957"/>
              <a:gd name="connsiteX2053" fmla="*/ 218443 w 872285"/>
              <a:gd name="connsiteY2053" fmla="*/ 183623 h 384957"/>
              <a:gd name="connsiteX2054" fmla="*/ 218663 w 872285"/>
              <a:gd name="connsiteY2054" fmla="*/ 183926 h 384957"/>
              <a:gd name="connsiteX2055" fmla="*/ 218663 w 872285"/>
              <a:gd name="connsiteY2055" fmla="*/ 184837 h 384957"/>
              <a:gd name="connsiteX2056" fmla="*/ 218663 w 872285"/>
              <a:gd name="connsiteY2056" fmla="*/ 185140 h 384957"/>
              <a:gd name="connsiteX2057" fmla="*/ 218443 w 872285"/>
              <a:gd name="connsiteY2057" fmla="*/ 185747 h 384957"/>
              <a:gd name="connsiteX2058" fmla="*/ 218195 w 872285"/>
              <a:gd name="connsiteY2058" fmla="*/ 186657 h 384957"/>
              <a:gd name="connsiteX2059" fmla="*/ 217948 w 872285"/>
              <a:gd name="connsiteY2059" fmla="*/ 186961 h 384957"/>
              <a:gd name="connsiteX2060" fmla="*/ 217727 w 872285"/>
              <a:gd name="connsiteY2060" fmla="*/ 187567 h 384957"/>
              <a:gd name="connsiteX2061" fmla="*/ 217478 w 872285"/>
              <a:gd name="connsiteY2061" fmla="*/ 187871 h 384957"/>
              <a:gd name="connsiteX2062" fmla="*/ 216762 w 872285"/>
              <a:gd name="connsiteY2062" fmla="*/ 189360 h 384957"/>
              <a:gd name="connsiteX2063" fmla="*/ 216514 w 872285"/>
              <a:gd name="connsiteY2063" fmla="*/ 190574 h 384957"/>
              <a:gd name="connsiteX2064" fmla="*/ 216762 w 872285"/>
              <a:gd name="connsiteY2064" fmla="*/ 191485 h 384957"/>
              <a:gd name="connsiteX2065" fmla="*/ 217010 w 872285"/>
              <a:gd name="connsiteY2065" fmla="*/ 192092 h 384957"/>
              <a:gd name="connsiteX2066" fmla="*/ 217231 w 872285"/>
              <a:gd name="connsiteY2066" fmla="*/ 192698 h 384957"/>
              <a:gd name="connsiteX2067" fmla="*/ 217727 w 872285"/>
              <a:gd name="connsiteY2067" fmla="*/ 193305 h 384957"/>
              <a:gd name="connsiteX2068" fmla="*/ 218443 w 872285"/>
              <a:gd name="connsiteY2068" fmla="*/ 193305 h 384957"/>
              <a:gd name="connsiteX2069" fmla="*/ 219629 w 872285"/>
              <a:gd name="connsiteY2069" fmla="*/ 193608 h 384957"/>
              <a:gd name="connsiteX2070" fmla="*/ 220813 w 872285"/>
              <a:gd name="connsiteY2070" fmla="*/ 193608 h 384957"/>
              <a:gd name="connsiteX2071" fmla="*/ 221779 w 872285"/>
              <a:gd name="connsiteY2071" fmla="*/ 193608 h 384957"/>
              <a:gd name="connsiteX2072" fmla="*/ 221999 w 872285"/>
              <a:gd name="connsiteY2072" fmla="*/ 193608 h 384957"/>
              <a:gd name="connsiteX2073" fmla="*/ 223211 w 872285"/>
              <a:gd name="connsiteY2073" fmla="*/ 193305 h 384957"/>
              <a:gd name="connsiteX2074" fmla="*/ 224149 w 872285"/>
              <a:gd name="connsiteY2074" fmla="*/ 192698 h 384957"/>
              <a:gd name="connsiteX2075" fmla="*/ 224397 w 872285"/>
              <a:gd name="connsiteY2075" fmla="*/ 192698 h 384957"/>
              <a:gd name="connsiteX2076" fmla="*/ 224645 w 872285"/>
              <a:gd name="connsiteY2076" fmla="*/ 192394 h 384957"/>
              <a:gd name="connsiteX2077" fmla="*/ 225114 w 872285"/>
              <a:gd name="connsiteY2077" fmla="*/ 191788 h 384957"/>
              <a:gd name="connsiteX2078" fmla="*/ 225362 w 872285"/>
              <a:gd name="connsiteY2078" fmla="*/ 191788 h 384957"/>
              <a:gd name="connsiteX2079" fmla="*/ 225831 w 872285"/>
              <a:gd name="connsiteY2079" fmla="*/ 190878 h 384957"/>
              <a:gd name="connsiteX2080" fmla="*/ 226051 w 872285"/>
              <a:gd name="connsiteY2080" fmla="*/ 190574 h 384957"/>
              <a:gd name="connsiteX2081" fmla="*/ 226299 w 872285"/>
              <a:gd name="connsiteY2081" fmla="*/ 190574 h 384957"/>
              <a:gd name="connsiteX2082" fmla="*/ 226548 w 872285"/>
              <a:gd name="connsiteY2082" fmla="*/ 189967 h 384957"/>
              <a:gd name="connsiteX2083" fmla="*/ 227016 w 872285"/>
              <a:gd name="connsiteY2083" fmla="*/ 189057 h 384957"/>
              <a:gd name="connsiteX2084" fmla="*/ 227016 w 872285"/>
              <a:gd name="connsiteY2084" fmla="*/ 188781 h 384957"/>
              <a:gd name="connsiteX2085" fmla="*/ 227016 w 872285"/>
              <a:gd name="connsiteY2085" fmla="*/ 188175 h 384957"/>
              <a:gd name="connsiteX2086" fmla="*/ 227263 w 872285"/>
              <a:gd name="connsiteY2086" fmla="*/ 188175 h 384957"/>
              <a:gd name="connsiteX2087" fmla="*/ 227484 w 872285"/>
              <a:gd name="connsiteY2087" fmla="*/ 187567 h 384957"/>
              <a:gd name="connsiteX2088" fmla="*/ 227484 w 872285"/>
              <a:gd name="connsiteY2088" fmla="*/ 187264 h 384957"/>
              <a:gd name="connsiteX2089" fmla="*/ 227484 w 872285"/>
              <a:gd name="connsiteY2089" fmla="*/ 186961 h 384957"/>
              <a:gd name="connsiteX2090" fmla="*/ 227980 w 872285"/>
              <a:gd name="connsiteY2090" fmla="*/ 186961 h 384957"/>
              <a:gd name="connsiteX2091" fmla="*/ 227980 w 872285"/>
              <a:gd name="connsiteY2091" fmla="*/ 186051 h 384957"/>
              <a:gd name="connsiteX2092" fmla="*/ 227732 w 872285"/>
              <a:gd name="connsiteY2092" fmla="*/ 186051 h 384957"/>
              <a:gd name="connsiteX2093" fmla="*/ 227484 w 872285"/>
              <a:gd name="connsiteY2093" fmla="*/ 185140 h 384957"/>
              <a:gd name="connsiteX2094" fmla="*/ 227263 w 872285"/>
              <a:gd name="connsiteY2094" fmla="*/ 184837 h 384957"/>
              <a:gd name="connsiteX2095" fmla="*/ 226299 w 872285"/>
              <a:gd name="connsiteY2095" fmla="*/ 183926 h 384957"/>
              <a:gd name="connsiteX2096" fmla="*/ 225831 w 872285"/>
              <a:gd name="connsiteY2096" fmla="*/ 183623 h 384957"/>
              <a:gd name="connsiteX2097" fmla="*/ 225114 w 872285"/>
              <a:gd name="connsiteY2097" fmla="*/ 183017 h 384957"/>
              <a:gd name="connsiteX2098" fmla="*/ 224645 w 872285"/>
              <a:gd name="connsiteY2098" fmla="*/ 182713 h 384957"/>
              <a:gd name="connsiteX2099" fmla="*/ 223681 w 872285"/>
              <a:gd name="connsiteY2099" fmla="*/ 181803 h 384957"/>
              <a:gd name="connsiteX2100" fmla="*/ 223432 w 872285"/>
              <a:gd name="connsiteY2100" fmla="*/ 181196 h 384957"/>
              <a:gd name="connsiteX2101" fmla="*/ 222964 w 872285"/>
              <a:gd name="connsiteY2101" fmla="*/ 180616 h 384957"/>
              <a:gd name="connsiteX2102" fmla="*/ 222715 w 872285"/>
              <a:gd name="connsiteY2102" fmla="*/ 179706 h 384957"/>
              <a:gd name="connsiteX2103" fmla="*/ 222715 w 872285"/>
              <a:gd name="connsiteY2103" fmla="*/ 178796 h 384957"/>
              <a:gd name="connsiteX2104" fmla="*/ 222964 w 872285"/>
              <a:gd name="connsiteY2104" fmla="*/ 178796 h 384957"/>
              <a:gd name="connsiteX2105" fmla="*/ 222964 w 872285"/>
              <a:gd name="connsiteY2105" fmla="*/ 179099 h 384957"/>
              <a:gd name="connsiteX2106" fmla="*/ 223211 w 872285"/>
              <a:gd name="connsiteY2106" fmla="*/ 179099 h 384957"/>
              <a:gd name="connsiteX2107" fmla="*/ 223432 w 872285"/>
              <a:gd name="connsiteY2107" fmla="*/ 178796 h 384957"/>
              <a:gd name="connsiteX2108" fmla="*/ 223681 w 872285"/>
              <a:gd name="connsiteY2108" fmla="*/ 178190 h 384957"/>
              <a:gd name="connsiteX2109" fmla="*/ 223928 w 872285"/>
              <a:gd name="connsiteY2109" fmla="*/ 177886 h 384957"/>
              <a:gd name="connsiteX2110" fmla="*/ 223928 w 872285"/>
              <a:gd name="connsiteY2110" fmla="*/ 177582 h 384957"/>
              <a:gd name="connsiteX2111" fmla="*/ 223928 w 872285"/>
              <a:gd name="connsiteY2111" fmla="*/ 177279 h 384957"/>
              <a:gd name="connsiteX2112" fmla="*/ 223681 w 872285"/>
              <a:gd name="connsiteY2112" fmla="*/ 177582 h 384957"/>
              <a:gd name="connsiteX2113" fmla="*/ 223681 w 872285"/>
              <a:gd name="connsiteY2113" fmla="*/ 177279 h 384957"/>
              <a:gd name="connsiteX2114" fmla="*/ 223928 w 872285"/>
              <a:gd name="connsiteY2114" fmla="*/ 176976 h 384957"/>
              <a:gd name="connsiteX2115" fmla="*/ 224866 w 872285"/>
              <a:gd name="connsiteY2115" fmla="*/ 176369 h 384957"/>
              <a:gd name="connsiteX2116" fmla="*/ 225362 w 872285"/>
              <a:gd name="connsiteY2116" fmla="*/ 175762 h 384957"/>
              <a:gd name="connsiteX2117" fmla="*/ 225362 w 872285"/>
              <a:gd name="connsiteY2117" fmla="*/ 175155 h 384957"/>
              <a:gd name="connsiteX2118" fmla="*/ 225582 w 872285"/>
              <a:gd name="connsiteY2118" fmla="*/ 174244 h 384957"/>
              <a:gd name="connsiteX2119" fmla="*/ 225582 w 872285"/>
              <a:gd name="connsiteY2119" fmla="*/ 173032 h 384957"/>
              <a:gd name="connsiteX2120" fmla="*/ 225831 w 872285"/>
              <a:gd name="connsiteY2120" fmla="*/ 172424 h 384957"/>
              <a:gd name="connsiteX2121" fmla="*/ 226051 w 872285"/>
              <a:gd name="connsiteY2121" fmla="*/ 172424 h 384957"/>
              <a:gd name="connsiteX2122" fmla="*/ 226548 w 872285"/>
              <a:gd name="connsiteY2122" fmla="*/ 172121 h 384957"/>
              <a:gd name="connsiteX2123" fmla="*/ 227263 w 872285"/>
              <a:gd name="connsiteY2123" fmla="*/ 171818 h 384957"/>
              <a:gd name="connsiteX2124" fmla="*/ 227484 w 872285"/>
              <a:gd name="connsiteY2124" fmla="*/ 171818 h 384957"/>
              <a:gd name="connsiteX2125" fmla="*/ 227732 w 872285"/>
              <a:gd name="connsiteY2125" fmla="*/ 172121 h 384957"/>
              <a:gd name="connsiteX2126" fmla="*/ 228449 w 872285"/>
              <a:gd name="connsiteY2126" fmla="*/ 172424 h 384957"/>
              <a:gd name="connsiteX2127" fmla="*/ 228697 w 872285"/>
              <a:gd name="connsiteY2127" fmla="*/ 173032 h 384957"/>
              <a:gd name="connsiteX2128" fmla="*/ 228917 w 872285"/>
              <a:gd name="connsiteY2128" fmla="*/ 173334 h 384957"/>
              <a:gd name="connsiteX2129" fmla="*/ 228917 w 872285"/>
              <a:gd name="connsiteY2129" fmla="*/ 173941 h 384957"/>
              <a:gd name="connsiteX2130" fmla="*/ 228917 w 872285"/>
              <a:gd name="connsiteY2130" fmla="*/ 174548 h 384957"/>
              <a:gd name="connsiteX2131" fmla="*/ 228697 w 872285"/>
              <a:gd name="connsiteY2131" fmla="*/ 175458 h 384957"/>
              <a:gd name="connsiteX2132" fmla="*/ 228917 w 872285"/>
              <a:gd name="connsiteY2132" fmla="*/ 175458 h 384957"/>
              <a:gd name="connsiteX2133" fmla="*/ 229166 w 872285"/>
              <a:gd name="connsiteY2133" fmla="*/ 175458 h 384957"/>
              <a:gd name="connsiteX2134" fmla="*/ 229166 w 872285"/>
              <a:gd name="connsiteY2134" fmla="*/ 175762 h 384957"/>
              <a:gd name="connsiteX2135" fmla="*/ 229166 w 872285"/>
              <a:gd name="connsiteY2135" fmla="*/ 176065 h 384957"/>
              <a:gd name="connsiteX2136" fmla="*/ 229634 w 872285"/>
              <a:gd name="connsiteY2136" fmla="*/ 176976 h 384957"/>
              <a:gd name="connsiteX2137" fmla="*/ 230351 w 872285"/>
              <a:gd name="connsiteY2137" fmla="*/ 178190 h 384957"/>
              <a:gd name="connsiteX2138" fmla="*/ 231068 w 872285"/>
              <a:gd name="connsiteY2138" fmla="*/ 178796 h 384957"/>
              <a:gd name="connsiteX2139" fmla="*/ 231536 w 872285"/>
              <a:gd name="connsiteY2139" fmla="*/ 179099 h 384957"/>
              <a:gd name="connsiteX2140" fmla="*/ 232032 w 872285"/>
              <a:gd name="connsiteY2140" fmla="*/ 179403 h 384957"/>
              <a:gd name="connsiteX2141" fmla="*/ 233934 w 872285"/>
              <a:gd name="connsiteY2141" fmla="*/ 180616 h 384957"/>
              <a:gd name="connsiteX2142" fmla="*/ 235119 w 872285"/>
              <a:gd name="connsiteY2142" fmla="*/ 181196 h 384957"/>
              <a:gd name="connsiteX2143" fmla="*/ 236084 w 872285"/>
              <a:gd name="connsiteY2143" fmla="*/ 182106 h 384957"/>
              <a:gd name="connsiteX2144" fmla="*/ 236553 w 872285"/>
              <a:gd name="connsiteY2144" fmla="*/ 181803 h 384957"/>
              <a:gd name="connsiteX2145" fmla="*/ 236801 w 872285"/>
              <a:gd name="connsiteY2145" fmla="*/ 181803 h 384957"/>
              <a:gd name="connsiteX2146" fmla="*/ 237738 w 872285"/>
              <a:gd name="connsiteY2146" fmla="*/ 181196 h 384957"/>
              <a:gd name="connsiteX2147" fmla="*/ 239419 w 872285"/>
              <a:gd name="connsiteY2147" fmla="*/ 179706 h 384957"/>
              <a:gd name="connsiteX2148" fmla="*/ 239668 w 872285"/>
              <a:gd name="connsiteY2148" fmla="*/ 179403 h 384957"/>
              <a:gd name="connsiteX2149" fmla="*/ 241322 w 872285"/>
              <a:gd name="connsiteY2149" fmla="*/ 177886 h 384957"/>
              <a:gd name="connsiteX2150" fmla="*/ 243003 w 872285"/>
              <a:gd name="connsiteY2150" fmla="*/ 176976 h 384957"/>
              <a:gd name="connsiteX2151" fmla="*/ 243223 w 872285"/>
              <a:gd name="connsiteY2151" fmla="*/ 176976 h 384957"/>
              <a:gd name="connsiteX2152" fmla="*/ 243471 w 872285"/>
              <a:gd name="connsiteY2152" fmla="*/ 176672 h 384957"/>
              <a:gd name="connsiteX2153" fmla="*/ 244657 w 872285"/>
              <a:gd name="connsiteY2153" fmla="*/ 176369 h 384957"/>
              <a:gd name="connsiteX2154" fmla="*/ 245621 w 872285"/>
              <a:gd name="connsiteY2154" fmla="*/ 176369 h 384957"/>
              <a:gd name="connsiteX2155" fmla="*/ 246090 w 872285"/>
              <a:gd name="connsiteY2155" fmla="*/ 176369 h 384957"/>
              <a:gd name="connsiteX2156" fmla="*/ 246338 w 872285"/>
              <a:gd name="connsiteY2156" fmla="*/ 176369 h 384957"/>
              <a:gd name="connsiteX2157" fmla="*/ 247275 w 872285"/>
              <a:gd name="connsiteY2157" fmla="*/ 176369 h 384957"/>
              <a:gd name="connsiteX2158" fmla="*/ 247523 w 872285"/>
              <a:gd name="connsiteY2158" fmla="*/ 176369 h 384957"/>
              <a:gd name="connsiteX2159" fmla="*/ 248488 w 872285"/>
              <a:gd name="connsiteY2159" fmla="*/ 176672 h 384957"/>
              <a:gd name="connsiteX2160" fmla="*/ 248708 w 872285"/>
              <a:gd name="connsiteY2160" fmla="*/ 176672 h 384957"/>
              <a:gd name="connsiteX2161" fmla="*/ 249205 w 872285"/>
              <a:gd name="connsiteY2161" fmla="*/ 176976 h 384957"/>
              <a:gd name="connsiteX2162" fmla="*/ 249425 w 872285"/>
              <a:gd name="connsiteY2162" fmla="*/ 176976 h 384957"/>
              <a:gd name="connsiteX2163" fmla="*/ 249922 w 872285"/>
              <a:gd name="connsiteY2163" fmla="*/ 177279 h 384957"/>
              <a:gd name="connsiteX2164" fmla="*/ 250638 w 872285"/>
              <a:gd name="connsiteY2164" fmla="*/ 177279 h 384957"/>
              <a:gd name="connsiteX2165" fmla="*/ 252044 w 872285"/>
              <a:gd name="connsiteY2165" fmla="*/ 178190 h 384957"/>
              <a:gd name="connsiteX2166" fmla="*/ 252044 w 872285"/>
              <a:gd name="connsiteY2166" fmla="*/ 178492 h 384957"/>
              <a:gd name="connsiteX2167" fmla="*/ 252291 w 872285"/>
              <a:gd name="connsiteY2167" fmla="*/ 178796 h 384957"/>
              <a:gd name="connsiteX2168" fmla="*/ 253008 w 872285"/>
              <a:gd name="connsiteY2168" fmla="*/ 179706 h 384957"/>
              <a:gd name="connsiteX2169" fmla="*/ 253477 w 872285"/>
              <a:gd name="connsiteY2169" fmla="*/ 180009 h 384957"/>
              <a:gd name="connsiteX2170" fmla="*/ 253725 w 872285"/>
              <a:gd name="connsiteY2170" fmla="*/ 180009 h 384957"/>
              <a:gd name="connsiteX2171" fmla="*/ 253973 w 872285"/>
              <a:gd name="connsiteY2171" fmla="*/ 180009 h 384957"/>
              <a:gd name="connsiteX2172" fmla="*/ 254442 w 872285"/>
              <a:gd name="connsiteY2172" fmla="*/ 180616 h 384957"/>
              <a:gd name="connsiteX2173" fmla="*/ 255158 w 872285"/>
              <a:gd name="connsiteY2173" fmla="*/ 181196 h 384957"/>
              <a:gd name="connsiteX2174" fmla="*/ 256343 w 872285"/>
              <a:gd name="connsiteY2174" fmla="*/ 181803 h 384957"/>
              <a:gd name="connsiteX2175" fmla="*/ 256592 w 872285"/>
              <a:gd name="connsiteY2175" fmla="*/ 181803 h 384957"/>
              <a:gd name="connsiteX2176" fmla="*/ 258246 w 872285"/>
              <a:gd name="connsiteY2176" fmla="*/ 182106 h 384957"/>
              <a:gd name="connsiteX2177" fmla="*/ 259927 w 872285"/>
              <a:gd name="connsiteY2177" fmla="*/ 183017 h 384957"/>
              <a:gd name="connsiteX2178" fmla="*/ 260174 w 872285"/>
              <a:gd name="connsiteY2178" fmla="*/ 183319 h 384957"/>
              <a:gd name="connsiteX2179" fmla="*/ 260644 w 872285"/>
              <a:gd name="connsiteY2179" fmla="*/ 183623 h 384957"/>
              <a:gd name="connsiteX2180" fmla="*/ 262545 w 872285"/>
              <a:gd name="connsiteY2180" fmla="*/ 185140 h 384957"/>
              <a:gd name="connsiteX2181" fmla="*/ 263511 w 872285"/>
              <a:gd name="connsiteY2181" fmla="*/ 185747 h 384957"/>
              <a:gd name="connsiteX2182" fmla="*/ 263979 w 872285"/>
              <a:gd name="connsiteY2182" fmla="*/ 186051 h 384957"/>
              <a:gd name="connsiteX2183" fmla="*/ 265412 w 872285"/>
              <a:gd name="connsiteY2183" fmla="*/ 187567 h 384957"/>
              <a:gd name="connsiteX2184" fmla="*/ 266129 w 872285"/>
              <a:gd name="connsiteY2184" fmla="*/ 187871 h 384957"/>
              <a:gd name="connsiteX2185" fmla="*/ 268031 w 872285"/>
              <a:gd name="connsiteY2185" fmla="*/ 189057 h 384957"/>
              <a:gd name="connsiteX2186" fmla="*/ 269464 w 872285"/>
              <a:gd name="connsiteY2186" fmla="*/ 190271 h 384957"/>
              <a:gd name="connsiteX2187" fmla="*/ 270428 w 872285"/>
              <a:gd name="connsiteY2187" fmla="*/ 190574 h 384957"/>
              <a:gd name="connsiteX2188" fmla="*/ 271366 w 872285"/>
              <a:gd name="connsiteY2188" fmla="*/ 190878 h 384957"/>
              <a:gd name="connsiteX2189" fmla="*/ 274701 w 872285"/>
              <a:gd name="connsiteY2189" fmla="*/ 191485 h 384957"/>
              <a:gd name="connsiteX2190" fmla="*/ 275197 w 872285"/>
              <a:gd name="connsiteY2190" fmla="*/ 191181 h 384957"/>
              <a:gd name="connsiteX2191" fmla="*/ 275914 w 872285"/>
              <a:gd name="connsiteY2191" fmla="*/ 191485 h 384957"/>
              <a:gd name="connsiteX2192" fmla="*/ 276134 w 872285"/>
              <a:gd name="connsiteY2192" fmla="*/ 191485 h 384957"/>
              <a:gd name="connsiteX2193" fmla="*/ 276851 w 872285"/>
              <a:gd name="connsiteY2193" fmla="*/ 192092 h 384957"/>
              <a:gd name="connsiteX2194" fmla="*/ 277347 w 872285"/>
              <a:gd name="connsiteY2194" fmla="*/ 192698 h 384957"/>
              <a:gd name="connsiteX2195" fmla="*/ 277347 w 872285"/>
              <a:gd name="connsiteY2195" fmla="*/ 193002 h 384957"/>
              <a:gd name="connsiteX2196" fmla="*/ 277815 w 872285"/>
              <a:gd name="connsiteY2196" fmla="*/ 193911 h 384957"/>
              <a:gd name="connsiteX2197" fmla="*/ 278285 w 872285"/>
              <a:gd name="connsiteY2197" fmla="*/ 194822 h 384957"/>
              <a:gd name="connsiteX2198" fmla="*/ 278532 w 872285"/>
              <a:gd name="connsiteY2198" fmla="*/ 195125 h 384957"/>
              <a:gd name="connsiteX2199" fmla="*/ 279002 w 872285"/>
              <a:gd name="connsiteY2199" fmla="*/ 196312 h 384957"/>
              <a:gd name="connsiteX2200" fmla="*/ 279249 w 872285"/>
              <a:gd name="connsiteY2200" fmla="*/ 197221 h 384957"/>
              <a:gd name="connsiteX2201" fmla="*/ 279249 w 872285"/>
              <a:gd name="connsiteY2201" fmla="*/ 197829 h 384957"/>
              <a:gd name="connsiteX2202" fmla="*/ 279469 w 872285"/>
              <a:gd name="connsiteY2202" fmla="*/ 198133 h 384957"/>
              <a:gd name="connsiteX2203" fmla="*/ 279469 w 872285"/>
              <a:gd name="connsiteY2203" fmla="*/ 198435 h 384957"/>
              <a:gd name="connsiteX2204" fmla="*/ 279966 w 872285"/>
              <a:gd name="connsiteY2204" fmla="*/ 199345 h 384957"/>
              <a:gd name="connsiteX2205" fmla="*/ 280186 w 872285"/>
              <a:gd name="connsiteY2205" fmla="*/ 199649 h 384957"/>
              <a:gd name="connsiteX2206" fmla="*/ 280435 w 872285"/>
              <a:gd name="connsiteY2206" fmla="*/ 199649 h 384957"/>
              <a:gd name="connsiteX2207" fmla="*/ 280683 w 872285"/>
              <a:gd name="connsiteY2207" fmla="*/ 199649 h 384957"/>
              <a:gd name="connsiteX2208" fmla="*/ 281151 w 872285"/>
              <a:gd name="connsiteY2208" fmla="*/ 199952 h 384957"/>
              <a:gd name="connsiteX2209" fmla="*/ 282116 w 872285"/>
              <a:gd name="connsiteY2209" fmla="*/ 199952 h 384957"/>
              <a:gd name="connsiteX2210" fmla="*/ 282337 w 872285"/>
              <a:gd name="connsiteY2210" fmla="*/ 199952 h 384957"/>
              <a:gd name="connsiteX2211" fmla="*/ 282805 w 872285"/>
              <a:gd name="connsiteY2211" fmla="*/ 199952 h 384957"/>
              <a:gd name="connsiteX2212" fmla="*/ 283521 w 872285"/>
              <a:gd name="connsiteY2212" fmla="*/ 199649 h 384957"/>
              <a:gd name="connsiteX2213" fmla="*/ 283770 w 872285"/>
              <a:gd name="connsiteY2213" fmla="*/ 199649 h 384957"/>
              <a:gd name="connsiteX2214" fmla="*/ 284487 w 872285"/>
              <a:gd name="connsiteY2214" fmla="*/ 199345 h 384957"/>
              <a:gd name="connsiteX2215" fmla="*/ 285919 w 872285"/>
              <a:gd name="connsiteY2215" fmla="*/ 198133 h 384957"/>
              <a:gd name="connsiteX2216" fmla="*/ 286168 w 872285"/>
              <a:gd name="connsiteY2216" fmla="*/ 197829 h 384957"/>
              <a:gd name="connsiteX2217" fmla="*/ 286388 w 872285"/>
              <a:gd name="connsiteY2217" fmla="*/ 197829 h 384957"/>
              <a:gd name="connsiteX2218" fmla="*/ 286885 w 872285"/>
              <a:gd name="connsiteY2218" fmla="*/ 197221 h 384957"/>
              <a:gd name="connsiteX2219" fmla="*/ 287105 w 872285"/>
              <a:gd name="connsiteY2219" fmla="*/ 196919 h 384957"/>
              <a:gd name="connsiteX2220" fmla="*/ 287105 w 872285"/>
              <a:gd name="connsiteY2220" fmla="*/ 196615 h 384957"/>
              <a:gd name="connsiteX2221" fmla="*/ 287353 w 872285"/>
              <a:gd name="connsiteY2221" fmla="*/ 196312 h 384957"/>
              <a:gd name="connsiteX2222" fmla="*/ 287353 w 872285"/>
              <a:gd name="connsiteY2222" fmla="*/ 195705 h 384957"/>
              <a:gd name="connsiteX2223" fmla="*/ 287601 w 872285"/>
              <a:gd name="connsiteY2223" fmla="*/ 195125 h 384957"/>
              <a:gd name="connsiteX2224" fmla="*/ 287822 w 872285"/>
              <a:gd name="connsiteY2224" fmla="*/ 194822 h 384957"/>
              <a:gd name="connsiteX2225" fmla="*/ 288290 w 872285"/>
              <a:gd name="connsiteY2225" fmla="*/ 193305 h 384957"/>
              <a:gd name="connsiteX2226" fmla="*/ 288539 w 872285"/>
              <a:gd name="connsiteY2226" fmla="*/ 192394 h 384957"/>
              <a:gd name="connsiteX2227" fmla="*/ 289007 w 872285"/>
              <a:gd name="connsiteY2227" fmla="*/ 190878 h 384957"/>
              <a:gd name="connsiteX2228" fmla="*/ 289254 w 872285"/>
              <a:gd name="connsiteY2228" fmla="*/ 188781 h 384957"/>
              <a:gd name="connsiteX2229" fmla="*/ 289971 w 872285"/>
              <a:gd name="connsiteY2229" fmla="*/ 187567 h 384957"/>
              <a:gd name="connsiteX2230" fmla="*/ 289971 w 872285"/>
              <a:gd name="connsiteY2230" fmla="*/ 186961 h 384957"/>
              <a:gd name="connsiteX2231" fmla="*/ 289971 w 872285"/>
              <a:gd name="connsiteY2231" fmla="*/ 186657 h 384957"/>
              <a:gd name="connsiteX2232" fmla="*/ 289971 w 872285"/>
              <a:gd name="connsiteY2232" fmla="*/ 186354 h 384957"/>
              <a:gd name="connsiteX2233" fmla="*/ 289723 w 872285"/>
              <a:gd name="connsiteY2233" fmla="*/ 185747 h 384957"/>
              <a:gd name="connsiteX2234" fmla="*/ 289723 w 872285"/>
              <a:gd name="connsiteY2234" fmla="*/ 185140 h 384957"/>
              <a:gd name="connsiteX2235" fmla="*/ 289503 w 872285"/>
              <a:gd name="connsiteY2235" fmla="*/ 184837 h 384957"/>
              <a:gd name="connsiteX2236" fmla="*/ 289503 w 872285"/>
              <a:gd name="connsiteY2236" fmla="*/ 184533 h 384957"/>
              <a:gd name="connsiteX2237" fmla="*/ 289503 w 872285"/>
              <a:gd name="connsiteY2237" fmla="*/ 184230 h 384957"/>
              <a:gd name="connsiteX2238" fmla="*/ 289723 w 872285"/>
              <a:gd name="connsiteY2238" fmla="*/ 183623 h 384957"/>
              <a:gd name="connsiteX2239" fmla="*/ 290220 w 872285"/>
              <a:gd name="connsiteY2239" fmla="*/ 182713 h 384957"/>
              <a:gd name="connsiteX2240" fmla="*/ 290688 w 872285"/>
              <a:gd name="connsiteY2240" fmla="*/ 182409 h 384957"/>
              <a:gd name="connsiteX2241" fmla="*/ 290936 w 872285"/>
              <a:gd name="connsiteY2241" fmla="*/ 182106 h 384957"/>
              <a:gd name="connsiteX2242" fmla="*/ 292838 w 872285"/>
              <a:gd name="connsiteY2242" fmla="*/ 180616 h 384957"/>
              <a:gd name="connsiteX2243" fmla="*/ 293306 w 872285"/>
              <a:gd name="connsiteY2243" fmla="*/ 180313 h 384957"/>
              <a:gd name="connsiteX2244" fmla="*/ 294492 w 872285"/>
              <a:gd name="connsiteY2244" fmla="*/ 179706 h 384957"/>
              <a:gd name="connsiteX2245" fmla="*/ 297139 w 872285"/>
              <a:gd name="connsiteY2245" fmla="*/ 178492 h 384957"/>
              <a:gd name="connsiteX2246" fmla="*/ 298544 w 872285"/>
              <a:gd name="connsiteY2246" fmla="*/ 178190 h 384957"/>
              <a:gd name="connsiteX2247" fmla="*/ 298792 w 872285"/>
              <a:gd name="connsiteY2247" fmla="*/ 178190 h 384957"/>
              <a:gd name="connsiteX2248" fmla="*/ 301189 w 872285"/>
              <a:gd name="connsiteY2248" fmla="*/ 177886 h 384957"/>
              <a:gd name="connsiteX2249" fmla="*/ 302375 w 872285"/>
              <a:gd name="connsiteY2249" fmla="*/ 177886 h 384957"/>
              <a:gd name="connsiteX2250" fmla="*/ 303313 w 872285"/>
              <a:gd name="connsiteY2250" fmla="*/ 177886 h 384957"/>
              <a:gd name="connsiteX2251" fmla="*/ 304277 w 872285"/>
              <a:gd name="connsiteY2251" fmla="*/ 177582 h 384957"/>
              <a:gd name="connsiteX2252" fmla="*/ 304994 w 872285"/>
              <a:gd name="connsiteY2252" fmla="*/ 176976 h 384957"/>
              <a:gd name="connsiteX2253" fmla="*/ 305241 w 872285"/>
              <a:gd name="connsiteY2253" fmla="*/ 176672 h 384957"/>
              <a:gd name="connsiteX2254" fmla="*/ 305462 w 872285"/>
              <a:gd name="connsiteY2254" fmla="*/ 176672 h 384957"/>
              <a:gd name="connsiteX2255" fmla="*/ 305958 w 872285"/>
              <a:gd name="connsiteY2255" fmla="*/ 176065 h 384957"/>
              <a:gd name="connsiteX2256" fmla="*/ 307391 w 872285"/>
              <a:gd name="connsiteY2256" fmla="*/ 174851 h 384957"/>
              <a:gd name="connsiteX2257" fmla="*/ 307391 w 872285"/>
              <a:gd name="connsiteY2257" fmla="*/ 174548 h 384957"/>
              <a:gd name="connsiteX2258" fmla="*/ 307861 w 872285"/>
              <a:gd name="connsiteY2258" fmla="*/ 173638 h 384957"/>
              <a:gd name="connsiteX2259" fmla="*/ 308578 w 872285"/>
              <a:gd name="connsiteY2259" fmla="*/ 172728 h 384957"/>
              <a:gd name="connsiteX2260" fmla="*/ 309045 w 872285"/>
              <a:gd name="connsiteY2260" fmla="*/ 172728 h 384957"/>
              <a:gd name="connsiteX2261" fmla="*/ 309762 w 872285"/>
              <a:gd name="connsiteY2261" fmla="*/ 171818 h 384957"/>
              <a:gd name="connsiteX2262" fmla="*/ 310479 w 872285"/>
              <a:gd name="connsiteY2262" fmla="*/ 170907 h 384957"/>
              <a:gd name="connsiteX2263" fmla="*/ 311443 w 872285"/>
              <a:gd name="connsiteY2263" fmla="*/ 170328 h 384957"/>
              <a:gd name="connsiteX2264" fmla="*/ 312160 w 872285"/>
              <a:gd name="connsiteY2264" fmla="*/ 169721 h 384957"/>
              <a:gd name="connsiteX2265" fmla="*/ 313814 w 872285"/>
              <a:gd name="connsiteY2265" fmla="*/ 169417 h 384957"/>
              <a:gd name="connsiteX2266" fmla="*/ 314999 w 872285"/>
              <a:gd name="connsiteY2266" fmla="*/ 168507 h 384957"/>
              <a:gd name="connsiteX2267" fmla="*/ 315495 w 872285"/>
              <a:gd name="connsiteY2267" fmla="*/ 168507 h 384957"/>
              <a:gd name="connsiteX2268" fmla="*/ 315964 w 872285"/>
              <a:gd name="connsiteY2268" fmla="*/ 168507 h 384957"/>
              <a:gd name="connsiteX2269" fmla="*/ 316212 w 872285"/>
              <a:gd name="connsiteY2269" fmla="*/ 168507 h 384957"/>
              <a:gd name="connsiteX2270" fmla="*/ 316433 w 872285"/>
              <a:gd name="connsiteY2270" fmla="*/ 168810 h 384957"/>
              <a:gd name="connsiteX2271" fmla="*/ 317149 w 872285"/>
              <a:gd name="connsiteY2271" fmla="*/ 169417 h 384957"/>
              <a:gd name="connsiteX2272" fmla="*/ 317398 w 872285"/>
              <a:gd name="connsiteY2272" fmla="*/ 169417 h 384957"/>
              <a:gd name="connsiteX2273" fmla="*/ 317645 w 872285"/>
              <a:gd name="connsiteY2273" fmla="*/ 169721 h 384957"/>
              <a:gd name="connsiteX2274" fmla="*/ 318362 w 872285"/>
              <a:gd name="connsiteY2274" fmla="*/ 170024 h 384957"/>
              <a:gd name="connsiteX2275" fmla="*/ 318362 w 872285"/>
              <a:gd name="connsiteY2275" fmla="*/ 170328 h 384957"/>
              <a:gd name="connsiteX2276" fmla="*/ 318830 w 872285"/>
              <a:gd name="connsiteY2276" fmla="*/ 171211 h 384957"/>
              <a:gd name="connsiteX2277" fmla="*/ 319300 w 872285"/>
              <a:gd name="connsiteY2277" fmla="*/ 173032 h 384957"/>
              <a:gd name="connsiteX2278" fmla="*/ 319768 w 872285"/>
              <a:gd name="connsiteY2278" fmla="*/ 173941 h 384957"/>
              <a:gd name="connsiteX2279" fmla="*/ 320016 w 872285"/>
              <a:gd name="connsiteY2279" fmla="*/ 174548 h 384957"/>
              <a:gd name="connsiteX2280" fmla="*/ 320264 w 872285"/>
              <a:gd name="connsiteY2280" fmla="*/ 174548 h 384957"/>
              <a:gd name="connsiteX2281" fmla="*/ 320016 w 872285"/>
              <a:gd name="connsiteY2281" fmla="*/ 174851 h 384957"/>
              <a:gd name="connsiteX2282" fmla="*/ 320264 w 872285"/>
              <a:gd name="connsiteY2282" fmla="*/ 175458 h 384957"/>
              <a:gd name="connsiteX2283" fmla="*/ 320484 w 872285"/>
              <a:gd name="connsiteY2283" fmla="*/ 175458 h 384957"/>
              <a:gd name="connsiteX2284" fmla="*/ 320484 w 872285"/>
              <a:gd name="connsiteY2284" fmla="*/ 175762 h 384957"/>
              <a:gd name="connsiteX2285" fmla="*/ 320733 w 872285"/>
              <a:gd name="connsiteY2285" fmla="*/ 175762 h 384957"/>
              <a:gd name="connsiteX2286" fmla="*/ 320733 w 872285"/>
              <a:gd name="connsiteY2286" fmla="*/ 176065 h 384957"/>
              <a:gd name="connsiteX2287" fmla="*/ 321698 w 872285"/>
              <a:gd name="connsiteY2287" fmla="*/ 177886 h 384957"/>
              <a:gd name="connsiteX2288" fmla="*/ 321698 w 872285"/>
              <a:gd name="connsiteY2288" fmla="*/ 178190 h 384957"/>
              <a:gd name="connsiteX2289" fmla="*/ 322635 w 872285"/>
              <a:gd name="connsiteY2289" fmla="*/ 180009 h 384957"/>
              <a:gd name="connsiteX2290" fmla="*/ 322882 w 872285"/>
              <a:gd name="connsiteY2290" fmla="*/ 180009 h 384957"/>
              <a:gd name="connsiteX2291" fmla="*/ 323351 w 872285"/>
              <a:gd name="connsiteY2291" fmla="*/ 180920 h 384957"/>
              <a:gd name="connsiteX2292" fmla="*/ 324068 w 872285"/>
              <a:gd name="connsiteY2292" fmla="*/ 181803 h 384957"/>
              <a:gd name="connsiteX2293" fmla="*/ 324316 w 872285"/>
              <a:gd name="connsiteY2293" fmla="*/ 182106 h 384957"/>
              <a:gd name="connsiteX2294" fmla="*/ 324785 w 872285"/>
              <a:gd name="connsiteY2294" fmla="*/ 183017 h 384957"/>
              <a:gd name="connsiteX2295" fmla="*/ 325253 w 872285"/>
              <a:gd name="connsiteY2295" fmla="*/ 183319 h 384957"/>
              <a:gd name="connsiteX2296" fmla="*/ 325502 w 872285"/>
              <a:gd name="connsiteY2296" fmla="*/ 183623 h 384957"/>
              <a:gd name="connsiteX2297" fmla="*/ 326687 w 872285"/>
              <a:gd name="connsiteY2297" fmla="*/ 183926 h 384957"/>
              <a:gd name="connsiteX2298" fmla="*/ 326934 w 872285"/>
              <a:gd name="connsiteY2298" fmla="*/ 183926 h 384957"/>
              <a:gd name="connsiteX2299" fmla="*/ 327183 w 872285"/>
              <a:gd name="connsiteY2299" fmla="*/ 183926 h 384957"/>
              <a:gd name="connsiteX2300" fmla="*/ 327403 w 872285"/>
              <a:gd name="connsiteY2300" fmla="*/ 183623 h 384957"/>
              <a:gd name="connsiteX2301" fmla="*/ 327900 w 872285"/>
              <a:gd name="connsiteY2301" fmla="*/ 183319 h 384957"/>
              <a:gd name="connsiteX2302" fmla="*/ 328368 w 872285"/>
              <a:gd name="connsiteY2302" fmla="*/ 183017 h 384957"/>
              <a:gd name="connsiteX2303" fmla="*/ 328837 w 872285"/>
              <a:gd name="connsiteY2303" fmla="*/ 182713 h 384957"/>
              <a:gd name="connsiteX2304" fmla="*/ 330022 w 872285"/>
              <a:gd name="connsiteY2304" fmla="*/ 181499 h 384957"/>
              <a:gd name="connsiteX2305" fmla="*/ 330738 w 872285"/>
              <a:gd name="connsiteY2305" fmla="*/ 180920 h 384957"/>
              <a:gd name="connsiteX2306" fmla="*/ 331455 w 872285"/>
              <a:gd name="connsiteY2306" fmla="*/ 180616 h 384957"/>
              <a:gd name="connsiteX2307" fmla="*/ 332420 w 872285"/>
              <a:gd name="connsiteY2307" fmla="*/ 180616 h 384957"/>
              <a:gd name="connsiteX2308" fmla="*/ 333605 w 872285"/>
              <a:gd name="connsiteY2308" fmla="*/ 180920 h 384957"/>
              <a:gd name="connsiteX2309" fmla="*/ 335038 w 872285"/>
              <a:gd name="connsiteY2309" fmla="*/ 181196 h 384957"/>
              <a:gd name="connsiteX2310" fmla="*/ 335286 w 872285"/>
              <a:gd name="connsiteY2310" fmla="*/ 181499 h 384957"/>
              <a:gd name="connsiteX2311" fmla="*/ 335507 w 872285"/>
              <a:gd name="connsiteY2311" fmla="*/ 181803 h 384957"/>
              <a:gd name="connsiteX2312" fmla="*/ 335507 w 872285"/>
              <a:gd name="connsiteY2312" fmla="*/ 182409 h 384957"/>
              <a:gd name="connsiteX2313" fmla="*/ 335507 w 872285"/>
              <a:gd name="connsiteY2313" fmla="*/ 183017 h 384957"/>
              <a:gd name="connsiteX2314" fmla="*/ 335507 w 872285"/>
              <a:gd name="connsiteY2314" fmla="*/ 183623 h 384957"/>
              <a:gd name="connsiteX2315" fmla="*/ 335038 w 872285"/>
              <a:gd name="connsiteY2315" fmla="*/ 184837 h 384957"/>
              <a:gd name="connsiteX2316" fmla="*/ 334102 w 872285"/>
              <a:gd name="connsiteY2316" fmla="*/ 187264 h 384957"/>
              <a:gd name="connsiteX2317" fmla="*/ 333605 w 872285"/>
              <a:gd name="connsiteY2317" fmla="*/ 188477 h 384957"/>
              <a:gd name="connsiteX2318" fmla="*/ 333605 w 872285"/>
              <a:gd name="connsiteY2318" fmla="*/ 189057 h 384957"/>
              <a:gd name="connsiteX2319" fmla="*/ 333605 w 872285"/>
              <a:gd name="connsiteY2319" fmla="*/ 190271 h 384957"/>
              <a:gd name="connsiteX2320" fmla="*/ 334102 w 872285"/>
              <a:gd name="connsiteY2320" fmla="*/ 190878 h 384957"/>
              <a:gd name="connsiteX2321" fmla="*/ 334321 w 872285"/>
              <a:gd name="connsiteY2321" fmla="*/ 191181 h 384957"/>
              <a:gd name="connsiteX2322" fmla="*/ 334570 w 872285"/>
              <a:gd name="connsiteY2322" fmla="*/ 191485 h 384957"/>
              <a:gd name="connsiteX2323" fmla="*/ 335286 w 872285"/>
              <a:gd name="connsiteY2323" fmla="*/ 191485 h 384957"/>
              <a:gd name="connsiteX2324" fmla="*/ 336224 w 872285"/>
              <a:gd name="connsiteY2324" fmla="*/ 191181 h 384957"/>
              <a:gd name="connsiteX2325" fmla="*/ 336720 w 872285"/>
              <a:gd name="connsiteY2325" fmla="*/ 191181 h 384957"/>
              <a:gd name="connsiteX2326" fmla="*/ 336940 w 872285"/>
              <a:gd name="connsiteY2326" fmla="*/ 190878 h 384957"/>
              <a:gd name="connsiteX2327" fmla="*/ 337657 w 872285"/>
              <a:gd name="connsiteY2327" fmla="*/ 190574 h 384957"/>
              <a:gd name="connsiteX2328" fmla="*/ 338869 w 872285"/>
              <a:gd name="connsiteY2328" fmla="*/ 189664 h 384957"/>
              <a:gd name="connsiteX2329" fmla="*/ 339559 w 872285"/>
              <a:gd name="connsiteY2329" fmla="*/ 189360 h 384957"/>
              <a:gd name="connsiteX2330" fmla="*/ 340055 w 872285"/>
              <a:gd name="connsiteY2330" fmla="*/ 189057 h 384957"/>
              <a:gd name="connsiteX2331" fmla="*/ 340276 w 872285"/>
              <a:gd name="connsiteY2331" fmla="*/ 188781 h 384957"/>
              <a:gd name="connsiteX2332" fmla="*/ 340993 w 872285"/>
              <a:gd name="connsiteY2332" fmla="*/ 187567 h 384957"/>
              <a:gd name="connsiteX2333" fmla="*/ 340993 w 872285"/>
              <a:gd name="connsiteY2333" fmla="*/ 187264 h 384957"/>
              <a:gd name="connsiteX2334" fmla="*/ 340993 w 872285"/>
              <a:gd name="connsiteY2334" fmla="*/ 186961 h 384957"/>
              <a:gd name="connsiteX2335" fmla="*/ 340772 w 872285"/>
              <a:gd name="connsiteY2335" fmla="*/ 186657 h 384957"/>
              <a:gd name="connsiteX2336" fmla="*/ 340772 w 872285"/>
              <a:gd name="connsiteY2336" fmla="*/ 185747 h 384957"/>
              <a:gd name="connsiteX2337" fmla="*/ 340993 w 872285"/>
              <a:gd name="connsiteY2337" fmla="*/ 185140 h 384957"/>
              <a:gd name="connsiteX2338" fmla="*/ 340772 w 872285"/>
              <a:gd name="connsiteY2338" fmla="*/ 182713 h 384957"/>
              <a:gd name="connsiteX2339" fmla="*/ 340772 w 872285"/>
              <a:gd name="connsiteY2339" fmla="*/ 181803 h 384957"/>
              <a:gd name="connsiteX2340" fmla="*/ 340772 w 872285"/>
              <a:gd name="connsiteY2340" fmla="*/ 181196 h 384957"/>
              <a:gd name="connsiteX2341" fmla="*/ 341240 w 872285"/>
              <a:gd name="connsiteY2341" fmla="*/ 180920 h 384957"/>
              <a:gd name="connsiteX2342" fmla="*/ 341957 w 872285"/>
              <a:gd name="connsiteY2342" fmla="*/ 179706 h 384957"/>
              <a:gd name="connsiteX2343" fmla="*/ 342205 w 872285"/>
              <a:gd name="connsiteY2343" fmla="*/ 179706 h 384957"/>
              <a:gd name="connsiteX2344" fmla="*/ 342921 w 872285"/>
              <a:gd name="connsiteY2344" fmla="*/ 179403 h 384957"/>
              <a:gd name="connsiteX2345" fmla="*/ 344575 w 872285"/>
              <a:gd name="connsiteY2345" fmla="*/ 179706 h 384957"/>
              <a:gd name="connsiteX2346" fmla="*/ 346478 w 872285"/>
              <a:gd name="connsiteY2346" fmla="*/ 180313 h 384957"/>
              <a:gd name="connsiteX2347" fmla="*/ 347442 w 872285"/>
              <a:gd name="connsiteY2347" fmla="*/ 180313 h 384957"/>
              <a:gd name="connsiteX2348" fmla="*/ 348159 w 872285"/>
              <a:gd name="connsiteY2348" fmla="*/ 180313 h 384957"/>
              <a:gd name="connsiteX2349" fmla="*/ 348876 w 872285"/>
              <a:gd name="connsiteY2349" fmla="*/ 180313 h 384957"/>
              <a:gd name="connsiteX2350" fmla="*/ 349123 w 872285"/>
              <a:gd name="connsiteY2350" fmla="*/ 180009 h 384957"/>
              <a:gd name="connsiteX2351" fmla="*/ 350060 w 872285"/>
              <a:gd name="connsiteY2351" fmla="*/ 179706 h 384957"/>
              <a:gd name="connsiteX2352" fmla="*/ 350777 w 872285"/>
              <a:gd name="connsiteY2352" fmla="*/ 179099 h 384957"/>
              <a:gd name="connsiteX2353" fmla="*/ 351245 w 872285"/>
              <a:gd name="connsiteY2353" fmla="*/ 178796 h 384957"/>
              <a:gd name="connsiteX2354" fmla="*/ 351494 w 872285"/>
              <a:gd name="connsiteY2354" fmla="*/ 178492 h 384957"/>
              <a:gd name="connsiteX2355" fmla="*/ 351245 w 872285"/>
              <a:gd name="connsiteY2355" fmla="*/ 177582 h 384957"/>
              <a:gd name="connsiteX2356" fmla="*/ 351026 w 872285"/>
              <a:gd name="connsiteY2356" fmla="*/ 176672 h 384957"/>
              <a:gd name="connsiteX2357" fmla="*/ 350777 w 872285"/>
              <a:gd name="connsiteY2357" fmla="*/ 176065 h 384957"/>
              <a:gd name="connsiteX2358" fmla="*/ 350060 w 872285"/>
              <a:gd name="connsiteY2358" fmla="*/ 175458 h 384957"/>
              <a:gd name="connsiteX2359" fmla="*/ 349813 w 872285"/>
              <a:gd name="connsiteY2359" fmla="*/ 174851 h 384957"/>
              <a:gd name="connsiteX2360" fmla="*/ 349344 w 872285"/>
              <a:gd name="connsiteY2360" fmla="*/ 173941 h 384957"/>
              <a:gd name="connsiteX2361" fmla="*/ 349344 w 872285"/>
              <a:gd name="connsiteY2361" fmla="*/ 173032 h 384957"/>
              <a:gd name="connsiteX2362" fmla="*/ 349344 w 872285"/>
              <a:gd name="connsiteY2362" fmla="*/ 170907 h 384957"/>
              <a:gd name="connsiteX2363" fmla="*/ 349123 w 872285"/>
              <a:gd name="connsiteY2363" fmla="*/ 168507 h 384957"/>
              <a:gd name="connsiteX2364" fmla="*/ 349123 w 872285"/>
              <a:gd name="connsiteY2364" fmla="*/ 167294 h 384957"/>
              <a:gd name="connsiteX2365" fmla="*/ 349344 w 872285"/>
              <a:gd name="connsiteY2365" fmla="*/ 166384 h 384957"/>
              <a:gd name="connsiteX2366" fmla="*/ 349344 w 872285"/>
              <a:gd name="connsiteY2366" fmla="*/ 165777 h 384957"/>
              <a:gd name="connsiteX2367" fmla="*/ 349344 w 872285"/>
              <a:gd name="connsiteY2367" fmla="*/ 164259 h 384957"/>
              <a:gd name="connsiteX2368" fmla="*/ 349592 w 872285"/>
              <a:gd name="connsiteY2368" fmla="*/ 162742 h 384957"/>
              <a:gd name="connsiteX2369" fmla="*/ 349813 w 872285"/>
              <a:gd name="connsiteY2369" fmla="*/ 162438 h 384957"/>
              <a:gd name="connsiteX2370" fmla="*/ 350060 w 872285"/>
              <a:gd name="connsiteY2370" fmla="*/ 162135 h 384957"/>
              <a:gd name="connsiteX2371" fmla="*/ 350777 w 872285"/>
              <a:gd name="connsiteY2371" fmla="*/ 161833 h 384957"/>
              <a:gd name="connsiteX2372" fmla="*/ 352211 w 872285"/>
              <a:gd name="connsiteY2372" fmla="*/ 161833 h 384957"/>
              <a:gd name="connsiteX2373" fmla="*/ 353175 w 872285"/>
              <a:gd name="connsiteY2373" fmla="*/ 161833 h 384957"/>
              <a:gd name="connsiteX2374" fmla="*/ 354361 w 872285"/>
              <a:gd name="connsiteY2374" fmla="*/ 161833 h 384957"/>
              <a:gd name="connsiteX2375" fmla="*/ 355297 w 872285"/>
              <a:gd name="connsiteY2375" fmla="*/ 161529 h 384957"/>
              <a:gd name="connsiteX2376" fmla="*/ 356510 w 872285"/>
              <a:gd name="connsiteY2376" fmla="*/ 161529 h 384957"/>
              <a:gd name="connsiteX2377" fmla="*/ 357696 w 872285"/>
              <a:gd name="connsiteY2377" fmla="*/ 160922 h 384957"/>
              <a:gd name="connsiteX2378" fmla="*/ 359130 w 872285"/>
              <a:gd name="connsiteY2378" fmla="*/ 159405 h 384957"/>
              <a:gd name="connsiteX2379" fmla="*/ 359845 w 872285"/>
              <a:gd name="connsiteY2379" fmla="*/ 158494 h 384957"/>
              <a:gd name="connsiteX2380" fmla="*/ 360066 w 872285"/>
              <a:gd name="connsiteY2380" fmla="*/ 156977 h 384957"/>
              <a:gd name="connsiteX2381" fmla="*/ 360066 w 872285"/>
              <a:gd name="connsiteY2381" fmla="*/ 156068 h 384957"/>
              <a:gd name="connsiteX2382" fmla="*/ 359598 w 872285"/>
              <a:gd name="connsiteY2382" fmla="*/ 155764 h 384957"/>
              <a:gd name="connsiteX2383" fmla="*/ 358164 w 872285"/>
              <a:gd name="connsiteY2383" fmla="*/ 154854 h 384957"/>
              <a:gd name="connsiteX2384" fmla="*/ 357944 w 872285"/>
              <a:gd name="connsiteY2384" fmla="*/ 154854 h 384957"/>
              <a:gd name="connsiteX2385" fmla="*/ 356979 w 872285"/>
              <a:gd name="connsiteY2385" fmla="*/ 154247 h 384957"/>
              <a:gd name="connsiteX2386" fmla="*/ 356263 w 872285"/>
              <a:gd name="connsiteY2386" fmla="*/ 153640 h 384957"/>
              <a:gd name="connsiteX2387" fmla="*/ 356014 w 872285"/>
              <a:gd name="connsiteY2387" fmla="*/ 152729 h 384957"/>
              <a:gd name="connsiteX2388" fmla="*/ 356014 w 872285"/>
              <a:gd name="connsiteY2388" fmla="*/ 151516 h 384957"/>
              <a:gd name="connsiteX2389" fmla="*/ 356263 w 872285"/>
              <a:gd name="connsiteY2389" fmla="*/ 150909 h 384957"/>
              <a:gd name="connsiteX2390" fmla="*/ 356731 w 872285"/>
              <a:gd name="connsiteY2390" fmla="*/ 150606 h 384957"/>
              <a:gd name="connsiteX2391" fmla="*/ 356979 w 872285"/>
              <a:gd name="connsiteY2391" fmla="*/ 150302 h 384957"/>
              <a:gd name="connsiteX2392" fmla="*/ 357944 w 872285"/>
              <a:gd name="connsiteY2392" fmla="*/ 149696 h 384957"/>
              <a:gd name="connsiteX2393" fmla="*/ 359130 w 872285"/>
              <a:gd name="connsiteY2393" fmla="*/ 149696 h 384957"/>
              <a:gd name="connsiteX2394" fmla="*/ 360315 w 872285"/>
              <a:gd name="connsiteY2394" fmla="*/ 149999 h 384957"/>
              <a:gd name="connsiteX2395" fmla="*/ 360562 w 872285"/>
              <a:gd name="connsiteY2395" fmla="*/ 150302 h 384957"/>
              <a:gd name="connsiteX2396" fmla="*/ 361499 w 872285"/>
              <a:gd name="connsiteY2396" fmla="*/ 151213 h 384957"/>
              <a:gd name="connsiteX2397" fmla="*/ 361748 w 872285"/>
              <a:gd name="connsiteY2397" fmla="*/ 151516 h 384957"/>
              <a:gd name="connsiteX2398" fmla="*/ 362933 w 872285"/>
              <a:gd name="connsiteY2398" fmla="*/ 153033 h 384957"/>
              <a:gd name="connsiteX2399" fmla="*/ 363429 w 872285"/>
              <a:gd name="connsiteY2399" fmla="*/ 153033 h 384957"/>
              <a:gd name="connsiteX2400" fmla="*/ 364146 w 872285"/>
              <a:gd name="connsiteY2400" fmla="*/ 152729 h 384957"/>
              <a:gd name="connsiteX2401" fmla="*/ 364614 w 872285"/>
              <a:gd name="connsiteY2401" fmla="*/ 151213 h 384957"/>
              <a:gd name="connsiteX2402" fmla="*/ 365083 w 872285"/>
              <a:gd name="connsiteY2402" fmla="*/ 150302 h 384957"/>
              <a:gd name="connsiteX2403" fmla="*/ 366047 w 872285"/>
              <a:gd name="connsiteY2403" fmla="*/ 149392 h 384957"/>
              <a:gd name="connsiteX2404" fmla="*/ 366517 w 872285"/>
              <a:gd name="connsiteY2404" fmla="*/ 149392 h 384957"/>
              <a:gd name="connsiteX2405" fmla="*/ 369135 w 872285"/>
              <a:gd name="connsiteY2405" fmla="*/ 149696 h 384957"/>
              <a:gd name="connsiteX2406" fmla="*/ 370348 w 872285"/>
              <a:gd name="connsiteY2406" fmla="*/ 149696 h 384957"/>
              <a:gd name="connsiteX2407" fmla="*/ 371285 w 872285"/>
              <a:gd name="connsiteY2407" fmla="*/ 149392 h 384957"/>
              <a:gd name="connsiteX2408" fmla="*/ 371753 w 872285"/>
              <a:gd name="connsiteY2408" fmla="*/ 149089 h 384957"/>
              <a:gd name="connsiteX2409" fmla="*/ 372250 w 872285"/>
              <a:gd name="connsiteY2409" fmla="*/ 148178 h 384957"/>
              <a:gd name="connsiteX2410" fmla="*/ 372718 w 872285"/>
              <a:gd name="connsiteY2410" fmla="*/ 146964 h 384957"/>
              <a:gd name="connsiteX2411" fmla="*/ 372250 w 872285"/>
              <a:gd name="connsiteY2411" fmla="*/ 146055 h 384957"/>
              <a:gd name="connsiteX2412" fmla="*/ 371753 w 872285"/>
              <a:gd name="connsiteY2412" fmla="*/ 145751 h 384957"/>
              <a:gd name="connsiteX2413" fmla="*/ 369852 w 872285"/>
              <a:gd name="connsiteY2413" fmla="*/ 145144 h 384957"/>
              <a:gd name="connsiteX2414" fmla="*/ 368418 w 872285"/>
              <a:gd name="connsiteY2414" fmla="*/ 145144 h 384957"/>
              <a:gd name="connsiteX2415" fmla="*/ 367481 w 872285"/>
              <a:gd name="connsiteY2415" fmla="*/ 144841 h 384957"/>
              <a:gd name="connsiteX2416" fmla="*/ 366764 w 872285"/>
              <a:gd name="connsiteY2416" fmla="*/ 144537 h 384957"/>
              <a:gd name="connsiteX2417" fmla="*/ 366268 w 872285"/>
              <a:gd name="connsiteY2417" fmla="*/ 143324 h 384957"/>
              <a:gd name="connsiteX2418" fmla="*/ 366047 w 872285"/>
              <a:gd name="connsiteY2418" fmla="*/ 142413 h 384957"/>
              <a:gd name="connsiteX2419" fmla="*/ 366047 w 872285"/>
              <a:gd name="connsiteY2419" fmla="*/ 141200 h 384957"/>
              <a:gd name="connsiteX2420" fmla="*/ 366517 w 872285"/>
              <a:gd name="connsiteY2420" fmla="*/ 140593 h 384957"/>
              <a:gd name="connsiteX2421" fmla="*/ 366517 w 872285"/>
              <a:gd name="connsiteY2421" fmla="*/ 140290 h 384957"/>
              <a:gd name="connsiteX2422" fmla="*/ 367233 w 872285"/>
              <a:gd name="connsiteY2422" fmla="*/ 139683 h 384957"/>
              <a:gd name="connsiteX2423" fmla="*/ 368418 w 872285"/>
              <a:gd name="connsiteY2423" fmla="*/ 139379 h 384957"/>
              <a:gd name="connsiteX2424" fmla="*/ 369631 w 872285"/>
              <a:gd name="connsiteY2424" fmla="*/ 139986 h 384957"/>
              <a:gd name="connsiteX2425" fmla="*/ 370099 w 872285"/>
              <a:gd name="connsiteY2425" fmla="*/ 140290 h 384957"/>
              <a:gd name="connsiteX2426" fmla="*/ 371285 w 872285"/>
              <a:gd name="connsiteY2426" fmla="*/ 141503 h 384957"/>
              <a:gd name="connsiteX2427" fmla="*/ 371753 w 872285"/>
              <a:gd name="connsiteY2427" fmla="*/ 141806 h 384957"/>
              <a:gd name="connsiteX2428" fmla="*/ 373187 w 872285"/>
              <a:gd name="connsiteY2428" fmla="*/ 143020 h 384957"/>
              <a:gd name="connsiteX2429" fmla="*/ 375585 w 872285"/>
              <a:gd name="connsiteY2429" fmla="*/ 144537 h 384957"/>
              <a:gd name="connsiteX2430" fmla="*/ 376522 w 872285"/>
              <a:gd name="connsiteY2430" fmla="*/ 145448 h 384957"/>
              <a:gd name="connsiteX2431" fmla="*/ 377735 w 872285"/>
              <a:gd name="connsiteY2431" fmla="*/ 146964 h 384957"/>
              <a:gd name="connsiteX2432" fmla="*/ 378203 w 872285"/>
              <a:gd name="connsiteY2432" fmla="*/ 147875 h 384957"/>
              <a:gd name="connsiteX2433" fmla="*/ 378452 w 872285"/>
              <a:gd name="connsiteY2433" fmla="*/ 148482 h 384957"/>
              <a:gd name="connsiteX2434" fmla="*/ 378452 w 872285"/>
              <a:gd name="connsiteY2434" fmla="*/ 149392 h 384957"/>
              <a:gd name="connsiteX2435" fmla="*/ 377955 w 872285"/>
              <a:gd name="connsiteY2435" fmla="*/ 151819 h 384957"/>
              <a:gd name="connsiteX2436" fmla="*/ 377735 w 872285"/>
              <a:gd name="connsiteY2436" fmla="*/ 153033 h 384957"/>
              <a:gd name="connsiteX2437" fmla="*/ 377486 w 872285"/>
              <a:gd name="connsiteY2437" fmla="*/ 153640 h 384957"/>
              <a:gd name="connsiteX2438" fmla="*/ 377735 w 872285"/>
              <a:gd name="connsiteY2438" fmla="*/ 156371 h 384957"/>
              <a:gd name="connsiteX2439" fmla="*/ 378203 w 872285"/>
              <a:gd name="connsiteY2439" fmla="*/ 158494 h 384957"/>
              <a:gd name="connsiteX2440" fmla="*/ 378203 w 872285"/>
              <a:gd name="connsiteY2440" fmla="*/ 158798 h 384957"/>
              <a:gd name="connsiteX2441" fmla="*/ 378452 w 872285"/>
              <a:gd name="connsiteY2441" fmla="*/ 159405 h 384957"/>
              <a:gd name="connsiteX2442" fmla="*/ 378920 w 872285"/>
              <a:gd name="connsiteY2442" fmla="*/ 160012 h 384957"/>
              <a:gd name="connsiteX2443" fmla="*/ 379885 w 872285"/>
              <a:gd name="connsiteY2443" fmla="*/ 160922 h 384957"/>
              <a:gd name="connsiteX2444" fmla="*/ 380601 w 872285"/>
              <a:gd name="connsiteY2444" fmla="*/ 161529 h 384957"/>
              <a:gd name="connsiteX2445" fmla="*/ 381070 w 872285"/>
              <a:gd name="connsiteY2445" fmla="*/ 161833 h 384957"/>
              <a:gd name="connsiteX2446" fmla="*/ 382724 w 872285"/>
              <a:gd name="connsiteY2446" fmla="*/ 162438 h 384957"/>
              <a:gd name="connsiteX2447" fmla="*/ 382724 w 872285"/>
              <a:gd name="connsiteY2447" fmla="*/ 162742 h 384957"/>
              <a:gd name="connsiteX2448" fmla="*/ 383937 w 872285"/>
              <a:gd name="connsiteY2448" fmla="*/ 163652 h 384957"/>
              <a:gd name="connsiteX2449" fmla="*/ 384156 w 872285"/>
              <a:gd name="connsiteY2449" fmla="*/ 164259 h 384957"/>
              <a:gd name="connsiteX2450" fmla="*/ 385839 w 872285"/>
              <a:gd name="connsiteY2450" fmla="*/ 165170 h 384957"/>
              <a:gd name="connsiteX2451" fmla="*/ 386307 w 872285"/>
              <a:gd name="connsiteY2451" fmla="*/ 165473 h 384957"/>
              <a:gd name="connsiteX2452" fmla="*/ 387024 w 872285"/>
              <a:gd name="connsiteY2452" fmla="*/ 165777 h 384957"/>
              <a:gd name="connsiteX2453" fmla="*/ 387493 w 872285"/>
              <a:gd name="connsiteY2453" fmla="*/ 166080 h 384957"/>
              <a:gd name="connsiteX2454" fmla="*/ 387989 w 872285"/>
              <a:gd name="connsiteY2454" fmla="*/ 166080 h 384957"/>
              <a:gd name="connsiteX2455" fmla="*/ 389174 w 872285"/>
              <a:gd name="connsiteY2455" fmla="*/ 166991 h 384957"/>
              <a:gd name="connsiteX2456" fmla="*/ 390138 w 872285"/>
              <a:gd name="connsiteY2456" fmla="*/ 166991 h 384957"/>
              <a:gd name="connsiteX2457" fmla="*/ 390607 w 872285"/>
              <a:gd name="connsiteY2457" fmla="*/ 166991 h 384957"/>
              <a:gd name="connsiteX2458" fmla="*/ 392041 w 872285"/>
              <a:gd name="connsiteY2458" fmla="*/ 166384 h 384957"/>
              <a:gd name="connsiteX2459" fmla="*/ 392509 w 872285"/>
              <a:gd name="connsiteY2459" fmla="*/ 166080 h 384957"/>
              <a:gd name="connsiteX2460" fmla="*/ 394190 w 872285"/>
              <a:gd name="connsiteY2460" fmla="*/ 166080 h 384957"/>
              <a:gd name="connsiteX2461" fmla="*/ 394907 w 872285"/>
              <a:gd name="connsiteY2461" fmla="*/ 166080 h 384957"/>
              <a:gd name="connsiteX2462" fmla="*/ 396093 w 872285"/>
              <a:gd name="connsiteY2462" fmla="*/ 166080 h 384957"/>
              <a:gd name="connsiteX2463" fmla="*/ 397525 w 872285"/>
              <a:gd name="connsiteY2463" fmla="*/ 166384 h 384957"/>
              <a:gd name="connsiteX2464" fmla="*/ 398242 w 872285"/>
              <a:gd name="connsiteY2464" fmla="*/ 166687 h 384957"/>
              <a:gd name="connsiteX2465" fmla="*/ 399675 w 872285"/>
              <a:gd name="connsiteY2465" fmla="*/ 167597 h 384957"/>
              <a:gd name="connsiteX2466" fmla="*/ 400392 w 872285"/>
              <a:gd name="connsiteY2466" fmla="*/ 168205 h 384957"/>
              <a:gd name="connsiteX2467" fmla="*/ 400860 w 872285"/>
              <a:gd name="connsiteY2467" fmla="*/ 168810 h 384957"/>
              <a:gd name="connsiteX2468" fmla="*/ 400860 w 872285"/>
              <a:gd name="connsiteY2468" fmla="*/ 169114 h 384957"/>
              <a:gd name="connsiteX2469" fmla="*/ 401577 w 872285"/>
              <a:gd name="connsiteY2469" fmla="*/ 170604 h 384957"/>
              <a:gd name="connsiteX2470" fmla="*/ 401577 w 872285"/>
              <a:gd name="connsiteY2470" fmla="*/ 171211 h 384957"/>
              <a:gd name="connsiteX2471" fmla="*/ 402046 w 872285"/>
              <a:gd name="connsiteY2471" fmla="*/ 171818 h 384957"/>
              <a:gd name="connsiteX2472" fmla="*/ 402763 w 872285"/>
              <a:gd name="connsiteY2472" fmla="*/ 173032 h 384957"/>
              <a:gd name="connsiteX2473" fmla="*/ 403727 w 872285"/>
              <a:gd name="connsiteY2473" fmla="*/ 174244 h 384957"/>
              <a:gd name="connsiteX2474" fmla="*/ 404196 w 872285"/>
              <a:gd name="connsiteY2474" fmla="*/ 174244 h 384957"/>
              <a:gd name="connsiteX2475" fmla="*/ 404665 w 872285"/>
              <a:gd name="connsiteY2475" fmla="*/ 174548 h 384957"/>
              <a:gd name="connsiteX2476" fmla="*/ 405161 w 872285"/>
              <a:gd name="connsiteY2476" fmla="*/ 174244 h 384957"/>
              <a:gd name="connsiteX2477" fmla="*/ 405381 w 872285"/>
              <a:gd name="connsiteY2477" fmla="*/ 173941 h 384957"/>
              <a:gd name="connsiteX2478" fmla="*/ 405629 w 872285"/>
              <a:gd name="connsiteY2478" fmla="*/ 173638 h 384957"/>
              <a:gd name="connsiteX2479" fmla="*/ 405629 w 872285"/>
              <a:gd name="connsiteY2479" fmla="*/ 173334 h 384957"/>
              <a:gd name="connsiteX2480" fmla="*/ 405629 w 872285"/>
              <a:gd name="connsiteY2480" fmla="*/ 172728 h 384957"/>
              <a:gd name="connsiteX2481" fmla="*/ 405381 w 872285"/>
              <a:gd name="connsiteY2481" fmla="*/ 170907 h 384957"/>
              <a:gd name="connsiteX2482" fmla="*/ 405381 w 872285"/>
              <a:gd name="connsiteY2482" fmla="*/ 170604 h 384957"/>
              <a:gd name="connsiteX2483" fmla="*/ 405877 w 872285"/>
              <a:gd name="connsiteY2483" fmla="*/ 169721 h 384957"/>
              <a:gd name="connsiteX2484" fmla="*/ 406098 w 872285"/>
              <a:gd name="connsiteY2484" fmla="*/ 169417 h 384957"/>
              <a:gd name="connsiteX2485" fmla="*/ 406566 w 872285"/>
              <a:gd name="connsiteY2485" fmla="*/ 169114 h 384957"/>
              <a:gd name="connsiteX2486" fmla="*/ 407283 w 872285"/>
              <a:gd name="connsiteY2486" fmla="*/ 168810 h 384957"/>
              <a:gd name="connsiteX2487" fmla="*/ 408965 w 872285"/>
              <a:gd name="connsiteY2487" fmla="*/ 168507 h 384957"/>
              <a:gd name="connsiteX2488" fmla="*/ 409681 w 872285"/>
              <a:gd name="connsiteY2488" fmla="*/ 168507 h 384957"/>
              <a:gd name="connsiteX2489" fmla="*/ 412051 w 872285"/>
              <a:gd name="connsiteY2489" fmla="*/ 167901 h 384957"/>
              <a:gd name="connsiteX2490" fmla="*/ 412548 w 872285"/>
              <a:gd name="connsiteY2490" fmla="*/ 167901 h 384957"/>
              <a:gd name="connsiteX2491" fmla="*/ 414698 w 872285"/>
              <a:gd name="connsiteY2491" fmla="*/ 167597 h 384957"/>
              <a:gd name="connsiteX2492" fmla="*/ 415635 w 872285"/>
              <a:gd name="connsiteY2492" fmla="*/ 167597 h 384957"/>
              <a:gd name="connsiteX2493" fmla="*/ 416132 w 872285"/>
              <a:gd name="connsiteY2493" fmla="*/ 167294 h 384957"/>
              <a:gd name="connsiteX2494" fmla="*/ 416352 w 872285"/>
              <a:gd name="connsiteY2494" fmla="*/ 166991 h 384957"/>
              <a:gd name="connsiteX2495" fmla="*/ 417316 w 872285"/>
              <a:gd name="connsiteY2495" fmla="*/ 166080 h 384957"/>
              <a:gd name="connsiteX2496" fmla="*/ 418033 w 872285"/>
              <a:gd name="connsiteY2496" fmla="*/ 165170 h 384957"/>
              <a:gd name="connsiteX2497" fmla="*/ 418501 w 872285"/>
              <a:gd name="connsiteY2497" fmla="*/ 163956 h 384957"/>
              <a:gd name="connsiteX2498" fmla="*/ 418750 w 872285"/>
              <a:gd name="connsiteY2498" fmla="*/ 162438 h 384957"/>
              <a:gd name="connsiteX2499" fmla="*/ 418970 w 872285"/>
              <a:gd name="connsiteY2499" fmla="*/ 159405 h 384957"/>
              <a:gd name="connsiteX2500" fmla="*/ 419218 w 872285"/>
              <a:gd name="connsiteY2500" fmla="*/ 158798 h 384957"/>
              <a:gd name="connsiteX2501" fmla="*/ 419467 w 872285"/>
              <a:gd name="connsiteY2501" fmla="*/ 157888 h 384957"/>
              <a:gd name="connsiteX2502" fmla="*/ 419687 w 872285"/>
              <a:gd name="connsiteY2502" fmla="*/ 157584 h 384957"/>
              <a:gd name="connsiteX2503" fmla="*/ 420183 w 872285"/>
              <a:gd name="connsiteY2503" fmla="*/ 156068 h 384957"/>
              <a:gd name="connsiteX2504" fmla="*/ 420183 w 872285"/>
              <a:gd name="connsiteY2504" fmla="*/ 155764 h 384957"/>
              <a:gd name="connsiteX2505" fmla="*/ 420404 w 872285"/>
              <a:gd name="connsiteY2505" fmla="*/ 155461 h 384957"/>
              <a:gd name="connsiteX2506" fmla="*/ 420404 w 872285"/>
              <a:gd name="connsiteY2506" fmla="*/ 153943 h 384957"/>
              <a:gd name="connsiteX2507" fmla="*/ 420404 w 872285"/>
              <a:gd name="connsiteY2507" fmla="*/ 152122 h 384957"/>
              <a:gd name="connsiteX2508" fmla="*/ 420183 w 872285"/>
              <a:gd name="connsiteY2508" fmla="*/ 151213 h 384957"/>
              <a:gd name="connsiteX2509" fmla="*/ 419935 w 872285"/>
              <a:gd name="connsiteY2509" fmla="*/ 148785 h 384957"/>
              <a:gd name="connsiteX2510" fmla="*/ 419935 w 872285"/>
              <a:gd name="connsiteY2510" fmla="*/ 147268 h 384957"/>
              <a:gd name="connsiteX2511" fmla="*/ 419935 w 872285"/>
              <a:gd name="connsiteY2511" fmla="*/ 144841 h 384957"/>
              <a:gd name="connsiteX2512" fmla="*/ 420404 w 872285"/>
              <a:gd name="connsiteY2512" fmla="*/ 143020 h 384957"/>
              <a:gd name="connsiteX2513" fmla="*/ 420900 w 872285"/>
              <a:gd name="connsiteY2513" fmla="*/ 142110 h 384957"/>
              <a:gd name="connsiteX2514" fmla="*/ 421616 w 872285"/>
              <a:gd name="connsiteY2514" fmla="*/ 141200 h 384957"/>
              <a:gd name="connsiteX2515" fmla="*/ 421616 w 872285"/>
              <a:gd name="connsiteY2515" fmla="*/ 140897 h 384957"/>
              <a:gd name="connsiteX2516" fmla="*/ 423270 w 872285"/>
              <a:gd name="connsiteY2516" fmla="*/ 138772 h 384957"/>
              <a:gd name="connsiteX2517" fmla="*/ 423987 w 872285"/>
              <a:gd name="connsiteY2517" fmla="*/ 138165 h 384957"/>
              <a:gd name="connsiteX2518" fmla="*/ 424235 w 872285"/>
              <a:gd name="connsiteY2518" fmla="*/ 137862 h 384957"/>
              <a:gd name="connsiteX2519" fmla="*/ 424952 w 872285"/>
              <a:gd name="connsiteY2519" fmla="*/ 137255 h 384957"/>
              <a:gd name="connsiteX2520" fmla="*/ 425888 w 872285"/>
              <a:gd name="connsiteY2520" fmla="*/ 136345 h 384957"/>
              <a:gd name="connsiteX2521" fmla="*/ 426385 w 872285"/>
              <a:gd name="connsiteY2521" fmla="*/ 136041 h 384957"/>
              <a:gd name="connsiteX2522" fmla="*/ 426605 w 872285"/>
              <a:gd name="connsiteY2522" fmla="*/ 135739 h 384957"/>
              <a:gd name="connsiteX2523" fmla="*/ 427322 w 872285"/>
              <a:gd name="connsiteY2523" fmla="*/ 134828 h 384957"/>
              <a:gd name="connsiteX2524" fmla="*/ 427322 w 872285"/>
              <a:gd name="connsiteY2524" fmla="*/ 134525 h 384957"/>
              <a:gd name="connsiteX2525" fmla="*/ 427570 w 872285"/>
              <a:gd name="connsiteY2525" fmla="*/ 134221 h 384957"/>
              <a:gd name="connsiteX2526" fmla="*/ 428038 w 872285"/>
              <a:gd name="connsiteY2526" fmla="*/ 133311 h 384957"/>
              <a:gd name="connsiteX2527" fmla="*/ 428038 w 872285"/>
              <a:gd name="connsiteY2527" fmla="*/ 132704 h 384957"/>
              <a:gd name="connsiteX2528" fmla="*/ 428038 w 872285"/>
              <a:gd name="connsiteY2528" fmla="*/ 131793 h 384957"/>
              <a:gd name="connsiteX2529" fmla="*/ 428038 w 872285"/>
              <a:gd name="connsiteY2529" fmla="*/ 130581 h 384957"/>
              <a:gd name="connsiteX2530" fmla="*/ 428287 w 872285"/>
              <a:gd name="connsiteY2530" fmla="*/ 129974 h 384957"/>
              <a:gd name="connsiteX2531" fmla="*/ 428287 w 872285"/>
              <a:gd name="connsiteY2531" fmla="*/ 129670 h 384957"/>
              <a:gd name="connsiteX2532" fmla="*/ 428508 w 872285"/>
              <a:gd name="connsiteY2532" fmla="*/ 129063 h 384957"/>
              <a:gd name="connsiteX2533" fmla="*/ 428755 w 872285"/>
              <a:gd name="connsiteY2533" fmla="*/ 128760 h 384957"/>
              <a:gd name="connsiteX2534" fmla="*/ 429004 w 872285"/>
              <a:gd name="connsiteY2534" fmla="*/ 128153 h 384957"/>
              <a:gd name="connsiteX2535" fmla="*/ 429721 w 872285"/>
              <a:gd name="connsiteY2535" fmla="*/ 127546 h 384957"/>
              <a:gd name="connsiteX2536" fmla="*/ 430436 w 872285"/>
              <a:gd name="connsiteY2536" fmla="*/ 127242 h 384957"/>
              <a:gd name="connsiteX2537" fmla="*/ 432090 w 872285"/>
              <a:gd name="connsiteY2537" fmla="*/ 126939 h 384957"/>
              <a:gd name="connsiteX2538" fmla="*/ 432807 w 872285"/>
              <a:gd name="connsiteY2538" fmla="*/ 126635 h 384957"/>
              <a:gd name="connsiteX2539" fmla="*/ 433276 w 872285"/>
              <a:gd name="connsiteY2539" fmla="*/ 126332 h 384957"/>
              <a:gd name="connsiteX2540" fmla="*/ 433524 w 872285"/>
              <a:gd name="connsiteY2540" fmla="*/ 126332 h 384957"/>
              <a:gd name="connsiteX2541" fmla="*/ 433992 w 872285"/>
              <a:gd name="connsiteY2541" fmla="*/ 126332 h 384957"/>
              <a:gd name="connsiteX2542" fmla="*/ 434709 w 872285"/>
              <a:gd name="connsiteY2542" fmla="*/ 126332 h 384957"/>
              <a:gd name="connsiteX2543" fmla="*/ 434957 w 872285"/>
              <a:gd name="connsiteY2543" fmla="*/ 126635 h 384957"/>
              <a:gd name="connsiteX2544" fmla="*/ 435674 w 872285"/>
              <a:gd name="connsiteY2544" fmla="*/ 126635 h 384957"/>
              <a:gd name="connsiteX2545" fmla="*/ 435674 w 872285"/>
              <a:gd name="connsiteY2545" fmla="*/ 126939 h 384957"/>
              <a:gd name="connsiteX2546" fmla="*/ 436391 w 872285"/>
              <a:gd name="connsiteY2546" fmla="*/ 127546 h 384957"/>
              <a:gd name="connsiteX2547" fmla="*/ 436142 w 872285"/>
              <a:gd name="connsiteY2547" fmla="*/ 127849 h 384957"/>
              <a:gd name="connsiteX2548" fmla="*/ 436859 w 872285"/>
              <a:gd name="connsiteY2548" fmla="*/ 128760 h 384957"/>
              <a:gd name="connsiteX2549" fmla="*/ 438045 w 872285"/>
              <a:gd name="connsiteY2549" fmla="*/ 129367 h 384957"/>
              <a:gd name="connsiteX2550" fmla="*/ 438761 w 872285"/>
              <a:gd name="connsiteY2550" fmla="*/ 129367 h 384957"/>
              <a:gd name="connsiteX2551" fmla="*/ 439257 w 872285"/>
              <a:gd name="connsiteY2551" fmla="*/ 129367 h 384957"/>
              <a:gd name="connsiteX2552" fmla="*/ 440194 w 872285"/>
              <a:gd name="connsiteY2552" fmla="*/ 128760 h 384957"/>
              <a:gd name="connsiteX2553" fmla="*/ 442124 w 872285"/>
              <a:gd name="connsiteY2553" fmla="*/ 127546 h 384957"/>
              <a:gd name="connsiteX2554" fmla="*/ 442344 w 872285"/>
              <a:gd name="connsiteY2554" fmla="*/ 127242 h 384957"/>
              <a:gd name="connsiteX2555" fmla="*/ 443309 w 872285"/>
              <a:gd name="connsiteY2555" fmla="*/ 126635 h 384957"/>
              <a:gd name="connsiteX2556" fmla="*/ 443529 w 872285"/>
              <a:gd name="connsiteY2556" fmla="*/ 126635 h 384957"/>
              <a:gd name="connsiteX2557" fmla="*/ 444026 w 872285"/>
              <a:gd name="connsiteY2557" fmla="*/ 126332 h 384957"/>
              <a:gd name="connsiteX2558" fmla="*/ 444495 w 872285"/>
              <a:gd name="connsiteY2558" fmla="*/ 126028 h 384957"/>
              <a:gd name="connsiteX2559" fmla="*/ 445459 w 872285"/>
              <a:gd name="connsiteY2559" fmla="*/ 125423 h 384957"/>
              <a:gd name="connsiteX2560" fmla="*/ 445680 w 872285"/>
              <a:gd name="connsiteY2560" fmla="*/ 125119 h 384957"/>
              <a:gd name="connsiteX2561" fmla="*/ 446644 w 872285"/>
              <a:gd name="connsiteY2561" fmla="*/ 124484 h 384957"/>
              <a:gd name="connsiteX2562" fmla="*/ 446892 w 872285"/>
              <a:gd name="connsiteY2562" fmla="*/ 124181 h 384957"/>
              <a:gd name="connsiteX2563" fmla="*/ 447609 w 872285"/>
              <a:gd name="connsiteY2563" fmla="*/ 122967 h 384957"/>
              <a:gd name="connsiteX2564" fmla="*/ 448546 w 872285"/>
              <a:gd name="connsiteY2564" fmla="*/ 121753 h 384957"/>
              <a:gd name="connsiteX2565" fmla="*/ 449015 w 872285"/>
              <a:gd name="connsiteY2565" fmla="*/ 121146 h 384957"/>
              <a:gd name="connsiteX2566" fmla="*/ 449263 w 872285"/>
              <a:gd name="connsiteY2566" fmla="*/ 120843 h 384957"/>
              <a:gd name="connsiteX2567" fmla="*/ 449511 w 872285"/>
              <a:gd name="connsiteY2567" fmla="*/ 119934 h 384957"/>
              <a:gd name="connsiteX2568" fmla="*/ 449980 w 872285"/>
              <a:gd name="connsiteY2568" fmla="*/ 118416 h 384957"/>
              <a:gd name="connsiteX2569" fmla="*/ 450228 w 872285"/>
              <a:gd name="connsiteY2569" fmla="*/ 117809 h 384957"/>
              <a:gd name="connsiteX2570" fmla="*/ 450448 w 872285"/>
              <a:gd name="connsiteY2570" fmla="*/ 116899 h 384957"/>
              <a:gd name="connsiteX2571" fmla="*/ 450697 w 872285"/>
              <a:gd name="connsiteY2571" fmla="*/ 116292 h 384957"/>
              <a:gd name="connsiteX2572" fmla="*/ 450944 w 872285"/>
              <a:gd name="connsiteY2572" fmla="*/ 115078 h 384957"/>
              <a:gd name="connsiteX2573" fmla="*/ 450944 w 872285"/>
              <a:gd name="connsiteY2573" fmla="*/ 113533 h 384957"/>
              <a:gd name="connsiteX2574" fmla="*/ 450944 w 872285"/>
              <a:gd name="connsiteY2574" fmla="*/ 113231 h 384957"/>
              <a:gd name="connsiteX2575" fmla="*/ 450944 w 872285"/>
              <a:gd name="connsiteY2575" fmla="*/ 112927 h 384957"/>
              <a:gd name="connsiteX2576" fmla="*/ 451165 w 872285"/>
              <a:gd name="connsiteY2576" fmla="*/ 112624 h 384957"/>
              <a:gd name="connsiteX2577" fmla="*/ 451165 w 872285"/>
              <a:gd name="connsiteY2577" fmla="*/ 112320 h 384957"/>
              <a:gd name="connsiteX2578" fmla="*/ 451412 w 872285"/>
              <a:gd name="connsiteY2578" fmla="*/ 111410 h 384957"/>
              <a:gd name="connsiteX2579" fmla="*/ 451412 w 872285"/>
              <a:gd name="connsiteY2579" fmla="*/ 110803 h 384957"/>
              <a:gd name="connsiteX2580" fmla="*/ 451661 w 872285"/>
              <a:gd name="connsiteY2580" fmla="*/ 110499 h 384957"/>
              <a:gd name="connsiteX2581" fmla="*/ 451882 w 872285"/>
              <a:gd name="connsiteY2581" fmla="*/ 109589 h 384957"/>
              <a:gd name="connsiteX2582" fmla="*/ 452598 w 872285"/>
              <a:gd name="connsiteY2582" fmla="*/ 108073 h 384957"/>
              <a:gd name="connsiteX2583" fmla="*/ 452846 w 872285"/>
              <a:gd name="connsiteY2583" fmla="*/ 107466 h 384957"/>
              <a:gd name="connsiteX2584" fmla="*/ 453066 w 872285"/>
              <a:gd name="connsiteY2584" fmla="*/ 106859 h 384957"/>
              <a:gd name="connsiteX2585" fmla="*/ 453066 w 872285"/>
              <a:gd name="connsiteY2585" fmla="*/ 106555 h 384957"/>
              <a:gd name="connsiteX2586" fmla="*/ 453315 w 872285"/>
              <a:gd name="connsiteY2586" fmla="*/ 105921 h 384957"/>
              <a:gd name="connsiteX2587" fmla="*/ 454279 w 872285"/>
              <a:gd name="connsiteY2587" fmla="*/ 104707 h 384957"/>
              <a:gd name="connsiteX2588" fmla="*/ 454747 w 872285"/>
              <a:gd name="connsiteY2588" fmla="*/ 104100 h 384957"/>
              <a:gd name="connsiteX2589" fmla="*/ 455713 w 872285"/>
              <a:gd name="connsiteY2589" fmla="*/ 103189 h 384957"/>
              <a:gd name="connsiteX2590" fmla="*/ 456898 w 872285"/>
              <a:gd name="connsiteY2590" fmla="*/ 102582 h 384957"/>
              <a:gd name="connsiteX2591" fmla="*/ 458331 w 872285"/>
              <a:gd name="connsiteY2591" fmla="*/ 102280 h 384957"/>
              <a:gd name="connsiteX2592" fmla="*/ 459268 w 872285"/>
              <a:gd name="connsiteY2592" fmla="*/ 102280 h 384957"/>
              <a:gd name="connsiteX2593" fmla="*/ 459765 w 872285"/>
              <a:gd name="connsiteY2593" fmla="*/ 102280 h 384957"/>
              <a:gd name="connsiteX2594" fmla="*/ 460702 w 872285"/>
              <a:gd name="connsiteY2594" fmla="*/ 101977 h 384957"/>
              <a:gd name="connsiteX2595" fmla="*/ 461915 w 872285"/>
              <a:gd name="connsiteY2595" fmla="*/ 101977 h 384957"/>
              <a:gd name="connsiteX2596" fmla="*/ 462383 w 872285"/>
              <a:gd name="connsiteY2596" fmla="*/ 101977 h 384957"/>
              <a:gd name="connsiteX2597" fmla="*/ 464037 w 872285"/>
              <a:gd name="connsiteY2597" fmla="*/ 101370 h 384957"/>
              <a:gd name="connsiteX2598" fmla="*/ 465002 w 872285"/>
              <a:gd name="connsiteY2598" fmla="*/ 101066 h 384957"/>
              <a:gd name="connsiteX2599" fmla="*/ 465718 w 872285"/>
              <a:gd name="connsiteY2599" fmla="*/ 100763 h 384957"/>
              <a:gd name="connsiteX2600" fmla="*/ 466904 w 872285"/>
              <a:gd name="connsiteY2600" fmla="*/ 99852 h 384957"/>
              <a:gd name="connsiteX2601" fmla="*/ 467868 w 872285"/>
              <a:gd name="connsiteY2601" fmla="*/ 98914 h 384957"/>
              <a:gd name="connsiteX2602" fmla="*/ 468116 w 872285"/>
              <a:gd name="connsiteY2602" fmla="*/ 98611 h 384957"/>
              <a:gd name="connsiteX2603" fmla="*/ 468806 w 872285"/>
              <a:gd name="connsiteY2603" fmla="*/ 97397 h 384957"/>
              <a:gd name="connsiteX2604" fmla="*/ 469053 w 872285"/>
              <a:gd name="connsiteY2604" fmla="*/ 97093 h 384957"/>
              <a:gd name="connsiteX2605" fmla="*/ 469302 w 872285"/>
              <a:gd name="connsiteY2605" fmla="*/ 96184 h 384957"/>
              <a:gd name="connsiteX2606" fmla="*/ 469770 w 872285"/>
              <a:gd name="connsiteY2606" fmla="*/ 94667 h 384957"/>
              <a:gd name="connsiteX2607" fmla="*/ 470487 w 872285"/>
              <a:gd name="connsiteY2607" fmla="*/ 93729 h 384957"/>
              <a:gd name="connsiteX2608" fmla="*/ 470735 w 872285"/>
              <a:gd name="connsiteY2608" fmla="*/ 93729 h 384957"/>
              <a:gd name="connsiteX2609" fmla="*/ 471672 w 872285"/>
              <a:gd name="connsiteY2609" fmla="*/ 93122 h 384957"/>
              <a:gd name="connsiteX2610" fmla="*/ 473822 w 872285"/>
              <a:gd name="connsiteY2610" fmla="*/ 92211 h 384957"/>
              <a:gd name="connsiteX2611" fmla="*/ 474539 w 872285"/>
              <a:gd name="connsiteY2611" fmla="*/ 91604 h 384957"/>
              <a:gd name="connsiteX2612" fmla="*/ 475008 w 872285"/>
              <a:gd name="connsiteY2612" fmla="*/ 91302 h 384957"/>
              <a:gd name="connsiteX2613" fmla="*/ 475724 w 872285"/>
              <a:gd name="connsiteY2613" fmla="*/ 90390 h 384957"/>
              <a:gd name="connsiteX2614" fmla="*/ 476441 w 872285"/>
              <a:gd name="connsiteY2614" fmla="*/ 89178 h 384957"/>
              <a:gd name="connsiteX2615" fmla="*/ 476441 w 872285"/>
              <a:gd name="connsiteY2615" fmla="*/ 88543 h 384957"/>
              <a:gd name="connsiteX2616" fmla="*/ 476441 w 872285"/>
              <a:gd name="connsiteY2616" fmla="*/ 86115 h 384957"/>
              <a:gd name="connsiteX2617" fmla="*/ 476220 w 872285"/>
              <a:gd name="connsiteY2617" fmla="*/ 84901 h 384957"/>
              <a:gd name="connsiteX2618" fmla="*/ 475008 w 872285"/>
              <a:gd name="connsiteY2618" fmla="*/ 82751 h 384957"/>
              <a:gd name="connsiteX2619" fmla="*/ 474291 w 872285"/>
              <a:gd name="connsiteY2619" fmla="*/ 81233 h 384957"/>
              <a:gd name="connsiteX2620" fmla="*/ 474071 w 872285"/>
              <a:gd name="connsiteY2620" fmla="*/ 80930 h 384957"/>
              <a:gd name="connsiteX2621" fmla="*/ 473822 w 872285"/>
              <a:gd name="connsiteY2621" fmla="*/ 79385 h 384957"/>
              <a:gd name="connsiteX2622" fmla="*/ 473822 w 872285"/>
              <a:gd name="connsiteY2622" fmla="*/ 78779 h 384957"/>
              <a:gd name="connsiteX2623" fmla="*/ 473822 w 872285"/>
              <a:gd name="connsiteY2623" fmla="*/ 75441 h 384957"/>
              <a:gd name="connsiteX2624" fmla="*/ 473822 w 872285"/>
              <a:gd name="connsiteY2624" fmla="*/ 73896 h 384957"/>
              <a:gd name="connsiteX2625" fmla="*/ 474071 w 872285"/>
              <a:gd name="connsiteY2625" fmla="*/ 73289 h 384957"/>
              <a:gd name="connsiteX2626" fmla="*/ 473822 w 872285"/>
              <a:gd name="connsiteY2626" fmla="*/ 72379 h 384957"/>
              <a:gd name="connsiteX2627" fmla="*/ 473822 w 872285"/>
              <a:gd name="connsiteY2627" fmla="*/ 71773 h 384957"/>
              <a:gd name="connsiteX2628" fmla="*/ 473105 w 872285"/>
              <a:gd name="connsiteY2628" fmla="*/ 70228 h 384957"/>
              <a:gd name="connsiteX2629" fmla="*/ 472168 w 872285"/>
              <a:gd name="connsiteY2629" fmla="*/ 68710 h 384957"/>
              <a:gd name="connsiteX2630" fmla="*/ 471921 w 872285"/>
              <a:gd name="connsiteY2630" fmla="*/ 68710 h 384957"/>
              <a:gd name="connsiteX2631" fmla="*/ 471921 w 872285"/>
              <a:gd name="connsiteY2631" fmla="*/ 68103 h 384957"/>
              <a:gd name="connsiteX2632" fmla="*/ 471672 w 872285"/>
              <a:gd name="connsiteY2632" fmla="*/ 67166 h 384957"/>
              <a:gd name="connsiteX2633" fmla="*/ 471921 w 872285"/>
              <a:gd name="connsiteY2633" fmla="*/ 66863 h 384957"/>
              <a:gd name="connsiteX2634" fmla="*/ 472388 w 872285"/>
              <a:gd name="connsiteY2634" fmla="*/ 64739 h 384957"/>
              <a:gd name="connsiteX2635" fmla="*/ 472637 w 872285"/>
              <a:gd name="connsiteY2635" fmla="*/ 64132 h 384957"/>
              <a:gd name="connsiteX2636" fmla="*/ 473354 w 872285"/>
              <a:gd name="connsiteY2636" fmla="*/ 63194 h 384957"/>
              <a:gd name="connsiteX2637" fmla="*/ 473354 w 872285"/>
              <a:gd name="connsiteY2637" fmla="*/ 62890 h 384957"/>
              <a:gd name="connsiteX2638" fmla="*/ 474071 w 872285"/>
              <a:gd name="connsiteY2638" fmla="*/ 61676 h 384957"/>
              <a:gd name="connsiteX2639" fmla="*/ 475503 w 872285"/>
              <a:gd name="connsiteY2639" fmla="*/ 61069 h 384957"/>
              <a:gd name="connsiteX2640" fmla="*/ 475972 w 872285"/>
              <a:gd name="connsiteY2640" fmla="*/ 60766 h 384957"/>
              <a:gd name="connsiteX2641" fmla="*/ 477157 w 872285"/>
              <a:gd name="connsiteY2641" fmla="*/ 60435 h 384957"/>
              <a:gd name="connsiteX2642" fmla="*/ 478591 w 872285"/>
              <a:gd name="connsiteY2642" fmla="*/ 60766 h 384957"/>
              <a:gd name="connsiteX2643" fmla="*/ 480024 w 872285"/>
              <a:gd name="connsiteY2643" fmla="*/ 61069 h 384957"/>
              <a:gd name="connsiteX2644" fmla="*/ 481458 w 872285"/>
              <a:gd name="connsiteY2644" fmla="*/ 61373 h 384957"/>
              <a:gd name="connsiteX2645" fmla="*/ 481705 w 872285"/>
              <a:gd name="connsiteY2645" fmla="*/ 61373 h 384957"/>
              <a:gd name="connsiteX2646" fmla="*/ 482174 w 872285"/>
              <a:gd name="connsiteY2646" fmla="*/ 61373 h 384957"/>
              <a:gd name="connsiteX2647" fmla="*/ 482422 w 872285"/>
              <a:gd name="connsiteY2647" fmla="*/ 61373 h 384957"/>
              <a:gd name="connsiteX2648" fmla="*/ 483855 w 872285"/>
              <a:gd name="connsiteY2648" fmla="*/ 61069 h 384957"/>
              <a:gd name="connsiteX2649" fmla="*/ 484076 w 872285"/>
              <a:gd name="connsiteY2649" fmla="*/ 61069 h 384957"/>
              <a:gd name="connsiteX2650" fmla="*/ 485509 w 872285"/>
              <a:gd name="connsiteY2650" fmla="*/ 60766 h 384957"/>
              <a:gd name="connsiteX2651" fmla="*/ 485978 w 872285"/>
              <a:gd name="connsiteY2651" fmla="*/ 60766 h 384957"/>
              <a:gd name="connsiteX2652" fmla="*/ 485978 w 872285"/>
              <a:gd name="connsiteY2652" fmla="*/ 60435 h 384957"/>
              <a:gd name="connsiteX2653" fmla="*/ 489092 w 872285"/>
              <a:gd name="connsiteY2653" fmla="*/ 59829 h 384957"/>
              <a:gd name="connsiteX2654" fmla="*/ 490278 w 872285"/>
              <a:gd name="connsiteY2654" fmla="*/ 59829 h 384957"/>
              <a:gd name="connsiteX2655" fmla="*/ 490995 w 872285"/>
              <a:gd name="connsiteY2655" fmla="*/ 59829 h 384957"/>
              <a:gd name="connsiteX2656" fmla="*/ 492180 w 872285"/>
              <a:gd name="connsiteY2656" fmla="*/ 59829 h 384957"/>
              <a:gd name="connsiteX2657" fmla="*/ 493393 w 872285"/>
              <a:gd name="connsiteY2657" fmla="*/ 60132 h 384957"/>
              <a:gd name="connsiteX2658" fmla="*/ 494578 w 872285"/>
              <a:gd name="connsiteY2658" fmla="*/ 60435 h 384957"/>
              <a:gd name="connsiteX2659" fmla="*/ 495515 w 872285"/>
              <a:gd name="connsiteY2659" fmla="*/ 61069 h 384957"/>
              <a:gd name="connsiteX2660" fmla="*/ 496011 w 872285"/>
              <a:gd name="connsiteY2660" fmla="*/ 61373 h 384957"/>
              <a:gd name="connsiteX2661" fmla="*/ 497196 w 872285"/>
              <a:gd name="connsiteY2661" fmla="*/ 63194 h 384957"/>
              <a:gd name="connsiteX2662" fmla="*/ 498161 w 872285"/>
              <a:gd name="connsiteY2662" fmla="*/ 65042 h 384957"/>
              <a:gd name="connsiteX2663" fmla="*/ 498878 w 872285"/>
              <a:gd name="connsiteY2663" fmla="*/ 65649 h 384957"/>
              <a:gd name="connsiteX2664" fmla="*/ 499815 w 872285"/>
              <a:gd name="connsiteY2664" fmla="*/ 66558 h 384957"/>
              <a:gd name="connsiteX2665" fmla="*/ 500780 w 872285"/>
              <a:gd name="connsiteY2665" fmla="*/ 67166 h 384957"/>
              <a:gd name="connsiteX2666" fmla="*/ 501000 w 872285"/>
              <a:gd name="connsiteY2666" fmla="*/ 67166 h 384957"/>
              <a:gd name="connsiteX2667" fmla="*/ 502213 w 872285"/>
              <a:gd name="connsiteY2667" fmla="*/ 67469 h 384957"/>
              <a:gd name="connsiteX2668" fmla="*/ 502434 w 872285"/>
              <a:gd name="connsiteY2668" fmla="*/ 67800 h 384957"/>
              <a:gd name="connsiteX2669" fmla="*/ 503398 w 872285"/>
              <a:gd name="connsiteY2669" fmla="*/ 67800 h 384957"/>
              <a:gd name="connsiteX2670" fmla="*/ 503867 w 872285"/>
              <a:gd name="connsiteY2670" fmla="*/ 67469 h 384957"/>
              <a:gd name="connsiteX2671" fmla="*/ 504362 w 872285"/>
              <a:gd name="connsiteY2671" fmla="*/ 67800 h 384957"/>
              <a:gd name="connsiteX2672" fmla="*/ 506265 w 872285"/>
              <a:gd name="connsiteY2672" fmla="*/ 67166 h 384957"/>
              <a:gd name="connsiteX2673" fmla="*/ 508415 w 872285"/>
              <a:gd name="connsiteY2673" fmla="*/ 65953 h 384957"/>
              <a:gd name="connsiteX2674" fmla="*/ 509131 w 872285"/>
              <a:gd name="connsiteY2674" fmla="*/ 65346 h 384957"/>
              <a:gd name="connsiteX2675" fmla="*/ 509600 w 872285"/>
              <a:gd name="connsiteY2675" fmla="*/ 65042 h 384957"/>
              <a:gd name="connsiteX2676" fmla="*/ 509821 w 872285"/>
              <a:gd name="connsiteY2676" fmla="*/ 64739 h 384957"/>
              <a:gd name="connsiteX2677" fmla="*/ 511034 w 872285"/>
              <a:gd name="connsiteY2677" fmla="*/ 63497 h 384957"/>
              <a:gd name="connsiteX2678" fmla="*/ 511971 w 872285"/>
              <a:gd name="connsiteY2678" fmla="*/ 62890 h 384957"/>
              <a:gd name="connsiteX2679" fmla="*/ 511971 w 872285"/>
              <a:gd name="connsiteY2679" fmla="*/ 62587 h 384957"/>
              <a:gd name="connsiteX2680" fmla="*/ 512467 w 872285"/>
              <a:gd name="connsiteY2680" fmla="*/ 61980 h 384957"/>
              <a:gd name="connsiteX2681" fmla="*/ 512935 w 872285"/>
              <a:gd name="connsiteY2681" fmla="*/ 61980 h 384957"/>
              <a:gd name="connsiteX2682" fmla="*/ 513403 w 872285"/>
              <a:gd name="connsiteY2682" fmla="*/ 61676 h 384957"/>
              <a:gd name="connsiteX2683" fmla="*/ 515085 w 872285"/>
              <a:gd name="connsiteY2683" fmla="*/ 60435 h 384957"/>
              <a:gd name="connsiteX2684" fmla="*/ 515802 w 872285"/>
              <a:gd name="connsiteY2684" fmla="*/ 59829 h 384957"/>
              <a:gd name="connsiteX2685" fmla="*/ 516740 w 872285"/>
              <a:gd name="connsiteY2685" fmla="*/ 59526 h 384957"/>
              <a:gd name="connsiteX2686" fmla="*/ 517235 w 872285"/>
              <a:gd name="connsiteY2686" fmla="*/ 59222 h 384957"/>
              <a:gd name="connsiteX2687" fmla="*/ 517704 w 872285"/>
              <a:gd name="connsiteY2687" fmla="*/ 58919 h 384957"/>
              <a:gd name="connsiteX2688" fmla="*/ 518172 w 872285"/>
              <a:gd name="connsiteY2688" fmla="*/ 58919 h 384957"/>
              <a:gd name="connsiteX2689" fmla="*/ 519385 w 872285"/>
              <a:gd name="connsiteY2689" fmla="*/ 57705 h 384957"/>
              <a:gd name="connsiteX2690" fmla="*/ 520322 w 872285"/>
              <a:gd name="connsiteY2690" fmla="*/ 57401 h 384957"/>
              <a:gd name="connsiteX2691" fmla="*/ 521507 w 872285"/>
              <a:gd name="connsiteY2691" fmla="*/ 56767 h 384957"/>
              <a:gd name="connsiteX2692" fmla="*/ 522941 w 872285"/>
              <a:gd name="connsiteY2692" fmla="*/ 56160 h 384957"/>
              <a:gd name="connsiteX2693" fmla="*/ 524154 w 872285"/>
              <a:gd name="connsiteY2693" fmla="*/ 54946 h 384957"/>
              <a:gd name="connsiteX2694" fmla="*/ 524870 w 872285"/>
              <a:gd name="connsiteY2694" fmla="*/ 54340 h 384957"/>
              <a:gd name="connsiteX2695" fmla="*/ 525091 w 872285"/>
              <a:gd name="connsiteY2695" fmla="*/ 54340 h 384957"/>
              <a:gd name="connsiteX2696" fmla="*/ 525340 w 872285"/>
              <a:gd name="connsiteY2696" fmla="*/ 54340 h 384957"/>
              <a:gd name="connsiteX2697" fmla="*/ 526524 w 872285"/>
              <a:gd name="connsiteY2697" fmla="*/ 54340 h 384957"/>
              <a:gd name="connsiteX2698" fmla="*/ 528426 w 872285"/>
              <a:gd name="connsiteY2698" fmla="*/ 54340 h 384957"/>
              <a:gd name="connsiteX2699" fmla="*/ 530107 w 872285"/>
              <a:gd name="connsiteY2699" fmla="*/ 54946 h 384957"/>
              <a:gd name="connsiteX2700" fmla="*/ 530576 w 872285"/>
              <a:gd name="connsiteY2700" fmla="*/ 54946 h 384957"/>
              <a:gd name="connsiteX2701" fmla="*/ 531761 w 872285"/>
              <a:gd name="connsiteY2701" fmla="*/ 54642 h 384957"/>
              <a:gd name="connsiteX2702" fmla="*/ 532478 w 872285"/>
              <a:gd name="connsiteY2702" fmla="*/ 54009 h 384957"/>
              <a:gd name="connsiteX2703" fmla="*/ 533912 w 872285"/>
              <a:gd name="connsiteY2703" fmla="*/ 53402 h 384957"/>
              <a:gd name="connsiteX2704" fmla="*/ 534628 w 872285"/>
              <a:gd name="connsiteY2704" fmla="*/ 53099 h 384957"/>
              <a:gd name="connsiteX2705" fmla="*/ 535345 w 872285"/>
              <a:gd name="connsiteY2705" fmla="*/ 52795 h 384957"/>
              <a:gd name="connsiteX2706" fmla="*/ 536062 w 872285"/>
              <a:gd name="connsiteY2706" fmla="*/ 52188 h 384957"/>
              <a:gd name="connsiteX2707" fmla="*/ 536309 w 872285"/>
              <a:gd name="connsiteY2707" fmla="*/ 52188 h 384957"/>
              <a:gd name="connsiteX2708" fmla="*/ 537026 w 872285"/>
              <a:gd name="connsiteY2708" fmla="*/ 51885 h 384957"/>
              <a:gd name="connsiteX2709" fmla="*/ 538211 w 872285"/>
              <a:gd name="connsiteY2709" fmla="*/ 52188 h 384957"/>
              <a:gd name="connsiteX2710" fmla="*/ 539893 w 872285"/>
              <a:gd name="connsiteY2710" fmla="*/ 52492 h 384957"/>
              <a:gd name="connsiteX2711" fmla="*/ 541078 w 872285"/>
              <a:gd name="connsiteY2711" fmla="*/ 52795 h 384957"/>
              <a:gd name="connsiteX2712" fmla="*/ 542732 w 872285"/>
              <a:gd name="connsiteY2712" fmla="*/ 53402 h 384957"/>
              <a:gd name="connsiteX2713" fmla="*/ 543696 w 872285"/>
              <a:gd name="connsiteY2713" fmla="*/ 53706 h 384957"/>
              <a:gd name="connsiteX2714" fmla="*/ 544662 w 872285"/>
              <a:gd name="connsiteY2714" fmla="*/ 53706 h 384957"/>
              <a:gd name="connsiteX2715" fmla="*/ 545378 w 872285"/>
              <a:gd name="connsiteY2715" fmla="*/ 53402 h 384957"/>
              <a:gd name="connsiteX2716" fmla="*/ 545599 w 872285"/>
              <a:gd name="connsiteY2716" fmla="*/ 53402 h 384957"/>
              <a:gd name="connsiteX2717" fmla="*/ 545599 w 872285"/>
              <a:gd name="connsiteY2717" fmla="*/ 53099 h 384957"/>
              <a:gd name="connsiteX2718" fmla="*/ 545847 w 872285"/>
              <a:gd name="connsiteY2718" fmla="*/ 52795 h 384957"/>
              <a:gd name="connsiteX2719" fmla="*/ 545847 w 872285"/>
              <a:gd name="connsiteY2719" fmla="*/ 52188 h 384957"/>
              <a:gd name="connsiteX2720" fmla="*/ 545130 w 872285"/>
              <a:gd name="connsiteY2720" fmla="*/ 50340 h 384957"/>
              <a:gd name="connsiteX2721" fmla="*/ 543945 w 872285"/>
              <a:gd name="connsiteY2721" fmla="*/ 48520 h 384957"/>
              <a:gd name="connsiteX2722" fmla="*/ 543696 w 872285"/>
              <a:gd name="connsiteY2722" fmla="*/ 47581 h 384957"/>
              <a:gd name="connsiteX2723" fmla="*/ 543696 w 872285"/>
              <a:gd name="connsiteY2723" fmla="*/ 46672 h 384957"/>
              <a:gd name="connsiteX2724" fmla="*/ 543945 w 872285"/>
              <a:gd name="connsiteY2724" fmla="*/ 46065 h 384957"/>
              <a:gd name="connsiteX2725" fmla="*/ 544413 w 872285"/>
              <a:gd name="connsiteY2725" fmla="*/ 45458 h 384957"/>
              <a:gd name="connsiteX2726" fmla="*/ 545130 w 872285"/>
              <a:gd name="connsiteY2726" fmla="*/ 44823 h 384957"/>
              <a:gd name="connsiteX2727" fmla="*/ 546784 w 872285"/>
              <a:gd name="connsiteY2727" fmla="*/ 43609 h 384957"/>
              <a:gd name="connsiteX2728" fmla="*/ 547280 w 872285"/>
              <a:gd name="connsiteY2728" fmla="*/ 43002 h 384957"/>
              <a:gd name="connsiteX2729" fmla="*/ 547748 w 872285"/>
              <a:gd name="connsiteY2729" fmla="*/ 42699 h 384957"/>
              <a:gd name="connsiteX2730" fmla="*/ 548217 w 872285"/>
              <a:gd name="connsiteY2730" fmla="*/ 42396 h 384957"/>
              <a:gd name="connsiteX2731" fmla="*/ 548465 w 872285"/>
              <a:gd name="connsiteY2731" fmla="*/ 41761 h 384957"/>
              <a:gd name="connsiteX2732" fmla="*/ 548714 w 872285"/>
              <a:gd name="connsiteY2732" fmla="*/ 40852 h 384957"/>
              <a:gd name="connsiteX2733" fmla="*/ 548934 w 872285"/>
              <a:gd name="connsiteY2733" fmla="*/ 40245 h 384957"/>
              <a:gd name="connsiteX2734" fmla="*/ 548714 w 872285"/>
              <a:gd name="connsiteY2734" fmla="*/ 39307 h 384957"/>
              <a:gd name="connsiteX2735" fmla="*/ 548714 w 872285"/>
              <a:gd name="connsiteY2735" fmla="*/ 39003 h 384957"/>
              <a:gd name="connsiteX2736" fmla="*/ 547997 w 872285"/>
              <a:gd name="connsiteY2736" fmla="*/ 38396 h 384957"/>
              <a:gd name="connsiteX2737" fmla="*/ 547032 w 872285"/>
              <a:gd name="connsiteY2737" fmla="*/ 37789 h 384957"/>
              <a:gd name="connsiteX2738" fmla="*/ 545599 w 872285"/>
              <a:gd name="connsiteY2738" fmla="*/ 37182 h 384957"/>
              <a:gd name="connsiteX2739" fmla="*/ 545130 w 872285"/>
              <a:gd name="connsiteY2739" fmla="*/ 37182 h 384957"/>
              <a:gd name="connsiteX2740" fmla="*/ 543696 w 872285"/>
              <a:gd name="connsiteY2740" fmla="*/ 36851 h 384957"/>
              <a:gd name="connsiteX2741" fmla="*/ 540114 w 872285"/>
              <a:gd name="connsiteY2741" fmla="*/ 36851 h 384957"/>
              <a:gd name="connsiteX2742" fmla="*/ 539397 w 872285"/>
              <a:gd name="connsiteY2742" fmla="*/ 36548 h 384957"/>
              <a:gd name="connsiteX2743" fmla="*/ 539176 w 872285"/>
              <a:gd name="connsiteY2743" fmla="*/ 36548 h 384957"/>
              <a:gd name="connsiteX2744" fmla="*/ 538928 w 872285"/>
              <a:gd name="connsiteY2744" fmla="*/ 36244 h 384957"/>
              <a:gd name="connsiteX2745" fmla="*/ 538211 w 872285"/>
              <a:gd name="connsiteY2745" fmla="*/ 35032 h 384957"/>
              <a:gd name="connsiteX2746" fmla="*/ 537963 w 872285"/>
              <a:gd name="connsiteY2746" fmla="*/ 34425 h 384957"/>
              <a:gd name="connsiteX2747" fmla="*/ 537963 w 872285"/>
              <a:gd name="connsiteY2747" fmla="*/ 34094 h 384957"/>
              <a:gd name="connsiteX2748" fmla="*/ 537963 w 872285"/>
              <a:gd name="connsiteY2748" fmla="*/ 33790 h 384957"/>
              <a:gd name="connsiteX2749" fmla="*/ 538211 w 872285"/>
              <a:gd name="connsiteY2749" fmla="*/ 33487 h 384957"/>
              <a:gd name="connsiteX2750" fmla="*/ 538928 w 872285"/>
              <a:gd name="connsiteY2750" fmla="*/ 32273 h 384957"/>
              <a:gd name="connsiteX2751" fmla="*/ 539644 w 872285"/>
              <a:gd name="connsiteY2751" fmla="*/ 31335 h 384957"/>
              <a:gd name="connsiteX2752" fmla="*/ 540610 w 872285"/>
              <a:gd name="connsiteY2752" fmla="*/ 30424 h 384957"/>
              <a:gd name="connsiteX2753" fmla="*/ 540830 w 872285"/>
              <a:gd name="connsiteY2753" fmla="*/ 30121 h 384957"/>
              <a:gd name="connsiteX2754" fmla="*/ 541078 w 872285"/>
              <a:gd name="connsiteY2754" fmla="*/ 30121 h 384957"/>
              <a:gd name="connsiteX2755" fmla="*/ 541547 w 872285"/>
              <a:gd name="connsiteY2755" fmla="*/ 29514 h 384957"/>
              <a:gd name="connsiteX2756" fmla="*/ 542015 w 872285"/>
              <a:gd name="connsiteY2756" fmla="*/ 28881 h 384957"/>
              <a:gd name="connsiteX2757" fmla="*/ 542263 w 872285"/>
              <a:gd name="connsiteY2757" fmla="*/ 28577 h 384957"/>
              <a:gd name="connsiteX2758" fmla="*/ 542511 w 872285"/>
              <a:gd name="connsiteY2758" fmla="*/ 28577 h 384957"/>
              <a:gd name="connsiteX2759" fmla="*/ 542511 w 872285"/>
              <a:gd name="connsiteY2759" fmla="*/ 28273 h 384957"/>
              <a:gd name="connsiteX2760" fmla="*/ 542979 w 872285"/>
              <a:gd name="connsiteY2760" fmla="*/ 27969 h 384957"/>
              <a:gd name="connsiteX2761" fmla="*/ 543228 w 872285"/>
              <a:gd name="connsiteY2761" fmla="*/ 27667 h 384957"/>
              <a:gd name="connsiteX2762" fmla="*/ 543228 w 872285"/>
              <a:gd name="connsiteY2762" fmla="*/ 27363 h 384957"/>
              <a:gd name="connsiteX2763" fmla="*/ 543449 w 872285"/>
              <a:gd name="connsiteY2763" fmla="*/ 27363 h 384957"/>
              <a:gd name="connsiteX2764" fmla="*/ 543696 w 872285"/>
              <a:gd name="connsiteY2764" fmla="*/ 26122 h 384957"/>
              <a:gd name="connsiteX2765" fmla="*/ 543696 w 872285"/>
              <a:gd name="connsiteY2765" fmla="*/ 25515 h 384957"/>
              <a:gd name="connsiteX2766" fmla="*/ 543228 w 872285"/>
              <a:gd name="connsiteY2766" fmla="*/ 24604 h 384957"/>
              <a:gd name="connsiteX2767" fmla="*/ 542732 w 872285"/>
              <a:gd name="connsiteY2767" fmla="*/ 23363 h 384957"/>
              <a:gd name="connsiteX2768" fmla="*/ 542511 w 872285"/>
              <a:gd name="connsiteY2768" fmla="*/ 23060 h 384957"/>
              <a:gd name="connsiteX2769" fmla="*/ 541547 w 872285"/>
              <a:gd name="connsiteY2769" fmla="*/ 22149 h 384957"/>
              <a:gd name="connsiteX2770" fmla="*/ 541298 w 872285"/>
              <a:gd name="connsiteY2770" fmla="*/ 20909 h 384957"/>
              <a:gd name="connsiteX2771" fmla="*/ 539644 w 872285"/>
              <a:gd name="connsiteY2771" fmla="*/ 18757 h 384957"/>
              <a:gd name="connsiteX2772" fmla="*/ 538928 w 872285"/>
              <a:gd name="connsiteY2772" fmla="*/ 17543 h 384957"/>
              <a:gd name="connsiteX2773" fmla="*/ 538211 w 872285"/>
              <a:gd name="connsiteY2773" fmla="*/ 16909 h 384957"/>
              <a:gd name="connsiteX2774" fmla="*/ 537963 w 872285"/>
              <a:gd name="connsiteY2774" fmla="*/ 16605 h 384957"/>
              <a:gd name="connsiteX2775" fmla="*/ 537247 w 872285"/>
              <a:gd name="connsiteY2775" fmla="*/ 16302 h 384957"/>
              <a:gd name="connsiteX2776" fmla="*/ 536778 w 872285"/>
              <a:gd name="connsiteY2776" fmla="*/ 15392 h 384957"/>
              <a:gd name="connsiteX2777" fmla="*/ 536309 w 872285"/>
              <a:gd name="connsiteY2777" fmla="*/ 14454 h 384957"/>
              <a:gd name="connsiteX2778" fmla="*/ 536062 w 872285"/>
              <a:gd name="connsiteY2778" fmla="*/ 13847 h 384957"/>
              <a:gd name="connsiteX2779" fmla="*/ 536062 w 872285"/>
              <a:gd name="connsiteY2779" fmla="*/ 13544 h 384957"/>
              <a:gd name="connsiteX2780" fmla="*/ 536062 w 872285"/>
              <a:gd name="connsiteY2780" fmla="*/ 13240 h 384957"/>
              <a:gd name="connsiteX2781" fmla="*/ 536309 w 872285"/>
              <a:gd name="connsiteY2781" fmla="*/ 12606 h 384957"/>
              <a:gd name="connsiteX2782" fmla="*/ 536530 w 872285"/>
              <a:gd name="connsiteY2782" fmla="*/ 12302 h 384957"/>
              <a:gd name="connsiteX2783" fmla="*/ 537026 w 872285"/>
              <a:gd name="connsiteY2783" fmla="*/ 11999 h 384957"/>
              <a:gd name="connsiteX2784" fmla="*/ 537743 w 872285"/>
              <a:gd name="connsiteY2784" fmla="*/ 11392 h 384957"/>
              <a:gd name="connsiteX2785" fmla="*/ 538680 w 872285"/>
              <a:gd name="connsiteY2785" fmla="*/ 11089 h 384957"/>
              <a:gd name="connsiteX2786" fmla="*/ 539176 w 872285"/>
              <a:gd name="connsiteY2786" fmla="*/ 10758 h 384957"/>
              <a:gd name="connsiteX2787" fmla="*/ 540114 w 872285"/>
              <a:gd name="connsiteY2787" fmla="*/ 10151 h 384957"/>
              <a:gd name="connsiteX2788" fmla="*/ 541078 w 872285"/>
              <a:gd name="connsiteY2788" fmla="*/ 9240 h 384957"/>
              <a:gd name="connsiteX2789" fmla="*/ 541298 w 872285"/>
              <a:gd name="connsiteY2789" fmla="*/ 8938 h 384957"/>
              <a:gd name="connsiteX2790" fmla="*/ 541795 w 872285"/>
              <a:gd name="connsiteY2790" fmla="*/ 8302 h 384957"/>
              <a:gd name="connsiteX2791" fmla="*/ 542015 w 872285"/>
              <a:gd name="connsiteY2791" fmla="*/ 7999 h 384957"/>
              <a:gd name="connsiteX2792" fmla="*/ 542732 w 872285"/>
              <a:gd name="connsiteY2792" fmla="*/ 7393 h 384957"/>
              <a:gd name="connsiteX2793" fmla="*/ 543449 w 872285"/>
              <a:gd name="connsiteY2793" fmla="*/ 6786 h 384957"/>
              <a:gd name="connsiteX2794" fmla="*/ 544165 w 872285"/>
              <a:gd name="connsiteY2794" fmla="*/ 6455 h 384957"/>
              <a:gd name="connsiteX2795" fmla="*/ 544882 w 872285"/>
              <a:gd name="connsiteY2795" fmla="*/ 6151 h 384957"/>
              <a:gd name="connsiteX2796" fmla="*/ 545599 w 872285"/>
              <a:gd name="connsiteY2796" fmla="*/ 5848 h 384957"/>
              <a:gd name="connsiteX2797" fmla="*/ 545847 w 872285"/>
              <a:gd name="connsiteY2797" fmla="*/ 5545 h 384957"/>
              <a:gd name="connsiteX2798" fmla="*/ 547748 w 872285"/>
              <a:gd name="connsiteY2798" fmla="*/ 4938 h 384957"/>
              <a:gd name="connsiteX2799" fmla="*/ 548465 w 872285"/>
              <a:gd name="connsiteY2799" fmla="*/ 4607 h 384957"/>
              <a:gd name="connsiteX2800" fmla="*/ 548934 w 872285"/>
              <a:gd name="connsiteY2800" fmla="*/ 4303 h 384957"/>
              <a:gd name="connsiteX2801" fmla="*/ 550863 w 872285"/>
              <a:gd name="connsiteY2801" fmla="*/ 1242 h 384957"/>
              <a:gd name="connsiteX2802" fmla="*/ 551800 w 872285"/>
              <a:gd name="connsiteY2802" fmla="*/ 304 h 384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Lst>
            <a:rect l="l" t="t" r="r" b="b"/>
            <a:pathLst>
              <a:path w="872285" h="384957">
                <a:moveTo>
                  <a:pt x="2867" y="373067"/>
                </a:moveTo>
                <a:lnTo>
                  <a:pt x="3335" y="373067"/>
                </a:lnTo>
                <a:lnTo>
                  <a:pt x="5017" y="373067"/>
                </a:lnTo>
                <a:lnTo>
                  <a:pt x="5237" y="373067"/>
                </a:lnTo>
                <a:lnTo>
                  <a:pt x="5485" y="373067"/>
                </a:lnTo>
                <a:lnTo>
                  <a:pt x="5953" y="373371"/>
                </a:lnTo>
                <a:lnTo>
                  <a:pt x="6450" y="373371"/>
                </a:lnTo>
                <a:lnTo>
                  <a:pt x="8103" y="373675"/>
                </a:lnTo>
                <a:lnTo>
                  <a:pt x="9786" y="374253"/>
                </a:lnTo>
                <a:lnTo>
                  <a:pt x="10254" y="374557"/>
                </a:lnTo>
                <a:lnTo>
                  <a:pt x="10501" y="374860"/>
                </a:lnTo>
                <a:lnTo>
                  <a:pt x="11218" y="376047"/>
                </a:lnTo>
                <a:lnTo>
                  <a:pt x="11935" y="377840"/>
                </a:lnTo>
                <a:lnTo>
                  <a:pt x="12155" y="379301"/>
                </a:lnTo>
                <a:lnTo>
                  <a:pt x="12155" y="380212"/>
                </a:lnTo>
                <a:lnTo>
                  <a:pt x="11687" y="381701"/>
                </a:lnTo>
                <a:lnTo>
                  <a:pt x="11218" y="382584"/>
                </a:lnTo>
                <a:lnTo>
                  <a:pt x="10722" y="383467"/>
                </a:lnTo>
                <a:lnTo>
                  <a:pt x="10254" y="384350"/>
                </a:lnTo>
                <a:lnTo>
                  <a:pt x="9786" y="384957"/>
                </a:lnTo>
                <a:lnTo>
                  <a:pt x="9069" y="384957"/>
                </a:lnTo>
                <a:lnTo>
                  <a:pt x="8352" y="384957"/>
                </a:lnTo>
                <a:lnTo>
                  <a:pt x="3583" y="384957"/>
                </a:lnTo>
                <a:lnTo>
                  <a:pt x="3114" y="383770"/>
                </a:lnTo>
                <a:lnTo>
                  <a:pt x="1901" y="382280"/>
                </a:lnTo>
                <a:lnTo>
                  <a:pt x="1433" y="381397"/>
                </a:lnTo>
                <a:lnTo>
                  <a:pt x="1186" y="381095"/>
                </a:lnTo>
                <a:lnTo>
                  <a:pt x="716" y="379908"/>
                </a:lnTo>
                <a:lnTo>
                  <a:pt x="469" y="379301"/>
                </a:lnTo>
                <a:lnTo>
                  <a:pt x="0" y="378115"/>
                </a:lnTo>
                <a:lnTo>
                  <a:pt x="0" y="377840"/>
                </a:lnTo>
                <a:lnTo>
                  <a:pt x="0" y="377232"/>
                </a:lnTo>
                <a:lnTo>
                  <a:pt x="0" y="376350"/>
                </a:lnTo>
                <a:lnTo>
                  <a:pt x="248" y="376350"/>
                </a:lnTo>
                <a:lnTo>
                  <a:pt x="469" y="375440"/>
                </a:lnTo>
                <a:lnTo>
                  <a:pt x="965" y="374860"/>
                </a:lnTo>
                <a:lnTo>
                  <a:pt x="1433" y="373978"/>
                </a:lnTo>
                <a:lnTo>
                  <a:pt x="1901" y="373675"/>
                </a:lnTo>
                <a:lnTo>
                  <a:pt x="2150" y="373675"/>
                </a:lnTo>
                <a:close/>
                <a:moveTo>
                  <a:pt x="552269" y="0"/>
                </a:moveTo>
                <a:lnTo>
                  <a:pt x="552765" y="0"/>
                </a:lnTo>
                <a:lnTo>
                  <a:pt x="553482" y="0"/>
                </a:lnTo>
                <a:lnTo>
                  <a:pt x="554915" y="304"/>
                </a:lnTo>
                <a:lnTo>
                  <a:pt x="555631" y="635"/>
                </a:lnTo>
                <a:lnTo>
                  <a:pt x="555852" y="938"/>
                </a:lnTo>
                <a:lnTo>
                  <a:pt x="556321" y="1544"/>
                </a:lnTo>
                <a:lnTo>
                  <a:pt x="557038" y="2151"/>
                </a:lnTo>
                <a:lnTo>
                  <a:pt x="557285" y="2455"/>
                </a:lnTo>
                <a:lnTo>
                  <a:pt x="558251" y="4000"/>
                </a:lnTo>
                <a:lnTo>
                  <a:pt x="558966" y="4938"/>
                </a:lnTo>
                <a:lnTo>
                  <a:pt x="559436" y="5848"/>
                </a:lnTo>
                <a:lnTo>
                  <a:pt x="559683" y="6455"/>
                </a:lnTo>
                <a:lnTo>
                  <a:pt x="560400" y="6786"/>
                </a:lnTo>
                <a:lnTo>
                  <a:pt x="561117" y="7089"/>
                </a:lnTo>
                <a:lnTo>
                  <a:pt x="562522" y="7393"/>
                </a:lnTo>
                <a:lnTo>
                  <a:pt x="563488" y="7696"/>
                </a:lnTo>
                <a:lnTo>
                  <a:pt x="564204" y="8302"/>
                </a:lnTo>
                <a:lnTo>
                  <a:pt x="565885" y="9847"/>
                </a:lnTo>
                <a:lnTo>
                  <a:pt x="566355" y="10454"/>
                </a:lnTo>
                <a:lnTo>
                  <a:pt x="567291" y="10758"/>
                </a:lnTo>
                <a:lnTo>
                  <a:pt x="567787" y="10758"/>
                </a:lnTo>
                <a:lnTo>
                  <a:pt x="569220" y="10758"/>
                </a:lnTo>
                <a:lnTo>
                  <a:pt x="569441" y="10758"/>
                </a:lnTo>
                <a:lnTo>
                  <a:pt x="569937" y="10758"/>
                </a:lnTo>
                <a:lnTo>
                  <a:pt x="570874" y="10151"/>
                </a:lnTo>
                <a:lnTo>
                  <a:pt x="573272" y="9544"/>
                </a:lnTo>
                <a:lnTo>
                  <a:pt x="573989" y="8938"/>
                </a:lnTo>
                <a:lnTo>
                  <a:pt x="574210" y="8938"/>
                </a:lnTo>
                <a:lnTo>
                  <a:pt x="574926" y="7696"/>
                </a:lnTo>
                <a:lnTo>
                  <a:pt x="575174" y="7393"/>
                </a:lnTo>
                <a:lnTo>
                  <a:pt x="575643" y="7089"/>
                </a:lnTo>
                <a:lnTo>
                  <a:pt x="576608" y="7089"/>
                </a:lnTo>
                <a:lnTo>
                  <a:pt x="576856" y="7089"/>
                </a:lnTo>
                <a:lnTo>
                  <a:pt x="577324" y="7393"/>
                </a:lnTo>
                <a:lnTo>
                  <a:pt x="578758" y="7999"/>
                </a:lnTo>
                <a:lnTo>
                  <a:pt x="578978" y="7999"/>
                </a:lnTo>
                <a:lnTo>
                  <a:pt x="579226" y="7999"/>
                </a:lnTo>
                <a:lnTo>
                  <a:pt x="580412" y="7999"/>
                </a:lnTo>
                <a:lnTo>
                  <a:pt x="580908" y="7696"/>
                </a:lnTo>
                <a:lnTo>
                  <a:pt x="581376" y="7393"/>
                </a:lnTo>
                <a:lnTo>
                  <a:pt x="581625" y="7089"/>
                </a:lnTo>
                <a:lnTo>
                  <a:pt x="581845" y="6786"/>
                </a:lnTo>
                <a:lnTo>
                  <a:pt x="582093" y="6786"/>
                </a:lnTo>
                <a:lnTo>
                  <a:pt x="582313" y="6455"/>
                </a:lnTo>
                <a:lnTo>
                  <a:pt x="582313" y="6151"/>
                </a:lnTo>
                <a:lnTo>
                  <a:pt x="582810" y="5241"/>
                </a:lnTo>
                <a:lnTo>
                  <a:pt x="583279" y="4938"/>
                </a:lnTo>
                <a:lnTo>
                  <a:pt x="583747" y="4303"/>
                </a:lnTo>
                <a:lnTo>
                  <a:pt x="584243" y="4000"/>
                </a:lnTo>
                <a:lnTo>
                  <a:pt x="584711" y="3696"/>
                </a:lnTo>
                <a:lnTo>
                  <a:pt x="584960" y="3696"/>
                </a:lnTo>
                <a:lnTo>
                  <a:pt x="585676" y="3696"/>
                </a:lnTo>
                <a:lnTo>
                  <a:pt x="585897" y="3696"/>
                </a:lnTo>
                <a:lnTo>
                  <a:pt x="586614" y="4000"/>
                </a:lnTo>
                <a:lnTo>
                  <a:pt x="587331" y="4303"/>
                </a:lnTo>
                <a:lnTo>
                  <a:pt x="587799" y="4607"/>
                </a:lnTo>
                <a:lnTo>
                  <a:pt x="587799" y="4938"/>
                </a:lnTo>
                <a:lnTo>
                  <a:pt x="588295" y="5545"/>
                </a:lnTo>
                <a:lnTo>
                  <a:pt x="588763" y="6455"/>
                </a:lnTo>
                <a:lnTo>
                  <a:pt x="589012" y="6455"/>
                </a:lnTo>
                <a:lnTo>
                  <a:pt x="589232" y="7696"/>
                </a:lnTo>
                <a:lnTo>
                  <a:pt x="589012" y="7999"/>
                </a:lnTo>
                <a:lnTo>
                  <a:pt x="589012" y="8938"/>
                </a:lnTo>
                <a:lnTo>
                  <a:pt x="589232" y="9240"/>
                </a:lnTo>
                <a:lnTo>
                  <a:pt x="589232" y="10151"/>
                </a:lnTo>
                <a:lnTo>
                  <a:pt x="589232" y="11089"/>
                </a:lnTo>
                <a:lnTo>
                  <a:pt x="589232" y="11695"/>
                </a:lnTo>
                <a:lnTo>
                  <a:pt x="589480" y="13240"/>
                </a:lnTo>
                <a:lnTo>
                  <a:pt x="589729" y="13544"/>
                </a:lnTo>
                <a:lnTo>
                  <a:pt x="589949" y="13847"/>
                </a:lnTo>
                <a:lnTo>
                  <a:pt x="590196" y="13847"/>
                </a:lnTo>
                <a:lnTo>
                  <a:pt x="590196" y="14150"/>
                </a:lnTo>
                <a:lnTo>
                  <a:pt x="590445" y="14150"/>
                </a:lnTo>
                <a:lnTo>
                  <a:pt x="592098" y="15061"/>
                </a:lnTo>
                <a:lnTo>
                  <a:pt x="592567" y="15061"/>
                </a:lnTo>
                <a:lnTo>
                  <a:pt x="592815" y="14758"/>
                </a:lnTo>
                <a:lnTo>
                  <a:pt x="593284" y="15061"/>
                </a:lnTo>
                <a:lnTo>
                  <a:pt x="593532" y="15061"/>
                </a:lnTo>
                <a:lnTo>
                  <a:pt x="594249" y="15061"/>
                </a:lnTo>
                <a:lnTo>
                  <a:pt x="594497" y="15061"/>
                </a:lnTo>
                <a:lnTo>
                  <a:pt x="596150" y="15392"/>
                </a:lnTo>
                <a:lnTo>
                  <a:pt x="597115" y="15392"/>
                </a:lnTo>
                <a:lnTo>
                  <a:pt x="597363" y="15695"/>
                </a:lnTo>
                <a:lnTo>
                  <a:pt x="597584" y="15695"/>
                </a:lnTo>
                <a:lnTo>
                  <a:pt x="599266" y="16302"/>
                </a:lnTo>
                <a:lnTo>
                  <a:pt x="600202" y="16909"/>
                </a:lnTo>
                <a:lnTo>
                  <a:pt x="600451" y="16909"/>
                </a:lnTo>
                <a:lnTo>
                  <a:pt x="601167" y="17543"/>
                </a:lnTo>
                <a:lnTo>
                  <a:pt x="601415" y="17543"/>
                </a:lnTo>
                <a:lnTo>
                  <a:pt x="602132" y="18453"/>
                </a:lnTo>
                <a:lnTo>
                  <a:pt x="602821" y="19060"/>
                </a:lnTo>
                <a:lnTo>
                  <a:pt x="603786" y="20909"/>
                </a:lnTo>
                <a:lnTo>
                  <a:pt x="604033" y="21212"/>
                </a:lnTo>
                <a:lnTo>
                  <a:pt x="604503" y="22453"/>
                </a:lnTo>
                <a:lnTo>
                  <a:pt x="604750" y="23060"/>
                </a:lnTo>
                <a:lnTo>
                  <a:pt x="604750" y="23363"/>
                </a:lnTo>
                <a:lnTo>
                  <a:pt x="604750" y="23970"/>
                </a:lnTo>
                <a:lnTo>
                  <a:pt x="604970" y="24273"/>
                </a:lnTo>
                <a:lnTo>
                  <a:pt x="604970" y="25818"/>
                </a:lnTo>
                <a:lnTo>
                  <a:pt x="604970" y="26425"/>
                </a:lnTo>
                <a:lnTo>
                  <a:pt x="605219" y="27060"/>
                </a:lnTo>
                <a:lnTo>
                  <a:pt x="605687" y="28273"/>
                </a:lnTo>
                <a:lnTo>
                  <a:pt x="606184" y="28881"/>
                </a:lnTo>
                <a:lnTo>
                  <a:pt x="606653" y="29817"/>
                </a:lnTo>
                <a:lnTo>
                  <a:pt x="606900" y="29817"/>
                </a:lnTo>
                <a:lnTo>
                  <a:pt x="607370" y="30424"/>
                </a:lnTo>
                <a:lnTo>
                  <a:pt x="608802" y="32273"/>
                </a:lnTo>
                <a:lnTo>
                  <a:pt x="609023" y="32576"/>
                </a:lnTo>
                <a:lnTo>
                  <a:pt x="609271" y="33183"/>
                </a:lnTo>
                <a:lnTo>
                  <a:pt x="610705" y="35334"/>
                </a:lnTo>
                <a:lnTo>
                  <a:pt x="610952" y="35941"/>
                </a:lnTo>
                <a:lnTo>
                  <a:pt x="611173" y="36244"/>
                </a:lnTo>
                <a:lnTo>
                  <a:pt x="611889" y="37486"/>
                </a:lnTo>
                <a:lnTo>
                  <a:pt x="612138" y="38700"/>
                </a:lnTo>
                <a:lnTo>
                  <a:pt x="612138" y="39307"/>
                </a:lnTo>
                <a:lnTo>
                  <a:pt x="612138" y="40245"/>
                </a:lnTo>
                <a:lnTo>
                  <a:pt x="612138" y="40548"/>
                </a:lnTo>
                <a:lnTo>
                  <a:pt x="612138" y="41457"/>
                </a:lnTo>
                <a:lnTo>
                  <a:pt x="612138" y="42396"/>
                </a:lnTo>
                <a:lnTo>
                  <a:pt x="612138" y="43002"/>
                </a:lnTo>
                <a:lnTo>
                  <a:pt x="612138" y="43306"/>
                </a:lnTo>
                <a:lnTo>
                  <a:pt x="612138" y="44823"/>
                </a:lnTo>
                <a:lnTo>
                  <a:pt x="612386" y="46672"/>
                </a:lnTo>
                <a:lnTo>
                  <a:pt x="612386" y="47277"/>
                </a:lnTo>
                <a:lnTo>
                  <a:pt x="612854" y="48216"/>
                </a:lnTo>
                <a:lnTo>
                  <a:pt x="613074" y="48520"/>
                </a:lnTo>
                <a:lnTo>
                  <a:pt x="613323" y="49126"/>
                </a:lnTo>
                <a:lnTo>
                  <a:pt x="613571" y="49429"/>
                </a:lnTo>
                <a:lnTo>
                  <a:pt x="614508" y="50340"/>
                </a:lnTo>
                <a:lnTo>
                  <a:pt x="615225" y="50947"/>
                </a:lnTo>
                <a:lnTo>
                  <a:pt x="616190" y="50947"/>
                </a:lnTo>
                <a:lnTo>
                  <a:pt x="617154" y="51278"/>
                </a:lnTo>
                <a:lnTo>
                  <a:pt x="620958" y="51885"/>
                </a:lnTo>
                <a:lnTo>
                  <a:pt x="621427" y="52188"/>
                </a:lnTo>
                <a:lnTo>
                  <a:pt x="622391" y="52492"/>
                </a:lnTo>
                <a:lnTo>
                  <a:pt x="623356" y="52795"/>
                </a:lnTo>
                <a:lnTo>
                  <a:pt x="623825" y="52795"/>
                </a:lnTo>
                <a:lnTo>
                  <a:pt x="625479" y="53706"/>
                </a:lnTo>
                <a:lnTo>
                  <a:pt x="625975" y="54009"/>
                </a:lnTo>
                <a:lnTo>
                  <a:pt x="626443" y="54340"/>
                </a:lnTo>
                <a:lnTo>
                  <a:pt x="628125" y="54946"/>
                </a:lnTo>
                <a:lnTo>
                  <a:pt x="630743" y="55553"/>
                </a:lnTo>
                <a:lnTo>
                  <a:pt x="631460" y="55553"/>
                </a:lnTo>
                <a:lnTo>
                  <a:pt x="632892" y="55553"/>
                </a:lnTo>
                <a:lnTo>
                  <a:pt x="633830" y="55553"/>
                </a:lnTo>
                <a:lnTo>
                  <a:pt x="634795" y="55249"/>
                </a:lnTo>
                <a:lnTo>
                  <a:pt x="635512" y="54946"/>
                </a:lnTo>
                <a:lnTo>
                  <a:pt x="636229" y="54946"/>
                </a:lnTo>
                <a:lnTo>
                  <a:pt x="636449" y="54642"/>
                </a:lnTo>
                <a:lnTo>
                  <a:pt x="638130" y="54009"/>
                </a:lnTo>
                <a:lnTo>
                  <a:pt x="639315" y="54009"/>
                </a:lnTo>
                <a:lnTo>
                  <a:pt x="641218" y="53099"/>
                </a:lnTo>
                <a:lnTo>
                  <a:pt x="641713" y="53099"/>
                </a:lnTo>
                <a:lnTo>
                  <a:pt x="643147" y="53099"/>
                </a:lnTo>
                <a:lnTo>
                  <a:pt x="643367" y="53099"/>
                </a:lnTo>
                <a:lnTo>
                  <a:pt x="643616" y="53099"/>
                </a:lnTo>
                <a:lnTo>
                  <a:pt x="644084" y="53099"/>
                </a:lnTo>
                <a:lnTo>
                  <a:pt x="645270" y="53706"/>
                </a:lnTo>
                <a:lnTo>
                  <a:pt x="646951" y="54946"/>
                </a:lnTo>
                <a:lnTo>
                  <a:pt x="646951" y="55249"/>
                </a:lnTo>
                <a:lnTo>
                  <a:pt x="647199" y="55249"/>
                </a:lnTo>
                <a:lnTo>
                  <a:pt x="648384" y="55553"/>
                </a:lnTo>
                <a:lnTo>
                  <a:pt x="648852" y="55553"/>
                </a:lnTo>
                <a:lnTo>
                  <a:pt x="649817" y="55856"/>
                </a:lnTo>
                <a:lnTo>
                  <a:pt x="651720" y="56160"/>
                </a:lnTo>
                <a:lnTo>
                  <a:pt x="653401" y="56767"/>
                </a:lnTo>
                <a:lnTo>
                  <a:pt x="654117" y="57070"/>
                </a:lnTo>
                <a:lnTo>
                  <a:pt x="655055" y="57705"/>
                </a:lnTo>
                <a:lnTo>
                  <a:pt x="655523" y="58312"/>
                </a:lnTo>
                <a:lnTo>
                  <a:pt x="655771" y="58312"/>
                </a:lnTo>
                <a:lnTo>
                  <a:pt x="656240" y="58919"/>
                </a:lnTo>
                <a:lnTo>
                  <a:pt x="656240" y="59222"/>
                </a:lnTo>
                <a:lnTo>
                  <a:pt x="656488" y="59829"/>
                </a:lnTo>
                <a:lnTo>
                  <a:pt x="656736" y="60435"/>
                </a:lnTo>
                <a:lnTo>
                  <a:pt x="656956" y="61373"/>
                </a:lnTo>
                <a:lnTo>
                  <a:pt x="656956" y="61980"/>
                </a:lnTo>
                <a:lnTo>
                  <a:pt x="656956" y="62283"/>
                </a:lnTo>
                <a:lnTo>
                  <a:pt x="657205" y="62587"/>
                </a:lnTo>
                <a:lnTo>
                  <a:pt x="657205" y="62890"/>
                </a:lnTo>
                <a:lnTo>
                  <a:pt x="657452" y="63194"/>
                </a:lnTo>
                <a:lnTo>
                  <a:pt x="657922" y="63497"/>
                </a:lnTo>
                <a:lnTo>
                  <a:pt x="658886" y="64132"/>
                </a:lnTo>
                <a:lnTo>
                  <a:pt x="659106" y="64435"/>
                </a:lnTo>
                <a:lnTo>
                  <a:pt x="659354" y="64435"/>
                </a:lnTo>
                <a:lnTo>
                  <a:pt x="660071" y="64739"/>
                </a:lnTo>
                <a:lnTo>
                  <a:pt x="661008" y="65042"/>
                </a:lnTo>
                <a:lnTo>
                  <a:pt x="661972" y="65346"/>
                </a:lnTo>
                <a:lnTo>
                  <a:pt x="662938" y="65649"/>
                </a:lnTo>
                <a:lnTo>
                  <a:pt x="663158" y="65953"/>
                </a:lnTo>
                <a:lnTo>
                  <a:pt x="663655" y="66558"/>
                </a:lnTo>
                <a:lnTo>
                  <a:pt x="664123" y="68103"/>
                </a:lnTo>
                <a:lnTo>
                  <a:pt x="664371" y="70228"/>
                </a:lnTo>
                <a:lnTo>
                  <a:pt x="664592" y="70835"/>
                </a:lnTo>
                <a:lnTo>
                  <a:pt x="664840" y="71773"/>
                </a:lnTo>
                <a:lnTo>
                  <a:pt x="665060" y="72076"/>
                </a:lnTo>
                <a:lnTo>
                  <a:pt x="665308" y="72379"/>
                </a:lnTo>
                <a:lnTo>
                  <a:pt x="665777" y="72986"/>
                </a:lnTo>
                <a:lnTo>
                  <a:pt x="666025" y="72986"/>
                </a:lnTo>
                <a:lnTo>
                  <a:pt x="666494" y="72986"/>
                </a:lnTo>
                <a:lnTo>
                  <a:pt x="667458" y="73289"/>
                </a:lnTo>
                <a:lnTo>
                  <a:pt x="668891" y="73592"/>
                </a:lnTo>
                <a:lnTo>
                  <a:pt x="670793" y="73896"/>
                </a:lnTo>
                <a:lnTo>
                  <a:pt x="671262" y="73896"/>
                </a:lnTo>
                <a:lnTo>
                  <a:pt x="671262" y="74199"/>
                </a:lnTo>
                <a:lnTo>
                  <a:pt x="671758" y="74503"/>
                </a:lnTo>
                <a:lnTo>
                  <a:pt x="672226" y="74806"/>
                </a:lnTo>
                <a:lnTo>
                  <a:pt x="672696" y="74806"/>
                </a:lnTo>
                <a:lnTo>
                  <a:pt x="674845" y="76048"/>
                </a:lnTo>
                <a:lnTo>
                  <a:pt x="675562" y="76351"/>
                </a:lnTo>
                <a:lnTo>
                  <a:pt x="676995" y="76351"/>
                </a:lnTo>
                <a:lnTo>
                  <a:pt x="677464" y="76655"/>
                </a:lnTo>
                <a:lnTo>
                  <a:pt x="677961" y="76351"/>
                </a:lnTo>
                <a:lnTo>
                  <a:pt x="678428" y="76351"/>
                </a:lnTo>
                <a:lnTo>
                  <a:pt x="678676" y="76048"/>
                </a:lnTo>
                <a:lnTo>
                  <a:pt x="678897" y="75744"/>
                </a:lnTo>
                <a:lnTo>
                  <a:pt x="679393" y="75110"/>
                </a:lnTo>
                <a:lnTo>
                  <a:pt x="679862" y="74199"/>
                </a:lnTo>
                <a:lnTo>
                  <a:pt x="680110" y="72986"/>
                </a:lnTo>
                <a:lnTo>
                  <a:pt x="680110" y="72076"/>
                </a:lnTo>
                <a:lnTo>
                  <a:pt x="680330" y="70531"/>
                </a:lnTo>
                <a:lnTo>
                  <a:pt x="680579" y="70228"/>
                </a:lnTo>
                <a:lnTo>
                  <a:pt x="680799" y="69924"/>
                </a:lnTo>
                <a:lnTo>
                  <a:pt x="681516" y="69014"/>
                </a:lnTo>
                <a:lnTo>
                  <a:pt x="681764" y="69014"/>
                </a:lnTo>
                <a:lnTo>
                  <a:pt x="682233" y="68710"/>
                </a:lnTo>
                <a:lnTo>
                  <a:pt x="683197" y="68407"/>
                </a:lnTo>
                <a:lnTo>
                  <a:pt x="683665" y="68103"/>
                </a:lnTo>
                <a:lnTo>
                  <a:pt x="684162" y="68103"/>
                </a:lnTo>
                <a:lnTo>
                  <a:pt x="684631" y="68407"/>
                </a:lnTo>
                <a:lnTo>
                  <a:pt x="685099" y="67800"/>
                </a:lnTo>
                <a:lnTo>
                  <a:pt x="685568" y="67469"/>
                </a:lnTo>
                <a:lnTo>
                  <a:pt x="685816" y="67469"/>
                </a:lnTo>
                <a:lnTo>
                  <a:pt x="686064" y="67469"/>
                </a:lnTo>
                <a:lnTo>
                  <a:pt x="687497" y="67166"/>
                </a:lnTo>
                <a:lnTo>
                  <a:pt x="688213" y="66863"/>
                </a:lnTo>
                <a:lnTo>
                  <a:pt x="689151" y="66558"/>
                </a:lnTo>
                <a:lnTo>
                  <a:pt x="690584" y="65953"/>
                </a:lnTo>
                <a:lnTo>
                  <a:pt x="692265" y="65649"/>
                </a:lnTo>
                <a:lnTo>
                  <a:pt x="693699" y="65346"/>
                </a:lnTo>
                <a:lnTo>
                  <a:pt x="694636" y="65649"/>
                </a:lnTo>
                <a:lnTo>
                  <a:pt x="695600" y="65953"/>
                </a:lnTo>
                <a:lnTo>
                  <a:pt x="697034" y="66863"/>
                </a:lnTo>
                <a:lnTo>
                  <a:pt x="697751" y="67469"/>
                </a:lnTo>
                <a:lnTo>
                  <a:pt x="698937" y="68407"/>
                </a:lnTo>
                <a:lnTo>
                  <a:pt x="699405" y="69014"/>
                </a:lnTo>
                <a:lnTo>
                  <a:pt x="699901" y="69621"/>
                </a:lnTo>
                <a:lnTo>
                  <a:pt x="700838" y="69924"/>
                </a:lnTo>
                <a:lnTo>
                  <a:pt x="701086" y="69621"/>
                </a:lnTo>
                <a:lnTo>
                  <a:pt x="702272" y="70228"/>
                </a:lnTo>
                <a:lnTo>
                  <a:pt x="702988" y="70531"/>
                </a:lnTo>
                <a:lnTo>
                  <a:pt x="703236" y="70531"/>
                </a:lnTo>
                <a:lnTo>
                  <a:pt x="705386" y="70531"/>
                </a:lnTo>
                <a:lnTo>
                  <a:pt x="706323" y="70835"/>
                </a:lnTo>
                <a:lnTo>
                  <a:pt x="709438" y="71469"/>
                </a:lnTo>
                <a:lnTo>
                  <a:pt x="710376" y="71469"/>
                </a:lnTo>
                <a:lnTo>
                  <a:pt x="711560" y="72076"/>
                </a:lnTo>
                <a:lnTo>
                  <a:pt x="712525" y="72683"/>
                </a:lnTo>
                <a:lnTo>
                  <a:pt x="714427" y="73896"/>
                </a:lnTo>
                <a:lnTo>
                  <a:pt x="715861" y="75110"/>
                </a:lnTo>
                <a:lnTo>
                  <a:pt x="716577" y="76048"/>
                </a:lnTo>
                <a:lnTo>
                  <a:pt x="716825" y="77262"/>
                </a:lnTo>
                <a:lnTo>
                  <a:pt x="716825" y="78172"/>
                </a:lnTo>
                <a:lnTo>
                  <a:pt x="716825" y="78779"/>
                </a:lnTo>
                <a:lnTo>
                  <a:pt x="717046" y="79081"/>
                </a:lnTo>
                <a:lnTo>
                  <a:pt x="717046" y="79385"/>
                </a:lnTo>
                <a:lnTo>
                  <a:pt x="717762" y="80019"/>
                </a:lnTo>
                <a:lnTo>
                  <a:pt x="718259" y="80626"/>
                </a:lnTo>
                <a:lnTo>
                  <a:pt x="718479" y="80626"/>
                </a:lnTo>
                <a:lnTo>
                  <a:pt x="718975" y="80930"/>
                </a:lnTo>
                <a:lnTo>
                  <a:pt x="719692" y="81233"/>
                </a:lnTo>
                <a:lnTo>
                  <a:pt x="720408" y="80930"/>
                </a:lnTo>
                <a:lnTo>
                  <a:pt x="720628" y="80626"/>
                </a:lnTo>
                <a:lnTo>
                  <a:pt x="722779" y="78475"/>
                </a:lnTo>
                <a:lnTo>
                  <a:pt x="722779" y="77869"/>
                </a:lnTo>
                <a:lnTo>
                  <a:pt x="723248" y="77565"/>
                </a:lnTo>
                <a:lnTo>
                  <a:pt x="723495" y="77262"/>
                </a:lnTo>
                <a:lnTo>
                  <a:pt x="724212" y="77262"/>
                </a:lnTo>
                <a:lnTo>
                  <a:pt x="724680" y="76655"/>
                </a:lnTo>
                <a:lnTo>
                  <a:pt x="725397" y="76655"/>
                </a:lnTo>
                <a:lnTo>
                  <a:pt x="726114" y="76351"/>
                </a:lnTo>
                <a:lnTo>
                  <a:pt x="726831" y="76655"/>
                </a:lnTo>
                <a:lnTo>
                  <a:pt x="728016" y="76958"/>
                </a:lnTo>
                <a:lnTo>
                  <a:pt x="729228" y="77869"/>
                </a:lnTo>
                <a:lnTo>
                  <a:pt x="730166" y="78172"/>
                </a:lnTo>
                <a:lnTo>
                  <a:pt x="730662" y="78172"/>
                </a:lnTo>
                <a:lnTo>
                  <a:pt x="731599" y="78172"/>
                </a:lnTo>
                <a:lnTo>
                  <a:pt x="733749" y="77565"/>
                </a:lnTo>
                <a:lnTo>
                  <a:pt x="734714" y="77565"/>
                </a:lnTo>
                <a:lnTo>
                  <a:pt x="735431" y="77565"/>
                </a:lnTo>
                <a:lnTo>
                  <a:pt x="735899" y="77565"/>
                </a:lnTo>
                <a:lnTo>
                  <a:pt x="737084" y="76958"/>
                </a:lnTo>
                <a:lnTo>
                  <a:pt x="737553" y="76351"/>
                </a:lnTo>
                <a:lnTo>
                  <a:pt x="738049" y="76048"/>
                </a:lnTo>
                <a:lnTo>
                  <a:pt x="738766" y="74806"/>
                </a:lnTo>
                <a:lnTo>
                  <a:pt x="738986" y="73896"/>
                </a:lnTo>
                <a:lnTo>
                  <a:pt x="739482" y="72076"/>
                </a:lnTo>
                <a:lnTo>
                  <a:pt x="739952" y="70835"/>
                </a:lnTo>
                <a:lnTo>
                  <a:pt x="740668" y="70228"/>
                </a:lnTo>
                <a:lnTo>
                  <a:pt x="741136" y="69621"/>
                </a:lnTo>
                <a:lnTo>
                  <a:pt x="741633" y="69317"/>
                </a:lnTo>
                <a:lnTo>
                  <a:pt x="743755" y="68710"/>
                </a:lnTo>
                <a:lnTo>
                  <a:pt x="744251" y="68407"/>
                </a:lnTo>
                <a:lnTo>
                  <a:pt x="746153" y="67469"/>
                </a:lnTo>
                <a:lnTo>
                  <a:pt x="747338" y="66558"/>
                </a:lnTo>
                <a:lnTo>
                  <a:pt x="748523" y="64739"/>
                </a:lnTo>
                <a:lnTo>
                  <a:pt x="749019" y="63497"/>
                </a:lnTo>
                <a:lnTo>
                  <a:pt x="749488" y="62890"/>
                </a:lnTo>
                <a:lnTo>
                  <a:pt x="749736" y="62283"/>
                </a:lnTo>
                <a:lnTo>
                  <a:pt x="749957" y="62283"/>
                </a:lnTo>
                <a:lnTo>
                  <a:pt x="750204" y="61980"/>
                </a:lnTo>
                <a:lnTo>
                  <a:pt x="750921" y="61676"/>
                </a:lnTo>
                <a:lnTo>
                  <a:pt x="752107" y="61373"/>
                </a:lnTo>
                <a:lnTo>
                  <a:pt x="753539" y="61676"/>
                </a:lnTo>
                <a:lnTo>
                  <a:pt x="753788" y="61676"/>
                </a:lnTo>
                <a:lnTo>
                  <a:pt x="754256" y="61676"/>
                </a:lnTo>
                <a:lnTo>
                  <a:pt x="755222" y="61980"/>
                </a:lnTo>
                <a:lnTo>
                  <a:pt x="755938" y="61980"/>
                </a:lnTo>
                <a:lnTo>
                  <a:pt x="756407" y="61980"/>
                </a:lnTo>
                <a:lnTo>
                  <a:pt x="757123" y="61676"/>
                </a:lnTo>
                <a:lnTo>
                  <a:pt x="757593" y="61373"/>
                </a:lnTo>
                <a:lnTo>
                  <a:pt x="758308" y="60766"/>
                </a:lnTo>
                <a:lnTo>
                  <a:pt x="759494" y="59829"/>
                </a:lnTo>
                <a:lnTo>
                  <a:pt x="759990" y="59526"/>
                </a:lnTo>
                <a:lnTo>
                  <a:pt x="761424" y="58919"/>
                </a:lnTo>
                <a:lnTo>
                  <a:pt x="761643" y="58919"/>
                </a:lnTo>
                <a:lnTo>
                  <a:pt x="762360" y="58615"/>
                </a:lnTo>
                <a:lnTo>
                  <a:pt x="762829" y="58312"/>
                </a:lnTo>
                <a:lnTo>
                  <a:pt x="765696" y="57705"/>
                </a:lnTo>
                <a:lnTo>
                  <a:pt x="766192" y="57705"/>
                </a:lnTo>
                <a:lnTo>
                  <a:pt x="766660" y="58008"/>
                </a:lnTo>
                <a:lnTo>
                  <a:pt x="767377" y="58312"/>
                </a:lnTo>
                <a:lnTo>
                  <a:pt x="767846" y="58919"/>
                </a:lnTo>
                <a:lnTo>
                  <a:pt x="767846" y="59222"/>
                </a:lnTo>
                <a:lnTo>
                  <a:pt x="768094" y="59526"/>
                </a:lnTo>
                <a:lnTo>
                  <a:pt x="768314" y="60132"/>
                </a:lnTo>
                <a:lnTo>
                  <a:pt x="768314" y="61676"/>
                </a:lnTo>
                <a:lnTo>
                  <a:pt x="768314" y="61980"/>
                </a:lnTo>
                <a:lnTo>
                  <a:pt x="768314" y="62587"/>
                </a:lnTo>
                <a:lnTo>
                  <a:pt x="768314" y="63194"/>
                </a:lnTo>
                <a:lnTo>
                  <a:pt x="767846" y="65042"/>
                </a:lnTo>
                <a:lnTo>
                  <a:pt x="767625" y="66255"/>
                </a:lnTo>
                <a:lnTo>
                  <a:pt x="767625" y="67469"/>
                </a:lnTo>
                <a:lnTo>
                  <a:pt x="767846" y="68407"/>
                </a:lnTo>
                <a:lnTo>
                  <a:pt x="768562" y="69014"/>
                </a:lnTo>
                <a:lnTo>
                  <a:pt x="769279" y="70531"/>
                </a:lnTo>
                <a:lnTo>
                  <a:pt x="769528" y="71773"/>
                </a:lnTo>
                <a:lnTo>
                  <a:pt x="769996" y="73592"/>
                </a:lnTo>
                <a:lnTo>
                  <a:pt x="769996" y="73896"/>
                </a:lnTo>
                <a:lnTo>
                  <a:pt x="769996" y="74199"/>
                </a:lnTo>
                <a:lnTo>
                  <a:pt x="769996" y="75744"/>
                </a:lnTo>
                <a:lnTo>
                  <a:pt x="769996" y="77565"/>
                </a:lnTo>
                <a:lnTo>
                  <a:pt x="770243" y="78172"/>
                </a:lnTo>
                <a:lnTo>
                  <a:pt x="770243" y="78779"/>
                </a:lnTo>
                <a:lnTo>
                  <a:pt x="770464" y="80019"/>
                </a:lnTo>
                <a:lnTo>
                  <a:pt x="770960" y="81233"/>
                </a:lnTo>
                <a:lnTo>
                  <a:pt x="771429" y="81840"/>
                </a:lnTo>
                <a:lnTo>
                  <a:pt x="771897" y="82751"/>
                </a:lnTo>
                <a:lnTo>
                  <a:pt x="772146" y="83054"/>
                </a:lnTo>
                <a:lnTo>
                  <a:pt x="774048" y="84599"/>
                </a:lnTo>
                <a:lnTo>
                  <a:pt x="774516" y="84901"/>
                </a:lnTo>
                <a:lnTo>
                  <a:pt x="775012" y="85205"/>
                </a:lnTo>
                <a:lnTo>
                  <a:pt x="776445" y="86115"/>
                </a:lnTo>
                <a:lnTo>
                  <a:pt x="777631" y="86419"/>
                </a:lnTo>
                <a:lnTo>
                  <a:pt x="778816" y="86722"/>
                </a:lnTo>
                <a:lnTo>
                  <a:pt x="780497" y="86419"/>
                </a:lnTo>
                <a:lnTo>
                  <a:pt x="782151" y="86419"/>
                </a:lnTo>
                <a:lnTo>
                  <a:pt x="782648" y="86722"/>
                </a:lnTo>
                <a:lnTo>
                  <a:pt x="783364" y="86722"/>
                </a:lnTo>
                <a:lnTo>
                  <a:pt x="784302" y="86722"/>
                </a:lnTo>
                <a:lnTo>
                  <a:pt x="785018" y="86722"/>
                </a:lnTo>
                <a:lnTo>
                  <a:pt x="785735" y="87329"/>
                </a:lnTo>
                <a:lnTo>
                  <a:pt x="785983" y="87633"/>
                </a:lnTo>
                <a:lnTo>
                  <a:pt x="786203" y="87936"/>
                </a:lnTo>
                <a:lnTo>
                  <a:pt x="786920" y="88240"/>
                </a:lnTo>
                <a:lnTo>
                  <a:pt x="787168" y="88240"/>
                </a:lnTo>
                <a:lnTo>
                  <a:pt x="787884" y="88874"/>
                </a:lnTo>
                <a:lnTo>
                  <a:pt x="788353" y="89178"/>
                </a:lnTo>
                <a:lnTo>
                  <a:pt x="788822" y="89785"/>
                </a:lnTo>
                <a:lnTo>
                  <a:pt x="789070" y="90088"/>
                </a:lnTo>
                <a:lnTo>
                  <a:pt x="789787" y="90998"/>
                </a:lnTo>
                <a:lnTo>
                  <a:pt x="790034" y="91908"/>
                </a:lnTo>
                <a:lnTo>
                  <a:pt x="790751" y="93122"/>
                </a:lnTo>
                <a:lnTo>
                  <a:pt x="790972" y="93122"/>
                </a:lnTo>
                <a:lnTo>
                  <a:pt x="791936" y="94363"/>
                </a:lnTo>
                <a:lnTo>
                  <a:pt x="792405" y="95274"/>
                </a:lnTo>
                <a:lnTo>
                  <a:pt x="792901" y="95881"/>
                </a:lnTo>
                <a:lnTo>
                  <a:pt x="793839" y="96791"/>
                </a:lnTo>
                <a:lnTo>
                  <a:pt x="794803" y="97397"/>
                </a:lnTo>
                <a:lnTo>
                  <a:pt x="795024" y="97700"/>
                </a:lnTo>
                <a:lnTo>
                  <a:pt x="795988" y="98004"/>
                </a:lnTo>
                <a:lnTo>
                  <a:pt x="796705" y="98307"/>
                </a:lnTo>
                <a:lnTo>
                  <a:pt x="797174" y="98611"/>
                </a:lnTo>
                <a:lnTo>
                  <a:pt x="797891" y="98914"/>
                </a:lnTo>
                <a:lnTo>
                  <a:pt x="797891" y="99218"/>
                </a:lnTo>
                <a:lnTo>
                  <a:pt x="798138" y="99218"/>
                </a:lnTo>
                <a:lnTo>
                  <a:pt x="798138" y="99521"/>
                </a:lnTo>
                <a:lnTo>
                  <a:pt x="798387" y="99852"/>
                </a:lnTo>
                <a:lnTo>
                  <a:pt x="798855" y="101066"/>
                </a:lnTo>
                <a:lnTo>
                  <a:pt x="799075" y="103493"/>
                </a:lnTo>
                <a:lnTo>
                  <a:pt x="799323" y="104403"/>
                </a:lnTo>
                <a:lnTo>
                  <a:pt x="799572" y="105617"/>
                </a:lnTo>
                <a:lnTo>
                  <a:pt x="799792" y="105921"/>
                </a:lnTo>
                <a:lnTo>
                  <a:pt x="800040" y="106859"/>
                </a:lnTo>
                <a:lnTo>
                  <a:pt x="799792" y="107162"/>
                </a:lnTo>
                <a:lnTo>
                  <a:pt x="799792" y="107466"/>
                </a:lnTo>
                <a:lnTo>
                  <a:pt x="799792" y="108073"/>
                </a:lnTo>
                <a:lnTo>
                  <a:pt x="799792" y="108375"/>
                </a:lnTo>
                <a:lnTo>
                  <a:pt x="800040" y="109892"/>
                </a:lnTo>
                <a:lnTo>
                  <a:pt x="800040" y="110196"/>
                </a:lnTo>
                <a:lnTo>
                  <a:pt x="799572" y="110803"/>
                </a:lnTo>
                <a:lnTo>
                  <a:pt x="799323" y="111410"/>
                </a:lnTo>
                <a:lnTo>
                  <a:pt x="799572" y="111713"/>
                </a:lnTo>
                <a:lnTo>
                  <a:pt x="800040" y="112624"/>
                </a:lnTo>
                <a:lnTo>
                  <a:pt x="800040" y="112927"/>
                </a:lnTo>
                <a:lnTo>
                  <a:pt x="800289" y="113231"/>
                </a:lnTo>
                <a:lnTo>
                  <a:pt x="800289" y="113533"/>
                </a:lnTo>
                <a:lnTo>
                  <a:pt x="800040" y="114140"/>
                </a:lnTo>
                <a:lnTo>
                  <a:pt x="800040" y="114471"/>
                </a:lnTo>
                <a:lnTo>
                  <a:pt x="799792" y="114775"/>
                </a:lnTo>
                <a:lnTo>
                  <a:pt x="799572" y="115078"/>
                </a:lnTo>
                <a:lnTo>
                  <a:pt x="799572" y="115988"/>
                </a:lnTo>
                <a:lnTo>
                  <a:pt x="799572" y="116292"/>
                </a:lnTo>
                <a:lnTo>
                  <a:pt x="799572" y="117506"/>
                </a:lnTo>
                <a:lnTo>
                  <a:pt x="799572" y="118113"/>
                </a:lnTo>
                <a:lnTo>
                  <a:pt x="799792" y="118416"/>
                </a:lnTo>
                <a:lnTo>
                  <a:pt x="800289" y="118416"/>
                </a:lnTo>
                <a:lnTo>
                  <a:pt x="800509" y="118720"/>
                </a:lnTo>
                <a:lnTo>
                  <a:pt x="800757" y="119022"/>
                </a:lnTo>
                <a:lnTo>
                  <a:pt x="801226" y="119630"/>
                </a:lnTo>
                <a:lnTo>
                  <a:pt x="802190" y="120539"/>
                </a:lnTo>
                <a:lnTo>
                  <a:pt x="802190" y="120843"/>
                </a:lnTo>
                <a:lnTo>
                  <a:pt x="802190" y="121146"/>
                </a:lnTo>
                <a:lnTo>
                  <a:pt x="802659" y="122057"/>
                </a:lnTo>
                <a:lnTo>
                  <a:pt x="802659" y="122664"/>
                </a:lnTo>
                <a:lnTo>
                  <a:pt x="802190" y="123271"/>
                </a:lnTo>
                <a:lnTo>
                  <a:pt x="801943" y="123878"/>
                </a:lnTo>
                <a:lnTo>
                  <a:pt x="801473" y="124484"/>
                </a:lnTo>
                <a:lnTo>
                  <a:pt x="801226" y="125119"/>
                </a:lnTo>
                <a:lnTo>
                  <a:pt x="801722" y="125725"/>
                </a:lnTo>
                <a:lnTo>
                  <a:pt x="801722" y="126635"/>
                </a:lnTo>
                <a:lnTo>
                  <a:pt x="801722" y="127242"/>
                </a:lnTo>
                <a:lnTo>
                  <a:pt x="801943" y="127849"/>
                </a:lnTo>
                <a:lnTo>
                  <a:pt x="802190" y="128153"/>
                </a:lnTo>
                <a:lnTo>
                  <a:pt x="802190" y="129974"/>
                </a:lnTo>
                <a:lnTo>
                  <a:pt x="801943" y="131187"/>
                </a:lnTo>
                <a:lnTo>
                  <a:pt x="801473" y="132097"/>
                </a:lnTo>
                <a:lnTo>
                  <a:pt x="801226" y="132400"/>
                </a:lnTo>
                <a:lnTo>
                  <a:pt x="801005" y="132400"/>
                </a:lnTo>
                <a:lnTo>
                  <a:pt x="800040" y="132400"/>
                </a:lnTo>
                <a:lnTo>
                  <a:pt x="798855" y="132400"/>
                </a:lnTo>
                <a:lnTo>
                  <a:pt x="798607" y="132400"/>
                </a:lnTo>
                <a:lnTo>
                  <a:pt x="797891" y="133918"/>
                </a:lnTo>
                <a:lnTo>
                  <a:pt x="797891" y="134221"/>
                </a:lnTo>
                <a:lnTo>
                  <a:pt x="798138" y="135132"/>
                </a:lnTo>
                <a:lnTo>
                  <a:pt x="798387" y="135739"/>
                </a:lnTo>
                <a:lnTo>
                  <a:pt x="798607" y="136041"/>
                </a:lnTo>
                <a:lnTo>
                  <a:pt x="798855" y="136041"/>
                </a:lnTo>
                <a:lnTo>
                  <a:pt x="799323" y="136345"/>
                </a:lnTo>
                <a:lnTo>
                  <a:pt x="799572" y="136648"/>
                </a:lnTo>
                <a:lnTo>
                  <a:pt x="799572" y="139076"/>
                </a:lnTo>
                <a:lnTo>
                  <a:pt x="799572" y="139683"/>
                </a:lnTo>
                <a:lnTo>
                  <a:pt x="799075" y="140290"/>
                </a:lnTo>
                <a:lnTo>
                  <a:pt x="798855" y="140897"/>
                </a:lnTo>
                <a:lnTo>
                  <a:pt x="798138" y="143324"/>
                </a:lnTo>
                <a:lnTo>
                  <a:pt x="797891" y="143627"/>
                </a:lnTo>
                <a:lnTo>
                  <a:pt x="797174" y="143627"/>
                </a:lnTo>
                <a:lnTo>
                  <a:pt x="796457" y="143627"/>
                </a:lnTo>
                <a:lnTo>
                  <a:pt x="794803" y="143324"/>
                </a:lnTo>
                <a:lnTo>
                  <a:pt x="794555" y="143627"/>
                </a:lnTo>
                <a:lnTo>
                  <a:pt x="794307" y="143627"/>
                </a:lnTo>
                <a:lnTo>
                  <a:pt x="794307" y="144234"/>
                </a:lnTo>
                <a:lnTo>
                  <a:pt x="794803" y="145448"/>
                </a:lnTo>
                <a:lnTo>
                  <a:pt x="795024" y="146055"/>
                </a:lnTo>
                <a:lnTo>
                  <a:pt x="795024" y="147571"/>
                </a:lnTo>
                <a:lnTo>
                  <a:pt x="795024" y="148178"/>
                </a:lnTo>
                <a:lnTo>
                  <a:pt x="795271" y="148178"/>
                </a:lnTo>
                <a:lnTo>
                  <a:pt x="795520" y="148482"/>
                </a:lnTo>
                <a:lnTo>
                  <a:pt x="795988" y="148482"/>
                </a:lnTo>
                <a:lnTo>
                  <a:pt x="796457" y="148785"/>
                </a:lnTo>
                <a:lnTo>
                  <a:pt x="796953" y="148785"/>
                </a:lnTo>
                <a:lnTo>
                  <a:pt x="796953" y="149089"/>
                </a:lnTo>
                <a:lnTo>
                  <a:pt x="796953" y="150302"/>
                </a:lnTo>
                <a:lnTo>
                  <a:pt x="796953" y="150606"/>
                </a:lnTo>
                <a:lnTo>
                  <a:pt x="797174" y="150606"/>
                </a:lnTo>
                <a:lnTo>
                  <a:pt x="797422" y="150909"/>
                </a:lnTo>
                <a:lnTo>
                  <a:pt x="797670" y="150909"/>
                </a:lnTo>
                <a:lnTo>
                  <a:pt x="797891" y="150909"/>
                </a:lnTo>
                <a:lnTo>
                  <a:pt x="798607" y="150606"/>
                </a:lnTo>
                <a:lnTo>
                  <a:pt x="799075" y="151213"/>
                </a:lnTo>
                <a:lnTo>
                  <a:pt x="799323" y="151213"/>
                </a:lnTo>
                <a:lnTo>
                  <a:pt x="799572" y="151516"/>
                </a:lnTo>
                <a:lnTo>
                  <a:pt x="800040" y="152122"/>
                </a:lnTo>
                <a:lnTo>
                  <a:pt x="800289" y="152426"/>
                </a:lnTo>
                <a:lnTo>
                  <a:pt x="800757" y="152426"/>
                </a:lnTo>
                <a:lnTo>
                  <a:pt x="801005" y="152729"/>
                </a:lnTo>
                <a:lnTo>
                  <a:pt x="801005" y="153943"/>
                </a:lnTo>
                <a:lnTo>
                  <a:pt x="801005" y="154550"/>
                </a:lnTo>
                <a:lnTo>
                  <a:pt x="801226" y="155157"/>
                </a:lnTo>
                <a:lnTo>
                  <a:pt x="802439" y="156371"/>
                </a:lnTo>
                <a:lnTo>
                  <a:pt x="803375" y="156674"/>
                </a:lnTo>
                <a:lnTo>
                  <a:pt x="804092" y="157584"/>
                </a:lnTo>
                <a:lnTo>
                  <a:pt x="805057" y="157888"/>
                </a:lnTo>
                <a:lnTo>
                  <a:pt x="805057" y="158191"/>
                </a:lnTo>
                <a:lnTo>
                  <a:pt x="805057" y="158494"/>
                </a:lnTo>
                <a:lnTo>
                  <a:pt x="805278" y="159101"/>
                </a:lnTo>
                <a:lnTo>
                  <a:pt x="805525" y="159405"/>
                </a:lnTo>
                <a:lnTo>
                  <a:pt x="805774" y="159708"/>
                </a:lnTo>
                <a:lnTo>
                  <a:pt x="805774" y="160315"/>
                </a:lnTo>
                <a:lnTo>
                  <a:pt x="805774" y="160619"/>
                </a:lnTo>
                <a:lnTo>
                  <a:pt x="805994" y="160922"/>
                </a:lnTo>
                <a:lnTo>
                  <a:pt x="805994" y="161226"/>
                </a:lnTo>
                <a:lnTo>
                  <a:pt x="806491" y="161833"/>
                </a:lnTo>
                <a:lnTo>
                  <a:pt x="806491" y="162135"/>
                </a:lnTo>
                <a:lnTo>
                  <a:pt x="806242" y="162438"/>
                </a:lnTo>
                <a:lnTo>
                  <a:pt x="806491" y="163046"/>
                </a:lnTo>
                <a:lnTo>
                  <a:pt x="806711" y="163652"/>
                </a:lnTo>
                <a:lnTo>
                  <a:pt x="807427" y="164259"/>
                </a:lnTo>
                <a:lnTo>
                  <a:pt x="807675" y="164259"/>
                </a:lnTo>
                <a:lnTo>
                  <a:pt x="807923" y="164563"/>
                </a:lnTo>
                <a:lnTo>
                  <a:pt x="807923" y="165473"/>
                </a:lnTo>
                <a:lnTo>
                  <a:pt x="808144" y="166384"/>
                </a:lnTo>
                <a:lnTo>
                  <a:pt x="808640" y="166991"/>
                </a:lnTo>
                <a:lnTo>
                  <a:pt x="808860" y="167294"/>
                </a:lnTo>
                <a:lnTo>
                  <a:pt x="809109" y="167294"/>
                </a:lnTo>
                <a:lnTo>
                  <a:pt x="809109" y="167597"/>
                </a:lnTo>
                <a:lnTo>
                  <a:pt x="808640" y="168205"/>
                </a:lnTo>
                <a:lnTo>
                  <a:pt x="809109" y="168507"/>
                </a:lnTo>
                <a:lnTo>
                  <a:pt x="809329" y="168507"/>
                </a:lnTo>
                <a:lnTo>
                  <a:pt x="809577" y="168205"/>
                </a:lnTo>
                <a:lnTo>
                  <a:pt x="809826" y="168205"/>
                </a:lnTo>
                <a:lnTo>
                  <a:pt x="810046" y="168205"/>
                </a:lnTo>
                <a:lnTo>
                  <a:pt x="810763" y="168507"/>
                </a:lnTo>
                <a:lnTo>
                  <a:pt x="811975" y="168507"/>
                </a:lnTo>
                <a:lnTo>
                  <a:pt x="812195" y="168507"/>
                </a:lnTo>
                <a:lnTo>
                  <a:pt x="812444" y="169114"/>
                </a:lnTo>
                <a:lnTo>
                  <a:pt x="812444" y="169721"/>
                </a:lnTo>
                <a:lnTo>
                  <a:pt x="812692" y="170604"/>
                </a:lnTo>
                <a:lnTo>
                  <a:pt x="812912" y="170604"/>
                </a:lnTo>
                <a:lnTo>
                  <a:pt x="813878" y="170328"/>
                </a:lnTo>
                <a:lnTo>
                  <a:pt x="814125" y="170328"/>
                </a:lnTo>
                <a:lnTo>
                  <a:pt x="814815" y="170604"/>
                </a:lnTo>
                <a:lnTo>
                  <a:pt x="815063" y="171211"/>
                </a:lnTo>
                <a:lnTo>
                  <a:pt x="814815" y="171818"/>
                </a:lnTo>
                <a:lnTo>
                  <a:pt x="814346" y="172121"/>
                </a:lnTo>
                <a:lnTo>
                  <a:pt x="812912" y="172424"/>
                </a:lnTo>
                <a:lnTo>
                  <a:pt x="812692" y="172424"/>
                </a:lnTo>
                <a:lnTo>
                  <a:pt x="812692" y="173638"/>
                </a:lnTo>
                <a:lnTo>
                  <a:pt x="813161" y="173941"/>
                </a:lnTo>
                <a:lnTo>
                  <a:pt x="813878" y="173941"/>
                </a:lnTo>
                <a:lnTo>
                  <a:pt x="814125" y="174244"/>
                </a:lnTo>
                <a:lnTo>
                  <a:pt x="813629" y="174851"/>
                </a:lnTo>
                <a:lnTo>
                  <a:pt x="812912" y="175762"/>
                </a:lnTo>
                <a:lnTo>
                  <a:pt x="812444" y="176065"/>
                </a:lnTo>
                <a:lnTo>
                  <a:pt x="812195" y="176369"/>
                </a:lnTo>
                <a:lnTo>
                  <a:pt x="811480" y="176065"/>
                </a:lnTo>
                <a:lnTo>
                  <a:pt x="811259" y="176065"/>
                </a:lnTo>
                <a:lnTo>
                  <a:pt x="811010" y="176369"/>
                </a:lnTo>
                <a:lnTo>
                  <a:pt x="811010" y="176672"/>
                </a:lnTo>
                <a:lnTo>
                  <a:pt x="811259" y="176976"/>
                </a:lnTo>
                <a:lnTo>
                  <a:pt x="811975" y="177279"/>
                </a:lnTo>
                <a:lnTo>
                  <a:pt x="811975" y="177582"/>
                </a:lnTo>
                <a:lnTo>
                  <a:pt x="811727" y="177582"/>
                </a:lnTo>
                <a:lnTo>
                  <a:pt x="811010" y="177582"/>
                </a:lnTo>
                <a:lnTo>
                  <a:pt x="810763" y="177582"/>
                </a:lnTo>
                <a:lnTo>
                  <a:pt x="810543" y="177886"/>
                </a:lnTo>
                <a:lnTo>
                  <a:pt x="810543" y="178190"/>
                </a:lnTo>
                <a:lnTo>
                  <a:pt x="811259" y="178796"/>
                </a:lnTo>
                <a:lnTo>
                  <a:pt x="811480" y="179099"/>
                </a:lnTo>
                <a:lnTo>
                  <a:pt x="812912" y="179099"/>
                </a:lnTo>
                <a:lnTo>
                  <a:pt x="813161" y="179099"/>
                </a:lnTo>
                <a:lnTo>
                  <a:pt x="812912" y="179403"/>
                </a:lnTo>
                <a:lnTo>
                  <a:pt x="812195" y="180009"/>
                </a:lnTo>
                <a:lnTo>
                  <a:pt x="812195" y="180313"/>
                </a:lnTo>
                <a:lnTo>
                  <a:pt x="812195" y="180616"/>
                </a:lnTo>
                <a:lnTo>
                  <a:pt x="813161" y="180616"/>
                </a:lnTo>
                <a:lnTo>
                  <a:pt x="813629" y="181196"/>
                </a:lnTo>
                <a:lnTo>
                  <a:pt x="813629" y="181499"/>
                </a:lnTo>
                <a:lnTo>
                  <a:pt x="813878" y="181803"/>
                </a:lnTo>
                <a:lnTo>
                  <a:pt x="813629" y="182106"/>
                </a:lnTo>
                <a:lnTo>
                  <a:pt x="813629" y="182409"/>
                </a:lnTo>
                <a:lnTo>
                  <a:pt x="813629" y="182713"/>
                </a:lnTo>
                <a:lnTo>
                  <a:pt x="813878" y="183017"/>
                </a:lnTo>
                <a:lnTo>
                  <a:pt x="814125" y="183017"/>
                </a:lnTo>
                <a:lnTo>
                  <a:pt x="814594" y="182409"/>
                </a:lnTo>
                <a:lnTo>
                  <a:pt x="814346" y="181196"/>
                </a:lnTo>
                <a:lnTo>
                  <a:pt x="814594" y="180920"/>
                </a:lnTo>
                <a:lnTo>
                  <a:pt x="814815" y="180616"/>
                </a:lnTo>
                <a:lnTo>
                  <a:pt x="815063" y="180616"/>
                </a:lnTo>
                <a:lnTo>
                  <a:pt x="815311" y="180920"/>
                </a:lnTo>
                <a:lnTo>
                  <a:pt x="815311" y="181196"/>
                </a:lnTo>
                <a:lnTo>
                  <a:pt x="815530" y="181499"/>
                </a:lnTo>
                <a:lnTo>
                  <a:pt x="815779" y="181499"/>
                </a:lnTo>
                <a:lnTo>
                  <a:pt x="816247" y="181499"/>
                </a:lnTo>
                <a:lnTo>
                  <a:pt x="816744" y="182106"/>
                </a:lnTo>
                <a:lnTo>
                  <a:pt x="816964" y="182409"/>
                </a:lnTo>
                <a:lnTo>
                  <a:pt x="817460" y="182713"/>
                </a:lnTo>
                <a:lnTo>
                  <a:pt x="817929" y="182713"/>
                </a:lnTo>
                <a:lnTo>
                  <a:pt x="818177" y="183319"/>
                </a:lnTo>
                <a:lnTo>
                  <a:pt x="818646" y="184230"/>
                </a:lnTo>
                <a:lnTo>
                  <a:pt x="818894" y="184533"/>
                </a:lnTo>
                <a:lnTo>
                  <a:pt x="819611" y="184837"/>
                </a:lnTo>
                <a:lnTo>
                  <a:pt x="820079" y="185140"/>
                </a:lnTo>
                <a:lnTo>
                  <a:pt x="820079" y="185444"/>
                </a:lnTo>
                <a:lnTo>
                  <a:pt x="820079" y="186657"/>
                </a:lnTo>
                <a:lnTo>
                  <a:pt x="820079" y="186961"/>
                </a:lnTo>
                <a:lnTo>
                  <a:pt x="820299" y="186961"/>
                </a:lnTo>
                <a:lnTo>
                  <a:pt x="820299" y="187264"/>
                </a:lnTo>
                <a:lnTo>
                  <a:pt x="820548" y="187264"/>
                </a:lnTo>
                <a:lnTo>
                  <a:pt x="821265" y="187567"/>
                </a:lnTo>
                <a:lnTo>
                  <a:pt x="821512" y="187567"/>
                </a:lnTo>
                <a:lnTo>
                  <a:pt x="821512" y="187871"/>
                </a:lnTo>
                <a:lnTo>
                  <a:pt x="821265" y="187871"/>
                </a:lnTo>
                <a:lnTo>
                  <a:pt x="820548" y="187871"/>
                </a:lnTo>
                <a:lnTo>
                  <a:pt x="819831" y="188175"/>
                </a:lnTo>
                <a:lnTo>
                  <a:pt x="819611" y="188175"/>
                </a:lnTo>
                <a:lnTo>
                  <a:pt x="819611" y="188477"/>
                </a:lnTo>
                <a:lnTo>
                  <a:pt x="819611" y="188781"/>
                </a:lnTo>
                <a:lnTo>
                  <a:pt x="820299" y="189057"/>
                </a:lnTo>
                <a:lnTo>
                  <a:pt x="820548" y="189360"/>
                </a:lnTo>
                <a:lnTo>
                  <a:pt x="820079" y="190271"/>
                </a:lnTo>
                <a:lnTo>
                  <a:pt x="819831" y="190574"/>
                </a:lnTo>
                <a:lnTo>
                  <a:pt x="820079" y="190878"/>
                </a:lnTo>
                <a:lnTo>
                  <a:pt x="820795" y="190878"/>
                </a:lnTo>
                <a:lnTo>
                  <a:pt x="821016" y="191181"/>
                </a:lnTo>
                <a:lnTo>
                  <a:pt x="821265" y="192092"/>
                </a:lnTo>
                <a:lnTo>
                  <a:pt x="821512" y="192394"/>
                </a:lnTo>
                <a:lnTo>
                  <a:pt x="821733" y="192394"/>
                </a:lnTo>
                <a:lnTo>
                  <a:pt x="822449" y="193002"/>
                </a:lnTo>
                <a:lnTo>
                  <a:pt x="822449" y="194215"/>
                </a:lnTo>
                <a:lnTo>
                  <a:pt x="821981" y="195705"/>
                </a:lnTo>
                <a:lnTo>
                  <a:pt x="822229" y="196008"/>
                </a:lnTo>
                <a:lnTo>
                  <a:pt x="822449" y="196008"/>
                </a:lnTo>
                <a:lnTo>
                  <a:pt x="822698" y="196008"/>
                </a:lnTo>
                <a:lnTo>
                  <a:pt x="822946" y="195705"/>
                </a:lnTo>
                <a:lnTo>
                  <a:pt x="823662" y="194822"/>
                </a:lnTo>
                <a:lnTo>
                  <a:pt x="823883" y="194822"/>
                </a:lnTo>
                <a:lnTo>
                  <a:pt x="824600" y="195705"/>
                </a:lnTo>
                <a:lnTo>
                  <a:pt x="824847" y="196312"/>
                </a:lnTo>
                <a:lnTo>
                  <a:pt x="824847" y="196919"/>
                </a:lnTo>
                <a:lnTo>
                  <a:pt x="825068" y="197221"/>
                </a:lnTo>
                <a:lnTo>
                  <a:pt x="825785" y="197221"/>
                </a:lnTo>
                <a:lnTo>
                  <a:pt x="826033" y="197221"/>
                </a:lnTo>
                <a:lnTo>
                  <a:pt x="826281" y="197526"/>
                </a:lnTo>
                <a:lnTo>
                  <a:pt x="826281" y="197829"/>
                </a:lnTo>
                <a:lnTo>
                  <a:pt x="826501" y="198133"/>
                </a:lnTo>
                <a:lnTo>
                  <a:pt x="826750" y="198133"/>
                </a:lnTo>
                <a:lnTo>
                  <a:pt x="827218" y="198435"/>
                </a:lnTo>
                <a:lnTo>
                  <a:pt x="827467" y="198435"/>
                </a:lnTo>
                <a:lnTo>
                  <a:pt x="827935" y="199042"/>
                </a:lnTo>
                <a:lnTo>
                  <a:pt x="828184" y="199345"/>
                </a:lnTo>
                <a:lnTo>
                  <a:pt x="829148" y="199345"/>
                </a:lnTo>
                <a:lnTo>
                  <a:pt x="829148" y="199649"/>
                </a:lnTo>
                <a:lnTo>
                  <a:pt x="829368" y="200256"/>
                </a:lnTo>
                <a:lnTo>
                  <a:pt x="829368" y="200559"/>
                </a:lnTo>
                <a:lnTo>
                  <a:pt x="829368" y="200863"/>
                </a:lnTo>
                <a:lnTo>
                  <a:pt x="829368" y="201166"/>
                </a:lnTo>
                <a:lnTo>
                  <a:pt x="829616" y="201166"/>
                </a:lnTo>
                <a:lnTo>
                  <a:pt x="830085" y="201166"/>
                </a:lnTo>
                <a:lnTo>
                  <a:pt x="830333" y="200863"/>
                </a:lnTo>
                <a:lnTo>
                  <a:pt x="830802" y="200863"/>
                </a:lnTo>
                <a:lnTo>
                  <a:pt x="831049" y="201166"/>
                </a:lnTo>
                <a:lnTo>
                  <a:pt x="831049" y="201442"/>
                </a:lnTo>
                <a:lnTo>
                  <a:pt x="830085" y="202048"/>
                </a:lnTo>
                <a:lnTo>
                  <a:pt x="829865" y="202353"/>
                </a:lnTo>
                <a:lnTo>
                  <a:pt x="830085" y="202656"/>
                </a:lnTo>
                <a:lnTo>
                  <a:pt x="830333" y="202960"/>
                </a:lnTo>
                <a:lnTo>
                  <a:pt x="830553" y="202960"/>
                </a:lnTo>
                <a:lnTo>
                  <a:pt x="831519" y="202656"/>
                </a:lnTo>
                <a:lnTo>
                  <a:pt x="831987" y="202353"/>
                </a:lnTo>
                <a:lnTo>
                  <a:pt x="832483" y="202656"/>
                </a:lnTo>
                <a:lnTo>
                  <a:pt x="832483" y="202960"/>
                </a:lnTo>
                <a:lnTo>
                  <a:pt x="832234" y="203262"/>
                </a:lnTo>
                <a:lnTo>
                  <a:pt x="831766" y="203262"/>
                </a:lnTo>
                <a:lnTo>
                  <a:pt x="831519" y="203566"/>
                </a:lnTo>
                <a:lnTo>
                  <a:pt x="831270" y="203566"/>
                </a:lnTo>
                <a:lnTo>
                  <a:pt x="831270" y="204476"/>
                </a:lnTo>
                <a:lnTo>
                  <a:pt x="830553" y="204779"/>
                </a:lnTo>
                <a:lnTo>
                  <a:pt x="829865" y="205690"/>
                </a:lnTo>
                <a:lnTo>
                  <a:pt x="829865" y="205993"/>
                </a:lnTo>
                <a:lnTo>
                  <a:pt x="830085" y="205993"/>
                </a:lnTo>
                <a:lnTo>
                  <a:pt x="830802" y="206573"/>
                </a:lnTo>
                <a:lnTo>
                  <a:pt x="831519" y="206875"/>
                </a:lnTo>
                <a:lnTo>
                  <a:pt x="831519" y="207180"/>
                </a:lnTo>
                <a:lnTo>
                  <a:pt x="831766" y="207180"/>
                </a:lnTo>
                <a:lnTo>
                  <a:pt x="831766" y="207787"/>
                </a:lnTo>
                <a:lnTo>
                  <a:pt x="831987" y="208696"/>
                </a:lnTo>
                <a:lnTo>
                  <a:pt x="832483" y="209303"/>
                </a:lnTo>
                <a:lnTo>
                  <a:pt x="832483" y="209910"/>
                </a:lnTo>
                <a:lnTo>
                  <a:pt x="832951" y="210820"/>
                </a:lnTo>
                <a:lnTo>
                  <a:pt x="833200" y="211124"/>
                </a:lnTo>
                <a:lnTo>
                  <a:pt x="833668" y="211124"/>
                </a:lnTo>
                <a:lnTo>
                  <a:pt x="833916" y="211400"/>
                </a:lnTo>
                <a:lnTo>
                  <a:pt x="834137" y="211400"/>
                </a:lnTo>
                <a:lnTo>
                  <a:pt x="834137" y="211702"/>
                </a:lnTo>
                <a:lnTo>
                  <a:pt x="834137" y="212007"/>
                </a:lnTo>
                <a:lnTo>
                  <a:pt x="833668" y="212614"/>
                </a:lnTo>
                <a:lnTo>
                  <a:pt x="833420" y="212916"/>
                </a:lnTo>
                <a:lnTo>
                  <a:pt x="833668" y="213220"/>
                </a:lnTo>
                <a:lnTo>
                  <a:pt x="834137" y="213827"/>
                </a:lnTo>
                <a:lnTo>
                  <a:pt x="834137" y="214130"/>
                </a:lnTo>
                <a:lnTo>
                  <a:pt x="833420" y="215041"/>
                </a:lnTo>
                <a:lnTo>
                  <a:pt x="833200" y="215344"/>
                </a:lnTo>
                <a:lnTo>
                  <a:pt x="833420" y="215344"/>
                </a:lnTo>
                <a:lnTo>
                  <a:pt x="833668" y="215344"/>
                </a:lnTo>
                <a:lnTo>
                  <a:pt x="834137" y="215041"/>
                </a:lnTo>
                <a:lnTo>
                  <a:pt x="834385" y="215041"/>
                </a:lnTo>
                <a:lnTo>
                  <a:pt x="834385" y="215924"/>
                </a:lnTo>
                <a:lnTo>
                  <a:pt x="834385" y="216227"/>
                </a:lnTo>
                <a:lnTo>
                  <a:pt x="834633" y="216529"/>
                </a:lnTo>
                <a:lnTo>
                  <a:pt x="835101" y="216529"/>
                </a:lnTo>
                <a:lnTo>
                  <a:pt x="835322" y="216227"/>
                </a:lnTo>
                <a:lnTo>
                  <a:pt x="835570" y="215648"/>
                </a:lnTo>
                <a:lnTo>
                  <a:pt x="835570" y="215344"/>
                </a:lnTo>
                <a:lnTo>
                  <a:pt x="835818" y="215344"/>
                </a:lnTo>
                <a:lnTo>
                  <a:pt x="835818" y="215648"/>
                </a:lnTo>
                <a:lnTo>
                  <a:pt x="836286" y="216227"/>
                </a:lnTo>
                <a:lnTo>
                  <a:pt x="836535" y="216529"/>
                </a:lnTo>
                <a:lnTo>
                  <a:pt x="837003" y="217137"/>
                </a:lnTo>
                <a:lnTo>
                  <a:pt x="837472" y="217441"/>
                </a:lnTo>
                <a:lnTo>
                  <a:pt x="838685" y="218350"/>
                </a:lnTo>
                <a:lnTo>
                  <a:pt x="839402" y="218350"/>
                </a:lnTo>
                <a:lnTo>
                  <a:pt x="839622" y="218047"/>
                </a:lnTo>
                <a:lnTo>
                  <a:pt x="840339" y="217743"/>
                </a:lnTo>
                <a:lnTo>
                  <a:pt x="840587" y="217441"/>
                </a:lnTo>
                <a:lnTo>
                  <a:pt x="841304" y="218047"/>
                </a:lnTo>
                <a:lnTo>
                  <a:pt x="841304" y="218350"/>
                </a:lnTo>
                <a:lnTo>
                  <a:pt x="841524" y="218350"/>
                </a:lnTo>
                <a:lnTo>
                  <a:pt x="841771" y="218350"/>
                </a:lnTo>
                <a:lnTo>
                  <a:pt x="842241" y="218654"/>
                </a:lnTo>
                <a:lnTo>
                  <a:pt x="842241" y="218957"/>
                </a:lnTo>
                <a:lnTo>
                  <a:pt x="842488" y="219868"/>
                </a:lnTo>
                <a:lnTo>
                  <a:pt x="842488" y="220144"/>
                </a:lnTo>
                <a:lnTo>
                  <a:pt x="842958" y="220144"/>
                </a:lnTo>
                <a:lnTo>
                  <a:pt x="843205" y="220447"/>
                </a:lnTo>
                <a:lnTo>
                  <a:pt x="843205" y="220751"/>
                </a:lnTo>
                <a:lnTo>
                  <a:pt x="843205" y="221054"/>
                </a:lnTo>
                <a:lnTo>
                  <a:pt x="842958" y="221357"/>
                </a:lnTo>
                <a:lnTo>
                  <a:pt x="842958" y="221661"/>
                </a:lnTo>
                <a:lnTo>
                  <a:pt x="843454" y="222570"/>
                </a:lnTo>
                <a:lnTo>
                  <a:pt x="843674" y="222874"/>
                </a:lnTo>
                <a:lnTo>
                  <a:pt x="844391" y="222874"/>
                </a:lnTo>
                <a:lnTo>
                  <a:pt x="844639" y="222874"/>
                </a:lnTo>
                <a:lnTo>
                  <a:pt x="844886" y="222570"/>
                </a:lnTo>
                <a:lnTo>
                  <a:pt x="845107" y="222268"/>
                </a:lnTo>
                <a:lnTo>
                  <a:pt x="845107" y="222570"/>
                </a:lnTo>
                <a:lnTo>
                  <a:pt x="846072" y="222874"/>
                </a:lnTo>
                <a:lnTo>
                  <a:pt x="846789" y="222570"/>
                </a:lnTo>
                <a:lnTo>
                  <a:pt x="846789" y="222268"/>
                </a:lnTo>
                <a:lnTo>
                  <a:pt x="846789" y="221357"/>
                </a:lnTo>
                <a:lnTo>
                  <a:pt x="846540" y="220751"/>
                </a:lnTo>
                <a:lnTo>
                  <a:pt x="846293" y="220447"/>
                </a:lnTo>
                <a:lnTo>
                  <a:pt x="846293" y="220144"/>
                </a:lnTo>
                <a:lnTo>
                  <a:pt x="846293" y="219868"/>
                </a:lnTo>
                <a:lnTo>
                  <a:pt x="846540" y="219564"/>
                </a:lnTo>
                <a:lnTo>
                  <a:pt x="847009" y="219261"/>
                </a:lnTo>
                <a:lnTo>
                  <a:pt x="847257" y="219261"/>
                </a:lnTo>
                <a:lnTo>
                  <a:pt x="847726" y="219261"/>
                </a:lnTo>
                <a:lnTo>
                  <a:pt x="847974" y="219564"/>
                </a:lnTo>
                <a:lnTo>
                  <a:pt x="848222" y="219564"/>
                </a:lnTo>
                <a:lnTo>
                  <a:pt x="848222" y="219868"/>
                </a:lnTo>
                <a:lnTo>
                  <a:pt x="847974" y="219868"/>
                </a:lnTo>
                <a:lnTo>
                  <a:pt x="847726" y="220447"/>
                </a:lnTo>
                <a:lnTo>
                  <a:pt x="847974" y="221054"/>
                </a:lnTo>
                <a:lnTo>
                  <a:pt x="848443" y="221661"/>
                </a:lnTo>
                <a:lnTo>
                  <a:pt x="848222" y="221965"/>
                </a:lnTo>
                <a:lnTo>
                  <a:pt x="847257" y="222570"/>
                </a:lnTo>
                <a:lnTo>
                  <a:pt x="847257" y="222874"/>
                </a:lnTo>
                <a:lnTo>
                  <a:pt x="847257" y="223177"/>
                </a:lnTo>
                <a:lnTo>
                  <a:pt x="847726" y="223784"/>
                </a:lnTo>
                <a:lnTo>
                  <a:pt x="847974" y="223784"/>
                </a:lnTo>
                <a:lnTo>
                  <a:pt x="848443" y="223481"/>
                </a:lnTo>
                <a:lnTo>
                  <a:pt x="848690" y="223177"/>
                </a:lnTo>
                <a:lnTo>
                  <a:pt x="848938" y="223177"/>
                </a:lnTo>
                <a:lnTo>
                  <a:pt x="849159" y="223481"/>
                </a:lnTo>
                <a:lnTo>
                  <a:pt x="849407" y="223481"/>
                </a:lnTo>
                <a:lnTo>
                  <a:pt x="849159" y="223784"/>
                </a:lnTo>
                <a:lnTo>
                  <a:pt x="848690" y="224364"/>
                </a:lnTo>
                <a:lnTo>
                  <a:pt x="848690" y="224667"/>
                </a:lnTo>
                <a:lnTo>
                  <a:pt x="848938" y="225274"/>
                </a:lnTo>
                <a:lnTo>
                  <a:pt x="849159" y="225274"/>
                </a:lnTo>
                <a:lnTo>
                  <a:pt x="849407" y="225274"/>
                </a:lnTo>
                <a:lnTo>
                  <a:pt x="849875" y="224971"/>
                </a:lnTo>
                <a:lnTo>
                  <a:pt x="850124" y="224971"/>
                </a:lnTo>
                <a:lnTo>
                  <a:pt x="850371" y="225578"/>
                </a:lnTo>
                <a:lnTo>
                  <a:pt x="850124" y="226792"/>
                </a:lnTo>
                <a:lnTo>
                  <a:pt x="850124" y="227398"/>
                </a:lnTo>
                <a:lnTo>
                  <a:pt x="851309" y="227674"/>
                </a:lnTo>
                <a:lnTo>
                  <a:pt x="851309" y="227398"/>
                </a:lnTo>
                <a:lnTo>
                  <a:pt x="852026" y="227095"/>
                </a:lnTo>
                <a:lnTo>
                  <a:pt x="852991" y="227398"/>
                </a:lnTo>
                <a:lnTo>
                  <a:pt x="853210" y="227977"/>
                </a:lnTo>
                <a:lnTo>
                  <a:pt x="853706" y="228280"/>
                </a:lnTo>
                <a:lnTo>
                  <a:pt x="853706" y="229494"/>
                </a:lnTo>
                <a:lnTo>
                  <a:pt x="853927" y="229798"/>
                </a:lnTo>
                <a:lnTo>
                  <a:pt x="853706" y="230405"/>
                </a:lnTo>
                <a:lnTo>
                  <a:pt x="853210" y="230405"/>
                </a:lnTo>
                <a:lnTo>
                  <a:pt x="852026" y="230708"/>
                </a:lnTo>
                <a:lnTo>
                  <a:pt x="851778" y="230708"/>
                </a:lnTo>
                <a:lnTo>
                  <a:pt x="851557" y="231011"/>
                </a:lnTo>
                <a:lnTo>
                  <a:pt x="851557" y="231288"/>
                </a:lnTo>
                <a:lnTo>
                  <a:pt x="851778" y="231288"/>
                </a:lnTo>
                <a:lnTo>
                  <a:pt x="852495" y="231591"/>
                </a:lnTo>
                <a:lnTo>
                  <a:pt x="852742" y="231894"/>
                </a:lnTo>
                <a:lnTo>
                  <a:pt x="852991" y="232197"/>
                </a:lnTo>
                <a:lnTo>
                  <a:pt x="852742" y="232501"/>
                </a:lnTo>
                <a:lnTo>
                  <a:pt x="852742" y="233108"/>
                </a:lnTo>
                <a:lnTo>
                  <a:pt x="852991" y="233411"/>
                </a:lnTo>
                <a:lnTo>
                  <a:pt x="853210" y="233411"/>
                </a:lnTo>
                <a:lnTo>
                  <a:pt x="853706" y="233411"/>
                </a:lnTo>
                <a:lnTo>
                  <a:pt x="853927" y="233411"/>
                </a:lnTo>
                <a:lnTo>
                  <a:pt x="854176" y="233411"/>
                </a:lnTo>
                <a:lnTo>
                  <a:pt x="854423" y="232804"/>
                </a:lnTo>
                <a:lnTo>
                  <a:pt x="854644" y="232197"/>
                </a:lnTo>
                <a:lnTo>
                  <a:pt x="855610" y="232501"/>
                </a:lnTo>
                <a:lnTo>
                  <a:pt x="856078" y="232197"/>
                </a:lnTo>
                <a:lnTo>
                  <a:pt x="856546" y="232197"/>
                </a:lnTo>
                <a:lnTo>
                  <a:pt x="856546" y="232501"/>
                </a:lnTo>
                <a:lnTo>
                  <a:pt x="856326" y="232804"/>
                </a:lnTo>
                <a:lnTo>
                  <a:pt x="856078" y="233108"/>
                </a:lnTo>
                <a:lnTo>
                  <a:pt x="856326" y="233411"/>
                </a:lnTo>
                <a:lnTo>
                  <a:pt x="856794" y="233411"/>
                </a:lnTo>
                <a:lnTo>
                  <a:pt x="857979" y="232804"/>
                </a:lnTo>
                <a:lnTo>
                  <a:pt x="858475" y="232804"/>
                </a:lnTo>
                <a:lnTo>
                  <a:pt x="859661" y="232804"/>
                </a:lnTo>
                <a:lnTo>
                  <a:pt x="859909" y="232804"/>
                </a:lnTo>
                <a:lnTo>
                  <a:pt x="860625" y="234321"/>
                </a:lnTo>
                <a:lnTo>
                  <a:pt x="860846" y="234625"/>
                </a:lnTo>
                <a:lnTo>
                  <a:pt x="860846" y="234901"/>
                </a:lnTo>
                <a:lnTo>
                  <a:pt x="860846" y="235204"/>
                </a:lnTo>
                <a:lnTo>
                  <a:pt x="860846" y="235507"/>
                </a:lnTo>
                <a:lnTo>
                  <a:pt x="860846" y="235811"/>
                </a:lnTo>
                <a:lnTo>
                  <a:pt x="861095" y="235811"/>
                </a:lnTo>
                <a:lnTo>
                  <a:pt x="861563" y="235507"/>
                </a:lnTo>
                <a:lnTo>
                  <a:pt x="861811" y="235507"/>
                </a:lnTo>
                <a:lnTo>
                  <a:pt x="862527" y="235811"/>
                </a:lnTo>
                <a:lnTo>
                  <a:pt x="862527" y="236115"/>
                </a:lnTo>
                <a:lnTo>
                  <a:pt x="862748" y="236721"/>
                </a:lnTo>
                <a:lnTo>
                  <a:pt x="862996" y="236721"/>
                </a:lnTo>
                <a:lnTo>
                  <a:pt x="863244" y="236115"/>
                </a:lnTo>
                <a:lnTo>
                  <a:pt x="863244" y="235811"/>
                </a:lnTo>
                <a:lnTo>
                  <a:pt x="862996" y="234901"/>
                </a:lnTo>
                <a:lnTo>
                  <a:pt x="862996" y="234625"/>
                </a:lnTo>
                <a:lnTo>
                  <a:pt x="862996" y="234018"/>
                </a:lnTo>
                <a:lnTo>
                  <a:pt x="863244" y="234018"/>
                </a:lnTo>
                <a:lnTo>
                  <a:pt x="863713" y="234018"/>
                </a:lnTo>
                <a:lnTo>
                  <a:pt x="863960" y="234625"/>
                </a:lnTo>
                <a:lnTo>
                  <a:pt x="864898" y="235507"/>
                </a:lnTo>
                <a:lnTo>
                  <a:pt x="865394" y="235507"/>
                </a:lnTo>
                <a:lnTo>
                  <a:pt x="865862" y="234901"/>
                </a:lnTo>
                <a:lnTo>
                  <a:pt x="866111" y="234901"/>
                </a:lnTo>
                <a:lnTo>
                  <a:pt x="866331" y="235204"/>
                </a:lnTo>
                <a:lnTo>
                  <a:pt x="866331" y="235811"/>
                </a:lnTo>
                <a:lnTo>
                  <a:pt x="866579" y="236115"/>
                </a:lnTo>
                <a:lnTo>
                  <a:pt x="867048" y="236115"/>
                </a:lnTo>
                <a:lnTo>
                  <a:pt x="867296" y="236115"/>
                </a:lnTo>
                <a:lnTo>
                  <a:pt x="868233" y="234625"/>
                </a:lnTo>
                <a:lnTo>
                  <a:pt x="868482" y="234625"/>
                </a:lnTo>
                <a:lnTo>
                  <a:pt x="868482" y="235204"/>
                </a:lnTo>
                <a:lnTo>
                  <a:pt x="868950" y="235507"/>
                </a:lnTo>
                <a:lnTo>
                  <a:pt x="869446" y="234901"/>
                </a:lnTo>
                <a:lnTo>
                  <a:pt x="869666" y="234625"/>
                </a:lnTo>
                <a:lnTo>
                  <a:pt x="870162" y="234901"/>
                </a:lnTo>
                <a:lnTo>
                  <a:pt x="870383" y="234901"/>
                </a:lnTo>
                <a:lnTo>
                  <a:pt x="870879" y="234321"/>
                </a:lnTo>
                <a:lnTo>
                  <a:pt x="871568" y="234321"/>
                </a:lnTo>
                <a:lnTo>
                  <a:pt x="872065" y="234625"/>
                </a:lnTo>
                <a:lnTo>
                  <a:pt x="872285" y="234625"/>
                </a:lnTo>
                <a:lnTo>
                  <a:pt x="872065" y="234901"/>
                </a:lnTo>
                <a:lnTo>
                  <a:pt x="871817" y="235507"/>
                </a:lnTo>
                <a:lnTo>
                  <a:pt x="862280" y="243645"/>
                </a:lnTo>
                <a:lnTo>
                  <a:pt x="861095" y="245135"/>
                </a:lnTo>
                <a:lnTo>
                  <a:pt x="855361" y="249962"/>
                </a:lnTo>
                <a:lnTo>
                  <a:pt x="853927" y="251451"/>
                </a:lnTo>
                <a:lnTo>
                  <a:pt x="852495" y="252664"/>
                </a:lnTo>
                <a:lnTo>
                  <a:pt x="851061" y="253851"/>
                </a:lnTo>
                <a:lnTo>
                  <a:pt x="845107" y="258953"/>
                </a:lnTo>
                <a:lnTo>
                  <a:pt x="844886" y="259257"/>
                </a:lnTo>
                <a:lnTo>
                  <a:pt x="843205" y="260774"/>
                </a:lnTo>
                <a:lnTo>
                  <a:pt x="838906" y="264359"/>
                </a:lnTo>
                <a:lnTo>
                  <a:pt x="835322" y="267670"/>
                </a:lnTo>
                <a:lnTo>
                  <a:pt x="834633" y="268276"/>
                </a:lnTo>
                <a:lnTo>
                  <a:pt x="832951" y="269463"/>
                </a:lnTo>
                <a:lnTo>
                  <a:pt x="832704" y="269766"/>
                </a:lnTo>
                <a:lnTo>
                  <a:pt x="832234" y="270373"/>
                </a:lnTo>
                <a:lnTo>
                  <a:pt x="831987" y="270373"/>
                </a:lnTo>
                <a:lnTo>
                  <a:pt x="831987" y="270676"/>
                </a:lnTo>
                <a:lnTo>
                  <a:pt x="831766" y="270676"/>
                </a:lnTo>
                <a:lnTo>
                  <a:pt x="831766" y="270980"/>
                </a:lnTo>
                <a:lnTo>
                  <a:pt x="831519" y="271559"/>
                </a:lnTo>
                <a:lnTo>
                  <a:pt x="831049" y="272166"/>
                </a:lnTo>
                <a:lnTo>
                  <a:pt x="830085" y="272469"/>
                </a:lnTo>
                <a:lnTo>
                  <a:pt x="829616" y="272772"/>
                </a:lnTo>
                <a:lnTo>
                  <a:pt x="828899" y="272469"/>
                </a:lnTo>
                <a:lnTo>
                  <a:pt x="828899" y="273655"/>
                </a:lnTo>
                <a:lnTo>
                  <a:pt x="827935" y="274566"/>
                </a:lnTo>
                <a:lnTo>
                  <a:pt x="827467" y="274869"/>
                </a:lnTo>
                <a:lnTo>
                  <a:pt x="826281" y="274869"/>
                </a:lnTo>
                <a:lnTo>
                  <a:pt x="825068" y="275476"/>
                </a:lnTo>
                <a:lnTo>
                  <a:pt x="824600" y="275476"/>
                </a:lnTo>
                <a:lnTo>
                  <a:pt x="824130" y="275476"/>
                </a:lnTo>
                <a:lnTo>
                  <a:pt x="823883" y="275780"/>
                </a:lnTo>
                <a:lnTo>
                  <a:pt x="820299" y="276965"/>
                </a:lnTo>
                <a:lnTo>
                  <a:pt x="818646" y="277572"/>
                </a:lnTo>
                <a:lnTo>
                  <a:pt x="818177" y="277572"/>
                </a:lnTo>
                <a:lnTo>
                  <a:pt x="816744" y="277875"/>
                </a:lnTo>
                <a:lnTo>
                  <a:pt x="816247" y="278151"/>
                </a:lnTo>
                <a:lnTo>
                  <a:pt x="815779" y="278758"/>
                </a:lnTo>
                <a:lnTo>
                  <a:pt x="815063" y="278758"/>
                </a:lnTo>
                <a:lnTo>
                  <a:pt x="813878" y="279062"/>
                </a:lnTo>
                <a:lnTo>
                  <a:pt x="812444" y="279669"/>
                </a:lnTo>
                <a:lnTo>
                  <a:pt x="812195" y="279972"/>
                </a:lnTo>
                <a:lnTo>
                  <a:pt x="812195" y="280276"/>
                </a:lnTo>
                <a:lnTo>
                  <a:pt x="811975" y="280552"/>
                </a:lnTo>
                <a:lnTo>
                  <a:pt x="811727" y="280552"/>
                </a:lnTo>
                <a:lnTo>
                  <a:pt x="811480" y="280552"/>
                </a:lnTo>
                <a:lnTo>
                  <a:pt x="811259" y="280276"/>
                </a:lnTo>
                <a:lnTo>
                  <a:pt x="811010" y="280276"/>
                </a:lnTo>
                <a:lnTo>
                  <a:pt x="809826" y="280855"/>
                </a:lnTo>
                <a:lnTo>
                  <a:pt x="809826" y="281158"/>
                </a:lnTo>
                <a:lnTo>
                  <a:pt x="809826" y="281461"/>
                </a:lnTo>
                <a:lnTo>
                  <a:pt x="809329" y="281765"/>
                </a:lnTo>
                <a:lnTo>
                  <a:pt x="808640" y="282371"/>
                </a:lnTo>
                <a:lnTo>
                  <a:pt x="808144" y="282068"/>
                </a:lnTo>
                <a:lnTo>
                  <a:pt x="807427" y="282371"/>
                </a:lnTo>
                <a:lnTo>
                  <a:pt x="807206" y="282371"/>
                </a:lnTo>
                <a:lnTo>
                  <a:pt x="807206" y="282647"/>
                </a:lnTo>
                <a:lnTo>
                  <a:pt x="807206" y="282951"/>
                </a:lnTo>
                <a:lnTo>
                  <a:pt x="806959" y="282951"/>
                </a:lnTo>
                <a:lnTo>
                  <a:pt x="806711" y="283254"/>
                </a:lnTo>
                <a:lnTo>
                  <a:pt x="805994" y="283254"/>
                </a:lnTo>
                <a:lnTo>
                  <a:pt x="805525" y="283861"/>
                </a:lnTo>
                <a:lnTo>
                  <a:pt x="805057" y="283558"/>
                </a:lnTo>
                <a:lnTo>
                  <a:pt x="804561" y="283861"/>
                </a:lnTo>
                <a:lnTo>
                  <a:pt x="804092" y="284165"/>
                </a:lnTo>
                <a:lnTo>
                  <a:pt x="803375" y="284744"/>
                </a:lnTo>
                <a:lnTo>
                  <a:pt x="801722" y="285957"/>
                </a:lnTo>
                <a:lnTo>
                  <a:pt x="801005" y="286261"/>
                </a:lnTo>
                <a:lnTo>
                  <a:pt x="800289" y="286564"/>
                </a:lnTo>
                <a:lnTo>
                  <a:pt x="800040" y="286840"/>
                </a:lnTo>
                <a:lnTo>
                  <a:pt x="800289" y="287144"/>
                </a:lnTo>
                <a:lnTo>
                  <a:pt x="799572" y="287447"/>
                </a:lnTo>
                <a:lnTo>
                  <a:pt x="798855" y="287751"/>
                </a:lnTo>
                <a:lnTo>
                  <a:pt x="798387" y="288054"/>
                </a:lnTo>
                <a:lnTo>
                  <a:pt x="797422" y="288937"/>
                </a:lnTo>
                <a:lnTo>
                  <a:pt x="796457" y="289544"/>
                </a:lnTo>
                <a:lnTo>
                  <a:pt x="795520" y="290757"/>
                </a:lnTo>
                <a:lnTo>
                  <a:pt x="795271" y="290757"/>
                </a:lnTo>
                <a:lnTo>
                  <a:pt x="793370" y="291033"/>
                </a:lnTo>
                <a:lnTo>
                  <a:pt x="793370" y="291336"/>
                </a:lnTo>
                <a:lnTo>
                  <a:pt x="793122" y="291336"/>
                </a:lnTo>
                <a:lnTo>
                  <a:pt x="792901" y="292247"/>
                </a:lnTo>
                <a:lnTo>
                  <a:pt x="792185" y="292247"/>
                </a:lnTo>
                <a:lnTo>
                  <a:pt x="791689" y="292550"/>
                </a:lnTo>
                <a:lnTo>
                  <a:pt x="791219" y="293130"/>
                </a:lnTo>
                <a:lnTo>
                  <a:pt x="790751" y="293433"/>
                </a:lnTo>
                <a:lnTo>
                  <a:pt x="790504" y="293433"/>
                </a:lnTo>
                <a:lnTo>
                  <a:pt x="790255" y="293433"/>
                </a:lnTo>
                <a:lnTo>
                  <a:pt x="789787" y="293433"/>
                </a:lnTo>
                <a:lnTo>
                  <a:pt x="788353" y="294040"/>
                </a:lnTo>
                <a:lnTo>
                  <a:pt x="786920" y="294949"/>
                </a:lnTo>
                <a:lnTo>
                  <a:pt x="785983" y="295529"/>
                </a:lnTo>
                <a:lnTo>
                  <a:pt x="785735" y="295529"/>
                </a:lnTo>
                <a:lnTo>
                  <a:pt x="785266" y="295832"/>
                </a:lnTo>
                <a:lnTo>
                  <a:pt x="785018" y="296439"/>
                </a:lnTo>
                <a:lnTo>
                  <a:pt x="784770" y="296439"/>
                </a:lnTo>
                <a:lnTo>
                  <a:pt x="784770" y="297019"/>
                </a:lnTo>
                <a:lnTo>
                  <a:pt x="785487" y="297928"/>
                </a:lnTo>
                <a:lnTo>
                  <a:pt x="785487" y="298536"/>
                </a:lnTo>
                <a:lnTo>
                  <a:pt x="785266" y="299418"/>
                </a:lnTo>
                <a:lnTo>
                  <a:pt x="785018" y="299722"/>
                </a:lnTo>
                <a:lnTo>
                  <a:pt x="785266" y="300908"/>
                </a:lnTo>
                <a:lnTo>
                  <a:pt x="785487" y="301211"/>
                </a:lnTo>
                <a:lnTo>
                  <a:pt x="785735" y="301515"/>
                </a:lnTo>
                <a:lnTo>
                  <a:pt x="785983" y="301515"/>
                </a:lnTo>
                <a:lnTo>
                  <a:pt x="785983" y="301818"/>
                </a:lnTo>
                <a:lnTo>
                  <a:pt x="785735" y="302122"/>
                </a:lnTo>
                <a:lnTo>
                  <a:pt x="785487" y="302122"/>
                </a:lnTo>
                <a:lnTo>
                  <a:pt x="785266" y="302122"/>
                </a:lnTo>
                <a:lnTo>
                  <a:pt x="785018" y="302122"/>
                </a:lnTo>
                <a:lnTo>
                  <a:pt x="784770" y="302424"/>
                </a:lnTo>
                <a:lnTo>
                  <a:pt x="784770" y="303307"/>
                </a:lnTo>
                <a:lnTo>
                  <a:pt x="785266" y="303914"/>
                </a:lnTo>
                <a:lnTo>
                  <a:pt x="785266" y="304797"/>
                </a:lnTo>
                <a:lnTo>
                  <a:pt x="785266" y="305404"/>
                </a:lnTo>
                <a:lnTo>
                  <a:pt x="785266" y="306011"/>
                </a:lnTo>
                <a:lnTo>
                  <a:pt x="785266" y="306589"/>
                </a:lnTo>
                <a:lnTo>
                  <a:pt x="785018" y="306893"/>
                </a:lnTo>
                <a:lnTo>
                  <a:pt x="784770" y="306893"/>
                </a:lnTo>
                <a:lnTo>
                  <a:pt x="784302" y="306589"/>
                </a:lnTo>
                <a:lnTo>
                  <a:pt x="784053" y="306589"/>
                </a:lnTo>
                <a:lnTo>
                  <a:pt x="783115" y="306893"/>
                </a:lnTo>
                <a:lnTo>
                  <a:pt x="782868" y="306893"/>
                </a:lnTo>
                <a:lnTo>
                  <a:pt x="782648" y="308686"/>
                </a:lnTo>
                <a:lnTo>
                  <a:pt x="782400" y="309293"/>
                </a:lnTo>
                <a:lnTo>
                  <a:pt x="782151" y="309597"/>
                </a:lnTo>
                <a:lnTo>
                  <a:pt x="781931" y="309293"/>
                </a:lnTo>
                <a:lnTo>
                  <a:pt x="781683" y="309293"/>
                </a:lnTo>
                <a:lnTo>
                  <a:pt x="781214" y="308990"/>
                </a:lnTo>
                <a:lnTo>
                  <a:pt x="780250" y="309597"/>
                </a:lnTo>
                <a:lnTo>
                  <a:pt x="780250" y="309900"/>
                </a:lnTo>
                <a:lnTo>
                  <a:pt x="779780" y="310783"/>
                </a:lnTo>
                <a:lnTo>
                  <a:pt x="779284" y="310783"/>
                </a:lnTo>
                <a:lnTo>
                  <a:pt x="779064" y="310783"/>
                </a:lnTo>
                <a:lnTo>
                  <a:pt x="778816" y="311086"/>
                </a:lnTo>
                <a:lnTo>
                  <a:pt x="778568" y="311693"/>
                </a:lnTo>
                <a:lnTo>
                  <a:pt x="777631" y="311693"/>
                </a:lnTo>
                <a:lnTo>
                  <a:pt x="777631" y="311996"/>
                </a:lnTo>
                <a:lnTo>
                  <a:pt x="777383" y="311996"/>
                </a:lnTo>
                <a:lnTo>
                  <a:pt x="777162" y="312272"/>
                </a:lnTo>
                <a:lnTo>
                  <a:pt x="776914" y="311996"/>
                </a:lnTo>
                <a:lnTo>
                  <a:pt x="776914" y="311693"/>
                </a:lnTo>
                <a:lnTo>
                  <a:pt x="776666" y="311693"/>
                </a:lnTo>
                <a:lnTo>
                  <a:pt x="776445" y="311996"/>
                </a:lnTo>
                <a:lnTo>
                  <a:pt x="774764" y="312272"/>
                </a:lnTo>
                <a:lnTo>
                  <a:pt x="774516" y="311996"/>
                </a:lnTo>
                <a:lnTo>
                  <a:pt x="774295" y="311996"/>
                </a:lnTo>
                <a:lnTo>
                  <a:pt x="774048" y="312272"/>
                </a:lnTo>
                <a:lnTo>
                  <a:pt x="773800" y="312272"/>
                </a:lnTo>
                <a:lnTo>
                  <a:pt x="773579" y="311996"/>
                </a:lnTo>
                <a:lnTo>
                  <a:pt x="773110" y="312272"/>
                </a:lnTo>
                <a:lnTo>
                  <a:pt x="773110" y="312575"/>
                </a:lnTo>
                <a:lnTo>
                  <a:pt x="772863" y="312879"/>
                </a:lnTo>
                <a:lnTo>
                  <a:pt x="773110" y="313486"/>
                </a:lnTo>
                <a:lnTo>
                  <a:pt x="772863" y="314065"/>
                </a:lnTo>
                <a:lnTo>
                  <a:pt x="772614" y="314065"/>
                </a:lnTo>
                <a:lnTo>
                  <a:pt x="772394" y="314672"/>
                </a:lnTo>
                <a:lnTo>
                  <a:pt x="771897" y="314976"/>
                </a:lnTo>
                <a:lnTo>
                  <a:pt x="771677" y="314976"/>
                </a:lnTo>
                <a:lnTo>
                  <a:pt x="771181" y="315279"/>
                </a:lnTo>
                <a:lnTo>
                  <a:pt x="770712" y="315279"/>
                </a:lnTo>
                <a:lnTo>
                  <a:pt x="770464" y="315279"/>
                </a:lnTo>
                <a:lnTo>
                  <a:pt x="770243" y="315279"/>
                </a:lnTo>
                <a:lnTo>
                  <a:pt x="769996" y="315582"/>
                </a:lnTo>
                <a:lnTo>
                  <a:pt x="769996" y="315858"/>
                </a:lnTo>
                <a:lnTo>
                  <a:pt x="769748" y="316161"/>
                </a:lnTo>
                <a:lnTo>
                  <a:pt x="769528" y="316161"/>
                </a:lnTo>
                <a:lnTo>
                  <a:pt x="769279" y="315858"/>
                </a:lnTo>
                <a:lnTo>
                  <a:pt x="769031" y="315858"/>
                </a:lnTo>
                <a:lnTo>
                  <a:pt x="768811" y="316161"/>
                </a:lnTo>
                <a:lnTo>
                  <a:pt x="768562" y="316465"/>
                </a:lnTo>
                <a:lnTo>
                  <a:pt x="768562" y="316768"/>
                </a:lnTo>
                <a:lnTo>
                  <a:pt x="768562" y="317072"/>
                </a:lnTo>
                <a:lnTo>
                  <a:pt x="768314" y="317955"/>
                </a:lnTo>
                <a:lnTo>
                  <a:pt x="768811" y="318258"/>
                </a:lnTo>
                <a:lnTo>
                  <a:pt x="769031" y="319141"/>
                </a:lnTo>
                <a:lnTo>
                  <a:pt x="769279" y="319141"/>
                </a:lnTo>
                <a:lnTo>
                  <a:pt x="769528" y="319443"/>
                </a:lnTo>
                <a:lnTo>
                  <a:pt x="769748" y="319443"/>
                </a:lnTo>
                <a:lnTo>
                  <a:pt x="769996" y="319747"/>
                </a:lnTo>
                <a:lnTo>
                  <a:pt x="769528" y="320354"/>
                </a:lnTo>
                <a:lnTo>
                  <a:pt x="769528" y="320657"/>
                </a:lnTo>
                <a:lnTo>
                  <a:pt x="769528" y="320933"/>
                </a:lnTo>
                <a:lnTo>
                  <a:pt x="769279" y="321844"/>
                </a:lnTo>
                <a:lnTo>
                  <a:pt x="769528" y="321844"/>
                </a:lnTo>
                <a:lnTo>
                  <a:pt x="769748" y="322727"/>
                </a:lnTo>
                <a:lnTo>
                  <a:pt x="769748" y="323030"/>
                </a:lnTo>
                <a:lnTo>
                  <a:pt x="769748" y="323334"/>
                </a:lnTo>
                <a:lnTo>
                  <a:pt x="769528" y="323637"/>
                </a:lnTo>
                <a:lnTo>
                  <a:pt x="769279" y="323940"/>
                </a:lnTo>
                <a:lnTo>
                  <a:pt x="769279" y="324215"/>
                </a:lnTo>
                <a:lnTo>
                  <a:pt x="769031" y="324215"/>
                </a:lnTo>
                <a:lnTo>
                  <a:pt x="768811" y="324822"/>
                </a:lnTo>
                <a:lnTo>
                  <a:pt x="768094" y="325429"/>
                </a:lnTo>
                <a:lnTo>
                  <a:pt x="768094" y="325733"/>
                </a:lnTo>
                <a:lnTo>
                  <a:pt x="767846" y="325733"/>
                </a:lnTo>
                <a:lnTo>
                  <a:pt x="767625" y="326009"/>
                </a:lnTo>
                <a:lnTo>
                  <a:pt x="767625" y="326312"/>
                </a:lnTo>
                <a:lnTo>
                  <a:pt x="768094" y="326919"/>
                </a:lnTo>
                <a:lnTo>
                  <a:pt x="768314" y="327223"/>
                </a:lnTo>
                <a:lnTo>
                  <a:pt x="768094" y="327802"/>
                </a:lnTo>
                <a:lnTo>
                  <a:pt x="767625" y="327802"/>
                </a:lnTo>
                <a:lnTo>
                  <a:pt x="767377" y="328105"/>
                </a:lnTo>
                <a:lnTo>
                  <a:pt x="767377" y="328408"/>
                </a:lnTo>
                <a:lnTo>
                  <a:pt x="767625" y="328408"/>
                </a:lnTo>
                <a:lnTo>
                  <a:pt x="767377" y="328712"/>
                </a:lnTo>
                <a:lnTo>
                  <a:pt x="767377" y="329015"/>
                </a:lnTo>
                <a:lnTo>
                  <a:pt x="766660" y="329015"/>
                </a:lnTo>
                <a:lnTo>
                  <a:pt x="766412" y="329291"/>
                </a:lnTo>
                <a:lnTo>
                  <a:pt x="766192" y="329595"/>
                </a:lnTo>
                <a:lnTo>
                  <a:pt x="765476" y="329898"/>
                </a:lnTo>
                <a:lnTo>
                  <a:pt x="764263" y="330202"/>
                </a:lnTo>
                <a:lnTo>
                  <a:pt x="764042" y="330505"/>
                </a:lnTo>
                <a:lnTo>
                  <a:pt x="764042" y="330781"/>
                </a:lnTo>
                <a:lnTo>
                  <a:pt x="764042" y="331084"/>
                </a:lnTo>
                <a:lnTo>
                  <a:pt x="763794" y="331084"/>
                </a:lnTo>
                <a:lnTo>
                  <a:pt x="763546" y="331084"/>
                </a:lnTo>
                <a:lnTo>
                  <a:pt x="762360" y="331084"/>
                </a:lnTo>
                <a:lnTo>
                  <a:pt x="760707" y="331995"/>
                </a:lnTo>
                <a:lnTo>
                  <a:pt x="759274" y="332298"/>
                </a:lnTo>
                <a:lnTo>
                  <a:pt x="759025" y="332298"/>
                </a:lnTo>
                <a:lnTo>
                  <a:pt x="758061" y="332573"/>
                </a:lnTo>
                <a:lnTo>
                  <a:pt x="756876" y="333484"/>
                </a:lnTo>
                <a:lnTo>
                  <a:pt x="756655" y="333484"/>
                </a:lnTo>
                <a:lnTo>
                  <a:pt x="756655" y="333180"/>
                </a:lnTo>
                <a:lnTo>
                  <a:pt x="755938" y="333180"/>
                </a:lnTo>
                <a:lnTo>
                  <a:pt x="754726" y="333180"/>
                </a:lnTo>
                <a:lnTo>
                  <a:pt x="753788" y="333484"/>
                </a:lnTo>
                <a:lnTo>
                  <a:pt x="753072" y="334063"/>
                </a:lnTo>
                <a:lnTo>
                  <a:pt x="753072" y="334367"/>
                </a:lnTo>
                <a:lnTo>
                  <a:pt x="752824" y="334974"/>
                </a:lnTo>
                <a:lnTo>
                  <a:pt x="752355" y="334974"/>
                </a:lnTo>
                <a:lnTo>
                  <a:pt x="752107" y="334974"/>
                </a:lnTo>
                <a:lnTo>
                  <a:pt x="750921" y="334670"/>
                </a:lnTo>
                <a:lnTo>
                  <a:pt x="750674" y="334367"/>
                </a:lnTo>
                <a:lnTo>
                  <a:pt x="750453" y="333787"/>
                </a:lnTo>
                <a:lnTo>
                  <a:pt x="748772" y="333787"/>
                </a:lnTo>
                <a:lnTo>
                  <a:pt x="748523" y="334063"/>
                </a:lnTo>
                <a:lnTo>
                  <a:pt x="748055" y="334367"/>
                </a:lnTo>
                <a:lnTo>
                  <a:pt x="747586" y="334367"/>
                </a:lnTo>
                <a:lnTo>
                  <a:pt x="746622" y="334063"/>
                </a:lnTo>
                <a:lnTo>
                  <a:pt x="746153" y="334367"/>
                </a:lnTo>
                <a:lnTo>
                  <a:pt x="745905" y="334367"/>
                </a:lnTo>
                <a:lnTo>
                  <a:pt x="745684" y="334063"/>
                </a:lnTo>
                <a:lnTo>
                  <a:pt x="745188" y="333787"/>
                </a:lnTo>
                <a:lnTo>
                  <a:pt x="744720" y="334367"/>
                </a:lnTo>
                <a:lnTo>
                  <a:pt x="744968" y="335277"/>
                </a:lnTo>
                <a:lnTo>
                  <a:pt x="744968" y="335856"/>
                </a:lnTo>
                <a:lnTo>
                  <a:pt x="744472" y="335856"/>
                </a:lnTo>
                <a:lnTo>
                  <a:pt x="743534" y="336160"/>
                </a:lnTo>
                <a:lnTo>
                  <a:pt x="743287" y="336464"/>
                </a:lnTo>
                <a:lnTo>
                  <a:pt x="743038" y="336766"/>
                </a:lnTo>
                <a:lnTo>
                  <a:pt x="742101" y="337069"/>
                </a:lnTo>
                <a:lnTo>
                  <a:pt x="741853" y="337649"/>
                </a:lnTo>
                <a:lnTo>
                  <a:pt x="741853" y="337952"/>
                </a:lnTo>
                <a:lnTo>
                  <a:pt x="742101" y="338256"/>
                </a:lnTo>
                <a:lnTo>
                  <a:pt x="742101" y="338559"/>
                </a:lnTo>
                <a:lnTo>
                  <a:pt x="742101" y="339746"/>
                </a:lnTo>
                <a:lnTo>
                  <a:pt x="741633" y="340628"/>
                </a:lnTo>
                <a:lnTo>
                  <a:pt x="741136" y="341538"/>
                </a:lnTo>
                <a:lnTo>
                  <a:pt x="740916" y="341538"/>
                </a:lnTo>
                <a:lnTo>
                  <a:pt x="740419" y="342118"/>
                </a:lnTo>
                <a:lnTo>
                  <a:pt x="739952" y="343304"/>
                </a:lnTo>
                <a:lnTo>
                  <a:pt x="739482" y="343607"/>
                </a:lnTo>
                <a:lnTo>
                  <a:pt x="738766" y="343911"/>
                </a:lnTo>
                <a:lnTo>
                  <a:pt x="738269" y="343911"/>
                </a:lnTo>
                <a:lnTo>
                  <a:pt x="738269" y="344213"/>
                </a:lnTo>
                <a:lnTo>
                  <a:pt x="738518" y="344793"/>
                </a:lnTo>
                <a:lnTo>
                  <a:pt x="738766" y="345096"/>
                </a:lnTo>
                <a:lnTo>
                  <a:pt x="738518" y="345400"/>
                </a:lnTo>
                <a:lnTo>
                  <a:pt x="738269" y="345703"/>
                </a:lnTo>
                <a:lnTo>
                  <a:pt x="738518" y="345703"/>
                </a:lnTo>
                <a:lnTo>
                  <a:pt x="738766" y="346007"/>
                </a:lnTo>
                <a:lnTo>
                  <a:pt x="738518" y="346283"/>
                </a:lnTo>
                <a:lnTo>
                  <a:pt x="738269" y="346586"/>
                </a:lnTo>
                <a:lnTo>
                  <a:pt x="738269" y="346890"/>
                </a:lnTo>
                <a:lnTo>
                  <a:pt x="738766" y="346890"/>
                </a:lnTo>
                <a:lnTo>
                  <a:pt x="738986" y="347193"/>
                </a:lnTo>
                <a:lnTo>
                  <a:pt x="738766" y="347773"/>
                </a:lnTo>
                <a:lnTo>
                  <a:pt x="738766" y="348075"/>
                </a:lnTo>
                <a:lnTo>
                  <a:pt x="738766" y="348682"/>
                </a:lnTo>
                <a:lnTo>
                  <a:pt x="738518" y="348985"/>
                </a:lnTo>
                <a:lnTo>
                  <a:pt x="738049" y="349261"/>
                </a:lnTo>
                <a:lnTo>
                  <a:pt x="737801" y="349868"/>
                </a:lnTo>
                <a:lnTo>
                  <a:pt x="736864" y="350172"/>
                </a:lnTo>
                <a:lnTo>
                  <a:pt x="735431" y="349868"/>
                </a:lnTo>
                <a:lnTo>
                  <a:pt x="734934" y="350172"/>
                </a:lnTo>
                <a:lnTo>
                  <a:pt x="734217" y="350475"/>
                </a:lnTo>
                <a:lnTo>
                  <a:pt x="733280" y="350475"/>
                </a:lnTo>
                <a:lnTo>
                  <a:pt x="731131" y="350475"/>
                </a:lnTo>
                <a:lnTo>
                  <a:pt x="730662" y="350751"/>
                </a:lnTo>
                <a:lnTo>
                  <a:pt x="728264" y="351662"/>
                </a:lnTo>
                <a:lnTo>
                  <a:pt x="727300" y="351965"/>
                </a:lnTo>
                <a:lnTo>
                  <a:pt x="726362" y="352240"/>
                </a:lnTo>
                <a:lnTo>
                  <a:pt x="726114" y="352240"/>
                </a:lnTo>
                <a:lnTo>
                  <a:pt x="725177" y="352240"/>
                </a:lnTo>
                <a:lnTo>
                  <a:pt x="724212" y="352847"/>
                </a:lnTo>
                <a:lnTo>
                  <a:pt x="723248" y="353151"/>
                </a:lnTo>
                <a:lnTo>
                  <a:pt x="722531" y="353454"/>
                </a:lnTo>
                <a:lnTo>
                  <a:pt x="722311" y="353454"/>
                </a:lnTo>
                <a:lnTo>
                  <a:pt x="721814" y="353454"/>
                </a:lnTo>
                <a:lnTo>
                  <a:pt x="720628" y="353730"/>
                </a:lnTo>
                <a:lnTo>
                  <a:pt x="720628" y="354034"/>
                </a:lnTo>
                <a:lnTo>
                  <a:pt x="720408" y="354034"/>
                </a:lnTo>
                <a:lnTo>
                  <a:pt x="718259" y="354337"/>
                </a:lnTo>
                <a:lnTo>
                  <a:pt x="717762" y="354640"/>
                </a:lnTo>
                <a:lnTo>
                  <a:pt x="717542" y="354640"/>
                </a:lnTo>
                <a:lnTo>
                  <a:pt x="717293" y="354944"/>
                </a:lnTo>
                <a:lnTo>
                  <a:pt x="714207" y="355826"/>
                </a:lnTo>
                <a:lnTo>
                  <a:pt x="713711" y="356130"/>
                </a:lnTo>
                <a:lnTo>
                  <a:pt x="713490" y="356130"/>
                </a:lnTo>
                <a:lnTo>
                  <a:pt x="713241" y="356405"/>
                </a:lnTo>
                <a:lnTo>
                  <a:pt x="712994" y="356405"/>
                </a:lnTo>
                <a:lnTo>
                  <a:pt x="712773" y="356709"/>
                </a:lnTo>
                <a:lnTo>
                  <a:pt x="712525" y="356709"/>
                </a:lnTo>
                <a:lnTo>
                  <a:pt x="712277" y="357012"/>
                </a:lnTo>
                <a:lnTo>
                  <a:pt x="712057" y="356709"/>
                </a:lnTo>
                <a:lnTo>
                  <a:pt x="711809" y="356709"/>
                </a:lnTo>
                <a:lnTo>
                  <a:pt x="711340" y="357012"/>
                </a:lnTo>
                <a:lnTo>
                  <a:pt x="709190" y="357895"/>
                </a:lnTo>
                <a:lnTo>
                  <a:pt x="708942" y="358199"/>
                </a:lnTo>
                <a:lnTo>
                  <a:pt x="708225" y="359109"/>
                </a:lnTo>
                <a:lnTo>
                  <a:pt x="708225" y="359385"/>
                </a:lnTo>
                <a:lnTo>
                  <a:pt x="706323" y="360296"/>
                </a:lnTo>
                <a:lnTo>
                  <a:pt x="705386" y="360599"/>
                </a:lnTo>
                <a:lnTo>
                  <a:pt x="704890" y="360599"/>
                </a:lnTo>
                <a:lnTo>
                  <a:pt x="703953" y="360874"/>
                </a:lnTo>
                <a:lnTo>
                  <a:pt x="703457" y="360874"/>
                </a:lnTo>
                <a:lnTo>
                  <a:pt x="702988" y="360874"/>
                </a:lnTo>
                <a:lnTo>
                  <a:pt x="702023" y="360874"/>
                </a:lnTo>
                <a:lnTo>
                  <a:pt x="701306" y="361177"/>
                </a:lnTo>
                <a:lnTo>
                  <a:pt x="701086" y="360874"/>
                </a:lnTo>
                <a:lnTo>
                  <a:pt x="700618" y="361177"/>
                </a:lnTo>
                <a:lnTo>
                  <a:pt x="700121" y="361177"/>
                </a:lnTo>
                <a:lnTo>
                  <a:pt x="698220" y="360874"/>
                </a:lnTo>
                <a:lnTo>
                  <a:pt x="697503" y="360599"/>
                </a:lnTo>
                <a:lnTo>
                  <a:pt x="696786" y="360296"/>
                </a:lnTo>
                <a:lnTo>
                  <a:pt x="696317" y="360296"/>
                </a:lnTo>
                <a:lnTo>
                  <a:pt x="696070" y="360296"/>
                </a:lnTo>
                <a:lnTo>
                  <a:pt x="696070" y="360599"/>
                </a:lnTo>
                <a:lnTo>
                  <a:pt x="695353" y="360599"/>
                </a:lnTo>
                <a:lnTo>
                  <a:pt x="694885" y="360599"/>
                </a:lnTo>
                <a:lnTo>
                  <a:pt x="694416" y="360599"/>
                </a:lnTo>
                <a:lnTo>
                  <a:pt x="692982" y="360874"/>
                </a:lnTo>
                <a:lnTo>
                  <a:pt x="692735" y="360874"/>
                </a:lnTo>
                <a:lnTo>
                  <a:pt x="692486" y="360874"/>
                </a:lnTo>
                <a:lnTo>
                  <a:pt x="692486" y="361177"/>
                </a:lnTo>
                <a:lnTo>
                  <a:pt x="692265" y="361481"/>
                </a:lnTo>
                <a:lnTo>
                  <a:pt x="691301" y="362364"/>
                </a:lnTo>
                <a:lnTo>
                  <a:pt x="690833" y="362667"/>
                </a:lnTo>
                <a:lnTo>
                  <a:pt x="689867" y="362667"/>
                </a:lnTo>
                <a:lnTo>
                  <a:pt x="688930" y="362971"/>
                </a:lnTo>
                <a:lnTo>
                  <a:pt x="688683" y="363550"/>
                </a:lnTo>
                <a:lnTo>
                  <a:pt x="688213" y="363853"/>
                </a:lnTo>
                <a:lnTo>
                  <a:pt x="687497" y="363853"/>
                </a:lnTo>
                <a:lnTo>
                  <a:pt x="687249" y="364460"/>
                </a:lnTo>
                <a:lnTo>
                  <a:pt x="686532" y="364460"/>
                </a:lnTo>
                <a:lnTo>
                  <a:pt x="686285" y="364156"/>
                </a:lnTo>
                <a:lnTo>
                  <a:pt x="686064" y="364156"/>
                </a:lnTo>
                <a:lnTo>
                  <a:pt x="685816" y="364460"/>
                </a:lnTo>
                <a:lnTo>
                  <a:pt x="685347" y="364460"/>
                </a:lnTo>
                <a:lnTo>
                  <a:pt x="684631" y="365039"/>
                </a:lnTo>
                <a:lnTo>
                  <a:pt x="684382" y="365039"/>
                </a:lnTo>
                <a:lnTo>
                  <a:pt x="684162" y="365039"/>
                </a:lnTo>
                <a:lnTo>
                  <a:pt x="683914" y="365039"/>
                </a:lnTo>
                <a:lnTo>
                  <a:pt x="682950" y="365343"/>
                </a:lnTo>
                <a:lnTo>
                  <a:pt x="682729" y="365950"/>
                </a:lnTo>
                <a:lnTo>
                  <a:pt x="682481" y="366226"/>
                </a:lnTo>
                <a:lnTo>
                  <a:pt x="681764" y="366832"/>
                </a:lnTo>
                <a:lnTo>
                  <a:pt x="681296" y="366832"/>
                </a:lnTo>
                <a:lnTo>
                  <a:pt x="680579" y="367136"/>
                </a:lnTo>
                <a:lnTo>
                  <a:pt x="680110" y="366832"/>
                </a:lnTo>
                <a:lnTo>
                  <a:pt x="679614" y="366832"/>
                </a:lnTo>
                <a:lnTo>
                  <a:pt x="679145" y="367136"/>
                </a:lnTo>
                <a:lnTo>
                  <a:pt x="679145" y="368018"/>
                </a:lnTo>
                <a:lnTo>
                  <a:pt x="678181" y="368625"/>
                </a:lnTo>
                <a:lnTo>
                  <a:pt x="677464" y="369204"/>
                </a:lnTo>
                <a:lnTo>
                  <a:pt x="677244" y="369508"/>
                </a:lnTo>
                <a:lnTo>
                  <a:pt x="676278" y="369508"/>
                </a:lnTo>
                <a:lnTo>
                  <a:pt x="676278" y="369811"/>
                </a:lnTo>
                <a:lnTo>
                  <a:pt x="676031" y="369811"/>
                </a:lnTo>
                <a:lnTo>
                  <a:pt x="676031" y="370087"/>
                </a:lnTo>
                <a:lnTo>
                  <a:pt x="676031" y="370391"/>
                </a:lnTo>
                <a:lnTo>
                  <a:pt x="676031" y="370694"/>
                </a:lnTo>
                <a:lnTo>
                  <a:pt x="675810" y="370694"/>
                </a:lnTo>
                <a:lnTo>
                  <a:pt x="675562" y="371301"/>
                </a:lnTo>
                <a:lnTo>
                  <a:pt x="675093" y="371577"/>
                </a:lnTo>
                <a:lnTo>
                  <a:pt x="674624" y="372183"/>
                </a:lnTo>
                <a:lnTo>
                  <a:pt x="674624" y="372486"/>
                </a:lnTo>
                <a:lnTo>
                  <a:pt x="674377" y="372762"/>
                </a:lnTo>
                <a:lnTo>
                  <a:pt x="662938" y="372486"/>
                </a:lnTo>
                <a:lnTo>
                  <a:pt x="657205" y="372486"/>
                </a:lnTo>
                <a:lnTo>
                  <a:pt x="651003" y="372183"/>
                </a:lnTo>
                <a:lnTo>
                  <a:pt x="646702" y="372183"/>
                </a:lnTo>
                <a:lnTo>
                  <a:pt x="640281" y="371880"/>
                </a:lnTo>
                <a:lnTo>
                  <a:pt x="636449" y="371880"/>
                </a:lnTo>
                <a:lnTo>
                  <a:pt x="635980" y="371880"/>
                </a:lnTo>
                <a:lnTo>
                  <a:pt x="632892" y="371577"/>
                </a:lnTo>
                <a:lnTo>
                  <a:pt x="626912" y="371577"/>
                </a:lnTo>
                <a:lnTo>
                  <a:pt x="624294" y="371577"/>
                </a:lnTo>
                <a:lnTo>
                  <a:pt x="622144" y="371577"/>
                </a:lnTo>
                <a:lnTo>
                  <a:pt x="621674" y="371577"/>
                </a:lnTo>
                <a:lnTo>
                  <a:pt x="616190" y="371577"/>
                </a:lnTo>
                <a:lnTo>
                  <a:pt x="615721" y="371577"/>
                </a:lnTo>
                <a:lnTo>
                  <a:pt x="612854" y="371577"/>
                </a:lnTo>
                <a:lnTo>
                  <a:pt x="608802" y="371577"/>
                </a:lnTo>
                <a:lnTo>
                  <a:pt x="607838" y="371577"/>
                </a:lnTo>
                <a:lnTo>
                  <a:pt x="590913" y="370998"/>
                </a:lnTo>
                <a:lnTo>
                  <a:pt x="589012" y="370998"/>
                </a:lnTo>
                <a:lnTo>
                  <a:pt x="588763" y="370998"/>
                </a:lnTo>
                <a:lnTo>
                  <a:pt x="588515" y="370998"/>
                </a:lnTo>
                <a:lnTo>
                  <a:pt x="588046" y="370998"/>
                </a:lnTo>
                <a:lnTo>
                  <a:pt x="587331" y="370998"/>
                </a:lnTo>
                <a:lnTo>
                  <a:pt x="581625" y="370694"/>
                </a:lnTo>
                <a:lnTo>
                  <a:pt x="578978" y="370694"/>
                </a:lnTo>
                <a:lnTo>
                  <a:pt x="576608" y="370998"/>
                </a:lnTo>
                <a:lnTo>
                  <a:pt x="574458" y="370694"/>
                </a:lnTo>
                <a:lnTo>
                  <a:pt x="569441" y="370391"/>
                </a:lnTo>
                <a:lnTo>
                  <a:pt x="567070" y="370391"/>
                </a:lnTo>
                <a:lnTo>
                  <a:pt x="565169" y="370391"/>
                </a:lnTo>
                <a:lnTo>
                  <a:pt x="549651" y="369811"/>
                </a:lnTo>
                <a:lnTo>
                  <a:pt x="548714" y="369811"/>
                </a:lnTo>
                <a:lnTo>
                  <a:pt x="546563" y="369811"/>
                </a:lnTo>
                <a:lnTo>
                  <a:pt x="542263" y="369508"/>
                </a:lnTo>
                <a:lnTo>
                  <a:pt x="540361" y="369508"/>
                </a:lnTo>
                <a:lnTo>
                  <a:pt x="534159" y="368901"/>
                </a:lnTo>
                <a:lnTo>
                  <a:pt x="530576" y="368625"/>
                </a:lnTo>
                <a:lnTo>
                  <a:pt x="526993" y="368018"/>
                </a:lnTo>
                <a:lnTo>
                  <a:pt x="525808" y="368018"/>
                </a:lnTo>
                <a:lnTo>
                  <a:pt x="521287" y="367412"/>
                </a:lnTo>
                <a:lnTo>
                  <a:pt x="514369" y="367136"/>
                </a:lnTo>
                <a:lnTo>
                  <a:pt x="513183" y="367136"/>
                </a:lnTo>
                <a:lnTo>
                  <a:pt x="504583" y="366832"/>
                </a:lnTo>
                <a:lnTo>
                  <a:pt x="502681" y="366832"/>
                </a:lnTo>
                <a:lnTo>
                  <a:pt x="501717" y="366529"/>
                </a:lnTo>
                <a:lnTo>
                  <a:pt x="500780" y="366529"/>
                </a:lnTo>
                <a:lnTo>
                  <a:pt x="499815" y="366529"/>
                </a:lnTo>
                <a:lnTo>
                  <a:pt x="492427" y="366529"/>
                </a:lnTo>
                <a:lnTo>
                  <a:pt x="490746" y="366529"/>
                </a:lnTo>
                <a:lnTo>
                  <a:pt x="490278" y="366529"/>
                </a:lnTo>
                <a:lnTo>
                  <a:pt x="489809" y="366832"/>
                </a:lnTo>
                <a:lnTo>
                  <a:pt x="486943" y="366832"/>
                </a:lnTo>
                <a:lnTo>
                  <a:pt x="485757" y="367136"/>
                </a:lnTo>
                <a:lnTo>
                  <a:pt x="476689" y="367412"/>
                </a:lnTo>
                <a:lnTo>
                  <a:pt x="474787" y="367715"/>
                </a:lnTo>
                <a:lnTo>
                  <a:pt x="474071" y="367715"/>
                </a:lnTo>
                <a:lnTo>
                  <a:pt x="468116" y="368321"/>
                </a:lnTo>
                <a:lnTo>
                  <a:pt x="466684" y="368018"/>
                </a:lnTo>
                <a:lnTo>
                  <a:pt x="465967" y="368018"/>
                </a:lnTo>
                <a:lnTo>
                  <a:pt x="460950" y="368018"/>
                </a:lnTo>
                <a:lnTo>
                  <a:pt x="456898" y="368018"/>
                </a:lnTo>
                <a:lnTo>
                  <a:pt x="447830" y="367715"/>
                </a:lnTo>
                <a:lnTo>
                  <a:pt x="446396" y="367715"/>
                </a:lnTo>
                <a:lnTo>
                  <a:pt x="440194" y="367412"/>
                </a:lnTo>
                <a:lnTo>
                  <a:pt x="438761" y="367412"/>
                </a:lnTo>
                <a:lnTo>
                  <a:pt x="433771" y="367136"/>
                </a:lnTo>
                <a:lnTo>
                  <a:pt x="432339" y="367136"/>
                </a:lnTo>
                <a:lnTo>
                  <a:pt x="428755" y="367136"/>
                </a:lnTo>
                <a:lnTo>
                  <a:pt x="423987" y="366832"/>
                </a:lnTo>
                <a:lnTo>
                  <a:pt x="418750" y="366529"/>
                </a:lnTo>
                <a:lnTo>
                  <a:pt x="418501" y="366529"/>
                </a:lnTo>
                <a:lnTo>
                  <a:pt x="413981" y="366226"/>
                </a:lnTo>
                <a:lnTo>
                  <a:pt x="412548" y="366226"/>
                </a:lnTo>
                <a:lnTo>
                  <a:pt x="412300" y="366226"/>
                </a:lnTo>
                <a:lnTo>
                  <a:pt x="411831" y="366226"/>
                </a:lnTo>
                <a:lnTo>
                  <a:pt x="409213" y="366226"/>
                </a:lnTo>
                <a:lnTo>
                  <a:pt x="405629" y="365950"/>
                </a:lnTo>
                <a:lnTo>
                  <a:pt x="405161" y="365950"/>
                </a:lnTo>
                <a:lnTo>
                  <a:pt x="400145" y="365343"/>
                </a:lnTo>
                <a:lnTo>
                  <a:pt x="398711" y="365343"/>
                </a:lnTo>
                <a:lnTo>
                  <a:pt x="394907" y="365039"/>
                </a:lnTo>
                <a:lnTo>
                  <a:pt x="390607" y="365039"/>
                </a:lnTo>
                <a:lnTo>
                  <a:pt x="386776" y="364736"/>
                </a:lnTo>
                <a:lnTo>
                  <a:pt x="386059" y="364736"/>
                </a:lnTo>
                <a:lnTo>
                  <a:pt x="385839" y="364736"/>
                </a:lnTo>
                <a:lnTo>
                  <a:pt x="384653" y="364460"/>
                </a:lnTo>
                <a:lnTo>
                  <a:pt x="384405" y="364460"/>
                </a:lnTo>
                <a:lnTo>
                  <a:pt x="383937" y="364460"/>
                </a:lnTo>
                <a:lnTo>
                  <a:pt x="379168" y="364156"/>
                </a:lnTo>
                <a:lnTo>
                  <a:pt x="375805" y="363853"/>
                </a:lnTo>
                <a:lnTo>
                  <a:pt x="375585" y="363853"/>
                </a:lnTo>
                <a:lnTo>
                  <a:pt x="371285" y="363274"/>
                </a:lnTo>
                <a:lnTo>
                  <a:pt x="368418" y="363274"/>
                </a:lnTo>
                <a:lnTo>
                  <a:pt x="366517" y="363274"/>
                </a:lnTo>
                <a:lnTo>
                  <a:pt x="362465" y="362971"/>
                </a:lnTo>
                <a:lnTo>
                  <a:pt x="362216" y="362971"/>
                </a:lnTo>
                <a:lnTo>
                  <a:pt x="356731" y="362971"/>
                </a:lnTo>
                <a:lnTo>
                  <a:pt x="355794" y="362971"/>
                </a:lnTo>
                <a:lnTo>
                  <a:pt x="355297" y="362971"/>
                </a:lnTo>
                <a:lnTo>
                  <a:pt x="355078" y="362971"/>
                </a:lnTo>
                <a:lnTo>
                  <a:pt x="351245" y="362971"/>
                </a:lnTo>
                <a:lnTo>
                  <a:pt x="347910" y="364156"/>
                </a:lnTo>
                <a:lnTo>
                  <a:pt x="347194" y="364460"/>
                </a:lnTo>
                <a:lnTo>
                  <a:pt x="347194" y="364156"/>
                </a:lnTo>
                <a:lnTo>
                  <a:pt x="346973" y="363853"/>
                </a:lnTo>
                <a:lnTo>
                  <a:pt x="346478" y="363853"/>
                </a:lnTo>
                <a:lnTo>
                  <a:pt x="346478" y="364156"/>
                </a:lnTo>
                <a:lnTo>
                  <a:pt x="346257" y="364736"/>
                </a:lnTo>
                <a:lnTo>
                  <a:pt x="345761" y="365039"/>
                </a:lnTo>
                <a:lnTo>
                  <a:pt x="344824" y="365646"/>
                </a:lnTo>
                <a:lnTo>
                  <a:pt x="344107" y="364736"/>
                </a:lnTo>
                <a:lnTo>
                  <a:pt x="343858" y="364736"/>
                </a:lnTo>
                <a:lnTo>
                  <a:pt x="341957" y="362971"/>
                </a:lnTo>
                <a:lnTo>
                  <a:pt x="340055" y="362971"/>
                </a:lnTo>
                <a:lnTo>
                  <a:pt x="334570" y="362971"/>
                </a:lnTo>
                <a:lnTo>
                  <a:pt x="331703" y="363274"/>
                </a:lnTo>
                <a:lnTo>
                  <a:pt x="329305" y="363274"/>
                </a:lnTo>
                <a:lnTo>
                  <a:pt x="327651" y="363274"/>
                </a:lnTo>
                <a:lnTo>
                  <a:pt x="322414" y="363274"/>
                </a:lnTo>
                <a:lnTo>
                  <a:pt x="321918" y="363274"/>
                </a:lnTo>
                <a:lnTo>
                  <a:pt x="316212" y="363550"/>
                </a:lnTo>
                <a:lnTo>
                  <a:pt x="315964" y="363550"/>
                </a:lnTo>
                <a:lnTo>
                  <a:pt x="315716" y="363550"/>
                </a:lnTo>
                <a:lnTo>
                  <a:pt x="314062" y="363550"/>
                </a:lnTo>
                <a:lnTo>
                  <a:pt x="312877" y="363550"/>
                </a:lnTo>
                <a:lnTo>
                  <a:pt x="311664" y="363550"/>
                </a:lnTo>
                <a:lnTo>
                  <a:pt x="311443" y="363550"/>
                </a:lnTo>
                <a:lnTo>
                  <a:pt x="305710" y="363550"/>
                </a:lnTo>
                <a:lnTo>
                  <a:pt x="305462" y="363550"/>
                </a:lnTo>
                <a:lnTo>
                  <a:pt x="304029" y="363853"/>
                </a:lnTo>
                <a:lnTo>
                  <a:pt x="297139" y="363853"/>
                </a:lnTo>
                <a:lnTo>
                  <a:pt x="296173" y="363853"/>
                </a:lnTo>
                <a:lnTo>
                  <a:pt x="293555" y="364156"/>
                </a:lnTo>
                <a:lnTo>
                  <a:pt x="287822" y="364156"/>
                </a:lnTo>
                <a:lnTo>
                  <a:pt x="281620" y="364156"/>
                </a:lnTo>
                <a:lnTo>
                  <a:pt x="277568" y="364156"/>
                </a:lnTo>
                <a:lnTo>
                  <a:pt x="274701" y="364156"/>
                </a:lnTo>
                <a:lnTo>
                  <a:pt x="272083" y="364460"/>
                </a:lnTo>
                <a:lnTo>
                  <a:pt x="271366" y="364460"/>
                </a:lnTo>
                <a:lnTo>
                  <a:pt x="268278" y="364460"/>
                </a:lnTo>
                <a:lnTo>
                  <a:pt x="266377" y="364460"/>
                </a:lnTo>
                <a:lnTo>
                  <a:pt x="263262" y="364460"/>
                </a:lnTo>
                <a:lnTo>
                  <a:pt x="262794" y="364460"/>
                </a:lnTo>
                <a:lnTo>
                  <a:pt x="262545" y="364460"/>
                </a:lnTo>
                <a:lnTo>
                  <a:pt x="258742" y="364460"/>
                </a:lnTo>
                <a:lnTo>
                  <a:pt x="256343" y="364460"/>
                </a:lnTo>
                <a:lnTo>
                  <a:pt x="255407" y="364460"/>
                </a:lnTo>
                <a:lnTo>
                  <a:pt x="254911" y="364460"/>
                </a:lnTo>
                <a:lnTo>
                  <a:pt x="253973" y="364460"/>
                </a:lnTo>
                <a:lnTo>
                  <a:pt x="250638" y="364460"/>
                </a:lnTo>
                <a:lnTo>
                  <a:pt x="249205" y="364460"/>
                </a:lnTo>
                <a:lnTo>
                  <a:pt x="247771" y="364460"/>
                </a:lnTo>
                <a:lnTo>
                  <a:pt x="247275" y="364460"/>
                </a:lnTo>
                <a:lnTo>
                  <a:pt x="246090" y="364460"/>
                </a:lnTo>
                <a:lnTo>
                  <a:pt x="245870" y="364460"/>
                </a:lnTo>
                <a:lnTo>
                  <a:pt x="244904" y="364460"/>
                </a:lnTo>
                <a:lnTo>
                  <a:pt x="244657" y="364460"/>
                </a:lnTo>
                <a:lnTo>
                  <a:pt x="243719" y="364460"/>
                </a:lnTo>
                <a:lnTo>
                  <a:pt x="243003" y="364460"/>
                </a:lnTo>
                <a:lnTo>
                  <a:pt x="242038" y="364460"/>
                </a:lnTo>
                <a:lnTo>
                  <a:pt x="240384" y="364460"/>
                </a:lnTo>
                <a:lnTo>
                  <a:pt x="230351" y="364736"/>
                </a:lnTo>
                <a:lnTo>
                  <a:pt x="230130" y="364736"/>
                </a:lnTo>
                <a:lnTo>
                  <a:pt x="221283" y="364736"/>
                </a:lnTo>
                <a:lnTo>
                  <a:pt x="215108" y="365039"/>
                </a:lnTo>
                <a:lnTo>
                  <a:pt x="209375" y="365039"/>
                </a:lnTo>
                <a:lnTo>
                  <a:pt x="203421" y="365343"/>
                </a:lnTo>
                <a:lnTo>
                  <a:pt x="202925" y="365343"/>
                </a:lnTo>
                <a:lnTo>
                  <a:pt x="196972" y="365646"/>
                </a:lnTo>
                <a:lnTo>
                  <a:pt x="197440" y="361177"/>
                </a:lnTo>
                <a:lnTo>
                  <a:pt x="194821" y="360874"/>
                </a:lnTo>
                <a:lnTo>
                  <a:pt x="191486" y="360599"/>
                </a:lnTo>
                <a:lnTo>
                  <a:pt x="190300" y="360599"/>
                </a:lnTo>
                <a:lnTo>
                  <a:pt x="178861" y="359385"/>
                </a:lnTo>
                <a:lnTo>
                  <a:pt x="175030" y="359109"/>
                </a:lnTo>
                <a:lnTo>
                  <a:pt x="172164" y="359109"/>
                </a:lnTo>
                <a:lnTo>
                  <a:pt x="172412" y="361784"/>
                </a:lnTo>
                <a:lnTo>
                  <a:pt x="172659" y="362971"/>
                </a:lnTo>
                <a:lnTo>
                  <a:pt x="173376" y="364156"/>
                </a:lnTo>
                <a:lnTo>
                  <a:pt x="173596" y="364460"/>
                </a:lnTo>
                <a:lnTo>
                  <a:pt x="173845" y="365343"/>
                </a:lnTo>
                <a:lnTo>
                  <a:pt x="173845" y="365646"/>
                </a:lnTo>
                <a:lnTo>
                  <a:pt x="173845" y="365950"/>
                </a:lnTo>
                <a:lnTo>
                  <a:pt x="175030" y="369811"/>
                </a:lnTo>
                <a:lnTo>
                  <a:pt x="175499" y="372486"/>
                </a:lnTo>
                <a:lnTo>
                  <a:pt x="175499" y="374253"/>
                </a:lnTo>
                <a:lnTo>
                  <a:pt x="175996" y="375743"/>
                </a:lnTo>
                <a:lnTo>
                  <a:pt x="176216" y="377231"/>
                </a:lnTo>
                <a:lnTo>
                  <a:pt x="176463" y="378721"/>
                </a:lnTo>
                <a:lnTo>
                  <a:pt x="176216" y="380210"/>
                </a:lnTo>
                <a:lnTo>
                  <a:pt x="175996" y="380790"/>
                </a:lnTo>
                <a:lnTo>
                  <a:pt x="175996" y="381093"/>
                </a:lnTo>
                <a:lnTo>
                  <a:pt x="175747" y="381700"/>
                </a:lnTo>
                <a:lnTo>
                  <a:pt x="175747" y="381976"/>
                </a:lnTo>
                <a:lnTo>
                  <a:pt x="175747" y="382583"/>
                </a:lnTo>
                <a:lnTo>
                  <a:pt x="175499" y="383161"/>
                </a:lnTo>
                <a:lnTo>
                  <a:pt x="175030" y="384072"/>
                </a:lnTo>
                <a:lnTo>
                  <a:pt x="174313" y="384651"/>
                </a:lnTo>
                <a:lnTo>
                  <a:pt x="174093" y="384955"/>
                </a:lnTo>
                <a:lnTo>
                  <a:pt x="170014" y="384955"/>
                </a:lnTo>
                <a:lnTo>
                  <a:pt x="165493" y="384955"/>
                </a:lnTo>
                <a:lnTo>
                  <a:pt x="164308" y="384651"/>
                </a:lnTo>
                <a:lnTo>
                  <a:pt x="160007" y="384651"/>
                </a:lnTo>
                <a:lnTo>
                  <a:pt x="144737" y="384651"/>
                </a:lnTo>
                <a:lnTo>
                  <a:pt x="143305" y="384651"/>
                </a:lnTo>
                <a:lnTo>
                  <a:pt x="142836" y="384651"/>
                </a:lnTo>
                <a:lnTo>
                  <a:pt x="142367" y="384651"/>
                </a:lnTo>
                <a:lnTo>
                  <a:pt x="142119" y="384651"/>
                </a:lnTo>
                <a:lnTo>
                  <a:pt x="132361" y="384348"/>
                </a:lnTo>
                <a:lnTo>
                  <a:pt x="130927" y="384348"/>
                </a:lnTo>
                <a:lnTo>
                  <a:pt x="128530" y="384348"/>
                </a:lnTo>
                <a:lnTo>
                  <a:pt x="128282" y="384348"/>
                </a:lnTo>
                <a:lnTo>
                  <a:pt x="125911" y="384348"/>
                </a:lnTo>
                <a:lnTo>
                  <a:pt x="124010" y="384348"/>
                </a:lnTo>
                <a:lnTo>
                  <a:pt x="121391" y="384348"/>
                </a:lnTo>
                <a:lnTo>
                  <a:pt x="120895" y="384348"/>
                </a:lnTo>
                <a:lnTo>
                  <a:pt x="117560" y="384348"/>
                </a:lnTo>
                <a:lnTo>
                  <a:pt x="113976" y="384348"/>
                </a:lnTo>
                <a:lnTo>
                  <a:pt x="104439" y="384348"/>
                </a:lnTo>
                <a:lnTo>
                  <a:pt x="104219" y="384348"/>
                </a:lnTo>
                <a:lnTo>
                  <a:pt x="98016" y="384348"/>
                </a:lnTo>
                <a:lnTo>
                  <a:pt x="94434" y="384072"/>
                </a:lnTo>
                <a:lnTo>
                  <a:pt x="88480" y="384348"/>
                </a:lnTo>
                <a:lnTo>
                  <a:pt x="86550" y="384072"/>
                </a:lnTo>
                <a:lnTo>
                  <a:pt x="85366" y="384072"/>
                </a:lnTo>
                <a:lnTo>
                  <a:pt x="84428" y="384072"/>
                </a:lnTo>
                <a:lnTo>
                  <a:pt x="84180" y="384072"/>
                </a:lnTo>
                <a:lnTo>
                  <a:pt x="83463" y="384072"/>
                </a:lnTo>
                <a:lnTo>
                  <a:pt x="82029" y="384348"/>
                </a:lnTo>
                <a:lnTo>
                  <a:pt x="81561" y="384348"/>
                </a:lnTo>
                <a:lnTo>
                  <a:pt x="80128" y="384348"/>
                </a:lnTo>
                <a:lnTo>
                  <a:pt x="79880" y="384348"/>
                </a:lnTo>
                <a:lnTo>
                  <a:pt x="79660" y="384348"/>
                </a:lnTo>
                <a:lnTo>
                  <a:pt x="78694" y="384348"/>
                </a:lnTo>
                <a:lnTo>
                  <a:pt x="78226" y="384348"/>
                </a:lnTo>
                <a:lnTo>
                  <a:pt x="77509" y="384348"/>
                </a:lnTo>
                <a:lnTo>
                  <a:pt x="77013" y="384348"/>
                </a:lnTo>
                <a:lnTo>
                  <a:pt x="74643" y="384348"/>
                </a:lnTo>
                <a:lnTo>
                  <a:pt x="69626" y="384348"/>
                </a:lnTo>
                <a:lnTo>
                  <a:pt x="65574" y="384348"/>
                </a:lnTo>
                <a:lnTo>
                  <a:pt x="64637" y="384348"/>
                </a:lnTo>
                <a:lnTo>
                  <a:pt x="64389" y="384348"/>
                </a:lnTo>
                <a:lnTo>
                  <a:pt x="64141" y="384348"/>
                </a:lnTo>
                <a:lnTo>
                  <a:pt x="61523" y="384072"/>
                </a:lnTo>
                <a:lnTo>
                  <a:pt x="58655" y="384072"/>
                </a:lnTo>
                <a:lnTo>
                  <a:pt x="57222" y="384072"/>
                </a:lnTo>
                <a:lnTo>
                  <a:pt x="55100" y="384072"/>
                </a:lnTo>
                <a:lnTo>
                  <a:pt x="51985" y="384072"/>
                </a:lnTo>
                <a:lnTo>
                  <a:pt x="51738" y="384072"/>
                </a:lnTo>
                <a:lnTo>
                  <a:pt x="46969" y="384072"/>
                </a:lnTo>
                <a:lnTo>
                  <a:pt x="46749" y="384072"/>
                </a:lnTo>
                <a:lnTo>
                  <a:pt x="41263" y="383768"/>
                </a:lnTo>
                <a:lnTo>
                  <a:pt x="35998" y="383768"/>
                </a:lnTo>
                <a:lnTo>
                  <a:pt x="33380" y="383768"/>
                </a:lnTo>
                <a:lnTo>
                  <a:pt x="33159" y="383768"/>
                </a:lnTo>
                <a:lnTo>
                  <a:pt x="31009" y="383465"/>
                </a:lnTo>
                <a:lnTo>
                  <a:pt x="25744" y="384072"/>
                </a:lnTo>
                <a:lnTo>
                  <a:pt x="24559" y="384348"/>
                </a:lnTo>
                <a:lnTo>
                  <a:pt x="21941" y="384651"/>
                </a:lnTo>
                <a:lnTo>
                  <a:pt x="21692" y="384651"/>
                </a:lnTo>
                <a:lnTo>
                  <a:pt x="20755" y="384651"/>
                </a:lnTo>
                <a:lnTo>
                  <a:pt x="19074" y="384651"/>
                </a:lnTo>
                <a:lnTo>
                  <a:pt x="17641" y="384651"/>
                </a:lnTo>
                <a:lnTo>
                  <a:pt x="18854" y="380486"/>
                </a:lnTo>
                <a:lnTo>
                  <a:pt x="19791" y="378418"/>
                </a:lnTo>
                <a:lnTo>
                  <a:pt x="20038" y="377231"/>
                </a:lnTo>
                <a:lnTo>
                  <a:pt x="20038" y="376652"/>
                </a:lnTo>
                <a:lnTo>
                  <a:pt x="20038" y="376045"/>
                </a:lnTo>
                <a:lnTo>
                  <a:pt x="21472" y="372762"/>
                </a:lnTo>
                <a:lnTo>
                  <a:pt x="21941" y="371577"/>
                </a:lnTo>
                <a:lnTo>
                  <a:pt x="22189" y="369204"/>
                </a:lnTo>
                <a:lnTo>
                  <a:pt x="22409" y="368321"/>
                </a:lnTo>
                <a:lnTo>
                  <a:pt x="22409" y="368018"/>
                </a:lnTo>
                <a:lnTo>
                  <a:pt x="22905" y="367412"/>
                </a:lnTo>
                <a:lnTo>
                  <a:pt x="23622" y="366832"/>
                </a:lnTo>
                <a:lnTo>
                  <a:pt x="24559" y="366226"/>
                </a:lnTo>
                <a:lnTo>
                  <a:pt x="25993" y="365950"/>
                </a:lnTo>
                <a:lnTo>
                  <a:pt x="27178" y="365646"/>
                </a:lnTo>
                <a:lnTo>
                  <a:pt x="27894" y="365646"/>
                </a:lnTo>
                <a:lnTo>
                  <a:pt x="29108" y="366832"/>
                </a:lnTo>
                <a:lnTo>
                  <a:pt x="29575" y="367412"/>
                </a:lnTo>
                <a:lnTo>
                  <a:pt x="31009" y="369811"/>
                </a:lnTo>
                <a:lnTo>
                  <a:pt x="31726" y="371301"/>
                </a:lnTo>
                <a:lnTo>
                  <a:pt x="33380" y="373370"/>
                </a:lnTo>
                <a:lnTo>
                  <a:pt x="34344" y="374556"/>
                </a:lnTo>
                <a:lnTo>
                  <a:pt x="34813" y="374860"/>
                </a:lnTo>
                <a:lnTo>
                  <a:pt x="35778" y="375439"/>
                </a:lnTo>
                <a:lnTo>
                  <a:pt x="38396" y="375163"/>
                </a:lnTo>
                <a:lnTo>
                  <a:pt x="39361" y="374556"/>
                </a:lnTo>
                <a:lnTo>
                  <a:pt x="40298" y="373977"/>
                </a:lnTo>
                <a:lnTo>
                  <a:pt x="40546" y="373673"/>
                </a:lnTo>
                <a:lnTo>
                  <a:pt x="41014" y="373066"/>
                </a:lnTo>
                <a:lnTo>
                  <a:pt x="42200" y="370087"/>
                </a:lnTo>
                <a:lnTo>
                  <a:pt x="42448" y="367715"/>
                </a:lnTo>
                <a:lnTo>
                  <a:pt x="42696" y="366529"/>
                </a:lnTo>
                <a:lnTo>
                  <a:pt x="42917" y="366226"/>
                </a:lnTo>
                <a:lnTo>
                  <a:pt x="43413" y="365039"/>
                </a:lnTo>
                <a:lnTo>
                  <a:pt x="43882" y="364460"/>
                </a:lnTo>
                <a:lnTo>
                  <a:pt x="44350" y="363853"/>
                </a:lnTo>
                <a:lnTo>
                  <a:pt x="45535" y="362971"/>
                </a:lnTo>
                <a:lnTo>
                  <a:pt x="46500" y="361784"/>
                </a:lnTo>
                <a:lnTo>
                  <a:pt x="47217" y="360874"/>
                </a:lnTo>
                <a:lnTo>
                  <a:pt x="46032" y="359991"/>
                </a:lnTo>
                <a:lnTo>
                  <a:pt x="45783" y="359991"/>
                </a:lnTo>
                <a:lnTo>
                  <a:pt x="46032" y="359688"/>
                </a:lnTo>
                <a:lnTo>
                  <a:pt x="46252" y="359109"/>
                </a:lnTo>
                <a:lnTo>
                  <a:pt x="46252" y="358199"/>
                </a:lnTo>
                <a:lnTo>
                  <a:pt x="46032" y="357619"/>
                </a:lnTo>
                <a:lnTo>
                  <a:pt x="45315" y="357012"/>
                </a:lnTo>
                <a:lnTo>
                  <a:pt x="44350" y="355826"/>
                </a:lnTo>
                <a:lnTo>
                  <a:pt x="42917" y="354337"/>
                </a:lnTo>
                <a:lnTo>
                  <a:pt x="42696" y="353730"/>
                </a:lnTo>
                <a:lnTo>
                  <a:pt x="42448" y="353151"/>
                </a:lnTo>
                <a:lnTo>
                  <a:pt x="42448" y="352240"/>
                </a:lnTo>
                <a:lnTo>
                  <a:pt x="42448" y="351055"/>
                </a:lnTo>
                <a:lnTo>
                  <a:pt x="42696" y="350475"/>
                </a:lnTo>
                <a:lnTo>
                  <a:pt x="43413" y="349261"/>
                </a:lnTo>
                <a:lnTo>
                  <a:pt x="44350" y="348378"/>
                </a:lnTo>
                <a:lnTo>
                  <a:pt x="44846" y="348075"/>
                </a:lnTo>
                <a:lnTo>
                  <a:pt x="45315" y="347773"/>
                </a:lnTo>
                <a:lnTo>
                  <a:pt x="46032" y="347497"/>
                </a:lnTo>
                <a:lnTo>
                  <a:pt x="46252" y="347497"/>
                </a:lnTo>
                <a:lnTo>
                  <a:pt x="47465" y="348075"/>
                </a:lnTo>
                <a:lnTo>
                  <a:pt x="48182" y="348075"/>
                </a:lnTo>
                <a:lnTo>
                  <a:pt x="49118" y="348075"/>
                </a:lnTo>
                <a:lnTo>
                  <a:pt x="49835" y="348682"/>
                </a:lnTo>
                <a:lnTo>
                  <a:pt x="50552" y="348682"/>
                </a:lnTo>
                <a:lnTo>
                  <a:pt x="51021" y="348682"/>
                </a:lnTo>
                <a:lnTo>
                  <a:pt x="51517" y="348075"/>
                </a:lnTo>
                <a:lnTo>
                  <a:pt x="51738" y="347497"/>
                </a:lnTo>
                <a:lnTo>
                  <a:pt x="52234" y="346283"/>
                </a:lnTo>
                <a:lnTo>
                  <a:pt x="52234" y="345703"/>
                </a:lnTo>
                <a:lnTo>
                  <a:pt x="51985" y="345096"/>
                </a:lnTo>
                <a:lnTo>
                  <a:pt x="51738" y="344213"/>
                </a:lnTo>
                <a:lnTo>
                  <a:pt x="51269" y="343911"/>
                </a:lnTo>
                <a:lnTo>
                  <a:pt x="50800" y="343304"/>
                </a:lnTo>
                <a:lnTo>
                  <a:pt x="50304" y="343304"/>
                </a:lnTo>
                <a:lnTo>
                  <a:pt x="48898" y="343304"/>
                </a:lnTo>
                <a:lnTo>
                  <a:pt x="47686" y="343304"/>
                </a:lnTo>
                <a:lnTo>
                  <a:pt x="46969" y="343028"/>
                </a:lnTo>
                <a:lnTo>
                  <a:pt x="46252" y="342421"/>
                </a:lnTo>
                <a:lnTo>
                  <a:pt x="45783" y="341814"/>
                </a:lnTo>
                <a:lnTo>
                  <a:pt x="45315" y="341235"/>
                </a:lnTo>
                <a:lnTo>
                  <a:pt x="45315" y="340931"/>
                </a:lnTo>
                <a:lnTo>
                  <a:pt x="45067" y="340628"/>
                </a:lnTo>
                <a:lnTo>
                  <a:pt x="45067" y="340324"/>
                </a:lnTo>
                <a:lnTo>
                  <a:pt x="44846" y="339746"/>
                </a:lnTo>
                <a:lnTo>
                  <a:pt x="45067" y="339442"/>
                </a:lnTo>
                <a:lnTo>
                  <a:pt x="45067" y="337069"/>
                </a:lnTo>
                <a:lnTo>
                  <a:pt x="45067" y="336766"/>
                </a:lnTo>
                <a:lnTo>
                  <a:pt x="45067" y="336464"/>
                </a:lnTo>
                <a:lnTo>
                  <a:pt x="45535" y="335856"/>
                </a:lnTo>
                <a:lnTo>
                  <a:pt x="46032" y="335856"/>
                </a:lnTo>
                <a:lnTo>
                  <a:pt x="46252" y="335552"/>
                </a:lnTo>
                <a:lnTo>
                  <a:pt x="47217" y="335552"/>
                </a:lnTo>
                <a:lnTo>
                  <a:pt x="47465" y="335552"/>
                </a:lnTo>
                <a:lnTo>
                  <a:pt x="47933" y="334974"/>
                </a:lnTo>
                <a:lnTo>
                  <a:pt x="48650" y="334974"/>
                </a:lnTo>
                <a:lnTo>
                  <a:pt x="49614" y="334974"/>
                </a:lnTo>
                <a:lnTo>
                  <a:pt x="50304" y="333484"/>
                </a:lnTo>
                <a:lnTo>
                  <a:pt x="51021" y="331388"/>
                </a:lnTo>
                <a:lnTo>
                  <a:pt x="51021" y="331084"/>
                </a:lnTo>
                <a:lnTo>
                  <a:pt x="51517" y="330505"/>
                </a:lnTo>
                <a:lnTo>
                  <a:pt x="51738" y="329898"/>
                </a:lnTo>
                <a:lnTo>
                  <a:pt x="51985" y="329291"/>
                </a:lnTo>
                <a:lnTo>
                  <a:pt x="52950" y="324519"/>
                </a:lnTo>
                <a:lnTo>
                  <a:pt x="53666" y="321844"/>
                </a:lnTo>
                <a:lnTo>
                  <a:pt x="53887" y="320933"/>
                </a:lnTo>
                <a:lnTo>
                  <a:pt x="54135" y="319141"/>
                </a:lnTo>
                <a:lnTo>
                  <a:pt x="54135" y="318562"/>
                </a:lnTo>
                <a:lnTo>
                  <a:pt x="54135" y="318258"/>
                </a:lnTo>
                <a:lnTo>
                  <a:pt x="54135" y="317955"/>
                </a:lnTo>
                <a:lnTo>
                  <a:pt x="53666" y="317375"/>
                </a:lnTo>
                <a:lnTo>
                  <a:pt x="52950" y="316465"/>
                </a:lnTo>
                <a:lnTo>
                  <a:pt x="52234" y="315858"/>
                </a:lnTo>
                <a:lnTo>
                  <a:pt x="51985" y="315582"/>
                </a:lnTo>
                <a:lnTo>
                  <a:pt x="51021" y="315279"/>
                </a:lnTo>
                <a:lnTo>
                  <a:pt x="50800" y="315279"/>
                </a:lnTo>
                <a:lnTo>
                  <a:pt x="50304" y="315582"/>
                </a:lnTo>
                <a:lnTo>
                  <a:pt x="49614" y="315279"/>
                </a:lnTo>
                <a:lnTo>
                  <a:pt x="48403" y="314065"/>
                </a:lnTo>
                <a:lnTo>
                  <a:pt x="46969" y="312879"/>
                </a:lnTo>
                <a:lnTo>
                  <a:pt x="46500" y="312575"/>
                </a:lnTo>
                <a:lnTo>
                  <a:pt x="46252" y="312272"/>
                </a:lnTo>
                <a:lnTo>
                  <a:pt x="46032" y="311996"/>
                </a:lnTo>
                <a:lnTo>
                  <a:pt x="45783" y="311996"/>
                </a:lnTo>
                <a:lnTo>
                  <a:pt x="45535" y="311389"/>
                </a:lnTo>
                <a:lnTo>
                  <a:pt x="44846" y="309900"/>
                </a:lnTo>
                <a:lnTo>
                  <a:pt x="44846" y="309293"/>
                </a:lnTo>
                <a:lnTo>
                  <a:pt x="44846" y="308990"/>
                </a:lnTo>
                <a:lnTo>
                  <a:pt x="44598" y="307500"/>
                </a:lnTo>
                <a:lnTo>
                  <a:pt x="44598" y="306315"/>
                </a:lnTo>
                <a:lnTo>
                  <a:pt x="44846" y="305404"/>
                </a:lnTo>
                <a:lnTo>
                  <a:pt x="45315" y="304218"/>
                </a:lnTo>
                <a:lnTo>
                  <a:pt x="45783" y="303307"/>
                </a:lnTo>
                <a:lnTo>
                  <a:pt x="46252" y="302424"/>
                </a:lnTo>
                <a:lnTo>
                  <a:pt x="46252" y="302122"/>
                </a:lnTo>
                <a:lnTo>
                  <a:pt x="47686" y="300328"/>
                </a:lnTo>
                <a:lnTo>
                  <a:pt x="48182" y="300025"/>
                </a:lnTo>
                <a:lnTo>
                  <a:pt x="48403" y="300025"/>
                </a:lnTo>
                <a:lnTo>
                  <a:pt x="48650" y="300025"/>
                </a:lnTo>
                <a:lnTo>
                  <a:pt x="49367" y="299418"/>
                </a:lnTo>
                <a:lnTo>
                  <a:pt x="49614" y="299115"/>
                </a:lnTo>
                <a:lnTo>
                  <a:pt x="49835" y="298233"/>
                </a:lnTo>
                <a:lnTo>
                  <a:pt x="50084" y="298233"/>
                </a:lnTo>
                <a:lnTo>
                  <a:pt x="51021" y="297322"/>
                </a:lnTo>
                <a:lnTo>
                  <a:pt x="51517" y="297019"/>
                </a:lnTo>
                <a:lnTo>
                  <a:pt x="51517" y="296743"/>
                </a:lnTo>
                <a:lnTo>
                  <a:pt x="51738" y="296743"/>
                </a:lnTo>
                <a:lnTo>
                  <a:pt x="52234" y="296439"/>
                </a:lnTo>
                <a:lnTo>
                  <a:pt x="52702" y="295832"/>
                </a:lnTo>
                <a:lnTo>
                  <a:pt x="54135" y="292854"/>
                </a:lnTo>
                <a:lnTo>
                  <a:pt x="54383" y="292247"/>
                </a:lnTo>
                <a:lnTo>
                  <a:pt x="54383" y="291943"/>
                </a:lnTo>
                <a:lnTo>
                  <a:pt x="54604" y="291336"/>
                </a:lnTo>
                <a:lnTo>
                  <a:pt x="54852" y="290453"/>
                </a:lnTo>
                <a:lnTo>
                  <a:pt x="55569" y="289240"/>
                </a:lnTo>
                <a:lnTo>
                  <a:pt x="55789" y="288937"/>
                </a:lnTo>
                <a:lnTo>
                  <a:pt x="56754" y="287751"/>
                </a:lnTo>
                <a:lnTo>
                  <a:pt x="58187" y="286261"/>
                </a:lnTo>
                <a:lnTo>
                  <a:pt x="58904" y="285957"/>
                </a:lnTo>
                <a:lnTo>
                  <a:pt x="60558" y="284165"/>
                </a:lnTo>
                <a:lnTo>
                  <a:pt x="60806" y="283861"/>
                </a:lnTo>
                <a:lnTo>
                  <a:pt x="61053" y="283558"/>
                </a:lnTo>
                <a:lnTo>
                  <a:pt x="61991" y="282647"/>
                </a:lnTo>
                <a:lnTo>
                  <a:pt x="63920" y="281765"/>
                </a:lnTo>
                <a:lnTo>
                  <a:pt x="64858" y="281158"/>
                </a:lnTo>
                <a:lnTo>
                  <a:pt x="64389" y="281158"/>
                </a:lnTo>
                <a:lnTo>
                  <a:pt x="65354" y="280552"/>
                </a:lnTo>
                <a:lnTo>
                  <a:pt x="66291" y="280276"/>
                </a:lnTo>
                <a:lnTo>
                  <a:pt x="67476" y="279972"/>
                </a:lnTo>
                <a:lnTo>
                  <a:pt x="68441" y="279972"/>
                </a:lnTo>
                <a:lnTo>
                  <a:pt x="68689" y="280276"/>
                </a:lnTo>
                <a:lnTo>
                  <a:pt x="69157" y="280276"/>
                </a:lnTo>
                <a:lnTo>
                  <a:pt x="71060" y="280552"/>
                </a:lnTo>
                <a:lnTo>
                  <a:pt x="73209" y="280552"/>
                </a:lnTo>
                <a:lnTo>
                  <a:pt x="73209" y="280276"/>
                </a:lnTo>
                <a:lnTo>
                  <a:pt x="73678" y="280276"/>
                </a:lnTo>
                <a:lnTo>
                  <a:pt x="74643" y="280552"/>
                </a:lnTo>
                <a:lnTo>
                  <a:pt x="75111" y="280855"/>
                </a:lnTo>
                <a:lnTo>
                  <a:pt x="76545" y="281461"/>
                </a:lnTo>
                <a:lnTo>
                  <a:pt x="80376" y="282951"/>
                </a:lnTo>
                <a:lnTo>
                  <a:pt x="82746" y="283861"/>
                </a:lnTo>
                <a:lnTo>
                  <a:pt x="83711" y="284468"/>
                </a:lnTo>
                <a:lnTo>
                  <a:pt x="84428" y="284744"/>
                </a:lnTo>
                <a:lnTo>
                  <a:pt x="84896" y="285048"/>
                </a:lnTo>
                <a:lnTo>
                  <a:pt x="85861" y="285351"/>
                </a:lnTo>
                <a:lnTo>
                  <a:pt x="86081" y="285351"/>
                </a:lnTo>
                <a:lnTo>
                  <a:pt x="87764" y="285957"/>
                </a:lnTo>
                <a:lnTo>
                  <a:pt x="88701" y="286261"/>
                </a:lnTo>
                <a:lnTo>
                  <a:pt x="89665" y="287144"/>
                </a:lnTo>
                <a:lnTo>
                  <a:pt x="89913" y="287447"/>
                </a:lnTo>
                <a:lnTo>
                  <a:pt x="90382" y="287751"/>
                </a:lnTo>
                <a:lnTo>
                  <a:pt x="90850" y="288054"/>
                </a:lnTo>
                <a:lnTo>
                  <a:pt x="91099" y="288661"/>
                </a:lnTo>
                <a:lnTo>
                  <a:pt x="92283" y="289544"/>
                </a:lnTo>
                <a:lnTo>
                  <a:pt x="93717" y="290757"/>
                </a:lnTo>
                <a:lnTo>
                  <a:pt x="94434" y="291033"/>
                </a:lnTo>
                <a:lnTo>
                  <a:pt x="94681" y="291336"/>
                </a:lnTo>
                <a:lnTo>
                  <a:pt x="94902" y="291640"/>
                </a:lnTo>
                <a:lnTo>
                  <a:pt x="95398" y="291640"/>
                </a:lnTo>
                <a:lnTo>
                  <a:pt x="95619" y="291943"/>
                </a:lnTo>
                <a:lnTo>
                  <a:pt x="96115" y="292247"/>
                </a:lnTo>
                <a:lnTo>
                  <a:pt x="96804" y="292550"/>
                </a:lnTo>
                <a:lnTo>
                  <a:pt x="97301" y="292550"/>
                </a:lnTo>
                <a:lnTo>
                  <a:pt x="97521" y="292854"/>
                </a:lnTo>
                <a:lnTo>
                  <a:pt x="98237" y="292550"/>
                </a:lnTo>
                <a:lnTo>
                  <a:pt x="99670" y="292550"/>
                </a:lnTo>
                <a:lnTo>
                  <a:pt x="100636" y="292854"/>
                </a:lnTo>
                <a:lnTo>
                  <a:pt x="101352" y="292854"/>
                </a:lnTo>
                <a:lnTo>
                  <a:pt x="101600" y="293130"/>
                </a:lnTo>
                <a:lnTo>
                  <a:pt x="102538" y="293433"/>
                </a:lnTo>
                <a:lnTo>
                  <a:pt x="106121" y="295225"/>
                </a:lnTo>
                <a:lnTo>
                  <a:pt x="107058" y="295529"/>
                </a:lnTo>
                <a:lnTo>
                  <a:pt x="107774" y="295529"/>
                </a:lnTo>
                <a:lnTo>
                  <a:pt x="108270" y="295832"/>
                </a:lnTo>
                <a:lnTo>
                  <a:pt x="108987" y="296136"/>
                </a:lnTo>
                <a:lnTo>
                  <a:pt x="109924" y="296743"/>
                </a:lnTo>
                <a:lnTo>
                  <a:pt x="110641" y="297322"/>
                </a:lnTo>
                <a:lnTo>
                  <a:pt x="111137" y="297626"/>
                </a:lnTo>
                <a:lnTo>
                  <a:pt x="111358" y="297626"/>
                </a:lnTo>
                <a:lnTo>
                  <a:pt x="112075" y="298233"/>
                </a:lnTo>
                <a:lnTo>
                  <a:pt x="112543" y="298536"/>
                </a:lnTo>
                <a:lnTo>
                  <a:pt x="113039" y="299115"/>
                </a:lnTo>
                <a:lnTo>
                  <a:pt x="113508" y="299722"/>
                </a:lnTo>
                <a:lnTo>
                  <a:pt x="113976" y="300025"/>
                </a:lnTo>
                <a:lnTo>
                  <a:pt x="114225" y="300328"/>
                </a:lnTo>
                <a:lnTo>
                  <a:pt x="114472" y="301515"/>
                </a:lnTo>
                <a:lnTo>
                  <a:pt x="115189" y="302122"/>
                </a:lnTo>
                <a:lnTo>
                  <a:pt x="115410" y="301818"/>
                </a:lnTo>
                <a:lnTo>
                  <a:pt x="115906" y="302122"/>
                </a:lnTo>
                <a:lnTo>
                  <a:pt x="118028" y="303005"/>
                </a:lnTo>
                <a:lnTo>
                  <a:pt x="119241" y="303307"/>
                </a:lnTo>
                <a:lnTo>
                  <a:pt x="120426" y="303611"/>
                </a:lnTo>
                <a:lnTo>
                  <a:pt x="121143" y="303611"/>
                </a:lnTo>
                <a:lnTo>
                  <a:pt x="122329" y="303611"/>
                </a:lnTo>
                <a:lnTo>
                  <a:pt x="124010" y="303307"/>
                </a:lnTo>
                <a:lnTo>
                  <a:pt x="124726" y="303307"/>
                </a:lnTo>
                <a:lnTo>
                  <a:pt x="125443" y="303307"/>
                </a:lnTo>
                <a:lnTo>
                  <a:pt x="127592" y="302424"/>
                </a:lnTo>
                <a:lnTo>
                  <a:pt x="128062" y="301211"/>
                </a:lnTo>
                <a:lnTo>
                  <a:pt x="129246" y="298840"/>
                </a:lnTo>
                <a:lnTo>
                  <a:pt x="129495" y="297626"/>
                </a:lnTo>
                <a:lnTo>
                  <a:pt x="129246" y="297322"/>
                </a:lnTo>
                <a:lnTo>
                  <a:pt x="130212" y="294949"/>
                </a:lnTo>
                <a:lnTo>
                  <a:pt x="131397" y="291336"/>
                </a:lnTo>
                <a:lnTo>
                  <a:pt x="131397" y="291033"/>
                </a:lnTo>
                <a:lnTo>
                  <a:pt x="131148" y="290453"/>
                </a:lnTo>
                <a:lnTo>
                  <a:pt x="130927" y="290150"/>
                </a:lnTo>
                <a:lnTo>
                  <a:pt x="130680" y="289847"/>
                </a:lnTo>
                <a:lnTo>
                  <a:pt x="130432" y="289240"/>
                </a:lnTo>
                <a:lnTo>
                  <a:pt x="129963" y="287144"/>
                </a:lnTo>
                <a:lnTo>
                  <a:pt x="129716" y="286840"/>
                </a:lnTo>
                <a:lnTo>
                  <a:pt x="129495" y="285654"/>
                </a:lnTo>
                <a:lnTo>
                  <a:pt x="128778" y="283861"/>
                </a:lnTo>
                <a:lnTo>
                  <a:pt x="128530" y="283254"/>
                </a:lnTo>
                <a:lnTo>
                  <a:pt x="127592" y="282371"/>
                </a:lnTo>
                <a:lnTo>
                  <a:pt x="126628" y="281765"/>
                </a:lnTo>
                <a:lnTo>
                  <a:pt x="126160" y="281461"/>
                </a:lnTo>
                <a:lnTo>
                  <a:pt x="125195" y="280276"/>
                </a:lnTo>
                <a:lnTo>
                  <a:pt x="125195" y="279972"/>
                </a:lnTo>
                <a:lnTo>
                  <a:pt x="124478" y="278455"/>
                </a:lnTo>
                <a:lnTo>
                  <a:pt x="124230" y="277875"/>
                </a:lnTo>
                <a:lnTo>
                  <a:pt x="123761" y="277268"/>
                </a:lnTo>
                <a:lnTo>
                  <a:pt x="122797" y="276359"/>
                </a:lnTo>
                <a:lnTo>
                  <a:pt x="121860" y="275476"/>
                </a:lnTo>
                <a:lnTo>
                  <a:pt x="121860" y="275173"/>
                </a:lnTo>
                <a:lnTo>
                  <a:pt x="122108" y="274566"/>
                </a:lnTo>
                <a:lnTo>
                  <a:pt x="121612" y="273655"/>
                </a:lnTo>
                <a:lnTo>
                  <a:pt x="120895" y="272166"/>
                </a:lnTo>
                <a:lnTo>
                  <a:pt x="121143" y="270980"/>
                </a:lnTo>
                <a:lnTo>
                  <a:pt x="121391" y="270070"/>
                </a:lnTo>
                <a:lnTo>
                  <a:pt x="121860" y="269463"/>
                </a:lnTo>
                <a:lnTo>
                  <a:pt x="122329" y="268581"/>
                </a:lnTo>
                <a:lnTo>
                  <a:pt x="122797" y="267367"/>
                </a:lnTo>
                <a:lnTo>
                  <a:pt x="123514" y="265877"/>
                </a:lnTo>
                <a:lnTo>
                  <a:pt x="124010" y="264663"/>
                </a:lnTo>
                <a:lnTo>
                  <a:pt x="124230" y="264056"/>
                </a:lnTo>
                <a:lnTo>
                  <a:pt x="124478" y="263174"/>
                </a:lnTo>
                <a:lnTo>
                  <a:pt x="124726" y="261960"/>
                </a:lnTo>
                <a:lnTo>
                  <a:pt x="124947" y="261077"/>
                </a:lnTo>
                <a:lnTo>
                  <a:pt x="124947" y="260470"/>
                </a:lnTo>
                <a:lnTo>
                  <a:pt x="124947" y="259863"/>
                </a:lnTo>
                <a:lnTo>
                  <a:pt x="125195" y="259560"/>
                </a:lnTo>
                <a:lnTo>
                  <a:pt x="125195" y="258953"/>
                </a:lnTo>
                <a:lnTo>
                  <a:pt x="125443" y="257161"/>
                </a:lnTo>
                <a:lnTo>
                  <a:pt x="126160" y="255947"/>
                </a:lnTo>
                <a:lnTo>
                  <a:pt x="126628" y="255367"/>
                </a:lnTo>
                <a:lnTo>
                  <a:pt x="127813" y="254153"/>
                </a:lnTo>
                <a:lnTo>
                  <a:pt x="128530" y="253547"/>
                </a:lnTo>
                <a:lnTo>
                  <a:pt x="129716" y="252968"/>
                </a:lnTo>
                <a:lnTo>
                  <a:pt x="130432" y="252664"/>
                </a:lnTo>
                <a:lnTo>
                  <a:pt x="131397" y="252664"/>
                </a:lnTo>
                <a:lnTo>
                  <a:pt x="132114" y="252058"/>
                </a:lnTo>
                <a:lnTo>
                  <a:pt x="132582" y="252058"/>
                </a:lnTo>
                <a:lnTo>
                  <a:pt x="132830" y="251754"/>
                </a:lnTo>
                <a:lnTo>
                  <a:pt x="133298" y="251754"/>
                </a:lnTo>
                <a:lnTo>
                  <a:pt x="133767" y="251754"/>
                </a:lnTo>
                <a:lnTo>
                  <a:pt x="134484" y="252361"/>
                </a:lnTo>
                <a:lnTo>
                  <a:pt x="134732" y="252361"/>
                </a:lnTo>
                <a:lnTo>
                  <a:pt x="135696" y="252968"/>
                </a:lnTo>
                <a:lnTo>
                  <a:pt x="136882" y="253851"/>
                </a:lnTo>
                <a:lnTo>
                  <a:pt x="137350" y="254761"/>
                </a:lnTo>
                <a:lnTo>
                  <a:pt x="137599" y="255064"/>
                </a:lnTo>
                <a:lnTo>
                  <a:pt x="138316" y="255064"/>
                </a:lnTo>
                <a:lnTo>
                  <a:pt x="138784" y="255064"/>
                </a:lnTo>
                <a:lnTo>
                  <a:pt x="138784" y="254761"/>
                </a:lnTo>
                <a:lnTo>
                  <a:pt x="139032" y="254761"/>
                </a:lnTo>
                <a:lnTo>
                  <a:pt x="140217" y="253851"/>
                </a:lnTo>
                <a:lnTo>
                  <a:pt x="140934" y="252968"/>
                </a:lnTo>
                <a:lnTo>
                  <a:pt x="141651" y="251754"/>
                </a:lnTo>
                <a:lnTo>
                  <a:pt x="141898" y="251451"/>
                </a:lnTo>
                <a:lnTo>
                  <a:pt x="142119" y="251147"/>
                </a:lnTo>
                <a:lnTo>
                  <a:pt x="143305" y="250237"/>
                </a:lnTo>
                <a:lnTo>
                  <a:pt x="143552" y="250237"/>
                </a:lnTo>
                <a:lnTo>
                  <a:pt x="143800" y="250237"/>
                </a:lnTo>
                <a:lnTo>
                  <a:pt x="144020" y="249657"/>
                </a:lnTo>
                <a:lnTo>
                  <a:pt x="144269" y="249657"/>
                </a:lnTo>
                <a:lnTo>
                  <a:pt x="145950" y="248748"/>
                </a:lnTo>
                <a:lnTo>
                  <a:pt x="147852" y="247837"/>
                </a:lnTo>
                <a:lnTo>
                  <a:pt x="150939" y="247258"/>
                </a:lnTo>
                <a:lnTo>
                  <a:pt x="152869" y="247258"/>
                </a:lnTo>
                <a:lnTo>
                  <a:pt x="154275" y="246954"/>
                </a:lnTo>
                <a:lnTo>
                  <a:pt x="154771" y="246954"/>
                </a:lnTo>
                <a:lnTo>
                  <a:pt x="156425" y="246651"/>
                </a:lnTo>
                <a:lnTo>
                  <a:pt x="158575" y="246347"/>
                </a:lnTo>
                <a:lnTo>
                  <a:pt x="160007" y="246044"/>
                </a:lnTo>
                <a:lnTo>
                  <a:pt x="160477" y="245741"/>
                </a:lnTo>
                <a:lnTo>
                  <a:pt x="161910" y="245741"/>
                </a:lnTo>
                <a:lnTo>
                  <a:pt x="162158" y="245741"/>
                </a:lnTo>
                <a:lnTo>
                  <a:pt x="162627" y="245438"/>
                </a:lnTo>
                <a:lnTo>
                  <a:pt x="164529" y="245135"/>
                </a:lnTo>
                <a:lnTo>
                  <a:pt x="165025" y="245135"/>
                </a:lnTo>
                <a:lnTo>
                  <a:pt x="165493" y="245135"/>
                </a:lnTo>
                <a:lnTo>
                  <a:pt x="167643" y="244830"/>
                </a:lnTo>
                <a:lnTo>
                  <a:pt x="168607" y="244830"/>
                </a:lnTo>
                <a:lnTo>
                  <a:pt x="169545" y="244830"/>
                </a:lnTo>
                <a:lnTo>
                  <a:pt x="169793" y="244830"/>
                </a:lnTo>
                <a:lnTo>
                  <a:pt x="170014" y="245135"/>
                </a:lnTo>
                <a:lnTo>
                  <a:pt x="170261" y="245135"/>
                </a:lnTo>
                <a:lnTo>
                  <a:pt x="170731" y="244830"/>
                </a:lnTo>
                <a:lnTo>
                  <a:pt x="170978" y="244528"/>
                </a:lnTo>
                <a:lnTo>
                  <a:pt x="171447" y="243948"/>
                </a:lnTo>
                <a:lnTo>
                  <a:pt x="171695" y="243645"/>
                </a:lnTo>
                <a:lnTo>
                  <a:pt x="171695" y="243341"/>
                </a:lnTo>
                <a:lnTo>
                  <a:pt x="171695" y="243038"/>
                </a:lnTo>
                <a:lnTo>
                  <a:pt x="171943" y="243038"/>
                </a:lnTo>
                <a:lnTo>
                  <a:pt x="172164" y="243038"/>
                </a:lnTo>
                <a:lnTo>
                  <a:pt x="172412" y="243038"/>
                </a:lnTo>
                <a:lnTo>
                  <a:pt x="172412" y="242734"/>
                </a:lnTo>
                <a:lnTo>
                  <a:pt x="172659" y="242431"/>
                </a:lnTo>
                <a:lnTo>
                  <a:pt x="172880" y="242127"/>
                </a:lnTo>
                <a:lnTo>
                  <a:pt x="172880" y="241520"/>
                </a:lnTo>
                <a:lnTo>
                  <a:pt x="173128" y="240032"/>
                </a:lnTo>
                <a:lnTo>
                  <a:pt x="172880" y="239728"/>
                </a:lnTo>
                <a:lnTo>
                  <a:pt x="172880" y="238818"/>
                </a:lnTo>
                <a:lnTo>
                  <a:pt x="172880" y="238514"/>
                </a:lnTo>
                <a:lnTo>
                  <a:pt x="172164" y="237328"/>
                </a:lnTo>
                <a:lnTo>
                  <a:pt x="171943" y="236721"/>
                </a:lnTo>
                <a:lnTo>
                  <a:pt x="171227" y="236418"/>
                </a:lnTo>
                <a:lnTo>
                  <a:pt x="170261" y="236115"/>
                </a:lnTo>
                <a:lnTo>
                  <a:pt x="170014" y="235811"/>
                </a:lnTo>
                <a:lnTo>
                  <a:pt x="169545" y="235204"/>
                </a:lnTo>
                <a:lnTo>
                  <a:pt x="168607" y="233411"/>
                </a:lnTo>
                <a:lnTo>
                  <a:pt x="168112" y="232804"/>
                </a:lnTo>
                <a:lnTo>
                  <a:pt x="166926" y="231894"/>
                </a:lnTo>
                <a:lnTo>
                  <a:pt x="166210" y="231011"/>
                </a:lnTo>
                <a:lnTo>
                  <a:pt x="165025" y="230405"/>
                </a:lnTo>
                <a:lnTo>
                  <a:pt x="164776" y="230101"/>
                </a:lnTo>
                <a:lnTo>
                  <a:pt x="164529" y="229191"/>
                </a:lnTo>
                <a:lnTo>
                  <a:pt x="164060" y="228280"/>
                </a:lnTo>
                <a:lnTo>
                  <a:pt x="164060" y="227674"/>
                </a:lnTo>
                <a:lnTo>
                  <a:pt x="164060" y="227095"/>
                </a:lnTo>
                <a:lnTo>
                  <a:pt x="164060" y="226488"/>
                </a:lnTo>
                <a:lnTo>
                  <a:pt x="163840" y="225881"/>
                </a:lnTo>
                <a:lnTo>
                  <a:pt x="162627" y="223177"/>
                </a:lnTo>
                <a:lnTo>
                  <a:pt x="162158" y="221661"/>
                </a:lnTo>
                <a:lnTo>
                  <a:pt x="161910" y="220751"/>
                </a:lnTo>
                <a:lnTo>
                  <a:pt x="161910" y="219261"/>
                </a:lnTo>
                <a:lnTo>
                  <a:pt x="161690" y="218654"/>
                </a:lnTo>
                <a:lnTo>
                  <a:pt x="161690" y="218047"/>
                </a:lnTo>
                <a:lnTo>
                  <a:pt x="161910" y="217441"/>
                </a:lnTo>
                <a:lnTo>
                  <a:pt x="161910" y="217137"/>
                </a:lnTo>
                <a:lnTo>
                  <a:pt x="162875" y="215648"/>
                </a:lnTo>
                <a:lnTo>
                  <a:pt x="163591" y="214434"/>
                </a:lnTo>
                <a:lnTo>
                  <a:pt x="164308" y="213523"/>
                </a:lnTo>
                <a:lnTo>
                  <a:pt x="164776" y="213220"/>
                </a:lnTo>
                <a:lnTo>
                  <a:pt x="165025" y="212614"/>
                </a:lnTo>
                <a:lnTo>
                  <a:pt x="165025" y="212310"/>
                </a:lnTo>
                <a:lnTo>
                  <a:pt x="165245" y="212007"/>
                </a:lnTo>
                <a:lnTo>
                  <a:pt x="165741" y="210820"/>
                </a:lnTo>
                <a:lnTo>
                  <a:pt x="166210" y="210517"/>
                </a:lnTo>
                <a:lnTo>
                  <a:pt x="166679" y="210213"/>
                </a:lnTo>
                <a:lnTo>
                  <a:pt x="167892" y="209607"/>
                </a:lnTo>
                <a:lnTo>
                  <a:pt x="168360" y="209303"/>
                </a:lnTo>
                <a:lnTo>
                  <a:pt x="169077" y="208696"/>
                </a:lnTo>
                <a:lnTo>
                  <a:pt x="170261" y="207787"/>
                </a:lnTo>
                <a:lnTo>
                  <a:pt x="170731" y="207483"/>
                </a:lnTo>
                <a:lnTo>
                  <a:pt x="171943" y="207180"/>
                </a:lnTo>
                <a:lnTo>
                  <a:pt x="172880" y="206297"/>
                </a:lnTo>
                <a:lnTo>
                  <a:pt x="173376" y="205690"/>
                </a:lnTo>
                <a:lnTo>
                  <a:pt x="174313" y="204172"/>
                </a:lnTo>
                <a:lnTo>
                  <a:pt x="175279" y="202353"/>
                </a:lnTo>
                <a:lnTo>
                  <a:pt x="175279" y="202048"/>
                </a:lnTo>
                <a:lnTo>
                  <a:pt x="175499" y="201442"/>
                </a:lnTo>
                <a:lnTo>
                  <a:pt x="175499" y="200863"/>
                </a:lnTo>
                <a:lnTo>
                  <a:pt x="175747" y="199649"/>
                </a:lnTo>
                <a:lnTo>
                  <a:pt x="175996" y="198738"/>
                </a:lnTo>
                <a:lnTo>
                  <a:pt x="176463" y="197829"/>
                </a:lnTo>
                <a:lnTo>
                  <a:pt x="176932" y="197526"/>
                </a:lnTo>
                <a:lnTo>
                  <a:pt x="177649" y="197221"/>
                </a:lnTo>
                <a:lnTo>
                  <a:pt x="178365" y="197221"/>
                </a:lnTo>
                <a:lnTo>
                  <a:pt x="179551" y="197526"/>
                </a:lnTo>
                <a:lnTo>
                  <a:pt x="180515" y="197829"/>
                </a:lnTo>
                <a:lnTo>
                  <a:pt x="180985" y="198133"/>
                </a:lnTo>
                <a:lnTo>
                  <a:pt x="181232" y="198435"/>
                </a:lnTo>
                <a:lnTo>
                  <a:pt x="181700" y="198435"/>
                </a:lnTo>
                <a:lnTo>
                  <a:pt x="181949" y="198738"/>
                </a:lnTo>
                <a:lnTo>
                  <a:pt x="182913" y="199042"/>
                </a:lnTo>
                <a:lnTo>
                  <a:pt x="183382" y="199649"/>
                </a:lnTo>
                <a:lnTo>
                  <a:pt x="183630" y="199952"/>
                </a:lnTo>
                <a:lnTo>
                  <a:pt x="184816" y="201442"/>
                </a:lnTo>
                <a:lnTo>
                  <a:pt x="185532" y="201442"/>
                </a:lnTo>
                <a:lnTo>
                  <a:pt x="186001" y="201442"/>
                </a:lnTo>
                <a:lnTo>
                  <a:pt x="186248" y="201166"/>
                </a:lnTo>
                <a:lnTo>
                  <a:pt x="186469" y="201166"/>
                </a:lnTo>
                <a:lnTo>
                  <a:pt x="186965" y="199952"/>
                </a:lnTo>
                <a:lnTo>
                  <a:pt x="187186" y="199042"/>
                </a:lnTo>
                <a:lnTo>
                  <a:pt x="187434" y="199042"/>
                </a:lnTo>
                <a:lnTo>
                  <a:pt x="187682" y="198738"/>
                </a:lnTo>
                <a:lnTo>
                  <a:pt x="187682" y="198133"/>
                </a:lnTo>
                <a:lnTo>
                  <a:pt x="187902" y="197829"/>
                </a:lnTo>
                <a:lnTo>
                  <a:pt x="188399" y="197526"/>
                </a:lnTo>
                <a:lnTo>
                  <a:pt x="189336" y="197221"/>
                </a:lnTo>
                <a:lnTo>
                  <a:pt x="190300" y="196615"/>
                </a:lnTo>
                <a:lnTo>
                  <a:pt x="190770" y="196312"/>
                </a:lnTo>
                <a:lnTo>
                  <a:pt x="191017" y="195705"/>
                </a:lnTo>
                <a:lnTo>
                  <a:pt x="191237" y="194822"/>
                </a:lnTo>
                <a:lnTo>
                  <a:pt x="190770" y="192092"/>
                </a:lnTo>
                <a:lnTo>
                  <a:pt x="190521" y="191181"/>
                </a:lnTo>
                <a:lnTo>
                  <a:pt x="189804" y="190271"/>
                </a:lnTo>
                <a:lnTo>
                  <a:pt x="188399" y="188781"/>
                </a:lnTo>
                <a:lnTo>
                  <a:pt x="187434" y="187567"/>
                </a:lnTo>
                <a:lnTo>
                  <a:pt x="187186" y="187264"/>
                </a:lnTo>
                <a:lnTo>
                  <a:pt x="186965" y="186657"/>
                </a:lnTo>
                <a:lnTo>
                  <a:pt x="186965" y="186051"/>
                </a:lnTo>
                <a:lnTo>
                  <a:pt x="186965" y="185444"/>
                </a:lnTo>
                <a:lnTo>
                  <a:pt x="186965" y="184837"/>
                </a:lnTo>
                <a:lnTo>
                  <a:pt x="187186" y="184230"/>
                </a:lnTo>
                <a:lnTo>
                  <a:pt x="187434" y="183926"/>
                </a:lnTo>
                <a:lnTo>
                  <a:pt x="187902" y="183319"/>
                </a:lnTo>
                <a:lnTo>
                  <a:pt x="188399" y="182713"/>
                </a:lnTo>
                <a:lnTo>
                  <a:pt x="189115" y="181803"/>
                </a:lnTo>
                <a:lnTo>
                  <a:pt x="190770" y="179403"/>
                </a:lnTo>
                <a:lnTo>
                  <a:pt x="191017" y="179403"/>
                </a:lnTo>
                <a:lnTo>
                  <a:pt x="191734" y="178796"/>
                </a:lnTo>
                <a:lnTo>
                  <a:pt x="192203" y="178796"/>
                </a:lnTo>
                <a:lnTo>
                  <a:pt x="192451" y="178796"/>
                </a:lnTo>
                <a:lnTo>
                  <a:pt x="192920" y="179099"/>
                </a:lnTo>
                <a:lnTo>
                  <a:pt x="193635" y="179099"/>
                </a:lnTo>
                <a:lnTo>
                  <a:pt x="194105" y="179403"/>
                </a:lnTo>
                <a:lnTo>
                  <a:pt x="194821" y="179706"/>
                </a:lnTo>
                <a:lnTo>
                  <a:pt x="195538" y="180616"/>
                </a:lnTo>
                <a:lnTo>
                  <a:pt x="195786" y="181196"/>
                </a:lnTo>
                <a:lnTo>
                  <a:pt x="196255" y="182409"/>
                </a:lnTo>
                <a:lnTo>
                  <a:pt x="196502" y="182713"/>
                </a:lnTo>
                <a:lnTo>
                  <a:pt x="197936" y="183926"/>
                </a:lnTo>
                <a:lnTo>
                  <a:pt x="198404" y="184837"/>
                </a:lnTo>
                <a:lnTo>
                  <a:pt x="198404" y="185444"/>
                </a:lnTo>
                <a:lnTo>
                  <a:pt x="198653" y="185747"/>
                </a:lnTo>
                <a:lnTo>
                  <a:pt x="199121" y="186354"/>
                </a:lnTo>
                <a:lnTo>
                  <a:pt x="199590" y="186354"/>
                </a:lnTo>
                <a:lnTo>
                  <a:pt x="201271" y="186354"/>
                </a:lnTo>
                <a:lnTo>
                  <a:pt x="202208" y="186657"/>
                </a:lnTo>
                <a:lnTo>
                  <a:pt x="203642" y="186354"/>
                </a:lnTo>
                <a:lnTo>
                  <a:pt x="204138" y="186354"/>
                </a:lnTo>
                <a:lnTo>
                  <a:pt x="204606" y="186354"/>
                </a:lnTo>
                <a:lnTo>
                  <a:pt x="204855" y="186051"/>
                </a:lnTo>
                <a:lnTo>
                  <a:pt x="206260" y="185140"/>
                </a:lnTo>
                <a:lnTo>
                  <a:pt x="206508" y="184837"/>
                </a:lnTo>
                <a:lnTo>
                  <a:pt x="207473" y="184230"/>
                </a:lnTo>
                <a:lnTo>
                  <a:pt x="208190" y="183926"/>
                </a:lnTo>
                <a:lnTo>
                  <a:pt x="209844" y="183623"/>
                </a:lnTo>
                <a:lnTo>
                  <a:pt x="210808" y="183623"/>
                </a:lnTo>
                <a:lnTo>
                  <a:pt x="211276" y="183926"/>
                </a:lnTo>
                <a:lnTo>
                  <a:pt x="211746" y="183926"/>
                </a:lnTo>
                <a:lnTo>
                  <a:pt x="212462" y="183926"/>
                </a:lnTo>
                <a:lnTo>
                  <a:pt x="213427" y="183926"/>
                </a:lnTo>
                <a:lnTo>
                  <a:pt x="214391" y="183319"/>
                </a:lnTo>
                <a:lnTo>
                  <a:pt x="215797" y="182409"/>
                </a:lnTo>
                <a:lnTo>
                  <a:pt x="216294" y="182409"/>
                </a:lnTo>
                <a:lnTo>
                  <a:pt x="216762" y="182409"/>
                </a:lnTo>
                <a:lnTo>
                  <a:pt x="217231" y="182713"/>
                </a:lnTo>
                <a:lnTo>
                  <a:pt x="217948" y="183017"/>
                </a:lnTo>
                <a:lnTo>
                  <a:pt x="218443" y="183623"/>
                </a:lnTo>
                <a:lnTo>
                  <a:pt x="218663" y="183926"/>
                </a:lnTo>
                <a:lnTo>
                  <a:pt x="218663" y="184837"/>
                </a:lnTo>
                <a:lnTo>
                  <a:pt x="218663" y="185140"/>
                </a:lnTo>
                <a:lnTo>
                  <a:pt x="218443" y="185747"/>
                </a:lnTo>
                <a:lnTo>
                  <a:pt x="218195" y="186657"/>
                </a:lnTo>
                <a:lnTo>
                  <a:pt x="217948" y="186961"/>
                </a:lnTo>
                <a:lnTo>
                  <a:pt x="217727" y="187567"/>
                </a:lnTo>
                <a:lnTo>
                  <a:pt x="217478" y="187871"/>
                </a:lnTo>
                <a:lnTo>
                  <a:pt x="216762" y="189360"/>
                </a:lnTo>
                <a:lnTo>
                  <a:pt x="216514" y="190574"/>
                </a:lnTo>
                <a:lnTo>
                  <a:pt x="216762" y="191485"/>
                </a:lnTo>
                <a:lnTo>
                  <a:pt x="217010" y="192092"/>
                </a:lnTo>
                <a:lnTo>
                  <a:pt x="217231" y="192698"/>
                </a:lnTo>
                <a:lnTo>
                  <a:pt x="217727" y="193305"/>
                </a:lnTo>
                <a:lnTo>
                  <a:pt x="218443" y="193305"/>
                </a:lnTo>
                <a:lnTo>
                  <a:pt x="219629" y="193608"/>
                </a:lnTo>
                <a:lnTo>
                  <a:pt x="220813" y="193608"/>
                </a:lnTo>
                <a:lnTo>
                  <a:pt x="221779" y="193608"/>
                </a:lnTo>
                <a:lnTo>
                  <a:pt x="221999" y="193608"/>
                </a:lnTo>
                <a:lnTo>
                  <a:pt x="223211" y="193305"/>
                </a:lnTo>
                <a:lnTo>
                  <a:pt x="224149" y="192698"/>
                </a:lnTo>
                <a:lnTo>
                  <a:pt x="224397" y="192698"/>
                </a:lnTo>
                <a:lnTo>
                  <a:pt x="224645" y="192394"/>
                </a:lnTo>
                <a:lnTo>
                  <a:pt x="225114" y="191788"/>
                </a:lnTo>
                <a:lnTo>
                  <a:pt x="225362" y="191788"/>
                </a:lnTo>
                <a:lnTo>
                  <a:pt x="225831" y="190878"/>
                </a:lnTo>
                <a:lnTo>
                  <a:pt x="226051" y="190574"/>
                </a:lnTo>
                <a:lnTo>
                  <a:pt x="226299" y="190574"/>
                </a:lnTo>
                <a:lnTo>
                  <a:pt x="226548" y="189967"/>
                </a:lnTo>
                <a:lnTo>
                  <a:pt x="227016" y="189057"/>
                </a:lnTo>
                <a:lnTo>
                  <a:pt x="227016" y="188781"/>
                </a:lnTo>
                <a:lnTo>
                  <a:pt x="227016" y="188175"/>
                </a:lnTo>
                <a:lnTo>
                  <a:pt x="227263" y="188175"/>
                </a:lnTo>
                <a:lnTo>
                  <a:pt x="227484" y="187567"/>
                </a:lnTo>
                <a:lnTo>
                  <a:pt x="227484" y="187264"/>
                </a:lnTo>
                <a:lnTo>
                  <a:pt x="227484" y="186961"/>
                </a:lnTo>
                <a:lnTo>
                  <a:pt x="227980" y="186961"/>
                </a:lnTo>
                <a:lnTo>
                  <a:pt x="227980" y="186051"/>
                </a:lnTo>
                <a:lnTo>
                  <a:pt x="227732" y="186051"/>
                </a:lnTo>
                <a:lnTo>
                  <a:pt x="227484" y="185140"/>
                </a:lnTo>
                <a:lnTo>
                  <a:pt x="227263" y="184837"/>
                </a:lnTo>
                <a:lnTo>
                  <a:pt x="226299" y="183926"/>
                </a:lnTo>
                <a:lnTo>
                  <a:pt x="225831" y="183623"/>
                </a:lnTo>
                <a:lnTo>
                  <a:pt x="225114" y="183017"/>
                </a:lnTo>
                <a:lnTo>
                  <a:pt x="224645" y="182713"/>
                </a:lnTo>
                <a:lnTo>
                  <a:pt x="223681" y="181803"/>
                </a:lnTo>
                <a:lnTo>
                  <a:pt x="223432" y="181196"/>
                </a:lnTo>
                <a:lnTo>
                  <a:pt x="222964" y="180616"/>
                </a:lnTo>
                <a:lnTo>
                  <a:pt x="222715" y="179706"/>
                </a:lnTo>
                <a:lnTo>
                  <a:pt x="222715" y="178796"/>
                </a:lnTo>
                <a:lnTo>
                  <a:pt x="222964" y="178796"/>
                </a:lnTo>
                <a:lnTo>
                  <a:pt x="222964" y="179099"/>
                </a:lnTo>
                <a:lnTo>
                  <a:pt x="223211" y="179099"/>
                </a:lnTo>
                <a:lnTo>
                  <a:pt x="223432" y="178796"/>
                </a:lnTo>
                <a:lnTo>
                  <a:pt x="223681" y="178190"/>
                </a:lnTo>
                <a:lnTo>
                  <a:pt x="223928" y="177886"/>
                </a:lnTo>
                <a:lnTo>
                  <a:pt x="223928" y="177582"/>
                </a:lnTo>
                <a:lnTo>
                  <a:pt x="223928" y="177279"/>
                </a:lnTo>
                <a:lnTo>
                  <a:pt x="223681" y="177582"/>
                </a:lnTo>
                <a:lnTo>
                  <a:pt x="223681" y="177279"/>
                </a:lnTo>
                <a:lnTo>
                  <a:pt x="223928" y="176976"/>
                </a:lnTo>
                <a:lnTo>
                  <a:pt x="224866" y="176369"/>
                </a:lnTo>
                <a:lnTo>
                  <a:pt x="225362" y="175762"/>
                </a:lnTo>
                <a:lnTo>
                  <a:pt x="225362" y="175155"/>
                </a:lnTo>
                <a:lnTo>
                  <a:pt x="225582" y="174244"/>
                </a:lnTo>
                <a:lnTo>
                  <a:pt x="225582" y="173032"/>
                </a:lnTo>
                <a:lnTo>
                  <a:pt x="225831" y="172424"/>
                </a:lnTo>
                <a:lnTo>
                  <a:pt x="226051" y="172424"/>
                </a:lnTo>
                <a:lnTo>
                  <a:pt x="226548" y="172121"/>
                </a:lnTo>
                <a:lnTo>
                  <a:pt x="227263" y="171818"/>
                </a:lnTo>
                <a:lnTo>
                  <a:pt x="227484" y="171818"/>
                </a:lnTo>
                <a:lnTo>
                  <a:pt x="227732" y="172121"/>
                </a:lnTo>
                <a:lnTo>
                  <a:pt x="228449" y="172424"/>
                </a:lnTo>
                <a:lnTo>
                  <a:pt x="228697" y="173032"/>
                </a:lnTo>
                <a:lnTo>
                  <a:pt x="228917" y="173334"/>
                </a:lnTo>
                <a:lnTo>
                  <a:pt x="228917" y="173941"/>
                </a:lnTo>
                <a:lnTo>
                  <a:pt x="228917" y="174548"/>
                </a:lnTo>
                <a:lnTo>
                  <a:pt x="228697" y="175458"/>
                </a:lnTo>
                <a:lnTo>
                  <a:pt x="228917" y="175458"/>
                </a:lnTo>
                <a:lnTo>
                  <a:pt x="229166" y="175458"/>
                </a:lnTo>
                <a:lnTo>
                  <a:pt x="229166" y="175762"/>
                </a:lnTo>
                <a:lnTo>
                  <a:pt x="229166" y="176065"/>
                </a:lnTo>
                <a:lnTo>
                  <a:pt x="229634" y="176976"/>
                </a:lnTo>
                <a:lnTo>
                  <a:pt x="230351" y="178190"/>
                </a:lnTo>
                <a:lnTo>
                  <a:pt x="231068" y="178796"/>
                </a:lnTo>
                <a:lnTo>
                  <a:pt x="231536" y="179099"/>
                </a:lnTo>
                <a:lnTo>
                  <a:pt x="232032" y="179403"/>
                </a:lnTo>
                <a:lnTo>
                  <a:pt x="233934" y="180616"/>
                </a:lnTo>
                <a:lnTo>
                  <a:pt x="235119" y="181196"/>
                </a:lnTo>
                <a:lnTo>
                  <a:pt x="236084" y="182106"/>
                </a:lnTo>
                <a:lnTo>
                  <a:pt x="236553" y="181803"/>
                </a:lnTo>
                <a:lnTo>
                  <a:pt x="236801" y="181803"/>
                </a:lnTo>
                <a:lnTo>
                  <a:pt x="237738" y="181196"/>
                </a:lnTo>
                <a:lnTo>
                  <a:pt x="239419" y="179706"/>
                </a:lnTo>
                <a:lnTo>
                  <a:pt x="239668" y="179403"/>
                </a:lnTo>
                <a:lnTo>
                  <a:pt x="241322" y="177886"/>
                </a:lnTo>
                <a:lnTo>
                  <a:pt x="243003" y="176976"/>
                </a:lnTo>
                <a:lnTo>
                  <a:pt x="243223" y="176976"/>
                </a:lnTo>
                <a:lnTo>
                  <a:pt x="243471" y="176672"/>
                </a:lnTo>
                <a:lnTo>
                  <a:pt x="244657" y="176369"/>
                </a:lnTo>
                <a:lnTo>
                  <a:pt x="245621" y="176369"/>
                </a:lnTo>
                <a:lnTo>
                  <a:pt x="246090" y="176369"/>
                </a:lnTo>
                <a:lnTo>
                  <a:pt x="246338" y="176369"/>
                </a:lnTo>
                <a:lnTo>
                  <a:pt x="247275" y="176369"/>
                </a:lnTo>
                <a:lnTo>
                  <a:pt x="247523" y="176369"/>
                </a:lnTo>
                <a:lnTo>
                  <a:pt x="248488" y="176672"/>
                </a:lnTo>
                <a:lnTo>
                  <a:pt x="248708" y="176672"/>
                </a:lnTo>
                <a:lnTo>
                  <a:pt x="249205" y="176976"/>
                </a:lnTo>
                <a:lnTo>
                  <a:pt x="249425" y="176976"/>
                </a:lnTo>
                <a:lnTo>
                  <a:pt x="249922" y="177279"/>
                </a:lnTo>
                <a:lnTo>
                  <a:pt x="250638" y="177279"/>
                </a:lnTo>
                <a:lnTo>
                  <a:pt x="252044" y="178190"/>
                </a:lnTo>
                <a:lnTo>
                  <a:pt x="252044" y="178492"/>
                </a:lnTo>
                <a:lnTo>
                  <a:pt x="252291" y="178796"/>
                </a:lnTo>
                <a:lnTo>
                  <a:pt x="253008" y="179706"/>
                </a:lnTo>
                <a:lnTo>
                  <a:pt x="253477" y="180009"/>
                </a:lnTo>
                <a:lnTo>
                  <a:pt x="253725" y="180009"/>
                </a:lnTo>
                <a:lnTo>
                  <a:pt x="253973" y="180009"/>
                </a:lnTo>
                <a:lnTo>
                  <a:pt x="254442" y="180616"/>
                </a:lnTo>
                <a:lnTo>
                  <a:pt x="255158" y="181196"/>
                </a:lnTo>
                <a:lnTo>
                  <a:pt x="256343" y="181803"/>
                </a:lnTo>
                <a:lnTo>
                  <a:pt x="256592" y="181803"/>
                </a:lnTo>
                <a:lnTo>
                  <a:pt x="258246" y="182106"/>
                </a:lnTo>
                <a:lnTo>
                  <a:pt x="259927" y="183017"/>
                </a:lnTo>
                <a:lnTo>
                  <a:pt x="260174" y="183319"/>
                </a:lnTo>
                <a:lnTo>
                  <a:pt x="260644" y="183623"/>
                </a:lnTo>
                <a:lnTo>
                  <a:pt x="262545" y="185140"/>
                </a:lnTo>
                <a:lnTo>
                  <a:pt x="263511" y="185747"/>
                </a:lnTo>
                <a:lnTo>
                  <a:pt x="263979" y="186051"/>
                </a:lnTo>
                <a:lnTo>
                  <a:pt x="265412" y="187567"/>
                </a:lnTo>
                <a:lnTo>
                  <a:pt x="266129" y="187871"/>
                </a:lnTo>
                <a:lnTo>
                  <a:pt x="268031" y="189057"/>
                </a:lnTo>
                <a:lnTo>
                  <a:pt x="269464" y="190271"/>
                </a:lnTo>
                <a:lnTo>
                  <a:pt x="270428" y="190574"/>
                </a:lnTo>
                <a:lnTo>
                  <a:pt x="271366" y="190878"/>
                </a:lnTo>
                <a:lnTo>
                  <a:pt x="274701" y="191485"/>
                </a:lnTo>
                <a:lnTo>
                  <a:pt x="275197" y="191181"/>
                </a:lnTo>
                <a:lnTo>
                  <a:pt x="275914" y="191485"/>
                </a:lnTo>
                <a:lnTo>
                  <a:pt x="276134" y="191485"/>
                </a:lnTo>
                <a:lnTo>
                  <a:pt x="276851" y="192092"/>
                </a:lnTo>
                <a:lnTo>
                  <a:pt x="277347" y="192698"/>
                </a:lnTo>
                <a:lnTo>
                  <a:pt x="277347" y="193002"/>
                </a:lnTo>
                <a:lnTo>
                  <a:pt x="277815" y="193911"/>
                </a:lnTo>
                <a:lnTo>
                  <a:pt x="278285" y="194822"/>
                </a:lnTo>
                <a:lnTo>
                  <a:pt x="278532" y="195125"/>
                </a:lnTo>
                <a:lnTo>
                  <a:pt x="279002" y="196312"/>
                </a:lnTo>
                <a:lnTo>
                  <a:pt x="279249" y="197221"/>
                </a:lnTo>
                <a:lnTo>
                  <a:pt x="279249" y="197829"/>
                </a:lnTo>
                <a:lnTo>
                  <a:pt x="279469" y="198133"/>
                </a:lnTo>
                <a:lnTo>
                  <a:pt x="279469" y="198435"/>
                </a:lnTo>
                <a:lnTo>
                  <a:pt x="279966" y="199345"/>
                </a:lnTo>
                <a:lnTo>
                  <a:pt x="280186" y="199649"/>
                </a:lnTo>
                <a:lnTo>
                  <a:pt x="280435" y="199649"/>
                </a:lnTo>
                <a:lnTo>
                  <a:pt x="280683" y="199649"/>
                </a:lnTo>
                <a:lnTo>
                  <a:pt x="281151" y="199952"/>
                </a:lnTo>
                <a:lnTo>
                  <a:pt x="282116" y="199952"/>
                </a:lnTo>
                <a:lnTo>
                  <a:pt x="282337" y="199952"/>
                </a:lnTo>
                <a:lnTo>
                  <a:pt x="282805" y="199952"/>
                </a:lnTo>
                <a:lnTo>
                  <a:pt x="283521" y="199649"/>
                </a:lnTo>
                <a:lnTo>
                  <a:pt x="283770" y="199649"/>
                </a:lnTo>
                <a:lnTo>
                  <a:pt x="284487" y="199345"/>
                </a:lnTo>
                <a:lnTo>
                  <a:pt x="285919" y="198133"/>
                </a:lnTo>
                <a:lnTo>
                  <a:pt x="286168" y="197829"/>
                </a:lnTo>
                <a:lnTo>
                  <a:pt x="286388" y="197829"/>
                </a:lnTo>
                <a:lnTo>
                  <a:pt x="286885" y="197221"/>
                </a:lnTo>
                <a:lnTo>
                  <a:pt x="287105" y="196919"/>
                </a:lnTo>
                <a:lnTo>
                  <a:pt x="287105" y="196615"/>
                </a:lnTo>
                <a:lnTo>
                  <a:pt x="287353" y="196312"/>
                </a:lnTo>
                <a:lnTo>
                  <a:pt x="287353" y="195705"/>
                </a:lnTo>
                <a:lnTo>
                  <a:pt x="287601" y="195125"/>
                </a:lnTo>
                <a:lnTo>
                  <a:pt x="287822" y="194822"/>
                </a:lnTo>
                <a:lnTo>
                  <a:pt x="288290" y="193305"/>
                </a:lnTo>
                <a:lnTo>
                  <a:pt x="288539" y="192394"/>
                </a:lnTo>
                <a:lnTo>
                  <a:pt x="289007" y="190878"/>
                </a:lnTo>
                <a:lnTo>
                  <a:pt x="289254" y="188781"/>
                </a:lnTo>
                <a:lnTo>
                  <a:pt x="289971" y="187567"/>
                </a:lnTo>
                <a:lnTo>
                  <a:pt x="289971" y="186961"/>
                </a:lnTo>
                <a:lnTo>
                  <a:pt x="289971" y="186657"/>
                </a:lnTo>
                <a:lnTo>
                  <a:pt x="289971" y="186354"/>
                </a:lnTo>
                <a:lnTo>
                  <a:pt x="289723" y="185747"/>
                </a:lnTo>
                <a:lnTo>
                  <a:pt x="289723" y="185140"/>
                </a:lnTo>
                <a:lnTo>
                  <a:pt x="289503" y="184837"/>
                </a:lnTo>
                <a:lnTo>
                  <a:pt x="289503" y="184533"/>
                </a:lnTo>
                <a:lnTo>
                  <a:pt x="289503" y="184230"/>
                </a:lnTo>
                <a:lnTo>
                  <a:pt x="289723" y="183623"/>
                </a:lnTo>
                <a:lnTo>
                  <a:pt x="290220" y="182713"/>
                </a:lnTo>
                <a:lnTo>
                  <a:pt x="290688" y="182409"/>
                </a:lnTo>
                <a:lnTo>
                  <a:pt x="290936" y="182106"/>
                </a:lnTo>
                <a:lnTo>
                  <a:pt x="292838" y="180616"/>
                </a:lnTo>
                <a:lnTo>
                  <a:pt x="293306" y="180313"/>
                </a:lnTo>
                <a:lnTo>
                  <a:pt x="294492" y="179706"/>
                </a:lnTo>
                <a:lnTo>
                  <a:pt x="297139" y="178492"/>
                </a:lnTo>
                <a:lnTo>
                  <a:pt x="298544" y="178190"/>
                </a:lnTo>
                <a:lnTo>
                  <a:pt x="298792" y="178190"/>
                </a:lnTo>
                <a:lnTo>
                  <a:pt x="301189" y="177886"/>
                </a:lnTo>
                <a:lnTo>
                  <a:pt x="302375" y="177886"/>
                </a:lnTo>
                <a:lnTo>
                  <a:pt x="303313" y="177886"/>
                </a:lnTo>
                <a:lnTo>
                  <a:pt x="304277" y="177582"/>
                </a:lnTo>
                <a:lnTo>
                  <a:pt x="304994" y="176976"/>
                </a:lnTo>
                <a:lnTo>
                  <a:pt x="305241" y="176672"/>
                </a:lnTo>
                <a:lnTo>
                  <a:pt x="305462" y="176672"/>
                </a:lnTo>
                <a:lnTo>
                  <a:pt x="305958" y="176065"/>
                </a:lnTo>
                <a:lnTo>
                  <a:pt x="307391" y="174851"/>
                </a:lnTo>
                <a:lnTo>
                  <a:pt x="307391" y="174548"/>
                </a:lnTo>
                <a:lnTo>
                  <a:pt x="307861" y="173638"/>
                </a:lnTo>
                <a:lnTo>
                  <a:pt x="308578" y="172728"/>
                </a:lnTo>
                <a:lnTo>
                  <a:pt x="309045" y="172728"/>
                </a:lnTo>
                <a:lnTo>
                  <a:pt x="309762" y="171818"/>
                </a:lnTo>
                <a:lnTo>
                  <a:pt x="310479" y="170907"/>
                </a:lnTo>
                <a:lnTo>
                  <a:pt x="311443" y="170328"/>
                </a:lnTo>
                <a:lnTo>
                  <a:pt x="312160" y="169721"/>
                </a:lnTo>
                <a:lnTo>
                  <a:pt x="313814" y="169417"/>
                </a:lnTo>
                <a:lnTo>
                  <a:pt x="314999" y="168507"/>
                </a:lnTo>
                <a:lnTo>
                  <a:pt x="315495" y="168507"/>
                </a:lnTo>
                <a:lnTo>
                  <a:pt x="315964" y="168507"/>
                </a:lnTo>
                <a:lnTo>
                  <a:pt x="316212" y="168507"/>
                </a:lnTo>
                <a:lnTo>
                  <a:pt x="316433" y="168810"/>
                </a:lnTo>
                <a:lnTo>
                  <a:pt x="317149" y="169417"/>
                </a:lnTo>
                <a:lnTo>
                  <a:pt x="317398" y="169417"/>
                </a:lnTo>
                <a:lnTo>
                  <a:pt x="317645" y="169721"/>
                </a:lnTo>
                <a:lnTo>
                  <a:pt x="318362" y="170024"/>
                </a:lnTo>
                <a:lnTo>
                  <a:pt x="318362" y="170328"/>
                </a:lnTo>
                <a:lnTo>
                  <a:pt x="318830" y="171211"/>
                </a:lnTo>
                <a:lnTo>
                  <a:pt x="319300" y="173032"/>
                </a:lnTo>
                <a:lnTo>
                  <a:pt x="319768" y="173941"/>
                </a:lnTo>
                <a:lnTo>
                  <a:pt x="320016" y="174548"/>
                </a:lnTo>
                <a:lnTo>
                  <a:pt x="320264" y="174548"/>
                </a:lnTo>
                <a:lnTo>
                  <a:pt x="320016" y="174851"/>
                </a:lnTo>
                <a:lnTo>
                  <a:pt x="320264" y="175458"/>
                </a:lnTo>
                <a:lnTo>
                  <a:pt x="320484" y="175458"/>
                </a:lnTo>
                <a:lnTo>
                  <a:pt x="320484" y="175762"/>
                </a:lnTo>
                <a:lnTo>
                  <a:pt x="320733" y="175762"/>
                </a:lnTo>
                <a:lnTo>
                  <a:pt x="320733" y="176065"/>
                </a:lnTo>
                <a:lnTo>
                  <a:pt x="321698" y="177886"/>
                </a:lnTo>
                <a:lnTo>
                  <a:pt x="321698" y="178190"/>
                </a:lnTo>
                <a:lnTo>
                  <a:pt x="322635" y="180009"/>
                </a:lnTo>
                <a:lnTo>
                  <a:pt x="322882" y="180009"/>
                </a:lnTo>
                <a:lnTo>
                  <a:pt x="323351" y="180920"/>
                </a:lnTo>
                <a:lnTo>
                  <a:pt x="324068" y="181803"/>
                </a:lnTo>
                <a:lnTo>
                  <a:pt x="324316" y="182106"/>
                </a:lnTo>
                <a:lnTo>
                  <a:pt x="324785" y="183017"/>
                </a:lnTo>
                <a:lnTo>
                  <a:pt x="325253" y="183319"/>
                </a:lnTo>
                <a:lnTo>
                  <a:pt x="325502" y="183623"/>
                </a:lnTo>
                <a:lnTo>
                  <a:pt x="326687" y="183926"/>
                </a:lnTo>
                <a:lnTo>
                  <a:pt x="326934" y="183926"/>
                </a:lnTo>
                <a:lnTo>
                  <a:pt x="327183" y="183926"/>
                </a:lnTo>
                <a:lnTo>
                  <a:pt x="327403" y="183623"/>
                </a:lnTo>
                <a:lnTo>
                  <a:pt x="327900" y="183319"/>
                </a:lnTo>
                <a:lnTo>
                  <a:pt x="328368" y="183017"/>
                </a:lnTo>
                <a:lnTo>
                  <a:pt x="328837" y="182713"/>
                </a:lnTo>
                <a:lnTo>
                  <a:pt x="330022" y="181499"/>
                </a:lnTo>
                <a:lnTo>
                  <a:pt x="330738" y="180920"/>
                </a:lnTo>
                <a:lnTo>
                  <a:pt x="331455" y="180616"/>
                </a:lnTo>
                <a:lnTo>
                  <a:pt x="332420" y="180616"/>
                </a:lnTo>
                <a:lnTo>
                  <a:pt x="333605" y="180920"/>
                </a:lnTo>
                <a:lnTo>
                  <a:pt x="335038" y="181196"/>
                </a:lnTo>
                <a:lnTo>
                  <a:pt x="335286" y="181499"/>
                </a:lnTo>
                <a:lnTo>
                  <a:pt x="335507" y="181803"/>
                </a:lnTo>
                <a:lnTo>
                  <a:pt x="335507" y="182409"/>
                </a:lnTo>
                <a:lnTo>
                  <a:pt x="335507" y="183017"/>
                </a:lnTo>
                <a:lnTo>
                  <a:pt x="335507" y="183623"/>
                </a:lnTo>
                <a:lnTo>
                  <a:pt x="335038" y="184837"/>
                </a:lnTo>
                <a:lnTo>
                  <a:pt x="334102" y="187264"/>
                </a:lnTo>
                <a:lnTo>
                  <a:pt x="333605" y="188477"/>
                </a:lnTo>
                <a:lnTo>
                  <a:pt x="333605" y="189057"/>
                </a:lnTo>
                <a:lnTo>
                  <a:pt x="333605" y="190271"/>
                </a:lnTo>
                <a:lnTo>
                  <a:pt x="334102" y="190878"/>
                </a:lnTo>
                <a:lnTo>
                  <a:pt x="334321" y="191181"/>
                </a:lnTo>
                <a:lnTo>
                  <a:pt x="334570" y="191485"/>
                </a:lnTo>
                <a:lnTo>
                  <a:pt x="335286" y="191485"/>
                </a:lnTo>
                <a:lnTo>
                  <a:pt x="336224" y="191181"/>
                </a:lnTo>
                <a:lnTo>
                  <a:pt x="336720" y="191181"/>
                </a:lnTo>
                <a:lnTo>
                  <a:pt x="336940" y="190878"/>
                </a:lnTo>
                <a:lnTo>
                  <a:pt x="337657" y="190574"/>
                </a:lnTo>
                <a:lnTo>
                  <a:pt x="338869" y="189664"/>
                </a:lnTo>
                <a:lnTo>
                  <a:pt x="339559" y="189360"/>
                </a:lnTo>
                <a:lnTo>
                  <a:pt x="340055" y="189057"/>
                </a:lnTo>
                <a:lnTo>
                  <a:pt x="340276" y="188781"/>
                </a:lnTo>
                <a:lnTo>
                  <a:pt x="340993" y="187567"/>
                </a:lnTo>
                <a:lnTo>
                  <a:pt x="340993" y="187264"/>
                </a:lnTo>
                <a:lnTo>
                  <a:pt x="340993" y="186961"/>
                </a:lnTo>
                <a:lnTo>
                  <a:pt x="340772" y="186657"/>
                </a:lnTo>
                <a:lnTo>
                  <a:pt x="340772" y="185747"/>
                </a:lnTo>
                <a:lnTo>
                  <a:pt x="340993" y="185140"/>
                </a:lnTo>
                <a:lnTo>
                  <a:pt x="340772" y="182713"/>
                </a:lnTo>
                <a:lnTo>
                  <a:pt x="340772" y="181803"/>
                </a:lnTo>
                <a:lnTo>
                  <a:pt x="340772" y="181196"/>
                </a:lnTo>
                <a:lnTo>
                  <a:pt x="341240" y="180920"/>
                </a:lnTo>
                <a:lnTo>
                  <a:pt x="341957" y="179706"/>
                </a:lnTo>
                <a:lnTo>
                  <a:pt x="342205" y="179706"/>
                </a:lnTo>
                <a:lnTo>
                  <a:pt x="342921" y="179403"/>
                </a:lnTo>
                <a:lnTo>
                  <a:pt x="344575" y="179706"/>
                </a:lnTo>
                <a:lnTo>
                  <a:pt x="346478" y="180313"/>
                </a:lnTo>
                <a:lnTo>
                  <a:pt x="347442" y="180313"/>
                </a:lnTo>
                <a:lnTo>
                  <a:pt x="348159" y="180313"/>
                </a:lnTo>
                <a:lnTo>
                  <a:pt x="348876" y="180313"/>
                </a:lnTo>
                <a:lnTo>
                  <a:pt x="349123" y="180009"/>
                </a:lnTo>
                <a:lnTo>
                  <a:pt x="350060" y="179706"/>
                </a:lnTo>
                <a:lnTo>
                  <a:pt x="350777" y="179099"/>
                </a:lnTo>
                <a:lnTo>
                  <a:pt x="351245" y="178796"/>
                </a:lnTo>
                <a:lnTo>
                  <a:pt x="351494" y="178492"/>
                </a:lnTo>
                <a:lnTo>
                  <a:pt x="351245" y="177582"/>
                </a:lnTo>
                <a:lnTo>
                  <a:pt x="351026" y="176672"/>
                </a:lnTo>
                <a:lnTo>
                  <a:pt x="350777" y="176065"/>
                </a:lnTo>
                <a:lnTo>
                  <a:pt x="350060" y="175458"/>
                </a:lnTo>
                <a:lnTo>
                  <a:pt x="349813" y="174851"/>
                </a:lnTo>
                <a:lnTo>
                  <a:pt x="349344" y="173941"/>
                </a:lnTo>
                <a:lnTo>
                  <a:pt x="349344" y="173032"/>
                </a:lnTo>
                <a:lnTo>
                  <a:pt x="349344" y="170907"/>
                </a:lnTo>
                <a:lnTo>
                  <a:pt x="349123" y="168507"/>
                </a:lnTo>
                <a:lnTo>
                  <a:pt x="349123" y="167294"/>
                </a:lnTo>
                <a:lnTo>
                  <a:pt x="349344" y="166384"/>
                </a:lnTo>
                <a:lnTo>
                  <a:pt x="349344" y="165777"/>
                </a:lnTo>
                <a:lnTo>
                  <a:pt x="349344" y="164259"/>
                </a:lnTo>
                <a:lnTo>
                  <a:pt x="349592" y="162742"/>
                </a:lnTo>
                <a:lnTo>
                  <a:pt x="349813" y="162438"/>
                </a:lnTo>
                <a:lnTo>
                  <a:pt x="350060" y="162135"/>
                </a:lnTo>
                <a:lnTo>
                  <a:pt x="350777" y="161833"/>
                </a:lnTo>
                <a:lnTo>
                  <a:pt x="352211" y="161833"/>
                </a:lnTo>
                <a:lnTo>
                  <a:pt x="353175" y="161833"/>
                </a:lnTo>
                <a:lnTo>
                  <a:pt x="354361" y="161833"/>
                </a:lnTo>
                <a:lnTo>
                  <a:pt x="355297" y="161529"/>
                </a:lnTo>
                <a:lnTo>
                  <a:pt x="356510" y="161529"/>
                </a:lnTo>
                <a:lnTo>
                  <a:pt x="357696" y="160922"/>
                </a:lnTo>
                <a:lnTo>
                  <a:pt x="359130" y="159405"/>
                </a:lnTo>
                <a:lnTo>
                  <a:pt x="359845" y="158494"/>
                </a:lnTo>
                <a:lnTo>
                  <a:pt x="360066" y="156977"/>
                </a:lnTo>
                <a:lnTo>
                  <a:pt x="360066" y="156068"/>
                </a:lnTo>
                <a:lnTo>
                  <a:pt x="359598" y="155764"/>
                </a:lnTo>
                <a:lnTo>
                  <a:pt x="358164" y="154854"/>
                </a:lnTo>
                <a:lnTo>
                  <a:pt x="357944" y="154854"/>
                </a:lnTo>
                <a:lnTo>
                  <a:pt x="356979" y="154247"/>
                </a:lnTo>
                <a:lnTo>
                  <a:pt x="356263" y="153640"/>
                </a:lnTo>
                <a:lnTo>
                  <a:pt x="356014" y="152729"/>
                </a:lnTo>
                <a:lnTo>
                  <a:pt x="356014" y="151516"/>
                </a:lnTo>
                <a:lnTo>
                  <a:pt x="356263" y="150909"/>
                </a:lnTo>
                <a:lnTo>
                  <a:pt x="356731" y="150606"/>
                </a:lnTo>
                <a:lnTo>
                  <a:pt x="356979" y="150302"/>
                </a:lnTo>
                <a:lnTo>
                  <a:pt x="357944" y="149696"/>
                </a:lnTo>
                <a:lnTo>
                  <a:pt x="359130" y="149696"/>
                </a:lnTo>
                <a:lnTo>
                  <a:pt x="360315" y="149999"/>
                </a:lnTo>
                <a:lnTo>
                  <a:pt x="360562" y="150302"/>
                </a:lnTo>
                <a:lnTo>
                  <a:pt x="361499" y="151213"/>
                </a:lnTo>
                <a:lnTo>
                  <a:pt x="361748" y="151516"/>
                </a:lnTo>
                <a:lnTo>
                  <a:pt x="362933" y="153033"/>
                </a:lnTo>
                <a:lnTo>
                  <a:pt x="363429" y="153033"/>
                </a:lnTo>
                <a:lnTo>
                  <a:pt x="364146" y="152729"/>
                </a:lnTo>
                <a:lnTo>
                  <a:pt x="364614" y="151213"/>
                </a:lnTo>
                <a:lnTo>
                  <a:pt x="365083" y="150302"/>
                </a:lnTo>
                <a:lnTo>
                  <a:pt x="366047" y="149392"/>
                </a:lnTo>
                <a:lnTo>
                  <a:pt x="366517" y="149392"/>
                </a:lnTo>
                <a:lnTo>
                  <a:pt x="369135" y="149696"/>
                </a:lnTo>
                <a:lnTo>
                  <a:pt x="370348" y="149696"/>
                </a:lnTo>
                <a:lnTo>
                  <a:pt x="371285" y="149392"/>
                </a:lnTo>
                <a:lnTo>
                  <a:pt x="371753" y="149089"/>
                </a:lnTo>
                <a:lnTo>
                  <a:pt x="372250" y="148178"/>
                </a:lnTo>
                <a:lnTo>
                  <a:pt x="372718" y="146964"/>
                </a:lnTo>
                <a:lnTo>
                  <a:pt x="372250" y="146055"/>
                </a:lnTo>
                <a:lnTo>
                  <a:pt x="371753" y="145751"/>
                </a:lnTo>
                <a:lnTo>
                  <a:pt x="369852" y="145144"/>
                </a:lnTo>
                <a:lnTo>
                  <a:pt x="368418" y="145144"/>
                </a:lnTo>
                <a:lnTo>
                  <a:pt x="367481" y="144841"/>
                </a:lnTo>
                <a:lnTo>
                  <a:pt x="366764" y="144537"/>
                </a:lnTo>
                <a:lnTo>
                  <a:pt x="366268" y="143324"/>
                </a:lnTo>
                <a:lnTo>
                  <a:pt x="366047" y="142413"/>
                </a:lnTo>
                <a:lnTo>
                  <a:pt x="366047" y="141200"/>
                </a:lnTo>
                <a:lnTo>
                  <a:pt x="366517" y="140593"/>
                </a:lnTo>
                <a:lnTo>
                  <a:pt x="366517" y="140290"/>
                </a:lnTo>
                <a:lnTo>
                  <a:pt x="367233" y="139683"/>
                </a:lnTo>
                <a:lnTo>
                  <a:pt x="368418" y="139379"/>
                </a:lnTo>
                <a:lnTo>
                  <a:pt x="369631" y="139986"/>
                </a:lnTo>
                <a:lnTo>
                  <a:pt x="370099" y="140290"/>
                </a:lnTo>
                <a:lnTo>
                  <a:pt x="371285" y="141503"/>
                </a:lnTo>
                <a:lnTo>
                  <a:pt x="371753" y="141806"/>
                </a:lnTo>
                <a:lnTo>
                  <a:pt x="373187" y="143020"/>
                </a:lnTo>
                <a:lnTo>
                  <a:pt x="375585" y="144537"/>
                </a:lnTo>
                <a:lnTo>
                  <a:pt x="376522" y="145448"/>
                </a:lnTo>
                <a:lnTo>
                  <a:pt x="377735" y="146964"/>
                </a:lnTo>
                <a:lnTo>
                  <a:pt x="378203" y="147875"/>
                </a:lnTo>
                <a:lnTo>
                  <a:pt x="378452" y="148482"/>
                </a:lnTo>
                <a:lnTo>
                  <a:pt x="378452" y="149392"/>
                </a:lnTo>
                <a:lnTo>
                  <a:pt x="377955" y="151819"/>
                </a:lnTo>
                <a:lnTo>
                  <a:pt x="377735" y="153033"/>
                </a:lnTo>
                <a:lnTo>
                  <a:pt x="377486" y="153640"/>
                </a:lnTo>
                <a:lnTo>
                  <a:pt x="377735" y="156371"/>
                </a:lnTo>
                <a:lnTo>
                  <a:pt x="378203" y="158494"/>
                </a:lnTo>
                <a:lnTo>
                  <a:pt x="378203" y="158798"/>
                </a:lnTo>
                <a:lnTo>
                  <a:pt x="378452" y="159405"/>
                </a:lnTo>
                <a:lnTo>
                  <a:pt x="378920" y="160012"/>
                </a:lnTo>
                <a:lnTo>
                  <a:pt x="379885" y="160922"/>
                </a:lnTo>
                <a:lnTo>
                  <a:pt x="380601" y="161529"/>
                </a:lnTo>
                <a:lnTo>
                  <a:pt x="381070" y="161833"/>
                </a:lnTo>
                <a:lnTo>
                  <a:pt x="382724" y="162438"/>
                </a:lnTo>
                <a:lnTo>
                  <a:pt x="382724" y="162742"/>
                </a:lnTo>
                <a:lnTo>
                  <a:pt x="383937" y="163652"/>
                </a:lnTo>
                <a:lnTo>
                  <a:pt x="384156" y="164259"/>
                </a:lnTo>
                <a:lnTo>
                  <a:pt x="385839" y="165170"/>
                </a:lnTo>
                <a:lnTo>
                  <a:pt x="386307" y="165473"/>
                </a:lnTo>
                <a:lnTo>
                  <a:pt x="387024" y="165777"/>
                </a:lnTo>
                <a:lnTo>
                  <a:pt x="387493" y="166080"/>
                </a:lnTo>
                <a:lnTo>
                  <a:pt x="387989" y="166080"/>
                </a:lnTo>
                <a:lnTo>
                  <a:pt x="389174" y="166991"/>
                </a:lnTo>
                <a:lnTo>
                  <a:pt x="390138" y="166991"/>
                </a:lnTo>
                <a:lnTo>
                  <a:pt x="390607" y="166991"/>
                </a:lnTo>
                <a:lnTo>
                  <a:pt x="392041" y="166384"/>
                </a:lnTo>
                <a:lnTo>
                  <a:pt x="392509" y="166080"/>
                </a:lnTo>
                <a:lnTo>
                  <a:pt x="394190" y="166080"/>
                </a:lnTo>
                <a:lnTo>
                  <a:pt x="394907" y="166080"/>
                </a:lnTo>
                <a:lnTo>
                  <a:pt x="396093" y="166080"/>
                </a:lnTo>
                <a:lnTo>
                  <a:pt x="397525" y="166384"/>
                </a:lnTo>
                <a:lnTo>
                  <a:pt x="398242" y="166687"/>
                </a:lnTo>
                <a:lnTo>
                  <a:pt x="399675" y="167597"/>
                </a:lnTo>
                <a:lnTo>
                  <a:pt x="400392" y="168205"/>
                </a:lnTo>
                <a:lnTo>
                  <a:pt x="400860" y="168810"/>
                </a:lnTo>
                <a:lnTo>
                  <a:pt x="400860" y="169114"/>
                </a:lnTo>
                <a:lnTo>
                  <a:pt x="401577" y="170604"/>
                </a:lnTo>
                <a:lnTo>
                  <a:pt x="401577" y="171211"/>
                </a:lnTo>
                <a:lnTo>
                  <a:pt x="402046" y="171818"/>
                </a:lnTo>
                <a:lnTo>
                  <a:pt x="402763" y="173032"/>
                </a:lnTo>
                <a:lnTo>
                  <a:pt x="403727" y="174244"/>
                </a:lnTo>
                <a:lnTo>
                  <a:pt x="404196" y="174244"/>
                </a:lnTo>
                <a:lnTo>
                  <a:pt x="404665" y="174548"/>
                </a:lnTo>
                <a:lnTo>
                  <a:pt x="405161" y="174244"/>
                </a:lnTo>
                <a:lnTo>
                  <a:pt x="405381" y="173941"/>
                </a:lnTo>
                <a:lnTo>
                  <a:pt x="405629" y="173638"/>
                </a:lnTo>
                <a:lnTo>
                  <a:pt x="405629" y="173334"/>
                </a:lnTo>
                <a:lnTo>
                  <a:pt x="405629" y="172728"/>
                </a:lnTo>
                <a:lnTo>
                  <a:pt x="405381" y="170907"/>
                </a:lnTo>
                <a:lnTo>
                  <a:pt x="405381" y="170604"/>
                </a:lnTo>
                <a:lnTo>
                  <a:pt x="405877" y="169721"/>
                </a:lnTo>
                <a:lnTo>
                  <a:pt x="406098" y="169417"/>
                </a:lnTo>
                <a:lnTo>
                  <a:pt x="406566" y="169114"/>
                </a:lnTo>
                <a:lnTo>
                  <a:pt x="407283" y="168810"/>
                </a:lnTo>
                <a:lnTo>
                  <a:pt x="408965" y="168507"/>
                </a:lnTo>
                <a:lnTo>
                  <a:pt x="409681" y="168507"/>
                </a:lnTo>
                <a:lnTo>
                  <a:pt x="412051" y="167901"/>
                </a:lnTo>
                <a:lnTo>
                  <a:pt x="412548" y="167901"/>
                </a:lnTo>
                <a:lnTo>
                  <a:pt x="414698" y="167597"/>
                </a:lnTo>
                <a:lnTo>
                  <a:pt x="415635" y="167597"/>
                </a:lnTo>
                <a:lnTo>
                  <a:pt x="416132" y="167294"/>
                </a:lnTo>
                <a:lnTo>
                  <a:pt x="416352" y="166991"/>
                </a:lnTo>
                <a:lnTo>
                  <a:pt x="417316" y="166080"/>
                </a:lnTo>
                <a:lnTo>
                  <a:pt x="418033" y="165170"/>
                </a:lnTo>
                <a:lnTo>
                  <a:pt x="418501" y="163956"/>
                </a:lnTo>
                <a:lnTo>
                  <a:pt x="418750" y="162438"/>
                </a:lnTo>
                <a:lnTo>
                  <a:pt x="418970" y="159405"/>
                </a:lnTo>
                <a:lnTo>
                  <a:pt x="419218" y="158798"/>
                </a:lnTo>
                <a:lnTo>
                  <a:pt x="419467" y="157888"/>
                </a:lnTo>
                <a:lnTo>
                  <a:pt x="419687" y="157584"/>
                </a:lnTo>
                <a:lnTo>
                  <a:pt x="420183" y="156068"/>
                </a:lnTo>
                <a:lnTo>
                  <a:pt x="420183" y="155764"/>
                </a:lnTo>
                <a:lnTo>
                  <a:pt x="420404" y="155461"/>
                </a:lnTo>
                <a:lnTo>
                  <a:pt x="420404" y="153943"/>
                </a:lnTo>
                <a:lnTo>
                  <a:pt x="420404" y="152122"/>
                </a:lnTo>
                <a:lnTo>
                  <a:pt x="420183" y="151213"/>
                </a:lnTo>
                <a:lnTo>
                  <a:pt x="419935" y="148785"/>
                </a:lnTo>
                <a:lnTo>
                  <a:pt x="419935" y="147268"/>
                </a:lnTo>
                <a:lnTo>
                  <a:pt x="419935" y="144841"/>
                </a:lnTo>
                <a:lnTo>
                  <a:pt x="420404" y="143020"/>
                </a:lnTo>
                <a:lnTo>
                  <a:pt x="420900" y="142110"/>
                </a:lnTo>
                <a:lnTo>
                  <a:pt x="421616" y="141200"/>
                </a:lnTo>
                <a:lnTo>
                  <a:pt x="421616" y="140897"/>
                </a:lnTo>
                <a:lnTo>
                  <a:pt x="423270" y="138772"/>
                </a:lnTo>
                <a:lnTo>
                  <a:pt x="423987" y="138165"/>
                </a:lnTo>
                <a:lnTo>
                  <a:pt x="424235" y="137862"/>
                </a:lnTo>
                <a:lnTo>
                  <a:pt x="424952" y="137255"/>
                </a:lnTo>
                <a:lnTo>
                  <a:pt x="425888" y="136345"/>
                </a:lnTo>
                <a:lnTo>
                  <a:pt x="426385" y="136041"/>
                </a:lnTo>
                <a:lnTo>
                  <a:pt x="426605" y="135739"/>
                </a:lnTo>
                <a:lnTo>
                  <a:pt x="427322" y="134828"/>
                </a:lnTo>
                <a:lnTo>
                  <a:pt x="427322" y="134525"/>
                </a:lnTo>
                <a:lnTo>
                  <a:pt x="427570" y="134221"/>
                </a:lnTo>
                <a:lnTo>
                  <a:pt x="428038" y="133311"/>
                </a:lnTo>
                <a:lnTo>
                  <a:pt x="428038" y="132704"/>
                </a:lnTo>
                <a:lnTo>
                  <a:pt x="428038" y="131793"/>
                </a:lnTo>
                <a:lnTo>
                  <a:pt x="428038" y="130581"/>
                </a:lnTo>
                <a:lnTo>
                  <a:pt x="428287" y="129974"/>
                </a:lnTo>
                <a:lnTo>
                  <a:pt x="428287" y="129670"/>
                </a:lnTo>
                <a:lnTo>
                  <a:pt x="428508" y="129063"/>
                </a:lnTo>
                <a:lnTo>
                  <a:pt x="428755" y="128760"/>
                </a:lnTo>
                <a:lnTo>
                  <a:pt x="429004" y="128153"/>
                </a:lnTo>
                <a:lnTo>
                  <a:pt x="429721" y="127546"/>
                </a:lnTo>
                <a:lnTo>
                  <a:pt x="430436" y="127242"/>
                </a:lnTo>
                <a:lnTo>
                  <a:pt x="432090" y="126939"/>
                </a:lnTo>
                <a:lnTo>
                  <a:pt x="432807" y="126635"/>
                </a:lnTo>
                <a:lnTo>
                  <a:pt x="433276" y="126332"/>
                </a:lnTo>
                <a:lnTo>
                  <a:pt x="433524" y="126332"/>
                </a:lnTo>
                <a:lnTo>
                  <a:pt x="433992" y="126332"/>
                </a:lnTo>
                <a:lnTo>
                  <a:pt x="434709" y="126332"/>
                </a:lnTo>
                <a:lnTo>
                  <a:pt x="434957" y="126635"/>
                </a:lnTo>
                <a:lnTo>
                  <a:pt x="435674" y="126635"/>
                </a:lnTo>
                <a:lnTo>
                  <a:pt x="435674" y="126939"/>
                </a:lnTo>
                <a:lnTo>
                  <a:pt x="436391" y="127546"/>
                </a:lnTo>
                <a:lnTo>
                  <a:pt x="436142" y="127849"/>
                </a:lnTo>
                <a:lnTo>
                  <a:pt x="436859" y="128760"/>
                </a:lnTo>
                <a:lnTo>
                  <a:pt x="438045" y="129367"/>
                </a:lnTo>
                <a:lnTo>
                  <a:pt x="438761" y="129367"/>
                </a:lnTo>
                <a:lnTo>
                  <a:pt x="439257" y="129367"/>
                </a:lnTo>
                <a:lnTo>
                  <a:pt x="440194" y="128760"/>
                </a:lnTo>
                <a:lnTo>
                  <a:pt x="442124" y="127546"/>
                </a:lnTo>
                <a:lnTo>
                  <a:pt x="442344" y="127242"/>
                </a:lnTo>
                <a:lnTo>
                  <a:pt x="443309" y="126635"/>
                </a:lnTo>
                <a:lnTo>
                  <a:pt x="443529" y="126635"/>
                </a:lnTo>
                <a:lnTo>
                  <a:pt x="444026" y="126332"/>
                </a:lnTo>
                <a:lnTo>
                  <a:pt x="444495" y="126028"/>
                </a:lnTo>
                <a:lnTo>
                  <a:pt x="445459" y="125423"/>
                </a:lnTo>
                <a:lnTo>
                  <a:pt x="445680" y="125119"/>
                </a:lnTo>
                <a:lnTo>
                  <a:pt x="446644" y="124484"/>
                </a:lnTo>
                <a:lnTo>
                  <a:pt x="446892" y="124181"/>
                </a:lnTo>
                <a:lnTo>
                  <a:pt x="447609" y="122967"/>
                </a:lnTo>
                <a:lnTo>
                  <a:pt x="448546" y="121753"/>
                </a:lnTo>
                <a:lnTo>
                  <a:pt x="449015" y="121146"/>
                </a:lnTo>
                <a:lnTo>
                  <a:pt x="449263" y="120843"/>
                </a:lnTo>
                <a:lnTo>
                  <a:pt x="449511" y="119934"/>
                </a:lnTo>
                <a:lnTo>
                  <a:pt x="449980" y="118416"/>
                </a:lnTo>
                <a:lnTo>
                  <a:pt x="450228" y="117809"/>
                </a:lnTo>
                <a:lnTo>
                  <a:pt x="450448" y="116899"/>
                </a:lnTo>
                <a:lnTo>
                  <a:pt x="450697" y="116292"/>
                </a:lnTo>
                <a:lnTo>
                  <a:pt x="450944" y="115078"/>
                </a:lnTo>
                <a:lnTo>
                  <a:pt x="450944" y="113533"/>
                </a:lnTo>
                <a:lnTo>
                  <a:pt x="450944" y="113231"/>
                </a:lnTo>
                <a:lnTo>
                  <a:pt x="450944" y="112927"/>
                </a:lnTo>
                <a:lnTo>
                  <a:pt x="451165" y="112624"/>
                </a:lnTo>
                <a:lnTo>
                  <a:pt x="451165" y="112320"/>
                </a:lnTo>
                <a:lnTo>
                  <a:pt x="451412" y="111410"/>
                </a:lnTo>
                <a:lnTo>
                  <a:pt x="451412" y="110803"/>
                </a:lnTo>
                <a:lnTo>
                  <a:pt x="451661" y="110499"/>
                </a:lnTo>
                <a:lnTo>
                  <a:pt x="451882" y="109589"/>
                </a:lnTo>
                <a:lnTo>
                  <a:pt x="452598" y="108073"/>
                </a:lnTo>
                <a:lnTo>
                  <a:pt x="452846" y="107466"/>
                </a:lnTo>
                <a:lnTo>
                  <a:pt x="453066" y="106859"/>
                </a:lnTo>
                <a:lnTo>
                  <a:pt x="453066" y="106555"/>
                </a:lnTo>
                <a:lnTo>
                  <a:pt x="453315" y="105921"/>
                </a:lnTo>
                <a:lnTo>
                  <a:pt x="454279" y="104707"/>
                </a:lnTo>
                <a:lnTo>
                  <a:pt x="454747" y="104100"/>
                </a:lnTo>
                <a:lnTo>
                  <a:pt x="455713" y="103189"/>
                </a:lnTo>
                <a:lnTo>
                  <a:pt x="456898" y="102582"/>
                </a:lnTo>
                <a:lnTo>
                  <a:pt x="458331" y="102280"/>
                </a:lnTo>
                <a:lnTo>
                  <a:pt x="459268" y="102280"/>
                </a:lnTo>
                <a:lnTo>
                  <a:pt x="459765" y="102280"/>
                </a:lnTo>
                <a:lnTo>
                  <a:pt x="460702" y="101977"/>
                </a:lnTo>
                <a:lnTo>
                  <a:pt x="461915" y="101977"/>
                </a:lnTo>
                <a:lnTo>
                  <a:pt x="462383" y="101977"/>
                </a:lnTo>
                <a:lnTo>
                  <a:pt x="464037" y="101370"/>
                </a:lnTo>
                <a:lnTo>
                  <a:pt x="465002" y="101066"/>
                </a:lnTo>
                <a:lnTo>
                  <a:pt x="465718" y="100763"/>
                </a:lnTo>
                <a:lnTo>
                  <a:pt x="466904" y="99852"/>
                </a:lnTo>
                <a:lnTo>
                  <a:pt x="467868" y="98914"/>
                </a:lnTo>
                <a:lnTo>
                  <a:pt x="468116" y="98611"/>
                </a:lnTo>
                <a:lnTo>
                  <a:pt x="468806" y="97397"/>
                </a:lnTo>
                <a:lnTo>
                  <a:pt x="469053" y="97093"/>
                </a:lnTo>
                <a:lnTo>
                  <a:pt x="469302" y="96184"/>
                </a:lnTo>
                <a:lnTo>
                  <a:pt x="469770" y="94667"/>
                </a:lnTo>
                <a:lnTo>
                  <a:pt x="470487" y="93729"/>
                </a:lnTo>
                <a:lnTo>
                  <a:pt x="470735" y="93729"/>
                </a:lnTo>
                <a:lnTo>
                  <a:pt x="471672" y="93122"/>
                </a:lnTo>
                <a:lnTo>
                  <a:pt x="473822" y="92211"/>
                </a:lnTo>
                <a:lnTo>
                  <a:pt x="474539" y="91604"/>
                </a:lnTo>
                <a:lnTo>
                  <a:pt x="475008" y="91302"/>
                </a:lnTo>
                <a:lnTo>
                  <a:pt x="475724" y="90390"/>
                </a:lnTo>
                <a:lnTo>
                  <a:pt x="476441" y="89178"/>
                </a:lnTo>
                <a:lnTo>
                  <a:pt x="476441" y="88543"/>
                </a:lnTo>
                <a:lnTo>
                  <a:pt x="476441" y="86115"/>
                </a:lnTo>
                <a:lnTo>
                  <a:pt x="476220" y="84901"/>
                </a:lnTo>
                <a:lnTo>
                  <a:pt x="475008" y="82751"/>
                </a:lnTo>
                <a:lnTo>
                  <a:pt x="474291" y="81233"/>
                </a:lnTo>
                <a:lnTo>
                  <a:pt x="474071" y="80930"/>
                </a:lnTo>
                <a:lnTo>
                  <a:pt x="473822" y="79385"/>
                </a:lnTo>
                <a:lnTo>
                  <a:pt x="473822" y="78779"/>
                </a:lnTo>
                <a:lnTo>
                  <a:pt x="473822" y="75441"/>
                </a:lnTo>
                <a:lnTo>
                  <a:pt x="473822" y="73896"/>
                </a:lnTo>
                <a:lnTo>
                  <a:pt x="474071" y="73289"/>
                </a:lnTo>
                <a:lnTo>
                  <a:pt x="473822" y="72379"/>
                </a:lnTo>
                <a:lnTo>
                  <a:pt x="473822" y="71773"/>
                </a:lnTo>
                <a:lnTo>
                  <a:pt x="473105" y="70228"/>
                </a:lnTo>
                <a:lnTo>
                  <a:pt x="472168" y="68710"/>
                </a:lnTo>
                <a:lnTo>
                  <a:pt x="471921" y="68710"/>
                </a:lnTo>
                <a:lnTo>
                  <a:pt x="471921" y="68103"/>
                </a:lnTo>
                <a:lnTo>
                  <a:pt x="471672" y="67166"/>
                </a:lnTo>
                <a:lnTo>
                  <a:pt x="471921" y="66863"/>
                </a:lnTo>
                <a:lnTo>
                  <a:pt x="472388" y="64739"/>
                </a:lnTo>
                <a:lnTo>
                  <a:pt x="472637" y="64132"/>
                </a:lnTo>
                <a:lnTo>
                  <a:pt x="473354" y="63194"/>
                </a:lnTo>
                <a:lnTo>
                  <a:pt x="473354" y="62890"/>
                </a:lnTo>
                <a:lnTo>
                  <a:pt x="474071" y="61676"/>
                </a:lnTo>
                <a:lnTo>
                  <a:pt x="475503" y="61069"/>
                </a:lnTo>
                <a:lnTo>
                  <a:pt x="475972" y="60766"/>
                </a:lnTo>
                <a:lnTo>
                  <a:pt x="477157" y="60435"/>
                </a:lnTo>
                <a:lnTo>
                  <a:pt x="478591" y="60766"/>
                </a:lnTo>
                <a:lnTo>
                  <a:pt x="480024" y="61069"/>
                </a:lnTo>
                <a:lnTo>
                  <a:pt x="481458" y="61373"/>
                </a:lnTo>
                <a:lnTo>
                  <a:pt x="481705" y="61373"/>
                </a:lnTo>
                <a:lnTo>
                  <a:pt x="482174" y="61373"/>
                </a:lnTo>
                <a:lnTo>
                  <a:pt x="482422" y="61373"/>
                </a:lnTo>
                <a:lnTo>
                  <a:pt x="483855" y="61069"/>
                </a:lnTo>
                <a:lnTo>
                  <a:pt x="484076" y="61069"/>
                </a:lnTo>
                <a:lnTo>
                  <a:pt x="485509" y="60766"/>
                </a:lnTo>
                <a:lnTo>
                  <a:pt x="485978" y="60766"/>
                </a:lnTo>
                <a:lnTo>
                  <a:pt x="485978" y="60435"/>
                </a:lnTo>
                <a:lnTo>
                  <a:pt x="489092" y="59829"/>
                </a:lnTo>
                <a:lnTo>
                  <a:pt x="490278" y="59829"/>
                </a:lnTo>
                <a:lnTo>
                  <a:pt x="490995" y="59829"/>
                </a:lnTo>
                <a:lnTo>
                  <a:pt x="492180" y="59829"/>
                </a:lnTo>
                <a:lnTo>
                  <a:pt x="493393" y="60132"/>
                </a:lnTo>
                <a:lnTo>
                  <a:pt x="494578" y="60435"/>
                </a:lnTo>
                <a:lnTo>
                  <a:pt x="495515" y="61069"/>
                </a:lnTo>
                <a:lnTo>
                  <a:pt x="496011" y="61373"/>
                </a:lnTo>
                <a:lnTo>
                  <a:pt x="497196" y="63194"/>
                </a:lnTo>
                <a:lnTo>
                  <a:pt x="498161" y="65042"/>
                </a:lnTo>
                <a:lnTo>
                  <a:pt x="498878" y="65649"/>
                </a:lnTo>
                <a:lnTo>
                  <a:pt x="499815" y="66558"/>
                </a:lnTo>
                <a:lnTo>
                  <a:pt x="500780" y="67166"/>
                </a:lnTo>
                <a:lnTo>
                  <a:pt x="501000" y="67166"/>
                </a:lnTo>
                <a:lnTo>
                  <a:pt x="502213" y="67469"/>
                </a:lnTo>
                <a:lnTo>
                  <a:pt x="502434" y="67800"/>
                </a:lnTo>
                <a:lnTo>
                  <a:pt x="503398" y="67800"/>
                </a:lnTo>
                <a:lnTo>
                  <a:pt x="503867" y="67469"/>
                </a:lnTo>
                <a:lnTo>
                  <a:pt x="504362" y="67800"/>
                </a:lnTo>
                <a:lnTo>
                  <a:pt x="506265" y="67166"/>
                </a:lnTo>
                <a:lnTo>
                  <a:pt x="508415" y="65953"/>
                </a:lnTo>
                <a:lnTo>
                  <a:pt x="509131" y="65346"/>
                </a:lnTo>
                <a:lnTo>
                  <a:pt x="509600" y="65042"/>
                </a:lnTo>
                <a:lnTo>
                  <a:pt x="509821" y="64739"/>
                </a:lnTo>
                <a:lnTo>
                  <a:pt x="511034" y="63497"/>
                </a:lnTo>
                <a:lnTo>
                  <a:pt x="511971" y="62890"/>
                </a:lnTo>
                <a:lnTo>
                  <a:pt x="511971" y="62587"/>
                </a:lnTo>
                <a:lnTo>
                  <a:pt x="512467" y="61980"/>
                </a:lnTo>
                <a:lnTo>
                  <a:pt x="512935" y="61980"/>
                </a:lnTo>
                <a:lnTo>
                  <a:pt x="513403" y="61676"/>
                </a:lnTo>
                <a:lnTo>
                  <a:pt x="515085" y="60435"/>
                </a:lnTo>
                <a:lnTo>
                  <a:pt x="515802" y="59829"/>
                </a:lnTo>
                <a:lnTo>
                  <a:pt x="516740" y="59526"/>
                </a:lnTo>
                <a:lnTo>
                  <a:pt x="517235" y="59222"/>
                </a:lnTo>
                <a:lnTo>
                  <a:pt x="517704" y="58919"/>
                </a:lnTo>
                <a:lnTo>
                  <a:pt x="518172" y="58919"/>
                </a:lnTo>
                <a:lnTo>
                  <a:pt x="519385" y="57705"/>
                </a:lnTo>
                <a:lnTo>
                  <a:pt x="520322" y="57401"/>
                </a:lnTo>
                <a:lnTo>
                  <a:pt x="521507" y="56767"/>
                </a:lnTo>
                <a:lnTo>
                  <a:pt x="522941" y="56160"/>
                </a:lnTo>
                <a:lnTo>
                  <a:pt x="524154" y="54946"/>
                </a:lnTo>
                <a:lnTo>
                  <a:pt x="524870" y="54340"/>
                </a:lnTo>
                <a:lnTo>
                  <a:pt x="525091" y="54340"/>
                </a:lnTo>
                <a:lnTo>
                  <a:pt x="525340" y="54340"/>
                </a:lnTo>
                <a:lnTo>
                  <a:pt x="526524" y="54340"/>
                </a:lnTo>
                <a:lnTo>
                  <a:pt x="528426" y="54340"/>
                </a:lnTo>
                <a:lnTo>
                  <a:pt x="530107" y="54946"/>
                </a:lnTo>
                <a:lnTo>
                  <a:pt x="530576" y="54946"/>
                </a:lnTo>
                <a:lnTo>
                  <a:pt x="531761" y="54642"/>
                </a:lnTo>
                <a:lnTo>
                  <a:pt x="532478" y="54009"/>
                </a:lnTo>
                <a:lnTo>
                  <a:pt x="533912" y="53402"/>
                </a:lnTo>
                <a:lnTo>
                  <a:pt x="534628" y="53099"/>
                </a:lnTo>
                <a:lnTo>
                  <a:pt x="535345" y="52795"/>
                </a:lnTo>
                <a:lnTo>
                  <a:pt x="536062" y="52188"/>
                </a:lnTo>
                <a:lnTo>
                  <a:pt x="536309" y="52188"/>
                </a:lnTo>
                <a:lnTo>
                  <a:pt x="537026" y="51885"/>
                </a:lnTo>
                <a:lnTo>
                  <a:pt x="538211" y="52188"/>
                </a:lnTo>
                <a:lnTo>
                  <a:pt x="539893" y="52492"/>
                </a:lnTo>
                <a:lnTo>
                  <a:pt x="541078" y="52795"/>
                </a:lnTo>
                <a:lnTo>
                  <a:pt x="542732" y="53402"/>
                </a:lnTo>
                <a:lnTo>
                  <a:pt x="543696" y="53706"/>
                </a:lnTo>
                <a:lnTo>
                  <a:pt x="544662" y="53706"/>
                </a:lnTo>
                <a:lnTo>
                  <a:pt x="545378" y="53402"/>
                </a:lnTo>
                <a:lnTo>
                  <a:pt x="545599" y="53402"/>
                </a:lnTo>
                <a:lnTo>
                  <a:pt x="545599" y="53099"/>
                </a:lnTo>
                <a:lnTo>
                  <a:pt x="545847" y="52795"/>
                </a:lnTo>
                <a:lnTo>
                  <a:pt x="545847" y="52188"/>
                </a:lnTo>
                <a:lnTo>
                  <a:pt x="545130" y="50340"/>
                </a:lnTo>
                <a:lnTo>
                  <a:pt x="543945" y="48520"/>
                </a:lnTo>
                <a:lnTo>
                  <a:pt x="543696" y="47581"/>
                </a:lnTo>
                <a:lnTo>
                  <a:pt x="543696" y="46672"/>
                </a:lnTo>
                <a:lnTo>
                  <a:pt x="543945" y="46065"/>
                </a:lnTo>
                <a:lnTo>
                  <a:pt x="544413" y="45458"/>
                </a:lnTo>
                <a:lnTo>
                  <a:pt x="545130" y="44823"/>
                </a:lnTo>
                <a:lnTo>
                  <a:pt x="546784" y="43609"/>
                </a:lnTo>
                <a:lnTo>
                  <a:pt x="547280" y="43002"/>
                </a:lnTo>
                <a:lnTo>
                  <a:pt x="547748" y="42699"/>
                </a:lnTo>
                <a:lnTo>
                  <a:pt x="548217" y="42396"/>
                </a:lnTo>
                <a:lnTo>
                  <a:pt x="548465" y="41761"/>
                </a:lnTo>
                <a:lnTo>
                  <a:pt x="548714" y="40852"/>
                </a:lnTo>
                <a:lnTo>
                  <a:pt x="548934" y="40245"/>
                </a:lnTo>
                <a:lnTo>
                  <a:pt x="548714" y="39307"/>
                </a:lnTo>
                <a:lnTo>
                  <a:pt x="548714" y="39003"/>
                </a:lnTo>
                <a:lnTo>
                  <a:pt x="547997" y="38396"/>
                </a:lnTo>
                <a:lnTo>
                  <a:pt x="547032" y="37789"/>
                </a:lnTo>
                <a:lnTo>
                  <a:pt x="545599" y="37182"/>
                </a:lnTo>
                <a:lnTo>
                  <a:pt x="545130" y="37182"/>
                </a:lnTo>
                <a:lnTo>
                  <a:pt x="543696" y="36851"/>
                </a:lnTo>
                <a:lnTo>
                  <a:pt x="540114" y="36851"/>
                </a:lnTo>
                <a:lnTo>
                  <a:pt x="539397" y="36548"/>
                </a:lnTo>
                <a:lnTo>
                  <a:pt x="539176" y="36548"/>
                </a:lnTo>
                <a:lnTo>
                  <a:pt x="538928" y="36244"/>
                </a:lnTo>
                <a:lnTo>
                  <a:pt x="538211" y="35032"/>
                </a:lnTo>
                <a:lnTo>
                  <a:pt x="537963" y="34425"/>
                </a:lnTo>
                <a:lnTo>
                  <a:pt x="537963" y="34094"/>
                </a:lnTo>
                <a:lnTo>
                  <a:pt x="537963" y="33790"/>
                </a:lnTo>
                <a:lnTo>
                  <a:pt x="538211" y="33487"/>
                </a:lnTo>
                <a:lnTo>
                  <a:pt x="538928" y="32273"/>
                </a:lnTo>
                <a:lnTo>
                  <a:pt x="539644" y="31335"/>
                </a:lnTo>
                <a:lnTo>
                  <a:pt x="540610" y="30424"/>
                </a:lnTo>
                <a:lnTo>
                  <a:pt x="540830" y="30121"/>
                </a:lnTo>
                <a:lnTo>
                  <a:pt x="541078" y="30121"/>
                </a:lnTo>
                <a:lnTo>
                  <a:pt x="541547" y="29514"/>
                </a:lnTo>
                <a:lnTo>
                  <a:pt x="542015" y="28881"/>
                </a:lnTo>
                <a:lnTo>
                  <a:pt x="542263" y="28577"/>
                </a:lnTo>
                <a:lnTo>
                  <a:pt x="542511" y="28577"/>
                </a:lnTo>
                <a:lnTo>
                  <a:pt x="542511" y="28273"/>
                </a:lnTo>
                <a:lnTo>
                  <a:pt x="542979" y="27969"/>
                </a:lnTo>
                <a:lnTo>
                  <a:pt x="543228" y="27667"/>
                </a:lnTo>
                <a:lnTo>
                  <a:pt x="543228" y="27363"/>
                </a:lnTo>
                <a:lnTo>
                  <a:pt x="543449" y="27363"/>
                </a:lnTo>
                <a:lnTo>
                  <a:pt x="543696" y="26122"/>
                </a:lnTo>
                <a:lnTo>
                  <a:pt x="543696" y="25515"/>
                </a:lnTo>
                <a:lnTo>
                  <a:pt x="543228" y="24604"/>
                </a:lnTo>
                <a:lnTo>
                  <a:pt x="542732" y="23363"/>
                </a:lnTo>
                <a:lnTo>
                  <a:pt x="542511" y="23060"/>
                </a:lnTo>
                <a:lnTo>
                  <a:pt x="541547" y="22149"/>
                </a:lnTo>
                <a:lnTo>
                  <a:pt x="541298" y="20909"/>
                </a:lnTo>
                <a:lnTo>
                  <a:pt x="539644" y="18757"/>
                </a:lnTo>
                <a:lnTo>
                  <a:pt x="538928" y="17543"/>
                </a:lnTo>
                <a:lnTo>
                  <a:pt x="538211" y="16909"/>
                </a:lnTo>
                <a:lnTo>
                  <a:pt x="537963" y="16605"/>
                </a:lnTo>
                <a:lnTo>
                  <a:pt x="537247" y="16302"/>
                </a:lnTo>
                <a:lnTo>
                  <a:pt x="536778" y="15392"/>
                </a:lnTo>
                <a:lnTo>
                  <a:pt x="536309" y="14454"/>
                </a:lnTo>
                <a:lnTo>
                  <a:pt x="536062" y="13847"/>
                </a:lnTo>
                <a:lnTo>
                  <a:pt x="536062" y="13544"/>
                </a:lnTo>
                <a:lnTo>
                  <a:pt x="536062" y="13240"/>
                </a:lnTo>
                <a:lnTo>
                  <a:pt x="536309" y="12606"/>
                </a:lnTo>
                <a:lnTo>
                  <a:pt x="536530" y="12302"/>
                </a:lnTo>
                <a:lnTo>
                  <a:pt x="537026" y="11999"/>
                </a:lnTo>
                <a:lnTo>
                  <a:pt x="537743" y="11392"/>
                </a:lnTo>
                <a:lnTo>
                  <a:pt x="538680" y="11089"/>
                </a:lnTo>
                <a:lnTo>
                  <a:pt x="539176" y="10758"/>
                </a:lnTo>
                <a:lnTo>
                  <a:pt x="540114" y="10151"/>
                </a:lnTo>
                <a:lnTo>
                  <a:pt x="541078" y="9240"/>
                </a:lnTo>
                <a:lnTo>
                  <a:pt x="541298" y="8938"/>
                </a:lnTo>
                <a:lnTo>
                  <a:pt x="541795" y="8302"/>
                </a:lnTo>
                <a:lnTo>
                  <a:pt x="542015" y="7999"/>
                </a:lnTo>
                <a:lnTo>
                  <a:pt x="542732" y="7393"/>
                </a:lnTo>
                <a:lnTo>
                  <a:pt x="543449" y="6786"/>
                </a:lnTo>
                <a:lnTo>
                  <a:pt x="544165" y="6455"/>
                </a:lnTo>
                <a:lnTo>
                  <a:pt x="544882" y="6151"/>
                </a:lnTo>
                <a:lnTo>
                  <a:pt x="545599" y="5848"/>
                </a:lnTo>
                <a:lnTo>
                  <a:pt x="545847" y="5545"/>
                </a:lnTo>
                <a:lnTo>
                  <a:pt x="547748" y="4938"/>
                </a:lnTo>
                <a:lnTo>
                  <a:pt x="548465" y="4607"/>
                </a:lnTo>
                <a:lnTo>
                  <a:pt x="548934" y="4303"/>
                </a:lnTo>
                <a:lnTo>
                  <a:pt x="550863" y="1242"/>
                </a:lnTo>
                <a:lnTo>
                  <a:pt x="551800" y="304"/>
                </a:lnTo>
                <a:close/>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27" name="LA">
            <a:extLst>
              <a:ext uri="{FF2B5EF4-FFF2-40B4-BE49-F238E27FC236}">
                <a16:creationId xmlns:a16="http://schemas.microsoft.com/office/drawing/2014/main" id="{4B28A825-EE99-943B-E6C1-6CA46DC2BC36}"/>
              </a:ext>
            </a:extLst>
          </p:cNvPr>
          <p:cNvSpPr/>
          <p:nvPr/>
        </p:nvSpPr>
        <p:spPr>
          <a:xfrm>
            <a:off x="5676533" y="4681121"/>
            <a:ext cx="499919" cy="473654"/>
          </a:xfrm>
          <a:custGeom>
            <a:avLst/>
            <a:gdLst>
              <a:gd name="connsiteX0" fmla="*/ 245373 w 578041"/>
              <a:gd name="connsiteY0" fmla="*/ 454355 h 547671"/>
              <a:gd name="connsiteX1" fmla="*/ 245869 w 578041"/>
              <a:gd name="connsiteY1" fmla="*/ 454632 h 547671"/>
              <a:gd name="connsiteX2" fmla="*/ 246337 w 578041"/>
              <a:gd name="connsiteY2" fmla="*/ 455183 h 547671"/>
              <a:gd name="connsiteX3" fmla="*/ 246807 w 578041"/>
              <a:gd name="connsiteY3" fmla="*/ 455183 h 547671"/>
              <a:gd name="connsiteX4" fmla="*/ 246807 w 578041"/>
              <a:gd name="connsiteY4" fmla="*/ 455459 h 547671"/>
              <a:gd name="connsiteX5" fmla="*/ 247303 w 578041"/>
              <a:gd name="connsiteY5" fmla="*/ 455735 h 547671"/>
              <a:gd name="connsiteX6" fmla="*/ 247523 w 578041"/>
              <a:gd name="connsiteY6" fmla="*/ 455459 h 547671"/>
              <a:gd name="connsiteX7" fmla="*/ 247771 w 578041"/>
              <a:gd name="connsiteY7" fmla="*/ 455735 h 547671"/>
              <a:gd name="connsiteX8" fmla="*/ 248240 w 578041"/>
              <a:gd name="connsiteY8" fmla="*/ 455459 h 547671"/>
              <a:gd name="connsiteX9" fmla="*/ 249672 w 578041"/>
              <a:gd name="connsiteY9" fmla="*/ 455459 h 547671"/>
              <a:gd name="connsiteX10" fmla="*/ 250142 w 578041"/>
              <a:gd name="connsiteY10" fmla="*/ 456011 h 547671"/>
              <a:gd name="connsiteX11" fmla="*/ 251106 w 578041"/>
              <a:gd name="connsiteY11" fmla="*/ 456287 h 547671"/>
              <a:gd name="connsiteX12" fmla="*/ 251575 w 578041"/>
              <a:gd name="connsiteY12" fmla="*/ 456011 h 547671"/>
              <a:gd name="connsiteX13" fmla="*/ 251823 w 578041"/>
              <a:gd name="connsiteY13" fmla="*/ 455735 h 547671"/>
              <a:gd name="connsiteX14" fmla="*/ 251823 w 578041"/>
              <a:gd name="connsiteY14" fmla="*/ 455459 h 547671"/>
              <a:gd name="connsiteX15" fmla="*/ 252071 w 578041"/>
              <a:gd name="connsiteY15" fmla="*/ 455459 h 547671"/>
              <a:gd name="connsiteX16" fmla="*/ 252292 w 578041"/>
              <a:gd name="connsiteY16" fmla="*/ 455735 h 547671"/>
              <a:gd name="connsiteX17" fmla="*/ 252292 w 578041"/>
              <a:gd name="connsiteY17" fmla="*/ 456562 h 547671"/>
              <a:gd name="connsiteX18" fmla="*/ 252788 w 578041"/>
              <a:gd name="connsiteY18" fmla="*/ 457114 h 547671"/>
              <a:gd name="connsiteX19" fmla="*/ 253477 w 578041"/>
              <a:gd name="connsiteY19" fmla="*/ 457666 h 547671"/>
              <a:gd name="connsiteX20" fmla="*/ 253724 w 578041"/>
              <a:gd name="connsiteY20" fmla="*/ 457666 h 547671"/>
              <a:gd name="connsiteX21" fmla="*/ 254193 w 578041"/>
              <a:gd name="connsiteY21" fmla="*/ 458492 h 547671"/>
              <a:gd name="connsiteX22" fmla="*/ 254441 w 578041"/>
              <a:gd name="connsiteY22" fmla="*/ 458768 h 547671"/>
              <a:gd name="connsiteX23" fmla="*/ 254441 w 578041"/>
              <a:gd name="connsiteY23" fmla="*/ 459044 h 547671"/>
              <a:gd name="connsiteX24" fmla="*/ 254910 w 578041"/>
              <a:gd name="connsiteY24" fmla="*/ 458768 h 547671"/>
              <a:gd name="connsiteX25" fmla="*/ 256591 w 578041"/>
              <a:gd name="connsiteY25" fmla="*/ 459293 h 547671"/>
              <a:gd name="connsiteX26" fmla="*/ 256591 w 578041"/>
              <a:gd name="connsiteY26" fmla="*/ 460121 h 547671"/>
              <a:gd name="connsiteX27" fmla="*/ 257059 w 578041"/>
              <a:gd name="connsiteY27" fmla="*/ 460672 h 547671"/>
              <a:gd name="connsiteX28" fmla="*/ 257776 w 578041"/>
              <a:gd name="connsiteY28" fmla="*/ 460672 h 547671"/>
              <a:gd name="connsiteX29" fmla="*/ 258272 w 578041"/>
              <a:gd name="connsiteY29" fmla="*/ 460396 h 547671"/>
              <a:gd name="connsiteX30" fmla="*/ 258962 w 578041"/>
              <a:gd name="connsiteY30" fmla="*/ 460121 h 547671"/>
              <a:gd name="connsiteX31" fmla="*/ 259210 w 578041"/>
              <a:gd name="connsiteY31" fmla="*/ 460396 h 547671"/>
              <a:gd name="connsiteX32" fmla="*/ 259679 w 578041"/>
              <a:gd name="connsiteY32" fmla="*/ 460948 h 547671"/>
              <a:gd name="connsiteX33" fmla="*/ 260175 w 578041"/>
              <a:gd name="connsiteY33" fmla="*/ 460948 h 547671"/>
              <a:gd name="connsiteX34" fmla="*/ 259927 w 578041"/>
              <a:gd name="connsiteY34" fmla="*/ 461500 h 547671"/>
              <a:gd name="connsiteX35" fmla="*/ 259927 w 578041"/>
              <a:gd name="connsiteY35" fmla="*/ 461776 h 547671"/>
              <a:gd name="connsiteX36" fmla="*/ 259927 w 578041"/>
              <a:gd name="connsiteY36" fmla="*/ 462603 h 547671"/>
              <a:gd name="connsiteX37" fmla="*/ 260175 w 578041"/>
              <a:gd name="connsiteY37" fmla="*/ 462879 h 547671"/>
              <a:gd name="connsiteX38" fmla="*/ 260175 w 578041"/>
              <a:gd name="connsiteY38" fmla="*/ 463431 h 547671"/>
              <a:gd name="connsiteX39" fmla="*/ 260396 w 578041"/>
              <a:gd name="connsiteY39" fmla="*/ 463705 h 547671"/>
              <a:gd name="connsiteX40" fmla="*/ 260892 w 578041"/>
              <a:gd name="connsiteY40" fmla="*/ 463431 h 547671"/>
              <a:gd name="connsiteX41" fmla="*/ 261111 w 578041"/>
              <a:gd name="connsiteY41" fmla="*/ 463155 h 547671"/>
              <a:gd name="connsiteX42" fmla="*/ 260892 w 578041"/>
              <a:gd name="connsiteY42" fmla="*/ 462603 h 547671"/>
              <a:gd name="connsiteX43" fmla="*/ 261360 w 578041"/>
              <a:gd name="connsiteY43" fmla="*/ 462603 h 547671"/>
              <a:gd name="connsiteX44" fmla="*/ 262077 w 578041"/>
              <a:gd name="connsiteY44" fmla="*/ 462879 h 547671"/>
              <a:gd name="connsiteX45" fmla="*/ 262545 w 578041"/>
              <a:gd name="connsiteY45" fmla="*/ 462603 h 547671"/>
              <a:gd name="connsiteX46" fmla="*/ 263510 w 578041"/>
              <a:gd name="connsiteY46" fmla="*/ 462603 h 547671"/>
              <a:gd name="connsiteX47" fmla="*/ 264227 w 578041"/>
              <a:gd name="connsiteY47" fmla="*/ 462603 h 547671"/>
              <a:gd name="connsiteX48" fmla="*/ 264944 w 578041"/>
              <a:gd name="connsiteY48" fmla="*/ 461776 h 547671"/>
              <a:gd name="connsiteX49" fmla="*/ 264448 w 578041"/>
              <a:gd name="connsiteY49" fmla="*/ 463155 h 547671"/>
              <a:gd name="connsiteX50" fmla="*/ 264448 w 578041"/>
              <a:gd name="connsiteY50" fmla="*/ 463705 h 547671"/>
              <a:gd name="connsiteX51" fmla="*/ 264448 w 578041"/>
              <a:gd name="connsiteY51" fmla="*/ 464257 h 547671"/>
              <a:gd name="connsiteX52" fmla="*/ 265163 w 578041"/>
              <a:gd name="connsiteY52" fmla="*/ 464257 h 547671"/>
              <a:gd name="connsiteX53" fmla="*/ 265412 w 578041"/>
              <a:gd name="connsiteY53" fmla="*/ 464533 h 547671"/>
              <a:gd name="connsiteX54" fmla="*/ 265880 w 578041"/>
              <a:gd name="connsiteY54" fmla="*/ 464257 h 547671"/>
              <a:gd name="connsiteX55" fmla="*/ 265880 w 578041"/>
              <a:gd name="connsiteY55" fmla="*/ 463982 h 547671"/>
              <a:gd name="connsiteX56" fmla="*/ 266129 w 578041"/>
              <a:gd name="connsiteY56" fmla="*/ 463982 h 547671"/>
              <a:gd name="connsiteX57" fmla="*/ 266376 w 578041"/>
              <a:gd name="connsiteY57" fmla="*/ 464257 h 547671"/>
              <a:gd name="connsiteX58" fmla="*/ 266845 w 578041"/>
              <a:gd name="connsiteY58" fmla="*/ 463705 h 547671"/>
              <a:gd name="connsiteX59" fmla="*/ 267562 w 578041"/>
              <a:gd name="connsiteY59" fmla="*/ 463431 h 547671"/>
              <a:gd name="connsiteX60" fmla="*/ 267810 w 578041"/>
              <a:gd name="connsiteY60" fmla="*/ 463431 h 547671"/>
              <a:gd name="connsiteX61" fmla="*/ 267562 w 578041"/>
              <a:gd name="connsiteY61" fmla="*/ 463982 h 547671"/>
              <a:gd name="connsiteX62" fmla="*/ 267810 w 578041"/>
              <a:gd name="connsiteY62" fmla="*/ 464533 h 547671"/>
              <a:gd name="connsiteX63" fmla="*/ 267313 w 578041"/>
              <a:gd name="connsiteY63" fmla="*/ 464782 h 547671"/>
              <a:gd name="connsiteX64" fmla="*/ 267313 w 578041"/>
              <a:gd name="connsiteY64" fmla="*/ 465058 h 547671"/>
              <a:gd name="connsiteX65" fmla="*/ 264695 w 578041"/>
              <a:gd name="connsiteY65" fmla="*/ 467265 h 547671"/>
              <a:gd name="connsiteX66" fmla="*/ 263510 w 578041"/>
              <a:gd name="connsiteY66" fmla="*/ 467540 h 547671"/>
              <a:gd name="connsiteX67" fmla="*/ 261360 w 578041"/>
              <a:gd name="connsiteY67" fmla="*/ 469195 h 547671"/>
              <a:gd name="connsiteX68" fmla="*/ 260643 w 578041"/>
              <a:gd name="connsiteY68" fmla="*/ 470547 h 547671"/>
              <a:gd name="connsiteX69" fmla="*/ 260175 w 578041"/>
              <a:gd name="connsiteY69" fmla="*/ 471926 h 547671"/>
              <a:gd name="connsiteX70" fmla="*/ 260396 w 578041"/>
              <a:gd name="connsiteY70" fmla="*/ 472202 h 547671"/>
              <a:gd name="connsiteX71" fmla="*/ 260396 w 578041"/>
              <a:gd name="connsiteY71" fmla="*/ 473029 h 547671"/>
              <a:gd name="connsiteX72" fmla="*/ 260643 w 578041"/>
              <a:gd name="connsiteY72" fmla="*/ 473306 h 547671"/>
              <a:gd name="connsiteX73" fmla="*/ 260892 w 578041"/>
              <a:gd name="connsiteY73" fmla="*/ 473857 h 547671"/>
              <a:gd name="connsiteX74" fmla="*/ 260643 w 578041"/>
              <a:gd name="connsiteY74" fmla="*/ 473857 h 547671"/>
              <a:gd name="connsiteX75" fmla="*/ 260175 w 578041"/>
              <a:gd name="connsiteY75" fmla="*/ 474105 h 547671"/>
              <a:gd name="connsiteX76" fmla="*/ 259210 w 578041"/>
              <a:gd name="connsiteY76" fmla="*/ 474657 h 547671"/>
              <a:gd name="connsiteX77" fmla="*/ 258962 w 578041"/>
              <a:gd name="connsiteY77" fmla="*/ 474657 h 547671"/>
              <a:gd name="connsiteX78" fmla="*/ 258272 w 578041"/>
              <a:gd name="connsiteY78" fmla="*/ 474657 h 547671"/>
              <a:gd name="connsiteX79" fmla="*/ 257556 w 578041"/>
              <a:gd name="connsiteY79" fmla="*/ 474105 h 547671"/>
              <a:gd name="connsiteX80" fmla="*/ 256840 w 578041"/>
              <a:gd name="connsiteY80" fmla="*/ 474105 h 547671"/>
              <a:gd name="connsiteX81" fmla="*/ 255627 w 578041"/>
              <a:gd name="connsiteY81" fmla="*/ 474933 h 547671"/>
              <a:gd name="connsiteX82" fmla="*/ 254910 w 578041"/>
              <a:gd name="connsiteY82" fmla="*/ 476036 h 547671"/>
              <a:gd name="connsiteX83" fmla="*/ 254441 w 578041"/>
              <a:gd name="connsiteY83" fmla="*/ 475484 h 547671"/>
              <a:gd name="connsiteX84" fmla="*/ 253724 w 578041"/>
              <a:gd name="connsiteY84" fmla="*/ 475208 h 547671"/>
              <a:gd name="connsiteX85" fmla="*/ 253256 w 578041"/>
              <a:gd name="connsiteY85" fmla="*/ 475208 h 547671"/>
              <a:gd name="connsiteX86" fmla="*/ 252071 w 578041"/>
              <a:gd name="connsiteY86" fmla="*/ 475208 h 547671"/>
              <a:gd name="connsiteX87" fmla="*/ 251823 w 578041"/>
              <a:gd name="connsiteY87" fmla="*/ 474657 h 547671"/>
              <a:gd name="connsiteX88" fmla="*/ 251355 w 578041"/>
              <a:gd name="connsiteY88" fmla="*/ 473029 h 547671"/>
              <a:gd name="connsiteX89" fmla="*/ 250858 w 578041"/>
              <a:gd name="connsiteY89" fmla="*/ 472478 h 547671"/>
              <a:gd name="connsiteX90" fmla="*/ 250142 w 578041"/>
              <a:gd name="connsiteY90" fmla="*/ 471926 h 547671"/>
              <a:gd name="connsiteX91" fmla="*/ 249204 w 578041"/>
              <a:gd name="connsiteY91" fmla="*/ 471926 h 547671"/>
              <a:gd name="connsiteX92" fmla="*/ 248240 w 578041"/>
              <a:gd name="connsiteY92" fmla="*/ 471926 h 547671"/>
              <a:gd name="connsiteX93" fmla="*/ 247771 w 578041"/>
              <a:gd name="connsiteY93" fmla="*/ 472202 h 547671"/>
              <a:gd name="connsiteX94" fmla="*/ 247523 w 578041"/>
              <a:gd name="connsiteY94" fmla="*/ 471926 h 547671"/>
              <a:gd name="connsiteX95" fmla="*/ 247303 w 578041"/>
              <a:gd name="connsiteY95" fmla="*/ 471650 h 547671"/>
              <a:gd name="connsiteX96" fmla="*/ 247303 w 578041"/>
              <a:gd name="connsiteY96" fmla="*/ 471374 h 547671"/>
              <a:gd name="connsiteX97" fmla="*/ 246586 w 578041"/>
              <a:gd name="connsiteY97" fmla="*/ 471099 h 547671"/>
              <a:gd name="connsiteX98" fmla="*/ 246337 w 578041"/>
              <a:gd name="connsiteY98" fmla="*/ 471099 h 547671"/>
              <a:gd name="connsiteX99" fmla="*/ 245869 w 578041"/>
              <a:gd name="connsiteY99" fmla="*/ 470547 h 547671"/>
              <a:gd name="connsiteX100" fmla="*/ 245621 w 578041"/>
              <a:gd name="connsiteY100" fmla="*/ 470271 h 547671"/>
              <a:gd name="connsiteX101" fmla="*/ 245153 w 578041"/>
              <a:gd name="connsiteY101" fmla="*/ 469995 h 547671"/>
              <a:gd name="connsiteX102" fmla="*/ 244656 w 578041"/>
              <a:gd name="connsiteY102" fmla="*/ 469995 h 547671"/>
              <a:gd name="connsiteX103" fmla="*/ 244188 w 578041"/>
              <a:gd name="connsiteY103" fmla="*/ 469995 h 547671"/>
              <a:gd name="connsiteX104" fmla="*/ 243002 w 578041"/>
              <a:gd name="connsiteY104" fmla="*/ 469444 h 547671"/>
              <a:gd name="connsiteX105" fmla="*/ 242534 w 578041"/>
              <a:gd name="connsiteY105" fmla="*/ 469195 h 547671"/>
              <a:gd name="connsiteX106" fmla="*/ 242038 w 578041"/>
              <a:gd name="connsiteY106" fmla="*/ 468920 h 547671"/>
              <a:gd name="connsiteX107" fmla="*/ 241817 w 578041"/>
              <a:gd name="connsiteY107" fmla="*/ 468644 h 547671"/>
              <a:gd name="connsiteX108" fmla="*/ 241321 w 578041"/>
              <a:gd name="connsiteY108" fmla="*/ 468644 h 547671"/>
              <a:gd name="connsiteX109" fmla="*/ 241101 w 578041"/>
              <a:gd name="connsiteY109" fmla="*/ 468368 h 547671"/>
              <a:gd name="connsiteX110" fmla="*/ 240852 w 578041"/>
              <a:gd name="connsiteY110" fmla="*/ 468092 h 547671"/>
              <a:gd name="connsiteX111" fmla="*/ 240384 w 578041"/>
              <a:gd name="connsiteY111" fmla="*/ 468092 h 547671"/>
              <a:gd name="connsiteX112" fmla="*/ 240136 w 578041"/>
              <a:gd name="connsiteY112" fmla="*/ 467816 h 547671"/>
              <a:gd name="connsiteX113" fmla="*/ 239667 w 578041"/>
              <a:gd name="connsiteY113" fmla="*/ 467540 h 547671"/>
              <a:gd name="connsiteX114" fmla="*/ 239419 w 578041"/>
              <a:gd name="connsiteY114" fmla="*/ 467540 h 547671"/>
              <a:gd name="connsiteX115" fmla="*/ 238454 w 578041"/>
              <a:gd name="connsiteY115" fmla="*/ 467816 h 547671"/>
              <a:gd name="connsiteX116" fmla="*/ 238234 w 578041"/>
              <a:gd name="connsiteY116" fmla="*/ 467816 h 547671"/>
              <a:gd name="connsiteX117" fmla="*/ 237986 w 578041"/>
              <a:gd name="connsiteY117" fmla="*/ 467265 h 547671"/>
              <a:gd name="connsiteX118" fmla="*/ 237517 w 578041"/>
              <a:gd name="connsiteY118" fmla="*/ 466713 h 547671"/>
              <a:gd name="connsiteX119" fmla="*/ 236332 w 578041"/>
              <a:gd name="connsiteY119" fmla="*/ 466161 h 547671"/>
              <a:gd name="connsiteX120" fmla="*/ 235119 w 578041"/>
              <a:gd name="connsiteY120" fmla="*/ 465610 h 547671"/>
              <a:gd name="connsiteX121" fmla="*/ 232748 w 578041"/>
              <a:gd name="connsiteY121" fmla="*/ 464533 h 547671"/>
              <a:gd name="connsiteX122" fmla="*/ 232501 w 578041"/>
              <a:gd name="connsiteY122" fmla="*/ 463982 h 547671"/>
              <a:gd name="connsiteX123" fmla="*/ 231316 w 578041"/>
              <a:gd name="connsiteY123" fmla="*/ 463431 h 547671"/>
              <a:gd name="connsiteX124" fmla="*/ 230847 w 578041"/>
              <a:gd name="connsiteY124" fmla="*/ 462879 h 547671"/>
              <a:gd name="connsiteX125" fmla="*/ 230847 w 578041"/>
              <a:gd name="connsiteY125" fmla="*/ 462327 h 547671"/>
              <a:gd name="connsiteX126" fmla="*/ 231563 w 578041"/>
              <a:gd name="connsiteY126" fmla="*/ 462603 h 547671"/>
              <a:gd name="connsiteX127" fmla="*/ 232033 w 578041"/>
              <a:gd name="connsiteY127" fmla="*/ 462327 h 547671"/>
              <a:gd name="connsiteX128" fmla="*/ 232280 w 578041"/>
              <a:gd name="connsiteY128" fmla="*/ 461500 h 547671"/>
              <a:gd name="connsiteX129" fmla="*/ 232280 w 578041"/>
              <a:gd name="connsiteY129" fmla="*/ 460672 h 547671"/>
              <a:gd name="connsiteX130" fmla="*/ 232280 w 578041"/>
              <a:gd name="connsiteY130" fmla="*/ 460396 h 547671"/>
              <a:gd name="connsiteX131" fmla="*/ 233465 w 578041"/>
              <a:gd name="connsiteY131" fmla="*/ 460121 h 547671"/>
              <a:gd name="connsiteX132" fmla="*/ 233686 w 578041"/>
              <a:gd name="connsiteY132" fmla="*/ 458768 h 547671"/>
              <a:gd name="connsiteX133" fmla="*/ 235615 w 578041"/>
              <a:gd name="connsiteY133" fmla="*/ 457666 h 547671"/>
              <a:gd name="connsiteX134" fmla="*/ 236332 w 578041"/>
              <a:gd name="connsiteY134" fmla="*/ 457390 h 547671"/>
              <a:gd name="connsiteX135" fmla="*/ 237517 w 578041"/>
              <a:gd name="connsiteY135" fmla="*/ 457942 h 547671"/>
              <a:gd name="connsiteX136" fmla="*/ 238454 w 578041"/>
              <a:gd name="connsiteY136" fmla="*/ 458216 h 547671"/>
              <a:gd name="connsiteX137" fmla="*/ 238951 w 578041"/>
              <a:gd name="connsiteY137" fmla="*/ 458216 h 547671"/>
              <a:gd name="connsiteX138" fmla="*/ 241321 w 578041"/>
              <a:gd name="connsiteY138" fmla="*/ 457942 h 547671"/>
              <a:gd name="connsiteX139" fmla="*/ 242038 w 578041"/>
              <a:gd name="connsiteY139" fmla="*/ 457666 h 547671"/>
              <a:gd name="connsiteX140" fmla="*/ 242534 w 578041"/>
              <a:gd name="connsiteY140" fmla="*/ 456838 h 547671"/>
              <a:gd name="connsiteX141" fmla="*/ 242754 w 578041"/>
              <a:gd name="connsiteY141" fmla="*/ 456011 h 547671"/>
              <a:gd name="connsiteX142" fmla="*/ 242754 w 578041"/>
              <a:gd name="connsiteY142" fmla="*/ 455459 h 547671"/>
              <a:gd name="connsiteX143" fmla="*/ 242754 w 578041"/>
              <a:gd name="connsiteY143" fmla="*/ 454907 h 547671"/>
              <a:gd name="connsiteX144" fmla="*/ 242534 w 578041"/>
              <a:gd name="connsiteY144" fmla="*/ 454632 h 547671"/>
              <a:gd name="connsiteX145" fmla="*/ 243002 w 578041"/>
              <a:gd name="connsiteY145" fmla="*/ 454632 h 547671"/>
              <a:gd name="connsiteX146" fmla="*/ 243939 w 578041"/>
              <a:gd name="connsiteY146" fmla="*/ 455183 h 547671"/>
              <a:gd name="connsiteX147" fmla="*/ 244436 w 578041"/>
              <a:gd name="connsiteY147" fmla="*/ 454632 h 547671"/>
              <a:gd name="connsiteX148" fmla="*/ 556569 w 578041"/>
              <a:gd name="connsiteY148" fmla="*/ 385009 h 547671"/>
              <a:gd name="connsiteX149" fmla="*/ 557065 w 578041"/>
              <a:gd name="connsiteY149" fmla="*/ 385561 h 547671"/>
              <a:gd name="connsiteX150" fmla="*/ 556569 w 578041"/>
              <a:gd name="connsiteY150" fmla="*/ 386664 h 547671"/>
              <a:gd name="connsiteX151" fmla="*/ 555384 w 578041"/>
              <a:gd name="connsiteY151" fmla="*/ 387216 h 547671"/>
              <a:gd name="connsiteX152" fmla="*/ 553951 w 578041"/>
              <a:gd name="connsiteY152" fmla="*/ 388871 h 547671"/>
              <a:gd name="connsiteX153" fmla="*/ 553234 w 578041"/>
              <a:gd name="connsiteY153" fmla="*/ 390249 h 547671"/>
              <a:gd name="connsiteX154" fmla="*/ 552297 w 578041"/>
              <a:gd name="connsiteY154" fmla="*/ 390526 h 547671"/>
              <a:gd name="connsiteX155" fmla="*/ 550616 w 578041"/>
              <a:gd name="connsiteY155" fmla="*/ 393008 h 547671"/>
              <a:gd name="connsiteX156" fmla="*/ 551331 w 578041"/>
              <a:gd name="connsiteY156" fmla="*/ 393836 h 547671"/>
              <a:gd name="connsiteX157" fmla="*/ 552048 w 578041"/>
              <a:gd name="connsiteY157" fmla="*/ 393284 h 547671"/>
              <a:gd name="connsiteX158" fmla="*/ 552297 w 578041"/>
              <a:gd name="connsiteY158" fmla="*/ 393836 h 547671"/>
              <a:gd name="connsiteX159" fmla="*/ 552297 w 578041"/>
              <a:gd name="connsiteY159" fmla="*/ 394939 h 547671"/>
              <a:gd name="connsiteX160" fmla="*/ 552765 w 578041"/>
              <a:gd name="connsiteY160" fmla="*/ 395767 h 547671"/>
              <a:gd name="connsiteX161" fmla="*/ 552985 w 578041"/>
              <a:gd name="connsiteY161" fmla="*/ 396870 h 547671"/>
              <a:gd name="connsiteX162" fmla="*/ 554667 w 578041"/>
              <a:gd name="connsiteY162" fmla="*/ 397146 h 547671"/>
              <a:gd name="connsiteX163" fmla="*/ 556348 w 578041"/>
              <a:gd name="connsiteY163" fmla="*/ 397422 h 547671"/>
              <a:gd name="connsiteX164" fmla="*/ 557065 w 578041"/>
              <a:gd name="connsiteY164" fmla="*/ 397974 h 547671"/>
              <a:gd name="connsiteX165" fmla="*/ 558250 w 578041"/>
              <a:gd name="connsiteY165" fmla="*/ 397974 h 547671"/>
              <a:gd name="connsiteX166" fmla="*/ 558250 w 578041"/>
              <a:gd name="connsiteY166" fmla="*/ 398249 h 547671"/>
              <a:gd name="connsiteX167" fmla="*/ 558471 w 578041"/>
              <a:gd name="connsiteY167" fmla="*/ 400732 h 547671"/>
              <a:gd name="connsiteX168" fmla="*/ 557286 w 578041"/>
              <a:gd name="connsiteY168" fmla="*/ 402083 h 547671"/>
              <a:gd name="connsiteX169" fmla="*/ 556817 w 578041"/>
              <a:gd name="connsiteY169" fmla="*/ 402083 h 547671"/>
              <a:gd name="connsiteX170" fmla="*/ 555136 w 578041"/>
              <a:gd name="connsiteY170" fmla="*/ 401808 h 547671"/>
              <a:gd name="connsiteX171" fmla="*/ 553951 w 578041"/>
              <a:gd name="connsiteY171" fmla="*/ 402635 h 547671"/>
              <a:gd name="connsiteX172" fmla="*/ 554198 w 578041"/>
              <a:gd name="connsiteY172" fmla="*/ 405118 h 547671"/>
              <a:gd name="connsiteX173" fmla="*/ 555136 w 578041"/>
              <a:gd name="connsiteY173" fmla="*/ 406221 h 547671"/>
              <a:gd name="connsiteX174" fmla="*/ 555384 w 578041"/>
              <a:gd name="connsiteY174" fmla="*/ 406221 h 547671"/>
              <a:gd name="connsiteX175" fmla="*/ 553702 w 578041"/>
              <a:gd name="connsiteY175" fmla="*/ 407325 h 547671"/>
              <a:gd name="connsiteX176" fmla="*/ 552048 w 578041"/>
              <a:gd name="connsiteY176" fmla="*/ 406221 h 547671"/>
              <a:gd name="connsiteX177" fmla="*/ 552765 w 578041"/>
              <a:gd name="connsiteY177" fmla="*/ 405393 h 547671"/>
              <a:gd name="connsiteX178" fmla="*/ 552297 w 578041"/>
              <a:gd name="connsiteY178" fmla="*/ 403463 h 547671"/>
              <a:gd name="connsiteX179" fmla="*/ 551084 w 578041"/>
              <a:gd name="connsiteY179" fmla="*/ 401808 h 547671"/>
              <a:gd name="connsiteX180" fmla="*/ 550863 w 578041"/>
              <a:gd name="connsiteY180" fmla="*/ 400456 h 547671"/>
              <a:gd name="connsiteX181" fmla="*/ 551084 w 578041"/>
              <a:gd name="connsiteY181" fmla="*/ 399353 h 547671"/>
              <a:gd name="connsiteX182" fmla="*/ 550367 w 578041"/>
              <a:gd name="connsiteY182" fmla="*/ 398801 h 547671"/>
              <a:gd name="connsiteX183" fmla="*/ 549429 w 578041"/>
              <a:gd name="connsiteY183" fmla="*/ 398249 h 547671"/>
              <a:gd name="connsiteX184" fmla="*/ 548713 w 578041"/>
              <a:gd name="connsiteY184" fmla="*/ 399904 h 547671"/>
              <a:gd name="connsiteX185" fmla="*/ 547528 w 578041"/>
              <a:gd name="connsiteY185" fmla="*/ 400732 h 547671"/>
              <a:gd name="connsiteX186" fmla="*/ 546811 w 578041"/>
              <a:gd name="connsiteY186" fmla="*/ 401532 h 547671"/>
              <a:gd name="connsiteX187" fmla="*/ 546811 w 578041"/>
              <a:gd name="connsiteY187" fmla="*/ 402083 h 547671"/>
              <a:gd name="connsiteX188" fmla="*/ 546811 w 578041"/>
              <a:gd name="connsiteY188" fmla="*/ 403187 h 547671"/>
              <a:gd name="connsiteX189" fmla="*/ 546094 w 578041"/>
              <a:gd name="connsiteY189" fmla="*/ 402635 h 547671"/>
              <a:gd name="connsiteX190" fmla="*/ 546094 w 578041"/>
              <a:gd name="connsiteY190" fmla="*/ 401532 h 547671"/>
              <a:gd name="connsiteX191" fmla="*/ 545378 w 578041"/>
              <a:gd name="connsiteY191" fmla="*/ 401008 h 547671"/>
              <a:gd name="connsiteX192" fmla="*/ 544165 w 578041"/>
              <a:gd name="connsiteY192" fmla="*/ 401008 h 547671"/>
              <a:gd name="connsiteX193" fmla="*/ 542980 w 578041"/>
              <a:gd name="connsiteY193" fmla="*/ 401008 h 547671"/>
              <a:gd name="connsiteX194" fmla="*/ 542511 w 578041"/>
              <a:gd name="connsiteY194" fmla="*/ 400456 h 547671"/>
              <a:gd name="connsiteX195" fmla="*/ 541326 w 578041"/>
              <a:gd name="connsiteY195" fmla="*/ 400181 h 547671"/>
              <a:gd name="connsiteX196" fmla="*/ 540609 w 578041"/>
              <a:gd name="connsiteY196" fmla="*/ 401256 h 547671"/>
              <a:gd name="connsiteX197" fmla="*/ 540113 w 578041"/>
              <a:gd name="connsiteY197" fmla="*/ 401808 h 547671"/>
              <a:gd name="connsiteX198" fmla="*/ 539396 w 578041"/>
              <a:gd name="connsiteY198" fmla="*/ 400456 h 547671"/>
              <a:gd name="connsiteX199" fmla="*/ 539396 w 578041"/>
              <a:gd name="connsiteY199" fmla="*/ 399353 h 547671"/>
              <a:gd name="connsiteX200" fmla="*/ 539176 w 578041"/>
              <a:gd name="connsiteY200" fmla="*/ 398525 h 547671"/>
              <a:gd name="connsiteX201" fmla="*/ 539892 w 578041"/>
              <a:gd name="connsiteY201" fmla="*/ 398249 h 547671"/>
              <a:gd name="connsiteX202" fmla="*/ 540609 w 578041"/>
              <a:gd name="connsiteY202" fmla="*/ 398249 h 547671"/>
              <a:gd name="connsiteX203" fmla="*/ 541326 w 578041"/>
              <a:gd name="connsiteY203" fmla="*/ 397974 h 547671"/>
              <a:gd name="connsiteX204" fmla="*/ 541794 w 578041"/>
              <a:gd name="connsiteY204" fmla="*/ 397698 h 547671"/>
              <a:gd name="connsiteX205" fmla="*/ 542511 w 578041"/>
              <a:gd name="connsiteY205" fmla="*/ 396594 h 547671"/>
              <a:gd name="connsiteX206" fmla="*/ 543697 w 578041"/>
              <a:gd name="connsiteY206" fmla="*/ 394387 h 547671"/>
              <a:gd name="connsiteX207" fmla="*/ 545847 w 578041"/>
              <a:gd name="connsiteY207" fmla="*/ 393008 h 547671"/>
              <a:gd name="connsiteX208" fmla="*/ 548217 w 578041"/>
              <a:gd name="connsiteY208" fmla="*/ 391629 h 547671"/>
              <a:gd name="connsiteX209" fmla="*/ 550146 w 578041"/>
              <a:gd name="connsiteY209" fmla="*/ 390249 h 547671"/>
              <a:gd name="connsiteX210" fmla="*/ 551801 w 578041"/>
              <a:gd name="connsiteY210" fmla="*/ 389423 h 547671"/>
              <a:gd name="connsiteX211" fmla="*/ 553234 w 578041"/>
              <a:gd name="connsiteY211" fmla="*/ 388320 h 547671"/>
              <a:gd name="connsiteX212" fmla="*/ 554198 w 578041"/>
              <a:gd name="connsiteY212" fmla="*/ 387768 h 547671"/>
              <a:gd name="connsiteX213" fmla="*/ 555136 w 578041"/>
              <a:gd name="connsiteY213" fmla="*/ 386940 h 547671"/>
              <a:gd name="connsiteX214" fmla="*/ 555852 w 578041"/>
              <a:gd name="connsiteY214" fmla="*/ 385561 h 547671"/>
              <a:gd name="connsiteX215" fmla="*/ 0 w 578041"/>
              <a:gd name="connsiteY215" fmla="*/ 0 h 547671"/>
              <a:gd name="connsiteX216" fmla="*/ 248 w 578041"/>
              <a:gd name="connsiteY216" fmla="*/ 0 h 547671"/>
              <a:gd name="connsiteX217" fmla="*/ 965 w 578041"/>
              <a:gd name="connsiteY217" fmla="*/ 0 h 547671"/>
              <a:gd name="connsiteX218" fmla="*/ 1901 w 578041"/>
              <a:gd name="connsiteY218" fmla="*/ 0 h 547671"/>
              <a:gd name="connsiteX219" fmla="*/ 2150 w 578041"/>
              <a:gd name="connsiteY219" fmla="*/ 0 h 547671"/>
              <a:gd name="connsiteX220" fmla="*/ 14306 w 578041"/>
              <a:gd name="connsiteY220" fmla="*/ 0 h 547671"/>
              <a:gd name="connsiteX221" fmla="*/ 16924 w 578041"/>
              <a:gd name="connsiteY221" fmla="*/ 0 h 547671"/>
              <a:gd name="connsiteX222" fmla="*/ 17641 w 578041"/>
              <a:gd name="connsiteY222" fmla="*/ 0 h 547671"/>
              <a:gd name="connsiteX223" fmla="*/ 26241 w 578041"/>
              <a:gd name="connsiteY223" fmla="*/ 0 h 547671"/>
              <a:gd name="connsiteX224" fmla="*/ 27425 w 578041"/>
              <a:gd name="connsiteY224" fmla="*/ 0 h 547671"/>
              <a:gd name="connsiteX225" fmla="*/ 36715 w 578041"/>
              <a:gd name="connsiteY225" fmla="*/ 0 h 547671"/>
              <a:gd name="connsiteX226" fmla="*/ 42201 w 578041"/>
              <a:gd name="connsiteY226" fmla="*/ 0 h 547671"/>
              <a:gd name="connsiteX227" fmla="*/ 49614 w 578041"/>
              <a:gd name="connsiteY227" fmla="*/ 0 h 547671"/>
              <a:gd name="connsiteX228" fmla="*/ 58656 w 578041"/>
              <a:gd name="connsiteY228" fmla="*/ 0 h 547671"/>
              <a:gd name="connsiteX229" fmla="*/ 59372 w 578041"/>
              <a:gd name="connsiteY229" fmla="*/ 0 h 547671"/>
              <a:gd name="connsiteX230" fmla="*/ 59621 w 578041"/>
              <a:gd name="connsiteY230" fmla="*/ 0 h 547671"/>
              <a:gd name="connsiteX231" fmla="*/ 59868 w 578041"/>
              <a:gd name="connsiteY231" fmla="*/ 0 h 547671"/>
              <a:gd name="connsiteX232" fmla="*/ 60089 w 578041"/>
              <a:gd name="connsiteY232" fmla="*/ 0 h 547671"/>
              <a:gd name="connsiteX233" fmla="*/ 63204 w 578041"/>
              <a:gd name="connsiteY233" fmla="*/ 0 h 547671"/>
              <a:gd name="connsiteX234" fmla="*/ 63424 w 578041"/>
              <a:gd name="connsiteY234" fmla="*/ 0 h 547671"/>
              <a:gd name="connsiteX235" fmla="*/ 63673 w 578041"/>
              <a:gd name="connsiteY235" fmla="*/ 0 h 547671"/>
              <a:gd name="connsiteX236" fmla="*/ 66070 w 578041"/>
              <a:gd name="connsiteY236" fmla="*/ 0 h 547671"/>
              <a:gd name="connsiteX237" fmla="*/ 69626 w 578041"/>
              <a:gd name="connsiteY237" fmla="*/ 0 h 547671"/>
              <a:gd name="connsiteX238" fmla="*/ 71060 w 578041"/>
              <a:gd name="connsiteY238" fmla="*/ 0 h 547671"/>
              <a:gd name="connsiteX239" fmla="*/ 74395 w 578041"/>
              <a:gd name="connsiteY239" fmla="*/ 0 h 547671"/>
              <a:gd name="connsiteX240" fmla="*/ 74642 w 578041"/>
              <a:gd name="connsiteY240" fmla="*/ 0 h 547671"/>
              <a:gd name="connsiteX241" fmla="*/ 76544 w 578041"/>
              <a:gd name="connsiteY241" fmla="*/ 0 h 547671"/>
              <a:gd name="connsiteX242" fmla="*/ 80596 w 578041"/>
              <a:gd name="connsiteY242" fmla="*/ 0 h 547671"/>
              <a:gd name="connsiteX243" fmla="*/ 84428 w 578041"/>
              <a:gd name="connsiteY243" fmla="*/ 0 h 547671"/>
              <a:gd name="connsiteX244" fmla="*/ 92283 w 578041"/>
              <a:gd name="connsiteY244" fmla="*/ 0 h 547671"/>
              <a:gd name="connsiteX245" fmla="*/ 94185 w 578041"/>
              <a:gd name="connsiteY245" fmla="*/ 0 h 547671"/>
              <a:gd name="connsiteX246" fmla="*/ 94902 w 578041"/>
              <a:gd name="connsiteY246" fmla="*/ 0 h 547671"/>
              <a:gd name="connsiteX247" fmla="*/ 97052 w 578041"/>
              <a:gd name="connsiteY247" fmla="*/ 0 h 547671"/>
              <a:gd name="connsiteX248" fmla="*/ 101600 w 578041"/>
              <a:gd name="connsiteY248" fmla="*/ 0 h 547671"/>
              <a:gd name="connsiteX249" fmla="*/ 102068 w 578041"/>
              <a:gd name="connsiteY249" fmla="*/ 0 h 547671"/>
              <a:gd name="connsiteX250" fmla="*/ 105873 w 578041"/>
              <a:gd name="connsiteY250" fmla="*/ 0 h 547671"/>
              <a:gd name="connsiteX251" fmla="*/ 108023 w 578041"/>
              <a:gd name="connsiteY251" fmla="*/ 0 h 547671"/>
              <a:gd name="connsiteX252" fmla="*/ 110421 w 578041"/>
              <a:gd name="connsiteY252" fmla="*/ 0 h 547671"/>
              <a:gd name="connsiteX253" fmla="*/ 111358 w 578041"/>
              <a:gd name="connsiteY253" fmla="*/ 0 h 547671"/>
              <a:gd name="connsiteX254" fmla="*/ 111605 w 578041"/>
              <a:gd name="connsiteY254" fmla="*/ 0 h 547671"/>
              <a:gd name="connsiteX255" fmla="*/ 115410 w 578041"/>
              <a:gd name="connsiteY255" fmla="*/ 0 h 547671"/>
              <a:gd name="connsiteX256" fmla="*/ 120895 w 578041"/>
              <a:gd name="connsiteY256" fmla="*/ 303 h 547671"/>
              <a:gd name="connsiteX257" fmla="*/ 123044 w 578041"/>
              <a:gd name="connsiteY257" fmla="*/ 303 h 547671"/>
              <a:gd name="connsiteX258" fmla="*/ 125912 w 578041"/>
              <a:gd name="connsiteY258" fmla="*/ 303 h 547671"/>
              <a:gd name="connsiteX259" fmla="*/ 131865 w 578041"/>
              <a:gd name="connsiteY259" fmla="*/ 303 h 547671"/>
              <a:gd name="connsiteX260" fmla="*/ 134979 w 578041"/>
              <a:gd name="connsiteY260" fmla="*/ 303 h 547671"/>
              <a:gd name="connsiteX261" fmla="*/ 136413 w 578041"/>
              <a:gd name="connsiteY261" fmla="*/ 303 h 547671"/>
              <a:gd name="connsiteX262" fmla="*/ 137599 w 578041"/>
              <a:gd name="connsiteY262" fmla="*/ 303 h 547671"/>
              <a:gd name="connsiteX263" fmla="*/ 139033 w 578041"/>
              <a:gd name="connsiteY263" fmla="*/ 303 h 547671"/>
              <a:gd name="connsiteX264" fmla="*/ 141898 w 578041"/>
              <a:gd name="connsiteY264" fmla="*/ 579 h 547671"/>
              <a:gd name="connsiteX265" fmla="*/ 143083 w 578041"/>
              <a:gd name="connsiteY265" fmla="*/ 579 h 547671"/>
              <a:gd name="connsiteX266" fmla="*/ 150223 w 578041"/>
              <a:gd name="connsiteY266" fmla="*/ 579 h 547671"/>
              <a:gd name="connsiteX267" fmla="*/ 151188 w 578041"/>
              <a:gd name="connsiteY267" fmla="*/ 579 h 547671"/>
              <a:gd name="connsiteX268" fmla="*/ 151436 w 578041"/>
              <a:gd name="connsiteY268" fmla="*/ 579 h 547671"/>
              <a:gd name="connsiteX269" fmla="*/ 152373 w 578041"/>
              <a:gd name="connsiteY269" fmla="*/ 579 h 547671"/>
              <a:gd name="connsiteX270" fmla="*/ 152869 w 578041"/>
              <a:gd name="connsiteY270" fmla="*/ 579 h 547671"/>
              <a:gd name="connsiteX271" fmla="*/ 153090 w 578041"/>
              <a:gd name="connsiteY271" fmla="*/ 579 h 547671"/>
              <a:gd name="connsiteX272" fmla="*/ 153806 w 578041"/>
              <a:gd name="connsiteY272" fmla="*/ 579 h 547671"/>
              <a:gd name="connsiteX273" fmla="*/ 155019 w 578041"/>
              <a:gd name="connsiteY273" fmla="*/ 579 h 547671"/>
              <a:gd name="connsiteX274" fmla="*/ 158354 w 578041"/>
              <a:gd name="connsiteY274" fmla="*/ 579 h 547671"/>
              <a:gd name="connsiteX275" fmla="*/ 172659 w 578041"/>
              <a:gd name="connsiteY275" fmla="*/ 855 h 547671"/>
              <a:gd name="connsiteX276" fmla="*/ 173597 w 578041"/>
              <a:gd name="connsiteY276" fmla="*/ 855 h 547671"/>
              <a:gd name="connsiteX277" fmla="*/ 174093 w 578041"/>
              <a:gd name="connsiteY277" fmla="*/ 855 h 547671"/>
              <a:gd name="connsiteX278" fmla="*/ 176711 w 578041"/>
              <a:gd name="connsiteY278" fmla="*/ 855 h 547671"/>
              <a:gd name="connsiteX279" fmla="*/ 176932 w 578041"/>
              <a:gd name="connsiteY279" fmla="*/ 855 h 547671"/>
              <a:gd name="connsiteX280" fmla="*/ 180515 w 578041"/>
              <a:gd name="connsiteY280" fmla="*/ 855 h 547671"/>
              <a:gd name="connsiteX281" fmla="*/ 182417 w 578041"/>
              <a:gd name="connsiteY281" fmla="*/ 855 h 547671"/>
              <a:gd name="connsiteX282" fmla="*/ 183850 w 578041"/>
              <a:gd name="connsiteY282" fmla="*/ 855 h 547671"/>
              <a:gd name="connsiteX283" fmla="*/ 189336 w 578041"/>
              <a:gd name="connsiteY283" fmla="*/ 1159 h 547671"/>
              <a:gd name="connsiteX284" fmla="*/ 191954 w 578041"/>
              <a:gd name="connsiteY284" fmla="*/ 1159 h 547671"/>
              <a:gd name="connsiteX285" fmla="*/ 192203 w 578041"/>
              <a:gd name="connsiteY285" fmla="*/ 1159 h 547671"/>
              <a:gd name="connsiteX286" fmla="*/ 192671 w 578041"/>
              <a:gd name="connsiteY286" fmla="*/ 1159 h 547671"/>
              <a:gd name="connsiteX287" fmla="*/ 195786 w 578041"/>
              <a:gd name="connsiteY287" fmla="*/ 1159 h 547671"/>
              <a:gd name="connsiteX288" fmla="*/ 200803 w 578041"/>
              <a:gd name="connsiteY288" fmla="*/ 1159 h 547671"/>
              <a:gd name="connsiteX289" fmla="*/ 208907 w 578041"/>
              <a:gd name="connsiteY289" fmla="*/ 1435 h 547671"/>
              <a:gd name="connsiteX290" fmla="*/ 212710 w 578041"/>
              <a:gd name="connsiteY290" fmla="*/ 1435 h 547671"/>
              <a:gd name="connsiteX291" fmla="*/ 226547 w 578041"/>
              <a:gd name="connsiteY291" fmla="*/ 1435 h 547671"/>
              <a:gd name="connsiteX292" fmla="*/ 234182 w 578041"/>
              <a:gd name="connsiteY292" fmla="*/ 1435 h 547671"/>
              <a:gd name="connsiteX293" fmla="*/ 237049 w 578041"/>
              <a:gd name="connsiteY293" fmla="*/ 1435 h 547671"/>
              <a:gd name="connsiteX294" fmla="*/ 239888 w 578041"/>
              <a:gd name="connsiteY294" fmla="*/ 1435 h 547671"/>
              <a:gd name="connsiteX295" fmla="*/ 240136 w 578041"/>
              <a:gd name="connsiteY295" fmla="*/ 1435 h 547671"/>
              <a:gd name="connsiteX296" fmla="*/ 243003 w 578041"/>
              <a:gd name="connsiteY296" fmla="*/ 1435 h 547671"/>
              <a:gd name="connsiteX297" fmla="*/ 248709 w 578041"/>
              <a:gd name="connsiteY297" fmla="*/ 1435 h 547671"/>
              <a:gd name="connsiteX298" fmla="*/ 257308 w 578041"/>
              <a:gd name="connsiteY298" fmla="*/ 1435 h 547671"/>
              <a:gd name="connsiteX299" fmla="*/ 262545 w 578041"/>
              <a:gd name="connsiteY299" fmla="*/ 1711 h 547671"/>
              <a:gd name="connsiteX300" fmla="*/ 264696 w 578041"/>
              <a:gd name="connsiteY300" fmla="*/ 1435 h 547671"/>
              <a:gd name="connsiteX301" fmla="*/ 268995 w 578041"/>
              <a:gd name="connsiteY301" fmla="*/ 1435 h 547671"/>
              <a:gd name="connsiteX302" fmla="*/ 273763 w 578041"/>
              <a:gd name="connsiteY302" fmla="*/ 1711 h 547671"/>
              <a:gd name="connsiteX303" fmla="*/ 277099 w 578041"/>
              <a:gd name="connsiteY303" fmla="*/ 1711 h 547671"/>
              <a:gd name="connsiteX304" fmla="*/ 277568 w 578041"/>
              <a:gd name="connsiteY304" fmla="*/ 1711 h 547671"/>
              <a:gd name="connsiteX305" fmla="*/ 278285 w 578041"/>
              <a:gd name="connsiteY305" fmla="*/ 1711 h 547671"/>
              <a:gd name="connsiteX306" fmla="*/ 279249 w 578041"/>
              <a:gd name="connsiteY306" fmla="*/ 1711 h 547671"/>
              <a:gd name="connsiteX307" fmla="*/ 282584 w 578041"/>
              <a:gd name="connsiteY307" fmla="*/ 1711 h 547671"/>
              <a:gd name="connsiteX308" fmla="*/ 283549 w 578041"/>
              <a:gd name="connsiteY308" fmla="*/ 1711 h 547671"/>
              <a:gd name="connsiteX309" fmla="*/ 284955 w 578041"/>
              <a:gd name="connsiteY309" fmla="*/ 1711 h 547671"/>
              <a:gd name="connsiteX310" fmla="*/ 291653 w 578041"/>
              <a:gd name="connsiteY310" fmla="*/ 1711 h 547671"/>
              <a:gd name="connsiteX311" fmla="*/ 293086 w 578041"/>
              <a:gd name="connsiteY311" fmla="*/ 1711 h 547671"/>
              <a:gd name="connsiteX312" fmla="*/ 296173 w 578041"/>
              <a:gd name="connsiteY312" fmla="*/ 1711 h 547671"/>
              <a:gd name="connsiteX313" fmla="*/ 297138 w 578041"/>
              <a:gd name="connsiteY313" fmla="*/ 1711 h 547671"/>
              <a:gd name="connsiteX314" fmla="*/ 299040 w 578041"/>
              <a:gd name="connsiteY314" fmla="*/ 1711 h 547671"/>
              <a:gd name="connsiteX315" fmla="*/ 300225 w 578041"/>
              <a:gd name="connsiteY315" fmla="*/ 1711 h 547671"/>
              <a:gd name="connsiteX316" fmla="*/ 305958 w 578041"/>
              <a:gd name="connsiteY316" fmla="*/ 1711 h 547671"/>
              <a:gd name="connsiteX317" fmla="*/ 307861 w 578041"/>
              <a:gd name="connsiteY317" fmla="*/ 1711 h 547671"/>
              <a:gd name="connsiteX318" fmla="*/ 310947 w 578041"/>
              <a:gd name="connsiteY318" fmla="*/ 1711 h 547671"/>
              <a:gd name="connsiteX319" fmla="*/ 311196 w 578041"/>
              <a:gd name="connsiteY319" fmla="*/ 1711 h 547671"/>
              <a:gd name="connsiteX320" fmla="*/ 311664 w 578041"/>
              <a:gd name="connsiteY320" fmla="*/ 1711 h 547671"/>
              <a:gd name="connsiteX321" fmla="*/ 312160 w 578041"/>
              <a:gd name="connsiteY321" fmla="*/ 1711 h 547671"/>
              <a:gd name="connsiteX322" fmla="*/ 313346 w 578041"/>
              <a:gd name="connsiteY322" fmla="*/ 1711 h 547671"/>
              <a:gd name="connsiteX323" fmla="*/ 314062 w 578041"/>
              <a:gd name="connsiteY323" fmla="*/ 1711 h 547671"/>
              <a:gd name="connsiteX324" fmla="*/ 316433 w 578041"/>
              <a:gd name="connsiteY324" fmla="*/ 2014 h 547671"/>
              <a:gd name="connsiteX325" fmla="*/ 318583 w 578041"/>
              <a:gd name="connsiteY325" fmla="*/ 1711 h 547671"/>
              <a:gd name="connsiteX326" fmla="*/ 330050 w 578041"/>
              <a:gd name="connsiteY326" fmla="*/ 2014 h 547671"/>
              <a:gd name="connsiteX327" fmla="*/ 330050 w 578041"/>
              <a:gd name="connsiteY327" fmla="*/ 2290 h 547671"/>
              <a:gd name="connsiteX328" fmla="*/ 329801 w 578041"/>
              <a:gd name="connsiteY328" fmla="*/ 3697 h 547671"/>
              <a:gd name="connsiteX329" fmla="*/ 329084 w 578041"/>
              <a:gd name="connsiteY329" fmla="*/ 4552 h 547671"/>
              <a:gd name="connsiteX330" fmla="*/ 328120 w 578041"/>
              <a:gd name="connsiteY330" fmla="*/ 5406 h 547671"/>
              <a:gd name="connsiteX331" fmla="*/ 327651 w 578041"/>
              <a:gd name="connsiteY331" fmla="*/ 5710 h 547671"/>
              <a:gd name="connsiteX332" fmla="*/ 326466 w 578041"/>
              <a:gd name="connsiteY332" fmla="*/ 7393 h 547671"/>
              <a:gd name="connsiteX333" fmla="*/ 326217 w 578041"/>
              <a:gd name="connsiteY333" fmla="*/ 7393 h 547671"/>
              <a:gd name="connsiteX334" fmla="*/ 325970 w 578041"/>
              <a:gd name="connsiteY334" fmla="*/ 7972 h 547671"/>
              <a:gd name="connsiteX335" fmla="*/ 325970 w 578041"/>
              <a:gd name="connsiteY335" fmla="*/ 8248 h 547671"/>
              <a:gd name="connsiteX336" fmla="*/ 325970 w 578041"/>
              <a:gd name="connsiteY336" fmla="*/ 8827 h 547671"/>
              <a:gd name="connsiteX337" fmla="*/ 326217 w 578041"/>
              <a:gd name="connsiteY337" fmla="*/ 9103 h 547671"/>
              <a:gd name="connsiteX338" fmla="*/ 325281 w 578041"/>
              <a:gd name="connsiteY338" fmla="*/ 10261 h 547671"/>
              <a:gd name="connsiteX339" fmla="*/ 324785 w 578041"/>
              <a:gd name="connsiteY339" fmla="*/ 10813 h 547671"/>
              <a:gd name="connsiteX340" fmla="*/ 324564 w 578041"/>
              <a:gd name="connsiteY340" fmla="*/ 11392 h 547671"/>
              <a:gd name="connsiteX341" fmla="*/ 324564 w 578041"/>
              <a:gd name="connsiteY341" fmla="*/ 11944 h 547671"/>
              <a:gd name="connsiteX342" fmla="*/ 324564 w 578041"/>
              <a:gd name="connsiteY342" fmla="*/ 12523 h 547671"/>
              <a:gd name="connsiteX343" fmla="*/ 324564 w 578041"/>
              <a:gd name="connsiteY343" fmla="*/ 13102 h 547671"/>
              <a:gd name="connsiteX344" fmla="*/ 324785 w 578041"/>
              <a:gd name="connsiteY344" fmla="*/ 13654 h 547671"/>
              <a:gd name="connsiteX345" fmla="*/ 325281 w 578041"/>
              <a:gd name="connsiteY345" fmla="*/ 14234 h 547671"/>
              <a:gd name="connsiteX346" fmla="*/ 326217 w 578041"/>
              <a:gd name="connsiteY346" fmla="*/ 15088 h 547671"/>
              <a:gd name="connsiteX347" fmla="*/ 326466 w 578041"/>
              <a:gd name="connsiteY347" fmla="*/ 15364 h 547671"/>
              <a:gd name="connsiteX348" fmla="*/ 328120 w 578041"/>
              <a:gd name="connsiteY348" fmla="*/ 15944 h 547671"/>
              <a:gd name="connsiteX349" fmla="*/ 328837 w 578041"/>
              <a:gd name="connsiteY349" fmla="*/ 16220 h 547671"/>
              <a:gd name="connsiteX350" fmla="*/ 329554 w 578041"/>
              <a:gd name="connsiteY350" fmla="*/ 16220 h 547671"/>
              <a:gd name="connsiteX351" fmla="*/ 330765 w 578041"/>
              <a:gd name="connsiteY351" fmla="*/ 16220 h 547671"/>
              <a:gd name="connsiteX352" fmla="*/ 331703 w 578041"/>
              <a:gd name="connsiteY352" fmla="*/ 15944 h 547671"/>
              <a:gd name="connsiteX353" fmla="*/ 332419 w 578041"/>
              <a:gd name="connsiteY353" fmla="*/ 15364 h 547671"/>
              <a:gd name="connsiteX354" fmla="*/ 333605 w 578041"/>
              <a:gd name="connsiteY354" fmla="*/ 13958 h 547671"/>
              <a:gd name="connsiteX355" fmla="*/ 333853 w 578041"/>
              <a:gd name="connsiteY355" fmla="*/ 13102 h 547671"/>
              <a:gd name="connsiteX356" fmla="*/ 334102 w 578041"/>
              <a:gd name="connsiteY356" fmla="*/ 12523 h 547671"/>
              <a:gd name="connsiteX357" fmla="*/ 334102 w 578041"/>
              <a:gd name="connsiteY357" fmla="*/ 12248 h 547671"/>
              <a:gd name="connsiteX358" fmla="*/ 333605 w 578041"/>
              <a:gd name="connsiteY358" fmla="*/ 9957 h 547671"/>
              <a:gd name="connsiteX359" fmla="*/ 333385 w 578041"/>
              <a:gd name="connsiteY359" fmla="*/ 9103 h 547671"/>
              <a:gd name="connsiteX360" fmla="*/ 333385 w 578041"/>
              <a:gd name="connsiteY360" fmla="*/ 8551 h 547671"/>
              <a:gd name="connsiteX361" fmla="*/ 333385 w 578041"/>
              <a:gd name="connsiteY361" fmla="*/ 8248 h 547671"/>
              <a:gd name="connsiteX362" fmla="*/ 333853 w 578041"/>
              <a:gd name="connsiteY362" fmla="*/ 8248 h 547671"/>
              <a:gd name="connsiteX363" fmla="*/ 334102 w 578041"/>
              <a:gd name="connsiteY363" fmla="*/ 7972 h 547671"/>
              <a:gd name="connsiteX364" fmla="*/ 334102 w 578041"/>
              <a:gd name="connsiteY364" fmla="*/ 7696 h 547671"/>
              <a:gd name="connsiteX365" fmla="*/ 334102 w 578041"/>
              <a:gd name="connsiteY365" fmla="*/ 7393 h 547671"/>
              <a:gd name="connsiteX366" fmla="*/ 333853 w 578041"/>
              <a:gd name="connsiteY366" fmla="*/ 7117 h 547671"/>
              <a:gd name="connsiteX367" fmla="*/ 333385 w 578041"/>
              <a:gd name="connsiteY367" fmla="*/ 6841 h 547671"/>
              <a:gd name="connsiteX368" fmla="*/ 333136 w 578041"/>
              <a:gd name="connsiteY368" fmla="*/ 6565 h 547671"/>
              <a:gd name="connsiteX369" fmla="*/ 333605 w 578041"/>
              <a:gd name="connsiteY369" fmla="*/ 5406 h 547671"/>
              <a:gd name="connsiteX370" fmla="*/ 333605 w 578041"/>
              <a:gd name="connsiteY370" fmla="*/ 5130 h 547671"/>
              <a:gd name="connsiteX371" fmla="*/ 334817 w 578041"/>
              <a:gd name="connsiteY371" fmla="*/ 4552 h 547671"/>
              <a:gd name="connsiteX372" fmla="*/ 336224 w 578041"/>
              <a:gd name="connsiteY372" fmla="*/ 4276 h 547671"/>
              <a:gd name="connsiteX373" fmla="*/ 336941 w 578041"/>
              <a:gd name="connsiteY373" fmla="*/ 4000 h 547671"/>
              <a:gd name="connsiteX374" fmla="*/ 337905 w 578041"/>
              <a:gd name="connsiteY374" fmla="*/ 4276 h 547671"/>
              <a:gd name="connsiteX375" fmla="*/ 338154 w 578041"/>
              <a:gd name="connsiteY375" fmla="*/ 4552 h 547671"/>
              <a:gd name="connsiteX376" fmla="*/ 338622 w 578041"/>
              <a:gd name="connsiteY376" fmla="*/ 5130 h 547671"/>
              <a:gd name="connsiteX377" fmla="*/ 339090 w 578041"/>
              <a:gd name="connsiteY377" fmla="*/ 5710 h 547671"/>
              <a:gd name="connsiteX378" fmla="*/ 339807 w 578041"/>
              <a:gd name="connsiteY378" fmla="*/ 7696 h 547671"/>
              <a:gd name="connsiteX379" fmla="*/ 340055 w 578041"/>
              <a:gd name="connsiteY379" fmla="*/ 9103 h 547671"/>
              <a:gd name="connsiteX380" fmla="*/ 339807 w 578041"/>
              <a:gd name="connsiteY380" fmla="*/ 9407 h 547671"/>
              <a:gd name="connsiteX381" fmla="*/ 339586 w 578041"/>
              <a:gd name="connsiteY381" fmla="*/ 9407 h 547671"/>
              <a:gd name="connsiteX382" fmla="*/ 339586 w 578041"/>
              <a:gd name="connsiteY382" fmla="*/ 9683 h 547671"/>
              <a:gd name="connsiteX383" fmla="*/ 339586 w 578041"/>
              <a:gd name="connsiteY383" fmla="*/ 9957 h 547671"/>
              <a:gd name="connsiteX384" fmla="*/ 339807 w 578041"/>
              <a:gd name="connsiteY384" fmla="*/ 10261 h 547671"/>
              <a:gd name="connsiteX385" fmla="*/ 340772 w 578041"/>
              <a:gd name="connsiteY385" fmla="*/ 11116 h 547671"/>
              <a:gd name="connsiteX386" fmla="*/ 341019 w 578041"/>
              <a:gd name="connsiteY386" fmla="*/ 11392 h 547671"/>
              <a:gd name="connsiteX387" fmla="*/ 341709 w 578041"/>
              <a:gd name="connsiteY387" fmla="*/ 12523 h 547671"/>
              <a:gd name="connsiteX388" fmla="*/ 341709 w 578041"/>
              <a:gd name="connsiteY388" fmla="*/ 12799 h 547671"/>
              <a:gd name="connsiteX389" fmla="*/ 341709 w 578041"/>
              <a:gd name="connsiteY389" fmla="*/ 13102 h 547671"/>
              <a:gd name="connsiteX390" fmla="*/ 341709 w 578041"/>
              <a:gd name="connsiteY390" fmla="*/ 13654 h 547671"/>
              <a:gd name="connsiteX391" fmla="*/ 341709 w 578041"/>
              <a:gd name="connsiteY391" fmla="*/ 13958 h 547671"/>
              <a:gd name="connsiteX392" fmla="*/ 341709 w 578041"/>
              <a:gd name="connsiteY392" fmla="*/ 15364 h 547671"/>
              <a:gd name="connsiteX393" fmla="*/ 341709 w 578041"/>
              <a:gd name="connsiteY393" fmla="*/ 15640 h 547671"/>
              <a:gd name="connsiteX394" fmla="*/ 341709 w 578041"/>
              <a:gd name="connsiteY394" fmla="*/ 15944 h 547671"/>
              <a:gd name="connsiteX395" fmla="*/ 341240 w 578041"/>
              <a:gd name="connsiteY395" fmla="*/ 17350 h 547671"/>
              <a:gd name="connsiteX396" fmla="*/ 341019 w 578041"/>
              <a:gd name="connsiteY396" fmla="*/ 17653 h 547671"/>
              <a:gd name="connsiteX397" fmla="*/ 339090 w 578041"/>
              <a:gd name="connsiteY397" fmla="*/ 19915 h 547671"/>
              <a:gd name="connsiteX398" fmla="*/ 336941 w 578041"/>
              <a:gd name="connsiteY398" fmla="*/ 21902 h 547671"/>
              <a:gd name="connsiteX399" fmla="*/ 335755 w 578041"/>
              <a:gd name="connsiteY399" fmla="*/ 22177 h 547671"/>
              <a:gd name="connsiteX400" fmla="*/ 334817 w 578041"/>
              <a:gd name="connsiteY400" fmla="*/ 22480 h 547671"/>
              <a:gd name="connsiteX401" fmla="*/ 334321 w 578041"/>
              <a:gd name="connsiteY401" fmla="*/ 22480 h 547671"/>
              <a:gd name="connsiteX402" fmla="*/ 333136 w 578041"/>
              <a:gd name="connsiteY402" fmla="*/ 23336 h 547671"/>
              <a:gd name="connsiteX403" fmla="*/ 332668 w 578041"/>
              <a:gd name="connsiteY403" fmla="*/ 23888 h 547671"/>
              <a:gd name="connsiteX404" fmla="*/ 332419 w 578041"/>
              <a:gd name="connsiteY404" fmla="*/ 23888 h 547671"/>
              <a:gd name="connsiteX405" fmla="*/ 331952 w 578041"/>
              <a:gd name="connsiteY405" fmla="*/ 25598 h 547671"/>
              <a:gd name="connsiteX406" fmla="*/ 331703 w 578041"/>
              <a:gd name="connsiteY406" fmla="*/ 26177 h 547671"/>
              <a:gd name="connsiteX407" fmla="*/ 330986 w 578041"/>
              <a:gd name="connsiteY407" fmla="*/ 26729 h 547671"/>
              <a:gd name="connsiteX408" fmla="*/ 330518 w 578041"/>
              <a:gd name="connsiteY408" fmla="*/ 28163 h 547671"/>
              <a:gd name="connsiteX409" fmla="*/ 330518 w 578041"/>
              <a:gd name="connsiteY409" fmla="*/ 28715 h 547671"/>
              <a:gd name="connsiteX410" fmla="*/ 330518 w 578041"/>
              <a:gd name="connsiteY410" fmla="*/ 29293 h 547671"/>
              <a:gd name="connsiteX411" fmla="*/ 330518 w 578041"/>
              <a:gd name="connsiteY411" fmla="*/ 29845 h 547671"/>
              <a:gd name="connsiteX412" fmla="*/ 330269 w 578041"/>
              <a:gd name="connsiteY412" fmla="*/ 30977 h 547671"/>
              <a:gd name="connsiteX413" fmla="*/ 330269 w 578041"/>
              <a:gd name="connsiteY413" fmla="*/ 31831 h 547671"/>
              <a:gd name="connsiteX414" fmla="*/ 330986 w 578041"/>
              <a:gd name="connsiteY414" fmla="*/ 32411 h 547671"/>
              <a:gd name="connsiteX415" fmla="*/ 330986 w 578041"/>
              <a:gd name="connsiteY415" fmla="*/ 32687 h 547671"/>
              <a:gd name="connsiteX416" fmla="*/ 330986 w 578041"/>
              <a:gd name="connsiteY416" fmla="*/ 33266 h 547671"/>
              <a:gd name="connsiteX417" fmla="*/ 330050 w 578041"/>
              <a:gd name="connsiteY417" fmla="*/ 34976 h 547671"/>
              <a:gd name="connsiteX418" fmla="*/ 330050 w 578041"/>
              <a:gd name="connsiteY418" fmla="*/ 35528 h 547671"/>
              <a:gd name="connsiteX419" fmla="*/ 330050 w 578041"/>
              <a:gd name="connsiteY419" fmla="*/ 36658 h 547671"/>
              <a:gd name="connsiteX420" fmla="*/ 330269 w 578041"/>
              <a:gd name="connsiteY420" fmla="*/ 37238 h 547671"/>
              <a:gd name="connsiteX421" fmla="*/ 330986 w 578041"/>
              <a:gd name="connsiteY421" fmla="*/ 37514 h 547671"/>
              <a:gd name="connsiteX422" fmla="*/ 331455 w 578041"/>
              <a:gd name="connsiteY422" fmla="*/ 37790 h 547671"/>
              <a:gd name="connsiteX423" fmla="*/ 331952 w 578041"/>
              <a:gd name="connsiteY423" fmla="*/ 37790 h 547671"/>
              <a:gd name="connsiteX424" fmla="*/ 333853 w 578041"/>
              <a:gd name="connsiteY424" fmla="*/ 37514 h 547671"/>
              <a:gd name="connsiteX425" fmla="*/ 335038 w 578041"/>
              <a:gd name="connsiteY425" fmla="*/ 37790 h 547671"/>
              <a:gd name="connsiteX426" fmla="*/ 336003 w 578041"/>
              <a:gd name="connsiteY426" fmla="*/ 38093 h 547671"/>
              <a:gd name="connsiteX427" fmla="*/ 338622 w 578041"/>
              <a:gd name="connsiteY427" fmla="*/ 38645 h 547671"/>
              <a:gd name="connsiteX428" fmla="*/ 340303 w 578041"/>
              <a:gd name="connsiteY428" fmla="*/ 39224 h 547671"/>
              <a:gd name="connsiteX429" fmla="*/ 342205 w 578041"/>
              <a:gd name="connsiteY429" fmla="*/ 39776 h 547671"/>
              <a:gd name="connsiteX430" fmla="*/ 342426 w 578041"/>
              <a:gd name="connsiteY430" fmla="*/ 40079 h 547671"/>
              <a:gd name="connsiteX431" fmla="*/ 342921 w 578041"/>
              <a:gd name="connsiteY431" fmla="*/ 40355 h 547671"/>
              <a:gd name="connsiteX432" fmla="*/ 342921 w 578041"/>
              <a:gd name="connsiteY432" fmla="*/ 40631 h 547671"/>
              <a:gd name="connsiteX433" fmla="*/ 342673 w 578041"/>
              <a:gd name="connsiteY433" fmla="*/ 40935 h 547671"/>
              <a:gd name="connsiteX434" fmla="*/ 342426 w 578041"/>
              <a:gd name="connsiteY434" fmla="*/ 41761 h 547671"/>
              <a:gd name="connsiteX435" fmla="*/ 341709 w 578041"/>
              <a:gd name="connsiteY435" fmla="*/ 43196 h 547671"/>
              <a:gd name="connsiteX436" fmla="*/ 340303 w 578041"/>
              <a:gd name="connsiteY436" fmla="*/ 44327 h 547671"/>
              <a:gd name="connsiteX437" fmla="*/ 339807 w 578041"/>
              <a:gd name="connsiteY437" fmla="*/ 44603 h 547671"/>
              <a:gd name="connsiteX438" fmla="*/ 337657 w 578041"/>
              <a:gd name="connsiteY438" fmla="*/ 45458 h 547671"/>
              <a:gd name="connsiteX439" fmla="*/ 337188 w 578041"/>
              <a:gd name="connsiteY439" fmla="*/ 46038 h 547671"/>
              <a:gd name="connsiteX440" fmla="*/ 335534 w 578041"/>
              <a:gd name="connsiteY440" fmla="*/ 47168 h 547671"/>
              <a:gd name="connsiteX441" fmla="*/ 334321 w 578041"/>
              <a:gd name="connsiteY441" fmla="*/ 48299 h 547671"/>
              <a:gd name="connsiteX442" fmla="*/ 334102 w 578041"/>
              <a:gd name="connsiteY442" fmla="*/ 49154 h 547671"/>
              <a:gd name="connsiteX443" fmla="*/ 333385 w 578041"/>
              <a:gd name="connsiteY443" fmla="*/ 50285 h 547671"/>
              <a:gd name="connsiteX444" fmla="*/ 333136 w 578041"/>
              <a:gd name="connsiteY444" fmla="*/ 50285 h 547671"/>
              <a:gd name="connsiteX445" fmla="*/ 332668 w 578041"/>
              <a:gd name="connsiteY445" fmla="*/ 50561 h 547671"/>
              <a:gd name="connsiteX446" fmla="*/ 332419 w 578041"/>
              <a:gd name="connsiteY446" fmla="*/ 50561 h 547671"/>
              <a:gd name="connsiteX447" fmla="*/ 331952 w 578041"/>
              <a:gd name="connsiteY447" fmla="*/ 51140 h 547671"/>
              <a:gd name="connsiteX448" fmla="*/ 331703 w 578041"/>
              <a:gd name="connsiteY448" fmla="*/ 51416 h 547671"/>
              <a:gd name="connsiteX449" fmla="*/ 331455 w 578041"/>
              <a:gd name="connsiteY449" fmla="*/ 51692 h 547671"/>
              <a:gd name="connsiteX450" fmla="*/ 331455 w 578041"/>
              <a:gd name="connsiteY450" fmla="*/ 52271 h 547671"/>
              <a:gd name="connsiteX451" fmla="*/ 331455 w 578041"/>
              <a:gd name="connsiteY451" fmla="*/ 52823 h 547671"/>
              <a:gd name="connsiteX452" fmla="*/ 331455 w 578041"/>
              <a:gd name="connsiteY452" fmla="*/ 53401 h 547671"/>
              <a:gd name="connsiteX453" fmla="*/ 331455 w 578041"/>
              <a:gd name="connsiteY453" fmla="*/ 53677 h 547671"/>
              <a:gd name="connsiteX454" fmla="*/ 331703 w 578041"/>
              <a:gd name="connsiteY454" fmla="*/ 55085 h 547671"/>
              <a:gd name="connsiteX455" fmla="*/ 332172 w 578041"/>
              <a:gd name="connsiteY455" fmla="*/ 56519 h 547671"/>
              <a:gd name="connsiteX456" fmla="*/ 332668 w 578041"/>
              <a:gd name="connsiteY456" fmla="*/ 57071 h 547671"/>
              <a:gd name="connsiteX457" fmla="*/ 332889 w 578041"/>
              <a:gd name="connsiteY457" fmla="*/ 57650 h 547671"/>
              <a:gd name="connsiteX458" fmla="*/ 333605 w 578041"/>
              <a:gd name="connsiteY458" fmla="*/ 58201 h 547671"/>
              <a:gd name="connsiteX459" fmla="*/ 334321 w 578041"/>
              <a:gd name="connsiteY459" fmla="*/ 59057 h 547671"/>
              <a:gd name="connsiteX460" fmla="*/ 334817 w 578041"/>
              <a:gd name="connsiteY460" fmla="*/ 59057 h 547671"/>
              <a:gd name="connsiteX461" fmla="*/ 335287 w 578041"/>
              <a:gd name="connsiteY461" fmla="*/ 59333 h 547671"/>
              <a:gd name="connsiteX462" fmla="*/ 335534 w 578041"/>
              <a:gd name="connsiteY462" fmla="*/ 59057 h 547671"/>
              <a:gd name="connsiteX463" fmla="*/ 336224 w 578041"/>
              <a:gd name="connsiteY463" fmla="*/ 58505 h 547671"/>
              <a:gd name="connsiteX464" fmla="*/ 336941 w 578041"/>
              <a:gd name="connsiteY464" fmla="*/ 58505 h 547671"/>
              <a:gd name="connsiteX465" fmla="*/ 339090 w 578041"/>
              <a:gd name="connsiteY465" fmla="*/ 57650 h 547671"/>
              <a:gd name="connsiteX466" fmla="*/ 340055 w 578041"/>
              <a:gd name="connsiteY466" fmla="*/ 57071 h 547671"/>
              <a:gd name="connsiteX467" fmla="*/ 341957 w 578041"/>
              <a:gd name="connsiteY467" fmla="*/ 56519 h 547671"/>
              <a:gd name="connsiteX468" fmla="*/ 343390 w 578041"/>
              <a:gd name="connsiteY468" fmla="*/ 56215 h 547671"/>
              <a:gd name="connsiteX469" fmla="*/ 343390 w 578041"/>
              <a:gd name="connsiteY469" fmla="*/ 55388 h 547671"/>
              <a:gd name="connsiteX470" fmla="*/ 344107 w 578041"/>
              <a:gd name="connsiteY470" fmla="*/ 54257 h 547671"/>
              <a:gd name="connsiteX471" fmla="*/ 344355 w 578041"/>
              <a:gd name="connsiteY471" fmla="*/ 53677 h 547671"/>
              <a:gd name="connsiteX472" fmla="*/ 344355 w 578041"/>
              <a:gd name="connsiteY472" fmla="*/ 52823 h 547671"/>
              <a:gd name="connsiteX473" fmla="*/ 344575 w 578041"/>
              <a:gd name="connsiteY473" fmla="*/ 52271 h 547671"/>
              <a:gd name="connsiteX474" fmla="*/ 345540 w 578041"/>
              <a:gd name="connsiteY474" fmla="*/ 51140 h 547671"/>
              <a:gd name="connsiteX475" fmla="*/ 346009 w 578041"/>
              <a:gd name="connsiteY475" fmla="*/ 50837 h 547671"/>
              <a:gd name="connsiteX476" fmla="*/ 346973 w 578041"/>
              <a:gd name="connsiteY476" fmla="*/ 51140 h 547671"/>
              <a:gd name="connsiteX477" fmla="*/ 347442 w 578041"/>
              <a:gd name="connsiteY477" fmla="*/ 51692 h 547671"/>
              <a:gd name="connsiteX478" fmla="*/ 348407 w 578041"/>
              <a:gd name="connsiteY478" fmla="*/ 52823 h 547671"/>
              <a:gd name="connsiteX479" fmla="*/ 348627 w 578041"/>
              <a:gd name="connsiteY479" fmla="*/ 53677 h 547671"/>
              <a:gd name="connsiteX480" fmla="*/ 348627 w 578041"/>
              <a:gd name="connsiteY480" fmla="*/ 53953 h 547671"/>
              <a:gd name="connsiteX481" fmla="*/ 348627 w 578041"/>
              <a:gd name="connsiteY481" fmla="*/ 55085 h 547671"/>
              <a:gd name="connsiteX482" fmla="*/ 348627 w 578041"/>
              <a:gd name="connsiteY482" fmla="*/ 55939 h 547671"/>
              <a:gd name="connsiteX483" fmla="*/ 347910 w 578041"/>
              <a:gd name="connsiteY483" fmla="*/ 56795 h 547671"/>
              <a:gd name="connsiteX484" fmla="*/ 347442 w 578041"/>
              <a:gd name="connsiteY484" fmla="*/ 57374 h 547671"/>
              <a:gd name="connsiteX485" fmla="*/ 347193 w 578041"/>
              <a:gd name="connsiteY485" fmla="*/ 57650 h 547671"/>
              <a:gd name="connsiteX486" fmla="*/ 346478 w 578041"/>
              <a:gd name="connsiteY486" fmla="*/ 58201 h 547671"/>
              <a:gd name="connsiteX487" fmla="*/ 345540 w 578041"/>
              <a:gd name="connsiteY487" fmla="*/ 59333 h 547671"/>
              <a:gd name="connsiteX488" fmla="*/ 344824 w 578041"/>
              <a:gd name="connsiteY488" fmla="*/ 59912 h 547671"/>
              <a:gd name="connsiteX489" fmla="*/ 344107 w 578041"/>
              <a:gd name="connsiteY489" fmla="*/ 60463 h 547671"/>
              <a:gd name="connsiteX490" fmla="*/ 343390 w 578041"/>
              <a:gd name="connsiteY490" fmla="*/ 60766 h 547671"/>
              <a:gd name="connsiteX491" fmla="*/ 341019 w 578041"/>
              <a:gd name="connsiteY491" fmla="*/ 62174 h 547671"/>
              <a:gd name="connsiteX492" fmla="*/ 339807 w 578041"/>
              <a:gd name="connsiteY492" fmla="*/ 63028 h 547671"/>
              <a:gd name="connsiteX493" fmla="*/ 340523 w 578041"/>
              <a:gd name="connsiteY493" fmla="*/ 64436 h 547671"/>
              <a:gd name="connsiteX494" fmla="*/ 341957 w 578041"/>
              <a:gd name="connsiteY494" fmla="*/ 65869 h 547671"/>
              <a:gd name="connsiteX495" fmla="*/ 343142 w 578041"/>
              <a:gd name="connsiteY495" fmla="*/ 66697 h 547671"/>
              <a:gd name="connsiteX496" fmla="*/ 346973 w 578041"/>
              <a:gd name="connsiteY496" fmla="*/ 67828 h 547671"/>
              <a:gd name="connsiteX497" fmla="*/ 348159 w 578041"/>
              <a:gd name="connsiteY497" fmla="*/ 68407 h 547671"/>
              <a:gd name="connsiteX498" fmla="*/ 349592 w 578041"/>
              <a:gd name="connsiteY498" fmla="*/ 69539 h 547671"/>
              <a:gd name="connsiteX499" fmla="*/ 350309 w 578041"/>
              <a:gd name="connsiteY499" fmla="*/ 70669 h 547671"/>
              <a:gd name="connsiteX500" fmla="*/ 350557 w 578041"/>
              <a:gd name="connsiteY500" fmla="*/ 71221 h 547671"/>
              <a:gd name="connsiteX501" fmla="*/ 350557 w 578041"/>
              <a:gd name="connsiteY501" fmla="*/ 71801 h 547671"/>
              <a:gd name="connsiteX502" fmla="*/ 350309 w 578041"/>
              <a:gd name="connsiteY502" fmla="*/ 72075 h 547671"/>
              <a:gd name="connsiteX503" fmla="*/ 350061 w 578041"/>
              <a:gd name="connsiteY503" fmla="*/ 72351 h 547671"/>
              <a:gd name="connsiteX504" fmla="*/ 349592 w 578041"/>
              <a:gd name="connsiteY504" fmla="*/ 72931 h 547671"/>
              <a:gd name="connsiteX505" fmla="*/ 349123 w 578041"/>
              <a:gd name="connsiteY505" fmla="*/ 73207 h 547671"/>
              <a:gd name="connsiteX506" fmla="*/ 348627 w 578041"/>
              <a:gd name="connsiteY506" fmla="*/ 73207 h 547671"/>
              <a:gd name="connsiteX507" fmla="*/ 347193 w 578041"/>
              <a:gd name="connsiteY507" fmla="*/ 72931 h 547671"/>
              <a:gd name="connsiteX508" fmla="*/ 346257 w 578041"/>
              <a:gd name="connsiteY508" fmla="*/ 72655 h 547671"/>
              <a:gd name="connsiteX509" fmla="*/ 345072 w 578041"/>
              <a:gd name="connsiteY509" fmla="*/ 72351 h 547671"/>
              <a:gd name="connsiteX510" fmla="*/ 344575 w 578041"/>
              <a:gd name="connsiteY510" fmla="*/ 72075 h 547671"/>
              <a:gd name="connsiteX511" fmla="*/ 343858 w 578041"/>
              <a:gd name="connsiteY511" fmla="*/ 71525 h 547671"/>
              <a:gd name="connsiteX512" fmla="*/ 343142 w 578041"/>
              <a:gd name="connsiteY512" fmla="*/ 70669 h 547671"/>
              <a:gd name="connsiteX513" fmla="*/ 342205 w 578041"/>
              <a:gd name="connsiteY513" fmla="*/ 68959 h 547671"/>
              <a:gd name="connsiteX514" fmla="*/ 341019 w 578041"/>
              <a:gd name="connsiteY514" fmla="*/ 67001 h 547671"/>
              <a:gd name="connsiteX515" fmla="*/ 340523 w 578041"/>
              <a:gd name="connsiteY515" fmla="*/ 66145 h 547671"/>
              <a:gd name="connsiteX516" fmla="*/ 338373 w 578041"/>
              <a:gd name="connsiteY516" fmla="*/ 64160 h 547671"/>
              <a:gd name="connsiteX517" fmla="*/ 337905 w 578041"/>
              <a:gd name="connsiteY517" fmla="*/ 64712 h 547671"/>
              <a:gd name="connsiteX518" fmla="*/ 337905 w 578041"/>
              <a:gd name="connsiteY518" fmla="*/ 65566 h 547671"/>
              <a:gd name="connsiteX519" fmla="*/ 337657 w 578041"/>
              <a:gd name="connsiteY519" fmla="*/ 66421 h 547671"/>
              <a:gd name="connsiteX520" fmla="*/ 337437 w 578041"/>
              <a:gd name="connsiteY520" fmla="*/ 67277 h 547671"/>
              <a:gd name="connsiteX521" fmla="*/ 336720 w 578041"/>
              <a:gd name="connsiteY521" fmla="*/ 68683 h 547671"/>
              <a:gd name="connsiteX522" fmla="*/ 335755 w 578041"/>
              <a:gd name="connsiteY522" fmla="*/ 70669 h 547671"/>
              <a:gd name="connsiteX523" fmla="*/ 335534 w 578041"/>
              <a:gd name="connsiteY523" fmla="*/ 71525 h 547671"/>
              <a:gd name="connsiteX524" fmla="*/ 335755 w 578041"/>
              <a:gd name="connsiteY524" fmla="*/ 72931 h 547671"/>
              <a:gd name="connsiteX525" fmla="*/ 336224 w 578041"/>
              <a:gd name="connsiteY525" fmla="*/ 74062 h 547671"/>
              <a:gd name="connsiteX526" fmla="*/ 336471 w 578041"/>
              <a:gd name="connsiteY526" fmla="*/ 74642 h 547671"/>
              <a:gd name="connsiteX527" fmla="*/ 338154 w 578041"/>
              <a:gd name="connsiteY527" fmla="*/ 76324 h 547671"/>
              <a:gd name="connsiteX528" fmla="*/ 339586 w 578041"/>
              <a:gd name="connsiteY528" fmla="*/ 77455 h 547671"/>
              <a:gd name="connsiteX529" fmla="*/ 341019 w 578041"/>
              <a:gd name="connsiteY529" fmla="*/ 78310 h 547671"/>
              <a:gd name="connsiteX530" fmla="*/ 342921 w 578041"/>
              <a:gd name="connsiteY530" fmla="*/ 79165 h 547671"/>
              <a:gd name="connsiteX531" fmla="*/ 345788 w 578041"/>
              <a:gd name="connsiteY531" fmla="*/ 79716 h 547671"/>
              <a:gd name="connsiteX532" fmla="*/ 346009 w 578041"/>
              <a:gd name="connsiteY532" fmla="*/ 79716 h 547671"/>
              <a:gd name="connsiteX533" fmla="*/ 347193 w 578041"/>
              <a:gd name="connsiteY533" fmla="*/ 78862 h 547671"/>
              <a:gd name="connsiteX534" fmla="*/ 348407 w 578041"/>
              <a:gd name="connsiteY534" fmla="*/ 78034 h 547671"/>
              <a:gd name="connsiteX535" fmla="*/ 349123 w 578041"/>
              <a:gd name="connsiteY535" fmla="*/ 77455 h 547671"/>
              <a:gd name="connsiteX536" fmla="*/ 349840 w 578041"/>
              <a:gd name="connsiteY536" fmla="*/ 77455 h 547671"/>
              <a:gd name="connsiteX537" fmla="*/ 351025 w 578041"/>
              <a:gd name="connsiteY537" fmla="*/ 77731 h 547671"/>
              <a:gd name="connsiteX538" fmla="*/ 351494 w 578041"/>
              <a:gd name="connsiteY538" fmla="*/ 78034 h 547671"/>
              <a:gd name="connsiteX539" fmla="*/ 352458 w 578041"/>
              <a:gd name="connsiteY539" fmla="*/ 78862 h 547671"/>
              <a:gd name="connsiteX540" fmla="*/ 352679 w 578041"/>
              <a:gd name="connsiteY540" fmla="*/ 79165 h 547671"/>
              <a:gd name="connsiteX541" fmla="*/ 352928 w 578041"/>
              <a:gd name="connsiteY541" fmla="*/ 79440 h 547671"/>
              <a:gd name="connsiteX542" fmla="*/ 352928 w 578041"/>
              <a:gd name="connsiteY542" fmla="*/ 79716 h 547671"/>
              <a:gd name="connsiteX543" fmla="*/ 352928 w 578041"/>
              <a:gd name="connsiteY543" fmla="*/ 81124 h 547671"/>
              <a:gd name="connsiteX544" fmla="*/ 352928 w 578041"/>
              <a:gd name="connsiteY544" fmla="*/ 81427 h 547671"/>
              <a:gd name="connsiteX545" fmla="*/ 352679 w 578041"/>
              <a:gd name="connsiteY545" fmla="*/ 81978 h 547671"/>
              <a:gd name="connsiteX546" fmla="*/ 352458 w 578041"/>
              <a:gd name="connsiteY546" fmla="*/ 82254 h 547671"/>
              <a:gd name="connsiteX547" fmla="*/ 351962 w 578041"/>
              <a:gd name="connsiteY547" fmla="*/ 82834 h 547671"/>
              <a:gd name="connsiteX548" fmla="*/ 351274 w 578041"/>
              <a:gd name="connsiteY548" fmla="*/ 83110 h 547671"/>
              <a:gd name="connsiteX549" fmla="*/ 349840 w 578041"/>
              <a:gd name="connsiteY549" fmla="*/ 83965 h 547671"/>
              <a:gd name="connsiteX550" fmla="*/ 349840 w 578041"/>
              <a:gd name="connsiteY550" fmla="*/ 84819 h 547671"/>
              <a:gd name="connsiteX551" fmla="*/ 349592 w 578041"/>
              <a:gd name="connsiteY551" fmla="*/ 85371 h 547671"/>
              <a:gd name="connsiteX552" fmla="*/ 349592 w 578041"/>
              <a:gd name="connsiteY552" fmla="*/ 85923 h 547671"/>
              <a:gd name="connsiteX553" fmla="*/ 349123 w 578041"/>
              <a:gd name="connsiteY553" fmla="*/ 86778 h 547671"/>
              <a:gd name="connsiteX554" fmla="*/ 348627 w 578041"/>
              <a:gd name="connsiteY554" fmla="*/ 88764 h 547671"/>
              <a:gd name="connsiteX555" fmla="*/ 348627 w 578041"/>
              <a:gd name="connsiteY555" fmla="*/ 89040 h 547671"/>
              <a:gd name="connsiteX556" fmla="*/ 348627 w 578041"/>
              <a:gd name="connsiteY556" fmla="*/ 89619 h 547671"/>
              <a:gd name="connsiteX557" fmla="*/ 349123 w 578041"/>
              <a:gd name="connsiteY557" fmla="*/ 90171 h 547671"/>
              <a:gd name="connsiteX558" fmla="*/ 349840 w 578041"/>
              <a:gd name="connsiteY558" fmla="*/ 90750 h 547671"/>
              <a:gd name="connsiteX559" fmla="*/ 350557 w 578041"/>
              <a:gd name="connsiteY559" fmla="*/ 91025 h 547671"/>
              <a:gd name="connsiteX560" fmla="*/ 354361 w 578041"/>
              <a:gd name="connsiteY560" fmla="*/ 91577 h 547671"/>
              <a:gd name="connsiteX561" fmla="*/ 355546 w 578041"/>
              <a:gd name="connsiteY561" fmla="*/ 91577 h 547671"/>
              <a:gd name="connsiteX562" fmla="*/ 356510 w 578041"/>
              <a:gd name="connsiteY562" fmla="*/ 91881 h 547671"/>
              <a:gd name="connsiteX563" fmla="*/ 358164 w 578041"/>
              <a:gd name="connsiteY563" fmla="*/ 92157 h 547671"/>
              <a:gd name="connsiteX564" fmla="*/ 359130 w 578041"/>
              <a:gd name="connsiteY564" fmla="*/ 92709 h 547671"/>
              <a:gd name="connsiteX565" fmla="*/ 359598 w 578041"/>
              <a:gd name="connsiteY565" fmla="*/ 92157 h 547671"/>
              <a:gd name="connsiteX566" fmla="*/ 360811 w 578041"/>
              <a:gd name="connsiteY566" fmla="*/ 90447 h 547671"/>
              <a:gd name="connsiteX567" fmla="*/ 361528 w 578041"/>
              <a:gd name="connsiteY567" fmla="*/ 88489 h 547671"/>
              <a:gd name="connsiteX568" fmla="*/ 361748 w 578041"/>
              <a:gd name="connsiteY568" fmla="*/ 87909 h 547671"/>
              <a:gd name="connsiteX569" fmla="*/ 362933 w 578041"/>
              <a:gd name="connsiteY569" fmla="*/ 87909 h 547671"/>
              <a:gd name="connsiteX570" fmla="*/ 363429 w 578041"/>
              <a:gd name="connsiteY570" fmla="*/ 88184 h 547671"/>
              <a:gd name="connsiteX571" fmla="*/ 363182 w 578041"/>
              <a:gd name="connsiteY571" fmla="*/ 88489 h 547671"/>
              <a:gd name="connsiteX572" fmla="*/ 362465 w 578041"/>
              <a:gd name="connsiteY572" fmla="*/ 90171 h 547671"/>
              <a:gd name="connsiteX573" fmla="*/ 361995 w 578041"/>
              <a:gd name="connsiteY573" fmla="*/ 91025 h 547671"/>
              <a:gd name="connsiteX574" fmla="*/ 361995 w 578041"/>
              <a:gd name="connsiteY574" fmla="*/ 91301 h 547671"/>
              <a:gd name="connsiteX575" fmla="*/ 361031 w 578041"/>
              <a:gd name="connsiteY575" fmla="*/ 93011 h 547671"/>
              <a:gd name="connsiteX576" fmla="*/ 360562 w 578041"/>
              <a:gd name="connsiteY576" fmla="*/ 93839 h 547671"/>
              <a:gd name="connsiteX577" fmla="*/ 360314 w 578041"/>
              <a:gd name="connsiteY577" fmla="*/ 94695 h 547671"/>
              <a:gd name="connsiteX578" fmla="*/ 360314 w 578041"/>
              <a:gd name="connsiteY578" fmla="*/ 95247 h 547671"/>
              <a:gd name="connsiteX579" fmla="*/ 359845 w 578041"/>
              <a:gd name="connsiteY579" fmla="*/ 95825 h 547671"/>
              <a:gd name="connsiteX580" fmla="*/ 359845 w 578041"/>
              <a:gd name="connsiteY580" fmla="*/ 96101 h 547671"/>
              <a:gd name="connsiteX581" fmla="*/ 358660 w 578041"/>
              <a:gd name="connsiteY581" fmla="*/ 97507 h 547671"/>
              <a:gd name="connsiteX582" fmla="*/ 357944 w 578041"/>
              <a:gd name="connsiteY582" fmla="*/ 98087 h 547671"/>
              <a:gd name="connsiteX583" fmla="*/ 357944 w 578041"/>
              <a:gd name="connsiteY583" fmla="*/ 98363 h 547671"/>
              <a:gd name="connsiteX584" fmla="*/ 356731 w 578041"/>
              <a:gd name="connsiteY584" fmla="*/ 99218 h 547671"/>
              <a:gd name="connsiteX585" fmla="*/ 356510 w 578041"/>
              <a:gd name="connsiteY585" fmla="*/ 99218 h 547671"/>
              <a:gd name="connsiteX586" fmla="*/ 355078 w 578041"/>
              <a:gd name="connsiteY586" fmla="*/ 100045 h 547671"/>
              <a:gd name="connsiteX587" fmla="*/ 354609 w 578041"/>
              <a:gd name="connsiteY587" fmla="*/ 100349 h 547671"/>
              <a:gd name="connsiteX588" fmla="*/ 354361 w 578041"/>
              <a:gd name="connsiteY588" fmla="*/ 100045 h 547671"/>
              <a:gd name="connsiteX589" fmla="*/ 354112 w 578041"/>
              <a:gd name="connsiteY589" fmla="*/ 99770 h 547671"/>
              <a:gd name="connsiteX590" fmla="*/ 353396 w 578041"/>
              <a:gd name="connsiteY590" fmla="*/ 98942 h 547671"/>
              <a:gd name="connsiteX591" fmla="*/ 353396 w 578041"/>
              <a:gd name="connsiteY591" fmla="*/ 98363 h 547671"/>
              <a:gd name="connsiteX592" fmla="*/ 353175 w 578041"/>
              <a:gd name="connsiteY592" fmla="*/ 98363 h 547671"/>
              <a:gd name="connsiteX593" fmla="*/ 352211 w 578041"/>
              <a:gd name="connsiteY593" fmla="*/ 98363 h 547671"/>
              <a:gd name="connsiteX594" fmla="*/ 351962 w 578041"/>
              <a:gd name="connsiteY594" fmla="*/ 98363 h 547671"/>
              <a:gd name="connsiteX595" fmla="*/ 351742 w 578041"/>
              <a:gd name="connsiteY595" fmla="*/ 98363 h 547671"/>
              <a:gd name="connsiteX596" fmla="*/ 351494 w 578041"/>
              <a:gd name="connsiteY596" fmla="*/ 98942 h 547671"/>
              <a:gd name="connsiteX597" fmla="*/ 351274 w 578041"/>
              <a:gd name="connsiteY597" fmla="*/ 99218 h 547671"/>
              <a:gd name="connsiteX598" fmla="*/ 350777 w 578041"/>
              <a:gd name="connsiteY598" fmla="*/ 100625 h 547671"/>
              <a:gd name="connsiteX599" fmla="*/ 351025 w 578041"/>
              <a:gd name="connsiteY599" fmla="*/ 102032 h 547671"/>
              <a:gd name="connsiteX600" fmla="*/ 351274 w 578041"/>
              <a:gd name="connsiteY600" fmla="*/ 102612 h 547671"/>
              <a:gd name="connsiteX601" fmla="*/ 351494 w 578041"/>
              <a:gd name="connsiteY601" fmla="*/ 102612 h 547671"/>
              <a:gd name="connsiteX602" fmla="*/ 352458 w 578041"/>
              <a:gd name="connsiteY602" fmla="*/ 103714 h 547671"/>
              <a:gd name="connsiteX603" fmla="*/ 352679 w 578041"/>
              <a:gd name="connsiteY603" fmla="*/ 104294 h 547671"/>
              <a:gd name="connsiteX604" fmla="*/ 352458 w 578041"/>
              <a:gd name="connsiteY604" fmla="*/ 104570 h 547671"/>
              <a:gd name="connsiteX605" fmla="*/ 351742 w 578041"/>
              <a:gd name="connsiteY605" fmla="*/ 104845 h 547671"/>
              <a:gd name="connsiteX606" fmla="*/ 351274 w 578041"/>
              <a:gd name="connsiteY606" fmla="*/ 105700 h 547671"/>
              <a:gd name="connsiteX607" fmla="*/ 351025 w 578041"/>
              <a:gd name="connsiteY607" fmla="*/ 107383 h 547671"/>
              <a:gd name="connsiteX608" fmla="*/ 351025 w 578041"/>
              <a:gd name="connsiteY608" fmla="*/ 108514 h 547671"/>
              <a:gd name="connsiteX609" fmla="*/ 351025 w 578041"/>
              <a:gd name="connsiteY609" fmla="*/ 110224 h 547671"/>
              <a:gd name="connsiteX610" fmla="*/ 350309 w 578041"/>
              <a:gd name="connsiteY610" fmla="*/ 111354 h 547671"/>
              <a:gd name="connsiteX611" fmla="*/ 349840 w 578041"/>
              <a:gd name="connsiteY611" fmla="*/ 112182 h 547671"/>
              <a:gd name="connsiteX612" fmla="*/ 349592 w 578041"/>
              <a:gd name="connsiteY612" fmla="*/ 112458 h 547671"/>
              <a:gd name="connsiteX613" fmla="*/ 349123 w 578041"/>
              <a:gd name="connsiteY613" fmla="*/ 112762 h 547671"/>
              <a:gd name="connsiteX614" fmla="*/ 348875 w 578041"/>
              <a:gd name="connsiteY614" fmla="*/ 112458 h 547671"/>
              <a:gd name="connsiteX615" fmla="*/ 348875 w 578041"/>
              <a:gd name="connsiteY615" fmla="*/ 112182 h 547671"/>
              <a:gd name="connsiteX616" fmla="*/ 348627 w 578041"/>
              <a:gd name="connsiteY616" fmla="*/ 109920 h 547671"/>
              <a:gd name="connsiteX617" fmla="*/ 348627 w 578041"/>
              <a:gd name="connsiteY617" fmla="*/ 109093 h 547671"/>
              <a:gd name="connsiteX618" fmla="*/ 348627 w 578041"/>
              <a:gd name="connsiteY618" fmla="*/ 108514 h 547671"/>
              <a:gd name="connsiteX619" fmla="*/ 347910 w 578041"/>
              <a:gd name="connsiteY619" fmla="*/ 107962 h 547671"/>
              <a:gd name="connsiteX620" fmla="*/ 346478 w 578041"/>
              <a:gd name="connsiteY620" fmla="*/ 106556 h 547671"/>
              <a:gd name="connsiteX621" fmla="*/ 346009 w 578041"/>
              <a:gd name="connsiteY621" fmla="*/ 106280 h 547671"/>
              <a:gd name="connsiteX622" fmla="*/ 345072 w 578041"/>
              <a:gd name="connsiteY622" fmla="*/ 105976 h 547671"/>
              <a:gd name="connsiteX623" fmla="*/ 344575 w 578041"/>
              <a:gd name="connsiteY623" fmla="*/ 105700 h 547671"/>
              <a:gd name="connsiteX624" fmla="*/ 343638 w 578041"/>
              <a:gd name="connsiteY624" fmla="*/ 105976 h 547671"/>
              <a:gd name="connsiteX625" fmla="*/ 343390 w 578041"/>
              <a:gd name="connsiteY625" fmla="*/ 106280 h 547671"/>
              <a:gd name="connsiteX626" fmla="*/ 343142 w 578041"/>
              <a:gd name="connsiteY626" fmla="*/ 106831 h 547671"/>
              <a:gd name="connsiteX627" fmla="*/ 342921 w 578041"/>
              <a:gd name="connsiteY627" fmla="*/ 107686 h 547671"/>
              <a:gd name="connsiteX628" fmla="*/ 342673 w 578041"/>
              <a:gd name="connsiteY628" fmla="*/ 108238 h 547671"/>
              <a:gd name="connsiteX629" fmla="*/ 341957 w 578041"/>
              <a:gd name="connsiteY629" fmla="*/ 109093 h 547671"/>
              <a:gd name="connsiteX630" fmla="*/ 341019 w 578041"/>
              <a:gd name="connsiteY630" fmla="*/ 107962 h 547671"/>
              <a:gd name="connsiteX631" fmla="*/ 340523 w 578041"/>
              <a:gd name="connsiteY631" fmla="*/ 107962 h 547671"/>
              <a:gd name="connsiteX632" fmla="*/ 339586 w 578041"/>
              <a:gd name="connsiteY632" fmla="*/ 107962 h 547671"/>
              <a:gd name="connsiteX633" fmla="*/ 338622 w 578041"/>
              <a:gd name="connsiteY633" fmla="*/ 108238 h 547671"/>
              <a:gd name="connsiteX634" fmla="*/ 337657 w 578041"/>
              <a:gd name="connsiteY634" fmla="*/ 109093 h 547671"/>
              <a:gd name="connsiteX635" fmla="*/ 336720 w 578041"/>
              <a:gd name="connsiteY635" fmla="*/ 110500 h 547671"/>
              <a:gd name="connsiteX636" fmla="*/ 336003 w 578041"/>
              <a:gd name="connsiteY636" fmla="*/ 110500 h 547671"/>
              <a:gd name="connsiteX637" fmla="*/ 335534 w 578041"/>
              <a:gd name="connsiteY637" fmla="*/ 110500 h 547671"/>
              <a:gd name="connsiteX638" fmla="*/ 334817 w 578041"/>
              <a:gd name="connsiteY638" fmla="*/ 109920 h 547671"/>
              <a:gd name="connsiteX639" fmla="*/ 334321 w 578041"/>
              <a:gd name="connsiteY639" fmla="*/ 109644 h 547671"/>
              <a:gd name="connsiteX640" fmla="*/ 334102 w 578041"/>
              <a:gd name="connsiteY640" fmla="*/ 109644 h 547671"/>
              <a:gd name="connsiteX641" fmla="*/ 333853 w 578041"/>
              <a:gd name="connsiteY641" fmla="*/ 109644 h 547671"/>
              <a:gd name="connsiteX642" fmla="*/ 330986 w 578041"/>
              <a:gd name="connsiteY642" fmla="*/ 111354 h 547671"/>
              <a:gd name="connsiteX643" fmla="*/ 330518 w 578041"/>
              <a:gd name="connsiteY643" fmla="*/ 111630 h 547671"/>
              <a:gd name="connsiteX644" fmla="*/ 330269 w 578041"/>
              <a:gd name="connsiteY644" fmla="*/ 111906 h 547671"/>
              <a:gd name="connsiteX645" fmla="*/ 329801 w 578041"/>
              <a:gd name="connsiteY645" fmla="*/ 113314 h 547671"/>
              <a:gd name="connsiteX646" fmla="*/ 329554 w 578041"/>
              <a:gd name="connsiteY646" fmla="*/ 114720 h 547671"/>
              <a:gd name="connsiteX647" fmla="*/ 329084 w 578041"/>
              <a:gd name="connsiteY647" fmla="*/ 116430 h 547671"/>
              <a:gd name="connsiteX648" fmla="*/ 329084 w 578041"/>
              <a:gd name="connsiteY648" fmla="*/ 117534 h 547671"/>
              <a:gd name="connsiteX649" fmla="*/ 329084 w 578041"/>
              <a:gd name="connsiteY649" fmla="*/ 118388 h 547671"/>
              <a:gd name="connsiteX650" fmla="*/ 329333 w 578041"/>
              <a:gd name="connsiteY650" fmla="*/ 118968 h 547671"/>
              <a:gd name="connsiteX651" fmla="*/ 330050 w 578041"/>
              <a:gd name="connsiteY651" fmla="*/ 120375 h 547671"/>
              <a:gd name="connsiteX652" fmla="*/ 330269 w 578041"/>
              <a:gd name="connsiteY652" fmla="*/ 120650 h 547671"/>
              <a:gd name="connsiteX653" fmla="*/ 331235 w 578041"/>
              <a:gd name="connsiteY653" fmla="*/ 120650 h 547671"/>
              <a:gd name="connsiteX654" fmla="*/ 332419 w 578041"/>
              <a:gd name="connsiteY654" fmla="*/ 120926 h 547671"/>
              <a:gd name="connsiteX655" fmla="*/ 333385 w 578041"/>
              <a:gd name="connsiteY655" fmla="*/ 121505 h 547671"/>
              <a:gd name="connsiteX656" fmla="*/ 334102 w 578041"/>
              <a:gd name="connsiteY656" fmla="*/ 121505 h 547671"/>
              <a:gd name="connsiteX657" fmla="*/ 336003 w 578041"/>
              <a:gd name="connsiteY657" fmla="*/ 121505 h 547671"/>
              <a:gd name="connsiteX658" fmla="*/ 336224 w 578041"/>
              <a:gd name="connsiteY658" fmla="*/ 121781 h 547671"/>
              <a:gd name="connsiteX659" fmla="*/ 337188 w 578041"/>
              <a:gd name="connsiteY659" fmla="*/ 120926 h 547671"/>
              <a:gd name="connsiteX660" fmla="*/ 337437 w 578041"/>
              <a:gd name="connsiteY660" fmla="*/ 120926 h 547671"/>
              <a:gd name="connsiteX661" fmla="*/ 338622 w 578041"/>
              <a:gd name="connsiteY661" fmla="*/ 120650 h 547671"/>
              <a:gd name="connsiteX662" fmla="*/ 339807 w 578041"/>
              <a:gd name="connsiteY662" fmla="*/ 120375 h 547671"/>
              <a:gd name="connsiteX663" fmla="*/ 340303 w 578041"/>
              <a:gd name="connsiteY663" fmla="*/ 120650 h 547671"/>
              <a:gd name="connsiteX664" fmla="*/ 341240 w 578041"/>
              <a:gd name="connsiteY664" fmla="*/ 120926 h 547671"/>
              <a:gd name="connsiteX665" fmla="*/ 341957 w 578041"/>
              <a:gd name="connsiteY665" fmla="*/ 121505 h 547671"/>
              <a:gd name="connsiteX666" fmla="*/ 342921 w 578041"/>
              <a:gd name="connsiteY666" fmla="*/ 121781 h 547671"/>
              <a:gd name="connsiteX667" fmla="*/ 343142 w 578041"/>
              <a:gd name="connsiteY667" fmla="*/ 118968 h 547671"/>
              <a:gd name="connsiteX668" fmla="*/ 343390 w 578041"/>
              <a:gd name="connsiteY668" fmla="*/ 118968 h 547671"/>
              <a:gd name="connsiteX669" fmla="*/ 343390 w 578041"/>
              <a:gd name="connsiteY669" fmla="*/ 118388 h 547671"/>
              <a:gd name="connsiteX670" fmla="*/ 343390 w 578041"/>
              <a:gd name="connsiteY670" fmla="*/ 117258 h 547671"/>
              <a:gd name="connsiteX671" fmla="*/ 342673 w 578041"/>
              <a:gd name="connsiteY671" fmla="*/ 116430 h 547671"/>
              <a:gd name="connsiteX672" fmla="*/ 342205 w 578041"/>
              <a:gd name="connsiteY672" fmla="*/ 115299 h 547671"/>
              <a:gd name="connsiteX673" fmla="*/ 342426 w 578041"/>
              <a:gd name="connsiteY673" fmla="*/ 114168 h 547671"/>
              <a:gd name="connsiteX674" fmla="*/ 343390 w 578041"/>
              <a:gd name="connsiteY674" fmla="*/ 114444 h 547671"/>
              <a:gd name="connsiteX675" fmla="*/ 344355 w 578041"/>
              <a:gd name="connsiteY675" fmla="*/ 114996 h 547671"/>
              <a:gd name="connsiteX676" fmla="*/ 345292 w 578041"/>
              <a:gd name="connsiteY676" fmla="*/ 115850 h 547671"/>
              <a:gd name="connsiteX677" fmla="*/ 346257 w 578041"/>
              <a:gd name="connsiteY677" fmla="*/ 116706 h 547671"/>
              <a:gd name="connsiteX678" fmla="*/ 347193 w 578041"/>
              <a:gd name="connsiteY678" fmla="*/ 116706 h 547671"/>
              <a:gd name="connsiteX679" fmla="*/ 348627 w 578041"/>
              <a:gd name="connsiteY679" fmla="*/ 116706 h 547671"/>
              <a:gd name="connsiteX680" fmla="*/ 348627 w 578041"/>
              <a:gd name="connsiteY680" fmla="*/ 118968 h 547671"/>
              <a:gd name="connsiteX681" fmla="*/ 348407 w 578041"/>
              <a:gd name="connsiteY681" fmla="*/ 119244 h 547671"/>
              <a:gd name="connsiteX682" fmla="*/ 348407 w 578041"/>
              <a:gd name="connsiteY682" fmla="*/ 119520 h 547671"/>
              <a:gd name="connsiteX683" fmla="*/ 347690 w 578041"/>
              <a:gd name="connsiteY683" fmla="*/ 120926 h 547671"/>
              <a:gd name="connsiteX684" fmla="*/ 346973 w 578041"/>
              <a:gd name="connsiteY684" fmla="*/ 121781 h 547671"/>
              <a:gd name="connsiteX685" fmla="*/ 346725 w 578041"/>
              <a:gd name="connsiteY685" fmla="*/ 121781 h 547671"/>
              <a:gd name="connsiteX686" fmla="*/ 346009 w 578041"/>
              <a:gd name="connsiteY686" fmla="*/ 122333 h 547671"/>
              <a:gd name="connsiteX687" fmla="*/ 345540 w 578041"/>
              <a:gd name="connsiteY687" fmla="*/ 122333 h 547671"/>
              <a:gd name="connsiteX688" fmla="*/ 345540 w 578041"/>
              <a:gd name="connsiteY688" fmla="*/ 123188 h 547671"/>
              <a:gd name="connsiteX689" fmla="*/ 345540 w 578041"/>
              <a:gd name="connsiteY689" fmla="*/ 124016 h 547671"/>
              <a:gd name="connsiteX690" fmla="*/ 345072 w 578041"/>
              <a:gd name="connsiteY690" fmla="*/ 124871 h 547671"/>
              <a:gd name="connsiteX691" fmla="*/ 344575 w 578041"/>
              <a:gd name="connsiteY691" fmla="*/ 125450 h 547671"/>
              <a:gd name="connsiteX692" fmla="*/ 341489 w 578041"/>
              <a:gd name="connsiteY692" fmla="*/ 127133 h 547671"/>
              <a:gd name="connsiteX693" fmla="*/ 339807 w 578041"/>
              <a:gd name="connsiteY693" fmla="*/ 127960 h 547671"/>
              <a:gd name="connsiteX694" fmla="*/ 339807 w 578041"/>
              <a:gd name="connsiteY694" fmla="*/ 128263 h 547671"/>
              <a:gd name="connsiteX695" fmla="*/ 340055 w 578041"/>
              <a:gd name="connsiteY695" fmla="*/ 131905 h 547671"/>
              <a:gd name="connsiteX696" fmla="*/ 339807 w 578041"/>
              <a:gd name="connsiteY696" fmla="*/ 132208 h 547671"/>
              <a:gd name="connsiteX697" fmla="*/ 339586 w 578041"/>
              <a:gd name="connsiteY697" fmla="*/ 132208 h 547671"/>
              <a:gd name="connsiteX698" fmla="*/ 337657 w 578041"/>
              <a:gd name="connsiteY698" fmla="*/ 132208 h 547671"/>
              <a:gd name="connsiteX699" fmla="*/ 337188 w 578041"/>
              <a:gd name="connsiteY699" fmla="*/ 131905 h 547671"/>
              <a:gd name="connsiteX700" fmla="*/ 336003 w 578041"/>
              <a:gd name="connsiteY700" fmla="*/ 130774 h 547671"/>
              <a:gd name="connsiteX701" fmla="*/ 334817 w 578041"/>
              <a:gd name="connsiteY701" fmla="*/ 128815 h 547671"/>
              <a:gd name="connsiteX702" fmla="*/ 334321 w 578041"/>
              <a:gd name="connsiteY702" fmla="*/ 128263 h 547671"/>
              <a:gd name="connsiteX703" fmla="*/ 333605 w 578041"/>
              <a:gd name="connsiteY703" fmla="*/ 127684 h 547671"/>
              <a:gd name="connsiteX704" fmla="*/ 333136 w 578041"/>
              <a:gd name="connsiteY704" fmla="*/ 127409 h 547671"/>
              <a:gd name="connsiteX705" fmla="*/ 332419 w 578041"/>
              <a:gd name="connsiteY705" fmla="*/ 127684 h 547671"/>
              <a:gd name="connsiteX706" fmla="*/ 331952 w 578041"/>
              <a:gd name="connsiteY706" fmla="*/ 127684 h 547671"/>
              <a:gd name="connsiteX707" fmla="*/ 331235 w 578041"/>
              <a:gd name="connsiteY707" fmla="*/ 128263 h 547671"/>
              <a:gd name="connsiteX708" fmla="*/ 330765 w 578041"/>
              <a:gd name="connsiteY708" fmla="*/ 129091 h 547671"/>
              <a:gd name="connsiteX709" fmla="*/ 330518 w 578041"/>
              <a:gd name="connsiteY709" fmla="*/ 129367 h 547671"/>
              <a:gd name="connsiteX710" fmla="*/ 330518 w 578041"/>
              <a:gd name="connsiteY710" fmla="*/ 129670 h 547671"/>
              <a:gd name="connsiteX711" fmla="*/ 330518 w 578041"/>
              <a:gd name="connsiteY711" fmla="*/ 130222 h 547671"/>
              <a:gd name="connsiteX712" fmla="*/ 330518 w 578041"/>
              <a:gd name="connsiteY712" fmla="*/ 130498 h 547671"/>
              <a:gd name="connsiteX713" fmla="*/ 330765 w 578041"/>
              <a:gd name="connsiteY713" fmla="*/ 131077 h 547671"/>
              <a:gd name="connsiteX714" fmla="*/ 331235 w 578041"/>
              <a:gd name="connsiteY714" fmla="*/ 131353 h 547671"/>
              <a:gd name="connsiteX715" fmla="*/ 331703 w 578041"/>
              <a:gd name="connsiteY715" fmla="*/ 131905 h 547671"/>
              <a:gd name="connsiteX716" fmla="*/ 332419 w 578041"/>
              <a:gd name="connsiteY716" fmla="*/ 132208 h 547671"/>
              <a:gd name="connsiteX717" fmla="*/ 334817 w 578041"/>
              <a:gd name="connsiteY717" fmla="*/ 132760 h 547671"/>
              <a:gd name="connsiteX718" fmla="*/ 338154 w 578041"/>
              <a:gd name="connsiteY718" fmla="*/ 133615 h 547671"/>
              <a:gd name="connsiteX719" fmla="*/ 338869 w 578041"/>
              <a:gd name="connsiteY719" fmla="*/ 133891 h 547671"/>
              <a:gd name="connsiteX720" fmla="*/ 339338 w 578041"/>
              <a:gd name="connsiteY720" fmla="*/ 134442 h 547671"/>
              <a:gd name="connsiteX721" fmla="*/ 339586 w 578041"/>
              <a:gd name="connsiteY721" fmla="*/ 134718 h 547671"/>
              <a:gd name="connsiteX722" fmla="*/ 339807 w 578041"/>
              <a:gd name="connsiteY722" fmla="*/ 135573 h 547671"/>
              <a:gd name="connsiteX723" fmla="*/ 339807 w 578041"/>
              <a:gd name="connsiteY723" fmla="*/ 136124 h 547671"/>
              <a:gd name="connsiteX724" fmla="*/ 340303 w 578041"/>
              <a:gd name="connsiteY724" fmla="*/ 136429 h 547671"/>
              <a:gd name="connsiteX725" fmla="*/ 338622 w 578041"/>
              <a:gd name="connsiteY725" fmla="*/ 138662 h 547671"/>
              <a:gd name="connsiteX726" fmla="*/ 338154 w 578041"/>
              <a:gd name="connsiteY726" fmla="*/ 139241 h 547671"/>
              <a:gd name="connsiteX727" fmla="*/ 337188 w 578041"/>
              <a:gd name="connsiteY727" fmla="*/ 139793 h 547671"/>
              <a:gd name="connsiteX728" fmla="*/ 335534 w 578041"/>
              <a:gd name="connsiteY728" fmla="*/ 140345 h 547671"/>
              <a:gd name="connsiteX729" fmla="*/ 330269 w 578041"/>
              <a:gd name="connsiteY729" fmla="*/ 140925 h 547671"/>
              <a:gd name="connsiteX730" fmla="*/ 329554 w 578041"/>
              <a:gd name="connsiteY730" fmla="*/ 141476 h 547671"/>
              <a:gd name="connsiteX731" fmla="*/ 328616 w 578041"/>
              <a:gd name="connsiteY731" fmla="*/ 142331 h 547671"/>
              <a:gd name="connsiteX732" fmla="*/ 328368 w 578041"/>
              <a:gd name="connsiteY732" fmla="*/ 142607 h 547671"/>
              <a:gd name="connsiteX733" fmla="*/ 327899 w 578041"/>
              <a:gd name="connsiteY733" fmla="*/ 143158 h 547671"/>
              <a:gd name="connsiteX734" fmla="*/ 327403 w 578041"/>
              <a:gd name="connsiteY734" fmla="*/ 144014 h 547671"/>
              <a:gd name="connsiteX735" fmla="*/ 327403 w 578041"/>
              <a:gd name="connsiteY735" fmla="*/ 144290 h 547671"/>
              <a:gd name="connsiteX736" fmla="*/ 327403 w 578041"/>
              <a:gd name="connsiteY736" fmla="*/ 144869 h 547671"/>
              <a:gd name="connsiteX737" fmla="*/ 327403 w 578041"/>
              <a:gd name="connsiteY737" fmla="*/ 145972 h 547671"/>
              <a:gd name="connsiteX738" fmla="*/ 326934 w 578041"/>
              <a:gd name="connsiteY738" fmla="*/ 147379 h 547671"/>
              <a:gd name="connsiteX739" fmla="*/ 327183 w 578041"/>
              <a:gd name="connsiteY739" fmla="*/ 147379 h 547671"/>
              <a:gd name="connsiteX740" fmla="*/ 327899 w 578041"/>
              <a:gd name="connsiteY740" fmla="*/ 147379 h 547671"/>
              <a:gd name="connsiteX741" fmla="*/ 327899 w 578041"/>
              <a:gd name="connsiteY741" fmla="*/ 147683 h 547671"/>
              <a:gd name="connsiteX742" fmla="*/ 327899 w 578041"/>
              <a:gd name="connsiteY742" fmla="*/ 148510 h 547671"/>
              <a:gd name="connsiteX743" fmla="*/ 327899 w 578041"/>
              <a:gd name="connsiteY743" fmla="*/ 148786 h 547671"/>
              <a:gd name="connsiteX744" fmla="*/ 328368 w 578041"/>
              <a:gd name="connsiteY744" fmla="*/ 149365 h 547671"/>
              <a:gd name="connsiteX745" fmla="*/ 328368 w 578041"/>
              <a:gd name="connsiteY745" fmla="*/ 149641 h 547671"/>
              <a:gd name="connsiteX746" fmla="*/ 328120 w 578041"/>
              <a:gd name="connsiteY746" fmla="*/ 149916 h 547671"/>
              <a:gd name="connsiteX747" fmla="*/ 327651 w 578041"/>
              <a:gd name="connsiteY747" fmla="*/ 150192 h 547671"/>
              <a:gd name="connsiteX748" fmla="*/ 327403 w 578041"/>
              <a:gd name="connsiteY748" fmla="*/ 150192 h 547671"/>
              <a:gd name="connsiteX749" fmla="*/ 327183 w 578041"/>
              <a:gd name="connsiteY749" fmla="*/ 150468 h 547671"/>
              <a:gd name="connsiteX750" fmla="*/ 326934 w 578041"/>
              <a:gd name="connsiteY750" fmla="*/ 150772 h 547671"/>
              <a:gd name="connsiteX751" fmla="*/ 326466 w 578041"/>
              <a:gd name="connsiteY751" fmla="*/ 151048 h 547671"/>
              <a:gd name="connsiteX752" fmla="*/ 325970 w 578041"/>
              <a:gd name="connsiteY752" fmla="*/ 150772 h 547671"/>
              <a:gd name="connsiteX753" fmla="*/ 325749 w 578041"/>
              <a:gd name="connsiteY753" fmla="*/ 151048 h 547671"/>
              <a:gd name="connsiteX754" fmla="*/ 325502 w 578041"/>
              <a:gd name="connsiteY754" fmla="*/ 151600 h 547671"/>
              <a:gd name="connsiteX755" fmla="*/ 325033 w 578041"/>
              <a:gd name="connsiteY755" fmla="*/ 152179 h 547671"/>
              <a:gd name="connsiteX756" fmla="*/ 323131 w 578041"/>
              <a:gd name="connsiteY756" fmla="*/ 154136 h 547671"/>
              <a:gd name="connsiteX757" fmla="*/ 322166 w 578041"/>
              <a:gd name="connsiteY757" fmla="*/ 155268 h 547671"/>
              <a:gd name="connsiteX758" fmla="*/ 320485 w 578041"/>
              <a:gd name="connsiteY758" fmla="*/ 156096 h 547671"/>
              <a:gd name="connsiteX759" fmla="*/ 318831 w 578041"/>
              <a:gd name="connsiteY759" fmla="*/ 156674 h 547671"/>
              <a:gd name="connsiteX760" fmla="*/ 318583 w 578041"/>
              <a:gd name="connsiteY760" fmla="*/ 156950 h 547671"/>
              <a:gd name="connsiteX761" fmla="*/ 318362 w 578041"/>
              <a:gd name="connsiteY761" fmla="*/ 156950 h 547671"/>
              <a:gd name="connsiteX762" fmla="*/ 318362 w 578041"/>
              <a:gd name="connsiteY762" fmla="*/ 157226 h 547671"/>
              <a:gd name="connsiteX763" fmla="*/ 318114 w 578041"/>
              <a:gd name="connsiteY763" fmla="*/ 157778 h 547671"/>
              <a:gd name="connsiteX764" fmla="*/ 318362 w 578041"/>
              <a:gd name="connsiteY764" fmla="*/ 158081 h 547671"/>
              <a:gd name="connsiteX765" fmla="*/ 318362 w 578041"/>
              <a:gd name="connsiteY765" fmla="*/ 158357 h 547671"/>
              <a:gd name="connsiteX766" fmla="*/ 318583 w 578041"/>
              <a:gd name="connsiteY766" fmla="*/ 158632 h 547671"/>
              <a:gd name="connsiteX767" fmla="*/ 319079 w 578041"/>
              <a:gd name="connsiteY767" fmla="*/ 159460 h 547671"/>
              <a:gd name="connsiteX768" fmla="*/ 320981 w 578041"/>
              <a:gd name="connsiteY768" fmla="*/ 161170 h 547671"/>
              <a:gd name="connsiteX769" fmla="*/ 320981 w 578041"/>
              <a:gd name="connsiteY769" fmla="*/ 161446 h 547671"/>
              <a:gd name="connsiteX770" fmla="*/ 320733 w 578041"/>
              <a:gd name="connsiteY770" fmla="*/ 162578 h 547671"/>
              <a:gd name="connsiteX771" fmla="*/ 320485 w 578041"/>
              <a:gd name="connsiteY771" fmla="*/ 163129 h 547671"/>
              <a:gd name="connsiteX772" fmla="*/ 319796 w 578041"/>
              <a:gd name="connsiteY772" fmla="*/ 163956 h 547671"/>
              <a:gd name="connsiteX773" fmla="*/ 319079 w 578041"/>
              <a:gd name="connsiteY773" fmla="*/ 164260 h 547671"/>
              <a:gd name="connsiteX774" fmla="*/ 318114 w 578041"/>
              <a:gd name="connsiteY774" fmla="*/ 164536 h 547671"/>
              <a:gd name="connsiteX775" fmla="*/ 317398 w 578041"/>
              <a:gd name="connsiteY775" fmla="*/ 164260 h 547671"/>
              <a:gd name="connsiteX776" fmla="*/ 316929 w 578041"/>
              <a:gd name="connsiteY776" fmla="*/ 163956 h 547671"/>
              <a:gd name="connsiteX777" fmla="*/ 316681 w 578041"/>
              <a:gd name="connsiteY777" fmla="*/ 163681 h 547671"/>
              <a:gd name="connsiteX778" fmla="*/ 316433 w 578041"/>
              <a:gd name="connsiteY778" fmla="*/ 163129 h 547671"/>
              <a:gd name="connsiteX779" fmla="*/ 315964 w 578041"/>
              <a:gd name="connsiteY779" fmla="*/ 162274 h 547671"/>
              <a:gd name="connsiteX780" fmla="*/ 315964 w 578041"/>
              <a:gd name="connsiteY780" fmla="*/ 161722 h 547671"/>
              <a:gd name="connsiteX781" fmla="*/ 315716 w 578041"/>
              <a:gd name="connsiteY781" fmla="*/ 161170 h 547671"/>
              <a:gd name="connsiteX782" fmla="*/ 315964 w 578041"/>
              <a:gd name="connsiteY782" fmla="*/ 159184 h 547671"/>
              <a:gd name="connsiteX783" fmla="*/ 315495 w 578041"/>
              <a:gd name="connsiteY783" fmla="*/ 157502 h 547671"/>
              <a:gd name="connsiteX784" fmla="*/ 315248 w 578041"/>
              <a:gd name="connsiteY784" fmla="*/ 157502 h 547671"/>
              <a:gd name="connsiteX785" fmla="*/ 311664 w 578041"/>
              <a:gd name="connsiteY785" fmla="*/ 158357 h 547671"/>
              <a:gd name="connsiteX786" fmla="*/ 310727 w 578041"/>
              <a:gd name="connsiteY786" fmla="*/ 158357 h 547671"/>
              <a:gd name="connsiteX787" fmla="*/ 310231 w 578041"/>
              <a:gd name="connsiteY787" fmla="*/ 158632 h 547671"/>
              <a:gd name="connsiteX788" fmla="*/ 309762 w 578041"/>
              <a:gd name="connsiteY788" fmla="*/ 159184 h 547671"/>
              <a:gd name="connsiteX789" fmla="*/ 309542 w 578041"/>
              <a:gd name="connsiteY789" fmla="*/ 159764 h 547671"/>
              <a:gd name="connsiteX790" fmla="*/ 309293 w 578041"/>
              <a:gd name="connsiteY790" fmla="*/ 160040 h 547671"/>
              <a:gd name="connsiteX791" fmla="*/ 307861 w 578041"/>
              <a:gd name="connsiteY791" fmla="*/ 165639 h 547671"/>
              <a:gd name="connsiteX792" fmla="*/ 307392 w 578041"/>
              <a:gd name="connsiteY792" fmla="*/ 168177 h 547671"/>
              <a:gd name="connsiteX793" fmla="*/ 307144 w 578041"/>
              <a:gd name="connsiteY793" fmla="*/ 170714 h 547671"/>
              <a:gd name="connsiteX794" fmla="*/ 308329 w 578041"/>
              <a:gd name="connsiteY794" fmla="*/ 171266 h 547671"/>
              <a:gd name="connsiteX795" fmla="*/ 311664 w 578041"/>
              <a:gd name="connsiteY795" fmla="*/ 170714 h 547671"/>
              <a:gd name="connsiteX796" fmla="*/ 313097 w 578041"/>
              <a:gd name="connsiteY796" fmla="*/ 170438 h 547671"/>
              <a:gd name="connsiteX797" fmla="*/ 314531 w 578041"/>
              <a:gd name="connsiteY797" fmla="*/ 170135 h 547671"/>
              <a:gd name="connsiteX798" fmla="*/ 316212 w 578041"/>
              <a:gd name="connsiteY798" fmla="*/ 169308 h 547671"/>
              <a:gd name="connsiteX799" fmla="*/ 317646 w 578041"/>
              <a:gd name="connsiteY799" fmla="*/ 169583 h 547671"/>
              <a:gd name="connsiteX800" fmla="*/ 318583 w 578041"/>
              <a:gd name="connsiteY800" fmla="*/ 169860 h 547671"/>
              <a:gd name="connsiteX801" fmla="*/ 318831 w 578041"/>
              <a:gd name="connsiteY801" fmla="*/ 170135 h 547671"/>
              <a:gd name="connsiteX802" fmla="*/ 319299 w 578041"/>
              <a:gd name="connsiteY802" fmla="*/ 170990 h 547671"/>
              <a:gd name="connsiteX803" fmla="*/ 318831 w 578041"/>
              <a:gd name="connsiteY803" fmla="*/ 171818 h 547671"/>
              <a:gd name="connsiteX804" fmla="*/ 317398 w 578041"/>
              <a:gd name="connsiteY804" fmla="*/ 172949 h 547671"/>
              <a:gd name="connsiteX805" fmla="*/ 315716 w 578041"/>
              <a:gd name="connsiteY805" fmla="*/ 172949 h 547671"/>
              <a:gd name="connsiteX806" fmla="*/ 313346 w 578041"/>
              <a:gd name="connsiteY806" fmla="*/ 172397 h 547671"/>
              <a:gd name="connsiteX807" fmla="*/ 312629 w 578041"/>
              <a:gd name="connsiteY807" fmla="*/ 172397 h 547671"/>
              <a:gd name="connsiteX808" fmla="*/ 312381 w 578041"/>
              <a:gd name="connsiteY808" fmla="*/ 172397 h 547671"/>
              <a:gd name="connsiteX809" fmla="*/ 310231 w 578041"/>
              <a:gd name="connsiteY809" fmla="*/ 172397 h 547671"/>
              <a:gd name="connsiteX810" fmla="*/ 308108 w 578041"/>
              <a:gd name="connsiteY810" fmla="*/ 172397 h 547671"/>
              <a:gd name="connsiteX811" fmla="*/ 307144 w 578041"/>
              <a:gd name="connsiteY811" fmla="*/ 172673 h 547671"/>
              <a:gd name="connsiteX812" fmla="*/ 306427 w 578041"/>
              <a:gd name="connsiteY812" fmla="*/ 173225 h 547671"/>
              <a:gd name="connsiteX813" fmla="*/ 305462 w 578041"/>
              <a:gd name="connsiteY813" fmla="*/ 174631 h 547671"/>
              <a:gd name="connsiteX814" fmla="*/ 303560 w 578041"/>
              <a:gd name="connsiteY814" fmla="*/ 177721 h 547671"/>
              <a:gd name="connsiteX815" fmla="*/ 303340 w 578041"/>
              <a:gd name="connsiteY815" fmla="*/ 177997 h 547671"/>
              <a:gd name="connsiteX816" fmla="*/ 303092 w 578041"/>
              <a:gd name="connsiteY816" fmla="*/ 179403 h 547671"/>
              <a:gd name="connsiteX817" fmla="*/ 303092 w 578041"/>
              <a:gd name="connsiteY817" fmla="*/ 180811 h 547671"/>
              <a:gd name="connsiteX818" fmla="*/ 303340 w 578041"/>
              <a:gd name="connsiteY818" fmla="*/ 184175 h 547671"/>
              <a:gd name="connsiteX819" fmla="*/ 303809 w 578041"/>
              <a:gd name="connsiteY819" fmla="*/ 186686 h 547671"/>
              <a:gd name="connsiteX820" fmla="*/ 303560 w 578041"/>
              <a:gd name="connsiteY820" fmla="*/ 187264 h 547671"/>
              <a:gd name="connsiteX821" fmla="*/ 303560 w 578041"/>
              <a:gd name="connsiteY821" fmla="*/ 187540 h 547671"/>
              <a:gd name="connsiteX822" fmla="*/ 303340 w 578041"/>
              <a:gd name="connsiteY822" fmla="*/ 189222 h 547671"/>
              <a:gd name="connsiteX823" fmla="*/ 303092 w 578041"/>
              <a:gd name="connsiteY823" fmla="*/ 189774 h 547671"/>
              <a:gd name="connsiteX824" fmla="*/ 301410 w 578041"/>
              <a:gd name="connsiteY824" fmla="*/ 190906 h 547671"/>
              <a:gd name="connsiteX825" fmla="*/ 300694 w 578041"/>
              <a:gd name="connsiteY825" fmla="*/ 191182 h 547671"/>
              <a:gd name="connsiteX826" fmla="*/ 299757 w 578041"/>
              <a:gd name="connsiteY826" fmla="*/ 191182 h 547671"/>
              <a:gd name="connsiteX827" fmla="*/ 299040 w 578041"/>
              <a:gd name="connsiteY827" fmla="*/ 190906 h 547671"/>
              <a:gd name="connsiteX828" fmla="*/ 295926 w 578041"/>
              <a:gd name="connsiteY828" fmla="*/ 189774 h 547671"/>
              <a:gd name="connsiteX829" fmla="*/ 294740 w 578041"/>
              <a:gd name="connsiteY829" fmla="*/ 189222 h 547671"/>
              <a:gd name="connsiteX830" fmla="*/ 294023 w 578041"/>
              <a:gd name="connsiteY830" fmla="*/ 188644 h 547671"/>
              <a:gd name="connsiteX831" fmla="*/ 293802 w 578041"/>
              <a:gd name="connsiteY831" fmla="*/ 188368 h 547671"/>
              <a:gd name="connsiteX832" fmla="*/ 293086 w 578041"/>
              <a:gd name="connsiteY832" fmla="*/ 187540 h 547671"/>
              <a:gd name="connsiteX833" fmla="*/ 292838 w 578041"/>
              <a:gd name="connsiteY833" fmla="*/ 186962 h 547671"/>
              <a:gd name="connsiteX834" fmla="*/ 292591 w 578041"/>
              <a:gd name="connsiteY834" fmla="*/ 186686 h 547671"/>
              <a:gd name="connsiteX835" fmla="*/ 292370 w 578041"/>
              <a:gd name="connsiteY835" fmla="*/ 186686 h 547671"/>
              <a:gd name="connsiteX836" fmla="*/ 291874 w 578041"/>
              <a:gd name="connsiteY836" fmla="*/ 186410 h 547671"/>
              <a:gd name="connsiteX837" fmla="*/ 291874 w 578041"/>
              <a:gd name="connsiteY837" fmla="*/ 186686 h 547671"/>
              <a:gd name="connsiteX838" fmla="*/ 290937 w 578041"/>
              <a:gd name="connsiteY838" fmla="*/ 187264 h 547671"/>
              <a:gd name="connsiteX839" fmla="*/ 290220 w 578041"/>
              <a:gd name="connsiteY839" fmla="*/ 187816 h 547671"/>
              <a:gd name="connsiteX840" fmla="*/ 289971 w 578041"/>
              <a:gd name="connsiteY840" fmla="*/ 188644 h 547671"/>
              <a:gd name="connsiteX841" fmla="*/ 289723 w 578041"/>
              <a:gd name="connsiteY841" fmla="*/ 188947 h 547671"/>
              <a:gd name="connsiteX842" fmla="*/ 289723 w 578041"/>
              <a:gd name="connsiteY842" fmla="*/ 190050 h 547671"/>
              <a:gd name="connsiteX843" fmla="*/ 289723 w 578041"/>
              <a:gd name="connsiteY843" fmla="*/ 190906 h 547671"/>
              <a:gd name="connsiteX844" fmla="*/ 289971 w 578041"/>
              <a:gd name="connsiteY844" fmla="*/ 191458 h 547671"/>
              <a:gd name="connsiteX845" fmla="*/ 290220 w 578041"/>
              <a:gd name="connsiteY845" fmla="*/ 191733 h 547671"/>
              <a:gd name="connsiteX846" fmla="*/ 291405 w 578041"/>
              <a:gd name="connsiteY846" fmla="*/ 193140 h 547671"/>
              <a:gd name="connsiteX847" fmla="*/ 292370 w 578041"/>
              <a:gd name="connsiteY847" fmla="*/ 193967 h 547671"/>
              <a:gd name="connsiteX848" fmla="*/ 293086 w 578041"/>
              <a:gd name="connsiteY848" fmla="*/ 194271 h 547671"/>
              <a:gd name="connsiteX849" fmla="*/ 293306 w 578041"/>
              <a:gd name="connsiteY849" fmla="*/ 194547 h 547671"/>
              <a:gd name="connsiteX850" fmla="*/ 294023 w 578041"/>
              <a:gd name="connsiteY850" fmla="*/ 194547 h 547671"/>
              <a:gd name="connsiteX851" fmla="*/ 295457 w 578041"/>
              <a:gd name="connsiteY851" fmla="*/ 194547 h 547671"/>
              <a:gd name="connsiteX852" fmla="*/ 295705 w 578041"/>
              <a:gd name="connsiteY852" fmla="*/ 194547 h 547671"/>
              <a:gd name="connsiteX853" fmla="*/ 296641 w 578041"/>
              <a:gd name="connsiteY853" fmla="*/ 194271 h 547671"/>
              <a:gd name="connsiteX854" fmla="*/ 297358 w 578041"/>
              <a:gd name="connsiteY854" fmla="*/ 193967 h 547671"/>
              <a:gd name="connsiteX855" fmla="*/ 299040 w 578041"/>
              <a:gd name="connsiteY855" fmla="*/ 193416 h 547671"/>
              <a:gd name="connsiteX856" fmla="*/ 299757 w 578041"/>
              <a:gd name="connsiteY856" fmla="*/ 193140 h 547671"/>
              <a:gd name="connsiteX857" fmla="*/ 300694 w 578041"/>
              <a:gd name="connsiteY857" fmla="*/ 193140 h 547671"/>
              <a:gd name="connsiteX858" fmla="*/ 301189 w 578041"/>
              <a:gd name="connsiteY858" fmla="*/ 193140 h 547671"/>
              <a:gd name="connsiteX859" fmla="*/ 301659 w 578041"/>
              <a:gd name="connsiteY859" fmla="*/ 193140 h 547671"/>
              <a:gd name="connsiteX860" fmla="*/ 302843 w 578041"/>
              <a:gd name="connsiteY860" fmla="*/ 193967 h 547671"/>
              <a:gd name="connsiteX861" fmla="*/ 302623 w 578041"/>
              <a:gd name="connsiteY861" fmla="*/ 194547 h 547671"/>
              <a:gd name="connsiteX862" fmla="*/ 302623 w 578041"/>
              <a:gd name="connsiteY862" fmla="*/ 195650 h 547671"/>
              <a:gd name="connsiteX863" fmla="*/ 302375 w 578041"/>
              <a:gd name="connsiteY863" fmla="*/ 196505 h 547671"/>
              <a:gd name="connsiteX864" fmla="*/ 302375 w 578041"/>
              <a:gd name="connsiteY864" fmla="*/ 196781 h 547671"/>
              <a:gd name="connsiteX865" fmla="*/ 301410 w 578041"/>
              <a:gd name="connsiteY865" fmla="*/ 197609 h 547671"/>
              <a:gd name="connsiteX866" fmla="*/ 300942 w 578041"/>
              <a:gd name="connsiteY866" fmla="*/ 198187 h 547671"/>
              <a:gd name="connsiteX867" fmla="*/ 300474 w 578041"/>
              <a:gd name="connsiteY867" fmla="*/ 198463 h 547671"/>
              <a:gd name="connsiteX868" fmla="*/ 300225 w 578041"/>
              <a:gd name="connsiteY868" fmla="*/ 198739 h 547671"/>
              <a:gd name="connsiteX869" fmla="*/ 298792 w 578041"/>
              <a:gd name="connsiteY869" fmla="*/ 199871 h 547671"/>
              <a:gd name="connsiteX870" fmla="*/ 298075 w 578041"/>
              <a:gd name="connsiteY870" fmla="*/ 200422 h 547671"/>
              <a:gd name="connsiteX871" fmla="*/ 297358 w 578041"/>
              <a:gd name="connsiteY871" fmla="*/ 200698 h 547671"/>
              <a:gd name="connsiteX872" fmla="*/ 296890 w 578041"/>
              <a:gd name="connsiteY872" fmla="*/ 200973 h 547671"/>
              <a:gd name="connsiteX873" fmla="*/ 294023 w 578041"/>
              <a:gd name="connsiteY873" fmla="*/ 202105 h 547671"/>
              <a:gd name="connsiteX874" fmla="*/ 293802 w 578041"/>
              <a:gd name="connsiteY874" fmla="*/ 201829 h 547671"/>
              <a:gd name="connsiteX875" fmla="*/ 293555 w 578041"/>
              <a:gd name="connsiteY875" fmla="*/ 201829 h 547671"/>
              <a:gd name="connsiteX876" fmla="*/ 292838 w 578041"/>
              <a:gd name="connsiteY876" fmla="*/ 201553 h 547671"/>
              <a:gd name="connsiteX877" fmla="*/ 291653 w 578041"/>
              <a:gd name="connsiteY877" fmla="*/ 201829 h 547671"/>
              <a:gd name="connsiteX878" fmla="*/ 290937 w 578041"/>
              <a:gd name="connsiteY878" fmla="*/ 201553 h 547671"/>
              <a:gd name="connsiteX879" fmla="*/ 290440 w 578041"/>
              <a:gd name="connsiteY879" fmla="*/ 201829 h 547671"/>
              <a:gd name="connsiteX880" fmla="*/ 290220 w 578041"/>
              <a:gd name="connsiteY880" fmla="*/ 201829 h 547671"/>
              <a:gd name="connsiteX881" fmla="*/ 289971 w 578041"/>
              <a:gd name="connsiteY881" fmla="*/ 201829 h 547671"/>
              <a:gd name="connsiteX882" fmla="*/ 289723 w 578041"/>
              <a:gd name="connsiteY882" fmla="*/ 202380 h 547671"/>
              <a:gd name="connsiteX883" fmla="*/ 289255 w 578041"/>
              <a:gd name="connsiteY883" fmla="*/ 202932 h 547671"/>
              <a:gd name="connsiteX884" fmla="*/ 289255 w 578041"/>
              <a:gd name="connsiteY884" fmla="*/ 203208 h 547671"/>
              <a:gd name="connsiteX885" fmla="*/ 289034 w 578041"/>
              <a:gd name="connsiteY885" fmla="*/ 203511 h 547671"/>
              <a:gd name="connsiteX886" fmla="*/ 289034 w 578041"/>
              <a:gd name="connsiteY886" fmla="*/ 203787 h 547671"/>
              <a:gd name="connsiteX887" fmla="*/ 289255 w 578041"/>
              <a:gd name="connsiteY887" fmla="*/ 204339 h 547671"/>
              <a:gd name="connsiteX888" fmla="*/ 289723 w 578041"/>
              <a:gd name="connsiteY888" fmla="*/ 204614 h 547671"/>
              <a:gd name="connsiteX889" fmla="*/ 289971 w 578041"/>
              <a:gd name="connsiteY889" fmla="*/ 204614 h 547671"/>
              <a:gd name="connsiteX890" fmla="*/ 289971 w 578041"/>
              <a:gd name="connsiteY890" fmla="*/ 205746 h 547671"/>
              <a:gd name="connsiteX891" fmla="*/ 289723 w 578041"/>
              <a:gd name="connsiteY891" fmla="*/ 206298 h 547671"/>
              <a:gd name="connsiteX892" fmla="*/ 289723 w 578041"/>
              <a:gd name="connsiteY892" fmla="*/ 208256 h 547671"/>
              <a:gd name="connsiteX893" fmla="*/ 289723 w 578041"/>
              <a:gd name="connsiteY893" fmla="*/ 211345 h 547671"/>
              <a:gd name="connsiteX894" fmla="*/ 289971 w 578041"/>
              <a:gd name="connsiteY894" fmla="*/ 213027 h 547671"/>
              <a:gd name="connsiteX895" fmla="*/ 290220 w 578041"/>
              <a:gd name="connsiteY895" fmla="*/ 213579 h 547671"/>
              <a:gd name="connsiteX896" fmla="*/ 290440 w 578041"/>
              <a:gd name="connsiteY896" fmla="*/ 214407 h 547671"/>
              <a:gd name="connsiteX897" fmla="*/ 290937 w 578041"/>
              <a:gd name="connsiteY897" fmla="*/ 215262 h 547671"/>
              <a:gd name="connsiteX898" fmla="*/ 291653 w 578041"/>
              <a:gd name="connsiteY898" fmla="*/ 216641 h 547671"/>
              <a:gd name="connsiteX899" fmla="*/ 292838 w 578041"/>
              <a:gd name="connsiteY899" fmla="*/ 217772 h 547671"/>
              <a:gd name="connsiteX900" fmla="*/ 294023 w 578041"/>
              <a:gd name="connsiteY900" fmla="*/ 218876 h 547671"/>
              <a:gd name="connsiteX901" fmla="*/ 294272 w 578041"/>
              <a:gd name="connsiteY901" fmla="*/ 219730 h 547671"/>
              <a:gd name="connsiteX902" fmla="*/ 294988 w 578041"/>
              <a:gd name="connsiteY902" fmla="*/ 220006 h 547671"/>
              <a:gd name="connsiteX903" fmla="*/ 294988 w 578041"/>
              <a:gd name="connsiteY903" fmla="*/ 220558 h 547671"/>
              <a:gd name="connsiteX904" fmla="*/ 294988 w 578041"/>
              <a:gd name="connsiteY904" fmla="*/ 221688 h 547671"/>
              <a:gd name="connsiteX905" fmla="*/ 294988 w 578041"/>
              <a:gd name="connsiteY905" fmla="*/ 221964 h 547671"/>
              <a:gd name="connsiteX906" fmla="*/ 294988 w 578041"/>
              <a:gd name="connsiteY906" fmla="*/ 222516 h 547671"/>
              <a:gd name="connsiteX907" fmla="*/ 294988 w 578041"/>
              <a:gd name="connsiteY907" fmla="*/ 223372 h 547671"/>
              <a:gd name="connsiteX908" fmla="*/ 294272 w 578041"/>
              <a:gd name="connsiteY908" fmla="*/ 224199 h 547671"/>
              <a:gd name="connsiteX909" fmla="*/ 291157 w 578041"/>
              <a:gd name="connsiteY909" fmla="*/ 224199 h 547671"/>
              <a:gd name="connsiteX910" fmla="*/ 290688 w 578041"/>
              <a:gd name="connsiteY910" fmla="*/ 224199 h 547671"/>
              <a:gd name="connsiteX911" fmla="*/ 289971 w 578041"/>
              <a:gd name="connsiteY911" fmla="*/ 223648 h 547671"/>
              <a:gd name="connsiteX912" fmla="*/ 289255 w 578041"/>
              <a:gd name="connsiteY912" fmla="*/ 222792 h 547671"/>
              <a:gd name="connsiteX913" fmla="*/ 288539 w 578041"/>
              <a:gd name="connsiteY913" fmla="*/ 222240 h 547671"/>
              <a:gd name="connsiteX914" fmla="*/ 288069 w 578041"/>
              <a:gd name="connsiteY914" fmla="*/ 220834 h 547671"/>
              <a:gd name="connsiteX915" fmla="*/ 287105 w 578041"/>
              <a:gd name="connsiteY915" fmla="*/ 217772 h 547671"/>
              <a:gd name="connsiteX916" fmla="*/ 287105 w 578041"/>
              <a:gd name="connsiteY916" fmla="*/ 217221 h 547671"/>
              <a:gd name="connsiteX917" fmla="*/ 287601 w 578041"/>
              <a:gd name="connsiteY917" fmla="*/ 216365 h 547671"/>
              <a:gd name="connsiteX918" fmla="*/ 287353 w 578041"/>
              <a:gd name="connsiteY918" fmla="*/ 216365 h 547671"/>
              <a:gd name="connsiteX919" fmla="*/ 287105 w 578041"/>
              <a:gd name="connsiteY919" fmla="*/ 215537 h 547671"/>
              <a:gd name="connsiteX920" fmla="*/ 286884 w 578041"/>
              <a:gd name="connsiteY920" fmla="*/ 215262 h 547671"/>
              <a:gd name="connsiteX921" fmla="*/ 286636 w 578041"/>
              <a:gd name="connsiteY921" fmla="*/ 214986 h 547671"/>
              <a:gd name="connsiteX922" fmla="*/ 286168 w 578041"/>
              <a:gd name="connsiteY922" fmla="*/ 215262 h 547671"/>
              <a:gd name="connsiteX923" fmla="*/ 285672 w 578041"/>
              <a:gd name="connsiteY923" fmla="*/ 215537 h 547671"/>
              <a:gd name="connsiteX924" fmla="*/ 285451 w 578041"/>
              <a:gd name="connsiteY924" fmla="*/ 215813 h 547671"/>
              <a:gd name="connsiteX925" fmla="*/ 284265 w 578041"/>
              <a:gd name="connsiteY925" fmla="*/ 216365 h 547671"/>
              <a:gd name="connsiteX926" fmla="*/ 283770 w 578041"/>
              <a:gd name="connsiteY926" fmla="*/ 216917 h 547671"/>
              <a:gd name="connsiteX927" fmla="*/ 283053 w 578041"/>
              <a:gd name="connsiteY927" fmla="*/ 218048 h 547671"/>
              <a:gd name="connsiteX928" fmla="*/ 282833 w 578041"/>
              <a:gd name="connsiteY928" fmla="*/ 218876 h 547671"/>
              <a:gd name="connsiteX929" fmla="*/ 282833 w 578041"/>
              <a:gd name="connsiteY929" fmla="*/ 219730 h 547671"/>
              <a:gd name="connsiteX930" fmla="*/ 283301 w 578041"/>
              <a:gd name="connsiteY930" fmla="*/ 220834 h 547671"/>
              <a:gd name="connsiteX931" fmla="*/ 283549 w 578041"/>
              <a:gd name="connsiteY931" fmla="*/ 221688 h 547671"/>
              <a:gd name="connsiteX932" fmla="*/ 283770 w 578041"/>
              <a:gd name="connsiteY932" fmla="*/ 222516 h 547671"/>
              <a:gd name="connsiteX933" fmla="*/ 284486 w 578041"/>
              <a:gd name="connsiteY933" fmla="*/ 221688 h 547671"/>
              <a:gd name="connsiteX934" fmla="*/ 284734 w 578041"/>
              <a:gd name="connsiteY934" fmla="*/ 221688 h 547671"/>
              <a:gd name="connsiteX935" fmla="*/ 285451 w 578041"/>
              <a:gd name="connsiteY935" fmla="*/ 221413 h 547671"/>
              <a:gd name="connsiteX936" fmla="*/ 285672 w 578041"/>
              <a:gd name="connsiteY936" fmla="*/ 221413 h 547671"/>
              <a:gd name="connsiteX937" fmla="*/ 286388 w 578041"/>
              <a:gd name="connsiteY937" fmla="*/ 221964 h 547671"/>
              <a:gd name="connsiteX938" fmla="*/ 285919 w 578041"/>
              <a:gd name="connsiteY938" fmla="*/ 222792 h 547671"/>
              <a:gd name="connsiteX939" fmla="*/ 285919 w 578041"/>
              <a:gd name="connsiteY939" fmla="*/ 224475 h 547671"/>
              <a:gd name="connsiteX940" fmla="*/ 285919 w 578041"/>
              <a:gd name="connsiteY940" fmla="*/ 224751 h 547671"/>
              <a:gd name="connsiteX941" fmla="*/ 286168 w 578041"/>
              <a:gd name="connsiteY941" fmla="*/ 225606 h 547671"/>
              <a:gd name="connsiteX942" fmla="*/ 286168 w 578041"/>
              <a:gd name="connsiteY942" fmla="*/ 226709 h 547671"/>
              <a:gd name="connsiteX943" fmla="*/ 286388 w 578041"/>
              <a:gd name="connsiteY943" fmla="*/ 226985 h 547671"/>
              <a:gd name="connsiteX944" fmla="*/ 287601 w 578041"/>
              <a:gd name="connsiteY944" fmla="*/ 227839 h 547671"/>
              <a:gd name="connsiteX945" fmla="*/ 287822 w 578041"/>
              <a:gd name="connsiteY945" fmla="*/ 228391 h 547671"/>
              <a:gd name="connsiteX946" fmla="*/ 288069 w 578041"/>
              <a:gd name="connsiteY946" fmla="*/ 228667 h 547671"/>
              <a:gd name="connsiteX947" fmla="*/ 289503 w 578041"/>
              <a:gd name="connsiteY947" fmla="*/ 229799 h 547671"/>
              <a:gd name="connsiteX948" fmla="*/ 290688 w 578041"/>
              <a:gd name="connsiteY948" fmla="*/ 230626 h 547671"/>
              <a:gd name="connsiteX949" fmla="*/ 290688 w 578041"/>
              <a:gd name="connsiteY949" fmla="*/ 230902 h 547671"/>
              <a:gd name="connsiteX950" fmla="*/ 290937 w 578041"/>
              <a:gd name="connsiteY950" fmla="*/ 231178 h 547671"/>
              <a:gd name="connsiteX951" fmla="*/ 290688 w 578041"/>
              <a:gd name="connsiteY951" fmla="*/ 233412 h 547671"/>
              <a:gd name="connsiteX952" fmla="*/ 290688 w 578041"/>
              <a:gd name="connsiteY952" fmla="*/ 233964 h 547671"/>
              <a:gd name="connsiteX953" fmla="*/ 290440 w 578041"/>
              <a:gd name="connsiteY953" fmla="*/ 235094 h 547671"/>
              <a:gd name="connsiteX954" fmla="*/ 289971 w 578041"/>
              <a:gd name="connsiteY954" fmla="*/ 235922 h 547671"/>
              <a:gd name="connsiteX955" fmla="*/ 289503 w 578041"/>
              <a:gd name="connsiteY955" fmla="*/ 236198 h 547671"/>
              <a:gd name="connsiteX956" fmla="*/ 287353 w 578041"/>
              <a:gd name="connsiteY956" fmla="*/ 237329 h 547671"/>
              <a:gd name="connsiteX957" fmla="*/ 285451 w 578041"/>
              <a:gd name="connsiteY957" fmla="*/ 237881 h 547671"/>
              <a:gd name="connsiteX958" fmla="*/ 284265 w 578041"/>
              <a:gd name="connsiteY958" fmla="*/ 238156 h 547671"/>
              <a:gd name="connsiteX959" fmla="*/ 283301 w 578041"/>
              <a:gd name="connsiteY959" fmla="*/ 238156 h 547671"/>
              <a:gd name="connsiteX960" fmla="*/ 281620 w 578041"/>
              <a:gd name="connsiteY960" fmla="*/ 237881 h 547671"/>
              <a:gd name="connsiteX961" fmla="*/ 279470 w 578041"/>
              <a:gd name="connsiteY961" fmla="*/ 237605 h 547671"/>
              <a:gd name="connsiteX962" fmla="*/ 277816 w 578041"/>
              <a:gd name="connsiteY962" fmla="*/ 237329 h 547671"/>
              <a:gd name="connsiteX963" fmla="*/ 275914 w 578041"/>
              <a:gd name="connsiteY963" fmla="*/ 237329 h 547671"/>
              <a:gd name="connsiteX964" fmla="*/ 275418 w 578041"/>
              <a:gd name="connsiteY964" fmla="*/ 237329 h 547671"/>
              <a:gd name="connsiteX965" fmla="*/ 274701 w 578041"/>
              <a:gd name="connsiteY965" fmla="*/ 238156 h 547671"/>
              <a:gd name="connsiteX966" fmla="*/ 274480 w 578041"/>
              <a:gd name="connsiteY966" fmla="*/ 238432 h 547671"/>
              <a:gd name="connsiteX967" fmla="*/ 274012 w 578041"/>
              <a:gd name="connsiteY967" fmla="*/ 239011 h 547671"/>
              <a:gd name="connsiteX968" fmla="*/ 274012 w 578041"/>
              <a:gd name="connsiteY968" fmla="*/ 239563 h 547671"/>
              <a:gd name="connsiteX969" fmla="*/ 274233 w 578041"/>
              <a:gd name="connsiteY969" fmla="*/ 240666 h 547671"/>
              <a:gd name="connsiteX970" fmla="*/ 275197 w 578041"/>
              <a:gd name="connsiteY970" fmla="*/ 241797 h 547671"/>
              <a:gd name="connsiteX971" fmla="*/ 277347 w 578041"/>
              <a:gd name="connsiteY971" fmla="*/ 242901 h 547671"/>
              <a:gd name="connsiteX972" fmla="*/ 279966 w 578041"/>
              <a:gd name="connsiteY972" fmla="*/ 245134 h 547671"/>
              <a:gd name="connsiteX973" fmla="*/ 280903 w 578041"/>
              <a:gd name="connsiteY973" fmla="*/ 246266 h 547671"/>
              <a:gd name="connsiteX974" fmla="*/ 281399 w 578041"/>
              <a:gd name="connsiteY974" fmla="*/ 247369 h 547671"/>
              <a:gd name="connsiteX975" fmla="*/ 281399 w 578041"/>
              <a:gd name="connsiteY975" fmla="*/ 247645 h 547671"/>
              <a:gd name="connsiteX976" fmla="*/ 281620 w 578041"/>
              <a:gd name="connsiteY976" fmla="*/ 247921 h 547671"/>
              <a:gd name="connsiteX977" fmla="*/ 281620 w 578041"/>
              <a:gd name="connsiteY977" fmla="*/ 249052 h 547671"/>
              <a:gd name="connsiteX978" fmla="*/ 281620 w 578041"/>
              <a:gd name="connsiteY978" fmla="*/ 249327 h 547671"/>
              <a:gd name="connsiteX979" fmla="*/ 281151 w 578041"/>
              <a:gd name="connsiteY979" fmla="*/ 249879 h 547671"/>
              <a:gd name="connsiteX980" fmla="*/ 280682 w 578041"/>
              <a:gd name="connsiteY980" fmla="*/ 251285 h 547671"/>
              <a:gd name="connsiteX981" fmla="*/ 280186 w 578041"/>
              <a:gd name="connsiteY981" fmla="*/ 251837 h 547671"/>
              <a:gd name="connsiteX982" fmla="*/ 279718 w 578041"/>
              <a:gd name="connsiteY982" fmla="*/ 252389 h 547671"/>
              <a:gd name="connsiteX983" fmla="*/ 277816 w 578041"/>
              <a:gd name="connsiteY983" fmla="*/ 254900 h 547671"/>
              <a:gd name="connsiteX984" fmla="*/ 277568 w 578041"/>
              <a:gd name="connsiteY984" fmla="*/ 255176 h 547671"/>
              <a:gd name="connsiteX985" fmla="*/ 277347 w 578041"/>
              <a:gd name="connsiteY985" fmla="*/ 255451 h 547671"/>
              <a:gd name="connsiteX986" fmla="*/ 277347 w 578041"/>
              <a:gd name="connsiteY986" fmla="*/ 256030 h 547671"/>
              <a:gd name="connsiteX987" fmla="*/ 277347 w 578041"/>
              <a:gd name="connsiteY987" fmla="*/ 257134 h 547671"/>
              <a:gd name="connsiteX988" fmla="*/ 277347 w 578041"/>
              <a:gd name="connsiteY988" fmla="*/ 257410 h 547671"/>
              <a:gd name="connsiteX989" fmla="*/ 277816 w 578041"/>
              <a:gd name="connsiteY989" fmla="*/ 258540 h 547671"/>
              <a:gd name="connsiteX990" fmla="*/ 278064 w 578041"/>
              <a:gd name="connsiteY990" fmla="*/ 258816 h 547671"/>
              <a:gd name="connsiteX991" fmla="*/ 278532 w 578041"/>
              <a:gd name="connsiteY991" fmla="*/ 259092 h 547671"/>
              <a:gd name="connsiteX992" fmla="*/ 279249 w 578041"/>
              <a:gd name="connsiteY992" fmla="*/ 259643 h 547671"/>
              <a:gd name="connsiteX993" fmla="*/ 280903 w 578041"/>
              <a:gd name="connsiteY993" fmla="*/ 261023 h 547671"/>
              <a:gd name="connsiteX994" fmla="*/ 284018 w 578041"/>
              <a:gd name="connsiteY994" fmla="*/ 263808 h 547671"/>
              <a:gd name="connsiteX995" fmla="*/ 284486 w 578041"/>
              <a:gd name="connsiteY995" fmla="*/ 264388 h 547671"/>
              <a:gd name="connsiteX996" fmla="*/ 284734 w 578041"/>
              <a:gd name="connsiteY996" fmla="*/ 264940 h 547671"/>
              <a:gd name="connsiteX997" fmla="*/ 284955 w 578041"/>
              <a:gd name="connsiteY997" fmla="*/ 266043 h 547671"/>
              <a:gd name="connsiteX998" fmla="*/ 284734 w 578041"/>
              <a:gd name="connsiteY998" fmla="*/ 266595 h 547671"/>
              <a:gd name="connsiteX999" fmla="*/ 284734 w 578041"/>
              <a:gd name="connsiteY999" fmla="*/ 266898 h 547671"/>
              <a:gd name="connsiteX1000" fmla="*/ 284265 w 578041"/>
              <a:gd name="connsiteY1000" fmla="*/ 268001 h 547671"/>
              <a:gd name="connsiteX1001" fmla="*/ 283549 w 578041"/>
              <a:gd name="connsiteY1001" fmla="*/ 269105 h 547671"/>
              <a:gd name="connsiteX1002" fmla="*/ 282833 w 578041"/>
              <a:gd name="connsiteY1002" fmla="*/ 269959 h 547671"/>
              <a:gd name="connsiteX1003" fmla="*/ 281399 w 578041"/>
              <a:gd name="connsiteY1003" fmla="*/ 270787 h 547671"/>
              <a:gd name="connsiteX1004" fmla="*/ 279470 w 578041"/>
              <a:gd name="connsiteY1004" fmla="*/ 271615 h 547671"/>
              <a:gd name="connsiteX1005" fmla="*/ 277347 w 578041"/>
              <a:gd name="connsiteY1005" fmla="*/ 272442 h 547671"/>
              <a:gd name="connsiteX1006" fmla="*/ 276135 w 578041"/>
              <a:gd name="connsiteY1006" fmla="*/ 273298 h 547671"/>
              <a:gd name="connsiteX1007" fmla="*/ 277347 w 578041"/>
              <a:gd name="connsiteY1007" fmla="*/ 273298 h 547671"/>
              <a:gd name="connsiteX1008" fmla="*/ 287353 w 578041"/>
              <a:gd name="connsiteY1008" fmla="*/ 273298 h 547671"/>
              <a:gd name="connsiteX1009" fmla="*/ 291653 w 578041"/>
              <a:gd name="connsiteY1009" fmla="*/ 273298 h 547671"/>
              <a:gd name="connsiteX1010" fmla="*/ 292121 w 578041"/>
              <a:gd name="connsiteY1010" fmla="*/ 273298 h 547671"/>
              <a:gd name="connsiteX1011" fmla="*/ 293086 w 578041"/>
              <a:gd name="connsiteY1011" fmla="*/ 273298 h 547671"/>
              <a:gd name="connsiteX1012" fmla="*/ 300225 w 578041"/>
              <a:gd name="connsiteY1012" fmla="*/ 273298 h 547671"/>
              <a:gd name="connsiteX1013" fmla="*/ 300474 w 578041"/>
              <a:gd name="connsiteY1013" fmla="*/ 273298 h 547671"/>
              <a:gd name="connsiteX1014" fmla="*/ 301410 w 578041"/>
              <a:gd name="connsiteY1014" fmla="*/ 273298 h 547671"/>
              <a:gd name="connsiteX1015" fmla="*/ 303560 w 578041"/>
              <a:gd name="connsiteY1015" fmla="*/ 273298 h 547671"/>
              <a:gd name="connsiteX1016" fmla="*/ 306178 w 578041"/>
              <a:gd name="connsiteY1016" fmla="*/ 273298 h 547671"/>
              <a:gd name="connsiteX1017" fmla="*/ 309046 w 578041"/>
              <a:gd name="connsiteY1017" fmla="*/ 273298 h 547671"/>
              <a:gd name="connsiteX1018" fmla="*/ 320733 w 578041"/>
              <a:gd name="connsiteY1018" fmla="*/ 273298 h 547671"/>
              <a:gd name="connsiteX1019" fmla="*/ 322414 w 578041"/>
              <a:gd name="connsiteY1019" fmla="*/ 273298 h 547671"/>
              <a:gd name="connsiteX1020" fmla="*/ 323352 w 578041"/>
              <a:gd name="connsiteY1020" fmla="*/ 273298 h 547671"/>
              <a:gd name="connsiteX1021" fmla="*/ 328837 w 578041"/>
              <a:gd name="connsiteY1021" fmla="*/ 273298 h 547671"/>
              <a:gd name="connsiteX1022" fmla="*/ 336720 w 578041"/>
              <a:gd name="connsiteY1022" fmla="*/ 273298 h 547671"/>
              <a:gd name="connsiteX1023" fmla="*/ 339807 w 578041"/>
              <a:gd name="connsiteY1023" fmla="*/ 273298 h 547671"/>
              <a:gd name="connsiteX1024" fmla="*/ 341240 w 578041"/>
              <a:gd name="connsiteY1024" fmla="*/ 273298 h 547671"/>
              <a:gd name="connsiteX1025" fmla="*/ 342205 w 578041"/>
              <a:gd name="connsiteY1025" fmla="*/ 273298 h 547671"/>
              <a:gd name="connsiteX1026" fmla="*/ 344355 w 578041"/>
              <a:gd name="connsiteY1026" fmla="*/ 273298 h 547671"/>
              <a:gd name="connsiteX1027" fmla="*/ 351274 w 578041"/>
              <a:gd name="connsiteY1027" fmla="*/ 273298 h 547671"/>
              <a:gd name="connsiteX1028" fmla="*/ 352458 w 578041"/>
              <a:gd name="connsiteY1028" fmla="*/ 273298 h 547671"/>
              <a:gd name="connsiteX1029" fmla="*/ 361031 w 578041"/>
              <a:gd name="connsiteY1029" fmla="*/ 273298 h 547671"/>
              <a:gd name="connsiteX1030" fmla="*/ 366048 w 578041"/>
              <a:gd name="connsiteY1030" fmla="*/ 273298 h 547671"/>
              <a:gd name="connsiteX1031" fmla="*/ 367949 w 578041"/>
              <a:gd name="connsiteY1031" fmla="*/ 273298 h 547671"/>
              <a:gd name="connsiteX1032" fmla="*/ 368914 w 578041"/>
              <a:gd name="connsiteY1032" fmla="*/ 273298 h 547671"/>
              <a:gd name="connsiteX1033" fmla="*/ 369135 w 578041"/>
              <a:gd name="connsiteY1033" fmla="*/ 273298 h 547671"/>
              <a:gd name="connsiteX1034" fmla="*/ 373904 w 578041"/>
              <a:gd name="connsiteY1034" fmla="*/ 273298 h 547671"/>
              <a:gd name="connsiteX1035" fmla="*/ 374400 w 578041"/>
              <a:gd name="connsiteY1035" fmla="*/ 273298 h 547671"/>
              <a:gd name="connsiteX1036" fmla="*/ 374868 w 578041"/>
              <a:gd name="connsiteY1036" fmla="*/ 273298 h 547671"/>
              <a:gd name="connsiteX1037" fmla="*/ 375585 w 578041"/>
              <a:gd name="connsiteY1037" fmla="*/ 273298 h 547671"/>
              <a:gd name="connsiteX1038" fmla="*/ 376770 w 578041"/>
              <a:gd name="connsiteY1038" fmla="*/ 273298 h 547671"/>
              <a:gd name="connsiteX1039" fmla="*/ 377266 w 578041"/>
              <a:gd name="connsiteY1039" fmla="*/ 273298 h 547671"/>
              <a:gd name="connsiteX1040" fmla="*/ 379389 w 578041"/>
              <a:gd name="connsiteY1040" fmla="*/ 273298 h 547671"/>
              <a:gd name="connsiteX1041" fmla="*/ 387272 w 578041"/>
              <a:gd name="connsiteY1041" fmla="*/ 273298 h 547671"/>
              <a:gd name="connsiteX1042" fmla="*/ 389174 w 578041"/>
              <a:gd name="connsiteY1042" fmla="*/ 273298 h 547671"/>
              <a:gd name="connsiteX1043" fmla="*/ 389421 w 578041"/>
              <a:gd name="connsiteY1043" fmla="*/ 273298 h 547671"/>
              <a:gd name="connsiteX1044" fmla="*/ 396340 w 578041"/>
              <a:gd name="connsiteY1044" fmla="*/ 273298 h 547671"/>
              <a:gd name="connsiteX1045" fmla="*/ 396808 w 578041"/>
              <a:gd name="connsiteY1045" fmla="*/ 273298 h 547671"/>
              <a:gd name="connsiteX1046" fmla="*/ 398711 w 578041"/>
              <a:gd name="connsiteY1046" fmla="*/ 273298 h 547671"/>
              <a:gd name="connsiteX1047" fmla="*/ 400860 w 578041"/>
              <a:gd name="connsiteY1047" fmla="*/ 273298 h 547671"/>
              <a:gd name="connsiteX1048" fmla="*/ 408028 w 578041"/>
              <a:gd name="connsiteY1048" fmla="*/ 273298 h 547671"/>
              <a:gd name="connsiteX1049" fmla="*/ 408496 w 578041"/>
              <a:gd name="connsiteY1049" fmla="*/ 273298 h 547671"/>
              <a:gd name="connsiteX1050" fmla="*/ 408965 w 578041"/>
              <a:gd name="connsiteY1050" fmla="*/ 273298 h 547671"/>
              <a:gd name="connsiteX1051" fmla="*/ 409213 w 578041"/>
              <a:gd name="connsiteY1051" fmla="*/ 273298 h 547671"/>
              <a:gd name="connsiteX1052" fmla="*/ 409433 w 578041"/>
              <a:gd name="connsiteY1052" fmla="*/ 273298 h 547671"/>
              <a:gd name="connsiteX1053" fmla="*/ 410646 w 578041"/>
              <a:gd name="connsiteY1053" fmla="*/ 273298 h 547671"/>
              <a:gd name="connsiteX1054" fmla="*/ 411363 w 578041"/>
              <a:gd name="connsiteY1054" fmla="*/ 273298 h 547671"/>
              <a:gd name="connsiteX1055" fmla="*/ 413017 w 578041"/>
              <a:gd name="connsiteY1055" fmla="*/ 273298 h 547671"/>
              <a:gd name="connsiteX1056" fmla="*/ 413485 w 578041"/>
              <a:gd name="connsiteY1056" fmla="*/ 273298 h 547671"/>
              <a:gd name="connsiteX1057" fmla="*/ 414698 w 578041"/>
              <a:gd name="connsiteY1057" fmla="*/ 273298 h 547671"/>
              <a:gd name="connsiteX1058" fmla="*/ 415415 w 578041"/>
              <a:gd name="connsiteY1058" fmla="*/ 273298 h 547671"/>
              <a:gd name="connsiteX1059" fmla="*/ 420184 w 578041"/>
              <a:gd name="connsiteY1059" fmla="*/ 273298 h 547671"/>
              <a:gd name="connsiteX1060" fmla="*/ 421368 w 578041"/>
              <a:gd name="connsiteY1060" fmla="*/ 273298 h 547671"/>
              <a:gd name="connsiteX1061" fmla="*/ 423049 w 578041"/>
              <a:gd name="connsiteY1061" fmla="*/ 273298 h 547671"/>
              <a:gd name="connsiteX1062" fmla="*/ 423986 w 578041"/>
              <a:gd name="connsiteY1062" fmla="*/ 273298 h 547671"/>
              <a:gd name="connsiteX1063" fmla="*/ 429940 w 578041"/>
              <a:gd name="connsiteY1063" fmla="*/ 273022 h 547671"/>
              <a:gd name="connsiteX1064" fmla="*/ 434020 w 578041"/>
              <a:gd name="connsiteY1064" fmla="*/ 273022 h 547671"/>
              <a:gd name="connsiteX1065" fmla="*/ 441407 w 578041"/>
              <a:gd name="connsiteY1065" fmla="*/ 273022 h 547671"/>
              <a:gd name="connsiteX1066" fmla="*/ 442344 w 578041"/>
              <a:gd name="connsiteY1066" fmla="*/ 273022 h 547671"/>
              <a:gd name="connsiteX1067" fmla="*/ 444742 w 578041"/>
              <a:gd name="connsiteY1067" fmla="*/ 273022 h 547671"/>
              <a:gd name="connsiteX1068" fmla="*/ 444963 w 578041"/>
              <a:gd name="connsiteY1068" fmla="*/ 273022 h 547671"/>
              <a:gd name="connsiteX1069" fmla="*/ 446644 w 578041"/>
              <a:gd name="connsiteY1069" fmla="*/ 273022 h 547671"/>
              <a:gd name="connsiteX1070" fmla="*/ 448546 w 578041"/>
              <a:gd name="connsiteY1070" fmla="*/ 273022 h 547671"/>
              <a:gd name="connsiteX1071" fmla="*/ 449043 w 578041"/>
              <a:gd name="connsiteY1071" fmla="*/ 273022 h 547671"/>
              <a:gd name="connsiteX1072" fmla="*/ 452598 w 578041"/>
              <a:gd name="connsiteY1072" fmla="*/ 273022 h 547671"/>
              <a:gd name="connsiteX1073" fmla="*/ 455464 w 578041"/>
              <a:gd name="connsiteY1073" fmla="*/ 273022 h 547671"/>
              <a:gd name="connsiteX1074" fmla="*/ 455934 w 578041"/>
              <a:gd name="connsiteY1074" fmla="*/ 273022 h 547671"/>
              <a:gd name="connsiteX1075" fmla="*/ 457863 w 578041"/>
              <a:gd name="connsiteY1075" fmla="*/ 273022 h 547671"/>
              <a:gd name="connsiteX1076" fmla="*/ 460233 w 578041"/>
              <a:gd name="connsiteY1076" fmla="*/ 273022 h 547671"/>
              <a:gd name="connsiteX1077" fmla="*/ 460482 w 578041"/>
              <a:gd name="connsiteY1077" fmla="*/ 273022 h 547671"/>
              <a:gd name="connsiteX1078" fmla="*/ 461198 w 578041"/>
              <a:gd name="connsiteY1078" fmla="*/ 273022 h 547671"/>
              <a:gd name="connsiteX1079" fmla="*/ 463100 w 578041"/>
              <a:gd name="connsiteY1079" fmla="*/ 273022 h 547671"/>
              <a:gd name="connsiteX1080" fmla="*/ 466435 w 578041"/>
              <a:gd name="connsiteY1080" fmla="*/ 273022 h 547671"/>
              <a:gd name="connsiteX1081" fmla="*/ 466684 w 578041"/>
              <a:gd name="connsiteY1081" fmla="*/ 273022 h 547671"/>
              <a:gd name="connsiteX1082" fmla="*/ 466904 w 578041"/>
              <a:gd name="connsiteY1082" fmla="*/ 273022 h 547671"/>
              <a:gd name="connsiteX1083" fmla="*/ 470487 w 578041"/>
              <a:gd name="connsiteY1083" fmla="*/ 273022 h 547671"/>
              <a:gd name="connsiteX1084" fmla="*/ 472168 w 578041"/>
              <a:gd name="connsiteY1084" fmla="*/ 273022 h 547671"/>
              <a:gd name="connsiteX1085" fmla="*/ 472637 w 578041"/>
              <a:gd name="connsiteY1085" fmla="*/ 273022 h 547671"/>
              <a:gd name="connsiteX1086" fmla="*/ 475504 w 578041"/>
              <a:gd name="connsiteY1086" fmla="*/ 273022 h 547671"/>
              <a:gd name="connsiteX1087" fmla="*/ 475972 w 578041"/>
              <a:gd name="connsiteY1087" fmla="*/ 273022 h 547671"/>
              <a:gd name="connsiteX1088" fmla="*/ 479307 w 578041"/>
              <a:gd name="connsiteY1088" fmla="*/ 273022 h 547671"/>
              <a:gd name="connsiteX1089" fmla="*/ 480272 w 578041"/>
              <a:gd name="connsiteY1089" fmla="*/ 273022 h 547671"/>
              <a:gd name="connsiteX1090" fmla="*/ 482642 w 578041"/>
              <a:gd name="connsiteY1090" fmla="*/ 273022 h 547671"/>
              <a:gd name="connsiteX1091" fmla="*/ 483856 w 578041"/>
              <a:gd name="connsiteY1091" fmla="*/ 273022 h 547671"/>
              <a:gd name="connsiteX1092" fmla="*/ 484793 w 578041"/>
              <a:gd name="connsiteY1092" fmla="*/ 273022 h 547671"/>
              <a:gd name="connsiteX1093" fmla="*/ 486694 w 578041"/>
              <a:gd name="connsiteY1093" fmla="*/ 273022 h 547671"/>
              <a:gd name="connsiteX1094" fmla="*/ 492180 w 578041"/>
              <a:gd name="connsiteY1094" fmla="*/ 273022 h 547671"/>
              <a:gd name="connsiteX1095" fmla="*/ 492180 w 578041"/>
              <a:gd name="connsiteY1095" fmla="*/ 273298 h 547671"/>
              <a:gd name="connsiteX1096" fmla="*/ 492427 w 578041"/>
              <a:gd name="connsiteY1096" fmla="*/ 273298 h 547671"/>
              <a:gd name="connsiteX1097" fmla="*/ 492676 w 578041"/>
              <a:gd name="connsiteY1097" fmla="*/ 273298 h 547671"/>
              <a:gd name="connsiteX1098" fmla="*/ 492896 w 578041"/>
              <a:gd name="connsiteY1098" fmla="*/ 273022 h 547671"/>
              <a:gd name="connsiteX1099" fmla="*/ 493393 w 578041"/>
              <a:gd name="connsiteY1099" fmla="*/ 272746 h 547671"/>
              <a:gd name="connsiteX1100" fmla="*/ 494330 w 578041"/>
              <a:gd name="connsiteY1100" fmla="*/ 272442 h 547671"/>
              <a:gd name="connsiteX1101" fmla="*/ 494826 w 578041"/>
              <a:gd name="connsiteY1101" fmla="*/ 272746 h 547671"/>
              <a:gd name="connsiteX1102" fmla="*/ 494826 w 578041"/>
              <a:gd name="connsiteY1102" fmla="*/ 273022 h 547671"/>
              <a:gd name="connsiteX1103" fmla="*/ 494826 w 578041"/>
              <a:gd name="connsiteY1103" fmla="*/ 273298 h 547671"/>
              <a:gd name="connsiteX1104" fmla="*/ 494110 w 578041"/>
              <a:gd name="connsiteY1104" fmla="*/ 273298 h 547671"/>
              <a:gd name="connsiteX1105" fmla="*/ 494110 w 578041"/>
              <a:gd name="connsiteY1105" fmla="*/ 273850 h 547671"/>
              <a:gd name="connsiteX1106" fmla="*/ 494578 w 578041"/>
              <a:gd name="connsiteY1106" fmla="*/ 273850 h 547671"/>
              <a:gd name="connsiteX1107" fmla="*/ 494826 w 578041"/>
              <a:gd name="connsiteY1107" fmla="*/ 273850 h 547671"/>
              <a:gd name="connsiteX1108" fmla="*/ 495047 w 578041"/>
              <a:gd name="connsiteY1108" fmla="*/ 274125 h 547671"/>
              <a:gd name="connsiteX1109" fmla="*/ 494826 w 578041"/>
              <a:gd name="connsiteY1109" fmla="*/ 275504 h 547671"/>
              <a:gd name="connsiteX1110" fmla="*/ 494578 w 578041"/>
              <a:gd name="connsiteY1110" fmla="*/ 275808 h 547671"/>
              <a:gd name="connsiteX1111" fmla="*/ 494330 w 578041"/>
              <a:gd name="connsiteY1111" fmla="*/ 276084 h 547671"/>
              <a:gd name="connsiteX1112" fmla="*/ 494110 w 578041"/>
              <a:gd name="connsiteY1112" fmla="*/ 276084 h 547671"/>
              <a:gd name="connsiteX1113" fmla="*/ 493861 w 578041"/>
              <a:gd name="connsiteY1113" fmla="*/ 276360 h 547671"/>
              <a:gd name="connsiteX1114" fmla="*/ 494110 w 578041"/>
              <a:gd name="connsiteY1114" fmla="*/ 276635 h 547671"/>
              <a:gd name="connsiteX1115" fmla="*/ 494826 w 578041"/>
              <a:gd name="connsiteY1115" fmla="*/ 277187 h 547671"/>
              <a:gd name="connsiteX1116" fmla="*/ 495047 w 578041"/>
              <a:gd name="connsiteY1116" fmla="*/ 277187 h 547671"/>
              <a:gd name="connsiteX1117" fmla="*/ 495047 w 578041"/>
              <a:gd name="connsiteY1117" fmla="*/ 277463 h 547671"/>
              <a:gd name="connsiteX1118" fmla="*/ 494826 w 578041"/>
              <a:gd name="connsiteY1118" fmla="*/ 277739 h 547671"/>
              <a:gd name="connsiteX1119" fmla="*/ 494578 w 578041"/>
              <a:gd name="connsiteY1119" fmla="*/ 277739 h 547671"/>
              <a:gd name="connsiteX1120" fmla="*/ 494330 w 578041"/>
              <a:gd name="connsiteY1120" fmla="*/ 277739 h 547671"/>
              <a:gd name="connsiteX1121" fmla="*/ 494110 w 578041"/>
              <a:gd name="connsiteY1121" fmla="*/ 277739 h 547671"/>
              <a:gd name="connsiteX1122" fmla="*/ 493144 w 578041"/>
              <a:gd name="connsiteY1122" fmla="*/ 278566 h 547671"/>
              <a:gd name="connsiteX1123" fmla="*/ 493144 w 578041"/>
              <a:gd name="connsiteY1123" fmla="*/ 278869 h 547671"/>
              <a:gd name="connsiteX1124" fmla="*/ 492180 w 578041"/>
              <a:gd name="connsiteY1124" fmla="*/ 279697 h 547671"/>
              <a:gd name="connsiteX1125" fmla="*/ 491712 w 578041"/>
              <a:gd name="connsiteY1125" fmla="*/ 280800 h 547671"/>
              <a:gd name="connsiteX1126" fmla="*/ 491712 w 578041"/>
              <a:gd name="connsiteY1126" fmla="*/ 281076 h 547671"/>
              <a:gd name="connsiteX1127" fmla="*/ 491712 w 578041"/>
              <a:gd name="connsiteY1127" fmla="*/ 281352 h 547671"/>
              <a:gd name="connsiteX1128" fmla="*/ 492427 w 578041"/>
              <a:gd name="connsiteY1128" fmla="*/ 281931 h 547671"/>
              <a:gd name="connsiteX1129" fmla="*/ 492427 w 578041"/>
              <a:gd name="connsiteY1129" fmla="*/ 282207 h 547671"/>
              <a:gd name="connsiteX1130" fmla="*/ 492427 w 578041"/>
              <a:gd name="connsiteY1130" fmla="*/ 282482 h 547671"/>
              <a:gd name="connsiteX1131" fmla="*/ 492180 w 578041"/>
              <a:gd name="connsiteY1131" fmla="*/ 282758 h 547671"/>
              <a:gd name="connsiteX1132" fmla="*/ 492180 w 578041"/>
              <a:gd name="connsiteY1132" fmla="*/ 283310 h 547671"/>
              <a:gd name="connsiteX1133" fmla="*/ 492427 w 578041"/>
              <a:gd name="connsiteY1133" fmla="*/ 283586 h 547671"/>
              <a:gd name="connsiteX1134" fmla="*/ 492676 w 578041"/>
              <a:gd name="connsiteY1134" fmla="*/ 283586 h 547671"/>
              <a:gd name="connsiteX1135" fmla="*/ 492896 w 578041"/>
              <a:gd name="connsiteY1135" fmla="*/ 283586 h 547671"/>
              <a:gd name="connsiteX1136" fmla="*/ 493144 w 578041"/>
              <a:gd name="connsiteY1136" fmla="*/ 283862 h 547671"/>
              <a:gd name="connsiteX1137" fmla="*/ 492896 w 578041"/>
              <a:gd name="connsiteY1137" fmla="*/ 284138 h 547671"/>
              <a:gd name="connsiteX1138" fmla="*/ 492676 w 578041"/>
              <a:gd name="connsiteY1138" fmla="*/ 284413 h 547671"/>
              <a:gd name="connsiteX1139" fmla="*/ 492427 w 578041"/>
              <a:gd name="connsiteY1139" fmla="*/ 284965 h 547671"/>
              <a:gd name="connsiteX1140" fmla="*/ 491959 w 578041"/>
              <a:gd name="connsiteY1140" fmla="*/ 284965 h 547671"/>
              <a:gd name="connsiteX1141" fmla="*/ 491463 w 578041"/>
              <a:gd name="connsiteY1141" fmla="*/ 284689 h 547671"/>
              <a:gd name="connsiteX1142" fmla="*/ 491242 w 578041"/>
              <a:gd name="connsiteY1142" fmla="*/ 284413 h 547671"/>
              <a:gd name="connsiteX1143" fmla="*/ 490995 w 578041"/>
              <a:gd name="connsiteY1143" fmla="*/ 284689 h 547671"/>
              <a:gd name="connsiteX1144" fmla="*/ 490774 w 578041"/>
              <a:gd name="connsiteY1144" fmla="*/ 284965 h 547671"/>
              <a:gd name="connsiteX1145" fmla="*/ 490774 w 578041"/>
              <a:gd name="connsiteY1145" fmla="*/ 285269 h 547671"/>
              <a:gd name="connsiteX1146" fmla="*/ 490774 w 578041"/>
              <a:gd name="connsiteY1146" fmla="*/ 285545 h 547671"/>
              <a:gd name="connsiteX1147" fmla="*/ 490995 w 578041"/>
              <a:gd name="connsiteY1147" fmla="*/ 285821 h 547671"/>
              <a:gd name="connsiteX1148" fmla="*/ 491242 w 578041"/>
              <a:gd name="connsiteY1148" fmla="*/ 285821 h 547671"/>
              <a:gd name="connsiteX1149" fmla="*/ 491712 w 578041"/>
              <a:gd name="connsiteY1149" fmla="*/ 286373 h 547671"/>
              <a:gd name="connsiteX1150" fmla="*/ 491712 w 578041"/>
              <a:gd name="connsiteY1150" fmla="*/ 286648 h 547671"/>
              <a:gd name="connsiteX1151" fmla="*/ 491463 w 578041"/>
              <a:gd name="connsiteY1151" fmla="*/ 286923 h 547671"/>
              <a:gd name="connsiteX1152" fmla="*/ 491242 w 578041"/>
              <a:gd name="connsiteY1152" fmla="*/ 287199 h 547671"/>
              <a:gd name="connsiteX1153" fmla="*/ 490774 w 578041"/>
              <a:gd name="connsiteY1153" fmla="*/ 286923 h 547671"/>
              <a:gd name="connsiteX1154" fmla="*/ 490058 w 578041"/>
              <a:gd name="connsiteY1154" fmla="*/ 286648 h 547671"/>
              <a:gd name="connsiteX1155" fmla="*/ 489809 w 578041"/>
              <a:gd name="connsiteY1155" fmla="*/ 286648 h 547671"/>
              <a:gd name="connsiteX1156" fmla="*/ 489809 w 578041"/>
              <a:gd name="connsiteY1156" fmla="*/ 286923 h 547671"/>
              <a:gd name="connsiteX1157" fmla="*/ 489809 w 578041"/>
              <a:gd name="connsiteY1157" fmla="*/ 287751 h 547671"/>
              <a:gd name="connsiteX1158" fmla="*/ 490058 w 578041"/>
              <a:gd name="connsiteY1158" fmla="*/ 288882 h 547671"/>
              <a:gd name="connsiteX1159" fmla="*/ 489561 w 578041"/>
              <a:gd name="connsiteY1159" fmla="*/ 289158 h 547671"/>
              <a:gd name="connsiteX1160" fmla="*/ 489341 w 578041"/>
              <a:gd name="connsiteY1160" fmla="*/ 289158 h 547671"/>
              <a:gd name="connsiteX1161" fmla="*/ 489092 w 578041"/>
              <a:gd name="connsiteY1161" fmla="*/ 289434 h 547671"/>
              <a:gd name="connsiteX1162" fmla="*/ 489092 w 578041"/>
              <a:gd name="connsiteY1162" fmla="*/ 289986 h 547671"/>
              <a:gd name="connsiteX1163" fmla="*/ 489092 w 578041"/>
              <a:gd name="connsiteY1163" fmla="*/ 290262 h 547671"/>
              <a:gd name="connsiteX1164" fmla="*/ 490278 w 578041"/>
              <a:gd name="connsiteY1164" fmla="*/ 291089 h 547671"/>
              <a:gd name="connsiteX1165" fmla="*/ 490278 w 578041"/>
              <a:gd name="connsiteY1165" fmla="*/ 291365 h 547671"/>
              <a:gd name="connsiteX1166" fmla="*/ 489809 w 578041"/>
              <a:gd name="connsiteY1166" fmla="*/ 292771 h 547671"/>
              <a:gd name="connsiteX1167" fmla="*/ 489561 w 578041"/>
              <a:gd name="connsiteY1167" fmla="*/ 292771 h 547671"/>
              <a:gd name="connsiteX1168" fmla="*/ 489092 w 578041"/>
              <a:gd name="connsiteY1168" fmla="*/ 292496 h 547671"/>
              <a:gd name="connsiteX1169" fmla="*/ 488845 w 578041"/>
              <a:gd name="connsiteY1169" fmla="*/ 292496 h 547671"/>
              <a:gd name="connsiteX1170" fmla="*/ 488624 w 578041"/>
              <a:gd name="connsiteY1170" fmla="*/ 292496 h 547671"/>
              <a:gd name="connsiteX1171" fmla="*/ 488376 w 578041"/>
              <a:gd name="connsiteY1171" fmla="*/ 292771 h 547671"/>
              <a:gd name="connsiteX1172" fmla="*/ 488624 w 578041"/>
              <a:gd name="connsiteY1172" fmla="*/ 293047 h 547671"/>
              <a:gd name="connsiteX1173" fmla="*/ 488845 w 578041"/>
              <a:gd name="connsiteY1173" fmla="*/ 293599 h 547671"/>
              <a:gd name="connsiteX1174" fmla="*/ 488845 w 578041"/>
              <a:gd name="connsiteY1174" fmla="*/ 293875 h 547671"/>
              <a:gd name="connsiteX1175" fmla="*/ 488624 w 578041"/>
              <a:gd name="connsiteY1175" fmla="*/ 293875 h 547671"/>
              <a:gd name="connsiteX1176" fmla="*/ 488376 w 578041"/>
              <a:gd name="connsiteY1176" fmla="*/ 293875 h 547671"/>
              <a:gd name="connsiteX1177" fmla="*/ 488376 w 578041"/>
              <a:gd name="connsiteY1177" fmla="*/ 293599 h 547671"/>
              <a:gd name="connsiteX1178" fmla="*/ 488376 w 578041"/>
              <a:gd name="connsiteY1178" fmla="*/ 293323 h 547671"/>
              <a:gd name="connsiteX1179" fmla="*/ 488128 w 578041"/>
              <a:gd name="connsiteY1179" fmla="*/ 293323 h 547671"/>
              <a:gd name="connsiteX1180" fmla="*/ 487907 w 578041"/>
              <a:gd name="connsiteY1180" fmla="*/ 293047 h 547671"/>
              <a:gd name="connsiteX1181" fmla="*/ 487660 w 578041"/>
              <a:gd name="connsiteY1181" fmla="*/ 293047 h 547671"/>
              <a:gd name="connsiteX1182" fmla="*/ 487411 w 578041"/>
              <a:gd name="connsiteY1182" fmla="*/ 293323 h 547671"/>
              <a:gd name="connsiteX1183" fmla="*/ 487660 w 578041"/>
              <a:gd name="connsiteY1183" fmla="*/ 293323 h 547671"/>
              <a:gd name="connsiteX1184" fmla="*/ 487907 w 578041"/>
              <a:gd name="connsiteY1184" fmla="*/ 293599 h 547671"/>
              <a:gd name="connsiteX1185" fmla="*/ 488128 w 578041"/>
              <a:gd name="connsiteY1185" fmla="*/ 294151 h 547671"/>
              <a:gd name="connsiteX1186" fmla="*/ 487907 w 578041"/>
              <a:gd name="connsiteY1186" fmla="*/ 294978 h 547671"/>
              <a:gd name="connsiteX1187" fmla="*/ 487660 w 578041"/>
              <a:gd name="connsiteY1187" fmla="*/ 295530 h 547671"/>
              <a:gd name="connsiteX1188" fmla="*/ 487660 w 578041"/>
              <a:gd name="connsiteY1188" fmla="*/ 295833 h 547671"/>
              <a:gd name="connsiteX1189" fmla="*/ 487907 w 578041"/>
              <a:gd name="connsiteY1189" fmla="*/ 295833 h 547671"/>
              <a:gd name="connsiteX1190" fmla="*/ 488128 w 578041"/>
              <a:gd name="connsiteY1190" fmla="*/ 295833 h 547671"/>
              <a:gd name="connsiteX1191" fmla="*/ 488624 w 578041"/>
              <a:gd name="connsiteY1191" fmla="*/ 295530 h 547671"/>
              <a:gd name="connsiteX1192" fmla="*/ 488624 w 578041"/>
              <a:gd name="connsiteY1192" fmla="*/ 295833 h 547671"/>
              <a:gd name="connsiteX1193" fmla="*/ 488624 w 578041"/>
              <a:gd name="connsiteY1193" fmla="*/ 296385 h 547671"/>
              <a:gd name="connsiteX1194" fmla="*/ 488376 w 578041"/>
              <a:gd name="connsiteY1194" fmla="*/ 296385 h 547671"/>
              <a:gd name="connsiteX1195" fmla="*/ 488128 w 578041"/>
              <a:gd name="connsiteY1195" fmla="*/ 296661 h 547671"/>
              <a:gd name="connsiteX1196" fmla="*/ 488128 w 578041"/>
              <a:gd name="connsiteY1196" fmla="*/ 296936 h 547671"/>
              <a:gd name="connsiteX1197" fmla="*/ 488128 w 578041"/>
              <a:gd name="connsiteY1197" fmla="*/ 297212 h 547671"/>
              <a:gd name="connsiteX1198" fmla="*/ 488376 w 578041"/>
              <a:gd name="connsiteY1198" fmla="*/ 297212 h 547671"/>
              <a:gd name="connsiteX1199" fmla="*/ 488624 w 578041"/>
              <a:gd name="connsiteY1199" fmla="*/ 297212 h 547671"/>
              <a:gd name="connsiteX1200" fmla="*/ 488845 w 578041"/>
              <a:gd name="connsiteY1200" fmla="*/ 297212 h 547671"/>
              <a:gd name="connsiteX1201" fmla="*/ 488624 w 578041"/>
              <a:gd name="connsiteY1201" fmla="*/ 297488 h 547671"/>
              <a:gd name="connsiteX1202" fmla="*/ 488376 w 578041"/>
              <a:gd name="connsiteY1202" fmla="*/ 297764 h 547671"/>
              <a:gd name="connsiteX1203" fmla="*/ 487660 w 578041"/>
              <a:gd name="connsiteY1203" fmla="*/ 297212 h 547671"/>
              <a:gd name="connsiteX1204" fmla="*/ 487411 w 578041"/>
              <a:gd name="connsiteY1204" fmla="*/ 297212 h 547671"/>
              <a:gd name="connsiteX1205" fmla="*/ 487411 w 578041"/>
              <a:gd name="connsiteY1205" fmla="*/ 297488 h 547671"/>
              <a:gd name="connsiteX1206" fmla="*/ 487191 w 578041"/>
              <a:gd name="connsiteY1206" fmla="*/ 297488 h 547671"/>
              <a:gd name="connsiteX1207" fmla="*/ 487191 w 578041"/>
              <a:gd name="connsiteY1207" fmla="*/ 297212 h 547671"/>
              <a:gd name="connsiteX1208" fmla="*/ 486943 w 578041"/>
              <a:gd name="connsiteY1208" fmla="*/ 296936 h 547671"/>
              <a:gd name="connsiteX1209" fmla="*/ 486943 w 578041"/>
              <a:gd name="connsiteY1209" fmla="*/ 297212 h 547671"/>
              <a:gd name="connsiteX1210" fmla="*/ 486694 w 578041"/>
              <a:gd name="connsiteY1210" fmla="*/ 297488 h 547671"/>
              <a:gd name="connsiteX1211" fmla="*/ 486694 w 578041"/>
              <a:gd name="connsiteY1211" fmla="*/ 298040 h 547671"/>
              <a:gd name="connsiteX1212" fmla="*/ 486943 w 578041"/>
              <a:gd name="connsiteY1212" fmla="*/ 298316 h 547671"/>
              <a:gd name="connsiteX1213" fmla="*/ 486694 w 578041"/>
              <a:gd name="connsiteY1213" fmla="*/ 298316 h 547671"/>
              <a:gd name="connsiteX1214" fmla="*/ 486694 w 578041"/>
              <a:gd name="connsiteY1214" fmla="*/ 298591 h 547671"/>
              <a:gd name="connsiteX1215" fmla="*/ 486226 w 578041"/>
              <a:gd name="connsiteY1215" fmla="*/ 299143 h 547671"/>
              <a:gd name="connsiteX1216" fmla="*/ 486226 w 578041"/>
              <a:gd name="connsiteY1216" fmla="*/ 299419 h 547671"/>
              <a:gd name="connsiteX1217" fmla="*/ 486226 w 578041"/>
              <a:gd name="connsiteY1217" fmla="*/ 299722 h 547671"/>
              <a:gd name="connsiteX1218" fmla="*/ 485757 w 578041"/>
              <a:gd name="connsiteY1218" fmla="*/ 299998 h 547671"/>
              <a:gd name="connsiteX1219" fmla="*/ 485510 w 578041"/>
              <a:gd name="connsiteY1219" fmla="*/ 299998 h 547671"/>
              <a:gd name="connsiteX1220" fmla="*/ 485289 w 578041"/>
              <a:gd name="connsiteY1220" fmla="*/ 299998 h 547671"/>
              <a:gd name="connsiteX1221" fmla="*/ 485289 w 578041"/>
              <a:gd name="connsiteY1221" fmla="*/ 300274 h 547671"/>
              <a:gd name="connsiteX1222" fmla="*/ 485510 w 578041"/>
              <a:gd name="connsiteY1222" fmla="*/ 300274 h 547671"/>
              <a:gd name="connsiteX1223" fmla="*/ 485757 w 578041"/>
              <a:gd name="connsiteY1223" fmla="*/ 300550 h 547671"/>
              <a:gd name="connsiteX1224" fmla="*/ 485757 w 578041"/>
              <a:gd name="connsiteY1224" fmla="*/ 300826 h 547671"/>
              <a:gd name="connsiteX1225" fmla="*/ 485978 w 578041"/>
              <a:gd name="connsiteY1225" fmla="*/ 300826 h 547671"/>
              <a:gd name="connsiteX1226" fmla="*/ 486226 w 578041"/>
              <a:gd name="connsiteY1226" fmla="*/ 301101 h 547671"/>
              <a:gd name="connsiteX1227" fmla="*/ 485978 w 578041"/>
              <a:gd name="connsiteY1227" fmla="*/ 301101 h 547671"/>
              <a:gd name="connsiteX1228" fmla="*/ 485978 w 578041"/>
              <a:gd name="connsiteY1228" fmla="*/ 301377 h 547671"/>
              <a:gd name="connsiteX1229" fmla="*/ 485510 w 578041"/>
              <a:gd name="connsiteY1229" fmla="*/ 301653 h 547671"/>
              <a:gd name="connsiteX1230" fmla="*/ 485289 w 578041"/>
              <a:gd name="connsiteY1230" fmla="*/ 301377 h 547671"/>
              <a:gd name="connsiteX1231" fmla="*/ 485040 w 578041"/>
              <a:gd name="connsiteY1231" fmla="*/ 301101 h 547671"/>
              <a:gd name="connsiteX1232" fmla="*/ 485040 w 578041"/>
              <a:gd name="connsiteY1232" fmla="*/ 300826 h 547671"/>
              <a:gd name="connsiteX1233" fmla="*/ 484793 w 578041"/>
              <a:gd name="connsiteY1233" fmla="*/ 300550 h 547671"/>
              <a:gd name="connsiteX1234" fmla="*/ 484572 w 578041"/>
              <a:gd name="connsiteY1234" fmla="*/ 300550 h 547671"/>
              <a:gd name="connsiteX1235" fmla="*/ 484324 w 578041"/>
              <a:gd name="connsiteY1235" fmla="*/ 300826 h 547671"/>
              <a:gd name="connsiteX1236" fmla="*/ 484324 w 578041"/>
              <a:gd name="connsiteY1236" fmla="*/ 301101 h 547671"/>
              <a:gd name="connsiteX1237" fmla="*/ 484324 w 578041"/>
              <a:gd name="connsiteY1237" fmla="*/ 301377 h 547671"/>
              <a:gd name="connsiteX1238" fmla="*/ 484572 w 578041"/>
              <a:gd name="connsiteY1238" fmla="*/ 301929 h 547671"/>
              <a:gd name="connsiteX1239" fmla="*/ 484324 w 578041"/>
              <a:gd name="connsiteY1239" fmla="*/ 302205 h 547671"/>
              <a:gd name="connsiteX1240" fmla="*/ 483856 w 578041"/>
              <a:gd name="connsiteY1240" fmla="*/ 302756 h 547671"/>
              <a:gd name="connsiteX1241" fmla="*/ 483359 w 578041"/>
              <a:gd name="connsiteY1241" fmla="*/ 302205 h 547671"/>
              <a:gd name="connsiteX1242" fmla="*/ 483139 w 578041"/>
              <a:gd name="connsiteY1242" fmla="*/ 302756 h 547671"/>
              <a:gd name="connsiteX1243" fmla="*/ 483608 w 578041"/>
              <a:gd name="connsiteY1243" fmla="*/ 303308 h 547671"/>
              <a:gd name="connsiteX1244" fmla="*/ 483359 w 578041"/>
              <a:gd name="connsiteY1244" fmla="*/ 303888 h 547671"/>
              <a:gd name="connsiteX1245" fmla="*/ 483359 w 578041"/>
              <a:gd name="connsiteY1245" fmla="*/ 304164 h 547671"/>
              <a:gd name="connsiteX1246" fmla="*/ 483139 w 578041"/>
              <a:gd name="connsiteY1246" fmla="*/ 304164 h 547671"/>
              <a:gd name="connsiteX1247" fmla="*/ 482891 w 578041"/>
              <a:gd name="connsiteY1247" fmla="*/ 304440 h 547671"/>
              <a:gd name="connsiteX1248" fmla="*/ 482891 w 578041"/>
              <a:gd name="connsiteY1248" fmla="*/ 304715 h 547671"/>
              <a:gd name="connsiteX1249" fmla="*/ 483139 w 578041"/>
              <a:gd name="connsiteY1249" fmla="*/ 304992 h 547671"/>
              <a:gd name="connsiteX1250" fmla="*/ 483359 w 578041"/>
              <a:gd name="connsiteY1250" fmla="*/ 305266 h 547671"/>
              <a:gd name="connsiteX1251" fmla="*/ 483608 w 578041"/>
              <a:gd name="connsiteY1251" fmla="*/ 305542 h 547671"/>
              <a:gd name="connsiteX1252" fmla="*/ 483608 w 578041"/>
              <a:gd name="connsiteY1252" fmla="*/ 305818 h 547671"/>
              <a:gd name="connsiteX1253" fmla="*/ 482891 w 578041"/>
              <a:gd name="connsiteY1253" fmla="*/ 305818 h 547671"/>
              <a:gd name="connsiteX1254" fmla="*/ 482891 w 578041"/>
              <a:gd name="connsiteY1254" fmla="*/ 306094 h 547671"/>
              <a:gd name="connsiteX1255" fmla="*/ 483359 w 578041"/>
              <a:gd name="connsiteY1255" fmla="*/ 306370 h 547671"/>
              <a:gd name="connsiteX1256" fmla="*/ 483608 w 578041"/>
              <a:gd name="connsiteY1256" fmla="*/ 306094 h 547671"/>
              <a:gd name="connsiteX1257" fmla="*/ 483856 w 578041"/>
              <a:gd name="connsiteY1257" fmla="*/ 305818 h 547671"/>
              <a:gd name="connsiteX1258" fmla="*/ 484076 w 578041"/>
              <a:gd name="connsiteY1258" fmla="*/ 306094 h 547671"/>
              <a:gd name="connsiteX1259" fmla="*/ 483608 w 578041"/>
              <a:gd name="connsiteY1259" fmla="*/ 306921 h 547671"/>
              <a:gd name="connsiteX1260" fmla="*/ 483856 w 578041"/>
              <a:gd name="connsiteY1260" fmla="*/ 307777 h 547671"/>
              <a:gd name="connsiteX1261" fmla="*/ 483359 w 578041"/>
              <a:gd name="connsiteY1261" fmla="*/ 308053 h 547671"/>
              <a:gd name="connsiteX1262" fmla="*/ 483608 w 578041"/>
              <a:gd name="connsiteY1262" fmla="*/ 308053 h 547671"/>
              <a:gd name="connsiteX1263" fmla="*/ 484076 w 578041"/>
              <a:gd name="connsiteY1263" fmla="*/ 308053 h 547671"/>
              <a:gd name="connsiteX1264" fmla="*/ 484324 w 578041"/>
              <a:gd name="connsiteY1264" fmla="*/ 307777 h 547671"/>
              <a:gd name="connsiteX1265" fmla="*/ 484793 w 578041"/>
              <a:gd name="connsiteY1265" fmla="*/ 308053 h 547671"/>
              <a:gd name="connsiteX1266" fmla="*/ 484793 w 578041"/>
              <a:gd name="connsiteY1266" fmla="*/ 308329 h 547671"/>
              <a:gd name="connsiteX1267" fmla="*/ 484572 w 578041"/>
              <a:gd name="connsiteY1267" fmla="*/ 308329 h 547671"/>
              <a:gd name="connsiteX1268" fmla="*/ 484076 w 578041"/>
              <a:gd name="connsiteY1268" fmla="*/ 308329 h 547671"/>
              <a:gd name="connsiteX1269" fmla="*/ 483608 w 578041"/>
              <a:gd name="connsiteY1269" fmla="*/ 308605 h 547671"/>
              <a:gd name="connsiteX1270" fmla="*/ 482891 w 578041"/>
              <a:gd name="connsiteY1270" fmla="*/ 308329 h 547671"/>
              <a:gd name="connsiteX1271" fmla="*/ 482642 w 578041"/>
              <a:gd name="connsiteY1271" fmla="*/ 308605 h 547671"/>
              <a:gd name="connsiteX1272" fmla="*/ 482422 w 578041"/>
              <a:gd name="connsiteY1272" fmla="*/ 308605 h 547671"/>
              <a:gd name="connsiteX1273" fmla="*/ 482422 w 578041"/>
              <a:gd name="connsiteY1273" fmla="*/ 309432 h 547671"/>
              <a:gd name="connsiteX1274" fmla="*/ 482422 w 578041"/>
              <a:gd name="connsiteY1274" fmla="*/ 309708 h 547671"/>
              <a:gd name="connsiteX1275" fmla="*/ 482891 w 578041"/>
              <a:gd name="connsiteY1275" fmla="*/ 309708 h 547671"/>
              <a:gd name="connsiteX1276" fmla="*/ 483359 w 578041"/>
              <a:gd name="connsiteY1276" fmla="*/ 309984 h 547671"/>
              <a:gd name="connsiteX1277" fmla="*/ 483139 w 578041"/>
              <a:gd name="connsiteY1277" fmla="*/ 311087 h 547671"/>
              <a:gd name="connsiteX1278" fmla="*/ 482891 w 578041"/>
              <a:gd name="connsiteY1278" fmla="*/ 311363 h 547671"/>
              <a:gd name="connsiteX1279" fmla="*/ 482422 w 578041"/>
              <a:gd name="connsiteY1279" fmla="*/ 311087 h 547671"/>
              <a:gd name="connsiteX1280" fmla="*/ 481458 w 578041"/>
              <a:gd name="connsiteY1280" fmla="*/ 312218 h 547671"/>
              <a:gd name="connsiteX1281" fmla="*/ 481209 w 578041"/>
              <a:gd name="connsiteY1281" fmla="*/ 312494 h 547671"/>
              <a:gd name="connsiteX1282" fmla="*/ 481458 w 578041"/>
              <a:gd name="connsiteY1282" fmla="*/ 312770 h 547671"/>
              <a:gd name="connsiteX1283" fmla="*/ 481705 w 578041"/>
              <a:gd name="connsiteY1283" fmla="*/ 313045 h 547671"/>
              <a:gd name="connsiteX1284" fmla="*/ 481926 w 578041"/>
              <a:gd name="connsiteY1284" fmla="*/ 313045 h 547671"/>
              <a:gd name="connsiteX1285" fmla="*/ 482175 w 578041"/>
              <a:gd name="connsiteY1285" fmla="*/ 312770 h 547671"/>
              <a:gd name="connsiteX1286" fmla="*/ 482422 w 578041"/>
              <a:gd name="connsiteY1286" fmla="*/ 312770 h 547671"/>
              <a:gd name="connsiteX1287" fmla="*/ 482642 w 578041"/>
              <a:gd name="connsiteY1287" fmla="*/ 313321 h 547671"/>
              <a:gd name="connsiteX1288" fmla="*/ 482642 w 578041"/>
              <a:gd name="connsiteY1288" fmla="*/ 313597 h 547671"/>
              <a:gd name="connsiteX1289" fmla="*/ 482642 w 578041"/>
              <a:gd name="connsiteY1289" fmla="*/ 314425 h 547671"/>
              <a:gd name="connsiteX1290" fmla="*/ 482422 w 578041"/>
              <a:gd name="connsiteY1290" fmla="*/ 314425 h 547671"/>
              <a:gd name="connsiteX1291" fmla="*/ 481458 w 578041"/>
              <a:gd name="connsiteY1291" fmla="*/ 316659 h 547671"/>
              <a:gd name="connsiteX1292" fmla="*/ 481209 w 578041"/>
              <a:gd name="connsiteY1292" fmla="*/ 317210 h 547671"/>
              <a:gd name="connsiteX1293" fmla="*/ 481458 w 578041"/>
              <a:gd name="connsiteY1293" fmla="*/ 317486 h 547671"/>
              <a:gd name="connsiteX1294" fmla="*/ 481705 w 578041"/>
              <a:gd name="connsiteY1294" fmla="*/ 317486 h 547671"/>
              <a:gd name="connsiteX1295" fmla="*/ 481926 w 578041"/>
              <a:gd name="connsiteY1295" fmla="*/ 316935 h 547671"/>
              <a:gd name="connsiteX1296" fmla="*/ 482175 w 578041"/>
              <a:gd name="connsiteY1296" fmla="*/ 316935 h 547671"/>
              <a:gd name="connsiteX1297" fmla="*/ 482422 w 578041"/>
              <a:gd name="connsiteY1297" fmla="*/ 316935 h 547671"/>
              <a:gd name="connsiteX1298" fmla="*/ 482175 w 578041"/>
              <a:gd name="connsiteY1298" fmla="*/ 317486 h 547671"/>
              <a:gd name="connsiteX1299" fmla="*/ 481926 w 578041"/>
              <a:gd name="connsiteY1299" fmla="*/ 318038 h 547671"/>
              <a:gd name="connsiteX1300" fmla="*/ 481705 w 578041"/>
              <a:gd name="connsiteY1300" fmla="*/ 318038 h 547671"/>
              <a:gd name="connsiteX1301" fmla="*/ 481458 w 578041"/>
              <a:gd name="connsiteY1301" fmla="*/ 318038 h 547671"/>
              <a:gd name="connsiteX1302" fmla="*/ 481209 w 578041"/>
              <a:gd name="connsiteY1302" fmla="*/ 318038 h 547671"/>
              <a:gd name="connsiteX1303" fmla="*/ 480989 w 578041"/>
              <a:gd name="connsiteY1303" fmla="*/ 318038 h 547671"/>
              <a:gd name="connsiteX1304" fmla="*/ 480741 w 578041"/>
              <a:gd name="connsiteY1304" fmla="*/ 318314 h 547671"/>
              <a:gd name="connsiteX1305" fmla="*/ 480741 w 578041"/>
              <a:gd name="connsiteY1305" fmla="*/ 318590 h 547671"/>
              <a:gd name="connsiteX1306" fmla="*/ 481926 w 578041"/>
              <a:gd name="connsiteY1306" fmla="*/ 318865 h 547671"/>
              <a:gd name="connsiteX1307" fmla="*/ 482642 w 578041"/>
              <a:gd name="connsiteY1307" fmla="*/ 318865 h 547671"/>
              <a:gd name="connsiteX1308" fmla="*/ 482891 w 578041"/>
              <a:gd name="connsiteY1308" fmla="*/ 318865 h 547671"/>
              <a:gd name="connsiteX1309" fmla="*/ 483856 w 578041"/>
              <a:gd name="connsiteY1309" fmla="*/ 319969 h 547671"/>
              <a:gd name="connsiteX1310" fmla="*/ 483608 w 578041"/>
              <a:gd name="connsiteY1310" fmla="*/ 320521 h 547671"/>
              <a:gd name="connsiteX1311" fmla="*/ 484324 w 578041"/>
              <a:gd name="connsiteY1311" fmla="*/ 320521 h 547671"/>
              <a:gd name="connsiteX1312" fmla="*/ 484324 w 578041"/>
              <a:gd name="connsiteY1312" fmla="*/ 320797 h 547671"/>
              <a:gd name="connsiteX1313" fmla="*/ 484076 w 578041"/>
              <a:gd name="connsiteY1313" fmla="*/ 320797 h 547671"/>
              <a:gd name="connsiteX1314" fmla="*/ 484076 w 578041"/>
              <a:gd name="connsiteY1314" fmla="*/ 321375 h 547671"/>
              <a:gd name="connsiteX1315" fmla="*/ 484324 w 578041"/>
              <a:gd name="connsiteY1315" fmla="*/ 321651 h 547671"/>
              <a:gd name="connsiteX1316" fmla="*/ 484793 w 578041"/>
              <a:gd name="connsiteY1316" fmla="*/ 321375 h 547671"/>
              <a:gd name="connsiteX1317" fmla="*/ 485040 w 578041"/>
              <a:gd name="connsiteY1317" fmla="*/ 321651 h 547671"/>
              <a:gd name="connsiteX1318" fmla="*/ 484572 w 578041"/>
              <a:gd name="connsiteY1318" fmla="*/ 322203 h 547671"/>
              <a:gd name="connsiteX1319" fmla="*/ 484324 w 578041"/>
              <a:gd name="connsiteY1319" fmla="*/ 322203 h 547671"/>
              <a:gd name="connsiteX1320" fmla="*/ 484324 w 578041"/>
              <a:gd name="connsiteY1320" fmla="*/ 322755 h 547671"/>
              <a:gd name="connsiteX1321" fmla="*/ 484076 w 578041"/>
              <a:gd name="connsiteY1321" fmla="*/ 323030 h 547671"/>
              <a:gd name="connsiteX1322" fmla="*/ 484076 w 578041"/>
              <a:gd name="connsiteY1322" fmla="*/ 323306 h 547671"/>
              <a:gd name="connsiteX1323" fmla="*/ 484076 w 578041"/>
              <a:gd name="connsiteY1323" fmla="*/ 323582 h 547671"/>
              <a:gd name="connsiteX1324" fmla="*/ 483608 w 578041"/>
              <a:gd name="connsiteY1324" fmla="*/ 323858 h 547671"/>
              <a:gd name="connsiteX1325" fmla="*/ 483139 w 578041"/>
              <a:gd name="connsiteY1325" fmla="*/ 323582 h 547671"/>
              <a:gd name="connsiteX1326" fmla="*/ 483139 w 578041"/>
              <a:gd name="connsiteY1326" fmla="*/ 324134 h 547671"/>
              <a:gd name="connsiteX1327" fmla="*/ 483139 w 578041"/>
              <a:gd name="connsiteY1327" fmla="*/ 324410 h 547671"/>
              <a:gd name="connsiteX1328" fmla="*/ 483359 w 578041"/>
              <a:gd name="connsiteY1328" fmla="*/ 324134 h 547671"/>
              <a:gd name="connsiteX1329" fmla="*/ 483856 w 578041"/>
              <a:gd name="connsiteY1329" fmla="*/ 324134 h 547671"/>
              <a:gd name="connsiteX1330" fmla="*/ 484324 w 578041"/>
              <a:gd name="connsiteY1330" fmla="*/ 324134 h 547671"/>
              <a:gd name="connsiteX1331" fmla="*/ 484076 w 578041"/>
              <a:gd name="connsiteY1331" fmla="*/ 324686 h 547671"/>
              <a:gd name="connsiteX1332" fmla="*/ 484076 w 578041"/>
              <a:gd name="connsiteY1332" fmla="*/ 325513 h 547671"/>
              <a:gd name="connsiteX1333" fmla="*/ 484324 w 578041"/>
              <a:gd name="connsiteY1333" fmla="*/ 325789 h 547671"/>
              <a:gd name="connsiteX1334" fmla="*/ 484793 w 578041"/>
              <a:gd name="connsiteY1334" fmla="*/ 325513 h 547671"/>
              <a:gd name="connsiteX1335" fmla="*/ 485040 w 578041"/>
              <a:gd name="connsiteY1335" fmla="*/ 325513 h 547671"/>
              <a:gd name="connsiteX1336" fmla="*/ 485040 w 578041"/>
              <a:gd name="connsiteY1336" fmla="*/ 325789 h 547671"/>
              <a:gd name="connsiteX1337" fmla="*/ 484572 w 578041"/>
              <a:gd name="connsiteY1337" fmla="*/ 326065 h 547671"/>
              <a:gd name="connsiteX1338" fmla="*/ 484076 w 578041"/>
              <a:gd name="connsiteY1338" fmla="*/ 326065 h 547671"/>
              <a:gd name="connsiteX1339" fmla="*/ 484324 w 578041"/>
              <a:gd name="connsiteY1339" fmla="*/ 326341 h 547671"/>
              <a:gd name="connsiteX1340" fmla="*/ 484793 w 578041"/>
              <a:gd name="connsiteY1340" fmla="*/ 326644 h 547671"/>
              <a:gd name="connsiteX1341" fmla="*/ 485040 w 578041"/>
              <a:gd name="connsiteY1341" fmla="*/ 326920 h 547671"/>
              <a:gd name="connsiteX1342" fmla="*/ 485040 w 578041"/>
              <a:gd name="connsiteY1342" fmla="*/ 327195 h 547671"/>
              <a:gd name="connsiteX1343" fmla="*/ 484324 w 578041"/>
              <a:gd name="connsiteY1343" fmla="*/ 327195 h 547671"/>
              <a:gd name="connsiteX1344" fmla="*/ 484572 w 578041"/>
              <a:gd name="connsiteY1344" fmla="*/ 327747 h 547671"/>
              <a:gd name="connsiteX1345" fmla="*/ 484793 w 578041"/>
              <a:gd name="connsiteY1345" fmla="*/ 327747 h 547671"/>
              <a:gd name="connsiteX1346" fmla="*/ 485040 w 578041"/>
              <a:gd name="connsiteY1346" fmla="*/ 327747 h 547671"/>
              <a:gd name="connsiteX1347" fmla="*/ 485289 w 578041"/>
              <a:gd name="connsiteY1347" fmla="*/ 327747 h 547671"/>
              <a:gd name="connsiteX1348" fmla="*/ 485289 w 578041"/>
              <a:gd name="connsiteY1348" fmla="*/ 328299 h 547671"/>
              <a:gd name="connsiteX1349" fmla="*/ 485510 w 578041"/>
              <a:gd name="connsiteY1349" fmla="*/ 328299 h 547671"/>
              <a:gd name="connsiteX1350" fmla="*/ 485757 w 578041"/>
              <a:gd name="connsiteY1350" fmla="*/ 328299 h 547671"/>
              <a:gd name="connsiteX1351" fmla="*/ 485757 w 578041"/>
              <a:gd name="connsiteY1351" fmla="*/ 328575 h 547671"/>
              <a:gd name="connsiteX1352" fmla="*/ 485510 w 578041"/>
              <a:gd name="connsiteY1352" fmla="*/ 328575 h 547671"/>
              <a:gd name="connsiteX1353" fmla="*/ 485289 w 578041"/>
              <a:gd name="connsiteY1353" fmla="*/ 328575 h 547671"/>
              <a:gd name="connsiteX1354" fmla="*/ 485040 w 578041"/>
              <a:gd name="connsiteY1354" fmla="*/ 328575 h 547671"/>
              <a:gd name="connsiteX1355" fmla="*/ 485040 w 578041"/>
              <a:gd name="connsiteY1355" fmla="*/ 328850 h 547671"/>
              <a:gd name="connsiteX1356" fmla="*/ 485289 w 578041"/>
              <a:gd name="connsiteY1356" fmla="*/ 329127 h 547671"/>
              <a:gd name="connsiteX1357" fmla="*/ 485510 w 578041"/>
              <a:gd name="connsiteY1357" fmla="*/ 329402 h 547671"/>
              <a:gd name="connsiteX1358" fmla="*/ 485757 w 578041"/>
              <a:gd name="connsiteY1358" fmla="*/ 330230 h 547671"/>
              <a:gd name="connsiteX1359" fmla="*/ 485978 w 578041"/>
              <a:gd name="connsiteY1359" fmla="*/ 330230 h 547671"/>
              <a:gd name="connsiteX1360" fmla="*/ 485757 w 578041"/>
              <a:gd name="connsiteY1360" fmla="*/ 330782 h 547671"/>
              <a:gd name="connsiteX1361" fmla="*/ 485978 w 578041"/>
              <a:gd name="connsiteY1361" fmla="*/ 331057 h 547671"/>
              <a:gd name="connsiteX1362" fmla="*/ 486226 w 578041"/>
              <a:gd name="connsiteY1362" fmla="*/ 330782 h 547671"/>
              <a:gd name="connsiteX1363" fmla="*/ 486694 w 578041"/>
              <a:gd name="connsiteY1363" fmla="*/ 330782 h 547671"/>
              <a:gd name="connsiteX1364" fmla="*/ 487411 w 578041"/>
              <a:gd name="connsiteY1364" fmla="*/ 330782 h 547671"/>
              <a:gd name="connsiteX1365" fmla="*/ 487411 w 578041"/>
              <a:gd name="connsiteY1365" fmla="*/ 331057 h 547671"/>
              <a:gd name="connsiteX1366" fmla="*/ 487191 w 578041"/>
              <a:gd name="connsiteY1366" fmla="*/ 331333 h 547671"/>
              <a:gd name="connsiteX1367" fmla="*/ 487411 w 578041"/>
              <a:gd name="connsiteY1367" fmla="*/ 331333 h 547671"/>
              <a:gd name="connsiteX1368" fmla="*/ 487660 w 578041"/>
              <a:gd name="connsiteY1368" fmla="*/ 331333 h 547671"/>
              <a:gd name="connsiteX1369" fmla="*/ 487660 w 578041"/>
              <a:gd name="connsiteY1369" fmla="*/ 330782 h 547671"/>
              <a:gd name="connsiteX1370" fmla="*/ 487907 w 578041"/>
              <a:gd name="connsiteY1370" fmla="*/ 330506 h 547671"/>
              <a:gd name="connsiteX1371" fmla="*/ 487907 w 578041"/>
              <a:gd name="connsiteY1371" fmla="*/ 330782 h 547671"/>
              <a:gd name="connsiteX1372" fmla="*/ 488128 w 578041"/>
              <a:gd name="connsiteY1372" fmla="*/ 330782 h 547671"/>
              <a:gd name="connsiteX1373" fmla="*/ 488128 w 578041"/>
              <a:gd name="connsiteY1373" fmla="*/ 331057 h 547671"/>
              <a:gd name="connsiteX1374" fmla="*/ 487660 w 578041"/>
              <a:gd name="connsiteY1374" fmla="*/ 331885 h 547671"/>
              <a:gd name="connsiteX1375" fmla="*/ 486943 w 578041"/>
              <a:gd name="connsiteY1375" fmla="*/ 331609 h 547671"/>
              <a:gd name="connsiteX1376" fmla="*/ 486694 w 578041"/>
              <a:gd name="connsiteY1376" fmla="*/ 331333 h 547671"/>
              <a:gd name="connsiteX1377" fmla="*/ 486474 w 578041"/>
              <a:gd name="connsiteY1377" fmla="*/ 331333 h 547671"/>
              <a:gd name="connsiteX1378" fmla="*/ 486226 w 578041"/>
              <a:gd name="connsiteY1378" fmla="*/ 331609 h 547671"/>
              <a:gd name="connsiteX1379" fmla="*/ 486226 w 578041"/>
              <a:gd name="connsiteY1379" fmla="*/ 331885 h 547671"/>
              <a:gd name="connsiteX1380" fmla="*/ 486226 w 578041"/>
              <a:gd name="connsiteY1380" fmla="*/ 332188 h 547671"/>
              <a:gd name="connsiteX1381" fmla="*/ 486474 w 578041"/>
              <a:gd name="connsiteY1381" fmla="*/ 332188 h 547671"/>
              <a:gd name="connsiteX1382" fmla="*/ 487191 w 578041"/>
              <a:gd name="connsiteY1382" fmla="*/ 332464 h 547671"/>
              <a:gd name="connsiteX1383" fmla="*/ 487660 w 578041"/>
              <a:gd name="connsiteY1383" fmla="*/ 333015 h 547671"/>
              <a:gd name="connsiteX1384" fmla="*/ 487660 w 578041"/>
              <a:gd name="connsiteY1384" fmla="*/ 333567 h 547671"/>
              <a:gd name="connsiteX1385" fmla="*/ 487411 w 578041"/>
              <a:gd name="connsiteY1385" fmla="*/ 333567 h 547671"/>
              <a:gd name="connsiteX1386" fmla="*/ 486943 w 578041"/>
              <a:gd name="connsiteY1386" fmla="*/ 333291 h 547671"/>
              <a:gd name="connsiteX1387" fmla="*/ 486226 w 578041"/>
              <a:gd name="connsiteY1387" fmla="*/ 333291 h 547671"/>
              <a:gd name="connsiteX1388" fmla="*/ 486694 w 578041"/>
              <a:gd name="connsiteY1388" fmla="*/ 333567 h 547671"/>
              <a:gd name="connsiteX1389" fmla="*/ 487411 w 578041"/>
              <a:gd name="connsiteY1389" fmla="*/ 333843 h 547671"/>
              <a:gd name="connsiteX1390" fmla="*/ 487660 w 578041"/>
              <a:gd name="connsiteY1390" fmla="*/ 333843 h 547671"/>
              <a:gd name="connsiteX1391" fmla="*/ 487907 w 578041"/>
              <a:gd name="connsiteY1391" fmla="*/ 334119 h 547671"/>
              <a:gd name="connsiteX1392" fmla="*/ 488624 w 578041"/>
              <a:gd name="connsiteY1392" fmla="*/ 334119 h 547671"/>
              <a:gd name="connsiteX1393" fmla="*/ 488845 w 578041"/>
              <a:gd name="connsiteY1393" fmla="*/ 334119 h 547671"/>
              <a:gd name="connsiteX1394" fmla="*/ 489092 w 578041"/>
              <a:gd name="connsiteY1394" fmla="*/ 334119 h 547671"/>
              <a:gd name="connsiteX1395" fmla="*/ 489561 w 578041"/>
              <a:gd name="connsiteY1395" fmla="*/ 334671 h 547671"/>
              <a:gd name="connsiteX1396" fmla="*/ 489809 w 578041"/>
              <a:gd name="connsiteY1396" fmla="*/ 336050 h 547671"/>
              <a:gd name="connsiteX1397" fmla="*/ 490058 w 578041"/>
              <a:gd name="connsiteY1397" fmla="*/ 336326 h 547671"/>
              <a:gd name="connsiteX1398" fmla="*/ 490058 w 578041"/>
              <a:gd name="connsiteY1398" fmla="*/ 337153 h 547671"/>
              <a:gd name="connsiteX1399" fmla="*/ 490278 w 578041"/>
              <a:gd name="connsiteY1399" fmla="*/ 337981 h 547671"/>
              <a:gd name="connsiteX1400" fmla="*/ 491242 w 578041"/>
              <a:gd name="connsiteY1400" fmla="*/ 337981 h 547671"/>
              <a:gd name="connsiteX1401" fmla="*/ 491463 w 578041"/>
              <a:gd name="connsiteY1401" fmla="*/ 338257 h 547671"/>
              <a:gd name="connsiteX1402" fmla="*/ 491463 w 578041"/>
              <a:gd name="connsiteY1402" fmla="*/ 339112 h 547671"/>
              <a:gd name="connsiteX1403" fmla="*/ 491463 w 578041"/>
              <a:gd name="connsiteY1403" fmla="*/ 339387 h 547671"/>
              <a:gd name="connsiteX1404" fmla="*/ 491959 w 578041"/>
              <a:gd name="connsiteY1404" fmla="*/ 339663 h 547671"/>
              <a:gd name="connsiteX1405" fmla="*/ 492896 w 578041"/>
              <a:gd name="connsiteY1405" fmla="*/ 339663 h 547671"/>
              <a:gd name="connsiteX1406" fmla="*/ 493144 w 578041"/>
              <a:gd name="connsiteY1406" fmla="*/ 340215 h 547671"/>
              <a:gd name="connsiteX1407" fmla="*/ 493393 w 578041"/>
              <a:gd name="connsiteY1407" fmla="*/ 340215 h 547671"/>
              <a:gd name="connsiteX1408" fmla="*/ 494110 w 578041"/>
              <a:gd name="connsiteY1408" fmla="*/ 340767 h 547671"/>
              <a:gd name="connsiteX1409" fmla="*/ 495047 w 578041"/>
              <a:gd name="connsiteY1409" fmla="*/ 341042 h 547671"/>
              <a:gd name="connsiteX1410" fmla="*/ 495295 w 578041"/>
              <a:gd name="connsiteY1410" fmla="*/ 341042 h 547671"/>
              <a:gd name="connsiteX1411" fmla="*/ 495763 w 578041"/>
              <a:gd name="connsiteY1411" fmla="*/ 341318 h 547671"/>
              <a:gd name="connsiteX1412" fmla="*/ 495763 w 578041"/>
              <a:gd name="connsiteY1412" fmla="*/ 341594 h 547671"/>
              <a:gd name="connsiteX1413" fmla="*/ 495763 w 578041"/>
              <a:gd name="connsiteY1413" fmla="*/ 342146 h 547671"/>
              <a:gd name="connsiteX1414" fmla="*/ 496232 w 578041"/>
              <a:gd name="connsiteY1414" fmla="*/ 342974 h 547671"/>
              <a:gd name="connsiteX1415" fmla="*/ 496728 w 578041"/>
              <a:gd name="connsiteY1415" fmla="*/ 342974 h 547671"/>
              <a:gd name="connsiteX1416" fmla="*/ 496948 w 578041"/>
              <a:gd name="connsiteY1416" fmla="*/ 342974 h 547671"/>
              <a:gd name="connsiteX1417" fmla="*/ 497445 w 578041"/>
              <a:gd name="connsiteY1417" fmla="*/ 343525 h 547671"/>
              <a:gd name="connsiteX1418" fmla="*/ 497913 w 578041"/>
              <a:gd name="connsiteY1418" fmla="*/ 344629 h 547671"/>
              <a:gd name="connsiteX1419" fmla="*/ 498382 w 578041"/>
              <a:gd name="connsiteY1419" fmla="*/ 344629 h 547671"/>
              <a:gd name="connsiteX1420" fmla="*/ 498630 w 578041"/>
              <a:gd name="connsiteY1420" fmla="*/ 344904 h 547671"/>
              <a:gd name="connsiteX1421" fmla="*/ 498878 w 578041"/>
              <a:gd name="connsiteY1421" fmla="*/ 344904 h 547671"/>
              <a:gd name="connsiteX1422" fmla="*/ 499346 w 578041"/>
              <a:gd name="connsiteY1422" fmla="*/ 345456 h 547671"/>
              <a:gd name="connsiteX1423" fmla="*/ 500063 w 578041"/>
              <a:gd name="connsiteY1423" fmla="*/ 346311 h 547671"/>
              <a:gd name="connsiteX1424" fmla="*/ 500063 w 578041"/>
              <a:gd name="connsiteY1424" fmla="*/ 347138 h 547671"/>
              <a:gd name="connsiteX1425" fmla="*/ 499815 w 578041"/>
              <a:gd name="connsiteY1425" fmla="*/ 347966 h 547671"/>
              <a:gd name="connsiteX1426" fmla="*/ 500063 w 578041"/>
              <a:gd name="connsiteY1426" fmla="*/ 348518 h 547671"/>
              <a:gd name="connsiteX1427" fmla="*/ 500312 w 578041"/>
              <a:gd name="connsiteY1427" fmla="*/ 348794 h 547671"/>
              <a:gd name="connsiteX1428" fmla="*/ 500312 w 578041"/>
              <a:gd name="connsiteY1428" fmla="*/ 349345 h 547671"/>
              <a:gd name="connsiteX1429" fmla="*/ 500531 w 578041"/>
              <a:gd name="connsiteY1429" fmla="*/ 351276 h 547671"/>
              <a:gd name="connsiteX1430" fmla="*/ 500312 w 578041"/>
              <a:gd name="connsiteY1430" fmla="*/ 351828 h 547671"/>
              <a:gd name="connsiteX1431" fmla="*/ 500063 w 578041"/>
              <a:gd name="connsiteY1431" fmla="*/ 351552 h 547671"/>
              <a:gd name="connsiteX1432" fmla="*/ 500063 w 578041"/>
              <a:gd name="connsiteY1432" fmla="*/ 352380 h 547671"/>
              <a:gd name="connsiteX1433" fmla="*/ 500312 w 578041"/>
              <a:gd name="connsiteY1433" fmla="*/ 352932 h 547671"/>
              <a:gd name="connsiteX1434" fmla="*/ 500531 w 578041"/>
              <a:gd name="connsiteY1434" fmla="*/ 353207 h 547671"/>
              <a:gd name="connsiteX1435" fmla="*/ 501248 w 578041"/>
              <a:gd name="connsiteY1435" fmla="*/ 354614 h 547671"/>
              <a:gd name="connsiteX1436" fmla="*/ 501497 w 578041"/>
              <a:gd name="connsiteY1436" fmla="*/ 355165 h 547671"/>
              <a:gd name="connsiteX1437" fmla="*/ 501497 w 578041"/>
              <a:gd name="connsiteY1437" fmla="*/ 355717 h 547671"/>
              <a:gd name="connsiteX1438" fmla="*/ 502434 w 578041"/>
              <a:gd name="connsiteY1438" fmla="*/ 357096 h 547671"/>
              <a:gd name="connsiteX1439" fmla="*/ 502681 w 578041"/>
              <a:gd name="connsiteY1439" fmla="*/ 358200 h 547671"/>
              <a:gd name="connsiteX1440" fmla="*/ 503151 w 578041"/>
              <a:gd name="connsiteY1440" fmla="*/ 359027 h 547671"/>
              <a:gd name="connsiteX1441" fmla="*/ 503647 w 578041"/>
              <a:gd name="connsiteY1441" fmla="*/ 359303 h 547671"/>
              <a:gd name="connsiteX1442" fmla="*/ 504363 w 578041"/>
              <a:gd name="connsiteY1442" fmla="*/ 359579 h 547671"/>
              <a:gd name="connsiteX1443" fmla="*/ 504363 w 578041"/>
              <a:gd name="connsiteY1443" fmla="*/ 359855 h 547671"/>
              <a:gd name="connsiteX1444" fmla="*/ 504363 w 578041"/>
              <a:gd name="connsiteY1444" fmla="*/ 360131 h 547671"/>
              <a:gd name="connsiteX1445" fmla="*/ 505548 w 578041"/>
              <a:gd name="connsiteY1445" fmla="*/ 360681 h 547671"/>
              <a:gd name="connsiteX1446" fmla="*/ 506265 w 578041"/>
              <a:gd name="connsiteY1446" fmla="*/ 361233 h 547671"/>
              <a:gd name="connsiteX1447" fmla="*/ 506016 w 578041"/>
              <a:gd name="connsiteY1447" fmla="*/ 362061 h 547671"/>
              <a:gd name="connsiteX1448" fmla="*/ 506265 w 578041"/>
              <a:gd name="connsiteY1448" fmla="*/ 363716 h 547671"/>
              <a:gd name="connsiteX1449" fmla="*/ 506486 w 578041"/>
              <a:gd name="connsiteY1449" fmla="*/ 364544 h 547671"/>
              <a:gd name="connsiteX1450" fmla="*/ 506016 w 578041"/>
              <a:gd name="connsiteY1450" fmla="*/ 365399 h 547671"/>
              <a:gd name="connsiteX1451" fmla="*/ 505796 w 578041"/>
              <a:gd name="connsiteY1451" fmla="*/ 365399 h 547671"/>
              <a:gd name="connsiteX1452" fmla="*/ 505079 w 578041"/>
              <a:gd name="connsiteY1452" fmla="*/ 365675 h 547671"/>
              <a:gd name="connsiteX1453" fmla="*/ 504832 w 578041"/>
              <a:gd name="connsiteY1453" fmla="*/ 365951 h 547671"/>
              <a:gd name="connsiteX1454" fmla="*/ 504832 w 578041"/>
              <a:gd name="connsiteY1454" fmla="*/ 366227 h 547671"/>
              <a:gd name="connsiteX1455" fmla="*/ 505079 w 578041"/>
              <a:gd name="connsiteY1455" fmla="*/ 367053 h 547671"/>
              <a:gd name="connsiteX1456" fmla="*/ 504363 w 578041"/>
              <a:gd name="connsiteY1456" fmla="*/ 367605 h 547671"/>
              <a:gd name="connsiteX1457" fmla="*/ 504115 w 578041"/>
              <a:gd name="connsiteY1457" fmla="*/ 367605 h 547671"/>
              <a:gd name="connsiteX1458" fmla="*/ 504115 w 578041"/>
              <a:gd name="connsiteY1458" fmla="*/ 367881 h 547671"/>
              <a:gd name="connsiteX1459" fmla="*/ 504584 w 578041"/>
              <a:gd name="connsiteY1459" fmla="*/ 368157 h 547671"/>
              <a:gd name="connsiteX1460" fmla="*/ 505300 w 578041"/>
              <a:gd name="connsiteY1460" fmla="*/ 368157 h 547671"/>
              <a:gd name="connsiteX1461" fmla="*/ 505300 w 578041"/>
              <a:gd name="connsiteY1461" fmla="*/ 368433 h 547671"/>
              <a:gd name="connsiteX1462" fmla="*/ 505796 w 578041"/>
              <a:gd name="connsiteY1462" fmla="*/ 369260 h 547671"/>
              <a:gd name="connsiteX1463" fmla="*/ 506016 w 578041"/>
              <a:gd name="connsiteY1463" fmla="*/ 369260 h 547671"/>
              <a:gd name="connsiteX1464" fmla="*/ 506016 w 578041"/>
              <a:gd name="connsiteY1464" fmla="*/ 369812 h 547671"/>
              <a:gd name="connsiteX1465" fmla="*/ 505796 w 578041"/>
              <a:gd name="connsiteY1465" fmla="*/ 370364 h 547671"/>
              <a:gd name="connsiteX1466" fmla="*/ 505796 w 578041"/>
              <a:gd name="connsiteY1466" fmla="*/ 370639 h 547671"/>
              <a:gd name="connsiteX1467" fmla="*/ 506016 w 578041"/>
              <a:gd name="connsiteY1467" fmla="*/ 370915 h 547671"/>
              <a:gd name="connsiteX1468" fmla="*/ 506265 w 578041"/>
              <a:gd name="connsiteY1468" fmla="*/ 370915 h 547671"/>
              <a:gd name="connsiteX1469" fmla="*/ 506733 w 578041"/>
              <a:gd name="connsiteY1469" fmla="*/ 371191 h 547671"/>
              <a:gd name="connsiteX1470" fmla="*/ 506733 w 578041"/>
              <a:gd name="connsiteY1470" fmla="*/ 371467 h 547671"/>
              <a:gd name="connsiteX1471" fmla="*/ 506486 w 578041"/>
              <a:gd name="connsiteY1471" fmla="*/ 371467 h 547671"/>
              <a:gd name="connsiteX1472" fmla="*/ 506016 w 578041"/>
              <a:gd name="connsiteY1472" fmla="*/ 371743 h 547671"/>
              <a:gd name="connsiteX1473" fmla="*/ 506016 w 578041"/>
              <a:gd name="connsiteY1473" fmla="*/ 372294 h 547671"/>
              <a:gd name="connsiteX1474" fmla="*/ 506486 w 578041"/>
              <a:gd name="connsiteY1474" fmla="*/ 372846 h 547671"/>
              <a:gd name="connsiteX1475" fmla="*/ 506982 w 578041"/>
              <a:gd name="connsiteY1475" fmla="*/ 373122 h 547671"/>
              <a:gd name="connsiteX1476" fmla="*/ 507699 w 578041"/>
              <a:gd name="connsiteY1476" fmla="*/ 373674 h 547671"/>
              <a:gd name="connsiteX1477" fmla="*/ 507919 w 578041"/>
              <a:gd name="connsiteY1477" fmla="*/ 373950 h 547671"/>
              <a:gd name="connsiteX1478" fmla="*/ 507919 w 578041"/>
              <a:gd name="connsiteY1478" fmla="*/ 374226 h 547671"/>
              <a:gd name="connsiteX1479" fmla="*/ 507919 w 578041"/>
              <a:gd name="connsiteY1479" fmla="*/ 374777 h 547671"/>
              <a:gd name="connsiteX1480" fmla="*/ 507699 w 578041"/>
              <a:gd name="connsiteY1480" fmla="*/ 375053 h 547671"/>
              <a:gd name="connsiteX1481" fmla="*/ 507699 w 578041"/>
              <a:gd name="connsiteY1481" fmla="*/ 376157 h 547671"/>
              <a:gd name="connsiteX1482" fmla="*/ 507699 w 578041"/>
              <a:gd name="connsiteY1482" fmla="*/ 376432 h 547671"/>
              <a:gd name="connsiteX1483" fmla="*/ 507699 w 578041"/>
              <a:gd name="connsiteY1483" fmla="*/ 376708 h 547671"/>
              <a:gd name="connsiteX1484" fmla="*/ 508167 w 578041"/>
              <a:gd name="connsiteY1484" fmla="*/ 377260 h 547671"/>
              <a:gd name="connsiteX1485" fmla="*/ 508415 w 578041"/>
              <a:gd name="connsiteY1485" fmla="*/ 377536 h 547671"/>
              <a:gd name="connsiteX1486" fmla="*/ 508636 w 578041"/>
              <a:gd name="connsiteY1486" fmla="*/ 377536 h 547671"/>
              <a:gd name="connsiteX1487" fmla="*/ 509352 w 578041"/>
              <a:gd name="connsiteY1487" fmla="*/ 377812 h 547671"/>
              <a:gd name="connsiteX1488" fmla="*/ 510068 w 578041"/>
              <a:gd name="connsiteY1488" fmla="*/ 378363 h 547671"/>
              <a:gd name="connsiteX1489" fmla="*/ 510565 w 578041"/>
              <a:gd name="connsiteY1489" fmla="*/ 379191 h 547671"/>
              <a:gd name="connsiteX1490" fmla="*/ 510785 w 578041"/>
              <a:gd name="connsiteY1490" fmla="*/ 379742 h 547671"/>
              <a:gd name="connsiteX1491" fmla="*/ 511034 w 578041"/>
              <a:gd name="connsiteY1491" fmla="*/ 380569 h 547671"/>
              <a:gd name="connsiteX1492" fmla="*/ 511281 w 578041"/>
              <a:gd name="connsiteY1492" fmla="*/ 380845 h 547671"/>
              <a:gd name="connsiteX1493" fmla="*/ 511751 w 578041"/>
              <a:gd name="connsiteY1493" fmla="*/ 381673 h 547671"/>
              <a:gd name="connsiteX1494" fmla="*/ 512467 w 578041"/>
              <a:gd name="connsiteY1494" fmla="*/ 382225 h 547671"/>
              <a:gd name="connsiteX1495" fmla="*/ 512935 w 578041"/>
              <a:gd name="connsiteY1495" fmla="*/ 382500 h 547671"/>
              <a:gd name="connsiteX1496" fmla="*/ 513900 w 578041"/>
              <a:gd name="connsiteY1496" fmla="*/ 382225 h 547671"/>
              <a:gd name="connsiteX1497" fmla="*/ 514837 w 578041"/>
              <a:gd name="connsiteY1497" fmla="*/ 381673 h 547671"/>
              <a:gd name="connsiteX1498" fmla="*/ 515333 w 578041"/>
              <a:gd name="connsiteY1498" fmla="*/ 381397 h 547671"/>
              <a:gd name="connsiteX1499" fmla="*/ 515554 w 578041"/>
              <a:gd name="connsiteY1499" fmla="*/ 380845 h 547671"/>
              <a:gd name="connsiteX1500" fmla="*/ 515802 w 578041"/>
              <a:gd name="connsiteY1500" fmla="*/ 380845 h 547671"/>
              <a:gd name="connsiteX1501" fmla="*/ 516271 w 578041"/>
              <a:gd name="connsiteY1501" fmla="*/ 380569 h 547671"/>
              <a:gd name="connsiteX1502" fmla="*/ 516740 w 578041"/>
              <a:gd name="connsiteY1502" fmla="*/ 380293 h 547671"/>
              <a:gd name="connsiteX1503" fmla="*/ 517236 w 578041"/>
              <a:gd name="connsiteY1503" fmla="*/ 380569 h 547671"/>
              <a:gd name="connsiteX1504" fmla="*/ 517455 w 578041"/>
              <a:gd name="connsiteY1504" fmla="*/ 380845 h 547671"/>
              <a:gd name="connsiteX1505" fmla="*/ 517952 w 578041"/>
              <a:gd name="connsiteY1505" fmla="*/ 381397 h 547671"/>
              <a:gd name="connsiteX1506" fmla="*/ 518172 w 578041"/>
              <a:gd name="connsiteY1506" fmla="*/ 382500 h 547671"/>
              <a:gd name="connsiteX1507" fmla="*/ 517455 w 578041"/>
              <a:gd name="connsiteY1507" fmla="*/ 381948 h 547671"/>
              <a:gd name="connsiteX1508" fmla="*/ 517455 w 578041"/>
              <a:gd name="connsiteY1508" fmla="*/ 382776 h 547671"/>
              <a:gd name="connsiteX1509" fmla="*/ 516519 w 578041"/>
              <a:gd name="connsiteY1509" fmla="*/ 382225 h 547671"/>
              <a:gd name="connsiteX1510" fmla="*/ 515802 w 578041"/>
              <a:gd name="connsiteY1510" fmla="*/ 382225 h 547671"/>
              <a:gd name="connsiteX1511" fmla="*/ 514369 w 578041"/>
              <a:gd name="connsiteY1511" fmla="*/ 382500 h 547671"/>
              <a:gd name="connsiteX1512" fmla="*/ 513183 w 578041"/>
              <a:gd name="connsiteY1512" fmla="*/ 383328 h 547671"/>
              <a:gd name="connsiteX1513" fmla="*/ 512688 w 578041"/>
              <a:gd name="connsiteY1513" fmla="*/ 384459 h 547671"/>
              <a:gd name="connsiteX1514" fmla="*/ 512688 w 578041"/>
              <a:gd name="connsiteY1514" fmla="*/ 385011 h 547671"/>
              <a:gd name="connsiteX1515" fmla="*/ 511034 w 578041"/>
              <a:gd name="connsiteY1515" fmla="*/ 386390 h 547671"/>
              <a:gd name="connsiteX1516" fmla="*/ 510068 w 578041"/>
              <a:gd name="connsiteY1516" fmla="*/ 386390 h 547671"/>
              <a:gd name="connsiteX1517" fmla="*/ 509848 w 578041"/>
              <a:gd name="connsiteY1517" fmla="*/ 386113 h 547671"/>
              <a:gd name="connsiteX1518" fmla="*/ 507699 w 578041"/>
              <a:gd name="connsiteY1518" fmla="*/ 385563 h 547671"/>
              <a:gd name="connsiteX1519" fmla="*/ 506733 w 578041"/>
              <a:gd name="connsiteY1519" fmla="*/ 385563 h 547671"/>
              <a:gd name="connsiteX1520" fmla="*/ 506733 w 578041"/>
              <a:gd name="connsiteY1520" fmla="*/ 385838 h 547671"/>
              <a:gd name="connsiteX1521" fmla="*/ 506265 w 578041"/>
              <a:gd name="connsiteY1521" fmla="*/ 386390 h 547671"/>
              <a:gd name="connsiteX1522" fmla="*/ 506265 w 578041"/>
              <a:gd name="connsiteY1522" fmla="*/ 386665 h 547671"/>
              <a:gd name="connsiteX1523" fmla="*/ 506016 w 578041"/>
              <a:gd name="connsiteY1523" fmla="*/ 387217 h 547671"/>
              <a:gd name="connsiteX1524" fmla="*/ 505548 w 578041"/>
              <a:gd name="connsiteY1524" fmla="*/ 387493 h 547671"/>
              <a:gd name="connsiteX1525" fmla="*/ 504832 w 578041"/>
              <a:gd name="connsiteY1525" fmla="*/ 388045 h 547671"/>
              <a:gd name="connsiteX1526" fmla="*/ 504115 w 578041"/>
              <a:gd name="connsiteY1526" fmla="*/ 389148 h 547671"/>
              <a:gd name="connsiteX1527" fmla="*/ 503151 w 578041"/>
              <a:gd name="connsiteY1527" fmla="*/ 390803 h 547671"/>
              <a:gd name="connsiteX1528" fmla="*/ 502930 w 578041"/>
              <a:gd name="connsiteY1528" fmla="*/ 390803 h 547671"/>
              <a:gd name="connsiteX1529" fmla="*/ 501717 w 578041"/>
              <a:gd name="connsiteY1529" fmla="*/ 391631 h 547671"/>
              <a:gd name="connsiteX1530" fmla="*/ 501027 w 578041"/>
              <a:gd name="connsiteY1530" fmla="*/ 391631 h 547671"/>
              <a:gd name="connsiteX1531" fmla="*/ 500531 w 578041"/>
              <a:gd name="connsiteY1531" fmla="*/ 391907 h 547671"/>
              <a:gd name="connsiteX1532" fmla="*/ 500312 w 578041"/>
              <a:gd name="connsiteY1532" fmla="*/ 392458 h 547671"/>
              <a:gd name="connsiteX1533" fmla="*/ 500063 w 578041"/>
              <a:gd name="connsiteY1533" fmla="*/ 395217 h 547671"/>
              <a:gd name="connsiteX1534" fmla="*/ 499815 w 578041"/>
              <a:gd name="connsiteY1534" fmla="*/ 396320 h 547671"/>
              <a:gd name="connsiteX1535" fmla="*/ 498382 w 578041"/>
              <a:gd name="connsiteY1535" fmla="*/ 397148 h 547671"/>
              <a:gd name="connsiteX1536" fmla="*/ 497196 w 578041"/>
              <a:gd name="connsiteY1536" fmla="*/ 397148 h 547671"/>
              <a:gd name="connsiteX1537" fmla="*/ 496728 w 578041"/>
              <a:gd name="connsiteY1537" fmla="*/ 397148 h 547671"/>
              <a:gd name="connsiteX1538" fmla="*/ 495763 w 578041"/>
              <a:gd name="connsiteY1538" fmla="*/ 397424 h 547671"/>
              <a:gd name="connsiteX1539" fmla="*/ 495295 w 578041"/>
              <a:gd name="connsiteY1539" fmla="*/ 397700 h 547671"/>
              <a:gd name="connsiteX1540" fmla="*/ 494578 w 578041"/>
              <a:gd name="connsiteY1540" fmla="*/ 398250 h 547671"/>
              <a:gd name="connsiteX1541" fmla="*/ 494330 w 578041"/>
              <a:gd name="connsiteY1541" fmla="*/ 399354 h 547671"/>
              <a:gd name="connsiteX1542" fmla="*/ 494578 w 578041"/>
              <a:gd name="connsiteY1542" fmla="*/ 400457 h 547671"/>
              <a:gd name="connsiteX1543" fmla="*/ 495047 w 578041"/>
              <a:gd name="connsiteY1543" fmla="*/ 401009 h 547671"/>
              <a:gd name="connsiteX1544" fmla="*/ 496232 w 578041"/>
              <a:gd name="connsiteY1544" fmla="*/ 402637 h 547671"/>
              <a:gd name="connsiteX1545" fmla="*/ 496011 w 578041"/>
              <a:gd name="connsiteY1545" fmla="*/ 402913 h 547671"/>
              <a:gd name="connsiteX1546" fmla="*/ 495295 w 578041"/>
              <a:gd name="connsiteY1546" fmla="*/ 403464 h 547671"/>
              <a:gd name="connsiteX1547" fmla="*/ 494330 w 578041"/>
              <a:gd name="connsiteY1547" fmla="*/ 403464 h 547671"/>
              <a:gd name="connsiteX1548" fmla="*/ 494110 w 578041"/>
              <a:gd name="connsiteY1548" fmla="*/ 403464 h 547671"/>
              <a:gd name="connsiteX1549" fmla="*/ 493613 w 578041"/>
              <a:gd name="connsiteY1549" fmla="*/ 402913 h 547671"/>
              <a:gd name="connsiteX1550" fmla="*/ 492896 w 578041"/>
              <a:gd name="connsiteY1550" fmla="*/ 402085 h 547671"/>
              <a:gd name="connsiteX1551" fmla="*/ 492676 w 578041"/>
              <a:gd name="connsiteY1551" fmla="*/ 401534 h 547671"/>
              <a:gd name="connsiteX1552" fmla="*/ 491959 w 578041"/>
              <a:gd name="connsiteY1552" fmla="*/ 401257 h 547671"/>
              <a:gd name="connsiteX1553" fmla="*/ 491463 w 578041"/>
              <a:gd name="connsiteY1553" fmla="*/ 401009 h 547671"/>
              <a:gd name="connsiteX1554" fmla="*/ 490278 w 578041"/>
              <a:gd name="connsiteY1554" fmla="*/ 400457 h 547671"/>
              <a:gd name="connsiteX1555" fmla="*/ 489561 w 578041"/>
              <a:gd name="connsiteY1555" fmla="*/ 400457 h 547671"/>
              <a:gd name="connsiteX1556" fmla="*/ 487411 w 578041"/>
              <a:gd name="connsiteY1556" fmla="*/ 400181 h 547671"/>
              <a:gd name="connsiteX1557" fmla="*/ 484572 w 578041"/>
              <a:gd name="connsiteY1557" fmla="*/ 400457 h 547671"/>
              <a:gd name="connsiteX1558" fmla="*/ 484324 w 578041"/>
              <a:gd name="connsiteY1558" fmla="*/ 400733 h 547671"/>
              <a:gd name="connsiteX1559" fmla="*/ 484324 w 578041"/>
              <a:gd name="connsiteY1559" fmla="*/ 401009 h 547671"/>
              <a:gd name="connsiteX1560" fmla="*/ 482642 w 578041"/>
              <a:gd name="connsiteY1560" fmla="*/ 402085 h 547671"/>
              <a:gd name="connsiteX1561" fmla="*/ 481458 w 578041"/>
              <a:gd name="connsiteY1561" fmla="*/ 403464 h 547671"/>
              <a:gd name="connsiteX1562" fmla="*/ 480741 w 578041"/>
              <a:gd name="connsiteY1562" fmla="*/ 405119 h 547671"/>
              <a:gd name="connsiteX1563" fmla="*/ 480520 w 578041"/>
              <a:gd name="connsiteY1563" fmla="*/ 405394 h 547671"/>
              <a:gd name="connsiteX1564" fmla="*/ 480024 w 578041"/>
              <a:gd name="connsiteY1564" fmla="*/ 405670 h 547671"/>
              <a:gd name="connsiteX1565" fmla="*/ 480024 w 578041"/>
              <a:gd name="connsiteY1565" fmla="*/ 406222 h 547671"/>
              <a:gd name="connsiteX1566" fmla="*/ 480272 w 578041"/>
              <a:gd name="connsiteY1566" fmla="*/ 406774 h 547671"/>
              <a:gd name="connsiteX1567" fmla="*/ 480520 w 578041"/>
              <a:gd name="connsiteY1567" fmla="*/ 407877 h 547671"/>
              <a:gd name="connsiteX1568" fmla="*/ 480741 w 578041"/>
              <a:gd name="connsiteY1568" fmla="*/ 409256 h 547671"/>
              <a:gd name="connsiteX1569" fmla="*/ 481209 w 578041"/>
              <a:gd name="connsiteY1569" fmla="*/ 410911 h 547671"/>
              <a:gd name="connsiteX1570" fmla="*/ 481705 w 578041"/>
              <a:gd name="connsiteY1570" fmla="*/ 412291 h 547671"/>
              <a:gd name="connsiteX1571" fmla="*/ 482175 w 578041"/>
              <a:gd name="connsiteY1571" fmla="*/ 413670 h 547671"/>
              <a:gd name="connsiteX1572" fmla="*/ 483359 w 578041"/>
              <a:gd name="connsiteY1572" fmla="*/ 414498 h 547671"/>
              <a:gd name="connsiteX1573" fmla="*/ 484572 w 578041"/>
              <a:gd name="connsiteY1573" fmla="*/ 415325 h 547671"/>
              <a:gd name="connsiteX1574" fmla="*/ 485757 w 578041"/>
              <a:gd name="connsiteY1574" fmla="*/ 415325 h 547671"/>
              <a:gd name="connsiteX1575" fmla="*/ 486943 w 578041"/>
              <a:gd name="connsiteY1575" fmla="*/ 415325 h 547671"/>
              <a:gd name="connsiteX1576" fmla="*/ 487907 w 578041"/>
              <a:gd name="connsiteY1576" fmla="*/ 415325 h 547671"/>
              <a:gd name="connsiteX1577" fmla="*/ 489561 w 578041"/>
              <a:gd name="connsiteY1577" fmla="*/ 414774 h 547671"/>
              <a:gd name="connsiteX1578" fmla="*/ 490995 w 578041"/>
              <a:gd name="connsiteY1578" fmla="*/ 414222 h 547671"/>
              <a:gd name="connsiteX1579" fmla="*/ 492676 w 578041"/>
              <a:gd name="connsiteY1579" fmla="*/ 413670 h 547671"/>
              <a:gd name="connsiteX1580" fmla="*/ 494826 w 578041"/>
              <a:gd name="connsiteY1580" fmla="*/ 412015 h 547671"/>
              <a:gd name="connsiteX1581" fmla="*/ 495763 w 578041"/>
              <a:gd name="connsiteY1581" fmla="*/ 412843 h 547671"/>
              <a:gd name="connsiteX1582" fmla="*/ 496479 w 578041"/>
              <a:gd name="connsiteY1582" fmla="*/ 413394 h 547671"/>
              <a:gd name="connsiteX1583" fmla="*/ 494826 w 578041"/>
              <a:gd name="connsiteY1583" fmla="*/ 414222 h 547671"/>
              <a:gd name="connsiteX1584" fmla="*/ 493861 w 578041"/>
              <a:gd name="connsiteY1584" fmla="*/ 414774 h 547671"/>
              <a:gd name="connsiteX1585" fmla="*/ 493144 w 578041"/>
              <a:gd name="connsiteY1585" fmla="*/ 414774 h 547671"/>
              <a:gd name="connsiteX1586" fmla="*/ 492676 w 578041"/>
              <a:gd name="connsiteY1586" fmla="*/ 415601 h 547671"/>
              <a:gd name="connsiteX1587" fmla="*/ 492896 w 578041"/>
              <a:gd name="connsiteY1587" fmla="*/ 417255 h 547671"/>
              <a:gd name="connsiteX1588" fmla="*/ 492896 w 578041"/>
              <a:gd name="connsiteY1588" fmla="*/ 418635 h 547671"/>
              <a:gd name="connsiteX1589" fmla="*/ 493613 w 578041"/>
              <a:gd name="connsiteY1589" fmla="*/ 419462 h 547671"/>
              <a:gd name="connsiteX1590" fmla="*/ 495047 w 578041"/>
              <a:gd name="connsiteY1590" fmla="*/ 420290 h 547671"/>
              <a:gd name="connsiteX1591" fmla="*/ 495763 w 578041"/>
              <a:gd name="connsiteY1591" fmla="*/ 420842 h 547671"/>
              <a:gd name="connsiteX1592" fmla="*/ 496948 w 578041"/>
              <a:gd name="connsiteY1592" fmla="*/ 422470 h 547671"/>
              <a:gd name="connsiteX1593" fmla="*/ 497445 w 578041"/>
              <a:gd name="connsiteY1593" fmla="*/ 423020 h 547671"/>
              <a:gd name="connsiteX1594" fmla="*/ 499346 w 578041"/>
              <a:gd name="connsiteY1594" fmla="*/ 423848 h 547671"/>
              <a:gd name="connsiteX1595" fmla="*/ 500531 w 578041"/>
              <a:gd name="connsiteY1595" fmla="*/ 424124 h 547671"/>
              <a:gd name="connsiteX1596" fmla="*/ 501248 w 578041"/>
              <a:gd name="connsiteY1596" fmla="*/ 424124 h 547671"/>
              <a:gd name="connsiteX1597" fmla="*/ 501497 w 578041"/>
              <a:gd name="connsiteY1597" fmla="*/ 424399 h 547671"/>
              <a:gd name="connsiteX1598" fmla="*/ 502213 w 578041"/>
              <a:gd name="connsiteY1598" fmla="*/ 424676 h 547671"/>
              <a:gd name="connsiteX1599" fmla="*/ 503867 w 578041"/>
              <a:gd name="connsiteY1599" fmla="*/ 424676 h 547671"/>
              <a:gd name="connsiteX1600" fmla="*/ 505548 w 578041"/>
              <a:gd name="connsiteY1600" fmla="*/ 424399 h 547671"/>
              <a:gd name="connsiteX1601" fmla="*/ 507919 w 578041"/>
              <a:gd name="connsiteY1601" fmla="*/ 423572 h 547671"/>
              <a:gd name="connsiteX1602" fmla="*/ 509600 w 578041"/>
              <a:gd name="connsiteY1602" fmla="*/ 422744 h 547671"/>
              <a:gd name="connsiteX1603" fmla="*/ 510068 w 578041"/>
              <a:gd name="connsiteY1603" fmla="*/ 422194 h 547671"/>
              <a:gd name="connsiteX1604" fmla="*/ 510565 w 578041"/>
              <a:gd name="connsiteY1604" fmla="*/ 421090 h 547671"/>
              <a:gd name="connsiteX1605" fmla="*/ 510565 w 578041"/>
              <a:gd name="connsiteY1605" fmla="*/ 420014 h 547671"/>
              <a:gd name="connsiteX1606" fmla="*/ 510565 w 578041"/>
              <a:gd name="connsiteY1606" fmla="*/ 417255 h 547671"/>
              <a:gd name="connsiteX1607" fmla="*/ 511751 w 578041"/>
              <a:gd name="connsiteY1607" fmla="*/ 415601 h 547671"/>
              <a:gd name="connsiteX1608" fmla="*/ 511751 w 578041"/>
              <a:gd name="connsiteY1608" fmla="*/ 415049 h 547671"/>
              <a:gd name="connsiteX1609" fmla="*/ 511751 w 578041"/>
              <a:gd name="connsiteY1609" fmla="*/ 413670 h 547671"/>
              <a:gd name="connsiteX1610" fmla="*/ 512467 w 578041"/>
              <a:gd name="connsiteY1610" fmla="*/ 412015 h 547671"/>
              <a:gd name="connsiteX1611" fmla="*/ 512935 w 578041"/>
              <a:gd name="connsiteY1611" fmla="*/ 411463 h 547671"/>
              <a:gd name="connsiteX1612" fmla="*/ 512935 w 578041"/>
              <a:gd name="connsiteY1612" fmla="*/ 410084 h 547671"/>
              <a:gd name="connsiteX1613" fmla="*/ 512935 w 578041"/>
              <a:gd name="connsiteY1613" fmla="*/ 409532 h 547671"/>
              <a:gd name="connsiteX1614" fmla="*/ 512467 w 578041"/>
              <a:gd name="connsiteY1614" fmla="*/ 408429 h 547671"/>
              <a:gd name="connsiteX1615" fmla="*/ 511971 w 578041"/>
              <a:gd name="connsiteY1615" fmla="*/ 407601 h 547671"/>
              <a:gd name="connsiteX1616" fmla="*/ 512467 w 578041"/>
              <a:gd name="connsiteY1616" fmla="*/ 406774 h 547671"/>
              <a:gd name="connsiteX1617" fmla="*/ 514120 w 578041"/>
              <a:gd name="connsiteY1617" fmla="*/ 406498 h 547671"/>
              <a:gd name="connsiteX1618" fmla="*/ 515086 w 578041"/>
              <a:gd name="connsiteY1618" fmla="*/ 405670 h 547671"/>
              <a:gd name="connsiteX1619" fmla="*/ 517236 w 578041"/>
              <a:gd name="connsiteY1619" fmla="*/ 404291 h 547671"/>
              <a:gd name="connsiteX1620" fmla="*/ 520322 w 578041"/>
              <a:gd name="connsiteY1620" fmla="*/ 402637 h 547671"/>
              <a:gd name="connsiteX1621" fmla="*/ 520818 w 578041"/>
              <a:gd name="connsiteY1621" fmla="*/ 401809 h 547671"/>
              <a:gd name="connsiteX1622" fmla="*/ 522003 w 578041"/>
              <a:gd name="connsiteY1622" fmla="*/ 401534 h 547671"/>
              <a:gd name="connsiteX1623" fmla="*/ 522224 w 578041"/>
              <a:gd name="connsiteY1623" fmla="*/ 400733 h 547671"/>
              <a:gd name="connsiteX1624" fmla="*/ 522003 w 578041"/>
              <a:gd name="connsiteY1624" fmla="*/ 400457 h 547671"/>
              <a:gd name="connsiteX1625" fmla="*/ 521756 w 578041"/>
              <a:gd name="connsiteY1625" fmla="*/ 399905 h 547671"/>
              <a:gd name="connsiteX1626" fmla="*/ 521535 w 578041"/>
              <a:gd name="connsiteY1626" fmla="*/ 398250 h 547671"/>
              <a:gd name="connsiteX1627" fmla="*/ 521756 w 578041"/>
              <a:gd name="connsiteY1627" fmla="*/ 397974 h 547671"/>
              <a:gd name="connsiteX1628" fmla="*/ 522003 w 578041"/>
              <a:gd name="connsiteY1628" fmla="*/ 397148 h 547671"/>
              <a:gd name="connsiteX1629" fmla="*/ 522941 w 578041"/>
              <a:gd name="connsiteY1629" fmla="*/ 396045 h 547671"/>
              <a:gd name="connsiteX1630" fmla="*/ 523437 w 578041"/>
              <a:gd name="connsiteY1630" fmla="*/ 396596 h 547671"/>
              <a:gd name="connsiteX1631" fmla="*/ 524154 w 578041"/>
              <a:gd name="connsiteY1631" fmla="*/ 396872 h 547671"/>
              <a:gd name="connsiteX1632" fmla="*/ 525338 w 578041"/>
              <a:gd name="connsiteY1632" fmla="*/ 397700 h 547671"/>
              <a:gd name="connsiteX1633" fmla="*/ 526055 w 578041"/>
              <a:gd name="connsiteY1633" fmla="*/ 398526 h 547671"/>
              <a:gd name="connsiteX1634" fmla="*/ 526525 w 578041"/>
              <a:gd name="connsiteY1634" fmla="*/ 398250 h 547671"/>
              <a:gd name="connsiteX1635" fmla="*/ 527489 w 578041"/>
              <a:gd name="connsiteY1635" fmla="*/ 398250 h 547671"/>
              <a:gd name="connsiteX1636" fmla="*/ 528922 w 578041"/>
              <a:gd name="connsiteY1636" fmla="*/ 399629 h 547671"/>
              <a:gd name="connsiteX1637" fmla="*/ 527709 w 578041"/>
              <a:gd name="connsiteY1637" fmla="*/ 400181 h 547671"/>
              <a:gd name="connsiteX1638" fmla="*/ 527709 w 578041"/>
              <a:gd name="connsiteY1638" fmla="*/ 401009 h 547671"/>
              <a:gd name="connsiteX1639" fmla="*/ 528206 w 578041"/>
              <a:gd name="connsiteY1639" fmla="*/ 401534 h 547671"/>
              <a:gd name="connsiteX1640" fmla="*/ 529143 w 578041"/>
              <a:gd name="connsiteY1640" fmla="*/ 401809 h 547671"/>
              <a:gd name="connsiteX1641" fmla="*/ 529860 w 578041"/>
              <a:gd name="connsiteY1641" fmla="*/ 401534 h 547671"/>
              <a:gd name="connsiteX1642" fmla="*/ 530824 w 578041"/>
              <a:gd name="connsiteY1642" fmla="*/ 400457 h 547671"/>
              <a:gd name="connsiteX1643" fmla="*/ 532257 w 578041"/>
              <a:gd name="connsiteY1643" fmla="*/ 399905 h 547671"/>
              <a:gd name="connsiteX1644" fmla="*/ 533691 w 578041"/>
              <a:gd name="connsiteY1644" fmla="*/ 399629 h 547671"/>
              <a:gd name="connsiteX1645" fmla="*/ 534876 w 578041"/>
              <a:gd name="connsiteY1645" fmla="*/ 399354 h 547671"/>
              <a:gd name="connsiteX1646" fmla="*/ 535593 w 578041"/>
              <a:gd name="connsiteY1646" fmla="*/ 399905 h 547671"/>
              <a:gd name="connsiteX1647" fmla="*/ 535124 w 578041"/>
              <a:gd name="connsiteY1647" fmla="*/ 400181 h 547671"/>
              <a:gd name="connsiteX1648" fmla="*/ 534876 w 578041"/>
              <a:gd name="connsiteY1648" fmla="*/ 401009 h 547671"/>
              <a:gd name="connsiteX1649" fmla="*/ 535124 w 578041"/>
              <a:gd name="connsiteY1649" fmla="*/ 401257 h 547671"/>
              <a:gd name="connsiteX1650" fmla="*/ 535593 w 578041"/>
              <a:gd name="connsiteY1650" fmla="*/ 401534 h 547671"/>
              <a:gd name="connsiteX1651" fmla="*/ 535345 w 578041"/>
              <a:gd name="connsiteY1651" fmla="*/ 402085 h 547671"/>
              <a:gd name="connsiteX1652" fmla="*/ 534628 w 578041"/>
              <a:gd name="connsiteY1652" fmla="*/ 401809 h 547671"/>
              <a:gd name="connsiteX1653" fmla="*/ 534159 w 578041"/>
              <a:gd name="connsiteY1653" fmla="*/ 401809 h 547671"/>
              <a:gd name="connsiteX1654" fmla="*/ 533691 w 578041"/>
              <a:gd name="connsiteY1654" fmla="*/ 402361 h 547671"/>
              <a:gd name="connsiteX1655" fmla="*/ 533195 w 578041"/>
              <a:gd name="connsiteY1655" fmla="*/ 402361 h 547671"/>
              <a:gd name="connsiteX1656" fmla="*/ 532010 w 578041"/>
              <a:gd name="connsiteY1656" fmla="*/ 402637 h 547671"/>
              <a:gd name="connsiteX1657" fmla="*/ 531541 w 578041"/>
              <a:gd name="connsiteY1657" fmla="*/ 403189 h 547671"/>
              <a:gd name="connsiteX1658" fmla="*/ 532257 w 578041"/>
              <a:gd name="connsiteY1658" fmla="*/ 403739 h 547671"/>
              <a:gd name="connsiteX1659" fmla="*/ 532010 w 578041"/>
              <a:gd name="connsiteY1659" fmla="*/ 404291 h 547671"/>
              <a:gd name="connsiteX1660" fmla="*/ 532257 w 578041"/>
              <a:gd name="connsiteY1660" fmla="*/ 405119 h 547671"/>
              <a:gd name="connsiteX1661" fmla="*/ 532974 w 578041"/>
              <a:gd name="connsiteY1661" fmla="*/ 405670 h 547671"/>
              <a:gd name="connsiteX1662" fmla="*/ 532727 w 578041"/>
              <a:gd name="connsiteY1662" fmla="*/ 406222 h 547671"/>
              <a:gd name="connsiteX1663" fmla="*/ 532010 w 578041"/>
              <a:gd name="connsiteY1663" fmla="*/ 405670 h 547671"/>
              <a:gd name="connsiteX1664" fmla="*/ 531541 w 578041"/>
              <a:gd name="connsiteY1664" fmla="*/ 405119 h 547671"/>
              <a:gd name="connsiteX1665" fmla="*/ 531541 w 578041"/>
              <a:gd name="connsiteY1665" fmla="*/ 403739 h 547671"/>
              <a:gd name="connsiteX1666" fmla="*/ 531073 w 578041"/>
              <a:gd name="connsiteY1666" fmla="*/ 403189 h 547671"/>
              <a:gd name="connsiteX1667" fmla="*/ 530576 w 578041"/>
              <a:gd name="connsiteY1667" fmla="*/ 403464 h 547671"/>
              <a:gd name="connsiteX1668" fmla="*/ 530107 w 578041"/>
              <a:gd name="connsiteY1668" fmla="*/ 404291 h 547671"/>
              <a:gd name="connsiteX1669" fmla="*/ 529860 w 578041"/>
              <a:gd name="connsiteY1669" fmla="*/ 404015 h 547671"/>
              <a:gd name="connsiteX1670" fmla="*/ 529860 w 578041"/>
              <a:gd name="connsiteY1670" fmla="*/ 403189 h 547671"/>
              <a:gd name="connsiteX1671" fmla="*/ 529639 w 578041"/>
              <a:gd name="connsiteY1671" fmla="*/ 402913 h 547671"/>
              <a:gd name="connsiteX1672" fmla="*/ 529143 w 578041"/>
              <a:gd name="connsiteY1672" fmla="*/ 402637 h 547671"/>
              <a:gd name="connsiteX1673" fmla="*/ 528426 w 578041"/>
              <a:gd name="connsiteY1673" fmla="*/ 402637 h 547671"/>
              <a:gd name="connsiteX1674" fmla="*/ 528206 w 578041"/>
              <a:gd name="connsiteY1674" fmla="*/ 403189 h 547671"/>
              <a:gd name="connsiteX1675" fmla="*/ 527489 w 578041"/>
              <a:gd name="connsiteY1675" fmla="*/ 403189 h 547671"/>
              <a:gd name="connsiteX1676" fmla="*/ 527021 w 578041"/>
              <a:gd name="connsiteY1676" fmla="*/ 403739 h 547671"/>
              <a:gd name="connsiteX1677" fmla="*/ 527021 w 578041"/>
              <a:gd name="connsiteY1677" fmla="*/ 404567 h 547671"/>
              <a:gd name="connsiteX1678" fmla="*/ 528426 w 578041"/>
              <a:gd name="connsiteY1678" fmla="*/ 404567 h 547671"/>
              <a:gd name="connsiteX1679" fmla="*/ 528922 w 578041"/>
              <a:gd name="connsiteY1679" fmla="*/ 404843 h 547671"/>
              <a:gd name="connsiteX1680" fmla="*/ 528426 w 578041"/>
              <a:gd name="connsiteY1680" fmla="*/ 405119 h 547671"/>
              <a:gd name="connsiteX1681" fmla="*/ 527021 w 578041"/>
              <a:gd name="connsiteY1681" fmla="*/ 404843 h 547671"/>
              <a:gd name="connsiteX1682" fmla="*/ 526304 w 578041"/>
              <a:gd name="connsiteY1682" fmla="*/ 405394 h 547671"/>
              <a:gd name="connsiteX1683" fmla="*/ 525808 w 578041"/>
              <a:gd name="connsiteY1683" fmla="*/ 406498 h 547671"/>
              <a:gd name="connsiteX1684" fmla="*/ 526304 w 578041"/>
              <a:gd name="connsiteY1684" fmla="*/ 407326 h 547671"/>
              <a:gd name="connsiteX1685" fmla="*/ 527709 w 578041"/>
              <a:gd name="connsiteY1685" fmla="*/ 406774 h 547671"/>
              <a:gd name="connsiteX1686" fmla="*/ 528675 w 578041"/>
              <a:gd name="connsiteY1686" fmla="*/ 407601 h 547671"/>
              <a:gd name="connsiteX1687" fmla="*/ 528426 w 578041"/>
              <a:gd name="connsiteY1687" fmla="*/ 408705 h 547671"/>
              <a:gd name="connsiteX1688" fmla="*/ 528675 w 578041"/>
              <a:gd name="connsiteY1688" fmla="*/ 409808 h 547671"/>
              <a:gd name="connsiteX1689" fmla="*/ 528922 w 578041"/>
              <a:gd name="connsiteY1689" fmla="*/ 410084 h 547671"/>
              <a:gd name="connsiteX1690" fmla="*/ 529639 w 578041"/>
              <a:gd name="connsiteY1690" fmla="*/ 410084 h 547671"/>
              <a:gd name="connsiteX1691" fmla="*/ 530356 w 578041"/>
              <a:gd name="connsiteY1691" fmla="*/ 410084 h 547671"/>
              <a:gd name="connsiteX1692" fmla="*/ 530356 w 578041"/>
              <a:gd name="connsiteY1692" fmla="*/ 410360 h 547671"/>
              <a:gd name="connsiteX1693" fmla="*/ 529860 w 578041"/>
              <a:gd name="connsiteY1693" fmla="*/ 410636 h 547671"/>
              <a:gd name="connsiteX1694" fmla="*/ 529860 w 578041"/>
              <a:gd name="connsiteY1694" fmla="*/ 411188 h 547671"/>
              <a:gd name="connsiteX1695" fmla="*/ 530576 w 578041"/>
              <a:gd name="connsiteY1695" fmla="*/ 411739 h 547671"/>
              <a:gd name="connsiteX1696" fmla="*/ 531293 w 578041"/>
              <a:gd name="connsiteY1696" fmla="*/ 411188 h 547671"/>
              <a:gd name="connsiteX1697" fmla="*/ 532257 w 578041"/>
              <a:gd name="connsiteY1697" fmla="*/ 411188 h 547671"/>
              <a:gd name="connsiteX1698" fmla="*/ 533195 w 578041"/>
              <a:gd name="connsiteY1698" fmla="*/ 411188 h 547671"/>
              <a:gd name="connsiteX1699" fmla="*/ 533691 w 578041"/>
              <a:gd name="connsiteY1699" fmla="*/ 411463 h 547671"/>
              <a:gd name="connsiteX1700" fmla="*/ 534628 w 578041"/>
              <a:gd name="connsiteY1700" fmla="*/ 411739 h 547671"/>
              <a:gd name="connsiteX1701" fmla="*/ 534628 w 578041"/>
              <a:gd name="connsiteY1701" fmla="*/ 412291 h 547671"/>
              <a:gd name="connsiteX1702" fmla="*/ 534159 w 578041"/>
              <a:gd name="connsiteY1702" fmla="*/ 412291 h 547671"/>
              <a:gd name="connsiteX1703" fmla="*/ 533195 w 578041"/>
              <a:gd name="connsiteY1703" fmla="*/ 411739 h 547671"/>
              <a:gd name="connsiteX1704" fmla="*/ 532727 w 578041"/>
              <a:gd name="connsiteY1704" fmla="*/ 412015 h 547671"/>
              <a:gd name="connsiteX1705" fmla="*/ 532727 w 578041"/>
              <a:gd name="connsiteY1705" fmla="*/ 412291 h 547671"/>
              <a:gd name="connsiteX1706" fmla="*/ 533443 w 578041"/>
              <a:gd name="connsiteY1706" fmla="*/ 413118 h 547671"/>
              <a:gd name="connsiteX1707" fmla="*/ 533691 w 578041"/>
              <a:gd name="connsiteY1707" fmla="*/ 413670 h 547671"/>
              <a:gd name="connsiteX1708" fmla="*/ 534876 w 578041"/>
              <a:gd name="connsiteY1708" fmla="*/ 414222 h 547671"/>
              <a:gd name="connsiteX1709" fmla="*/ 534876 w 578041"/>
              <a:gd name="connsiteY1709" fmla="*/ 416980 h 547671"/>
              <a:gd name="connsiteX1710" fmla="*/ 535345 w 578041"/>
              <a:gd name="connsiteY1710" fmla="*/ 418910 h 547671"/>
              <a:gd name="connsiteX1711" fmla="*/ 535593 w 578041"/>
              <a:gd name="connsiteY1711" fmla="*/ 419462 h 547671"/>
              <a:gd name="connsiteX1712" fmla="*/ 536062 w 578041"/>
              <a:gd name="connsiteY1712" fmla="*/ 420565 h 547671"/>
              <a:gd name="connsiteX1713" fmla="*/ 537275 w 578041"/>
              <a:gd name="connsiteY1713" fmla="*/ 420842 h 547671"/>
              <a:gd name="connsiteX1714" fmla="*/ 537743 w 578041"/>
              <a:gd name="connsiteY1714" fmla="*/ 420014 h 547671"/>
              <a:gd name="connsiteX1715" fmla="*/ 537963 w 578041"/>
              <a:gd name="connsiteY1715" fmla="*/ 419186 h 547671"/>
              <a:gd name="connsiteX1716" fmla="*/ 537743 w 578041"/>
              <a:gd name="connsiteY1716" fmla="*/ 418083 h 547671"/>
              <a:gd name="connsiteX1717" fmla="*/ 538928 w 578041"/>
              <a:gd name="connsiteY1717" fmla="*/ 418083 h 547671"/>
              <a:gd name="connsiteX1718" fmla="*/ 539176 w 578041"/>
              <a:gd name="connsiteY1718" fmla="*/ 418635 h 547671"/>
              <a:gd name="connsiteX1719" fmla="*/ 540113 w 578041"/>
              <a:gd name="connsiteY1719" fmla="*/ 418635 h 547671"/>
              <a:gd name="connsiteX1720" fmla="*/ 540830 w 578041"/>
              <a:gd name="connsiteY1720" fmla="*/ 417255 h 547671"/>
              <a:gd name="connsiteX1721" fmla="*/ 542042 w 578041"/>
              <a:gd name="connsiteY1721" fmla="*/ 416704 h 547671"/>
              <a:gd name="connsiteX1722" fmla="*/ 542980 w 578041"/>
              <a:gd name="connsiteY1722" fmla="*/ 415049 h 547671"/>
              <a:gd name="connsiteX1723" fmla="*/ 544166 w 578041"/>
              <a:gd name="connsiteY1723" fmla="*/ 412567 h 547671"/>
              <a:gd name="connsiteX1724" fmla="*/ 545130 w 578041"/>
              <a:gd name="connsiteY1724" fmla="*/ 411739 h 547671"/>
              <a:gd name="connsiteX1725" fmla="*/ 545847 w 578041"/>
              <a:gd name="connsiteY1725" fmla="*/ 409808 h 547671"/>
              <a:gd name="connsiteX1726" fmla="*/ 546811 w 578041"/>
              <a:gd name="connsiteY1726" fmla="*/ 409256 h 547671"/>
              <a:gd name="connsiteX1727" fmla="*/ 547031 w 578041"/>
              <a:gd name="connsiteY1727" fmla="*/ 408705 h 547671"/>
              <a:gd name="connsiteX1728" fmla="*/ 546811 w 578041"/>
              <a:gd name="connsiteY1728" fmla="*/ 407601 h 547671"/>
              <a:gd name="connsiteX1729" fmla="*/ 547031 w 578041"/>
              <a:gd name="connsiteY1729" fmla="*/ 407326 h 547671"/>
              <a:gd name="connsiteX1730" fmla="*/ 547748 w 578041"/>
              <a:gd name="connsiteY1730" fmla="*/ 407601 h 547671"/>
              <a:gd name="connsiteX1731" fmla="*/ 548934 w 578041"/>
              <a:gd name="connsiteY1731" fmla="*/ 407601 h 547671"/>
              <a:gd name="connsiteX1732" fmla="*/ 549898 w 578041"/>
              <a:gd name="connsiteY1732" fmla="*/ 406774 h 547671"/>
              <a:gd name="connsiteX1733" fmla="*/ 550147 w 578041"/>
              <a:gd name="connsiteY1733" fmla="*/ 407326 h 547671"/>
              <a:gd name="connsiteX1734" fmla="*/ 549651 w 578041"/>
              <a:gd name="connsiteY1734" fmla="*/ 408981 h 547671"/>
              <a:gd name="connsiteX1735" fmla="*/ 549651 w 578041"/>
              <a:gd name="connsiteY1735" fmla="*/ 409532 h 547671"/>
              <a:gd name="connsiteX1736" fmla="*/ 550147 w 578041"/>
              <a:gd name="connsiteY1736" fmla="*/ 409808 h 547671"/>
              <a:gd name="connsiteX1737" fmla="*/ 552296 w 578041"/>
              <a:gd name="connsiteY1737" fmla="*/ 410360 h 547671"/>
              <a:gd name="connsiteX1738" fmla="*/ 552517 w 578041"/>
              <a:gd name="connsiteY1738" fmla="*/ 410636 h 547671"/>
              <a:gd name="connsiteX1739" fmla="*/ 551332 w 578041"/>
              <a:gd name="connsiteY1739" fmla="*/ 413394 h 547671"/>
              <a:gd name="connsiteX1740" fmla="*/ 551083 w 578041"/>
              <a:gd name="connsiteY1740" fmla="*/ 414774 h 547671"/>
              <a:gd name="connsiteX1741" fmla="*/ 551800 w 578041"/>
              <a:gd name="connsiteY1741" fmla="*/ 415601 h 547671"/>
              <a:gd name="connsiteX1742" fmla="*/ 550615 w 578041"/>
              <a:gd name="connsiteY1742" fmla="*/ 415601 h 547671"/>
              <a:gd name="connsiteX1743" fmla="*/ 549182 w 578041"/>
              <a:gd name="connsiteY1743" fmla="*/ 415877 h 547671"/>
              <a:gd name="connsiteX1744" fmla="*/ 548217 w 578041"/>
              <a:gd name="connsiteY1744" fmla="*/ 415601 h 547671"/>
              <a:gd name="connsiteX1745" fmla="*/ 547031 w 578041"/>
              <a:gd name="connsiteY1745" fmla="*/ 415877 h 547671"/>
              <a:gd name="connsiteX1746" fmla="*/ 546316 w 578041"/>
              <a:gd name="connsiteY1746" fmla="*/ 416153 h 547671"/>
              <a:gd name="connsiteX1747" fmla="*/ 545599 w 578041"/>
              <a:gd name="connsiteY1747" fmla="*/ 416704 h 547671"/>
              <a:gd name="connsiteX1748" fmla="*/ 544413 w 578041"/>
              <a:gd name="connsiteY1748" fmla="*/ 417255 h 547671"/>
              <a:gd name="connsiteX1749" fmla="*/ 544166 w 578041"/>
              <a:gd name="connsiteY1749" fmla="*/ 417531 h 547671"/>
              <a:gd name="connsiteX1750" fmla="*/ 544166 w 578041"/>
              <a:gd name="connsiteY1750" fmla="*/ 418359 h 547671"/>
              <a:gd name="connsiteX1751" fmla="*/ 543449 w 578041"/>
              <a:gd name="connsiteY1751" fmla="*/ 418359 h 547671"/>
              <a:gd name="connsiteX1752" fmla="*/ 542732 w 578041"/>
              <a:gd name="connsiteY1752" fmla="*/ 418635 h 547671"/>
              <a:gd name="connsiteX1753" fmla="*/ 542263 w 578041"/>
              <a:gd name="connsiteY1753" fmla="*/ 419462 h 547671"/>
              <a:gd name="connsiteX1754" fmla="*/ 541547 w 578041"/>
              <a:gd name="connsiteY1754" fmla="*/ 420565 h 547671"/>
              <a:gd name="connsiteX1755" fmla="*/ 541078 w 578041"/>
              <a:gd name="connsiteY1755" fmla="*/ 421090 h 547671"/>
              <a:gd name="connsiteX1756" fmla="*/ 539893 w 578041"/>
              <a:gd name="connsiteY1756" fmla="*/ 421366 h 547671"/>
              <a:gd name="connsiteX1757" fmla="*/ 539176 w 578041"/>
              <a:gd name="connsiteY1757" fmla="*/ 421918 h 547671"/>
              <a:gd name="connsiteX1758" fmla="*/ 539397 w 578041"/>
              <a:gd name="connsiteY1758" fmla="*/ 422470 h 547671"/>
              <a:gd name="connsiteX1759" fmla="*/ 539893 w 578041"/>
              <a:gd name="connsiteY1759" fmla="*/ 423296 h 547671"/>
              <a:gd name="connsiteX1760" fmla="*/ 540830 w 578041"/>
              <a:gd name="connsiteY1760" fmla="*/ 423020 h 547671"/>
              <a:gd name="connsiteX1761" fmla="*/ 542511 w 578041"/>
              <a:gd name="connsiteY1761" fmla="*/ 422194 h 547671"/>
              <a:gd name="connsiteX1762" fmla="*/ 544413 w 578041"/>
              <a:gd name="connsiteY1762" fmla="*/ 422470 h 547671"/>
              <a:gd name="connsiteX1763" fmla="*/ 545130 w 578041"/>
              <a:gd name="connsiteY1763" fmla="*/ 422470 h 547671"/>
              <a:gd name="connsiteX1764" fmla="*/ 546316 w 578041"/>
              <a:gd name="connsiteY1764" fmla="*/ 422194 h 547671"/>
              <a:gd name="connsiteX1765" fmla="*/ 548465 w 578041"/>
              <a:gd name="connsiteY1765" fmla="*/ 421642 h 547671"/>
              <a:gd name="connsiteX1766" fmla="*/ 549430 w 578041"/>
              <a:gd name="connsiteY1766" fmla="*/ 421642 h 547671"/>
              <a:gd name="connsiteX1767" fmla="*/ 550863 w 578041"/>
              <a:gd name="connsiteY1767" fmla="*/ 421642 h 547671"/>
              <a:gd name="connsiteX1768" fmla="*/ 550863 w 578041"/>
              <a:gd name="connsiteY1768" fmla="*/ 422470 h 547671"/>
              <a:gd name="connsiteX1769" fmla="*/ 550368 w 578041"/>
              <a:gd name="connsiteY1769" fmla="*/ 422744 h 547671"/>
              <a:gd name="connsiteX1770" fmla="*/ 549430 w 578041"/>
              <a:gd name="connsiteY1770" fmla="*/ 423020 h 547671"/>
              <a:gd name="connsiteX1771" fmla="*/ 548713 w 578041"/>
              <a:gd name="connsiteY1771" fmla="*/ 423848 h 547671"/>
              <a:gd name="connsiteX1772" fmla="*/ 547997 w 578041"/>
              <a:gd name="connsiteY1772" fmla="*/ 424124 h 547671"/>
              <a:gd name="connsiteX1773" fmla="*/ 547528 w 578041"/>
              <a:gd name="connsiteY1773" fmla="*/ 424951 h 547671"/>
              <a:gd name="connsiteX1774" fmla="*/ 547280 w 578041"/>
              <a:gd name="connsiteY1774" fmla="*/ 426055 h 547671"/>
              <a:gd name="connsiteX1775" fmla="*/ 546811 w 578041"/>
              <a:gd name="connsiteY1775" fmla="*/ 426331 h 547671"/>
              <a:gd name="connsiteX1776" fmla="*/ 545599 w 578041"/>
              <a:gd name="connsiteY1776" fmla="*/ 426055 h 547671"/>
              <a:gd name="connsiteX1777" fmla="*/ 545130 w 578041"/>
              <a:gd name="connsiteY1777" fmla="*/ 424951 h 547671"/>
              <a:gd name="connsiteX1778" fmla="*/ 544882 w 578041"/>
              <a:gd name="connsiteY1778" fmla="*/ 424399 h 547671"/>
              <a:gd name="connsiteX1779" fmla="*/ 544166 w 578041"/>
              <a:gd name="connsiteY1779" fmla="*/ 424124 h 547671"/>
              <a:gd name="connsiteX1780" fmla="*/ 543228 w 578041"/>
              <a:gd name="connsiteY1780" fmla="*/ 424124 h 547671"/>
              <a:gd name="connsiteX1781" fmla="*/ 543228 w 578041"/>
              <a:gd name="connsiteY1781" fmla="*/ 424676 h 547671"/>
              <a:gd name="connsiteX1782" fmla="*/ 543228 w 578041"/>
              <a:gd name="connsiteY1782" fmla="*/ 425227 h 547671"/>
              <a:gd name="connsiteX1783" fmla="*/ 542263 w 578041"/>
              <a:gd name="connsiteY1783" fmla="*/ 425779 h 547671"/>
              <a:gd name="connsiteX1784" fmla="*/ 543696 w 578041"/>
              <a:gd name="connsiteY1784" fmla="*/ 427158 h 547671"/>
              <a:gd name="connsiteX1785" fmla="*/ 543945 w 578041"/>
              <a:gd name="connsiteY1785" fmla="*/ 427986 h 547671"/>
              <a:gd name="connsiteX1786" fmla="*/ 542980 w 578041"/>
              <a:gd name="connsiteY1786" fmla="*/ 427434 h 547671"/>
              <a:gd name="connsiteX1787" fmla="*/ 541795 w 578041"/>
              <a:gd name="connsiteY1787" fmla="*/ 427986 h 547671"/>
              <a:gd name="connsiteX1788" fmla="*/ 542042 w 578041"/>
              <a:gd name="connsiteY1788" fmla="*/ 428813 h 547671"/>
              <a:gd name="connsiteX1789" fmla="*/ 542511 w 578041"/>
              <a:gd name="connsiteY1789" fmla="*/ 429365 h 547671"/>
              <a:gd name="connsiteX1790" fmla="*/ 542511 w 578041"/>
              <a:gd name="connsiteY1790" fmla="*/ 429641 h 547671"/>
              <a:gd name="connsiteX1791" fmla="*/ 541795 w 578041"/>
              <a:gd name="connsiteY1791" fmla="*/ 429641 h 547671"/>
              <a:gd name="connsiteX1792" fmla="*/ 541327 w 578041"/>
              <a:gd name="connsiteY1792" fmla="*/ 429365 h 547671"/>
              <a:gd name="connsiteX1793" fmla="*/ 540830 w 578041"/>
              <a:gd name="connsiteY1793" fmla="*/ 429917 h 547671"/>
              <a:gd name="connsiteX1794" fmla="*/ 540610 w 578041"/>
              <a:gd name="connsiteY1794" fmla="*/ 429089 h 547671"/>
              <a:gd name="connsiteX1795" fmla="*/ 540113 w 578041"/>
              <a:gd name="connsiteY1795" fmla="*/ 428537 h 547671"/>
              <a:gd name="connsiteX1796" fmla="*/ 539893 w 578041"/>
              <a:gd name="connsiteY1796" fmla="*/ 427986 h 547671"/>
              <a:gd name="connsiteX1797" fmla="*/ 539176 w 578041"/>
              <a:gd name="connsiteY1797" fmla="*/ 427710 h 547671"/>
              <a:gd name="connsiteX1798" fmla="*/ 539644 w 578041"/>
              <a:gd name="connsiteY1798" fmla="*/ 427710 h 547671"/>
              <a:gd name="connsiteX1799" fmla="*/ 539893 w 578041"/>
              <a:gd name="connsiteY1799" fmla="*/ 427710 h 547671"/>
              <a:gd name="connsiteX1800" fmla="*/ 540610 w 578041"/>
              <a:gd name="connsiteY1800" fmla="*/ 427434 h 547671"/>
              <a:gd name="connsiteX1801" fmla="*/ 540610 w 578041"/>
              <a:gd name="connsiteY1801" fmla="*/ 427158 h 547671"/>
              <a:gd name="connsiteX1802" fmla="*/ 539893 w 578041"/>
              <a:gd name="connsiteY1802" fmla="*/ 426606 h 547671"/>
              <a:gd name="connsiteX1803" fmla="*/ 539397 w 578041"/>
              <a:gd name="connsiteY1803" fmla="*/ 426331 h 547671"/>
              <a:gd name="connsiteX1804" fmla="*/ 536778 w 578041"/>
              <a:gd name="connsiteY1804" fmla="*/ 426882 h 547671"/>
              <a:gd name="connsiteX1805" fmla="*/ 534408 w 578041"/>
              <a:gd name="connsiteY1805" fmla="*/ 427434 h 547671"/>
              <a:gd name="connsiteX1806" fmla="*/ 534159 w 578041"/>
              <a:gd name="connsiteY1806" fmla="*/ 428261 h 547671"/>
              <a:gd name="connsiteX1807" fmla="*/ 534408 w 578041"/>
              <a:gd name="connsiteY1807" fmla="*/ 429089 h 547671"/>
              <a:gd name="connsiteX1808" fmla="*/ 534876 w 578041"/>
              <a:gd name="connsiteY1808" fmla="*/ 429917 h 547671"/>
              <a:gd name="connsiteX1809" fmla="*/ 536062 w 578041"/>
              <a:gd name="connsiteY1809" fmla="*/ 429365 h 547671"/>
              <a:gd name="connsiteX1810" fmla="*/ 536778 w 578041"/>
              <a:gd name="connsiteY1810" fmla="*/ 429365 h 547671"/>
              <a:gd name="connsiteX1811" fmla="*/ 537026 w 578041"/>
              <a:gd name="connsiteY1811" fmla="*/ 429917 h 547671"/>
              <a:gd name="connsiteX1812" fmla="*/ 537963 w 578041"/>
              <a:gd name="connsiteY1812" fmla="*/ 430193 h 547671"/>
              <a:gd name="connsiteX1813" fmla="*/ 538459 w 578041"/>
              <a:gd name="connsiteY1813" fmla="*/ 430193 h 547671"/>
              <a:gd name="connsiteX1814" fmla="*/ 538928 w 578041"/>
              <a:gd name="connsiteY1814" fmla="*/ 430744 h 547671"/>
              <a:gd name="connsiteX1815" fmla="*/ 537963 w 578041"/>
              <a:gd name="connsiteY1815" fmla="*/ 431020 h 547671"/>
              <a:gd name="connsiteX1816" fmla="*/ 537495 w 578041"/>
              <a:gd name="connsiteY1816" fmla="*/ 431296 h 547671"/>
              <a:gd name="connsiteX1817" fmla="*/ 537275 w 578041"/>
              <a:gd name="connsiteY1817" fmla="*/ 431572 h 547671"/>
              <a:gd name="connsiteX1818" fmla="*/ 537495 w 578041"/>
              <a:gd name="connsiteY1818" fmla="*/ 432923 h 547671"/>
              <a:gd name="connsiteX1819" fmla="*/ 538928 w 578041"/>
              <a:gd name="connsiteY1819" fmla="*/ 433199 h 547671"/>
              <a:gd name="connsiteX1820" fmla="*/ 539397 w 578041"/>
              <a:gd name="connsiteY1820" fmla="*/ 434026 h 547671"/>
              <a:gd name="connsiteX1821" fmla="*/ 539893 w 578041"/>
              <a:gd name="connsiteY1821" fmla="*/ 434854 h 547671"/>
              <a:gd name="connsiteX1822" fmla="*/ 540610 w 578041"/>
              <a:gd name="connsiteY1822" fmla="*/ 435130 h 547671"/>
              <a:gd name="connsiteX1823" fmla="*/ 541327 w 578041"/>
              <a:gd name="connsiteY1823" fmla="*/ 434854 h 547671"/>
              <a:gd name="connsiteX1824" fmla="*/ 541795 w 578041"/>
              <a:gd name="connsiteY1824" fmla="*/ 435130 h 547671"/>
              <a:gd name="connsiteX1825" fmla="*/ 542980 w 578041"/>
              <a:gd name="connsiteY1825" fmla="*/ 434302 h 547671"/>
              <a:gd name="connsiteX1826" fmla="*/ 543696 w 578041"/>
              <a:gd name="connsiteY1826" fmla="*/ 433199 h 547671"/>
              <a:gd name="connsiteX1827" fmla="*/ 544166 w 578041"/>
              <a:gd name="connsiteY1827" fmla="*/ 432923 h 547671"/>
              <a:gd name="connsiteX1828" fmla="*/ 544882 w 578041"/>
              <a:gd name="connsiteY1828" fmla="*/ 432923 h 547671"/>
              <a:gd name="connsiteX1829" fmla="*/ 545130 w 578041"/>
              <a:gd name="connsiteY1829" fmla="*/ 434854 h 547671"/>
              <a:gd name="connsiteX1830" fmla="*/ 544882 w 578041"/>
              <a:gd name="connsiteY1830" fmla="*/ 436233 h 547671"/>
              <a:gd name="connsiteX1831" fmla="*/ 544882 w 578041"/>
              <a:gd name="connsiteY1831" fmla="*/ 437337 h 547671"/>
              <a:gd name="connsiteX1832" fmla="*/ 545599 w 578041"/>
              <a:gd name="connsiteY1832" fmla="*/ 437613 h 547671"/>
              <a:gd name="connsiteX1833" fmla="*/ 544662 w 578041"/>
              <a:gd name="connsiteY1833" fmla="*/ 438164 h 547671"/>
              <a:gd name="connsiteX1834" fmla="*/ 543449 w 578041"/>
              <a:gd name="connsiteY1834" fmla="*/ 438440 h 547671"/>
              <a:gd name="connsiteX1835" fmla="*/ 543228 w 578041"/>
              <a:gd name="connsiteY1835" fmla="*/ 437888 h 547671"/>
              <a:gd name="connsiteX1836" fmla="*/ 542732 w 578041"/>
              <a:gd name="connsiteY1836" fmla="*/ 437613 h 547671"/>
              <a:gd name="connsiteX1837" fmla="*/ 542263 w 578041"/>
              <a:gd name="connsiteY1837" fmla="*/ 437888 h 547671"/>
              <a:gd name="connsiteX1838" fmla="*/ 541327 w 578041"/>
              <a:gd name="connsiteY1838" fmla="*/ 436509 h 547671"/>
              <a:gd name="connsiteX1839" fmla="*/ 540361 w 578041"/>
              <a:gd name="connsiteY1839" fmla="*/ 435406 h 547671"/>
              <a:gd name="connsiteX1840" fmla="*/ 538928 w 578041"/>
              <a:gd name="connsiteY1840" fmla="*/ 435130 h 547671"/>
              <a:gd name="connsiteX1841" fmla="*/ 537743 w 578041"/>
              <a:gd name="connsiteY1841" fmla="*/ 435130 h 547671"/>
              <a:gd name="connsiteX1842" fmla="*/ 537026 w 578041"/>
              <a:gd name="connsiteY1842" fmla="*/ 435406 h 547671"/>
              <a:gd name="connsiteX1843" fmla="*/ 536309 w 578041"/>
              <a:gd name="connsiteY1843" fmla="*/ 435958 h 547671"/>
              <a:gd name="connsiteX1844" fmla="*/ 535593 w 578041"/>
              <a:gd name="connsiteY1844" fmla="*/ 435130 h 547671"/>
              <a:gd name="connsiteX1845" fmla="*/ 535345 w 578041"/>
              <a:gd name="connsiteY1845" fmla="*/ 434302 h 547671"/>
              <a:gd name="connsiteX1846" fmla="*/ 534408 w 578041"/>
              <a:gd name="connsiteY1846" fmla="*/ 434026 h 547671"/>
              <a:gd name="connsiteX1847" fmla="*/ 533195 w 578041"/>
              <a:gd name="connsiteY1847" fmla="*/ 434026 h 547671"/>
              <a:gd name="connsiteX1848" fmla="*/ 532478 w 578041"/>
              <a:gd name="connsiteY1848" fmla="*/ 434854 h 547671"/>
              <a:gd name="connsiteX1849" fmla="*/ 532478 w 578041"/>
              <a:gd name="connsiteY1849" fmla="*/ 435406 h 547671"/>
              <a:gd name="connsiteX1850" fmla="*/ 532257 w 578041"/>
              <a:gd name="connsiteY1850" fmla="*/ 436785 h 547671"/>
              <a:gd name="connsiteX1851" fmla="*/ 531073 w 578041"/>
              <a:gd name="connsiteY1851" fmla="*/ 438164 h 547671"/>
              <a:gd name="connsiteX1852" fmla="*/ 530576 w 578041"/>
              <a:gd name="connsiteY1852" fmla="*/ 439268 h 547671"/>
              <a:gd name="connsiteX1853" fmla="*/ 528922 w 578041"/>
              <a:gd name="connsiteY1853" fmla="*/ 440619 h 547671"/>
              <a:gd name="connsiteX1854" fmla="*/ 529639 w 578041"/>
              <a:gd name="connsiteY1854" fmla="*/ 441998 h 547671"/>
              <a:gd name="connsiteX1855" fmla="*/ 529143 w 578041"/>
              <a:gd name="connsiteY1855" fmla="*/ 442550 h 547671"/>
              <a:gd name="connsiteX1856" fmla="*/ 529143 w 578041"/>
              <a:gd name="connsiteY1856" fmla="*/ 444481 h 547671"/>
              <a:gd name="connsiteX1857" fmla="*/ 529860 w 578041"/>
              <a:gd name="connsiteY1857" fmla="*/ 445309 h 547671"/>
              <a:gd name="connsiteX1858" fmla="*/ 531789 w 578041"/>
              <a:gd name="connsiteY1858" fmla="*/ 446964 h 547671"/>
              <a:gd name="connsiteX1859" fmla="*/ 532974 w 578041"/>
              <a:gd name="connsiteY1859" fmla="*/ 446688 h 547671"/>
              <a:gd name="connsiteX1860" fmla="*/ 533911 w 578041"/>
              <a:gd name="connsiteY1860" fmla="*/ 448315 h 547671"/>
              <a:gd name="connsiteX1861" fmla="*/ 533911 w 578041"/>
              <a:gd name="connsiteY1861" fmla="*/ 448591 h 547671"/>
              <a:gd name="connsiteX1862" fmla="*/ 533443 w 578041"/>
              <a:gd name="connsiteY1862" fmla="*/ 448591 h 547671"/>
              <a:gd name="connsiteX1863" fmla="*/ 533195 w 578041"/>
              <a:gd name="connsiteY1863" fmla="*/ 448591 h 547671"/>
              <a:gd name="connsiteX1864" fmla="*/ 532010 w 578041"/>
              <a:gd name="connsiteY1864" fmla="*/ 448591 h 547671"/>
              <a:gd name="connsiteX1865" fmla="*/ 531073 w 578041"/>
              <a:gd name="connsiteY1865" fmla="*/ 447763 h 547671"/>
              <a:gd name="connsiteX1866" fmla="*/ 529860 w 578041"/>
              <a:gd name="connsiteY1866" fmla="*/ 446412 h 547671"/>
              <a:gd name="connsiteX1867" fmla="*/ 528922 w 578041"/>
              <a:gd name="connsiteY1867" fmla="*/ 447487 h 547671"/>
              <a:gd name="connsiteX1868" fmla="*/ 529392 w 578041"/>
              <a:gd name="connsiteY1868" fmla="*/ 448866 h 547671"/>
              <a:gd name="connsiteX1869" fmla="*/ 527958 w 578041"/>
              <a:gd name="connsiteY1869" fmla="*/ 448315 h 547671"/>
              <a:gd name="connsiteX1870" fmla="*/ 527489 w 578041"/>
              <a:gd name="connsiteY1870" fmla="*/ 449970 h 547671"/>
              <a:gd name="connsiteX1871" fmla="*/ 527958 w 578041"/>
              <a:gd name="connsiteY1871" fmla="*/ 450798 h 547671"/>
              <a:gd name="connsiteX1872" fmla="*/ 528675 w 578041"/>
              <a:gd name="connsiteY1872" fmla="*/ 451901 h 547671"/>
              <a:gd name="connsiteX1873" fmla="*/ 527241 w 578041"/>
              <a:gd name="connsiteY1873" fmla="*/ 452453 h 547671"/>
              <a:gd name="connsiteX1874" fmla="*/ 526055 w 578041"/>
              <a:gd name="connsiteY1874" fmla="*/ 452453 h 547671"/>
              <a:gd name="connsiteX1875" fmla="*/ 525091 w 578041"/>
              <a:gd name="connsiteY1875" fmla="*/ 452453 h 547671"/>
              <a:gd name="connsiteX1876" fmla="*/ 524623 w 578041"/>
              <a:gd name="connsiteY1876" fmla="*/ 451073 h 547671"/>
              <a:gd name="connsiteX1877" fmla="*/ 524374 w 578041"/>
              <a:gd name="connsiteY1877" fmla="*/ 449694 h 547671"/>
              <a:gd name="connsiteX1878" fmla="*/ 525338 w 578041"/>
              <a:gd name="connsiteY1878" fmla="*/ 448866 h 547671"/>
              <a:gd name="connsiteX1879" fmla="*/ 524871 w 578041"/>
              <a:gd name="connsiteY1879" fmla="*/ 447763 h 547671"/>
              <a:gd name="connsiteX1880" fmla="*/ 524871 w 578041"/>
              <a:gd name="connsiteY1880" fmla="*/ 446136 h 547671"/>
              <a:gd name="connsiteX1881" fmla="*/ 523657 w 578041"/>
              <a:gd name="connsiteY1881" fmla="*/ 445309 h 547671"/>
              <a:gd name="connsiteX1882" fmla="*/ 523189 w 578041"/>
              <a:gd name="connsiteY1882" fmla="*/ 444205 h 547671"/>
              <a:gd name="connsiteX1883" fmla="*/ 522720 w 578041"/>
              <a:gd name="connsiteY1883" fmla="*/ 443377 h 547671"/>
              <a:gd name="connsiteX1884" fmla="*/ 522003 w 578041"/>
              <a:gd name="connsiteY1884" fmla="*/ 442826 h 547671"/>
              <a:gd name="connsiteX1885" fmla="*/ 521288 w 578041"/>
              <a:gd name="connsiteY1885" fmla="*/ 443654 h 547671"/>
              <a:gd name="connsiteX1886" fmla="*/ 520818 w 578041"/>
              <a:gd name="connsiteY1886" fmla="*/ 443102 h 547671"/>
              <a:gd name="connsiteX1887" fmla="*/ 519606 w 578041"/>
              <a:gd name="connsiteY1887" fmla="*/ 442274 h 547671"/>
              <a:gd name="connsiteX1888" fmla="*/ 518172 w 578041"/>
              <a:gd name="connsiteY1888" fmla="*/ 442550 h 547671"/>
              <a:gd name="connsiteX1889" fmla="*/ 518421 w 578041"/>
              <a:gd name="connsiteY1889" fmla="*/ 443377 h 547671"/>
              <a:gd name="connsiteX1890" fmla="*/ 518668 w 578041"/>
              <a:gd name="connsiteY1890" fmla="*/ 445309 h 547671"/>
              <a:gd name="connsiteX1891" fmla="*/ 518889 w 578041"/>
              <a:gd name="connsiteY1891" fmla="*/ 445860 h 547671"/>
              <a:gd name="connsiteX1892" fmla="*/ 519854 w 578041"/>
              <a:gd name="connsiteY1892" fmla="*/ 446412 h 547671"/>
              <a:gd name="connsiteX1893" fmla="*/ 520102 w 578041"/>
              <a:gd name="connsiteY1893" fmla="*/ 447238 h 547671"/>
              <a:gd name="connsiteX1894" fmla="*/ 518889 w 578041"/>
              <a:gd name="connsiteY1894" fmla="*/ 447238 h 547671"/>
              <a:gd name="connsiteX1895" fmla="*/ 518421 w 578041"/>
              <a:gd name="connsiteY1895" fmla="*/ 447487 h 547671"/>
              <a:gd name="connsiteX1896" fmla="*/ 518172 w 578041"/>
              <a:gd name="connsiteY1896" fmla="*/ 448315 h 547671"/>
              <a:gd name="connsiteX1897" fmla="*/ 518172 w 578041"/>
              <a:gd name="connsiteY1897" fmla="*/ 449418 h 547671"/>
              <a:gd name="connsiteX1898" fmla="*/ 519137 w 578041"/>
              <a:gd name="connsiteY1898" fmla="*/ 449694 h 547671"/>
              <a:gd name="connsiteX1899" fmla="*/ 519385 w 578041"/>
              <a:gd name="connsiteY1899" fmla="*/ 449970 h 547671"/>
              <a:gd name="connsiteX1900" fmla="*/ 519385 w 578041"/>
              <a:gd name="connsiteY1900" fmla="*/ 450246 h 547671"/>
              <a:gd name="connsiteX1901" fmla="*/ 517455 w 578041"/>
              <a:gd name="connsiteY1901" fmla="*/ 449694 h 547671"/>
              <a:gd name="connsiteX1902" fmla="*/ 517455 w 578041"/>
              <a:gd name="connsiteY1902" fmla="*/ 450522 h 547671"/>
              <a:gd name="connsiteX1903" fmla="*/ 518421 w 578041"/>
              <a:gd name="connsiteY1903" fmla="*/ 451349 h 547671"/>
              <a:gd name="connsiteX1904" fmla="*/ 519854 w 578041"/>
              <a:gd name="connsiteY1904" fmla="*/ 451901 h 547671"/>
              <a:gd name="connsiteX1905" fmla="*/ 520102 w 578041"/>
              <a:gd name="connsiteY1905" fmla="*/ 453003 h 547671"/>
              <a:gd name="connsiteX1906" fmla="*/ 520818 w 578041"/>
              <a:gd name="connsiteY1906" fmla="*/ 454080 h 547671"/>
              <a:gd name="connsiteX1907" fmla="*/ 521039 w 578041"/>
              <a:gd name="connsiteY1907" fmla="*/ 454632 h 547671"/>
              <a:gd name="connsiteX1908" fmla="*/ 520818 w 578041"/>
              <a:gd name="connsiteY1908" fmla="*/ 454907 h 547671"/>
              <a:gd name="connsiteX1909" fmla="*/ 520322 w 578041"/>
              <a:gd name="connsiteY1909" fmla="*/ 454632 h 547671"/>
              <a:gd name="connsiteX1910" fmla="*/ 520102 w 578041"/>
              <a:gd name="connsiteY1910" fmla="*/ 454355 h 547671"/>
              <a:gd name="connsiteX1911" fmla="*/ 519854 w 578041"/>
              <a:gd name="connsiteY1911" fmla="*/ 454080 h 547671"/>
              <a:gd name="connsiteX1912" fmla="*/ 518668 w 578041"/>
              <a:gd name="connsiteY1912" fmla="*/ 453804 h 547671"/>
              <a:gd name="connsiteX1913" fmla="*/ 518172 w 578041"/>
              <a:gd name="connsiteY1913" fmla="*/ 453279 h 547671"/>
              <a:gd name="connsiteX1914" fmla="*/ 517704 w 578041"/>
              <a:gd name="connsiteY1914" fmla="*/ 452453 h 547671"/>
              <a:gd name="connsiteX1915" fmla="*/ 517455 w 578041"/>
              <a:gd name="connsiteY1915" fmla="*/ 452453 h 547671"/>
              <a:gd name="connsiteX1916" fmla="*/ 516740 w 578041"/>
              <a:gd name="connsiteY1916" fmla="*/ 452453 h 547671"/>
              <a:gd name="connsiteX1917" fmla="*/ 516050 w 578041"/>
              <a:gd name="connsiteY1917" fmla="*/ 452453 h 547671"/>
              <a:gd name="connsiteX1918" fmla="*/ 515802 w 578041"/>
              <a:gd name="connsiteY1918" fmla="*/ 452177 h 547671"/>
              <a:gd name="connsiteX1919" fmla="*/ 515086 w 578041"/>
              <a:gd name="connsiteY1919" fmla="*/ 452177 h 547671"/>
              <a:gd name="connsiteX1920" fmla="*/ 514369 w 578041"/>
              <a:gd name="connsiteY1920" fmla="*/ 451625 h 547671"/>
              <a:gd name="connsiteX1921" fmla="*/ 513652 w 578041"/>
              <a:gd name="connsiteY1921" fmla="*/ 451349 h 547671"/>
              <a:gd name="connsiteX1922" fmla="*/ 511502 w 578041"/>
              <a:gd name="connsiteY1922" fmla="*/ 451901 h 547671"/>
              <a:gd name="connsiteX1923" fmla="*/ 510317 w 578041"/>
              <a:gd name="connsiteY1923" fmla="*/ 453555 h 547671"/>
              <a:gd name="connsiteX1924" fmla="*/ 509600 w 578041"/>
              <a:gd name="connsiteY1924" fmla="*/ 453804 h 547671"/>
              <a:gd name="connsiteX1925" fmla="*/ 507202 w 578041"/>
              <a:gd name="connsiteY1925" fmla="*/ 454632 h 547671"/>
              <a:gd name="connsiteX1926" fmla="*/ 506733 w 578041"/>
              <a:gd name="connsiteY1926" fmla="*/ 454355 h 547671"/>
              <a:gd name="connsiteX1927" fmla="*/ 505796 w 578041"/>
              <a:gd name="connsiteY1927" fmla="*/ 453555 h 547671"/>
              <a:gd name="connsiteX1928" fmla="*/ 504584 w 578041"/>
              <a:gd name="connsiteY1928" fmla="*/ 453279 h 547671"/>
              <a:gd name="connsiteX1929" fmla="*/ 503151 w 578041"/>
              <a:gd name="connsiteY1929" fmla="*/ 453279 h 547671"/>
              <a:gd name="connsiteX1930" fmla="*/ 502434 w 578041"/>
              <a:gd name="connsiteY1930" fmla="*/ 453279 h 547671"/>
              <a:gd name="connsiteX1931" fmla="*/ 501965 w 578041"/>
              <a:gd name="connsiteY1931" fmla="*/ 453555 h 547671"/>
              <a:gd name="connsiteX1932" fmla="*/ 502681 w 578041"/>
              <a:gd name="connsiteY1932" fmla="*/ 453804 h 547671"/>
              <a:gd name="connsiteX1933" fmla="*/ 502930 w 578041"/>
              <a:gd name="connsiteY1933" fmla="*/ 454355 h 547671"/>
              <a:gd name="connsiteX1934" fmla="*/ 503867 w 578041"/>
              <a:gd name="connsiteY1934" fmla="*/ 454907 h 547671"/>
              <a:gd name="connsiteX1935" fmla="*/ 504363 w 578041"/>
              <a:gd name="connsiteY1935" fmla="*/ 455459 h 547671"/>
              <a:gd name="connsiteX1936" fmla="*/ 506265 w 578041"/>
              <a:gd name="connsiteY1936" fmla="*/ 455459 h 547671"/>
              <a:gd name="connsiteX1937" fmla="*/ 505548 w 578041"/>
              <a:gd name="connsiteY1937" fmla="*/ 456562 h 547671"/>
              <a:gd name="connsiteX1938" fmla="*/ 506265 w 578041"/>
              <a:gd name="connsiteY1938" fmla="*/ 457390 h 547671"/>
              <a:gd name="connsiteX1939" fmla="*/ 507202 w 578041"/>
              <a:gd name="connsiteY1939" fmla="*/ 457942 h 547671"/>
              <a:gd name="connsiteX1940" fmla="*/ 508167 w 578041"/>
              <a:gd name="connsiteY1940" fmla="*/ 457390 h 547671"/>
              <a:gd name="connsiteX1941" fmla="*/ 509352 w 578041"/>
              <a:gd name="connsiteY1941" fmla="*/ 457942 h 547671"/>
              <a:gd name="connsiteX1942" fmla="*/ 508167 w 578041"/>
              <a:gd name="connsiteY1942" fmla="*/ 457942 h 547671"/>
              <a:gd name="connsiteX1943" fmla="*/ 507202 w 578041"/>
              <a:gd name="connsiteY1943" fmla="*/ 458493 h 547671"/>
              <a:gd name="connsiteX1944" fmla="*/ 507450 w 578041"/>
              <a:gd name="connsiteY1944" fmla="*/ 459045 h 547671"/>
              <a:gd name="connsiteX1945" fmla="*/ 508636 w 578041"/>
              <a:gd name="connsiteY1945" fmla="*/ 459569 h 547671"/>
              <a:gd name="connsiteX1946" fmla="*/ 509352 w 578041"/>
              <a:gd name="connsiteY1946" fmla="*/ 461500 h 547671"/>
              <a:gd name="connsiteX1947" fmla="*/ 508415 w 578041"/>
              <a:gd name="connsiteY1947" fmla="*/ 460948 h 547671"/>
              <a:gd name="connsiteX1948" fmla="*/ 506265 w 578041"/>
              <a:gd name="connsiteY1948" fmla="*/ 459569 h 547671"/>
              <a:gd name="connsiteX1949" fmla="*/ 505300 w 578041"/>
              <a:gd name="connsiteY1949" fmla="*/ 459845 h 547671"/>
              <a:gd name="connsiteX1950" fmla="*/ 505300 w 578041"/>
              <a:gd name="connsiteY1950" fmla="*/ 457666 h 547671"/>
              <a:gd name="connsiteX1951" fmla="*/ 503867 w 578041"/>
              <a:gd name="connsiteY1951" fmla="*/ 456011 h 547671"/>
              <a:gd name="connsiteX1952" fmla="*/ 502930 w 578041"/>
              <a:gd name="connsiteY1952" fmla="*/ 456011 h 547671"/>
              <a:gd name="connsiteX1953" fmla="*/ 501027 w 578041"/>
              <a:gd name="connsiteY1953" fmla="*/ 455735 h 547671"/>
              <a:gd name="connsiteX1954" fmla="*/ 499815 w 578041"/>
              <a:gd name="connsiteY1954" fmla="*/ 456011 h 547671"/>
              <a:gd name="connsiteX1955" fmla="*/ 499595 w 578041"/>
              <a:gd name="connsiteY1955" fmla="*/ 457114 h 547671"/>
              <a:gd name="connsiteX1956" fmla="*/ 500312 w 578041"/>
              <a:gd name="connsiteY1956" fmla="*/ 457114 h 547671"/>
              <a:gd name="connsiteX1957" fmla="*/ 501248 w 578041"/>
              <a:gd name="connsiteY1957" fmla="*/ 458218 h 547671"/>
              <a:gd name="connsiteX1958" fmla="*/ 501497 w 578041"/>
              <a:gd name="connsiteY1958" fmla="*/ 459045 h 547671"/>
              <a:gd name="connsiteX1959" fmla="*/ 501248 w 578041"/>
              <a:gd name="connsiteY1959" fmla="*/ 459569 h 547671"/>
              <a:gd name="connsiteX1960" fmla="*/ 500063 w 578041"/>
              <a:gd name="connsiteY1960" fmla="*/ 459569 h 547671"/>
              <a:gd name="connsiteX1961" fmla="*/ 501497 w 578041"/>
              <a:gd name="connsiteY1961" fmla="*/ 460948 h 547671"/>
              <a:gd name="connsiteX1962" fmla="*/ 503867 w 578041"/>
              <a:gd name="connsiteY1962" fmla="*/ 460948 h 547671"/>
              <a:gd name="connsiteX1963" fmla="*/ 504115 w 578041"/>
              <a:gd name="connsiteY1963" fmla="*/ 461500 h 547671"/>
              <a:gd name="connsiteX1964" fmla="*/ 504832 w 578041"/>
              <a:gd name="connsiteY1964" fmla="*/ 462603 h 547671"/>
              <a:gd name="connsiteX1965" fmla="*/ 504584 w 578041"/>
              <a:gd name="connsiteY1965" fmla="*/ 462879 h 547671"/>
              <a:gd name="connsiteX1966" fmla="*/ 502213 w 578041"/>
              <a:gd name="connsiteY1966" fmla="*/ 463983 h 547671"/>
              <a:gd name="connsiteX1967" fmla="*/ 500780 w 578041"/>
              <a:gd name="connsiteY1967" fmla="*/ 463707 h 547671"/>
              <a:gd name="connsiteX1968" fmla="*/ 499815 w 578041"/>
              <a:gd name="connsiteY1968" fmla="*/ 464258 h 547671"/>
              <a:gd name="connsiteX1969" fmla="*/ 500312 w 578041"/>
              <a:gd name="connsiteY1969" fmla="*/ 465058 h 547671"/>
              <a:gd name="connsiteX1970" fmla="*/ 500063 w 578041"/>
              <a:gd name="connsiteY1970" fmla="*/ 465885 h 547671"/>
              <a:gd name="connsiteX1971" fmla="*/ 500780 w 578041"/>
              <a:gd name="connsiteY1971" fmla="*/ 467541 h 547671"/>
              <a:gd name="connsiteX1972" fmla="*/ 501248 w 578041"/>
              <a:gd name="connsiteY1972" fmla="*/ 467816 h 547671"/>
              <a:gd name="connsiteX1973" fmla="*/ 503151 w 578041"/>
              <a:gd name="connsiteY1973" fmla="*/ 468092 h 547671"/>
              <a:gd name="connsiteX1974" fmla="*/ 502930 w 578041"/>
              <a:gd name="connsiteY1974" fmla="*/ 469444 h 547671"/>
              <a:gd name="connsiteX1975" fmla="*/ 503867 w 578041"/>
              <a:gd name="connsiteY1975" fmla="*/ 470271 h 547671"/>
              <a:gd name="connsiteX1976" fmla="*/ 505079 w 578041"/>
              <a:gd name="connsiteY1976" fmla="*/ 471926 h 547671"/>
              <a:gd name="connsiteX1977" fmla="*/ 506265 w 578041"/>
              <a:gd name="connsiteY1977" fmla="*/ 472202 h 547671"/>
              <a:gd name="connsiteX1978" fmla="*/ 507202 w 578041"/>
              <a:gd name="connsiteY1978" fmla="*/ 472478 h 547671"/>
              <a:gd name="connsiteX1979" fmla="*/ 508167 w 578041"/>
              <a:gd name="connsiteY1979" fmla="*/ 473581 h 547671"/>
              <a:gd name="connsiteX1980" fmla="*/ 508636 w 578041"/>
              <a:gd name="connsiteY1980" fmla="*/ 473857 h 547671"/>
              <a:gd name="connsiteX1981" fmla="*/ 509131 w 578041"/>
              <a:gd name="connsiteY1981" fmla="*/ 473857 h 547671"/>
              <a:gd name="connsiteX1982" fmla="*/ 509600 w 578041"/>
              <a:gd name="connsiteY1982" fmla="*/ 473581 h 547671"/>
              <a:gd name="connsiteX1983" fmla="*/ 510317 w 578041"/>
              <a:gd name="connsiteY1983" fmla="*/ 473306 h 547671"/>
              <a:gd name="connsiteX1984" fmla="*/ 511502 w 578041"/>
              <a:gd name="connsiteY1984" fmla="*/ 473306 h 547671"/>
              <a:gd name="connsiteX1985" fmla="*/ 513183 w 578041"/>
              <a:gd name="connsiteY1985" fmla="*/ 473306 h 547671"/>
              <a:gd name="connsiteX1986" fmla="*/ 513404 w 578041"/>
              <a:gd name="connsiteY1986" fmla="*/ 474657 h 547671"/>
              <a:gd name="connsiteX1987" fmla="*/ 512688 w 578041"/>
              <a:gd name="connsiteY1987" fmla="*/ 475760 h 547671"/>
              <a:gd name="connsiteX1988" fmla="*/ 513404 w 578041"/>
              <a:gd name="connsiteY1988" fmla="*/ 476588 h 547671"/>
              <a:gd name="connsiteX1989" fmla="*/ 514369 w 578041"/>
              <a:gd name="connsiteY1989" fmla="*/ 477415 h 547671"/>
              <a:gd name="connsiteX1990" fmla="*/ 515333 w 578041"/>
              <a:gd name="connsiteY1990" fmla="*/ 477415 h 547671"/>
              <a:gd name="connsiteX1991" fmla="*/ 515086 w 578041"/>
              <a:gd name="connsiteY1991" fmla="*/ 478243 h 547671"/>
              <a:gd name="connsiteX1992" fmla="*/ 515802 w 578041"/>
              <a:gd name="connsiteY1992" fmla="*/ 479042 h 547671"/>
              <a:gd name="connsiteX1993" fmla="*/ 516519 w 578041"/>
              <a:gd name="connsiteY1993" fmla="*/ 478767 h 547671"/>
              <a:gd name="connsiteX1994" fmla="*/ 517236 w 578041"/>
              <a:gd name="connsiteY1994" fmla="*/ 478243 h 547671"/>
              <a:gd name="connsiteX1995" fmla="*/ 518421 w 578041"/>
              <a:gd name="connsiteY1995" fmla="*/ 478243 h 547671"/>
              <a:gd name="connsiteX1996" fmla="*/ 517952 w 578041"/>
              <a:gd name="connsiteY1996" fmla="*/ 478767 h 547671"/>
              <a:gd name="connsiteX1997" fmla="*/ 517455 w 578041"/>
              <a:gd name="connsiteY1997" fmla="*/ 478767 h 547671"/>
              <a:gd name="connsiteX1998" fmla="*/ 516987 w 578041"/>
              <a:gd name="connsiteY1998" fmla="*/ 479042 h 547671"/>
              <a:gd name="connsiteX1999" fmla="*/ 516740 w 578041"/>
              <a:gd name="connsiteY1999" fmla="*/ 479594 h 547671"/>
              <a:gd name="connsiteX2000" fmla="*/ 516519 w 578041"/>
              <a:gd name="connsiteY2000" fmla="*/ 480146 h 547671"/>
              <a:gd name="connsiteX2001" fmla="*/ 516519 w 578041"/>
              <a:gd name="connsiteY2001" fmla="*/ 481525 h 547671"/>
              <a:gd name="connsiteX2002" fmla="*/ 517236 w 578041"/>
              <a:gd name="connsiteY2002" fmla="*/ 482602 h 547671"/>
              <a:gd name="connsiteX2003" fmla="*/ 518172 w 578041"/>
              <a:gd name="connsiteY2003" fmla="*/ 483429 h 547671"/>
              <a:gd name="connsiteX2004" fmla="*/ 518668 w 578041"/>
              <a:gd name="connsiteY2004" fmla="*/ 483705 h 547671"/>
              <a:gd name="connsiteX2005" fmla="*/ 518889 w 578041"/>
              <a:gd name="connsiteY2005" fmla="*/ 485359 h 547671"/>
              <a:gd name="connsiteX2006" fmla="*/ 518668 w 578041"/>
              <a:gd name="connsiteY2006" fmla="*/ 485635 h 547671"/>
              <a:gd name="connsiteX2007" fmla="*/ 518421 w 578041"/>
              <a:gd name="connsiteY2007" fmla="*/ 485911 h 547671"/>
              <a:gd name="connsiteX2008" fmla="*/ 518172 w 578041"/>
              <a:gd name="connsiteY2008" fmla="*/ 485359 h 547671"/>
              <a:gd name="connsiteX2009" fmla="*/ 516987 w 578041"/>
              <a:gd name="connsiteY2009" fmla="*/ 485083 h 547671"/>
              <a:gd name="connsiteX2010" fmla="*/ 516519 w 578041"/>
              <a:gd name="connsiteY2010" fmla="*/ 485083 h 547671"/>
              <a:gd name="connsiteX2011" fmla="*/ 516050 w 578041"/>
              <a:gd name="connsiteY2011" fmla="*/ 485083 h 547671"/>
              <a:gd name="connsiteX2012" fmla="*/ 515802 w 578041"/>
              <a:gd name="connsiteY2012" fmla="*/ 484807 h 547671"/>
              <a:gd name="connsiteX2013" fmla="*/ 515086 w 578041"/>
              <a:gd name="connsiteY2013" fmla="*/ 484531 h 547671"/>
              <a:gd name="connsiteX2014" fmla="*/ 514837 w 578041"/>
              <a:gd name="connsiteY2014" fmla="*/ 484531 h 547671"/>
              <a:gd name="connsiteX2015" fmla="*/ 514616 w 578041"/>
              <a:gd name="connsiteY2015" fmla="*/ 485635 h 547671"/>
              <a:gd name="connsiteX2016" fmla="*/ 514120 w 578041"/>
              <a:gd name="connsiteY2016" fmla="*/ 486187 h 547671"/>
              <a:gd name="connsiteX2017" fmla="*/ 514837 w 578041"/>
              <a:gd name="connsiteY2017" fmla="*/ 486462 h 547671"/>
              <a:gd name="connsiteX2018" fmla="*/ 515333 w 578041"/>
              <a:gd name="connsiteY2018" fmla="*/ 486462 h 547671"/>
              <a:gd name="connsiteX2019" fmla="*/ 515802 w 578041"/>
              <a:gd name="connsiteY2019" fmla="*/ 486711 h 547671"/>
              <a:gd name="connsiteX2020" fmla="*/ 516740 w 578041"/>
              <a:gd name="connsiteY2020" fmla="*/ 487263 h 547671"/>
              <a:gd name="connsiteX2021" fmla="*/ 518668 w 578041"/>
              <a:gd name="connsiteY2021" fmla="*/ 487814 h 547671"/>
              <a:gd name="connsiteX2022" fmla="*/ 519606 w 578041"/>
              <a:gd name="connsiteY2022" fmla="*/ 488091 h 547671"/>
              <a:gd name="connsiteX2023" fmla="*/ 520102 w 578041"/>
              <a:gd name="connsiteY2023" fmla="*/ 487539 h 547671"/>
              <a:gd name="connsiteX2024" fmla="*/ 520571 w 578041"/>
              <a:gd name="connsiteY2024" fmla="*/ 487539 h 547671"/>
              <a:gd name="connsiteX2025" fmla="*/ 522473 w 578041"/>
              <a:gd name="connsiteY2025" fmla="*/ 486462 h 547671"/>
              <a:gd name="connsiteX2026" fmla="*/ 522941 w 578041"/>
              <a:gd name="connsiteY2026" fmla="*/ 485911 h 547671"/>
              <a:gd name="connsiteX2027" fmla="*/ 523437 w 578041"/>
              <a:gd name="connsiteY2027" fmla="*/ 486187 h 547671"/>
              <a:gd name="connsiteX2028" fmla="*/ 523906 w 578041"/>
              <a:gd name="connsiteY2028" fmla="*/ 485911 h 547671"/>
              <a:gd name="connsiteX2029" fmla="*/ 524374 w 578041"/>
              <a:gd name="connsiteY2029" fmla="*/ 485359 h 547671"/>
              <a:gd name="connsiteX2030" fmla="*/ 526055 w 578041"/>
              <a:gd name="connsiteY2030" fmla="*/ 486462 h 547671"/>
              <a:gd name="connsiteX2031" fmla="*/ 527241 w 578041"/>
              <a:gd name="connsiteY2031" fmla="*/ 486987 h 547671"/>
              <a:gd name="connsiteX2032" fmla="*/ 528206 w 578041"/>
              <a:gd name="connsiteY2032" fmla="*/ 487263 h 547671"/>
              <a:gd name="connsiteX2033" fmla="*/ 529392 w 578041"/>
              <a:gd name="connsiteY2033" fmla="*/ 486987 h 547671"/>
              <a:gd name="connsiteX2034" fmla="*/ 530107 w 578041"/>
              <a:gd name="connsiteY2034" fmla="*/ 487263 h 547671"/>
              <a:gd name="connsiteX2035" fmla="*/ 529860 w 578041"/>
              <a:gd name="connsiteY2035" fmla="*/ 487539 h 547671"/>
              <a:gd name="connsiteX2036" fmla="*/ 529143 w 578041"/>
              <a:gd name="connsiteY2036" fmla="*/ 488366 h 547671"/>
              <a:gd name="connsiteX2037" fmla="*/ 530107 w 578041"/>
              <a:gd name="connsiteY2037" fmla="*/ 488918 h 547671"/>
              <a:gd name="connsiteX2038" fmla="*/ 530824 w 578041"/>
              <a:gd name="connsiteY2038" fmla="*/ 488366 h 547671"/>
              <a:gd name="connsiteX2039" fmla="*/ 531541 w 578041"/>
              <a:gd name="connsiteY2039" fmla="*/ 488366 h 547671"/>
              <a:gd name="connsiteX2040" fmla="*/ 531789 w 578041"/>
              <a:gd name="connsiteY2040" fmla="*/ 487539 h 547671"/>
              <a:gd name="connsiteX2041" fmla="*/ 532257 w 578041"/>
              <a:gd name="connsiteY2041" fmla="*/ 487263 h 547671"/>
              <a:gd name="connsiteX2042" fmla="*/ 532727 w 578041"/>
              <a:gd name="connsiteY2042" fmla="*/ 487263 h 547671"/>
              <a:gd name="connsiteX2043" fmla="*/ 534408 w 578041"/>
              <a:gd name="connsiteY2043" fmla="*/ 487263 h 547671"/>
              <a:gd name="connsiteX2044" fmla="*/ 535593 w 578041"/>
              <a:gd name="connsiteY2044" fmla="*/ 487539 h 547671"/>
              <a:gd name="connsiteX2045" fmla="*/ 536558 w 578041"/>
              <a:gd name="connsiteY2045" fmla="*/ 487814 h 547671"/>
              <a:gd name="connsiteX2046" fmla="*/ 537026 w 578041"/>
              <a:gd name="connsiteY2046" fmla="*/ 488366 h 547671"/>
              <a:gd name="connsiteX2047" fmla="*/ 539176 w 578041"/>
              <a:gd name="connsiteY2047" fmla="*/ 488366 h 547671"/>
              <a:gd name="connsiteX2048" fmla="*/ 539893 w 578041"/>
              <a:gd name="connsiteY2048" fmla="*/ 488091 h 547671"/>
              <a:gd name="connsiteX2049" fmla="*/ 540361 w 578041"/>
              <a:gd name="connsiteY2049" fmla="*/ 488366 h 547671"/>
              <a:gd name="connsiteX2050" fmla="*/ 538459 w 578041"/>
              <a:gd name="connsiteY2050" fmla="*/ 490296 h 547671"/>
              <a:gd name="connsiteX2051" fmla="*/ 539644 w 578041"/>
              <a:gd name="connsiteY2051" fmla="*/ 491648 h 547671"/>
              <a:gd name="connsiteX2052" fmla="*/ 541547 w 578041"/>
              <a:gd name="connsiteY2052" fmla="*/ 491648 h 547671"/>
              <a:gd name="connsiteX2053" fmla="*/ 542732 w 578041"/>
              <a:gd name="connsiteY2053" fmla="*/ 490821 h 547671"/>
              <a:gd name="connsiteX2054" fmla="*/ 542732 w 578041"/>
              <a:gd name="connsiteY2054" fmla="*/ 489470 h 547671"/>
              <a:gd name="connsiteX2055" fmla="*/ 541795 w 578041"/>
              <a:gd name="connsiteY2055" fmla="*/ 488642 h 547671"/>
              <a:gd name="connsiteX2056" fmla="*/ 541795 w 578041"/>
              <a:gd name="connsiteY2056" fmla="*/ 488091 h 547671"/>
              <a:gd name="connsiteX2057" fmla="*/ 541547 w 578041"/>
              <a:gd name="connsiteY2057" fmla="*/ 487539 h 547671"/>
              <a:gd name="connsiteX2058" fmla="*/ 541795 w 578041"/>
              <a:gd name="connsiteY2058" fmla="*/ 487263 h 547671"/>
              <a:gd name="connsiteX2059" fmla="*/ 542511 w 578041"/>
              <a:gd name="connsiteY2059" fmla="*/ 487263 h 547671"/>
              <a:gd name="connsiteX2060" fmla="*/ 542732 w 578041"/>
              <a:gd name="connsiteY2060" fmla="*/ 487539 h 547671"/>
              <a:gd name="connsiteX2061" fmla="*/ 543228 w 578041"/>
              <a:gd name="connsiteY2061" fmla="*/ 488091 h 547671"/>
              <a:gd name="connsiteX2062" fmla="*/ 543449 w 578041"/>
              <a:gd name="connsiteY2062" fmla="*/ 488642 h 547671"/>
              <a:gd name="connsiteX2063" fmla="*/ 543696 w 578041"/>
              <a:gd name="connsiteY2063" fmla="*/ 489746 h 547671"/>
              <a:gd name="connsiteX2064" fmla="*/ 544882 w 578041"/>
              <a:gd name="connsiteY2064" fmla="*/ 490020 h 547671"/>
              <a:gd name="connsiteX2065" fmla="*/ 546316 w 578041"/>
              <a:gd name="connsiteY2065" fmla="*/ 491373 h 547671"/>
              <a:gd name="connsiteX2066" fmla="*/ 547031 w 578041"/>
              <a:gd name="connsiteY2066" fmla="*/ 492200 h 547671"/>
              <a:gd name="connsiteX2067" fmla="*/ 547748 w 578041"/>
              <a:gd name="connsiteY2067" fmla="*/ 492200 h 547671"/>
              <a:gd name="connsiteX2068" fmla="*/ 548934 w 578041"/>
              <a:gd name="connsiteY2068" fmla="*/ 493855 h 547671"/>
              <a:gd name="connsiteX2069" fmla="*/ 548713 w 578041"/>
              <a:gd name="connsiteY2069" fmla="*/ 493580 h 547671"/>
              <a:gd name="connsiteX2070" fmla="*/ 549430 w 578041"/>
              <a:gd name="connsiteY2070" fmla="*/ 495758 h 547671"/>
              <a:gd name="connsiteX2071" fmla="*/ 550863 w 578041"/>
              <a:gd name="connsiteY2071" fmla="*/ 497414 h 547671"/>
              <a:gd name="connsiteX2072" fmla="*/ 551332 w 578041"/>
              <a:gd name="connsiteY2072" fmla="*/ 498213 h 547671"/>
              <a:gd name="connsiteX2073" fmla="*/ 552049 w 578041"/>
              <a:gd name="connsiteY2073" fmla="*/ 497937 h 547671"/>
              <a:gd name="connsiteX2074" fmla="*/ 552765 w 578041"/>
              <a:gd name="connsiteY2074" fmla="*/ 497137 h 547671"/>
              <a:gd name="connsiteX2075" fmla="*/ 552765 w 578041"/>
              <a:gd name="connsiteY2075" fmla="*/ 496034 h 547671"/>
              <a:gd name="connsiteX2076" fmla="*/ 553233 w 578041"/>
              <a:gd name="connsiteY2076" fmla="*/ 495482 h 547671"/>
              <a:gd name="connsiteX2077" fmla="*/ 554915 w 578041"/>
              <a:gd name="connsiteY2077" fmla="*/ 493855 h 547671"/>
              <a:gd name="connsiteX2078" fmla="*/ 555384 w 578041"/>
              <a:gd name="connsiteY2078" fmla="*/ 493028 h 547671"/>
              <a:gd name="connsiteX2079" fmla="*/ 556817 w 578041"/>
              <a:gd name="connsiteY2079" fmla="*/ 493304 h 547671"/>
              <a:gd name="connsiteX2080" fmla="*/ 557534 w 578041"/>
              <a:gd name="connsiteY2080" fmla="*/ 493855 h 547671"/>
              <a:gd name="connsiteX2081" fmla="*/ 558002 w 578041"/>
              <a:gd name="connsiteY2081" fmla="*/ 495207 h 547671"/>
              <a:gd name="connsiteX2082" fmla="*/ 558471 w 578041"/>
              <a:gd name="connsiteY2082" fmla="*/ 495482 h 547671"/>
              <a:gd name="connsiteX2083" fmla="*/ 559436 w 578041"/>
              <a:gd name="connsiteY2083" fmla="*/ 498489 h 547671"/>
              <a:gd name="connsiteX2084" fmla="*/ 560400 w 578041"/>
              <a:gd name="connsiteY2084" fmla="*/ 499316 h 547671"/>
              <a:gd name="connsiteX2085" fmla="*/ 562303 w 578041"/>
              <a:gd name="connsiteY2085" fmla="*/ 499868 h 547671"/>
              <a:gd name="connsiteX2086" fmla="*/ 563018 w 578041"/>
              <a:gd name="connsiteY2086" fmla="*/ 501496 h 547671"/>
              <a:gd name="connsiteX2087" fmla="*/ 562771 w 578041"/>
              <a:gd name="connsiteY2087" fmla="*/ 502048 h 547671"/>
              <a:gd name="connsiteX2088" fmla="*/ 563488 w 578041"/>
              <a:gd name="connsiteY2088" fmla="*/ 503426 h 547671"/>
              <a:gd name="connsiteX2089" fmla="*/ 564672 w 578041"/>
              <a:gd name="connsiteY2089" fmla="*/ 503978 h 547671"/>
              <a:gd name="connsiteX2090" fmla="*/ 565169 w 578041"/>
              <a:gd name="connsiteY2090" fmla="*/ 505054 h 547671"/>
              <a:gd name="connsiteX2091" fmla="*/ 564452 w 578041"/>
              <a:gd name="connsiteY2091" fmla="*/ 506158 h 547671"/>
              <a:gd name="connsiteX2092" fmla="*/ 564672 w 578041"/>
              <a:gd name="connsiteY2092" fmla="*/ 507509 h 547671"/>
              <a:gd name="connsiteX2093" fmla="*/ 563488 w 578041"/>
              <a:gd name="connsiteY2093" fmla="*/ 507785 h 547671"/>
              <a:gd name="connsiteX2094" fmla="*/ 563488 w 578041"/>
              <a:gd name="connsiteY2094" fmla="*/ 508336 h 547671"/>
              <a:gd name="connsiteX2095" fmla="*/ 563956 w 578041"/>
              <a:gd name="connsiteY2095" fmla="*/ 509164 h 547671"/>
              <a:gd name="connsiteX2096" fmla="*/ 564921 w 578041"/>
              <a:gd name="connsiteY2096" fmla="*/ 509440 h 547671"/>
              <a:gd name="connsiteX2097" fmla="*/ 565169 w 578041"/>
              <a:gd name="connsiteY2097" fmla="*/ 510267 h 547671"/>
              <a:gd name="connsiteX2098" fmla="*/ 564452 w 578041"/>
              <a:gd name="connsiteY2098" fmla="*/ 511618 h 547671"/>
              <a:gd name="connsiteX2099" fmla="*/ 565389 w 578041"/>
              <a:gd name="connsiteY2099" fmla="*/ 511618 h 547671"/>
              <a:gd name="connsiteX2100" fmla="*/ 566602 w 578041"/>
              <a:gd name="connsiteY2100" fmla="*/ 511895 h 547671"/>
              <a:gd name="connsiteX2101" fmla="*/ 567070 w 578041"/>
              <a:gd name="connsiteY2101" fmla="*/ 512998 h 547671"/>
              <a:gd name="connsiteX2102" fmla="*/ 567319 w 578041"/>
              <a:gd name="connsiteY2102" fmla="*/ 513550 h 547671"/>
              <a:gd name="connsiteX2103" fmla="*/ 568035 w 578041"/>
              <a:gd name="connsiteY2103" fmla="*/ 513274 h 547671"/>
              <a:gd name="connsiteX2104" fmla="*/ 568256 w 578041"/>
              <a:gd name="connsiteY2104" fmla="*/ 512722 h 547671"/>
              <a:gd name="connsiteX2105" fmla="*/ 568973 w 578041"/>
              <a:gd name="connsiteY2105" fmla="*/ 512998 h 547671"/>
              <a:gd name="connsiteX2106" fmla="*/ 570158 w 578041"/>
              <a:gd name="connsiteY2106" fmla="*/ 512722 h 547671"/>
              <a:gd name="connsiteX2107" fmla="*/ 570874 w 578041"/>
              <a:gd name="connsiteY2107" fmla="*/ 512170 h 547671"/>
              <a:gd name="connsiteX2108" fmla="*/ 571839 w 578041"/>
              <a:gd name="connsiteY2108" fmla="*/ 512170 h 547671"/>
              <a:gd name="connsiteX2109" fmla="*/ 572308 w 578041"/>
              <a:gd name="connsiteY2109" fmla="*/ 511618 h 547671"/>
              <a:gd name="connsiteX2110" fmla="*/ 572088 w 578041"/>
              <a:gd name="connsiteY2110" fmla="*/ 510267 h 547671"/>
              <a:gd name="connsiteX2111" fmla="*/ 573025 w 578041"/>
              <a:gd name="connsiteY2111" fmla="*/ 511067 h 547671"/>
              <a:gd name="connsiteX2112" fmla="*/ 574210 w 578041"/>
              <a:gd name="connsiteY2112" fmla="*/ 510791 h 547671"/>
              <a:gd name="connsiteX2113" fmla="*/ 574458 w 578041"/>
              <a:gd name="connsiteY2113" fmla="*/ 510267 h 547671"/>
              <a:gd name="connsiteX2114" fmla="*/ 574706 w 578041"/>
              <a:gd name="connsiteY2114" fmla="*/ 509992 h 547671"/>
              <a:gd name="connsiteX2115" fmla="*/ 575423 w 578041"/>
              <a:gd name="connsiteY2115" fmla="*/ 509992 h 547671"/>
              <a:gd name="connsiteX2116" fmla="*/ 575891 w 578041"/>
              <a:gd name="connsiteY2116" fmla="*/ 511067 h 547671"/>
              <a:gd name="connsiteX2117" fmla="*/ 577793 w 578041"/>
              <a:gd name="connsiteY2117" fmla="*/ 513798 h 547671"/>
              <a:gd name="connsiteX2118" fmla="*/ 578041 w 578041"/>
              <a:gd name="connsiteY2118" fmla="*/ 514626 h 547671"/>
              <a:gd name="connsiteX2119" fmla="*/ 577077 w 578041"/>
              <a:gd name="connsiteY2119" fmla="*/ 515728 h 547671"/>
              <a:gd name="connsiteX2120" fmla="*/ 576856 w 578041"/>
              <a:gd name="connsiteY2120" fmla="*/ 516004 h 547671"/>
              <a:gd name="connsiteX2121" fmla="*/ 576360 w 578041"/>
              <a:gd name="connsiteY2121" fmla="*/ 515728 h 547671"/>
              <a:gd name="connsiteX2122" fmla="*/ 576360 w 578041"/>
              <a:gd name="connsiteY2122" fmla="*/ 515177 h 547671"/>
              <a:gd name="connsiteX2123" fmla="*/ 575423 w 578041"/>
              <a:gd name="connsiteY2123" fmla="*/ 514626 h 547671"/>
              <a:gd name="connsiteX2124" fmla="*/ 573025 w 578041"/>
              <a:gd name="connsiteY2124" fmla="*/ 514074 h 547671"/>
              <a:gd name="connsiteX2125" fmla="*/ 572556 w 578041"/>
              <a:gd name="connsiteY2125" fmla="*/ 515728 h 547671"/>
              <a:gd name="connsiteX2126" fmla="*/ 569221 w 578041"/>
              <a:gd name="connsiteY2126" fmla="*/ 515728 h 547671"/>
              <a:gd name="connsiteX2127" fmla="*/ 568256 w 578041"/>
              <a:gd name="connsiteY2127" fmla="*/ 516280 h 547671"/>
              <a:gd name="connsiteX2128" fmla="*/ 568035 w 578041"/>
              <a:gd name="connsiteY2128" fmla="*/ 517632 h 547671"/>
              <a:gd name="connsiteX2129" fmla="*/ 566823 w 578041"/>
              <a:gd name="connsiteY2129" fmla="*/ 516556 h 547671"/>
              <a:gd name="connsiteX2130" fmla="*/ 565638 w 578041"/>
              <a:gd name="connsiteY2130" fmla="*/ 517357 h 547671"/>
              <a:gd name="connsiteX2131" fmla="*/ 565638 w 578041"/>
              <a:gd name="connsiteY2131" fmla="*/ 518184 h 547671"/>
              <a:gd name="connsiteX2132" fmla="*/ 566106 w 578041"/>
              <a:gd name="connsiteY2132" fmla="*/ 519012 h 547671"/>
              <a:gd name="connsiteX2133" fmla="*/ 567319 w 578041"/>
              <a:gd name="connsiteY2133" fmla="*/ 520087 h 547671"/>
              <a:gd name="connsiteX2134" fmla="*/ 569690 w 578041"/>
              <a:gd name="connsiteY2134" fmla="*/ 520363 h 547671"/>
              <a:gd name="connsiteX2135" fmla="*/ 570874 w 578041"/>
              <a:gd name="connsiteY2135" fmla="*/ 520639 h 547671"/>
              <a:gd name="connsiteX2136" fmla="*/ 573989 w 578041"/>
              <a:gd name="connsiteY2136" fmla="*/ 520363 h 547671"/>
              <a:gd name="connsiteX2137" fmla="*/ 572804 w 578041"/>
              <a:gd name="connsiteY2137" fmla="*/ 522294 h 547671"/>
              <a:gd name="connsiteX2138" fmla="*/ 571839 w 578041"/>
              <a:gd name="connsiteY2138" fmla="*/ 524197 h 547671"/>
              <a:gd name="connsiteX2139" fmla="*/ 571122 w 578041"/>
              <a:gd name="connsiteY2139" fmla="*/ 525825 h 547671"/>
              <a:gd name="connsiteX2140" fmla="*/ 570874 w 578041"/>
              <a:gd name="connsiteY2140" fmla="*/ 526377 h 547671"/>
              <a:gd name="connsiteX2141" fmla="*/ 569937 w 578041"/>
              <a:gd name="connsiteY2141" fmla="*/ 526651 h 547671"/>
              <a:gd name="connsiteX2142" fmla="*/ 569937 w 578041"/>
              <a:gd name="connsiteY2142" fmla="*/ 525024 h 547671"/>
              <a:gd name="connsiteX2143" fmla="*/ 569441 w 578041"/>
              <a:gd name="connsiteY2143" fmla="*/ 523921 h 547671"/>
              <a:gd name="connsiteX2144" fmla="*/ 568504 w 578041"/>
              <a:gd name="connsiteY2144" fmla="*/ 523645 h 547671"/>
              <a:gd name="connsiteX2145" fmla="*/ 568035 w 578041"/>
              <a:gd name="connsiteY2145" fmla="*/ 522817 h 547671"/>
              <a:gd name="connsiteX2146" fmla="*/ 567070 w 578041"/>
              <a:gd name="connsiteY2146" fmla="*/ 522817 h 547671"/>
              <a:gd name="connsiteX2147" fmla="*/ 566602 w 578041"/>
              <a:gd name="connsiteY2147" fmla="*/ 522817 h 547671"/>
              <a:gd name="connsiteX2148" fmla="*/ 566106 w 578041"/>
              <a:gd name="connsiteY2148" fmla="*/ 523645 h 547671"/>
              <a:gd name="connsiteX2149" fmla="*/ 566106 w 578041"/>
              <a:gd name="connsiteY2149" fmla="*/ 524748 h 547671"/>
              <a:gd name="connsiteX2150" fmla="*/ 566106 w 578041"/>
              <a:gd name="connsiteY2150" fmla="*/ 526100 h 547671"/>
              <a:gd name="connsiteX2151" fmla="*/ 565389 w 578041"/>
              <a:gd name="connsiteY2151" fmla="*/ 526100 h 547671"/>
              <a:gd name="connsiteX2152" fmla="*/ 565389 w 578041"/>
              <a:gd name="connsiteY2152" fmla="*/ 526927 h 547671"/>
              <a:gd name="connsiteX2153" fmla="*/ 565638 w 578041"/>
              <a:gd name="connsiteY2153" fmla="*/ 527479 h 547671"/>
              <a:gd name="connsiteX2154" fmla="*/ 565169 w 578041"/>
              <a:gd name="connsiteY2154" fmla="*/ 528555 h 547671"/>
              <a:gd name="connsiteX2155" fmla="*/ 563488 w 578041"/>
              <a:gd name="connsiteY2155" fmla="*/ 528831 h 547671"/>
              <a:gd name="connsiteX2156" fmla="*/ 562303 w 578041"/>
              <a:gd name="connsiteY2156" fmla="*/ 528831 h 547671"/>
              <a:gd name="connsiteX2157" fmla="*/ 561586 w 578041"/>
              <a:gd name="connsiteY2157" fmla="*/ 528831 h 547671"/>
              <a:gd name="connsiteX2158" fmla="*/ 561586 w 578041"/>
              <a:gd name="connsiteY2158" fmla="*/ 529659 h 547671"/>
              <a:gd name="connsiteX2159" fmla="*/ 562303 w 578041"/>
              <a:gd name="connsiteY2159" fmla="*/ 530210 h 547671"/>
              <a:gd name="connsiteX2160" fmla="*/ 561833 w 578041"/>
              <a:gd name="connsiteY2160" fmla="*/ 530486 h 547671"/>
              <a:gd name="connsiteX2161" fmla="*/ 561337 w 578041"/>
              <a:gd name="connsiteY2161" fmla="*/ 530210 h 547671"/>
              <a:gd name="connsiteX2162" fmla="*/ 561337 w 578041"/>
              <a:gd name="connsiteY2162" fmla="*/ 531010 h 547671"/>
              <a:gd name="connsiteX2163" fmla="*/ 561586 w 578041"/>
              <a:gd name="connsiteY2163" fmla="*/ 531562 h 547671"/>
              <a:gd name="connsiteX2164" fmla="*/ 561337 w 578041"/>
              <a:gd name="connsiteY2164" fmla="*/ 532941 h 547671"/>
              <a:gd name="connsiteX2165" fmla="*/ 560400 w 578041"/>
              <a:gd name="connsiteY2165" fmla="*/ 534568 h 547671"/>
              <a:gd name="connsiteX2166" fmla="*/ 560152 w 578041"/>
              <a:gd name="connsiteY2166" fmla="*/ 535395 h 547671"/>
              <a:gd name="connsiteX2167" fmla="*/ 560400 w 578041"/>
              <a:gd name="connsiteY2167" fmla="*/ 535920 h 547671"/>
              <a:gd name="connsiteX2168" fmla="*/ 561117 w 578041"/>
              <a:gd name="connsiteY2168" fmla="*/ 536472 h 547671"/>
              <a:gd name="connsiteX2169" fmla="*/ 562303 w 578041"/>
              <a:gd name="connsiteY2169" fmla="*/ 535671 h 547671"/>
              <a:gd name="connsiteX2170" fmla="*/ 562550 w 578041"/>
              <a:gd name="connsiteY2170" fmla="*/ 535671 h 547671"/>
              <a:gd name="connsiteX2171" fmla="*/ 561337 w 578041"/>
              <a:gd name="connsiteY2171" fmla="*/ 537851 h 547671"/>
              <a:gd name="connsiteX2172" fmla="*/ 561833 w 578041"/>
              <a:gd name="connsiteY2172" fmla="*/ 538926 h 547671"/>
              <a:gd name="connsiteX2173" fmla="*/ 562054 w 578041"/>
              <a:gd name="connsiteY2173" fmla="*/ 539202 h 547671"/>
              <a:gd name="connsiteX2174" fmla="*/ 560869 w 578041"/>
              <a:gd name="connsiteY2174" fmla="*/ 539754 h 547671"/>
              <a:gd name="connsiteX2175" fmla="*/ 560621 w 578041"/>
              <a:gd name="connsiteY2175" fmla="*/ 539202 h 547671"/>
              <a:gd name="connsiteX2176" fmla="*/ 560152 w 578041"/>
              <a:gd name="connsiteY2176" fmla="*/ 538651 h 547671"/>
              <a:gd name="connsiteX2177" fmla="*/ 559187 w 578041"/>
              <a:gd name="connsiteY2177" fmla="*/ 538127 h 547671"/>
              <a:gd name="connsiteX2178" fmla="*/ 558002 w 578041"/>
              <a:gd name="connsiteY2178" fmla="*/ 537575 h 547671"/>
              <a:gd name="connsiteX2179" fmla="*/ 557534 w 578041"/>
              <a:gd name="connsiteY2179" fmla="*/ 537299 h 547671"/>
              <a:gd name="connsiteX2180" fmla="*/ 555631 w 578041"/>
              <a:gd name="connsiteY2180" fmla="*/ 536196 h 547671"/>
              <a:gd name="connsiteX2181" fmla="*/ 553233 w 578041"/>
              <a:gd name="connsiteY2181" fmla="*/ 535395 h 547671"/>
              <a:gd name="connsiteX2182" fmla="*/ 552986 w 578041"/>
              <a:gd name="connsiteY2182" fmla="*/ 534568 h 547671"/>
              <a:gd name="connsiteX2183" fmla="*/ 553703 w 578041"/>
              <a:gd name="connsiteY2183" fmla="*/ 532389 h 547671"/>
              <a:gd name="connsiteX2184" fmla="*/ 553482 w 578041"/>
              <a:gd name="connsiteY2184" fmla="*/ 531010 h 547671"/>
              <a:gd name="connsiteX2185" fmla="*/ 552986 w 578041"/>
              <a:gd name="connsiteY2185" fmla="*/ 529659 h 547671"/>
              <a:gd name="connsiteX2186" fmla="*/ 552049 w 578041"/>
              <a:gd name="connsiteY2186" fmla="*/ 528555 h 547671"/>
              <a:gd name="connsiteX2187" fmla="*/ 550863 w 578041"/>
              <a:gd name="connsiteY2187" fmla="*/ 527203 h 547671"/>
              <a:gd name="connsiteX2188" fmla="*/ 549651 w 578041"/>
              <a:gd name="connsiteY2188" fmla="*/ 527203 h 547671"/>
              <a:gd name="connsiteX2189" fmla="*/ 549182 w 578041"/>
              <a:gd name="connsiteY2189" fmla="*/ 528279 h 547671"/>
              <a:gd name="connsiteX2190" fmla="*/ 549430 w 578041"/>
              <a:gd name="connsiteY2190" fmla="*/ 529659 h 547671"/>
              <a:gd name="connsiteX2191" fmla="*/ 548713 w 578041"/>
              <a:gd name="connsiteY2191" fmla="*/ 530486 h 547671"/>
              <a:gd name="connsiteX2192" fmla="*/ 545847 w 578041"/>
              <a:gd name="connsiteY2192" fmla="*/ 531286 h 547671"/>
              <a:gd name="connsiteX2193" fmla="*/ 545599 w 578041"/>
              <a:gd name="connsiteY2193" fmla="*/ 531562 h 547671"/>
              <a:gd name="connsiteX2194" fmla="*/ 544882 w 578041"/>
              <a:gd name="connsiteY2194" fmla="*/ 532941 h 547671"/>
              <a:gd name="connsiteX2195" fmla="*/ 543449 w 578041"/>
              <a:gd name="connsiteY2195" fmla="*/ 534292 h 547671"/>
              <a:gd name="connsiteX2196" fmla="*/ 542980 w 578041"/>
              <a:gd name="connsiteY2196" fmla="*/ 535120 h 547671"/>
              <a:gd name="connsiteX2197" fmla="*/ 542263 w 578041"/>
              <a:gd name="connsiteY2197" fmla="*/ 535920 h 547671"/>
              <a:gd name="connsiteX2198" fmla="*/ 540113 w 578041"/>
              <a:gd name="connsiteY2198" fmla="*/ 537851 h 547671"/>
              <a:gd name="connsiteX2199" fmla="*/ 536778 w 578041"/>
              <a:gd name="connsiteY2199" fmla="*/ 541933 h 547671"/>
              <a:gd name="connsiteX2200" fmla="*/ 536558 w 578041"/>
              <a:gd name="connsiteY2200" fmla="*/ 542760 h 547671"/>
              <a:gd name="connsiteX2201" fmla="*/ 535124 w 578041"/>
              <a:gd name="connsiteY2201" fmla="*/ 543837 h 547671"/>
              <a:gd name="connsiteX2202" fmla="*/ 532010 w 578041"/>
              <a:gd name="connsiteY2202" fmla="*/ 547119 h 547671"/>
              <a:gd name="connsiteX2203" fmla="*/ 531541 w 578041"/>
              <a:gd name="connsiteY2203" fmla="*/ 547395 h 547671"/>
              <a:gd name="connsiteX2204" fmla="*/ 530576 w 578041"/>
              <a:gd name="connsiteY2204" fmla="*/ 547671 h 547671"/>
              <a:gd name="connsiteX2205" fmla="*/ 530356 w 578041"/>
              <a:gd name="connsiteY2205" fmla="*/ 547395 h 547671"/>
              <a:gd name="connsiteX2206" fmla="*/ 530356 w 578041"/>
              <a:gd name="connsiteY2206" fmla="*/ 546843 h 547671"/>
              <a:gd name="connsiteX2207" fmla="*/ 531293 w 578041"/>
              <a:gd name="connsiteY2207" fmla="*/ 545491 h 547671"/>
              <a:gd name="connsiteX2208" fmla="*/ 531293 w 578041"/>
              <a:gd name="connsiteY2208" fmla="*/ 544940 h 547671"/>
              <a:gd name="connsiteX2209" fmla="*/ 531789 w 578041"/>
              <a:gd name="connsiteY2209" fmla="*/ 544664 h 547671"/>
              <a:gd name="connsiteX2210" fmla="*/ 532257 w 578041"/>
              <a:gd name="connsiteY2210" fmla="*/ 544113 h 547671"/>
              <a:gd name="connsiteX2211" fmla="*/ 532257 w 578041"/>
              <a:gd name="connsiteY2211" fmla="*/ 543312 h 547671"/>
              <a:gd name="connsiteX2212" fmla="*/ 532478 w 578041"/>
              <a:gd name="connsiteY2212" fmla="*/ 541933 h 547671"/>
              <a:gd name="connsiteX2213" fmla="*/ 533195 w 578041"/>
              <a:gd name="connsiteY2213" fmla="*/ 541381 h 547671"/>
              <a:gd name="connsiteX2214" fmla="*/ 533443 w 578041"/>
              <a:gd name="connsiteY2214" fmla="*/ 540030 h 547671"/>
              <a:gd name="connsiteX2215" fmla="*/ 533911 w 578041"/>
              <a:gd name="connsiteY2215" fmla="*/ 540030 h 547671"/>
              <a:gd name="connsiteX2216" fmla="*/ 534159 w 578041"/>
              <a:gd name="connsiteY2216" fmla="*/ 539754 h 547671"/>
              <a:gd name="connsiteX2217" fmla="*/ 534628 w 578041"/>
              <a:gd name="connsiteY2217" fmla="*/ 539754 h 547671"/>
              <a:gd name="connsiteX2218" fmla="*/ 535124 w 578041"/>
              <a:gd name="connsiteY2218" fmla="*/ 539202 h 547671"/>
              <a:gd name="connsiteX2219" fmla="*/ 535593 w 578041"/>
              <a:gd name="connsiteY2219" fmla="*/ 538375 h 547671"/>
              <a:gd name="connsiteX2220" fmla="*/ 535841 w 578041"/>
              <a:gd name="connsiteY2220" fmla="*/ 538127 h 547671"/>
              <a:gd name="connsiteX2221" fmla="*/ 536309 w 578041"/>
              <a:gd name="connsiteY2221" fmla="*/ 537299 h 547671"/>
              <a:gd name="connsiteX2222" fmla="*/ 536309 w 578041"/>
              <a:gd name="connsiteY2222" fmla="*/ 537024 h 547671"/>
              <a:gd name="connsiteX2223" fmla="*/ 536778 w 578041"/>
              <a:gd name="connsiteY2223" fmla="*/ 536748 h 547671"/>
              <a:gd name="connsiteX2224" fmla="*/ 537275 w 578041"/>
              <a:gd name="connsiteY2224" fmla="*/ 535671 h 547671"/>
              <a:gd name="connsiteX2225" fmla="*/ 538211 w 578041"/>
              <a:gd name="connsiteY2225" fmla="*/ 534292 h 547671"/>
              <a:gd name="connsiteX2226" fmla="*/ 538211 w 578041"/>
              <a:gd name="connsiteY2226" fmla="*/ 533740 h 547671"/>
              <a:gd name="connsiteX2227" fmla="*/ 537963 w 578041"/>
              <a:gd name="connsiteY2227" fmla="*/ 532941 h 547671"/>
              <a:gd name="connsiteX2228" fmla="*/ 537963 w 578041"/>
              <a:gd name="connsiteY2228" fmla="*/ 532665 h 547671"/>
              <a:gd name="connsiteX2229" fmla="*/ 539397 w 578041"/>
              <a:gd name="connsiteY2229" fmla="*/ 532113 h 547671"/>
              <a:gd name="connsiteX2230" fmla="*/ 538928 w 578041"/>
              <a:gd name="connsiteY2230" fmla="*/ 531286 h 547671"/>
              <a:gd name="connsiteX2231" fmla="*/ 539176 w 578041"/>
              <a:gd name="connsiteY2231" fmla="*/ 530734 h 547671"/>
              <a:gd name="connsiteX2232" fmla="*/ 540610 w 578041"/>
              <a:gd name="connsiteY2232" fmla="*/ 531010 h 547671"/>
              <a:gd name="connsiteX2233" fmla="*/ 541795 w 578041"/>
              <a:gd name="connsiteY2233" fmla="*/ 530734 h 547671"/>
              <a:gd name="connsiteX2234" fmla="*/ 542263 w 578041"/>
              <a:gd name="connsiteY2234" fmla="*/ 529934 h 547671"/>
              <a:gd name="connsiteX2235" fmla="*/ 542732 w 578041"/>
              <a:gd name="connsiteY2235" fmla="*/ 528831 h 547671"/>
              <a:gd name="connsiteX2236" fmla="*/ 542732 w 578041"/>
              <a:gd name="connsiteY2236" fmla="*/ 528279 h 547671"/>
              <a:gd name="connsiteX2237" fmla="*/ 542511 w 578041"/>
              <a:gd name="connsiteY2237" fmla="*/ 527479 h 547671"/>
              <a:gd name="connsiteX2238" fmla="*/ 542511 w 578041"/>
              <a:gd name="connsiteY2238" fmla="*/ 526651 h 547671"/>
              <a:gd name="connsiteX2239" fmla="*/ 543449 w 578041"/>
              <a:gd name="connsiteY2239" fmla="*/ 526651 h 547671"/>
              <a:gd name="connsiteX2240" fmla="*/ 543696 w 578041"/>
              <a:gd name="connsiteY2240" fmla="*/ 525273 h 547671"/>
              <a:gd name="connsiteX2241" fmla="*/ 543449 w 578041"/>
              <a:gd name="connsiteY2241" fmla="*/ 523921 h 547671"/>
              <a:gd name="connsiteX2242" fmla="*/ 542732 w 578041"/>
              <a:gd name="connsiteY2242" fmla="*/ 523645 h 547671"/>
              <a:gd name="connsiteX2243" fmla="*/ 542511 w 578041"/>
              <a:gd name="connsiteY2243" fmla="*/ 522817 h 547671"/>
              <a:gd name="connsiteX2244" fmla="*/ 543696 w 578041"/>
              <a:gd name="connsiteY2244" fmla="*/ 522294 h 547671"/>
              <a:gd name="connsiteX2245" fmla="*/ 544413 w 578041"/>
              <a:gd name="connsiteY2245" fmla="*/ 521742 h 547671"/>
              <a:gd name="connsiteX2246" fmla="*/ 544413 w 578041"/>
              <a:gd name="connsiteY2246" fmla="*/ 520639 h 547671"/>
              <a:gd name="connsiteX2247" fmla="*/ 545599 w 578041"/>
              <a:gd name="connsiteY2247" fmla="*/ 520363 h 547671"/>
              <a:gd name="connsiteX2248" fmla="*/ 546563 w 578041"/>
              <a:gd name="connsiteY2248" fmla="*/ 520087 h 547671"/>
              <a:gd name="connsiteX2249" fmla="*/ 546563 w 578041"/>
              <a:gd name="connsiteY2249" fmla="*/ 519012 h 547671"/>
              <a:gd name="connsiteX2250" fmla="*/ 546095 w 578041"/>
              <a:gd name="connsiteY2250" fmla="*/ 517357 h 547671"/>
              <a:gd name="connsiteX2251" fmla="*/ 546811 w 578041"/>
              <a:gd name="connsiteY2251" fmla="*/ 515452 h 547671"/>
              <a:gd name="connsiteX2252" fmla="*/ 545599 w 578041"/>
              <a:gd name="connsiteY2252" fmla="*/ 513798 h 547671"/>
              <a:gd name="connsiteX2253" fmla="*/ 544662 w 578041"/>
              <a:gd name="connsiteY2253" fmla="*/ 512170 h 547671"/>
              <a:gd name="connsiteX2254" fmla="*/ 543228 w 578041"/>
              <a:gd name="connsiteY2254" fmla="*/ 511618 h 547671"/>
              <a:gd name="connsiteX2255" fmla="*/ 541795 w 578041"/>
              <a:gd name="connsiteY2255" fmla="*/ 511895 h 547671"/>
              <a:gd name="connsiteX2256" fmla="*/ 540830 w 578041"/>
              <a:gd name="connsiteY2256" fmla="*/ 513274 h 547671"/>
              <a:gd name="connsiteX2257" fmla="*/ 541078 w 578041"/>
              <a:gd name="connsiteY2257" fmla="*/ 514901 h 547671"/>
              <a:gd name="connsiteX2258" fmla="*/ 540610 w 578041"/>
              <a:gd name="connsiteY2258" fmla="*/ 516805 h 547671"/>
              <a:gd name="connsiteX2259" fmla="*/ 540361 w 578041"/>
              <a:gd name="connsiteY2259" fmla="*/ 518736 h 547671"/>
              <a:gd name="connsiteX2260" fmla="*/ 539644 w 578041"/>
              <a:gd name="connsiteY2260" fmla="*/ 519563 h 547671"/>
              <a:gd name="connsiteX2261" fmla="*/ 538680 w 578041"/>
              <a:gd name="connsiteY2261" fmla="*/ 520363 h 547671"/>
              <a:gd name="connsiteX2262" fmla="*/ 538211 w 578041"/>
              <a:gd name="connsiteY2262" fmla="*/ 521190 h 547671"/>
              <a:gd name="connsiteX2263" fmla="*/ 537275 w 578041"/>
              <a:gd name="connsiteY2263" fmla="*/ 521466 h 547671"/>
              <a:gd name="connsiteX2264" fmla="*/ 533691 w 578041"/>
              <a:gd name="connsiteY2264" fmla="*/ 522018 h 547671"/>
              <a:gd name="connsiteX2265" fmla="*/ 532478 w 578041"/>
              <a:gd name="connsiteY2265" fmla="*/ 522018 h 547671"/>
              <a:gd name="connsiteX2266" fmla="*/ 531789 w 578041"/>
              <a:gd name="connsiteY2266" fmla="*/ 521466 h 547671"/>
              <a:gd name="connsiteX2267" fmla="*/ 530576 w 578041"/>
              <a:gd name="connsiteY2267" fmla="*/ 520087 h 547671"/>
              <a:gd name="connsiteX2268" fmla="*/ 529392 w 578041"/>
              <a:gd name="connsiteY2268" fmla="*/ 519287 h 547671"/>
              <a:gd name="connsiteX2269" fmla="*/ 528206 w 578041"/>
              <a:gd name="connsiteY2269" fmla="*/ 516805 h 547671"/>
              <a:gd name="connsiteX2270" fmla="*/ 527241 w 578041"/>
              <a:gd name="connsiteY2270" fmla="*/ 514350 h 547671"/>
              <a:gd name="connsiteX2271" fmla="*/ 526304 w 578041"/>
              <a:gd name="connsiteY2271" fmla="*/ 512998 h 547671"/>
              <a:gd name="connsiteX2272" fmla="*/ 524154 w 578041"/>
              <a:gd name="connsiteY2272" fmla="*/ 511067 h 547671"/>
              <a:gd name="connsiteX2273" fmla="*/ 522941 w 578041"/>
              <a:gd name="connsiteY2273" fmla="*/ 509992 h 547671"/>
              <a:gd name="connsiteX2274" fmla="*/ 516987 w 578041"/>
              <a:gd name="connsiteY2274" fmla="*/ 507261 h 547671"/>
              <a:gd name="connsiteX2275" fmla="*/ 513900 w 578041"/>
              <a:gd name="connsiteY2275" fmla="*/ 506433 h 547671"/>
              <a:gd name="connsiteX2276" fmla="*/ 508883 w 578041"/>
              <a:gd name="connsiteY2276" fmla="*/ 504778 h 547671"/>
              <a:gd name="connsiteX2277" fmla="*/ 509131 w 578041"/>
              <a:gd name="connsiteY2277" fmla="*/ 503978 h 547671"/>
              <a:gd name="connsiteX2278" fmla="*/ 508883 w 578041"/>
              <a:gd name="connsiteY2278" fmla="*/ 503978 h 547671"/>
              <a:gd name="connsiteX2279" fmla="*/ 508636 w 578041"/>
              <a:gd name="connsiteY2279" fmla="*/ 503426 h 547671"/>
              <a:gd name="connsiteX2280" fmla="*/ 508415 w 578041"/>
              <a:gd name="connsiteY2280" fmla="*/ 503426 h 547671"/>
              <a:gd name="connsiteX2281" fmla="*/ 507919 w 578041"/>
              <a:gd name="connsiteY2281" fmla="*/ 502875 h 547671"/>
              <a:gd name="connsiteX2282" fmla="*/ 506982 w 578041"/>
              <a:gd name="connsiteY2282" fmla="*/ 502875 h 547671"/>
              <a:gd name="connsiteX2283" fmla="*/ 506486 w 578041"/>
              <a:gd name="connsiteY2283" fmla="*/ 502048 h 547671"/>
              <a:gd name="connsiteX2284" fmla="*/ 505796 w 578041"/>
              <a:gd name="connsiteY2284" fmla="*/ 501496 h 547671"/>
              <a:gd name="connsiteX2285" fmla="*/ 505548 w 578041"/>
              <a:gd name="connsiteY2285" fmla="*/ 500971 h 547671"/>
              <a:gd name="connsiteX2286" fmla="*/ 505079 w 578041"/>
              <a:gd name="connsiteY2286" fmla="*/ 500144 h 547671"/>
              <a:gd name="connsiteX2287" fmla="*/ 502681 w 578041"/>
              <a:gd name="connsiteY2287" fmla="*/ 500144 h 547671"/>
              <a:gd name="connsiteX2288" fmla="*/ 501497 w 578041"/>
              <a:gd name="connsiteY2288" fmla="*/ 500144 h 547671"/>
              <a:gd name="connsiteX2289" fmla="*/ 500312 w 578041"/>
              <a:gd name="connsiteY2289" fmla="*/ 499868 h 547671"/>
              <a:gd name="connsiteX2290" fmla="*/ 498382 w 578041"/>
              <a:gd name="connsiteY2290" fmla="*/ 499316 h 547671"/>
              <a:gd name="connsiteX2291" fmla="*/ 495047 w 578041"/>
              <a:gd name="connsiteY2291" fmla="*/ 498213 h 547671"/>
              <a:gd name="connsiteX2292" fmla="*/ 488624 w 578041"/>
              <a:gd name="connsiteY2292" fmla="*/ 497414 h 547671"/>
              <a:gd name="connsiteX2293" fmla="*/ 485040 w 578041"/>
              <a:gd name="connsiteY2293" fmla="*/ 496862 h 547671"/>
              <a:gd name="connsiteX2294" fmla="*/ 484324 w 578041"/>
              <a:gd name="connsiteY2294" fmla="*/ 496586 h 547671"/>
              <a:gd name="connsiteX2295" fmla="*/ 481705 w 578041"/>
              <a:gd name="connsiteY2295" fmla="*/ 496310 h 547671"/>
              <a:gd name="connsiteX2296" fmla="*/ 481705 w 578041"/>
              <a:gd name="connsiteY2296" fmla="*/ 495758 h 547671"/>
              <a:gd name="connsiteX2297" fmla="*/ 482422 w 578041"/>
              <a:gd name="connsiteY2297" fmla="*/ 495482 h 547671"/>
              <a:gd name="connsiteX2298" fmla="*/ 482891 w 578041"/>
              <a:gd name="connsiteY2298" fmla="*/ 494655 h 547671"/>
              <a:gd name="connsiteX2299" fmla="*/ 482422 w 578041"/>
              <a:gd name="connsiteY2299" fmla="*/ 494103 h 547671"/>
              <a:gd name="connsiteX2300" fmla="*/ 482642 w 578041"/>
              <a:gd name="connsiteY2300" fmla="*/ 493304 h 547671"/>
              <a:gd name="connsiteX2301" fmla="*/ 483359 w 578041"/>
              <a:gd name="connsiteY2301" fmla="*/ 492752 h 547671"/>
              <a:gd name="connsiteX2302" fmla="*/ 483856 w 578041"/>
              <a:gd name="connsiteY2302" fmla="*/ 491648 h 547671"/>
              <a:gd name="connsiteX2303" fmla="*/ 484076 w 578041"/>
              <a:gd name="connsiteY2303" fmla="*/ 491373 h 547671"/>
              <a:gd name="connsiteX2304" fmla="*/ 484793 w 578041"/>
              <a:gd name="connsiteY2304" fmla="*/ 491373 h 547671"/>
              <a:gd name="connsiteX2305" fmla="*/ 486474 w 578041"/>
              <a:gd name="connsiteY2305" fmla="*/ 491925 h 547671"/>
              <a:gd name="connsiteX2306" fmla="*/ 486694 w 578041"/>
              <a:gd name="connsiteY2306" fmla="*/ 493028 h 547671"/>
              <a:gd name="connsiteX2307" fmla="*/ 487660 w 578041"/>
              <a:gd name="connsiteY2307" fmla="*/ 495207 h 547671"/>
              <a:gd name="connsiteX2308" fmla="*/ 490278 w 578041"/>
              <a:gd name="connsiteY2308" fmla="*/ 494103 h 547671"/>
              <a:gd name="connsiteX2309" fmla="*/ 491242 w 578041"/>
              <a:gd name="connsiteY2309" fmla="*/ 492200 h 547671"/>
              <a:gd name="connsiteX2310" fmla="*/ 493393 w 578041"/>
              <a:gd name="connsiteY2310" fmla="*/ 491648 h 547671"/>
              <a:gd name="connsiteX2311" fmla="*/ 495047 w 578041"/>
              <a:gd name="connsiteY2311" fmla="*/ 491097 h 547671"/>
              <a:gd name="connsiteX2312" fmla="*/ 497196 w 578041"/>
              <a:gd name="connsiteY2312" fmla="*/ 491097 h 547671"/>
              <a:gd name="connsiteX2313" fmla="*/ 499346 w 578041"/>
              <a:gd name="connsiteY2313" fmla="*/ 491097 h 547671"/>
              <a:gd name="connsiteX2314" fmla="*/ 501717 w 578041"/>
              <a:gd name="connsiteY2314" fmla="*/ 490296 h 547671"/>
              <a:gd name="connsiteX2315" fmla="*/ 502213 w 578041"/>
              <a:gd name="connsiteY2315" fmla="*/ 490020 h 547671"/>
              <a:gd name="connsiteX2316" fmla="*/ 504363 w 578041"/>
              <a:gd name="connsiteY2316" fmla="*/ 488642 h 547671"/>
              <a:gd name="connsiteX2317" fmla="*/ 505079 w 578041"/>
              <a:gd name="connsiteY2317" fmla="*/ 489194 h 547671"/>
              <a:gd name="connsiteX2318" fmla="*/ 506265 w 578041"/>
              <a:gd name="connsiteY2318" fmla="*/ 491373 h 547671"/>
              <a:gd name="connsiteX2319" fmla="*/ 506982 w 578041"/>
              <a:gd name="connsiteY2319" fmla="*/ 492752 h 547671"/>
              <a:gd name="connsiteX2320" fmla="*/ 508883 w 578041"/>
              <a:gd name="connsiteY2320" fmla="*/ 491925 h 547671"/>
              <a:gd name="connsiteX2321" fmla="*/ 510068 w 578041"/>
              <a:gd name="connsiteY2321" fmla="*/ 491373 h 547671"/>
              <a:gd name="connsiteX2322" fmla="*/ 509131 w 578041"/>
              <a:gd name="connsiteY2322" fmla="*/ 488918 h 547671"/>
              <a:gd name="connsiteX2323" fmla="*/ 508636 w 578041"/>
              <a:gd name="connsiteY2323" fmla="*/ 487263 h 547671"/>
              <a:gd name="connsiteX2324" fmla="*/ 507919 w 578041"/>
              <a:gd name="connsiteY2324" fmla="*/ 486987 h 547671"/>
              <a:gd name="connsiteX2325" fmla="*/ 507202 w 578041"/>
              <a:gd name="connsiteY2325" fmla="*/ 486462 h 547671"/>
              <a:gd name="connsiteX2326" fmla="*/ 505300 w 578041"/>
              <a:gd name="connsiteY2326" fmla="*/ 485911 h 547671"/>
              <a:gd name="connsiteX2327" fmla="*/ 505079 w 578041"/>
              <a:gd name="connsiteY2327" fmla="*/ 485359 h 547671"/>
              <a:gd name="connsiteX2328" fmla="*/ 504832 w 578041"/>
              <a:gd name="connsiteY2328" fmla="*/ 484807 h 547671"/>
              <a:gd name="connsiteX2329" fmla="*/ 504584 w 578041"/>
              <a:gd name="connsiteY2329" fmla="*/ 484807 h 547671"/>
              <a:gd name="connsiteX2330" fmla="*/ 504363 w 578041"/>
              <a:gd name="connsiteY2330" fmla="*/ 484531 h 547671"/>
              <a:gd name="connsiteX2331" fmla="*/ 504115 w 578041"/>
              <a:gd name="connsiteY2331" fmla="*/ 484256 h 547671"/>
              <a:gd name="connsiteX2332" fmla="*/ 503867 w 578041"/>
              <a:gd name="connsiteY2332" fmla="*/ 484256 h 547671"/>
              <a:gd name="connsiteX2333" fmla="*/ 503647 w 578041"/>
              <a:gd name="connsiteY2333" fmla="*/ 484807 h 547671"/>
              <a:gd name="connsiteX2334" fmla="*/ 503647 w 578041"/>
              <a:gd name="connsiteY2334" fmla="*/ 485635 h 547671"/>
              <a:gd name="connsiteX2335" fmla="*/ 503647 w 578041"/>
              <a:gd name="connsiteY2335" fmla="*/ 486187 h 547671"/>
              <a:gd name="connsiteX2336" fmla="*/ 504363 w 578041"/>
              <a:gd name="connsiteY2336" fmla="*/ 486987 h 547671"/>
              <a:gd name="connsiteX2337" fmla="*/ 501717 w 578041"/>
              <a:gd name="connsiteY2337" fmla="*/ 486987 h 547671"/>
              <a:gd name="connsiteX2338" fmla="*/ 501497 w 578041"/>
              <a:gd name="connsiteY2338" fmla="*/ 486987 h 547671"/>
              <a:gd name="connsiteX2339" fmla="*/ 498630 w 578041"/>
              <a:gd name="connsiteY2339" fmla="*/ 486711 h 547671"/>
              <a:gd name="connsiteX2340" fmla="*/ 496232 w 578041"/>
              <a:gd name="connsiteY2340" fmla="*/ 487263 h 547671"/>
              <a:gd name="connsiteX2341" fmla="*/ 495047 w 578041"/>
              <a:gd name="connsiteY2341" fmla="*/ 486987 h 547671"/>
              <a:gd name="connsiteX2342" fmla="*/ 490278 w 578041"/>
              <a:gd name="connsiteY2342" fmla="*/ 486987 h 547671"/>
              <a:gd name="connsiteX2343" fmla="*/ 490058 w 578041"/>
              <a:gd name="connsiteY2343" fmla="*/ 485911 h 547671"/>
              <a:gd name="connsiteX2344" fmla="*/ 488845 w 578041"/>
              <a:gd name="connsiteY2344" fmla="*/ 485359 h 547671"/>
              <a:gd name="connsiteX2345" fmla="*/ 488376 w 578041"/>
              <a:gd name="connsiteY2345" fmla="*/ 484807 h 547671"/>
              <a:gd name="connsiteX2346" fmla="*/ 487660 w 578041"/>
              <a:gd name="connsiteY2346" fmla="*/ 484256 h 547671"/>
              <a:gd name="connsiteX2347" fmla="*/ 485040 w 578041"/>
              <a:gd name="connsiteY2347" fmla="*/ 485635 h 547671"/>
              <a:gd name="connsiteX2348" fmla="*/ 484572 w 578041"/>
              <a:gd name="connsiteY2348" fmla="*/ 484807 h 547671"/>
              <a:gd name="connsiteX2349" fmla="*/ 484076 w 578041"/>
              <a:gd name="connsiteY2349" fmla="*/ 484531 h 547671"/>
              <a:gd name="connsiteX2350" fmla="*/ 483608 w 578041"/>
              <a:gd name="connsiteY2350" fmla="*/ 483705 h 547671"/>
              <a:gd name="connsiteX2351" fmla="*/ 482642 w 578041"/>
              <a:gd name="connsiteY2351" fmla="*/ 483153 h 547671"/>
              <a:gd name="connsiteX2352" fmla="*/ 481705 w 578041"/>
              <a:gd name="connsiteY2352" fmla="*/ 482877 h 547671"/>
              <a:gd name="connsiteX2353" fmla="*/ 481926 w 578041"/>
              <a:gd name="connsiteY2353" fmla="*/ 480973 h 547671"/>
              <a:gd name="connsiteX2354" fmla="*/ 482642 w 578041"/>
              <a:gd name="connsiteY2354" fmla="*/ 478767 h 547671"/>
              <a:gd name="connsiteX2355" fmla="*/ 483359 w 578041"/>
              <a:gd name="connsiteY2355" fmla="*/ 478767 h 547671"/>
              <a:gd name="connsiteX2356" fmla="*/ 484793 w 578041"/>
              <a:gd name="connsiteY2356" fmla="*/ 477691 h 547671"/>
              <a:gd name="connsiteX2357" fmla="*/ 484324 w 578041"/>
              <a:gd name="connsiteY2357" fmla="*/ 477139 h 547671"/>
              <a:gd name="connsiteX2358" fmla="*/ 484076 w 578041"/>
              <a:gd name="connsiteY2358" fmla="*/ 477139 h 547671"/>
              <a:gd name="connsiteX2359" fmla="*/ 483608 w 578041"/>
              <a:gd name="connsiteY2359" fmla="*/ 476588 h 547671"/>
              <a:gd name="connsiteX2360" fmla="*/ 483139 w 578041"/>
              <a:gd name="connsiteY2360" fmla="*/ 476312 h 547671"/>
              <a:gd name="connsiteX2361" fmla="*/ 482422 w 578041"/>
              <a:gd name="connsiteY2361" fmla="*/ 475760 h 547671"/>
              <a:gd name="connsiteX2362" fmla="*/ 480741 w 578041"/>
              <a:gd name="connsiteY2362" fmla="*/ 475760 h 547671"/>
              <a:gd name="connsiteX2363" fmla="*/ 479556 w 578041"/>
              <a:gd name="connsiteY2363" fmla="*/ 476312 h 547671"/>
              <a:gd name="connsiteX2364" fmla="*/ 479307 w 578041"/>
              <a:gd name="connsiteY2364" fmla="*/ 478490 h 547671"/>
              <a:gd name="connsiteX2365" fmla="*/ 478839 w 578041"/>
              <a:gd name="connsiteY2365" fmla="*/ 479042 h 547671"/>
              <a:gd name="connsiteX2366" fmla="*/ 478122 w 578041"/>
              <a:gd name="connsiteY2366" fmla="*/ 479594 h 547671"/>
              <a:gd name="connsiteX2367" fmla="*/ 477874 w 578041"/>
              <a:gd name="connsiteY2367" fmla="*/ 480697 h 547671"/>
              <a:gd name="connsiteX2368" fmla="*/ 477653 w 578041"/>
              <a:gd name="connsiteY2368" fmla="*/ 480973 h 547671"/>
              <a:gd name="connsiteX2369" fmla="*/ 477157 w 578041"/>
              <a:gd name="connsiteY2369" fmla="*/ 480973 h 547671"/>
              <a:gd name="connsiteX2370" fmla="*/ 476689 w 578041"/>
              <a:gd name="connsiteY2370" fmla="*/ 480422 h 547671"/>
              <a:gd name="connsiteX2371" fmla="*/ 476220 w 578041"/>
              <a:gd name="connsiteY2371" fmla="*/ 479594 h 547671"/>
              <a:gd name="connsiteX2372" fmla="*/ 475035 w 578041"/>
              <a:gd name="connsiteY2372" fmla="*/ 480146 h 547671"/>
              <a:gd name="connsiteX2373" fmla="*/ 474539 w 578041"/>
              <a:gd name="connsiteY2373" fmla="*/ 480422 h 547671"/>
              <a:gd name="connsiteX2374" fmla="*/ 474539 w 578041"/>
              <a:gd name="connsiteY2374" fmla="*/ 480146 h 547671"/>
              <a:gd name="connsiteX2375" fmla="*/ 474539 w 578041"/>
              <a:gd name="connsiteY2375" fmla="*/ 479594 h 547671"/>
              <a:gd name="connsiteX2376" fmla="*/ 472885 w 578041"/>
              <a:gd name="connsiteY2376" fmla="*/ 479318 h 547671"/>
              <a:gd name="connsiteX2377" fmla="*/ 471204 w 578041"/>
              <a:gd name="connsiteY2377" fmla="*/ 480422 h 547671"/>
              <a:gd name="connsiteX2378" fmla="*/ 470736 w 578041"/>
              <a:gd name="connsiteY2378" fmla="*/ 479042 h 547671"/>
              <a:gd name="connsiteX2379" fmla="*/ 470019 w 578041"/>
              <a:gd name="connsiteY2379" fmla="*/ 477967 h 547671"/>
              <a:gd name="connsiteX2380" fmla="*/ 468585 w 578041"/>
              <a:gd name="connsiteY2380" fmla="*/ 478243 h 547671"/>
              <a:gd name="connsiteX2381" fmla="*/ 467869 w 578041"/>
              <a:gd name="connsiteY2381" fmla="*/ 477415 h 547671"/>
              <a:gd name="connsiteX2382" fmla="*/ 467399 w 578041"/>
              <a:gd name="connsiteY2382" fmla="*/ 477415 h 547671"/>
              <a:gd name="connsiteX2383" fmla="*/ 466435 w 578041"/>
              <a:gd name="connsiteY2383" fmla="*/ 477691 h 547671"/>
              <a:gd name="connsiteX2384" fmla="*/ 465967 w 578041"/>
              <a:gd name="connsiteY2384" fmla="*/ 477967 h 547671"/>
              <a:gd name="connsiteX2385" fmla="*/ 464781 w 578041"/>
              <a:gd name="connsiteY2385" fmla="*/ 479042 h 547671"/>
              <a:gd name="connsiteX2386" fmla="*/ 464781 w 578041"/>
              <a:gd name="connsiteY2386" fmla="*/ 479594 h 547671"/>
              <a:gd name="connsiteX2387" fmla="*/ 465471 w 578041"/>
              <a:gd name="connsiteY2387" fmla="*/ 479870 h 547671"/>
              <a:gd name="connsiteX2388" fmla="*/ 465967 w 578041"/>
              <a:gd name="connsiteY2388" fmla="*/ 480697 h 547671"/>
              <a:gd name="connsiteX2389" fmla="*/ 467152 w 578041"/>
              <a:gd name="connsiteY2389" fmla="*/ 481525 h 547671"/>
              <a:gd name="connsiteX2390" fmla="*/ 466435 w 578041"/>
              <a:gd name="connsiteY2390" fmla="*/ 482077 h 547671"/>
              <a:gd name="connsiteX2391" fmla="*/ 465967 w 578041"/>
              <a:gd name="connsiteY2391" fmla="*/ 483153 h 547671"/>
              <a:gd name="connsiteX2392" fmla="*/ 465250 w 578041"/>
              <a:gd name="connsiteY2392" fmla="*/ 483981 h 547671"/>
              <a:gd name="connsiteX2393" fmla="*/ 465250 w 578041"/>
              <a:gd name="connsiteY2393" fmla="*/ 484807 h 547671"/>
              <a:gd name="connsiteX2394" fmla="*/ 464781 w 578041"/>
              <a:gd name="connsiteY2394" fmla="*/ 485083 h 547671"/>
              <a:gd name="connsiteX2395" fmla="*/ 463347 w 578041"/>
              <a:gd name="connsiteY2395" fmla="*/ 485083 h 547671"/>
              <a:gd name="connsiteX2396" fmla="*/ 463347 w 578041"/>
              <a:gd name="connsiteY2396" fmla="*/ 485635 h 547671"/>
              <a:gd name="connsiteX2397" fmla="*/ 463568 w 578041"/>
              <a:gd name="connsiteY2397" fmla="*/ 486711 h 547671"/>
              <a:gd name="connsiteX2398" fmla="*/ 463100 w 578041"/>
              <a:gd name="connsiteY2398" fmla="*/ 487263 h 547671"/>
              <a:gd name="connsiteX2399" fmla="*/ 462632 w 578041"/>
              <a:gd name="connsiteY2399" fmla="*/ 488366 h 547671"/>
              <a:gd name="connsiteX2400" fmla="*/ 461915 w 578041"/>
              <a:gd name="connsiteY2400" fmla="*/ 488918 h 547671"/>
              <a:gd name="connsiteX2401" fmla="*/ 460233 w 578041"/>
              <a:gd name="connsiteY2401" fmla="*/ 488918 h 547671"/>
              <a:gd name="connsiteX2402" fmla="*/ 459516 w 578041"/>
              <a:gd name="connsiteY2402" fmla="*/ 489194 h 547671"/>
              <a:gd name="connsiteX2403" fmla="*/ 458799 w 578041"/>
              <a:gd name="connsiteY2403" fmla="*/ 489746 h 547671"/>
              <a:gd name="connsiteX2404" fmla="*/ 458799 w 578041"/>
              <a:gd name="connsiteY2404" fmla="*/ 490821 h 547671"/>
              <a:gd name="connsiteX2405" fmla="*/ 459296 w 578041"/>
              <a:gd name="connsiteY2405" fmla="*/ 491373 h 547671"/>
              <a:gd name="connsiteX2406" fmla="*/ 459765 w 578041"/>
              <a:gd name="connsiteY2406" fmla="*/ 491373 h 547671"/>
              <a:gd name="connsiteX2407" fmla="*/ 460482 w 578041"/>
              <a:gd name="connsiteY2407" fmla="*/ 491097 h 547671"/>
              <a:gd name="connsiteX2408" fmla="*/ 460950 w 578041"/>
              <a:gd name="connsiteY2408" fmla="*/ 491648 h 547671"/>
              <a:gd name="connsiteX2409" fmla="*/ 461915 w 578041"/>
              <a:gd name="connsiteY2409" fmla="*/ 491648 h 547671"/>
              <a:gd name="connsiteX2410" fmla="*/ 462383 w 578041"/>
              <a:gd name="connsiteY2410" fmla="*/ 491097 h 547671"/>
              <a:gd name="connsiteX2411" fmla="*/ 462852 w 578041"/>
              <a:gd name="connsiteY2411" fmla="*/ 490020 h 547671"/>
              <a:gd name="connsiteX2412" fmla="*/ 463100 w 578041"/>
              <a:gd name="connsiteY2412" fmla="*/ 489470 h 547671"/>
              <a:gd name="connsiteX2413" fmla="*/ 464064 w 578041"/>
              <a:gd name="connsiteY2413" fmla="*/ 489470 h 547671"/>
              <a:gd name="connsiteX2414" fmla="*/ 465250 w 578041"/>
              <a:gd name="connsiteY2414" fmla="*/ 491097 h 547671"/>
              <a:gd name="connsiteX2415" fmla="*/ 466435 w 578041"/>
              <a:gd name="connsiteY2415" fmla="*/ 491925 h 547671"/>
              <a:gd name="connsiteX2416" fmla="*/ 466187 w 578041"/>
              <a:gd name="connsiteY2416" fmla="*/ 492752 h 547671"/>
              <a:gd name="connsiteX2417" fmla="*/ 465718 w 578041"/>
              <a:gd name="connsiteY2417" fmla="*/ 493304 h 547671"/>
              <a:gd name="connsiteX2418" fmla="*/ 464285 w 578041"/>
              <a:gd name="connsiteY2418" fmla="*/ 493304 h 547671"/>
              <a:gd name="connsiteX2419" fmla="*/ 463568 w 578041"/>
              <a:gd name="connsiteY2419" fmla="*/ 493028 h 547671"/>
              <a:gd name="connsiteX2420" fmla="*/ 463347 w 578041"/>
              <a:gd name="connsiteY2420" fmla="*/ 493028 h 547671"/>
              <a:gd name="connsiteX2421" fmla="*/ 462852 w 578041"/>
              <a:gd name="connsiteY2421" fmla="*/ 493028 h 547671"/>
              <a:gd name="connsiteX2422" fmla="*/ 462383 w 578041"/>
              <a:gd name="connsiteY2422" fmla="*/ 492752 h 547671"/>
              <a:gd name="connsiteX2423" fmla="*/ 462383 w 578041"/>
              <a:gd name="connsiteY2423" fmla="*/ 492476 h 547671"/>
              <a:gd name="connsiteX2424" fmla="*/ 462136 w 578041"/>
              <a:gd name="connsiteY2424" fmla="*/ 492200 h 547671"/>
              <a:gd name="connsiteX2425" fmla="*/ 461666 w 578041"/>
              <a:gd name="connsiteY2425" fmla="*/ 492200 h 547671"/>
              <a:gd name="connsiteX2426" fmla="*/ 461419 w 578041"/>
              <a:gd name="connsiteY2426" fmla="*/ 492476 h 547671"/>
              <a:gd name="connsiteX2427" fmla="*/ 460950 w 578041"/>
              <a:gd name="connsiteY2427" fmla="*/ 492476 h 547671"/>
              <a:gd name="connsiteX2428" fmla="*/ 460233 w 578041"/>
              <a:gd name="connsiteY2428" fmla="*/ 493028 h 547671"/>
              <a:gd name="connsiteX2429" fmla="*/ 459985 w 578041"/>
              <a:gd name="connsiteY2429" fmla="*/ 493028 h 547671"/>
              <a:gd name="connsiteX2430" fmla="*/ 459296 w 578041"/>
              <a:gd name="connsiteY2430" fmla="*/ 494655 h 547671"/>
              <a:gd name="connsiteX2431" fmla="*/ 459296 w 578041"/>
              <a:gd name="connsiteY2431" fmla="*/ 495758 h 547671"/>
              <a:gd name="connsiteX2432" fmla="*/ 459516 w 578041"/>
              <a:gd name="connsiteY2432" fmla="*/ 496862 h 547671"/>
              <a:gd name="connsiteX2433" fmla="*/ 459516 w 578041"/>
              <a:gd name="connsiteY2433" fmla="*/ 497661 h 547671"/>
              <a:gd name="connsiteX2434" fmla="*/ 459765 w 578041"/>
              <a:gd name="connsiteY2434" fmla="*/ 498213 h 547671"/>
              <a:gd name="connsiteX2435" fmla="*/ 460950 w 578041"/>
              <a:gd name="connsiteY2435" fmla="*/ 498765 h 547671"/>
              <a:gd name="connsiteX2436" fmla="*/ 461915 w 578041"/>
              <a:gd name="connsiteY2436" fmla="*/ 498765 h 547671"/>
              <a:gd name="connsiteX2437" fmla="*/ 462136 w 578041"/>
              <a:gd name="connsiteY2437" fmla="*/ 499592 h 547671"/>
              <a:gd name="connsiteX2438" fmla="*/ 461666 w 578041"/>
              <a:gd name="connsiteY2438" fmla="*/ 500696 h 547671"/>
              <a:gd name="connsiteX2439" fmla="*/ 460950 w 578041"/>
              <a:gd name="connsiteY2439" fmla="*/ 500971 h 547671"/>
              <a:gd name="connsiteX2440" fmla="*/ 459985 w 578041"/>
              <a:gd name="connsiteY2440" fmla="*/ 501220 h 547671"/>
              <a:gd name="connsiteX2441" fmla="*/ 458331 w 578041"/>
              <a:gd name="connsiteY2441" fmla="*/ 500696 h 547671"/>
              <a:gd name="connsiteX2442" fmla="*/ 457146 w 578041"/>
              <a:gd name="connsiteY2442" fmla="*/ 499592 h 547671"/>
              <a:gd name="connsiteX2443" fmla="*/ 454996 w 578041"/>
              <a:gd name="connsiteY2443" fmla="*/ 499316 h 547671"/>
              <a:gd name="connsiteX2444" fmla="*/ 453315 w 578041"/>
              <a:gd name="connsiteY2444" fmla="*/ 500971 h 547671"/>
              <a:gd name="connsiteX2445" fmla="*/ 452846 w 578041"/>
              <a:gd name="connsiteY2445" fmla="*/ 502048 h 547671"/>
              <a:gd name="connsiteX2446" fmla="*/ 451882 w 578041"/>
              <a:gd name="connsiteY2446" fmla="*/ 502324 h 547671"/>
              <a:gd name="connsiteX2447" fmla="*/ 451412 w 578041"/>
              <a:gd name="connsiteY2447" fmla="*/ 503426 h 547671"/>
              <a:gd name="connsiteX2448" fmla="*/ 451661 w 578041"/>
              <a:gd name="connsiteY2448" fmla="*/ 504778 h 547671"/>
              <a:gd name="connsiteX2449" fmla="*/ 452378 w 578041"/>
              <a:gd name="connsiteY2449" fmla="*/ 505882 h 547671"/>
              <a:gd name="connsiteX2450" fmla="*/ 452378 w 578041"/>
              <a:gd name="connsiteY2450" fmla="*/ 506709 h 547671"/>
              <a:gd name="connsiteX2451" fmla="*/ 453315 w 578041"/>
              <a:gd name="connsiteY2451" fmla="*/ 507509 h 547671"/>
              <a:gd name="connsiteX2452" fmla="*/ 454280 w 578041"/>
              <a:gd name="connsiteY2452" fmla="*/ 508061 h 547671"/>
              <a:gd name="connsiteX2453" fmla="*/ 455217 w 578041"/>
              <a:gd name="connsiteY2453" fmla="*/ 509440 h 547671"/>
              <a:gd name="connsiteX2454" fmla="*/ 455217 w 578041"/>
              <a:gd name="connsiteY2454" fmla="*/ 510543 h 547671"/>
              <a:gd name="connsiteX2455" fmla="*/ 455713 w 578041"/>
              <a:gd name="connsiteY2455" fmla="*/ 510791 h 547671"/>
              <a:gd name="connsiteX2456" fmla="*/ 456430 w 578041"/>
              <a:gd name="connsiteY2456" fmla="*/ 510791 h 547671"/>
              <a:gd name="connsiteX2457" fmla="*/ 456650 w 578041"/>
              <a:gd name="connsiteY2457" fmla="*/ 510791 h 547671"/>
              <a:gd name="connsiteX2458" fmla="*/ 457863 w 578041"/>
              <a:gd name="connsiteY2458" fmla="*/ 509992 h 547671"/>
              <a:gd name="connsiteX2459" fmla="*/ 458084 w 578041"/>
              <a:gd name="connsiteY2459" fmla="*/ 509992 h 547671"/>
              <a:gd name="connsiteX2460" fmla="*/ 458331 w 578041"/>
              <a:gd name="connsiteY2460" fmla="*/ 509992 h 547671"/>
              <a:gd name="connsiteX2461" fmla="*/ 458084 w 578041"/>
              <a:gd name="connsiteY2461" fmla="*/ 510543 h 547671"/>
              <a:gd name="connsiteX2462" fmla="*/ 458580 w 578041"/>
              <a:gd name="connsiteY2462" fmla="*/ 511067 h 547671"/>
              <a:gd name="connsiteX2463" fmla="*/ 459048 w 578041"/>
              <a:gd name="connsiteY2463" fmla="*/ 511343 h 547671"/>
              <a:gd name="connsiteX2464" fmla="*/ 459048 w 578041"/>
              <a:gd name="connsiteY2464" fmla="*/ 511067 h 547671"/>
              <a:gd name="connsiteX2465" fmla="*/ 459765 w 578041"/>
              <a:gd name="connsiteY2465" fmla="*/ 510543 h 547671"/>
              <a:gd name="connsiteX2466" fmla="*/ 460233 w 578041"/>
              <a:gd name="connsiteY2466" fmla="*/ 509992 h 547671"/>
              <a:gd name="connsiteX2467" fmla="*/ 460482 w 578041"/>
              <a:gd name="connsiteY2467" fmla="*/ 509716 h 547671"/>
              <a:gd name="connsiteX2468" fmla="*/ 460950 w 578041"/>
              <a:gd name="connsiteY2468" fmla="*/ 509440 h 547671"/>
              <a:gd name="connsiteX2469" fmla="*/ 461198 w 578041"/>
              <a:gd name="connsiteY2469" fmla="*/ 509164 h 547671"/>
              <a:gd name="connsiteX2470" fmla="*/ 461419 w 578041"/>
              <a:gd name="connsiteY2470" fmla="*/ 508612 h 547671"/>
              <a:gd name="connsiteX2471" fmla="*/ 461666 w 578041"/>
              <a:gd name="connsiteY2471" fmla="*/ 508061 h 547671"/>
              <a:gd name="connsiteX2472" fmla="*/ 462136 w 578041"/>
              <a:gd name="connsiteY2472" fmla="*/ 507785 h 547671"/>
              <a:gd name="connsiteX2473" fmla="*/ 462852 w 578041"/>
              <a:gd name="connsiteY2473" fmla="*/ 507509 h 547671"/>
              <a:gd name="connsiteX2474" fmla="*/ 463100 w 578041"/>
              <a:gd name="connsiteY2474" fmla="*/ 507509 h 547671"/>
              <a:gd name="connsiteX2475" fmla="*/ 463100 w 578041"/>
              <a:gd name="connsiteY2475" fmla="*/ 507261 h 547671"/>
              <a:gd name="connsiteX2476" fmla="*/ 463100 w 578041"/>
              <a:gd name="connsiteY2476" fmla="*/ 506985 h 547671"/>
              <a:gd name="connsiteX2477" fmla="*/ 463347 w 578041"/>
              <a:gd name="connsiteY2477" fmla="*/ 506709 h 547671"/>
              <a:gd name="connsiteX2478" fmla="*/ 463568 w 578041"/>
              <a:gd name="connsiteY2478" fmla="*/ 506709 h 547671"/>
              <a:gd name="connsiteX2479" fmla="*/ 463568 w 578041"/>
              <a:gd name="connsiteY2479" fmla="*/ 505882 h 547671"/>
              <a:gd name="connsiteX2480" fmla="*/ 463568 w 578041"/>
              <a:gd name="connsiteY2480" fmla="*/ 505606 h 547671"/>
              <a:gd name="connsiteX2481" fmla="*/ 464064 w 578041"/>
              <a:gd name="connsiteY2481" fmla="*/ 505606 h 547671"/>
              <a:gd name="connsiteX2482" fmla="*/ 464533 w 578041"/>
              <a:gd name="connsiteY2482" fmla="*/ 505606 h 547671"/>
              <a:gd name="connsiteX2483" fmla="*/ 464533 w 578041"/>
              <a:gd name="connsiteY2483" fmla="*/ 505054 h 547671"/>
              <a:gd name="connsiteX2484" fmla="*/ 464781 w 578041"/>
              <a:gd name="connsiteY2484" fmla="*/ 504502 h 547671"/>
              <a:gd name="connsiteX2485" fmla="*/ 465001 w 578041"/>
              <a:gd name="connsiteY2485" fmla="*/ 503978 h 547671"/>
              <a:gd name="connsiteX2486" fmla="*/ 465471 w 578041"/>
              <a:gd name="connsiteY2486" fmla="*/ 503978 h 547671"/>
              <a:gd name="connsiteX2487" fmla="*/ 465718 w 578041"/>
              <a:gd name="connsiteY2487" fmla="*/ 504254 h 547671"/>
              <a:gd name="connsiteX2488" fmla="*/ 465967 w 578041"/>
              <a:gd name="connsiteY2488" fmla="*/ 503978 h 547671"/>
              <a:gd name="connsiteX2489" fmla="*/ 466435 w 578041"/>
              <a:gd name="connsiteY2489" fmla="*/ 504502 h 547671"/>
              <a:gd name="connsiteX2490" fmla="*/ 466684 w 578041"/>
              <a:gd name="connsiteY2490" fmla="*/ 504502 h 547671"/>
              <a:gd name="connsiteX2491" fmla="*/ 466904 w 578041"/>
              <a:gd name="connsiteY2491" fmla="*/ 504254 h 547671"/>
              <a:gd name="connsiteX2492" fmla="*/ 466904 w 578041"/>
              <a:gd name="connsiteY2492" fmla="*/ 503978 h 547671"/>
              <a:gd name="connsiteX2493" fmla="*/ 467152 w 578041"/>
              <a:gd name="connsiteY2493" fmla="*/ 503702 h 547671"/>
              <a:gd name="connsiteX2494" fmla="*/ 467620 w 578041"/>
              <a:gd name="connsiteY2494" fmla="*/ 503702 h 547671"/>
              <a:gd name="connsiteX2495" fmla="*/ 467869 w 578041"/>
              <a:gd name="connsiteY2495" fmla="*/ 503426 h 547671"/>
              <a:gd name="connsiteX2496" fmla="*/ 468337 w 578041"/>
              <a:gd name="connsiteY2496" fmla="*/ 503426 h 547671"/>
              <a:gd name="connsiteX2497" fmla="*/ 468585 w 578041"/>
              <a:gd name="connsiteY2497" fmla="*/ 503150 h 547671"/>
              <a:gd name="connsiteX2498" fmla="*/ 468833 w 578041"/>
              <a:gd name="connsiteY2498" fmla="*/ 502875 h 547671"/>
              <a:gd name="connsiteX2499" fmla="*/ 469054 w 578041"/>
              <a:gd name="connsiteY2499" fmla="*/ 502875 h 547671"/>
              <a:gd name="connsiteX2500" fmla="*/ 469302 w 578041"/>
              <a:gd name="connsiteY2500" fmla="*/ 503150 h 547671"/>
              <a:gd name="connsiteX2501" fmla="*/ 469550 w 578041"/>
              <a:gd name="connsiteY2501" fmla="*/ 503702 h 547671"/>
              <a:gd name="connsiteX2502" fmla="*/ 469302 w 578041"/>
              <a:gd name="connsiteY2502" fmla="*/ 503978 h 547671"/>
              <a:gd name="connsiteX2503" fmla="*/ 469054 w 578041"/>
              <a:gd name="connsiteY2503" fmla="*/ 504502 h 547671"/>
              <a:gd name="connsiteX2504" fmla="*/ 468585 w 578041"/>
              <a:gd name="connsiteY2504" fmla="*/ 505330 h 547671"/>
              <a:gd name="connsiteX2505" fmla="*/ 467620 w 578041"/>
              <a:gd name="connsiteY2505" fmla="*/ 505882 h 547671"/>
              <a:gd name="connsiteX2506" fmla="*/ 464064 w 578041"/>
              <a:gd name="connsiteY2506" fmla="*/ 508061 h 547671"/>
              <a:gd name="connsiteX2507" fmla="*/ 461198 w 578041"/>
              <a:gd name="connsiteY2507" fmla="*/ 509992 h 547671"/>
              <a:gd name="connsiteX2508" fmla="*/ 459048 w 578041"/>
              <a:gd name="connsiteY2508" fmla="*/ 512170 h 547671"/>
              <a:gd name="connsiteX2509" fmla="*/ 458799 w 578041"/>
              <a:gd name="connsiteY2509" fmla="*/ 512446 h 547671"/>
              <a:gd name="connsiteX2510" fmla="*/ 458084 w 578041"/>
              <a:gd name="connsiteY2510" fmla="*/ 513550 h 547671"/>
              <a:gd name="connsiteX2511" fmla="*/ 456181 w 578041"/>
              <a:gd name="connsiteY2511" fmla="*/ 514626 h 547671"/>
              <a:gd name="connsiteX2512" fmla="*/ 454749 w 578041"/>
              <a:gd name="connsiteY2512" fmla="*/ 515452 h 547671"/>
              <a:gd name="connsiteX2513" fmla="*/ 453563 w 578041"/>
              <a:gd name="connsiteY2513" fmla="*/ 516280 h 547671"/>
              <a:gd name="connsiteX2514" fmla="*/ 452846 w 578041"/>
              <a:gd name="connsiteY2514" fmla="*/ 516805 h 547671"/>
              <a:gd name="connsiteX2515" fmla="*/ 450448 w 578041"/>
              <a:gd name="connsiteY2515" fmla="*/ 518736 h 547671"/>
              <a:gd name="connsiteX2516" fmla="*/ 446892 w 578041"/>
              <a:gd name="connsiteY2516" fmla="*/ 521190 h 547671"/>
              <a:gd name="connsiteX2517" fmla="*/ 444274 w 578041"/>
              <a:gd name="connsiteY2517" fmla="*/ 523093 h 547671"/>
              <a:gd name="connsiteX2518" fmla="*/ 443061 w 578041"/>
              <a:gd name="connsiteY2518" fmla="*/ 523921 h 547671"/>
              <a:gd name="connsiteX2519" fmla="*/ 442344 w 578041"/>
              <a:gd name="connsiteY2519" fmla="*/ 524748 h 547671"/>
              <a:gd name="connsiteX2520" fmla="*/ 441628 w 578041"/>
              <a:gd name="connsiteY2520" fmla="*/ 525024 h 547671"/>
              <a:gd name="connsiteX2521" fmla="*/ 438293 w 578041"/>
              <a:gd name="connsiteY2521" fmla="*/ 526927 h 547671"/>
              <a:gd name="connsiteX2522" fmla="*/ 437824 w 578041"/>
              <a:gd name="connsiteY2522" fmla="*/ 526651 h 547671"/>
              <a:gd name="connsiteX2523" fmla="*/ 437576 w 578041"/>
              <a:gd name="connsiteY2523" fmla="*/ 526651 h 547671"/>
              <a:gd name="connsiteX2524" fmla="*/ 436639 w 578041"/>
              <a:gd name="connsiteY2524" fmla="*/ 526100 h 547671"/>
              <a:gd name="connsiteX2525" fmla="*/ 436142 w 578041"/>
              <a:gd name="connsiteY2525" fmla="*/ 526100 h 547671"/>
              <a:gd name="connsiteX2526" fmla="*/ 435425 w 578041"/>
              <a:gd name="connsiteY2526" fmla="*/ 526100 h 547671"/>
              <a:gd name="connsiteX2527" fmla="*/ 435205 w 578041"/>
              <a:gd name="connsiteY2527" fmla="*/ 525549 h 547671"/>
              <a:gd name="connsiteX2528" fmla="*/ 435674 w 578041"/>
              <a:gd name="connsiteY2528" fmla="*/ 524748 h 547671"/>
              <a:gd name="connsiteX2529" fmla="*/ 434957 w 578041"/>
              <a:gd name="connsiteY2529" fmla="*/ 523921 h 547671"/>
              <a:gd name="connsiteX2530" fmla="*/ 435425 w 578041"/>
              <a:gd name="connsiteY2530" fmla="*/ 523645 h 547671"/>
              <a:gd name="connsiteX2531" fmla="*/ 436391 w 578041"/>
              <a:gd name="connsiteY2531" fmla="*/ 523921 h 547671"/>
              <a:gd name="connsiteX2532" fmla="*/ 436859 w 578041"/>
              <a:gd name="connsiteY2532" fmla="*/ 523645 h 547671"/>
              <a:gd name="connsiteX2533" fmla="*/ 436859 w 578041"/>
              <a:gd name="connsiteY2533" fmla="*/ 522294 h 547671"/>
              <a:gd name="connsiteX2534" fmla="*/ 436859 w 578041"/>
              <a:gd name="connsiteY2534" fmla="*/ 521190 h 547671"/>
              <a:gd name="connsiteX2535" fmla="*/ 436639 w 578041"/>
              <a:gd name="connsiteY2535" fmla="*/ 520914 h 547671"/>
              <a:gd name="connsiteX2536" fmla="*/ 436142 w 578041"/>
              <a:gd name="connsiteY2536" fmla="*/ 521190 h 547671"/>
              <a:gd name="connsiteX2537" fmla="*/ 435922 w 578041"/>
              <a:gd name="connsiteY2537" fmla="*/ 520363 h 547671"/>
              <a:gd name="connsiteX2538" fmla="*/ 435205 w 578041"/>
              <a:gd name="connsiteY2538" fmla="*/ 520087 h 547671"/>
              <a:gd name="connsiteX2539" fmla="*/ 432807 w 578041"/>
              <a:gd name="connsiteY2539" fmla="*/ 519811 h 547671"/>
              <a:gd name="connsiteX2540" fmla="*/ 431870 w 578041"/>
              <a:gd name="connsiteY2540" fmla="*/ 519563 h 547671"/>
              <a:gd name="connsiteX2541" fmla="*/ 432339 w 578041"/>
              <a:gd name="connsiteY2541" fmla="*/ 519287 h 547671"/>
              <a:gd name="connsiteX2542" fmla="*/ 433524 w 578041"/>
              <a:gd name="connsiteY2542" fmla="*/ 519563 h 547671"/>
              <a:gd name="connsiteX2543" fmla="*/ 434709 w 578041"/>
              <a:gd name="connsiteY2543" fmla="*/ 519287 h 547671"/>
              <a:gd name="connsiteX2544" fmla="*/ 435425 w 578041"/>
              <a:gd name="connsiteY2544" fmla="*/ 519012 h 547671"/>
              <a:gd name="connsiteX2545" fmla="*/ 435674 w 578041"/>
              <a:gd name="connsiteY2545" fmla="*/ 518460 h 547671"/>
              <a:gd name="connsiteX2546" fmla="*/ 434957 w 578041"/>
              <a:gd name="connsiteY2546" fmla="*/ 518460 h 547671"/>
              <a:gd name="connsiteX2547" fmla="*/ 434020 w 578041"/>
              <a:gd name="connsiteY2547" fmla="*/ 517632 h 547671"/>
              <a:gd name="connsiteX2548" fmla="*/ 433303 w 578041"/>
              <a:gd name="connsiteY2548" fmla="*/ 517908 h 547671"/>
              <a:gd name="connsiteX2549" fmla="*/ 432807 w 578041"/>
              <a:gd name="connsiteY2549" fmla="*/ 517908 h 547671"/>
              <a:gd name="connsiteX2550" fmla="*/ 432339 w 578041"/>
              <a:gd name="connsiteY2550" fmla="*/ 517357 h 547671"/>
              <a:gd name="connsiteX2551" fmla="*/ 431870 w 578041"/>
              <a:gd name="connsiteY2551" fmla="*/ 517632 h 547671"/>
              <a:gd name="connsiteX2552" fmla="*/ 431622 w 578041"/>
              <a:gd name="connsiteY2552" fmla="*/ 517908 h 547671"/>
              <a:gd name="connsiteX2553" fmla="*/ 431374 w 578041"/>
              <a:gd name="connsiteY2553" fmla="*/ 517632 h 547671"/>
              <a:gd name="connsiteX2554" fmla="*/ 431870 w 578041"/>
              <a:gd name="connsiteY2554" fmla="*/ 517081 h 547671"/>
              <a:gd name="connsiteX2555" fmla="*/ 432587 w 578041"/>
              <a:gd name="connsiteY2555" fmla="*/ 517357 h 547671"/>
              <a:gd name="connsiteX2556" fmla="*/ 433524 w 578041"/>
              <a:gd name="connsiteY2556" fmla="*/ 516805 h 547671"/>
              <a:gd name="connsiteX2557" fmla="*/ 434020 w 578041"/>
              <a:gd name="connsiteY2557" fmla="*/ 516556 h 547671"/>
              <a:gd name="connsiteX2558" fmla="*/ 434241 w 578041"/>
              <a:gd name="connsiteY2558" fmla="*/ 515728 h 547671"/>
              <a:gd name="connsiteX2559" fmla="*/ 433524 w 578041"/>
              <a:gd name="connsiteY2559" fmla="*/ 515452 h 547671"/>
              <a:gd name="connsiteX2560" fmla="*/ 433056 w 578041"/>
              <a:gd name="connsiteY2560" fmla="*/ 515728 h 547671"/>
              <a:gd name="connsiteX2561" fmla="*/ 432090 w 578041"/>
              <a:gd name="connsiteY2561" fmla="*/ 516004 h 547671"/>
              <a:gd name="connsiteX2562" fmla="*/ 431622 w 578041"/>
              <a:gd name="connsiteY2562" fmla="*/ 515728 h 547671"/>
              <a:gd name="connsiteX2563" fmla="*/ 432090 w 578041"/>
              <a:gd name="connsiteY2563" fmla="*/ 515452 h 547671"/>
              <a:gd name="connsiteX2564" fmla="*/ 431622 w 578041"/>
              <a:gd name="connsiteY2564" fmla="*/ 514901 h 547671"/>
              <a:gd name="connsiteX2565" fmla="*/ 431153 w 578041"/>
              <a:gd name="connsiteY2565" fmla="*/ 514901 h 547671"/>
              <a:gd name="connsiteX2566" fmla="*/ 431622 w 578041"/>
              <a:gd name="connsiteY2566" fmla="*/ 514074 h 547671"/>
              <a:gd name="connsiteX2567" fmla="*/ 432090 w 578041"/>
              <a:gd name="connsiteY2567" fmla="*/ 514626 h 547671"/>
              <a:gd name="connsiteX2568" fmla="*/ 432339 w 578041"/>
              <a:gd name="connsiteY2568" fmla="*/ 515177 h 547671"/>
              <a:gd name="connsiteX2569" fmla="*/ 433056 w 578041"/>
              <a:gd name="connsiteY2569" fmla="*/ 514901 h 547671"/>
              <a:gd name="connsiteX2570" fmla="*/ 433524 w 578041"/>
              <a:gd name="connsiteY2570" fmla="*/ 514626 h 547671"/>
              <a:gd name="connsiteX2571" fmla="*/ 433772 w 578041"/>
              <a:gd name="connsiteY2571" fmla="*/ 513798 h 547671"/>
              <a:gd name="connsiteX2572" fmla="*/ 433772 w 578041"/>
              <a:gd name="connsiteY2572" fmla="*/ 513274 h 547671"/>
              <a:gd name="connsiteX2573" fmla="*/ 433524 w 578041"/>
              <a:gd name="connsiteY2573" fmla="*/ 513274 h 547671"/>
              <a:gd name="connsiteX2574" fmla="*/ 434020 w 578041"/>
              <a:gd name="connsiteY2574" fmla="*/ 511895 h 547671"/>
              <a:gd name="connsiteX2575" fmla="*/ 433524 w 578041"/>
              <a:gd name="connsiteY2575" fmla="*/ 512170 h 547671"/>
              <a:gd name="connsiteX2576" fmla="*/ 433056 w 578041"/>
              <a:gd name="connsiteY2576" fmla="*/ 512170 h 547671"/>
              <a:gd name="connsiteX2577" fmla="*/ 432339 w 578041"/>
              <a:gd name="connsiteY2577" fmla="*/ 512170 h 547671"/>
              <a:gd name="connsiteX2578" fmla="*/ 432587 w 578041"/>
              <a:gd name="connsiteY2578" fmla="*/ 511618 h 547671"/>
              <a:gd name="connsiteX2579" fmla="*/ 432807 w 578041"/>
              <a:gd name="connsiteY2579" fmla="*/ 511343 h 547671"/>
              <a:gd name="connsiteX2580" fmla="*/ 432339 w 578041"/>
              <a:gd name="connsiteY2580" fmla="*/ 511067 h 547671"/>
              <a:gd name="connsiteX2581" fmla="*/ 432090 w 578041"/>
              <a:gd name="connsiteY2581" fmla="*/ 510543 h 547671"/>
              <a:gd name="connsiteX2582" fmla="*/ 431870 w 578041"/>
              <a:gd name="connsiteY2582" fmla="*/ 509992 h 547671"/>
              <a:gd name="connsiteX2583" fmla="*/ 431622 w 578041"/>
              <a:gd name="connsiteY2583" fmla="*/ 508888 h 547671"/>
              <a:gd name="connsiteX2584" fmla="*/ 431153 w 578041"/>
              <a:gd name="connsiteY2584" fmla="*/ 508888 h 547671"/>
              <a:gd name="connsiteX2585" fmla="*/ 430905 w 578041"/>
              <a:gd name="connsiteY2585" fmla="*/ 508612 h 547671"/>
              <a:gd name="connsiteX2586" fmla="*/ 430436 w 578041"/>
              <a:gd name="connsiteY2586" fmla="*/ 506709 h 547671"/>
              <a:gd name="connsiteX2587" fmla="*/ 430189 w 578041"/>
              <a:gd name="connsiteY2587" fmla="*/ 506709 h 547671"/>
              <a:gd name="connsiteX2588" fmla="*/ 429721 w 578041"/>
              <a:gd name="connsiteY2588" fmla="*/ 505882 h 547671"/>
              <a:gd name="connsiteX2589" fmla="*/ 429721 w 578041"/>
              <a:gd name="connsiteY2589" fmla="*/ 504778 h 547671"/>
              <a:gd name="connsiteX2590" fmla="*/ 429224 w 578041"/>
              <a:gd name="connsiteY2590" fmla="*/ 503978 h 547671"/>
              <a:gd name="connsiteX2591" fmla="*/ 429004 w 578041"/>
              <a:gd name="connsiteY2591" fmla="*/ 503702 h 547671"/>
              <a:gd name="connsiteX2592" fmla="*/ 428755 w 578041"/>
              <a:gd name="connsiteY2592" fmla="*/ 503150 h 547671"/>
              <a:gd name="connsiteX2593" fmla="*/ 428755 w 578041"/>
              <a:gd name="connsiteY2593" fmla="*/ 502875 h 547671"/>
              <a:gd name="connsiteX2594" fmla="*/ 428535 w 578041"/>
              <a:gd name="connsiteY2594" fmla="*/ 502600 h 547671"/>
              <a:gd name="connsiteX2595" fmla="*/ 428039 w 578041"/>
              <a:gd name="connsiteY2595" fmla="*/ 502875 h 547671"/>
              <a:gd name="connsiteX2596" fmla="*/ 427818 w 578041"/>
              <a:gd name="connsiteY2596" fmla="*/ 502875 h 547671"/>
              <a:gd name="connsiteX2597" fmla="*/ 427322 w 578041"/>
              <a:gd name="connsiteY2597" fmla="*/ 502324 h 547671"/>
              <a:gd name="connsiteX2598" fmla="*/ 427101 w 578041"/>
              <a:gd name="connsiteY2598" fmla="*/ 502324 h 547671"/>
              <a:gd name="connsiteX2599" fmla="*/ 426854 w 578041"/>
              <a:gd name="connsiteY2599" fmla="*/ 502324 h 547671"/>
              <a:gd name="connsiteX2600" fmla="*/ 426605 w 578041"/>
              <a:gd name="connsiteY2600" fmla="*/ 501772 h 547671"/>
              <a:gd name="connsiteX2601" fmla="*/ 426854 w 578041"/>
              <a:gd name="connsiteY2601" fmla="*/ 501220 h 547671"/>
              <a:gd name="connsiteX2602" fmla="*/ 426605 w 578041"/>
              <a:gd name="connsiteY2602" fmla="*/ 500971 h 547671"/>
              <a:gd name="connsiteX2603" fmla="*/ 426137 w 578041"/>
              <a:gd name="connsiteY2603" fmla="*/ 500420 h 547671"/>
              <a:gd name="connsiteX2604" fmla="*/ 426137 w 578041"/>
              <a:gd name="connsiteY2604" fmla="*/ 500971 h 547671"/>
              <a:gd name="connsiteX2605" fmla="*/ 425669 w 578041"/>
              <a:gd name="connsiteY2605" fmla="*/ 501496 h 547671"/>
              <a:gd name="connsiteX2606" fmla="*/ 424952 w 578041"/>
              <a:gd name="connsiteY2606" fmla="*/ 500971 h 547671"/>
              <a:gd name="connsiteX2607" fmla="*/ 424952 w 578041"/>
              <a:gd name="connsiteY2607" fmla="*/ 500696 h 547671"/>
              <a:gd name="connsiteX2608" fmla="*/ 424703 w 578041"/>
              <a:gd name="connsiteY2608" fmla="*/ 500420 h 547671"/>
              <a:gd name="connsiteX2609" fmla="*/ 424235 w 578041"/>
              <a:gd name="connsiteY2609" fmla="*/ 500144 h 547671"/>
              <a:gd name="connsiteX2610" fmla="*/ 424235 w 578041"/>
              <a:gd name="connsiteY2610" fmla="*/ 499041 h 547671"/>
              <a:gd name="connsiteX2611" fmla="*/ 423986 w 578041"/>
              <a:gd name="connsiteY2611" fmla="*/ 498765 h 547671"/>
              <a:gd name="connsiteX2612" fmla="*/ 423739 w 578041"/>
              <a:gd name="connsiteY2612" fmla="*/ 498489 h 547671"/>
              <a:gd name="connsiteX2613" fmla="*/ 423739 w 578041"/>
              <a:gd name="connsiteY2613" fmla="*/ 498213 h 547671"/>
              <a:gd name="connsiteX2614" fmla="*/ 423519 w 578041"/>
              <a:gd name="connsiteY2614" fmla="*/ 497937 h 547671"/>
              <a:gd name="connsiteX2615" fmla="*/ 423049 w 578041"/>
              <a:gd name="connsiteY2615" fmla="*/ 498213 h 547671"/>
              <a:gd name="connsiteX2616" fmla="*/ 422553 w 578041"/>
              <a:gd name="connsiteY2616" fmla="*/ 498489 h 547671"/>
              <a:gd name="connsiteX2617" fmla="*/ 422085 w 578041"/>
              <a:gd name="connsiteY2617" fmla="*/ 499041 h 547671"/>
              <a:gd name="connsiteX2618" fmla="*/ 421368 w 578041"/>
              <a:gd name="connsiteY2618" fmla="*/ 499316 h 547671"/>
              <a:gd name="connsiteX2619" fmla="*/ 420900 w 578041"/>
              <a:gd name="connsiteY2619" fmla="*/ 499592 h 547671"/>
              <a:gd name="connsiteX2620" fmla="*/ 420651 w 578041"/>
              <a:gd name="connsiteY2620" fmla="*/ 499592 h 547671"/>
              <a:gd name="connsiteX2621" fmla="*/ 420404 w 578041"/>
              <a:gd name="connsiteY2621" fmla="*/ 500144 h 547671"/>
              <a:gd name="connsiteX2622" fmla="*/ 420404 w 578041"/>
              <a:gd name="connsiteY2622" fmla="*/ 500420 h 547671"/>
              <a:gd name="connsiteX2623" fmla="*/ 420404 w 578041"/>
              <a:gd name="connsiteY2623" fmla="*/ 500971 h 547671"/>
              <a:gd name="connsiteX2624" fmla="*/ 420404 w 578041"/>
              <a:gd name="connsiteY2624" fmla="*/ 501220 h 547671"/>
              <a:gd name="connsiteX2625" fmla="*/ 420404 w 578041"/>
              <a:gd name="connsiteY2625" fmla="*/ 501496 h 547671"/>
              <a:gd name="connsiteX2626" fmla="*/ 420404 w 578041"/>
              <a:gd name="connsiteY2626" fmla="*/ 502048 h 547671"/>
              <a:gd name="connsiteX2627" fmla="*/ 420651 w 578041"/>
              <a:gd name="connsiteY2627" fmla="*/ 502324 h 547671"/>
              <a:gd name="connsiteX2628" fmla="*/ 421121 w 578041"/>
              <a:gd name="connsiteY2628" fmla="*/ 502048 h 547671"/>
              <a:gd name="connsiteX2629" fmla="*/ 420900 w 578041"/>
              <a:gd name="connsiteY2629" fmla="*/ 503150 h 547671"/>
              <a:gd name="connsiteX2630" fmla="*/ 420900 w 578041"/>
              <a:gd name="connsiteY2630" fmla="*/ 503426 h 547671"/>
              <a:gd name="connsiteX2631" fmla="*/ 420651 w 578041"/>
              <a:gd name="connsiteY2631" fmla="*/ 503702 h 547671"/>
              <a:gd name="connsiteX2632" fmla="*/ 420404 w 578041"/>
              <a:gd name="connsiteY2632" fmla="*/ 504254 h 547671"/>
              <a:gd name="connsiteX2633" fmla="*/ 420184 w 578041"/>
              <a:gd name="connsiteY2633" fmla="*/ 504502 h 547671"/>
              <a:gd name="connsiteX2634" fmla="*/ 419687 w 578041"/>
              <a:gd name="connsiteY2634" fmla="*/ 504254 h 547671"/>
              <a:gd name="connsiteX2635" fmla="*/ 419467 w 578041"/>
              <a:gd name="connsiteY2635" fmla="*/ 504254 h 547671"/>
              <a:gd name="connsiteX2636" fmla="*/ 418970 w 578041"/>
              <a:gd name="connsiteY2636" fmla="*/ 504778 h 547671"/>
              <a:gd name="connsiteX2637" fmla="*/ 419218 w 578041"/>
              <a:gd name="connsiteY2637" fmla="*/ 505054 h 547671"/>
              <a:gd name="connsiteX2638" fmla="*/ 418970 w 578041"/>
              <a:gd name="connsiteY2638" fmla="*/ 506158 h 547671"/>
              <a:gd name="connsiteX2639" fmla="*/ 418281 w 578041"/>
              <a:gd name="connsiteY2639" fmla="*/ 506433 h 547671"/>
              <a:gd name="connsiteX2640" fmla="*/ 417784 w 578041"/>
              <a:gd name="connsiteY2640" fmla="*/ 507509 h 547671"/>
              <a:gd name="connsiteX2641" fmla="*/ 417564 w 578041"/>
              <a:gd name="connsiteY2641" fmla="*/ 507509 h 547671"/>
              <a:gd name="connsiteX2642" fmla="*/ 417316 w 578041"/>
              <a:gd name="connsiteY2642" fmla="*/ 506985 h 547671"/>
              <a:gd name="connsiteX2643" fmla="*/ 417784 w 578041"/>
              <a:gd name="connsiteY2643" fmla="*/ 506433 h 547671"/>
              <a:gd name="connsiteX2644" fmla="*/ 417564 w 578041"/>
              <a:gd name="connsiteY2644" fmla="*/ 505882 h 547671"/>
              <a:gd name="connsiteX2645" fmla="*/ 417564 w 578041"/>
              <a:gd name="connsiteY2645" fmla="*/ 505054 h 547671"/>
              <a:gd name="connsiteX2646" fmla="*/ 418501 w 578041"/>
              <a:gd name="connsiteY2646" fmla="*/ 504502 h 547671"/>
              <a:gd name="connsiteX2647" fmla="*/ 418281 w 578041"/>
              <a:gd name="connsiteY2647" fmla="*/ 503702 h 547671"/>
              <a:gd name="connsiteX2648" fmla="*/ 418281 w 578041"/>
              <a:gd name="connsiteY2648" fmla="*/ 503426 h 547671"/>
              <a:gd name="connsiteX2649" fmla="*/ 418281 w 578041"/>
              <a:gd name="connsiteY2649" fmla="*/ 503150 h 547671"/>
              <a:gd name="connsiteX2650" fmla="*/ 418033 w 578041"/>
              <a:gd name="connsiteY2650" fmla="*/ 502048 h 547671"/>
              <a:gd name="connsiteX2651" fmla="*/ 418033 w 578041"/>
              <a:gd name="connsiteY2651" fmla="*/ 501772 h 547671"/>
              <a:gd name="connsiteX2652" fmla="*/ 418281 w 578041"/>
              <a:gd name="connsiteY2652" fmla="*/ 501220 h 547671"/>
              <a:gd name="connsiteX2653" fmla="*/ 418033 w 578041"/>
              <a:gd name="connsiteY2653" fmla="*/ 500696 h 547671"/>
              <a:gd name="connsiteX2654" fmla="*/ 418281 w 578041"/>
              <a:gd name="connsiteY2654" fmla="*/ 500420 h 547671"/>
              <a:gd name="connsiteX2655" fmla="*/ 418281 w 578041"/>
              <a:gd name="connsiteY2655" fmla="*/ 500144 h 547671"/>
              <a:gd name="connsiteX2656" fmla="*/ 418281 w 578041"/>
              <a:gd name="connsiteY2656" fmla="*/ 499592 h 547671"/>
              <a:gd name="connsiteX2657" fmla="*/ 418750 w 578041"/>
              <a:gd name="connsiteY2657" fmla="*/ 499316 h 547671"/>
              <a:gd name="connsiteX2658" fmla="*/ 418501 w 578041"/>
              <a:gd name="connsiteY2658" fmla="*/ 499041 h 547671"/>
              <a:gd name="connsiteX2659" fmla="*/ 418281 w 578041"/>
              <a:gd name="connsiteY2659" fmla="*/ 498213 h 547671"/>
              <a:gd name="connsiteX2660" fmla="*/ 418033 w 578041"/>
              <a:gd name="connsiteY2660" fmla="*/ 497937 h 547671"/>
              <a:gd name="connsiteX2661" fmla="*/ 418033 w 578041"/>
              <a:gd name="connsiteY2661" fmla="*/ 497414 h 547671"/>
              <a:gd name="connsiteX2662" fmla="*/ 417784 w 578041"/>
              <a:gd name="connsiteY2662" fmla="*/ 497414 h 547671"/>
              <a:gd name="connsiteX2663" fmla="*/ 417564 w 578041"/>
              <a:gd name="connsiteY2663" fmla="*/ 497137 h 547671"/>
              <a:gd name="connsiteX2664" fmla="*/ 417069 w 578041"/>
              <a:gd name="connsiteY2664" fmla="*/ 497137 h 547671"/>
              <a:gd name="connsiteX2665" fmla="*/ 415635 w 578041"/>
              <a:gd name="connsiteY2665" fmla="*/ 495758 h 547671"/>
              <a:gd name="connsiteX2666" fmla="*/ 414919 w 578041"/>
              <a:gd name="connsiteY2666" fmla="*/ 494931 h 547671"/>
              <a:gd name="connsiteX2667" fmla="*/ 414698 w 578041"/>
              <a:gd name="connsiteY2667" fmla="*/ 494103 h 547671"/>
              <a:gd name="connsiteX2668" fmla="*/ 414449 w 578041"/>
              <a:gd name="connsiteY2668" fmla="*/ 493304 h 547671"/>
              <a:gd name="connsiteX2669" fmla="*/ 414449 w 578041"/>
              <a:gd name="connsiteY2669" fmla="*/ 493028 h 547671"/>
              <a:gd name="connsiteX2670" fmla="*/ 414449 w 578041"/>
              <a:gd name="connsiteY2670" fmla="*/ 492752 h 547671"/>
              <a:gd name="connsiteX2671" fmla="*/ 414202 w 578041"/>
              <a:gd name="connsiteY2671" fmla="*/ 492752 h 547671"/>
              <a:gd name="connsiteX2672" fmla="*/ 413981 w 578041"/>
              <a:gd name="connsiteY2672" fmla="*/ 492476 h 547671"/>
              <a:gd name="connsiteX2673" fmla="*/ 413265 w 578041"/>
              <a:gd name="connsiteY2673" fmla="*/ 492200 h 547671"/>
              <a:gd name="connsiteX2674" fmla="*/ 413017 w 578041"/>
              <a:gd name="connsiteY2674" fmla="*/ 492476 h 547671"/>
              <a:gd name="connsiteX2675" fmla="*/ 412548 w 578041"/>
              <a:gd name="connsiteY2675" fmla="*/ 492476 h 547671"/>
              <a:gd name="connsiteX2676" fmla="*/ 412080 w 578041"/>
              <a:gd name="connsiteY2676" fmla="*/ 493028 h 547671"/>
              <a:gd name="connsiteX2677" fmla="*/ 411583 w 578041"/>
              <a:gd name="connsiteY2677" fmla="*/ 493028 h 547671"/>
              <a:gd name="connsiteX2678" fmla="*/ 411363 w 578041"/>
              <a:gd name="connsiteY2678" fmla="*/ 493580 h 547671"/>
              <a:gd name="connsiteX2679" fmla="*/ 411114 w 578041"/>
              <a:gd name="connsiteY2679" fmla="*/ 493855 h 547671"/>
              <a:gd name="connsiteX2680" fmla="*/ 410867 w 578041"/>
              <a:gd name="connsiteY2680" fmla="*/ 493855 h 547671"/>
              <a:gd name="connsiteX2681" fmla="*/ 411114 w 578041"/>
              <a:gd name="connsiteY2681" fmla="*/ 494103 h 547671"/>
              <a:gd name="connsiteX2682" fmla="*/ 411363 w 578041"/>
              <a:gd name="connsiteY2682" fmla="*/ 494655 h 547671"/>
              <a:gd name="connsiteX2683" fmla="*/ 411583 w 578041"/>
              <a:gd name="connsiteY2683" fmla="*/ 494931 h 547671"/>
              <a:gd name="connsiteX2684" fmla="*/ 411831 w 578041"/>
              <a:gd name="connsiteY2684" fmla="*/ 495207 h 547671"/>
              <a:gd name="connsiteX2685" fmla="*/ 412080 w 578041"/>
              <a:gd name="connsiteY2685" fmla="*/ 495207 h 547671"/>
              <a:gd name="connsiteX2686" fmla="*/ 412080 w 578041"/>
              <a:gd name="connsiteY2686" fmla="*/ 495482 h 547671"/>
              <a:gd name="connsiteX2687" fmla="*/ 411831 w 578041"/>
              <a:gd name="connsiteY2687" fmla="*/ 496034 h 547671"/>
              <a:gd name="connsiteX2688" fmla="*/ 411583 w 578041"/>
              <a:gd name="connsiteY2688" fmla="*/ 496586 h 547671"/>
              <a:gd name="connsiteX2689" fmla="*/ 411363 w 578041"/>
              <a:gd name="connsiteY2689" fmla="*/ 496862 h 547671"/>
              <a:gd name="connsiteX2690" fmla="*/ 411114 w 578041"/>
              <a:gd name="connsiteY2690" fmla="*/ 497137 h 547671"/>
              <a:gd name="connsiteX2691" fmla="*/ 410646 w 578041"/>
              <a:gd name="connsiteY2691" fmla="*/ 497414 h 547671"/>
              <a:gd name="connsiteX2692" fmla="*/ 410398 w 578041"/>
              <a:gd name="connsiteY2692" fmla="*/ 497661 h 547671"/>
              <a:gd name="connsiteX2693" fmla="*/ 410150 w 578041"/>
              <a:gd name="connsiteY2693" fmla="*/ 498765 h 547671"/>
              <a:gd name="connsiteX2694" fmla="*/ 409929 w 578041"/>
              <a:gd name="connsiteY2694" fmla="*/ 499041 h 547671"/>
              <a:gd name="connsiteX2695" fmla="*/ 409433 w 578041"/>
              <a:gd name="connsiteY2695" fmla="*/ 499041 h 547671"/>
              <a:gd name="connsiteX2696" fmla="*/ 408716 w 578041"/>
              <a:gd name="connsiteY2696" fmla="*/ 499868 h 547671"/>
              <a:gd name="connsiteX2697" fmla="*/ 407311 w 578041"/>
              <a:gd name="connsiteY2697" fmla="*/ 499592 h 547671"/>
              <a:gd name="connsiteX2698" fmla="*/ 406346 w 578041"/>
              <a:gd name="connsiteY2698" fmla="*/ 498765 h 547671"/>
              <a:gd name="connsiteX2699" fmla="*/ 405878 w 578041"/>
              <a:gd name="connsiteY2699" fmla="*/ 498213 h 547671"/>
              <a:gd name="connsiteX2700" fmla="*/ 404912 w 578041"/>
              <a:gd name="connsiteY2700" fmla="*/ 498489 h 547671"/>
              <a:gd name="connsiteX2701" fmla="*/ 403727 w 578041"/>
              <a:gd name="connsiteY2701" fmla="*/ 498213 h 547671"/>
              <a:gd name="connsiteX2702" fmla="*/ 402763 w 578041"/>
              <a:gd name="connsiteY2702" fmla="*/ 498489 h 547671"/>
              <a:gd name="connsiteX2703" fmla="*/ 402046 w 578041"/>
              <a:gd name="connsiteY2703" fmla="*/ 499316 h 547671"/>
              <a:gd name="connsiteX2704" fmla="*/ 401109 w 578041"/>
              <a:gd name="connsiteY2704" fmla="*/ 499592 h 547671"/>
              <a:gd name="connsiteX2705" fmla="*/ 400613 w 578041"/>
              <a:gd name="connsiteY2705" fmla="*/ 500696 h 547671"/>
              <a:gd name="connsiteX2706" fmla="*/ 400145 w 578041"/>
              <a:gd name="connsiteY2706" fmla="*/ 500696 h 547671"/>
              <a:gd name="connsiteX2707" fmla="*/ 398711 w 578041"/>
              <a:gd name="connsiteY2707" fmla="*/ 498213 h 547671"/>
              <a:gd name="connsiteX2708" fmla="*/ 398242 w 578041"/>
              <a:gd name="connsiteY2708" fmla="*/ 497661 h 547671"/>
              <a:gd name="connsiteX2709" fmla="*/ 397525 w 578041"/>
              <a:gd name="connsiteY2709" fmla="*/ 497137 h 547671"/>
              <a:gd name="connsiteX2710" fmla="*/ 397278 w 578041"/>
              <a:gd name="connsiteY2710" fmla="*/ 497414 h 547671"/>
              <a:gd name="connsiteX2711" fmla="*/ 396808 w 578041"/>
              <a:gd name="connsiteY2711" fmla="*/ 497137 h 547671"/>
              <a:gd name="connsiteX2712" fmla="*/ 396093 w 578041"/>
              <a:gd name="connsiteY2712" fmla="*/ 497661 h 547671"/>
              <a:gd name="connsiteX2713" fmla="*/ 396093 w 578041"/>
              <a:gd name="connsiteY2713" fmla="*/ 498213 h 547671"/>
              <a:gd name="connsiteX2714" fmla="*/ 395127 w 578041"/>
              <a:gd name="connsiteY2714" fmla="*/ 498489 h 547671"/>
              <a:gd name="connsiteX2715" fmla="*/ 395127 w 578041"/>
              <a:gd name="connsiteY2715" fmla="*/ 498765 h 547671"/>
              <a:gd name="connsiteX2716" fmla="*/ 395127 w 578041"/>
              <a:gd name="connsiteY2716" fmla="*/ 499316 h 547671"/>
              <a:gd name="connsiteX2717" fmla="*/ 394907 w 578041"/>
              <a:gd name="connsiteY2717" fmla="*/ 500420 h 547671"/>
              <a:gd name="connsiteX2718" fmla="*/ 396340 w 578041"/>
              <a:gd name="connsiteY2718" fmla="*/ 502600 h 547671"/>
              <a:gd name="connsiteX2719" fmla="*/ 396093 w 578041"/>
              <a:gd name="connsiteY2719" fmla="*/ 503978 h 547671"/>
              <a:gd name="connsiteX2720" fmla="*/ 396093 w 578041"/>
              <a:gd name="connsiteY2720" fmla="*/ 505054 h 547671"/>
              <a:gd name="connsiteX2721" fmla="*/ 396093 w 578041"/>
              <a:gd name="connsiteY2721" fmla="*/ 505330 h 547671"/>
              <a:gd name="connsiteX2722" fmla="*/ 395844 w 578041"/>
              <a:gd name="connsiteY2722" fmla="*/ 505882 h 547671"/>
              <a:gd name="connsiteX2723" fmla="*/ 396340 w 578041"/>
              <a:gd name="connsiteY2723" fmla="*/ 506158 h 547671"/>
              <a:gd name="connsiteX2724" fmla="*/ 396561 w 578041"/>
              <a:gd name="connsiteY2724" fmla="*/ 506433 h 547671"/>
              <a:gd name="connsiteX2725" fmla="*/ 397278 w 578041"/>
              <a:gd name="connsiteY2725" fmla="*/ 506433 h 547671"/>
              <a:gd name="connsiteX2726" fmla="*/ 398711 w 578041"/>
              <a:gd name="connsiteY2726" fmla="*/ 506985 h 547671"/>
              <a:gd name="connsiteX2727" fmla="*/ 399428 w 578041"/>
              <a:gd name="connsiteY2727" fmla="*/ 507261 h 547671"/>
              <a:gd name="connsiteX2728" fmla="*/ 397774 w 578041"/>
              <a:gd name="connsiteY2728" fmla="*/ 508061 h 547671"/>
              <a:gd name="connsiteX2729" fmla="*/ 396808 w 578041"/>
              <a:gd name="connsiteY2729" fmla="*/ 507509 h 547671"/>
              <a:gd name="connsiteX2730" fmla="*/ 395376 w 578041"/>
              <a:gd name="connsiteY2730" fmla="*/ 506709 h 547671"/>
              <a:gd name="connsiteX2731" fmla="*/ 392977 w 578041"/>
              <a:gd name="connsiteY2731" fmla="*/ 507261 h 547671"/>
              <a:gd name="connsiteX2732" fmla="*/ 394190 w 578041"/>
              <a:gd name="connsiteY2732" fmla="*/ 508336 h 547671"/>
              <a:gd name="connsiteX2733" fmla="*/ 394190 w 578041"/>
              <a:gd name="connsiteY2733" fmla="*/ 508888 h 547671"/>
              <a:gd name="connsiteX2734" fmla="*/ 393473 w 578041"/>
              <a:gd name="connsiteY2734" fmla="*/ 509992 h 547671"/>
              <a:gd name="connsiteX2735" fmla="*/ 391324 w 578041"/>
              <a:gd name="connsiteY2735" fmla="*/ 509992 h 547671"/>
              <a:gd name="connsiteX2736" fmla="*/ 390855 w 578041"/>
              <a:gd name="connsiteY2736" fmla="*/ 510267 h 547671"/>
              <a:gd name="connsiteX2737" fmla="*/ 389890 w 578041"/>
              <a:gd name="connsiteY2737" fmla="*/ 512446 h 547671"/>
              <a:gd name="connsiteX2738" fmla="*/ 389890 w 578041"/>
              <a:gd name="connsiteY2738" fmla="*/ 512998 h 547671"/>
              <a:gd name="connsiteX2739" fmla="*/ 389890 w 578041"/>
              <a:gd name="connsiteY2739" fmla="*/ 514350 h 547671"/>
              <a:gd name="connsiteX2740" fmla="*/ 389421 w 578041"/>
              <a:gd name="connsiteY2740" fmla="*/ 514626 h 547671"/>
              <a:gd name="connsiteX2741" fmla="*/ 389642 w 578041"/>
              <a:gd name="connsiteY2741" fmla="*/ 515728 h 547671"/>
              <a:gd name="connsiteX2742" fmla="*/ 389642 w 578041"/>
              <a:gd name="connsiteY2742" fmla="*/ 516004 h 547671"/>
              <a:gd name="connsiteX2743" fmla="*/ 389174 w 578041"/>
              <a:gd name="connsiteY2743" fmla="*/ 515728 h 547671"/>
              <a:gd name="connsiteX2744" fmla="*/ 386307 w 578041"/>
              <a:gd name="connsiteY2744" fmla="*/ 515452 h 547671"/>
              <a:gd name="connsiteX2745" fmla="*/ 385122 w 578041"/>
              <a:gd name="connsiteY2745" fmla="*/ 516556 h 547671"/>
              <a:gd name="connsiteX2746" fmla="*/ 385590 w 578041"/>
              <a:gd name="connsiteY2746" fmla="*/ 517632 h 547671"/>
              <a:gd name="connsiteX2747" fmla="*/ 384653 w 578041"/>
              <a:gd name="connsiteY2747" fmla="*/ 519811 h 547671"/>
              <a:gd name="connsiteX2748" fmla="*/ 384158 w 578041"/>
              <a:gd name="connsiteY2748" fmla="*/ 521742 h 547671"/>
              <a:gd name="connsiteX2749" fmla="*/ 382724 w 578041"/>
              <a:gd name="connsiteY2749" fmla="*/ 522294 h 547671"/>
              <a:gd name="connsiteX2750" fmla="*/ 382255 w 578041"/>
              <a:gd name="connsiteY2750" fmla="*/ 522817 h 547671"/>
              <a:gd name="connsiteX2751" fmla="*/ 381787 w 578041"/>
              <a:gd name="connsiteY2751" fmla="*/ 522817 h 547671"/>
              <a:gd name="connsiteX2752" fmla="*/ 381787 w 578041"/>
              <a:gd name="connsiteY2752" fmla="*/ 522294 h 547671"/>
              <a:gd name="connsiteX2753" fmla="*/ 381318 w 578041"/>
              <a:gd name="connsiteY2753" fmla="*/ 521466 h 547671"/>
              <a:gd name="connsiteX2754" fmla="*/ 380822 w 578041"/>
              <a:gd name="connsiteY2754" fmla="*/ 520363 h 547671"/>
              <a:gd name="connsiteX2755" fmla="*/ 380105 w 578041"/>
              <a:gd name="connsiteY2755" fmla="*/ 520087 h 547671"/>
              <a:gd name="connsiteX2756" fmla="*/ 379637 w 578041"/>
              <a:gd name="connsiteY2756" fmla="*/ 520363 h 547671"/>
              <a:gd name="connsiteX2757" fmla="*/ 379389 w 578041"/>
              <a:gd name="connsiteY2757" fmla="*/ 520639 h 547671"/>
              <a:gd name="connsiteX2758" fmla="*/ 378920 w 578041"/>
              <a:gd name="connsiteY2758" fmla="*/ 521466 h 547671"/>
              <a:gd name="connsiteX2759" fmla="*/ 378452 w 578041"/>
              <a:gd name="connsiteY2759" fmla="*/ 522817 h 547671"/>
              <a:gd name="connsiteX2760" fmla="*/ 377486 w 578041"/>
              <a:gd name="connsiteY2760" fmla="*/ 522542 h 547671"/>
              <a:gd name="connsiteX2761" fmla="*/ 376301 w 578041"/>
              <a:gd name="connsiteY2761" fmla="*/ 522817 h 547671"/>
              <a:gd name="connsiteX2762" fmla="*/ 375832 w 578041"/>
              <a:gd name="connsiteY2762" fmla="*/ 523369 h 547671"/>
              <a:gd name="connsiteX2763" fmla="*/ 375337 w 578041"/>
              <a:gd name="connsiteY2763" fmla="*/ 523645 h 547671"/>
              <a:gd name="connsiteX2764" fmla="*/ 375116 w 578041"/>
              <a:gd name="connsiteY2764" fmla="*/ 524197 h 547671"/>
              <a:gd name="connsiteX2765" fmla="*/ 375116 w 578041"/>
              <a:gd name="connsiteY2765" fmla="*/ 524748 h 547671"/>
              <a:gd name="connsiteX2766" fmla="*/ 374400 w 578041"/>
              <a:gd name="connsiteY2766" fmla="*/ 524197 h 547671"/>
              <a:gd name="connsiteX2767" fmla="*/ 374151 w 578041"/>
              <a:gd name="connsiteY2767" fmla="*/ 524197 h 547671"/>
              <a:gd name="connsiteX2768" fmla="*/ 373434 w 578041"/>
              <a:gd name="connsiteY2768" fmla="*/ 524197 h 547671"/>
              <a:gd name="connsiteX2769" fmla="*/ 372966 w 578041"/>
              <a:gd name="connsiteY2769" fmla="*/ 524748 h 547671"/>
              <a:gd name="connsiteX2770" fmla="*/ 372966 w 578041"/>
              <a:gd name="connsiteY2770" fmla="*/ 525273 h 547671"/>
              <a:gd name="connsiteX2771" fmla="*/ 372718 w 578041"/>
              <a:gd name="connsiteY2771" fmla="*/ 525825 h 547671"/>
              <a:gd name="connsiteX2772" fmla="*/ 372250 w 578041"/>
              <a:gd name="connsiteY2772" fmla="*/ 525549 h 547671"/>
              <a:gd name="connsiteX2773" fmla="*/ 371780 w 578041"/>
              <a:gd name="connsiteY2773" fmla="*/ 525825 h 547671"/>
              <a:gd name="connsiteX2774" fmla="*/ 371780 w 578041"/>
              <a:gd name="connsiteY2774" fmla="*/ 526377 h 547671"/>
              <a:gd name="connsiteX2775" fmla="*/ 371533 w 578041"/>
              <a:gd name="connsiteY2775" fmla="*/ 529383 h 547671"/>
              <a:gd name="connsiteX2776" fmla="*/ 371285 w 578041"/>
              <a:gd name="connsiteY2776" fmla="*/ 529659 h 547671"/>
              <a:gd name="connsiteX2777" fmla="*/ 370348 w 578041"/>
              <a:gd name="connsiteY2777" fmla="*/ 529659 h 547671"/>
              <a:gd name="connsiteX2778" fmla="*/ 369631 w 578041"/>
              <a:gd name="connsiteY2778" fmla="*/ 529383 h 547671"/>
              <a:gd name="connsiteX2779" fmla="*/ 369135 w 578041"/>
              <a:gd name="connsiteY2779" fmla="*/ 529383 h 547671"/>
              <a:gd name="connsiteX2780" fmla="*/ 368914 w 578041"/>
              <a:gd name="connsiteY2780" fmla="*/ 529659 h 547671"/>
              <a:gd name="connsiteX2781" fmla="*/ 367949 w 578041"/>
              <a:gd name="connsiteY2781" fmla="*/ 529659 h 547671"/>
              <a:gd name="connsiteX2782" fmla="*/ 367702 w 578041"/>
              <a:gd name="connsiteY2782" fmla="*/ 529383 h 547671"/>
              <a:gd name="connsiteX2783" fmla="*/ 366985 w 578041"/>
              <a:gd name="connsiteY2783" fmla="*/ 529107 h 547671"/>
              <a:gd name="connsiteX2784" fmla="*/ 366517 w 578041"/>
              <a:gd name="connsiteY2784" fmla="*/ 528831 h 547671"/>
              <a:gd name="connsiteX2785" fmla="*/ 366048 w 578041"/>
              <a:gd name="connsiteY2785" fmla="*/ 528555 h 547671"/>
              <a:gd name="connsiteX2786" fmla="*/ 365800 w 578041"/>
              <a:gd name="connsiteY2786" fmla="*/ 527203 h 547671"/>
              <a:gd name="connsiteX2787" fmla="*/ 365331 w 578041"/>
              <a:gd name="connsiteY2787" fmla="*/ 526377 h 547671"/>
              <a:gd name="connsiteX2788" fmla="*/ 365083 w 578041"/>
              <a:gd name="connsiteY2788" fmla="*/ 525825 h 547671"/>
              <a:gd name="connsiteX2789" fmla="*/ 365083 w 578041"/>
              <a:gd name="connsiteY2789" fmla="*/ 525024 h 547671"/>
              <a:gd name="connsiteX2790" fmla="*/ 364367 w 578041"/>
              <a:gd name="connsiteY2790" fmla="*/ 525549 h 547671"/>
              <a:gd name="connsiteX2791" fmla="*/ 363897 w 578041"/>
              <a:gd name="connsiteY2791" fmla="*/ 525273 h 547671"/>
              <a:gd name="connsiteX2792" fmla="*/ 364367 w 578041"/>
              <a:gd name="connsiteY2792" fmla="*/ 524473 h 547671"/>
              <a:gd name="connsiteX2793" fmla="*/ 364146 w 578041"/>
              <a:gd name="connsiteY2793" fmla="*/ 524197 h 547671"/>
              <a:gd name="connsiteX2794" fmla="*/ 363897 w 578041"/>
              <a:gd name="connsiteY2794" fmla="*/ 524197 h 547671"/>
              <a:gd name="connsiteX2795" fmla="*/ 363650 w 578041"/>
              <a:gd name="connsiteY2795" fmla="*/ 524473 h 547671"/>
              <a:gd name="connsiteX2796" fmla="*/ 363429 w 578041"/>
              <a:gd name="connsiteY2796" fmla="*/ 524197 h 547671"/>
              <a:gd name="connsiteX2797" fmla="*/ 363429 w 578041"/>
              <a:gd name="connsiteY2797" fmla="*/ 523645 h 547671"/>
              <a:gd name="connsiteX2798" fmla="*/ 364146 w 578041"/>
              <a:gd name="connsiteY2798" fmla="*/ 522817 h 547671"/>
              <a:gd name="connsiteX2799" fmla="*/ 363429 w 578041"/>
              <a:gd name="connsiteY2799" fmla="*/ 522542 h 547671"/>
              <a:gd name="connsiteX2800" fmla="*/ 362712 w 578041"/>
              <a:gd name="connsiteY2800" fmla="*/ 522817 h 547671"/>
              <a:gd name="connsiteX2801" fmla="*/ 362465 w 578041"/>
              <a:gd name="connsiteY2801" fmla="*/ 522542 h 547671"/>
              <a:gd name="connsiteX2802" fmla="*/ 361748 w 578041"/>
              <a:gd name="connsiteY2802" fmla="*/ 522294 h 547671"/>
              <a:gd name="connsiteX2803" fmla="*/ 361995 w 578041"/>
              <a:gd name="connsiteY2803" fmla="*/ 522018 h 547671"/>
              <a:gd name="connsiteX2804" fmla="*/ 362465 w 578041"/>
              <a:gd name="connsiteY2804" fmla="*/ 521742 h 547671"/>
              <a:gd name="connsiteX2805" fmla="*/ 362712 w 578041"/>
              <a:gd name="connsiteY2805" fmla="*/ 521742 h 547671"/>
              <a:gd name="connsiteX2806" fmla="*/ 362465 w 578041"/>
              <a:gd name="connsiteY2806" fmla="*/ 521466 h 547671"/>
              <a:gd name="connsiteX2807" fmla="*/ 362216 w 578041"/>
              <a:gd name="connsiteY2807" fmla="*/ 521466 h 547671"/>
              <a:gd name="connsiteX2808" fmla="*/ 361748 w 578041"/>
              <a:gd name="connsiteY2808" fmla="*/ 521466 h 547671"/>
              <a:gd name="connsiteX2809" fmla="*/ 361748 w 578041"/>
              <a:gd name="connsiteY2809" fmla="*/ 521190 h 547671"/>
              <a:gd name="connsiteX2810" fmla="*/ 361528 w 578041"/>
              <a:gd name="connsiteY2810" fmla="*/ 520914 h 547671"/>
              <a:gd name="connsiteX2811" fmla="*/ 361279 w 578041"/>
              <a:gd name="connsiteY2811" fmla="*/ 520914 h 547671"/>
              <a:gd name="connsiteX2812" fmla="*/ 361031 w 578041"/>
              <a:gd name="connsiteY2812" fmla="*/ 520639 h 547671"/>
              <a:gd name="connsiteX2813" fmla="*/ 360562 w 578041"/>
              <a:gd name="connsiteY2813" fmla="*/ 520639 h 547671"/>
              <a:gd name="connsiteX2814" fmla="*/ 360562 w 578041"/>
              <a:gd name="connsiteY2814" fmla="*/ 520363 h 547671"/>
              <a:gd name="connsiteX2815" fmla="*/ 360811 w 578041"/>
              <a:gd name="connsiteY2815" fmla="*/ 519811 h 547671"/>
              <a:gd name="connsiteX2816" fmla="*/ 360562 w 578041"/>
              <a:gd name="connsiteY2816" fmla="*/ 519563 h 547671"/>
              <a:gd name="connsiteX2817" fmla="*/ 360094 w 578041"/>
              <a:gd name="connsiteY2817" fmla="*/ 519563 h 547671"/>
              <a:gd name="connsiteX2818" fmla="*/ 359845 w 578041"/>
              <a:gd name="connsiteY2818" fmla="*/ 519811 h 547671"/>
              <a:gd name="connsiteX2819" fmla="*/ 359598 w 578041"/>
              <a:gd name="connsiteY2819" fmla="*/ 519563 h 547671"/>
              <a:gd name="connsiteX2820" fmla="*/ 359845 w 578041"/>
              <a:gd name="connsiteY2820" fmla="*/ 519287 h 547671"/>
              <a:gd name="connsiteX2821" fmla="*/ 359377 w 578041"/>
              <a:gd name="connsiteY2821" fmla="*/ 519287 h 547671"/>
              <a:gd name="connsiteX2822" fmla="*/ 358660 w 578041"/>
              <a:gd name="connsiteY2822" fmla="*/ 518736 h 547671"/>
              <a:gd name="connsiteX2823" fmla="*/ 358164 w 578041"/>
              <a:gd name="connsiteY2823" fmla="*/ 518460 h 547671"/>
              <a:gd name="connsiteX2824" fmla="*/ 357944 w 578041"/>
              <a:gd name="connsiteY2824" fmla="*/ 518460 h 547671"/>
              <a:gd name="connsiteX2825" fmla="*/ 357944 w 578041"/>
              <a:gd name="connsiteY2825" fmla="*/ 518184 h 547671"/>
              <a:gd name="connsiteX2826" fmla="*/ 357696 w 578041"/>
              <a:gd name="connsiteY2826" fmla="*/ 517908 h 547671"/>
              <a:gd name="connsiteX2827" fmla="*/ 356979 w 578041"/>
              <a:gd name="connsiteY2827" fmla="*/ 517357 h 547671"/>
              <a:gd name="connsiteX2828" fmla="*/ 356979 w 578041"/>
              <a:gd name="connsiteY2828" fmla="*/ 517081 h 547671"/>
              <a:gd name="connsiteX2829" fmla="*/ 356263 w 578041"/>
              <a:gd name="connsiteY2829" fmla="*/ 516805 h 547671"/>
              <a:gd name="connsiteX2830" fmla="*/ 356042 w 578041"/>
              <a:gd name="connsiteY2830" fmla="*/ 516556 h 547671"/>
              <a:gd name="connsiteX2831" fmla="*/ 356263 w 578041"/>
              <a:gd name="connsiteY2831" fmla="*/ 516280 h 547671"/>
              <a:gd name="connsiteX2832" fmla="*/ 356263 w 578041"/>
              <a:gd name="connsiteY2832" fmla="*/ 515728 h 547671"/>
              <a:gd name="connsiteX2833" fmla="*/ 355546 w 578041"/>
              <a:gd name="connsiteY2833" fmla="*/ 515177 h 547671"/>
              <a:gd name="connsiteX2834" fmla="*/ 354829 w 578041"/>
              <a:gd name="connsiteY2834" fmla="*/ 514901 h 547671"/>
              <a:gd name="connsiteX2835" fmla="*/ 354609 w 578041"/>
              <a:gd name="connsiteY2835" fmla="*/ 514626 h 547671"/>
              <a:gd name="connsiteX2836" fmla="*/ 354609 w 578041"/>
              <a:gd name="connsiteY2836" fmla="*/ 514074 h 547671"/>
              <a:gd name="connsiteX2837" fmla="*/ 354112 w 578041"/>
              <a:gd name="connsiteY2837" fmla="*/ 514074 h 547671"/>
              <a:gd name="connsiteX2838" fmla="*/ 353892 w 578041"/>
              <a:gd name="connsiteY2838" fmla="*/ 513798 h 547671"/>
              <a:gd name="connsiteX2839" fmla="*/ 353644 w 578041"/>
              <a:gd name="connsiteY2839" fmla="*/ 513798 h 547671"/>
              <a:gd name="connsiteX2840" fmla="*/ 353396 w 578041"/>
              <a:gd name="connsiteY2840" fmla="*/ 514074 h 547671"/>
              <a:gd name="connsiteX2841" fmla="*/ 353175 w 578041"/>
              <a:gd name="connsiteY2841" fmla="*/ 514350 h 547671"/>
              <a:gd name="connsiteX2842" fmla="*/ 352679 w 578041"/>
              <a:gd name="connsiteY2842" fmla="*/ 514626 h 547671"/>
              <a:gd name="connsiteX2843" fmla="*/ 352211 w 578041"/>
              <a:gd name="connsiteY2843" fmla="*/ 514901 h 547671"/>
              <a:gd name="connsiteX2844" fmla="*/ 351494 w 578041"/>
              <a:gd name="connsiteY2844" fmla="*/ 515177 h 547671"/>
              <a:gd name="connsiteX2845" fmla="*/ 351025 w 578041"/>
              <a:gd name="connsiteY2845" fmla="*/ 515452 h 547671"/>
              <a:gd name="connsiteX2846" fmla="*/ 350309 w 578041"/>
              <a:gd name="connsiteY2846" fmla="*/ 515177 h 547671"/>
              <a:gd name="connsiteX2847" fmla="*/ 350061 w 578041"/>
              <a:gd name="connsiteY2847" fmla="*/ 515177 h 547671"/>
              <a:gd name="connsiteX2848" fmla="*/ 349840 w 578041"/>
              <a:gd name="connsiteY2848" fmla="*/ 515177 h 547671"/>
              <a:gd name="connsiteX2849" fmla="*/ 349592 w 578041"/>
              <a:gd name="connsiteY2849" fmla="*/ 515452 h 547671"/>
              <a:gd name="connsiteX2850" fmla="*/ 349123 w 578041"/>
              <a:gd name="connsiteY2850" fmla="*/ 515452 h 547671"/>
              <a:gd name="connsiteX2851" fmla="*/ 348407 w 578041"/>
              <a:gd name="connsiteY2851" fmla="*/ 515177 h 547671"/>
              <a:gd name="connsiteX2852" fmla="*/ 348159 w 578041"/>
              <a:gd name="connsiteY2852" fmla="*/ 515452 h 547671"/>
              <a:gd name="connsiteX2853" fmla="*/ 347910 w 578041"/>
              <a:gd name="connsiteY2853" fmla="*/ 515177 h 547671"/>
              <a:gd name="connsiteX2854" fmla="*/ 347910 w 578041"/>
              <a:gd name="connsiteY2854" fmla="*/ 514901 h 547671"/>
              <a:gd name="connsiteX2855" fmla="*/ 347910 w 578041"/>
              <a:gd name="connsiteY2855" fmla="*/ 514350 h 547671"/>
              <a:gd name="connsiteX2856" fmla="*/ 347442 w 578041"/>
              <a:gd name="connsiteY2856" fmla="*/ 514350 h 547671"/>
              <a:gd name="connsiteX2857" fmla="*/ 346973 w 578041"/>
              <a:gd name="connsiteY2857" fmla="*/ 514350 h 547671"/>
              <a:gd name="connsiteX2858" fmla="*/ 346973 w 578041"/>
              <a:gd name="connsiteY2858" fmla="*/ 514626 h 547671"/>
              <a:gd name="connsiteX2859" fmla="*/ 346725 w 578041"/>
              <a:gd name="connsiteY2859" fmla="*/ 514626 h 547671"/>
              <a:gd name="connsiteX2860" fmla="*/ 346725 w 578041"/>
              <a:gd name="connsiteY2860" fmla="*/ 514350 h 547671"/>
              <a:gd name="connsiteX2861" fmla="*/ 346478 w 578041"/>
              <a:gd name="connsiteY2861" fmla="*/ 513798 h 547671"/>
              <a:gd name="connsiteX2862" fmla="*/ 346009 w 578041"/>
              <a:gd name="connsiteY2862" fmla="*/ 513550 h 547671"/>
              <a:gd name="connsiteX2863" fmla="*/ 346009 w 578041"/>
              <a:gd name="connsiteY2863" fmla="*/ 512722 h 547671"/>
              <a:gd name="connsiteX2864" fmla="*/ 346009 w 578041"/>
              <a:gd name="connsiteY2864" fmla="*/ 511895 h 547671"/>
              <a:gd name="connsiteX2865" fmla="*/ 345292 w 578041"/>
              <a:gd name="connsiteY2865" fmla="*/ 511895 h 547671"/>
              <a:gd name="connsiteX2866" fmla="*/ 345072 w 578041"/>
              <a:gd name="connsiteY2866" fmla="*/ 511343 h 547671"/>
              <a:gd name="connsiteX2867" fmla="*/ 344824 w 578041"/>
              <a:gd name="connsiteY2867" fmla="*/ 511067 h 547671"/>
              <a:gd name="connsiteX2868" fmla="*/ 344575 w 578041"/>
              <a:gd name="connsiteY2868" fmla="*/ 510543 h 547671"/>
              <a:gd name="connsiteX2869" fmla="*/ 344355 w 578041"/>
              <a:gd name="connsiteY2869" fmla="*/ 510543 h 547671"/>
              <a:gd name="connsiteX2870" fmla="*/ 344107 w 578041"/>
              <a:gd name="connsiteY2870" fmla="*/ 510791 h 547671"/>
              <a:gd name="connsiteX2871" fmla="*/ 343858 w 578041"/>
              <a:gd name="connsiteY2871" fmla="*/ 511067 h 547671"/>
              <a:gd name="connsiteX2872" fmla="*/ 343390 w 578041"/>
              <a:gd name="connsiteY2872" fmla="*/ 511618 h 547671"/>
              <a:gd name="connsiteX2873" fmla="*/ 343390 w 578041"/>
              <a:gd name="connsiteY2873" fmla="*/ 512170 h 547671"/>
              <a:gd name="connsiteX2874" fmla="*/ 343390 w 578041"/>
              <a:gd name="connsiteY2874" fmla="*/ 512446 h 547671"/>
              <a:gd name="connsiteX2875" fmla="*/ 343390 w 578041"/>
              <a:gd name="connsiteY2875" fmla="*/ 512722 h 547671"/>
              <a:gd name="connsiteX2876" fmla="*/ 343142 w 578041"/>
              <a:gd name="connsiteY2876" fmla="*/ 512998 h 547671"/>
              <a:gd name="connsiteX2877" fmla="*/ 342673 w 578041"/>
              <a:gd name="connsiteY2877" fmla="*/ 513274 h 547671"/>
              <a:gd name="connsiteX2878" fmla="*/ 342426 w 578041"/>
              <a:gd name="connsiteY2878" fmla="*/ 513798 h 547671"/>
              <a:gd name="connsiteX2879" fmla="*/ 341957 w 578041"/>
              <a:gd name="connsiteY2879" fmla="*/ 514074 h 547671"/>
              <a:gd name="connsiteX2880" fmla="*/ 341709 w 578041"/>
              <a:gd name="connsiteY2880" fmla="*/ 514074 h 547671"/>
              <a:gd name="connsiteX2881" fmla="*/ 341489 w 578041"/>
              <a:gd name="connsiteY2881" fmla="*/ 513798 h 547671"/>
              <a:gd name="connsiteX2882" fmla="*/ 340772 w 578041"/>
              <a:gd name="connsiteY2882" fmla="*/ 513550 h 547671"/>
              <a:gd name="connsiteX2883" fmla="*/ 340523 w 578041"/>
              <a:gd name="connsiteY2883" fmla="*/ 513274 h 547671"/>
              <a:gd name="connsiteX2884" fmla="*/ 340055 w 578041"/>
              <a:gd name="connsiteY2884" fmla="*/ 513274 h 547671"/>
              <a:gd name="connsiteX2885" fmla="*/ 340055 w 578041"/>
              <a:gd name="connsiteY2885" fmla="*/ 512998 h 547671"/>
              <a:gd name="connsiteX2886" fmla="*/ 339586 w 578041"/>
              <a:gd name="connsiteY2886" fmla="*/ 512998 h 547671"/>
              <a:gd name="connsiteX2887" fmla="*/ 339338 w 578041"/>
              <a:gd name="connsiteY2887" fmla="*/ 513274 h 547671"/>
              <a:gd name="connsiteX2888" fmla="*/ 339090 w 578041"/>
              <a:gd name="connsiteY2888" fmla="*/ 513274 h 547671"/>
              <a:gd name="connsiteX2889" fmla="*/ 338154 w 578041"/>
              <a:gd name="connsiteY2889" fmla="*/ 512998 h 547671"/>
              <a:gd name="connsiteX2890" fmla="*/ 337437 w 578041"/>
              <a:gd name="connsiteY2890" fmla="*/ 511895 h 547671"/>
              <a:gd name="connsiteX2891" fmla="*/ 336471 w 578041"/>
              <a:gd name="connsiteY2891" fmla="*/ 511343 h 547671"/>
              <a:gd name="connsiteX2892" fmla="*/ 336224 w 578041"/>
              <a:gd name="connsiteY2892" fmla="*/ 510543 h 547671"/>
              <a:gd name="connsiteX2893" fmla="*/ 334817 w 578041"/>
              <a:gd name="connsiteY2893" fmla="*/ 509716 h 547671"/>
              <a:gd name="connsiteX2894" fmla="*/ 334102 w 578041"/>
              <a:gd name="connsiteY2894" fmla="*/ 509164 h 547671"/>
              <a:gd name="connsiteX2895" fmla="*/ 333385 w 578041"/>
              <a:gd name="connsiteY2895" fmla="*/ 509716 h 547671"/>
              <a:gd name="connsiteX2896" fmla="*/ 332668 w 578041"/>
              <a:gd name="connsiteY2896" fmla="*/ 509440 h 547671"/>
              <a:gd name="connsiteX2897" fmla="*/ 331235 w 578041"/>
              <a:gd name="connsiteY2897" fmla="*/ 508888 h 547671"/>
              <a:gd name="connsiteX2898" fmla="*/ 330518 w 578041"/>
              <a:gd name="connsiteY2898" fmla="*/ 508888 h 547671"/>
              <a:gd name="connsiteX2899" fmla="*/ 329554 w 578041"/>
              <a:gd name="connsiteY2899" fmla="*/ 508888 h 547671"/>
              <a:gd name="connsiteX2900" fmla="*/ 328616 w 578041"/>
              <a:gd name="connsiteY2900" fmla="*/ 508888 h 547671"/>
              <a:gd name="connsiteX2901" fmla="*/ 325749 w 578041"/>
              <a:gd name="connsiteY2901" fmla="*/ 508612 h 547671"/>
              <a:gd name="connsiteX2902" fmla="*/ 324316 w 578041"/>
              <a:gd name="connsiteY2902" fmla="*/ 508336 h 547671"/>
              <a:gd name="connsiteX2903" fmla="*/ 320981 w 578041"/>
              <a:gd name="connsiteY2903" fmla="*/ 506985 h 547671"/>
              <a:gd name="connsiteX2904" fmla="*/ 318362 w 578041"/>
              <a:gd name="connsiteY2904" fmla="*/ 505882 h 547671"/>
              <a:gd name="connsiteX2905" fmla="*/ 317149 w 578041"/>
              <a:gd name="connsiteY2905" fmla="*/ 505330 h 547671"/>
              <a:gd name="connsiteX2906" fmla="*/ 315964 w 578041"/>
              <a:gd name="connsiteY2906" fmla="*/ 504502 h 547671"/>
              <a:gd name="connsiteX2907" fmla="*/ 314310 w 578041"/>
              <a:gd name="connsiteY2907" fmla="*/ 503150 h 547671"/>
              <a:gd name="connsiteX2908" fmla="*/ 312877 w 578041"/>
              <a:gd name="connsiteY2908" fmla="*/ 501220 h 547671"/>
              <a:gd name="connsiteX2909" fmla="*/ 310479 w 578041"/>
              <a:gd name="connsiteY2909" fmla="*/ 498489 h 547671"/>
              <a:gd name="connsiteX2910" fmla="*/ 310010 w 578041"/>
              <a:gd name="connsiteY2910" fmla="*/ 497414 h 547671"/>
              <a:gd name="connsiteX2911" fmla="*/ 310727 w 578041"/>
              <a:gd name="connsiteY2911" fmla="*/ 497937 h 547671"/>
              <a:gd name="connsiteX2912" fmla="*/ 311196 w 578041"/>
              <a:gd name="connsiteY2912" fmla="*/ 497661 h 547671"/>
              <a:gd name="connsiteX2913" fmla="*/ 311664 w 578041"/>
              <a:gd name="connsiteY2913" fmla="*/ 497937 h 547671"/>
              <a:gd name="connsiteX2914" fmla="*/ 312381 w 578041"/>
              <a:gd name="connsiteY2914" fmla="*/ 497937 h 547671"/>
              <a:gd name="connsiteX2915" fmla="*/ 312877 w 578041"/>
              <a:gd name="connsiteY2915" fmla="*/ 498213 h 547671"/>
              <a:gd name="connsiteX2916" fmla="*/ 313097 w 578041"/>
              <a:gd name="connsiteY2916" fmla="*/ 497937 h 547671"/>
              <a:gd name="connsiteX2917" fmla="*/ 313594 w 578041"/>
              <a:gd name="connsiteY2917" fmla="*/ 497937 h 547671"/>
              <a:gd name="connsiteX2918" fmla="*/ 313814 w 578041"/>
              <a:gd name="connsiteY2918" fmla="*/ 497661 h 547671"/>
              <a:gd name="connsiteX2919" fmla="*/ 314062 w 578041"/>
              <a:gd name="connsiteY2919" fmla="*/ 497661 h 547671"/>
              <a:gd name="connsiteX2920" fmla="*/ 315248 w 578041"/>
              <a:gd name="connsiteY2920" fmla="*/ 497661 h 547671"/>
              <a:gd name="connsiteX2921" fmla="*/ 315495 w 578041"/>
              <a:gd name="connsiteY2921" fmla="*/ 497414 h 547671"/>
              <a:gd name="connsiteX2922" fmla="*/ 315964 w 578041"/>
              <a:gd name="connsiteY2922" fmla="*/ 496862 h 547671"/>
              <a:gd name="connsiteX2923" fmla="*/ 315964 w 578041"/>
              <a:gd name="connsiteY2923" fmla="*/ 496586 h 547671"/>
              <a:gd name="connsiteX2924" fmla="*/ 315716 w 578041"/>
              <a:gd name="connsiteY2924" fmla="*/ 496310 h 547671"/>
              <a:gd name="connsiteX2925" fmla="*/ 316681 w 578041"/>
              <a:gd name="connsiteY2925" fmla="*/ 495482 h 547671"/>
              <a:gd name="connsiteX2926" fmla="*/ 317149 w 578041"/>
              <a:gd name="connsiteY2926" fmla="*/ 495207 h 547671"/>
              <a:gd name="connsiteX2927" fmla="*/ 317398 w 578041"/>
              <a:gd name="connsiteY2927" fmla="*/ 494931 h 547671"/>
              <a:gd name="connsiteX2928" fmla="*/ 317646 w 578041"/>
              <a:gd name="connsiteY2928" fmla="*/ 494655 h 547671"/>
              <a:gd name="connsiteX2929" fmla="*/ 317646 w 578041"/>
              <a:gd name="connsiteY2929" fmla="*/ 494103 h 547671"/>
              <a:gd name="connsiteX2930" fmla="*/ 317398 w 578041"/>
              <a:gd name="connsiteY2930" fmla="*/ 493580 h 547671"/>
              <a:gd name="connsiteX2931" fmla="*/ 317398 w 578041"/>
              <a:gd name="connsiteY2931" fmla="*/ 493304 h 547671"/>
              <a:gd name="connsiteX2932" fmla="*/ 317646 w 578041"/>
              <a:gd name="connsiteY2932" fmla="*/ 493028 h 547671"/>
              <a:gd name="connsiteX2933" fmla="*/ 317866 w 578041"/>
              <a:gd name="connsiteY2933" fmla="*/ 492752 h 547671"/>
              <a:gd name="connsiteX2934" fmla="*/ 317866 w 578041"/>
              <a:gd name="connsiteY2934" fmla="*/ 492200 h 547671"/>
              <a:gd name="connsiteX2935" fmla="*/ 318114 w 578041"/>
              <a:gd name="connsiteY2935" fmla="*/ 491373 h 547671"/>
              <a:gd name="connsiteX2936" fmla="*/ 318583 w 578041"/>
              <a:gd name="connsiteY2936" fmla="*/ 490821 h 547671"/>
              <a:gd name="connsiteX2937" fmla="*/ 319299 w 578041"/>
              <a:gd name="connsiteY2937" fmla="*/ 490545 h 547671"/>
              <a:gd name="connsiteX2938" fmla="*/ 320016 w 578041"/>
              <a:gd name="connsiteY2938" fmla="*/ 490296 h 547671"/>
              <a:gd name="connsiteX2939" fmla="*/ 320264 w 578041"/>
              <a:gd name="connsiteY2939" fmla="*/ 490020 h 547671"/>
              <a:gd name="connsiteX2940" fmla="*/ 320733 w 578041"/>
              <a:gd name="connsiteY2940" fmla="*/ 489746 h 547671"/>
              <a:gd name="connsiteX2941" fmla="*/ 321450 w 578041"/>
              <a:gd name="connsiteY2941" fmla="*/ 489746 h 547671"/>
              <a:gd name="connsiteX2942" fmla="*/ 321918 w 578041"/>
              <a:gd name="connsiteY2942" fmla="*/ 489470 h 547671"/>
              <a:gd name="connsiteX2943" fmla="*/ 321697 w 578041"/>
              <a:gd name="connsiteY2943" fmla="*/ 490020 h 547671"/>
              <a:gd name="connsiteX2944" fmla="*/ 321697 w 578041"/>
              <a:gd name="connsiteY2944" fmla="*/ 490296 h 547671"/>
              <a:gd name="connsiteX2945" fmla="*/ 321697 w 578041"/>
              <a:gd name="connsiteY2945" fmla="*/ 490821 h 547671"/>
              <a:gd name="connsiteX2946" fmla="*/ 321450 w 578041"/>
              <a:gd name="connsiteY2946" fmla="*/ 491373 h 547671"/>
              <a:gd name="connsiteX2947" fmla="*/ 321697 w 578041"/>
              <a:gd name="connsiteY2947" fmla="*/ 491648 h 547671"/>
              <a:gd name="connsiteX2948" fmla="*/ 321697 w 578041"/>
              <a:gd name="connsiteY2948" fmla="*/ 492200 h 547671"/>
              <a:gd name="connsiteX2949" fmla="*/ 322166 w 578041"/>
              <a:gd name="connsiteY2949" fmla="*/ 492476 h 547671"/>
              <a:gd name="connsiteX2950" fmla="*/ 322414 w 578041"/>
              <a:gd name="connsiteY2950" fmla="*/ 492752 h 547671"/>
              <a:gd name="connsiteX2951" fmla="*/ 322635 w 578041"/>
              <a:gd name="connsiteY2951" fmla="*/ 493028 h 547671"/>
              <a:gd name="connsiteX2952" fmla="*/ 322882 w 578041"/>
              <a:gd name="connsiteY2952" fmla="*/ 493580 h 547671"/>
              <a:gd name="connsiteX2953" fmla="*/ 323131 w 578041"/>
              <a:gd name="connsiteY2953" fmla="*/ 494103 h 547671"/>
              <a:gd name="connsiteX2954" fmla="*/ 323352 w 578041"/>
              <a:gd name="connsiteY2954" fmla="*/ 494931 h 547671"/>
              <a:gd name="connsiteX2955" fmla="*/ 323599 w 578041"/>
              <a:gd name="connsiteY2955" fmla="*/ 495482 h 547671"/>
              <a:gd name="connsiteX2956" fmla="*/ 324316 w 578041"/>
              <a:gd name="connsiteY2956" fmla="*/ 495482 h 547671"/>
              <a:gd name="connsiteX2957" fmla="*/ 324316 w 578041"/>
              <a:gd name="connsiteY2957" fmla="*/ 495758 h 547671"/>
              <a:gd name="connsiteX2958" fmla="*/ 324316 w 578041"/>
              <a:gd name="connsiteY2958" fmla="*/ 496310 h 547671"/>
              <a:gd name="connsiteX2959" fmla="*/ 324785 w 578041"/>
              <a:gd name="connsiteY2959" fmla="*/ 496586 h 547671"/>
              <a:gd name="connsiteX2960" fmla="*/ 325033 w 578041"/>
              <a:gd name="connsiteY2960" fmla="*/ 496862 h 547671"/>
              <a:gd name="connsiteX2961" fmla="*/ 325502 w 578041"/>
              <a:gd name="connsiteY2961" fmla="*/ 496862 h 547671"/>
              <a:gd name="connsiteX2962" fmla="*/ 325749 w 578041"/>
              <a:gd name="connsiteY2962" fmla="*/ 496862 h 547671"/>
              <a:gd name="connsiteX2963" fmla="*/ 326217 w 578041"/>
              <a:gd name="connsiteY2963" fmla="*/ 498213 h 547671"/>
              <a:gd name="connsiteX2964" fmla="*/ 326687 w 578041"/>
              <a:gd name="connsiteY2964" fmla="*/ 498213 h 547671"/>
              <a:gd name="connsiteX2965" fmla="*/ 326934 w 578041"/>
              <a:gd name="connsiteY2965" fmla="*/ 497414 h 547671"/>
              <a:gd name="connsiteX2966" fmla="*/ 327403 w 578041"/>
              <a:gd name="connsiteY2966" fmla="*/ 497414 h 547671"/>
              <a:gd name="connsiteX2967" fmla="*/ 327899 w 578041"/>
              <a:gd name="connsiteY2967" fmla="*/ 496862 h 547671"/>
              <a:gd name="connsiteX2968" fmla="*/ 328616 w 578041"/>
              <a:gd name="connsiteY2968" fmla="*/ 496034 h 547671"/>
              <a:gd name="connsiteX2969" fmla="*/ 329084 w 578041"/>
              <a:gd name="connsiteY2969" fmla="*/ 496034 h 547671"/>
              <a:gd name="connsiteX2970" fmla="*/ 329084 w 578041"/>
              <a:gd name="connsiteY2970" fmla="*/ 495758 h 547671"/>
              <a:gd name="connsiteX2971" fmla="*/ 329333 w 578041"/>
              <a:gd name="connsiteY2971" fmla="*/ 495482 h 547671"/>
              <a:gd name="connsiteX2972" fmla="*/ 329801 w 578041"/>
              <a:gd name="connsiteY2972" fmla="*/ 495482 h 547671"/>
              <a:gd name="connsiteX2973" fmla="*/ 330518 w 578041"/>
              <a:gd name="connsiteY2973" fmla="*/ 496034 h 547671"/>
              <a:gd name="connsiteX2974" fmla="*/ 330518 w 578041"/>
              <a:gd name="connsiteY2974" fmla="*/ 496310 h 547671"/>
              <a:gd name="connsiteX2975" fmla="*/ 330269 w 578041"/>
              <a:gd name="connsiteY2975" fmla="*/ 496862 h 547671"/>
              <a:gd name="connsiteX2976" fmla="*/ 329801 w 578041"/>
              <a:gd name="connsiteY2976" fmla="*/ 497137 h 547671"/>
              <a:gd name="connsiteX2977" fmla="*/ 329801 w 578041"/>
              <a:gd name="connsiteY2977" fmla="*/ 497661 h 547671"/>
              <a:gd name="connsiteX2978" fmla="*/ 329554 w 578041"/>
              <a:gd name="connsiteY2978" fmla="*/ 498213 h 547671"/>
              <a:gd name="connsiteX2979" fmla="*/ 329554 w 578041"/>
              <a:gd name="connsiteY2979" fmla="*/ 498765 h 547671"/>
              <a:gd name="connsiteX2980" fmla="*/ 329554 w 578041"/>
              <a:gd name="connsiteY2980" fmla="*/ 499592 h 547671"/>
              <a:gd name="connsiteX2981" fmla="*/ 329801 w 578041"/>
              <a:gd name="connsiteY2981" fmla="*/ 500420 h 547671"/>
              <a:gd name="connsiteX2982" fmla="*/ 329333 w 578041"/>
              <a:gd name="connsiteY2982" fmla="*/ 501496 h 547671"/>
              <a:gd name="connsiteX2983" fmla="*/ 329333 w 578041"/>
              <a:gd name="connsiteY2983" fmla="*/ 502048 h 547671"/>
              <a:gd name="connsiteX2984" fmla="*/ 329333 w 578041"/>
              <a:gd name="connsiteY2984" fmla="*/ 502324 h 547671"/>
              <a:gd name="connsiteX2985" fmla="*/ 329084 w 578041"/>
              <a:gd name="connsiteY2985" fmla="*/ 502324 h 547671"/>
              <a:gd name="connsiteX2986" fmla="*/ 328837 w 578041"/>
              <a:gd name="connsiteY2986" fmla="*/ 502600 h 547671"/>
              <a:gd name="connsiteX2987" fmla="*/ 329084 w 578041"/>
              <a:gd name="connsiteY2987" fmla="*/ 502875 h 547671"/>
              <a:gd name="connsiteX2988" fmla="*/ 329333 w 578041"/>
              <a:gd name="connsiteY2988" fmla="*/ 503150 h 547671"/>
              <a:gd name="connsiteX2989" fmla="*/ 329801 w 578041"/>
              <a:gd name="connsiteY2989" fmla="*/ 503426 h 547671"/>
              <a:gd name="connsiteX2990" fmla="*/ 329801 w 578041"/>
              <a:gd name="connsiteY2990" fmla="*/ 503702 h 547671"/>
              <a:gd name="connsiteX2991" fmla="*/ 330269 w 578041"/>
              <a:gd name="connsiteY2991" fmla="*/ 504254 h 547671"/>
              <a:gd name="connsiteX2992" fmla="*/ 330765 w 578041"/>
              <a:gd name="connsiteY2992" fmla="*/ 504254 h 547671"/>
              <a:gd name="connsiteX2993" fmla="*/ 331235 w 578041"/>
              <a:gd name="connsiteY2993" fmla="*/ 504502 h 547671"/>
              <a:gd name="connsiteX2994" fmla="*/ 331455 w 578041"/>
              <a:gd name="connsiteY2994" fmla="*/ 504778 h 547671"/>
              <a:gd name="connsiteX2995" fmla="*/ 330986 w 578041"/>
              <a:gd name="connsiteY2995" fmla="*/ 504502 h 547671"/>
              <a:gd name="connsiteX2996" fmla="*/ 330518 w 578041"/>
              <a:gd name="connsiteY2996" fmla="*/ 504502 h 547671"/>
              <a:gd name="connsiteX2997" fmla="*/ 330050 w 578041"/>
              <a:gd name="connsiteY2997" fmla="*/ 504778 h 547671"/>
              <a:gd name="connsiteX2998" fmla="*/ 330050 w 578041"/>
              <a:gd name="connsiteY2998" fmla="*/ 505330 h 547671"/>
              <a:gd name="connsiteX2999" fmla="*/ 329801 w 578041"/>
              <a:gd name="connsiteY2999" fmla="*/ 505606 h 547671"/>
              <a:gd name="connsiteX3000" fmla="*/ 329554 w 578041"/>
              <a:gd name="connsiteY3000" fmla="*/ 505882 h 547671"/>
              <a:gd name="connsiteX3001" fmla="*/ 329554 w 578041"/>
              <a:gd name="connsiteY3001" fmla="*/ 506433 h 547671"/>
              <a:gd name="connsiteX3002" fmla="*/ 329333 w 578041"/>
              <a:gd name="connsiteY3002" fmla="*/ 506709 h 547671"/>
              <a:gd name="connsiteX3003" fmla="*/ 329333 w 578041"/>
              <a:gd name="connsiteY3003" fmla="*/ 506985 h 547671"/>
              <a:gd name="connsiteX3004" fmla="*/ 329554 w 578041"/>
              <a:gd name="connsiteY3004" fmla="*/ 507261 h 547671"/>
              <a:gd name="connsiteX3005" fmla="*/ 329801 w 578041"/>
              <a:gd name="connsiteY3005" fmla="*/ 507509 h 547671"/>
              <a:gd name="connsiteX3006" fmla="*/ 329801 w 578041"/>
              <a:gd name="connsiteY3006" fmla="*/ 506985 h 547671"/>
              <a:gd name="connsiteX3007" fmla="*/ 330050 w 578041"/>
              <a:gd name="connsiteY3007" fmla="*/ 506433 h 547671"/>
              <a:gd name="connsiteX3008" fmla="*/ 330518 w 578041"/>
              <a:gd name="connsiteY3008" fmla="*/ 506709 h 547671"/>
              <a:gd name="connsiteX3009" fmla="*/ 330986 w 578041"/>
              <a:gd name="connsiteY3009" fmla="*/ 506158 h 547671"/>
              <a:gd name="connsiteX3010" fmla="*/ 331455 w 578041"/>
              <a:gd name="connsiteY3010" fmla="*/ 506433 h 547671"/>
              <a:gd name="connsiteX3011" fmla="*/ 331952 w 578041"/>
              <a:gd name="connsiteY3011" fmla="*/ 506433 h 547671"/>
              <a:gd name="connsiteX3012" fmla="*/ 332172 w 578041"/>
              <a:gd name="connsiteY3012" fmla="*/ 506158 h 547671"/>
              <a:gd name="connsiteX3013" fmla="*/ 332172 w 578041"/>
              <a:gd name="connsiteY3013" fmla="*/ 505882 h 547671"/>
              <a:gd name="connsiteX3014" fmla="*/ 332419 w 578041"/>
              <a:gd name="connsiteY3014" fmla="*/ 505606 h 547671"/>
              <a:gd name="connsiteX3015" fmla="*/ 332419 w 578041"/>
              <a:gd name="connsiteY3015" fmla="*/ 505054 h 547671"/>
              <a:gd name="connsiteX3016" fmla="*/ 332889 w 578041"/>
              <a:gd name="connsiteY3016" fmla="*/ 505054 h 547671"/>
              <a:gd name="connsiteX3017" fmla="*/ 333385 w 578041"/>
              <a:gd name="connsiteY3017" fmla="*/ 505330 h 547671"/>
              <a:gd name="connsiteX3018" fmla="*/ 333853 w 578041"/>
              <a:gd name="connsiteY3018" fmla="*/ 505606 h 547671"/>
              <a:gd name="connsiteX3019" fmla="*/ 334321 w 578041"/>
              <a:gd name="connsiteY3019" fmla="*/ 505606 h 547671"/>
              <a:gd name="connsiteX3020" fmla="*/ 334817 w 578041"/>
              <a:gd name="connsiteY3020" fmla="*/ 505606 h 547671"/>
              <a:gd name="connsiteX3021" fmla="*/ 335038 w 578041"/>
              <a:gd name="connsiteY3021" fmla="*/ 505330 h 547671"/>
              <a:gd name="connsiteX3022" fmla="*/ 335287 w 578041"/>
              <a:gd name="connsiteY3022" fmla="*/ 504778 h 547671"/>
              <a:gd name="connsiteX3023" fmla="*/ 335534 w 578041"/>
              <a:gd name="connsiteY3023" fmla="*/ 504778 h 547671"/>
              <a:gd name="connsiteX3024" fmla="*/ 335534 w 578041"/>
              <a:gd name="connsiteY3024" fmla="*/ 504254 h 547671"/>
              <a:gd name="connsiteX3025" fmla="*/ 335287 w 578041"/>
              <a:gd name="connsiteY3025" fmla="*/ 503978 h 547671"/>
              <a:gd name="connsiteX3026" fmla="*/ 335287 w 578041"/>
              <a:gd name="connsiteY3026" fmla="*/ 503150 h 547671"/>
              <a:gd name="connsiteX3027" fmla="*/ 335038 w 578041"/>
              <a:gd name="connsiteY3027" fmla="*/ 502600 h 547671"/>
              <a:gd name="connsiteX3028" fmla="*/ 334817 w 578041"/>
              <a:gd name="connsiteY3028" fmla="*/ 502324 h 547671"/>
              <a:gd name="connsiteX3029" fmla="*/ 334321 w 578041"/>
              <a:gd name="connsiteY3029" fmla="*/ 502324 h 547671"/>
              <a:gd name="connsiteX3030" fmla="*/ 334102 w 578041"/>
              <a:gd name="connsiteY3030" fmla="*/ 501496 h 547671"/>
              <a:gd name="connsiteX3031" fmla="*/ 333853 w 578041"/>
              <a:gd name="connsiteY3031" fmla="*/ 501220 h 547671"/>
              <a:gd name="connsiteX3032" fmla="*/ 333853 w 578041"/>
              <a:gd name="connsiteY3032" fmla="*/ 500971 h 547671"/>
              <a:gd name="connsiteX3033" fmla="*/ 333853 w 578041"/>
              <a:gd name="connsiteY3033" fmla="*/ 500696 h 547671"/>
              <a:gd name="connsiteX3034" fmla="*/ 334570 w 578041"/>
              <a:gd name="connsiteY3034" fmla="*/ 500144 h 547671"/>
              <a:gd name="connsiteX3035" fmla="*/ 334817 w 578041"/>
              <a:gd name="connsiteY3035" fmla="*/ 499316 h 547671"/>
              <a:gd name="connsiteX3036" fmla="*/ 335287 w 578041"/>
              <a:gd name="connsiteY3036" fmla="*/ 498765 h 547671"/>
              <a:gd name="connsiteX3037" fmla="*/ 335287 w 578041"/>
              <a:gd name="connsiteY3037" fmla="*/ 498213 h 547671"/>
              <a:gd name="connsiteX3038" fmla="*/ 335534 w 578041"/>
              <a:gd name="connsiteY3038" fmla="*/ 497937 h 547671"/>
              <a:gd name="connsiteX3039" fmla="*/ 335287 w 578041"/>
              <a:gd name="connsiteY3039" fmla="*/ 497137 h 547671"/>
              <a:gd name="connsiteX3040" fmla="*/ 335287 w 578041"/>
              <a:gd name="connsiteY3040" fmla="*/ 496586 h 547671"/>
              <a:gd name="connsiteX3041" fmla="*/ 334817 w 578041"/>
              <a:gd name="connsiteY3041" fmla="*/ 496310 h 547671"/>
              <a:gd name="connsiteX3042" fmla="*/ 334570 w 578041"/>
              <a:gd name="connsiteY3042" fmla="*/ 495758 h 547671"/>
              <a:gd name="connsiteX3043" fmla="*/ 334570 w 578041"/>
              <a:gd name="connsiteY3043" fmla="*/ 495482 h 547671"/>
              <a:gd name="connsiteX3044" fmla="*/ 334570 w 578041"/>
              <a:gd name="connsiteY3044" fmla="*/ 494379 h 547671"/>
              <a:gd name="connsiteX3045" fmla="*/ 334102 w 578041"/>
              <a:gd name="connsiteY3045" fmla="*/ 493855 h 547671"/>
              <a:gd name="connsiteX3046" fmla="*/ 333853 w 578041"/>
              <a:gd name="connsiteY3046" fmla="*/ 493304 h 547671"/>
              <a:gd name="connsiteX3047" fmla="*/ 333136 w 578041"/>
              <a:gd name="connsiteY3047" fmla="*/ 493028 h 547671"/>
              <a:gd name="connsiteX3048" fmla="*/ 332668 w 578041"/>
              <a:gd name="connsiteY3048" fmla="*/ 493028 h 547671"/>
              <a:gd name="connsiteX3049" fmla="*/ 331703 w 578041"/>
              <a:gd name="connsiteY3049" fmla="*/ 493028 h 547671"/>
              <a:gd name="connsiteX3050" fmla="*/ 331455 w 578041"/>
              <a:gd name="connsiteY3050" fmla="*/ 492200 h 547671"/>
              <a:gd name="connsiteX3051" fmla="*/ 331952 w 578041"/>
              <a:gd name="connsiteY3051" fmla="*/ 491925 h 547671"/>
              <a:gd name="connsiteX3052" fmla="*/ 331952 w 578041"/>
              <a:gd name="connsiteY3052" fmla="*/ 491648 h 547671"/>
              <a:gd name="connsiteX3053" fmla="*/ 331235 w 578041"/>
              <a:gd name="connsiteY3053" fmla="*/ 491373 h 547671"/>
              <a:gd name="connsiteX3054" fmla="*/ 330518 w 578041"/>
              <a:gd name="connsiteY3054" fmla="*/ 490821 h 547671"/>
              <a:gd name="connsiteX3055" fmla="*/ 329554 w 578041"/>
              <a:gd name="connsiteY3055" fmla="*/ 490545 h 547671"/>
              <a:gd name="connsiteX3056" fmla="*/ 328616 w 578041"/>
              <a:gd name="connsiteY3056" fmla="*/ 490545 h 547671"/>
              <a:gd name="connsiteX3057" fmla="*/ 328368 w 578041"/>
              <a:gd name="connsiteY3057" fmla="*/ 490020 h 547671"/>
              <a:gd name="connsiteX3058" fmla="*/ 327651 w 578041"/>
              <a:gd name="connsiteY3058" fmla="*/ 489470 h 547671"/>
              <a:gd name="connsiteX3059" fmla="*/ 326934 w 578041"/>
              <a:gd name="connsiteY3059" fmla="*/ 489470 h 547671"/>
              <a:gd name="connsiteX3060" fmla="*/ 326217 w 578041"/>
              <a:gd name="connsiteY3060" fmla="*/ 488918 h 547671"/>
              <a:gd name="connsiteX3061" fmla="*/ 326217 w 578041"/>
              <a:gd name="connsiteY3061" fmla="*/ 486987 h 547671"/>
              <a:gd name="connsiteX3062" fmla="*/ 325502 w 578041"/>
              <a:gd name="connsiteY3062" fmla="*/ 486711 h 547671"/>
              <a:gd name="connsiteX3063" fmla="*/ 325502 w 578041"/>
              <a:gd name="connsiteY3063" fmla="*/ 486462 h 547671"/>
              <a:gd name="connsiteX3064" fmla="*/ 324068 w 578041"/>
              <a:gd name="connsiteY3064" fmla="*/ 486187 h 547671"/>
              <a:gd name="connsiteX3065" fmla="*/ 323848 w 578041"/>
              <a:gd name="connsiteY3065" fmla="*/ 485911 h 547671"/>
              <a:gd name="connsiteX3066" fmla="*/ 323848 w 578041"/>
              <a:gd name="connsiteY3066" fmla="*/ 485083 h 547671"/>
              <a:gd name="connsiteX3067" fmla="*/ 324068 w 578041"/>
              <a:gd name="connsiteY3067" fmla="*/ 484807 h 547671"/>
              <a:gd name="connsiteX3068" fmla="*/ 324316 w 578041"/>
              <a:gd name="connsiteY3068" fmla="*/ 483981 h 547671"/>
              <a:gd name="connsiteX3069" fmla="*/ 324564 w 578041"/>
              <a:gd name="connsiteY3069" fmla="*/ 483429 h 547671"/>
              <a:gd name="connsiteX3070" fmla="*/ 324785 w 578041"/>
              <a:gd name="connsiteY3070" fmla="*/ 482877 h 547671"/>
              <a:gd name="connsiteX3071" fmla="*/ 324316 w 578041"/>
              <a:gd name="connsiteY3071" fmla="*/ 482077 h 547671"/>
              <a:gd name="connsiteX3072" fmla="*/ 324068 w 578041"/>
              <a:gd name="connsiteY3072" fmla="*/ 481249 h 547671"/>
              <a:gd name="connsiteX3073" fmla="*/ 324068 w 578041"/>
              <a:gd name="connsiteY3073" fmla="*/ 480973 h 547671"/>
              <a:gd name="connsiteX3074" fmla="*/ 323599 w 578041"/>
              <a:gd name="connsiteY3074" fmla="*/ 480973 h 547671"/>
              <a:gd name="connsiteX3075" fmla="*/ 322414 w 578041"/>
              <a:gd name="connsiteY3075" fmla="*/ 480973 h 547671"/>
              <a:gd name="connsiteX3076" fmla="*/ 321918 w 578041"/>
              <a:gd name="connsiteY3076" fmla="*/ 480697 h 547671"/>
              <a:gd name="connsiteX3077" fmla="*/ 321450 w 578041"/>
              <a:gd name="connsiteY3077" fmla="*/ 480422 h 547671"/>
              <a:gd name="connsiteX3078" fmla="*/ 321450 w 578041"/>
              <a:gd name="connsiteY3078" fmla="*/ 480973 h 547671"/>
              <a:gd name="connsiteX3079" fmla="*/ 321450 w 578041"/>
              <a:gd name="connsiteY3079" fmla="*/ 481525 h 547671"/>
              <a:gd name="connsiteX3080" fmla="*/ 320733 w 578041"/>
              <a:gd name="connsiteY3080" fmla="*/ 481801 h 547671"/>
              <a:gd name="connsiteX3081" fmla="*/ 320485 w 578041"/>
              <a:gd name="connsiteY3081" fmla="*/ 481525 h 547671"/>
              <a:gd name="connsiteX3082" fmla="*/ 320733 w 578041"/>
              <a:gd name="connsiteY3082" fmla="*/ 480973 h 547671"/>
              <a:gd name="connsiteX3083" fmla="*/ 320264 w 578041"/>
              <a:gd name="connsiteY3083" fmla="*/ 480146 h 547671"/>
              <a:gd name="connsiteX3084" fmla="*/ 319547 w 578041"/>
              <a:gd name="connsiteY3084" fmla="*/ 479870 h 547671"/>
              <a:gd name="connsiteX3085" fmla="*/ 319547 w 578041"/>
              <a:gd name="connsiteY3085" fmla="*/ 480697 h 547671"/>
              <a:gd name="connsiteX3086" fmla="*/ 318831 w 578041"/>
              <a:gd name="connsiteY3086" fmla="*/ 481801 h 547671"/>
              <a:gd name="connsiteX3087" fmla="*/ 318114 w 578041"/>
              <a:gd name="connsiteY3087" fmla="*/ 483705 h 547671"/>
              <a:gd name="connsiteX3088" fmla="*/ 316681 w 578041"/>
              <a:gd name="connsiteY3088" fmla="*/ 485083 h 547671"/>
              <a:gd name="connsiteX3089" fmla="*/ 316212 w 578041"/>
              <a:gd name="connsiteY3089" fmla="*/ 485359 h 547671"/>
              <a:gd name="connsiteX3090" fmla="*/ 314531 w 578041"/>
              <a:gd name="connsiteY3090" fmla="*/ 483981 h 547671"/>
              <a:gd name="connsiteX3091" fmla="*/ 313814 w 578041"/>
              <a:gd name="connsiteY3091" fmla="*/ 483981 h 547671"/>
              <a:gd name="connsiteX3092" fmla="*/ 313814 w 578041"/>
              <a:gd name="connsiteY3092" fmla="*/ 485083 h 547671"/>
              <a:gd name="connsiteX3093" fmla="*/ 313594 w 578041"/>
              <a:gd name="connsiteY3093" fmla="*/ 485635 h 547671"/>
              <a:gd name="connsiteX3094" fmla="*/ 313097 w 578041"/>
              <a:gd name="connsiteY3094" fmla="*/ 484807 h 547671"/>
              <a:gd name="connsiteX3095" fmla="*/ 310727 w 578041"/>
              <a:gd name="connsiteY3095" fmla="*/ 486711 h 547671"/>
              <a:gd name="connsiteX3096" fmla="*/ 310479 w 578041"/>
              <a:gd name="connsiteY3096" fmla="*/ 483705 h 547671"/>
              <a:gd name="connsiteX3097" fmla="*/ 310727 w 578041"/>
              <a:gd name="connsiteY3097" fmla="*/ 483429 h 547671"/>
              <a:gd name="connsiteX3098" fmla="*/ 311196 w 578041"/>
              <a:gd name="connsiteY3098" fmla="*/ 482077 h 547671"/>
              <a:gd name="connsiteX3099" fmla="*/ 310727 w 578041"/>
              <a:gd name="connsiteY3099" fmla="*/ 481525 h 547671"/>
              <a:gd name="connsiteX3100" fmla="*/ 310231 w 578041"/>
              <a:gd name="connsiteY3100" fmla="*/ 481801 h 547671"/>
              <a:gd name="connsiteX3101" fmla="*/ 309762 w 578041"/>
              <a:gd name="connsiteY3101" fmla="*/ 482602 h 547671"/>
              <a:gd name="connsiteX3102" fmla="*/ 309542 w 578041"/>
              <a:gd name="connsiteY3102" fmla="*/ 482602 h 547671"/>
              <a:gd name="connsiteX3103" fmla="*/ 308825 w 578041"/>
              <a:gd name="connsiteY3103" fmla="*/ 482602 h 547671"/>
              <a:gd name="connsiteX3104" fmla="*/ 308825 w 578041"/>
              <a:gd name="connsiteY3104" fmla="*/ 481801 h 547671"/>
              <a:gd name="connsiteX3105" fmla="*/ 309293 w 578041"/>
              <a:gd name="connsiteY3105" fmla="*/ 481525 h 547671"/>
              <a:gd name="connsiteX3106" fmla="*/ 309046 w 578041"/>
              <a:gd name="connsiteY3106" fmla="*/ 480973 h 547671"/>
              <a:gd name="connsiteX3107" fmla="*/ 308329 w 578041"/>
              <a:gd name="connsiteY3107" fmla="*/ 480973 h 547671"/>
              <a:gd name="connsiteX3108" fmla="*/ 308108 w 578041"/>
              <a:gd name="connsiteY3108" fmla="*/ 481525 h 547671"/>
              <a:gd name="connsiteX3109" fmla="*/ 307861 w 578041"/>
              <a:gd name="connsiteY3109" fmla="*/ 482077 h 547671"/>
              <a:gd name="connsiteX3110" fmla="*/ 307392 w 578041"/>
              <a:gd name="connsiteY3110" fmla="*/ 482077 h 547671"/>
              <a:gd name="connsiteX3111" fmla="*/ 307392 w 578041"/>
              <a:gd name="connsiteY3111" fmla="*/ 481801 h 547671"/>
              <a:gd name="connsiteX3112" fmla="*/ 307392 w 578041"/>
              <a:gd name="connsiteY3112" fmla="*/ 480973 h 547671"/>
              <a:gd name="connsiteX3113" fmla="*/ 307861 w 578041"/>
              <a:gd name="connsiteY3113" fmla="*/ 480422 h 547671"/>
              <a:gd name="connsiteX3114" fmla="*/ 308577 w 578041"/>
              <a:gd name="connsiteY3114" fmla="*/ 480422 h 547671"/>
              <a:gd name="connsiteX3115" fmla="*/ 308825 w 578041"/>
              <a:gd name="connsiteY3115" fmla="*/ 480422 h 547671"/>
              <a:gd name="connsiteX3116" fmla="*/ 309762 w 578041"/>
              <a:gd name="connsiteY3116" fmla="*/ 479870 h 547671"/>
              <a:gd name="connsiteX3117" fmla="*/ 309293 w 578041"/>
              <a:gd name="connsiteY3117" fmla="*/ 479870 h 547671"/>
              <a:gd name="connsiteX3118" fmla="*/ 309046 w 578041"/>
              <a:gd name="connsiteY3118" fmla="*/ 479318 h 547671"/>
              <a:gd name="connsiteX3119" fmla="*/ 308577 w 578041"/>
              <a:gd name="connsiteY3119" fmla="*/ 478490 h 547671"/>
              <a:gd name="connsiteX3120" fmla="*/ 309046 w 578041"/>
              <a:gd name="connsiteY3120" fmla="*/ 477691 h 547671"/>
              <a:gd name="connsiteX3121" fmla="*/ 310947 w 578041"/>
              <a:gd name="connsiteY3121" fmla="*/ 477415 h 547671"/>
              <a:gd name="connsiteX3122" fmla="*/ 310479 w 578041"/>
              <a:gd name="connsiteY3122" fmla="*/ 476864 h 547671"/>
              <a:gd name="connsiteX3123" fmla="*/ 310727 w 578041"/>
              <a:gd name="connsiteY3123" fmla="*/ 476036 h 547671"/>
              <a:gd name="connsiteX3124" fmla="*/ 311913 w 578041"/>
              <a:gd name="connsiteY3124" fmla="*/ 475760 h 547671"/>
              <a:gd name="connsiteX3125" fmla="*/ 312381 w 578041"/>
              <a:gd name="connsiteY3125" fmla="*/ 475208 h 547671"/>
              <a:gd name="connsiteX3126" fmla="*/ 312160 w 578041"/>
              <a:gd name="connsiteY3126" fmla="*/ 475208 h 547671"/>
              <a:gd name="connsiteX3127" fmla="*/ 311913 w 578041"/>
              <a:gd name="connsiteY3127" fmla="*/ 474657 h 547671"/>
              <a:gd name="connsiteX3128" fmla="*/ 310947 w 578041"/>
              <a:gd name="connsiteY3128" fmla="*/ 474657 h 547671"/>
              <a:gd name="connsiteX3129" fmla="*/ 310010 w 578041"/>
              <a:gd name="connsiteY3129" fmla="*/ 474933 h 547671"/>
              <a:gd name="connsiteX3130" fmla="*/ 309293 w 578041"/>
              <a:gd name="connsiteY3130" fmla="*/ 475484 h 547671"/>
              <a:gd name="connsiteX3131" fmla="*/ 308577 w 578041"/>
              <a:gd name="connsiteY3131" fmla="*/ 475760 h 547671"/>
              <a:gd name="connsiteX3132" fmla="*/ 307612 w 578041"/>
              <a:gd name="connsiteY3132" fmla="*/ 476312 h 547671"/>
              <a:gd name="connsiteX3133" fmla="*/ 307612 w 578041"/>
              <a:gd name="connsiteY3133" fmla="*/ 476036 h 547671"/>
              <a:gd name="connsiteX3134" fmla="*/ 308329 w 578041"/>
              <a:gd name="connsiteY3134" fmla="*/ 475208 h 547671"/>
              <a:gd name="connsiteX3135" fmla="*/ 308825 w 578041"/>
              <a:gd name="connsiteY3135" fmla="*/ 474657 h 547671"/>
              <a:gd name="connsiteX3136" fmla="*/ 309542 w 578041"/>
              <a:gd name="connsiteY3136" fmla="*/ 474105 h 547671"/>
              <a:gd name="connsiteX3137" fmla="*/ 310010 w 578041"/>
              <a:gd name="connsiteY3137" fmla="*/ 474105 h 547671"/>
              <a:gd name="connsiteX3138" fmla="*/ 310010 w 578041"/>
              <a:gd name="connsiteY3138" fmla="*/ 473581 h 547671"/>
              <a:gd name="connsiteX3139" fmla="*/ 308825 w 578041"/>
              <a:gd name="connsiteY3139" fmla="*/ 472754 h 547671"/>
              <a:gd name="connsiteX3140" fmla="*/ 308825 w 578041"/>
              <a:gd name="connsiteY3140" fmla="*/ 472478 h 547671"/>
              <a:gd name="connsiteX3141" fmla="*/ 309046 w 578041"/>
              <a:gd name="connsiteY3141" fmla="*/ 472202 h 547671"/>
              <a:gd name="connsiteX3142" fmla="*/ 308577 w 578041"/>
              <a:gd name="connsiteY3142" fmla="*/ 472202 h 547671"/>
              <a:gd name="connsiteX3143" fmla="*/ 307861 w 578041"/>
              <a:gd name="connsiteY3143" fmla="*/ 473030 h 547671"/>
              <a:gd name="connsiteX3144" fmla="*/ 307861 w 578041"/>
              <a:gd name="connsiteY3144" fmla="*/ 472754 h 547671"/>
              <a:gd name="connsiteX3145" fmla="*/ 308108 w 578041"/>
              <a:gd name="connsiteY3145" fmla="*/ 471926 h 547671"/>
              <a:gd name="connsiteX3146" fmla="*/ 308108 w 578041"/>
              <a:gd name="connsiteY3146" fmla="*/ 470823 h 547671"/>
              <a:gd name="connsiteX3147" fmla="*/ 307612 w 578041"/>
              <a:gd name="connsiteY3147" fmla="*/ 470823 h 547671"/>
              <a:gd name="connsiteX3148" fmla="*/ 307144 w 578041"/>
              <a:gd name="connsiteY3148" fmla="*/ 470823 h 547671"/>
              <a:gd name="connsiteX3149" fmla="*/ 306895 w 578041"/>
              <a:gd name="connsiteY3149" fmla="*/ 470823 h 547671"/>
              <a:gd name="connsiteX3150" fmla="*/ 306675 w 578041"/>
              <a:gd name="connsiteY3150" fmla="*/ 470823 h 547671"/>
              <a:gd name="connsiteX3151" fmla="*/ 305462 w 578041"/>
              <a:gd name="connsiteY3151" fmla="*/ 470823 h 547671"/>
              <a:gd name="connsiteX3152" fmla="*/ 305241 w 578041"/>
              <a:gd name="connsiteY3152" fmla="*/ 471650 h 547671"/>
              <a:gd name="connsiteX3153" fmla="*/ 304994 w 578041"/>
              <a:gd name="connsiteY3153" fmla="*/ 471926 h 547671"/>
              <a:gd name="connsiteX3154" fmla="*/ 304773 w 578041"/>
              <a:gd name="connsiteY3154" fmla="*/ 471374 h 547671"/>
              <a:gd name="connsiteX3155" fmla="*/ 304277 w 578041"/>
              <a:gd name="connsiteY3155" fmla="*/ 471099 h 547671"/>
              <a:gd name="connsiteX3156" fmla="*/ 304277 w 578041"/>
              <a:gd name="connsiteY3156" fmla="*/ 471926 h 547671"/>
              <a:gd name="connsiteX3157" fmla="*/ 303809 w 578041"/>
              <a:gd name="connsiteY3157" fmla="*/ 472754 h 547671"/>
              <a:gd name="connsiteX3158" fmla="*/ 302843 w 578041"/>
              <a:gd name="connsiteY3158" fmla="*/ 473581 h 547671"/>
              <a:gd name="connsiteX3159" fmla="*/ 302375 w 578041"/>
              <a:gd name="connsiteY3159" fmla="*/ 474105 h 547671"/>
              <a:gd name="connsiteX3160" fmla="*/ 301189 w 578041"/>
              <a:gd name="connsiteY3160" fmla="*/ 474381 h 547671"/>
              <a:gd name="connsiteX3161" fmla="*/ 300474 w 578041"/>
              <a:gd name="connsiteY3161" fmla="*/ 473857 h 547671"/>
              <a:gd name="connsiteX3162" fmla="*/ 299288 w 578041"/>
              <a:gd name="connsiteY3162" fmla="*/ 474657 h 547671"/>
              <a:gd name="connsiteX3163" fmla="*/ 298792 w 578041"/>
              <a:gd name="connsiteY3163" fmla="*/ 474657 h 547671"/>
              <a:gd name="connsiteX3164" fmla="*/ 297854 w 578041"/>
              <a:gd name="connsiteY3164" fmla="*/ 475484 h 547671"/>
              <a:gd name="connsiteX3165" fmla="*/ 296641 w 578041"/>
              <a:gd name="connsiteY3165" fmla="*/ 476312 h 547671"/>
              <a:gd name="connsiteX3166" fmla="*/ 296173 w 578041"/>
              <a:gd name="connsiteY3166" fmla="*/ 476312 h 547671"/>
              <a:gd name="connsiteX3167" fmla="*/ 295209 w 578041"/>
              <a:gd name="connsiteY3167" fmla="*/ 474657 h 547671"/>
              <a:gd name="connsiteX3168" fmla="*/ 294740 w 578041"/>
              <a:gd name="connsiteY3168" fmla="*/ 473306 h 547671"/>
              <a:gd name="connsiteX3169" fmla="*/ 293306 w 578041"/>
              <a:gd name="connsiteY3169" fmla="*/ 472478 h 547671"/>
              <a:gd name="connsiteX3170" fmla="*/ 293306 w 578041"/>
              <a:gd name="connsiteY3170" fmla="*/ 471374 h 547671"/>
              <a:gd name="connsiteX3171" fmla="*/ 293306 w 578041"/>
              <a:gd name="connsiteY3171" fmla="*/ 469719 h 547671"/>
              <a:gd name="connsiteX3172" fmla="*/ 292370 w 578041"/>
              <a:gd name="connsiteY3172" fmla="*/ 469196 h 547671"/>
              <a:gd name="connsiteX3173" fmla="*/ 291653 w 578041"/>
              <a:gd name="connsiteY3173" fmla="*/ 468644 h 547671"/>
              <a:gd name="connsiteX3174" fmla="*/ 292838 w 578041"/>
              <a:gd name="connsiteY3174" fmla="*/ 468092 h 547671"/>
              <a:gd name="connsiteX3175" fmla="*/ 292121 w 578041"/>
              <a:gd name="connsiteY3175" fmla="*/ 467265 h 547671"/>
              <a:gd name="connsiteX3176" fmla="*/ 291653 w 578041"/>
              <a:gd name="connsiteY3176" fmla="*/ 467541 h 547671"/>
              <a:gd name="connsiteX3177" fmla="*/ 291157 w 578041"/>
              <a:gd name="connsiteY3177" fmla="*/ 467816 h 547671"/>
              <a:gd name="connsiteX3178" fmla="*/ 290440 w 578041"/>
              <a:gd name="connsiteY3178" fmla="*/ 468092 h 547671"/>
              <a:gd name="connsiteX3179" fmla="*/ 289723 w 578041"/>
              <a:gd name="connsiteY3179" fmla="*/ 468644 h 547671"/>
              <a:gd name="connsiteX3180" fmla="*/ 287822 w 578041"/>
              <a:gd name="connsiteY3180" fmla="*/ 468644 h 547671"/>
              <a:gd name="connsiteX3181" fmla="*/ 286884 w 578041"/>
              <a:gd name="connsiteY3181" fmla="*/ 468920 h 547671"/>
              <a:gd name="connsiteX3182" fmla="*/ 287353 w 578041"/>
              <a:gd name="connsiteY3182" fmla="*/ 468644 h 547671"/>
              <a:gd name="connsiteX3183" fmla="*/ 287822 w 578041"/>
              <a:gd name="connsiteY3183" fmla="*/ 468368 h 547671"/>
              <a:gd name="connsiteX3184" fmla="*/ 287822 w 578041"/>
              <a:gd name="connsiteY3184" fmla="*/ 467816 h 547671"/>
              <a:gd name="connsiteX3185" fmla="*/ 288539 w 578041"/>
              <a:gd name="connsiteY3185" fmla="*/ 466989 h 547671"/>
              <a:gd name="connsiteX3186" fmla="*/ 288786 w 578041"/>
              <a:gd name="connsiteY3186" fmla="*/ 466437 h 547671"/>
              <a:gd name="connsiteX3187" fmla="*/ 288786 w 578041"/>
              <a:gd name="connsiteY3187" fmla="*/ 465610 h 547671"/>
              <a:gd name="connsiteX3188" fmla="*/ 288318 w 578041"/>
              <a:gd name="connsiteY3188" fmla="*/ 464782 h 547671"/>
              <a:gd name="connsiteX3189" fmla="*/ 287353 w 578041"/>
              <a:gd name="connsiteY3189" fmla="*/ 463707 h 547671"/>
              <a:gd name="connsiteX3190" fmla="*/ 287353 w 578041"/>
              <a:gd name="connsiteY3190" fmla="*/ 462603 h 547671"/>
              <a:gd name="connsiteX3191" fmla="*/ 287601 w 578041"/>
              <a:gd name="connsiteY3191" fmla="*/ 462051 h 547671"/>
              <a:gd name="connsiteX3192" fmla="*/ 287601 w 578041"/>
              <a:gd name="connsiteY3192" fmla="*/ 461224 h 547671"/>
              <a:gd name="connsiteX3193" fmla="*/ 287601 w 578041"/>
              <a:gd name="connsiteY3193" fmla="*/ 460948 h 547671"/>
              <a:gd name="connsiteX3194" fmla="*/ 287353 w 578041"/>
              <a:gd name="connsiteY3194" fmla="*/ 460121 h 547671"/>
              <a:gd name="connsiteX3195" fmla="*/ 286884 w 578041"/>
              <a:gd name="connsiteY3195" fmla="*/ 459569 h 547671"/>
              <a:gd name="connsiteX3196" fmla="*/ 286636 w 578041"/>
              <a:gd name="connsiteY3196" fmla="*/ 458493 h 547671"/>
              <a:gd name="connsiteX3197" fmla="*/ 285919 w 578041"/>
              <a:gd name="connsiteY3197" fmla="*/ 456011 h 547671"/>
              <a:gd name="connsiteX3198" fmla="*/ 285672 w 578041"/>
              <a:gd name="connsiteY3198" fmla="*/ 455183 h 547671"/>
              <a:gd name="connsiteX3199" fmla="*/ 285451 w 578041"/>
              <a:gd name="connsiteY3199" fmla="*/ 454632 h 547671"/>
              <a:gd name="connsiteX3200" fmla="*/ 284955 w 578041"/>
              <a:gd name="connsiteY3200" fmla="*/ 454355 h 547671"/>
              <a:gd name="connsiteX3201" fmla="*/ 284486 w 578041"/>
              <a:gd name="connsiteY3201" fmla="*/ 454355 h 547671"/>
              <a:gd name="connsiteX3202" fmla="*/ 284018 w 578041"/>
              <a:gd name="connsiteY3202" fmla="*/ 454080 h 547671"/>
              <a:gd name="connsiteX3203" fmla="*/ 283549 w 578041"/>
              <a:gd name="connsiteY3203" fmla="*/ 454080 h 547671"/>
              <a:gd name="connsiteX3204" fmla="*/ 282833 w 578041"/>
              <a:gd name="connsiteY3204" fmla="*/ 454080 h 547671"/>
              <a:gd name="connsiteX3205" fmla="*/ 282337 w 578041"/>
              <a:gd name="connsiteY3205" fmla="*/ 454080 h 547671"/>
              <a:gd name="connsiteX3206" fmla="*/ 281867 w 578041"/>
              <a:gd name="connsiteY3206" fmla="*/ 454080 h 547671"/>
              <a:gd name="connsiteX3207" fmla="*/ 280682 w 578041"/>
              <a:gd name="connsiteY3207" fmla="*/ 454632 h 547671"/>
              <a:gd name="connsiteX3208" fmla="*/ 279470 w 578041"/>
              <a:gd name="connsiteY3208" fmla="*/ 454907 h 547671"/>
              <a:gd name="connsiteX3209" fmla="*/ 278285 w 578041"/>
              <a:gd name="connsiteY3209" fmla="*/ 455183 h 547671"/>
              <a:gd name="connsiteX3210" fmla="*/ 277347 w 578041"/>
              <a:gd name="connsiteY3210" fmla="*/ 455459 h 547671"/>
              <a:gd name="connsiteX3211" fmla="*/ 276631 w 578041"/>
              <a:gd name="connsiteY3211" fmla="*/ 455183 h 547671"/>
              <a:gd name="connsiteX3212" fmla="*/ 276135 w 578041"/>
              <a:gd name="connsiteY3212" fmla="*/ 454907 h 547671"/>
              <a:gd name="connsiteX3213" fmla="*/ 275666 w 578041"/>
              <a:gd name="connsiteY3213" fmla="*/ 455183 h 547671"/>
              <a:gd name="connsiteX3214" fmla="*/ 274949 w 578041"/>
              <a:gd name="connsiteY3214" fmla="*/ 454907 h 547671"/>
              <a:gd name="connsiteX3215" fmla="*/ 274701 w 578041"/>
              <a:gd name="connsiteY3215" fmla="*/ 454632 h 547671"/>
              <a:gd name="connsiteX3216" fmla="*/ 274949 w 578041"/>
              <a:gd name="connsiteY3216" fmla="*/ 454355 h 547671"/>
              <a:gd name="connsiteX3217" fmla="*/ 275197 w 578041"/>
              <a:gd name="connsiteY3217" fmla="*/ 454080 h 547671"/>
              <a:gd name="connsiteX3218" fmla="*/ 275914 w 578041"/>
              <a:gd name="connsiteY3218" fmla="*/ 453804 h 547671"/>
              <a:gd name="connsiteX3219" fmla="*/ 276135 w 578041"/>
              <a:gd name="connsiteY3219" fmla="*/ 453003 h 547671"/>
              <a:gd name="connsiteX3220" fmla="*/ 276631 w 578041"/>
              <a:gd name="connsiteY3220" fmla="*/ 452453 h 547671"/>
              <a:gd name="connsiteX3221" fmla="*/ 276851 w 578041"/>
              <a:gd name="connsiteY3221" fmla="*/ 452177 h 547671"/>
              <a:gd name="connsiteX3222" fmla="*/ 277099 w 578041"/>
              <a:gd name="connsiteY3222" fmla="*/ 451901 h 547671"/>
              <a:gd name="connsiteX3223" fmla="*/ 277099 w 578041"/>
              <a:gd name="connsiteY3223" fmla="*/ 451349 h 547671"/>
              <a:gd name="connsiteX3224" fmla="*/ 277347 w 578041"/>
              <a:gd name="connsiteY3224" fmla="*/ 451073 h 547671"/>
              <a:gd name="connsiteX3225" fmla="*/ 277347 w 578041"/>
              <a:gd name="connsiteY3225" fmla="*/ 450522 h 547671"/>
              <a:gd name="connsiteX3226" fmla="*/ 277568 w 578041"/>
              <a:gd name="connsiteY3226" fmla="*/ 449970 h 547671"/>
              <a:gd name="connsiteX3227" fmla="*/ 277568 w 578041"/>
              <a:gd name="connsiteY3227" fmla="*/ 449143 h 547671"/>
              <a:gd name="connsiteX3228" fmla="*/ 277347 w 578041"/>
              <a:gd name="connsiteY3228" fmla="*/ 448315 h 547671"/>
              <a:gd name="connsiteX3229" fmla="*/ 277816 w 578041"/>
              <a:gd name="connsiteY3229" fmla="*/ 447763 h 547671"/>
              <a:gd name="connsiteX3230" fmla="*/ 277816 w 578041"/>
              <a:gd name="connsiteY3230" fmla="*/ 446136 h 547671"/>
              <a:gd name="connsiteX3231" fmla="*/ 278285 w 578041"/>
              <a:gd name="connsiteY3231" fmla="*/ 445309 h 547671"/>
              <a:gd name="connsiteX3232" fmla="*/ 278285 w 578041"/>
              <a:gd name="connsiteY3232" fmla="*/ 444481 h 547671"/>
              <a:gd name="connsiteX3233" fmla="*/ 278285 w 578041"/>
              <a:gd name="connsiteY3233" fmla="*/ 443377 h 547671"/>
              <a:gd name="connsiteX3234" fmla="*/ 278285 w 578041"/>
              <a:gd name="connsiteY3234" fmla="*/ 443102 h 547671"/>
              <a:gd name="connsiteX3235" fmla="*/ 278064 w 578041"/>
              <a:gd name="connsiteY3235" fmla="*/ 442274 h 547671"/>
              <a:gd name="connsiteX3236" fmla="*/ 277816 w 578041"/>
              <a:gd name="connsiteY3236" fmla="*/ 441447 h 547671"/>
              <a:gd name="connsiteX3237" fmla="*/ 277568 w 578041"/>
              <a:gd name="connsiteY3237" fmla="*/ 441171 h 547671"/>
              <a:gd name="connsiteX3238" fmla="*/ 277568 w 578041"/>
              <a:gd name="connsiteY3238" fmla="*/ 440895 h 547671"/>
              <a:gd name="connsiteX3239" fmla="*/ 277099 w 578041"/>
              <a:gd name="connsiteY3239" fmla="*/ 440619 h 547671"/>
              <a:gd name="connsiteX3240" fmla="*/ 276382 w 578041"/>
              <a:gd name="connsiteY3240" fmla="*/ 440343 h 547671"/>
              <a:gd name="connsiteX3241" fmla="*/ 274701 w 578041"/>
              <a:gd name="connsiteY3241" fmla="*/ 440095 h 547671"/>
              <a:gd name="connsiteX3242" fmla="*/ 273047 w 578041"/>
              <a:gd name="connsiteY3242" fmla="*/ 439820 h 547671"/>
              <a:gd name="connsiteX3243" fmla="*/ 271862 w 578041"/>
              <a:gd name="connsiteY3243" fmla="*/ 440095 h 547671"/>
              <a:gd name="connsiteX3244" fmla="*/ 268995 w 578041"/>
              <a:gd name="connsiteY3244" fmla="*/ 440343 h 547671"/>
              <a:gd name="connsiteX3245" fmla="*/ 267810 w 578041"/>
              <a:gd name="connsiteY3245" fmla="*/ 440895 h 547671"/>
              <a:gd name="connsiteX3246" fmla="*/ 267314 w 578041"/>
              <a:gd name="connsiteY3246" fmla="*/ 441171 h 547671"/>
              <a:gd name="connsiteX3247" fmla="*/ 266597 w 578041"/>
              <a:gd name="connsiteY3247" fmla="*/ 440895 h 547671"/>
              <a:gd name="connsiteX3248" fmla="*/ 265880 w 578041"/>
              <a:gd name="connsiteY3248" fmla="*/ 440343 h 547671"/>
              <a:gd name="connsiteX3249" fmla="*/ 265164 w 578041"/>
              <a:gd name="connsiteY3249" fmla="*/ 439820 h 547671"/>
              <a:gd name="connsiteX3250" fmla="*/ 264447 w 578041"/>
              <a:gd name="connsiteY3250" fmla="*/ 439543 h 547671"/>
              <a:gd name="connsiteX3251" fmla="*/ 263730 w 578041"/>
              <a:gd name="connsiteY3251" fmla="*/ 439543 h 547671"/>
              <a:gd name="connsiteX3252" fmla="*/ 262794 w 578041"/>
              <a:gd name="connsiteY3252" fmla="*/ 439543 h 547671"/>
              <a:gd name="connsiteX3253" fmla="*/ 261360 w 578041"/>
              <a:gd name="connsiteY3253" fmla="*/ 439820 h 547671"/>
              <a:gd name="connsiteX3254" fmla="*/ 260395 w 578041"/>
              <a:gd name="connsiteY3254" fmla="*/ 440095 h 547671"/>
              <a:gd name="connsiteX3255" fmla="*/ 258962 w 578041"/>
              <a:gd name="connsiteY3255" fmla="*/ 440619 h 547671"/>
              <a:gd name="connsiteX3256" fmla="*/ 258273 w 578041"/>
              <a:gd name="connsiteY3256" fmla="*/ 441171 h 547671"/>
              <a:gd name="connsiteX3257" fmla="*/ 256343 w 578041"/>
              <a:gd name="connsiteY3257" fmla="*/ 441998 h 547671"/>
              <a:gd name="connsiteX3258" fmla="*/ 255626 w 578041"/>
              <a:gd name="connsiteY3258" fmla="*/ 442274 h 547671"/>
              <a:gd name="connsiteX3259" fmla="*/ 254690 w 578041"/>
              <a:gd name="connsiteY3259" fmla="*/ 442826 h 547671"/>
              <a:gd name="connsiteX3260" fmla="*/ 254442 w 578041"/>
              <a:gd name="connsiteY3260" fmla="*/ 443102 h 547671"/>
              <a:gd name="connsiteX3261" fmla="*/ 253477 w 578041"/>
              <a:gd name="connsiteY3261" fmla="*/ 443377 h 547671"/>
              <a:gd name="connsiteX3262" fmla="*/ 253257 w 578041"/>
              <a:gd name="connsiteY3262" fmla="*/ 443929 h 547671"/>
              <a:gd name="connsiteX3263" fmla="*/ 252540 w 578041"/>
              <a:gd name="connsiteY3263" fmla="*/ 444481 h 547671"/>
              <a:gd name="connsiteX3264" fmla="*/ 252071 w 578041"/>
              <a:gd name="connsiteY3264" fmla="*/ 444757 h 547671"/>
              <a:gd name="connsiteX3265" fmla="*/ 251354 w 578041"/>
              <a:gd name="connsiteY3265" fmla="*/ 445033 h 547671"/>
              <a:gd name="connsiteX3266" fmla="*/ 250638 w 578041"/>
              <a:gd name="connsiteY3266" fmla="*/ 445309 h 547671"/>
              <a:gd name="connsiteX3267" fmla="*/ 250390 w 578041"/>
              <a:gd name="connsiteY3267" fmla="*/ 444757 h 547671"/>
              <a:gd name="connsiteX3268" fmla="*/ 249673 w 578041"/>
              <a:gd name="connsiteY3268" fmla="*/ 444757 h 547671"/>
              <a:gd name="connsiteX3269" fmla="*/ 249425 w 578041"/>
              <a:gd name="connsiteY3269" fmla="*/ 444481 h 547671"/>
              <a:gd name="connsiteX3270" fmla="*/ 249205 w 578041"/>
              <a:gd name="connsiteY3270" fmla="*/ 444205 h 547671"/>
              <a:gd name="connsiteX3271" fmla="*/ 248956 w 578041"/>
              <a:gd name="connsiteY3271" fmla="*/ 444205 h 547671"/>
              <a:gd name="connsiteX3272" fmla="*/ 248956 w 578041"/>
              <a:gd name="connsiteY3272" fmla="*/ 444481 h 547671"/>
              <a:gd name="connsiteX3273" fmla="*/ 248488 w 578041"/>
              <a:gd name="connsiteY3273" fmla="*/ 444757 h 547671"/>
              <a:gd name="connsiteX3274" fmla="*/ 248019 w 578041"/>
              <a:gd name="connsiteY3274" fmla="*/ 444757 h 547671"/>
              <a:gd name="connsiteX3275" fmla="*/ 248019 w 578041"/>
              <a:gd name="connsiteY3275" fmla="*/ 444205 h 547671"/>
              <a:gd name="connsiteX3276" fmla="*/ 248240 w 578041"/>
              <a:gd name="connsiteY3276" fmla="*/ 443929 h 547671"/>
              <a:gd name="connsiteX3277" fmla="*/ 250142 w 578041"/>
              <a:gd name="connsiteY3277" fmla="*/ 442826 h 547671"/>
              <a:gd name="connsiteX3278" fmla="*/ 250638 w 578041"/>
              <a:gd name="connsiteY3278" fmla="*/ 442274 h 547671"/>
              <a:gd name="connsiteX3279" fmla="*/ 250859 w 578041"/>
              <a:gd name="connsiteY3279" fmla="*/ 441998 h 547671"/>
              <a:gd name="connsiteX3280" fmla="*/ 251106 w 578041"/>
              <a:gd name="connsiteY3280" fmla="*/ 441447 h 547671"/>
              <a:gd name="connsiteX3281" fmla="*/ 251106 w 578041"/>
              <a:gd name="connsiteY3281" fmla="*/ 440895 h 547671"/>
              <a:gd name="connsiteX3282" fmla="*/ 250859 w 578041"/>
              <a:gd name="connsiteY3282" fmla="*/ 440619 h 547671"/>
              <a:gd name="connsiteX3283" fmla="*/ 250638 w 578041"/>
              <a:gd name="connsiteY3283" fmla="*/ 440343 h 547671"/>
              <a:gd name="connsiteX3284" fmla="*/ 250390 w 578041"/>
              <a:gd name="connsiteY3284" fmla="*/ 440095 h 547671"/>
              <a:gd name="connsiteX3285" fmla="*/ 249673 w 578041"/>
              <a:gd name="connsiteY3285" fmla="*/ 439820 h 547671"/>
              <a:gd name="connsiteX3286" fmla="*/ 248956 w 578041"/>
              <a:gd name="connsiteY3286" fmla="*/ 439820 h 547671"/>
              <a:gd name="connsiteX3287" fmla="*/ 248488 w 578041"/>
              <a:gd name="connsiteY3287" fmla="*/ 439820 h 547671"/>
              <a:gd name="connsiteX3288" fmla="*/ 248240 w 578041"/>
              <a:gd name="connsiteY3288" fmla="*/ 438716 h 547671"/>
              <a:gd name="connsiteX3289" fmla="*/ 248709 w 578041"/>
              <a:gd name="connsiteY3289" fmla="*/ 438440 h 547671"/>
              <a:gd name="connsiteX3290" fmla="*/ 249205 w 578041"/>
              <a:gd name="connsiteY3290" fmla="*/ 438164 h 547671"/>
              <a:gd name="connsiteX3291" fmla="*/ 249425 w 578041"/>
              <a:gd name="connsiteY3291" fmla="*/ 437888 h 547671"/>
              <a:gd name="connsiteX3292" fmla="*/ 249425 w 578041"/>
              <a:gd name="connsiteY3292" fmla="*/ 437337 h 547671"/>
              <a:gd name="connsiteX3293" fmla="*/ 249922 w 578041"/>
              <a:gd name="connsiteY3293" fmla="*/ 436785 h 547671"/>
              <a:gd name="connsiteX3294" fmla="*/ 250390 w 578041"/>
              <a:gd name="connsiteY3294" fmla="*/ 436509 h 547671"/>
              <a:gd name="connsiteX3295" fmla="*/ 251106 w 578041"/>
              <a:gd name="connsiteY3295" fmla="*/ 435682 h 547671"/>
              <a:gd name="connsiteX3296" fmla="*/ 251354 w 578041"/>
              <a:gd name="connsiteY3296" fmla="*/ 435130 h 547671"/>
              <a:gd name="connsiteX3297" fmla="*/ 251354 w 578041"/>
              <a:gd name="connsiteY3297" fmla="*/ 434578 h 547671"/>
              <a:gd name="connsiteX3298" fmla="*/ 251354 w 578041"/>
              <a:gd name="connsiteY3298" fmla="*/ 434026 h 547671"/>
              <a:gd name="connsiteX3299" fmla="*/ 251575 w 578041"/>
              <a:gd name="connsiteY3299" fmla="*/ 434026 h 547671"/>
              <a:gd name="connsiteX3300" fmla="*/ 251575 w 578041"/>
              <a:gd name="connsiteY3300" fmla="*/ 434302 h 547671"/>
              <a:gd name="connsiteX3301" fmla="*/ 251575 w 578041"/>
              <a:gd name="connsiteY3301" fmla="*/ 434578 h 547671"/>
              <a:gd name="connsiteX3302" fmla="*/ 251823 w 578041"/>
              <a:gd name="connsiteY3302" fmla="*/ 434854 h 547671"/>
              <a:gd name="connsiteX3303" fmla="*/ 252071 w 578041"/>
              <a:gd name="connsiteY3303" fmla="*/ 435130 h 547671"/>
              <a:gd name="connsiteX3304" fmla="*/ 252071 w 578041"/>
              <a:gd name="connsiteY3304" fmla="*/ 435406 h 547671"/>
              <a:gd name="connsiteX3305" fmla="*/ 252291 w 578041"/>
              <a:gd name="connsiteY3305" fmla="*/ 435682 h 547671"/>
              <a:gd name="connsiteX3306" fmla="*/ 252787 w 578041"/>
              <a:gd name="connsiteY3306" fmla="*/ 435682 h 547671"/>
              <a:gd name="connsiteX3307" fmla="*/ 252787 w 578041"/>
              <a:gd name="connsiteY3307" fmla="*/ 436233 h 547671"/>
              <a:gd name="connsiteX3308" fmla="*/ 253257 w 578041"/>
              <a:gd name="connsiteY3308" fmla="*/ 436233 h 547671"/>
              <a:gd name="connsiteX3309" fmla="*/ 253725 w 578041"/>
              <a:gd name="connsiteY3309" fmla="*/ 435958 h 547671"/>
              <a:gd name="connsiteX3310" fmla="*/ 253973 w 578041"/>
              <a:gd name="connsiteY3310" fmla="*/ 435682 h 547671"/>
              <a:gd name="connsiteX3311" fmla="*/ 254442 w 578041"/>
              <a:gd name="connsiteY3311" fmla="*/ 435130 h 547671"/>
              <a:gd name="connsiteX3312" fmla="*/ 254442 w 578041"/>
              <a:gd name="connsiteY3312" fmla="*/ 434578 h 547671"/>
              <a:gd name="connsiteX3313" fmla="*/ 254442 w 578041"/>
              <a:gd name="connsiteY3313" fmla="*/ 434302 h 547671"/>
              <a:gd name="connsiteX3314" fmla="*/ 254690 w 578041"/>
              <a:gd name="connsiteY3314" fmla="*/ 433751 h 547671"/>
              <a:gd name="connsiteX3315" fmla="*/ 254690 w 578041"/>
              <a:gd name="connsiteY3315" fmla="*/ 433199 h 547671"/>
              <a:gd name="connsiteX3316" fmla="*/ 254690 w 578041"/>
              <a:gd name="connsiteY3316" fmla="*/ 432923 h 547671"/>
              <a:gd name="connsiteX3317" fmla="*/ 254690 w 578041"/>
              <a:gd name="connsiteY3317" fmla="*/ 432371 h 547671"/>
              <a:gd name="connsiteX3318" fmla="*/ 254442 w 578041"/>
              <a:gd name="connsiteY3318" fmla="*/ 431820 h 547671"/>
              <a:gd name="connsiteX3319" fmla="*/ 254442 w 578041"/>
              <a:gd name="connsiteY3319" fmla="*/ 431296 h 547671"/>
              <a:gd name="connsiteX3320" fmla="*/ 253725 w 578041"/>
              <a:gd name="connsiteY3320" fmla="*/ 429917 h 547671"/>
              <a:gd name="connsiteX3321" fmla="*/ 253725 w 578041"/>
              <a:gd name="connsiteY3321" fmla="*/ 429089 h 547671"/>
              <a:gd name="connsiteX3322" fmla="*/ 253257 w 578041"/>
              <a:gd name="connsiteY3322" fmla="*/ 429089 h 547671"/>
              <a:gd name="connsiteX3323" fmla="*/ 252540 w 578041"/>
              <a:gd name="connsiteY3323" fmla="*/ 429089 h 547671"/>
              <a:gd name="connsiteX3324" fmla="*/ 252071 w 578041"/>
              <a:gd name="connsiteY3324" fmla="*/ 429089 h 547671"/>
              <a:gd name="connsiteX3325" fmla="*/ 251106 w 578041"/>
              <a:gd name="connsiteY3325" fmla="*/ 429365 h 547671"/>
              <a:gd name="connsiteX3326" fmla="*/ 250390 w 578041"/>
              <a:gd name="connsiteY3326" fmla="*/ 429365 h 547671"/>
              <a:gd name="connsiteX3327" fmla="*/ 250142 w 578041"/>
              <a:gd name="connsiteY3327" fmla="*/ 429365 h 547671"/>
              <a:gd name="connsiteX3328" fmla="*/ 249673 w 578041"/>
              <a:gd name="connsiteY3328" fmla="*/ 429089 h 547671"/>
              <a:gd name="connsiteX3329" fmla="*/ 248956 w 578041"/>
              <a:gd name="connsiteY3329" fmla="*/ 428537 h 547671"/>
              <a:gd name="connsiteX3330" fmla="*/ 248019 w 578041"/>
              <a:gd name="connsiteY3330" fmla="*/ 428261 h 547671"/>
              <a:gd name="connsiteX3331" fmla="*/ 247055 w 578041"/>
              <a:gd name="connsiteY3331" fmla="*/ 427986 h 547671"/>
              <a:gd name="connsiteX3332" fmla="*/ 245870 w 578041"/>
              <a:gd name="connsiteY3332" fmla="*/ 428537 h 547671"/>
              <a:gd name="connsiteX3333" fmla="*/ 245153 w 578041"/>
              <a:gd name="connsiteY3333" fmla="*/ 428813 h 547671"/>
              <a:gd name="connsiteX3334" fmla="*/ 244657 w 578041"/>
              <a:gd name="connsiteY3334" fmla="*/ 429641 h 547671"/>
              <a:gd name="connsiteX3335" fmla="*/ 244187 w 578041"/>
              <a:gd name="connsiteY3335" fmla="*/ 430193 h 547671"/>
              <a:gd name="connsiteX3336" fmla="*/ 243940 w 578041"/>
              <a:gd name="connsiteY3336" fmla="*/ 430468 h 547671"/>
              <a:gd name="connsiteX3337" fmla="*/ 243940 w 578041"/>
              <a:gd name="connsiteY3337" fmla="*/ 430193 h 547671"/>
              <a:gd name="connsiteX3338" fmla="*/ 242754 w 578041"/>
              <a:gd name="connsiteY3338" fmla="*/ 429917 h 547671"/>
              <a:gd name="connsiteX3339" fmla="*/ 242286 w 578041"/>
              <a:gd name="connsiteY3339" fmla="*/ 429917 h 547671"/>
              <a:gd name="connsiteX3340" fmla="*/ 242038 w 578041"/>
              <a:gd name="connsiteY3340" fmla="*/ 430193 h 547671"/>
              <a:gd name="connsiteX3341" fmla="*/ 241569 w 578041"/>
              <a:gd name="connsiteY3341" fmla="*/ 430744 h 547671"/>
              <a:gd name="connsiteX3342" fmla="*/ 241322 w 578041"/>
              <a:gd name="connsiteY3342" fmla="*/ 430468 h 547671"/>
              <a:gd name="connsiteX3343" fmla="*/ 241101 w 578041"/>
              <a:gd name="connsiteY3343" fmla="*/ 430193 h 547671"/>
              <a:gd name="connsiteX3344" fmla="*/ 240384 w 578041"/>
              <a:gd name="connsiteY3344" fmla="*/ 429917 h 547671"/>
              <a:gd name="connsiteX3345" fmla="*/ 239667 w 578041"/>
              <a:gd name="connsiteY3345" fmla="*/ 429641 h 547671"/>
              <a:gd name="connsiteX3346" fmla="*/ 239171 w 578041"/>
              <a:gd name="connsiteY3346" fmla="*/ 429641 h 547671"/>
              <a:gd name="connsiteX3347" fmla="*/ 238702 w 578041"/>
              <a:gd name="connsiteY3347" fmla="*/ 429365 h 547671"/>
              <a:gd name="connsiteX3348" fmla="*/ 238702 w 578041"/>
              <a:gd name="connsiteY3348" fmla="*/ 429089 h 547671"/>
              <a:gd name="connsiteX3349" fmla="*/ 238234 w 578041"/>
              <a:gd name="connsiteY3349" fmla="*/ 428813 h 547671"/>
              <a:gd name="connsiteX3350" fmla="*/ 238234 w 578041"/>
              <a:gd name="connsiteY3350" fmla="*/ 428537 h 547671"/>
              <a:gd name="connsiteX3351" fmla="*/ 237986 w 578041"/>
              <a:gd name="connsiteY3351" fmla="*/ 428261 h 547671"/>
              <a:gd name="connsiteX3352" fmla="*/ 237766 w 578041"/>
              <a:gd name="connsiteY3352" fmla="*/ 428261 h 547671"/>
              <a:gd name="connsiteX3353" fmla="*/ 237517 w 578041"/>
              <a:gd name="connsiteY3353" fmla="*/ 428537 h 547671"/>
              <a:gd name="connsiteX3354" fmla="*/ 237270 w 578041"/>
              <a:gd name="connsiteY3354" fmla="*/ 428537 h 547671"/>
              <a:gd name="connsiteX3355" fmla="*/ 236801 w 578041"/>
              <a:gd name="connsiteY3355" fmla="*/ 429089 h 547671"/>
              <a:gd name="connsiteX3356" fmla="*/ 236332 w 578041"/>
              <a:gd name="connsiteY3356" fmla="*/ 429641 h 547671"/>
              <a:gd name="connsiteX3357" fmla="*/ 236084 w 578041"/>
              <a:gd name="connsiteY3357" fmla="*/ 430193 h 547671"/>
              <a:gd name="connsiteX3358" fmla="*/ 236084 w 578041"/>
              <a:gd name="connsiteY3358" fmla="*/ 430744 h 547671"/>
              <a:gd name="connsiteX3359" fmla="*/ 236553 w 578041"/>
              <a:gd name="connsiteY3359" fmla="*/ 431296 h 547671"/>
              <a:gd name="connsiteX3360" fmla="*/ 236801 w 578041"/>
              <a:gd name="connsiteY3360" fmla="*/ 431820 h 547671"/>
              <a:gd name="connsiteX3361" fmla="*/ 237049 w 578041"/>
              <a:gd name="connsiteY3361" fmla="*/ 432371 h 547671"/>
              <a:gd name="connsiteX3362" fmla="*/ 236801 w 578041"/>
              <a:gd name="connsiteY3362" fmla="*/ 432923 h 547671"/>
              <a:gd name="connsiteX3363" fmla="*/ 236332 w 578041"/>
              <a:gd name="connsiteY3363" fmla="*/ 433475 h 547671"/>
              <a:gd name="connsiteX3364" fmla="*/ 235616 w 578041"/>
              <a:gd name="connsiteY3364" fmla="*/ 433475 h 547671"/>
              <a:gd name="connsiteX3365" fmla="*/ 234182 w 578041"/>
              <a:gd name="connsiteY3365" fmla="*/ 433751 h 547671"/>
              <a:gd name="connsiteX3366" fmla="*/ 233686 w 578041"/>
              <a:gd name="connsiteY3366" fmla="*/ 434026 h 547671"/>
              <a:gd name="connsiteX3367" fmla="*/ 232032 w 578041"/>
              <a:gd name="connsiteY3367" fmla="*/ 434854 h 547671"/>
              <a:gd name="connsiteX3368" fmla="*/ 230351 w 578041"/>
              <a:gd name="connsiteY3368" fmla="*/ 435406 h 547671"/>
              <a:gd name="connsiteX3369" fmla="*/ 227980 w 578041"/>
              <a:gd name="connsiteY3369" fmla="*/ 436509 h 547671"/>
              <a:gd name="connsiteX3370" fmla="*/ 224865 w 578041"/>
              <a:gd name="connsiteY3370" fmla="*/ 438164 h 547671"/>
              <a:gd name="connsiteX3371" fmla="*/ 223432 w 578041"/>
              <a:gd name="connsiteY3371" fmla="*/ 439268 h 547671"/>
              <a:gd name="connsiteX3372" fmla="*/ 222027 w 578041"/>
              <a:gd name="connsiteY3372" fmla="*/ 440095 h 547671"/>
              <a:gd name="connsiteX3373" fmla="*/ 221062 w 578041"/>
              <a:gd name="connsiteY3373" fmla="*/ 440895 h 547671"/>
              <a:gd name="connsiteX3374" fmla="*/ 218663 w 578041"/>
              <a:gd name="connsiteY3374" fmla="*/ 443102 h 547671"/>
              <a:gd name="connsiteX3375" fmla="*/ 217727 w 578041"/>
              <a:gd name="connsiteY3375" fmla="*/ 443929 h 547671"/>
              <a:gd name="connsiteX3376" fmla="*/ 217231 w 578041"/>
              <a:gd name="connsiteY3376" fmla="*/ 443929 h 547671"/>
              <a:gd name="connsiteX3377" fmla="*/ 217010 w 578041"/>
              <a:gd name="connsiteY3377" fmla="*/ 443654 h 547671"/>
              <a:gd name="connsiteX3378" fmla="*/ 217010 w 578041"/>
              <a:gd name="connsiteY3378" fmla="*/ 443377 h 547671"/>
              <a:gd name="connsiteX3379" fmla="*/ 217231 w 578041"/>
              <a:gd name="connsiteY3379" fmla="*/ 442550 h 547671"/>
              <a:gd name="connsiteX3380" fmla="*/ 217946 w 578041"/>
              <a:gd name="connsiteY3380" fmla="*/ 442274 h 547671"/>
              <a:gd name="connsiteX3381" fmla="*/ 218443 w 578041"/>
              <a:gd name="connsiteY3381" fmla="*/ 442274 h 547671"/>
              <a:gd name="connsiteX3382" fmla="*/ 218912 w 578041"/>
              <a:gd name="connsiteY3382" fmla="*/ 441722 h 547671"/>
              <a:gd name="connsiteX3383" fmla="*/ 218912 w 578041"/>
              <a:gd name="connsiteY3383" fmla="*/ 441171 h 547671"/>
              <a:gd name="connsiteX3384" fmla="*/ 219380 w 578041"/>
              <a:gd name="connsiteY3384" fmla="*/ 441171 h 547671"/>
              <a:gd name="connsiteX3385" fmla="*/ 219629 w 578041"/>
              <a:gd name="connsiteY3385" fmla="*/ 440619 h 547671"/>
              <a:gd name="connsiteX3386" fmla="*/ 219876 w 578041"/>
              <a:gd name="connsiteY3386" fmla="*/ 440095 h 547671"/>
              <a:gd name="connsiteX3387" fmla="*/ 220097 w 578041"/>
              <a:gd name="connsiteY3387" fmla="*/ 439543 h 547671"/>
              <a:gd name="connsiteX3388" fmla="*/ 220097 w 578041"/>
              <a:gd name="connsiteY3388" fmla="*/ 438992 h 547671"/>
              <a:gd name="connsiteX3389" fmla="*/ 219876 w 578041"/>
              <a:gd name="connsiteY3389" fmla="*/ 438164 h 547671"/>
              <a:gd name="connsiteX3390" fmla="*/ 219160 w 578041"/>
              <a:gd name="connsiteY3390" fmla="*/ 437337 h 547671"/>
              <a:gd name="connsiteX3391" fmla="*/ 218663 w 578041"/>
              <a:gd name="connsiteY3391" fmla="*/ 437061 h 547671"/>
              <a:gd name="connsiteX3392" fmla="*/ 217946 w 578041"/>
              <a:gd name="connsiteY3392" fmla="*/ 437061 h 547671"/>
              <a:gd name="connsiteX3393" fmla="*/ 217479 w 578041"/>
              <a:gd name="connsiteY3393" fmla="*/ 437337 h 547671"/>
              <a:gd name="connsiteX3394" fmla="*/ 217231 w 578041"/>
              <a:gd name="connsiteY3394" fmla="*/ 437888 h 547671"/>
              <a:gd name="connsiteX3395" fmla="*/ 217479 w 578041"/>
              <a:gd name="connsiteY3395" fmla="*/ 438164 h 547671"/>
              <a:gd name="connsiteX3396" fmla="*/ 217479 w 578041"/>
              <a:gd name="connsiteY3396" fmla="*/ 438440 h 547671"/>
              <a:gd name="connsiteX3397" fmla="*/ 217010 w 578041"/>
              <a:gd name="connsiteY3397" fmla="*/ 438992 h 547671"/>
              <a:gd name="connsiteX3398" fmla="*/ 216294 w 578041"/>
              <a:gd name="connsiteY3398" fmla="*/ 438992 h 547671"/>
              <a:gd name="connsiteX3399" fmla="*/ 216294 w 578041"/>
              <a:gd name="connsiteY3399" fmla="*/ 438716 h 547671"/>
              <a:gd name="connsiteX3400" fmla="*/ 216294 w 578041"/>
              <a:gd name="connsiteY3400" fmla="*/ 438440 h 547671"/>
              <a:gd name="connsiteX3401" fmla="*/ 216045 w 578041"/>
              <a:gd name="connsiteY3401" fmla="*/ 438164 h 547671"/>
              <a:gd name="connsiteX3402" fmla="*/ 215825 w 578041"/>
              <a:gd name="connsiteY3402" fmla="*/ 437888 h 547671"/>
              <a:gd name="connsiteX3403" fmla="*/ 215577 w 578041"/>
              <a:gd name="connsiteY3403" fmla="*/ 437888 h 547671"/>
              <a:gd name="connsiteX3404" fmla="*/ 215328 w 578041"/>
              <a:gd name="connsiteY3404" fmla="*/ 437613 h 547671"/>
              <a:gd name="connsiteX3405" fmla="*/ 215108 w 578041"/>
              <a:gd name="connsiteY3405" fmla="*/ 437613 h 547671"/>
              <a:gd name="connsiteX3406" fmla="*/ 214860 w 578041"/>
              <a:gd name="connsiteY3406" fmla="*/ 437888 h 547671"/>
              <a:gd name="connsiteX3407" fmla="*/ 214611 w 578041"/>
              <a:gd name="connsiteY3407" fmla="*/ 437888 h 547671"/>
              <a:gd name="connsiteX3408" fmla="*/ 214391 w 578041"/>
              <a:gd name="connsiteY3408" fmla="*/ 438164 h 547671"/>
              <a:gd name="connsiteX3409" fmla="*/ 214144 w 578041"/>
              <a:gd name="connsiteY3409" fmla="*/ 438440 h 547671"/>
              <a:gd name="connsiteX3410" fmla="*/ 214144 w 578041"/>
              <a:gd name="connsiteY3410" fmla="*/ 438992 h 547671"/>
              <a:gd name="connsiteX3411" fmla="*/ 214144 w 578041"/>
              <a:gd name="connsiteY3411" fmla="*/ 439268 h 547671"/>
              <a:gd name="connsiteX3412" fmla="*/ 214391 w 578041"/>
              <a:gd name="connsiteY3412" fmla="*/ 439543 h 547671"/>
              <a:gd name="connsiteX3413" fmla="*/ 214391 w 578041"/>
              <a:gd name="connsiteY3413" fmla="*/ 439820 h 547671"/>
              <a:gd name="connsiteX3414" fmla="*/ 214611 w 578041"/>
              <a:gd name="connsiteY3414" fmla="*/ 439820 h 547671"/>
              <a:gd name="connsiteX3415" fmla="*/ 215108 w 578041"/>
              <a:gd name="connsiteY3415" fmla="*/ 440095 h 547671"/>
              <a:gd name="connsiteX3416" fmla="*/ 215328 w 578041"/>
              <a:gd name="connsiteY3416" fmla="*/ 440095 h 547671"/>
              <a:gd name="connsiteX3417" fmla="*/ 215328 w 578041"/>
              <a:gd name="connsiteY3417" fmla="*/ 440343 h 547671"/>
              <a:gd name="connsiteX3418" fmla="*/ 215328 w 578041"/>
              <a:gd name="connsiteY3418" fmla="*/ 440619 h 547671"/>
              <a:gd name="connsiteX3419" fmla="*/ 214860 w 578041"/>
              <a:gd name="connsiteY3419" fmla="*/ 440895 h 547671"/>
              <a:gd name="connsiteX3420" fmla="*/ 214144 w 578041"/>
              <a:gd name="connsiteY3420" fmla="*/ 440619 h 547671"/>
              <a:gd name="connsiteX3421" fmla="*/ 213674 w 578041"/>
              <a:gd name="connsiteY3421" fmla="*/ 440343 h 547671"/>
              <a:gd name="connsiteX3422" fmla="*/ 213427 w 578041"/>
              <a:gd name="connsiteY3422" fmla="*/ 440095 h 547671"/>
              <a:gd name="connsiteX3423" fmla="*/ 212710 w 578041"/>
              <a:gd name="connsiteY3423" fmla="*/ 439820 h 547671"/>
              <a:gd name="connsiteX3424" fmla="*/ 211772 w 578041"/>
              <a:gd name="connsiteY3424" fmla="*/ 439268 h 547671"/>
              <a:gd name="connsiteX3425" fmla="*/ 211525 w 578041"/>
              <a:gd name="connsiteY3425" fmla="*/ 438992 h 547671"/>
              <a:gd name="connsiteX3426" fmla="*/ 211056 w 578041"/>
              <a:gd name="connsiteY3426" fmla="*/ 438992 h 547671"/>
              <a:gd name="connsiteX3427" fmla="*/ 210560 w 578041"/>
              <a:gd name="connsiteY3427" fmla="*/ 439543 h 547671"/>
              <a:gd name="connsiteX3428" fmla="*/ 210560 w 578041"/>
              <a:gd name="connsiteY3428" fmla="*/ 439820 h 547671"/>
              <a:gd name="connsiteX3429" fmla="*/ 210339 w 578041"/>
              <a:gd name="connsiteY3429" fmla="*/ 440095 h 547671"/>
              <a:gd name="connsiteX3430" fmla="*/ 210560 w 578041"/>
              <a:gd name="connsiteY3430" fmla="*/ 440343 h 547671"/>
              <a:gd name="connsiteX3431" fmla="*/ 210808 w 578041"/>
              <a:gd name="connsiteY3431" fmla="*/ 440895 h 547671"/>
              <a:gd name="connsiteX3432" fmla="*/ 210808 w 578041"/>
              <a:gd name="connsiteY3432" fmla="*/ 441171 h 547671"/>
              <a:gd name="connsiteX3433" fmla="*/ 210808 w 578041"/>
              <a:gd name="connsiteY3433" fmla="*/ 441447 h 547671"/>
              <a:gd name="connsiteX3434" fmla="*/ 211276 w 578041"/>
              <a:gd name="connsiteY3434" fmla="*/ 441722 h 547671"/>
              <a:gd name="connsiteX3435" fmla="*/ 211276 w 578041"/>
              <a:gd name="connsiteY3435" fmla="*/ 441998 h 547671"/>
              <a:gd name="connsiteX3436" fmla="*/ 211276 w 578041"/>
              <a:gd name="connsiteY3436" fmla="*/ 442274 h 547671"/>
              <a:gd name="connsiteX3437" fmla="*/ 211525 w 578041"/>
              <a:gd name="connsiteY3437" fmla="*/ 442550 h 547671"/>
              <a:gd name="connsiteX3438" fmla="*/ 211772 w 578041"/>
              <a:gd name="connsiteY3438" fmla="*/ 442826 h 547671"/>
              <a:gd name="connsiteX3439" fmla="*/ 212242 w 578041"/>
              <a:gd name="connsiteY3439" fmla="*/ 443102 h 547671"/>
              <a:gd name="connsiteX3440" fmla="*/ 212242 w 578041"/>
              <a:gd name="connsiteY3440" fmla="*/ 443377 h 547671"/>
              <a:gd name="connsiteX3441" fmla="*/ 212710 w 578041"/>
              <a:gd name="connsiteY3441" fmla="*/ 443654 h 547671"/>
              <a:gd name="connsiteX3442" fmla="*/ 213179 w 578041"/>
              <a:gd name="connsiteY3442" fmla="*/ 443929 h 547671"/>
              <a:gd name="connsiteX3443" fmla="*/ 213179 w 578041"/>
              <a:gd name="connsiteY3443" fmla="*/ 444205 h 547671"/>
              <a:gd name="connsiteX3444" fmla="*/ 213427 w 578041"/>
              <a:gd name="connsiteY3444" fmla="*/ 444481 h 547671"/>
              <a:gd name="connsiteX3445" fmla="*/ 213895 w 578041"/>
              <a:gd name="connsiteY3445" fmla="*/ 445033 h 547671"/>
              <a:gd name="connsiteX3446" fmla="*/ 214144 w 578041"/>
              <a:gd name="connsiteY3446" fmla="*/ 445309 h 547671"/>
              <a:gd name="connsiteX3447" fmla="*/ 214611 w 578041"/>
              <a:gd name="connsiteY3447" fmla="*/ 445584 h 547671"/>
              <a:gd name="connsiteX3448" fmla="*/ 214860 w 578041"/>
              <a:gd name="connsiteY3448" fmla="*/ 445584 h 547671"/>
              <a:gd name="connsiteX3449" fmla="*/ 215108 w 578041"/>
              <a:gd name="connsiteY3449" fmla="*/ 446136 h 547671"/>
              <a:gd name="connsiteX3450" fmla="*/ 215328 w 578041"/>
              <a:gd name="connsiteY3450" fmla="*/ 446136 h 547671"/>
              <a:gd name="connsiteX3451" fmla="*/ 215577 w 578041"/>
              <a:gd name="connsiteY3451" fmla="*/ 445860 h 547671"/>
              <a:gd name="connsiteX3452" fmla="*/ 216045 w 578041"/>
              <a:gd name="connsiteY3452" fmla="*/ 446136 h 547671"/>
              <a:gd name="connsiteX3453" fmla="*/ 216541 w 578041"/>
              <a:gd name="connsiteY3453" fmla="*/ 446412 h 547671"/>
              <a:gd name="connsiteX3454" fmla="*/ 217231 w 578041"/>
              <a:gd name="connsiteY3454" fmla="*/ 446688 h 547671"/>
              <a:gd name="connsiteX3455" fmla="*/ 217727 w 578041"/>
              <a:gd name="connsiteY3455" fmla="*/ 446688 h 547671"/>
              <a:gd name="connsiteX3456" fmla="*/ 218195 w 578041"/>
              <a:gd name="connsiteY3456" fmla="*/ 446136 h 547671"/>
              <a:gd name="connsiteX3457" fmla="*/ 218663 w 578041"/>
              <a:gd name="connsiteY3457" fmla="*/ 446136 h 547671"/>
              <a:gd name="connsiteX3458" fmla="*/ 219160 w 578041"/>
              <a:gd name="connsiteY3458" fmla="*/ 446412 h 547671"/>
              <a:gd name="connsiteX3459" fmla="*/ 219629 w 578041"/>
              <a:gd name="connsiteY3459" fmla="*/ 446136 h 547671"/>
              <a:gd name="connsiteX3460" fmla="*/ 220814 w 578041"/>
              <a:gd name="connsiteY3460" fmla="*/ 446412 h 547671"/>
              <a:gd name="connsiteX3461" fmla="*/ 221779 w 578041"/>
              <a:gd name="connsiteY3461" fmla="*/ 446136 h 547671"/>
              <a:gd name="connsiteX3462" fmla="*/ 222027 w 578041"/>
              <a:gd name="connsiteY3462" fmla="*/ 446136 h 547671"/>
              <a:gd name="connsiteX3463" fmla="*/ 222495 w 578041"/>
              <a:gd name="connsiteY3463" fmla="*/ 446136 h 547671"/>
              <a:gd name="connsiteX3464" fmla="*/ 222495 w 578041"/>
              <a:gd name="connsiteY3464" fmla="*/ 446688 h 547671"/>
              <a:gd name="connsiteX3465" fmla="*/ 222495 w 578041"/>
              <a:gd name="connsiteY3465" fmla="*/ 446964 h 547671"/>
              <a:gd name="connsiteX3466" fmla="*/ 220814 w 578041"/>
              <a:gd name="connsiteY3466" fmla="*/ 448315 h 547671"/>
              <a:gd name="connsiteX3467" fmla="*/ 220097 w 578041"/>
              <a:gd name="connsiteY3467" fmla="*/ 448866 h 547671"/>
              <a:gd name="connsiteX3468" fmla="*/ 219160 w 578041"/>
              <a:gd name="connsiteY3468" fmla="*/ 449694 h 547671"/>
              <a:gd name="connsiteX3469" fmla="*/ 218912 w 578041"/>
              <a:gd name="connsiteY3469" fmla="*/ 449970 h 547671"/>
              <a:gd name="connsiteX3470" fmla="*/ 218663 w 578041"/>
              <a:gd name="connsiteY3470" fmla="*/ 450246 h 547671"/>
              <a:gd name="connsiteX3471" fmla="*/ 218663 w 578041"/>
              <a:gd name="connsiteY3471" fmla="*/ 451073 h 547671"/>
              <a:gd name="connsiteX3472" fmla="*/ 219160 w 578041"/>
              <a:gd name="connsiteY3472" fmla="*/ 451349 h 547671"/>
              <a:gd name="connsiteX3473" fmla="*/ 219629 w 578041"/>
              <a:gd name="connsiteY3473" fmla="*/ 452177 h 547671"/>
              <a:gd name="connsiteX3474" fmla="*/ 219876 w 578041"/>
              <a:gd name="connsiteY3474" fmla="*/ 452177 h 547671"/>
              <a:gd name="connsiteX3475" fmla="*/ 219876 w 578041"/>
              <a:gd name="connsiteY3475" fmla="*/ 453003 h 547671"/>
              <a:gd name="connsiteX3476" fmla="*/ 219876 w 578041"/>
              <a:gd name="connsiteY3476" fmla="*/ 453555 h 547671"/>
              <a:gd name="connsiteX3477" fmla="*/ 220097 w 578041"/>
              <a:gd name="connsiteY3477" fmla="*/ 454080 h 547671"/>
              <a:gd name="connsiteX3478" fmla="*/ 220097 w 578041"/>
              <a:gd name="connsiteY3478" fmla="*/ 454355 h 547671"/>
              <a:gd name="connsiteX3479" fmla="*/ 220346 w 578041"/>
              <a:gd name="connsiteY3479" fmla="*/ 454907 h 547671"/>
              <a:gd name="connsiteX3480" fmla="*/ 220593 w 578041"/>
              <a:gd name="connsiteY3480" fmla="*/ 455183 h 547671"/>
              <a:gd name="connsiteX3481" fmla="*/ 221062 w 578041"/>
              <a:gd name="connsiteY3481" fmla="*/ 455459 h 547671"/>
              <a:gd name="connsiteX3482" fmla="*/ 221062 w 578041"/>
              <a:gd name="connsiteY3482" fmla="*/ 455735 h 547671"/>
              <a:gd name="connsiteX3483" fmla="*/ 221310 w 578041"/>
              <a:gd name="connsiteY3483" fmla="*/ 456287 h 547671"/>
              <a:gd name="connsiteX3484" fmla="*/ 221530 w 578041"/>
              <a:gd name="connsiteY3484" fmla="*/ 456838 h 547671"/>
              <a:gd name="connsiteX3485" fmla="*/ 222027 w 578041"/>
              <a:gd name="connsiteY3485" fmla="*/ 457390 h 547671"/>
              <a:gd name="connsiteX3486" fmla="*/ 222247 w 578041"/>
              <a:gd name="connsiteY3486" fmla="*/ 457666 h 547671"/>
              <a:gd name="connsiteX3487" fmla="*/ 222495 w 578041"/>
              <a:gd name="connsiteY3487" fmla="*/ 457666 h 547671"/>
              <a:gd name="connsiteX3488" fmla="*/ 222964 w 578041"/>
              <a:gd name="connsiteY3488" fmla="*/ 457666 h 547671"/>
              <a:gd name="connsiteX3489" fmla="*/ 222964 w 578041"/>
              <a:gd name="connsiteY3489" fmla="*/ 457390 h 547671"/>
              <a:gd name="connsiteX3490" fmla="*/ 222715 w 578041"/>
              <a:gd name="connsiteY3490" fmla="*/ 456838 h 547671"/>
              <a:gd name="connsiteX3491" fmla="*/ 222495 w 578041"/>
              <a:gd name="connsiteY3491" fmla="*/ 456562 h 547671"/>
              <a:gd name="connsiteX3492" fmla="*/ 222964 w 578041"/>
              <a:gd name="connsiteY3492" fmla="*/ 456562 h 547671"/>
              <a:gd name="connsiteX3493" fmla="*/ 223432 w 578041"/>
              <a:gd name="connsiteY3493" fmla="*/ 456838 h 547671"/>
              <a:gd name="connsiteX3494" fmla="*/ 223681 w 578041"/>
              <a:gd name="connsiteY3494" fmla="*/ 456838 h 547671"/>
              <a:gd name="connsiteX3495" fmla="*/ 223928 w 578041"/>
              <a:gd name="connsiteY3495" fmla="*/ 456562 h 547671"/>
              <a:gd name="connsiteX3496" fmla="*/ 224645 w 578041"/>
              <a:gd name="connsiteY3496" fmla="*/ 456287 h 547671"/>
              <a:gd name="connsiteX3497" fmla="*/ 225362 w 578041"/>
              <a:gd name="connsiteY3497" fmla="*/ 456287 h 547671"/>
              <a:gd name="connsiteX3498" fmla="*/ 226078 w 578041"/>
              <a:gd name="connsiteY3498" fmla="*/ 456562 h 547671"/>
              <a:gd name="connsiteX3499" fmla="*/ 226547 w 578041"/>
              <a:gd name="connsiteY3499" fmla="*/ 456562 h 547671"/>
              <a:gd name="connsiteX3500" fmla="*/ 226795 w 578041"/>
              <a:gd name="connsiteY3500" fmla="*/ 456562 h 547671"/>
              <a:gd name="connsiteX3501" fmla="*/ 227732 w 578041"/>
              <a:gd name="connsiteY3501" fmla="*/ 456287 h 547671"/>
              <a:gd name="connsiteX3502" fmla="*/ 228201 w 578041"/>
              <a:gd name="connsiteY3502" fmla="*/ 456287 h 547671"/>
              <a:gd name="connsiteX3503" fmla="*/ 228449 w 578041"/>
              <a:gd name="connsiteY3503" fmla="*/ 456287 h 547671"/>
              <a:gd name="connsiteX3504" fmla="*/ 228917 w 578041"/>
              <a:gd name="connsiteY3504" fmla="*/ 456287 h 547671"/>
              <a:gd name="connsiteX3505" fmla="*/ 229414 w 578041"/>
              <a:gd name="connsiteY3505" fmla="*/ 455735 h 547671"/>
              <a:gd name="connsiteX3506" fmla="*/ 229634 w 578041"/>
              <a:gd name="connsiteY3506" fmla="*/ 455459 h 547671"/>
              <a:gd name="connsiteX3507" fmla="*/ 229883 w 578041"/>
              <a:gd name="connsiteY3507" fmla="*/ 455183 h 547671"/>
              <a:gd name="connsiteX3508" fmla="*/ 230351 w 578041"/>
              <a:gd name="connsiteY3508" fmla="*/ 455183 h 547671"/>
              <a:gd name="connsiteX3509" fmla="*/ 230847 w 578041"/>
              <a:gd name="connsiteY3509" fmla="*/ 455183 h 547671"/>
              <a:gd name="connsiteX3510" fmla="*/ 230847 w 578041"/>
              <a:gd name="connsiteY3510" fmla="*/ 455459 h 547671"/>
              <a:gd name="connsiteX3511" fmla="*/ 231067 w 578041"/>
              <a:gd name="connsiteY3511" fmla="*/ 455735 h 547671"/>
              <a:gd name="connsiteX3512" fmla="*/ 231315 w 578041"/>
              <a:gd name="connsiteY3512" fmla="*/ 456011 h 547671"/>
              <a:gd name="connsiteX3513" fmla="*/ 231784 w 578041"/>
              <a:gd name="connsiteY3513" fmla="*/ 456287 h 547671"/>
              <a:gd name="connsiteX3514" fmla="*/ 232032 w 578041"/>
              <a:gd name="connsiteY3514" fmla="*/ 456562 h 547671"/>
              <a:gd name="connsiteX3515" fmla="*/ 232281 w 578041"/>
              <a:gd name="connsiteY3515" fmla="*/ 456838 h 547671"/>
              <a:gd name="connsiteX3516" fmla="*/ 232969 w 578041"/>
              <a:gd name="connsiteY3516" fmla="*/ 457114 h 547671"/>
              <a:gd name="connsiteX3517" fmla="*/ 233465 w 578041"/>
              <a:gd name="connsiteY3517" fmla="*/ 457390 h 547671"/>
              <a:gd name="connsiteX3518" fmla="*/ 233465 w 578041"/>
              <a:gd name="connsiteY3518" fmla="*/ 457666 h 547671"/>
              <a:gd name="connsiteX3519" fmla="*/ 232969 w 578041"/>
              <a:gd name="connsiteY3519" fmla="*/ 457390 h 547671"/>
              <a:gd name="connsiteX3520" fmla="*/ 232749 w 578041"/>
              <a:gd name="connsiteY3520" fmla="*/ 457390 h 547671"/>
              <a:gd name="connsiteX3521" fmla="*/ 232501 w 578041"/>
              <a:gd name="connsiteY3521" fmla="*/ 457114 h 547671"/>
              <a:gd name="connsiteX3522" fmla="*/ 231564 w 578041"/>
              <a:gd name="connsiteY3522" fmla="*/ 457114 h 547671"/>
              <a:gd name="connsiteX3523" fmla="*/ 231067 w 578041"/>
              <a:gd name="connsiteY3523" fmla="*/ 456838 h 547671"/>
              <a:gd name="connsiteX3524" fmla="*/ 230351 w 578041"/>
              <a:gd name="connsiteY3524" fmla="*/ 456838 h 547671"/>
              <a:gd name="connsiteX3525" fmla="*/ 230130 w 578041"/>
              <a:gd name="connsiteY3525" fmla="*/ 456838 h 547671"/>
              <a:gd name="connsiteX3526" fmla="*/ 229634 w 578041"/>
              <a:gd name="connsiteY3526" fmla="*/ 457114 h 547671"/>
              <a:gd name="connsiteX3527" fmla="*/ 229414 w 578041"/>
              <a:gd name="connsiteY3527" fmla="*/ 457114 h 547671"/>
              <a:gd name="connsiteX3528" fmla="*/ 228697 w 578041"/>
              <a:gd name="connsiteY3528" fmla="*/ 457390 h 547671"/>
              <a:gd name="connsiteX3529" fmla="*/ 228697 w 578041"/>
              <a:gd name="connsiteY3529" fmla="*/ 457666 h 547671"/>
              <a:gd name="connsiteX3530" fmla="*/ 228449 w 578041"/>
              <a:gd name="connsiteY3530" fmla="*/ 457666 h 547671"/>
              <a:gd name="connsiteX3531" fmla="*/ 227980 w 578041"/>
              <a:gd name="connsiteY3531" fmla="*/ 457942 h 547671"/>
              <a:gd name="connsiteX3532" fmla="*/ 227732 w 578041"/>
              <a:gd name="connsiteY3532" fmla="*/ 457942 h 547671"/>
              <a:gd name="connsiteX3533" fmla="*/ 227016 w 578041"/>
              <a:gd name="connsiteY3533" fmla="*/ 458769 h 547671"/>
              <a:gd name="connsiteX3534" fmla="*/ 226795 w 578041"/>
              <a:gd name="connsiteY3534" fmla="*/ 458769 h 547671"/>
              <a:gd name="connsiteX3535" fmla="*/ 226547 w 578041"/>
              <a:gd name="connsiteY3535" fmla="*/ 459045 h 547671"/>
              <a:gd name="connsiteX3536" fmla="*/ 226299 w 578041"/>
              <a:gd name="connsiteY3536" fmla="*/ 459293 h 547671"/>
              <a:gd name="connsiteX3537" fmla="*/ 226299 w 578041"/>
              <a:gd name="connsiteY3537" fmla="*/ 459569 h 547671"/>
              <a:gd name="connsiteX3538" fmla="*/ 226299 w 578041"/>
              <a:gd name="connsiteY3538" fmla="*/ 459845 h 547671"/>
              <a:gd name="connsiteX3539" fmla="*/ 226547 w 578041"/>
              <a:gd name="connsiteY3539" fmla="*/ 460121 h 547671"/>
              <a:gd name="connsiteX3540" fmla="*/ 226795 w 578041"/>
              <a:gd name="connsiteY3540" fmla="*/ 460396 h 547671"/>
              <a:gd name="connsiteX3541" fmla="*/ 227016 w 578041"/>
              <a:gd name="connsiteY3541" fmla="*/ 460121 h 547671"/>
              <a:gd name="connsiteX3542" fmla="*/ 227512 w 578041"/>
              <a:gd name="connsiteY3542" fmla="*/ 460121 h 547671"/>
              <a:gd name="connsiteX3543" fmla="*/ 227732 w 578041"/>
              <a:gd name="connsiteY3543" fmla="*/ 460396 h 547671"/>
              <a:gd name="connsiteX3544" fmla="*/ 228449 w 578041"/>
              <a:gd name="connsiteY3544" fmla="*/ 460396 h 547671"/>
              <a:gd name="connsiteX3545" fmla="*/ 228917 w 578041"/>
              <a:gd name="connsiteY3545" fmla="*/ 460396 h 547671"/>
              <a:gd name="connsiteX3546" fmla="*/ 229414 w 578041"/>
              <a:gd name="connsiteY3546" fmla="*/ 460396 h 547671"/>
              <a:gd name="connsiteX3547" fmla="*/ 229634 w 578041"/>
              <a:gd name="connsiteY3547" fmla="*/ 460672 h 547671"/>
              <a:gd name="connsiteX3548" fmla="*/ 229634 w 578041"/>
              <a:gd name="connsiteY3548" fmla="*/ 460948 h 547671"/>
              <a:gd name="connsiteX3549" fmla="*/ 229414 w 578041"/>
              <a:gd name="connsiteY3549" fmla="*/ 461224 h 547671"/>
              <a:gd name="connsiteX3550" fmla="*/ 229166 w 578041"/>
              <a:gd name="connsiteY3550" fmla="*/ 461224 h 547671"/>
              <a:gd name="connsiteX3551" fmla="*/ 227732 w 578041"/>
              <a:gd name="connsiteY3551" fmla="*/ 461500 h 547671"/>
              <a:gd name="connsiteX3552" fmla="*/ 227263 w 578041"/>
              <a:gd name="connsiteY3552" fmla="*/ 461224 h 547671"/>
              <a:gd name="connsiteX3553" fmla="*/ 227016 w 578041"/>
              <a:gd name="connsiteY3553" fmla="*/ 461224 h 547671"/>
              <a:gd name="connsiteX3554" fmla="*/ 226299 w 578041"/>
              <a:gd name="connsiteY3554" fmla="*/ 461224 h 547671"/>
              <a:gd name="connsiteX3555" fmla="*/ 225362 w 578041"/>
              <a:gd name="connsiteY3555" fmla="*/ 461500 h 547671"/>
              <a:gd name="connsiteX3556" fmla="*/ 223211 w 578041"/>
              <a:gd name="connsiteY3556" fmla="*/ 460948 h 547671"/>
              <a:gd name="connsiteX3557" fmla="*/ 222495 w 578041"/>
              <a:gd name="connsiteY3557" fmla="*/ 460948 h 547671"/>
              <a:gd name="connsiteX3558" fmla="*/ 221062 w 578041"/>
              <a:gd name="connsiteY3558" fmla="*/ 460948 h 547671"/>
              <a:gd name="connsiteX3559" fmla="*/ 219629 w 578041"/>
              <a:gd name="connsiteY3559" fmla="*/ 460948 h 547671"/>
              <a:gd name="connsiteX3560" fmla="*/ 217479 w 578041"/>
              <a:gd name="connsiteY3560" fmla="*/ 461224 h 547671"/>
              <a:gd name="connsiteX3561" fmla="*/ 214860 w 578041"/>
              <a:gd name="connsiteY3561" fmla="*/ 462051 h 547671"/>
              <a:gd name="connsiteX3562" fmla="*/ 213179 w 578041"/>
              <a:gd name="connsiteY3562" fmla="*/ 462603 h 547671"/>
              <a:gd name="connsiteX3563" fmla="*/ 211276 w 578041"/>
              <a:gd name="connsiteY3563" fmla="*/ 463707 h 547671"/>
              <a:gd name="connsiteX3564" fmla="*/ 210091 w 578041"/>
              <a:gd name="connsiteY3564" fmla="*/ 464258 h 547671"/>
              <a:gd name="connsiteX3565" fmla="*/ 205075 w 578041"/>
              <a:gd name="connsiteY3565" fmla="*/ 467265 h 547671"/>
              <a:gd name="connsiteX3566" fmla="*/ 204138 w 578041"/>
              <a:gd name="connsiteY3566" fmla="*/ 467541 h 547671"/>
              <a:gd name="connsiteX3567" fmla="*/ 202925 w 578041"/>
              <a:gd name="connsiteY3567" fmla="*/ 467816 h 547671"/>
              <a:gd name="connsiteX3568" fmla="*/ 201739 w 578041"/>
              <a:gd name="connsiteY3568" fmla="*/ 468092 h 547671"/>
              <a:gd name="connsiteX3569" fmla="*/ 200803 w 578041"/>
              <a:gd name="connsiteY3569" fmla="*/ 468092 h 547671"/>
              <a:gd name="connsiteX3570" fmla="*/ 199590 w 578041"/>
              <a:gd name="connsiteY3570" fmla="*/ 468092 h 547671"/>
              <a:gd name="connsiteX3571" fmla="*/ 199121 w 578041"/>
              <a:gd name="connsiteY3571" fmla="*/ 468092 h 547671"/>
              <a:gd name="connsiteX3572" fmla="*/ 198156 w 578041"/>
              <a:gd name="connsiteY3572" fmla="*/ 468092 h 547671"/>
              <a:gd name="connsiteX3573" fmla="*/ 197219 w 578041"/>
              <a:gd name="connsiteY3573" fmla="*/ 468368 h 547671"/>
              <a:gd name="connsiteX3574" fmla="*/ 194821 w 578041"/>
              <a:gd name="connsiteY3574" fmla="*/ 467816 h 547671"/>
              <a:gd name="connsiteX3575" fmla="*/ 192671 w 578041"/>
              <a:gd name="connsiteY3575" fmla="*/ 467265 h 547671"/>
              <a:gd name="connsiteX3576" fmla="*/ 190769 w 578041"/>
              <a:gd name="connsiteY3576" fmla="*/ 466713 h 547671"/>
              <a:gd name="connsiteX3577" fmla="*/ 188867 w 578041"/>
              <a:gd name="connsiteY3577" fmla="*/ 466437 h 547671"/>
              <a:gd name="connsiteX3578" fmla="*/ 186469 w 578041"/>
              <a:gd name="connsiteY3578" fmla="*/ 466161 h 547671"/>
              <a:gd name="connsiteX3579" fmla="*/ 185780 w 578041"/>
              <a:gd name="connsiteY3579" fmla="*/ 465610 h 547671"/>
              <a:gd name="connsiteX3580" fmla="*/ 185064 w 578041"/>
              <a:gd name="connsiteY3580" fmla="*/ 465334 h 547671"/>
              <a:gd name="connsiteX3581" fmla="*/ 182913 w 578041"/>
              <a:gd name="connsiteY3581" fmla="*/ 464782 h 547671"/>
              <a:gd name="connsiteX3582" fmla="*/ 181700 w 578041"/>
              <a:gd name="connsiteY3582" fmla="*/ 464534 h 547671"/>
              <a:gd name="connsiteX3583" fmla="*/ 180763 w 578041"/>
              <a:gd name="connsiteY3583" fmla="*/ 464258 h 547671"/>
              <a:gd name="connsiteX3584" fmla="*/ 179578 w 578041"/>
              <a:gd name="connsiteY3584" fmla="*/ 463983 h 547671"/>
              <a:gd name="connsiteX3585" fmla="*/ 178861 w 578041"/>
              <a:gd name="connsiteY3585" fmla="*/ 463983 h 547671"/>
              <a:gd name="connsiteX3586" fmla="*/ 177180 w 578041"/>
              <a:gd name="connsiteY3586" fmla="*/ 463707 h 547671"/>
              <a:gd name="connsiteX3587" fmla="*/ 176711 w 578041"/>
              <a:gd name="connsiteY3587" fmla="*/ 463707 h 547671"/>
              <a:gd name="connsiteX3588" fmla="*/ 174810 w 578041"/>
              <a:gd name="connsiteY3588" fmla="*/ 463431 h 547671"/>
              <a:gd name="connsiteX3589" fmla="*/ 173376 w 578041"/>
              <a:gd name="connsiteY3589" fmla="*/ 463155 h 547671"/>
              <a:gd name="connsiteX3590" fmla="*/ 173129 w 578041"/>
              <a:gd name="connsiteY3590" fmla="*/ 462879 h 547671"/>
              <a:gd name="connsiteX3591" fmla="*/ 172880 w 578041"/>
              <a:gd name="connsiteY3591" fmla="*/ 462603 h 547671"/>
              <a:gd name="connsiteX3592" fmla="*/ 172880 w 578041"/>
              <a:gd name="connsiteY3592" fmla="*/ 462879 h 547671"/>
              <a:gd name="connsiteX3593" fmla="*/ 172659 w 578041"/>
              <a:gd name="connsiteY3593" fmla="*/ 462879 h 547671"/>
              <a:gd name="connsiteX3594" fmla="*/ 171695 w 578041"/>
              <a:gd name="connsiteY3594" fmla="*/ 462603 h 547671"/>
              <a:gd name="connsiteX3595" fmla="*/ 170510 w 578041"/>
              <a:gd name="connsiteY3595" fmla="*/ 462327 h 547671"/>
              <a:gd name="connsiteX3596" fmla="*/ 170510 w 578041"/>
              <a:gd name="connsiteY3596" fmla="*/ 462051 h 547671"/>
              <a:gd name="connsiteX3597" fmla="*/ 170510 w 578041"/>
              <a:gd name="connsiteY3597" fmla="*/ 461776 h 547671"/>
              <a:gd name="connsiteX3598" fmla="*/ 170261 w 578041"/>
              <a:gd name="connsiteY3598" fmla="*/ 461776 h 547671"/>
              <a:gd name="connsiteX3599" fmla="*/ 170261 w 578041"/>
              <a:gd name="connsiteY3599" fmla="*/ 461500 h 547671"/>
              <a:gd name="connsiteX3600" fmla="*/ 170041 w 578041"/>
              <a:gd name="connsiteY3600" fmla="*/ 461224 h 547671"/>
              <a:gd name="connsiteX3601" fmla="*/ 170041 w 578041"/>
              <a:gd name="connsiteY3601" fmla="*/ 460948 h 547671"/>
              <a:gd name="connsiteX3602" fmla="*/ 170041 w 578041"/>
              <a:gd name="connsiteY3602" fmla="*/ 460672 h 547671"/>
              <a:gd name="connsiteX3603" fmla="*/ 169545 w 578041"/>
              <a:gd name="connsiteY3603" fmla="*/ 460672 h 547671"/>
              <a:gd name="connsiteX3604" fmla="*/ 169076 w 578041"/>
              <a:gd name="connsiteY3604" fmla="*/ 460948 h 547671"/>
              <a:gd name="connsiteX3605" fmla="*/ 168608 w 578041"/>
              <a:gd name="connsiteY3605" fmla="*/ 461224 h 547671"/>
              <a:gd name="connsiteX3606" fmla="*/ 168360 w 578041"/>
              <a:gd name="connsiteY3606" fmla="*/ 461500 h 547671"/>
              <a:gd name="connsiteX3607" fmla="*/ 168360 w 578041"/>
              <a:gd name="connsiteY3607" fmla="*/ 461776 h 547671"/>
              <a:gd name="connsiteX3608" fmla="*/ 168608 w 578041"/>
              <a:gd name="connsiteY3608" fmla="*/ 461776 h 547671"/>
              <a:gd name="connsiteX3609" fmla="*/ 169324 w 578041"/>
              <a:gd name="connsiteY3609" fmla="*/ 462051 h 547671"/>
              <a:gd name="connsiteX3610" fmla="*/ 169324 w 578041"/>
              <a:gd name="connsiteY3610" fmla="*/ 462327 h 547671"/>
              <a:gd name="connsiteX3611" fmla="*/ 167892 w 578041"/>
              <a:gd name="connsiteY3611" fmla="*/ 462051 h 547671"/>
              <a:gd name="connsiteX3612" fmla="*/ 166926 w 578041"/>
              <a:gd name="connsiteY3612" fmla="*/ 461776 h 547671"/>
              <a:gd name="connsiteX3613" fmla="*/ 166210 w 578041"/>
              <a:gd name="connsiteY3613" fmla="*/ 461500 h 547671"/>
              <a:gd name="connsiteX3614" fmla="*/ 165741 w 578041"/>
              <a:gd name="connsiteY3614" fmla="*/ 461500 h 547671"/>
              <a:gd name="connsiteX3615" fmla="*/ 164555 w 578041"/>
              <a:gd name="connsiteY3615" fmla="*/ 461224 h 547671"/>
              <a:gd name="connsiteX3616" fmla="*/ 163839 w 578041"/>
              <a:gd name="connsiteY3616" fmla="*/ 461224 h 547671"/>
              <a:gd name="connsiteX3617" fmla="*/ 163591 w 578041"/>
              <a:gd name="connsiteY3617" fmla="*/ 461224 h 547671"/>
              <a:gd name="connsiteX3618" fmla="*/ 163344 w 578041"/>
              <a:gd name="connsiteY3618" fmla="*/ 460948 h 547671"/>
              <a:gd name="connsiteX3619" fmla="*/ 162874 w 578041"/>
              <a:gd name="connsiteY3619" fmla="*/ 460948 h 547671"/>
              <a:gd name="connsiteX3620" fmla="*/ 162627 w 578041"/>
              <a:gd name="connsiteY3620" fmla="*/ 460396 h 547671"/>
              <a:gd name="connsiteX3621" fmla="*/ 162627 w 578041"/>
              <a:gd name="connsiteY3621" fmla="*/ 460121 h 547671"/>
              <a:gd name="connsiteX3622" fmla="*/ 162158 w 578041"/>
              <a:gd name="connsiteY3622" fmla="*/ 459845 h 547671"/>
              <a:gd name="connsiteX3623" fmla="*/ 161441 w 578041"/>
              <a:gd name="connsiteY3623" fmla="*/ 459845 h 547671"/>
              <a:gd name="connsiteX3624" fmla="*/ 160973 w 578041"/>
              <a:gd name="connsiteY3624" fmla="*/ 459845 h 547671"/>
              <a:gd name="connsiteX3625" fmla="*/ 160724 w 578041"/>
              <a:gd name="connsiteY3625" fmla="*/ 459845 h 547671"/>
              <a:gd name="connsiteX3626" fmla="*/ 160724 w 578041"/>
              <a:gd name="connsiteY3626" fmla="*/ 460121 h 547671"/>
              <a:gd name="connsiteX3627" fmla="*/ 159787 w 578041"/>
              <a:gd name="connsiteY3627" fmla="*/ 460121 h 547671"/>
              <a:gd name="connsiteX3628" fmla="*/ 159539 w 578041"/>
              <a:gd name="connsiteY3628" fmla="*/ 459845 h 547671"/>
              <a:gd name="connsiteX3629" fmla="*/ 159292 w 578041"/>
              <a:gd name="connsiteY3629" fmla="*/ 459845 h 547671"/>
              <a:gd name="connsiteX3630" fmla="*/ 158575 w 578041"/>
              <a:gd name="connsiteY3630" fmla="*/ 459845 h 547671"/>
              <a:gd name="connsiteX3631" fmla="*/ 157858 w 578041"/>
              <a:gd name="connsiteY3631" fmla="*/ 459569 h 547671"/>
              <a:gd name="connsiteX3632" fmla="*/ 157389 w 578041"/>
              <a:gd name="connsiteY3632" fmla="*/ 459293 h 547671"/>
              <a:gd name="connsiteX3633" fmla="*/ 156921 w 578041"/>
              <a:gd name="connsiteY3633" fmla="*/ 459045 h 547671"/>
              <a:gd name="connsiteX3634" fmla="*/ 155955 w 578041"/>
              <a:gd name="connsiteY3634" fmla="*/ 458769 h 547671"/>
              <a:gd name="connsiteX3635" fmla="*/ 155488 w 578041"/>
              <a:gd name="connsiteY3635" fmla="*/ 458493 h 547671"/>
              <a:gd name="connsiteX3636" fmla="*/ 154771 w 578041"/>
              <a:gd name="connsiteY3636" fmla="*/ 458218 h 547671"/>
              <a:gd name="connsiteX3637" fmla="*/ 153586 w 578041"/>
              <a:gd name="connsiteY3637" fmla="*/ 457942 h 547671"/>
              <a:gd name="connsiteX3638" fmla="*/ 153090 w 578041"/>
              <a:gd name="connsiteY3638" fmla="*/ 457666 h 547671"/>
              <a:gd name="connsiteX3639" fmla="*/ 152152 w 578041"/>
              <a:gd name="connsiteY3639" fmla="*/ 457390 h 547671"/>
              <a:gd name="connsiteX3640" fmla="*/ 151188 w 578041"/>
              <a:gd name="connsiteY3640" fmla="*/ 457114 h 547671"/>
              <a:gd name="connsiteX3641" fmla="*/ 150223 w 578041"/>
              <a:gd name="connsiteY3641" fmla="*/ 456838 h 547671"/>
              <a:gd name="connsiteX3642" fmla="*/ 149285 w 578041"/>
              <a:gd name="connsiteY3642" fmla="*/ 456287 h 547671"/>
              <a:gd name="connsiteX3643" fmla="*/ 148321 w 578041"/>
              <a:gd name="connsiteY3643" fmla="*/ 455735 h 547671"/>
              <a:gd name="connsiteX3644" fmla="*/ 147384 w 578041"/>
              <a:gd name="connsiteY3644" fmla="*/ 455183 h 547671"/>
              <a:gd name="connsiteX3645" fmla="*/ 147135 w 578041"/>
              <a:gd name="connsiteY3645" fmla="*/ 454907 h 547671"/>
              <a:gd name="connsiteX3646" fmla="*/ 146888 w 578041"/>
              <a:gd name="connsiteY3646" fmla="*/ 454632 h 547671"/>
              <a:gd name="connsiteX3647" fmla="*/ 146667 w 578041"/>
              <a:gd name="connsiteY3647" fmla="*/ 454632 h 547671"/>
              <a:gd name="connsiteX3648" fmla="*/ 146419 w 578041"/>
              <a:gd name="connsiteY3648" fmla="*/ 454632 h 547671"/>
              <a:gd name="connsiteX3649" fmla="*/ 145703 w 578041"/>
              <a:gd name="connsiteY3649" fmla="*/ 454632 h 547671"/>
              <a:gd name="connsiteX3650" fmla="*/ 145234 w 578041"/>
              <a:gd name="connsiteY3650" fmla="*/ 454355 h 547671"/>
              <a:gd name="connsiteX3651" fmla="*/ 144269 w 578041"/>
              <a:gd name="connsiteY3651" fmla="*/ 453804 h 547671"/>
              <a:gd name="connsiteX3652" fmla="*/ 143332 w 578041"/>
              <a:gd name="connsiteY3652" fmla="*/ 453279 h 547671"/>
              <a:gd name="connsiteX3653" fmla="*/ 142615 w 578041"/>
              <a:gd name="connsiteY3653" fmla="*/ 453279 h 547671"/>
              <a:gd name="connsiteX3654" fmla="*/ 141651 w 578041"/>
              <a:gd name="connsiteY3654" fmla="*/ 452729 h 547671"/>
              <a:gd name="connsiteX3655" fmla="*/ 139969 w 578041"/>
              <a:gd name="connsiteY3655" fmla="*/ 451625 h 547671"/>
              <a:gd name="connsiteX3656" fmla="*/ 138316 w 578041"/>
              <a:gd name="connsiteY3656" fmla="*/ 451073 h 547671"/>
              <a:gd name="connsiteX3657" fmla="*/ 136882 w 578041"/>
              <a:gd name="connsiteY3657" fmla="*/ 450246 h 547671"/>
              <a:gd name="connsiteX3658" fmla="*/ 135200 w 578041"/>
              <a:gd name="connsiteY3658" fmla="*/ 449418 h 547671"/>
              <a:gd name="connsiteX3659" fmla="*/ 133547 w 578041"/>
              <a:gd name="connsiteY3659" fmla="*/ 448591 h 547671"/>
              <a:gd name="connsiteX3660" fmla="*/ 129963 w 578041"/>
              <a:gd name="connsiteY3660" fmla="*/ 446964 h 547671"/>
              <a:gd name="connsiteX3661" fmla="*/ 127096 w 578041"/>
              <a:gd name="connsiteY3661" fmla="*/ 445584 h 547671"/>
              <a:gd name="connsiteX3662" fmla="*/ 125664 w 578041"/>
              <a:gd name="connsiteY3662" fmla="*/ 445033 h 547671"/>
              <a:gd name="connsiteX3663" fmla="*/ 124726 w 578041"/>
              <a:gd name="connsiteY3663" fmla="*/ 444481 h 547671"/>
              <a:gd name="connsiteX3664" fmla="*/ 123540 w 578041"/>
              <a:gd name="connsiteY3664" fmla="*/ 443929 h 547671"/>
              <a:gd name="connsiteX3665" fmla="*/ 121859 w 578041"/>
              <a:gd name="connsiteY3665" fmla="*/ 443102 h 547671"/>
              <a:gd name="connsiteX3666" fmla="*/ 120426 w 578041"/>
              <a:gd name="connsiteY3666" fmla="*/ 442826 h 547671"/>
              <a:gd name="connsiteX3667" fmla="*/ 118772 w 578041"/>
              <a:gd name="connsiteY3667" fmla="*/ 442826 h 547671"/>
              <a:gd name="connsiteX3668" fmla="*/ 118524 w 578041"/>
              <a:gd name="connsiteY3668" fmla="*/ 442550 h 547671"/>
              <a:gd name="connsiteX3669" fmla="*/ 118524 w 578041"/>
              <a:gd name="connsiteY3669" fmla="*/ 442274 h 547671"/>
              <a:gd name="connsiteX3670" fmla="*/ 118276 w 578041"/>
              <a:gd name="connsiteY3670" fmla="*/ 441998 h 547671"/>
              <a:gd name="connsiteX3671" fmla="*/ 116127 w 578041"/>
              <a:gd name="connsiteY3671" fmla="*/ 441171 h 547671"/>
              <a:gd name="connsiteX3672" fmla="*/ 114693 w 578041"/>
              <a:gd name="connsiteY3672" fmla="*/ 440895 h 547671"/>
              <a:gd name="connsiteX3673" fmla="*/ 112322 w 578041"/>
              <a:gd name="connsiteY3673" fmla="*/ 440095 h 547671"/>
              <a:gd name="connsiteX3674" fmla="*/ 110889 w 578041"/>
              <a:gd name="connsiteY3674" fmla="*/ 439820 h 547671"/>
              <a:gd name="connsiteX3675" fmla="*/ 109704 w 578041"/>
              <a:gd name="connsiteY3675" fmla="*/ 439543 h 547671"/>
              <a:gd name="connsiteX3676" fmla="*/ 105403 w 578041"/>
              <a:gd name="connsiteY3676" fmla="*/ 438440 h 547671"/>
              <a:gd name="connsiteX3677" fmla="*/ 104439 w 578041"/>
              <a:gd name="connsiteY3677" fmla="*/ 438164 h 547671"/>
              <a:gd name="connsiteX3678" fmla="*/ 99450 w 578041"/>
              <a:gd name="connsiteY3678" fmla="*/ 436785 h 547671"/>
              <a:gd name="connsiteX3679" fmla="*/ 95150 w 578041"/>
              <a:gd name="connsiteY3679" fmla="*/ 435958 h 547671"/>
              <a:gd name="connsiteX3680" fmla="*/ 93468 w 578041"/>
              <a:gd name="connsiteY3680" fmla="*/ 435958 h 547671"/>
              <a:gd name="connsiteX3681" fmla="*/ 92780 w 578041"/>
              <a:gd name="connsiteY3681" fmla="*/ 435682 h 547671"/>
              <a:gd name="connsiteX3682" fmla="*/ 91099 w 578041"/>
              <a:gd name="connsiteY3682" fmla="*/ 435682 h 547671"/>
              <a:gd name="connsiteX3683" fmla="*/ 88948 w 578041"/>
              <a:gd name="connsiteY3683" fmla="*/ 435958 h 547671"/>
              <a:gd name="connsiteX3684" fmla="*/ 87294 w 578041"/>
              <a:gd name="connsiteY3684" fmla="*/ 436233 h 547671"/>
              <a:gd name="connsiteX3685" fmla="*/ 85144 w 578041"/>
              <a:gd name="connsiteY3685" fmla="*/ 436509 h 547671"/>
              <a:gd name="connsiteX3686" fmla="*/ 82995 w 578041"/>
              <a:gd name="connsiteY3686" fmla="*/ 437061 h 547671"/>
              <a:gd name="connsiteX3687" fmla="*/ 80596 w 578041"/>
              <a:gd name="connsiteY3687" fmla="*/ 437613 h 547671"/>
              <a:gd name="connsiteX3688" fmla="*/ 80377 w 578041"/>
              <a:gd name="connsiteY3688" fmla="*/ 437613 h 547671"/>
              <a:gd name="connsiteX3689" fmla="*/ 80128 w 578041"/>
              <a:gd name="connsiteY3689" fmla="*/ 437888 h 547671"/>
              <a:gd name="connsiteX3690" fmla="*/ 79880 w 578041"/>
              <a:gd name="connsiteY3690" fmla="*/ 437888 h 547671"/>
              <a:gd name="connsiteX3691" fmla="*/ 79163 w 578041"/>
              <a:gd name="connsiteY3691" fmla="*/ 437613 h 547671"/>
              <a:gd name="connsiteX3692" fmla="*/ 77757 w 578041"/>
              <a:gd name="connsiteY3692" fmla="*/ 437613 h 547671"/>
              <a:gd name="connsiteX3693" fmla="*/ 74891 w 578041"/>
              <a:gd name="connsiteY3693" fmla="*/ 437337 h 547671"/>
              <a:gd name="connsiteX3694" fmla="*/ 72024 w 578041"/>
              <a:gd name="connsiteY3694" fmla="*/ 437061 h 547671"/>
              <a:gd name="connsiteX3695" fmla="*/ 69406 w 578041"/>
              <a:gd name="connsiteY3695" fmla="*/ 437061 h 547671"/>
              <a:gd name="connsiteX3696" fmla="*/ 65574 w 578041"/>
              <a:gd name="connsiteY3696" fmla="*/ 437061 h 547671"/>
              <a:gd name="connsiteX3697" fmla="*/ 63204 w 578041"/>
              <a:gd name="connsiteY3697" fmla="*/ 437061 h 547671"/>
              <a:gd name="connsiteX3698" fmla="*/ 61302 w 578041"/>
              <a:gd name="connsiteY3698" fmla="*/ 437061 h 547671"/>
              <a:gd name="connsiteX3699" fmla="*/ 58435 w 578041"/>
              <a:gd name="connsiteY3699" fmla="*/ 437613 h 547671"/>
              <a:gd name="connsiteX3700" fmla="*/ 55817 w 578041"/>
              <a:gd name="connsiteY3700" fmla="*/ 437888 h 547671"/>
              <a:gd name="connsiteX3701" fmla="*/ 54383 w 578041"/>
              <a:gd name="connsiteY3701" fmla="*/ 438164 h 547671"/>
              <a:gd name="connsiteX3702" fmla="*/ 51985 w 578041"/>
              <a:gd name="connsiteY3702" fmla="*/ 438440 h 547671"/>
              <a:gd name="connsiteX3703" fmla="*/ 50331 w 578041"/>
              <a:gd name="connsiteY3703" fmla="*/ 438716 h 547671"/>
              <a:gd name="connsiteX3704" fmla="*/ 46969 w 578041"/>
              <a:gd name="connsiteY3704" fmla="*/ 438992 h 547671"/>
              <a:gd name="connsiteX3705" fmla="*/ 41511 w 578041"/>
              <a:gd name="connsiteY3705" fmla="*/ 439820 h 547671"/>
              <a:gd name="connsiteX3706" fmla="*/ 38148 w 578041"/>
              <a:gd name="connsiteY3706" fmla="*/ 440619 h 547671"/>
              <a:gd name="connsiteX3707" fmla="*/ 34812 w 578041"/>
              <a:gd name="connsiteY3707" fmla="*/ 441447 h 547671"/>
              <a:gd name="connsiteX3708" fmla="*/ 33627 w 578041"/>
              <a:gd name="connsiteY3708" fmla="*/ 441722 h 547671"/>
              <a:gd name="connsiteX3709" fmla="*/ 31946 w 578041"/>
              <a:gd name="connsiteY3709" fmla="*/ 442274 h 547671"/>
              <a:gd name="connsiteX3710" fmla="*/ 30292 w 578041"/>
              <a:gd name="connsiteY3710" fmla="*/ 443102 h 547671"/>
              <a:gd name="connsiteX3711" fmla="*/ 28391 w 578041"/>
              <a:gd name="connsiteY3711" fmla="*/ 443929 h 547671"/>
              <a:gd name="connsiteX3712" fmla="*/ 27674 w 578041"/>
              <a:gd name="connsiteY3712" fmla="*/ 444205 h 547671"/>
              <a:gd name="connsiteX3713" fmla="*/ 26241 w 578041"/>
              <a:gd name="connsiteY3713" fmla="*/ 445033 h 547671"/>
              <a:gd name="connsiteX3714" fmla="*/ 25056 w 578041"/>
              <a:gd name="connsiteY3714" fmla="*/ 445860 h 547671"/>
              <a:gd name="connsiteX3715" fmla="*/ 24339 w 578041"/>
              <a:gd name="connsiteY3715" fmla="*/ 446688 h 547671"/>
              <a:gd name="connsiteX3716" fmla="*/ 23843 w 578041"/>
              <a:gd name="connsiteY3716" fmla="*/ 446964 h 547671"/>
              <a:gd name="connsiteX3717" fmla="*/ 23622 w 578041"/>
              <a:gd name="connsiteY3717" fmla="*/ 447238 h 547671"/>
              <a:gd name="connsiteX3718" fmla="*/ 20755 w 578041"/>
              <a:gd name="connsiteY3718" fmla="*/ 442826 h 547671"/>
              <a:gd name="connsiteX3719" fmla="*/ 20038 w 578041"/>
              <a:gd name="connsiteY3719" fmla="*/ 441447 h 547671"/>
              <a:gd name="connsiteX3720" fmla="*/ 19570 w 578041"/>
              <a:gd name="connsiteY3720" fmla="*/ 441171 h 547671"/>
              <a:gd name="connsiteX3721" fmla="*/ 17889 w 578041"/>
              <a:gd name="connsiteY3721" fmla="*/ 440619 h 547671"/>
              <a:gd name="connsiteX3722" fmla="*/ 17420 w 578041"/>
              <a:gd name="connsiteY3722" fmla="*/ 440095 h 547671"/>
              <a:gd name="connsiteX3723" fmla="*/ 17172 w 578041"/>
              <a:gd name="connsiteY3723" fmla="*/ 438992 h 547671"/>
              <a:gd name="connsiteX3724" fmla="*/ 17641 w 578041"/>
              <a:gd name="connsiteY3724" fmla="*/ 437888 h 547671"/>
              <a:gd name="connsiteX3725" fmla="*/ 17172 w 578041"/>
              <a:gd name="connsiteY3725" fmla="*/ 437061 h 547671"/>
              <a:gd name="connsiteX3726" fmla="*/ 16703 w 578041"/>
              <a:gd name="connsiteY3726" fmla="*/ 436509 h 547671"/>
              <a:gd name="connsiteX3727" fmla="*/ 13837 w 578041"/>
              <a:gd name="connsiteY3727" fmla="*/ 434854 h 547671"/>
              <a:gd name="connsiteX3728" fmla="*/ 13368 w 578041"/>
              <a:gd name="connsiteY3728" fmla="*/ 434302 h 547671"/>
              <a:gd name="connsiteX3729" fmla="*/ 13368 w 578041"/>
              <a:gd name="connsiteY3729" fmla="*/ 434026 h 547671"/>
              <a:gd name="connsiteX3730" fmla="*/ 13121 w 578041"/>
              <a:gd name="connsiteY3730" fmla="*/ 433199 h 547671"/>
              <a:gd name="connsiteX3731" fmla="*/ 13121 w 578041"/>
              <a:gd name="connsiteY3731" fmla="*/ 432371 h 547671"/>
              <a:gd name="connsiteX3732" fmla="*/ 13368 w 578041"/>
              <a:gd name="connsiteY3732" fmla="*/ 431572 h 547671"/>
              <a:gd name="connsiteX3733" fmla="*/ 13837 w 578041"/>
              <a:gd name="connsiteY3733" fmla="*/ 430468 h 547671"/>
              <a:gd name="connsiteX3734" fmla="*/ 14553 w 578041"/>
              <a:gd name="connsiteY3734" fmla="*/ 429641 h 547671"/>
              <a:gd name="connsiteX3735" fmla="*/ 15270 w 578041"/>
              <a:gd name="connsiteY3735" fmla="*/ 429089 h 547671"/>
              <a:gd name="connsiteX3736" fmla="*/ 16456 w 578041"/>
              <a:gd name="connsiteY3736" fmla="*/ 427986 h 547671"/>
              <a:gd name="connsiteX3737" fmla="*/ 17641 w 578041"/>
              <a:gd name="connsiteY3737" fmla="*/ 427158 h 547671"/>
              <a:gd name="connsiteX3738" fmla="*/ 19570 w 578041"/>
              <a:gd name="connsiteY3738" fmla="*/ 426055 h 547671"/>
              <a:gd name="connsiteX3739" fmla="*/ 20755 w 578041"/>
              <a:gd name="connsiteY3739" fmla="*/ 425227 h 547671"/>
              <a:gd name="connsiteX3740" fmla="*/ 21692 w 578041"/>
              <a:gd name="connsiteY3740" fmla="*/ 424399 h 547671"/>
              <a:gd name="connsiteX3741" fmla="*/ 21692 w 578041"/>
              <a:gd name="connsiteY3741" fmla="*/ 424124 h 547671"/>
              <a:gd name="connsiteX3742" fmla="*/ 23622 w 578041"/>
              <a:gd name="connsiteY3742" fmla="*/ 421918 h 547671"/>
              <a:gd name="connsiteX3743" fmla="*/ 24560 w 578041"/>
              <a:gd name="connsiteY3743" fmla="*/ 420290 h 547671"/>
              <a:gd name="connsiteX3744" fmla="*/ 25772 w 578041"/>
              <a:gd name="connsiteY3744" fmla="*/ 417807 h 547671"/>
              <a:gd name="connsiteX3745" fmla="*/ 25993 w 578041"/>
              <a:gd name="connsiteY3745" fmla="*/ 416980 h 547671"/>
              <a:gd name="connsiteX3746" fmla="*/ 26461 w 578041"/>
              <a:gd name="connsiteY3746" fmla="*/ 415049 h 547671"/>
              <a:gd name="connsiteX3747" fmla="*/ 27178 w 578041"/>
              <a:gd name="connsiteY3747" fmla="*/ 412291 h 547671"/>
              <a:gd name="connsiteX3748" fmla="*/ 27674 w 578041"/>
              <a:gd name="connsiteY3748" fmla="*/ 411463 h 547671"/>
              <a:gd name="connsiteX3749" fmla="*/ 27895 w 578041"/>
              <a:gd name="connsiteY3749" fmla="*/ 410911 h 547671"/>
              <a:gd name="connsiteX3750" fmla="*/ 28391 w 578041"/>
              <a:gd name="connsiteY3750" fmla="*/ 410084 h 547671"/>
              <a:gd name="connsiteX3751" fmla="*/ 28611 w 578041"/>
              <a:gd name="connsiteY3751" fmla="*/ 409808 h 547671"/>
              <a:gd name="connsiteX3752" fmla="*/ 28611 w 578041"/>
              <a:gd name="connsiteY3752" fmla="*/ 409532 h 547671"/>
              <a:gd name="connsiteX3753" fmla="*/ 28859 w 578041"/>
              <a:gd name="connsiteY3753" fmla="*/ 408981 h 547671"/>
              <a:gd name="connsiteX3754" fmla="*/ 29108 w 578041"/>
              <a:gd name="connsiteY3754" fmla="*/ 408153 h 547671"/>
              <a:gd name="connsiteX3755" fmla="*/ 29108 w 578041"/>
              <a:gd name="connsiteY3755" fmla="*/ 407877 h 547671"/>
              <a:gd name="connsiteX3756" fmla="*/ 29576 w 578041"/>
              <a:gd name="connsiteY3756" fmla="*/ 407601 h 547671"/>
              <a:gd name="connsiteX3757" fmla="*/ 30045 w 578041"/>
              <a:gd name="connsiteY3757" fmla="*/ 407326 h 547671"/>
              <a:gd name="connsiteX3758" fmla="*/ 30292 w 578041"/>
              <a:gd name="connsiteY3758" fmla="*/ 407050 h 547671"/>
              <a:gd name="connsiteX3759" fmla="*/ 30762 w 578041"/>
              <a:gd name="connsiteY3759" fmla="*/ 407050 h 547671"/>
              <a:gd name="connsiteX3760" fmla="*/ 31257 w 578041"/>
              <a:gd name="connsiteY3760" fmla="*/ 407050 h 547671"/>
              <a:gd name="connsiteX3761" fmla="*/ 31257 w 578041"/>
              <a:gd name="connsiteY3761" fmla="*/ 406774 h 547671"/>
              <a:gd name="connsiteX3762" fmla="*/ 31477 w 578041"/>
              <a:gd name="connsiteY3762" fmla="*/ 406498 h 547671"/>
              <a:gd name="connsiteX3763" fmla="*/ 31726 w 578041"/>
              <a:gd name="connsiteY3763" fmla="*/ 406222 h 547671"/>
              <a:gd name="connsiteX3764" fmla="*/ 32443 w 578041"/>
              <a:gd name="connsiteY3764" fmla="*/ 404843 h 547671"/>
              <a:gd name="connsiteX3765" fmla="*/ 33159 w 578041"/>
              <a:gd name="connsiteY3765" fmla="*/ 404291 h 547671"/>
              <a:gd name="connsiteX3766" fmla="*/ 34344 w 578041"/>
              <a:gd name="connsiteY3766" fmla="*/ 403739 h 547671"/>
              <a:gd name="connsiteX3767" fmla="*/ 34593 w 578041"/>
              <a:gd name="connsiteY3767" fmla="*/ 403739 h 547671"/>
              <a:gd name="connsiteX3768" fmla="*/ 34812 w 578041"/>
              <a:gd name="connsiteY3768" fmla="*/ 403189 h 547671"/>
              <a:gd name="connsiteX3769" fmla="*/ 35061 w 578041"/>
              <a:gd name="connsiteY3769" fmla="*/ 402085 h 547671"/>
              <a:gd name="connsiteX3770" fmla="*/ 35061 w 578041"/>
              <a:gd name="connsiteY3770" fmla="*/ 401534 h 547671"/>
              <a:gd name="connsiteX3771" fmla="*/ 36246 w 578041"/>
              <a:gd name="connsiteY3771" fmla="*/ 400181 h 547671"/>
              <a:gd name="connsiteX3772" fmla="*/ 36715 w 578041"/>
              <a:gd name="connsiteY3772" fmla="*/ 399629 h 547671"/>
              <a:gd name="connsiteX3773" fmla="*/ 36963 w 578041"/>
              <a:gd name="connsiteY3773" fmla="*/ 399354 h 547671"/>
              <a:gd name="connsiteX3774" fmla="*/ 37211 w 578041"/>
              <a:gd name="connsiteY3774" fmla="*/ 399078 h 547671"/>
              <a:gd name="connsiteX3775" fmla="*/ 37211 w 578041"/>
              <a:gd name="connsiteY3775" fmla="*/ 397974 h 547671"/>
              <a:gd name="connsiteX3776" fmla="*/ 37432 w 578041"/>
              <a:gd name="connsiteY3776" fmla="*/ 397700 h 547671"/>
              <a:gd name="connsiteX3777" fmla="*/ 37680 w 578041"/>
              <a:gd name="connsiteY3777" fmla="*/ 397700 h 547671"/>
              <a:gd name="connsiteX3778" fmla="*/ 37928 w 578041"/>
              <a:gd name="connsiteY3778" fmla="*/ 397700 h 547671"/>
              <a:gd name="connsiteX3779" fmla="*/ 38148 w 578041"/>
              <a:gd name="connsiteY3779" fmla="*/ 398802 h 547671"/>
              <a:gd name="connsiteX3780" fmla="*/ 38148 w 578041"/>
              <a:gd name="connsiteY3780" fmla="*/ 399078 h 547671"/>
              <a:gd name="connsiteX3781" fmla="*/ 38645 w 578041"/>
              <a:gd name="connsiteY3781" fmla="*/ 399354 h 547671"/>
              <a:gd name="connsiteX3782" fmla="*/ 39113 w 578041"/>
              <a:gd name="connsiteY3782" fmla="*/ 399078 h 547671"/>
              <a:gd name="connsiteX3783" fmla="*/ 39361 w 578041"/>
              <a:gd name="connsiteY3783" fmla="*/ 398802 h 547671"/>
              <a:gd name="connsiteX3784" fmla="*/ 39581 w 578041"/>
              <a:gd name="connsiteY3784" fmla="*/ 398526 h 547671"/>
              <a:gd name="connsiteX3785" fmla="*/ 39361 w 578041"/>
              <a:gd name="connsiteY3785" fmla="*/ 397974 h 547671"/>
              <a:gd name="connsiteX3786" fmla="*/ 39113 w 578041"/>
              <a:gd name="connsiteY3786" fmla="*/ 397700 h 547671"/>
              <a:gd name="connsiteX3787" fmla="*/ 38645 w 578041"/>
              <a:gd name="connsiteY3787" fmla="*/ 397424 h 547671"/>
              <a:gd name="connsiteX3788" fmla="*/ 37680 w 578041"/>
              <a:gd name="connsiteY3788" fmla="*/ 397148 h 547671"/>
              <a:gd name="connsiteX3789" fmla="*/ 36494 w 578041"/>
              <a:gd name="connsiteY3789" fmla="*/ 396045 h 547671"/>
              <a:gd name="connsiteX3790" fmla="*/ 36246 w 578041"/>
              <a:gd name="connsiteY3790" fmla="*/ 395768 h 547671"/>
              <a:gd name="connsiteX3791" fmla="*/ 35778 w 578041"/>
              <a:gd name="connsiteY3791" fmla="*/ 395493 h 547671"/>
              <a:gd name="connsiteX3792" fmla="*/ 35529 w 578041"/>
              <a:gd name="connsiteY3792" fmla="*/ 395217 h 547671"/>
              <a:gd name="connsiteX3793" fmla="*/ 35529 w 578041"/>
              <a:gd name="connsiteY3793" fmla="*/ 394941 h 547671"/>
              <a:gd name="connsiteX3794" fmla="*/ 35778 w 578041"/>
              <a:gd name="connsiteY3794" fmla="*/ 394665 h 547671"/>
              <a:gd name="connsiteX3795" fmla="*/ 36025 w 578041"/>
              <a:gd name="connsiteY3795" fmla="*/ 394665 h 547671"/>
              <a:gd name="connsiteX3796" fmla="*/ 36246 w 578041"/>
              <a:gd name="connsiteY3796" fmla="*/ 395493 h 547671"/>
              <a:gd name="connsiteX3797" fmla="*/ 36494 w 578041"/>
              <a:gd name="connsiteY3797" fmla="*/ 395493 h 547671"/>
              <a:gd name="connsiteX3798" fmla="*/ 36715 w 578041"/>
              <a:gd name="connsiteY3798" fmla="*/ 395493 h 547671"/>
              <a:gd name="connsiteX3799" fmla="*/ 36715 w 578041"/>
              <a:gd name="connsiteY3799" fmla="*/ 394665 h 547671"/>
              <a:gd name="connsiteX3800" fmla="*/ 36715 w 578041"/>
              <a:gd name="connsiteY3800" fmla="*/ 393838 h 547671"/>
              <a:gd name="connsiteX3801" fmla="*/ 37680 w 578041"/>
              <a:gd name="connsiteY3801" fmla="*/ 393010 h 547671"/>
              <a:gd name="connsiteX3802" fmla="*/ 37928 w 578041"/>
              <a:gd name="connsiteY3802" fmla="*/ 392182 h 547671"/>
              <a:gd name="connsiteX3803" fmla="*/ 38148 w 578041"/>
              <a:gd name="connsiteY3803" fmla="*/ 391907 h 547671"/>
              <a:gd name="connsiteX3804" fmla="*/ 38864 w 578041"/>
              <a:gd name="connsiteY3804" fmla="*/ 391907 h 547671"/>
              <a:gd name="connsiteX3805" fmla="*/ 39113 w 578041"/>
              <a:gd name="connsiteY3805" fmla="*/ 391631 h 547671"/>
              <a:gd name="connsiteX3806" fmla="*/ 39113 w 578041"/>
              <a:gd name="connsiteY3806" fmla="*/ 391355 h 547671"/>
              <a:gd name="connsiteX3807" fmla="*/ 39113 w 578041"/>
              <a:gd name="connsiteY3807" fmla="*/ 391079 h 547671"/>
              <a:gd name="connsiteX3808" fmla="*/ 39113 w 578041"/>
              <a:gd name="connsiteY3808" fmla="*/ 390803 h 547671"/>
              <a:gd name="connsiteX3809" fmla="*/ 38645 w 578041"/>
              <a:gd name="connsiteY3809" fmla="*/ 390527 h 547671"/>
              <a:gd name="connsiteX3810" fmla="*/ 38645 w 578041"/>
              <a:gd name="connsiteY3810" fmla="*/ 390251 h 547671"/>
              <a:gd name="connsiteX3811" fmla="*/ 39361 w 578041"/>
              <a:gd name="connsiteY3811" fmla="*/ 390251 h 547671"/>
              <a:gd name="connsiteX3812" fmla="*/ 39361 w 578041"/>
              <a:gd name="connsiteY3812" fmla="*/ 389975 h 547671"/>
              <a:gd name="connsiteX3813" fmla="*/ 39361 w 578041"/>
              <a:gd name="connsiteY3813" fmla="*/ 389424 h 547671"/>
              <a:gd name="connsiteX3814" fmla="*/ 39361 w 578041"/>
              <a:gd name="connsiteY3814" fmla="*/ 389148 h 547671"/>
              <a:gd name="connsiteX3815" fmla="*/ 39113 w 578041"/>
              <a:gd name="connsiteY3815" fmla="*/ 389148 h 547671"/>
              <a:gd name="connsiteX3816" fmla="*/ 39361 w 578041"/>
              <a:gd name="connsiteY3816" fmla="*/ 388596 h 547671"/>
              <a:gd name="connsiteX3817" fmla="*/ 39361 w 578041"/>
              <a:gd name="connsiteY3817" fmla="*/ 388045 h 547671"/>
              <a:gd name="connsiteX3818" fmla="*/ 39581 w 578041"/>
              <a:gd name="connsiteY3818" fmla="*/ 388045 h 547671"/>
              <a:gd name="connsiteX3819" fmla="*/ 40077 w 578041"/>
              <a:gd name="connsiteY3819" fmla="*/ 388320 h 547671"/>
              <a:gd name="connsiteX3820" fmla="*/ 40298 w 578041"/>
              <a:gd name="connsiteY3820" fmla="*/ 388596 h 547671"/>
              <a:gd name="connsiteX3821" fmla="*/ 40794 w 578041"/>
              <a:gd name="connsiteY3821" fmla="*/ 387769 h 547671"/>
              <a:gd name="connsiteX3822" fmla="*/ 40546 w 578041"/>
              <a:gd name="connsiteY3822" fmla="*/ 387493 h 547671"/>
              <a:gd name="connsiteX3823" fmla="*/ 40298 w 578041"/>
              <a:gd name="connsiteY3823" fmla="*/ 387769 h 547671"/>
              <a:gd name="connsiteX3824" fmla="*/ 40077 w 578041"/>
              <a:gd name="connsiteY3824" fmla="*/ 387493 h 547671"/>
              <a:gd name="connsiteX3825" fmla="*/ 39830 w 578041"/>
              <a:gd name="connsiteY3825" fmla="*/ 386390 h 547671"/>
              <a:gd name="connsiteX3826" fmla="*/ 39830 w 578041"/>
              <a:gd name="connsiteY3826" fmla="*/ 386113 h 547671"/>
              <a:gd name="connsiteX3827" fmla="*/ 39361 w 578041"/>
              <a:gd name="connsiteY3827" fmla="*/ 386113 h 547671"/>
              <a:gd name="connsiteX3828" fmla="*/ 39113 w 578041"/>
              <a:gd name="connsiteY3828" fmla="*/ 386390 h 547671"/>
              <a:gd name="connsiteX3829" fmla="*/ 38645 w 578041"/>
              <a:gd name="connsiteY3829" fmla="*/ 386941 h 547671"/>
              <a:gd name="connsiteX3830" fmla="*/ 38645 w 578041"/>
              <a:gd name="connsiteY3830" fmla="*/ 386665 h 547671"/>
              <a:gd name="connsiteX3831" fmla="*/ 38645 w 578041"/>
              <a:gd name="connsiteY3831" fmla="*/ 385563 h 547671"/>
              <a:gd name="connsiteX3832" fmla="*/ 38864 w 578041"/>
              <a:gd name="connsiteY3832" fmla="*/ 385287 h 547671"/>
              <a:gd name="connsiteX3833" fmla="*/ 39113 w 578041"/>
              <a:gd name="connsiteY3833" fmla="*/ 385011 h 547671"/>
              <a:gd name="connsiteX3834" fmla="*/ 39113 w 578041"/>
              <a:gd name="connsiteY3834" fmla="*/ 384459 h 547671"/>
              <a:gd name="connsiteX3835" fmla="*/ 39113 w 578041"/>
              <a:gd name="connsiteY3835" fmla="*/ 384155 h 547671"/>
              <a:gd name="connsiteX3836" fmla="*/ 39113 w 578041"/>
              <a:gd name="connsiteY3836" fmla="*/ 383328 h 547671"/>
              <a:gd name="connsiteX3837" fmla="*/ 38864 w 578041"/>
              <a:gd name="connsiteY3837" fmla="*/ 383052 h 547671"/>
              <a:gd name="connsiteX3838" fmla="*/ 38396 w 578041"/>
              <a:gd name="connsiteY3838" fmla="*/ 381948 h 547671"/>
              <a:gd name="connsiteX3839" fmla="*/ 37928 w 578041"/>
              <a:gd name="connsiteY3839" fmla="*/ 381121 h 547671"/>
              <a:gd name="connsiteX3840" fmla="*/ 38864 w 578041"/>
              <a:gd name="connsiteY3840" fmla="*/ 380845 h 547671"/>
              <a:gd name="connsiteX3841" fmla="*/ 38396 w 578041"/>
              <a:gd name="connsiteY3841" fmla="*/ 380293 h 547671"/>
              <a:gd name="connsiteX3842" fmla="*/ 37928 w 578041"/>
              <a:gd name="connsiteY3842" fmla="*/ 380845 h 547671"/>
              <a:gd name="connsiteX3843" fmla="*/ 37432 w 578041"/>
              <a:gd name="connsiteY3843" fmla="*/ 380569 h 547671"/>
              <a:gd name="connsiteX3844" fmla="*/ 37680 w 578041"/>
              <a:gd name="connsiteY3844" fmla="*/ 380293 h 547671"/>
              <a:gd name="connsiteX3845" fmla="*/ 37432 w 578041"/>
              <a:gd name="connsiteY3845" fmla="*/ 379742 h 547671"/>
              <a:gd name="connsiteX3846" fmla="*/ 37211 w 578041"/>
              <a:gd name="connsiteY3846" fmla="*/ 378639 h 547671"/>
              <a:gd name="connsiteX3847" fmla="*/ 37211 w 578041"/>
              <a:gd name="connsiteY3847" fmla="*/ 377260 h 547671"/>
              <a:gd name="connsiteX3848" fmla="*/ 38148 w 578041"/>
              <a:gd name="connsiteY3848" fmla="*/ 377260 h 547671"/>
              <a:gd name="connsiteX3849" fmla="*/ 37928 w 578041"/>
              <a:gd name="connsiteY3849" fmla="*/ 376432 h 547671"/>
              <a:gd name="connsiteX3850" fmla="*/ 38396 w 578041"/>
              <a:gd name="connsiteY3850" fmla="*/ 375329 h 547671"/>
              <a:gd name="connsiteX3851" fmla="*/ 38864 w 578041"/>
              <a:gd name="connsiteY3851" fmla="*/ 375329 h 547671"/>
              <a:gd name="connsiteX3852" fmla="*/ 38645 w 578041"/>
              <a:gd name="connsiteY3852" fmla="*/ 374501 h 547671"/>
              <a:gd name="connsiteX3853" fmla="*/ 39113 w 578041"/>
              <a:gd name="connsiteY3853" fmla="*/ 374777 h 547671"/>
              <a:gd name="connsiteX3854" fmla="*/ 38864 w 578041"/>
              <a:gd name="connsiteY3854" fmla="*/ 374226 h 547671"/>
              <a:gd name="connsiteX3855" fmla="*/ 38864 w 578041"/>
              <a:gd name="connsiteY3855" fmla="*/ 373950 h 547671"/>
              <a:gd name="connsiteX3856" fmla="*/ 38864 w 578041"/>
              <a:gd name="connsiteY3856" fmla="*/ 373674 h 547671"/>
              <a:gd name="connsiteX3857" fmla="*/ 38645 w 578041"/>
              <a:gd name="connsiteY3857" fmla="*/ 373122 h 547671"/>
              <a:gd name="connsiteX3858" fmla="*/ 38645 w 578041"/>
              <a:gd name="connsiteY3858" fmla="*/ 372571 h 547671"/>
              <a:gd name="connsiteX3859" fmla="*/ 39113 w 578041"/>
              <a:gd name="connsiteY3859" fmla="*/ 372019 h 547671"/>
              <a:gd name="connsiteX3860" fmla="*/ 38396 w 578041"/>
              <a:gd name="connsiteY3860" fmla="*/ 371191 h 547671"/>
              <a:gd name="connsiteX3861" fmla="*/ 38396 w 578041"/>
              <a:gd name="connsiteY3861" fmla="*/ 370364 h 547671"/>
              <a:gd name="connsiteX3862" fmla="*/ 38645 w 578041"/>
              <a:gd name="connsiteY3862" fmla="*/ 369812 h 547671"/>
              <a:gd name="connsiteX3863" fmla="*/ 38645 w 578041"/>
              <a:gd name="connsiteY3863" fmla="*/ 368984 h 547671"/>
              <a:gd name="connsiteX3864" fmla="*/ 38864 w 578041"/>
              <a:gd name="connsiteY3864" fmla="*/ 368433 h 547671"/>
              <a:gd name="connsiteX3865" fmla="*/ 38864 w 578041"/>
              <a:gd name="connsiteY3865" fmla="*/ 367881 h 547671"/>
              <a:gd name="connsiteX3866" fmla="*/ 37928 w 578041"/>
              <a:gd name="connsiteY3866" fmla="*/ 368157 h 547671"/>
              <a:gd name="connsiteX3867" fmla="*/ 37928 w 578041"/>
              <a:gd name="connsiteY3867" fmla="*/ 367329 h 547671"/>
              <a:gd name="connsiteX3868" fmla="*/ 37211 w 578041"/>
              <a:gd name="connsiteY3868" fmla="*/ 367329 h 547671"/>
              <a:gd name="connsiteX3869" fmla="*/ 36715 w 578041"/>
              <a:gd name="connsiteY3869" fmla="*/ 367329 h 547671"/>
              <a:gd name="connsiteX3870" fmla="*/ 35529 w 578041"/>
              <a:gd name="connsiteY3870" fmla="*/ 366777 h 547671"/>
              <a:gd name="connsiteX3871" fmla="*/ 35061 w 578041"/>
              <a:gd name="connsiteY3871" fmla="*/ 365951 h 547671"/>
              <a:gd name="connsiteX3872" fmla="*/ 34344 w 578041"/>
              <a:gd name="connsiteY3872" fmla="*/ 365951 h 547671"/>
              <a:gd name="connsiteX3873" fmla="*/ 34344 w 578041"/>
              <a:gd name="connsiteY3873" fmla="*/ 365123 h 547671"/>
              <a:gd name="connsiteX3874" fmla="*/ 33627 w 578041"/>
              <a:gd name="connsiteY3874" fmla="*/ 364544 h 547671"/>
              <a:gd name="connsiteX3875" fmla="*/ 33627 w 578041"/>
              <a:gd name="connsiteY3875" fmla="*/ 363716 h 547671"/>
              <a:gd name="connsiteX3876" fmla="*/ 32911 w 578041"/>
              <a:gd name="connsiteY3876" fmla="*/ 363164 h 547671"/>
              <a:gd name="connsiteX3877" fmla="*/ 33159 w 578041"/>
              <a:gd name="connsiteY3877" fmla="*/ 362613 h 547671"/>
              <a:gd name="connsiteX3878" fmla="*/ 32194 w 578041"/>
              <a:gd name="connsiteY3878" fmla="*/ 362613 h 547671"/>
              <a:gd name="connsiteX3879" fmla="*/ 31946 w 578041"/>
              <a:gd name="connsiteY3879" fmla="*/ 362061 h 547671"/>
              <a:gd name="connsiteX3880" fmla="*/ 32663 w 578041"/>
              <a:gd name="connsiteY3880" fmla="*/ 361509 h 547671"/>
              <a:gd name="connsiteX3881" fmla="*/ 32194 w 578041"/>
              <a:gd name="connsiteY3881" fmla="*/ 360681 h 547671"/>
              <a:gd name="connsiteX3882" fmla="*/ 32663 w 578041"/>
              <a:gd name="connsiteY3882" fmla="*/ 359855 h 547671"/>
              <a:gd name="connsiteX3883" fmla="*/ 32443 w 578041"/>
              <a:gd name="connsiteY3883" fmla="*/ 359579 h 547671"/>
              <a:gd name="connsiteX3884" fmla="*/ 32911 w 578041"/>
              <a:gd name="connsiteY3884" fmla="*/ 359027 h 547671"/>
              <a:gd name="connsiteX3885" fmla="*/ 33627 w 578041"/>
              <a:gd name="connsiteY3885" fmla="*/ 358476 h 547671"/>
              <a:gd name="connsiteX3886" fmla="*/ 32911 w 578041"/>
              <a:gd name="connsiteY3886" fmla="*/ 357924 h 547671"/>
              <a:gd name="connsiteX3887" fmla="*/ 33159 w 578041"/>
              <a:gd name="connsiteY3887" fmla="*/ 357096 h 547671"/>
              <a:gd name="connsiteX3888" fmla="*/ 33159 w 578041"/>
              <a:gd name="connsiteY3888" fmla="*/ 356545 h 547671"/>
              <a:gd name="connsiteX3889" fmla="*/ 32663 w 578041"/>
              <a:gd name="connsiteY3889" fmla="*/ 355441 h 547671"/>
              <a:gd name="connsiteX3890" fmla="*/ 32663 w 578041"/>
              <a:gd name="connsiteY3890" fmla="*/ 354890 h 547671"/>
              <a:gd name="connsiteX3891" fmla="*/ 32911 w 578041"/>
              <a:gd name="connsiteY3891" fmla="*/ 354614 h 547671"/>
              <a:gd name="connsiteX3892" fmla="*/ 32911 w 578041"/>
              <a:gd name="connsiteY3892" fmla="*/ 354338 h 547671"/>
              <a:gd name="connsiteX3893" fmla="*/ 33380 w 578041"/>
              <a:gd name="connsiteY3893" fmla="*/ 354338 h 547671"/>
              <a:gd name="connsiteX3894" fmla="*/ 33380 w 578041"/>
              <a:gd name="connsiteY3894" fmla="*/ 354062 h 547671"/>
              <a:gd name="connsiteX3895" fmla="*/ 33380 w 578041"/>
              <a:gd name="connsiteY3895" fmla="*/ 353759 h 547671"/>
              <a:gd name="connsiteX3896" fmla="*/ 33627 w 578041"/>
              <a:gd name="connsiteY3896" fmla="*/ 353759 h 547671"/>
              <a:gd name="connsiteX3897" fmla="*/ 33876 w 578041"/>
              <a:gd name="connsiteY3897" fmla="*/ 353759 h 547671"/>
              <a:gd name="connsiteX3898" fmla="*/ 34097 w 578041"/>
              <a:gd name="connsiteY3898" fmla="*/ 353759 h 547671"/>
              <a:gd name="connsiteX3899" fmla="*/ 34344 w 578041"/>
              <a:gd name="connsiteY3899" fmla="*/ 353759 h 547671"/>
              <a:gd name="connsiteX3900" fmla="*/ 34344 w 578041"/>
              <a:gd name="connsiteY3900" fmla="*/ 353483 h 547671"/>
              <a:gd name="connsiteX3901" fmla="*/ 34344 w 578041"/>
              <a:gd name="connsiteY3901" fmla="*/ 353207 h 547671"/>
              <a:gd name="connsiteX3902" fmla="*/ 34593 w 578041"/>
              <a:gd name="connsiteY3902" fmla="*/ 353207 h 547671"/>
              <a:gd name="connsiteX3903" fmla="*/ 34593 w 578041"/>
              <a:gd name="connsiteY3903" fmla="*/ 352932 h 547671"/>
              <a:gd name="connsiteX3904" fmla="*/ 35061 w 578041"/>
              <a:gd name="connsiteY3904" fmla="*/ 352655 h 547671"/>
              <a:gd name="connsiteX3905" fmla="*/ 35309 w 578041"/>
              <a:gd name="connsiteY3905" fmla="*/ 352380 h 547671"/>
              <a:gd name="connsiteX3906" fmla="*/ 35529 w 578041"/>
              <a:gd name="connsiteY3906" fmla="*/ 352104 h 547671"/>
              <a:gd name="connsiteX3907" fmla="*/ 35529 w 578041"/>
              <a:gd name="connsiteY3907" fmla="*/ 351552 h 547671"/>
              <a:gd name="connsiteX3908" fmla="*/ 35529 w 578041"/>
              <a:gd name="connsiteY3908" fmla="*/ 351276 h 547671"/>
              <a:gd name="connsiteX3909" fmla="*/ 35778 w 578041"/>
              <a:gd name="connsiteY3909" fmla="*/ 351276 h 547671"/>
              <a:gd name="connsiteX3910" fmla="*/ 35778 w 578041"/>
              <a:gd name="connsiteY3910" fmla="*/ 351552 h 547671"/>
              <a:gd name="connsiteX3911" fmla="*/ 36025 w 578041"/>
              <a:gd name="connsiteY3911" fmla="*/ 351552 h 547671"/>
              <a:gd name="connsiteX3912" fmla="*/ 36246 w 578041"/>
              <a:gd name="connsiteY3912" fmla="*/ 351552 h 547671"/>
              <a:gd name="connsiteX3913" fmla="*/ 36246 w 578041"/>
              <a:gd name="connsiteY3913" fmla="*/ 351276 h 547671"/>
              <a:gd name="connsiteX3914" fmla="*/ 36246 w 578041"/>
              <a:gd name="connsiteY3914" fmla="*/ 351000 h 547671"/>
              <a:gd name="connsiteX3915" fmla="*/ 36246 w 578041"/>
              <a:gd name="connsiteY3915" fmla="*/ 350725 h 547671"/>
              <a:gd name="connsiteX3916" fmla="*/ 36494 w 578041"/>
              <a:gd name="connsiteY3916" fmla="*/ 350725 h 547671"/>
              <a:gd name="connsiteX3917" fmla="*/ 36715 w 578041"/>
              <a:gd name="connsiteY3917" fmla="*/ 350725 h 547671"/>
              <a:gd name="connsiteX3918" fmla="*/ 36963 w 578041"/>
              <a:gd name="connsiteY3918" fmla="*/ 350449 h 547671"/>
              <a:gd name="connsiteX3919" fmla="*/ 36494 w 578041"/>
              <a:gd name="connsiteY3919" fmla="*/ 350173 h 547671"/>
              <a:gd name="connsiteX3920" fmla="*/ 36494 w 578041"/>
              <a:gd name="connsiteY3920" fmla="*/ 349345 h 547671"/>
              <a:gd name="connsiteX3921" fmla="*/ 36715 w 578041"/>
              <a:gd name="connsiteY3921" fmla="*/ 349069 h 547671"/>
              <a:gd name="connsiteX3922" fmla="*/ 37211 w 578041"/>
              <a:gd name="connsiteY3922" fmla="*/ 349621 h 547671"/>
              <a:gd name="connsiteX3923" fmla="*/ 37211 w 578041"/>
              <a:gd name="connsiteY3923" fmla="*/ 350173 h 547671"/>
              <a:gd name="connsiteX3924" fmla="*/ 37432 w 578041"/>
              <a:gd name="connsiteY3924" fmla="*/ 350173 h 547671"/>
              <a:gd name="connsiteX3925" fmla="*/ 37680 w 578041"/>
              <a:gd name="connsiteY3925" fmla="*/ 349897 h 547671"/>
              <a:gd name="connsiteX3926" fmla="*/ 37432 w 578041"/>
              <a:gd name="connsiteY3926" fmla="*/ 349621 h 547671"/>
              <a:gd name="connsiteX3927" fmla="*/ 37928 w 578041"/>
              <a:gd name="connsiteY3927" fmla="*/ 349345 h 547671"/>
              <a:gd name="connsiteX3928" fmla="*/ 37928 w 578041"/>
              <a:gd name="connsiteY3928" fmla="*/ 348794 h 547671"/>
              <a:gd name="connsiteX3929" fmla="*/ 38148 w 578041"/>
              <a:gd name="connsiteY3929" fmla="*/ 348794 h 547671"/>
              <a:gd name="connsiteX3930" fmla="*/ 38396 w 578041"/>
              <a:gd name="connsiteY3930" fmla="*/ 349345 h 547671"/>
              <a:gd name="connsiteX3931" fmla="*/ 38864 w 578041"/>
              <a:gd name="connsiteY3931" fmla="*/ 349345 h 547671"/>
              <a:gd name="connsiteX3932" fmla="*/ 39113 w 578041"/>
              <a:gd name="connsiteY3932" fmla="*/ 349345 h 547671"/>
              <a:gd name="connsiteX3933" fmla="*/ 39113 w 578041"/>
              <a:gd name="connsiteY3933" fmla="*/ 349069 h 547671"/>
              <a:gd name="connsiteX3934" fmla="*/ 38864 w 578041"/>
              <a:gd name="connsiteY3934" fmla="*/ 348794 h 547671"/>
              <a:gd name="connsiteX3935" fmla="*/ 39113 w 578041"/>
              <a:gd name="connsiteY3935" fmla="*/ 348518 h 547671"/>
              <a:gd name="connsiteX3936" fmla="*/ 39581 w 578041"/>
              <a:gd name="connsiteY3936" fmla="*/ 348242 h 547671"/>
              <a:gd name="connsiteX3937" fmla="*/ 39581 w 578041"/>
              <a:gd name="connsiteY3937" fmla="*/ 347966 h 547671"/>
              <a:gd name="connsiteX3938" fmla="*/ 39581 w 578041"/>
              <a:gd name="connsiteY3938" fmla="*/ 347414 h 547671"/>
              <a:gd name="connsiteX3939" fmla="*/ 39361 w 578041"/>
              <a:gd name="connsiteY3939" fmla="*/ 347414 h 547671"/>
              <a:gd name="connsiteX3940" fmla="*/ 38864 w 578041"/>
              <a:gd name="connsiteY3940" fmla="*/ 347414 h 547671"/>
              <a:gd name="connsiteX3941" fmla="*/ 38645 w 578041"/>
              <a:gd name="connsiteY3941" fmla="*/ 347414 h 547671"/>
              <a:gd name="connsiteX3942" fmla="*/ 38645 w 578041"/>
              <a:gd name="connsiteY3942" fmla="*/ 347138 h 547671"/>
              <a:gd name="connsiteX3943" fmla="*/ 39113 w 578041"/>
              <a:gd name="connsiteY3943" fmla="*/ 346862 h 547671"/>
              <a:gd name="connsiteX3944" fmla="*/ 39113 w 578041"/>
              <a:gd name="connsiteY3944" fmla="*/ 346587 h 547671"/>
              <a:gd name="connsiteX3945" fmla="*/ 38645 w 578041"/>
              <a:gd name="connsiteY3945" fmla="*/ 346035 h 547671"/>
              <a:gd name="connsiteX3946" fmla="*/ 38645 w 578041"/>
              <a:gd name="connsiteY3946" fmla="*/ 345456 h 547671"/>
              <a:gd name="connsiteX3947" fmla="*/ 39581 w 578041"/>
              <a:gd name="connsiteY3947" fmla="*/ 345456 h 547671"/>
              <a:gd name="connsiteX3948" fmla="*/ 39113 w 578041"/>
              <a:gd name="connsiteY3948" fmla="*/ 345180 h 547671"/>
              <a:gd name="connsiteX3949" fmla="*/ 38645 w 578041"/>
              <a:gd name="connsiteY3949" fmla="*/ 344353 h 547671"/>
              <a:gd name="connsiteX3950" fmla="*/ 38148 w 578041"/>
              <a:gd name="connsiteY3950" fmla="*/ 344077 h 547671"/>
              <a:gd name="connsiteX3951" fmla="*/ 38148 w 578041"/>
              <a:gd name="connsiteY3951" fmla="*/ 343801 h 547671"/>
              <a:gd name="connsiteX3952" fmla="*/ 38148 w 578041"/>
              <a:gd name="connsiteY3952" fmla="*/ 343525 h 547671"/>
              <a:gd name="connsiteX3953" fmla="*/ 38148 w 578041"/>
              <a:gd name="connsiteY3953" fmla="*/ 343249 h 547671"/>
              <a:gd name="connsiteX3954" fmla="*/ 37928 w 578041"/>
              <a:gd name="connsiteY3954" fmla="*/ 342697 h 547671"/>
              <a:gd name="connsiteX3955" fmla="*/ 37432 w 578041"/>
              <a:gd name="connsiteY3955" fmla="*/ 342422 h 547671"/>
              <a:gd name="connsiteX3956" fmla="*/ 37432 w 578041"/>
              <a:gd name="connsiteY3956" fmla="*/ 342146 h 547671"/>
              <a:gd name="connsiteX3957" fmla="*/ 37680 w 578041"/>
              <a:gd name="connsiteY3957" fmla="*/ 341870 h 547671"/>
              <a:gd name="connsiteX3958" fmla="*/ 37928 w 578041"/>
              <a:gd name="connsiteY3958" fmla="*/ 342146 h 547671"/>
              <a:gd name="connsiteX3959" fmla="*/ 38148 w 578041"/>
              <a:gd name="connsiteY3959" fmla="*/ 342422 h 547671"/>
              <a:gd name="connsiteX3960" fmla="*/ 38396 w 578041"/>
              <a:gd name="connsiteY3960" fmla="*/ 342146 h 547671"/>
              <a:gd name="connsiteX3961" fmla="*/ 38148 w 578041"/>
              <a:gd name="connsiteY3961" fmla="*/ 341870 h 547671"/>
              <a:gd name="connsiteX3962" fmla="*/ 38148 w 578041"/>
              <a:gd name="connsiteY3962" fmla="*/ 341594 h 547671"/>
              <a:gd name="connsiteX3963" fmla="*/ 37680 w 578041"/>
              <a:gd name="connsiteY3963" fmla="*/ 341042 h 547671"/>
              <a:gd name="connsiteX3964" fmla="*/ 37432 w 578041"/>
              <a:gd name="connsiteY3964" fmla="*/ 340767 h 547671"/>
              <a:gd name="connsiteX3965" fmla="*/ 37680 w 578041"/>
              <a:gd name="connsiteY3965" fmla="*/ 340215 h 547671"/>
              <a:gd name="connsiteX3966" fmla="*/ 38148 w 578041"/>
              <a:gd name="connsiteY3966" fmla="*/ 340215 h 547671"/>
              <a:gd name="connsiteX3967" fmla="*/ 38396 w 578041"/>
              <a:gd name="connsiteY3967" fmla="*/ 340215 h 547671"/>
              <a:gd name="connsiteX3968" fmla="*/ 38396 w 578041"/>
              <a:gd name="connsiteY3968" fmla="*/ 339939 h 547671"/>
              <a:gd name="connsiteX3969" fmla="*/ 37928 w 578041"/>
              <a:gd name="connsiteY3969" fmla="*/ 339939 h 547671"/>
              <a:gd name="connsiteX3970" fmla="*/ 37680 w 578041"/>
              <a:gd name="connsiteY3970" fmla="*/ 339939 h 547671"/>
              <a:gd name="connsiteX3971" fmla="*/ 38396 w 578041"/>
              <a:gd name="connsiteY3971" fmla="*/ 339112 h 547671"/>
              <a:gd name="connsiteX3972" fmla="*/ 38645 w 578041"/>
              <a:gd name="connsiteY3972" fmla="*/ 339112 h 547671"/>
              <a:gd name="connsiteX3973" fmla="*/ 38645 w 578041"/>
              <a:gd name="connsiteY3973" fmla="*/ 338560 h 547671"/>
              <a:gd name="connsiteX3974" fmla="*/ 38396 w 578041"/>
              <a:gd name="connsiteY3974" fmla="*/ 338560 h 547671"/>
              <a:gd name="connsiteX3975" fmla="*/ 38148 w 578041"/>
              <a:gd name="connsiteY3975" fmla="*/ 338560 h 547671"/>
              <a:gd name="connsiteX3976" fmla="*/ 38148 w 578041"/>
              <a:gd name="connsiteY3976" fmla="*/ 338257 h 547671"/>
              <a:gd name="connsiteX3977" fmla="*/ 38148 w 578041"/>
              <a:gd name="connsiteY3977" fmla="*/ 337705 h 547671"/>
              <a:gd name="connsiteX3978" fmla="*/ 37928 w 578041"/>
              <a:gd name="connsiteY3978" fmla="*/ 337429 h 547671"/>
              <a:gd name="connsiteX3979" fmla="*/ 37432 w 578041"/>
              <a:gd name="connsiteY3979" fmla="*/ 337429 h 547671"/>
              <a:gd name="connsiteX3980" fmla="*/ 37211 w 578041"/>
              <a:gd name="connsiteY3980" fmla="*/ 337153 h 547671"/>
              <a:gd name="connsiteX3981" fmla="*/ 37211 w 578041"/>
              <a:gd name="connsiteY3981" fmla="*/ 336602 h 547671"/>
              <a:gd name="connsiteX3982" fmla="*/ 36494 w 578041"/>
              <a:gd name="connsiteY3982" fmla="*/ 336602 h 547671"/>
              <a:gd name="connsiteX3983" fmla="*/ 36246 w 578041"/>
              <a:gd name="connsiteY3983" fmla="*/ 336602 h 547671"/>
              <a:gd name="connsiteX3984" fmla="*/ 35778 w 578041"/>
              <a:gd name="connsiteY3984" fmla="*/ 336050 h 547671"/>
              <a:gd name="connsiteX3985" fmla="*/ 35529 w 578041"/>
              <a:gd name="connsiteY3985" fmla="*/ 335774 h 547671"/>
              <a:gd name="connsiteX3986" fmla="*/ 35778 w 578041"/>
              <a:gd name="connsiteY3986" fmla="*/ 335222 h 547671"/>
              <a:gd name="connsiteX3987" fmla="*/ 35309 w 578041"/>
              <a:gd name="connsiteY3987" fmla="*/ 334947 h 547671"/>
              <a:gd name="connsiteX3988" fmla="*/ 34812 w 578041"/>
              <a:gd name="connsiteY3988" fmla="*/ 334947 h 547671"/>
              <a:gd name="connsiteX3989" fmla="*/ 34812 w 578041"/>
              <a:gd name="connsiteY3989" fmla="*/ 334671 h 547671"/>
              <a:gd name="connsiteX3990" fmla="*/ 35061 w 578041"/>
              <a:gd name="connsiteY3990" fmla="*/ 334395 h 547671"/>
              <a:gd name="connsiteX3991" fmla="*/ 35529 w 578041"/>
              <a:gd name="connsiteY3991" fmla="*/ 334395 h 547671"/>
              <a:gd name="connsiteX3992" fmla="*/ 36025 w 578041"/>
              <a:gd name="connsiteY3992" fmla="*/ 334119 h 547671"/>
              <a:gd name="connsiteX3993" fmla="*/ 36246 w 578041"/>
              <a:gd name="connsiteY3993" fmla="*/ 333843 h 547671"/>
              <a:gd name="connsiteX3994" fmla="*/ 35778 w 578041"/>
              <a:gd name="connsiteY3994" fmla="*/ 333015 h 547671"/>
              <a:gd name="connsiteX3995" fmla="*/ 35778 w 578041"/>
              <a:gd name="connsiteY3995" fmla="*/ 332740 h 547671"/>
              <a:gd name="connsiteX3996" fmla="*/ 36494 w 578041"/>
              <a:gd name="connsiteY3996" fmla="*/ 332464 h 547671"/>
              <a:gd name="connsiteX3997" fmla="*/ 36715 w 578041"/>
              <a:gd name="connsiteY3997" fmla="*/ 332188 h 547671"/>
              <a:gd name="connsiteX3998" fmla="*/ 36494 w 578041"/>
              <a:gd name="connsiteY3998" fmla="*/ 331609 h 547671"/>
              <a:gd name="connsiteX3999" fmla="*/ 36246 w 578041"/>
              <a:gd name="connsiteY3999" fmla="*/ 331057 h 547671"/>
              <a:gd name="connsiteX4000" fmla="*/ 36494 w 578041"/>
              <a:gd name="connsiteY4000" fmla="*/ 330782 h 547671"/>
              <a:gd name="connsiteX4001" fmla="*/ 36246 w 578041"/>
              <a:gd name="connsiteY4001" fmla="*/ 330230 h 547671"/>
              <a:gd name="connsiteX4002" fmla="*/ 36246 w 578041"/>
              <a:gd name="connsiteY4002" fmla="*/ 329954 h 547671"/>
              <a:gd name="connsiteX4003" fmla="*/ 36963 w 578041"/>
              <a:gd name="connsiteY4003" fmla="*/ 329127 h 547671"/>
              <a:gd name="connsiteX4004" fmla="*/ 37211 w 578041"/>
              <a:gd name="connsiteY4004" fmla="*/ 329127 h 547671"/>
              <a:gd name="connsiteX4005" fmla="*/ 37432 w 578041"/>
              <a:gd name="connsiteY4005" fmla="*/ 329678 h 547671"/>
              <a:gd name="connsiteX4006" fmla="*/ 37928 w 578041"/>
              <a:gd name="connsiteY4006" fmla="*/ 329402 h 547671"/>
              <a:gd name="connsiteX4007" fmla="*/ 37928 w 578041"/>
              <a:gd name="connsiteY4007" fmla="*/ 328299 h 547671"/>
              <a:gd name="connsiteX4008" fmla="*/ 38396 w 578041"/>
              <a:gd name="connsiteY4008" fmla="*/ 328023 h 547671"/>
              <a:gd name="connsiteX4009" fmla="*/ 38864 w 578041"/>
              <a:gd name="connsiteY4009" fmla="*/ 328299 h 547671"/>
              <a:gd name="connsiteX4010" fmla="*/ 39113 w 578041"/>
              <a:gd name="connsiteY4010" fmla="*/ 328023 h 547671"/>
              <a:gd name="connsiteX4011" fmla="*/ 39361 w 578041"/>
              <a:gd name="connsiteY4011" fmla="*/ 327747 h 547671"/>
              <a:gd name="connsiteX4012" fmla="*/ 40298 w 578041"/>
              <a:gd name="connsiteY4012" fmla="*/ 327471 h 547671"/>
              <a:gd name="connsiteX4013" fmla="*/ 40546 w 578041"/>
              <a:gd name="connsiteY4013" fmla="*/ 327747 h 547671"/>
              <a:gd name="connsiteX4014" fmla="*/ 40794 w 578041"/>
              <a:gd name="connsiteY4014" fmla="*/ 328023 h 547671"/>
              <a:gd name="connsiteX4015" fmla="*/ 40298 w 578041"/>
              <a:gd name="connsiteY4015" fmla="*/ 328299 h 547671"/>
              <a:gd name="connsiteX4016" fmla="*/ 40298 w 578041"/>
              <a:gd name="connsiteY4016" fmla="*/ 328575 h 547671"/>
              <a:gd name="connsiteX4017" fmla="*/ 40794 w 578041"/>
              <a:gd name="connsiteY4017" fmla="*/ 328575 h 547671"/>
              <a:gd name="connsiteX4018" fmla="*/ 41263 w 578041"/>
              <a:gd name="connsiteY4018" fmla="*/ 328299 h 547671"/>
              <a:gd name="connsiteX4019" fmla="*/ 41263 w 578041"/>
              <a:gd name="connsiteY4019" fmla="*/ 327747 h 547671"/>
              <a:gd name="connsiteX4020" fmla="*/ 41511 w 578041"/>
              <a:gd name="connsiteY4020" fmla="*/ 327471 h 547671"/>
              <a:gd name="connsiteX4021" fmla="*/ 41731 w 578041"/>
              <a:gd name="connsiteY4021" fmla="*/ 327471 h 547671"/>
              <a:gd name="connsiteX4022" fmla="*/ 41980 w 578041"/>
              <a:gd name="connsiteY4022" fmla="*/ 327471 h 547671"/>
              <a:gd name="connsiteX4023" fmla="*/ 41731 w 578041"/>
              <a:gd name="connsiteY4023" fmla="*/ 326644 h 547671"/>
              <a:gd name="connsiteX4024" fmla="*/ 41511 w 578041"/>
              <a:gd name="connsiteY4024" fmla="*/ 326065 h 547671"/>
              <a:gd name="connsiteX4025" fmla="*/ 41263 w 578041"/>
              <a:gd name="connsiteY4025" fmla="*/ 325513 h 547671"/>
              <a:gd name="connsiteX4026" fmla="*/ 40794 w 578041"/>
              <a:gd name="connsiteY4026" fmla="*/ 325237 h 547671"/>
              <a:gd name="connsiteX4027" fmla="*/ 41015 w 578041"/>
              <a:gd name="connsiteY4027" fmla="*/ 324686 h 547671"/>
              <a:gd name="connsiteX4028" fmla="*/ 41015 w 578041"/>
              <a:gd name="connsiteY4028" fmla="*/ 324410 h 547671"/>
              <a:gd name="connsiteX4029" fmla="*/ 41511 w 578041"/>
              <a:gd name="connsiteY4029" fmla="*/ 324134 h 547671"/>
              <a:gd name="connsiteX4030" fmla="*/ 41511 w 578041"/>
              <a:gd name="connsiteY4030" fmla="*/ 323858 h 547671"/>
              <a:gd name="connsiteX4031" fmla="*/ 41263 w 578041"/>
              <a:gd name="connsiteY4031" fmla="*/ 323306 h 547671"/>
              <a:gd name="connsiteX4032" fmla="*/ 41263 w 578041"/>
              <a:gd name="connsiteY4032" fmla="*/ 322755 h 547671"/>
              <a:gd name="connsiteX4033" fmla="*/ 41263 w 578041"/>
              <a:gd name="connsiteY4033" fmla="*/ 322479 h 547671"/>
              <a:gd name="connsiteX4034" fmla="*/ 41263 w 578041"/>
              <a:gd name="connsiteY4034" fmla="*/ 322203 h 547671"/>
              <a:gd name="connsiteX4035" fmla="*/ 41511 w 578041"/>
              <a:gd name="connsiteY4035" fmla="*/ 322203 h 547671"/>
              <a:gd name="connsiteX4036" fmla="*/ 41731 w 578041"/>
              <a:gd name="connsiteY4036" fmla="*/ 321927 h 547671"/>
              <a:gd name="connsiteX4037" fmla="*/ 41731 w 578041"/>
              <a:gd name="connsiteY4037" fmla="*/ 321651 h 547671"/>
              <a:gd name="connsiteX4038" fmla="*/ 41511 w 578041"/>
              <a:gd name="connsiteY4038" fmla="*/ 321375 h 547671"/>
              <a:gd name="connsiteX4039" fmla="*/ 41511 w 578041"/>
              <a:gd name="connsiteY4039" fmla="*/ 321072 h 547671"/>
              <a:gd name="connsiteX4040" fmla="*/ 41731 w 578041"/>
              <a:gd name="connsiteY4040" fmla="*/ 320797 h 547671"/>
              <a:gd name="connsiteX4041" fmla="*/ 41980 w 578041"/>
              <a:gd name="connsiteY4041" fmla="*/ 320797 h 547671"/>
              <a:gd name="connsiteX4042" fmla="*/ 42448 w 578041"/>
              <a:gd name="connsiteY4042" fmla="*/ 320245 h 547671"/>
              <a:gd name="connsiteX4043" fmla="*/ 42448 w 578041"/>
              <a:gd name="connsiteY4043" fmla="*/ 319693 h 547671"/>
              <a:gd name="connsiteX4044" fmla="*/ 42917 w 578041"/>
              <a:gd name="connsiteY4044" fmla="*/ 319693 h 547671"/>
              <a:gd name="connsiteX4045" fmla="*/ 42917 w 578041"/>
              <a:gd name="connsiteY4045" fmla="*/ 319417 h 547671"/>
              <a:gd name="connsiteX4046" fmla="*/ 42917 w 578041"/>
              <a:gd name="connsiteY4046" fmla="*/ 319142 h 547671"/>
              <a:gd name="connsiteX4047" fmla="*/ 42917 w 578041"/>
              <a:gd name="connsiteY4047" fmla="*/ 318865 h 547671"/>
              <a:gd name="connsiteX4048" fmla="*/ 43165 w 578041"/>
              <a:gd name="connsiteY4048" fmla="*/ 318590 h 547671"/>
              <a:gd name="connsiteX4049" fmla="*/ 43412 w 578041"/>
              <a:gd name="connsiteY4049" fmla="*/ 318314 h 547671"/>
              <a:gd name="connsiteX4050" fmla="*/ 43882 w 578041"/>
              <a:gd name="connsiteY4050" fmla="*/ 318590 h 547671"/>
              <a:gd name="connsiteX4051" fmla="*/ 44129 w 578041"/>
              <a:gd name="connsiteY4051" fmla="*/ 318314 h 547671"/>
              <a:gd name="connsiteX4052" fmla="*/ 44598 w 578041"/>
              <a:gd name="connsiteY4052" fmla="*/ 317210 h 547671"/>
              <a:gd name="connsiteX4053" fmla="*/ 44846 w 578041"/>
              <a:gd name="connsiteY4053" fmla="*/ 317210 h 547671"/>
              <a:gd name="connsiteX4054" fmla="*/ 45315 w 578041"/>
              <a:gd name="connsiteY4054" fmla="*/ 317486 h 547671"/>
              <a:gd name="connsiteX4055" fmla="*/ 45563 w 578041"/>
              <a:gd name="connsiteY4055" fmla="*/ 317486 h 547671"/>
              <a:gd name="connsiteX4056" fmla="*/ 45563 w 578041"/>
              <a:gd name="connsiteY4056" fmla="*/ 317210 h 547671"/>
              <a:gd name="connsiteX4057" fmla="*/ 45783 w 578041"/>
              <a:gd name="connsiteY4057" fmla="*/ 316935 h 547671"/>
              <a:gd name="connsiteX4058" fmla="*/ 46500 w 578041"/>
              <a:gd name="connsiteY4058" fmla="*/ 316935 h 547671"/>
              <a:gd name="connsiteX4059" fmla="*/ 46748 w 578041"/>
              <a:gd name="connsiteY4059" fmla="*/ 316356 h 547671"/>
              <a:gd name="connsiteX4060" fmla="*/ 47464 w 578041"/>
              <a:gd name="connsiteY4060" fmla="*/ 316080 h 547671"/>
              <a:gd name="connsiteX4061" fmla="*/ 47685 w 578041"/>
              <a:gd name="connsiteY4061" fmla="*/ 315528 h 547671"/>
              <a:gd name="connsiteX4062" fmla="*/ 47685 w 578041"/>
              <a:gd name="connsiteY4062" fmla="*/ 314977 h 547671"/>
              <a:gd name="connsiteX4063" fmla="*/ 47933 w 578041"/>
              <a:gd name="connsiteY4063" fmla="*/ 314977 h 547671"/>
              <a:gd name="connsiteX4064" fmla="*/ 47933 w 578041"/>
              <a:gd name="connsiteY4064" fmla="*/ 314701 h 547671"/>
              <a:gd name="connsiteX4065" fmla="*/ 48650 w 578041"/>
              <a:gd name="connsiteY4065" fmla="*/ 314149 h 547671"/>
              <a:gd name="connsiteX4066" fmla="*/ 48650 w 578041"/>
              <a:gd name="connsiteY4066" fmla="*/ 313873 h 547671"/>
              <a:gd name="connsiteX4067" fmla="*/ 48402 w 578041"/>
              <a:gd name="connsiteY4067" fmla="*/ 313873 h 547671"/>
              <a:gd name="connsiteX4068" fmla="*/ 48402 w 578041"/>
              <a:gd name="connsiteY4068" fmla="*/ 313597 h 547671"/>
              <a:gd name="connsiteX4069" fmla="*/ 48181 w 578041"/>
              <a:gd name="connsiteY4069" fmla="*/ 313597 h 547671"/>
              <a:gd name="connsiteX4070" fmla="*/ 48181 w 578041"/>
              <a:gd name="connsiteY4070" fmla="*/ 313321 h 547671"/>
              <a:gd name="connsiteX4071" fmla="*/ 48181 w 578041"/>
              <a:gd name="connsiteY4071" fmla="*/ 313045 h 547671"/>
              <a:gd name="connsiteX4072" fmla="*/ 48402 w 578041"/>
              <a:gd name="connsiteY4072" fmla="*/ 313045 h 547671"/>
              <a:gd name="connsiteX4073" fmla="*/ 48650 w 578041"/>
              <a:gd name="connsiteY4073" fmla="*/ 312770 h 547671"/>
              <a:gd name="connsiteX4074" fmla="*/ 48650 w 578041"/>
              <a:gd name="connsiteY4074" fmla="*/ 312218 h 547671"/>
              <a:gd name="connsiteX4075" fmla="*/ 49118 w 578041"/>
              <a:gd name="connsiteY4075" fmla="*/ 311638 h 547671"/>
              <a:gd name="connsiteX4076" fmla="*/ 49118 w 578041"/>
              <a:gd name="connsiteY4076" fmla="*/ 311363 h 547671"/>
              <a:gd name="connsiteX4077" fmla="*/ 48898 w 578041"/>
              <a:gd name="connsiteY4077" fmla="*/ 310812 h 547671"/>
              <a:gd name="connsiteX4078" fmla="*/ 49118 w 578041"/>
              <a:gd name="connsiteY4078" fmla="*/ 310812 h 547671"/>
              <a:gd name="connsiteX4079" fmla="*/ 49118 w 578041"/>
              <a:gd name="connsiteY4079" fmla="*/ 310536 h 547671"/>
              <a:gd name="connsiteX4080" fmla="*/ 49367 w 578041"/>
              <a:gd name="connsiteY4080" fmla="*/ 311087 h 547671"/>
              <a:gd name="connsiteX4081" fmla="*/ 49614 w 578041"/>
              <a:gd name="connsiteY4081" fmla="*/ 310812 h 547671"/>
              <a:gd name="connsiteX4082" fmla="*/ 49835 w 578041"/>
              <a:gd name="connsiteY4082" fmla="*/ 310260 h 547671"/>
              <a:gd name="connsiteX4083" fmla="*/ 49835 w 578041"/>
              <a:gd name="connsiteY4083" fmla="*/ 309432 h 547671"/>
              <a:gd name="connsiteX4084" fmla="*/ 49614 w 578041"/>
              <a:gd name="connsiteY4084" fmla="*/ 308605 h 547671"/>
              <a:gd name="connsiteX4085" fmla="*/ 49367 w 578041"/>
              <a:gd name="connsiteY4085" fmla="*/ 308329 h 547671"/>
              <a:gd name="connsiteX4086" fmla="*/ 48898 w 578041"/>
              <a:gd name="connsiteY4086" fmla="*/ 308053 h 547671"/>
              <a:gd name="connsiteX4087" fmla="*/ 48650 w 578041"/>
              <a:gd name="connsiteY4087" fmla="*/ 308053 h 547671"/>
              <a:gd name="connsiteX4088" fmla="*/ 48650 w 578041"/>
              <a:gd name="connsiteY4088" fmla="*/ 307777 h 547671"/>
              <a:gd name="connsiteX4089" fmla="*/ 48898 w 578041"/>
              <a:gd name="connsiteY4089" fmla="*/ 307473 h 547671"/>
              <a:gd name="connsiteX4090" fmla="*/ 49118 w 578041"/>
              <a:gd name="connsiteY4090" fmla="*/ 307473 h 547671"/>
              <a:gd name="connsiteX4091" fmla="*/ 49835 w 578041"/>
              <a:gd name="connsiteY4091" fmla="*/ 307197 h 547671"/>
              <a:gd name="connsiteX4092" fmla="*/ 49835 w 578041"/>
              <a:gd name="connsiteY4092" fmla="*/ 306921 h 547671"/>
              <a:gd name="connsiteX4093" fmla="*/ 49835 w 578041"/>
              <a:gd name="connsiteY4093" fmla="*/ 306646 h 547671"/>
              <a:gd name="connsiteX4094" fmla="*/ 49614 w 578041"/>
              <a:gd name="connsiteY4094" fmla="*/ 306094 h 547671"/>
              <a:gd name="connsiteX4095" fmla="*/ 49118 w 578041"/>
              <a:gd name="connsiteY4095" fmla="*/ 305818 h 547671"/>
              <a:gd name="connsiteX4096" fmla="*/ 49118 w 578041"/>
              <a:gd name="connsiteY4096" fmla="*/ 305542 h 547671"/>
              <a:gd name="connsiteX4097" fmla="*/ 49367 w 578041"/>
              <a:gd name="connsiteY4097" fmla="*/ 305266 h 547671"/>
              <a:gd name="connsiteX4098" fmla="*/ 49614 w 578041"/>
              <a:gd name="connsiteY4098" fmla="*/ 305266 h 547671"/>
              <a:gd name="connsiteX4099" fmla="*/ 49614 w 578041"/>
              <a:gd name="connsiteY4099" fmla="*/ 305542 h 547671"/>
              <a:gd name="connsiteX4100" fmla="*/ 49835 w 578041"/>
              <a:gd name="connsiteY4100" fmla="*/ 305542 h 547671"/>
              <a:gd name="connsiteX4101" fmla="*/ 50084 w 578041"/>
              <a:gd name="connsiteY4101" fmla="*/ 305542 h 547671"/>
              <a:gd name="connsiteX4102" fmla="*/ 50331 w 578041"/>
              <a:gd name="connsiteY4102" fmla="*/ 305266 h 547671"/>
              <a:gd name="connsiteX4103" fmla="*/ 50084 w 578041"/>
              <a:gd name="connsiteY4103" fmla="*/ 305266 h 547671"/>
              <a:gd name="connsiteX4104" fmla="*/ 50331 w 578041"/>
              <a:gd name="connsiteY4104" fmla="*/ 304992 h 547671"/>
              <a:gd name="connsiteX4105" fmla="*/ 50801 w 578041"/>
              <a:gd name="connsiteY4105" fmla="*/ 304992 h 547671"/>
              <a:gd name="connsiteX4106" fmla="*/ 51765 w 578041"/>
              <a:gd name="connsiteY4106" fmla="*/ 304715 h 547671"/>
              <a:gd name="connsiteX4107" fmla="*/ 51985 w 578041"/>
              <a:gd name="connsiteY4107" fmla="*/ 304440 h 547671"/>
              <a:gd name="connsiteX4108" fmla="*/ 51765 w 578041"/>
              <a:gd name="connsiteY4108" fmla="*/ 303612 h 547671"/>
              <a:gd name="connsiteX4109" fmla="*/ 51765 w 578041"/>
              <a:gd name="connsiteY4109" fmla="*/ 303308 h 547671"/>
              <a:gd name="connsiteX4110" fmla="*/ 51765 w 578041"/>
              <a:gd name="connsiteY4110" fmla="*/ 303032 h 547671"/>
              <a:gd name="connsiteX4111" fmla="*/ 51985 w 578041"/>
              <a:gd name="connsiteY4111" fmla="*/ 303032 h 547671"/>
              <a:gd name="connsiteX4112" fmla="*/ 52453 w 578041"/>
              <a:gd name="connsiteY4112" fmla="*/ 303032 h 547671"/>
              <a:gd name="connsiteX4113" fmla="*/ 52702 w 578041"/>
              <a:gd name="connsiteY4113" fmla="*/ 303032 h 547671"/>
              <a:gd name="connsiteX4114" fmla="*/ 52950 w 578041"/>
              <a:gd name="connsiteY4114" fmla="*/ 302756 h 547671"/>
              <a:gd name="connsiteX4115" fmla="*/ 52702 w 578041"/>
              <a:gd name="connsiteY4115" fmla="*/ 302481 h 547671"/>
              <a:gd name="connsiteX4116" fmla="*/ 52453 w 578041"/>
              <a:gd name="connsiteY4116" fmla="*/ 302205 h 547671"/>
              <a:gd name="connsiteX4117" fmla="*/ 52233 w 578041"/>
              <a:gd name="connsiteY4117" fmla="*/ 301653 h 547671"/>
              <a:gd name="connsiteX4118" fmla="*/ 52453 w 578041"/>
              <a:gd name="connsiteY4118" fmla="*/ 301653 h 547671"/>
              <a:gd name="connsiteX4119" fmla="*/ 52702 w 578041"/>
              <a:gd name="connsiteY4119" fmla="*/ 301653 h 547671"/>
              <a:gd name="connsiteX4120" fmla="*/ 52950 w 578041"/>
              <a:gd name="connsiteY4120" fmla="*/ 301377 h 547671"/>
              <a:gd name="connsiteX4121" fmla="*/ 52950 w 578041"/>
              <a:gd name="connsiteY4121" fmla="*/ 301101 h 547671"/>
              <a:gd name="connsiteX4122" fmla="*/ 52950 w 578041"/>
              <a:gd name="connsiteY4122" fmla="*/ 300826 h 547671"/>
              <a:gd name="connsiteX4123" fmla="*/ 52702 w 578041"/>
              <a:gd name="connsiteY4123" fmla="*/ 300550 h 547671"/>
              <a:gd name="connsiteX4124" fmla="*/ 52702 w 578041"/>
              <a:gd name="connsiteY4124" fmla="*/ 300274 h 547671"/>
              <a:gd name="connsiteX4125" fmla="*/ 52702 w 578041"/>
              <a:gd name="connsiteY4125" fmla="*/ 299722 h 547671"/>
              <a:gd name="connsiteX4126" fmla="*/ 52950 w 578041"/>
              <a:gd name="connsiteY4126" fmla="*/ 299419 h 547671"/>
              <a:gd name="connsiteX4127" fmla="*/ 53419 w 578041"/>
              <a:gd name="connsiteY4127" fmla="*/ 299722 h 547671"/>
              <a:gd name="connsiteX4128" fmla="*/ 53887 w 578041"/>
              <a:gd name="connsiteY4128" fmla="*/ 299722 h 547671"/>
              <a:gd name="connsiteX4129" fmla="*/ 54383 w 578041"/>
              <a:gd name="connsiteY4129" fmla="*/ 299419 h 547671"/>
              <a:gd name="connsiteX4130" fmla="*/ 55100 w 578041"/>
              <a:gd name="connsiteY4130" fmla="*/ 299143 h 547671"/>
              <a:gd name="connsiteX4131" fmla="*/ 55320 w 578041"/>
              <a:gd name="connsiteY4131" fmla="*/ 298867 h 547671"/>
              <a:gd name="connsiteX4132" fmla="*/ 55320 w 578041"/>
              <a:gd name="connsiteY4132" fmla="*/ 298591 h 547671"/>
              <a:gd name="connsiteX4133" fmla="*/ 55100 w 578041"/>
              <a:gd name="connsiteY4133" fmla="*/ 298040 h 547671"/>
              <a:gd name="connsiteX4134" fmla="*/ 55100 w 578041"/>
              <a:gd name="connsiteY4134" fmla="*/ 297488 h 547671"/>
              <a:gd name="connsiteX4135" fmla="*/ 55320 w 578041"/>
              <a:gd name="connsiteY4135" fmla="*/ 297212 h 547671"/>
              <a:gd name="connsiteX4136" fmla="*/ 55817 w 578041"/>
              <a:gd name="connsiteY4136" fmla="*/ 297212 h 547671"/>
              <a:gd name="connsiteX4137" fmla="*/ 56037 w 578041"/>
              <a:gd name="connsiteY4137" fmla="*/ 296936 h 547671"/>
              <a:gd name="connsiteX4138" fmla="*/ 56285 w 578041"/>
              <a:gd name="connsiteY4138" fmla="*/ 296661 h 547671"/>
              <a:gd name="connsiteX4139" fmla="*/ 56037 w 578041"/>
              <a:gd name="connsiteY4139" fmla="*/ 296385 h 547671"/>
              <a:gd name="connsiteX4140" fmla="*/ 55817 w 578041"/>
              <a:gd name="connsiteY4140" fmla="*/ 296109 h 547671"/>
              <a:gd name="connsiteX4141" fmla="*/ 56285 w 578041"/>
              <a:gd name="connsiteY4141" fmla="*/ 295530 h 547671"/>
              <a:gd name="connsiteX4142" fmla="*/ 56285 w 578041"/>
              <a:gd name="connsiteY4142" fmla="*/ 295254 h 547671"/>
              <a:gd name="connsiteX4143" fmla="*/ 55817 w 578041"/>
              <a:gd name="connsiteY4143" fmla="*/ 294703 h 547671"/>
              <a:gd name="connsiteX4144" fmla="*/ 55100 w 578041"/>
              <a:gd name="connsiteY4144" fmla="*/ 294426 h 547671"/>
              <a:gd name="connsiteX4145" fmla="*/ 54604 w 578041"/>
              <a:gd name="connsiteY4145" fmla="*/ 294151 h 547671"/>
              <a:gd name="connsiteX4146" fmla="*/ 54604 w 578041"/>
              <a:gd name="connsiteY4146" fmla="*/ 293875 h 547671"/>
              <a:gd name="connsiteX4147" fmla="*/ 55100 w 578041"/>
              <a:gd name="connsiteY4147" fmla="*/ 293599 h 547671"/>
              <a:gd name="connsiteX4148" fmla="*/ 55817 w 578041"/>
              <a:gd name="connsiteY4148" fmla="*/ 293047 h 547671"/>
              <a:gd name="connsiteX4149" fmla="*/ 55817 w 578041"/>
              <a:gd name="connsiteY4149" fmla="*/ 292771 h 547671"/>
              <a:gd name="connsiteX4150" fmla="*/ 55569 w 578041"/>
              <a:gd name="connsiteY4150" fmla="*/ 292496 h 547671"/>
              <a:gd name="connsiteX4151" fmla="*/ 55320 w 578041"/>
              <a:gd name="connsiteY4151" fmla="*/ 292220 h 547671"/>
              <a:gd name="connsiteX4152" fmla="*/ 55320 w 578041"/>
              <a:gd name="connsiteY4152" fmla="*/ 291641 h 547671"/>
              <a:gd name="connsiteX4153" fmla="*/ 55569 w 578041"/>
              <a:gd name="connsiteY4153" fmla="*/ 290813 h 547671"/>
              <a:gd name="connsiteX4154" fmla="*/ 55569 w 578041"/>
              <a:gd name="connsiteY4154" fmla="*/ 290538 h 547671"/>
              <a:gd name="connsiteX4155" fmla="*/ 55100 w 578041"/>
              <a:gd name="connsiteY4155" fmla="*/ 290813 h 547671"/>
              <a:gd name="connsiteX4156" fmla="*/ 55100 w 578041"/>
              <a:gd name="connsiteY4156" fmla="*/ 290262 h 547671"/>
              <a:gd name="connsiteX4157" fmla="*/ 54852 w 578041"/>
              <a:gd name="connsiteY4157" fmla="*/ 289710 h 547671"/>
              <a:gd name="connsiteX4158" fmla="*/ 54383 w 578041"/>
              <a:gd name="connsiteY4158" fmla="*/ 289986 h 547671"/>
              <a:gd name="connsiteX4159" fmla="*/ 53887 w 578041"/>
              <a:gd name="connsiteY4159" fmla="*/ 288882 h 547671"/>
              <a:gd name="connsiteX4160" fmla="*/ 53887 w 578041"/>
              <a:gd name="connsiteY4160" fmla="*/ 288606 h 547671"/>
              <a:gd name="connsiteX4161" fmla="*/ 54136 w 578041"/>
              <a:gd name="connsiteY4161" fmla="*/ 288303 h 547671"/>
              <a:gd name="connsiteX4162" fmla="*/ 54383 w 578041"/>
              <a:gd name="connsiteY4162" fmla="*/ 287751 h 547671"/>
              <a:gd name="connsiteX4163" fmla="*/ 54604 w 578041"/>
              <a:gd name="connsiteY4163" fmla="*/ 287751 h 547671"/>
              <a:gd name="connsiteX4164" fmla="*/ 54604 w 578041"/>
              <a:gd name="connsiteY4164" fmla="*/ 287475 h 547671"/>
              <a:gd name="connsiteX4165" fmla="*/ 54852 w 578041"/>
              <a:gd name="connsiteY4165" fmla="*/ 287199 h 547671"/>
              <a:gd name="connsiteX4166" fmla="*/ 55100 w 578041"/>
              <a:gd name="connsiteY4166" fmla="*/ 287199 h 547671"/>
              <a:gd name="connsiteX4167" fmla="*/ 55817 w 578041"/>
              <a:gd name="connsiteY4167" fmla="*/ 286923 h 547671"/>
              <a:gd name="connsiteX4168" fmla="*/ 56285 w 578041"/>
              <a:gd name="connsiteY4168" fmla="*/ 286923 h 547671"/>
              <a:gd name="connsiteX4169" fmla="*/ 56754 w 578041"/>
              <a:gd name="connsiteY4169" fmla="*/ 286923 h 547671"/>
              <a:gd name="connsiteX4170" fmla="*/ 56754 w 578041"/>
              <a:gd name="connsiteY4170" fmla="*/ 286648 h 547671"/>
              <a:gd name="connsiteX4171" fmla="*/ 56533 w 578041"/>
              <a:gd name="connsiteY4171" fmla="*/ 286648 h 547671"/>
              <a:gd name="connsiteX4172" fmla="*/ 56285 w 578041"/>
              <a:gd name="connsiteY4172" fmla="*/ 286373 h 547671"/>
              <a:gd name="connsiteX4173" fmla="*/ 56285 w 578041"/>
              <a:gd name="connsiteY4173" fmla="*/ 286097 h 547671"/>
              <a:gd name="connsiteX4174" fmla="*/ 56285 w 578041"/>
              <a:gd name="connsiteY4174" fmla="*/ 285545 h 547671"/>
              <a:gd name="connsiteX4175" fmla="*/ 56037 w 578041"/>
              <a:gd name="connsiteY4175" fmla="*/ 285269 h 547671"/>
              <a:gd name="connsiteX4176" fmla="*/ 55569 w 578041"/>
              <a:gd name="connsiteY4176" fmla="*/ 284965 h 547671"/>
              <a:gd name="connsiteX4177" fmla="*/ 55817 w 578041"/>
              <a:gd name="connsiteY4177" fmla="*/ 284689 h 547671"/>
              <a:gd name="connsiteX4178" fmla="*/ 56037 w 578041"/>
              <a:gd name="connsiteY4178" fmla="*/ 284413 h 547671"/>
              <a:gd name="connsiteX4179" fmla="*/ 56533 w 578041"/>
              <a:gd name="connsiteY4179" fmla="*/ 284138 h 547671"/>
              <a:gd name="connsiteX4180" fmla="*/ 56533 w 578041"/>
              <a:gd name="connsiteY4180" fmla="*/ 283862 h 547671"/>
              <a:gd name="connsiteX4181" fmla="*/ 56754 w 578041"/>
              <a:gd name="connsiteY4181" fmla="*/ 283310 h 547671"/>
              <a:gd name="connsiteX4182" fmla="*/ 57222 w 578041"/>
              <a:gd name="connsiteY4182" fmla="*/ 283034 h 547671"/>
              <a:gd name="connsiteX4183" fmla="*/ 57471 w 578041"/>
              <a:gd name="connsiteY4183" fmla="*/ 283034 h 547671"/>
              <a:gd name="connsiteX4184" fmla="*/ 57471 w 578041"/>
              <a:gd name="connsiteY4184" fmla="*/ 283862 h 547671"/>
              <a:gd name="connsiteX4185" fmla="*/ 58904 w 578041"/>
              <a:gd name="connsiteY4185" fmla="*/ 283310 h 547671"/>
              <a:gd name="connsiteX4186" fmla="*/ 59372 w 578041"/>
              <a:gd name="connsiteY4186" fmla="*/ 282482 h 547671"/>
              <a:gd name="connsiteX4187" fmla="*/ 59152 w 578041"/>
              <a:gd name="connsiteY4187" fmla="*/ 282207 h 547671"/>
              <a:gd name="connsiteX4188" fmla="*/ 59152 w 578041"/>
              <a:gd name="connsiteY4188" fmla="*/ 281931 h 547671"/>
              <a:gd name="connsiteX4189" fmla="*/ 59372 w 578041"/>
              <a:gd name="connsiteY4189" fmla="*/ 281628 h 547671"/>
              <a:gd name="connsiteX4190" fmla="*/ 59372 w 578041"/>
              <a:gd name="connsiteY4190" fmla="*/ 281352 h 547671"/>
              <a:gd name="connsiteX4191" fmla="*/ 58904 w 578041"/>
              <a:gd name="connsiteY4191" fmla="*/ 280800 h 547671"/>
              <a:gd name="connsiteX4192" fmla="*/ 58656 w 578041"/>
              <a:gd name="connsiteY4192" fmla="*/ 279973 h 547671"/>
              <a:gd name="connsiteX4193" fmla="*/ 58656 w 578041"/>
              <a:gd name="connsiteY4193" fmla="*/ 279697 h 547671"/>
              <a:gd name="connsiteX4194" fmla="*/ 58904 w 578041"/>
              <a:gd name="connsiteY4194" fmla="*/ 279421 h 547671"/>
              <a:gd name="connsiteX4195" fmla="*/ 58904 w 578041"/>
              <a:gd name="connsiteY4195" fmla="*/ 279145 h 547671"/>
              <a:gd name="connsiteX4196" fmla="*/ 58904 w 578041"/>
              <a:gd name="connsiteY4196" fmla="*/ 278869 h 547671"/>
              <a:gd name="connsiteX4197" fmla="*/ 58656 w 578041"/>
              <a:gd name="connsiteY4197" fmla="*/ 278869 h 547671"/>
              <a:gd name="connsiteX4198" fmla="*/ 58435 w 578041"/>
              <a:gd name="connsiteY4198" fmla="*/ 278869 h 547671"/>
              <a:gd name="connsiteX4199" fmla="*/ 57939 w 578041"/>
              <a:gd name="connsiteY4199" fmla="*/ 279145 h 547671"/>
              <a:gd name="connsiteX4200" fmla="*/ 57471 w 578041"/>
              <a:gd name="connsiteY4200" fmla="*/ 279145 h 547671"/>
              <a:gd name="connsiteX4201" fmla="*/ 57002 w 578041"/>
              <a:gd name="connsiteY4201" fmla="*/ 278869 h 547671"/>
              <a:gd name="connsiteX4202" fmla="*/ 57002 w 578041"/>
              <a:gd name="connsiteY4202" fmla="*/ 278015 h 547671"/>
              <a:gd name="connsiteX4203" fmla="*/ 56754 w 578041"/>
              <a:gd name="connsiteY4203" fmla="*/ 277463 h 547671"/>
              <a:gd name="connsiteX4204" fmla="*/ 56285 w 578041"/>
              <a:gd name="connsiteY4204" fmla="*/ 277463 h 547671"/>
              <a:gd name="connsiteX4205" fmla="*/ 56037 w 578041"/>
              <a:gd name="connsiteY4205" fmla="*/ 277463 h 547671"/>
              <a:gd name="connsiteX4206" fmla="*/ 55320 w 578041"/>
              <a:gd name="connsiteY4206" fmla="*/ 276911 h 547671"/>
              <a:gd name="connsiteX4207" fmla="*/ 54852 w 578041"/>
              <a:gd name="connsiteY4207" fmla="*/ 277187 h 547671"/>
              <a:gd name="connsiteX4208" fmla="*/ 54604 w 578041"/>
              <a:gd name="connsiteY4208" fmla="*/ 277463 h 547671"/>
              <a:gd name="connsiteX4209" fmla="*/ 54136 w 578041"/>
              <a:gd name="connsiteY4209" fmla="*/ 277187 h 547671"/>
              <a:gd name="connsiteX4210" fmla="*/ 53887 w 578041"/>
              <a:gd name="connsiteY4210" fmla="*/ 276911 h 547671"/>
              <a:gd name="connsiteX4211" fmla="*/ 53887 w 578041"/>
              <a:gd name="connsiteY4211" fmla="*/ 276635 h 547671"/>
              <a:gd name="connsiteX4212" fmla="*/ 54136 w 578041"/>
              <a:gd name="connsiteY4212" fmla="*/ 276635 h 547671"/>
              <a:gd name="connsiteX4213" fmla="*/ 54383 w 578041"/>
              <a:gd name="connsiteY4213" fmla="*/ 276360 h 547671"/>
              <a:gd name="connsiteX4214" fmla="*/ 54604 w 578041"/>
              <a:gd name="connsiteY4214" fmla="*/ 276084 h 547671"/>
              <a:gd name="connsiteX4215" fmla="*/ 54852 w 578041"/>
              <a:gd name="connsiteY4215" fmla="*/ 275808 h 547671"/>
              <a:gd name="connsiteX4216" fmla="*/ 54852 w 578041"/>
              <a:gd name="connsiteY4216" fmla="*/ 275228 h 547671"/>
              <a:gd name="connsiteX4217" fmla="*/ 55100 w 578041"/>
              <a:gd name="connsiteY4217" fmla="*/ 274676 h 547671"/>
              <a:gd name="connsiteX4218" fmla="*/ 54852 w 578041"/>
              <a:gd name="connsiteY4218" fmla="*/ 274401 h 547671"/>
              <a:gd name="connsiteX4219" fmla="*/ 54383 w 578041"/>
              <a:gd name="connsiteY4219" fmla="*/ 274401 h 547671"/>
              <a:gd name="connsiteX4220" fmla="*/ 53887 w 578041"/>
              <a:gd name="connsiteY4220" fmla="*/ 274401 h 547671"/>
              <a:gd name="connsiteX4221" fmla="*/ 53666 w 578041"/>
              <a:gd name="connsiteY4221" fmla="*/ 273850 h 547671"/>
              <a:gd name="connsiteX4222" fmla="*/ 53419 w 578041"/>
              <a:gd name="connsiteY4222" fmla="*/ 273298 h 547671"/>
              <a:gd name="connsiteX4223" fmla="*/ 53887 w 578041"/>
              <a:gd name="connsiteY4223" fmla="*/ 273022 h 547671"/>
              <a:gd name="connsiteX4224" fmla="*/ 53887 w 578041"/>
              <a:gd name="connsiteY4224" fmla="*/ 272442 h 547671"/>
              <a:gd name="connsiteX4225" fmla="*/ 54136 w 578041"/>
              <a:gd name="connsiteY4225" fmla="*/ 272166 h 547671"/>
              <a:gd name="connsiteX4226" fmla="*/ 54136 w 578041"/>
              <a:gd name="connsiteY4226" fmla="*/ 271891 h 547671"/>
              <a:gd name="connsiteX4227" fmla="*/ 54604 w 578041"/>
              <a:gd name="connsiteY4227" fmla="*/ 271615 h 547671"/>
              <a:gd name="connsiteX4228" fmla="*/ 54852 w 578041"/>
              <a:gd name="connsiteY4228" fmla="*/ 271339 h 547671"/>
              <a:gd name="connsiteX4229" fmla="*/ 55320 w 578041"/>
              <a:gd name="connsiteY4229" fmla="*/ 272166 h 547671"/>
              <a:gd name="connsiteX4230" fmla="*/ 56037 w 578041"/>
              <a:gd name="connsiteY4230" fmla="*/ 272746 h 547671"/>
              <a:gd name="connsiteX4231" fmla="*/ 56533 w 578041"/>
              <a:gd name="connsiteY4231" fmla="*/ 271891 h 547671"/>
              <a:gd name="connsiteX4232" fmla="*/ 56754 w 578041"/>
              <a:gd name="connsiteY4232" fmla="*/ 271891 h 547671"/>
              <a:gd name="connsiteX4233" fmla="*/ 57222 w 578041"/>
              <a:gd name="connsiteY4233" fmla="*/ 271891 h 547671"/>
              <a:gd name="connsiteX4234" fmla="*/ 57471 w 578041"/>
              <a:gd name="connsiteY4234" fmla="*/ 272166 h 547671"/>
              <a:gd name="connsiteX4235" fmla="*/ 57718 w 578041"/>
              <a:gd name="connsiteY4235" fmla="*/ 272166 h 547671"/>
              <a:gd name="connsiteX4236" fmla="*/ 57939 w 578041"/>
              <a:gd name="connsiteY4236" fmla="*/ 272166 h 547671"/>
              <a:gd name="connsiteX4237" fmla="*/ 58656 w 578041"/>
              <a:gd name="connsiteY4237" fmla="*/ 270787 h 547671"/>
              <a:gd name="connsiteX4238" fmla="*/ 58656 w 578041"/>
              <a:gd name="connsiteY4238" fmla="*/ 270511 h 547671"/>
              <a:gd name="connsiteX4239" fmla="*/ 59621 w 578041"/>
              <a:gd name="connsiteY4239" fmla="*/ 270511 h 547671"/>
              <a:gd name="connsiteX4240" fmla="*/ 59868 w 578041"/>
              <a:gd name="connsiteY4240" fmla="*/ 270511 h 547671"/>
              <a:gd name="connsiteX4241" fmla="*/ 60585 w 578041"/>
              <a:gd name="connsiteY4241" fmla="*/ 269684 h 547671"/>
              <a:gd name="connsiteX4242" fmla="*/ 61522 w 578041"/>
              <a:gd name="connsiteY4242" fmla="*/ 269381 h 547671"/>
              <a:gd name="connsiteX4243" fmla="*/ 61522 w 578041"/>
              <a:gd name="connsiteY4243" fmla="*/ 268829 h 547671"/>
              <a:gd name="connsiteX4244" fmla="*/ 60585 w 578041"/>
              <a:gd name="connsiteY4244" fmla="*/ 268553 h 547671"/>
              <a:gd name="connsiteX4245" fmla="*/ 59868 w 578041"/>
              <a:gd name="connsiteY4245" fmla="*/ 268277 h 547671"/>
              <a:gd name="connsiteX4246" fmla="*/ 59621 w 578041"/>
              <a:gd name="connsiteY4246" fmla="*/ 268001 h 547671"/>
              <a:gd name="connsiteX4247" fmla="*/ 59621 w 578041"/>
              <a:gd name="connsiteY4247" fmla="*/ 267726 h 547671"/>
              <a:gd name="connsiteX4248" fmla="*/ 59868 w 578041"/>
              <a:gd name="connsiteY4248" fmla="*/ 267726 h 547671"/>
              <a:gd name="connsiteX4249" fmla="*/ 60089 w 578041"/>
              <a:gd name="connsiteY4249" fmla="*/ 267726 h 547671"/>
              <a:gd name="connsiteX4250" fmla="*/ 60337 w 578041"/>
              <a:gd name="connsiteY4250" fmla="*/ 267450 h 547671"/>
              <a:gd name="connsiteX4251" fmla="*/ 60089 w 578041"/>
              <a:gd name="connsiteY4251" fmla="*/ 267174 h 547671"/>
              <a:gd name="connsiteX4252" fmla="*/ 59621 w 578041"/>
              <a:gd name="connsiteY4252" fmla="*/ 266898 h 547671"/>
              <a:gd name="connsiteX4253" fmla="*/ 59372 w 578041"/>
              <a:gd name="connsiteY4253" fmla="*/ 266898 h 547671"/>
              <a:gd name="connsiteX4254" fmla="*/ 58904 w 578041"/>
              <a:gd name="connsiteY4254" fmla="*/ 266319 h 547671"/>
              <a:gd name="connsiteX4255" fmla="*/ 58656 w 578041"/>
              <a:gd name="connsiteY4255" fmla="*/ 265767 h 547671"/>
              <a:gd name="connsiteX4256" fmla="*/ 59152 w 578041"/>
              <a:gd name="connsiteY4256" fmla="*/ 265492 h 547671"/>
              <a:gd name="connsiteX4257" fmla="*/ 59868 w 578041"/>
              <a:gd name="connsiteY4257" fmla="*/ 265492 h 547671"/>
              <a:gd name="connsiteX4258" fmla="*/ 60089 w 578041"/>
              <a:gd name="connsiteY4258" fmla="*/ 264940 h 547671"/>
              <a:gd name="connsiteX4259" fmla="*/ 60089 w 578041"/>
              <a:gd name="connsiteY4259" fmla="*/ 264664 h 547671"/>
              <a:gd name="connsiteX4260" fmla="*/ 60089 w 578041"/>
              <a:gd name="connsiteY4260" fmla="*/ 264388 h 547671"/>
              <a:gd name="connsiteX4261" fmla="*/ 59621 w 578041"/>
              <a:gd name="connsiteY4261" fmla="*/ 264388 h 547671"/>
              <a:gd name="connsiteX4262" fmla="*/ 59152 w 578041"/>
              <a:gd name="connsiteY4262" fmla="*/ 263808 h 547671"/>
              <a:gd name="connsiteX4263" fmla="*/ 59372 w 578041"/>
              <a:gd name="connsiteY4263" fmla="*/ 263257 h 547671"/>
              <a:gd name="connsiteX4264" fmla="*/ 59152 w 578041"/>
              <a:gd name="connsiteY4264" fmla="*/ 263257 h 547671"/>
              <a:gd name="connsiteX4265" fmla="*/ 58656 w 578041"/>
              <a:gd name="connsiteY4265" fmla="*/ 263257 h 547671"/>
              <a:gd name="connsiteX4266" fmla="*/ 57718 w 578041"/>
              <a:gd name="connsiteY4266" fmla="*/ 262705 h 547671"/>
              <a:gd name="connsiteX4267" fmla="*/ 56285 w 578041"/>
              <a:gd name="connsiteY4267" fmla="*/ 262705 h 547671"/>
              <a:gd name="connsiteX4268" fmla="*/ 56533 w 578041"/>
              <a:gd name="connsiteY4268" fmla="*/ 261878 h 547671"/>
              <a:gd name="connsiteX4269" fmla="*/ 56037 w 578041"/>
              <a:gd name="connsiteY4269" fmla="*/ 261603 h 547671"/>
              <a:gd name="connsiteX4270" fmla="*/ 55817 w 578041"/>
              <a:gd name="connsiteY4270" fmla="*/ 261603 h 547671"/>
              <a:gd name="connsiteX4271" fmla="*/ 55569 w 578041"/>
              <a:gd name="connsiteY4271" fmla="*/ 261023 h 547671"/>
              <a:gd name="connsiteX4272" fmla="*/ 55100 w 578041"/>
              <a:gd name="connsiteY4272" fmla="*/ 260471 h 547671"/>
              <a:gd name="connsiteX4273" fmla="*/ 55100 w 578041"/>
              <a:gd name="connsiteY4273" fmla="*/ 260195 h 547671"/>
              <a:gd name="connsiteX4274" fmla="*/ 55817 w 578041"/>
              <a:gd name="connsiteY4274" fmla="*/ 259919 h 547671"/>
              <a:gd name="connsiteX4275" fmla="*/ 56754 w 578041"/>
              <a:gd name="connsiteY4275" fmla="*/ 259919 h 547671"/>
              <a:gd name="connsiteX4276" fmla="*/ 56754 w 578041"/>
              <a:gd name="connsiteY4276" fmla="*/ 259643 h 547671"/>
              <a:gd name="connsiteX4277" fmla="*/ 56754 w 578041"/>
              <a:gd name="connsiteY4277" fmla="*/ 259368 h 547671"/>
              <a:gd name="connsiteX4278" fmla="*/ 56754 w 578041"/>
              <a:gd name="connsiteY4278" fmla="*/ 259092 h 547671"/>
              <a:gd name="connsiteX4279" fmla="*/ 57718 w 578041"/>
              <a:gd name="connsiteY4279" fmla="*/ 257961 h 547671"/>
              <a:gd name="connsiteX4280" fmla="*/ 57939 w 578041"/>
              <a:gd name="connsiteY4280" fmla="*/ 256858 h 547671"/>
              <a:gd name="connsiteX4281" fmla="*/ 57718 w 578041"/>
              <a:gd name="connsiteY4281" fmla="*/ 256030 h 547671"/>
              <a:gd name="connsiteX4282" fmla="*/ 57222 w 578041"/>
              <a:gd name="connsiteY4282" fmla="*/ 254900 h 547671"/>
              <a:gd name="connsiteX4283" fmla="*/ 57002 w 578041"/>
              <a:gd name="connsiteY4283" fmla="*/ 254072 h 547671"/>
              <a:gd name="connsiteX4284" fmla="*/ 56754 w 578041"/>
              <a:gd name="connsiteY4284" fmla="*/ 253217 h 547671"/>
              <a:gd name="connsiteX4285" fmla="*/ 56754 w 578041"/>
              <a:gd name="connsiteY4285" fmla="*/ 252941 h 547671"/>
              <a:gd name="connsiteX4286" fmla="*/ 56754 w 578041"/>
              <a:gd name="connsiteY4286" fmla="*/ 252389 h 547671"/>
              <a:gd name="connsiteX4287" fmla="*/ 57002 w 578041"/>
              <a:gd name="connsiteY4287" fmla="*/ 252113 h 547671"/>
              <a:gd name="connsiteX4288" fmla="*/ 57718 w 578041"/>
              <a:gd name="connsiteY4288" fmla="*/ 252389 h 547671"/>
              <a:gd name="connsiteX4289" fmla="*/ 58187 w 578041"/>
              <a:gd name="connsiteY4289" fmla="*/ 251837 h 547671"/>
              <a:gd name="connsiteX4290" fmla="*/ 57939 w 578041"/>
              <a:gd name="connsiteY4290" fmla="*/ 251010 h 547671"/>
              <a:gd name="connsiteX4291" fmla="*/ 57471 w 578041"/>
              <a:gd name="connsiteY4291" fmla="*/ 250734 h 547671"/>
              <a:gd name="connsiteX4292" fmla="*/ 57471 w 578041"/>
              <a:gd name="connsiteY4292" fmla="*/ 250431 h 547671"/>
              <a:gd name="connsiteX4293" fmla="*/ 57471 w 578041"/>
              <a:gd name="connsiteY4293" fmla="*/ 250155 h 547671"/>
              <a:gd name="connsiteX4294" fmla="*/ 58187 w 578041"/>
              <a:gd name="connsiteY4294" fmla="*/ 250155 h 547671"/>
              <a:gd name="connsiteX4295" fmla="*/ 58656 w 578041"/>
              <a:gd name="connsiteY4295" fmla="*/ 249879 h 547671"/>
              <a:gd name="connsiteX4296" fmla="*/ 58656 w 578041"/>
              <a:gd name="connsiteY4296" fmla="*/ 249327 h 547671"/>
              <a:gd name="connsiteX4297" fmla="*/ 58656 w 578041"/>
              <a:gd name="connsiteY4297" fmla="*/ 249052 h 547671"/>
              <a:gd name="connsiteX4298" fmla="*/ 58656 w 578041"/>
              <a:gd name="connsiteY4298" fmla="*/ 248500 h 547671"/>
              <a:gd name="connsiteX4299" fmla="*/ 58435 w 578041"/>
              <a:gd name="connsiteY4299" fmla="*/ 248197 h 547671"/>
              <a:gd name="connsiteX4300" fmla="*/ 57939 w 578041"/>
              <a:gd name="connsiteY4300" fmla="*/ 248500 h 547671"/>
              <a:gd name="connsiteX4301" fmla="*/ 57471 w 578041"/>
              <a:gd name="connsiteY4301" fmla="*/ 248776 h 547671"/>
              <a:gd name="connsiteX4302" fmla="*/ 57222 w 578041"/>
              <a:gd name="connsiteY4302" fmla="*/ 248500 h 547671"/>
              <a:gd name="connsiteX4303" fmla="*/ 56754 w 578041"/>
              <a:gd name="connsiteY4303" fmla="*/ 248197 h 547671"/>
              <a:gd name="connsiteX4304" fmla="*/ 56285 w 578041"/>
              <a:gd name="connsiteY4304" fmla="*/ 248197 h 547671"/>
              <a:gd name="connsiteX4305" fmla="*/ 55320 w 578041"/>
              <a:gd name="connsiteY4305" fmla="*/ 248776 h 547671"/>
              <a:gd name="connsiteX4306" fmla="*/ 54604 w 578041"/>
              <a:gd name="connsiteY4306" fmla="*/ 249327 h 547671"/>
              <a:gd name="connsiteX4307" fmla="*/ 54383 w 578041"/>
              <a:gd name="connsiteY4307" fmla="*/ 249327 h 547671"/>
              <a:gd name="connsiteX4308" fmla="*/ 53170 w 578041"/>
              <a:gd name="connsiteY4308" fmla="*/ 250734 h 547671"/>
              <a:gd name="connsiteX4309" fmla="*/ 52233 w 578041"/>
              <a:gd name="connsiteY4309" fmla="*/ 251010 h 547671"/>
              <a:gd name="connsiteX4310" fmla="*/ 51048 w 578041"/>
              <a:gd name="connsiteY4310" fmla="*/ 249879 h 547671"/>
              <a:gd name="connsiteX4311" fmla="*/ 50801 w 578041"/>
              <a:gd name="connsiteY4311" fmla="*/ 249603 h 547671"/>
              <a:gd name="connsiteX4312" fmla="*/ 50552 w 578041"/>
              <a:gd name="connsiteY4312" fmla="*/ 248776 h 547671"/>
              <a:gd name="connsiteX4313" fmla="*/ 50801 w 578041"/>
              <a:gd name="connsiteY4313" fmla="*/ 248197 h 547671"/>
              <a:gd name="connsiteX4314" fmla="*/ 50801 w 578041"/>
              <a:gd name="connsiteY4314" fmla="*/ 246542 h 547671"/>
              <a:gd name="connsiteX4315" fmla="*/ 50084 w 578041"/>
              <a:gd name="connsiteY4315" fmla="*/ 245686 h 547671"/>
              <a:gd name="connsiteX4316" fmla="*/ 50552 w 578041"/>
              <a:gd name="connsiteY4316" fmla="*/ 244858 h 547671"/>
              <a:gd name="connsiteX4317" fmla="*/ 50552 w 578041"/>
              <a:gd name="connsiteY4317" fmla="*/ 244307 h 547671"/>
              <a:gd name="connsiteX4318" fmla="*/ 50552 w 578041"/>
              <a:gd name="connsiteY4318" fmla="*/ 244031 h 547671"/>
              <a:gd name="connsiteX4319" fmla="*/ 51516 w 578041"/>
              <a:gd name="connsiteY4319" fmla="*/ 243756 h 547671"/>
              <a:gd name="connsiteX4320" fmla="*/ 51516 w 578041"/>
              <a:gd name="connsiteY4320" fmla="*/ 243480 h 547671"/>
              <a:gd name="connsiteX4321" fmla="*/ 51048 w 578041"/>
              <a:gd name="connsiteY4321" fmla="*/ 243176 h 547671"/>
              <a:gd name="connsiteX4322" fmla="*/ 51048 w 578041"/>
              <a:gd name="connsiteY4322" fmla="*/ 242901 h 547671"/>
              <a:gd name="connsiteX4323" fmla="*/ 51268 w 578041"/>
              <a:gd name="connsiteY4323" fmla="*/ 242625 h 547671"/>
              <a:gd name="connsiteX4324" fmla="*/ 51268 w 578041"/>
              <a:gd name="connsiteY4324" fmla="*/ 242349 h 547671"/>
              <a:gd name="connsiteX4325" fmla="*/ 51048 w 578041"/>
              <a:gd name="connsiteY4325" fmla="*/ 242349 h 547671"/>
              <a:gd name="connsiteX4326" fmla="*/ 50801 w 578041"/>
              <a:gd name="connsiteY4326" fmla="*/ 242349 h 547671"/>
              <a:gd name="connsiteX4327" fmla="*/ 50084 w 578041"/>
              <a:gd name="connsiteY4327" fmla="*/ 242625 h 547671"/>
              <a:gd name="connsiteX4328" fmla="*/ 49835 w 578041"/>
              <a:gd name="connsiteY4328" fmla="*/ 242625 h 547671"/>
              <a:gd name="connsiteX4329" fmla="*/ 49835 w 578041"/>
              <a:gd name="connsiteY4329" fmla="*/ 242349 h 547671"/>
              <a:gd name="connsiteX4330" fmla="*/ 49614 w 578041"/>
              <a:gd name="connsiteY4330" fmla="*/ 242073 h 547671"/>
              <a:gd name="connsiteX4331" fmla="*/ 49367 w 578041"/>
              <a:gd name="connsiteY4331" fmla="*/ 242073 h 547671"/>
              <a:gd name="connsiteX4332" fmla="*/ 48898 w 578041"/>
              <a:gd name="connsiteY4332" fmla="*/ 242073 h 547671"/>
              <a:gd name="connsiteX4333" fmla="*/ 49118 w 578041"/>
              <a:gd name="connsiteY4333" fmla="*/ 241245 h 547671"/>
              <a:gd name="connsiteX4334" fmla="*/ 48898 w 578041"/>
              <a:gd name="connsiteY4334" fmla="*/ 240942 h 547671"/>
              <a:gd name="connsiteX4335" fmla="*/ 49118 w 578041"/>
              <a:gd name="connsiteY4335" fmla="*/ 240391 h 547671"/>
              <a:gd name="connsiteX4336" fmla="*/ 48650 w 578041"/>
              <a:gd name="connsiteY4336" fmla="*/ 240115 h 547671"/>
              <a:gd name="connsiteX4337" fmla="*/ 48402 w 578041"/>
              <a:gd name="connsiteY4337" fmla="*/ 239839 h 547671"/>
              <a:gd name="connsiteX4338" fmla="*/ 49367 w 578041"/>
              <a:gd name="connsiteY4338" fmla="*/ 239563 h 547671"/>
              <a:gd name="connsiteX4339" fmla="*/ 49367 w 578041"/>
              <a:gd name="connsiteY4339" fmla="*/ 239287 h 547671"/>
              <a:gd name="connsiteX4340" fmla="*/ 49118 w 578041"/>
              <a:gd name="connsiteY4340" fmla="*/ 239011 h 547671"/>
              <a:gd name="connsiteX4341" fmla="*/ 49367 w 578041"/>
              <a:gd name="connsiteY4341" fmla="*/ 238432 h 547671"/>
              <a:gd name="connsiteX4342" fmla="*/ 49118 w 578041"/>
              <a:gd name="connsiteY4342" fmla="*/ 238156 h 547671"/>
              <a:gd name="connsiteX4343" fmla="*/ 48650 w 578041"/>
              <a:gd name="connsiteY4343" fmla="*/ 237881 h 547671"/>
              <a:gd name="connsiteX4344" fmla="*/ 48650 w 578041"/>
              <a:gd name="connsiteY4344" fmla="*/ 237329 h 547671"/>
              <a:gd name="connsiteX4345" fmla="*/ 48650 w 578041"/>
              <a:gd name="connsiteY4345" fmla="*/ 236778 h 547671"/>
              <a:gd name="connsiteX4346" fmla="*/ 48402 w 578041"/>
              <a:gd name="connsiteY4346" fmla="*/ 236778 h 547671"/>
              <a:gd name="connsiteX4347" fmla="*/ 46500 w 578041"/>
              <a:gd name="connsiteY4347" fmla="*/ 237053 h 547671"/>
              <a:gd name="connsiteX4348" fmla="*/ 46279 w 578041"/>
              <a:gd name="connsiteY4348" fmla="*/ 237053 h 547671"/>
              <a:gd name="connsiteX4349" fmla="*/ 45783 w 578041"/>
              <a:gd name="connsiteY4349" fmla="*/ 236778 h 547671"/>
              <a:gd name="connsiteX4350" fmla="*/ 45783 w 578041"/>
              <a:gd name="connsiteY4350" fmla="*/ 236198 h 547671"/>
              <a:gd name="connsiteX4351" fmla="*/ 45563 w 578041"/>
              <a:gd name="connsiteY4351" fmla="*/ 235922 h 547671"/>
              <a:gd name="connsiteX4352" fmla="*/ 45563 w 578041"/>
              <a:gd name="connsiteY4352" fmla="*/ 235370 h 547671"/>
              <a:gd name="connsiteX4353" fmla="*/ 45066 w 578041"/>
              <a:gd name="connsiteY4353" fmla="*/ 235094 h 547671"/>
              <a:gd name="connsiteX4354" fmla="*/ 44846 w 578041"/>
              <a:gd name="connsiteY4354" fmla="*/ 235094 h 547671"/>
              <a:gd name="connsiteX4355" fmla="*/ 44350 w 578041"/>
              <a:gd name="connsiteY4355" fmla="*/ 235370 h 547671"/>
              <a:gd name="connsiteX4356" fmla="*/ 44129 w 578041"/>
              <a:gd name="connsiteY4356" fmla="*/ 235370 h 547671"/>
              <a:gd name="connsiteX4357" fmla="*/ 43633 w 578041"/>
              <a:gd name="connsiteY4357" fmla="*/ 234542 h 547671"/>
              <a:gd name="connsiteX4358" fmla="*/ 43165 w 578041"/>
              <a:gd name="connsiteY4358" fmla="*/ 233412 h 547671"/>
              <a:gd name="connsiteX4359" fmla="*/ 42201 w 578041"/>
              <a:gd name="connsiteY4359" fmla="*/ 232860 h 547671"/>
              <a:gd name="connsiteX4360" fmla="*/ 41263 w 578041"/>
              <a:gd name="connsiteY4360" fmla="*/ 232860 h 547671"/>
              <a:gd name="connsiteX4361" fmla="*/ 41015 w 578041"/>
              <a:gd name="connsiteY4361" fmla="*/ 232308 h 547671"/>
              <a:gd name="connsiteX4362" fmla="*/ 40794 w 578041"/>
              <a:gd name="connsiteY4362" fmla="*/ 231730 h 547671"/>
              <a:gd name="connsiteX4363" fmla="*/ 41263 w 578041"/>
              <a:gd name="connsiteY4363" fmla="*/ 230626 h 547671"/>
              <a:gd name="connsiteX4364" fmla="*/ 41511 w 578041"/>
              <a:gd name="connsiteY4364" fmla="*/ 230350 h 547671"/>
              <a:gd name="connsiteX4365" fmla="*/ 42201 w 578041"/>
              <a:gd name="connsiteY4365" fmla="*/ 230075 h 547671"/>
              <a:gd name="connsiteX4366" fmla="*/ 42448 w 578041"/>
              <a:gd name="connsiteY4366" fmla="*/ 229799 h 547671"/>
              <a:gd name="connsiteX4367" fmla="*/ 41980 w 578041"/>
              <a:gd name="connsiteY4367" fmla="*/ 229219 h 547671"/>
              <a:gd name="connsiteX4368" fmla="*/ 41980 w 578041"/>
              <a:gd name="connsiteY4368" fmla="*/ 228943 h 547671"/>
              <a:gd name="connsiteX4369" fmla="*/ 42201 w 578041"/>
              <a:gd name="connsiteY4369" fmla="*/ 228667 h 547671"/>
              <a:gd name="connsiteX4370" fmla="*/ 42917 w 578041"/>
              <a:gd name="connsiteY4370" fmla="*/ 227839 h 547671"/>
              <a:gd name="connsiteX4371" fmla="*/ 43165 w 578041"/>
              <a:gd name="connsiteY4371" fmla="*/ 227564 h 547671"/>
              <a:gd name="connsiteX4372" fmla="*/ 42917 w 578041"/>
              <a:gd name="connsiteY4372" fmla="*/ 226157 h 547671"/>
              <a:gd name="connsiteX4373" fmla="*/ 43165 w 578041"/>
              <a:gd name="connsiteY4373" fmla="*/ 225881 h 547671"/>
              <a:gd name="connsiteX4374" fmla="*/ 43412 w 578041"/>
              <a:gd name="connsiteY4374" fmla="*/ 225606 h 547671"/>
              <a:gd name="connsiteX4375" fmla="*/ 44350 w 578041"/>
              <a:gd name="connsiteY4375" fmla="*/ 225606 h 547671"/>
              <a:gd name="connsiteX4376" fmla="*/ 45315 w 578041"/>
              <a:gd name="connsiteY4376" fmla="*/ 225330 h 547671"/>
              <a:gd name="connsiteX4377" fmla="*/ 45563 w 578041"/>
              <a:gd name="connsiteY4377" fmla="*/ 225027 h 547671"/>
              <a:gd name="connsiteX4378" fmla="*/ 45783 w 578041"/>
              <a:gd name="connsiteY4378" fmla="*/ 224751 h 547671"/>
              <a:gd name="connsiteX4379" fmla="*/ 45783 w 578041"/>
              <a:gd name="connsiteY4379" fmla="*/ 224475 h 547671"/>
              <a:gd name="connsiteX4380" fmla="*/ 46279 w 578041"/>
              <a:gd name="connsiteY4380" fmla="*/ 223648 h 547671"/>
              <a:gd name="connsiteX4381" fmla="*/ 46500 w 578041"/>
              <a:gd name="connsiteY4381" fmla="*/ 223372 h 547671"/>
              <a:gd name="connsiteX4382" fmla="*/ 46279 w 578041"/>
              <a:gd name="connsiteY4382" fmla="*/ 223068 h 547671"/>
              <a:gd name="connsiteX4383" fmla="*/ 45315 w 578041"/>
              <a:gd name="connsiteY4383" fmla="*/ 223372 h 547671"/>
              <a:gd name="connsiteX4384" fmla="*/ 43633 w 578041"/>
              <a:gd name="connsiteY4384" fmla="*/ 224199 h 547671"/>
              <a:gd name="connsiteX4385" fmla="*/ 43412 w 578041"/>
              <a:gd name="connsiteY4385" fmla="*/ 224199 h 547671"/>
              <a:gd name="connsiteX4386" fmla="*/ 42917 w 578041"/>
              <a:gd name="connsiteY4386" fmla="*/ 224199 h 547671"/>
              <a:gd name="connsiteX4387" fmla="*/ 42697 w 578041"/>
              <a:gd name="connsiteY4387" fmla="*/ 223648 h 547671"/>
              <a:gd name="connsiteX4388" fmla="*/ 42697 w 578041"/>
              <a:gd name="connsiteY4388" fmla="*/ 223372 h 547671"/>
              <a:gd name="connsiteX4389" fmla="*/ 42917 w 578041"/>
              <a:gd name="connsiteY4389" fmla="*/ 223648 h 547671"/>
              <a:gd name="connsiteX4390" fmla="*/ 43165 w 578041"/>
              <a:gd name="connsiteY4390" fmla="*/ 222792 h 547671"/>
              <a:gd name="connsiteX4391" fmla="*/ 43165 w 578041"/>
              <a:gd name="connsiteY4391" fmla="*/ 222240 h 547671"/>
              <a:gd name="connsiteX4392" fmla="*/ 42917 w 578041"/>
              <a:gd name="connsiteY4392" fmla="*/ 221137 h 547671"/>
              <a:gd name="connsiteX4393" fmla="*/ 42697 w 578041"/>
              <a:gd name="connsiteY4393" fmla="*/ 220558 h 547671"/>
              <a:gd name="connsiteX4394" fmla="*/ 42448 w 578041"/>
              <a:gd name="connsiteY4394" fmla="*/ 219730 h 547671"/>
              <a:gd name="connsiteX4395" fmla="*/ 39830 w 578041"/>
              <a:gd name="connsiteY4395" fmla="*/ 218324 h 547671"/>
              <a:gd name="connsiteX4396" fmla="*/ 39361 w 578041"/>
              <a:gd name="connsiteY4396" fmla="*/ 218324 h 547671"/>
              <a:gd name="connsiteX4397" fmla="*/ 38864 w 578041"/>
              <a:gd name="connsiteY4397" fmla="*/ 218048 h 547671"/>
              <a:gd name="connsiteX4398" fmla="*/ 38864 w 578041"/>
              <a:gd name="connsiteY4398" fmla="*/ 217221 h 547671"/>
              <a:gd name="connsiteX4399" fmla="*/ 38864 w 578041"/>
              <a:gd name="connsiteY4399" fmla="*/ 216917 h 547671"/>
              <a:gd name="connsiteX4400" fmla="*/ 39830 w 578041"/>
              <a:gd name="connsiteY4400" fmla="*/ 215813 h 547671"/>
              <a:gd name="connsiteX4401" fmla="*/ 40298 w 578041"/>
              <a:gd name="connsiteY4401" fmla="*/ 214407 h 547671"/>
              <a:gd name="connsiteX4402" fmla="*/ 40298 w 578041"/>
              <a:gd name="connsiteY4402" fmla="*/ 214131 h 547671"/>
              <a:gd name="connsiteX4403" fmla="*/ 39361 w 578041"/>
              <a:gd name="connsiteY4403" fmla="*/ 214131 h 547671"/>
              <a:gd name="connsiteX4404" fmla="*/ 38864 w 578041"/>
              <a:gd name="connsiteY4404" fmla="*/ 214131 h 547671"/>
              <a:gd name="connsiteX4405" fmla="*/ 38396 w 578041"/>
              <a:gd name="connsiteY4405" fmla="*/ 213855 h 547671"/>
              <a:gd name="connsiteX4406" fmla="*/ 38396 w 578041"/>
              <a:gd name="connsiteY4406" fmla="*/ 213579 h 547671"/>
              <a:gd name="connsiteX4407" fmla="*/ 38864 w 578041"/>
              <a:gd name="connsiteY4407" fmla="*/ 212449 h 547671"/>
              <a:gd name="connsiteX4408" fmla="*/ 39113 w 578041"/>
              <a:gd name="connsiteY4408" fmla="*/ 212173 h 547671"/>
              <a:gd name="connsiteX4409" fmla="*/ 38645 w 578041"/>
              <a:gd name="connsiteY4409" fmla="*/ 211897 h 547671"/>
              <a:gd name="connsiteX4410" fmla="*/ 38396 w 578041"/>
              <a:gd name="connsiteY4410" fmla="*/ 211897 h 547671"/>
              <a:gd name="connsiteX4411" fmla="*/ 38396 w 578041"/>
              <a:gd name="connsiteY4411" fmla="*/ 212449 h 547671"/>
              <a:gd name="connsiteX4412" fmla="*/ 38148 w 578041"/>
              <a:gd name="connsiteY4412" fmla="*/ 212449 h 547671"/>
              <a:gd name="connsiteX4413" fmla="*/ 37928 w 578041"/>
              <a:gd name="connsiteY4413" fmla="*/ 212173 h 547671"/>
              <a:gd name="connsiteX4414" fmla="*/ 37680 w 578041"/>
              <a:gd name="connsiteY4414" fmla="*/ 211897 h 547671"/>
              <a:gd name="connsiteX4415" fmla="*/ 37432 w 578041"/>
              <a:gd name="connsiteY4415" fmla="*/ 211897 h 547671"/>
              <a:gd name="connsiteX4416" fmla="*/ 36963 w 578041"/>
              <a:gd name="connsiteY4416" fmla="*/ 212449 h 547671"/>
              <a:gd name="connsiteX4417" fmla="*/ 35778 w 578041"/>
              <a:gd name="connsiteY4417" fmla="*/ 211897 h 547671"/>
              <a:gd name="connsiteX4418" fmla="*/ 34593 w 578041"/>
              <a:gd name="connsiteY4418" fmla="*/ 210766 h 547671"/>
              <a:gd name="connsiteX4419" fmla="*/ 34344 w 578041"/>
              <a:gd name="connsiteY4419" fmla="*/ 210490 h 547671"/>
              <a:gd name="connsiteX4420" fmla="*/ 33876 w 578041"/>
              <a:gd name="connsiteY4420" fmla="*/ 210214 h 547671"/>
              <a:gd name="connsiteX4421" fmla="*/ 33876 w 578041"/>
              <a:gd name="connsiteY4421" fmla="*/ 209938 h 547671"/>
              <a:gd name="connsiteX4422" fmla="*/ 33876 w 578041"/>
              <a:gd name="connsiteY4422" fmla="*/ 209386 h 547671"/>
              <a:gd name="connsiteX4423" fmla="*/ 34344 w 578041"/>
              <a:gd name="connsiteY4423" fmla="*/ 209110 h 547671"/>
              <a:gd name="connsiteX4424" fmla="*/ 34344 w 578041"/>
              <a:gd name="connsiteY4424" fmla="*/ 208808 h 547671"/>
              <a:gd name="connsiteX4425" fmla="*/ 34097 w 578041"/>
              <a:gd name="connsiteY4425" fmla="*/ 208531 h 547671"/>
              <a:gd name="connsiteX4426" fmla="*/ 33876 w 578041"/>
              <a:gd name="connsiteY4426" fmla="*/ 208531 h 547671"/>
              <a:gd name="connsiteX4427" fmla="*/ 33627 w 578041"/>
              <a:gd name="connsiteY4427" fmla="*/ 208808 h 547671"/>
              <a:gd name="connsiteX4428" fmla="*/ 33380 w 578041"/>
              <a:gd name="connsiteY4428" fmla="*/ 208808 h 547671"/>
              <a:gd name="connsiteX4429" fmla="*/ 33380 w 578041"/>
              <a:gd name="connsiteY4429" fmla="*/ 208531 h 547671"/>
              <a:gd name="connsiteX4430" fmla="*/ 33380 w 578041"/>
              <a:gd name="connsiteY4430" fmla="*/ 208256 h 547671"/>
              <a:gd name="connsiteX4431" fmla="*/ 33876 w 578041"/>
              <a:gd name="connsiteY4431" fmla="*/ 208256 h 547671"/>
              <a:gd name="connsiteX4432" fmla="*/ 34344 w 578041"/>
              <a:gd name="connsiteY4432" fmla="*/ 207980 h 547671"/>
              <a:gd name="connsiteX4433" fmla="*/ 34593 w 578041"/>
              <a:gd name="connsiteY4433" fmla="*/ 208256 h 547671"/>
              <a:gd name="connsiteX4434" fmla="*/ 35529 w 578041"/>
              <a:gd name="connsiteY4434" fmla="*/ 207704 h 547671"/>
              <a:gd name="connsiteX4435" fmla="*/ 36246 w 578041"/>
              <a:gd name="connsiteY4435" fmla="*/ 207704 h 547671"/>
              <a:gd name="connsiteX4436" fmla="*/ 36715 w 578041"/>
              <a:gd name="connsiteY4436" fmla="*/ 207152 h 547671"/>
              <a:gd name="connsiteX4437" fmla="*/ 36715 w 578041"/>
              <a:gd name="connsiteY4437" fmla="*/ 206573 h 547671"/>
              <a:gd name="connsiteX4438" fmla="*/ 36963 w 578041"/>
              <a:gd name="connsiteY4438" fmla="*/ 206022 h 547671"/>
              <a:gd name="connsiteX4439" fmla="*/ 37211 w 578041"/>
              <a:gd name="connsiteY4439" fmla="*/ 205470 h 547671"/>
              <a:gd name="connsiteX4440" fmla="*/ 37680 w 578041"/>
              <a:gd name="connsiteY4440" fmla="*/ 204890 h 547671"/>
              <a:gd name="connsiteX4441" fmla="*/ 38148 w 578041"/>
              <a:gd name="connsiteY4441" fmla="*/ 204614 h 547671"/>
              <a:gd name="connsiteX4442" fmla="*/ 38148 w 578041"/>
              <a:gd name="connsiteY4442" fmla="*/ 204339 h 547671"/>
              <a:gd name="connsiteX4443" fmla="*/ 37928 w 578041"/>
              <a:gd name="connsiteY4443" fmla="*/ 204063 h 547671"/>
              <a:gd name="connsiteX4444" fmla="*/ 37680 w 578041"/>
              <a:gd name="connsiteY4444" fmla="*/ 204063 h 547671"/>
              <a:gd name="connsiteX4445" fmla="*/ 36715 w 578041"/>
              <a:gd name="connsiteY4445" fmla="*/ 204063 h 547671"/>
              <a:gd name="connsiteX4446" fmla="*/ 35529 w 578041"/>
              <a:gd name="connsiteY4446" fmla="*/ 204339 h 547671"/>
              <a:gd name="connsiteX4447" fmla="*/ 35061 w 578041"/>
              <a:gd name="connsiteY4447" fmla="*/ 204339 h 547671"/>
              <a:gd name="connsiteX4448" fmla="*/ 34593 w 578041"/>
              <a:gd name="connsiteY4448" fmla="*/ 204063 h 547671"/>
              <a:gd name="connsiteX4449" fmla="*/ 34344 w 578041"/>
              <a:gd name="connsiteY4449" fmla="*/ 203787 h 547671"/>
              <a:gd name="connsiteX4450" fmla="*/ 34593 w 578041"/>
              <a:gd name="connsiteY4450" fmla="*/ 203787 h 547671"/>
              <a:gd name="connsiteX4451" fmla="*/ 34812 w 578041"/>
              <a:gd name="connsiteY4451" fmla="*/ 203787 h 547671"/>
              <a:gd name="connsiteX4452" fmla="*/ 34812 w 578041"/>
              <a:gd name="connsiteY4452" fmla="*/ 203511 h 547671"/>
              <a:gd name="connsiteX4453" fmla="*/ 34593 w 578041"/>
              <a:gd name="connsiteY4453" fmla="*/ 202932 h 547671"/>
              <a:gd name="connsiteX4454" fmla="*/ 34593 w 578041"/>
              <a:gd name="connsiteY4454" fmla="*/ 202380 h 547671"/>
              <a:gd name="connsiteX4455" fmla="*/ 34097 w 578041"/>
              <a:gd name="connsiteY4455" fmla="*/ 202380 h 547671"/>
              <a:gd name="connsiteX4456" fmla="*/ 33876 w 578041"/>
              <a:gd name="connsiteY4456" fmla="*/ 201829 h 547671"/>
              <a:gd name="connsiteX4457" fmla="*/ 33627 w 578041"/>
              <a:gd name="connsiteY4457" fmla="*/ 202105 h 547671"/>
              <a:gd name="connsiteX4458" fmla="*/ 33380 w 578041"/>
              <a:gd name="connsiteY4458" fmla="*/ 202380 h 547671"/>
              <a:gd name="connsiteX4459" fmla="*/ 33159 w 578041"/>
              <a:gd name="connsiteY4459" fmla="*/ 202105 h 547671"/>
              <a:gd name="connsiteX4460" fmla="*/ 32911 w 578041"/>
              <a:gd name="connsiteY4460" fmla="*/ 202105 h 547671"/>
              <a:gd name="connsiteX4461" fmla="*/ 32663 w 578041"/>
              <a:gd name="connsiteY4461" fmla="*/ 202105 h 547671"/>
              <a:gd name="connsiteX4462" fmla="*/ 32911 w 578041"/>
              <a:gd name="connsiteY4462" fmla="*/ 202380 h 547671"/>
              <a:gd name="connsiteX4463" fmla="*/ 33159 w 578041"/>
              <a:gd name="connsiteY4463" fmla="*/ 202656 h 547671"/>
              <a:gd name="connsiteX4464" fmla="*/ 32663 w 578041"/>
              <a:gd name="connsiteY4464" fmla="*/ 202932 h 547671"/>
              <a:gd name="connsiteX4465" fmla="*/ 30292 w 578041"/>
              <a:gd name="connsiteY4465" fmla="*/ 202656 h 547671"/>
              <a:gd name="connsiteX4466" fmla="*/ 29328 w 578041"/>
              <a:gd name="connsiteY4466" fmla="*/ 202380 h 547671"/>
              <a:gd name="connsiteX4467" fmla="*/ 29108 w 578041"/>
              <a:gd name="connsiteY4467" fmla="*/ 201829 h 547671"/>
              <a:gd name="connsiteX4468" fmla="*/ 28142 w 578041"/>
              <a:gd name="connsiteY4468" fmla="*/ 201553 h 547671"/>
              <a:gd name="connsiteX4469" fmla="*/ 28142 w 578041"/>
              <a:gd name="connsiteY4469" fmla="*/ 200973 h 547671"/>
              <a:gd name="connsiteX4470" fmla="*/ 27674 w 578041"/>
              <a:gd name="connsiteY4470" fmla="*/ 200973 h 547671"/>
              <a:gd name="connsiteX4471" fmla="*/ 27674 w 578041"/>
              <a:gd name="connsiteY4471" fmla="*/ 200698 h 547671"/>
              <a:gd name="connsiteX4472" fmla="*/ 27895 w 578041"/>
              <a:gd name="connsiteY4472" fmla="*/ 200422 h 547671"/>
              <a:gd name="connsiteX4473" fmla="*/ 28142 w 578041"/>
              <a:gd name="connsiteY4473" fmla="*/ 200422 h 547671"/>
              <a:gd name="connsiteX4474" fmla="*/ 27895 w 578041"/>
              <a:gd name="connsiteY4474" fmla="*/ 200147 h 547671"/>
              <a:gd name="connsiteX4475" fmla="*/ 27674 w 578041"/>
              <a:gd name="connsiteY4475" fmla="*/ 200147 h 547671"/>
              <a:gd name="connsiteX4476" fmla="*/ 26957 w 578041"/>
              <a:gd name="connsiteY4476" fmla="*/ 199871 h 547671"/>
              <a:gd name="connsiteX4477" fmla="*/ 26957 w 578041"/>
              <a:gd name="connsiteY4477" fmla="*/ 199595 h 547671"/>
              <a:gd name="connsiteX4478" fmla="*/ 26709 w 578041"/>
              <a:gd name="connsiteY4478" fmla="*/ 199291 h 547671"/>
              <a:gd name="connsiteX4479" fmla="*/ 26461 w 578041"/>
              <a:gd name="connsiteY4479" fmla="*/ 199291 h 547671"/>
              <a:gd name="connsiteX4480" fmla="*/ 25772 w 578041"/>
              <a:gd name="connsiteY4480" fmla="*/ 198739 h 547671"/>
              <a:gd name="connsiteX4481" fmla="*/ 25524 w 578041"/>
              <a:gd name="connsiteY4481" fmla="*/ 198187 h 547671"/>
              <a:gd name="connsiteX4482" fmla="*/ 25524 w 578041"/>
              <a:gd name="connsiteY4482" fmla="*/ 197912 h 547671"/>
              <a:gd name="connsiteX4483" fmla="*/ 25772 w 578041"/>
              <a:gd name="connsiteY4483" fmla="*/ 197912 h 547671"/>
              <a:gd name="connsiteX4484" fmla="*/ 25993 w 578041"/>
              <a:gd name="connsiteY4484" fmla="*/ 197912 h 547671"/>
              <a:gd name="connsiteX4485" fmla="*/ 25993 w 578041"/>
              <a:gd name="connsiteY4485" fmla="*/ 197609 h 547671"/>
              <a:gd name="connsiteX4486" fmla="*/ 25993 w 578041"/>
              <a:gd name="connsiteY4486" fmla="*/ 197333 h 547671"/>
              <a:gd name="connsiteX4487" fmla="*/ 25524 w 578041"/>
              <a:gd name="connsiteY4487" fmla="*/ 197609 h 547671"/>
              <a:gd name="connsiteX4488" fmla="*/ 25276 w 578041"/>
              <a:gd name="connsiteY4488" fmla="*/ 197333 h 547671"/>
              <a:gd name="connsiteX4489" fmla="*/ 25276 w 578041"/>
              <a:gd name="connsiteY4489" fmla="*/ 196781 h 547671"/>
              <a:gd name="connsiteX4490" fmla="*/ 25524 w 578041"/>
              <a:gd name="connsiteY4490" fmla="*/ 196781 h 547671"/>
              <a:gd name="connsiteX4491" fmla="*/ 25772 w 578041"/>
              <a:gd name="connsiteY4491" fmla="*/ 196781 h 547671"/>
              <a:gd name="connsiteX4492" fmla="*/ 25772 w 578041"/>
              <a:gd name="connsiteY4492" fmla="*/ 196505 h 547671"/>
              <a:gd name="connsiteX4493" fmla="*/ 24807 w 578041"/>
              <a:gd name="connsiteY4493" fmla="*/ 195374 h 547671"/>
              <a:gd name="connsiteX4494" fmla="*/ 24560 w 578041"/>
              <a:gd name="connsiteY4494" fmla="*/ 195374 h 547671"/>
              <a:gd name="connsiteX4495" fmla="*/ 24090 w 578041"/>
              <a:gd name="connsiteY4495" fmla="*/ 194547 h 547671"/>
              <a:gd name="connsiteX4496" fmla="*/ 23373 w 578041"/>
              <a:gd name="connsiteY4496" fmla="*/ 192864 h 547671"/>
              <a:gd name="connsiteX4497" fmla="*/ 23622 w 578041"/>
              <a:gd name="connsiteY4497" fmla="*/ 191733 h 547671"/>
              <a:gd name="connsiteX4498" fmla="*/ 24560 w 578041"/>
              <a:gd name="connsiteY4498" fmla="*/ 190906 h 547671"/>
              <a:gd name="connsiteX4499" fmla="*/ 25056 w 578041"/>
              <a:gd name="connsiteY4499" fmla="*/ 190630 h 547671"/>
              <a:gd name="connsiteX4500" fmla="*/ 25276 w 578041"/>
              <a:gd name="connsiteY4500" fmla="*/ 190630 h 547671"/>
              <a:gd name="connsiteX4501" fmla="*/ 25772 w 578041"/>
              <a:gd name="connsiteY4501" fmla="*/ 190630 h 547671"/>
              <a:gd name="connsiteX4502" fmla="*/ 25772 w 578041"/>
              <a:gd name="connsiteY4502" fmla="*/ 190326 h 547671"/>
              <a:gd name="connsiteX4503" fmla="*/ 25524 w 578041"/>
              <a:gd name="connsiteY4503" fmla="*/ 190050 h 547671"/>
              <a:gd name="connsiteX4504" fmla="*/ 25056 w 578041"/>
              <a:gd name="connsiteY4504" fmla="*/ 190050 h 547671"/>
              <a:gd name="connsiteX4505" fmla="*/ 24807 w 578041"/>
              <a:gd name="connsiteY4505" fmla="*/ 189774 h 547671"/>
              <a:gd name="connsiteX4506" fmla="*/ 25056 w 578041"/>
              <a:gd name="connsiteY4506" fmla="*/ 189774 h 547671"/>
              <a:gd name="connsiteX4507" fmla="*/ 25276 w 578041"/>
              <a:gd name="connsiteY4507" fmla="*/ 189774 h 547671"/>
              <a:gd name="connsiteX4508" fmla="*/ 25524 w 578041"/>
              <a:gd name="connsiteY4508" fmla="*/ 189774 h 547671"/>
              <a:gd name="connsiteX4509" fmla="*/ 25993 w 578041"/>
              <a:gd name="connsiteY4509" fmla="*/ 189499 h 547671"/>
              <a:gd name="connsiteX4510" fmla="*/ 25993 w 578041"/>
              <a:gd name="connsiteY4510" fmla="*/ 189222 h 547671"/>
              <a:gd name="connsiteX4511" fmla="*/ 25772 w 578041"/>
              <a:gd name="connsiteY4511" fmla="*/ 188947 h 547671"/>
              <a:gd name="connsiteX4512" fmla="*/ 25524 w 578041"/>
              <a:gd name="connsiteY4512" fmla="*/ 188947 h 547671"/>
              <a:gd name="connsiteX4513" fmla="*/ 25524 w 578041"/>
              <a:gd name="connsiteY4513" fmla="*/ 188644 h 547671"/>
              <a:gd name="connsiteX4514" fmla="*/ 25772 w 578041"/>
              <a:gd name="connsiteY4514" fmla="*/ 188368 h 547671"/>
              <a:gd name="connsiteX4515" fmla="*/ 26241 w 578041"/>
              <a:gd name="connsiteY4515" fmla="*/ 188368 h 547671"/>
              <a:gd name="connsiteX4516" fmla="*/ 25993 w 578041"/>
              <a:gd name="connsiteY4516" fmla="*/ 186134 h 547671"/>
              <a:gd name="connsiteX4517" fmla="*/ 25772 w 578041"/>
              <a:gd name="connsiteY4517" fmla="*/ 185278 h 547671"/>
              <a:gd name="connsiteX4518" fmla="*/ 25056 w 578041"/>
              <a:gd name="connsiteY4518" fmla="*/ 184451 h 547671"/>
              <a:gd name="connsiteX4519" fmla="*/ 25056 w 578041"/>
              <a:gd name="connsiteY4519" fmla="*/ 183596 h 547671"/>
              <a:gd name="connsiteX4520" fmla="*/ 25524 w 578041"/>
              <a:gd name="connsiteY4520" fmla="*/ 182768 h 547671"/>
              <a:gd name="connsiteX4521" fmla="*/ 25772 w 578041"/>
              <a:gd name="connsiteY4521" fmla="*/ 182768 h 547671"/>
              <a:gd name="connsiteX4522" fmla="*/ 25993 w 578041"/>
              <a:gd name="connsiteY4522" fmla="*/ 183044 h 547671"/>
              <a:gd name="connsiteX4523" fmla="*/ 25993 w 578041"/>
              <a:gd name="connsiteY4523" fmla="*/ 183320 h 547671"/>
              <a:gd name="connsiteX4524" fmla="*/ 26241 w 578041"/>
              <a:gd name="connsiteY4524" fmla="*/ 183320 h 547671"/>
              <a:gd name="connsiteX4525" fmla="*/ 26461 w 578041"/>
              <a:gd name="connsiteY4525" fmla="*/ 183320 h 547671"/>
              <a:gd name="connsiteX4526" fmla="*/ 26461 w 578041"/>
              <a:gd name="connsiteY4526" fmla="*/ 182768 h 547671"/>
              <a:gd name="connsiteX4527" fmla="*/ 26461 w 578041"/>
              <a:gd name="connsiteY4527" fmla="*/ 182493 h 547671"/>
              <a:gd name="connsiteX4528" fmla="*/ 27425 w 578041"/>
              <a:gd name="connsiteY4528" fmla="*/ 181086 h 547671"/>
              <a:gd name="connsiteX4529" fmla="*/ 27674 w 578041"/>
              <a:gd name="connsiteY4529" fmla="*/ 180811 h 547671"/>
              <a:gd name="connsiteX4530" fmla="*/ 28391 w 578041"/>
              <a:gd name="connsiteY4530" fmla="*/ 179127 h 547671"/>
              <a:gd name="connsiteX4531" fmla="*/ 28611 w 578041"/>
              <a:gd name="connsiteY4531" fmla="*/ 178852 h 547671"/>
              <a:gd name="connsiteX4532" fmla="*/ 28611 w 578041"/>
              <a:gd name="connsiteY4532" fmla="*/ 178548 h 547671"/>
              <a:gd name="connsiteX4533" fmla="*/ 28142 w 578041"/>
              <a:gd name="connsiteY4533" fmla="*/ 178273 h 547671"/>
              <a:gd name="connsiteX4534" fmla="*/ 27178 w 578041"/>
              <a:gd name="connsiteY4534" fmla="*/ 178852 h 547671"/>
              <a:gd name="connsiteX4535" fmla="*/ 26957 w 578041"/>
              <a:gd name="connsiteY4535" fmla="*/ 178852 h 547671"/>
              <a:gd name="connsiteX4536" fmla="*/ 26709 w 578041"/>
              <a:gd name="connsiteY4536" fmla="*/ 178548 h 547671"/>
              <a:gd name="connsiteX4537" fmla="*/ 26709 w 578041"/>
              <a:gd name="connsiteY4537" fmla="*/ 178273 h 547671"/>
              <a:gd name="connsiteX4538" fmla="*/ 26461 w 578041"/>
              <a:gd name="connsiteY4538" fmla="*/ 177997 h 547671"/>
              <a:gd name="connsiteX4539" fmla="*/ 25993 w 578041"/>
              <a:gd name="connsiteY4539" fmla="*/ 177997 h 547671"/>
              <a:gd name="connsiteX4540" fmla="*/ 26461 w 578041"/>
              <a:gd name="connsiteY4540" fmla="*/ 177169 h 547671"/>
              <a:gd name="connsiteX4541" fmla="*/ 26461 w 578041"/>
              <a:gd name="connsiteY4541" fmla="*/ 176865 h 547671"/>
              <a:gd name="connsiteX4542" fmla="*/ 26461 w 578041"/>
              <a:gd name="connsiteY4542" fmla="*/ 175763 h 547671"/>
              <a:gd name="connsiteX4543" fmla="*/ 26241 w 578041"/>
              <a:gd name="connsiteY4543" fmla="*/ 175183 h 547671"/>
              <a:gd name="connsiteX4544" fmla="*/ 25993 w 578041"/>
              <a:gd name="connsiteY4544" fmla="*/ 174907 h 547671"/>
              <a:gd name="connsiteX4545" fmla="*/ 25524 w 578041"/>
              <a:gd name="connsiteY4545" fmla="*/ 174631 h 547671"/>
              <a:gd name="connsiteX4546" fmla="*/ 25276 w 578041"/>
              <a:gd name="connsiteY4546" fmla="*/ 174631 h 547671"/>
              <a:gd name="connsiteX4547" fmla="*/ 25056 w 578041"/>
              <a:gd name="connsiteY4547" fmla="*/ 174079 h 547671"/>
              <a:gd name="connsiteX4548" fmla="*/ 24560 w 578041"/>
              <a:gd name="connsiteY4548" fmla="*/ 173225 h 547671"/>
              <a:gd name="connsiteX4549" fmla="*/ 24090 w 578041"/>
              <a:gd name="connsiteY4549" fmla="*/ 172949 h 547671"/>
              <a:gd name="connsiteX4550" fmla="*/ 23843 w 578041"/>
              <a:gd name="connsiteY4550" fmla="*/ 172673 h 547671"/>
              <a:gd name="connsiteX4551" fmla="*/ 23843 w 578041"/>
              <a:gd name="connsiteY4551" fmla="*/ 172121 h 547671"/>
              <a:gd name="connsiteX4552" fmla="*/ 24339 w 578041"/>
              <a:gd name="connsiteY4552" fmla="*/ 171818 h 547671"/>
              <a:gd name="connsiteX4553" fmla="*/ 24560 w 578041"/>
              <a:gd name="connsiteY4553" fmla="*/ 171542 h 547671"/>
              <a:gd name="connsiteX4554" fmla="*/ 24807 w 578041"/>
              <a:gd name="connsiteY4554" fmla="*/ 170990 h 547671"/>
              <a:gd name="connsiteX4555" fmla="*/ 25056 w 578041"/>
              <a:gd name="connsiteY4555" fmla="*/ 170714 h 547671"/>
              <a:gd name="connsiteX4556" fmla="*/ 24807 w 578041"/>
              <a:gd name="connsiteY4556" fmla="*/ 170438 h 547671"/>
              <a:gd name="connsiteX4557" fmla="*/ 24560 w 578041"/>
              <a:gd name="connsiteY4557" fmla="*/ 170438 h 547671"/>
              <a:gd name="connsiteX4558" fmla="*/ 25056 w 578041"/>
              <a:gd name="connsiteY4558" fmla="*/ 170135 h 547671"/>
              <a:gd name="connsiteX4559" fmla="*/ 25276 w 578041"/>
              <a:gd name="connsiteY4559" fmla="*/ 169583 h 547671"/>
              <a:gd name="connsiteX4560" fmla="*/ 25276 w 578041"/>
              <a:gd name="connsiteY4560" fmla="*/ 169308 h 547671"/>
              <a:gd name="connsiteX4561" fmla="*/ 25276 w 578041"/>
              <a:gd name="connsiteY4561" fmla="*/ 169032 h 547671"/>
              <a:gd name="connsiteX4562" fmla="*/ 24807 w 578041"/>
              <a:gd name="connsiteY4562" fmla="*/ 168729 h 547671"/>
              <a:gd name="connsiteX4563" fmla="*/ 24339 w 578041"/>
              <a:gd name="connsiteY4563" fmla="*/ 168177 h 547671"/>
              <a:gd name="connsiteX4564" fmla="*/ 24090 w 578041"/>
              <a:gd name="connsiteY4564" fmla="*/ 167901 h 547671"/>
              <a:gd name="connsiteX4565" fmla="*/ 23843 w 578041"/>
              <a:gd name="connsiteY4565" fmla="*/ 167046 h 547671"/>
              <a:gd name="connsiteX4566" fmla="*/ 23843 w 578041"/>
              <a:gd name="connsiteY4566" fmla="*/ 166494 h 547671"/>
              <a:gd name="connsiteX4567" fmla="*/ 23843 w 578041"/>
              <a:gd name="connsiteY4567" fmla="*/ 166218 h 547671"/>
              <a:gd name="connsiteX4568" fmla="*/ 23622 w 578041"/>
              <a:gd name="connsiteY4568" fmla="*/ 165942 h 547671"/>
              <a:gd name="connsiteX4569" fmla="*/ 23373 w 578041"/>
              <a:gd name="connsiteY4569" fmla="*/ 165639 h 547671"/>
              <a:gd name="connsiteX4570" fmla="*/ 23126 w 578041"/>
              <a:gd name="connsiteY4570" fmla="*/ 165639 h 547671"/>
              <a:gd name="connsiteX4571" fmla="*/ 22906 w 578041"/>
              <a:gd name="connsiteY4571" fmla="*/ 165364 h 547671"/>
              <a:gd name="connsiteX4572" fmla="*/ 22657 w 578041"/>
              <a:gd name="connsiteY4572" fmla="*/ 165364 h 547671"/>
              <a:gd name="connsiteX4573" fmla="*/ 22657 w 578041"/>
              <a:gd name="connsiteY4573" fmla="*/ 165639 h 547671"/>
              <a:gd name="connsiteX4574" fmla="*/ 22409 w 578041"/>
              <a:gd name="connsiteY4574" fmla="*/ 165639 h 547671"/>
              <a:gd name="connsiteX4575" fmla="*/ 22189 w 578041"/>
              <a:gd name="connsiteY4575" fmla="*/ 165639 h 547671"/>
              <a:gd name="connsiteX4576" fmla="*/ 21941 w 578041"/>
              <a:gd name="connsiteY4576" fmla="*/ 165364 h 547671"/>
              <a:gd name="connsiteX4577" fmla="*/ 21941 w 578041"/>
              <a:gd name="connsiteY4577" fmla="*/ 164812 h 547671"/>
              <a:gd name="connsiteX4578" fmla="*/ 21692 w 578041"/>
              <a:gd name="connsiteY4578" fmla="*/ 164812 h 547671"/>
              <a:gd name="connsiteX4579" fmla="*/ 21472 w 578041"/>
              <a:gd name="connsiteY4579" fmla="*/ 164536 h 547671"/>
              <a:gd name="connsiteX4580" fmla="*/ 21224 w 578041"/>
              <a:gd name="connsiteY4580" fmla="*/ 164536 h 547671"/>
              <a:gd name="connsiteX4581" fmla="*/ 20976 w 578041"/>
              <a:gd name="connsiteY4581" fmla="*/ 163956 h 547671"/>
              <a:gd name="connsiteX4582" fmla="*/ 20287 w 578041"/>
              <a:gd name="connsiteY4582" fmla="*/ 163681 h 547671"/>
              <a:gd name="connsiteX4583" fmla="*/ 20038 w 578041"/>
              <a:gd name="connsiteY4583" fmla="*/ 163681 h 547671"/>
              <a:gd name="connsiteX4584" fmla="*/ 19791 w 578041"/>
              <a:gd name="connsiteY4584" fmla="*/ 163681 h 547671"/>
              <a:gd name="connsiteX4585" fmla="*/ 19570 w 578041"/>
              <a:gd name="connsiteY4585" fmla="*/ 163681 h 547671"/>
              <a:gd name="connsiteX4586" fmla="*/ 19570 w 578041"/>
              <a:gd name="connsiteY4586" fmla="*/ 163405 h 547671"/>
              <a:gd name="connsiteX4587" fmla="*/ 19791 w 578041"/>
              <a:gd name="connsiteY4587" fmla="*/ 163405 h 547671"/>
              <a:gd name="connsiteX4588" fmla="*/ 19322 w 578041"/>
              <a:gd name="connsiteY4588" fmla="*/ 162854 h 547671"/>
              <a:gd name="connsiteX4589" fmla="*/ 19570 w 578041"/>
              <a:gd name="connsiteY4589" fmla="*/ 162274 h 547671"/>
              <a:gd name="connsiteX4590" fmla="*/ 19322 w 578041"/>
              <a:gd name="connsiteY4590" fmla="*/ 161722 h 547671"/>
              <a:gd name="connsiteX4591" fmla="*/ 19074 w 578041"/>
              <a:gd name="connsiteY4591" fmla="*/ 161170 h 547671"/>
              <a:gd name="connsiteX4592" fmla="*/ 19322 w 578041"/>
              <a:gd name="connsiteY4592" fmla="*/ 160868 h 547671"/>
              <a:gd name="connsiteX4593" fmla="*/ 19570 w 578041"/>
              <a:gd name="connsiteY4593" fmla="*/ 160591 h 547671"/>
              <a:gd name="connsiteX4594" fmla="*/ 19322 w 578041"/>
              <a:gd name="connsiteY4594" fmla="*/ 160040 h 547671"/>
              <a:gd name="connsiteX4595" fmla="*/ 18853 w 578041"/>
              <a:gd name="connsiteY4595" fmla="*/ 159764 h 547671"/>
              <a:gd name="connsiteX4596" fmla="*/ 18605 w 578041"/>
              <a:gd name="connsiteY4596" fmla="*/ 159460 h 547671"/>
              <a:gd name="connsiteX4597" fmla="*/ 18357 w 578041"/>
              <a:gd name="connsiteY4597" fmla="*/ 159184 h 547671"/>
              <a:gd name="connsiteX4598" fmla="*/ 18357 w 578041"/>
              <a:gd name="connsiteY4598" fmla="*/ 158908 h 547671"/>
              <a:gd name="connsiteX4599" fmla="*/ 18605 w 578041"/>
              <a:gd name="connsiteY4599" fmla="*/ 158632 h 547671"/>
              <a:gd name="connsiteX4600" fmla="*/ 18357 w 578041"/>
              <a:gd name="connsiteY4600" fmla="*/ 158081 h 547671"/>
              <a:gd name="connsiteX4601" fmla="*/ 17889 w 578041"/>
              <a:gd name="connsiteY4601" fmla="*/ 158357 h 547671"/>
              <a:gd name="connsiteX4602" fmla="*/ 17889 w 578041"/>
              <a:gd name="connsiteY4602" fmla="*/ 158081 h 547671"/>
              <a:gd name="connsiteX4603" fmla="*/ 17889 w 578041"/>
              <a:gd name="connsiteY4603" fmla="*/ 157778 h 547671"/>
              <a:gd name="connsiteX4604" fmla="*/ 18137 w 578041"/>
              <a:gd name="connsiteY4604" fmla="*/ 157502 h 547671"/>
              <a:gd name="connsiteX4605" fmla="*/ 18605 w 578041"/>
              <a:gd name="connsiteY4605" fmla="*/ 157226 h 547671"/>
              <a:gd name="connsiteX4606" fmla="*/ 18605 w 578041"/>
              <a:gd name="connsiteY4606" fmla="*/ 156950 h 547671"/>
              <a:gd name="connsiteX4607" fmla="*/ 18605 w 578041"/>
              <a:gd name="connsiteY4607" fmla="*/ 156674 h 547671"/>
              <a:gd name="connsiteX4608" fmla="*/ 18137 w 578041"/>
              <a:gd name="connsiteY4608" fmla="*/ 156674 h 547671"/>
              <a:gd name="connsiteX4609" fmla="*/ 17641 w 578041"/>
              <a:gd name="connsiteY4609" fmla="*/ 156372 h 547671"/>
              <a:gd name="connsiteX4610" fmla="*/ 17420 w 578041"/>
              <a:gd name="connsiteY4610" fmla="*/ 156096 h 547671"/>
              <a:gd name="connsiteX4611" fmla="*/ 17420 w 578041"/>
              <a:gd name="connsiteY4611" fmla="*/ 155544 h 547671"/>
              <a:gd name="connsiteX4612" fmla="*/ 17420 w 578041"/>
              <a:gd name="connsiteY4612" fmla="*/ 155268 h 547671"/>
              <a:gd name="connsiteX4613" fmla="*/ 16924 w 578041"/>
              <a:gd name="connsiteY4613" fmla="*/ 155268 h 547671"/>
              <a:gd name="connsiteX4614" fmla="*/ 16703 w 578041"/>
              <a:gd name="connsiteY4614" fmla="*/ 155544 h 547671"/>
              <a:gd name="connsiteX4615" fmla="*/ 16456 w 578041"/>
              <a:gd name="connsiteY4615" fmla="*/ 155820 h 547671"/>
              <a:gd name="connsiteX4616" fmla="*/ 16207 w 578041"/>
              <a:gd name="connsiteY4616" fmla="*/ 155544 h 547671"/>
              <a:gd name="connsiteX4617" fmla="*/ 16207 w 578041"/>
              <a:gd name="connsiteY4617" fmla="*/ 155268 h 547671"/>
              <a:gd name="connsiteX4618" fmla="*/ 16207 w 578041"/>
              <a:gd name="connsiteY4618" fmla="*/ 154688 h 547671"/>
              <a:gd name="connsiteX4619" fmla="*/ 16924 w 578041"/>
              <a:gd name="connsiteY4619" fmla="*/ 153861 h 547671"/>
              <a:gd name="connsiteX4620" fmla="*/ 16924 w 578041"/>
              <a:gd name="connsiteY4620" fmla="*/ 153282 h 547671"/>
              <a:gd name="connsiteX4621" fmla="*/ 16703 w 578041"/>
              <a:gd name="connsiteY4621" fmla="*/ 153006 h 547671"/>
              <a:gd name="connsiteX4622" fmla="*/ 16703 w 578041"/>
              <a:gd name="connsiteY4622" fmla="*/ 152730 h 547671"/>
              <a:gd name="connsiteX4623" fmla="*/ 16456 w 578041"/>
              <a:gd name="connsiteY4623" fmla="*/ 152730 h 547671"/>
              <a:gd name="connsiteX4624" fmla="*/ 16207 w 578041"/>
              <a:gd name="connsiteY4624" fmla="*/ 152730 h 547671"/>
              <a:gd name="connsiteX4625" fmla="*/ 15739 w 578041"/>
              <a:gd name="connsiteY4625" fmla="*/ 153282 h 547671"/>
              <a:gd name="connsiteX4626" fmla="*/ 14802 w 578041"/>
              <a:gd name="connsiteY4626" fmla="*/ 153006 h 547671"/>
              <a:gd name="connsiteX4627" fmla="*/ 14306 w 578041"/>
              <a:gd name="connsiteY4627" fmla="*/ 153282 h 547671"/>
              <a:gd name="connsiteX4628" fmla="*/ 14306 w 578041"/>
              <a:gd name="connsiteY4628" fmla="*/ 153861 h 547671"/>
              <a:gd name="connsiteX4629" fmla="*/ 14085 w 578041"/>
              <a:gd name="connsiteY4629" fmla="*/ 154136 h 547671"/>
              <a:gd name="connsiteX4630" fmla="*/ 13368 w 578041"/>
              <a:gd name="connsiteY4630" fmla="*/ 153861 h 547671"/>
              <a:gd name="connsiteX4631" fmla="*/ 13121 w 578041"/>
              <a:gd name="connsiteY4631" fmla="*/ 153282 h 547671"/>
              <a:gd name="connsiteX4632" fmla="*/ 12872 w 578041"/>
              <a:gd name="connsiteY4632" fmla="*/ 153006 h 547671"/>
              <a:gd name="connsiteX4633" fmla="*/ 12872 w 578041"/>
              <a:gd name="connsiteY4633" fmla="*/ 152730 h 547671"/>
              <a:gd name="connsiteX4634" fmla="*/ 13837 w 578041"/>
              <a:gd name="connsiteY4634" fmla="*/ 151876 h 547671"/>
              <a:gd name="connsiteX4635" fmla="*/ 14085 w 578041"/>
              <a:gd name="connsiteY4635" fmla="*/ 151324 h 547671"/>
              <a:gd name="connsiteX4636" fmla="*/ 13837 w 578041"/>
              <a:gd name="connsiteY4636" fmla="*/ 151048 h 547671"/>
              <a:gd name="connsiteX4637" fmla="*/ 13368 w 578041"/>
              <a:gd name="connsiteY4637" fmla="*/ 150772 h 547671"/>
              <a:gd name="connsiteX4638" fmla="*/ 13121 w 578041"/>
              <a:gd name="connsiteY4638" fmla="*/ 150468 h 547671"/>
              <a:gd name="connsiteX4639" fmla="*/ 12651 w 578041"/>
              <a:gd name="connsiteY4639" fmla="*/ 150772 h 547671"/>
              <a:gd name="connsiteX4640" fmla="*/ 11935 w 578041"/>
              <a:gd name="connsiteY4640" fmla="*/ 150772 h 547671"/>
              <a:gd name="connsiteX4641" fmla="*/ 10722 w 578041"/>
              <a:gd name="connsiteY4641" fmla="*/ 150772 h 547671"/>
              <a:gd name="connsiteX4642" fmla="*/ 10253 w 578041"/>
              <a:gd name="connsiteY4642" fmla="*/ 150772 h 547671"/>
              <a:gd name="connsiteX4643" fmla="*/ 10253 w 578041"/>
              <a:gd name="connsiteY4643" fmla="*/ 150468 h 547671"/>
              <a:gd name="connsiteX4644" fmla="*/ 9786 w 578041"/>
              <a:gd name="connsiteY4644" fmla="*/ 149089 h 547671"/>
              <a:gd name="connsiteX4645" fmla="*/ 9537 w 578041"/>
              <a:gd name="connsiteY4645" fmla="*/ 148786 h 547671"/>
              <a:gd name="connsiteX4646" fmla="*/ 9069 w 578041"/>
              <a:gd name="connsiteY4646" fmla="*/ 149089 h 547671"/>
              <a:gd name="connsiteX4647" fmla="*/ 8820 w 578041"/>
              <a:gd name="connsiteY4647" fmla="*/ 149365 h 547671"/>
              <a:gd name="connsiteX4648" fmla="*/ 8352 w 578041"/>
              <a:gd name="connsiteY4648" fmla="*/ 149365 h 547671"/>
              <a:gd name="connsiteX4649" fmla="*/ 8104 w 578041"/>
              <a:gd name="connsiteY4649" fmla="*/ 149089 h 547671"/>
              <a:gd name="connsiteX4650" fmla="*/ 7635 w 578041"/>
              <a:gd name="connsiteY4650" fmla="*/ 148510 h 547671"/>
              <a:gd name="connsiteX4651" fmla="*/ 7387 w 578041"/>
              <a:gd name="connsiteY4651" fmla="*/ 147958 h 547671"/>
              <a:gd name="connsiteX4652" fmla="*/ 7387 w 578041"/>
              <a:gd name="connsiteY4652" fmla="*/ 147103 h 547671"/>
              <a:gd name="connsiteX4653" fmla="*/ 7166 w 578041"/>
              <a:gd name="connsiteY4653" fmla="*/ 146827 h 547671"/>
              <a:gd name="connsiteX4654" fmla="*/ 6449 w 578041"/>
              <a:gd name="connsiteY4654" fmla="*/ 146275 h 547671"/>
              <a:gd name="connsiteX4655" fmla="*/ 6202 w 578041"/>
              <a:gd name="connsiteY4655" fmla="*/ 145696 h 547671"/>
              <a:gd name="connsiteX4656" fmla="*/ 5732 w 578041"/>
              <a:gd name="connsiteY4656" fmla="*/ 145145 h 547671"/>
              <a:gd name="connsiteX4657" fmla="*/ 5485 w 578041"/>
              <a:gd name="connsiteY4657" fmla="*/ 144566 h 547671"/>
              <a:gd name="connsiteX4658" fmla="*/ 5265 w 578041"/>
              <a:gd name="connsiteY4658" fmla="*/ 144014 h 547671"/>
              <a:gd name="connsiteX4659" fmla="*/ 4768 w 578041"/>
              <a:gd name="connsiteY4659" fmla="*/ 143462 h 547671"/>
              <a:gd name="connsiteX4660" fmla="*/ 4300 w 578041"/>
              <a:gd name="connsiteY4660" fmla="*/ 142331 h 547671"/>
              <a:gd name="connsiteX4661" fmla="*/ 4300 w 578041"/>
              <a:gd name="connsiteY4661" fmla="*/ 142055 h 547671"/>
              <a:gd name="connsiteX4662" fmla="*/ 3583 w 578041"/>
              <a:gd name="connsiteY4662" fmla="*/ 141476 h 547671"/>
              <a:gd name="connsiteX4663" fmla="*/ 3335 w 578041"/>
              <a:gd name="connsiteY4663" fmla="*/ 141200 h 547671"/>
              <a:gd name="connsiteX4664" fmla="*/ 3114 w 578041"/>
              <a:gd name="connsiteY4664" fmla="*/ 141200 h 547671"/>
              <a:gd name="connsiteX4665" fmla="*/ 3114 w 578041"/>
              <a:gd name="connsiteY4665" fmla="*/ 140649 h 547671"/>
              <a:gd name="connsiteX4666" fmla="*/ 3114 w 578041"/>
              <a:gd name="connsiteY4666" fmla="*/ 140069 h 547671"/>
              <a:gd name="connsiteX4667" fmla="*/ 2867 w 578041"/>
              <a:gd name="connsiteY4667" fmla="*/ 139793 h 547671"/>
              <a:gd name="connsiteX4668" fmla="*/ 2397 w 578041"/>
              <a:gd name="connsiteY4668" fmla="*/ 139793 h 547671"/>
              <a:gd name="connsiteX4669" fmla="*/ 2150 w 578041"/>
              <a:gd name="connsiteY4669" fmla="*/ 139241 h 547671"/>
              <a:gd name="connsiteX4670" fmla="*/ 1681 w 578041"/>
              <a:gd name="connsiteY4670" fmla="*/ 139241 h 547671"/>
              <a:gd name="connsiteX4671" fmla="*/ 1186 w 578041"/>
              <a:gd name="connsiteY4671" fmla="*/ 139241 h 547671"/>
              <a:gd name="connsiteX4672" fmla="*/ 716 w 578041"/>
              <a:gd name="connsiteY4672" fmla="*/ 139517 h 547671"/>
              <a:gd name="connsiteX4673" fmla="*/ 248 w 578041"/>
              <a:gd name="connsiteY4673" fmla="*/ 139517 h 547671"/>
              <a:gd name="connsiteX4674" fmla="*/ 248 w 578041"/>
              <a:gd name="connsiteY4674" fmla="*/ 138662 h 547671"/>
              <a:gd name="connsiteX4675" fmla="*/ 248 w 578041"/>
              <a:gd name="connsiteY4675" fmla="*/ 134718 h 547671"/>
              <a:gd name="connsiteX4676" fmla="*/ 248 w 578041"/>
              <a:gd name="connsiteY4676" fmla="*/ 131077 h 547671"/>
              <a:gd name="connsiteX4677" fmla="*/ 248 w 578041"/>
              <a:gd name="connsiteY4677" fmla="*/ 122333 h 547671"/>
              <a:gd name="connsiteX4678" fmla="*/ 248 w 578041"/>
              <a:gd name="connsiteY4678" fmla="*/ 121781 h 547671"/>
              <a:gd name="connsiteX4679" fmla="*/ 248 w 578041"/>
              <a:gd name="connsiteY4679" fmla="*/ 119796 h 547671"/>
              <a:gd name="connsiteX4680" fmla="*/ 248 w 578041"/>
              <a:gd name="connsiteY4680" fmla="*/ 117258 h 547671"/>
              <a:gd name="connsiteX4681" fmla="*/ 248 w 578041"/>
              <a:gd name="connsiteY4681" fmla="*/ 116126 h 547671"/>
              <a:gd name="connsiteX4682" fmla="*/ 248 w 578041"/>
              <a:gd name="connsiteY4682" fmla="*/ 112182 h 547671"/>
              <a:gd name="connsiteX4683" fmla="*/ 248 w 578041"/>
              <a:gd name="connsiteY4683" fmla="*/ 109093 h 547671"/>
              <a:gd name="connsiteX4684" fmla="*/ 248 w 578041"/>
              <a:gd name="connsiteY4684" fmla="*/ 108238 h 547671"/>
              <a:gd name="connsiteX4685" fmla="*/ 248 w 578041"/>
              <a:gd name="connsiteY4685" fmla="*/ 102032 h 547671"/>
              <a:gd name="connsiteX4686" fmla="*/ 248 w 578041"/>
              <a:gd name="connsiteY4686" fmla="*/ 100625 h 547671"/>
              <a:gd name="connsiteX4687" fmla="*/ 248 w 578041"/>
              <a:gd name="connsiteY4687" fmla="*/ 96377 h 547671"/>
              <a:gd name="connsiteX4688" fmla="*/ 248 w 578041"/>
              <a:gd name="connsiteY4688" fmla="*/ 91301 h 547671"/>
              <a:gd name="connsiteX4689" fmla="*/ 248 w 578041"/>
              <a:gd name="connsiteY4689" fmla="*/ 89316 h 547671"/>
              <a:gd name="connsiteX4690" fmla="*/ 248 w 578041"/>
              <a:gd name="connsiteY4690" fmla="*/ 87909 h 547671"/>
              <a:gd name="connsiteX4691" fmla="*/ 248 w 578041"/>
              <a:gd name="connsiteY4691" fmla="*/ 85371 h 547671"/>
              <a:gd name="connsiteX4692" fmla="*/ 248 w 578041"/>
              <a:gd name="connsiteY4692" fmla="*/ 84240 h 547671"/>
              <a:gd name="connsiteX4693" fmla="*/ 0 w 578041"/>
              <a:gd name="connsiteY4693" fmla="*/ 79440 h 547671"/>
              <a:gd name="connsiteX4694" fmla="*/ 248 w 578041"/>
              <a:gd name="connsiteY4694" fmla="*/ 78862 h 547671"/>
              <a:gd name="connsiteX4695" fmla="*/ 248 w 578041"/>
              <a:gd name="connsiteY4695" fmla="*/ 76048 h 547671"/>
              <a:gd name="connsiteX4696" fmla="*/ 248 w 578041"/>
              <a:gd name="connsiteY4696" fmla="*/ 74917 h 547671"/>
              <a:gd name="connsiteX4697" fmla="*/ 248 w 578041"/>
              <a:gd name="connsiteY4697" fmla="*/ 74642 h 547671"/>
              <a:gd name="connsiteX4698" fmla="*/ 248 w 578041"/>
              <a:gd name="connsiteY4698" fmla="*/ 74338 h 547671"/>
              <a:gd name="connsiteX4699" fmla="*/ 0 w 578041"/>
              <a:gd name="connsiteY4699" fmla="*/ 73786 h 547671"/>
              <a:gd name="connsiteX4700" fmla="*/ 0 w 578041"/>
              <a:gd name="connsiteY4700" fmla="*/ 73483 h 547671"/>
              <a:gd name="connsiteX4701" fmla="*/ 0 w 578041"/>
              <a:gd name="connsiteY4701" fmla="*/ 72931 h 547671"/>
              <a:gd name="connsiteX4702" fmla="*/ 0 w 578041"/>
              <a:gd name="connsiteY4702" fmla="*/ 72655 h 547671"/>
              <a:gd name="connsiteX4703" fmla="*/ 248 w 578041"/>
              <a:gd name="connsiteY4703" fmla="*/ 71801 h 547671"/>
              <a:gd name="connsiteX4704" fmla="*/ 248 w 578041"/>
              <a:gd name="connsiteY4704" fmla="*/ 70090 h 547671"/>
              <a:gd name="connsiteX4705" fmla="*/ 0 w 578041"/>
              <a:gd name="connsiteY4705" fmla="*/ 68959 h 547671"/>
              <a:gd name="connsiteX4706" fmla="*/ 0 w 578041"/>
              <a:gd name="connsiteY4706" fmla="*/ 68683 h 547671"/>
              <a:gd name="connsiteX4707" fmla="*/ 0 w 578041"/>
              <a:gd name="connsiteY4707" fmla="*/ 68407 h 547671"/>
              <a:gd name="connsiteX4708" fmla="*/ 0 w 578041"/>
              <a:gd name="connsiteY4708" fmla="*/ 62752 h 547671"/>
              <a:gd name="connsiteX4709" fmla="*/ 0 w 578041"/>
              <a:gd name="connsiteY4709" fmla="*/ 61898 h 547671"/>
              <a:gd name="connsiteX4710" fmla="*/ 0 w 578041"/>
              <a:gd name="connsiteY4710" fmla="*/ 60463 h 547671"/>
              <a:gd name="connsiteX4711" fmla="*/ 248 w 578041"/>
              <a:gd name="connsiteY4711" fmla="*/ 55664 h 547671"/>
              <a:gd name="connsiteX4712" fmla="*/ 248 w 578041"/>
              <a:gd name="connsiteY4712" fmla="*/ 54533 h 547671"/>
              <a:gd name="connsiteX4713" fmla="*/ 248 w 578041"/>
              <a:gd name="connsiteY4713" fmla="*/ 54257 h 547671"/>
              <a:gd name="connsiteX4714" fmla="*/ 248 w 578041"/>
              <a:gd name="connsiteY4714" fmla="*/ 51692 h 547671"/>
              <a:gd name="connsiteX4715" fmla="*/ 248 w 578041"/>
              <a:gd name="connsiteY4715" fmla="*/ 51140 h 547671"/>
              <a:gd name="connsiteX4716" fmla="*/ 248 w 578041"/>
              <a:gd name="connsiteY4716" fmla="*/ 49706 h 547671"/>
              <a:gd name="connsiteX4717" fmla="*/ 0 w 578041"/>
              <a:gd name="connsiteY4717" fmla="*/ 44603 h 547671"/>
              <a:gd name="connsiteX4718" fmla="*/ 0 w 578041"/>
              <a:gd name="connsiteY4718" fmla="*/ 43747 h 547671"/>
              <a:gd name="connsiteX4719" fmla="*/ 0 w 578041"/>
              <a:gd name="connsiteY4719" fmla="*/ 35804 h 547671"/>
              <a:gd name="connsiteX4720" fmla="*/ 0 w 578041"/>
              <a:gd name="connsiteY4720" fmla="*/ 34121 h 547671"/>
              <a:gd name="connsiteX4721" fmla="*/ 0 w 578041"/>
              <a:gd name="connsiteY4721" fmla="*/ 32990 h 547671"/>
              <a:gd name="connsiteX4722" fmla="*/ 248 w 578041"/>
              <a:gd name="connsiteY4722" fmla="*/ 32411 h 547671"/>
              <a:gd name="connsiteX4723" fmla="*/ 248 w 578041"/>
              <a:gd name="connsiteY4723" fmla="*/ 31831 h 547671"/>
              <a:gd name="connsiteX4724" fmla="*/ 248 w 578041"/>
              <a:gd name="connsiteY4724" fmla="*/ 31556 h 547671"/>
              <a:gd name="connsiteX4725" fmla="*/ 0 w 578041"/>
              <a:gd name="connsiteY4725" fmla="*/ 30149 h 547671"/>
              <a:gd name="connsiteX4726" fmla="*/ 0 w 578041"/>
              <a:gd name="connsiteY4726" fmla="*/ 27308 h 547671"/>
              <a:gd name="connsiteX4727" fmla="*/ 248 w 578041"/>
              <a:gd name="connsiteY4727" fmla="*/ 20191 h 547671"/>
              <a:gd name="connsiteX4728" fmla="*/ 0 w 578041"/>
              <a:gd name="connsiteY4728" fmla="*/ 18785 h 547671"/>
              <a:gd name="connsiteX4729" fmla="*/ 248 w 578041"/>
              <a:gd name="connsiteY4729" fmla="*/ 18785 h 547671"/>
              <a:gd name="connsiteX4730" fmla="*/ 248 w 578041"/>
              <a:gd name="connsiteY4730" fmla="*/ 17075 h 547671"/>
              <a:gd name="connsiteX4731" fmla="*/ 248 w 578041"/>
              <a:gd name="connsiteY4731" fmla="*/ 16496 h 547671"/>
              <a:gd name="connsiteX4732" fmla="*/ 0 w 578041"/>
              <a:gd name="connsiteY4732" fmla="*/ 14785 h 547671"/>
              <a:gd name="connsiteX4733" fmla="*/ 0 w 578041"/>
              <a:gd name="connsiteY4733" fmla="*/ 11116 h 547671"/>
              <a:gd name="connsiteX4734" fmla="*/ 0 w 578041"/>
              <a:gd name="connsiteY4734" fmla="*/ 8551 h 547671"/>
              <a:gd name="connsiteX4735" fmla="*/ 0 w 578041"/>
              <a:gd name="connsiteY4735" fmla="*/ 7393 h 547671"/>
              <a:gd name="connsiteX4736" fmla="*/ 0 w 578041"/>
              <a:gd name="connsiteY4736" fmla="*/ 1435 h 547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Lst>
            <a:rect l="l" t="t" r="r" b="b"/>
            <a:pathLst>
              <a:path w="578041" h="547671">
                <a:moveTo>
                  <a:pt x="245373" y="454355"/>
                </a:moveTo>
                <a:lnTo>
                  <a:pt x="245869" y="454632"/>
                </a:lnTo>
                <a:lnTo>
                  <a:pt x="246337" y="455183"/>
                </a:lnTo>
                <a:lnTo>
                  <a:pt x="246807" y="455183"/>
                </a:lnTo>
                <a:lnTo>
                  <a:pt x="246807" y="455459"/>
                </a:lnTo>
                <a:lnTo>
                  <a:pt x="247303" y="455735"/>
                </a:lnTo>
                <a:lnTo>
                  <a:pt x="247523" y="455459"/>
                </a:lnTo>
                <a:lnTo>
                  <a:pt x="247771" y="455735"/>
                </a:lnTo>
                <a:lnTo>
                  <a:pt x="248240" y="455459"/>
                </a:lnTo>
                <a:lnTo>
                  <a:pt x="249672" y="455459"/>
                </a:lnTo>
                <a:lnTo>
                  <a:pt x="250142" y="456011"/>
                </a:lnTo>
                <a:lnTo>
                  <a:pt x="251106" y="456287"/>
                </a:lnTo>
                <a:lnTo>
                  <a:pt x="251575" y="456011"/>
                </a:lnTo>
                <a:lnTo>
                  <a:pt x="251823" y="455735"/>
                </a:lnTo>
                <a:lnTo>
                  <a:pt x="251823" y="455459"/>
                </a:lnTo>
                <a:lnTo>
                  <a:pt x="252071" y="455459"/>
                </a:lnTo>
                <a:lnTo>
                  <a:pt x="252292" y="455735"/>
                </a:lnTo>
                <a:lnTo>
                  <a:pt x="252292" y="456562"/>
                </a:lnTo>
                <a:lnTo>
                  <a:pt x="252788" y="457114"/>
                </a:lnTo>
                <a:lnTo>
                  <a:pt x="253477" y="457666"/>
                </a:lnTo>
                <a:lnTo>
                  <a:pt x="253724" y="457666"/>
                </a:lnTo>
                <a:lnTo>
                  <a:pt x="254193" y="458492"/>
                </a:lnTo>
                <a:lnTo>
                  <a:pt x="254441" y="458768"/>
                </a:lnTo>
                <a:lnTo>
                  <a:pt x="254441" y="459044"/>
                </a:lnTo>
                <a:lnTo>
                  <a:pt x="254910" y="458768"/>
                </a:lnTo>
                <a:lnTo>
                  <a:pt x="256591" y="459293"/>
                </a:lnTo>
                <a:lnTo>
                  <a:pt x="256591" y="460121"/>
                </a:lnTo>
                <a:lnTo>
                  <a:pt x="257059" y="460672"/>
                </a:lnTo>
                <a:lnTo>
                  <a:pt x="257776" y="460672"/>
                </a:lnTo>
                <a:lnTo>
                  <a:pt x="258272" y="460396"/>
                </a:lnTo>
                <a:lnTo>
                  <a:pt x="258962" y="460121"/>
                </a:lnTo>
                <a:lnTo>
                  <a:pt x="259210" y="460396"/>
                </a:lnTo>
                <a:lnTo>
                  <a:pt x="259679" y="460948"/>
                </a:lnTo>
                <a:lnTo>
                  <a:pt x="260175" y="460948"/>
                </a:lnTo>
                <a:lnTo>
                  <a:pt x="259927" y="461500"/>
                </a:lnTo>
                <a:lnTo>
                  <a:pt x="259927" y="461776"/>
                </a:lnTo>
                <a:lnTo>
                  <a:pt x="259927" y="462603"/>
                </a:lnTo>
                <a:lnTo>
                  <a:pt x="260175" y="462879"/>
                </a:lnTo>
                <a:lnTo>
                  <a:pt x="260175" y="463431"/>
                </a:lnTo>
                <a:lnTo>
                  <a:pt x="260396" y="463705"/>
                </a:lnTo>
                <a:lnTo>
                  <a:pt x="260892" y="463431"/>
                </a:lnTo>
                <a:lnTo>
                  <a:pt x="261111" y="463155"/>
                </a:lnTo>
                <a:lnTo>
                  <a:pt x="260892" y="462603"/>
                </a:lnTo>
                <a:lnTo>
                  <a:pt x="261360" y="462603"/>
                </a:lnTo>
                <a:lnTo>
                  <a:pt x="262077" y="462879"/>
                </a:lnTo>
                <a:lnTo>
                  <a:pt x="262545" y="462603"/>
                </a:lnTo>
                <a:lnTo>
                  <a:pt x="263510" y="462603"/>
                </a:lnTo>
                <a:lnTo>
                  <a:pt x="264227" y="462603"/>
                </a:lnTo>
                <a:lnTo>
                  <a:pt x="264944" y="461776"/>
                </a:lnTo>
                <a:lnTo>
                  <a:pt x="264448" y="463155"/>
                </a:lnTo>
                <a:lnTo>
                  <a:pt x="264448" y="463705"/>
                </a:lnTo>
                <a:lnTo>
                  <a:pt x="264448" y="464257"/>
                </a:lnTo>
                <a:lnTo>
                  <a:pt x="265163" y="464257"/>
                </a:lnTo>
                <a:lnTo>
                  <a:pt x="265412" y="464533"/>
                </a:lnTo>
                <a:lnTo>
                  <a:pt x="265880" y="464257"/>
                </a:lnTo>
                <a:lnTo>
                  <a:pt x="265880" y="463982"/>
                </a:lnTo>
                <a:lnTo>
                  <a:pt x="266129" y="463982"/>
                </a:lnTo>
                <a:lnTo>
                  <a:pt x="266376" y="464257"/>
                </a:lnTo>
                <a:lnTo>
                  <a:pt x="266845" y="463705"/>
                </a:lnTo>
                <a:lnTo>
                  <a:pt x="267562" y="463431"/>
                </a:lnTo>
                <a:lnTo>
                  <a:pt x="267810" y="463431"/>
                </a:lnTo>
                <a:lnTo>
                  <a:pt x="267562" y="463982"/>
                </a:lnTo>
                <a:lnTo>
                  <a:pt x="267810" y="464533"/>
                </a:lnTo>
                <a:lnTo>
                  <a:pt x="267313" y="464782"/>
                </a:lnTo>
                <a:lnTo>
                  <a:pt x="267313" y="465058"/>
                </a:lnTo>
                <a:lnTo>
                  <a:pt x="264695" y="467265"/>
                </a:lnTo>
                <a:lnTo>
                  <a:pt x="263510" y="467540"/>
                </a:lnTo>
                <a:lnTo>
                  <a:pt x="261360" y="469195"/>
                </a:lnTo>
                <a:lnTo>
                  <a:pt x="260643" y="470547"/>
                </a:lnTo>
                <a:lnTo>
                  <a:pt x="260175" y="471926"/>
                </a:lnTo>
                <a:lnTo>
                  <a:pt x="260396" y="472202"/>
                </a:lnTo>
                <a:lnTo>
                  <a:pt x="260396" y="473029"/>
                </a:lnTo>
                <a:lnTo>
                  <a:pt x="260643" y="473306"/>
                </a:lnTo>
                <a:lnTo>
                  <a:pt x="260892" y="473857"/>
                </a:lnTo>
                <a:lnTo>
                  <a:pt x="260643" y="473857"/>
                </a:lnTo>
                <a:lnTo>
                  <a:pt x="260175" y="474105"/>
                </a:lnTo>
                <a:lnTo>
                  <a:pt x="259210" y="474657"/>
                </a:lnTo>
                <a:lnTo>
                  <a:pt x="258962" y="474657"/>
                </a:lnTo>
                <a:lnTo>
                  <a:pt x="258272" y="474657"/>
                </a:lnTo>
                <a:lnTo>
                  <a:pt x="257556" y="474105"/>
                </a:lnTo>
                <a:lnTo>
                  <a:pt x="256840" y="474105"/>
                </a:lnTo>
                <a:lnTo>
                  <a:pt x="255627" y="474933"/>
                </a:lnTo>
                <a:lnTo>
                  <a:pt x="254910" y="476036"/>
                </a:lnTo>
                <a:lnTo>
                  <a:pt x="254441" y="475484"/>
                </a:lnTo>
                <a:lnTo>
                  <a:pt x="253724" y="475208"/>
                </a:lnTo>
                <a:lnTo>
                  <a:pt x="253256" y="475208"/>
                </a:lnTo>
                <a:lnTo>
                  <a:pt x="252071" y="475208"/>
                </a:lnTo>
                <a:lnTo>
                  <a:pt x="251823" y="474657"/>
                </a:lnTo>
                <a:lnTo>
                  <a:pt x="251355" y="473029"/>
                </a:lnTo>
                <a:lnTo>
                  <a:pt x="250858" y="472478"/>
                </a:lnTo>
                <a:lnTo>
                  <a:pt x="250142" y="471926"/>
                </a:lnTo>
                <a:lnTo>
                  <a:pt x="249204" y="471926"/>
                </a:lnTo>
                <a:lnTo>
                  <a:pt x="248240" y="471926"/>
                </a:lnTo>
                <a:lnTo>
                  <a:pt x="247771" y="472202"/>
                </a:lnTo>
                <a:lnTo>
                  <a:pt x="247523" y="471926"/>
                </a:lnTo>
                <a:lnTo>
                  <a:pt x="247303" y="471650"/>
                </a:lnTo>
                <a:lnTo>
                  <a:pt x="247303" y="471374"/>
                </a:lnTo>
                <a:lnTo>
                  <a:pt x="246586" y="471099"/>
                </a:lnTo>
                <a:lnTo>
                  <a:pt x="246337" y="471099"/>
                </a:lnTo>
                <a:lnTo>
                  <a:pt x="245869" y="470547"/>
                </a:lnTo>
                <a:lnTo>
                  <a:pt x="245621" y="470271"/>
                </a:lnTo>
                <a:lnTo>
                  <a:pt x="245153" y="469995"/>
                </a:lnTo>
                <a:lnTo>
                  <a:pt x="244656" y="469995"/>
                </a:lnTo>
                <a:lnTo>
                  <a:pt x="244188" y="469995"/>
                </a:lnTo>
                <a:lnTo>
                  <a:pt x="243002" y="469444"/>
                </a:lnTo>
                <a:lnTo>
                  <a:pt x="242534" y="469195"/>
                </a:lnTo>
                <a:lnTo>
                  <a:pt x="242038" y="468920"/>
                </a:lnTo>
                <a:lnTo>
                  <a:pt x="241817" y="468644"/>
                </a:lnTo>
                <a:lnTo>
                  <a:pt x="241321" y="468644"/>
                </a:lnTo>
                <a:lnTo>
                  <a:pt x="241101" y="468368"/>
                </a:lnTo>
                <a:lnTo>
                  <a:pt x="240852" y="468092"/>
                </a:lnTo>
                <a:lnTo>
                  <a:pt x="240384" y="468092"/>
                </a:lnTo>
                <a:lnTo>
                  <a:pt x="240136" y="467816"/>
                </a:lnTo>
                <a:lnTo>
                  <a:pt x="239667" y="467540"/>
                </a:lnTo>
                <a:lnTo>
                  <a:pt x="239419" y="467540"/>
                </a:lnTo>
                <a:lnTo>
                  <a:pt x="238454" y="467816"/>
                </a:lnTo>
                <a:lnTo>
                  <a:pt x="238234" y="467816"/>
                </a:lnTo>
                <a:lnTo>
                  <a:pt x="237986" y="467265"/>
                </a:lnTo>
                <a:lnTo>
                  <a:pt x="237517" y="466713"/>
                </a:lnTo>
                <a:lnTo>
                  <a:pt x="236332" y="466161"/>
                </a:lnTo>
                <a:lnTo>
                  <a:pt x="235119" y="465610"/>
                </a:lnTo>
                <a:lnTo>
                  <a:pt x="232748" y="464533"/>
                </a:lnTo>
                <a:lnTo>
                  <a:pt x="232501" y="463982"/>
                </a:lnTo>
                <a:lnTo>
                  <a:pt x="231316" y="463431"/>
                </a:lnTo>
                <a:lnTo>
                  <a:pt x="230847" y="462879"/>
                </a:lnTo>
                <a:lnTo>
                  <a:pt x="230847" y="462327"/>
                </a:lnTo>
                <a:lnTo>
                  <a:pt x="231563" y="462603"/>
                </a:lnTo>
                <a:lnTo>
                  <a:pt x="232033" y="462327"/>
                </a:lnTo>
                <a:lnTo>
                  <a:pt x="232280" y="461500"/>
                </a:lnTo>
                <a:lnTo>
                  <a:pt x="232280" y="460672"/>
                </a:lnTo>
                <a:lnTo>
                  <a:pt x="232280" y="460396"/>
                </a:lnTo>
                <a:lnTo>
                  <a:pt x="233465" y="460121"/>
                </a:lnTo>
                <a:lnTo>
                  <a:pt x="233686" y="458768"/>
                </a:lnTo>
                <a:lnTo>
                  <a:pt x="235615" y="457666"/>
                </a:lnTo>
                <a:lnTo>
                  <a:pt x="236332" y="457390"/>
                </a:lnTo>
                <a:lnTo>
                  <a:pt x="237517" y="457942"/>
                </a:lnTo>
                <a:lnTo>
                  <a:pt x="238454" y="458216"/>
                </a:lnTo>
                <a:lnTo>
                  <a:pt x="238951" y="458216"/>
                </a:lnTo>
                <a:lnTo>
                  <a:pt x="241321" y="457942"/>
                </a:lnTo>
                <a:lnTo>
                  <a:pt x="242038" y="457666"/>
                </a:lnTo>
                <a:lnTo>
                  <a:pt x="242534" y="456838"/>
                </a:lnTo>
                <a:lnTo>
                  <a:pt x="242754" y="456011"/>
                </a:lnTo>
                <a:lnTo>
                  <a:pt x="242754" y="455459"/>
                </a:lnTo>
                <a:lnTo>
                  <a:pt x="242754" y="454907"/>
                </a:lnTo>
                <a:lnTo>
                  <a:pt x="242534" y="454632"/>
                </a:lnTo>
                <a:lnTo>
                  <a:pt x="243002" y="454632"/>
                </a:lnTo>
                <a:lnTo>
                  <a:pt x="243939" y="455183"/>
                </a:lnTo>
                <a:lnTo>
                  <a:pt x="244436" y="454632"/>
                </a:lnTo>
                <a:close/>
                <a:moveTo>
                  <a:pt x="556569" y="385009"/>
                </a:moveTo>
                <a:lnTo>
                  <a:pt x="557065" y="385561"/>
                </a:lnTo>
                <a:lnTo>
                  <a:pt x="556569" y="386664"/>
                </a:lnTo>
                <a:lnTo>
                  <a:pt x="555384" y="387216"/>
                </a:lnTo>
                <a:lnTo>
                  <a:pt x="553951" y="388871"/>
                </a:lnTo>
                <a:lnTo>
                  <a:pt x="553234" y="390249"/>
                </a:lnTo>
                <a:lnTo>
                  <a:pt x="552297" y="390526"/>
                </a:lnTo>
                <a:lnTo>
                  <a:pt x="550616" y="393008"/>
                </a:lnTo>
                <a:lnTo>
                  <a:pt x="551331" y="393836"/>
                </a:lnTo>
                <a:lnTo>
                  <a:pt x="552048" y="393284"/>
                </a:lnTo>
                <a:lnTo>
                  <a:pt x="552297" y="393836"/>
                </a:lnTo>
                <a:lnTo>
                  <a:pt x="552297" y="394939"/>
                </a:lnTo>
                <a:lnTo>
                  <a:pt x="552765" y="395767"/>
                </a:lnTo>
                <a:lnTo>
                  <a:pt x="552985" y="396870"/>
                </a:lnTo>
                <a:lnTo>
                  <a:pt x="554667" y="397146"/>
                </a:lnTo>
                <a:lnTo>
                  <a:pt x="556348" y="397422"/>
                </a:lnTo>
                <a:lnTo>
                  <a:pt x="557065" y="397974"/>
                </a:lnTo>
                <a:lnTo>
                  <a:pt x="558250" y="397974"/>
                </a:lnTo>
                <a:lnTo>
                  <a:pt x="558250" y="398249"/>
                </a:lnTo>
                <a:lnTo>
                  <a:pt x="558471" y="400732"/>
                </a:lnTo>
                <a:lnTo>
                  <a:pt x="557286" y="402083"/>
                </a:lnTo>
                <a:lnTo>
                  <a:pt x="556817" y="402083"/>
                </a:lnTo>
                <a:lnTo>
                  <a:pt x="555136" y="401808"/>
                </a:lnTo>
                <a:lnTo>
                  <a:pt x="553951" y="402635"/>
                </a:lnTo>
                <a:lnTo>
                  <a:pt x="554198" y="405118"/>
                </a:lnTo>
                <a:lnTo>
                  <a:pt x="555136" y="406221"/>
                </a:lnTo>
                <a:lnTo>
                  <a:pt x="555384" y="406221"/>
                </a:lnTo>
                <a:lnTo>
                  <a:pt x="553702" y="407325"/>
                </a:lnTo>
                <a:lnTo>
                  <a:pt x="552048" y="406221"/>
                </a:lnTo>
                <a:lnTo>
                  <a:pt x="552765" y="405393"/>
                </a:lnTo>
                <a:lnTo>
                  <a:pt x="552297" y="403463"/>
                </a:lnTo>
                <a:lnTo>
                  <a:pt x="551084" y="401808"/>
                </a:lnTo>
                <a:lnTo>
                  <a:pt x="550863" y="400456"/>
                </a:lnTo>
                <a:lnTo>
                  <a:pt x="551084" y="399353"/>
                </a:lnTo>
                <a:lnTo>
                  <a:pt x="550367" y="398801"/>
                </a:lnTo>
                <a:lnTo>
                  <a:pt x="549429" y="398249"/>
                </a:lnTo>
                <a:lnTo>
                  <a:pt x="548713" y="399904"/>
                </a:lnTo>
                <a:lnTo>
                  <a:pt x="547528" y="400732"/>
                </a:lnTo>
                <a:lnTo>
                  <a:pt x="546811" y="401532"/>
                </a:lnTo>
                <a:lnTo>
                  <a:pt x="546811" y="402083"/>
                </a:lnTo>
                <a:lnTo>
                  <a:pt x="546811" y="403187"/>
                </a:lnTo>
                <a:lnTo>
                  <a:pt x="546094" y="402635"/>
                </a:lnTo>
                <a:lnTo>
                  <a:pt x="546094" y="401532"/>
                </a:lnTo>
                <a:lnTo>
                  <a:pt x="545378" y="401008"/>
                </a:lnTo>
                <a:lnTo>
                  <a:pt x="544165" y="401008"/>
                </a:lnTo>
                <a:lnTo>
                  <a:pt x="542980" y="401008"/>
                </a:lnTo>
                <a:lnTo>
                  <a:pt x="542511" y="400456"/>
                </a:lnTo>
                <a:lnTo>
                  <a:pt x="541326" y="400181"/>
                </a:lnTo>
                <a:lnTo>
                  <a:pt x="540609" y="401256"/>
                </a:lnTo>
                <a:lnTo>
                  <a:pt x="540113" y="401808"/>
                </a:lnTo>
                <a:lnTo>
                  <a:pt x="539396" y="400456"/>
                </a:lnTo>
                <a:lnTo>
                  <a:pt x="539396" y="399353"/>
                </a:lnTo>
                <a:lnTo>
                  <a:pt x="539176" y="398525"/>
                </a:lnTo>
                <a:lnTo>
                  <a:pt x="539892" y="398249"/>
                </a:lnTo>
                <a:lnTo>
                  <a:pt x="540609" y="398249"/>
                </a:lnTo>
                <a:lnTo>
                  <a:pt x="541326" y="397974"/>
                </a:lnTo>
                <a:lnTo>
                  <a:pt x="541794" y="397698"/>
                </a:lnTo>
                <a:lnTo>
                  <a:pt x="542511" y="396594"/>
                </a:lnTo>
                <a:lnTo>
                  <a:pt x="543697" y="394387"/>
                </a:lnTo>
                <a:lnTo>
                  <a:pt x="545847" y="393008"/>
                </a:lnTo>
                <a:lnTo>
                  <a:pt x="548217" y="391629"/>
                </a:lnTo>
                <a:lnTo>
                  <a:pt x="550146" y="390249"/>
                </a:lnTo>
                <a:lnTo>
                  <a:pt x="551801" y="389423"/>
                </a:lnTo>
                <a:lnTo>
                  <a:pt x="553234" y="388320"/>
                </a:lnTo>
                <a:lnTo>
                  <a:pt x="554198" y="387768"/>
                </a:lnTo>
                <a:lnTo>
                  <a:pt x="555136" y="386940"/>
                </a:lnTo>
                <a:lnTo>
                  <a:pt x="555852" y="385561"/>
                </a:lnTo>
                <a:close/>
                <a:moveTo>
                  <a:pt x="0" y="0"/>
                </a:moveTo>
                <a:lnTo>
                  <a:pt x="248" y="0"/>
                </a:lnTo>
                <a:lnTo>
                  <a:pt x="965" y="0"/>
                </a:lnTo>
                <a:lnTo>
                  <a:pt x="1901" y="0"/>
                </a:lnTo>
                <a:lnTo>
                  <a:pt x="2150" y="0"/>
                </a:lnTo>
                <a:lnTo>
                  <a:pt x="14306" y="0"/>
                </a:lnTo>
                <a:lnTo>
                  <a:pt x="16924" y="0"/>
                </a:lnTo>
                <a:lnTo>
                  <a:pt x="17641" y="0"/>
                </a:lnTo>
                <a:lnTo>
                  <a:pt x="26241" y="0"/>
                </a:lnTo>
                <a:lnTo>
                  <a:pt x="27425" y="0"/>
                </a:lnTo>
                <a:lnTo>
                  <a:pt x="36715" y="0"/>
                </a:lnTo>
                <a:lnTo>
                  <a:pt x="42201" y="0"/>
                </a:lnTo>
                <a:lnTo>
                  <a:pt x="49614" y="0"/>
                </a:lnTo>
                <a:lnTo>
                  <a:pt x="58656" y="0"/>
                </a:lnTo>
                <a:lnTo>
                  <a:pt x="59372" y="0"/>
                </a:lnTo>
                <a:lnTo>
                  <a:pt x="59621" y="0"/>
                </a:lnTo>
                <a:lnTo>
                  <a:pt x="59868" y="0"/>
                </a:lnTo>
                <a:lnTo>
                  <a:pt x="60089" y="0"/>
                </a:lnTo>
                <a:lnTo>
                  <a:pt x="63204" y="0"/>
                </a:lnTo>
                <a:lnTo>
                  <a:pt x="63424" y="0"/>
                </a:lnTo>
                <a:lnTo>
                  <a:pt x="63673" y="0"/>
                </a:lnTo>
                <a:lnTo>
                  <a:pt x="66070" y="0"/>
                </a:lnTo>
                <a:lnTo>
                  <a:pt x="69626" y="0"/>
                </a:lnTo>
                <a:lnTo>
                  <a:pt x="71060" y="0"/>
                </a:lnTo>
                <a:lnTo>
                  <a:pt x="74395" y="0"/>
                </a:lnTo>
                <a:lnTo>
                  <a:pt x="74642" y="0"/>
                </a:lnTo>
                <a:lnTo>
                  <a:pt x="76544" y="0"/>
                </a:lnTo>
                <a:lnTo>
                  <a:pt x="80596" y="0"/>
                </a:lnTo>
                <a:lnTo>
                  <a:pt x="84428" y="0"/>
                </a:lnTo>
                <a:lnTo>
                  <a:pt x="92283" y="0"/>
                </a:lnTo>
                <a:lnTo>
                  <a:pt x="94185" y="0"/>
                </a:lnTo>
                <a:lnTo>
                  <a:pt x="94902" y="0"/>
                </a:lnTo>
                <a:lnTo>
                  <a:pt x="97052" y="0"/>
                </a:lnTo>
                <a:lnTo>
                  <a:pt x="101600" y="0"/>
                </a:lnTo>
                <a:lnTo>
                  <a:pt x="102068" y="0"/>
                </a:lnTo>
                <a:lnTo>
                  <a:pt x="105873" y="0"/>
                </a:lnTo>
                <a:lnTo>
                  <a:pt x="108023" y="0"/>
                </a:lnTo>
                <a:lnTo>
                  <a:pt x="110421" y="0"/>
                </a:lnTo>
                <a:lnTo>
                  <a:pt x="111358" y="0"/>
                </a:lnTo>
                <a:lnTo>
                  <a:pt x="111605" y="0"/>
                </a:lnTo>
                <a:lnTo>
                  <a:pt x="115410" y="0"/>
                </a:lnTo>
                <a:lnTo>
                  <a:pt x="120895" y="303"/>
                </a:lnTo>
                <a:lnTo>
                  <a:pt x="123044" y="303"/>
                </a:lnTo>
                <a:lnTo>
                  <a:pt x="125912" y="303"/>
                </a:lnTo>
                <a:lnTo>
                  <a:pt x="131865" y="303"/>
                </a:lnTo>
                <a:lnTo>
                  <a:pt x="134979" y="303"/>
                </a:lnTo>
                <a:lnTo>
                  <a:pt x="136413" y="303"/>
                </a:lnTo>
                <a:lnTo>
                  <a:pt x="137599" y="303"/>
                </a:lnTo>
                <a:lnTo>
                  <a:pt x="139033" y="303"/>
                </a:lnTo>
                <a:lnTo>
                  <a:pt x="141898" y="579"/>
                </a:lnTo>
                <a:lnTo>
                  <a:pt x="143083" y="579"/>
                </a:lnTo>
                <a:lnTo>
                  <a:pt x="150223" y="579"/>
                </a:lnTo>
                <a:lnTo>
                  <a:pt x="151188" y="579"/>
                </a:lnTo>
                <a:lnTo>
                  <a:pt x="151436" y="579"/>
                </a:lnTo>
                <a:lnTo>
                  <a:pt x="152373" y="579"/>
                </a:lnTo>
                <a:lnTo>
                  <a:pt x="152869" y="579"/>
                </a:lnTo>
                <a:lnTo>
                  <a:pt x="153090" y="579"/>
                </a:lnTo>
                <a:lnTo>
                  <a:pt x="153806" y="579"/>
                </a:lnTo>
                <a:lnTo>
                  <a:pt x="155019" y="579"/>
                </a:lnTo>
                <a:lnTo>
                  <a:pt x="158354" y="579"/>
                </a:lnTo>
                <a:lnTo>
                  <a:pt x="172659" y="855"/>
                </a:lnTo>
                <a:lnTo>
                  <a:pt x="173597" y="855"/>
                </a:lnTo>
                <a:lnTo>
                  <a:pt x="174093" y="855"/>
                </a:lnTo>
                <a:lnTo>
                  <a:pt x="176711" y="855"/>
                </a:lnTo>
                <a:lnTo>
                  <a:pt x="176932" y="855"/>
                </a:lnTo>
                <a:lnTo>
                  <a:pt x="180515" y="855"/>
                </a:lnTo>
                <a:lnTo>
                  <a:pt x="182417" y="855"/>
                </a:lnTo>
                <a:lnTo>
                  <a:pt x="183850" y="855"/>
                </a:lnTo>
                <a:lnTo>
                  <a:pt x="189336" y="1159"/>
                </a:lnTo>
                <a:lnTo>
                  <a:pt x="191954" y="1159"/>
                </a:lnTo>
                <a:lnTo>
                  <a:pt x="192203" y="1159"/>
                </a:lnTo>
                <a:lnTo>
                  <a:pt x="192671" y="1159"/>
                </a:lnTo>
                <a:lnTo>
                  <a:pt x="195786" y="1159"/>
                </a:lnTo>
                <a:lnTo>
                  <a:pt x="200803" y="1159"/>
                </a:lnTo>
                <a:lnTo>
                  <a:pt x="208907" y="1435"/>
                </a:lnTo>
                <a:lnTo>
                  <a:pt x="212710" y="1435"/>
                </a:lnTo>
                <a:lnTo>
                  <a:pt x="226547" y="1435"/>
                </a:lnTo>
                <a:lnTo>
                  <a:pt x="234182" y="1435"/>
                </a:lnTo>
                <a:lnTo>
                  <a:pt x="237049" y="1435"/>
                </a:lnTo>
                <a:lnTo>
                  <a:pt x="239888" y="1435"/>
                </a:lnTo>
                <a:lnTo>
                  <a:pt x="240136" y="1435"/>
                </a:lnTo>
                <a:lnTo>
                  <a:pt x="243003" y="1435"/>
                </a:lnTo>
                <a:lnTo>
                  <a:pt x="248709" y="1435"/>
                </a:lnTo>
                <a:lnTo>
                  <a:pt x="257308" y="1435"/>
                </a:lnTo>
                <a:lnTo>
                  <a:pt x="262545" y="1711"/>
                </a:lnTo>
                <a:lnTo>
                  <a:pt x="264696" y="1435"/>
                </a:lnTo>
                <a:lnTo>
                  <a:pt x="268995" y="1435"/>
                </a:lnTo>
                <a:lnTo>
                  <a:pt x="273763" y="1711"/>
                </a:lnTo>
                <a:lnTo>
                  <a:pt x="277099" y="1711"/>
                </a:lnTo>
                <a:lnTo>
                  <a:pt x="277568" y="1711"/>
                </a:lnTo>
                <a:lnTo>
                  <a:pt x="278285" y="1711"/>
                </a:lnTo>
                <a:lnTo>
                  <a:pt x="279249" y="1711"/>
                </a:lnTo>
                <a:lnTo>
                  <a:pt x="282584" y="1711"/>
                </a:lnTo>
                <a:lnTo>
                  <a:pt x="283549" y="1711"/>
                </a:lnTo>
                <a:lnTo>
                  <a:pt x="284955" y="1711"/>
                </a:lnTo>
                <a:lnTo>
                  <a:pt x="291653" y="1711"/>
                </a:lnTo>
                <a:lnTo>
                  <a:pt x="293086" y="1711"/>
                </a:lnTo>
                <a:lnTo>
                  <a:pt x="296173" y="1711"/>
                </a:lnTo>
                <a:lnTo>
                  <a:pt x="297138" y="1711"/>
                </a:lnTo>
                <a:lnTo>
                  <a:pt x="299040" y="1711"/>
                </a:lnTo>
                <a:lnTo>
                  <a:pt x="300225" y="1711"/>
                </a:lnTo>
                <a:lnTo>
                  <a:pt x="305958" y="1711"/>
                </a:lnTo>
                <a:lnTo>
                  <a:pt x="307861" y="1711"/>
                </a:lnTo>
                <a:lnTo>
                  <a:pt x="310947" y="1711"/>
                </a:lnTo>
                <a:lnTo>
                  <a:pt x="311196" y="1711"/>
                </a:lnTo>
                <a:lnTo>
                  <a:pt x="311664" y="1711"/>
                </a:lnTo>
                <a:lnTo>
                  <a:pt x="312160" y="1711"/>
                </a:lnTo>
                <a:lnTo>
                  <a:pt x="313346" y="1711"/>
                </a:lnTo>
                <a:lnTo>
                  <a:pt x="314062" y="1711"/>
                </a:lnTo>
                <a:lnTo>
                  <a:pt x="316433" y="2014"/>
                </a:lnTo>
                <a:lnTo>
                  <a:pt x="318583" y="1711"/>
                </a:lnTo>
                <a:lnTo>
                  <a:pt x="330050" y="2014"/>
                </a:lnTo>
                <a:lnTo>
                  <a:pt x="330050" y="2290"/>
                </a:lnTo>
                <a:lnTo>
                  <a:pt x="329801" y="3697"/>
                </a:lnTo>
                <a:lnTo>
                  <a:pt x="329084" y="4552"/>
                </a:lnTo>
                <a:lnTo>
                  <a:pt x="328120" y="5406"/>
                </a:lnTo>
                <a:lnTo>
                  <a:pt x="327651" y="5710"/>
                </a:lnTo>
                <a:lnTo>
                  <a:pt x="326466" y="7393"/>
                </a:lnTo>
                <a:lnTo>
                  <a:pt x="326217" y="7393"/>
                </a:lnTo>
                <a:lnTo>
                  <a:pt x="325970" y="7972"/>
                </a:lnTo>
                <a:lnTo>
                  <a:pt x="325970" y="8248"/>
                </a:lnTo>
                <a:lnTo>
                  <a:pt x="325970" y="8827"/>
                </a:lnTo>
                <a:lnTo>
                  <a:pt x="326217" y="9103"/>
                </a:lnTo>
                <a:lnTo>
                  <a:pt x="325281" y="10261"/>
                </a:lnTo>
                <a:lnTo>
                  <a:pt x="324785" y="10813"/>
                </a:lnTo>
                <a:lnTo>
                  <a:pt x="324564" y="11392"/>
                </a:lnTo>
                <a:lnTo>
                  <a:pt x="324564" y="11944"/>
                </a:lnTo>
                <a:lnTo>
                  <a:pt x="324564" y="12523"/>
                </a:lnTo>
                <a:lnTo>
                  <a:pt x="324564" y="13102"/>
                </a:lnTo>
                <a:lnTo>
                  <a:pt x="324785" y="13654"/>
                </a:lnTo>
                <a:lnTo>
                  <a:pt x="325281" y="14234"/>
                </a:lnTo>
                <a:lnTo>
                  <a:pt x="326217" y="15088"/>
                </a:lnTo>
                <a:lnTo>
                  <a:pt x="326466" y="15364"/>
                </a:lnTo>
                <a:lnTo>
                  <a:pt x="328120" y="15944"/>
                </a:lnTo>
                <a:lnTo>
                  <a:pt x="328837" y="16220"/>
                </a:lnTo>
                <a:lnTo>
                  <a:pt x="329554" y="16220"/>
                </a:lnTo>
                <a:lnTo>
                  <a:pt x="330765" y="16220"/>
                </a:lnTo>
                <a:lnTo>
                  <a:pt x="331703" y="15944"/>
                </a:lnTo>
                <a:lnTo>
                  <a:pt x="332419" y="15364"/>
                </a:lnTo>
                <a:lnTo>
                  <a:pt x="333605" y="13958"/>
                </a:lnTo>
                <a:lnTo>
                  <a:pt x="333853" y="13102"/>
                </a:lnTo>
                <a:lnTo>
                  <a:pt x="334102" y="12523"/>
                </a:lnTo>
                <a:lnTo>
                  <a:pt x="334102" y="12248"/>
                </a:lnTo>
                <a:lnTo>
                  <a:pt x="333605" y="9957"/>
                </a:lnTo>
                <a:lnTo>
                  <a:pt x="333385" y="9103"/>
                </a:lnTo>
                <a:lnTo>
                  <a:pt x="333385" y="8551"/>
                </a:lnTo>
                <a:lnTo>
                  <a:pt x="333385" y="8248"/>
                </a:lnTo>
                <a:lnTo>
                  <a:pt x="333853" y="8248"/>
                </a:lnTo>
                <a:lnTo>
                  <a:pt x="334102" y="7972"/>
                </a:lnTo>
                <a:lnTo>
                  <a:pt x="334102" y="7696"/>
                </a:lnTo>
                <a:lnTo>
                  <a:pt x="334102" y="7393"/>
                </a:lnTo>
                <a:lnTo>
                  <a:pt x="333853" y="7117"/>
                </a:lnTo>
                <a:lnTo>
                  <a:pt x="333385" y="6841"/>
                </a:lnTo>
                <a:lnTo>
                  <a:pt x="333136" y="6565"/>
                </a:lnTo>
                <a:lnTo>
                  <a:pt x="333605" y="5406"/>
                </a:lnTo>
                <a:lnTo>
                  <a:pt x="333605" y="5130"/>
                </a:lnTo>
                <a:lnTo>
                  <a:pt x="334817" y="4552"/>
                </a:lnTo>
                <a:lnTo>
                  <a:pt x="336224" y="4276"/>
                </a:lnTo>
                <a:lnTo>
                  <a:pt x="336941" y="4000"/>
                </a:lnTo>
                <a:lnTo>
                  <a:pt x="337905" y="4276"/>
                </a:lnTo>
                <a:lnTo>
                  <a:pt x="338154" y="4552"/>
                </a:lnTo>
                <a:lnTo>
                  <a:pt x="338622" y="5130"/>
                </a:lnTo>
                <a:lnTo>
                  <a:pt x="339090" y="5710"/>
                </a:lnTo>
                <a:lnTo>
                  <a:pt x="339807" y="7696"/>
                </a:lnTo>
                <a:lnTo>
                  <a:pt x="340055" y="9103"/>
                </a:lnTo>
                <a:lnTo>
                  <a:pt x="339807" y="9407"/>
                </a:lnTo>
                <a:lnTo>
                  <a:pt x="339586" y="9407"/>
                </a:lnTo>
                <a:lnTo>
                  <a:pt x="339586" y="9683"/>
                </a:lnTo>
                <a:lnTo>
                  <a:pt x="339586" y="9957"/>
                </a:lnTo>
                <a:lnTo>
                  <a:pt x="339807" y="10261"/>
                </a:lnTo>
                <a:lnTo>
                  <a:pt x="340772" y="11116"/>
                </a:lnTo>
                <a:lnTo>
                  <a:pt x="341019" y="11392"/>
                </a:lnTo>
                <a:lnTo>
                  <a:pt x="341709" y="12523"/>
                </a:lnTo>
                <a:lnTo>
                  <a:pt x="341709" y="12799"/>
                </a:lnTo>
                <a:lnTo>
                  <a:pt x="341709" y="13102"/>
                </a:lnTo>
                <a:lnTo>
                  <a:pt x="341709" y="13654"/>
                </a:lnTo>
                <a:lnTo>
                  <a:pt x="341709" y="13958"/>
                </a:lnTo>
                <a:lnTo>
                  <a:pt x="341709" y="15364"/>
                </a:lnTo>
                <a:lnTo>
                  <a:pt x="341709" y="15640"/>
                </a:lnTo>
                <a:lnTo>
                  <a:pt x="341709" y="15944"/>
                </a:lnTo>
                <a:lnTo>
                  <a:pt x="341240" y="17350"/>
                </a:lnTo>
                <a:lnTo>
                  <a:pt x="341019" y="17653"/>
                </a:lnTo>
                <a:lnTo>
                  <a:pt x="339090" y="19915"/>
                </a:lnTo>
                <a:lnTo>
                  <a:pt x="336941" y="21902"/>
                </a:lnTo>
                <a:lnTo>
                  <a:pt x="335755" y="22177"/>
                </a:lnTo>
                <a:lnTo>
                  <a:pt x="334817" y="22480"/>
                </a:lnTo>
                <a:lnTo>
                  <a:pt x="334321" y="22480"/>
                </a:lnTo>
                <a:lnTo>
                  <a:pt x="333136" y="23336"/>
                </a:lnTo>
                <a:lnTo>
                  <a:pt x="332668" y="23888"/>
                </a:lnTo>
                <a:lnTo>
                  <a:pt x="332419" y="23888"/>
                </a:lnTo>
                <a:lnTo>
                  <a:pt x="331952" y="25598"/>
                </a:lnTo>
                <a:lnTo>
                  <a:pt x="331703" y="26177"/>
                </a:lnTo>
                <a:lnTo>
                  <a:pt x="330986" y="26729"/>
                </a:lnTo>
                <a:lnTo>
                  <a:pt x="330518" y="28163"/>
                </a:lnTo>
                <a:lnTo>
                  <a:pt x="330518" y="28715"/>
                </a:lnTo>
                <a:lnTo>
                  <a:pt x="330518" y="29293"/>
                </a:lnTo>
                <a:lnTo>
                  <a:pt x="330518" y="29845"/>
                </a:lnTo>
                <a:lnTo>
                  <a:pt x="330269" y="30977"/>
                </a:lnTo>
                <a:lnTo>
                  <a:pt x="330269" y="31831"/>
                </a:lnTo>
                <a:lnTo>
                  <a:pt x="330986" y="32411"/>
                </a:lnTo>
                <a:lnTo>
                  <a:pt x="330986" y="32687"/>
                </a:lnTo>
                <a:lnTo>
                  <a:pt x="330986" y="33266"/>
                </a:lnTo>
                <a:lnTo>
                  <a:pt x="330050" y="34976"/>
                </a:lnTo>
                <a:lnTo>
                  <a:pt x="330050" y="35528"/>
                </a:lnTo>
                <a:lnTo>
                  <a:pt x="330050" y="36658"/>
                </a:lnTo>
                <a:lnTo>
                  <a:pt x="330269" y="37238"/>
                </a:lnTo>
                <a:lnTo>
                  <a:pt x="330986" y="37514"/>
                </a:lnTo>
                <a:lnTo>
                  <a:pt x="331455" y="37790"/>
                </a:lnTo>
                <a:lnTo>
                  <a:pt x="331952" y="37790"/>
                </a:lnTo>
                <a:lnTo>
                  <a:pt x="333853" y="37514"/>
                </a:lnTo>
                <a:lnTo>
                  <a:pt x="335038" y="37790"/>
                </a:lnTo>
                <a:lnTo>
                  <a:pt x="336003" y="38093"/>
                </a:lnTo>
                <a:lnTo>
                  <a:pt x="338622" y="38645"/>
                </a:lnTo>
                <a:lnTo>
                  <a:pt x="340303" y="39224"/>
                </a:lnTo>
                <a:lnTo>
                  <a:pt x="342205" y="39776"/>
                </a:lnTo>
                <a:lnTo>
                  <a:pt x="342426" y="40079"/>
                </a:lnTo>
                <a:lnTo>
                  <a:pt x="342921" y="40355"/>
                </a:lnTo>
                <a:lnTo>
                  <a:pt x="342921" y="40631"/>
                </a:lnTo>
                <a:lnTo>
                  <a:pt x="342673" y="40935"/>
                </a:lnTo>
                <a:lnTo>
                  <a:pt x="342426" y="41761"/>
                </a:lnTo>
                <a:lnTo>
                  <a:pt x="341709" y="43196"/>
                </a:lnTo>
                <a:lnTo>
                  <a:pt x="340303" y="44327"/>
                </a:lnTo>
                <a:lnTo>
                  <a:pt x="339807" y="44603"/>
                </a:lnTo>
                <a:lnTo>
                  <a:pt x="337657" y="45458"/>
                </a:lnTo>
                <a:lnTo>
                  <a:pt x="337188" y="46038"/>
                </a:lnTo>
                <a:lnTo>
                  <a:pt x="335534" y="47168"/>
                </a:lnTo>
                <a:lnTo>
                  <a:pt x="334321" y="48299"/>
                </a:lnTo>
                <a:lnTo>
                  <a:pt x="334102" y="49154"/>
                </a:lnTo>
                <a:lnTo>
                  <a:pt x="333385" y="50285"/>
                </a:lnTo>
                <a:lnTo>
                  <a:pt x="333136" y="50285"/>
                </a:lnTo>
                <a:lnTo>
                  <a:pt x="332668" y="50561"/>
                </a:lnTo>
                <a:lnTo>
                  <a:pt x="332419" y="50561"/>
                </a:lnTo>
                <a:lnTo>
                  <a:pt x="331952" y="51140"/>
                </a:lnTo>
                <a:lnTo>
                  <a:pt x="331703" y="51416"/>
                </a:lnTo>
                <a:lnTo>
                  <a:pt x="331455" y="51692"/>
                </a:lnTo>
                <a:lnTo>
                  <a:pt x="331455" y="52271"/>
                </a:lnTo>
                <a:lnTo>
                  <a:pt x="331455" y="52823"/>
                </a:lnTo>
                <a:lnTo>
                  <a:pt x="331455" y="53401"/>
                </a:lnTo>
                <a:lnTo>
                  <a:pt x="331455" y="53677"/>
                </a:lnTo>
                <a:lnTo>
                  <a:pt x="331703" y="55085"/>
                </a:lnTo>
                <a:lnTo>
                  <a:pt x="332172" y="56519"/>
                </a:lnTo>
                <a:lnTo>
                  <a:pt x="332668" y="57071"/>
                </a:lnTo>
                <a:lnTo>
                  <a:pt x="332889" y="57650"/>
                </a:lnTo>
                <a:lnTo>
                  <a:pt x="333605" y="58201"/>
                </a:lnTo>
                <a:lnTo>
                  <a:pt x="334321" y="59057"/>
                </a:lnTo>
                <a:lnTo>
                  <a:pt x="334817" y="59057"/>
                </a:lnTo>
                <a:lnTo>
                  <a:pt x="335287" y="59333"/>
                </a:lnTo>
                <a:lnTo>
                  <a:pt x="335534" y="59057"/>
                </a:lnTo>
                <a:lnTo>
                  <a:pt x="336224" y="58505"/>
                </a:lnTo>
                <a:lnTo>
                  <a:pt x="336941" y="58505"/>
                </a:lnTo>
                <a:lnTo>
                  <a:pt x="339090" y="57650"/>
                </a:lnTo>
                <a:lnTo>
                  <a:pt x="340055" y="57071"/>
                </a:lnTo>
                <a:lnTo>
                  <a:pt x="341957" y="56519"/>
                </a:lnTo>
                <a:lnTo>
                  <a:pt x="343390" y="56215"/>
                </a:lnTo>
                <a:lnTo>
                  <a:pt x="343390" y="55388"/>
                </a:lnTo>
                <a:lnTo>
                  <a:pt x="344107" y="54257"/>
                </a:lnTo>
                <a:lnTo>
                  <a:pt x="344355" y="53677"/>
                </a:lnTo>
                <a:lnTo>
                  <a:pt x="344355" y="52823"/>
                </a:lnTo>
                <a:lnTo>
                  <a:pt x="344575" y="52271"/>
                </a:lnTo>
                <a:lnTo>
                  <a:pt x="345540" y="51140"/>
                </a:lnTo>
                <a:lnTo>
                  <a:pt x="346009" y="50837"/>
                </a:lnTo>
                <a:lnTo>
                  <a:pt x="346973" y="51140"/>
                </a:lnTo>
                <a:lnTo>
                  <a:pt x="347442" y="51692"/>
                </a:lnTo>
                <a:lnTo>
                  <a:pt x="348407" y="52823"/>
                </a:lnTo>
                <a:lnTo>
                  <a:pt x="348627" y="53677"/>
                </a:lnTo>
                <a:lnTo>
                  <a:pt x="348627" y="53953"/>
                </a:lnTo>
                <a:lnTo>
                  <a:pt x="348627" y="55085"/>
                </a:lnTo>
                <a:lnTo>
                  <a:pt x="348627" y="55939"/>
                </a:lnTo>
                <a:lnTo>
                  <a:pt x="347910" y="56795"/>
                </a:lnTo>
                <a:lnTo>
                  <a:pt x="347442" y="57374"/>
                </a:lnTo>
                <a:lnTo>
                  <a:pt x="347193" y="57650"/>
                </a:lnTo>
                <a:lnTo>
                  <a:pt x="346478" y="58201"/>
                </a:lnTo>
                <a:lnTo>
                  <a:pt x="345540" y="59333"/>
                </a:lnTo>
                <a:lnTo>
                  <a:pt x="344824" y="59912"/>
                </a:lnTo>
                <a:lnTo>
                  <a:pt x="344107" y="60463"/>
                </a:lnTo>
                <a:lnTo>
                  <a:pt x="343390" y="60766"/>
                </a:lnTo>
                <a:lnTo>
                  <a:pt x="341019" y="62174"/>
                </a:lnTo>
                <a:lnTo>
                  <a:pt x="339807" y="63028"/>
                </a:lnTo>
                <a:lnTo>
                  <a:pt x="340523" y="64436"/>
                </a:lnTo>
                <a:lnTo>
                  <a:pt x="341957" y="65869"/>
                </a:lnTo>
                <a:lnTo>
                  <a:pt x="343142" y="66697"/>
                </a:lnTo>
                <a:lnTo>
                  <a:pt x="346973" y="67828"/>
                </a:lnTo>
                <a:lnTo>
                  <a:pt x="348159" y="68407"/>
                </a:lnTo>
                <a:lnTo>
                  <a:pt x="349592" y="69539"/>
                </a:lnTo>
                <a:lnTo>
                  <a:pt x="350309" y="70669"/>
                </a:lnTo>
                <a:lnTo>
                  <a:pt x="350557" y="71221"/>
                </a:lnTo>
                <a:lnTo>
                  <a:pt x="350557" y="71801"/>
                </a:lnTo>
                <a:lnTo>
                  <a:pt x="350309" y="72075"/>
                </a:lnTo>
                <a:lnTo>
                  <a:pt x="350061" y="72351"/>
                </a:lnTo>
                <a:lnTo>
                  <a:pt x="349592" y="72931"/>
                </a:lnTo>
                <a:lnTo>
                  <a:pt x="349123" y="73207"/>
                </a:lnTo>
                <a:lnTo>
                  <a:pt x="348627" y="73207"/>
                </a:lnTo>
                <a:lnTo>
                  <a:pt x="347193" y="72931"/>
                </a:lnTo>
                <a:lnTo>
                  <a:pt x="346257" y="72655"/>
                </a:lnTo>
                <a:lnTo>
                  <a:pt x="345072" y="72351"/>
                </a:lnTo>
                <a:lnTo>
                  <a:pt x="344575" y="72075"/>
                </a:lnTo>
                <a:lnTo>
                  <a:pt x="343858" y="71525"/>
                </a:lnTo>
                <a:lnTo>
                  <a:pt x="343142" y="70669"/>
                </a:lnTo>
                <a:lnTo>
                  <a:pt x="342205" y="68959"/>
                </a:lnTo>
                <a:lnTo>
                  <a:pt x="341019" y="67001"/>
                </a:lnTo>
                <a:lnTo>
                  <a:pt x="340523" y="66145"/>
                </a:lnTo>
                <a:lnTo>
                  <a:pt x="338373" y="64160"/>
                </a:lnTo>
                <a:lnTo>
                  <a:pt x="337905" y="64712"/>
                </a:lnTo>
                <a:lnTo>
                  <a:pt x="337905" y="65566"/>
                </a:lnTo>
                <a:lnTo>
                  <a:pt x="337657" y="66421"/>
                </a:lnTo>
                <a:lnTo>
                  <a:pt x="337437" y="67277"/>
                </a:lnTo>
                <a:lnTo>
                  <a:pt x="336720" y="68683"/>
                </a:lnTo>
                <a:lnTo>
                  <a:pt x="335755" y="70669"/>
                </a:lnTo>
                <a:lnTo>
                  <a:pt x="335534" y="71525"/>
                </a:lnTo>
                <a:lnTo>
                  <a:pt x="335755" y="72931"/>
                </a:lnTo>
                <a:lnTo>
                  <a:pt x="336224" y="74062"/>
                </a:lnTo>
                <a:lnTo>
                  <a:pt x="336471" y="74642"/>
                </a:lnTo>
                <a:lnTo>
                  <a:pt x="338154" y="76324"/>
                </a:lnTo>
                <a:lnTo>
                  <a:pt x="339586" y="77455"/>
                </a:lnTo>
                <a:lnTo>
                  <a:pt x="341019" y="78310"/>
                </a:lnTo>
                <a:lnTo>
                  <a:pt x="342921" y="79165"/>
                </a:lnTo>
                <a:lnTo>
                  <a:pt x="345788" y="79716"/>
                </a:lnTo>
                <a:lnTo>
                  <a:pt x="346009" y="79716"/>
                </a:lnTo>
                <a:lnTo>
                  <a:pt x="347193" y="78862"/>
                </a:lnTo>
                <a:lnTo>
                  <a:pt x="348407" y="78034"/>
                </a:lnTo>
                <a:lnTo>
                  <a:pt x="349123" y="77455"/>
                </a:lnTo>
                <a:lnTo>
                  <a:pt x="349840" y="77455"/>
                </a:lnTo>
                <a:lnTo>
                  <a:pt x="351025" y="77731"/>
                </a:lnTo>
                <a:lnTo>
                  <a:pt x="351494" y="78034"/>
                </a:lnTo>
                <a:lnTo>
                  <a:pt x="352458" y="78862"/>
                </a:lnTo>
                <a:lnTo>
                  <a:pt x="352679" y="79165"/>
                </a:lnTo>
                <a:lnTo>
                  <a:pt x="352928" y="79440"/>
                </a:lnTo>
                <a:lnTo>
                  <a:pt x="352928" y="79716"/>
                </a:lnTo>
                <a:lnTo>
                  <a:pt x="352928" y="81124"/>
                </a:lnTo>
                <a:lnTo>
                  <a:pt x="352928" y="81427"/>
                </a:lnTo>
                <a:lnTo>
                  <a:pt x="352679" y="81978"/>
                </a:lnTo>
                <a:lnTo>
                  <a:pt x="352458" y="82254"/>
                </a:lnTo>
                <a:lnTo>
                  <a:pt x="351962" y="82834"/>
                </a:lnTo>
                <a:lnTo>
                  <a:pt x="351274" y="83110"/>
                </a:lnTo>
                <a:lnTo>
                  <a:pt x="349840" y="83965"/>
                </a:lnTo>
                <a:lnTo>
                  <a:pt x="349840" y="84819"/>
                </a:lnTo>
                <a:lnTo>
                  <a:pt x="349592" y="85371"/>
                </a:lnTo>
                <a:lnTo>
                  <a:pt x="349592" y="85923"/>
                </a:lnTo>
                <a:lnTo>
                  <a:pt x="349123" y="86778"/>
                </a:lnTo>
                <a:lnTo>
                  <a:pt x="348627" y="88764"/>
                </a:lnTo>
                <a:lnTo>
                  <a:pt x="348627" y="89040"/>
                </a:lnTo>
                <a:lnTo>
                  <a:pt x="348627" y="89619"/>
                </a:lnTo>
                <a:lnTo>
                  <a:pt x="349123" y="90171"/>
                </a:lnTo>
                <a:lnTo>
                  <a:pt x="349840" y="90750"/>
                </a:lnTo>
                <a:lnTo>
                  <a:pt x="350557" y="91025"/>
                </a:lnTo>
                <a:lnTo>
                  <a:pt x="354361" y="91577"/>
                </a:lnTo>
                <a:lnTo>
                  <a:pt x="355546" y="91577"/>
                </a:lnTo>
                <a:lnTo>
                  <a:pt x="356510" y="91881"/>
                </a:lnTo>
                <a:lnTo>
                  <a:pt x="358164" y="92157"/>
                </a:lnTo>
                <a:lnTo>
                  <a:pt x="359130" y="92709"/>
                </a:lnTo>
                <a:lnTo>
                  <a:pt x="359598" y="92157"/>
                </a:lnTo>
                <a:lnTo>
                  <a:pt x="360811" y="90447"/>
                </a:lnTo>
                <a:lnTo>
                  <a:pt x="361528" y="88489"/>
                </a:lnTo>
                <a:lnTo>
                  <a:pt x="361748" y="87909"/>
                </a:lnTo>
                <a:lnTo>
                  <a:pt x="362933" y="87909"/>
                </a:lnTo>
                <a:lnTo>
                  <a:pt x="363429" y="88184"/>
                </a:lnTo>
                <a:lnTo>
                  <a:pt x="363182" y="88489"/>
                </a:lnTo>
                <a:lnTo>
                  <a:pt x="362465" y="90171"/>
                </a:lnTo>
                <a:lnTo>
                  <a:pt x="361995" y="91025"/>
                </a:lnTo>
                <a:lnTo>
                  <a:pt x="361995" y="91301"/>
                </a:lnTo>
                <a:lnTo>
                  <a:pt x="361031" y="93011"/>
                </a:lnTo>
                <a:lnTo>
                  <a:pt x="360562" y="93839"/>
                </a:lnTo>
                <a:lnTo>
                  <a:pt x="360314" y="94695"/>
                </a:lnTo>
                <a:lnTo>
                  <a:pt x="360314" y="95247"/>
                </a:lnTo>
                <a:lnTo>
                  <a:pt x="359845" y="95825"/>
                </a:lnTo>
                <a:lnTo>
                  <a:pt x="359845" y="96101"/>
                </a:lnTo>
                <a:lnTo>
                  <a:pt x="358660" y="97507"/>
                </a:lnTo>
                <a:lnTo>
                  <a:pt x="357944" y="98087"/>
                </a:lnTo>
                <a:lnTo>
                  <a:pt x="357944" y="98363"/>
                </a:lnTo>
                <a:lnTo>
                  <a:pt x="356731" y="99218"/>
                </a:lnTo>
                <a:lnTo>
                  <a:pt x="356510" y="99218"/>
                </a:lnTo>
                <a:lnTo>
                  <a:pt x="355078" y="100045"/>
                </a:lnTo>
                <a:lnTo>
                  <a:pt x="354609" y="100349"/>
                </a:lnTo>
                <a:lnTo>
                  <a:pt x="354361" y="100045"/>
                </a:lnTo>
                <a:lnTo>
                  <a:pt x="354112" y="99770"/>
                </a:lnTo>
                <a:lnTo>
                  <a:pt x="353396" y="98942"/>
                </a:lnTo>
                <a:lnTo>
                  <a:pt x="353396" y="98363"/>
                </a:lnTo>
                <a:lnTo>
                  <a:pt x="353175" y="98363"/>
                </a:lnTo>
                <a:lnTo>
                  <a:pt x="352211" y="98363"/>
                </a:lnTo>
                <a:lnTo>
                  <a:pt x="351962" y="98363"/>
                </a:lnTo>
                <a:lnTo>
                  <a:pt x="351742" y="98363"/>
                </a:lnTo>
                <a:lnTo>
                  <a:pt x="351494" y="98942"/>
                </a:lnTo>
                <a:lnTo>
                  <a:pt x="351274" y="99218"/>
                </a:lnTo>
                <a:lnTo>
                  <a:pt x="350777" y="100625"/>
                </a:lnTo>
                <a:lnTo>
                  <a:pt x="351025" y="102032"/>
                </a:lnTo>
                <a:lnTo>
                  <a:pt x="351274" y="102612"/>
                </a:lnTo>
                <a:lnTo>
                  <a:pt x="351494" y="102612"/>
                </a:lnTo>
                <a:lnTo>
                  <a:pt x="352458" y="103714"/>
                </a:lnTo>
                <a:lnTo>
                  <a:pt x="352679" y="104294"/>
                </a:lnTo>
                <a:lnTo>
                  <a:pt x="352458" y="104570"/>
                </a:lnTo>
                <a:lnTo>
                  <a:pt x="351742" y="104845"/>
                </a:lnTo>
                <a:lnTo>
                  <a:pt x="351274" y="105700"/>
                </a:lnTo>
                <a:lnTo>
                  <a:pt x="351025" y="107383"/>
                </a:lnTo>
                <a:lnTo>
                  <a:pt x="351025" y="108514"/>
                </a:lnTo>
                <a:lnTo>
                  <a:pt x="351025" y="110224"/>
                </a:lnTo>
                <a:lnTo>
                  <a:pt x="350309" y="111354"/>
                </a:lnTo>
                <a:lnTo>
                  <a:pt x="349840" y="112182"/>
                </a:lnTo>
                <a:lnTo>
                  <a:pt x="349592" y="112458"/>
                </a:lnTo>
                <a:lnTo>
                  <a:pt x="349123" y="112762"/>
                </a:lnTo>
                <a:lnTo>
                  <a:pt x="348875" y="112458"/>
                </a:lnTo>
                <a:lnTo>
                  <a:pt x="348875" y="112182"/>
                </a:lnTo>
                <a:lnTo>
                  <a:pt x="348627" y="109920"/>
                </a:lnTo>
                <a:lnTo>
                  <a:pt x="348627" y="109093"/>
                </a:lnTo>
                <a:lnTo>
                  <a:pt x="348627" y="108514"/>
                </a:lnTo>
                <a:lnTo>
                  <a:pt x="347910" y="107962"/>
                </a:lnTo>
                <a:lnTo>
                  <a:pt x="346478" y="106556"/>
                </a:lnTo>
                <a:lnTo>
                  <a:pt x="346009" y="106280"/>
                </a:lnTo>
                <a:lnTo>
                  <a:pt x="345072" y="105976"/>
                </a:lnTo>
                <a:lnTo>
                  <a:pt x="344575" y="105700"/>
                </a:lnTo>
                <a:lnTo>
                  <a:pt x="343638" y="105976"/>
                </a:lnTo>
                <a:lnTo>
                  <a:pt x="343390" y="106280"/>
                </a:lnTo>
                <a:lnTo>
                  <a:pt x="343142" y="106831"/>
                </a:lnTo>
                <a:lnTo>
                  <a:pt x="342921" y="107686"/>
                </a:lnTo>
                <a:lnTo>
                  <a:pt x="342673" y="108238"/>
                </a:lnTo>
                <a:lnTo>
                  <a:pt x="341957" y="109093"/>
                </a:lnTo>
                <a:lnTo>
                  <a:pt x="341019" y="107962"/>
                </a:lnTo>
                <a:lnTo>
                  <a:pt x="340523" y="107962"/>
                </a:lnTo>
                <a:lnTo>
                  <a:pt x="339586" y="107962"/>
                </a:lnTo>
                <a:lnTo>
                  <a:pt x="338622" y="108238"/>
                </a:lnTo>
                <a:lnTo>
                  <a:pt x="337657" y="109093"/>
                </a:lnTo>
                <a:lnTo>
                  <a:pt x="336720" y="110500"/>
                </a:lnTo>
                <a:lnTo>
                  <a:pt x="336003" y="110500"/>
                </a:lnTo>
                <a:lnTo>
                  <a:pt x="335534" y="110500"/>
                </a:lnTo>
                <a:lnTo>
                  <a:pt x="334817" y="109920"/>
                </a:lnTo>
                <a:lnTo>
                  <a:pt x="334321" y="109644"/>
                </a:lnTo>
                <a:lnTo>
                  <a:pt x="334102" y="109644"/>
                </a:lnTo>
                <a:lnTo>
                  <a:pt x="333853" y="109644"/>
                </a:lnTo>
                <a:lnTo>
                  <a:pt x="330986" y="111354"/>
                </a:lnTo>
                <a:lnTo>
                  <a:pt x="330518" y="111630"/>
                </a:lnTo>
                <a:lnTo>
                  <a:pt x="330269" y="111906"/>
                </a:lnTo>
                <a:lnTo>
                  <a:pt x="329801" y="113314"/>
                </a:lnTo>
                <a:lnTo>
                  <a:pt x="329554" y="114720"/>
                </a:lnTo>
                <a:lnTo>
                  <a:pt x="329084" y="116430"/>
                </a:lnTo>
                <a:lnTo>
                  <a:pt x="329084" y="117534"/>
                </a:lnTo>
                <a:lnTo>
                  <a:pt x="329084" y="118388"/>
                </a:lnTo>
                <a:lnTo>
                  <a:pt x="329333" y="118968"/>
                </a:lnTo>
                <a:lnTo>
                  <a:pt x="330050" y="120375"/>
                </a:lnTo>
                <a:lnTo>
                  <a:pt x="330269" y="120650"/>
                </a:lnTo>
                <a:lnTo>
                  <a:pt x="331235" y="120650"/>
                </a:lnTo>
                <a:lnTo>
                  <a:pt x="332419" y="120926"/>
                </a:lnTo>
                <a:lnTo>
                  <a:pt x="333385" y="121505"/>
                </a:lnTo>
                <a:lnTo>
                  <a:pt x="334102" y="121505"/>
                </a:lnTo>
                <a:lnTo>
                  <a:pt x="336003" y="121505"/>
                </a:lnTo>
                <a:lnTo>
                  <a:pt x="336224" y="121781"/>
                </a:lnTo>
                <a:lnTo>
                  <a:pt x="337188" y="120926"/>
                </a:lnTo>
                <a:lnTo>
                  <a:pt x="337437" y="120926"/>
                </a:lnTo>
                <a:lnTo>
                  <a:pt x="338622" y="120650"/>
                </a:lnTo>
                <a:lnTo>
                  <a:pt x="339807" y="120375"/>
                </a:lnTo>
                <a:lnTo>
                  <a:pt x="340303" y="120650"/>
                </a:lnTo>
                <a:lnTo>
                  <a:pt x="341240" y="120926"/>
                </a:lnTo>
                <a:lnTo>
                  <a:pt x="341957" y="121505"/>
                </a:lnTo>
                <a:lnTo>
                  <a:pt x="342921" y="121781"/>
                </a:lnTo>
                <a:lnTo>
                  <a:pt x="343142" y="118968"/>
                </a:lnTo>
                <a:lnTo>
                  <a:pt x="343390" y="118968"/>
                </a:lnTo>
                <a:lnTo>
                  <a:pt x="343390" y="118388"/>
                </a:lnTo>
                <a:lnTo>
                  <a:pt x="343390" y="117258"/>
                </a:lnTo>
                <a:lnTo>
                  <a:pt x="342673" y="116430"/>
                </a:lnTo>
                <a:lnTo>
                  <a:pt x="342205" y="115299"/>
                </a:lnTo>
                <a:lnTo>
                  <a:pt x="342426" y="114168"/>
                </a:lnTo>
                <a:lnTo>
                  <a:pt x="343390" y="114444"/>
                </a:lnTo>
                <a:lnTo>
                  <a:pt x="344355" y="114996"/>
                </a:lnTo>
                <a:lnTo>
                  <a:pt x="345292" y="115850"/>
                </a:lnTo>
                <a:lnTo>
                  <a:pt x="346257" y="116706"/>
                </a:lnTo>
                <a:lnTo>
                  <a:pt x="347193" y="116706"/>
                </a:lnTo>
                <a:lnTo>
                  <a:pt x="348627" y="116706"/>
                </a:lnTo>
                <a:lnTo>
                  <a:pt x="348627" y="118968"/>
                </a:lnTo>
                <a:lnTo>
                  <a:pt x="348407" y="119244"/>
                </a:lnTo>
                <a:lnTo>
                  <a:pt x="348407" y="119520"/>
                </a:lnTo>
                <a:lnTo>
                  <a:pt x="347690" y="120926"/>
                </a:lnTo>
                <a:lnTo>
                  <a:pt x="346973" y="121781"/>
                </a:lnTo>
                <a:lnTo>
                  <a:pt x="346725" y="121781"/>
                </a:lnTo>
                <a:lnTo>
                  <a:pt x="346009" y="122333"/>
                </a:lnTo>
                <a:lnTo>
                  <a:pt x="345540" y="122333"/>
                </a:lnTo>
                <a:lnTo>
                  <a:pt x="345540" y="123188"/>
                </a:lnTo>
                <a:lnTo>
                  <a:pt x="345540" y="124016"/>
                </a:lnTo>
                <a:lnTo>
                  <a:pt x="345072" y="124871"/>
                </a:lnTo>
                <a:lnTo>
                  <a:pt x="344575" y="125450"/>
                </a:lnTo>
                <a:lnTo>
                  <a:pt x="341489" y="127133"/>
                </a:lnTo>
                <a:lnTo>
                  <a:pt x="339807" y="127960"/>
                </a:lnTo>
                <a:lnTo>
                  <a:pt x="339807" y="128263"/>
                </a:lnTo>
                <a:lnTo>
                  <a:pt x="340055" y="131905"/>
                </a:lnTo>
                <a:lnTo>
                  <a:pt x="339807" y="132208"/>
                </a:lnTo>
                <a:lnTo>
                  <a:pt x="339586" y="132208"/>
                </a:lnTo>
                <a:lnTo>
                  <a:pt x="337657" y="132208"/>
                </a:lnTo>
                <a:lnTo>
                  <a:pt x="337188" y="131905"/>
                </a:lnTo>
                <a:lnTo>
                  <a:pt x="336003" y="130774"/>
                </a:lnTo>
                <a:lnTo>
                  <a:pt x="334817" y="128815"/>
                </a:lnTo>
                <a:lnTo>
                  <a:pt x="334321" y="128263"/>
                </a:lnTo>
                <a:lnTo>
                  <a:pt x="333605" y="127684"/>
                </a:lnTo>
                <a:lnTo>
                  <a:pt x="333136" y="127409"/>
                </a:lnTo>
                <a:lnTo>
                  <a:pt x="332419" y="127684"/>
                </a:lnTo>
                <a:lnTo>
                  <a:pt x="331952" y="127684"/>
                </a:lnTo>
                <a:lnTo>
                  <a:pt x="331235" y="128263"/>
                </a:lnTo>
                <a:lnTo>
                  <a:pt x="330765" y="129091"/>
                </a:lnTo>
                <a:lnTo>
                  <a:pt x="330518" y="129367"/>
                </a:lnTo>
                <a:lnTo>
                  <a:pt x="330518" y="129670"/>
                </a:lnTo>
                <a:lnTo>
                  <a:pt x="330518" y="130222"/>
                </a:lnTo>
                <a:lnTo>
                  <a:pt x="330518" y="130498"/>
                </a:lnTo>
                <a:lnTo>
                  <a:pt x="330765" y="131077"/>
                </a:lnTo>
                <a:lnTo>
                  <a:pt x="331235" y="131353"/>
                </a:lnTo>
                <a:lnTo>
                  <a:pt x="331703" y="131905"/>
                </a:lnTo>
                <a:lnTo>
                  <a:pt x="332419" y="132208"/>
                </a:lnTo>
                <a:lnTo>
                  <a:pt x="334817" y="132760"/>
                </a:lnTo>
                <a:lnTo>
                  <a:pt x="338154" y="133615"/>
                </a:lnTo>
                <a:lnTo>
                  <a:pt x="338869" y="133891"/>
                </a:lnTo>
                <a:lnTo>
                  <a:pt x="339338" y="134442"/>
                </a:lnTo>
                <a:lnTo>
                  <a:pt x="339586" y="134718"/>
                </a:lnTo>
                <a:lnTo>
                  <a:pt x="339807" y="135573"/>
                </a:lnTo>
                <a:lnTo>
                  <a:pt x="339807" y="136124"/>
                </a:lnTo>
                <a:lnTo>
                  <a:pt x="340303" y="136429"/>
                </a:lnTo>
                <a:lnTo>
                  <a:pt x="338622" y="138662"/>
                </a:lnTo>
                <a:lnTo>
                  <a:pt x="338154" y="139241"/>
                </a:lnTo>
                <a:lnTo>
                  <a:pt x="337188" y="139793"/>
                </a:lnTo>
                <a:lnTo>
                  <a:pt x="335534" y="140345"/>
                </a:lnTo>
                <a:lnTo>
                  <a:pt x="330269" y="140925"/>
                </a:lnTo>
                <a:lnTo>
                  <a:pt x="329554" y="141476"/>
                </a:lnTo>
                <a:lnTo>
                  <a:pt x="328616" y="142331"/>
                </a:lnTo>
                <a:lnTo>
                  <a:pt x="328368" y="142607"/>
                </a:lnTo>
                <a:lnTo>
                  <a:pt x="327899" y="143158"/>
                </a:lnTo>
                <a:lnTo>
                  <a:pt x="327403" y="144014"/>
                </a:lnTo>
                <a:lnTo>
                  <a:pt x="327403" y="144290"/>
                </a:lnTo>
                <a:lnTo>
                  <a:pt x="327403" y="144869"/>
                </a:lnTo>
                <a:lnTo>
                  <a:pt x="327403" y="145972"/>
                </a:lnTo>
                <a:lnTo>
                  <a:pt x="326934" y="147379"/>
                </a:lnTo>
                <a:lnTo>
                  <a:pt x="327183" y="147379"/>
                </a:lnTo>
                <a:lnTo>
                  <a:pt x="327899" y="147379"/>
                </a:lnTo>
                <a:lnTo>
                  <a:pt x="327899" y="147683"/>
                </a:lnTo>
                <a:lnTo>
                  <a:pt x="327899" y="148510"/>
                </a:lnTo>
                <a:lnTo>
                  <a:pt x="327899" y="148786"/>
                </a:lnTo>
                <a:lnTo>
                  <a:pt x="328368" y="149365"/>
                </a:lnTo>
                <a:lnTo>
                  <a:pt x="328368" y="149641"/>
                </a:lnTo>
                <a:lnTo>
                  <a:pt x="328120" y="149916"/>
                </a:lnTo>
                <a:lnTo>
                  <a:pt x="327651" y="150192"/>
                </a:lnTo>
                <a:lnTo>
                  <a:pt x="327403" y="150192"/>
                </a:lnTo>
                <a:lnTo>
                  <a:pt x="327183" y="150468"/>
                </a:lnTo>
                <a:lnTo>
                  <a:pt x="326934" y="150772"/>
                </a:lnTo>
                <a:lnTo>
                  <a:pt x="326466" y="151048"/>
                </a:lnTo>
                <a:lnTo>
                  <a:pt x="325970" y="150772"/>
                </a:lnTo>
                <a:lnTo>
                  <a:pt x="325749" y="151048"/>
                </a:lnTo>
                <a:lnTo>
                  <a:pt x="325502" y="151600"/>
                </a:lnTo>
                <a:lnTo>
                  <a:pt x="325033" y="152179"/>
                </a:lnTo>
                <a:lnTo>
                  <a:pt x="323131" y="154136"/>
                </a:lnTo>
                <a:lnTo>
                  <a:pt x="322166" y="155268"/>
                </a:lnTo>
                <a:lnTo>
                  <a:pt x="320485" y="156096"/>
                </a:lnTo>
                <a:lnTo>
                  <a:pt x="318831" y="156674"/>
                </a:lnTo>
                <a:lnTo>
                  <a:pt x="318583" y="156950"/>
                </a:lnTo>
                <a:lnTo>
                  <a:pt x="318362" y="156950"/>
                </a:lnTo>
                <a:lnTo>
                  <a:pt x="318362" y="157226"/>
                </a:lnTo>
                <a:lnTo>
                  <a:pt x="318114" y="157778"/>
                </a:lnTo>
                <a:lnTo>
                  <a:pt x="318362" y="158081"/>
                </a:lnTo>
                <a:lnTo>
                  <a:pt x="318362" y="158357"/>
                </a:lnTo>
                <a:lnTo>
                  <a:pt x="318583" y="158632"/>
                </a:lnTo>
                <a:lnTo>
                  <a:pt x="319079" y="159460"/>
                </a:lnTo>
                <a:lnTo>
                  <a:pt x="320981" y="161170"/>
                </a:lnTo>
                <a:lnTo>
                  <a:pt x="320981" y="161446"/>
                </a:lnTo>
                <a:lnTo>
                  <a:pt x="320733" y="162578"/>
                </a:lnTo>
                <a:lnTo>
                  <a:pt x="320485" y="163129"/>
                </a:lnTo>
                <a:lnTo>
                  <a:pt x="319796" y="163956"/>
                </a:lnTo>
                <a:lnTo>
                  <a:pt x="319079" y="164260"/>
                </a:lnTo>
                <a:lnTo>
                  <a:pt x="318114" y="164536"/>
                </a:lnTo>
                <a:lnTo>
                  <a:pt x="317398" y="164260"/>
                </a:lnTo>
                <a:lnTo>
                  <a:pt x="316929" y="163956"/>
                </a:lnTo>
                <a:lnTo>
                  <a:pt x="316681" y="163681"/>
                </a:lnTo>
                <a:lnTo>
                  <a:pt x="316433" y="163129"/>
                </a:lnTo>
                <a:lnTo>
                  <a:pt x="315964" y="162274"/>
                </a:lnTo>
                <a:lnTo>
                  <a:pt x="315964" y="161722"/>
                </a:lnTo>
                <a:lnTo>
                  <a:pt x="315716" y="161170"/>
                </a:lnTo>
                <a:lnTo>
                  <a:pt x="315964" y="159184"/>
                </a:lnTo>
                <a:lnTo>
                  <a:pt x="315495" y="157502"/>
                </a:lnTo>
                <a:lnTo>
                  <a:pt x="315248" y="157502"/>
                </a:lnTo>
                <a:lnTo>
                  <a:pt x="311664" y="158357"/>
                </a:lnTo>
                <a:lnTo>
                  <a:pt x="310727" y="158357"/>
                </a:lnTo>
                <a:lnTo>
                  <a:pt x="310231" y="158632"/>
                </a:lnTo>
                <a:lnTo>
                  <a:pt x="309762" y="159184"/>
                </a:lnTo>
                <a:lnTo>
                  <a:pt x="309542" y="159764"/>
                </a:lnTo>
                <a:lnTo>
                  <a:pt x="309293" y="160040"/>
                </a:lnTo>
                <a:lnTo>
                  <a:pt x="307861" y="165639"/>
                </a:lnTo>
                <a:lnTo>
                  <a:pt x="307392" y="168177"/>
                </a:lnTo>
                <a:lnTo>
                  <a:pt x="307144" y="170714"/>
                </a:lnTo>
                <a:lnTo>
                  <a:pt x="308329" y="171266"/>
                </a:lnTo>
                <a:lnTo>
                  <a:pt x="311664" y="170714"/>
                </a:lnTo>
                <a:lnTo>
                  <a:pt x="313097" y="170438"/>
                </a:lnTo>
                <a:lnTo>
                  <a:pt x="314531" y="170135"/>
                </a:lnTo>
                <a:lnTo>
                  <a:pt x="316212" y="169308"/>
                </a:lnTo>
                <a:lnTo>
                  <a:pt x="317646" y="169583"/>
                </a:lnTo>
                <a:lnTo>
                  <a:pt x="318583" y="169860"/>
                </a:lnTo>
                <a:lnTo>
                  <a:pt x="318831" y="170135"/>
                </a:lnTo>
                <a:lnTo>
                  <a:pt x="319299" y="170990"/>
                </a:lnTo>
                <a:lnTo>
                  <a:pt x="318831" y="171818"/>
                </a:lnTo>
                <a:lnTo>
                  <a:pt x="317398" y="172949"/>
                </a:lnTo>
                <a:lnTo>
                  <a:pt x="315716" y="172949"/>
                </a:lnTo>
                <a:lnTo>
                  <a:pt x="313346" y="172397"/>
                </a:lnTo>
                <a:lnTo>
                  <a:pt x="312629" y="172397"/>
                </a:lnTo>
                <a:lnTo>
                  <a:pt x="312381" y="172397"/>
                </a:lnTo>
                <a:lnTo>
                  <a:pt x="310231" y="172397"/>
                </a:lnTo>
                <a:lnTo>
                  <a:pt x="308108" y="172397"/>
                </a:lnTo>
                <a:lnTo>
                  <a:pt x="307144" y="172673"/>
                </a:lnTo>
                <a:lnTo>
                  <a:pt x="306427" y="173225"/>
                </a:lnTo>
                <a:lnTo>
                  <a:pt x="305462" y="174631"/>
                </a:lnTo>
                <a:lnTo>
                  <a:pt x="303560" y="177721"/>
                </a:lnTo>
                <a:lnTo>
                  <a:pt x="303340" y="177997"/>
                </a:lnTo>
                <a:lnTo>
                  <a:pt x="303092" y="179403"/>
                </a:lnTo>
                <a:lnTo>
                  <a:pt x="303092" y="180811"/>
                </a:lnTo>
                <a:lnTo>
                  <a:pt x="303340" y="184175"/>
                </a:lnTo>
                <a:lnTo>
                  <a:pt x="303809" y="186686"/>
                </a:lnTo>
                <a:lnTo>
                  <a:pt x="303560" y="187264"/>
                </a:lnTo>
                <a:lnTo>
                  <a:pt x="303560" y="187540"/>
                </a:lnTo>
                <a:lnTo>
                  <a:pt x="303340" y="189222"/>
                </a:lnTo>
                <a:lnTo>
                  <a:pt x="303092" y="189774"/>
                </a:lnTo>
                <a:lnTo>
                  <a:pt x="301410" y="190906"/>
                </a:lnTo>
                <a:lnTo>
                  <a:pt x="300694" y="191182"/>
                </a:lnTo>
                <a:lnTo>
                  <a:pt x="299757" y="191182"/>
                </a:lnTo>
                <a:lnTo>
                  <a:pt x="299040" y="190906"/>
                </a:lnTo>
                <a:lnTo>
                  <a:pt x="295926" y="189774"/>
                </a:lnTo>
                <a:lnTo>
                  <a:pt x="294740" y="189222"/>
                </a:lnTo>
                <a:lnTo>
                  <a:pt x="294023" y="188644"/>
                </a:lnTo>
                <a:lnTo>
                  <a:pt x="293802" y="188368"/>
                </a:lnTo>
                <a:lnTo>
                  <a:pt x="293086" y="187540"/>
                </a:lnTo>
                <a:lnTo>
                  <a:pt x="292838" y="186962"/>
                </a:lnTo>
                <a:lnTo>
                  <a:pt x="292591" y="186686"/>
                </a:lnTo>
                <a:lnTo>
                  <a:pt x="292370" y="186686"/>
                </a:lnTo>
                <a:lnTo>
                  <a:pt x="291874" y="186410"/>
                </a:lnTo>
                <a:lnTo>
                  <a:pt x="291874" y="186686"/>
                </a:lnTo>
                <a:lnTo>
                  <a:pt x="290937" y="187264"/>
                </a:lnTo>
                <a:lnTo>
                  <a:pt x="290220" y="187816"/>
                </a:lnTo>
                <a:lnTo>
                  <a:pt x="289971" y="188644"/>
                </a:lnTo>
                <a:lnTo>
                  <a:pt x="289723" y="188947"/>
                </a:lnTo>
                <a:lnTo>
                  <a:pt x="289723" y="190050"/>
                </a:lnTo>
                <a:lnTo>
                  <a:pt x="289723" y="190906"/>
                </a:lnTo>
                <a:lnTo>
                  <a:pt x="289971" y="191458"/>
                </a:lnTo>
                <a:lnTo>
                  <a:pt x="290220" y="191733"/>
                </a:lnTo>
                <a:lnTo>
                  <a:pt x="291405" y="193140"/>
                </a:lnTo>
                <a:lnTo>
                  <a:pt x="292370" y="193967"/>
                </a:lnTo>
                <a:lnTo>
                  <a:pt x="293086" y="194271"/>
                </a:lnTo>
                <a:lnTo>
                  <a:pt x="293306" y="194547"/>
                </a:lnTo>
                <a:lnTo>
                  <a:pt x="294023" y="194547"/>
                </a:lnTo>
                <a:lnTo>
                  <a:pt x="295457" y="194547"/>
                </a:lnTo>
                <a:lnTo>
                  <a:pt x="295705" y="194547"/>
                </a:lnTo>
                <a:lnTo>
                  <a:pt x="296641" y="194271"/>
                </a:lnTo>
                <a:lnTo>
                  <a:pt x="297358" y="193967"/>
                </a:lnTo>
                <a:lnTo>
                  <a:pt x="299040" y="193416"/>
                </a:lnTo>
                <a:lnTo>
                  <a:pt x="299757" y="193140"/>
                </a:lnTo>
                <a:lnTo>
                  <a:pt x="300694" y="193140"/>
                </a:lnTo>
                <a:lnTo>
                  <a:pt x="301189" y="193140"/>
                </a:lnTo>
                <a:lnTo>
                  <a:pt x="301659" y="193140"/>
                </a:lnTo>
                <a:lnTo>
                  <a:pt x="302843" y="193967"/>
                </a:lnTo>
                <a:lnTo>
                  <a:pt x="302623" y="194547"/>
                </a:lnTo>
                <a:lnTo>
                  <a:pt x="302623" y="195650"/>
                </a:lnTo>
                <a:lnTo>
                  <a:pt x="302375" y="196505"/>
                </a:lnTo>
                <a:lnTo>
                  <a:pt x="302375" y="196781"/>
                </a:lnTo>
                <a:lnTo>
                  <a:pt x="301410" y="197609"/>
                </a:lnTo>
                <a:lnTo>
                  <a:pt x="300942" y="198187"/>
                </a:lnTo>
                <a:lnTo>
                  <a:pt x="300474" y="198463"/>
                </a:lnTo>
                <a:lnTo>
                  <a:pt x="300225" y="198739"/>
                </a:lnTo>
                <a:lnTo>
                  <a:pt x="298792" y="199871"/>
                </a:lnTo>
                <a:lnTo>
                  <a:pt x="298075" y="200422"/>
                </a:lnTo>
                <a:lnTo>
                  <a:pt x="297358" y="200698"/>
                </a:lnTo>
                <a:lnTo>
                  <a:pt x="296890" y="200973"/>
                </a:lnTo>
                <a:lnTo>
                  <a:pt x="294023" y="202105"/>
                </a:lnTo>
                <a:lnTo>
                  <a:pt x="293802" y="201829"/>
                </a:lnTo>
                <a:lnTo>
                  <a:pt x="293555" y="201829"/>
                </a:lnTo>
                <a:lnTo>
                  <a:pt x="292838" y="201553"/>
                </a:lnTo>
                <a:lnTo>
                  <a:pt x="291653" y="201829"/>
                </a:lnTo>
                <a:lnTo>
                  <a:pt x="290937" y="201553"/>
                </a:lnTo>
                <a:lnTo>
                  <a:pt x="290440" y="201829"/>
                </a:lnTo>
                <a:lnTo>
                  <a:pt x="290220" y="201829"/>
                </a:lnTo>
                <a:lnTo>
                  <a:pt x="289971" y="201829"/>
                </a:lnTo>
                <a:lnTo>
                  <a:pt x="289723" y="202380"/>
                </a:lnTo>
                <a:lnTo>
                  <a:pt x="289255" y="202932"/>
                </a:lnTo>
                <a:lnTo>
                  <a:pt x="289255" y="203208"/>
                </a:lnTo>
                <a:lnTo>
                  <a:pt x="289034" y="203511"/>
                </a:lnTo>
                <a:lnTo>
                  <a:pt x="289034" y="203787"/>
                </a:lnTo>
                <a:lnTo>
                  <a:pt x="289255" y="204339"/>
                </a:lnTo>
                <a:lnTo>
                  <a:pt x="289723" y="204614"/>
                </a:lnTo>
                <a:lnTo>
                  <a:pt x="289971" y="204614"/>
                </a:lnTo>
                <a:lnTo>
                  <a:pt x="289971" y="205746"/>
                </a:lnTo>
                <a:lnTo>
                  <a:pt x="289723" y="206298"/>
                </a:lnTo>
                <a:lnTo>
                  <a:pt x="289723" y="208256"/>
                </a:lnTo>
                <a:lnTo>
                  <a:pt x="289723" y="211345"/>
                </a:lnTo>
                <a:lnTo>
                  <a:pt x="289971" y="213027"/>
                </a:lnTo>
                <a:lnTo>
                  <a:pt x="290220" y="213579"/>
                </a:lnTo>
                <a:lnTo>
                  <a:pt x="290440" y="214407"/>
                </a:lnTo>
                <a:lnTo>
                  <a:pt x="290937" y="215262"/>
                </a:lnTo>
                <a:lnTo>
                  <a:pt x="291653" y="216641"/>
                </a:lnTo>
                <a:lnTo>
                  <a:pt x="292838" y="217772"/>
                </a:lnTo>
                <a:lnTo>
                  <a:pt x="294023" y="218876"/>
                </a:lnTo>
                <a:lnTo>
                  <a:pt x="294272" y="219730"/>
                </a:lnTo>
                <a:lnTo>
                  <a:pt x="294988" y="220006"/>
                </a:lnTo>
                <a:lnTo>
                  <a:pt x="294988" y="220558"/>
                </a:lnTo>
                <a:lnTo>
                  <a:pt x="294988" y="221688"/>
                </a:lnTo>
                <a:lnTo>
                  <a:pt x="294988" y="221964"/>
                </a:lnTo>
                <a:lnTo>
                  <a:pt x="294988" y="222516"/>
                </a:lnTo>
                <a:lnTo>
                  <a:pt x="294988" y="223372"/>
                </a:lnTo>
                <a:lnTo>
                  <a:pt x="294272" y="224199"/>
                </a:lnTo>
                <a:lnTo>
                  <a:pt x="291157" y="224199"/>
                </a:lnTo>
                <a:lnTo>
                  <a:pt x="290688" y="224199"/>
                </a:lnTo>
                <a:lnTo>
                  <a:pt x="289971" y="223648"/>
                </a:lnTo>
                <a:lnTo>
                  <a:pt x="289255" y="222792"/>
                </a:lnTo>
                <a:lnTo>
                  <a:pt x="288539" y="222240"/>
                </a:lnTo>
                <a:lnTo>
                  <a:pt x="288069" y="220834"/>
                </a:lnTo>
                <a:lnTo>
                  <a:pt x="287105" y="217772"/>
                </a:lnTo>
                <a:lnTo>
                  <a:pt x="287105" y="217221"/>
                </a:lnTo>
                <a:lnTo>
                  <a:pt x="287601" y="216365"/>
                </a:lnTo>
                <a:lnTo>
                  <a:pt x="287353" y="216365"/>
                </a:lnTo>
                <a:lnTo>
                  <a:pt x="287105" y="215537"/>
                </a:lnTo>
                <a:lnTo>
                  <a:pt x="286884" y="215262"/>
                </a:lnTo>
                <a:lnTo>
                  <a:pt x="286636" y="214986"/>
                </a:lnTo>
                <a:lnTo>
                  <a:pt x="286168" y="215262"/>
                </a:lnTo>
                <a:lnTo>
                  <a:pt x="285672" y="215537"/>
                </a:lnTo>
                <a:lnTo>
                  <a:pt x="285451" y="215813"/>
                </a:lnTo>
                <a:lnTo>
                  <a:pt x="284265" y="216365"/>
                </a:lnTo>
                <a:lnTo>
                  <a:pt x="283770" y="216917"/>
                </a:lnTo>
                <a:lnTo>
                  <a:pt x="283053" y="218048"/>
                </a:lnTo>
                <a:lnTo>
                  <a:pt x="282833" y="218876"/>
                </a:lnTo>
                <a:lnTo>
                  <a:pt x="282833" y="219730"/>
                </a:lnTo>
                <a:lnTo>
                  <a:pt x="283301" y="220834"/>
                </a:lnTo>
                <a:lnTo>
                  <a:pt x="283549" y="221688"/>
                </a:lnTo>
                <a:lnTo>
                  <a:pt x="283770" y="222516"/>
                </a:lnTo>
                <a:lnTo>
                  <a:pt x="284486" y="221688"/>
                </a:lnTo>
                <a:lnTo>
                  <a:pt x="284734" y="221688"/>
                </a:lnTo>
                <a:lnTo>
                  <a:pt x="285451" y="221413"/>
                </a:lnTo>
                <a:lnTo>
                  <a:pt x="285672" y="221413"/>
                </a:lnTo>
                <a:lnTo>
                  <a:pt x="286388" y="221964"/>
                </a:lnTo>
                <a:lnTo>
                  <a:pt x="285919" y="222792"/>
                </a:lnTo>
                <a:lnTo>
                  <a:pt x="285919" y="224475"/>
                </a:lnTo>
                <a:lnTo>
                  <a:pt x="285919" y="224751"/>
                </a:lnTo>
                <a:lnTo>
                  <a:pt x="286168" y="225606"/>
                </a:lnTo>
                <a:lnTo>
                  <a:pt x="286168" y="226709"/>
                </a:lnTo>
                <a:lnTo>
                  <a:pt x="286388" y="226985"/>
                </a:lnTo>
                <a:lnTo>
                  <a:pt x="287601" y="227839"/>
                </a:lnTo>
                <a:lnTo>
                  <a:pt x="287822" y="228391"/>
                </a:lnTo>
                <a:lnTo>
                  <a:pt x="288069" y="228667"/>
                </a:lnTo>
                <a:lnTo>
                  <a:pt x="289503" y="229799"/>
                </a:lnTo>
                <a:lnTo>
                  <a:pt x="290688" y="230626"/>
                </a:lnTo>
                <a:lnTo>
                  <a:pt x="290688" y="230902"/>
                </a:lnTo>
                <a:lnTo>
                  <a:pt x="290937" y="231178"/>
                </a:lnTo>
                <a:lnTo>
                  <a:pt x="290688" y="233412"/>
                </a:lnTo>
                <a:lnTo>
                  <a:pt x="290688" y="233964"/>
                </a:lnTo>
                <a:lnTo>
                  <a:pt x="290440" y="235094"/>
                </a:lnTo>
                <a:lnTo>
                  <a:pt x="289971" y="235922"/>
                </a:lnTo>
                <a:lnTo>
                  <a:pt x="289503" y="236198"/>
                </a:lnTo>
                <a:lnTo>
                  <a:pt x="287353" y="237329"/>
                </a:lnTo>
                <a:lnTo>
                  <a:pt x="285451" y="237881"/>
                </a:lnTo>
                <a:lnTo>
                  <a:pt x="284265" y="238156"/>
                </a:lnTo>
                <a:lnTo>
                  <a:pt x="283301" y="238156"/>
                </a:lnTo>
                <a:lnTo>
                  <a:pt x="281620" y="237881"/>
                </a:lnTo>
                <a:lnTo>
                  <a:pt x="279470" y="237605"/>
                </a:lnTo>
                <a:lnTo>
                  <a:pt x="277816" y="237329"/>
                </a:lnTo>
                <a:lnTo>
                  <a:pt x="275914" y="237329"/>
                </a:lnTo>
                <a:lnTo>
                  <a:pt x="275418" y="237329"/>
                </a:lnTo>
                <a:lnTo>
                  <a:pt x="274701" y="238156"/>
                </a:lnTo>
                <a:lnTo>
                  <a:pt x="274480" y="238432"/>
                </a:lnTo>
                <a:lnTo>
                  <a:pt x="274012" y="239011"/>
                </a:lnTo>
                <a:lnTo>
                  <a:pt x="274012" y="239563"/>
                </a:lnTo>
                <a:lnTo>
                  <a:pt x="274233" y="240666"/>
                </a:lnTo>
                <a:lnTo>
                  <a:pt x="275197" y="241797"/>
                </a:lnTo>
                <a:lnTo>
                  <a:pt x="277347" y="242901"/>
                </a:lnTo>
                <a:lnTo>
                  <a:pt x="279966" y="245134"/>
                </a:lnTo>
                <a:lnTo>
                  <a:pt x="280903" y="246266"/>
                </a:lnTo>
                <a:lnTo>
                  <a:pt x="281399" y="247369"/>
                </a:lnTo>
                <a:lnTo>
                  <a:pt x="281399" y="247645"/>
                </a:lnTo>
                <a:lnTo>
                  <a:pt x="281620" y="247921"/>
                </a:lnTo>
                <a:lnTo>
                  <a:pt x="281620" y="249052"/>
                </a:lnTo>
                <a:lnTo>
                  <a:pt x="281620" y="249327"/>
                </a:lnTo>
                <a:lnTo>
                  <a:pt x="281151" y="249879"/>
                </a:lnTo>
                <a:lnTo>
                  <a:pt x="280682" y="251285"/>
                </a:lnTo>
                <a:lnTo>
                  <a:pt x="280186" y="251837"/>
                </a:lnTo>
                <a:lnTo>
                  <a:pt x="279718" y="252389"/>
                </a:lnTo>
                <a:lnTo>
                  <a:pt x="277816" y="254900"/>
                </a:lnTo>
                <a:lnTo>
                  <a:pt x="277568" y="255176"/>
                </a:lnTo>
                <a:lnTo>
                  <a:pt x="277347" y="255451"/>
                </a:lnTo>
                <a:lnTo>
                  <a:pt x="277347" y="256030"/>
                </a:lnTo>
                <a:lnTo>
                  <a:pt x="277347" y="257134"/>
                </a:lnTo>
                <a:lnTo>
                  <a:pt x="277347" y="257410"/>
                </a:lnTo>
                <a:lnTo>
                  <a:pt x="277816" y="258540"/>
                </a:lnTo>
                <a:lnTo>
                  <a:pt x="278064" y="258816"/>
                </a:lnTo>
                <a:lnTo>
                  <a:pt x="278532" y="259092"/>
                </a:lnTo>
                <a:lnTo>
                  <a:pt x="279249" y="259643"/>
                </a:lnTo>
                <a:lnTo>
                  <a:pt x="280903" y="261023"/>
                </a:lnTo>
                <a:lnTo>
                  <a:pt x="284018" y="263808"/>
                </a:lnTo>
                <a:lnTo>
                  <a:pt x="284486" y="264388"/>
                </a:lnTo>
                <a:lnTo>
                  <a:pt x="284734" y="264940"/>
                </a:lnTo>
                <a:lnTo>
                  <a:pt x="284955" y="266043"/>
                </a:lnTo>
                <a:lnTo>
                  <a:pt x="284734" y="266595"/>
                </a:lnTo>
                <a:lnTo>
                  <a:pt x="284734" y="266898"/>
                </a:lnTo>
                <a:lnTo>
                  <a:pt x="284265" y="268001"/>
                </a:lnTo>
                <a:lnTo>
                  <a:pt x="283549" y="269105"/>
                </a:lnTo>
                <a:lnTo>
                  <a:pt x="282833" y="269959"/>
                </a:lnTo>
                <a:lnTo>
                  <a:pt x="281399" y="270787"/>
                </a:lnTo>
                <a:lnTo>
                  <a:pt x="279470" y="271615"/>
                </a:lnTo>
                <a:lnTo>
                  <a:pt x="277347" y="272442"/>
                </a:lnTo>
                <a:lnTo>
                  <a:pt x="276135" y="273298"/>
                </a:lnTo>
                <a:lnTo>
                  <a:pt x="277347" y="273298"/>
                </a:lnTo>
                <a:lnTo>
                  <a:pt x="287353" y="273298"/>
                </a:lnTo>
                <a:lnTo>
                  <a:pt x="291653" y="273298"/>
                </a:lnTo>
                <a:lnTo>
                  <a:pt x="292121" y="273298"/>
                </a:lnTo>
                <a:lnTo>
                  <a:pt x="293086" y="273298"/>
                </a:lnTo>
                <a:lnTo>
                  <a:pt x="300225" y="273298"/>
                </a:lnTo>
                <a:lnTo>
                  <a:pt x="300474" y="273298"/>
                </a:lnTo>
                <a:lnTo>
                  <a:pt x="301410" y="273298"/>
                </a:lnTo>
                <a:lnTo>
                  <a:pt x="303560" y="273298"/>
                </a:lnTo>
                <a:lnTo>
                  <a:pt x="306178" y="273298"/>
                </a:lnTo>
                <a:lnTo>
                  <a:pt x="309046" y="273298"/>
                </a:lnTo>
                <a:lnTo>
                  <a:pt x="320733" y="273298"/>
                </a:lnTo>
                <a:lnTo>
                  <a:pt x="322414" y="273298"/>
                </a:lnTo>
                <a:lnTo>
                  <a:pt x="323352" y="273298"/>
                </a:lnTo>
                <a:lnTo>
                  <a:pt x="328837" y="273298"/>
                </a:lnTo>
                <a:lnTo>
                  <a:pt x="336720" y="273298"/>
                </a:lnTo>
                <a:lnTo>
                  <a:pt x="339807" y="273298"/>
                </a:lnTo>
                <a:lnTo>
                  <a:pt x="341240" y="273298"/>
                </a:lnTo>
                <a:lnTo>
                  <a:pt x="342205" y="273298"/>
                </a:lnTo>
                <a:lnTo>
                  <a:pt x="344355" y="273298"/>
                </a:lnTo>
                <a:lnTo>
                  <a:pt x="351274" y="273298"/>
                </a:lnTo>
                <a:lnTo>
                  <a:pt x="352458" y="273298"/>
                </a:lnTo>
                <a:lnTo>
                  <a:pt x="361031" y="273298"/>
                </a:lnTo>
                <a:lnTo>
                  <a:pt x="366048" y="273298"/>
                </a:lnTo>
                <a:lnTo>
                  <a:pt x="367949" y="273298"/>
                </a:lnTo>
                <a:lnTo>
                  <a:pt x="368914" y="273298"/>
                </a:lnTo>
                <a:lnTo>
                  <a:pt x="369135" y="273298"/>
                </a:lnTo>
                <a:lnTo>
                  <a:pt x="373904" y="273298"/>
                </a:lnTo>
                <a:lnTo>
                  <a:pt x="374400" y="273298"/>
                </a:lnTo>
                <a:lnTo>
                  <a:pt x="374868" y="273298"/>
                </a:lnTo>
                <a:lnTo>
                  <a:pt x="375585" y="273298"/>
                </a:lnTo>
                <a:lnTo>
                  <a:pt x="376770" y="273298"/>
                </a:lnTo>
                <a:lnTo>
                  <a:pt x="377266" y="273298"/>
                </a:lnTo>
                <a:lnTo>
                  <a:pt x="379389" y="273298"/>
                </a:lnTo>
                <a:lnTo>
                  <a:pt x="387272" y="273298"/>
                </a:lnTo>
                <a:lnTo>
                  <a:pt x="389174" y="273298"/>
                </a:lnTo>
                <a:lnTo>
                  <a:pt x="389421" y="273298"/>
                </a:lnTo>
                <a:lnTo>
                  <a:pt x="396340" y="273298"/>
                </a:lnTo>
                <a:lnTo>
                  <a:pt x="396808" y="273298"/>
                </a:lnTo>
                <a:lnTo>
                  <a:pt x="398711" y="273298"/>
                </a:lnTo>
                <a:lnTo>
                  <a:pt x="400860" y="273298"/>
                </a:lnTo>
                <a:lnTo>
                  <a:pt x="408028" y="273298"/>
                </a:lnTo>
                <a:lnTo>
                  <a:pt x="408496" y="273298"/>
                </a:lnTo>
                <a:lnTo>
                  <a:pt x="408965" y="273298"/>
                </a:lnTo>
                <a:lnTo>
                  <a:pt x="409213" y="273298"/>
                </a:lnTo>
                <a:lnTo>
                  <a:pt x="409433" y="273298"/>
                </a:lnTo>
                <a:lnTo>
                  <a:pt x="410646" y="273298"/>
                </a:lnTo>
                <a:lnTo>
                  <a:pt x="411363" y="273298"/>
                </a:lnTo>
                <a:lnTo>
                  <a:pt x="413017" y="273298"/>
                </a:lnTo>
                <a:lnTo>
                  <a:pt x="413485" y="273298"/>
                </a:lnTo>
                <a:lnTo>
                  <a:pt x="414698" y="273298"/>
                </a:lnTo>
                <a:lnTo>
                  <a:pt x="415415" y="273298"/>
                </a:lnTo>
                <a:lnTo>
                  <a:pt x="420184" y="273298"/>
                </a:lnTo>
                <a:lnTo>
                  <a:pt x="421368" y="273298"/>
                </a:lnTo>
                <a:lnTo>
                  <a:pt x="423049" y="273298"/>
                </a:lnTo>
                <a:lnTo>
                  <a:pt x="423986" y="273298"/>
                </a:lnTo>
                <a:lnTo>
                  <a:pt x="429940" y="273022"/>
                </a:lnTo>
                <a:lnTo>
                  <a:pt x="434020" y="273022"/>
                </a:lnTo>
                <a:lnTo>
                  <a:pt x="441407" y="273022"/>
                </a:lnTo>
                <a:lnTo>
                  <a:pt x="442344" y="273022"/>
                </a:lnTo>
                <a:lnTo>
                  <a:pt x="444742" y="273022"/>
                </a:lnTo>
                <a:lnTo>
                  <a:pt x="444963" y="273022"/>
                </a:lnTo>
                <a:lnTo>
                  <a:pt x="446644" y="273022"/>
                </a:lnTo>
                <a:lnTo>
                  <a:pt x="448546" y="273022"/>
                </a:lnTo>
                <a:lnTo>
                  <a:pt x="449043" y="273022"/>
                </a:lnTo>
                <a:lnTo>
                  <a:pt x="452598" y="273022"/>
                </a:lnTo>
                <a:lnTo>
                  <a:pt x="455464" y="273022"/>
                </a:lnTo>
                <a:lnTo>
                  <a:pt x="455934" y="273022"/>
                </a:lnTo>
                <a:lnTo>
                  <a:pt x="457863" y="273022"/>
                </a:lnTo>
                <a:lnTo>
                  <a:pt x="460233" y="273022"/>
                </a:lnTo>
                <a:lnTo>
                  <a:pt x="460482" y="273022"/>
                </a:lnTo>
                <a:lnTo>
                  <a:pt x="461198" y="273022"/>
                </a:lnTo>
                <a:lnTo>
                  <a:pt x="463100" y="273022"/>
                </a:lnTo>
                <a:lnTo>
                  <a:pt x="466435" y="273022"/>
                </a:lnTo>
                <a:lnTo>
                  <a:pt x="466684" y="273022"/>
                </a:lnTo>
                <a:lnTo>
                  <a:pt x="466904" y="273022"/>
                </a:lnTo>
                <a:lnTo>
                  <a:pt x="470487" y="273022"/>
                </a:lnTo>
                <a:lnTo>
                  <a:pt x="472168" y="273022"/>
                </a:lnTo>
                <a:lnTo>
                  <a:pt x="472637" y="273022"/>
                </a:lnTo>
                <a:lnTo>
                  <a:pt x="475504" y="273022"/>
                </a:lnTo>
                <a:lnTo>
                  <a:pt x="475972" y="273022"/>
                </a:lnTo>
                <a:lnTo>
                  <a:pt x="479307" y="273022"/>
                </a:lnTo>
                <a:lnTo>
                  <a:pt x="480272" y="273022"/>
                </a:lnTo>
                <a:lnTo>
                  <a:pt x="482642" y="273022"/>
                </a:lnTo>
                <a:lnTo>
                  <a:pt x="483856" y="273022"/>
                </a:lnTo>
                <a:lnTo>
                  <a:pt x="484793" y="273022"/>
                </a:lnTo>
                <a:lnTo>
                  <a:pt x="486694" y="273022"/>
                </a:lnTo>
                <a:lnTo>
                  <a:pt x="492180" y="273022"/>
                </a:lnTo>
                <a:lnTo>
                  <a:pt x="492180" y="273298"/>
                </a:lnTo>
                <a:lnTo>
                  <a:pt x="492427" y="273298"/>
                </a:lnTo>
                <a:lnTo>
                  <a:pt x="492676" y="273298"/>
                </a:lnTo>
                <a:lnTo>
                  <a:pt x="492896" y="273022"/>
                </a:lnTo>
                <a:lnTo>
                  <a:pt x="493393" y="272746"/>
                </a:lnTo>
                <a:lnTo>
                  <a:pt x="494330" y="272442"/>
                </a:lnTo>
                <a:lnTo>
                  <a:pt x="494826" y="272746"/>
                </a:lnTo>
                <a:lnTo>
                  <a:pt x="494826" y="273022"/>
                </a:lnTo>
                <a:lnTo>
                  <a:pt x="494826" y="273298"/>
                </a:lnTo>
                <a:lnTo>
                  <a:pt x="494110" y="273298"/>
                </a:lnTo>
                <a:lnTo>
                  <a:pt x="494110" y="273850"/>
                </a:lnTo>
                <a:lnTo>
                  <a:pt x="494578" y="273850"/>
                </a:lnTo>
                <a:lnTo>
                  <a:pt x="494826" y="273850"/>
                </a:lnTo>
                <a:lnTo>
                  <a:pt x="495047" y="274125"/>
                </a:lnTo>
                <a:lnTo>
                  <a:pt x="494826" y="275504"/>
                </a:lnTo>
                <a:lnTo>
                  <a:pt x="494578" y="275808"/>
                </a:lnTo>
                <a:lnTo>
                  <a:pt x="494330" y="276084"/>
                </a:lnTo>
                <a:lnTo>
                  <a:pt x="494110" y="276084"/>
                </a:lnTo>
                <a:lnTo>
                  <a:pt x="493861" y="276360"/>
                </a:lnTo>
                <a:lnTo>
                  <a:pt x="494110" y="276635"/>
                </a:lnTo>
                <a:lnTo>
                  <a:pt x="494826" y="277187"/>
                </a:lnTo>
                <a:lnTo>
                  <a:pt x="495047" y="277187"/>
                </a:lnTo>
                <a:lnTo>
                  <a:pt x="495047" y="277463"/>
                </a:lnTo>
                <a:lnTo>
                  <a:pt x="494826" y="277739"/>
                </a:lnTo>
                <a:lnTo>
                  <a:pt x="494578" y="277739"/>
                </a:lnTo>
                <a:lnTo>
                  <a:pt x="494330" y="277739"/>
                </a:lnTo>
                <a:lnTo>
                  <a:pt x="494110" y="277739"/>
                </a:lnTo>
                <a:lnTo>
                  <a:pt x="493144" y="278566"/>
                </a:lnTo>
                <a:lnTo>
                  <a:pt x="493144" y="278869"/>
                </a:lnTo>
                <a:lnTo>
                  <a:pt x="492180" y="279697"/>
                </a:lnTo>
                <a:lnTo>
                  <a:pt x="491712" y="280800"/>
                </a:lnTo>
                <a:lnTo>
                  <a:pt x="491712" y="281076"/>
                </a:lnTo>
                <a:lnTo>
                  <a:pt x="491712" y="281352"/>
                </a:lnTo>
                <a:lnTo>
                  <a:pt x="492427" y="281931"/>
                </a:lnTo>
                <a:lnTo>
                  <a:pt x="492427" y="282207"/>
                </a:lnTo>
                <a:lnTo>
                  <a:pt x="492427" y="282482"/>
                </a:lnTo>
                <a:lnTo>
                  <a:pt x="492180" y="282758"/>
                </a:lnTo>
                <a:lnTo>
                  <a:pt x="492180" y="283310"/>
                </a:lnTo>
                <a:lnTo>
                  <a:pt x="492427" y="283586"/>
                </a:lnTo>
                <a:lnTo>
                  <a:pt x="492676" y="283586"/>
                </a:lnTo>
                <a:lnTo>
                  <a:pt x="492896" y="283586"/>
                </a:lnTo>
                <a:lnTo>
                  <a:pt x="493144" y="283862"/>
                </a:lnTo>
                <a:lnTo>
                  <a:pt x="492896" y="284138"/>
                </a:lnTo>
                <a:lnTo>
                  <a:pt x="492676" y="284413"/>
                </a:lnTo>
                <a:lnTo>
                  <a:pt x="492427" y="284965"/>
                </a:lnTo>
                <a:lnTo>
                  <a:pt x="491959" y="284965"/>
                </a:lnTo>
                <a:lnTo>
                  <a:pt x="491463" y="284689"/>
                </a:lnTo>
                <a:lnTo>
                  <a:pt x="491242" y="284413"/>
                </a:lnTo>
                <a:lnTo>
                  <a:pt x="490995" y="284689"/>
                </a:lnTo>
                <a:lnTo>
                  <a:pt x="490774" y="284965"/>
                </a:lnTo>
                <a:lnTo>
                  <a:pt x="490774" y="285269"/>
                </a:lnTo>
                <a:lnTo>
                  <a:pt x="490774" y="285545"/>
                </a:lnTo>
                <a:lnTo>
                  <a:pt x="490995" y="285821"/>
                </a:lnTo>
                <a:lnTo>
                  <a:pt x="491242" y="285821"/>
                </a:lnTo>
                <a:lnTo>
                  <a:pt x="491712" y="286373"/>
                </a:lnTo>
                <a:lnTo>
                  <a:pt x="491712" y="286648"/>
                </a:lnTo>
                <a:lnTo>
                  <a:pt x="491463" y="286923"/>
                </a:lnTo>
                <a:lnTo>
                  <a:pt x="491242" y="287199"/>
                </a:lnTo>
                <a:lnTo>
                  <a:pt x="490774" y="286923"/>
                </a:lnTo>
                <a:lnTo>
                  <a:pt x="490058" y="286648"/>
                </a:lnTo>
                <a:lnTo>
                  <a:pt x="489809" y="286648"/>
                </a:lnTo>
                <a:lnTo>
                  <a:pt x="489809" y="286923"/>
                </a:lnTo>
                <a:lnTo>
                  <a:pt x="489809" y="287751"/>
                </a:lnTo>
                <a:lnTo>
                  <a:pt x="490058" y="288882"/>
                </a:lnTo>
                <a:lnTo>
                  <a:pt x="489561" y="289158"/>
                </a:lnTo>
                <a:lnTo>
                  <a:pt x="489341" y="289158"/>
                </a:lnTo>
                <a:lnTo>
                  <a:pt x="489092" y="289434"/>
                </a:lnTo>
                <a:lnTo>
                  <a:pt x="489092" y="289986"/>
                </a:lnTo>
                <a:lnTo>
                  <a:pt x="489092" y="290262"/>
                </a:lnTo>
                <a:lnTo>
                  <a:pt x="490278" y="291089"/>
                </a:lnTo>
                <a:lnTo>
                  <a:pt x="490278" y="291365"/>
                </a:lnTo>
                <a:lnTo>
                  <a:pt x="489809" y="292771"/>
                </a:lnTo>
                <a:lnTo>
                  <a:pt x="489561" y="292771"/>
                </a:lnTo>
                <a:lnTo>
                  <a:pt x="489092" y="292496"/>
                </a:lnTo>
                <a:lnTo>
                  <a:pt x="488845" y="292496"/>
                </a:lnTo>
                <a:lnTo>
                  <a:pt x="488624" y="292496"/>
                </a:lnTo>
                <a:lnTo>
                  <a:pt x="488376" y="292771"/>
                </a:lnTo>
                <a:lnTo>
                  <a:pt x="488624" y="293047"/>
                </a:lnTo>
                <a:lnTo>
                  <a:pt x="488845" y="293599"/>
                </a:lnTo>
                <a:lnTo>
                  <a:pt x="488845" y="293875"/>
                </a:lnTo>
                <a:lnTo>
                  <a:pt x="488624" y="293875"/>
                </a:lnTo>
                <a:lnTo>
                  <a:pt x="488376" y="293875"/>
                </a:lnTo>
                <a:lnTo>
                  <a:pt x="488376" y="293599"/>
                </a:lnTo>
                <a:lnTo>
                  <a:pt x="488376" y="293323"/>
                </a:lnTo>
                <a:lnTo>
                  <a:pt x="488128" y="293323"/>
                </a:lnTo>
                <a:lnTo>
                  <a:pt x="487907" y="293047"/>
                </a:lnTo>
                <a:lnTo>
                  <a:pt x="487660" y="293047"/>
                </a:lnTo>
                <a:lnTo>
                  <a:pt x="487411" y="293323"/>
                </a:lnTo>
                <a:lnTo>
                  <a:pt x="487660" y="293323"/>
                </a:lnTo>
                <a:lnTo>
                  <a:pt x="487907" y="293599"/>
                </a:lnTo>
                <a:lnTo>
                  <a:pt x="488128" y="294151"/>
                </a:lnTo>
                <a:lnTo>
                  <a:pt x="487907" y="294978"/>
                </a:lnTo>
                <a:lnTo>
                  <a:pt x="487660" y="295530"/>
                </a:lnTo>
                <a:lnTo>
                  <a:pt x="487660" y="295833"/>
                </a:lnTo>
                <a:lnTo>
                  <a:pt x="487907" y="295833"/>
                </a:lnTo>
                <a:lnTo>
                  <a:pt x="488128" y="295833"/>
                </a:lnTo>
                <a:lnTo>
                  <a:pt x="488624" y="295530"/>
                </a:lnTo>
                <a:lnTo>
                  <a:pt x="488624" y="295833"/>
                </a:lnTo>
                <a:lnTo>
                  <a:pt x="488624" y="296385"/>
                </a:lnTo>
                <a:lnTo>
                  <a:pt x="488376" y="296385"/>
                </a:lnTo>
                <a:lnTo>
                  <a:pt x="488128" y="296661"/>
                </a:lnTo>
                <a:lnTo>
                  <a:pt x="488128" y="296936"/>
                </a:lnTo>
                <a:lnTo>
                  <a:pt x="488128" y="297212"/>
                </a:lnTo>
                <a:lnTo>
                  <a:pt x="488376" y="297212"/>
                </a:lnTo>
                <a:lnTo>
                  <a:pt x="488624" y="297212"/>
                </a:lnTo>
                <a:lnTo>
                  <a:pt x="488845" y="297212"/>
                </a:lnTo>
                <a:lnTo>
                  <a:pt x="488624" y="297488"/>
                </a:lnTo>
                <a:lnTo>
                  <a:pt x="488376" y="297764"/>
                </a:lnTo>
                <a:lnTo>
                  <a:pt x="487660" y="297212"/>
                </a:lnTo>
                <a:lnTo>
                  <a:pt x="487411" y="297212"/>
                </a:lnTo>
                <a:lnTo>
                  <a:pt x="487411" y="297488"/>
                </a:lnTo>
                <a:lnTo>
                  <a:pt x="487191" y="297488"/>
                </a:lnTo>
                <a:lnTo>
                  <a:pt x="487191" y="297212"/>
                </a:lnTo>
                <a:lnTo>
                  <a:pt x="486943" y="296936"/>
                </a:lnTo>
                <a:lnTo>
                  <a:pt x="486943" y="297212"/>
                </a:lnTo>
                <a:lnTo>
                  <a:pt x="486694" y="297488"/>
                </a:lnTo>
                <a:lnTo>
                  <a:pt x="486694" y="298040"/>
                </a:lnTo>
                <a:lnTo>
                  <a:pt x="486943" y="298316"/>
                </a:lnTo>
                <a:lnTo>
                  <a:pt x="486694" y="298316"/>
                </a:lnTo>
                <a:lnTo>
                  <a:pt x="486694" y="298591"/>
                </a:lnTo>
                <a:lnTo>
                  <a:pt x="486226" y="299143"/>
                </a:lnTo>
                <a:lnTo>
                  <a:pt x="486226" y="299419"/>
                </a:lnTo>
                <a:lnTo>
                  <a:pt x="486226" y="299722"/>
                </a:lnTo>
                <a:lnTo>
                  <a:pt x="485757" y="299998"/>
                </a:lnTo>
                <a:lnTo>
                  <a:pt x="485510" y="299998"/>
                </a:lnTo>
                <a:lnTo>
                  <a:pt x="485289" y="299998"/>
                </a:lnTo>
                <a:lnTo>
                  <a:pt x="485289" y="300274"/>
                </a:lnTo>
                <a:lnTo>
                  <a:pt x="485510" y="300274"/>
                </a:lnTo>
                <a:lnTo>
                  <a:pt x="485757" y="300550"/>
                </a:lnTo>
                <a:lnTo>
                  <a:pt x="485757" y="300826"/>
                </a:lnTo>
                <a:lnTo>
                  <a:pt x="485978" y="300826"/>
                </a:lnTo>
                <a:lnTo>
                  <a:pt x="486226" y="301101"/>
                </a:lnTo>
                <a:lnTo>
                  <a:pt x="485978" y="301101"/>
                </a:lnTo>
                <a:lnTo>
                  <a:pt x="485978" y="301377"/>
                </a:lnTo>
                <a:lnTo>
                  <a:pt x="485510" y="301653"/>
                </a:lnTo>
                <a:lnTo>
                  <a:pt x="485289" y="301377"/>
                </a:lnTo>
                <a:lnTo>
                  <a:pt x="485040" y="301101"/>
                </a:lnTo>
                <a:lnTo>
                  <a:pt x="485040" y="300826"/>
                </a:lnTo>
                <a:lnTo>
                  <a:pt x="484793" y="300550"/>
                </a:lnTo>
                <a:lnTo>
                  <a:pt x="484572" y="300550"/>
                </a:lnTo>
                <a:lnTo>
                  <a:pt x="484324" y="300826"/>
                </a:lnTo>
                <a:lnTo>
                  <a:pt x="484324" y="301101"/>
                </a:lnTo>
                <a:lnTo>
                  <a:pt x="484324" y="301377"/>
                </a:lnTo>
                <a:lnTo>
                  <a:pt x="484572" y="301929"/>
                </a:lnTo>
                <a:lnTo>
                  <a:pt x="484324" y="302205"/>
                </a:lnTo>
                <a:lnTo>
                  <a:pt x="483856" y="302756"/>
                </a:lnTo>
                <a:lnTo>
                  <a:pt x="483359" y="302205"/>
                </a:lnTo>
                <a:lnTo>
                  <a:pt x="483139" y="302756"/>
                </a:lnTo>
                <a:lnTo>
                  <a:pt x="483608" y="303308"/>
                </a:lnTo>
                <a:lnTo>
                  <a:pt x="483359" y="303888"/>
                </a:lnTo>
                <a:lnTo>
                  <a:pt x="483359" y="304164"/>
                </a:lnTo>
                <a:lnTo>
                  <a:pt x="483139" y="304164"/>
                </a:lnTo>
                <a:lnTo>
                  <a:pt x="482891" y="304440"/>
                </a:lnTo>
                <a:lnTo>
                  <a:pt x="482891" y="304715"/>
                </a:lnTo>
                <a:lnTo>
                  <a:pt x="483139" y="304992"/>
                </a:lnTo>
                <a:lnTo>
                  <a:pt x="483359" y="305266"/>
                </a:lnTo>
                <a:lnTo>
                  <a:pt x="483608" y="305542"/>
                </a:lnTo>
                <a:lnTo>
                  <a:pt x="483608" y="305818"/>
                </a:lnTo>
                <a:lnTo>
                  <a:pt x="482891" y="305818"/>
                </a:lnTo>
                <a:lnTo>
                  <a:pt x="482891" y="306094"/>
                </a:lnTo>
                <a:lnTo>
                  <a:pt x="483359" y="306370"/>
                </a:lnTo>
                <a:lnTo>
                  <a:pt x="483608" y="306094"/>
                </a:lnTo>
                <a:lnTo>
                  <a:pt x="483856" y="305818"/>
                </a:lnTo>
                <a:lnTo>
                  <a:pt x="484076" y="306094"/>
                </a:lnTo>
                <a:lnTo>
                  <a:pt x="483608" y="306921"/>
                </a:lnTo>
                <a:lnTo>
                  <a:pt x="483856" y="307777"/>
                </a:lnTo>
                <a:lnTo>
                  <a:pt x="483359" y="308053"/>
                </a:lnTo>
                <a:lnTo>
                  <a:pt x="483608" y="308053"/>
                </a:lnTo>
                <a:lnTo>
                  <a:pt x="484076" y="308053"/>
                </a:lnTo>
                <a:lnTo>
                  <a:pt x="484324" y="307777"/>
                </a:lnTo>
                <a:lnTo>
                  <a:pt x="484793" y="308053"/>
                </a:lnTo>
                <a:lnTo>
                  <a:pt x="484793" y="308329"/>
                </a:lnTo>
                <a:lnTo>
                  <a:pt x="484572" y="308329"/>
                </a:lnTo>
                <a:lnTo>
                  <a:pt x="484076" y="308329"/>
                </a:lnTo>
                <a:lnTo>
                  <a:pt x="483608" y="308605"/>
                </a:lnTo>
                <a:lnTo>
                  <a:pt x="482891" y="308329"/>
                </a:lnTo>
                <a:lnTo>
                  <a:pt x="482642" y="308605"/>
                </a:lnTo>
                <a:lnTo>
                  <a:pt x="482422" y="308605"/>
                </a:lnTo>
                <a:lnTo>
                  <a:pt x="482422" y="309432"/>
                </a:lnTo>
                <a:lnTo>
                  <a:pt x="482422" y="309708"/>
                </a:lnTo>
                <a:lnTo>
                  <a:pt x="482891" y="309708"/>
                </a:lnTo>
                <a:lnTo>
                  <a:pt x="483359" y="309984"/>
                </a:lnTo>
                <a:lnTo>
                  <a:pt x="483139" y="311087"/>
                </a:lnTo>
                <a:lnTo>
                  <a:pt x="482891" y="311363"/>
                </a:lnTo>
                <a:lnTo>
                  <a:pt x="482422" y="311087"/>
                </a:lnTo>
                <a:lnTo>
                  <a:pt x="481458" y="312218"/>
                </a:lnTo>
                <a:lnTo>
                  <a:pt x="481209" y="312494"/>
                </a:lnTo>
                <a:lnTo>
                  <a:pt x="481458" y="312770"/>
                </a:lnTo>
                <a:lnTo>
                  <a:pt x="481705" y="313045"/>
                </a:lnTo>
                <a:lnTo>
                  <a:pt x="481926" y="313045"/>
                </a:lnTo>
                <a:lnTo>
                  <a:pt x="482175" y="312770"/>
                </a:lnTo>
                <a:lnTo>
                  <a:pt x="482422" y="312770"/>
                </a:lnTo>
                <a:lnTo>
                  <a:pt x="482642" y="313321"/>
                </a:lnTo>
                <a:lnTo>
                  <a:pt x="482642" y="313597"/>
                </a:lnTo>
                <a:lnTo>
                  <a:pt x="482642" y="314425"/>
                </a:lnTo>
                <a:lnTo>
                  <a:pt x="482422" y="314425"/>
                </a:lnTo>
                <a:lnTo>
                  <a:pt x="481458" y="316659"/>
                </a:lnTo>
                <a:lnTo>
                  <a:pt x="481209" y="317210"/>
                </a:lnTo>
                <a:lnTo>
                  <a:pt x="481458" y="317486"/>
                </a:lnTo>
                <a:lnTo>
                  <a:pt x="481705" y="317486"/>
                </a:lnTo>
                <a:lnTo>
                  <a:pt x="481926" y="316935"/>
                </a:lnTo>
                <a:lnTo>
                  <a:pt x="482175" y="316935"/>
                </a:lnTo>
                <a:lnTo>
                  <a:pt x="482422" y="316935"/>
                </a:lnTo>
                <a:lnTo>
                  <a:pt x="482175" y="317486"/>
                </a:lnTo>
                <a:lnTo>
                  <a:pt x="481926" y="318038"/>
                </a:lnTo>
                <a:lnTo>
                  <a:pt x="481705" y="318038"/>
                </a:lnTo>
                <a:lnTo>
                  <a:pt x="481458" y="318038"/>
                </a:lnTo>
                <a:lnTo>
                  <a:pt x="481209" y="318038"/>
                </a:lnTo>
                <a:lnTo>
                  <a:pt x="480989" y="318038"/>
                </a:lnTo>
                <a:lnTo>
                  <a:pt x="480741" y="318314"/>
                </a:lnTo>
                <a:lnTo>
                  <a:pt x="480741" y="318590"/>
                </a:lnTo>
                <a:lnTo>
                  <a:pt x="481926" y="318865"/>
                </a:lnTo>
                <a:lnTo>
                  <a:pt x="482642" y="318865"/>
                </a:lnTo>
                <a:lnTo>
                  <a:pt x="482891" y="318865"/>
                </a:lnTo>
                <a:lnTo>
                  <a:pt x="483856" y="319969"/>
                </a:lnTo>
                <a:lnTo>
                  <a:pt x="483608" y="320521"/>
                </a:lnTo>
                <a:lnTo>
                  <a:pt x="484324" y="320521"/>
                </a:lnTo>
                <a:lnTo>
                  <a:pt x="484324" y="320797"/>
                </a:lnTo>
                <a:lnTo>
                  <a:pt x="484076" y="320797"/>
                </a:lnTo>
                <a:lnTo>
                  <a:pt x="484076" y="321375"/>
                </a:lnTo>
                <a:lnTo>
                  <a:pt x="484324" y="321651"/>
                </a:lnTo>
                <a:lnTo>
                  <a:pt x="484793" y="321375"/>
                </a:lnTo>
                <a:lnTo>
                  <a:pt x="485040" y="321651"/>
                </a:lnTo>
                <a:lnTo>
                  <a:pt x="484572" y="322203"/>
                </a:lnTo>
                <a:lnTo>
                  <a:pt x="484324" y="322203"/>
                </a:lnTo>
                <a:lnTo>
                  <a:pt x="484324" y="322755"/>
                </a:lnTo>
                <a:lnTo>
                  <a:pt x="484076" y="323030"/>
                </a:lnTo>
                <a:lnTo>
                  <a:pt x="484076" y="323306"/>
                </a:lnTo>
                <a:lnTo>
                  <a:pt x="484076" y="323582"/>
                </a:lnTo>
                <a:lnTo>
                  <a:pt x="483608" y="323858"/>
                </a:lnTo>
                <a:lnTo>
                  <a:pt x="483139" y="323582"/>
                </a:lnTo>
                <a:lnTo>
                  <a:pt x="483139" y="324134"/>
                </a:lnTo>
                <a:lnTo>
                  <a:pt x="483139" y="324410"/>
                </a:lnTo>
                <a:lnTo>
                  <a:pt x="483359" y="324134"/>
                </a:lnTo>
                <a:lnTo>
                  <a:pt x="483856" y="324134"/>
                </a:lnTo>
                <a:lnTo>
                  <a:pt x="484324" y="324134"/>
                </a:lnTo>
                <a:lnTo>
                  <a:pt x="484076" y="324686"/>
                </a:lnTo>
                <a:lnTo>
                  <a:pt x="484076" y="325513"/>
                </a:lnTo>
                <a:lnTo>
                  <a:pt x="484324" y="325789"/>
                </a:lnTo>
                <a:lnTo>
                  <a:pt x="484793" y="325513"/>
                </a:lnTo>
                <a:lnTo>
                  <a:pt x="485040" y="325513"/>
                </a:lnTo>
                <a:lnTo>
                  <a:pt x="485040" y="325789"/>
                </a:lnTo>
                <a:lnTo>
                  <a:pt x="484572" y="326065"/>
                </a:lnTo>
                <a:lnTo>
                  <a:pt x="484076" y="326065"/>
                </a:lnTo>
                <a:lnTo>
                  <a:pt x="484324" y="326341"/>
                </a:lnTo>
                <a:lnTo>
                  <a:pt x="484793" y="326644"/>
                </a:lnTo>
                <a:lnTo>
                  <a:pt x="485040" y="326920"/>
                </a:lnTo>
                <a:lnTo>
                  <a:pt x="485040" y="327195"/>
                </a:lnTo>
                <a:lnTo>
                  <a:pt x="484324" y="327195"/>
                </a:lnTo>
                <a:lnTo>
                  <a:pt x="484572" y="327747"/>
                </a:lnTo>
                <a:lnTo>
                  <a:pt x="484793" y="327747"/>
                </a:lnTo>
                <a:lnTo>
                  <a:pt x="485040" y="327747"/>
                </a:lnTo>
                <a:lnTo>
                  <a:pt x="485289" y="327747"/>
                </a:lnTo>
                <a:lnTo>
                  <a:pt x="485289" y="328299"/>
                </a:lnTo>
                <a:lnTo>
                  <a:pt x="485510" y="328299"/>
                </a:lnTo>
                <a:lnTo>
                  <a:pt x="485757" y="328299"/>
                </a:lnTo>
                <a:lnTo>
                  <a:pt x="485757" y="328575"/>
                </a:lnTo>
                <a:lnTo>
                  <a:pt x="485510" y="328575"/>
                </a:lnTo>
                <a:lnTo>
                  <a:pt x="485289" y="328575"/>
                </a:lnTo>
                <a:lnTo>
                  <a:pt x="485040" y="328575"/>
                </a:lnTo>
                <a:lnTo>
                  <a:pt x="485040" y="328850"/>
                </a:lnTo>
                <a:lnTo>
                  <a:pt x="485289" y="329127"/>
                </a:lnTo>
                <a:lnTo>
                  <a:pt x="485510" y="329402"/>
                </a:lnTo>
                <a:lnTo>
                  <a:pt x="485757" y="330230"/>
                </a:lnTo>
                <a:lnTo>
                  <a:pt x="485978" y="330230"/>
                </a:lnTo>
                <a:lnTo>
                  <a:pt x="485757" y="330782"/>
                </a:lnTo>
                <a:lnTo>
                  <a:pt x="485978" y="331057"/>
                </a:lnTo>
                <a:lnTo>
                  <a:pt x="486226" y="330782"/>
                </a:lnTo>
                <a:lnTo>
                  <a:pt x="486694" y="330782"/>
                </a:lnTo>
                <a:lnTo>
                  <a:pt x="487411" y="330782"/>
                </a:lnTo>
                <a:lnTo>
                  <a:pt x="487411" y="331057"/>
                </a:lnTo>
                <a:lnTo>
                  <a:pt x="487191" y="331333"/>
                </a:lnTo>
                <a:lnTo>
                  <a:pt x="487411" y="331333"/>
                </a:lnTo>
                <a:lnTo>
                  <a:pt x="487660" y="331333"/>
                </a:lnTo>
                <a:lnTo>
                  <a:pt x="487660" y="330782"/>
                </a:lnTo>
                <a:lnTo>
                  <a:pt x="487907" y="330506"/>
                </a:lnTo>
                <a:lnTo>
                  <a:pt x="487907" y="330782"/>
                </a:lnTo>
                <a:lnTo>
                  <a:pt x="488128" y="330782"/>
                </a:lnTo>
                <a:lnTo>
                  <a:pt x="488128" y="331057"/>
                </a:lnTo>
                <a:lnTo>
                  <a:pt x="487660" y="331885"/>
                </a:lnTo>
                <a:lnTo>
                  <a:pt x="486943" y="331609"/>
                </a:lnTo>
                <a:lnTo>
                  <a:pt x="486694" y="331333"/>
                </a:lnTo>
                <a:lnTo>
                  <a:pt x="486474" y="331333"/>
                </a:lnTo>
                <a:lnTo>
                  <a:pt x="486226" y="331609"/>
                </a:lnTo>
                <a:lnTo>
                  <a:pt x="486226" y="331885"/>
                </a:lnTo>
                <a:lnTo>
                  <a:pt x="486226" y="332188"/>
                </a:lnTo>
                <a:lnTo>
                  <a:pt x="486474" y="332188"/>
                </a:lnTo>
                <a:lnTo>
                  <a:pt x="487191" y="332464"/>
                </a:lnTo>
                <a:lnTo>
                  <a:pt x="487660" y="333015"/>
                </a:lnTo>
                <a:lnTo>
                  <a:pt x="487660" y="333567"/>
                </a:lnTo>
                <a:lnTo>
                  <a:pt x="487411" y="333567"/>
                </a:lnTo>
                <a:lnTo>
                  <a:pt x="486943" y="333291"/>
                </a:lnTo>
                <a:lnTo>
                  <a:pt x="486226" y="333291"/>
                </a:lnTo>
                <a:lnTo>
                  <a:pt x="486694" y="333567"/>
                </a:lnTo>
                <a:lnTo>
                  <a:pt x="487411" y="333843"/>
                </a:lnTo>
                <a:lnTo>
                  <a:pt x="487660" y="333843"/>
                </a:lnTo>
                <a:lnTo>
                  <a:pt x="487907" y="334119"/>
                </a:lnTo>
                <a:lnTo>
                  <a:pt x="488624" y="334119"/>
                </a:lnTo>
                <a:lnTo>
                  <a:pt x="488845" y="334119"/>
                </a:lnTo>
                <a:lnTo>
                  <a:pt x="489092" y="334119"/>
                </a:lnTo>
                <a:lnTo>
                  <a:pt x="489561" y="334671"/>
                </a:lnTo>
                <a:lnTo>
                  <a:pt x="489809" y="336050"/>
                </a:lnTo>
                <a:lnTo>
                  <a:pt x="490058" y="336326"/>
                </a:lnTo>
                <a:lnTo>
                  <a:pt x="490058" y="337153"/>
                </a:lnTo>
                <a:lnTo>
                  <a:pt x="490278" y="337981"/>
                </a:lnTo>
                <a:lnTo>
                  <a:pt x="491242" y="337981"/>
                </a:lnTo>
                <a:lnTo>
                  <a:pt x="491463" y="338257"/>
                </a:lnTo>
                <a:lnTo>
                  <a:pt x="491463" y="339112"/>
                </a:lnTo>
                <a:lnTo>
                  <a:pt x="491463" y="339387"/>
                </a:lnTo>
                <a:lnTo>
                  <a:pt x="491959" y="339663"/>
                </a:lnTo>
                <a:lnTo>
                  <a:pt x="492896" y="339663"/>
                </a:lnTo>
                <a:lnTo>
                  <a:pt x="493144" y="340215"/>
                </a:lnTo>
                <a:lnTo>
                  <a:pt x="493393" y="340215"/>
                </a:lnTo>
                <a:lnTo>
                  <a:pt x="494110" y="340767"/>
                </a:lnTo>
                <a:lnTo>
                  <a:pt x="495047" y="341042"/>
                </a:lnTo>
                <a:lnTo>
                  <a:pt x="495295" y="341042"/>
                </a:lnTo>
                <a:lnTo>
                  <a:pt x="495763" y="341318"/>
                </a:lnTo>
                <a:lnTo>
                  <a:pt x="495763" y="341594"/>
                </a:lnTo>
                <a:lnTo>
                  <a:pt x="495763" y="342146"/>
                </a:lnTo>
                <a:lnTo>
                  <a:pt x="496232" y="342974"/>
                </a:lnTo>
                <a:lnTo>
                  <a:pt x="496728" y="342974"/>
                </a:lnTo>
                <a:lnTo>
                  <a:pt x="496948" y="342974"/>
                </a:lnTo>
                <a:lnTo>
                  <a:pt x="497445" y="343525"/>
                </a:lnTo>
                <a:lnTo>
                  <a:pt x="497913" y="344629"/>
                </a:lnTo>
                <a:lnTo>
                  <a:pt x="498382" y="344629"/>
                </a:lnTo>
                <a:lnTo>
                  <a:pt x="498630" y="344904"/>
                </a:lnTo>
                <a:lnTo>
                  <a:pt x="498878" y="344904"/>
                </a:lnTo>
                <a:lnTo>
                  <a:pt x="499346" y="345456"/>
                </a:lnTo>
                <a:lnTo>
                  <a:pt x="500063" y="346311"/>
                </a:lnTo>
                <a:lnTo>
                  <a:pt x="500063" y="347138"/>
                </a:lnTo>
                <a:lnTo>
                  <a:pt x="499815" y="347966"/>
                </a:lnTo>
                <a:lnTo>
                  <a:pt x="500063" y="348518"/>
                </a:lnTo>
                <a:lnTo>
                  <a:pt x="500312" y="348794"/>
                </a:lnTo>
                <a:lnTo>
                  <a:pt x="500312" y="349345"/>
                </a:lnTo>
                <a:lnTo>
                  <a:pt x="500531" y="351276"/>
                </a:lnTo>
                <a:lnTo>
                  <a:pt x="500312" y="351828"/>
                </a:lnTo>
                <a:lnTo>
                  <a:pt x="500063" y="351552"/>
                </a:lnTo>
                <a:lnTo>
                  <a:pt x="500063" y="352380"/>
                </a:lnTo>
                <a:lnTo>
                  <a:pt x="500312" y="352932"/>
                </a:lnTo>
                <a:lnTo>
                  <a:pt x="500531" y="353207"/>
                </a:lnTo>
                <a:lnTo>
                  <a:pt x="501248" y="354614"/>
                </a:lnTo>
                <a:lnTo>
                  <a:pt x="501497" y="355165"/>
                </a:lnTo>
                <a:lnTo>
                  <a:pt x="501497" y="355717"/>
                </a:lnTo>
                <a:lnTo>
                  <a:pt x="502434" y="357096"/>
                </a:lnTo>
                <a:lnTo>
                  <a:pt x="502681" y="358200"/>
                </a:lnTo>
                <a:lnTo>
                  <a:pt x="503151" y="359027"/>
                </a:lnTo>
                <a:lnTo>
                  <a:pt x="503647" y="359303"/>
                </a:lnTo>
                <a:lnTo>
                  <a:pt x="504363" y="359579"/>
                </a:lnTo>
                <a:lnTo>
                  <a:pt x="504363" y="359855"/>
                </a:lnTo>
                <a:lnTo>
                  <a:pt x="504363" y="360131"/>
                </a:lnTo>
                <a:lnTo>
                  <a:pt x="505548" y="360681"/>
                </a:lnTo>
                <a:lnTo>
                  <a:pt x="506265" y="361233"/>
                </a:lnTo>
                <a:lnTo>
                  <a:pt x="506016" y="362061"/>
                </a:lnTo>
                <a:lnTo>
                  <a:pt x="506265" y="363716"/>
                </a:lnTo>
                <a:lnTo>
                  <a:pt x="506486" y="364544"/>
                </a:lnTo>
                <a:lnTo>
                  <a:pt x="506016" y="365399"/>
                </a:lnTo>
                <a:lnTo>
                  <a:pt x="505796" y="365399"/>
                </a:lnTo>
                <a:lnTo>
                  <a:pt x="505079" y="365675"/>
                </a:lnTo>
                <a:lnTo>
                  <a:pt x="504832" y="365951"/>
                </a:lnTo>
                <a:lnTo>
                  <a:pt x="504832" y="366227"/>
                </a:lnTo>
                <a:lnTo>
                  <a:pt x="505079" y="367053"/>
                </a:lnTo>
                <a:lnTo>
                  <a:pt x="504363" y="367605"/>
                </a:lnTo>
                <a:lnTo>
                  <a:pt x="504115" y="367605"/>
                </a:lnTo>
                <a:lnTo>
                  <a:pt x="504115" y="367881"/>
                </a:lnTo>
                <a:lnTo>
                  <a:pt x="504584" y="368157"/>
                </a:lnTo>
                <a:lnTo>
                  <a:pt x="505300" y="368157"/>
                </a:lnTo>
                <a:lnTo>
                  <a:pt x="505300" y="368433"/>
                </a:lnTo>
                <a:lnTo>
                  <a:pt x="505796" y="369260"/>
                </a:lnTo>
                <a:lnTo>
                  <a:pt x="506016" y="369260"/>
                </a:lnTo>
                <a:lnTo>
                  <a:pt x="506016" y="369812"/>
                </a:lnTo>
                <a:lnTo>
                  <a:pt x="505796" y="370364"/>
                </a:lnTo>
                <a:lnTo>
                  <a:pt x="505796" y="370639"/>
                </a:lnTo>
                <a:lnTo>
                  <a:pt x="506016" y="370915"/>
                </a:lnTo>
                <a:lnTo>
                  <a:pt x="506265" y="370915"/>
                </a:lnTo>
                <a:lnTo>
                  <a:pt x="506733" y="371191"/>
                </a:lnTo>
                <a:lnTo>
                  <a:pt x="506733" y="371467"/>
                </a:lnTo>
                <a:lnTo>
                  <a:pt x="506486" y="371467"/>
                </a:lnTo>
                <a:lnTo>
                  <a:pt x="506016" y="371743"/>
                </a:lnTo>
                <a:lnTo>
                  <a:pt x="506016" y="372294"/>
                </a:lnTo>
                <a:lnTo>
                  <a:pt x="506486" y="372846"/>
                </a:lnTo>
                <a:lnTo>
                  <a:pt x="506982" y="373122"/>
                </a:lnTo>
                <a:lnTo>
                  <a:pt x="507699" y="373674"/>
                </a:lnTo>
                <a:lnTo>
                  <a:pt x="507919" y="373950"/>
                </a:lnTo>
                <a:lnTo>
                  <a:pt x="507919" y="374226"/>
                </a:lnTo>
                <a:lnTo>
                  <a:pt x="507919" y="374777"/>
                </a:lnTo>
                <a:lnTo>
                  <a:pt x="507699" y="375053"/>
                </a:lnTo>
                <a:lnTo>
                  <a:pt x="507699" y="376157"/>
                </a:lnTo>
                <a:lnTo>
                  <a:pt x="507699" y="376432"/>
                </a:lnTo>
                <a:lnTo>
                  <a:pt x="507699" y="376708"/>
                </a:lnTo>
                <a:lnTo>
                  <a:pt x="508167" y="377260"/>
                </a:lnTo>
                <a:lnTo>
                  <a:pt x="508415" y="377536"/>
                </a:lnTo>
                <a:lnTo>
                  <a:pt x="508636" y="377536"/>
                </a:lnTo>
                <a:lnTo>
                  <a:pt x="509352" y="377812"/>
                </a:lnTo>
                <a:lnTo>
                  <a:pt x="510068" y="378363"/>
                </a:lnTo>
                <a:lnTo>
                  <a:pt x="510565" y="379191"/>
                </a:lnTo>
                <a:lnTo>
                  <a:pt x="510785" y="379742"/>
                </a:lnTo>
                <a:lnTo>
                  <a:pt x="511034" y="380569"/>
                </a:lnTo>
                <a:lnTo>
                  <a:pt x="511281" y="380845"/>
                </a:lnTo>
                <a:lnTo>
                  <a:pt x="511751" y="381673"/>
                </a:lnTo>
                <a:lnTo>
                  <a:pt x="512467" y="382225"/>
                </a:lnTo>
                <a:lnTo>
                  <a:pt x="512935" y="382500"/>
                </a:lnTo>
                <a:lnTo>
                  <a:pt x="513900" y="382225"/>
                </a:lnTo>
                <a:lnTo>
                  <a:pt x="514837" y="381673"/>
                </a:lnTo>
                <a:lnTo>
                  <a:pt x="515333" y="381397"/>
                </a:lnTo>
                <a:lnTo>
                  <a:pt x="515554" y="380845"/>
                </a:lnTo>
                <a:lnTo>
                  <a:pt x="515802" y="380845"/>
                </a:lnTo>
                <a:lnTo>
                  <a:pt x="516271" y="380569"/>
                </a:lnTo>
                <a:lnTo>
                  <a:pt x="516740" y="380293"/>
                </a:lnTo>
                <a:lnTo>
                  <a:pt x="517236" y="380569"/>
                </a:lnTo>
                <a:lnTo>
                  <a:pt x="517455" y="380845"/>
                </a:lnTo>
                <a:lnTo>
                  <a:pt x="517952" y="381397"/>
                </a:lnTo>
                <a:lnTo>
                  <a:pt x="518172" y="382500"/>
                </a:lnTo>
                <a:lnTo>
                  <a:pt x="517455" y="381948"/>
                </a:lnTo>
                <a:lnTo>
                  <a:pt x="517455" y="382776"/>
                </a:lnTo>
                <a:lnTo>
                  <a:pt x="516519" y="382225"/>
                </a:lnTo>
                <a:lnTo>
                  <a:pt x="515802" y="382225"/>
                </a:lnTo>
                <a:lnTo>
                  <a:pt x="514369" y="382500"/>
                </a:lnTo>
                <a:lnTo>
                  <a:pt x="513183" y="383328"/>
                </a:lnTo>
                <a:lnTo>
                  <a:pt x="512688" y="384459"/>
                </a:lnTo>
                <a:lnTo>
                  <a:pt x="512688" y="385011"/>
                </a:lnTo>
                <a:lnTo>
                  <a:pt x="511034" y="386390"/>
                </a:lnTo>
                <a:lnTo>
                  <a:pt x="510068" y="386390"/>
                </a:lnTo>
                <a:lnTo>
                  <a:pt x="509848" y="386113"/>
                </a:lnTo>
                <a:lnTo>
                  <a:pt x="507699" y="385563"/>
                </a:lnTo>
                <a:lnTo>
                  <a:pt x="506733" y="385563"/>
                </a:lnTo>
                <a:lnTo>
                  <a:pt x="506733" y="385838"/>
                </a:lnTo>
                <a:lnTo>
                  <a:pt x="506265" y="386390"/>
                </a:lnTo>
                <a:lnTo>
                  <a:pt x="506265" y="386665"/>
                </a:lnTo>
                <a:lnTo>
                  <a:pt x="506016" y="387217"/>
                </a:lnTo>
                <a:lnTo>
                  <a:pt x="505548" y="387493"/>
                </a:lnTo>
                <a:lnTo>
                  <a:pt x="504832" y="388045"/>
                </a:lnTo>
                <a:lnTo>
                  <a:pt x="504115" y="389148"/>
                </a:lnTo>
                <a:lnTo>
                  <a:pt x="503151" y="390803"/>
                </a:lnTo>
                <a:lnTo>
                  <a:pt x="502930" y="390803"/>
                </a:lnTo>
                <a:lnTo>
                  <a:pt x="501717" y="391631"/>
                </a:lnTo>
                <a:lnTo>
                  <a:pt x="501027" y="391631"/>
                </a:lnTo>
                <a:lnTo>
                  <a:pt x="500531" y="391907"/>
                </a:lnTo>
                <a:lnTo>
                  <a:pt x="500312" y="392458"/>
                </a:lnTo>
                <a:lnTo>
                  <a:pt x="500063" y="395217"/>
                </a:lnTo>
                <a:lnTo>
                  <a:pt x="499815" y="396320"/>
                </a:lnTo>
                <a:lnTo>
                  <a:pt x="498382" y="397148"/>
                </a:lnTo>
                <a:lnTo>
                  <a:pt x="497196" y="397148"/>
                </a:lnTo>
                <a:lnTo>
                  <a:pt x="496728" y="397148"/>
                </a:lnTo>
                <a:lnTo>
                  <a:pt x="495763" y="397424"/>
                </a:lnTo>
                <a:lnTo>
                  <a:pt x="495295" y="397700"/>
                </a:lnTo>
                <a:lnTo>
                  <a:pt x="494578" y="398250"/>
                </a:lnTo>
                <a:lnTo>
                  <a:pt x="494330" y="399354"/>
                </a:lnTo>
                <a:lnTo>
                  <a:pt x="494578" y="400457"/>
                </a:lnTo>
                <a:lnTo>
                  <a:pt x="495047" y="401009"/>
                </a:lnTo>
                <a:lnTo>
                  <a:pt x="496232" y="402637"/>
                </a:lnTo>
                <a:lnTo>
                  <a:pt x="496011" y="402913"/>
                </a:lnTo>
                <a:lnTo>
                  <a:pt x="495295" y="403464"/>
                </a:lnTo>
                <a:lnTo>
                  <a:pt x="494330" y="403464"/>
                </a:lnTo>
                <a:lnTo>
                  <a:pt x="494110" y="403464"/>
                </a:lnTo>
                <a:lnTo>
                  <a:pt x="493613" y="402913"/>
                </a:lnTo>
                <a:lnTo>
                  <a:pt x="492896" y="402085"/>
                </a:lnTo>
                <a:lnTo>
                  <a:pt x="492676" y="401534"/>
                </a:lnTo>
                <a:lnTo>
                  <a:pt x="491959" y="401257"/>
                </a:lnTo>
                <a:lnTo>
                  <a:pt x="491463" y="401009"/>
                </a:lnTo>
                <a:lnTo>
                  <a:pt x="490278" y="400457"/>
                </a:lnTo>
                <a:lnTo>
                  <a:pt x="489561" y="400457"/>
                </a:lnTo>
                <a:lnTo>
                  <a:pt x="487411" y="400181"/>
                </a:lnTo>
                <a:lnTo>
                  <a:pt x="484572" y="400457"/>
                </a:lnTo>
                <a:lnTo>
                  <a:pt x="484324" y="400733"/>
                </a:lnTo>
                <a:lnTo>
                  <a:pt x="484324" y="401009"/>
                </a:lnTo>
                <a:lnTo>
                  <a:pt x="482642" y="402085"/>
                </a:lnTo>
                <a:lnTo>
                  <a:pt x="481458" y="403464"/>
                </a:lnTo>
                <a:lnTo>
                  <a:pt x="480741" y="405119"/>
                </a:lnTo>
                <a:lnTo>
                  <a:pt x="480520" y="405394"/>
                </a:lnTo>
                <a:lnTo>
                  <a:pt x="480024" y="405670"/>
                </a:lnTo>
                <a:lnTo>
                  <a:pt x="480024" y="406222"/>
                </a:lnTo>
                <a:lnTo>
                  <a:pt x="480272" y="406774"/>
                </a:lnTo>
                <a:lnTo>
                  <a:pt x="480520" y="407877"/>
                </a:lnTo>
                <a:lnTo>
                  <a:pt x="480741" y="409256"/>
                </a:lnTo>
                <a:lnTo>
                  <a:pt x="481209" y="410911"/>
                </a:lnTo>
                <a:lnTo>
                  <a:pt x="481705" y="412291"/>
                </a:lnTo>
                <a:lnTo>
                  <a:pt x="482175" y="413670"/>
                </a:lnTo>
                <a:lnTo>
                  <a:pt x="483359" y="414498"/>
                </a:lnTo>
                <a:lnTo>
                  <a:pt x="484572" y="415325"/>
                </a:lnTo>
                <a:lnTo>
                  <a:pt x="485757" y="415325"/>
                </a:lnTo>
                <a:lnTo>
                  <a:pt x="486943" y="415325"/>
                </a:lnTo>
                <a:lnTo>
                  <a:pt x="487907" y="415325"/>
                </a:lnTo>
                <a:lnTo>
                  <a:pt x="489561" y="414774"/>
                </a:lnTo>
                <a:lnTo>
                  <a:pt x="490995" y="414222"/>
                </a:lnTo>
                <a:lnTo>
                  <a:pt x="492676" y="413670"/>
                </a:lnTo>
                <a:lnTo>
                  <a:pt x="494826" y="412015"/>
                </a:lnTo>
                <a:lnTo>
                  <a:pt x="495763" y="412843"/>
                </a:lnTo>
                <a:lnTo>
                  <a:pt x="496479" y="413394"/>
                </a:lnTo>
                <a:lnTo>
                  <a:pt x="494826" y="414222"/>
                </a:lnTo>
                <a:lnTo>
                  <a:pt x="493861" y="414774"/>
                </a:lnTo>
                <a:lnTo>
                  <a:pt x="493144" y="414774"/>
                </a:lnTo>
                <a:lnTo>
                  <a:pt x="492676" y="415601"/>
                </a:lnTo>
                <a:lnTo>
                  <a:pt x="492896" y="417255"/>
                </a:lnTo>
                <a:lnTo>
                  <a:pt x="492896" y="418635"/>
                </a:lnTo>
                <a:lnTo>
                  <a:pt x="493613" y="419462"/>
                </a:lnTo>
                <a:lnTo>
                  <a:pt x="495047" y="420290"/>
                </a:lnTo>
                <a:lnTo>
                  <a:pt x="495763" y="420842"/>
                </a:lnTo>
                <a:lnTo>
                  <a:pt x="496948" y="422470"/>
                </a:lnTo>
                <a:lnTo>
                  <a:pt x="497445" y="423020"/>
                </a:lnTo>
                <a:lnTo>
                  <a:pt x="499346" y="423848"/>
                </a:lnTo>
                <a:lnTo>
                  <a:pt x="500531" y="424124"/>
                </a:lnTo>
                <a:lnTo>
                  <a:pt x="501248" y="424124"/>
                </a:lnTo>
                <a:lnTo>
                  <a:pt x="501497" y="424399"/>
                </a:lnTo>
                <a:lnTo>
                  <a:pt x="502213" y="424676"/>
                </a:lnTo>
                <a:lnTo>
                  <a:pt x="503867" y="424676"/>
                </a:lnTo>
                <a:lnTo>
                  <a:pt x="505548" y="424399"/>
                </a:lnTo>
                <a:lnTo>
                  <a:pt x="507919" y="423572"/>
                </a:lnTo>
                <a:lnTo>
                  <a:pt x="509600" y="422744"/>
                </a:lnTo>
                <a:lnTo>
                  <a:pt x="510068" y="422194"/>
                </a:lnTo>
                <a:lnTo>
                  <a:pt x="510565" y="421090"/>
                </a:lnTo>
                <a:lnTo>
                  <a:pt x="510565" y="420014"/>
                </a:lnTo>
                <a:lnTo>
                  <a:pt x="510565" y="417255"/>
                </a:lnTo>
                <a:lnTo>
                  <a:pt x="511751" y="415601"/>
                </a:lnTo>
                <a:lnTo>
                  <a:pt x="511751" y="415049"/>
                </a:lnTo>
                <a:lnTo>
                  <a:pt x="511751" y="413670"/>
                </a:lnTo>
                <a:lnTo>
                  <a:pt x="512467" y="412015"/>
                </a:lnTo>
                <a:lnTo>
                  <a:pt x="512935" y="411463"/>
                </a:lnTo>
                <a:lnTo>
                  <a:pt x="512935" y="410084"/>
                </a:lnTo>
                <a:lnTo>
                  <a:pt x="512935" y="409532"/>
                </a:lnTo>
                <a:lnTo>
                  <a:pt x="512467" y="408429"/>
                </a:lnTo>
                <a:lnTo>
                  <a:pt x="511971" y="407601"/>
                </a:lnTo>
                <a:lnTo>
                  <a:pt x="512467" y="406774"/>
                </a:lnTo>
                <a:lnTo>
                  <a:pt x="514120" y="406498"/>
                </a:lnTo>
                <a:lnTo>
                  <a:pt x="515086" y="405670"/>
                </a:lnTo>
                <a:lnTo>
                  <a:pt x="517236" y="404291"/>
                </a:lnTo>
                <a:lnTo>
                  <a:pt x="520322" y="402637"/>
                </a:lnTo>
                <a:lnTo>
                  <a:pt x="520818" y="401809"/>
                </a:lnTo>
                <a:lnTo>
                  <a:pt x="522003" y="401534"/>
                </a:lnTo>
                <a:lnTo>
                  <a:pt x="522224" y="400733"/>
                </a:lnTo>
                <a:lnTo>
                  <a:pt x="522003" y="400457"/>
                </a:lnTo>
                <a:lnTo>
                  <a:pt x="521756" y="399905"/>
                </a:lnTo>
                <a:lnTo>
                  <a:pt x="521535" y="398250"/>
                </a:lnTo>
                <a:lnTo>
                  <a:pt x="521756" y="397974"/>
                </a:lnTo>
                <a:lnTo>
                  <a:pt x="522003" y="397148"/>
                </a:lnTo>
                <a:lnTo>
                  <a:pt x="522941" y="396045"/>
                </a:lnTo>
                <a:lnTo>
                  <a:pt x="523437" y="396596"/>
                </a:lnTo>
                <a:lnTo>
                  <a:pt x="524154" y="396872"/>
                </a:lnTo>
                <a:lnTo>
                  <a:pt x="525338" y="397700"/>
                </a:lnTo>
                <a:lnTo>
                  <a:pt x="526055" y="398526"/>
                </a:lnTo>
                <a:lnTo>
                  <a:pt x="526525" y="398250"/>
                </a:lnTo>
                <a:lnTo>
                  <a:pt x="527489" y="398250"/>
                </a:lnTo>
                <a:lnTo>
                  <a:pt x="528922" y="399629"/>
                </a:lnTo>
                <a:lnTo>
                  <a:pt x="527709" y="400181"/>
                </a:lnTo>
                <a:lnTo>
                  <a:pt x="527709" y="401009"/>
                </a:lnTo>
                <a:lnTo>
                  <a:pt x="528206" y="401534"/>
                </a:lnTo>
                <a:lnTo>
                  <a:pt x="529143" y="401809"/>
                </a:lnTo>
                <a:lnTo>
                  <a:pt x="529860" y="401534"/>
                </a:lnTo>
                <a:lnTo>
                  <a:pt x="530824" y="400457"/>
                </a:lnTo>
                <a:lnTo>
                  <a:pt x="532257" y="399905"/>
                </a:lnTo>
                <a:lnTo>
                  <a:pt x="533691" y="399629"/>
                </a:lnTo>
                <a:lnTo>
                  <a:pt x="534876" y="399354"/>
                </a:lnTo>
                <a:lnTo>
                  <a:pt x="535593" y="399905"/>
                </a:lnTo>
                <a:lnTo>
                  <a:pt x="535124" y="400181"/>
                </a:lnTo>
                <a:lnTo>
                  <a:pt x="534876" y="401009"/>
                </a:lnTo>
                <a:lnTo>
                  <a:pt x="535124" y="401257"/>
                </a:lnTo>
                <a:lnTo>
                  <a:pt x="535593" y="401534"/>
                </a:lnTo>
                <a:lnTo>
                  <a:pt x="535345" y="402085"/>
                </a:lnTo>
                <a:lnTo>
                  <a:pt x="534628" y="401809"/>
                </a:lnTo>
                <a:lnTo>
                  <a:pt x="534159" y="401809"/>
                </a:lnTo>
                <a:lnTo>
                  <a:pt x="533691" y="402361"/>
                </a:lnTo>
                <a:lnTo>
                  <a:pt x="533195" y="402361"/>
                </a:lnTo>
                <a:lnTo>
                  <a:pt x="532010" y="402637"/>
                </a:lnTo>
                <a:lnTo>
                  <a:pt x="531541" y="403189"/>
                </a:lnTo>
                <a:lnTo>
                  <a:pt x="532257" y="403739"/>
                </a:lnTo>
                <a:lnTo>
                  <a:pt x="532010" y="404291"/>
                </a:lnTo>
                <a:lnTo>
                  <a:pt x="532257" y="405119"/>
                </a:lnTo>
                <a:lnTo>
                  <a:pt x="532974" y="405670"/>
                </a:lnTo>
                <a:lnTo>
                  <a:pt x="532727" y="406222"/>
                </a:lnTo>
                <a:lnTo>
                  <a:pt x="532010" y="405670"/>
                </a:lnTo>
                <a:lnTo>
                  <a:pt x="531541" y="405119"/>
                </a:lnTo>
                <a:lnTo>
                  <a:pt x="531541" y="403739"/>
                </a:lnTo>
                <a:lnTo>
                  <a:pt x="531073" y="403189"/>
                </a:lnTo>
                <a:lnTo>
                  <a:pt x="530576" y="403464"/>
                </a:lnTo>
                <a:lnTo>
                  <a:pt x="530107" y="404291"/>
                </a:lnTo>
                <a:lnTo>
                  <a:pt x="529860" y="404015"/>
                </a:lnTo>
                <a:lnTo>
                  <a:pt x="529860" y="403189"/>
                </a:lnTo>
                <a:lnTo>
                  <a:pt x="529639" y="402913"/>
                </a:lnTo>
                <a:lnTo>
                  <a:pt x="529143" y="402637"/>
                </a:lnTo>
                <a:lnTo>
                  <a:pt x="528426" y="402637"/>
                </a:lnTo>
                <a:lnTo>
                  <a:pt x="528206" y="403189"/>
                </a:lnTo>
                <a:lnTo>
                  <a:pt x="527489" y="403189"/>
                </a:lnTo>
                <a:lnTo>
                  <a:pt x="527021" y="403739"/>
                </a:lnTo>
                <a:lnTo>
                  <a:pt x="527021" y="404567"/>
                </a:lnTo>
                <a:lnTo>
                  <a:pt x="528426" y="404567"/>
                </a:lnTo>
                <a:lnTo>
                  <a:pt x="528922" y="404843"/>
                </a:lnTo>
                <a:lnTo>
                  <a:pt x="528426" y="405119"/>
                </a:lnTo>
                <a:lnTo>
                  <a:pt x="527021" y="404843"/>
                </a:lnTo>
                <a:lnTo>
                  <a:pt x="526304" y="405394"/>
                </a:lnTo>
                <a:lnTo>
                  <a:pt x="525808" y="406498"/>
                </a:lnTo>
                <a:lnTo>
                  <a:pt x="526304" y="407326"/>
                </a:lnTo>
                <a:lnTo>
                  <a:pt x="527709" y="406774"/>
                </a:lnTo>
                <a:lnTo>
                  <a:pt x="528675" y="407601"/>
                </a:lnTo>
                <a:lnTo>
                  <a:pt x="528426" y="408705"/>
                </a:lnTo>
                <a:lnTo>
                  <a:pt x="528675" y="409808"/>
                </a:lnTo>
                <a:lnTo>
                  <a:pt x="528922" y="410084"/>
                </a:lnTo>
                <a:lnTo>
                  <a:pt x="529639" y="410084"/>
                </a:lnTo>
                <a:lnTo>
                  <a:pt x="530356" y="410084"/>
                </a:lnTo>
                <a:lnTo>
                  <a:pt x="530356" y="410360"/>
                </a:lnTo>
                <a:lnTo>
                  <a:pt x="529860" y="410636"/>
                </a:lnTo>
                <a:lnTo>
                  <a:pt x="529860" y="411188"/>
                </a:lnTo>
                <a:lnTo>
                  <a:pt x="530576" y="411739"/>
                </a:lnTo>
                <a:lnTo>
                  <a:pt x="531293" y="411188"/>
                </a:lnTo>
                <a:lnTo>
                  <a:pt x="532257" y="411188"/>
                </a:lnTo>
                <a:lnTo>
                  <a:pt x="533195" y="411188"/>
                </a:lnTo>
                <a:lnTo>
                  <a:pt x="533691" y="411463"/>
                </a:lnTo>
                <a:lnTo>
                  <a:pt x="534628" y="411739"/>
                </a:lnTo>
                <a:lnTo>
                  <a:pt x="534628" y="412291"/>
                </a:lnTo>
                <a:lnTo>
                  <a:pt x="534159" y="412291"/>
                </a:lnTo>
                <a:lnTo>
                  <a:pt x="533195" y="411739"/>
                </a:lnTo>
                <a:lnTo>
                  <a:pt x="532727" y="412015"/>
                </a:lnTo>
                <a:lnTo>
                  <a:pt x="532727" y="412291"/>
                </a:lnTo>
                <a:lnTo>
                  <a:pt x="533443" y="413118"/>
                </a:lnTo>
                <a:lnTo>
                  <a:pt x="533691" y="413670"/>
                </a:lnTo>
                <a:lnTo>
                  <a:pt x="534876" y="414222"/>
                </a:lnTo>
                <a:lnTo>
                  <a:pt x="534876" y="416980"/>
                </a:lnTo>
                <a:lnTo>
                  <a:pt x="535345" y="418910"/>
                </a:lnTo>
                <a:lnTo>
                  <a:pt x="535593" y="419462"/>
                </a:lnTo>
                <a:lnTo>
                  <a:pt x="536062" y="420565"/>
                </a:lnTo>
                <a:lnTo>
                  <a:pt x="537275" y="420842"/>
                </a:lnTo>
                <a:lnTo>
                  <a:pt x="537743" y="420014"/>
                </a:lnTo>
                <a:lnTo>
                  <a:pt x="537963" y="419186"/>
                </a:lnTo>
                <a:lnTo>
                  <a:pt x="537743" y="418083"/>
                </a:lnTo>
                <a:lnTo>
                  <a:pt x="538928" y="418083"/>
                </a:lnTo>
                <a:lnTo>
                  <a:pt x="539176" y="418635"/>
                </a:lnTo>
                <a:lnTo>
                  <a:pt x="540113" y="418635"/>
                </a:lnTo>
                <a:lnTo>
                  <a:pt x="540830" y="417255"/>
                </a:lnTo>
                <a:lnTo>
                  <a:pt x="542042" y="416704"/>
                </a:lnTo>
                <a:lnTo>
                  <a:pt x="542980" y="415049"/>
                </a:lnTo>
                <a:lnTo>
                  <a:pt x="544166" y="412567"/>
                </a:lnTo>
                <a:lnTo>
                  <a:pt x="545130" y="411739"/>
                </a:lnTo>
                <a:lnTo>
                  <a:pt x="545847" y="409808"/>
                </a:lnTo>
                <a:lnTo>
                  <a:pt x="546811" y="409256"/>
                </a:lnTo>
                <a:lnTo>
                  <a:pt x="547031" y="408705"/>
                </a:lnTo>
                <a:lnTo>
                  <a:pt x="546811" y="407601"/>
                </a:lnTo>
                <a:lnTo>
                  <a:pt x="547031" y="407326"/>
                </a:lnTo>
                <a:lnTo>
                  <a:pt x="547748" y="407601"/>
                </a:lnTo>
                <a:lnTo>
                  <a:pt x="548934" y="407601"/>
                </a:lnTo>
                <a:lnTo>
                  <a:pt x="549898" y="406774"/>
                </a:lnTo>
                <a:lnTo>
                  <a:pt x="550147" y="407326"/>
                </a:lnTo>
                <a:lnTo>
                  <a:pt x="549651" y="408981"/>
                </a:lnTo>
                <a:lnTo>
                  <a:pt x="549651" y="409532"/>
                </a:lnTo>
                <a:lnTo>
                  <a:pt x="550147" y="409808"/>
                </a:lnTo>
                <a:lnTo>
                  <a:pt x="552296" y="410360"/>
                </a:lnTo>
                <a:lnTo>
                  <a:pt x="552517" y="410636"/>
                </a:lnTo>
                <a:lnTo>
                  <a:pt x="551332" y="413394"/>
                </a:lnTo>
                <a:lnTo>
                  <a:pt x="551083" y="414774"/>
                </a:lnTo>
                <a:lnTo>
                  <a:pt x="551800" y="415601"/>
                </a:lnTo>
                <a:lnTo>
                  <a:pt x="550615" y="415601"/>
                </a:lnTo>
                <a:lnTo>
                  <a:pt x="549182" y="415877"/>
                </a:lnTo>
                <a:lnTo>
                  <a:pt x="548217" y="415601"/>
                </a:lnTo>
                <a:lnTo>
                  <a:pt x="547031" y="415877"/>
                </a:lnTo>
                <a:lnTo>
                  <a:pt x="546316" y="416153"/>
                </a:lnTo>
                <a:lnTo>
                  <a:pt x="545599" y="416704"/>
                </a:lnTo>
                <a:lnTo>
                  <a:pt x="544413" y="417255"/>
                </a:lnTo>
                <a:lnTo>
                  <a:pt x="544166" y="417531"/>
                </a:lnTo>
                <a:lnTo>
                  <a:pt x="544166" y="418359"/>
                </a:lnTo>
                <a:lnTo>
                  <a:pt x="543449" y="418359"/>
                </a:lnTo>
                <a:lnTo>
                  <a:pt x="542732" y="418635"/>
                </a:lnTo>
                <a:lnTo>
                  <a:pt x="542263" y="419462"/>
                </a:lnTo>
                <a:lnTo>
                  <a:pt x="541547" y="420565"/>
                </a:lnTo>
                <a:lnTo>
                  <a:pt x="541078" y="421090"/>
                </a:lnTo>
                <a:lnTo>
                  <a:pt x="539893" y="421366"/>
                </a:lnTo>
                <a:lnTo>
                  <a:pt x="539176" y="421918"/>
                </a:lnTo>
                <a:lnTo>
                  <a:pt x="539397" y="422470"/>
                </a:lnTo>
                <a:lnTo>
                  <a:pt x="539893" y="423296"/>
                </a:lnTo>
                <a:lnTo>
                  <a:pt x="540830" y="423020"/>
                </a:lnTo>
                <a:lnTo>
                  <a:pt x="542511" y="422194"/>
                </a:lnTo>
                <a:lnTo>
                  <a:pt x="544413" y="422470"/>
                </a:lnTo>
                <a:lnTo>
                  <a:pt x="545130" y="422470"/>
                </a:lnTo>
                <a:lnTo>
                  <a:pt x="546316" y="422194"/>
                </a:lnTo>
                <a:lnTo>
                  <a:pt x="548465" y="421642"/>
                </a:lnTo>
                <a:lnTo>
                  <a:pt x="549430" y="421642"/>
                </a:lnTo>
                <a:lnTo>
                  <a:pt x="550863" y="421642"/>
                </a:lnTo>
                <a:lnTo>
                  <a:pt x="550863" y="422470"/>
                </a:lnTo>
                <a:lnTo>
                  <a:pt x="550368" y="422744"/>
                </a:lnTo>
                <a:lnTo>
                  <a:pt x="549430" y="423020"/>
                </a:lnTo>
                <a:lnTo>
                  <a:pt x="548713" y="423848"/>
                </a:lnTo>
                <a:lnTo>
                  <a:pt x="547997" y="424124"/>
                </a:lnTo>
                <a:lnTo>
                  <a:pt x="547528" y="424951"/>
                </a:lnTo>
                <a:lnTo>
                  <a:pt x="547280" y="426055"/>
                </a:lnTo>
                <a:lnTo>
                  <a:pt x="546811" y="426331"/>
                </a:lnTo>
                <a:lnTo>
                  <a:pt x="545599" y="426055"/>
                </a:lnTo>
                <a:lnTo>
                  <a:pt x="545130" y="424951"/>
                </a:lnTo>
                <a:lnTo>
                  <a:pt x="544882" y="424399"/>
                </a:lnTo>
                <a:lnTo>
                  <a:pt x="544166" y="424124"/>
                </a:lnTo>
                <a:lnTo>
                  <a:pt x="543228" y="424124"/>
                </a:lnTo>
                <a:lnTo>
                  <a:pt x="543228" y="424676"/>
                </a:lnTo>
                <a:lnTo>
                  <a:pt x="543228" y="425227"/>
                </a:lnTo>
                <a:lnTo>
                  <a:pt x="542263" y="425779"/>
                </a:lnTo>
                <a:lnTo>
                  <a:pt x="543696" y="427158"/>
                </a:lnTo>
                <a:lnTo>
                  <a:pt x="543945" y="427986"/>
                </a:lnTo>
                <a:lnTo>
                  <a:pt x="542980" y="427434"/>
                </a:lnTo>
                <a:lnTo>
                  <a:pt x="541795" y="427986"/>
                </a:lnTo>
                <a:lnTo>
                  <a:pt x="542042" y="428813"/>
                </a:lnTo>
                <a:lnTo>
                  <a:pt x="542511" y="429365"/>
                </a:lnTo>
                <a:lnTo>
                  <a:pt x="542511" y="429641"/>
                </a:lnTo>
                <a:lnTo>
                  <a:pt x="541795" y="429641"/>
                </a:lnTo>
                <a:lnTo>
                  <a:pt x="541327" y="429365"/>
                </a:lnTo>
                <a:lnTo>
                  <a:pt x="540830" y="429917"/>
                </a:lnTo>
                <a:lnTo>
                  <a:pt x="540610" y="429089"/>
                </a:lnTo>
                <a:lnTo>
                  <a:pt x="540113" y="428537"/>
                </a:lnTo>
                <a:lnTo>
                  <a:pt x="539893" y="427986"/>
                </a:lnTo>
                <a:lnTo>
                  <a:pt x="539176" y="427710"/>
                </a:lnTo>
                <a:lnTo>
                  <a:pt x="539644" y="427710"/>
                </a:lnTo>
                <a:lnTo>
                  <a:pt x="539893" y="427710"/>
                </a:lnTo>
                <a:lnTo>
                  <a:pt x="540610" y="427434"/>
                </a:lnTo>
                <a:lnTo>
                  <a:pt x="540610" y="427158"/>
                </a:lnTo>
                <a:lnTo>
                  <a:pt x="539893" y="426606"/>
                </a:lnTo>
                <a:lnTo>
                  <a:pt x="539397" y="426331"/>
                </a:lnTo>
                <a:lnTo>
                  <a:pt x="536778" y="426882"/>
                </a:lnTo>
                <a:lnTo>
                  <a:pt x="534408" y="427434"/>
                </a:lnTo>
                <a:lnTo>
                  <a:pt x="534159" y="428261"/>
                </a:lnTo>
                <a:lnTo>
                  <a:pt x="534408" y="429089"/>
                </a:lnTo>
                <a:lnTo>
                  <a:pt x="534876" y="429917"/>
                </a:lnTo>
                <a:lnTo>
                  <a:pt x="536062" y="429365"/>
                </a:lnTo>
                <a:lnTo>
                  <a:pt x="536778" y="429365"/>
                </a:lnTo>
                <a:lnTo>
                  <a:pt x="537026" y="429917"/>
                </a:lnTo>
                <a:lnTo>
                  <a:pt x="537963" y="430193"/>
                </a:lnTo>
                <a:lnTo>
                  <a:pt x="538459" y="430193"/>
                </a:lnTo>
                <a:lnTo>
                  <a:pt x="538928" y="430744"/>
                </a:lnTo>
                <a:lnTo>
                  <a:pt x="537963" y="431020"/>
                </a:lnTo>
                <a:lnTo>
                  <a:pt x="537495" y="431296"/>
                </a:lnTo>
                <a:lnTo>
                  <a:pt x="537275" y="431572"/>
                </a:lnTo>
                <a:lnTo>
                  <a:pt x="537495" y="432923"/>
                </a:lnTo>
                <a:lnTo>
                  <a:pt x="538928" y="433199"/>
                </a:lnTo>
                <a:lnTo>
                  <a:pt x="539397" y="434026"/>
                </a:lnTo>
                <a:lnTo>
                  <a:pt x="539893" y="434854"/>
                </a:lnTo>
                <a:lnTo>
                  <a:pt x="540610" y="435130"/>
                </a:lnTo>
                <a:lnTo>
                  <a:pt x="541327" y="434854"/>
                </a:lnTo>
                <a:lnTo>
                  <a:pt x="541795" y="435130"/>
                </a:lnTo>
                <a:lnTo>
                  <a:pt x="542980" y="434302"/>
                </a:lnTo>
                <a:lnTo>
                  <a:pt x="543696" y="433199"/>
                </a:lnTo>
                <a:lnTo>
                  <a:pt x="544166" y="432923"/>
                </a:lnTo>
                <a:lnTo>
                  <a:pt x="544882" y="432923"/>
                </a:lnTo>
                <a:lnTo>
                  <a:pt x="545130" y="434854"/>
                </a:lnTo>
                <a:lnTo>
                  <a:pt x="544882" y="436233"/>
                </a:lnTo>
                <a:lnTo>
                  <a:pt x="544882" y="437337"/>
                </a:lnTo>
                <a:lnTo>
                  <a:pt x="545599" y="437613"/>
                </a:lnTo>
                <a:lnTo>
                  <a:pt x="544662" y="438164"/>
                </a:lnTo>
                <a:lnTo>
                  <a:pt x="543449" y="438440"/>
                </a:lnTo>
                <a:lnTo>
                  <a:pt x="543228" y="437888"/>
                </a:lnTo>
                <a:lnTo>
                  <a:pt x="542732" y="437613"/>
                </a:lnTo>
                <a:lnTo>
                  <a:pt x="542263" y="437888"/>
                </a:lnTo>
                <a:lnTo>
                  <a:pt x="541327" y="436509"/>
                </a:lnTo>
                <a:lnTo>
                  <a:pt x="540361" y="435406"/>
                </a:lnTo>
                <a:lnTo>
                  <a:pt x="538928" y="435130"/>
                </a:lnTo>
                <a:lnTo>
                  <a:pt x="537743" y="435130"/>
                </a:lnTo>
                <a:lnTo>
                  <a:pt x="537026" y="435406"/>
                </a:lnTo>
                <a:lnTo>
                  <a:pt x="536309" y="435958"/>
                </a:lnTo>
                <a:lnTo>
                  <a:pt x="535593" y="435130"/>
                </a:lnTo>
                <a:lnTo>
                  <a:pt x="535345" y="434302"/>
                </a:lnTo>
                <a:lnTo>
                  <a:pt x="534408" y="434026"/>
                </a:lnTo>
                <a:lnTo>
                  <a:pt x="533195" y="434026"/>
                </a:lnTo>
                <a:lnTo>
                  <a:pt x="532478" y="434854"/>
                </a:lnTo>
                <a:lnTo>
                  <a:pt x="532478" y="435406"/>
                </a:lnTo>
                <a:lnTo>
                  <a:pt x="532257" y="436785"/>
                </a:lnTo>
                <a:lnTo>
                  <a:pt x="531073" y="438164"/>
                </a:lnTo>
                <a:lnTo>
                  <a:pt x="530576" y="439268"/>
                </a:lnTo>
                <a:lnTo>
                  <a:pt x="528922" y="440619"/>
                </a:lnTo>
                <a:lnTo>
                  <a:pt x="529639" y="441998"/>
                </a:lnTo>
                <a:lnTo>
                  <a:pt x="529143" y="442550"/>
                </a:lnTo>
                <a:lnTo>
                  <a:pt x="529143" y="444481"/>
                </a:lnTo>
                <a:lnTo>
                  <a:pt x="529860" y="445309"/>
                </a:lnTo>
                <a:lnTo>
                  <a:pt x="531789" y="446964"/>
                </a:lnTo>
                <a:lnTo>
                  <a:pt x="532974" y="446688"/>
                </a:lnTo>
                <a:lnTo>
                  <a:pt x="533911" y="448315"/>
                </a:lnTo>
                <a:lnTo>
                  <a:pt x="533911" y="448591"/>
                </a:lnTo>
                <a:lnTo>
                  <a:pt x="533443" y="448591"/>
                </a:lnTo>
                <a:lnTo>
                  <a:pt x="533195" y="448591"/>
                </a:lnTo>
                <a:lnTo>
                  <a:pt x="532010" y="448591"/>
                </a:lnTo>
                <a:lnTo>
                  <a:pt x="531073" y="447763"/>
                </a:lnTo>
                <a:lnTo>
                  <a:pt x="529860" y="446412"/>
                </a:lnTo>
                <a:lnTo>
                  <a:pt x="528922" y="447487"/>
                </a:lnTo>
                <a:lnTo>
                  <a:pt x="529392" y="448866"/>
                </a:lnTo>
                <a:lnTo>
                  <a:pt x="527958" y="448315"/>
                </a:lnTo>
                <a:lnTo>
                  <a:pt x="527489" y="449970"/>
                </a:lnTo>
                <a:lnTo>
                  <a:pt x="527958" y="450798"/>
                </a:lnTo>
                <a:lnTo>
                  <a:pt x="528675" y="451901"/>
                </a:lnTo>
                <a:lnTo>
                  <a:pt x="527241" y="452453"/>
                </a:lnTo>
                <a:lnTo>
                  <a:pt x="526055" y="452453"/>
                </a:lnTo>
                <a:lnTo>
                  <a:pt x="525091" y="452453"/>
                </a:lnTo>
                <a:lnTo>
                  <a:pt x="524623" y="451073"/>
                </a:lnTo>
                <a:lnTo>
                  <a:pt x="524374" y="449694"/>
                </a:lnTo>
                <a:lnTo>
                  <a:pt x="525338" y="448866"/>
                </a:lnTo>
                <a:lnTo>
                  <a:pt x="524871" y="447763"/>
                </a:lnTo>
                <a:lnTo>
                  <a:pt x="524871" y="446136"/>
                </a:lnTo>
                <a:lnTo>
                  <a:pt x="523657" y="445309"/>
                </a:lnTo>
                <a:lnTo>
                  <a:pt x="523189" y="444205"/>
                </a:lnTo>
                <a:lnTo>
                  <a:pt x="522720" y="443377"/>
                </a:lnTo>
                <a:lnTo>
                  <a:pt x="522003" y="442826"/>
                </a:lnTo>
                <a:lnTo>
                  <a:pt x="521288" y="443654"/>
                </a:lnTo>
                <a:lnTo>
                  <a:pt x="520818" y="443102"/>
                </a:lnTo>
                <a:lnTo>
                  <a:pt x="519606" y="442274"/>
                </a:lnTo>
                <a:lnTo>
                  <a:pt x="518172" y="442550"/>
                </a:lnTo>
                <a:lnTo>
                  <a:pt x="518421" y="443377"/>
                </a:lnTo>
                <a:lnTo>
                  <a:pt x="518668" y="445309"/>
                </a:lnTo>
                <a:lnTo>
                  <a:pt x="518889" y="445860"/>
                </a:lnTo>
                <a:lnTo>
                  <a:pt x="519854" y="446412"/>
                </a:lnTo>
                <a:lnTo>
                  <a:pt x="520102" y="447238"/>
                </a:lnTo>
                <a:lnTo>
                  <a:pt x="518889" y="447238"/>
                </a:lnTo>
                <a:lnTo>
                  <a:pt x="518421" y="447487"/>
                </a:lnTo>
                <a:lnTo>
                  <a:pt x="518172" y="448315"/>
                </a:lnTo>
                <a:lnTo>
                  <a:pt x="518172" y="449418"/>
                </a:lnTo>
                <a:lnTo>
                  <a:pt x="519137" y="449694"/>
                </a:lnTo>
                <a:lnTo>
                  <a:pt x="519385" y="449970"/>
                </a:lnTo>
                <a:lnTo>
                  <a:pt x="519385" y="450246"/>
                </a:lnTo>
                <a:lnTo>
                  <a:pt x="517455" y="449694"/>
                </a:lnTo>
                <a:lnTo>
                  <a:pt x="517455" y="450522"/>
                </a:lnTo>
                <a:lnTo>
                  <a:pt x="518421" y="451349"/>
                </a:lnTo>
                <a:lnTo>
                  <a:pt x="519854" y="451901"/>
                </a:lnTo>
                <a:lnTo>
                  <a:pt x="520102" y="453003"/>
                </a:lnTo>
                <a:lnTo>
                  <a:pt x="520818" y="454080"/>
                </a:lnTo>
                <a:lnTo>
                  <a:pt x="521039" y="454632"/>
                </a:lnTo>
                <a:lnTo>
                  <a:pt x="520818" y="454907"/>
                </a:lnTo>
                <a:lnTo>
                  <a:pt x="520322" y="454632"/>
                </a:lnTo>
                <a:lnTo>
                  <a:pt x="520102" y="454355"/>
                </a:lnTo>
                <a:lnTo>
                  <a:pt x="519854" y="454080"/>
                </a:lnTo>
                <a:lnTo>
                  <a:pt x="518668" y="453804"/>
                </a:lnTo>
                <a:lnTo>
                  <a:pt x="518172" y="453279"/>
                </a:lnTo>
                <a:lnTo>
                  <a:pt x="517704" y="452453"/>
                </a:lnTo>
                <a:lnTo>
                  <a:pt x="517455" y="452453"/>
                </a:lnTo>
                <a:lnTo>
                  <a:pt x="516740" y="452453"/>
                </a:lnTo>
                <a:lnTo>
                  <a:pt x="516050" y="452453"/>
                </a:lnTo>
                <a:lnTo>
                  <a:pt x="515802" y="452177"/>
                </a:lnTo>
                <a:lnTo>
                  <a:pt x="515086" y="452177"/>
                </a:lnTo>
                <a:lnTo>
                  <a:pt x="514369" y="451625"/>
                </a:lnTo>
                <a:lnTo>
                  <a:pt x="513652" y="451349"/>
                </a:lnTo>
                <a:lnTo>
                  <a:pt x="511502" y="451901"/>
                </a:lnTo>
                <a:lnTo>
                  <a:pt x="510317" y="453555"/>
                </a:lnTo>
                <a:lnTo>
                  <a:pt x="509600" y="453804"/>
                </a:lnTo>
                <a:lnTo>
                  <a:pt x="507202" y="454632"/>
                </a:lnTo>
                <a:lnTo>
                  <a:pt x="506733" y="454355"/>
                </a:lnTo>
                <a:lnTo>
                  <a:pt x="505796" y="453555"/>
                </a:lnTo>
                <a:lnTo>
                  <a:pt x="504584" y="453279"/>
                </a:lnTo>
                <a:lnTo>
                  <a:pt x="503151" y="453279"/>
                </a:lnTo>
                <a:lnTo>
                  <a:pt x="502434" y="453279"/>
                </a:lnTo>
                <a:lnTo>
                  <a:pt x="501965" y="453555"/>
                </a:lnTo>
                <a:lnTo>
                  <a:pt x="502681" y="453804"/>
                </a:lnTo>
                <a:lnTo>
                  <a:pt x="502930" y="454355"/>
                </a:lnTo>
                <a:lnTo>
                  <a:pt x="503867" y="454907"/>
                </a:lnTo>
                <a:lnTo>
                  <a:pt x="504363" y="455459"/>
                </a:lnTo>
                <a:lnTo>
                  <a:pt x="506265" y="455459"/>
                </a:lnTo>
                <a:lnTo>
                  <a:pt x="505548" y="456562"/>
                </a:lnTo>
                <a:lnTo>
                  <a:pt x="506265" y="457390"/>
                </a:lnTo>
                <a:lnTo>
                  <a:pt x="507202" y="457942"/>
                </a:lnTo>
                <a:lnTo>
                  <a:pt x="508167" y="457390"/>
                </a:lnTo>
                <a:lnTo>
                  <a:pt x="509352" y="457942"/>
                </a:lnTo>
                <a:lnTo>
                  <a:pt x="508167" y="457942"/>
                </a:lnTo>
                <a:lnTo>
                  <a:pt x="507202" y="458493"/>
                </a:lnTo>
                <a:lnTo>
                  <a:pt x="507450" y="459045"/>
                </a:lnTo>
                <a:lnTo>
                  <a:pt x="508636" y="459569"/>
                </a:lnTo>
                <a:lnTo>
                  <a:pt x="509352" y="461500"/>
                </a:lnTo>
                <a:lnTo>
                  <a:pt x="508415" y="460948"/>
                </a:lnTo>
                <a:lnTo>
                  <a:pt x="506265" y="459569"/>
                </a:lnTo>
                <a:lnTo>
                  <a:pt x="505300" y="459845"/>
                </a:lnTo>
                <a:lnTo>
                  <a:pt x="505300" y="457666"/>
                </a:lnTo>
                <a:lnTo>
                  <a:pt x="503867" y="456011"/>
                </a:lnTo>
                <a:lnTo>
                  <a:pt x="502930" y="456011"/>
                </a:lnTo>
                <a:lnTo>
                  <a:pt x="501027" y="455735"/>
                </a:lnTo>
                <a:lnTo>
                  <a:pt x="499815" y="456011"/>
                </a:lnTo>
                <a:lnTo>
                  <a:pt x="499595" y="457114"/>
                </a:lnTo>
                <a:lnTo>
                  <a:pt x="500312" y="457114"/>
                </a:lnTo>
                <a:lnTo>
                  <a:pt x="501248" y="458218"/>
                </a:lnTo>
                <a:lnTo>
                  <a:pt x="501497" y="459045"/>
                </a:lnTo>
                <a:lnTo>
                  <a:pt x="501248" y="459569"/>
                </a:lnTo>
                <a:lnTo>
                  <a:pt x="500063" y="459569"/>
                </a:lnTo>
                <a:lnTo>
                  <a:pt x="501497" y="460948"/>
                </a:lnTo>
                <a:lnTo>
                  <a:pt x="503867" y="460948"/>
                </a:lnTo>
                <a:lnTo>
                  <a:pt x="504115" y="461500"/>
                </a:lnTo>
                <a:lnTo>
                  <a:pt x="504832" y="462603"/>
                </a:lnTo>
                <a:lnTo>
                  <a:pt x="504584" y="462879"/>
                </a:lnTo>
                <a:lnTo>
                  <a:pt x="502213" y="463983"/>
                </a:lnTo>
                <a:lnTo>
                  <a:pt x="500780" y="463707"/>
                </a:lnTo>
                <a:lnTo>
                  <a:pt x="499815" y="464258"/>
                </a:lnTo>
                <a:lnTo>
                  <a:pt x="500312" y="465058"/>
                </a:lnTo>
                <a:lnTo>
                  <a:pt x="500063" y="465885"/>
                </a:lnTo>
                <a:lnTo>
                  <a:pt x="500780" y="467541"/>
                </a:lnTo>
                <a:lnTo>
                  <a:pt x="501248" y="467816"/>
                </a:lnTo>
                <a:lnTo>
                  <a:pt x="503151" y="468092"/>
                </a:lnTo>
                <a:lnTo>
                  <a:pt x="502930" y="469444"/>
                </a:lnTo>
                <a:lnTo>
                  <a:pt x="503867" y="470271"/>
                </a:lnTo>
                <a:lnTo>
                  <a:pt x="505079" y="471926"/>
                </a:lnTo>
                <a:lnTo>
                  <a:pt x="506265" y="472202"/>
                </a:lnTo>
                <a:lnTo>
                  <a:pt x="507202" y="472478"/>
                </a:lnTo>
                <a:lnTo>
                  <a:pt x="508167" y="473581"/>
                </a:lnTo>
                <a:lnTo>
                  <a:pt x="508636" y="473857"/>
                </a:lnTo>
                <a:lnTo>
                  <a:pt x="509131" y="473857"/>
                </a:lnTo>
                <a:lnTo>
                  <a:pt x="509600" y="473581"/>
                </a:lnTo>
                <a:lnTo>
                  <a:pt x="510317" y="473306"/>
                </a:lnTo>
                <a:lnTo>
                  <a:pt x="511502" y="473306"/>
                </a:lnTo>
                <a:lnTo>
                  <a:pt x="513183" y="473306"/>
                </a:lnTo>
                <a:lnTo>
                  <a:pt x="513404" y="474657"/>
                </a:lnTo>
                <a:lnTo>
                  <a:pt x="512688" y="475760"/>
                </a:lnTo>
                <a:lnTo>
                  <a:pt x="513404" y="476588"/>
                </a:lnTo>
                <a:lnTo>
                  <a:pt x="514369" y="477415"/>
                </a:lnTo>
                <a:lnTo>
                  <a:pt x="515333" y="477415"/>
                </a:lnTo>
                <a:lnTo>
                  <a:pt x="515086" y="478243"/>
                </a:lnTo>
                <a:lnTo>
                  <a:pt x="515802" y="479042"/>
                </a:lnTo>
                <a:lnTo>
                  <a:pt x="516519" y="478767"/>
                </a:lnTo>
                <a:lnTo>
                  <a:pt x="517236" y="478243"/>
                </a:lnTo>
                <a:lnTo>
                  <a:pt x="518421" y="478243"/>
                </a:lnTo>
                <a:lnTo>
                  <a:pt x="517952" y="478767"/>
                </a:lnTo>
                <a:lnTo>
                  <a:pt x="517455" y="478767"/>
                </a:lnTo>
                <a:lnTo>
                  <a:pt x="516987" y="479042"/>
                </a:lnTo>
                <a:lnTo>
                  <a:pt x="516740" y="479594"/>
                </a:lnTo>
                <a:lnTo>
                  <a:pt x="516519" y="480146"/>
                </a:lnTo>
                <a:lnTo>
                  <a:pt x="516519" y="481525"/>
                </a:lnTo>
                <a:lnTo>
                  <a:pt x="517236" y="482602"/>
                </a:lnTo>
                <a:lnTo>
                  <a:pt x="518172" y="483429"/>
                </a:lnTo>
                <a:lnTo>
                  <a:pt x="518668" y="483705"/>
                </a:lnTo>
                <a:lnTo>
                  <a:pt x="518889" y="485359"/>
                </a:lnTo>
                <a:lnTo>
                  <a:pt x="518668" y="485635"/>
                </a:lnTo>
                <a:lnTo>
                  <a:pt x="518421" y="485911"/>
                </a:lnTo>
                <a:lnTo>
                  <a:pt x="518172" y="485359"/>
                </a:lnTo>
                <a:lnTo>
                  <a:pt x="516987" y="485083"/>
                </a:lnTo>
                <a:lnTo>
                  <a:pt x="516519" y="485083"/>
                </a:lnTo>
                <a:lnTo>
                  <a:pt x="516050" y="485083"/>
                </a:lnTo>
                <a:lnTo>
                  <a:pt x="515802" y="484807"/>
                </a:lnTo>
                <a:lnTo>
                  <a:pt x="515086" y="484531"/>
                </a:lnTo>
                <a:lnTo>
                  <a:pt x="514837" y="484531"/>
                </a:lnTo>
                <a:lnTo>
                  <a:pt x="514616" y="485635"/>
                </a:lnTo>
                <a:lnTo>
                  <a:pt x="514120" y="486187"/>
                </a:lnTo>
                <a:lnTo>
                  <a:pt x="514837" y="486462"/>
                </a:lnTo>
                <a:lnTo>
                  <a:pt x="515333" y="486462"/>
                </a:lnTo>
                <a:lnTo>
                  <a:pt x="515802" y="486711"/>
                </a:lnTo>
                <a:lnTo>
                  <a:pt x="516740" y="487263"/>
                </a:lnTo>
                <a:lnTo>
                  <a:pt x="518668" y="487814"/>
                </a:lnTo>
                <a:lnTo>
                  <a:pt x="519606" y="488091"/>
                </a:lnTo>
                <a:lnTo>
                  <a:pt x="520102" y="487539"/>
                </a:lnTo>
                <a:lnTo>
                  <a:pt x="520571" y="487539"/>
                </a:lnTo>
                <a:lnTo>
                  <a:pt x="522473" y="486462"/>
                </a:lnTo>
                <a:lnTo>
                  <a:pt x="522941" y="485911"/>
                </a:lnTo>
                <a:lnTo>
                  <a:pt x="523437" y="486187"/>
                </a:lnTo>
                <a:lnTo>
                  <a:pt x="523906" y="485911"/>
                </a:lnTo>
                <a:lnTo>
                  <a:pt x="524374" y="485359"/>
                </a:lnTo>
                <a:lnTo>
                  <a:pt x="526055" y="486462"/>
                </a:lnTo>
                <a:lnTo>
                  <a:pt x="527241" y="486987"/>
                </a:lnTo>
                <a:lnTo>
                  <a:pt x="528206" y="487263"/>
                </a:lnTo>
                <a:lnTo>
                  <a:pt x="529392" y="486987"/>
                </a:lnTo>
                <a:lnTo>
                  <a:pt x="530107" y="487263"/>
                </a:lnTo>
                <a:lnTo>
                  <a:pt x="529860" y="487539"/>
                </a:lnTo>
                <a:lnTo>
                  <a:pt x="529143" y="488366"/>
                </a:lnTo>
                <a:lnTo>
                  <a:pt x="530107" y="488918"/>
                </a:lnTo>
                <a:lnTo>
                  <a:pt x="530824" y="488366"/>
                </a:lnTo>
                <a:lnTo>
                  <a:pt x="531541" y="488366"/>
                </a:lnTo>
                <a:lnTo>
                  <a:pt x="531789" y="487539"/>
                </a:lnTo>
                <a:lnTo>
                  <a:pt x="532257" y="487263"/>
                </a:lnTo>
                <a:lnTo>
                  <a:pt x="532727" y="487263"/>
                </a:lnTo>
                <a:lnTo>
                  <a:pt x="534408" y="487263"/>
                </a:lnTo>
                <a:lnTo>
                  <a:pt x="535593" y="487539"/>
                </a:lnTo>
                <a:lnTo>
                  <a:pt x="536558" y="487814"/>
                </a:lnTo>
                <a:lnTo>
                  <a:pt x="537026" y="488366"/>
                </a:lnTo>
                <a:lnTo>
                  <a:pt x="539176" y="488366"/>
                </a:lnTo>
                <a:lnTo>
                  <a:pt x="539893" y="488091"/>
                </a:lnTo>
                <a:lnTo>
                  <a:pt x="540361" y="488366"/>
                </a:lnTo>
                <a:lnTo>
                  <a:pt x="538459" y="490296"/>
                </a:lnTo>
                <a:lnTo>
                  <a:pt x="539644" y="491648"/>
                </a:lnTo>
                <a:lnTo>
                  <a:pt x="541547" y="491648"/>
                </a:lnTo>
                <a:lnTo>
                  <a:pt x="542732" y="490821"/>
                </a:lnTo>
                <a:lnTo>
                  <a:pt x="542732" y="489470"/>
                </a:lnTo>
                <a:lnTo>
                  <a:pt x="541795" y="488642"/>
                </a:lnTo>
                <a:lnTo>
                  <a:pt x="541795" y="488091"/>
                </a:lnTo>
                <a:lnTo>
                  <a:pt x="541547" y="487539"/>
                </a:lnTo>
                <a:lnTo>
                  <a:pt x="541795" y="487263"/>
                </a:lnTo>
                <a:lnTo>
                  <a:pt x="542511" y="487263"/>
                </a:lnTo>
                <a:lnTo>
                  <a:pt x="542732" y="487539"/>
                </a:lnTo>
                <a:lnTo>
                  <a:pt x="543228" y="488091"/>
                </a:lnTo>
                <a:lnTo>
                  <a:pt x="543449" y="488642"/>
                </a:lnTo>
                <a:lnTo>
                  <a:pt x="543696" y="489746"/>
                </a:lnTo>
                <a:lnTo>
                  <a:pt x="544882" y="490020"/>
                </a:lnTo>
                <a:lnTo>
                  <a:pt x="546316" y="491373"/>
                </a:lnTo>
                <a:lnTo>
                  <a:pt x="547031" y="492200"/>
                </a:lnTo>
                <a:lnTo>
                  <a:pt x="547748" y="492200"/>
                </a:lnTo>
                <a:lnTo>
                  <a:pt x="548934" y="493855"/>
                </a:lnTo>
                <a:lnTo>
                  <a:pt x="548713" y="493580"/>
                </a:lnTo>
                <a:lnTo>
                  <a:pt x="549430" y="495758"/>
                </a:lnTo>
                <a:lnTo>
                  <a:pt x="550863" y="497414"/>
                </a:lnTo>
                <a:lnTo>
                  <a:pt x="551332" y="498213"/>
                </a:lnTo>
                <a:lnTo>
                  <a:pt x="552049" y="497937"/>
                </a:lnTo>
                <a:lnTo>
                  <a:pt x="552765" y="497137"/>
                </a:lnTo>
                <a:lnTo>
                  <a:pt x="552765" y="496034"/>
                </a:lnTo>
                <a:lnTo>
                  <a:pt x="553233" y="495482"/>
                </a:lnTo>
                <a:lnTo>
                  <a:pt x="554915" y="493855"/>
                </a:lnTo>
                <a:lnTo>
                  <a:pt x="555384" y="493028"/>
                </a:lnTo>
                <a:lnTo>
                  <a:pt x="556817" y="493304"/>
                </a:lnTo>
                <a:lnTo>
                  <a:pt x="557534" y="493855"/>
                </a:lnTo>
                <a:lnTo>
                  <a:pt x="558002" y="495207"/>
                </a:lnTo>
                <a:lnTo>
                  <a:pt x="558471" y="495482"/>
                </a:lnTo>
                <a:lnTo>
                  <a:pt x="559436" y="498489"/>
                </a:lnTo>
                <a:lnTo>
                  <a:pt x="560400" y="499316"/>
                </a:lnTo>
                <a:lnTo>
                  <a:pt x="562303" y="499868"/>
                </a:lnTo>
                <a:lnTo>
                  <a:pt x="563018" y="501496"/>
                </a:lnTo>
                <a:lnTo>
                  <a:pt x="562771" y="502048"/>
                </a:lnTo>
                <a:lnTo>
                  <a:pt x="563488" y="503426"/>
                </a:lnTo>
                <a:lnTo>
                  <a:pt x="564672" y="503978"/>
                </a:lnTo>
                <a:lnTo>
                  <a:pt x="565169" y="505054"/>
                </a:lnTo>
                <a:lnTo>
                  <a:pt x="564452" y="506158"/>
                </a:lnTo>
                <a:lnTo>
                  <a:pt x="564672" y="507509"/>
                </a:lnTo>
                <a:lnTo>
                  <a:pt x="563488" y="507785"/>
                </a:lnTo>
                <a:lnTo>
                  <a:pt x="563488" y="508336"/>
                </a:lnTo>
                <a:lnTo>
                  <a:pt x="563956" y="509164"/>
                </a:lnTo>
                <a:lnTo>
                  <a:pt x="564921" y="509440"/>
                </a:lnTo>
                <a:lnTo>
                  <a:pt x="565169" y="510267"/>
                </a:lnTo>
                <a:lnTo>
                  <a:pt x="564452" y="511618"/>
                </a:lnTo>
                <a:lnTo>
                  <a:pt x="565389" y="511618"/>
                </a:lnTo>
                <a:lnTo>
                  <a:pt x="566602" y="511895"/>
                </a:lnTo>
                <a:lnTo>
                  <a:pt x="567070" y="512998"/>
                </a:lnTo>
                <a:lnTo>
                  <a:pt x="567319" y="513550"/>
                </a:lnTo>
                <a:lnTo>
                  <a:pt x="568035" y="513274"/>
                </a:lnTo>
                <a:lnTo>
                  <a:pt x="568256" y="512722"/>
                </a:lnTo>
                <a:lnTo>
                  <a:pt x="568973" y="512998"/>
                </a:lnTo>
                <a:lnTo>
                  <a:pt x="570158" y="512722"/>
                </a:lnTo>
                <a:lnTo>
                  <a:pt x="570874" y="512170"/>
                </a:lnTo>
                <a:lnTo>
                  <a:pt x="571839" y="512170"/>
                </a:lnTo>
                <a:lnTo>
                  <a:pt x="572308" y="511618"/>
                </a:lnTo>
                <a:lnTo>
                  <a:pt x="572088" y="510267"/>
                </a:lnTo>
                <a:lnTo>
                  <a:pt x="573025" y="511067"/>
                </a:lnTo>
                <a:lnTo>
                  <a:pt x="574210" y="510791"/>
                </a:lnTo>
                <a:lnTo>
                  <a:pt x="574458" y="510267"/>
                </a:lnTo>
                <a:lnTo>
                  <a:pt x="574706" y="509992"/>
                </a:lnTo>
                <a:lnTo>
                  <a:pt x="575423" y="509992"/>
                </a:lnTo>
                <a:lnTo>
                  <a:pt x="575891" y="511067"/>
                </a:lnTo>
                <a:lnTo>
                  <a:pt x="577793" y="513798"/>
                </a:lnTo>
                <a:lnTo>
                  <a:pt x="578041" y="514626"/>
                </a:lnTo>
                <a:lnTo>
                  <a:pt x="577077" y="515728"/>
                </a:lnTo>
                <a:lnTo>
                  <a:pt x="576856" y="516004"/>
                </a:lnTo>
                <a:lnTo>
                  <a:pt x="576360" y="515728"/>
                </a:lnTo>
                <a:lnTo>
                  <a:pt x="576360" y="515177"/>
                </a:lnTo>
                <a:lnTo>
                  <a:pt x="575423" y="514626"/>
                </a:lnTo>
                <a:lnTo>
                  <a:pt x="573025" y="514074"/>
                </a:lnTo>
                <a:lnTo>
                  <a:pt x="572556" y="515728"/>
                </a:lnTo>
                <a:lnTo>
                  <a:pt x="569221" y="515728"/>
                </a:lnTo>
                <a:lnTo>
                  <a:pt x="568256" y="516280"/>
                </a:lnTo>
                <a:lnTo>
                  <a:pt x="568035" y="517632"/>
                </a:lnTo>
                <a:lnTo>
                  <a:pt x="566823" y="516556"/>
                </a:lnTo>
                <a:lnTo>
                  <a:pt x="565638" y="517357"/>
                </a:lnTo>
                <a:lnTo>
                  <a:pt x="565638" y="518184"/>
                </a:lnTo>
                <a:lnTo>
                  <a:pt x="566106" y="519012"/>
                </a:lnTo>
                <a:lnTo>
                  <a:pt x="567319" y="520087"/>
                </a:lnTo>
                <a:lnTo>
                  <a:pt x="569690" y="520363"/>
                </a:lnTo>
                <a:lnTo>
                  <a:pt x="570874" y="520639"/>
                </a:lnTo>
                <a:lnTo>
                  <a:pt x="573989" y="520363"/>
                </a:lnTo>
                <a:lnTo>
                  <a:pt x="572804" y="522294"/>
                </a:lnTo>
                <a:lnTo>
                  <a:pt x="571839" y="524197"/>
                </a:lnTo>
                <a:lnTo>
                  <a:pt x="571122" y="525825"/>
                </a:lnTo>
                <a:lnTo>
                  <a:pt x="570874" y="526377"/>
                </a:lnTo>
                <a:lnTo>
                  <a:pt x="569937" y="526651"/>
                </a:lnTo>
                <a:lnTo>
                  <a:pt x="569937" y="525024"/>
                </a:lnTo>
                <a:lnTo>
                  <a:pt x="569441" y="523921"/>
                </a:lnTo>
                <a:lnTo>
                  <a:pt x="568504" y="523645"/>
                </a:lnTo>
                <a:lnTo>
                  <a:pt x="568035" y="522817"/>
                </a:lnTo>
                <a:lnTo>
                  <a:pt x="567070" y="522817"/>
                </a:lnTo>
                <a:lnTo>
                  <a:pt x="566602" y="522817"/>
                </a:lnTo>
                <a:lnTo>
                  <a:pt x="566106" y="523645"/>
                </a:lnTo>
                <a:lnTo>
                  <a:pt x="566106" y="524748"/>
                </a:lnTo>
                <a:lnTo>
                  <a:pt x="566106" y="526100"/>
                </a:lnTo>
                <a:lnTo>
                  <a:pt x="565389" y="526100"/>
                </a:lnTo>
                <a:lnTo>
                  <a:pt x="565389" y="526927"/>
                </a:lnTo>
                <a:lnTo>
                  <a:pt x="565638" y="527479"/>
                </a:lnTo>
                <a:lnTo>
                  <a:pt x="565169" y="528555"/>
                </a:lnTo>
                <a:lnTo>
                  <a:pt x="563488" y="528831"/>
                </a:lnTo>
                <a:lnTo>
                  <a:pt x="562303" y="528831"/>
                </a:lnTo>
                <a:lnTo>
                  <a:pt x="561586" y="528831"/>
                </a:lnTo>
                <a:lnTo>
                  <a:pt x="561586" y="529659"/>
                </a:lnTo>
                <a:lnTo>
                  <a:pt x="562303" y="530210"/>
                </a:lnTo>
                <a:lnTo>
                  <a:pt x="561833" y="530486"/>
                </a:lnTo>
                <a:lnTo>
                  <a:pt x="561337" y="530210"/>
                </a:lnTo>
                <a:lnTo>
                  <a:pt x="561337" y="531010"/>
                </a:lnTo>
                <a:lnTo>
                  <a:pt x="561586" y="531562"/>
                </a:lnTo>
                <a:lnTo>
                  <a:pt x="561337" y="532941"/>
                </a:lnTo>
                <a:lnTo>
                  <a:pt x="560400" y="534568"/>
                </a:lnTo>
                <a:lnTo>
                  <a:pt x="560152" y="535395"/>
                </a:lnTo>
                <a:lnTo>
                  <a:pt x="560400" y="535920"/>
                </a:lnTo>
                <a:lnTo>
                  <a:pt x="561117" y="536472"/>
                </a:lnTo>
                <a:lnTo>
                  <a:pt x="562303" y="535671"/>
                </a:lnTo>
                <a:lnTo>
                  <a:pt x="562550" y="535671"/>
                </a:lnTo>
                <a:lnTo>
                  <a:pt x="561337" y="537851"/>
                </a:lnTo>
                <a:lnTo>
                  <a:pt x="561833" y="538926"/>
                </a:lnTo>
                <a:lnTo>
                  <a:pt x="562054" y="539202"/>
                </a:lnTo>
                <a:lnTo>
                  <a:pt x="560869" y="539754"/>
                </a:lnTo>
                <a:lnTo>
                  <a:pt x="560621" y="539202"/>
                </a:lnTo>
                <a:lnTo>
                  <a:pt x="560152" y="538651"/>
                </a:lnTo>
                <a:lnTo>
                  <a:pt x="559187" y="538127"/>
                </a:lnTo>
                <a:lnTo>
                  <a:pt x="558002" y="537575"/>
                </a:lnTo>
                <a:lnTo>
                  <a:pt x="557534" y="537299"/>
                </a:lnTo>
                <a:lnTo>
                  <a:pt x="555631" y="536196"/>
                </a:lnTo>
                <a:lnTo>
                  <a:pt x="553233" y="535395"/>
                </a:lnTo>
                <a:lnTo>
                  <a:pt x="552986" y="534568"/>
                </a:lnTo>
                <a:lnTo>
                  <a:pt x="553703" y="532389"/>
                </a:lnTo>
                <a:lnTo>
                  <a:pt x="553482" y="531010"/>
                </a:lnTo>
                <a:lnTo>
                  <a:pt x="552986" y="529659"/>
                </a:lnTo>
                <a:lnTo>
                  <a:pt x="552049" y="528555"/>
                </a:lnTo>
                <a:lnTo>
                  <a:pt x="550863" y="527203"/>
                </a:lnTo>
                <a:lnTo>
                  <a:pt x="549651" y="527203"/>
                </a:lnTo>
                <a:lnTo>
                  <a:pt x="549182" y="528279"/>
                </a:lnTo>
                <a:lnTo>
                  <a:pt x="549430" y="529659"/>
                </a:lnTo>
                <a:lnTo>
                  <a:pt x="548713" y="530486"/>
                </a:lnTo>
                <a:lnTo>
                  <a:pt x="545847" y="531286"/>
                </a:lnTo>
                <a:lnTo>
                  <a:pt x="545599" y="531562"/>
                </a:lnTo>
                <a:lnTo>
                  <a:pt x="544882" y="532941"/>
                </a:lnTo>
                <a:lnTo>
                  <a:pt x="543449" y="534292"/>
                </a:lnTo>
                <a:lnTo>
                  <a:pt x="542980" y="535120"/>
                </a:lnTo>
                <a:lnTo>
                  <a:pt x="542263" y="535920"/>
                </a:lnTo>
                <a:lnTo>
                  <a:pt x="540113" y="537851"/>
                </a:lnTo>
                <a:lnTo>
                  <a:pt x="536778" y="541933"/>
                </a:lnTo>
                <a:lnTo>
                  <a:pt x="536558" y="542760"/>
                </a:lnTo>
                <a:lnTo>
                  <a:pt x="535124" y="543837"/>
                </a:lnTo>
                <a:lnTo>
                  <a:pt x="532010" y="547119"/>
                </a:lnTo>
                <a:lnTo>
                  <a:pt x="531541" y="547395"/>
                </a:lnTo>
                <a:lnTo>
                  <a:pt x="530576" y="547671"/>
                </a:lnTo>
                <a:lnTo>
                  <a:pt x="530356" y="547395"/>
                </a:lnTo>
                <a:lnTo>
                  <a:pt x="530356" y="546843"/>
                </a:lnTo>
                <a:lnTo>
                  <a:pt x="531293" y="545491"/>
                </a:lnTo>
                <a:lnTo>
                  <a:pt x="531293" y="544940"/>
                </a:lnTo>
                <a:lnTo>
                  <a:pt x="531789" y="544664"/>
                </a:lnTo>
                <a:lnTo>
                  <a:pt x="532257" y="544113"/>
                </a:lnTo>
                <a:lnTo>
                  <a:pt x="532257" y="543312"/>
                </a:lnTo>
                <a:lnTo>
                  <a:pt x="532478" y="541933"/>
                </a:lnTo>
                <a:lnTo>
                  <a:pt x="533195" y="541381"/>
                </a:lnTo>
                <a:lnTo>
                  <a:pt x="533443" y="540030"/>
                </a:lnTo>
                <a:lnTo>
                  <a:pt x="533911" y="540030"/>
                </a:lnTo>
                <a:lnTo>
                  <a:pt x="534159" y="539754"/>
                </a:lnTo>
                <a:lnTo>
                  <a:pt x="534628" y="539754"/>
                </a:lnTo>
                <a:lnTo>
                  <a:pt x="535124" y="539202"/>
                </a:lnTo>
                <a:lnTo>
                  <a:pt x="535593" y="538375"/>
                </a:lnTo>
                <a:lnTo>
                  <a:pt x="535841" y="538127"/>
                </a:lnTo>
                <a:lnTo>
                  <a:pt x="536309" y="537299"/>
                </a:lnTo>
                <a:lnTo>
                  <a:pt x="536309" y="537024"/>
                </a:lnTo>
                <a:lnTo>
                  <a:pt x="536778" y="536748"/>
                </a:lnTo>
                <a:lnTo>
                  <a:pt x="537275" y="535671"/>
                </a:lnTo>
                <a:lnTo>
                  <a:pt x="538211" y="534292"/>
                </a:lnTo>
                <a:lnTo>
                  <a:pt x="538211" y="533740"/>
                </a:lnTo>
                <a:lnTo>
                  <a:pt x="537963" y="532941"/>
                </a:lnTo>
                <a:lnTo>
                  <a:pt x="537963" y="532665"/>
                </a:lnTo>
                <a:lnTo>
                  <a:pt x="539397" y="532113"/>
                </a:lnTo>
                <a:lnTo>
                  <a:pt x="538928" y="531286"/>
                </a:lnTo>
                <a:lnTo>
                  <a:pt x="539176" y="530734"/>
                </a:lnTo>
                <a:lnTo>
                  <a:pt x="540610" y="531010"/>
                </a:lnTo>
                <a:lnTo>
                  <a:pt x="541795" y="530734"/>
                </a:lnTo>
                <a:lnTo>
                  <a:pt x="542263" y="529934"/>
                </a:lnTo>
                <a:lnTo>
                  <a:pt x="542732" y="528831"/>
                </a:lnTo>
                <a:lnTo>
                  <a:pt x="542732" y="528279"/>
                </a:lnTo>
                <a:lnTo>
                  <a:pt x="542511" y="527479"/>
                </a:lnTo>
                <a:lnTo>
                  <a:pt x="542511" y="526651"/>
                </a:lnTo>
                <a:lnTo>
                  <a:pt x="543449" y="526651"/>
                </a:lnTo>
                <a:lnTo>
                  <a:pt x="543696" y="525273"/>
                </a:lnTo>
                <a:lnTo>
                  <a:pt x="543449" y="523921"/>
                </a:lnTo>
                <a:lnTo>
                  <a:pt x="542732" y="523645"/>
                </a:lnTo>
                <a:lnTo>
                  <a:pt x="542511" y="522817"/>
                </a:lnTo>
                <a:lnTo>
                  <a:pt x="543696" y="522294"/>
                </a:lnTo>
                <a:lnTo>
                  <a:pt x="544413" y="521742"/>
                </a:lnTo>
                <a:lnTo>
                  <a:pt x="544413" y="520639"/>
                </a:lnTo>
                <a:lnTo>
                  <a:pt x="545599" y="520363"/>
                </a:lnTo>
                <a:lnTo>
                  <a:pt x="546563" y="520087"/>
                </a:lnTo>
                <a:lnTo>
                  <a:pt x="546563" y="519012"/>
                </a:lnTo>
                <a:lnTo>
                  <a:pt x="546095" y="517357"/>
                </a:lnTo>
                <a:lnTo>
                  <a:pt x="546811" y="515452"/>
                </a:lnTo>
                <a:lnTo>
                  <a:pt x="545599" y="513798"/>
                </a:lnTo>
                <a:lnTo>
                  <a:pt x="544662" y="512170"/>
                </a:lnTo>
                <a:lnTo>
                  <a:pt x="543228" y="511618"/>
                </a:lnTo>
                <a:lnTo>
                  <a:pt x="541795" y="511895"/>
                </a:lnTo>
                <a:lnTo>
                  <a:pt x="540830" y="513274"/>
                </a:lnTo>
                <a:lnTo>
                  <a:pt x="541078" y="514901"/>
                </a:lnTo>
                <a:lnTo>
                  <a:pt x="540610" y="516805"/>
                </a:lnTo>
                <a:lnTo>
                  <a:pt x="540361" y="518736"/>
                </a:lnTo>
                <a:lnTo>
                  <a:pt x="539644" y="519563"/>
                </a:lnTo>
                <a:lnTo>
                  <a:pt x="538680" y="520363"/>
                </a:lnTo>
                <a:lnTo>
                  <a:pt x="538211" y="521190"/>
                </a:lnTo>
                <a:lnTo>
                  <a:pt x="537275" y="521466"/>
                </a:lnTo>
                <a:lnTo>
                  <a:pt x="533691" y="522018"/>
                </a:lnTo>
                <a:lnTo>
                  <a:pt x="532478" y="522018"/>
                </a:lnTo>
                <a:lnTo>
                  <a:pt x="531789" y="521466"/>
                </a:lnTo>
                <a:lnTo>
                  <a:pt x="530576" y="520087"/>
                </a:lnTo>
                <a:lnTo>
                  <a:pt x="529392" y="519287"/>
                </a:lnTo>
                <a:lnTo>
                  <a:pt x="528206" y="516805"/>
                </a:lnTo>
                <a:lnTo>
                  <a:pt x="527241" y="514350"/>
                </a:lnTo>
                <a:lnTo>
                  <a:pt x="526304" y="512998"/>
                </a:lnTo>
                <a:lnTo>
                  <a:pt x="524154" y="511067"/>
                </a:lnTo>
                <a:lnTo>
                  <a:pt x="522941" y="509992"/>
                </a:lnTo>
                <a:lnTo>
                  <a:pt x="516987" y="507261"/>
                </a:lnTo>
                <a:lnTo>
                  <a:pt x="513900" y="506433"/>
                </a:lnTo>
                <a:lnTo>
                  <a:pt x="508883" y="504778"/>
                </a:lnTo>
                <a:lnTo>
                  <a:pt x="509131" y="503978"/>
                </a:lnTo>
                <a:lnTo>
                  <a:pt x="508883" y="503978"/>
                </a:lnTo>
                <a:lnTo>
                  <a:pt x="508636" y="503426"/>
                </a:lnTo>
                <a:lnTo>
                  <a:pt x="508415" y="503426"/>
                </a:lnTo>
                <a:lnTo>
                  <a:pt x="507919" y="502875"/>
                </a:lnTo>
                <a:lnTo>
                  <a:pt x="506982" y="502875"/>
                </a:lnTo>
                <a:lnTo>
                  <a:pt x="506486" y="502048"/>
                </a:lnTo>
                <a:lnTo>
                  <a:pt x="505796" y="501496"/>
                </a:lnTo>
                <a:lnTo>
                  <a:pt x="505548" y="500971"/>
                </a:lnTo>
                <a:lnTo>
                  <a:pt x="505079" y="500144"/>
                </a:lnTo>
                <a:lnTo>
                  <a:pt x="502681" y="500144"/>
                </a:lnTo>
                <a:lnTo>
                  <a:pt x="501497" y="500144"/>
                </a:lnTo>
                <a:lnTo>
                  <a:pt x="500312" y="499868"/>
                </a:lnTo>
                <a:lnTo>
                  <a:pt x="498382" y="499316"/>
                </a:lnTo>
                <a:lnTo>
                  <a:pt x="495047" y="498213"/>
                </a:lnTo>
                <a:lnTo>
                  <a:pt x="488624" y="497414"/>
                </a:lnTo>
                <a:lnTo>
                  <a:pt x="485040" y="496862"/>
                </a:lnTo>
                <a:lnTo>
                  <a:pt x="484324" y="496586"/>
                </a:lnTo>
                <a:lnTo>
                  <a:pt x="481705" y="496310"/>
                </a:lnTo>
                <a:lnTo>
                  <a:pt x="481705" y="495758"/>
                </a:lnTo>
                <a:lnTo>
                  <a:pt x="482422" y="495482"/>
                </a:lnTo>
                <a:lnTo>
                  <a:pt x="482891" y="494655"/>
                </a:lnTo>
                <a:lnTo>
                  <a:pt x="482422" y="494103"/>
                </a:lnTo>
                <a:lnTo>
                  <a:pt x="482642" y="493304"/>
                </a:lnTo>
                <a:lnTo>
                  <a:pt x="483359" y="492752"/>
                </a:lnTo>
                <a:lnTo>
                  <a:pt x="483856" y="491648"/>
                </a:lnTo>
                <a:lnTo>
                  <a:pt x="484076" y="491373"/>
                </a:lnTo>
                <a:lnTo>
                  <a:pt x="484793" y="491373"/>
                </a:lnTo>
                <a:lnTo>
                  <a:pt x="486474" y="491925"/>
                </a:lnTo>
                <a:lnTo>
                  <a:pt x="486694" y="493028"/>
                </a:lnTo>
                <a:lnTo>
                  <a:pt x="487660" y="495207"/>
                </a:lnTo>
                <a:lnTo>
                  <a:pt x="490278" y="494103"/>
                </a:lnTo>
                <a:lnTo>
                  <a:pt x="491242" y="492200"/>
                </a:lnTo>
                <a:lnTo>
                  <a:pt x="493393" y="491648"/>
                </a:lnTo>
                <a:lnTo>
                  <a:pt x="495047" y="491097"/>
                </a:lnTo>
                <a:lnTo>
                  <a:pt x="497196" y="491097"/>
                </a:lnTo>
                <a:lnTo>
                  <a:pt x="499346" y="491097"/>
                </a:lnTo>
                <a:lnTo>
                  <a:pt x="501717" y="490296"/>
                </a:lnTo>
                <a:lnTo>
                  <a:pt x="502213" y="490020"/>
                </a:lnTo>
                <a:lnTo>
                  <a:pt x="504363" y="488642"/>
                </a:lnTo>
                <a:lnTo>
                  <a:pt x="505079" y="489194"/>
                </a:lnTo>
                <a:lnTo>
                  <a:pt x="506265" y="491373"/>
                </a:lnTo>
                <a:lnTo>
                  <a:pt x="506982" y="492752"/>
                </a:lnTo>
                <a:lnTo>
                  <a:pt x="508883" y="491925"/>
                </a:lnTo>
                <a:lnTo>
                  <a:pt x="510068" y="491373"/>
                </a:lnTo>
                <a:lnTo>
                  <a:pt x="509131" y="488918"/>
                </a:lnTo>
                <a:lnTo>
                  <a:pt x="508636" y="487263"/>
                </a:lnTo>
                <a:lnTo>
                  <a:pt x="507919" y="486987"/>
                </a:lnTo>
                <a:lnTo>
                  <a:pt x="507202" y="486462"/>
                </a:lnTo>
                <a:lnTo>
                  <a:pt x="505300" y="485911"/>
                </a:lnTo>
                <a:lnTo>
                  <a:pt x="505079" y="485359"/>
                </a:lnTo>
                <a:lnTo>
                  <a:pt x="504832" y="484807"/>
                </a:lnTo>
                <a:lnTo>
                  <a:pt x="504584" y="484807"/>
                </a:lnTo>
                <a:lnTo>
                  <a:pt x="504363" y="484531"/>
                </a:lnTo>
                <a:lnTo>
                  <a:pt x="504115" y="484256"/>
                </a:lnTo>
                <a:lnTo>
                  <a:pt x="503867" y="484256"/>
                </a:lnTo>
                <a:lnTo>
                  <a:pt x="503647" y="484807"/>
                </a:lnTo>
                <a:lnTo>
                  <a:pt x="503647" y="485635"/>
                </a:lnTo>
                <a:lnTo>
                  <a:pt x="503647" y="486187"/>
                </a:lnTo>
                <a:lnTo>
                  <a:pt x="504363" y="486987"/>
                </a:lnTo>
                <a:lnTo>
                  <a:pt x="501717" y="486987"/>
                </a:lnTo>
                <a:lnTo>
                  <a:pt x="501497" y="486987"/>
                </a:lnTo>
                <a:lnTo>
                  <a:pt x="498630" y="486711"/>
                </a:lnTo>
                <a:lnTo>
                  <a:pt x="496232" y="487263"/>
                </a:lnTo>
                <a:lnTo>
                  <a:pt x="495047" y="486987"/>
                </a:lnTo>
                <a:lnTo>
                  <a:pt x="490278" y="486987"/>
                </a:lnTo>
                <a:lnTo>
                  <a:pt x="490058" y="485911"/>
                </a:lnTo>
                <a:lnTo>
                  <a:pt x="488845" y="485359"/>
                </a:lnTo>
                <a:lnTo>
                  <a:pt x="488376" y="484807"/>
                </a:lnTo>
                <a:lnTo>
                  <a:pt x="487660" y="484256"/>
                </a:lnTo>
                <a:lnTo>
                  <a:pt x="485040" y="485635"/>
                </a:lnTo>
                <a:lnTo>
                  <a:pt x="484572" y="484807"/>
                </a:lnTo>
                <a:lnTo>
                  <a:pt x="484076" y="484531"/>
                </a:lnTo>
                <a:lnTo>
                  <a:pt x="483608" y="483705"/>
                </a:lnTo>
                <a:lnTo>
                  <a:pt x="482642" y="483153"/>
                </a:lnTo>
                <a:lnTo>
                  <a:pt x="481705" y="482877"/>
                </a:lnTo>
                <a:lnTo>
                  <a:pt x="481926" y="480973"/>
                </a:lnTo>
                <a:lnTo>
                  <a:pt x="482642" y="478767"/>
                </a:lnTo>
                <a:lnTo>
                  <a:pt x="483359" y="478767"/>
                </a:lnTo>
                <a:lnTo>
                  <a:pt x="484793" y="477691"/>
                </a:lnTo>
                <a:lnTo>
                  <a:pt x="484324" y="477139"/>
                </a:lnTo>
                <a:lnTo>
                  <a:pt x="484076" y="477139"/>
                </a:lnTo>
                <a:lnTo>
                  <a:pt x="483608" y="476588"/>
                </a:lnTo>
                <a:lnTo>
                  <a:pt x="483139" y="476312"/>
                </a:lnTo>
                <a:lnTo>
                  <a:pt x="482422" y="475760"/>
                </a:lnTo>
                <a:lnTo>
                  <a:pt x="480741" y="475760"/>
                </a:lnTo>
                <a:lnTo>
                  <a:pt x="479556" y="476312"/>
                </a:lnTo>
                <a:lnTo>
                  <a:pt x="479307" y="478490"/>
                </a:lnTo>
                <a:lnTo>
                  <a:pt x="478839" y="479042"/>
                </a:lnTo>
                <a:lnTo>
                  <a:pt x="478122" y="479594"/>
                </a:lnTo>
                <a:lnTo>
                  <a:pt x="477874" y="480697"/>
                </a:lnTo>
                <a:lnTo>
                  <a:pt x="477653" y="480973"/>
                </a:lnTo>
                <a:lnTo>
                  <a:pt x="477157" y="480973"/>
                </a:lnTo>
                <a:lnTo>
                  <a:pt x="476689" y="480422"/>
                </a:lnTo>
                <a:lnTo>
                  <a:pt x="476220" y="479594"/>
                </a:lnTo>
                <a:lnTo>
                  <a:pt x="475035" y="480146"/>
                </a:lnTo>
                <a:lnTo>
                  <a:pt x="474539" y="480422"/>
                </a:lnTo>
                <a:lnTo>
                  <a:pt x="474539" y="480146"/>
                </a:lnTo>
                <a:lnTo>
                  <a:pt x="474539" y="479594"/>
                </a:lnTo>
                <a:lnTo>
                  <a:pt x="472885" y="479318"/>
                </a:lnTo>
                <a:lnTo>
                  <a:pt x="471204" y="480422"/>
                </a:lnTo>
                <a:lnTo>
                  <a:pt x="470736" y="479042"/>
                </a:lnTo>
                <a:lnTo>
                  <a:pt x="470019" y="477967"/>
                </a:lnTo>
                <a:lnTo>
                  <a:pt x="468585" y="478243"/>
                </a:lnTo>
                <a:lnTo>
                  <a:pt x="467869" y="477415"/>
                </a:lnTo>
                <a:lnTo>
                  <a:pt x="467399" y="477415"/>
                </a:lnTo>
                <a:lnTo>
                  <a:pt x="466435" y="477691"/>
                </a:lnTo>
                <a:lnTo>
                  <a:pt x="465967" y="477967"/>
                </a:lnTo>
                <a:lnTo>
                  <a:pt x="464781" y="479042"/>
                </a:lnTo>
                <a:lnTo>
                  <a:pt x="464781" y="479594"/>
                </a:lnTo>
                <a:lnTo>
                  <a:pt x="465471" y="479870"/>
                </a:lnTo>
                <a:lnTo>
                  <a:pt x="465967" y="480697"/>
                </a:lnTo>
                <a:lnTo>
                  <a:pt x="467152" y="481525"/>
                </a:lnTo>
                <a:lnTo>
                  <a:pt x="466435" y="482077"/>
                </a:lnTo>
                <a:lnTo>
                  <a:pt x="465967" y="483153"/>
                </a:lnTo>
                <a:lnTo>
                  <a:pt x="465250" y="483981"/>
                </a:lnTo>
                <a:lnTo>
                  <a:pt x="465250" y="484807"/>
                </a:lnTo>
                <a:lnTo>
                  <a:pt x="464781" y="485083"/>
                </a:lnTo>
                <a:lnTo>
                  <a:pt x="463347" y="485083"/>
                </a:lnTo>
                <a:lnTo>
                  <a:pt x="463347" y="485635"/>
                </a:lnTo>
                <a:lnTo>
                  <a:pt x="463568" y="486711"/>
                </a:lnTo>
                <a:lnTo>
                  <a:pt x="463100" y="487263"/>
                </a:lnTo>
                <a:lnTo>
                  <a:pt x="462632" y="488366"/>
                </a:lnTo>
                <a:lnTo>
                  <a:pt x="461915" y="488918"/>
                </a:lnTo>
                <a:lnTo>
                  <a:pt x="460233" y="488918"/>
                </a:lnTo>
                <a:lnTo>
                  <a:pt x="459516" y="489194"/>
                </a:lnTo>
                <a:lnTo>
                  <a:pt x="458799" y="489746"/>
                </a:lnTo>
                <a:lnTo>
                  <a:pt x="458799" y="490821"/>
                </a:lnTo>
                <a:lnTo>
                  <a:pt x="459296" y="491373"/>
                </a:lnTo>
                <a:lnTo>
                  <a:pt x="459765" y="491373"/>
                </a:lnTo>
                <a:lnTo>
                  <a:pt x="460482" y="491097"/>
                </a:lnTo>
                <a:lnTo>
                  <a:pt x="460950" y="491648"/>
                </a:lnTo>
                <a:lnTo>
                  <a:pt x="461915" y="491648"/>
                </a:lnTo>
                <a:lnTo>
                  <a:pt x="462383" y="491097"/>
                </a:lnTo>
                <a:lnTo>
                  <a:pt x="462852" y="490020"/>
                </a:lnTo>
                <a:lnTo>
                  <a:pt x="463100" y="489470"/>
                </a:lnTo>
                <a:lnTo>
                  <a:pt x="464064" y="489470"/>
                </a:lnTo>
                <a:lnTo>
                  <a:pt x="465250" y="491097"/>
                </a:lnTo>
                <a:lnTo>
                  <a:pt x="466435" y="491925"/>
                </a:lnTo>
                <a:lnTo>
                  <a:pt x="466187" y="492752"/>
                </a:lnTo>
                <a:lnTo>
                  <a:pt x="465718" y="493304"/>
                </a:lnTo>
                <a:lnTo>
                  <a:pt x="464285" y="493304"/>
                </a:lnTo>
                <a:lnTo>
                  <a:pt x="463568" y="493028"/>
                </a:lnTo>
                <a:lnTo>
                  <a:pt x="463347" y="493028"/>
                </a:lnTo>
                <a:lnTo>
                  <a:pt x="462852" y="493028"/>
                </a:lnTo>
                <a:lnTo>
                  <a:pt x="462383" y="492752"/>
                </a:lnTo>
                <a:lnTo>
                  <a:pt x="462383" y="492476"/>
                </a:lnTo>
                <a:lnTo>
                  <a:pt x="462136" y="492200"/>
                </a:lnTo>
                <a:lnTo>
                  <a:pt x="461666" y="492200"/>
                </a:lnTo>
                <a:lnTo>
                  <a:pt x="461419" y="492476"/>
                </a:lnTo>
                <a:lnTo>
                  <a:pt x="460950" y="492476"/>
                </a:lnTo>
                <a:lnTo>
                  <a:pt x="460233" y="493028"/>
                </a:lnTo>
                <a:lnTo>
                  <a:pt x="459985" y="493028"/>
                </a:lnTo>
                <a:lnTo>
                  <a:pt x="459296" y="494655"/>
                </a:lnTo>
                <a:lnTo>
                  <a:pt x="459296" y="495758"/>
                </a:lnTo>
                <a:lnTo>
                  <a:pt x="459516" y="496862"/>
                </a:lnTo>
                <a:lnTo>
                  <a:pt x="459516" y="497661"/>
                </a:lnTo>
                <a:lnTo>
                  <a:pt x="459765" y="498213"/>
                </a:lnTo>
                <a:lnTo>
                  <a:pt x="460950" y="498765"/>
                </a:lnTo>
                <a:lnTo>
                  <a:pt x="461915" y="498765"/>
                </a:lnTo>
                <a:lnTo>
                  <a:pt x="462136" y="499592"/>
                </a:lnTo>
                <a:lnTo>
                  <a:pt x="461666" y="500696"/>
                </a:lnTo>
                <a:lnTo>
                  <a:pt x="460950" y="500971"/>
                </a:lnTo>
                <a:lnTo>
                  <a:pt x="459985" y="501220"/>
                </a:lnTo>
                <a:lnTo>
                  <a:pt x="458331" y="500696"/>
                </a:lnTo>
                <a:lnTo>
                  <a:pt x="457146" y="499592"/>
                </a:lnTo>
                <a:lnTo>
                  <a:pt x="454996" y="499316"/>
                </a:lnTo>
                <a:lnTo>
                  <a:pt x="453315" y="500971"/>
                </a:lnTo>
                <a:lnTo>
                  <a:pt x="452846" y="502048"/>
                </a:lnTo>
                <a:lnTo>
                  <a:pt x="451882" y="502324"/>
                </a:lnTo>
                <a:lnTo>
                  <a:pt x="451412" y="503426"/>
                </a:lnTo>
                <a:lnTo>
                  <a:pt x="451661" y="504778"/>
                </a:lnTo>
                <a:lnTo>
                  <a:pt x="452378" y="505882"/>
                </a:lnTo>
                <a:lnTo>
                  <a:pt x="452378" y="506709"/>
                </a:lnTo>
                <a:lnTo>
                  <a:pt x="453315" y="507509"/>
                </a:lnTo>
                <a:lnTo>
                  <a:pt x="454280" y="508061"/>
                </a:lnTo>
                <a:lnTo>
                  <a:pt x="455217" y="509440"/>
                </a:lnTo>
                <a:lnTo>
                  <a:pt x="455217" y="510543"/>
                </a:lnTo>
                <a:lnTo>
                  <a:pt x="455713" y="510791"/>
                </a:lnTo>
                <a:lnTo>
                  <a:pt x="456430" y="510791"/>
                </a:lnTo>
                <a:lnTo>
                  <a:pt x="456650" y="510791"/>
                </a:lnTo>
                <a:lnTo>
                  <a:pt x="457863" y="509992"/>
                </a:lnTo>
                <a:lnTo>
                  <a:pt x="458084" y="509992"/>
                </a:lnTo>
                <a:lnTo>
                  <a:pt x="458331" y="509992"/>
                </a:lnTo>
                <a:lnTo>
                  <a:pt x="458084" y="510543"/>
                </a:lnTo>
                <a:lnTo>
                  <a:pt x="458580" y="511067"/>
                </a:lnTo>
                <a:lnTo>
                  <a:pt x="459048" y="511343"/>
                </a:lnTo>
                <a:lnTo>
                  <a:pt x="459048" y="511067"/>
                </a:lnTo>
                <a:lnTo>
                  <a:pt x="459765" y="510543"/>
                </a:lnTo>
                <a:lnTo>
                  <a:pt x="460233" y="509992"/>
                </a:lnTo>
                <a:lnTo>
                  <a:pt x="460482" y="509716"/>
                </a:lnTo>
                <a:lnTo>
                  <a:pt x="460950" y="509440"/>
                </a:lnTo>
                <a:lnTo>
                  <a:pt x="461198" y="509164"/>
                </a:lnTo>
                <a:lnTo>
                  <a:pt x="461419" y="508612"/>
                </a:lnTo>
                <a:lnTo>
                  <a:pt x="461666" y="508061"/>
                </a:lnTo>
                <a:lnTo>
                  <a:pt x="462136" y="507785"/>
                </a:lnTo>
                <a:lnTo>
                  <a:pt x="462852" y="507509"/>
                </a:lnTo>
                <a:lnTo>
                  <a:pt x="463100" y="507509"/>
                </a:lnTo>
                <a:lnTo>
                  <a:pt x="463100" y="507261"/>
                </a:lnTo>
                <a:lnTo>
                  <a:pt x="463100" y="506985"/>
                </a:lnTo>
                <a:lnTo>
                  <a:pt x="463347" y="506709"/>
                </a:lnTo>
                <a:lnTo>
                  <a:pt x="463568" y="506709"/>
                </a:lnTo>
                <a:lnTo>
                  <a:pt x="463568" y="505882"/>
                </a:lnTo>
                <a:lnTo>
                  <a:pt x="463568" y="505606"/>
                </a:lnTo>
                <a:lnTo>
                  <a:pt x="464064" y="505606"/>
                </a:lnTo>
                <a:lnTo>
                  <a:pt x="464533" y="505606"/>
                </a:lnTo>
                <a:lnTo>
                  <a:pt x="464533" y="505054"/>
                </a:lnTo>
                <a:lnTo>
                  <a:pt x="464781" y="504502"/>
                </a:lnTo>
                <a:lnTo>
                  <a:pt x="465001" y="503978"/>
                </a:lnTo>
                <a:lnTo>
                  <a:pt x="465471" y="503978"/>
                </a:lnTo>
                <a:lnTo>
                  <a:pt x="465718" y="504254"/>
                </a:lnTo>
                <a:lnTo>
                  <a:pt x="465967" y="503978"/>
                </a:lnTo>
                <a:lnTo>
                  <a:pt x="466435" y="504502"/>
                </a:lnTo>
                <a:lnTo>
                  <a:pt x="466684" y="504502"/>
                </a:lnTo>
                <a:lnTo>
                  <a:pt x="466904" y="504254"/>
                </a:lnTo>
                <a:lnTo>
                  <a:pt x="466904" y="503978"/>
                </a:lnTo>
                <a:lnTo>
                  <a:pt x="467152" y="503702"/>
                </a:lnTo>
                <a:lnTo>
                  <a:pt x="467620" y="503702"/>
                </a:lnTo>
                <a:lnTo>
                  <a:pt x="467869" y="503426"/>
                </a:lnTo>
                <a:lnTo>
                  <a:pt x="468337" y="503426"/>
                </a:lnTo>
                <a:lnTo>
                  <a:pt x="468585" y="503150"/>
                </a:lnTo>
                <a:lnTo>
                  <a:pt x="468833" y="502875"/>
                </a:lnTo>
                <a:lnTo>
                  <a:pt x="469054" y="502875"/>
                </a:lnTo>
                <a:lnTo>
                  <a:pt x="469302" y="503150"/>
                </a:lnTo>
                <a:lnTo>
                  <a:pt x="469550" y="503702"/>
                </a:lnTo>
                <a:lnTo>
                  <a:pt x="469302" y="503978"/>
                </a:lnTo>
                <a:lnTo>
                  <a:pt x="469054" y="504502"/>
                </a:lnTo>
                <a:lnTo>
                  <a:pt x="468585" y="505330"/>
                </a:lnTo>
                <a:lnTo>
                  <a:pt x="467620" y="505882"/>
                </a:lnTo>
                <a:lnTo>
                  <a:pt x="464064" y="508061"/>
                </a:lnTo>
                <a:lnTo>
                  <a:pt x="461198" y="509992"/>
                </a:lnTo>
                <a:lnTo>
                  <a:pt x="459048" y="512170"/>
                </a:lnTo>
                <a:lnTo>
                  <a:pt x="458799" y="512446"/>
                </a:lnTo>
                <a:lnTo>
                  <a:pt x="458084" y="513550"/>
                </a:lnTo>
                <a:lnTo>
                  <a:pt x="456181" y="514626"/>
                </a:lnTo>
                <a:lnTo>
                  <a:pt x="454749" y="515452"/>
                </a:lnTo>
                <a:lnTo>
                  <a:pt x="453563" y="516280"/>
                </a:lnTo>
                <a:lnTo>
                  <a:pt x="452846" y="516805"/>
                </a:lnTo>
                <a:lnTo>
                  <a:pt x="450448" y="518736"/>
                </a:lnTo>
                <a:lnTo>
                  <a:pt x="446892" y="521190"/>
                </a:lnTo>
                <a:lnTo>
                  <a:pt x="444274" y="523093"/>
                </a:lnTo>
                <a:lnTo>
                  <a:pt x="443061" y="523921"/>
                </a:lnTo>
                <a:lnTo>
                  <a:pt x="442344" y="524748"/>
                </a:lnTo>
                <a:lnTo>
                  <a:pt x="441628" y="525024"/>
                </a:lnTo>
                <a:lnTo>
                  <a:pt x="438293" y="526927"/>
                </a:lnTo>
                <a:lnTo>
                  <a:pt x="437824" y="526651"/>
                </a:lnTo>
                <a:lnTo>
                  <a:pt x="437576" y="526651"/>
                </a:lnTo>
                <a:lnTo>
                  <a:pt x="436639" y="526100"/>
                </a:lnTo>
                <a:lnTo>
                  <a:pt x="436142" y="526100"/>
                </a:lnTo>
                <a:lnTo>
                  <a:pt x="435425" y="526100"/>
                </a:lnTo>
                <a:lnTo>
                  <a:pt x="435205" y="525549"/>
                </a:lnTo>
                <a:lnTo>
                  <a:pt x="435674" y="524748"/>
                </a:lnTo>
                <a:lnTo>
                  <a:pt x="434957" y="523921"/>
                </a:lnTo>
                <a:lnTo>
                  <a:pt x="435425" y="523645"/>
                </a:lnTo>
                <a:lnTo>
                  <a:pt x="436391" y="523921"/>
                </a:lnTo>
                <a:lnTo>
                  <a:pt x="436859" y="523645"/>
                </a:lnTo>
                <a:lnTo>
                  <a:pt x="436859" y="522294"/>
                </a:lnTo>
                <a:lnTo>
                  <a:pt x="436859" y="521190"/>
                </a:lnTo>
                <a:lnTo>
                  <a:pt x="436639" y="520914"/>
                </a:lnTo>
                <a:lnTo>
                  <a:pt x="436142" y="521190"/>
                </a:lnTo>
                <a:lnTo>
                  <a:pt x="435922" y="520363"/>
                </a:lnTo>
                <a:lnTo>
                  <a:pt x="435205" y="520087"/>
                </a:lnTo>
                <a:lnTo>
                  <a:pt x="432807" y="519811"/>
                </a:lnTo>
                <a:lnTo>
                  <a:pt x="431870" y="519563"/>
                </a:lnTo>
                <a:lnTo>
                  <a:pt x="432339" y="519287"/>
                </a:lnTo>
                <a:lnTo>
                  <a:pt x="433524" y="519563"/>
                </a:lnTo>
                <a:lnTo>
                  <a:pt x="434709" y="519287"/>
                </a:lnTo>
                <a:lnTo>
                  <a:pt x="435425" y="519012"/>
                </a:lnTo>
                <a:lnTo>
                  <a:pt x="435674" y="518460"/>
                </a:lnTo>
                <a:lnTo>
                  <a:pt x="434957" y="518460"/>
                </a:lnTo>
                <a:lnTo>
                  <a:pt x="434020" y="517632"/>
                </a:lnTo>
                <a:lnTo>
                  <a:pt x="433303" y="517908"/>
                </a:lnTo>
                <a:lnTo>
                  <a:pt x="432807" y="517908"/>
                </a:lnTo>
                <a:lnTo>
                  <a:pt x="432339" y="517357"/>
                </a:lnTo>
                <a:lnTo>
                  <a:pt x="431870" y="517632"/>
                </a:lnTo>
                <a:lnTo>
                  <a:pt x="431622" y="517908"/>
                </a:lnTo>
                <a:lnTo>
                  <a:pt x="431374" y="517632"/>
                </a:lnTo>
                <a:lnTo>
                  <a:pt x="431870" y="517081"/>
                </a:lnTo>
                <a:lnTo>
                  <a:pt x="432587" y="517357"/>
                </a:lnTo>
                <a:lnTo>
                  <a:pt x="433524" y="516805"/>
                </a:lnTo>
                <a:lnTo>
                  <a:pt x="434020" y="516556"/>
                </a:lnTo>
                <a:lnTo>
                  <a:pt x="434241" y="515728"/>
                </a:lnTo>
                <a:lnTo>
                  <a:pt x="433524" y="515452"/>
                </a:lnTo>
                <a:lnTo>
                  <a:pt x="433056" y="515728"/>
                </a:lnTo>
                <a:lnTo>
                  <a:pt x="432090" y="516004"/>
                </a:lnTo>
                <a:lnTo>
                  <a:pt x="431622" y="515728"/>
                </a:lnTo>
                <a:lnTo>
                  <a:pt x="432090" y="515452"/>
                </a:lnTo>
                <a:lnTo>
                  <a:pt x="431622" y="514901"/>
                </a:lnTo>
                <a:lnTo>
                  <a:pt x="431153" y="514901"/>
                </a:lnTo>
                <a:lnTo>
                  <a:pt x="431622" y="514074"/>
                </a:lnTo>
                <a:lnTo>
                  <a:pt x="432090" y="514626"/>
                </a:lnTo>
                <a:lnTo>
                  <a:pt x="432339" y="515177"/>
                </a:lnTo>
                <a:lnTo>
                  <a:pt x="433056" y="514901"/>
                </a:lnTo>
                <a:lnTo>
                  <a:pt x="433524" y="514626"/>
                </a:lnTo>
                <a:lnTo>
                  <a:pt x="433772" y="513798"/>
                </a:lnTo>
                <a:lnTo>
                  <a:pt x="433772" y="513274"/>
                </a:lnTo>
                <a:lnTo>
                  <a:pt x="433524" y="513274"/>
                </a:lnTo>
                <a:lnTo>
                  <a:pt x="434020" y="511895"/>
                </a:lnTo>
                <a:lnTo>
                  <a:pt x="433524" y="512170"/>
                </a:lnTo>
                <a:lnTo>
                  <a:pt x="433056" y="512170"/>
                </a:lnTo>
                <a:lnTo>
                  <a:pt x="432339" y="512170"/>
                </a:lnTo>
                <a:lnTo>
                  <a:pt x="432587" y="511618"/>
                </a:lnTo>
                <a:lnTo>
                  <a:pt x="432807" y="511343"/>
                </a:lnTo>
                <a:lnTo>
                  <a:pt x="432339" y="511067"/>
                </a:lnTo>
                <a:lnTo>
                  <a:pt x="432090" y="510543"/>
                </a:lnTo>
                <a:lnTo>
                  <a:pt x="431870" y="509992"/>
                </a:lnTo>
                <a:lnTo>
                  <a:pt x="431622" y="508888"/>
                </a:lnTo>
                <a:lnTo>
                  <a:pt x="431153" y="508888"/>
                </a:lnTo>
                <a:lnTo>
                  <a:pt x="430905" y="508612"/>
                </a:lnTo>
                <a:lnTo>
                  <a:pt x="430436" y="506709"/>
                </a:lnTo>
                <a:lnTo>
                  <a:pt x="430189" y="506709"/>
                </a:lnTo>
                <a:lnTo>
                  <a:pt x="429721" y="505882"/>
                </a:lnTo>
                <a:lnTo>
                  <a:pt x="429721" y="504778"/>
                </a:lnTo>
                <a:lnTo>
                  <a:pt x="429224" y="503978"/>
                </a:lnTo>
                <a:lnTo>
                  <a:pt x="429004" y="503702"/>
                </a:lnTo>
                <a:lnTo>
                  <a:pt x="428755" y="503150"/>
                </a:lnTo>
                <a:lnTo>
                  <a:pt x="428755" y="502875"/>
                </a:lnTo>
                <a:lnTo>
                  <a:pt x="428535" y="502600"/>
                </a:lnTo>
                <a:lnTo>
                  <a:pt x="428039" y="502875"/>
                </a:lnTo>
                <a:lnTo>
                  <a:pt x="427818" y="502875"/>
                </a:lnTo>
                <a:lnTo>
                  <a:pt x="427322" y="502324"/>
                </a:lnTo>
                <a:lnTo>
                  <a:pt x="427101" y="502324"/>
                </a:lnTo>
                <a:lnTo>
                  <a:pt x="426854" y="502324"/>
                </a:lnTo>
                <a:lnTo>
                  <a:pt x="426605" y="501772"/>
                </a:lnTo>
                <a:lnTo>
                  <a:pt x="426854" y="501220"/>
                </a:lnTo>
                <a:lnTo>
                  <a:pt x="426605" y="500971"/>
                </a:lnTo>
                <a:lnTo>
                  <a:pt x="426137" y="500420"/>
                </a:lnTo>
                <a:lnTo>
                  <a:pt x="426137" y="500971"/>
                </a:lnTo>
                <a:lnTo>
                  <a:pt x="425669" y="501496"/>
                </a:lnTo>
                <a:lnTo>
                  <a:pt x="424952" y="500971"/>
                </a:lnTo>
                <a:lnTo>
                  <a:pt x="424952" y="500696"/>
                </a:lnTo>
                <a:lnTo>
                  <a:pt x="424703" y="500420"/>
                </a:lnTo>
                <a:lnTo>
                  <a:pt x="424235" y="500144"/>
                </a:lnTo>
                <a:lnTo>
                  <a:pt x="424235" y="499041"/>
                </a:lnTo>
                <a:lnTo>
                  <a:pt x="423986" y="498765"/>
                </a:lnTo>
                <a:lnTo>
                  <a:pt x="423739" y="498489"/>
                </a:lnTo>
                <a:lnTo>
                  <a:pt x="423739" y="498213"/>
                </a:lnTo>
                <a:lnTo>
                  <a:pt x="423519" y="497937"/>
                </a:lnTo>
                <a:lnTo>
                  <a:pt x="423049" y="498213"/>
                </a:lnTo>
                <a:lnTo>
                  <a:pt x="422553" y="498489"/>
                </a:lnTo>
                <a:lnTo>
                  <a:pt x="422085" y="499041"/>
                </a:lnTo>
                <a:lnTo>
                  <a:pt x="421368" y="499316"/>
                </a:lnTo>
                <a:lnTo>
                  <a:pt x="420900" y="499592"/>
                </a:lnTo>
                <a:lnTo>
                  <a:pt x="420651" y="499592"/>
                </a:lnTo>
                <a:lnTo>
                  <a:pt x="420404" y="500144"/>
                </a:lnTo>
                <a:lnTo>
                  <a:pt x="420404" y="500420"/>
                </a:lnTo>
                <a:lnTo>
                  <a:pt x="420404" y="500971"/>
                </a:lnTo>
                <a:lnTo>
                  <a:pt x="420404" y="501220"/>
                </a:lnTo>
                <a:lnTo>
                  <a:pt x="420404" y="501496"/>
                </a:lnTo>
                <a:lnTo>
                  <a:pt x="420404" y="502048"/>
                </a:lnTo>
                <a:lnTo>
                  <a:pt x="420651" y="502324"/>
                </a:lnTo>
                <a:lnTo>
                  <a:pt x="421121" y="502048"/>
                </a:lnTo>
                <a:lnTo>
                  <a:pt x="420900" y="503150"/>
                </a:lnTo>
                <a:lnTo>
                  <a:pt x="420900" y="503426"/>
                </a:lnTo>
                <a:lnTo>
                  <a:pt x="420651" y="503702"/>
                </a:lnTo>
                <a:lnTo>
                  <a:pt x="420404" y="504254"/>
                </a:lnTo>
                <a:lnTo>
                  <a:pt x="420184" y="504502"/>
                </a:lnTo>
                <a:lnTo>
                  <a:pt x="419687" y="504254"/>
                </a:lnTo>
                <a:lnTo>
                  <a:pt x="419467" y="504254"/>
                </a:lnTo>
                <a:lnTo>
                  <a:pt x="418970" y="504778"/>
                </a:lnTo>
                <a:lnTo>
                  <a:pt x="419218" y="505054"/>
                </a:lnTo>
                <a:lnTo>
                  <a:pt x="418970" y="506158"/>
                </a:lnTo>
                <a:lnTo>
                  <a:pt x="418281" y="506433"/>
                </a:lnTo>
                <a:lnTo>
                  <a:pt x="417784" y="507509"/>
                </a:lnTo>
                <a:lnTo>
                  <a:pt x="417564" y="507509"/>
                </a:lnTo>
                <a:lnTo>
                  <a:pt x="417316" y="506985"/>
                </a:lnTo>
                <a:lnTo>
                  <a:pt x="417784" y="506433"/>
                </a:lnTo>
                <a:lnTo>
                  <a:pt x="417564" y="505882"/>
                </a:lnTo>
                <a:lnTo>
                  <a:pt x="417564" y="505054"/>
                </a:lnTo>
                <a:lnTo>
                  <a:pt x="418501" y="504502"/>
                </a:lnTo>
                <a:lnTo>
                  <a:pt x="418281" y="503702"/>
                </a:lnTo>
                <a:lnTo>
                  <a:pt x="418281" y="503426"/>
                </a:lnTo>
                <a:lnTo>
                  <a:pt x="418281" y="503150"/>
                </a:lnTo>
                <a:lnTo>
                  <a:pt x="418033" y="502048"/>
                </a:lnTo>
                <a:lnTo>
                  <a:pt x="418033" y="501772"/>
                </a:lnTo>
                <a:lnTo>
                  <a:pt x="418281" y="501220"/>
                </a:lnTo>
                <a:lnTo>
                  <a:pt x="418033" y="500696"/>
                </a:lnTo>
                <a:lnTo>
                  <a:pt x="418281" y="500420"/>
                </a:lnTo>
                <a:lnTo>
                  <a:pt x="418281" y="500144"/>
                </a:lnTo>
                <a:lnTo>
                  <a:pt x="418281" y="499592"/>
                </a:lnTo>
                <a:lnTo>
                  <a:pt x="418750" y="499316"/>
                </a:lnTo>
                <a:lnTo>
                  <a:pt x="418501" y="499041"/>
                </a:lnTo>
                <a:lnTo>
                  <a:pt x="418281" y="498213"/>
                </a:lnTo>
                <a:lnTo>
                  <a:pt x="418033" y="497937"/>
                </a:lnTo>
                <a:lnTo>
                  <a:pt x="418033" y="497414"/>
                </a:lnTo>
                <a:lnTo>
                  <a:pt x="417784" y="497414"/>
                </a:lnTo>
                <a:lnTo>
                  <a:pt x="417564" y="497137"/>
                </a:lnTo>
                <a:lnTo>
                  <a:pt x="417069" y="497137"/>
                </a:lnTo>
                <a:lnTo>
                  <a:pt x="415635" y="495758"/>
                </a:lnTo>
                <a:lnTo>
                  <a:pt x="414919" y="494931"/>
                </a:lnTo>
                <a:lnTo>
                  <a:pt x="414698" y="494103"/>
                </a:lnTo>
                <a:lnTo>
                  <a:pt x="414449" y="493304"/>
                </a:lnTo>
                <a:lnTo>
                  <a:pt x="414449" y="493028"/>
                </a:lnTo>
                <a:lnTo>
                  <a:pt x="414449" y="492752"/>
                </a:lnTo>
                <a:lnTo>
                  <a:pt x="414202" y="492752"/>
                </a:lnTo>
                <a:lnTo>
                  <a:pt x="413981" y="492476"/>
                </a:lnTo>
                <a:lnTo>
                  <a:pt x="413265" y="492200"/>
                </a:lnTo>
                <a:lnTo>
                  <a:pt x="413017" y="492476"/>
                </a:lnTo>
                <a:lnTo>
                  <a:pt x="412548" y="492476"/>
                </a:lnTo>
                <a:lnTo>
                  <a:pt x="412080" y="493028"/>
                </a:lnTo>
                <a:lnTo>
                  <a:pt x="411583" y="493028"/>
                </a:lnTo>
                <a:lnTo>
                  <a:pt x="411363" y="493580"/>
                </a:lnTo>
                <a:lnTo>
                  <a:pt x="411114" y="493855"/>
                </a:lnTo>
                <a:lnTo>
                  <a:pt x="410867" y="493855"/>
                </a:lnTo>
                <a:lnTo>
                  <a:pt x="411114" y="494103"/>
                </a:lnTo>
                <a:lnTo>
                  <a:pt x="411363" y="494655"/>
                </a:lnTo>
                <a:lnTo>
                  <a:pt x="411583" y="494931"/>
                </a:lnTo>
                <a:lnTo>
                  <a:pt x="411831" y="495207"/>
                </a:lnTo>
                <a:lnTo>
                  <a:pt x="412080" y="495207"/>
                </a:lnTo>
                <a:lnTo>
                  <a:pt x="412080" y="495482"/>
                </a:lnTo>
                <a:lnTo>
                  <a:pt x="411831" y="496034"/>
                </a:lnTo>
                <a:lnTo>
                  <a:pt x="411583" y="496586"/>
                </a:lnTo>
                <a:lnTo>
                  <a:pt x="411363" y="496862"/>
                </a:lnTo>
                <a:lnTo>
                  <a:pt x="411114" y="497137"/>
                </a:lnTo>
                <a:lnTo>
                  <a:pt x="410646" y="497414"/>
                </a:lnTo>
                <a:lnTo>
                  <a:pt x="410398" y="497661"/>
                </a:lnTo>
                <a:lnTo>
                  <a:pt x="410150" y="498765"/>
                </a:lnTo>
                <a:lnTo>
                  <a:pt x="409929" y="499041"/>
                </a:lnTo>
                <a:lnTo>
                  <a:pt x="409433" y="499041"/>
                </a:lnTo>
                <a:lnTo>
                  <a:pt x="408716" y="499868"/>
                </a:lnTo>
                <a:lnTo>
                  <a:pt x="407311" y="499592"/>
                </a:lnTo>
                <a:lnTo>
                  <a:pt x="406346" y="498765"/>
                </a:lnTo>
                <a:lnTo>
                  <a:pt x="405878" y="498213"/>
                </a:lnTo>
                <a:lnTo>
                  <a:pt x="404912" y="498489"/>
                </a:lnTo>
                <a:lnTo>
                  <a:pt x="403727" y="498213"/>
                </a:lnTo>
                <a:lnTo>
                  <a:pt x="402763" y="498489"/>
                </a:lnTo>
                <a:lnTo>
                  <a:pt x="402046" y="499316"/>
                </a:lnTo>
                <a:lnTo>
                  <a:pt x="401109" y="499592"/>
                </a:lnTo>
                <a:lnTo>
                  <a:pt x="400613" y="500696"/>
                </a:lnTo>
                <a:lnTo>
                  <a:pt x="400145" y="500696"/>
                </a:lnTo>
                <a:lnTo>
                  <a:pt x="398711" y="498213"/>
                </a:lnTo>
                <a:lnTo>
                  <a:pt x="398242" y="497661"/>
                </a:lnTo>
                <a:lnTo>
                  <a:pt x="397525" y="497137"/>
                </a:lnTo>
                <a:lnTo>
                  <a:pt x="397278" y="497414"/>
                </a:lnTo>
                <a:lnTo>
                  <a:pt x="396808" y="497137"/>
                </a:lnTo>
                <a:lnTo>
                  <a:pt x="396093" y="497661"/>
                </a:lnTo>
                <a:lnTo>
                  <a:pt x="396093" y="498213"/>
                </a:lnTo>
                <a:lnTo>
                  <a:pt x="395127" y="498489"/>
                </a:lnTo>
                <a:lnTo>
                  <a:pt x="395127" y="498765"/>
                </a:lnTo>
                <a:lnTo>
                  <a:pt x="395127" y="499316"/>
                </a:lnTo>
                <a:lnTo>
                  <a:pt x="394907" y="500420"/>
                </a:lnTo>
                <a:lnTo>
                  <a:pt x="396340" y="502600"/>
                </a:lnTo>
                <a:lnTo>
                  <a:pt x="396093" y="503978"/>
                </a:lnTo>
                <a:lnTo>
                  <a:pt x="396093" y="505054"/>
                </a:lnTo>
                <a:lnTo>
                  <a:pt x="396093" y="505330"/>
                </a:lnTo>
                <a:lnTo>
                  <a:pt x="395844" y="505882"/>
                </a:lnTo>
                <a:lnTo>
                  <a:pt x="396340" y="506158"/>
                </a:lnTo>
                <a:lnTo>
                  <a:pt x="396561" y="506433"/>
                </a:lnTo>
                <a:lnTo>
                  <a:pt x="397278" y="506433"/>
                </a:lnTo>
                <a:lnTo>
                  <a:pt x="398711" y="506985"/>
                </a:lnTo>
                <a:lnTo>
                  <a:pt x="399428" y="507261"/>
                </a:lnTo>
                <a:lnTo>
                  <a:pt x="397774" y="508061"/>
                </a:lnTo>
                <a:lnTo>
                  <a:pt x="396808" y="507509"/>
                </a:lnTo>
                <a:lnTo>
                  <a:pt x="395376" y="506709"/>
                </a:lnTo>
                <a:lnTo>
                  <a:pt x="392977" y="507261"/>
                </a:lnTo>
                <a:lnTo>
                  <a:pt x="394190" y="508336"/>
                </a:lnTo>
                <a:lnTo>
                  <a:pt x="394190" y="508888"/>
                </a:lnTo>
                <a:lnTo>
                  <a:pt x="393473" y="509992"/>
                </a:lnTo>
                <a:lnTo>
                  <a:pt x="391324" y="509992"/>
                </a:lnTo>
                <a:lnTo>
                  <a:pt x="390855" y="510267"/>
                </a:lnTo>
                <a:lnTo>
                  <a:pt x="389890" y="512446"/>
                </a:lnTo>
                <a:lnTo>
                  <a:pt x="389890" y="512998"/>
                </a:lnTo>
                <a:lnTo>
                  <a:pt x="389890" y="514350"/>
                </a:lnTo>
                <a:lnTo>
                  <a:pt x="389421" y="514626"/>
                </a:lnTo>
                <a:lnTo>
                  <a:pt x="389642" y="515728"/>
                </a:lnTo>
                <a:lnTo>
                  <a:pt x="389642" y="516004"/>
                </a:lnTo>
                <a:lnTo>
                  <a:pt x="389174" y="515728"/>
                </a:lnTo>
                <a:lnTo>
                  <a:pt x="386307" y="515452"/>
                </a:lnTo>
                <a:lnTo>
                  <a:pt x="385122" y="516556"/>
                </a:lnTo>
                <a:lnTo>
                  <a:pt x="385590" y="517632"/>
                </a:lnTo>
                <a:lnTo>
                  <a:pt x="384653" y="519811"/>
                </a:lnTo>
                <a:lnTo>
                  <a:pt x="384158" y="521742"/>
                </a:lnTo>
                <a:lnTo>
                  <a:pt x="382724" y="522294"/>
                </a:lnTo>
                <a:lnTo>
                  <a:pt x="382255" y="522817"/>
                </a:lnTo>
                <a:lnTo>
                  <a:pt x="381787" y="522817"/>
                </a:lnTo>
                <a:lnTo>
                  <a:pt x="381787" y="522294"/>
                </a:lnTo>
                <a:lnTo>
                  <a:pt x="381318" y="521466"/>
                </a:lnTo>
                <a:lnTo>
                  <a:pt x="380822" y="520363"/>
                </a:lnTo>
                <a:lnTo>
                  <a:pt x="380105" y="520087"/>
                </a:lnTo>
                <a:lnTo>
                  <a:pt x="379637" y="520363"/>
                </a:lnTo>
                <a:lnTo>
                  <a:pt x="379389" y="520639"/>
                </a:lnTo>
                <a:lnTo>
                  <a:pt x="378920" y="521466"/>
                </a:lnTo>
                <a:lnTo>
                  <a:pt x="378452" y="522817"/>
                </a:lnTo>
                <a:lnTo>
                  <a:pt x="377486" y="522542"/>
                </a:lnTo>
                <a:lnTo>
                  <a:pt x="376301" y="522817"/>
                </a:lnTo>
                <a:lnTo>
                  <a:pt x="375832" y="523369"/>
                </a:lnTo>
                <a:lnTo>
                  <a:pt x="375337" y="523645"/>
                </a:lnTo>
                <a:lnTo>
                  <a:pt x="375116" y="524197"/>
                </a:lnTo>
                <a:lnTo>
                  <a:pt x="375116" y="524748"/>
                </a:lnTo>
                <a:lnTo>
                  <a:pt x="374400" y="524197"/>
                </a:lnTo>
                <a:lnTo>
                  <a:pt x="374151" y="524197"/>
                </a:lnTo>
                <a:lnTo>
                  <a:pt x="373434" y="524197"/>
                </a:lnTo>
                <a:lnTo>
                  <a:pt x="372966" y="524748"/>
                </a:lnTo>
                <a:lnTo>
                  <a:pt x="372966" y="525273"/>
                </a:lnTo>
                <a:lnTo>
                  <a:pt x="372718" y="525825"/>
                </a:lnTo>
                <a:lnTo>
                  <a:pt x="372250" y="525549"/>
                </a:lnTo>
                <a:lnTo>
                  <a:pt x="371780" y="525825"/>
                </a:lnTo>
                <a:lnTo>
                  <a:pt x="371780" y="526377"/>
                </a:lnTo>
                <a:lnTo>
                  <a:pt x="371533" y="529383"/>
                </a:lnTo>
                <a:lnTo>
                  <a:pt x="371285" y="529659"/>
                </a:lnTo>
                <a:lnTo>
                  <a:pt x="370348" y="529659"/>
                </a:lnTo>
                <a:lnTo>
                  <a:pt x="369631" y="529383"/>
                </a:lnTo>
                <a:lnTo>
                  <a:pt x="369135" y="529383"/>
                </a:lnTo>
                <a:lnTo>
                  <a:pt x="368914" y="529659"/>
                </a:lnTo>
                <a:lnTo>
                  <a:pt x="367949" y="529659"/>
                </a:lnTo>
                <a:lnTo>
                  <a:pt x="367702" y="529383"/>
                </a:lnTo>
                <a:lnTo>
                  <a:pt x="366985" y="529107"/>
                </a:lnTo>
                <a:lnTo>
                  <a:pt x="366517" y="528831"/>
                </a:lnTo>
                <a:lnTo>
                  <a:pt x="366048" y="528555"/>
                </a:lnTo>
                <a:lnTo>
                  <a:pt x="365800" y="527203"/>
                </a:lnTo>
                <a:lnTo>
                  <a:pt x="365331" y="526377"/>
                </a:lnTo>
                <a:lnTo>
                  <a:pt x="365083" y="525825"/>
                </a:lnTo>
                <a:lnTo>
                  <a:pt x="365083" y="525024"/>
                </a:lnTo>
                <a:lnTo>
                  <a:pt x="364367" y="525549"/>
                </a:lnTo>
                <a:lnTo>
                  <a:pt x="363897" y="525273"/>
                </a:lnTo>
                <a:lnTo>
                  <a:pt x="364367" y="524473"/>
                </a:lnTo>
                <a:lnTo>
                  <a:pt x="364146" y="524197"/>
                </a:lnTo>
                <a:lnTo>
                  <a:pt x="363897" y="524197"/>
                </a:lnTo>
                <a:lnTo>
                  <a:pt x="363650" y="524473"/>
                </a:lnTo>
                <a:lnTo>
                  <a:pt x="363429" y="524197"/>
                </a:lnTo>
                <a:lnTo>
                  <a:pt x="363429" y="523645"/>
                </a:lnTo>
                <a:lnTo>
                  <a:pt x="364146" y="522817"/>
                </a:lnTo>
                <a:lnTo>
                  <a:pt x="363429" y="522542"/>
                </a:lnTo>
                <a:lnTo>
                  <a:pt x="362712" y="522817"/>
                </a:lnTo>
                <a:lnTo>
                  <a:pt x="362465" y="522542"/>
                </a:lnTo>
                <a:lnTo>
                  <a:pt x="361748" y="522294"/>
                </a:lnTo>
                <a:lnTo>
                  <a:pt x="361995" y="522018"/>
                </a:lnTo>
                <a:lnTo>
                  <a:pt x="362465" y="521742"/>
                </a:lnTo>
                <a:lnTo>
                  <a:pt x="362712" y="521742"/>
                </a:lnTo>
                <a:lnTo>
                  <a:pt x="362465" y="521466"/>
                </a:lnTo>
                <a:lnTo>
                  <a:pt x="362216" y="521466"/>
                </a:lnTo>
                <a:lnTo>
                  <a:pt x="361748" y="521466"/>
                </a:lnTo>
                <a:lnTo>
                  <a:pt x="361748" y="521190"/>
                </a:lnTo>
                <a:lnTo>
                  <a:pt x="361528" y="520914"/>
                </a:lnTo>
                <a:lnTo>
                  <a:pt x="361279" y="520914"/>
                </a:lnTo>
                <a:lnTo>
                  <a:pt x="361031" y="520639"/>
                </a:lnTo>
                <a:lnTo>
                  <a:pt x="360562" y="520639"/>
                </a:lnTo>
                <a:lnTo>
                  <a:pt x="360562" y="520363"/>
                </a:lnTo>
                <a:lnTo>
                  <a:pt x="360811" y="519811"/>
                </a:lnTo>
                <a:lnTo>
                  <a:pt x="360562" y="519563"/>
                </a:lnTo>
                <a:lnTo>
                  <a:pt x="360094" y="519563"/>
                </a:lnTo>
                <a:lnTo>
                  <a:pt x="359845" y="519811"/>
                </a:lnTo>
                <a:lnTo>
                  <a:pt x="359598" y="519563"/>
                </a:lnTo>
                <a:lnTo>
                  <a:pt x="359845" y="519287"/>
                </a:lnTo>
                <a:lnTo>
                  <a:pt x="359377" y="519287"/>
                </a:lnTo>
                <a:lnTo>
                  <a:pt x="358660" y="518736"/>
                </a:lnTo>
                <a:lnTo>
                  <a:pt x="358164" y="518460"/>
                </a:lnTo>
                <a:lnTo>
                  <a:pt x="357944" y="518460"/>
                </a:lnTo>
                <a:lnTo>
                  <a:pt x="357944" y="518184"/>
                </a:lnTo>
                <a:lnTo>
                  <a:pt x="357696" y="517908"/>
                </a:lnTo>
                <a:lnTo>
                  <a:pt x="356979" y="517357"/>
                </a:lnTo>
                <a:lnTo>
                  <a:pt x="356979" y="517081"/>
                </a:lnTo>
                <a:lnTo>
                  <a:pt x="356263" y="516805"/>
                </a:lnTo>
                <a:lnTo>
                  <a:pt x="356042" y="516556"/>
                </a:lnTo>
                <a:lnTo>
                  <a:pt x="356263" y="516280"/>
                </a:lnTo>
                <a:lnTo>
                  <a:pt x="356263" y="515728"/>
                </a:lnTo>
                <a:lnTo>
                  <a:pt x="355546" y="515177"/>
                </a:lnTo>
                <a:lnTo>
                  <a:pt x="354829" y="514901"/>
                </a:lnTo>
                <a:lnTo>
                  <a:pt x="354609" y="514626"/>
                </a:lnTo>
                <a:lnTo>
                  <a:pt x="354609" y="514074"/>
                </a:lnTo>
                <a:lnTo>
                  <a:pt x="354112" y="514074"/>
                </a:lnTo>
                <a:lnTo>
                  <a:pt x="353892" y="513798"/>
                </a:lnTo>
                <a:lnTo>
                  <a:pt x="353644" y="513798"/>
                </a:lnTo>
                <a:lnTo>
                  <a:pt x="353396" y="514074"/>
                </a:lnTo>
                <a:lnTo>
                  <a:pt x="353175" y="514350"/>
                </a:lnTo>
                <a:lnTo>
                  <a:pt x="352679" y="514626"/>
                </a:lnTo>
                <a:lnTo>
                  <a:pt x="352211" y="514901"/>
                </a:lnTo>
                <a:lnTo>
                  <a:pt x="351494" y="515177"/>
                </a:lnTo>
                <a:lnTo>
                  <a:pt x="351025" y="515452"/>
                </a:lnTo>
                <a:lnTo>
                  <a:pt x="350309" y="515177"/>
                </a:lnTo>
                <a:lnTo>
                  <a:pt x="350061" y="515177"/>
                </a:lnTo>
                <a:lnTo>
                  <a:pt x="349840" y="515177"/>
                </a:lnTo>
                <a:lnTo>
                  <a:pt x="349592" y="515452"/>
                </a:lnTo>
                <a:lnTo>
                  <a:pt x="349123" y="515452"/>
                </a:lnTo>
                <a:lnTo>
                  <a:pt x="348407" y="515177"/>
                </a:lnTo>
                <a:lnTo>
                  <a:pt x="348159" y="515452"/>
                </a:lnTo>
                <a:lnTo>
                  <a:pt x="347910" y="515177"/>
                </a:lnTo>
                <a:lnTo>
                  <a:pt x="347910" y="514901"/>
                </a:lnTo>
                <a:lnTo>
                  <a:pt x="347910" y="514350"/>
                </a:lnTo>
                <a:lnTo>
                  <a:pt x="347442" y="514350"/>
                </a:lnTo>
                <a:lnTo>
                  <a:pt x="346973" y="514350"/>
                </a:lnTo>
                <a:lnTo>
                  <a:pt x="346973" y="514626"/>
                </a:lnTo>
                <a:lnTo>
                  <a:pt x="346725" y="514626"/>
                </a:lnTo>
                <a:lnTo>
                  <a:pt x="346725" y="514350"/>
                </a:lnTo>
                <a:lnTo>
                  <a:pt x="346478" y="513798"/>
                </a:lnTo>
                <a:lnTo>
                  <a:pt x="346009" y="513550"/>
                </a:lnTo>
                <a:lnTo>
                  <a:pt x="346009" y="512722"/>
                </a:lnTo>
                <a:lnTo>
                  <a:pt x="346009" y="511895"/>
                </a:lnTo>
                <a:lnTo>
                  <a:pt x="345292" y="511895"/>
                </a:lnTo>
                <a:lnTo>
                  <a:pt x="345072" y="511343"/>
                </a:lnTo>
                <a:lnTo>
                  <a:pt x="344824" y="511067"/>
                </a:lnTo>
                <a:lnTo>
                  <a:pt x="344575" y="510543"/>
                </a:lnTo>
                <a:lnTo>
                  <a:pt x="344355" y="510543"/>
                </a:lnTo>
                <a:lnTo>
                  <a:pt x="344107" y="510791"/>
                </a:lnTo>
                <a:lnTo>
                  <a:pt x="343858" y="511067"/>
                </a:lnTo>
                <a:lnTo>
                  <a:pt x="343390" y="511618"/>
                </a:lnTo>
                <a:lnTo>
                  <a:pt x="343390" y="512170"/>
                </a:lnTo>
                <a:lnTo>
                  <a:pt x="343390" y="512446"/>
                </a:lnTo>
                <a:lnTo>
                  <a:pt x="343390" y="512722"/>
                </a:lnTo>
                <a:lnTo>
                  <a:pt x="343142" y="512998"/>
                </a:lnTo>
                <a:lnTo>
                  <a:pt x="342673" y="513274"/>
                </a:lnTo>
                <a:lnTo>
                  <a:pt x="342426" y="513798"/>
                </a:lnTo>
                <a:lnTo>
                  <a:pt x="341957" y="514074"/>
                </a:lnTo>
                <a:lnTo>
                  <a:pt x="341709" y="514074"/>
                </a:lnTo>
                <a:lnTo>
                  <a:pt x="341489" y="513798"/>
                </a:lnTo>
                <a:lnTo>
                  <a:pt x="340772" y="513550"/>
                </a:lnTo>
                <a:lnTo>
                  <a:pt x="340523" y="513274"/>
                </a:lnTo>
                <a:lnTo>
                  <a:pt x="340055" y="513274"/>
                </a:lnTo>
                <a:lnTo>
                  <a:pt x="340055" y="512998"/>
                </a:lnTo>
                <a:lnTo>
                  <a:pt x="339586" y="512998"/>
                </a:lnTo>
                <a:lnTo>
                  <a:pt x="339338" y="513274"/>
                </a:lnTo>
                <a:lnTo>
                  <a:pt x="339090" y="513274"/>
                </a:lnTo>
                <a:lnTo>
                  <a:pt x="338154" y="512998"/>
                </a:lnTo>
                <a:lnTo>
                  <a:pt x="337437" y="511895"/>
                </a:lnTo>
                <a:lnTo>
                  <a:pt x="336471" y="511343"/>
                </a:lnTo>
                <a:lnTo>
                  <a:pt x="336224" y="510543"/>
                </a:lnTo>
                <a:lnTo>
                  <a:pt x="334817" y="509716"/>
                </a:lnTo>
                <a:lnTo>
                  <a:pt x="334102" y="509164"/>
                </a:lnTo>
                <a:lnTo>
                  <a:pt x="333385" y="509716"/>
                </a:lnTo>
                <a:lnTo>
                  <a:pt x="332668" y="509440"/>
                </a:lnTo>
                <a:lnTo>
                  <a:pt x="331235" y="508888"/>
                </a:lnTo>
                <a:lnTo>
                  <a:pt x="330518" y="508888"/>
                </a:lnTo>
                <a:lnTo>
                  <a:pt x="329554" y="508888"/>
                </a:lnTo>
                <a:lnTo>
                  <a:pt x="328616" y="508888"/>
                </a:lnTo>
                <a:lnTo>
                  <a:pt x="325749" y="508612"/>
                </a:lnTo>
                <a:lnTo>
                  <a:pt x="324316" y="508336"/>
                </a:lnTo>
                <a:lnTo>
                  <a:pt x="320981" y="506985"/>
                </a:lnTo>
                <a:lnTo>
                  <a:pt x="318362" y="505882"/>
                </a:lnTo>
                <a:lnTo>
                  <a:pt x="317149" y="505330"/>
                </a:lnTo>
                <a:lnTo>
                  <a:pt x="315964" y="504502"/>
                </a:lnTo>
                <a:lnTo>
                  <a:pt x="314310" y="503150"/>
                </a:lnTo>
                <a:lnTo>
                  <a:pt x="312877" y="501220"/>
                </a:lnTo>
                <a:lnTo>
                  <a:pt x="310479" y="498489"/>
                </a:lnTo>
                <a:lnTo>
                  <a:pt x="310010" y="497414"/>
                </a:lnTo>
                <a:lnTo>
                  <a:pt x="310727" y="497937"/>
                </a:lnTo>
                <a:lnTo>
                  <a:pt x="311196" y="497661"/>
                </a:lnTo>
                <a:lnTo>
                  <a:pt x="311664" y="497937"/>
                </a:lnTo>
                <a:lnTo>
                  <a:pt x="312381" y="497937"/>
                </a:lnTo>
                <a:lnTo>
                  <a:pt x="312877" y="498213"/>
                </a:lnTo>
                <a:lnTo>
                  <a:pt x="313097" y="497937"/>
                </a:lnTo>
                <a:lnTo>
                  <a:pt x="313594" y="497937"/>
                </a:lnTo>
                <a:lnTo>
                  <a:pt x="313814" y="497661"/>
                </a:lnTo>
                <a:lnTo>
                  <a:pt x="314062" y="497661"/>
                </a:lnTo>
                <a:lnTo>
                  <a:pt x="315248" y="497661"/>
                </a:lnTo>
                <a:lnTo>
                  <a:pt x="315495" y="497414"/>
                </a:lnTo>
                <a:lnTo>
                  <a:pt x="315964" y="496862"/>
                </a:lnTo>
                <a:lnTo>
                  <a:pt x="315964" y="496586"/>
                </a:lnTo>
                <a:lnTo>
                  <a:pt x="315716" y="496310"/>
                </a:lnTo>
                <a:lnTo>
                  <a:pt x="316681" y="495482"/>
                </a:lnTo>
                <a:lnTo>
                  <a:pt x="317149" y="495207"/>
                </a:lnTo>
                <a:lnTo>
                  <a:pt x="317398" y="494931"/>
                </a:lnTo>
                <a:lnTo>
                  <a:pt x="317646" y="494655"/>
                </a:lnTo>
                <a:lnTo>
                  <a:pt x="317646" y="494103"/>
                </a:lnTo>
                <a:lnTo>
                  <a:pt x="317398" y="493580"/>
                </a:lnTo>
                <a:lnTo>
                  <a:pt x="317398" y="493304"/>
                </a:lnTo>
                <a:lnTo>
                  <a:pt x="317646" y="493028"/>
                </a:lnTo>
                <a:lnTo>
                  <a:pt x="317866" y="492752"/>
                </a:lnTo>
                <a:lnTo>
                  <a:pt x="317866" y="492200"/>
                </a:lnTo>
                <a:lnTo>
                  <a:pt x="318114" y="491373"/>
                </a:lnTo>
                <a:lnTo>
                  <a:pt x="318583" y="490821"/>
                </a:lnTo>
                <a:lnTo>
                  <a:pt x="319299" y="490545"/>
                </a:lnTo>
                <a:lnTo>
                  <a:pt x="320016" y="490296"/>
                </a:lnTo>
                <a:lnTo>
                  <a:pt x="320264" y="490020"/>
                </a:lnTo>
                <a:lnTo>
                  <a:pt x="320733" y="489746"/>
                </a:lnTo>
                <a:lnTo>
                  <a:pt x="321450" y="489746"/>
                </a:lnTo>
                <a:lnTo>
                  <a:pt x="321918" y="489470"/>
                </a:lnTo>
                <a:lnTo>
                  <a:pt x="321697" y="490020"/>
                </a:lnTo>
                <a:lnTo>
                  <a:pt x="321697" y="490296"/>
                </a:lnTo>
                <a:lnTo>
                  <a:pt x="321697" y="490821"/>
                </a:lnTo>
                <a:lnTo>
                  <a:pt x="321450" y="491373"/>
                </a:lnTo>
                <a:lnTo>
                  <a:pt x="321697" y="491648"/>
                </a:lnTo>
                <a:lnTo>
                  <a:pt x="321697" y="492200"/>
                </a:lnTo>
                <a:lnTo>
                  <a:pt x="322166" y="492476"/>
                </a:lnTo>
                <a:lnTo>
                  <a:pt x="322414" y="492752"/>
                </a:lnTo>
                <a:lnTo>
                  <a:pt x="322635" y="493028"/>
                </a:lnTo>
                <a:lnTo>
                  <a:pt x="322882" y="493580"/>
                </a:lnTo>
                <a:lnTo>
                  <a:pt x="323131" y="494103"/>
                </a:lnTo>
                <a:lnTo>
                  <a:pt x="323352" y="494931"/>
                </a:lnTo>
                <a:lnTo>
                  <a:pt x="323599" y="495482"/>
                </a:lnTo>
                <a:lnTo>
                  <a:pt x="324316" y="495482"/>
                </a:lnTo>
                <a:lnTo>
                  <a:pt x="324316" y="495758"/>
                </a:lnTo>
                <a:lnTo>
                  <a:pt x="324316" y="496310"/>
                </a:lnTo>
                <a:lnTo>
                  <a:pt x="324785" y="496586"/>
                </a:lnTo>
                <a:lnTo>
                  <a:pt x="325033" y="496862"/>
                </a:lnTo>
                <a:lnTo>
                  <a:pt x="325502" y="496862"/>
                </a:lnTo>
                <a:lnTo>
                  <a:pt x="325749" y="496862"/>
                </a:lnTo>
                <a:lnTo>
                  <a:pt x="326217" y="498213"/>
                </a:lnTo>
                <a:lnTo>
                  <a:pt x="326687" y="498213"/>
                </a:lnTo>
                <a:lnTo>
                  <a:pt x="326934" y="497414"/>
                </a:lnTo>
                <a:lnTo>
                  <a:pt x="327403" y="497414"/>
                </a:lnTo>
                <a:lnTo>
                  <a:pt x="327899" y="496862"/>
                </a:lnTo>
                <a:lnTo>
                  <a:pt x="328616" y="496034"/>
                </a:lnTo>
                <a:lnTo>
                  <a:pt x="329084" y="496034"/>
                </a:lnTo>
                <a:lnTo>
                  <a:pt x="329084" y="495758"/>
                </a:lnTo>
                <a:lnTo>
                  <a:pt x="329333" y="495482"/>
                </a:lnTo>
                <a:lnTo>
                  <a:pt x="329801" y="495482"/>
                </a:lnTo>
                <a:lnTo>
                  <a:pt x="330518" y="496034"/>
                </a:lnTo>
                <a:lnTo>
                  <a:pt x="330518" y="496310"/>
                </a:lnTo>
                <a:lnTo>
                  <a:pt x="330269" y="496862"/>
                </a:lnTo>
                <a:lnTo>
                  <a:pt x="329801" y="497137"/>
                </a:lnTo>
                <a:lnTo>
                  <a:pt x="329801" y="497661"/>
                </a:lnTo>
                <a:lnTo>
                  <a:pt x="329554" y="498213"/>
                </a:lnTo>
                <a:lnTo>
                  <a:pt x="329554" y="498765"/>
                </a:lnTo>
                <a:lnTo>
                  <a:pt x="329554" y="499592"/>
                </a:lnTo>
                <a:lnTo>
                  <a:pt x="329801" y="500420"/>
                </a:lnTo>
                <a:lnTo>
                  <a:pt x="329333" y="501496"/>
                </a:lnTo>
                <a:lnTo>
                  <a:pt x="329333" y="502048"/>
                </a:lnTo>
                <a:lnTo>
                  <a:pt x="329333" y="502324"/>
                </a:lnTo>
                <a:lnTo>
                  <a:pt x="329084" y="502324"/>
                </a:lnTo>
                <a:lnTo>
                  <a:pt x="328837" y="502600"/>
                </a:lnTo>
                <a:lnTo>
                  <a:pt x="329084" y="502875"/>
                </a:lnTo>
                <a:lnTo>
                  <a:pt x="329333" y="503150"/>
                </a:lnTo>
                <a:lnTo>
                  <a:pt x="329801" y="503426"/>
                </a:lnTo>
                <a:lnTo>
                  <a:pt x="329801" y="503702"/>
                </a:lnTo>
                <a:lnTo>
                  <a:pt x="330269" y="504254"/>
                </a:lnTo>
                <a:lnTo>
                  <a:pt x="330765" y="504254"/>
                </a:lnTo>
                <a:lnTo>
                  <a:pt x="331235" y="504502"/>
                </a:lnTo>
                <a:lnTo>
                  <a:pt x="331455" y="504778"/>
                </a:lnTo>
                <a:lnTo>
                  <a:pt x="330986" y="504502"/>
                </a:lnTo>
                <a:lnTo>
                  <a:pt x="330518" y="504502"/>
                </a:lnTo>
                <a:lnTo>
                  <a:pt x="330050" y="504778"/>
                </a:lnTo>
                <a:lnTo>
                  <a:pt x="330050" y="505330"/>
                </a:lnTo>
                <a:lnTo>
                  <a:pt x="329801" y="505606"/>
                </a:lnTo>
                <a:lnTo>
                  <a:pt x="329554" y="505882"/>
                </a:lnTo>
                <a:lnTo>
                  <a:pt x="329554" y="506433"/>
                </a:lnTo>
                <a:lnTo>
                  <a:pt x="329333" y="506709"/>
                </a:lnTo>
                <a:lnTo>
                  <a:pt x="329333" y="506985"/>
                </a:lnTo>
                <a:lnTo>
                  <a:pt x="329554" y="507261"/>
                </a:lnTo>
                <a:lnTo>
                  <a:pt x="329801" y="507509"/>
                </a:lnTo>
                <a:lnTo>
                  <a:pt x="329801" y="506985"/>
                </a:lnTo>
                <a:lnTo>
                  <a:pt x="330050" y="506433"/>
                </a:lnTo>
                <a:lnTo>
                  <a:pt x="330518" y="506709"/>
                </a:lnTo>
                <a:lnTo>
                  <a:pt x="330986" y="506158"/>
                </a:lnTo>
                <a:lnTo>
                  <a:pt x="331455" y="506433"/>
                </a:lnTo>
                <a:lnTo>
                  <a:pt x="331952" y="506433"/>
                </a:lnTo>
                <a:lnTo>
                  <a:pt x="332172" y="506158"/>
                </a:lnTo>
                <a:lnTo>
                  <a:pt x="332172" y="505882"/>
                </a:lnTo>
                <a:lnTo>
                  <a:pt x="332419" y="505606"/>
                </a:lnTo>
                <a:lnTo>
                  <a:pt x="332419" y="505054"/>
                </a:lnTo>
                <a:lnTo>
                  <a:pt x="332889" y="505054"/>
                </a:lnTo>
                <a:lnTo>
                  <a:pt x="333385" y="505330"/>
                </a:lnTo>
                <a:lnTo>
                  <a:pt x="333853" y="505606"/>
                </a:lnTo>
                <a:lnTo>
                  <a:pt x="334321" y="505606"/>
                </a:lnTo>
                <a:lnTo>
                  <a:pt x="334817" y="505606"/>
                </a:lnTo>
                <a:lnTo>
                  <a:pt x="335038" y="505330"/>
                </a:lnTo>
                <a:lnTo>
                  <a:pt x="335287" y="504778"/>
                </a:lnTo>
                <a:lnTo>
                  <a:pt x="335534" y="504778"/>
                </a:lnTo>
                <a:lnTo>
                  <a:pt x="335534" y="504254"/>
                </a:lnTo>
                <a:lnTo>
                  <a:pt x="335287" y="503978"/>
                </a:lnTo>
                <a:lnTo>
                  <a:pt x="335287" y="503150"/>
                </a:lnTo>
                <a:lnTo>
                  <a:pt x="335038" y="502600"/>
                </a:lnTo>
                <a:lnTo>
                  <a:pt x="334817" y="502324"/>
                </a:lnTo>
                <a:lnTo>
                  <a:pt x="334321" y="502324"/>
                </a:lnTo>
                <a:lnTo>
                  <a:pt x="334102" y="501496"/>
                </a:lnTo>
                <a:lnTo>
                  <a:pt x="333853" y="501220"/>
                </a:lnTo>
                <a:lnTo>
                  <a:pt x="333853" y="500971"/>
                </a:lnTo>
                <a:lnTo>
                  <a:pt x="333853" y="500696"/>
                </a:lnTo>
                <a:lnTo>
                  <a:pt x="334570" y="500144"/>
                </a:lnTo>
                <a:lnTo>
                  <a:pt x="334817" y="499316"/>
                </a:lnTo>
                <a:lnTo>
                  <a:pt x="335287" y="498765"/>
                </a:lnTo>
                <a:lnTo>
                  <a:pt x="335287" y="498213"/>
                </a:lnTo>
                <a:lnTo>
                  <a:pt x="335534" y="497937"/>
                </a:lnTo>
                <a:lnTo>
                  <a:pt x="335287" y="497137"/>
                </a:lnTo>
                <a:lnTo>
                  <a:pt x="335287" y="496586"/>
                </a:lnTo>
                <a:lnTo>
                  <a:pt x="334817" y="496310"/>
                </a:lnTo>
                <a:lnTo>
                  <a:pt x="334570" y="495758"/>
                </a:lnTo>
                <a:lnTo>
                  <a:pt x="334570" y="495482"/>
                </a:lnTo>
                <a:lnTo>
                  <a:pt x="334570" y="494379"/>
                </a:lnTo>
                <a:lnTo>
                  <a:pt x="334102" y="493855"/>
                </a:lnTo>
                <a:lnTo>
                  <a:pt x="333853" y="493304"/>
                </a:lnTo>
                <a:lnTo>
                  <a:pt x="333136" y="493028"/>
                </a:lnTo>
                <a:lnTo>
                  <a:pt x="332668" y="493028"/>
                </a:lnTo>
                <a:lnTo>
                  <a:pt x="331703" y="493028"/>
                </a:lnTo>
                <a:lnTo>
                  <a:pt x="331455" y="492200"/>
                </a:lnTo>
                <a:lnTo>
                  <a:pt x="331952" y="491925"/>
                </a:lnTo>
                <a:lnTo>
                  <a:pt x="331952" y="491648"/>
                </a:lnTo>
                <a:lnTo>
                  <a:pt x="331235" y="491373"/>
                </a:lnTo>
                <a:lnTo>
                  <a:pt x="330518" y="490821"/>
                </a:lnTo>
                <a:lnTo>
                  <a:pt x="329554" y="490545"/>
                </a:lnTo>
                <a:lnTo>
                  <a:pt x="328616" y="490545"/>
                </a:lnTo>
                <a:lnTo>
                  <a:pt x="328368" y="490020"/>
                </a:lnTo>
                <a:lnTo>
                  <a:pt x="327651" y="489470"/>
                </a:lnTo>
                <a:lnTo>
                  <a:pt x="326934" y="489470"/>
                </a:lnTo>
                <a:lnTo>
                  <a:pt x="326217" y="488918"/>
                </a:lnTo>
                <a:lnTo>
                  <a:pt x="326217" y="486987"/>
                </a:lnTo>
                <a:lnTo>
                  <a:pt x="325502" y="486711"/>
                </a:lnTo>
                <a:lnTo>
                  <a:pt x="325502" y="486462"/>
                </a:lnTo>
                <a:lnTo>
                  <a:pt x="324068" y="486187"/>
                </a:lnTo>
                <a:lnTo>
                  <a:pt x="323848" y="485911"/>
                </a:lnTo>
                <a:lnTo>
                  <a:pt x="323848" y="485083"/>
                </a:lnTo>
                <a:lnTo>
                  <a:pt x="324068" y="484807"/>
                </a:lnTo>
                <a:lnTo>
                  <a:pt x="324316" y="483981"/>
                </a:lnTo>
                <a:lnTo>
                  <a:pt x="324564" y="483429"/>
                </a:lnTo>
                <a:lnTo>
                  <a:pt x="324785" y="482877"/>
                </a:lnTo>
                <a:lnTo>
                  <a:pt x="324316" y="482077"/>
                </a:lnTo>
                <a:lnTo>
                  <a:pt x="324068" y="481249"/>
                </a:lnTo>
                <a:lnTo>
                  <a:pt x="324068" y="480973"/>
                </a:lnTo>
                <a:lnTo>
                  <a:pt x="323599" y="480973"/>
                </a:lnTo>
                <a:lnTo>
                  <a:pt x="322414" y="480973"/>
                </a:lnTo>
                <a:lnTo>
                  <a:pt x="321918" y="480697"/>
                </a:lnTo>
                <a:lnTo>
                  <a:pt x="321450" y="480422"/>
                </a:lnTo>
                <a:lnTo>
                  <a:pt x="321450" y="480973"/>
                </a:lnTo>
                <a:lnTo>
                  <a:pt x="321450" y="481525"/>
                </a:lnTo>
                <a:lnTo>
                  <a:pt x="320733" y="481801"/>
                </a:lnTo>
                <a:lnTo>
                  <a:pt x="320485" y="481525"/>
                </a:lnTo>
                <a:lnTo>
                  <a:pt x="320733" y="480973"/>
                </a:lnTo>
                <a:lnTo>
                  <a:pt x="320264" y="480146"/>
                </a:lnTo>
                <a:lnTo>
                  <a:pt x="319547" y="479870"/>
                </a:lnTo>
                <a:lnTo>
                  <a:pt x="319547" y="480697"/>
                </a:lnTo>
                <a:lnTo>
                  <a:pt x="318831" y="481801"/>
                </a:lnTo>
                <a:lnTo>
                  <a:pt x="318114" y="483705"/>
                </a:lnTo>
                <a:lnTo>
                  <a:pt x="316681" y="485083"/>
                </a:lnTo>
                <a:lnTo>
                  <a:pt x="316212" y="485359"/>
                </a:lnTo>
                <a:lnTo>
                  <a:pt x="314531" y="483981"/>
                </a:lnTo>
                <a:lnTo>
                  <a:pt x="313814" y="483981"/>
                </a:lnTo>
                <a:lnTo>
                  <a:pt x="313814" y="485083"/>
                </a:lnTo>
                <a:lnTo>
                  <a:pt x="313594" y="485635"/>
                </a:lnTo>
                <a:lnTo>
                  <a:pt x="313097" y="484807"/>
                </a:lnTo>
                <a:lnTo>
                  <a:pt x="310727" y="486711"/>
                </a:lnTo>
                <a:lnTo>
                  <a:pt x="310479" y="483705"/>
                </a:lnTo>
                <a:lnTo>
                  <a:pt x="310727" y="483429"/>
                </a:lnTo>
                <a:lnTo>
                  <a:pt x="311196" y="482077"/>
                </a:lnTo>
                <a:lnTo>
                  <a:pt x="310727" y="481525"/>
                </a:lnTo>
                <a:lnTo>
                  <a:pt x="310231" y="481801"/>
                </a:lnTo>
                <a:lnTo>
                  <a:pt x="309762" y="482602"/>
                </a:lnTo>
                <a:lnTo>
                  <a:pt x="309542" y="482602"/>
                </a:lnTo>
                <a:lnTo>
                  <a:pt x="308825" y="482602"/>
                </a:lnTo>
                <a:lnTo>
                  <a:pt x="308825" y="481801"/>
                </a:lnTo>
                <a:lnTo>
                  <a:pt x="309293" y="481525"/>
                </a:lnTo>
                <a:lnTo>
                  <a:pt x="309046" y="480973"/>
                </a:lnTo>
                <a:lnTo>
                  <a:pt x="308329" y="480973"/>
                </a:lnTo>
                <a:lnTo>
                  <a:pt x="308108" y="481525"/>
                </a:lnTo>
                <a:lnTo>
                  <a:pt x="307861" y="482077"/>
                </a:lnTo>
                <a:lnTo>
                  <a:pt x="307392" y="482077"/>
                </a:lnTo>
                <a:lnTo>
                  <a:pt x="307392" y="481801"/>
                </a:lnTo>
                <a:lnTo>
                  <a:pt x="307392" y="480973"/>
                </a:lnTo>
                <a:lnTo>
                  <a:pt x="307861" y="480422"/>
                </a:lnTo>
                <a:lnTo>
                  <a:pt x="308577" y="480422"/>
                </a:lnTo>
                <a:lnTo>
                  <a:pt x="308825" y="480422"/>
                </a:lnTo>
                <a:lnTo>
                  <a:pt x="309762" y="479870"/>
                </a:lnTo>
                <a:lnTo>
                  <a:pt x="309293" y="479870"/>
                </a:lnTo>
                <a:lnTo>
                  <a:pt x="309046" y="479318"/>
                </a:lnTo>
                <a:lnTo>
                  <a:pt x="308577" y="478490"/>
                </a:lnTo>
                <a:lnTo>
                  <a:pt x="309046" y="477691"/>
                </a:lnTo>
                <a:lnTo>
                  <a:pt x="310947" y="477415"/>
                </a:lnTo>
                <a:lnTo>
                  <a:pt x="310479" y="476864"/>
                </a:lnTo>
                <a:lnTo>
                  <a:pt x="310727" y="476036"/>
                </a:lnTo>
                <a:lnTo>
                  <a:pt x="311913" y="475760"/>
                </a:lnTo>
                <a:lnTo>
                  <a:pt x="312381" y="475208"/>
                </a:lnTo>
                <a:lnTo>
                  <a:pt x="312160" y="475208"/>
                </a:lnTo>
                <a:lnTo>
                  <a:pt x="311913" y="474657"/>
                </a:lnTo>
                <a:lnTo>
                  <a:pt x="310947" y="474657"/>
                </a:lnTo>
                <a:lnTo>
                  <a:pt x="310010" y="474933"/>
                </a:lnTo>
                <a:lnTo>
                  <a:pt x="309293" y="475484"/>
                </a:lnTo>
                <a:lnTo>
                  <a:pt x="308577" y="475760"/>
                </a:lnTo>
                <a:lnTo>
                  <a:pt x="307612" y="476312"/>
                </a:lnTo>
                <a:lnTo>
                  <a:pt x="307612" y="476036"/>
                </a:lnTo>
                <a:lnTo>
                  <a:pt x="308329" y="475208"/>
                </a:lnTo>
                <a:lnTo>
                  <a:pt x="308825" y="474657"/>
                </a:lnTo>
                <a:lnTo>
                  <a:pt x="309542" y="474105"/>
                </a:lnTo>
                <a:lnTo>
                  <a:pt x="310010" y="474105"/>
                </a:lnTo>
                <a:lnTo>
                  <a:pt x="310010" y="473581"/>
                </a:lnTo>
                <a:lnTo>
                  <a:pt x="308825" y="472754"/>
                </a:lnTo>
                <a:lnTo>
                  <a:pt x="308825" y="472478"/>
                </a:lnTo>
                <a:lnTo>
                  <a:pt x="309046" y="472202"/>
                </a:lnTo>
                <a:lnTo>
                  <a:pt x="308577" y="472202"/>
                </a:lnTo>
                <a:lnTo>
                  <a:pt x="307861" y="473030"/>
                </a:lnTo>
                <a:lnTo>
                  <a:pt x="307861" y="472754"/>
                </a:lnTo>
                <a:lnTo>
                  <a:pt x="308108" y="471926"/>
                </a:lnTo>
                <a:lnTo>
                  <a:pt x="308108" y="470823"/>
                </a:lnTo>
                <a:lnTo>
                  <a:pt x="307612" y="470823"/>
                </a:lnTo>
                <a:lnTo>
                  <a:pt x="307144" y="470823"/>
                </a:lnTo>
                <a:lnTo>
                  <a:pt x="306895" y="470823"/>
                </a:lnTo>
                <a:lnTo>
                  <a:pt x="306675" y="470823"/>
                </a:lnTo>
                <a:lnTo>
                  <a:pt x="305462" y="470823"/>
                </a:lnTo>
                <a:lnTo>
                  <a:pt x="305241" y="471650"/>
                </a:lnTo>
                <a:lnTo>
                  <a:pt x="304994" y="471926"/>
                </a:lnTo>
                <a:lnTo>
                  <a:pt x="304773" y="471374"/>
                </a:lnTo>
                <a:lnTo>
                  <a:pt x="304277" y="471099"/>
                </a:lnTo>
                <a:lnTo>
                  <a:pt x="304277" y="471926"/>
                </a:lnTo>
                <a:lnTo>
                  <a:pt x="303809" y="472754"/>
                </a:lnTo>
                <a:lnTo>
                  <a:pt x="302843" y="473581"/>
                </a:lnTo>
                <a:lnTo>
                  <a:pt x="302375" y="474105"/>
                </a:lnTo>
                <a:lnTo>
                  <a:pt x="301189" y="474381"/>
                </a:lnTo>
                <a:lnTo>
                  <a:pt x="300474" y="473857"/>
                </a:lnTo>
                <a:lnTo>
                  <a:pt x="299288" y="474657"/>
                </a:lnTo>
                <a:lnTo>
                  <a:pt x="298792" y="474657"/>
                </a:lnTo>
                <a:lnTo>
                  <a:pt x="297854" y="475484"/>
                </a:lnTo>
                <a:lnTo>
                  <a:pt x="296641" y="476312"/>
                </a:lnTo>
                <a:lnTo>
                  <a:pt x="296173" y="476312"/>
                </a:lnTo>
                <a:lnTo>
                  <a:pt x="295209" y="474657"/>
                </a:lnTo>
                <a:lnTo>
                  <a:pt x="294740" y="473306"/>
                </a:lnTo>
                <a:lnTo>
                  <a:pt x="293306" y="472478"/>
                </a:lnTo>
                <a:lnTo>
                  <a:pt x="293306" y="471374"/>
                </a:lnTo>
                <a:lnTo>
                  <a:pt x="293306" y="469719"/>
                </a:lnTo>
                <a:lnTo>
                  <a:pt x="292370" y="469196"/>
                </a:lnTo>
                <a:lnTo>
                  <a:pt x="291653" y="468644"/>
                </a:lnTo>
                <a:lnTo>
                  <a:pt x="292838" y="468092"/>
                </a:lnTo>
                <a:lnTo>
                  <a:pt x="292121" y="467265"/>
                </a:lnTo>
                <a:lnTo>
                  <a:pt x="291653" y="467541"/>
                </a:lnTo>
                <a:lnTo>
                  <a:pt x="291157" y="467816"/>
                </a:lnTo>
                <a:lnTo>
                  <a:pt x="290440" y="468092"/>
                </a:lnTo>
                <a:lnTo>
                  <a:pt x="289723" y="468644"/>
                </a:lnTo>
                <a:lnTo>
                  <a:pt x="287822" y="468644"/>
                </a:lnTo>
                <a:lnTo>
                  <a:pt x="286884" y="468920"/>
                </a:lnTo>
                <a:lnTo>
                  <a:pt x="287353" y="468644"/>
                </a:lnTo>
                <a:lnTo>
                  <a:pt x="287822" y="468368"/>
                </a:lnTo>
                <a:lnTo>
                  <a:pt x="287822" y="467816"/>
                </a:lnTo>
                <a:lnTo>
                  <a:pt x="288539" y="466989"/>
                </a:lnTo>
                <a:lnTo>
                  <a:pt x="288786" y="466437"/>
                </a:lnTo>
                <a:lnTo>
                  <a:pt x="288786" y="465610"/>
                </a:lnTo>
                <a:lnTo>
                  <a:pt x="288318" y="464782"/>
                </a:lnTo>
                <a:lnTo>
                  <a:pt x="287353" y="463707"/>
                </a:lnTo>
                <a:lnTo>
                  <a:pt x="287353" y="462603"/>
                </a:lnTo>
                <a:lnTo>
                  <a:pt x="287601" y="462051"/>
                </a:lnTo>
                <a:lnTo>
                  <a:pt x="287601" y="461224"/>
                </a:lnTo>
                <a:lnTo>
                  <a:pt x="287601" y="460948"/>
                </a:lnTo>
                <a:lnTo>
                  <a:pt x="287353" y="460121"/>
                </a:lnTo>
                <a:lnTo>
                  <a:pt x="286884" y="459569"/>
                </a:lnTo>
                <a:lnTo>
                  <a:pt x="286636" y="458493"/>
                </a:lnTo>
                <a:lnTo>
                  <a:pt x="285919" y="456011"/>
                </a:lnTo>
                <a:lnTo>
                  <a:pt x="285672" y="455183"/>
                </a:lnTo>
                <a:lnTo>
                  <a:pt x="285451" y="454632"/>
                </a:lnTo>
                <a:lnTo>
                  <a:pt x="284955" y="454355"/>
                </a:lnTo>
                <a:lnTo>
                  <a:pt x="284486" y="454355"/>
                </a:lnTo>
                <a:lnTo>
                  <a:pt x="284018" y="454080"/>
                </a:lnTo>
                <a:lnTo>
                  <a:pt x="283549" y="454080"/>
                </a:lnTo>
                <a:lnTo>
                  <a:pt x="282833" y="454080"/>
                </a:lnTo>
                <a:lnTo>
                  <a:pt x="282337" y="454080"/>
                </a:lnTo>
                <a:lnTo>
                  <a:pt x="281867" y="454080"/>
                </a:lnTo>
                <a:lnTo>
                  <a:pt x="280682" y="454632"/>
                </a:lnTo>
                <a:lnTo>
                  <a:pt x="279470" y="454907"/>
                </a:lnTo>
                <a:lnTo>
                  <a:pt x="278285" y="455183"/>
                </a:lnTo>
                <a:lnTo>
                  <a:pt x="277347" y="455459"/>
                </a:lnTo>
                <a:lnTo>
                  <a:pt x="276631" y="455183"/>
                </a:lnTo>
                <a:lnTo>
                  <a:pt x="276135" y="454907"/>
                </a:lnTo>
                <a:lnTo>
                  <a:pt x="275666" y="455183"/>
                </a:lnTo>
                <a:lnTo>
                  <a:pt x="274949" y="454907"/>
                </a:lnTo>
                <a:lnTo>
                  <a:pt x="274701" y="454632"/>
                </a:lnTo>
                <a:lnTo>
                  <a:pt x="274949" y="454355"/>
                </a:lnTo>
                <a:lnTo>
                  <a:pt x="275197" y="454080"/>
                </a:lnTo>
                <a:lnTo>
                  <a:pt x="275914" y="453804"/>
                </a:lnTo>
                <a:lnTo>
                  <a:pt x="276135" y="453003"/>
                </a:lnTo>
                <a:lnTo>
                  <a:pt x="276631" y="452453"/>
                </a:lnTo>
                <a:lnTo>
                  <a:pt x="276851" y="452177"/>
                </a:lnTo>
                <a:lnTo>
                  <a:pt x="277099" y="451901"/>
                </a:lnTo>
                <a:lnTo>
                  <a:pt x="277099" y="451349"/>
                </a:lnTo>
                <a:lnTo>
                  <a:pt x="277347" y="451073"/>
                </a:lnTo>
                <a:lnTo>
                  <a:pt x="277347" y="450522"/>
                </a:lnTo>
                <a:lnTo>
                  <a:pt x="277568" y="449970"/>
                </a:lnTo>
                <a:lnTo>
                  <a:pt x="277568" y="449143"/>
                </a:lnTo>
                <a:lnTo>
                  <a:pt x="277347" y="448315"/>
                </a:lnTo>
                <a:lnTo>
                  <a:pt x="277816" y="447763"/>
                </a:lnTo>
                <a:lnTo>
                  <a:pt x="277816" y="446136"/>
                </a:lnTo>
                <a:lnTo>
                  <a:pt x="278285" y="445309"/>
                </a:lnTo>
                <a:lnTo>
                  <a:pt x="278285" y="444481"/>
                </a:lnTo>
                <a:lnTo>
                  <a:pt x="278285" y="443377"/>
                </a:lnTo>
                <a:lnTo>
                  <a:pt x="278285" y="443102"/>
                </a:lnTo>
                <a:lnTo>
                  <a:pt x="278064" y="442274"/>
                </a:lnTo>
                <a:lnTo>
                  <a:pt x="277816" y="441447"/>
                </a:lnTo>
                <a:lnTo>
                  <a:pt x="277568" y="441171"/>
                </a:lnTo>
                <a:lnTo>
                  <a:pt x="277568" y="440895"/>
                </a:lnTo>
                <a:lnTo>
                  <a:pt x="277099" y="440619"/>
                </a:lnTo>
                <a:lnTo>
                  <a:pt x="276382" y="440343"/>
                </a:lnTo>
                <a:lnTo>
                  <a:pt x="274701" y="440095"/>
                </a:lnTo>
                <a:lnTo>
                  <a:pt x="273047" y="439820"/>
                </a:lnTo>
                <a:lnTo>
                  <a:pt x="271862" y="440095"/>
                </a:lnTo>
                <a:lnTo>
                  <a:pt x="268995" y="440343"/>
                </a:lnTo>
                <a:lnTo>
                  <a:pt x="267810" y="440895"/>
                </a:lnTo>
                <a:lnTo>
                  <a:pt x="267314" y="441171"/>
                </a:lnTo>
                <a:lnTo>
                  <a:pt x="266597" y="440895"/>
                </a:lnTo>
                <a:lnTo>
                  <a:pt x="265880" y="440343"/>
                </a:lnTo>
                <a:lnTo>
                  <a:pt x="265164" y="439820"/>
                </a:lnTo>
                <a:lnTo>
                  <a:pt x="264447" y="439543"/>
                </a:lnTo>
                <a:lnTo>
                  <a:pt x="263730" y="439543"/>
                </a:lnTo>
                <a:lnTo>
                  <a:pt x="262794" y="439543"/>
                </a:lnTo>
                <a:lnTo>
                  <a:pt x="261360" y="439820"/>
                </a:lnTo>
                <a:lnTo>
                  <a:pt x="260395" y="440095"/>
                </a:lnTo>
                <a:lnTo>
                  <a:pt x="258962" y="440619"/>
                </a:lnTo>
                <a:lnTo>
                  <a:pt x="258273" y="441171"/>
                </a:lnTo>
                <a:lnTo>
                  <a:pt x="256343" y="441998"/>
                </a:lnTo>
                <a:lnTo>
                  <a:pt x="255626" y="442274"/>
                </a:lnTo>
                <a:lnTo>
                  <a:pt x="254690" y="442826"/>
                </a:lnTo>
                <a:lnTo>
                  <a:pt x="254442" y="443102"/>
                </a:lnTo>
                <a:lnTo>
                  <a:pt x="253477" y="443377"/>
                </a:lnTo>
                <a:lnTo>
                  <a:pt x="253257" y="443929"/>
                </a:lnTo>
                <a:lnTo>
                  <a:pt x="252540" y="444481"/>
                </a:lnTo>
                <a:lnTo>
                  <a:pt x="252071" y="444757"/>
                </a:lnTo>
                <a:lnTo>
                  <a:pt x="251354" y="445033"/>
                </a:lnTo>
                <a:lnTo>
                  <a:pt x="250638" y="445309"/>
                </a:lnTo>
                <a:lnTo>
                  <a:pt x="250390" y="444757"/>
                </a:lnTo>
                <a:lnTo>
                  <a:pt x="249673" y="444757"/>
                </a:lnTo>
                <a:lnTo>
                  <a:pt x="249425" y="444481"/>
                </a:lnTo>
                <a:lnTo>
                  <a:pt x="249205" y="444205"/>
                </a:lnTo>
                <a:lnTo>
                  <a:pt x="248956" y="444205"/>
                </a:lnTo>
                <a:lnTo>
                  <a:pt x="248956" y="444481"/>
                </a:lnTo>
                <a:lnTo>
                  <a:pt x="248488" y="444757"/>
                </a:lnTo>
                <a:lnTo>
                  <a:pt x="248019" y="444757"/>
                </a:lnTo>
                <a:lnTo>
                  <a:pt x="248019" y="444205"/>
                </a:lnTo>
                <a:lnTo>
                  <a:pt x="248240" y="443929"/>
                </a:lnTo>
                <a:lnTo>
                  <a:pt x="250142" y="442826"/>
                </a:lnTo>
                <a:lnTo>
                  <a:pt x="250638" y="442274"/>
                </a:lnTo>
                <a:lnTo>
                  <a:pt x="250859" y="441998"/>
                </a:lnTo>
                <a:lnTo>
                  <a:pt x="251106" y="441447"/>
                </a:lnTo>
                <a:lnTo>
                  <a:pt x="251106" y="440895"/>
                </a:lnTo>
                <a:lnTo>
                  <a:pt x="250859" y="440619"/>
                </a:lnTo>
                <a:lnTo>
                  <a:pt x="250638" y="440343"/>
                </a:lnTo>
                <a:lnTo>
                  <a:pt x="250390" y="440095"/>
                </a:lnTo>
                <a:lnTo>
                  <a:pt x="249673" y="439820"/>
                </a:lnTo>
                <a:lnTo>
                  <a:pt x="248956" y="439820"/>
                </a:lnTo>
                <a:lnTo>
                  <a:pt x="248488" y="439820"/>
                </a:lnTo>
                <a:lnTo>
                  <a:pt x="248240" y="438716"/>
                </a:lnTo>
                <a:lnTo>
                  <a:pt x="248709" y="438440"/>
                </a:lnTo>
                <a:lnTo>
                  <a:pt x="249205" y="438164"/>
                </a:lnTo>
                <a:lnTo>
                  <a:pt x="249425" y="437888"/>
                </a:lnTo>
                <a:lnTo>
                  <a:pt x="249425" y="437337"/>
                </a:lnTo>
                <a:lnTo>
                  <a:pt x="249922" y="436785"/>
                </a:lnTo>
                <a:lnTo>
                  <a:pt x="250390" y="436509"/>
                </a:lnTo>
                <a:lnTo>
                  <a:pt x="251106" y="435682"/>
                </a:lnTo>
                <a:lnTo>
                  <a:pt x="251354" y="435130"/>
                </a:lnTo>
                <a:lnTo>
                  <a:pt x="251354" y="434578"/>
                </a:lnTo>
                <a:lnTo>
                  <a:pt x="251354" y="434026"/>
                </a:lnTo>
                <a:lnTo>
                  <a:pt x="251575" y="434026"/>
                </a:lnTo>
                <a:lnTo>
                  <a:pt x="251575" y="434302"/>
                </a:lnTo>
                <a:lnTo>
                  <a:pt x="251575" y="434578"/>
                </a:lnTo>
                <a:lnTo>
                  <a:pt x="251823" y="434854"/>
                </a:lnTo>
                <a:lnTo>
                  <a:pt x="252071" y="435130"/>
                </a:lnTo>
                <a:lnTo>
                  <a:pt x="252071" y="435406"/>
                </a:lnTo>
                <a:lnTo>
                  <a:pt x="252291" y="435682"/>
                </a:lnTo>
                <a:lnTo>
                  <a:pt x="252787" y="435682"/>
                </a:lnTo>
                <a:lnTo>
                  <a:pt x="252787" y="436233"/>
                </a:lnTo>
                <a:lnTo>
                  <a:pt x="253257" y="436233"/>
                </a:lnTo>
                <a:lnTo>
                  <a:pt x="253725" y="435958"/>
                </a:lnTo>
                <a:lnTo>
                  <a:pt x="253973" y="435682"/>
                </a:lnTo>
                <a:lnTo>
                  <a:pt x="254442" y="435130"/>
                </a:lnTo>
                <a:lnTo>
                  <a:pt x="254442" y="434578"/>
                </a:lnTo>
                <a:lnTo>
                  <a:pt x="254442" y="434302"/>
                </a:lnTo>
                <a:lnTo>
                  <a:pt x="254690" y="433751"/>
                </a:lnTo>
                <a:lnTo>
                  <a:pt x="254690" y="433199"/>
                </a:lnTo>
                <a:lnTo>
                  <a:pt x="254690" y="432923"/>
                </a:lnTo>
                <a:lnTo>
                  <a:pt x="254690" y="432371"/>
                </a:lnTo>
                <a:lnTo>
                  <a:pt x="254442" y="431820"/>
                </a:lnTo>
                <a:lnTo>
                  <a:pt x="254442" y="431296"/>
                </a:lnTo>
                <a:lnTo>
                  <a:pt x="253725" y="429917"/>
                </a:lnTo>
                <a:lnTo>
                  <a:pt x="253725" y="429089"/>
                </a:lnTo>
                <a:lnTo>
                  <a:pt x="253257" y="429089"/>
                </a:lnTo>
                <a:lnTo>
                  <a:pt x="252540" y="429089"/>
                </a:lnTo>
                <a:lnTo>
                  <a:pt x="252071" y="429089"/>
                </a:lnTo>
                <a:lnTo>
                  <a:pt x="251106" y="429365"/>
                </a:lnTo>
                <a:lnTo>
                  <a:pt x="250390" y="429365"/>
                </a:lnTo>
                <a:lnTo>
                  <a:pt x="250142" y="429365"/>
                </a:lnTo>
                <a:lnTo>
                  <a:pt x="249673" y="429089"/>
                </a:lnTo>
                <a:lnTo>
                  <a:pt x="248956" y="428537"/>
                </a:lnTo>
                <a:lnTo>
                  <a:pt x="248019" y="428261"/>
                </a:lnTo>
                <a:lnTo>
                  <a:pt x="247055" y="427986"/>
                </a:lnTo>
                <a:lnTo>
                  <a:pt x="245870" y="428537"/>
                </a:lnTo>
                <a:lnTo>
                  <a:pt x="245153" y="428813"/>
                </a:lnTo>
                <a:lnTo>
                  <a:pt x="244657" y="429641"/>
                </a:lnTo>
                <a:lnTo>
                  <a:pt x="244187" y="430193"/>
                </a:lnTo>
                <a:lnTo>
                  <a:pt x="243940" y="430468"/>
                </a:lnTo>
                <a:lnTo>
                  <a:pt x="243940" y="430193"/>
                </a:lnTo>
                <a:lnTo>
                  <a:pt x="242754" y="429917"/>
                </a:lnTo>
                <a:lnTo>
                  <a:pt x="242286" y="429917"/>
                </a:lnTo>
                <a:lnTo>
                  <a:pt x="242038" y="430193"/>
                </a:lnTo>
                <a:lnTo>
                  <a:pt x="241569" y="430744"/>
                </a:lnTo>
                <a:lnTo>
                  <a:pt x="241322" y="430468"/>
                </a:lnTo>
                <a:lnTo>
                  <a:pt x="241101" y="430193"/>
                </a:lnTo>
                <a:lnTo>
                  <a:pt x="240384" y="429917"/>
                </a:lnTo>
                <a:lnTo>
                  <a:pt x="239667" y="429641"/>
                </a:lnTo>
                <a:lnTo>
                  <a:pt x="239171" y="429641"/>
                </a:lnTo>
                <a:lnTo>
                  <a:pt x="238702" y="429365"/>
                </a:lnTo>
                <a:lnTo>
                  <a:pt x="238702" y="429089"/>
                </a:lnTo>
                <a:lnTo>
                  <a:pt x="238234" y="428813"/>
                </a:lnTo>
                <a:lnTo>
                  <a:pt x="238234" y="428537"/>
                </a:lnTo>
                <a:lnTo>
                  <a:pt x="237986" y="428261"/>
                </a:lnTo>
                <a:lnTo>
                  <a:pt x="237766" y="428261"/>
                </a:lnTo>
                <a:lnTo>
                  <a:pt x="237517" y="428537"/>
                </a:lnTo>
                <a:lnTo>
                  <a:pt x="237270" y="428537"/>
                </a:lnTo>
                <a:lnTo>
                  <a:pt x="236801" y="429089"/>
                </a:lnTo>
                <a:lnTo>
                  <a:pt x="236332" y="429641"/>
                </a:lnTo>
                <a:lnTo>
                  <a:pt x="236084" y="430193"/>
                </a:lnTo>
                <a:lnTo>
                  <a:pt x="236084" y="430744"/>
                </a:lnTo>
                <a:lnTo>
                  <a:pt x="236553" y="431296"/>
                </a:lnTo>
                <a:lnTo>
                  <a:pt x="236801" y="431820"/>
                </a:lnTo>
                <a:lnTo>
                  <a:pt x="237049" y="432371"/>
                </a:lnTo>
                <a:lnTo>
                  <a:pt x="236801" y="432923"/>
                </a:lnTo>
                <a:lnTo>
                  <a:pt x="236332" y="433475"/>
                </a:lnTo>
                <a:lnTo>
                  <a:pt x="235616" y="433475"/>
                </a:lnTo>
                <a:lnTo>
                  <a:pt x="234182" y="433751"/>
                </a:lnTo>
                <a:lnTo>
                  <a:pt x="233686" y="434026"/>
                </a:lnTo>
                <a:lnTo>
                  <a:pt x="232032" y="434854"/>
                </a:lnTo>
                <a:lnTo>
                  <a:pt x="230351" y="435406"/>
                </a:lnTo>
                <a:lnTo>
                  <a:pt x="227980" y="436509"/>
                </a:lnTo>
                <a:lnTo>
                  <a:pt x="224865" y="438164"/>
                </a:lnTo>
                <a:lnTo>
                  <a:pt x="223432" y="439268"/>
                </a:lnTo>
                <a:lnTo>
                  <a:pt x="222027" y="440095"/>
                </a:lnTo>
                <a:lnTo>
                  <a:pt x="221062" y="440895"/>
                </a:lnTo>
                <a:lnTo>
                  <a:pt x="218663" y="443102"/>
                </a:lnTo>
                <a:lnTo>
                  <a:pt x="217727" y="443929"/>
                </a:lnTo>
                <a:lnTo>
                  <a:pt x="217231" y="443929"/>
                </a:lnTo>
                <a:lnTo>
                  <a:pt x="217010" y="443654"/>
                </a:lnTo>
                <a:lnTo>
                  <a:pt x="217010" y="443377"/>
                </a:lnTo>
                <a:lnTo>
                  <a:pt x="217231" y="442550"/>
                </a:lnTo>
                <a:lnTo>
                  <a:pt x="217946" y="442274"/>
                </a:lnTo>
                <a:lnTo>
                  <a:pt x="218443" y="442274"/>
                </a:lnTo>
                <a:lnTo>
                  <a:pt x="218912" y="441722"/>
                </a:lnTo>
                <a:lnTo>
                  <a:pt x="218912" y="441171"/>
                </a:lnTo>
                <a:lnTo>
                  <a:pt x="219380" y="441171"/>
                </a:lnTo>
                <a:lnTo>
                  <a:pt x="219629" y="440619"/>
                </a:lnTo>
                <a:lnTo>
                  <a:pt x="219876" y="440095"/>
                </a:lnTo>
                <a:lnTo>
                  <a:pt x="220097" y="439543"/>
                </a:lnTo>
                <a:lnTo>
                  <a:pt x="220097" y="438992"/>
                </a:lnTo>
                <a:lnTo>
                  <a:pt x="219876" y="438164"/>
                </a:lnTo>
                <a:lnTo>
                  <a:pt x="219160" y="437337"/>
                </a:lnTo>
                <a:lnTo>
                  <a:pt x="218663" y="437061"/>
                </a:lnTo>
                <a:lnTo>
                  <a:pt x="217946" y="437061"/>
                </a:lnTo>
                <a:lnTo>
                  <a:pt x="217479" y="437337"/>
                </a:lnTo>
                <a:lnTo>
                  <a:pt x="217231" y="437888"/>
                </a:lnTo>
                <a:lnTo>
                  <a:pt x="217479" y="438164"/>
                </a:lnTo>
                <a:lnTo>
                  <a:pt x="217479" y="438440"/>
                </a:lnTo>
                <a:lnTo>
                  <a:pt x="217010" y="438992"/>
                </a:lnTo>
                <a:lnTo>
                  <a:pt x="216294" y="438992"/>
                </a:lnTo>
                <a:lnTo>
                  <a:pt x="216294" y="438716"/>
                </a:lnTo>
                <a:lnTo>
                  <a:pt x="216294" y="438440"/>
                </a:lnTo>
                <a:lnTo>
                  <a:pt x="216045" y="438164"/>
                </a:lnTo>
                <a:lnTo>
                  <a:pt x="215825" y="437888"/>
                </a:lnTo>
                <a:lnTo>
                  <a:pt x="215577" y="437888"/>
                </a:lnTo>
                <a:lnTo>
                  <a:pt x="215328" y="437613"/>
                </a:lnTo>
                <a:lnTo>
                  <a:pt x="215108" y="437613"/>
                </a:lnTo>
                <a:lnTo>
                  <a:pt x="214860" y="437888"/>
                </a:lnTo>
                <a:lnTo>
                  <a:pt x="214611" y="437888"/>
                </a:lnTo>
                <a:lnTo>
                  <a:pt x="214391" y="438164"/>
                </a:lnTo>
                <a:lnTo>
                  <a:pt x="214144" y="438440"/>
                </a:lnTo>
                <a:lnTo>
                  <a:pt x="214144" y="438992"/>
                </a:lnTo>
                <a:lnTo>
                  <a:pt x="214144" y="439268"/>
                </a:lnTo>
                <a:lnTo>
                  <a:pt x="214391" y="439543"/>
                </a:lnTo>
                <a:lnTo>
                  <a:pt x="214391" y="439820"/>
                </a:lnTo>
                <a:lnTo>
                  <a:pt x="214611" y="439820"/>
                </a:lnTo>
                <a:lnTo>
                  <a:pt x="215108" y="440095"/>
                </a:lnTo>
                <a:lnTo>
                  <a:pt x="215328" y="440095"/>
                </a:lnTo>
                <a:lnTo>
                  <a:pt x="215328" y="440343"/>
                </a:lnTo>
                <a:lnTo>
                  <a:pt x="215328" y="440619"/>
                </a:lnTo>
                <a:lnTo>
                  <a:pt x="214860" y="440895"/>
                </a:lnTo>
                <a:lnTo>
                  <a:pt x="214144" y="440619"/>
                </a:lnTo>
                <a:lnTo>
                  <a:pt x="213674" y="440343"/>
                </a:lnTo>
                <a:lnTo>
                  <a:pt x="213427" y="440095"/>
                </a:lnTo>
                <a:lnTo>
                  <a:pt x="212710" y="439820"/>
                </a:lnTo>
                <a:lnTo>
                  <a:pt x="211772" y="439268"/>
                </a:lnTo>
                <a:lnTo>
                  <a:pt x="211525" y="438992"/>
                </a:lnTo>
                <a:lnTo>
                  <a:pt x="211056" y="438992"/>
                </a:lnTo>
                <a:lnTo>
                  <a:pt x="210560" y="439543"/>
                </a:lnTo>
                <a:lnTo>
                  <a:pt x="210560" y="439820"/>
                </a:lnTo>
                <a:lnTo>
                  <a:pt x="210339" y="440095"/>
                </a:lnTo>
                <a:lnTo>
                  <a:pt x="210560" y="440343"/>
                </a:lnTo>
                <a:lnTo>
                  <a:pt x="210808" y="440895"/>
                </a:lnTo>
                <a:lnTo>
                  <a:pt x="210808" y="441171"/>
                </a:lnTo>
                <a:lnTo>
                  <a:pt x="210808" y="441447"/>
                </a:lnTo>
                <a:lnTo>
                  <a:pt x="211276" y="441722"/>
                </a:lnTo>
                <a:lnTo>
                  <a:pt x="211276" y="441998"/>
                </a:lnTo>
                <a:lnTo>
                  <a:pt x="211276" y="442274"/>
                </a:lnTo>
                <a:lnTo>
                  <a:pt x="211525" y="442550"/>
                </a:lnTo>
                <a:lnTo>
                  <a:pt x="211772" y="442826"/>
                </a:lnTo>
                <a:lnTo>
                  <a:pt x="212242" y="443102"/>
                </a:lnTo>
                <a:lnTo>
                  <a:pt x="212242" y="443377"/>
                </a:lnTo>
                <a:lnTo>
                  <a:pt x="212710" y="443654"/>
                </a:lnTo>
                <a:lnTo>
                  <a:pt x="213179" y="443929"/>
                </a:lnTo>
                <a:lnTo>
                  <a:pt x="213179" y="444205"/>
                </a:lnTo>
                <a:lnTo>
                  <a:pt x="213427" y="444481"/>
                </a:lnTo>
                <a:lnTo>
                  <a:pt x="213895" y="445033"/>
                </a:lnTo>
                <a:lnTo>
                  <a:pt x="214144" y="445309"/>
                </a:lnTo>
                <a:lnTo>
                  <a:pt x="214611" y="445584"/>
                </a:lnTo>
                <a:lnTo>
                  <a:pt x="214860" y="445584"/>
                </a:lnTo>
                <a:lnTo>
                  <a:pt x="215108" y="446136"/>
                </a:lnTo>
                <a:lnTo>
                  <a:pt x="215328" y="446136"/>
                </a:lnTo>
                <a:lnTo>
                  <a:pt x="215577" y="445860"/>
                </a:lnTo>
                <a:lnTo>
                  <a:pt x="216045" y="446136"/>
                </a:lnTo>
                <a:lnTo>
                  <a:pt x="216541" y="446412"/>
                </a:lnTo>
                <a:lnTo>
                  <a:pt x="217231" y="446688"/>
                </a:lnTo>
                <a:lnTo>
                  <a:pt x="217727" y="446688"/>
                </a:lnTo>
                <a:lnTo>
                  <a:pt x="218195" y="446136"/>
                </a:lnTo>
                <a:lnTo>
                  <a:pt x="218663" y="446136"/>
                </a:lnTo>
                <a:lnTo>
                  <a:pt x="219160" y="446412"/>
                </a:lnTo>
                <a:lnTo>
                  <a:pt x="219629" y="446136"/>
                </a:lnTo>
                <a:lnTo>
                  <a:pt x="220814" y="446412"/>
                </a:lnTo>
                <a:lnTo>
                  <a:pt x="221779" y="446136"/>
                </a:lnTo>
                <a:lnTo>
                  <a:pt x="222027" y="446136"/>
                </a:lnTo>
                <a:lnTo>
                  <a:pt x="222495" y="446136"/>
                </a:lnTo>
                <a:lnTo>
                  <a:pt x="222495" y="446688"/>
                </a:lnTo>
                <a:lnTo>
                  <a:pt x="222495" y="446964"/>
                </a:lnTo>
                <a:lnTo>
                  <a:pt x="220814" y="448315"/>
                </a:lnTo>
                <a:lnTo>
                  <a:pt x="220097" y="448866"/>
                </a:lnTo>
                <a:lnTo>
                  <a:pt x="219160" y="449694"/>
                </a:lnTo>
                <a:lnTo>
                  <a:pt x="218912" y="449970"/>
                </a:lnTo>
                <a:lnTo>
                  <a:pt x="218663" y="450246"/>
                </a:lnTo>
                <a:lnTo>
                  <a:pt x="218663" y="451073"/>
                </a:lnTo>
                <a:lnTo>
                  <a:pt x="219160" y="451349"/>
                </a:lnTo>
                <a:lnTo>
                  <a:pt x="219629" y="452177"/>
                </a:lnTo>
                <a:lnTo>
                  <a:pt x="219876" y="452177"/>
                </a:lnTo>
                <a:lnTo>
                  <a:pt x="219876" y="453003"/>
                </a:lnTo>
                <a:lnTo>
                  <a:pt x="219876" y="453555"/>
                </a:lnTo>
                <a:lnTo>
                  <a:pt x="220097" y="454080"/>
                </a:lnTo>
                <a:lnTo>
                  <a:pt x="220097" y="454355"/>
                </a:lnTo>
                <a:lnTo>
                  <a:pt x="220346" y="454907"/>
                </a:lnTo>
                <a:lnTo>
                  <a:pt x="220593" y="455183"/>
                </a:lnTo>
                <a:lnTo>
                  <a:pt x="221062" y="455459"/>
                </a:lnTo>
                <a:lnTo>
                  <a:pt x="221062" y="455735"/>
                </a:lnTo>
                <a:lnTo>
                  <a:pt x="221310" y="456287"/>
                </a:lnTo>
                <a:lnTo>
                  <a:pt x="221530" y="456838"/>
                </a:lnTo>
                <a:lnTo>
                  <a:pt x="222027" y="457390"/>
                </a:lnTo>
                <a:lnTo>
                  <a:pt x="222247" y="457666"/>
                </a:lnTo>
                <a:lnTo>
                  <a:pt x="222495" y="457666"/>
                </a:lnTo>
                <a:lnTo>
                  <a:pt x="222964" y="457666"/>
                </a:lnTo>
                <a:lnTo>
                  <a:pt x="222964" y="457390"/>
                </a:lnTo>
                <a:lnTo>
                  <a:pt x="222715" y="456838"/>
                </a:lnTo>
                <a:lnTo>
                  <a:pt x="222495" y="456562"/>
                </a:lnTo>
                <a:lnTo>
                  <a:pt x="222964" y="456562"/>
                </a:lnTo>
                <a:lnTo>
                  <a:pt x="223432" y="456838"/>
                </a:lnTo>
                <a:lnTo>
                  <a:pt x="223681" y="456838"/>
                </a:lnTo>
                <a:lnTo>
                  <a:pt x="223928" y="456562"/>
                </a:lnTo>
                <a:lnTo>
                  <a:pt x="224645" y="456287"/>
                </a:lnTo>
                <a:lnTo>
                  <a:pt x="225362" y="456287"/>
                </a:lnTo>
                <a:lnTo>
                  <a:pt x="226078" y="456562"/>
                </a:lnTo>
                <a:lnTo>
                  <a:pt x="226547" y="456562"/>
                </a:lnTo>
                <a:lnTo>
                  <a:pt x="226795" y="456562"/>
                </a:lnTo>
                <a:lnTo>
                  <a:pt x="227732" y="456287"/>
                </a:lnTo>
                <a:lnTo>
                  <a:pt x="228201" y="456287"/>
                </a:lnTo>
                <a:lnTo>
                  <a:pt x="228449" y="456287"/>
                </a:lnTo>
                <a:lnTo>
                  <a:pt x="228917" y="456287"/>
                </a:lnTo>
                <a:lnTo>
                  <a:pt x="229414" y="455735"/>
                </a:lnTo>
                <a:lnTo>
                  <a:pt x="229634" y="455459"/>
                </a:lnTo>
                <a:lnTo>
                  <a:pt x="229883" y="455183"/>
                </a:lnTo>
                <a:lnTo>
                  <a:pt x="230351" y="455183"/>
                </a:lnTo>
                <a:lnTo>
                  <a:pt x="230847" y="455183"/>
                </a:lnTo>
                <a:lnTo>
                  <a:pt x="230847" y="455459"/>
                </a:lnTo>
                <a:lnTo>
                  <a:pt x="231067" y="455735"/>
                </a:lnTo>
                <a:lnTo>
                  <a:pt x="231315" y="456011"/>
                </a:lnTo>
                <a:lnTo>
                  <a:pt x="231784" y="456287"/>
                </a:lnTo>
                <a:lnTo>
                  <a:pt x="232032" y="456562"/>
                </a:lnTo>
                <a:lnTo>
                  <a:pt x="232281" y="456838"/>
                </a:lnTo>
                <a:lnTo>
                  <a:pt x="232969" y="457114"/>
                </a:lnTo>
                <a:lnTo>
                  <a:pt x="233465" y="457390"/>
                </a:lnTo>
                <a:lnTo>
                  <a:pt x="233465" y="457666"/>
                </a:lnTo>
                <a:lnTo>
                  <a:pt x="232969" y="457390"/>
                </a:lnTo>
                <a:lnTo>
                  <a:pt x="232749" y="457390"/>
                </a:lnTo>
                <a:lnTo>
                  <a:pt x="232501" y="457114"/>
                </a:lnTo>
                <a:lnTo>
                  <a:pt x="231564" y="457114"/>
                </a:lnTo>
                <a:lnTo>
                  <a:pt x="231067" y="456838"/>
                </a:lnTo>
                <a:lnTo>
                  <a:pt x="230351" y="456838"/>
                </a:lnTo>
                <a:lnTo>
                  <a:pt x="230130" y="456838"/>
                </a:lnTo>
                <a:lnTo>
                  <a:pt x="229634" y="457114"/>
                </a:lnTo>
                <a:lnTo>
                  <a:pt x="229414" y="457114"/>
                </a:lnTo>
                <a:lnTo>
                  <a:pt x="228697" y="457390"/>
                </a:lnTo>
                <a:lnTo>
                  <a:pt x="228697" y="457666"/>
                </a:lnTo>
                <a:lnTo>
                  <a:pt x="228449" y="457666"/>
                </a:lnTo>
                <a:lnTo>
                  <a:pt x="227980" y="457942"/>
                </a:lnTo>
                <a:lnTo>
                  <a:pt x="227732" y="457942"/>
                </a:lnTo>
                <a:lnTo>
                  <a:pt x="227016" y="458769"/>
                </a:lnTo>
                <a:lnTo>
                  <a:pt x="226795" y="458769"/>
                </a:lnTo>
                <a:lnTo>
                  <a:pt x="226547" y="459045"/>
                </a:lnTo>
                <a:lnTo>
                  <a:pt x="226299" y="459293"/>
                </a:lnTo>
                <a:lnTo>
                  <a:pt x="226299" y="459569"/>
                </a:lnTo>
                <a:lnTo>
                  <a:pt x="226299" y="459845"/>
                </a:lnTo>
                <a:lnTo>
                  <a:pt x="226547" y="460121"/>
                </a:lnTo>
                <a:lnTo>
                  <a:pt x="226795" y="460396"/>
                </a:lnTo>
                <a:lnTo>
                  <a:pt x="227016" y="460121"/>
                </a:lnTo>
                <a:lnTo>
                  <a:pt x="227512" y="460121"/>
                </a:lnTo>
                <a:lnTo>
                  <a:pt x="227732" y="460396"/>
                </a:lnTo>
                <a:lnTo>
                  <a:pt x="228449" y="460396"/>
                </a:lnTo>
                <a:lnTo>
                  <a:pt x="228917" y="460396"/>
                </a:lnTo>
                <a:lnTo>
                  <a:pt x="229414" y="460396"/>
                </a:lnTo>
                <a:lnTo>
                  <a:pt x="229634" y="460672"/>
                </a:lnTo>
                <a:lnTo>
                  <a:pt x="229634" y="460948"/>
                </a:lnTo>
                <a:lnTo>
                  <a:pt x="229414" y="461224"/>
                </a:lnTo>
                <a:lnTo>
                  <a:pt x="229166" y="461224"/>
                </a:lnTo>
                <a:lnTo>
                  <a:pt x="227732" y="461500"/>
                </a:lnTo>
                <a:lnTo>
                  <a:pt x="227263" y="461224"/>
                </a:lnTo>
                <a:lnTo>
                  <a:pt x="227016" y="461224"/>
                </a:lnTo>
                <a:lnTo>
                  <a:pt x="226299" y="461224"/>
                </a:lnTo>
                <a:lnTo>
                  <a:pt x="225362" y="461500"/>
                </a:lnTo>
                <a:lnTo>
                  <a:pt x="223211" y="460948"/>
                </a:lnTo>
                <a:lnTo>
                  <a:pt x="222495" y="460948"/>
                </a:lnTo>
                <a:lnTo>
                  <a:pt x="221062" y="460948"/>
                </a:lnTo>
                <a:lnTo>
                  <a:pt x="219629" y="460948"/>
                </a:lnTo>
                <a:lnTo>
                  <a:pt x="217479" y="461224"/>
                </a:lnTo>
                <a:lnTo>
                  <a:pt x="214860" y="462051"/>
                </a:lnTo>
                <a:lnTo>
                  <a:pt x="213179" y="462603"/>
                </a:lnTo>
                <a:lnTo>
                  <a:pt x="211276" y="463707"/>
                </a:lnTo>
                <a:lnTo>
                  <a:pt x="210091" y="464258"/>
                </a:lnTo>
                <a:lnTo>
                  <a:pt x="205075" y="467265"/>
                </a:lnTo>
                <a:lnTo>
                  <a:pt x="204138" y="467541"/>
                </a:lnTo>
                <a:lnTo>
                  <a:pt x="202925" y="467816"/>
                </a:lnTo>
                <a:lnTo>
                  <a:pt x="201739" y="468092"/>
                </a:lnTo>
                <a:lnTo>
                  <a:pt x="200803" y="468092"/>
                </a:lnTo>
                <a:lnTo>
                  <a:pt x="199590" y="468092"/>
                </a:lnTo>
                <a:lnTo>
                  <a:pt x="199121" y="468092"/>
                </a:lnTo>
                <a:lnTo>
                  <a:pt x="198156" y="468092"/>
                </a:lnTo>
                <a:lnTo>
                  <a:pt x="197219" y="468368"/>
                </a:lnTo>
                <a:lnTo>
                  <a:pt x="194821" y="467816"/>
                </a:lnTo>
                <a:lnTo>
                  <a:pt x="192671" y="467265"/>
                </a:lnTo>
                <a:lnTo>
                  <a:pt x="190769" y="466713"/>
                </a:lnTo>
                <a:lnTo>
                  <a:pt x="188867" y="466437"/>
                </a:lnTo>
                <a:lnTo>
                  <a:pt x="186469" y="466161"/>
                </a:lnTo>
                <a:lnTo>
                  <a:pt x="185780" y="465610"/>
                </a:lnTo>
                <a:lnTo>
                  <a:pt x="185064" y="465334"/>
                </a:lnTo>
                <a:lnTo>
                  <a:pt x="182913" y="464782"/>
                </a:lnTo>
                <a:lnTo>
                  <a:pt x="181700" y="464534"/>
                </a:lnTo>
                <a:lnTo>
                  <a:pt x="180763" y="464258"/>
                </a:lnTo>
                <a:lnTo>
                  <a:pt x="179578" y="463983"/>
                </a:lnTo>
                <a:lnTo>
                  <a:pt x="178861" y="463983"/>
                </a:lnTo>
                <a:lnTo>
                  <a:pt x="177180" y="463707"/>
                </a:lnTo>
                <a:lnTo>
                  <a:pt x="176711" y="463707"/>
                </a:lnTo>
                <a:lnTo>
                  <a:pt x="174810" y="463431"/>
                </a:lnTo>
                <a:lnTo>
                  <a:pt x="173376" y="463155"/>
                </a:lnTo>
                <a:lnTo>
                  <a:pt x="173129" y="462879"/>
                </a:lnTo>
                <a:lnTo>
                  <a:pt x="172880" y="462603"/>
                </a:lnTo>
                <a:lnTo>
                  <a:pt x="172880" y="462879"/>
                </a:lnTo>
                <a:lnTo>
                  <a:pt x="172659" y="462879"/>
                </a:lnTo>
                <a:lnTo>
                  <a:pt x="171695" y="462603"/>
                </a:lnTo>
                <a:lnTo>
                  <a:pt x="170510" y="462327"/>
                </a:lnTo>
                <a:lnTo>
                  <a:pt x="170510" y="462051"/>
                </a:lnTo>
                <a:lnTo>
                  <a:pt x="170510" y="461776"/>
                </a:lnTo>
                <a:lnTo>
                  <a:pt x="170261" y="461776"/>
                </a:lnTo>
                <a:lnTo>
                  <a:pt x="170261" y="461500"/>
                </a:lnTo>
                <a:lnTo>
                  <a:pt x="170041" y="461224"/>
                </a:lnTo>
                <a:lnTo>
                  <a:pt x="170041" y="460948"/>
                </a:lnTo>
                <a:lnTo>
                  <a:pt x="170041" y="460672"/>
                </a:lnTo>
                <a:lnTo>
                  <a:pt x="169545" y="460672"/>
                </a:lnTo>
                <a:lnTo>
                  <a:pt x="169076" y="460948"/>
                </a:lnTo>
                <a:lnTo>
                  <a:pt x="168608" y="461224"/>
                </a:lnTo>
                <a:lnTo>
                  <a:pt x="168360" y="461500"/>
                </a:lnTo>
                <a:lnTo>
                  <a:pt x="168360" y="461776"/>
                </a:lnTo>
                <a:lnTo>
                  <a:pt x="168608" y="461776"/>
                </a:lnTo>
                <a:lnTo>
                  <a:pt x="169324" y="462051"/>
                </a:lnTo>
                <a:lnTo>
                  <a:pt x="169324" y="462327"/>
                </a:lnTo>
                <a:lnTo>
                  <a:pt x="167892" y="462051"/>
                </a:lnTo>
                <a:lnTo>
                  <a:pt x="166926" y="461776"/>
                </a:lnTo>
                <a:lnTo>
                  <a:pt x="166210" y="461500"/>
                </a:lnTo>
                <a:lnTo>
                  <a:pt x="165741" y="461500"/>
                </a:lnTo>
                <a:lnTo>
                  <a:pt x="164555" y="461224"/>
                </a:lnTo>
                <a:lnTo>
                  <a:pt x="163839" y="461224"/>
                </a:lnTo>
                <a:lnTo>
                  <a:pt x="163591" y="461224"/>
                </a:lnTo>
                <a:lnTo>
                  <a:pt x="163344" y="460948"/>
                </a:lnTo>
                <a:lnTo>
                  <a:pt x="162874" y="460948"/>
                </a:lnTo>
                <a:lnTo>
                  <a:pt x="162627" y="460396"/>
                </a:lnTo>
                <a:lnTo>
                  <a:pt x="162627" y="460121"/>
                </a:lnTo>
                <a:lnTo>
                  <a:pt x="162158" y="459845"/>
                </a:lnTo>
                <a:lnTo>
                  <a:pt x="161441" y="459845"/>
                </a:lnTo>
                <a:lnTo>
                  <a:pt x="160973" y="459845"/>
                </a:lnTo>
                <a:lnTo>
                  <a:pt x="160724" y="459845"/>
                </a:lnTo>
                <a:lnTo>
                  <a:pt x="160724" y="460121"/>
                </a:lnTo>
                <a:lnTo>
                  <a:pt x="159787" y="460121"/>
                </a:lnTo>
                <a:lnTo>
                  <a:pt x="159539" y="459845"/>
                </a:lnTo>
                <a:lnTo>
                  <a:pt x="159292" y="459845"/>
                </a:lnTo>
                <a:lnTo>
                  <a:pt x="158575" y="459845"/>
                </a:lnTo>
                <a:lnTo>
                  <a:pt x="157858" y="459569"/>
                </a:lnTo>
                <a:lnTo>
                  <a:pt x="157389" y="459293"/>
                </a:lnTo>
                <a:lnTo>
                  <a:pt x="156921" y="459045"/>
                </a:lnTo>
                <a:lnTo>
                  <a:pt x="155955" y="458769"/>
                </a:lnTo>
                <a:lnTo>
                  <a:pt x="155488" y="458493"/>
                </a:lnTo>
                <a:lnTo>
                  <a:pt x="154771" y="458218"/>
                </a:lnTo>
                <a:lnTo>
                  <a:pt x="153586" y="457942"/>
                </a:lnTo>
                <a:lnTo>
                  <a:pt x="153090" y="457666"/>
                </a:lnTo>
                <a:lnTo>
                  <a:pt x="152152" y="457390"/>
                </a:lnTo>
                <a:lnTo>
                  <a:pt x="151188" y="457114"/>
                </a:lnTo>
                <a:lnTo>
                  <a:pt x="150223" y="456838"/>
                </a:lnTo>
                <a:lnTo>
                  <a:pt x="149285" y="456287"/>
                </a:lnTo>
                <a:lnTo>
                  <a:pt x="148321" y="455735"/>
                </a:lnTo>
                <a:lnTo>
                  <a:pt x="147384" y="455183"/>
                </a:lnTo>
                <a:lnTo>
                  <a:pt x="147135" y="454907"/>
                </a:lnTo>
                <a:lnTo>
                  <a:pt x="146888" y="454632"/>
                </a:lnTo>
                <a:lnTo>
                  <a:pt x="146667" y="454632"/>
                </a:lnTo>
                <a:lnTo>
                  <a:pt x="146419" y="454632"/>
                </a:lnTo>
                <a:lnTo>
                  <a:pt x="145703" y="454632"/>
                </a:lnTo>
                <a:lnTo>
                  <a:pt x="145234" y="454355"/>
                </a:lnTo>
                <a:lnTo>
                  <a:pt x="144269" y="453804"/>
                </a:lnTo>
                <a:lnTo>
                  <a:pt x="143332" y="453279"/>
                </a:lnTo>
                <a:lnTo>
                  <a:pt x="142615" y="453279"/>
                </a:lnTo>
                <a:lnTo>
                  <a:pt x="141651" y="452729"/>
                </a:lnTo>
                <a:lnTo>
                  <a:pt x="139969" y="451625"/>
                </a:lnTo>
                <a:lnTo>
                  <a:pt x="138316" y="451073"/>
                </a:lnTo>
                <a:lnTo>
                  <a:pt x="136882" y="450246"/>
                </a:lnTo>
                <a:lnTo>
                  <a:pt x="135200" y="449418"/>
                </a:lnTo>
                <a:lnTo>
                  <a:pt x="133547" y="448591"/>
                </a:lnTo>
                <a:lnTo>
                  <a:pt x="129963" y="446964"/>
                </a:lnTo>
                <a:lnTo>
                  <a:pt x="127096" y="445584"/>
                </a:lnTo>
                <a:lnTo>
                  <a:pt x="125664" y="445033"/>
                </a:lnTo>
                <a:lnTo>
                  <a:pt x="124726" y="444481"/>
                </a:lnTo>
                <a:lnTo>
                  <a:pt x="123540" y="443929"/>
                </a:lnTo>
                <a:lnTo>
                  <a:pt x="121859" y="443102"/>
                </a:lnTo>
                <a:lnTo>
                  <a:pt x="120426" y="442826"/>
                </a:lnTo>
                <a:lnTo>
                  <a:pt x="118772" y="442826"/>
                </a:lnTo>
                <a:lnTo>
                  <a:pt x="118524" y="442550"/>
                </a:lnTo>
                <a:lnTo>
                  <a:pt x="118524" y="442274"/>
                </a:lnTo>
                <a:lnTo>
                  <a:pt x="118276" y="441998"/>
                </a:lnTo>
                <a:lnTo>
                  <a:pt x="116127" y="441171"/>
                </a:lnTo>
                <a:lnTo>
                  <a:pt x="114693" y="440895"/>
                </a:lnTo>
                <a:lnTo>
                  <a:pt x="112322" y="440095"/>
                </a:lnTo>
                <a:lnTo>
                  <a:pt x="110889" y="439820"/>
                </a:lnTo>
                <a:lnTo>
                  <a:pt x="109704" y="439543"/>
                </a:lnTo>
                <a:lnTo>
                  <a:pt x="105403" y="438440"/>
                </a:lnTo>
                <a:lnTo>
                  <a:pt x="104439" y="438164"/>
                </a:lnTo>
                <a:lnTo>
                  <a:pt x="99450" y="436785"/>
                </a:lnTo>
                <a:lnTo>
                  <a:pt x="95150" y="435958"/>
                </a:lnTo>
                <a:lnTo>
                  <a:pt x="93468" y="435958"/>
                </a:lnTo>
                <a:lnTo>
                  <a:pt x="92780" y="435682"/>
                </a:lnTo>
                <a:lnTo>
                  <a:pt x="91099" y="435682"/>
                </a:lnTo>
                <a:lnTo>
                  <a:pt x="88948" y="435958"/>
                </a:lnTo>
                <a:lnTo>
                  <a:pt x="87294" y="436233"/>
                </a:lnTo>
                <a:lnTo>
                  <a:pt x="85144" y="436509"/>
                </a:lnTo>
                <a:lnTo>
                  <a:pt x="82995" y="437061"/>
                </a:lnTo>
                <a:lnTo>
                  <a:pt x="80596" y="437613"/>
                </a:lnTo>
                <a:lnTo>
                  <a:pt x="80377" y="437613"/>
                </a:lnTo>
                <a:lnTo>
                  <a:pt x="80128" y="437888"/>
                </a:lnTo>
                <a:lnTo>
                  <a:pt x="79880" y="437888"/>
                </a:lnTo>
                <a:lnTo>
                  <a:pt x="79163" y="437613"/>
                </a:lnTo>
                <a:lnTo>
                  <a:pt x="77757" y="437613"/>
                </a:lnTo>
                <a:lnTo>
                  <a:pt x="74891" y="437337"/>
                </a:lnTo>
                <a:lnTo>
                  <a:pt x="72024" y="437061"/>
                </a:lnTo>
                <a:lnTo>
                  <a:pt x="69406" y="437061"/>
                </a:lnTo>
                <a:lnTo>
                  <a:pt x="65574" y="437061"/>
                </a:lnTo>
                <a:lnTo>
                  <a:pt x="63204" y="437061"/>
                </a:lnTo>
                <a:lnTo>
                  <a:pt x="61302" y="437061"/>
                </a:lnTo>
                <a:lnTo>
                  <a:pt x="58435" y="437613"/>
                </a:lnTo>
                <a:lnTo>
                  <a:pt x="55817" y="437888"/>
                </a:lnTo>
                <a:lnTo>
                  <a:pt x="54383" y="438164"/>
                </a:lnTo>
                <a:lnTo>
                  <a:pt x="51985" y="438440"/>
                </a:lnTo>
                <a:lnTo>
                  <a:pt x="50331" y="438716"/>
                </a:lnTo>
                <a:lnTo>
                  <a:pt x="46969" y="438992"/>
                </a:lnTo>
                <a:lnTo>
                  <a:pt x="41511" y="439820"/>
                </a:lnTo>
                <a:lnTo>
                  <a:pt x="38148" y="440619"/>
                </a:lnTo>
                <a:lnTo>
                  <a:pt x="34812" y="441447"/>
                </a:lnTo>
                <a:lnTo>
                  <a:pt x="33627" y="441722"/>
                </a:lnTo>
                <a:lnTo>
                  <a:pt x="31946" y="442274"/>
                </a:lnTo>
                <a:lnTo>
                  <a:pt x="30292" y="443102"/>
                </a:lnTo>
                <a:lnTo>
                  <a:pt x="28391" y="443929"/>
                </a:lnTo>
                <a:lnTo>
                  <a:pt x="27674" y="444205"/>
                </a:lnTo>
                <a:lnTo>
                  <a:pt x="26241" y="445033"/>
                </a:lnTo>
                <a:lnTo>
                  <a:pt x="25056" y="445860"/>
                </a:lnTo>
                <a:lnTo>
                  <a:pt x="24339" y="446688"/>
                </a:lnTo>
                <a:lnTo>
                  <a:pt x="23843" y="446964"/>
                </a:lnTo>
                <a:lnTo>
                  <a:pt x="23622" y="447238"/>
                </a:lnTo>
                <a:lnTo>
                  <a:pt x="20755" y="442826"/>
                </a:lnTo>
                <a:lnTo>
                  <a:pt x="20038" y="441447"/>
                </a:lnTo>
                <a:lnTo>
                  <a:pt x="19570" y="441171"/>
                </a:lnTo>
                <a:lnTo>
                  <a:pt x="17889" y="440619"/>
                </a:lnTo>
                <a:lnTo>
                  <a:pt x="17420" y="440095"/>
                </a:lnTo>
                <a:lnTo>
                  <a:pt x="17172" y="438992"/>
                </a:lnTo>
                <a:lnTo>
                  <a:pt x="17641" y="437888"/>
                </a:lnTo>
                <a:lnTo>
                  <a:pt x="17172" y="437061"/>
                </a:lnTo>
                <a:lnTo>
                  <a:pt x="16703" y="436509"/>
                </a:lnTo>
                <a:lnTo>
                  <a:pt x="13837" y="434854"/>
                </a:lnTo>
                <a:lnTo>
                  <a:pt x="13368" y="434302"/>
                </a:lnTo>
                <a:lnTo>
                  <a:pt x="13368" y="434026"/>
                </a:lnTo>
                <a:lnTo>
                  <a:pt x="13121" y="433199"/>
                </a:lnTo>
                <a:lnTo>
                  <a:pt x="13121" y="432371"/>
                </a:lnTo>
                <a:lnTo>
                  <a:pt x="13368" y="431572"/>
                </a:lnTo>
                <a:lnTo>
                  <a:pt x="13837" y="430468"/>
                </a:lnTo>
                <a:lnTo>
                  <a:pt x="14553" y="429641"/>
                </a:lnTo>
                <a:lnTo>
                  <a:pt x="15270" y="429089"/>
                </a:lnTo>
                <a:lnTo>
                  <a:pt x="16456" y="427986"/>
                </a:lnTo>
                <a:lnTo>
                  <a:pt x="17641" y="427158"/>
                </a:lnTo>
                <a:lnTo>
                  <a:pt x="19570" y="426055"/>
                </a:lnTo>
                <a:lnTo>
                  <a:pt x="20755" y="425227"/>
                </a:lnTo>
                <a:lnTo>
                  <a:pt x="21692" y="424399"/>
                </a:lnTo>
                <a:lnTo>
                  <a:pt x="21692" y="424124"/>
                </a:lnTo>
                <a:lnTo>
                  <a:pt x="23622" y="421918"/>
                </a:lnTo>
                <a:lnTo>
                  <a:pt x="24560" y="420290"/>
                </a:lnTo>
                <a:lnTo>
                  <a:pt x="25772" y="417807"/>
                </a:lnTo>
                <a:lnTo>
                  <a:pt x="25993" y="416980"/>
                </a:lnTo>
                <a:lnTo>
                  <a:pt x="26461" y="415049"/>
                </a:lnTo>
                <a:lnTo>
                  <a:pt x="27178" y="412291"/>
                </a:lnTo>
                <a:lnTo>
                  <a:pt x="27674" y="411463"/>
                </a:lnTo>
                <a:lnTo>
                  <a:pt x="27895" y="410911"/>
                </a:lnTo>
                <a:lnTo>
                  <a:pt x="28391" y="410084"/>
                </a:lnTo>
                <a:lnTo>
                  <a:pt x="28611" y="409808"/>
                </a:lnTo>
                <a:lnTo>
                  <a:pt x="28611" y="409532"/>
                </a:lnTo>
                <a:lnTo>
                  <a:pt x="28859" y="408981"/>
                </a:lnTo>
                <a:lnTo>
                  <a:pt x="29108" y="408153"/>
                </a:lnTo>
                <a:lnTo>
                  <a:pt x="29108" y="407877"/>
                </a:lnTo>
                <a:lnTo>
                  <a:pt x="29576" y="407601"/>
                </a:lnTo>
                <a:lnTo>
                  <a:pt x="30045" y="407326"/>
                </a:lnTo>
                <a:lnTo>
                  <a:pt x="30292" y="407050"/>
                </a:lnTo>
                <a:lnTo>
                  <a:pt x="30762" y="407050"/>
                </a:lnTo>
                <a:lnTo>
                  <a:pt x="31257" y="407050"/>
                </a:lnTo>
                <a:lnTo>
                  <a:pt x="31257" y="406774"/>
                </a:lnTo>
                <a:lnTo>
                  <a:pt x="31477" y="406498"/>
                </a:lnTo>
                <a:lnTo>
                  <a:pt x="31726" y="406222"/>
                </a:lnTo>
                <a:lnTo>
                  <a:pt x="32443" y="404843"/>
                </a:lnTo>
                <a:lnTo>
                  <a:pt x="33159" y="404291"/>
                </a:lnTo>
                <a:lnTo>
                  <a:pt x="34344" y="403739"/>
                </a:lnTo>
                <a:lnTo>
                  <a:pt x="34593" y="403739"/>
                </a:lnTo>
                <a:lnTo>
                  <a:pt x="34812" y="403189"/>
                </a:lnTo>
                <a:lnTo>
                  <a:pt x="35061" y="402085"/>
                </a:lnTo>
                <a:lnTo>
                  <a:pt x="35061" y="401534"/>
                </a:lnTo>
                <a:lnTo>
                  <a:pt x="36246" y="400181"/>
                </a:lnTo>
                <a:lnTo>
                  <a:pt x="36715" y="399629"/>
                </a:lnTo>
                <a:lnTo>
                  <a:pt x="36963" y="399354"/>
                </a:lnTo>
                <a:lnTo>
                  <a:pt x="37211" y="399078"/>
                </a:lnTo>
                <a:lnTo>
                  <a:pt x="37211" y="397974"/>
                </a:lnTo>
                <a:lnTo>
                  <a:pt x="37432" y="397700"/>
                </a:lnTo>
                <a:lnTo>
                  <a:pt x="37680" y="397700"/>
                </a:lnTo>
                <a:lnTo>
                  <a:pt x="37928" y="397700"/>
                </a:lnTo>
                <a:lnTo>
                  <a:pt x="38148" y="398802"/>
                </a:lnTo>
                <a:lnTo>
                  <a:pt x="38148" y="399078"/>
                </a:lnTo>
                <a:lnTo>
                  <a:pt x="38645" y="399354"/>
                </a:lnTo>
                <a:lnTo>
                  <a:pt x="39113" y="399078"/>
                </a:lnTo>
                <a:lnTo>
                  <a:pt x="39361" y="398802"/>
                </a:lnTo>
                <a:lnTo>
                  <a:pt x="39581" y="398526"/>
                </a:lnTo>
                <a:lnTo>
                  <a:pt x="39361" y="397974"/>
                </a:lnTo>
                <a:lnTo>
                  <a:pt x="39113" y="397700"/>
                </a:lnTo>
                <a:lnTo>
                  <a:pt x="38645" y="397424"/>
                </a:lnTo>
                <a:lnTo>
                  <a:pt x="37680" y="397148"/>
                </a:lnTo>
                <a:lnTo>
                  <a:pt x="36494" y="396045"/>
                </a:lnTo>
                <a:lnTo>
                  <a:pt x="36246" y="395768"/>
                </a:lnTo>
                <a:lnTo>
                  <a:pt x="35778" y="395493"/>
                </a:lnTo>
                <a:lnTo>
                  <a:pt x="35529" y="395217"/>
                </a:lnTo>
                <a:lnTo>
                  <a:pt x="35529" y="394941"/>
                </a:lnTo>
                <a:lnTo>
                  <a:pt x="35778" y="394665"/>
                </a:lnTo>
                <a:lnTo>
                  <a:pt x="36025" y="394665"/>
                </a:lnTo>
                <a:lnTo>
                  <a:pt x="36246" y="395493"/>
                </a:lnTo>
                <a:lnTo>
                  <a:pt x="36494" y="395493"/>
                </a:lnTo>
                <a:lnTo>
                  <a:pt x="36715" y="395493"/>
                </a:lnTo>
                <a:lnTo>
                  <a:pt x="36715" y="394665"/>
                </a:lnTo>
                <a:lnTo>
                  <a:pt x="36715" y="393838"/>
                </a:lnTo>
                <a:lnTo>
                  <a:pt x="37680" y="393010"/>
                </a:lnTo>
                <a:lnTo>
                  <a:pt x="37928" y="392182"/>
                </a:lnTo>
                <a:lnTo>
                  <a:pt x="38148" y="391907"/>
                </a:lnTo>
                <a:lnTo>
                  <a:pt x="38864" y="391907"/>
                </a:lnTo>
                <a:lnTo>
                  <a:pt x="39113" y="391631"/>
                </a:lnTo>
                <a:lnTo>
                  <a:pt x="39113" y="391355"/>
                </a:lnTo>
                <a:lnTo>
                  <a:pt x="39113" y="391079"/>
                </a:lnTo>
                <a:lnTo>
                  <a:pt x="39113" y="390803"/>
                </a:lnTo>
                <a:lnTo>
                  <a:pt x="38645" y="390527"/>
                </a:lnTo>
                <a:lnTo>
                  <a:pt x="38645" y="390251"/>
                </a:lnTo>
                <a:lnTo>
                  <a:pt x="39361" y="390251"/>
                </a:lnTo>
                <a:lnTo>
                  <a:pt x="39361" y="389975"/>
                </a:lnTo>
                <a:lnTo>
                  <a:pt x="39361" y="389424"/>
                </a:lnTo>
                <a:lnTo>
                  <a:pt x="39361" y="389148"/>
                </a:lnTo>
                <a:lnTo>
                  <a:pt x="39113" y="389148"/>
                </a:lnTo>
                <a:lnTo>
                  <a:pt x="39361" y="388596"/>
                </a:lnTo>
                <a:lnTo>
                  <a:pt x="39361" y="388045"/>
                </a:lnTo>
                <a:lnTo>
                  <a:pt x="39581" y="388045"/>
                </a:lnTo>
                <a:lnTo>
                  <a:pt x="40077" y="388320"/>
                </a:lnTo>
                <a:lnTo>
                  <a:pt x="40298" y="388596"/>
                </a:lnTo>
                <a:lnTo>
                  <a:pt x="40794" y="387769"/>
                </a:lnTo>
                <a:lnTo>
                  <a:pt x="40546" y="387493"/>
                </a:lnTo>
                <a:lnTo>
                  <a:pt x="40298" y="387769"/>
                </a:lnTo>
                <a:lnTo>
                  <a:pt x="40077" y="387493"/>
                </a:lnTo>
                <a:lnTo>
                  <a:pt x="39830" y="386390"/>
                </a:lnTo>
                <a:lnTo>
                  <a:pt x="39830" y="386113"/>
                </a:lnTo>
                <a:lnTo>
                  <a:pt x="39361" y="386113"/>
                </a:lnTo>
                <a:lnTo>
                  <a:pt x="39113" y="386390"/>
                </a:lnTo>
                <a:lnTo>
                  <a:pt x="38645" y="386941"/>
                </a:lnTo>
                <a:lnTo>
                  <a:pt x="38645" y="386665"/>
                </a:lnTo>
                <a:lnTo>
                  <a:pt x="38645" y="385563"/>
                </a:lnTo>
                <a:lnTo>
                  <a:pt x="38864" y="385287"/>
                </a:lnTo>
                <a:lnTo>
                  <a:pt x="39113" y="385011"/>
                </a:lnTo>
                <a:lnTo>
                  <a:pt x="39113" y="384459"/>
                </a:lnTo>
                <a:lnTo>
                  <a:pt x="39113" y="384155"/>
                </a:lnTo>
                <a:lnTo>
                  <a:pt x="39113" y="383328"/>
                </a:lnTo>
                <a:lnTo>
                  <a:pt x="38864" y="383052"/>
                </a:lnTo>
                <a:lnTo>
                  <a:pt x="38396" y="381948"/>
                </a:lnTo>
                <a:lnTo>
                  <a:pt x="37928" y="381121"/>
                </a:lnTo>
                <a:lnTo>
                  <a:pt x="38864" y="380845"/>
                </a:lnTo>
                <a:lnTo>
                  <a:pt x="38396" y="380293"/>
                </a:lnTo>
                <a:lnTo>
                  <a:pt x="37928" y="380845"/>
                </a:lnTo>
                <a:lnTo>
                  <a:pt x="37432" y="380569"/>
                </a:lnTo>
                <a:lnTo>
                  <a:pt x="37680" y="380293"/>
                </a:lnTo>
                <a:lnTo>
                  <a:pt x="37432" y="379742"/>
                </a:lnTo>
                <a:lnTo>
                  <a:pt x="37211" y="378639"/>
                </a:lnTo>
                <a:lnTo>
                  <a:pt x="37211" y="377260"/>
                </a:lnTo>
                <a:lnTo>
                  <a:pt x="38148" y="377260"/>
                </a:lnTo>
                <a:lnTo>
                  <a:pt x="37928" y="376432"/>
                </a:lnTo>
                <a:lnTo>
                  <a:pt x="38396" y="375329"/>
                </a:lnTo>
                <a:lnTo>
                  <a:pt x="38864" y="375329"/>
                </a:lnTo>
                <a:lnTo>
                  <a:pt x="38645" y="374501"/>
                </a:lnTo>
                <a:lnTo>
                  <a:pt x="39113" y="374777"/>
                </a:lnTo>
                <a:lnTo>
                  <a:pt x="38864" y="374226"/>
                </a:lnTo>
                <a:lnTo>
                  <a:pt x="38864" y="373950"/>
                </a:lnTo>
                <a:lnTo>
                  <a:pt x="38864" y="373674"/>
                </a:lnTo>
                <a:lnTo>
                  <a:pt x="38645" y="373122"/>
                </a:lnTo>
                <a:lnTo>
                  <a:pt x="38645" y="372571"/>
                </a:lnTo>
                <a:lnTo>
                  <a:pt x="39113" y="372019"/>
                </a:lnTo>
                <a:lnTo>
                  <a:pt x="38396" y="371191"/>
                </a:lnTo>
                <a:lnTo>
                  <a:pt x="38396" y="370364"/>
                </a:lnTo>
                <a:lnTo>
                  <a:pt x="38645" y="369812"/>
                </a:lnTo>
                <a:lnTo>
                  <a:pt x="38645" y="368984"/>
                </a:lnTo>
                <a:lnTo>
                  <a:pt x="38864" y="368433"/>
                </a:lnTo>
                <a:lnTo>
                  <a:pt x="38864" y="367881"/>
                </a:lnTo>
                <a:lnTo>
                  <a:pt x="37928" y="368157"/>
                </a:lnTo>
                <a:lnTo>
                  <a:pt x="37928" y="367329"/>
                </a:lnTo>
                <a:lnTo>
                  <a:pt x="37211" y="367329"/>
                </a:lnTo>
                <a:lnTo>
                  <a:pt x="36715" y="367329"/>
                </a:lnTo>
                <a:lnTo>
                  <a:pt x="35529" y="366777"/>
                </a:lnTo>
                <a:lnTo>
                  <a:pt x="35061" y="365951"/>
                </a:lnTo>
                <a:lnTo>
                  <a:pt x="34344" y="365951"/>
                </a:lnTo>
                <a:lnTo>
                  <a:pt x="34344" y="365123"/>
                </a:lnTo>
                <a:lnTo>
                  <a:pt x="33627" y="364544"/>
                </a:lnTo>
                <a:lnTo>
                  <a:pt x="33627" y="363716"/>
                </a:lnTo>
                <a:lnTo>
                  <a:pt x="32911" y="363164"/>
                </a:lnTo>
                <a:lnTo>
                  <a:pt x="33159" y="362613"/>
                </a:lnTo>
                <a:lnTo>
                  <a:pt x="32194" y="362613"/>
                </a:lnTo>
                <a:lnTo>
                  <a:pt x="31946" y="362061"/>
                </a:lnTo>
                <a:lnTo>
                  <a:pt x="32663" y="361509"/>
                </a:lnTo>
                <a:lnTo>
                  <a:pt x="32194" y="360681"/>
                </a:lnTo>
                <a:lnTo>
                  <a:pt x="32663" y="359855"/>
                </a:lnTo>
                <a:lnTo>
                  <a:pt x="32443" y="359579"/>
                </a:lnTo>
                <a:lnTo>
                  <a:pt x="32911" y="359027"/>
                </a:lnTo>
                <a:lnTo>
                  <a:pt x="33627" y="358476"/>
                </a:lnTo>
                <a:lnTo>
                  <a:pt x="32911" y="357924"/>
                </a:lnTo>
                <a:lnTo>
                  <a:pt x="33159" y="357096"/>
                </a:lnTo>
                <a:lnTo>
                  <a:pt x="33159" y="356545"/>
                </a:lnTo>
                <a:lnTo>
                  <a:pt x="32663" y="355441"/>
                </a:lnTo>
                <a:lnTo>
                  <a:pt x="32663" y="354890"/>
                </a:lnTo>
                <a:lnTo>
                  <a:pt x="32911" y="354614"/>
                </a:lnTo>
                <a:lnTo>
                  <a:pt x="32911" y="354338"/>
                </a:lnTo>
                <a:lnTo>
                  <a:pt x="33380" y="354338"/>
                </a:lnTo>
                <a:lnTo>
                  <a:pt x="33380" y="354062"/>
                </a:lnTo>
                <a:lnTo>
                  <a:pt x="33380" y="353759"/>
                </a:lnTo>
                <a:lnTo>
                  <a:pt x="33627" y="353759"/>
                </a:lnTo>
                <a:lnTo>
                  <a:pt x="33876" y="353759"/>
                </a:lnTo>
                <a:lnTo>
                  <a:pt x="34097" y="353759"/>
                </a:lnTo>
                <a:lnTo>
                  <a:pt x="34344" y="353759"/>
                </a:lnTo>
                <a:lnTo>
                  <a:pt x="34344" y="353483"/>
                </a:lnTo>
                <a:lnTo>
                  <a:pt x="34344" y="353207"/>
                </a:lnTo>
                <a:lnTo>
                  <a:pt x="34593" y="353207"/>
                </a:lnTo>
                <a:lnTo>
                  <a:pt x="34593" y="352932"/>
                </a:lnTo>
                <a:lnTo>
                  <a:pt x="35061" y="352655"/>
                </a:lnTo>
                <a:lnTo>
                  <a:pt x="35309" y="352380"/>
                </a:lnTo>
                <a:lnTo>
                  <a:pt x="35529" y="352104"/>
                </a:lnTo>
                <a:lnTo>
                  <a:pt x="35529" y="351552"/>
                </a:lnTo>
                <a:lnTo>
                  <a:pt x="35529" y="351276"/>
                </a:lnTo>
                <a:lnTo>
                  <a:pt x="35778" y="351276"/>
                </a:lnTo>
                <a:lnTo>
                  <a:pt x="35778" y="351552"/>
                </a:lnTo>
                <a:lnTo>
                  <a:pt x="36025" y="351552"/>
                </a:lnTo>
                <a:lnTo>
                  <a:pt x="36246" y="351552"/>
                </a:lnTo>
                <a:lnTo>
                  <a:pt x="36246" y="351276"/>
                </a:lnTo>
                <a:lnTo>
                  <a:pt x="36246" y="351000"/>
                </a:lnTo>
                <a:lnTo>
                  <a:pt x="36246" y="350725"/>
                </a:lnTo>
                <a:lnTo>
                  <a:pt x="36494" y="350725"/>
                </a:lnTo>
                <a:lnTo>
                  <a:pt x="36715" y="350725"/>
                </a:lnTo>
                <a:lnTo>
                  <a:pt x="36963" y="350449"/>
                </a:lnTo>
                <a:lnTo>
                  <a:pt x="36494" y="350173"/>
                </a:lnTo>
                <a:lnTo>
                  <a:pt x="36494" y="349345"/>
                </a:lnTo>
                <a:lnTo>
                  <a:pt x="36715" y="349069"/>
                </a:lnTo>
                <a:lnTo>
                  <a:pt x="37211" y="349621"/>
                </a:lnTo>
                <a:lnTo>
                  <a:pt x="37211" y="350173"/>
                </a:lnTo>
                <a:lnTo>
                  <a:pt x="37432" y="350173"/>
                </a:lnTo>
                <a:lnTo>
                  <a:pt x="37680" y="349897"/>
                </a:lnTo>
                <a:lnTo>
                  <a:pt x="37432" y="349621"/>
                </a:lnTo>
                <a:lnTo>
                  <a:pt x="37928" y="349345"/>
                </a:lnTo>
                <a:lnTo>
                  <a:pt x="37928" y="348794"/>
                </a:lnTo>
                <a:lnTo>
                  <a:pt x="38148" y="348794"/>
                </a:lnTo>
                <a:lnTo>
                  <a:pt x="38396" y="349345"/>
                </a:lnTo>
                <a:lnTo>
                  <a:pt x="38864" y="349345"/>
                </a:lnTo>
                <a:lnTo>
                  <a:pt x="39113" y="349345"/>
                </a:lnTo>
                <a:lnTo>
                  <a:pt x="39113" y="349069"/>
                </a:lnTo>
                <a:lnTo>
                  <a:pt x="38864" y="348794"/>
                </a:lnTo>
                <a:lnTo>
                  <a:pt x="39113" y="348518"/>
                </a:lnTo>
                <a:lnTo>
                  <a:pt x="39581" y="348242"/>
                </a:lnTo>
                <a:lnTo>
                  <a:pt x="39581" y="347966"/>
                </a:lnTo>
                <a:lnTo>
                  <a:pt x="39581" y="347414"/>
                </a:lnTo>
                <a:lnTo>
                  <a:pt x="39361" y="347414"/>
                </a:lnTo>
                <a:lnTo>
                  <a:pt x="38864" y="347414"/>
                </a:lnTo>
                <a:lnTo>
                  <a:pt x="38645" y="347414"/>
                </a:lnTo>
                <a:lnTo>
                  <a:pt x="38645" y="347138"/>
                </a:lnTo>
                <a:lnTo>
                  <a:pt x="39113" y="346862"/>
                </a:lnTo>
                <a:lnTo>
                  <a:pt x="39113" y="346587"/>
                </a:lnTo>
                <a:lnTo>
                  <a:pt x="38645" y="346035"/>
                </a:lnTo>
                <a:lnTo>
                  <a:pt x="38645" y="345456"/>
                </a:lnTo>
                <a:lnTo>
                  <a:pt x="39581" y="345456"/>
                </a:lnTo>
                <a:lnTo>
                  <a:pt x="39113" y="345180"/>
                </a:lnTo>
                <a:lnTo>
                  <a:pt x="38645" y="344353"/>
                </a:lnTo>
                <a:lnTo>
                  <a:pt x="38148" y="344077"/>
                </a:lnTo>
                <a:lnTo>
                  <a:pt x="38148" y="343801"/>
                </a:lnTo>
                <a:lnTo>
                  <a:pt x="38148" y="343525"/>
                </a:lnTo>
                <a:lnTo>
                  <a:pt x="38148" y="343249"/>
                </a:lnTo>
                <a:lnTo>
                  <a:pt x="37928" y="342697"/>
                </a:lnTo>
                <a:lnTo>
                  <a:pt x="37432" y="342422"/>
                </a:lnTo>
                <a:lnTo>
                  <a:pt x="37432" y="342146"/>
                </a:lnTo>
                <a:lnTo>
                  <a:pt x="37680" y="341870"/>
                </a:lnTo>
                <a:lnTo>
                  <a:pt x="37928" y="342146"/>
                </a:lnTo>
                <a:lnTo>
                  <a:pt x="38148" y="342422"/>
                </a:lnTo>
                <a:lnTo>
                  <a:pt x="38396" y="342146"/>
                </a:lnTo>
                <a:lnTo>
                  <a:pt x="38148" y="341870"/>
                </a:lnTo>
                <a:lnTo>
                  <a:pt x="38148" y="341594"/>
                </a:lnTo>
                <a:lnTo>
                  <a:pt x="37680" y="341042"/>
                </a:lnTo>
                <a:lnTo>
                  <a:pt x="37432" y="340767"/>
                </a:lnTo>
                <a:lnTo>
                  <a:pt x="37680" y="340215"/>
                </a:lnTo>
                <a:lnTo>
                  <a:pt x="38148" y="340215"/>
                </a:lnTo>
                <a:lnTo>
                  <a:pt x="38396" y="340215"/>
                </a:lnTo>
                <a:lnTo>
                  <a:pt x="38396" y="339939"/>
                </a:lnTo>
                <a:lnTo>
                  <a:pt x="37928" y="339939"/>
                </a:lnTo>
                <a:lnTo>
                  <a:pt x="37680" y="339939"/>
                </a:lnTo>
                <a:lnTo>
                  <a:pt x="38396" y="339112"/>
                </a:lnTo>
                <a:lnTo>
                  <a:pt x="38645" y="339112"/>
                </a:lnTo>
                <a:lnTo>
                  <a:pt x="38645" y="338560"/>
                </a:lnTo>
                <a:lnTo>
                  <a:pt x="38396" y="338560"/>
                </a:lnTo>
                <a:lnTo>
                  <a:pt x="38148" y="338560"/>
                </a:lnTo>
                <a:lnTo>
                  <a:pt x="38148" y="338257"/>
                </a:lnTo>
                <a:lnTo>
                  <a:pt x="38148" y="337705"/>
                </a:lnTo>
                <a:lnTo>
                  <a:pt x="37928" y="337429"/>
                </a:lnTo>
                <a:lnTo>
                  <a:pt x="37432" y="337429"/>
                </a:lnTo>
                <a:lnTo>
                  <a:pt x="37211" y="337153"/>
                </a:lnTo>
                <a:lnTo>
                  <a:pt x="37211" y="336602"/>
                </a:lnTo>
                <a:lnTo>
                  <a:pt x="36494" y="336602"/>
                </a:lnTo>
                <a:lnTo>
                  <a:pt x="36246" y="336602"/>
                </a:lnTo>
                <a:lnTo>
                  <a:pt x="35778" y="336050"/>
                </a:lnTo>
                <a:lnTo>
                  <a:pt x="35529" y="335774"/>
                </a:lnTo>
                <a:lnTo>
                  <a:pt x="35778" y="335222"/>
                </a:lnTo>
                <a:lnTo>
                  <a:pt x="35309" y="334947"/>
                </a:lnTo>
                <a:lnTo>
                  <a:pt x="34812" y="334947"/>
                </a:lnTo>
                <a:lnTo>
                  <a:pt x="34812" y="334671"/>
                </a:lnTo>
                <a:lnTo>
                  <a:pt x="35061" y="334395"/>
                </a:lnTo>
                <a:lnTo>
                  <a:pt x="35529" y="334395"/>
                </a:lnTo>
                <a:lnTo>
                  <a:pt x="36025" y="334119"/>
                </a:lnTo>
                <a:lnTo>
                  <a:pt x="36246" y="333843"/>
                </a:lnTo>
                <a:lnTo>
                  <a:pt x="35778" y="333015"/>
                </a:lnTo>
                <a:lnTo>
                  <a:pt x="35778" y="332740"/>
                </a:lnTo>
                <a:lnTo>
                  <a:pt x="36494" y="332464"/>
                </a:lnTo>
                <a:lnTo>
                  <a:pt x="36715" y="332188"/>
                </a:lnTo>
                <a:lnTo>
                  <a:pt x="36494" y="331609"/>
                </a:lnTo>
                <a:lnTo>
                  <a:pt x="36246" y="331057"/>
                </a:lnTo>
                <a:lnTo>
                  <a:pt x="36494" y="330782"/>
                </a:lnTo>
                <a:lnTo>
                  <a:pt x="36246" y="330230"/>
                </a:lnTo>
                <a:lnTo>
                  <a:pt x="36246" y="329954"/>
                </a:lnTo>
                <a:lnTo>
                  <a:pt x="36963" y="329127"/>
                </a:lnTo>
                <a:lnTo>
                  <a:pt x="37211" y="329127"/>
                </a:lnTo>
                <a:lnTo>
                  <a:pt x="37432" y="329678"/>
                </a:lnTo>
                <a:lnTo>
                  <a:pt x="37928" y="329402"/>
                </a:lnTo>
                <a:lnTo>
                  <a:pt x="37928" y="328299"/>
                </a:lnTo>
                <a:lnTo>
                  <a:pt x="38396" y="328023"/>
                </a:lnTo>
                <a:lnTo>
                  <a:pt x="38864" y="328299"/>
                </a:lnTo>
                <a:lnTo>
                  <a:pt x="39113" y="328023"/>
                </a:lnTo>
                <a:lnTo>
                  <a:pt x="39361" y="327747"/>
                </a:lnTo>
                <a:lnTo>
                  <a:pt x="40298" y="327471"/>
                </a:lnTo>
                <a:lnTo>
                  <a:pt x="40546" y="327747"/>
                </a:lnTo>
                <a:lnTo>
                  <a:pt x="40794" y="328023"/>
                </a:lnTo>
                <a:lnTo>
                  <a:pt x="40298" y="328299"/>
                </a:lnTo>
                <a:lnTo>
                  <a:pt x="40298" y="328575"/>
                </a:lnTo>
                <a:lnTo>
                  <a:pt x="40794" y="328575"/>
                </a:lnTo>
                <a:lnTo>
                  <a:pt x="41263" y="328299"/>
                </a:lnTo>
                <a:lnTo>
                  <a:pt x="41263" y="327747"/>
                </a:lnTo>
                <a:lnTo>
                  <a:pt x="41511" y="327471"/>
                </a:lnTo>
                <a:lnTo>
                  <a:pt x="41731" y="327471"/>
                </a:lnTo>
                <a:lnTo>
                  <a:pt x="41980" y="327471"/>
                </a:lnTo>
                <a:lnTo>
                  <a:pt x="41731" y="326644"/>
                </a:lnTo>
                <a:lnTo>
                  <a:pt x="41511" y="326065"/>
                </a:lnTo>
                <a:lnTo>
                  <a:pt x="41263" y="325513"/>
                </a:lnTo>
                <a:lnTo>
                  <a:pt x="40794" y="325237"/>
                </a:lnTo>
                <a:lnTo>
                  <a:pt x="41015" y="324686"/>
                </a:lnTo>
                <a:lnTo>
                  <a:pt x="41015" y="324410"/>
                </a:lnTo>
                <a:lnTo>
                  <a:pt x="41511" y="324134"/>
                </a:lnTo>
                <a:lnTo>
                  <a:pt x="41511" y="323858"/>
                </a:lnTo>
                <a:lnTo>
                  <a:pt x="41263" y="323306"/>
                </a:lnTo>
                <a:lnTo>
                  <a:pt x="41263" y="322755"/>
                </a:lnTo>
                <a:lnTo>
                  <a:pt x="41263" y="322479"/>
                </a:lnTo>
                <a:lnTo>
                  <a:pt x="41263" y="322203"/>
                </a:lnTo>
                <a:lnTo>
                  <a:pt x="41511" y="322203"/>
                </a:lnTo>
                <a:lnTo>
                  <a:pt x="41731" y="321927"/>
                </a:lnTo>
                <a:lnTo>
                  <a:pt x="41731" y="321651"/>
                </a:lnTo>
                <a:lnTo>
                  <a:pt x="41511" y="321375"/>
                </a:lnTo>
                <a:lnTo>
                  <a:pt x="41511" y="321072"/>
                </a:lnTo>
                <a:lnTo>
                  <a:pt x="41731" y="320797"/>
                </a:lnTo>
                <a:lnTo>
                  <a:pt x="41980" y="320797"/>
                </a:lnTo>
                <a:lnTo>
                  <a:pt x="42448" y="320245"/>
                </a:lnTo>
                <a:lnTo>
                  <a:pt x="42448" y="319693"/>
                </a:lnTo>
                <a:lnTo>
                  <a:pt x="42917" y="319693"/>
                </a:lnTo>
                <a:lnTo>
                  <a:pt x="42917" y="319417"/>
                </a:lnTo>
                <a:lnTo>
                  <a:pt x="42917" y="319142"/>
                </a:lnTo>
                <a:lnTo>
                  <a:pt x="42917" y="318865"/>
                </a:lnTo>
                <a:lnTo>
                  <a:pt x="43165" y="318590"/>
                </a:lnTo>
                <a:lnTo>
                  <a:pt x="43412" y="318314"/>
                </a:lnTo>
                <a:lnTo>
                  <a:pt x="43882" y="318590"/>
                </a:lnTo>
                <a:lnTo>
                  <a:pt x="44129" y="318314"/>
                </a:lnTo>
                <a:lnTo>
                  <a:pt x="44598" y="317210"/>
                </a:lnTo>
                <a:lnTo>
                  <a:pt x="44846" y="317210"/>
                </a:lnTo>
                <a:lnTo>
                  <a:pt x="45315" y="317486"/>
                </a:lnTo>
                <a:lnTo>
                  <a:pt x="45563" y="317486"/>
                </a:lnTo>
                <a:lnTo>
                  <a:pt x="45563" y="317210"/>
                </a:lnTo>
                <a:lnTo>
                  <a:pt x="45783" y="316935"/>
                </a:lnTo>
                <a:lnTo>
                  <a:pt x="46500" y="316935"/>
                </a:lnTo>
                <a:lnTo>
                  <a:pt x="46748" y="316356"/>
                </a:lnTo>
                <a:lnTo>
                  <a:pt x="47464" y="316080"/>
                </a:lnTo>
                <a:lnTo>
                  <a:pt x="47685" y="315528"/>
                </a:lnTo>
                <a:lnTo>
                  <a:pt x="47685" y="314977"/>
                </a:lnTo>
                <a:lnTo>
                  <a:pt x="47933" y="314977"/>
                </a:lnTo>
                <a:lnTo>
                  <a:pt x="47933" y="314701"/>
                </a:lnTo>
                <a:lnTo>
                  <a:pt x="48650" y="314149"/>
                </a:lnTo>
                <a:lnTo>
                  <a:pt x="48650" y="313873"/>
                </a:lnTo>
                <a:lnTo>
                  <a:pt x="48402" y="313873"/>
                </a:lnTo>
                <a:lnTo>
                  <a:pt x="48402" y="313597"/>
                </a:lnTo>
                <a:lnTo>
                  <a:pt x="48181" y="313597"/>
                </a:lnTo>
                <a:lnTo>
                  <a:pt x="48181" y="313321"/>
                </a:lnTo>
                <a:lnTo>
                  <a:pt x="48181" y="313045"/>
                </a:lnTo>
                <a:lnTo>
                  <a:pt x="48402" y="313045"/>
                </a:lnTo>
                <a:lnTo>
                  <a:pt x="48650" y="312770"/>
                </a:lnTo>
                <a:lnTo>
                  <a:pt x="48650" y="312218"/>
                </a:lnTo>
                <a:lnTo>
                  <a:pt x="49118" y="311638"/>
                </a:lnTo>
                <a:lnTo>
                  <a:pt x="49118" y="311363"/>
                </a:lnTo>
                <a:lnTo>
                  <a:pt x="48898" y="310812"/>
                </a:lnTo>
                <a:lnTo>
                  <a:pt x="49118" y="310812"/>
                </a:lnTo>
                <a:lnTo>
                  <a:pt x="49118" y="310536"/>
                </a:lnTo>
                <a:lnTo>
                  <a:pt x="49367" y="311087"/>
                </a:lnTo>
                <a:lnTo>
                  <a:pt x="49614" y="310812"/>
                </a:lnTo>
                <a:lnTo>
                  <a:pt x="49835" y="310260"/>
                </a:lnTo>
                <a:lnTo>
                  <a:pt x="49835" y="309432"/>
                </a:lnTo>
                <a:lnTo>
                  <a:pt x="49614" y="308605"/>
                </a:lnTo>
                <a:lnTo>
                  <a:pt x="49367" y="308329"/>
                </a:lnTo>
                <a:lnTo>
                  <a:pt x="48898" y="308053"/>
                </a:lnTo>
                <a:lnTo>
                  <a:pt x="48650" y="308053"/>
                </a:lnTo>
                <a:lnTo>
                  <a:pt x="48650" y="307777"/>
                </a:lnTo>
                <a:lnTo>
                  <a:pt x="48898" y="307473"/>
                </a:lnTo>
                <a:lnTo>
                  <a:pt x="49118" y="307473"/>
                </a:lnTo>
                <a:lnTo>
                  <a:pt x="49835" y="307197"/>
                </a:lnTo>
                <a:lnTo>
                  <a:pt x="49835" y="306921"/>
                </a:lnTo>
                <a:lnTo>
                  <a:pt x="49835" y="306646"/>
                </a:lnTo>
                <a:lnTo>
                  <a:pt x="49614" y="306094"/>
                </a:lnTo>
                <a:lnTo>
                  <a:pt x="49118" y="305818"/>
                </a:lnTo>
                <a:lnTo>
                  <a:pt x="49118" y="305542"/>
                </a:lnTo>
                <a:lnTo>
                  <a:pt x="49367" y="305266"/>
                </a:lnTo>
                <a:lnTo>
                  <a:pt x="49614" y="305266"/>
                </a:lnTo>
                <a:lnTo>
                  <a:pt x="49614" y="305542"/>
                </a:lnTo>
                <a:lnTo>
                  <a:pt x="49835" y="305542"/>
                </a:lnTo>
                <a:lnTo>
                  <a:pt x="50084" y="305542"/>
                </a:lnTo>
                <a:lnTo>
                  <a:pt x="50331" y="305266"/>
                </a:lnTo>
                <a:lnTo>
                  <a:pt x="50084" y="305266"/>
                </a:lnTo>
                <a:lnTo>
                  <a:pt x="50331" y="304992"/>
                </a:lnTo>
                <a:lnTo>
                  <a:pt x="50801" y="304992"/>
                </a:lnTo>
                <a:lnTo>
                  <a:pt x="51765" y="304715"/>
                </a:lnTo>
                <a:lnTo>
                  <a:pt x="51985" y="304440"/>
                </a:lnTo>
                <a:lnTo>
                  <a:pt x="51765" y="303612"/>
                </a:lnTo>
                <a:lnTo>
                  <a:pt x="51765" y="303308"/>
                </a:lnTo>
                <a:lnTo>
                  <a:pt x="51765" y="303032"/>
                </a:lnTo>
                <a:lnTo>
                  <a:pt x="51985" y="303032"/>
                </a:lnTo>
                <a:lnTo>
                  <a:pt x="52453" y="303032"/>
                </a:lnTo>
                <a:lnTo>
                  <a:pt x="52702" y="303032"/>
                </a:lnTo>
                <a:lnTo>
                  <a:pt x="52950" y="302756"/>
                </a:lnTo>
                <a:lnTo>
                  <a:pt x="52702" y="302481"/>
                </a:lnTo>
                <a:lnTo>
                  <a:pt x="52453" y="302205"/>
                </a:lnTo>
                <a:lnTo>
                  <a:pt x="52233" y="301653"/>
                </a:lnTo>
                <a:lnTo>
                  <a:pt x="52453" y="301653"/>
                </a:lnTo>
                <a:lnTo>
                  <a:pt x="52702" y="301653"/>
                </a:lnTo>
                <a:lnTo>
                  <a:pt x="52950" y="301377"/>
                </a:lnTo>
                <a:lnTo>
                  <a:pt x="52950" y="301101"/>
                </a:lnTo>
                <a:lnTo>
                  <a:pt x="52950" y="300826"/>
                </a:lnTo>
                <a:lnTo>
                  <a:pt x="52702" y="300550"/>
                </a:lnTo>
                <a:lnTo>
                  <a:pt x="52702" y="300274"/>
                </a:lnTo>
                <a:lnTo>
                  <a:pt x="52702" y="299722"/>
                </a:lnTo>
                <a:lnTo>
                  <a:pt x="52950" y="299419"/>
                </a:lnTo>
                <a:lnTo>
                  <a:pt x="53419" y="299722"/>
                </a:lnTo>
                <a:lnTo>
                  <a:pt x="53887" y="299722"/>
                </a:lnTo>
                <a:lnTo>
                  <a:pt x="54383" y="299419"/>
                </a:lnTo>
                <a:lnTo>
                  <a:pt x="55100" y="299143"/>
                </a:lnTo>
                <a:lnTo>
                  <a:pt x="55320" y="298867"/>
                </a:lnTo>
                <a:lnTo>
                  <a:pt x="55320" y="298591"/>
                </a:lnTo>
                <a:lnTo>
                  <a:pt x="55100" y="298040"/>
                </a:lnTo>
                <a:lnTo>
                  <a:pt x="55100" y="297488"/>
                </a:lnTo>
                <a:lnTo>
                  <a:pt x="55320" y="297212"/>
                </a:lnTo>
                <a:lnTo>
                  <a:pt x="55817" y="297212"/>
                </a:lnTo>
                <a:lnTo>
                  <a:pt x="56037" y="296936"/>
                </a:lnTo>
                <a:lnTo>
                  <a:pt x="56285" y="296661"/>
                </a:lnTo>
                <a:lnTo>
                  <a:pt x="56037" y="296385"/>
                </a:lnTo>
                <a:lnTo>
                  <a:pt x="55817" y="296109"/>
                </a:lnTo>
                <a:lnTo>
                  <a:pt x="56285" y="295530"/>
                </a:lnTo>
                <a:lnTo>
                  <a:pt x="56285" y="295254"/>
                </a:lnTo>
                <a:lnTo>
                  <a:pt x="55817" y="294703"/>
                </a:lnTo>
                <a:lnTo>
                  <a:pt x="55100" y="294426"/>
                </a:lnTo>
                <a:lnTo>
                  <a:pt x="54604" y="294151"/>
                </a:lnTo>
                <a:lnTo>
                  <a:pt x="54604" y="293875"/>
                </a:lnTo>
                <a:lnTo>
                  <a:pt x="55100" y="293599"/>
                </a:lnTo>
                <a:lnTo>
                  <a:pt x="55817" y="293047"/>
                </a:lnTo>
                <a:lnTo>
                  <a:pt x="55817" y="292771"/>
                </a:lnTo>
                <a:lnTo>
                  <a:pt x="55569" y="292496"/>
                </a:lnTo>
                <a:lnTo>
                  <a:pt x="55320" y="292220"/>
                </a:lnTo>
                <a:lnTo>
                  <a:pt x="55320" y="291641"/>
                </a:lnTo>
                <a:lnTo>
                  <a:pt x="55569" y="290813"/>
                </a:lnTo>
                <a:lnTo>
                  <a:pt x="55569" y="290538"/>
                </a:lnTo>
                <a:lnTo>
                  <a:pt x="55100" y="290813"/>
                </a:lnTo>
                <a:lnTo>
                  <a:pt x="55100" y="290262"/>
                </a:lnTo>
                <a:lnTo>
                  <a:pt x="54852" y="289710"/>
                </a:lnTo>
                <a:lnTo>
                  <a:pt x="54383" y="289986"/>
                </a:lnTo>
                <a:lnTo>
                  <a:pt x="53887" y="288882"/>
                </a:lnTo>
                <a:lnTo>
                  <a:pt x="53887" y="288606"/>
                </a:lnTo>
                <a:lnTo>
                  <a:pt x="54136" y="288303"/>
                </a:lnTo>
                <a:lnTo>
                  <a:pt x="54383" y="287751"/>
                </a:lnTo>
                <a:lnTo>
                  <a:pt x="54604" y="287751"/>
                </a:lnTo>
                <a:lnTo>
                  <a:pt x="54604" y="287475"/>
                </a:lnTo>
                <a:lnTo>
                  <a:pt x="54852" y="287199"/>
                </a:lnTo>
                <a:lnTo>
                  <a:pt x="55100" y="287199"/>
                </a:lnTo>
                <a:lnTo>
                  <a:pt x="55817" y="286923"/>
                </a:lnTo>
                <a:lnTo>
                  <a:pt x="56285" y="286923"/>
                </a:lnTo>
                <a:lnTo>
                  <a:pt x="56754" y="286923"/>
                </a:lnTo>
                <a:lnTo>
                  <a:pt x="56754" y="286648"/>
                </a:lnTo>
                <a:lnTo>
                  <a:pt x="56533" y="286648"/>
                </a:lnTo>
                <a:lnTo>
                  <a:pt x="56285" y="286373"/>
                </a:lnTo>
                <a:lnTo>
                  <a:pt x="56285" y="286097"/>
                </a:lnTo>
                <a:lnTo>
                  <a:pt x="56285" y="285545"/>
                </a:lnTo>
                <a:lnTo>
                  <a:pt x="56037" y="285269"/>
                </a:lnTo>
                <a:lnTo>
                  <a:pt x="55569" y="284965"/>
                </a:lnTo>
                <a:lnTo>
                  <a:pt x="55817" y="284689"/>
                </a:lnTo>
                <a:lnTo>
                  <a:pt x="56037" y="284413"/>
                </a:lnTo>
                <a:lnTo>
                  <a:pt x="56533" y="284138"/>
                </a:lnTo>
                <a:lnTo>
                  <a:pt x="56533" y="283862"/>
                </a:lnTo>
                <a:lnTo>
                  <a:pt x="56754" y="283310"/>
                </a:lnTo>
                <a:lnTo>
                  <a:pt x="57222" y="283034"/>
                </a:lnTo>
                <a:lnTo>
                  <a:pt x="57471" y="283034"/>
                </a:lnTo>
                <a:lnTo>
                  <a:pt x="57471" y="283862"/>
                </a:lnTo>
                <a:lnTo>
                  <a:pt x="58904" y="283310"/>
                </a:lnTo>
                <a:lnTo>
                  <a:pt x="59372" y="282482"/>
                </a:lnTo>
                <a:lnTo>
                  <a:pt x="59152" y="282207"/>
                </a:lnTo>
                <a:lnTo>
                  <a:pt x="59152" y="281931"/>
                </a:lnTo>
                <a:lnTo>
                  <a:pt x="59372" y="281628"/>
                </a:lnTo>
                <a:lnTo>
                  <a:pt x="59372" y="281352"/>
                </a:lnTo>
                <a:lnTo>
                  <a:pt x="58904" y="280800"/>
                </a:lnTo>
                <a:lnTo>
                  <a:pt x="58656" y="279973"/>
                </a:lnTo>
                <a:lnTo>
                  <a:pt x="58656" y="279697"/>
                </a:lnTo>
                <a:lnTo>
                  <a:pt x="58904" y="279421"/>
                </a:lnTo>
                <a:lnTo>
                  <a:pt x="58904" y="279145"/>
                </a:lnTo>
                <a:lnTo>
                  <a:pt x="58904" y="278869"/>
                </a:lnTo>
                <a:lnTo>
                  <a:pt x="58656" y="278869"/>
                </a:lnTo>
                <a:lnTo>
                  <a:pt x="58435" y="278869"/>
                </a:lnTo>
                <a:lnTo>
                  <a:pt x="57939" y="279145"/>
                </a:lnTo>
                <a:lnTo>
                  <a:pt x="57471" y="279145"/>
                </a:lnTo>
                <a:lnTo>
                  <a:pt x="57002" y="278869"/>
                </a:lnTo>
                <a:lnTo>
                  <a:pt x="57002" y="278015"/>
                </a:lnTo>
                <a:lnTo>
                  <a:pt x="56754" y="277463"/>
                </a:lnTo>
                <a:lnTo>
                  <a:pt x="56285" y="277463"/>
                </a:lnTo>
                <a:lnTo>
                  <a:pt x="56037" y="277463"/>
                </a:lnTo>
                <a:lnTo>
                  <a:pt x="55320" y="276911"/>
                </a:lnTo>
                <a:lnTo>
                  <a:pt x="54852" y="277187"/>
                </a:lnTo>
                <a:lnTo>
                  <a:pt x="54604" y="277463"/>
                </a:lnTo>
                <a:lnTo>
                  <a:pt x="54136" y="277187"/>
                </a:lnTo>
                <a:lnTo>
                  <a:pt x="53887" y="276911"/>
                </a:lnTo>
                <a:lnTo>
                  <a:pt x="53887" y="276635"/>
                </a:lnTo>
                <a:lnTo>
                  <a:pt x="54136" y="276635"/>
                </a:lnTo>
                <a:lnTo>
                  <a:pt x="54383" y="276360"/>
                </a:lnTo>
                <a:lnTo>
                  <a:pt x="54604" y="276084"/>
                </a:lnTo>
                <a:lnTo>
                  <a:pt x="54852" y="275808"/>
                </a:lnTo>
                <a:lnTo>
                  <a:pt x="54852" y="275228"/>
                </a:lnTo>
                <a:lnTo>
                  <a:pt x="55100" y="274676"/>
                </a:lnTo>
                <a:lnTo>
                  <a:pt x="54852" y="274401"/>
                </a:lnTo>
                <a:lnTo>
                  <a:pt x="54383" y="274401"/>
                </a:lnTo>
                <a:lnTo>
                  <a:pt x="53887" y="274401"/>
                </a:lnTo>
                <a:lnTo>
                  <a:pt x="53666" y="273850"/>
                </a:lnTo>
                <a:lnTo>
                  <a:pt x="53419" y="273298"/>
                </a:lnTo>
                <a:lnTo>
                  <a:pt x="53887" y="273022"/>
                </a:lnTo>
                <a:lnTo>
                  <a:pt x="53887" y="272442"/>
                </a:lnTo>
                <a:lnTo>
                  <a:pt x="54136" y="272166"/>
                </a:lnTo>
                <a:lnTo>
                  <a:pt x="54136" y="271891"/>
                </a:lnTo>
                <a:lnTo>
                  <a:pt x="54604" y="271615"/>
                </a:lnTo>
                <a:lnTo>
                  <a:pt x="54852" y="271339"/>
                </a:lnTo>
                <a:lnTo>
                  <a:pt x="55320" y="272166"/>
                </a:lnTo>
                <a:lnTo>
                  <a:pt x="56037" y="272746"/>
                </a:lnTo>
                <a:lnTo>
                  <a:pt x="56533" y="271891"/>
                </a:lnTo>
                <a:lnTo>
                  <a:pt x="56754" y="271891"/>
                </a:lnTo>
                <a:lnTo>
                  <a:pt x="57222" y="271891"/>
                </a:lnTo>
                <a:lnTo>
                  <a:pt x="57471" y="272166"/>
                </a:lnTo>
                <a:lnTo>
                  <a:pt x="57718" y="272166"/>
                </a:lnTo>
                <a:lnTo>
                  <a:pt x="57939" y="272166"/>
                </a:lnTo>
                <a:lnTo>
                  <a:pt x="58656" y="270787"/>
                </a:lnTo>
                <a:lnTo>
                  <a:pt x="58656" y="270511"/>
                </a:lnTo>
                <a:lnTo>
                  <a:pt x="59621" y="270511"/>
                </a:lnTo>
                <a:lnTo>
                  <a:pt x="59868" y="270511"/>
                </a:lnTo>
                <a:lnTo>
                  <a:pt x="60585" y="269684"/>
                </a:lnTo>
                <a:lnTo>
                  <a:pt x="61522" y="269381"/>
                </a:lnTo>
                <a:lnTo>
                  <a:pt x="61522" y="268829"/>
                </a:lnTo>
                <a:lnTo>
                  <a:pt x="60585" y="268553"/>
                </a:lnTo>
                <a:lnTo>
                  <a:pt x="59868" y="268277"/>
                </a:lnTo>
                <a:lnTo>
                  <a:pt x="59621" y="268001"/>
                </a:lnTo>
                <a:lnTo>
                  <a:pt x="59621" y="267726"/>
                </a:lnTo>
                <a:lnTo>
                  <a:pt x="59868" y="267726"/>
                </a:lnTo>
                <a:lnTo>
                  <a:pt x="60089" y="267726"/>
                </a:lnTo>
                <a:lnTo>
                  <a:pt x="60337" y="267450"/>
                </a:lnTo>
                <a:lnTo>
                  <a:pt x="60089" y="267174"/>
                </a:lnTo>
                <a:lnTo>
                  <a:pt x="59621" y="266898"/>
                </a:lnTo>
                <a:lnTo>
                  <a:pt x="59372" y="266898"/>
                </a:lnTo>
                <a:lnTo>
                  <a:pt x="58904" y="266319"/>
                </a:lnTo>
                <a:lnTo>
                  <a:pt x="58656" y="265767"/>
                </a:lnTo>
                <a:lnTo>
                  <a:pt x="59152" y="265492"/>
                </a:lnTo>
                <a:lnTo>
                  <a:pt x="59868" y="265492"/>
                </a:lnTo>
                <a:lnTo>
                  <a:pt x="60089" y="264940"/>
                </a:lnTo>
                <a:lnTo>
                  <a:pt x="60089" y="264664"/>
                </a:lnTo>
                <a:lnTo>
                  <a:pt x="60089" y="264388"/>
                </a:lnTo>
                <a:lnTo>
                  <a:pt x="59621" y="264388"/>
                </a:lnTo>
                <a:lnTo>
                  <a:pt x="59152" y="263808"/>
                </a:lnTo>
                <a:lnTo>
                  <a:pt x="59372" y="263257"/>
                </a:lnTo>
                <a:lnTo>
                  <a:pt x="59152" y="263257"/>
                </a:lnTo>
                <a:lnTo>
                  <a:pt x="58656" y="263257"/>
                </a:lnTo>
                <a:lnTo>
                  <a:pt x="57718" y="262705"/>
                </a:lnTo>
                <a:lnTo>
                  <a:pt x="56285" y="262705"/>
                </a:lnTo>
                <a:lnTo>
                  <a:pt x="56533" y="261878"/>
                </a:lnTo>
                <a:lnTo>
                  <a:pt x="56037" y="261603"/>
                </a:lnTo>
                <a:lnTo>
                  <a:pt x="55817" y="261603"/>
                </a:lnTo>
                <a:lnTo>
                  <a:pt x="55569" y="261023"/>
                </a:lnTo>
                <a:lnTo>
                  <a:pt x="55100" y="260471"/>
                </a:lnTo>
                <a:lnTo>
                  <a:pt x="55100" y="260195"/>
                </a:lnTo>
                <a:lnTo>
                  <a:pt x="55817" y="259919"/>
                </a:lnTo>
                <a:lnTo>
                  <a:pt x="56754" y="259919"/>
                </a:lnTo>
                <a:lnTo>
                  <a:pt x="56754" y="259643"/>
                </a:lnTo>
                <a:lnTo>
                  <a:pt x="56754" y="259368"/>
                </a:lnTo>
                <a:lnTo>
                  <a:pt x="56754" y="259092"/>
                </a:lnTo>
                <a:lnTo>
                  <a:pt x="57718" y="257961"/>
                </a:lnTo>
                <a:lnTo>
                  <a:pt x="57939" y="256858"/>
                </a:lnTo>
                <a:lnTo>
                  <a:pt x="57718" y="256030"/>
                </a:lnTo>
                <a:lnTo>
                  <a:pt x="57222" y="254900"/>
                </a:lnTo>
                <a:lnTo>
                  <a:pt x="57002" y="254072"/>
                </a:lnTo>
                <a:lnTo>
                  <a:pt x="56754" y="253217"/>
                </a:lnTo>
                <a:lnTo>
                  <a:pt x="56754" y="252941"/>
                </a:lnTo>
                <a:lnTo>
                  <a:pt x="56754" y="252389"/>
                </a:lnTo>
                <a:lnTo>
                  <a:pt x="57002" y="252113"/>
                </a:lnTo>
                <a:lnTo>
                  <a:pt x="57718" y="252389"/>
                </a:lnTo>
                <a:lnTo>
                  <a:pt x="58187" y="251837"/>
                </a:lnTo>
                <a:lnTo>
                  <a:pt x="57939" y="251010"/>
                </a:lnTo>
                <a:lnTo>
                  <a:pt x="57471" y="250734"/>
                </a:lnTo>
                <a:lnTo>
                  <a:pt x="57471" y="250431"/>
                </a:lnTo>
                <a:lnTo>
                  <a:pt x="57471" y="250155"/>
                </a:lnTo>
                <a:lnTo>
                  <a:pt x="58187" y="250155"/>
                </a:lnTo>
                <a:lnTo>
                  <a:pt x="58656" y="249879"/>
                </a:lnTo>
                <a:lnTo>
                  <a:pt x="58656" y="249327"/>
                </a:lnTo>
                <a:lnTo>
                  <a:pt x="58656" y="249052"/>
                </a:lnTo>
                <a:lnTo>
                  <a:pt x="58656" y="248500"/>
                </a:lnTo>
                <a:lnTo>
                  <a:pt x="58435" y="248197"/>
                </a:lnTo>
                <a:lnTo>
                  <a:pt x="57939" y="248500"/>
                </a:lnTo>
                <a:lnTo>
                  <a:pt x="57471" y="248776"/>
                </a:lnTo>
                <a:lnTo>
                  <a:pt x="57222" y="248500"/>
                </a:lnTo>
                <a:lnTo>
                  <a:pt x="56754" y="248197"/>
                </a:lnTo>
                <a:lnTo>
                  <a:pt x="56285" y="248197"/>
                </a:lnTo>
                <a:lnTo>
                  <a:pt x="55320" y="248776"/>
                </a:lnTo>
                <a:lnTo>
                  <a:pt x="54604" y="249327"/>
                </a:lnTo>
                <a:lnTo>
                  <a:pt x="54383" y="249327"/>
                </a:lnTo>
                <a:lnTo>
                  <a:pt x="53170" y="250734"/>
                </a:lnTo>
                <a:lnTo>
                  <a:pt x="52233" y="251010"/>
                </a:lnTo>
                <a:lnTo>
                  <a:pt x="51048" y="249879"/>
                </a:lnTo>
                <a:lnTo>
                  <a:pt x="50801" y="249603"/>
                </a:lnTo>
                <a:lnTo>
                  <a:pt x="50552" y="248776"/>
                </a:lnTo>
                <a:lnTo>
                  <a:pt x="50801" y="248197"/>
                </a:lnTo>
                <a:lnTo>
                  <a:pt x="50801" y="246542"/>
                </a:lnTo>
                <a:lnTo>
                  <a:pt x="50084" y="245686"/>
                </a:lnTo>
                <a:lnTo>
                  <a:pt x="50552" y="244858"/>
                </a:lnTo>
                <a:lnTo>
                  <a:pt x="50552" y="244307"/>
                </a:lnTo>
                <a:lnTo>
                  <a:pt x="50552" y="244031"/>
                </a:lnTo>
                <a:lnTo>
                  <a:pt x="51516" y="243756"/>
                </a:lnTo>
                <a:lnTo>
                  <a:pt x="51516" y="243480"/>
                </a:lnTo>
                <a:lnTo>
                  <a:pt x="51048" y="243176"/>
                </a:lnTo>
                <a:lnTo>
                  <a:pt x="51048" y="242901"/>
                </a:lnTo>
                <a:lnTo>
                  <a:pt x="51268" y="242625"/>
                </a:lnTo>
                <a:lnTo>
                  <a:pt x="51268" y="242349"/>
                </a:lnTo>
                <a:lnTo>
                  <a:pt x="51048" y="242349"/>
                </a:lnTo>
                <a:lnTo>
                  <a:pt x="50801" y="242349"/>
                </a:lnTo>
                <a:lnTo>
                  <a:pt x="50084" y="242625"/>
                </a:lnTo>
                <a:lnTo>
                  <a:pt x="49835" y="242625"/>
                </a:lnTo>
                <a:lnTo>
                  <a:pt x="49835" y="242349"/>
                </a:lnTo>
                <a:lnTo>
                  <a:pt x="49614" y="242073"/>
                </a:lnTo>
                <a:lnTo>
                  <a:pt x="49367" y="242073"/>
                </a:lnTo>
                <a:lnTo>
                  <a:pt x="48898" y="242073"/>
                </a:lnTo>
                <a:lnTo>
                  <a:pt x="49118" y="241245"/>
                </a:lnTo>
                <a:lnTo>
                  <a:pt x="48898" y="240942"/>
                </a:lnTo>
                <a:lnTo>
                  <a:pt x="49118" y="240391"/>
                </a:lnTo>
                <a:lnTo>
                  <a:pt x="48650" y="240115"/>
                </a:lnTo>
                <a:lnTo>
                  <a:pt x="48402" y="239839"/>
                </a:lnTo>
                <a:lnTo>
                  <a:pt x="49367" y="239563"/>
                </a:lnTo>
                <a:lnTo>
                  <a:pt x="49367" y="239287"/>
                </a:lnTo>
                <a:lnTo>
                  <a:pt x="49118" y="239011"/>
                </a:lnTo>
                <a:lnTo>
                  <a:pt x="49367" y="238432"/>
                </a:lnTo>
                <a:lnTo>
                  <a:pt x="49118" y="238156"/>
                </a:lnTo>
                <a:lnTo>
                  <a:pt x="48650" y="237881"/>
                </a:lnTo>
                <a:lnTo>
                  <a:pt x="48650" y="237329"/>
                </a:lnTo>
                <a:lnTo>
                  <a:pt x="48650" y="236778"/>
                </a:lnTo>
                <a:lnTo>
                  <a:pt x="48402" y="236778"/>
                </a:lnTo>
                <a:lnTo>
                  <a:pt x="46500" y="237053"/>
                </a:lnTo>
                <a:lnTo>
                  <a:pt x="46279" y="237053"/>
                </a:lnTo>
                <a:lnTo>
                  <a:pt x="45783" y="236778"/>
                </a:lnTo>
                <a:lnTo>
                  <a:pt x="45783" y="236198"/>
                </a:lnTo>
                <a:lnTo>
                  <a:pt x="45563" y="235922"/>
                </a:lnTo>
                <a:lnTo>
                  <a:pt x="45563" y="235370"/>
                </a:lnTo>
                <a:lnTo>
                  <a:pt x="45066" y="235094"/>
                </a:lnTo>
                <a:lnTo>
                  <a:pt x="44846" y="235094"/>
                </a:lnTo>
                <a:lnTo>
                  <a:pt x="44350" y="235370"/>
                </a:lnTo>
                <a:lnTo>
                  <a:pt x="44129" y="235370"/>
                </a:lnTo>
                <a:lnTo>
                  <a:pt x="43633" y="234542"/>
                </a:lnTo>
                <a:lnTo>
                  <a:pt x="43165" y="233412"/>
                </a:lnTo>
                <a:lnTo>
                  <a:pt x="42201" y="232860"/>
                </a:lnTo>
                <a:lnTo>
                  <a:pt x="41263" y="232860"/>
                </a:lnTo>
                <a:lnTo>
                  <a:pt x="41015" y="232308"/>
                </a:lnTo>
                <a:lnTo>
                  <a:pt x="40794" y="231730"/>
                </a:lnTo>
                <a:lnTo>
                  <a:pt x="41263" y="230626"/>
                </a:lnTo>
                <a:lnTo>
                  <a:pt x="41511" y="230350"/>
                </a:lnTo>
                <a:lnTo>
                  <a:pt x="42201" y="230075"/>
                </a:lnTo>
                <a:lnTo>
                  <a:pt x="42448" y="229799"/>
                </a:lnTo>
                <a:lnTo>
                  <a:pt x="41980" y="229219"/>
                </a:lnTo>
                <a:lnTo>
                  <a:pt x="41980" y="228943"/>
                </a:lnTo>
                <a:lnTo>
                  <a:pt x="42201" y="228667"/>
                </a:lnTo>
                <a:lnTo>
                  <a:pt x="42917" y="227839"/>
                </a:lnTo>
                <a:lnTo>
                  <a:pt x="43165" y="227564"/>
                </a:lnTo>
                <a:lnTo>
                  <a:pt x="42917" y="226157"/>
                </a:lnTo>
                <a:lnTo>
                  <a:pt x="43165" y="225881"/>
                </a:lnTo>
                <a:lnTo>
                  <a:pt x="43412" y="225606"/>
                </a:lnTo>
                <a:lnTo>
                  <a:pt x="44350" y="225606"/>
                </a:lnTo>
                <a:lnTo>
                  <a:pt x="45315" y="225330"/>
                </a:lnTo>
                <a:lnTo>
                  <a:pt x="45563" y="225027"/>
                </a:lnTo>
                <a:lnTo>
                  <a:pt x="45783" y="224751"/>
                </a:lnTo>
                <a:lnTo>
                  <a:pt x="45783" y="224475"/>
                </a:lnTo>
                <a:lnTo>
                  <a:pt x="46279" y="223648"/>
                </a:lnTo>
                <a:lnTo>
                  <a:pt x="46500" y="223372"/>
                </a:lnTo>
                <a:lnTo>
                  <a:pt x="46279" y="223068"/>
                </a:lnTo>
                <a:lnTo>
                  <a:pt x="45315" y="223372"/>
                </a:lnTo>
                <a:lnTo>
                  <a:pt x="43633" y="224199"/>
                </a:lnTo>
                <a:lnTo>
                  <a:pt x="43412" y="224199"/>
                </a:lnTo>
                <a:lnTo>
                  <a:pt x="42917" y="224199"/>
                </a:lnTo>
                <a:lnTo>
                  <a:pt x="42697" y="223648"/>
                </a:lnTo>
                <a:lnTo>
                  <a:pt x="42697" y="223372"/>
                </a:lnTo>
                <a:lnTo>
                  <a:pt x="42917" y="223648"/>
                </a:lnTo>
                <a:lnTo>
                  <a:pt x="43165" y="222792"/>
                </a:lnTo>
                <a:lnTo>
                  <a:pt x="43165" y="222240"/>
                </a:lnTo>
                <a:lnTo>
                  <a:pt x="42917" y="221137"/>
                </a:lnTo>
                <a:lnTo>
                  <a:pt x="42697" y="220558"/>
                </a:lnTo>
                <a:lnTo>
                  <a:pt x="42448" y="219730"/>
                </a:lnTo>
                <a:lnTo>
                  <a:pt x="39830" y="218324"/>
                </a:lnTo>
                <a:lnTo>
                  <a:pt x="39361" y="218324"/>
                </a:lnTo>
                <a:lnTo>
                  <a:pt x="38864" y="218048"/>
                </a:lnTo>
                <a:lnTo>
                  <a:pt x="38864" y="217221"/>
                </a:lnTo>
                <a:lnTo>
                  <a:pt x="38864" y="216917"/>
                </a:lnTo>
                <a:lnTo>
                  <a:pt x="39830" y="215813"/>
                </a:lnTo>
                <a:lnTo>
                  <a:pt x="40298" y="214407"/>
                </a:lnTo>
                <a:lnTo>
                  <a:pt x="40298" y="214131"/>
                </a:lnTo>
                <a:lnTo>
                  <a:pt x="39361" y="214131"/>
                </a:lnTo>
                <a:lnTo>
                  <a:pt x="38864" y="214131"/>
                </a:lnTo>
                <a:lnTo>
                  <a:pt x="38396" y="213855"/>
                </a:lnTo>
                <a:lnTo>
                  <a:pt x="38396" y="213579"/>
                </a:lnTo>
                <a:lnTo>
                  <a:pt x="38864" y="212449"/>
                </a:lnTo>
                <a:lnTo>
                  <a:pt x="39113" y="212173"/>
                </a:lnTo>
                <a:lnTo>
                  <a:pt x="38645" y="211897"/>
                </a:lnTo>
                <a:lnTo>
                  <a:pt x="38396" y="211897"/>
                </a:lnTo>
                <a:lnTo>
                  <a:pt x="38396" y="212449"/>
                </a:lnTo>
                <a:lnTo>
                  <a:pt x="38148" y="212449"/>
                </a:lnTo>
                <a:lnTo>
                  <a:pt x="37928" y="212173"/>
                </a:lnTo>
                <a:lnTo>
                  <a:pt x="37680" y="211897"/>
                </a:lnTo>
                <a:lnTo>
                  <a:pt x="37432" y="211897"/>
                </a:lnTo>
                <a:lnTo>
                  <a:pt x="36963" y="212449"/>
                </a:lnTo>
                <a:lnTo>
                  <a:pt x="35778" y="211897"/>
                </a:lnTo>
                <a:lnTo>
                  <a:pt x="34593" y="210766"/>
                </a:lnTo>
                <a:lnTo>
                  <a:pt x="34344" y="210490"/>
                </a:lnTo>
                <a:lnTo>
                  <a:pt x="33876" y="210214"/>
                </a:lnTo>
                <a:lnTo>
                  <a:pt x="33876" y="209938"/>
                </a:lnTo>
                <a:lnTo>
                  <a:pt x="33876" y="209386"/>
                </a:lnTo>
                <a:lnTo>
                  <a:pt x="34344" y="209110"/>
                </a:lnTo>
                <a:lnTo>
                  <a:pt x="34344" y="208808"/>
                </a:lnTo>
                <a:lnTo>
                  <a:pt x="34097" y="208531"/>
                </a:lnTo>
                <a:lnTo>
                  <a:pt x="33876" y="208531"/>
                </a:lnTo>
                <a:lnTo>
                  <a:pt x="33627" y="208808"/>
                </a:lnTo>
                <a:lnTo>
                  <a:pt x="33380" y="208808"/>
                </a:lnTo>
                <a:lnTo>
                  <a:pt x="33380" y="208531"/>
                </a:lnTo>
                <a:lnTo>
                  <a:pt x="33380" y="208256"/>
                </a:lnTo>
                <a:lnTo>
                  <a:pt x="33876" y="208256"/>
                </a:lnTo>
                <a:lnTo>
                  <a:pt x="34344" y="207980"/>
                </a:lnTo>
                <a:lnTo>
                  <a:pt x="34593" y="208256"/>
                </a:lnTo>
                <a:lnTo>
                  <a:pt x="35529" y="207704"/>
                </a:lnTo>
                <a:lnTo>
                  <a:pt x="36246" y="207704"/>
                </a:lnTo>
                <a:lnTo>
                  <a:pt x="36715" y="207152"/>
                </a:lnTo>
                <a:lnTo>
                  <a:pt x="36715" y="206573"/>
                </a:lnTo>
                <a:lnTo>
                  <a:pt x="36963" y="206022"/>
                </a:lnTo>
                <a:lnTo>
                  <a:pt x="37211" y="205470"/>
                </a:lnTo>
                <a:lnTo>
                  <a:pt x="37680" y="204890"/>
                </a:lnTo>
                <a:lnTo>
                  <a:pt x="38148" y="204614"/>
                </a:lnTo>
                <a:lnTo>
                  <a:pt x="38148" y="204339"/>
                </a:lnTo>
                <a:lnTo>
                  <a:pt x="37928" y="204063"/>
                </a:lnTo>
                <a:lnTo>
                  <a:pt x="37680" y="204063"/>
                </a:lnTo>
                <a:lnTo>
                  <a:pt x="36715" y="204063"/>
                </a:lnTo>
                <a:lnTo>
                  <a:pt x="35529" y="204339"/>
                </a:lnTo>
                <a:lnTo>
                  <a:pt x="35061" y="204339"/>
                </a:lnTo>
                <a:lnTo>
                  <a:pt x="34593" y="204063"/>
                </a:lnTo>
                <a:lnTo>
                  <a:pt x="34344" y="203787"/>
                </a:lnTo>
                <a:lnTo>
                  <a:pt x="34593" y="203787"/>
                </a:lnTo>
                <a:lnTo>
                  <a:pt x="34812" y="203787"/>
                </a:lnTo>
                <a:lnTo>
                  <a:pt x="34812" y="203511"/>
                </a:lnTo>
                <a:lnTo>
                  <a:pt x="34593" y="202932"/>
                </a:lnTo>
                <a:lnTo>
                  <a:pt x="34593" y="202380"/>
                </a:lnTo>
                <a:lnTo>
                  <a:pt x="34097" y="202380"/>
                </a:lnTo>
                <a:lnTo>
                  <a:pt x="33876" y="201829"/>
                </a:lnTo>
                <a:lnTo>
                  <a:pt x="33627" y="202105"/>
                </a:lnTo>
                <a:lnTo>
                  <a:pt x="33380" y="202380"/>
                </a:lnTo>
                <a:lnTo>
                  <a:pt x="33159" y="202105"/>
                </a:lnTo>
                <a:lnTo>
                  <a:pt x="32911" y="202105"/>
                </a:lnTo>
                <a:lnTo>
                  <a:pt x="32663" y="202105"/>
                </a:lnTo>
                <a:lnTo>
                  <a:pt x="32911" y="202380"/>
                </a:lnTo>
                <a:lnTo>
                  <a:pt x="33159" y="202656"/>
                </a:lnTo>
                <a:lnTo>
                  <a:pt x="32663" y="202932"/>
                </a:lnTo>
                <a:lnTo>
                  <a:pt x="30292" y="202656"/>
                </a:lnTo>
                <a:lnTo>
                  <a:pt x="29328" y="202380"/>
                </a:lnTo>
                <a:lnTo>
                  <a:pt x="29108" y="201829"/>
                </a:lnTo>
                <a:lnTo>
                  <a:pt x="28142" y="201553"/>
                </a:lnTo>
                <a:lnTo>
                  <a:pt x="28142" y="200973"/>
                </a:lnTo>
                <a:lnTo>
                  <a:pt x="27674" y="200973"/>
                </a:lnTo>
                <a:lnTo>
                  <a:pt x="27674" y="200698"/>
                </a:lnTo>
                <a:lnTo>
                  <a:pt x="27895" y="200422"/>
                </a:lnTo>
                <a:lnTo>
                  <a:pt x="28142" y="200422"/>
                </a:lnTo>
                <a:lnTo>
                  <a:pt x="27895" y="200147"/>
                </a:lnTo>
                <a:lnTo>
                  <a:pt x="27674" y="200147"/>
                </a:lnTo>
                <a:lnTo>
                  <a:pt x="26957" y="199871"/>
                </a:lnTo>
                <a:lnTo>
                  <a:pt x="26957" y="199595"/>
                </a:lnTo>
                <a:lnTo>
                  <a:pt x="26709" y="199291"/>
                </a:lnTo>
                <a:lnTo>
                  <a:pt x="26461" y="199291"/>
                </a:lnTo>
                <a:lnTo>
                  <a:pt x="25772" y="198739"/>
                </a:lnTo>
                <a:lnTo>
                  <a:pt x="25524" y="198187"/>
                </a:lnTo>
                <a:lnTo>
                  <a:pt x="25524" y="197912"/>
                </a:lnTo>
                <a:lnTo>
                  <a:pt x="25772" y="197912"/>
                </a:lnTo>
                <a:lnTo>
                  <a:pt x="25993" y="197912"/>
                </a:lnTo>
                <a:lnTo>
                  <a:pt x="25993" y="197609"/>
                </a:lnTo>
                <a:lnTo>
                  <a:pt x="25993" y="197333"/>
                </a:lnTo>
                <a:lnTo>
                  <a:pt x="25524" y="197609"/>
                </a:lnTo>
                <a:lnTo>
                  <a:pt x="25276" y="197333"/>
                </a:lnTo>
                <a:lnTo>
                  <a:pt x="25276" y="196781"/>
                </a:lnTo>
                <a:lnTo>
                  <a:pt x="25524" y="196781"/>
                </a:lnTo>
                <a:lnTo>
                  <a:pt x="25772" y="196781"/>
                </a:lnTo>
                <a:lnTo>
                  <a:pt x="25772" y="196505"/>
                </a:lnTo>
                <a:lnTo>
                  <a:pt x="24807" y="195374"/>
                </a:lnTo>
                <a:lnTo>
                  <a:pt x="24560" y="195374"/>
                </a:lnTo>
                <a:lnTo>
                  <a:pt x="24090" y="194547"/>
                </a:lnTo>
                <a:lnTo>
                  <a:pt x="23373" y="192864"/>
                </a:lnTo>
                <a:lnTo>
                  <a:pt x="23622" y="191733"/>
                </a:lnTo>
                <a:lnTo>
                  <a:pt x="24560" y="190906"/>
                </a:lnTo>
                <a:lnTo>
                  <a:pt x="25056" y="190630"/>
                </a:lnTo>
                <a:lnTo>
                  <a:pt x="25276" y="190630"/>
                </a:lnTo>
                <a:lnTo>
                  <a:pt x="25772" y="190630"/>
                </a:lnTo>
                <a:lnTo>
                  <a:pt x="25772" y="190326"/>
                </a:lnTo>
                <a:lnTo>
                  <a:pt x="25524" y="190050"/>
                </a:lnTo>
                <a:lnTo>
                  <a:pt x="25056" y="190050"/>
                </a:lnTo>
                <a:lnTo>
                  <a:pt x="24807" y="189774"/>
                </a:lnTo>
                <a:lnTo>
                  <a:pt x="25056" y="189774"/>
                </a:lnTo>
                <a:lnTo>
                  <a:pt x="25276" y="189774"/>
                </a:lnTo>
                <a:lnTo>
                  <a:pt x="25524" y="189774"/>
                </a:lnTo>
                <a:lnTo>
                  <a:pt x="25993" y="189499"/>
                </a:lnTo>
                <a:lnTo>
                  <a:pt x="25993" y="189222"/>
                </a:lnTo>
                <a:lnTo>
                  <a:pt x="25772" y="188947"/>
                </a:lnTo>
                <a:lnTo>
                  <a:pt x="25524" y="188947"/>
                </a:lnTo>
                <a:lnTo>
                  <a:pt x="25524" y="188644"/>
                </a:lnTo>
                <a:lnTo>
                  <a:pt x="25772" y="188368"/>
                </a:lnTo>
                <a:lnTo>
                  <a:pt x="26241" y="188368"/>
                </a:lnTo>
                <a:lnTo>
                  <a:pt x="25993" y="186134"/>
                </a:lnTo>
                <a:lnTo>
                  <a:pt x="25772" y="185278"/>
                </a:lnTo>
                <a:lnTo>
                  <a:pt x="25056" y="184451"/>
                </a:lnTo>
                <a:lnTo>
                  <a:pt x="25056" y="183596"/>
                </a:lnTo>
                <a:lnTo>
                  <a:pt x="25524" y="182768"/>
                </a:lnTo>
                <a:lnTo>
                  <a:pt x="25772" y="182768"/>
                </a:lnTo>
                <a:lnTo>
                  <a:pt x="25993" y="183044"/>
                </a:lnTo>
                <a:lnTo>
                  <a:pt x="25993" y="183320"/>
                </a:lnTo>
                <a:lnTo>
                  <a:pt x="26241" y="183320"/>
                </a:lnTo>
                <a:lnTo>
                  <a:pt x="26461" y="183320"/>
                </a:lnTo>
                <a:lnTo>
                  <a:pt x="26461" y="182768"/>
                </a:lnTo>
                <a:lnTo>
                  <a:pt x="26461" y="182493"/>
                </a:lnTo>
                <a:lnTo>
                  <a:pt x="27425" y="181086"/>
                </a:lnTo>
                <a:lnTo>
                  <a:pt x="27674" y="180811"/>
                </a:lnTo>
                <a:lnTo>
                  <a:pt x="28391" y="179127"/>
                </a:lnTo>
                <a:lnTo>
                  <a:pt x="28611" y="178852"/>
                </a:lnTo>
                <a:lnTo>
                  <a:pt x="28611" y="178548"/>
                </a:lnTo>
                <a:lnTo>
                  <a:pt x="28142" y="178273"/>
                </a:lnTo>
                <a:lnTo>
                  <a:pt x="27178" y="178852"/>
                </a:lnTo>
                <a:lnTo>
                  <a:pt x="26957" y="178852"/>
                </a:lnTo>
                <a:lnTo>
                  <a:pt x="26709" y="178548"/>
                </a:lnTo>
                <a:lnTo>
                  <a:pt x="26709" y="178273"/>
                </a:lnTo>
                <a:lnTo>
                  <a:pt x="26461" y="177997"/>
                </a:lnTo>
                <a:lnTo>
                  <a:pt x="25993" y="177997"/>
                </a:lnTo>
                <a:lnTo>
                  <a:pt x="26461" y="177169"/>
                </a:lnTo>
                <a:lnTo>
                  <a:pt x="26461" y="176865"/>
                </a:lnTo>
                <a:lnTo>
                  <a:pt x="26461" y="175763"/>
                </a:lnTo>
                <a:lnTo>
                  <a:pt x="26241" y="175183"/>
                </a:lnTo>
                <a:lnTo>
                  <a:pt x="25993" y="174907"/>
                </a:lnTo>
                <a:lnTo>
                  <a:pt x="25524" y="174631"/>
                </a:lnTo>
                <a:lnTo>
                  <a:pt x="25276" y="174631"/>
                </a:lnTo>
                <a:lnTo>
                  <a:pt x="25056" y="174079"/>
                </a:lnTo>
                <a:lnTo>
                  <a:pt x="24560" y="173225"/>
                </a:lnTo>
                <a:lnTo>
                  <a:pt x="24090" y="172949"/>
                </a:lnTo>
                <a:lnTo>
                  <a:pt x="23843" y="172673"/>
                </a:lnTo>
                <a:lnTo>
                  <a:pt x="23843" y="172121"/>
                </a:lnTo>
                <a:lnTo>
                  <a:pt x="24339" y="171818"/>
                </a:lnTo>
                <a:lnTo>
                  <a:pt x="24560" y="171542"/>
                </a:lnTo>
                <a:lnTo>
                  <a:pt x="24807" y="170990"/>
                </a:lnTo>
                <a:lnTo>
                  <a:pt x="25056" y="170714"/>
                </a:lnTo>
                <a:lnTo>
                  <a:pt x="24807" y="170438"/>
                </a:lnTo>
                <a:lnTo>
                  <a:pt x="24560" y="170438"/>
                </a:lnTo>
                <a:lnTo>
                  <a:pt x="25056" y="170135"/>
                </a:lnTo>
                <a:lnTo>
                  <a:pt x="25276" y="169583"/>
                </a:lnTo>
                <a:lnTo>
                  <a:pt x="25276" y="169308"/>
                </a:lnTo>
                <a:lnTo>
                  <a:pt x="25276" y="169032"/>
                </a:lnTo>
                <a:lnTo>
                  <a:pt x="24807" y="168729"/>
                </a:lnTo>
                <a:lnTo>
                  <a:pt x="24339" y="168177"/>
                </a:lnTo>
                <a:lnTo>
                  <a:pt x="24090" y="167901"/>
                </a:lnTo>
                <a:lnTo>
                  <a:pt x="23843" y="167046"/>
                </a:lnTo>
                <a:lnTo>
                  <a:pt x="23843" y="166494"/>
                </a:lnTo>
                <a:lnTo>
                  <a:pt x="23843" y="166218"/>
                </a:lnTo>
                <a:lnTo>
                  <a:pt x="23622" y="165942"/>
                </a:lnTo>
                <a:lnTo>
                  <a:pt x="23373" y="165639"/>
                </a:lnTo>
                <a:lnTo>
                  <a:pt x="23126" y="165639"/>
                </a:lnTo>
                <a:lnTo>
                  <a:pt x="22906" y="165364"/>
                </a:lnTo>
                <a:lnTo>
                  <a:pt x="22657" y="165364"/>
                </a:lnTo>
                <a:lnTo>
                  <a:pt x="22657" y="165639"/>
                </a:lnTo>
                <a:lnTo>
                  <a:pt x="22409" y="165639"/>
                </a:lnTo>
                <a:lnTo>
                  <a:pt x="22189" y="165639"/>
                </a:lnTo>
                <a:lnTo>
                  <a:pt x="21941" y="165364"/>
                </a:lnTo>
                <a:lnTo>
                  <a:pt x="21941" y="164812"/>
                </a:lnTo>
                <a:lnTo>
                  <a:pt x="21692" y="164812"/>
                </a:lnTo>
                <a:lnTo>
                  <a:pt x="21472" y="164536"/>
                </a:lnTo>
                <a:lnTo>
                  <a:pt x="21224" y="164536"/>
                </a:lnTo>
                <a:lnTo>
                  <a:pt x="20976" y="163956"/>
                </a:lnTo>
                <a:lnTo>
                  <a:pt x="20287" y="163681"/>
                </a:lnTo>
                <a:lnTo>
                  <a:pt x="20038" y="163681"/>
                </a:lnTo>
                <a:lnTo>
                  <a:pt x="19791" y="163681"/>
                </a:lnTo>
                <a:lnTo>
                  <a:pt x="19570" y="163681"/>
                </a:lnTo>
                <a:lnTo>
                  <a:pt x="19570" y="163405"/>
                </a:lnTo>
                <a:lnTo>
                  <a:pt x="19791" y="163405"/>
                </a:lnTo>
                <a:lnTo>
                  <a:pt x="19322" y="162854"/>
                </a:lnTo>
                <a:lnTo>
                  <a:pt x="19570" y="162274"/>
                </a:lnTo>
                <a:lnTo>
                  <a:pt x="19322" y="161722"/>
                </a:lnTo>
                <a:lnTo>
                  <a:pt x="19074" y="161170"/>
                </a:lnTo>
                <a:lnTo>
                  <a:pt x="19322" y="160868"/>
                </a:lnTo>
                <a:lnTo>
                  <a:pt x="19570" y="160591"/>
                </a:lnTo>
                <a:lnTo>
                  <a:pt x="19322" y="160040"/>
                </a:lnTo>
                <a:lnTo>
                  <a:pt x="18853" y="159764"/>
                </a:lnTo>
                <a:lnTo>
                  <a:pt x="18605" y="159460"/>
                </a:lnTo>
                <a:lnTo>
                  <a:pt x="18357" y="159184"/>
                </a:lnTo>
                <a:lnTo>
                  <a:pt x="18357" y="158908"/>
                </a:lnTo>
                <a:lnTo>
                  <a:pt x="18605" y="158632"/>
                </a:lnTo>
                <a:lnTo>
                  <a:pt x="18357" y="158081"/>
                </a:lnTo>
                <a:lnTo>
                  <a:pt x="17889" y="158357"/>
                </a:lnTo>
                <a:lnTo>
                  <a:pt x="17889" y="158081"/>
                </a:lnTo>
                <a:lnTo>
                  <a:pt x="17889" y="157778"/>
                </a:lnTo>
                <a:lnTo>
                  <a:pt x="18137" y="157502"/>
                </a:lnTo>
                <a:lnTo>
                  <a:pt x="18605" y="157226"/>
                </a:lnTo>
                <a:lnTo>
                  <a:pt x="18605" y="156950"/>
                </a:lnTo>
                <a:lnTo>
                  <a:pt x="18605" y="156674"/>
                </a:lnTo>
                <a:lnTo>
                  <a:pt x="18137" y="156674"/>
                </a:lnTo>
                <a:lnTo>
                  <a:pt x="17641" y="156372"/>
                </a:lnTo>
                <a:lnTo>
                  <a:pt x="17420" y="156096"/>
                </a:lnTo>
                <a:lnTo>
                  <a:pt x="17420" y="155544"/>
                </a:lnTo>
                <a:lnTo>
                  <a:pt x="17420" y="155268"/>
                </a:lnTo>
                <a:lnTo>
                  <a:pt x="16924" y="155268"/>
                </a:lnTo>
                <a:lnTo>
                  <a:pt x="16703" y="155544"/>
                </a:lnTo>
                <a:lnTo>
                  <a:pt x="16456" y="155820"/>
                </a:lnTo>
                <a:lnTo>
                  <a:pt x="16207" y="155544"/>
                </a:lnTo>
                <a:lnTo>
                  <a:pt x="16207" y="155268"/>
                </a:lnTo>
                <a:lnTo>
                  <a:pt x="16207" y="154688"/>
                </a:lnTo>
                <a:lnTo>
                  <a:pt x="16924" y="153861"/>
                </a:lnTo>
                <a:lnTo>
                  <a:pt x="16924" y="153282"/>
                </a:lnTo>
                <a:lnTo>
                  <a:pt x="16703" y="153006"/>
                </a:lnTo>
                <a:lnTo>
                  <a:pt x="16703" y="152730"/>
                </a:lnTo>
                <a:lnTo>
                  <a:pt x="16456" y="152730"/>
                </a:lnTo>
                <a:lnTo>
                  <a:pt x="16207" y="152730"/>
                </a:lnTo>
                <a:lnTo>
                  <a:pt x="15739" y="153282"/>
                </a:lnTo>
                <a:lnTo>
                  <a:pt x="14802" y="153006"/>
                </a:lnTo>
                <a:lnTo>
                  <a:pt x="14306" y="153282"/>
                </a:lnTo>
                <a:lnTo>
                  <a:pt x="14306" y="153861"/>
                </a:lnTo>
                <a:lnTo>
                  <a:pt x="14085" y="154136"/>
                </a:lnTo>
                <a:lnTo>
                  <a:pt x="13368" y="153861"/>
                </a:lnTo>
                <a:lnTo>
                  <a:pt x="13121" y="153282"/>
                </a:lnTo>
                <a:lnTo>
                  <a:pt x="12872" y="153006"/>
                </a:lnTo>
                <a:lnTo>
                  <a:pt x="12872" y="152730"/>
                </a:lnTo>
                <a:lnTo>
                  <a:pt x="13837" y="151876"/>
                </a:lnTo>
                <a:lnTo>
                  <a:pt x="14085" y="151324"/>
                </a:lnTo>
                <a:lnTo>
                  <a:pt x="13837" y="151048"/>
                </a:lnTo>
                <a:lnTo>
                  <a:pt x="13368" y="150772"/>
                </a:lnTo>
                <a:lnTo>
                  <a:pt x="13121" y="150468"/>
                </a:lnTo>
                <a:lnTo>
                  <a:pt x="12651" y="150772"/>
                </a:lnTo>
                <a:lnTo>
                  <a:pt x="11935" y="150772"/>
                </a:lnTo>
                <a:lnTo>
                  <a:pt x="10722" y="150772"/>
                </a:lnTo>
                <a:lnTo>
                  <a:pt x="10253" y="150772"/>
                </a:lnTo>
                <a:lnTo>
                  <a:pt x="10253" y="150468"/>
                </a:lnTo>
                <a:lnTo>
                  <a:pt x="9786" y="149089"/>
                </a:lnTo>
                <a:lnTo>
                  <a:pt x="9537" y="148786"/>
                </a:lnTo>
                <a:lnTo>
                  <a:pt x="9069" y="149089"/>
                </a:lnTo>
                <a:lnTo>
                  <a:pt x="8820" y="149365"/>
                </a:lnTo>
                <a:lnTo>
                  <a:pt x="8352" y="149365"/>
                </a:lnTo>
                <a:lnTo>
                  <a:pt x="8104" y="149089"/>
                </a:lnTo>
                <a:lnTo>
                  <a:pt x="7635" y="148510"/>
                </a:lnTo>
                <a:lnTo>
                  <a:pt x="7387" y="147958"/>
                </a:lnTo>
                <a:lnTo>
                  <a:pt x="7387" y="147103"/>
                </a:lnTo>
                <a:lnTo>
                  <a:pt x="7166" y="146827"/>
                </a:lnTo>
                <a:lnTo>
                  <a:pt x="6449" y="146275"/>
                </a:lnTo>
                <a:lnTo>
                  <a:pt x="6202" y="145696"/>
                </a:lnTo>
                <a:lnTo>
                  <a:pt x="5732" y="145145"/>
                </a:lnTo>
                <a:lnTo>
                  <a:pt x="5485" y="144566"/>
                </a:lnTo>
                <a:lnTo>
                  <a:pt x="5265" y="144014"/>
                </a:lnTo>
                <a:lnTo>
                  <a:pt x="4768" y="143462"/>
                </a:lnTo>
                <a:lnTo>
                  <a:pt x="4300" y="142331"/>
                </a:lnTo>
                <a:lnTo>
                  <a:pt x="4300" y="142055"/>
                </a:lnTo>
                <a:lnTo>
                  <a:pt x="3583" y="141476"/>
                </a:lnTo>
                <a:lnTo>
                  <a:pt x="3335" y="141200"/>
                </a:lnTo>
                <a:lnTo>
                  <a:pt x="3114" y="141200"/>
                </a:lnTo>
                <a:lnTo>
                  <a:pt x="3114" y="140649"/>
                </a:lnTo>
                <a:lnTo>
                  <a:pt x="3114" y="140069"/>
                </a:lnTo>
                <a:lnTo>
                  <a:pt x="2867" y="139793"/>
                </a:lnTo>
                <a:lnTo>
                  <a:pt x="2397" y="139793"/>
                </a:lnTo>
                <a:lnTo>
                  <a:pt x="2150" y="139241"/>
                </a:lnTo>
                <a:lnTo>
                  <a:pt x="1681" y="139241"/>
                </a:lnTo>
                <a:lnTo>
                  <a:pt x="1186" y="139241"/>
                </a:lnTo>
                <a:lnTo>
                  <a:pt x="716" y="139517"/>
                </a:lnTo>
                <a:lnTo>
                  <a:pt x="248" y="139517"/>
                </a:lnTo>
                <a:lnTo>
                  <a:pt x="248" y="138662"/>
                </a:lnTo>
                <a:lnTo>
                  <a:pt x="248" y="134718"/>
                </a:lnTo>
                <a:lnTo>
                  <a:pt x="248" y="131077"/>
                </a:lnTo>
                <a:lnTo>
                  <a:pt x="248" y="122333"/>
                </a:lnTo>
                <a:lnTo>
                  <a:pt x="248" y="121781"/>
                </a:lnTo>
                <a:lnTo>
                  <a:pt x="248" y="119796"/>
                </a:lnTo>
                <a:lnTo>
                  <a:pt x="248" y="117258"/>
                </a:lnTo>
                <a:lnTo>
                  <a:pt x="248" y="116126"/>
                </a:lnTo>
                <a:lnTo>
                  <a:pt x="248" y="112182"/>
                </a:lnTo>
                <a:lnTo>
                  <a:pt x="248" y="109093"/>
                </a:lnTo>
                <a:lnTo>
                  <a:pt x="248" y="108238"/>
                </a:lnTo>
                <a:lnTo>
                  <a:pt x="248" y="102032"/>
                </a:lnTo>
                <a:lnTo>
                  <a:pt x="248" y="100625"/>
                </a:lnTo>
                <a:lnTo>
                  <a:pt x="248" y="96377"/>
                </a:lnTo>
                <a:lnTo>
                  <a:pt x="248" y="91301"/>
                </a:lnTo>
                <a:lnTo>
                  <a:pt x="248" y="89316"/>
                </a:lnTo>
                <a:lnTo>
                  <a:pt x="248" y="87909"/>
                </a:lnTo>
                <a:lnTo>
                  <a:pt x="248" y="85371"/>
                </a:lnTo>
                <a:lnTo>
                  <a:pt x="248" y="84240"/>
                </a:lnTo>
                <a:lnTo>
                  <a:pt x="0" y="79440"/>
                </a:lnTo>
                <a:lnTo>
                  <a:pt x="248" y="78862"/>
                </a:lnTo>
                <a:lnTo>
                  <a:pt x="248" y="76048"/>
                </a:lnTo>
                <a:lnTo>
                  <a:pt x="248" y="74917"/>
                </a:lnTo>
                <a:lnTo>
                  <a:pt x="248" y="74642"/>
                </a:lnTo>
                <a:lnTo>
                  <a:pt x="248" y="74338"/>
                </a:lnTo>
                <a:lnTo>
                  <a:pt x="0" y="73786"/>
                </a:lnTo>
                <a:lnTo>
                  <a:pt x="0" y="73483"/>
                </a:lnTo>
                <a:lnTo>
                  <a:pt x="0" y="72931"/>
                </a:lnTo>
                <a:lnTo>
                  <a:pt x="0" y="72655"/>
                </a:lnTo>
                <a:lnTo>
                  <a:pt x="248" y="71801"/>
                </a:lnTo>
                <a:lnTo>
                  <a:pt x="248" y="70090"/>
                </a:lnTo>
                <a:lnTo>
                  <a:pt x="0" y="68959"/>
                </a:lnTo>
                <a:lnTo>
                  <a:pt x="0" y="68683"/>
                </a:lnTo>
                <a:lnTo>
                  <a:pt x="0" y="68407"/>
                </a:lnTo>
                <a:lnTo>
                  <a:pt x="0" y="62752"/>
                </a:lnTo>
                <a:lnTo>
                  <a:pt x="0" y="61898"/>
                </a:lnTo>
                <a:lnTo>
                  <a:pt x="0" y="60463"/>
                </a:lnTo>
                <a:lnTo>
                  <a:pt x="248" y="55664"/>
                </a:lnTo>
                <a:lnTo>
                  <a:pt x="248" y="54533"/>
                </a:lnTo>
                <a:lnTo>
                  <a:pt x="248" y="54257"/>
                </a:lnTo>
                <a:lnTo>
                  <a:pt x="248" y="51692"/>
                </a:lnTo>
                <a:lnTo>
                  <a:pt x="248" y="51140"/>
                </a:lnTo>
                <a:lnTo>
                  <a:pt x="248" y="49706"/>
                </a:lnTo>
                <a:lnTo>
                  <a:pt x="0" y="44603"/>
                </a:lnTo>
                <a:lnTo>
                  <a:pt x="0" y="43747"/>
                </a:lnTo>
                <a:lnTo>
                  <a:pt x="0" y="35804"/>
                </a:lnTo>
                <a:lnTo>
                  <a:pt x="0" y="34121"/>
                </a:lnTo>
                <a:lnTo>
                  <a:pt x="0" y="32990"/>
                </a:lnTo>
                <a:lnTo>
                  <a:pt x="248" y="32411"/>
                </a:lnTo>
                <a:lnTo>
                  <a:pt x="248" y="31831"/>
                </a:lnTo>
                <a:lnTo>
                  <a:pt x="248" y="31556"/>
                </a:lnTo>
                <a:lnTo>
                  <a:pt x="0" y="30149"/>
                </a:lnTo>
                <a:lnTo>
                  <a:pt x="0" y="27308"/>
                </a:lnTo>
                <a:lnTo>
                  <a:pt x="248" y="20191"/>
                </a:lnTo>
                <a:lnTo>
                  <a:pt x="0" y="18785"/>
                </a:lnTo>
                <a:lnTo>
                  <a:pt x="248" y="18785"/>
                </a:lnTo>
                <a:lnTo>
                  <a:pt x="248" y="17075"/>
                </a:lnTo>
                <a:lnTo>
                  <a:pt x="248" y="16496"/>
                </a:lnTo>
                <a:lnTo>
                  <a:pt x="0" y="14785"/>
                </a:lnTo>
                <a:lnTo>
                  <a:pt x="0" y="11116"/>
                </a:lnTo>
                <a:lnTo>
                  <a:pt x="0" y="8551"/>
                </a:lnTo>
                <a:lnTo>
                  <a:pt x="0" y="7393"/>
                </a:lnTo>
                <a:lnTo>
                  <a:pt x="0" y="1435"/>
                </a:lnTo>
                <a:close/>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28" name="MA">
            <a:extLst>
              <a:ext uri="{FF2B5EF4-FFF2-40B4-BE49-F238E27FC236}">
                <a16:creationId xmlns:a16="http://schemas.microsoft.com/office/drawing/2014/main" id="{C94A3FA2-93E0-147A-3AFD-ECB3AEC02B63}"/>
              </a:ext>
            </a:extLst>
          </p:cNvPr>
          <p:cNvSpPr/>
          <p:nvPr/>
        </p:nvSpPr>
        <p:spPr>
          <a:xfrm>
            <a:off x="7713112" y="3435786"/>
            <a:ext cx="355124" cy="220189"/>
          </a:xfrm>
          <a:custGeom>
            <a:avLst/>
            <a:gdLst>
              <a:gd name="connsiteX0" fmla="*/ 396781 w 410619"/>
              <a:gd name="connsiteY0" fmla="*/ 231400 h 254598"/>
              <a:gd name="connsiteX1" fmla="*/ 397498 w 410619"/>
              <a:gd name="connsiteY1" fmla="*/ 231731 h 254598"/>
              <a:gd name="connsiteX2" fmla="*/ 397967 w 410619"/>
              <a:gd name="connsiteY2" fmla="*/ 232365 h 254598"/>
              <a:gd name="connsiteX3" fmla="*/ 400117 w 410619"/>
              <a:gd name="connsiteY3" fmla="*/ 234600 h 254598"/>
              <a:gd name="connsiteX4" fmla="*/ 402983 w 410619"/>
              <a:gd name="connsiteY4" fmla="*/ 240641 h 254598"/>
              <a:gd name="connsiteX5" fmla="*/ 403453 w 410619"/>
              <a:gd name="connsiteY5" fmla="*/ 241578 h 254598"/>
              <a:gd name="connsiteX6" fmla="*/ 404885 w 410619"/>
              <a:gd name="connsiteY6" fmla="*/ 244446 h 254598"/>
              <a:gd name="connsiteX7" fmla="*/ 405133 w 410619"/>
              <a:gd name="connsiteY7" fmla="*/ 245081 h 254598"/>
              <a:gd name="connsiteX8" fmla="*/ 405850 w 410619"/>
              <a:gd name="connsiteY8" fmla="*/ 246653 h 254598"/>
              <a:gd name="connsiteX9" fmla="*/ 406098 w 410619"/>
              <a:gd name="connsiteY9" fmla="*/ 246984 h 254598"/>
              <a:gd name="connsiteX10" fmla="*/ 406815 w 410619"/>
              <a:gd name="connsiteY10" fmla="*/ 248584 h 254598"/>
              <a:gd name="connsiteX11" fmla="*/ 406815 w 410619"/>
              <a:gd name="connsiteY11" fmla="*/ 249219 h 254598"/>
              <a:gd name="connsiteX12" fmla="*/ 406815 w 410619"/>
              <a:gd name="connsiteY12" fmla="*/ 249853 h 254598"/>
              <a:gd name="connsiteX13" fmla="*/ 406815 w 410619"/>
              <a:gd name="connsiteY13" fmla="*/ 250791 h 254598"/>
              <a:gd name="connsiteX14" fmla="*/ 406567 w 410619"/>
              <a:gd name="connsiteY14" fmla="*/ 252060 h 254598"/>
              <a:gd name="connsiteX15" fmla="*/ 406098 w 410619"/>
              <a:gd name="connsiteY15" fmla="*/ 252391 h 254598"/>
              <a:gd name="connsiteX16" fmla="*/ 406098 w 410619"/>
              <a:gd name="connsiteY16" fmla="*/ 252694 h 254598"/>
              <a:gd name="connsiteX17" fmla="*/ 405381 w 410619"/>
              <a:gd name="connsiteY17" fmla="*/ 253329 h 254598"/>
              <a:gd name="connsiteX18" fmla="*/ 405133 w 410619"/>
              <a:gd name="connsiteY18" fmla="*/ 253329 h 254598"/>
              <a:gd name="connsiteX19" fmla="*/ 404168 w 410619"/>
              <a:gd name="connsiteY19" fmla="*/ 253963 h 254598"/>
              <a:gd name="connsiteX20" fmla="*/ 402266 w 410619"/>
              <a:gd name="connsiteY20" fmla="*/ 254294 h 254598"/>
              <a:gd name="connsiteX21" fmla="*/ 400613 w 410619"/>
              <a:gd name="connsiteY21" fmla="*/ 254598 h 254598"/>
              <a:gd name="connsiteX22" fmla="*/ 398214 w 410619"/>
              <a:gd name="connsiteY22" fmla="*/ 254294 h 254598"/>
              <a:gd name="connsiteX23" fmla="*/ 397278 w 410619"/>
              <a:gd name="connsiteY23" fmla="*/ 253963 h 254598"/>
              <a:gd name="connsiteX24" fmla="*/ 396313 w 410619"/>
              <a:gd name="connsiteY24" fmla="*/ 253963 h 254598"/>
              <a:gd name="connsiteX25" fmla="*/ 393695 w 410619"/>
              <a:gd name="connsiteY25" fmla="*/ 253660 h 254598"/>
              <a:gd name="connsiteX26" fmla="*/ 392729 w 410619"/>
              <a:gd name="connsiteY26" fmla="*/ 253660 h 254598"/>
              <a:gd name="connsiteX27" fmla="*/ 391792 w 410619"/>
              <a:gd name="connsiteY27" fmla="*/ 253963 h 254598"/>
              <a:gd name="connsiteX28" fmla="*/ 391075 w 410619"/>
              <a:gd name="connsiteY28" fmla="*/ 254294 h 254598"/>
              <a:gd name="connsiteX29" fmla="*/ 390828 w 410619"/>
              <a:gd name="connsiteY29" fmla="*/ 254294 h 254598"/>
              <a:gd name="connsiteX30" fmla="*/ 389147 w 410619"/>
              <a:gd name="connsiteY30" fmla="*/ 254294 h 254598"/>
              <a:gd name="connsiteX31" fmla="*/ 388926 w 410619"/>
              <a:gd name="connsiteY31" fmla="*/ 253963 h 254598"/>
              <a:gd name="connsiteX32" fmla="*/ 388677 w 410619"/>
              <a:gd name="connsiteY32" fmla="*/ 253963 h 254598"/>
              <a:gd name="connsiteX33" fmla="*/ 386059 w 410619"/>
              <a:gd name="connsiteY33" fmla="*/ 253025 h 254598"/>
              <a:gd name="connsiteX34" fmla="*/ 383661 w 410619"/>
              <a:gd name="connsiteY34" fmla="*/ 252060 h 254598"/>
              <a:gd name="connsiteX35" fmla="*/ 382724 w 410619"/>
              <a:gd name="connsiteY35" fmla="*/ 251756 h 254598"/>
              <a:gd name="connsiteX36" fmla="*/ 379857 w 410619"/>
              <a:gd name="connsiteY36" fmla="*/ 250157 h 254598"/>
              <a:gd name="connsiteX37" fmla="*/ 377955 w 410619"/>
              <a:gd name="connsiteY37" fmla="*/ 249219 h 254598"/>
              <a:gd name="connsiteX38" fmla="*/ 376990 w 410619"/>
              <a:gd name="connsiteY38" fmla="*/ 248888 h 254598"/>
              <a:gd name="connsiteX39" fmla="*/ 375557 w 410619"/>
              <a:gd name="connsiteY39" fmla="*/ 247950 h 254598"/>
              <a:gd name="connsiteX40" fmla="*/ 375088 w 410619"/>
              <a:gd name="connsiteY40" fmla="*/ 247619 h 254598"/>
              <a:gd name="connsiteX41" fmla="*/ 375557 w 410619"/>
              <a:gd name="connsiteY41" fmla="*/ 247315 h 254598"/>
              <a:gd name="connsiteX42" fmla="*/ 376769 w 410619"/>
              <a:gd name="connsiteY42" fmla="*/ 247950 h 254598"/>
              <a:gd name="connsiteX43" fmla="*/ 376990 w 410619"/>
              <a:gd name="connsiteY43" fmla="*/ 247950 h 254598"/>
              <a:gd name="connsiteX44" fmla="*/ 377239 w 410619"/>
              <a:gd name="connsiteY44" fmla="*/ 248253 h 254598"/>
              <a:gd name="connsiteX45" fmla="*/ 377707 w 410619"/>
              <a:gd name="connsiteY45" fmla="*/ 248253 h 254598"/>
              <a:gd name="connsiteX46" fmla="*/ 377955 w 410619"/>
              <a:gd name="connsiteY46" fmla="*/ 248888 h 254598"/>
              <a:gd name="connsiteX47" fmla="*/ 378176 w 410619"/>
              <a:gd name="connsiteY47" fmla="*/ 248888 h 254598"/>
              <a:gd name="connsiteX48" fmla="*/ 379140 w 410619"/>
              <a:gd name="connsiteY48" fmla="*/ 248888 h 254598"/>
              <a:gd name="connsiteX49" fmla="*/ 379389 w 410619"/>
              <a:gd name="connsiteY49" fmla="*/ 248888 h 254598"/>
              <a:gd name="connsiteX50" fmla="*/ 379857 w 410619"/>
              <a:gd name="connsiteY50" fmla="*/ 248584 h 254598"/>
              <a:gd name="connsiteX51" fmla="*/ 380106 w 410619"/>
              <a:gd name="connsiteY51" fmla="*/ 248253 h 254598"/>
              <a:gd name="connsiteX52" fmla="*/ 380326 w 410619"/>
              <a:gd name="connsiteY52" fmla="*/ 247315 h 254598"/>
              <a:gd name="connsiteX53" fmla="*/ 379857 w 410619"/>
              <a:gd name="connsiteY53" fmla="*/ 246653 h 254598"/>
              <a:gd name="connsiteX54" fmla="*/ 379140 w 410619"/>
              <a:gd name="connsiteY54" fmla="*/ 246984 h 254598"/>
              <a:gd name="connsiteX55" fmla="*/ 378892 w 410619"/>
              <a:gd name="connsiteY55" fmla="*/ 246984 h 254598"/>
              <a:gd name="connsiteX56" fmla="*/ 378672 w 410619"/>
              <a:gd name="connsiteY56" fmla="*/ 246984 h 254598"/>
              <a:gd name="connsiteX57" fmla="*/ 378672 w 410619"/>
              <a:gd name="connsiteY57" fmla="*/ 246653 h 254598"/>
              <a:gd name="connsiteX58" fmla="*/ 379140 w 410619"/>
              <a:gd name="connsiteY58" fmla="*/ 246350 h 254598"/>
              <a:gd name="connsiteX59" fmla="*/ 379609 w 410619"/>
              <a:gd name="connsiteY59" fmla="*/ 245715 h 254598"/>
              <a:gd name="connsiteX60" fmla="*/ 380106 w 410619"/>
              <a:gd name="connsiteY60" fmla="*/ 245715 h 254598"/>
              <a:gd name="connsiteX61" fmla="*/ 380823 w 410619"/>
              <a:gd name="connsiteY61" fmla="*/ 246019 h 254598"/>
              <a:gd name="connsiteX62" fmla="*/ 381043 w 410619"/>
              <a:gd name="connsiteY62" fmla="*/ 246019 h 254598"/>
              <a:gd name="connsiteX63" fmla="*/ 382475 w 410619"/>
              <a:gd name="connsiteY63" fmla="*/ 246019 h 254598"/>
              <a:gd name="connsiteX64" fmla="*/ 383192 w 410619"/>
              <a:gd name="connsiteY64" fmla="*/ 246019 h 254598"/>
              <a:gd name="connsiteX65" fmla="*/ 383661 w 410619"/>
              <a:gd name="connsiteY65" fmla="*/ 246019 h 254598"/>
              <a:gd name="connsiteX66" fmla="*/ 387244 w 410619"/>
              <a:gd name="connsiteY66" fmla="*/ 246350 h 254598"/>
              <a:gd name="connsiteX67" fmla="*/ 387961 w 410619"/>
              <a:gd name="connsiteY67" fmla="*/ 246350 h 254598"/>
              <a:gd name="connsiteX68" fmla="*/ 388209 w 410619"/>
              <a:gd name="connsiteY68" fmla="*/ 246019 h 254598"/>
              <a:gd name="connsiteX69" fmla="*/ 389863 w 410619"/>
              <a:gd name="connsiteY69" fmla="*/ 246019 h 254598"/>
              <a:gd name="connsiteX70" fmla="*/ 390360 w 410619"/>
              <a:gd name="connsiteY70" fmla="*/ 245715 h 254598"/>
              <a:gd name="connsiteX71" fmla="*/ 391544 w 410619"/>
              <a:gd name="connsiteY71" fmla="*/ 245715 h 254598"/>
              <a:gd name="connsiteX72" fmla="*/ 391792 w 410619"/>
              <a:gd name="connsiteY72" fmla="*/ 245715 h 254598"/>
              <a:gd name="connsiteX73" fmla="*/ 392978 w 410619"/>
              <a:gd name="connsiteY73" fmla="*/ 245384 h 254598"/>
              <a:gd name="connsiteX74" fmla="*/ 393695 w 410619"/>
              <a:gd name="connsiteY74" fmla="*/ 245081 h 254598"/>
              <a:gd name="connsiteX75" fmla="*/ 395127 w 410619"/>
              <a:gd name="connsiteY75" fmla="*/ 244115 h 254598"/>
              <a:gd name="connsiteX76" fmla="*/ 395127 w 410619"/>
              <a:gd name="connsiteY76" fmla="*/ 243812 h 254598"/>
              <a:gd name="connsiteX77" fmla="*/ 397030 w 410619"/>
              <a:gd name="connsiteY77" fmla="*/ 241909 h 254598"/>
              <a:gd name="connsiteX78" fmla="*/ 398684 w 410619"/>
              <a:gd name="connsiteY78" fmla="*/ 239371 h 254598"/>
              <a:gd name="connsiteX79" fmla="*/ 399648 w 410619"/>
              <a:gd name="connsiteY79" fmla="*/ 235867 h 254598"/>
              <a:gd name="connsiteX80" fmla="*/ 399648 w 410619"/>
              <a:gd name="connsiteY80" fmla="*/ 234902 h 254598"/>
              <a:gd name="connsiteX81" fmla="*/ 399648 w 410619"/>
              <a:gd name="connsiteY81" fmla="*/ 234600 h 254598"/>
              <a:gd name="connsiteX82" fmla="*/ 398931 w 410619"/>
              <a:gd name="connsiteY82" fmla="*/ 233634 h 254598"/>
              <a:gd name="connsiteX83" fmla="*/ 398463 w 410619"/>
              <a:gd name="connsiteY83" fmla="*/ 233331 h 254598"/>
              <a:gd name="connsiteX84" fmla="*/ 397967 w 410619"/>
              <a:gd name="connsiteY84" fmla="*/ 233000 h 254598"/>
              <a:gd name="connsiteX85" fmla="*/ 397498 w 410619"/>
              <a:gd name="connsiteY85" fmla="*/ 232696 h 254598"/>
              <a:gd name="connsiteX86" fmla="*/ 397030 w 410619"/>
              <a:gd name="connsiteY86" fmla="*/ 232365 h 254598"/>
              <a:gd name="connsiteX87" fmla="*/ 396561 w 410619"/>
              <a:gd name="connsiteY87" fmla="*/ 231731 h 254598"/>
              <a:gd name="connsiteX88" fmla="*/ 333110 w 410619"/>
              <a:gd name="connsiteY88" fmla="*/ 217414 h 254598"/>
              <a:gd name="connsiteX89" fmla="*/ 333827 w 410619"/>
              <a:gd name="connsiteY89" fmla="*/ 217414 h 254598"/>
              <a:gd name="connsiteX90" fmla="*/ 334075 w 410619"/>
              <a:gd name="connsiteY90" fmla="*/ 218985 h 254598"/>
              <a:gd name="connsiteX91" fmla="*/ 334075 w 410619"/>
              <a:gd name="connsiteY91" fmla="*/ 219316 h 254598"/>
              <a:gd name="connsiteX92" fmla="*/ 333606 w 410619"/>
              <a:gd name="connsiteY92" fmla="*/ 220282 h 254598"/>
              <a:gd name="connsiteX93" fmla="*/ 333606 w 410619"/>
              <a:gd name="connsiteY93" fmla="*/ 220585 h 254598"/>
              <a:gd name="connsiteX94" fmla="*/ 333606 w 410619"/>
              <a:gd name="connsiteY94" fmla="*/ 220916 h 254598"/>
              <a:gd name="connsiteX95" fmla="*/ 333606 w 410619"/>
              <a:gd name="connsiteY95" fmla="*/ 221550 h 254598"/>
              <a:gd name="connsiteX96" fmla="*/ 333827 w 410619"/>
              <a:gd name="connsiteY96" fmla="*/ 221550 h 254598"/>
              <a:gd name="connsiteX97" fmla="*/ 334544 w 410619"/>
              <a:gd name="connsiteY97" fmla="*/ 221550 h 254598"/>
              <a:gd name="connsiteX98" fmla="*/ 334544 w 410619"/>
              <a:gd name="connsiteY98" fmla="*/ 221219 h 254598"/>
              <a:gd name="connsiteX99" fmla="*/ 334792 w 410619"/>
              <a:gd name="connsiteY99" fmla="*/ 220916 h 254598"/>
              <a:gd name="connsiteX100" fmla="*/ 335509 w 410619"/>
              <a:gd name="connsiteY100" fmla="*/ 220585 h 254598"/>
              <a:gd name="connsiteX101" fmla="*/ 336445 w 410619"/>
              <a:gd name="connsiteY101" fmla="*/ 219621 h 254598"/>
              <a:gd name="connsiteX102" fmla="*/ 337162 w 410619"/>
              <a:gd name="connsiteY102" fmla="*/ 218985 h 254598"/>
              <a:gd name="connsiteX103" fmla="*/ 337658 w 410619"/>
              <a:gd name="connsiteY103" fmla="*/ 219316 h 254598"/>
              <a:gd name="connsiteX104" fmla="*/ 338375 w 410619"/>
              <a:gd name="connsiteY104" fmla="*/ 220916 h 254598"/>
              <a:gd name="connsiteX105" fmla="*/ 338844 w 410619"/>
              <a:gd name="connsiteY105" fmla="*/ 221854 h 254598"/>
              <a:gd name="connsiteX106" fmla="*/ 338844 w 410619"/>
              <a:gd name="connsiteY106" fmla="*/ 222185 h 254598"/>
              <a:gd name="connsiteX107" fmla="*/ 338844 w 410619"/>
              <a:gd name="connsiteY107" fmla="*/ 223454 h 254598"/>
              <a:gd name="connsiteX108" fmla="*/ 338595 w 410619"/>
              <a:gd name="connsiteY108" fmla="*/ 225357 h 254598"/>
              <a:gd name="connsiteX109" fmla="*/ 338844 w 410619"/>
              <a:gd name="connsiteY109" fmla="*/ 226322 h 254598"/>
              <a:gd name="connsiteX110" fmla="*/ 339560 w 410619"/>
              <a:gd name="connsiteY110" fmla="*/ 227260 h 254598"/>
              <a:gd name="connsiteX111" fmla="*/ 339560 w 410619"/>
              <a:gd name="connsiteY111" fmla="*/ 227591 h 254598"/>
              <a:gd name="connsiteX112" fmla="*/ 340525 w 410619"/>
              <a:gd name="connsiteY112" fmla="*/ 228557 h 254598"/>
              <a:gd name="connsiteX113" fmla="*/ 341710 w 410619"/>
              <a:gd name="connsiteY113" fmla="*/ 229191 h 254598"/>
              <a:gd name="connsiteX114" fmla="*/ 342896 w 410619"/>
              <a:gd name="connsiteY114" fmla="*/ 229495 h 254598"/>
              <a:gd name="connsiteX115" fmla="*/ 343143 w 410619"/>
              <a:gd name="connsiteY115" fmla="*/ 229495 h 254598"/>
              <a:gd name="connsiteX116" fmla="*/ 344081 w 410619"/>
              <a:gd name="connsiteY116" fmla="*/ 229826 h 254598"/>
              <a:gd name="connsiteX117" fmla="*/ 344330 w 410619"/>
              <a:gd name="connsiteY117" fmla="*/ 229826 h 254598"/>
              <a:gd name="connsiteX118" fmla="*/ 344330 w 410619"/>
              <a:gd name="connsiteY118" fmla="*/ 230129 h 254598"/>
              <a:gd name="connsiteX119" fmla="*/ 344797 w 410619"/>
              <a:gd name="connsiteY119" fmla="*/ 231094 h 254598"/>
              <a:gd name="connsiteX120" fmla="*/ 344797 w 410619"/>
              <a:gd name="connsiteY120" fmla="*/ 231729 h 254598"/>
              <a:gd name="connsiteX121" fmla="*/ 344797 w 410619"/>
              <a:gd name="connsiteY121" fmla="*/ 232363 h 254598"/>
              <a:gd name="connsiteX122" fmla="*/ 345045 w 410619"/>
              <a:gd name="connsiteY122" fmla="*/ 232363 h 254598"/>
              <a:gd name="connsiteX123" fmla="*/ 346010 w 410619"/>
              <a:gd name="connsiteY123" fmla="*/ 232363 h 254598"/>
              <a:gd name="connsiteX124" fmla="*/ 346699 w 410619"/>
              <a:gd name="connsiteY124" fmla="*/ 232032 h 254598"/>
              <a:gd name="connsiteX125" fmla="*/ 347416 w 410619"/>
              <a:gd name="connsiteY125" fmla="*/ 231094 h 254598"/>
              <a:gd name="connsiteX126" fmla="*/ 348133 w 410619"/>
              <a:gd name="connsiteY126" fmla="*/ 230460 h 254598"/>
              <a:gd name="connsiteX127" fmla="*/ 348133 w 410619"/>
              <a:gd name="connsiteY127" fmla="*/ 230129 h 254598"/>
              <a:gd name="connsiteX128" fmla="*/ 348133 w 410619"/>
              <a:gd name="connsiteY128" fmla="*/ 228557 h 254598"/>
              <a:gd name="connsiteX129" fmla="*/ 348380 w 410619"/>
              <a:gd name="connsiteY129" fmla="*/ 227922 h 254598"/>
              <a:gd name="connsiteX130" fmla="*/ 349097 w 410619"/>
              <a:gd name="connsiteY130" fmla="*/ 226957 h 254598"/>
              <a:gd name="connsiteX131" fmla="*/ 350531 w 410619"/>
              <a:gd name="connsiteY131" fmla="*/ 226626 h 254598"/>
              <a:gd name="connsiteX132" fmla="*/ 350779 w 410619"/>
              <a:gd name="connsiteY132" fmla="*/ 226957 h 254598"/>
              <a:gd name="connsiteX133" fmla="*/ 351247 w 410619"/>
              <a:gd name="connsiteY133" fmla="*/ 230460 h 254598"/>
              <a:gd name="connsiteX134" fmla="*/ 350779 w 410619"/>
              <a:gd name="connsiteY134" fmla="*/ 232998 h 254598"/>
              <a:gd name="connsiteX135" fmla="*/ 351000 w 410619"/>
              <a:gd name="connsiteY135" fmla="*/ 237135 h 254598"/>
              <a:gd name="connsiteX136" fmla="*/ 350531 w 410619"/>
              <a:gd name="connsiteY136" fmla="*/ 237770 h 254598"/>
              <a:gd name="connsiteX137" fmla="*/ 349345 w 410619"/>
              <a:gd name="connsiteY137" fmla="*/ 238073 h 254598"/>
              <a:gd name="connsiteX138" fmla="*/ 346948 w 410619"/>
              <a:gd name="connsiteY138" fmla="*/ 237770 h 254598"/>
              <a:gd name="connsiteX139" fmla="*/ 345514 w 410619"/>
              <a:gd name="connsiteY139" fmla="*/ 238073 h 254598"/>
              <a:gd name="connsiteX140" fmla="*/ 343613 w 410619"/>
              <a:gd name="connsiteY140" fmla="*/ 237770 h 254598"/>
              <a:gd name="connsiteX141" fmla="*/ 341710 w 410619"/>
              <a:gd name="connsiteY141" fmla="*/ 237770 h 254598"/>
              <a:gd name="connsiteX142" fmla="*/ 340525 w 410619"/>
              <a:gd name="connsiteY142" fmla="*/ 237770 h 254598"/>
              <a:gd name="connsiteX143" fmla="*/ 335977 w 410619"/>
              <a:gd name="connsiteY143" fmla="*/ 237770 h 254598"/>
              <a:gd name="connsiteX144" fmla="*/ 333606 w 410619"/>
              <a:gd name="connsiteY144" fmla="*/ 237770 h 254598"/>
              <a:gd name="connsiteX145" fmla="*/ 332889 w 410619"/>
              <a:gd name="connsiteY145" fmla="*/ 237770 h 254598"/>
              <a:gd name="connsiteX146" fmla="*/ 327873 w 410619"/>
              <a:gd name="connsiteY146" fmla="*/ 238073 h 254598"/>
              <a:gd name="connsiteX147" fmla="*/ 327626 w 410619"/>
              <a:gd name="connsiteY147" fmla="*/ 238073 h 254598"/>
              <a:gd name="connsiteX148" fmla="*/ 323104 w 410619"/>
              <a:gd name="connsiteY148" fmla="*/ 238404 h 254598"/>
              <a:gd name="connsiteX149" fmla="*/ 320954 w 410619"/>
              <a:gd name="connsiteY149" fmla="*/ 239039 h 254598"/>
              <a:gd name="connsiteX150" fmla="*/ 318336 w 410619"/>
              <a:gd name="connsiteY150" fmla="*/ 239673 h 254598"/>
              <a:gd name="connsiteX151" fmla="*/ 317151 w 410619"/>
              <a:gd name="connsiteY151" fmla="*/ 240308 h 254598"/>
              <a:gd name="connsiteX152" fmla="*/ 316655 w 410619"/>
              <a:gd name="connsiteY152" fmla="*/ 240639 h 254598"/>
              <a:gd name="connsiteX153" fmla="*/ 316434 w 410619"/>
              <a:gd name="connsiteY153" fmla="*/ 241273 h 254598"/>
              <a:gd name="connsiteX154" fmla="*/ 315938 w 410619"/>
              <a:gd name="connsiteY154" fmla="*/ 241577 h 254598"/>
              <a:gd name="connsiteX155" fmla="*/ 314753 w 410619"/>
              <a:gd name="connsiteY155" fmla="*/ 242542 h 254598"/>
              <a:gd name="connsiteX156" fmla="*/ 314284 w 410619"/>
              <a:gd name="connsiteY156" fmla="*/ 243479 h 254598"/>
              <a:gd name="connsiteX157" fmla="*/ 314533 w 410619"/>
              <a:gd name="connsiteY157" fmla="*/ 243810 h 254598"/>
              <a:gd name="connsiteX158" fmla="*/ 314284 w 410619"/>
              <a:gd name="connsiteY158" fmla="*/ 244749 h 254598"/>
              <a:gd name="connsiteX159" fmla="*/ 313320 w 410619"/>
              <a:gd name="connsiteY159" fmla="*/ 245080 h 254598"/>
              <a:gd name="connsiteX160" fmla="*/ 310701 w 410619"/>
              <a:gd name="connsiteY160" fmla="*/ 243176 h 254598"/>
              <a:gd name="connsiteX161" fmla="*/ 310453 w 410619"/>
              <a:gd name="connsiteY161" fmla="*/ 243176 h 254598"/>
              <a:gd name="connsiteX162" fmla="*/ 308331 w 410619"/>
              <a:gd name="connsiteY162" fmla="*/ 241273 h 254598"/>
              <a:gd name="connsiteX163" fmla="*/ 306897 w 410619"/>
              <a:gd name="connsiteY163" fmla="*/ 239039 h 254598"/>
              <a:gd name="connsiteX164" fmla="*/ 306401 w 410619"/>
              <a:gd name="connsiteY164" fmla="*/ 238404 h 254598"/>
              <a:gd name="connsiteX165" fmla="*/ 306180 w 410619"/>
              <a:gd name="connsiteY165" fmla="*/ 238073 h 254598"/>
              <a:gd name="connsiteX166" fmla="*/ 306649 w 410619"/>
              <a:gd name="connsiteY166" fmla="*/ 237135 h 254598"/>
              <a:gd name="connsiteX167" fmla="*/ 306897 w 410619"/>
              <a:gd name="connsiteY167" fmla="*/ 237135 h 254598"/>
              <a:gd name="connsiteX168" fmla="*/ 308331 w 410619"/>
              <a:gd name="connsiteY168" fmla="*/ 237135 h 254598"/>
              <a:gd name="connsiteX169" fmla="*/ 309268 w 410619"/>
              <a:gd name="connsiteY169" fmla="*/ 236804 h 254598"/>
              <a:gd name="connsiteX170" fmla="*/ 309764 w 410619"/>
              <a:gd name="connsiteY170" fmla="*/ 236804 h 254598"/>
              <a:gd name="connsiteX171" fmla="*/ 310453 w 410619"/>
              <a:gd name="connsiteY171" fmla="*/ 237135 h 254598"/>
              <a:gd name="connsiteX172" fmla="*/ 312382 w 410619"/>
              <a:gd name="connsiteY172" fmla="*/ 238073 h 254598"/>
              <a:gd name="connsiteX173" fmla="*/ 312603 w 410619"/>
              <a:gd name="connsiteY173" fmla="*/ 238073 h 254598"/>
              <a:gd name="connsiteX174" fmla="*/ 313567 w 410619"/>
              <a:gd name="connsiteY174" fmla="*/ 237770 h 254598"/>
              <a:gd name="connsiteX175" fmla="*/ 314284 w 410619"/>
              <a:gd name="connsiteY175" fmla="*/ 237135 h 254598"/>
              <a:gd name="connsiteX176" fmla="*/ 315221 w 410619"/>
              <a:gd name="connsiteY176" fmla="*/ 234901 h 254598"/>
              <a:gd name="connsiteX177" fmla="*/ 316434 w 410619"/>
              <a:gd name="connsiteY177" fmla="*/ 233632 h 254598"/>
              <a:gd name="connsiteX178" fmla="*/ 316902 w 410619"/>
              <a:gd name="connsiteY178" fmla="*/ 233632 h 254598"/>
              <a:gd name="connsiteX179" fmla="*/ 317372 w 410619"/>
              <a:gd name="connsiteY179" fmla="*/ 232694 h 254598"/>
              <a:gd name="connsiteX180" fmla="*/ 317868 w 410619"/>
              <a:gd name="connsiteY180" fmla="*/ 231398 h 254598"/>
              <a:gd name="connsiteX181" fmla="*/ 318336 w 410619"/>
              <a:gd name="connsiteY181" fmla="*/ 230460 h 254598"/>
              <a:gd name="connsiteX182" fmla="*/ 318805 w 410619"/>
              <a:gd name="connsiteY182" fmla="*/ 230460 h 254598"/>
              <a:gd name="connsiteX183" fmla="*/ 319301 w 410619"/>
              <a:gd name="connsiteY183" fmla="*/ 230129 h 254598"/>
              <a:gd name="connsiteX184" fmla="*/ 319769 w 410619"/>
              <a:gd name="connsiteY184" fmla="*/ 229191 h 254598"/>
              <a:gd name="connsiteX185" fmla="*/ 320707 w 410619"/>
              <a:gd name="connsiteY185" fmla="*/ 228557 h 254598"/>
              <a:gd name="connsiteX186" fmla="*/ 320707 w 410619"/>
              <a:gd name="connsiteY186" fmla="*/ 227591 h 254598"/>
              <a:gd name="connsiteX187" fmla="*/ 320954 w 410619"/>
              <a:gd name="connsiteY187" fmla="*/ 227260 h 254598"/>
              <a:gd name="connsiteX188" fmla="*/ 321424 w 410619"/>
              <a:gd name="connsiteY188" fmla="*/ 226957 h 254598"/>
              <a:gd name="connsiteX189" fmla="*/ 321424 w 410619"/>
              <a:gd name="connsiteY189" fmla="*/ 226322 h 254598"/>
              <a:gd name="connsiteX190" fmla="*/ 321920 w 410619"/>
              <a:gd name="connsiteY190" fmla="*/ 225357 h 254598"/>
              <a:gd name="connsiteX191" fmla="*/ 321920 w 410619"/>
              <a:gd name="connsiteY191" fmla="*/ 224723 h 254598"/>
              <a:gd name="connsiteX192" fmla="*/ 322388 w 410619"/>
              <a:gd name="connsiteY192" fmla="*/ 224419 h 254598"/>
              <a:gd name="connsiteX193" fmla="*/ 322636 w 410619"/>
              <a:gd name="connsiteY193" fmla="*/ 224723 h 254598"/>
              <a:gd name="connsiteX194" fmla="*/ 323353 w 410619"/>
              <a:gd name="connsiteY194" fmla="*/ 224419 h 254598"/>
              <a:gd name="connsiteX195" fmla="*/ 323574 w 410619"/>
              <a:gd name="connsiteY195" fmla="*/ 223785 h 254598"/>
              <a:gd name="connsiteX196" fmla="*/ 323821 w 410619"/>
              <a:gd name="connsiteY196" fmla="*/ 223454 h 254598"/>
              <a:gd name="connsiteX197" fmla="*/ 324538 w 410619"/>
              <a:gd name="connsiteY197" fmla="*/ 223785 h 254598"/>
              <a:gd name="connsiteX198" fmla="*/ 325255 w 410619"/>
              <a:gd name="connsiteY198" fmla="*/ 223454 h 254598"/>
              <a:gd name="connsiteX199" fmla="*/ 325475 w 410619"/>
              <a:gd name="connsiteY199" fmla="*/ 222819 h 254598"/>
              <a:gd name="connsiteX200" fmla="*/ 325971 w 410619"/>
              <a:gd name="connsiteY200" fmla="*/ 222185 h 254598"/>
              <a:gd name="connsiteX201" fmla="*/ 325971 w 410619"/>
              <a:gd name="connsiteY201" fmla="*/ 221219 h 254598"/>
              <a:gd name="connsiteX202" fmla="*/ 326688 w 410619"/>
              <a:gd name="connsiteY202" fmla="*/ 220585 h 254598"/>
              <a:gd name="connsiteX203" fmla="*/ 327156 w 410619"/>
              <a:gd name="connsiteY203" fmla="*/ 220585 h 254598"/>
              <a:gd name="connsiteX204" fmla="*/ 327873 w 410619"/>
              <a:gd name="connsiteY204" fmla="*/ 220585 h 254598"/>
              <a:gd name="connsiteX205" fmla="*/ 328838 w 410619"/>
              <a:gd name="connsiteY205" fmla="*/ 220585 h 254598"/>
              <a:gd name="connsiteX206" fmla="*/ 329775 w 410619"/>
              <a:gd name="connsiteY206" fmla="*/ 219621 h 254598"/>
              <a:gd name="connsiteX207" fmla="*/ 331209 w 410619"/>
              <a:gd name="connsiteY207" fmla="*/ 218682 h 254598"/>
              <a:gd name="connsiteX208" fmla="*/ 271743 w 410619"/>
              <a:gd name="connsiteY208" fmla="*/ 198792 h 254598"/>
              <a:gd name="connsiteX209" fmla="*/ 271835 w 410619"/>
              <a:gd name="connsiteY209" fmla="*/ 198905 h 254598"/>
              <a:gd name="connsiteX210" fmla="*/ 272552 w 410619"/>
              <a:gd name="connsiteY210" fmla="*/ 200202 h 254598"/>
              <a:gd name="connsiteX211" fmla="*/ 272552 w 410619"/>
              <a:gd name="connsiteY211" fmla="*/ 200505 h 254598"/>
              <a:gd name="connsiteX212" fmla="*/ 273020 w 410619"/>
              <a:gd name="connsiteY212" fmla="*/ 204974 h 254598"/>
              <a:gd name="connsiteX213" fmla="*/ 273269 w 410619"/>
              <a:gd name="connsiteY213" fmla="*/ 206243 h 254598"/>
              <a:gd name="connsiteX214" fmla="*/ 273498 w 410619"/>
              <a:gd name="connsiteY214" fmla="*/ 208737 h 254598"/>
              <a:gd name="connsiteX215" fmla="*/ 273269 w 410619"/>
              <a:gd name="connsiteY215" fmla="*/ 206243 h 254598"/>
              <a:gd name="connsiteX216" fmla="*/ 273021 w 410619"/>
              <a:gd name="connsiteY216" fmla="*/ 204974 h 254598"/>
              <a:gd name="connsiteX217" fmla="*/ 272552 w 410619"/>
              <a:gd name="connsiteY217" fmla="*/ 200505 h 254598"/>
              <a:gd name="connsiteX218" fmla="*/ 272552 w 410619"/>
              <a:gd name="connsiteY218" fmla="*/ 200202 h 254598"/>
              <a:gd name="connsiteX219" fmla="*/ 271835 w 410619"/>
              <a:gd name="connsiteY219" fmla="*/ 198905 h 254598"/>
              <a:gd name="connsiteX220" fmla="*/ 270993 w 410619"/>
              <a:gd name="connsiteY220" fmla="*/ 189695 h 254598"/>
              <a:gd name="connsiteX221" fmla="*/ 272083 w 410619"/>
              <a:gd name="connsiteY221" fmla="*/ 189969 h 254598"/>
              <a:gd name="connsiteX222" fmla="*/ 272303 w 410619"/>
              <a:gd name="connsiteY222" fmla="*/ 189969 h 254598"/>
              <a:gd name="connsiteX223" fmla="*/ 272552 w 410619"/>
              <a:gd name="connsiteY223" fmla="*/ 189969 h 254598"/>
              <a:gd name="connsiteX224" fmla="*/ 272552 w 410619"/>
              <a:gd name="connsiteY224" fmla="*/ 190300 h 254598"/>
              <a:gd name="connsiteX225" fmla="*/ 272303 w 410619"/>
              <a:gd name="connsiteY225" fmla="*/ 192837 h 254598"/>
              <a:gd name="connsiteX226" fmla="*/ 272303 w 410619"/>
              <a:gd name="connsiteY226" fmla="*/ 193168 h 254598"/>
              <a:gd name="connsiteX227" fmla="*/ 272303 w 410619"/>
              <a:gd name="connsiteY227" fmla="*/ 193471 h 254598"/>
              <a:gd name="connsiteX228" fmla="*/ 272193 w 410619"/>
              <a:gd name="connsiteY228" fmla="*/ 194271 h 254598"/>
              <a:gd name="connsiteX229" fmla="*/ 272304 w 410619"/>
              <a:gd name="connsiteY229" fmla="*/ 193471 h 254598"/>
              <a:gd name="connsiteX230" fmla="*/ 272304 w 410619"/>
              <a:gd name="connsiteY230" fmla="*/ 193168 h 254598"/>
              <a:gd name="connsiteX231" fmla="*/ 272304 w 410619"/>
              <a:gd name="connsiteY231" fmla="*/ 192837 h 254598"/>
              <a:gd name="connsiteX232" fmla="*/ 272552 w 410619"/>
              <a:gd name="connsiteY232" fmla="*/ 190299 h 254598"/>
              <a:gd name="connsiteX233" fmla="*/ 272552 w 410619"/>
              <a:gd name="connsiteY233" fmla="*/ 189968 h 254598"/>
              <a:gd name="connsiteX234" fmla="*/ 272304 w 410619"/>
              <a:gd name="connsiteY234" fmla="*/ 189968 h 254598"/>
              <a:gd name="connsiteX235" fmla="*/ 272083 w 410619"/>
              <a:gd name="connsiteY235" fmla="*/ 189968 h 254598"/>
              <a:gd name="connsiteX236" fmla="*/ 268252 w 410619"/>
              <a:gd name="connsiteY236" fmla="*/ 189168 h 254598"/>
              <a:gd name="connsiteX237" fmla="*/ 268968 w 410619"/>
              <a:gd name="connsiteY237" fmla="*/ 189334 h 254598"/>
              <a:gd name="connsiteX238" fmla="*/ 269934 w 410619"/>
              <a:gd name="connsiteY238" fmla="*/ 189665 h 254598"/>
              <a:gd name="connsiteX239" fmla="*/ 269934 w 410619"/>
              <a:gd name="connsiteY239" fmla="*/ 189665 h 254598"/>
              <a:gd name="connsiteX240" fmla="*/ 268969 w 410619"/>
              <a:gd name="connsiteY240" fmla="*/ 189334 h 254598"/>
              <a:gd name="connsiteX241" fmla="*/ 382548 w 410619"/>
              <a:gd name="connsiteY241" fmla="*/ 133461 h 254598"/>
              <a:gd name="connsiteX242" fmla="*/ 382476 w 410619"/>
              <a:gd name="connsiteY242" fmla="*/ 133587 h 254598"/>
              <a:gd name="connsiteX243" fmla="*/ 382410 w 410619"/>
              <a:gd name="connsiteY243" fmla="*/ 133599 h 254598"/>
              <a:gd name="connsiteX244" fmla="*/ 383193 w 410619"/>
              <a:gd name="connsiteY244" fmla="*/ 132318 h 254598"/>
              <a:gd name="connsiteX245" fmla="*/ 382725 w 410619"/>
              <a:gd name="connsiteY245" fmla="*/ 133284 h 254598"/>
              <a:gd name="connsiteX246" fmla="*/ 382548 w 410619"/>
              <a:gd name="connsiteY246" fmla="*/ 133461 h 254598"/>
              <a:gd name="connsiteX247" fmla="*/ 295927 w 410619"/>
              <a:gd name="connsiteY247" fmla="*/ 0 h 254598"/>
              <a:gd name="connsiteX248" fmla="*/ 297359 w 410619"/>
              <a:gd name="connsiteY248" fmla="*/ 0 h 254598"/>
              <a:gd name="connsiteX249" fmla="*/ 297579 w 410619"/>
              <a:gd name="connsiteY249" fmla="*/ 0 h 254598"/>
              <a:gd name="connsiteX250" fmla="*/ 298793 w 410619"/>
              <a:gd name="connsiteY250" fmla="*/ 0 h 254598"/>
              <a:gd name="connsiteX251" fmla="*/ 300694 w 410619"/>
              <a:gd name="connsiteY251" fmla="*/ 662 h 254598"/>
              <a:gd name="connsiteX252" fmla="*/ 300915 w 410619"/>
              <a:gd name="connsiteY252" fmla="*/ 662 h 254598"/>
              <a:gd name="connsiteX253" fmla="*/ 302348 w 410619"/>
              <a:gd name="connsiteY253" fmla="*/ 1628 h 254598"/>
              <a:gd name="connsiteX254" fmla="*/ 304967 w 410619"/>
              <a:gd name="connsiteY254" fmla="*/ 3917 h 254598"/>
              <a:gd name="connsiteX255" fmla="*/ 306400 w 410619"/>
              <a:gd name="connsiteY255" fmla="*/ 3255 h 254598"/>
              <a:gd name="connsiteX256" fmla="*/ 307117 w 410619"/>
              <a:gd name="connsiteY256" fmla="*/ 2621 h 254598"/>
              <a:gd name="connsiteX257" fmla="*/ 307834 w 410619"/>
              <a:gd name="connsiteY257" fmla="*/ 2290 h 254598"/>
              <a:gd name="connsiteX258" fmla="*/ 308082 w 410619"/>
              <a:gd name="connsiteY258" fmla="*/ 2290 h 254598"/>
              <a:gd name="connsiteX259" fmla="*/ 308550 w 410619"/>
              <a:gd name="connsiteY259" fmla="*/ 2290 h 254598"/>
              <a:gd name="connsiteX260" fmla="*/ 308550 w 410619"/>
              <a:gd name="connsiteY260" fmla="*/ 5545 h 254598"/>
              <a:gd name="connsiteX261" fmla="*/ 308798 w 410619"/>
              <a:gd name="connsiteY261" fmla="*/ 6841 h 254598"/>
              <a:gd name="connsiteX262" fmla="*/ 309047 w 410619"/>
              <a:gd name="connsiteY262" fmla="*/ 9765 h 254598"/>
              <a:gd name="connsiteX263" fmla="*/ 309267 w 410619"/>
              <a:gd name="connsiteY263" fmla="*/ 10096 h 254598"/>
              <a:gd name="connsiteX264" fmla="*/ 309515 w 410619"/>
              <a:gd name="connsiteY264" fmla="*/ 10427 h 254598"/>
              <a:gd name="connsiteX265" fmla="*/ 309515 w 410619"/>
              <a:gd name="connsiteY265" fmla="*/ 11089 h 254598"/>
              <a:gd name="connsiteX266" fmla="*/ 309763 w 410619"/>
              <a:gd name="connsiteY266" fmla="*/ 11723 h 254598"/>
              <a:gd name="connsiteX267" fmla="*/ 309984 w 410619"/>
              <a:gd name="connsiteY267" fmla="*/ 16274 h 254598"/>
              <a:gd name="connsiteX268" fmla="*/ 311169 w 410619"/>
              <a:gd name="connsiteY268" fmla="*/ 20825 h 254598"/>
              <a:gd name="connsiteX269" fmla="*/ 311417 w 410619"/>
              <a:gd name="connsiteY269" fmla="*/ 21818 h 254598"/>
              <a:gd name="connsiteX270" fmla="*/ 311886 w 410619"/>
              <a:gd name="connsiteY270" fmla="*/ 23115 h 254598"/>
              <a:gd name="connsiteX271" fmla="*/ 313815 w 410619"/>
              <a:gd name="connsiteY271" fmla="*/ 27336 h 254598"/>
              <a:gd name="connsiteX272" fmla="*/ 314036 w 410619"/>
              <a:gd name="connsiteY272" fmla="*/ 28301 h 254598"/>
              <a:gd name="connsiteX273" fmla="*/ 313319 w 410619"/>
              <a:gd name="connsiteY273" fmla="*/ 28963 h 254598"/>
              <a:gd name="connsiteX274" fmla="*/ 313319 w 410619"/>
              <a:gd name="connsiteY274" fmla="*/ 29598 h 254598"/>
              <a:gd name="connsiteX275" fmla="*/ 313319 w 410619"/>
              <a:gd name="connsiteY275" fmla="*/ 30563 h 254598"/>
              <a:gd name="connsiteX276" fmla="*/ 314752 w 410619"/>
              <a:gd name="connsiteY276" fmla="*/ 31225 h 254598"/>
              <a:gd name="connsiteX277" fmla="*/ 315937 w 410619"/>
              <a:gd name="connsiteY277" fmla="*/ 31556 h 254598"/>
              <a:gd name="connsiteX278" fmla="*/ 316901 w 410619"/>
              <a:gd name="connsiteY278" fmla="*/ 31887 h 254598"/>
              <a:gd name="connsiteX279" fmla="*/ 318584 w 410619"/>
              <a:gd name="connsiteY279" fmla="*/ 33818 h 254598"/>
              <a:gd name="connsiteX280" fmla="*/ 318805 w 410619"/>
              <a:gd name="connsiteY280" fmla="*/ 34480 h 254598"/>
              <a:gd name="connsiteX281" fmla="*/ 319301 w 410619"/>
              <a:gd name="connsiteY281" fmla="*/ 34480 h 254598"/>
              <a:gd name="connsiteX282" fmla="*/ 319769 w 410619"/>
              <a:gd name="connsiteY282" fmla="*/ 34783 h 254598"/>
              <a:gd name="connsiteX283" fmla="*/ 321423 w 410619"/>
              <a:gd name="connsiteY283" fmla="*/ 35445 h 254598"/>
              <a:gd name="connsiteX284" fmla="*/ 322636 w 410619"/>
              <a:gd name="connsiteY284" fmla="*/ 36080 h 254598"/>
              <a:gd name="connsiteX285" fmla="*/ 323104 w 410619"/>
              <a:gd name="connsiteY285" fmla="*/ 36080 h 254598"/>
              <a:gd name="connsiteX286" fmla="*/ 323104 w 410619"/>
              <a:gd name="connsiteY286" fmla="*/ 35776 h 254598"/>
              <a:gd name="connsiteX287" fmla="*/ 324069 w 410619"/>
              <a:gd name="connsiteY287" fmla="*/ 35114 h 254598"/>
              <a:gd name="connsiteX288" fmla="*/ 324290 w 410619"/>
              <a:gd name="connsiteY288" fmla="*/ 34783 h 254598"/>
              <a:gd name="connsiteX289" fmla="*/ 324537 w 410619"/>
              <a:gd name="connsiteY289" fmla="*/ 34480 h 254598"/>
              <a:gd name="connsiteX290" fmla="*/ 325007 w 410619"/>
              <a:gd name="connsiteY290" fmla="*/ 33818 h 254598"/>
              <a:gd name="connsiteX291" fmla="*/ 325254 w 410619"/>
              <a:gd name="connsiteY291" fmla="*/ 33818 h 254598"/>
              <a:gd name="connsiteX292" fmla="*/ 325475 w 410619"/>
              <a:gd name="connsiteY292" fmla="*/ 33487 h 254598"/>
              <a:gd name="connsiteX293" fmla="*/ 325971 w 410619"/>
              <a:gd name="connsiteY293" fmla="*/ 33487 h 254598"/>
              <a:gd name="connsiteX294" fmla="*/ 326191 w 410619"/>
              <a:gd name="connsiteY294" fmla="*/ 32521 h 254598"/>
              <a:gd name="connsiteX295" fmla="*/ 327404 w 410619"/>
              <a:gd name="connsiteY295" fmla="*/ 31556 h 254598"/>
              <a:gd name="connsiteX296" fmla="*/ 327872 w 410619"/>
              <a:gd name="connsiteY296" fmla="*/ 31225 h 254598"/>
              <a:gd name="connsiteX297" fmla="*/ 328342 w 410619"/>
              <a:gd name="connsiteY297" fmla="*/ 30563 h 254598"/>
              <a:gd name="connsiteX298" fmla="*/ 328589 w 410619"/>
              <a:gd name="connsiteY298" fmla="*/ 30563 h 254598"/>
              <a:gd name="connsiteX299" fmla="*/ 328838 w 410619"/>
              <a:gd name="connsiteY299" fmla="*/ 30894 h 254598"/>
              <a:gd name="connsiteX300" fmla="*/ 329306 w 410619"/>
              <a:gd name="connsiteY300" fmla="*/ 30894 h 254598"/>
              <a:gd name="connsiteX301" fmla="*/ 330022 w 410619"/>
              <a:gd name="connsiteY301" fmla="*/ 30260 h 254598"/>
              <a:gd name="connsiteX302" fmla="*/ 330491 w 410619"/>
              <a:gd name="connsiteY302" fmla="*/ 30260 h 254598"/>
              <a:gd name="connsiteX303" fmla="*/ 330491 w 410619"/>
              <a:gd name="connsiteY303" fmla="*/ 30894 h 254598"/>
              <a:gd name="connsiteX304" fmla="*/ 330960 w 410619"/>
              <a:gd name="connsiteY304" fmla="*/ 31225 h 254598"/>
              <a:gd name="connsiteX305" fmla="*/ 331208 w 410619"/>
              <a:gd name="connsiteY305" fmla="*/ 30894 h 254598"/>
              <a:gd name="connsiteX306" fmla="*/ 330960 w 410619"/>
              <a:gd name="connsiteY306" fmla="*/ 31887 h 254598"/>
              <a:gd name="connsiteX307" fmla="*/ 331208 w 410619"/>
              <a:gd name="connsiteY307" fmla="*/ 32852 h 254598"/>
              <a:gd name="connsiteX308" fmla="*/ 331208 w 410619"/>
              <a:gd name="connsiteY308" fmla="*/ 33487 h 254598"/>
              <a:gd name="connsiteX309" fmla="*/ 331208 w 410619"/>
              <a:gd name="connsiteY309" fmla="*/ 34149 h 254598"/>
              <a:gd name="connsiteX310" fmla="*/ 331208 w 410619"/>
              <a:gd name="connsiteY310" fmla="*/ 34480 h 254598"/>
              <a:gd name="connsiteX311" fmla="*/ 330960 w 410619"/>
              <a:gd name="connsiteY311" fmla="*/ 35114 h 254598"/>
              <a:gd name="connsiteX312" fmla="*/ 331456 w 410619"/>
              <a:gd name="connsiteY312" fmla="*/ 35114 h 254598"/>
              <a:gd name="connsiteX313" fmla="*/ 331677 w 410619"/>
              <a:gd name="connsiteY313" fmla="*/ 35114 h 254598"/>
              <a:gd name="connsiteX314" fmla="*/ 331925 w 410619"/>
              <a:gd name="connsiteY314" fmla="*/ 35114 h 254598"/>
              <a:gd name="connsiteX315" fmla="*/ 332393 w 410619"/>
              <a:gd name="connsiteY315" fmla="*/ 35445 h 254598"/>
              <a:gd name="connsiteX316" fmla="*/ 332890 w 410619"/>
              <a:gd name="connsiteY316" fmla="*/ 35445 h 254598"/>
              <a:gd name="connsiteX317" fmla="*/ 334074 w 410619"/>
              <a:gd name="connsiteY317" fmla="*/ 35114 h 254598"/>
              <a:gd name="connsiteX318" fmla="*/ 334074 w 410619"/>
              <a:gd name="connsiteY318" fmla="*/ 35776 h 254598"/>
              <a:gd name="connsiteX319" fmla="*/ 333826 w 410619"/>
              <a:gd name="connsiteY319" fmla="*/ 36742 h 254598"/>
              <a:gd name="connsiteX320" fmla="*/ 334543 w 410619"/>
              <a:gd name="connsiteY320" fmla="*/ 37072 h 254598"/>
              <a:gd name="connsiteX321" fmla="*/ 334322 w 410619"/>
              <a:gd name="connsiteY321" fmla="*/ 37707 h 254598"/>
              <a:gd name="connsiteX322" fmla="*/ 334074 w 410619"/>
              <a:gd name="connsiteY322" fmla="*/ 38038 h 254598"/>
              <a:gd name="connsiteX323" fmla="*/ 334322 w 410619"/>
              <a:gd name="connsiteY323" fmla="*/ 38369 h 254598"/>
              <a:gd name="connsiteX324" fmla="*/ 334543 w 410619"/>
              <a:gd name="connsiteY324" fmla="*/ 38369 h 254598"/>
              <a:gd name="connsiteX325" fmla="*/ 334322 w 410619"/>
              <a:gd name="connsiteY325" fmla="*/ 39334 h 254598"/>
              <a:gd name="connsiteX326" fmla="*/ 333826 w 410619"/>
              <a:gd name="connsiteY326" fmla="*/ 39334 h 254598"/>
              <a:gd name="connsiteX327" fmla="*/ 333110 w 410619"/>
              <a:gd name="connsiteY327" fmla="*/ 39334 h 254598"/>
              <a:gd name="connsiteX328" fmla="*/ 332890 w 410619"/>
              <a:gd name="connsiteY328" fmla="*/ 39334 h 254598"/>
              <a:gd name="connsiteX329" fmla="*/ 332393 w 410619"/>
              <a:gd name="connsiteY329" fmla="*/ 39665 h 254598"/>
              <a:gd name="connsiteX330" fmla="*/ 332173 w 410619"/>
              <a:gd name="connsiteY330" fmla="*/ 39665 h 254598"/>
              <a:gd name="connsiteX331" fmla="*/ 331677 w 410619"/>
              <a:gd name="connsiteY331" fmla="*/ 39996 h 254598"/>
              <a:gd name="connsiteX332" fmla="*/ 331456 w 410619"/>
              <a:gd name="connsiteY332" fmla="*/ 40300 h 254598"/>
              <a:gd name="connsiteX333" fmla="*/ 331456 w 410619"/>
              <a:gd name="connsiteY333" fmla="*/ 40631 h 254598"/>
              <a:gd name="connsiteX334" fmla="*/ 331208 w 410619"/>
              <a:gd name="connsiteY334" fmla="*/ 40962 h 254598"/>
              <a:gd name="connsiteX335" fmla="*/ 330491 w 410619"/>
              <a:gd name="connsiteY335" fmla="*/ 41293 h 254598"/>
              <a:gd name="connsiteX336" fmla="*/ 330022 w 410619"/>
              <a:gd name="connsiteY336" fmla="*/ 41927 h 254598"/>
              <a:gd name="connsiteX337" fmla="*/ 329774 w 410619"/>
              <a:gd name="connsiteY337" fmla="*/ 41927 h 254598"/>
              <a:gd name="connsiteX338" fmla="*/ 329774 w 410619"/>
              <a:gd name="connsiteY338" fmla="*/ 43223 h 254598"/>
              <a:gd name="connsiteX339" fmla="*/ 329774 w 410619"/>
              <a:gd name="connsiteY339" fmla="*/ 43554 h 254598"/>
              <a:gd name="connsiteX340" fmla="*/ 329553 w 410619"/>
              <a:gd name="connsiteY340" fmla="*/ 44520 h 254598"/>
              <a:gd name="connsiteX341" fmla="*/ 328838 w 410619"/>
              <a:gd name="connsiteY341" fmla="*/ 45485 h 254598"/>
              <a:gd name="connsiteX342" fmla="*/ 328342 w 410619"/>
              <a:gd name="connsiteY342" fmla="*/ 45816 h 254598"/>
              <a:gd name="connsiteX343" fmla="*/ 328121 w 410619"/>
              <a:gd name="connsiteY343" fmla="*/ 46478 h 254598"/>
              <a:gd name="connsiteX344" fmla="*/ 327155 w 410619"/>
              <a:gd name="connsiteY344" fmla="*/ 47444 h 254598"/>
              <a:gd name="connsiteX345" fmla="*/ 326191 w 410619"/>
              <a:gd name="connsiteY345" fmla="*/ 47775 h 254598"/>
              <a:gd name="connsiteX346" fmla="*/ 325971 w 410619"/>
              <a:gd name="connsiteY346" fmla="*/ 47113 h 254598"/>
              <a:gd name="connsiteX347" fmla="*/ 326191 w 410619"/>
              <a:gd name="connsiteY347" fmla="*/ 46478 h 254598"/>
              <a:gd name="connsiteX348" fmla="*/ 326687 w 410619"/>
              <a:gd name="connsiteY348" fmla="*/ 45816 h 254598"/>
              <a:gd name="connsiteX349" fmla="*/ 326908 w 410619"/>
              <a:gd name="connsiteY349" fmla="*/ 44851 h 254598"/>
              <a:gd name="connsiteX350" fmla="*/ 326687 w 410619"/>
              <a:gd name="connsiteY350" fmla="*/ 44189 h 254598"/>
              <a:gd name="connsiteX351" fmla="*/ 326191 w 410619"/>
              <a:gd name="connsiteY351" fmla="*/ 43554 h 254598"/>
              <a:gd name="connsiteX352" fmla="*/ 325971 w 410619"/>
              <a:gd name="connsiteY352" fmla="*/ 43223 h 254598"/>
              <a:gd name="connsiteX353" fmla="*/ 325475 w 410619"/>
              <a:gd name="connsiteY353" fmla="*/ 43223 h 254598"/>
              <a:gd name="connsiteX354" fmla="*/ 324786 w 410619"/>
              <a:gd name="connsiteY354" fmla="*/ 43554 h 254598"/>
              <a:gd name="connsiteX355" fmla="*/ 324786 w 410619"/>
              <a:gd name="connsiteY355" fmla="*/ 44189 h 254598"/>
              <a:gd name="connsiteX356" fmla="*/ 324290 w 410619"/>
              <a:gd name="connsiteY356" fmla="*/ 44520 h 254598"/>
              <a:gd name="connsiteX357" fmla="*/ 323820 w 410619"/>
              <a:gd name="connsiteY357" fmla="*/ 45182 h 254598"/>
              <a:gd name="connsiteX358" fmla="*/ 324290 w 410619"/>
              <a:gd name="connsiteY358" fmla="*/ 45816 h 254598"/>
              <a:gd name="connsiteX359" fmla="*/ 323820 w 410619"/>
              <a:gd name="connsiteY359" fmla="*/ 46478 h 254598"/>
              <a:gd name="connsiteX360" fmla="*/ 323573 w 410619"/>
              <a:gd name="connsiteY360" fmla="*/ 46782 h 254598"/>
              <a:gd name="connsiteX361" fmla="*/ 323352 w 410619"/>
              <a:gd name="connsiteY361" fmla="*/ 46782 h 254598"/>
              <a:gd name="connsiteX362" fmla="*/ 322856 w 410619"/>
              <a:gd name="connsiteY362" fmla="*/ 47113 h 254598"/>
              <a:gd name="connsiteX363" fmla="*/ 322140 w 410619"/>
              <a:gd name="connsiteY363" fmla="*/ 48078 h 254598"/>
              <a:gd name="connsiteX364" fmla="*/ 321202 w 410619"/>
              <a:gd name="connsiteY364" fmla="*/ 48409 h 254598"/>
              <a:gd name="connsiteX365" fmla="*/ 320953 w 410619"/>
              <a:gd name="connsiteY365" fmla="*/ 49071 h 254598"/>
              <a:gd name="connsiteX366" fmla="*/ 320238 w 410619"/>
              <a:gd name="connsiteY366" fmla="*/ 49071 h 254598"/>
              <a:gd name="connsiteX367" fmla="*/ 318584 w 410619"/>
              <a:gd name="connsiteY367" fmla="*/ 49071 h 254598"/>
              <a:gd name="connsiteX368" fmla="*/ 318584 w 410619"/>
              <a:gd name="connsiteY368" fmla="*/ 48740 h 254598"/>
              <a:gd name="connsiteX369" fmla="*/ 318088 w 410619"/>
              <a:gd name="connsiteY369" fmla="*/ 48409 h 254598"/>
              <a:gd name="connsiteX370" fmla="*/ 317867 w 410619"/>
              <a:gd name="connsiteY370" fmla="*/ 48409 h 254598"/>
              <a:gd name="connsiteX371" fmla="*/ 317371 w 410619"/>
              <a:gd name="connsiteY371" fmla="*/ 48740 h 254598"/>
              <a:gd name="connsiteX372" fmla="*/ 315469 w 410619"/>
              <a:gd name="connsiteY372" fmla="*/ 49374 h 254598"/>
              <a:gd name="connsiteX373" fmla="*/ 315469 w 410619"/>
              <a:gd name="connsiteY373" fmla="*/ 49705 h 254598"/>
              <a:gd name="connsiteX374" fmla="*/ 314752 w 410619"/>
              <a:gd name="connsiteY374" fmla="*/ 50671 h 254598"/>
              <a:gd name="connsiteX375" fmla="*/ 313815 w 410619"/>
              <a:gd name="connsiteY375" fmla="*/ 51002 h 254598"/>
              <a:gd name="connsiteX376" fmla="*/ 313098 w 410619"/>
              <a:gd name="connsiteY376" fmla="*/ 51002 h 254598"/>
              <a:gd name="connsiteX377" fmla="*/ 312134 w 410619"/>
              <a:gd name="connsiteY377" fmla="*/ 50367 h 254598"/>
              <a:gd name="connsiteX378" fmla="*/ 311886 w 410619"/>
              <a:gd name="connsiteY378" fmla="*/ 50367 h 254598"/>
              <a:gd name="connsiteX379" fmla="*/ 311417 w 410619"/>
              <a:gd name="connsiteY379" fmla="*/ 50367 h 254598"/>
              <a:gd name="connsiteX380" fmla="*/ 311169 w 410619"/>
              <a:gd name="connsiteY380" fmla="*/ 50367 h 254598"/>
              <a:gd name="connsiteX381" fmla="*/ 310231 w 410619"/>
              <a:gd name="connsiteY381" fmla="*/ 50671 h 254598"/>
              <a:gd name="connsiteX382" fmla="*/ 308798 w 410619"/>
              <a:gd name="connsiteY382" fmla="*/ 51664 h 254598"/>
              <a:gd name="connsiteX383" fmla="*/ 307834 w 410619"/>
              <a:gd name="connsiteY383" fmla="*/ 52298 h 254598"/>
              <a:gd name="connsiteX384" fmla="*/ 306400 w 410619"/>
              <a:gd name="connsiteY384" fmla="*/ 52298 h 254598"/>
              <a:gd name="connsiteX385" fmla="*/ 305463 w 410619"/>
              <a:gd name="connsiteY385" fmla="*/ 52629 h 254598"/>
              <a:gd name="connsiteX386" fmla="*/ 304746 w 410619"/>
              <a:gd name="connsiteY386" fmla="*/ 52960 h 254598"/>
              <a:gd name="connsiteX387" fmla="*/ 304278 w 410619"/>
              <a:gd name="connsiteY387" fmla="*/ 52960 h 254598"/>
              <a:gd name="connsiteX388" fmla="*/ 304030 w 410619"/>
              <a:gd name="connsiteY388" fmla="*/ 52960 h 254598"/>
              <a:gd name="connsiteX389" fmla="*/ 303561 w 410619"/>
              <a:gd name="connsiteY389" fmla="*/ 53264 h 254598"/>
              <a:gd name="connsiteX390" fmla="*/ 302845 w 410619"/>
              <a:gd name="connsiteY390" fmla="*/ 52629 h 254598"/>
              <a:gd name="connsiteX391" fmla="*/ 302597 w 410619"/>
              <a:gd name="connsiteY391" fmla="*/ 52960 h 254598"/>
              <a:gd name="connsiteX392" fmla="*/ 302348 w 410619"/>
              <a:gd name="connsiteY392" fmla="*/ 52960 h 254598"/>
              <a:gd name="connsiteX393" fmla="*/ 301880 w 410619"/>
              <a:gd name="connsiteY393" fmla="*/ 53264 h 254598"/>
              <a:gd name="connsiteX394" fmla="*/ 301880 w 410619"/>
              <a:gd name="connsiteY394" fmla="*/ 53595 h 254598"/>
              <a:gd name="connsiteX395" fmla="*/ 301632 w 410619"/>
              <a:gd name="connsiteY395" fmla="*/ 54257 h 254598"/>
              <a:gd name="connsiteX396" fmla="*/ 301411 w 410619"/>
              <a:gd name="connsiteY396" fmla="*/ 54560 h 254598"/>
              <a:gd name="connsiteX397" fmla="*/ 301163 w 410619"/>
              <a:gd name="connsiteY397" fmla="*/ 54891 h 254598"/>
              <a:gd name="connsiteX398" fmla="*/ 301411 w 410619"/>
              <a:gd name="connsiteY398" fmla="*/ 54891 h 254598"/>
              <a:gd name="connsiteX399" fmla="*/ 301632 w 410619"/>
              <a:gd name="connsiteY399" fmla="*/ 55222 h 254598"/>
              <a:gd name="connsiteX400" fmla="*/ 301880 w 410619"/>
              <a:gd name="connsiteY400" fmla="*/ 54891 h 254598"/>
              <a:gd name="connsiteX401" fmla="*/ 302348 w 410619"/>
              <a:gd name="connsiteY401" fmla="*/ 54560 h 254598"/>
              <a:gd name="connsiteX402" fmla="*/ 302845 w 410619"/>
              <a:gd name="connsiteY402" fmla="*/ 54560 h 254598"/>
              <a:gd name="connsiteX403" fmla="*/ 303314 w 410619"/>
              <a:gd name="connsiteY403" fmla="*/ 54891 h 254598"/>
              <a:gd name="connsiteX404" fmla="*/ 303065 w 410619"/>
              <a:gd name="connsiteY404" fmla="*/ 56187 h 254598"/>
              <a:gd name="connsiteX405" fmla="*/ 301632 w 410619"/>
              <a:gd name="connsiteY405" fmla="*/ 56519 h 254598"/>
              <a:gd name="connsiteX406" fmla="*/ 301163 w 410619"/>
              <a:gd name="connsiteY406" fmla="*/ 57153 h 254598"/>
              <a:gd name="connsiteX407" fmla="*/ 300915 w 410619"/>
              <a:gd name="connsiteY407" fmla="*/ 57815 h 254598"/>
              <a:gd name="connsiteX408" fmla="*/ 300694 w 410619"/>
              <a:gd name="connsiteY408" fmla="*/ 58449 h 254598"/>
              <a:gd name="connsiteX409" fmla="*/ 300694 w 410619"/>
              <a:gd name="connsiteY409" fmla="*/ 58780 h 254598"/>
              <a:gd name="connsiteX410" fmla="*/ 301163 w 410619"/>
              <a:gd name="connsiteY410" fmla="*/ 59415 h 254598"/>
              <a:gd name="connsiteX411" fmla="*/ 301632 w 410619"/>
              <a:gd name="connsiteY411" fmla="*/ 59415 h 254598"/>
              <a:gd name="connsiteX412" fmla="*/ 302128 w 410619"/>
              <a:gd name="connsiteY412" fmla="*/ 59415 h 254598"/>
              <a:gd name="connsiteX413" fmla="*/ 302128 w 410619"/>
              <a:gd name="connsiteY413" fmla="*/ 59111 h 254598"/>
              <a:gd name="connsiteX414" fmla="*/ 302348 w 410619"/>
              <a:gd name="connsiteY414" fmla="*/ 58780 h 254598"/>
              <a:gd name="connsiteX415" fmla="*/ 302597 w 410619"/>
              <a:gd name="connsiteY415" fmla="*/ 58449 h 254598"/>
              <a:gd name="connsiteX416" fmla="*/ 302845 w 410619"/>
              <a:gd name="connsiteY416" fmla="*/ 57815 h 254598"/>
              <a:gd name="connsiteX417" fmla="*/ 303314 w 410619"/>
              <a:gd name="connsiteY417" fmla="*/ 57484 h 254598"/>
              <a:gd name="connsiteX418" fmla="*/ 303781 w 410619"/>
              <a:gd name="connsiteY418" fmla="*/ 57153 h 254598"/>
              <a:gd name="connsiteX419" fmla="*/ 304030 w 410619"/>
              <a:gd name="connsiteY419" fmla="*/ 56850 h 254598"/>
              <a:gd name="connsiteX420" fmla="*/ 304967 w 410619"/>
              <a:gd name="connsiteY420" fmla="*/ 57153 h 254598"/>
              <a:gd name="connsiteX421" fmla="*/ 305463 w 410619"/>
              <a:gd name="connsiteY421" fmla="*/ 57484 h 254598"/>
              <a:gd name="connsiteX422" fmla="*/ 305684 w 410619"/>
              <a:gd name="connsiteY422" fmla="*/ 57153 h 254598"/>
              <a:gd name="connsiteX423" fmla="*/ 305684 w 410619"/>
              <a:gd name="connsiteY423" fmla="*/ 57815 h 254598"/>
              <a:gd name="connsiteX424" fmla="*/ 305684 w 410619"/>
              <a:gd name="connsiteY424" fmla="*/ 58780 h 254598"/>
              <a:gd name="connsiteX425" fmla="*/ 305215 w 410619"/>
              <a:gd name="connsiteY425" fmla="*/ 59415 h 254598"/>
              <a:gd name="connsiteX426" fmla="*/ 304967 w 410619"/>
              <a:gd name="connsiteY426" fmla="*/ 60077 h 254598"/>
              <a:gd name="connsiteX427" fmla="*/ 304746 w 410619"/>
              <a:gd name="connsiteY427" fmla="*/ 60077 h 254598"/>
              <a:gd name="connsiteX428" fmla="*/ 304498 w 410619"/>
              <a:gd name="connsiteY428" fmla="*/ 60711 h 254598"/>
              <a:gd name="connsiteX429" fmla="*/ 304498 w 410619"/>
              <a:gd name="connsiteY429" fmla="*/ 61373 h 254598"/>
              <a:gd name="connsiteX430" fmla="*/ 305215 w 410619"/>
              <a:gd name="connsiteY430" fmla="*/ 61042 h 254598"/>
              <a:gd name="connsiteX431" fmla="*/ 305463 w 410619"/>
              <a:gd name="connsiteY431" fmla="*/ 60711 h 254598"/>
              <a:gd name="connsiteX432" fmla="*/ 305932 w 410619"/>
              <a:gd name="connsiteY432" fmla="*/ 60408 h 254598"/>
              <a:gd name="connsiteX433" fmla="*/ 306649 w 410619"/>
              <a:gd name="connsiteY433" fmla="*/ 59415 h 254598"/>
              <a:gd name="connsiteX434" fmla="*/ 307117 w 410619"/>
              <a:gd name="connsiteY434" fmla="*/ 59746 h 254598"/>
              <a:gd name="connsiteX435" fmla="*/ 306649 w 410619"/>
              <a:gd name="connsiteY435" fmla="*/ 60408 h 254598"/>
              <a:gd name="connsiteX436" fmla="*/ 306400 w 410619"/>
              <a:gd name="connsiteY436" fmla="*/ 61705 h 254598"/>
              <a:gd name="connsiteX437" fmla="*/ 305932 w 410619"/>
              <a:gd name="connsiteY437" fmla="*/ 62339 h 254598"/>
              <a:gd name="connsiteX438" fmla="*/ 305215 w 410619"/>
              <a:gd name="connsiteY438" fmla="*/ 61705 h 254598"/>
              <a:gd name="connsiteX439" fmla="*/ 304030 w 410619"/>
              <a:gd name="connsiteY439" fmla="*/ 61705 h 254598"/>
              <a:gd name="connsiteX440" fmla="*/ 303561 w 410619"/>
              <a:gd name="connsiteY440" fmla="*/ 62009 h 254598"/>
              <a:gd name="connsiteX441" fmla="*/ 302597 w 410619"/>
              <a:gd name="connsiteY441" fmla="*/ 62670 h 254598"/>
              <a:gd name="connsiteX442" fmla="*/ 301411 w 410619"/>
              <a:gd name="connsiteY442" fmla="*/ 63636 h 254598"/>
              <a:gd name="connsiteX443" fmla="*/ 300694 w 410619"/>
              <a:gd name="connsiteY443" fmla="*/ 64931 h 254598"/>
              <a:gd name="connsiteX444" fmla="*/ 300446 w 410619"/>
              <a:gd name="connsiteY444" fmla="*/ 65262 h 254598"/>
              <a:gd name="connsiteX445" fmla="*/ 300694 w 410619"/>
              <a:gd name="connsiteY445" fmla="*/ 65566 h 254598"/>
              <a:gd name="connsiteX446" fmla="*/ 299730 w 410619"/>
              <a:gd name="connsiteY446" fmla="*/ 66228 h 254598"/>
              <a:gd name="connsiteX447" fmla="*/ 299013 w 410619"/>
              <a:gd name="connsiteY447" fmla="*/ 65897 h 254598"/>
              <a:gd name="connsiteX448" fmla="*/ 298296 w 410619"/>
              <a:gd name="connsiteY448" fmla="*/ 65897 h 254598"/>
              <a:gd name="connsiteX449" fmla="*/ 298296 w 410619"/>
              <a:gd name="connsiteY449" fmla="*/ 65262 h 254598"/>
              <a:gd name="connsiteX450" fmla="*/ 297111 w 410619"/>
              <a:gd name="connsiteY450" fmla="*/ 65262 h 254598"/>
              <a:gd name="connsiteX451" fmla="*/ 296642 w 410619"/>
              <a:gd name="connsiteY451" fmla="*/ 65566 h 254598"/>
              <a:gd name="connsiteX452" fmla="*/ 296146 w 410619"/>
              <a:gd name="connsiteY452" fmla="*/ 65897 h 254598"/>
              <a:gd name="connsiteX453" fmla="*/ 296146 w 410619"/>
              <a:gd name="connsiteY453" fmla="*/ 66228 h 254598"/>
              <a:gd name="connsiteX454" fmla="*/ 295927 w 410619"/>
              <a:gd name="connsiteY454" fmla="*/ 66228 h 254598"/>
              <a:gd name="connsiteX455" fmla="*/ 295210 w 410619"/>
              <a:gd name="connsiteY455" fmla="*/ 66863 h 254598"/>
              <a:gd name="connsiteX456" fmla="*/ 294961 w 410619"/>
              <a:gd name="connsiteY456" fmla="*/ 68490 h 254598"/>
              <a:gd name="connsiteX457" fmla="*/ 294714 w 410619"/>
              <a:gd name="connsiteY457" fmla="*/ 69456 h 254598"/>
              <a:gd name="connsiteX458" fmla="*/ 294961 w 410619"/>
              <a:gd name="connsiteY458" fmla="*/ 70089 h 254598"/>
              <a:gd name="connsiteX459" fmla="*/ 295927 w 410619"/>
              <a:gd name="connsiteY459" fmla="*/ 69787 h 254598"/>
              <a:gd name="connsiteX460" fmla="*/ 295927 w 410619"/>
              <a:gd name="connsiteY460" fmla="*/ 70089 h 254598"/>
              <a:gd name="connsiteX461" fmla="*/ 295210 w 410619"/>
              <a:gd name="connsiteY461" fmla="*/ 70752 h 254598"/>
              <a:gd name="connsiteX462" fmla="*/ 295927 w 410619"/>
              <a:gd name="connsiteY462" fmla="*/ 71386 h 254598"/>
              <a:gd name="connsiteX463" fmla="*/ 296146 w 410619"/>
              <a:gd name="connsiteY463" fmla="*/ 71083 h 254598"/>
              <a:gd name="connsiteX464" fmla="*/ 297579 w 410619"/>
              <a:gd name="connsiteY464" fmla="*/ 71386 h 254598"/>
              <a:gd name="connsiteX465" fmla="*/ 298076 w 410619"/>
              <a:gd name="connsiteY465" fmla="*/ 72049 h 254598"/>
              <a:gd name="connsiteX466" fmla="*/ 298296 w 410619"/>
              <a:gd name="connsiteY466" fmla="*/ 72380 h 254598"/>
              <a:gd name="connsiteX467" fmla="*/ 298793 w 410619"/>
              <a:gd name="connsiteY467" fmla="*/ 72683 h 254598"/>
              <a:gd name="connsiteX468" fmla="*/ 298545 w 410619"/>
              <a:gd name="connsiteY468" fmla="*/ 73345 h 254598"/>
              <a:gd name="connsiteX469" fmla="*/ 298076 w 410619"/>
              <a:gd name="connsiteY469" fmla="*/ 73345 h 254598"/>
              <a:gd name="connsiteX470" fmla="*/ 297828 w 410619"/>
              <a:gd name="connsiteY470" fmla="*/ 73345 h 254598"/>
              <a:gd name="connsiteX471" fmla="*/ 297111 w 410619"/>
              <a:gd name="connsiteY471" fmla="*/ 72380 h 254598"/>
              <a:gd name="connsiteX472" fmla="*/ 296863 w 410619"/>
              <a:gd name="connsiteY472" fmla="*/ 72049 h 254598"/>
              <a:gd name="connsiteX473" fmla="*/ 295927 w 410619"/>
              <a:gd name="connsiteY473" fmla="*/ 72683 h 254598"/>
              <a:gd name="connsiteX474" fmla="*/ 295927 w 410619"/>
              <a:gd name="connsiteY474" fmla="*/ 73014 h 254598"/>
              <a:gd name="connsiteX475" fmla="*/ 294961 w 410619"/>
              <a:gd name="connsiteY475" fmla="*/ 73014 h 254598"/>
              <a:gd name="connsiteX476" fmla="*/ 294961 w 410619"/>
              <a:gd name="connsiteY476" fmla="*/ 71717 h 254598"/>
              <a:gd name="connsiteX477" fmla="*/ 294961 w 410619"/>
              <a:gd name="connsiteY477" fmla="*/ 71386 h 254598"/>
              <a:gd name="connsiteX478" fmla="*/ 294961 w 410619"/>
              <a:gd name="connsiteY478" fmla="*/ 71083 h 254598"/>
              <a:gd name="connsiteX479" fmla="*/ 294493 w 410619"/>
              <a:gd name="connsiteY479" fmla="*/ 70089 h 254598"/>
              <a:gd name="connsiteX480" fmla="*/ 294493 w 410619"/>
              <a:gd name="connsiteY480" fmla="*/ 69125 h 254598"/>
              <a:gd name="connsiteX481" fmla="*/ 294493 w 410619"/>
              <a:gd name="connsiteY481" fmla="*/ 67829 h 254598"/>
              <a:gd name="connsiteX482" fmla="*/ 294493 w 410619"/>
              <a:gd name="connsiteY482" fmla="*/ 67525 h 254598"/>
              <a:gd name="connsiteX483" fmla="*/ 294493 w 410619"/>
              <a:gd name="connsiteY483" fmla="*/ 67194 h 254598"/>
              <a:gd name="connsiteX484" fmla="*/ 294493 w 410619"/>
              <a:gd name="connsiteY484" fmla="*/ 66863 h 254598"/>
              <a:gd name="connsiteX485" fmla="*/ 294024 w 410619"/>
              <a:gd name="connsiteY485" fmla="*/ 66863 h 254598"/>
              <a:gd name="connsiteX486" fmla="*/ 293528 w 410619"/>
              <a:gd name="connsiteY486" fmla="*/ 67194 h 254598"/>
              <a:gd name="connsiteX487" fmla="*/ 292094 w 410619"/>
              <a:gd name="connsiteY487" fmla="*/ 68821 h 254598"/>
              <a:gd name="connsiteX488" fmla="*/ 292343 w 410619"/>
              <a:gd name="connsiteY488" fmla="*/ 69125 h 254598"/>
              <a:gd name="connsiteX489" fmla="*/ 292343 w 410619"/>
              <a:gd name="connsiteY489" fmla="*/ 69456 h 254598"/>
              <a:gd name="connsiteX490" fmla="*/ 291378 w 410619"/>
              <a:gd name="connsiteY490" fmla="*/ 70421 h 254598"/>
              <a:gd name="connsiteX491" fmla="*/ 290441 w 410619"/>
              <a:gd name="connsiteY491" fmla="*/ 70752 h 254598"/>
              <a:gd name="connsiteX492" fmla="*/ 289725 w 410619"/>
              <a:gd name="connsiteY492" fmla="*/ 72049 h 254598"/>
              <a:gd name="connsiteX493" fmla="*/ 289476 w 410619"/>
              <a:gd name="connsiteY493" fmla="*/ 72380 h 254598"/>
              <a:gd name="connsiteX494" fmla="*/ 289255 w 410619"/>
              <a:gd name="connsiteY494" fmla="*/ 73014 h 254598"/>
              <a:gd name="connsiteX495" fmla="*/ 289008 w 410619"/>
              <a:gd name="connsiteY495" fmla="*/ 73345 h 254598"/>
              <a:gd name="connsiteX496" fmla="*/ 288759 w 410619"/>
              <a:gd name="connsiteY496" fmla="*/ 74641 h 254598"/>
              <a:gd name="connsiteX497" fmla="*/ 289008 w 410619"/>
              <a:gd name="connsiteY497" fmla="*/ 75276 h 254598"/>
              <a:gd name="connsiteX498" fmla="*/ 289476 w 410619"/>
              <a:gd name="connsiteY498" fmla="*/ 75607 h 254598"/>
              <a:gd name="connsiteX499" fmla="*/ 289476 w 410619"/>
              <a:gd name="connsiteY499" fmla="*/ 76241 h 254598"/>
              <a:gd name="connsiteX500" fmla="*/ 289476 w 410619"/>
              <a:gd name="connsiteY500" fmla="*/ 76572 h 254598"/>
              <a:gd name="connsiteX501" fmla="*/ 289725 w 410619"/>
              <a:gd name="connsiteY501" fmla="*/ 76572 h 254598"/>
              <a:gd name="connsiteX502" fmla="*/ 289725 w 410619"/>
              <a:gd name="connsiteY502" fmla="*/ 76903 h 254598"/>
              <a:gd name="connsiteX503" fmla="*/ 289945 w 410619"/>
              <a:gd name="connsiteY503" fmla="*/ 77207 h 254598"/>
              <a:gd name="connsiteX504" fmla="*/ 290441 w 410619"/>
              <a:gd name="connsiteY504" fmla="*/ 77207 h 254598"/>
              <a:gd name="connsiteX505" fmla="*/ 290909 w 410619"/>
              <a:gd name="connsiteY505" fmla="*/ 77207 h 254598"/>
              <a:gd name="connsiteX506" fmla="*/ 291378 w 410619"/>
              <a:gd name="connsiteY506" fmla="*/ 77538 h 254598"/>
              <a:gd name="connsiteX507" fmla="*/ 291158 w 410619"/>
              <a:gd name="connsiteY507" fmla="*/ 77869 h 254598"/>
              <a:gd name="connsiteX508" fmla="*/ 290909 w 410619"/>
              <a:gd name="connsiteY508" fmla="*/ 78172 h 254598"/>
              <a:gd name="connsiteX509" fmla="*/ 290909 w 410619"/>
              <a:gd name="connsiteY509" fmla="*/ 78503 h 254598"/>
              <a:gd name="connsiteX510" fmla="*/ 290909 w 410619"/>
              <a:gd name="connsiteY510" fmla="*/ 78834 h 254598"/>
              <a:gd name="connsiteX511" fmla="*/ 290909 w 410619"/>
              <a:gd name="connsiteY511" fmla="*/ 79469 h 254598"/>
              <a:gd name="connsiteX512" fmla="*/ 291158 w 410619"/>
              <a:gd name="connsiteY512" fmla="*/ 79469 h 254598"/>
              <a:gd name="connsiteX513" fmla="*/ 291158 w 410619"/>
              <a:gd name="connsiteY513" fmla="*/ 79800 h 254598"/>
              <a:gd name="connsiteX514" fmla="*/ 291378 w 410619"/>
              <a:gd name="connsiteY514" fmla="*/ 80765 h 254598"/>
              <a:gd name="connsiteX515" fmla="*/ 291626 w 410619"/>
              <a:gd name="connsiteY515" fmla="*/ 81096 h 254598"/>
              <a:gd name="connsiteX516" fmla="*/ 291378 w 410619"/>
              <a:gd name="connsiteY516" fmla="*/ 81730 h 254598"/>
              <a:gd name="connsiteX517" fmla="*/ 291158 w 410619"/>
              <a:gd name="connsiteY517" fmla="*/ 82061 h 254598"/>
              <a:gd name="connsiteX518" fmla="*/ 291626 w 410619"/>
              <a:gd name="connsiteY518" fmla="*/ 82392 h 254598"/>
              <a:gd name="connsiteX519" fmla="*/ 291875 w 410619"/>
              <a:gd name="connsiteY519" fmla="*/ 82696 h 254598"/>
              <a:gd name="connsiteX520" fmla="*/ 292591 w 410619"/>
              <a:gd name="connsiteY520" fmla="*/ 82696 h 254598"/>
              <a:gd name="connsiteX521" fmla="*/ 293060 w 410619"/>
              <a:gd name="connsiteY521" fmla="*/ 83661 h 254598"/>
              <a:gd name="connsiteX522" fmla="*/ 293060 w 410619"/>
              <a:gd name="connsiteY522" fmla="*/ 84654 h 254598"/>
              <a:gd name="connsiteX523" fmla="*/ 292343 w 410619"/>
              <a:gd name="connsiteY523" fmla="*/ 83992 h 254598"/>
              <a:gd name="connsiteX524" fmla="*/ 291626 w 410619"/>
              <a:gd name="connsiteY524" fmla="*/ 83358 h 254598"/>
              <a:gd name="connsiteX525" fmla="*/ 291158 w 410619"/>
              <a:gd name="connsiteY525" fmla="*/ 82696 h 254598"/>
              <a:gd name="connsiteX526" fmla="*/ 290909 w 410619"/>
              <a:gd name="connsiteY526" fmla="*/ 82392 h 254598"/>
              <a:gd name="connsiteX527" fmla="*/ 290441 w 410619"/>
              <a:gd name="connsiteY527" fmla="*/ 82061 h 254598"/>
              <a:gd name="connsiteX528" fmla="*/ 290441 w 410619"/>
              <a:gd name="connsiteY528" fmla="*/ 81427 h 254598"/>
              <a:gd name="connsiteX529" fmla="*/ 290661 w 410619"/>
              <a:gd name="connsiteY529" fmla="*/ 80434 h 254598"/>
              <a:gd name="connsiteX530" fmla="*/ 289945 w 410619"/>
              <a:gd name="connsiteY530" fmla="*/ 80434 h 254598"/>
              <a:gd name="connsiteX531" fmla="*/ 289008 w 410619"/>
              <a:gd name="connsiteY531" fmla="*/ 80765 h 254598"/>
              <a:gd name="connsiteX532" fmla="*/ 288759 w 410619"/>
              <a:gd name="connsiteY532" fmla="*/ 80765 h 254598"/>
              <a:gd name="connsiteX533" fmla="*/ 288291 w 410619"/>
              <a:gd name="connsiteY533" fmla="*/ 80434 h 254598"/>
              <a:gd name="connsiteX534" fmla="*/ 287822 w 410619"/>
              <a:gd name="connsiteY534" fmla="*/ 80765 h 254598"/>
              <a:gd name="connsiteX535" fmla="*/ 287822 w 410619"/>
              <a:gd name="connsiteY535" fmla="*/ 81427 h 254598"/>
              <a:gd name="connsiteX536" fmla="*/ 288291 w 410619"/>
              <a:gd name="connsiteY536" fmla="*/ 81427 h 254598"/>
              <a:gd name="connsiteX537" fmla="*/ 289008 w 410619"/>
              <a:gd name="connsiteY537" fmla="*/ 81730 h 254598"/>
              <a:gd name="connsiteX538" fmla="*/ 289255 w 410619"/>
              <a:gd name="connsiteY538" fmla="*/ 82392 h 254598"/>
              <a:gd name="connsiteX539" fmla="*/ 288759 w 410619"/>
              <a:gd name="connsiteY539" fmla="*/ 83027 h 254598"/>
              <a:gd name="connsiteX540" fmla="*/ 288291 w 410619"/>
              <a:gd name="connsiteY540" fmla="*/ 83027 h 254598"/>
              <a:gd name="connsiteX541" fmla="*/ 287822 w 410619"/>
              <a:gd name="connsiteY541" fmla="*/ 82696 h 254598"/>
              <a:gd name="connsiteX542" fmla="*/ 287326 w 410619"/>
              <a:gd name="connsiteY542" fmla="*/ 82696 h 254598"/>
              <a:gd name="connsiteX543" fmla="*/ 287106 w 410619"/>
              <a:gd name="connsiteY543" fmla="*/ 83992 h 254598"/>
              <a:gd name="connsiteX544" fmla="*/ 286857 w 410619"/>
              <a:gd name="connsiteY544" fmla="*/ 84323 h 254598"/>
              <a:gd name="connsiteX545" fmla="*/ 286857 w 410619"/>
              <a:gd name="connsiteY545" fmla="*/ 84654 h 254598"/>
              <a:gd name="connsiteX546" fmla="*/ 286610 w 410619"/>
              <a:gd name="connsiteY546" fmla="*/ 84958 h 254598"/>
              <a:gd name="connsiteX547" fmla="*/ 285893 w 410619"/>
              <a:gd name="connsiteY547" fmla="*/ 86585 h 254598"/>
              <a:gd name="connsiteX548" fmla="*/ 285424 w 410619"/>
              <a:gd name="connsiteY548" fmla="*/ 86585 h 254598"/>
              <a:gd name="connsiteX549" fmla="*/ 284239 w 410619"/>
              <a:gd name="connsiteY549" fmla="*/ 86889 h 254598"/>
              <a:gd name="connsiteX550" fmla="*/ 283990 w 410619"/>
              <a:gd name="connsiteY550" fmla="*/ 86889 h 254598"/>
              <a:gd name="connsiteX551" fmla="*/ 283770 w 410619"/>
              <a:gd name="connsiteY551" fmla="*/ 86889 h 254598"/>
              <a:gd name="connsiteX552" fmla="*/ 282806 w 410619"/>
              <a:gd name="connsiteY552" fmla="*/ 87881 h 254598"/>
              <a:gd name="connsiteX553" fmla="*/ 282558 w 410619"/>
              <a:gd name="connsiteY553" fmla="*/ 87881 h 254598"/>
              <a:gd name="connsiteX554" fmla="*/ 283054 w 410619"/>
              <a:gd name="connsiteY554" fmla="*/ 88185 h 254598"/>
              <a:gd name="connsiteX555" fmla="*/ 283770 w 410619"/>
              <a:gd name="connsiteY555" fmla="*/ 88847 h 254598"/>
              <a:gd name="connsiteX556" fmla="*/ 283990 w 410619"/>
              <a:gd name="connsiteY556" fmla="*/ 89150 h 254598"/>
              <a:gd name="connsiteX557" fmla="*/ 283275 w 410619"/>
              <a:gd name="connsiteY557" fmla="*/ 89812 h 254598"/>
              <a:gd name="connsiteX558" fmla="*/ 283275 w 410619"/>
              <a:gd name="connsiteY558" fmla="*/ 90116 h 254598"/>
              <a:gd name="connsiteX559" fmla="*/ 283054 w 410619"/>
              <a:gd name="connsiteY559" fmla="*/ 90447 h 254598"/>
              <a:gd name="connsiteX560" fmla="*/ 283054 w 410619"/>
              <a:gd name="connsiteY560" fmla="*/ 90778 h 254598"/>
              <a:gd name="connsiteX561" fmla="*/ 283990 w 410619"/>
              <a:gd name="connsiteY561" fmla="*/ 91109 h 254598"/>
              <a:gd name="connsiteX562" fmla="*/ 284239 w 410619"/>
              <a:gd name="connsiteY562" fmla="*/ 91109 h 254598"/>
              <a:gd name="connsiteX563" fmla="*/ 284956 w 410619"/>
              <a:gd name="connsiteY563" fmla="*/ 91109 h 254598"/>
              <a:gd name="connsiteX564" fmla="*/ 284956 w 410619"/>
              <a:gd name="connsiteY564" fmla="*/ 91412 h 254598"/>
              <a:gd name="connsiteX565" fmla="*/ 285424 w 410619"/>
              <a:gd name="connsiteY565" fmla="*/ 91743 h 254598"/>
              <a:gd name="connsiteX566" fmla="*/ 285893 w 410619"/>
              <a:gd name="connsiteY566" fmla="*/ 90778 h 254598"/>
              <a:gd name="connsiteX567" fmla="*/ 285893 w 410619"/>
              <a:gd name="connsiteY567" fmla="*/ 90447 h 254598"/>
              <a:gd name="connsiteX568" fmla="*/ 285893 w 410619"/>
              <a:gd name="connsiteY568" fmla="*/ 90116 h 254598"/>
              <a:gd name="connsiteX569" fmla="*/ 285893 w 410619"/>
              <a:gd name="connsiteY569" fmla="*/ 89812 h 254598"/>
              <a:gd name="connsiteX570" fmla="*/ 285673 w 410619"/>
              <a:gd name="connsiteY570" fmla="*/ 89150 h 254598"/>
              <a:gd name="connsiteX571" fmla="*/ 286141 w 410619"/>
              <a:gd name="connsiteY571" fmla="*/ 88847 h 254598"/>
              <a:gd name="connsiteX572" fmla="*/ 286857 w 410619"/>
              <a:gd name="connsiteY572" fmla="*/ 88185 h 254598"/>
              <a:gd name="connsiteX573" fmla="*/ 287822 w 410619"/>
              <a:gd name="connsiteY573" fmla="*/ 88185 h 254598"/>
              <a:gd name="connsiteX574" fmla="*/ 287822 w 410619"/>
              <a:gd name="connsiteY574" fmla="*/ 88516 h 254598"/>
              <a:gd name="connsiteX575" fmla="*/ 287326 w 410619"/>
              <a:gd name="connsiteY575" fmla="*/ 88516 h 254598"/>
              <a:gd name="connsiteX576" fmla="*/ 287106 w 410619"/>
              <a:gd name="connsiteY576" fmla="*/ 88847 h 254598"/>
              <a:gd name="connsiteX577" fmla="*/ 286610 w 410619"/>
              <a:gd name="connsiteY577" fmla="*/ 89812 h 254598"/>
              <a:gd name="connsiteX578" fmla="*/ 286610 w 410619"/>
              <a:gd name="connsiteY578" fmla="*/ 90447 h 254598"/>
              <a:gd name="connsiteX579" fmla="*/ 286857 w 410619"/>
              <a:gd name="connsiteY579" fmla="*/ 90778 h 254598"/>
              <a:gd name="connsiteX580" fmla="*/ 287574 w 410619"/>
              <a:gd name="connsiteY580" fmla="*/ 91109 h 254598"/>
              <a:gd name="connsiteX581" fmla="*/ 288291 w 410619"/>
              <a:gd name="connsiteY581" fmla="*/ 90447 h 254598"/>
              <a:gd name="connsiteX582" fmla="*/ 288759 w 410619"/>
              <a:gd name="connsiteY582" fmla="*/ 90116 h 254598"/>
              <a:gd name="connsiteX583" fmla="*/ 289255 w 410619"/>
              <a:gd name="connsiteY583" fmla="*/ 90447 h 254598"/>
              <a:gd name="connsiteX584" fmla="*/ 289008 w 410619"/>
              <a:gd name="connsiteY584" fmla="*/ 90778 h 254598"/>
              <a:gd name="connsiteX585" fmla="*/ 288042 w 410619"/>
              <a:gd name="connsiteY585" fmla="*/ 91109 h 254598"/>
              <a:gd name="connsiteX586" fmla="*/ 287106 w 410619"/>
              <a:gd name="connsiteY586" fmla="*/ 91412 h 254598"/>
              <a:gd name="connsiteX587" fmla="*/ 287326 w 410619"/>
              <a:gd name="connsiteY587" fmla="*/ 92074 h 254598"/>
              <a:gd name="connsiteX588" fmla="*/ 286610 w 410619"/>
              <a:gd name="connsiteY588" fmla="*/ 92709 h 254598"/>
              <a:gd name="connsiteX589" fmla="*/ 286390 w 410619"/>
              <a:gd name="connsiteY589" fmla="*/ 92709 h 254598"/>
              <a:gd name="connsiteX590" fmla="*/ 286141 w 410619"/>
              <a:gd name="connsiteY590" fmla="*/ 93040 h 254598"/>
              <a:gd name="connsiteX591" fmla="*/ 285176 w 410619"/>
              <a:gd name="connsiteY591" fmla="*/ 93343 h 254598"/>
              <a:gd name="connsiteX592" fmla="*/ 285424 w 410619"/>
              <a:gd name="connsiteY592" fmla="*/ 93343 h 254598"/>
              <a:gd name="connsiteX593" fmla="*/ 285424 w 410619"/>
              <a:gd name="connsiteY593" fmla="*/ 93674 h 254598"/>
              <a:gd name="connsiteX594" fmla="*/ 285673 w 410619"/>
              <a:gd name="connsiteY594" fmla="*/ 94336 h 254598"/>
              <a:gd name="connsiteX595" fmla="*/ 285893 w 410619"/>
              <a:gd name="connsiteY595" fmla="*/ 94336 h 254598"/>
              <a:gd name="connsiteX596" fmla="*/ 286141 w 410619"/>
              <a:gd name="connsiteY596" fmla="*/ 94639 h 254598"/>
              <a:gd name="connsiteX597" fmla="*/ 286610 w 410619"/>
              <a:gd name="connsiteY597" fmla="*/ 94970 h 254598"/>
              <a:gd name="connsiteX598" fmla="*/ 288042 w 410619"/>
              <a:gd name="connsiteY598" fmla="*/ 95936 h 254598"/>
              <a:gd name="connsiteX599" fmla="*/ 288539 w 410619"/>
              <a:gd name="connsiteY599" fmla="*/ 96267 h 254598"/>
              <a:gd name="connsiteX600" fmla="*/ 288759 w 410619"/>
              <a:gd name="connsiteY600" fmla="*/ 96570 h 254598"/>
              <a:gd name="connsiteX601" fmla="*/ 289255 w 410619"/>
              <a:gd name="connsiteY601" fmla="*/ 96570 h 254598"/>
              <a:gd name="connsiteX602" fmla="*/ 289725 w 410619"/>
              <a:gd name="connsiteY602" fmla="*/ 96570 h 254598"/>
              <a:gd name="connsiteX603" fmla="*/ 290661 w 410619"/>
              <a:gd name="connsiteY603" fmla="*/ 97232 h 254598"/>
              <a:gd name="connsiteX604" fmla="*/ 290909 w 410619"/>
              <a:gd name="connsiteY604" fmla="*/ 96901 h 254598"/>
              <a:gd name="connsiteX605" fmla="*/ 291158 w 410619"/>
              <a:gd name="connsiteY605" fmla="*/ 96570 h 254598"/>
              <a:gd name="connsiteX606" fmla="*/ 291378 w 410619"/>
              <a:gd name="connsiteY606" fmla="*/ 96267 h 254598"/>
              <a:gd name="connsiteX607" fmla="*/ 291875 w 410619"/>
              <a:gd name="connsiteY607" fmla="*/ 96267 h 254598"/>
              <a:gd name="connsiteX608" fmla="*/ 292591 w 410619"/>
              <a:gd name="connsiteY608" fmla="*/ 95936 h 254598"/>
              <a:gd name="connsiteX609" fmla="*/ 292811 w 410619"/>
              <a:gd name="connsiteY609" fmla="*/ 95301 h 254598"/>
              <a:gd name="connsiteX610" fmla="*/ 292591 w 410619"/>
              <a:gd name="connsiteY610" fmla="*/ 94336 h 254598"/>
              <a:gd name="connsiteX611" fmla="*/ 293060 w 410619"/>
              <a:gd name="connsiteY611" fmla="*/ 94336 h 254598"/>
              <a:gd name="connsiteX612" fmla="*/ 293528 w 410619"/>
              <a:gd name="connsiteY612" fmla="*/ 95605 h 254598"/>
              <a:gd name="connsiteX613" fmla="*/ 293528 w 410619"/>
              <a:gd name="connsiteY613" fmla="*/ 96267 h 254598"/>
              <a:gd name="connsiteX614" fmla="*/ 293307 w 410619"/>
              <a:gd name="connsiteY614" fmla="*/ 96570 h 254598"/>
              <a:gd name="connsiteX615" fmla="*/ 293307 w 410619"/>
              <a:gd name="connsiteY615" fmla="*/ 97232 h 254598"/>
              <a:gd name="connsiteX616" fmla="*/ 293060 w 410619"/>
              <a:gd name="connsiteY616" fmla="*/ 97867 h 254598"/>
              <a:gd name="connsiteX617" fmla="*/ 293060 w 410619"/>
              <a:gd name="connsiteY617" fmla="*/ 98198 h 254598"/>
              <a:gd name="connsiteX618" fmla="*/ 292811 w 410619"/>
              <a:gd name="connsiteY618" fmla="*/ 98529 h 254598"/>
              <a:gd name="connsiteX619" fmla="*/ 293060 w 410619"/>
              <a:gd name="connsiteY619" fmla="*/ 98832 h 254598"/>
              <a:gd name="connsiteX620" fmla="*/ 293060 w 410619"/>
              <a:gd name="connsiteY620" fmla="*/ 99163 h 254598"/>
              <a:gd name="connsiteX621" fmla="*/ 293528 w 410619"/>
              <a:gd name="connsiteY621" fmla="*/ 99163 h 254598"/>
              <a:gd name="connsiteX622" fmla="*/ 294024 w 410619"/>
              <a:gd name="connsiteY622" fmla="*/ 98832 h 254598"/>
              <a:gd name="connsiteX623" fmla="*/ 294244 w 410619"/>
              <a:gd name="connsiteY623" fmla="*/ 98832 h 254598"/>
              <a:gd name="connsiteX624" fmla="*/ 294961 w 410619"/>
              <a:gd name="connsiteY624" fmla="*/ 97867 h 254598"/>
              <a:gd name="connsiteX625" fmla="*/ 295927 w 410619"/>
              <a:gd name="connsiteY625" fmla="*/ 97536 h 254598"/>
              <a:gd name="connsiteX626" fmla="*/ 296395 w 410619"/>
              <a:gd name="connsiteY626" fmla="*/ 96901 h 254598"/>
              <a:gd name="connsiteX627" fmla="*/ 296146 w 410619"/>
              <a:gd name="connsiteY627" fmla="*/ 95936 h 254598"/>
              <a:gd name="connsiteX628" fmla="*/ 297111 w 410619"/>
              <a:gd name="connsiteY628" fmla="*/ 95605 h 254598"/>
              <a:gd name="connsiteX629" fmla="*/ 297579 w 410619"/>
              <a:gd name="connsiteY629" fmla="*/ 95936 h 254598"/>
              <a:gd name="connsiteX630" fmla="*/ 298076 w 410619"/>
              <a:gd name="connsiteY630" fmla="*/ 96267 h 254598"/>
              <a:gd name="connsiteX631" fmla="*/ 298296 w 410619"/>
              <a:gd name="connsiteY631" fmla="*/ 96901 h 254598"/>
              <a:gd name="connsiteX632" fmla="*/ 298296 w 410619"/>
              <a:gd name="connsiteY632" fmla="*/ 97232 h 254598"/>
              <a:gd name="connsiteX633" fmla="*/ 298793 w 410619"/>
              <a:gd name="connsiteY633" fmla="*/ 97232 h 254598"/>
              <a:gd name="connsiteX634" fmla="*/ 299510 w 410619"/>
              <a:gd name="connsiteY634" fmla="*/ 97232 h 254598"/>
              <a:gd name="connsiteX635" fmla="*/ 299730 w 410619"/>
              <a:gd name="connsiteY635" fmla="*/ 97232 h 254598"/>
              <a:gd name="connsiteX636" fmla="*/ 299977 w 410619"/>
              <a:gd name="connsiteY636" fmla="*/ 97232 h 254598"/>
              <a:gd name="connsiteX637" fmla="*/ 299977 w 410619"/>
              <a:gd name="connsiteY637" fmla="*/ 97536 h 254598"/>
              <a:gd name="connsiteX638" fmla="*/ 299730 w 410619"/>
              <a:gd name="connsiteY638" fmla="*/ 98198 h 254598"/>
              <a:gd name="connsiteX639" fmla="*/ 299977 w 410619"/>
              <a:gd name="connsiteY639" fmla="*/ 98529 h 254598"/>
              <a:gd name="connsiteX640" fmla="*/ 300198 w 410619"/>
              <a:gd name="connsiteY640" fmla="*/ 98832 h 254598"/>
              <a:gd name="connsiteX641" fmla="*/ 300446 w 410619"/>
              <a:gd name="connsiteY641" fmla="*/ 99163 h 254598"/>
              <a:gd name="connsiteX642" fmla="*/ 300694 w 410619"/>
              <a:gd name="connsiteY642" fmla="*/ 99494 h 254598"/>
              <a:gd name="connsiteX643" fmla="*/ 300915 w 410619"/>
              <a:gd name="connsiteY643" fmla="*/ 99797 h 254598"/>
              <a:gd name="connsiteX644" fmla="*/ 301411 w 410619"/>
              <a:gd name="connsiteY644" fmla="*/ 99494 h 254598"/>
              <a:gd name="connsiteX645" fmla="*/ 301632 w 410619"/>
              <a:gd name="connsiteY645" fmla="*/ 99163 h 254598"/>
              <a:gd name="connsiteX646" fmla="*/ 301880 w 410619"/>
              <a:gd name="connsiteY646" fmla="*/ 97867 h 254598"/>
              <a:gd name="connsiteX647" fmla="*/ 301632 w 410619"/>
              <a:gd name="connsiteY647" fmla="*/ 97536 h 254598"/>
              <a:gd name="connsiteX648" fmla="*/ 301163 w 410619"/>
              <a:gd name="connsiteY648" fmla="*/ 96267 h 254598"/>
              <a:gd name="connsiteX649" fmla="*/ 300694 w 410619"/>
              <a:gd name="connsiteY649" fmla="*/ 95605 h 254598"/>
              <a:gd name="connsiteX650" fmla="*/ 300198 w 410619"/>
              <a:gd name="connsiteY650" fmla="*/ 94970 h 254598"/>
              <a:gd name="connsiteX651" fmla="*/ 299262 w 410619"/>
              <a:gd name="connsiteY651" fmla="*/ 94336 h 254598"/>
              <a:gd name="connsiteX652" fmla="*/ 298545 w 410619"/>
              <a:gd name="connsiteY652" fmla="*/ 94336 h 254598"/>
              <a:gd name="connsiteX653" fmla="*/ 299013 w 410619"/>
              <a:gd name="connsiteY653" fmla="*/ 94005 h 254598"/>
              <a:gd name="connsiteX654" fmla="*/ 299730 w 410619"/>
              <a:gd name="connsiteY654" fmla="*/ 94336 h 254598"/>
              <a:gd name="connsiteX655" fmla="*/ 300915 w 410619"/>
              <a:gd name="connsiteY655" fmla="*/ 94639 h 254598"/>
              <a:gd name="connsiteX656" fmla="*/ 301632 w 410619"/>
              <a:gd name="connsiteY656" fmla="*/ 94639 h 254598"/>
              <a:gd name="connsiteX657" fmla="*/ 301411 w 410619"/>
              <a:gd name="connsiteY657" fmla="*/ 94005 h 254598"/>
              <a:gd name="connsiteX658" fmla="*/ 301163 w 410619"/>
              <a:gd name="connsiteY658" fmla="*/ 93040 h 254598"/>
              <a:gd name="connsiteX659" fmla="*/ 300915 w 410619"/>
              <a:gd name="connsiteY659" fmla="*/ 92709 h 254598"/>
              <a:gd name="connsiteX660" fmla="*/ 300694 w 410619"/>
              <a:gd name="connsiteY660" fmla="*/ 92378 h 254598"/>
              <a:gd name="connsiteX661" fmla="*/ 300694 w 410619"/>
              <a:gd name="connsiteY661" fmla="*/ 91743 h 254598"/>
              <a:gd name="connsiteX662" fmla="*/ 300198 w 410619"/>
              <a:gd name="connsiteY662" fmla="*/ 91412 h 254598"/>
              <a:gd name="connsiteX663" fmla="*/ 299977 w 410619"/>
              <a:gd name="connsiteY663" fmla="*/ 91412 h 254598"/>
              <a:gd name="connsiteX664" fmla="*/ 298793 w 410619"/>
              <a:gd name="connsiteY664" fmla="*/ 91109 h 254598"/>
              <a:gd name="connsiteX665" fmla="*/ 298076 w 410619"/>
              <a:gd name="connsiteY665" fmla="*/ 91412 h 254598"/>
              <a:gd name="connsiteX666" fmla="*/ 297359 w 410619"/>
              <a:gd name="connsiteY666" fmla="*/ 91109 h 254598"/>
              <a:gd name="connsiteX667" fmla="*/ 296395 w 410619"/>
              <a:gd name="connsiteY667" fmla="*/ 91109 h 254598"/>
              <a:gd name="connsiteX668" fmla="*/ 296395 w 410619"/>
              <a:gd name="connsiteY668" fmla="*/ 90447 h 254598"/>
              <a:gd name="connsiteX669" fmla="*/ 297111 w 410619"/>
              <a:gd name="connsiteY669" fmla="*/ 90447 h 254598"/>
              <a:gd name="connsiteX670" fmla="*/ 298296 w 410619"/>
              <a:gd name="connsiteY670" fmla="*/ 90116 h 254598"/>
              <a:gd name="connsiteX671" fmla="*/ 299730 w 410619"/>
              <a:gd name="connsiteY671" fmla="*/ 90447 h 254598"/>
              <a:gd name="connsiteX672" fmla="*/ 300446 w 410619"/>
              <a:gd name="connsiteY672" fmla="*/ 89812 h 254598"/>
              <a:gd name="connsiteX673" fmla="*/ 301163 w 410619"/>
              <a:gd name="connsiteY673" fmla="*/ 89812 h 254598"/>
              <a:gd name="connsiteX674" fmla="*/ 301163 w 410619"/>
              <a:gd name="connsiteY674" fmla="*/ 90447 h 254598"/>
              <a:gd name="connsiteX675" fmla="*/ 301411 w 410619"/>
              <a:gd name="connsiteY675" fmla="*/ 91109 h 254598"/>
              <a:gd name="connsiteX676" fmla="*/ 301411 w 410619"/>
              <a:gd name="connsiteY676" fmla="*/ 91743 h 254598"/>
              <a:gd name="connsiteX677" fmla="*/ 301880 w 410619"/>
              <a:gd name="connsiteY677" fmla="*/ 92378 h 254598"/>
              <a:gd name="connsiteX678" fmla="*/ 302348 w 410619"/>
              <a:gd name="connsiteY678" fmla="*/ 93343 h 254598"/>
              <a:gd name="connsiteX679" fmla="*/ 302597 w 410619"/>
              <a:gd name="connsiteY679" fmla="*/ 93674 h 254598"/>
              <a:gd name="connsiteX680" fmla="*/ 302845 w 410619"/>
              <a:gd name="connsiteY680" fmla="*/ 94005 h 254598"/>
              <a:gd name="connsiteX681" fmla="*/ 303561 w 410619"/>
              <a:gd name="connsiteY681" fmla="*/ 94970 h 254598"/>
              <a:gd name="connsiteX682" fmla="*/ 304030 w 410619"/>
              <a:gd name="connsiteY682" fmla="*/ 95605 h 254598"/>
              <a:gd name="connsiteX683" fmla="*/ 304746 w 410619"/>
              <a:gd name="connsiteY683" fmla="*/ 96267 h 254598"/>
              <a:gd name="connsiteX684" fmla="*/ 307117 w 410619"/>
              <a:gd name="connsiteY684" fmla="*/ 96267 h 254598"/>
              <a:gd name="connsiteX685" fmla="*/ 307834 w 410619"/>
              <a:gd name="connsiteY685" fmla="*/ 96570 h 254598"/>
              <a:gd name="connsiteX686" fmla="*/ 309267 w 410619"/>
              <a:gd name="connsiteY686" fmla="*/ 97232 h 254598"/>
              <a:gd name="connsiteX687" fmla="*/ 311665 w 410619"/>
              <a:gd name="connsiteY687" fmla="*/ 98198 h 254598"/>
              <a:gd name="connsiteX688" fmla="*/ 311886 w 410619"/>
              <a:gd name="connsiteY688" fmla="*/ 98529 h 254598"/>
              <a:gd name="connsiteX689" fmla="*/ 312134 w 410619"/>
              <a:gd name="connsiteY689" fmla="*/ 98832 h 254598"/>
              <a:gd name="connsiteX690" fmla="*/ 312382 w 410619"/>
              <a:gd name="connsiteY690" fmla="*/ 99163 h 254598"/>
              <a:gd name="connsiteX691" fmla="*/ 312850 w 410619"/>
              <a:gd name="connsiteY691" fmla="*/ 99163 h 254598"/>
              <a:gd name="connsiteX692" fmla="*/ 313319 w 410619"/>
              <a:gd name="connsiteY692" fmla="*/ 99163 h 254598"/>
              <a:gd name="connsiteX693" fmla="*/ 313566 w 410619"/>
              <a:gd name="connsiteY693" fmla="*/ 98529 h 254598"/>
              <a:gd name="connsiteX694" fmla="*/ 314532 w 410619"/>
              <a:gd name="connsiteY694" fmla="*/ 98198 h 254598"/>
              <a:gd name="connsiteX695" fmla="*/ 315000 w 410619"/>
              <a:gd name="connsiteY695" fmla="*/ 99163 h 254598"/>
              <a:gd name="connsiteX696" fmla="*/ 314752 w 410619"/>
              <a:gd name="connsiteY696" fmla="*/ 100128 h 254598"/>
              <a:gd name="connsiteX697" fmla="*/ 315221 w 410619"/>
              <a:gd name="connsiteY697" fmla="*/ 100459 h 254598"/>
              <a:gd name="connsiteX698" fmla="*/ 315221 w 410619"/>
              <a:gd name="connsiteY698" fmla="*/ 101425 h 254598"/>
              <a:gd name="connsiteX699" fmla="*/ 315717 w 410619"/>
              <a:gd name="connsiteY699" fmla="*/ 102390 h 254598"/>
              <a:gd name="connsiteX700" fmla="*/ 316433 w 410619"/>
              <a:gd name="connsiteY700" fmla="*/ 103356 h 254598"/>
              <a:gd name="connsiteX701" fmla="*/ 316654 w 410619"/>
              <a:gd name="connsiteY701" fmla="*/ 103356 h 254598"/>
              <a:gd name="connsiteX702" fmla="*/ 316901 w 410619"/>
              <a:gd name="connsiteY702" fmla="*/ 103659 h 254598"/>
              <a:gd name="connsiteX703" fmla="*/ 317618 w 410619"/>
              <a:gd name="connsiteY703" fmla="*/ 103659 h 254598"/>
              <a:gd name="connsiteX704" fmla="*/ 318088 w 410619"/>
              <a:gd name="connsiteY704" fmla="*/ 104652 h 254598"/>
              <a:gd name="connsiteX705" fmla="*/ 318584 w 410619"/>
              <a:gd name="connsiteY705" fmla="*/ 105287 h 254598"/>
              <a:gd name="connsiteX706" fmla="*/ 319521 w 410619"/>
              <a:gd name="connsiteY706" fmla="*/ 105617 h 254598"/>
              <a:gd name="connsiteX707" fmla="*/ 320017 w 410619"/>
              <a:gd name="connsiteY707" fmla="*/ 105287 h 254598"/>
              <a:gd name="connsiteX708" fmla="*/ 320485 w 410619"/>
              <a:gd name="connsiteY708" fmla="*/ 106252 h 254598"/>
              <a:gd name="connsiteX709" fmla="*/ 320485 w 410619"/>
              <a:gd name="connsiteY709" fmla="*/ 106583 h 254598"/>
              <a:gd name="connsiteX710" fmla="*/ 320485 w 410619"/>
              <a:gd name="connsiteY710" fmla="*/ 106886 h 254598"/>
              <a:gd name="connsiteX711" fmla="*/ 320238 w 410619"/>
              <a:gd name="connsiteY711" fmla="*/ 107548 h 254598"/>
              <a:gd name="connsiteX712" fmla="*/ 320238 w 410619"/>
              <a:gd name="connsiteY712" fmla="*/ 108514 h 254598"/>
              <a:gd name="connsiteX713" fmla="*/ 320017 w 410619"/>
              <a:gd name="connsiteY713" fmla="*/ 109148 h 254598"/>
              <a:gd name="connsiteX714" fmla="*/ 320485 w 410619"/>
              <a:gd name="connsiteY714" fmla="*/ 110445 h 254598"/>
              <a:gd name="connsiteX715" fmla="*/ 320485 w 410619"/>
              <a:gd name="connsiteY715" fmla="*/ 111714 h 254598"/>
              <a:gd name="connsiteX716" fmla="*/ 320706 w 410619"/>
              <a:gd name="connsiteY716" fmla="*/ 112044 h 254598"/>
              <a:gd name="connsiteX717" fmla="*/ 321423 w 410619"/>
              <a:gd name="connsiteY717" fmla="*/ 112679 h 254598"/>
              <a:gd name="connsiteX718" fmla="*/ 323820 w 410619"/>
              <a:gd name="connsiteY718" fmla="*/ 117203 h 254598"/>
              <a:gd name="connsiteX719" fmla="*/ 324537 w 410619"/>
              <a:gd name="connsiteY719" fmla="*/ 118168 h 254598"/>
              <a:gd name="connsiteX720" fmla="*/ 326191 w 410619"/>
              <a:gd name="connsiteY720" fmla="*/ 121064 h 254598"/>
              <a:gd name="connsiteX721" fmla="*/ 326687 w 410619"/>
              <a:gd name="connsiteY721" fmla="*/ 121368 h 254598"/>
              <a:gd name="connsiteX722" fmla="*/ 327625 w 410619"/>
              <a:gd name="connsiteY722" fmla="*/ 122664 h 254598"/>
              <a:gd name="connsiteX723" fmla="*/ 328838 w 410619"/>
              <a:gd name="connsiteY723" fmla="*/ 123961 h 254598"/>
              <a:gd name="connsiteX724" fmla="*/ 329058 w 410619"/>
              <a:gd name="connsiteY724" fmla="*/ 125229 h 254598"/>
              <a:gd name="connsiteX725" fmla="*/ 328589 w 410619"/>
              <a:gd name="connsiteY725" fmla="*/ 125560 h 254598"/>
              <a:gd name="connsiteX726" fmla="*/ 328121 w 410619"/>
              <a:gd name="connsiteY726" fmla="*/ 125891 h 254598"/>
              <a:gd name="connsiteX727" fmla="*/ 328121 w 410619"/>
              <a:gd name="connsiteY727" fmla="*/ 126526 h 254598"/>
              <a:gd name="connsiteX728" fmla="*/ 328121 w 410619"/>
              <a:gd name="connsiteY728" fmla="*/ 127160 h 254598"/>
              <a:gd name="connsiteX729" fmla="*/ 328342 w 410619"/>
              <a:gd name="connsiteY729" fmla="*/ 128457 h 254598"/>
              <a:gd name="connsiteX730" fmla="*/ 328589 w 410619"/>
              <a:gd name="connsiteY730" fmla="*/ 130057 h 254598"/>
              <a:gd name="connsiteX731" fmla="*/ 330022 w 410619"/>
              <a:gd name="connsiteY731" fmla="*/ 132318 h 254598"/>
              <a:gd name="connsiteX732" fmla="*/ 331208 w 410619"/>
              <a:gd name="connsiteY732" fmla="*/ 133587 h 254598"/>
              <a:gd name="connsiteX733" fmla="*/ 332173 w 410619"/>
              <a:gd name="connsiteY733" fmla="*/ 135187 h 254598"/>
              <a:gd name="connsiteX734" fmla="*/ 332641 w 410619"/>
              <a:gd name="connsiteY734" fmla="*/ 135518 h 254598"/>
              <a:gd name="connsiteX735" fmla="*/ 333826 w 410619"/>
              <a:gd name="connsiteY735" fmla="*/ 137118 h 254598"/>
              <a:gd name="connsiteX736" fmla="*/ 333110 w 410619"/>
              <a:gd name="connsiteY736" fmla="*/ 137449 h 254598"/>
              <a:gd name="connsiteX737" fmla="*/ 331925 w 410619"/>
              <a:gd name="connsiteY737" fmla="*/ 136814 h 254598"/>
              <a:gd name="connsiteX738" fmla="*/ 330960 w 410619"/>
              <a:gd name="connsiteY738" fmla="*/ 137449 h 254598"/>
              <a:gd name="connsiteX739" fmla="*/ 329774 w 410619"/>
              <a:gd name="connsiteY739" fmla="*/ 138745 h 254598"/>
              <a:gd name="connsiteX740" fmla="*/ 329058 w 410619"/>
              <a:gd name="connsiteY740" fmla="*/ 138745 h 254598"/>
              <a:gd name="connsiteX741" fmla="*/ 328838 w 410619"/>
              <a:gd name="connsiteY741" fmla="*/ 136814 h 254598"/>
              <a:gd name="connsiteX742" fmla="*/ 329058 w 410619"/>
              <a:gd name="connsiteY742" fmla="*/ 136153 h 254598"/>
              <a:gd name="connsiteX743" fmla="*/ 329306 w 410619"/>
              <a:gd name="connsiteY743" fmla="*/ 135518 h 254598"/>
              <a:gd name="connsiteX744" fmla="*/ 329553 w 410619"/>
              <a:gd name="connsiteY744" fmla="*/ 135849 h 254598"/>
              <a:gd name="connsiteX745" fmla="*/ 329553 w 410619"/>
              <a:gd name="connsiteY745" fmla="*/ 137118 h 254598"/>
              <a:gd name="connsiteX746" fmla="*/ 330022 w 410619"/>
              <a:gd name="connsiteY746" fmla="*/ 137449 h 254598"/>
              <a:gd name="connsiteX747" fmla="*/ 330739 w 410619"/>
              <a:gd name="connsiteY747" fmla="*/ 136814 h 254598"/>
              <a:gd name="connsiteX748" fmla="*/ 331925 w 410619"/>
              <a:gd name="connsiteY748" fmla="*/ 136153 h 254598"/>
              <a:gd name="connsiteX749" fmla="*/ 331677 w 410619"/>
              <a:gd name="connsiteY749" fmla="*/ 135518 h 254598"/>
              <a:gd name="connsiteX750" fmla="*/ 331456 w 410619"/>
              <a:gd name="connsiteY750" fmla="*/ 135187 h 254598"/>
              <a:gd name="connsiteX751" fmla="*/ 328342 w 410619"/>
              <a:gd name="connsiteY751" fmla="*/ 130691 h 254598"/>
              <a:gd name="connsiteX752" fmla="*/ 327872 w 410619"/>
              <a:gd name="connsiteY752" fmla="*/ 130691 h 254598"/>
              <a:gd name="connsiteX753" fmla="*/ 327625 w 410619"/>
              <a:gd name="connsiteY753" fmla="*/ 130691 h 254598"/>
              <a:gd name="connsiteX754" fmla="*/ 327155 w 410619"/>
              <a:gd name="connsiteY754" fmla="*/ 131353 h 254598"/>
              <a:gd name="connsiteX755" fmla="*/ 326191 w 410619"/>
              <a:gd name="connsiteY755" fmla="*/ 131353 h 254598"/>
              <a:gd name="connsiteX756" fmla="*/ 325475 w 410619"/>
              <a:gd name="connsiteY756" fmla="*/ 131987 h 254598"/>
              <a:gd name="connsiteX757" fmla="*/ 325475 w 410619"/>
              <a:gd name="connsiteY757" fmla="*/ 133587 h 254598"/>
              <a:gd name="connsiteX758" fmla="*/ 325475 w 410619"/>
              <a:gd name="connsiteY758" fmla="*/ 133918 h 254598"/>
              <a:gd name="connsiteX759" fmla="*/ 325254 w 410619"/>
              <a:gd name="connsiteY759" fmla="*/ 134553 h 254598"/>
              <a:gd name="connsiteX760" fmla="*/ 325722 w 410619"/>
              <a:gd name="connsiteY760" fmla="*/ 135849 h 254598"/>
              <a:gd name="connsiteX761" fmla="*/ 325475 w 410619"/>
              <a:gd name="connsiteY761" fmla="*/ 136484 h 254598"/>
              <a:gd name="connsiteX762" fmla="*/ 324537 w 410619"/>
              <a:gd name="connsiteY762" fmla="*/ 136814 h 254598"/>
              <a:gd name="connsiteX763" fmla="*/ 323573 w 410619"/>
              <a:gd name="connsiteY763" fmla="*/ 135849 h 254598"/>
              <a:gd name="connsiteX764" fmla="*/ 322636 w 410619"/>
              <a:gd name="connsiteY764" fmla="*/ 135849 h 254598"/>
              <a:gd name="connsiteX765" fmla="*/ 320706 w 410619"/>
              <a:gd name="connsiteY765" fmla="*/ 136484 h 254598"/>
              <a:gd name="connsiteX766" fmla="*/ 320706 w 410619"/>
              <a:gd name="connsiteY766" fmla="*/ 137118 h 254598"/>
              <a:gd name="connsiteX767" fmla="*/ 320953 w 410619"/>
              <a:gd name="connsiteY767" fmla="*/ 137780 h 254598"/>
              <a:gd name="connsiteX768" fmla="*/ 321423 w 410619"/>
              <a:gd name="connsiteY768" fmla="*/ 137780 h 254598"/>
              <a:gd name="connsiteX769" fmla="*/ 322140 w 410619"/>
              <a:gd name="connsiteY769" fmla="*/ 138083 h 254598"/>
              <a:gd name="connsiteX770" fmla="*/ 322140 w 410619"/>
              <a:gd name="connsiteY770" fmla="*/ 139049 h 254598"/>
              <a:gd name="connsiteX771" fmla="*/ 322140 w 410619"/>
              <a:gd name="connsiteY771" fmla="*/ 139683 h 254598"/>
              <a:gd name="connsiteX772" fmla="*/ 322856 w 410619"/>
              <a:gd name="connsiteY772" fmla="*/ 140345 h 254598"/>
              <a:gd name="connsiteX773" fmla="*/ 323104 w 410619"/>
              <a:gd name="connsiteY773" fmla="*/ 140649 h 254598"/>
              <a:gd name="connsiteX774" fmla="*/ 324069 w 410619"/>
              <a:gd name="connsiteY774" fmla="*/ 140980 h 254598"/>
              <a:gd name="connsiteX775" fmla="*/ 324537 w 410619"/>
              <a:gd name="connsiteY775" fmla="*/ 141311 h 254598"/>
              <a:gd name="connsiteX776" fmla="*/ 324786 w 410619"/>
              <a:gd name="connsiteY776" fmla="*/ 141945 h 254598"/>
              <a:gd name="connsiteX777" fmla="*/ 325254 w 410619"/>
              <a:gd name="connsiteY777" fmla="*/ 142580 h 254598"/>
              <a:gd name="connsiteX778" fmla="*/ 325971 w 410619"/>
              <a:gd name="connsiteY778" fmla="*/ 143545 h 254598"/>
              <a:gd name="connsiteX779" fmla="*/ 326439 w 410619"/>
              <a:gd name="connsiteY779" fmla="*/ 143876 h 254598"/>
              <a:gd name="connsiteX780" fmla="*/ 326687 w 410619"/>
              <a:gd name="connsiteY780" fmla="*/ 144179 h 254598"/>
              <a:gd name="connsiteX781" fmla="*/ 327155 w 410619"/>
              <a:gd name="connsiteY781" fmla="*/ 144841 h 254598"/>
              <a:gd name="connsiteX782" fmla="*/ 327404 w 410619"/>
              <a:gd name="connsiteY782" fmla="*/ 145145 h 254598"/>
              <a:gd name="connsiteX783" fmla="*/ 327625 w 410619"/>
              <a:gd name="connsiteY783" fmla="*/ 145145 h 254598"/>
              <a:gd name="connsiteX784" fmla="*/ 328121 w 410619"/>
              <a:gd name="connsiteY784" fmla="*/ 145476 h 254598"/>
              <a:gd name="connsiteX785" fmla="*/ 329058 w 410619"/>
              <a:gd name="connsiteY785" fmla="*/ 145476 h 254598"/>
              <a:gd name="connsiteX786" fmla="*/ 329774 w 410619"/>
              <a:gd name="connsiteY786" fmla="*/ 145807 h 254598"/>
              <a:gd name="connsiteX787" fmla="*/ 329306 w 410619"/>
              <a:gd name="connsiteY787" fmla="*/ 144841 h 254598"/>
              <a:gd name="connsiteX788" fmla="*/ 329058 w 410619"/>
              <a:gd name="connsiteY788" fmla="*/ 144510 h 254598"/>
              <a:gd name="connsiteX789" fmla="*/ 328838 w 410619"/>
              <a:gd name="connsiteY789" fmla="*/ 144179 h 254598"/>
              <a:gd name="connsiteX790" fmla="*/ 328589 w 410619"/>
              <a:gd name="connsiteY790" fmla="*/ 143214 h 254598"/>
              <a:gd name="connsiteX791" fmla="*/ 328342 w 410619"/>
              <a:gd name="connsiteY791" fmla="*/ 142911 h 254598"/>
              <a:gd name="connsiteX792" fmla="*/ 328342 w 410619"/>
              <a:gd name="connsiteY792" fmla="*/ 142580 h 254598"/>
              <a:gd name="connsiteX793" fmla="*/ 328121 w 410619"/>
              <a:gd name="connsiteY793" fmla="*/ 142276 h 254598"/>
              <a:gd name="connsiteX794" fmla="*/ 327872 w 410619"/>
              <a:gd name="connsiteY794" fmla="*/ 141945 h 254598"/>
              <a:gd name="connsiteX795" fmla="*/ 327404 w 410619"/>
              <a:gd name="connsiteY795" fmla="*/ 141311 h 254598"/>
              <a:gd name="connsiteX796" fmla="*/ 327404 w 410619"/>
              <a:gd name="connsiteY796" fmla="*/ 140649 h 254598"/>
              <a:gd name="connsiteX797" fmla="*/ 327625 w 410619"/>
              <a:gd name="connsiteY797" fmla="*/ 140649 h 254598"/>
              <a:gd name="connsiteX798" fmla="*/ 328121 w 410619"/>
              <a:gd name="connsiteY798" fmla="*/ 140980 h 254598"/>
              <a:gd name="connsiteX799" fmla="*/ 328589 w 410619"/>
              <a:gd name="connsiteY799" fmla="*/ 141614 h 254598"/>
              <a:gd name="connsiteX800" fmla="*/ 330022 w 410619"/>
              <a:gd name="connsiteY800" fmla="*/ 145145 h 254598"/>
              <a:gd name="connsiteX801" fmla="*/ 330739 w 410619"/>
              <a:gd name="connsiteY801" fmla="*/ 146441 h 254598"/>
              <a:gd name="connsiteX802" fmla="*/ 331677 w 410619"/>
              <a:gd name="connsiteY802" fmla="*/ 147076 h 254598"/>
              <a:gd name="connsiteX803" fmla="*/ 332641 w 410619"/>
              <a:gd name="connsiteY803" fmla="*/ 146745 h 254598"/>
              <a:gd name="connsiteX804" fmla="*/ 333826 w 410619"/>
              <a:gd name="connsiteY804" fmla="*/ 145807 h 254598"/>
              <a:gd name="connsiteX805" fmla="*/ 334543 w 410619"/>
              <a:gd name="connsiteY805" fmla="*/ 145476 h 254598"/>
              <a:gd name="connsiteX806" fmla="*/ 335508 w 410619"/>
              <a:gd name="connsiteY806" fmla="*/ 145476 h 254598"/>
              <a:gd name="connsiteX807" fmla="*/ 337162 w 410619"/>
              <a:gd name="connsiteY807" fmla="*/ 147076 h 254598"/>
              <a:gd name="connsiteX808" fmla="*/ 337410 w 410619"/>
              <a:gd name="connsiteY808" fmla="*/ 147710 h 254598"/>
              <a:gd name="connsiteX809" fmla="*/ 338127 w 410619"/>
              <a:gd name="connsiteY809" fmla="*/ 148041 h 254598"/>
              <a:gd name="connsiteX810" fmla="*/ 338843 w 410619"/>
              <a:gd name="connsiteY810" fmla="*/ 148372 h 254598"/>
              <a:gd name="connsiteX811" fmla="*/ 338843 w 410619"/>
              <a:gd name="connsiteY811" fmla="*/ 148676 h 254598"/>
              <a:gd name="connsiteX812" fmla="*/ 340028 w 410619"/>
              <a:gd name="connsiteY812" fmla="*/ 149007 h 254598"/>
              <a:gd name="connsiteX813" fmla="*/ 340276 w 410619"/>
              <a:gd name="connsiteY813" fmla="*/ 149007 h 254598"/>
              <a:gd name="connsiteX814" fmla="*/ 340524 w 410619"/>
              <a:gd name="connsiteY814" fmla="*/ 149007 h 254598"/>
              <a:gd name="connsiteX815" fmla="*/ 340524 w 410619"/>
              <a:gd name="connsiteY815" fmla="*/ 149641 h 254598"/>
              <a:gd name="connsiteX816" fmla="*/ 340745 w 410619"/>
              <a:gd name="connsiteY816" fmla="*/ 149972 h 254598"/>
              <a:gd name="connsiteX817" fmla="*/ 340276 w 410619"/>
              <a:gd name="connsiteY817" fmla="*/ 150275 h 254598"/>
              <a:gd name="connsiteX818" fmla="*/ 339807 w 410619"/>
              <a:gd name="connsiteY818" fmla="*/ 150275 h 254598"/>
              <a:gd name="connsiteX819" fmla="*/ 339807 w 410619"/>
              <a:gd name="connsiteY819" fmla="*/ 150606 h 254598"/>
              <a:gd name="connsiteX820" fmla="*/ 339560 w 410619"/>
              <a:gd name="connsiteY820" fmla="*/ 151241 h 254598"/>
              <a:gd name="connsiteX821" fmla="*/ 339807 w 410619"/>
              <a:gd name="connsiteY821" fmla="*/ 152206 h 254598"/>
              <a:gd name="connsiteX822" fmla="*/ 340993 w 410619"/>
              <a:gd name="connsiteY822" fmla="*/ 154441 h 254598"/>
              <a:gd name="connsiteX823" fmla="*/ 341214 w 410619"/>
              <a:gd name="connsiteY823" fmla="*/ 154772 h 254598"/>
              <a:gd name="connsiteX824" fmla="*/ 341214 w 410619"/>
              <a:gd name="connsiteY824" fmla="*/ 155406 h 254598"/>
              <a:gd name="connsiteX825" fmla="*/ 341462 w 410619"/>
              <a:gd name="connsiteY825" fmla="*/ 156068 h 254598"/>
              <a:gd name="connsiteX826" fmla="*/ 341462 w 410619"/>
              <a:gd name="connsiteY826" fmla="*/ 156702 h 254598"/>
              <a:gd name="connsiteX827" fmla="*/ 341462 w 410619"/>
              <a:gd name="connsiteY827" fmla="*/ 157668 h 254598"/>
              <a:gd name="connsiteX828" fmla="*/ 341462 w 410619"/>
              <a:gd name="connsiteY828" fmla="*/ 158633 h 254598"/>
              <a:gd name="connsiteX829" fmla="*/ 342178 w 410619"/>
              <a:gd name="connsiteY829" fmla="*/ 159571 h 254598"/>
              <a:gd name="connsiteX830" fmla="*/ 341214 w 410619"/>
              <a:gd name="connsiteY830" fmla="*/ 162467 h 254598"/>
              <a:gd name="connsiteX831" fmla="*/ 340745 w 410619"/>
              <a:gd name="connsiteY831" fmla="*/ 163101 h 254598"/>
              <a:gd name="connsiteX832" fmla="*/ 340276 w 410619"/>
              <a:gd name="connsiteY832" fmla="*/ 163736 h 254598"/>
              <a:gd name="connsiteX833" fmla="*/ 340028 w 410619"/>
              <a:gd name="connsiteY833" fmla="*/ 164702 h 254598"/>
              <a:gd name="connsiteX834" fmla="*/ 340276 w 410619"/>
              <a:gd name="connsiteY834" fmla="*/ 166302 h 254598"/>
              <a:gd name="connsiteX835" fmla="*/ 340745 w 410619"/>
              <a:gd name="connsiteY835" fmla="*/ 166935 h 254598"/>
              <a:gd name="connsiteX836" fmla="*/ 341214 w 410619"/>
              <a:gd name="connsiteY836" fmla="*/ 167597 h 254598"/>
              <a:gd name="connsiteX837" fmla="*/ 341214 w 410619"/>
              <a:gd name="connsiteY837" fmla="*/ 167902 h 254598"/>
              <a:gd name="connsiteX838" fmla="*/ 342178 w 410619"/>
              <a:gd name="connsiteY838" fmla="*/ 168867 h 254598"/>
              <a:gd name="connsiteX839" fmla="*/ 342895 w 410619"/>
              <a:gd name="connsiteY839" fmla="*/ 169832 h 254598"/>
              <a:gd name="connsiteX840" fmla="*/ 342895 w 410619"/>
              <a:gd name="connsiteY840" fmla="*/ 170135 h 254598"/>
              <a:gd name="connsiteX841" fmla="*/ 343142 w 410619"/>
              <a:gd name="connsiteY841" fmla="*/ 170135 h 254598"/>
              <a:gd name="connsiteX842" fmla="*/ 344576 w 410619"/>
              <a:gd name="connsiteY842" fmla="*/ 171100 h 254598"/>
              <a:gd name="connsiteX843" fmla="*/ 345513 w 410619"/>
              <a:gd name="connsiteY843" fmla="*/ 172066 h 254598"/>
              <a:gd name="connsiteX844" fmla="*/ 345762 w 410619"/>
              <a:gd name="connsiteY844" fmla="*/ 172066 h 254598"/>
              <a:gd name="connsiteX845" fmla="*/ 345762 w 410619"/>
              <a:gd name="connsiteY845" fmla="*/ 172397 h 254598"/>
              <a:gd name="connsiteX846" fmla="*/ 345762 w 410619"/>
              <a:gd name="connsiteY846" fmla="*/ 172701 h 254598"/>
              <a:gd name="connsiteX847" fmla="*/ 347911 w 410619"/>
              <a:gd name="connsiteY847" fmla="*/ 174300 h 254598"/>
              <a:gd name="connsiteX848" fmla="*/ 348381 w 410619"/>
              <a:gd name="connsiteY848" fmla="*/ 174631 h 254598"/>
              <a:gd name="connsiteX849" fmla="*/ 350999 w 410619"/>
              <a:gd name="connsiteY849" fmla="*/ 175596 h 254598"/>
              <a:gd name="connsiteX850" fmla="*/ 351247 w 410619"/>
              <a:gd name="connsiteY850" fmla="*/ 175596 h 254598"/>
              <a:gd name="connsiteX851" fmla="*/ 352432 w 410619"/>
              <a:gd name="connsiteY851" fmla="*/ 176231 h 254598"/>
              <a:gd name="connsiteX852" fmla="*/ 353396 w 410619"/>
              <a:gd name="connsiteY852" fmla="*/ 176534 h 254598"/>
              <a:gd name="connsiteX853" fmla="*/ 353617 w 410619"/>
              <a:gd name="connsiteY853" fmla="*/ 176534 h 254598"/>
              <a:gd name="connsiteX854" fmla="*/ 354334 w 410619"/>
              <a:gd name="connsiteY854" fmla="*/ 176866 h 254598"/>
              <a:gd name="connsiteX855" fmla="*/ 355051 w 410619"/>
              <a:gd name="connsiteY855" fmla="*/ 177197 h 254598"/>
              <a:gd name="connsiteX856" fmla="*/ 356732 w 410619"/>
              <a:gd name="connsiteY856" fmla="*/ 177500 h 254598"/>
              <a:gd name="connsiteX857" fmla="*/ 358165 w 410619"/>
              <a:gd name="connsiteY857" fmla="*/ 177832 h 254598"/>
              <a:gd name="connsiteX858" fmla="*/ 358386 w 410619"/>
              <a:gd name="connsiteY858" fmla="*/ 177832 h 254598"/>
              <a:gd name="connsiteX859" fmla="*/ 359350 w 410619"/>
              <a:gd name="connsiteY859" fmla="*/ 178134 h 254598"/>
              <a:gd name="connsiteX860" fmla="*/ 360784 w 410619"/>
              <a:gd name="connsiteY860" fmla="*/ 178134 h 254598"/>
              <a:gd name="connsiteX861" fmla="*/ 365801 w 410619"/>
              <a:gd name="connsiteY861" fmla="*/ 178465 h 254598"/>
              <a:gd name="connsiteX862" fmla="*/ 368887 w 410619"/>
              <a:gd name="connsiteY862" fmla="*/ 178796 h 254598"/>
              <a:gd name="connsiteX863" fmla="*/ 369356 w 410619"/>
              <a:gd name="connsiteY863" fmla="*/ 179100 h 254598"/>
              <a:gd name="connsiteX864" fmla="*/ 369853 w 410619"/>
              <a:gd name="connsiteY864" fmla="*/ 179431 h 254598"/>
              <a:gd name="connsiteX865" fmla="*/ 370789 w 410619"/>
              <a:gd name="connsiteY865" fmla="*/ 180065 h 254598"/>
              <a:gd name="connsiteX866" fmla="*/ 370789 w 410619"/>
              <a:gd name="connsiteY866" fmla="*/ 180396 h 254598"/>
              <a:gd name="connsiteX867" fmla="*/ 371285 w 410619"/>
              <a:gd name="connsiteY867" fmla="*/ 180699 h 254598"/>
              <a:gd name="connsiteX868" fmla="*/ 371975 w 410619"/>
              <a:gd name="connsiteY868" fmla="*/ 181665 h 254598"/>
              <a:gd name="connsiteX869" fmla="*/ 372222 w 410619"/>
              <a:gd name="connsiteY869" fmla="*/ 181665 h 254598"/>
              <a:gd name="connsiteX870" fmla="*/ 372471 w 410619"/>
              <a:gd name="connsiteY870" fmla="*/ 181996 h 254598"/>
              <a:gd name="connsiteX871" fmla="*/ 372691 w 410619"/>
              <a:gd name="connsiteY871" fmla="*/ 181996 h 254598"/>
              <a:gd name="connsiteX872" fmla="*/ 373656 w 410619"/>
              <a:gd name="connsiteY872" fmla="*/ 181030 h 254598"/>
              <a:gd name="connsiteX873" fmla="*/ 373656 w 410619"/>
              <a:gd name="connsiteY873" fmla="*/ 180699 h 254598"/>
              <a:gd name="connsiteX874" fmla="*/ 374842 w 410619"/>
              <a:gd name="connsiteY874" fmla="*/ 180065 h 254598"/>
              <a:gd name="connsiteX875" fmla="*/ 374842 w 410619"/>
              <a:gd name="connsiteY875" fmla="*/ 179734 h 254598"/>
              <a:gd name="connsiteX876" fmla="*/ 375337 w 410619"/>
              <a:gd name="connsiteY876" fmla="*/ 179100 h 254598"/>
              <a:gd name="connsiteX877" fmla="*/ 377460 w 410619"/>
              <a:gd name="connsiteY877" fmla="*/ 177500 h 254598"/>
              <a:gd name="connsiteX878" fmla="*/ 378673 w 410619"/>
              <a:gd name="connsiteY878" fmla="*/ 176866 h 254598"/>
              <a:gd name="connsiteX879" fmla="*/ 380575 w 410619"/>
              <a:gd name="connsiteY879" fmla="*/ 175900 h 254598"/>
              <a:gd name="connsiteX880" fmla="*/ 380823 w 410619"/>
              <a:gd name="connsiteY880" fmla="*/ 175900 h 254598"/>
              <a:gd name="connsiteX881" fmla="*/ 381292 w 410619"/>
              <a:gd name="connsiteY881" fmla="*/ 176231 h 254598"/>
              <a:gd name="connsiteX882" fmla="*/ 381539 w 410619"/>
              <a:gd name="connsiteY882" fmla="*/ 176231 h 254598"/>
              <a:gd name="connsiteX883" fmla="*/ 385095 w 410619"/>
              <a:gd name="connsiteY883" fmla="*/ 175265 h 254598"/>
              <a:gd name="connsiteX884" fmla="*/ 386060 w 410619"/>
              <a:gd name="connsiteY884" fmla="*/ 174631 h 254598"/>
              <a:gd name="connsiteX885" fmla="*/ 386308 w 410619"/>
              <a:gd name="connsiteY885" fmla="*/ 174631 h 254598"/>
              <a:gd name="connsiteX886" fmla="*/ 386777 w 410619"/>
              <a:gd name="connsiteY886" fmla="*/ 174934 h 254598"/>
              <a:gd name="connsiteX887" fmla="*/ 388430 w 410619"/>
              <a:gd name="connsiteY887" fmla="*/ 174934 h 254598"/>
              <a:gd name="connsiteX888" fmla="*/ 389147 w 410619"/>
              <a:gd name="connsiteY888" fmla="*/ 174631 h 254598"/>
              <a:gd name="connsiteX889" fmla="*/ 391297 w 410619"/>
              <a:gd name="connsiteY889" fmla="*/ 173667 h 254598"/>
              <a:gd name="connsiteX890" fmla="*/ 392730 w 410619"/>
              <a:gd name="connsiteY890" fmla="*/ 173336 h 254598"/>
              <a:gd name="connsiteX891" fmla="*/ 393916 w 410619"/>
              <a:gd name="connsiteY891" fmla="*/ 172701 h 254598"/>
              <a:gd name="connsiteX892" fmla="*/ 394412 w 410619"/>
              <a:gd name="connsiteY892" fmla="*/ 172701 h 254598"/>
              <a:gd name="connsiteX893" fmla="*/ 394632 w 410619"/>
              <a:gd name="connsiteY893" fmla="*/ 172701 h 254598"/>
              <a:gd name="connsiteX894" fmla="*/ 394881 w 410619"/>
              <a:gd name="connsiteY894" fmla="*/ 172701 h 254598"/>
              <a:gd name="connsiteX895" fmla="*/ 395596 w 410619"/>
              <a:gd name="connsiteY895" fmla="*/ 172397 h 254598"/>
              <a:gd name="connsiteX896" fmla="*/ 396782 w 410619"/>
              <a:gd name="connsiteY896" fmla="*/ 171735 h 254598"/>
              <a:gd name="connsiteX897" fmla="*/ 397499 w 410619"/>
              <a:gd name="connsiteY897" fmla="*/ 171431 h 254598"/>
              <a:gd name="connsiteX898" fmla="*/ 398216 w 410619"/>
              <a:gd name="connsiteY898" fmla="*/ 171100 h 254598"/>
              <a:gd name="connsiteX899" fmla="*/ 398463 w 410619"/>
              <a:gd name="connsiteY899" fmla="*/ 171100 h 254598"/>
              <a:gd name="connsiteX900" fmla="*/ 399401 w 410619"/>
              <a:gd name="connsiteY900" fmla="*/ 170466 h 254598"/>
              <a:gd name="connsiteX901" fmla="*/ 399648 w 410619"/>
              <a:gd name="connsiteY901" fmla="*/ 170466 h 254598"/>
              <a:gd name="connsiteX902" fmla="*/ 399648 w 410619"/>
              <a:gd name="connsiteY902" fmla="*/ 170135 h 254598"/>
              <a:gd name="connsiteX903" fmla="*/ 400614 w 410619"/>
              <a:gd name="connsiteY903" fmla="*/ 169198 h 254598"/>
              <a:gd name="connsiteX904" fmla="*/ 401330 w 410619"/>
              <a:gd name="connsiteY904" fmla="*/ 168536 h 254598"/>
              <a:gd name="connsiteX905" fmla="*/ 401798 w 410619"/>
              <a:gd name="connsiteY905" fmla="*/ 167266 h 254598"/>
              <a:gd name="connsiteX906" fmla="*/ 401798 w 410619"/>
              <a:gd name="connsiteY906" fmla="*/ 166633 h 254598"/>
              <a:gd name="connsiteX907" fmla="*/ 401798 w 410619"/>
              <a:gd name="connsiteY907" fmla="*/ 166302 h 254598"/>
              <a:gd name="connsiteX908" fmla="*/ 401798 w 410619"/>
              <a:gd name="connsiteY908" fmla="*/ 165998 h 254598"/>
              <a:gd name="connsiteX909" fmla="*/ 401798 w 410619"/>
              <a:gd name="connsiteY909" fmla="*/ 162467 h 254598"/>
              <a:gd name="connsiteX910" fmla="*/ 401798 w 410619"/>
              <a:gd name="connsiteY910" fmla="*/ 161833 h 254598"/>
              <a:gd name="connsiteX911" fmla="*/ 401798 w 410619"/>
              <a:gd name="connsiteY911" fmla="*/ 160868 h 254598"/>
              <a:gd name="connsiteX912" fmla="*/ 401551 w 410619"/>
              <a:gd name="connsiteY912" fmla="*/ 160537 h 254598"/>
              <a:gd name="connsiteX913" fmla="*/ 401551 w 410619"/>
              <a:gd name="connsiteY913" fmla="*/ 158633 h 254598"/>
              <a:gd name="connsiteX914" fmla="*/ 401330 w 410619"/>
              <a:gd name="connsiteY914" fmla="*/ 156702 h 254598"/>
              <a:gd name="connsiteX915" fmla="*/ 401551 w 410619"/>
              <a:gd name="connsiteY915" fmla="*/ 156068 h 254598"/>
              <a:gd name="connsiteX916" fmla="*/ 401798 w 410619"/>
              <a:gd name="connsiteY916" fmla="*/ 156068 h 254598"/>
              <a:gd name="connsiteX917" fmla="*/ 402267 w 410619"/>
              <a:gd name="connsiteY917" fmla="*/ 155103 h 254598"/>
              <a:gd name="connsiteX918" fmla="*/ 402047 w 410619"/>
              <a:gd name="connsiteY918" fmla="*/ 154772 h 254598"/>
              <a:gd name="connsiteX919" fmla="*/ 400834 w 410619"/>
              <a:gd name="connsiteY919" fmla="*/ 154441 h 254598"/>
              <a:gd name="connsiteX920" fmla="*/ 400118 w 410619"/>
              <a:gd name="connsiteY920" fmla="*/ 154441 h 254598"/>
              <a:gd name="connsiteX921" fmla="*/ 399648 w 410619"/>
              <a:gd name="connsiteY921" fmla="*/ 153806 h 254598"/>
              <a:gd name="connsiteX922" fmla="*/ 399648 w 410619"/>
              <a:gd name="connsiteY922" fmla="*/ 153503 h 254598"/>
              <a:gd name="connsiteX923" fmla="*/ 399897 w 410619"/>
              <a:gd name="connsiteY923" fmla="*/ 153172 h 254598"/>
              <a:gd name="connsiteX924" fmla="*/ 400834 w 410619"/>
              <a:gd name="connsiteY924" fmla="*/ 152841 h 254598"/>
              <a:gd name="connsiteX925" fmla="*/ 400834 w 410619"/>
              <a:gd name="connsiteY925" fmla="*/ 152537 h 254598"/>
              <a:gd name="connsiteX926" fmla="*/ 400834 w 410619"/>
              <a:gd name="connsiteY926" fmla="*/ 152206 h 254598"/>
              <a:gd name="connsiteX927" fmla="*/ 400118 w 410619"/>
              <a:gd name="connsiteY927" fmla="*/ 151875 h 254598"/>
              <a:gd name="connsiteX928" fmla="*/ 399401 w 410619"/>
              <a:gd name="connsiteY928" fmla="*/ 151241 h 254598"/>
              <a:gd name="connsiteX929" fmla="*/ 398684 w 410619"/>
              <a:gd name="connsiteY929" fmla="*/ 149972 h 254598"/>
              <a:gd name="connsiteX930" fmla="*/ 398684 w 410619"/>
              <a:gd name="connsiteY930" fmla="*/ 149310 h 254598"/>
              <a:gd name="connsiteX931" fmla="*/ 399180 w 410619"/>
              <a:gd name="connsiteY931" fmla="*/ 149007 h 254598"/>
              <a:gd name="connsiteX932" fmla="*/ 399180 w 410619"/>
              <a:gd name="connsiteY932" fmla="*/ 148676 h 254598"/>
              <a:gd name="connsiteX933" fmla="*/ 398216 w 410619"/>
              <a:gd name="connsiteY933" fmla="*/ 148676 h 254598"/>
              <a:gd name="connsiteX934" fmla="*/ 397279 w 410619"/>
              <a:gd name="connsiteY934" fmla="*/ 148676 h 254598"/>
              <a:gd name="connsiteX935" fmla="*/ 396065 w 410619"/>
              <a:gd name="connsiteY935" fmla="*/ 149007 h 254598"/>
              <a:gd name="connsiteX936" fmla="*/ 395596 w 410619"/>
              <a:gd name="connsiteY936" fmla="*/ 149310 h 254598"/>
              <a:gd name="connsiteX937" fmla="*/ 395349 w 410619"/>
              <a:gd name="connsiteY937" fmla="*/ 149641 h 254598"/>
              <a:gd name="connsiteX938" fmla="*/ 395845 w 410619"/>
              <a:gd name="connsiteY938" fmla="*/ 149972 h 254598"/>
              <a:gd name="connsiteX939" fmla="*/ 396065 w 410619"/>
              <a:gd name="connsiteY939" fmla="*/ 149972 h 254598"/>
              <a:gd name="connsiteX940" fmla="*/ 395596 w 410619"/>
              <a:gd name="connsiteY940" fmla="*/ 150606 h 254598"/>
              <a:gd name="connsiteX941" fmla="*/ 395128 w 410619"/>
              <a:gd name="connsiteY941" fmla="*/ 150937 h 254598"/>
              <a:gd name="connsiteX942" fmla="*/ 394881 w 410619"/>
              <a:gd name="connsiteY942" fmla="*/ 151241 h 254598"/>
              <a:gd name="connsiteX943" fmla="*/ 394881 w 410619"/>
              <a:gd name="connsiteY943" fmla="*/ 153172 h 254598"/>
              <a:gd name="connsiteX944" fmla="*/ 394412 w 410619"/>
              <a:gd name="connsiteY944" fmla="*/ 153806 h 254598"/>
              <a:gd name="connsiteX945" fmla="*/ 394632 w 410619"/>
              <a:gd name="connsiteY945" fmla="*/ 155406 h 254598"/>
              <a:gd name="connsiteX946" fmla="*/ 394632 w 410619"/>
              <a:gd name="connsiteY946" fmla="*/ 155737 h 254598"/>
              <a:gd name="connsiteX947" fmla="*/ 394412 w 410619"/>
              <a:gd name="connsiteY947" fmla="*/ 155406 h 254598"/>
              <a:gd name="connsiteX948" fmla="*/ 393916 w 410619"/>
              <a:gd name="connsiteY948" fmla="*/ 153172 h 254598"/>
              <a:gd name="connsiteX949" fmla="*/ 393916 w 410619"/>
              <a:gd name="connsiteY949" fmla="*/ 147076 h 254598"/>
              <a:gd name="connsiteX950" fmla="*/ 393447 w 410619"/>
              <a:gd name="connsiteY950" fmla="*/ 146441 h 254598"/>
              <a:gd name="connsiteX951" fmla="*/ 393447 w 410619"/>
              <a:gd name="connsiteY951" fmla="*/ 144179 h 254598"/>
              <a:gd name="connsiteX952" fmla="*/ 393447 w 410619"/>
              <a:gd name="connsiteY952" fmla="*/ 140014 h 254598"/>
              <a:gd name="connsiteX953" fmla="*/ 393199 w 410619"/>
              <a:gd name="connsiteY953" fmla="*/ 139049 h 254598"/>
              <a:gd name="connsiteX954" fmla="*/ 392730 w 410619"/>
              <a:gd name="connsiteY954" fmla="*/ 135849 h 254598"/>
              <a:gd name="connsiteX955" fmla="*/ 392013 w 410619"/>
              <a:gd name="connsiteY955" fmla="*/ 133918 h 254598"/>
              <a:gd name="connsiteX956" fmla="*/ 391793 w 410619"/>
              <a:gd name="connsiteY956" fmla="*/ 133587 h 254598"/>
              <a:gd name="connsiteX957" fmla="*/ 391297 w 410619"/>
              <a:gd name="connsiteY957" fmla="*/ 132622 h 254598"/>
              <a:gd name="connsiteX958" fmla="*/ 389863 w 410619"/>
              <a:gd name="connsiteY958" fmla="*/ 131022 h 254598"/>
              <a:gd name="connsiteX959" fmla="*/ 388209 w 410619"/>
              <a:gd name="connsiteY959" fmla="*/ 129726 h 254598"/>
              <a:gd name="connsiteX960" fmla="*/ 386308 w 410619"/>
              <a:gd name="connsiteY960" fmla="*/ 128788 h 254598"/>
              <a:gd name="connsiteX961" fmla="*/ 386060 w 410619"/>
              <a:gd name="connsiteY961" fmla="*/ 128788 h 254598"/>
              <a:gd name="connsiteX962" fmla="*/ 385343 w 410619"/>
              <a:gd name="connsiteY962" fmla="*/ 128457 h 254598"/>
              <a:gd name="connsiteX963" fmla="*/ 384627 w 410619"/>
              <a:gd name="connsiteY963" fmla="*/ 128126 h 254598"/>
              <a:gd name="connsiteX964" fmla="*/ 382946 w 410619"/>
              <a:gd name="connsiteY964" fmla="*/ 128457 h 254598"/>
              <a:gd name="connsiteX965" fmla="*/ 382008 w 410619"/>
              <a:gd name="connsiteY965" fmla="*/ 129091 h 254598"/>
              <a:gd name="connsiteX966" fmla="*/ 381760 w 410619"/>
              <a:gd name="connsiteY966" fmla="*/ 129091 h 254598"/>
              <a:gd name="connsiteX967" fmla="*/ 381292 w 410619"/>
              <a:gd name="connsiteY967" fmla="*/ 129422 h 254598"/>
              <a:gd name="connsiteX968" fmla="*/ 381043 w 410619"/>
              <a:gd name="connsiteY968" fmla="*/ 129726 h 254598"/>
              <a:gd name="connsiteX969" fmla="*/ 380823 w 410619"/>
              <a:gd name="connsiteY969" fmla="*/ 130057 h 254598"/>
              <a:gd name="connsiteX970" fmla="*/ 380575 w 410619"/>
              <a:gd name="connsiteY970" fmla="*/ 130691 h 254598"/>
              <a:gd name="connsiteX971" fmla="*/ 380106 w 410619"/>
              <a:gd name="connsiteY971" fmla="*/ 131656 h 254598"/>
              <a:gd name="connsiteX972" fmla="*/ 380106 w 410619"/>
              <a:gd name="connsiteY972" fmla="*/ 131987 h 254598"/>
              <a:gd name="connsiteX973" fmla="*/ 379858 w 410619"/>
              <a:gd name="connsiteY973" fmla="*/ 132318 h 254598"/>
              <a:gd name="connsiteX974" fmla="*/ 379389 w 410619"/>
              <a:gd name="connsiteY974" fmla="*/ 132318 h 254598"/>
              <a:gd name="connsiteX975" fmla="*/ 378673 w 410619"/>
              <a:gd name="connsiteY975" fmla="*/ 132622 h 254598"/>
              <a:gd name="connsiteX976" fmla="*/ 379858 w 410619"/>
              <a:gd name="connsiteY976" fmla="*/ 133918 h 254598"/>
              <a:gd name="connsiteX977" fmla="*/ 380326 w 410619"/>
              <a:gd name="connsiteY977" fmla="*/ 134249 h 254598"/>
              <a:gd name="connsiteX978" fmla="*/ 380575 w 410619"/>
              <a:gd name="connsiteY978" fmla="*/ 133918 h 254598"/>
              <a:gd name="connsiteX979" fmla="*/ 382410 w 410619"/>
              <a:gd name="connsiteY979" fmla="*/ 133599 h 254598"/>
              <a:gd name="connsiteX980" fmla="*/ 381760 w 410619"/>
              <a:gd name="connsiteY980" fmla="*/ 134249 h 254598"/>
              <a:gd name="connsiteX981" fmla="*/ 381043 w 410619"/>
              <a:gd name="connsiteY981" fmla="*/ 134553 h 254598"/>
              <a:gd name="connsiteX982" fmla="*/ 380575 w 410619"/>
              <a:gd name="connsiteY982" fmla="*/ 134553 h 254598"/>
              <a:gd name="connsiteX983" fmla="*/ 379858 w 410619"/>
              <a:gd name="connsiteY983" fmla="*/ 134249 h 254598"/>
              <a:gd name="connsiteX984" fmla="*/ 378425 w 410619"/>
              <a:gd name="connsiteY984" fmla="*/ 132953 h 254598"/>
              <a:gd name="connsiteX985" fmla="*/ 377957 w 410619"/>
              <a:gd name="connsiteY985" fmla="*/ 132318 h 254598"/>
              <a:gd name="connsiteX986" fmla="*/ 377240 w 410619"/>
              <a:gd name="connsiteY986" fmla="*/ 130691 h 254598"/>
              <a:gd name="connsiteX987" fmla="*/ 376054 w 410619"/>
              <a:gd name="connsiteY987" fmla="*/ 129422 h 254598"/>
              <a:gd name="connsiteX988" fmla="*/ 375337 w 410619"/>
              <a:gd name="connsiteY988" fmla="*/ 128788 h 254598"/>
              <a:gd name="connsiteX989" fmla="*/ 374842 w 410619"/>
              <a:gd name="connsiteY989" fmla="*/ 128457 h 254598"/>
              <a:gd name="connsiteX990" fmla="*/ 374373 w 410619"/>
              <a:gd name="connsiteY990" fmla="*/ 128457 h 254598"/>
              <a:gd name="connsiteX991" fmla="*/ 374125 w 410619"/>
              <a:gd name="connsiteY991" fmla="*/ 127822 h 254598"/>
              <a:gd name="connsiteX992" fmla="*/ 375089 w 410619"/>
              <a:gd name="connsiteY992" fmla="*/ 126526 h 254598"/>
              <a:gd name="connsiteX993" fmla="*/ 376523 w 410619"/>
              <a:gd name="connsiteY993" fmla="*/ 125560 h 254598"/>
              <a:gd name="connsiteX994" fmla="*/ 378673 w 410619"/>
              <a:gd name="connsiteY994" fmla="*/ 125229 h 254598"/>
              <a:gd name="connsiteX995" fmla="*/ 380575 w 410619"/>
              <a:gd name="connsiteY995" fmla="*/ 124926 h 254598"/>
              <a:gd name="connsiteX996" fmla="*/ 383910 w 410619"/>
              <a:gd name="connsiteY996" fmla="*/ 125560 h 254598"/>
              <a:gd name="connsiteX997" fmla="*/ 384627 w 410619"/>
              <a:gd name="connsiteY997" fmla="*/ 125891 h 254598"/>
              <a:gd name="connsiteX998" fmla="*/ 389147 w 410619"/>
              <a:gd name="connsiteY998" fmla="*/ 127160 h 254598"/>
              <a:gd name="connsiteX999" fmla="*/ 392978 w 410619"/>
              <a:gd name="connsiteY999" fmla="*/ 129422 h 254598"/>
              <a:gd name="connsiteX1000" fmla="*/ 395596 w 410619"/>
              <a:gd name="connsiteY1000" fmla="*/ 131353 h 254598"/>
              <a:gd name="connsiteX1001" fmla="*/ 395596 w 410619"/>
              <a:gd name="connsiteY1001" fmla="*/ 131656 h 254598"/>
              <a:gd name="connsiteX1002" fmla="*/ 398216 w 410619"/>
              <a:gd name="connsiteY1002" fmla="*/ 134553 h 254598"/>
              <a:gd name="connsiteX1003" fmla="*/ 398463 w 410619"/>
              <a:gd name="connsiteY1003" fmla="*/ 134884 h 254598"/>
              <a:gd name="connsiteX1004" fmla="*/ 401082 w 410619"/>
              <a:gd name="connsiteY1004" fmla="*/ 139380 h 254598"/>
              <a:gd name="connsiteX1005" fmla="*/ 401082 w 410619"/>
              <a:gd name="connsiteY1005" fmla="*/ 139683 h 254598"/>
              <a:gd name="connsiteX1006" fmla="*/ 401798 w 410619"/>
              <a:gd name="connsiteY1006" fmla="*/ 140980 h 254598"/>
              <a:gd name="connsiteX1007" fmla="*/ 402764 w 410619"/>
              <a:gd name="connsiteY1007" fmla="*/ 142911 h 254598"/>
              <a:gd name="connsiteX1008" fmla="*/ 403949 w 410619"/>
              <a:gd name="connsiteY1008" fmla="*/ 145476 h 254598"/>
              <a:gd name="connsiteX1009" fmla="*/ 404169 w 410619"/>
              <a:gd name="connsiteY1009" fmla="*/ 146441 h 254598"/>
              <a:gd name="connsiteX1010" fmla="*/ 405850 w 410619"/>
              <a:gd name="connsiteY1010" fmla="*/ 151241 h 254598"/>
              <a:gd name="connsiteX1011" fmla="*/ 407284 w 410619"/>
              <a:gd name="connsiteY1011" fmla="*/ 156371 h 254598"/>
              <a:gd name="connsiteX1012" fmla="*/ 408001 w 410619"/>
              <a:gd name="connsiteY1012" fmla="*/ 159571 h 254598"/>
              <a:gd name="connsiteX1013" fmla="*/ 408717 w 410619"/>
              <a:gd name="connsiteY1013" fmla="*/ 161502 h 254598"/>
              <a:gd name="connsiteX1014" fmla="*/ 408938 w 410619"/>
              <a:gd name="connsiteY1014" fmla="*/ 163433 h 254598"/>
              <a:gd name="connsiteX1015" fmla="*/ 409185 w 410619"/>
              <a:gd name="connsiteY1015" fmla="*/ 165033 h 254598"/>
              <a:gd name="connsiteX1016" fmla="*/ 409185 w 410619"/>
              <a:gd name="connsiteY1016" fmla="*/ 165667 h 254598"/>
              <a:gd name="connsiteX1017" fmla="*/ 409434 w 410619"/>
              <a:gd name="connsiteY1017" fmla="*/ 166935 h 254598"/>
              <a:gd name="connsiteX1018" fmla="*/ 409434 w 410619"/>
              <a:gd name="connsiteY1018" fmla="*/ 167266 h 254598"/>
              <a:gd name="connsiteX1019" fmla="*/ 410619 w 410619"/>
              <a:gd name="connsiteY1019" fmla="*/ 177500 h 254598"/>
              <a:gd name="connsiteX1020" fmla="*/ 410619 w 410619"/>
              <a:gd name="connsiteY1020" fmla="*/ 180396 h 254598"/>
              <a:gd name="connsiteX1021" fmla="*/ 410619 w 410619"/>
              <a:gd name="connsiteY1021" fmla="*/ 182630 h 254598"/>
              <a:gd name="connsiteX1022" fmla="*/ 410372 w 410619"/>
              <a:gd name="connsiteY1022" fmla="*/ 185168 h 254598"/>
              <a:gd name="connsiteX1023" fmla="*/ 409902 w 410619"/>
              <a:gd name="connsiteY1023" fmla="*/ 187402 h 254598"/>
              <a:gd name="connsiteX1024" fmla="*/ 408717 w 410619"/>
              <a:gd name="connsiteY1024" fmla="*/ 189334 h 254598"/>
              <a:gd name="connsiteX1025" fmla="*/ 408717 w 410619"/>
              <a:gd name="connsiteY1025" fmla="*/ 190933 h 254598"/>
              <a:gd name="connsiteX1026" fmla="*/ 408468 w 410619"/>
              <a:gd name="connsiteY1026" fmla="*/ 191568 h 254598"/>
              <a:gd name="connsiteX1027" fmla="*/ 408001 w 410619"/>
              <a:gd name="connsiteY1027" fmla="*/ 192837 h 254598"/>
              <a:gd name="connsiteX1028" fmla="*/ 407753 w 410619"/>
              <a:gd name="connsiteY1028" fmla="*/ 193168 h 254598"/>
              <a:gd name="connsiteX1029" fmla="*/ 407533 w 410619"/>
              <a:gd name="connsiteY1029" fmla="*/ 194133 h 254598"/>
              <a:gd name="connsiteX1030" fmla="*/ 407284 w 410619"/>
              <a:gd name="connsiteY1030" fmla="*/ 194768 h 254598"/>
              <a:gd name="connsiteX1031" fmla="*/ 407284 w 410619"/>
              <a:gd name="connsiteY1031" fmla="*/ 196367 h 254598"/>
              <a:gd name="connsiteX1032" fmla="*/ 406099 w 410619"/>
              <a:gd name="connsiteY1032" fmla="*/ 197636 h 254598"/>
              <a:gd name="connsiteX1033" fmla="*/ 405133 w 410619"/>
              <a:gd name="connsiteY1033" fmla="*/ 197636 h 254598"/>
              <a:gd name="connsiteX1034" fmla="*/ 404169 w 410619"/>
              <a:gd name="connsiteY1034" fmla="*/ 197967 h 254598"/>
              <a:gd name="connsiteX1035" fmla="*/ 403701 w 410619"/>
              <a:gd name="connsiteY1035" fmla="*/ 200202 h 254598"/>
              <a:gd name="connsiteX1036" fmla="*/ 403701 w 410619"/>
              <a:gd name="connsiteY1036" fmla="*/ 201471 h 254598"/>
              <a:gd name="connsiteX1037" fmla="*/ 403453 w 410619"/>
              <a:gd name="connsiteY1037" fmla="*/ 202105 h 254598"/>
              <a:gd name="connsiteX1038" fmla="*/ 403701 w 410619"/>
              <a:gd name="connsiteY1038" fmla="*/ 206243 h 254598"/>
              <a:gd name="connsiteX1039" fmla="*/ 403232 w 410619"/>
              <a:gd name="connsiteY1039" fmla="*/ 207512 h 254598"/>
              <a:gd name="connsiteX1040" fmla="*/ 402515 w 410619"/>
              <a:gd name="connsiteY1040" fmla="*/ 208174 h 254598"/>
              <a:gd name="connsiteX1041" fmla="*/ 401798 w 410619"/>
              <a:gd name="connsiteY1041" fmla="*/ 208477 h 254598"/>
              <a:gd name="connsiteX1042" fmla="*/ 401330 w 410619"/>
              <a:gd name="connsiteY1042" fmla="*/ 208174 h 254598"/>
              <a:gd name="connsiteX1043" fmla="*/ 401082 w 410619"/>
              <a:gd name="connsiteY1043" fmla="*/ 207843 h 254598"/>
              <a:gd name="connsiteX1044" fmla="*/ 400834 w 410619"/>
              <a:gd name="connsiteY1044" fmla="*/ 207512 h 254598"/>
              <a:gd name="connsiteX1045" fmla="*/ 400834 w 410619"/>
              <a:gd name="connsiteY1045" fmla="*/ 206877 h 254598"/>
              <a:gd name="connsiteX1046" fmla="*/ 400834 w 410619"/>
              <a:gd name="connsiteY1046" fmla="*/ 206574 h 254598"/>
              <a:gd name="connsiteX1047" fmla="*/ 401330 w 410619"/>
              <a:gd name="connsiteY1047" fmla="*/ 205939 h 254598"/>
              <a:gd name="connsiteX1048" fmla="*/ 402047 w 410619"/>
              <a:gd name="connsiteY1048" fmla="*/ 205305 h 254598"/>
              <a:gd name="connsiteX1049" fmla="*/ 402515 w 410619"/>
              <a:gd name="connsiteY1049" fmla="*/ 204643 h 254598"/>
              <a:gd name="connsiteX1050" fmla="*/ 402984 w 410619"/>
              <a:gd name="connsiteY1050" fmla="*/ 203070 h 254598"/>
              <a:gd name="connsiteX1051" fmla="*/ 403232 w 410619"/>
              <a:gd name="connsiteY1051" fmla="*/ 201140 h 254598"/>
              <a:gd name="connsiteX1052" fmla="*/ 403232 w 410619"/>
              <a:gd name="connsiteY1052" fmla="*/ 198905 h 254598"/>
              <a:gd name="connsiteX1053" fmla="*/ 403453 w 410619"/>
              <a:gd name="connsiteY1053" fmla="*/ 198271 h 254598"/>
              <a:gd name="connsiteX1054" fmla="*/ 403949 w 410619"/>
              <a:gd name="connsiteY1054" fmla="*/ 197305 h 254598"/>
              <a:gd name="connsiteX1055" fmla="*/ 403949 w 410619"/>
              <a:gd name="connsiteY1055" fmla="*/ 196367 h 254598"/>
              <a:gd name="connsiteX1056" fmla="*/ 404886 w 410619"/>
              <a:gd name="connsiteY1056" fmla="*/ 194768 h 254598"/>
              <a:gd name="connsiteX1057" fmla="*/ 405133 w 410619"/>
              <a:gd name="connsiteY1057" fmla="*/ 193471 h 254598"/>
              <a:gd name="connsiteX1058" fmla="*/ 405382 w 410619"/>
              <a:gd name="connsiteY1058" fmla="*/ 192837 h 254598"/>
              <a:gd name="connsiteX1059" fmla="*/ 405603 w 410619"/>
              <a:gd name="connsiteY1059" fmla="*/ 192202 h 254598"/>
              <a:gd name="connsiteX1060" fmla="*/ 405133 w 410619"/>
              <a:gd name="connsiteY1060" fmla="*/ 190933 h 254598"/>
              <a:gd name="connsiteX1061" fmla="*/ 404169 w 410619"/>
              <a:gd name="connsiteY1061" fmla="*/ 190602 h 254598"/>
              <a:gd name="connsiteX1062" fmla="*/ 403949 w 410619"/>
              <a:gd name="connsiteY1062" fmla="*/ 190299 h 254598"/>
              <a:gd name="connsiteX1063" fmla="*/ 402764 w 410619"/>
              <a:gd name="connsiteY1063" fmla="*/ 189003 h 254598"/>
              <a:gd name="connsiteX1064" fmla="*/ 402515 w 410619"/>
              <a:gd name="connsiteY1064" fmla="*/ 189003 h 254598"/>
              <a:gd name="connsiteX1065" fmla="*/ 401551 w 410619"/>
              <a:gd name="connsiteY1065" fmla="*/ 188368 h 254598"/>
              <a:gd name="connsiteX1066" fmla="*/ 400834 w 410619"/>
              <a:gd name="connsiteY1066" fmla="*/ 188368 h 254598"/>
              <a:gd name="connsiteX1067" fmla="*/ 400614 w 410619"/>
              <a:gd name="connsiteY1067" fmla="*/ 188368 h 254598"/>
              <a:gd name="connsiteX1068" fmla="*/ 399897 w 410619"/>
              <a:gd name="connsiteY1068" fmla="*/ 188699 h 254598"/>
              <a:gd name="connsiteX1069" fmla="*/ 398932 w 410619"/>
              <a:gd name="connsiteY1069" fmla="*/ 189003 h 254598"/>
              <a:gd name="connsiteX1070" fmla="*/ 398684 w 410619"/>
              <a:gd name="connsiteY1070" fmla="*/ 189003 h 254598"/>
              <a:gd name="connsiteX1071" fmla="*/ 397967 w 410619"/>
              <a:gd name="connsiteY1071" fmla="*/ 189003 h 254598"/>
              <a:gd name="connsiteX1072" fmla="*/ 397747 w 410619"/>
              <a:gd name="connsiteY1072" fmla="*/ 189003 h 254598"/>
              <a:gd name="connsiteX1073" fmla="*/ 396065 w 410619"/>
              <a:gd name="connsiteY1073" fmla="*/ 189334 h 254598"/>
              <a:gd name="connsiteX1074" fmla="*/ 395128 w 410619"/>
              <a:gd name="connsiteY1074" fmla="*/ 189334 h 254598"/>
              <a:gd name="connsiteX1075" fmla="*/ 394881 w 410619"/>
              <a:gd name="connsiteY1075" fmla="*/ 189665 h 254598"/>
              <a:gd name="connsiteX1076" fmla="*/ 393695 w 410619"/>
              <a:gd name="connsiteY1076" fmla="*/ 189665 h 254598"/>
              <a:gd name="connsiteX1077" fmla="*/ 392510 w 410619"/>
              <a:gd name="connsiteY1077" fmla="*/ 189665 h 254598"/>
              <a:gd name="connsiteX1078" fmla="*/ 392013 w 410619"/>
              <a:gd name="connsiteY1078" fmla="*/ 189665 h 254598"/>
              <a:gd name="connsiteX1079" fmla="*/ 388926 w 410619"/>
              <a:gd name="connsiteY1079" fmla="*/ 190933 h 254598"/>
              <a:gd name="connsiteX1080" fmla="*/ 386777 w 410619"/>
              <a:gd name="connsiteY1080" fmla="*/ 191568 h 254598"/>
              <a:gd name="connsiteX1081" fmla="*/ 386308 w 410619"/>
              <a:gd name="connsiteY1081" fmla="*/ 191568 h 254598"/>
              <a:gd name="connsiteX1082" fmla="*/ 384378 w 410619"/>
              <a:gd name="connsiteY1082" fmla="*/ 191237 h 254598"/>
              <a:gd name="connsiteX1083" fmla="*/ 384158 w 410619"/>
              <a:gd name="connsiteY1083" fmla="*/ 191237 h 254598"/>
              <a:gd name="connsiteX1084" fmla="*/ 382946 w 410619"/>
              <a:gd name="connsiteY1084" fmla="*/ 191237 h 254598"/>
              <a:gd name="connsiteX1085" fmla="*/ 380823 w 410619"/>
              <a:gd name="connsiteY1085" fmla="*/ 191899 h 254598"/>
              <a:gd name="connsiteX1086" fmla="*/ 380106 w 410619"/>
              <a:gd name="connsiteY1086" fmla="*/ 191899 h 254598"/>
              <a:gd name="connsiteX1087" fmla="*/ 379858 w 410619"/>
              <a:gd name="connsiteY1087" fmla="*/ 191899 h 254598"/>
              <a:gd name="connsiteX1088" fmla="*/ 379609 w 410619"/>
              <a:gd name="connsiteY1088" fmla="*/ 192533 h 254598"/>
              <a:gd name="connsiteX1089" fmla="*/ 379141 w 410619"/>
              <a:gd name="connsiteY1089" fmla="*/ 192837 h 254598"/>
              <a:gd name="connsiteX1090" fmla="*/ 378673 w 410619"/>
              <a:gd name="connsiteY1090" fmla="*/ 192837 h 254598"/>
              <a:gd name="connsiteX1091" fmla="*/ 377240 w 410619"/>
              <a:gd name="connsiteY1091" fmla="*/ 193802 h 254598"/>
              <a:gd name="connsiteX1092" fmla="*/ 376991 w 410619"/>
              <a:gd name="connsiteY1092" fmla="*/ 193802 h 254598"/>
              <a:gd name="connsiteX1093" fmla="*/ 375337 w 410619"/>
              <a:gd name="connsiteY1093" fmla="*/ 194437 h 254598"/>
              <a:gd name="connsiteX1094" fmla="*/ 374125 w 410619"/>
              <a:gd name="connsiteY1094" fmla="*/ 195071 h 254598"/>
              <a:gd name="connsiteX1095" fmla="*/ 372939 w 410619"/>
              <a:gd name="connsiteY1095" fmla="*/ 196037 h 254598"/>
              <a:gd name="connsiteX1096" fmla="*/ 372939 w 410619"/>
              <a:gd name="connsiteY1096" fmla="*/ 196671 h 254598"/>
              <a:gd name="connsiteX1097" fmla="*/ 372471 w 410619"/>
              <a:gd name="connsiteY1097" fmla="*/ 197636 h 254598"/>
              <a:gd name="connsiteX1098" fmla="*/ 371975 w 410619"/>
              <a:gd name="connsiteY1098" fmla="*/ 197967 h 254598"/>
              <a:gd name="connsiteX1099" fmla="*/ 371754 w 410619"/>
              <a:gd name="connsiteY1099" fmla="*/ 197636 h 254598"/>
              <a:gd name="connsiteX1100" fmla="*/ 371506 w 410619"/>
              <a:gd name="connsiteY1100" fmla="*/ 196671 h 254598"/>
              <a:gd name="connsiteX1101" fmla="*/ 371506 w 410619"/>
              <a:gd name="connsiteY1101" fmla="*/ 195402 h 254598"/>
              <a:gd name="connsiteX1102" fmla="*/ 371285 w 410619"/>
              <a:gd name="connsiteY1102" fmla="*/ 195071 h 254598"/>
              <a:gd name="connsiteX1103" fmla="*/ 370789 w 410619"/>
              <a:gd name="connsiteY1103" fmla="*/ 194437 h 254598"/>
              <a:gd name="connsiteX1104" fmla="*/ 370073 w 410619"/>
              <a:gd name="connsiteY1104" fmla="*/ 193802 h 254598"/>
              <a:gd name="connsiteX1105" fmla="*/ 369136 w 410619"/>
              <a:gd name="connsiteY1105" fmla="*/ 193802 h 254598"/>
              <a:gd name="connsiteX1106" fmla="*/ 368419 w 410619"/>
              <a:gd name="connsiteY1106" fmla="*/ 194133 h 254598"/>
              <a:gd name="connsiteX1107" fmla="*/ 367923 w 410619"/>
              <a:gd name="connsiteY1107" fmla="*/ 194437 h 254598"/>
              <a:gd name="connsiteX1108" fmla="*/ 367923 w 410619"/>
              <a:gd name="connsiteY1108" fmla="*/ 194768 h 254598"/>
              <a:gd name="connsiteX1109" fmla="*/ 366516 w 410619"/>
              <a:gd name="connsiteY1109" fmla="*/ 195071 h 254598"/>
              <a:gd name="connsiteX1110" fmla="*/ 366021 w 410619"/>
              <a:gd name="connsiteY1110" fmla="*/ 195402 h 254598"/>
              <a:gd name="connsiteX1111" fmla="*/ 365552 w 410619"/>
              <a:gd name="connsiteY1111" fmla="*/ 194768 h 254598"/>
              <a:gd name="connsiteX1112" fmla="*/ 365305 w 410619"/>
              <a:gd name="connsiteY1112" fmla="*/ 194437 h 254598"/>
              <a:gd name="connsiteX1113" fmla="*/ 364588 w 410619"/>
              <a:gd name="connsiteY1113" fmla="*/ 194133 h 254598"/>
              <a:gd name="connsiteX1114" fmla="*/ 364119 w 410619"/>
              <a:gd name="connsiteY1114" fmla="*/ 193802 h 254598"/>
              <a:gd name="connsiteX1115" fmla="*/ 363651 w 410619"/>
              <a:gd name="connsiteY1115" fmla="*/ 193802 h 254598"/>
              <a:gd name="connsiteX1116" fmla="*/ 363402 w 410619"/>
              <a:gd name="connsiteY1116" fmla="*/ 193802 h 254598"/>
              <a:gd name="connsiteX1117" fmla="*/ 362217 w 410619"/>
              <a:gd name="connsiteY1117" fmla="*/ 194133 h 254598"/>
              <a:gd name="connsiteX1118" fmla="*/ 361969 w 410619"/>
              <a:gd name="connsiteY1118" fmla="*/ 194133 h 254598"/>
              <a:gd name="connsiteX1119" fmla="*/ 361032 w 410619"/>
              <a:gd name="connsiteY1119" fmla="*/ 194437 h 254598"/>
              <a:gd name="connsiteX1120" fmla="*/ 360536 w 410619"/>
              <a:gd name="connsiteY1120" fmla="*/ 195071 h 254598"/>
              <a:gd name="connsiteX1121" fmla="*/ 360536 w 410619"/>
              <a:gd name="connsiteY1121" fmla="*/ 195733 h 254598"/>
              <a:gd name="connsiteX1122" fmla="*/ 359819 w 410619"/>
              <a:gd name="connsiteY1122" fmla="*/ 197002 h 254598"/>
              <a:gd name="connsiteX1123" fmla="*/ 358882 w 410619"/>
              <a:gd name="connsiteY1123" fmla="*/ 197636 h 254598"/>
              <a:gd name="connsiteX1124" fmla="*/ 356484 w 410619"/>
              <a:gd name="connsiteY1124" fmla="*/ 198271 h 254598"/>
              <a:gd name="connsiteX1125" fmla="*/ 356263 w 410619"/>
              <a:gd name="connsiteY1125" fmla="*/ 198271 h 254598"/>
              <a:gd name="connsiteX1126" fmla="*/ 355547 w 410619"/>
              <a:gd name="connsiteY1126" fmla="*/ 198271 h 254598"/>
              <a:gd name="connsiteX1127" fmla="*/ 353617 w 410619"/>
              <a:gd name="connsiteY1127" fmla="*/ 198602 h 254598"/>
              <a:gd name="connsiteX1128" fmla="*/ 353396 w 410619"/>
              <a:gd name="connsiteY1128" fmla="*/ 198602 h 254598"/>
              <a:gd name="connsiteX1129" fmla="*/ 352900 w 410619"/>
              <a:gd name="connsiteY1129" fmla="*/ 198602 h 254598"/>
              <a:gd name="connsiteX1130" fmla="*/ 352680 w 410619"/>
              <a:gd name="connsiteY1130" fmla="*/ 198602 h 254598"/>
              <a:gd name="connsiteX1131" fmla="*/ 352184 w 410619"/>
              <a:gd name="connsiteY1131" fmla="*/ 198602 h 254598"/>
              <a:gd name="connsiteX1132" fmla="*/ 351716 w 410619"/>
              <a:gd name="connsiteY1132" fmla="*/ 199236 h 254598"/>
              <a:gd name="connsiteX1133" fmla="*/ 351467 w 410619"/>
              <a:gd name="connsiteY1133" fmla="*/ 199540 h 254598"/>
              <a:gd name="connsiteX1134" fmla="*/ 351467 w 410619"/>
              <a:gd name="connsiteY1134" fmla="*/ 200202 h 254598"/>
              <a:gd name="connsiteX1135" fmla="*/ 351247 w 410619"/>
              <a:gd name="connsiteY1135" fmla="*/ 200505 h 254598"/>
              <a:gd name="connsiteX1136" fmla="*/ 351247 w 410619"/>
              <a:gd name="connsiteY1136" fmla="*/ 200836 h 254598"/>
              <a:gd name="connsiteX1137" fmla="*/ 350778 w 410619"/>
              <a:gd name="connsiteY1137" fmla="*/ 201140 h 254598"/>
              <a:gd name="connsiteX1138" fmla="*/ 350778 w 410619"/>
              <a:gd name="connsiteY1138" fmla="*/ 201774 h 254598"/>
              <a:gd name="connsiteX1139" fmla="*/ 349345 w 410619"/>
              <a:gd name="connsiteY1139" fmla="*/ 203705 h 254598"/>
              <a:gd name="connsiteX1140" fmla="*/ 349097 w 410619"/>
              <a:gd name="connsiteY1140" fmla="*/ 204008 h 254598"/>
              <a:gd name="connsiteX1141" fmla="*/ 349097 w 410619"/>
              <a:gd name="connsiteY1141" fmla="*/ 204339 h 254598"/>
              <a:gd name="connsiteX1142" fmla="*/ 347664 w 410619"/>
              <a:gd name="connsiteY1142" fmla="*/ 205608 h 254598"/>
              <a:gd name="connsiteX1143" fmla="*/ 346698 w 410619"/>
              <a:gd name="connsiteY1143" fmla="*/ 206243 h 254598"/>
              <a:gd name="connsiteX1144" fmla="*/ 345762 w 410619"/>
              <a:gd name="connsiteY1144" fmla="*/ 206574 h 254598"/>
              <a:gd name="connsiteX1145" fmla="*/ 345513 w 410619"/>
              <a:gd name="connsiteY1145" fmla="*/ 206574 h 254598"/>
              <a:gd name="connsiteX1146" fmla="*/ 345046 w 410619"/>
              <a:gd name="connsiteY1146" fmla="*/ 206877 h 254598"/>
              <a:gd name="connsiteX1147" fmla="*/ 342426 w 410619"/>
              <a:gd name="connsiteY1147" fmla="*/ 207208 h 254598"/>
              <a:gd name="connsiteX1148" fmla="*/ 341709 w 410619"/>
              <a:gd name="connsiteY1148" fmla="*/ 207512 h 254598"/>
              <a:gd name="connsiteX1149" fmla="*/ 341214 w 410619"/>
              <a:gd name="connsiteY1149" fmla="*/ 207208 h 254598"/>
              <a:gd name="connsiteX1150" fmla="*/ 340524 w 410619"/>
              <a:gd name="connsiteY1150" fmla="*/ 206877 h 254598"/>
              <a:gd name="connsiteX1151" fmla="*/ 339560 w 410619"/>
              <a:gd name="connsiteY1151" fmla="*/ 206877 h 254598"/>
              <a:gd name="connsiteX1152" fmla="*/ 338374 w 410619"/>
              <a:gd name="connsiteY1152" fmla="*/ 207208 h 254598"/>
              <a:gd name="connsiteX1153" fmla="*/ 338127 w 410619"/>
              <a:gd name="connsiteY1153" fmla="*/ 207208 h 254598"/>
              <a:gd name="connsiteX1154" fmla="*/ 337878 w 410619"/>
              <a:gd name="connsiteY1154" fmla="*/ 207208 h 254598"/>
              <a:gd name="connsiteX1155" fmla="*/ 336941 w 410619"/>
              <a:gd name="connsiteY1155" fmla="*/ 207512 h 254598"/>
              <a:gd name="connsiteX1156" fmla="*/ 336445 w 410619"/>
              <a:gd name="connsiteY1156" fmla="*/ 207512 h 254598"/>
              <a:gd name="connsiteX1157" fmla="*/ 336225 w 410619"/>
              <a:gd name="connsiteY1157" fmla="*/ 207512 h 254598"/>
              <a:gd name="connsiteX1158" fmla="*/ 335756 w 410619"/>
              <a:gd name="connsiteY1158" fmla="*/ 207843 h 254598"/>
              <a:gd name="connsiteX1159" fmla="*/ 335039 w 410619"/>
              <a:gd name="connsiteY1159" fmla="*/ 207843 h 254598"/>
              <a:gd name="connsiteX1160" fmla="*/ 334791 w 410619"/>
              <a:gd name="connsiteY1160" fmla="*/ 207843 h 254598"/>
              <a:gd name="connsiteX1161" fmla="*/ 334322 w 410619"/>
              <a:gd name="connsiteY1161" fmla="*/ 207843 h 254598"/>
              <a:gd name="connsiteX1162" fmla="*/ 333357 w 410619"/>
              <a:gd name="connsiteY1162" fmla="*/ 208174 h 254598"/>
              <a:gd name="connsiteX1163" fmla="*/ 332641 w 410619"/>
              <a:gd name="connsiteY1163" fmla="*/ 208174 h 254598"/>
              <a:gd name="connsiteX1164" fmla="*/ 332173 w 410619"/>
              <a:gd name="connsiteY1164" fmla="*/ 208174 h 254598"/>
              <a:gd name="connsiteX1165" fmla="*/ 331925 w 410619"/>
              <a:gd name="connsiteY1165" fmla="*/ 208174 h 254598"/>
              <a:gd name="connsiteX1166" fmla="*/ 331677 w 410619"/>
              <a:gd name="connsiteY1166" fmla="*/ 208174 h 254598"/>
              <a:gd name="connsiteX1167" fmla="*/ 331456 w 410619"/>
              <a:gd name="connsiteY1167" fmla="*/ 208174 h 254598"/>
              <a:gd name="connsiteX1168" fmla="*/ 330960 w 410619"/>
              <a:gd name="connsiteY1168" fmla="*/ 208477 h 254598"/>
              <a:gd name="connsiteX1169" fmla="*/ 329774 w 410619"/>
              <a:gd name="connsiteY1169" fmla="*/ 208808 h 254598"/>
              <a:gd name="connsiteX1170" fmla="*/ 328838 w 410619"/>
              <a:gd name="connsiteY1170" fmla="*/ 209442 h 254598"/>
              <a:gd name="connsiteX1171" fmla="*/ 328589 w 410619"/>
              <a:gd name="connsiteY1171" fmla="*/ 209746 h 254598"/>
              <a:gd name="connsiteX1172" fmla="*/ 327872 w 410619"/>
              <a:gd name="connsiteY1172" fmla="*/ 211042 h 254598"/>
              <a:gd name="connsiteX1173" fmla="*/ 327404 w 410619"/>
              <a:gd name="connsiteY1173" fmla="*/ 211677 h 254598"/>
              <a:gd name="connsiteX1174" fmla="*/ 327404 w 410619"/>
              <a:gd name="connsiteY1174" fmla="*/ 212311 h 254598"/>
              <a:gd name="connsiteX1175" fmla="*/ 327155 w 410619"/>
              <a:gd name="connsiteY1175" fmla="*/ 212311 h 254598"/>
              <a:gd name="connsiteX1176" fmla="*/ 326908 w 410619"/>
              <a:gd name="connsiteY1176" fmla="*/ 212311 h 254598"/>
              <a:gd name="connsiteX1177" fmla="*/ 326439 w 410619"/>
              <a:gd name="connsiteY1177" fmla="*/ 211980 h 254598"/>
              <a:gd name="connsiteX1178" fmla="*/ 326191 w 410619"/>
              <a:gd name="connsiteY1178" fmla="*/ 211980 h 254598"/>
              <a:gd name="connsiteX1179" fmla="*/ 325722 w 410619"/>
              <a:gd name="connsiteY1179" fmla="*/ 211980 h 254598"/>
              <a:gd name="connsiteX1180" fmla="*/ 325475 w 410619"/>
              <a:gd name="connsiteY1180" fmla="*/ 211346 h 254598"/>
              <a:gd name="connsiteX1181" fmla="*/ 325254 w 410619"/>
              <a:gd name="connsiteY1181" fmla="*/ 211042 h 254598"/>
              <a:gd name="connsiteX1182" fmla="*/ 324537 w 410619"/>
              <a:gd name="connsiteY1182" fmla="*/ 211346 h 254598"/>
              <a:gd name="connsiteX1183" fmla="*/ 323820 w 410619"/>
              <a:gd name="connsiteY1183" fmla="*/ 211346 h 254598"/>
              <a:gd name="connsiteX1184" fmla="*/ 323573 w 410619"/>
              <a:gd name="connsiteY1184" fmla="*/ 211042 h 254598"/>
              <a:gd name="connsiteX1185" fmla="*/ 323573 w 410619"/>
              <a:gd name="connsiteY1185" fmla="*/ 210077 h 254598"/>
              <a:gd name="connsiteX1186" fmla="*/ 324069 w 410619"/>
              <a:gd name="connsiteY1186" fmla="*/ 209746 h 254598"/>
              <a:gd name="connsiteX1187" fmla="*/ 324290 w 410619"/>
              <a:gd name="connsiteY1187" fmla="*/ 209746 h 254598"/>
              <a:gd name="connsiteX1188" fmla="*/ 324537 w 410619"/>
              <a:gd name="connsiteY1188" fmla="*/ 210077 h 254598"/>
              <a:gd name="connsiteX1189" fmla="*/ 324786 w 410619"/>
              <a:gd name="connsiteY1189" fmla="*/ 210077 h 254598"/>
              <a:gd name="connsiteX1190" fmla="*/ 325254 w 410619"/>
              <a:gd name="connsiteY1190" fmla="*/ 209746 h 254598"/>
              <a:gd name="connsiteX1191" fmla="*/ 325722 w 410619"/>
              <a:gd name="connsiteY1191" fmla="*/ 209746 h 254598"/>
              <a:gd name="connsiteX1192" fmla="*/ 325722 w 410619"/>
              <a:gd name="connsiteY1192" fmla="*/ 209111 h 254598"/>
              <a:gd name="connsiteX1193" fmla="*/ 325971 w 410619"/>
              <a:gd name="connsiteY1193" fmla="*/ 208477 h 254598"/>
              <a:gd name="connsiteX1194" fmla="*/ 326908 w 410619"/>
              <a:gd name="connsiteY1194" fmla="*/ 208174 h 254598"/>
              <a:gd name="connsiteX1195" fmla="*/ 327155 w 410619"/>
              <a:gd name="connsiteY1195" fmla="*/ 207512 h 254598"/>
              <a:gd name="connsiteX1196" fmla="*/ 327404 w 410619"/>
              <a:gd name="connsiteY1196" fmla="*/ 206877 h 254598"/>
              <a:gd name="connsiteX1197" fmla="*/ 327155 w 410619"/>
              <a:gd name="connsiteY1197" fmla="*/ 205939 h 254598"/>
              <a:gd name="connsiteX1198" fmla="*/ 327404 w 410619"/>
              <a:gd name="connsiteY1198" fmla="*/ 204643 h 254598"/>
              <a:gd name="connsiteX1199" fmla="*/ 327872 w 410619"/>
              <a:gd name="connsiteY1199" fmla="*/ 204643 h 254598"/>
              <a:gd name="connsiteX1200" fmla="*/ 327872 w 410619"/>
              <a:gd name="connsiteY1200" fmla="*/ 204008 h 254598"/>
              <a:gd name="connsiteX1201" fmla="*/ 328589 w 410619"/>
              <a:gd name="connsiteY1201" fmla="*/ 203705 h 254598"/>
              <a:gd name="connsiteX1202" fmla="*/ 328838 w 410619"/>
              <a:gd name="connsiteY1202" fmla="*/ 203070 h 254598"/>
              <a:gd name="connsiteX1203" fmla="*/ 328838 w 410619"/>
              <a:gd name="connsiteY1203" fmla="*/ 202739 h 254598"/>
              <a:gd name="connsiteX1204" fmla="*/ 328838 w 410619"/>
              <a:gd name="connsiteY1204" fmla="*/ 201774 h 254598"/>
              <a:gd name="connsiteX1205" fmla="*/ 328589 w 410619"/>
              <a:gd name="connsiteY1205" fmla="*/ 201774 h 254598"/>
              <a:gd name="connsiteX1206" fmla="*/ 327625 w 410619"/>
              <a:gd name="connsiteY1206" fmla="*/ 198602 h 254598"/>
              <a:gd name="connsiteX1207" fmla="*/ 327625 w 410619"/>
              <a:gd name="connsiteY1207" fmla="*/ 198271 h 254598"/>
              <a:gd name="connsiteX1208" fmla="*/ 327625 w 410619"/>
              <a:gd name="connsiteY1208" fmla="*/ 197636 h 254598"/>
              <a:gd name="connsiteX1209" fmla="*/ 328121 w 410619"/>
              <a:gd name="connsiteY1209" fmla="*/ 197305 h 254598"/>
              <a:gd name="connsiteX1210" fmla="*/ 328342 w 410619"/>
              <a:gd name="connsiteY1210" fmla="*/ 196367 h 254598"/>
              <a:gd name="connsiteX1211" fmla="*/ 328838 w 410619"/>
              <a:gd name="connsiteY1211" fmla="*/ 195733 h 254598"/>
              <a:gd name="connsiteX1212" fmla="*/ 329058 w 410619"/>
              <a:gd name="connsiteY1212" fmla="*/ 195402 h 254598"/>
              <a:gd name="connsiteX1213" fmla="*/ 328838 w 410619"/>
              <a:gd name="connsiteY1213" fmla="*/ 195402 h 254598"/>
              <a:gd name="connsiteX1214" fmla="*/ 328589 w 410619"/>
              <a:gd name="connsiteY1214" fmla="*/ 194437 h 254598"/>
              <a:gd name="connsiteX1215" fmla="*/ 328342 w 410619"/>
              <a:gd name="connsiteY1215" fmla="*/ 194133 h 254598"/>
              <a:gd name="connsiteX1216" fmla="*/ 327404 w 410619"/>
              <a:gd name="connsiteY1216" fmla="*/ 193471 h 254598"/>
              <a:gd name="connsiteX1217" fmla="*/ 327404 w 410619"/>
              <a:gd name="connsiteY1217" fmla="*/ 193168 h 254598"/>
              <a:gd name="connsiteX1218" fmla="*/ 327625 w 410619"/>
              <a:gd name="connsiteY1218" fmla="*/ 192533 h 254598"/>
              <a:gd name="connsiteX1219" fmla="*/ 327625 w 410619"/>
              <a:gd name="connsiteY1219" fmla="*/ 192202 h 254598"/>
              <a:gd name="connsiteX1220" fmla="*/ 328342 w 410619"/>
              <a:gd name="connsiteY1220" fmla="*/ 192202 h 254598"/>
              <a:gd name="connsiteX1221" fmla="*/ 329058 w 410619"/>
              <a:gd name="connsiteY1221" fmla="*/ 191899 h 254598"/>
              <a:gd name="connsiteX1222" fmla="*/ 330022 w 410619"/>
              <a:gd name="connsiteY1222" fmla="*/ 191568 h 254598"/>
              <a:gd name="connsiteX1223" fmla="*/ 330739 w 410619"/>
              <a:gd name="connsiteY1223" fmla="*/ 190933 h 254598"/>
              <a:gd name="connsiteX1224" fmla="*/ 330739 w 410619"/>
              <a:gd name="connsiteY1224" fmla="*/ 190602 h 254598"/>
              <a:gd name="connsiteX1225" fmla="*/ 330491 w 410619"/>
              <a:gd name="connsiteY1225" fmla="*/ 190602 h 254598"/>
              <a:gd name="connsiteX1226" fmla="*/ 330491 w 410619"/>
              <a:gd name="connsiteY1226" fmla="*/ 190299 h 254598"/>
              <a:gd name="connsiteX1227" fmla="*/ 330491 w 410619"/>
              <a:gd name="connsiteY1227" fmla="*/ 189968 h 254598"/>
              <a:gd name="connsiteX1228" fmla="*/ 330022 w 410619"/>
              <a:gd name="connsiteY1228" fmla="*/ 189968 h 254598"/>
              <a:gd name="connsiteX1229" fmla="*/ 329553 w 410619"/>
              <a:gd name="connsiteY1229" fmla="*/ 189665 h 254598"/>
              <a:gd name="connsiteX1230" fmla="*/ 328838 w 410619"/>
              <a:gd name="connsiteY1230" fmla="*/ 190299 h 254598"/>
              <a:gd name="connsiteX1231" fmla="*/ 328342 w 410619"/>
              <a:gd name="connsiteY1231" fmla="*/ 190299 h 254598"/>
              <a:gd name="connsiteX1232" fmla="*/ 327625 w 410619"/>
              <a:gd name="connsiteY1232" fmla="*/ 189665 h 254598"/>
              <a:gd name="connsiteX1233" fmla="*/ 327404 w 410619"/>
              <a:gd name="connsiteY1233" fmla="*/ 189003 h 254598"/>
              <a:gd name="connsiteX1234" fmla="*/ 327872 w 410619"/>
              <a:gd name="connsiteY1234" fmla="*/ 188699 h 254598"/>
              <a:gd name="connsiteX1235" fmla="*/ 328838 w 410619"/>
              <a:gd name="connsiteY1235" fmla="*/ 188368 h 254598"/>
              <a:gd name="connsiteX1236" fmla="*/ 329306 w 410619"/>
              <a:gd name="connsiteY1236" fmla="*/ 188368 h 254598"/>
              <a:gd name="connsiteX1237" fmla="*/ 329774 w 410619"/>
              <a:gd name="connsiteY1237" fmla="*/ 188699 h 254598"/>
              <a:gd name="connsiteX1238" fmla="*/ 329774 w 410619"/>
              <a:gd name="connsiteY1238" fmla="*/ 187734 h 254598"/>
              <a:gd name="connsiteX1239" fmla="*/ 329058 w 410619"/>
              <a:gd name="connsiteY1239" fmla="*/ 187099 h 254598"/>
              <a:gd name="connsiteX1240" fmla="*/ 328342 w 410619"/>
              <a:gd name="connsiteY1240" fmla="*/ 186768 h 254598"/>
              <a:gd name="connsiteX1241" fmla="*/ 327872 w 410619"/>
              <a:gd name="connsiteY1241" fmla="*/ 186768 h 254598"/>
              <a:gd name="connsiteX1242" fmla="*/ 326908 w 410619"/>
              <a:gd name="connsiteY1242" fmla="*/ 186768 h 254598"/>
              <a:gd name="connsiteX1243" fmla="*/ 326687 w 410619"/>
              <a:gd name="connsiteY1243" fmla="*/ 187099 h 254598"/>
              <a:gd name="connsiteX1244" fmla="*/ 326439 w 410619"/>
              <a:gd name="connsiteY1244" fmla="*/ 186768 h 254598"/>
              <a:gd name="connsiteX1245" fmla="*/ 327872 w 410619"/>
              <a:gd name="connsiteY1245" fmla="*/ 185499 h 254598"/>
              <a:gd name="connsiteX1246" fmla="*/ 328121 w 410619"/>
              <a:gd name="connsiteY1246" fmla="*/ 184865 h 254598"/>
              <a:gd name="connsiteX1247" fmla="*/ 328342 w 410619"/>
              <a:gd name="connsiteY1247" fmla="*/ 184865 h 254598"/>
              <a:gd name="connsiteX1248" fmla="*/ 330739 w 410619"/>
              <a:gd name="connsiteY1248" fmla="*/ 184230 h 254598"/>
              <a:gd name="connsiteX1249" fmla="*/ 330739 w 410619"/>
              <a:gd name="connsiteY1249" fmla="*/ 183899 h 254598"/>
              <a:gd name="connsiteX1250" fmla="*/ 330739 w 410619"/>
              <a:gd name="connsiteY1250" fmla="*/ 183568 h 254598"/>
              <a:gd name="connsiteX1251" fmla="*/ 330739 w 410619"/>
              <a:gd name="connsiteY1251" fmla="*/ 182934 h 254598"/>
              <a:gd name="connsiteX1252" fmla="*/ 330491 w 410619"/>
              <a:gd name="connsiteY1252" fmla="*/ 181996 h 254598"/>
              <a:gd name="connsiteX1253" fmla="*/ 330022 w 410619"/>
              <a:gd name="connsiteY1253" fmla="*/ 181996 h 254598"/>
              <a:gd name="connsiteX1254" fmla="*/ 329774 w 410619"/>
              <a:gd name="connsiteY1254" fmla="*/ 181665 h 254598"/>
              <a:gd name="connsiteX1255" fmla="*/ 329058 w 410619"/>
              <a:gd name="connsiteY1255" fmla="*/ 181334 h 254598"/>
              <a:gd name="connsiteX1256" fmla="*/ 328589 w 410619"/>
              <a:gd name="connsiteY1256" fmla="*/ 181334 h 254598"/>
              <a:gd name="connsiteX1257" fmla="*/ 327872 w 410619"/>
              <a:gd name="connsiteY1257" fmla="*/ 181334 h 254598"/>
              <a:gd name="connsiteX1258" fmla="*/ 327872 w 410619"/>
              <a:gd name="connsiteY1258" fmla="*/ 181996 h 254598"/>
              <a:gd name="connsiteX1259" fmla="*/ 326687 w 410619"/>
              <a:gd name="connsiteY1259" fmla="*/ 183265 h 254598"/>
              <a:gd name="connsiteX1260" fmla="*/ 325007 w 410619"/>
              <a:gd name="connsiteY1260" fmla="*/ 185168 h 254598"/>
              <a:gd name="connsiteX1261" fmla="*/ 324786 w 410619"/>
              <a:gd name="connsiteY1261" fmla="*/ 185168 h 254598"/>
              <a:gd name="connsiteX1262" fmla="*/ 325971 w 410619"/>
              <a:gd name="connsiteY1262" fmla="*/ 183265 h 254598"/>
              <a:gd name="connsiteX1263" fmla="*/ 327155 w 410619"/>
              <a:gd name="connsiteY1263" fmla="*/ 181996 h 254598"/>
              <a:gd name="connsiteX1264" fmla="*/ 327155 w 410619"/>
              <a:gd name="connsiteY1264" fmla="*/ 181665 h 254598"/>
              <a:gd name="connsiteX1265" fmla="*/ 326191 w 410619"/>
              <a:gd name="connsiteY1265" fmla="*/ 181334 h 254598"/>
              <a:gd name="connsiteX1266" fmla="*/ 325475 w 410619"/>
              <a:gd name="connsiteY1266" fmla="*/ 180699 h 254598"/>
              <a:gd name="connsiteX1267" fmla="*/ 324537 w 410619"/>
              <a:gd name="connsiteY1267" fmla="*/ 179734 h 254598"/>
              <a:gd name="connsiteX1268" fmla="*/ 323573 w 410619"/>
              <a:gd name="connsiteY1268" fmla="*/ 179734 h 254598"/>
              <a:gd name="connsiteX1269" fmla="*/ 323573 w 410619"/>
              <a:gd name="connsiteY1269" fmla="*/ 180065 h 254598"/>
              <a:gd name="connsiteX1270" fmla="*/ 323352 w 410619"/>
              <a:gd name="connsiteY1270" fmla="*/ 180396 h 254598"/>
              <a:gd name="connsiteX1271" fmla="*/ 322387 w 410619"/>
              <a:gd name="connsiteY1271" fmla="*/ 179431 h 254598"/>
              <a:gd name="connsiteX1272" fmla="*/ 321423 w 410619"/>
              <a:gd name="connsiteY1272" fmla="*/ 179431 h 254598"/>
              <a:gd name="connsiteX1273" fmla="*/ 321202 w 410619"/>
              <a:gd name="connsiteY1273" fmla="*/ 179100 h 254598"/>
              <a:gd name="connsiteX1274" fmla="*/ 320238 w 410619"/>
              <a:gd name="connsiteY1274" fmla="*/ 179100 h 254598"/>
              <a:gd name="connsiteX1275" fmla="*/ 320017 w 410619"/>
              <a:gd name="connsiteY1275" fmla="*/ 178796 h 254598"/>
              <a:gd name="connsiteX1276" fmla="*/ 320017 w 410619"/>
              <a:gd name="connsiteY1276" fmla="*/ 178465 h 254598"/>
              <a:gd name="connsiteX1277" fmla="*/ 319521 w 410619"/>
              <a:gd name="connsiteY1277" fmla="*/ 178796 h 254598"/>
              <a:gd name="connsiteX1278" fmla="*/ 319301 w 410619"/>
              <a:gd name="connsiteY1278" fmla="*/ 178796 h 254598"/>
              <a:gd name="connsiteX1279" fmla="*/ 319052 w 410619"/>
              <a:gd name="connsiteY1279" fmla="*/ 179100 h 254598"/>
              <a:gd name="connsiteX1280" fmla="*/ 319769 w 410619"/>
              <a:gd name="connsiteY1280" fmla="*/ 179734 h 254598"/>
              <a:gd name="connsiteX1281" fmla="*/ 319769 w 410619"/>
              <a:gd name="connsiteY1281" fmla="*/ 180396 h 254598"/>
              <a:gd name="connsiteX1282" fmla="*/ 319052 w 410619"/>
              <a:gd name="connsiteY1282" fmla="*/ 180065 h 254598"/>
              <a:gd name="connsiteX1283" fmla="*/ 319052 w 410619"/>
              <a:gd name="connsiteY1283" fmla="*/ 180396 h 254598"/>
              <a:gd name="connsiteX1284" fmla="*/ 318805 w 410619"/>
              <a:gd name="connsiteY1284" fmla="*/ 180396 h 254598"/>
              <a:gd name="connsiteX1285" fmla="*/ 319521 w 410619"/>
              <a:gd name="connsiteY1285" fmla="*/ 181996 h 254598"/>
              <a:gd name="connsiteX1286" fmla="*/ 320485 w 410619"/>
              <a:gd name="connsiteY1286" fmla="*/ 182299 h 254598"/>
              <a:gd name="connsiteX1287" fmla="*/ 320706 w 410619"/>
              <a:gd name="connsiteY1287" fmla="*/ 182934 h 254598"/>
              <a:gd name="connsiteX1288" fmla="*/ 320485 w 410619"/>
              <a:gd name="connsiteY1288" fmla="*/ 183568 h 254598"/>
              <a:gd name="connsiteX1289" fmla="*/ 319521 w 410619"/>
              <a:gd name="connsiteY1289" fmla="*/ 183265 h 254598"/>
              <a:gd name="connsiteX1290" fmla="*/ 318805 w 410619"/>
              <a:gd name="connsiteY1290" fmla="*/ 183568 h 254598"/>
              <a:gd name="connsiteX1291" fmla="*/ 319052 w 410619"/>
              <a:gd name="connsiteY1291" fmla="*/ 183899 h 254598"/>
              <a:gd name="connsiteX1292" fmla="*/ 319521 w 410619"/>
              <a:gd name="connsiteY1292" fmla="*/ 184534 h 254598"/>
              <a:gd name="connsiteX1293" fmla="*/ 320017 w 410619"/>
              <a:gd name="connsiteY1293" fmla="*/ 184865 h 254598"/>
              <a:gd name="connsiteX1294" fmla="*/ 320485 w 410619"/>
              <a:gd name="connsiteY1294" fmla="*/ 185168 h 254598"/>
              <a:gd name="connsiteX1295" fmla="*/ 320017 w 410619"/>
              <a:gd name="connsiteY1295" fmla="*/ 185499 h 254598"/>
              <a:gd name="connsiteX1296" fmla="*/ 320238 w 410619"/>
              <a:gd name="connsiteY1296" fmla="*/ 186768 h 254598"/>
              <a:gd name="connsiteX1297" fmla="*/ 320238 w 410619"/>
              <a:gd name="connsiteY1297" fmla="*/ 187734 h 254598"/>
              <a:gd name="connsiteX1298" fmla="*/ 319769 w 410619"/>
              <a:gd name="connsiteY1298" fmla="*/ 187402 h 254598"/>
              <a:gd name="connsiteX1299" fmla="*/ 319521 w 410619"/>
              <a:gd name="connsiteY1299" fmla="*/ 186768 h 254598"/>
              <a:gd name="connsiteX1300" fmla="*/ 318805 w 410619"/>
              <a:gd name="connsiteY1300" fmla="*/ 185830 h 254598"/>
              <a:gd name="connsiteX1301" fmla="*/ 317618 w 410619"/>
              <a:gd name="connsiteY1301" fmla="*/ 185168 h 254598"/>
              <a:gd name="connsiteX1302" fmla="*/ 317150 w 410619"/>
              <a:gd name="connsiteY1302" fmla="*/ 184534 h 254598"/>
              <a:gd name="connsiteX1303" fmla="*/ 316901 w 410619"/>
              <a:gd name="connsiteY1303" fmla="*/ 184230 h 254598"/>
              <a:gd name="connsiteX1304" fmla="*/ 316433 w 410619"/>
              <a:gd name="connsiteY1304" fmla="*/ 184230 h 254598"/>
              <a:gd name="connsiteX1305" fmla="*/ 315937 w 410619"/>
              <a:gd name="connsiteY1305" fmla="*/ 184534 h 254598"/>
              <a:gd name="connsiteX1306" fmla="*/ 315717 w 410619"/>
              <a:gd name="connsiteY1306" fmla="*/ 184865 h 254598"/>
              <a:gd name="connsiteX1307" fmla="*/ 315937 w 410619"/>
              <a:gd name="connsiteY1307" fmla="*/ 185499 h 254598"/>
              <a:gd name="connsiteX1308" fmla="*/ 316186 w 410619"/>
              <a:gd name="connsiteY1308" fmla="*/ 186134 h 254598"/>
              <a:gd name="connsiteX1309" fmla="*/ 316433 w 410619"/>
              <a:gd name="connsiteY1309" fmla="*/ 187099 h 254598"/>
              <a:gd name="connsiteX1310" fmla="*/ 317150 w 410619"/>
              <a:gd name="connsiteY1310" fmla="*/ 187734 h 254598"/>
              <a:gd name="connsiteX1311" fmla="*/ 316901 w 410619"/>
              <a:gd name="connsiteY1311" fmla="*/ 188065 h 254598"/>
              <a:gd name="connsiteX1312" fmla="*/ 316186 w 410619"/>
              <a:gd name="connsiteY1312" fmla="*/ 187734 h 254598"/>
              <a:gd name="connsiteX1313" fmla="*/ 315937 w 410619"/>
              <a:gd name="connsiteY1313" fmla="*/ 187402 h 254598"/>
              <a:gd name="connsiteX1314" fmla="*/ 315469 w 410619"/>
              <a:gd name="connsiteY1314" fmla="*/ 187099 h 254598"/>
              <a:gd name="connsiteX1315" fmla="*/ 314752 w 410619"/>
              <a:gd name="connsiteY1315" fmla="*/ 187402 h 254598"/>
              <a:gd name="connsiteX1316" fmla="*/ 315000 w 410619"/>
              <a:gd name="connsiteY1316" fmla="*/ 188065 h 254598"/>
              <a:gd name="connsiteX1317" fmla="*/ 315469 w 410619"/>
              <a:gd name="connsiteY1317" fmla="*/ 189003 h 254598"/>
              <a:gd name="connsiteX1318" fmla="*/ 315000 w 410619"/>
              <a:gd name="connsiteY1318" fmla="*/ 189003 h 254598"/>
              <a:gd name="connsiteX1319" fmla="*/ 315000 w 410619"/>
              <a:gd name="connsiteY1319" fmla="*/ 189334 h 254598"/>
              <a:gd name="connsiteX1320" fmla="*/ 315469 w 410619"/>
              <a:gd name="connsiteY1320" fmla="*/ 189968 h 254598"/>
              <a:gd name="connsiteX1321" fmla="*/ 315469 w 410619"/>
              <a:gd name="connsiteY1321" fmla="*/ 191237 h 254598"/>
              <a:gd name="connsiteX1322" fmla="*/ 315000 w 410619"/>
              <a:gd name="connsiteY1322" fmla="*/ 191237 h 254598"/>
              <a:gd name="connsiteX1323" fmla="*/ 315000 w 410619"/>
              <a:gd name="connsiteY1323" fmla="*/ 191899 h 254598"/>
              <a:gd name="connsiteX1324" fmla="*/ 314532 w 410619"/>
              <a:gd name="connsiteY1324" fmla="*/ 191899 h 254598"/>
              <a:gd name="connsiteX1325" fmla="*/ 314283 w 410619"/>
              <a:gd name="connsiteY1325" fmla="*/ 192202 h 254598"/>
              <a:gd name="connsiteX1326" fmla="*/ 314532 w 410619"/>
              <a:gd name="connsiteY1326" fmla="*/ 192837 h 254598"/>
              <a:gd name="connsiteX1327" fmla="*/ 314036 w 410619"/>
              <a:gd name="connsiteY1327" fmla="*/ 193168 h 254598"/>
              <a:gd name="connsiteX1328" fmla="*/ 313566 w 410619"/>
              <a:gd name="connsiteY1328" fmla="*/ 192533 h 254598"/>
              <a:gd name="connsiteX1329" fmla="*/ 313319 w 410619"/>
              <a:gd name="connsiteY1329" fmla="*/ 191899 h 254598"/>
              <a:gd name="connsiteX1330" fmla="*/ 313319 w 410619"/>
              <a:gd name="connsiteY1330" fmla="*/ 191568 h 254598"/>
              <a:gd name="connsiteX1331" fmla="*/ 313098 w 410619"/>
              <a:gd name="connsiteY1331" fmla="*/ 191568 h 254598"/>
              <a:gd name="connsiteX1332" fmla="*/ 312134 w 410619"/>
              <a:gd name="connsiteY1332" fmla="*/ 191237 h 254598"/>
              <a:gd name="connsiteX1333" fmla="*/ 311665 w 410619"/>
              <a:gd name="connsiteY1333" fmla="*/ 191237 h 254598"/>
              <a:gd name="connsiteX1334" fmla="*/ 311169 w 410619"/>
              <a:gd name="connsiteY1334" fmla="*/ 191568 h 254598"/>
              <a:gd name="connsiteX1335" fmla="*/ 310231 w 410619"/>
              <a:gd name="connsiteY1335" fmla="*/ 190933 h 254598"/>
              <a:gd name="connsiteX1336" fmla="*/ 309515 w 410619"/>
              <a:gd name="connsiteY1336" fmla="*/ 190299 h 254598"/>
              <a:gd name="connsiteX1337" fmla="*/ 309047 w 410619"/>
              <a:gd name="connsiteY1337" fmla="*/ 190602 h 254598"/>
              <a:gd name="connsiteX1338" fmla="*/ 308550 w 410619"/>
              <a:gd name="connsiteY1338" fmla="*/ 190602 h 254598"/>
              <a:gd name="connsiteX1339" fmla="*/ 308082 w 410619"/>
              <a:gd name="connsiteY1339" fmla="*/ 190933 h 254598"/>
              <a:gd name="connsiteX1340" fmla="*/ 308082 w 410619"/>
              <a:gd name="connsiteY1340" fmla="*/ 191237 h 254598"/>
              <a:gd name="connsiteX1341" fmla="*/ 307834 w 410619"/>
              <a:gd name="connsiteY1341" fmla="*/ 191899 h 254598"/>
              <a:gd name="connsiteX1342" fmla="*/ 308798 w 410619"/>
              <a:gd name="connsiteY1342" fmla="*/ 192202 h 254598"/>
              <a:gd name="connsiteX1343" fmla="*/ 309984 w 410619"/>
              <a:gd name="connsiteY1343" fmla="*/ 193168 h 254598"/>
              <a:gd name="connsiteX1344" fmla="*/ 310452 w 410619"/>
              <a:gd name="connsiteY1344" fmla="*/ 194133 h 254598"/>
              <a:gd name="connsiteX1345" fmla="*/ 310452 w 410619"/>
              <a:gd name="connsiteY1345" fmla="*/ 194437 h 254598"/>
              <a:gd name="connsiteX1346" fmla="*/ 310452 w 410619"/>
              <a:gd name="connsiteY1346" fmla="*/ 194768 h 254598"/>
              <a:gd name="connsiteX1347" fmla="*/ 310231 w 410619"/>
              <a:gd name="connsiteY1347" fmla="*/ 195071 h 254598"/>
              <a:gd name="connsiteX1348" fmla="*/ 309515 w 410619"/>
              <a:gd name="connsiteY1348" fmla="*/ 195402 h 254598"/>
              <a:gd name="connsiteX1349" fmla="*/ 308550 w 410619"/>
              <a:gd name="connsiteY1349" fmla="*/ 195733 h 254598"/>
              <a:gd name="connsiteX1350" fmla="*/ 308082 w 410619"/>
              <a:gd name="connsiteY1350" fmla="*/ 195071 h 254598"/>
              <a:gd name="connsiteX1351" fmla="*/ 307365 w 410619"/>
              <a:gd name="connsiteY1351" fmla="*/ 195402 h 254598"/>
              <a:gd name="connsiteX1352" fmla="*/ 306649 w 410619"/>
              <a:gd name="connsiteY1352" fmla="*/ 195733 h 254598"/>
              <a:gd name="connsiteX1353" fmla="*/ 305684 w 410619"/>
              <a:gd name="connsiteY1353" fmla="*/ 195071 h 254598"/>
              <a:gd name="connsiteX1354" fmla="*/ 305463 w 410619"/>
              <a:gd name="connsiteY1354" fmla="*/ 194768 h 254598"/>
              <a:gd name="connsiteX1355" fmla="*/ 304498 w 410619"/>
              <a:gd name="connsiteY1355" fmla="*/ 195071 h 254598"/>
              <a:gd name="connsiteX1356" fmla="*/ 304278 w 410619"/>
              <a:gd name="connsiteY1356" fmla="*/ 195402 h 254598"/>
              <a:gd name="connsiteX1357" fmla="*/ 303781 w 410619"/>
              <a:gd name="connsiteY1357" fmla="*/ 195733 h 254598"/>
              <a:gd name="connsiteX1358" fmla="*/ 304278 w 410619"/>
              <a:gd name="connsiteY1358" fmla="*/ 196037 h 254598"/>
              <a:gd name="connsiteX1359" fmla="*/ 304498 w 410619"/>
              <a:gd name="connsiteY1359" fmla="*/ 196367 h 254598"/>
              <a:gd name="connsiteX1360" fmla="*/ 304278 w 410619"/>
              <a:gd name="connsiteY1360" fmla="*/ 197002 h 254598"/>
              <a:gd name="connsiteX1361" fmla="*/ 304498 w 410619"/>
              <a:gd name="connsiteY1361" fmla="*/ 197305 h 254598"/>
              <a:gd name="connsiteX1362" fmla="*/ 304967 w 410619"/>
              <a:gd name="connsiteY1362" fmla="*/ 197636 h 254598"/>
              <a:gd name="connsiteX1363" fmla="*/ 305215 w 410619"/>
              <a:gd name="connsiteY1363" fmla="*/ 198905 h 254598"/>
              <a:gd name="connsiteX1364" fmla="*/ 305684 w 410619"/>
              <a:gd name="connsiteY1364" fmla="*/ 199871 h 254598"/>
              <a:gd name="connsiteX1365" fmla="*/ 305684 w 410619"/>
              <a:gd name="connsiteY1365" fmla="*/ 200202 h 254598"/>
              <a:gd name="connsiteX1366" fmla="*/ 305215 w 410619"/>
              <a:gd name="connsiteY1366" fmla="*/ 200202 h 254598"/>
              <a:gd name="connsiteX1367" fmla="*/ 304967 w 410619"/>
              <a:gd name="connsiteY1367" fmla="*/ 200202 h 254598"/>
              <a:gd name="connsiteX1368" fmla="*/ 304746 w 410619"/>
              <a:gd name="connsiteY1368" fmla="*/ 200202 h 254598"/>
              <a:gd name="connsiteX1369" fmla="*/ 304746 w 410619"/>
              <a:gd name="connsiteY1369" fmla="*/ 200836 h 254598"/>
              <a:gd name="connsiteX1370" fmla="*/ 304746 w 410619"/>
              <a:gd name="connsiteY1370" fmla="*/ 201140 h 254598"/>
              <a:gd name="connsiteX1371" fmla="*/ 304498 w 410619"/>
              <a:gd name="connsiteY1371" fmla="*/ 201774 h 254598"/>
              <a:gd name="connsiteX1372" fmla="*/ 304498 w 410619"/>
              <a:gd name="connsiteY1372" fmla="*/ 202105 h 254598"/>
              <a:gd name="connsiteX1373" fmla="*/ 304030 w 410619"/>
              <a:gd name="connsiteY1373" fmla="*/ 201774 h 254598"/>
              <a:gd name="connsiteX1374" fmla="*/ 304030 w 410619"/>
              <a:gd name="connsiteY1374" fmla="*/ 201140 h 254598"/>
              <a:gd name="connsiteX1375" fmla="*/ 303781 w 410619"/>
              <a:gd name="connsiteY1375" fmla="*/ 200202 h 254598"/>
              <a:gd name="connsiteX1376" fmla="*/ 303314 w 410619"/>
              <a:gd name="connsiteY1376" fmla="*/ 199540 h 254598"/>
              <a:gd name="connsiteX1377" fmla="*/ 303314 w 410619"/>
              <a:gd name="connsiteY1377" fmla="*/ 199236 h 254598"/>
              <a:gd name="connsiteX1378" fmla="*/ 303314 w 410619"/>
              <a:gd name="connsiteY1378" fmla="*/ 198602 h 254598"/>
              <a:gd name="connsiteX1379" fmla="*/ 302845 w 410619"/>
              <a:gd name="connsiteY1379" fmla="*/ 197002 h 254598"/>
              <a:gd name="connsiteX1380" fmla="*/ 302597 w 410619"/>
              <a:gd name="connsiteY1380" fmla="*/ 197002 h 254598"/>
              <a:gd name="connsiteX1381" fmla="*/ 302845 w 410619"/>
              <a:gd name="connsiteY1381" fmla="*/ 195733 h 254598"/>
              <a:gd name="connsiteX1382" fmla="*/ 302597 w 410619"/>
              <a:gd name="connsiteY1382" fmla="*/ 195402 h 254598"/>
              <a:gd name="connsiteX1383" fmla="*/ 302348 w 410619"/>
              <a:gd name="connsiteY1383" fmla="*/ 195071 h 254598"/>
              <a:gd name="connsiteX1384" fmla="*/ 302128 w 410619"/>
              <a:gd name="connsiteY1384" fmla="*/ 195071 h 254598"/>
              <a:gd name="connsiteX1385" fmla="*/ 301632 w 410619"/>
              <a:gd name="connsiteY1385" fmla="*/ 194768 h 254598"/>
              <a:gd name="connsiteX1386" fmla="*/ 301163 w 410619"/>
              <a:gd name="connsiteY1386" fmla="*/ 194768 h 254598"/>
              <a:gd name="connsiteX1387" fmla="*/ 300915 w 410619"/>
              <a:gd name="connsiteY1387" fmla="*/ 194437 h 254598"/>
              <a:gd name="connsiteX1388" fmla="*/ 300694 w 410619"/>
              <a:gd name="connsiteY1388" fmla="*/ 194437 h 254598"/>
              <a:gd name="connsiteX1389" fmla="*/ 300446 w 410619"/>
              <a:gd name="connsiteY1389" fmla="*/ 194437 h 254598"/>
              <a:gd name="connsiteX1390" fmla="*/ 300198 w 410619"/>
              <a:gd name="connsiteY1390" fmla="*/ 195071 h 254598"/>
              <a:gd name="connsiteX1391" fmla="*/ 299730 w 410619"/>
              <a:gd name="connsiteY1391" fmla="*/ 195733 h 254598"/>
              <a:gd name="connsiteX1392" fmla="*/ 299510 w 410619"/>
              <a:gd name="connsiteY1392" fmla="*/ 195733 h 254598"/>
              <a:gd name="connsiteX1393" fmla="*/ 298793 w 410619"/>
              <a:gd name="connsiteY1393" fmla="*/ 195733 h 254598"/>
              <a:gd name="connsiteX1394" fmla="*/ 298545 w 410619"/>
              <a:gd name="connsiteY1394" fmla="*/ 195733 h 254598"/>
              <a:gd name="connsiteX1395" fmla="*/ 298296 w 410619"/>
              <a:gd name="connsiteY1395" fmla="*/ 195733 h 254598"/>
              <a:gd name="connsiteX1396" fmla="*/ 298076 w 410619"/>
              <a:gd name="connsiteY1396" fmla="*/ 195733 h 254598"/>
              <a:gd name="connsiteX1397" fmla="*/ 297579 w 410619"/>
              <a:gd name="connsiteY1397" fmla="*/ 196367 h 254598"/>
              <a:gd name="connsiteX1398" fmla="*/ 297828 w 410619"/>
              <a:gd name="connsiteY1398" fmla="*/ 196671 h 254598"/>
              <a:gd name="connsiteX1399" fmla="*/ 298076 w 410619"/>
              <a:gd name="connsiteY1399" fmla="*/ 197002 h 254598"/>
              <a:gd name="connsiteX1400" fmla="*/ 298296 w 410619"/>
              <a:gd name="connsiteY1400" fmla="*/ 197305 h 254598"/>
              <a:gd name="connsiteX1401" fmla="*/ 298545 w 410619"/>
              <a:gd name="connsiteY1401" fmla="*/ 197636 h 254598"/>
              <a:gd name="connsiteX1402" fmla="*/ 298793 w 410619"/>
              <a:gd name="connsiteY1402" fmla="*/ 198271 h 254598"/>
              <a:gd name="connsiteX1403" fmla="*/ 299262 w 410619"/>
              <a:gd name="connsiteY1403" fmla="*/ 199871 h 254598"/>
              <a:gd name="connsiteX1404" fmla="*/ 299262 w 410619"/>
              <a:gd name="connsiteY1404" fmla="*/ 200505 h 254598"/>
              <a:gd name="connsiteX1405" fmla="*/ 299013 w 410619"/>
              <a:gd name="connsiteY1405" fmla="*/ 200505 h 254598"/>
              <a:gd name="connsiteX1406" fmla="*/ 298076 w 410619"/>
              <a:gd name="connsiteY1406" fmla="*/ 200202 h 254598"/>
              <a:gd name="connsiteX1407" fmla="*/ 297828 w 410619"/>
              <a:gd name="connsiteY1407" fmla="*/ 199871 h 254598"/>
              <a:gd name="connsiteX1408" fmla="*/ 297828 w 410619"/>
              <a:gd name="connsiteY1408" fmla="*/ 199540 h 254598"/>
              <a:gd name="connsiteX1409" fmla="*/ 297359 w 410619"/>
              <a:gd name="connsiteY1409" fmla="*/ 198271 h 254598"/>
              <a:gd name="connsiteX1410" fmla="*/ 297111 w 410619"/>
              <a:gd name="connsiteY1410" fmla="*/ 198271 h 254598"/>
              <a:gd name="connsiteX1411" fmla="*/ 297111 w 410619"/>
              <a:gd name="connsiteY1411" fmla="*/ 197967 h 254598"/>
              <a:gd name="connsiteX1412" fmla="*/ 296863 w 410619"/>
              <a:gd name="connsiteY1412" fmla="*/ 197636 h 254598"/>
              <a:gd name="connsiteX1413" fmla="*/ 296642 w 410619"/>
              <a:gd name="connsiteY1413" fmla="*/ 197305 h 254598"/>
              <a:gd name="connsiteX1414" fmla="*/ 296642 w 410619"/>
              <a:gd name="connsiteY1414" fmla="*/ 197002 h 254598"/>
              <a:gd name="connsiteX1415" fmla="*/ 296146 w 410619"/>
              <a:gd name="connsiteY1415" fmla="*/ 197305 h 254598"/>
              <a:gd name="connsiteX1416" fmla="*/ 295678 w 410619"/>
              <a:gd name="connsiteY1416" fmla="*/ 197305 h 254598"/>
              <a:gd name="connsiteX1417" fmla="*/ 295678 w 410619"/>
              <a:gd name="connsiteY1417" fmla="*/ 197967 h 254598"/>
              <a:gd name="connsiteX1418" fmla="*/ 295678 w 410619"/>
              <a:gd name="connsiteY1418" fmla="*/ 198271 h 254598"/>
              <a:gd name="connsiteX1419" fmla="*/ 295678 w 410619"/>
              <a:gd name="connsiteY1419" fmla="*/ 199236 h 254598"/>
              <a:gd name="connsiteX1420" fmla="*/ 295927 w 410619"/>
              <a:gd name="connsiteY1420" fmla="*/ 200202 h 254598"/>
              <a:gd name="connsiteX1421" fmla="*/ 295927 w 410619"/>
              <a:gd name="connsiteY1421" fmla="*/ 200505 h 254598"/>
              <a:gd name="connsiteX1422" fmla="*/ 295431 w 410619"/>
              <a:gd name="connsiteY1422" fmla="*/ 201774 h 254598"/>
              <a:gd name="connsiteX1423" fmla="*/ 295210 w 410619"/>
              <a:gd name="connsiteY1423" fmla="*/ 202409 h 254598"/>
              <a:gd name="connsiteX1424" fmla="*/ 294714 w 410619"/>
              <a:gd name="connsiteY1424" fmla="*/ 202739 h 254598"/>
              <a:gd name="connsiteX1425" fmla="*/ 294493 w 410619"/>
              <a:gd name="connsiteY1425" fmla="*/ 202105 h 254598"/>
              <a:gd name="connsiteX1426" fmla="*/ 294024 w 410619"/>
              <a:gd name="connsiteY1426" fmla="*/ 202105 h 254598"/>
              <a:gd name="connsiteX1427" fmla="*/ 293776 w 410619"/>
              <a:gd name="connsiteY1427" fmla="*/ 202105 h 254598"/>
              <a:gd name="connsiteX1428" fmla="*/ 293528 w 410619"/>
              <a:gd name="connsiteY1428" fmla="*/ 202409 h 254598"/>
              <a:gd name="connsiteX1429" fmla="*/ 293776 w 410619"/>
              <a:gd name="connsiteY1429" fmla="*/ 203374 h 254598"/>
              <a:gd name="connsiteX1430" fmla="*/ 294714 w 410619"/>
              <a:gd name="connsiteY1430" fmla="*/ 204643 h 254598"/>
              <a:gd name="connsiteX1431" fmla="*/ 294961 w 410619"/>
              <a:gd name="connsiteY1431" fmla="*/ 206243 h 254598"/>
              <a:gd name="connsiteX1432" fmla="*/ 295210 w 410619"/>
              <a:gd name="connsiteY1432" fmla="*/ 206243 h 254598"/>
              <a:gd name="connsiteX1433" fmla="*/ 295210 w 410619"/>
              <a:gd name="connsiteY1433" fmla="*/ 206877 h 254598"/>
              <a:gd name="connsiteX1434" fmla="*/ 295210 w 410619"/>
              <a:gd name="connsiteY1434" fmla="*/ 207208 h 254598"/>
              <a:gd name="connsiteX1435" fmla="*/ 295927 w 410619"/>
              <a:gd name="connsiteY1435" fmla="*/ 208477 h 254598"/>
              <a:gd name="connsiteX1436" fmla="*/ 294244 w 410619"/>
              <a:gd name="connsiteY1436" fmla="*/ 208477 h 254598"/>
              <a:gd name="connsiteX1437" fmla="*/ 293776 w 410619"/>
              <a:gd name="connsiteY1437" fmla="*/ 208808 h 254598"/>
              <a:gd name="connsiteX1438" fmla="*/ 293528 w 410619"/>
              <a:gd name="connsiteY1438" fmla="*/ 210077 h 254598"/>
              <a:gd name="connsiteX1439" fmla="*/ 292811 w 410619"/>
              <a:gd name="connsiteY1439" fmla="*/ 210379 h 254598"/>
              <a:gd name="connsiteX1440" fmla="*/ 293060 w 410619"/>
              <a:gd name="connsiteY1440" fmla="*/ 211980 h 254598"/>
              <a:gd name="connsiteX1441" fmla="*/ 293060 w 410619"/>
              <a:gd name="connsiteY1441" fmla="*/ 212311 h 254598"/>
              <a:gd name="connsiteX1442" fmla="*/ 292591 w 410619"/>
              <a:gd name="connsiteY1442" fmla="*/ 212311 h 254598"/>
              <a:gd name="connsiteX1443" fmla="*/ 292591 w 410619"/>
              <a:gd name="connsiteY1443" fmla="*/ 211346 h 254598"/>
              <a:gd name="connsiteX1444" fmla="*/ 292094 w 410619"/>
              <a:gd name="connsiteY1444" fmla="*/ 210077 h 254598"/>
              <a:gd name="connsiteX1445" fmla="*/ 291378 w 410619"/>
              <a:gd name="connsiteY1445" fmla="*/ 209746 h 254598"/>
              <a:gd name="connsiteX1446" fmla="*/ 290909 w 410619"/>
              <a:gd name="connsiteY1446" fmla="*/ 210077 h 254598"/>
              <a:gd name="connsiteX1447" fmla="*/ 290441 w 410619"/>
              <a:gd name="connsiteY1447" fmla="*/ 210077 h 254598"/>
              <a:gd name="connsiteX1448" fmla="*/ 289945 w 410619"/>
              <a:gd name="connsiteY1448" fmla="*/ 210379 h 254598"/>
              <a:gd name="connsiteX1449" fmla="*/ 289476 w 410619"/>
              <a:gd name="connsiteY1449" fmla="*/ 211677 h 254598"/>
              <a:gd name="connsiteX1450" fmla="*/ 289725 w 410619"/>
              <a:gd name="connsiteY1450" fmla="*/ 212615 h 254598"/>
              <a:gd name="connsiteX1451" fmla="*/ 289725 w 410619"/>
              <a:gd name="connsiteY1451" fmla="*/ 213248 h 254598"/>
              <a:gd name="connsiteX1452" fmla="*/ 289476 w 410619"/>
              <a:gd name="connsiteY1452" fmla="*/ 213248 h 254598"/>
              <a:gd name="connsiteX1453" fmla="*/ 288291 w 410619"/>
              <a:gd name="connsiteY1453" fmla="*/ 212946 h 254598"/>
              <a:gd name="connsiteX1454" fmla="*/ 287326 w 410619"/>
              <a:gd name="connsiteY1454" fmla="*/ 212946 h 254598"/>
              <a:gd name="connsiteX1455" fmla="*/ 285424 w 410619"/>
              <a:gd name="connsiteY1455" fmla="*/ 213248 h 254598"/>
              <a:gd name="connsiteX1456" fmla="*/ 285176 w 410619"/>
              <a:gd name="connsiteY1456" fmla="*/ 213911 h 254598"/>
              <a:gd name="connsiteX1457" fmla="*/ 283522 w 410619"/>
              <a:gd name="connsiteY1457" fmla="*/ 214848 h 254598"/>
              <a:gd name="connsiteX1458" fmla="*/ 283275 w 410619"/>
              <a:gd name="connsiteY1458" fmla="*/ 215814 h 254598"/>
              <a:gd name="connsiteX1459" fmla="*/ 283770 w 410619"/>
              <a:gd name="connsiteY1459" fmla="*/ 216780 h 254598"/>
              <a:gd name="connsiteX1460" fmla="*/ 283522 w 410619"/>
              <a:gd name="connsiteY1460" fmla="*/ 217413 h 254598"/>
              <a:gd name="connsiteX1461" fmla="*/ 283275 w 410619"/>
              <a:gd name="connsiteY1461" fmla="*/ 217717 h 254598"/>
              <a:gd name="connsiteX1462" fmla="*/ 283054 w 410619"/>
              <a:gd name="connsiteY1462" fmla="*/ 216118 h 254598"/>
              <a:gd name="connsiteX1463" fmla="*/ 283054 w 410619"/>
              <a:gd name="connsiteY1463" fmla="*/ 215483 h 254598"/>
              <a:gd name="connsiteX1464" fmla="*/ 283054 w 410619"/>
              <a:gd name="connsiteY1464" fmla="*/ 215179 h 254598"/>
              <a:gd name="connsiteX1465" fmla="*/ 282089 w 410619"/>
              <a:gd name="connsiteY1465" fmla="*/ 214214 h 254598"/>
              <a:gd name="connsiteX1466" fmla="*/ 280904 w 410619"/>
              <a:gd name="connsiteY1466" fmla="*/ 213911 h 254598"/>
              <a:gd name="connsiteX1467" fmla="*/ 279691 w 410619"/>
              <a:gd name="connsiteY1467" fmla="*/ 213248 h 254598"/>
              <a:gd name="connsiteX1468" fmla="*/ 279471 w 410619"/>
              <a:gd name="connsiteY1468" fmla="*/ 213248 h 254598"/>
              <a:gd name="connsiteX1469" fmla="*/ 277789 w 410619"/>
              <a:gd name="connsiteY1469" fmla="*/ 213248 h 254598"/>
              <a:gd name="connsiteX1470" fmla="*/ 277073 w 410619"/>
              <a:gd name="connsiteY1470" fmla="*/ 213911 h 254598"/>
              <a:gd name="connsiteX1471" fmla="*/ 275419 w 410619"/>
              <a:gd name="connsiteY1471" fmla="*/ 214214 h 254598"/>
              <a:gd name="connsiteX1472" fmla="*/ 274702 w 410619"/>
              <a:gd name="connsiteY1472" fmla="*/ 214544 h 254598"/>
              <a:gd name="connsiteX1473" fmla="*/ 274454 w 410619"/>
              <a:gd name="connsiteY1473" fmla="*/ 215179 h 254598"/>
              <a:gd name="connsiteX1474" fmla="*/ 273737 w 410619"/>
              <a:gd name="connsiteY1474" fmla="*/ 215179 h 254598"/>
              <a:gd name="connsiteX1475" fmla="*/ 273737 w 410619"/>
              <a:gd name="connsiteY1475" fmla="*/ 215180 h 254598"/>
              <a:gd name="connsiteX1476" fmla="*/ 272799 w 410619"/>
              <a:gd name="connsiteY1476" fmla="*/ 215180 h 254598"/>
              <a:gd name="connsiteX1477" fmla="*/ 272303 w 410619"/>
              <a:gd name="connsiteY1477" fmla="*/ 215483 h 254598"/>
              <a:gd name="connsiteX1478" fmla="*/ 272083 w 410619"/>
              <a:gd name="connsiteY1478" fmla="*/ 215483 h 254598"/>
              <a:gd name="connsiteX1479" fmla="*/ 271835 w 410619"/>
              <a:gd name="connsiteY1479" fmla="*/ 215814 h 254598"/>
              <a:gd name="connsiteX1480" fmla="*/ 271587 w 410619"/>
              <a:gd name="connsiteY1480" fmla="*/ 216118 h 254598"/>
              <a:gd name="connsiteX1481" fmla="*/ 271587 w 410619"/>
              <a:gd name="connsiteY1481" fmla="*/ 216780 h 254598"/>
              <a:gd name="connsiteX1482" fmla="*/ 271835 w 410619"/>
              <a:gd name="connsiteY1482" fmla="*/ 217083 h 254598"/>
              <a:gd name="connsiteX1483" fmla="*/ 271366 w 410619"/>
              <a:gd name="connsiteY1483" fmla="*/ 217414 h 254598"/>
              <a:gd name="connsiteX1484" fmla="*/ 270871 w 410619"/>
              <a:gd name="connsiteY1484" fmla="*/ 217414 h 254598"/>
              <a:gd name="connsiteX1485" fmla="*/ 270871 w 410619"/>
              <a:gd name="connsiteY1485" fmla="*/ 218049 h 254598"/>
              <a:gd name="connsiteX1486" fmla="*/ 270650 w 410619"/>
              <a:gd name="connsiteY1486" fmla="*/ 218049 h 254598"/>
              <a:gd name="connsiteX1487" fmla="*/ 270402 w 410619"/>
              <a:gd name="connsiteY1487" fmla="*/ 218352 h 254598"/>
              <a:gd name="connsiteX1488" fmla="*/ 269934 w 410619"/>
              <a:gd name="connsiteY1488" fmla="*/ 218352 h 254598"/>
              <a:gd name="connsiteX1489" fmla="*/ 269437 w 410619"/>
              <a:gd name="connsiteY1489" fmla="*/ 218352 h 254598"/>
              <a:gd name="connsiteX1490" fmla="*/ 268968 w 410619"/>
              <a:gd name="connsiteY1490" fmla="*/ 218683 h 254598"/>
              <a:gd name="connsiteX1491" fmla="*/ 268968 w 410619"/>
              <a:gd name="connsiteY1491" fmla="*/ 218987 h 254598"/>
              <a:gd name="connsiteX1492" fmla="*/ 268500 w 410619"/>
              <a:gd name="connsiteY1492" fmla="*/ 218987 h 254598"/>
              <a:gd name="connsiteX1493" fmla="*/ 268251 w 410619"/>
              <a:gd name="connsiteY1493" fmla="*/ 219621 h 254598"/>
              <a:gd name="connsiteX1494" fmla="*/ 268251 w 410619"/>
              <a:gd name="connsiteY1494" fmla="*/ 220283 h 254598"/>
              <a:gd name="connsiteX1495" fmla="*/ 268251 w 410619"/>
              <a:gd name="connsiteY1495" fmla="*/ 220586 h 254598"/>
              <a:gd name="connsiteX1496" fmla="*/ 268031 w 410619"/>
              <a:gd name="connsiteY1496" fmla="*/ 220586 h 254598"/>
              <a:gd name="connsiteX1497" fmla="*/ 267784 w 410619"/>
              <a:gd name="connsiteY1497" fmla="*/ 220586 h 254598"/>
              <a:gd name="connsiteX1498" fmla="*/ 267535 w 410619"/>
              <a:gd name="connsiteY1498" fmla="*/ 220917 h 254598"/>
              <a:gd name="connsiteX1499" fmla="*/ 267314 w 410619"/>
              <a:gd name="connsiteY1499" fmla="*/ 220586 h 254598"/>
              <a:gd name="connsiteX1500" fmla="*/ 267067 w 410619"/>
              <a:gd name="connsiteY1500" fmla="*/ 220917 h 254598"/>
              <a:gd name="connsiteX1501" fmla="*/ 266350 w 410619"/>
              <a:gd name="connsiteY1501" fmla="*/ 220917 h 254598"/>
              <a:gd name="connsiteX1502" fmla="*/ 265385 w 410619"/>
              <a:gd name="connsiteY1502" fmla="*/ 221221 h 254598"/>
              <a:gd name="connsiteX1503" fmla="*/ 265385 w 410619"/>
              <a:gd name="connsiteY1503" fmla="*/ 220917 h 254598"/>
              <a:gd name="connsiteX1504" fmla="*/ 265165 w 410619"/>
              <a:gd name="connsiteY1504" fmla="*/ 220586 h 254598"/>
              <a:gd name="connsiteX1505" fmla="*/ 265165 w 410619"/>
              <a:gd name="connsiteY1505" fmla="*/ 219952 h 254598"/>
              <a:gd name="connsiteX1506" fmla="*/ 265633 w 410619"/>
              <a:gd name="connsiteY1506" fmla="*/ 219952 h 254598"/>
              <a:gd name="connsiteX1507" fmla="*/ 265633 w 410619"/>
              <a:gd name="connsiteY1507" fmla="*/ 219318 h 254598"/>
              <a:gd name="connsiteX1508" fmla="*/ 265633 w 410619"/>
              <a:gd name="connsiteY1508" fmla="*/ 218683 h 254598"/>
              <a:gd name="connsiteX1509" fmla="*/ 265881 w 410619"/>
              <a:gd name="connsiteY1509" fmla="*/ 218049 h 254598"/>
              <a:gd name="connsiteX1510" fmla="*/ 265881 w 410619"/>
              <a:gd name="connsiteY1510" fmla="*/ 217083 h 254598"/>
              <a:gd name="connsiteX1511" fmla="*/ 264916 w 410619"/>
              <a:gd name="connsiteY1511" fmla="*/ 215814 h 254598"/>
              <a:gd name="connsiteX1512" fmla="*/ 264669 w 410619"/>
              <a:gd name="connsiteY1512" fmla="*/ 215483 h 254598"/>
              <a:gd name="connsiteX1513" fmla="*/ 264669 w 410619"/>
              <a:gd name="connsiteY1513" fmla="*/ 215180 h 254598"/>
              <a:gd name="connsiteX1514" fmla="*/ 264448 w 410619"/>
              <a:gd name="connsiteY1514" fmla="*/ 214849 h 254598"/>
              <a:gd name="connsiteX1515" fmla="*/ 263952 w 410619"/>
              <a:gd name="connsiteY1515" fmla="*/ 214849 h 254598"/>
              <a:gd name="connsiteX1516" fmla="*/ 264669 w 410619"/>
              <a:gd name="connsiteY1516" fmla="*/ 212615 h 254598"/>
              <a:gd name="connsiteX1517" fmla="*/ 264448 w 410619"/>
              <a:gd name="connsiteY1517" fmla="*/ 211980 h 254598"/>
              <a:gd name="connsiteX1518" fmla="*/ 264200 w 410619"/>
              <a:gd name="connsiteY1518" fmla="*/ 211677 h 254598"/>
              <a:gd name="connsiteX1519" fmla="*/ 264200 w 410619"/>
              <a:gd name="connsiteY1519" fmla="*/ 211042 h 254598"/>
              <a:gd name="connsiteX1520" fmla="*/ 263952 w 410619"/>
              <a:gd name="connsiteY1520" fmla="*/ 210711 h 254598"/>
              <a:gd name="connsiteX1521" fmla="*/ 263732 w 410619"/>
              <a:gd name="connsiteY1521" fmla="*/ 210380 h 254598"/>
              <a:gd name="connsiteX1522" fmla="*/ 264200 w 410619"/>
              <a:gd name="connsiteY1522" fmla="*/ 208477 h 254598"/>
              <a:gd name="connsiteX1523" fmla="*/ 263952 w 410619"/>
              <a:gd name="connsiteY1523" fmla="*/ 208173 h 254598"/>
              <a:gd name="connsiteX1524" fmla="*/ 263262 w 410619"/>
              <a:gd name="connsiteY1524" fmla="*/ 207843 h 254598"/>
              <a:gd name="connsiteX1525" fmla="*/ 263262 w 410619"/>
              <a:gd name="connsiteY1525" fmla="*/ 207512 h 254598"/>
              <a:gd name="connsiteX1526" fmla="*/ 263015 w 410619"/>
              <a:gd name="connsiteY1526" fmla="*/ 207512 h 254598"/>
              <a:gd name="connsiteX1527" fmla="*/ 263015 w 410619"/>
              <a:gd name="connsiteY1527" fmla="*/ 206574 h 254598"/>
              <a:gd name="connsiteX1528" fmla="*/ 263262 w 410619"/>
              <a:gd name="connsiteY1528" fmla="*/ 206243 h 254598"/>
              <a:gd name="connsiteX1529" fmla="*/ 263015 w 410619"/>
              <a:gd name="connsiteY1529" fmla="*/ 205939 h 254598"/>
              <a:gd name="connsiteX1530" fmla="*/ 262298 w 410619"/>
              <a:gd name="connsiteY1530" fmla="*/ 205608 h 254598"/>
              <a:gd name="connsiteX1531" fmla="*/ 262298 w 410619"/>
              <a:gd name="connsiteY1531" fmla="*/ 205305 h 254598"/>
              <a:gd name="connsiteX1532" fmla="*/ 262546 w 410619"/>
              <a:gd name="connsiteY1532" fmla="*/ 204974 h 254598"/>
              <a:gd name="connsiteX1533" fmla="*/ 263015 w 410619"/>
              <a:gd name="connsiteY1533" fmla="*/ 204974 h 254598"/>
              <a:gd name="connsiteX1534" fmla="*/ 263262 w 410619"/>
              <a:gd name="connsiteY1534" fmla="*/ 204974 h 254598"/>
              <a:gd name="connsiteX1535" fmla="*/ 263483 w 410619"/>
              <a:gd name="connsiteY1535" fmla="*/ 204974 h 254598"/>
              <a:gd name="connsiteX1536" fmla="*/ 263732 w 410619"/>
              <a:gd name="connsiteY1536" fmla="*/ 203705 h 254598"/>
              <a:gd name="connsiteX1537" fmla="*/ 263732 w 410619"/>
              <a:gd name="connsiteY1537" fmla="*/ 202105 h 254598"/>
              <a:gd name="connsiteX1538" fmla="*/ 263015 w 410619"/>
              <a:gd name="connsiteY1538" fmla="*/ 201774 h 254598"/>
              <a:gd name="connsiteX1539" fmla="*/ 263015 w 410619"/>
              <a:gd name="connsiteY1539" fmla="*/ 201471 h 254598"/>
              <a:gd name="connsiteX1540" fmla="*/ 263732 w 410619"/>
              <a:gd name="connsiteY1540" fmla="*/ 200836 h 254598"/>
              <a:gd name="connsiteX1541" fmla="*/ 263732 w 410619"/>
              <a:gd name="connsiteY1541" fmla="*/ 200202 h 254598"/>
              <a:gd name="connsiteX1542" fmla="*/ 264200 w 410619"/>
              <a:gd name="connsiteY1542" fmla="*/ 200202 h 254598"/>
              <a:gd name="connsiteX1543" fmla="*/ 264200 w 410619"/>
              <a:gd name="connsiteY1543" fmla="*/ 199871 h 254598"/>
              <a:gd name="connsiteX1544" fmla="*/ 264200 w 410619"/>
              <a:gd name="connsiteY1544" fmla="*/ 199540 h 254598"/>
              <a:gd name="connsiteX1545" fmla="*/ 263952 w 410619"/>
              <a:gd name="connsiteY1545" fmla="*/ 199236 h 254598"/>
              <a:gd name="connsiteX1546" fmla="*/ 263262 w 410619"/>
              <a:gd name="connsiteY1546" fmla="*/ 197636 h 254598"/>
              <a:gd name="connsiteX1547" fmla="*/ 263262 w 410619"/>
              <a:gd name="connsiteY1547" fmla="*/ 196671 h 254598"/>
              <a:gd name="connsiteX1548" fmla="*/ 263262 w 410619"/>
              <a:gd name="connsiteY1548" fmla="*/ 196367 h 254598"/>
              <a:gd name="connsiteX1549" fmla="*/ 263262 w 410619"/>
              <a:gd name="connsiteY1549" fmla="*/ 195733 h 254598"/>
              <a:gd name="connsiteX1550" fmla="*/ 262767 w 410619"/>
              <a:gd name="connsiteY1550" fmla="*/ 195402 h 254598"/>
              <a:gd name="connsiteX1551" fmla="*/ 262546 w 410619"/>
              <a:gd name="connsiteY1551" fmla="*/ 195733 h 254598"/>
              <a:gd name="connsiteX1552" fmla="*/ 262050 w 410619"/>
              <a:gd name="connsiteY1552" fmla="*/ 195733 h 254598"/>
              <a:gd name="connsiteX1553" fmla="*/ 260617 w 410619"/>
              <a:gd name="connsiteY1553" fmla="*/ 196036 h 254598"/>
              <a:gd name="connsiteX1554" fmla="*/ 260396 w 410619"/>
              <a:gd name="connsiteY1554" fmla="*/ 196036 h 254598"/>
              <a:gd name="connsiteX1555" fmla="*/ 260148 w 410619"/>
              <a:gd name="connsiteY1555" fmla="*/ 196367 h 254598"/>
              <a:gd name="connsiteX1556" fmla="*/ 260148 w 410619"/>
              <a:gd name="connsiteY1556" fmla="*/ 198271 h 254598"/>
              <a:gd name="connsiteX1557" fmla="*/ 259900 w 410619"/>
              <a:gd name="connsiteY1557" fmla="*/ 198602 h 254598"/>
              <a:gd name="connsiteX1558" fmla="*/ 259900 w 410619"/>
              <a:gd name="connsiteY1558" fmla="*/ 200202 h 254598"/>
              <a:gd name="connsiteX1559" fmla="*/ 259679 w 410619"/>
              <a:gd name="connsiteY1559" fmla="*/ 200836 h 254598"/>
              <a:gd name="connsiteX1560" fmla="*/ 259679 w 410619"/>
              <a:gd name="connsiteY1560" fmla="*/ 201140 h 254598"/>
              <a:gd name="connsiteX1561" fmla="*/ 260148 w 410619"/>
              <a:gd name="connsiteY1561" fmla="*/ 202105 h 254598"/>
              <a:gd name="connsiteX1562" fmla="*/ 260396 w 410619"/>
              <a:gd name="connsiteY1562" fmla="*/ 202739 h 254598"/>
              <a:gd name="connsiteX1563" fmla="*/ 260617 w 410619"/>
              <a:gd name="connsiteY1563" fmla="*/ 203070 h 254598"/>
              <a:gd name="connsiteX1564" fmla="*/ 260617 w 410619"/>
              <a:gd name="connsiteY1564" fmla="*/ 204643 h 254598"/>
              <a:gd name="connsiteX1565" fmla="*/ 260396 w 410619"/>
              <a:gd name="connsiteY1565" fmla="*/ 205608 h 254598"/>
              <a:gd name="connsiteX1566" fmla="*/ 260396 w 410619"/>
              <a:gd name="connsiteY1566" fmla="*/ 206243 h 254598"/>
              <a:gd name="connsiteX1567" fmla="*/ 260865 w 410619"/>
              <a:gd name="connsiteY1567" fmla="*/ 206574 h 254598"/>
              <a:gd name="connsiteX1568" fmla="*/ 260617 w 410619"/>
              <a:gd name="connsiteY1568" fmla="*/ 207208 h 254598"/>
              <a:gd name="connsiteX1569" fmla="*/ 260617 w 410619"/>
              <a:gd name="connsiteY1569" fmla="*/ 207843 h 254598"/>
              <a:gd name="connsiteX1570" fmla="*/ 260617 w 410619"/>
              <a:gd name="connsiteY1570" fmla="*/ 208173 h 254598"/>
              <a:gd name="connsiteX1571" fmla="*/ 260617 w 410619"/>
              <a:gd name="connsiteY1571" fmla="*/ 209111 h 254598"/>
              <a:gd name="connsiteX1572" fmla="*/ 260865 w 410619"/>
              <a:gd name="connsiteY1572" fmla="*/ 209746 h 254598"/>
              <a:gd name="connsiteX1573" fmla="*/ 261334 w 410619"/>
              <a:gd name="connsiteY1573" fmla="*/ 210077 h 254598"/>
              <a:gd name="connsiteX1574" fmla="*/ 261581 w 410619"/>
              <a:gd name="connsiteY1574" fmla="*/ 210380 h 254598"/>
              <a:gd name="connsiteX1575" fmla="*/ 261334 w 410619"/>
              <a:gd name="connsiteY1575" fmla="*/ 211346 h 254598"/>
              <a:gd name="connsiteX1576" fmla="*/ 260865 w 410619"/>
              <a:gd name="connsiteY1576" fmla="*/ 212615 h 254598"/>
              <a:gd name="connsiteX1577" fmla="*/ 260617 w 410619"/>
              <a:gd name="connsiteY1577" fmla="*/ 212946 h 254598"/>
              <a:gd name="connsiteX1578" fmla="*/ 260148 w 410619"/>
              <a:gd name="connsiteY1578" fmla="*/ 213911 h 254598"/>
              <a:gd name="connsiteX1579" fmla="*/ 260148 w 410619"/>
              <a:gd name="connsiteY1579" fmla="*/ 214545 h 254598"/>
              <a:gd name="connsiteX1580" fmla="*/ 259431 w 410619"/>
              <a:gd name="connsiteY1580" fmla="*/ 215483 h 254598"/>
              <a:gd name="connsiteX1581" fmla="*/ 259183 w 410619"/>
              <a:gd name="connsiteY1581" fmla="*/ 216118 h 254598"/>
              <a:gd name="connsiteX1582" fmla="*/ 259431 w 410619"/>
              <a:gd name="connsiteY1582" fmla="*/ 216780 h 254598"/>
              <a:gd name="connsiteX1583" fmla="*/ 259900 w 410619"/>
              <a:gd name="connsiteY1583" fmla="*/ 216780 h 254598"/>
              <a:gd name="connsiteX1584" fmla="*/ 260396 w 410619"/>
              <a:gd name="connsiteY1584" fmla="*/ 216780 h 254598"/>
              <a:gd name="connsiteX1585" fmla="*/ 260617 w 410619"/>
              <a:gd name="connsiteY1585" fmla="*/ 217083 h 254598"/>
              <a:gd name="connsiteX1586" fmla="*/ 260396 w 410619"/>
              <a:gd name="connsiteY1586" fmla="*/ 217718 h 254598"/>
              <a:gd name="connsiteX1587" fmla="*/ 260148 w 410619"/>
              <a:gd name="connsiteY1587" fmla="*/ 217718 h 254598"/>
              <a:gd name="connsiteX1588" fmla="*/ 260148 w 410619"/>
              <a:gd name="connsiteY1588" fmla="*/ 218352 h 254598"/>
              <a:gd name="connsiteX1589" fmla="*/ 260148 w 410619"/>
              <a:gd name="connsiteY1589" fmla="*/ 218683 h 254598"/>
              <a:gd name="connsiteX1590" fmla="*/ 259679 w 410619"/>
              <a:gd name="connsiteY1590" fmla="*/ 218987 h 254598"/>
              <a:gd name="connsiteX1591" fmla="*/ 259431 w 410619"/>
              <a:gd name="connsiteY1591" fmla="*/ 218987 h 254598"/>
              <a:gd name="connsiteX1592" fmla="*/ 259183 w 410619"/>
              <a:gd name="connsiteY1592" fmla="*/ 218683 h 254598"/>
              <a:gd name="connsiteX1593" fmla="*/ 259431 w 410619"/>
              <a:gd name="connsiteY1593" fmla="*/ 218352 h 254598"/>
              <a:gd name="connsiteX1594" fmla="*/ 259431 w 410619"/>
              <a:gd name="connsiteY1594" fmla="*/ 217414 h 254598"/>
              <a:gd name="connsiteX1595" fmla="*/ 258715 w 410619"/>
              <a:gd name="connsiteY1595" fmla="*/ 216780 h 254598"/>
              <a:gd name="connsiteX1596" fmla="*/ 257999 w 410619"/>
              <a:gd name="connsiteY1596" fmla="*/ 216449 h 254598"/>
              <a:gd name="connsiteX1597" fmla="*/ 257282 w 410619"/>
              <a:gd name="connsiteY1597" fmla="*/ 216449 h 254598"/>
              <a:gd name="connsiteX1598" fmla="*/ 257061 w 410619"/>
              <a:gd name="connsiteY1598" fmla="*/ 216449 h 254598"/>
              <a:gd name="connsiteX1599" fmla="*/ 256813 w 410619"/>
              <a:gd name="connsiteY1599" fmla="*/ 217083 h 254598"/>
              <a:gd name="connsiteX1600" fmla="*/ 256096 w 410619"/>
              <a:gd name="connsiteY1600" fmla="*/ 217718 h 254598"/>
              <a:gd name="connsiteX1601" fmla="*/ 255848 w 410619"/>
              <a:gd name="connsiteY1601" fmla="*/ 217718 h 254598"/>
              <a:gd name="connsiteX1602" fmla="*/ 255380 w 410619"/>
              <a:gd name="connsiteY1602" fmla="*/ 216449 h 254598"/>
              <a:gd name="connsiteX1603" fmla="*/ 254911 w 410619"/>
              <a:gd name="connsiteY1603" fmla="*/ 216449 h 254598"/>
              <a:gd name="connsiteX1604" fmla="*/ 254415 w 410619"/>
              <a:gd name="connsiteY1604" fmla="*/ 216449 h 254598"/>
              <a:gd name="connsiteX1605" fmla="*/ 253947 w 410619"/>
              <a:gd name="connsiteY1605" fmla="*/ 216780 h 254598"/>
              <a:gd name="connsiteX1606" fmla="*/ 253698 w 410619"/>
              <a:gd name="connsiteY1606" fmla="*/ 217083 h 254598"/>
              <a:gd name="connsiteX1607" fmla="*/ 253698 w 410619"/>
              <a:gd name="connsiteY1607" fmla="*/ 217414 h 254598"/>
              <a:gd name="connsiteX1608" fmla="*/ 253698 w 410619"/>
              <a:gd name="connsiteY1608" fmla="*/ 217718 h 254598"/>
              <a:gd name="connsiteX1609" fmla="*/ 253698 w 410619"/>
              <a:gd name="connsiteY1609" fmla="*/ 218352 h 254598"/>
              <a:gd name="connsiteX1610" fmla="*/ 253477 w 410619"/>
              <a:gd name="connsiteY1610" fmla="*/ 218683 h 254598"/>
              <a:gd name="connsiteX1611" fmla="*/ 253698 w 410619"/>
              <a:gd name="connsiteY1611" fmla="*/ 219621 h 254598"/>
              <a:gd name="connsiteX1612" fmla="*/ 253477 w 410619"/>
              <a:gd name="connsiteY1612" fmla="*/ 219621 h 254598"/>
              <a:gd name="connsiteX1613" fmla="*/ 253230 w 410619"/>
              <a:gd name="connsiteY1613" fmla="*/ 219621 h 254598"/>
              <a:gd name="connsiteX1614" fmla="*/ 252760 w 410619"/>
              <a:gd name="connsiteY1614" fmla="*/ 220283 h 254598"/>
              <a:gd name="connsiteX1615" fmla="*/ 253009 w 410619"/>
              <a:gd name="connsiteY1615" fmla="*/ 220917 h 254598"/>
              <a:gd name="connsiteX1616" fmla="*/ 252760 w 410619"/>
              <a:gd name="connsiteY1616" fmla="*/ 221552 h 254598"/>
              <a:gd name="connsiteX1617" fmla="*/ 252044 w 410619"/>
              <a:gd name="connsiteY1617" fmla="*/ 222186 h 254598"/>
              <a:gd name="connsiteX1618" fmla="*/ 251796 w 410619"/>
              <a:gd name="connsiteY1618" fmla="*/ 222186 h 254598"/>
              <a:gd name="connsiteX1619" fmla="*/ 252044 w 410619"/>
              <a:gd name="connsiteY1619" fmla="*/ 221552 h 254598"/>
              <a:gd name="connsiteX1620" fmla="*/ 251796 w 410619"/>
              <a:gd name="connsiteY1620" fmla="*/ 221552 h 254598"/>
              <a:gd name="connsiteX1621" fmla="*/ 251329 w 410619"/>
              <a:gd name="connsiteY1621" fmla="*/ 221855 h 254598"/>
              <a:gd name="connsiteX1622" fmla="*/ 251080 w 410619"/>
              <a:gd name="connsiteY1622" fmla="*/ 221552 h 254598"/>
              <a:gd name="connsiteX1623" fmla="*/ 250859 w 410619"/>
              <a:gd name="connsiteY1623" fmla="*/ 221552 h 254598"/>
              <a:gd name="connsiteX1624" fmla="*/ 250612 w 410619"/>
              <a:gd name="connsiteY1624" fmla="*/ 221552 h 254598"/>
              <a:gd name="connsiteX1625" fmla="*/ 250142 w 410619"/>
              <a:gd name="connsiteY1625" fmla="*/ 222186 h 254598"/>
              <a:gd name="connsiteX1626" fmla="*/ 249646 w 410619"/>
              <a:gd name="connsiteY1626" fmla="*/ 221855 h 254598"/>
              <a:gd name="connsiteX1627" fmla="*/ 249178 w 410619"/>
              <a:gd name="connsiteY1627" fmla="*/ 222490 h 254598"/>
              <a:gd name="connsiteX1628" fmla="*/ 248929 w 410619"/>
              <a:gd name="connsiteY1628" fmla="*/ 222490 h 254598"/>
              <a:gd name="connsiteX1629" fmla="*/ 248709 w 410619"/>
              <a:gd name="connsiteY1629" fmla="*/ 221855 h 254598"/>
              <a:gd name="connsiteX1630" fmla="*/ 248213 w 410619"/>
              <a:gd name="connsiteY1630" fmla="*/ 221855 h 254598"/>
              <a:gd name="connsiteX1631" fmla="*/ 247992 w 410619"/>
              <a:gd name="connsiteY1631" fmla="*/ 221855 h 254598"/>
              <a:gd name="connsiteX1632" fmla="*/ 247524 w 410619"/>
              <a:gd name="connsiteY1632" fmla="*/ 222186 h 254598"/>
              <a:gd name="connsiteX1633" fmla="*/ 247276 w 410619"/>
              <a:gd name="connsiteY1633" fmla="*/ 222186 h 254598"/>
              <a:gd name="connsiteX1634" fmla="*/ 246807 w 410619"/>
              <a:gd name="connsiteY1634" fmla="*/ 222490 h 254598"/>
              <a:gd name="connsiteX1635" fmla="*/ 246559 w 410619"/>
              <a:gd name="connsiteY1635" fmla="*/ 221221 h 254598"/>
              <a:gd name="connsiteX1636" fmla="*/ 246311 w 410619"/>
              <a:gd name="connsiteY1636" fmla="*/ 220917 h 254598"/>
              <a:gd name="connsiteX1637" fmla="*/ 246090 w 410619"/>
              <a:gd name="connsiteY1637" fmla="*/ 220586 h 254598"/>
              <a:gd name="connsiteX1638" fmla="*/ 246311 w 410619"/>
              <a:gd name="connsiteY1638" fmla="*/ 219952 h 254598"/>
              <a:gd name="connsiteX1639" fmla="*/ 246559 w 410619"/>
              <a:gd name="connsiteY1639" fmla="*/ 219952 h 254598"/>
              <a:gd name="connsiteX1640" fmla="*/ 247028 w 410619"/>
              <a:gd name="connsiteY1640" fmla="*/ 219318 h 254598"/>
              <a:gd name="connsiteX1641" fmla="*/ 247276 w 410619"/>
              <a:gd name="connsiteY1641" fmla="*/ 219318 h 254598"/>
              <a:gd name="connsiteX1642" fmla="*/ 247745 w 410619"/>
              <a:gd name="connsiteY1642" fmla="*/ 218987 h 254598"/>
              <a:gd name="connsiteX1643" fmla="*/ 248461 w 410619"/>
              <a:gd name="connsiteY1643" fmla="*/ 218352 h 254598"/>
              <a:gd name="connsiteX1644" fmla="*/ 249178 w 410619"/>
              <a:gd name="connsiteY1644" fmla="*/ 217414 h 254598"/>
              <a:gd name="connsiteX1645" fmla="*/ 249425 w 410619"/>
              <a:gd name="connsiteY1645" fmla="*/ 218049 h 254598"/>
              <a:gd name="connsiteX1646" fmla="*/ 249178 w 410619"/>
              <a:gd name="connsiteY1646" fmla="*/ 218987 h 254598"/>
              <a:gd name="connsiteX1647" fmla="*/ 249178 w 410619"/>
              <a:gd name="connsiteY1647" fmla="*/ 219318 h 254598"/>
              <a:gd name="connsiteX1648" fmla="*/ 250612 w 410619"/>
              <a:gd name="connsiteY1648" fmla="*/ 218352 h 254598"/>
              <a:gd name="connsiteX1649" fmla="*/ 251080 w 410619"/>
              <a:gd name="connsiteY1649" fmla="*/ 218352 h 254598"/>
              <a:gd name="connsiteX1650" fmla="*/ 251329 w 410619"/>
              <a:gd name="connsiteY1650" fmla="*/ 218049 h 254598"/>
              <a:gd name="connsiteX1651" fmla="*/ 251329 w 410619"/>
              <a:gd name="connsiteY1651" fmla="*/ 217414 h 254598"/>
              <a:gd name="connsiteX1652" fmla="*/ 251080 w 410619"/>
              <a:gd name="connsiteY1652" fmla="*/ 216449 h 254598"/>
              <a:gd name="connsiteX1653" fmla="*/ 250859 w 410619"/>
              <a:gd name="connsiteY1653" fmla="*/ 216449 h 254598"/>
              <a:gd name="connsiteX1654" fmla="*/ 250612 w 410619"/>
              <a:gd name="connsiteY1654" fmla="*/ 216118 h 254598"/>
              <a:gd name="connsiteX1655" fmla="*/ 250612 w 410619"/>
              <a:gd name="connsiteY1655" fmla="*/ 215483 h 254598"/>
              <a:gd name="connsiteX1656" fmla="*/ 250612 w 410619"/>
              <a:gd name="connsiteY1656" fmla="*/ 214849 h 254598"/>
              <a:gd name="connsiteX1657" fmla="*/ 250612 w 410619"/>
              <a:gd name="connsiteY1657" fmla="*/ 214214 h 254598"/>
              <a:gd name="connsiteX1658" fmla="*/ 250142 w 410619"/>
              <a:gd name="connsiteY1658" fmla="*/ 213911 h 254598"/>
              <a:gd name="connsiteX1659" fmla="*/ 249646 w 410619"/>
              <a:gd name="connsiteY1659" fmla="*/ 213580 h 254598"/>
              <a:gd name="connsiteX1660" fmla="*/ 249895 w 410619"/>
              <a:gd name="connsiteY1660" fmla="*/ 212615 h 254598"/>
              <a:gd name="connsiteX1661" fmla="*/ 250142 w 410619"/>
              <a:gd name="connsiteY1661" fmla="*/ 212311 h 254598"/>
              <a:gd name="connsiteX1662" fmla="*/ 250142 w 410619"/>
              <a:gd name="connsiteY1662" fmla="*/ 211980 h 254598"/>
              <a:gd name="connsiteX1663" fmla="*/ 249646 w 410619"/>
              <a:gd name="connsiteY1663" fmla="*/ 211980 h 254598"/>
              <a:gd name="connsiteX1664" fmla="*/ 250142 w 410619"/>
              <a:gd name="connsiteY1664" fmla="*/ 211346 h 254598"/>
              <a:gd name="connsiteX1665" fmla="*/ 250612 w 410619"/>
              <a:gd name="connsiteY1665" fmla="*/ 211042 h 254598"/>
              <a:gd name="connsiteX1666" fmla="*/ 250859 w 410619"/>
              <a:gd name="connsiteY1666" fmla="*/ 211677 h 254598"/>
              <a:gd name="connsiteX1667" fmla="*/ 251576 w 410619"/>
              <a:gd name="connsiteY1667" fmla="*/ 211677 h 254598"/>
              <a:gd name="connsiteX1668" fmla="*/ 251796 w 410619"/>
              <a:gd name="connsiteY1668" fmla="*/ 211346 h 254598"/>
              <a:gd name="connsiteX1669" fmla="*/ 251329 w 410619"/>
              <a:gd name="connsiteY1669" fmla="*/ 210711 h 254598"/>
              <a:gd name="connsiteX1670" fmla="*/ 251080 w 410619"/>
              <a:gd name="connsiteY1670" fmla="*/ 210077 h 254598"/>
              <a:gd name="connsiteX1671" fmla="*/ 251796 w 410619"/>
              <a:gd name="connsiteY1671" fmla="*/ 209111 h 254598"/>
              <a:gd name="connsiteX1672" fmla="*/ 252292 w 410619"/>
              <a:gd name="connsiteY1672" fmla="*/ 208477 h 254598"/>
              <a:gd name="connsiteX1673" fmla="*/ 252292 w 410619"/>
              <a:gd name="connsiteY1673" fmla="*/ 208173 h 254598"/>
              <a:gd name="connsiteX1674" fmla="*/ 252044 w 410619"/>
              <a:gd name="connsiteY1674" fmla="*/ 207843 h 254598"/>
              <a:gd name="connsiteX1675" fmla="*/ 252044 w 410619"/>
              <a:gd name="connsiteY1675" fmla="*/ 207512 h 254598"/>
              <a:gd name="connsiteX1676" fmla="*/ 252513 w 410619"/>
              <a:gd name="connsiteY1676" fmla="*/ 206574 h 254598"/>
              <a:gd name="connsiteX1677" fmla="*/ 252513 w 410619"/>
              <a:gd name="connsiteY1677" fmla="*/ 205939 h 254598"/>
              <a:gd name="connsiteX1678" fmla="*/ 252760 w 410619"/>
              <a:gd name="connsiteY1678" fmla="*/ 205608 h 254598"/>
              <a:gd name="connsiteX1679" fmla="*/ 253009 w 410619"/>
              <a:gd name="connsiteY1679" fmla="*/ 205305 h 254598"/>
              <a:gd name="connsiteX1680" fmla="*/ 253230 w 410619"/>
              <a:gd name="connsiteY1680" fmla="*/ 204974 h 254598"/>
              <a:gd name="connsiteX1681" fmla="*/ 253698 w 410619"/>
              <a:gd name="connsiteY1681" fmla="*/ 204339 h 254598"/>
              <a:gd name="connsiteX1682" fmla="*/ 253947 w 410619"/>
              <a:gd name="connsiteY1682" fmla="*/ 203705 h 254598"/>
              <a:gd name="connsiteX1683" fmla="*/ 254664 w 410619"/>
              <a:gd name="connsiteY1683" fmla="*/ 203374 h 254598"/>
              <a:gd name="connsiteX1684" fmla="*/ 254911 w 410619"/>
              <a:gd name="connsiteY1684" fmla="*/ 202739 h 254598"/>
              <a:gd name="connsiteX1685" fmla="*/ 255131 w 410619"/>
              <a:gd name="connsiteY1685" fmla="*/ 202408 h 254598"/>
              <a:gd name="connsiteX1686" fmla="*/ 254911 w 410619"/>
              <a:gd name="connsiteY1686" fmla="*/ 202105 h 254598"/>
              <a:gd name="connsiteX1687" fmla="*/ 254415 w 410619"/>
              <a:gd name="connsiteY1687" fmla="*/ 202105 h 254598"/>
              <a:gd name="connsiteX1688" fmla="*/ 254911 w 410619"/>
              <a:gd name="connsiteY1688" fmla="*/ 200505 h 254598"/>
              <a:gd name="connsiteX1689" fmla="*/ 255380 w 410619"/>
              <a:gd name="connsiteY1689" fmla="*/ 200505 h 254598"/>
              <a:gd name="connsiteX1690" fmla="*/ 256344 w 410619"/>
              <a:gd name="connsiteY1690" fmla="*/ 198271 h 254598"/>
              <a:gd name="connsiteX1691" fmla="*/ 256344 w 410619"/>
              <a:gd name="connsiteY1691" fmla="*/ 197002 h 254598"/>
              <a:gd name="connsiteX1692" fmla="*/ 256344 w 410619"/>
              <a:gd name="connsiteY1692" fmla="*/ 196671 h 254598"/>
              <a:gd name="connsiteX1693" fmla="*/ 256096 w 410619"/>
              <a:gd name="connsiteY1693" fmla="*/ 196367 h 254598"/>
              <a:gd name="connsiteX1694" fmla="*/ 256565 w 410619"/>
              <a:gd name="connsiteY1694" fmla="*/ 195733 h 254598"/>
              <a:gd name="connsiteX1695" fmla="*/ 257282 w 410619"/>
              <a:gd name="connsiteY1695" fmla="*/ 195402 h 254598"/>
              <a:gd name="connsiteX1696" fmla="*/ 257778 w 410619"/>
              <a:gd name="connsiteY1696" fmla="*/ 195071 h 254598"/>
              <a:gd name="connsiteX1697" fmla="*/ 257999 w 410619"/>
              <a:gd name="connsiteY1697" fmla="*/ 194133 h 254598"/>
              <a:gd name="connsiteX1698" fmla="*/ 258467 w 410619"/>
              <a:gd name="connsiteY1698" fmla="*/ 193802 h 254598"/>
              <a:gd name="connsiteX1699" fmla="*/ 258715 w 410619"/>
              <a:gd name="connsiteY1699" fmla="*/ 193471 h 254598"/>
              <a:gd name="connsiteX1700" fmla="*/ 258963 w 410619"/>
              <a:gd name="connsiteY1700" fmla="*/ 193471 h 254598"/>
              <a:gd name="connsiteX1701" fmla="*/ 259431 w 410619"/>
              <a:gd name="connsiteY1701" fmla="*/ 193168 h 254598"/>
              <a:gd name="connsiteX1702" fmla="*/ 259679 w 410619"/>
              <a:gd name="connsiteY1702" fmla="*/ 193168 h 254598"/>
              <a:gd name="connsiteX1703" fmla="*/ 259900 w 410619"/>
              <a:gd name="connsiteY1703" fmla="*/ 193471 h 254598"/>
              <a:gd name="connsiteX1704" fmla="*/ 260617 w 410619"/>
              <a:gd name="connsiteY1704" fmla="*/ 193471 h 254598"/>
              <a:gd name="connsiteX1705" fmla="*/ 260865 w 410619"/>
              <a:gd name="connsiteY1705" fmla="*/ 193168 h 254598"/>
              <a:gd name="connsiteX1706" fmla="*/ 261113 w 410619"/>
              <a:gd name="connsiteY1706" fmla="*/ 192533 h 254598"/>
              <a:gd name="connsiteX1707" fmla="*/ 261830 w 410619"/>
              <a:gd name="connsiteY1707" fmla="*/ 192202 h 254598"/>
              <a:gd name="connsiteX1708" fmla="*/ 262050 w 410619"/>
              <a:gd name="connsiteY1708" fmla="*/ 191569 h 254598"/>
              <a:gd name="connsiteX1709" fmla="*/ 262298 w 410619"/>
              <a:gd name="connsiteY1709" fmla="*/ 190934 h 254598"/>
              <a:gd name="connsiteX1710" fmla="*/ 262546 w 410619"/>
              <a:gd name="connsiteY1710" fmla="*/ 191237 h 254598"/>
              <a:gd name="connsiteX1711" fmla="*/ 262767 w 410619"/>
              <a:gd name="connsiteY1711" fmla="*/ 192202 h 254598"/>
              <a:gd name="connsiteX1712" fmla="*/ 262767 w 410619"/>
              <a:gd name="connsiteY1712" fmla="*/ 192837 h 254598"/>
              <a:gd name="connsiteX1713" fmla="*/ 262767 w 410619"/>
              <a:gd name="connsiteY1713" fmla="*/ 193471 h 254598"/>
              <a:gd name="connsiteX1714" fmla="*/ 263262 w 410619"/>
              <a:gd name="connsiteY1714" fmla="*/ 193471 h 254598"/>
              <a:gd name="connsiteX1715" fmla="*/ 263483 w 410619"/>
              <a:gd name="connsiteY1715" fmla="*/ 193471 h 254598"/>
              <a:gd name="connsiteX1716" fmla="*/ 263483 w 410619"/>
              <a:gd name="connsiteY1716" fmla="*/ 192837 h 254598"/>
              <a:gd name="connsiteX1717" fmla="*/ 263732 w 410619"/>
              <a:gd name="connsiteY1717" fmla="*/ 191237 h 254598"/>
              <a:gd name="connsiteX1718" fmla="*/ 264200 w 410619"/>
              <a:gd name="connsiteY1718" fmla="*/ 189969 h 254598"/>
              <a:gd name="connsiteX1719" fmla="*/ 265165 w 410619"/>
              <a:gd name="connsiteY1719" fmla="*/ 187735 h 254598"/>
              <a:gd name="connsiteX1720" fmla="*/ 265385 w 410619"/>
              <a:gd name="connsiteY1720" fmla="*/ 187735 h 254598"/>
              <a:gd name="connsiteX1721" fmla="*/ 265633 w 410619"/>
              <a:gd name="connsiteY1721" fmla="*/ 188066 h 254598"/>
              <a:gd name="connsiteX1722" fmla="*/ 266598 w 410619"/>
              <a:gd name="connsiteY1722" fmla="*/ 188066 h 254598"/>
              <a:gd name="connsiteX1723" fmla="*/ 266819 w 410619"/>
              <a:gd name="connsiteY1723" fmla="*/ 188066 h 254598"/>
              <a:gd name="connsiteX1724" fmla="*/ 267430 w 410619"/>
              <a:gd name="connsiteY1724" fmla="*/ 188323 h 254598"/>
              <a:gd name="connsiteX1725" fmla="*/ 266819 w 410619"/>
              <a:gd name="connsiteY1725" fmla="*/ 188065 h 254598"/>
              <a:gd name="connsiteX1726" fmla="*/ 266598 w 410619"/>
              <a:gd name="connsiteY1726" fmla="*/ 188065 h 254598"/>
              <a:gd name="connsiteX1727" fmla="*/ 265634 w 410619"/>
              <a:gd name="connsiteY1727" fmla="*/ 188065 h 254598"/>
              <a:gd name="connsiteX1728" fmla="*/ 265385 w 410619"/>
              <a:gd name="connsiteY1728" fmla="*/ 187734 h 254598"/>
              <a:gd name="connsiteX1729" fmla="*/ 265164 w 410619"/>
              <a:gd name="connsiteY1729" fmla="*/ 187734 h 254598"/>
              <a:gd name="connsiteX1730" fmla="*/ 264668 w 410619"/>
              <a:gd name="connsiteY1730" fmla="*/ 186768 h 254598"/>
              <a:gd name="connsiteX1731" fmla="*/ 263731 w 410619"/>
              <a:gd name="connsiteY1731" fmla="*/ 185499 h 254598"/>
              <a:gd name="connsiteX1732" fmla="*/ 262050 w 410619"/>
              <a:gd name="connsiteY1732" fmla="*/ 182934 h 254598"/>
              <a:gd name="connsiteX1733" fmla="*/ 261829 w 410619"/>
              <a:gd name="connsiteY1733" fmla="*/ 182299 h 254598"/>
              <a:gd name="connsiteX1734" fmla="*/ 261829 w 410619"/>
              <a:gd name="connsiteY1734" fmla="*/ 181996 h 254598"/>
              <a:gd name="connsiteX1735" fmla="*/ 259432 w 410619"/>
              <a:gd name="connsiteY1735" fmla="*/ 178796 h 254598"/>
              <a:gd name="connsiteX1736" fmla="*/ 258715 w 410619"/>
              <a:gd name="connsiteY1736" fmla="*/ 177500 h 254598"/>
              <a:gd name="connsiteX1737" fmla="*/ 258467 w 410619"/>
              <a:gd name="connsiteY1737" fmla="*/ 177197 h 254598"/>
              <a:gd name="connsiteX1738" fmla="*/ 257778 w 410619"/>
              <a:gd name="connsiteY1738" fmla="*/ 175900 h 254598"/>
              <a:gd name="connsiteX1739" fmla="*/ 255131 w 410619"/>
              <a:gd name="connsiteY1739" fmla="*/ 174300 h 254598"/>
              <a:gd name="connsiteX1740" fmla="*/ 253946 w 410619"/>
              <a:gd name="connsiteY1740" fmla="*/ 173667 h 254598"/>
              <a:gd name="connsiteX1741" fmla="*/ 253478 w 410619"/>
              <a:gd name="connsiteY1741" fmla="*/ 173667 h 254598"/>
              <a:gd name="connsiteX1742" fmla="*/ 251328 w 410619"/>
              <a:gd name="connsiteY1742" fmla="*/ 172397 h 254598"/>
              <a:gd name="connsiteX1743" fmla="*/ 250143 w 410619"/>
              <a:gd name="connsiteY1743" fmla="*/ 171735 h 254598"/>
              <a:gd name="connsiteX1744" fmla="*/ 249895 w 410619"/>
              <a:gd name="connsiteY1744" fmla="*/ 171431 h 254598"/>
              <a:gd name="connsiteX1745" fmla="*/ 249895 w 410619"/>
              <a:gd name="connsiteY1745" fmla="*/ 170798 h 254598"/>
              <a:gd name="connsiteX1746" fmla="*/ 249895 w 410619"/>
              <a:gd name="connsiteY1746" fmla="*/ 170466 h 254598"/>
              <a:gd name="connsiteX1747" fmla="*/ 249647 w 410619"/>
              <a:gd name="connsiteY1747" fmla="*/ 169832 h 254598"/>
              <a:gd name="connsiteX1748" fmla="*/ 249426 w 410619"/>
              <a:gd name="connsiteY1748" fmla="*/ 169501 h 254598"/>
              <a:gd name="connsiteX1749" fmla="*/ 249178 w 410619"/>
              <a:gd name="connsiteY1749" fmla="*/ 169501 h 254598"/>
              <a:gd name="connsiteX1750" fmla="*/ 248709 w 410619"/>
              <a:gd name="connsiteY1750" fmla="*/ 169198 h 254598"/>
              <a:gd name="connsiteX1751" fmla="*/ 248709 w 410619"/>
              <a:gd name="connsiteY1751" fmla="*/ 168867 h 254598"/>
              <a:gd name="connsiteX1752" fmla="*/ 248709 w 410619"/>
              <a:gd name="connsiteY1752" fmla="*/ 168536 h 254598"/>
              <a:gd name="connsiteX1753" fmla="*/ 248709 w 410619"/>
              <a:gd name="connsiteY1753" fmla="*/ 168232 h 254598"/>
              <a:gd name="connsiteX1754" fmla="*/ 248709 w 410619"/>
              <a:gd name="connsiteY1754" fmla="*/ 167902 h 254598"/>
              <a:gd name="connsiteX1755" fmla="*/ 248709 w 410619"/>
              <a:gd name="connsiteY1755" fmla="*/ 167597 h 254598"/>
              <a:gd name="connsiteX1756" fmla="*/ 248709 w 410619"/>
              <a:gd name="connsiteY1756" fmla="*/ 167266 h 254598"/>
              <a:gd name="connsiteX1757" fmla="*/ 247744 w 410619"/>
              <a:gd name="connsiteY1757" fmla="*/ 165033 h 254598"/>
              <a:gd name="connsiteX1758" fmla="*/ 247993 w 410619"/>
              <a:gd name="connsiteY1758" fmla="*/ 164702 h 254598"/>
              <a:gd name="connsiteX1759" fmla="*/ 248213 w 410619"/>
              <a:gd name="connsiteY1759" fmla="*/ 164398 h 254598"/>
              <a:gd name="connsiteX1760" fmla="*/ 248461 w 410619"/>
              <a:gd name="connsiteY1760" fmla="*/ 164067 h 254598"/>
              <a:gd name="connsiteX1761" fmla="*/ 248709 w 410619"/>
              <a:gd name="connsiteY1761" fmla="*/ 163736 h 254598"/>
              <a:gd name="connsiteX1762" fmla="*/ 248930 w 410619"/>
              <a:gd name="connsiteY1762" fmla="*/ 163433 h 254598"/>
              <a:gd name="connsiteX1763" fmla="*/ 249178 w 410619"/>
              <a:gd name="connsiteY1763" fmla="*/ 163101 h 254598"/>
              <a:gd name="connsiteX1764" fmla="*/ 248709 w 410619"/>
              <a:gd name="connsiteY1764" fmla="*/ 162136 h 254598"/>
              <a:gd name="connsiteX1765" fmla="*/ 248461 w 410619"/>
              <a:gd name="connsiteY1765" fmla="*/ 161833 h 254598"/>
              <a:gd name="connsiteX1766" fmla="*/ 248461 w 410619"/>
              <a:gd name="connsiteY1766" fmla="*/ 161502 h 254598"/>
              <a:gd name="connsiteX1767" fmla="*/ 249426 w 410619"/>
              <a:gd name="connsiteY1767" fmla="*/ 159268 h 254598"/>
              <a:gd name="connsiteX1768" fmla="*/ 249426 w 410619"/>
              <a:gd name="connsiteY1768" fmla="*/ 158937 h 254598"/>
              <a:gd name="connsiteX1769" fmla="*/ 248930 w 410619"/>
              <a:gd name="connsiteY1769" fmla="*/ 157668 h 254598"/>
              <a:gd name="connsiteX1770" fmla="*/ 248930 w 410619"/>
              <a:gd name="connsiteY1770" fmla="*/ 157337 h 254598"/>
              <a:gd name="connsiteX1771" fmla="*/ 248709 w 410619"/>
              <a:gd name="connsiteY1771" fmla="*/ 157006 h 254598"/>
              <a:gd name="connsiteX1772" fmla="*/ 248709 w 410619"/>
              <a:gd name="connsiteY1772" fmla="*/ 156068 h 254598"/>
              <a:gd name="connsiteX1773" fmla="*/ 248709 w 410619"/>
              <a:gd name="connsiteY1773" fmla="*/ 154772 h 254598"/>
              <a:gd name="connsiteX1774" fmla="*/ 248709 w 410619"/>
              <a:gd name="connsiteY1774" fmla="*/ 154137 h 254598"/>
              <a:gd name="connsiteX1775" fmla="*/ 248930 w 410619"/>
              <a:gd name="connsiteY1775" fmla="*/ 153503 h 254598"/>
              <a:gd name="connsiteX1776" fmla="*/ 248709 w 410619"/>
              <a:gd name="connsiteY1776" fmla="*/ 153503 h 254598"/>
              <a:gd name="connsiteX1777" fmla="*/ 247993 w 410619"/>
              <a:gd name="connsiteY1777" fmla="*/ 153503 h 254598"/>
              <a:gd name="connsiteX1778" fmla="*/ 247744 w 410619"/>
              <a:gd name="connsiteY1778" fmla="*/ 153503 h 254598"/>
              <a:gd name="connsiteX1779" fmla="*/ 247276 w 410619"/>
              <a:gd name="connsiteY1779" fmla="*/ 153806 h 254598"/>
              <a:gd name="connsiteX1780" fmla="*/ 247028 w 410619"/>
              <a:gd name="connsiteY1780" fmla="*/ 153806 h 254598"/>
              <a:gd name="connsiteX1781" fmla="*/ 246091 w 410619"/>
              <a:gd name="connsiteY1781" fmla="*/ 153806 h 254598"/>
              <a:gd name="connsiteX1782" fmla="*/ 245842 w 410619"/>
              <a:gd name="connsiteY1782" fmla="*/ 153806 h 254598"/>
              <a:gd name="connsiteX1783" fmla="*/ 245126 w 410619"/>
              <a:gd name="connsiteY1783" fmla="*/ 154137 h 254598"/>
              <a:gd name="connsiteX1784" fmla="*/ 244877 w 410619"/>
              <a:gd name="connsiteY1784" fmla="*/ 154137 h 254598"/>
              <a:gd name="connsiteX1785" fmla="*/ 244409 w 410619"/>
              <a:gd name="connsiteY1785" fmla="*/ 154137 h 254598"/>
              <a:gd name="connsiteX1786" fmla="*/ 243940 w 410619"/>
              <a:gd name="connsiteY1786" fmla="*/ 154137 h 254598"/>
              <a:gd name="connsiteX1787" fmla="*/ 243940 w 410619"/>
              <a:gd name="connsiteY1787" fmla="*/ 153503 h 254598"/>
              <a:gd name="connsiteX1788" fmla="*/ 243940 w 410619"/>
              <a:gd name="connsiteY1788" fmla="*/ 152537 h 254598"/>
              <a:gd name="connsiteX1789" fmla="*/ 243940 w 410619"/>
              <a:gd name="connsiteY1789" fmla="*/ 150937 h 254598"/>
              <a:gd name="connsiteX1790" fmla="*/ 243940 w 410619"/>
              <a:gd name="connsiteY1790" fmla="*/ 149641 h 254598"/>
              <a:gd name="connsiteX1791" fmla="*/ 243940 w 410619"/>
              <a:gd name="connsiteY1791" fmla="*/ 145807 h 254598"/>
              <a:gd name="connsiteX1792" fmla="*/ 243940 w 410619"/>
              <a:gd name="connsiteY1792" fmla="*/ 145145 h 254598"/>
              <a:gd name="connsiteX1793" fmla="*/ 243940 w 410619"/>
              <a:gd name="connsiteY1793" fmla="*/ 143214 h 254598"/>
              <a:gd name="connsiteX1794" fmla="*/ 243940 w 410619"/>
              <a:gd name="connsiteY1794" fmla="*/ 142911 h 254598"/>
              <a:gd name="connsiteX1795" fmla="*/ 243940 w 410619"/>
              <a:gd name="connsiteY1795" fmla="*/ 140345 h 254598"/>
              <a:gd name="connsiteX1796" fmla="*/ 243940 w 410619"/>
              <a:gd name="connsiteY1796" fmla="*/ 140014 h 254598"/>
              <a:gd name="connsiteX1797" fmla="*/ 243940 w 410619"/>
              <a:gd name="connsiteY1797" fmla="*/ 137780 h 254598"/>
              <a:gd name="connsiteX1798" fmla="*/ 243940 w 410619"/>
              <a:gd name="connsiteY1798" fmla="*/ 134884 h 254598"/>
              <a:gd name="connsiteX1799" fmla="*/ 238924 w 410619"/>
              <a:gd name="connsiteY1799" fmla="*/ 134884 h 254598"/>
              <a:gd name="connsiteX1800" fmla="*/ 235119 w 410619"/>
              <a:gd name="connsiteY1800" fmla="*/ 134884 h 254598"/>
              <a:gd name="connsiteX1801" fmla="*/ 232253 w 410619"/>
              <a:gd name="connsiteY1801" fmla="*/ 135187 h 254598"/>
              <a:gd name="connsiteX1802" fmla="*/ 231288 w 410619"/>
              <a:gd name="connsiteY1802" fmla="*/ 135187 h 254598"/>
              <a:gd name="connsiteX1803" fmla="*/ 230572 w 410619"/>
              <a:gd name="connsiteY1803" fmla="*/ 135187 h 254598"/>
              <a:gd name="connsiteX1804" fmla="*/ 230351 w 410619"/>
              <a:gd name="connsiteY1804" fmla="*/ 135187 h 254598"/>
              <a:gd name="connsiteX1805" fmla="*/ 230103 w 410619"/>
              <a:gd name="connsiteY1805" fmla="*/ 135187 h 254598"/>
              <a:gd name="connsiteX1806" fmla="*/ 228918 w 410619"/>
              <a:gd name="connsiteY1806" fmla="*/ 135187 h 254598"/>
              <a:gd name="connsiteX1807" fmla="*/ 227485 w 410619"/>
              <a:gd name="connsiteY1807" fmla="*/ 135518 h 254598"/>
              <a:gd name="connsiteX1808" fmla="*/ 227236 w 410619"/>
              <a:gd name="connsiteY1808" fmla="*/ 135518 h 254598"/>
              <a:gd name="connsiteX1809" fmla="*/ 227016 w 410619"/>
              <a:gd name="connsiteY1809" fmla="*/ 135518 h 254598"/>
              <a:gd name="connsiteX1810" fmla="*/ 224150 w 410619"/>
              <a:gd name="connsiteY1810" fmla="*/ 135518 h 254598"/>
              <a:gd name="connsiteX1811" fmla="*/ 223433 w 410619"/>
              <a:gd name="connsiteY1811" fmla="*/ 135518 h 254598"/>
              <a:gd name="connsiteX1812" fmla="*/ 222937 w 410619"/>
              <a:gd name="connsiteY1812" fmla="*/ 135518 h 254598"/>
              <a:gd name="connsiteX1813" fmla="*/ 221530 w 410619"/>
              <a:gd name="connsiteY1813" fmla="*/ 135518 h 254598"/>
              <a:gd name="connsiteX1814" fmla="*/ 220319 w 410619"/>
              <a:gd name="connsiteY1814" fmla="*/ 135518 h 254598"/>
              <a:gd name="connsiteX1815" fmla="*/ 219849 w 410619"/>
              <a:gd name="connsiteY1815" fmla="*/ 135518 h 254598"/>
              <a:gd name="connsiteX1816" fmla="*/ 219602 w 410619"/>
              <a:gd name="connsiteY1816" fmla="*/ 135518 h 254598"/>
              <a:gd name="connsiteX1817" fmla="*/ 218168 w 410619"/>
              <a:gd name="connsiteY1817" fmla="*/ 135849 h 254598"/>
              <a:gd name="connsiteX1818" fmla="*/ 213647 w 410619"/>
              <a:gd name="connsiteY1818" fmla="*/ 135849 h 254598"/>
              <a:gd name="connsiteX1819" fmla="*/ 211745 w 410619"/>
              <a:gd name="connsiteY1819" fmla="*/ 135849 h 254598"/>
              <a:gd name="connsiteX1820" fmla="*/ 209844 w 410619"/>
              <a:gd name="connsiteY1820" fmla="*/ 135849 h 254598"/>
              <a:gd name="connsiteX1821" fmla="*/ 209595 w 410619"/>
              <a:gd name="connsiteY1821" fmla="*/ 135849 h 254598"/>
              <a:gd name="connsiteX1822" fmla="*/ 201024 w 410619"/>
              <a:gd name="connsiteY1822" fmla="*/ 136153 h 254598"/>
              <a:gd name="connsiteX1823" fmla="*/ 199810 w 410619"/>
              <a:gd name="connsiteY1823" fmla="*/ 136153 h 254598"/>
              <a:gd name="connsiteX1824" fmla="*/ 196007 w 410619"/>
              <a:gd name="connsiteY1824" fmla="*/ 136484 h 254598"/>
              <a:gd name="connsiteX1825" fmla="*/ 195758 w 410619"/>
              <a:gd name="connsiteY1825" fmla="*/ 134249 h 254598"/>
              <a:gd name="connsiteX1826" fmla="*/ 195538 w 410619"/>
              <a:gd name="connsiteY1826" fmla="*/ 134249 h 254598"/>
              <a:gd name="connsiteX1827" fmla="*/ 191239 w 410619"/>
              <a:gd name="connsiteY1827" fmla="*/ 133918 h 254598"/>
              <a:gd name="connsiteX1828" fmla="*/ 190769 w 410619"/>
              <a:gd name="connsiteY1828" fmla="*/ 133918 h 254598"/>
              <a:gd name="connsiteX1829" fmla="*/ 189088 w 410619"/>
              <a:gd name="connsiteY1829" fmla="*/ 133918 h 254598"/>
              <a:gd name="connsiteX1830" fmla="*/ 188372 w 410619"/>
              <a:gd name="connsiteY1830" fmla="*/ 133918 h 254598"/>
              <a:gd name="connsiteX1831" fmla="*/ 186938 w 410619"/>
              <a:gd name="connsiteY1831" fmla="*/ 133918 h 254598"/>
              <a:gd name="connsiteX1832" fmla="*/ 186470 w 410619"/>
              <a:gd name="connsiteY1832" fmla="*/ 133918 h 254598"/>
              <a:gd name="connsiteX1833" fmla="*/ 186221 w 410619"/>
              <a:gd name="connsiteY1833" fmla="*/ 133918 h 254598"/>
              <a:gd name="connsiteX1834" fmla="*/ 185504 w 410619"/>
              <a:gd name="connsiteY1834" fmla="*/ 133918 h 254598"/>
              <a:gd name="connsiteX1835" fmla="*/ 182169 w 410619"/>
              <a:gd name="connsiteY1835" fmla="*/ 133918 h 254598"/>
              <a:gd name="connsiteX1836" fmla="*/ 178366 w 410619"/>
              <a:gd name="connsiteY1836" fmla="*/ 133587 h 254598"/>
              <a:gd name="connsiteX1837" fmla="*/ 177153 w 410619"/>
              <a:gd name="connsiteY1837" fmla="*/ 133587 h 254598"/>
              <a:gd name="connsiteX1838" fmla="*/ 174535 w 410619"/>
              <a:gd name="connsiteY1838" fmla="*/ 133587 h 254598"/>
              <a:gd name="connsiteX1839" fmla="*/ 173818 w 410619"/>
              <a:gd name="connsiteY1839" fmla="*/ 133587 h 254598"/>
              <a:gd name="connsiteX1840" fmla="*/ 171917 w 410619"/>
              <a:gd name="connsiteY1840" fmla="*/ 133587 h 254598"/>
              <a:gd name="connsiteX1841" fmla="*/ 169049 w 410619"/>
              <a:gd name="connsiteY1841" fmla="*/ 133587 h 254598"/>
              <a:gd name="connsiteX1842" fmla="*/ 165714 w 410619"/>
              <a:gd name="connsiteY1842" fmla="*/ 133587 h 254598"/>
              <a:gd name="connsiteX1843" fmla="*/ 161663 w 410619"/>
              <a:gd name="connsiteY1843" fmla="*/ 133284 h 254598"/>
              <a:gd name="connsiteX1844" fmla="*/ 161193 w 410619"/>
              <a:gd name="connsiteY1844" fmla="*/ 133284 h 254598"/>
              <a:gd name="connsiteX1845" fmla="*/ 157362 w 410619"/>
              <a:gd name="connsiteY1845" fmla="*/ 132953 h 254598"/>
              <a:gd name="connsiteX1846" fmla="*/ 156645 w 410619"/>
              <a:gd name="connsiteY1846" fmla="*/ 132953 h 254598"/>
              <a:gd name="connsiteX1847" fmla="*/ 155708 w 410619"/>
              <a:gd name="connsiteY1847" fmla="*/ 132953 h 254598"/>
              <a:gd name="connsiteX1848" fmla="*/ 150223 w 410619"/>
              <a:gd name="connsiteY1848" fmla="*/ 132953 h 254598"/>
              <a:gd name="connsiteX1849" fmla="*/ 149507 w 410619"/>
              <a:gd name="connsiteY1849" fmla="*/ 132953 h 254598"/>
              <a:gd name="connsiteX1850" fmla="*/ 145455 w 410619"/>
              <a:gd name="connsiteY1850" fmla="*/ 132953 h 254598"/>
              <a:gd name="connsiteX1851" fmla="*/ 144490 w 410619"/>
              <a:gd name="connsiteY1851" fmla="*/ 132953 h 254598"/>
              <a:gd name="connsiteX1852" fmla="*/ 141871 w 410619"/>
              <a:gd name="connsiteY1852" fmla="*/ 132953 h 254598"/>
              <a:gd name="connsiteX1853" fmla="*/ 136634 w 410619"/>
              <a:gd name="connsiteY1853" fmla="*/ 132953 h 254598"/>
              <a:gd name="connsiteX1854" fmla="*/ 136138 w 410619"/>
              <a:gd name="connsiteY1854" fmla="*/ 132953 h 254598"/>
              <a:gd name="connsiteX1855" fmla="*/ 130900 w 410619"/>
              <a:gd name="connsiteY1855" fmla="*/ 132622 h 254598"/>
              <a:gd name="connsiteX1856" fmla="*/ 127317 w 410619"/>
              <a:gd name="connsiteY1856" fmla="*/ 132622 h 254598"/>
              <a:gd name="connsiteX1857" fmla="*/ 122329 w 410619"/>
              <a:gd name="connsiteY1857" fmla="*/ 132622 h 254598"/>
              <a:gd name="connsiteX1858" fmla="*/ 120647 w 410619"/>
              <a:gd name="connsiteY1858" fmla="*/ 132622 h 254598"/>
              <a:gd name="connsiteX1859" fmla="*/ 120399 w 410619"/>
              <a:gd name="connsiteY1859" fmla="*/ 132622 h 254598"/>
              <a:gd name="connsiteX1860" fmla="*/ 120178 w 410619"/>
              <a:gd name="connsiteY1860" fmla="*/ 132622 h 254598"/>
              <a:gd name="connsiteX1861" fmla="*/ 114693 w 410619"/>
              <a:gd name="connsiteY1861" fmla="*/ 132622 h 254598"/>
              <a:gd name="connsiteX1862" fmla="*/ 112544 w 410619"/>
              <a:gd name="connsiteY1862" fmla="*/ 132318 h 254598"/>
              <a:gd name="connsiteX1863" fmla="*/ 112075 w 410619"/>
              <a:gd name="connsiteY1863" fmla="*/ 132622 h 254598"/>
              <a:gd name="connsiteX1864" fmla="*/ 109925 w 410619"/>
              <a:gd name="connsiteY1864" fmla="*/ 132622 h 254598"/>
              <a:gd name="connsiteX1865" fmla="*/ 109677 w 410619"/>
              <a:gd name="connsiteY1865" fmla="*/ 132953 h 254598"/>
              <a:gd name="connsiteX1866" fmla="*/ 108712 w 410619"/>
              <a:gd name="connsiteY1866" fmla="*/ 132953 h 254598"/>
              <a:gd name="connsiteX1867" fmla="*/ 108492 w 410619"/>
              <a:gd name="connsiteY1867" fmla="*/ 132953 h 254598"/>
              <a:gd name="connsiteX1868" fmla="*/ 107306 w 410619"/>
              <a:gd name="connsiteY1868" fmla="*/ 132953 h 254598"/>
              <a:gd name="connsiteX1869" fmla="*/ 107058 w 410619"/>
              <a:gd name="connsiteY1869" fmla="*/ 133284 h 254598"/>
              <a:gd name="connsiteX1870" fmla="*/ 106342 w 410619"/>
              <a:gd name="connsiteY1870" fmla="*/ 133918 h 254598"/>
              <a:gd name="connsiteX1871" fmla="*/ 105376 w 410619"/>
              <a:gd name="connsiteY1871" fmla="*/ 133918 h 254598"/>
              <a:gd name="connsiteX1872" fmla="*/ 103475 w 410619"/>
              <a:gd name="connsiteY1872" fmla="*/ 133918 h 254598"/>
              <a:gd name="connsiteX1873" fmla="*/ 103254 w 410619"/>
              <a:gd name="connsiteY1873" fmla="*/ 132953 h 254598"/>
              <a:gd name="connsiteX1874" fmla="*/ 102290 w 410619"/>
              <a:gd name="connsiteY1874" fmla="*/ 132953 h 254598"/>
              <a:gd name="connsiteX1875" fmla="*/ 99175 w 410619"/>
              <a:gd name="connsiteY1875" fmla="*/ 132622 h 254598"/>
              <a:gd name="connsiteX1876" fmla="*/ 95840 w 410619"/>
              <a:gd name="connsiteY1876" fmla="*/ 132318 h 254598"/>
              <a:gd name="connsiteX1877" fmla="*/ 94406 w 410619"/>
              <a:gd name="connsiteY1877" fmla="*/ 132318 h 254598"/>
              <a:gd name="connsiteX1878" fmla="*/ 93221 w 410619"/>
              <a:gd name="connsiteY1878" fmla="*/ 131987 h 254598"/>
              <a:gd name="connsiteX1879" fmla="*/ 92753 w 410619"/>
              <a:gd name="connsiteY1879" fmla="*/ 131987 h 254598"/>
              <a:gd name="connsiteX1880" fmla="*/ 91319 w 410619"/>
              <a:gd name="connsiteY1880" fmla="*/ 131987 h 254598"/>
              <a:gd name="connsiteX1881" fmla="*/ 91071 w 410619"/>
              <a:gd name="connsiteY1881" fmla="*/ 131987 h 254598"/>
              <a:gd name="connsiteX1882" fmla="*/ 90602 w 410619"/>
              <a:gd name="connsiteY1882" fmla="*/ 131987 h 254598"/>
              <a:gd name="connsiteX1883" fmla="*/ 86799 w 410619"/>
              <a:gd name="connsiteY1883" fmla="*/ 132318 h 254598"/>
              <a:gd name="connsiteX1884" fmla="*/ 86303 w 410619"/>
              <a:gd name="connsiteY1884" fmla="*/ 132318 h 254598"/>
              <a:gd name="connsiteX1885" fmla="*/ 86082 w 410619"/>
              <a:gd name="connsiteY1885" fmla="*/ 132622 h 254598"/>
              <a:gd name="connsiteX1886" fmla="*/ 86551 w 410619"/>
              <a:gd name="connsiteY1886" fmla="*/ 132953 h 254598"/>
              <a:gd name="connsiteX1887" fmla="*/ 86799 w 410619"/>
              <a:gd name="connsiteY1887" fmla="*/ 132953 h 254598"/>
              <a:gd name="connsiteX1888" fmla="*/ 86551 w 410619"/>
              <a:gd name="connsiteY1888" fmla="*/ 133918 h 254598"/>
              <a:gd name="connsiteX1889" fmla="*/ 86082 w 410619"/>
              <a:gd name="connsiteY1889" fmla="*/ 134553 h 254598"/>
              <a:gd name="connsiteX1890" fmla="*/ 85834 w 410619"/>
              <a:gd name="connsiteY1890" fmla="*/ 134249 h 254598"/>
              <a:gd name="connsiteX1891" fmla="*/ 85586 w 410619"/>
              <a:gd name="connsiteY1891" fmla="*/ 134553 h 254598"/>
              <a:gd name="connsiteX1892" fmla="*/ 85586 w 410619"/>
              <a:gd name="connsiteY1892" fmla="*/ 134884 h 254598"/>
              <a:gd name="connsiteX1893" fmla="*/ 85834 w 410619"/>
              <a:gd name="connsiteY1893" fmla="*/ 135187 h 254598"/>
              <a:gd name="connsiteX1894" fmla="*/ 85586 w 410619"/>
              <a:gd name="connsiteY1894" fmla="*/ 135518 h 254598"/>
              <a:gd name="connsiteX1895" fmla="*/ 85586 w 410619"/>
              <a:gd name="connsiteY1895" fmla="*/ 135849 h 254598"/>
              <a:gd name="connsiteX1896" fmla="*/ 85586 w 410619"/>
              <a:gd name="connsiteY1896" fmla="*/ 136153 h 254598"/>
              <a:gd name="connsiteX1897" fmla="*/ 85117 w 410619"/>
              <a:gd name="connsiteY1897" fmla="*/ 136484 h 254598"/>
              <a:gd name="connsiteX1898" fmla="*/ 85117 w 410619"/>
              <a:gd name="connsiteY1898" fmla="*/ 136814 h 254598"/>
              <a:gd name="connsiteX1899" fmla="*/ 85117 w 410619"/>
              <a:gd name="connsiteY1899" fmla="*/ 137449 h 254598"/>
              <a:gd name="connsiteX1900" fmla="*/ 84649 w 410619"/>
              <a:gd name="connsiteY1900" fmla="*/ 137449 h 254598"/>
              <a:gd name="connsiteX1901" fmla="*/ 84153 w 410619"/>
              <a:gd name="connsiteY1901" fmla="*/ 137449 h 254598"/>
              <a:gd name="connsiteX1902" fmla="*/ 81782 w 410619"/>
              <a:gd name="connsiteY1902" fmla="*/ 137780 h 254598"/>
              <a:gd name="connsiteX1903" fmla="*/ 79384 w 410619"/>
              <a:gd name="connsiteY1903" fmla="*/ 138083 h 254598"/>
              <a:gd name="connsiteX1904" fmla="*/ 79633 w 410619"/>
              <a:gd name="connsiteY1904" fmla="*/ 131987 h 254598"/>
              <a:gd name="connsiteX1905" fmla="*/ 77262 w 410619"/>
              <a:gd name="connsiteY1905" fmla="*/ 131987 h 254598"/>
              <a:gd name="connsiteX1906" fmla="*/ 75828 w 410619"/>
              <a:gd name="connsiteY1906" fmla="*/ 131987 h 254598"/>
              <a:gd name="connsiteX1907" fmla="*/ 73899 w 410619"/>
              <a:gd name="connsiteY1907" fmla="*/ 131987 h 254598"/>
              <a:gd name="connsiteX1908" fmla="*/ 60806 w 410619"/>
              <a:gd name="connsiteY1908" fmla="*/ 131656 h 254598"/>
              <a:gd name="connsiteX1909" fmla="*/ 58408 w 410619"/>
              <a:gd name="connsiteY1909" fmla="*/ 131656 h 254598"/>
              <a:gd name="connsiteX1910" fmla="*/ 57223 w 410619"/>
              <a:gd name="connsiteY1910" fmla="*/ 131656 h 254598"/>
              <a:gd name="connsiteX1911" fmla="*/ 52205 w 410619"/>
              <a:gd name="connsiteY1911" fmla="*/ 131656 h 254598"/>
              <a:gd name="connsiteX1912" fmla="*/ 43634 w 410619"/>
              <a:gd name="connsiteY1912" fmla="*/ 131353 h 254598"/>
              <a:gd name="connsiteX1913" fmla="*/ 38618 w 410619"/>
              <a:gd name="connsiteY1913" fmla="*/ 131022 h 254598"/>
              <a:gd name="connsiteX1914" fmla="*/ 31946 w 410619"/>
              <a:gd name="connsiteY1914" fmla="*/ 130691 h 254598"/>
              <a:gd name="connsiteX1915" fmla="*/ 31699 w 410619"/>
              <a:gd name="connsiteY1915" fmla="*/ 130691 h 254598"/>
              <a:gd name="connsiteX1916" fmla="*/ 31450 w 410619"/>
              <a:gd name="connsiteY1916" fmla="*/ 130691 h 254598"/>
              <a:gd name="connsiteX1917" fmla="*/ 24780 w 410619"/>
              <a:gd name="connsiteY1917" fmla="*/ 130388 h 254598"/>
              <a:gd name="connsiteX1918" fmla="*/ 24560 w 410619"/>
              <a:gd name="connsiteY1918" fmla="*/ 130388 h 254598"/>
              <a:gd name="connsiteX1919" fmla="*/ 24312 w 410619"/>
              <a:gd name="connsiteY1919" fmla="*/ 130388 h 254598"/>
              <a:gd name="connsiteX1920" fmla="*/ 20977 w 410619"/>
              <a:gd name="connsiteY1920" fmla="*/ 130388 h 254598"/>
              <a:gd name="connsiteX1921" fmla="*/ 20728 w 410619"/>
              <a:gd name="connsiteY1921" fmla="*/ 130388 h 254598"/>
              <a:gd name="connsiteX1922" fmla="*/ 19294 w 410619"/>
              <a:gd name="connsiteY1922" fmla="*/ 130388 h 254598"/>
              <a:gd name="connsiteX1923" fmla="*/ 9538 w 410619"/>
              <a:gd name="connsiteY1923" fmla="*/ 130057 h 254598"/>
              <a:gd name="connsiteX1924" fmla="*/ 8821 w 410619"/>
              <a:gd name="connsiteY1924" fmla="*/ 130057 h 254598"/>
              <a:gd name="connsiteX1925" fmla="*/ 8325 w 410619"/>
              <a:gd name="connsiteY1925" fmla="*/ 130057 h 254598"/>
              <a:gd name="connsiteX1926" fmla="*/ 2370 w 410619"/>
              <a:gd name="connsiteY1926" fmla="*/ 130057 h 254598"/>
              <a:gd name="connsiteX1927" fmla="*/ 1406 w 410619"/>
              <a:gd name="connsiteY1927" fmla="*/ 130057 h 254598"/>
              <a:gd name="connsiteX1928" fmla="*/ 689 w 410619"/>
              <a:gd name="connsiteY1928" fmla="*/ 126857 h 254598"/>
              <a:gd name="connsiteX1929" fmla="*/ 0 w 410619"/>
              <a:gd name="connsiteY1929" fmla="*/ 124595 h 254598"/>
              <a:gd name="connsiteX1930" fmla="*/ 1406 w 410619"/>
              <a:gd name="connsiteY1930" fmla="*/ 119768 h 254598"/>
              <a:gd name="connsiteX1931" fmla="*/ 2839 w 410619"/>
              <a:gd name="connsiteY1931" fmla="*/ 113975 h 254598"/>
              <a:gd name="connsiteX1932" fmla="*/ 3804 w 410619"/>
              <a:gd name="connsiteY1932" fmla="*/ 110748 h 254598"/>
              <a:gd name="connsiteX1933" fmla="*/ 5458 w 410619"/>
              <a:gd name="connsiteY1933" fmla="*/ 103990 h 254598"/>
              <a:gd name="connsiteX1934" fmla="*/ 7608 w 410619"/>
              <a:gd name="connsiteY1934" fmla="*/ 96901 h 254598"/>
              <a:gd name="connsiteX1935" fmla="*/ 8821 w 410619"/>
              <a:gd name="connsiteY1935" fmla="*/ 92074 h 254598"/>
              <a:gd name="connsiteX1936" fmla="*/ 10943 w 410619"/>
              <a:gd name="connsiteY1936" fmla="*/ 84654 h 254598"/>
              <a:gd name="connsiteX1937" fmla="*/ 11191 w 410619"/>
              <a:gd name="connsiteY1937" fmla="*/ 83992 h 254598"/>
              <a:gd name="connsiteX1938" fmla="*/ 11191 w 410619"/>
              <a:gd name="connsiteY1938" fmla="*/ 83358 h 254598"/>
              <a:gd name="connsiteX1939" fmla="*/ 12377 w 410619"/>
              <a:gd name="connsiteY1939" fmla="*/ 79165 h 254598"/>
              <a:gd name="connsiteX1940" fmla="*/ 13341 w 410619"/>
              <a:gd name="connsiteY1940" fmla="*/ 75276 h 254598"/>
              <a:gd name="connsiteX1941" fmla="*/ 13810 w 410619"/>
              <a:gd name="connsiteY1941" fmla="*/ 73980 h 254598"/>
              <a:gd name="connsiteX1942" fmla="*/ 14305 w 410619"/>
              <a:gd name="connsiteY1942" fmla="*/ 71717 h 254598"/>
              <a:gd name="connsiteX1943" fmla="*/ 14526 w 410619"/>
              <a:gd name="connsiteY1943" fmla="*/ 71083 h 254598"/>
              <a:gd name="connsiteX1944" fmla="*/ 17862 w 410619"/>
              <a:gd name="connsiteY1944" fmla="*/ 58780 h 254598"/>
              <a:gd name="connsiteX1945" fmla="*/ 18578 w 410619"/>
              <a:gd name="connsiteY1945" fmla="*/ 56519 h 254598"/>
              <a:gd name="connsiteX1946" fmla="*/ 19074 w 410619"/>
              <a:gd name="connsiteY1946" fmla="*/ 54257 h 254598"/>
              <a:gd name="connsiteX1947" fmla="*/ 22409 w 410619"/>
              <a:gd name="connsiteY1947" fmla="*/ 41927 h 254598"/>
              <a:gd name="connsiteX1948" fmla="*/ 23126 w 410619"/>
              <a:gd name="connsiteY1948" fmla="*/ 39665 h 254598"/>
              <a:gd name="connsiteX1949" fmla="*/ 26930 w 410619"/>
              <a:gd name="connsiteY1949" fmla="*/ 25708 h 254598"/>
              <a:gd name="connsiteX1950" fmla="*/ 26930 w 410619"/>
              <a:gd name="connsiteY1950" fmla="*/ 25377 h 254598"/>
              <a:gd name="connsiteX1951" fmla="*/ 27895 w 410619"/>
              <a:gd name="connsiteY1951" fmla="*/ 21818 h 254598"/>
              <a:gd name="connsiteX1952" fmla="*/ 33849 w 410619"/>
              <a:gd name="connsiteY1952" fmla="*/ 22122 h 254598"/>
              <a:gd name="connsiteX1953" fmla="*/ 39582 w 410619"/>
              <a:gd name="connsiteY1953" fmla="*/ 22122 h 254598"/>
              <a:gd name="connsiteX1954" fmla="*/ 41953 w 410619"/>
              <a:gd name="connsiteY1954" fmla="*/ 22122 h 254598"/>
              <a:gd name="connsiteX1955" fmla="*/ 47906 w 410619"/>
              <a:gd name="connsiteY1955" fmla="*/ 22453 h 254598"/>
              <a:gd name="connsiteX1956" fmla="*/ 52675 w 410619"/>
              <a:gd name="connsiteY1956" fmla="*/ 22453 h 254598"/>
              <a:gd name="connsiteX1957" fmla="*/ 55789 w 410619"/>
              <a:gd name="connsiteY1957" fmla="*/ 22784 h 254598"/>
              <a:gd name="connsiteX1958" fmla="*/ 56258 w 410619"/>
              <a:gd name="connsiteY1958" fmla="*/ 22784 h 254598"/>
              <a:gd name="connsiteX1959" fmla="*/ 66291 w 410619"/>
              <a:gd name="connsiteY1959" fmla="*/ 23115 h 254598"/>
              <a:gd name="connsiteX1960" fmla="*/ 66760 w 410619"/>
              <a:gd name="connsiteY1960" fmla="*/ 23115 h 254598"/>
              <a:gd name="connsiteX1961" fmla="*/ 71776 w 410619"/>
              <a:gd name="connsiteY1961" fmla="*/ 23115 h 254598"/>
              <a:gd name="connsiteX1962" fmla="*/ 73899 w 410619"/>
              <a:gd name="connsiteY1962" fmla="*/ 23115 h 254598"/>
              <a:gd name="connsiteX1963" fmla="*/ 74615 w 410619"/>
              <a:gd name="connsiteY1963" fmla="*/ 23115 h 254598"/>
              <a:gd name="connsiteX1964" fmla="*/ 80101 w 410619"/>
              <a:gd name="connsiteY1964" fmla="*/ 23419 h 254598"/>
              <a:gd name="connsiteX1965" fmla="*/ 82251 w 410619"/>
              <a:gd name="connsiteY1965" fmla="*/ 23419 h 254598"/>
              <a:gd name="connsiteX1966" fmla="*/ 83685 w 410619"/>
              <a:gd name="connsiteY1966" fmla="*/ 23419 h 254598"/>
              <a:gd name="connsiteX1967" fmla="*/ 94406 w 410619"/>
              <a:gd name="connsiteY1967" fmla="*/ 23750 h 254598"/>
              <a:gd name="connsiteX1968" fmla="*/ 95619 w 410619"/>
              <a:gd name="connsiteY1968" fmla="*/ 24081 h 254598"/>
              <a:gd name="connsiteX1969" fmla="*/ 102290 w 410619"/>
              <a:gd name="connsiteY1969" fmla="*/ 24081 h 254598"/>
              <a:gd name="connsiteX1970" fmla="*/ 104440 w 410619"/>
              <a:gd name="connsiteY1970" fmla="*/ 24412 h 254598"/>
              <a:gd name="connsiteX1971" fmla="*/ 107526 w 410619"/>
              <a:gd name="connsiteY1971" fmla="*/ 24412 h 254598"/>
              <a:gd name="connsiteX1972" fmla="*/ 108022 w 410619"/>
              <a:gd name="connsiteY1972" fmla="*/ 24412 h 254598"/>
              <a:gd name="connsiteX1973" fmla="*/ 113729 w 410619"/>
              <a:gd name="connsiteY1973" fmla="*/ 24743 h 254598"/>
              <a:gd name="connsiteX1974" fmla="*/ 120399 w 410619"/>
              <a:gd name="connsiteY1974" fmla="*/ 24743 h 254598"/>
              <a:gd name="connsiteX1975" fmla="*/ 121364 w 410619"/>
              <a:gd name="connsiteY1975" fmla="*/ 25046 h 254598"/>
              <a:gd name="connsiteX1976" fmla="*/ 122797 w 410619"/>
              <a:gd name="connsiteY1976" fmla="*/ 25046 h 254598"/>
              <a:gd name="connsiteX1977" fmla="*/ 123762 w 410619"/>
              <a:gd name="connsiteY1977" fmla="*/ 25046 h 254598"/>
              <a:gd name="connsiteX1978" fmla="*/ 125664 w 410619"/>
              <a:gd name="connsiteY1978" fmla="*/ 25046 h 254598"/>
              <a:gd name="connsiteX1979" fmla="*/ 135669 w 410619"/>
              <a:gd name="connsiteY1979" fmla="*/ 25377 h 254598"/>
              <a:gd name="connsiteX1980" fmla="*/ 140190 w 410619"/>
              <a:gd name="connsiteY1980" fmla="*/ 25708 h 254598"/>
              <a:gd name="connsiteX1981" fmla="*/ 140437 w 410619"/>
              <a:gd name="connsiteY1981" fmla="*/ 25708 h 254598"/>
              <a:gd name="connsiteX1982" fmla="*/ 149754 w 410619"/>
              <a:gd name="connsiteY1982" fmla="*/ 26039 h 254598"/>
              <a:gd name="connsiteX1983" fmla="*/ 156425 w 410619"/>
              <a:gd name="connsiteY1983" fmla="*/ 26343 h 254598"/>
              <a:gd name="connsiteX1984" fmla="*/ 158796 w 410619"/>
              <a:gd name="connsiteY1984" fmla="*/ 26343 h 254598"/>
              <a:gd name="connsiteX1985" fmla="*/ 160229 w 410619"/>
              <a:gd name="connsiteY1985" fmla="*/ 26343 h 254598"/>
              <a:gd name="connsiteX1986" fmla="*/ 162847 w 410619"/>
              <a:gd name="connsiteY1986" fmla="*/ 26343 h 254598"/>
              <a:gd name="connsiteX1987" fmla="*/ 163564 w 410619"/>
              <a:gd name="connsiteY1987" fmla="*/ 26674 h 254598"/>
              <a:gd name="connsiteX1988" fmla="*/ 164060 w 410619"/>
              <a:gd name="connsiteY1988" fmla="*/ 26674 h 254598"/>
              <a:gd name="connsiteX1989" fmla="*/ 171200 w 410619"/>
              <a:gd name="connsiteY1989" fmla="*/ 26674 h 254598"/>
              <a:gd name="connsiteX1990" fmla="*/ 175031 w 410619"/>
              <a:gd name="connsiteY1990" fmla="*/ 27005 h 254598"/>
              <a:gd name="connsiteX1991" fmla="*/ 178118 w 410619"/>
              <a:gd name="connsiteY1991" fmla="*/ 27005 h 254598"/>
              <a:gd name="connsiteX1992" fmla="*/ 181205 w 410619"/>
              <a:gd name="connsiteY1992" fmla="*/ 27005 h 254598"/>
              <a:gd name="connsiteX1993" fmla="*/ 184567 w 410619"/>
              <a:gd name="connsiteY1993" fmla="*/ 27336 h 254598"/>
              <a:gd name="connsiteX1994" fmla="*/ 193140 w 410619"/>
              <a:gd name="connsiteY1994" fmla="*/ 27639 h 254598"/>
              <a:gd name="connsiteX1995" fmla="*/ 195290 w 410619"/>
              <a:gd name="connsiteY1995" fmla="*/ 27639 h 254598"/>
              <a:gd name="connsiteX1996" fmla="*/ 199093 w 410619"/>
              <a:gd name="connsiteY1996" fmla="*/ 27970 h 254598"/>
              <a:gd name="connsiteX1997" fmla="*/ 202208 w 410619"/>
              <a:gd name="connsiteY1997" fmla="*/ 27970 h 254598"/>
              <a:gd name="connsiteX1998" fmla="*/ 204359 w 410619"/>
              <a:gd name="connsiteY1998" fmla="*/ 27970 h 254598"/>
              <a:gd name="connsiteX1999" fmla="*/ 207198 w 410619"/>
              <a:gd name="connsiteY1999" fmla="*/ 27970 h 254598"/>
              <a:gd name="connsiteX2000" fmla="*/ 210561 w 410619"/>
              <a:gd name="connsiteY2000" fmla="*/ 28301 h 254598"/>
              <a:gd name="connsiteX2001" fmla="*/ 212931 w 410619"/>
              <a:gd name="connsiteY2001" fmla="*/ 28301 h 254598"/>
              <a:gd name="connsiteX2002" fmla="*/ 214613 w 410619"/>
              <a:gd name="connsiteY2002" fmla="*/ 28301 h 254598"/>
              <a:gd name="connsiteX2003" fmla="*/ 215329 w 410619"/>
              <a:gd name="connsiteY2003" fmla="*/ 28301 h 254598"/>
              <a:gd name="connsiteX2004" fmla="*/ 216514 w 410619"/>
              <a:gd name="connsiteY2004" fmla="*/ 28301 h 254598"/>
              <a:gd name="connsiteX2005" fmla="*/ 222716 w 410619"/>
              <a:gd name="connsiteY2005" fmla="*/ 28632 h 254598"/>
              <a:gd name="connsiteX2006" fmla="*/ 225334 w 410619"/>
              <a:gd name="connsiteY2006" fmla="*/ 28632 h 254598"/>
              <a:gd name="connsiteX2007" fmla="*/ 225582 w 410619"/>
              <a:gd name="connsiteY2007" fmla="*/ 28632 h 254598"/>
              <a:gd name="connsiteX2008" fmla="*/ 230820 w 410619"/>
              <a:gd name="connsiteY2008" fmla="*/ 28963 h 254598"/>
              <a:gd name="connsiteX2009" fmla="*/ 231784 w 410619"/>
              <a:gd name="connsiteY2009" fmla="*/ 28963 h 254598"/>
              <a:gd name="connsiteX2010" fmla="*/ 234155 w 410619"/>
              <a:gd name="connsiteY2010" fmla="*/ 28963 h 254598"/>
              <a:gd name="connsiteX2011" fmla="*/ 235119 w 410619"/>
              <a:gd name="connsiteY2011" fmla="*/ 28963 h 254598"/>
              <a:gd name="connsiteX2012" fmla="*/ 235836 w 410619"/>
              <a:gd name="connsiteY2012" fmla="*/ 28963 h 254598"/>
              <a:gd name="connsiteX2013" fmla="*/ 236057 w 410619"/>
              <a:gd name="connsiteY2013" fmla="*/ 28963 h 254598"/>
              <a:gd name="connsiteX2014" fmla="*/ 238207 w 410619"/>
              <a:gd name="connsiteY2014" fmla="*/ 28963 h 254598"/>
              <a:gd name="connsiteX2015" fmla="*/ 243223 w 410619"/>
              <a:gd name="connsiteY2015" fmla="*/ 29267 h 254598"/>
              <a:gd name="connsiteX2016" fmla="*/ 245373 w 410619"/>
              <a:gd name="connsiteY2016" fmla="*/ 29267 h 254598"/>
              <a:gd name="connsiteX2017" fmla="*/ 245594 w 410619"/>
              <a:gd name="connsiteY2017" fmla="*/ 29267 h 254598"/>
              <a:gd name="connsiteX2018" fmla="*/ 245842 w 410619"/>
              <a:gd name="connsiteY2018" fmla="*/ 29267 h 254598"/>
              <a:gd name="connsiteX2019" fmla="*/ 247276 w 410619"/>
              <a:gd name="connsiteY2019" fmla="*/ 29267 h 254598"/>
              <a:gd name="connsiteX2020" fmla="*/ 249895 w 410619"/>
              <a:gd name="connsiteY2020" fmla="*/ 29598 h 254598"/>
              <a:gd name="connsiteX2021" fmla="*/ 251796 w 410619"/>
              <a:gd name="connsiteY2021" fmla="*/ 29598 h 254598"/>
              <a:gd name="connsiteX2022" fmla="*/ 253946 w 410619"/>
              <a:gd name="connsiteY2022" fmla="*/ 29598 h 254598"/>
              <a:gd name="connsiteX2023" fmla="*/ 254663 w 410619"/>
              <a:gd name="connsiteY2023" fmla="*/ 28632 h 254598"/>
              <a:gd name="connsiteX2024" fmla="*/ 255627 w 410619"/>
              <a:gd name="connsiteY2024" fmla="*/ 27336 h 254598"/>
              <a:gd name="connsiteX2025" fmla="*/ 256097 w 410619"/>
              <a:gd name="connsiteY2025" fmla="*/ 26674 h 254598"/>
              <a:gd name="connsiteX2026" fmla="*/ 257061 w 410619"/>
              <a:gd name="connsiteY2026" fmla="*/ 25046 h 254598"/>
              <a:gd name="connsiteX2027" fmla="*/ 258467 w 410619"/>
              <a:gd name="connsiteY2027" fmla="*/ 23419 h 254598"/>
              <a:gd name="connsiteX2028" fmla="*/ 259432 w 410619"/>
              <a:gd name="connsiteY2028" fmla="*/ 22453 h 254598"/>
              <a:gd name="connsiteX2029" fmla="*/ 260865 w 410619"/>
              <a:gd name="connsiteY2029" fmla="*/ 21818 h 254598"/>
              <a:gd name="connsiteX2030" fmla="*/ 262050 w 410619"/>
              <a:gd name="connsiteY2030" fmla="*/ 21818 h 254598"/>
              <a:gd name="connsiteX2031" fmla="*/ 262767 w 410619"/>
              <a:gd name="connsiteY2031" fmla="*/ 22122 h 254598"/>
              <a:gd name="connsiteX2032" fmla="*/ 263263 w 410619"/>
              <a:gd name="connsiteY2032" fmla="*/ 22122 h 254598"/>
              <a:gd name="connsiteX2033" fmla="*/ 263484 w 410619"/>
              <a:gd name="connsiteY2033" fmla="*/ 22122 h 254598"/>
              <a:gd name="connsiteX2034" fmla="*/ 263731 w 410619"/>
              <a:gd name="connsiteY2034" fmla="*/ 22453 h 254598"/>
              <a:gd name="connsiteX2035" fmla="*/ 264668 w 410619"/>
              <a:gd name="connsiteY2035" fmla="*/ 22453 h 254598"/>
              <a:gd name="connsiteX2036" fmla="*/ 264917 w 410619"/>
              <a:gd name="connsiteY2036" fmla="*/ 22784 h 254598"/>
              <a:gd name="connsiteX2037" fmla="*/ 265385 w 410619"/>
              <a:gd name="connsiteY2037" fmla="*/ 22784 h 254598"/>
              <a:gd name="connsiteX2038" fmla="*/ 266819 w 410619"/>
              <a:gd name="connsiteY2038" fmla="*/ 23115 h 254598"/>
              <a:gd name="connsiteX2039" fmla="*/ 266598 w 410619"/>
              <a:gd name="connsiteY2039" fmla="*/ 21156 h 254598"/>
              <a:gd name="connsiteX2040" fmla="*/ 266598 w 410619"/>
              <a:gd name="connsiteY2040" fmla="*/ 18867 h 254598"/>
              <a:gd name="connsiteX2041" fmla="*/ 266351 w 410619"/>
              <a:gd name="connsiteY2041" fmla="*/ 14978 h 254598"/>
              <a:gd name="connsiteX2042" fmla="*/ 266598 w 410619"/>
              <a:gd name="connsiteY2042" fmla="*/ 14647 h 254598"/>
              <a:gd name="connsiteX2043" fmla="*/ 266819 w 410619"/>
              <a:gd name="connsiteY2043" fmla="*/ 14316 h 254598"/>
              <a:gd name="connsiteX2044" fmla="*/ 267783 w 410619"/>
              <a:gd name="connsiteY2044" fmla="*/ 13350 h 254598"/>
              <a:gd name="connsiteX2045" fmla="*/ 267783 w 410619"/>
              <a:gd name="connsiteY2045" fmla="*/ 13019 h 254598"/>
              <a:gd name="connsiteX2046" fmla="*/ 268500 w 410619"/>
              <a:gd name="connsiteY2046" fmla="*/ 12385 h 254598"/>
              <a:gd name="connsiteX2047" fmla="*/ 268500 w 410619"/>
              <a:gd name="connsiteY2047" fmla="*/ 12054 h 254598"/>
              <a:gd name="connsiteX2048" fmla="*/ 268720 w 410619"/>
              <a:gd name="connsiteY2048" fmla="*/ 12054 h 254598"/>
              <a:gd name="connsiteX2049" fmla="*/ 270402 w 410619"/>
              <a:gd name="connsiteY2049" fmla="*/ 11089 h 254598"/>
              <a:gd name="connsiteX2050" fmla="*/ 270650 w 410619"/>
              <a:gd name="connsiteY2050" fmla="*/ 11089 h 254598"/>
              <a:gd name="connsiteX2051" fmla="*/ 272552 w 410619"/>
              <a:gd name="connsiteY2051" fmla="*/ 10096 h 254598"/>
              <a:gd name="connsiteX2052" fmla="*/ 274454 w 410619"/>
              <a:gd name="connsiteY2052" fmla="*/ 10758 h 254598"/>
              <a:gd name="connsiteX2053" fmla="*/ 275887 w 410619"/>
              <a:gd name="connsiteY2053" fmla="*/ 11089 h 254598"/>
              <a:gd name="connsiteX2054" fmla="*/ 276136 w 410619"/>
              <a:gd name="connsiteY2054" fmla="*/ 11089 h 254598"/>
              <a:gd name="connsiteX2055" fmla="*/ 277320 w 410619"/>
              <a:gd name="connsiteY2055" fmla="*/ 11392 h 254598"/>
              <a:gd name="connsiteX2056" fmla="*/ 280187 w 410619"/>
              <a:gd name="connsiteY2056" fmla="*/ 12385 h 254598"/>
              <a:gd name="connsiteX2057" fmla="*/ 280408 w 410619"/>
              <a:gd name="connsiteY2057" fmla="*/ 12385 h 254598"/>
              <a:gd name="connsiteX2058" fmla="*/ 281621 w 410619"/>
              <a:gd name="connsiteY2058" fmla="*/ 8137 h 254598"/>
              <a:gd name="connsiteX2059" fmla="*/ 282338 w 410619"/>
              <a:gd name="connsiteY2059" fmla="*/ 6510 h 254598"/>
              <a:gd name="connsiteX2060" fmla="*/ 282558 w 410619"/>
              <a:gd name="connsiteY2060" fmla="*/ 5875 h 254598"/>
              <a:gd name="connsiteX2061" fmla="*/ 283770 w 410619"/>
              <a:gd name="connsiteY2061" fmla="*/ 4579 h 254598"/>
              <a:gd name="connsiteX2062" fmla="*/ 283990 w 410619"/>
              <a:gd name="connsiteY2062" fmla="*/ 4248 h 254598"/>
              <a:gd name="connsiteX2063" fmla="*/ 287106 w 410619"/>
              <a:gd name="connsiteY2063" fmla="*/ 3586 h 254598"/>
              <a:gd name="connsiteX2064" fmla="*/ 287822 w 410619"/>
              <a:gd name="connsiteY2064" fmla="*/ 3586 h 254598"/>
              <a:gd name="connsiteX2065" fmla="*/ 288042 w 410619"/>
              <a:gd name="connsiteY2065" fmla="*/ 3255 h 254598"/>
              <a:gd name="connsiteX2066" fmla="*/ 290661 w 410619"/>
              <a:gd name="connsiteY2066" fmla="*/ 2952 h 254598"/>
              <a:gd name="connsiteX2067" fmla="*/ 291626 w 410619"/>
              <a:gd name="connsiteY2067" fmla="*/ 2621 h 254598"/>
              <a:gd name="connsiteX2068" fmla="*/ 292811 w 410619"/>
              <a:gd name="connsiteY2068" fmla="*/ 1959 h 254598"/>
              <a:gd name="connsiteX2069" fmla="*/ 293528 w 410619"/>
              <a:gd name="connsiteY2069" fmla="*/ 1628 h 254598"/>
              <a:gd name="connsiteX2070" fmla="*/ 295431 w 410619"/>
              <a:gd name="connsiteY2070" fmla="*/ 331 h 254598"/>
              <a:gd name="connsiteX2071" fmla="*/ 295678 w 410619"/>
              <a:gd name="connsiteY2071" fmla="*/ 331 h 25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Lst>
            <a:rect l="l" t="t" r="r" b="b"/>
            <a:pathLst>
              <a:path w="410619" h="254598">
                <a:moveTo>
                  <a:pt x="396781" y="231400"/>
                </a:moveTo>
                <a:lnTo>
                  <a:pt x="397498" y="231731"/>
                </a:lnTo>
                <a:lnTo>
                  <a:pt x="397967" y="232365"/>
                </a:lnTo>
                <a:lnTo>
                  <a:pt x="400117" y="234600"/>
                </a:lnTo>
                <a:lnTo>
                  <a:pt x="402983" y="240641"/>
                </a:lnTo>
                <a:lnTo>
                  <a:pt x="403453" y="241578"/>
                </a:lnTo>
                <a:lnTo>
                  <a:pt x="404885" y="244446"/>
                </a:lnTo>
                <a:lnTo>
                  <a:pt x="405133" y="245081"/>
                </a:lnTo>
                <a:lnTo>
                  <a:pt x="405850" y="246653"/>
                </a:lnTo>
                <a:lnTo>
                  <a:pt x="406098" y="246984"/>
                </a:lnTo>
                <a:lnTo>
                  <a:pt x="406815" y="248584"/>
                </a:lnTo>
                <a:lnTo>
                  <a:pt x="406815" y="249219"/>
                </a:lnTo>
                <a:lnTo>
                  <a:pt x="406815" y="249853"/>
                </a:lnTo>
                <a:lnTo>
                  <a:pt x="406815" y="250791"/>
                </a:lnTo>
                <a:lnTo>
                  <a:pt x="406567" y="252060"/>
                </a:lnTo>
                <a:lnTo>
                  <a:pt x="406098" y="252391"/>
                </a:lnTo>
                <a:lnTo>
                  <a:pt x="406098" y="252694"/>
                </a:lnTo>
                <a:lnTo>
                  <a:pt x="405381" y="253329"/>
                </a:lnTo>
                <a:lnTo>
                  <a:pt x="405133" y="253329"/>
                </a:lnTo>
                <a:lnTo>
                  <a:pt x="404168" y="253963"/>
                </a:lnTo>
                <a:lnTo>
                  <a:pt x="402266" y="254294"/>
                </a:lnTo>
                <a:lnTo>
                  <a:pt x="400613" y="254598"/>
                </a:lnTo>
                <a:lnTo>
                  <a:pt x="398214" y="254294"/>
                </a:lnTo>
                <a:lnTo>
                  <a:pt x="397278" y="253963"/>
                </a:lnTo>
                <a:lnTo>
                  <a:pt x="396313" y="253963"/>
                </a:lnTo>
                <a:lnTo>
                  <a:pt x="393695" y="253660"/>
                </a:lnTo>
                <a:lnTo>
                  <a:pt x="392729" y="253660"/>
                </a:lnTo>
                <a:lnTo>
                  <a:pt x="391792" y="253963"/>
                </a:lnTo>
                <a:lnTo>
                  <a:pt x="391075" y="254294"/>
                </a:lnTo>
                <a:lnTo>
                  <a:pt x="390828" y="254294"/>
                </a:lnTo>
                <a:lnTo>
                  <a:pt x="389147" y="254294"/>
                </a:lnTo>
                <a:lnTo>
                  <a:pt x="388926" y="253963"/>
                </a:lnTo>
                <a:lnTo>
                  <a:pt x="388677" y="253963"/>
                </a:lnTo>
                <a:lnTo>
                  <a:pt x="386059" y="253025"/>
                </a:lnTo>
                <a:lnTo>
                  <a:pt x="383661" y="252060"/>
                </a:lnTo>
                <a:lnTo>
                  <a:pt x="382724" y="251756"/>
                </a:lnTo>
                <a:lnTo>
                  <a:pt x="379857" y="250157"/>
                </a:lnTo>
                <a:lnTo>
                  <a:pt x="377955" y="249219"/>
                </a:lnTo>
                <a:lnTo>
                  <a:pt x="376990" y="248888"/>
                </a:lnTo>
                <a:lnTo>
                  <a:pt x="375557" y="247950"/>
                </a:lnTo>
                <a:lnTo>
                  <a:pt x="375088" y="247619"/>
                </a:lnTo>
                <a:lnTo>
                  <a:pt x="375557" y="247315"/>
                </a:lnTo>
                <a:lnTo>
                  <a:pt x="376769" y="247950"/>
                </a:lnTo>
                <a:lnTo>
                  <a:pt x="376990" y="247950"/>
                </a:lnTo>
                <a:lnTo>
                  <a:pt x="377239" y="248253"/>
                </a:lnTo>
                <a:lnTo>
                  <a:pt x="377707" y="248253"/>
                </a:lnTo>
                <a:lnTo>
                  <a:pt x="377955" y="248888"/>
                </a:lnTo>
                <a:lnTo>
                  <a:pt x="378176" y="248888"/>
                </a:lnTo>
                <a:lnTo>
                  <a:pt x="379140" y="248888"/>
                </a:lnTo>
                <a:lnTo>
                  <a:pt x="379389" y="248888"/>
                </a:lnTo>
                <a:lnTo>
                  <a:pt x="379857" y="248584"/>
                </a:lnTo>
                <a:lnTo>
                  <a:pt x="380106" y="248253"/>
                </a:lnTo>
                <a:lnTo>
                  <a:pt x="380326" y="247315"/>
                </a:lnTo>
                <a:lnTo>
                  <a:pt x="379857" y="246653"/>
                </a:lnTo>
                <a:lnTo>
                  <a:pt x="379140" y="246984"/>
                </a:lnTo>
                <a:lnTo>
                  <a:pt x="378892" y="246984"/>
                </a:lnTo>
                <a:lnTo>
                  <a:pt x="378672" y="246984"/>
                </a:lnTo>
                <a:lnTo>
                  <a:pt x="378672" y="246653"/>
                </a:lnTo>
                <a:lnTo>
                  <a:pt x="379140" y="246350"/>
                </a:lnTo>
                <a:lnTo>
                  <a:pt x="379609" y="245715"/>
                </a:lnTo>
                <a:lnTo>
                  <a:pt x="380106" y="245715"/>
                </a:lnTo>
                <a:lnTo>
                  <a:pt x="380823" y="246019"/>
                </a:lnTo>
                <a:lnTo>
                  <a:pt x="381043" y="246019"/>
                </a:lnTo>
                <a:lnTo>
                  <a:pt x="382475" y="246019"/>
                </a:lnTo>
                <a:lnTo>
                  <a:pt x="383192" y="246019"/>
                </a:lnTo>
                <a:lnTo>
                  <a:pt x="383661" y="246019"/>
                </a:lnTo>
                <a:lnTo>
                  <a:pt x="387244" y="246350"/>
                </a:lnTo>
                <a:lnTo>
                  <a:pt x="387961" y="246350"/>
                </a:lnTo>
                <a:lnTo>
                  <a:pt x="388209" y="246019"/>
                </a:lnTo>
                <a:lnTo>
                  <a:pt x="389863" y="246019"/>
                </a:lnTo>
                <a:lnTo>
                  <a:pt x="390360" y="245715"/>
                </a:lnTo>
                <a:lnTo>
                  <a:pt x="391544" y="245715"/>
                </a:lnTo>
                <a:lnTo>
                  <a:pt x="391792" y="245715"/>
                </a:lnTo>
                <a:lnTo>
                  <a:pt x="392978" y="245384"/>
                </a:lnTo>
                <a:lnTo>
                  <a:pt x="393695" y="245081"/>
                </a:lnTo>
                <a:lnTo>
                  <a:pt x="395127" y="244115"/>
                </a:lnTo>
                <a:lnTo>
                  <a:pt x="395127" y="243812"/>
                </a:lnTo>
                <a:lnTo>
                  <a:pt x="397030" y="241909"/>
                </a:lnTo>
                <a:lnTo>
                  <a:pt x="398684" y="239371"/>
                </a:lnTo>
                <a:lnTo>
                  <a:pt x="399648" y="235867"/>
                </a:lnTo>
                <a:lnTo>
                  <a:pt x="399648" y="234902"/>
                </a:lnTo>
                <a:lnTo>
                  <a:pt x="399648" y="234600"/>
                </a:lnTo>
                <a:lnTo>
                  <a:pt x="398931" y="233634"/>
                </a:lnTo>
                <a:lnTo>
                  <a:pt x="398463" y="233331"/>
                </a:lnTo>
                <a:lnTo>
                  <a:pt x="397967" y="233000"/>
                </a:lnTo>
                <a:lnTo>
                  <a:pt x="397498" y="232696"/>
                </a:lnTo>
                <a:lnTo>
                  <a:pt x="397030" y="232365"/>
                </a:lnTo>
                <a:lnTo>
                  <a:pt x="396561" y="231731"/>
                </a:lnTo>
                <a:close/>
                <a:moveTo>
                  <a:pt x="333110" y="217414"/>
                </a:moveTo>
                <a:lnTo>
                  <a:pt x="333827" y="217414"/>
                </a:lnTo>
                <a:lnTo>
                  <a:pt x="334075" y="218985"/>
                </a:lnTo>
                <a:lnTo>
                  <a:pt x="334075" y="219316"/>
                </a:lnTo>
                <a:lnTo>
                  <a:pt x="333606" y="220282"/>
                </a:lnTo>
                <a:lnTo>
                  <a:pt x="333606" y="220585"/>
                </a:lnTo>
                <a:lnTo>
                  <a:pt x="333606" y="220916"/>
                </a:lnTo>
                <a:lnTo>
                  <a:pt x="333606" y="221550"/>
                </a:lnTo>
                <a:lnTo>
                  <a:pt x="333827" y="221550"/>
                </a:lnTo>
                <a:lnTo>
                  <a:pt x="334544" y="221550"/>
                </a:lnTo>
                <a:lnTo>
                  <a:pt x="334544" y="221219"/>
                </a:lnTo>
                <a:lnTo>
                  <a:pt x="334792" y="220916"/>
                </a:lnTo>
                <a:lnTo>
                  <a:pt x="335509" y="220585"/>
                </a:lnTo>
                <a:lnTo>
                  <a:pt x="336445" y="219621"/>
                </a:lnTo>
                <a:lnTo>
                  <a:pt x="337162" y="218985"/>
                </a:lnTo>
                <a:lnTo>
                  <a:pt x="337658" y="219316"/>
                </a:lnTo>
                <a:lnTo>
                  <a:pt x="338375" y="220916"/>
                </a:lnTo>
                <a:lnTo>
                  <a:pt x="338844" y="221854"/>
                </a:lnTo>
                <a:lnTo>
                  <a:pt x="338844" y="222185"/>
                </a:lnTo>
                <a:lnTo>
                  <a:pt x="338844" y="223454"/>
                </a:lnTo>
                <a:lnTo>
                  <a:pt x="338595" y="225357"/>
                </a:lnTo>
                <a:lnTo>
                  <a:pt x="338844" y="226322"/>
                </a:lnTo>
                <a:lnTo>
                  <a:pt x="339560" y="227260"/>
                </a:lnTo>
                <a:lnTo>
                  <a:pt x="339560" y="227591"/>
                </a:lnTo>
                <a:lnTo>
                  <a:pt x="340525" y="228557"/>
                </a:lnTo>
                <a:lnTo>
                  <a:pt x="341710" y="229191"/>
                </a:lnTo>
                <a:lnTo>
                  <a:pt x="342896" y="229495"/>
                </a:lnTo>
                <a:lnTo>
                  <a:pt x="343143" y="229495"/>
                </a:lnTo>
                <a:lnTo>
                  <a:pt x="344081" y="229826"/>
                </a:lnTo>
                <a:lnTo>
                  <a:pt x="344330" y="229826"/>
                </a:lnTo>
                <a:lnTo>
                  <a:pt x="344330" y="230129"/>
                </a:lnTo>
                <a:lnTo>
                  <a:pt x="344797" y="231094"/>
                </a:lnTo>
                <a:lnTo>
                  <a:pt x="344797" y="231729"/>
                </a:lnTo>
                <a:lnTo>
                  <a:pt x="344797" y="232363"/>
                </a:lnTo>
                <a:lnTo>
                  <a:pt x="345045" y="232363"/>
                </a:lnTo>
                <a:lnTo>
                  <a:pt x="346010" y="232363"/>
                </a:lnTo>
                <a:lnTo>
                  <a:pt x="346699" y="232032"/>
                </a:lnTo>
                <a:lnTo>
                  <a:pt x="347416" y="231094"/>
                </a:lnTo>
                <a:lnTo>
                  <a:pt x="348133" y="230460"/>
                </a:lnTo>
                <a:lnTo>
                  <a:pt x="348133" y="230129"/>
                </a:lnTo>
                <a:lnTo>
                  <a:pt x="348133" y="228557"/>
                </a:lnTo>
                <a:lnTo>
                  <a:pt x="348380" y="227922"/>
                </a:lnTo>
                <a:lnTo>
                  <a:pt x="349097" y="226957"/>
                </a:lnTo>
                <a:lnTo>
                  <a:pt x="350531" y="226626"/>
                </a:lnTo>
                <a:lnTo>
                  <a:pt x="350779" y="226957"/>
                </a:lnTo>
                <a:lnTo>
                  <a:pt x="351247" y="230460"/>
                </a:lnTo>
                <a:lnTo>
                  <a:pt x="350779" y="232998"/>
                </a:lnTo>
                <a:lnTo>
                  <a:pt x="351000" y="237135"/>
                </a:lnTo>
                <a:lnTo>
                  <a:pt x="350531" y="237770"/>
                </a:lnTo>
                <a:lnTo>
                  <a:pt x="349345" y="238073"/>
                </a:lnTo>
                <a:lnTo>
                  <a:pt x="346948" y="237770"/>
                </a:lnTo>
                <a:lnTo>
                  <a:pt x="345514" y="238073"/>
                </a:lnTo>
                <a:lnTo>
                  <a:pt x="343613" y="237770"/>
                </a:lnTo>
                <a:lnTo>
                  <a:pt x="341710" y="237770"/>
                </a:lnTo>
                <a:lnTo>
                  <a:pt x="340525" y="237770"/>
                </a:lnTo>
                <a:lnTo>
                  <a:pt x="335977" y="237770"/>
                </a:lnTo>
                <a:lnTo>
                  <a:pt x="333606" y="237770"/>
                </a:lnTo>
                <a:lnTo>
                  <a:pt x="332889" y="237770"/>
                </a:lnTo>
                <a:lnTo>
                  <a:pt x="327873" y="238073"/>
                </a:lnTo>
                <a:lnTo>
                  <a:pt x="327626" y="238073"/>
                </a:lnTo>
                <a:lnTo>
                  <a:pt x="323104" y="238404"/>
                </a:lnTo>
                <a:lnTo>
                  <a:pt x="320954" y="239039"/>
                </a:lnTo>
                <a:lnTo>
                  <a:pt x="318336" y="239673"/>
                </a:lnTo>
                <a:lnTo>
                  <a:pt x="317151" y="240308"/>
                </a:lnTo>
                <a:lnTo>
                  <a:pt x="316655" y="240639"/>
                </a:lnTo>
                <a:lnTo>
                  <a:pt x="316434" y="241273"/>
                </a:lnTo>
                <a:lnTo>
                  <a:pt x="315938" y="241577"/>
                </a:lnTo>
                <a:lnTo>
                  <a:pt x="314753" y="242542"/>
                </a:lnTo>
                <a:lnTo>
                  <a:pt x="314284" y="243479"/>
                </a:lnTo>
                <a:lnTo>
                  <a:pt x="314533" y="243810"/>
                </a:lnTo>
                <a:lnTo>
                  <a:pt x="314284" y="244749"/>
                </a:lnTo>
                <a:lnTo>
                  <a:pt x="313320" y="245080"/>
                </a:lnTo>
                <a:lnTo>
                  <a:pt x="310701" y="243176"/>
                </a:lnTo>
                <a:lnTo>
                  <a:pt x="310453" y="243176"/>
                </a:lnTo>
                <a:lnTo>
                  <a:pt x="308331" y="241273"/>
                </a:lnTo>
                <a:lnTo>
                  <a:pt x="306897" y="239039"/>
                </a:lnTo>
                <a:lnTo>
                  <a:pt x="306401" y="238404"/>
                </a:lnTo>
                <a:lnTo>
                  <a:pt x="306180" y="238073"/>
                </a:lnTo>
                <a:lnTo>
                  <a:pt x="306649" y="237135"/>
                </a:lnTo>
                <a:lnTo>
                  <a:pt x="306897" y="237135"/>
                </a:lnTo>
                <a:lnTo>
                  <a:pt x="308331" y="237135"/>
                </a:lnTo>
                <a:lnTo>
                  <a:pt x="309268" y="236804"/>
                </a:lnTo>
                <a:lnTo>
                  <a:pt x="309764" y="236804"/>
                </a:lnTo>
                <a:lnTo>
                  <a:pt x="310453" y="237135"/>
                </a:lnTo>
                <a:lnTo>
                  <a:pt x="312382" y="238073"/>
                </a:lnTo>
                <a:lnTo>
                  <a:pt x="312603" y="238073"/>
                </a:lnTo>
                <a:lnTo>
                  <a:pt x="313567" y="237770"/>
                </a:lnTo>
                <a:lnTo>
                  <a:pt x="314284" y="237135"/>
                </a:lnTo>
                <a:lnTo>
                  <a:pt x="315221" y="234901"/>
                </a:lnTo>
                <a:lnTo>
                  <a:pt x="316434" y="233632"/>
                </a:lnTo>
                <a:lnTo>
                  <a:pt x="316902" y="233632"/>
                </a:lnTo>
                <a:lnTo>
                  <a:pt x="317372" y="232694"/>
                </a:lnTo>
                <a:lnTo>
                  <a:pt x="317868" y="231398"/>
                </a:lnTo>
                <a:lnTo>
                  <a:pt x="318336" y="230460"/>
                </a:lnTo>
                <a:lnTo>
                  <a:pt x="318805" y="230460"/>
                </a:lnTo>
                <a:lnTo>
                  <a:pt x="319301" y="230129"/>
                </a:lnTo>
                <a:lnTo>
                  <a:pt x="319769" y="229191"/>
                </a:lnTo>
                <a:lnTo>
                  <a:pt x="320707" y="228557"/>
                </a:lnTo>
                <a:lnTo>
                  <a:pt x="320707" y="227591"/>
                </a:lnTo>
                <a:lnTo>
                  <a:pt x="320954" y="227260"/>
                </a:lnTo>
                <a:lnTo>
                  <a:pt x="321424" y="226957"/>
                </a:lnTo>
                <a:lnTo>
                  <a:pt x="321424" y="226322"/>
                </a:lnTo>
                <a:lnTo>
                  <a:pt x="321920" y="225357"/>
                </a:lnTo>
                <a:lnTo>
                  <a:pt x="321920" y="224723"/>
                </a:lnTo>
                <a:lnTo>
                  <a:pt x="322388" y="224419"/>
                </a:lnTo>
                <a:lnTo>
                  <a:pt x="322636" y="224723"/>
                </a:lnTo>
                <a:lnTo>
                  <a:pt x="323353" y="224419"/>
                </a:lnTo>
                <a:lnTo>
                  <a:pt x="323574" y="223785"/>
                </a:lnTo>
                <a:lnTo>
                  <a:pt x="323821" y="223454"/>
                </a:lnTo>
                <a:lnTo>
                  <a:pt x="324538" y="223785"/>
                </a:lnTo>
                <a:lnTo>
                  <a:pt x="325255" y="223454"/>
                </a:lnTo>
                <a:lnTo>
                  <a:pt x="325475" y="222819"/>
                </a:lnTo>
                <a:lnTo>
                  <a:pt x="325971" y="222185"/>
                </a:lnTo>
                <a:lnTo>
                  <a:pt x="325971" y="221219"/>
                </a:lnTo>
                <a:lnTo>
                  <a:pt x="326688" y="220585"/>
                </a:lnTo>
                <a:lnTo>
                  <a:pt x="327156" y="220585"/>
                </a:lnTo>
                <a:lnTo>
                  <a:pt x="327873" y="220585"/>
                </a:lnTo>
                <a:lnTo>
                  <a:pt x="328838" y="220585"/>
                </a:lnTo>
                <a:lnTo>
                  <a:pt x="329775" y="219621"/>
                </a:lnTo>
                <a:lnTo>
                  <a:pt x="331209" y="218682"/>
                </a:lnTo>
                <a:close/>
                <a:moveTo>
                  <a:pt x="271743" y="198792"/>
                </a:moveTo>
                <a:lnTo>
                  <a:pt x="271835" y="198905"/>
                </a:lnTo>
                <a:lnTo>
                  <a:pt x="272552" y="200202"/>
                </a:lnTo>
                <a:lnTo>
                  <a:pt x="272552" y="200505"/>
                </a:lnTo>
                <a:lnTo>
                  <a:pt x="273020" y="204974"/>
                </a:lnTo>
                <a:lnTo>
                  <a:pt x="273269" y="206243"/>
                </a:lnTo>
                <a:lnTo>
                  <a:pt x="273498" y="208737"/>
                </a:lnTo>
                <a:lnTo>
                  <a:pt x="273269" y="206243"/>
                </a:lnTo>
                <a:lnTo>
                  <a:pt x="273021" y="204974"/>
                </a:lnTo>
                <a:lnTo>
                  <a:pt x="272552" y="200505"/>
                </a:lnTo>
                <a:lnTo>
                  <a:pt x="272552" y="200202"/>
                </a:lnTo>
                <a:lnTo>
                  <a:pt x="271835" y="198905"/>
                </a:lnTo>
                <a:close/>
                <a:moveTo>
                  <a:pt x="270993" y="189695"/>
                </a:moveTo>
                <a:lnTo>
                  <a:pt x="272083" y="189969"/>
                </a:lnTo>
                <a:lnTo>
                  <a:pt x="272303" y="189969"/>
                </a:lnTo>
                <a:lnTo>
                  <a:pt x="272552" y="189969"/>
                </a:lnTo>
                <a:lnTo>
                  <a:pt x="272552" y="190300"/>
                </a:lnTo>
                <a:lnTo>
                  <a:pt x="272303" y="192837"/>
                </a:lnTo>
                <a:lnTo>
                  <a:pt x="272303" y="193168"/>
                </a:lnTo>
                <a:lnTo>
                  <a:pt x="272303" y="193471"/>
                </a:lnTo>
                <a:lnTo>
                  <a:pt x="272193" y="194271"/>
                </a:lnTo>
                <a:lnTo>
                  <a:pt x="272304" y="193471"/>
                </a:lnTo>
                <a:lnTo>
                  <a:pt x="272304" y="193168"/>
                </a:lnTo>
                <a:lnTo>
                  <a:pt x="272304" y="192837"/>
                </a:lnTo>
                <a:lnTo>
                  <a:pt x="272552" y="190299"/>
                </a:lnTo>
                <a:lnTo>
                  <a:pt x="272552" y="189968"/>
                </a:lnTo>
                <a:lnTo>
                  <a:pt x="272304" y="189968"/>
                </a:lnTo>
                <a:lnTo>
                  <a:pt x="272083" y="189968"/>
                </a:lnTo>
                <a:close/>
                <a:moveTo>
                  <a:pt x="268252" y="189168"/>
                </a:moveTo>
                <a:lnTo>
                  <a:pt x="268968" y="189334"/>
                </a:lnTo>
                <a:lnTo>
                  <a:pt x="269934" y="189665"/>
                </a:lnTo>
                <a:lnTo>
                  <a:pt x="269934" y="189665"/>
                </a:lnTo>
                <a:lnTo>
                  <a:pt x="268969" y="189334"/>
                </a:lnTo>
                <a:close/>
                <a:moveTo>
                  <a:pt x="382548" y="133461"/>
                </a:moveTo>
                <a:lnTo>
                  <a:pt x="382476" y="133587"/>
                </a:lnTo>
                <a:lnTo>
                  <a:pt x="382410" y="133599"/>
                </a:lnTo>
                <a:close/>
                <a:moveTo>
                  <a:pt x="383193" y="132318"/>
                </a:moveTo>
                <a:lnTo>
                  <a:pt x="382725" y="133284"/>
                </a:lnTo>
                <a:lnTo>
                  <a:pt x="382548" y="133461"/>
                </a:lnTo>
                <a:close/>
                <a:moveTo>
                  <a:pt x="295927" y="0"/>
                </a:moveTo>
                <a:lnTo>
                  <a:pt x="297359" y="0"/>
                </a:lnTo>
                <a:lnTo>
                  <a:pt x="297579" y="0"/>
                </a:lnTo>
                <a:lnTo>
                  <a:pt x="298793" y="0"/>
                </a:lnTo>
                <a:lnTo>
                  <a:pt x="300694" y="662"/>
                </a:lnTo>
                <a:lnTo>
                  <a:pt x="300915" y="662"/>
                </a:lnTo>
                <a:lnTo>
                  <a:pt x="302348" y="1628"/>
                </a:lnTo>
                <a:lnTo>
                  <a:pt x="304967" y="3917"/>
                </a:lnTo>
                <a:lnTo>
                  <a:pt x="306400" y="3255"/>
                </a:lnTo>
                <a:lnTo>
                  <a:pt x="307117" y="2621"/>
                </a:lnTo>
                <a:lnTo>
                  <a:pt x="307834" y="2290"/>
                </a:lnTo>
                <a:lnTo>
                  <a:pt x="308082" y="2290"/>
                </a:lnTo>
                <a:lnTo>
                  <a:pt x="308550" y="2290"/>
                </a:lnTo>
                <a:lnTo>
                  <a:pt x="308550" y="5545"/>
                </a:lnTo>
                <a:lnTo>
                  <a:pt x="308798" y="6841"/>
                </a:lnTo>
                <a:lnTo>
                  <a:pt x="309047" y="9765"/>
                </a:lnTo>
                <a:lnTo>
                  <a:pt x="309267" y="10096"/>
                </a:lnTo>
                <a:lnTo>
                  <a:pt x="309515" y="10427"/>
                </a:lnTo>
                <a:lnTo>
                  <a:pt x="309515" y="11089"/>
                </a:lnTo>
                <a:lnTo>
                  <a:pt x="309763" y="11723"/>
                </a:lnTo>
                <a:lnTo>
                  <a:pt x="309984" y="16274"/>
                </a:lnTo>
                <a:lnTo>
                  <a:pt x="311169" y="20825"/>
                </a:lnTo>
                <a:lnTo>
                  <a:pt x="311417" y="21818"/>
                </a:lnTo>
                <a:lnTo>
                  <a:pt x="311886" y="23115"/>
                </a:lnTo>
                <a:lnTo>
                  <a:pt x="313815" y="27336"/>
                </a:lnTo>
                <a:lnTo>
                  <a:pt x="314036" y="28301"/>
                </a:lnTo>
                <a:lnTo>
                  <a:pt x="313319" y="28963"/>
                </a:lnTo>
                <a:lnTo>
                  <a:pt x="313319" y="29598"/>
                </a:lnTo>
                <a:lnTo>
                  <a:pt x="313319" y="30563"/>
                </a:lnTo>
                <a:lnTo>
                  <a:pt x="314752" y="31225"/>
                </a:lnTo>
                <a:lnTo>
                  <a:pt x="315937" y="31556"/>
                </a:lnTo>
                <a:lnTo>
                  <a:pt x="316901" y="31887"/>
                </a:lnTo>
                <a:lnTo>
                  <a:pt x="318584" y="33818"/>
                </a:lnTo>
                <a:lnTo>
                  <a:pt x="318805" y="34480"/>
                </a:lnTo>
                <a:lnTo>
                  <a:pt x="319301" y="34480"/>
                </a:lnTo>
                <a:lnTo>
                  <a:pt x="319769" y="34783"/>
                </a:lnTo>
                <a:lnTo>
                  <a:pt x="321423" y="35445"/>
                </a:lnTo>
                <a:lnTo>
                  <a:pt x="322636" y="36080"/>
                </a:lnTo>
                <a:lnTo>
                  <a:pt x="323104" y="36080"/>
                </a:lnTo>
                <a:lnTo>
                  <a:pt x="323104" y="35776"/>
                </a:lnTo>
                <a:lnTo>
                  <a:pt x="324069" y="35114"/>
                </a:lnTo>
                <a:lnTo>
                  <a:pt x="324290" y="34783"/>
                </a:lnTo>
                <a:lnTo>
                  <a:pt x="324537" y="34480"/>
                </a:lnTo>
                <a:lnTo>
                  <a:pt x="325007" y="33818"/>
                </a:lnTo>
                <a:lnTo>
                  <a:pt x="325254" y="33818"/>
                </a:lnTo>
                <a:lnTo>
                  <a:pt x="325475" y="33487"/>
                </a:lnTo>
                <a:lnTo>
                  <a:pt x="325971" y="33487"/>
                </a:lnTo>
                <a:lnTo>
                  <a:pt x="326191" y="32521"/>
                </a:lnTo>
                <a:lnTo>
                  <a:pt x="327404" y="31556"/>
                </a:lnTo>
                <a:lnTo>
                  <a:pt x="327872" y="31225"/>
                </a:lnTo>
                <a:lnTo>
                  <a:pt x="328342" y="30563"/>
                </a:lnTo>
                <a:lnTo>
                  <a:pt x="328589" y="30563"/>
                </a:lnTo>
                <a:lnTo>
                  <a:pt x="328838" y="30894"/>
                </a:lnTo>
                <a:lnTo>
                  <a:pt x="329306" y="30894"/>
                </a:lnTo>
                <a:lnTo>
                  <a:pt x="330022" y="30260"/>
                </a:lnTo>
                <a:lnTo>
                  <a:pt x="330491" y="30260"/>
                </a:lnTo>
                <a:lnTo>
                  <a:pt x="330491" y="30894"/>
                </a:lnTo>
                <a:lnTo>
                  <a:pt x="330960" y="31225"/>
                </a:lnTo>
                <a:lnTo>
                  <a:pt x="331208" y="30894"/>
                </a:lnTo>
                <a:lnTo>
                  <a:pt x="330960" y="31887"/>
                </a:lnTo>
                <a:lnTo>
                  <a:pt x="331208" y="32852"/>
                </a:lnTo>
                <a:lnTo>
                  <a:pt x="331208" y="33487"/>
                </a:lnTo>
                <a:lnTo>
                  <a:pt x="331208" y="34149"/>
                </a:lnTo>
                <a:lnTo>
                  <a:pt x="331208" y="34480"/>
                </a:lnTo>
                <a:lnTo>
                  <a:pt x="330960" y="35114"/>
                </a:lnTo>
                <a:lnTo>
                  <a:pt x="331456" y="35114"/>
                </a:lnTo>
                <a:lnTo>
                  <a:pt x="331677" y="35114"/>
                </a:lnTo>
                <a:lnTo>
                  <a:pt x="331925" y="35114"/>
                </a:lnTo>
                <a:lnTo>
                  <a:pt x="332393" y="35445"/>
                </a:lnTo>
                <a:lnTo>
                  <a:pt x="332890" y="35445"/>
                </a:lnTo>
                <a:lnTo>
                  <a:pt x="334074" y="35114"/>
                </a:lnTo>
                <a:lnTo>
                  <a:pt x="334074" y="35776"/>
                </a:lnTo>
                <a:lnTo>
                  <a:pt x="333826" y="36742"/>
                </a:lnTo>
                <a:lnTo>
                  <a:pt x="334543" y="37072"/>
                </a:lnTo>
                <a:lnTo>
                  <a:pt x="334322" y="37707"/>
                </a:lnTo>
                <a:lnTo>
                  <a:pt x="334074" y="38038"/>
                </a:lnTo>
                <a:lnTo>
                  <a:pt x="334322" y="38369"/>
                </a:lnTo>
                <a:lnTo>
                  <a:pt x="334543" y="38369"/>
                </a:lnTo>
                <a:lnTo>
                  <a:pt x="334322" y="39334"/>
                </a:lnTo>
                <a:lnTo>
                  <a:pt x="333826" y="39334"/>
                </a:lnTo>
                <a:lnTo>
                  <a:pt x="333110" y="39334"/>
                </a:lnTo>
                <a:lnTo>
                  <a:pt x="332890" y="39334"/>
                </a:lnTo>
                <a:lnTo>
                  <a:pt x="332393" y="39665"/>
                </a:lnTo>
                <a:lnTo>
                  <a:pt x="332173" y="39665"/>
                </a:lnTo>
                <a:lnTo>
                  <a:pt x="331677" y="39996"/>
                </a:lnTo>
                <a:lnTo>
                  <a:pt x="331456" y="40300"/>
                </a:lnTo>
                <a:lnTo>
                  <a:pt x="331456" y="40631"/>
                </a:lnTo>
                <a:lnTo>
                  <a:pt x="331208" y="40962"/>
                </a:lnTo>
                <a:lnTo>
                  <a:pt x="330491" y="41293"/>
                </a:lnTo>
                <a:lnTo>
                  <a:pt x="330022" y="41927"/>
                </a:lnTo>
                <a:lnTo>
                  <a:pt x="329774" y="41927"/>
                </a:lnTo>
                <a:lnTo>
                  <a:pt x="329774" y="43223"/>
                </a:lnTo>
                <a:lnTo>
                  <a:pt x="329774" y="43554"/>
                </a:lnTo>
                <a:lnTo>
                  <a:pt x="329553" y="44520"/>
                </a:lnTo>
                <a:lnTo>
                  <a:pt x="328838" y="45485"/>
                </a:lnTo>
                <a:lnTo>
                  <a:pt x="328342" y="45816"/>
                </a:lnTo>
                <a:lnTo>
                  <a:pt x="328121" y="46478"/>
                </a:lnTo>
                <a:lnTo>
                  <a:pt x="327155" y="47444"/>
                </a:lnTo>
                <a:lnTo>
                  <a:pt x="326191" y="47775"/>
                </a:lnTo>
                <a:lnTo>
                  <a:pt x="325971" y="47113"/>
                </a:lnTo>
                <a:lnTo>
                  <a:pt x="326191" y="46478"/>
                </a:lnTo>
                <a:lnTo>
                  <a:pt x="326687" y="45816"/>
                </a:lnTo>
                <a:lnTo>
                  <a:pt x="326908" y="44851"/>
                </a:lnTo>
                <a:lnTo>
                  <a:pt x="326687" y="44189"/>
                </a:lnTo>
                <a:lnTo>
                  <a:pt x="326191" y="43554"/>
                </a:lnTo>
                <a:lnTo>
                  <a:pt x="325971" y="43223"/>
                </a:lnTo>
                <a:lnTo>
                  <a:pt x="325475" y="43223"/>
                </a:lnTo>
                <a:lnTo>
                  <a:pt x="324786" y="43554"/>
                </a:lnTo>
                <a:lnTo>
                  <a:pt x="324786" y="44189"/>
                </a:lnTo>
                <a:lnTo>
                  <a:pt x="324290" y="44520"/>
                </a:lnTo>
                <a:lnTo>
                  <a:pt x="323820" y="45182"/>
                </a:lnTo>
                <a:lnTo>
                  <a:pt x="324290" y="45816"/>
                </a:lnTo>
                <a:lnTo>
                  <a:pt x="323820" y="46478"/>
                </a:lnTo>
                <a:lnTo>
                  <a:pt x="323573" y="46782"/>
                </a:lnTo>
                <a:lnTo>
                  <a:pt x="323352" y="46782"/>
                </a:lnTo>
                <a:lnTo>
                  <a:pt x="322856" y="47113"/>
                </a:lnTo>
                <a:lnTo>
                  <a:pt x="322140" y="48078"/>
                </a:lnTo>
                <a:lnTo>
                  <a:pt x="321202" y="48409"/>
                </a:lnTo>
                <a:lnTo>
                  <a:pt x="320953" y="49071"/>
                </a:lnTo>
                <a:lnTo>
                  <a:pt x="320238" y="49071"/>
                </a:lnTo>
                <a:lnTo>
                  <a:pt x="318584" y="49071"/>
                </a:lnTo>
                <a:lnTo>
                  <a:pt x="318584" y="48740"/>
                </a:lnTo>
                <a:lnTo>
                  <a:pt x="318088" y="48409"/>
                </a:lnTo>
                <a:lnTo>
                  <a:pt x="317867" y="48409"/>
                </a:lnTo>
                <a:lnTo>
                  <a:pt x="317371" y="48740"/>
                </a:lnTo>
                <a:lnTo>
                  <a:pt x="315469" y="49374"/>
                </a:lnTo>
                <a:lnTo>
                  <a:pt x="315469" y="49705"/>
                </a:lnTo>
                <a:lnTo>
                  <a:pt x="314752" y="50671"/>
                </a:lnTo>
                <a:lnTo>
                  <a:pt x="313815" y="51002"/>
                </a:lnTo>
                <a:lnTo>
                  <a:pt x="313098" y="51002"/>
                </a:lnTo>
                <a:lnTo>
                  <a:pt x="312134" y="50367"/>
                </a:lnTo>
                <a:lnTo>
                  <a:pt x="311886" y="50367"/>
                </a:lnTo>
                <a:lnTo>
                  <a:pt x="311417" y="50367"/>
                </a:lnTo>
                <a:lnTo>
                  <a:pt x="311169" y="50367"/>
                </a:lnTo>
                <a:lnTo>
                  <a:pt x="310231" y="50671"/>
                </a:lnTo>
                <a:lnTo>
                  <a:pt x="308798" y="51664"/>
                </a:lnTo>
                <a:lnTo>
                  <a:pt x="307834" y="52298"/>
                </a:lnTo>
                <a:lnTo>
                  <a:pt x="306400" y="52298"/>
                </a:lnTo>
                <a:lnTo>
                  <a:pt x="305463" y="52629"/>
                </a:lnTo>
                <a:lnTo>
                  <a:pt x="304746" y="52960"/>
                </a:lnTo>
                <a:lnTo>
                  <a:pt x="304278" y="52960"/>
                </a:lnTo>
                <a:lnTo>
                  <a:pt x="304030" y="52960"/>
                </a:lnTo>
                <a:lnTo>
                  <a:pt x="303561" y="53264"/>
                </a:lnTo>
                <a:lnTo>
                  <a:pt x="302845" y="52629"/>
                </a:lnTo>
                <a:lnTo>
                  <a:pt x="302597" y="52960"/>
                </a:lnTo>
                <a:lnTo>
                  <a:pt x="302348" y="52960"/>
                </a:lnTo>
                <a:lnTo>
                  <a:pt x="301880" y="53264"/>
                </a:lnTo>
                <a:lnTo>
                  <a:pt x="301880" y="53595"/>
                </a:lnTo>
                <a:lnTo>
                  <a:pt x="301632" y="54257"/>
                </a:lnTo>
                <a:lnTo>
                  <a:pt x="301411" y="54560"/>
                </a:lnTo>
                <a:lnTo>
                  <a:pt x="301163" y="54891"/>
                </a:lnTo>
                <a:lnTo>
                  <a:pt x="301411" y="54891"/>
                </a:lnTo>
                <a:lnTo>
                  <a:pt x="301632" y="55222"/>
                </a:lnTo>
                <a:lnTo>
                  <a:pt x="301880" y="54891"/>
                </a:lnTo>
                <a:lnTo>
                  <a:pt x="302348" y="54560"/>
                </a:lnTo>
                <a:lnTo>
                  <a:pt x="302845" y="54560"/>
                </a:lnTo>
                <a:lnTo>
                  <a:pt x="303314" y="54891"/>
                </a:lnTo>
                <a:lnTo>
                  <a:pt x="303065" y="56187"/>
                </a:lnTo>
                <a:lnTo>
                  <a:pt x="301632" y="56519"/>
                </a:lnTo>
                <a:lnTo>
                  <a:pt x="301163" y="57153"/>
                </a:lnTo>
                <a:lnTo>
                  <a:pt x="300915" y="57815"/>
                </a:lnTo>
                <a:lnTo>
                  <a:pt x="300694" y="58449"/>
                </a:lnTo>
                <a:lnTo>
                  <a:pt x="300694" y="58780"/>
                </a:lnTo>
                <a:lnTo>
                  <a:pt x="301163" y="59415"/>
                </a:lnTo>
                <a:lnTo>
                  <a:pt x="301632" y="59415"/>
                </a:lnTo>
                <a:lnTo>
                  <a:pt x="302128" y="59415"/>
                </a:lnTo>
                <a:lnTo>
                  <a:pt x="302128" y="59111"/>
                </a:lnTo>
                <a:lnTo>
                  <a:pt x="302348" y="58780"/>
                </a:lnTo>
                <a:lnTo>
                  <a:pt x="302597" y="58449"/>
                </a:lnTo>
                <a:lnTo>
                  <a:pt x="302845" y="57815"/>
                </a:lnTo>
                <a:lnTo>
                  <a:pt x="303314" y="57484"/>
                </a:lnTo>
                <a:lnTo>
                  <a:pt x="303781" y="57153"/>
                </a:lnTo>
                <a:lnTo>
                  <a:pt x="304030" y="56850"/>
                </a:lnTo>
                <a:lnTo>
                  <a:pt x="304967" y="57153"/>
                </a:lnTo>
                <a:lnTo>
                  <a:pt x="305463" y="57484"/>
                </a:lnTo>
                <a:lnTo>
                  <a:pt x="305684" y="57153"/>
                </a:lnTo>
                <a:lnTo>
                  <a:pt x="305684" y="57815"/>
                </a:lnTo>
                <a:lnTo>
                  <a:pt x="305684" y="58780"/>
                </a:lnTo>
                <a:lnTo>
                  <a:pt x="305215" y="59415"/>
                </a:lnTo>
                <a:lnTo>
                  <a:pt x="304967" y="60077"/>
                </a:lnTo>
                <a:lnTo>
                  <a:pt x="304746" y="60077"/>
                </a:lnTo>
                <a:lnTo>
                  <a:pt x="304498" y="60711"/>
                </a:lnTo>
                <a:lnTo>
                  <a:pt x="304498" y="61373"/>
                </a:lnTo>
                <a:lnTo>
                  <a:pt x="305215" y="61042"/>
                </a:lnTo>
                <a:lnTo>
                  <a:pt x="305463" y="60711"/>
                </a:lnTo>
                <a:lnTo>
                  <a:pt x="305932" y="60408"/>
                </a:lnTo>
                <a:lnTo>
                  <a:pt x="306649" y="59415"/>
                </a:lnTo>
                <a:lnTo>
                  <a:pt x="307117" y="59746"/>
                </a:lnTo>
                <a:lnTo>
                  <a:pt x="306649" y="60408"/>
                </a:lnTo>
                <a:lnTo>
                  <a:pt x="306400" y="61705"/>
                </a:lnTo>
                <a:lnTo>
                  <a:pt x="305932" y="62339"/>
                </a:lnTo>
                <a:lnTo>
                  <a:pt x="305215" y="61705"/>
                </a:lnTo>
                <a:lnTo>
                  <a:pt x="304030" y="61705"/>
                </a:lnTo>
                <a:lnTo>
                  <a:pt x="303561" y="62009"/>
                </a:lnTo>
                <a:lnTo>
                  <a:pt x="302597" y="62670"/>
                </a:lnTo>
                <a:lnTo>
                  <a:pt x="301411" y="63636"/>
                </a:lnTo>
                <a:lnTo>
                  <a:pt x="300694" y="64931"/>
                </a:lnTo>
                <a:lnTo>
                  <a:pt x="300446" y="65262"/>
                </a:lnTo>
                <a:lnTo>
                  <a:pt x="300694" y="65566"/>
                </a:lnTo>
                <a:lnTo>
                  <a:pt x="299730" y="66228"/>
                </a:lnTo>
                <a:lnTo>
                  <a:pt x="299013" y="65897"/>
                </a:lnTo>
                <a:lnTo>
                  <a:pt x="298296" y="65897"/>
                </a:lnTo>
                <a:lnTo>
                  <a:pt x="298296" y="65262"/>
                </a:lnTo>
                <a:lnTo>
                  <a:pt x="297111" y="65262"/>
                </a:lnTo>
                <a:lnTo>
                  <a:pt x="296642" y="65566"/>
                </a:lnTo>
                <a:lnTo>
                  <a:pt x="296146" y="65897"/>
                </a:lnTo>
                <a:lnTo>
                  <a:pt x="296146" y="66228"/>
                </a:lnTo>
                <a:lnTo>
                  <a:pt x="295927" y="66228"/>
                </a:lnTo>
                <a:lnTo>
                  <a:pt x="295210" y="66863"/>
                </a:lnTo>
                <a:lnTo>
                  <a:pt x="294961" y="68490"/>
                </a:lnTo>
                <a:lnTo>
                  <a:pt x="294714" y="69456"/>
                </a:lnTo>
                <a:lnTo>
                  <a:pt x="294961" y="70089"/>
                </a:lnTo>
                <a:lnTo>
                  <a:pt x="295927" y="69787"/>
                </a:lnTo>
                <a:lnTo>
                  <a:pt x="295927" y="70089"/>
                </a:lnTo>
                <a:lnTo>
                  <a:pt x="295210" y="70752"/>
                </a:lnTo>
                <a:lnTo>
                  <a:pt x="295927" y="71386"/>
                </a:lnTo>
                <a:lnTo>
                  <a:pt x="296146" y="71083"/>
                </a:lnTo>
                <a:lnTo>
                  <a:pt x="297579" y="71386"/>
                </a:lnTo>
                <a:lnTo>
                  <a:pt x="298076" y="72049"/>
                </a:lnTo>
                <a:lnTo>
                  <a:pt x="298296" y="72380"/>
                </a:lnTo>
                <a:lnTo>
                  <a:pt x="298793" y="72683"/>
                </a:lnTo>
                <a:lnTo>
                  <a:pt x="298545" y="73345"/>
                </a:lnTo>
                <a:lnTo>
                  <a:pt x="298076" y="73345"/>
                </a:lnTo>
                <a:lnTo>
                  <a:pt x="297828" y="73345"/>
                </a:lnTo>
                <a:lnTo>
                  <a:pt x="297111" y="72380"/>
                </a:lnTo>
                <a:lnTo>
                  <a:pt x="296863" y="72049"/>
                </a:lnTo>
                <a:lnTo>
                  <a:pt x="295927" y="72683"/>
                </a:lnTo>
                <a:lnTo>
                  <a:pt x="295927" y="73014"/>
                </a:lnTo>
                <a:lnTo>
                  <a:pt x="294961" y="73014"/>
                </a:lnTo>
                <a:lnTo>
                  <a:pt x="294961" y="71717"/>
                </a:lnTo>
                <a:lnTo>
                  <a:pt x="294961" y="71386"/>
                </a:lnTo>
                <a:lnTo>
                  <a:pt x="294961" y="71083"/>
                </a:lnTo>
                <a:lnTo>
                  <a:pt x="294493" y="70089"/>
                </a:lnTo>
                <a:lnTo>
                  <a:pt x="294493" y="69125"/>
                </a:lnTo>
                <a:lnTo>
                  <a:pt x="294493" y="67829"/>
                </a:lnTo>
                <a:lnTo>
                  <a:pt x="294493" y="67525"/>
                </a:lnTo>
                <a:lnTo>
                  <a:pt x="294493" y="67194"/>
                </a:lnTo>
                <a:lnTo>
                  <a:pt x="294493" y="66863"/>
                </a:lnTo>
                <a:lnTo>
                  <a:pt x="294024" y="66863"/>
                </a:lnTo>
                <a:lnTo>
                  <a:pt x="293528" y="67194"/>
                </a:lnTo>
                <a:lnTo>
                  <a:pt x="292094" y="68821"/>
                </a:lnTo>
                <a:lnTo>
                  <a:pt x="292343" y="69125"/>
                </a:lnTo>
                <a:lnTo>
                  <a:pt x="292343" y="69456"/>
                </a:lnTo>
                <a:lnTo>
                  <a:pt x="291378" y="70421"/>
                </a:lnTo>
                <a:lnTo>
                  <a:pt x="290441" y="70752"/>
                </a:lnTo>
                <a:lnTo>
                  <a:pt x="289725" y="72049"/>
                </a:lnTo>
                <a:lnTo>
                  <a:pt x="289476" y="72380"/>
                </a:lnTo>
                <a:lnTo>
                  <a:pt x="289255" y="73014"/>
                </a:lnTo>
                <a:lnTo>
                  <a:pt x="289008" y="73345"/>
                </a:lnTo>
                <a:lnTo>
                  <a:pt x="288759" y="74641"/>
                </a:lnTo>
                <a:lnTo>
                  <a:pt x="289008" y="75276"/>
                </a:lnTo>
                <a:lnTo>
                  <a:pt x="289476" y="75607"/>
                </a:lnTo>
                <a:lnTo>
                  <a:pt x="289476" y="76241"/>
                </a:lnTo>
                <a:lnTo>
                  <a:pt x="289476" y="76572"/>
                </a:lnTo>
                <a:lnTo>
                  <a:pt x="289725" y="76572"/>
                </a:lnTo>
                <a:lnTo>
                  <a:pt x="289725" y="76903"/>
                </a:lnTo>
                <a:lnTo>
                  <a:pt x="289945" y="77207"/>
                </a:lnTo>
                <a:lnTo>
                  <a:pt x="290441" y="77207"/>
                </a:lnTo>
                <a:lnTo>
                  <a:pt x="290909" y="77207"/>
                </a:lnTo>
                <a:lnTo>
                  <a:pt x="291378" y="77538"/>
                </a:lnTo>
                <a:lnTo>
                  <a:pt x="291158" y="77869"/>
                </a:lnTo>
                <a:lnTo>
                  <a:pt x="290909" y="78172"/>
                </a:lnTo>
                <a:lnTo>
                  <a:pt x="290909" y="78503"/>
                </a:lnTo>
                <a:lnTo>
                  <a:pt x="290909" y="78834"/>
                </a:lnTo>
                <a:lnTo>
                  <a:pt x="290909" y="79469"/>
                </a:lnTo>
                <a:lnTo>
                  <a:pt x="291158" y="79469"/>
                </a:lnTo>
                <a:lnTo>
                  <a:pt x="291158" y="79800"/>
                </a:lnTo>
                <a:lnTo>
                  <a:pt x="291378" y="80765"/>
                </a:lnTo>
                <a:lnTo>
                  <a:pt x="291626" y="81096"/>
                </a:lnTo>
                <a:lnTo>
                  <a:pt x="291378" y="81730"/>
                </a:lnTo>
                <a:lnTo>
                  <a:pt x="291158" y="82061"/>
                </a:lnTo>
                <a:lnTo>
                  <a:pt x="291626" y="82392"/>
                </a:lnTo>
                <a:lnTo>
                  <a:pt x="291875" y="82696"/>
                </a:lnTo>
                <a:lnTo>
                  <a:pt x="292591" y="82696"/>
                </a:lnTo>
                <a:lnTo>
                  <a:pt x="293060" y="83661"/>
                </a:lnTo>
                <a:lnTo>
                  <a:pt x="293060" y="84654"/>
                </a:lnTo>
                <a:lnTo>
                  <a:pt x="292343" y="83992"/>
                </a:lnTo>
                <a:lnTo>
                  <a:pt x="291626" y="83358"/>
                </a:lnTo>
                <a:lnTo>
                  <a:pt x="291158" y="82696"/>
                </a:lnTo>
                <a:lnTo>
                  <a:pt x="290909" y="82392"/>
                </a:lnTo>
                <a:lnTo>
                  <a:pt x="290441" y="82061"/>
                </a:lnTo>
                <a:lnTo>
                  <a:pt x="290441" y="81427"/>
                </a:lnTo>
                <a:lnTo>
                  <a:pt x="290661" y="80434"/>
                </a:lnTo>
                <a:lnTo>
                  <a:pt x="289945" y="80434"/>
                </a:lnTo>
                <a:lnTo>
                  <a:pt x="289008" y="80765"/>
                </a:lnTo>
                <a:lnTo>
                  <a:pt x="288759" y="80765"/>
                </a:lnTo>
                <a:lnTo>
                  <a:pt x="288291" y="80434"/>
                </a:lnTo>
                <a:lnTo>
                  <a:pt x="287822" y="80765"/>
                </a:lnTo>
                <a:lnTo>
                  <a:pt x="287822" y="81427"/>
                </a:lnTo>
                <a:lnTo>
                  <a:pt x="288291" y="81427"/>
                </a:lnTo>
                <a:lnTo>
                  <a:pt x="289008" y="81730"/>
                </a:lnTo>
                <a:lnTo>
                  <a:pt x="289255" y="82392"/>
                </a:lnTo>
                <a:lnTo>
                  <a:pt x="288759" y="83027"/>
                </a:lnTo>
                <a:lnTo>
                  <a:pt x="288291" y="83027"/>
                </a:lnTo>
                <a:lnTo>
                  <a:pt x="287822" y="82696"/>
                </a:lnTo>
                <a:lnTo>
                  <a:pt x="287326" y="82696"/>
                </a:lnTo>
                <a:lnTo>
                  <a:pt x="287106" y="83992"/>
                </a:lnTo>
                <a:lnTo>
                  <a:pt x="286857" y="84323"/>
                </a:lnTo>
                <a:lnTo>
                  <a:pt x="286857" y="84654"/>
                </a:lnTo>
                <a:lnTo>
                  <a:pt x="286610" y="84958"/>
                </a:lnTo>
                <a:lnTo>
                  <a:pt x="285893" y="86585"/>
                </a:lnTo>
                <a:lnTo>
                  <a:pt x="285424" y="86585"/>
                </a:lnTo>
                <a:lnTo>
                  <a:pt x="284239" y="86889"/>
                </a:lnTo>
                <a:lnTo>
                  <a:pt x="283990" y="86889"/>
                </a:lnTo>
                <a:lnTo>
                  <a:pt x="283770" y="86889"/>
                </a:lnTo>
                <a:lnTo>
                  <a:pt x="282806" y="87881"/>
                </a:lnTo>
                <a:lnTo>
                  <a:pt x="282558" y="87881"/>
                </a:lnTo>
                <a:lnTo>
                  <a:pt x="283054" y="88185"/>
                </a:lnTo>
                <a:lnTo>
                  <a:pt x="283770" y="88847"/>
                </a:lnTo>
                <a:lnTo>
                  <a:pt x="283990" y="89150"/>
                </a:lnTo>
                <a:lnTo>
                  <a:pt x="283275" y="89812"/>
                </a:lnTo>
                <a:lnTo>
                  <a:pt x="283275" y="90116"/>
                </a:lnTo>
                <a:lnTo>
                  <a:pt x="283054" y="90447"/>
                </a:lnTo>
                <a:lnTo>
                  <a:pt x="283054" y="90778"/>
                </a:lnTo>
                <a:lnTo>
                  <a:pt x="283990" y="91109"/>
                </a:lnTo>
                <a:lnTo>
                  <a:pt x="284239" y="91109"/>
                </a:lnTo>
                <a:lnTo>
                  <a:pt x="284956" y="91109"/>
                </a:lnTo>
                <a:lnTo>
                  <a:pt x="284956" y="91412"/>
                </a:lnTo>
                <a:lnTo>
                  <a:pt x="285424" y="91743"/>
                </a:lnTo>
                <a:lnTo>
                  <a:pt x="285893" y="90778"/>
                </a:lnTo>
                <a:lnTo>
                  <a:pt x="285893" y="90447"/>
                </a:lnTo>
                <a:lnTo>
                  <a:pt x="285893" y="90116"/>
                </a:lnTo>
                <a:lnTo>
                  <a:pt x="285893" y="89812"/>
                </a:lnTo>
                <a:lnTo>
                  <a:pt x="285673" y="89150"/>
                </a:lnTo>
                <a:lnTo>
                  <a:pt x="286141" y="88847"/>
                </a:lnTo>
                <a:lnTo>
                  <a:pt x="286857" y="88185"/>
                </a:lnTo>
                <a:lnTo>
                  <a:pt x="287822" y="88185"/>
                </a:lnTo>
                <a:lnTo>
                  <a:pt x="287822" y="88516"/>
                </a:lnTo>
                <a:lnTo>
                  <a:pt x="287326" y="88516"/>
                </a:lnTo>
                <a:lnTo>
                  <a:pt x="287106" y="88847"/>
                </a:lnTo>
                <a:lnTo>
                  <a:pt x="286610" y="89812"/>
                </a:lnTo>
                <a:lnTo>
                  <a:pt x="286610" y="90447"/>
                </a:lnTo>
                <a:lnTo>
                  <a:pt x="286857" y="90778"/>
                </a:lnTo>
                <a:lnTo>
                  <a:pt x="287574" y="91109"/>
                </a:lnTo>
                <a:lnTo>
                  <a:pt x="288291" y="90447"/>
                </a:lnTo>
                <a:lnTo>
                  <a:pt x="288759" y="90116"/>
                </a:lnTo>
                <a:lnTo>
                  <a:pt x="289255" y="90447"/>
                </a:lnTo>
                <a:lnTo>
                  <a:pt x="289008" y="90778"/>
                </a:lnTo>
                <a:lnTo>
                  <a:pt x="288042" y="91109"/>
                </a:lnTo>
                <a:lnTo>
                  <a:pt x="287106" y="91412"/>
                </a:lnTo>
                <a:lnTo>
                  <a:pt x="287326" y="92074"/>
                </a:lnTo>
                <a:lnTo>
                  <a:pt x="286610" y="92709"/>
                </a:lnTo>
                <a:lnTo>
                  <a:pt x="286390" y="92709"/>
                </a:lnTo>
                <a:lnTo>
                  <a:pt x="286141" y="93040"/>
                </a:lnTo>
                <a:lnTo>
                  <a:pt x="285176" y="93343"/>
                </a:lnTo>
                <a:lnTo>
                  <a:pt x="285424" y="93343"/>
                </a:lnTo>
                <a:lnTo>
                  <a:pt x="285424" y="93674"/>
                </a:lnTo>
                <a:lnTo>
                  <a:pt x="285673" y="94336"/>
                </a:lnTo>
                <a:lnTo>
                  <a:pt x="285893" y="94336"/>
                </a:lnTo>
                <a:lnTo>
                  <a:pt x="286141" y="94639"/>
                </a:lnTo>
                <a:lnTo>
                  <a:pt x="286610" y="94970"/>
                </a:lnTo>
                <a:lnTo>
                  <a:pt x="288042" y="95936"/>
                </a:lnTo>
                <a:lnTo>
                  <a:pt x="288539" y="96267"/>
                </a:lnTo>
                <a:lnTo>
                  <a:pt x="288759" y="96570"/>
                </a:lnTo>
                <a:lnTo>
                  <a:pt x="289255" y="96570"/>
                </a:lnTo>
                <a:lnTo>
                  <a:pt x="289725" y="96570"/>
                </a:lnTo>
                <a:lnTo>
                  <a:pt x="290661" y="97232"/>
                </a:lnTo>
                <a:lnTo>
                  <a:pt x="290909" y="96901"/>
                </a:lnTo>
                <a:lnTo>
                  <a:pt x="291158" y="96570"/>
                </a:lnTo>
                <a:lnTo>
                  <a:pt x="291378" y="96267"/>
                </a:lnTo>
                <a:lnTo>
                  <a:pt x="291875" y="96267"/>
                </a:lnTo>
                <a:lnTo>
                  <a:pt x="292591" y="95936"/>
                </a:lnTo>
                <a:lnTo>
                  <a:pt x="292811" y="95301"/>
                </a:lnTo>
                <a:lnTo>
                  <a:pt x="292591" y="94336"/>
                </a:lnTo>
                <a:lnTo>
                  <a:pt x="293060" y="94336"/>
                </a:lnTo>
                <a:lnTo>
                  <a:pt x="293528" y="95605"/>
                </a:lnTo>
                <a:lnTo>
                  <a:pt x="293528" y="96267"/>
                </a:lnTo>
                <a:lnTo>
                  <a:pt x="293307" y="96570"/>
                </a:lnTo>
                <a:lnTo>
                  <a:pt x="293307" y="97232"/>
                </a:lnTo>
                <a:lnTo>
                  <a:pt x="293060" y="97867"/>
                </a:lnTo>
                <a:lnTo>
                  <a:pt x="293060" y="98198"/>
                </a:lnTo>
                <a:lnTo>
                  <a:pt x="292811" y="98529"/>
                </a:lnTo>
                <a:lnTo>
                  <a:pt x="293060" y="98832"/>
                </a:lnTo>
                <a:lnTo>
                  <a:pt x="293060" y="99163"/>
                </a:lnTo>
                <a:lnTo>
                  <a:pt x="293528" y="99163"/>
                </a:lnTo>
                <a:lnTo>
                  <a:pt x="294024" y="98832"/>
                </a:lnTo>
                <a:lnTo>
                  <a:pt x="294244" y="98832"/>
                </a:lnTo>
                <a:lnTo>
                  <a:pt x="294961" y="97867"/>
                </a:lnTo>
                <a:lnTo>
                  <a:pt x="295927" y="97536"/>
                </a:lnTo>
                <a:lnTo>
                  <a:pt x="296395" y="96901"/>
                </a:lnTo>
                <a:lnTo>
                  <a:pt x="296146" y="95936"/>
                </a:lnTo>
                <a:lnTo>
                  <a:pt x="297111" y="95605"/>
                </a:lnTo>
                <a:lnTo>
                  <a:pt x="297579" y="95936"/>
                </a:lnTo>
                <a:lnTo>
                  <a:pt x="298076" y="96267"/>
                </a:lnTo>
                <a:lnTo>
                  <a:pt x="298296" y="96901"/>
                </a:lnTo>
                <a:lnTo>
                  <a:pt x="298296" y="97232"/>
                </a:lnTo>
                <a:lnTo>
                  <a:pt x="298793" y="97232"/>
                </a:lnTo>
                <a:lnTo>
                  <a:pt x="299510" y="97232"/>
                </a:lnTo>
                <a:lnTo>
                  <a:pt x="299730" y="97232"/>
                </a:lnTo>
                <a:lnTo>
                  <a:pt x="299977" y="97232"/>
                </a:lnTo>
                <a:lnTo>
                  <a:pt x="299977" y="97536"/>
                </a:lnTo>
                <a:lnTo>
                  <a:pt x="299730" y="98198"/>
                </a:lnTo>
                <a:lnTo>
                  <a:pt x="299977" y="98529"/>
                </a:lnTo>
                <a:lnTo>
                  <a:pt x="300198" y="98832"/>
                </a:lnTo>
                <a:lnTo>
                  <a:pt x="300446" y="99163"/>
                </a:lnTo>
                <a:lnTo>
                  <a:pt x="300694" y="99494"/>
                </a:lnTo>
                <a:lnTo>
                  <a:pt x="300915" y="99797"/>
                </a:lnTo>
                <a:lnTo>
                  <a:pt x="301411" y="99494"/>
                </a:lnTo>
                <a:lnTo>
                  <a:pt x="301632" y="99163"/>
                </a:lnTo>
                <a:lnTo>
                  <a:pt x="301880" y="97867"/>
                </a:lnTo>
                <a:lnTo>
                  <a:pt x="301632" y="97536"/>
                </a:lnTo>
                <a:lnTo>
                  <a:pt x="301163" y="96267"/>
                </a:lnTo>
                <a:lnTo>
                  <a:pt x="300694" y="95605"/>
                </a:lnTo>
                <a:lnTo>
                  <a:pt x="300198" y="94970"/>
                </a:lnTo>
                <a:lnTo>
                  <a:pt x="299262" y="94336"/>
                </a:lnTo>
                <a:lnTo>
                  <a:pt x="298545" y="94336"/>
                </a:lnTo>
                <a:lnTo>
                  <a:pt x="299013" y="94005"/>
                </a:lnTo>
                <a:lnTo>
                  <a:pt x="299730" y="94336"/>
                </a:lnTo>
                <a:lnTo>
                  <a:pt x="300915" y="94639"/>
                </a:lnTo>
                <a:lnTo>
                  <a:pt x="301632" y="94639"/>
                </a:lnTo>
                <a:lnTo>
                  <a:pt x="301411" y="94005"/>
                </a:lnTo>
                <a:lnTo>
                  <a:pt x="301163" y="93040"/>
                </a:lnTo>
                <a:lnTo>
                  <a:pt x="300915" y="92709"/>
                </a:lnTo>
                <a:lnTo>
                  <a:pt x="300694" y="92378"/>
                </a:lnTo>
                <a:lnTo>
                  <a:pt x="300694" y="91743"/>
                </a:lnTo>
                <a:lnTo>
                  <a:pt x="300198" y="91412"/>
                </a:lnTo>
                <a:lnTo>
                  <a:pt x="299977" y="91412"/>
                </a:lnTo>
                <a:lnTo>
                  <a:pt x="298793" y="91109"/>
                </a:lnTo>
                <a:lnTo>
                  <a:pt x="298076" y="91412"/>
                </a:lnTo>
                <a:lnTo>
                  <a:pt x="297359" y="91109"/>
                </a:lnTo>
                <a:lnTo>
                  <a:pt x="296395" y="91109"/>
                </a:lnTo>
                <a:lnTo>
                  <a:pt x="296395" y="90447"/>
                </a:lnTo>
                <a:lnTo>
                  <a:pt x="297111" y="90447"/>
                </a:lnTo>
                <a:lnTo>
                  <a:pt x="298296" y="90116"/>
                </a:lnTo>
                <a:lnTo>
                  <a:pt x="299730" y="90447"/>
                </a:lnTo>
                <a:lnTo>
                  <a:pt x="300446" y="89812"/>
                </a:lnTo>
                <a:lnTo>
                  <a:pt x="301163" y="89812"/>
                </a:lnTo>
                <a:lnTo>
                  <a:pt x="301163" y="90447"/>
                </a:lnTo>
                <a:lnTo>
                  <a:pt x="301411" y="91109"/>
                </a:lnTo>
                <a:lnTo>
                  <a:pt x="301411" y="91743"/>
                </a:lnTo>
                <a:lnTo>
                  <a:pt x="301880" y="92378"/>
                </a:lnTo>
                <a:lnTo>
                  <a:pt x="302348" y="93343"/>
                </a:lnTo>
                <a:lnTo>
                  <a:pt x="302597" y="93674"/>
                </a:lnTo>
                <a:lnTo>
                  <a:pt x="302845" y="94005"/>
                </a:lnTo>
                <a:lnTo>
                  <a:pt x="303561" y="94970"/>
                </a:lnTo>
                <a:lnTo>
                  <a:pt x="304030" y="95605"/>
                </a:lnTo>
                <a:lnTo>
                  <a:pt x="304746" y="96267"/>
                </a:lnTo>
                <a:lnTo>
                  <a:pt x="307117" y="96267"/>
                </a:lnTo>
                <a:lnTo>
                  <a:pt x="307834" y="96570"/>
                </a:lnTo>
                <a:lnTo>
                  <a:pt x="309267" y="97232"/>
                </a:lnTo>
                <a:lnTo>
                  <a:pt x="311665" y="98198"/>
                </a:lnTo>
                <a:lnTo>
                  <a:pt x="311886" y="98529"/>
                </a:lnTo>
                <a:lnTo>
                  <a:pt x="312134" y="98832"/>
                </a:lnTo>
                <a:lnTo>
                  <a:pt x="312382" y="99163"/>
                </a:lnTo>
                <a:lnTo>
                  <a:pt x="312850" y="99163"/>
                </a:lnTo>
                <a:lnTo>
                  <a:pt x="313319" y="99163"/>
                </a:lnTo>
                <a:lnTo>
                  <a:pt x="313566" y="98529"/>
                </a:lnTo>
                <a:lnTo>
                  <a:pt x="314532" y="98198"/>
                </a:lnTo>
                <a:lnTo>
                  <a:pt x="315000" y="99163"/>
                </a:lnTo>
                <a:lnTo>
                  <a:pt x="314752" y="100128"/>
                </a:lnTo>
                <a:lnTo>
                  <a:pt x="315221" y="100459"/>
                </a:lnTo>
                <a:lnTo>
                  <a:pt x="315221" y="101425"/>
                </a:lnTo>
                <a:lnTo>
                  <a:pt x="315717" y="102390"/>
                </a:lnTo>
                <a:lnTo>
                  <a:pt x="316433" y="103356"/>
                </a:lnTo>
                <a:lnTo>
                  <a:pt x="316654" y="103356"/>
                </a:lnTo>
                <a:lnTo>
                  <a:pt x="316901" y="103659"/>
                </a:lnTo>
                <a:lnTo>
                  <a:pt x="317618" y="103659"/>
                </a:lnTo>
                <a:lnTo>
                  <a:pt x="318088" y="104652"/>
                </a:lnTo>
                <a:lnTo>
                  <a:pt x="318584" y="105287"/>
                </a:lnTo>
                <a:lnTo>
                  <a:pt x="319521" y="105617"/>
                </a:lnTo>
                <a:lnTo>
                  <a:pt x="320017" y="105287"/>
                </a:lnTo>
                <a:lnTo>
                  <a:pt x="320485" y="106252"/>
                </a:lnTo>
                <a:lnTo>
                  <a:pt x="320485" y="106583"/>
                </a:lnTo>
                <a:lnTo>
                  <a:pt x="320485" y="106886"/>
                </a:lnTo>
                <a:lnTo>
                  <a:pt x="320238" y="107548"/>
                </a:lnTo>
                <a:lnTo>
                  <a:pt x="320238" y="108514"/>
                </a:lnTo>
                <a:lnTo>
                  <a:pt x="320017" y="109148"/>
                </a:lnTo>
                <a:lnTo>
                  <a:pt x="320485" y="110445"/>
                </a:lnTo>
                <a:lnTo>
                  <a:pt x="320485" y="111714"/>
                </a:lnTo>
                <a:lnTo>
                  <a:pt x="320706" y="112044"/>
                </a:lnTo>
                <a:lnTo>
                  <a:pt x="321423" y="112679"/>
                </a:lnTo>
                <a:lnTo>
                  <a:pt x="323820" y="117203"/>
                </a:lnTo>
                <a:lnTo>
                  <a:pt x="324537" y="118168"/>
                </a:lnTo>
                <a:lnTo>
                  <a:pt x="326191" y="121064"/>
                </a:lnTo>
                <a:lnTo>
                  <a:pt x="326687" y="121368"/>
                </a:lnTo>
                <a:lnTo>
                  <a:pt x="327625" y="122664"/>
                </a:lnTo>
                <a:lnTo>
                  <a:pt x="328838" y="123961"/>
                </a:lnTo>
                <a:lnTo>
                  <a:pt x="329058" y="125229"/>
                </a:lnTo>
                <a:lnTo>
                  <a:pt x="328589" y="125560"/>
                </a:lnTo>
                <a:lnTo>
                  <a:pt x="328121" y="125891"/>
                </a:lnTo>
                <a:lnTo>
                  <a:pt x="328121" y="126526"/>
                </a:lnTo>
                <a:lnTo>
                  <a:pt x="328121" y="127160"/>
                </a:lnTo>
                <a:lnTo>
                  <a:pt x="328342" y="128457"/>
                </a:lnTo>
                <a:lnTo>
                  <a:pt x="328589" y="130057"/>
                </a:lnTo>
                <a:lnTo>
                  <a:pt x="330022" y="132318"/>
                </a:lnTo>
                <a:lnTo>
                  <a:pt x="331208" y="133587"/>
                </a:lnTo>
                <a:lnTo>
                  <a:pt x="332173" y="135187"/>
                </a:lnTo>
                <a:lnTo>
                  <a:pt x="332641" y="135518"/>
                </a:lnTo>
                <a:lnTo>
                  <a:pt x="333826" y="137118"/>
                </a:lnTo>
                <a:lnTo>
                  <a:pt x="333110" y="137449"/>
                </a:lnTo>
                <a:lnTo>
                  <a:pt x="331925" y="136814"/>
                </a:lnTo>
                <a:lnTo>
                  <a:pt x="330960" y="137449"/>
                </a:lnTo>
                <a:lnTo>
                  <a:pt x="329774" y="138745"/>
                </a:lnTo>
                <a:lnTo>
                  <a:pt x="329058" y="138745"/>
                </a:lnTo>
                <a:lnTo>
                  <a:pt x="328838" y="136814"/>
                </a:lnTo>
                <a:lnTo>
                  <a:pt x="329058" y="136153"/>
                </a:lnTo>
                <a:lnTo>
                  <a:pt x="329306" y="135518"/>
                </a:lnTo>
                <a:lnTo>
                  <a:pt x="329553" y="135849"/>
                </a:lnTo>
                <a:lnTo>
                  <a:pt x="329553" y="137118"/>
                </a:lnTo>
                <a:lnTo>
                  <a:pt x="330022" y="137449"/>
                </a:lnTo>
                <a:lnTo>
                  <a:pt x="330739" y="136814"/>
                </a:lnTo>
                <a:lnTo>
                  <a:pt x="331925" y="136153"/>
                </a:lnTo>
                <a:lnTo>
                  <a:pt x="331677" y="135518"/>
                </a:lnTo>
                <a:lnTo>
                  <a:pt x="331456" y="135187"/>
                </a:lnTo>
                <a:lnTo>
                  <a:pt x="328342" y="130691"/>
                </a:lnTo>
                <a:lnTo>
                  <a:pt x="327872" y="130691"/>
                </a:lnTo>
                <a:lnTo>
                  <a:pt x="327625" y="130691"/>
                </a:lnTo>
                <a:lnTo>
                  <a:pt x="327155" y="131353"/>
                </a:lnTo>
                <a:lnTo>
                  <a:pt x="326191" y="131353"/>
                </a:lnTo>
                <a:lnTo>
                  <a:pt x="325475" y="131987"/>
                </a:lnTo>
                <a:lnTo>
                  <a:pt x="325475" y="133587"/>
                </a:lnTo>
                <a:lnTo>
                  <a:pt x="325475" y="133918"/>
                </a:lnTo>
                <a:lnTo>
                  <a:pt x="325254" y="134553"/>
                </a:lnTo>
                <a:lnTo>
                  <a:pt x="325722" y="135849"/>
                </a:lnTo>
                <a:lnTo>
                  <a:pt x="325475" y="136484"/>
                </a:lnTo>
                <a:lnTo>
                  <a:pt x="324537" y="136814"/>
                </a:lnTo>
                <a:lnTo>
                  <a:pt x="323573" y="135849"/>
                </a:lnTo>
                <a:lnTo>
                  <a:pt x="322636" y="135849"/>
                </a:lnTo>
                <a:lnTo>
                  <a:pt x="320706" y="136484"/>
                </a:lnTo>
                <a:lnTo>
                  <a:pt x="320706" y="137118"/>
                </a:lnTo>
                <a:lnTo>
                  <a:pt x="320953" y="137780"/>
                </a:lnTo>
                <a:lnTo>
                  <a:pt x="321423" y="137780"/>
                </a:lnTo>
                <a:lnTo>
                  <a:pt x="322140" y="138083"/>
                </a:lnTo>
                <a:lnTo>
                  <a:pt x="322140" y="139049"/>
                </a:lnTo>
                <a:lnTo>
                  <a:pt x="322140" y="139683"/>
                </a:lnTo>
                <a:lnTo>
                  <a:pt x="322856" y="140345"/>
                </a:lnTo>
                <a:lnTo>
                  <a:pt x="323104" y="140649"/>
                </a:lnTo>
                <a:lnTo>
                  <a:pt x="324069" y="140980"/>
                </a:lnTo>
                <a:lnTo>
                  <a:pt x="324537" y="141311"/>
                </a:lnTo>
                <a:lnTo>
                  <a:pt x="324786" y="141945"/>
                </a:lnTo>
                <a:lnTo>
                  <a:pt x="325254" y="142580"/>
                </a:lnTo>
                <a:lnTo>
                  <a:pt x="325971" y="143545"/>
                </a:lnTo>
                <a:lnTo>
                  <a:pt x="326439" y="143876"/>
                </a:lnTo>
                <a:lnTo>
                  <a:pt x="326687" y="144179"/>
                </a:lnTo>
                <a:lnTo>
                  <a:pt x="327155" y="144841"/>
                </a:lnTo>
                <a:lnTo>
                  <a:pt x="327404" y="145145"/>
                </a:lnTo>
                <a:lnTo>
                  <a:pt x="327625" y="145145"/>
                </a:lnTo>
                <a:lnTo>
                  <a:pt x="328121" y="145476"/>
                </a:lnTo>
                <a:lnTo>
                  <a:pt x="329058" y="145476"/>
                </a:lnTo>
                <a:lnTo>
                  <a:pt x="329774" y="145807"/>
                </a:lnTo>
                <a:lnTo>
                  <a:pt x="329306" y="144841"/>
                </a:lnTo>
                <a:lnTo>
                  <a:pt x="329058" y="144510"/>
                </a:lnTo>
                <a:lnTo>
                  <a:pt x="328838" y="144179"/>
                </a:lnTo>
                <a:lnTo>
                  <a:pt x="328589" y="143214"/>
                </a:lnTo>
                <a:lnTo>
                  <a:pt x="328342" y="142911"/>
                </a:lnTo>
                <a:lnTo>
                  <a:pt x="328342" y="142580"/>
                </a:lnTo>
                <a:lnTo>
                  <a:pt x="328121" y="142276"/>
                </a:lnTo>
                <a:lnTo>
                  <a:pt x="327872" y="141945"/>
                </a:lnTo>
                <a:lnTo>
                  <a:pt x="327404" y="141311"/>
                </a:lnTo>
                <a:lnTo>
                  <a:pt x="327404" y="140649"/>
                </a:lnTo>
                <a:lnTo>
                  <a:pt x="327625" y="140649"/>
                </a:lnTo>
                <a:lnTo>
                  <a:pt x="328121" y="140980"/>
                </a:lnTo>
                <a:lnTo>
                  <a:pt x="328589" y="141614"/>
                </a:lnTo>
                <a:lnTo>
                  <a:pt x="330022" y="145145"/>
                </a:lnTo>
                <a:lnTo>
                  <a:pt x="330739" y="146441"/>
                </a:lnTo>
                <a:lnTo>
                  <a:pt x="331677" y="147076"/>
                </a:lnTo>
                <a:lnTo>
                  <a:pt x="332641" y="146745"/>
                </a:lnTo>
                <a:lnTo>
                  <a:pt x="333826" y="145807"/>
                </a:lnTo>
                <a:lnTo>
                  <a:pt x="334543" y="145476"/>
                </a:lnTo>
                <a:lnTo>
                  <a:pt x="335508" y="145476"/>
                </a:lnTo>
                <a:lnTo>
                  <a:pt x="337162" y="147076"/>
                </a:lnTo>
                <a:lnTo>
                  <a:pt x="337410" y="147710"/>
                </a:lnTo>
                <a:lnTo>
                  <a:pt x="338127" y="148041"/>
                </a:lnTo>
                <a:lnTo>
                  <a:pt x="338843" y="148372"/>
                </a:lnTo>
                <a:lnTo>
                  <a:pt x="338843" y="148676"/>
                </a:lnTo>
                <a:lnTo>
                  <a:pt x="340028" y="149007"/>
                </a:lnTo>
                <a:lnTo>
                  <a:pt x="340276" y="149007"/>
                </a:lnTo>
                <a:lnTo>
                  <a:pt x="340524" y="149007"/>
                </a:lnTo>
                <a:lnTo>
                  <a:pt x="340524" y="149641"/>
                </a:lnTo>
                <a:lnTo>
                  <a:pt x="340745" y="149972"/>
                </a:lnTo>
                <a:lnTo>
                  <a:pt x="340276" y="150275"/>
                </a:lnTo>
                <a:lnTo>
                  <a:pt x="339807" y="150275"/>
                </a:lnTo>
                <a:lnTo>
                  <a:pt x="339807" y="150606"/>
                </a:lnTo>
                <a:lnTo>
                  <a:pt x="339560" y="151241"/>
                </a:lnTo>
                <a:lnTo>
                  <a:pt x="339807" y="152206"/>
                </a:lnTo>
                <a:lnTo>
                  <a:pt x="340993" y="154441"/>
                </a:lnTo>
                <a:lnTo>
                  <a:pt x="341214" y="154772"/>
                </a:lnTo>
                <a:lnTo>
                  <a:pt x="341214" y="155406"/>
                </a:lnTo>
                <a:lnTo>
                  <a:pt x="341462" y="156068"/>
                </a:lnTo>
                <a:lnTo>
                  <a:pt x="341462" y="156702"/>
                </a:lnTo>
                <a:lnTo>
                  <a:pt x="341462" y="157668"/>
                </a:lnTo>
                <a:lnTo>
                  <a:pt x="341462" y="158633"/>
                </a:lnTo>
                <a:lnTo>
                  <a:pt x="342178" y="159571"/>
                </a:lnTo>
                <a:lnTo>
                  <a:pt x="341214" y="162467"/>
                </a:lnTo>
                <a:lnTo>
                  <a:pt x="340745" y="163101"/>
                </a:lnTo>
                <a:lnTo>
                  <a:pt x="340276" y="163736"/>
                </a:lnTo>
                <a:lnTo>
                  <a:pt x="340028" y="164702"/>
                </a:lnTo>
                <a:lnTo>
                  <a:pt x="340276" y="166302"/>
                </a:lnTo>
                <a:lnTo>
                  <a:pt x="340745" y="166935"/>
                </a:lnTo>
                <a:lnTo>
                  <a:pt x="341214" y="167597"/>
                </a:lnTo>
                <a:lnTo>
                  <a:pt x="341214" y="167902"/>
                </a:lnTo>
                <a:lnTo>
                  <a:pt x="342178" y="168867"/>
                </a:lnTo>
                <a:lnTo>
                  <a:pt x="342895" y="169832"/>
                </a:lnTo>
                <a:lnTo>
                  <a:pt x="342895" y="170135"/>
                </a:lnTo>
                <a:lnTo>
                  <a:pt x="343142" y="170135"/>
                </a:lnTo>
                <a:lnTo>
                  <a:pt x="344576" y="171100"/>
                </a:lnTo>
                <a:lnTo>
                  <a:pt x="345513" y="172066"/>
                </a:lnTo>
                <a:lnTo>
                  <a:pt x="345762" y="172066"/>
                </a:lnTo>
                <a:lnTo>
                  <a:pt x="345762" y="172397"/>
                </a:lnTo>
                <a:lnTo>
                  <a:pt x="345762" y="172701"/>
                </a:lnTo>
                <a:lnTo>
                  <a:pt x="347911" y="174300"/>
                </a:lnTo>
                <a:lnTo>
                  <a:pt x="348381" y="174631"/>
                </a:lnTo>
                <a:lnTo>
                  <a:pt x="350999" y="175596"/>
                </a:lnTo>
                <a:lnTo>
                  <a:pt x="351247" y="175596"/>
                </a:lnTo>
                <a:lnTo>
                  <a:pt x="352432" y="176231"/>
                </a:lnTo>
                <a:lnTo>
                  <a:pt x="353396" y="176534"/>
                </a:lnTo>
                <a:lnTo>
                  <a:pt x="353617" y="176534"/>
                </a:lnTo>
                <a:lnTo>
                  <a:pt x="354334" y="176866"/>
                </a:lnTo>
                <a:lnTo>
                  <a:pt x="355051" y="177197"/>
                </a:lnTo>
                <a:lnTo>
                  <a:pt x="356732" y="177500"/>
                </a:lnTo>
                <a:lnTo>
                  <a:pt x="358165" y="177832"/>
                </a:lnTo>
                <a:lnTo>
                  <a:pt x="358386" y="177832"/>
                </a:lnTo>
                <a:lnTo>
                  <a:pt x="359350" y="178134"/>
                </a:lnTo>
                <a:lnTo>
                  <a:pt x="360784" y="178134"/>
                </a:lnTo>
                <a:lnTo>
                  <a:pt x="365801" y="178465"/>
                </a:lnTo>
                <a:lnTo>
                  <a:pt x="368887" y="178796"/>
                </a:lnTo>
                <a:lnTo>
                  <a:pt x="369356" y="179100"/>
                </a:lnTo>
                <a:lnTo>
                  <a:pt x="369853" y="179431"/>
                </a:lnTo>
                <a:lnTo>
                  <a:pt x="370789" y="180065"/>
                </a:lnTo>
                <a:lnTo>
                  <a:pt x="370789" y="180396"/>
                </a:lnTo>
                <a:lnTo>
                  <a:pt x="371285" y="180699"/>
                </a:lnTo>
                <a:lnTo>
                  <a:pt x="371975" y="181665"/>
                </a:lnTo>
                <a:lnTo>
                  <a:pt x="372222" y="181665"/>
                </a:lnTo>
                <a:lnTo>
                  <a:pt x="372471" y="181996"/>
                </a:lnTo>
                <a:lnTo>
                  <a:pt x="372691" y="181996"/>
                </a:lnTo>
                <a:lnTo>
                  <a:pt x="373656" y="181030"/>
                </a:lnTo>
                <a:lnTo>
                  <a:pt x="373656" y="180699"/>
                </a:lnTo>
                <a:lnTo>
                  <a:pt x="374842" y="180065"/>
                </a:lnTo>
                <a:lnTo>
                  <a:pt x="374842" y="179734"/>
                </a:lnTo>
                <a:lnTo>
                  <a:pt x="375337" y="179100"/>
                </a:lnTo>
                <a:lnTo>
                  <a:pt x="377460" y="177500"/>
                </a:lnTo>
                <a:lnTo>
                  <a:pt x="378673" y="176866"/>
                </a:lnTo>
                <a:lnTo>
                  <a:pt x="380575" y="175900"/>
                </a:lnTo>
                <a:lnTo>
                  <a:pt x="380823" y="175900"/>
                </a:lnTo>
                <a:lnTo>
                  <a:pt x="381292" y="176231"/>
                </a:lnTo>
                <a:lnTo>
                  <a:pt x="381539" y="176231"/>
                </a:lnTo>
                <a:lnTo>
                  <a:pt x="385095" y="175265"/>
                </a:lnTo>
                <a:lnTo>
                  <a:pt x="386060" y="174631"/>
                </a:lnTo>
                <a:lnTo>
                  <a:pt x="386308" y="174631"/>
                </a:lnTo>
                <a:lnTo>
                  <a:pt x="386777" y="174934"/>
                </a:lnTo>
                <a:lnTo>
                  <a:pt x="388430" y="174934"/>
                </a:lnTo>
                <a:lnTo>
                  <a:pt x="389147" y="174631"/>
                </a:lnTo>
                <a:lnTo>
                  <a:pt x="391297" y="173667"/>
                </a:lnTo>
                <a:lnTo>
                  <a:pt x="392730" y="173336"/>
                </a:lnTo>
                <a:lnTo>
                  <a:pt x="393916" y="172701"/>
                </a:lnTo>
                <a:lnTo>
                  <a:pt x="394412" y="172701"/>
                </a:lnTo>
                <a:lnTo>
                  <a:pt x="394632" y="172701"/>
                </a:lnTo>
                <a:lnTo>
                  <a:pt x="394881" y="172701"/>
                </a:lnTo>
                <a:lnTo>
                  <a:pt x="395596" y="172397"/>
                </a:lnTo>
                <a:lnTo>
                  <a:pt x="396782" y="171735"/>
                </a:lnTo>
                <a:lnTo>
                  <a:pt x="397499" y="171431"/>
                </a:lnTo>
                <a:lnTo>
                  <a:pt x="398216" y="171100"/>
                </a:lnTo>
                <a:lnTo>
                  <a:pt x="398463" y="171100"/>
                </a:lnTo>
                <a:lnTo>
                  <a:pt x="399401" y="170466"/>
                </a:lnTo>
                <a:lnTo>
                  <a:pt x="399648" y="170466"/>
                </a:lnTo>
                <a:lnTo>
                  <a:pt x="399648" y="170135"/>
                </a:lnTo>
                <a:lnTo>
                  <a:pt x="400614" y="169198"/>
                </a:lnTo>
                <a:lnTo>
                  <a:pt x="401330" y="168536"/>
                </a:lnTo>
                <a:lnTo>
                  <a:pt x="401798" y="167266"/>
                </a:lnTo>
                <a:lnTo>
                  <a:pt x="401798" y="166633"/>
                </a:lnTo>
                <a:lnTo>
                  <a:pt x="401798" y="166302"/>
                </a:lnTo>
                <a:lnTo>
                  <a:pt x="401798" y="165998"/>
                </a:lnTo>
                <a:lnTo>
                  <a:pt x="401798" y="162467"/>
                </a:lnTo>
                <a:lnTo>
                  <a:pt x="401798" y="161833"/>
                </a:lnTo>
                <a:lnTo>
                  <a:pt x="401798" y="160868"/>
                </a:lnTo>
                <a:lnTo>
                  <a:pt x="401551" y="160537"/>
                </a:lnTo>
                <a:lnTo>
                  <a:pt x="401551" y="158633"/>
                </a:lnTo>
                <a:lnTo>
                  <a:pt x="401330" y="156702"/>
                </a:lnTo>
                <a:lnTo>
                  <a:pt x="401551" y="156068"/>
                </a:lnTo>
                <a:lnTo>
                  <a:pt x="401798" y="156068"/>
                </a:lnTo>
                <a:lnTo>
                  <a:pt x="402267" y="155103"/>
                </a:lnTo>
                <a:lnTo>
                  <a:pt x="402047" y="154772"/>
                </a:lnTo>
                <a:lnTo>
                  <a:pt x="400834" y="154441"/>
                </a:lnTo>
                <a:lnTo>
                  <a:pt x="400118" y="154441"/>
                </a:lnTo>
                <a:lnTo>
                  <a:pt x="399648" y="153806"/>
                </a:lnTo>
                <a:lnTo>
                  <a:pt x="399648" y="153503"/>
                </a:lnTo>
                <a:lnTo>
                  <a:pt x="399897" y="153172"/>
                </a:lnTo>
                <a:lnTo>
                  <a:pt x="400834" y="152841"/>
                </a:lnTo>
                <a:lnTo>
                  <a:pt x="400834" y="152537"/>
                </a:lnTo>
                <a:lnTo>
                  <a:pt x="400834" y="152206"/>
                </a:lnTo>
                <a:lnTo>
                  <a:pt x="400118" y="151875"/>
                </a:lnTo>
                <a:lnTo>
                  <a:pt x="399401" y="151241"/>
                </a:lnTo>
                <a:lnTo>
                  <a:pt x="398684" y="149972"/>
                </a:lnTo>
                <a:lnTo>
                  <a:pt x="398684" y="149310"/>
                </a:lnTo>
                <a:lnTo>
                  <a:pt x="399180" y="149007"/>
                </a:lnTo>
                <a:lnTo>
                  <a:pt x="399180" y="148676"/>
                </a:lnTo>
                <a:lnTo>
                  <a:pt x="398216" y="148676"/>
                </a:lnTo>
                <a:lnTo>
                  <a:pt x="397279" y="148676"/>
                </a:lnTo>
                <a:lnTo>
                  <a:pt x="396065" y="149007"/>
                </a:lnTo>
                <a:lnTo>
                  <a:pt x="395596" y="149310"/>
                </a:lnTo>
                <a:lnTo>
                  <a:pt x="395349" y="149641"/>
                </a:lnTo>
                <a:lnTo>
                  <a:pt x="395845" y="149972"/>
                </a:lnTo>
                <a:lnTo>
                  <a:pt x="396065" y="149972"/>
                </a:lnTo>
                <a:lnTo>
                  <a:pt x="395596" y="150606"/>
                </a:lnTo>
                <a:lnTo>
                  <a:pt x="395128" y="150937"/>
                </a:lnTo>
                <a:lnTo>
                  <a:pt x="394881" y="151241"/>
                </a:lnTo>
                <a:lnTo>
                  <a:pt x="394881" y="153172"/>
                </a:lnTo>
                <a:lnTo>
                  <a:pt x="394412" y="153806"/>
                </a:lnTo>
                <a:lnTo>
                  <a:pt x="394632" y="155406"/>
                </a:lnTo>
                <a:lnTo>
                  <a:pt x="394632" y="155737"/>
                </a:lnTo>
                <a:lnTo>
                  <a:pt x="394412" y="155406"/>
                </a:lnTo>
                <a:lnTo>
                  <a:pt x="393916" y="153172"/>
                </a:lnTo>
                <a:lnTo>
                  <a:pt x="393916" y="147076"/>
                </a:lnTo>
                <a:lnTo>
                  <a:pt x="393447" y="146441"/>
                </a:lnTo>
                <a:lnTo>
                  <a:pt x="393447" y="144179"/>
                </a:lnTo>
                <a:lnTo>
                  <a:pt x="393447" y="140014"/>
                </a:lnTo>
                <a:lnTo>
                  <a:pt x="393199" y="139049"/>
                </a:lnTo>
                <a:lnTo>
                  <a:pt x="392730" y="135849"/>
                </a:lnTo>
                <a:lnTo>
                  <a:pt x="392013" y="133918"/>
                </a:lnTo>
                <a:lnTo>
                  <a:pt x="391793" y="133587"/>
                </a:lnTo>
                <a:lnTo>
                  <a:pt x="391297" y="132622"/>
                </a:lnTo>
                <a:lnTo>
                  <a:pt x="389863" y="131022"/>
                </a:lnTo>
                <a:lnTo>
                  <a:pt x="388209" y="129726"/>
                </a:lnTo>
                <a:lnTo>
                  <a:pt x="386308" y="128788"/>
                </a:lnTo>
                <a:lnTo>
                  <a:pt x="386060" y="128788"/>
                </a:lnTo>
                <a:lnTo>
                  <a:pt x="385343" y="128457"/>
                </a:lnTo>
                <a:lnTo>
                  <a:pt x="384627" y="128126"/>
                </a:lnTo>
                <a:lnTo>
                  <a:pt x="382946" y="128457"/>
                </a:lnTo>
                <a:lnTo>
                  <a:pt x="382008" y="129091"/>
                </a:lnTo>
                <a:lnTo>
                  <a:pt x="381760" y="129091"/>
                </a:lnTo>
                <a:lnTo>
                  <a:pt x="381292" y="129422"/>
                </a:lnTo>
                <a:lnTo>
                  <a:pt x="381043" y="129726"/>
                </a:lnTo>
                <a:lnTo>
                  <a:pt x="380823" y="130057"/>
                </a:lnTo>
                <a:lnTo>
                  <a:pt x="380575" y="130691"/>
                </a:lnTo>
                <a:lnTo>
                  <a:pt x="380106" y="131656"/>
                </a:lnTo>
                <a:lnTo>
                  <a:pt x="380106" y="131987"/>
                </a:lnTo>
                <a:lnTo>
                  <a:pt x="379858" y="132318"/>
                </a:lnTo>
                <a:lnTo>
                  <a:pt x="379389" y="132318"/>
                </a:lnTo>
                <a:lnTo>
                  <a:pt x="378673" y="132622"/>
                </a:lnTo>
                <a:lnTo>
                  <a:pt x="379858" y="133918"/>
                </a:lnTo>
                <a:lnTo>
                  <a:pt x="380326" y="134249"/>
                </a:lnTo>
                <a:lnTo>
                  <a:pt x="380575" y="133918"/>
                </a:lnTo>
                <a:lnTo>
                  <a:pt x="382410" y="133599"/>
                </a:lnTo>
                <a:lnTo>
                  <a:pt x="381760" y="134249"/>
                </a:lnTo>
                <a:lnTo>
                  <a:pt x="381043" y="134553"/>
                </a:lnTo>
                <a:lnTo>
                  <a:pt x="380575" y="134553"/>
                </a:lnTo>
                <a:lnTo>
                  <a:pt x="379858" y="134249"/>
                </a:lnTo>
                <a:lnTo>
                  <a:pt x="378425" y="132953"/>
                </a:lnTo>
                <a:lnTo>
                  <a:pt x="377957" y="132318"/>
                </a:lnTo>
                <a:lnTo>
                  <a:pt x="377240" y="130691"/>
                </a:lnTo>
                <a:lnTo>
                  <a:pt x="376054" y="129422"/>
                </a:lnTo>
                <a:lnTo>
                  <a:pt x="375337" y="128788"/>
                </a:lnTo>
                <a:lnTo>
                  <a:pt x="374842" y="128457"/>
                </a:lnTo>
                <a:lnTo>
                  <a:pt x="374373" y="128457"/>
                </a:lnTo>
                <a:lnTo>
                  <a:pt x="374125" y="127822"/>
                </a:lnTo>
                <a:lnTo>
                  <a:pt x="375089" y="126526"/>
                </a:lnTo>
                <a:lnTo>
                  <a:pt x="376523" y="125560"/>
                </a:lnTo>
                <a:lnTo>
                  <a:pt x="378673" y="125229"/>
                </a:lnTo>
                <a:lnTo>
                  <a:pt x="380575" y="124926"/>
                </a:lnTo>
                <a:lnTo>
                  <a:pt x="383910" y="125560"/>
                </a:lnTo>
                <a:lnTo>
                  <a:pt x="384627" y="125891"/>
                </a:lnTo>
                <a:lnTo>
                  <a:pt x="389147" y="127160"/>
                </a:lnTo>
                <a:lnTo>
                  <a:pt x="392978" y="129422"/>
                </a:lnTo>
                <a:lnTo>
                  <a:pt x="395596" y="131353"/>
                </a:lnTo>
                <a:lnTo>
                  <a:pt x="395596" y="131656"/>
                </a:lnTo>
                <a:lnTo>
                  <a:pt x="398216" y="134553"/>
                </a:lnTo>
                <a:lnTo>
                  <a:pt x="398463" y="134884"/>
                </a:lnTo>
                <a:lnTo>
                  <a:pt x="401082" y="139380"/>
                </a:lnTo>
                <a:lnTo>
                  <a:pt x="401082" y="139683"/>
                </a:lnTo>
                <a:lnTo>
                  <a:pt x="401798" y="140980"/>
                </a:lnTo>
                <a:lnTo>
                  <a:pt x="402764" y="142911"/>
                </a:lnTo>
                <a:lnTo>
                  <a:pt x="403949" y="145476"/>
                </a:lnTo>
                <a:lnTo>
                  <a:pt x="404169" y="146441"/>
                </a:lnTo>
                <a:lnTo>
                  <a:pt x="405850" y="151241"/>
                </a:lnTo>
                <a:lnTo>
                  <a:pt x="407284" y="156371"/>
                </a:lnTo>
                <a:lnTo>
                  <a:pt x="408001" y="159571"/>
                </a:lnTo>
                <a:lnTo>
                  <a:pt x="408717" y="161502"/>
                </a:lnTo>
                <a:lnTo>
                  <a:pt x="408938" y="163433"/>
                </a:lnTo>
                <a:lnTo>
                  <a:pt x="409185" y="165033"/>
                </a:lnTo>
                <a:lnTo>
                  <a:pt x="409185" y="165667"/>
                </a:lnTo>
                <a:lnTo>
                  <a:pt x="409434" y="166935"/>
                </a:lnTo>
                <a:lnTo>
                  <a:pt x="409434" y="167266"/>
                </a:lnTo>
                <a:lnTo>
                  <a:pt x="410619" y="177500"/>
                </a:lnTo>
                <a:lnTo>
                  <a:pt x="410619" y="180396"/>
                </a:lnTo>
                <a:lnTo>
                  <a:pt x="410619" y="182630"/>
                </a:lnTo>
                <a:lnTo>
                  <a:pt x="410372" y="185168"/>
                </a:lnTo>
                <a:lnTo>
                  <a:pt x="409902" y="187402"/>
                </a:lnTo>
                <a:lnTo>
                  <a:pt x="408717" y="189334"/>
                </a:lnTo>
                <a:lnTo>
                  <a:pt x="408717" y="190933"/>
                </a:lnTo>
                <a:lnTo>
                  <a:pt x="408468" y="191568"/>
                </a:lnTo>
                <a:lnTo>
                  <a:pt x="408001" y="192837"/>
                </a:lnTo>
                <a:lnTo>
                  <a:pt x="407753" y="193168"/>
                </a:lnTo>
                <a:lnTo>
                  <a:pt x="407533" y="194133"/>
                </a:lnTo>
                <a:lnTo>
                  <a:pt x="407284" y="194768"/>
                </a:lnTo>
                <a:lnTo>
                  <a:pt x="407284" y="196367"/>
                </a:lnTo>
                <a:lnTo>
                  <a:pt x="406099" y="197636"/>
                </a:lnTo>
                <a:lnTo>
                  <a:pt x="405133" y="197636"/>
                </a:lnTo>
                <a:lnTo>
                  <a:pt x="404169" y="197967"/>
                </a:lnTo>
                <a:lnTo>
                  <a:pt x="403701" y="200202"/>
                </a:lnTo>
                <a:lnTo>
                  <a:pt x="403701" y="201471"/>
                </a:lnTo>
                <a:lnTo>
                  <a:pt x="403453" y="202105"/>
                </a:lnTo>
                <a:lnTo>
                  <a:pt x="403701" y="206243"/>
                </a:lnTo>
                <a:lnTo>
                  <a:pt x="403232" y="207512"/>
                </a:lnTo>
                <a:lnTo>
                  <a:pt x="402515" y="208174"/>
                </a:lnTo>
                <a:lnTo>
                  <a:pt x="401798" y="208477"/>
                </a:lnTo>
                <a:lnTo>
                  <a:pt x="401330" y="208174"/>
                </a:lnTo>
                <a:lnTo>
                  <a:pt x="401082" y="207843"/>
                </a:lnTo>
                <a:lnTo>
                  <a:pt x="400834" y="207512"/>
                </a:lnTo>
                <a:lnTo>
                  <a:pt x="400834" y="206877"/>
                </a:lnTo>
                <a:lnTo>
                  <a:pt x="400834" y="206574"/>
                </a:lnTo>
                <a:lnTo>
                  <a:pt x="401330" y="205939"/>
                </a:lnTo>
                <a:lnTo>
                  <a:pt x="402047" y="205305"/>
                </a:lnTo>
                <a:lnTo>
                  <a:pt x="402515" y="204643"/>
                </a:lnTo>
                <a:lnTo>
                  <a:pt x="402984" y="203070"/>
                </a:lnTo>
                <a:lnTo>
                  <a:pt x="403232" y="201140"/>
                </a:lnTo>
                <a:lnTo>
                  <a:pt x="403232" y="198905"/>
                </a:lnTo>
                <a:lnTo>
                  <a:pt x="403453" y="198271"/>
                </a:lnTo>
                <a:lnTo>
                  <a:pt x="403949" y="197305"/>
                </a:lnTo>
                <a:lnTo>
                  <a:pt x="403949" y="196367"/>
                </a:lnTo>
                <a:lnTo>
                  <a:pt x="404886" y="194768"/>
                </a:lnTo>
                <a:lnTo>
                  <a:pt x="405133" y="193471"/>
                </a:lnTo>
                <a:lnTo>
                  <a:pt x="405382" y="192837"/>
                </a:lnTo>
                <a:lnTo>
                  <a:pt x="405603" y="192202"/>
                </a:lnTo>
                <a:lnTo>
                  <a:pt x="405133" y="190933"/>
                </a:lnTo>
                <a:lnTo>
                  <a:pt x="404169" y="190602"/>
                </a:lnTo>
                <a:lnTo>
                  <a:pt x="403949" y="190299"/>
                </a:lnTo>
                <a:lnTo>
                  <a:pt x="402764" y="189003"/>
                </a:lnTo>
                <a:lnTo>
                  <a:pt x="402515" y="189003"/>
                </a:lnTo>
                <a:lnTo>
                  <a:pt x="401551" y="188368"/>
                </a:lnTo>
                <a:lnTo>
                  <a:pt x="400834" y="188368"/>
                </a:lnTo>
                <a:lnTo>
                  <a:pt x="400614" y="188368"/>
                </a:lnTo>
                <a:lnTo>
                  <a:pt x="399897" y="188699"/>
                </a:lnTo>
                <a:lnTo>
                  <a:pt x="398932" y="189003"/>
                </a:lnTo>
                <a:lnTo>
                  <a:pt x="398684" y="189003"/>
                </a:lnTo>
                <a:lnTo>
                  <a:pt x="397967" y="189003"/>
                </a:lnTo>
                <a:lnTo>
                  <a:pt x="397747" y="189003"/>
                </a:lnTo>
                <a:lnTo>
                  <a:pt x="396065" y="189334"/>
                </a:lnTo>
                <a:lnTo>
                  <a:pt x="395128" y="189334"/>
                </a:lnTo>
                <a:lnTo>
                  <a:pt x="394881" y="189665"/>
                </a:lnTo>
                <a:lnTo>
                  <a:pt x="393695" y="189665"/>
                </a:lnTo>
                <a:lnTo>
                  <a:pt x="392510" y="189665"/>
                </a:lnTo>
                <a:lnTo>
                  <a:pt x="392013" y="189665"/>
                </a:lnTo>
                <a:lnTo>
                  <a:pt x="388926" y="190933"/>
                </a:lnTo>
                <a:lnTo>
                  <a:pt x="386777" y="191568"/>
                </a:lnTo>
                <a:lnTo>
                  <a:pt x="386308" y="191568"/>
                </a:lnTo>
                <a:lnTo>
                  <a:pt x="384378" y="191237"/>
                </a:lnTo>
                <a:lnTo>
                  <a:pt x="384158" y="191237"/>
                </a:lnTo>
                <a:lnTo>
                  <a:pt x="382946" y="191237"/>
                </a:lnTo>
                <a:lnTo>
                  <a:pt x="380823" y="191899"/>
                </a:lnTo>
                <a:lnTo>
                  <a:pt x="380106" y="191899"/>
                </a:lnTo>
                <a:lnTo>
                  <a:pt x="379858" y="191899"/>
                </a:lnTo>
                <a:lnTo>
                  <a:pt x="379609" y="192533"/>
                </a:lnTo>
                <a:lnTo>
                  <a:pt x="379141" y="192837"/>
                </a:lnTo>
                <a:lnTo>
                  <a:pt x="378673" y="192837"/>
                </a:lnTo>
                <a:lnTo>
                  <a:pt x="377240" y="193802"/>
                </a:lnTo>
                <a:lnTo>
                  <a:pt x="376991" y="193802"/>
                </a:lnTo>
                <a:lnTo>
                  <a:pt x="375337" y="194437"/>
                </a:lnTo>
                <a:lnTo>
                  <a:pt x="374125" y="195071"/>
                </a:lnTo>
                <a:lnTo>
                  <a:pt x="372939" y="196037"/>
                </a:lnTo>
                <a:lnTo>
                  <a:pt x="372939" y="196671"/>
                </a:lnTo>
                <a:lnTo>
                  <a:pt x="372471" y="197636"/>
                </a:lnTo>
                <a:lnTo>
                  <a:pt x="371975" y="197967"/>
                </a:lnTo>
                <a:lnTo>
                  <a:pt x="371754" y="197636"/>
                </a:lnTo>
                <a:lnTo>
                  <a:pt x="371506" y="196671"/>
                </a:lnTo>
                <a:lnTo>
                  <a:pt x="371506" y="195402"/>
                </a:lnTo>
                <a:lnTo>
                  <a:pt x="371285" y="195071"/>
                </a:lnTo>
                <a:lnTo>
                  <a:pt x="370789" y="194437"/>
                </a:lnTo>
                <a:lnTo>
                  <a:pt x="370073" y="193802"/>
                </a:lnTo>
                <a:lnTo>
                  <a:pt x="369136" y="193802"/>
                </a:lnTo>
                <a:lnTo>
                  <a:pt x="368419" y="194133"/>
                </a:lnTo>
                <a:lnTo>
                  <a:pt x="367923" y="194437"/>
                </a:lnTo>
                <a:lnTo>
                  <a:pt x="367923" y="194768"/>
                </a:lnTo>
                <a:lnTo>
                  <a:pt x="366516" y="195071"/>
                </a:lnTo>
                <a:lnTo>
                  <a:pt x="366021" y="195402"/>
                </a:lnTo>
                <a:lnTo>
                  <a:pt x="365552" y="194768"/>
                </a:lnTo>
                <a:lnTo>
                  <a:pt x="365305" y="194437"/>
                </a:lnTo>
                <a:lnTo>
                  <a:pt x="364588" y="194133"/>
                </a:lnTo>
                <a:lnTo>
                  <a:pt x="364119" y="193802"/>
                </a:lnTo>
                <a:lnTo>
                  <a:pt x="363651" y="193802"/>
                </a:lnTo>
                <a:lnTo>
                  <a:pt x="363402" y="193802"/>
                </a:lnTo>
                <a:lnTo>
                  <a:pt x="362217" y="194133"/>
                </a:lnTo>
                <a:lnTo>
                  <a:pt x="361969" y="194133"/>
                </a:lnTo>
                <a:lnTo>
                  <a:pt x="361032" y="194437"/>
                </a:lnTo>
                <a:lnTo>
                  <a:pt x="360536" y="195071"/>
                </a:lnTo>
                <a:lnTo>
                  <a:pt x="360536" y="195733"/>
                </a:lnTo>
                <a:lnTo>
                  <a:pt x="359819" y="197002"/>
                </a:lnTo>
                <a:lnTo>
                  <a:pt x="358882" y="197636"/>
                </a:lnTo>
                <a:lnTo>
                  <a:pt x="356484" y="198271"/>
                </a:lnTo>
                <a:lnTo>
                  <a:pt x="356263" y="198271"/>
                </a:lnTo>
                <a:lnTo>
                  <a:pt x="355547" y="198271"/>
                </a:lnTo>
                <a:lnTo>
                  <a:pt x="353617" y="198602"/>
                </a:lnTo>
                <a:lnTo>
                  <a:pt x="353396" y="198602"/>
                </a:lnTo>
                <a:lnTo>
                  <a:pt x="352900" y="198602"/>
                </a:lnTo>
                <a:lnTo>
                  <a:pt x="352680" y="198602"/>
                </a:lnTo>
                <a:lnTo>
                  <a:pt x="352184" y="198602"/>
                </a:lnTo>
                <a:lnTo>
                  <a:pt x="351716" y="199236"/>
                </a:lnTo>
                <a:lnTo>
                  <a:pt x="351467" y="199540"/>
                </a:lnTo>
                <a:lnTo>
                  <a:pt x="351467" y="200202"/>
                </a:lnTo>
                <a:lnTo>
                  <a:pt x="351247" y="200505"/>
                </a:lnTo>
                <a:lnTo>
                  <a:pt x="351247" y="200836"/>
                </a:lnTo>
                <a:lnTo>
                  <a:pt x="350778" y="201140"/>
                </a:lnTo>
                <a:lnTo>
                  <a:pt x="350778" y="201774"/>
                </a:lnTo>
                <a:lnTo>
                  <a:pt x="349345" y="203705"/>
                </a:lnTo>
                <a:lnTo>
                  <a:pt x="349097" y="204008"/>
                </a:lnTo>
                <a:lnTo>
                  <a:pt x="349097" y="204339"/>
                </a:lnTo>
                <a:lnTo>
                  <a:pt x="347664" y="205608"/>
                </a:lnTo>
                <a:lnTo>
                  <a:pt x="346698" y="206243"/>
                </a:lnTo>
                <a:lnTo>
                  <a:pt x="345762" y="206574"/>
                </a:lnTo>
                <a:lnTo>
                  <a:pt x="345513" y="206574"/>
                </a:lnTo>
                <a:lnTo>
                  <a:pt x="345046" y="206877"/>
                </a:lnTo>
                <a:lnTo>
                  <a:pt x="342426" y="207208"/>
                </a:lnTo>
                <a:lnTo>
                  <a:pt x="341709" y="207512"/>
                </a:lnTo>
                <a:lnTo>
                  <a:pt x="341214" y="207208"/>
                </a:lnTo>
                <a:lnTo>
                  <a:pt x="340524" y="206877"/>
                </a:lnTo>
                <a:lnTo>
                  <a:pt x="339560" y="206877"/>
                </a:lnTo>
                <a:lnTo>
                  <a:pt x="338374" y="207208"/>
                </a:lnTo>
                <a:lnTo>
                  <a:pt x="338127" y="207208"/>
                </a:lnTo>
                <a:lnTo>
                  <a:pt x="337878" y="207208"/>
                </a:lnTo>
                <a:lnTo>
                  <a:pt x="336941" y="207512"/>
                </a:lnTo>
                <a:lnTo>
                  <a:pt x="336445" y="207512"/>
                </a:lnTo>
                <a:lnTo>
                  <a:pt x="336225" y="207512"/>
                </a:lnTo>
                <a:lnTo>
                  <a:pt x="335756" y="207843"/>
                </a:lnTo>
                <a:lnTo>
                  <a:pt x="335039" y="207843"/>
                </a:lnTo>
                <a:lnTo>
                  <a:pt x="334791" y="207843"/>
                </a:lnTo>
                <a:lnTo>
                  <a:pt x="334322" y="207843"/>
                </a:lnTo>
                <a:lnTo>
                  <a:pt x="333357" y="208174"/>
                </a:lnTo>
                <a:lnTo>
                  <a:pt x="332641" y="208174"/>
                </a:lnTo>
                <a:lnTo>
                  <a:pt x="332173" y="208174"/>
                </a:lnTo>
                <a:lnTo>
                  <a:pt x="331925" y="208174"/>
                </a:lnTo>
                <a:lnTo>
                  <a:pt x="331677" y="208174"/>
                </a:lnTo>
                <a:lnTo>
                  <a:pt x="331456" y="208174"/>
                </a:lnTo>
                <a:lnTo>
                  <a:pt x="330960" y="208477"/>
                </a:lnTo>
                <a:lnTo>
                  <a:pt x="329774" y="208808"/>
                </a:lnTo>
                <a:lnTo>
                  <a:pt x="328838" y="209442"/>
                </a:lnTo>
                <a:lnTo>
                  <a:pt x="328589" y="209746"/>
                </a:lnTo>
                <a:lnTo>
                  <a:pt x="327872" y="211042"/>
                </a:lnTo>
                <a:lnTo>
                  <a:pt x="327404" y="211677"/>
                </a:lnTo>
                <a:lnTo>
                  <a:pt x="327404" y="212311"/>
                </a:lnTo>
                <a:lnTo>
                  <a:pt x="327155" y="212311"/>
                </a:lnTo>
                <a:lnTo>
                  <a:pt x="326908" y="212311"/>
                </a:lnTo>
                <a:lnTo>
                  <a:pt x="326439" y="211980"/>
                </a:lnTo>
                <a:lnTo>
                  <a:pt x="326191" y="211980"/>
                </a:lnTo>
                <a:lnTo>
                  <a:pt x="325722" y="211980"/>
                </a:lnTo>
                <a:lnTo>
                  <a:pt x="325475" y="211346"/>
                </a:lnTo>
                <a:lnTo>
                  <a:pt x="325254" y="211042"/>
                </a:lnTo>
                <a:lnTo>
                  <a:pt x="324537" y="211346"/>
                </a:lnTo>
                <a:lnTo>
                  <a:pt x="323820" y="211346"/>
                </a:lnTo>
                <a:lnTo>
                  <a:pt x="323573" y="211042"/>
                </a:lnTo>
                <a:lnTo>
                  <a:pt x="323573" y="210077"/>
                </a:lnTo>
                <a:lnTo>
                  <a:pt x="324069" y="209746"/>
                </a:lnTo>
                <a:lnTo>
                  <a:pt x="324290" y="209746"/>
                </a:lnTo>
                <a:lnTo>
                  <a:pt x="324537" y="210077"/>
                </a:lnTo>
                <a:lnTo>
                  <a:pt x="324786" y="210077"/>
                </a:lnTo>
                <a:lnTo>
                  <a:pt x="325254" y="209746"/>
                </a:lnTo>
                <a:lnTo>
                  <a:pt x="325722" y="209746"/>
                </a:lnTo>
                <a:lnTo>
                  <a:pt x="325722" y="209111"/>
                </a:lnTo>
                <a:lnTo>
                  <a:pt x="325971" y="208477"/>
                </a:lnTo>
                <a:lnTo>
                  <a:pt x="326908" y="208174"/>
                </a:lnTo>
                <a:lnTo>
                  <a:pt x="327155" y="207512"/>
                </a:lnTo>
                <a:lnTo>
                  <a:pt x="327404" y="206877"/>
                </a:lnTo>
                <a:lnTo>
                  <a:pt x="327155" y="205939"/>
                </a:lnTo>
                <a:lnTo>
                  <a:pt x="327404" y="204643"/>
                </a:lnTo>
                <a:lnTo>
                  <a:pt x="327872" y="204643"/>
                </a:lnTo>
                <a:lnTo>
                  <a:pt x="327872" y="204008"/>
                </a:lnTo>
                <a:lnTo>
                  <a:pt x="328589" y="203705"/>
                </a:lnTo>
                <a:lnTo>
                  <a:pt x="328838" y="203070"/>
                </a:lnTo>
                <a:lnTo>
                  <a:pt x="328838" y="202739"/>
                </a:lnTo>
                <a:lnTo>
                  <a:pt x="328838" y="201774"/>
                </a:lnTo>
                <a:lnTo>
                  <a:pt x="328589" y="201774"/>
                </a:lnTo>
                <a:lnTo>
                  <a:pt x="327625" y="198602"/>
                </a:lnTo>
                <a:lnTo>
                  <a:pt x="327625" y="198271"/>
                </a:lnTo>
                <a:lnTo>
                  <a:pt x="327625" y="197636"/>
                </a:lnTo>
                <a:lnTo>
                  <a:pt x="328121" y="197305"/>
                </a:lnTo>
                <a:lnTo>
                  <a:pt x="328342" y="196367"/>
                </a:lnTo>
                <a:lnTo>
                  <a:pt x="328838" y="195733"/>
                </a:lnTo>
                <a:lnTo>
                  <a:pt x="329058" y="195402"/>
                </a:lnTo>
                <a:lnTo>
                  <a:pt x="328838" y="195402"/>
                </a:lnTo>
                <a:lnTo>
                  <a:pt x="328589" y="194437"/>
                </a:lnTo>
                <a:lnTo>
                  <a:pt x="328342" y="194133"/>
                </a:lnTo>
                <a:lnTo>
                  <a:pt x="327404" y="193471"/>
                </a:lnTo>
                <a:lnTo>
                  <a:pt x="327404" y="193168"/>
                </a:lnTo>
                <a:lnTo>
                  <a:pt x="327625" y="192533"/>
                </a:lnTo>
                <a:lnTo>
                  <a:pt x="327625" y="192202"/>
                </a:lnTo>
                <a:lnTo>
                  <a:pt x="328342" y="192202"/>
                </a:lnTo>
                <a:lnTo>
                  <a:pt x="329058" y="191899"/>
                </a:lnTo>
                <a:lnTo>
                  <a:pt x="330022" y="191568"/>
                </a:lnTo>
                <a:lnTo>
                  <a:pt x="330739" y="190933"/>
                </a:lnTo>
                <a:lnTo>
                  <a:pt x="330739" y="190602"/>
                </a:lnTo>
                <a:lnTo>
                  <a:pt x="330491" y="190602"/>
                </a:lnTo>
                <a:lnTo>
                  <a:pt x="330491" y="190299"/>
                </a:lnTo>
                <a:lnTo>
                  <a:pt x="330491" y="189968"/>
                </a:lnTo>
                <a:lnTo>
                  <a:pt x="330022" y="189968"/>
                </a:lnTo>
                <a:lnTo>
                  <a:pt x="329553" y="189665"/>
                </a:lnTo>
                <a:lnTo>
                  <a:pt x="328838" y="190299"/>
                </a:lnTo>
                <a:lnTo>
                  <a:pt x="328342" y="190299"/>
                </a:lnTo>
                <a:lnTo>
                  <a:pt x="327625" y="189665"/>
                </a:lnTo>
                <a:lnTo>
                  <a:pt x="327404" y="189003"/>
                </a:lnTo>
                <a:lnTo>
                  <a:pt x="327872" y="188699"/>
                </a:lnTo>
                <a:lnTo>
                  <a:pt x="328838" y="188368"/>
                </a:lnTo>
                <a:lnTo>
                  <a:pt x="329306" y="188368"/>
                </a:lnTo>
                <a:lnTo>
                  <a:pt x="329774" y="188699"/>
                </a:lnTo>
                <a:lnTo>
                  <a:pt x="329774" y="187734"/>
                </a:lnTo>
                <a:lnTo>
                  <a:pt x="329058" y="187099"/>
                </a:lnTo>
                <a:lnTo>
                  <a:pt x="328342" y="186768"/>
                </a:lnTo>
                <a:lnTo>
                  <a:pt x="327872" y="186768"/>
                </a:lnTo>
                <a:lnTo>
                  <a:pt x="326908" y="186768"/>
                </a:lnTo>
                <a:lnTo>
                  <a:pt x="326687" y="187099"/>
                </a:lnTo>
                <a:lnTo>
                  <a:pt x="326439" y="186768"/>
                </a:lnTo>
                <a:lnTo>
                  <a:pt x="327872" y="185499"/>
                </a:lnTo>
                <a:lnTo>
                  <a:pt x="328121" y="184865"/>
                </a:lnTo>
                <a:lnTo>
                  <a:pt x="328342" y="184865"/>
                </a:lnTo>
                <a:lnTo>
                  <a:pt x="330739" y="184230"/>
                </a:lnTo>
                <a:lnTo>
                  <a:pt x="330739" y="183899"/>
                </a:lnTo>
                <a:lnTo>
                  <a:pt x="330739" y="183568"/>
                </a:lnTo>
                <a:lnTo>
                  <a:pt x="330739" y="182934"/>
                </a:lnTo>
                <a:lnTo>
                  <a:pt x="330491" y="181996"/>
                </a:lnTo>
                <a:lnTo>
                  <a:pt x="330022" y="181996"/>
                </a:lnTo>
                <a:lnTo>
                  <a:pt x="329774" y="181665"/>
                </a:lnTo>
                <a:lnTo>
                  <a:pt x="329058" y="181334"/>
                </a:lnTo>
                <a:lnTo>
                  <a:pt x="328589" y="181334"/>
                </a:lnTo>
                <a:lnTo>
                  <a:pt x="327872" y="181334"/>
                </a:lnTo>
                <a:lnTo>
                  <a:pt x="327872" y="181996"/>
                </a:lnTo>
                <a:lnTo>
                  <a:pt x="326687" y="183265"/>
                </a:lnTo>
                <a:lnTo>
                  <a:pt x="325007" y="185168"/>
                </a:lnTo>
                <a:lnTo>
                  <a:pt x="324786" y="185168"/>
                </a:lnTo>
                <a:lnTo>
                  <a:pt x="325971" y="183265"/>
                </a:lnTo>
                <a:lnTo>
                  <a:pt x="327155" y="181996"/>
                </a:lnTo>
                <a:lnTo>
                  <a:pt x="327155" y="181665"/>
                </a:lnTo>
                <a:lnTo>
                  <a:pt x="326191" y="181334"/>
                </a:lnTo>
                <a:lnTo>
                  <a:pt x="325475" y="180699"/>
                </a:lnTo>
                <a:lnTo>
                  <a:pt x="324537" y="179734"/>
                </a:lnTo>
                <a:lnTo>
                  <a:pt x="323573" y="179734"/>
                </a:lnTo>
                <a:lnTo>
                  <a:pt x="323573" y="180065"/>
                </a:lnTo>
                <a:lnTo>
                  <a:pt x="323352" y="180396"/>
                </a:lnTo>
                <a:lnTo>
                  <a:pt x="322387" y="179431"/>
                </a:lnTo>
                <a:lnTo>
                  <a:pt x="321423" y="179431"/>
                </a:lnTo>
                <a:lnTo>
                  <a:pt x="321202" y="179100"/>
                </a:lnTo>
                <a:lnTo>
                  <a:pt x="320238" y="179100"/>
                </a:lnTo>
                <a:lnTo>
                  <a:pt x="320017" y="178796"/>
                </a:lnTo>
                <a:lnTo>
                  <a:pt x="320017" y="178465"/>
                </a:lnTo>
                <a:lnTo>
                  <a:pt x="319521" y="178796"/>
                </a:lnTo>
                <a:lnTo>
                  <a:pt x="319301" y="178796"/>
                </a:lnTo>
                <a:lnTo>
                  <a:pt x="319052" y="179100"/>
                </a:lnTo>
                <a:lnTo>
                  <a:pt x="319769" y="179734"/>
                </a:lnTo>
                <a:lnTo>
                  <a:pt x="319769" y="180396"/>
                </a:lnTo>
                <a:lnTo>
                  <a:pt x="319052" y="180065"/>
                </a:lnTo>
                <a:lnTo>
                  <a:pt x="319052" y="180396"/>
                </a:lnTo>
                <a:lnTo>
                  <a:pt x="318805" y="180396"/>
                </a:lnTo>
                <a:lnTo>
                  <a:pt x="319521" y="181996"/>
                </a:lnTo>
                <a:lnTo>
                  <a:pt x="320485" y="182299"/>
                </a:lnTo>
                <a:lnTo>
                  <a:pt x="320706" y="182934"/>
                </a:lnTo>
                <a:lnTo>
                  <a:pt x="320485" y="183568"/>
                </a:lnTo>
                <a:lnTo>
                  <a:pt x="319521" y="183265"/>
                </a:lnTo>
                <a:lnTo>
                  <a:pt x="318805" y="183568"/>
                </a:lnTo>
                <a:lnTo>
                  <a:pt x="319052" y="183899"/>
                </a:lnTo>
                <a:lnTo>
                  <a:pt x="319521" y="184534"/>
                </a:lnTo>
                <a:lnTo>
                  <a:pt x="320017" y="184865"/>
                </a:lnTo>
                <a:lnTo>
                  <a:pt x="320485" y="185168"/>
                </a:lnTo>
                <a:lnTo>
                  <a:pt x="320017" y="185499"/>
                </a:lnTo>
                <a:lnTo>
                  <a:pt x="320238" y="186768"/>
                </a:lnTo>
                <a:lnTo>
                  <a:pt x="320238" y="187734"/>
                </a:lnTo>
                <a:lnTo>
                  <a:pt x="319769" y="187402"/>
                </a:lnTo>
                <a:lnTo>
                  <a:pt x="319521" y="186768"/>
                </a:lnTo>
                <a:lnTo>
                  <a:pt x="318805" y="185830"/>
                </a:lnTo>
                <a:lnTo>
                  <a:pt x="317618" y="185168"/>
                </a:lnTo>
                <a:lnTo>
                  <a:pt x="317150" y="184534"/>
                </a:lnTo>
                <a:lnTo>
                  <a:pt x="316901" y="184230"/>
                </a:lnTo>
                <a:lnTo>
                  <a:pt x="316433" y="184230"/>
                </a:lnTo>
                <a:lnTo>
                  <a:pt x="315937" y="184534"/>
                </a:lnTo>
                <a:lnTo>
                  <a:pt x="315717" y="184865"/>
                </a:lnTo>
                <a:lnTo>
                  <a:pt x="315937" y="185499"/>
                </a:lnTo>
                <a:lnTo>
                  <a:pt x="316186" y="186134"/>
                </a:lnTo>
                <a:lnTo>
                  <a:pt x="316433" y="187099"/>
                </a:lnTo>
                <a:lnTo>
                  <a:pt x="317150" y="187734"/>
                </a:lnTo>
                <a:lnTo>
                  <a:pt x="316901" y="188065"/>
                </a:lnTo>
                <a:lnTo>
                  <a:pt x="316186" y="187734"/>
                </a:lnTo>
                <a:lnTo>
                  <a:pt x="315937" y="187402"/>
                </a:lnTo>
                <a:lnTo>
                  <a:pt x="315469" y="187099"/>
                </a:lnTo>
                <a:lnTo>
                  <a:pt x="314752" y="187402"/>
                </a:lnTo>
                <a:lnTo>
                  <a:pt x="315000" y="188065"/>
                </a:lnTo>
                <a:lnTo>
                  <a:pt x="315469" y="189003"/>
                </a:lnTo>
                <a:lnTo>
                  <a:pt x="315000" y="189003"/>
                </a:lnTo>
                <a:lnTo>
                  <a:pt x="315000" y="189334"/>
                </a:lnTo>
                <a:lnTo>
                  <a:pt x="315469" y="189968"/>
                </a:lnTo>
                <a:lnTo>
                  <a:pt x="315469" y="191237"/>
                </a:lnTo>
                <a:lnTo>
                  <a:pt x="315000" y="191237"/>
                </a:lnTo>
                <a:lnTo>
                  <a:pt x="315000" y="191899"/>
                </a:lnTo>
                <a:lnTo>
                  <a:pt x="314532" y="191899"/>
                </a:lnTo>
                <a:lnTo>
                  <a:pt x="314283" y="192202"/>
                </a:lnTo>
                <a:lnTo>
                  <a:pt x="314532" y="192837"/>
                </a:lnTo>
                <a:lnTo>
                  <a:pt x="314036" y="193168"/>
                </a:lnTo>
                <a:lnTo>
                  <a:pt x="313566" y="192533"/>
                </a:lnTo>
                <a:lnTo>
                  <a:pt x="313319" y="191899"/>
                </a:lnTo>
                <a:lnTo>
                  <a:pt x="313319" y="191568"/>
                </a:lnTo>
                <a:lnTo>
                  <a:pt x="313098" y="191568"/>
                </a:lnTo>
                <a:lnTo>
                  <a:pt x="312134" y="191237"/>
                </a:lnTo>
                <a:lnTo>
                  <a:pt x="311665" y="191237"/>
                </a:lnTo>
                <a:lnTo>
                  <a:pt x="311169" y="191568"/>
                </a:lnTo>
                <a:lnTo>
                  <a:pt x="310231" y="190933"/>
                </a:lnTo>
                <a:lnTo>
                  <a:pt x="309515" y="190299"/>
                </a:lnTo>
                <a:lnTo>
                  <a:pt x="309047" y="190602"/>
                </a:lnTo>
                <a:lnTo>
                  <a:pt x="308550" y="190602"/>
                </a:lnTo>
                <a:lnTo>
                  <a:pt x="308082" y="190933"/>
                </a:lnTo>
                <a:lnTo>
                  <a:pt x="308082" y="191237"/>
                </a:lnTo>
                <a:lnTo>
                  <a:pt x="307834" y="191899"/>
                </a:lnTo>
                <a:lnTo>
                  <a:pt x="308798" y="192202"/>
                </a:lnTo>
                <a:lnTo>
                  <a:pt x="309984" y="193168"/>
                </a:lnTo>
                <a:lnTo>
                  <a:pt x="310452" y="194133"/>
                </a:lnTo>
                <a:lnTo>
                  <a:pt x="310452" y="194437"/>
                </a:lnTo>
                <a:lnTo>
                  <a:pt x="310452" y="194768"/>
                </a:lnTo>
                <a:lnTo>
                  <a:pt x="310231" y="195071"/>
                </a:lnTo>
                <a:lnTo>
                  <a:pt x="309515" y="195402"/>
                </a:lnTo>
                <a:lnTo>
                  <a:pt x="308550" y="195733"/>
                </a:lnTo>
                <a:lnTo>
                  <a:pt x="308082" y="195071"/>
                </a:lnTo>
                <a:lnTo>
                  <a:pt x="307365" y="195402"/>
                </a:lnTo>
                <a:lnTo>
                  <a:pt x="306649" y="195733"/>
                </a:lnTo>
                <a:lnTo>
                  <a:pt x="305684" y="195071"/>
                </a:lnTo>
                <a:lnTo>
                  <a:pt x="305463" y="194768"/>
                </a:lnTo>
                <a:lnTo>
                  <a:pt x="304498" y="195071"/>
                </a:lnTo>
                <a:lnTo>
                  <a:pt x="304278" y="195402"/>
                </a:lnTo>
                <a:lnTo>
                  <a:pt x="303781" y="195733"/>
                </a:lnTo>
                <a:lnTo>
                  <a:pt x="304278" y="196037"/>
                </a:lnTo>
                <a:lnTo>
                  <a:pt x="304498" y="196367"/>
                </a:lnTo>
                <a:lnTo>
                  <a:pt x="304278" y="197002"/>
                </a:lnTo>
                <a:lnTo>
                  <a:pt x="304498" y="197305"/>
                </a:lnTo>
                <a:lnTo>
                  <a:pt x="304967" y="197636"/>
                </a:lnTo>
                <a:lnTo>
                  <a:pt x="305215" y="198905"/>
                </a:lnTo>
                <a:lnTo>
                  <a:pt x="305684" y="199871"/>
                </a:lnTo>
                <a:lnTo>
                  <a:pt x="305684" y="200202"/>
                </a:lnTo>
                <a:lnTo>
                  <a:pt x="305215" y="200202"/>
                </a:lnTo>
                <a:lnTo>
                  <a:pt x="304967" y="200202"/>
                </a:lnTo>
                <a:lnTo>
                  <a:pt x="304746" y="200202"/>
                </a:lnTo>
                <a:lnTo>
                  <a:pt x="304746" y="200836"/>
                </a:lnTo>
                <a:lnTo>
                  <a:pt x="304746" y="201140"/>
                </a:lnTo>
                <a:lnTo>
                  <a:pt x="304498" y="201774"/>
                </a:lnTo>
                <a:lnTo>
                  <a:pt x="304498" y="202105"/>
                </a:lnTo>
                <a:lnTo>
                  <a:pt x="304030" y="201774"/>
                </a:lnTo>
                <a:lnTo>
                  <a:pt x="304030" y="201140"/>
                </a:lnTo>
                <a:lnTo>
                  <a:pt x="303781" y="200202"/>
                </a:lnTo>
                <a:lnTo>
                  <a:pt x="303314" y="199540"/>
                </a:lnTo>
                <a:lnTo>
                  <a:pt x="303314" y="199236"/>
                </a:lnTo>
                <a:lnTo>
                  <a:pt x="303314" y="198602"/>
                </a:lnTo>
                <a:lnTo>
                  <a:pt x="302845" y="197002"/>
                </a:lnTo>
                <a:lnTo>
                  <a:pt x="302597" y="197002"/>
                </a:lnTo>
                <a:lnTo>
                  <a:pt x="302845" y="195733"/>
                </a:lnTo>
                <a:lnTo>
                  <a:pt x="302597" y="195402"/>
                </a:lnTo>
                <a:lnTo>
                  <a:pt x="302348" y="195071"/>
                </a:lnTo>
                <a:lnTo>
                  <a:pt x="302128" y="195071"/>
                </a:lnTo>
                <a:lnTo>
                  <a:pt x="301632" y="194768"/>
                </a:lnTo>
                <a:lnTo>
                  <a:pt x="301163" y="194768"/>
                </a:lnTo>
                <a:lnTo>
                  <a:pt x="300915" y="194437"/>
                </a:lnTo>
                <a:lnTo>
                  <a:pt x="300694" y="194437"/>
                </a:lnTo>
                <a:lnTo>
                  <a:pt x="300446" y="194437"/>
                </a:lnTo>
                <a:lnTo>
                  <a:pt x="300198" y="195071"/>
                </a:lnTo>
                <a:lnTo>
                  <a:pt x="299730" y="195733"/>
                </a:lnTo>
                <a:lnTo>
                  <a:pt x="299510" y="195733"/>
                </a:lnTo>
                <a:lnTo>
                  <a:pt x="298793" y="195733"/>
                </a:lnTo>
                <a:lnTo>
                  <a:pt x="298545" y="195733"/>
                </a:lnTo>
                <a:lnTo>
                  <a:pt x="298296" y="195733"/>
                </a:lnTo>
                <a:lnTo>
                  <a:pt x="298076" y="195733"/>
                </a:lnTo>
                <a:lnTo>
                  <a:pt x="297579" y="196367"/>
                </a:lnTo>
                <a:lnTo>
                  <a:pt x="297828" y="196671"/>
                </a:lnTo>
                <a:lnTo>
                  <a:pt x="298076" y="197002"/>
                </a:lnTo>
                <a:lnTo>
                  <a:pt x="298296" y="197305"/>
                </a:lnTo>
                <a:lnTo>
                  <a:pt x="298545" y="197636"/>
                </a:lnTo>
                <a:lnTo>
                  <a:pt x="298793" y="198271"/>
                </a:lnTo>
                <a:lnTo>
                  <a:pt x="299262" y="199871"/>
                </a:lnTo>
                <a:lnTo>
                  <a:pt x="299262" y="200505"/>
                </a:lnTo>
                <a:lnTo>
                  <a:pt x="299013" y="200505"/>
                </a:lnTo>
                <a:lnTo>
                  <a:pt x="298076" y="200202"/>
                </a:lnTo>
                <a:lnTo>
                  <a:pt x="297828" y="199871"/>
                </a:lnTo>
                <a:lnTo>
                  <a:pt x="297828" y="199540"/>
                </a:lnTo>
                <a:lnTo>
                  <a:pt x="297359" y="198271"/>
                </a:lnTo>
                <a:lnTo>
                  <a:pt x="297111" y="198271"/>
                </a:lnTo>
                <a:lnTo>
                  <a:pt x="297111" y="197967"/>
                </a:lnTo>
                <a:lnTo>
                  <a:pt x="296863" y="197636"/>
                </a:lnTo>
                <a:lnTo>
                  <a:pt x="296642" y="197305"/>
                </a:lnTo>
                <a:lnTo>
                  <a:pt x="296642" y="197002"/>
                </a:lnTo>
                <a:lnTo>
                  <a:pt x="296146" y="197305"/>
                </a:lnTo>
                <a:lnTo>
                  <a:pt x="295678" y="197305"/>
                </a:lnTo>
                <a:lnTo>
                  <a:pt x="295678" y="197967"/>
                </a:lnTo>
                <a:lnTo>
                  <a:pt x="295678" y="198271"/>
                </a:lnTo>
                <a:lnTo>
                  <a:pt x="295678" y="199236"/>
                </a:lnTo>
                <a:lnTo>
                  <a:pt x="295927" y="200202"/>
                </a:lnTo>
                <a:lnTo>
                  <a:pt x="295927" y="200505"/>
                </a:lnTo>
                <a:lnTo>
                  <a:pt x="295431" y="201774"/>
                </a:lnTo>
                <a:lnTo>
                  <a:pt x="295210" y="202409"/>
                </a:lnTo>
                <a:lnTo>
                  <a:pt x="294714" y="202739"/>
                </a:lnTo>
                <a:lnTo>
                  <a:pt x="294493" y="202105"/>
                </a:lnTo>
                <a:lnTo>
                  <a:pt x="294024" y="202105"/>
                </a:lnTo>
                <a:lnTo>
                  <a:pt x="293776" y="202105"/>
                </a:lnTo>
                <a:lnTo>
                  <a:pt x="293528" y="202409"/>
                </a:lnTo>
                <a:lnTo>
                  <a:pt x="293776" y="203374"/>
                </a:lnTo>
                <a:lnTo>
                  <a:pt x="294714" y="204643"/>
                </a:lnTo>
                <a:lnTo>
                  <a:pt x="294961" y="206243"/>
                </a:lnTo>
                <a:lnTo>
                  <a:pt x="295210" y="206243"/>
                </a:lnTo>
                <a:lnTo>
                  <a:pt x="295210" y="206877"/>
                </a:lnTo>
                <a:lnTo>
                  <a:pt x="295210" y="207208"/>
                </a:lnTo>
                <a:lnTo>
                  <a:pt x="295927" y="208477"/>
                </a:lnTo>
                <a:lnTo>
                  <a:pt x="294244" y="208477"/>
                </a:lnTo>
                <a:lnTo>
                  <a:pt x="293776" y="208808"/>
                </a:lnTo>
                <a:lnTo>
                  <a:pt x="293528" y="210077"/>
                </a:lnTo>
                <a:lnTo>
                  <a:pt x="292811" y="210379"/>
                </a:lnTo>
                <a:lnTo>
                  <a:pt x="293060" y="211980"/>
                </a:lnTo>
                <a:lnTo>
                  <a:pt x="293060" y="212311"/>
                </a:lnTo>
                <a:lnTo>
                  <a:pt x="292591" y="212311"/>
                </a:lnTo>
                <a:lnTo>
                  <a:pt x="292591" y="211346"/>
                </a:lnTo>
                <a:lnTo>
                  <a:pt x="292094" y="210077"/>
                </a:lnTo>
                <a:lnTo>
                  <a:pt x="291378" y="209746"/>
                </a:lnTo>
                <a:lnTo>
                  <a:pt x="290909" y="210077"/>
                </a:lnTo>
                <a:lnTo>
                  <a:pt x="290441" y="210077"/>
                </a:lnTo>
                <a:lnTo>
                  <a:pt x="289945" y="210379"/>
                </a:lnTo>
                <a:lnTo>
                  <a:pt x="289476" y="211677"/>
                </a:lnTo>
                <a:lnTo>
                  <a:pt x="289725" y="212615"/>
                </a:lnTo>
                <a:lnTo>
                  <a:pt x="289725" y="213248"/>
                </a:lnTo>
                <a:lnTo>
                  <a:pt x="289476" y="213248"/>
                </a:lnTo>
                <a:lnTo>
                  <a:pt x="288291" y="212946"/>
                </a:lnTo>
                <a:lnTo>
                  <a:pt x="287326" y="212946"/>
                </a:lnTo>
                <a:lnTo>
                  <a:pt x="285424" y="213248"/>
                </a:lnTo>
                <a:lnTo>
                  <a:pt x="285176" y="213911"/>
                </a:lnTo>
                <a:lnTo>
                  <a:pt x="283522" y="214848"/>
                </a:lnTo>
                <a:lnTo>
                  <a:pt x="283275" y="215814"/>
                </a:lnTo>
                <a:lnTo>
                  <a:pt x="283770" y="216780"/>
                </a:lnTo>
                <a:lnTo>
                  <a:pt x="283522" y="217413"/>
                </a:lnTo>
                <a:lnTo>
                  <a:pt x="283275" y="217717"/>
                </a:lnTo>
                <a:lnTo>
                  <a:pt x="283054" y="216118"/>
                </a:lnTo>
                <a:lnTo>
                  <a:pt x="283054" y="215483"/>
                </a:lnTo>
                <a:lnTo>
                  <a:pt x="283054" y="215179"/>
                </a:lnTo>
                <a:lnTo>
                  <a:pt x="282089" y="214214"/>
                </a:lnTo>
                <a:lnTo>
                  <a:pt x="280904" y="213911"/>
                </a:lnTo>
                <a:lnTo>
                  <a:pt x="279691" y="213248"/>
                </a:lnTo>
                <a:lnTo>
                  <a:pt x="279471" y="213248"/>
                </a:lnTo>
                <a:lnTo>
                  <a:pt x="277789" y="213248"/>
                </a:lnTo>
                <a:lnTo>
                  <a:pt x="277073" y="213911"/>
                </a:lnTo>
                <a:lnTo>
                  <a:pt x="275419" y="214214"/>
                </a:lnTo>
                <a:lnTo>
                  <a:pt x="274702" y="214544"/>
                </a:lnTo>
                <a:lnTo>
                  <a:pt x="274454" y="215179"/>
                </a:lnTo>
                <a:lnTo>
                  <a:pt x="273737" y="215179"/>
                </a:lnTo>
                <a:lnTo>
                  <a:pt x="273737" y="215180"/>
                </a:lnTo>
                <a:lnTo>
                  <a:pt x="272799" y="215180"/>
                </a:lnTo>
                <a:lnTo>
                  <a:pt x="272303" y="215483"/>
                </a:lnTo>
                <a:lnTo>
                  <a:pt x="272083" y="215483"/>
                </a:lnTo>
                <a:lnTo>
                  <a:pt x="271835" y="215814"/>
                </a:lnTo>
                <a:lnTo>
                  <a:pt x="271587" y="216118"/>
                </a:lnTo>
                <a:lnTo>
                  <a:pt x="271587" y="216780"/>
                </a:lnTo>
                <a:lnTo>
                  <a:pt x="271835" y="217083"/>
                </a:lnTo>
                <a:lnTo>
                  <a:pt x="271366" y="217414"/>
                </a:lnTo>
                <a:lnTo>
                  <a:pt x="270871" y="217414"/>
                </a:lnTo>
                <a:lnTo>
                  <a:pt x="270871" y="218049"/>
                </a:lnTo>
                <a:lnTo>
                  <a:pt x="270650" y="218049"/>
                </a:lnTo>
                <a:lnTo>
                  <a:pt x="270402" y="218352"/>
                </a:lnTo>
                <a:lnTo>
                  <a:pt x="269934" y="218352"/>
                </a:lnTo>
                <a:lnTo>
                  <a:pt x="269437" y="218352"/>
                </a:lnTo>
                <a:lnTo>
                  <a:pt x="268968" y="218683"/>
                </a:lnTo>
                <a:lnTo>
                  <a:pt x="268968" y="218987"/>
                </a:lnTo>
                <a:lnTo>
                  <a:pt x="268500" y="218987"/>
                </a:lnTo>
                <a:lnTo>
                  <a:pt x="268251" y="219621"/>
                </a:lnTo>
                <a:lnTo>
                  <a:pt x="268251" y="220283"/>
                </a:lnTo>
                <a:lnTo>
                  <a:pt x="268251" y="220586"/>
                </a:lnTo>
                <a:lnTo>
                  <a:pt x="268031" y="220586"/>
                </a:lnTo>
                <a:lnTo>
                  <a:pt x="267784" y="220586"/>
                </a:lnTo>
                <a:lnTo>
                  <a:pt x="267535" y="220917"/>
                </a:lnTo>
                <a:lnTo>
                  <a:pt x="267314" y="220586"/>
                </a:lnTo>
                <a:lnTo>
                  <a:pt x="267067" y="220917"/>
                </a:lnTo>
                <a:lnTo>
                  <a:pt x="266350" y="220917"/>
                </a:lnTo>
                <a:lnTo>
                  <a:pt x="265385" y="221221"/>
                </a:lnTo>
                <a:lnTo>
                  <a:pt x="265385" y="220917"/>
                </a:lnTo>
                <a:lnTo>
                  <a:pt x="265165" y="220586"/>
                </a:lnTo>
                <a:lnTo>
                  <a:pt x="265165" y="219952"/>
                </a:lnTo>
                <a:lnTo>
                  <a:pt x="265633" y="219952"/>
                </a:lnTo>
                <a:lnTo>
                  <a:pt x="265633" y="219318"/>
                </a:lnTo>
                <a:lnTo>
                  <a:pt x="265633" y="218683"/>
                </a:lnTo>
                <a:lnTo>
                  <a:pt x="265881" y="218049"/>
                </a:lnTo>
                <a:lnTo>
                  <a:pt x="265881" y="217083"/>
                </a:lnTo>
                <a:lnTo>
                  <a:pt x="264916" y="215814"/>
                </a:lnTo>
                <a:lnTo>
                  <a:pt x="264669" y="215483"/>
                </a:lnTo>
                <a:lnTo>
                  <a:pt x="264669" y="215180"/>
                </a:lnTo>
                <a:lnTo>
                  <a:pt x="264448" y="214849"/>
                </a:lnTo>
                <a:lnTo>
                  <a:pt x="263952" y="214849"/>
                </a:lnTo>
                <a:lnTo>
                  <a:pt x="264669" y="212615"/>
                </a:lnTo>
                <a:lnTo>
                  <a:pt x="264448" y="211980"/>
                </a:lnTo>
                <a:lnTo>
                  <a:pt x="264200" y="211677"/>
                </a:lnTo>
                <a:lnTo>
                  <a:pt x="264200" y="211042"/>
                </a:lnTo>
                <a:lnTo>
                  <a:pt x="263952" y="210711"/>
                </a:lnTo>
                <a:lnTo>
                  <a:pt x="263732" y="210380"/>
                </a:lnTo>
                <a:lnTo>
                  <a:pt x="264200" y="208477"/>
                </a:lnTo>
                <a:lnTo>
                  <a:pt x="263952" y="208173"/>
                </a:lnTo>
                <a:lnTo>
                  <a:pt x="263262" y="207843"/>
                </a:lnTo>
                <a:lnTo>
                  <a:pt x="263262" y="207512"/>
                </a:lnTo>
                <a:lnTo>
                  <a:pt x="263015" y="207512"/>
                </a:lnTo>
                <a:lnTo>
                  <a:pt x="263015" y="206574"/>
                </a:lnTo>
                <a:lnTo>
                  <a:pt x="263262" y="206243"/>
                </a:lnTo>
                <a:lnTo>
                  <a:pt x="263015" y="205939"/>
                </a:lnTo>
                <a:lnTo>
                  <a:pt x="262298" y="205608"/>
                </a:lnTo>
                <a:lnTo>
                  <a:pt x="262298" y="205305"/>
                </a:lnTo>
                <a:lnTo>
                  <a:pt x="262546" y="204974"/>
                </a:lnTo>
                <a:lnTo>
                  <a:pt x="263015" y="204974"/>
                </a:lnTo>
                <a:lnTo>
                  <a:pt x="263262" y="204974"/>
                </a:lnTo>
                <a:lnTo>
                  <a:pt x="263483" y="204974"/>
                </a:lnTo>
                <a:lnTo>
                  <a:pt x="263732" y="203705"/>
                </a:lnTo>
                <a:lnTo>
                  <a:pt x="263732" y="202105"/>
                </a:lnTo>
                <a:lnTo>
                  <a:pt x="263015" y="201774"/>
                </a:lnTo>
                <a:lnTo>
                  <a:pt x="263015" y="201471"/>
                </a:lnTo>
                <a:lnTo>
                  <a:pt x="263732" y="200836"/>
                </a:lnTo>
                <a:lnTo>
                  <a:pt x="263732" y="200202"/>
                </a:lnTo>
                <a:lnTo>
                  <a:pt x="264200" y="200202"/>
                </a:lnTo>
                <a:lnTo>
                  <a:pt x="264200" y="199871"/>
                </a:lnTo>
                <a:lnTo>
                  <a:pt x="264200" y="199540"/>
                </a:lnTo>
                <a:lnTo>
                  <a:pt x="263952" y="199236"/>
                </a:lnTo>
                <a:lnTo>
                  <a:pt x="263262" y="197636"/>
                </a:lnTo>
                <a:lnTo>
                  <a:pt x="263262" y="196671"/>
                </a:lnTo>
                <a:lnTo>
                  <a:pt x="263262" y="196367"/>
                </a:lnTo>
                <a:lnTo>
                  <a:pt x="263262" y="195733"/>
                </a:lnTo>
                <a:lnTo>
                  <a:pt x="262767" y="195402"/>
                </a:lnTo>
                <a:lnTo>
                  <a:pt x="262546" y="195733"/>
                </a:lnTo>
                <a:lnTo>
                  <a:pt x="262050" y="195733"/>
                </a:lnTo>
                <a:lnTo>
                  <a:pt x="260617" y="196036"/>
                </a:lnTo>
                <a:lnTo>
                  <a:pt x="260396" y="196036"/>
                </a:lnTo>
                <a:lnTo>
                  <a:pt x="260148" y="196367"/>
                </a:lnTo>
                <a:lnTo>
                  <a:pt x="260148" y="198271"/>
                </a:lnTo>
                <a:lnTo>
                  <a:pt x="259900" y="198602"/>
                </a:lnTo>
                <a:lnTo>
                  <a:pt x="259900" y="200202"/>
                </a:lnTo>
                <a:lnTo>
                  <a:pt x="259679" y="200836"/>
                </a:lnTo>
                <a:lnTo>
                  <a:pt x="259679" y="201140"/>
                </a:lnTo>
                <a:lnTo>
                  <a:pt x="260148" y="202105"/>
                </a:lnTo>
                <a:lnTo>
                  <a:pt x="260396" y="202739"/>
                </a:lnTo>
                <a:lnTo>
                  <a:pt x="260617" y="203070"/>
                </a:lnTo>
                <a:lnTo>
                  <a:pt x="260617" y="204643"/>
                </a:lnTo>
                <a:lnTo>
                  <a:pt x="260396" y="205608"/>
                </a:lnTo>
                <a:lnTo>
                  <a:pt x="260396" y="206243"/>
                </a:lnTo>
                <a:lnTo>
                  <a:pt x="260865" y="206574"/>
                </a:lnTo>
                <a:lnTo>
                  <a:pt x="260617" y="207208"/>
                </a:lnTo>
                <a:lnTo>
                  <a:pt x="260617" y="207843"/>
                </a:lnTo>
                <a:lnTo>
                  <a:pt x="260617" y="208173"/>
                </a:lnTo>
                <a:lnTo>
                  <a:pt x="260617" y="209111"/>
                </a:lnTo>
                <a:lnTo>
                  <a:pt x="260865" y="209746"/>
                </a:lnTo>
                <a:lnTo>
                  <a:pt x="261334" y="210077"/>
                </a:lnTo>
                <a:lnTo>
                  <a:pt x="261581" y="210380"/>
                </a:lnTo>
                <a:lnTo>
                  <a:pt x="261334" y="211346"/>
                </a:lnTo>
                <a:lnTo>
                  <a:pt x="260865" y="212615"/>
                </a:lnTo>
                <a:lnTo>
                  <a:pt x="260617" y="212946"/>
                </a:lnTo>
                <a:lnTo>
                  <a:pt x="260148" y="213911"/>
                </a:lnTo>
                <a:lnTo>
                  <a:pt x="260148" y="214545"/>
                </a:lnTo>
                <a:lnTo>
                  <a:pt x="259431" y="215483"/>
                </a:lnTo>
                <a:lnTo>
                  <a:pt x="259183" y="216118"/>
                </a:lnTo>
                <a:lnTo>
                  <a:pt x="259431" y="216780"/>
                </a:lnTo>
                <a:lnTo>
                  <a:pt x="259900" y="216780"/>
                </a:lnTo>
                <a:lnTo>
                  <a:pt x="260396" y="216780"/>
                </a:lnTo>
                <a:lnTo>
                  <a:pt x="260617" y="217083"/>
                </a:lnTo>
                <a:lnTo>
                  <a:pt x="260396" y="217718"/>
                </a:lnTo>
                <a:lnTo>
                  <a:pt x="260148" y="217718"/>
                </a:lnTo>
                <a:lnTo>
                  <a:pt x="260148" y="218352"/>
                </a:lnTo>
                <a:lnTo>
                  <a:pt x="260148" y="218683"/>
                </a:lnTo>
                <a:lnTo>
                  <a:pt x="259679" y="218987"/>
                </a:lnTo>
                <a:lnTo>
                  <a:pt x="259431" y="218987"/>
                </a:lnTo>
                <a:lnTo>
                  <a:pt x="259183" y="218683"/>
                </a:lnTo>
                <a:lnTo>
                  <a:pt x="259431" y="218352"/>
                </a:lnTo>
                <a:lnTo>
                  <a:pt x="259431" y="217414"/>
                </a:lnTo>
                <a:lnTo>
                  <a:pt x="258715" y="216780"/>
                </a:lnTo>
                <a:lnTo>
                  <a:pt x="257999" y="216449"/>
                </a:lnTo>
                <a:lnTo>
                  <a:pt x="257282" y="216449"/>
                </a:lnTo>
                <a:lnTo>
                  <a:pt x="257061" y="216449"/>
                </a:lnTo>
                <a:lnTo>
                  <a:pt x="256813" y="217083"/>
                </a:lnTo>
                <a:lnTo>
                  <a:pt x="256096" y="217718"/>
                </a:lnTo>
                <a:lnTo>
                  <a:pt x="255848" y="217718"/>
                </a:lnTo>
                <a:lnTo>
                  <a:pt x="255380" y="216449"/>
                </a:lnTo>
                <a:lnTo>
                  <a:pt x="254911" y="216449"/>
                </a:lnTo>
                <a:lnTo>
                  <a:pt x="254415" y="216449"/>
                </a:lnTo>
                <a:lnTo>
                  <a:pt x="253947" y="216780"/>
                </a:lnTo>
                <a:lnTo>
                  <a:pt x="253698" y="217083"/>
                </a:lnTo>
                <a:lnTo>
                  <a:pt x="253698" y="217414"/>
                </a:lnTo>
                <a:lnTo>
                  <a:pt x="253698" y="217718"/>
                </a:lnTo>
                <a:lnTo>
                  <a:pt x="253698" y="218352"/>
                </a:lnTo>
                <a:lnTo>
                  <a:pt x="253477" y="218683"/>
                </a:lnTo>
                <a:lnTo>
                  <a:pt x="253698" y="219621"/>
                </a:lnTo>
                <a:lnTo>
                  <a:pt x="253477" y="219621"/>
                </a:lnTo>
                <a:lnTo>
                  <a:pt x="253230" y="219621"/>
                </a:lnTo>
                <a:lnTo>
                  <a:pt x="252760" y="220283"/>
                </a:lnTo>
                <a:lnTo>
                  <a:pt x="253009" y="220917"/>
                </a:lnTo>
                <a:lnTo>
                  <a:pt x="252760" y="221552"/>
                </a:lnTo>
                <a:lnTo>
                  <a:pt x="252044" y="222186"/>
                </a:lnTo>
                <a:lnTo>
                  <a:pt x="251796" y="222186"/>
                </a:lnTo>
                <a:lnTo>
                  <a:pt x="252044" y="221552"/>
                </a:lnTo>
                <a:lnTo>
                  <a:pt x="251796" y="221552"/>
                </a:lnTo>
                <a:lnTo>
                  <a:pt x="251329" y="221855"/>
                </a:lnTo>
                <a:lnTo>
                  <a:pt x="251080" y="221552"/>
                </a:lnTo>
                <a:lnTo>
                  <a:pt x="250859" y="221552"/>
                </a:lnTo>
                <a:lnTo>
                  <a:pt x="250612" y="221552"/>
                </a:lnTo>
                <a:lnTo>
                  <a:pt x="250142" y="222186"/>
                </a:lnTo>
                <a:lnTo>
                  <a:pt x="249646" y="221855"/>
                </a:lnTo>
                <a:lnTo>
                  <a:pt x="249178" y="222490"/>
                </a:lnTo>
                <a:lnTo>
                  <a:pt x="248929" y="222490"/>
                </a:lnTo>
                <a:lnTo>
                  <a:pt x="248709" y="221855"/>
                </a:lnTo>
                <a:lnTo>
                  <a:pt x="248213" y="221855"/>
                </a:lnTo>
                <a:lnTo>
                  <a:pt x="247992" y="221855"/>
                </a:lnTo>
                <a:lnTo>
                  <a:pt x="247524" y="222186"/>
                </a:lnTo>
                <a:lnTo>
                  <a:pt x="247276" y="222186"/>
                </a:lnTo>
                <a:lnTo>
                  <a:pt x="246807" y="222490"/>
                </a:lnTo>
                <a:lnTo>
                  <a:pt x="246559" y="221221"/>
                </a:lnTo>
                <a:lnTo>
                  <a:pt x="246311" y="220917"/>
                </a:lnTo>
                <a:lnTo>
                  <a:pt x="246090" y="220586"/>
                </a:lnTo>
                <a:lnTo>
                  <a:pt x="246311" y="219952"/>
                </a:lnTo>
                <a:lnTo>
                  <a:pt x="246559" y="219952"/>
                </a:lnTo>
                <a:lnTo>
                  <a:pt x="247028" y="219318"/>
                </a:lnTo>
                <a:lnTo>
                  <a:pt x="247276" y="219318"/>
                </a:lnTo>
                <a:lnTo>
                  <a:pt x="247745" y="218987"/>
                </a:lnTo>
                <a:lnTo>
                  <a:pt x="248461" y="218352"/>
                </a:lnTo>
                <a:lnTo>
                  <a:pt x="249178" y="217414"/>
                </a:lnTo>
                <a:lnTo>
                  <a:pt x="249425" y="218049"/>
                </a:lnTo>
                <a:lnTo>
                  <a:pt x="249178" y="218987"/>
                </a:lnTo>
                <a:lnTo>
                  <a:pt x="249178" y="219318"/>
                </a:lnTo>
                <a:lnTo>
                  <a:pt x="250612" y="218352"/>
                </a:lnTo>
                <a:lnTo>
                  <a:pt x="251080" y="218352"/>
                </a:lnTo>
                <a:lnTo>
                  <a:pt x="251329" y="218049"/>
                </a:lnTo>
                <a:lnTo>
                  <a:pt x="251329" y="217414"/>
                </a:lnTo>
                <a:lnTo>
                  <a:pt x="251080" y="216449"/>
                </a:lnTo>
                <a:lnTo>
                  <a:pt x="250859" y="216449"/>
                </a:lnTo>
                <a:lnTo>
                  <a:pt x="250612" y="216118"/>
                </a:lnTo>
                <a:lnTo>
                  <a:pt x="250612" y="215483"/>
                </a:lnTo>
                <a:lnTo>
                  <a:pt x="250612" y="214849"/>
                </a:lnTo>
                <a:lnTo>
                  <a:pt x="250612" y="214214"/>
                </a:lnTo>
                <a:lnTo>
                  <a:pt x="250142" y="213911"/>
                </a:lnTo>
                <a:lnTo>
                  <a:pt x="249646" y="213580"/>
                </a:lnTo>
                <a:lnTo>
                  <a:pt x="249895" y="212615"/>
                </a:lnTo>
                <a:lnTo>
                  <a:pt x="250142" y="212311"/>
                </a:lnTo>
                <a:lnTo>
                  <a:pt x="250142" y="211980"/>
                </a:lnTo>
                <a:lnTo>
                  <a:pt x="249646" y="211980"/>
                </a:lnTo>
                <a:lnTo>
                  <a:pt x="250142" y="211346"/>
                </a:lnTo>
                <a:lnTo>
                  <a:pt x="250612" y="211042"/>
                </a:lnTo>
                <a:lnTo>
                  <a:pt x="250859" y="211677"/>
                </a:lnTo>
                <a:lnTo>
                  <a:pt x="251576" y="211677"/>
                </a:lnTo>
                <a:lnTo>
                  <a:pt x="251796" y="211346"/>
                </a:lnTo>
                <a:lnTo>
                  <a:pt x="251329" y="210711"/>
                </a:lnTo>
                <a:lnTo>
                  <a:pt x="251080" y="210077"/>
                </a:lnTo>
                <a:lnTo>
                  <a:pt x="251796" y="209111"/>
                </a:lnTo>
                <a:lnTo>
                  <a:pt x="252292" y="208477"/>
                </a:lnTo>
                <a:lnTo>
                  <a:pt x="252292" y="208173"/>
                </a:lnTo>
                <a:lnTo>
                  <a:pt x="252044" y="207843"/>
                </a:lnTo>
                <a:lnTo>
                  <a:pt x="252044" y="207512"/>
                </a:lnTo>
                <a:lnTo>
                  <a:pt x="252513" y="206574"/>
                </a:lnTo>
                <a:lnTo>
                  <a:pt x="252513" y="205939"/>
                </a:lnTo>
                <a:lnTo>
                  <a:pt x="252760" y="205608"/>
                </a:lnTo>
                <a:lnTo>
                  <a:pt x="253009" y="205305"/>
                </a:lnTo>
                <a:lnTo>
                  <a:pt x="253230" y="204974"/>
                </a:lnTo>
                <a:lnTo>
                  <a:pt x="253698" y="204339"/>
                </a:lnTo>
                <a:lnTo>
                  <a:pt x="253947" y="203705"/>
                </a:lnTo>
                <a:lnTo>
                  <a:pt x="254664" y="203374"/>
                </a:lnTo>
                <a:lnTo>
                  <a:pt x="254911" y="202739"/>
                </a:lnTo>
                <a:lnTo>
                  <a:pt x="255131" y="202408"/>
                </a:lnTo>
                <a:lnTo>
                  <a:pt x="254911" y="202105"/>
                </a:lnTo>
                <a:lnTo>
                  <a:pt x="254415" y="202105"/>
                </a:lnTo>
                <a:lnTo>
                  <a:pt x="254911" y="200505"/>
                </a:lnTo>
                <a:lnTo>
                  <a:pt x="255380" y="200505"/>
                </a:lnTo>
                <a:lnTo>
                  <a:pt x="256344" y="198271"/>
                </a:lnTo>
                <a:lnTo>
                  <a:pt x="256344" y="197002"/>
                </a:lnTo>
                <a:lnTo>
                  <a:pt x="256344" y="196671"/>
                </a:lnTo>
                <a:lnTo>
                  <a:pt x="256096" y="196367"/>
                </a:lnTo>
                <a:lnTo>
                  <a:pt x="256565" y="195733"/>
                </a:lnTo>
                <a:lnTo>
                  <a:pt x="257282" y="195402"/>
                </a:lnTo>
                <a:lnTo>
                  <a:pt x="257778" y="195071"/>
                </a:lnTo>
                <a:lnTo>
                  <a:pt x="257999" y="194133"/>
                </a:lnTo>
                <a:lnTo>
                  <a:pt x="258467" y="193802"/>
                </a:lnTo>
                <a:lnTo>
                  <a:pt x="258715" y="193471"/>
                </a:lnTo>
                <a:lnTo>
                  <a:pt x="258963" y="193471"/>
                </a:lnTo>
                <a:lnTo>
                  <a:pt x="259431" y="193168"/>
                </a:lnTo>
                <a:lnTo>
                  <a:pt x="259679" y="193168"/>
                </a:lnTo>
                <a:lnTo>
                  <a:pt x="259900" y="193471"/>
                </a:lnTo>
                <a:lnTo>
                  <a:pt x="260617" y="193471"/>
                </a:lnTo>
                <a:lnTo>
                  <a:pt x="260865" y="193168"/>
                </a:lnTo>
                <a:lnTo>
                  <a:pt x="261113" y="192533"/>
                </a:lnTo>
                <a:lnTo>
                  <a:pt x="261830" y="192202"/>
                </a:lnTo>
                <a:lnTo>
                  <a:pt x="262050" y="191569"/>
                </a:lnTo>
                <a:lnTo>
                  <a:pt x="262298" y="190934"/>
                </a:lnTo>
                <a:lnTo>
                  <a:pt x="262546" y="191237"/>
                </a:lnTo>
                <a:lnTo>
                  <a:pt x="262767" y="192202"/>
                </a:lnTo>
                <a:lnTo>
                  <a:pt x="262767" y="192837"/>
                </a:lnTo>
                <a:lnTo>
                  <a:pt x="262767" y="193471"/>
                </a:lnTo>
                <a:lnTo>
                  <a:pt x="263262" y="193471"/>
                </a:lnTo>
                <a:lnTo>
                  <a:pt x="263483" y="193471"/>
                </a:lnTo>
                <a:lnTo>
                  <a:pt x="263483" y="192837"/>
                </a:lnTo>
                <a:lnTo>
                  <a:pt x="263732" y="191237"/>
                </a:lnTo>
                <a:lnTo>
                  <a:pt x="264200" y="189969"/>
                </a:lnTo>
                <a:lnTo>
                  <a:pt x="265165" y="187735"/>
                </a:lnTo>
                <a:lnTo>
                  <a:pt x="265385" y="187735"/>
                </a:lnTo>
                <a:lnTo>
                  <a:pt x="265633" y="188066"/>
                </a:lnTo>
                <a:lnTo>
                  <a:pt x="266598" y="188066"/>
                </a:lnTo>
                <a:lnTo>
                  <a:pt x="266819" y="188066"/>
                </a:lnTo>
                <a:lnTo>
                  <a:pt x="267430" y="188323"/>
                </a:lnTo>
                <a:lnTo>
                  <a:pt x="266819" y="188065"/>
                </a:lnTo>
                <a:lnTo>
                  <a:pt x="266598" y="188065"/>
                </a:lnTo>
                <a:lnTo>
                  <a:pt x="265634" y="188065"/>
                </a:lnTo>
                <a:lnTo>
                  <a:pt x="265385" y="187734"/>
                </a:lnTo>
                <a:lnTo>
                  <a:pt x="265164" y="187734"/>
                </a:lnTo>
                <a:lnTo>
                  <a:pt x="264668" y="186768"/>
                </a:lnTo>
                <a:lnTo>
                  <a:pt x="263731" y="185499"/>
                </a:lnTo>
                <a:lnTo>
                  <a:pt x="262050" y="182934"/>
                </a:lnTo>
                <a:lnTo>
                  <a:pt x="261829" y="182299"/>
                </a:lnTo>
                <a:lnTo>
                  <a:pt x="261829" y="181996"/>
                </a:lnTo>
                <a:lnTo>
                  <a:pt x="259432" y="178796"/>
                </a:lnTo>
                <a:lnTo>
                  <a:pt x="258715" y="177500"/>
                </a:lnTo>
                <a:lnTo>
                  <a:pt x="258467" y="177197"/>
                </a:lnTo>
                <a:lnTo>
                  <a:pt x="257778" y="175900"/>
                </a:lnTo>
                <a:lnTo>
                  <a:pt x="255131" y="174300"/>
                </a:lnTo>
                <a:lnTo>
                  <a:pt x="253946" y="173667"/>
                </a:lnTo>
                <a:lnTo>
                  <a:pt x="253478" y="173667"/>
                </a:lnTo>
                <a:lnTo>
                  <a:pt x="251328" y="172397"/>
                </a:lnTo>
                <a:lnTo>
                  <a:pt x="250143" y="171735"/>
                </a:lnTo>
                <a:lnTo>
                  <a:pt x="249895" y="171431"/>
                </a:lnTo>
                <a:lnTo>
                  <a:pt x="249895" y="170798"/>
                </a:lnTo>
                <a:lnTo>
                  <a:pt x="249895" y="170466"/>
                </a:lnTo>
                <a:lnTo>
                  <a:pt x="249647" y="169832"/>
                </a:lnTo>
                <a:lnTo>
                  <a:pt x="249426" y="169501"/>
                </a:lnTo>
                <a:lnTo>
                  <a:pt x="249178" y="169501"/>
                </a:lnTo>
                <a:lnTo>
                  <a:pt x="248709" y="169198"/>
                </a:lnTo>
                <a:lnTo>
                  <a:pt x="248709" y="168867"/>
                </a:lnTo>
                <a:lnTo>
                  <a:pt x="248709" y="168536"/>
                </a:lnTo>
                <a:lnTo>
                  <a:pt x="248709" y="168232"/>
                </a:lnTo>
                <a:lnTo>
                  <a:pt x="248709" y="167902"/>
                </a:lnTo>
                <a:lnTo>
                  <a:pt x="248709" y="167597"/>
                </a:lnTo>
                <a:lnTo>
                  <a:pt x="248709" y="167266"/>
                </a:lnTo>
                <a:lnTo>
                  <a:pt x="247744" y="165033"/>
                </a:lnTo>
                <a:lnTo>
                  <a:pt x="247993" y="164702"/>
                </a:lnTo>
                <a:lnTo>
                  <a:pt x="248213" y="164398"/>
                </a:lnTo>
                <a:lnTo>
                  <a:pt x="248461" y="164067"/>
                </a:lnTo>
                <a:lnTo>
                  <a:pt x="248709" y="163736"/>
                </a:lnTo>
                <a:lnTo>
                  <a:pt x="248930" y="163433"/>
                </a:lnTo>
                <a:lnTo>
                  <a:pt x="249178" y="163101"/>
                </a:lnTo>
                <a:lnTo>
                  <a:pt x="248709" y="162136"/>
                </a:lnTo>
                <a:lnTo>
                  <a:pt x="248461" y="161833"/>
                </a:lnTo>
                <a:lnTo>
                  <a:pt x="248461" y="161502"/>
                </a:lnTo>
                <a:lnTo>
                  <a:pt x="249426" y="159268"/>
                </a:lnTo>
                <a:lnTo>
                  <a:pt x="249426" y="158937"/>
                </a:lnTo>
                <a:lnTo>
                  <a:pt x="248930" y="157668"/>
                </a:lnTo>
                <a:lnTo>
                  <a:pt x="248930" y="157337"/>
                </a:lnTo>
                <a:lnTo>
                  <a:pt x="248709" y="157006"/>
                </a:lnTo>
                <a:lnTo>
                  <a:pt x="248709" y="156068"/>
                </a:lnTo>
                <a:lnTo>
                  <a:pt x="248709" y="154772"/>
                </a:lnTo>
                <a:lnTo>
                  <a:pt x="248709" y="154137"/>
                </a:lnTo>
                <a:lnTo>
                  <a:pt x="248930" y="153503"/>
                </a:lnTo>
                <a:lnTo>
                  <a:pt x="248709" y="153503"/>
                </a:lnTo>
                <a:lnTo>
                  <a:pt x="247993" y="153503"/>
                </a:lnTo>
                <a:lnTo>
                  <a:pt x="247744" y="153503"/>
                </a:lnTo>
                <a:lnTo>
                  <a:pt x="247276" y="153806"/>
                </a:lnTo>
                <a:lnTo>
                  <a:pt x="247028" y="153806"/>
                </a:lnTo>
                <a:lnTo>
                  <a:pt x="246091" y="153806"/>
                </a:lnTo>
                <a:lnTo>
                  <a:pt x="245842" y="153806"/>
                </a:lnTo>
                <a:lnTo>
                  <a:pt x="245126" y="154137"/>
                </a:lnTo>
                <a:lnTo>
                  <a:pt x="244877" y="154137"/>
                </a:lnTo>
                <a:lnTo>
                  <a:pt x="244409" y="154137"/>
                </a:lnTo>
                <a:lnTo>
                  <a:pt x="243940" y="154137"/>
                </a:lnTo>
                <a:lnTo>
                  <a:pt x="243940" y="153503"/>
                </a:lnTo>
                <a:lnTo>
                  <a:pt x="243940" y="152537"/>
                </a:lnTo>
                <a:lnTo>
                  <a:pt x="243940" y="150937"/>
                </a:lnTo>
                <a:lnTo>
                  <a:pt x="243940" y="149641"/>
                </a:lnTo>
                <a:lnTo>
                  <a:pt x="243940" y="145807"/>
                </a:lnTo>
                <a:lnTo>
                  <a:pt x="243940" y="145145"/>
                </a:lnTo>
                <a:lnTo>
                  <a:pt x="243940" y="143214"/>
                </a:lnTo>
                <a:lnTo>
                  <a:pt x="243940" y="142911"/>
                </a:lnTo>
                <a:lnTo>
                  <a:pt x="243940" y="140345"/>
                </a:lnTo>
                <a:lnTo>
                  <a:pt x="243940" y="140014"/>
                </a:lnTo>
                <a:lnTo>
                  <a:pt x="243940" y="137780"/>
                </a:lnTo>
                <a:lnTo>
                  <a:pt x="243940" y="134884"/>
                </a:lnTo>
                <a:lnTo>
                  <a:pt x="238924" y="134884"/>
                </a:lnTo>
                <a:lnTo>
                  <a:pt x="235119" y="134884"/>
                </a:lnTo>
                <a:lnTo>
                  <a:pt x="232253" y="135187"/>
                </a:lnTo>
                <a:lnTo>
                  <a:pt x="231288" y="135187"/>
                </a:lnTo>
                <a:lnTo>
                  <a:pt x="230572" y="135187"/>
                </a:lnTo>
                <a:lnTo>
                  <a:pt x="230351" y="135187"/>
                </a:lnTo>
                <a:lnTo>
                  <a:pt x="230103" y="135187"/>
                </a:lnTo>
                <a:lnTo>
                  <a:pt x="228918" y="135187"/>
                </a:lnTo>
                <a:lnTo>
                  <a:pt x="227485" y="135518"/>
                </a:lnTo>
                <a:lnTo>
                  <a:pt x="227236" y="135518"/>
                </a:lnTo>
                <a:lnTo>
                  <a:pt x="227016" y="135518"/>
                </a:lnTo>
                <a:lnTo>
                  <a:pt x="224150" y="135518"/>
                </a:lnTo>
                <a:lnTo>
                  <a:pt x="223433" y="135518"/>
                </a:lnTo>
                <a:lnTo>
                  <a:pt x="222937" y="135518"/>
                </a:lnTo>
                <a:lnTo>
                  <a:pt x="221530" y="135518"/>
                </a:lnTo>
                <a:lnTo>
                  <a:pt x="220319" y="135518"/>
                </a:lnTo>
                <a:lnTo>
                  <a:pt x="219849" y="135518"/>
                </a:lnTo>
                <a:lnTo>
                  <a:pt x="219602" y="135518"/>
                </a:lnTo>
                <a:lnTo>
                  <a:pt x="218168" y="135849"/>
                </a:lnTo>
                <a:lnTo>
                  <a:pt x="213647" y="135849"/>
                </a:lnTo>
                <a:lnTo>
                  <a:pt x="211745" y="135849"/>
                </a:lnTo>
                <a:lnTo>
                  <a:pt x="209844" y="135849"/>
                </a:lnTo>
                <a:lnTo>
                  <a:pt x="209595" y="135849"/>
                </a:lnTo>
                <a:lnTo>
                  <a:pt x="201024" y="136153"/>
                </a:lnTo>
                <a:lnTo>
                  <a:pt x="199810" y="136153"/>
                </a:lnTo>
                <a:lnTo>
                  <a:pt x="196007" y="136484"/>
                </a:lnTo>
                <a:lnTo>
                  <a:pt x="195758" y="134249"/>
                </a:lnTo>
                <a:lnTo>
                  <a:pt x="195538" y="134249"/>
                </a:lnTo>
                <a:lnTo>
                  <a:pt x="191239" y="133918"/>
                </a:lnTo>
                <a:lnTo>
                  <a:pt x="190769" y="133918"/>
                </a:lnTo>
                <a:lnTo>
                  <a:pt x="189088" y="133918"/>
                </a:lnTo>
                <a:lnTo>
                  <a:pt x="188372" y="133918"/>
                </a:lnTo>
                <a:lnTo>
                  <a:pt x="186938" y="133918"/>
                </a:lnTo>
                <a:lnTo>
                  <a:pt x="186470" y="133918"/>
                </a:lnTo>
                <a:lnTo>
                  <a:pt x="186221" y="133918"/>
                </a:lnTo>
                <a:lnTo>
                  <a:pt x="185504" y="133918"/>
                </a:lnTo>
                <a:lnTo>
                  <a:pt x="182169" y="133918"/>
                </a:lnTo>
                <a:lnTo>
                  <a:pt x="178366" y="133587"/>
                </a:lnTo>
                <a:lnTo>
                  <a:pt x="177153" y="133587"/>
                </a:lnTo>
                <a:lnTo>
                  <a:pt x="174535" y="133587"/>
                </a:lnTo>
                <a:lnTo>
                  <a:pt x="173818" y="133587"/>
                </a:lnTo>
                <a:lnTo>
                  <a:pt x="171917" y="133587"/>
                </a:lnTo>
                <a:lnTo>
                  <a:pt x="169049" y="133587"/>
                </a:lnTo>
                <a:lnTo>
                  <a:pt x="165714" y="133587"/>
                </a:lnTo>
                <a:lnTo>
                  <a:pt x="161663" y="133284"/>
                </a:lnTo>
                <a:lnTo>
                  <a:pt x="161193" y="133284"/>
                </a:lnTo>
                <a:lnTo>
                  <a:pt x="157362" y="132953"/>
                </a:lnTo>
                <a:lnTo>
                  <a:pt x="156645" y="132953"/>
                </a:lnTo>
                <a:lnTo>
                  <a:pt x="155708" y="132953"/>
                </a:lnTo>
                <a:lnTo>
                  <a:pt x="150223" y="132953"/>
                </a:lnTo>
                <a:lnTo>
                  <a:pt x="149507" y="132953"/>
                </a:lnTo>
                <a:lnTo>
                  <a:pt x="145455" y="132953"/>
                </a:lnTo>
                <a:lnTo>
                  <a:pt x="144490" y="132953"/>
                </a:lnTo>
                <a:lnTo>
                  <a:pt x="141871" y="132953"/>
                </a:lnTo>
                <a:lnTo>
                  <a:pt x="136634" y="132953"/>
                </a:lnTo>
                <a:lnTo>
                  <a:pt x="136138" y="132953"/>
                </a:lnTo>
                <a:lnTo>
                  <a:pt x="130900" y="132622"/>
                </a:lnTo>
                <a:lnTo>
                  <a:pt x="127317" y="132622"/>
                </a:lnTo>
                <a:lnTo>
                  <a:pt x="122329" y="132622"/>
                </a:lnTo>
                <a:lnTo>
                  <a:pt x="120647" y="132622"/>
                </a:lnTo>
                <a:lnTo>
                  <a:pt x="120399" y="132622"/>
                </a:lnTo>
                <a:lnTo>
                  <a:pt x="120178" y="132622"/>
                </a:lnTo>
                <a:lnTo>
                  <a:pt x="114693" y="132622"/>
                </a:lnTo>
                <a:lnTo>
                  <a:pt x="112544" y="132318"/>
                </a:lnTo>
                <a:lnTo>
                  <a:pt x="112075" y="132622"/>
                </a:lnTo>
                <a:lnTo>
                  <a:pt x="109925" y="132622"/>
                </a:lnTo>
                <a:lnTo>
                  <a:pt x="109677" y="132953"/>
                </a:lnTo>
                <a:lnTo>
                  <a:pt x="108712" y="132953"/>
                </a:lnTo>
                <a:lnTo>
                  <a:pt x="108492" y="132953"/>
                </a:lnTo>
                <a:lnTo>
                  <a:pt x="107306" y="132953"/>
                </a:lnTo>
                <a:lnTo>
                  <a:pt x="107058" y="133284"/>
                </a:lnTo>
                <a:lnTo>
                  <a:pt x="106342" y="133918"/>
                </a:lnTo>
                <a:lnTo>
                  <a:pt x="105376" y="133918"/>
                </a:lnTo>
                <a:lnTo>
                  <a:pt x="103475" y="133918"/>
                </a:lnTo>
                <a:lnTo>
                  <a:pt x="103254" y="132953"/>
                </a:lnTo>
                <a:lnTo>
                  <a:pt x="102290" y="132953"/>
                </a:lnTo>
                <a:lnTo>
                  <a:pt x="99175" y="132622"/>
                </a:lnTo>
                <a:lnTo>
                  <a:pt x="95840" y="132318"/>
                </a:lnTo>
                <a:lnTo>
                  <a:pt x="94406" y="132318"/>
                </a:lnTo>
                <a:lnTo>
                  <a:pt x="93221" y="131987"/>
                </a:lnTo>
                <a:lnTo>
                  <a:pt x="92753" y="131987"/>
                </a:lnTo>
                <a:lnTo>
                  <a:pt x="91319" y="131987"/>
                </a:lnTo>
                <a:lnTo>
                  <a:pt x="91071" y="131987"/>
                </a:lnTo>
                <a:lnTo>
                  <a:pt x="90602" y="131987"/>
                </a:lnTo>
                <a:lnTo>
                  <a:pt x="86799" y="132318"/>
                </a:lnTo>
                <a:lnTo>
                  <a:pt x="86303" y="132318"/>
                </a:lnTo>
                <a:lnTo>
                  <a:pt x="86082" y="132622"/>
                </a:lnTo>
                <a:lnTo>
                  <a:pt x="86551" y="132953"/>
                </a:lnTo>
                <a:lnTo>
                  <a:pt x="86799" y="132953"/>
                </a:lnTo>
                <a:lnTo>
                  <a:pt x="86551" y="133918"/>
                </a:lnTo>
                <a:lnTo>
                  <a:pt x="86082" y="134553"/>
                </a:lnTo>
                <a:lnTo>
                  <a:pt x="85834" y="134249"/>
                </a:lnTo>
                <a:lnTo>
                  <a:pt x="85586" y="134553"/>
                </a:lnTo>
                <a:lnTo>
                  <a:pt x="85586" y="134884"/>
                </a:lnTo>
                <a:lnTo>
                  <a:pt x="85834" y="135187"/>
                </a:lnTo>
                <a:lnTo>
                  <a:pt x="85586" y="135518"/>
                </a:lnTo>
                <a:lnTo>
                  <a:pt x="85586" y="135849"/>
                </a:lnTo>
                <a:lnTo>
                  <a:pt x="85586" y="136153"/>
                </a:lnTo>
                <a:lnTo>
                  <a:pt x="85117" y="136484"/>
                </a:lnTo>
                <a:lnTo>
                  <a:pt x="85117" y="136814"/>
                </a:lnTo>
                <a:lnTo>
                  <a:pt x="85117" y="137449"/>
                </a:lnTo>
                <a:lnTo>
                  <a:pt x="84649" y="137449"/>
                </a:lnTo>
                <a:lnTo>
                  <a:pt x="84153" y="137449"/>
                </a:lnTo>
                <a:lnTo>
                  <a:pt x="81782" y="137780"/>
                </a:lnTo>
                <a:lnTo>
                  <a:pt x="79384" y="138083"/>
                </a:lnTo>
                <a:lnTo>
                  <a:pt x="79633" y="131987"/>
                </a:lnTo>
                <a:lnTo>
                  <a:pt x="77262" y="131987"/>
                </a:lnTo>
                <a:lnTo>
                  <a:pt x="75828" y="131987"/>
                </a:lnTo>
                <a:lnTo>
                  <a:pt x="73899" y="131987"/>
                </a:lnTo>
                <a:lnTo>
                  <a:pt x="60806" y="131656"/>
                </a:lnTo>
                <a:lnTo>
                  <a:pt x="58408" y="131656"/>
                </a:lnTo>
                <a:lnTo>
                  <a:pt x="57223" y="131656"/>
                </a:lnTo>
                <a:lnTo>
                  <a:pt x="52205" y="131656"/>
                </a:lnTo>
                <a:lnTo>
                  <a:pt x="43634" y="131353"/>
                </a:lnTo>
                <a:lnTo>
                  <a:pt x="38618" y="131022"/>
                </a:lnTo>
                <a:lnTo>
                  <a:pt x="31946" y="130691"/>
                </a:lnTo>
                <a:lnTo>
                  <a:pt x="31699" y="130691"/>
                </a:lnTo>
                <a:lnTo>
                  <a:pt x="31450" y="130691"/>
                </a:lnTo>
                <a:lnTo>
                  <a:pt x="24780" y="130388"/>
                </a:lnTo>
                <a:lnTo>
                  <a:pt x="24560" y="130388"/>
                </a:lnTo>
                <a:lnTo>
                  <a:pt x="24312" y="130388"/>
                </a:lnTo>
                <a:lnTo>
                  <a:pt x="20977" y="130388"/>
                </a:lnTo>
                <a:lnTo>
                  <a:pt x="20728" y="130388"/>
                </a:lnTo>
                <a:lnTo>
                  <a:pt x="19294" y="130388"/>
                </a:lnTo>
                <a:lnTo>
                  <a:pt x="9538" y="130057"/>
                </a:lnTo>
                <a:lnTo>
                  <a:pt x="8821" y="130057"/>
                </a:lnTo>
                <a:lnTo>
                  <a:pt x="8325" y="130057"/>
                </a:lnTo>
                <a:lnTo>
                  <a:pt x="2370" y="130057"/>
                </a:lnTo>
                <a:lnTo>
                  <a:pt x="1406" y="130057"/>
                </a:lnTo>
                <a:lnTo>
                  <a:pt x="689" y="126857"/>
                </a:lnTo>
                <a:lnTo>
                  <a:pt x="0" y="124595"/>
                </a:lnTo>
                <a:lnTo>
                  <a:pt x="1406" y="119768"/>
                </a:lnTo>
                <a:lnTo>
                  <a:pt x="2839" y="113975"/>
                </a:lnTo>
                <a:lnTo>
                  <a:pt x="3804" y="110748"/>
                </a:lnTo>
                <a:lnTo>
                  <a:pt x="5458" y="103990"/>
                </a:lnTo>
                <a:lnTo>
                  <a:pt x="7608" y="96901"/>
                </a:lnTo>
                <a:lnTo>
                  <a:pt x="8821" y="92074"/>
                </a:lnTo>
                <a:lnTo>
                  <a:pt x="10943" y="84654"/>
                </a:lnTo>
                <a:lnTo>
                  <a:pt x="11191" y="83992"/>
                </a:lnTo>
                <a:lnTo>
                  <a:pt x="11191" y="83358"/>
                </a:lnTo>
                <a:lnTo>
                  <a:pt x="12377" y="79165"/>
                </a:lnTo>
                <a:lnTo>
                  <a:pt x="13341" y="75276"/>
                </a:lnTo>
                <a:lnTo>
                  <a:pt x="13810" y="73980"/>
                </a:lnTo>
                <a:lnTo>
                  <a:pt x="14305" y="71717"/>
                </a:lnTo>
                <a:lnTo>
                  <a:pt x="14526" y="71083"/>
                </a:lnTo>
                <a:lnTo>
                  <a:pt x="17862" y="58780"/>
                </a:lnTo>
                <a:lnTo>
                  <a:pt x="18578" y="56519"/>
                </a:lnTo>
                <a:lnTo>
                  <a:pt x="19074" y="54257"/>
                </a:lnTo>
                <a:lnTo>
                  <a:pt x="22409" y="41927"/>
                </a:lnTo>
                <a:lnTo>
                  <a:pt x="23126" y="39665"/>
                </a:lnTo>
                <a:lnTo>
                  <a:pt x="26930" y="25708"/>
                </a:lnTo>
                <a:lnTo>
                  <a:pt x="26930" y="25377"/>
                </a:lnTo>
                <a:lnTo>
                  <a:pt x="27895" y="21818"/>
                </a:lnTo>
                <a:lnTo>
                  <a:pt x="33849" y="22122"/>
                </a:lnTo>
                <a:lnTo>
                  <a:pt x="39582" y="22122"/>
                </a:lnTo>
                <a:lnTo>
                  <a:pt x="41953" y="22122"/>
                </a:lnTo>
                <a:lnTo>
                  <a:pt x="47906" y="22453"/>
                </a:lnTo>
                <a:lnTo>
                  <a:pt x="52675" y="22453"/>
                </a:lnTo>
                <a:lnTo>
                  <a:pt x="55789" y="22784"/>
                </a:lnTo>
                <a:lnTo>
                  <a:pt x="56258" y="22784"/>
                </a:lnTo>
                <a:lnTo>
                  <a:pt x="66291" y="23115"/>
                </a:lnTo>
                <a:lnTo>
                  <a:pt x="66760" y="23115"/>
                </a:lnTo>
                <a:lnTo>
                  <a:pt x="71776" y="23115"/>
                </a:lnTo>
                <a:lnTo>
                  <a:pt x="73899" y="23115"/>
                </a:lnTo>
                <a:lnTo>
                  <a:pt x="74615" y="23115"/>
                </a:lnTo>
                <a:lnTo>
                  <a:pt x="80101" y="23419"/>
                </a:lnTo>
                <a:lnTo>
                  <a:pt x="82251" y="23419"/>
                </a:lnTo>
                <a:lnTo>
                  <a:pt x="83685" y="23419"/>
                </a:lnTo>
                <a:lnTo>
                  <a:pt x="94406" y="23750"/>
                </a:lnTo>
                <a:lnTo>
                  <a:pt x="95619" y="24081"/>
                </a:lnTo>
                <a:lnTo>
                  <a:pt x="102290" y="24081"/>
                </a:lnTo>
                <a:lnTo>
                  <a:pt x="104440" y="24412"/>
                </a:lnTo>
                <a:lnTo>
                  <a:pt x="107526" y="24412"/>
                </a:lnTo>
                <a:lnTo>
                  <a:pt x="108022" y="24412"/>
                </a:lnTo>
                <a:lnTo>
                  <a:pt x="113729" y="24743"/>
                </a:lnTo>
                <a:lnTo>
                  <a:pt x="120399" y="24743"/>
                </a:lnTo>
                <a:lnTo>
                  <a:pt x="121364" y="25046"/>
                </a:lnTo>
                <a:lnTo>
                  <a:pt x="122797" y="25046"/>
                </a:lnTo>
                <a:lnTo>
                  <a:pt x="123762" y="25046"/>
                </a:lnTo>
                <a:lnTo>
                  <a:pt x="125664" y="25046"/>
                </a:lnTo>
                <a:lnTo>
                  <a:pt x="135669" y="25377"/>
                </a:lnTo>
                <a:lnTo>
                  <a:pt x="140190" y="25708"/>
                </a:lnTo>
                <a:lnTo>
                  <a:pt x="140437" y="25708"/>
                </a:lnTo>
                <a:lnTo>
                  <a:pt x="149754" y="26039"/>
                </a:lnTo>
                <a:lnTo>
                  <a:pt x="156425" y="26343"/>
                </a:lnTo>
                <a:lnTo>
                  <a:pt x="158796" y="26343"/>
                </a:lnTo>
                <a:lnTo>
                  <a:pt x="160229" y="26343"/>
                </a:lnTo>
                <a:lnTo>
                  <a:pt x="162847" y="26343"/>
                </a:lnTo>
                <a:lnTo>
                  <a:pt x="163564" y="26674"/>
                </a:lnTo>
                <a:lnTo>
                  <a:pt x="164060" y="26674"/>
                </a:lnTo>
                <a:lnTo>
                  <a:pt x="171200" y="26674"/>
                </a:lnTo>
                <a:lnTo>
                  <a:pt x="175031" y="27005"/>
                </a:lnTo>
                <a:lnTo>
                  <a:pt x="178118" y="27005"/>
                </a:lnTo>
                <a:lnTo>
                  <a:pt x="181205" y="27005"/>
                </a:lnTo>
                <a:lnTo>
                  <a:pt x="184567" y="27336"/>
                </a:lnTo>
                <a:lnTo>
                  <a:pt x="193140" y="27639"/>
                </a:lnTo>
                <a:lnTo>
                  <a:pt x="195290" y="27639"/>
                </a:lnTo>
                <a:lnTo>
                  <a:pt x="199093" y="27970"/>
                </a:lnTo>
                <a:lnTo>
                  <a:pt x="202208" y="27970"/>
                </a:lnTo>
                <a:lnTo>
                  <a:pt x="204359" y="27970"/>
                </a:lnTo>
                <a:lnTo>
                  <a:pt x="207198" y="27970"/>
                </a:lnTo>
                <a:lnTo>
                  <a:pt x="210561" y="28301"/>
                </a:lnTo>
                <a:lnTo>
                  <a:pt x="212931" y="28301"/>
                </a:lnTo>
                <a:lnTo>
                  <a:pt x="214613" y="28301"/>
                </a:lnTo>
                <a:lnTo>
                  <a:pt x="215329" y="28301"/>
                </a:lnTo>
                <a:lnTo>
                  <a:pt x="216514" y="28301"/>
                </a:lnTo>
                <a:lnTo>
                  <a:pt x="222716" y="28632"/>
                </a:lnTo>
                <a:lnTo>
                  <a:pt x="225334" y="28632"/>
                </a:lnTo>
                <a:lnTo>
                  <a:pt x="225582" y="28632"/>
                </a:lnTo>
                <a:lnTo>
                  <a:pt x="230820" y="28963"/>
                </a:lnTo>
                <a:lnTo>
                  <a:pt x="231784" y="28963"/>
                </a:lnTo>
                <a:lnTo>
                  <a:pt x="234155" y="28963"/>
                </a:lnTo>
                <a:lnTo>
                  <a:pt x="235119" y="28963"/>
                </a:lnTo>
                <a:lnTo>
                  <a:pt x="235836" y="28963"/>
                </a:lnTo>
                <a:lnTo>
                  <a:pt x="236057" y="28963"/>
                </a:lnTo>
                <a:lnTo>
                  <a:pt x="238207" y="28963"/>
                </a:lnTo>
                <a:lnTo>
                  <a:pt x="243223" y="29267"/>
                </a:lnTo>
                <a:lnTo>
                  <a:pt x="245373" y="29267"/>
                </a:lnTo>
                <a:lnTo>
                  <a:pt x="245594" y="29267"/>
                </a:lnTo>
                <a:lnTo>
                  <a:pt x="245842" y="29267"/>
                </a:lnTo>
                <a:lnTo>
                  <a:pt x="247276" y="29267"/>
                </a:lnTo>
                <a:lnTo>
                  <a:pt x="249895" y="29598"/>
                </a:lnTo>
                <a:lnTo>
                  <a:pt x="251796" y="29598"/>
                </a:lnTo>
                <a:lnTo>
                  <a:pt x="253946" y="29598"/>
                </a:lnTo>
                <a:lnTo>
                  <a:pt x="254663" y="28632"/>
                </a:lnTo>
                <a:lnTo>
                  <a:pt x="255627" y="27336"/>
                </a:lnTo>
                <a:lnTo>
                  <a:pt x="256097" y="26674"/>
                </a:lnTo>
                <a:lnTo>
                  <a:pt x="257061" y="25046"/>
                </a:lnTo>
                <a:lnTo>
                  <a:pt x="258467" y="23419"/>
                </a:lnTo>
                <a:lnTo>
                  <a:pt x="259432" y="22453"/>
                </a:lnTo>
                <a:lnTo>
                  <a:pt x="260865" y="21818"/>
                </a:lnTo>
                <a:lnTo>
                  <a:pt x="262050" y="21818"/>
                </a:lnTo>
                <a:lnTo>
                  <a:pt x="262767" y="22122"/>
                </a:lnTo>
                <a:lnTo>
                  <a:pt x="263263" y="22122"/>
                </a:lnTo>
                <a:lnTo>
                  <a:pt x="263484" y="22122"/>
                </a:lnTo>
                <a:lnTo>
                  <a:pt x="263731" y="22453"/>
                </a:lnTo>
                <a:lnTo>
                  <a:pt x="264668" y="22453"/>
                </a:lnTo>
                <a:lnTo>
                  <a:pt x="264917" y="22784"/>
                </a:lnTo>
                <a:lnTo>
                  <a:pt x="265385" y="22784"/>
                </a:lnTo>
                <a:lnTo>
                  <a:pt x="266819" y="23115"/>
                </a:lnTo>
                <a:lnTo>
                  <a:pt x="266598" y="21156"/>
                </a:lnTo>
                <a:lnTo>
                  <a:pt x="266598" y="18867"/>
                </a:lnTo>
                <a:lnTo>
                  <a:pt x="266351" y="14978"/>
                </a:lnTo>
                <a:lnTo>
                  <a:pt x="266598" y="14647"/>
                </a:lnTo>
                <a:lnTo>
                  <a:pt x="266819" y="14316"/>
                </a:lnTo>
                <a:lnTo>
                  <a:pt x="267783" y="13350"/>
                </a:lnTo>
                <a:lnTo>
                  <a:pt x="267783" y="13019"/>
                </a:lnTo>
                <a:lnTo>
                  <a:pt x="268500" y="12385"/>
                </a:lnTo>
                <a:lnTo>
                  <a:pt x="268500" y="12054"/>
                </a:lnTo>
                <a:lnTo>
                  <a:pt x="268720" y="12054"/>
                </a:lnTo>
                <a:lnTo>
                  <a:pt x="270402" y="11089"/>
                </a:lnTo>
                <a:lnTo>
                  <a:pt x="270650" y="11089"/>
                </a:lnTo>
                <a:lnTo>
                  <a:pt x="272552" y="10096"/>
                </a:lnTo>
                <a:lnTo>
                  <a:pt x="274454" y="10758"/>
                </a:lnTo>
                <a:lnTo>
                  <a:pt x="275887" y="11089"/>
                </a:lnTo>
                <a:lnTo>
                  <a:pt x="276136" y="11089"/>
                </a:lnTo>
                <a:lnTo>
                  <a:pt x="277320" y="11392"/>
                </a:lnTo>
                <a:lnTo>
                  <a:pt x="280187" y="12385"/>
                </a:lnTo>
                <a:lnTo>
                  <a:pt x="280408" y="12385"/>
                </a:lnTo>
                <a:lnTo>
                  <a:pt x="281621" y="8137"/>
                </a:lnTo>
                <a:lnTo>
                  <a:pt x="282338" y="6510"/>
                </a:lnTo>
                <a:lnTo>
                  <a:pt x="282558" y="5875"/>
                </a:lnTo>
                <a:lnTo>
                  <a:pt x="283770" y="4579"/>
                </a:lnTo>
                <a:lnTo>
                  <a:pt x="283990" y="4248"/>
                </a:lnTo>
                <a:lnTo>
                  <a:pt x="287106" y="3586"/>
                </a:lnTo>
                <a:lnTo>
                  <a:pt x="287822" y="3586"/>
                </a:lnTo>
                <a:lnTo>
                  <a:pt x="288042" y="3255"/>
                </a:lnTo>
                <a:lnTo>
                  <a:pt x="290661" y="2952"/>
                </a:lnTo>
                <a:lnTo>
                  <a:pt x="291626" y="2621"/>
                </a:lnTo>
                <a:lnTo>
                  <a:pt x="292811" y="1959"/>
                </a:lnTo>
                <a:lnTo>
                  <a:pt x="293528" y="1628"/>
                </a:lnTo>
                <a:lnTo>
                  <a:pt x="295431" y="331"/>
                </a:lnTo>
                <a:lnTo>
                  <a:pt x="295678" y="331"/>
                </a:lnTo>
                <a:close/>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29" name="MD">
            <a:extLst>
              <a:ext uri="{FF2B5EF4-FFF2-40B4-BE49-F238E27FC236}">
                <a16:creationId xmlns:a16="http://schemas.microsoft.com/office/drawing/2014/main" id="{CAA2F7D1-10A7-337E-45D9-E1CD7355B9D0}"/>
              </a:ext>
            </a:extLst>
          </p:cNvPr>
          <p:cNvSpPr/>
          <p:nvPr/>
        </p:nvSpPr>
        <p:spPr>
          <a:xfrm>
            <a:off x="7120175" y="3853784"/>
            <a:ext cx="440110" cy="230732"/>
          </a:xfrm>
          <a:custGeom>
            <a:avLst/>
            <a:gdLst>
              <a:gd name="connsiteX0" fmla="*/ 398463 w 508885"/>
              <a:gd name="connsiteY0" fmla="*/ 248030 h 266788"/>
              <a:gd name="connsiteX1" fmla="*/ 398959 w 508885"/>
              <a:gd name="connsiteY1" fmla="*/ 248332 h 266788"/>
              <a:gd name="connsiteX2" fmla="*/ 398959 w 508885"/>
              <a:gd name="connsiteY2" fmla="*/ 248637 h 266788"/>
              <a:gd name="connsiteX3" fmla="*/ 399180 w 508885"/>
              <a:gd name="connsiteY3" fmla="*/ 249243 h 266788"/>
              <a:gd name="connsiteX4" fmla="*/ 399676 w 508885"/>
              <a:gd name="connsiteY4" fmla="*/ 250153 h 266788"/>
              <a:gd name="connsiteX5" fmla="*/ 399676 w 508885"/>
              <a:gd name="connsiteY5" fmla="*/ 250456 h 266788"/>
              <a:gd name="connsiteX6" fmla="*/ 400613 w 508885"/>
              <a:gd name="connsiteY6" fmla="*/ 250760 h 266788"/>
              <a:gd name="connsiteX7" fmla="*/ 400613 w 508885"/>
              <a:gd name="connsiteY7" fmla="*/ 250456 h 266788"/>
              <a:gd name="connsiteX8" fmla="*/ 400860 w 508885"/>
              <a:gd name="connsiteY8" fmla="*/ 250456 h 266788"/>
              <a:gd name="connsiteX9" fmla="*/ 401577 w 508885"/>
              <a:gd name="connsiteY9" fmla="*/ 250760 h 266788"/>
              <a:gd name="connsiteX10" fmla="*/ 401109 w 508885"/>
              <a:gd name="connsiteY10" fmla="*/ 251063 h 266788"/>
              <a:gd name="connsiteX11" fmla="*/ 401330 w 508885"/>
              <a:gd name="connsiteY11" fmla="*/ 251670 h 266788"/>
              <a:gd name="connsiteX12" fmla="*/ 401577 w 508885"/>
              <a:gd name="connsiteY12" fmla="*/ 251974 h 266788"/>
              <a:gd name="connsiteX13" fmla="*/ 401798 w 508885"/>
              <a:gd name="connsiteY13" fmla="*/ 252581 h 266788"/>
              <a:gd name="connsiteX14" fmla="*/ 402294 w 508885"/>
              <a:gd name="connsiteY14" fmla="*/ 253188 h 266788"/>
              <a:gd name="connsiteX15" fmla="*/ 401798 w 508885"/>
              <a:gd name="connsiteY15" fmla="*/ 253491 h 266788"/>
              <a:gd name="connsiteX16" fmla="*/ 401577 w 508885"/>
              <a:gd name="connsiteY16" fmla="*/ 253795 h 266788"/>
              <a:gd name="connsiteX17" fmla="*/ 401577 w 508885"/>
              <a:gd name="connsiteY17" fmla="*/ 254098 h 266788"/>
              <a:gd name="connsiteX18" fmla="*/ 401577 w 508885"/>
              <a:gd name="connsiteY18" fmla="*/ 254400 h 266788"/>
              <a:gd name="connsiteX19" fmla="*/ 401798 w 508885"/>
              <a:gd name="connsiteY19" fmla="*/ 254704 h 266788"/>
              <a:gd name="connsiteX20" fmla="*/ 401798 w 508885"/>
              <a:gd name="connsiteY20" fmla="*/ 255007 h 266788"/>
              <a:gd name="connsiteX21" fmla="*/ 402047 w 508885"/>
              <a:gd name="connsiteY21" fmla="*/ 255614 h 266788"/>
              <a:gd name="connsiteX22" fmla="*/ 401798 w 508885"/>
              <a:gd name="connsiteY22" fmla="*/ 255614 h 266788"/>
              <a:gd name="connsiteX23" fmla="*/ 401577 w 508885"/>
              <a:gd name="connsiteY23" fmla="*/ 255614 h 266788"/>
              <a:gd name="connsiteX24" fmla="*/ 401109 w 508885"/>
              <a:gd name="connsiteY24" fmla="*/ 255311 h 266788"/>
              <a:gd name="connsiteX25" fmla="*/ 400860 w 508885"/>
              <a:gd name="connsiteY25" fmla="*/ 255614 h 266788"/>
              <a:gd name="connsiteX26" fmla="*/ 400613 w 508885"/>
              <a:gd name="connsiteY26" fmla="*/ 256194 h 266788"/>
              <a:gd name="connsiteX27" fmla="*/ 400860 w 508885"/>
              <a:gd name="connsiteY27" fmla="*/ 256497 h 266788"/>
              <a:gd name="connsiteX28" fmla="*/ 400860 w 508885"/>
              <a:gd name="connsiteY28" fmla="*/ 257104 h 266788"/>
              <a:gd name="connsiteX29" fmla="*/ 400613 w 508885"/>
              <a:gd name="connsiteY29" fmla="*/ 257104 h 266788"/>
              <a:gd name="connsiteX30" fmla="*/ 400613 w 508885"/>
              <a:gd name="connsiteY30" fmla="*/ 257408 h 266788"/>
              <a:gd name="connsiteX31" fmla="*/ 400393 w 508885"/>
              <a:gd name="connsiteY31" fmla="*/ 257711 h 266788"/>
              <a:gd name="connsiteX32" fmla="*/ 400393 w 508885"/>
              <a:gd name="connsiteY32" fmla="*/ 258015 h 266788"/>
              <a:gd name="connsiteX33" fmla="*/ 400144 w 508885"/>
              <a:gd name="connsiteY33" fmla="*/ 258318 h 266788"/>
              <a:gd name="connsiteX34" fmla="*/ 400144 w 508885"/>
              <a:gd name="connsiteY34" fmla="*/ 258622 h 266788"/>
              <a:gd name="connsiteX35" fmla="*/ 400393 w 508885"/>
              <a:gd name="connsiteY35" fmla="*/ 258925 h 266788"/>
              <a:gd name="connsiteX36" fmla="*/ 401109 w 508885"/>
              <a:gd name="connsiteY36" fmla="*/ 259227 h 266788"/>
              <a:gd name="connsiteX37" fmla="*/ 400860 w 508885"/>
              <a:gd name="connsiteY37" fmla="*/ 259834 h 266788"/>
              <a:gd name="connsiteX38" fmla="*/ 400613 w 508885"/>
              <a:gd name="connsiteY38" fmla="*/ 260138 h 266788"/>
              <a:gd name="connsiteX39" fmla="*/ 400613 w 508885"/>
              <a:gd name="connsiteY39" fmla="*/ 260745 h 266788"/>
              <a:gd name="connsiteX40" fmla="*/ 399180 w 508885"/>
              <a:gd name="connsiteY40" fmla="*/ 260745 h 266788"/>
              <a:gd name="connsiteX41" fmla="*/ 397995 w 508885"/>
              <a:gd name="connsiteY41" fmla="*/ 260745 h 266788"/>
              <a:gd name="connsiteX42" fmla="*/ 397525 w 508885"/>
              <a:gd name="connsiteY42" fmla="*/ 260745 h 266788"/>
              <a:gd name="connsiteX43" fmla="*/ 397278 w 508885"/>
              <a:gd name="connsiteY43" fmla="*/ 260745 h 266788"/>
              <a:gd name="connsiteX44" fmla="*/ 396561 w 508885"/>
              <a:gd name="connsiteY44" fmla="*/ 260745 h 266788"/>
              <a:gd name="connsiteX45" fmla="*/ 395128 w 508885"/>
              <a:gd name="connsiteY45" fmla="*/ 260745 h 266788"/>
              <a:gd name="connsiteX46" fmla="*/ 394659 w 508885"/>
              <a:gd name="connsiteY46" fmla="*/ 260745 h 266788"/>
              <a:gd name="connsiteX47" fmla="*/ 394659 w 508885"/>
              <a:gd name="connsiteY47" fmla="*/ 259834 h 266788"/>
              <a:gd name="connsiteX48" fmla="*/ 394659 w 508885"/>
              <a:gd name="connsiteY48" fmla="*/ 259227 h 266788"/>
              <a:gd name="connsiteX49" fmla="*/ 394659 w 508885"/>
              <a:gd name="connsiteY49" fmla="*/ 258622 h 266788"/>
              <a:gd name="connsiteX50" fmla="*/ 394411 w 508885"/>
              <a:gd name="connsiteY50" fmla="*/ 257711 h 266788"/>
              <a:gd name="connsiteX51" fmla="*/ 394411 w 508885"/>
              <a:gd name="connsiteY51" fmla="*/ 257408 h 266788"/>
              <a:gd name="connsiteX52" fmla="*/ 394411 w 508885"/>
              <a:gd name="connsiteY52" fmla="*/ 257104 h 266788"/>
              <a:gd name="connsiteX53" fmla="*/ 394411 w 508885"/>
              <a:gd name="connsiteY53" fmla="*/ 256801 h 266788"/>
              <a:gd name="connsiteX54" fmla="*/ 394190 w 508885"/>
              <a:gd name="connsiteY54" fmla="*/ 256194 h 266788"/>
              <a:gd name="connsiteX55" fmla="*/ 394190 w 508885"/>
              <a:gd name="connsiteY55" fmla="*/ 255918 h 266788"/>
              <a:gd name="connsiteX56" fmla="*/ 394190 w 508885"/>
              <a:gd name="connsiteY56" fmla="*/ 255311 h 266788"/>
              <a:gd name="connsiteX57" fmla="*/ 394411 w 508885"/>
              <a:gd name="connsiteY57" fmla="*/ 255311 h 266788"/>
              <a:gd name="connsiteX58" fmla="*/ 394411 w 508885"/>
              <a:gd name="connsiteY58" fmla="*/ 255007 h 266788"/>
              <a:gd name="connsiteX59" fmla="*/ 394411 w 508885"/>
              <a:gd name="connsiteY59" fmla="*/ 254704 h 266788"/>
              <a:gd name="connsiteX60" fmla="*/ 394411 w 508885"/>
              <a:gd name="connsiteY60" fmla="*/ 254400 h 266788"/>
              <a:gd name="connsiteX61" fmla="*/ 394411 w 508885"/>
              <a:gd name="connsiteY61" fmla="*/ 254098 h 266788"/>
              <a:gd name="connsiteX62" fmla="*/ 394411 w 508885"/>
              <a:gd name="connsiteY62" fmla="*/ 253491 h 266788"/>
              <a:gd name="connsiteX63" fmla="*/ 394411 w 508885"/>
              <a:gd name="connsiteY63" fmla="*/ 253188 h 266788"/>
              <a:gd name="connsiteX64" fmla="*/ 394659 w 508885"/>
              <a:gd name="connsiteY64" fmla="*/ 252581 h 266788"/>
              <a:gd name="connsiteX65" fmla="*/ 394659 w 508885"/>
              <a:gd name="connsiteY65" fmla="*/ 252277 h 266788"/>
              <a:gd name="connsiteX66" fmla="*/ 394411 w 508885"/>
              <a:gd name="connsiteY66" fmla="*/ 252277 h 266788"/>
              <a:gd name="connsiteX67" fmla="*/ 394411 w 508885"/>
              <a:gd name="connsiteY67" fmla="*/ 251063 h 266788"/>
              <a:gd name="connsiteX68" fmla="*/ 394659 w 508885"/>
              <a:gd name="connsiteY68" fmla="*/ 250153 h 266788"/>
              <a:gd name="connsiteX69" fmla="*/ 395128 w 508885"/>
              <a:gd name="connsiteY69" fmla="*/ 249243 h 266788"/>
              <a:gd name="connsiteX70" fmla="*/ 395624 w 508885"/>
              <a:gd name="connsiteY70" fmla="*/ 249243 h 266788"/>
              <a:gd name="connsiteX71" fmla="*/ 395845 w 508885"/>
              <a:gd name="connsiteY71" fmla="*/ 249243 h 266788"/>
              <a:gd name="connsiteX72" fmla="*/ 396341 w 508885"/>
              <a:gd name="connsiteY72" fmla="*/ 248940 h 266788"/>
              <a:gd name="connsiteX73" fmla="*/ 396561 w 508885"/>
              <a:gd name="connsiteY73" fmla="*/ 248637 h 266788"/>
              <a:gd name="connsiteX74" fmla="*/ 397029 w 508885"/>
              <a:gd name="connsiteY74" fmla="*/ 248637 h 266788"/>
              <a:gd name="connsiteX75" fmla="*/ 397525 w 508885"/>
              <a:gd name="connsiteY75" fmla="*/ 248332 h 266788"/>
              <a:gd name="connsiteX76" fmla="*/ 397995 w 508885"/>
              <a:gd name="connsiteY76" fmla="*/ 248332 h 266788"/>
              <a:gd name="connsiteX77" fmla="*/ 27426 w 508885"/>
              <a:gd name="connsiteY77" fmla="*/ 0 h 266788"/>
              <a:gd name="connsiteX78" fmla="*/ 31947 w 508885"/>
              <a:gd name="connsiteY78" fmla="*/ 0 h 266788"/>
              <a:gd name="connsiteX79" fmla="*/ 45784 w 508885"/>
              <a:gd name="connsiteY79" fmla="*/ 0 h 266788"/>
              <a:gd name="connsiteX80" fmla="*/ 49367 w 508885"/>
              <a:gd name="connsiteY80" fmla="*/ 0 h 266788"/>
              <a:gd name="connsiteX81" fmla="*/ 50332 w 508885"/>
              <a:gd name="connsiteY81" fmla="*/ 0 h 266788"/>
              <a:gd name="connsiteX82" fmla="*/ 50553 w 508885"/>
              <a:gd name="connsiteY82" fmla="*/ 0 h 266788"/>
              <a:gd name="connsiteX83" fmla="*/ 60338 w 508885"/>
              <a:gd name="connsiteY83" fmla="*/ 0 h 266788"/>
              <a:gd name="connsiteX84" fmla="*/ 63673 w 508885"/>
              <a:gd name="connsiteY84" fmla="*/ 0 h 266788"/>
              <a:gd name="connsiteX85" fmla="*/ 64142 w 508885"/>
              <a:gd name="connsiteY85" fmla="*/ 0 h 266788"/>
              <a:gd name="connsiteX86" fmla="*/ 65574 w 508885"/>
              <a:gd name="connsiteY86" fmla="*/ 0 h 266788"/>
              <a:gd name="connsiteX87" fmla="*/ 67008 w 508885"/>
              <a:gd name="connsiteY87" fmla="*/ 0 h 266788"/>
              <a:gd name="connsiteX88" fmla="*/ 68909 w 508885"/>
              <a:gd name="connsiteY88" fmla="*/ 0 h 266788"/>
              <a:gd name="connsiteX89" fmla="*/ 72741 w 508885"/>
              <a:gd name="connsiteY89" fmla="*/ 0 h 266788"/>
              <a:gd name="connsiteX90" fmla="*/ 73210 w 508885"/>
              <a:gd name="connsiteY90" fmla="*/ 0 h 266788"/>
              <a:gd name="connsiteX91" fmla="*/ 73678 w 508885"/>
              <a:gd name="connsiteY91" fmla="*/ 0 h 266788"/>
              <a:gd name="connsiteX92" fmla="*/ 74395 w 508885"/>
              <a:gd name="connsiteY92" fmla="*/ 0 h 266788"/>
              <a:gd name="connsiteX93" fmla="*/ 77013 w 508885"/>
              <a:gd name="connsiteY93" fmla="*/ 0 h 266788"/>
              <a:gd name="connsiteX94" fmla="*/ 77979 w 508885"/>
              <a:gd name="connsiteY94" fmla="*/ 0 h 266788"/>
              <a:gd name="connsiteX95" fmla="*/ 80129 w 508885"/>
              <a:gd name="connsiteY95" fmla="*/ 0 h 266788"/>
              <a:gd name="connsiteX96" fmla="*/ 82030 w 508885"/>
              <a:gd name="connsiteY96" fmla="*/ 0 h 266788"/>
              <a:gd name="connsiteX97" fmla="*/ 82278 w 508885"/>
              <a:gd name="connsiteY97" fmla="*/ 0 h 266788"/>
              <a:gd name="connsiteX98" fmla="*/ 85365 w 508885"/>
              <a:gd name="connsiteY98" fmla="*/ 0 h 266788"/>
              <a:gd name="connsiteX99" fmla="*/ 87516 w 508885"/>
              <a:gd name="connsiteY99" fmla="*/ 0 h 266788"/>
              <a:gd name="connsiteX100" fmla="*/ 87984 w 508885"/>
              <a:gd name="connsiteY100" fmla="*/ 0 h 266788"/>
              <a:gd name="connsiteX101" fmla="*/ 89665 w 508885"/>
              <a:gd name="connsiteY101" fmla="*/ 0 h 266788"/>
              <a:gd name="connsiteX102" fmla="*/ 94902 w 508885"/>
              <a:gd name="connsiteY102" fmla="*/ 0 h 266788"/>
              <a:gd name="connsiteX103" fmla="*/ 95150 w 508885"/>
              <a:gd name="connsiteY103" fmla="*/ 0 h 266788"/>
              <a:gd name="connsiteX104" fmla="*/ 97769 w 508885"/>
              <a:gd name="connsiteY104" fmla="*/ 0 h 266788"/>
              <a:gd name="connsiteX105" fmla="*/ 100636 w 508885"/>
              <a:gd name="connsiteY105" fmla="*/ 0 h 266788"/>
              <a:gd name="connsiteX106" fmla="*/ 104440 w 508885"/>
              <a:gd name="connsiteY106" fmla="*/ 0 h 266788"/>
              <a:gd name="connsiteX107" fmla="*/ 107775 w 508885"/>
              <a:gd name="connsiteY107" fmla="*/ 0 h 266788"/>
              <a:gd name="connsiteX108" fmla="*/ 108988 w 508885"/>
              <a:gd name="connsiteY108" fmla="*/ 0 h 266788"/>
              <a:gd name="connsiteX109" fmla="*/ 113977 w 508885"/>
              <a:gd name="connsiteY109" fmla="*/ 0 h 266788"/>
              <a:gd name="connsiteX110" fmla="*/ 117560 w 508885"/>
              <a:gd name="connsiteY110" fmla="*/ 0 h 266788"/>
              <a:gd name="connsiteX111" fmla="*/ 120179 w 508885"/>
              <a:gd name="connsiteY111" fmla="*/ 0 h 266788"/>
              <a:gd name="connsiteX112" fmla="*/ 121860 w 508885"/>
              <a:gd name="connsiteY112" fmla="*/ 0 h 266788"/>
              <a:gd name="connsiteX113" fmla="*/ 126877 w 508885"/>
              <a:gd name="connsiteY113" fmla="*/ 0 h 266788"/>
              <a:gd name="connsiteX114" fmla="*/ 131149 w 508885"/>
              <a:gd name="connsiteY114" fmla="*/ 0 h 266788"/>
              <a:gd name="connsiteX115" fmla="*/ 131396 w 508885"/>
              <a:gd name="connsiteY115" fmla="*/ 0 h 266788"/>
              <a:gd name="connsiteX116" fmla="*/ 131645 w 508885"/>
              <a:gd name="connsiteY116" fmla="*/ 0 h 266788"/>
              <a:gd name="connsiteX117" fmla="*/ 131866 w 508885"/>
              <a:gd name="connsiteY117" fmla="*/ 0 h 266788"/>
              <a:gd name="connsiteX118" fmla="*/ 132583 w 508885"/>
              <a:gd name="connsiteY118" fmla="*/ 0 h 266788"/>
              <a:gd name="connsiteX119" fmla="*/ 138315 w 508885"/>
              <a:gd name="connsiteY119" fmla="*/ 0 h 266788"/>
              <a:gd name="connsiteX120" fmla="*/ 139749 w 508885"/>
              <a:gd name="connsiteY120" fmla="*/ 0 h 266788"/>
              <a:gd name="connsiteX121" fmla="*/ 142616 w 508885"/>
              <a:gd name="connsiteY121" fmla="*/ 0 h 266788"/>
              <a:gd name="connsiteX122" fmla="*/ 143084 w 508885"/>
              <a:gd name="connsiteY122" fmla="*/ 0 h 266788"/>
              <a:gd name="connsiteX123" fmla="*/ 144738 w 508885"/>
              <a:gd name="connsiteY123" fmla="*/ 0 h 266788"/>
              <a:gd name="connsiteX124" fmla="*/ 147136 w 508885"/>
              <a:gd name="connsiteY124" fmla="*/ 0 h 266788"/>
              <a:gd name="connsiteX125" fmla="*/ 147383 w 508885"/>
              <a:gd name="connsiteY125" fmla="*/ 0 h 266788"/>
              <a:gd name="connsiteX126" fmla="*/ 150471 w 508885"/>
              <a:gd name="connsiteY126" fmla="*/ 0 h 266788"/>
              <a:gd name="connsiteX127" fmla="*/ 153586 w 508885"/>
              <a:gd name="connsiteY127" fmla="*/ 0 h 266788"/>
              <a:gd name="connsiteX128" fmla="*/ 159292 w 508885"/>
              <a:gd name="connsiteY128" fmla="*/ 0 h 266788"/>
              <a:gd name="connsiteX129" fmla="*/ 161910 w 508885"/>
              <a:gd name="connsiteY129" fmla="*/ 0 h 266788"/>
              <a:gd name="connsiteX130" fmla="*/ 162159 w 508885"/>
              <a:gd name="connsiteY130" fmla="*/ 0 h 266788"/>
              <a:gd name="connsiteX131" fmla="*/ 163592 w 508885"/>
              <a:gd name="connsiteY131" fmla="*/ 0 h 266788"/>
              <a:gd name="connsiteX132" fmla="*/ 163839 w 508885"/>
              <a:gd name="connsiteY132" fmla="*/ 0 h 266788"/>
              <a:gd name="connsiteX133" fmla="*/ 170979 w 508885"/>
              <a:gd name="connsiteY133" fmla="*/ 0 h 266788"/>
              <a:gd name="connsiteX134" fmla="*/ 176712 w 508885"/>
              <a:gd name="connsiteY134" fmla="*/ 0 h 266788"/>
              <a:gd name="connsiteX135" fmla="*/ 177649 w 508885"/>
              <a:gd name="connsiteY135" fmla="*/ 0 h 266788"/>
              <a:gd name="connsiteX136" fmla="*/ 184816 w 508885"/>
              <a:gd name="connsiteY136" fmla="*/ 0 h 266788"/>
              <a:gd name="connsiteX137" fmla="*/ 188151 w 508885"/>
              <a:gd name="connsiteY137" fmla="*/ 0 h 266788"/>
              <a:gd name="connsiteX138" fmla="*/ 194601 w 508885"/>
              <a:gd name="connsiteY138" fmla="*/ 331 h 266788"/>
              <a:gd name="connsiteX139" fmla="*/ 197220 w 508885"/>
              <a:gd name="connsiteY139" fmla="*/ 331 h 266788"/>
              <a:gd name="connsiteX140" fmla="*/ 199838 w 508885"/>
              <a:gd name="connsiteY140" fmla="*/ 331 h 266788"/>
              <a:gd name="connsiteX141" fmla="*/ 200086 w 508885"/>
              <a:gd name="connsiteY141" fmla="*/ 331 h 266788"/>
              <a:gd name="connsiteX142" fmla="*/ 201272 w 508885"/>
              <a:gd name="connsiteY142" fmla="*/ 331 h 266788"/>
              <a:gd name="connsiteX143" fmla="*/ 201740 w 508885"/>
              <a:gd name="connsiteY143" fmla="*/ 331 h 266788"/>
              <a:gd name="connsiteX144" fmla="*/ 201988 w 508885"/>
              <a:gd name="connsiteY144" fmla="*/ 331 h 266788"/>
              <a:gd name="connsiteX145" fmla="*/ 202208 w 508885"/>
              <a:gd name="connsiteY145" fmla="*/ 331 h 266788"/>
              <a:gd name="connsiteX146" fmla="*/ 202457 w 508885"/>
              <a:gd name="connsiteY146" fmla="*/ 331 h 266788"/>
              <a:gd name="connsiteX147" fmla="*/ 203421 w 508885"/>
              <a:gd name="connsiteY147" fmla="*/ 331 h 266788"/>
              <a:gd name="connsiteX148" fmla="*/ 207942 w 508885"/>
              <a:gd name="connsiteY148" fmla="*/ 331 h 266788"/>
              <a:gd name="connsiteX149" fmla="*/ 208190 w 508885"/>
              <a:gd name="connsiteY149" fmla="*/ 331 h 266788"/>
              <a:gd name="connsiteX150" fmla="*/ 208411 w 508885"/>
              <a:gd name="connsiteY150" fmla="*/ 331 h 266788"/>
              <a:gd name="connsiteX151" fmla="*/ 219381 w 508885"/>
              <a:gd name="connsiteY151" fmla="*/ 331 h 266788"/>
              <a:gd name="connsiteX152" fmla="*/ 220098 w 508885"/>
              <a:gd name="connsiteY152" fmla="*/ 331 h 266788"/>
              <a:gd name="connsiteX153" fmla="*/ 222964 w 508885"/>
              <a:gd name="connsiteY153" fmla="*/ 331 h 266788"/>
              <a:gd name="connsiteX154" fmla="*/ 223929 w 508885"/>
              <a:gd name="connsiteY154" fmla="*/ 331 h 266788"/>
              <a:gd name="connsiteX155" fmla="*/ 224150 w 508885"/>
              <a:gd name="connsiteY155" fmla="*/ 331 h 266788"/>
              <a:gd name="connsiteX156" fmla="*/ 224867 w 508885"/>
              <a:gd name="connsiteY156" fmla="*/ 331 h 266788"/>
              <a:gd name="connsiteX157" fmla="*/ 227016 w 508885"/>
              <a:gd name="connsiteY157" fmla="*/ 331 h 266788"/>
              <a:gd name="connsiteX158" fmla="*/ 227264 w 508885"/>
              <a:gd name="connsiteY158" fmla="*/ 331 h 266788"/>
              <a:gd name="connsiteX159" fmla="*/ 227981 w 508885"/>
              <a:gd name="connsiteY159" fmla="*/ 331 h 266788"/>
              <a:gd name="connsiteX160" fmla="*/ 228202 w 508885"/>
              <a:gd name="connsiteY160" fmla="*/ 331 h 266788"/>
              <a:gd name="connsiteX161" fmla="*/ 230131 w 508885"/>
              <a:gd name="connsiteY161" fmla="*/ 331 h 266788"/>
              <a:gd name="connsiteX162" fmla="*/ 231537 w 508885"/>
              <a:gd name="connsiteY162" fmla="*/ 331 h 266788"/>
              <a:gd name="connsiteX163" fmla="*/ 232501 w 508885"/>
              <a:gd name="connsiteY163" fmla="*/ 331 h 266788"/>
              <a:gd name="connsiteX164" fmla="*/ 238455 w 508885"/>
              <a:gd name="connsiteY164" fmla="*/ 331 h 266788"/>
              <a:gd name="connsiteX165" fmla="*/ 241570 w 508885"/>
              <a:gd name="connsiteY165" fmla="*/ 331 h 266788"/>
              <a:gd name="connsiteX166" fmla="*/ 242755 w 508885"/>
              <a:gd name="connsiteY166" fmla="*/ 331 h 266788"/>
              <a:gd name="connsiteX167" fmla="*/ 243719 w 508885"/>
              <a:gd name="connsiteY167" fmla="*/ 331 h 266788"/>
              <a:gd name="connsiteX168" fmla="*/ 245153 w 508885"/>
              <a:gd name="connsiteY168" fmla="*/ 331 h 266788"/>
              <a:gd name="connsiteX169" fmla="*/ 248488 w 508885"/>
              <a:gd name="connsiteY169" fmla="*/ 331 h 266788"/>
              <a:gd name="connsiteX170" fmla="*/ 250142 w 508885"/>
              <a:gd name="connsiteY170" fmla="*/ 331 h 266788"/>
              <a:gd name="connsiteX171" fmla="*/ 251575 w 508885"/>
              <a:gd name="connsiteY171" fmla="*/ 331 h 266788"/>
              <a:gd name="connsiteX172" fmla="*/ 257309 w 508885"/>
              <a:gd name="connsiteY172" fmla="*/ 331 h 266788"/>
              <a:gd name="connsiteX173" fmla="*/ 257778 w 508885"/>
              <a:gd name="connsiteY173" fmla="*/ 331 h 266788"/>
              <a:gd name="connsiteX174" fmla="*/ 260396 w 508885"/>
              <a:gd name="connsiteY174" fmla="*/ 331 h 266788"/>
              <a:gd name="connsiteX175" fmla="*/ 262325 w 508885"/>
              <a:gd name="connsiteY175" fmla="*/ 331 h 266788"/>
              <a:gd name="connsiteX176" fmla="*/ 266129 w 508885"/>
              <a:gd name="connsiteY176" fmla="*/ 331 h 266788"/>
              <a:gd name="connsiteX177" fmla="*/ 272799 w 508885"/>
              <a:gd name="connsiteY177" fmla="*/ 331 h 266788"/>
              <a:gd name="connsiteX178" fmla="*/ 277568 w 508885"/>
              <a:gd name="connsiteY178" fmla="*/ 331 h 266788"/>
              <a:gd name="connsiteX179" fmla="*/ 278533 w 508885"/>
              <a:gd name="connsiteY179" fmla="*/ 331 h 266788"/>
              <a:gd name="connsiteX180" fmla="*/ 279718 w 508885"/>
              <a:gd name="connsiteY180" fmla="*/ 331 h 266788"/>
              <a:gd name="connsiteX181" fmla="*/ 280187 w 508885"/>
              <a:gd name="connsiteY181" fmla="*/ 331 h 266788"/>
              <a:gd name="connsiteX182" fmla="*/ 284735 w 508885"/>
              <a:gd name="connsiteY182" fmla="*/ 331 h 266788"/>
              <a:gd name="connsiteX183" fmla="*/ 285203 w 508885"/>
              <a:gd name="connsiteY183" fmla="*/ 331 h 266788"/>
              <a:gd name="connsiteX184" fmla="*/ 286389 w 508885"/>
              <a:gd name="connsiteY184" fmla="*/ 331 h 266788"/>
              <a:gd name="connsiteX185" fmla="*/ 288070 w 508885"/>
              <a:gd name="connsiteY185" fmla="*/ 331 h 266788"/>
              <a:gd name="connsiteX186" fmla="*/ 289972 w 508885"/>
              <a:gd name="connsiteY186" fmla="*/ 331 h 266788"/>
              <a:gd name="connsiteX187" fmla="*/ 292591 w 508885"/>
              <a:gd name="connsiteY187" fmla="*/ 331 h 266788"/>
              <a:gd name="connsiteX188" fmla="*/ 294988 w 508885"/>
              <a:gd name="connsiteY188" fmla="*/ 331 h 266788"/>
              <a:gd name="connsiteX189" fmla="*/ 296891 w 508885"/>
              <a:gd name="connsiteY189" fmla="*/ 331 h 266788"/>
              <a:gd name="connsiteX190" fmla="*/ 297855 w 508885"/>
              <a:gd name="connsiteY190" fmla="*/ 331 h 266788"/>
              <a:gd name="connsiteX191" fmla="*/ 298793 w 508885"/>
              <a:gd name="connsiteY191" fmla="*/ 331 h 266788"/>
              <a:gd name="connsiteX192" fmla="*/ 302128 w 508885"/>
              <a:gd name="connsiteY192" fmla="*/ 331 h 266788"/>
              <a:gd name="connsiteX193" fmla="*/ 307144 w 508885"/>
              <a:gd name="connsiteY193" fmla="*/ 331 h 266788"/>
              <a:gd name="connsiteX194" fmla="*/ 307392 w 508885"/>
              <a:gd name="connsiteY194" fmla="*/ 331 h 266788"/>
              <a:gd name="connsiteX195" fmla="*/ 308109 w 508885"/>
              <a:gd name="connsiteY195" fmla="*/ 331 h 266788"/>
              <a:gd name="connsiteX196" fmla="*/ 309764 w 508885"/>
              <a:gd name="connsiteY196" fmla="*/ 331 h 266788"/>
              <a:gd name="connsiteX197" fmla="*/ 312161 w 508885"/>
              <a:gd name="connsiteY197" fmla="*/ 331 h 266788"/>
              <a:gd name="connsiteX198" fmla="*/ 313099 w 508885"/>
              <a:gd name="connsiteY198" fmla="*/ 331 h 266788"/>
              <a:gd name="connsiteX199" fmla="*/ 317867 w 508885"/>
              <a:gd name="connsiteY199" fmla="*/ 331 h 266788"/>
              <a:gd name="connsiteX200" fmla="*/ 318363 w 508885"/>
              <a:gd name="connsiteY200" fmla="*/ 331 h 266788"/>
              <a:gd name="connsiteX201" fmla="*/ 319300 w 508885"/>
              <a:gd name="connsiteY201" fmla="*/ 331 h 266788"/>
              <a:gd name="connsiteX202" fmla="*/ 320016 w 508885"/>
              <a:gd name="connsiteY202" fmla="*/ 331 h 266788"/>
              <a:gd name="connsiteX203" fmla="*/ 321202 w 508885"/>
              <a:gd name="connsiteY203" fmla="*/ 331 h 266788"/>
              <a:gd name="connsiteX204" fmla="*/ 324537 w 508885"/>
              <a:gd name="connsiteY204" fmla="*/ 331 h 266788"/>
              <a:gd name="connsiteX205" fmla="*/ 324785 w 508885"/>
              <a:gd name="connsiteY205" fmla="*/ 331 h 266788"/>
              <a:gd name="connsiteX206" fmla="*/ 330022 w 508885"/>
              <a:gd name="connsiteY206" fmla="*/ 331 h 266788"/>
              <a:gd name="connsiteX207" fmla="*/ 334571 w 508885"/>
              <a:gd name="connsiteY207" fmla="*/ 331 h 266788"/>
              <a:gd name="connsiteX208" fmla="*/ 336720 w 508885"/>
              <a:gd name="connsiteY208" fmla="*/ 331 h 266788"/>
              <a:gd name="connsiteX209" fmla="*/ 337657 w 508885"/>
              <a:gd name="connsiteY209" fmla="*/ 331 h 266788"/>
              <a:gd name="connsiteX210" fmla="*/ 339587 w 508885"/>
              <a:gd name="connsiteY210" fmla="*/ 331 h 266788"/>
              <a:gd name="connsiteX211" fmla="*/ 340524 w 508885"/>
              <a:gd name="connsiteY211" fmla="*/ 331 h 266788"/>
              <a:gd name="connsiteX212" fmla="*/ 343391 w 508885"/>
              <a:gd name="connsiteY212" fmla="*/ 331 h 266788"/>
              <a:gd name="connsiteX213" fmla="*/ 346974 w 508885"/>
              <a:gd name="connsiteY213" fmla="*/ 331 h 266788"/>
              <a:gd name="connsiteX214" fmla="*/ 349124 w 508885"/>
              <a:gd name="connsiteY214" fmla="*/ 331 h 266788"/>
              <a:gd name="connsiteX215" fmla="*/ 349592 w 508885"/>
              <a:gd name="connsiteY215" fmla="*/ 331 h 266788"/>
              <a:gd name="connsiteX216" fmla="*/ 351963 w 508885"/>
              <a:gd name="connsiteY216" fmla="*/ 331 h 266788"/>
              <a:gd name="connsiteX217" fmla="*/ 353396 w 508885"/>
              <a:gd name="connsiteY217" fmla="*/ 331 h 266788"/>
              <a:gd name="connsiteX218" fmla="*/ 354610 w 508885"/>
              <a:gd name="connsiteY218" fmla="*/ 331 h 266788"/>
              <a:gd name="connsiteX219" fmla="*/ 356262 w 508885"/>
              <a:gd name="connsiteY219" fmla="*/ 331 h 266788"/>
              <a:gd name="connsiteX220" fmla="*/ 360563 w 508885"/>
              <a:gd name="connsiteY220" fmla="*/ 331 h 266788"/>
              <a:gd name="connsiteX221" fmla="*/ 361280 w 508885"/>
              <a:gd name="connsiteY221" fmla="*/ 331 h 266788"/>
              <a:gd name="connsiteX222" fmla="*/ 361748 w 508885"/>
              <a:gd name="connsiteY222" fmla="*/ 331 h 266788"/>
              <a:gd name="connsiteX223" fmla="*/ 372471 w 508885"/>
              <a:gd name="connsiteY223" fmla="*/ 331 h 266788"/>
              <a:gd name="connsiteX224" fmla="*/ 373187 w 508885"/>
              <a:gd name="connsiteY224" fmla="*/ 331 h 266788"/>
              <a:gd name="connsiteX225" fmla="*/ 382256 w 508885"/>
              <a:gd name="connsiteY225" fmla="*/ 331 h 266788"/>
              <a:gd name="connsiteX226" fmla="*/ 384406 w 508885"/>
              <a:gd name="connsiteY226" fmla="*/ 331 h 266788"/>
              <a:gd name="connsiteX227" fmla="*/ 385591 w 508885"/>
              <a:gd name="connsiteY227" fmla="*/ 331 h 266788"/>
              <a:gd name="connsiteX228" fmla="*/ 392041 w 508885"/>
              <a:gd name="connsiteY228" fmla="*/ 331 h 266788"/>
              <a:gd name="connsiteX229" fmla="*/ 396810 w 508885"/>
              <a:gd name="connsiteY229" fmla="*/ 331 h 266788"/>
              <a:gd name="connsiteX230" fmla="*/ 398463 w 508885"/>
              <a:gd name="connsiteY230" fmla="*/ 0 h 266788"/>
              <a:gd name="connsiteX231" fmla="*/ 400145 w 508885"/>
              <a:gd name="connsiteY231" fmla="*/ 331 h 266788"/>
              <a:gd name="connsiteX232" fmla="*/ 402047 w 508885"/>
              <a:gd name="connsiteY232" fmla="*/ 331 h 266788"/>
              <a:gd name="connsiteX233" fmla="*/ 404198 w 508885"/>
              <a:gd name="connsiteY233" fmla="*/ 331 h 266788"/>
              <a:gd name="connsiteX234" fmla="*/ 407063 w 508885"/>
              <a:gd name="connsiteY234" fmla="*/ 331 h 266788"/>
              <a:gd name="connsiteX235" fmla="*/ 414203 w 508885"/>
              <a:gd name="connsiteY235" fmla="*/ 331 h 266788"/>
              <a:gd name="connsiteX236" fmla="*/ 418034 w 508885"/>
              <a:gd name="connsiteY236" fmla="*/ 331 h 266788"/>
              <a:gd name="connsiteX237" fmla="*/ 420405 w 508885"/>
              <a:gd name="connsiteY237" fmla="*/ 0 h 266788"/>
              <a:gd name="connsiteX238" fmla="*/ 421369 w 508885"/>
              <a:gd name="connsiteY238" fmla="*/ 0 h 266788"/>
              <a:gd name="connsiteX239" fmla="*/ 421618 w 508885"/>
              <a:gd name="connsiteY239" fmla="*/ 0 h 266788"/>
              <a:gd name="connsiteX240" fmla="*/ 422803 w 508885"/>
              <a:gd name="connsiteY240" fmla="*/ 0 h 266788"/>
              <a:gd name="connsiteX241" fmla="*/ 424236 w 508885"/>
              <a:gd name="connsiteY241" fmla="*/ 0 h 266788"/>
              <a:gd name="connsiteX242" fmla="*/ 424236 w 508885"/>
              <a:gd name="connsiteY242" fmla="*/ 634 h 266788"/>
              <a:gd name="connsiteX243" fmla="*/ 424236 w 508885"/>
              <a:gd name="connsiteY243" fmla="*/ 3420 h 266788"/>
              <a:gd name="connsiteX244" fmla="*/ 424236 w 508885"/>
              <a:gd name="connsiteY244" fmla="*/ 4055 h 266788"/>
              <a:gd name="connsiteX245" fmla="*/ 424236 w 508885"/>
              <a:gd name="connsiteY245" fmla="*/ 4358 h 266788"/>
              <a:gd name="connsiteX246" fmla="*/ 424236 w 508885"/>
              <a:gd name="connsiteY246" fmla="*/ 6206 h 266788"/>
              <a:gd name="connsiteX247" fmla="*/ 424236 w 508885"/>
              <a:gd name="connsiteY247" fmla="*/ 7779 h 266788"/>
              <a:gd name="connsiteX248" fmla="*/ 424236 w 508885"/>
              <a:gd name="connsiteY248" fmla="*/ 9626 h 266788"/>
              <a:gd name="connsiteX249" fmla="*/ 424236 w 508885"/>
              <a:gd name="connsiteY249" fmla="*/ 10233 h 266788"/>
              <a:gd name="connsiteX250" fmla="*/ 424236 w 508885"/>
              <a:gd name="connsiteY250" fmla="*/ 10868 h 266788"/>
              <a:gd name="connsiteX251" fmla="*/ 424236 w 508885"/>
              <a:gd name="connsiteY251" fmla="*/ 11171 h 266788"/>
              <a:gd name="connsiteX252" fmla="*/ 424236 w 508885"/>
              <a:gd name="connsiteY252" fmla="*/ 11805 h 266788"/>
              <a:gd name="connsiteX253" fmla="*/ 424236 w 508885"/>
              <a:gd name="connsiteY253" fmla="*/ 12412 h 266788"/>
              <a:gd name="connsiteX254" fmla="*/ 424236 w 508885"/>
              <a:gd name="connsiteY254" fmla="*/ 12716 h 266788"/>
              <a:gd name="connsiteX255" fmla="*/ 424236 w 508885"/>
              <a:gd name="connsiteY255" fmla="*/ 13350 h 266788"/>
              <a:gd name="connsiteX256" fmla="*/ 424236 w 508885"/>
              <a:gd name="connsiteY256" fmla="*/ 13654 h 266788"/>
              <a:gd name="connsiteX257" fmla="*/ 424457 w 508885"/>
              <a:gd name="connsiteY257" fmla="*/ 15199 h 266788"/>
              <a:gd name="connsiteX258" fmla="*/ 424457 w 508885"/>
              <a:gd name="connsiteY258" fmla="*/ 16743 h 266788"/>
              <a:gd name="connsiteX259" fmla="*/ 424457 w 508885"/>
              <a:gd name="connsiteY259" fmla="*/ 17377 h 266788"/>
              <a:gd name="connsiteX260" fmla="*/ 424704 w 508885"/>
              <a:gd name="connsiteY260" fmla="*/ 18922 h 266788"/>
              <a:gd name="connsiteX261" fmla="*/ 424704 w 508885"/>
              <a:gd name="connsiteY261" fmla="*/ 19860 h 266788"/>
              <a:gd name="connsiteX262" fmla="*/ 424704 w 508885"/>
              <a:gd name="connsiteY262" fmla="*/ 21708 h 266788"/>
              <a:gd name="connsiteX263" fmla="*/ 424953 w 508885"/>
              <a:gd name="connsiteY263" fmla="*/ 22315 h 266788"/>
              <a:gd name="connsiteX264" fmla="*/ 424953 w 508885"/>
              <a:gd name="connsiteY264" fmla="*/ 25735 h 266788"/>
              <a:gd name="connsiteX265" fmla="*/ 425173 w 508885"/>
              <a:gd name="connsiteY265" fmla="*/ 27887 h 266788"/>
              <a:gd name="connsiteX266" fmla="*/ 425669 w 508885"/>
              <a:gd name="connsiteY266" fmla="*/ 34093 h 266788"/>
              <a:gd name="connsiteX267" fmla="*/ 425669 w 508885"/>
              <a:gd name="connsiteY267" fmla="*/ 35941 h 266788"/>
              <a:gd name="connsiteX268" fmla="*/ 425890 w 508885"/>
              <a:gd name="connsiteY268" fmla="*/ 38424 h 266788"/>
              <a:gd name="connsiteX269" fmla="*/ 426138 w 508885"/>
              <a:gd name="connsiteY269" fmla="*/ 41182 h 266788"/>
              <a:gd name="connsiteX270" fmla="*/ 426386 w 508885"/>
              <a:gd name="connsiteY270" fmla="*/ 45816 h 266788"/>
              <a:gd name="connsiteX271" fmla="*/ 426607 w 508885"/>
              <a:gd name="connsiteY271" fmla="*/ 51388 h 266788"/>
              <a:gd name="connsiteX272" fmla="*/ 426855 w 508885"/>
              <a:gd name="connsiteY272" fmla="*/ 52933 h 266788"/>
              <a:gd name="connsiteX273" fmla="*/ 426855 w 508885"/>
              <a:gd name="connsiteY273" fmla="*/ 55719 h 266788"/>
              <a:gd name="connsiteX274" fmla="*/ 427323 w 508885"/>
              <a:gd name="connsiteY274" fmla="*/ 62808 h 266788"/>
              <a:gd name="connsiteX275" fmla="*/ 427323 w 508885"/>
              <a:gd name="connsiteY275" fmla="*/ 63415 h 266788"/>
              <a:gd name="connsiteX276" fmla="*/ 427792 w 508885"/>
              <a:gd name="connsiteY276" fmla="*/ 69290 h 266788"/>
              <a:gd name="connsiteX277" fmla="*/ 427792 w 508885"/>
              <a:gd name="connsiteY277" fmla="*/ 70806 h 266788"/>
              <a:gd name="connsiteX278" fmla="*/ 428288 w 508885"/>
              <a:gd name="connsiteY278" fmla="*/ 77896 h 266788"/>
              <a:gd name="connsiteX279" fmla="*/ 428508 w 508885"/>
              <a:gd name="connsiteY279" fmla="*/ 80047 h 266788"/>
              <a:gd name="connsiteX280" fmla="*/ 428508 w 508885"/>
              <a:gd name="connsiteY280" fmla="*/ 80985 h 266788"/>
              <a:gd name="connsiteX281" fmla="*/ 428508 w 508885"/>
              <a:gd name="connsiteY281" fmla="*/ 81288 h 266788"/>
              <a:gd name="connsiteX282" fmla="*/ 428508 w 508885"/>
              <a:gd name="connsiteY282" fmla="*/ 81592 h 266788"/>
              <a:gd name="connsiteX283" fmla="*/ 428756 w 508885"/>
              <a:gd name="connsiteY283" fmla="*/ 82833 h 266788"/>
              <a:gd name="connsiteX284" fmla="*/ 428756 w 508885"/>
              <a:gd name="connsiteY284" fmla="*/ 86226 h 266788"/>
              <a:gd name="connsiteX285" fmla="*/ 429005 w 508885"/>
              <a:gd name="connsiteY285" fmla="*/ 89591 h 266788"/>
              <a:gd name="connsiteX286" fmla="*/ 429005 w 508885"/>
              <a:gd name="connsiteY286" fmla="*/ 90198 h 266788"/>
              <a:gd name="connsiteX287" fmla="*/ 429005 w 508885"/>
              <a:gd name="connsiteY287" fmla="*/ 90832 h 266788"/>
              <a:gd name="connsiteX288" fmla="*/ 429225 w 508885"/>
              <a:gd name="connsiteY288" fmla="*/ 92681 h 266788"/>
              <a:gd name="connsiteX289" fmla="*/ 429225 w 508885"/>
              <a:gd name="connsiteY289" fmla="*/ 93287 h 266788"/>
              <a:gd name="connsiteX290" fmla="*/ 429473 w 508885"/>
              <a:gd name="connsiteY290" fmla="*/ 95439 h 266788"/>
              <a:gd name="connsiteX291" fmla="*/ 429473 w 508885"/>
              <a:gd name="connsiteY291" fmla="*/ 96349 h 266788"/>
              <a:gd name="connsiteX292" fmla="*/ 429473 w 508885"/>
              <a:gd name="connsiteY292" fmla="*/ 96680 h 266788"/>
              <a:gd name="connsiteX293" fmla="*/ 429722 w 508885"/>
              <a:gd name="connsiteY293" fmla="*/ 100983 h 266788"/>
              <a:gd name="connsiteX294" fmla="*/ 429722 w 508885"/>
              <a:gd name="connsiteY294" fmla="*/ 101286 h 266788"/>
              <a:gd name="connsiteX295" fmla="*/ 429942 w 508885"/>
              <a:gd name="connsiteY295" fmla="*/ 102803 h 266788"/>
              <a:gd name="connsiteX296" fmla="*/ 430439 w 508885"/>
              <a:gd name="connsiteY296" fmla="*/ 113561 h 266788"/>
              <a:gd name="connsiteX297" fmla="*/ 430659 w 508885"/>
              <a:gd name="connsiteY297" fmla="*/ 113561 h 266788"/>
              <a:gd name="connsiteX298" fmla="*/ 430659 w 508885"/>
              <a:gd name="connsiteY298" fmla="*/ 117230 h 266788"/>
              <a:gd name="connsiteX299" fmla="*/ 431154 w 508885"/>
              <a:gd name="connsiteY299" fmla="*/ 122774 h 266788"/>
              <a:gd name="connsiteX300" fmla="*/ 431374 w 508885"/>
              <a:gd name="connsiteY300" fmla="*/ 126442 h 266788"/>
              <a:gd name="connsiteX301" fmla="*/ 431374 w 508885"/>
              <a:gd name="connsiteY301" fmla="*/ 126745 h 266788"/>
              <a:gd name="connsiteX302" fmla="*/ 431374 w 508885"/>
              <a:gd name="connsiteY302" fmla="*/ 128594 h 266788"/>
              <a:gd name="connsiteX303" fmla="*/ 431623 w 508885"/>
              <a:gd name="connsiteY303" fmla="*/ 129808 h 266788"/>
              <a:gd name="connsiteX304" fmla="*/ 431623 w 508885"/>
              <a:gd name="connsiteY304" fmla="*/ 131960 h 266788"/>
              <a:gd name="connsiteX305" fmla="*/ 431623 w 508885"/>
              <a:gd name="connsiteY305" fmla="*/ 132262 h 266788"/>
              <a:gd name="connsiteX306" fmla="*/ 431871 w 508885"/>
              <a:gd name="connsiteY306" fmla="*/ 133476 h 266788"/>
              <a:gd name="connsiteX307" fmla="*/ 431871 w 508885"/>
              <a:gd name="connsiteY307" fmla="*/ 136538 h 266788"/>
              <a:gd name="connsiteX308" fmla="*/ 432340 w 508885"/>
              <a:gd name="connsiteY308" fmla="*/ 141751 h 266788"/>
              <a:gd name="connsiteX309" fmla="*/ 432808 w 508885"/>
              <a:gd name="connsiteY309" fmla="*/ 150634 h 266788"/>
              <a:gd name="connsiteX310" fmla="*/ 432808 w 508885"/>
              <a:gd name="connsiteY310" fmla="*/ 151846 h 266788"/>
              <a:gd name="connsiteX311" fmla="*/ 433525 w 508885"/>
              <a:gd name="connsiteY311" fmla="*/ 161032 h 266788"/>
              <a:gd name="connsiteX312" fmla="*/ 433525 w 508885"/>
              <a:gd name="connsiteY312" fmla="*/ 162246 h 266788"/>
              <a:gd name="connsiteX313" fmla="*/ 433525 w 508885"/>
              <a:gd name="connsiteY313" fmla="*/ 163157 h 266788"/>
              <a:gd name="connsiteX314" fmla="*/ 433525 w 508885"/>
              <a:gd name="connsiteY314" fmla="*/ 163762 h 266788"/>
              <a:gd name="connsiteX315" fmla="*/ 433774 w 508885"/>
              <a:gd name="connsiteY315" fmla="*/ 164066 h 266788"/>
              <a:gd name="connsiteX316" fmla="*/ 433774 w 508885"/>
              <a:gd name="connsiteY316" fmla="*/ 167432 h 266788"/>
              <a:gd name="connsiteX317" fmla="*/ 433994 w 508885"/>
              <a:gd name="connsiteY317" fmla="*/ 168341 h 266788"/>
              <a:gd name="connsiteX318" fmla="*/ 434242 w 508885"/>
              <a:gd name="connsiteY318" fmla="*/ 172010 h 266788"/>
              <a:gd name="connsiteX319" fmla="*/ 434242 w 508885"/>
              <a:gd name="connsiteY319" fmla="*/ 174769 h 266788"/>
              <a:gd name="connsiteX320" fmla="*/ 434490 w 508885"/>
              <a:gd name="connsiteY320" fmla="*/ 177499 h 266788"/>
              <a:gd name="connsiteX321" fmla="*/ 434490 w 508885"/>
              <a:gd name="connsiteY321" fmla="*/ 179320 h 266788"/>
              <a:gd name="connsiteX322" fmla="*/ 434711 w 508885"/>
              <a:gd name="connsiteY322" fmla="*/ 181471 h 266788"/>
              <a:gd name="connsiteX323" fmla="*/ 434711 w 508885"/>
              <a:gd name="connsiteY323" fmla="*/ 182078 h 266788"/>
              <a:gd name="connsiteX324" fmla="*/ 434958 w 508885"/>
              <a:gd name="connsiteY324" fmla="*/ 186657 h 266788"/>
              <a:gd name="connsiteX325" fmla="*/ 435206 w 508885"/>
              <a:gd name="connsiteY325" fmla="*/ 186657 h 266788"/>
              <a:gd name="connsiteX326" fmla="*/ 438293 w 508885"/>
              <a:gd name="connsiteY326" fmla="*/ 186960 h 266788"/>
              <a:gd name="connsiteX327" fmla="*/ 438542 w 508885"/>
              <a:gd name="connsiteY327" fmla="*/ 186960 h 266788"/>
              <a:gd name="connsiteX328" fmla="*/ 440195 w 508885"/>
              <a:gd name="connsiteY328" fmla="*/ 186960 h 266788"/>
              <a:gd name="connsiteX329" fmla="*/ 442345 w 508885"/>
              <a:gd name="connsiteY329" fmla="*/ 186960 h 266788"/>
              <a:gd name="connsiteX330" fmla="*/ 445929 w 508885"/>
              <a:gd name="connsiteY330" fmla="*/ 187265 h 266788"/>
              <a:gd name="connsiteX331" fmla="*/ 446646 w 508885"/>
              <a:gd name="connsiteY331" fmla="*/ 187265 h 266788"/>
              <a:gd name="connsiteX332" fmla="*/ 447114 w 508885"/>
              <a:gd name="connsiteY332" fmla="*/ 187265 h 266788"/>
              <a:gd name="connsiteX333" fmla="*/ 447610 w 508885"/>
              <a:gd name="connsiteY333" fmla="*/ 187265 h 266788"/>
              <a:gd name="connsiteX334" fmla="*/ 447830 w 508885"/>
              <a:gd name="connsiteY334" fmla="*/ 187265 h 266788"/>
              <a:gd name="connsiteX335" fmla="*/ 448795 w 508885"/>
              <a:gd name="connsiteY335" fmla="*/ 187265 h 266788"/>
              <a:gd name="connsiteX336" fmla="*/ 449981 w 508885"/>
              <a:gd name="connsiteY336" fmla="*/ 187265 h 266788"/>
              <a:gd name="connsiteX337" fmla="*/ 450449 w 508885"/>
              <a:gd name="connsiteY337" fmla="*/ 187265 h 266788"/>
              <a:gd name="connsiteX338" fmla="*/ 450945 w 508885"/>
              <a:gd name="connsiteY338" fmla="*/ 187265 h 266788"/>
              <a:gd name="connsiteX339" fmla="*/ 451166 w 508885"/>
              <a:gd name="connsiteY339" fmla="*/ 187567 h 266788"/>
              <a:gd name="connsiteX340" fmla="*/ 452379 w 508885"/>
              <a:gd name="connsiteY340" fmla="*/ 187567 h 266788"/>
              <a:gd name="connsiteX341" fmla="*/ 452599 w 508885"/>
              <a:gd name="connsiteY341" fmla="*/ 187567 h 266788"/>
              <a:gd name="connsiteX342" fmla="*/ 453316 w 508885"/>
              <a:gd name="connsiteY342" fmla="*/ 187567 h 266788"/>
              <a:gd name="connsiteX343" fmla="*/ 454749 w 508885"/>
              <a:gd name="connsiteY343" fmla="*/ 187567 h 266788"/>
              <a:gd name="connsiteX344" fmla="*/ 456899 w 508885"/>
              <a:gd name="connsiteY344" fmla="*/ 187567 h 266788"/>
              <a:gd name="connsiteX345" fmla="*/ 457148 w 508885"/>
              <a:gd name="connsiteY345" fmla="*/ 187567 h 266788"/>
              <a:gd name="connsiteX346" fmla="*/ 459518 w 508885"/>
              <a:gd name="connsiteY346" fmla="*/ 187567 h 266788"/>
              <a:gd name="connsiteX347" fmla="*/ 459766 w 508885"/>
              <a:gd name="connsiteY347" fmla="*/ 187567 h 266788"/>
              <a:gd name="connsiteX348" fmla="*/ 463570 w 508885"/>
              <a:gd name="connsiteY348" fmla="*/ 187870 h 266788"/>
              <a:gd name="connsiteX349" fmla="*/ 465472 w 508885"/>
              <a:gd name="connsiteY349" fmla="*/ 187870 h 266788"/>
              <a:gd name="connsiteX350" fmla="*/ 465968 w 508885"/>
              <a:gd name="connsiteY350" fmla="*/ 187870 h 266788"/>
              <a:gd name="connsiteX351" fmla="*/ 467401 w 508885"/>
              <a:gd name="connsiteY351" fmla="*/ 187870 h 266788"/>
              <a:gd name="connsiteX352" fmla="*/ 469303 w 508885"/>
              <a:gd name="connsiteY352" fmla="*/ 187870 h 266788"/>
              <a:gd name="connsiteX353" fmla="*/ 469524 w 508885"/>
              <a:gd name="connsiteY353" fmla="*/ 187870 h 266788"/>
              <a:gd name="connsiteX354" fmla="*/ 471921 w 508885"/>
              <a:gd name="connsiteY354" fmla="*/ 187870 h 266788"/>
              <a:gd name="connsiteX355" fmla="*/ 473823 w 508885"/>
              <a:gd name="connsiteY355" fmla="*/ 187870 h 266788"/>
              <a:gd name="connsiteX356" fmla="*/ 475505 w 508885"/>
              <a:gd name="connsiteY356" fmla="*/ 187870 h 266788"/>
              <a:gd name="connsiteX357" fmla="*/ 476443 w 508885"/>
              <a:gd name="connsiteY357" fmla="*/ 187870 h 266788"/>
              <a:gd name="connsiteX358" fmla="*/ 483360 w 508885"/>
              <a:gd name="connsiteY358" fmla="*/ 187870 h 266788"/>
              <a:gd name="connsiteX359" fmla="*/ 484794 w 508885"/>
              <a:gd name="connsiteY359" fmla="*/ 187870 h 266788"/>
              <a:gd name="connsiteX360" fmla="*/ 485511 w 508885"/>
              <a:gd name="connsiteY360" fmla="*/ 187870 h 266788"/>
              <a:gd name="connsiteX361" fmla="*/ 487412 w 508885"/>
              <a:gd name="connsiteY361" fmla="*/ 187870 h 266788"/>
              <a:gd name="connsiteX362" fmla="*/ 487908 w 508885"/>
              <a:gd name="connsiteY362" fmla="*/ 187870 h 266788"/>
              <a:gd name="connsiteX363" fmla="*/ 488625 w 508885"/>
              <a:gd name="connsiteY363" fmla="*/ 188174 h 266788"/>
              <a:gd name="connsiteX364" fmla="*/ 489563 w 508885"/>
              <a:gd name="connsiteY364" fmla="*/ 188174 h 266788"/>
              <a:gd name="connsiteX365" fmla="*/ 490996 w 508885"/>
              <a:gd name="connsiteY365" fmla="*/ 188174 h 266788"/>
              <a:gd name="connsiteX366" fmla="*/ 493394 w 508885"/>
              <a:gd name="connsiteY366" fmla="*/ 188174 h 266788"/>
              <a:gd name="connsiteX367" fmla="*/ 498383 w 508885"/>
              <a:gd name="connsiteY367" fmla="*/ 188174 h 266788"/>
              <a:gd name="connsiteX368" fmla="*/ 504364 w 508885"/>
              <a:gd name="connsiteY368" fmla="*/ 188174 h 266788"/>
              <a:gd name="connsiteX369" fmla="*/ 504833 w 508885"/>
              <a:gd name="connsiteY369" fmla="*/ 188174 h 266788"/>
              <a:gd name="connsiteX370" fmla="*/ 505550 w 508885"/>
              <a:gd name="connsiteY370" fmla="*/ 188174 h 266788"/>
              <a:gd name="connsiteX371" fmla="*/ 506486 w 508885"/>
              <a:gd name="connsiteY371" fmla="*/ 187870 h 266788"/>
              <a:gd name="connsiteX372" fmla="*/ 506983 w 508885"/>
              <a:gd name="connsiteY372" fmla="*/ 187870 h 266788"/>
              <a:gd name="connsiteX373" fmla="*/ 507203 w 508885"/>
              <a:gd name="connsiteY373" fmla="*/ 187870 h 266788"/>
              <a:gd name="connsiteX374" fmla="*/ 508416 w 508885"/>
              <a:gd name="connsiteY374" fmla="*/ 187870 h 266788"/>
              <a:gd name="connsiteX375" fmla="*/ 508637 w 508885"/>
              <a:gd name="connsiteY375" fmla="*/ 187870 h 266788"/>
              <a:gd name="connsiteX376" fmla="*/ 508885 w 508885"/>
              <a:gd name="connsiteY376" fmla="*/ 188174 h 266788"/>
              <a:gd name="connsiteX377" fmla="*/ 508416 w 508885"/>
              <a:gd name="connsiteY377" fmla="*/ 192146 h 266788"/>
              <a:gd name="connsiteX378" fmla="*/ 508416 w 508885"/>
              <a:gd name="connsiteY378" fmla="*/ 192754 h 266788"/>
              <a:gd name="connsiteX379" fmla="*/ 508416 w 508885"/>
              <a:gd name="connsiteY379" fmla="*/ 193359 h 266788"/>
              <a:gd name="connsiteX380" fmla="*/ 508168 w 508885"/>
              <a:gd name="connsiteY380" fmla="*/ 193663 h 266788"/>
              <a:gd name="connsiteX381" fmla="*/ 508168 w 508885"/>
              <a:gd name="connsiteY381" fmla="*/ 193966 h 266788"/>
              <a:gd name="connsiteX382" fmla="*/ 508168 w 508885"/>
              <a:gd name="connsiteY382" fmla="*/ 194270 h 266788"/>
              <a:gd name="connsiteX383" fmla="*/ 507920 w 508885"/>
              <a:gd name="connsiteY383" fmla="*/ 194877 h 266788"/>
              <a:gd name="connsiteX384" fmla="*/ 507451 w 508885"/>
              <a:gd name="connsiteY384" fmla="*/ 197001 h 266788"/>
              <a:gd name="connsiteX385" fmla="*/ 506983 w 508885"/>
              <a:gd name="connsiteY385" fmla="*/ 198821 h 266788"/>
              <a:gd name="connsiteX386" fmla="*/ 506983 w 508885"/>
              <a:gd name="connsiteY386" fmla="*/ 199731 h 266788"/>
              <a:gd name="connsiteX387" fmla="*/ 506734 w 508885"/>
              <a:gd name="connsiteY387" fmla="*/ 200062 h 266788"/>
              <a:gd name="connsiteX388" fmla="*/ 506486 w 508885"/>
              <a:gd name="connsiteY388" fmla="*/ 201276 h 266788"/>
              <a:gd name="connsiteX389" fmla="*/ 506266 w 508885"/>
              <a:gd name="connsiteY389" fmla="*/ 202187 h 266788"/>
              <a:gd name="connsiteX390" fmla="*/ 505302 w 508885"/>
              <a:gd name="connsiteY390" fmla="*/ 204917 h 266788"/>
              <a:gd name="connsiteX391" fmla="*/ 504833 w 508885"/>
              <a:gd name="connsiteY391" fmla="*/ 206738 h 266788"/>
              <a:gd name="connsiteX392" fmla="*/ 504585 w 508885"/>
              <a:gd name="connsiteY392" fmla="*/ 206738 h 266788"/>
              <a:gd name="connsiteX393" fmla="*/ 504116 w 508885"/>
              <a:gd name="connsiteY393" fmla="*/ 206738 h 266788"/>
              <a:gd name="connsiteX394" fmla="*/ 503868 w 508885"/>
              <a:gd name="connsiteY394" fmla="*/ 206738 h 266788"/>
              <a:gd name="connsiteX395" fmla="*/ 502683 w 508885"/>
              <a:gd name="connsiteY395" fmla="*/ 208559 h 266788"/>
              <a:gd name="connsiteX396" fmla="*/ 502683 w 508885"/>
              <a:gd name="connsiteY396" fmla="*/ 209165 h 266788"/>
              <a:gd name="connsiteX397" fmla="*/ 501718 w 508885"/>
              <a:gd name="connsiteY397" fmla="*/ 211620 h 266788"/>
              <a:gd name="connsiteX398" fmla="*/ 500533 w 508885"/>
              <a:gd name="connsiteY398" fmla="*/ 214655 h 266788"/>
              <a:gd name="connsiteX399" fmla="*/ 499596 w 508885"/>
              <a:gd name="connsiteY399" fmla="*/ 217992 h 266788"/>
              <a:gd name="connsiteX400" fmla="*/ 498162 w 508885"/>
              <a:gd name="connsiteY400" fmla="*/ 221633 h 266788"/>
              <a:gd name="connsiteX401" fmla="*/ 497666 w 508885"/>
              <a:gd name="connsiteY401" fmla="*/ 223150 h 266788"/>
              <a:gd name="connsiteX402" fmla="*/ 496233 w 508885"/>
              <a:gd name="connsiteY402" fmla="*/ 227094 h 266788"/>
              <a:gd name="connsiteX403" fmla="*/ 494578 w 508885"/>
              <a:gd name="connsiteY403" fmla="*/ 233466 h 266788"/>
              <a:gd name="connsiteX404" fmla="*/ 494110 w 508885"/>
              <a:gd name="connsiteY404" fmla="*/ 235591 h 266788"/>
              <a:gd name="connsiteX405" fmla="*/ 492430 w 508885"/>
              <a:gd name="connsiteY405" fmla="*/ 239838 h 266788"/>
              <a:gd name="connsiteX406" fmla="*/ 490996 w 508885"/>
              <a:gd name="connsiteY406" fmla="*/ 242872 h 266788"/>
              <a:gd name="connsiteX407" fmla="*/ 489810 w 508885"/>
              <a:gd name="connsiteY407" fmla="*/ 244996 h 266788"/>
              <a:gd name="connsiteX408" fmla="*/ 488846 w 508885"/>
              <a:gd name="connsiteY408" fmla="*/ 246514 h 266788"/>
              <a:gd name="connsiteX409" fmla="*/ 486695 w 508885"/>
              <a:gd name="connsiteY409" fmla="*/ 249851 h 266788"/>
              <a:gd name="connsiteX410" fmla="*/ 485511 w 508885"/>
              <a:gd name="connsiteY410" fmla="*/ 250155 h 266788"/>
              <a:gd name="connsiteX411" fmla="*/ 484794 w 508885"/>
              <a:gd name="connsiteY411" fmla="*/ 250155 h 266788"/>
              <a:gd name="connsiteX412" fmla="*/ 482175 w 508885"/>
              <a:gd name="connsiteY412" fmla="*/ 250458 h 266788"/>
              <a:gd name="connsiteX413" fmla="*/ 477407 w 508885"/>
              <a:gd name="connsiteY413" fmla="*/ 251065 h 266788"/>
              <a:gd name="connsiteX414" fmla="*/ 471674 w 508885"/>
              <a:gd name="connsiteY414" fmla="*/ 251672 h 266788"/>
              <a:gd name="connsiteX415" fmla="*/ 471204 w 508885"/>
              <a:gd name="connsiteY415" fmla="*/ 251672 h 266788"/>
              <a:gd name="connsiteX416" fmla="*/ 469054 w 508885"/>
              <a:gd name="connsiteY416" fmla="*/ 251975 h 266788"/>
              <a:gd name="connsiteX417" fmla="*/ 468834 w 508885"/>
              <a:gd name="connsiteY417" fmla="*/ 251975 h 266788"/>
              <a:gd name="connsiteX418" fmla="*/ 465719 w 508885"/>
              <a:gd name="connsiteY418" fmla="*/ 252278 h 266788"/>
              <a:gd name="connsiteX419" fmla="*/ 465472 w 508885"/>
              <a:gd name="connsiteY419" fmla="*/ 252278 h 266788"/>
              <a:gd name="connsiteX420" fmla="*/ 464534 w 508885"/>
              <a:gd name="connsiteY420" fmla="*/ 252581 h 266788"/>
              <a:gd name="connsiteX421" fmla="*/ 463101 w 508885"/>
              <a:gd name="connsiteY421" fmla="*/ 252581 h 266788"/>
              <a:gd name="connsiteX422" fmla="*/ 461916 w 508885"/>
              <a:gd name="connsiteY422" fmla="*/ 252885 h 266788"/>
              <a:gd name="connsiteX423" fmla="*/ 458801 w 508885"/>
              <a:gd name="connsiteY423" fmla="*/ 253188 h 266788"/>
              <a:gd name="connsiteX424" fmla="*/ 458332 w 508885"/>
              <a:gd name="connsiteY424" fmla="*/ 253188 h 266788"/>
              <a:gd name="connsiteX425" fmla="*/ 452379 w 508885"/>
              <a:gd name="connsiteY425" fmla="*/ 253795 h 266788"/>
              <a:gd name="connsiteX426" fmla="*/ 443062 w 508885"/>
              <a:gd name="connsiteY426" fmla="*/ 254706 h 266788"/>
              <a:gd name="connsiteX427" fmla="*/ 442842 w 508885"/>
              <a:gd name="connsiteY427" fmla="*/ 255313 h 266788"/>
              <a:gd name="connsiteX428" fmla="*/ 442594 w 508885"/>
              <a:gd name="connsiteY428" fmla="*/ 255616 h 266788"/>
              <a:gd name="connsiteX429" fmla="*/ 442345 w 508885"/>
              <a:gd name="connsiteY429" fmla="*/ 255616 h 266788"/>
              <a:gd name="connsiteX430" fmla="*/ 442125 w 508885"/>
              <a:gd name="connsiteY430" fmla="*/ 255920 h 266788"/>
              <a:gd name="connsiteX431" fmla="*/ 441877 w 508885"/>
              <a:gd name="connsiteY431" fmla="*/ 256196 h 266788"/>
              <a:gd name="connsiteX432" fmla="*/ 441877 w 508885"/>
              <a:gd name="connsiteY432" fmla="*/ 256499 h 266788"/>
              <a:gd name="connsiteX433" fmla="*/ 442345 w 508885"/>
              <a:gd name="connsiteY433" fmla="*/ 257105 h 266788"/>
              <a:gd name="connsiteX434" fmla="*/ 442594 w 508885"/>
              <a:gd name="connsiteY434" fmla="*/ 257408 h 266788"/>
              <a:gd name="connsiteX435" fmla="*/ 442345 w 508885"/>
              <a:gd name="connsiteY435" fmla="*/ 257408 h 266788"/>
              <a:gd name="connsiteX436" fmla="*/ 442125 w 508885"/>
              <a:gd name="connsiteY436" fmla="*/ 257408 h 266788"/>
              <a:gd name="connsiteX437" fmla="*/ 441877 w 508885"/>
              <a:gd name="connsiteY437" fmla="*/ 257105 h 266788"/>
              <a:gd name="connsiteX438" fmla="*/ 441628 w 508885"/>
              <a:gd name="connsiteY438" fmla="*/ 256803 h 266788"/>
              <a:gd name="connsiteX439" fmla="*/ 441408 w 508885"/>
              <a:gd name="connsiteY439" fmla="*/ 256803 h 266788"/>
              <a:gd name="connsiteX440" fmla="*/ 440912 w 508885"/>
              <a:gd name="connsiteY440" fmla="*/ 257408 h 266788"/>
              <a:gd name="connsiteX441" fmla="*/ 440692 w 508885"/>
              <a:gd name="connsiteY441" fmla="*/ 258319 h 266788"/>
              <a:gd name="connsiteX442" fmla="*/ 440195 w 508885"/>
              <a:gd name="connsiteY442" fmla="*/ 258622 h 266788"/>
              <a:gd name="connsiteX443" fmla="*/ 439727 w 508885"/>
              <a:gd name="connsiteY443" fmla="*/ 258926 h 266788"/>
              <a:gd name="connsiteX444" fmla="*/ 439478 w 508885"/>
              <a:gd name="connsiteY444" fmla="*/ 259229 h 266788"/>
              <a:gd name="connsiteX445" fmla="*/ 439259 w 508885"/>
              <a:gd name="connsiteY445" fmla="*/ 259229 h 266788"/>
              <a:gd name="connsiteX446" fmla="*/ 439010 w 508885"/>
              <a:gd name="connsiteY446" fmla="*/ 259836 h 266788"/>
              <a:gd name="connsiteX447" fmla="*/ 439259 w 508885"/>
              <a:gd name="connsiteY447" fmla="*/ 260443 h 266788"/>
              <a:gd name="connsiteX448" fmla="*/ 439478 w 508885"/>
              <a:gd name="connsiteY448" fmla="*/ 260747 h 266788"/>
              <a:gd name="connsiteX449" fmla="*/ 439259 w 508885"/>
              <a:gd name="connsiteY449" fmla="*/ 260747 h 266788"/>
              <a:gd name="connsiteX450" fmla="*/ 439010 w 508885"/>
              <a:gd name="connsiteY450" fmla="*/ 260140 h 266788"/>
              <a:gd name="connsiteX451" fmla="*/ 438762 w 508885"/>
              <a:gd name="connsiteY451" fmla="*/ 260140 h 266788"/>
              <a:gd name="connsiteX452" fmla="*/ 438542 w 508885"/>
              <a:gd name="connsiteY452" fmla="*/ 259533 h 266788"/>
              <a:gd name="connsiteX453" fmla="*/ 438293 w 508885"/>
              <a:gd name="connsiteY453" fmla="*/ 259533 h 266788"/>
              <a:gd name="connsiteX454" fmla="*/ 438046 w 508885"/>
              <a:gd name="connsiteY454" fmla="*/ 259533 h 266788"/>
              <a:gd name="connsiteX455" fmla="*/ 437577 w 508885"/>
              <a:gd name="connsiteY455" fmla="*/ 258926 h 266788"/>
              <a:gd name="connsiteX456" fmla="*/ 437356 w 508885"/>
              <a:gd name="connsiteY456" fmla="*/ 258622 h 266788"/>
              <a:gd name="connsiteX457" fmla="*/ 436860 w 508885"/>
              <a:gd name="connsiteY457" fmla="*/ 258622 h 266788"/>
              <a:gd name="connsiteX458" fmla="*/ 436640 w 508885"/>
              <a:gd name="connsiteY458" fmla="*/ 258622 h 266788"/>
              <a:gd name="connsiteX459" fmla="*/ 435923 w 508885"/>
              <a:gd name="connsiteY459" fmla="*/ 258622 h 266788"/>
              <a:gd name="connsiteX460" fmla="*/ 435426 w 508885"/>
              <a:gd name="connsiteY460" fmla="*/ 258622 h 266788"/>
              <a:gd name="connsiteX461" fmla="*/ 434711 w 508885"/>
              <a:gd name="connsiteY461" fmla="*/ 258319 h 266788"/>
              <a:gd name="connsiteX462" fmla="*/ 433994 w 508885"/>
              <a:gd name="connsiteY462" fmla="*/ 258015 h 266788"/>
              <a:gd name="connsiteX463" fmla="*/ 433525 w 508885"/>
              <a:gd name="connsiteY463" fmla="*/ 257712 h 266788"/>
              <a:gd name="connsiteX464" fmla="*/ 432808 w 508885"/>
              <a:gd name="connsiteY464" fmla="*/ 257408 h 266788"/>
              <a:gd name="connsiteX465" fmla="*/ 432587 w 508885"/>
              <a:gd name="connsiteY465" fmla="*/ 257105 h 266788"/>
              <a:gd name="connsiteX466" fmla="*/ 432587 w 508885"/>
              <a:gd name="connsiteY466" fmla="*/ 256803 h 266788"/>
              <a:gd name="connsiteX467" fmla="*/ 432808 w 508885"/>
              <a:gd name="connsiteY467" fmla="*/ 256499 h 266788"/>
              <a:gd name="connsiteX468" fmla="*/ 432587 w 508885"/>
              <a:gd name="connsiteY468" fmla="*/ 256499 h 266788"/>
              <a:gd name="connsiteX469" fmla="*/ 432808 w 508885"/>
              <a:gd name="connsiteY469" fmla="*/ 255920 h 266788"/>
              <a:gd name="connsiteX470" fmla="*/ 432808 w 508885"/>
              <a:gd name="connsiteY470" fmla="*/ 255616 h 266788"/>
              <a:gd name="connsiteX471" fmla="*/ 432587 w 508885"/>
              <a:gd name="connsiteY471" fmla="*/ 255616 h 266788"/>
              <a:gd name="connsiteX472" fmla="*/ 432340 w 508885"/>
              <a:gd name="connsiteY472" fmla="*/ 255616 h 266788"/>
              <a:gd name="connsiteX473" fmla="*/ 432091 w 508885"/>
              <a:gd name="connsiteY473" fmla="*/ 255920 h 266788"/>
              <a:gd name="connsiteX474" fmla="*/ 431871 w 508885"/>
              <a:gd name="connsiteY474" fmla="*/ 255920 h 266788"/>
              <a:gd name="connsiteX475" fmla="*/ 431623 w 508885"/>
              <a:gd name="connsiteY475" fmla="*/ 256196 h 266788"/>
              <a:gd name="connsiteX476" fmla="*/ 431623 w 508885"/>
              <a:gd name="connsiteY476" fmla="*/ 256499 h 266788"/>
              <a:gd name="connsiteX477" fmla="*/ 431871 w 508885"/>
              <a:gd name="connsiteY477" fmla="*/ 256803 h 266788"/>
              <a:gd name="connsiteX478" fmla="*/ 431871 w 508885"/>
              <a:gd name="connsiteY478" fmla="*/ 257712 h 266788"/>
              <a:gd name="connsiteX479" fmla="*/ 431623 w 508885"/>
              <a:gd name="connsiteY479" fmla="*/ 258015 h 266788"/>
              <a:gd name="connsiteX480" fmla="*/ 431154 w 508885"/>
              <a:gd name="connsiteY480" fmla="*/ 258622 h 266788"/>
              <a:gd name="connsiteX481" fmla="*/ 430907 w 508885"/>
              <a:gd name="connsiteY481" fmla="*/ 258622 h 266788"/>
              <a:gd name="connsiteX482" fmla="*/ 430439 w 508885"/>
              <a:gd name="connsiteY482" fmla="*/ 258926 h 266788"/>
              <a:gd name="connsiteX483" fmla="*/ 430190 w 508885"/>
              <a:gd name="connsiteY483" fmla="*/ 259229 h 266788"/>
              <a:gd name="connsiteX484" fmla="*/ 429942 w 508885"/>
              <a:gd name="connsiteY484" fmla="*/ 258926 h 266788"/>
              <a:gd name="connsiteX485" fmla="*/ 429942 w 508885"/>
              <a:gd name="connsiteY485" fmla="*/ 258622 h 266788"/>
              <a:gd name="connsiteX486" fmla="*/ 429722 w 508885"/>
              <a:gd name="connsiteY486" fmla="*/ 258622 h 266788"/>
              <a:gd name="connsiteX487" fmla="*/ 429942 w 508885"/>
              <a:gd name="connsiteY487" fmla="*/ 258015 h 266788"/>
              <a:gd name="connsiteX488" fmla="*/ 429722 w 508885"/>
              <a:gd name="connsiteY488" fmla="*/ 257712 h 266788"/>
              <a:gd name="connsiteX489" fmla="*/ 429942 w 508885"/>
              <a:gd name="connsiteY489" fmla="*/ 257408 h 266788"/>
              <a:gd name="connsiteX490" fmla="*/ 429942 w 508885"/>
              <a:gd name="connsiteY490" fmla="*/ 257105 h 266788"/>
              <a:gd name="connsiteX491" fmla="*/ 429942 w 508885"/>
              <a:gd name="connsiteY491" fmla="*/ 256803 h 266788"/>
              <a:gd name="connsiteX492" fmla="*/ 429942 w 508885"/>
              <a:gd name="connsiteY492" fmla="*/ 256499 h 266788"/>
              <a:gd name="connsiteX493" fmla="*/ 429722 w 508885"/>
              <a:gd name="connsiteY493" fmla="*/ 256196 h 266788"/>
              <a:gd name="connsiteX494" fmla="*/ 429473 w 508885"/>
              <a:gd name="connsiteY494" fmla="*/ 256196 h 266788"/>
              <a:gd name="connsiteX495" fmla="*/ 429005 w 508885"/>
              <a:gd name="connsiteY495" fmla="*/ 255920 h 266788"/>
              <a:gd name="connsiteX496" fmla="*/ 429005 w 508885"/>
              <a:gd name="connsiteY496" fmla="*/ 255616 h 266788"/>
              <a:gd name="connsiteX497" fmla="*/ 428756 w 508885"/>
              <a:gd name="connsiteY497" fmla="*/ 255920 h 266788"/>
              <a:gd name="connsiteX498" fmla="*/ 429005 w 508885"/>
              <a:gd name="connsiteY498" fmla="*/ 256196 h 266788"/>
              <a:gd name="connsiteX499" fmla="*/ 429005 w 508885"/>
              <a:gd name="connsiteY499" fmla="*/ 256499 h 266788"/>
              <a:gd name="connsiteX500" fmla="*/ 429225 w 508885"/>
              <a:gd name="connsiteY500" fmla="*/ 256803 h 266788"/>
              <a:gd name="connsiteX501" fmla="*/ 429005 w 508885"/>
              <a:gd name="connsiteY501" fmla="*/ 257105 h 266788"/>
              <a:gd name="connsiteX502" fmla="*/ 428756 w 508885"/>
              <a:gd name="connsiteY502" fmla="*/ 257408 h 266788"/>
              <a:gd name="connsiteX503" fmla="*/ 428508 w 508885"/>
              <a:gd name="connsiteY503" fmla="*/ 257105 h 266788"/>
              <a:gd name="connsiteX504" fmla="*/ 428288 w 508885"/>
              <a:gd name="connsiteY504" fmla="*/ 257408 h 266788"/>
              <a:gd name="connsiteX505" fmla="*/ 428039 w 508885"/>
              <a:gd name="connsiteY505" fmla="*/ 257408 h 266788"/>
              <a:gd name="connsiteX506" fmla="*/ 428288 w 508885"/>
              <a:gd name="connsiteY506" fmla="*/ 257712 h 266788"/>
              <a:gd name="connsiteX507" fmla="*/ 428508 w 508885"/>
              <a:gd name="connsiteY507" fmla="*/ 257712 h 266788"/>
              <a:gd name="connsiteX508" fmla="*/ 428508 w 508885"/>
              <a:gd name="connsiteY508" fmla="*/ 258015 h 266788"/>
              <a:gd name="connsiteX509" fmla="*/ 429005 w 508885"/>
              <a:gd name="connsiteY509" fmla="*/ 258015 h 266788"/>
              <a:gd name="connsiteX510" fmla="*/ 429005 w 508885"/>
              <a:gd name="connsiteY510" fmla="*/ 258319 h 266788"/>
              <a:gd name="connsiteX511" fmla="*/ 428508 w 508885"/>
              <a:gd name="connsiteY511" fmla="*/ 258319 h 266788"/>
              <a:gd name="connsiteX512" fmla="*/ 427572 w 508885"/>
              <a:gd name="connsiteY512" fmla="*/ 258319 h 266788"/>
              <a:gd name="connsiteX513" fmla="*/ 426138 w 508885"/>
              <a:gd name="connsiteY513" fmla="*/ 258015 h 266788"/>
              <a:gd name="connsiteX514" fmla="*/ 425669 w 508885"/>
              <a:gd name="connsiteY514" fmla="*/ 258015 h 266788"/>
              <a:gd name="connsiteX515" fmla="*/ 424704 w 508885"/>
              <a:gd name="connsiteY515" fmla="*/ 258015 h 266788"/>
              <a:gd name="connsiteX516" fmla="*/ 424457 w 508885"/>
              <a:gd name="connsiteY516" fmla="*/ 258319 h 266788"/>
              <a:gd name="connsiteX517" fmla="*/ 424236 w 508885"/>
              <a:gd name="connsiteY517" fmla="*/ 258319 h 266788"/>
              <a:gd name="connsiteX518" fmla="*/ 423988 w 508885"/>
              <a:gd name="connsiteY518" fmla="*/ 258622 h 266788"/>
              <a:gd name="connsiteX519" fmla="*/ 423740 w 508885"/>
              <a:gd name="connsiteY519" fmla="*/ 258926 h 266788"/>
              <a:gd name="connsiteX520" fmla="*/ 422803 w 508885"/>
              <a:gd name="connsiteY520" fmla="*/ 259836 h 266788"/>
              <a:gd name="connsiteX521" fmla="*/ 422555 w 508885"/>
              <a:gd name="connsiteY521" fmla="*/ 260140 h 266788"/>
              <a:gd name="connsiteX522" fmla="*/ 422334 w 508885"/>
              <a:gd name="connsiteY522" fmla="*/ 260443 h 266788"/>
              <a:gd name="connsiteX523" fmla="*/ 422086 w 508885"/>
              <a:gd name="connsiteY523" fmla="*/ 260443 h 266788"/>
              <a:gd name="connsiteX524" fmla="*/ 421838 w 508885"/>
              <a:gd name="connsiteY524" fmla="*/ 260443 h 266788"/>
              <a:gd name="connsiteX525" fmla="*/ 421369 w 508885"/>
              <a:gd name="connsiteY525" fmla="*/ 260140 h 266788"/>
              <a:gd name="connsiteX526" fmla="*/ 421369 w 508885"/>
              <a:gd name="connsiteY526" fmla="*/ 259836 h 266788"/>
              <a:gd name="connsiteX527" fmla="*/ 421369 w 508885"/>
              <a:gd name="connsiteY527" fmla="*/ 259533 h 266788"/>
              <a:gd name="connsiteX528" fmla="*/ 421369 w 508885"/>
              <a:gd name="connsiteY528" fmla="*/ 259229 h 266788"/>
              <a:gd name="connsiteX529" fmla="*/ 421369 w 508885"/>
              <a:gd name="connsiteY529" fmla="*/ 258926 h 266788"/>
              <a:gd name="connsiteX530" fmla="*/ 421122 w 508885"/>
              <a:gd name="connsiteY530" fmla="*/ 258926 h 266788"/>
              <a:gd name="connsiteX531" fmla="*/ 420901 w 508885"/>
              <a:gd name="connsiteY531" fmla="*/ 258622 h 266788"/>
              <a:gd name="connsiteX532" fmla="*/ 420653 w 508885"/>
              <a:gd name="connsiteY532" fmla="*/ 258622 h 266788"/>
              <a:gd name="connsiteX533" fmla="*/ 420405 w 508885"/>
              <a:gd name="connsiteY533" fmla="*/ 258926 h 266788"/>
              <a:gd name="connsiteX534" fmla="*/ 420405 w 508885"/>
              <a:gd name="connsiteY534" fmla="*/ 259229 h 266788"/>
              <a:gd name="connsiteX535" fmla="*/ 420405 w 508885"/>
              <a:gd name="connsiteY535" fmla="*/ 259533 h 266788"/>
              <a:gd name="connsiteX536" fmla="*/ 420184 w 508885"/>
              <a:gd name="connsiteY536" fmla="*/ 259533 h 266788"/>
              <a:gd name="connsiteX537" fmla="*/ 419936 w 508885"/>
              <a:gd name="connsiteY537" fmla="*/ 260140 h 266788"/>
              <a:gd name="connsiteX538" fmla="*/ 419936 w 508885"/>
              <a:gd name="connsiteY538" fmla="*/ 260443 h 266788"/>
              <a:gd name="connsiteX539" fmla="*/ 419936 w 508885"/>
              <a:gd name="connsiteY539" fmla="*/ 260747 h 266788"/>
              <a:gd name="connsiteX540" fmla="*/ 420184 w 508885"/>
              <a:gd name="connsiteY540" fmla="*/ 261354 h 266788"/>
              <a:gd name="connsiteX541" fmla="*/ 420653 w 508885"/>
              <a:gd name="connsiteY541" fmla="*/ 261657 h 266788"/>
              <a:gd name="connsiteX542" fmla="*/ 420653 w 508885"/>
              <a:gd name="connsiteY542" fmla="*/ 262264 h 266788"/>
              <a:gd name="connsiteX543" fmla="*/ 420653 w 508885"/>
              <a:gd name="connsiteY543" fmla="*/ 262567 h 266788"/>
              <a:gd name="connsiteX544" fmla="*/ 420405 w 508885"/>
              <a:gd name="connsiteY544" fmla="*/ 262870 h 266788"/>
              <a:gd name="connsiteX545" fmla="*/ 419936 w 508885"/>
              <a:gd name="connsiteY545" fmla="*/ 262870 h 266788"/>
              <a:gd name="connsiteX546" fmla="*/ 419467 w 508885"/>
              <a:gd name="connsiteY546" fmla="*/ 262870 h 266788"/>
              <a:gd name="connsiteX547" fmla="*/ 419219 w 508885"/>
              <a:gd name="connsiteY547" fmla="*/ 263477 h 266788"/>
              <a:gd name="connsiteX548" fmla="*/ 419219 w 508885"/>
              <a:gd name="connsiteY548" fmla="*/ 263780 h 266788"/>
              <a:gd name="connsiteX549" fmla="*/ 418971 w 508885"/>
              <a:gd name="connsiteY549" fmla="*/ 264084 h 266788"/>
              <a:gd name="connsiteX550" fmla="*/ 418751 w 508885"/>
              <a:gd name="connsiteY550" fmla="*/ 264084 h 266788"/>
              <a:gd name="connsiteX551" fmla="*/ 418034 w 508885"/>
              <a:gd name="connsiteY551" fmla="*/ 264387 h 266788"/>
              <a:gd name="connsiteX552" fmla="*/ 417538 w 508885"/>
              <a:gd name="connsiteY552" fmla="*/ 264691 h 266788"/>
              <a:gd name="connsiteX553" fmla="*/ 417318 w 508885"/>
              <a:gd name="connsiteY553" fmla="*/ 264994 h 266788"/>
              <a:gd name="connsiteX554" fmla="*/ 417070 w 508885"/>
              <a:gd name="connsiteY554" fmla="*/ 264994 h 266788"/>
              <a:gd name="connsiteX555" fmla="*/ 416601 w 508885"/>
              <a:gd name="connsiteY555" fmla="*/ 265298 h 266788"/>
              <a:gd name="connsiteX556" fmla="*/ 416132 w 508885"/>
              <a:gd name="connsiteY556" fmla="*/ 265601 h 266788"/>
              <a:gd name="connsiteX557" fmla="*/ 415884 w 508885"/>
              <a:gd name="connsiteY557" fmla="*/ 265905 h 266788"/>
              <a:gd name="connsiteX558" fmla="*/ 415415 w 508885"/>
              <a:gd name="connsiteY558" fmla="*/ 265905 h 266788"/>
              <a:gd name="connsiteX559" fmla="*/ 415167 w 508885"/>
              <a:gd name="connsiteY559" fmla="*/ 265905 h 266788"/>
              <a:gd name="connsiteX560" fmla="*/ 414699 w 508885"/>
              <a:gd name="connsiteY560" fmla="*/ 265905 h 266788"/>
              <a:gd name="connsiteX561" fmla="*/ 413982 w 508885"/>
              <a:gd name="connsiteY561" fmla="*/ 266208 h 266788"/>
              <a:gd name="connsiteX562" fmla="*/ 413735 w 508885"/>
              <a:gd name="connsiteY562" fmla="*/ 266512 h 266788"/>
              <a:gd name="connsiteX563" fmla="*/ 413486 w 508885"/>
              <a:gd name="connsiteY563" fmla="*/ 266788 h 266788"/>
              <a:gd name="connsiteX564" fmla="*/ 413018 w 508885"/>
              <a:gd name="connsiteY564" fmla="*/ 266788 h 266788"/>
              <a:gd name="connsiteX565" fmla="*/ 412769 w 508885"/>
              <a:gd name="connsiteY565" fmla="*/ 266208 h 266788"/>
              <a:gd name="connsiteX566" fmla="*/ 412301 w 508885"/>
              <a:gd name="connsiteY566" fmla="*/ 265905 h 266788"/>
              <a:gd name="connsiteX567" fmla="*/ 412080 w 508885"/>
              <a:gd name="connsiteY567" fmla="*/ 265905 h 266788"/>
              <a:gd name="connsiteX568" fmla="*/ 411832 w 508885"/>
              <a:gd name="connsiteY568" fmla="*/ 264994 h 266788"/>
              <a:gd name="connsiteX569" fmla="*/ 411584 w 508885"/>
              <a:gd name="connsiteY569" fmla="*/ 264691 h 266788"/>
              <a:gd name="connsiteX570" fmla="*/ 412080 w 508885"/>
              <a:gd name="connsiteY570" fmla="*/ 264387 h 266788"/>
              <a:gd name="connsiteX571" fmla="*/ 412080 w 508885"/>
              <a:gd name="connsiteY571" fmla="*/ 264084 h 266788"/>
              <a:gd name="connsiteX572" fmla="*/ 412301 w 508885"/>
              <a:gd name="connsiteY572" fmla="*/ 263780 h 266788"/>
              <a:gd name="connsiteX573" fmla="*/ 412080 w 508885"/>
              <a:gd name="connsiteY573" fmla="*/ 263477 h 266788"/>
              <a:gd name="connsiteX574" fmla="*/ 412080 w 508885"/>
              <a:gd name="connsiteY574" fmla="*/ 262567 h 266788"/>
              <a:gd name="connsiteX575" fmla="*/ 412301 w 508885"/>
              <a:gd name="connsiteY575" fmla="*/ 261961 h 266788"/>
              <a:gd name="connsiteX576" fmla="*/ 412301 w 508885"/>
              <a:gd name="connsiteY576" fmla="*/ 261354 h 266788"/>
              <a:gd name="connsiteX577" fmla="*/ 412548 w 508885"/>
              <a:gd name="connsiteY577" fmla="*/ 260747 h 266788"/>
              <a:gd name="connsiteX578" fmla="*/ 412769 w 508885"/>
              <a:gd name="connsiteY578" fmla="*/ 260747 h 266788"/>
              <a:gd name="connsiteX579" fmla="*/ 413265 w 508885"/>
              <a:gd name="connsiteY579" fmla="*/ 261050 h 266788"/>
              <a:gd name="connsiteX580" fmla="*/ 413735 w 508885"/>
              <a:gd name="connsiteY580" fmla="*/ 261050 h 266788"/>
              <a:gd name="connsiteX581" fmla="*/ 413982 w 508885"/>
              <a:gd name="connsiteY581" fmla="*/ 261050 h 266788"/>
              <a:gd name="connsiteX582" fmla="*/ 414203 w 508885"/>
              <a:gd name="connsiteY582" fmla="*/ 261050 h 266788"/>
              <a:gd name="connsiteX583" fmla="*/ 414452 w 508885"/>
              <a:gd name="connsiteY583" fmla="*/ 261354 h 266788"/>
              <a:gd name="connsiteX584" fmla="*/ 414699 w 508885"/>
              <a:gd name="connsiteY584" fmla="*/ 261354 h 266788"/>
              <a:gd name="connsiteX585" fmla="*/ 414919 w 508885"/>
              <a:gd name="connsiteY585" fmla="*/ 261050 h 266788"/>
              <a:gd name="connsiteX586" fmla="*/ 415167 w 508885"/>
              <a:gd name="connsiteY586" fmla="*/ 261050 h 266788"/>
              <a:gd name="connsiteX587" fmla="*/ 415415 w 508885"/>
              <a:gd name="connsiteY587" fmla="*/ 261050 h 266788"/>
              <a:gd name="connsiteX588" fmla="*/ 415636 w 508885"/>
              <a:gd name="connsiteY588" fmla="*/ 260747 h 266788"/>
              <a:gd name="connsiteX589" fmla="*/ 415884 w 508885"/>
              <a:gd name="connsiteY589" fmla="*/ 260443 h 266788"/>
              <a:gd name="connsiteX590" fmla="*/ 415636 w 508885"/>
              <a:gd name="connsiteY590" fmla="*/ 260140 h 266788"/>
              <a:gd name="connsiteX591" fmla="*/ 415415 w 508885"/>
              <a:gd name="connsiteY591" fmla="*/ 259836 h 266788"/>
              <a:gd name="connsiteX592" fmla="*/ 415415 w 508885"/>
              <a:gd name="connsiteY592" fmla="*/ 258926 h 266788"/>
              <a:gd name="connsiteX593" fmla="*/ 415415 w 508885"/>
              <a:gd name="connsiteY593" fmla="*/ 258622 h 266788"/>
              <a:gd name="connsiteX594" fmla="*/ 415636 w 508885"/>
              <a:gd name="connsiteY594" fmla="*/ 257712 h 266788"/>
              <a:gd name="connsiteX595" fmla="*/ 415636 w 508885"/>
              <a:gd name="connsiteY595" fmla="*/ 257408 h 266788"/>
              <a:gd name="connsiteX596" fmla="*/ 415167 w 508885"/>
              <a:gd name="connsiteY596" fmla="*/ 257105 h 266788"/>
              <a:gd name="connsiteX597" fmla="*/ 414699 w 508885"/>
              <a:gd name="connsiteY597" fmla="*/ 257408 h 266788"/>
              <a:gd name="connsiteX598" fmla="*/ 414699 w 508885"/>
              <a:gd name="connsiteY598" fmla="*/ 257712 h 266788"/>
              <a:gd name="connsiteX599" fmla="*/ 414452 w 508885"/>
              <a:gd name="connsiteY599" fmla="*/ 257712 h 266788"/>
              <a:gd name="connsiteX600" fmla="*/ 413982 w 508885"/>
              <a:gd name="connsiteY600" fmla="*/ 258015 h 266788"/>
              <a:gd name="connsiteX601" fmla="*/ 413982 w 508885"/>
              <a:gd name="connsiteY601" fmla="*/ 258319 h 266788"/>
              <a:gd name="connsiteX602" fmla="*/ 413735 w 508885"/>
              <a:gd name="connsiteY602" fmla="*/ 258319 h 266788"/>
              <a:gd name="connsiteX603" fmla="*/ 413486 w 508885"/>
              <a:gd name="connsiteY603" fmla="*/ 258015 h 266788"/>
              <a:gd name="connsiteX604" fmla="*/ 413265 w 508885"/>
              <a:gd name="connsiteY604" fmla="*/ 257712 h 266788"/>
              <a:gd name="connsiteX605" fmla="*/ 413018 w 508885"/>
              <a:gd name="connsiteY605" fmla="*/ 257712 h 266788"/>
              <a:gd name="connsiteX606" fmla="*/ 412769 w 508885"/>
              <a:gd name="connsiteY606" fmla="*/ 257712 h 266788"/>
              <a:gd name="connsiteX607" fmla="*/ 412548 w 508885"/>
              <a:gd name="connsiteY607" fmla="*/ 257408 h 266788"/>
              <a:gd name="connsiteX608" fmla="*/ 412301 w 508885"/>
              <a:gd name="connsiteY608" fmla="*/ 257408 h 266788"/>
              <a:gd name="connsiteX609" fmla="*/ 412080 w 508885"/>
              <a:gd name="connsiteY609" fmla="*/ 257712 h 266788"/>
              <a:gd name="connsiteX610" fmla="*/ 412548 w 508885"/>
              <a:gd name="connsiteY610" fmla="*/ 257712 h 266788"/>
              <a:gd name="connsiteX611" fmla="*/ 412769 w 508885"/>
              <a:gd name="connsiteY611" fmla="*/ 258319 h 266788"/>
              <a:gd name="connsiteX612" fmla="*/ 412548 w 508885"/>
              <a:gd name="connsiteY612" fmla="*/ 258319 h 266788"/>
              <a:gd name="connsiteX613" fmla="*/ 412301 w 508885"/>
              <a:gd name="connsiteY613" fmla="*/ 258015 h 266788"/>
              <a:gd name="connsiteX614" fmla="*/ 411584 w 508885"/>
              <a:gd name="connsiteY614" fmla="*/ 257712 h 266788"/>
              <a:gd name="connsiteX615" fmla="*/ 411832 w 508885"/>
              <a:gd name="connsiteY615" fmla="*/ 257105 h 266788"/>
              <a:gd name="connsiteX616" fmla="*/ 412769 w 508885"/>
              <a:gd name="connsiteY616" fmla="*/ 255616 h 266788"/>
              <a:gd name="connsiteX617" fmla="*/ 412769 w 508885"/>
              <a:gd name="connsiteY617" fmla="*/ 255313 h 266788"/>
              <a:gd name="connsiteX618" fmla="*/ 412769 w 508885"/>
              <a:gd name="connsiteY618" fmla="*/ 255009 h 266788"/>
              <a:gd name="connsiteX619" fmla="*/ 413018 w 508885"/>
              <a:gd name="connsiteY619" fmla="*/ 254402 h 266788"/>
              <a:gd name="connsiteX620" fmla="*/ 413265 w 508885"/>
              <a:gd name="connsiteY620" fmla="*/ 254402 h 266788"/>
              <a:gd name="connsiteX621" fmla="*/ 413486 w 508885"/>
              <a:gd name="connsiteY621" fmla="*/ 253795 h 266788"/>
              <a:gd name="connsiteX622" fmla="*/ 413735 w 508885"/>
              <a:gd name="connsiteY622" fmla="*/ 252885 h 266788"/>
              <a:gd name="connsiteX623" fmla="*/ 414452 w 508885"/>
              <a:gd name="connsiteY623" fmla="*/ 251975 h 266788"/>
              <a:gd name="connsiteX624" fmla="*/ 414452 w 508885"/>
              <a:gd name="connsiteY624" fmla="*/ 251672 h 266788"/>
              <a:gd name="connsiteX625" fmla="*/ 414699 w 508885"/>
              <a:gd name="connsiteY625" fmla="*/ 251369 h 266788"/>
              <a:gd name="connsiteX626" fmla="*/ 414919 w 508885"/>
              <a:gd name="connsiteY626" fmla="*/ 251065 h 266788"/>
              <a:gd name="connsiteX627" fmla="*/ 414919 w 508885"/>
              <a:gd name="connsiteY627" fmla="*/ 250762 h 266788"/>
              <a:gd name="connsiteX628" fmla="*/ 415167 w 508885"/>
              <a:gd name="connsiteY628" fmla="*/ 250458 h 266788"/>
              <a:gd name="connsiteX629" fmla="*/ 415167 w 508885"/>
              <a:gd name="connsiteY629" fmla="*/ 250155 h 266788"/>
              <a:gd name="connsiteX630" fmla="*/ 414699 w 508885"/>
              <a:gd name="connsiteY630" fmla="*/ 250155 h 266788"/>
              <a:gd name="connsiteX631" fmla="*/ 414452 w 508885"/>
              <a:gd name="connsiteY631" fmla="*/ 250155 h 266788"/>
              <a:gd name="connsiteX632" fmla="*/ 414203 w 508885"/>
              <a:gd name="connsiteY632" fmla="*/ 249851 h 266788"/>
              <a:gd name="connsiteX633" fmla="*/ 414452 w 508885"/>
              <a:gd name="connsiteY633" fmla="*/ 249244 h 266788"/>
              <a:gd name="connsiteX634" fmla="*/ 414699 w 508885"/>
              <a:gd name="connsiteY634" fmla="*/ 248941 h 266788"/>
              <a:gd name="connsiteX635" fmla="*/ 415167 w 508885"/>
              <a:gd name="connsiteY635" fmla="*/ 248637 h 266788"/>
              <a:gd name="connsiteX636" fmla="*/ 415884 w 508885"/>
              <a:gd name="connsiteY636" fmla="*/ 248334 h 266788"/>
              <a:gd name="connsiteX637" fmla="*/ 416353 w 508885"/>
              <a:gd name="connsiteY637" fmla="*/ 248334 h 266788"/>
              <a:gd name="connsiteX638" fmla="*/ 417070 w 508885"/>
              <a:gd name="connsiteY638" fmla="*/ 248637 h 266788"/>
              <a:gd name="connsiteX639" fmla="*/ 417318 w 508885"/>
              <a:gd name="connsiteY639" fmla="*/ 248941 h 266788"/>
              <a:gd name="connsiteX640" fmla="*/ 417538 w 508885"/>
              <a:gd name="connsiteY640" fmla="*/ 249851 h 266788"/>
              <a:gd name="connsiteX641" fmla="*/ 417787 w 508885"/>
              <a:gd name="connsiteY641" fmla="*/ 249851 h 266788"/>
              <a:gd name="connsiteX642" fmla="*/ 418034 w 508885"/>
              <a:gd name="connsiteY642" fmla="*/ 249851 h 266788"/>
              <a:gd name="connsiteX643" fmla="*/ 418254 w 508885"/>
              <a:gd name="connsiteY643" fmla="*/ 249548 h 266788"/>
              <a:gd name="connsiteX644" fmla="*/ 418502 w 508885"/>
              <a:gd name="connsiteY644" fmla="*/ 249244 h 266788"/>
              <a:gd name="connsiteX645" fmla="*/ 418971 w 508885"/>
              <a:gd name="connsiteY645" fmla="*/ 249244 h 266788"/>
              <a:gd name="connsiteX646" fmla="*/ 419219 w 508885"/>
              <a:gd name="connsiteY646" fmla="*/ 248637 h 266788"/>
              <a:gd name="connsiteX647" fmla="*/ 419467 w 508885"/>
              <a:gd name="connsiteY647" fmla="*/ 248334 h 266788"/>
              <a:gd name="connsiteX648" fmla="*/ 419467 w 508885"/>
              <a:gd name="connsiteY648" fmla="*/ 248030 h 266788"/>
              <a:gd name="connsiteX649" fmla="*/ 419219 w 508885"/>
              <a:gd name="connsiteY649" fmla="*/ 248030 h 266788"/>
              <a:gd name="connsiteX650" fmla="*/ 419467 w 508885"/>
              <a:gd name="connsiteY650" fmla="*/ 247727 h 266788"/>
              <a:gd name="connsiteX651" fmla="*/ 419467 w 508885"/>
              <a:gd name="connsiteY651" fmla="*/ 247423 h 266788"/>
              <a:gd name="connsiteX652" fmla="*/ 419688 w 508885"/>
              <a:gd name="connsiteY652" fmla="*/ 247120 h 266788"/>
              <a:gd name="connsiteX653" fmla="*/ 419936 w 508885"/>
              <a:gd name="connsiteY653" fmla="*/ 247120 h 266788"/>
              <a:gd name="connsiteX654" fmla="*/ 420184 w 508885"/>
              <a:gd name="connsiteY654" fmla="*/ 247120 h 266788"/>
              <a:gd name="connsiteX655" fmla="*/ 420405 w 508885"/>
              <a:gd name="connsiteY655" fmla="*/ 247423 h 266788"/>
              <a:gd name="connsiteX656" fmla="*/ 420653 w 508885"/>
              <a:gd name="connsiteY656" fmla="*/ 247423 h 266788"/>
              <a:gd name="connsiteX657" fmla="*/ 420901 w 508885"/>
              <a:gd name="connsiteY657" fmla="*/ 247423 h 266788"/>
              <a:gd name="connsiteX658" fmla="*/ 421618 w 508885"/>
              <a:gd name="connsiteY658" fmla="*/ 247120 h 266788"/>
              <a:gd name="connsiteX659" fmla="*/ 421838 w 508885"/>
              <a:gd name="connsiteY659" fmla="*/ 246514 h 266788"/>
              <a:gd name="connsiteX660" fmla="*/ 422334 w 508885"/>
              <a:gd name="connsiteY660" fmla="*/ 246210 h 266788"/>
              <a:gd name="connsiteX661" fmla="*/ 422334 w 508885"/>
              <a:gd name="connsiteY661" fmla="*/ 246514 h 266788"/>
              <a:gd name="connsiteX662" fmla="*/ 422555 w 508885"/>
              <a:gd name="connsiteY662" fmla="*/ 246514 h 266788"/>
              <a:gd name="connsiteX663" fmla="*/ 422555 w 508885"/>
              <a:gd name="connsiteY663" fmla="*/ 246210 h 266788"/>
              <a:gd name="connsiteX664" fmla="*/ 423023 w 508885"/>
              <a:gd name="connsiteY664" fmla="*/ 246210 h 266788"/>
              <a:gd name="connsiteX665" fmla="*/ 423271 w 508885"/>
              <a:gd name="connsiteY665" fmla="*/ 246210 h 266788"/>
              <a:gd name="connsiteX666" fmla="*/ 423740 w 508885"/>
              <a:gd name="connsiteY666" fmla="*/ 245603 h 266788"/>
              <a:gd name="connsiteX667" fmla="*/ 423988 w 508885"/>
              <a:gd name="connsiteY667" fmla="*/ 245300 h 266788"/>
              <a:gd name="connsiteX668" fmla="*/ 423988 w 508885"/>
              <a:gd name="connsiteY668" fmla="*/ 244996 h 266788"/>
              <a:gd name="connsiteX669" fmla="*/ 424457 w 508885"/>
              <a:gd name="connsiteY669" fmla="*/ 244693 h 266788"/>
              <a:gd name="connsiteX670" fmla="*/ 424953 w 508885"/>
              <a:gd name="connsiteY670" fmla="*/ 244693 h 266788"/>
              <a:gd name="connsiteX671" fmla="*/ 425173 w 508885"/>
              <a:gd name="connsiteY671" fmla="*/ 244389 h 266788"/>
              <a:gd name="connsiteX672" fmla="*/ 425173 w 508885"/>
              <a:gd name="connsiteY672" fmla="*/ 244086 h 266788"/>
              <a:gd name="connsiteX673" fmla="*/ 425173 w 508885"/>
              <a:gd name="connsiteY673" fmla="*/ 243782 h 266788"/>
              <a:gd name="connsiteX674" fmla="*/ 425669 w 508885"/>
              <a:gd name="connsiteY674" fmla="*/ 243479 h 266788"/>
              <a:gd name="connsiteX675" fmla="*/ 425669 w 508885"/>
              <a:gd name="connsiteY675" fmla="*/ 243175 h 266788"/>
              <a:gd name="connsiteX676" fmla="*/ 425890 w 508885"/>
              <a:gd name="connsiteY676" fmla="*/ 242568 h 266788"/>
              <a:gd name="connsiteX677" fmla="*/ 425669 w 508885"/>
              <a:gd name="connsiteY677" fmla="*/ 242568 h 266788"/>
              <a:gd name="connsiteX678" fmla="*/ 425421 w 508885"/>
              <a:gd name="connsiteY678" fmla="*/ 242265 h 266788"/>
              <a:gd name="connsiteX679" fmla="*/ 425173 w 508885"/>
              <a:gd name="connsiteY679" fmla="*/ 242568 h 266788"/>
              <a:gd name="connsiteX680" fmla="*/ 424953 w 508885"/>
              <a:gd name="connsiteY680" fmla="*/ 242568 h 266788"/>
              <a:gd name="connsiteX681" fmla="*/ 424953 w 508885"/>
              <a:gd name="connsiteY681" fmla="*/ 242265 h 266788"/>
              <a:gd name="connsiteX682" fmla="*/ 424704 w 508885"/>
              <a:gd name="connsiteY682" fmla="*/ 241961 h 266788"/>
              <a:gd name="connsiteX683" fmla="*/ 424457 w 508885"/>
              <a:gd name="connsiteY683" fmla="*/ 241356 h 266788"/>
              <a:gd name="connsiteX684" fmla="*/ 424236 w 508885"/>
              <a:gd name="connsiteY684" fmla="*/ 241356 h 266788"/>
              <a:gd name="connsiteX685" fmla="*/ 423988 w 508885"/>
              <a:gd name="connsiteY685" fmla="*/ 241659 h 266788"/>
              <a:gd name="connsiteX686" fmla="*/ 423988 w 508885"/>
              <a:gd name="connsiteY686" fmla="*/ 242265 h 266788"/>
              <a:gd name="connsiteX687" fmla="*/ 423988 w 508885"/>
              <a:gd name="connsiteY687" fmla="*/ 242568 h 266788"/>
              <a:gd name="connsiteX688" fmla="*/ 424236 w 508885"/>
              <a:gd name="connsiteY688" fmla="*/ 242872 h 266788"/>
              <a:gd name="connsiteX689" fmla="*/ 424236 w 508885"/>
              <a:gd name="connsiteY689" fmla="*/ 243175 h 266788"/>
              <a:gd name="connsiteX690" fmla="*/ 423988 w 508885"/>
              <a:gd name="connsiteY690" fmla="*/ 243479 h 266788"/>
              <a:gd name="connsiteX691" fmla="*/ 423740 w 508885"/>
              <a:gd name="connsiteY691" fmla="*/ 243479 h 266788"/>
              <a:gd name="connsiteX692" fmla="*/ 423520 w 508885"/>
              <a:gd name="connsiteY692" fmla="*/ 243782 h 266788"/>
              <a:gd name="connsiteX693" fmla="*/ 423271 w 508885"/>
              <a:gd name="connsiteY693" fmla="*/ 243479 h 266788"/>
              <a:gd name="connsiteX694" fmla="*/ 423023 w 508885"/>
              <a:gd name="connsiteY694" fmla="*/ 243479 h 266788"/>
              <a:gd name="connsiteX695" fmla="*/ 422803 w 508885"/>
              <a:gd name="connsiteY695" fmla="*/ 243479 h 266788"/>
              <a:gd name="connsiteX696" fmla="*/ 422555 w 508885"/>
              <a:gd name="connsiteY696" fmla="*/ 243479 h 266788"/>
              <a:gd name="connsiteX697" fmla="*/ 422334 w 508885"/>
              <a:gd name="connsiteY697" fmla="*/ 243175 h 266788"/>
              <a:gd name="connsiteX698" fmla="*/ 422086 w 508885"/>
              <a:gd name="connsiteY698" fmla="*/ 243175 h 266788"/>
              <a:gd name="connsiteX699" fmla="*/ 422334 w 508885"/>
              <a:gd name="connsiteY699" fmla="*/ 243479 h 266788"/>
              <a:gd name="connsiteX700" fmla="*/ 422334 w 508885"/>
              <a:gd name="connsiteY700" fmla="*/ 243782 h 266788"/>
              <a:gd name="connsiteX701" fmla="*/ 422334 w 508885"/>
              <a:gd name="connsiteY701" fmla="*/ 244086 h 266788"/>
              <a:gd name="connsiteX702" fmla="*/ 422555 w 508885"/>
              <a:gd name="connsiteY702" fmla="*/ 244086 h 266788"/>
              <a:gd name="connsiteX703" fmla="*/ 423023 w 508885"/>
              <a:gd name="connsiteY703" fmla="*/ 244389 h 266788"/>
              <a:gd name="connsiteX704" fmla="*/ 422803 w 508885"/>
              <a:gd name="connsiteY704" fmla="*/ 244389 h 266788"/>
              <a:gd name="connsiteX705" fmla="*/ 422803 w 508885"/>
              <a:gd name="connsiteY705" fmla="*/ 244996 h 266788"/>
              <a:gd name="connsiteX706" fmla="*/ 422086 w 508885"/>
              <a:gd name="connsiteY706" fmla="*/ 244693 h 266788"/>
              <a:gd name="connsiteX707" fmla="*/ 421618 w 508885"/>
              <a:gd name="connsiteY707" fmla="*/ 244996 h 266788"/>
              <a:gd name="connsiteX708" fmla="*/ 421618 w 508885"/>
              <a:gd name="connsiteY708" fmla="*/ 245300 h 266788"/>
              <a:gd name="connsiteX709" fmla="*/ 421369 w 508885"/>
              <a:gd name="connsiteY709" fmla="*/ 245300 h 266788"/>
              <a:gd name="connsiteX710" fmla="*/ 421122 w 508885"/>
              <a:gd name="connsiteY710" fmla="*/ 244996 h 266788"/>
              <a:gd name="connsiteX711" fmla="*/ 421122 w 508885"/>
              <a:gd name="connsiteY711" fmla="*/ 244693 h 266788"/>
              <a:gd name="connsiteX712" fmla="*/ 420653 w 508885"/>
              <a:gd name="connsiteY712" fmla="*/ 244086 h 266788"/>
              <a:gd name="connsiteX713" fmla="*/ 420653 w 508885"/>
              <a:gd name="connsiteY713" fmla="*/ 243782 h 266788"/>
              <a:gd name="connsiteX714" fmla="*/ 420405 w 508885"/>
              <a:gd name="connsiteY714" fmla="*/ 243782 h 266788"/>
              <a:gd name="connsiteX715" fmla="*/ 420405 w 508885"/>
              <a:gd name="connsiteY715" fmla="*/ 243479 h 266788"/>
              <a:gd name="connsiteX716" fmla="*/ 420184 w 508885"/>
              <a:gd name="connsiteY716" fmla="*/ 243479 h 266788"/>
              <a:gd name="connsiteX717" fmla="*/ 419936 w 508885"/>
              <a:gd name="connsiteY717" fmla="*/ 243782 h 266788"/>
              <a:gd name="connsiteX718" fmla="*/ 419936 w 508885"/>
              <a:gd name="connsiteY718" fmla="*/ 244086 h 266788"/>
              <a:gd name="connsiteX719" fmla="*/ 419219 w 508885"/>
              <a:gd name="connsiteY719" fmla="*/ 244086 h 266788"/>
              <a:gd name="connsiteX720" fmla="*/ 418971 w 508885"/>
              <a:gd name="connsiteY720" fmla="*/ 244086 h 266788"/>
              <a:gd name="connsiteX721" fmla="*/ 418502 w 508885"/>
              <a:gd name="connsiteY721" fmla="*/ 243782 h 266788"/>
              <a:gd name="connsiteX722" fmla="*/ 418254 w 508885"/>
              <a:gd name="connsiteY722" fmla="*/ 243782 h 266788"/>
              <a:gd name="connsiteX723" fmla="*/ 417787 w 508885"/>
              <a:gd name="connsiteY723" fmla="*/ 243479 h 266788"/>
              <a:gd name="connsiteX724" fmla="*/ 417538 w 508885"/>
              <a:gd name="connsiteY724" fmla="*/ 243479 h 266788"/>
              <a:gd name="connsiteX725" fmla="*/ 417318 w 508885"/>
              <a:gd name="connsiteY725" fmla="*/ 243479 h 266788"/>
              <a:gd name="connsiteX726" fmla="*/ 417070 w 508885"/>
              <a:gd name="connsiteY726" fmla="*/ 244086 h 266788"/>
              <a:gd name="connsiteX727" fmla="*/ 417070 w 508885"/>
              <a:gd name="connsiteY727" fmla="*/ 243782 h 266788"/>
              <a:gd name="connsiteX728" fmla="*/ 416849 w 508885"/>
              <a:gd name="connsiteY728" fmla="*/ 243782 h 266788"/>
              <a:gd name="connsiteX729" fmla="*/ 416353 w 508885"/>
              <a:gd name="connsiteY729" fmla="*/ 243782 h 266788"/>
              <a:gd name="connsiteX730" fmla="*/ 416132 w 508885"/>
              <a:gd name="connsiteY730" fmla="*/ 244086 h 266788"/>
              <a:gd name="connsiteX731" fmla="*/ 416132 w 508885"/>
              <a:gd name="connsiteY731" fmla="*/ 244389 h 266788"/>
              <a:gd name="connsiteX732" fmla="*/ 415884 w 508885"/>
              <a:gd name="connsiteY732" fmla="*/ 244389 h 266788"/>
              <a:gd name="connsiteX733" fmla="*/ 415884 w 508885"/>
              <a:gd name="connsiteY733" fmla="*/ 244693 h 266788"/>
              <a:gd name="connsiteX734" fmla="*/ 416132 w 508885"/>
              <a:gd name="connsiteY734" fmla="*/ 245300 h 266788"/>
              <a:gd name="connsiteX735" fmla="*/ 415884 w 508885"/>
              <a:gd name="connsiteY735" fmla="*/ 245300 h 266788"/>
              <a:gd name="connsiteX736" fmla="*/ 415415 w 508885"/>
              <a:gd name="connsiteY736" fmla="*/ 245300 h 266788"/>
              <a:gd name="connsiteX737" fmla="*/ 414699 w 508885"/>
              <a:gd name="connsiteY737" fmla="*/ 245300 h 266788"/>
              <a:gd name="connsiteX738" fmla="*/ 414452 w 508885"/>
              <a:gd name="connsiteY738" fmla="*/ 244996 h 266788"/>
              <a:gd name="connsiteX739" fmla="*/ 414452 w 508885"/>
              <a:gd name="connsiteY739" fmla="*/ 244389 h 266788"/>
              <a:gd name="connsiteX740" fmla="*/ 414699 w 508885"/>
              <a:gd name="connsiteY740" fmla="*/ 244086 h 266788"/>
              <a:gd name="connsiteX741" fmla="*/ 414699 w 508885"/>
              <a:gd name="connsiteY741" fmla="*/ 243782 h 266788"/>
              <a:gd name="connsiteX742" fmla="*/ 414699 w 508885"/>
              <a:gd name="connsiteY742" fmla="*/ 243479 h 266788"/>
              <a:gd name="connsiteX743" fmla="*/ 414452 w 508885"/>
              <a:gd name="connsiteY743" fmla="*/ 243175 h 266788"/>
              <a:gd name="connsiteX744" fmla="*/ 414203 w 508885"/>
              <a:gd name="connsiteY744" fmla="*/ 242872 h 266788"/>
              <a:gd name="connsiteX745" fmla="*/ 413982 w 508885"/>
              <a:gd name="connsiteY745" fmla="*/ 242872 h 266788"/>
              <a:gd name="connsiteX746" fmla="*/ 413735 w 508885"/>
              <a:gd name="connsiteY746" fmla="*/ 242872 h 266788"/>
              <a:gd name="connsiteX747" fmla="*/ 414203 w 508885"/>
              <a:gd name="connsiteY747" fmla="*/ 242265 h 266788"/>
              <a:gd name="connsiteX748" fmla="*/ 414452 w 508885"/>
              <a:gd name="connsiteY748" fmla="*/ 242265 h 266788"/>
              <a:gd name="connsiteX749" fmla="*/ 414699 w 508885"/>
              <a:gd name="connsiteY749" fmla="*/ 242265 h 266788"/>
              <a:gd name="connsiteX750" fmla="*/ 414919 w 508885"/>
              <a:gd name="connsiteY750" fmla="*/ 242265 h 266788"/>
              <a:gd name="connsiteX751" fmla="*/ 415415 w 508885"/>
              <a:gd name="connsiteY751" fmla="*/ 242265 h 266788"/>
              <a:gd name="connsiteX752" fmla="*/ 415415 w 508885"/>
              <a:gd name="connsiteY752" fmla="*/ 241659 h 266788"/>
              <a:gd name="connsiteX753" fmla="*/ 415415 w 508885"/>
              <a:gd name="connsiteY753" fmla="*/ 241356 h 266788"/>
              <a:gd name="connsiteX754" fmla="*/ 415415 w 508885"/>
              <a:gd name="connsiteY754" fmla="*/ 241052 h 266788"/>
              <a:gd name="connsiteX755" fmla="*/ 415167 w 508885"/>
              <a:gd name="connsiteY755" fmla="*/ 241052 h 266788"/>
              <a:gd name="connsiteX756" fmla="*/ 414699 w 508885"/>
              <a:gd name="connsiteY756" fmla="*/ 241052 h 266788"/>
              <a:gd name="connsiteX757" fmla="*/ 414452 w 508885"/>
              <a:gd name="connsiteY757" fmla="*/ 240749 h 266788"/>
              <a:gd name="connsiteX758" fmla="*/ 414919 w 508885"/>
              <a:gd name="connsiteY758" fmla="*/ 240749 h 266788"/>
              <a:gd name="connsiteX759" fmla="*/ 415167 w 508885"/>
              <a:gd name="connsiteY759" fmla="*/ 240749 h 266788"/>
              <a:gd name="connsiteX760" fmla="*/ 415415 w 508885"/>
              <a:gd name="connsiteY760" fmla="*/ 240749 h 266788"/>
              <a:gd name="connsiteX761" fmla="*/ 415636 w 508885"/>
              <a:gd name="connsiteY761" fmla="*/ 240749 h 266788"/>
              <a:gd name="connsiteX762" fmla="*/ 415636 w 508885"/>
              <a:gd name="connsiteY762" fmla="*/ 240445 h 266788"/>
              <a:gd name="connsiteX763" fmla="*/ 415636 w 508885"/>
              <a:gd name="connsiteY763" fmla="*/ 240142 h 266788"/>
              <a:gd name="connsiteX764" fmla="*/ 415415 w 508885"/>
              <a:gd name="connsiteY764" fmla="*/ 240142 h 266788"/>
              <a:gd name="connsiteX765" fmla="*/ 415167 w 508885"/>
              <a:gd name="connsiteY765" fmla="*/ 239838 h 266788"/>
              <a:gd name="connsiteX766" fmla="*/ 415415 w 508885"/>
              <a:gd name="connsiteY766" fmla="*/ 239535 h 266788"/>
              <a:gd name="connsiteX767" fmla="*/ 415636 w 508885"/>
              <a:gd name="connsiteY767" fmla="*/ 239838 h 266788"/>
              <a:gd name="connsiteX768" fmla="*/ 415884 w 508885"/>
              <a:gd name="connsiteY768" fmla="*/ 239838 h 266788"/>
              <a:gd name="connsiteX769" fmla="*/ 416132 w 508885"/>
              <a:gd name="connsiteY769" fmla="*/ 239535 h 266788"/>
              <a:gd name="connsiteX770" fmla="*/ 416132 w 508885"/>
              <a:gd name="connsiteY770" fmla="*/ 239231 h 266788"/>
              <a:gd name="connsiteX771" fmla="*/ 416353 w 508885"/>
              <a:gd name="connsiteY771" fmla="*/ 238928 h 266788"/>
              <a:gd name="connsiteX772" fmla="*/ 416353 w 508885"/>
              <a:gd name="connsiteY772" fmla="*/ 238624 h 266788"/>
              <a:gd name="connsiteX773" fmla="*/ 417070 w 508885"/>
              <a:gd name="connsiteY773" fmla="*/ 238321 h 266788"/>
              <a:gd name="connsiteX774" fmla="*/ 417318 w 508885"/>
              <a:gd name="connsiteY774" fmla="*/ 238321 h 266788"/>
              <a:gd name="connsiteX775" fmla="*/ 418034 w 508885"/>
              <a:gd name="connsiteY775" fmla="*/ 237410 h 266788"/>
              <a:gd name="connsiteX776" fmla="*/ 418254 w 508885"/>
              <a:gd name="connsiteY776" fmla="*/ 237410 h 266788"/>
              <a:gd name="connsiteX777" fmla="*/ 418502 w 508885"/>
              <a:gd name="connsiteY777" fmla="*/ 237410 h 266788"/>
              <a:gd name="connsiteX778" fmla="*/ 418502 w 508885"/>
              <a:gd name="connsiteY778" fmla="*/ 237107 h 266788"/>
              <a:gd name="connsiteX779" fmla="*/ 418502 w 508885"/>
              <a:gd name="connsiteY779" fmla="*/ 236501 h 266788"/>
              <a:gd name="connsiteX780" fmla="*/ 418502 w 508885"/>
              <a:gd name="connsiteY780" fmla="*/ 236198 h 266788"/>
              <a:gd name="connsiteX781" fmla="*/ 418502 w 508885"/>
              <a:gd name="connsiteY781" fmla="*/ 235894 h 266788"/>
              <a:gd name="connsiteX782" fmla="*/ 418502 w 508885"/>
              <a:gd name="connsiteY782" fmla="*/ 235591 h 266788"/>
              <a:gd name="connsiteX783" fmla="*/ 418971 w 508885"/>
              <a:gd name="connsiteY783" fmla="*/ 235287 h 266788"/>
              <a:gd name="connsiteX784" fmla="*/ 419219 w 508885"/>
              <a:gd name="connsiteY784" fmla="*/ 234984 h 266788"/>
              <a:gd name="connsiteX785" fmla="*/ 419467 w 508885"/>
              <a:gd name="connsiteY785" fmla="*/ 234984 h 266788"/>
              <a:gd name="connsiteX786" fmla="*/ 419467 w 508885"/>
              <a:gd name="connsiteY786" fmla="*/ 234680 h 266788"/>
              <a:gd name="connsiteX787" fmla="*/ 419688 w 508885"/>
              <a:gd name="connsiteY787" fmla="*/ 234377 h 266788"/>
              <a:gd name="connsiteX788" fmla="*/ 419688 w 508885"/>
              <a:gd name="connsiteY788" fmla="*/ 234680 h 266788"/>
              <a:gd name="connsiteX789" fmla="*/ 420184 w 508885"/>
              <a:gd name="connsiteY789" fmla="*/ 235287 h 266788"/>
              <a:gd name="connsiteX790" fmla="*/ 420184 w 508885"/>
              <a:gd name="connsiteY790" fmla="*/ 235591 h 266788"/>
              <a:gd name="connsiteX791" fmla="*/ 420405 w 508885"/>
              <a:gd name="connsiteY791" fmla="*/ 235591 h 266788"/>
              <a:gd name="connsiteX792" fmla="*/ 420653 w 508885"/>
              <a:gd name="connsiteY792" fmla="*/ 235287 h 266788"/>
              <a:gd name="connsiteX793" fmla="*/ 420901 w 508885"/>
              <a:gd name="connsiteY793" fmla="*/ 235287 h 266788"/>
              <a:gd name="connsiteX794" fmla="*/ 420653 w 508885"/>
              <a:gd name="connsiteY794" fmla="*/ 234680 h 266788"/>
              <a:gd name="connsiteX795" fmla="*/ 421122 w 508885"/>
              <a:gd name="connsiteY795" fmla="*/ 234680 h 266788"/>
              <a:gd name="connsiteX796" fmla="*/ 421369 w 508885"/>
              <a:gd name="connsiteY796" fmla="*/ 234377 h 266788"/>
              <a:gd name="connsiteX797" fmla="*/ 421618 w 508885"/>
              <a:gd name="connsiteY797" fmla="*/ 234073 h 266788"/>
              <a:gd name="connsiteX798" fmla="*/ 421838 w 508885"/>
              <a:gd name="connsiteY798" fmla="*/ 234073 h 266788"/>
              <a:gd name="connsiteX799" fmla="*/ 421838 w 508885"/>
              <a:gd name="connsiteY799" fmla="*/ 234377 h 266788"/>
              <a:gd name="connsiteX800" fmla="*/ 421838 w 508885"/>
              <a:gd name="connsiteY800" fmla="*/ 234680 h 266788"/>
              <a:gd name="connsiteX801" fmla="*/ 422086 w 508885"/>
              <a:gd name="connsiteY801" fmla="*/ 234984 h 266788"/>
              <a:gd name="connsiteX802" fmla="*/ 422334 w 508885"/>
              <a:gd name="connsiteY802" fmla="*/ 235287 h 266788"/>
              <a:gd name="connsiteX803" fmla="*/ 422555 w 508885"/>
              <a:gd name="connsiteY803" fmla="*/ 234984 h 266788"/>
              <a:gd name="connsiteX804" fmla="*/ 423023 w 508885"/>
              <a:gd name="connsiteY804" fmla="*/ 234377 h 266788"/>
              <a:gd name="connsiteX805" fmla="*/ 423271 w 508885"/>
              <a:gd name="connsiteY805" fmla="*/ 234073 h 266788"/>
              <a:gd name="connsiteX806" fmla="*/ 423520 w 508885"/>
              <a:gd name="connsiteY806" fmla="*/ 234073 h 266788"/>
              <a:gd name="connsiteX807" fmla="*/ 423988 w 508885"/>
              <a:gd name="connsiteY807" fmla="*/ 234073 h 266788"/>
              <a:gd name="connsiteX808" fmla="*/ 424236 w 508885"/>
              <a:gd name="connsiteY808" fmla="*/ 233770 h 266788"/>
              <a:gd name="connsiteX809" fmla="*/ 424236 w 508885"/>
              <a:gd name="connsiteY809" fmla="*/ 233466 h 266788"/>
              <a:gd name="connsiteX810" fmla="*/ 424236 w 508885"/>
              <a:gd name="connsiteY810" fmla="*/ 232556 h 266788"/>
              <a:gd name="connsiteX811" fmla="*/ 423988 w 508885"/>
              <a:gd name="connsiteY811" fmla="*/ 232859 h 266788"/>
              <a:gd name="connsiteX812" fmla="*/ 423271 w 508885"/>
              <a:gd name="connsiteY812" fmla="*/ 232859 h 266788"/>
              <a:gd name="connsiteX813" fmla="*/ 423023 w 508885"/>
              <a:gd name="connsiteY813" fmla="*/ 232859 h 266788"/>
              <a:gd name="connsiteX814" fmla="*/ 423023 w 508885"/>
              <a:gd name="connsiteY814" fmla="*/ 233163 h 266788"/>
              <a:gd name="connsiteX815" fmla="*/ 422086 w 508885"/>
              <a:gd name="connsiteY815" fmla="*/ 233466 h 266788"/>
              <a:gd name="connsiteX816" fmla="*/ 421838 w 508885"/>
              <a:gd name="connsiteY816" fmla="*/ 233466 h 266788"/>
              <a:gd name="connsiteX817" fmla="*/ 421838 w 508885"/>
              <a:gd name="connsiteY817" fmla="*/ 233163 h 266788"/>
              <a:gd name="connsiteX818" fmla="*/ 421369 w 508885"/>
              <a:gd name="connsiteY818" fmla="*/ 233163 h 266788"/>
              <a:gd name="connsiteX819" fmla="*/ 421122 w 508885"/>
              <a:gd name="connsiteY819" fmla="*/ 232859 h 266788"/>
              <a:gd name="connsiteX820" fmla="*/ 420653 w 508885"/>
              <a:gd name="connsiteY820" fmla="*/ 232859 h 266788"/>
              <a:gd name="connsiteX821" fmla="*/ 420405 w 508885"/>
              <a:gd name="connsiteY821" fmla="*/ 233163 h 266788"/>
              <a:gd name="connsiteX822" fmla="*/ 420405 w 508885"/>
              <a:gd name="connsiteY822" fmla="*/ 232859 h 266788"/>
              <a:gd name="connsiteX823" fmla="*/ 420653 w 508885"/>
              <a:gd name="connsiteY823" fmla="*/ 232556 h 266788"/>
              <a:gd name="connsiteX824" fmla="*/ 420405 w 508885"/>
              <a:gd name="connsiteY824" fmla="*/ 232252 h 266788"/>
              <a:gd name="connsiteX825" fmla="*/ 420184 w 508885"/>
              <a:gd name="connsiteY825" fmla="*/ 232252 h 266788"/>
              <a:gd name="connsiteX826" fmla="*/ 419688 w 508885"/>
              <a:gd name="connsiteY826" fmla="*/ 232252 h 266788"/>
              <a:gd name="connsiteX827" fmla="*/ 419467 w 508885"/>
              <a:gd name="connsiteY827" fmla="*/ 232252 h 266788"/>
              <a:gd name="connsiteX828" fmla="*/ 419219 w 508885"/>
              <a:gd name="connsiteY828" fmla="*/ 231949 h 266788"/>
              <a:gd name="connsiteX829" fmla="*/ 418971 w 508885"/>
              <a:gd name="connsiteY829" fmla="*/ 231949 h 266788"/>
              <a:gd name="connsiteX830" fmla="*/ 418751 w 508885"/>
              <a:gd name="connsiteY830" fmla="*/ 231949 h 266788"/>
              <a:gd name="connsiteX831" fmla="*/ 418502 w 508885"/>
              <a:gd name="connsiteY831" fmla="*/ 232252 h 266788"/>
              <a:gd name="connsiteX832" fmla="*/ 418034 w 508885"/>
              <a:gd name="connsiteY832" fmla="*/ 232859 h 266788"/>
              <a:gd name="connsiteX833" fmla="*/ 417787 w 508885"/>
              <a:gd name="connsiteY833" fmla="*/ 232859 h 266788"/>
              <a:gd name="connsiteX834" fmla="*/ 417070 w 508885"/>
              <a:gd name="connsiteY834" fmla="*/ 232859 h 266788"/>
              <a:gd name="connsiteX835" fmla="*/ 416849 w 508885"/>
              <a:gd name="connsiteY835" fmla="*/ 232859 h 266788"/>
              <a:gd name="connsiteX836" fmla="*/ 416849 w 508885"/>
              <a:gd name="connsiteY836" fmla="*/ 233163 h 266788"/>
              <a:gd name="connsiteX837" fmla="*/ 416601 w 508885"/>
              <a:gd name="connsiteY837" fmla="*/ 233163 h 266788"/>
              <a:gd name="connsiteX838" fmla="*/ 416132 w 508885"/>
              <a:gd name="connsiteY838" fmla="*/ 233466 h 266788"/>
              <a:gd name="connsiteX839" fmla="*/ 415884 w 508885"/>
              <a:gd name="connsiteY839" fmla="*/ 233466 h 266788"/>
              <a:gd name="connsiteX840" fmla="*/ 415636 w 508885"/>
              <a:gd name="connsiteY840" fmla="*/ 233466 h 266788"/>
              <a:gd name="connsiteX841" fmla="*/ 415167 w 508885"/>
              <a:gd name="connsiteY841" fmla="*/ 233466 h 266788"/>
              <a:gd name="connsiteX842" fmla="*/ 414919 w 508885"/>
              <a:gd name="connsiteY842" fmla="*/ 233163 h 266788"/>
              <a:gd name="connsiteX843" fmla="*/ 414699 w 508885"/>
              <a:gd name="connsiteY843" fmla="*/ 233163 h 266788"/>
              <a:gd name="connsiteX844" fmla="*/ 414699 w 508885"/>
              <a:gd name="connsiteY844" fmla="*/ 233466 h 266788"/>
              <a:gd name="connsiteX845" fmla="*/ 414699 w 508885"/>
              <a:gd name="connsiteY845" fmla="*/ 233770 h 266788"/>
              <a:gd name="connsiteX846" fmla="*/ 415167 w 508885"/>
              <a:gd name="connsiteY846" fmla="*/ 234073 h 266788"/>
              <a:gd name="connsiteX847" fmla="*/ 415167 w 508885"/>
              <a:gd name="connsiteY847" fmla="*/ 234377 h 266788"/>
              <a:gd name="connsiteX848" fmla="*/ 414919 w 508885"/>
              <a:gd name="connsiteY848" fmla="*/ 234377 h 266788"/>
              <a:gd name="connsiteX849" fmla="*/ 413735 w 508885"/>
              <a:gd name="connsiteY849" fmla="*/ 234073 h 266788"/>
              <a:gd name="connsiteX850" fmla="*/ 413735 w 508885"/>
              <a:gd name="connsiteY850" fmla="*/ 233770 h 266788"/>
              <a:gd name="connsiteX851" fmla="*/ 413982 w 508885"/>
              <a:gd name="connsiteY851" fmla="*/ 233466 h 266788"/>
              <a:gd name="connsiteX852" fmla="*/ 413735 w 508885"/>
              <a:gd name="connsiteY852" fmla="*/ 232859 h 266788"/>
              <a:gd name="connsiteX853" fmla="*/ 413486 w 508885"/>
              <a:gd name="connsiteY853" fmla="*/ 232556 h 266788"/>
              <a:gd name="connsiteX854" fmla="*/ 413486 w 508885"/>
              <a:gd name="connsiteY854" fmla="*/ 232252 h 266788"/>
              <a:gd name="connsiteX855" fmla="*/ 413018 w 508885"/>
              <a:gd name="connsiteY855" fmla="*/ 232252 h 266788"/>
              <a:gd name="connsiteX856" fmla="*/ 412769 w 508885"/>
              <a:gd name="connsiteY856" fmla="*/ 231949 h 266788"/>
              <a:gd name="connsiteX857" fmla="*/ 412769 w 508885"/>
              <a:gd name="connsiteY857" fmla="*/ 232252 h 266788"/>
              <a:gd name="connsiteX858" fmla="*/ 412301 w 508885"/>
              <a:gd name="connsiteY858" fmla="*/ 232252 h 266788"/>
              <a:gd name="connsiteX859" fmla="*/ 412080 w 508885"/>
              <a:gd name="connsiteY859" fmla="*/ 232252 h 266788"/>
              <a:gd name="connsiteX860" fmla="*/ 411584 w 508885"/>
              <a:gd name="connsiteY860" fmla="*/ 232556 h 266788"/>
              <a:gd name="connsiteX861" fmla="*/ 411115 w 508885"/>
              <a:gd name="connsiteY861" fmla="*/ 232556 h 266788"/>
              <a:gd name="connsiteX862" fmla="*/ 411115 w 508885"/>
              <a:gd name="connsiteY862" fmla="*/ 232859 h 266788"/>
              <a:gd name="connsiteX863" fmla="*/ 410868 w 508885"/>
              <a:gd name="connsiteY863" fmla="*/ 233163 h 266788"/>
              <a:gd name="connsiteX864" fmla="*/ 411115 w 508885"/>
              <a:gd name="connsiteY864" fmla="*/ 233466 h 266788"/>
              <a:gd name="connsiteX865" fmla="*/ 410868 w 508885"/>
              <a:gd name="connsiteY865" fmla="*/ 233770 h 266788"/>
              <a:gd name="connsiteX866" fmla="*/ 410647 w 508885"/>
              <a:gd name="connsiteY866" fmla="*/ 233770 h 266788"/>
              <a:gd name="connsiteX867" fmla="*/ 410399 w 508885"/>
              <a:gd name="connsiteY867" fmla="*/ 233770 h 266788"/>
              <a:gd name="connsiteX868" fmla="*/ 410399 w 508885"/>
              <a:gd name="connsiteY868" fmla="*/ 233466 h 266788"/>
              <a:gd name="connsiteX869" fmla="*/ 410399 w 508885"/>
              <a:gd name="connsiteY869" fmla="*/ 233163 h 266788"/>
              <a:gd name="connsiteX870" fmla="*/ 409683 w 508885"/>
              <a:gd name="connsiteY870" fmla="*/ 232859 h 266788"/>
              <a:gd name="connsiteX871" fmla="*/ 409434 w 508885"/>
              <a:gd name="connsiteY871" fmla="*/ 232859 h 266788"/>
              <a:gd name="connsiteX872" fmla="*/ 409213 w 508885"/>
              <a:gd name="connsiteY872" fmla="*/ 232556 h 266788"/>
              <a:gd name="connsiteX873" fmla="*/ 408966 w 508885"/>
              <a:gd name="connsiteY873" fmla="*/ 232556 h 266788"/>
              <a:gd name="connsiteX874" fmla="*/ 408966 w 508885"/>
              <a:gd name="connsiteY874" fmla="*/ 232252 h 266788"/>
              <a:gd name="connsiteX875" fmla="*/ 408717 w 508885"/>
              <a:gd name="connsiteY875" fmla="*/ 231949 h 266788"/>
              <a:gd name="connsiteX876" fmla="*/ 408497 w 508885"/>
              <a:gd name="connsiteY876" fmla="*/ 231949 h 266788"/>
              <a:gd name="connsiteX877" fmla="*/ 408001 w 508885"/>
              <a:gd name="connsiteY877" fmla="*/ 232252 h 266788"/>
              <a:gd name="connsiteX878" fmla="*/ 407533 w 508885"/>
              <a:gd name="connsiteY878" fmla="*/ 232252 h 266788"/>
              <a:gd name="connsiteX879" fmla="*/ 407780 w 508885"/>
              <a:gd name="connsiteY879" fmla="*/ 232556 h 266788"/>
              <a:gd name="connsiteX880" fmla="*/ 408001 w 508885"/>
              <a:gd name="connsiteY880" fmla="*/ 232859 h 266788"/>
              <a:gd name="connsiteX881" fmla="*/ 408001 w 508885"/>
              <a:gd name="connsiteY881" fmla="*/ 233163 h 266788"/>
              <a:gd name="connsiteX882" fmla="*/ 408249 w 508885"/>
              <a:gd name="connsiteY882" fmla="*/ 233466 h 266788"/>
              <a:gd name="connsiteX883" fmla="*/ 408966 w 508885"/>
              <a:gd name="connsiteY883" fmla="*/ 234073 h 266788"/>
              <a:gd name="connsiteX884" fmla="*/ 408966 w 508885"/>
              <a:gd name="connsiteY884" fmla="*/ 234377 h 266788"/>
              <a:gd name="connsiteX885" fmla="*/ 408966 w 508885"/>
              <a:gd name="connsiteY885" fmla="*/ 234680 h 266788"/>
              <a:gd name="connsiteX886" fmla="*/ 408717 w 508885"/>
              <a:gd name="connsiteY886" fmla="*/ 234984 h 266788"/>
              <a:gd name="connsiteX887" fmla="*/ 408001 w 508885"/>
              <a:gd name="connsiteY887" fmla="*/ 235287 h 266788"/>
              <a:gd name="connsiteX888" fmla="*/ 407780 w 508885"/>
              <a:gd name="connsiteY888" fmla="*/ 235591 h 266788"/>
              <a:gd name="connsiteX889" fmla="*/ 407533 w 508885"/>
              <a:gd name="connsiteY889" fmla="*/ 235591 h 266788"/>
              <a:gd name="connsiteX890" fmla="*/ 407284 w 508885"/>
              <a:gd name="connsiteY890" fmla="*/ 235591 h 266788"/>
              <a:gd name="connsiteX891" fmla="*/ 407063 w 508885"/>
              <a:gd name="connsiteY891" fmla="*/ 235894 h 266788"/>
              <a:gd name="connsiteX892" fmla="*/ 407063 w 508885"/>
              <a:gd name="connsiteY892" fmla="*/ 236198 h 266788"/>
              <a:gd name="connsiteX893" fmla="*/ 407284 w 508885"/>
              <a:gd name="connsiteY893" fmla="*/ 236501 h 266788"/>
              <a:gd name="connsiteX894" fmla="*/ 407284 w 508885"/>
              <a:gd name="connsiteY894" fmla="*/ 236803 h 266788"/>
              <a:gd name="connsiteX895" fmla="*/ 407063 w 508885"/>
              <a:gd name="connsiteY895" fmla="*/ 237107 h 266788"/>
              <a:gd name="connsiteX896" fmla="*/ 407063 w 508885"/>
              <a:gd name="connsiteY896" fmla="*/ 237410 h 266788"/>
              <a:gd name="connsiteX897" fmla="*/ 406595 w 508885"/>
              <a:gd name="connsiteY897" fmla="*/ 237714 h 266788"/>
              <a:gd name="connsiteX898" fmla="*/ 406099 w 508885"/>
              <a:gd name="connsiteY898" fmla="*/ 237410 h 266788"/>
              <a:gd name="connsiteX899" fmla="*/ 406099 w 508885"/>
              <a:gd name="connsiteY899" fmla="*/ 237107 h 266788"/>
              <a:gd name="connsiteX900" fmla="*/ 406099 w 508885"/>
              <a:gd name="connsiteY900" fmla="*/ 236803 h 266788"/>
              <a:gd name="connsiteX901" fmla="*/ 405878 w 508885"/>
              <a:gd name="connsiteY901" fmla="*/ 236501 h 266788"/>
              <a:gd name="connsiteX902" fmla="*/ 406099 w 508885"/>
              <a:gd name="connsiteY902" fmla="*/ 236198 h 266788"/>
              <a:gd name="connsiteX903" fmla="*/ 406099 w 508885"/>
              <a:gd name="connsiteY903" fmla="*/ 235894 h 266788"/>
              <a:gd name="connsiteX904" fmla="*/ 406099 w 508885"/>
              <a:gd name="connsiteY904" fmla="*/ 235591 h 266788"/>
              <a:gd name="connsiteX905" fmla="*/ 405878 w 508885"/>
              <a:gd name="connsiteY905" fmla="*/ 235287 h 266788"/>
              <a:gd name="connsiteX906" fmla="*/ 405631 w 508885"/>
              <a:gd name="connsiteY906" fmla="*/ 235287 h 266788"/>
              <a:gd name="connsiteX907" fmla="*/ 405382 w 508885"/>
              <a:gd name="connsiteY907" fmla="*/ 235287 h 266788"/>
              <a:gd name="connsiteX908" fmla="*/ 404914 w 508885"/>
              <a:gd name="connsiteY908" fmla="*/ 234984 h 266788"/>
              <a:gd name="connsiteX909" fmla="*/ 404914 w 508885"/>
              <a:gd name="connsiteY909" fmla="*/ 234680 h 266788"/>
              <a:gd name="connsiteX910" fmla="*/ 404666 w 508885"/>
              <a:gd name="connsiteY910" fmla="*/ 234073 h 266788"/>
              <a:gd name="connsiteX911" fmla="*/ 404445 w 508885"/>
              <a:gd name="connsiteY911" fmla="*/ 234073 h 266788"/>
              <a:gd name="connsiteX912" fmla="*/ 404666 w 508885"/>
              <a:gd name="connsiteY912" fmla="*/ 233466 h 266788"/>
              <a:gd name="connsiteX913" fmla="*/ 404914 w 508885"/>
              <a:gd name="connsiteY913" fmla="*/ 232859 h 266788"/>
              <a:gd name="connsiteX914" fmla="*/ 405162 w 508885"/>
              <a:gd name="connsiteY914" fmla="*/ 232556 h 266788"/>
              <a:gd name="connsiteX915" fmla="*/ 405162 w 508885"/>
              <a:gd name="connsiteY915" fmla="*/ 231949 h 266788"/>
              <a:gd name="connsiteX916" fmla="*/ 405162 w 508885"/>
              <a:gd name="connsiteY916" fmla="*/ 231645 h 266788"/>
              <a:gd name="connsiteX917" fmla="*/ 405382 w 508885"/>
              <a:gd name="connsiteY917" fmla="*/ 231039 h 266788"/>
              <a:gd name="connsiteX918" fmla="*/ 405382 w 508885"/>
              <a:gd name="connsiteY918" fmla="*/ 230736 h 266788"/>
              <a:gd name="connsiteX919" fmla="*/ 405382 w 508885"/>
              <a:gd name="connsiteY919" fmla="*/ 230431 h 266788"/>
              <a:gd name="connsiteX920" fmla="*/ 405878 w 508885"/>
              <a:gd name="connsiteY920" fmla="*/ 229522 h 266788"/>
              <a:gd name="connsiteX921" fmla="*/ 405878 w 508885"/>
              <a:gd name="connsiteY921" fmla="*/ 229219 h 266788"/>
              <a:gd name="connsiteX922" fmla="*/ 405878 w 508885"/>
              <a:gd name="connsiteY922" fmla="*/ 228915 h 266788"/>
              <a:gd name="connsiteX923" fmla="*/ 405631 w 508885"/>
              <a:gd name="connsiteY923" fmla="*/ 228308 h 266788"/>
              <a:gd name="connsiteX924" fmla="*/ 405382 w 508885"/>
              <a:gd name="connsiteY924" fmla="*/ 228308 h 266788"/>
              <a:gd name="connsiteX925" fmla="*/ 405382 w 508885"/>
              <a:gd name="connsiteY925" fmla="*/ 228005 h 266788"/>
              <a:gd name="connsiteX926" fmla="*/ 406595 w 508885"/>
              <a:gd name="connsiteY926" fmla="*/ 226791 h 266788"/>
              <a:gd name="connsiteX927" fmla="*/ 407063 w 508885"/>
              <a:gd name="connsiteY927" fmla="*/ 226184 h 266788"/>
              <a:gd name="connsiteX928" fmla="*/ 407533 w 508885"/>
              <a:gd name="connsiteY928" fmla="*/ 226184 h 266788"/>
              <a:gd name="connsiteX929" fmla="*/ 408249 w 508885"/>
              <a:gd name="connsiteY929" fmla="*/ 226184 h 266788"/>
              <a:gd name="connsiteX930" fmla="*/ 408497 w 508885"/>
              <a:gd name="connsiteY930" fmla="*/ 226184 h 266788"/>
              <a:gd name="connsiteX931" fmla="*/ 408717 w 508885"/>
              <a:gd name="connsiteY931" fmla="*/ 226184 h 266788"/>
              <a:gd name="connsiteX932" fmla="*/ 408966 w 508885"/>
              <a:gd name="connsiteY932" fmla="*/ 225881 h 266788"/>
              <a:gd name="connsiteX933" fmla="*/ 409930 w 508885"/>
              <a:gd name="connsiteY933" fmla="*/ 225577 h 266788"/>
              <a:gd name="connsiteX934" fmla="*/ 410151 w 508885"/>
              <a:gd name="connsiteY934" fmla="*/ 225273 h 266788"/>
              <a:gd name="connsiteX935" fmla="*/ 411115 w 508885"/>
              <a:gd name="connsiteY935" fmla="*/ 224971 h 266788"/>
              <a:gd name="connsiteX936" fmla="*/ 411364 w 508885"/>
              <a:gd name="connsiteY936" fmla="*/ 224667 h 266788"/>
              <a:gd name="connsiteX937" fmla="*/ 411832 w 508885"/>
              <a:gd name="connsiteY937" fmla="*/ 224667 h 266788"/>
              <a:gd name="connsiteX938" fmla="*/ 412548 w 508885"/>
              <a:gd name="connsiteY938" fmla="*/ 224364 h 266788"/>
              <a:gd name="connsiteX939" fmla="*/ 412769 w 508885"/>
              <a:gd name="connsiteY939" fmla="*/ 224060 h 266788"/>
              <a:gd name="connsiteX940" fmla="*/ 412769 w 508885"/>
              <a:gd name="connsiteY940" fmla="*/ 224364 h 266788"/>
              <a:gd name="connsiteX941" fmla="*/ 413265 w 508885"/>
              <a:gd name="connsiteY941" fmla="*/ 224667 h 266788"/>
              <a:gd name="connsiteX942" fmla="*/ 413486 w 508885"/>
              <a:gd name="connsiteY942" fmla="*/ 224971 h 266788"/>
              <a:gd name="connsiteX943" fmla="*/ 413982 w 508885"/>
              <a:gd name="connsiteY943" fmla="*/ 224971 h 266788"/>
              <a:gd name="connsiteX944" fmla="*/ 414699 w 508885"/>
              <a:gd name="connsiteY944" fmla="*/ 224971 h 266788"/>
              <a:gd name="connsiteX945" fmla="*/ 414919 w 508885"/>
              <a:gd name="connsiteY945" fmla="*/ 224667 h 266788"/>
              <a:gd name="connsiteX946" fmla="*/ 415167 w 508885"/>
              <a:gd name="connsiteY946" fmla="*/ 224667 h 266788"/>
              <a:gd name="connsiteX947" fmla="*/ 415415 w 508885"/>
              <a:gd name="connsiteY947" fmla="*/ 224667 h 266788"/>
              <a:gd name="connsiteX948" fmla="*/ 415636 w 508885"/>
              <a:gd name="connsiteY948" fmla="*/ 224364 h 266788"/>
              <a:gd name="connsiteX949" fmla="*/ 416132 w 508885"/>
              <a:gd name="connsiteY949" fmla="*/ 224060 h 266788"/>
              <a:gd name="connsiteX950" fmla="*/ 416849 w 508885"/>
              <a:gd name="connsiteY950" fmla="*/ 223757 h 266788"/>
              <a:gd name="connsiteX951" fmla="*/ 417538 w 508885"/>
              <a:gd name="connsiteY951" fmla="*/ 223150 h 266788"/>
              <a:gd name="connsiteX952" fmla="*/ 418034 w 508885"/>
              <a:gd name="connsiteY952" fmla="*/ 222847 h 266788"/>
              <a:gd name="connsiteX953" fmla="*/ 418254 w 508885"/>
              <a:gd name="connsiteY953" fmla="*/ 222847 h 266788"/>
              <a:gd name="connsiteX954" fmla="*/ 418254 w 508885"/>
              <a:gd name="connsiteY954" fmla="*/ 222543 h 266788"/>
              <a:gd name="connsiteX955" fmla="*/ 418502 w 508885"/>
              <a:gd name="connsiteY955" fmla="*/ 222240 h 266788"/>
              <a:gd name="connsiteX956" fmla="*/ 418971 w 508885"/>
              <a:gd name="connsiteY956" fmla="*/ 222240 h 266788"/>
              <a:gd name="connsiteX957" fmla="*/ 418971 w 508885"/>
              <a:gd name="connsiteY957" fmla="*/ 221936 h 266788"/>
              <a:gd name="connsiteX958" fmla="*/ 419467 w 508885"/>
              <a:gd name="connsiteY958" fmla="*/ 222240 h 266788"/>
              <a:gd name="connsiteX959" fmla="*/ 419467 w 508885"/>
              <a:gd name="connsiteY959" fmla="*/ 222543 h 266788"/>
              <a:gd name="connsiteX960" fmla="*/ 419688 w 508885"/>
              <a:gd name="connsiteY960" fmla="*/ 222543 h 266788"/>
              <a:gd name="connsiteX961" fmla="*/ 419936 w 508885"/>
              <a:gd name="connsiteY961" fmla="*/ 222240 h 266788"/>
              <a:gd name="connsiteX962" fmla="*/ 419936 w 508885"/>
              <a:gd name="connsiteY962" fmla="*/ 221936 h 266788"/>
              <a:gd name="connsiteX963" fmla="*/ 420184 w 508885"/>
              <a:gd name="connsiteY963" fmla="*/ 221633 h 266788"/>
              <a:gd name="connsiteX964" fmla="*/ 420405 w 508885"/>
              <a:gd name="connsiteY964" fmla="*/ 221633 h 266788"/>
              <a:gd name="connsiteX965" fmla="*/ 420405 w 508885"/>
              <a:gd name="connsiteY965" fmla="*/ 221329 h 266788"/>
              <a:gd name="connsiteX966" fmla="*/ 420653 w 508885"/>
              <a:gd name="connsiteY966" fmla="*/ 221026 h 266788"/>
              <a:gd name="connsiteX967" fmla="*/ 420653 w 508885"/>
              <a:gd name="connsiteY967" fmla="*/ 220723 h 266788"/>
              <a:gd name="connsiteX968" fmla="*/ 420653 w 508885"/>
              <a:gd name="connsiteY968" fmla="*/ 220419 h 266788"/>
              <a:gd name="connsiteX969" fmla="*/ 420405 w 508885"/>
              <a:gd name="connsiteY969" fmla="*/ 220419 h 266788"/>
              <a:gd name="connsiteX970" fmla="*/ 420184 w 508885"/>
              <a:gd name="connsiteY970" fmla="*/ 220419 h 266788"/>
              <a:gd name="connsiteX971" fmla="*/ 419936 w 508885"/>
              <a:gd name="connsiteY971" fmla="*/ 220419 h 266788"/>
              <a:gd name="connsiteX972" fmla="*/ 419688 w 508885"/>
              <a:gd name="connsiteY972" fmla="*/ 220419 h 266788"/>
              <a:gd name="connsiteX973" fmla="*/ 419219 w 508885"/>
              <a:gd name="connsiteY973" fmla="*/ 220419 h 266788"/>
              <a:gd name="connsiteX974" fmla="*/ 418751 w 508885"/>
              <a:gd name="connsiteY974" fmla="*/ 220115 h 266788"/>
              <a:gd name="connsiteX975" fmla="*/ 418502 w 508885"/>
              <a:gd name="connsiteY975" fmla="*/ 220419 h 266788"/>
              <a:gd name="connsiteX976" fmla="*/ 418034 w 508885"/>
              <a:gd name="connsiteY976" fmla="*/ 220115 h 266788"/>
              <a:gd name="connsiteX977" fmla="*/ 417538 w 508885"/>
              <a:gd name="connsiteY977" fmla="*/ 220115 h 266788"/>
              <a:gd name="connsiteX978" fmla="*/ 417318 w 508885"/>
              <a:gd name="connsiteY978" fmla="*/ 220419 h 266788"/>
              <a:gd name="connsiteX979" fmla="*/ 416849 w 508885"/>
              <a:gd name="connsiteY979" fmla="*/ 221026 h 266788"/>
              <a:gd name="connsiteX980" fmla="*/ 416601 w 508885"/>
              <a:gd name="connsiteY980" fmla="*/ 220419 h 266788"/>
              <a:gd name="connsiteX981" fmla="*/ 416132 w 508885"/>
              <a:gd name="connsiteY981" fmla="*/ 220419 h 266788"/>
              <a:gd name="connsiteX982" fmla="*/ 415884 w 508885"/>
              <a:gd name="connsiteY982" fmla="*/ 220419 h 266788"/>
              <a:gd name="connsiteX983" fmla="*/ 415884 w 508885"/>
              <a:gd name="connsiteY983" fmla="*/ 220115 h 266788"/>
              <a:gd name="connsiteX984" fmla="*/ 415884 w 508885"/>
              <a:gd name="connsiteY984" fmla="*/ 219813 h 266788"/>
              <a:gd name="connsiteX985" fmla="*/ 416353 w 508885"/>
              <a:gd name="connsiteY985" fmla="*/ 219509 h 266788"/>
              <a:gd name="connsiteX986" fmla="*/ 416849 w 508885"/>
              <a:gd name="connsiteY986" fmla="*/ 219206 h 266788"/>
              <a:gd name="connsiteX987" fmla="*/ 417070 w 508885"/>
              <a:gd name="connsiteY987" fmla="*/ 218902 h 266788"/>
              <a:gd name="connsiteX988" fmla="*/ 417318 w 508885"/>
              <a:gd name="connsiteY988" fmla="*/ 218902 h 266788"/>
              <a:gd name="connsiteX989" fmla="*/ 418502 w 508885"/>
              <a:gd name="connsiteY989" fmla="*/ 217992 h 266788"/>
              <a:gd name="connsiteX990" fmla="*/ 418751 w 508885"/>
              <a:gd name="connsiteY990" fmla="*/ 217688 h 266788"/>
              <a:gd name="connsiteX991" fmla="*/ 418971 w 508885"/>
              <a:gd name="connsiteY991" fmla="*/ 217688 h 266788"/>
              <a:gd name="connsiteX992" fmla="*/ 419467 w 508885"/>
              <a:gd name="connsiteY992" fmla="*/ 217385 h 266788"/>
              <a:gd name="connsiteX993" fmla="*/ 419936 w 508885"/>
              <a:gd name="connsiteY993" fmla="*/ 217082 h 266788"/>
              <a:gd name="connsiteX994" fmla="*/ 420184 w 508885"/>
              <a:gd name="connsiteY994" fmla="*/ 217082 h 266788"/>
              <a:gd name="connsiteX995" fmla="*/ 420405 w 508885"/>
              <a:gd name="connsiteY995" fmla="*/ 217385 h 266788"/>
              <a:gd name="connsiteX996" fmla="*/ 420901 w 508885"/>
              <a:gd name="connsiteY996" fmla="*/ 217082 h 266788"/>
              <a:gd name="connsiteX997" fmla="*/ 421369 w 508885"/>
              <a:gd name="connsiteY997" fmla="*/ 217082 h 266788"/>
              <a:gd name="connsiteX998" fmla="*/ 421369 w 508885"/>
              <a:gd name="connsiteY998" fmla="*/ 217385 h 266788"/>
              <a:gd name="connsiteX999" fmla="*/ 421618 w 508885"/>
              <a:gd name="connsiteY999" fmla="*/ 217385 h 266788"/>
              <a:gd name="connsiteX1000" fmla="*/ 421838 w 508885"/>
              <a:gd name="connsiteY1000" fmla="*/ 217082 h 266788"/>
              <a:gd name="connsiteX1001" fmla="*/ 422555 w 508885"/>
              <a:gd name="connsiteY1001" fmla="*/ 217082 h 266788"/>
              <a:gd name="connsiteX1002" fmla="*/ 422803 w 508885"/>
              <a:gd name="connsiteY1002" fmla="*/ 217082 h 266788"/>
              <a:gd name="connsiteX1003" fmla="*/ 422803 w 508885"/>
              <a:gd name="connsiteY1003" fmla="*/ 216778 h 266788"/>
              <a:gd name="connsiteX1004" fmla="*/ 422803 w 508885"/>
              <a:gd name="connsiteY1004" fmla="*/ 216475 h 266788"/>
              <a:gd name="connsiteX1005" fmla="*/ 422555 w 508885"/>
              <a:gd name="connsiteY1005" fmla="*/ 216475 h 266788"/>
              <a:gd name="connsiteX1006" fmla="*/ 422334 w 508885"/>
              <a:gd name="connsiteY1006" fmla="*/ 216778 h 266788"/>
              <a:gd name="connsiteX1007" fmla="*/ 421618 w 508885"/>
              <a:gd name="connsiteY1007" fmla="*/ 216475 h 266788"/>
              <a:gd name="connsiteX1008" fmla="*/ 421369 w 508885"/>
              <a:gd name="connsiteY1008" fmla="*/ 216475 h 266788"/>
              <a:gd name="connsiteX1009" fmla="*/ 420901 w 508885"/>
              <a:gd name="connsiteY1009" fmla="*/ 215868 h 266788"/>
              <a:gd name="connsiteX1010" fmla="*/ 420653 w 508885"/>
              <a:gd name="connsiteY1010" fmla="*/ 215868 h 266788"/>
              <a:gd name="connsiteX1011" fmla="*/ 420405 w 508885"/>
              <a:gd name="connsiteY1011" fmla="*/ 215868 h 266788"/>
              <a:gd name="connsiteX1012" fmla="*/ 419936 w 508885"/>
              <a:gd name="connsiteY1012" fmla="*/ 215868 h 266788"/>
              <a:gd name="connsiteX1013" fmla="*/ 419688 w 508885"/>
              <a:gd name="connsiteY1013" fmla="*/ 216171 h 266788"/>
              <a:gd name="connsiteX1014" fmla="*/ 419219 w 508885"/>
              <a:gd name="connsiteY1014" fmla="*/ 216171 h 266788"/>
              <a:gd name="connsiteX1015" fmla="*/ 418971 w 508885"/>
              <a:gd name="connsiteY1015" fmla="*/ 216475 h 266788"/>
              <a:gd name="connsiteX1016" fmla="*/ 418034 w 508885"/>
              <a:gd name="connsiteY1016" fmla="*/ 216475 h 266788"/>
              <a:gd name="connsiteX1017" fmla="*/ 417538 w 508885"/>
              <a:gd name="connsiteY1017" fmla="*/ 216475 h 266788"/>
              <a:gd name="connsiteX1018" fmla="*/ 417318 w 508885"/>
              <a:gd name="connsiteY1018" fmla="*/ 217082 h 266788"/>
              <a:gd name="connsiteX1019" fmla="*/ 416849 w 508885"/>
              <a:gd name="connsiteY1019" fmla="*/ 217688 h 266788"/>
              <a:gd name="connsiteX1020" fmla="*/ 416353 w 508885"/>
              <a:gd name="connsiteY1020" fmla="*/ 217992 h 266788"/>
              <a:gd name="connsiteX1021" fmla="*/ 415636 w 508885"/>
              <a:gd name="connsiteY1021" fmla="*/ 217992 h 266788"/>
              <a:gd name="connsiteX1022" fmla="*/ 415167 w 508885"/>
              <a:gd name="connsiteY1022" fmla="*/ 218295 h 266788"/>
              <a:gd name="connsiteX1023" fmla="*/ 414919 w 508885"/>
              <a:gd name="connsiteY1023" fmla="*/ 218295 h 266788"/>
              <a:gd name="connsiteX1024" fmla="*/ 414452 w 508885"/>
              <a:gd name="connsiteY1024" fmla="*/ 218295 h 266788"/>
              <a:gd name="connsiteX1025" fmla="*/ 414452 w 508885"/>
              <a:gd name="connsiteY1025" fmla="*/ 217992 h 266788"/>
              <a:gd name="connsiteX1026" fmla="*/ 414699 w 508885"/>
              <a:gd name="connsiteY1026" fmla="*/ 217688 h 266788"/>
              <a:gd name="connsiteX1027" fmla="*/ 414919 w 508885"/>
              <a:gd name="connsiteY1027" fmla="*/ 217385 h 266788"/>
              <a:gd name="connsiteX1028" fmla="*/ 414919 w 508885"/>
              <a:gd name="connsiteY1028" fmla="*/ 217082 h 266788"/>
              <a:gd name="connsiteX1029" fmla="*/ 414699 w 508885"/>
              <a:gd name="connsiteY1029" fmla="*/ 217082 h 266788"/>
              <a:gd name="connsiteX1030" fmla="*/ 414452 w 508885"/>
              <a:gd name="connsiteY1030" fmla="*/ 216778 h 266788"/>
              <a:gd name="connsiteX1031" fmla="*/ 414203 w 508885"/>
              <a:gd name="connsiteY1031" fmla="*/ 216778 h 266788"/>
              <a:gd name="connsiteX1032" fmla="*/ 413982 w 508885"/>
              <a:gd name="connsiteY1032" fmla="*/ 216778 h 266788"/>
              <a:gd name="connsiteX1033" fmla="*/ 413735 w 508885"/>
              <a:gd name="connsiteY1033" fmla="*/ 217082 h 266788"/>
              <a:gd name="connsiteX1034" fmla="*/ 413486 w 508885"/>
              <a:gd name="connsiteY1034" fmla="*/ 217385 h 266788"/>
              <a:gd name="connsiteX1035" fmla="*/ 413486 w 508885"/>
              <a:gd name="connsiteY1035" fmla="*/ 217688 h 266788"/>
              <a:gd name="connsiteX1036" fmla="*/ 413265 w 508885"/>
              <a:gd name="connsiteY1036" fmla="*/ 218295 h 266788"/>
              <a:gd name="connsiteX1037" fmla="*/ 412769 w 508885"/>
              <a:gd name="connsiteY1037" fmla="*/ 218599 h 266788"/>
              <a:gd name="connsiteX1038" fmla="*/ 412548 w 508885"/>
              <a:gd name="connsiteY1038" fmla="*/ 218902 h 266788"/>
              <a:gd name="connsiteX1039" fmla="*/ 412548 w 508885"/>
              <a:gd name="connsiteY1039" fmla="*/ 219509 h 266788"/>
              <a:gd name="connsiteX1040" fmla="*/ 412769 w 508885"/>
              <a:gd name="connsiteY1040" fmla="*/ 219509 h 266788"/>
              <a:gd name="connsiteX1041" fmla="*/ 412769 w 508885"/>
              <a:gd name="connsiteY1041" fmla="*/ 220115 h 266788"/>
              <a:gd name="connsiteX1042" fmla="*/ 413265 w 508885"/>
              <a:gd name="connsiteY1042" fmla="*/ 220419 h 266788"/>
              <a:gd name="connsiteX1043" fmla="*/ 413018 w 508885"/>
              <a:gd name="connsiteY1043" fmla="*/ 220419 h 266788"/>
              <a:gd name="connsiteX1044" fmla="*/ 412548 w 508885"/>
              <a:gd name="connsiteY1044" fmla="*/ 220723 h 266788"/>
              <a:gd name="connsiteX1045" fmla="*/ 412301 w 508885"/>
              <a:gd name="connsiteY1045" fmla="*/ 220723 h 266788"/>
              <a:gd name="connsiteX1046" fmla="*/ 411832 w 508885"/>
              <a:gd name="connsiteY1046" fmla="*/ 220723 h 266788"/>
              <a:gd name="connsiteX1047" fmla="*/ 411364 w 508885"/>
              <a:gd name="connsiteY1047" fmla="*/ 220115 h 266788"/>
              <a:gd name="connsiteX1048" fmla="*/ 411115 w 508885"/>
              <a:gd name="connsiteY1048" fmla="*/ 219509 h 266788"/>
              <a:gd name="connsiteX1049" fmla="*/ 410868 w 508885"/>
              <a:gd name="connsiteY1049" fmla="*/ 218902 h 266788"/>
              <a:gd name="connsiteX1050" fmla="*/ 410647 w 508885"/>
              <a:gd name="connsiteY1050" fmla="*/ 218599 h 266788"/>
              <a:gd name="connsiteX1051" fmla="*/ 410647 w 508885"/>
              <a:gd name="connsiteY1051" fmla="*/ 217992 h 266788"/>
              <a:gd name="connsiteX1052" fmla="*/ 410399 w 508885"/>
              <a:gd name="connsiteY1052" fmla="*/ 217992 h 266788"/>
              <a:gd name="connsiteX1053" fmla="*/ 410647 w 508885"/>
              <a:gd name="connsiteY1053" fmla="*/ 217688 h 266788"/>
              <a:gd name="connsiteX1054" fmla="*/ 410399 w 508885"/>
              <a:gd name="connsiteY1054" fmla="*/ 217385 h 266788"/>
              <a:gd name="connsiteX1055" fmla="*/ 410399 w 508885"/>
              <a:gd name="connsiteY1055" fmla="*/ 217082 h 266788"/>
              <a:gd name="connsiteX1056" fmla="*/ 410399 w 508885"/>
              <a:gd name="connsiteY1056" fmla="*/ 216475 h 266788"/>
              <a:gd name="connsiteX1057" fmla="*/ 410151 w 508885"/>
              <a:gd name="connsiteY1057" fmla="*/ 216171 h 266788"/>
              <a:gd name="connsiteX1058" fmla="*/ 409930 w 508885"/>
              <a:gd name="connsiteY1058" fmla="*/ 215868 h 266788"/>
              <a:gd name="connsiteX1059" fmla="*/ 409683 w 508885"/>
              <a:gd name="connsiteY1059" fmla="*/ 215565 h 266788"/>
              <a:gd name="connsiteX1060" fmla="*/ 409434 w 508885"/>
              <a:gd name="connsiteY1060" fmla="*/ 215565 h 266788"/>
              <a:gd name="connsiteX1061" fmla="*/ 408966 w 508885"/>
              <a:gd name="connsiteY1061" fmla="*/ 215261 h 266788"/>
              <a:gd name="connsiteX1062" fmla="*/ 409683 w 508885"/>
              <a:gd name="connsiteY1062" fmla="*/ 214957 h 266788"/>
              <a:gd name="connsiteX1063" fmla="*/ 410399 w 508885"/>
              <a:gd name="connsiteY1063" fmla="*/ 214048 h 266788"/>
              <a:gd name="connsiteX1064" fmla="*/ 410647 w 508885"/>
              <a:gd name="connsiteY1064" fmla="*/ 213441 h 266788"/>
              <a:gd name="connsiteX1065" fmla="*/ 410868 w 508885"/>
              <a:gd name="connsiteY1065" fmla="*/ 213137 h 266788"/>
              <a:gd name="connsiteX1066" fmla="*/ 410868 w 508885"/>
              <a:gd name="connsiteY1066" fmla="*/ 212834 h 266788"/>
              <a:gd name="connsiteX1067" fmla="*/ 411115 w 508885"/>
              <a:gd name="connsiteY1067" fmla="*/ 212530 h 266788"/>
              <a:gd name="connsiteX1068" fmla="*/ 411115 w 508885"/>
              <a:gd name="connsiteY1068" fmla="*/ 212227 h 266788"/>
              <a:gd name="connsiteX1069" fmla="*/ 411115 w 508885"/>
              <a:gd name="connsiteY1069" fmla="*/ 211923 h 266788"/>
              <a:gd name="connsiteX1070" fmla="*/ 410868 w 508885"/>
              <a:gd name="connsiteY1070" fmla="*/ 211620 h 266788"/>
              <a:gd name="connsiteX1071" fmla="*/ 410399 w 508885"/>
              <a:gd name="connsiteY1071" fmla="*/ 211317 h 266788"/>
              <a:gd name="connsiteX1072" fmla="*/ 410868 w 508885"/>
              <a:gd name="connsiteY1072" fmla="*/ 211013 h 266788"/>
              <a:gd name="connsiteX1073" fmla="*/ 411115 w 508885"/>
              <a:gd name="connsiteY1073" fmla="*/ 210406 h 266788"/>
              <a:gd name="connsiteX1074" fmla="*/ 411364 w 508885"/>
              <a:gd name="connsiteY1074" fmla="*/ 210075 h 266788"/>
              <a:gd name="connsiteX1075" fmla="*/ 411584 w 508885"/>
              <a:gd name="connsiteY1075" fmla="*/ 209772 h 266788"/>
              <a:gd name="connsiteX1076" fmla="*/ 412080 w 508885"/>
              <a:gd name="connsiteY1076" fmla="*/ 208862 h 266788"/>
              <a:gd name="connsiteX1077" fmla="*/ 412301 w 508885"/>
              <a:gd name="connsiteY1077" fmla="*/ 208559 h 266788"/>
              <a:gd name="connsiteX1078" fmla="*/ 412548 w 508885"/>
              <a:gd name="connsiteY1078" fmla="*/ 207648 h 266788"/>
              <a:gd name="connsiteX1079" fmla="*/ 412769 w 508885"/>
              <a:gd name="connsiteY1079" fmla="*/ 207041 h 266788"/>
              <a:gd name="connsiteX1080" fmla="*/ 413486 w 508885"/>
              <a:gd name="connsiteY1080" fmla="*/ 205827 h 266788"/>
              <a:gd name="connsiteX1081" fmla="*/ 413735 w 508885"/>
              <a:gd name="connsiteY1081" fmla="*/ 206131 h 266788"/>
              <a:gd name="connsiteX1082" fmla="*/ 413982 w 508885"/>
              <a:gd name="connsiteY1082" fmla="*/ 206131 h 266788"/>
              <a:gd name="connsiteX1083" fmla="*/ 414203 w 508885"/>
              <a:gd name="connsiteY1083" fmla="*/ 206131 h 266788"/>
              <a:gd name="connsiteX1084" fmla="*/ 414452 w 508885"/>
              <a:gd name="connsiteY1084" fmla="*/ 205827 h 266788"/>
              <a:gd name="connsiteX1085" fmla="*/ 414699 w 508885"/>
              <a:gd name="connsiteY1085" fmla="*/ 205524 h 266788"/>
              <a:gd name="connsiteX1086" fmla="*/ 414452 w 508885"/>
              <a:gd name="connsiteY1086" fmla="*/ 205524 h 266788"/>
              <a:gd name="connsiteX1087" fmla="*/ 414203 w 508885"/>
              <a:gd name="connsiteY1087" fmla="*/ 205524 h 266788"/>
              <a:gd name="connsiteX1088" fmla="*/ 414452 w 508885"/>
              <a:gd name="connsiteY1088" fmla="*/ 204614 h 266788"/>
              <a:gd name="connsiteX1089" fmla="*/ 414919 w 508885"/>
              <a:gd name="connsiteY1089" fmla="*/ 204007 h 266788"/>
              <a:gd name="connsiteX1090" fmla="*/ 415415 w 508885"/>
              <a:gd name="connsiteY1090" fmla="*/ 203704 h 266788"/>
              <a:gd name="connsiteX1091" fmla="*/ 415636 w 508885"/>
              <a:gd name="connsiteY1091" fmla="*/ 203097 h 266788"/>
              <a:gd name="connsiteX1092" fmla="*/ 416353 w 508885"/>
              <a:gd name="connsiteY1092" fmla="*/ 202794 h 266788"/>
              <a:gd name="connsiteX1093" fmla="*/ 416601 w 508885"/>
              <a:gd name="connsiteY1093" fmla="*/ 202490 h 266788"/>
              <a:gd name="connsiteX1094" fmla="*/ 416601 w 508885"/>
              <a:gd name="connsiteY1094" fmla="*/ 201883 h 266788"/>
              <a:gd name="connsiteX1095" fmla="*/ 416849 w 508885"/>
              <a:gd name="connsiteY1095" fmla="*/ 201276 h 266788"/>
              <a:gd name="connsiteX1096" fmla="*/ 417070 w 508885"/>
              <a:gd name="connsiteY1096" fmla="*/ 200669 h 266788"/>
              <a:gd name="connsiteX1097" fmla="*/ 417070 w 508885"/>
              <a:gd name="connsiteY1097" fmla="*/ 200366 h 266788"/>
              <a:gd name="connsiteX1098" fmla="*/ 416849 w 508885"/>
              <a:gd name="connsiteY1098" fmla="*/ 200062 h 266788"/>
              <a:gd name="connsiteX1099" fmla="*/ 416353 w 508885"/>
              <a:gd name="connsiteY1099" fmla="*/ 199428 h 266788"/>
              <a:gd name="connsiteX1100" fmla="*/ 415636 w 508885"/>
              <a:gd name="connsiteY1100" fmla="*/ 199125 h 266788"/>
              <a:gd name="connsiteX1101" fmla="*/ 415415 w 508885"/>
              <a:gd name="connsiteY1101" fmla="*/ 198821 h 266788"/>
              <a:gd name="connsiteX1102" fmla="*/ 415415 w 508885"/>
              <a:gd name="connsiteY1102" fmla="*/ 198518 h 266788"/>
              <a:gd name="connsiteX1103" fmla="*/ 415415 w 508885"/>
              <a:gd name="connsiteY1103" fmla="*/ 198215 h 266788"/>
              <a:gd name="connsiteX1104" fmla="*/ 414919 w 508885"/>
              <a:gd name="connsiteY1104" fmla="*/ 198518 h 266788"/>
              <a:gd name="connsiteX1105" fmla="*/ 414699 w 508885"/>
              <a:gd name="connsiteY1105" fmla="*/ 198821 h 266788"/>
              <a:gd name="connsiteX1106" fmla="*/ 414699 w 508885"/>
              <a:gd name="connsiteY1106" fmla="*/ 199125 h 266788"/>
              <a:gd name="connsiteX1107" fmla="*/ 414919 w 508885"/>
              <a:gd name="connsiteY1107" fmla="*/ 199125 h 266788"/>
              <a:gd name="connsiteX1108" fmla="*/ 414919 w 508885"/>
              <a:gd name="connsiteY1108" fmla="*/ 199428 h 266788"/>
              <a:gd name="connsiteX1109" fmla="*/ 414919 w 508885"/>
              <a:gd name="connsiteY1109" fmla="*/ 199731 h 266788"/>
              <a:gd name="connsiteX1110" fmla="*/ 415167 w 508885"/>
              <a:gd name="connsiteY1110" fmla="*/ 200062 h 266788"/>
              <a:gd name="connsiteX1111" fmla="*/ 415415 w 508885"/>
              <a:gd name="connsiteY1111" fmla="*/ 200669 h 266788"/>
              <a:gd name="connsiteX1112" fmla="*/ 415636 w 508885"/>
              <a:gd name="connsiteY1112" fmla="*/ 200973 h 266788"/>
              <a:gd name="connsiteX1113" fmla="*/ 415636 w 508885"/>
              <a:gd name="connsiteY1113" fmla="*/ 201276 h 266788"/>
              <a:gd name="connsiteX1114" fmla="*/ 415636 w 508885"/>
              <a:gd name="connsiteY1114" fmla="*/ 201580 h 266788"/>
              <a:gd name="connsiteX1115" fmla="*/ 414452 w 508885"/>
              <a:gd name="connsiteY1115" fmla="*/ 201883 h 266788"/>
              <a:gd name="connsiteX1116" fmla="*/ 414203 w 508885"/>
              <a:gd name="connsiteY1116" fmla="*/ 202187 h 266788"/>
              <a:gd name="connsiteX1117" fmla="*/ 413982 w 508885"/>
              <a:gd name="connsiteY1117" fmla="*/ 202187 h 266788"/>
              <a:gd name="connsiteX1118" fmla="*/ 413486 w 508885"/>
              <a:gd name="connsiteY1118" fmla="*/ 202490 h 266788"/>
              <a:gd name="connsiteX1119" fmla="*/ 413265 w 508885"/>
              <a:gd name="connsiteY1119" fmla="*/ 202490 h 266788"/>
              <a:gd name="connsiteX1120" fmla="*/ 412548 w 508885"/>
              <a:gd name="connsiteY1120" fmla="*/ 202490 h 266788"/>
              <a:gd name="connsiteX1121" fmla="*/ 412080 w 508885"/>
              <a:gd name="connsiteY1121" fmla="*/ 202794 h 266788"/>
              <a:gd name="connsiteX1122" fmla="*/ 411364 w 508885"/>
              <a:gd name="connsiteY1122" fmla="*/ 202794 h 266788"/>
              <a:gd name="connsiteX1123" fmla="*/ 411364 w 508885"/>
              <a:gd name="connsiteY1123" fmla="*/ 203097 h 266788"/>
              <a:gd name="connsiteX1124" fmla="*/ 411115 w 508885"/>
              <a:gd name="connsiteY1124" fmla="*/ 203401 h 266788"/>
              <a:gd name="connsiteX1125" fmla="*/ 410647 w 508885"/>
              <a:gd name="connsiteY1125" fmla="*/ 203401 h 266788"/>
              <a:gd name="connsiteX1126" fmla="*/ 410399 w 508885"/>
              <a:gd name="connsiteY1126" fmla="*/ 203704 h 266788"/>
              <a:gd name="connsiteX1127" fmla="*/ 409930 w 508885"/>
              <a:gd name="connsiteY1127" fmla="*/ 203704 h 266788"/>
              <a:gd name="connsiteX1128" fmla="*/ 409930 w 508885"/>
              <a:gd name="connsiteY1128" fmla="*/ 204007 h 266788"/>
              <a:gd name="connsiteX1129" fmla="*/ 409683 w 508885"/>
              <a:gd name="connsiteY1129" fmla="*/ 204310 h 266788"/>
              <a:gd name="connsiteX1130" fmla="*/ 409683 w 508885"/>
              <a:gd name="connsiteY1130" fmla="*/ 204614 h 266788"/>
              <a:gd name="connsiteX1131" fmla="*/ 409930 w 508885"/>
              <a:gd name="connsiteY1131" fmla="*/ 205221 h 266788"/>
              <a:gd name="connsiteX1132" fmla="*/ 409930 w 508885"/>
              <a:gd name="connsiteY1132" fmla="*/ 205827 h 266788"/>
              <a:gd name="connsiteX1133" fmla="*/ 409930 w 508885"/>
              <a:gd name="connsiteY1133" fmla="*/ 206131 h 266788"/>
              <a:gd name="connsiteX1134" fmla="*/ 409434 w 508885"/>
              <a:gd name="connsiteY1134" fmla="*/ 206434 h 266788"/>
              <a:gd name="connsiteX1135" fmla="*/ 409213 w 508885"/>
              <a:gd name="connsiteY1135" fmla="*/ 206434 h 266788"/>
              <a:gd name="connsiteX1136" fmla="*/ 408966 w 508885"/>
              <a:gd name="connsiteY1136" fmla="*/ 206434 h 266788"/>
              <a:gd name="connsiteX1137" fmla="*/ 408717 w 508885"/>
              <a:gd name="connsiteY1137" fmla="*/ 206738 h 266788"/>
              <a:gd name="connsiteX1138" fmla="*/ 408249 w 508885"/>
              <a:gd name="connsiteY1138" fmla="*/ 207041 h 266788"/>
              <a:gd name="connsiteX1139" fmla="*/ 408001 w 508885"/>
              <a:gd name="connsiteY1139" fmla="*/ 207952 h 266788"/>
              <a:gd name="connsiteX1140" fmla="*/ 407780 w 508885"/>
              <a:gd name="connsiteY1140" fmla="*/ 208255 h 266788"/>
              <a:gd name="connsiteX1141" fmla="*/ 407284 w 508885"/>
              <a:gd name="connsiteY1141" fmla="*/ 208559 h 266788"/>
              <a:gd name="connsiteX1142" fmla="*/ 407063 w 508885"/>
              <a:gd name="connsiteY1142" fmla="*/ 208862 h 266788"/>
              <a:gd name="connsiteX1143" fmla="*/ 407063 w 508885"/>
              <a:gd name="connsiteY1143" fmla="*/ 209165 h 266788"/>
              <a:gd name="connsiteX1144" fmla="*/ 407063 w 508885"/>
              <a:gd name="connsiteY1144" fmla="*/ 209468 h 266788"/>
              <a:gd name="connsiteX1145" fmla="*/ 407063 w 508885"/>
              <a:gd name="connsiteY1145" fmla="*/ 209772 h 266788"/>
              <a:gd name="connsiteX1146" fmla="*/ 406595 w 508885"/>
              <a:gd name="connsiteY1146" fmla="*/ 210406 h 266788"/>
              <a:gd name="connsiteX1147" fmla="*/ 406595 w 508885"/>
              <a:gd name="connsiteY1147" fmla="*/ 211013 h 266788"/>
              <a:gd name="connsiteX1148" fmla="*/ 407284 w 508885"/>
              <a:gd name="connsiteY1148" fmla="*/ 211923 h 266788"/>
              <a:gd name="connsiteX1149" fmla="*/ 407063 w 508885"/>
              <a:gd name="connsiteY1149" fmla="*/ 212227 h 266788"/>
              <a:gd name="connsiteX1150" fmla="*/ 406816 w 508885"/>
              <a:gd name="connsiteY1150" fmla="*/ 212530 h 266788"/>
              <a:gd name="connsiteX1151" fmla="*/ 406816 w 508885"/>
              <a:gd name="connsiteY1151" fmla="*/ 213137 h 266788"/>
              <a:gd name="connsiteX1152" fmla="*/ 407063 w 508885"/>
              <a:gd name="connsiteY1152" fmla="*/ 213744 h 266788"/>
              <a:gd name="connsiteX1153" fmla="*/ 407063 w 508885"/>
              <a:gd name="connsiteY1153" fmla="*/ 214351 h 266788"/>
              <a:gd name="connsiteX1154" fmla="*/ 406816 w 508885"/>
              <a:gd name="connsiteY1154" fmla="*/ 214351 h 266788"/>
              <a:gd name="connsiteX1155" fmla="*/ 406099 w 508885"/>
              <a:gd name="connsiteY1155" fmla="*/ 214655 h 266788"/>
              <a:gd name="connsiteX1156" fmla="*/ 405878 w 508885"/>
              <a:gd name="connsiteY1156" fmla="*/ 214957 h 266788"/>
              <a:gd name="connsiteX1157" fmla="*/ 405631 w 508885"/>
              <a:gd name="connsiteY1157" fmla="*/ 214957 h 266788"/>
              <a:gd name="connsiteX1158" fmla="*/ 405382 w 508885"/>
              <a:gd name="connsiteY1158" fmla="*/ 214957 h 266788"/>
              <a:gd name="connsiteX1159" fmla="*/ 405162 w 508885"/>
              <a:gd name="connsiteY1159" fmla="*/ 215261 h 266788"/>
              <a:gd name="connsiteX1160" fmla="*/ 405162 w 508885"/>
              <a:gd name="connsiteY1160" fmla="*/ 215565 h 266788"/>
              <a:gd name="connsiteX1161" fmla="*/ 405382 w 508885"/>
              <a:gd name="connsiteY1161" fmla="*/ 216171 h 266788"/>
              <a:gd name="connsiteX1162" fmla="*/ 405382 w 508885"/>
              <a:gd name="connsiteY1162" fmla="*/ 216475 h 266788"/>
              <a:gd name="connsiteX1163" fmla="*/ 405382 w 508885"/>
              <a:gd name="connsiteY1163" fmla="*/ 216778 h 266788"/>
              <a:gd name="connsiteX1164" fmla="*/ 405162 w 508885"/>
              <a:gd name="connsiteY1164" fmla="*/ 216778 h 266788"/>
              <a:gd name="connsiteX1165" fmla="*/ 405162 w 508885"/>
              <a:gd name="connsiteY1165" fmla="*/ 217082 h 266788"/>
              <a:gd name="connsiteX1166" fmla="*/ 405878 w 508885"/>
              <a:gd name="connsiteY1166" fmla="*/ 217688 h 266788"/>
              <a:gd name="connsiteX1167" fmla="*/ 406346 w 508885"/>
              <a:gd name="connsiteY1167" fmla="*/ 217688 h 266788"/>
              <a:gd name="connsiteX1168" fmla="*/ 406816 w 508885"/>
              <a:gd name="connsiteY1168" fmla="*/ 217992 h 266788"/>
              <a:gd name="connsiteX1169" fmla="*/ 406595 w 508885"/>
              <a:gd name="connsiteY1169" fmla="*/ 218295 h 266788"/>
              <a:gd name="connsiteX1170" fmla="*/ 406099 w 508885"/>
              <a:gd name="connsiteY1170" fmla="*/ 218599 h 266788"/>
              <a:gd name="connsiteX1171" fmla="*/ 406099 w 508885"/>
              <a:gd name="connsiteY1171" fmla="*/ 218902 h 266788"/>
              <a:gd name="connsiteX1172" fmla="*/ 405631 w 508885"/>
              <a:gd name="connsiteY1172" fmla="*/ 219206 h 266788"/>
              <a:gd name="connsiteX1173" fmla="*/ 405382 w 508885"/>
              <a:gd name="connsiteY1173" fmla="*/ 219206 h 266788"/>
              <a:gd name="connsiteX1174" fmla="*/ 404914 w 508885"/>
              <a:gd name="connsiteY1174" fmla="*/ 219509 h 266788"/>
              <a:gd name="connsiteX1175" fmla="*/ 403232 w 508885"/>
              <a:gd name="connsiteY1175" fmla="*/ 219813 h 266788"/>
              <a:gd name="connsiteX1176" fmla="*/ 403232 w 508885"/>
              <a:gd name="connsiteY1176" fmla="*/ 219509 h 266788"/>
              <a:gd name="connsiteX1177" fmla="*/ 403728 w 508885"/>
              <a:gd name="connsiteY1177" fmla="*/ 219206 h 266788"/>
              <a:gd name="connsiteX1178" fmla="*/ 403949 w 508885"/>
              <a:gd name="connsiteY1178" fmla="*/ 218902 h 266788"/>
              <a:gd name="connsiteX1179" fmla="*/ 404198 w 508885"/>
              <a:gd name="connsiteY1179" fmla="*/ 218295 h 266788"/>
              <a:gd name="connsiteX1180" fmla="*/ 404198 w 508885"/>
              <a:gd name="connsiteY1180" fmla="*/ 217688 h 266788"/>
              <a:gd name="connsiteX1181" fmla="*/ 404445 w 508885"/>
              <a:gd name="connsiteY1181" fmla="*/ 217688 h 266788"/>
              <a:gd name="connsiteX1182" fmla="*/ 404198 w 508885"/>
              <a:gd name="connsiteY1182" fmla="*/ 217385 h 266788"/>
              <a:gd name="connsiteX1183" fmla="*/ 403949 w 508885"/>
              <a:gd name="connsiteY1183" fmla="*/ 217082 h 266788"/>
              <a:gd name="connsiteX1184" fmla="*/ 403949 w 508885"/>
              <a:gd name="connsiteY1184" fmla="*/ 216778 h 266788"/>
              <a:gd name="connsiteX1185" fmla="*/ 403728 w 508885"/>
              <a:gd name="connsiteY1185" fmla="*/ 216778 h 266788"/>
              <a:gd name="connsiteX1186" fmla="*/ 402515 w 508885"/>
              <a:gd name="connsiteY1186" fmla="*/ 215868 h 266788"/>
              <a:gd name="connsiteX1187" fmla="*/ 401798 w 508885"/>
              <a:gd name="connsiteY1187" fmla="*/ 215261 h 266788"/>
              <a:gd name="connsiteX1188" fmla="*/ 401798 w 508885"/>
              <a:gd name="connsiteY1188" fmla="*/ 214655 h 266788"/>
              <a:gd name="connsiteX1189" fmla="*/ 402047 w 508885"/>
              <a:gd name="connsiteY1189" fmla="*/ 214655 h 266788"/>
              <a:gd name="connsiteX1190" fmla="*/ 402047 w 508885"/>
              <a:gd name="connsiteY1190" fmla="*/ 214351 h 266788"/>
              <a:gd name="connsiteX1191" fmla="*/ 402047 w 508885"/>
              <a:gd name="connsiteY1191" fmla="*/ 214048 h 266788"/>
              <a:gd name="connsiteX1192" fmla="*/ 402047 w 508885"/>
              <a:gd name="connsiteY1192" fmla="*/ 213744 h 266788"/>
              <a:gd name="connsiteX1193" fmla="*/ 401798 w 508885"/>
              <a:gd name="connsiteY1193" fmla="*/ 213441 h 266788"/>
              <a:gd name="connsiteX1194" fmla="*/ 401579 w 508885"/>
              <a:gd name="connsiteY1194" fmla="*/ 213744 h 266788"/>
              <a:gd name="connsiteX1195" fmla="*/ 401331 w 508885"/>
              <a:gd name="connsiteY1195" fmla="*/ 213137 h 266788"/>
              <a:gd name="connsiteX1196" fmla="*/ 401110 w 508885"/>
              <a:gd name="connsiteY1196" fmla="*/ 213137 h 266788"/>
              <a:gd name="connsiteX1197" fmla="*/ 401110 w 508885"/>
              <a:gd name="connsiteY1197" fmla="*/ 212530 h 266788"/>
              <a:gd name="connsiteX1198" fmla="*/ 400145 w 508885"/>
              <a:gd name="connsiteY1198" fmla="*/ 211317 h 266788"/>
              <a:gd name="connsiteX1199" fmla="*/ 399676 w 508885"/>
              <a:gd name="connsiteY1199" fmla="*/ 211013 h 266788"/>
              <a:gd name="connsiteX1200" fmla="*/ 399897 w 508885"/>
              <a:gd name="connsiteY1200" fmla="*/ 210406 h 266788"/>
              <a:gd name="connsiteX1201" fmla="*/ 399676 w 508885"/>
              <a:gd name="connsiteY1201" fmla="*/ 210075 h 266788"/>
              <a:gd name="connsiteX1202" fmla="*/ 399180 w 508885"/>
              <a:gd name="connsiteY1202" fmla="*/ 210075 h 266788"/>
              <a:gd name="connsiteX1203" fmla="*/ 399180 w 508885"/>
              <a:gd name="connsiteY1203" fmla="*/ 209772 h 266788"/>
              <a:gd name="connsiteX1204" fmla="*/ 398959 w 508885"/>
              <a:gd name="connsiteY1204" fmla="*/ 209468 h 266788"/>
              <a:gd name="connsiteX1205" fmla="*/ 397996 w 508885"/>
              <a:gd name="connsiteY1205" fmla="*/ 209165 h 266788"/>
              <a:gd name="connsiteX1206" fmla="*/ 397996 w 508885"/>
              <a:gd name="connsiteY1206" fmla="*/ 208862 h 266788"/>
              <a:gd name="connsiteX1207" fmla="*/ 398959 w 508885"/>
              <a:gd name="connsiteY1207" fmla="*/ 208255 h 266788"/>
              <a:gd name="connsiteX1208" fmla="*/ 400393 w 508885"/>
              <a:gd name="connsiteY1208" fmla="*/ 208255 h 266788"/>
              <a:gd name="connsiteX1209" fmla="*/ 400862 w 508885"/>
              <a:gd name="connsiteY1209" fmla="*/ 207952 h 266788"/>
              <a:gd name="connsiteX1210" fmla="*/ 402047 w 508885"/>
              <a:gd name="connsiteY1210" fmla="*/ 207952 h 266788"/>
              <a:gd name="connsiteX1211" fmla="*/ 402764 w 508885"/>
              <a:gd name="connsiteY1211" fmla="*/ 207648 h 266788"/>
              <a:gd name="connsiteX1212" fmla="*/ 403481 w 508885"/>
              <a:gd name="connsiteY1212" fmla="*/ 207345 h 266788"/>
              <a:gd name="connsiteX1213" fmla="*/ 403949 w 508885"/>
              <a:gd name="connsiteY1213" fmla="*/ 206738 h 266788"/>
              <a:gd name="connsiteX1214" fmla="*/ 404198 w 508885"/>
              <a:gd name="connsiteY1214" fmla="*/ 206434 h 266788"/>
              <a:gd name="connsiteX1215" fmla="*/ 404198 w 508885"/>
              <a:gd name="connsiteY1215" fmla="*/ 206131 h 266788"/>
              <a:gd name="connsiteX1216" fmla="*/ 404445 w 508885"/>
              <a:gd name="connsiteY1216" fmla="*/ 205524 h 266788"/>
              <a:gd name="connsiteX1217" fmla="*/ 404198 w 508885"/>
              <a:gd name="connsiteY1217" fmla="*/ 204917 h 266788"/>
              <a:gd name="connsiteX1218" fmla="*/ 404198 w 508885"/>
              <a:gd name="connsiteY1218" fmla="*/ 204007 h 266788"/>
              <a:gd name="connsiteX1219" fmla="*/ 404198 w 508885"/>
              <a:gd name="connsiteY1219" fmla="*/ 203704 h 266788"/>
              <a:gd name="connsiteX1220" fmla="*/ 404445 w 508885"/>
              <a:gd name="connsiteY1220" fmla="*/ 203704 h 266788"/>
              <a:gd name="connsiteX1221" fmla="*/ 404666 w 508885"/>
              <a:gd name="connsiteY1221" fmla="*/ 203401 h 266788"/>
              <a:gd name="connsiteX1222" fmla="*/ 404914 w 508885"/>
              <a:gd name="connsiteY1222" fmla="*/ 203097 h 266788"/>
              <a:gd name="connsiteX1223" fmla="*/ 404666 w 508885"/>
              <a:gd name="connsiteY1223" fmla="*/ 203097 h 266788"/>
              <a:gd name="connsiteX1224" fmla="*/ 404198 w 508885"/>
              <a:gd name="connsiteY1224" fmla="*/ 203097 h 266788"/>
              <a:gd name="connsiteX1225" fmla="*/ 403728 w 508885"/>
              <a:gd name="connsiteY1225" fmla="*/ 203097 h 266788"/>
              <a:gd name="connsiteX1226" fmla="*/ 403728 w 508885"/>
              <a:gd name="connsiteY1226" fmla="*/ 202794 h 266788"/>
              <a:gd name="connsiteX1227" fmla="*/ 403728 w 508885"/>
              <a:gd name="connsiteY1227" fmla="*/ 202490 h 266788"/>
              <a:gd name="connsiteX1228" fmla="*/ 403481 w 508885"/>
              <a:gd name="connsiteY1228" fmla="*/ 201883 h 266788"/>
              <a:gd name="connsiteX1229" fmla="*/ 403011 w 508885"/>
              <a:gd name="connsiteY1229" fmla="*/ 200973 h 266788"/>
              <a:gd name="connsiteX1230" fmla="*/ 403011 w 508885"/>
              <a:gd name="connsiteY1230" fmla="*/ 200669 h 266788"/>
              <a:gd name="connsiteX1231" fmla="*/ 402764 w 508885"/>
              <a:gd name="connsiteY1231" fmla="*/ 200366 h 266788"/>
              <a:gd name="connsiteX1232" fmla="*/ 402294 w 508885"/>
              <a:gd name="connsiteY1232" fmla="*/ 200366 h 266788"/>
              <a:gd name="connsiteX1233" fmla="*/ 402047 w 508885"/>
              <a:gd name="connsiteY1233" fmla="*/ 200062 h 266788"/>
              <a:gd name="connsiteX1234" fmla="*/ 401331 w 508885"/>
              <a:gd name="connsiteY1234" fmla="*/ 200062 h 266788"/>
              <a:gd name="connsiteX1235" fmla="*/ 400614 w 508885"/>
              <a:gd name="connsiteY1235" fmla="*/ 200062 h 266788"/>
              <a:gd name="connsiteX1236" fmla="*/ 400393 w 508885"/>
              <a:gd name="connsiteY1236" fmla="*/ 199731 h 266788"/>
              <a:gd name="connsiteX1237" fmla="*/ 400393 w 508885"/>
              <a:gd name="connsiteY1237" fmla="*/ 199428 h 266788"/>
              <a:gd name="connsiteX1238" fmla="*/ 400145 w 508885"/>
              <a:gd name="connsiteY1238" fmla="*/ 199428 h 266788"/>
              <a:gd name="connsiteX1239" fmla="*/ 399676 w 508885"/>
              <a:gd name="connsiteY1239" fmla="*/ 199125 h 266788"/>
              <a:gd name="connsiteX1240" fmla="*/ 399180 w 508885"/>
              <a:gd name="connsiteY1240" fmla="*/ 199125 h 266788"/>
              <a:gd name="connsiteX1241" fmla="*/ 398959 w 508885"/>
              <a:gd name="connsiteY1241" fmla="*/ 199428 h 266788"/>
              <a:gd name="connsiteX1242" fmla="*/ 398959 w 508885"/>
              <a:gd name="connsiteY1242" fmla="*/ 199125 h 266788"/>
              <a:gd name="connsiteX1243" fmla="*/ 398712 w 508885"/>
              <a:gd name="connsiteY1243" fmla="*/ 198821 h 266788"/>
              <a:gd name="connsiteX1244" fmla="*/ 398463 w 508885"/>
              <a:gd name="connsiteY1244" fmla="*/ 199125 h 266788"/>
              <a:gd name="connsiteX1245" fmla="*/ 398463 w 508885"/>
              <a:gd name="connsiteY1245" fmla="*/ 199428 h 266788"/>
              <a:gd name="connsiteX1246" fmla="*/ 398712 w 508885"/>
              <a:gd name="connsiteY1246" fmla="*/ 199731 h 266788"/>
              <a:gd name="connsiteX1247" fmla="*/ 398959 w 508885"/>
              <a:gd name="connsiteY1247" fmla="*/ 199731 h 266788"/>
              <a:gd name="connsiteX1248" fmla="*/ 399180 w 508885"/>
              <a:gd name="connsiteY1248" fmla="*/ 199731 h 266788"/>
              <a:gd name="connsiteX1249" fmla="*/ 399429 w 508885"/>
              <a:gd name="connsiteY1249" fmla="*/ 200062 h 266788"/>
              <a:gd name="connsiteX1250" fmla="*/ 398959 w 508885"/>
              <a:gd name="connsiteY1250" fmla="*/ 200366 h 266788"/>
              <a:gd name="connsiteX1251" fmla="*/ 398712 w 508885"/>
              <a:gd name="connsiteY1251" fmla="*/ 200973 h 266788"/>
              <a:gd name="connsiteX1252" fmla="*/ 398463 w 508885"/>
              <a:gd name="connsiteY1252" fmla="*/ 201276 h 266788"/>
              <a:gd name="connsiteX1253" fmla="*/ 398463 w 508885"/>
              <a:gd name="connsiteY1253" fmla="*/ 201883 h 266788"/>
              <a:gd name="connsiteX1254" fmla="*/ 398712 w 508885"/>
              <a:gd name="connsiteY1254" fmla="*/ 202187 h 266788"/>
              <a:gd name="connsiteX1255" fmla="*/ 398959 w 508885"/>
              <a:gd name="connsiteY1255" fmla="*/ 202187 h 266788"/>
              <a:gd name="connsiteX1256" fmla="*/ 399180 w 508885"/>
              <a:gd name="connsiteY1256" fmla="*/ 202187 h 266788"/>
              <a:gd name="connsiteX1257" fmla="*/ 398712 w 508885"/>
              <a:gd name="connsiteY1257" fmla="*/ 202490 h 266788"/>
              <a:gd name="connsiteX1258" fmla="*/ 398463 w 508885"/>
              <a:gd name="connsiteY1258" fmla="*/ 202490 h 266788"/>
              <a:gd name="connsiteX1259" fmla="*/ 398463 w 508885"/>
              <a:gd name="connsiteY1259" fmla="*/ 203097 h 266788"/>
              <a:gd name="connsiteX1260" fmla="*/ 398243 w 508885"/>
              <a:gd name="connsiteY1260" fmla="*/ 203401 h 266788"/>
              <a:gd name="connsiteX1261" fmla="*/ 398243 w 508885"/>
              <a:gd name="connsiteY1261" fmla="*/ 203704 h 266788"/>
              <a:gd name="connsiteX1262" fmla="*/ 398463 w 508885"/>
              <a:gd name="connsiteY1262" fmla="*/ 203704 h 266788"/>
              <a:gd name="connsiteX1263" fmla="*/ 398243 w 508885"/>
              <a:gd name="connsiteY1263" fmla="*/ 204007 h 266788"/>
              <a:gd name="connsiteX1264" fmla="*/ 397996 w 508885"/>
              <a:gd name="connsiteY1264" fmla="*/ 204310 h 266788"/>
              <a:gd name="connsiteX1265" fmla="*/ 397996 w 508885"/>
              <a:gd name="connsiteY1265" fmla="*/ 205221 h 266788"/>
              <a:gd name="connsiteX1266" fmla="*/ 397527 w 508885"/>
              <a:gd name="connsiteY1266" fmla="*/ 205524 h 266788"/>
              <a:gd name="connsiteX1267" fmla="*/ 397031 w 508885"/>
              <a:gd name="connsiteY1267" fmla="*/ 205827 h 266788"/>
              <a:gd name="connsiteX1268" fmla="*/ 396562 w 508885"/>
              <a:gd name="connsiteY1268" fmla="*/ 206131 h 266788"/>
              <a:gd name="connsiteX1269" fmla="*/ 396093 w 508885"/>
              <a:gd name="connsiteY1269" fmla="*/ 206738 h 266788"/>
              <a:gd name="connsiteX1270" fmla="*/ 395624 w 508885"/>
              <a:gd name="connsiteY1270" fmla="*/ 206738 h 266788"/>
              <a:gd name="connsiteX1271" fmla="*/ 395128 w 508885"/>
              <a:gd name="connsiteY1271" fmla="*/ 207041 h 266788"/>
              <a:gd name="connsiteX1272" fmla="*/ 394660 w 508885"/>
              <a:gd name="connsiteY1272" fmla="*/ 207345 h 266788"/>
              <a:gd name="connsiteX1273" fmla="*/ 394660 w 508885"/>
              <a:gd name="connsiteY1273" fmla="*/ 207648 h 266788"/>
              <a:gd name="connsiteX1274" fmla="*/ 394412 w 508885"/>
              <a:gd name="connsiteY1274" fmla="*/ 207952 h 266788"/>
              <a:gd name="connsiteX1275" fmla="*/ 394412 w 508885"/>
              <a:gd name="connsiteY1275" fmla="*/ 208255 h 266788"/>
              <a:gd name="connsiteX1276" fmla="*/ 394191 w 508885"/>
              <a:gd name="connsiteY1276" fmla="*/ 208862 h 266788"/>
              <a:gd name="connsiteX1277" fmla="*/ 392757 w 508885"/>
              <a:gd name="connsiteY1277" fmla="*/ 209468 h 266788"/>
              <a:gd name="connsiteX1278" fmla="*/ 393474 w 508885"/>
              <a:gd name="connsiteY1278" fmla="*/ 209468 h 266788"/>
              <a:gd name="connsiteX1279" fmla="*/ 394191 w 508885"/>
              <a:gd name="connsiteY1279" fmla="*/ 209468 h 266788"/>
              <a:gd name="connsiteX1280" fmla="*/ 394412 w 508885"/>
              <a:gd name="connsiteY1280" fmla="*/ 209772 h 266788"/>
              <a:gd name="connsiteX1281" fmla="*/ 394660 w 508885"/>
              <a:gd name="connsiteY1281" fmla="*/ 210075 h 266788"/>
              <a:gd name="connsiteX1282" fmla="*/ 395128 w 508885"/>
              <a:gd name="connsiteY1282" fmla="*/ 210406 h 266788"/>
              <a:gd name="connsiteX1283" fmla="*/ 395377 w 508885"/>
              <a:gd name="connsiteY1283" fmla="*/ 210710 h 266788"/>
              <a:gd name="connsiteX1284" fmla="*/ 395377 w 508885"/>
              <a:gd name="connsiteY1284" fmla="*/ 211013 h 266788"/>
              <a:gd name="connsiteX1285" fmla="*/ 395624 w 508885"/>
              <a:gd name="connsiteY1285" fmla="*/ 211317 h 266788"/>
              <a:gd name="connsiteX1286" fmla="*/ 395845 w 508885"/>
              <a:gd name="connsiteY1286" fmla="*/ 211620 h 266788"/>
              <a:gd name="connsiteX1287" fmla="*/ 396341 w 508885"/>
              <a:gd name="connsiteY1287" fmla="*/ 211923 h 266788"/>
              <a:gd name="connsiteX1288" fmla="*/ 396341 w 508885"/>
              <a:gd name="connsiteY1288" fmla="*/ 212227 h 266788"/>
              <a:gd name="connsiteX1289" fmla="*/ 396562 w 508885"/>
              <a:gd name="connsiteY1289" fmla="*/ 212530 h 266788"/>
              <a:gd name="connsiteX1290" fmla="*/ 396810 w 508885"/>
              <a:gd name="connsiteY1290" fmla="*/ 212834 h 266788"/>
              <a:gd name="connsiteX1291" fmla="*/ 396810 w 508885"/>
              <a:gd name="connsiteY1291" fmla="*/ 213137 h 266788"/>
              <a:gd name="connsiteX1292" fmla="*/ 396562 w 508885"/>
              <a:gd name="connsiteY1292" fmla="*/ 213137 h 266788"/>
              <a:gd name="connsiteX1293" fmla="*/ 396562 w 508885"/>
              <a:gd name="connsiteY1293" fmla="*/ 213441 h 266788"/>
              <a:gd name="connsiteX1294" fmla="*/ 396093 w 508885"/>
              <a:gd name="connsiteY1294" fmla="*/ 213744 h 266788"/>
              <a:gd name="connsiteX1295" fmla="*/ 396093 w 508885"/>
              <a:gd name="connsiteY1295" fmla="*/ 214351 h 266788"/>
              <a:gd name="connsiteX1296" fmla="*/ 396093 w 508885"/>
              <a:gd name="connsiteY1296" fmla="*/ 214655 h 266788"/>
              <a:gd name="connsiteX1297" fmla="*/ 395845 w 508885"/>
              <a:gd name="connsiteY1297" fmla="*/ 215261 h 266788"/>
              <a:gd name="connsiteX1298" fmla="*/ 395624 w 508885"/>
              <a:gd name="connsiteY1298" fmla="*/ 216171 h 266788"/>
              <a:gd name="connsiteX1299" fmla="*/ 395624 w 508885"/>
              <a:gd name="connsiteY1299" fmla="*/ 216475 h 266788"/>
              <a:gd name="connsiteX1300" fmla="*/ 395377 w 508885"/>
              <a:gd name="connsiteY1300" fmla="*/ 216778 h 266788"/>
              <a:gd name="connsiteX1301" fmla="*/ 395377 w 508885"/>
              <a:gd name="connsiteY1301" fmla="*/ 217082 h 266788"/>
              <a:gd name="connsiteX1302" fmla="*/ 395128 w 508885"/>
              <a:gd name="connsiteY1302" fmla="*/ 217385 h 266788"/>
              <a:gd name="connsiteX1303" fmla="*/ 394908 w 508885"/>
              <a:gd name="connsiteY1303" fmla="*/ 217385 h 266788"/>
              <a:gd name="connsiteX1304" fmla="*/ 394908 w 508885"/>
              <a:gd name="connsiteY1304" fmla="*/ 217688 h 266788"/>
              <a:gd name="connsiteX1305" fmla="*/ 394660 w 508885"/>
              <a:gd name="connsiteY1305" fmla="*/ 217385 h 266788"/>
              <a:gd name="connsiteX1306" fmla="*/ 394191 w 508885"/>
              <a:gd name="connsiteY1306" fmla="*/ 217385 h 266788"/>
              <a:gd name="connsiteX1307" fmla="*/ 393942 w 508885"/>
              <a:gd name="connsiteY1307" fmla="*/ 217385 h 266788"/>
              <a:gd name="connsiteX1308" fmla="*/ 393474 w 508885"/>
              <a:gd name="connsiteY1308" fmla="*/ 217082 h 266788"/>
              <a:gd name="connsiteX1309" fmla="*/ 393227 w 508885"/>
              <a:gd name="connsiteY1309" fmla="*/ 217385 h 266788"/>
              <a:gd name="connsiteX1310" fmla="*/ 393474 w 508885"/>
              <a:gd name="connsiteY1310" fmla="*/ 217688 h 266788"/>
              <a:gd name="connsiteX1311" fmla="*/ 393695 w 508885"/>
              <a:gd name="connsiteY1311" fmla="*/ 217688 h 266788"/>
              <a:gd name="connsiteX1312" fmla="*/ 393942 w 508885"/>
              <a:gd name="connsiteY1312" fmla="*/ 217688 h 266788"/>
              <a:gd name="connsiteX1313" fmla="*/ 394191 w 508885"/>
              <a:gd name="connsiteY1313" fmla="*/ 217992 h 266788"/>
              <a:gd name="connsiteX1314" fmla="*/ 394412 w 508885"/>
              <a:gd name="connsiteY1314" fmla="*/ 218295 h 266788"/>
              <a:gd name="connsiteX1315" fmla="*/ 394660 w 508885"/>
              <a:gd name="connsiteY1315" fmla="*/ 218295 h 266788"/>
              <a:gd name="connsiteX1316" fmla="*/ 394908 w 508885"/>
              <a:gd name="connsiteY1316" fmla="*/ 218295 h 266788"/>
              <a:gd name="connsiteX1317" fmla="*/ 394908 w 508885"/>
              <a:gd name="connsiteY1317" fmla="*/ 218599 h 266788"/>
              <a:gd name="connsiteX1318" fmla="*/ 395128 w 508885"/>
              <a:gd name="connsiteY1318" fmla="*/ 219206 h 266788"/>
              <a:gd name="connsiteX1319" fmla="*/ 395377 w 508885"/>
              <a:gd name="connsiteY1319" fmla="*/ 219813 h 266788"/>
              <a:gd name="connsiteX1320" fmla="*/ 395624 w 508885"/>
              <a:gd name="connsiteY1320" fmla="*/ 219813 h 266788"/>
              <a:gd name="connsiteX1321" fmla="*/ 395845 w 508885"/>
              <a:gd name="connsiteY1321" fmla="*/ 220115 h 266788"/>
              <a:gd name="connsiteX1322" fmla="*/ 395845 w 508885"/>
              <a:gd name="connsiteY1322" fmla="*/ 220419 h 266788"/>
              <a:gd name="connsiteX1323" fmla="*/ 395624 w 508885"/>
              <a:gd name="connsiteY1323" fmla="*/ 221026 h 266788"/>
              <a:gd name="connsiteX1324" fmla="*/ 395845 w 508885"/>
              <a:gd name="connsiteY1324" fmla="*/ 221329 h 266788"/>
              <a:gd name="connsiteX1325" fmla="*/ 396093 w 508885"/>
              <a:gd name="connsiteY1325" fmla="*/ 221633 h 266788"/>
              <a:gd name="connsiteX1326" fmla="*/ 396093 w 508885"/>
              <a:gd name="connsiteY1326" fmla="*/ 221936 h 266788"/>
              <a:gd name="connsiteX1327" fmla="*/ 396341 w 508885"/>
              <a:gd name="connsiteY1327" fmla="*/ 222240 h 266788"/>
              <a:gd name="connsiteX1328" fmla="*/ 396093 w 508885"/>
              <a:gd name="connsiteY1328" fmla="*/ 222240 h 266788"/>
              <a:gd name="connsiteX1329" fmla="*/ 395624 w 508885"/>
              <a:gd name="connsiteY1329" fmla="*/ 221936 h 266788"/>
              <a:gd name="connsiteX1330" fmla="*/ 395128 w 508885"/>
              <a:gd name="connsiteY1330" fmla="*/ 221633 h 266788"/>
              <a:gd name="connsiteX1331" fmla="*/ 395128 w 508885"/>
              <a:gd name="connsiteY1331" fmla="*/ 221026 h 266788"/>
              <a:gd name="connsiteX1332" fmla="*/ 394908 w 508885"/>
              <a:gd name="connsiteY1332" fmla="*/ 221026 h 266788"/>
              <a:gd name="connsiteX1333" fmla="*/ 394660 w 508885"/>
              <a:gd name="connsiteY1333" fmla="*/ 220723 h 266788"/>
              <a:gd name="connsiteX1334" fmla="*/ 394412 w 508885"/>
              <a:gd name="connsiteY1334" fmla="*/ 221026 h 266788"/>
              <a:gd name="connsiteX1335" fmla="*/ 394412 w 508885"/>
              <a:gd name="connsiteY1335" fmla="*/ 221329 h 266788"/>
              <a:gd name="connsiteX1336" fmla="*/ 394191 w 508885"/>
              <a:gd name="connsiteY1336" fmla="*/ 221329 h 266788"/>
              <a:gd name="connsiteX1337" fmla="*/ 393942 w 508885"/>
              <a:gd name="connsiteY1337" fmla="*/ 220723 h 266788"/>
              <a:gd name="connsiteX1338" fmla="*/ 393695 w 508885"/>
              <a:gd name="connsiteY1338" fmla="*/ 220723 h 266788"/>
              <a:gd name="connsiteX1339" fmla="*/ 393474 w 508885"/>
              <a:gd name="connsiteY1339" fmla="*/ 221026 h 266788"/>
              <a:gd name="connsiteX1340" fmla="*/ 393227 w 508885"/>
              <a:gd name="connsiteY1340" fmla="*/ 220723 h 266788"/>
              <a:gd name="connsiteX1341" fmla="*/ 392978 w 508885"/>
              <a:gd name="connsiteY1341" fmla="*/ 220419 h 266788"/>
              <a:gd name="connsiteX1342" fmla="*/ 392757 w 508885"/>
              <a:gd name="connsiteY1342" fmla="*/ 219813 h 266788"/>
              <a:gd name="connsiteX1343" fmla="*/ 392510 w 508885"/>
              <a:gd name="connsiteY1343" fmla="*/ 219813 h 266788"/>
              <a:gd name="connsiteX1344" fmla="*/ 392261 w 508885"/>
              <a:gd name="connsiteY1344" fmla="*/ 219509 h 266788"/>
              <a:gd name="connsiteX1345" fmla="*/ 392261 w 508885"/>
              <a:gd name="connsiteY1345" fmla="*/ 219206 h 266788"/>
              <a:gd name="connsiteX1346" fmla="*/ 392041 w 508885"/>
              <a:gd name="connsiteY1346" fmla="*/ 219206 h 266788"/>
              <a:gd name="connsiteX1347" fmla="*/ 392041 w 508885"/>
              <a:gd name="connsiteY1347" fmla="*/ 218902 h 266788"/>
              <a:gd name="connsiteX1348" fmla="*/ 391793 w 508885"/>
              <a:gd name="connsiteY1348" fmla="*/ 218599 h 266788"/>
              <a:gd name="connsiteX1349" fmla="*/ 391793 w 508885"/>
              <a:gd name="connsiteY1349" fmla="*/ 217992 h 266788"/>
              <a:gd name="connsiteX1350" fmla="*/ 391545 w 508885"/>
              <a:gd name="connsiteY1350" fmla="*/ 217688 h 266788"/>
              <a:gd name="connsiteX1351" fmla="*/ 391324 w 508885"/>
              <a:gd name="connsiteY1351" fmla="*/ 217082 h 266788"/>
              <a:gd name="connsiteX1352" fmla="*/ 391324 w 508885"/>
              <a:gd name="connsiteY1352" fmla="*/ 216778 h 266788"/>
              <a:gd name="connsiteX1353" fmla="*/ 390856 w 508885"/>
              <a:gd name="connsiteY1353" fmla="*/ 216778 h 266788"/>
              <a:gd name="connsiteX1354" fmla="*/ 390607 w 508885"/>
              <a:gd name="connsiteY1354" fmla="*/ 216778 h 266788"/>
              <a:gd name="connsiteX1355" fmla="*/ 390607 w 508885"/>
              <a:gd name="connsiteY1355" fmla="*/ 217082 h 266788"/>
              <a:gd name="connsiteX1356" fmla="*/ 390360 w 508885"/>
              <a:gd name="connsiteY1356" fmla="*/ 217082 h 266788"/>
              <a:gd name="connsiteX1357" fmla="*/ 390139 w 508885"/>
              <a:gd name="connsiteY1357" fmla="*/ 217082 h 266788"/>
              <a:gd name="connsiteX1358" fmla="*/ 389890 w 508885"/>
              <a:gd name="connsiteY1358" fmla="*/ 216778 h 266788"/>
              <a:gd name="connsiteX1359" fmla="*/ 389643 w 508885"/>
              <a:gd name="connsiteY1359" fmla="*/ 216778 h 266788"/>
              <a:gd name="connsiteX1360" fmla="*/ 389643 w 508885"/>
              <a:gd name="connsiteY1360" fmla="*/ 217082 h 266788"/>
              <a:gd name="connsiteX1361" fmla="*/ 389175 w 508885"/>
              <a:gd name="connsiteY1361" fmla="*/ 217082 h 266788"/>
              <a:gd name="connsiteX1362" fmla="*/ 388926 w 508885"/>
              <a:gd name="connsiteY1362" fmla="*/ 216778 h 266788"/>
              <a:gd name="connsiteX1363" fmla="*/ 388706 w 508885"/>
              <a:gd name="connsiteY1363" fmla="*/ 216778 h 266788"/>
              <a:gd name="connsiteX1364" fmla="*/ 388458 w 508885"/>
              <a:gd name="connsiteY1364" fmla="*/ 217082 h 266788"/>
              <a:gd name="connsiteX1365" fmla="*/ 388458 w 508885"/>
              <a:gd name="connsiteY1365" fmla="*/ 216778 h 266788"/>
              <a:gd name="connsiteX1366" fmla="*/ 388210 w 508885"/>
              <a:gd name="connsiteY1366" fmla="*/ 216475 h 266788"/>
              <a:gd name="connsiteX1367" fmla="*/ 387493 w 508885"/>
              <a:gd name="connsiteY1367" fmla="*/ 215565 h 266788"/>
              <a:gd name="connsiteX1368" fmla="*/ 387741 w 508885"/>
              <a:gd name="connsiteY1368" fmla="*/ 215565 h 266788"/>
              <a:gd name="connsiteX1369" fmla="*/ 387989 w 508885"/>
              <a:gd name="connsiteY1369" fmla="*/ 215868 h 266788"/>
              <a:gd name="connsiteX1370" fmla="*/ 388210 w 508885"/>
              <a:gd name="connsiteY1370" fmla="*/ 215868 h 266788"/>
              <a:gd name="connsiteX1371" fmla="*/ 388458 w 508885"/>
              <a:gd name="connsiteY1371" fmla="*/ 216475 h 266788"/>
              <a:gd name="connsiteX1372" fmla="*/ 388926 w 508885"/>
              <a:gd name="connsiteY1372" fmla="*/ 216475 h 266788"/>
              <a:gd name="connsiteX1373" fmla="*/ 389175 w 508885"/>
              <a:gd name="connsiteY1373" fmla="*/ 216171 h 266788"/>
              <a:gd name="connsiteX1374" fmla="*/ 389175 w 508885"/>
              <a:gd name="connsiteY1374" fmla="*/ 215868 h 266788"/>
              <a:gd name="connsiteX1375" fmla="*/ 389175 w 508885"/>
              <a:gd name="connsiteY1375" fmla="*/ 215565 h 266788"/>
              <a:gd name="connsiteX1376" fmla="*/ 389643 w 508885"/>
              <a:gd name="connsiteY1376" fmla="*/ 215565 h 266788"/>
              <a:gd name="connsiteX1377" fmla="*/ 389890 w 508885"/>
              <a:gd name="connsiteY1377" fmla="*/ 215565 h 266788"/>
              <a:gd name="connsiteX1378" fmla="*/ 390139 w 508885"/>
              <a:gd name="connsiteY1378" fmla="*/ 215565 h 266788"/>
              <a:gd name="connsiteX1379" fmla="*/ 390360 w 508885"/>
              <a:gd name="connsiteY1379" fmla="*/ 215261 h 266788"/>
              <a:gd name="connsiteX1380" fmla="*/ 390607 w 508885"/>
              <a:gd name="connsiteY1380" fmla="*/ 215261 h 266788"/>
              <a:gd name="connsiteX1381" fmla="*/ 390607 w 508885"/>
              <a:gd name="connsiteY1381" fmla="*/ 214957 h 266788"/>
              <a:gd name="connsiteX1382" fmla="*/ 390856 w 508885"/>
              <a:gd name="connsiteY1382" fmla="*/ 214957 h 266788"/>
              <a:gd name="connsiteX1383" fmla="*/ 391077 w 508885"/>
              <a:gd name="connsiteY1383" fmla="*/ 214957 h 266788"/>
              <a:gd name="connsiteX1384" fmla="*/ 391077 w 508885"/>
              <a:gd name="connsiteY1384" fmla="*/ 214655 h 266788"/>
              <a:gd name="connsiteX1385" fmla="*/ 390856 w 508885"/>
              <a:gd name="connsiteY1385" fmla="*/ 214351 h 266788"/>
              <a:gd name="connsiteX1386" fmla="*/ 390139 w 508885"/>
              <a:gd name="connsiteY1386" fmla="*/ 214351 h 266788"/>
              <a:gd name="connsiteX1387" fmla="*/ 389890 w 508885"/>
              <a:gd name="connsiteY1387" fmla="*/ 214048 h 266788"/>
              <a:gd name="connsiteX1388" fmla="*/ 390139 w 508885"/>
              <a:gd name="connsiteY1388" fmla="*/ 214048 h 266788"/>
              <a:gd name="connsiteX1389" fmla="*/ 390139 w 508885"/>
              <a:gd name="connsiteY1389" fmla="*/ 213744 h 266788"/>
              <a:gd name="connsiteX1390" fmla="*/ 390139 w 508885"/>
              <a:gd name="connsiteY1390" fmla="*/ 213441 h 266788"/>
              <a:gd name="connsiteX1391" fmla="*/ 389890 w 508885"/>
              <a:gd name="connsiteY1391" fmla="*/ 213137 h 266788"/>
              <a:gd name="connsiteX1392" fmla="*/ 389643 w 508885"/>
              <a:gd name="connsiteY1392" fmla="*/ 213137 h 266788"/>
              <a:gd name="connsiteX1393" fmla="*/ 389175 w 508885"/>
              <a:gd name="connsiteY1393" fmla="*/ 213137 h 266788"/>
              <a:gd name="connsiteX1394" fmla="*/ 388926 w 508885"/>
              <a:gd name="connsiteY1394" fmla="*/ 213441 h 266788"/>
              <a:gd name="connsiteX1395" fmla="*/ 388926 w 508885"/>
              <a:gd name="connsiteY1395" fmla="*/ 213137 h 266788"/>
              <a:gd name="connsiteX1396" fmla="*/ 388706 w 508885"/>
              <a:gd name="connsiteY1396" fmla="*/ 213137 h 266788"/>
              <a:gd name="connsiteX1397" fmla="*/ 388458 w 508885"/>
              <a:gd name="connsiteY1397" fmla="*/ 212834 h 266788"/>
              <a:gd name="connsiteX1398" fmla="*/ 388706 w 508885"/>
              <a:gd name="connsiteY1398" fmla="*/ 212530 h 266788"/>
              <a:gd name="connsiteX1399" fmla="*/ 388706 w 508885"/>
              <a:gd name="connsiteY1399" fmla="*/ 212227 h 266788"/>
              <a:gd name="connsiteX1400" fmla="*/ 388458 w 508885"/>
              <a:gd name="connsiteY1400" fmla="*/ 211923 h 266788"/>
              <a:gd name="connsiteX1401" fmla="*/ 388458 w 508885"/>
              <a:gd name="connsiteY1401" fmla="*/ 211620 h 266788"/>
              <a:gd name="connsiteX1402" fmla="*/ 388706 w 508885"/>
              <a:gd name="connsiteY1402" fmla="*/ 211317 h 266788"/>
              <a:gd name="connsiteX1403" fmla="*/ 388210 w 508885"/>
              <a:gd name="connsiteY1403" fmla="*/ 211317 h 266788"/>
              <a:gd name="connsiteX1404" fmla="*/ 387989 w 508885"/>
              <a:gd name="connsiteY1404" fmla="*/ 211317 h 266788"/>
              <a:gd name="connsiteX1405" fmla="*/ 387741 w 508885"/>
              <a:gd name="connsiteY1405" fmla="*/ 211620 h 266788"/>
              <a:gd name="connsiteX1406" fmla="*/ 387493 w 508885"/>
              <a:gd name="connsiteY1406" fmla="*/ 211923 h 266788"/>
              <a:gd name="connsiteX1407" fmla="*/ 387272 w 508885"/>
              <a:gd name="connsiteY1407" fmla="*/ 211923 h 266788"/>
              <a:gd name="connsiteX1408" fmla="*/ 387025 w 508885"/>
              <a:gd name="connsiteY1408" fmla="*/ 212227 h 266788"/>
              <a:gd name="connsiteX1409" fmla="*/ 387025 w 508885"/>
              <a:gd name="connsiteY1409" fmla="*/ 211923 h 266788"/>
              <a:gd name="connsiteX1410" fmla="*/ 386555 w 508885"/>
              <a:gd name="connsiteY1410" fmla="*/ 211317 h 266788"/>
              <a:gd name="connsiteX1411" fmla="*/ 386776 w 508885"/>
              <a:gd name="connsiteY1411" fmla="*/ 211317 h 266788"/>
              <a:gd name="connsiteX1412" fmla="*/ 387025 w 508885"/>
              <a:gd name="connsiteY1412" fmla="*/ 211013 h 266788"/>
              <a:gd name="connsiteX1413" fmla="*/ 387272 w 508885"/>
              <a:gd name="connsiteY1413" fmla="*/ 211013 h 266788"/>
              <a:gd name="connsiteX1414" fmla="*/ 387493 w 508885"/>
              <a:gd name="connsiteY1414" fmla="*/ 211013 h 266788"/>
              <a:gd name="connsiteX1415" fmla="*/ 387741 w 508885"/>
              <a:gd name="connsiteY1415" fmla="*/ 210710 h 266788"/>
              <a:gd name="connsiteX1416" fmla="*/ 387741 w 508885"/>
              <a:gd name="connsiteY1416" fmla="*/ 210406 h 266788"/>
              <a:gd name="connsiteX1417" fmla="*/ 387741 w 508885"/>
              <a:gd name="connsiteY1417" fmla="*/ 209772 h 266788"/>
              <a:gd name="connsiteX1418" fmla="*/ 387493 w 508885"/>
              <a:gd name="connsiteY1418" fmla="*/ 209772 h 266788"/>
              <a:gd name="connsiteX1419" fmla="*/ 387272 w 508885"/>
              <a:gd name="connsiteY1419" fmla="*/ 210075 h 266788"/>
              <a:gd name="connsiteX1420" fmla="*/ 387272 w 508885"/>
              <a:gd name="connsiteY1420" fmla="*/ 210406 h 266788"/>
              <a:gd name="connsiteX1421" fmla="*/ 387025 w 508885"/>
              <a:gd name="connsiteY1421" fmla="*/ 210406 h 266788"/>
              <a:gd name="connsiteX1422" fmla="*/ 386776 w 508885"/>
              <a:gd name="connsiteY1422" fmla="*/ 210075 h 266788"/>
              <a:gd name="connsiteX1423" fmla="*/ 386776 w 508885"/>
              <a:gd name="connsiteY1423" fmla="*/ 209772 h 266788"/>
              <a:gd name="connsiteX1424" fmla="*/ 386776 w 508885"/>
              <a:gd name="connsiteY1424" fmla="*/ 209468 h 266788"/>
              <a:gd name="connsiteX1425" fmla="*/ 386555 w 508885"/>
              <a:gd name="connsiteY1425" fmla="*/ 209468 h 266788"/>
              <a:gd name="connsiteX1426" fmla="*/ 386308 w 508885"/>
              <a:gd name="connsiteY1426" fmla="*/ 209468 h 266788"/>
              <a:gd name="connsiteX1427" fmla="*/ 386308 w 508885"/>
              <a:gd name="connsiteY1427" fmla="*/ 209772 h 266788"/>
              <a:gd name="connsiteX1428" fmla="*/ 386308 w 508885"/>
              <a:gd name="connsiteY1428" fmla="*/ 210075 h 266788"/>
              <a:gd name="connsiteX1429" fmla="*/ 386087 w 508885"/>
              <a:gd name="connsiteY1429" fmla="*/ 210075 h 266788"/>
              <a:gd name="connsiteX1430" fmla="*/ 385838 w 508885"/>
              <a:gd name="connsiteY1430" fmla="*/ 210406 h 266788"/>
              <a:gd name="connsiteX1431" fmla="*/ 385371 w 508885"/>
              <a:gd name="connsiteY1431" fmla="*/ 209772 h 266788"/>
              <a:gd name="connsiteX1432" fmla="*/ 385123 w 508885"/>
              <a:gd name="connsiteY1432" fmla="*/ 209772 h 266788"/>
              <a:gd name="connsiteX1433" fmla="*/ 384875 w 508885"/>
              <a:gd name="connsiteY1433" fmla="*/ 210075 h 266788"/>
              <a:gd name="connsiteX1434" fmla="*/ 385123 w 508885"/>
              <a:gd name="connsiteY1434" fmla="*/ 210406 h 266788"/>
              <a:gd name="connsiteX1435" fmla="*/ 385123 w 508885"/>
              <a:gd name="connsiteY1435" fmla="*/ 210710 h 266788"/>
              <a:gd name="connsiteX1436" fmla="*/ 384875 w 508885"/>
              <a:gd name="connsiteY1436" fmla="*/ 211317 h 266788"/>
              <a:gd name="connsiteX1437" fmla="*/ 384875 w 508885"/>
              <a:gd name="connsiteY1437" fmla="*/ 211620 h 266788"/>
              <a:gd name="connsiteX1438" fmla="*/ 384654 w 508885"/>
              <a:gd name="connsiteY1438" fmla="*/ 211620 h 266788"/>
              <a:gd name="connsiteX1439" fmla="*/ 384875 w 508885"/>
              <a:gd name="connsiteY1439" fmla="*/ 212227 h 266788"/>
              <a:gd name="connsiteX1440" fmla="*/ 385123 w 508885"/>
              <a:gd name="connsiteY1440" fmla="*/ 212227 h 266788"/>
              <a:gd name="connsiteX1441" fmla="*/ 385371 w 508885"/>
              <a:gd name="connsiteY1441" fmla="*/ 212530 h 266788"/>
              <a:gd name="connsiteX1442" fmla="*/ 385838 w 508885"/>
              <a:gd name="connsiteY1442" fmla="*/ 212834 h 266788"/>
              <a:gd name="connsiteX1443" fmla="*/ 385591 w 508885"/>
              <a:gd name="connsiteY1443" fmla="*/ 213137 h 266788"/>
              <a:gd name="connsiteX1444" fmla="*/ 385371 w 508885"/>
              <a:gd name="connsiteY1444" fmla="*/ 212834 h 266788"/>
              <a:gd name="connsiteX1445" fmla="*/ 384875 w 508885"/>
              <a:gd name="connsiteY1445" fmla="*/ 212834 h 266788"/>
              <a:gd name="connsiteX1446" fmla="*/ 384654 w 508885"/>
              <a:gd name="connsiteY1446" fmla="*/ 212834 h 266788"/>
              <a:gd name="connsiteX1447" fmla="*/ 384158 w 508885"/>
              <a:gd name="connsiteY1447" fmla="*/ 212834 h 266788"/>
              <a:gd name="connsiteX1448" fmla="*/ 383937 w 508885"/>
              <a:gd name="connsiteY1448" fmla="*/ 212834 h 266788"/>
              <a:gd name="connsiteX1449" fmla="*/ 383937 w 508885"/>
              <a:gd name="connsiteY1449" fmla="*/ 213137 h 266788"/>
              <a:gd name="connsiteX1450" fmla="*/ 383689 w 508885"/>
              <a:gd name="connsiteY1450" fmla="*/ 213441 h 266788"/>
              <a:gd name="connsiteX1451" fmla="*/ 383441 w 508885"/>
              <a:gd name="connsiteY1451" fmla="*/ 213441 h 266788"/>
              <a:gd name="connsiteX1452" fmla="*/ 382972 w 508885"/>
              <a:gd name="connsiteY1452" fmla="*/ 213744 h 266788"/>
              <a:gd name="connsiteX1453" fmla="*/ 382972 w 508885"/>
              <a:gd name="connsiteY1453" fmla="*/ 214351 h 266788"/>
              <a:gd name="connsiteX1454" fmla="*/ 382724 w 508885"/>
              <a:gd name="connsiteY1454" fmla="*/ 214351 h 266788"/>
              <a:gd name="connsiteX1455" fmla="*/ 382724 w 508885"/>
              <a:gd name="connsiteY1455" fmla="*/ 214048 h 266788"/>
              <a:gd name="connsiteX1456" fmla="*/ 382724 w 508885"/>
              <a:gd name="connsiteY1456" fmla="*/ 213744 h 266788"/>
              <a:gd name="connsiteX1457" fmla="*/ 382972 w 508885"/>
              <a:gd name="connsiteY1457" fmla="*/ 213137 h 266788"/>
              <a:gd name="connsiteX1458" fmla="*/ 382724 w 508885"/>
              <a:gd name="connsiteY1458" fmla="*/ 212834 h 266788"/>
              <a:gd name="connsiteX1459" fmla="*/ 382724 w 508885"/>
              <a:gd name="connsiteY1459" fmla="*/ 212530 h 266788"/>
              <a:gd name="connsiteX1460" fmla="*/ 383441 w 508885"/>
              <a:gd name="connsiteY1460" fmla="*/ 211620 h 266788"/>
              <a:gd name="connsiteX1461" fmla="*/ 383937 w 508885"/>
              <a:gd name="connsiteY1461" fmla="*/ 211317 h 266788"/>
              <a:gd name="connsiteX1462" fmla="*/ 383937 w 508885"/>
              <a:gd name="connsiteY1462" fmla="*/ 211013 h 266788"/>
              <a:gd name="connsiteX1463" fmla="*/ 383937 w 508885"/>
              <a:gd name="connsiteY1463" fmla="*/ 210710 h 266788"/>
              <a:gd name="connsiteX1464" fmla="*/ 383937 w 508885"/>
              <a:gd name="connsiteY1464" fmla="*/ 210406 h 266788"/>
              <a:gd name="connsiteX1465" fmla="*/ 383937 w 508885"/>
              <a:gd name="connsiteY1465" fmla="*/ 210075 h 266788"/>
              <a:gd name="connsiteX1466" fmla="*/ 384158 w 508885"/>
              <a:gd name="connsiteY1466" fmla="*/ 210075 h 266788"/>
              <a:gd name="connsiteX1467" fmla="*/ 384158 w 508885"/>
              <a:gd name="connsiteY1467" fmla="*/ 210406 h 266788"/>
              <a:gd name="connsiteX1468" fmla="*/ 384406 w 508885"/>
              <a:gd name="connsiteY1468" fmla="*/ 210075 h 266788"/>
              <a:gd name="connsiteX1469" fmla="*/ 384654 w 508885"/>
              <a:gd name="connsiteY1469" fmla="*/ 209772 h 266788"/>
              <a:gd name="connsiteX1470" fmla="*/ 384654 w 508885"/>
              <a:gd name="connsiteY1470" fmla="*/ 209468 h 266788"/>
              <a:gd name="connsiteX1471" fmla="*/ 384654 w 508885"/>
              <a:gd name="connsiteY1471" fmla="*/ 209165 h 266788"/>
              <a:gd name="connsiteX1472" fmla="*/ 384875 w 508885"/>
              <a:gd name="connsiteY1472" fmla="*/ 209165 h 266788"/>
              <a:gd name="connsiteX1473" fmla="*/ 384654 w 508885"/>
              <a:gd name="connsiteY1473" fmla="*/ 208862 h 266788"/>
              <a:gd name="connsiteX1474" fmla="*/ 384158 w 508885"/>
              <a:gd name="connsiteY1474" fmla="*/ 208862 h 266788"/>
              <a:gd name="connsiteX1475" fmla="*/ 384158 w 508885"/>
              <a:gd name="connsiteY1475" fmla="*/ 208559 h 266788"/>
              <a:gd name="connsiteX1476" fmla="*/ 383937 w 508885"/>
              <a:gd name="connsiteY1476" fmla="*/ 208559 h 266788"/>
              <a:gd name="connsiteX1477" fmla="*/ 383689 w 508885"/>
              <a:gd name="connsiteY1477" fmla="*/ 208255 h 266788"/>
              <a:gd name="connsiteX1478" fmla="*/ 383441 w 508885"/>
              <a:gd name="connsiteY1478" fmla="*/ 208255 h 266788"/>
              <a:gd name="connsiteX1479" fmla="*/ 383220 w 508885"/>
              <a:gd name="connsiteY1479" fmla="*/ 208559 h 266788"/>
              <a:gd name="connsiteX1480" fmla="*/ 382256 w 508885"/>
              <a:gd name="connsiteY1480" fmla="*/ 208255 h 266788"/>
              <a:gd name="connsiteX1481" fmla="*/ 382007 w 508885"/>
              <a:gd name="connsiteY1481" fmla="*/ 207952 h 266788"/>
              <a:gd name="connsiteX1482" fmla="*/ 381539 w 508885"/>
              <a:gd name="connsiteY1482" fmla="*/ 207952 h 266788"/>
              <a:gd name="connsiteX1483" fmla="*/ 381292 w 508885"/>
              <a:gd name="connsiteY1483" fmla="*/ 207952 h 266788"/>
              <a:gd name="connsiteX1484" fmla="*/ 381071 w 508885"/>
              <a:gd name="connsiteY1484" fmla="*/ 207952 h 266788"/>
              <a:gd name="connsiteX1485" fmla="*/ 380823 w 508885"/>
              <a:gd name="connsiteY1485" fmla="*/ 207648 h 266788"/>
              <a:gd name="connsiteX1486" fmla="*/ 380823 w 508885"/>
              <a:gd name="connsiteY1486" fmla="*/ 207345 h 266788"/>
              <a:gd name="connsiteX1487" fmla="*/ 380602 w 508885"/>
              <a:gd name="connsiteY1487" fmla="*/ 207345 h 266788"/>
              <a:gd name="connsiteX1488" fmla="*/ 380106 w 508885"/>
              <a:gd name="connsiteY1488" fmla="*/ 206738 h 266788"/>
              <a:gd name="connsiteX1489" fmla="*/ 379885 w 508885"/>
              <a:gd name="connsiteY1489" fmla="*/ 206434 h 266788"/>
              <a:gd name="connsiteX1490" fmla="*/ 379389 w 508885"/>
              <a:gd name="connsiteY1490" fmla="*/ 206434 h 266788"/>
              <a:gd name="connsiteX1491" fmla="*/ 378921 w 508885"/>
              <a:gd name="connsiteY1491" fmla="*/ 206738 h 266788"/>
              <a:gd name="connsiteX1492" fmla="*/ 378672 w 508885"/>
              <a:gd name="connsiteY1492" fmla="*/ 206738 h 266788"/>
              <a:gd name="connsiteX1493" fmla="*/ 378672 w 508885"/>
              <a:gd name="connsiteY1493" fmla="*/ 207041 h 266788"/>
              <a:gd name="connsiteX1494" fmla="*/ 378672 w 508885"/>
              <a:gd name="connsiteY1494" fmla="*/ 207345 h 266788"/>
              <a:gd name="connsiteX1495" fmla="*/ 378204 w 508885"/>
              <a:gd name="connsiteY1495" fmla="*/ 207345 h 266788"/>
              <a:gd name="connsiteX1496" fmla="*/ 377735 w 508885"/>
              <a:gd name="connsiteY1496" fmla="*/ 207648 h 266788"/>
              <a:gd name="connsiteX1497" fmla="*/ 377487 w 508885"/>
              <a:gd name="connsiteY1497" fmla="*/ 207648 h 266788"/>
              <a:gd name="connsiteX1498" fmla="*/ 377239 w 508885"/>
              <a:gd name="connsiteY1498" fmla="*/ 207648 h 266788"/>
              <a:gd name="connsiteX1499" fmla="*/ 377487 w 508885"/>
              <a:gd name="connsiteY1499" fmla="*/ 207345 h 266788"/>
              <a:gd name="connsiteX1500" fmla="*/ 377239 w 508885"/>
              <a:gd name="connsiteY1500" fmla="*/ 207041 h 266788"/>
              <a:gd name="connsiteX1501" fmla="*/ 377239 w 508885"/>
              <a:gd name="connsiteY1501" fmla="*/ 206738 h 266788"/>
              <a:gd name="connsiteX1502" fmla="*/ 377018 w 508885"/>
              <a:gd name="connsiteY1502" fmla="*/ 206434 h 266788"/>
              <a:gd name="connsiteX1503" fmla="*/ 377487 w 508885"/>
              <a:gd name="connsiteY1503" fmla="*/ 206131 h 266788"/>
              <a:gd name="connsiteX1504" fmla="*/ 377735 w 508885"/>
              <a:gd name="connsiteY1504" fmla="*/ 206434 h 266788"/>
              <a:gd name="connsiteX1505" fmla="*/ 378204 w 508885"/>
              <a:gd name="connsiteY1505" fmla="*/ 206738 h 266788"/>
              <a:gd name="connsiteX1506" fmla="*/ 378452 w 508885"/>
              <a:gd name="connsiteY1506" fmla="*/ 206434 h 266788"/>
              <a:gd name="connsiteX1507" fmla="*/ 378452 w 508885"/>
              <a:gd name="connsiteY1507" fmla="*/ 206131 h 266788"/>
              <a:gd name="connsiteX1508" fmla="*/ 378672 w 508885"/>
              <a:gd name="connsiteY1508" fmla="*/ 206131 h 266788"/>
              <a:gd name="connsiteX1509" fmla="*/ 378672 w 508885"/>
              <a:gd name="connsiteY1509" fmla="*/ 205524 h 266788"/>
              <a:gd name="connsiteX1510" fmla="*/ 378452 w 508885"/>
              <a:gd name="connsiteY1510" fmla="*/ 205524 h 266788"/>
              <a:gd name="connsiteX1511" fmla="*/ 378204 w 508885"/>
              <a:gd name="connsiteY1511" fmla="*/ 205524 h 266788"/>
              <a:gd name="connsiteX1512" fmla="*/ 378204 w 508885"/>
              <a:gd name="connsiteY1512" fmla="*/ 205221 h 266788"/>
              <a:gd name="connsiteX1513" fmla="*/ 378672 w 508885"/>
              <a:gd name="connsiteY1513" fmla="*/ 205221 h 266788"/>
              <a:gd name="connsiteX1514" fmla="*/ 378921 w 508885"/>
              <a:gd name="connsiteY1514" fmla="*/ 204917 h 266788"/>
              <a:gd name="connsiteX1515" fmla="*/ 379389 w 508885"/>
              <a:gd name="connsiteY1515" fmla="*/ 205221 h 266788"/>
              <a:gd name="connsiteX1516" fmla="*/ 379637 w 508885"/>
              <a:gd name="connsiteY1516" fmla="*/ 205524 h 266788"/>
              <a:gd name="connsiteX1517" fmla="*/ 379885 w 508885"/>
              <a:gd name="connsiteY1517" fmla="*/ 205524 h 266788"/>
              <a:gd name="connsiteX1518" fmla="*/ 379885 w 508885"/>
              <a:gd name="connsiteY1518" fmla="*/ 205827 h 266788"/>
              <a:gd name="connsiteX1519" fmla="*/ 379885 w 508885"/>
              <a:gd name="connsiteY1519" fmla="*/ 206131 h 266788"/>
              <a:gd name="connsiteX1520" fmla="*/ 380106 w 508885"/>
              <a:gd name="connsiteY1520" fmla="*/ 206131 h 266788"/>
              <a:gd name="connsiteX1521" fmla="*/ 380354 w 508885"/>
              <a:gd name="connsiteY1521" fmla="*/ 206434 h 266788"/>
              <a:gd name="connsiteX1522" fmla="*/ 380602 w 508885"/>
              <a:gd name="connsiteY1522" fmla="*/ 207041 h 266788"/>
              <a:gd name="connsiteX1523" fmla="*/ 381071 w 508885"/>
              <a:gd name="connsiteY1523" fmla="*/ 206738 h 266788"/>
              <a:gd name="connsiteX1524" fmla="*/ 381292 w 508885"/>
              <a:gd name="connsiteY1524" fmla="*/ 207345 h 266788"/>
              <a:gd name="connsiteX1525" fmla="*/ 381539 w 508885"/>
              <a:gd name="connsiteY1525" fmla="*/ 207041 h 266788"/>
              <a:gd name="connsiteX1526" fmla="*/ 381539 w 508885"/>
              <a:gd name="connsiteY1526" fmla="*/ 206434 h 266788"/>
              <a:gd name="connsiteX1527" fmla="*/ 381539 w 508885"/>
              <a:gd name="connsiteY1527" fmla="*/ 206131 h 266788"/>
              <a:gd name="connsiteX1528" fmla="*/ 381292 w 508885"/>
              <a:gd name="connsiteY1528" fmla="*/ 205827 h 266788"/>
              <a:gd name="connsiteX1529" fmla="*/ 380823 w 508885"/>
              <a:gd name="connsiteY1529" fmla="*/ 205524 h 266788"/>
              <a:gd name="connsiteX1530" fmla="*/ 380602 w 508885"/>
              <a:gd name="connsiteY1530" fmla="*/ 205524 h 266788"/>
              <a:gd name="connsiteX1531" fmla="*/ 380354 w 508885"/>
              <a:gd name="connsiteY1531" fmla="*/ 205221 h 266788"/>
              <a:gd name="connsiteX1532" fmla="*/ 380106 w 508885"/>
              <a:gd name="connsiteY1532" fmla="*/ 204917 h 266788"/>
              <a:gd name="connsiteX1533" fmla="*/ 380106 w 508885"/>
              <a:gd name="connsiteY1533" fmla="*/ 204614 h 266788"/>
              <a:gd name="connsiteX1534" fmla="*/ 380106 w 508885"/>
              <a:gd name="connsiteY1534" fmla="*/ 204310 h 266788"/>
              <a:gd name="connsiteX1535" fmla="*/ 380354 w 508885"/>
              <a:gd name="connsiteY1535" fmla="*/ 204310 h 266788"/>
              <a:gd name="connsiteX1536" fmla="*/ 380354 w 508885"/>
              <a:gd name="connsiteY1536" fmla="*/ 204007 h 266788"/>
              <a:gd name="connsiteX1537" fmla="*/ 380354 w 508885"/>
              <a:gd name="connsiteY1537" fmla="*/ 203704 h 266788"/>
              <a:gd name="connsiteX1538" fmla="*/ 380106 w 508885"/>
              <a:gd name="connsiteY1538" fmla="*/ 203401 h 266788"/>
              <a:gd name="connsiteX1539" fmla="*/ 380106 w 508885"/>
              <a:gd name="connsiteY1539" fmla="*/ 203097 h 266788"/>
              <a:gd name="connsiteX1540" fmla="*/ 379637 w 508885"/>
              <a:gd name="connsiteY1540" fmla="*/ 202794 h 266788"/>
              <a:gd name="connsiteX1541" fmla="*/ 379637 w 508885"/>
              <a:gd name="connsiteY1541" fmla="*/ 202490 h 266788"/>
              <a:gd name="connsiteX1542" fmla="*/ 379168 w 508885"/>
              <a:gd name="connsiteY1542" fmla="*/ 202187 h 266788"/>
              <a:gd name="connsiteX1543" fmla="*/ 378921 w 508885"/>
              <a:gd name="connsiteY1543" fmla="*/ 201580 h 266788"/>
              <a:gd name="connsiteX1544" fmla="*/ 378452 w 508885"/>
              <a:gd name="connsiteY1544" fmla="*/ 201276 h 266788"/>
              <a:gd name="connsiteX1545" fmla="*/ 378204 w 508885"/>
              <a:gd name="connsiteY1545" fmla="*/ 201276 h 266788"/>
              <a:gd name="connsiteX1546" fmla="*/ 377956 w 508885"/>
              <a:gd name="connsiteY1546" fmla="*/ 201276 h 266788"/>
              <a:gd name="connsiteX1547" fmla="*/ 377487 w 508885"/>
              <a:gd name="connsiteY1547" fmla="*/ 200973 h 266788"/>
              <a:gd name="connsiteX1548" fmla="*/ 377239 w 508885"/>
              <a:gd name="connsiteY1548" fmla="*/ 200973 h 266788"/>
              <a:gd name="connsiteX1549" fmla="*/ 377239 w 508885"/>
              <a:gd name="connsiteY1549" fmla="*/ 200669 h 266788"/>
              <a:gd name="connsiteX1550" fmla="*/ 377487 w 508885"/>
              <a:gd name="connsiteY1550" fmla="*/ 200669 h 266788"/>
              <a:gd name="connsiteX1551" fmla="*/ 377487 w 508885"/>
              <a:gd name="connsiteY1551" fmla="*/ 200366 h 266788"/>
              <a:gd name="connsiteX1552" fmla="*/ 377018 w 508885"/>
              <a:gd name="connsiteY1552" fmla="*/ 200366 h 266788"/>
              <a:gd name="connsiteX1553" fmla="*/ 377018 w 508885"/>
              <a:gd name="connsiteY1553" fmla="*/ 200062 h 266788"/>
              <a:gd name="connsiteX1554" fmla="*/ 376770 w 508885"/>
              <a:gd name="connsiteY1554" fmla="*/ 199731 h 266788"/>
              <a:gd name="connsiteX1555" fmla="*/ 376523 w 508885"/>
              <a:gd name="connsiteY1555" fmla="*/ 199731 h 266788"/>
              <a:gd name="connsiteX1556" fmla="*/ 376302 w 508885"/>
              <a:gd name="connsiteY1556" fmla="*/ 200062 h 266788"/>
              <a:gd name="connsiteX1557" fmla="*/ 376302 w 508885"/>
              <a:gd name="connsiteY1557" fmla="*/ 200366 h 266788"/>
              <a:gd name="connsiteX1558" fmla="*/ 376054 w 508885"/>
              <a:gd name="connsiteY1558" fmla="*/ 200366 h 266788"/>
              <a:gd name="connsiteX1559" fmla="*/ 375833 w 508885"/>
              <a:gd name="connsiteY1559" fmla="*/ 200366 h 266788"/>
              <a:gd name="connsiteX1560" fmla="*/ 375117 w 508885"/>
              <a:gd name="connsiteY1560" fmla="*/ 200669 h 266788"/>
              <a:gd name="connsiteX1561" fmla="*/ 374869 w 508885"/>
              <a:gd name="connsiteY1561" fmla="*/ 200669 h 266788"/>
              <a:gd name="connsiteX1562" fmla="*/ 374869 w 508885"/>
              <a:gd name="connsiteY1562" fmla="*/ 200366 h 266788"/>
              <a:gd name="connsiteX1563" fmla="*/ 374869 w 508885"/>
              <a:gd name="connsiteY1563" fmla="*/ 200062 h 266788"/>
              <a:gd name="connsiteX1564" fmla="*/ 374869 w 508885"/>
              <a:gd name="connsiteY1564" fmla="*/ 199731 h 266788"/>
              <a:gd name="connsiteX1565" fmla="*/ 375117 w 508885"/>
              <a:gd name="connsiteY1565" fmla="*/ 199428 h 266788"/>
              <a:gd name="connsiteX1566" fmla="*/ 375337 w 508885"/>
              <a:gd name="connsiteY1566" fmla="*/ 199428 h 266788"/>
              <a:gd name="connsiteX1567" fmla="*/ 375337 w 508885"/>
              <a:gd name="connsiteY1567" fmla="*/ 199125 h 266788"/>
              <a:gd name="connsiteX1568" fmla="*/ 375117 w 508885"/>
              <a:gd name="connsiteY1568" fmla="*/ 198821 h 266788"/>
              <a:gd name="connsiteX1569" fmla="*/ 375337 w 508885"/>
              <a:gd name="connsiteY1569" fmla="*/ 198821 h 266788"/>
              <a:gd name="connsiteX1570" fmla="*/ 375337 w 508885"/>
              <a:gd name="connsiteY1570" fmla="*/ 198215 h 266788"/>
              <a:gd name="connsiteX1571" fmla="*/ 375337 w 508885"/>
              <a:gd name="connsiteY1571" fmla="*/ 197912 h 266788"/>
              <a:gd name="connsiteX1572" fmla="*/ 375337 w 508885"/>
              <a:gd name="connsiteY1572" fmla="*/ 197608 h 266788"/>
              <a:gd name="connsiteX1573" fmla="*/ 375337 w 508885"/>
              <a:gd name="connsiteY1573" fmla="*/ 197304 h 266788"/>
              <a:gd name="connsiteX1574" fmla="*/ 375117 w 508885"/>
              <a:gd name="connsiteY1574" fmla="*/ 197001 h 266788"/>
              <a:gd name="connsiteX1575" fmla="*/ 374621 w 508885"/>
              <a:gd name="connsiteY1575" fmla="*/ 196698 h 266788"/>
              <a:gd name="connsiteX1576" fmla="*/ 374152 w 508885"/>
              <a:gd name="connsiteY1576" fmla="*/ 196394 h 266788"/>
              <a:gd name="connsiteX1577" fmla="*/ 373904 w 508885"/>
              <a:gd name="connsiteY1577" fmla="*/ 196394 h 266788"/>
              <a:gd name="connsiteX1578" fmla="*/ 373683 w 508885"/>
              <a:gd name="connsiteY1578" fmla="*/ 196394 h 266788"/>
              <a:gd name="connsiteX1579" fmla="*/ 373435 w 508885"/>
              <a:gd name="connsiteY1579" fmla="*/ 196394 h 266788"/>
              <a:gd name="connsiteX1580" fmla="*/ 373187 w 508885"/>
              <a:gd name="connsiteY1580" fmla="*/ 196698 h 266788"/>
              <a:gd name="connsiteX1581" fmla="*/ 373187 w 508885"/>
              <a:gd name="connsiteY1581" fmla="*/ 197001 h 266788"/>
              <a:gd name="connsiteX1582" fmla="*/ 373435 w 508885"/>
              <a:gd name="connsiteY1582" fmla="*/ 197608 h 266788"/>
              <a:gd name="connsiteX1583" fmla="*/ 373683 w 508885"/>
              <a:gd name="connsiteY1583" fmla="*/ 197608 h 266788"/>
              <a:gd name="connsiteX1584" fmla="*/ 373904 w 508885"/>
              <a:gd name="connsiteY1584" fmla="*/ 198215 h 266788"/>
              <a:gd name="connsiteX1585" fmla="*/ 373435 w 508885"/>
              <a:gd name="connsiteY1585" fmla="*/ 198518 h 266788"/>
              <a:gd name="connsiteX1586" fmla="*/ 373187 w 508885"/>
              <a:gd name="connsiteY1586" fmla="*/ 198821 h 266788"/>
              <a:gd name="connsiteX1587" fmla="*/ 373187 w 508885"/>
              <a:gd name="connsiteY1587" fmla="*/ 199125 h 266788"/>
              <a:gd name="connsiteX1588" fmla="*/ 373435 w 508885"/>
              <a:gd name="connsiteY1588" fmla="*/ 199731 h 266788"/>
              <a:gd name="connsiteX1589" fmla="*/ 373435 w 508885"/>
              <a:gd name="connsiteY1589" fmla="*/ 200366 h 266788"/>
              <a:gd name="connsiteX1590" fmla="*/ 373187 w 508885"/>
              <a:gd name="connsiteY1590" fmla="*/ 200366 h 266788"/>
              <a:gd name="connsiteX1591" fmla="*/ 373187 w 508885"/>
              <a:gd name="connsiteY1591" fmla="*/ 200669 h 266788"/>
              <a:gd name="connsiteX1592" fmla="*/ 373187 w 508885"/>
              <a:gd name="connsiteY1592" fmla="*/ 200973 h 266788"/>
              <a:gd name="connsiteX1593" fmla="*/ 373435 w 508885"/>
              <a:gd name="connsiteY1593" fmla="*/ 201580 h 266788"/>
              <a:gd name="connsiteX1594" fmla="*/ 373683 w 508885"/>
              <a:gd name="connsiteY1594" fmla="*/ 201883 h 266788"/>
              <a:gd name="connsiteX1595" fmla="*/ 373683 w 508885"/>
              <a:gd name="connsiteY1595" fmla="*/ 202187 h 266788"/>
              <a:gd name="connsiteX1596" fmla="*/ 373904 w 508885"/>
              <a:gd name="connsiteY1596" fmla="*/ 202794 h 266788"/>
              <a:gd name="connsiteX1597" fmla="*/ 373904 w 508885"/>
              <a:gd name="connsiteY1597" fmla="*/ 203097 h 266788"/>
              <a:gd name="connsiteX1598" fmla="*/ 374152 w 508885"/>
              <a:gd name="connsiteY1598" fmla="*/ 203097 h 266788"/>
              <a:gd name="connsiteX1599" fmla="*/ 374400 w 508885"/>
              <a:gd name="connsiteY1599" fmla="*/ 203401 h 266788"/>
              <a:gd name="connsiteX1600" fmla="*/ 374621 w 508885"/>
              <a:gd name="connsiteY1600" fmla="*/ 204007 h 266788"/>
              <a:gd name="connsiteX1601" fmla="*/ 375117 w 508885"/>
              <a:gd name="connsiteY1601" fmla="*/ 204310 h 266788"/>
              <a:gd name="connsiteX1602" fmla="*/ 375586 w 508885"/>
              <a:gd name="connsiteY1602" fmla="*/ 204614 h 266788"/>
              <a:gd name="connsiteX1603" fmla="*/ 375586 w 508885"/>
              <a:gd name="connsiteY1603" fmla="*/ 205524 h 266788"/>
              <a:gd name="connsiteX1604" fmla="*/ 375833 w 508885"/>
              <a:gd name="connsiteY1604" fmla="*/ 205827 h 266788"/>
              <a:gd name="connsiteX1605" fmla="*/ 375586 w 508885"/>
              <a:gd name="connsiteY1605" fmla="*/ 205827 h 266788"/>
              <a:gd name="connsiteX1606" fmla="*/ 374869 w 508885"/>
              <a:gd name="connsiteY1606" fmla="*/ 206131 h 266788"/>
              <a:gd name="connsiteX1607" fmla="*/ 374621 w 508885"/>
              <a:gd name="connsiteY1607" fmla="*/ 206434 h 266788"/>
              <a:gd name="connsiteX1608" fmla="*/ 374621 w 508885"/>
              <a:gd name="connsiteY1608" fmla="*/ 206738 h 266788"/>
              <a:gd name="connsiteX1609" fmla="*/ 374621 w 508885"/>
              <a:gd name="connsiteY1609" fmla="*/ 207041 h 266788"/>
              <a:gd name="connsiteX1610" fmla="*/ 374621 w 508885"/>
              <a:gd name="connsiteY1610" fmla="*/ 207345 h 266788"/>
              <a:gd name="connsiteX1611" fmla="*/ 374621 w 508885"/>
              <a:gd name="connsiteY1611" fmla="*/ 207648 h 266788"/>
              <a:gd name="connsiteX1612" fmla="*/ 374400 w 508885"/>
              <a:gd name="connsiteY1612" fmla="*/ 208255 h 266788"/>
              <a:gd name="connsiteX1613" fmla="*/ 374621 w 508885"/>
              <a:gd name="connsiteY1613" fmla="*/ 208559 h 266788"/>
              <a:gd name="connsiteX1614" fmla="*/ 374869 w 508885"/>
              <a:gd name="connsiteY1614" fmla="*/ 209165 h 266788"/>
              <a:gd name="connsiteX1615" fmla="*/ 375833 w 508885"/>
              <a:gd name="connsiteY1615" fmla="*/ 209468 h 266788"/>
              <a:gd name="connsiteX1616" fmla="*/ 375833 w 508885"/>
              <a:gd name="connsiteY1616" fmla="*/ 209772 h 266788"/>
              <a:gd name="connsiteX1617" fmla="*/ 376302 w 508885"/>
              <a:gd name="connsiteY1617" fmla="*/ 210075 h 266788"/>
              <a:gd name="connsiteX1618" fmla="*/ 376770 w 508885"/>
              <a:gd name="connsiteY1618" fmla="*/ 211317 h 266788"/>
              <a:gd name="connsiteX1619" fmla="*/ 377018 w 508885"/>
              <a:gd name="connsiteY1619" fmla="*/ 211620 h 266788"/>
              <a:gd name="connsiteX1620" fmla="*/ 377487 w 508885"/>
              <a:gd name="connsiteY1620" fmla="*/ 211620 h 266788"/>
              <a:gd name="connsiteX1621" fmla="*/ 377239 w 508885"/>
              <a:gd name="connsiteY1621" fmla="*/ 211317 h 266788"/>
              <a:gd name="connsiteX1622" fmla="*/ 377487 w 508885"/>
              <a:gd name="connsiteY1622" fmla="*/ 211013 h 266788"/>
              <a:gd name="connsiteX1623" fmla="*/ 378204 w 508885"/>
              <a:gd name="connsiteY1623" fmla="*/ 211013 h 266788"/>
              <a:gd name="connsiteX1624" fmla="*/ 378452 w 508885"/>
              <a:gd name="connsiteY1624" fmla="*/ 211013 h 266788"/>
              <a:gd name="connsiteX1625" fmla="*/ 378672 w 508885"/>
              <a:gd name="connsiteY1625" fmla="*/ 211013 h 266788"/>
              <a:gd name="connsiteX1626" fmla="*/ 378921 w 508885"/>
              <a:gd name="connsiteY1626" fmla="*/ 211317 h 266788"/>
              <a:gd name="connsiteX1627" fmla="*/ 379168 w 508885"/>
              <a:gd name="connsiteY1627" fmla="*/ 211317 h 266788"/>
              <a:gd name="connsiteX1628" fmla="*/ 379637 w 508885"/>
              <a:gd name="connsiteY1628" fmla="*/ 211317 h 266788"/>
              <a:gd name="connsiteX1629" fmla="*/ 379637 w 508885"/>
              <a:gd name="connsiteY1629" fmla="*/ 211013 h 266788"/>
              <a:gd name="connsiteX1630" fmla="*/ 379885 w 508885"/>
              <a:gd name="connsiteY1630" fmla="*/ 210710 h 266788"/>
              <a:gd name="connsiteX1631" fmla="*/ 380106 w 508885"/>
              <a:gd name="connsiteY1631" fmla="*/ 210710 h 266788"/>
              <a:gd name="connsiteX1632" fmla="*/ 380602 w 508885"/>
              <a:gd name="connsiteY1632" fmla="*/ 211013 h 266788"/>
              <a:gd name="connsiteX1633" fmla="*/ 380823 w 508885"/>
              <a:gd name="connsiteY1633" fmla="*/ 211317 h 266788"/>
              <a:gd name="connsiteX1634" fmla="*/ 381071 w 508885"/>
              <a:gd name="connsiteY1634" fmla="*/ 211317 h 266788"/>
              <a:gd name="connsiteX1635" fmla="*/ 381539 w 508885"/>
              <a:gd name="connsiteY1635" fmla="*/ 211620 h 266788"/>
              <a:gd name="connsiteX1636" fmla="*/ 381292 w 508885"/>
              <a:gd name="connsiteY1636" fmla="*/ 211620 h 266788"/>
              <a:gd name="connsiteX1637" fmla="*/ 380823 w 508885"/>
              <a:gd name="connsiteY1637" fmla="*/ 211620 h 266788"/>
              <a:gd name="connsiteX1638" fmla="*/ 380602 w 508885"/>
              <a:gd name="connsiteY1638" fmla="*/ 211317 h 266788"/>
              <a:gd name="connsiteX1639" fmla="*/ 380354 w 508885"/>
              <a:gd name="connsiteY1639" fmla="*/ 211013 h 266788"/>
              <a:gd name="connsiteX1640" fmla="*/ 380106 w 508885"/>
              <a:gd name="connsiteY1640" fmla="*/ 211013 h 266788"/>
              <a:gd name="connsiteX1641" fmla="*/ 380106 w 508885"/>
              <a:gd name="connsiteY1641" fmla="*/ 211317 h 266788"/>
              <a:gd name="connsiteX1642" fmla="*/ 379885 w 508885"/>
              <a:gd name="connsiteY1642" fmla="*/ 211317 h 266788"/>
              <a:gd name="connsiteX1643" fmla="*/ 379637 w 508885"/>
              <a:gd name="connsiteY1643" fmla="*/ 211620 h 266788"/>
              <a:gd name="connsiteX1644" fmla="*/ 379637 w 508885"/>
              <a:gd name="connsiteY1644" fmla="*/ 211923 h 266788"/>
              <a:gd name="connsiteX1645" fmla="*/ 380106 w 508885"/>
              <a:gd name="connsiteY1645" fmla="*/ 212227 h 266788"/>
              <a:gd name="connsiteX1646" fmla="*/ 379885 w 508885"/>
              <a:gd name="connsiteY1646" fmla="*/ 212530 h 266788"/>
              <a:gd name="connsiteX1647" fmla="*/ 379168 w 508885"/>
              <a:gd name="connsiteY1647" fmla="*/ 212834 h 266788"/>
              <a:gd name="connsiteX1648" fmla="*/ 379168 w 508885"/>
              <a:gd name="connsiteY1648" fmla="*/ 213137 h 266788"/>
              <a:gd name="connsiteX1649" fmla="*/ 378921 w 508885"/>
              <a:gd name="connsiteY1649" fmla="*/ 213137 h 266788"/>
              <a:gd name="connsiteX1650" fmla="*/ 379168 w 508885"/>
              <a:gd name="connsiteY1650" fmla="*/ 213441 h 266788"/>
              <a:gd name="connsiteX1651" fmla="*/ 379168 w 508885"/>
              <a:gd name="connsiteY1651" fmla="*/ 214048 h 266788"/>
              <a:gd name="connsiteX1652" fmla="*/ 379637 w 508885"/>
              <a:gd name="connsiteY1652" fmla="*/ 214351 h 266788"/>
              <a:gd name="connsiteX1653" fmla="*/ 379885 w 508885"/>
              <a:gd name="connsiteY1653" fmla="*/ 214655 h 266788"/>
              <a:gd name="connsiteX1654" fmla="*/ 379637 w 508885"/>
              <a:gd name="connsiteY1654" fmla="*/ 214655 h 266788"/>
              <a:gd name="connsiteX1655" fmla="*/ 379389 w 508885"/>
              <a:gd name="connsiteY1655" fmla="*/ 214351 h 266788"/>
              <a:gd name="connsiteX1656" fmla="*/ 379168 w 508885"/>
              <a:gd name="connsiteY1656" fmla="*/ 214351 h 266788"/>
              <a:gd name="connsiteX1657" fmla="*/ 379168 w 508885"/>
              <a:gd name="connsiteY1657" fmla="*/ 214957 h 266788"/>
              <a:gd name="connsiteX1658" fmla="*/ 379389 w 508885"/>
              <a:gd name="connsiteY1658" fmla="*/ 214957 h 266788"/>
              <a:gd name="connsiteX1659" fmla="*/ 379389 w 508885"/>
              <a:gd name="connsiteY1659" fmla="*/ 215261 h 266788"/>
              <a:gd name="connsiteX1660" fmla="*/ 379637 w 508885"/>
              <a:gd name="connsiteY1660" fmla="*/ 215261 h 266788"/>
              <a:gd name="connsiteX1661" fmla="*/ 379637 w 508885"/>
              <a:gd name="connsiteY1661" fmla="*/ 215868 h 266788"/>
              <a:gd name="connsiteX1662" fmla="*/ 380354 w 508885"/>
              <a:gd name="connsiteY1662" fmla="*/ 216475 h 266788"/>
              <a:gd name="connsiteX1663" fmla="*/ 380823 w 508885"/>
              <a:gd name="connsiteY1663" fmla="*/ 216778 h 266788"/>
              <a:gd name="connsiteX1664" fmla="*/ 381071 w 508885"/>
              <a:gd name="connsiteY1664" fmla="*/ 217385 h 266788"/>
              <a:gd name="connsiteX1665" fmla="*/ 381292 w 508885"/>
              <a:gd name="connsiteY1665" fmla="*/ 217688 h 266788"/>
              <a:gd name="connsiteX1666" fmla="*/ 382503 w 508885"/>
              <a:gd name="connsiteY1666" fmla="*/ 217688 h 266788"/>
              <a:gd name="connsiteX1667" fmla="*/ 382724 w 508885"/>
              <a:gd name="connsiteY1667" fmla="*/ 217688 h 266788"/>
              <a:gd name="connsiteX1668" fmla="*/ 383220 w 508885"/>
              <a:gd name="connsiteY1668" fmla="*/ 217385 h 266788"/>
              <a:gd name="connsiteX1669" fmla="*/ 383689 w 508885"/>
              <a:gd name="connsiteY1669" fmla="*/ 217688 h 266788"/>
              <a:gd name="connsiteX1670" fmla="*/ 383937 w 508885"/>
              <a:gd name="connsiteY1670" fmla="*/ 217992 h 266788"/>
              <a:gd name="connsiteX1671" fmla="*/ 384158 w 508885"/>
              <a:gd name="connsiteY1671" fmla="*/ 217992 h 266788"/>
              <a:gd name="connsiteX1672" fmla="*/ 384654 w 508885"/>
              <a:gd name="connsiteY1672" fmla="*/ 217992 h 266788"/>
              <a:gd name="connsiteX1673" fmla="*/ 384875 w 508885"/>
              <a:gd name="connsiteY1673" fmla="*/ 218295 h 266788"/>
              <a:gd name="connsiteX1674" fmla="*/ 385123 w 508885"/>
              <a:gd name="connsiteY1674" fmla="*/ 218295 h 266788"/>
              <a:gd name="connsiteX1675" fmla="*/ 385371 w 508885"/>
              <a:gd name="connsiteY1675" fmla="*/ 218599 h 266788"/>
              <a:gd name="connsiteX1676" fmla="*/ 385591 w 508885"/>
              <a:gd name="connsiteY1676" fmla="*/ 219206 h 266788"/>
              <a:gd name="connsiteX1677" fmla="*/ 385123 w 508885"/>
              <a:gd name="connsiteY1677" fmla="*/ 219813 h 266788"/>
              <a:gd name="connsiteX1678" fmla="*/ 384654 w 508885"/>
              <a:gd name="connsiteY1678" fmla="*/ 219813 h 266788"/>
              <a:gd name="connsiteX1679" fmla="*/ 384406 w 508885"/>
              <a:gd name="connsiteY1679" fmla="*/ 220115 h 266788"/>
              <a:gd name="connsiteX1680" fmla="*/ 384158 w 508885"/>
              <a:gd name="connsiteY1680" fmla="*/ 220115 h 266788"/>
              <a:gd name="connsiteX1681" fmla="*/ 383689 w 508885"/>
              <a:gd name="connsiteY1681" fmla="*/ 220115 h 266788"/>
              <a:gd name="connsiteX1682" fmla="*/ 383441 w 508885"/>
              <a:gd name="connsiteY1682" fmla="*/ 219813 h 266788"/>
              <a:gd name="connsiteX1683" fmla="*/ 383220 w 508885"/>
              <a:gd name="connsiteY1683" fmla="*/ 219813 h 266788"/>
              <a:gd name="connsiteX1684" fmla="*/ 382724 w 508885"/>
              <a:gd name="connsiteY1684" fmla="*/ 219813 h 266788"/>
              <a:gd name="connsiteX1685" fmla="*/ 382724 w 508885"/>
              <a:gd name="connsiteY1685" fmla="*/ 219509 h 266788"/>
              <a:gd name="connsiteX1686" fmla="*/ 382256 w 508885"/>
              <a:gd name="connsiteY1686" fmla="*/ 218902 h 266788"/>
              <a:gd name="connsiteX1687" fmla="*/ 382007 w 508885"/>
              <a:gd name="connsiteY1687" fmla="*/ 218599 h 266788"/>
              <a:gd name="connsiteX1688" fmla="*/ 381787 w 508885"/>
              <a:gd name="connsiteY1688" fmla="*/ 218295 h 266788"/>
              <a:gd name="connsiteX1689" fmla="*/ 381539 w 508885"/>
              <a:gd name="connsiteY1689" fmla="*/ 218295 h 266788"/>
              <a:gd name="connsiteX1690" fmla="*/ 381292 w 508885"/>
              <a:gd name="connsiteY1690" fmla="*/ 218295 h 266788"/>
              <a:gd name="connsiteX1691" fmla="*/ 381071 w 508885"/>
              <a:gd name="connsiteY1691" fmla="*/ 218295 h 266788"/>
              <a:gd name="connsiteX1692" fmla="*/ 380823 w 508885"/>
              <a:gd name="connsiteY1692" fmla="*/ 218599 h 266788"/>
              <a:gd name="connsiteX1693" fmla="*/ 380823 w 508885"/>
              <a:gd name="connsiteY1693" fmla="*/ 218295 h 266788"/>
              <a:gd name="connsiteX1694" fmla="*/ 380823 w 508885"/>
              <a:gd name="connsiteY1694" fmla="*/ 217992 h 266788"/>
              <a:gd name="connsiteX1695" fmla="*/ 380354 w 508885"/>
              <a:gd name="connsiteY1695" fmla="*/ 217688 h 266788"/>
              <a:gd name="connsiteX1696" fmla="*/ 380106 w 508885"/>
              <a:gd name="connsiteY1696" fmla="*/ 217688 h 266788"/>
              <a:gd name="connsiteX1697" fmla="*/ 379885 w 508885"/>
              <a:gd name="connsiteY1697" fmla="*/ 217082 h 266788"/>
              <a:gd name="connsiteX1698" fmla="*/ 379885 w 508885"/>
              <a:gd name="connsiteY1698" fmla="*/ 216778 h 266788"/>
              <a:gd name="connsiteX1699" fmla="*/ 379389 w 508885"/>
              <a:gd name="connsiteY1699" fmla="*/ 216475 h 266788"/>
              <a:gd name="connsiteX1700" fmla="*/ 379389 w 508885"/>
              <a:gd name="connsiteY1700" fmla="*/ 216171 h 266788"/>
              <a:gd name="connsiteX1701" fmla="*/ 378921 w 508885"/>
              <a:gd name="connsiteY1701" fmla="*/ 215868 h 266788"/>
              <a:gd name="connsiteX1702" fmla="*/ 378672 w 508885"/>
              <a:gd name="connsiteY1702" fmla="*/ 215565 h 266788"/>
              <a:gd name="connsiteX1703" fmla="*/ 378452 w 508885"/>
              <a:gd name="connsiteY1703" fmla="*/ 214957 h 266788"/>
              <a:gd name="connsiteX1704" fmla="*/ 378204 w 508885"/>
              <a:gd name="connsiteY1704" fmla="*/ 214351 h 266788"/>
              <a:gd name="connsiteX1705" fmla="*/ 377956 w 508885"/>
              <a:gd name="connsiteY1705" fmla="*/ 213441 h 266788"/>
              <a:gd name="connsiteX1706" fmla="*/ 377735 w 508885"/>
              <a:gd name="connsiteY1706" fmla="*/ 212834 h 266788"/>
              <a:gd name="connsiteX1707" fmla="*/ 377487 w 508885"/>
              <a:gd name="connsiteY1707" fmla="*/ 212530 h 266788"/>
              <a:gd name="connsiteX1708" fmla="*/ 377239 w 508885"/>
              <a:gd name="connsiteY1708" fmla="*/ 212227 h 266788"/>
              <a:gd name="connsiteX1709" fmla="*/ 377018 w 508885"/>
              <a:gd name="connsiteY1709" fmla="*/ 212227 h 266788"/>
              <a:gd name="connsiteX1710" fmla="*/ 376770 w 508885"/>
              <a:gd name="connsiteY1710" fmla="*/ 211923 h 266788"/>
              <a:gd name="connsiteX1711" fmla="*/ 376523 w 508885"/>
              <a:gd name="connsiteY1711" fmla="*/ 211317 h 266788"/>
              <a:gd name="connsiteX1712" fmla="*/ 376302 w 508885"/>
              <a:gd name="connsiteY1712" fmla="*/ 210406 h 266788"/>
              <a:gd name="connsiteX1713" fmla="*/ 375833 w 508885"/>
              <a:gd name="connsiteY1713" fmla="*/ 210075 h 266788"/>
              <a:gd name="connsiteX1714" fmla="*/ 375586 w 508885"/>
              <a:gd name="connsiteY1714" fmla="*/ 209772 h 266788"/>
              <a:gd name="connsiteX1715" fmla="*/ 375117 w 508885"/>
              <a:gd name="connsiteY1715" fmla="*/ 209468 h 266788"/>
              <a:gd name="connsiteX1716" fmla="*/ 374869 w 508885"/>
              <a:gd name="connsiteY1716" fmla="*/ 209468 h 266788"/>
              <a:gd name="connsiteX1717" fmla="*/ 374621 w 508885"/>
              <a:gd name="connsiteY1717" fmla="*/ 209165 h 266788"/>
              <a:gd name="connsiteX1718" fmla="*/ 374152 w 508885"/>
              <a:gd name="connsiteY1718" fmla="*/ 209165 h 266788"/>
              <a:gd name="connsiteX1719" fmla="*/ 373904 w 508885"/>
              <a:gd name="connsiteY1719" fmla="*/ 208559 h 266788"/>
              <a:gd name="connsiteX1720" fmla="*/ 373904 w 508885"/>
              <a:gd name="connsiteY1720" fmla="*/ 208255 h 266788"/>
              <a:gd name="connsiteX1721" fmla="*/ 373683 w 508885"/>
              <a:gd name="connsiteY1721" fmla="*/ 208255 h 266788"/>
              <a:gd name="connsiteX1722" fmla="*/ 373683 w 508885"/>
              <a:gd name="connsiteY1722" fmla="*/ 207952 h 266788"/>
              <a:gd name="connsiteX1723" fmla="*/ 373683 w 508885"/>
              <a:gd name="connsiteY1723" fmla="*/ 207648 h 266788"/>
              <a:gd name="connsiteX1724" fmla="*/ 373435 w 508885"/>
              <a:gd name="connsiteY1724" fmla="*/ 207345 h 266788"/>
              <a:gd name="connsiteX1725" fmla="*/ 373435 w 508885"/>
              <a:gd name="connsiteY1725" fmla="*/ 207041 h 266788"/>
              <a:gd name="connsiteX1726" fmla="*/ 373435 w 508885"/>
              <a:gd name="connsiteY1726" fmla="*/ 206738 h 266788"/>
              <a:gd name="connsiteX1727" fmla="*/ 373187 w 508885"/>
              <a:gd name="connsiteY1727" fmla="*/ 206738 h 266788"/>
              <a:gd name="connsiteX1728" fmla="*/ 373435 w 508885"/>
              <a:gd name="connsiteY1728" fmla="*/ 206131 h 266788"/>
              <a:gd name="connsiteX1729" fmla="*/ 373435 w 508885"/>
              <a:gd name="connsiteY1729" fmla="*/ 205827 h 266788"/>
              <a:gd name="connsiteX1730" fmla="*/ 373187 w 508885"/>
              <a:gd name="connsiteY1730" fmla="*/ 205524 h 266788"/>
              <a:gd name="connsiteX1731" fmla="*/ 373187 w 508885"/>
              <a:gd name="connsiteY1731" fmla="*/ 204917 h 266788"/>
              <a:gd name="connsiteX1732" fmla="*/ 373187 w 508885"/>
              <a:gd name="connsiteY1732" fmla="*/ 203401 h 266788"/>
              <a:gd name="connsiteX1733" fmla="*/ 372718 w 508885"/>
              <a:gd name="connsiteY1733" fmla="*/ 203401 h 266788"/>
              <a:gd name="connsiteX1734" fmla="*/ 372471 w 508885"/>
              <a:gd name="connsiteY1734" fmla="*/ 203097 h 266788"/>
              <a:gd name="connsiteX1735" fmla="*/ 372471 w 508885"/>
              <a:gd name="connsiteY1735" fmla="*/ 202794 h 266788"/>
              <a:gd name="connsiteX1736" fmla="*/ 372251 w 508885"/>
              <a:gd name="connsiteY1736" fmla="*/ 202490 h 266788"/>
              <a:gd name="connsiteX1737" fmla="*/ 372002 w 508885"/>
              <a:gd name="connsiteY1737" fmla="*/ 201883 h 266788"/>
              <a:gd name="connsiteX1738" fmla="*/ 372002 w 508885"/>
              <a:gd name="connsiteY1738" fmla="*/ 201580 h 266788"/>
              <a:gd name="connsiteX1739" fmla="*/ 371534 w 508885"/>
              <a:gd name="connsiteY1739" fmla="*/ 201276 h 266788"/>
              <a:gd name="connsiteX1740" fmla="*/ 371285 w 508885"/>
              <a:gd name="connsiteY1740" fmla="*/ 201276 h 266788"/>
              <a:gd name="connsiteX1741" fmla="*/ 371285 w 508885"/>
              <a:gd name="connsiteY1741" fmla="*/ 200973 h 266788"/>
              <a:gd name="connsiteX1742" fmla="*/ 371285 w 508885"/>
              <a:gd name="connsiteY1742" fmla="*/ 200669 h 266788"/>
              <a:gd name="connsiteX1743" fmla="*/ 370817 w 508885"/>
              <a:gd name="connsiteY1743" fmla="*/ 200669 h 266788"/>
              <a:gd name="connsiteX1744" fmla="*/ 370568 w 508885"/>
              <a:gd name="connsiteY1744" fmla="*/ 200366 h 266788"/>
              <a:gd name="connsiteX1745" fmla="*/ 370348 w 508885"/>
              <a:gd name="connsiteY1745" fmla="*/ 200366 h 266788"/>
              <a:gd name="connsiteX1746" fmla="*/ 370348 w 508885"/>
              <a:gd name="connsiteY1746" fmla="*/ 200062 h 266788"/>
              <a:gd name="connsiteX1747" fmla="*/ 370100 w 508885"/>
              <a:gd name="connsiteY1747" fmla="*/ 199731 h 266788"/>
              <a:gd name="connsiteX1748" fmla="*/ 369631 w 508885"/>
              <a:gd name="connsiteY1748" fmla="*/ 199428 h 266788"/>
              <a:gd name="connsiteX1749" fmla="*/ 369383 w 508885"/>
              <a:gd name="connsiteY1749" fmla="*/ 199428 h 266788"/>
              <a:gd name="connsiteX1750" fmla="*/ 368916 w 508885"/>
              <a:gd name="connsiteY1750" fmla="*/ 199125 h 266788"/>
              <a:gd name="connsiteX1751" fmla="*/ 368916 w 508885"/>
              <a:gd name="connsiteY1751" fmla="*/ 198518 h 266788"/>
              <a:gd name="connsiteX1752" fmla="*/ 368667 w 508885"/>
              <a:gd name="connsiteY1752" fmla="*/ 198215 h 266788"/>
              <a:gd name="connsiteX1753" fmla="*/ 368419 w 508885"/>
              <a:gd name="connsiteY1753" fmla="*/ 198215 h 266788"/>
              <a:gd name="connsiteX1754" fmla="*/ 367950 w 508885"/>
              <a:gd name="connsiteY1754" fmla="*/ 198215 h 266788"/>
              <a:gd name="connsiteX1755" fmla="*/ 367950 w 508885"/>
              <a:gd name="connsiteY1755" fmla="*/ 197912 h 266788"/>
              <a:gd name="connsiteX1756" fmla="*/ 367950 w 508885"/>
              <a:gd name="connsiteY1756" fmla="*/ 197608 h 266788"/>
              <a:gd name="connsiteX1757" fmla="*/ 367703 w 508885"/>
              <a:gd name="connsiteY1757" fmla="*/ 197304 h 266788"/>
              <a:gd name="connsiteX1758" fmla="*/ 367482 w 508885"/>
              <a:gd name="connsiteY1758" fmla="*/ 197001 h 266788"/>
              <a:gd name="connsiteX1759" fmla="*/ 367703 w 508885"/>
              <a:gd name="connsiteY1759" fmla="*/ 196698 h 266788"/>
              <a:gd name="connsiteX1760" fmla="*/ 367482 w 508885"/>
              <a:gd name="connsiteY1760" fmla="*/ 196698 h 266788"/>
              <a:gd name="connsiteX1761" fmla="*/ 367703 w 508885"/>
              <a:gd name="connsiteY1761" fmla="*/ 196091 h 266788"/>
              <a:gd name="connsiteX1762" fmla="*/ 367703 w 508885"/>
              <a:gd name="connsiteY1762" fmla="*/ 195787 h 266788"/>
              <a:gd name="connsiteX1763" fmla="*/ 367950 w 508885"/>
              <a:gd name="connsiteY1763" fmla="*/ 195180 h 266788"/>
              <a:gd name="connsiteX1764" fmla="*/ 367703 w 508885"/>
              <a:gd name="connsiteY1764" fmla="*/ 194270 h 266788"/>
              <a:gd name="connsiteX1765" fmla="*/ 367703 w 508885"/>
              <a:gd name="connsiteY1765" fmla="*/ 193966 h 266788"/>
              <a:gd name="connsiteX1766" fmla="*/ 367482 w 508885"/>
              <a:gd name="connsiteY1766" fmla="*/ 193359 h 266788"/>
              <a:gd name="connsiteX1767" fmla="*/ 367233 w 508885"/>
              <a:gd name="connsiteY1767" fmla="*/ 193057 h 266788"/>
              <a:gd name="connsiteX1768" fmla="*/ 366986 w 508885"/>
              <a:gd name="connsiteY1768" fmla="*/ 192754 h 266788"/>
              <a:gd name="connsiteX1769" fmla="*/ 366986 w 508885"/>
              <a:gd name="connsiteY1769" fmla="*/ 192146 h 266788"/>
              <a:gd name="connsiteX1770" fmla="*/ 366269 w 508885"/>
              <a:gd name="connsiteY1770" fmla="*/ 191815 h 266788"/>
              <a:gd name="connsiteX1771" fmla="*/ 366048 w 508885"/>
              <a:gd name="connsiteY1771" fmla="*/ 191209 h 266788"/>
              <a:gd name="connsiteX1772" fmla="*/ 366048 w 508885"/>
              <a:gd name="connsiteY1772" fmla="*/ 190905 h 266788"/>
              <a:gd name="connsiteX1773" fmla="*/ 365800 w 508885"/>
              <a:gd name="connsiteY1773" fmla="*/ 190602 h 266788"/>
              <a:gd name="connsiteX1774" fmla="*/ 365580 w 508885"/>
              <a:gd name="connsiteY1774" fmla="*/ 190298 h 266788"/>
              <a:gd name="connsiteX1775" fmla="*/ 365580 w 508885"/>
              <a:gd name="connsiteY1775" fmla="*/ 189995 h 266788"/>
              <a:gd name="connsiteX1776" fmla="*/ 365332 w 508885"/>
              <a:gd name="connsiteY1776" fmla="*/ 189388 h 266788"/>
              <a:gd name="connsiteX1777" fmla="*/ 365083 w 508885"/>
              <a:gd name="connsiteY1777" fmla="*/ 189084 h 266788"/>
              <a:gd name="connsiteX1778" fmla="*/ 365083 w 508885"/>
              <a:gd name="connsiteY1778" fmla="*/ 188781 h 266788"/>
              <a:gd name="connsiteX1779" fmla="*/ 364863 w 508885"/>
              <a:gd name="connsiteY1779" fmla="*/ 188477 h 266788"/>
              <a:gd name="connsiteX1780" fmla="*/ 364366 w 508885"/>
              <a:gd name="connsiteY1780" fmla="*/ 188174 h 266788"/>
              <a:gd name="connsiteX1781" fmla="*/ 364147 w 508885"/>
              <a:gd name="connsiteY1781" fmla="*/ 188174 h 266788"/>
              <a:gd name="connsiteX1782" fmla="*/ 364147 w 508885"/>
              <a:gd name="connsiteY1782" fmla="*/ 187870 h 266788"/>
              <a:gd name="connsiteX1783" fmla="*/ 363898 w 508885"/>
              <a:gd name="connsiteY1783" fmla="*/ 187567 h 266788"/>
              <a:gd name="connsiteX1784" fmla="*/ 363898 w 508885"/>
              <a:gd name="connsiteY1784" fmla="*/ 187265 h 266788"/>
              <a:gd name="connsiteX1785" fmla="*/ 363430 w 508885"/>
              <a:gd name="connsiteY1785" fmla="*/ 186960 h 266788"/>
              <a:gd name="connsiteX1786" fmla="*/ 362934 w 508885"/>
              <a:gd name="connsiteY1786" fmla="*/ 186354 h 266788"/>
              <a:gd name="connsiteX1787" fmla="*/ 362465 w 508885"/>
              <a:gd name="connsiteY1787" fmla="*/ 185747 h 266788"/>
              <a:gd name="connsiteX1788" fmla="*/ 362465 w 508885"/>
              <a:gd name="connsiteY1788" fmla="*/ 185444 h 266788"/>
              <a:gd name="connsiteX1789" fmla="*/ 361997 w 508885"/>
              <a:gd name="connsiteY1789" fmla="*/ 184809 h 266788"/>
              <a:gd name="connsiteX1790" fmla="*/ 361748 w 508885"/>
              <a:gd name="connsiteY1790" fmla="*/ 184506 h 266788"/>
              <a:gd name="connsiteX1791" fmla="*/ 361997 w 508885"/>
              <a:gd name="connsiteY1791" fmla="*/ 184202 h 266788"/>
              <a:gd name="connsiteX1792" fmla="*/ 361997 w 508885"/>
              <a:gd name="connsiteY1792" fmla="*/ 183899 h 266788"/>
              <a:gd name="connsiteX1793" fmla="*/ 361748 w 508885"/>
              <a:gd name="connsiteY1793" fmla="*/ 183899 h 266788"/>
              <a:gd name="connsiteX1794" fmla="*/ 361748 w 508885"/>
              <a:gd name="connsiteY1794" fmla="*/ 183595 h 266788"/>
              <a:gd name="connsiteX1795" fmla="*/ 361748 w 508885"/>
              <a:gd name="connsiteY1795" fmla="*/ 183292 h 266788"/>
              <a:gd name="connsiteX1796" fmla="*/ 361748 w 508885"/>
              <a:gd name="connsiteY1796" fmla="*/ 182685 h 266788"/>
              <a:gd name="connsiteX1797" fmla="*/ 361997 w 508885"/>
              <a:gd name="connsiteY1797" fmla="*/ 182988 h 266788"/>
              <a:gd name="connsiteX1798" fmla="*/ 362217 w 508885"/>
              <a:gd name="connsiteY1798" fmla="*/ 182988 h 266788"/>
              <a:gd name="connsiteX1799" fmla="*/ 362465 w 508885"/>
              <a:gd name="connsiteY1799" fmla="*/ 182685 h 266788"/>
              <a:gd name="connsiteX1800" fmla="*/ 362713 w 508885"/>
              <a:gd name="connsiteY1800" fmla="*/ 182685 h 266788"/>
              <a:gd name="connsiteX1801" fmla="*/ 362465 w 508885"/>
              <a:gd name="connsiteY1801" fmla="*/ 182381 h 266788"/>
              <a:gd name="connsiteX1802" fmla="*/ 362713 w 508885"/>
              <a:gd name="connsiteY1802" fmla="*/ 182381 h 266788"/>
              <a:gd name="connsiteX1803" fmla="*/ 362713 w 508885"/>
              <a:gd name="connsiteY1803" fmla="*/ 182078 h 266788"/>
              <a:gd name="connsiteX1804" fmla="*/ 362713 w 508885"/>
              <a:gd name="connsiteY1804" fmla="*/ 181775 h 266788"/>
              <a:gd name="connsiteX1805" fmla="*/ 362465 w 508885"/>
              <a:gd name="connsiteY1805" fmla="*/ 181471 h 266788"/>
              <a:gd name="connsiteX1806" fmla="*/ 362217 w 508885"/>
              <a:gd name="connsiteY1806" fmla="*/ 181471 h 266788"/>
              <a:gd name="connsiteX1807" fmla="*/ 362217 w 508885"/>
              <a:gd name="connsiteY1807" fmla="*/ 181167 h 266788"/>
              <a:gd name="connsiteX1808" fmla="*/ 362465 w 508885"/>
              <a:gd name="connsiteY1808" fmla="*/ 181167 h 266788"/>
              <a:gd name="connsiteX1809" fmla="*/ 362713 w 508885"/>
              <a:gd name="connsiteY1809" fmla="*/ 181167 h 266788"/>
              <a:gd name="connsiteX1810" fmla="*/ 362934 w 508885"/>
              <a:gd name="connsiteY1810" fmla="*/ 181167 h 266788"/>
              <a:gd name="connsiteX1811" fmla="*/ 363181 w 508885"/>
              <a:gd name="connsiteY1811" fmla="*/ 181167 h 266788"/>
              <a:gd name="connsiteX1812" fmla="*/ 363430 w 508885"/>
              <a:gd name="connsiteY1812" fmla="*/ 181167 h 266788"/>
              <a:gd name="connsiteX1813" fmla="*/ 363650 w 508885"/>
              <a:gd name="connsiteY1813" fmla="*/ 181471 h 266788"/>
              <a:gd name="connsiteX1814" fmla="*/ 364366 w 508885"/>
              <a:gd name="connsiteY1814" fmla="*/ 181471 h 266788"/>
              <a:gd name="connsiteX1815" fmla="*/ 364615 w 508885"/>
              <a:gd name="connsiteY1815" fmla="*/ 181167 h 266788"/>
              <a:gd name="connsiteX1816" fmla="*/ 365083 w 508885"/>
              <a:gd name="connsiteY1816" fmla="*/ 180865 h 266788"/>
              <a:gd name="connsiteX1817" fmla="*/ 365332 w 508885"/>
              <a:gd name="connsiteY1817" fmla="*/ 180865 h 266788"/>
              <a:gd name="connsiteX1818" fmla="*/ 365580 w 508885"/>
              <a:gd name="connsiteY1818" fmla="*/ 180562 h 266788"/>
              <a:gd name="connsiteX1819" fmla="*/ 366269 w 508885"/>
              <a:gd name="connsiteY1819" fmla="*/ 180562 h 266788"/>
              <a:gd name="connsiteX1820" fmla="*/ 366516 w 508885"/>
              <a:gd name="connsiteY1820" fmla="*/ 180562 h 266788"/>
              <a:gd name="connsiteX1821" fmla="*/ 366986 w 508885"/>
              <a:gd name="connsiteY1821" fmla="*/ 180258 h 266788"/>
              <a:gd name="connsiteX1822" fmla="*/ 366986 w 508885"/>
              <a:gd name="connsiteY1822" fmla="*/ 180562 h 266788"/>
              <a:gd name="connsiteX1823" fmla="*/ 366765 w 508885"/>
              <a:gd name="connsiteY1823" fmla="*/ 180562 h 266788"/>
              <a:gd name="connsiteX1824" fmla="*/ 366765 w 508885"/>
              <a:gd name="connsiteY1824" fmla="*/ 180865 h 266788"/>
              <a:gd name="connsiteX1825" fmla="*/ 366765 w 508885"/>
              <a:gd name="connsiteY1825" fmla="*/ 181167 h 266788"/>
              <a:gd name="connsiteX1826" fmla="*/ 367233 w 508885"/>
              <a:gd name="connsiteY1826" fmla="*/ 181167 h 266788"/>
              <a:gd name="connsiteX1827" fmla="*/ 367703 w 508885"/>
              <a:gd name="connsiteY1827" fmla="*/ 181471 h 266788"/>
              <a:gd name="connsiteX1828" fmla="*/ 368419 w 508885"/>
              <a:gd name="connsiteY1828" fmla="*/ 181471 h 266788"/>
              <a:gd name="connsiteX1829" fmla="*/ 368419 w 508885"/>
              <a:gd name="connsiteY1829" fmla="*/ 181775 h 266788"/>
              <a:gd name="connsiteX1830" fmla="*/ 369135 w 508885"/>
              <a:gd name="connsiteY1830" fmla="*/ 181167 h 266788"/>
              <a:gd name="connsiteX1831" fmla="*/ 369383 w 508885"/>
              <a:gd name="connsiteY1831" fmla="*/ 181167 h 266788"/>
              <a:gd name="connsiteX1832" fmla="*/ 369631 w 508885"/>
              <a:gd name="connsiteY1832" fmla="*/ 180865 h 266788"/>
              <a:gd name="connsiteX1833" fmla="*/ 369631 w 508885"/>
              <a:gd name="connsiteY1833" fmla="*/ 180562 h 266788"/>
              <a:gd name="connsiteX1834" fmla="*/ 370100 w 508885"/>
              <a:gd name="connsiteY1834" fmla="*/ 179955 h 266788"/>
              <a:gd name="connsiteX1835" fmla="*/ 370348 w 508885"/>
              <a:gd name="connsiteY1835" fmla="*/ 179320 h 266788"/>
              <a:gd name="connsiteX1836" fmla="*/ 371038 w 508885"/>
              <a:gd name="connsiteY1836" fmla="*/ 178106 h 266788"/>
              <a:gd name="connsiteX1837" fmla="*/ 371534 w 508885"/>
              <a:gd name="connsiteY1837" fmla="*/ 177499 h 266788"/>
              <a:gd name="connsiteX1838" fmla="*/ 371755 w 508885"/>
              <a:gd name="connsiteY1838" fmla="*/ 177499 h 266788"/>
              <a:gd name="connsiteX1839" fmla="*/ 372002 w 508885"/>
              <a:gd name="connsiteY1839" fmla="*/ 177499 h 266788"/>
              <a:gd name="connsiteX1840" fmla="*/ 373187 w 508885"/>
              <a:gd name="connsiteY1840" fmla="*/ 176892 h 266788"/>
              <a:gd name="connsiteX1841" fmla="*/ 373683 w 508885"/>
              <a:gd name="connsiteY1841" fmla="*/ 176892 h 266788"/>
              <a:gd name="connsiteX1842" fmla="*/ 373904 w 508885"/>
              <a:gd name="connsiteY1842" fmla="*/ 177196 h 266788"/>
              <a:gd name="connsiteX1843" fmla="*/ 373904 w 508885"/>
              <a:gd name="connsiteY1843" fmla="*/ 176892 h 266788"/>
              <a:gd name="connsiteX1844" fmla="*/ 374621 w 508885"/>
              <a:gd name="connsiteY1844" fmla="*/ 176285 h 266788"/>
              <a:gd name="connsiteX1845" fmla="*/ 374621 w 508885"/>
              <a:gd name="connsiteY1845" fmla="*/ 175678 h 266788"/>
              <a:gd name="connsiteX1846" fmla="*/ 374400 w 508885"/>
              <a:gd name="connsiteY1846" fmla="*/ 175375 h 266788"/>
              <a:gd name="connsiteX1847" fmla="*/ 374400 w 508885"/>
              <a:gd name="connsiteY1847" fmla="*/ 175073 h 266788"/>
              <a:gd name="connsiteX1848" fmla="*/ 373683 w 508885"/>
              <a:gd name="connsiteY1848" fmla="*/ 175073 h 266788"/>
              <a:gd name="connsiteX1849" fmla="*/ 372966 w 508885"/>
              <a:gd name="connsiteY1849" fmla="*/ 174769 h 266788"/>
              <a:gd name="connsiteX1850" fmla="*/ 371755 w 508885"/>
              <a:gd name="connsiteY1850" fmla="*/ 175375 h 266788"/>
              <a:gd name="connsiteX1851" fmla="*/ 371285 w 508885"/>
              <a:gd name="connsiteY1851" fmla="*/ 175073 h 266788"/>
              <a:gd name="connsiteX1852" fmla="*/ 371038 w 508885"/>
              <a:gd name="connsiteY1852" fmla="*/ 175073 h 266788"/>
              <a:gd name="connsiteX1853" fmla="*/ 370568 w 508885"/>
              <a:gd name="connsiteY1853" fmla="*/ 174769 h 266788"/>
              <a:gd name="connsiteX1854" fmla="*/ 369383 w 508885"/>
              <a:gd name="connsiteY1854" fmla="*/ 174769 h 266788"/>
              <a:gd name="connsiteX1855" fmla="*/ 369135 w 508885"/>
              <a:gd name="connsiteY1855" fmla="*/ 174769 h 266788"/>
              <a:gd name="connsiteX1856" fmla="*/ 368667 w 508885"/>
              <a:gd name="connsiteY1856" fmla="*/ 175375 h 266788"/>
              <a:gd name="connsiteX1857" fmla="*/ 368419 w 508885"/>
              <a:gd name="connsiteY1857" fmla="*/ 175678 h 266788"/>
              <a:gd name="connsiteX1858" fmla="*/ 368419 w 508885"/>
              <a:gd name="connsiteY1858" fmla="*/ 175982 h 266788"/>
              <a:gd name="connsiteX1859" fmla="*/ 368419 w 508885"/>
              <a:gd name="connsiteY1859" fmla="*/ 176285 h 266788"/>
              <a:gd name="connsiteX1860" fmla="*/ 367950 w 508885"/>
              <a:gd name="connsiteY1860" fmla="*/ 175982 h 266788"/>
              <a:gd name="connsiteX1861" fmla="*/ 367950 w 508885"/>
              <a:gd name="connsiteY1861" fmla="*/ 175678 h 266788"/>
              <a:gd name="connsiteX1862" fmla="*/ 368199 w 508885"/>
              <a:gd name="connsiteY1862" fmla="*/ 174769 h 266788"/>
              <a:gd name="connsiteX1863" fmla="*/ 368199 w 508885"/>
              <a:gd name="connsiteY1863" fmla="*/ 174466 h 266788"/>
              <a:gd name="connsiteX1864" fmla="*/ 368419 w 508885"/>
              <a:gd name="connsiteY1864" fmla="*/ 173831 h 266788"/>
              <a:gd name="connsiteX1865" fmla="*/ 368199 w 508885"/>
              <a:gd name="connsiteY1865" fmla="*/ 173831 h 266788"/>
              <a:gd name="connsiteX1866" fmla="*/ 368419 w 508885"/>
              <a:gd name="connsiteY1866" fmla="*/ 173224 h 266788"/>
              <a:gd name="connsiteX1867" fmla="*/ 368199 w 508885"/>
              <a:gd name="connsiteY1867" fmla="*/ 172921 h 266788"/>
              <a:gd name="connsiteX1868" fmla="*/ 367950 w 508885"/>
              <a:gd name="connsiteY1868" fmla="*/ 172617 h 266788"/>
              <a:gd name="connsiteX1869" fmla="*/ 367950 w 508885"/>
              <a:gd name="connsiteY1869" fmla="*/ 172314 h 266788"/>
              <a:gd name="connsiteX1870" fmla="*/ 367703 w 508885"/>
              <a:gd name="connsiteY1870" fmla="*/ 172010 h 266788"/>
              <a:gd name="connsiteX1871" fmla="*/ 367233 w 508885"/>
              <a:gd name="connsiteY1871" fmla="*/ 172010 h 266788"/>
              <a:gd name="connsiteX1872" fmla="*/ 367482 w 508885"/>
              <a:gd name="connsiteY1872" fmla="*/ 171707 h 266788"/>
              <a:gd name="connsiteX1873" fmla="*/ 366765 w 508885"/>
              <a:gd name="connsiteY1873" fmla="*/ 170796 h 266788"/>
              <a:gd name="connsiteX1874" fmla="*/ 366048 w 508885"/>
              <a:gd name="connsiteY1874" fmla="*/ 170493 h 266788"/>
              <a:gd name="connsiteX1875" fmla="*/ 365580 w 508885"/>
              <a:gd name="connsiteY1875" fmla="*/ 170796 h 266788"/>
              <a:gd name="connsiteX1876" fmla="*/ 365580 w 508885"/>
              <a:gd name="connsiteY1876" fmla="*/ 170189 h 266788"/>
              <a:gd name="connsiteX1877" fmla="*/ 365332 w 508885"/>
              <a:gd name="connsiteY1877" fmla="*/ 170189 h 266788"/>
              <a:gd name="connsiteX1878" fmla="*/ 364863 w 508885"/>
              <a:gd name="connsiteY1878" fmla="*/ 170189 h 266788"/>
              <a:gd name="connsiteX1879" fmla="*/ 365083 w 508885"/>
              <a:gd name="connsiteY1879" fmla="*/ 169886 h 266788"/>
              <a:gd name="connsiteX1880" fmla="*/ 365580 w 508885"/>
              <a:gd name="connsiteY1880" fmla="*/ 169886 h 266788"/>
              <a:gd name="connsiteX1881" fmla="*/ 366048 w 508885"/>
              <a:gd name="connsiteY1881" fmla="*/ 169253 h 266788"/>
              <a:gd name="connsiteX1882" fmla="*/ 366269 w 508885"/>
              <a:gd name="connsiteY1882" fmla="*/ 168949 h 266788"/>
              <a:gd name="connsiteX1883" fmla="*/ 366516 w 508885"/>
              <a:gd name="connsiteY1883" fmla="*/ 168646 h 266788"/>
              <a:gd name="connsiteX1884" fmla="*/ 366765 w 508885"/>
              <a:gd name="connsiteY1884" fmla="*/ 168646 h 266788"/>
              <a:gd name="connsiteX1885" fmla="*/ 366765 w 508885"/>
              <a:gd name="connsiteY1885" fmla="*/ 169555 h 266788"/>
              <a:gd name="connsiteX1886" fmla="*/ 367482 w 508885"/>
              <a:gd name="connsiteY1886" fmla="*/ 169886 h 266788"/>
              <a:gd name="connsiteX1887" fmla="*/ 367703 w 508885"/>
              <a:gd name="connsiteY1887" fmla="*/ 169886 h 266788"/>
              <a:gd name="connsiteX1888" fmla="*/ 368199 w 508885"/>
              <a:gd name="connsiteY1888" fmla="*/ 169555 h 266788"/>
              <a:gd name="connsiteX1889" fmla="*/ 368199 w 508885"/>
              <a:gd name="connsiteY1889" fmla="*/ 169253 h 266788"/>
              <a:gd name="connsiteX1890" fmla="*/ 368199 w 508885"/>
              <a:gd name="connsiteY1890" fmla="*/ 168949 h 266788"/>
              <a:gd name="connsiteX1891" fmla="*/ 368916 w 508885"/>
              <a:gd name="connsiteY1891" fmla="*/ 168646 h 266788"/>
              <a:gd name="connsiteX1892" fmla="*/ 369383 w 508885"/>
              <a:gd name="connsiteY1892" fmla="*/ 168341 h 266788"/>
              <a:gd name="connsiteX1893" fmla="*/ 369383 w 508885"/>
              <a:gd name="connsiteY1893" fmla="*/ 168039 h 266788"/>
              <a:gd name="connsiteX1894" fmla="*/ 369383 w 508885"/>
              <a:gd name="connsiteY1894" fmla="*/ 167735 h 266788"/>
              <a:gd name="connsiteX1895" fmla="*/ 368667 w 508885"/>
              <a:gd name="connsiteY1895" fmla="*/ 167432 h 266788"/>
              <a:gd name="connsiteX1896" fmla="*/ 369135 w 508885"/>
              <a:gd name="connsiteY1896" fmla="*/ 166521 h 266788"/>
              <a:gd name="connsiteX1897" fmla="*/ 369383 w 508885"/>
              <a:gd name="connsiteY1897" fmla="*/ 166825 h 266788"/>
              <a:gd name="connsiteX1898" fmla="*/ 369383 w 508885"/>
              <a:gd name="connsiteY1898" fmla="*/ 166521 h 266788"/>
              <a:gd name="connsiteX1899" fmla="*/ 369631 w 508885"/>
              <a:gd name="connsiteY1899" fmla="*/ 166521 h 266788"/>
              <a:gd name="connsiteX1900" fmla="*/ 369631 w 508885"/>
              <a:gd name="connsiteY1900" fmla="*/ 165914 h 266788"/>
              <a:gd name="connsiteX1901" fmla="*/ 369851 w 508885"/>
              <a:gd name="connsiteY1901" fmla="*/ 165914 h 266788"/>
              <a:gd name="connsiteX1902" fmla="*/ 369631 w 508885"/>
              <a:gd name="connsiteY1902" fmla="*/ 165611 h 266788"/>
              <a:gd name="connsiteX1903" fmla="*/ 368916 w 508885"/>
              <a:gd name="connsiteY1903" fmla="*/ 165611 h 266788"/>
              <a:gd name="connsiteX1904" fmla="*/ 368916 w 508885"/>
              <a:gd name="connsiteY1904" fmla="*/ 165914 h 266788"/>
              <a:gd name="connsiteX1905" fmla="*/ 368667 w 508885"/>
              <a:gd name="connsiteY1905" fmla="*/ 165914 h 266788"/>
              <a:gd name="connsiteX1906" fmla="*/ 368419 w 508885"/>
              <a:gd name="connsiteY1906" fmla="*/ 165914 h 266788"/>
              <a:gd name="connsiteX1907" fmla="*/ 368419 w 508885"/>
              <a:gd name="connsiteY1907" fmla="*/ 165611 h 266788"/>
              <a:gd name="connsiteX1908" fmla="*/ 368419 w 508885"/>
              <a:gd name="connsiteY1908" fmla="*/ 164976 h 266788"/>
              <a:gd name="connsiteX1909" fmla="*/ 367950 w 508885"/>
              <a:gd name="connsiteY1909" fmla="*/ 164369 h 266788"/>
              <a:gd name="connsiteX1910" fmla="*/ 367703 w 508885"/>
              <a:gd name="connsiteY1910" fmla="*/ 163762 h 266788"/>
              <a:gd name="connsiteX1911" fmla="*/ 367703 w 508885"/>
              <a:gd name="connsiteY1911" fmla="*/ 163460 h 266788"/>
              <a:gd name="connsiteX1912" fmla="*/ 367482 w 508885"/>
              <a:gd name="connsiteY1912" fmla="*/ 162852 h 266788"/>
              <a:gd name="connsiteX1913" fmla="*/ 366986 w 508885"/>
              <a:gd name="connsiteY1913" fmla="*/ 162550 h 266788"/>
              <a:gd name="connsiteX1914" fmla="*/ 367233 w 508885"/>
              <a:gd name="connsiteY1914" fmla="*/ 162246 h 266788"/>
              <a:gd name="connsiteX1915" fmla="*/ 367703 w 508885"/>
              <a:gd name="connsiteY1915" fmla="*/ 162550 h 266788"/>
              <a:gd name="connsiteX1916" fmla="*/ 367950 w 508885"/>
              <a:gd name="connsiteY1916" fmla="*/ 162852 h 266788"/>
              <a:gd name="connsiteX1917" fmla="*/ 368199 w 508885"/>
              <a:gd name="connsiteY1917" fmla="*/ 163157 h 266788"/>
              <a:gd name="connsiteX1918" fmla="*/ 368199 w 508885"/>
              <a:gd name="connsiteY1918" fmla="*/ 163460 h 266788"/>
              <a:gd name="connsiteX1919" fmla="*/ 368419 w 508885"/>
              <a:gd name="connsiteY1919" fmla="*/ 163460 h 266788"/>
              <a:gd name="connsiteX1920" fmla="*/ 368667 w 508885"/>
              <a:gd name="connsiteY1920" fmla="*/ 163460 h 266788"/>
              <a:gd name="connsiteX1921" fmla="*/ 368667 w 508885"/>
              <a:gd name="connsiteY1921" fmla="*/ 163762 h 266788"/>
              <a:gd name="connsiteX1922" fmla="*/ 368419 w 508885"/>
              <a:gd name="connsiteY1922" fmla="*/ 164369 h 266788"/>
              <a:gd name="connsiteX1923" fmla="*/ 368916 w 508885"/>
              <a:gd name="connsiteY1923" fmla="*/ 164673 h 266788"/>
              <a:gd name="connsiteX1924" fmla="*/ 369135 w 508885"/>
              <a:gd name="connsiteY1924" fmla="*/ 164673 h 266788"/>
              <a:gd name="connsiteX1925" fmla="*/ 369631 w 508885"/>
              <a:gd name="connsiteY1925" fmla="*/ 164673 h 266788"/>
              <a:gd name="connsiteX1926" fmla="*/ 369631 w 508885"/>
              <a:gd name="connsiteY1926" fmla="*/ 164066 h 266788"/>
              <a:gd name="connsiteX1927" fmla="*/ 370100 w 508885"/>
              <a:gd name="connsiteY1927" fmla="*/ 163762 h 266788"/>
              <a:gd name="connsiteX1928" fmla="*/ 370100 w 508885"/>
              <a:gd name="connsiteY1928" fmla="*/ 164066 h 266788"/>
              <a:gd name="connsiteX1929" fmla="*/ 370348 w 508885"/>
              <a:gd name="connsiteY1929" fmla="*/ 164066 h 266788"/>
              <a:gd name="connsiteX1930" fmla="*/ 370817 w 508885"/>
              <a:gd name="connsiteY1930" fmla="*/ 164066 h 266788"/>
              <a:gd name="connsiteX1931" fmla="*/ 371038 w 508885"/>
              <a:gd name="connsiteY1931" fmla="*/ 164066 h 266788"/>
              <a:gd name="connsiteX1932" fmla="*/ 371285 w 508885"/>
              <a:gd name="connsiteY1932" fmla="*/ 164066 h 266788"/>
              <a:gd name="connsiteX1933" fmla="*/ 371038 w 508885"/>
              <a:gd name="connsiteY1933" fmla="*/ 163460 h 266788"/>
              <a:gd name="connsiteX1934" fmla="*/ 370817 w 508885"/>
              <a:gd name="connsiteY1934" fmla="*/ 163157 h 266788"/>
              <a:gd name="connsiteX1935" fmla="*/ 370817 w 508885"/>
              <a:gd name="connsiteY1935" fmla="*/ 162852 h 266788"/>
              <a:gd name="connsiteX1936" fmla="*/ 371285 w 508885"/>
              <a:gd name="connsiteY1936" fmla="*/ 162550 h 266788"/>
              <a:gd name="connsiteX1937" fmla="*/ 371285 w 508885"/>
              <a:gd name="connsiteY1937" fmla="*/ 162246 h 266788"/>
              <a:gd name="connsiteX1938" fmla="*/ 371755 w 508885"/>
              <a:gd name="connsiteY1938" fmla="*/ 162550 h 266788"/>
              <a:gd name="connsiteX1939" fmla="*/ 372471 w 508885"/>
              <a:gd name="connsiteY1939" fmla="*/ 162246 h 266788"/>
              <a:gd name="connsiteX1940" fmla="*/ 372966 w 508885"/>
              <a:gd name="connsiteY1940" fmla="*/ 162246 h 266788"/>
              <a:gd name="connsiteX1941" fmla="*/ 372966 w 508885"/>
              <a:gd name="connsiteY1941" fmla="*/ 162550 h 266788"/>
              <a:gd name="connsiteX1942" fmla="*/ 372718 w 508885"/>
              <a:gd name="connsiteY1942" fmla="*/ 162852 h 266788"/>
              <a:gd name="connsiteX1943" fmla="*/ 372718 w 508885"/>
              <a:gd name="connsiteY1943" fmla="*/ 163157 h 266788"/>
              <a:gd name="connsiteX1944" fmla="*/ 372966 w 508885"/>
              <a:gd name="connsiteY1944" fmla="*/ 163460 h 266788"/>
              <a:gd name="connsiteX1945" fmla="*/ 372471 w 508885"/>
              <a:gd name="connsiteY1945" fmla="*/ 163762 h 266788"/>
              <a:gd name="connsiteX1946" fmla="*/ 372718 w 508885"/>
              <a:gd name="connsiteY1946" fmla="*/ 163762 h 266788"/>
              <a:gd name="connsiteX1947" fmla="*/ 372718 w 508885"/>
              <a:gd name="connsiteY1947" fmla="*/ 164066 h 266788"/>
              <a:gd name="connsiteX1948" fmla="*/ 372718 w 508885"/>
              <a:gd name="connsiteY1948" fmla="*/ 164369 h 266788"/>
              <a:gd name="connsiteX1949" fmla="*/ 372966 w 508885"/>
              <a:gd name="connsiteY1949" fmla="*/ 164369 h 266788"/>
              <a:gd name="connsiteX1950" fmla="*/ 373187 w 508885"/>
              <a:gd name="connsiteY1950" fmla="*/ 164369 h 266788"/>
              <a:gd name="connsiteX1951" fmla="*/ 373435 w 508885"/>
              <a:gd name="connsiteY1951" fmla="*/ 164066 h 266788"/>
              <a:gd name="connsiteX1952" fmla="*/ 374400 w 508885"/>
              <a:gd name="connsiteY1952" fmla="*/ 164673 h 266788"/>
              <a:gd name="connsiteX1953" fmla="*/ 374621 w 508885"/>
              <a:gd name="connsiteY1953" fmla="*/ 164673 h 266788"/>
              <a:gd name="connsiteX1954" fmla="*/ 374869 w 508885"/>
              <a:gd name="connsiteY1954" fmla="*/ 164673 h 266788"/>
              <a:gd name="connsiteX1955" fmla="*/ 375117 w 508885"/>
              <a:gd name="connsiteY1955" fmla="*/ 164673 h 266788"/>
              <a:gd name="connsiteX1956" fmla="*/ 375586 w 508885"/>
              <a:gd name="connsiteY1956" fmla="*/ 165307 h 266788"/>
              <a:gd name="connsiteX1957" fmla="*/ 376302 w 508885"/>
              <a:gd name="connsiteY1957" fmla="*/ 164976 h 266788"/>
              <a:gd name="connsiteX1958" fmla="*/ 376523 w 508885"/>
              <a:gd name="connsiteY1958" fmla="*/ 164673 h 266788"/>
              <a:gd name="connsiteX1959" fmla="*/ 376770 w 508885"/>
              <a:gd name="connsiteY1959" fmla="*/ 164369 h 266788"/>
              <a:gd name="connsiteX1960" fmla="*/ 377239 w 508885"/>
              <a:gd name="connsiteY1960" fmla="*/ 164066 h 266788"/>
              <a:gd name="connsiteX1961" fmla="*/ 377239 w 508885"/>
              <a:gd name="connsiteY1961" fmla="*/ 163762 h 266788"/>
              <a:gd name="connsiteX1962" fmla="*/ 377956 w 508885"/>
              <a:gd name="connsiteY1962" fmla="*/ 163460 h 266788"/>
              <a:gd name="connsiteX1963" fmla="*/ 378204 w 508885"/>
              <a:gd name="connsiteY1963" fmla="*/ 163157 h 266788"/>
              <a:gd name="connsiteX1964" fmla="*/ 378452 w 508885"/>
              <a:gd name="connsiteY1964" fmla="*/ 163157 h 266788"/>
              <a:gd name="connsiteX1965" fmla="*/ 379168 w 508885"/>
              <a:gd name="connsiteY1965" fmla="*/ 162550 h 266788"/>
              <a:gd name="connsiteX1966" fmla="*/ 379637 w 508885"/>
              <a:gd name="connsiteY1966" fmla="*/ 162246 h 266788"/>
              <a:gd name="connsiteX1967" fmla="*/ 380354 w 508885"/>
              <a:gd name="connsiteY1967" fmla="*/ 161943 h 266788"/>
              <a:gd name="connsiteX1968" fmla="*/ 380602 w 508885"/>
              <a:gd name="connsiteY1968" fmla="*/ 162246 h 266788"/>
              <a:gd name="connsiteX1969" fmla="*/ 381071 w 508885"/>
              <a:gd name="connsiteY1969" fmla="*/ 162852 h 266788"/>
              <a:gd name="connsiteX1970" fmla="*/ 381071 w 508885"/>
              <a:gd name="connsiteY1970" fmla="*/ 163157 h 266788"/>
              <a:gd name="connsiteX1971" fmla="*/ 381071 w 508885"/>
              <a:gd name="connsiteY1971" fmla="*/ 163460 h 266788"/>
              <a:gd name="connsiteX1972" fmla="*/ 381071 w 508885"/>
              <a:gd name="connsiteY1972" fmla="*/ 164066 h 266788"/>
              <a:gd name="connsiteX1973" fmla="*/ 380823 w 508885"/>
              <a:gd name="connsiteY1973" fmla="*/ 164673 h 266788"/>
              <a:gd name="connsiteX1974" fmla="*/ 380823 w 508885"/>
              <a:gd name="connsiteY1974" fmla="*/ 164976 h 266788"/>
              <a:gd name="connsiteX1975" fmla="*/ 380823 w 508885"/>
              <a:gd name="connsiteY1975" fmla="*/ 165307 h 266788"/>
              <a:gd name="connsiteX1976" fmla="*/ 380602 w 508885"/>
              <a:gd name="connsiteY1976" fmla="*/ 165611 h 266788"/>
              <a:gd name="connsiteX1977" fmla="*/ 380602 w 508885"/>
              <a:gd name="connsiteY1977" fmla="*/ 165914 h 266788"/>
              <a:gd name="connsiteX1978" fmla="*/ 380823 w 508885"/>
              <a:gd name="connsiteY1978" fmla="*/ 166218 h 266788"/>
              <a:gd name="connsiteX1979" fmla="*/ 380823 w 508885"/>
              <a:gd name="connsiteY1979" fmla="*/ 166521 h 266788"/>
              <a:gd name="connsiteX1980" fmla="*/ 381071 w 508885"/>
              <a:gd name="connsiteY1980" fmla="*/ 166825 h 266788"/>
              <a:gd name="connsiteX1981" fmla="*/ 381292 w 508885"/>
              <a:gd name="connsiteY1981" fmla="*/ 166825 h 266788"/>
              <a:gd name="connsiteX1982" fmla="*/ 382007 w 508885"/>
              <a:gd name="connsiteY1982" fmla="*/ 166825 h 266788"/>
              <a:gd name="connsiteX1983" fmla="*/ 382503 w 508885"/>
              <a:gd name="connsiteY1983" fmla="*/ 166825 h 266788"/>
              <a:gd name="connsiteX1984" fmla="*/ 382724 w 508885"/>
              <a:gd name="connsiteY1984" fmla="*/ 166521 h 266788"/>
              <a:gd name="connsiteX1985" fmla="*/ 382972 w 508885"/>
              <a:gd name="connsiteY1985" fmla="*/ 166218 h 266788"/>
              <a:gd name="connsiteX1986" fmla="*/ 383220 w 508885"/>
              <a:gd name="connsiteY1986" fmla="*/ 165914 h 266788"/>
              <a:gd name="connsiteX1987" fmla="*/ 383689 w 508885"/>
              <a:gd name="connsiteY1987" fmla="*/ 165307 h 266788"/>
              <a:gd name="connsiteX1988" fmla="*/ 383937 w 508885"/>
              <a:gd name="connsiteY1988" fmla="*/ 165611 h 266788"/>
              <a:gd name="connsiteX1989" fmla="*/ 383937 w 508885"/>
              <a:gd name="connsiteY1989" fmla="*/ 165914 h 266788"/>
              <a:gd name="connsiteX1990" fmla="*/ 384654 w 508885"/>
              <a:gd name="connsiteY1990" fmla="*/ 166825 h 266788"/>
              <a:gd name="connsiteX1991" fmla="*/ 385123 w 508885"/>
              <a:gd name="connsiteY1991" fmla="*/ 167128 h 266788"/>
              <a:gd name="connsiteX1992" fmla="*/ 385371 w 508885"/>
              <a:gd name="connsiteY1992" fmla="*/ 167432 h 266788"/>
              <a:gd name="connsiteX1993" fmla="*/ 385591 w 508885"/>
              <a:gd name="connsiteY1993" fmla="*/ 167735 h 266788"/>
              <a:gd name="connsiteX1994" fmla="*/ 386087 w 508885"/>
              <a:gd name="connsiteY1994" fmla="*/ 168341 h 266788"/>
              <a:gd name="connsiteX1995" fmla="*/ 386308 w 508885"/>
              <a:gd name="connsiteY1995" fmla="*/ 168341 h 266788"/>
              <a:gd name="connsiteX1996" fmla="*/ 386555 w 508885"/>
              <a:gd name="connsiteY1996" fmla="*/ 168646 h 266788"/>
              <a:gd name="connsiteX1997" fmla="*/ 386776 w 508885"/>
              <a:gd name="connsiteY1997" fmla="*/ 168646 h 266788"/>
              <a:gd name="connsiteX1998" fmla="*/ 387025 w 508885"/>
              <a:gd name="connsiteY1998" fmla="*/ 168646 h 266788"/>
              <a:gd name="connsiteX1999" fmla="*/ 387272 w 508885"/>
              <a:gd name="connsiteY1999" fmla="*/ 168646 h 266788"/>
              <a:gd name="connsiteX2000" fmla="*/ 388210 w 508885"/>
              <a:gd name="connsiteY2000" fmla="*/ 168039 h 266788"/>
              <a:gd name="connsiteX2001" fmla="*/ 389643 w 508885"/>
              <a:gd name="connsiteY2001" fmla="*/ 167128 h 266788"/>
              <a:gd name="connsiteX2002" fmla="*/ 389890 w 508885"/>
              <a:gd name="connsiteY2002" fmla="*/ 167128 h 266788"/>
              <a:gd name="connsiteX2003" fmla="*/ 389890 w 508885"/>
              <a:gd name="connsiteY2003" fmla="*/ 167432 h 266788"/>
              <a:gd name="connsiteX2004" fmla="*/ 389643 w 508885"/>
              <a:gd name="connsiteY2004" fmla="*/ 167432 h 266788"/>
              <a:gd name="connsiteX2005" fmla="*/ 389643 w 508885"/>
              <a:gd name="connsiteY2005" fmla="*/ 167735 h 266788"/>
              <a:gd name="connsiteX2006" fmla="*/ 389890 w 508885"/>
              <a:gd name="connsiteY2006" fmla="*/ 168341 h 266788"/>
              <a:gd name="connsiteX2007" fmla="*/ 390360 w 508885"/>
              <a:gd name="connsiteY2007" fmla="*/ 168341 h 266788"/>
              <a:gd name="connsiteX2008" fmla="*/ 390607 w 508885"/>
              <a:gd name="connsiteY2008" fmla="*/ 168341 h 266788"/>
              <a:gd name="connsiteX2009" fmla="*/ 390856 w 508885"/>
              <a:gd name="connsiteY2009" fmla="*/ 168341 h 266788"/>
              <a:gd name="connsiteX2010" fmla="*/ 391077 w 508885"/>
              <a:gd name="connsiteY2010" fmla="*/ 168341 h 266788"/>
              <a:gd name="connsiteX2011" fmla="*/ 390856 w 508885"/>
              <a:gd name="connsiteY2011" fmla="*/ 168646 h 266788"/>
              <a:gd name="connsiteX2012" fmla="*/ 391077 w 508885"/>
              <a:gd name="connsiteY2012" fmla="*/ 169253 h 266788"/>
              <a:gd name="connsiteX2013" fmla="*/ 391324 w 508885"/>
              <a:gd name="connsiteY2013" fmla="*/ 169555 h 266788"/>
              <a:gd name="connsiteX2014" fmla="*/ 391545 w 508885"/>
              <a:gd name="connsiteY2014" fmla="*/ 169253 h 266788"/>
              <a:gd name="connsiteX2015" fmla="*/ 392041 w 508885"/>
              <a:gd name="connsiteY2015" fmla="*/ 169555 h 266788"/>
              <a:gd name="connsiteX2016" fmla="*/ 391793 w 508885"/>
              <a:gd name="connsiteY2016" fmla="*/ 169886 h 266788"/>
              <a:gd name="connsiteX2017" fmla="*/ 392041 w 508885"/>
              <a:gd name="connsiteY2017" fmla="*/ 170189 h 266788"/>
              <a:gd name="connsiteX2018" fmla="*/ 392261 w 508885"/>
              <a:gd name="connsiteY2018" fmla="*/ 170189 h 266788"/>
              <a:gd name="connsiteX2019" fmla="*/ 392510 w 508885"/>
              <a:gd name="connsiteY2019" fmla="*/ 170189 h 266788"/>
              <a:gd name="connsiteX2020" fmla="*/ 392757 w 508885"/>
              <a:gd name="connsiteY2020" fmla="*/ 170493 h 266788"/>
              <a:gd name="connsiteX2021" fmla="*/ 392757 w 508885"/>
              <a:gd name="connsiteY2021" fmla="*/ 170796 h 266788"/>
              <a:gd name="connsiteX2022" fmla="*/ 393474 w 508885"/>
              <a:gd name="connsiteY2022" fmla="*/ 170796 h 266788"/>
              <a:gd name="connsiteX2023" fmla="*/ 393695 w 508885"/>
              <a:gd name="connsiteY2023" fmla="*/ 171100 h 266788"/>
              <a:gd name="connsiteX2024" fmla="*/ 394191 w 508885"/>
              <a:gd name="connsiteY2024" fmla="*/ 171403 h 266788"/>
              <a:gd name="connsiteX2025" fmla="*/ 394412 w 508885"/>
              <a:gd name="connsiteY2025" fmla="*/ 171707 h 266788"/>
              <a:gd name="connsiteX2026" fmla="*/ 394908 w 508885"/>
              <a:gd name="connsiteY2026" fmla="*/ 171707 h 266788"/>
              <a:gd name="connsiteX2027" fmla="*/ 395128 w 508885"/>
              <a:gd name="connsiteY2027" fmla="*/ 171707 h 266788"/>
              <a:gd name="connsiteX2028" fmla="*/ 395377 w 508885"/>
              <a:gd name="connsiteY2028" fmla="*/ 171707 h 266788"/>
              <a:gd name="connsiteX2029" fmla="*/ 395624 w 508885"/>
              <a:gd name="connsiteY2029" fmla="*/ 171707 h 266788"/>
              <a:gd name="connsiteX2030" fmla="*/ 395845 w 508885"/>
              <a:gd name="connsiteY2030" fmla="*/ 171403 h 266788"/>
              <a:gd name="connsiteX2031" fmla="*/ 396810 w 508885"/>
              <a:gd name="connsiteY2031" fmla="*/ 171100 h 266788"/>
              <a:gd name="connsiteX2032" fmla="*/ 396562 w 508885"/>
              <a:gd name="connsiteY2032" fmla="*/ 170189 h 266788"/>
              <a:gd name="connsiteX2033" fmla="*/ 396341 w 508885"/>
              <a:gd name="connsiteY2033" fmla="*/ 169253 h 266788"/>
              <a:gd name="connsiteX2034" fmla="*/ 396341 w 508885"/>
              <a:gd name="connsiteY2034" fmla="*/ 168949 h 266788"/>
              <a:gd name="connsiteX2035" fmla="*/ 396093 w 508885"/>
              <a:gd name="connsiteY2035" fmla="*/ 168646 h 266788"/>
              <a:gd name="connsiteX2036" fmla="*/ 395845 w 508885"/>
              <a:gd name="connsiteY2036" fmla="*/ 168646 h 266788"/>
              <a:gd name="connsiteX2037" fmla="*/ 395377 w 508885"/>
              <a:gd name="connsiteY2037" fmla="*/ 168341 h 266788"/>
              <a:gd name="connsiteX2038" fmla="*/ 395128 w 508885"/>
              <a:gd name="connsiteY2038" fmla="*/ 168039 h 266788"/>
              <a:gd name="connsiteX2039" fmla="*/ 394908 w 508885"/>
              <a:gd name="connsiteY2039" fmla="*/ 167735 h 266788"/>
              <a:gd name="connsiteX2040" fmla="*/ 394412 w 508885"/>
              <a:gd name="connsiteY2040" fmla="*/ 167432 h 266788"/>
              <a:gd name="connsiteX2041" fmla="*/ 393942 w 508885"/>
              <a:gd name="connsiteY2041" fmla="*/ 167128 h 266788"/>
              <a:gd name="connsiteX2042" fmla="*/ 393942 w 508885"/>
              <a:gd name="connsiteY2042" fmla="*/ 166521 h 266788"/>
              <a:gd name="connsiteX2043" fmla="*/ 393695 w 508885"/>
              <a:gd name="connsiteY2043" fmla="*/ 166218 h 266788"/>
              <a:gd name="connsiteX2044" fmla="*/ 393942 w 508885"/>
              <a:gd name="connsiteY2044" fmla="*/ 165914 h 266788"/>
              <a:gd name="connsiteX2045" fmla="*/ 393695 w 508885"/>
              <a:gd name="connsiteY2045" fmla="*/ 165611 h 266788"/>
              <a:gd name="connsiteX2046" fmla="*/ 393474 w 508885"/>
              <a:gd name="connsiteY2046" fmla="*/ 165307 h 266788"/>
              <a:gd name="connsiteX2047" fmla="*/ 393227 w 508885"/>
              <a:gd name="connsiteY2047" fmla="*/ 165307 h 266788"/>
              <a:gd name="connsiteX2048" fmla="*/ 392510 w 508885"/>
              <a:gd name="connsiteY2048" fmla="*/ 164976 h 266788"/>
              <a:gd name="connsiteX2049" fmla="*/ 392041 w 508885"/>
              <a:gd name="connsiteY2049" fmla="*/ 164673 h 266788"/>
              <a:gd name="connsiteX2050" fmla="*/ 391545 w 508885"/>
              <a:gd name="connsiteY2050" fmla="*/ 164369 h 266788"/>
              <a:gd name="connsiteX2051" fmla="*/ 390607 w 508885"/>
              <a:gd name="connsiteY2051" fmla="*/ 164066 h 266788"/>
              <a:gd name="connsiteX2052" fmla="*/ 390360 w 508885"/>
              <a:gd name="connsiteY2052" fmla="*/ 163762 h 266788"/>
              <a:gd name="connsiteX2053" fmla="*/ 390360 w 508885"/>
              <a:gd name="connsiteY2053" fmla="*/ 163460 h 266788"/>
              <a:gd name="connsiteX2054" fmla="*/ 390607 w 508885"/>
              <a:gd name="connsiteY2054" fmla="*/ 163157 h 266788"/>
              <a:gd name="connsiteX2055" fmla="*/ 390360 w 508885"/>
              <a:gd name="connsiteY2055" fmla="*/ 162852 h 266788"/>
              <a:gd name="connsiteX2056" fmla="*/ 390139 w 508885"/>
              <a:gd name="connsiteY2056" fmla="*/ 162550 h 266788"/>
              <a:gd name="connsiteX2057" fmla="*/ 389643 w 508885"/>
              <a:gd name="connsiteY2057" fmla="*/ 162550 h 266788"/>
              <a:gd name="connsiteX2058" fmla="*/ 389422 w 508885"/>
              <a:gd name="connsiteY2058" fmla="*/ 162550 h 266788"/>
              <a:gd name="connsiteX2059" fmla="*/ 388458 w 508885"/>
              <a:gd name="connsiteY2059" fmla="*/ 162550 h 266788"/>
              <a:gd name="connsiteX2060" fmla="*/ 387741 w 508885"/>
              <a:gd name="connsiteY2060" fmla="*/ 162852 h 266788"/>
              <a:gd name="connsiteX2061" fmla="*/ 387272 w 508885"/>
              <a:gd name="connsiteY2061" fmla="*/ 163157 h 266788"/>
              <a:gd name="connsiteX2062" fmla="*/ 387272 w 508885"/>
              <a:gd name="connsiteY2062" fmla="*/ 163762 h 266788"/>
              <a:gd name="connsiteX2063" fmla="*/ 387272 w 508885"/>
              <a:gd name="connsiteY2063" fmla="*/ 164066 h 266788"/>
              <a:gd name="connsiteX2064" fmla="*/ 387272 w 508885"/>
              <a:gd name="connsiteY2064" fmla="*/ 164369 h 266788"/>
              <a:gd name="connsiteX2065" fmla="*/ 387025 w 508885"/>
              <a:gd name="connsiteY2065" fmla="*/ 164066 h 266788"/>
              <a:gd name="connsiteX2066" fmla="*/ 386776 w 508885"/>
              <a:gd name="connsiteY2066" fmla="*/ 163460 h 266788"/>
              <a:gd name="connsiteX2067" fmla="*/ 386776 w 508885"/>
              <a:gd name="connsiteY2067" fmla="*/ 163157 h 266788"/>
              <a:gd name="connsiteX2068" fmla="*/ 386776 w 508885"/>
              <a:gd name="connsiteY2068" fmla="*/ 162852 h 266788"/>
              <a:gd name="connsiteX2069" fmla="*/ 386308 w 508885"/>
              <a:gd name="connsiteY2069" fmla="*/ 162550 h 266788"/>
              <a:gd name="connsiteX2070" fmla="*/ 385838 w 508885"/>
              <a:gd name="connsiteY2070" fmla="*/ 161943 h 266788"/>
              <a:gd name="connsiteX2071" fmla="*/ 385591 w 508885"/>
              <a:gd name="connsiteY2071" fmla="*/ 161639 h 266788"/>
              <a:gd name="connsiteX2072" fmla="*/ 385371 w 508885"/>
              <a:gd name="connsiteY2072" fmla="*/ 161032 h 266788"/>
              <a:gd name="connsiteX2073" fmla="*/ 384875 w 508885"/>
              <a:gd name="connsiteY2073" fmla="*/ 160701 h 266788"/>
              <a:gd name="connsiteX2074" fmla="*/ 384654 w 508885"/>
              <a:gd name="connsiteY2074" fmla="*/ 160398 h 266788"/>
              <a:gd name="connsiteX2075" fmla="*/ 384406 w 508885"/>
              <a:gd name="connsiteY2075" fmla="*/ 160398 h 266788"/>
              <a:gd name="connsiteX2076" fmla="*/ 383937 w 508885"/>
              <a:gd name="connsiteY2076" fmla="*/ 160398 h 266788"/>
              <a:gd name="connsiteX2077" fmla="*/ 383441 w 508885"/>
              <a:gd name="connsiteY2077" fmla="*/ 160701 h 266788"/>
              <a:gd name="connsiteX2078" fmla="*/ 382972 w 508885"/>
              <a:gd name="connsiteY2078" fmla="*/ 160701 h 266788"/>
              <a:gd name="connsiteX2079" fmla="*/ 382503 w 508885"/>
              <a:gd name="connsiteY2079" fmla="*/ 159487 h 266788"/>
              <a:gd name="connsiteX2080" fmla="*/ 382503 w 508885"/>
              <a:gd name="connsiteY2080" fmla="*/ 158880 h 266788"/>
              <a:gd name="connsiteX2081" fmla="*/ 382007 w 508885"/>
              <a:gd name="connsiteY2081" fmla="*/ 157666 h 266788"/>
              <a:gd name="connsiteX2082" fmla="*/ 381539 w 508885"/>
              <a:gd name="connsiteY2082" fmla="*/ 157061 h 266788"/>
              <a:gd name="connsiteX2083" fmla="*/ 381292 w 508885"/>
              <a:gd name="connsiteY2083" fmla="*/ 157061 h 266788"/>
              <a:gd name="connsiteX2084" fmla="*/ 381071 w 508885"/>
              <a:gd name="connsiteY2084" fmla="*/ 156426 h 266788"/>
              <a:gd name="connsiteX2085" fmla="*/ 380823 w 508885"/>
              <a:gd name="connsiteY2085" fmla="*/ 156123 h 266788"/>
              <a:gd name="connsiteX2086" fmla="*/ 380602 w 508885"/>
              <a:gd name="connsiteY2086" fmla="*/ 156123 h 266788"/>
              <a:gd name="connsiteX2087" fmla="*/ 380354 w 508885"/>
              <a:gd name="connsiteY2087" fmla="*/ 155819 h 266788"/>
              <a:gd name="connsiteX2088" fmla="*/ 380106 w 508885"/>
              <a:gd name="connsiteY2088" fmla="*/ 155819 h 266788"/>
              <a:gd name="connsiteX2089" fmla="*/ 379885 w 508885"/>
              <a:gd name="connsiteY2089" fmla="*/ 155516 h 266788"/>
              <a:gd name="connsiteX2090" fmla="*/ 379637 w 508885"/>
              <a:gd name="connsiteY2090" fmla="*/ 155212 h 266788"/>
              <a:gd name="connsiteX2091" fmla="*/ 379637 w 508885"/>
              <a:gd name="connsiteY2091" fmla="*/ 154909 h 266788"/>
              <a:gd name="connsiteX2092" fmla="*/ 379637 w 508885"/>
              <a:gd name="connsiteY2092" fmla="*/ 154605 h 266788"/>
              <a:gd name="connsiteX2093" fmla="*/ 379885 w 508885"/>
              <a:gd name="connsiteY2093" fmla="*/ 154605 h 266788"/>
              <a:gd name="connsiteX2094" fmla="*/ 380106 w 508885"/>
              <a:gd name="connsiteY2094" fmla="*/ 154302 h 266788"/>
              <a:gd name="connsiteX2095" fmla="*/ 379885 w 508885"/>
              <a:gd name="connsiteY2095" fmla="*/ 154302 h 266788"/>
              <a:gd name="connsiteX2096" fmla="*/ 379885 w 508885"/>
              <a:gd name="connsiteY2096" fmla="*/ 153998 h 266788"/>
              <a:gd name="connsiteX2097" fmla="*/ 380106 w 508885"/>
              <a:gd name="connsiteY2097" fmla="*/ 153391 h 266788"/>
              <a:gd name="connsiteX2098" fmla="*/ 379637 w 508885"/>
              <a:gd name="connsiteY2098" fmla="*/ 152453 h 266788"/>
              <a:gd name="connsiteX2099" fmla="*/ 378672 w 508885"/>
              <a:gd name="connsiteY2099" fmla="*/ 152150 h 266788"/>
              <a:gd name="connsiteX2100" fmla="*/ 378672 w 508885"/>
              <a:gd name="connsiteY2100" fmla="*/ 152453 h 266788"/>
              <a:gd name="connsiteX2101" fmla="*/ 378452 w 508885"/>
              <a:gd name="connsiteY2101" fmla="*/ 152453 h 266788"/>
              <a:gd name="connsiteX2102" fmla="*/ 378204 w 508885"/>
              <a:gd name="connsiteY2102" fmla="*/ 153391 h 266788"/>
              <a:gd name="connsiteX2103" fmla="*/ 377735 w 508885"/>
              <a:gd name="connsiteY2103" fmla="*/ 153695 h 266788"/>
              <a:gd name="connsiteX2104" fmla="*/ 377735 w 508885"/>
              <a:gd name="connsiteY2104" fmla="*/ 153998 h 266788"/>
              <a:gd name="connsiteX2105" fmla="*/ 377487 w 508885"/>
              <a:gd name="connsiteY2105" fmla="*/ 153998 h 266788"/>
              <a:gd name="connsiteX2106" fmla="*/ 377239 w 508885"/>
              <a:gd name="connsiteY2106" fmla="*/ 154302 h 266788"/>
              <a:gd name="connsiteX2107" fmla="*/ 377239 w 508885"/>
              <a:gd name="connsiteY2107" fmla="*/ 154909 h 266788"/>
              <a:gd name="connsiteX2108" fmla="*/ 377018 w 508885"/>
              <a:gd name="connsiteY2108" fmla="*/ 155516 h 266788"/>
              <a:gd name="connsiteX2109" fmla="*/ 377239 w 508885"/>
              <a:gd name="connsiteY2109" fmla="*/ 155819 h 266788"/>
              <a:gd name="connsiteX2110" fmla="*/ 377018 w 508885"/>
              <a:gd name="connsiteY2110" fmla="*/ 155819 h 266788"/>
              <a:gd name="connsiteX2111" fmla="*/ 376523 w 508885"/>
              <a:gd name="connsiteY2111" fmla="*/ 155212 h 266788"/>
              <a:gd name="connsiteX2112" fmla="*/ 376302 w 508885"/>
              <a:gd name="connsiteY2112" fmla="*/ 154909 h 266788"/>
              <a:gd name="connsiteX2113" fmla="*/ 375833 w 508885"/>
              <a:gd name="connsiteY2113" fmla="*/ 154605 h 266788"/>
              <a:gd name="connsiteX2114" fmla="*/ 375833 w 508885"/>
              <a:gd name="connsiteY2114" fmla="*/ 154302 h 266788"/>
              <a:gd name="connsiteX2115" fmla="*/ 375586 w 508885"/>
              <a:gd name="connsiteY2115" fmla="*/ 154302 h 266788"/>
              <a:gd name="connsiteX2116" fmla="*/ 375586 w 508885"/>
              <a:gd name="connsiteY2116" fmla="*/ 153998 h 266788"/>
              <a:gd name="connsiteX2117" fmla="*/ 375337 w 508885"/>
              <a:gd name="connsiteY2117" fmla="*/ 153391 h 266788"/>
              <a:gd name="connsiteX2118" fmla="*/ 375117 w 508885"/>
              <a:gd name="connsiteY2118" fmla="*/ 153391 h 266788"/>
              <a:gd name="connsiteX2119" fmla="*/ 375337 w 508885"/>
              <a:gd name="connsiteY2119" fmla="*/ 153060 h 266788"/>
              <a:gd name="connsiteX2120" fmla="*/ 375337 w 508885"/>
              <a:gd name="connsiteY2120" fmla="*/ 152757 h 266788"/>
              <a:gd name="connsiteX2121" fmla="*/ 375117 w 508885"/>
              <a:gd name="connsiteY2121" fmla="*/ 152453 h 266788"/>
              <a:gd name="connsiteX2122" fmla="*/ 374621 w 508885"/>
              <a:gd name="connsiteY2122" fmla="*/ 151846 h 266788"/>
              <a:gd name="connsiteX2123" fmla="*/ 373904 w 508885"/>
              <a:gd name="connsiteY2123" fmla="*/ 151846 h 266788"/>
              <a:gd name="connsiteX2124" fmla="*/ 373683 w 508885"/>
              <a:gd name="connsiteY2124" fmla="*/ 151543 h 266788"/>
              <a:gd name="connsiteX2125" fmla="*/ 373435 w 508885"/>
              <a:gd name="connsiteY2125" fmla="*/ 150937 h 266788"/>
              <a:gd name="connsiteX2126" fmla="*/ 372966 w 508885"/>
              <a:gd name="connsiteY2126" fmla="*/ 150330 h 266788"/>
              <a:gd name="connsiteX2127" fmla="*/ 372471 w 508885"/>
              <a:gd name="connsiteY2127" fmla="*/ 149723 h 266788"/>
              <a:gd name="connsiteX2128" fmla="*/ 372471 w 508885"/>
              <a:gd name="connsiteY2128" fmla="*/ 149089 h 266788"/>
              <a:gd name="connsiteX2129" fmla="*/ 372471 w 508885"/>
              <a:gd name="connsiteY2129" fmla="*/ 148785 h 266788"/>
              <a:gd name="connsiteX2130" fmla="*/ 372718 w 508885"/>
              <a:gd name="connsiteY2130" fmla="*/ 147875 h 266788"/>
              <a:gd name="connsiteX2131" fmla="*/ 372966 w 508885"/>
              <a:gd name="connsiteY2131" fmla="*/ 147875 h 266788"/>
              <a:gd name="connsiteX2132" fmla="*/ 373435 w 508885"/>
              <a:gd name="connsiteY2132" fmla="*/ 147875 h 266788"/>
              <a:gd name="connsiteX2133" fmla="*/ 373683 w 508885"/>
              <a:gd name="connsiteY2133" fmla="*/ 147571 h 266788"/>
              <a:gd name="connsiteX2134" fmla="*/ 373683 w 508885"/>
              <a:gd name="connsiteY2134" fmla="*/ 147268 h 266788"/>
              <a:gd name="connsiteX2135" fmla="*/ 373435 w 508885"/>
              <a:gd name="connsiteY2135" fmla="*/ 147268 h 266788"/>
              <a:gd name="connsiteX2136" fmla="*/ 373435 w 508885"/>
              <a:gd name="connsiteY2136" fmla="*/ 146964 h 266788"/>
              <a:gd name="connsiteX2137" fmla="*/ 373187 w 508885"/>
              <a:gd name="connsiteY2137" fmla="*/ 146964 h 266788"/>
              <a:gd name="connsiteX2138" fmla="*/ 372966 w 508885"/>
              <a:gd name="connsiteY2138" fmla="*/ 146964 h 266788"/>
              <a:gd name="connsiteX2139" fmla="*/ 372718 w 508885"/>
              <a:gd name="connsiteY2139" fmla="*/ 146661 h 266788"/>
              <a:gd name="connsiteX2140" fmla="*/ 372471 w 508885"/>
              <a:gd name="connsiteY2140" fmla="*/ 146357 h 266788"/>
              <a:gd name="connsiteX2141" fmla="*/ 372471 w 508885"/>
              <a:gd name="connsiteY2141" fmla="*/ 146026 h 266788"/>
              <a:gd name="connsiteX2142" fmla="*/ 372966 w 508885"/>
              <a:gd name="connsiteY2142" fmla="*/ 146026 h 266788"/>
              <a:gd name="connsiteX2143" fmla="*/ 373187 w 508885"/>
              <a:gd name="connsiteY2143" fmla="*/ 146026 h 266788"/>
              <a:gd name="connsiteX2144" fmla="*/ 373683 w 508885"/>
              <a:gd name="connsiteY2144" fmla="*/ 145723 h 266788"/>
              <a:gd name="connsiteX2145" fmla="*/ 374400 w 508885"/>
              <a:gd name="connsiteY2145" fmla="*/ 146026 h 266788"/>
              <a:gd name="connsiteX2146" fmla="*/ 374869 w 508885"/>
              <a:gd name="connsiteY2146" fmla="*/ 146964 h 266788"/>
              <a:gd name="connsiteX2147" fmla="*/ 375117 w 508885"/>
              <a:gd name="connsiteY2147" fmla="*/ 147268 h 266788"/>
              <a:gd name="connsiteX2148" fmla="*/ 375586 w 508885"/>
              <a:gd name="connsiteY2148" fmla="*/ 146964 h 266788"/>
              <a:gd name="connsiteX2149" fmla="*/ 376054 w 508885"/>
              <a:gd name="connsiteY2149" fmla="*/ 146661 h 266788"/>
              <a:gd name="connsiteX2150" fmla="*/ 376302 w 508885"/>
              <a:gd name="connsiteY2150" fmla="*/ 145723 h 266788"/>
              <a:gd name="connsiteX2151" fmla="*/ 375586 w 508885"/>
              <a:gd name="connsiteY2151" fmla="*/ 145117 h 266788"/>
              <a:gd name="connsiteX2152" fmla="*/ 375337 w 508885"/>
              <a:gd name="connsiteY2152" fmla="*/ 145117 h 266788"/>
              <a:gd name="connsiteX2153" fmla="*/ 374869 w 508885"/>
              <a:gd name="connsiteY2153" fmla="*/ 144510 h 266788"/>
              <a:gd name="connsiteX2154" fmla="*/ 374152 w 508885"/>
              <a:gd name="connsiteY2154" fmla="*/ 143903 h 266788"/>
              <a:gd name="connsiteX2155" fmla="*/ 374400 w 508885"/>
              <a:gd name="connsiteY2155" fmla="*/ 143296 h 266788"/>
              <a:gd name="connsiteX2156" fmla="*/ 374400 w 508885"/>
              <a:gd name="connsiteY2156" fmla="*/ 142993 h 266788"/>
              <a:gd name="connsiteX2157" fmla="*/ 374152 w 508885"/>
              <a:gd name="connsiteY2157" fmla="*/ 142662 h 266788"/>
              <a:gd name="connsiteX2158" fmla="*/ 373683 w 508885"/>
              <a:gd name="connsiteY2158" fmla="*/ 142358 h 266788"/>
              <a:gd name="connsiteX2159" fmla="*/ 373187 w 508885"/>
              <a:gd name="connsiteY2159" fmla="*/ 142358 h 266788"/>
              <a:gd name="connsiteX2160" fmla="*/ 372966 w 508885"/>
              <a:gd name="connsiteY2160" fmla="*/ 142358 h 266788"/>
              <a:gd name="connsiteX2161" fmla="*/ 372718 w 508885"/>
              <a:gd name="connsiteY2161" fmla="*/ 142055 h 266788"/>
              <a:gd name="connsiteX2162" fmla="*/ 372251 w 508885"/>
              <a:gd name="connsiteY2162" fmla="*/ 142662 h 266788"/>
              <a:gd name="connsiteX2163" fmla="*/ 372002 w 508885"/>
              <a:gd name="connsiteY2163" fmla="*/ 142662 h 266788"/>
              <a:gd name="connsiteX2164" fmla="*/ 372002 w 508885"/>
              <a:gd name="connsiteY2164" fmla="*/ 142993 h 266788"/>
              <a:gd name="connsiteX2165" fmla="*/ 372002 w 508885"/>
              <a:gd name="connsiteY2165" fmla="*/ 143600 h 266788"/>
              <a:gd name="connsiteX2166" fmla="*/ 372002 w 508885"/>
              <a:gd name="connsiteY2166" fmla="*/ 144206 h 266788"/>
              <a:gd name="connsiteX2167" fmla="*/ 371534 w 508885"/>
              <a:gd name="connsiteY2167" fmla="*/ 144206 h 266788"/>
              <a:gd name="connsiteX2168" fmla="*/ 371038 w 508885"/>
              <a:gd name="connsiteY2168" fmla="*/ 144206 h 266788"/>
              <a:gd name="connsiteX2169" fmla="*/ 370568 w 508885"/>
              <a:gd name="connsiteY2169" fmla="*/ 144206 h 266788"/>
              <a:gd name="connsiteX2170" fmla="*/ 370348 w 508885"/>
              <a:gd name="connsiteY2170" fmla="*/ 145117 h 266788"/>
              <a:gd name="connsiteX2171" fmla="*/ 370568 w 508885"/>
              <a:gd name="connsiteY2171" fmla="*/ 145723 h 266788"/>
              <a:gd name="connsiteX2172" fmla="*/ 370568 w 508885"/>
              <a:gd name="connsiteY2172" fmla="*/ 146026 h 266788"/>
              <a:gd name="connsiteX2173" fmla="*/ 369631 w 508885"/>
              <a:gd name="connsiteY2173" fmla="*/ 147268 h 266788"/>
              <a:gd name="connsiteX2174" fmla="*/ 369135 w 508885"/>
              <a:gd name="connsiteY2174" fmla="*/ 147268 h 266788"/>
              <a:gd name="connsiteX2175" fmla="*/ 369135 w 508885"/>
              <a:gd name="connsiteY2175" fmla="*/ 147571 h 266788"/>
              <a:gd name="connsiteX2176" fmla="*/ 368916 w 508885"/>
              <a:gd name="connsiteY2176" fmla="*/ 147875 h 266788"/>
              <a:gd name="connsiteX2177" fmla="*/ 368667 w 508885"/>
              <a:gd name="connsiteY2177" fmla="*/ 149723 h 266788"/>
              <a:gd name="connsiteX2178" fmla="*/ 368916 w 508885"/>
              <a:gd name="connsiteY2178" fmla="*/ 149089 h 266788"/>
              <a:gd name="connsiteX2179" fmla="*/ 368916 w 508885"/>
              <a:gd name="connsiteY2179" fmla="*/ 150330 h 266788"/>
              <a:gd name="connsiteX2180" fmla="*/ 368419 w 508885"/>
              <a:gd name="connsiteY2180" fmla="*/ 149723 h 266788"/>
              <a:gd name="connsiteX2181" fmla="*/ 368199 w 508885"/>
              <a:gd name="connsiteY2181" fmla="*/ 149392 h 266788"/>
              <a:gd name="connsiteX2182" fmla="*/ 367482 w 508885"/>
              <a:gd name="connsiteY2182" fmla="*/ 149089 h 266788"/>
              <a:gd name="connsiteX2183" fmla="*/ 367482 w 508885"/>
              <a:gd name="connsiteY2183" fmla="*/ 148785 h 266788"/>
              <a:gd name="connsiteX2184" fmla="*/ 367233 w 508885"/>
              <a:gd name="connsiteY2184" fmla="*/ 148482 h 266788"/>
              <a:gd name="connsiteX2185" fmla="*/ 366986 w 508885"/>
              <a:gd name="connsiteY2185" fmla="*/ 148482 h 266788"/>
              <a:gd name="connsiteX2186" fmla="*/ 366765 w 508885"/>
              <a:gd name="connsiteY2186" fmla="*/ 148482 h 266788"/>
              <a:gd name="connsiteX2187" fmla="*/ 366765 w 508885"/>
              <a:gd name="connsiteY2187" fmla="*/ 148178 h 266788"/>
              <a:gd name="connsiteX2188" fmla="*/ 366269 w 508885"/>
              <a:gd name="connsiteY2188" fmla="*/ 148178 h 266788"/>
              <a:gd name="connsiteX2189" fmla="*/ 366269 w 508885"/>
              <a:gd name="connsiteY2189" fmla="*/ 148482 h 266788"/>
              <a:gd name="connsiteX2190" fmla="*/ 366269 w 508885"/>
              <a:gd name="connsiteY2190" fmla="*/ 148785 h 266788"/>
              <a:gd name="connsiteX2191" fmla="*/ 366269 w 508885"/>
              <a:gd name="connsiteY2191" fmla="*/ 149089 h 266788"/>
              <a:gd name="connsiteX2192" fmla="*/ 366048 w 508885"/>
              <a:gd name="connsiteY2192" fmla="*/ 148785 h 266788"/>
              <a:gd name="connsiteX2193" fmla="*/ 365580 w 508885"/>
              <a:gd name="connsiteY2193" fmla="*/ 148785 h 266788"/>
              <a:gd name="connsiteX2194" fmla="*/ 365800 w 508885"/>
              <a:gd name="connsiteY2194" fmla="*/ 148178 h 266788"/>
              <a:gd name="connsiteX2195" fmla="*/ 366048 w 508885"/>
              <a:gd name="connsiteY2195" fmla="*/ 147875 h 266788"/>
              <a:gd name="connsiteX2196" fmla="*/ 365800 w 508885"/>
              <a:gd name="connsiteY2196" fmla="*/ 147571 h 266788"/>
              <a:gd name="connsiteX2197" fmla="*/ 365580 w 508885"/>
              <a:gd name="connsiteY2197" fmla="*/ 147571 h 266788"/>
              <a:gd name="connsiteX2198" fmla="*/ 365580 w 508885"/>
              <a:gd name="connsiteY2198" fmla="*/ 147268 h 266788"/>
              <a:gd name="connsiteX2199" fmla="*/ 365800 w 508885"/>
              <a:gd name="connsiteY2199" fmla="*/ 147268 h 266788"/>
              <a:gd name="connsiteX2200" fmla="*/ 366048 w 508885"/>
              <a:gd name="connsiteY2200" fmla="*/ 146964 h 266788"/>
              <a:gd name="connsiteX2201" fmla="*/ 366048 w 508885"/>
              <a:gd name="connsiteY2201" fmla="*/ 146661 h 266788"/>
              <a:gd name="connsiteX2202" fmla="*/ 366048 w 508885"/>
              <a:gd name="connsiteY2202" fmla="*/ 146357 h 266788"/>
              <a:gd name="connsiteX2203" fmla="*/ 365800 w 508885"/>
              <a:gd name="connsiteY2203" fmla="*/ 146026 h 266788"/>
              <a:gd name="connsiteX2204" fmla="*/ 365800 w 508885"/>
              <a:gd name="connsiteY2204" fmla="*/ 145723 h 266788"/>
              <a:gd name="connsiteX2205" fmla="*/ 366048 w 508885"/>
              <a:gd name="connsiteY2205" fmla="*/ 145419 h 266788"/>
              <a:gd name="connsiteX2206" fmla="*/ 365800 w 508885"/>
              <a:gd name="connsiteY2206" fmla="*/ 145117 h 266788"/>
              <a:gd name="connsiteX2207" fmla="*/ 365800 w 508885"/>
              <a:gd name="connsiteY2207" fmla="*/ 144814 h 266788"/>
              <a:gd name="connsiteX2208" fmla="*/ 365800 w 508885"/>
              <a:gd name="connsiteY2208" fmla="*/ 144510 h 266788"/>
              <a:gd name="connsiteX2209" fmla="*/ 365580 w 508885"/>
              <a:gd name="connsiteY2209" fmla="*/ 144206 h 266788"/>
              <a:gd name="connsiteX2210" fmla="*/ 365083 w 508885"/>
              <a:gd name="connsiteY2210" fmla="*/ 144206 h 266788"/>
              <a:gd name="connsiteX2211" fmla="*/ 364366 w 508885"/>
              <a:gd name="connsiteY2211" fmla="*/ 144206 h 266788"/>
              <a:gd name="connsiteX2212" fmla="*/ 363898 w 508885"/>
              <a:gd name="connsiteY2212" fmla="*/ 144206 h 266788"/>
              <a:gd name="connsiteX2213" fmla="*/ 363898 w 508885"/>
              <a:gd name="connsiteY2213" fmla="*/ 144510 h 266788"/>
              <a:gd name="connsiteX2214" fmla="*/ 364147 w 508885"/>
              <a:gd name="connsiteY2214" fmla="*/ 144814 h 266788"/>
              <a:gd name="connsiteX2215" fmla="*/ 363430 w 508885"/>
              <a:gd name="connsiteY2215" fmla="*/ 145117 h 266788"/>
              <a:gd name="connsiteX2216" fmla="*/ 363181 w 508885"/>
              <a:gd name="connsiteY2216" fmla="*/ 145117 h 266788"/>
              <a:gd name="connsiteX2217" fmla="*/ 363181 w 508885"/>
              <a:gd name="connsiteY2217" fmla="*/ 145419 h 266788"/>
              <a:gd name="connsiteX2218" fmla="*/ 362934 w 508885"/>
              <a:gd name="connsiteY2218" fmla="*/ 145419 h 266788"/>
              <a:gd name="connsiteX2219" fmla="*/ 362713 w 508885"/>
              <a:gd name="connsiteY2219" fmla="*/ 145723 h 266788"/>
              <a:gd name="connsiteX2220" fmla="*/ 363181 w 508885"/>
              <a:gd name="connsiteY2220" fmla="*/ 146026 h 266788"/>
              <a:gd name="connsiteX2221" fmla="*/ 363430 w 508885"/>
              <a:gd name="connsiteY2221" fmla="*/ 145723 h 266788"/>
              <a:gd name="connsiteX2222" fmla="*/ 363898 w 508885"/>
              <a:gd name="connsiteY2222" fmla="*/ 146026 h 266788"/>
              <a:gd name="connsiteX2223" fmla="*/ 363898 w 508885"/>
              <a:gd name="connsiteY2223" fmla="*/ 146661 h 266788"/>
              <a:gd name="connsiteX2224" fmla="*/ 364147 w 508885"/>
              <a:gd name="connsiteY2224" fmla="*/ 146661 h 266788"/>
              <a:gd name="connsiteX2225" fmla="*/ 364147 w 508885"/>
              <a:gd name="connsiteY2225" fmla="*/ 146964 h 266788"/>
              <a:gd name="connsiteX2226" fmla="*/ 363650 w 508885"/>
              <a:gd name="connsiteY2226" fmla="*/ 147268 h 266788"/>
              <a:gd name="connsiteX2227" fmla="*/ 363181 w 508885"/>
              <a:gd name="connsiteY2227" fmla="*/ 147268 h 266788"/>
              <a:gd name="connsiteX2228" fmla="*/ 363181 w 508885"/>
              <a:gd name="connsiteY2228" fmla="*/ 147571 h 266788"/>
              <a:gd name="connsiteX2229" fmla="*/ 362934 w 508885"/>
              <a:gd name="connsiteY2229" fmla="*/ 147875 h 266788"/>
              <a:gd name="connsiteX2230" fmla="*/ 362934 w 508885"/>
              <a:gd name="connsiteY2230" fmla="*/ 148178 h 266788"/>
              <a:gd name="connsiteX2231" fmla="*/ 362713 w 508885"/>
              <a:gd name="connsiteY2231" fmla="*/ 148785 h 266788"/>
              <a:gd name="connsiteX2232" fmla="*/ 362465 w 508885"/>
              <a:gd name="connsiteY2232" fmla="*/ 149089 h 266788"/>
              <a:gd name="connsiteX2233" fmla="*/ 362217 w 508885"/>
              <a:gd name="connsiteY2233" fmla="*/ 149089 h 266788"/>
              <a:gd name="connsiteX2234" fmla="*/ 362217 w 508885"/>
              <a:gd name="connsiteY2234" fmla="*/ 149392 h 266788"/>
              <a:gd name="connsiteX2235" fmla="*/ 361997 w 508885"/>
              <a:gd name="connsiteY2235" fmla="*/ 149723 h 266788"/>
              <a:gd name="connsiteX2236" fmla="*/ 361748 w 508885"/>
              <a:gd name="connsiteY2236" fmla="*/ 150027 h 266788"/>
              <a:gd name="connsiteX2237" fmla="*/ 361997 w 508885"/>
              <a:gd name="connsiteY2237" fmla="*/ 150027 h 266788"/>
              <a:gd name="connsiteX2238" fmla="*/ 362217 w 508885"/>
              <a:gd name="connsiteY2238" fmla="*/ 150027 h 266788"/>
              <a:gd name="connsiteX2239" fmla="*/ 361997 w 508885"/>
              <a:gd name="connsiteY2239" fmla="*/ 150330 h 266788"/>
              <a:gd name="connsiteX2240" fmla="*/ 361748 w 508885"/>
              <a:gd name="connsiteY2240" fmla="*/ 150330 h 266788"/>
              <a:gd name="connsiteX2241" fmla="*/ 361748 w 508885"/>
              <a:gd name="connsiteY2241" fmla="*/ 150634 h 266788"/>
              <a:gd name="connsiteX2242" fmla="*/ 361501 w 508885"/>
              <a:gd name="connsiteY2242" fmla="*/ 150937 h 266788"/>
              <a:gd name="connsiteX2243" fmla="*/ 362465 w 508885"/>
              <a:gd name="connsiteY2243" fmla="*/ 152453 h 266788"/>
              <a:gd name="connsiteX2244" fmla="*/ 362465 w 508885"/>
              <a:gd name="connsiteY2244" fmla="*/ 152757 h 266788"/>
              <a:gd name="connsiteX2245" fmla="*/ 362713 w 508885"/>
              <a:gd name="connsiteY2245" fmla="*/ 152757 h 266788"/>
              <a:gd name="connsiteX2246" fmla="*/ 362934 w 508885"/>
              <a:gd name="connsiteY2246" fmla="*/ 153060 h 266788"/>
              <a:gd name="connsiteX2247" fmla="*/ 362713 w 508885"/>
              <a:gd name="connsiteY2247" fmla="*/ 153998 h 266788"/>
              <a:gd name="connsiteX2248" fmla="*/ 362934 w 508885"/>
              <a:gd name="connsiteY2248" fmla="*/ 154605 h 266788"/>
              <a:gd name="connsiteX2249" fmla="*/ 362713 w 508885"/>
              <a:gd name="connsiteY2249" fmla="*/ 154605 h 266788"/>
              <a:gd name="connsiteX2250" fmla="*/ 362465 w 508885"/>
              <a:gd name="connsiteY2250" fmla="*/ 154605 h 266788"/>
              <a:gd name="connsiteX2251" fmla="*/ 361748 w 508885"/>
              <a:gd name="connsiteY2251" fmla="*/ 154605 h 266788"/>
              <a:gd name="connsiteX2252" fmla="*/ 361031 w 508885"/>
              <a:gd name="connsiteY2252" fmla="*/ 154909 h 266788"/>
              <a:gd name="connsiteX2253" fmla="*/ 360784 w 508885"/>
              <a:gd name="connsiteY2253" fmla="*/ 154909 h 266788"/>
              <a:gd name="connsiteX2254" fmla="*/ 361031 w 508885"/>
              <a:gd name="connsiteY2254" fmla="*/ 155212 h 266788"/>
              <a:gd name="connsiteX2255" fmla="*/ 361031 w 508885"/>
              <a:gd name="connsiteY2255" fmla="*/ 155516 h 266788"/>
              <a:gd name="connsiteX2256" fmla="*/ 361031 w 508885"/>
              <a:gd name="connsiteY2256" fmla="*/ 155819 h 266788"/>
              <a:gd name="connsiteX2257" fmla="*/ 360314 w 508885"/>
              <a:gd name="connsiteY2257" fmla="*/ 154605 h 266788"/>
              <a:gd name="connsiteX2258" fmla="*/ 360563 w 508885"/>
              <a:gd name="connsiteY2258" fmla="*/ 154302 h 266788"/>
              <a:gd name="connsiteX2259" fmla="*/ 360563 w 508885"/>
              <a:gd name="connsiteY2259" fmla="*/ 153998 h 266788"/>
              <a:gd name="connsiteX2260" fmla="*/ 360314 w 508885"/>
              <a:gd name="connsiteY2260" fmla="*/ 153391 h 266788"/>
              <a:gd name="connsiteX2261" fmla="*/ 360095 w 508885"/>
              <a:gd name="connsiteY2261" fmla="*/ 153060 h 266788"/>
              <a:gd name="connsiteX2262" fmla="*/ 360314 w 508885"/>
              <a:gd name="connsiteY2262" fmla="*/ 152757 h 266788"/>
              <a:gd name="connsiteX2263" fmla="*/ 360095 w 508885"/>
              <a:gd name="connsiteY2263" fmla="*/ 152757 h 266788"/>
              <a:gd name="connsiteX2264" fmla="*/ 360563 w 508885"/>
              <a:gd name="connsiteY2264" fmla="*/ 152150 h 266788"/>
              <a:gd name="connsiteX2265" fmla="*/ 360563 w 508885"/>
              <a:gd name="connsiteY2265" fmla="*/ 151846 h 266788"/>
              <a:gd name="connsiteX2266" fmla="*/ 360563 w 508885"/>
              <a:gd name="connsiteY2266" fmla="*/ 151239 h 266788"/>
              <a:gd name="connsiteX2267" fmla="*/ 360314 w 508885"/>
              <a:gd name="connsiteY2267" fmla="*/ 150937 h 266788"/>
              <a:gd name="connsiteX2268" fmla="*/ 360314 w 508885"/>
              <a:gd name="connsiteY2268" fmla="*/ 150634 h 266788"/>
              <a:gd name="connsiteX2269" fmla="*/ 360563 w 508885"/>
              <a:gd name="connsiteY2269" fmla="*/ 149392 h 266788"/>
              <a:gd name="connsiteX2270" fmla="*/ 360784 w 508885"/>
              <a:gd name="connsiteY2270" fmla="*/ 149392 h 266788"/>
              <a:gd name="connsiteX2271" fmla="*/ 360784 w 508885"/>
              <a:gd name="connsiteY2271" fmla="*/ 149089 h 266788"/>
              <a:gd name="connsiteX2272" fmla="*/ 361031 w 508885"/>
              <a:gd name="connsiteY2272" fmla="*/ 148482 h 266788"/>
              <a:gd name="connsiteX2273" fmla="*/ 361031 w 508885"/>
              <a:gd name="connsiteY2273" fmla="*/ 148178 h 266788"/>
              <a:gd name="connsiteX2274" fmla="*/ 361031 w 508885"/>
              <a:gd name="connsiteY2274" fmla="*/ 147571 h 266788"/>
              <a:gd name="connsiteX2275" fmla="*/ 360784 w 508885"/>
              <a:gd name="connsiteY2275" fmla="*/ 146964 h 266788"/>
              <a:gd name="connsiteX2276" fmla="*/ 360784 w 508885"/>
              <a:gd name="connsiteY2276" fmla="*/ 146026 h 266788"/>
              <a:gd name="connsiteX2277" fmla="*/ 361031 w 508885"/>
              <a:gd name="connsiteY2277" fmla="*/ 145723 h 266788"/>
              <a:gd name="connsiteX2278" fmla="*/ 360784 w 508885"/>
              <a:gd name="connsiteY2278" fmla="*/ 145117 h 266788"/>
              <a:gd name="connsiteX2279" fmla="*/ 360563 w 508885"/>
              <a:gd name="connsiteY2279" fmla="*/ 144206 h 266788"/>
              <a:gd name="connsiteX2280" fmla="*/ 360563 w 508885"/>
              <a:gd name="connsiteY2280" fmla="*/ 143903 h 266788"/>
              <a:gd name="connsiteX2281" fmla="*/ 360784 w 508885"/>
              <a:gd name="connsiteY2281" fmla="*/ 143903 h 266788"/>
              <a:gd name="connsiteX2282" fmla="*/ 361031 w 508885"/>
              <a:gd name="connsiteY2282" fmla="*/ 143296 h 266788"/>
              <a:gd name="connsiteX2283" fmla="*/ 361280 w 508885"/>
              <a:gd name="connsiteY2283" fmla="*/ 142993 h 266788"/>
              <a:gd name="connsiteX2284" fmla="*/ 361280 w 508885"/>
              <a:gd name="connsiteY2284" fmla="*/ 142662 h 266788"/>
              <a:gd name="connsiteX2285" fmla="*/ 361501 w 508885"/>
              <a:gd name="connsiteY2285" fmla="*/ 142358 h 266788"/>
              <a:gd name="connsiteX2286" fmla="*/ 361997 w 508885"/>
              <a:gd name="connsiteY2286" fmla="*/ 142055 h 266788"/>
              <a:gd name="connsiteX2287" fmla="*/ 362217 w 508885"/>
              <a:gd name="connsiteY2287" fmla="*/ 141751 h 266788"/>
              <a:gd name="connsiteX2288" fmla="*/ 362217 w 508885"/>
              <a:gd name="connsiteY2288" fmla="*/ 141448 h 266788"/>
              <a:gd name="connsiteX2289" fmla="*/ 361748 w 508885"/>
              <a:gd name="connsiteY2289" fmla="*/ 141144 h 266788"/>
              <a:gd name="connsiteX2290" fmla="*/ 361501 w 508885"/>
              <a:gd name="connsiteY2290" fmla="*/ 140841 h 266788"/>
              <a:gd name="connsiteX2291" fmla="*/ 361997 w 508885"/>
              <a:gd name="connsiteY2291" fmla="*/ 140234 h 266788"/>
              <a:gd name="connsiteX2292" fmla="*/ 362217 w 508885"/>
              <a:gd name="connsiteY2292" fmla="*/ 140537 h 266788"/>
              <a:gd name="connsiteX2293" fmla="*/ 362465 w 508885"/>
              <a:gd name="connsiteY2293" fmla="*/ 140537 h 266788"/>
              <a:gd name="connsiteX2294" fmla="*/ 362713 w 508885"/>
              <a:gd name="connsiteY2294" fmla="*/ 140537 h 266788"/>
              <a:gd name="connsiteX2295" fmla="*/ 362713 w 508885"/>
              <a:gd name="connsiteY2295" fmla="*/ 140234 h 266788"/>
              <a:gd name="connsiteX2296" fmla="*/ 362934 w 508885"/>
              <a:gd name="connsiteY2296" fmla="*/ 139930 h 266788"/>
              <a:gd name="connsiteX2297" fmla="*/ 362713 w 508885"/>
              <a:gd name="connsiteY2297" fmla="*/ 139930 h 266788"/>
              <a:gd name="connsiteX2298" fmla="*/ 363181 w 508885"/>
              <a:gd name="connsiteY2298" fmla="*/ 138689 h 266788"/>
              <a:gd name="connsiteX2299" fmla="*/ 363430 w 508885"/>
              <a:gd name="connsiteY2299" fmla="*/ 138689 h 266788"/>
              <a:gd name="connsiteX2300" fmla="*/ 363898 w 508885"/>
              <a:gd name="connsiteY2300" fmla="*/ 137780 h 266788"/>
              <a:gd name="connsiteX2301" fmla="*/ 364366 w 508885"/>
              <a:gd name="connsiteY2301" fmla="*/ 137476 h 266788"/>
              <a:gd name="connsiteX2302" fmla="*/ 364366 w 508885"/>
              <a:gd name="connsiteY2302" fmla="*/ 137173 h 266788"/>
              <a:gd name="connsiteX2303" fmla="*/ 364366 w 508885"/>
              <a:gd name="connsiteY2303" fmla="*/ 134717 h 266788"/>
              <a:gd name="connsiteX2304" fmla="*/ 364615 w 508885"/>
              <a:gd name="connsiteY2304" fmla="*/ 134717 h 266788"/>
              <a:gd name="connsiteX2305" fmla="*/ 365083 w 508885"/>
              <a:gd name="connsiteY2305" fmla="*/ 133807 h 266788"/>
              <a:gd name="connsiteX2306" fmla="*/ 365332 w 508885"/>
              <a:gd name="connsiteY2306" fmla="*/ 133172 h 266788"/>
              <a:gd name="connsiteX2307" fmla="*/ 365332 w 508885"/>
              <a:gd name="connsiteY2307" fmla="*/ 132869 h 266788"/>
              <a:gd name="connsiteX2308" fmla="*/ 365800 w 508885"/>
              <a:gd name="connsiteY2308" fmla="*/ 132565 h 266788"/>
              <a:gd name="connsiteX2309" fmla="*/ 366048 w 508885"/>
              <a:gd name="connsiteY2309" fmla="*/ 132869 h 266788"/>
              <a:gd name="connsiteX2310" fmla="*/ 366269 w 508885"/>
              <a:gd name="connsiteY2310" fmla="*/ 132565 h 266788"/>
              <a:gd name="connsiteX2311" fmla="*/ 366516 w 508885"/>
              <a:gd name="connsiteY2311" fmla="*/ 132565 h 266788"/>
              <a:gd name="connsiteX2312" fmla="*/ 366765 w 508885"/>
              <a:gd name="connsiteY2312" fmla="*/ 132869 h 266788"/>
              <a:gd name="connsiteX2313" fmla="*/ 367233 w 508885"/>
              <a:gd name="connsiteY2313" fmla="*/ 132565 h 266788"/>
              <a:gd name="connsiteX2314" fmla="*/ 367482 w 508885"/>
              <a:gd name="connsiteY2314" fmla="*/ 132262 h 266788"/>
              <a:gd name="connsiteX2315" fmla="*/ 367703 w 508885"/>
              <a:gd name="connsiteY2315" fmla="*/ 132262 h 266788"/>
              <a:gd name="connsiteX2316" fmla="*/ 368199 w 508885"/>
              <a:gd name="connsiteY2316" fmla="*/ 132262 h 266788"/>
              <a:gd name="connsiteX2317" fmla="*/ 367950 w 508885"/>
              <a:gd name="connsiteY2317" fmla="*/ 131656 h 266788"/>
              <a:gd name="connsiteX2318" fmla="*/ 367703 w 508885"/>
              <a:gd name="connsiteY2318" fmla="*/ 131353 h 266788"/>
              <a:gd name="connsiteX2319" fmla="*/ 367703 w 508885"/>
              <a:gd name="connsiteY2319" fmla="*/ 131049 h 266788"/>
              <a:gd name="connsiteX2320" fmla="*/ 367950 w 508885"/>
              <a:gd name="connsiteY2320" fmla="*/ 130718 h 266788"/>
              <a:gd name="connsiteX2321" fmla="*/ 368199 w 508885"/>
              <a:gd name="connsiteY2321" fmla="*/ 130415 h 266788"/>
              <a:gd name="connsiteX2322" fmla="*/ 368419 w 508885"/>
              <a:gd name="connsiteY2322" fmla="*/ 130111 h 266788"/>
              <a:gd name="connsiteX2323" fmla="*/ 369135 w 508885"/>
              <a:gd name="connsiteY2323" fmla="*/ 129504 h 266788"/>
              <a:gd name="connsiteX2324" fmla="*/ 369383 w 508885"/>
              <a:gd name="connsiteY2324" fmla="*/ 128897 h 266788"/>
              <a:gd name="connsiteX2325" fmla="*/ 369851 w 508885"/>
              <a:gd name="connsiteY2325" fmla="*/ 128594 h 266788"/>
              <a:gd name="connsiteX2326" fmla="*/ 370568 w 508885"/>
              <a:gd name="connsiteY2326" fmla="*/ 127987 h 266788"/>
              <a:gd name="connsiteX2327" fmla="*/ 370568 w 508885"/>
              <a:gd name="connsiteY2327" fmla="*/ 127656 h 266788"/>
              <a:gd name="connsiteX2328" fmla="*/ 370817 w 508885"/>
              <a:gd name="connsiteY2328" fmla="*/ 127656 h 266788"/>
              <a:gd name="connsiteX2329" fmla="*/ 371038 w 508885"/>
              <a:gd name="connsiteY2329" fmla="*/ 127987 h 266788"/>
              <a:gd name="connsiteX2330" fmla="*/ 371038 w 508885"/>
              <a:gd name="connsiteY2330" fmla="*/ 128290 h 266788"/>
              <a:gd name="connsiteX2331" fmla="*/ 370817 w 508885"/>
              <a:gd name="connsiteY2331" fmla="*/ 128594 h 266788"/>
              <a:gd name="connsiteX2332" fmla="*/ 370568 w 508885"/>
              <a:gd name="connsiteY2332" fmla="*/ 128290 h 266788"/>
              <a:gd name="connsiteX2333" fmla="*/ 370348 w 508885"/>
              <a:gd name="connsiteY2333" fmla="*/ 128594 h 266788"/>
              <a:gd name="connsiteX2334" fmla="*/ 369851 w 508885"/>
              <a:gd name="connsiteY2334" fmla="*/ 129201 h 266788"/>
              <a:gd name="connsiteX2335" fmla="*/ 369631 w 508885"/>
              <a:gd name="connsiteY2335" fmla="*/ 129201 h 266788"/>
              <a:gd name="connsiteX2336" fmla="*/ 369383 w 508885"/>
              <a:gd name="connsiteY2336" fmla="*/ 129808 h 266788"/>
              <a:gd name="connsiteX2337" fmla="*/ 369631 w 508885"/>
              <a:gd name="connsiteY2337" fmla="*/ 130111 h 266788"/>
              <a:gd name="connsiteX2338" fmla="*/ 369851 w 508885"/>
              <a:gd name="connsiteY2338" fmla="*/ 130415 h 266788"/>
              <a:gd name="connsiteX2339" fmla="*/ 370100 w 508885"/>
              <a:gd name="connsiteY2339" fmla="*/ 130415 h 266788"/>
              <a:gd name="connsiteX2340" fmla="*/ 370348 w 508885"/>
              <a:gd name="connsiteY2340" fmla="*/ 131049 h 266788"/>
              <a:gd name="connsiteX2341" fmla="*/ 370568 w 508885"/>
              <a:gd name="connsiteY2341" fmla="*/ 131353 h 266788"/>
              <a:gd name="connsiteX2342" fmla="*/ 370568 w 508885"/>
              <a:gd name="connsiteY2342" fmla="*/ 131656 h 266788"/>
              <a:gd name="connsiteX2343" fmla="*/ 370568 w 508885"/>
              <a:gd name="connsiteY2343" fmla="*/ 131960 h 266788"/>
              <a:gd name="connsiteX2344" fmla="*/ 371285 w 508885"/>
              <a:gd name="connsiteY2344" fmla="*/ 132262 h 266788"/>
              <a:gd name="connsiteX2345" fmla="*/ 371285 w 508885"/>
              <a:gd name="connsiteY2345" fmla="*/ 132565 h 266788"/>
              <a:gd name="connsiteX2346" fmla="*/ 371285 w 508885"/>
              <a:gd name="connsiteY2346" fmla="*/ 133172 h 266788"/>
              <a:gd name="connsiteX2347" fmla="*/ 371755 w 508885"/>
              <a:gd name="connsiteY2347" fmla="*/ 133476 h 266788"/>
              <a:gd name="connsiteX2348" fmla="*/ 371755 w 508885"/>
              <a:gd name="connsiteY2348" fmla="*/ 134110 h 266788"/>
              <a:gd name="connsiteX2349" fmla="*/ 372251 w 508885"/>
              <a:gd name="connsiteY2349" fmla="*/ 134110 h 266788"/>
              <a:gd name="connsiteX2350" fmla="*/ 372471 w 508885"/>
              <a:gd name="connsiteY2350" fmla="*/ 133807 h 266788"/>
              <a:gd name="connsiteX2351" fmla="*/ 373187 w 508885"/>
              <a:gd name="connsiteY2351" fmla="*/ 133807 h 266788"/>
              <a:gd name="connsiteX2352" fmla="*/ 373683 w 508885"/>
              <a:gd name="connsiteY2352" fmla="*/ 133807 h 266788"/>
              <a:gd name="connsiteX2353" fmla="*/ 373904 w 508885"/>
              <a:gd name="connsiteY2353" fmla="*/ 134110 h 266788"/>
              <a:gd name="connsiteX2354" fmla="*/ 374152 w 508885"/>
              <a:gd name="connsiteY2354" fmla="*/ 134414 h 266788"/>
              <a:gd name="connsiteX2355" fmla="*/ 374400 w 508885"/>
              <a:gd name="connsiteY2355" fmla="*/ 134717 h 266788"/>
              <a:gd name="connsiteX2356" fmla="*/ 374869 w 508885"/>
              <a:gd name="connsiteY2356" fmla="*/ 135021 h 266788"/>
              <a:gd name="connsiteX2357" fmla="*/ 375117 w 508885"/>
              <a:gd name="connsiteY2357" fmla="*/ 135324 h 266788"/>
              <a:gd name="connsiteX2358" fmla="*/ 375586 w 508885"/>
              <a:gd name="connsiteY2358" fmla="*/ 135931 h 266788"/>
              <a:gd name="connsiteX2359" fmla="*/ 375586 w 508885"/>
              <a:gd name="connsiteY2359" fmla="*/ 136235 h 266788"/>
              <a:gd name="connsiteX2360" fmla="*/ 375117 w 508885"/>
              <a:gd name="connsiteY2360" fmla="*/ 136538 h 266788"/>
              <a:gd name="connsiteX2361" fmla="*/ 374869 w 508885"/>
              <a:gd name="connsiteY2361" fmla="*/ 136869 h 266788"/>
              <a:gd name="connsiteX2362" fmla="*/ 375117 w 508885"/>
              <a:gd name="connsiteY2362" fmla="*/ 137173 h 266788"/>
              <a:gd name="connsiteX2363" fmla="*/ 375337 w 508885"/>
              <a:gd name="connsiteY2363" fmla="*/ 137476 h 266788"/>
              <a:gd name="connsiteX2364" fmla="*/ 375337 w 508885"/>
              <a:gd name="connsiteY2364" fmla="*/ 137780 h 266788"/>
              <a:gd name="connsiteX2365" fmla="*/ 374869 w 508885"/>
              <a:gd name="connsiteY2365" fmla="*/ 138386 h 266788"/>
              <a:gd name="connsiteX2366" fmla="*/ 375117 w 508885"/>
              <a:gd name="connsiteY2366" fmla="*/ 138689 h 266788"/>
              <a:gd name="connsiteX2367" fmla="*/ 375586 w 508885"/>
              <a:gd name="connsiteY2367" fmla="*/ 138994 h 266788"/>
              <a:gd name="connsiteX2368" fmla="*/ 376054 w 508885"/>
              <a:gd name="connsiteY2368" fmla="*/ 139599 h 266788"/>
              <a:gd name="connsiteX2369" fmla="*/ 376302 w 508885"/>
              <a:gd name="connsiteY2369" fmla="*/ 139930 h 266788"/>
              <a:gd name="connsiteX2370" fmla="*/ 376523 w 508885"/>
              <a:gd name="connsiteY2370" fmla="*/ 140234 h 266788"/>
              <a:gd name="connsiteX2371" fmla="*/ 376770 w 508885"/>
              <a:gd name="connsiteY2371" fmla="*/ 140234 h 266788"/>
              <a:gd name="connsiteX2372" fmla="*/ 377018 w 508885"/>
              <a:gd name="connsiteY2372" fmla="*/ 140234 h 266788"/>
              <a:gd name="connsiteX2373" fmla="*/ 377018 w 508885"/>
              <a:gd name="connsiteY2373" fmla="*/ 140537 h 266788"/>
              <a:gd name="connsiteX2374" fmla="*/ 377487 w 508885"/>
              <a:gd name="connsiteY2374" fmla="*/ 140841 h 266788"/>
              <a:gd name="connsiteX2375" fmla="*/ 377487 w 508885"/>
              <a:gd name="connsiteY2375" fmla="*/ 141144 h 266788"/>
              <a:gd name="connsiteX2376" fmla="*/ 377735 w 508885"/>
              <a:gd name="connsiteY2376" fmla="*/ 141144 h 266788"/>
              <a:gd name="connsiteX2377" fmla="*/ 378452 w 508885"/>
              <a:gd name="connsiteY2377" fmla="*/ 141448 h 266788"/>
              <a:gd name="connsiteX2378" fmla="*/ 378921 w 508885"/>
              <a:gd name="connsiteY2378" fmla="*/ 142358 h 266788"/>
              <a:gd name="connsiteX2379" fmla="*/ 378921 w 508885"/>
              <a:gd name="connsiteY2379" fmla="*/ 142662 h 266788"/>
              <a:gd name="connsiteX2380" fmla="*/ 378921 w 508885"/>
              <a:gd name="connsiteY2380" fmla="*/ 142993 h 266788"/>
              <a:gd name="connsiteX2381" fmla="*/ 379168 w 508885"/>
              <a:gd name="connsiteY2381" fmla="*/ 143296 h 266788"/>
              <a:gd name="connsiteX2382" fmla="*/ 379389 w 508885"/>
              <a:gd name="connsiteY2382" fmla="*/ 143296 h 266788"/>
              <a:gd name="connsiteX2383" fmla="*/ 379885 w 508885"/>
              <a:gd name="connsiteY2383" fmla="*/ 143600 h 266788"/>
              <a:gd name="connsiteX2384" fmla="*/ 380354 w 508885"/>
              <a:gd name="connsiteY2384" fmla="*/ 143600 h 266788"/>
              <a:gd name="connsiteX2385" fmla="*/ 380823 w 508885"/>
              <a:gd name="connsiteY2385" fmla="*/ 142993 h 266788"/>
              <a:gd name="connsiteX2386" fmla="*/ 380823 w 508885"/>
              <a:gd name="connsiteY2386" fmla="*/ 142662 h 266788"/>
              <a:gd name="connsiteX2387" fmla="*/ 380823 w 508885"/>
              <a:gd name="connsiteY2387" fmla="*/ 142358 h 266788"/>
              <a:gd name="connsiteX2388" fmla="*/ 381292 w 508885"/>
              <a:gd name="connsiteY2388" fmla="*/ 141751 h 266788"/>
              <a:gd name="connsiteX2389" fmla="*/ 381539 w 508885"/>
              <a:gd name="connsiteY2389" fmla="*/ 141448 h 266788"/>
              <a:gd name="connsiteX2390" fmla="*/ 382007 w 508885"/>
              <a:gd name="connsiteY2390" fmla="*/ 141448 h 266788"/>
              <a:gd name="connsiteX2391" fmla="*/ 382007 w 508885"/>
              <a:gd name="connsiteY2391" fmla="*/ 141144 h 266788"/>
              <a:gd name="connsiteX2392" fmla="*/ 382007 w 508885"/>
              <a:gd name="connsiteY2392" fmla="*/ 140841 h 266788"/>
              <a:gd name="connsiteX2393" fmla="*/ 381539 w 508885"/>
              <a:gd name="connsiteY2393" fmla="*/ 140537 h 266788"/>
              <a:gd name="connsiteX2394" fmla="*/ 381071 w 508885"/>
              <a:gd name="connsiteY2394" fmla="*/ 140537 h 266788"/>
              <a:gd name="connsiteX2395" fmla="*/ 380823 w 508885"/>
              <a:gd name="connsiteY2395" fmla="*/ 140841 h 266788"/>
              <a:gd name="connsiteX2396" fmla="*/ 380354 w 508885"/>
              <a:gd name="connsiteY2396" fmla="*/ 141144 h 266788"/>
              <a:gd name="connsiteX2397" fmla="*/ 380106 w 508885"/>
              <a:gd name="connsiteY2397" fmla="*/ 141144 h 266788"/>
              <a:gd name="connsiteX2398" fmla="*/ 379885 w 508885"/>
              <a:gd name="connsiteY2398" fmla="*/ 141144 h 266788"/>
              <a:gd name="connsiteX2399" fmla="*/ 379885 w 508885"/>
              <a:gd name="connsiteY2399" fmla="*/ 140841 h 266788"/>
              <a:gd name="connsiteX2400" fmla="*/ 379389 w 508885"/>
              <a:gd name="connsiteY2400" fmla="*/ 140234 h 266788"/>
              <a:gd name="connsiteX2401" fmla="*/ 379168 w 508885"/>
              <a:gd name="connsiteY2401" fmla="*/ 140234 h 266788"/>
              <a:gd name="connsiteX2402" fmla="*/ 379389 w 508885"/>
              <a:gd name="connsiteY2402" fmla="*/ 139599 h 266788"/>
              <a:gd name="connsiteX2403" fmla="*/ 379389 w 508885"/>
              <a:gd name="connsiteY2403" fmla="*/ 139296 h 266788"/>
              <a:gd name="connsiteX2404" fmla="*/ 378921 w 508885"/>
              <a:gd name="connsiteY2404" fmla="*/ 138994 h 266788"/>
              <a:gd name="connsiteX2405" fmla="*/ 378452 w 508885"/>
              <a:gd name="connsiteY2405" fmla="*/ 138994 h 266788"/>
              <a:gd name="connsiteX2406" fmla="*/ 378452 w 508885"/>
              <a:gd name="connsiteY2406" fmla="*/ 138689 h 266788"/>
              <a:gd name="connsiteX2407" fmla="*/ 378452 w 508885"/>
              <a:gd name="connsiteY2407" fmla="*/ 138386 h 266788"/>
              <a:gd name="connsiteX2408" fmla="*/ 378452 w 508885"/>
              <a:gd name="connsiteY2408" fmla="*/ 138083 h 266788"/>
              <a:gd name="connsiteX2409" fmla="*/ 378204 w 508885"/>
              <a:gd name="connsiteY2409" fmla="*/ 138083 h 266788"/>
              <a:gd name="connsiteX2410" fmla="*/ 377956 w 508885"/>
              <a:gd name="connsiteY2410" fmla="*/ 137780 h 266788"/>
              <a:gd name="connsiteX2411" fmla="*/ 377956 w 508885"/>
              <a:gd name="connsiteY2411" fmla="*/ 137476 h 266788"/>
              <a:gd name="connsiteX2412" fmla="*/ 377735 w 508885"/>
              <a:gd name="connsiteY2412" fmla="*/ 137173 h 266788"/>
              <a:gd name="connsiteX2413" fmla="*/ 377239 w 508885"/>
              <a:gd name="connsiteY2413" fmla="*/ 137173 h 266788"/>
              <a:gd name="connsiteX2414" fmla="*/ 377018 w 508885"/>
              <a:gd name="connsiteY2414" fmla="*/ 136235 h 266788"/>
              <a:gd name="connsiteX2415" fmla="*/ 377239 w 508885"/>
              <a:gd name="connsiteY2415" fmla="*/ 135628 h 266788"/>
              <a:gd name="connsiteX2416" fmla="*/ 377018 w 508885"/>
              <a:gd name="connsiteY2416" fmla="*/ 135324 h 266788"/>
              <a:gd name="connsiteX2417" fmla="*/ 377018 w 508885"/>
              <a:gd name="connsiteY2417" fmla="*/ 135021 h 266788"/>
              <a:gd name="connsiteX2418" fmla="*/ 377239 w 508885"/>
              <a:gd name="connsiteY2418" fmla="*/ 134717 h 266788"/>
              <a:gd name="connsiteX2419" fmla="*/ 377735 w 508885"/>
              <a:gd name="connsiteY2419" fmla="*/ 133476 h 266788"/>
              <a:gd name="connsiteX2420" fmla="*/ 377735 w 508885"/>
              <a:gd name="connsiteY2420" fmla="*/ 133172 h 266788"/>
              <a:gd name="connsiteX2421" fmla="*/ 377956 w 508885"/>
              <a:gd name="connsiteY2421" fmla="*/ 132565 h 266788"/>
              <a:gd name="connsiteX2422" fmla="*/ 377487 w 508885"/>
              <a:gd name="connsiteY2422" fmla="*/ 131656 h 266788"/>
              <a:gd name="connsiteX2423" fmla="*/ 377239 w 508885"/>
              <a:gd name="connsiteY2423" fmla="*/ 130415 h 266788"/>
              <a:gd name="connsiteX2424" fmla="*/ 376770 w 508885"/>
              <a:gd name="connsiteY2424" fmla="*/ 129808 h 266788"/>
              <a:gd name="connsiteX2425" fmla="*/ 376302 w 508885"/>
              <a:gd name="connsiteY2425" fmla="*/ 129201 h 266788"/>
              <a:gd name="connsiteX2426" fmla="*/ 376302 w 508885"/>
              <a:gd name="connsiteY2426" fmla="*/ 128897 h 266788"/>
              <a:gd name="connsiteX2427" fmla="*/ 376302 w 508885"/>
              <a:gd name="connsiteY2427" fmla="*/ 128594 h 266788"/>
              <a:gd name="connsiteX2428" fmla="*/ 376302 w 508885"/>
              <a:gd name="connsiteY2428" fmla="*/ 128290 h 266788"/>
              <a:gd name="connsiteX2429" fmla="*/ 376770 w 508885"/>
              <a:gd name="connsiteY2429" fmla="*/ 127656 h 266788"/>
              <a:gd name="connsiteX2430" fmla="*/ 376770 w 508885"/>
              <a:gd name="connsiteY2430" fmla="*/ 127352 h 266788"/>
              <a:gd name="connsiteX2431" fmla="*/ 377018 w 508885"/>
              <a:gd name="connsiteY2431" fmla="*/ 124595 h 266788"/>
              <a:gd name="connsiteX2432" fmla="*/ 377018 w 508885"/>
              <a:gd name="connsiteY2432" fmla="*/ 124291 h 266788"/>
              <a:gd name="connsiteX2433" fmla="*/ 377239 w 508885"/>
              <a:gd name="connsiteY2433" fmla="*/ 123988 h 266788"/>
              <a:gd name="connsiteX2434" fmla="*/ 377239 w 508885"/>
              <a:gd name="connsiteY2434" fmla="*/ 123077 h 266788"/>
              <a:gd name="connsiteX2435" fmla="*/ 377239 w 508885"/>
              <a:gd name="connsiteY2435" fmla="*/ 122774 h 266788"/>
              <a:gd name="connsiteX2436" fmla="*/ 377239 w 508885"/>
              <a:gd name="connsiteY2436" fmla="*/ 122443 h 266788"/>
              <a:gd name="connsiteX2437" fmla="*/ 376770 w 508885"/>
              <a:gd name="connsiteY2437" fmla="*/ 122774 h 266788"/>
              <a:gd name="connsiteX2438" fmla="*/ 376523 w 508885"/>
              <a:gd name="connsiteY2438" fmla="*/ 122774 h 266788"/>
              <a:gd name="connsiteX2439" fmla="*/ 376523 w 508885"/>
              <a:gd name="connsiteY2439" fmla="*/ 122139 h 266788"/>
              <a:gd name="connsiteX2440" fmla="*/ 376302 w 508885"/>
              <a:gd name="connsiteY2440" fmla="*/ 120622 h 266788"/>
              <a:gd name="connsiteX2441" fmla="*/ 376523 w 508885"/>
              <a:gd name="connsiteY2441" fmla="*/ 119685 h 266788"/>
              <a:gd name="connsiteX2442" fmla="*/ 376523 w 508885"/>
              <a:gd name="connsiteY2442" fmla="*/ 118471 h 266788"/>
              <a:gd name="connsiteX2443" fmla="*/ 376770 w 508885"/>
              <a:gd name="connsiteY2443" fmla="*/ 118471 h 266788"/>
              <a:gd name="connsiteX2444" fmla="*/ 376523 w 508885"/>
              <a:gd name="connsiteY2444" fmla="*/ 117864 h 266788"/>
              <a:gd name="connsiteX2445" fmla="*/ 376302 w 508885"/>
              <a:gd name="connsiteY2445" fmla="*/ 117561 h 266788"/>
              <a:gd name="connsiteX2446" fmla="*/ 376054 w 508885"/>
              <a:gd name="connsiteY2446" fmla="*/ 117561 h 266788"/>
              <a:gd name="connsiteX2447" fmla="*/ 375833 w 508885"/>
              <a:gd name="connsiteY2447" fmla="*/ 117230 h 266788"/>
              <a:gd name="connsiteX2448" fmla="*/ 375586 w 508885"/>
              <a:gd name="connsiteY2448" fmla="*/ 117230 h 266788"/>
              <a:gd name="connsiteX2449" fmla="*/ 375337 w 508885"/>
              <a:gd name="connsiteY2449" fmla="*/ 116623 h 266788"/>
              <a:gd name="connsiteX2450" fmla="*/ 375586 w 508885"/>
              <a:gd name="connsiteY2450" fmla="*/ 116319 h 266788"/>
              <a:gd name="connsiteX2451" fmla="*/ 375833 w 508885"/>
              <a:gd name="connsiteY2451" fmla="*/ 116319 h 266788"/>
              <a:gd name="connsiteX2452" fmla="*/ 376054 w 508885"/>
              <a:gd name="connsiteY2452" fmla="*/ 116016 h 266788"/>
              <a:gd name="connsiteX2453" fmla="*/ 376054 w 508885"/>
              <a:gd name="connsiteY2453" fmla="*/ 115712 h 266788"/>
              <a:gd name="connsiteX2454" fmla="*/ 375833 w 508885"/>
              <a:gd name="connsiteY2454" fmla="*/ 115105 h 266788"/>
              <a:gd name="connsiteX2455" fmla="*/ 375586 w 508885"/>
              <a:gd name="connsiteY2455" fmla="*/ 115409 h 266788"/>
              <a:gd name="connsiteX2456" fmla="*/ 375586 w 508885"/>
              <a:gd name="connsiteY2456" fmla="*/ 115712 h 266788"/>
              <a:gd name="connsiteX2457" fmla="*/ 375337 w 508885"/>
              <a:gd name="connsiteY2457" fmla="*/ 115409 h 266788"/>
              <a:gd name="connsiteX2458" fmla="*/ 375117 w 508885"/>
              <a:gd name="connsiteY2458" fmla="*/ 115409 h 266788"/>
              <a:gd name="connsiteX2459" fmla="*/ 374869 w 508885"/>
              <a:gd name="connsiteY2459" fmla="*/ 115105 h 266788"/>
              <a:gd name="connsiteX2460" fmla="*/ 374621 w 508885"/>
              <a:gd name="connsiteY2460" fmla="*/ 115105 h 266788"/>
              <a:gd name="connsiteX2461" fmla="*/ 374152 w 508885"/>
              <a:gd name="connsiteY2461" fmla="*/ 115105 h 266788"/>
              <a:gd name="connsiteX2462" fmla="*/ 373904 w 508885"/>
              <a:gd name="connsiteY2462" fmla="*/ 115409 h 266788"/>
              <a:gd name="connsiteX2463" fmla="*/ 373904 w 508885"/>
              <a:gd name="connsiteY2463" fmla="*/ 116016 h 266788"/>
              <a:gd name="connsiteX2464" fmla="*/ 373187 w 508885"/>
              <a:gd name="connsiteY2464" fmla="*/ 115712 h 266788"/>
              <a:gd name="connsiteX2465" fmla="*/ 372966 w 508885"/>
              <a:gd name="connsiteY2465" fmla="*/ 115712 h 266788"/>
              <a:gd name="connsiteX2466" fmla="*/ 372718 w 508885"/>
              <a:gd name="connsiteY2466" fmla="*/ 114774 h 266788"/>
              <a:gd name="connsiteX2467" fmla="*/ 372718 w 508885"/>
              <a:gd name="connsiteY2467" fmla="*/ 114471 h 266788"/>
              <a:gd name="connsiteX2468" fmla="*/ 372718 w 508885"/>
              <a:gd name="connsiteY2468" fmla="*/ 114168 h 266788"/>
              <a:gd name="connsiteX2469" fmla="*/ 372718 w 508885"/>
              <a:gd name="connsiteY2469" fmla="*/ 113561 h 266788"/>
              <a:gd name="connsiteX2470" fmla="*/ 372471 w 508885"/>
              <a:gd name="connsiteY2470" fmla="*/ 113561 h 266788"/>
              <a:gd name="connsiteX2471" fmla="*/ 372471 w 508885"/>
              <a:gd name="connsiteY2471" fmla="*/ 113257 h 266788"/>
              <a:gd name="connsiteX2472" fmla="*/ 372251 w 508885"/>
              <a:gd name="connsiteY2472" fmla="*/ 112954 h 266788"/>
              <a:gd name="connsiteX2473" fmla="*/ 372002 w 508885"/>
              <a:gd name="connsiteY2473" fmla="*/ 112320 h 266788"/>
              <a:gd name="connsiteX2474" fmla="*/ 371755 w 508885"/>
              <a:gd name="connsiteY2474" fmla="*/ 112320 h 266788"/>
              <a:gd name="connsiteX2475" fmla="*/ 371534 w 508885"/>
              <a:gd name="connsiteY2475" fmla="*/ 112320 h 266788"/>
              <a:gd name="connsiteX2476" fmla="*/ 371285 w 508885"/>
              <a:gd name="connsiteY2476" fmla="*/ 112320 h 266788"/>
              <a:gd name="connsiteX2477" fmla="*/ 371038 w 508885"/>
              <a:gd name="connsiteY2477" fmla="*/ 112320 h 266788"/>
              <a:gd name="connsiteX2478" fmla="*/ 370817 w 508885"/>
              <a:gd name="connsiteY2478" fmla="*/ 112651 h 266788"/>
              <a:gd name="connsiteX2479" fmla="*/ 371038 w 508885"/>
              <a:gd name="connsiteY2479" fmla="*/ 112954 h 266788"/>
              <a:gd name="connsiteX2480" fmla="*/ 371038 w 508885"/>
              <a:gd name="connsiteY2480" fmla="*/ 113257 h 266788"/>
              <a:gd name="connsiteX2481" fmla="*/ 371038 w 508885"/>
              <a:gd name="connsiteY2481" fmla="*/ 113561 h 266788"/>
              <a:gd name="connsiteX2482" fmla="*/ 370817 w 508885"/>
              <a:gd name="connsiteY2482" fmla="*/ 113561 h 266788"/>
              <a:gd name="connsiteX2483" fmla="*/ 370817 w 508885"/>
              <a:gd name="connsiteY2483" fmla="*/ 113864 h 266788"/>
              <a:gd name="connsiteX2484" fmla="*/ 371038 w 508885"/>
              <a:gd name="connsiteY2484" fmla="*/ 114168 h 266788"/>
              <a:gd name="connsiteX2485" fmla="*/ 371038 w 508885"/>
              <a:gd name="connsiteY2485" fmla="*/ 114471 h 266788"/>
              <a:gd name="connsiteX2486" fmla="*/ 371038 w 508885"/>
              <a:gd name="connsiteY2486" fmla="*/ 114774 h 266788"/>
              <a:gd name="connsiteX2487" fmla="*/ 371038 w 508885"/>
              <a:gd name="connsiteY2487" fmla="*/ 115105 h 266788"/>
              <a:gd name="connsiteX2488" fmla="*/ 370817 w 508885"/>
              <a:gd name="connsiteY2488" fmla="*/ 115409 h 266788"/>
              <a:gd name="connsiteX2489" fmla="*/ 371038 w 508885"/>
              <a:gd name="connsiteY2489" fmla="*/ 115712 h 266788"/>
              <a:gd name="connsiteX2490" fmla="*/ 371038 w 508885"/>
              <a:gd name="connsiteY2490" fmla="*/ 116016 h 266788"/>
              <a:gd name="connsiteX2491" fmla="*/ 371038 w 508885"/>
              <a:gd name="connsiteY2491" fmla="*/ 116319 h 266788"/>
              <a:gd name="connsiteX2492" fmla="*/ 370817 w 508885"/>
              <a:gd name="connsiteY2492" fmla="*/ 116319 h 266788"/>
              <a:gd name="connsiteX2493" fmla="*/ 370568 w 508885"/>
              <a:gd name="connsiteY2493" fmla="*/ 116623 h 266788"/>
              <a:gd name="connsiteX2494" fmla="*/ 370348 w 508885"/>
              <a:gd name="connsiteY2494" fmla="*/ 116623 h 266788"/>
              <a:gd name="connsiteX2495" fmla="*/ 370348 w 508885"/>
              <a:gd name="connsiteY2495" fmla="*/ 116926 h 266788"/>
              <a:gd name="connsiteX2496" fmla="*/ 370100 w 508885"/>
              <a:gd name="connsiteY2496" fmla="*/ 116926 h 266788"/>
              <a:gd name="connsiteX2497" fmla="*/ 370100 w 508885"/>
              <a:gd name="connsiteY2497" fmla="*/ 117230 h 266788"/>
              <a:gd name="connsiteX2498" fmla="*/ 370100 w 508885"/>
              <a:gd name="connsiteY2498" fmla="*/ 117561 h 266788"/>
              <a:gd name="connsiteX2499" fmla="*/ 370348 w 508885"/>
              <a:gd name="connsiteY2499" fmla="*/ 117864 h 266788"/>
              <a:gd name="connsiteX2500" fmla="*/ 370568 w 508885"/>
              <a:gd name="connsiteY2500" fmla="*/ 118168 h 266788"/>
              <a:gd name="connsiteX2501" fmla="*/ 371038 w 508885"/>
              <a:gd name="connsiteY2501" fmla="*/ 118168 h 266788"/>
              <a:gd name="connsiteX2502" fmla="*/ 371038 w 508885"/>
              <a:gd name="connsiteY2502" fmla="*/ 117864 h 266788"/>
              <a:gd name="connsiteX2503" fmla="*/ 371534 w 508885"/>
              <a:gd name="connsiteY2503" fmla="*/ 118471 h 266788"/>
              <a:gd name="connsiteX2504" fmla="*/ 371285 w 508885"/>
              <a:gd name="connsiteY2504" fmla="*/ 119077 h 266788"/>
              <a:gd name="connsiteX2505" fmla="*/ 371038 w 508885"/>
              <a:gd name="connsiteY2505" fmla="*/ 118775 h 266788"/>
              <a:gd name="connsiteX2506" fmla="*/ 370817 w 508885"/>
              <a:gd name="connsiteY2506" fmla="*/ 119077 h 266788"/>
              <a:gd name="connsiteX2507" fmla="*/ 370568 w 508885"/>
              <a:gd name="connsiteY2507" fmla="*/ 119381 h 266788"/>
              <a:gd name="connsiteX2508" fmla="*/ 370348 w 508885"/>
              <a:gd name="connsiteY2508" fmla="*/ 119077 h 266788"/>
              <a:gd name="connsiteX2509" fmla="*/ 370100 w 508885"/>
              <a:gd name="connsiteY2509" fmla="*/ 119077 h 266788"/>
              <a:gd name="connsiteX2510" fmla="*/ 369851 w 508885"/>
              <a:gd name="connsiteY2510" fmla="*/ 119077 h 266788"/>
              <a:gd name="connsiteX2511" fmla="*/ 369851 w 508885"/>
              <a:gd name="connsiteY2511" fmla="*/ 118775 h 266788"/>
              <a:gd name="connsiteX2512" fmla="*/ 369631 w 508885"/>
              <a:gd name="connsiteY2512" fmla="*/ 118471 h 266788"/>
              <a:gd name="connsiteX2513" fmla="*/ 369383 w 508885"/>
              <a:gd name="connsiteY2513" fmla="*/ 117864 h 266788"/>
              <a:gd name="connsiteX2514" fmla="*/ 369631 w 508885"/>
              <a:gd name="connsiteY2514" fmla="*/ 117561 h 266788"/>
              <a:gd name="connsiteX2515" fmla="*/ 369135 w 508885"/>
              <a:gd name="connsiteY2515" fmla="*/ 117230 h 266788"/>
              <a:gd name="connsiteX2516" fmla="*/ 368916 w 508885"/>
              <a:gd name="connsiteY2516" fmla="*/ 116319 h 266788"/>
              <a:gd name="connsiteX2517" fmla="*/ 368667 w 508885"/>
              <a:gd name="connsiteY2517" fmla="*/ 116319 h 266788"/>
              <a:gd name="connsiteX2518" fmla="*/ 368916 w 508885"/>
              <a:gd name="connsiteY2518" fmla="*/ 115712 h 266788"/>
              <a:gd name="connsiteX2519" fmla="*/ 368667 w 508885"/>
              <a:gd name="connsiteY2519" fmla="*/ 116016 h 266788"/>
              <a:gd name="connsiteX2520" fmla="*/ 368199 w 508885"/>
              <a:gd name="connsiteY2520" fmla="*/ 116319 h 266788"/>
              <a:gd name="connsiteX2521" fmla="*/ 367703 w 508885"/>
              <a:gd name="connsiteY2521" fmla="*/ 116623 h 266788"/>
              <a:gd name="connsiteX2522" fmla="*/ 367233 w 508885"/>
              <a:gd name="connsiteY2522" fmla="*/ 116926 h 266788"/>
              <a:gd name="connsiteX2523" fmla="*/ 366986 w 508885"/>
              <a:gd name="connsiteY2523" fmla="*/ 116926 h 266788"/>
              <a:gd name="connsiteX2524" fmla="*/ 366765 w 508885"/>
              <a:gd name="connsiteY2524" fmla="*/ 117230 h 266788"/>
              <a:gd name="connsiteX2525" fmla="*/ 366765 w 508885"/>
              <a:gd name="connsiteY2525" fmla="*/ 117561 h 266788"/>
              <a:gd name="connsiteX2526" fmla="*/ 366516 w 508885"/>
              <a:gd name="connsiteY2526" fmla="*/ 117561 h 266788"/>
              <a:gd name="connsiteX2527" fmla="*/ 366048 w 508885"/>
              <a:gd name="connsiteY2527" fmla="*/ 117864 h 266788"/>
              <a:gd name="connsiteX2528" fmla="*/ 366048 w 508885"/>
              <a:gd name="connsiteY2528" fmla="*/ 118471 h 266788"/>
              <a:gd name="connsiteX2529" fmla="*/ 365580 w 508885"/>
              <a:gd name="connsiteY2529" fmla="*/ 119077 h 266788"/>
              <a:gd name="connsiteX2530" fmla="*/ 365580 w 508885"/>
              <a:gd name="connsiteY2530" fmla="*/ 119381 h 266788"/>
              <a:gd name="connsiteX2531" fmla="*/ 366269 w 508885"/>
              <a:gd name="connsiteY2531" fmla="*/ 120622 h 266788"/>
              <a:gd name="connsiteX2532" fmla="*/ 366048 w 508885"/>
              <a:gd name="connsiteY2532" fmla="*/ 120925 h 266788"/>
              <a:gd name="connsiteX2533" fmla="*/ 366269 w 508885"/>
              <a:gd name="connsiteY2533" fmla="*/ 121229 h 266788"/>
              <a:gd name="connsiteX2534" fmla="*/ 366269 w 508885"/>
              <a:gd name="connsiteY2534" fmla="*/ 121532 h 266788"/>
              <a:gd name="connsiteX2535" fmla="*/ 365580 w 508885"/>
              <a:gd name="connsiteY2535" fmla="*/ 121532 h 266788"/>
              <a:gd name="connsiteX2536" fmla="*/ 365580 w 508885"/>
              <a:gd name="connsiteY2536" fmla="*/ 120925 h 266788"/>
              <a:gd name="connsiteX2537" fmla="*/ 365580 w 508885"/>
              <a:gd name="connsiteY2537" fmla="*/ 120622 h 266788"/>
              <a:gd name="connsiteX2538" fmla="*/ 365332 w 508885"/>
              <a:gd name="connsiteY2538" fmla="*/ 120016 h 266788"/>
              <a:gd name="connsiteX2539" fmla="*/ 365083 w 508885"/>
              <a:gd name="connsiteY2539" fmla="*/ 118775 h 266788"/>
              <a:gd name="connsiteX2540" fmla="*/ 364863 w 508885"/>
              <a:gd name="connsiteY2540" fmla="*/ 118471 h 266788"/>
              <a:gd name="connsiteX2541" fmla="*/ 364366 w 508885"/>
              <a:gd name="connsiteY2541" fmla="*/ 118471 h 266788"/>
              <a:gd name="connsiteX2542" fmla="*/ 363898 w 508885"/>
              <a:gd name="connsiteY2542" fmla="*/ 118471 h 266788"/>
              <a:gd name="connsiteX2543" fmla="*/ 363650 w 508885"/>
              <a:gd name="connsiteY2543" fmla="*/ 118775 h 266788"/>
              <a:gd name="connsiteX2544" fmla="*/ 363650 w 508885"/>
              <a:gd name="connsiteY2544" fmla="*/ 119077 h 266788"/>
              <a:gd name="connsiteX2545" fmla="*/ 363430 w 508885"/>
              <a:gd name="connsiteY2545" fmla="*/ 119381 h 266788"/>
              <a:gd name="connsiteX2546" fmla="*/ 363650 w 508885"/>
              <a:gd name="connsiteY2546" fmla="*/ 119685 h 266788"/>
              <a:gd name="connsiteX2547" fmla="*/ 363430 w 508885"/>
              <a:gd name="connsiteY2547" fmla="*/ 120016 h 266788"/>
              <a:gd name="connsiteX2548" fmla="*/ 363430 w 508885"/>
              <a:gd name="connsiteY2548" fmla="*/ 120319 h 266788"/>
              <a:gd name="connsiteX2549" fmla="*/ 362713 w 508885"/>
              <a:gd name="connsiteY2549" fmla="*/ 120319 h 266788"/>
              <a:gd name="connsiteX2550" fmla="*/ 362713 w 508885"/>
              <a:gd name="connsiteY2550" fmla="*/ 120016 h 266788"/>
              <a:gd name="connsiteX2551" fmla="*/ 362713 w 508885"/>
              <a:gd name="connsiteY2551" fmla="*/ 119685 h 266788"/>
              <a:gd name="connsiteX2552" fmla="*/ 362465 w 508885"/>
              <a:gd name="connsiteY2552" fmla="*/ 119685 h 266788"/>
              <a:gd name="connsiteX2553" fmla="*/ 362465 w 508885"/>
              <a:gd name="connsiteY2553" fmla="*/ 119381 h 266788"/>
              <a:gd name="connsiteX2554" fmla="*/ 362217 w 508885"/>
              <a:gd name="connsiteY2554" fmla="*/ 119381 h 266788"/>
              <a:gd name="connsiteX2555" fmla="*/ 361997 w 508885"/>
              <a:gd name="connsiteY2555" fmla="*/ 119381 h 266788"/>
              <a:gd name="connsiteX2556" fmla="*/ 361748 w 508885"/>
              <a:gd name="connsiteY2556" fmla="*/ 119381 h 266788"/>
              <a:gd name="connsiteX2557" fmla="*/ 361501 w 508885"/>
              <a:gd name="connsiteY2557" fmla="*/ 119381 h 266788"/>
              <a:gd name="connsiteX2558" fmla="*/ 361280 w 508885"/>
              <a:gd name="connsiteY2558" fmla="*/ 119685 h 266788"/>
              <a:gd name="connsiteX2559" fmla="*/ 361280 w 508885"/>
              <a:gd name="connsiteY2559" fmla="*/ 120016 h 266788"/>
              <a:gd name="connsiteX2560" fmla="*/ 360784 w 508885"/>
              <a:gd name="connsiteY2560" fmla="*/ 120319 h 266788"/>
              <a:gd name="connsiteX2561" fmla="*/ 361031 w 508885"/>
              <a:gd name="connsiteY2561" fmla="*/ 120319 h 266788"/>
              <a:gd name="connsiteX2562" fmla="*/ 361031 w 508885"/>
              <a:gd name="connsiteY2562" fmla="*/ 120925 h 266788"/>
              <a:gd name="connsiteX2563" fmla="*/ 361501 w 508885"/>
              <a:gd name="connsiteY2563" fmla="*/ 121229 h 266788"/>
              <a:gd name="connsiteX2564" fmla="*/ 361280 w 508885"/>
              <a:gd name="connsiteY2564" fmla="*/ 121229 h 266788"/>
              <a:gd name="connsiteX2565" fmla="*/ 361280 w 508885"/>
              <a:gd name="connsiteY2565" fmla="*/ 122139 h 266788"/>
              <a:gd name="connsiteX2566" fmla="*/ 361280 w 508885"/>
              <a:gd name="connsiteY2566" fmla="*/ 122443 h 266788"/>
              <a:gd name="connsiteX2567" fmla="*/ 361280 w 508885"/>
              <a:gd name="connsiteY2567" fmla="*/ 123077 h 266788"/>
              <a:gd name="connsiteX2568" fmla="*/ 361031 w 508885"/>
              <a:gd name="connsiteY2568" fmla="*/ 123077 h 266788"/>
              <a:gd name="connsiteX2569" fmla="*/ 361501 w 508885"/>
              <a:gd name="connsiteY2569" fmla="*/ 123988 h 266788"/>
              <a:gd name="connsiteX2570" fmla="*/ 361748 w 508885"/>
              <a:gd name="connsiteY2570" fmla="*/ 124897 h 266788"/>
              <a:gd name="connsiteX2571" fmla="*/ 361501 w 508885"/>
              <a:gd name="connsiteY2571" fmla="*/ 125533 h 266788"/>
              <a:gd name="connsiteX2572" fmla="*/ 361997 w 508885"/>
              <a:gd name="connsiteY2572" fmla="*/ 127352 h 266788"/>
              <a:gd name="connsiteX2573" fmla="*/ 361501 w 508885"/>
              <a:gd name="connsiteY2573" fmla="*/ 127987 h 266788"/>
              <a:gd name="connsiteX2574" fmla="*/ 361280 w 508885"/>
              <a:gd name="connsiteY2574" fmla="*/ 128290 h 266788"/>
              <a:gd name="connsiteX2575" fmla="*/ 360784 w 508885"/>
              <a:gd name="connsiteY2575" fmla="*/ 128594 h 266788"/>
              <a:gd name="connsiteX2576" fmla="*/ 360314 w 508885"/>
              <a:gd name="connsiteY2576" fmla="*/ 128594 h 266788"/>
              <a:gd name="connsiteX2577" fmla="*/ 360095 w 508885"/>
              <a:gd name="connsiteY2577" fmla="*/ 128594 h 266788"/>
              <a:gd name="connsiteX2578" fmla="*/ 359846 w 508885"/>
              <a:gd name="connsiteY2578" fmla="*/ 128290 h 266788"/>
              <a:gd name="connsiteX2579" fmla="*/ 359130 w 508885"/>
              <a:gd name="connsiteY2579" fmla="*/ 128897 h 266788"/>
              <a:gd name="connsiteX2580" fmla="*/ 358882 w 508885"/>
              <a:gd name="connsiteY2580" fmla="*/ 128897 h 266788"/>
              <a:gd name="connsiteX2581" fmla="*/ 358413 w 508885"/>
              <a:gd name="connsiteY2581" fmla="*/ 129201 h 266788"/>
              <a:gd name="connsiteX2582" fmla="*/ 358165 w 508885"/>
              <a:gd name="connsiteY2582" fmla="*/ 129504 h 266788"/>
              <a:gd name="connsiteX2583" fmla="*/ 358165 w 508885"/>
              <a:gd name="connsiteY2583" fmla="*/ 129808 h 266788"/>
              <a:gd name="connsiteX2584" fmla="*/ 358165 w 508885"/>
              <a:gd name="connsiteY2584" fmla="*/ 130111 h 266788"/>
              <a:gd name="connsiteX2585" fmla="*/ 357945 w 508885"/>
              <a:gd name="connsiteY2585" fmla="*/ 130415 h 266788"/>
              <a:gd name="connsiteX2586" fmla="*/ 357945 w 508885"/>
              <a:gd name="connsiteY2586" fmla="*/ 130718 h 266788"/>
              <a:gd name="connsiteX2587" fmla="*/ 357945 w 508885"/>
              <a:gd name="connsiteY2587" fmla="*/ 131049 h 266788"/>
              <a:gd name="connsiteX2588" fmla="*/ 357696 w 508885"/>
              <a:gd name="connsiteY2588" fmla="*/ 131353 h 266788"/>
              <a:gd name="connsiteX2589" fmla="*/ 357228 w 508885"/>
              <a:gd name="connsiteY2589" fmla="*/ 131353 h 266788"/>
              <a:gd name="connsiteX2590" fmla="*/ 356979 w 508885"/>
              <a:gd name="connsiteY2590" fmla="*/ 131049 h 266788"/>
              <a:gd name="connsiteX2591" fmla="*/ 356979 w 508885"/>
              <a:gd name="connsiteY2591" fmla="*/ 130718 h 266788"/>
              <a:gd name="connsiteX2592" fmla="*/ 356731 w 508885"/>
              <a:gd name="connsiteY2592" fmla="*/ 130415 h 266788"/>
              <a:gd name="connsiteX2593" fmla="*/ 356979 w 508885"/>
              <a:gd name="connsiteY2593" fmla="*/ 130111 h 266788"/>
              <a:gd name="connsiteX2594" fmla="*/ 356979 w 508885"/>
              <a:gd name="connsiteY2594" fmla="*/ 129808 h 266788"/>
              <a:gd name="connsiteX2595" fmla="*/ 356731 w 508885"/>
              <a:gd name="connsiteY2595" fmla="*/ 129808 h 266788"/>
              <a:gd name="connsiteX2596" fmla="*/ 356731 w 508885"/>
              <a:gd name="connsiteY2596" fmla="*/ 129504 h 266788"/>
              <a:gd name="connsiteX2597" fmla="*/ 356979 w 508885"/>
              <a:gd name="connsiteY2597" fmla="*/ 128594 h 266788"/>
              <a:gd name="connsiteX2598" fmla="*/ 357228 w 508885"/>
              <a:gd name="connsiteY2598" fmla="*/ 128290 h 266788"/>
              <a:gd name="connsiteX2599" fmla="*/ 357228 w 508885"/>
              <a:gd name="connsiteY2599" fmla="*/ 127987 h 266788"/>
              <a:gd name="connsiteX2600" fmla="*/ 357448 w 508885"/>
              <a:gd name="connsiteY2600" fmla="*/ 127656 h 266788"/>
              <a:gd name="connsiteX2601" fmla="*/ 357696 w 508885"/>
              <a:gd name="connsiteY2601" fmla="*/ 127352 h 266788"/>
              <a:gd name="connsiteX2602" fmla="*/ 357696 w 508885"/>
              <a:gd name="connsiteY2602" fmla="*/ 127049 h 266788"/>
              <a:gd name="connsiteX2603" fmla="*/ 358165 w 508885"/>
              <a:gd name="connsiteY2603" fmla="*/ 126140 h 266788"/>
              <a:gd name="connsiteX2604" fmla="*/ 358165 w 508885"/>
              <a:gd name="connsiteY2604" fmla="*/ 125836 h 266788"/>
              <a:gd name="connsiteX2605" fmla="*/ 358165 w 508885"/>
              <a:gd name="connsiteY2605" fmla="*/ 124291 h 266788"/>
              <a:gd name="connsiteX2606" fmla="*/ 357945 w 508885"/>
              <a:gd name="connsiteY2606" fmla="*/ 123077 h 266788"/>
              <a:gd name="connsiteX2607" fmla="*/ 357945 w 508885"/>
              <a:gd name="connsiteY2607" fmla="*/ 122139 h 266788"/>
              <a:gd name="connsiteX2608" fmla="*/ 357945 w 508885"/>
              <a:gd name="connsiteY2608" fmla="*/ 120925 h 266788"/>
              <a:gd name="connsiteX2609" fmla="*/ 358165 w 508885"/>
              <a:gd name="connsiteY2609" fmla="*/ 118471 h 266788"/>
              <a:gd name="connsiteX2610" fmla="*/ 358413 w 508885"/>
              <a:gd name="connsiteY2610" fmla="*/ 118168 h 266788"/>
              <a:gd name="connsiteX2611" fmla="*/ 358413 w 508885"/>
              <a:gd name="connsiteY2611" fmla="*/ 117864 h 266788"/>
              <a:gd name="connsiteX2612" fmla="*/ 358413 w 508885"/>
              <a:gd name="connsiteY2612" fmla="*/ 116926 h 266788"/>
              <a:gd name="connsiteX2613" fmla="*/ 358413 w 508885"/>
              <a:gd name="connsiteY2613" fmla="*/ 116623 h 266788"/>
              <a:gd name="connsiteX2614" fmla="*/ 358413 w 508885"/>
              <a:gd name="connsiteY2614" fmla="*/ 116319 h 266788"/>
              <a:gd name="connsiteX2615" fmla="*/ 359130 w 508885"/>
              <a:gd name="connsiteY2615" fmla="*/ 114168 h 266788"/>
              <a:gd name="connsiteX2616" fmla="*/ 359378 w 508885"/>
              <a:gd name="connsiteY2616" fmla="*/ 113561 h 266788"/>
              <a:gd name="connsiteX2617" fmla="*/ 360095 w 508885"/>
              <a:gd name="connsiteY2617" fmla="*/ 112017 h 266788"/>
              <a:gd name="connsiteX2618" fmla="*/ 360784 w 508885"/>
              <a:gd name="connsiteY2618" fmla="*/ 111106 h 266788"/>
              <a:gd name="connsiteX2619" fmla="*/ 361031 w 508885"/>
              <a:gd name="connsiteY2619" fmla="*/ 111106 h 266788"/>
              <a:gd name="connsiteX2620" fmla="*/ 361280 w 508885"/>
              <a:gd name="connsiteY2620" fmla="*/ 110803 h 266788"/>
              <a:gd name="connsiteX2621" fmla="*/ 361501 w 508885"/>
              <a:gd name="connsiteY2621" fmla="*/ 110499 h 266788"/>
              <a:gd name="connsiteX2622" fmla="*/ 361501 w 508885"/>
              <a:gd name="connsiteY2622" fmla="*/ 110196 h 266788"/>
              <a:gd name="connsiteX2623" fmla="*/ 361501 w 508885"/>
              <a:gd name="connsiteY2623" fmla="*/ 109865 h 266788"/>
              <a:gd name="connsiteX2624" fmla="*/ 361748 w 508885"/>
              <a:gd name="connsiteY2624" fmla="*/ 109258 h 266788"/>
              <a:gd name="connsiteX2625" fmla="*/ 362713 w 508885"/>
              <a:gd name="connsiteY2625" fmla="*/ 108044 h 266788"/>
              <a:gd name="connsiteX2626" fmla="*/ 362934 w 508885"/>
              <a:gd name="connsiteY2626" fmla="*/ 107410 h 266788"/>
              <a:gd name="connsiteX2627" fmla="*/ 362934 w 508885"/>
              <a:gd name="connsiteY2627" fmla="*/ 106803 h 266788"/>
              <a:gd name="connsiteX2628" fmla="*/ 362934 w 508885"/>
              <a:gd name="connsiteY2628" fmla="*/ 106499 h 266788"/>
              <a:gd name="connsiteX2629" fmla="*/ 362934 w 508885"/>
              <a:gd name="connsiteY2629" fmla="*/ 106197 h 266788"/>
              <a:gd name="connsiteX2630" fmla="*/ 362713 w 508885"/>
              <a:gd name="connsiteY2630" fmla="*/ 105893 h 266788"/>
              <a:gd name="connsiteX2631" fmla="*/ 362934 w 508885"/>
              <a:gd name="connsiteY2631" fmla="*/ 105258 h 266788"/>
              <a:gd name="connsiteX2632" fmla="*/ 362934 w 508885"/>
              <a:gd name="connsiteY2632" fmla="*/ 104652 h 266788"/>
              <a:gd name="connsiteX2633" fmla="*/ 363181 w 508885"/>
              <a:gd name="connsiteY2633" fmla="*/ 104045 h 266788"/>
              <a:gd name="connsiteX2634" fmla="*/ 363898 w 508885"/>
              <a:gd name="connsiteY2634" fmla="*/ 102500 h 266788"/>
              <a:gd name="connsiteX2635" fmla="*/ 364147 w 508885"/>
              <a:gd name="connsiteY2635" fmla="*/ 102197 h 266788"/>
              <a:gd name="connsiteX2636" fmla="*/ 364863 w 508885"/>
              <a:gd name="connsiteY2636" fmla="*/ 101590 h 266788"/>
              <a:gd name="connsiteX2637" fmla="*/ 365332 w 508885"/>
              <a:gd name="connsiteY2637" fmla="*/ 101590 h 266788"/>
              <a:gd name="connsiteX2638" fmla="*/ 365332 w 508885"/>
              <a:gd name="connsiteY2638" fmla="*/ 101893 h 266788"/>
              <a:gd name="connsiteX2639" fmla="*/ 365332 w 508885"/>
              <a:gd name="connsiteY2639" fmla="*/ 102197 h 266788"/>
              <a:gd name="connsiteX2640" fmla="*/ 365332 w 508885"/>
              <a:gd name="connsiteY2640" fmla="*/ 102500 h 266788"/>
              <a:gd name="connsiteX2641" fmla="*/ 365083 w 508885"/>
              <a:gd name="connsiteY2641" fmla="*/ 102500 h 266788"/>
              <a:gd name="connsiteX2642" fmla="*/ 364863 w 508885"/>
              <a:gd name="connsiteY2642" fmla="*/ 102500 h 266788"/>
              <a:gd name="connsiteX2643" fmla="*/ 364863 w 508885"/>
              <a:gd name="connsiteY2643" fmla="*/ 102803 h 266788"/>
              <a:gd name="connsiteX2644" fmla="*/ 364863 w 508885"/>
              <a:gd name="connsiteY2644" fmla="*/ 103134 h 266788"/>
              <a:gd name="connsiteX2645" fmla="*/ 364863 w 508885"/>
              <a:gd name="connsiteY2645" fmla="*/ 103438 h 266788"/>
              <a:gd name="connsiteX2646" fmla="*/ 365083 w 508885"/>
              <a:gd name="connsiteY2646" fmla="*/ 103438 h 266788"/>
              <a:gd name="connsiteX2647" fmla="*/ 365332 w 508885"/>
              <a:gd name="connsiteY2647" fmla="*/ 103741 h 266788"/>
              <a:gd name="connsiteX2648" fmla="*/ 365332 w 508885"/>
              <a:gd name="connsiteY2648" fmla="*/ 104045 h 266788"/>
              <a:gd name="connsiteX2649" fmla="*/ 365800 w 508885"/>
              <a:gd name="connsiteY2649" fmla="*/ 104348 h 266788"/>
              <a:gd name="connsiteX2650" fmla="*/ 365800 w 508885"/>
              <a:gd name="connsiteY2650" fmla="*/ 105258 h 266788"/>
              <a:gd name="connsiteX2651" fmla="*/ 365800 w 508885"/>
              <a:gd name="connsiteY2651" fmla="*/ 105589 h 266788"/>
              <a:gd name="connsiteX2652" fmla="*/ 366048 w 508885"/>
              <a:gd name="connsiteY2652" fmla="*/ 106197 h 266788"/>
              <a:gd name="connsiteX2653" fmla="*/ 366269 w 508885"/>
              <a:gd name="connsiteY2653" fmla="*/ 106803 h 266788"/>
              <a:gd name="connsiteX2654" fmla="*/ 366765 w 508885"/>
              <a:gd name="connsiteY2654" fmla="*/ 107741 h 266788"/>
              <a:gd name="connsiteX2655" fmla="*/ 367233 w 508885"/>
              <a:gd name="connsiteY2655" fmla="*/ 108348 h 266788"/>
              <a:gd name="connsiteX2656" fmla="*/ 367482 w 508885"/>
              <a:gd name="connsiteY2656" fmla="*/ 108651 h 266788"/>
              <a:gd name="connsiteX2657" fmla="*/ 367703 w 508885"/>
              <a:gd name="connsiteY2657" fmla="*/ 108954 h 266788"/>
              <a:gd name="connsiteX2658" fmla="*/ 367703 w 508885"/>
              <a:gd name="connsiteY2658" fmla="*/ 109258 h 266788"/>
              <a:gd name="connsiteX2659" fmla="*/ 368199 w 508885"/>
              <a:gd name="connsiteY2659" fmla="*/ 109865 h 266788"/>
              <a:gd name="connsiteX2660" fmla="*/ 368419 w 508885"/>
              <a:gd name="connsiteY2660" fmla="*/ 109865 h 266788"/>
              <a:gd name="connsiteX2661" fmla="*/ 368916 w 508885"/>
              <a:gd name="connsiteY2661" fmla="*/ 109865 h 266788"/>
              <a:gd name="connsiteX2662" fmla="*/ 370100 w 508885"/>
              <a:gd name="connsiteY2662" fmla="*/ 109561 h 266788"/>
              <a:gd name="connsiteX2663" fmla="*/ 370100 w 508885"/>
              <a:gd name="connsiteY2663" fmla="*/ 109865 h 266788"/>
              <a:gd name="connsiteX2664" fmla="*/ 369851 w 508885"/>
              <a:gd name="connsiteY2664" fmla="*/ 110196 h 266788"/>
              <a:gd name="connsiteX2665" fmla="*/ 369851 w 508885"/>
              <a:gd name="connsiteY2665" fmla="*/ 110499 h 266788"/>
              <a:gd name="connsiteX2666" fmla="*/ 370348 w 508885"/>
              <a:gd name="connsiteY2666" fmla="*/ 110803 h 266788"/>
              <a:gd name="connsiteX2667" fmla="*/ 370568 w 508885"/>
              <a:gd name="connsiteY2667" fmla="*/ 110803 h 266788"/>
              <a:gd name="connsiteX2668" fmla="*/ 370817 w 508885"/>
              <a:gd name="connsiteY2668" fmla="*/ 110803 h 266788"/>
              <a:gd name="connsiteX2669" fmla="*/ 371038 w 508885"/>
              <a:gd name="connsiteY2669" fmla="*/ 110803 h 266788"/>
              <a:gd name="connsiteX2670" fmla="*/ 371038 w 508885"/>
              <a:gd name="connsiteY2670" fmla="*/ 110196 h 266788"/>
              <a:gd name="connsiteX2671" fmla="*/ 371285 w 508885"/>
              <a:gd name="connsiteY2671" fmla="*/ 110196 h 266788"/>
              <a:gd name="connsiteX2672" fmla="*/ 371534 w 508885"/>
              <a:gd name="connsiteY2672" fmla="*/ 110196 h 266788"/>
              <a:gd name="connsiteX2673" fmla="*/ 372002 w 508885"/>
              <a:gd name="connsiteY2673" fmla="*/ 110196 h 266788"/>
              <a:gd name="connsiteX2674" fmla="*/ 372002 w 508885"/>
              <a:gd name="connsiteY2674" fmla="*/ 110803 h 266788"/>
              <a:gd name="connsiteX2675" fmla="*/ 372251 w 508885"/>
              <a:gd name="connsiteY2675" fmla="*/ 111106 h 266788"/>
              <a:gd name="connsiteX2676" fmla="*/ 372471 w 508885"/>
              <a:gd name="connsiteY2676" fmla="*/ 111106 h 266788"/>
              <a:gd name="connsiteX2677" fmla="*/ 372718 w 508885"/>
              <a:gd name="connsiteY2677" fmla="*/ 111106 h 266788"/>
              <a:gd name="connsiteX2678" fmla="*/ 372966 w 508885"/>
              <a:gd name="connsiteY2678" fmla="*/ 111106 h 266788"/>
              <a:gd name="connsiteX2679" fmla="*/ 373187 w 508885"/>
              <a:gd name="connsiteY2679" fmla="*/ 111106 h 266788"/>
              <a:gd name="connsiteX2680" fmla="*/ 373435 w 508885"/>
              <a:gd name="connsiteY2680" fmla="*/ 111106 h 266788"/>
              <a:gd name="connsiteX2681" fmla="*/ 373187 w 508885"/>
              <a:gd name="connsiteY2681" fmla="*/ 110499 h 266788"/>
              <a:gd name="connsiteX2682" fmla="*/ 373435 w 508885"/>
              <a:gd name="connsiteY2682" fmla="*/ 110196 h 266788"/>
              <a:gd name="connsiteX2683" fmla="*/ 373683 w 508885"/>
              <a:gd name="connsiteY2683" fmla="*/ 110196 h 266788"/>
              <a:gd name="connsiteX2684" fmla="*/ 373904 w 508885"/>
              <a:gd name="connsiteY2684" fmla="*/ 111106 h 266788"/>
              <a:gd name="connsiteX2685" fmla="*/ 374400 w 508885"/>
              <a:gd name="connsiteY2685" fmla="*/ 111410 h 266788"/>
              <a:gd name="connsiteX2686" fmla="*/ 374869 w 508885"/>
              <a:gd name="connsiteY2686" fmla="*/ 111713 h 266788"/>
              <a:gd name="connsiteX2687" fmla="*/ 376054 w 508885"/>
              <a:gd name="connsiteY2687" fmla="*/ 111106 h 266788"/>
              <a:gd name="connsiteX2688" fmla="*/ 376770 w 508885"/>
              <a:gd name="connsiteY2688" fmla="*/ 111410 h 266788"/>
              <a:gd name="connsiteX2689" fmla="*/ 376770 w 508885"/>
              <a:gd name="connsiteY2689" fmla="*/ 111106 h 266788"/>
              <a:gd name="connsiteX2690" fmla="*/ 377956 w 508885"/>
              <a:gd name="connsiteY2690" fmla="*/ 110196 h 266788"/>
              <a:gd name="connsiteX2691" fmla="*/ 378204 w 508885"/>
              <a:gd name="connsiteY2691" fmla="*/ 109865 h 266788"/>
              <a:gd name="connsiteX2692" fmla="*/ 378672 w 508885"/>
              <a:gd name="connsiteY2692" fmla="*/ 109561 h 266788"/>
              <a:gd name="connsiteX2693" fmla="*/ 379168 w 508885"/>
              <a:gd name="connsiteY2693" fmla="*/ 109258 h 266788"/>
              <a:gd name="connsiteX2694" fmla="*/ 379389 w 508885"/>
              <a:gd name="connsiteY2694" fmla="*/ 108651 h 266788"/>
              <a:gd name="connsiteX2695" fmla="*/ 379885 w 508885"/>
              <a:gd name="connsiteY2695" fmla="*/ 108348 h 266788"/>
              <a:gd name="connsiteX2696" fmla="*/ 380106 w 508885"/>
              <a:gd name="connsiteY2696" fmla="*/ 108044 h 266788"/>
              <a:gd name="connsiteX2697" fmla="*/ 380354 w 508885"/>
              <a:gd name="connsiteY2697" fmla="*/ 107741 h 266788"/>
              <a:gd name="connsiteX2698" fmla="*/ 380602 w 508885"/>
              <a:gd name="connsiteY2698" fmla="*/ 107741 h 266788"/>
              <a:gd name="connsiteX2699" fmla="*/ 381071 w 508885"/>
              <a:gd name="connsiteY2699" fmla="*/ 107410 h 266788"/>
              <a:gd name="connsiteX2700" fmla="*/ 381071 w 508885"/>
              <a:gd name="connsiteY2700" fmla="*/ 106803 h 266788"/>
              <a:gd name="connsiteX2701" fmla="*/ 381292 w 508885"/>
              <a:gd name="connsiteY2701" fmla="*/ 106499 h 266788"/>
              <a:gd name="connsiteX2702" fmla="*/ 381071 w 508885"/>
              <a:gd name="connsiteY2702" fmla="*/ 105893 h 266788"/>
              <a:gd name="connsiteX2703" fmla="*/ 380602 w 508885"/>
              <a:gd name="connsiteY2703" fmla="*/ 104652 h 266788"/>
              <a:gd name="connsiteX2704" fmla="*/ 380602 w 508885"/>
              <a:gd name="connsiteY2704" fmla="*/ 104348 h 266788"/>
              <a:gd name="connsiteX2705" fmla="*/ 380602 w 508885"/>
              <a:gd name="connsiteY2705" fmla="*/ 104045 h 266788"/>
              <a:gd name="connsiteX2706" fmla="*/ 380354 w 508885"/>
              <a:gd name="connsiteY2706" fmla="*/ 103741 h 266788"/>
              <a:gd name="connsiteX2707" fmla="*/ 379885 w 508885"/>
              <a:gd name="connsiteY2707" fmla="*/ 103438 h 266788"/>
              <a:gd name="connsiteX2708" fmla="*/ 379885 w 508885"/>
              <a:gd name="connsiteY2708" fmla="*/ 103134 h 266788"/>
              <a:gd name="connsiteX2709" fmla="*/ 379389 w 508885"/>
              <a:gd name="connsiteY2709" fmla="*/ 102500 h 266788"/>
              <a:gd name="connsiteX2710" fmla="*/ 379885 w 508885"/>
              <a:gd name="connsiteY2710" fmla="*/ 101590 h 266788"/>
              <a:gd name="connsiteX2711" fmla="*/ 379885 w 508885"/>
              <a:gd name="connsiteY2711" fmla="*/ 100983 h 266788"/>
              <a:gd name="connsiteX2712" fmla="*/ 379637 w 508885"/>
              <a:gd name="connsiteY2712" fmla="*/ 100652 h 266788"/>
              <a:gd name="connsiteX2713" fmla="*/ 379168 w 508885"/>
              <a:gd name="connsiteY2713" fmla="*/ 100652 h 266788"/>
              <a:gd name="connsiteX2714" fmla="*/ 378921 w 508885"/>
              <a:gd name="connsiteY2714" fmla="*/ 100348 h 266788"/>
              <a:gd name="connsiteX2715" fmla="*/ 378672 w 508885"/>
              <a:gd name="connsiteY2715" fmla="*/ 100348 h 266788"/>
              <a:gd name="connsiteX2716" fmla="*/ 379168 w 508885"/>
              <a:gd name="connsiteY2716" fmla="*/ 100046 h 266788"/>
              <a:gd name="connsiteX2717" fmla="*/ 379168 w 508885"/>
              <a:gd name="connsiteY2717" fmla="*/ 99741 h 266788"/>
              <a:gd name="connsiteX2718" fmla="*/ 379389 w 508885"/>
              <a:gd name="connsiteY2718" fmla="*/ 99438 h 266788"/>
              <a:gd name="connsiteX2719" fmla="*/ 379885 w 508885"/>
              <a:gd name="connsiteY2719" fmla="*/ 98501 h 266788"/>
              <a:gd name="connsiteX2720" fmla="*/ 380602 w 508885"/>
              <a:gd name="connsiteY2720" fmla="*/ 97894 h 266788"/>
              <a:gd name="connsiteX2721" fmla="*/ 380823 w 508885"/>
              <a:gd name="connsiteY2721" fmla="*/ 97894 h 266788"/>
              <a:gd name="connsiteX2722" fmla="*/ 381071 w 508885"/>
              <a:gd name="connsiteY2722" fmla="*/ 97894 h 266788"/>
              <a:gd name="connsiteX2723" fmla="*/ 381787 w 508885"/>
              <a:gd name="connsiteY2723" fmla="*/ 97590 h 266788"/>
              <a:gd name="connsiteX2724" fmla="*/ 382256 w 508885"/>
              <a:gd name="connsiteY2724" fmla="*/ 96349 h 266788"/>
              <a:gd name="connsiteX2725" fmla="*/ 382724 w 508885"/>
              <a:gd name="connsiteY2725" fmla="*/ 95439 h 266788"/>
              <a:gd name="connsiteX2726" fmla="*/ 382972 w 508885"/>
              <a:gd name="connsiteY2726" fmla="*/ 94832 h 266788"/>
              <a:gd name="connsiteX2727" fmla="*/ 383441 w 508885"/>
              <a:gd name="connsiteY2727" fmla="*/ 94197 h 266788"/>
              <a:gd name="connsiteX2728" fmla="*/ 383220 w 508885"/>
              <a:gd name="connsiteY2728" fmla="*/ 93894 h 266788"/>
              <a:gd name="connsiteX2729" fmla="*/ 383220 w 508885"/>
              <a:gd name="connsiteY2729" fmla="*/ 93590 h 266788"/>
              <a:gd name="connsiteX2730" fmla="*/ 382972 w 508885"/>
              <a:gd name="connsiteY2730" fmla="*/ 93590 h 266788"/>
              <a:gd name="connsiteX2731" fmla="*/ 381787 w 508885"/>
              <a:gd name="connsiteY2731" fmla="*/ 93287 h 266788"/>
              <a:gd name="connsiteX2732" fmla="*/ 381071 w 508885"/>
              <a:gd name="connsiteY2732" fmla="*/ 92983 h 266788"/>
              <a:gd name="connsiteX2733" fmla="*/ 380602 w 508885"/>
              <a:gd name="connsiteY2733" fmla="*/ 93287 h 266788"/>
              <a:gd name="connsiteX2734" fmla="*/ 380602 w 508885"/>
              <a:gd name="connsiteY2734" fmla="*/ 92983 h 266788"/>
              <a:gd name="connsiteX2735" fmla="*/ 380354 w 508885"/>
              <a:gd name="connsiteY2735" fmla="*/ 92983 h 266788"/>
              <a:gd name="connsiteX2736" fmla="*/ 379885 w 508885"/>
              <a:gd name="connsiteY2736" fmla="*/ 92983 h 266788"/>
              <a:gd name="connsiteX2737" fmla="*/ 378921 w 508885"/>
              <a:gd name="connsiteY2737" fmla="*/ 92983 h 266788"/>
              <a:gd name="connsiteX2738" fmla="*/ 378452 w 508885"/>
              <a:gd name="connsiteY2738" fmla="*/ 93287 h 266788"/>
              <a:gd name="connsiteX2739" fmla="*/ 378204 w 508885"/>
              <a:gd name="connsiteY2739" fmla="*/ 93590 h 266788"/>
              <a:gd name="connsiteX2740" fmla="*/ 377735 w 508885"/>
              <a:gd name="connsiteY2740" fmla="*/ 93894 h 266788"/>
              <a:gd name="connsiteX2741" fmla="*/ 377487 w 508885"/>
              <a:gd name="connsiteY2741" fmla="*/ 93894 h 266788"/>
              <a:gd name="connsiteX2742" fmla="*/ 376523 w 508885"/>
              <a:gd name="connsiteY2742" fmla="*/ 94528 h 266788"/>
              <a:gd name="connsiteX2743" fmla="*/ 376302 w 508885"/>
              <a:gd name="connsiteY2743" fmla="*/ 95135 h 266788"/>
              <a:gd name="connsiteX2744" fmla="*/ 376523 w 508885"/>
              <a:gd name="connsiteY2744" fmla="*/ 96046 h 266788"/>
              <a:gd name="connsiteX2745" fmla="*/ 376302 w 508885"/>
              <a:gd name="connsiteY2745" fmla="*/ 96349 h 266788"/>
              <a:gd name="connsiteX2746" fmla="*/ 376054 w 508885"/>
              <a:gd name="connsiteY2746" fmla="*/ 96680 h 266788"/>
              <a:gd name="connsiteX2747" fmla="*/ 375833 w 508885"/>
              <a:gd name="connsiteY2747" fmla="*/ 96983 h 266788"/>
              <a:gd name="connsiteX2748" fmla="*/ 375586 w 508885"/>
              <a:gd name="connsiteY2748" fmla="*/ 96983 h 266788"/>
              <a:gd name="connsiteX2749" fmla="*/ 375586 w 508885"/>
              <a:gd name="connsiteY2749" fmla="*/ 97590 h 266788"/>
              <a:gd name="connsiteX2750" fmla="*/ 375833 w 508885"/>
              <a:gd name="connsiteY2750" fmla="*/ 97894 h 266788"/>
              <a:gd name="connsiteX2751" fmla="*/ 375833 w 508885"/>
              <a:gd name="connsiteY2751" fmla="*/ 98501 h 266788"/>
              <a:gd name="connsiteX2752" fmla="*/ 375833 w 508885"/>
              <a:gd name="connsiteY2752" fmla="*/ 99134 h 266788"/>
              <a:gd name="connsiteX2753" fmla="*/ 375586 w 508885"/>
              <a:gd name="connsiteY2753" fmla="*/ 100046 h 266788"/>
              <a:gd name="connsiteX2754" fmla="*/ 375833 w 508885"/>
              <a:gd name="connsiteY2754" fmla="*/ 100652 h 266788"/>
              <a:gd name="connsiteX2755" fmla="*/ 375586 w 508885"/>
              <a:gd name="connsiteY2755" fmla="*/ 100652 h 266788"/>
              <a:gd name="connsiteX2756" fmla="*/ 375586 w 508885"/>
              <a:gd name="connsiteY2756" fmla="*/ 100983 h 266788"/>
              <a:gd name="connsiteX2757" fmla="*/ 375586 w 508885"/>
              <a:gd name="connsiteY2757" fmla="*/ 101286 h 266788"/>
              <a:gd name="connsiteX2758" fmla="*/ 375586 w 508885"/>
              <a:gd name="connsiteY2758" fmla="*/ 101590 h 266788"/>
              <a:gd name="connsiteX2759" fmla="*/ 375833 w 508885"/>
              <a:gd name="connsiteY2759" fmla="*/ 101893 h 266788"/>
              <a:gd name="connsiteX2760" fmla="*/ 376054 w 508885"/>
              <a:gd name="connsiteY2760" fmla="*/ 102500 h 266788"/>
              <a:gd name="connsiteX2761" fmla="*/ 376054 w 508885"/>
              <a:gd name="connsiteY2761" fmla="*/ 102803 h 266788"/>
              <a:gd name="connsiteX2762" fmla="*/ 375833 w 508885"/>
              <a:gd name="connsiteY2762" fmla="*/ 103438 h 266788"/>
              <a:gd name="connsiteX2763" fmla="*/ 376054 w 508885"/>
              <a:gd name="connsiteY2763" fmla="*/ 103741 h 266788"/>
              <a:gd name="connsiteX2764" fmla="*/ 376302 w 508885"/>
              <a:gd name="connsiteY2764" fmla="*/ 104045 h 266788"/>
              <a:gd name="connsiteX2765" fmla="*/ 376523 w 508885"/>
              <a:gd name="connsiteY2765" fmla="*/ 104348 h 266788"/>
              <a:gd name="connsiteX2766" fmla="*/ 376770 w 508885"/>
              <a:gd name="connsiteY2766" fmla="*/ 104955 h 266788"/>
              <a:gd name="connsiteX2767" fmla="*/ 376770 w 508885"/>
              <a:gd name="connsiteY2767" fmla="*/ 105258 h 266788"/>
              <a:gd name="connsiteX2768" fmla="*/ 376302 w 508885"/>
              <a:gd name="connsiteY2768" fmla="*/ 105258 h 266788"/>
              <a:gd name="connsiteX2769" fmla="*/ 375833 w 508885"/>
              <a:gd name="connsiteY2769" fmla="*/ 105893 h 266788"/>
              <a:gd name="connsiteX2770" fmla="*/ 375586 w 508885"/>
              <a:gd name="connsiteY2770" fmla="*/ 105893 h 266788"/>
              <a:gd name="connsiteX2771" fmla="*/ 375337 w 508885"/>
              <a:gd name="connsiteY2771" fmla="*/ 105893 h 266788"/>
              <a:gd name="connsiteX2772" fmla="*/ 375117 w 508885"/>
              <a:gd name="connsiteY2772" fmla="*/ 105893 h 266788"/>
              <a:gd name="connsiteX2773" fmla="*/ 375117 w 508885"/>
              <a:gd name="connsiteY2773" fmla="*/ 105589 h 266788"/>
              <a:gd name="connsiteX2774" fmla="*/ 375117 w 508885"/>
              <a:gd name="connsiteY2774" fmla="*/ 105258 h 266788"/>
              <a:gd name="connsiteX2775" fmla="*/ 374621 w 508885"/>
              <a:gd name="connsiteY2775" fmla="*/ 105258 h 266788"/>
              <a:gd name="connsiteX2776" fmla="*/ 374400 w 508885"/>
              <a:gd name="connsiteY2776" fmla="*/ 105258 h 266788"/>
              <a:gd name="connsiteX2777" fmla="*/ 374152 w 508885"/>
              <a:gd name="connsiteY2777" fmla="*/ 104955 h 266788"/>
              <a:gd name="connsiteX2778" fmla="*/ 374152 w 508885"/>
              <a:gd name="connsiteY2778" fmla="*/ 104652 h 266788"/>
              <a:gd name="connsiteX2779" fmla="*/ 373683 w 508885"/>
              <a:gd name="connsiteY2779" fmla="*/ 104652 h 266788"/>
              <a:gd name="connsiteX2780" fmla="*/ 373435 w 508885"/>
              <a:gd name="connsiteY2780" fmla="*/ 104652 h 266788"/>
              <a:gd name="connsiteX2781" fmla="*/ 372966 w 508885"/>
              <a:gd name="connsiteY2781" fmla="*/ 104045 h 266788"/>
              <a:gd name="connsiteX2782" fmla="*/ 372966 w 508885"/>
              <a:gd name="connsiteY2782" fmla="*/ 103741 h 266788"/>
              <a:gd name="connsiteX2783" fmla="*/ 372718 w 508885"/>
              <a:gd name="connsiteY2783" fmla="*/ 103741 h 266788"/>
              <a:gd name="connsiteX2784" fmla="*/ 372251 w 508885"/>
              <a:gd name="connsiteY2784" fmla="*/ 103438 h 266788"/>
              <a:gd name="connsiteX2785" fmla="*/ 372251 w 508885"/>
              <a:gd name="connsiteY2785" fmla="*/ 103134 h 266788"/>
              <a:gd name="connsiteX2786" fmla="*/ 372002 w 508885"/>
              <a:gd name="connsiteY2786" fmla="*/ 103134 h 266788"/>
              <a:gd name="connsiteX2787" fmla="*/ 372251 w 508885"/>
              <a:gd name="connsiteY2787" fmla="*/ 102197 h 266788"/>
              <a:gd name="connsiteX2788" fmla="*/ 372251 w 508885"/>
              <a:gd name="connsiteY2788" fmla="*/ 101286 h 266788"/>
              <a:gd name="connsiteX2789" fmla="*/ 372718 w 508885"/>
              <a:gd name="connsiteY2789" fmla="*/ 100652 h 266788"/>
              <a:gd name="connsiteX2790" fmla="*/ 373187 w 508885"/>
              <a:gd name="connsiteY2790" fmla="*/ 100348 h 266788"/>
              <a:gd name="connsiteX2791" fmla="*/ 373187 w 508885"/>
              <a:gd name="connsiteY2791" fmla="*/ 100652 h 266788"/>
              <a:gd name="connsiteX2792" fmla="*/ 373435 w 508885"/>
              <a:gd name="connsiteY2792" fmla="*/ 100652 h 266788"/>
              <a:gd name="connsiteX2793" fmla="*/ 373435 w 508885"/>
              <a:gd name="connsiteY2793" fmla="*/ 100348 h 266788"/>
              <a:gd name="connsiteX2794" fmla="*/ 373904 w 508885"/>
              <a:gd name="connsiteY2794" fmla="*/ 99438 h 266788"/>
              <a:gd name="connsiteX2795" fmla="*/ 373683 w 508885"/>
              <a:gd name="connsiteY2795" fmla="*/ 99438 h 266788"/>
              <a:gd name="connsiteX2796" fmla="*/ 373435 w 508885"/>
              <a:gd name="connsiteY2796" fmla="*/ 98832 h 266788"/>
              <a:gd name="connsiteX2797" fmla="*/ 373435 w 508885"/>
              <a:gd name="connsiteY2797" fmla="*/ 98197 h 266788"/>
              <a:gd name="connsiteX2798" fmla="*/ 373435 w 508885"/>
              <a:gd name="connsiteY2798" fmla="*/ 96680 h 266788"/>
              <a:gd name="connsiteX2799" fmla="*/ 373435 w 508885"/>
              <a:gd name="connsiteY2799" fmla="*/ 95135 h 266788"/>
              <a:gd name="connsiteX2800" fmla="*/ 373187 w 508885"/>
              <a:gd name="connsiteY2800" fmla="*/ 93894 h 266788"/>
              <a:gd name="connsiteX2801" fmla="*/ 372966 w 508885"/>
              <a:gd name="connsiteY2801" fmla="*/ 92681 h 266788"/>
              <a:gd name="connsiteX2802" fmla="*/ 372718 w 508885"/>
              <a:gd name="connsiteY2802" fmla="*/ 92377 h 266788"/>
              <a:gd name="connsiteX2803" fmla="*/ 372471 w 508885"/>
              <a:gd name="connsiteY2803" fmla="*/ 92046 h 266788"/>
              <a:gd name="connsiteX2804" fmla="*/ 372002 w 508885"/>
              <a:gd name="connsiteY2804" fmla="*/ 91136 h 266788"/>
              <a:gd name="connsiteX2805" fmla="*/ 372002 w 508885"/>
              <a:gd name="connsiteY2805" fmla="*/ 90832 h 266788"/>
              <a:gd name="connsiteX2806" fmla="*/ 371534 w 508885"/>
              <a:gd name="connsiteY2806" fmla="*/ 90198 h 266788"/>
              <a:gd name="connsiteX2807" fmla="*/ 371534 w 508885"/>
              <a:gd name="connsiteY2807" fmla="*/ 89895 h 266788"/>
              <a:gd name="connsiteX2808" fmla="*/ 371755 w 508885"/>
              <a:gd name="connsiteY2808" fmla="*/ 89288 h 266788"/>
              <a:gd name="connsiteX2809" fmla="*/ 371755 w 508885"/>
              <a:gd name="connsiteY2809" fmla="*/ 88681 h 266788"/>
              <a:gd name="connsiteX2810" fmla="*/ 372002 w 508885"/>
              <a:gd name="connsiteY2810" fmla="*/ 88377 h 266788"/>
              <a:gd name="connsiteX2811" fmla="*/ 371755 w 508885"/>
              <a:gd name="connsiteY2811" fmla="*/ 88046 h 266788"/>
              <a:gd name="connsiteX2812" fmla="*/ 371285 w 508885"/>
              <a:gd name="connsiteY2812" fmla="*/ 87743 h 266788"/>
              <a:gd name="connsiteX2813" fmla="*/ 371038 w 508885"/>
              <a:gd name="connsiteY2813" fmla="*/ 87743 h 266788"/>
              <a:gd name="connsiteX2814" fmla="*/ 370348 w 508885"/>
              <a:gd name="connsiteY2814" fmla="*/ 87136 h 266788"/>
              <a:gd name="connsiteX2815" fmla="*/ 370348 w 508885"/>
              <a:gd name="connsiteY2815" fmla="*/ 86832 h 266788"/>
              <a:gd name="connsiteX2816" fmla="*/ 369851 w 508885"/>
              <a:gd name="connsiteY2816" fmla="*/ 86529 h 266788"/>
              <a:gd name="connsiteX2817" fmla="*/ 369631 w 508885"/>
              <a:gd name="connsiteY2817" fmla="*/ 86226 h 266788"/>
              <a:gd name="connsiteX2818" fmla="*/ 369383 w 508885"/>
              <a:gd name="connsiteY2818" fmla="*/ 85895 h 266788"/>
              <a:gd name="connsiteX2819" fmla="*/ 369135 w 508885"/>
              <a:gd name="connsiteY2819" fmla="*/ 85895 h 266788"/>
              <a:gd name="connsiteX2820" fmla="*/ 368199 w 508885"/>
              <a:gd name="connsiteY2820" fmla="*/ 85591 h 266788"/>
              <a:gd name="connsiteX2821" fmla="*/ 368199 w 508885"/>
              <a:gd name="connsiteY2821" fmla="*/ 84984 h 266788"/>
              <a:gd name="connsiteX2822" fmla="*/ 368419 w 508885"/>
              <a:gd name="connsiteY2822" fmla="*/ 82833 h 266788"/>
              <a:gd name="connsiteX2823" fmla="*/ 369135 w 508885"/>
              <a:gd name="connsiteY2823" fmla="*/ 80985 h 266788"/>
              <a:gd name="connsiteX2824" fmla="*/ 369383 w 508885"/>
              <a:gd name="connsiteY2824" fmla="*/ 80681 h 266788"/>
              <a:gd name="connsiteX2825" fmla="*/ 370568 w 508885"/>
              <a:gd name="connsiteY2825" fmla="*/ 78833 h 266788"/>
              <a:gd name="connsiteX2826" fmla="*/ 371038 w 508885"/>
              <a:gd name="connsiteY2826" fmla="*/ 77896 h 266788"/>
              <a:gd name="connsiteX2827" fmla="*/ 372002 w 508885"/>
              <a:gd name="connsiteY2827" fmla="*/ 75441 h 266788"/>
              <a:gd name="connsiteX2828" fmla="*/ 372251 w 508885"/>
              <a:gd name="connsiteY2828" fmla="*/ 74503 h 266788"/>
              <a:gd name="connsiteX2829" fmla="*/ 372718 w 508885"/>
              <a:gd name="connsiteY2829" fmla="*/ 73896 h 266788"/>
              <a:gd name="connsiteX2830" fmla="*/ 372966 w 508885"/>
              <a:gd name="connsiteY2830" fmla="*/ 73289 h 266788"/>
              <a:gd name="connsiteX2831" fmla="*/ 373187 w 508885"/>
              <a:gd name="connsiteY2831" fmla="*/ 72654 h 266788"/>
              <a:gd name="connsiteX2832" fmla="*/ 373683 w 508885"/>
              <a:gd name="connsiteY2832" fmla="*/ 72047 h 266788"/>
              <a:gd name="connsiteX2833" fmla="*/ 373904 w 508885"/>
              <a:gd name="connsiteY2833" fmla="*/ 71137 h 266788"/>
              <a:gd name="connsiteX2834" fmla="*/ 374152 w 508885"/>
              <a:gd name="connsiteY2834" fmla="*/ 70503 h 266788"/>
              <a:gd name="connsiteX2835" fmla="*/ 374400 w 508885"/>
              <a:gd name="connsiteY2835" fmla="*/ 69290 h 266788"/>
              <a:gd name="connsiteX2836" fmla="*/ 374869 w 508885"/>
              <a:gd name="connsiteY2836" fmla="*/ 68655 h 266788"/>
              <a:gd name="connsiteX2837" fmla="*/ 375337 w 508885"/>
              <a:gd name="connsiteY2837" fmla="*/ 67745 h 266788"/>
              <a:gd name="connsiteX2838" fmla="*/ 375586 w 508885"/>
              <a:gd name="connsiteY2838" fmla="*/ 67414 h 266788"/>
              <a:gd name="connsiteX2839" fmla="*/ 376054 w 508885"/>
              <a:gd name="connsiteY2839" fmla="*/ 67414 h 266788"/>
              <a:gd name="connsiteX2840" fmla="*/ 376523 w 508885"/>
              <a:gd name="connsiteY2840" fmla="*/ 67414 h 266788"/>
              <a:gd name="connsiteX2841" fmla="*/ 376770 w 508885"/>
              <a:gd name="connsiteY2841" fmla="*/ 67110 h 266788"/>
              <a:gd name="connsiteX2842" fmla="*/ 376770 w 508885"/>
              <a:gd name="connsiteY2842" fmla="*/ 66807 h 266788"/>
              <a:gd name="connsiteX2843" fmla="*/ 376770 w 508885"/>
              <a:gd name="connsiteY2843" fmla="*/ 66503 h 266788"/>
              <a:gd name="connsiteX2844" fmla="*/ 377018 w 508885"/>
              <a:gd name="connsiteY2844" fmla="*/ 65897 h 266788"/>
              <a:gd name="connsiteX2845" fmla="*/ 377239 w 508885"/>
              <a:gd name="connsiteY2845" fmla="*/ 65897 h 266788"/>
              <a:gd name="connsiteX2846" fmla="*/ 377487 w 508885"/>
              <a:gd name="connsiteY2846" fmla="*/ 65897 h 266788"/>
              <a:gd name="connsiteX2847" fmla="*/ 377735 w 508885"/>
              <a:gd name="connsiteY2847" fmla="*/ 65566 h 266788"/>
              <a:gd name="connsiteX2848" fmla="*/ 378204 w 508885"/>
              <a:gd name="connsiteY2848" fmla="*/ 65566 h 266788"/>
              <a:gd name="connsiteX2849" fmla="*/ 378672 w 508885"/>
              <a:gd name="connsiteY2849" fmla="*/ 64959 h 266788"/>
              <a:gd name="connsiteX2850" fmla="*/ 378921 w 508885"/>
              <a:gd name="connsiteY2850" fmla="*/ 64352 h 266788"/>
              <a:gd name="connsiteX2851" fmla="*/ 379168 w 508885"/>
              <a:gd name="connsiteY2851" fmla="*/ 64049 h 266788"/>
              <a:gd name="connsiteX2852" fmla="*/ 379389 w 508885"/>
              <a:gd name="connsiteY2852" fmla="*/ 64049 h 266788"/>
              <a:gd name="connsiteX2853" fmla="*/ 379885 w 508885"/>
              <a:gd name="connsiteY2853" fmla="*/ 64352 h 266788"/>
              <a:gd name="connsiteX2854" fmla="*/ 380106 w 508885"/>
              <a:gd name="connsiteY2854" fmla="*/ 64655 h 266788"/>
              <a:gd name="connsiteX2855" fmla="*/ 380354 w 508885"/>
              <a:gd name="connsiteY2855" fmla="*/ 64655 h 266788"/>
              <a:gd name="connsiteX2856" fmla="*/ 380602 w 508885"/>
              <a:gd name="connsiteY2856" fmla="*/ 64352 h 266788"/>
              <a:gd name="connsiteX2857" fmla="*/ 380602 w 508885"/>
              <a:gd name="connsiteY2857" fmla="*/ 63717 h 266788"/>
              <a:gd name="connsiteX2858" fmla="*/ 380354 w 508885"/>
              <a:gd name="connsiteY2858" fmla="*/ 63717 h 266788"/>
              <a:gd name="connsiteX2859" fmla="*/ 380354 w 508885"/>
              <a:gd name="connsiteY2859" fmla="*/ 63415 h 266788"/>
              <a:gd name="connsiteX2860" fmla="*/ 380106 w 508885"/>
              <a:gd name="connsiteY2860" fmla="*/ 63111 h 266788"/>
              <a:gd name="connsiteX2861" fmla="*/ 379885 w 508885"/>
              <a:gd name="connsiteY2861" fmla="*/ 63111 h 266788"/>
              <a:gd name="connsiteX2862" fmla="*/ 379637 w 508885"/>
              <a:gd name="connsiteY2862" fmla="*/ 63111 h 266788"/>
              <a:gd name="connsiteX2863" fmla="*/ 379389 w 508885"/>
              <a:gd name="connsiteY2863" fmla="*/ 62808 h 266788"/>
              <a:gd name="connsiteX2864" fmla="*/ 379389 w 508885"/>
              <a:gd name="connsiteY2864" fmla="*/ 62504 h 266788"/>
              <a:gd name="connsiteX2865" fmla="*/ 379637 w 508885"/>
              <a:gd name="connsiteY2865" fmla="*/ 62173 h 266788"/>
              <a:gd name="connsiteX2866" fmla="*/ 379637 w 508885"/>
              <a:gd name="connsiteY2866" fmla="*/ 61870 h 266788"/>
              <a:gd name="connsiteX2867" fmla="*/ 379389 w 508885"/>
              <a:gd name="connsiteY2867" fmla="*/ 61566 h 266788"/>
              <a:gd name="connsiteX2868" fmla="*/ 378921 w 508885"/>
              <a:gd name="connsiteY2868" fmla="*/ 61263 h 266788"/>
              <a:gd name="connsiteX2869" fmla="*/ 378672 w 508885"/>
              <a:gd name="connsiteY2869" fmla="*/ 60959 h 266788"/>
              <a:gd name="connsiteX2870" fmla="*/ 378452 w 508885"/>
              <a:gd name="connsiteY2870" fmla="*/ 60656 h 266788"/>
              <a:gd name="connsiteX2871" fmla="*/ 378672 w 508885"/>
              <a:gd name="connsiteY2871" fmla="*/ 60022 h 266788"/>
              <a:gd name="connsiteX2872" fmla="*/ 378921 w 508885"/>
              <a:gd name="connsiteY2872" fmla="*/ 59718 h 266788"/>
              <a:gd name="connsiteX2873" fmla="*/ 379389 w 508885"/>
              <a:gd name="connsiteY2873" fmla="*/ 59415 h 266788"/>
              <a:gd name="connsiteX2874" fmla="*/ 379885 w 508885"/>
              <a:gd name="connsiteY2874" fmla="*/ 59415 h 266788"/>
              <a:gd name="connsiteX2875" fmla="*/ 380106 w 508885"/>
              <a:gd name="connsiteY2875" fmla="*/ 58780 h 266788"/>
              <a:gd name="connsiteX2876" fmla="*/ 380106 w 508885"/>
              <a:gd name="connsiteY2876" fmla="*/ 58477 h 266788"/>
              <a:gd name="connsiteX2877" fmla="*/ 380354 w 508885"/>
              <a:gd name="connsiteY2877" fmla="*/ 58173 h 266788"/>
              <a:gd name="connsiteX2878" fmla="*/ 380602 w 508885"/>
              <a:gd name="connsiteY2878" fmla="*/ 58173 h 266788"/>
              <a:gd name="connsiteX2879" fmla="*/ 381539 w 508885"/>
              <a:gd name="connsiteY2879" fmla="*/ 57566 h 266788"/>
              <a:gd name="connsiteX2880" fmla="*/ 382007 w 508885"/>
              <a:gd name="connsiteY2880" fmla="*/ 57566 h 266788"/>
              <a:gd name="connsiteX2881" fmla="*/ 382256 w 508885"/>
              <a:gd name="connsiteY2881" fmla="*/ 57566 h 266788"/>
              <a:gd name="connsiteX2882" fmla="*/ 382503 w 508885"/>
              <a:gd name="connsiteY2882" fmla="*/ 57870 h 266788"/>
              <a:gd name="connsiteX2883" fmla="*/ 382972 w 508885"/>
              <a:gd name="connsiteY2883" fmla="*/ 57870 h 266788"/>
              <a:gd name="connsiteX2884" fmla="*/ 383220 w 508885"/>
              <a:gd name="connsiteY2884" fmla="*/ 57870 h 266788"/>
              <a:gd name="connsiteX2885" fmla="*/ 383441 w 508885"/>
              <a:gd name="connsiteY2885" fmla="*/ 58173 h 266788"/>
              <a:gd name="connsiteX2886" fmla="*/ 383441 w 508885"/>
              <a:gd name="connsiteY2886" fmla="*/ 58780 h 266788"/>
              <a:gd name="connsiteX2887" fmla="*/ 383689 w 508885"/>
              <a:gd name="connsiteY2887" fmla="*/ 58780 h 266788"/>
              <a:gd name="connsiteX2888" fmla="*/ 383937 w 508885"/>
              <a:gd name="connsiteY2888" fmla="*/ 58477 h 266788"/>
              <a:gd name="connsiteX2889" fmla="*/ 383937 w 508885"/>
              <a:gd name="connsiteY2889" fmla="*/ 58173 h 266788"/>
              <a:gd name="connsiteX2890" fmla="*/ 384406 w 508885"/>
              <a:gd name="connsiteY2890" fmla="*/ 58173 h 266788"/>
              <a:gd name="connsiteX2891" fmla="*/ 384654 w 508885"/>
              <a:gd name="connsiteY2891" fmla="*/ 58173 h 266788"/>
              <a:gd name="connsiteX2892" fmla="*/ 384654 w 508885"/>
              <a:gd name="connsiteY2892" fmla="*/ 57566 h 266788"/>
              <a:gd name="connsiteX2893" fmla="*/ 384654 w 508885"/>
              <a:gd name="connsiteY2893" fmla="*/ 57264 h 266788"/>
              <a:gd name="connsiteX2894" fmla="*/ 384654 w 508885"/>
              <a:gd name="connsiteY2894" fmla="*/ 56932 h 266788"/>
              <a:gd name="connsiteX2895" fmla="*/ 384158 w 508885"/>
              <a:gd name="connsiteY2895" fmla="*/ 56325 h 266788"/>
              <a:gd name="connsiteX2896" fmla="*/ 384158 w 508885"/>
              <a:gd name="connsiteY2896" fmla="*/ 55719 h 266788"/>
              <a:gd name="connsiteX2897" fmla="*/ 384406 w 508885"/>
              <a:gd name="connsiteY2897" fmla="*/ 55388 h 266788"/>
              <a:gd name="connsiteX2898" fmla="*/ 384654 w 508885"/>
              <a:gd name="connsiteY2898" fmla="*/ 55084 h 266788"/>
              <a:gd name="connsiteX2899" fmla="*/ 386087 w 508885"/>
              <a:gd name="connsiteY2899" fmla="*/ 54477 h 266788"/>
              <a:gd name="connsiteX2900" fmla="*/ 386555 w 508885"/>
              <a:gd name="connsiteY2900" fmla="*/ 53843 h 266788"/>
              <a:gd name="connsiteX2901" fmla="*/ 386776 w 508885"/>
              <a:gd name="connsiteY2901" fmla="*/ 53236 h 266788"/>
              <a:gd name="connsiteX2902" fmla="*/ 387025 w 508885"/>
              <a:gd name="connsiteY2902" fmla="*/ 52629 h 266788"/>
              <a:gd name="connsiteX2903" fmla="*/ 387272 w 508885"/>
              <a:gd name="connsiteY2903" fmla="*/ 52298 h 266788"/>
              <a:gd name="connsiteX2904" fmla="*/ 388458 w 508885"/>
              <a:gd name="connsiteY2904" fmla="*/ 52298 h 266788"/>
              <a:gd name="connsiteX2905" fmla="*/ 390139 w 508885"/>
              <a:gd name="connsiteY2905" fmla="*/ 52629 h 266788"/>
              <a:gd name="connsiteX2906" fmla="*/ 390856 w 508885"/>
              <a:gd name="connsiteY2906" fmla="*/ 52298 h 266788"/>
              <a:gd name="connsiteX2907" fmla="*/ 391545 w 508885"/>
              <a:gd name="connsiteY2907" fmla="*/ 52298 h 266788"/>
              <a:gd name="connsiteX2908" fmla="*/ 392041 w 508885"/>
              <a:gd name="connsiteY2908" fmla="*/ 52298 h 266788"/>
              <a:gd name="connsiteX2909" fmla="*/ 392757 w 508885"/>
              <a:gd name="connsiteY2909" fmla="*/ 52298 h 266788"/>
              <a:gd name="connsiteX2910" fmla="*/ 393695 w 508885"/>
              <a:gd name="connsiteY2910" fmla="*/ 52298 h 266788"/>
              <a:gd name="connsiteX2911" fmla="*/ 394191 w 508885"/>
              <a:gd name="connsiteY2911" fmla="*/ 52298 h 266788"/>
              <a:gd name="connsiteX2912" fmla="*/ 396093 w 508885"/>
              <a:gd name="connsiteY2912" fmla="*/ 52933 h 266788"/>
              <a:gd name="connsiteX2913" fmla="*/ 396341 w 508885"/>
              <a:gd name="connsiteY2913" fmla="*/ 52933 h 266788"/>
              <a:gd name="connsiteX2914" fmla="*/ 396562 w 508885"/>
              <a:gd name="connsiteY2914" fmla="*/ 53236 h 266788"/>
              <a:gd name="connsiteX2915" fmla="*/ 397031 w 508885"/>
              <a:gd name="connsiteY2915" fmla="*/ 53540 h 266788"/>
              <a:gd name="connsiteX2916" fmla="*/ 397279 w 508885"/>
              <a:gd name="connsiteY2916" fmla="*/ 53843 h 266788"/>
              <a:gd name="connsiteX2917" fmla="*/ 397279 w 508885"/>
              <a:gd name="connsiteY2917" fmla="*/ 53540 h 266788"/>
              <a:gd name="connsiteX2918" fmla="*/ 398463 w 508885"/>
              <a:gd name="connsiteY2918" fmla="*/ 52933 h 266788"/>
              <a:gd name="connsiteX2919" fmla="*/ 398712 w 508885"/>
              <a:gd name="connsiteY2919" fmla="*/ 52933 h 266788"/>
              <a:gd name="connsiteX2920" fmla="*/ 398959 w 508885"/>
              <a:gd name="connsiteY2920" fmla="*/ 53236 h 266788"/>
              <a:gd name="connsiteX2921" fmla="*/ 399180 w 508885"/>
              <a:gd name="connsiteY2921" fmla="*/ 52933 h 266788"/>
              <a:gd name="connsiteX2922" fmla="*/ 399676 w 508885"/>
              <a:gd name="connsiteY2922" fmla="*/ 52933 h 266788"/>
              <a:gd name="connsiteX2923" fmla="*/ 400145 w 508885"/>
              <a:gd name="connsiteY2923" fmla="*/ 52298 h 266788"/>
              <a:gd name="connsiteX2924" fmla="*/ 400614 w 508885"/>
              <a:gd name="connsiteY2924" fmla="*/ 52298 h 266788"/>
              <a:gd name="connsiteX2925" fmla="*/ 400862 w 508885"/>
              <a:gd name="connsiteY2925" fmla="*/ 51691 h 266788"/>
              <a:gd name="connsiteX2926" fmla="*/ 401579 w 508885"/>
              <a:gd name="connsiteY2926" fmla="*/ 51084 h 266788"/>
              <a:gd name="connsiteX2927" fmla="*/ 401110 w 508885"/>
              <a:gd name="connsiteY2927" fmla="*/ 50781 h 266788"/>
              <a:gd name="connsiteX2928" fmla="*/ 400862 w 508885"/>
              <a:gd name="connsiteY2928" fmla="*/ 50781 h 266788"/>
              <a:gd name="connsiteX2929" fmla="*/ 400614 w 508885"/>
              <a:gd name="connsiteY2929" fmla="*/ 50450 h 266788"/>
              <a:gd name="connsiteX2930" fmla="*/ 400393 w 508885"/>
              <a:gd name="connsiteY2930" fmla="*/ 50450 h 266788"/>
              <a:gd name="connsiteX2931" fmla="*/ 400145 w 508885"/>
              <a:gd name="connsiteY2931" fmla="*/ 50146 h 266788"/>
              <a:gd name="connsiteX2932" fmla="*/ 399676 w 508885"/>
              <a:gd name="connsiteY2932" fmla="*/ 50146 h 266788"/>
              <a:gd name="connsiteX2933" fmla="*/ 399429 w 508885"/>
              <a:gd name="connsiteY2933" fmla="*/ 50146 h 266788"/>
              <a:gd name="connsiteX2934" fmla="*/ 398959 w 508885"/>
              <a:gd name="connsiteY2934" fmla="*/ 50146 h 266788"/>
              <a:gd name="connsiteX2935" fmla="*/ 398463 w 508885"/>
              <a:gd name="connsiteY2935" fmla="*/ 50146 h 266788"/>
              <a:gd name="connsiteX2936" fmla="*/ 397527 w 508885"/>
              <a:gd name="connsiteY2936" fmla="*/ 50146 h 266788"/>
              <a:gd name="connsiteX2937" fmla="*/ 396810 w 508885"/>
              <a:gd name="connsiteY2937" fmla="*/ 50146 h 266788"/>
              <a:gd name="connsiteX2938" fmla="*/ 396341 w 508885"/>
              <a:gd name="connsiteY2938" fmla="*/ 50146 h 266788"/>
              <a:gd name="connsiteX2939" fmla="*/ 395845 w 508885"/>
              <a:gd name="connsiteY2939" fmla="*/ 50146 h 266788"/>
              <a:gd name="connsiteX2940" fmla="*/ 395624 w 508885"/>
              <a:gd name="connsiteY2940" fmla="*/ 50146 h 266788"/>
              <a:gd name="connsiteX2941" fmla="*/ 395377 w 508885"/>
              <a:gd name="connsiteY2941" fmla="*/ 49843 h 266788"/>
              <a:gd name="connsiteX2942" fmla="*/ 395128 w 508885"/>
              <a:gd name="connsiteY2942" fmla="*/ 49539 h 266788"/>
              <a:gd name="connsiteX2943" fmla="*/ 395128 w 508885"/>
              <a:gd name="connsiteY2943" fmla="*/ 48905 h 266788"/>
              <a:gd name="connsiteX2944" fmla="*/ 395624 w 508885"/>
              <a:gd name="connsiteY2944" fmla="*/ 48299 h 266788"/>
              <a:gd name="connsiteX2945" fmla="*/ 395845 w 508885"/>
              <a:gd name="connsiteY2945" fmla="*/ 47692 h 266788"/>
              <a:gd name="connsiteX2946" fmla="*/ 396093 w 508885"/>
              <a:gd name="connsiteY2946" fmla="*/ 47692 h 266788"/>
              <a:gd name="connsiteX2947" fmla="*/ 397279 w 508885"/>
              <a:gd name="connsiteY2947" fmla="*/ 47058 h 266788"/>
              <a:gd name="connsiteX2948" fmla="*/ 397996 w 508885"/>
              <a:gd name="connsiteY2948" fmla="*/ 46754 h 266788"/>
              <a:gd name="connsiteX2949" fmla="*/ 398712 w 508885"/>
              <a:gd name="connsiteY2949" fmla="*/ 46147 h 266788"/>
              <a:gd name="connsiteX2950" fmla="*/ 399180 w 508885"/>
              <a:gd name="connsiteY2950" fmla="*/ 45816 h 266788"/>
              <a:gd name="connsiteX2951" fmla="*/ 399429 w 508885"/>
              <a:gd name="connsiteY2951" fmla="*/ 45209 h 266788"/>
              <a:gd name="connsiteX2952" fmla="*/ 399676 w 508885"/>
              <a:gd name="connsiteY2952" fmla="*/ 44602 h 266788"/>
              <a:gd name="connsiteX2953" fmla="*/ 400145 w 508885"/>
              <a:gd name="connsiteY2953" fmla="*/ 43664 h 266788"/>
              <a:gd name="connsiteX2954" fmla="*/ 400393 w 508885"/>
              <a:gd name="connsiteY2954" fmla="*/ 43361 h 266788"/>
              <a:gd name="connsiteX2955" fmla="*/ 400862 w 508885"/>
              <a:gd name="connsiteY2955" fmla="*/ 43057 h 266788"/>
              <a:gd name="connsiteX2956" fmla="*/ 401331 w 508885"/>
              <a:gd name="connsiteY2956" fmla="*/ 43057 h 266788"/>
              <a:gd name="connsiteX2957" fmla="*/ 401798 w 508885"/>
              <a:gd name="connsiteY2957" fmla="*/ 42726 h 266788"/>
              <a:gd name="connsiteX2958" fmla="*/ 402294 w 508885"/>
              <a:gd name="connsiteY2958" fmla="*/ 42119 h 266788"/>
              <a:gd name="connsiteX2959" fmla="*/ 402515 w 508885"/>
              <a:gd name="connsiteY2959" fmla="*/ 41816 h 266788"/>
              <a:gd name="connsiteX2960" fmla="*/ 402515 w 508885"/>
              <a:gd name="connsiteY2960" fmla="*/ 41513 h 266788"/>
              <a:gd name="connsiteX2961" fmla="*/ 402515 w 508885"/>
              <a:gd name="connsiteY2961" fmla="*/ 40878 h 266788"/>
              <a:gd name="connsiteX2962" fmla="*/ 402764 w 508885"/>
              <a:gd name="connsiteY2962" fmla="*/ 40878 h 266788"/>
              <a:gd name="connsiteX2963" fmla="*/ 402764 w 508885"/>
              <a:gd name="connsiteY2963" fmla="*/ 40272 h 266788"/>
              <a:gd name="connsiteX2964" fmla="*/ 403011 w 508885"/>
              <a:gd name="connsiteY2964" fmla="*/ 40272 h 266788"/>
              <a:gd name="connsiteX2965" fmla="*/ 403232 w 508885"/>
              <a:gd name="connsiteY2965" fmla="*/ 39638 h 266788"/>
              <a:gd name="connsiteX2966" fmla="*/ 403481 w 508885"/>
              <a:gd name="connsiteY2966" fmla="*/ 39334 h 266788"/>
              <a:gd name="connsiteX2967" fmla="*/ 403728 w 508885"/>
              <a:gd name="connsiteY2967" fmla="*/ 38727 h 266788"/>
              <a:gd name="connsiteX2968" fmla="*/ 402515 w 508885"/>
              <a:gd name="connsiteY2968" fmla="*/ 37486 h 266788"/>
              <a:gd name="connsiteX2969" fmla="*/ 402294 w 508885"/>
              <a:gd name="connsiteY2969" fmla="*/ 37486 h 266788"/>
              <a:gd name="connsiteX2970" fmla="*/ 402047 w 508885"/>
              <a:gd name="connsiteY2970" fmla="*/ 37789 h 266788"/>
              <a:gd name="connsiteX2971" fmla="*/ 401798 w 508885"/>
              <a:gd name="connsiteY2971" fmla="*/ 37486 h 266788"/>
              <a:gd name="connsiteX2972" fmla="*/ 401579 w 508885"/>
              <a:gd name="connsiteY2972" fmla="*/ 37789 h 266788"/>
              <a:gd name="connsiteX2973" fmla="*/ 401579 w 508885"/>
              <a:gd name="connsiteY2973" fmla="*/ 38093 h 266788"/>
              <a:gd name="connsiteX2974" fmla="*/ 401579 w 508885"/>
              <a:gd name="connsiteY2974" fmla="*/ 38424 h 266788"/>
              <a:gd name="connsiteX2975" fmla="*/ 401331 w 508885"/>
              <a:gd name="connsiteY2975" fmla="*/ 39031 h 266788"/>
              <a:gd name="connsiteX2976" fmla="*/ 401110 w 508885"/>
              <a:gd name="connsiteY2976" fmla="*/ 39334 h 266788"/>
              <a:gd name="connsiteX2977" fmla="*/ 400145 w 508885"/>
              <a:gd name="connsiteY2977" fmla="*/ 39638 h 266788"/>
              <a:gd name="connsiteX2978" fmla="*/ 400145 w 508885"/>
              <a:gd name="connsiteY2978" fmla="*/ 39969 h 266788"/>
              <a:gd name="connsiteX2979" fmla="*/ 400393 w 508885"/>
              <a:gd name="connsiteY2979" fmla="*/ 39969 h 266788"/>
              <a:gd name="connsiteX2980" fmla="*/ 399676 w 508885"/>
              <a:gd name="connsiteY2980" fmla="*/ 40576 h 266788"/>
              <a:gd name="connsiteX2981" fmla="*/ 399429 w 508885"/>
              <a:gd name="connsiteY2981" fmla="*/ 40576 h 266788"/>
              <a:gd name="connsiteX2982" fmla="*/ 398712 w 508885"/>
              <a:gd name="connsiteY2982" fmla="*/ 40878 h 266788"/>
              <a:gd name="connsiteX2983" fmla="*/ 398712 w 508885"/>
              <a:gd name="connsiteY2983" fmla="*/ 40576 h 266788"/>
              <a:gd name="connsiteX2984" fmla="*/ 398463 w 508885"/>
              <a:gd name="connsiteY2984" fmla="*/ 40272 h 266788"/>
              <a:gd name="connsiteX2985" fmla="*/ 398463 w 508885"/>
              <a:gd name="connsiteY2985" fmla="*/ 39969 h 266788"/>
              <a:gd name="connsiteX2986" fmla="*/ 398712 w 508885"/>
              <a:gd name="connsiteY2986" fmla="*/ 39638 h 266788"/>
              <a:gd name="connsiteX2987" fmla="*/ 399897 w 508885"/>
              <a:gd name="connsiteY2987" fmla="*/ 38424 h 266788"/>
              <a:gd name="connsiteX2988" fmla="*/ 400145 w 508885"/>
              <a:gd name="connsiteY2988" fmla="*/ 38093 h 266788"/>
              <a:gd name="connsiteX2989" fmla="*/ 400393 w 508885"/>
              <a:gd name="connsiteY2989" fmla="*/ 37486 h 266788"/>
              <a:gd name="connsiteX2990" fmla="*/ 400614 w 508885"/>
              <a:gd name="connsiteY2990" fmla="*/ 36879 h 266788"/>
              <a:gd name="connsiteX2991" fmla="*/ 400393 w 508885"/>
              <a:gd name="connsiteY2991" fmla="*/ 35637 h 266788"/>
              <a:gd name="connsiteX2992" fmla="*/ 400393 w 508885"/>
              <a:gd name="connsiteY2992" fmla="*/ 35003 h 266788"/>
              <a:gd name="connsiteX2993" fmla="*/ 400614 w 508885"/>
              <a:gd name="connsiteY2993" fmla="*/ 34700 h 266788"/>
              <a:gd name="connsiteX2994" fmla="*/ 401110 w 508885"/>
              <a:gd name="connsiteY2994" fmla="*/ 34396 h 266788"/>
              <a:gd name="connsiteX2995" fmla="*/ 401331 w 508885"/>
              <a:gd name="connsiteY2995" fmla="*/ 33762 h 266788"/>
              <a:gd name="connsiteX2996" fmla="*/ 401579 w 508885"/>
              <a:gd name="connsiteY2996" fmla="*/ 31611 h 266788"/>
              <a:gd name="connsiteX2997" fmla="*/ 401579 w 508885"/>
              <a:gd name="connsiteY2997" fmla="*/ 31307 h 266788"/>
              <a:gd name="connsiteX2998" fmla="*/ 401798 w 508885"/>
              <a:gd name="connsiteY2998" fmla="*/ 31004 h 266788"/>
              <a:gd name="connsiteX2999" fmla="*/ 402047 w 508885"/>
              <a:gd name="connsiteY2999" fmla="*/ 30673 h 266788"/>
              <a:gd name="connsiteX3000" fmla="*/ 402294 w 508885"/>
              <a:gd name="connsiteY3000" fmla="*/ 30066 h 266788"/>
              <a:gd name="connsiteX3001" fmla="*/ 402047 w 508885"/>
              <a:gd name="connsiteY3001" fmla="*/ 29128 h 266788"/>
              <a:gd name="connsiteX3002" fmla="*/ 402047 w 508885"/>
              <a:gd name="connsiteY3002" fmla="*/ 28825 h 266788"/>
              <a:gd name="connsiteX3003" fmla="*/ 402294 w 508885"/>
              <a:gd name="connsiteY3003" fmla="*/ 28825 h 266788"/>
              <a:gd name="connsiteX3004" fmla="*/ 402764 w 508885"/>
              <a:gd name="connsiteY3004" fmla="*/ 28825 h 266788"/>
              <a:gd name="connsiteX3005" fmla="*/ 402764 w 508885"/>
              <a:gd name="connsiteY3005" fmla="*/ 28521 h 266788"/>
              <a:gd name="connsiteX3006" fmla="*/ 403011 w 508885"/>
              <a:gd name="connsiteY3006" fmla="*/ 28218 h 266788"/>
              <a:gd name="connsiteX3007" fmla="*/ 403232 w 508885"/>
              <a:gd name="connsiteY3007" fmla="*/ 28521 h 266788"/>
              <a:gd name="connsiteX3008" fmla="*/ 403481 w 508885"/>
              <a:gd name="connsiteY3008" fmla="*/ 28521 h 266788"/>
              <a:gd name="connsiteX3009" fmla="*/ 403728 w 508885"/>
              <a:gd name="connsiteY3009" fmla="*/ 28521 h 266788"/>
              <a:gd name="connsiteX3010" fmla="*/ 404198 w 508885"/>
              <a:gd name="connsiteY3010" fmla="*/ 28218 h 266788"/>
              <a:gd name="connsiteX3011" fmla="*/ 404198 w 508885"/>
              <a:gd name="connsiteY3011" fmla="*/ 27887 h 266788"/>
              <a:gd name="connsiteX3012" fmla="*/ 404198 w 508885"/>
              <a:gd name="connsiteY3012" fmla="*/ 27583 h 266788"/>
              <a:gd name="connsiteX3013" fmla="*/ 403949 w 508885"/>
              <a:gd name="connsiteY3013" fmla="*/ 27280 h 266788"/>
              <a:gd name="connsiteX3014" fmla="*/ 403728 w 508885"/>
              <a:gd name="connsiteY3014" fmla="*/ 27583 h 266788"/>
              <a:gd name="connsiteX3015" fmla="*/ 403481 w 508885"/>
              <a:gd name="connsiteY3015" fmla="*/ 26976 h 266788"/>
              <a:gd name="connsiteX3016" fmla="*/ 403481 w 508885"/>
              <a:gd name="connsiteY3016" fmla="*/ 26645 h 266788"/>
              <a:gd name="connsiteX3017" fmla="*/ 403728 w 508885"/>
              <a:gd name="connsiteY3017" fmla="*/ 26342 h 266788"/>
              <a:gd name="connsiteX3018" fmla="*/ 403728 w 508885"/>
              <a:gd name="connsiteY3018" fmla="*/ 26038 h 266788"/>
              <a:gd name="connsiteX3019" fmla="*/ 403728 w 508885"/>
              <a:gd name="connsiteY3019" fmla="*/ 25735 h 266788"/>
              <a:gd name="connsiteX3020" fmla="*/ 403232 w 508885"/>
              <a:gd name="connsiteY3020" fmla="*/ 24494 h 266788"/>
              <a:gd name="connsiteX3021" fmla="*/ 403481 w 508885"/>
              <a:gd name="connsiteY3021" fmla="*/ 24191 h 266788"/>
              <a:gd name="connsiteX3022" fmla="*/ 403481 w 508885"/>
              <a:gd name="connsiteY3022" fmla="*/ 23887 h 266788"/>
              <a:gd name="connsiteX3023" fmla="*/ 403728 w 508885"/>
              <a:gd name="connsiteY3023" fmla="*/ 24191 h 266788"/>
              <a:gd name="connsiteX3024" fmla="*/ 404198 w 508885"/>
              <a:gd name="connsiteY3024" fmla="*/ 23887 h 266788"/>
              <a:gd name="connsiteX3025" fmla="*/ 404666 w 508885"/>
              <a:gd name="connsiteY3025" fmla="*/ 23557 h 266788"/>
              <a:gd name="connsiteX3026" fmla="*/ 404914 w 508885"/>
              <a:gd name="connsiteY3026" fmla="*/ 23253 h 266788"/>
              <a:gd name="connsiteX3027" fmla="*/ 404914 w 508885"/>
              <a:gd name="connsiteY3027" fmla="*/ 22950 h 266788"/>
              <a:gd name="connsiteX3028" fmla="*/ 404914 w 508885"/>
              <a:gd name="connsiteY3028" fmla="*/ 22646 h 266788"/>
              <a:gd name="connsiteX3029" fmla="*/ 404914 w 508885"/>
              <a:gd name="connsiteY3029" fmla="*/ 22315 h 266788"/>
              <a:gd name="connsiteX3030" fmla="*/ 405162 w 508885"/>
              <a:gd name="connsiteY3030" fmla="*/ 21708 h 266788"/>
              <a:gd name="connsiteX3031" fmla="*/ 405382 w 508885"/>
              <a:gd name="connsiteY3031" fmla="*/ 21405 h 266788"/>
              <a:gd name="connsiteX3032" fmla="*/ 405631 w 508885"/>
              <a:gd name="connsiteY3032" fmla="*/ 21405 h 266788"/>
              <a:gd name="connsiteX3033" fmla="*/ 405878 w 508885"/>
              <a:gd name="connsiteY3033" fmla="*/ 21405 h 266788"/>
              <a:gd name="connsiteX3034" fmla="*/ 405878 w 508885"/>
              <a:gd name="connsiteY3034" fmla="*/ 21074 h 266788"/>
              <a:gd name="connsiteX3035" fmla="*/ 405631 w 508885"/>
              <a:gd name="connsiteY3035" fmla="*/ 20770 h 266788"/>
              <a:gd name="connsiteX3036" fmla="*/ 405631 w 508885"/>
              <a:gd name="connsiteY3036" fmla="*/ 20467 h 266788"/>
              <a:gd name="connsiteX3037" fmla="*/ 405878 w 508885"/>
              <a:gd name="connsiteY3037" fmla="*/ 19860 h 266788"/>
              <a:gd name="connsiteX3038" fmla="*/ 405878 w 508885"/>
              <a:gd name="connsiteY3038" fmla="*/ 19529 h 266788"/>
              <a:gd name="connsiteX3039" fmla="*/ 405878 w 508885"/>
              <a:gd name="connsiteY3039" fmla="*/ 19225 h 266788"/>
              <a:gd name="connsiteX3040" fmla="*/ 405631 w 508885"/>
              <a:gd name="connsiteY3040" fmla="*/ 19225 h 266788"/>
              <a:gd name="connsiteX3041" fmla="*/ 405382 w 508885"/>
              <a:gd name="connsiteY3041" fmla="*/ 19225 h 266788"/>
              <a:gd name="connsiteX3042" fmla="*/ 405162 w 508885"/>
              <a:gd name="connsiteY3042" fmla="*/ 19225 h 266788"/>
              <a:gd name="connsiteX3043" fmla="*/ 404914 w 508885"/>
              <a:gd name="connsiteY3043" fmla="*/ 19225 h 266788"/>
              <a:gd name="connsiteX3044" fmla="*/ 404914 w 508885"/>
              <a:gd name="connsiteY3044" fmla="*/ 19529 h 266788"/>
              <a:gd name="connsiteX3045" fmla="*/ 404666 w 508885"/>
              <a:gd name="connsiteY3045" fmla="*/ 19529 h 266788"/>
              <a:gd name="connsiteX3046" fmla="*/ 404445 w 508885"/>
              <a:gd name="connsiteY3046" fmla="*/ 19529 h 266788"/>
              <a:gd name="connsiteX3047" fmla="*/ 404445 w 508885"/>
              <a:gd name="connsiteY3047" fmla="*/ 19860 h 266788"/>
              <a:gd name="connsiteX3048" fmla="*/ 404198 w 508885"/>
              <a:gd name="connsiteY3048" fmla="*/ 20163 h 266788"/>
              <a:gd name="connsiteX3049" fmla="*/ 403949 w 508885"/>
              <a:gd name="connsiteY3049" fmla="*/ 20163 h 266788"/>
              <a:gd name="connsiteX3050" fmla="*/ 403949 w 508885"/>
              <a:gd name="connsiteY3050" fmla="*/ 20467 h 266788"/>
              <a:gd name="connsiteX3051" fmla="*/ 403949 w 508885"/>
              <a:gd name="connsiteY3051" fmla="*/ 20770 h 266788"/>
              <a:gd name="connsiteX3052" fmla="*/ 403949 w 508885"/>
              <a:gd name="connsiteY3052" fmla="*/ 21405 h 266788"/>
              <a:gd name="connsiteX3053" fmla="*/ 403728 w 508885"/>
              <a:gd name="connsiteY3053" fmla="*/ 21405 h 266788"/>
              <a:gd name="connsiteX3054" fmla="*/ 403481 w 508885"/>
              <a:gd name="connsiteY3054" fmla="*/ 21708 h 266788"/>
              <a:gd name="connsiteX3055" fmla="*/ 403481 w 508885"/>
              <a:gd name="connsiteY3055" fmla="*/ 22012 h 266788"/>
              <a:gd name="connsiteX3056" fmla="*/ 403011 w 508885"/>
              <a:gd name="connsiteY3056" fmla="*/ 22646 h 266788"/>
              <a:gd name="connsiteX3057" fmla="*/ 401331 w 508885"/>
              <a:gd name="connsiteY3057" fmla="*/ 23557 h 266788"/>
              <a:gd name="connsiteX3058" fmla="*/ 400862 w 508885"/>
              <a:gd name="connsiteY3058" fmla="*/ 23887 h 266788"/>
              <a:gd name="connsiteX3059" fmla="*/ 400145 w 508885"/>
              <a:gd name="connsiteY3059" fmla="*/ 23887 h 266788"/>
              <a:gd name="connsiteX3060" fmla="*/ 399897 w 508885"/>
              <a:gd name="connsiteY3060" fmla="*/ 24191 h 266788"/>
              <a:gd name="connsiteX3061" fmla="*/ 399676 w 508885"/>
              <a:gd name="connsiteY3061" fmla="*/ 25100 h 266788"/>
              <a:gd name="connsiteX3062" fmla="*/ 399429 w 508885"/>
              <a:gd name="connsiteY3062" fmla="*/ 25431 h 266788"/>
              <a:gd name="connsiteX3063" fmla="*/ 399429 w 508885"/>
              <a:gd name="connsiteY3063" fmla="*/ 25735 h 266788"/>
              <a:gd name="connsiteX3064" fmla="*/ 399180 w 508885"/>
              <a:gd name="connsiteY3064" fmla="*/ 25735 h 266788"/>
              <a:gd name="connsiteX3065" fmla="*/ 399180 w 508885"/>
              <a:gd name="connsiteY3065" fmla="*/ 26038 h 266788"/>
              <a:gd name="connsiteX3066" fmla="*/ 399180 w 508885"/>
              <a:gd name="connsiteY3066" fmla="*/ 26342 h 266788"/>
              <a:gd name="connsiteX3067" fmla="*/ 399429 w 508885"/>
              <a:gd name="connsiteY3067" fmla="*/ 26645 h 266788"/>
              <a:gd name="connsiteX3068" fmla="*/ 399676 w 508885"/>
              <a:gd name="connsiteY3068" fmla="*/ 26976 h 266788"/>
              <a:gd name="connsiteX3069" fmla="*/ 399429 w 508885"/>
              <a:gd name="connsiteY3069" fmla="*/ 27280 h 266788"/>
              <a:gd name="connsiteX3070" fmla="*/ 399180 w 508885"/>
              <a:gd name="connsiteY3070" fmla="*/ 27280 h 266788"/>
              <a:gd name="connsiteX3071" fmla="*/ 398463 w 508885"/>
              <a:gd name="connsiteY3071" fmla="*/ 27280 h 266788"/>
              <a:gd name="connsiteX3072" fmla="*/ 398243 w 508885"/>
              <a:gd name="connsiteY3072" fmla="*/ 26976 h 266788"/>
              <a:gd name="connsiteX3073" fmla="*/ 398243 w 508885"/>
              <a:gd name="connsiteY3073" fmla="*/ 26645 h 266788"/>
              <a:gd name="connsiteX3074" fmla="*/ 397996 w 508885"/>
              <a:gd name="connsiteY3074" fmla="*/ 26342 h 266788"/>
              <a:gd name="connsiteX3075" fmla="*/ 397279 w 508885"/>
              <a:gd name="connsiteY3075" fmla="*/ 26038 h 266788"/>
              <a:gd name="connsiteX3076" fmla="*/ 396562 w 508885"/>
              <a:gd name="connsiteY3076" fmla="*/ 26038 h 266788"/>
              <a:gd name="connsiteX3077" fmla="*/ 396341 w 508885"/>
              <a:gd name="connsiteY3077" fmla="*/ 26038 h 266788"/>
              <a:gd name="connsiteX3078" fmla="*/ 396341 w 508885"/>
              <a:gd name="connsiteY3078" fmla="*/ 25735 h 266788"/>
              <a:gd name="connsiteX3079" fmla="*/ 396093 w 508885"/>
              <a:gd name="connsiteY3079" fmla="*/ 25735 h 266788"/>
              <a:gd name="connsiteX3080" fmla="*/ 395845 w 508885"/>
              <a:gd name="connsiteY3080" fmla="*/ 25431 h 266788"/>
              <a:gd name="connsiteX3081" fmla="*/ 395624 w 508885"/>
              <a:gd name="connsiteY3081" fmla="*/ 25431 h 266788"/>
              <a:gd name="connsiteX3082" fmla="*/ 395128 w 508885"/>
              <a:gd name="connsiteY3082" fmla="*/ 25431 h 266788"/>
              <a:gd name="connsiteX3083" fmla="*/ 394908 w 508885"/>
              <a:gd name="connsiteY3083" fmla="*/ 25431 h 266788"/>
              <a:gd name="connsiteX3084" fmla="*/ 394660 w 508885"/>
              <a:gd name="connsiteY3084" fmla="*/ 25431 h 266788"/>
              <a:gd name="connsiteX3085" fmla="*/ 394660 w 508885"/>
              <a:gd name="connsiteY3085" fmla="*/ 25735 h 266788"/>
              <a:gd name="connsiteX3086" fmla="*/ 394660 w 508885"/>
              <a:gd name="connsiteY3086" fmla="*/ 26038 h 266788"/>
              <a:gd name="connsiteX3087" fmla="*/ 394412 w 508885"/>
              <a:gd name="connsiteY3087" fmla="*/ 26342 h 266788"/>
              <a:gd name="connsiteX3088" fmla="*/ 394191 w 508885"/>
              <a:gd name="connsiteY3088" fmla="*/ 26342 h 266788"/>
              <a:gd name="connsiteX3089" fmla="*/ 393695 w 508885"/>
              <a:gd name="connsiteY3089" fmla="*/ 26342 h 266788"/>
              <a:gd name="connsiteX3090" fmla="*/ 393474 w 508885"/>
              <a:gd name="connsiteY3090" fmla="*/ 26342 h 266788"/>
              <a:gd name="connsiteX3091" fmla="*/ 392757 w 508885"/>
              <a:gd name="connsiteY3091" fmla="*/ 26342 h 266788"/>
              <a:gd name="connsiteX3092" fmla="*/ 392510 w 508885"/>
              <a:gd name="connsiteY3092" fmla="*/ 26342 h 266788"/>
              <a:gd name="connsiteX3093" fmla="*/ 391077 w 508885"/>
              <a:gd name="connsiteY3093" fmla="*/ 26645 h 266788"/>
              <a:gd name="connsiteX3094" fmla="*/ 390360 w 508885"/>
              <a:gd name="connsiteY3094" fmla="*/ 26976 h 266788"/>
              <a:gd name="connsiteX3095" fmla="*/ 390139 w 508885"/>
              <a:gd name="connsiteY3095" fmla="*/ 27280 h 266788"/>
              <a:gd name="connsiteX3096" fmla="*/ 389643 w 508885"/>
              <a:gd name="connsiteY3096" fmla="*/ 27583 h 266788"/>
              <a:gd name="connsiteX3097" fmla="*/ 389422 w 508885"/>
              <a:gd name="connsiteY3097" fmla="*/ 27583 h 266788"/>
              <a:gd name="connsiteX3098" fmla="*/ 388926 w 508885"/>
              <a:gd name="connsiteY3098" fmla="*/ 27583 h 266788"/>
              <a:gd name="connsiteX3099" fmla="*/ 388706 w 508885"/>
              <a:gd name="connsiteY3099" fmla="*/ 28218 h 266788"/>
              <a:gd name="connsiteX3100" fmla="*/ 388706 w 508885"/>
              <a:gd name="connsiteY3100" fmla="*/ 28825 h 266788"/>
              <a:gd name="connsiteX3101" fmla="*/ 388458 w 508885"/>
              <a:gd name="connsiteY3101" fmla="*/ 29128 h 266788"/>
              <a:gd name="connsiteX3102" fmla="*/ 388210 w 508885"/>
              <a:gd name="connsiteY3102" fmla="*/ 29432 h 266788"/>
              <a:gd name="connsiteX3103" fmla="*/ 388210 w 508885"/>
              <a:gd name="connsiteY3103" fmla="*/ 29762 h 266788"/>
              <a:gd name="connsiteX3104" fmla="*/ 387989 w 508885"/>
              <a:gd name="connsiteY3104" fmla="*/ 29762 h 266788"/>
              <a:gd name="connsiteX3105" fmla="*/ 387989 w 508885"/>
              <a:gd name="connsiteY3105" fmla="*/ 30066 h 266788"/>
              <a:gd name="connsiteX3106" fmla="*/ 387741 w 508885"/>
              <a:gd name="connsiteY3106" fmla="*/ 30369 h 266788"/>
              <a:gd name="connsiteX3107" fmla="*/ 387272 w 508885"/>
              <a:gd name="connsiteY3107" fmla="*/ 31914 h 266788"/>
              <a:gd name="connsiteX3108" fmla="*/ 387272 w 508885"/>
              <a:gd name="connsiteY3108" fmla="*/ 32217 h 266788"/>
              <a:gd name="connsiteX3109" fmla="*/ 387025 w 508885"/>
              <a:gd name="connsiteY3109" fmla="*/ 32851 h 266788"/>
              <a:gd name="connsiteX3110" fmla="*/ 386555 w 508885"/>
              <a:gd name="connsiteY3110" fmla="*/ 33762 h 266788"/>
              <a:gd name="connsiteX3111" fmla="*/ 386087 w 508885"/>
              <a:gd name="connsiteY3111" fmla="*/ 34093 h 266788"/>
              <a:gd name="connsiteX3112" fmla="*/ 386087 w 508885"/>
              <a:gd name="connsiteY3112" fmla="*/ 34700 h 266788"/>
              <a:gd name="connsiteX3113" fmla="*/ 385838 w 508885"/>
              <a:gd name="connsiteY3113" fmla="*/ 35003 h 266788"/>
              <a:gd name="connsiteX3114" fmla="*/ 385591 w 508885"/>
              <a:gd name="connsiteY3114" fmla="*/ 35003 h 266788"/>
              <a:gd name="connsiteX3115" fmla="*/ 385371 w 508885"/>
              <a:gd name="connsiteY3115" fmla="*/ 35307 h 266788"/>
              <a:gd name="connsiteX3116" fmla="*/ 385123 w 508885"/>
              <a:gd name="connsiteY3116" fmla="*/ 35307 h 266788"/>
              <a:gd name="connsiteX3117" fmla="*/ 385371 w 508885"/>
              <a:gd name="connsiteY3117" fmla="*/ 35637 h 266788"/>
              <a:gd name="connsiteX3118" fmla="*/ 385591 w 508885"/>
              <a:gd name="connsiteY3118" fmla="*/ 35637 h 266788"/>
              <a:gd name="connsiteX3119" fmla="*/ 385838 w 508885"/>
              <a:gd name="connsiteY3119" fmla="*/ 35941 h 266788"/>
              <a:gd name="connsiteX3120" fmla="*/ 386308 w 508885"/>
              <a:gd name="connsiteY3120" fmla="*/ 35941 h 266788"/>
              <a:gd name="connsiteX3121" fmla="*/ 386555 w 508885"/>
              <a:gd name="connsiteY3121" fmla="*/ 35941 h 266788"/>
              <a:gd name="connsiteX3122" fmla="*/ 386555 w 508885"/>
              <a:gd name="connsiteY3122" fmla="*/ 35637 h 266788"/>
              <a:gd name="connsiteX3123" fmla="*/ 386776 w 508885"/>
              <a:gd name="connsiteY3123" fmla="*/ 35637 h 266788"/>
              <a:gd name="connsiteX3124" fmla="*/ 386776 w 508885"/>
              <a:gd name="connsiteY3124" fmla="*/ 35307 h 266788"/>
              <a:gd name="connsiteX3125" fmla="*/ 387025 w 508885"/>
              <a:gd name="connsiteY3125" fmla="*/ 35307 h 266788"/>
              <a:gd name="connsiteX3126" fmla="*/ 387272 w 508885"/>
              <a:gd name="connsiteY3126" fmla="*/ 35307 h 266788"/>
              <a:gd name="connsiteX3127" fmla="*/ 387989 w 508885"/>
              <a:gd name="connsiteY3127" fmla="*/ 36244 h 266788"/>
              <a:gd name="connsiteX3128" fmla="*/ 388458 w 508885"/>
              <a:gd name="connsiteY3128" fmla="*/ 36548 h 266788"/>
              <a:gd name="connsiteX3129" fmla="*/ 388706 w 508885"/>
              <a:gd name="connsiteY3129" fmla="*/ 36879 h 266788"/>
              <a:gd name="connsiteX3130" fmla="*/ 388926 w 508885"/>
              <a:gd name="connsiteY3130" fmla="*/ 36879 h 266788"/>
              <a:gd name="connsiteX3131" fmla="*/ 389175 w 508885"/>
              <a:gd name="connsiteY3131" fmla="*/ 36879 h 266788"/>
              <a:gd name="connsiteX3132" fmla="*/ 389175 w 508885"/>
              <a:gd name="connsiteY3132" fmla="*/ 36548 h 266788"/>
              <a:gd name="connsiteX3133" fmla="*/ 390360 w 508885"/>
              <a:gd name="connsiteY3133" fmla="*/ 36548 h 266788"/>
              <a:gd name="connsiteX3134" fmla="*/ 390607 w 508885"/>
              <a:gd name="connsiteY3134" fmla="*/ 36548 h 266788"/>
              <a:gd name="connsiteX3135" fmla="*/ 390607 w 508885"/>
              <a:gd name="connsiteY3135" fmla="*/ 36879 h 266788"/>
              <a:gd name="connsiteX3136" fmla="*/ 390856 w 508885"/>
              <a:gd name="connsiteY3136" fmla="*/ 36879 h 266788"/>
              <a:gd name="connsiteX3137" fmla="*/ 391077 w 508885"/>
              <a:gd name="connsiteY3137" fmla="*/ 36879 h 266788"/>
              <a:gd name="connsiteX3138" fmla="*/ 391545 w 508885"/>
              <a:gd name="connsiteY3138" fmla="*/ 36879 h 266788"/>
              <a:gd name="connsiteX3139" fmla="*/ 391793 w 508885"/>
              <a:gd name="connsiteY3139" fmla="*/ 37182 h 266788"/>
              <a:gd name="connsiteX3140" fmla="*/ 391793 w 508885"/>
              <a:gd name="connsiteY3140" fmla="*/ 37486 h 266788"/>
              <a:gd name="connsiteX3141" fmla="*/ 392041 w 508885"/>
              <a:gd name="connsiteY3141" fmla="*/ 38093 h 266788"/>
              <a:gd name="connsiteX3142" fmla="*/ 392261 w 508885"/>
              <a:gd name="connsiteY3142" fmla="*/ 38727 h 266788"/>
              <a:gd name="connsiteX3143" fmla="*/ 392510 w 508885"/>
              <a:gd name="connsiteY3143" fmla="*/ 39334 h 266788"/>
              <a:gd name="connsiteX3144" fmla="*/ 392978 w 508885"/>
              <a:gd name="connsiteY3144" fmla="*/ 40272 h 266788"/>
              <a:gd name="connsiteX3145" fmla="*/ 392978 w 508885"/>
              <a:gd name="connsiteY3145" fmla="*/ 40576 h 266788"/>
              <a:gd name="connsiteX3146" fmla="*/ 392978 w 508885"/>
              <a:gd name="connsiteY3146" fmla="*/ 40878 h 266788"/>
              <a:gd name="connsiteX3147" fmla="*/ 392261 w 508885"/>
              <a:gd name="connsiteY3147" fmla="*/ 41182 h 266788"/>
              <a:gd name="connsiteX3148" fmla="*/ 391793 w 508885"/>
              <a:gd name="connsiteY3148" fmla="*/ 41513 h 266788"/>
              <a:gd name="connsiteX3149" fmla="*/ 391545 w 508885"/>
              <a:gd name="connsiteY3149" fmla="*/ 41816 h 266788"/>
              <a:gd name="connsiteX3150" fmla="*/ 391324 w 508885"/>
              <a:gd name="connsiteY3150" fmla="*/ 42119 h 266788"/>
              <a:gd name="connsiteX3151" fmla="*/ 391077 w 508885"/>
              <a:gd name="connsiteY3151" fmla="*/ 42119 h 266788"/>
              <a:gd name="connsiteX3152" fmla="*/ 390856 w 508885"/>
              <a:gd name="connsiteY3152" fmla="*/ 42423 h 266788"/>
              <a:gd name="connsiteX3153" fmla="*/ 390607 w 508885"/>
              <a:gd name="connsiteY3153" fmla="*/ 42726 h 266788"/>
              <a:gd name="connsiteX3154" fmla="*/ 390360 w 508885"/>
              <a:gd name="connsiteY3154" fmla="*/ 42423 h 266788"/>
              <a:gd name="connsiteX3155" fmla="*/ 390139 w 508885"/>
              <a:gd name="connsiteY3155" fmla="*/ 41816 h 266788"/>
              <a:gd name="connsiteX3156" fmla="*/ 390139 w 508885"/>
              <a:gd name="connsiteY3156" fmla="*/ 41513 h 266788"/>
              <a:gd name="connsiteX3157" fmla="*/ 389643 w 508885"/>
              <a:gd name="connsiteY3157" fmla="*/ 41513 h 266788"/>
              <a:gd name="connsiteX3158" fmla="*/ 389175 w 508885"/>
              <a:gd name="connsiteY3158" fmla="*/ 41513 h 266788"/>
              <a:gd name="connsiteX3159" fmla="*/ 388706 w 508885"/>
              <a:gd name="connsiteY3159" fmla="*/ 41513 h 266788"/>
              <a:gd name="connsiteX3160" fmla="*/ 388458 w 508885"/>
              <a:gd name="connsiteY3160" fmla="*/ 41816 h 266788"/>
              <a:gd name="connsiteX3161" fmla="*/ 388210 w 508885"/>
              <a:gd name="connsiteY3161" fmla="*/ 42119 h 266788"/>
              <a:gd name="connsiteX3162" fmla="*/ 388210 w 508885"/>
              <a:gd name="connsiteY3162" fmla="*/ 42726 h 266788"/>
              <a:gd name="connsiteX3163" fmla="*/ 387989 w 508885"/>
              <a:gd name="connsiteY3163" fmla="*/ 43057 h 266788"/>
              <a:gd name="connsiteX3164" fmla="*/ 386555 w 508885"/>
              <a:gd name="connsiteY3164" fmla="*/ 43968 h 266788"/>
              <a:gd name="connsiteX3165" fmla="*/ 385838 w 508885"/>
              <a:gd name="connsiteY3165" fmla="*/ 44906 h 266788"/>
              <a:gd name="connsiteX3166" fmla="*/ 384875 w 508885"/>
              <a:gd name="connsiteY3166" fmla="*/ 45816 h 266788"/>
              <a:gd name="connsiteX3167" fmla="*/ 384158 w 508885"/>
              <a:gd name="connsiteY3167" fmla="*/ 46451 h 266788"/>
              <a:gd name="connsiteX3168" fmla="*/ 383937 w 508885"/>
              <a:gd name="connsiteY3168" fmla="*/ 46754 h 266788"/>
              <a:gd name="connsiteX3169" fmla="*/ 383220 w 508885"/>
              <a:gd name="connsiteY3169" fmla="*/ 47058 h 266788"/>
              <a:gd name="connsiteX3170" fmla="*/ 383220 w 508885"/>
              <a:gd name="connsiteY3170" fmla="*/ 47361 h 266788"/>
              <a:gd name="connsiteX3171" fmla="*/ 382724 w 508885"/>
              <a:gd name="connsiteY3171" fmla="*/ 47361 h 266788"/>
              <a:gd name="connsiteX3172" fmla="*/ 382503 w 508885"/>
              <a:gd name="connsiteY3172" fmla="*/ 47058 h 266788"/>
              <a:gd name="connsiteX3173" fmla="*/ 381787 w 508885"/>
              <a:gd name="connsiteY3173" fmla="*/ 47058 h 266788"/>
              <a:gd name="connsiteX3174" fmla="*/ 381292 w 508885"/>
              <a:gd name="connsiteY3174" fmla="*/ 47361 h 266788"/>
              <a:gd name="connsiteX3175" fmla="*/ 381071 w 508885"/>
              <a:gd name="connsiteY3175" fmla="*/ 48299 h 266788"/>
              <a:gd name="connsiteX3176" fmla="*/ 380354 w 508885"/>
              <a:gd name="connsiteY3176" fmla="*/ 49236 h 266788"/>
              <a:gd name="connsiteX3177" fmla="*/ 379885 w 508885"/>
              <a:gd name="connsiteY3177" fmla="*/ 49539 h 266788"/>
              <a:gd name="connsiteX3178" fmla="*/ 379885 w 508885"/>
              <a:gd name="connsiteY3178" fmla="*/ 50146 h 266788"/>
              <a:gd name="connsiteX3179" fmla="*/ 379637 w 508885"/>
              <a:gd name="connsiteY3179" fmla="*/ 50781 h 266788"/>
              <a:gd name="connsiteX3180" fmla="*/ 379168 w 508885"/>
              <a:gd name="connsiteY3180" fmla="*/ 51388 h 266788"/>
              <a:gd name="connsiteX3181" fmla="*/ 378452 w 508885"/>
              <a:gd name="connsiteY3181" fmla="*/ 50781 h 266788"/>
              <a:gd name="connsiteX3182" fmla="*/ 377735 w 508885"/>
              <a:gd name="connsiteY3182" fmla="*/ 52298 h 266788"/>
              <a:gd name="connsiteX3183" fmla="*/ 377487 w 508885"/>
              <a:gd name="connsiteY3183" fmla="*/ 52629 h 266788"/>
              <a:gd name="connsiteX3184" fmla="*/ 377239 w 508885"/>
              <a:gd name="connsiteY3184" fmla="*/ 52933 h 266788"/>
              <a:gd name="connsiteX3185" fmla="*/ 376523 w 508885"/>
              <a:gd name="connsiteY3185" fmla="*/ 53540 h 266788"/>
              <a:gd name="connsiteX3186" fmla="*/ 376054 w 508885"/>
              <a:gd name="connsiteY3186" fmla="*/ 53540 h 266788"/>
              <a:gd name="connsiteX3187" fmla="*/ 375586 w 508885"/>
              <a:gd name="connsiteY3187" fmla="*/ 53843 h 266788"/>
              <a:gd name="connsiteX3188" fmla="*/ 375117 w 508885"/>
              <a:gd name="connsiteY3188" fmla="*/ 54174 h 266788"/>
              <a:gd name="connsiteX3189" fmla="*/ 374869 w 508885"/>
              <a:gd name="connsiteY3189" fmla="*/ 54477 h 266788"/>
              <a:gd name="connsiteX3190" fmla="*/ 374400 w 508885"/>
              <a:gd name="connsiteY3190" fmla="*/ 54477 h 266788"/>
              <a:gd name="connsiteX3191" fmla="*/ 374152 w 508885"/>
              <a:gd name="connsiteY3191" fmla="*/ 55084 h 266788"/>
              <a:gd name="connsiteX3192" fmla="*/ 373904 w 508885"/>
              <a:gd name="connsiteY3192" fmla="*/ 55388 h 266788"/>
              <a:gd name="connsiteX3193" fmla="*/ 373187 w 508885"/>
              <a:gd name="connsiteY3193" fmla="*/ 55084 h 266788"/>
              <a:gd name="connsiteX3194" fmla="*/ 372471 w 508885"/>
              <a:gd name="connsiteY3194" fmla="*/ 53843 h 266788"/>
              <a:gd name="connsiteX3195" fmla="*/ 372002 w 508885"/>
              <a:gd name="connsiteY3195" fmla="*/ 53843 h 266788"/>
              <a:gd name="connsiteX3196" fmla="*/ 371534 w 508885"/>
              <a:gd name="connsiteY3196" fmla="*/ 53540 h 266788"/>
              <a:gd name="connsiteX3197" fmla="*/ 371285 w 508885"/>
              <a:gd name="connsiteY3197" fmla="*/ 53843 h 266788"/>
              <a:gd name="connsiteX3198" fmla="*/ 371285 w 508885"/>
              <a:gd name="connsiteY3198" fmla="*/ 53540 h 266788"/>
              <a:gd name="connsiteX3199" fmla="*/ 371038 w 508885"/>
              <a:gd name="connsiteY3199" fmla="*/ 53236 h 266788"/>
              <a:gd name="connsiteX3200" fmla="*/ 370817 w 508885"/>
              <a:gd name="connsiteY3200" fmla="*/ 52933 h 266788"/>
              <a:gd name="connsiteX3201" fmla="*/ 371038 w 508885"/>
              <a:gd name="connsiteY3201" fmla="*/ 52629 h 266788"/>
              <a:gd name="connsiteX3202" fmla="*/ 371534 w 508885"/>
              <a:gd name="connsiteY3202" fmla="*/ 52629 h 266788"/>
              <a:gd name="connsiteX3203" fmla="*/ 371755 w 508885"/>
              <a:gd name="connsiteY3203" fmla="*/ 52629 h 266788"/>
              <a:gd name="connsiteX3204" fmla="*/ 371755 w 508885"/>
              <a:gd name="connsiteY3204" fmla="*/ 52298 h 266788"/>
              <a:gd name="connsiteX3205" fmla="*/ 371755 w 508885"/>
              <a:gd name="connsiteY3205" fmla="*/ 51995 h 266788"/>
              <a:gd name="connsiteX3206" fmla="*/ 371534 w 508885"/>
              <a:gd name="connsiteY3206" fmla="*/ 51995 h 266788"/>
              <a:gd name="connsiteX3207" fmla="*/ 371285 w 508885"/>
              <a:gd name="connsiteY3207" fmla="*/ 51691 h 266788"/>
              <a:gd name="connsiteX3208" fmla="*/ 371038 w 508885"/>
              <a:gd name="connsiteY3208" fmla="*/ 51388 h 266788"/>
              <a:gd name="connsiteX3209" fmla="*/ 370817 w 508885"/>
              <a:gd name="connsiteY3209" fmla="*/ 51388 h 266788"/>
              <a:gd name="connsiteX3210" fmla="*/ 370817 w 508885"/>
              <a:gd name="connsiteY3210" fmla="*/ 51084 h 266788"/>
              <a:gd name="connsiteX3211" fmla="*/ 371285 w 508885"/>
              <a:gd name="connsiteY3211" fmla="*/ 51084 h 266788"/>
              <a:gd name="connsiteX3212" fmla="*/ 371534 w 508885"/>
              <a:gd name="connsiteY3212" fmla="*/ 50781 h 266788"/>
              <a:gd name="connsiteX3213" fmla="*/ 371534 w 508885"/>
              <a:gd name="connsiteY3213" fmla="*/ 50450 h 266788"/>
              <a:gd name="connsiteX3214" fmla="*/ 371038 w 508885"/>
              <a:gd name="connsiteY3214" fmla="*/ 50146 h 266788"/>
              <a:gd name="connsiteX3215" fmla="*/ 371285 w 508885"/>
              <a:gd name="connsiteY3215" fmla="*/ 49843 h 266788"/>
              <a:gd name="connsiteX3216" fmla="*/ 371285 w 508885"/>
              <a:gd name="connsiteY3216" fmla="*/ 49539 h 266788"/>
              <a:gd name="connsiteX3217" fmla="*/ 372251 w 508885"/>
              <a:gd name="connsiteY3217" fmla="*/ 47361 h 266788"/>
              <a:gd name="connsiteX3218" fmla="*/ 372002 w 508885"/>
              <a:gd name="connsiteY3218" fmla="*/ 47058 h 266788"/>
              <a:gd name="connsiteX3219" fmla="*/ 372718 w 508885"/>
              <a:gd name="connsiteY3219" fmla="*/ 46451 h 266788"/>
              <a:gd name="connsiteX3220" fmla="*/ 372718 w 508885"/>
              <a:gd name="connsiteY3220" fmla="*/ 46147 h 266788"/>
              <a:gd name="connsiteX3221" fmla="*/ 373187 w 508885"/>
              <a:gd name="connsiteY3221" fmla="*/ 45816 h 266788"/>
              <a:gd name="connsiteX3222" fmla="*/ 373435 w 508885"/>
              <a:gd name="connsiteY3222" fmla="*/ 45513 h 266788"/>
              <a:gd name="connsiteX3223" fmla="*/ 373904 w 508885"/>
              <a:gd name="connsiteY3223" fmla="*/ 44602 h 266788"/>
              <a:gd name="connsiteX3224" fmla="*/ 374152 w 508885"/>
              <a:gd name="connsiteY3224" fmla="*/ 44271 h 266788"/>
              <a:gd name="connsiteX3225" fmla="*/ 374152 w 508885"/>
              <a:gd name="connsiteY3225" fmla="*/ 43968 h 266788"/>
              <a:gd name="connsiteX3226" fmla="*/ 373683 w 508885"/>
              <a:gd name="connsiteY3226" fmla="*/ 43664 h 266788"/>
              <a:gd name="connsiteX3227" fmla="*/ 373435 w 508885"/>
              <a:gd name="connsiteY3227" fmla="*/ 43664 h 266788"/>
              <a:gd name="connsiteX3228" fmla="*/ 373187 w 508885"/>
              <a:gd name="connsiteY3228" fmla="*/ 43057 h 266788"/>
              <a:gd name="connsiteX3229" fmla="*/ 373187 w 508885"/>
              <a:gd name="connsiteY3229" fmla="*/ 42726 h 266788"/>
              <a:gd name="connsiteX3230" fmla="*/ 372966 w 508885"/>
              <a:gd name="connsiteY3230" fmla="*/ 42726 h 266788"/>
              <a:gd name="connsiteX3231" fmla="*/ 372718 w 508885"/>
              <a:gd name="connsiteY3231" fmla="*/ 42423 h 266788"/>
              <a:gd name="connsiteX3232" fmla="*/ 372471 w 508885"/>
              <a:gd name="connsiteY3232" fmla="*/ 42423 h 266788"/>
              <a:gd name="connsiteX3233" fmla="*/ 372718 w 508885"/>
              <a:gd name="connsiteY3233" fmla="*/ 41816 h 266788"/>
              <a:gd name="connsiteX3234" fmla="*/ 372718 w 508885"/>
              <a:gd name="connsiteY3234" fmla="*/ 41182 h 266788"/>
              <a:gd name="connsiteX3235" fmla="*/ 373187 w 508885"/>
              <a:gd name="connsiteY3235" fmla="*/ 40272 h 266788"/>
              <a:gd name="connsiteX3236" fmla="*/ 373435 w 508885"/>
              <a:gd name="connsiteY3236" fmla="*/ 39638 h 266788"/>
              <a:gd name="connsiteX3237" fmla="*/ 373187 w 508885"/>
              <a:gd name="connsiteY3237" fmla="*/ 39334 h 266788"/>
              <a:gd name="connsiteX3238" fmla="*/ 372718 w 508885"/>
              <a:gd name="connsiteY3238" fmla="*/ 39031 h 266788"/>
              <a:gd name="connsiteX3239" fmla="*/ 372251 w 508885"/>
              <a:gd name="connsiteY3239" fmla="*/ 39031 h 266788"/>
              <a:gd name="connsiteX3240" fmla="*/ 372002 w 508885"/>
              <a:gd name="connsiteY3240" fmla="*/ 39334 h 266788"/>
              <a:gd name="connsiteX3241" fmla="*/ 372002 w 508885"/>
              <a:gd name="connsiteY3241" fmla="*/ 39969 h 266788"/>
              <a:gd name="connsiteX3242" fmla="*/ 371534 w 508885"/>
              <a:gd name="connsiteY3242" fmla="*/ 40272 h 266788"/>
              <a:gd name="connsiteX3243" fmla="*/ 371038 w 508885"/>
              <a:gd name="connsiteY3243" fmla="*/ 40576 h 266788"/>
              <a:gd name="connsiteX3244" fmla="*/ 371038 w 508885"/>
              <a:gd name="connsiteY3244" fmla="*/ 41182 h 266788"/>
              <a:gd name="connsiteX3245" fmla="*/ 370817 w 508885"/>
              <a:gd name="connsiteY3245" fmla="*/ 41816 h 266788"/>
              <a:gd name="connsiteX3246" fmla="*/ 371038 w 508885"/>
              <a:gd name="connsiteY3246" fmla="*/ 42119 h 266788"/>
              <a:gd name="connsiteX3247" fmla="*/ 371285 w 508885"/>
              <a:gd name="connsiteY3247" fmla="*/ 42423 h 266788"/>
              <a:gd name="connsiteX3248" fmla="*/ 371534 w 508885"/>
              <a:gd name="connsiteY3248" fmla="*/ 42726 h 266788"/>
              <a:gd name="connsiteX3249" fmla="*/ 371285 w 508885"/>
              <a:gd name="connsiteY3249" fmla="*/ 43057 h 266788"/>
              <a:gd name="connsiteX3250" fmla="*/ 371285 w 508885"/>
              <a:gd name="connsiteY3250" fmla="*/ 43361 h 266788"/>
              <a:gd name="connsiteX3251" fmla="*/ 371285 w 508885"/>
              <a:gd name="connsiteY3251" fmla="*/ 43664 h 266788"/>
              <a:gd name="connsiteX3252" fmla="*/ 371285 w 508885"/>
              <a:gd name="connsiteY3252" fmla="*/ 43968 h 266788"/>
              <a:gd name="connsiteX3253" fmla="*/ 371038 w 508885"/>
              <a:gd name="connsiteY3253" fmla="*/ 44906 h 266788"/>
              <a:gd name="connsiteX3254" fmla="*/ 371038 w 508885"/>
              <a:gd name="connsiteY3254" fmla="*/ 45209 h 266788"/>
              <a:gd name="connsiteX3255" fmla="*/ 371038 w 508885"/>
              <a:gd name="connsiteY3255" fmla="*/ 45513 h 266788"/>
              <a:gd name="connsiteX3256" fmla="*/ 370817 w 508885"/>
              <a:gd name="connsiteY3256" fmla="*/ 45513 h 266788"/>
              <a:gd name="connsiteX3257" fmla="*/ 370817 w 508885"/>
              <a:gd name="connsiteY3257" fmla="*/ 46147 h 266788"/>
              <a:gd name="connsiteX3258" fmla="*/ 370568 w 508885"/>
              <a:gd name="connsiteY3258" fmla="*/ 46451 h 266788"/>
              <a:gd name="connsiteX3259" fmla="*/ 370100 w 508885"/>
              <a:gd name="connsiteY3259" fmla="*/ 46451 h 266788"/>
              <a:gd name="connsiteX3260" fmla="*/ 369631 w 508885"/>
              <a:gd name="connsiteY3260" fmla="*/ 46754 h 266788"/>
              <a:gd name="connsiteX3261" fmla="*/ 369631 w 508885"/>
              <a:gd name="connsiteY3261" fmla="*/ 47058 h 266788"/>
              <a:gd name="connsiteX3262" fmla="*/ 369135 w 508885"/>
              <a:gd name="connsiteY3262" fmla="*/ 47692 h 266788"/>
              <a:gd name="connsiteX3263" fmla="*/ 369135 w 508885"/>
              <a:gd name="connsiteY3263" fmla="*/ 47996 h 266788"/>
              <a:gd name="connsiteX3264" fmla="*/ 369135 w 508885"/>
              <a:gd name="connsiteY3264" fmla="*/ 48602 h 266788"/>
              <a:gd name="connsiteX3265" fmla="*/ 369631 w 508885"/>
              <a:gd name="connsiteY3265" fmla="*/ 49236 h 266788"/>
              <a:gd name="connsiteX3266" fmla="*/ 369135 w 508885"/>
              <a:gd name="connsiteY3266" fmla="*/ 49539 h 266788"/>
              <a:gd name="connsiteX3267" fmla="*/ 369135 w 508885"/>
              <a:gd name="connsiteY3267" fmla="*/ 49843 h 266788"/>
              <a:gd name="connsiteX3268" fmla="*/ 368916 w 508885"/>
              <a:gd name="connsiteY3268" fmla="*/ 50146 h 266788"/>
              <a:gd name="connsiteX3269" fmla="*/ 368667 w 508885"/>
              <a:gd name="connsiteY3269" fmla="*/ 50450 h 266788"/>
              <a:gd name="connsiteX3270" fmla="*/ 368419 w 508885"/>
              <a:gd name="connsiteY3270" fmla="*/ 50450 h 266788"/>
              <a:gd name="connsiteX3271" fmla="*/ 368199 w 508885"/>
              <a:gd name="connsiteY3271" fmla="*/ 50781 h 266788"/>
              <a:gd name="connsiteX3272" fmla="*/ 368419 w 508885"/>
              <a:gd name="connsiteY3272" fmla="*/ 51084 h 266788"/>
              <a:gd name="connsiteX3273" fmla="*/ 368667 w 508885"/>
              <a:gd name="connsiteY3273" fmla="*/ 51388 h 266788"/>
              <a:gd name="connsiteX3274" fmla="*/ 368667 w 508885"/>
              <a:gd name="connsiteY3274" fmla="*/ 51691 h 266788"/>
              <a:gd name="connsiteX3275" fmla="*/ 368419 w 508885"/>
              <a:gd name="connsiteY3275" fmla="*/ 51691 h 266788"/>
              <a:gd name="connsiteX3276" fmla="*/ 367950 w 508885"/>
              <a:gd name="connsiteY3276" fmla="*/ 52298 h 266788"/>
              <a:gd name="connsiteX3277" fmla="*/ 367703 w 508885"/>
              <a:gd name="connsiteY3277" fmla="*/ 52298 h 266788"/>
              <a:gd name="connsiteX3278" fmla="*/ 367482 w 508885"/>
              <a:gd name="connsiteY3278" fmla="*/ 52629 h 266788"/>
              <a:gd name="connsiteX3279" fmla="*/ 367233 w 508885"/>
              <a:gd name="connsiteY3279" fmla="*/ 52298 h 266788"/>
              <a:gd name="connsiteX3280" fmla="*/ 366986 w 508885"/>
              <a:gd name="connsiteY3280" fmla="*/ 52629 h 266788"/>
              <a:gd name="connsiteX3281" fmla="*/ 367233 w 508885"/>
              <a:gd name="connsiteY3281" fmla="*/ 52933 h 266788"/>
              <a:gd name="connsiteX3282" fmla="*/ 367233 w 508885"/>
              <a:gd name="connsiteY3282" fmla="*/ 53236 h 266788"/>
              <a:gd name="connsiteX3283" fmla="*/ 367482 w 508885"/>
              <a:gd name="connsiteY3283" fmla="*/ 53236 h 266788"/>
              <a:gd name="connsiteX3284" fmla="*/ 367703 w 508885"/>
              <a:gd name="connsiteY3284" fmla="*/ 53236 h 266788"/>
              <a:gd name="connsiteX3285" fmla="*/ 368199 w 508885"/>
              <a:gd name="connsiteY3285" fmla="*/ 53236 h 266788"/>
              <a:gd name="connsiteX3286" fmla="*/ 368667 w 508885"/>
              <a:gd name="connsiteY3286" fmla="*/ 53843 h 266788"/>
              <a:gd name="connsiteX3287" fmla="*/ 369383 w 508885"/>
              <a:gd name="connsiteY3287" fmla="*/ 54174 h 266788"/>
              <a:gd name="connsiteX3288" fmla="*/ 369383 w 508885"/>
              <a:gd name="connsiteY3288" fmla="*/ 54477 h 266788"/>
              <a:gd name="connsiteX3289" fmla="*/ 369383 w 508885"/>
              <a:gd name="connsiteY3289" fmla="*/ 55084 h 266788"/>
              <a:gd name="connsiteX3290" fmla="*/ 369383 w 508885"/>
              <a:gd name="connsiteY3290" fmla="*/ 55388 h 266788"/>
              <a:gd name="connsiteX3291" fmla="*/ 369851 w 508885"/>
              <a:gd name="connsiteY3291" fmla="*/ 55719 h 266788"/>
              <a:gd name="connsiteX3292" fmla="*/ 370348 w 508885"/>
              <a:gd name="connsiteY3292" fmla="*/ 56021 h 266788"/>
              <a:gd name="connsiteX3293" fmla="*/ 370348 w 508885"/>
              <a:gd name="connsiteY3293" fmla="*/ 56932 h 266788"/>
              <a:gd name="connsiteX3294" fmla="*/ 370568 w 508885"/>
              <a:gd name="connsiteY3294" fmla="*/ 57264 h 266788"/>
              <a:gd name="connsiteX3295" fmla="*/ 370348 w 508885"/>
              <a:gd name="connsiteY3295" fmla="*/ 57264 h 266788"/>
              <a:gd name="connsiteX3296" fmla="*/ 369631 w 508885"/>
              <a:gd name="connsiteY3296" fmla="*/ 57870 h 266788"/>
              <a:gd name="connsiteX3297" fmla="*/ 369383 w 508885"/>
              <a:gd name="connsiteY3297" fmla="*/ 58173 h 266788"/>
              <a:gd name="connsiteX3298" fmla="*/ 369383 w 508885"/>
              <a:gd name="connsiteY3298" fmla="*/ 58477 h 266788"/>
              <a:gd name="connsiteX3299" fmla="*/ 368667 w 508885"/>
              <a:gd name="connsiteY3299" fmla="*/ 59111 h 266788"/>
              <a:gd name="connsiteX3300" fmla="*/ 368199 w 508885"/>
              <a:gd name="connsiteY3300" fmla="*/ 59415 h 266788"/>
              <a:gd name="connsiteX3301" fmla="*/ 367950 w 508885"/>
              <a:gd name="connsiteY3301" fmla="*/ 59718 h 266788"/>
              <a:gd name="connsiteX3302" fmla="*/ 367950 w 508885"/>
              <a:gd name="connsiteY3302" fmla="*/ 60022 h 266788"/>
              <a:gd name="connsiteX3303" fmla="*/ 367950 w 508885"/>
              <a:gd name="connsiteY3303" fmla="*/ 60656 h 266788"/>
              <a:gd name="connsiteX3304" fmla="*/ 367950 w 508885"/>
              <a:gd name="connsiteY3304" fmla="*/ 60959 h 266788"/>
              <a:gd name="connsiteX3305" fmla="*/ 367703 w 508885"/>
              <a:gd name="connsiteY3305" fmla="*/ 61263 h 266788"/>
              <a:gd name="connsiteX3306" fmla="*/ 367703 w 508885"/>
              <a:gd name="connsiteY3306" fmla="*/ 61870 h 266788"/>
              <a:gd name="connsiteX3307" fmla="*/ 367703 w 508885"/>
              <a:gd name="connsiteY3307" fmla="*/ 62504 h 266788"/>
              <a:gd name="connsiteX3308" fmla="*/ 367703 w 508885"/>
              <a:gd name="connsiteY3308" fmla="*/ 63111 h 266788"/>
              <a:gd name="connsiteX3309" fmla="*/ 366986 w 508885"/>
              <a:gd name="connsiteY3309" fmla="*/ 62808 h 266788"/>
              <a:gd name="connsiteX3310" fmla="*/ 366516 w 508885"/>
              <a:gd name="connsiteY3310" fmla="*/ 62808 h 266788"/>
              <a:gd name="connsiteX3311" fmla="*/ 365800 w 508885"/>
              <a:gd name="connsiteY3311" fmla="*/ 62504 h 266788"/>
              <a:gd name="connsiteX3312" fmla="*/ 366516 w 508885"/>
              <a:gd name="connsiteY3312" fmla="*/ 61870 h 266788"/>
              <a:gd name="connsiteX3313" fmla="*/ 366516 w 508885"/>
              <a:gd name="connsiteY3313" fmla="*/ 61566 h 266788"/>
              <a:gd name="connsiteX3314" fmla="*/ 366516 w 508885"/>
              <a:gd name="connsiteY3314" fmla="*/ 61263 h 266788"/>
              <a:gd name="connsiteX3315" fmla="*/ 366516 w 508885"/>
              <a:gd name="connsiteY3315" fmla="*/ 60656 h 266788"/>
              <a:gd name="connsiteX3316" fmla="*/ 366765 w 508885"/>
              <a:gd name="connsiteY3316" fmla="*/ 60325 h 266788"/>
              <a:gd name="connsiteX3317" fmla="*/ 366516 w 508885"/>
              <a:gd name="connsiteY3317" fmla="*/ 60325 h 266788"/>
              <a:gd name="connsiteX3318" fmla="*/ 366269 w 508885"/>
              <a:gd name="connsiteY3318" fmla="*/ 60022 h 266788"/>
              <a:gd name="connsiteX3319" fmla="*/ 366269 w 508885"/>
              <a:gd name="connsiteY3319" fmla="*/ 59718 h 266788"/>
              <a:gd name="connsiteX3320" fmla="*/ 366269 w 508885"/>
              <a:gd name="connsiteY3320" fmla="*/ 59415 h 266788"/>
              <a:gd name="connsiteX3321" fmla="*/ 366269 w 508885"/>
              <a:gd name="connsiteY3321" fmla="*/ 59111 h 266788"/>
              <a:gd name="connsiteX3322" fmla="*/ 366048 w 508885"/>
              <a:gd name="connsiteY3322" fmla="*/ 58780 h 266788"/>
              <a:gd name="connsiteX3323" fmla="*/ 365580 w 508885"/>
              <a:gd name="connsiteY3323" fmla="*/ 58477 h 266788"/>
              <a:gd name="connsiteX3324" fmla="*/ 365580 w 508885"/>
              <a:gd name="connsiteY3324" fmla="*/ 57566 h 266788"/>
              <a:gd name="connsiteX3325" fmla="*/ 365580 w 508885"/>
              <a:gd name="connsiteY3325" fmla="*/ 56932 h 266788"/>
              <a:gd name="connsiteX3326" fmla="*/ 366048 w 508885"/>
              <a:gd name="connsiteY3326" fmla="*/ 56021 h 266788"/>
              <a:gd name="connsiteX3327" fmla="*/ 366048 w 508885"/>
              <a:gd name="connsiteY3327" fmla="*/ 55388 h 266788"/>
              <a:gd name="connsiteX3328" fmla="*/ 365800 w 508885"/>
              <a:gd name="connsiteY3328" fmla="*/ 55388 h 266788"/>
              <a:gd name="connsiteX3329" fmla="*/ 365580 w 508885"/>
              <a:gd name="connsiteY3329" fmla="*/ 55084 h 266788"/>
              <a:gd name="connsiteX3330" fmla="*/ 365332 w 508885"/>
              <a:gd name="connsiteY3330" fmla="*/ 55084 h 266788"/>
              <a:gd name="connsiteX3331" fmla="*/ 364366 w 508885"/>
              <a:gd name="connsiteY3331" fmla="*/ 54781 h 266788"/>
              <a:gd name="connsiteX3332" fmla="*/ 364147 w 508885"/>
              <a:gd name="connsiteY3332" fmla="*/ 54781 h 266788"/>
              <a:gd name="connsiteX3333" fmla="*/ 362713 w 508885"/>
              <a:gd name="connsiteY3333" fmla="*/ 54477 h 266788"/>
              <a:gd name="connsiteX3334" fmla="*/ 363181 w 508885"/>
              <a:gd name="connsiteY3334" fmla="*/ 54174 h 266788"/>
              <a:gd name="connsiteX3335" fmla="*/ 363650 w 508885"/>
              <a:gd name="connsiteY3335" fmla="*/ 54477 h 266788"/>
              <a:gd name="connsiteX3336" fmla="*/ 363898 w 508885"/>
              <a:gd name="connsiteY3336" fmla="*/ 54477 h 266788"/>
              <a:gd name="connsiteX3337" fmla="*/ 364366 w 508885"/>
              <a:gd name="connsiteY3337" fmla="*/ 54174 h 266788"/>
              <a:gd name="connsiteX3338" fmla="*/ 364863 w 508885"/>
              <a:gd name="connsiteY3338" fmla="*/ 53236 h 266788"/>
              <a:gd name="connsiteX3339" fmla="*/ 365083 w 508885"/>
              <a:gd name="connsiteY3339" fmla="*/ 52298 h 266788"/>
              <a:gd name="connsiteX3340" fmla="*/ 365332 w 508885"/>
              <a:gd name="connsiteY3340" fmla="*/ 51995 h 266788"/>
              <a:gd name="connsiteX3341" fmla="*/ 365332 w 508885"/>
              <a:gd name="connsiteY3341" fmla="*/ 51388 h 266788"/>
              <a:gd name="connsiteX3342" fmla="*/ 365083 w 508885"/>
              <a:gd name="connsiteY3342" fmla="*/ 51084 h 266788"/>
              <a:gd name="connsiteX3343" fmla="*/ 365083 w 508885"/>
              <a:gd name="connsiteY3343" fmla="*/ 50781 h 266788"/>
              <a:gd name="connsiteX3344" fmla="*/ 364615 w 508885"/>
              <a:gd name="connsiteY3344" fmla="*/ 50146 h 266788"/>
              <a:gd name="connsiteX3345" fmla="*/ 364147 w 508885"/>
              <a:gd name="connsiteY3345" fmla="*/ 49843 h 266788"/>
              <a:gd name="connsiteX3346" fmla="*/ 363650 w 508885"/>
              <a:gd name="connsiteY3346" fmla="*/ 49539 h 266788"/>
              <a:gd name="connsiteX3347" fmla="*/ 363650 w 508885"/>
              <a:gd name="connsiteY3347" fmla="*/ 49843 h 266788"/>
              <a:gd name="connsiteX3348" fmla="*/ 363430 w 508885"/>
              <a:gd name="connsiteY3348" fmla="*/ 49843 h 266788"/>
              <a:gd name="connsiteX3349" fmla="*/ 362934 w 508885"/>
              <a:gd name="connsiteY3349" fmla="*/ 49539 h 266788"/>
              <a:gd name="connsiteX3350" fmla="*/ 362713 w 508885"/>
              <a:gd name="connsiteY3350" fmla="*/ 49843 h 266788"/>
              <a:gd name="connsiteX3351" fmla="*/ 362217 w 508885"/>
              <a:gd name="connsiteY3351" fmla="*/ 49843 h 266788"/>
              <a:gd name="connsiteX3352" fmla="*/ 361501 w 508885"/>
              <a:gd name="connsiteY3352" fmla="*/ 49843 h 266788"/>
              <a:gd name="connsiteX3353" fmla="*/ 361501 w 508885"/>
              <a:gd name="connsiteY3353" fmla="*/ 49539 h 266788"/>
              <a:gd name="connsiteX3354" fmla="*/ 361031 w 508885"/>
              <a:gd name="connsiteY3354" fmla="*/ 49539 h 266788"/>
              <a:gd name="connsiteX3355" fmla="*/ 360563 w 508885"/>
              <a:gd name="connsiteY3355" fmla="*/ 49236 h 266788"/>
              <a:gd name="connsiteX3356" fmla="*/ 360314 w 508885"/>
              <a:gd name="connsiteY3356" fmla="*/ 49236 h 266788"/>
              <a:gd name="connsiteX3357" fmla="*/ 360314 w 508885"/>
              <a:gd name="connsiteY3357" fmla="*/ 48905 h 266788"/>
              <a:gd name="connsiteX3358" fmla="*/ 360095 w 508885"/>
              <a:gd name="connsiteY3358" fmla="*/ 48905 h 266788"/>
              <a:gd name="connsiteX3359" fmla="*/ 359846 w 508885"/>
              <a:gd name="connsiteY3359" fmla="*/ 48905 h 266788"/>
              <a:gd name="connsiteX3360" fmla="*/ 359598 w 508885"/>
              <a:gd name="connsiteY3360" fmla="*/ 49236 h 266788"/>
              <a:gd name="connsiteX3361" fmla="*/ 359378 w 508885"/>
              <a:gd name="connsiteY3361" fmla="*/ 48905 h 266788"/>
              <a:gd name="connsiteX3362" fmla="*/ 359130 w 508885"/>
              <a:gd name="connsiteY3362" fmla="*/ 48905 h 266788"/>
              <a:gd name="connsiteX3363" fmla="*/ 358882 w 508885"/>
              <a:gd name="connsiteY3363" fmla="*/ 48905 h 266788"/>
              <a:gd name="connsiteX3364" fmla="*/ 358882 w 508885"/>
              <a:gd name="connsiteY3364" fmla="*/ 49539 h 266788"/>
              <a:gd name="connsiteX3365" fmla="*/ 358882 w 508885"/>
              <a:gd name="connsiteY3365" fmla="*/ 49843 h 266788"/>
              <a:gd name="connsiteX3366" fmla="*/ 358882 w 508885"/>
              <a:gd name="connsiteY3366" fmla="*/ 50146 h 266788"/>
              <a:gd name="connsiteX3367" fmla="*/ 358662 w 508885"/>
              <a:gd name="connsiteY3367" fmla="*/ 50781 h 266788"/>
              <a:gd name="connsiteX3368" fmla="*/ 359130 w 508885"/>
              <a:gd name="connsiteY3368" fmla="*/ 51084 h 266788"/>
              <a:gd name="connsiteX3369" fmla="*/ 359378 w 508885"/>
              <a:gd name="connsiteY3369" fmla="*/ 51084 h 266788"/>
              <a:gd name="connsiteX3370" fmla="*/ 359598 w 508885"/>
              <a:gd name="connsiteY3370" fmla="*/ 51388 h 266788"/>
              <a:gd name="connsiteX3371" fmla="*/ 359846 w 508885"/>
              <a:gd name="connsiteY3371" fmla="*/ 51691 h 266788"/>
              <a:gd name="connsiteX3372" fmla="*/ 360095 w 508885"/>
              <a:gd name="connsiteY3372" fmla="*/ 51691 h 266788"/>
              <a:gd name="connsiteX3373" fmla="*/ 360563 w 508885"/>
              <a:gd name="connsiteY3373" fmla="*/ 51691 h 266788"/>
              <a:gd name="connsiteX3374" fmla="*/ 360784 w 508885"/>
              <a:gd name="connsiteY3374" fmla="*/ 51995 h 266788"/>
              <a:gd name="connsiteX3375" fmla="*/ 361031 w 508885"/>
              <a:gd name="connsiteY3375" fmla="*/ 51995 h 266788"/>
              <a:gd name="connsiteX3376" fmla="*/ 361280 w 508885"/>
              <a:gd name="connsiteY3376" fmla="*/ 51995 h 266788"/>
              <a:gd name="connsiteX3377" fmla="*/ 361031 w 508885"/>
              <a:gd name="connsiteY3377" fmla="*/ 52298 h 266788"/>
              <a:gd name="connsiteX3378" fmla="*/ 361031 w 508885"/>
              <a:gd name="connsiteY3378" fmla="*/ 52629 h 266788"/>
              <a:gd name="connsiteX3379" fmla="*/ 361031 w 508885"/>
              <a:gd name="connsiteY3379" fmla="*/ 53236 h 266788"/>
              <a:gd name="connsiteX3380" fmla="*/ 361031 w 508885"/>
              <a:gd name="connsiteY3380" fmla="*/ 53540 h 266788"/>
              <a:gd name="connsiteX3381" fmla="*/ 360784 w 508885"/>
              <a:gd name="connsiteY3381" fmla="*/ 53843 h 266788"/>
              <a:gd name="connsiteX3382" fmla="*/ 360784 w 508885"/>
              <a:gd name="connsiteY3382" fmla="*/ 54174 h 266788"/>
              <a:gd name="connsiteX3383" fmla="*/ 360563 w 508885"/>
              <a:gd name="connsiteY3383" fmla="*/ 54174 h 266788"/>
              <a:gd name="connsiteX3384" fmla="*/ 360314 w 508885"/>
              <a:gd name="connsiteY3384" fmla="*/ 54477 h 266788"/>
              <a:gd name="connsiteX3385" fmla="*/ 360563 w 508885"/>
              <a:gd name="connsiteY3385" fmla="*/ 54477 h 266788"/>
              <a:gd name="connsiteX3386" fmla="*/ 360563 w 508885"/>
              <a:gd name="connsiteY3386" fmla="*/ 54781 h 266788"/>
              <a:gd name="connsiteX3387" fmla="*/ 360563 w 508885"/>
              <a:gd name="connsiteY3387" fmla="*/ 55084 h 266788"/>
              <a:gd name="connsiteX3388" fmla="*/ 361031 w 508885"/>
              <a:gd name="connsiteY3388" fmla="*/ 55388 h 266788"/>
              <a:gd name="connsiteX3389" fmla="*/ 361280 w 508885"/>
              <a:gd name="connsiteY3389" fmla="*/ 56021 h 266788"/>
              <a:gd name="connsiteX3390" fmla="*/ 361501 w 508885"/>
              <a:gd name="connsiteY3390" fmla="*/ 56628 h 266788"/>
              <a:gd name="connsiteX3391" fmla="*/ 361501 w 508885"/>
              <a:gd name="connsiteY3391" fmla="*/ 56932 h 266788"/>
              <a:gd name="connsiteX3392" fmla="*/ 361997 w 508885"/>
              <a:gd name="connsiteY3392" fmla="*/ 57566 h 266788"/>
              <a:gd name="connsiteX3393" fmla="*/ 361501 w 508885"/>
              <a:gd name="connsiteY3393" fmla="*/ 57870 h 266788"/>
              <a:gd name="connsiteX3394" fmla="*/ 361280 w 508885"/>
              <a:gd name="connsiteY3394" fmla="*/ 57264 h 266788"/>
              <a:gd name="connsiteX3395" fmla="*/ 361031 w 508885"/>
              <a:gd name="connsiteY3395" fmla="*/ 56932 h 266788"/>
              <a:gd name="connsiteX3396" fmla="*/ 360784 w 508885"/>
              <a:gd name="connsiteY3396" fmla="*/ 56932 h 266788"/>
              <a:gd name="connsiteX3397" fmla="*/ 360314 w 508885"/>
              <a:gd name="connsiteY3397" fmla="*/ 56932 h 266788"/>
              <a:gd name="connsiteX3398" fmla="*/ 360095 w 508885"/>
              <a:gd name="connsiteY3398" fmla="*/ 56932 h 266788"/>
              <a:gd name="connsiteX3399" fmla="*/ 359846 w 508885"/>
              <a:gd name="connsiteY3399" fmla="*/ 56932 h 266788"/>
              <a:gd name="connsiteX3400" fmla="*/ 359846 w 508885"/>
              <a:gd name="connsiteY3400" fmla="*/ 57566 h 266788"/>
              <a:gd name="connsiteX3401" fmla="*/ 359846 w 508885"/>
              <a:gd name="connsiteY3401" fmla="*/ 57870 h 266788"/>
              <a:gd name="connsiteX3402" fmla="*/ 359598 w 508885"/>
              <a:gd name="connsiteY3402" fmla="*/ 58173 h 266788"/>
              <a:gd name="connsiteX3403" fmla="*/ 359598 w 508885"/>
              <a:gd name="connsiteY3403" fmla="*/ 58477 h 266788"/>
              <a:gd name="connsiteX3404" fmla="*/ 359378 w 508885"/>
              <a:gd name="connsiteY3404" fmla="*/ 58477 h 266788"/>
              <a:gd name="connsiteX3405" fmla="*/ 359598 w 508885"/>
              <a:gd name="connsiteY3405" fmla="*/ 59111 h 266788"/>
              <a:gd name="connsiteX3406" fmla="*/ 359846 w 508885"/>
              <a:gd name="connsiteY3406" fmla="*/ 59111 h 266788"/>
              <a:gd name="connsiteX3407" fmla="*/ 360314 w 508885"/>
              <a:gd name="connsiteY3407" fmla="*/ 58780 h 266788"/>
              <a:gd name="connsiteX3408" fmla="*/ 360563 w 508885"/>
              <a:gd name="connsiteY3408" fmla="*/ 59111 h 266788"/>
              <a:gd name="connsiteX3409" fmla="*/ 361031 w 508885"/>
              <a:gd name="connsiteY3409" fmla="*/ 59111 h 266788"/>
              <a:gd name="connsiteX3410" fmla="*/ 361748 w 508885"/>
              <a:gd name="connsiteY3410" fmla="*/ 59415 h 266788"/>
              <a:gd name="connsiteX3411" fmla="*/ 361501 w 508885"/>
              <a:gd name="connsiteY3411" fmla="*/ 59718 h 266788"/>
              <a:gd name="connsiteX3412" fmla="*/ 361501 w 508885"/>
              <a:gd name="connsiteY3412" fmla="*/ 60022 h 266788"/>
              <a:gd name="connsiteX3413" fmla="*/ 361997 w 508885"/>
              <a:gd name="connsiteY3413" fmla="*/ 60325 h 266788"/>
              <a:gd name="connsiteX3414" fmla="*/ 362217 w 508885"/>
              <a:gd name="connsiteY3414" fmla="*/ 60656 h 266788"/>
              <a:gd name="connsiteX3415" fmla="*/ 361748 w 508885"/>
              <a:gd name="connsiteY3415" fmla="*/ 60656 h 266788"/>
              <a:gd name="connsiteX3416" fmla="*/ 361280 w 508885"/>
              <a:gd name="connsiteY3416" fmla="*/ 60656 h 266788"/>
              <a:gd name="connsiteX3417" fmla="*/ 361031 w 508885"/>
              <a:gd name="connsiteY3417" fmla="*/ 60959 h 266788"/>
              <a:gd name="connsiteX3418" fmla="*/ 361031 w 508885"/>
              <a:gd name="connsiteY3418" fmla="*/ 61263 h 266788"/>
              <a:gd name="connsiteX3419" fmla="*/ 361031 w 508885"/>
              <a:gd name="connsiteY3419" fmla="*/ 61566 h 266788"/>
              <a:gd name="connsiteX3420" fmla="*/ 361031 w 508885"/>
              <a:gd name="connsiteY3420" fmla="*/ 61870 h 266788"/>
              <a:gd name="connsiteX3421" fmla="*/ 361280 w 508885"/>
              <a:gd name="connsiteY3421" fmla="*/ 62173 h 266788"/>
              <a:gd name="connsiteX3422" fmla="*/ 361031 w 508885"/>
              <a:gd name="connsiteY3422" fmla="*/ 62173 h 266788"/>
              <a:gd name="connsiteX3423" fmla="*/ 360784 w 508885"/>
              <a:gd name="connsiteY3423" fmla="*/ 62173 h 266788"/>
              <a:gd name="connsiteX3424" fmla="*/ 360563 w 508885"/>
              <a:gd name="connsiteY3424" fmla="*/ 61263 h 266788"/>
              <a:gd name="connsiteX3425" fmla="*/ 360314 w 508885"/>
              <a:gd name="connsiteY3425" fmla="*/ 60959 h 266788"/>
              <a:gd name="connsiteX3426" fmla="*/ 360095 w 508885"/>
              <a:gd name="connsiteY3426" fmla="*/ 60959 h 266788"/>
              <a:gd name="connsiteX3427" fmla="*/ 360095 w 508885"/>
              <a:gd name="connsiteY3427" fmla="*/ 60325 h 266788"/>
              <a:gd name="connsiteX3428" fmla="*/ 359846 w 508885"/>
              <a:gd name="connsiteY3428" fmla="*/ 60325 h 266788"/>
              <a:gd name="connsiteX3429" fmla="*/ 359598 w 508885"/>
              <a:gd name="connsiteY3429" fmla="*/ 60325 h 266788"/>
              <a:gd name="connsiteX3430" fmla="*/ 359598 w 508885"/>
              <a:gd name="connsiteY3430" fmla="*/ 60656 h 266788"/>
              <a:gd name="connsiteX3431" fmla="*/ 359598 w 508885"/>
              <a:gd name="connsiteY3431" fmla="*/ 60959 h 266788"/>
              <a:gd name="connsiteX3432" fmla="*/ 359598 w 508885"/>
              <a:gd name="connsiteY3432" fmla="*/ 61263 h 266788"/>
              <a:gd name="connsiteX3433" fmla="*/ 359378 w 508885"/>
              <a:gd name="connsiteY3433" fmla="*/ 61263 h 266788"/>
              <a:gd name="connsiteX3434" fmla="*/ 359130 w 508885"/>
              <a:gd name="connsiteY3434" fmla="*/ 61263 h 266788"/>
              <a:gd name="connsiteX3435" fmla="*/ 359130 w 508885"/>
              <a:gd name="connsiteY3435" fmla="*/ 60959 h 266788"/>
              <a:gd name="connsiteX3436" fmla="*/ 359130 w 508885"/>
              <a:gd name="connsiteY3436" fmla="*/ 60656 h 266788"/>
              <a:gd name="connsiteX3437" fmla="*/ 358662 w 508885"/>
              <a:gd name="connsiteY3437" fmla="*/ 60325 h 266788"/>
              <a:gd name="connsiteX3438" fmla="*/ 358662 w 508885"/>
              <a:gd name="connsiteY3438" fmla="*/ 60022 h 266788"/>
              <a:gd name="connsiteX3439" fmla="*/ 358413 w 508885"/>
              <a:gd name="connsiteY3439" fmla="*/ 60022 h 266788"/>
              <a:gd name="connsiteX3440" fmla="*/ 358165 w 508885"/>
              <a:gd name="connsiteY3440" fmla="*/ 59718 h 266788"/>
              <a:gd name="connsiteX3441" fmla="*/ 357945 w 508885"/>
              <a:gd name="connsiteY3441" fmla="*/ 59718 h 266788"/>
              <a:gd name="connsiteX3442" fmla="*/ 357696 w 508885"/>
              <a:gd name="connsiteY3442" fmla="*/ 59718 h 266788"/>
              <a:gd name="connsiteX3443" fmla="*/ 357448 w 508885"/>
              <a:gd name="connsiteY3443" fmla="*/ 59718 h 266788"/>
              <a:gd name="connsiteX3444" fmla="*/ 357448 w 508885"/>
              <a:gd name="connsiteY3444" fmla="*/ 60022 h 266788"/>
              <a:gd name="connsiteX3445" fmla="*/ 357696 w 508885"/>
              <a:gd name="connsiteY3445" fmla="*/ 60325 h 266788"/>
              <a:gd name="connsiteX3446" fmla="*/ 357945 w 508885"/>
              <a:gd name="connsiteY3446" fmla="*/ 60656 h 266788"/>
              <a:gd name="connsiteX3447" fmla="*/ 358165 w 508885"/>
              <a:gd name="connsiteY3447" fmla="*/ 60959 h 266788"/>
              <a:gd name="connsiteX3448" fmla="*/ 358165 w 508885"/>
              <a:gd name="connsiteY3448" fmla="*/ 61263 h 266788"/>
              <a:gd name="connsiteX3449" fmla="*/ 357696 w 508885"/>
              <a:gd name="connsiteY3449" fmla="*/ 61870 h 266788"/>
              <a:gd name="connsiteX3450" fmla="*/ 357448 w 508885"/>
              <a:gd name="connsiteY3450" fmla="*/ 62173 h 266788"/>
              <a:gd name="connsiteX3451" fmla="*/ 356979 w 508885"/>
              <a:gd name="connsiteY3451" fmla="*/ 62808 h 266788"/>
              <a:gd name="connsiteX3452" fmla="*/ 356511 w 508885"/>
              <a:gd name="connsiteY3452" fmla="*/ 62808 h 266788"/>
              <a:gd name="connsiteX3453" fmla="*/ 356262 w 508885"/>
              <a:gd name="connsiteY3453" fmla="*/ 63111 h 266788"/>
              <a:gd name="connsiteX3454" fmla="*/ 356015 w 508885"/>
              <a:gd name="connsiteY3454" fmla="*/ 63111 h 266788"/>
              <a:gd name="connsiteX3455" fmla="*/ 355795 w 508885"/>
              <a:gd name="connsiteY3455" fmla="*/ 63111 h 266788"/>
              <a:gd name="connsiteX3456" fmla="*/ 355795 w 508885"/>
              <a:gd name="connsiteY3456" fmla="*/ 62808 h 266788"/>
              <a:gd name="connsiteX3457" fmla="*/ 355795 w 508885"/>
              <a:gd name="connsiteY3457" fmla="*/ 62504 h 266788"/>
              <a:gd name="connsiteX3458" fmla="*/ 356015 w 508885"/>
              <a:gd name="connsiteY3458" fmla="*/ 62504 h 266788"/>
              <a:gd name="connsiteX3459" fmla="*/ 356262 w 508885"/>
              <a:gd name="connsiteY3459" fmla="*/ 62173 h 266788"/>
              <a:gd name="connsiteX3460" fmla="*/ 355795 w 508885"/>
              <a:gd name="connsiteY3460" fmla="*/ 61566 h 266788"/>
              <a:gd name="connsiteX3461" fmla="*/ 355547 w 508885"/>
              <a:gd name="connsiteY3461" fmla="*/ 61566 h 266788"/>
              <a:gd name="connsiteX3462" fmla="*/ 355299 w 508885"/>
              <a:gd name="connsiteY3462" fmla="*/ 61566 h 266788"/>
              <a:gd name="connsiteX3463" fmla="*/ 355078 w 508885"/>
              <a:gd name="connsiteY3463" fmla="*/ 61566 h 266788"/>
              <a:gd name="connsiteX3464" fmla="*/ 354830 w 508885"/>
              <a:gd name="connsiteY3464" fmla="*/ 61870 h 266788"/>
              <a:gd name="connsiteX3465" fmla="*/ 354830 w 508885"/>
              <a:gd name="connsiteY3465" fmla="*/ 62173 h 266788"/>
              <a:gd name="connsiteX3466" fmla="*/ 354830 w 508885"/>
              <a:gd name="connsiteY3466" fmla="*/ 62504 h 266788"/>
              <a:gd name="connsiteX3467" fmla="*/ 354610 w 508885"/>
              <a:gd name="connsiteY3467" fmla="*/ 62504 h 266788"/>
              <a:gd name="connsiteX3468" fmla="*/ 354610 w 508885"/>
              <a:gd name="connsiteY3468" fmla="*/ 62173 h 266788"/>
              <a:gd name="connsiteX3469" fmla="*/ 354610 w 508885"/>
              <a:gd name="connsiteY3469" fmla="*/ 61870 h 266788"/>
              <a:gd name="connsiteX3470" fmla="*/ 354113 w 508885"/>
              <a:gd name="connsiteY3470" fmla="*/ 61566 h 266788"/>
              <a:gd name="connsiteX3471" fmla="*/ 353893 w 508885"/>
              <a:gd name="connsiteY3471" fmla="*/ 61566 h 266788"/>
              <a:gd name="connsiteX3472" fmla="*/ 353644 w 508885"/>
              <a:gd name="connsiteY3472" fmla="*/ 61566 h 266788"/>
              <a:gd name="connsiteX3473" fmla="*/ 353644 w 508885"/>
              <a:gd name="connsiteY3473" fmla="*/ 61263 h 266788"/>
              <a:gd name="connsiteX3474" fmla="*/ 353396 w 508885"/>
              <a:gd name="connsiteY3474" fmla="*/ 61263 h 266788"/>
              <a:gd name="connsiteX3475" fmla="*/ 352927 w 508885"/>
              <a:gd name="connsiteY3475" fmla="*/ 61263 h 266788"/>
              <a:gd name="connsiteX3476" fmla="*/ 352927 w 508885"/>
              <a:gd name="connsiteY3476" fmla="*/ 61566 h 266788"/>
              <a:gd name="connsiteX3477" fmla="*/ 352680 w 508885"/>
              <a:gd name="connsiteY3477" fmla="*/ 61566 h 266788"/>
              <a:gd name="connsiteX3478" fmla="*/ 352680 w 508885"/>
              <a:gd name="connsiteY3478" fmla="*/ 61870 h 266788"/>
              <a:gd name="connsiteX3479" fmla="*/ 352927 w 508885"/>
              <a:gd name="connsiteY3479" fmla="*/ 62173 h 266788"/>
              <a:gd name="connsiteX3480" fmla="*/ 352927 w 508885"/>
              <a:gd name="connsiteY3480" fmla="*/ 62808 h 266788"/>
              <a:gd name="connsiteX3481" fmla="*/ 353176 w 508885"/>
              <a:gd name="connsiteY3481" fmla="*/ 62808 h 266788"/>
              <a:gd name="connsiteX3482" fmla="*/ 353396 w 508885"/>
              <a:gd name="connsiteY3482" fmla="*/ 62808 h 266788"/>
              <a:gd name="connsiteX3483" fmla="*/ 353893 w 508885"/>
              <a:gd name="connsiteY3483" fmla="*/ 63111 h 266788"/>
              <a:gd name="connsiteX3484" fmla="*/ 354113 w 508885"/>
              <a:gd name="connsiteY3484" fmla="*/ 63415 h 266788"/>
              <a:gd name="connsiteX3485" fmla="*/ 354113 w 508885"/>
              <a:gd name="connsiteY3485" fmla="*/ 63717 h 266788"/>
              <a:gd name="connsiteX3486" fmla="*/ 354113 w 508885"/>
              <a:gd name="connsiteY3486" fmla="*/ 64049 h 266788"/>
              <a:gd name="connsiteX3487" fmla="*/ 354361 w 508885"/>
              <a:gd name="connsiteY3487" fmla="*/ 64352 h 266788"/>
              <a:gd name="connsiteX3488" fmla="*/ 354610 w 508885"/>
              <a:gd name="connsiteY3488" fmla="*/ 64352 h 266788"/>
              <a:gd name="connsiteX3489" fmla="*/ 354610 w 508885"/>
              <a:gd name="connsiteY3489" fmla="*/ 64655 h 266788"/>
              <a:gd name="connsiteX3490" fmla="*/ 354830 w 508885"/>
              <a:gd name="connsiteY3490" fmla="*/ 64959 h 266788"/>
              <a:gd name="connsiteX3491" fmla="*/ 355078 w 508885"/>
              <a:gd name="connsiteY3491" fmla="*/ 64959 h 266788"/>
              <a:gd name="connsiteX3492" fmla="*/ 355547 w 508885"/>
              <a:gd name="connsiteY3492" fmla="*/ 64959 h 266788"/>
              <a:gd name="connsiteX3493" fmla="*/ 356015 w 508885"/>
              <a:gd name="connsiteY3493" fmla="*/ 64959 h 266788"/>
              <a:gd name="connsiteX3494" fmla="*/ 356262 w 508885"/>
              <a:gd name="connsiteY3494" fmla="*/ 65262 h 266788"/>
              <a:gd name="connsiteX3495" fmla="*/ 356015 w 508885"/>
              <a:gd name="connsiteY3495" fmla="*/ 65262 h 266788"/>
              <a:gd name="connsiteX3496" fmla="*/ 356015 w 508885"/>
              <a:gd name="connsiteY3496" fmla="*/ 65566 h 266788"/>
              <a:gd name="connsiteX3497" fmla="*/ 356015 w 508885"/>
              <a:gd name="connsiteY3497" fmla="*/ 65897 h 266788"/>
              <a:gd name="connsiteX3498" fmla="*/ 356015 w 508885"/>
              <a:gd name="connsiteY3498" fmla="*/ 66200 h 266788"/>
              <a:gd name="connsiteX3499" fmla="*/ 355795 w 508885"/>
              <a:gd name="connsiteY3499" fmla="*/ 66503 h 266788"/>
              <a:gd name="connsiteX3500" fmla="*/ 355547 w 508885"/>
              <a:gd name="connsiteY3500" fmla="*/ 66503 h 266788"/>
              <a:gd name="connsiteX3501" fmla="*/ 355547 w 508885"/>
              <a:gd name="connsiteY3501" fmla="*/ 66200 h 266788"/>
              <a:gd name="connsiteX3502" fmla="*/ 355299 w 508885"/>
              <a:gd name="connsiteY3502" fmla="*/ 66200 h 266788"/>
              <a:gd name="connsiteX3503" fmla="*/ 354830 w 508885"/>
              <a:gd name="connsiteY3503" fmla="*/ 66200 h 266788"/>
              <a:gd name="connsiteX3504" fmla="*/ 354830 w 508885"/>
              <a:gd name="connsiteY3504" fmla="*/ 66503 h 266788"/>
              <a:gd name="connsiteX3505" fmla="*/ 354610 w 508885"/>
              <a:gd name="connsiteY3505" fmla="*/ 66503 h 266788"/>
              <a:gd name="connsiteX3506" fmla="*/ 354361 w 508885"/>
              <a:gd name="connsiteY3506" fmla="*/ 66807 h 266788"/>
              <a:gd name="connsiteX3507" fmla="*/ 354361 w 508885"/>
              <a:gd name="connsiteY3507" fmla="*/ 67110 h 266788"/>
              <a:gd name="connsiteX3508" fmla="*/ 354113 w 508885"/>
              <a:gd name="connsiteY3508" fmla="*/ 67414 h 266788"/>
              <a:gd name="connsiteX3509" fmla="*/ 354361 w 508885"/>
              <a:gd name="connsiteY3509" fmla="*/ 67414 h 266788"/>
              <a:gd name="connsiteX3510" fmla="*/ 354610 w 508885"/>
              <a:gd name="connsiteY3510" fmla="*/ 67414 h 266788"/>
              <a:gd name="connsiteX3511" fmla="*/ 354610 w 508885"/>
              <a:gd name="connsiteY3511" fmla="*/ 67745 h 266788"/>
              <a:gd name="connsiteX3512" fmla="*/ 354113 w 508885"/>
              <a:gd name="connsiteY3512" fmla="*/ 68655 h 266788"/>
              <a:gd name="connsiteX3513" fmla="*/ 353893 w 508885"/>
              <a:gd name="connsiteY3513" fmla="*/ 68959 h 266788"/>
              <a:gd name="connsiteX3514" fmla="*/ 353644 w 508885"/>
              <a:gd name="connsiteY3514" fmla="*/ 69290 h 266788"/>
              <a:gd name="connsiteX3515" fmla="*/ 353644 w 508885"/>
              <a:gd name="connsiteY3515" fmla="*/ 69593 h 266788"/>
              <a:gd name="connsiteX3516" fmla="*/ 353396 w 508885"/>
              <a:gd name="connsiteY3516" fmla="*/ 69593 h 266788"/>
              <a:gd name="connsiteX3517" fmla="*/ 353644 w 508885"/>
              <a:gd name="connsiteY3517" fmla="*/ 69897 h 266788"/>
              <a:gd name="connsiteX3518" fmla="*/ 353893 w 508885"/>
              <a:gd name="connsiteY3518" fmla="*/ 70503 h 266788"/>
              <a:gd name="connsiteX3519" fmla="*/ 353396 w 508885"/>
              <a:gd name="connsiteY3519" fmla="*/ 70503 h 266788"/>
              <a:gd name="connsiteX3520" fmla="*/ 353176 w 508885"/>
              <a:gd name="connsiteY3520" fmla="*/ 70806 h 266788"/>
              <a:gd name="connsiteX3521" fmla="*/ 352927 w 508885"/>
              <a:gd name="connsiteY3521" fmla="*/ 70503 h 266788"/>
              <a:gd name="connsiteX3522" fmla="*/ 352460 w 508885"/>
              <a:gd name="connsiteY3522" fmla="*/ 70503 h 266788"/>
              <a:gd name="connsiteX3523" fmla="*/ 352211 w 508885"/>
              <a:gd name="connsiteY3523" fmla="*/ 70503 h 266788"/>
              <a:gd name="connsiteX3524" fmla="*/ 351963 w 508885"/>
              <a:gd name="connsiteY3524" fmla="*/ 70503 h 266788"/>
              <a:gd name="connsiteX3525" fmla="*/ 351495 w 508885"/>
              <a:gd name="connsiteY3525" fmla="*/ 69897 h 266788"/>
              <a:gd name="connsiteX3526" fmla="*/ 351026 w 508885"/>
              <a:gd name="connsiteY3526" fmla="*/ 69593 h 266788"/>
              <a:gd name="connsiteX3527" fmla="*/ 350529 w 508885"/>
              <a:gd name="connsiteY3527" fmla="*/ 69593 h 266788"/>
              <a:gd name="connsiteX3528" fmla="*/ 350309 w 508885"/>
              <a:gd name="connsiteY3528" fmla="*/ 69593 h 266788"/>
              <a:gd name="connsiteX3529" fmla="*/ 349841 w 508885"/>
              <a:gd name="connsiteY3529" fmla="*/ 69897 h 266788"/>
              <a:gd name="connsiteX3530" fmla="*/ 349592 w 508885"/>
              <a:gd name="connsiteY3530" fmla="*/ 70503 h 266788"/>
              <a:gd name="connsiteX3531" fmla="*/ 349345 w 508885"/>
              <a:gd name="connsiteY3531" fmla="*/ 70806 h 266788"/>
              <a:gd name="connsiteX3532" fmla="*/ 349345 w 508885"/>
              <a:gd name="connsiteY3532" fmla="*/ 71137 h 266788"/>
              <a:gd name="connsiteX3533" fmla="*/ 349345 w 508885"/>
              <a:gd name="connsiteY3533" fmla="*/ 71442 h 266788"/>
              <a:gd name="connsiteX3534" fmla="*/ 349841 w 508885"/>
              <a:gd name="connsiteY3534" fmla="*/ 71745 h 266788"/>
              <a:gd name="connsiteX3535" fmla="*/ 350309 w 508885"/>
              <a:gd name="connsiteY3535" fmla="*/ 72047 h 266788"/>
              <a:gd name="connsiteX3536" fmla="*/ 350529 w 508885"/>
              <a:gd name="connsiteY3536" fmla="*/ 72047 h 266788"/>
              <a:gd name="connsiteX3537" fmla="*/ 351246 w 508885"/>
              <a:gd name="connsiteY3537" fmla="*/ 72654 h 266788"/>
              <a:gd name="connsiteX3538" fmla="*/ 351495 w 508885"/>
              <a:gd name="connsiteY3538" fmla="*/ 72985 h 266788"/>
              <a:gd name="connsiteX3539" fmla="*/ 351963 w 508885"/>
              <a:gd name="connsiteY3539" fmla="*/ 72985 h 266788"/>
              <a:gd name="connsiteX3540" fmla="*/ 352460 w 508885"/>
              <a:gd name="connsiteY3540" fmla="*/ 72985 h 266788"/>
              <a:gd name="connsiteX3541" fmla="*/ 352927 w 508885"/>
              <a:gd name="connsiteY3541" fmla="*/ 72985 h 266788"/>
              <a:gd name="connsiteX3542" fmla="*/ 353396 w 508885"/>
              <a:gd name="connsiteY3542" fmla="*/ 72985 h 266788"/>
              <a:gd name="connsiteX3543" fmla="*/ 353644 w 508885"/>
              <a:gd name="connsiteY3543" fmla="*/ 72654 h 266788"/>
              <a:gd name="connsiteX3544" fmla="*/ 353893 w 508885"/>
              <a:gd name="connsiteY3544" fmla="*/ 72047 h 266788"/>
              <a:gd name="connsiteX3545" fmla="*/ 354113 w 508885"/>
              <a:gd name="connsiteY3545" fmla="*/ 72047 h 266788"/>
              <a:gd name="connsiteX3546" fmla="*/ 354361 w 508885"/>
              <a:gd name="connsiteY3546" fmla="*/ 72351 h 266788"/>
              <a:gd name="connsiteX3547" fmla="*/ 354113 w 508885"/>
              <a:gd name="connsiteY3547" fmla="*/ 72351 h 266788"/>
              <a:gd name="connsiteX3548" fmla="*/ 353893 w 508885"/>
              <a:gd name="connsiteY3548" fmla="*/ 72654 h 266788"/>
              <a:gd name="connsiteX3549" fmla="*/ 353893 w 508885"/>
              <a:gd name="connsiteY3549" fmla="*/ 72985 h 266788"/>
              <a:gd name="connsiteX3550" fmla="*/ 354113 w 508885"/>
              <a:gd name="connsiteY3550" fmla="*/ 73289 h 266788"/>
              <a:gd name="connsiteX3551" fmla="*/ 352927 w 508885"/>
              <a:gd name="connsiteY3551" fmla="*/ 73896 h 266788"/>
              <a:gd name="connsiteX3552" fmla="*/ 352211 w 508885"/>
              <a:gd name="connsiteY3552" fmla="*/ 74503 h 266788"/>
              <a:gd name="connsiteX3553" fmla="*/ 351963 w 508885"/>
              <a:gd name="connsiteY3553" fmla="*/ 74834 h 266788"/>
              <a:gd name="connsiteX3554" fmla="*/ 351495 w 508885"/>
              <a:gd name="connsiteY3554" fmla="*/ 76048 h 266788"/>
              <a:gd name="connsiteX3555" fmla="*/ 351246 w 508885"/>
              <a:gd name="connsiteY3555" fmla="*/ 76986 h 266788"/>
              <a:gd name="connsiteX3556" fmla="*/ 350778 w 508885"/>
              <a:gd name="connsiteY3556" fmla="*/ 76986 h 266788"/>
              <a:gd name="connsiteX3557" fmla="*/ 349841 w 508885"/>
              <a:gd name="connsiteY3557" fmla="*/ 77289 h 266788"/>
              <a:gd name="connsiteX3558" fmla="*/ 349592 w 508885"/>
              <a:gd name="connsiteY3558" fmla="*/ 77896 h 266788"/>
              <a:gd name="connsiteX3559" fmla="*/ 349345 w 508885"/>
              <a:gd name="connsiteY3559" fmla="*/ 78198 h 266788"/>
              <a:gd name="connsiteX3560" fmla="*/ 349124 w 508885"/>
              <a:gd name="connsiteY3560" fmla="*/ 78531 h 266788"/>
              <a:gd name="connsiteX3561" fmla="*/ 348876 w 508885"/>
              <a:gd name="connsiteY3561" fmla="*/ 78198 h 266788"/>
              <a:gd name="connsiteX3562" fmla="*/ 348628 w 508885"/>
              <a:gd name="connsiteY3562" fmla="*/ 78198 h 266788"/>
              <a:gd name="connsiteX3563" fmla="*/ 348408 w 508885"/>
              <a:gd name="connsiteY3563" fmla="*/ 77593 h 266788"/>
              <a:gd name="connsiteX3564" fmla="*/ 348408 w 508885"/>
              <a:gd name="connsiteY3564" fmla="*/ 77289 h 266788"/>
              <a:gd name="connsiteX3565" fmla="*/ 348408 w 508885"/>
              <a:gd name="connsiteY3565" fmla="*/ 76986 h 266788"/>
              <a:gd name="connsiteX3566" fmla="*/ 348628 w 508885"/>
              <a:gd name="connsiteY3566" fmla="*/ 76682 h 266788"/>
              <a:gd name="connsiteX3567" fmla="*/ 348876 w 508885"/>
              <a:gd name="connsiteY3567" fmla="*/ 76351 h 266788"/>
              <a:gd name="connsiteX3568" fmla="*/ 348876 w 508885"/>
              <a:gd name="connsiteY3568" fmla="*/ 76048 h 266788"/>
              <a:gd name="connsiteX3569" fmla="*/ 348876 w 508885"/>
              <a:gd name="connsiteY3569" fmla="*/ 75441 h 266788"/>
              <a:gd name="connsiteX3570" fmla="*/ 348628 w 508885"/>
              <a:gd name="connsiteY3570" fmla="*/ 75137 h 266788"/>
              <a:gd name="connsiteX3571" fmla="*/ 347911 w 508885"/>
              <a:gd name="connsiteY3571" fmla="*/ 75137 h 266788"/>
              <a:gd name="connsiteX3572" fmla="*/ 347443 w 508885"/>
              <a:gd name="connsiteY3572" fmla="*/ 74834 h 266788"/>
              <a:gd name="connsiteX3573" fmla="*/ 347194 w 508885"/>
              <a:gd name="connsiteY3573" fmla="*/ 75137 h 266788"/>
              <a:gd name="connsiteX3574" fmla="*/ 346974 w 508885"/>
              <a:gd name="connsiteY3574" fmla="*/ 75137 h 266788"/>
              <a:gd name="connsiteX3575" fmla="*/ 346974 w 508885"/>
              <a:gd name="connsiteY3575" fmla="*/ 75441 h 266788"/>
              <a:gd name="connsiteX3576" fmla="*/ 346974 w 508885"/>
              <a:gd name="connsiteY3576" fmla="*/ 76351 h 266788"/>
              <a:gd name="connsiteX3577" fmla="*/ 346974 w 508885"/>
              <a:gd name="connsiteY3577" fmla="*/ 76986 h 266788"/>
              <a:gd name="connsiteX3578" fmla="*/ 346726 w 508885"/>
              <a:gd name="connsiteY3578" fmla="*/ 76986 h 266788"/>
              <a:gd name="connsiteX3579" fmla="*/ 344824 w 508885"/>
              <a:gd name="connsiteY3579" fmla="*/ 76986 h 266788"/>
              <a:gd name="connsiteX3580" fmla="*/ 344576 w 508885"/>
              <a:gd name="connsiteY3580" fmla="*/ 76986 h 266788"/>
              <a:gd name="connsiteX3581" fmla="*/ 344355 w 508885"/>
              <a:gd name="connsiteY3581" fmla="*/ 77289 h 266788"/>
              <a:gd name="connsiteX3582" fmla="*/ 344107 w 508885"/>
              <a:gd name="connsiteY3582" fmla="*/ 77289 h 266788"/>
              <a:gd name="connsiteX3583" fmla="*/ 343859 w 508885"/>
              <a:gd name="connsiteY3583" fmla="*/ 77289 h 266788"/>
              <a:gd name="connsiteX3584" fmla="*/ 343639 w 508885"/>
              <a:gd name="connsiteY3584" fmla="*/ 77593 h 266788"/>
              <a:gd name="connsiteX3585" fmla="*/ 343391 w 508885"/>
              <a:gd name="connsiteY3585" fmla="*/ 77593 h 266788"/>
              <a:gd name="connsiteX3586" fmla="*/ 343142 w 508885"/>
              <a:gd name="connsiteY3586" fmla="*/ 77593 h 266788"/>
              <a:gd name="connsiteX3587" fmla="*/ 342675 w 508885"/>
              <a:gd name="connsiteY3587" fmla="*/ 76986 h 266788"/>
              <a:gd name="connsiteX3588" fmla="*/ 342675 w 508885"/>
              <a:gd name="connsiteY3588" fmla="*/ 76682 h 266788"/>
              <a:gd name="connsiteX3589" fmla="*/ 342426 w 508885"/>
              <a:gd name="connsiteY3589" fmla="*/ 76351 h 266788"/>
              <a:gd name="connsiteX3590" fmla="*/ 342426 w 508885"/>
              <a:gd name="connsiteY3590" fmla="*/ 76048 h 266788"/>
              <a:gd name="connsiteX3591" fmla="*/ 342426 w 508885"/>
              <a:gd name="connsiteY3591" fmla="*/ 75744 h 266788"/>
              <a:gd name="connsiteX3592" fmla="*/ 342922 w 508885"/>
              <a:gd name="connsiteY3592" fmla="*/ 75441 h 266788"/>
              <a:gd name="connsiteX3593" fmla="*/ 342922 w 508885"/>
              <a:gd name="connsiteY3593" fmla="*/ 75137 h 266788"/>
              <a:gd name="connsiteX3594" fmla="*/ 342922 w 508885"/>
              <a:gd name="connsiteY3594" fmla="*/ 74834 h 266788"/>
              <a:gd name="connsiteX3595" fmla="*/ 342922 w 508885"/>
              <a:gd name="connsiteY3595" fmla="*/ 74503 h 266788"/>
              <a:gd name="connsiteX3596" fmla="*/ 342675 w 508885"/>
              <a:gd name="connsiteY3596" fmla="*/ 74199 h 266788"/>
              <a:gd name="connsiteX3597" fmla="*/ 342675 w 508885"/>
              <a:gd name="connsiteY3597" fmla="*/ 73896 h 266788"/>
              <a:gd name="connsiteX3598" fmla="*/ 342922 w 508885"/>
              <a:gd name="connsiteY3598" fmla="*/ 73896 h 266788"/>
              <a:gd name="connsiteX3599" fmla="*/ 342426 w 508885"/>
              <a:gd name="connsiteY3599" fmla="*/ 73289 h 266788"/>
              <a:gd name="connsiteX3600" fmla="*/ 342206 w 508885"/>
              <a:gd name="connsiteY3600" fmla="*/ 72985 h 266788"/>
              <a:gd name="connsiteX3601" fmla="*/ 341709 w 508885"/>
              <a:gd name="connsiteY3601" fmla="*/ 72985 h 266788"/>
              <a:gd name="connsiteX3602" fmla="*/ 341241 w 508885"/>
              <a:gd name="connsiteY3602" fmla="*/ 73592 h 266788"/>
              <a:gd name="connsiteX3603" fmla="*/ 340772 w 508885"/>
              <a:gd name="connsiteY3603" fmla="*/ 72985 h 266788"/>
              <a:gd name="connsiteX3604" fmla="*/ 340524 w 508885"/>
              <a:gd name="connsiteY3604" fmla="*/ 72351 h 266788"/>
              <a:gd name="connsiteX3605" fmla="*/ 340524 w 508885"/>
              <a:gd name="connsiteY3605" fmla="*/ 71442 h 266788"/>
              <a:gd name="connsiteX3606" fmla="*/ 340275 w 508885"/>
              <a:gd name="connsiteY3606" fmla="*/ 71745 h 266788"/>
              <a:gd name="connsiteX3607" fmla="*/ 340055 w 508885"/>
              <a:gd name="connsiteY3607" fmla="*/ 71745 h 266788"/>
              <a:gd name="connsiteX3608" fmla="*/ 340055 w 508885"/>
              <a:gd name="connsiteY3608" fmla="*/ 71442 h 266788"/>
              <a:gd name="connsiteX3609" fmla="*/ 339091 w 508885"/>
              <a:gd name="connsiteY3609" fmla="*/ 71745 h 266788"/>
              <a:gd name="connsiteX3610" fmla="*/ 338870 w 508885"/>
              <a:gd name="connsiteY3610" fmla="*/ 72047 h 266788"/>
              <a:gd name="connsiteX3611" fmla="*/ 338374 w 508885"/>
              <a:gd name="connsiteY3611" fmla="*/ 71442 h 266788"/>
              <a:gd name="connsiteX3612" fmla="*/ 338153 w 508885"/>
              <a:gd name="connsiteY3612" fmla="*/ 71137 h 266788"/>
              <a:gd name="connsiteX3613" fmla="*/ 337906 w 508885"/>
              <a:gd name="connsiteY3613" fmla="*/ 70200 h 266788"/>
              <a:gd name="connsiteX3614" fmla="*/ 337436 w 508885"/>
              <a:gd name="connsiteY3614" fmla="*/ 69897 h 266788"/>
              <a:gd name="connsiteX3615" fmla="*/ 336472 w 508885"/>
              <a:gd name="connsiteY3615" fmla="*/ 69290 h 266788"/>
              <a:gd name="connsiteX3616" fmla="*/ 335756 w 508885"/>
              <a:gd name="connsiteY3616" fmla="*/ 69290 h 266788"/>
              <a:gd name="connsiteX3617" fmla="*/ 335288 w 508885"/>
              <a:gd name="connsiteY3617" fmla="*/ 69290 h 266788"/>
              <a:gd name="connsiteX3618" fmla="*/ 335039 w 508885"/>
              <a:gd name="connsiteY3618" fmla="*/ 68959 h 266788"/>
              <a:gd name="connsiteX3619" fmla="*/ 334571 w 508885"/>
              <a:gd name="connsiteY3619" fmla="*/ 68959 h 266788"/>
              <a:gd name="connsiteX3620" fmla="*/ 334322 w 508885"/>
              <a:gd name="connsiteY3620" fmla="*/ 68655 h 266788"/>
              <a:gd name="connsiteX3621" fmla="*/ 334322 w 508885"/>
              <a:gd name="connsiteY3621" fmla="*/ 68352 h 266788"/>
              <a:gd name="connsiteX3622" fmla="*/ 334322 w 508885"/>
              <a:gd name="connsiteY3622" fmla="*/ 68048 h 266788"/>
              <a:gd name="connsiteX3623" fmla="*/ 333854 w 508885"/>
              <a:gd name="connsiteY3623" fmla="*/ 68048 h 266788"/>
              <a:gd name="connsiteX3624" fmla="*/ 333605 w 508885"/>
              <a:gd name="connsiteY3624" fmla="*/ 68048 h 266788"/>
              <a:gd name="connsiteX3625" fmla="*/ 333385 w 508885"/>
              <a:gd name="connsiteY3625" fmla="*/ 68655 h 266788"/>
              <a:gd name="connsiteX3626" fmla="*/ 333137 w 508885"/>
              <a:gd name="connsiteY3626" fmla="*/ 68655 h 266788"/>
              <a:gd name="connsiteX3627" fmla="*/ 332668 w 508885"/>
              <a:gd name="connsiteY3627" fmla="*/ 68655 h 266788"/>
              <a:gd name="connsiteX3628" fmla="*/ 332889 w 508885"/>
              <a:gd name="connsiteY3628" fmla="*/ 69593 h 266788"/>
              <a:gd name="connsiteX3629" fmla="*/ 332889 w 508885"/>
              <a:gd name="connsiteY3629" fmla="*/ 69897 h 266788"/>
              <a:gd name="connsiteX3630" fmla="*/ 333385 w 508885"/>
              <a:gd name="connsiteY3630" fmla="*/ 69897 h 266788"/>
              <a:gd name="connsiteX3631" fmla="*/ 333605 w 508885"/>
              <a:gd name="connsiteY3631" fmla="*/ 70200 h 266788"/>
              <a:gd name="connsiteX3632" fmla="*/ 333605 w 508885"/>
              <a:gd name="connsiteY3632" fmla="*/ 70503 h 266788"/>
              <a:gd name="connsiteX3633" fmla="*/ 334322 w 508885"/>
              <a:gd name="connsiteY3633" fmla="*/ 71137 h 266788"/>
              <a:gd name="connsiteX3634" fmla="*/ 334791 w 508885"/>
              <a:gd name="connsiteY3634" fmla="*/ 71442 h 266788"/>
              <a:gd name="connsiteX3635" fmla="*/ 335039 w 508885"/>
              <a:gd name="connsiteY3635" fmla="*/ 71745 h 266788"/>
              <a:gd name="connsiteX3636" fmla="*/ 335288 w 508885"/>
              <a:gd name="connsiteY3636" fmla="*/ 72047 h 266788"/>
              <a:gd name="connsiteX3637" fmla="*/ 335507 w 508885"/>
              <a:gd name="connsiteY3637" fmla="*/ 72351 h 266788"/>
              <a:gd name="connsiteX3638" fmla="*/ 335756 w 508885"/>
              <a:gd name="connsiteY3638" fmla="*/ 72351 h 266788"/>
              <a:gd name="connsiteX3639" fmla="*/ 335756 w 508885"/>
              <a:gd name="connsiteY3639" fmla="*/ 72654 h 266788"/>
              <a:gd name="connsiteX3640" fmla="*/ 335756 w 508885"/>
              <a:gd name="connsiteY3640" fmla="*/ 72985 h 266788"/>
              <a:gd name="connsiteX3641" fmla="*/ 335507 w 508885"/>
              <a:gd name="connsiteY3641" fmla="*/ 73289 h 266788"/>
              <a:gd name="connsiteX3642" fmla="*/ 335288 w 508885"/>
              <a:gd name="connsiteY3642" fmla="*/ 73289 h 266788"/>
              <a:gd name="connsiteX3643" fmla="*/ 335507 w 508885"/>
              <a:gd name="connsiteY3643" fmla="*/ 73592 h 266788"/>
              <a:gd name="connsiteX3644" fmla="*/ 335288 w 508885"/>
              <a:gd name="connsiteY3644" fmla="*/ 74199 h 266788"/>
              <a:gd name="connsiteX3645" fmla="*/ 335756 w 508885"/>
              <a:gd name="connsiteY3645" fmla="*/ 74834 h 266788"/>
              <a:gd name="connsiteX3646" fmla="*/ 336224 w 508885"/>
              <a:gd name="connsiteY3646" fmla="*/ 75137 h 266788"/>
              <a:gd name="connsiteX3647" fmla="*/ 336720 w 508885"/>
              <a:gd name="connsiteY3647" fmla="*/ 75137 h 266788"/>
              <a:gd name="connsiteX3648" fmla="*/ 336940 w 508885"/>
              <a:gd name="connsiteY3648" fmla="*/ 75744 h 266788"/>
              <a:gd name="connsiteX3649" fmla="*/ 337657 w 508885"/>
              <a:gd name="connsiteY3649" fmla="*/ 76048 h 266788"/>
              <a:gd name="connsiteX3650" fmla="*/ 337906 w 508885"/>
              <a:gd name="connsiteY3650" fmla="*/ 76048 h 266788"/>
              <a:gd name="connsiteX3651" fmla="*/ 338623 w 508885"/>
              <a:gd name="connsiteY3651" fmla="*/ 75744 h 266788"/>
              <a:gd name="connsiteX3652" fmla="*/ 338870 w 508885"/>
              <a:gd name="connsiteY3652" fmla="*/ 76048 h 266788"/>
              <a:gd name="connsiteX3653" fmla="*/ 338870 w 508885"/>
              <a:gd name="connsiteY3653" fmla="*/ 76351 h 266788"/>
              <a:gd name="connsiteX3654" fmla="*/ 338870 w 508885"/>
              <a:gd name="connsiteY3654" fmla="*/ 76682 h 266788"/>
              <a:gd name="connsiteX3655" fmla="*/ 338623 w 508885"/>
              <a:gd name="connsiteY3655" fmla="*/ 77289 h 266788"/>
              <a:gd name="connsiteX3656" fmla="*/ 338870 w 508885"/>
              <a:gd name="connsiteY3656" fmla="*/ 77289 h 266788"/>
              <a:gd name="connsiteX3657" fmla="*/ 339091 w 508885"/>
              <a:gd name="connsiteY3657" fmla="*/ 77593 h 266788"/>
              <a:gd name="connsiteX3658" fmla="*/ 339340 w 508885"/>
              <a:gd name="connsiteY3658" fmla="*/ 78531 h 266788"/>
              <a:gd name="connsiteX3659" fmla="*/ 338623 w 508885"/>
              <a:gd name="connsiteY3659" fmla="*/ 78833 h 266788"/>
              <a:gd name="connsiteX3660" fmla="*/ 338870 w 508885"/>
              <a:gd name="connsiteY3660" fmla="*/ 79136 h 266788"/>
              <a:gd name="connsiteX3661" fmla="*/ 339091 w 508885"/>
              <a:gd name="connsiteY3661" fmla="*/ 79743 h 266788"/>
              <a:gd name="connsiteX3662" fmla="*/ 339340 w 508885"/>
              <a:gd name="connsiteY3662" fmla="*/ 80047 h 266788"/>
              <a:gd name="connsiteX3663" fmla="*/ 339587 w 508885"/>
              <a:gd name="connsiteY3663" fmla="*/ 80681 h 266788"/>
              <a:gd name="connsiteX3664" fmla="*/ 339587 w 508885"/>
              <a:gd name="connsiteY3664" fmla="*/ 80985 h 266788"/>
              <a:gd name="connsiteX3665" fmla="*/ 340055 w 508885"/>
              <a:gd name="connsiteY3665" fmla="*/ 81288 h 266788"/>
              <a:gd name="connsiteX3666" fmla="*/ 340275 w 508885"/>
              <a:gd name="connsiteY3666" fmla="*/ 81592 h 266788"/>
              <a:gd name="connsiteX3667" fmla="*/ 340524 w 508885"/>
              <a:gd name="connsiteY3667" fmla="*/ 81592 h 266788"/>
              <a:gd name="connsiteX3668" fmla="*/ 340772 w 508885"/>
              <a:gd name="connsiteY3668" fmla="*/ 81895 h 266788"/>
              <a:gd name="connsiteX3669" fmla="*/ 340992 w 508885"/>
              <a:gd name="connsiteY3669" fmla="*/ 81895 h 266788"/>
              <a:gd name="connsiteX3670" fmla="*/ 341241 w 508885"/>
              <a:gd name="connsiteY3670" fmla="*/ 81895 h 266788"/>
              <a:gd name="connsiteX3671" fmla="*/ 341709 w 508885"/>
              <a:gd name="connsiteY3671" fmla="*/ 82199 h 266788"/>
              <a:gd name="connsiteX3672" fmla="*/ 342206 w 508885"/>
              <a:gd name="connsiteY3672" fmla="*/ 82833 h 266788"/>
              <a:gd name="connsiteX3673" fmla="*/ 342426 w 508885"/>
              <a:gd name="connsiteY3673" fmla="*/ 83440 h 266788"/>
              <a:gd name="connsiteX3674" fmla="*/ 342426 w 508885"/>
              <a:gd name="connsiteY3674" fmla="*/ 83744 h 266788"/>
              <a:gd name="connsiteX3675" fmla="*/ 342426 w 508885"/>
              <a:gd name="connsiteY3675" fmla="*/ 84047 h 266788"/>
              <a:gd name="connsiteX3676" fmla="*/ 342206 w 508885"/>
              <a:gd name="connsiteY3676" fmla="*/ 84047 h 266788"/>
              <a:gd name="connsiteX3677" fmla="*/ 342426 w 508885"/>
              <a:gd name="connsiteY3677" fmla="*/ 84378 h 266788"/>
              <a:gd name="connsiteX3678" fmla="*/ 342675 w 508885"/>
              <a:gd name="connsiteY3678" fmla="*/ 84378 h 266788"/>
              <a:gd name="connsiteX3679" fmla="*/ 343391 w 508885"/>
              <a:gd name="connsiteY3679" fmla="*/ 84378 h 266788"/>
              <a:gd name="connsiteX3680" fmla="*/ 343639 w 508885"/>
              <a:gd name="connsiteY3680" fmla="*/ 84378 h 266788"/>
              <a:gd name="connsiteX3681" fmla="*/ 343859 w 508885"/>
              <a:gd name="connsiteY3681" fmla="*/ 84047 h 266788"/>
              <a:gd name="connsiteX3682" fmla="*/ 343859 w 508885"/>
              <a:gd name="connsiteY3682" fmla="*/ 83744 h 266788"/>
              <a:gd name="connsiteX3683" fmla="*/ 344107 w 508885"/>
              <a:gd name="connsiteY3683" fmla="*/ 83440 h 266788"/>
              <a:gd name="connsiteX3684" fmla="*/ 344355 w 508885"/>
              <a:gd name="connsiteY3684" fmla="*/ 83137 h 266788"/>
              <a:gd name="connsiteX3685" fmla="*/ 344824 w 508885"/>
              <a:gd name="connsiteY3685" fmla="*/ 82530 h 266788"/>
              <a:gd name="connsiteX3686" fmla="*/ 345044 w 508885"/>
              <a:gd name="connsiteY3686" fmla="*/ 82530 h 266788"/>
              <a:gd name="connsiteX3687" fmla="*/ 345293 w 508885"/>
              <a:gd name="connsiteY3687" fmla="*/ 82833 h 266788"/>
              <a:gd name="connsiteX3688" fmla="*/ 345293 w 508885"/>
              <a:gd name="connsiteY3688" fmla="*/ 83137 h 266788"/>
              <a:gd name="connsiteX3689" fmla="*/ 345293 w 508885"/>
              <a:gd name="connsiteY3689" fmla="*/ 83440 h 266788"/>
              <a:gd name="connsiteX3690" fmla="*/ 345761 w 508885"/>
              <a:gd name="connsiteY3690" fmla="*/ 84378 h 266788"/>
              <a:gd name="connsiteX3691" fmla="*/ 346257 w 508885"/>
              <a:gd name="connsiteY3691" fmla="*/ 84681 h 266788"/>
              <a:gd name="connsiteX3692" fmla="*/ 347911 w 508885"/>
              <a:gd name="connsiteY3692" fmla="*/ 86226 h 266788"/>
              <a:gd name="connsiteX3693" fmla="*/ 349345 w 508885"/>
              <a:gd name="connsiteY3693" fmla="*/ 87136 h 266788"/>
              <a:gd name="connsiteX3694" fmla="*/ 349841 w 508885"/>
              <a:gd name="connsiteY3694" fmla="*/ 87136 h 266788"/>
              <a:gd name="connsiteX3695" fmla="*/ 350309 w 508885"/>
              <a:gd name="connsiteY3695" fmla="*/ 87743 h 266788"/>
              <a:gd name="connsiteX3696" fmla="*/ 350529 w 508885"/>
              <a:gd name="connsiteY3696" fmla="*/ 87743 h 266788"/>
              <a:gd name="connsiteX3697" fmla="*/ 350309 w 508885"/>
              <a:gd name="connsiteY3697" fmla="*/ 88681 h 266788"/>
              <a:gd name="connsiteX3698" fmla="*/ 350309 w 508885"/>
              <a:gd name="connsiteY3698" fmla="*/ 89288 h 266788"/>
              <a:gd name="connsiteX3699" fmla="*/ 350309 w 508885"/>
              <a:gd name="connsiteY3699" fmla="*/ 89591 h 266788"/>
              <a:gd name="connsiteX3700" fmla="*/ 350309 w 508885"/>
              <a:gd name="connsiteY3700" fmla="*/ 90529 h 266788"/>
              <a:gd name="connsiteX3701" fmla="*/ 350309 w 508885"/>
              <a:gd name="connsiteY3701" fmla="*/ 90832 h 266788"/>
              <a:gd name="connsiteX3702" fmla="*/ 350309 w 508885"/>
              <a:gd name="connsiteY3702" fmla="*/ 91439 h 266788"/>
              <a:gd name="connsiteX3703" fmla="*/ 350778 w 508885"/>
              <a:gd name="connsiteY3703" fmla="*/ 92377 h 266788"/>
              <a:gd name="connsiteX3704" fmla="*/ 351246 w 508885"/>
              <a:gd name="connsiteY3704" fmla="*/ 94528 h 266788"/>
              <a:gd name="connsiteX3705" fmla="*/ 351495 w 508885"/>
              <a:gd name="connsiteY3705" fmla="*/ 94832 h 266788"/>
              <a:gd name="connsiteX3706" fmla="*/ 351495 w 508885"/>
              <a:gd name="connsiteY3706" fmla="*/ 95135 h 266788"/>
              <a:gd name="connsiteX3707" fmla="*/ 351495 w 508885"/>
              <a:gd name="connsiteY3707" fmla="*/ 96046 h 266788"/>
              <a:gd name="connsiteX3708" fmla="*/ 351495 w 508885"/>
              <a:gd name="connsiteY3708" fmla="*/ 96349 h 266788"/>
              <a:gd name="connsiteX3709" fmla="*/ 351246 w 508885"/>
              <a:gd name="connsiteY3709" fmla="*/ 96680 h 266788"/>
              <a:gd name="connsiteX3710" fmla="*/ 351246 w 508885"/>
              <a:gd name="connsiteY3710" fmla="*/ 96983 h 266788"/>
              <a:gd name="connsiteX3711" fmla="*/ 350529 w 508885"/>
              <a:gd name="connsiteY3711" fmla="*/ 97894 h 266788"/>
              <a:gd name="connsiteX3712" fmla="*/ 350309 w 508885"/>
              <a:gd name="connsiteY3712" fmla="*/ 98501 h 266788"/>
              <a:gd name="connsiteX3713" fmla="*/ 350061 w 508885"/>
              <a:gd name="connsiteY3713" fmla="*/ 98832 h 266788"/>
              <a:gd name="connsiteX3714" fmla="*/ 349592 w 508885"/>
              <a:gd name="connsiteY3714" fmla="*/ 99438 h 266788"/>
              <a:gd name="connsiteX3715" fmla="*/ 350061 w 508885"/>
              <a:gd name="connsiteY3715" fmla="*/ 100046 h 266788"/>
              <a:gd name="connsiteX3716" fmla="*/ 350529 w 508885"/>
              <a:gd name="connsiteY3716" fmla="*/ 100348 h 266788"/>
              <a:gd name="connsiteX3717" fmla="*/ 350778 w 508885"/>
              <a:gd name="connsiteY3717" fmla="*/ 100348 h 266788"/>
              <a:gd name="connsiteX3718" fmla="*/ 351246 w 508885"/>
              <a:gd name="connsiteY3718" fmla="*/ 100652 h 266788"/>
              <a:gd name="connsiteX3719" fmla="*/ 352460 w 508885"/>
              <a:gd name="connsiteY3719" fmla="*/ 101590 h 266788"/>
              <a:gd name="connsiteX3720" fmla="*/ 353396 w 508885"/>
              <a:gd name="connsiteY3720" fmla="*/ 102500 h 266788"/>
              <a:gd name="connsiteX3721" fmla="*/ 353644 w 508885"/>
              <a:gd name="connsiteY3721" fmla="*/ 102500 h 266788"/>
              <a:gd name="connsiteX3722" fmla="*/ 353644 w 508885"/>
              <a:gd name="connsiteY3722" fmla="*/ 102803 h 266788"/>
              <a:gd name="connsiteX3723" fmla="*/ 354361 w 508885"/>
              <a:gd name="connsiteY3723" fmla="*/ 104045 h 266788"/>
              <a:gd name="connsiteX3724" fmla="*/ 354361 w 508885"/>
              <a:gd name="connsiteY3724" fmla="*/ 104652 h 266788"/>
              <a:gd name="connsiteX3725" fmla="*/ 354610 w 508885"/>
              <a:gd name="connsiteY3725" fmla="*/ 105589 h 266788"/>
              <a:gd name="connsiteX3726" fmla="*/ 353893 w 508885"/>
              <a:gd name="connsiteY3726" fmla="*/ 105893 h 266788"/>
              <a:gd name="connsiteX3727" fmla="*/ 353644 w 508885"/>
              <a:gd name="connsiteY3727" fmla="*/ 106197 h 266788"/>
              <a:gd name="connsiteX3728" fmla="*/ 353396 w 508885"/>
              <a:gd name="connsiteY3728" fmla="*/ 106197 h 266788"/>
              <a:gd name="connsiteX3729" fmla="*/ 352927 w 508885"/>
              <a:gd name="connsiteY3729" fmla="*/ 106803 h 266788"/>
              <a:gd name="connsiteX3730" fmla="*/ 352680 w 508885"/>
              <a:gd name="connsiteY3730" fmla="*/ 106803 h 266788"/>
              <a:gd name="connsiteX3731" fmla="*/ 352460 w 508885"/>
              <a:gd name="connsiteY3731" fmla="*/ 107106 h 266788"/>
              <a:gd name="connsiteX3732" fmla="*/ 352460 w 508885"/>
              <a:gd name="connsiteY3732" fmla="*/ 107410 h 266788"/>
              <a:gd name="connsiteX3733" fmla="*/ 352460 w 508885"/>
              <a:gd name="connsiteY3733" fmla="*/ 107741 h 266788"/>
              <a:gd name="connsiteX3734" fmla="*/ 352211 w 508885"/>
              <a:gd name="connsiteY3734" fmla="*/ 108044 h 266788"/>
              <a:gd name="connsiteX3735" fmla="*/ 351743 w 508885"/>
              <a:gd name="connsiteY3735" fmla="*/ 108044 h 266788"/>
              <a:gd name="connsiteX3736" fmla="*/ 351495 w 508885"/>
              <a:gd name="connsiteY3736" fmla="*/ 108044 h 266788"/>
              <a:gd name="connsiteX3737" fmla="*/ 351495 w 508885"/>
              <a:gd name="connsiteY3737" fmla="*/ 108348 h 266788"/>
              <a:gd name="connsiteX3738" fmla="*/ 351495 w 508885"/>
              <a:gd name="connsiteY3738" fmla="*/ 108651 h 266788"/>
              <a:gd name="connsiteX3739" fmla="*/ 351743 w 508885"/>
              <a:gd name="connsiteY3739" fmla="*/ 108954 h 266788"/>
              <a:gd name="connsiteX3740" fmla="*/ 351495 w 508885"/>
              <a:gd name="connsiteY3740" fmla="*/ 109258 h 266788"/>
              <a:gd name="connsiteX3741" fmla="*/ 351246 w 508885"/>
              <a:gd name="connsiteY3741" fmla="*/ 109258 h 266788"/>
              <a:gd name="connsiteX3742" fmla="*/ 351026 w 508885"/>
              <a:gd name="connsiteY3742" fmla="*/ 109258 h 266788"/>
              <a:gd name="connsiteX3743" fmla="*/ 351026 w 508885"/>
              <a:gd name="connsiteY3743" fmla="*/ 108954 h 266788"/>
              <a:gd name="connsiteX3744" fmla="*/ 351026 w 508885"/>
              <a:gd name="connsiteY3744" fmla="*/ 108651 h 266788"/>
              <a:gd name="connsiteX3745" fmla="*/ 351026 w 508885"/>
              <a:gd name="connsiteY3745" fmla="*/ 108348 h 266788"/>
              <a:gd name="connsiteX3746" fmla="*/ 351246 w 508885"/>
              <a:gd name="connsiteY3746" fmla="*/ 108348 h 266788"/>
              <a:gd name="connsiteX3747" fmla="*/ 351246 w 508885"/>
              <a:gd name="connsiteY3747" fmla="*/ 108044 h 266788"/>
              <a:gd name="connsiteX3748" fmla="*/ 351246 w 508885"/>
              <a:gd name="connsiteY3748" fmla="*/ 107741 h 266788"/>
              <a:gd name="connsiteX3749" fmla="*/ 351246 w 508885"/>
              <a:gd name="connsiteY3749" fmla="*/ 107410 h 266788"/>
              <a:gd name="connsiteX3750" fmla="*/ 351026 w 508885"/>
              <a:gd name="connsiteY3750" fmla="*/ 107106 h 266788"/>
              <a:gd name="connsiteX3751" fmla="*/ 350778 w 508885"/>
              <a:gd name="connsiteY3751" fmla="*/ 107106 h 266788"/>
              <a:gd name="connsiteX3752" fmla="*/ 350529 w 508885"/>
              <a:gd name="connsiteY3752" fmla="*/ 107106 h 266788"/>
              <a:gd name="connsiteX3753" fmla="*/ 350309 w 508885"/>
              <a:gd name="connsiteY3753" fmla="*/ 107410 h 266788"/>
              <a:gd name="connsiteX3754" fmla="*/ 350061 w 508885"/>
              <a:gd name="connsiteY3754" fmla="*/ 107741 h 266788"/>
              <a:gd name="connsiteX3755" fmla="*/ 349841 w 508885"/>
              <a:gd name="connsiteY3755" fmla="*/ 107741 h 266788"/>
              <a:gd name="connsiteX3756" fmla="*/ 349841 w 508885"/>
              <a:gd name="connsiteY3756" fmla="*/ 108044 h 266788"/>
              <a:gd name="connsiteX3757" fmla="*/ 349592 w 508885"/>
              <a:gd name="connsiteY3757" fmla="*/ 107741 h 266788"/>
              <a:gd name="connsiteX3758" fmla="*/ 348628 w 508885"/>
              <a:gd name="connsiteY3758" fmla="*/ 108044 h 266788"/>
              <a:gd name="connsiteX3759" fmla="*/ 348408 w 508885"/>
              <a:gd name="connsiteY3759" fmla="*/ 108348 h 266788"/>
              <a:gd name="connsiteX3760" fmla="*/ 348159 w 508885"/>
              <a:gd name="connsiteY3760" fmla="*/ 108651 h 266788"/>
              <a:gd name="connsiteX3761" fmla="*/ 348408 w 508885"/>
              <a:gd name="connsiteY3761" fmla="*/ 108954 h 266788"/>
              <a:gd name="connsiteX3762" fmla="*/ 348408 w 508885"/>
              <a:gd name="connsiteY3762" fmla="*/ 109258 h 266788"/>
              <a:gd name="connsiteX3763" fmla="*/ 348408 w 508885"/>
              <a:gd name="connsiteY3763" fmla="*/ 109865 h 266788"/>
              <a:gd name="connsiteX3764" fmla="*/ 348159 w 508885"/>
              <a:gd name="connsiteY3764" fmla="*/ 110499 h 266788"/>
              <a:gd name="connsiteX3765" fmla="*/ 347691 w 508885"/>
              <a:gd name="connsiteY3765" fmla="*/ 111106 h 266788"/>
              <a:gd name="connsiteX3766" fmla="*/ 347691 w 508885"/>
              <a:gd name="connsiteY3766" fmla="*/ 110499 h 266788"/>
              <a:gd name="connsiteX3767" fmla="*/ 347691 w 508885"/>
              <a:gd name="connsiteY3767" fmla="*/ 110196 h 266788"/>
              <a:gd name="connsiteX3768" fmla="*/ 347691 w 508885"/>
              <a:gd name="connsiteY3768" fmla="*/ 109865 h 266788"/>
              <a:gd name="connsiteX3769" fmla="*/ 347443 w 508885"/>
              <a:gd name="connsiteY3769" fmla="*/ 109561 h 266788"/>
              <a:gd name="connsiteX3770" fmla="*/ 346974 w 508885"/>
              <a:gd name="connsiteY3770" fmla="*/ 109865 h 266788"/>
              <a:gd name="connsiteX3771" fmla="*/ 346726 w 508885"/>
              <a:gd name="connsiteY3771" fmla="*/ 110196 h 266788"/>
              <a:gd name="connsiteX3772" fmla="*/ 346257 w 508885"/>
              <a:gd name="connsiteY3772" fmla="*/ 109865 h 266788"/>
              <a:gd name="connsiteX3773" fmla="*/ 346010 w 508885"/>
              <a:gd name="connsiteY3773" fmla="*/ 109865 h 266788"/>
              <a:gd name="connsiteX3774" fmla="*/ 345541 w 508885"/>
              <a:gd name="connsiteY3774" fmla="*/ 109865 h 266788"/>
              <a:gd name="connsiteX3775" fmla="*/ 345293 w 508885"/>
              <a:gd name="connsiteY3775" fmla="*/ 110196 h 266788"/>
              <a:gd name="connsiteX3776" fmla="*/ 344824 w 508885"/>
              <a:gd name="connsiteY3776" fmla="*/ 110499 h 266788"/>
              <a:gd name="connsiteX3777" fmla="*/ 344824 w 508885"/>
              <a:gd name="connsiteY3777" fmla="*/ 110803 h 266788"/>
              <a:gd name="connsiteX3778" fmla="*/ 345044 w 508885"/>
              <a:gd name="connsiteY3778" fmla="*/ 110803 h 266788"/>
              <a:gd name="connsiteX3779" fmla="*/ 345293 w 508885"/>
              <a:gd name="connsiteY3779" fmla="*/ 111106 h 266788"/>
              <a:gd name="connsiteX3780" fmla="*/ 345541 w 508885"/>
              <a:gd name="connsiteY3780" fmla="*/ 111410 h 266788"/>
              <a:gd name="connsiteX3781" fmla="*/ 345541 w 508885"/>
              <a:gd name="connsiteY3781" fmla="*/ 112017 h 266788"/>
              <a:gd name="connsiteX3782" fmla="*/ 345541 w 508885"/>
              <a:gd name="connsiteY3782" fmla="*/ 112954 h 266788"/>
              <a:gd name="connsiteX3783" fmla="*/ 345761 w 508885"/>
              <a:gd name="connsiteY3783" fmla="*/ 112954 h 266788"/>
              <a:gd name="connsiteX3784" fmla="*/ 345761 w 508885"/>
              <a:gd name="connsiteY3784" fmla="*/ 113864 h 266788"/>
              <a:gd name="connsiteX3785" fmla="*/ 346726 w 508885"/>
              <a:gd name="connsiteY3785" fmla="*/ 114774 h 266788"/>
              <a:gd name="connsiteX3786" fmla="*/ 346974 w 508885"/>
              <a:gd name="connsiteY3786" fmla="*/ 114774 h 266788"/>
              <a:gd name="connsiteX3787" fmla="*/ 347194 w 508885"/>
              <a:gd name="connsiteY3787" fmla="*/ 114774 h 266788"/>
              <a:gd name="connsiteX3788" fmla="*/ 347443 w 508885"/>
              <a:gd name="connsiteY3788" fmla="*/ 114774 h 266788"/>
              <a:gd name="connsiteX3789" fmla="*/ 347911 w 508885"/>
              <a:gd name="connsiteY3789" fmla="*/ 115712 h 266788"/>
              <a:gd name="connsiteX3790" fmla="*/ 348159 w 508885"/>
              <a:gd name="connsiteY3790" fmla="*/ 116016 h 266788"/>
              <a:gd name="connsiteX3791" fmla="*/ 347194 w 508885"/>
              <a:gd name="connsiteY3791" fmla="*/ 116926 h 266788"/>
              <a:gd name="connsiteX3792" fmla="*/ 346974 w 508885"/>
              <a:gd name="connsiteY3792" fmla="*/ 117561 h 266788"/>
              <a:gd name="connsiteX3793" fmla="*/ 346726 w 508885"/>
              <a:gd name="connsiteY3793" fmla="*/ 117864 h 266788"/>
              <a:gd name="connsiteX3794" fmla="*/ 346726 w 508885"/>
              <a:gd name="connsiteY3794" fmla="*/ 118168 h 266788"/>
              <a:gd name="connsiteX3795" fmla="*/ 346726 w 508885"/>
              <a:gd name="connsiteY3795" fmla="*/ 118471 h 266788"/>
              <a:gd name="connsiteX3796" fmla="*/ 346974 w 508885"/>
              <a:gd name="connsiteY3796" fmla="*/ 118471 h 266788"/>
              <a:gd name="connsiteX3797" fmla="*/ 347194 w 508885"/>
              <a:gd name="connsiteY3797" fmla="*/ 119685 h 266788"/>
              <a:gd name="connsiteX3798" fmla="*/ 347194 w 508885"/>
              <a:gd name="connsiteY3798" fmla="*/ 120016 h 266788"/>
              <a:gd name="connsiteX3799" fmla="*/ 347194 w 508885"/>
              <a:gd name="connsiteY3799" fmla="*/ 120925 h 266788"/>
              <a:gd name="connsiteX3800" fmla="*/ 346974 w 508885"/>
              <a:gd name="connsiteY3800" fmla="*/ 120925 h 266788"/>
              <a:gd name="connsiteX3801" fmla="*/ 346478 w 508885"/>
              <a:gd name="connsiteY3801" fmla="*/ 120925 h 266788"/>
              <a:gd name="connsiteX3802" fmla="*/ 346010 w 508885"/>
              <a:gd name="connsiteY3802" fmla="*/ 120925 h 266788"/>
              <a:gd name="connsiteX3803" fmla="*/ 346010 w 508885"/>
              <a:gd name="connsiteY3803" fmla="*/ 120319 h 266788"/>
              <a:gd name="connsiteX3804" fmla="*/ 345293 w 508885"/>
              <a:gd name="connsiteY3804" fmla="*/ 120016 h 266788"/>
              <a:gd name="connsiteX3805" fmla="*/ 345293 w 508885"/>
              <a:gd name="connsiteY3805" fmla="*/ 119685 h 266788"/>
              <a:gd name="connsiteX3806" fmla="*/ 345044 w 508885"/>
              <a:gd name="connsiteY3806" fmla="*/ 119685 h 266788"/>
              <a:gd name="connsiteX3807" fmla="*/ 345044 w 508885"/>
              <a:gd name="connsiteY3807" fmla="*/ 119381 h 266788"/>
              <a:gd name="connsiteX3808" fmla="*/ 344824 w 508885"/>
              <a:gd name="connsiteY3808" fmla="*/ 119077 h 266788"/>
              <a:gd name="connsiteX3809" fmla="*/ 344576 w 508885"/>
              <a:gd name="connsiteY3809" fmla="*/ 118471 h 266788"/>
              <a:gd name="connsiteX3810" fmla="*/ 344355 w 508885"/>
              <a:gd name="connsiteY3810" fmla="*/ 118471 h 266788"/>
              <a:gd name="connsiteX3811" fmla="*/ 344107 w 508885"/>
              <a:gd name="connsiteY3811" fmla="*/ 118471 h 266788"/>
              <a:gd name="connsiteX3812" fmla="*/ 344107 w 508885"/>
              <a:gd name="connsiteY3812" fmla="*/ 118168 h 266788"/>
              <a:gd name="connsiteX3813" fmla="*/ 343859 w 508885"/>
              <a:gd name="connsiteY3813" fmla="*/ 118168 h 266788"/>
              <a:gd name="connsiteX3814" fmla="*/ 343391 w 508885"/>
              <a:gd name="connsiteY3814" fmla="*/ 118168 h 266788"/>
              <a:gd name="connsiteX3815" fmla="*/ 342922 w 508885"/>
              <a:gd name="connsiteY3815" fmla="*/ 118168 h 266788"/>
              <a:gd name="connsiteX3816" fmla="*/ 342426 w 508885"/>
              <a:gd name="connsiteY3816" fmla="*/ 118471 h 266788"/>
              <a:gd name="connsiteX3817" fmla="*/ 341958 w 508885"/>
              <a:gd name="connsiteY3817" fmla="*/ 119077 h 266788"/>
              <a:gd name="connsiteX3818" fmla="*/ 341489 w 508885"/>
              <a:gd name="connsiteY3818" fmla="*/ 119077 h 266788"/>
              <a:gd name="connsiteX3819" fmla="*/ 341489 w 508885"/>
              <a:gd name="connsiteY3819" fmla="*/ 119685 h 266788"/>
              <a:gd name="connsiteX3820" fmla="*/ 341709 w 508885"/>
              <a:gd name="connsiteY3820" fmla="*/ 120016 h 266788"/>
              <a:gd name="connsiteX3821" fmla="*/ 341958 w 508885"/>
              <a:gd name="connsiteY3821" fmla="*/ 120319 h 266788"/>
              <a:gd name="connsiteX3822" fmla="*/ 342426 w 508885"/>
              <a:gd name="connsiteY3822" fmla="*/ 120622 h 266788"/>
              <a:gd name="connsiteX3823" fmla="*/ 342675 w 508885"/>
              <a:gd name="connsiteY3823" fmla="*/ 120925 h 266788"/>
              <a:gd name="connsiteX3824" fmla="*/ 343142 w 508885"/>
              <a:gd name="connsiteY3824" fmla="*/ 120622 h 266788"/>
              <a:gd name="connsiteX3825" fmla="*/ 343142 w 508885"/>
              <a:gd name="connsiteY3825" fmla="*/ 121229 h 266788"/>
              <a:gd name="connsiteX3826" fmla="*/ 343391 w 508885"/>
              <a:gd name="connsiteY3826" fmla="*/ 121532 h 266788"/>
              <a:gd name="connsiteX3827" fmla="*/ 343391 w 508885"/>
              <a:gd name="connsiteY3827" fmla="*/ 122139 h 266788"/>
              <a:gd name="connsiteX3828" fmla="*/ 343391 w 508885"/>
              <a:gd name="connsiteY3828" fmla="*/ 122774 h 266788"/>
              <a:gd name="connsiteX3829" fmla="*/ 343639 w 508885"/>
              <a:gd name="connsiteY3829" fmla="*/ 122774 h 266788"/>
              <a:gd name="connsiteX3830" fmla="*/ 343639 w 508885"/>
              <a:gd name="connsiteY3830" fmla="*/ 123077 h 266788"/>
              <a:gd name="connsiteX3831" fmla="*/ 343859 w 508885"/>
              <a:gd name="connsiteY3831" fmla="*/ 123988 h 266788"/>
              <a:gd name="connsiteX3832" fmla="*/ 343639 w 508885"/>
              <a:gd name="connsiteY3832" fmla="*/ 124291 h 266788"/>
              <a:gd name="connsiteX3833" fmla="*/ 342922 w 508885"/>
              <a:gd name="connsiteY3833" fmla="*/ 124897 h 266788"/>
              <a:gd name="connsiteX3834" fmla="*/ 341709 w 508885"/>
              <a:gd name="connsiteY3834" fmla="*/ 126140 h 266788"/>
              <a:gd name="connsiteX3835" fmla="*/ 341241 w 508885"/>
              <a:gd name="connsiteY3835" fmla="*/ 126442 h 266788"/>
              <a:gd name="connsiteX3836" fmla="*/ 340772 w 508885"/>
              <a:gd name="connsiteY3836" fmla="*/ 127049 h 266788"/>
              <a:gd name="connsiteX3837" fmla="*/ 340275 w 508885"/>
              <a:gd name="connsiteY3837" fmla="*/ 127352 h 266788"/>
              <a:gd name="connsiteX3838" fmla="*/ 340055 w 508885"/>
              <a:gd name="connsiteY3838" fmla="*/ 127656 h 266788"/>
              <a:gd name="connsiteX3839" fmla="*/ 339587 w 508885"/>
              <a:gd name="connsiteY3839" fmla="*/ 127656 h 266788"/>
              <a:gd name="connsiteX3840" fmla="*/ 339340 w 508885"/>
              <a:gd name="connsiteY3840" fmla="*/ 127656 h 266788"/>
              <a:gd name="connsiteX3841" fmla="*/ 339091 w 508885"/>
              <a:gd name="connsiteY3841" fmla="*/ 127656 h 266788"/>
              <a:gd name="connsiteX3842" fmla="*/ 338623 w 508885"/>
              <a:gd name="connsiteY3842" fmla="*/ 127656 h 266788"/>
              <a:gd name="connsiteX3843" fmla="*/ 338153 w 508885"/>
              <a:gd name="connsiteY3843" fmla="*/ 127656 h 266788"/>
              <a:gd name="connsiteX3844" fmla="*/ 338374 w 508885"/>
              <a:gd name="connsiteY3844" fmla="*/ 128290 h 266788"/>
              <a:gd name="connsiteX3845" fmla="*/ 338374 w 508885"/>
              <a:gd name="connsiteY3845" fmla="*/ 129201 h 266788"/>
              <a:gd name="connsiteX3846" fmla="*/ 338153 w 508885"/>
              <a:gd name="connsiteY3846" fmla="*/ 129504 h 266788"/>
              <a:gd name="connsiteX3847" fmla="*/ 338374 w 508885"/>
              <a:gd name="connsiteY3847" fmla="*/ 129504 h 266788"/>
              <a:gd name="connsiteX3848" fmla="*/ 339091 w 508885"/>
              <a:gd name="connsiteY3848" fmla="*/ 129504 h 266788"/>
              <a:gd name="connsiteX3849" fmla="*/ 339340 w 508885"/>
              <a:gd name="connsiteY3849" fmla="*/ 129201 h 266788"/>
              <a:gd name="connsiteX3850" fmla="*/ 339587 w 508885"/>
              <a:gd name="connsiteY3850" fmla="*/ 129201 h 266788"/>
              <a:gd name="connsiteX3851" fmla="*/ 339807 w 508885"/>
              <a:gd name="connsiteY3851" fmla="*/ 129201 h 266788"/>
              <a:gd name="connsiteX3852" fmla="*/ 340055 w 508885"/>
              <a:gd name="connsiteY3852" fmla="*/ 129504 h 266788"/>
              <a:gd name="connsiteX3853" fmla="*/ 340275 w 508885"/>
              <a:gd name="connsiteY3853" fmla="*/ 129504 h 266788"/>
              <a:gd name="connsiteX3854" fmla="*/ 340524 w 508885"/>
              <a:gd name="connsiteY3854" fmla="*/ 129201 h 266788"/>
              <a:gd name="connsiteX3855" fmla="*/ 340772 w 508885"/>
              <a:gd name="connsiteY3855" fmla="*/ 129201 h 266788"/>
              <a:gd name="connsiteX3856" fmla="*/ 341489 w 508885"/>
              <a:gd name="connsiteY3856" fmla="*/ 129504 h 266788"/>
              <a:gd name="connsiteX3857" fmla="*/ 341709 w 508885"/>
              <a:gd name="connsiteY3857" fmla="*/ 129808 h 266788"/>
              <a:gd name="connsiteX3858" fmla="*/ 341709 w 508885"/>
              <a:gd name="connsiteY3858" fmla="*/ 130111 h 266788"/>
              <a:gd name="connsiteX3859" fmla="*/ 342206 w 508885"/>
              <a:gd name="connsiteY3859" fmla="*/ 130111 h 266788"/>
              <a:gd name="connsiteX3860" fmla="*/ 342206 w 508885"/>
              <a:gd name="connsiteY3860" fmla="*/ 129808 h 266788"/>
              <a:gd name="connsiteX3861" fmla="*/ 342426 w 508885"/>
              <a:gd name="connsiteY3861" fmla="*/ 129504 h 266788"/>
              <a:gd name="connsiteX3862" fmla="*/ 342675 w 508885"/>
              <a:gd name="connsiteY3862" fmla="*/ 129504 h 266788"/>
              <a:gd name="connsiteX3863" fmla="*/ 342675 w 508885"/>
              <a:gd name="connsiteY3863" fmla="*/ 129201 h 266788"/>
              <a:gd name="connsiteX3864" fmla="*/ 342675 w 508885"/>
              <a:gd name="connsiteY3864" fmla="*/ 128897 h 266788"/>
              <a:gd name="connsiteX3865" fmla="*/ 342922 w 508885"/>
              <a:gd name="connsiteY3865" fmla="*/ 128897 h 266788"/>
              <a:gd name="connsiteX3866" fmla="*/ 343142 w 508885"/>
              <a:gd name="connsiteY3866" fmla="*/ 129201 h 266788"/>
              <a:gd name="connsiteX3867" fmla="*/ 343391 w 508885"/>
              <a:gd name="connsiteY3867" fmla="*/ 129808 h 266788"/>
              <a:gd name="connsiteX3868" fmla="*/ 343391 w 508885"/>
              <a:gd name="connsiteY3868" fmla="*/ 130415 h 266788"/>
              <a:gd name="connsiteX3869" fmla="*/ 343639 w 508885"/>
              <a:gd name="connsiteY3869" fmla="*/ 130415 h 266788"/>
              <a:gd name="connsiteX3870" fmla="*/ 343639 w 508885"/>
              <a:gd name="connsiteY3870" fmla="*/ 131049 h 266788"/>
              <a:gd name="connsiteX3871" fmla="*/ 343639 w 508885"/>
              <a:gd name="connsiteY3871" fmla="*/ 131656 h 266788"/>
              <a:gd name="connsiteX3872" fmla="*/ 343391 w 508885"/>
              <a:gd name="connsiteY3872" fmla="*/ 131656 h 266788"/>
              <a:gd name="connsiteX3873" fmla="*/ 343391 w 508885"/>
              <a:gd name="connsiteY3873" fmla="*/ 131960 h 266788"/>
              <a:gd name="connsiteX3874" fmla="*/ 343142 w 508885"/>
              <a:gd name="connsiteY3874" fmla="*/ 131960 h 266788"/>
              <a:gd name="connsiteX3875" fmla="*/ 343142 w 508885"/>
              <a:gd name="connsiteY3875" fmla="*/ 132262 h 266788"/>
              <a:gd name="connsiteX3876" fmla="*/ 343142 w 508885"/>
              <a:gd name="connsiteY3876" fmla="*/ 132565 h 266788"/>
              <a:gd name="connsiteX3877" fmla="*/ 342922 w 508885"/>
              <a:gd name="connsiteY3877" fmla="*/ 132869 h 266788"/>
              <a:gd name="connsiteX3878" fmla="*/ 342922 w 508885"/>
              <a:gd name="connsiteY3878" fmla="*/ 133476 h 266788"/>
              <a:gd name="connsiteX3879" fmla="*/ 342922 w 508885"/>
              <a:gd name="connsiteY3879" fmla="*/ 133807 h 266788"/>
              <a:gd name="connsiteX3880" fmla="*/ 342675 w 508885"/>
              <a:gd name="connsiteY3880" fmla="*/ 134110 h 266788"/>
              <a:gd name="connsiteX3881" fmla="*/ 342922 w 508885"/>
              <a:gd name="connsiteY3881" fmla="*/ 134717 h 266788"/>
              <a:gd name="connsiteX3882" fmla="*/ 342675 w 508885"/>
              <a:gd name="connsiteY3882" fmla="*/ 134717 h 266788"/>
              <a:gd name="connsiteX3883" fmla="*/ 342426 w 508885"/>
              <a:gd name="connsiteY3883" fmla="*/ 134717 h 266788"/>
              <a:gd name="connsiteX3884" fmla="*/ 342426 w 508885"/>
              <a:gd name="connsiteY3884" fmla="*/ 135021 h 266788"/>
              <a:gd name="connsiteX3885" fmla="*/ 341958 w 508885"/>
              <a:gd name="connsiteY3885" fmla="*/ 135021 h 266788"/>
              <a:gd name="connsiteX3886" fmla="*/ 341958 w 508885"/>
              <a:gd name="connsiteY3886" fmla="*/ 135324 h 266788"/>
              <a:gd name="connsiteX3887" fmla="*/ 341709 w 508885"/>
              <a:gd name="connsiteY3887" fmla="*/ 135324 h 266788"/>
              <a:gd name="connsiteX3888" fmla="*/ 341958 w 508885"/>
              <a:gd name="connsiteY3888" fmla="*/ 135628 h 266788"/>
              <a:gd name="connsiteX3889" fmla="*/ 341958 w 508885"/>
              <a:gd name="connsiteY3889" fmla="*/ 135931 h 266788"/>
              <a:gd name="connsiteX3890" fmla="*/ 341709 w 508885"/>
              <a:gd name="connsiteY3890" fmla="*/ 135931 h 266788"/>
              <a:gd name="connsiteX3891" fmla="*/ 341489 w 508885"/>
              <a:gd name="connsiteY3891" fmla="*/ 136235 h 266788"/>
              <a:gd name="connsiteX3892" fmla="*/ 341489 w 508885"/>
              <a:gd name="connsiteY3892" fmla="*/ 136538 h 266788"/>
              <a:gd name="connsiteX3893" fmla="*/ 341241 w 508885"/>
              <a:gd name="connsiteY3893" fmla="*/ 136538 h 266788"/>
              <a:gd name="connsiteX3894" fmla="*/ 340992 w 508885"/>
              <a:gd name="connsiteY3894" fmla="*/ 136869 h 266788"/>
              <a:gd name="connsiteX3895" fmla="*/ 340772 w 508885"/>
              <a:gd name="connsiteY3895" fmla="*/ 136869 h 266788"/>
              <a:gd name="connsiteX3896" fmla="*/ 339807 w 508885"/>
              <a:gd name="connsiteY3896" fmla="*/ 137476 h 266788"/>
              <a:gd name="connsiteX3897" fmla="*/ 339587 w 508885"/>
              <a:gd name="connsiteY3897" fmla="*/ 137780 h 266788"/>
              <a:gd name="connsiteX3898" fmla="*/ 339340 w 508885"/>
              <a:gd name="connsiteY3898" fmla="*/ 138083 h 266788"/>
              <a:gd name="connsiteX3899" fmla="*/ 339587 w 508885"/>
              <a:gd name="connsiteY3899" fmla="*/ 138689 h 266788"/>
              <a:gd name="connsiteX3900" fmla="*/ 339340 w 508885"/>
              <a:gd name="connsiteY3900" fmla="*/ 138689 h 266788"/>
              <a:gd name="connsiteX3901" fmla="*/ 339340 w 508885"/>
              <a:gd name="connsiteY3901" fmla="*/ 138994 h 266788"/>
              <a:gd name="connsiteX3902" fmla="*/ 339091 w 508885"/>
              <a:gd name="connsiteY3902" fmla="*/ 139296 h 266788"/>
              <a:gd name="connsiteX3903" fmla="*/ 338870 w 508885"/>
              <a:gd name="connsiteY3903" fmla="*/ 139599 h 266788"/>
              <a:gd name="connsiteX3904" fmla="*/ 338623 w 508885"/>
              <a:gd name="connsiteY3904" fmla="*/ 139930 h 266788"/>
              <a:gd name="connsiteX3905" fmla="*/ 338374 w 508885"/>
              <a:gd name="connsiteY3905" fmla="*/ 140234 h 266788"/>
              <a:gd name="connsiteX3906" fmla="*/ 338153 w 508885"/>
              <a:gd name="connsiteY3906" fmla="*/ 140234 h 266788"/>
              <a:gd name="connsiteX3907" fmla="*/ 338153 w 508885"/>
              <a:gd name="connsiteY3907" fmla="*/ 140537 h 266788"/>
              <a:gd name="connsiteX3908" fmla="*/ 337436 w 508885"/>
              <a:gd name="connsiteY3908" fmla="*/ 140537 h 266788"/>
              <a:gd name="connsiteX3909" fmla="*/ 336940 w 508885"/>
              <a:gd name="connsiteY3909" fmla="*/ 140841 h 266788"/>
              <a:gd name="connsiteX3910" fmla="*/ 336224 w 508885"/>
              <a:gd name="connsiteY3910" fmla="*/ 141144 h 266788"/>
              <a:gd name="connsiteX3911" fmla="*/ 336003 w 508885"/>
              <a:gd name="connsiteY3911" fmla="*/ 141448 h 266788"/>
              <a:gd name="connsiteX3912" fmla="*/ 335756 w 508885"/>
              <a:gd name="connsiteY3912" fmla="*/ 141448 h 266788"/>
              <a:gd name="connsiteX3913" fmla="*/ 335756 w 508885"/>
              <a:gd name="connsiteY3913" fmla="*/ 142358 h 266788"/>
              <a:gd name="connsiteX3914" fmla="*/ 335756 w 508885"/>
              <a:gd name="connsiteY3914" fmla="*/ 142993 h 266788"/>
              <a:gd name="connsiteX3915" fmla="*/ 336003 w 508885"/>
              <a:gd name="connsiteY3915" fmla="*/ 143296 h 266788"/>
              <a:gd name="connsiteX3916" fmla="*/ 336224 w 508885"/>
              <a:gd name="connsiteY3916" fmla="*/ 143600 h 266788"/>
              <a:gd name="connsiteX3917" fmla="*/ 336472 w 508885"/>
              <a:gd name="connsiteY3917" fmla="*/ 143903 h 266788"/>
              <a:gd name="connsiteX3918" fmla="*/ 336224 w 508885"/>
              <a:gd name="connsiteY3918" fmla="*/ 144206 h 266788"/>
              <a:gd name="connsiteX3919" fmla="*/ 336224 w 508885"/>
              <a:gd name="connsiteY3919" fmla="*/ 144510 h 266788"/>
              <a:gd name="connsiteX3920" fmla="*/ 336003 w 508885"/>
              <a:gd name="connsiteY3920" fmla="*/ 144510 h 266788"/>
              <a:gd name="connsiteX3921" fmla="*/ 336003 w 508885"/>
              <a:gd name="connsiteY3921" fmla="*/ 144814 h 266788"/>
              <a:gd name="connsiteX3922" fmla="*/ 336472 w 508885"/>
              <a:gd name="connsiteY3922" fmla="*/ 146357 h 266788"/>
              <a:gd name="connsiteX3923" fmla="*/ 336940 w 508885"/>
              <a:gd name="connsiteY3923" fmla="*/ 146964 h 266788"/>
              <a:gd name="connsiteX3924" fmla="*/ 337436 w 508885"/>
              <a:gd name="connsiteY3924" fmla="*/ 147571 h 266788"/>
              <a:gd name="connsiteX3925" fmla="*/ 337906 w 508885"/>
              <a:gd name="connsiteY3925" fmla="*/ 147268 h 266788"/>
              <a:gd name="connsiteX3926" fmla="*/ 338374 w 508885"/>
              <a:gd name="connsiteY3926" fmla="*/ 147571 h 266788"/>
              <a:gd name="connsiteX3927" fmla="*/ 338374 w 508885"/>
              <a:gd name="connsiteY3927" fmla="*/ 147268 h 266788"/>
              <a:gd name="connsiteX3928" fmla="*/ 339091 w 508885"/>
              <a:gd name="connsiteY3928" fmla="*/ 147268 h 266788"/>
              <a:gd name="connsiteX3929" fmla="*/ 339587 w 508885"/>
              <a:gd name="connsiteY3929" fmla="*/ 147571 h 266788"/>
              <a:gd name="connsiteX3930" fmla="*/ 339587 w 508885"/>
              <a:gd name="connsiteY3930" fmla="*/ 147875 h 266788"/>
              <a:gd name="connsiteX3931" fmla="*/ 339340 w 508885"/>
              <a:gd name="connsiteY3931" fmla="*/ 149089 h 266788"/>
              <a:gd name="connsiteX3932" fmla="*/ 339340 w 508885"/>
              <a:gd name="connsiteY3932" fmla="*/ 149723 h 266788"/>
              <a:gd name="connsiteX3933" fmla="*/ 339340 w 508885"/>
              <a:gd name="connsiteY3933" fmla="*/ 150027 h 266788"/>
              <a:gd name="connsiteX3934" fmla="*/ 339091 w 508885"/>
              <a:gd name="connsiteY3934" fmla="*/ 150330 h 266788"/>
              <a:gd name="connsiteX3935" fmla="*/ 339091 w 508885"/>
              <a:gd name="connsiteY3935" fmla="*/ 150634 h 266788"/>
              <a:gd name="connsiteX3936" fmla="*/ 338870 w 508885"/>
              <a:gd name="connsiteY3936" fmla="*/ 151239 h 266788"/>
              <a:gd name="connsiteX3937" fmla="*/ 338870 w 508885"/>
              <a:gd name="connsiteY3937" fmla="*/ 151543 h 266788"/>
              <a:gd name="connsiteX3938" fmla="*/ 338870 w 508885"/>
              <a:gd name="connsiteY3938" fmla="*/ 151846 h 266788"/>
              <a:gd name="connsiteX3939" fmla="*/ 338870 w 508885"/>
              <a:gd name="connsiteY3939" fmla="*/ 152757 h 266788"/>
              <a:gd name="connsiteX3940" fmla="*/ 338870 w 508885"/>
              <a:gd name="connsiteY3940" fmla="*/ 153998 h 266788"/>
              <a:gd name="connsiteX3941" fmla="*/ 338870 w 508885"/>
              <a:gd name="connsiteY3941" fmla="*/ 154605 h 266788"/>
              <a:gd name="connsiteX3942" fmla="*/ 339091 w 508885"/>
              <a:gd name="connsiteY3942" fmla="*/ 155819 h 266788"/>
              <a:gd name="connsiteX3943" fmla="*/ 339091 w 508885"/>
              <a:gd name="connsiteY3943" fmla="*/ 156123 h 266788"/>
              <a:gd name="connsiteX3944" fmla="*/ 339340 w 508885"/>
              <a:gd name="connsiteY3944" fmla="*/ 157363 h 266788"/>
              <a:gd name="connsiteX3945" fmla="*/ 339587 w 508885"/>
              <a:gd name="connsiteY3945" fmla="*/ 158273 h 266788"/>
              <a:gd name="connsiteX3946" fmla="*/ 339807 w 508885"/>
              <a:gd name="connsiteY3946" fmla="*/ 159184 h 266788"/>
              <a:gd name="connsiteX3947" fmla="*/ 339807 w 508885"/>
              <a:gd name="connsiteY3947" fmla="*/ 159487 h 266788"/>
              <a:gd name="connsiteX3948" fmla="*/ 340524 w 508885"/>
              <a:gd name="connsiteY3948" fmla="*/ 161336 h 266788"/>
              <a:gd name="connsiteX3949" fmla="*/ 340772 w 508885"/>
              <a:gd name="connsiteY3949" fmla="*/ 161943 h 266788"/>
              <a:gd name="connsiteX3950" fmla="*/ 340772 w 508885"/>
              <a:gd name="connsiteY3950" fmla="*/ 162852 h 266788"/>
              <a:gd name="connsiteX3951" fmla="*/ 340992 w 508885"/>
              <a:gd name="connsiteY3951" fmla="*/ 163157 h 266788"/>
              <a:gd name="connsiteX3952" fmla="*/ 340992 w 508885"/>
              <a:gd name="connsiteY3952" fmla="*/ 163460 h 266788"/>
              <a:gd name="connsiteX3953" fmla="*/ 341241 w 508885"/>
              <a:gd name="connsiteY3953" fmla="*/ 163762 h 266788"/>
              <a:gd name="connsiteX3954" fmla="*/ 341241 w 508885"/>
              <a:gd name="connsiteY3954" fmla="*/ 164976 h 266788"/>
              <a:gd name="connsiteX3955" fmla="*/ 340772 w 508885"/>
              <a:gd name="connsiteY3955" fmla="*/ 166521 h 266788"/>
              <a:gd name="connsiteX3956" fmla="*/ 340772 w 508885"/>
              <a:gd name="connsiteY3956" fmla="*/ 167432 h 266788"/>
              <a:gd name="connsiteX3957" fmla="*/ 340772 w 508885"/>
              <a:gd name="connsiteY3957" fmla="*/ 167735 h 266788"/>
              <a:gd name="connsiteX3958" fmla="*/ 340524 w 508885"/>
              <a:gd name="connsiteY3958" fmla="*/ 170189 h 266788"/>
              <a:gd name="connsiteX3959" fmla="*/ 340772 w 508885"/>
              <a:gd name="connsiteY3959" fmla="*/ 170796 h 266788"/>
              <a:gd name="connsiteX3960" fmla="*/ 340772 w 508885"/>
              <a:gd name="connsiteY3960" fmla="*/ 171100 h 266788"/>
              <a:gd name="connsiteX3961" fmla="*/ 340772 w 508885"/>
              <a:gd name="connsiteY3961" fmla="*/ 172617 h 266788"/>
              <a:gd name="connsiteX3962" fmla="*/ 340772 w 508885"/>
              <a:gd name="connsiteY3962" fmla="*/ 173224 h 266788"/>
              <a:gd name="connsiteX3963" fmla="*/ 340524 w 508885"/>
              <a:gd name="connsiteY3963" fmla="*/ 175073 h 266788"/>
              <a:gd name="connsiteX3964" fmla="*/ 340524 w 508885"/>
              <a:gd name="connsiteY3964" fmla="*/ 175375 h 266788"/>
              <a:gd name="connsiteX3965" fmla="*/ 340524 w 508885"/>
              <a:gd name="connsiteY3965" fmla="*/ 175678 h 266788"/>
              <a:gd name="connsiteX3966" fmla="*/ 340772 w 508885"/>
              <a:gd name="connsiteY3966" fmla="*/ 176589 h 266788"/>
              <a:gd name="connsiteX3967" fmla="*/ 340992 w 508885"/>
              <a:gd name="connsiteY3967" fmla="*/ 177499 h 266788"/>
              <a:gd name="connsiteX3968" fmla="*/ 341241 w 508885"/>
              <a:gd name="connsiteY3968" fmla="*/ 178410 h 266788"/>
              <a:gd name="connsiteX3969" fmla="*/ 341958 w 508885"/>
              <a:gd name="connsiteY3969" fmla="*/ 180258 h 266788"/>
              <a:gd name="connsiteX3970" fmla="*/ 342206 w 508885"/>
              <a:gd name="connsiteY3970" fmla="*/ 180865 h 266788"/>
              <a:gd name="connsiteX3971" fmla="*/ 342675 w 508885"/>
              <a:gd name="connsiteY3971" fmla="*/ 181775 h 266788"/>
              <a:gd name="connsiteX3972" fmla="*/ 342675 w 508885"/>
              <a:gd name="connsiteY3972" fmla="*/ 182078 h 266788"/>
              <a:gd name="connsiteX3973" fmla="*/ 343391 w 508885"/>
              <a:gd name="connsiteY3973" fmla="*/ 183292 h 266788"/>
              <a:gd name="connsiteX3974" fmla="*/ 343639 w 508885"/>
              <a:gd name="connsiteY3974" fmla="*/ 183595 h 266788"/>
              <a:gd name="connsiteX3975" fmla="*/ 344355 w 508885"/>
              <a:gd name="connsiteY3975" fmla="*/ 184809 h 266788"/>
              <a:gd name="connsiteX3976" fmla="*/ 345044 w 508885"/>
              <a:gd name="connsiteY3976" fmla="*/ 185444 h 266788"/>
              <a:gd name="connsiteX3977" fmla="*/ 345541 w 508885"/>
              <a:gd name="connsiteY3977" fmla="*/ 185747 h 266788"/>
              <a:gd name="connsiteX3978" fmla="*/ 345761 w 508885"/>
              <a:gd name="connsiteY3978" fmla="*/ 186051 h 266788"/>
              <a:gd name="connsiteX3979" fmla="*/ 346010 w 508885"/>
              <a:gd name="connsiteY3979" fmla="*/ 186051 h 266788"/>
              <a:gd name="connsiteX3980" fmla="*/ 346257 w 508885"/>
              <a:gd name="connsiteY3980" fmla="*/ 186657 h 266788"/>
              <a:gd name="connsiteX3981" fmla="*/ 347691 w 508885"/>
              <a:gd name="connsiteY3981" fmla="*/ 188174 h 266788"/>
              <a:gd name="connsiteX3982" fmla="*/ 347911 w 508885"/>
              <a:gd name="connsiteY3982" fmla="*/ 188174 h 266788"/>
              <a:gd name="connsiteX3983" fmla="*/ 347911 w 508885"/>
              <a:gd name="connsiteY3983" fmla="*/ 188477 h 266788"/>
              <a:gd name="connsiteX3984" fmla="*/ 347691 w 508885"/>
              <a:gd name="connsiteY3984" fmla="*/ 188781 h 266788"/>
              <a:gd name="connsiteX3985" fmla="*/ 348159 w 508885"/>
              <a:gd name="connsiteY3985" fmla="*/ 189388 h 266788"/>
              <a:gd name="connsiteX3986" fmla="*/ 348876 w 508885"/>
              <a:gd name="connsiteY3986" fmla="*/ 189691 h 266788"/>
              <a:gd name="connsiteX3987" fmla="*/ 349841 w 508885"/>
              <a:gd name="connsiteY3987" fmla="*/ 190602 h 266788"/>
              <a:gd name="connsiteX3988" fmla="*/ 350061 w 508885"/>
              <a:gd name="connsiteY3988" fmla="*/ 190602 h 266788"/>
              <a:gd name="connsiteX3989" fmla="*/ 351026 w 508885"/>
              <a:gd name="connsiteY3989" fmla="*/ 191815 h 266788"/>
              <a:gd name="connsiteX3990" fmla="*/ 351743 w 508885"/>
              <a:gd name="connsiteY3990" fmla="*/ 192754 h 266788"/>
              <a:gd name="connsiteX3991" fmla="*/ 352211 w 508885"/>
              <a:gd name="connsiteY3991" fmla="*/ 193359 h 266788"/>
              <a:gd name="connsiteX3992" fmla="*/ 352460 w 508885"/>
              <a:gd name="connsiteY3992" fmla="*/ 193663 h 266788"/>
              <a:gd name="connsiteX3993" fmla="*/ 352460 w 508885"/>
              <a:gd name="connsiteY3993" fmla="*/ 193966 h 266788"/>
              <a:gd name="connsiteX3994" fmla="*/ 352460 w 508885"/>
              <a:gd name="connsiteY3994" fmla="*/ 194270 h 266788"/>
              <a:gd name="connsiteX3995" fmla="*/ 353176 w 508885"/>
              <a:gd name="connsiteY3995" fmla="*/ 195180 h 266788"/>
              <a:gd name="connsiteX3996" fmla="*/ 353396 w 508885"/>
              <a:gd name="connsiteY3996" fmla="*/ 195787 h 266788"/>
              <a:gd name="connsiteX3997" fmla="*/ 353644 w 508885"/>
              <a:gd name="connsiteY3997" fmla="*/ 196091 h 266788"/>
              <a:gd name="connsiteX3998" fmla="*/ 353644 w 508885"/>
              <a:gd name="connsiteY3998" fmla="*/ 196394 h 266788"/>
              <a:gd name="connsiteX3999" fmla="*/ 354113 w 508885"/>
              <a:gd name="connsiteY3999" fmla="*/ 196698 h 266788"/>
              <a:gd name="connsiteX4000" fmla="*/ 354610 w 508885"/>
              <a:gd name="connsiteY4000" fmla="*/ 197001 h 266788"/>
              <a:gd name="connsiteX4001" fmla="*/ 355299 w 508885"/>
              <a:gd name="connsiteY4001" fmla="*/ 197304 h 266788"/>
              <a:gd name="connsiteX4002" fmla="*/ 356015 w 508885"/>
              <a:gd name="connsiteY4002" fmla="*/ 197608 h 266788"/>
              <a:gd name="connsiteX4003" fmla="*/ 356262 w 508885"/>
              <a:gd name="connsiteY4003" fmla="*/ 197608 h 266788"/>
              <a:gd name="connsiteX4004" fmla="*/ 355547 w 508885"/>
              <a:gd name="connsiteY4004" fmla="*/ 198215 h 266788"/>
              <a:gd name="connsiteX4005" fmla="*/ 355299 w 508885"/>
              <a:gd name="connsiteY4005" fmla="*/ 198518 h 266788"/>
              <a:gd name="connsiteX4006" fmla="*/ 355078 w 508885"/>
              <a:gd name="connsiteY4006" fmla="*/ 199125 h 266788"/>
              <a:gd name="connsiteX4007" fmla="*/ 355078 w 508885"/>
              <a:gd name="connsiteY4007" fmla="*/ 199731 h 266788"/>
              <a:gd name="connsiteX4008" fmla="*/ 355299 w 508885"/>
              <a:gd name="connsiteY4008" fmla="*/ 200062 h 266788"/>
              <a:gd name="connsiteX4009" fmla="*/ 355547 w 508885"/>
              <a:gd name="connsiteY4009" fmla="*/ 200669 h 266788"/>
              <a:gd name="connsiteX4010" fmla="*/ 355547 w 508885"/>
              <a:gd name="connsiteY4010" fmla="*/ 200973 h 266788"/>
              <a:gd name="connsiteX4011" fmla="*/ 355547 w 508885"/>
              <a:gd name="connsiteY4011" fmla="*/ 201276 h 266788"/>
              <a:gd name="connsiteX4012" fmla="*/ 353893 w 508885"/>
              <a:gd name="connsiteY4012" fmla="*/ 203704 h 266788"/>
              <a:gd name="connsiteX4013" fmla="*/ 353644 w 508885"/>
              <a:gd name="connsiteY4013" fmla="*/ 203704 h 266788"/>
              <a:gd name="connsiteX4014" fmla="*/ 353396 w 508885"/>
              <a:gd name="connsiteY4014" fmla="*/ 204007 h 266788"/>
              <a:gd name="connsiteX4015" fmla="*/ 352927 w 508885"/>
              <a:gd name="connsiteY4015" fmla="*/ 205221 h 266788"/>
              <a:gd name="connsiteX4016" fmla="*/ 352680 w 508885"/>
              <a:gd name="connsiteY4016" fmla="*/ 205221 h 266788"/>
              <a:gd name="connsiteX4017" fmla="*/ 352680 w 508885"/>
              <a:gd name="connsiteY4017" fmla="*/ 205524 h 266788"/>
              <a:gd name="connsiteX4018" fmla="*/ 351963 w 508885"/>
              <a:gd name="connsiteY4018" fmla="*/ 206434 h 266788"/>
              <a:gd name="connsiteX4019" fmla="*/ 351743 w 508885"/>
              <a:gd name="connsiteY4019" fmla="*/ 206738 h 266788"/>
              <a:gd name="connsiteX4020" fmla="*/ 351495 w 508885"/>
              <a:gd name="connsiteY4020" fmla="*/ 207345 h 266788"/>
              <a:gd name="connsiteX4021" fmla="*/ 351026 w 508885"/>
              <a:gd name="connsiteY4021" fmla="*/ 206738 h 266788"/>
              <a:gd name="connsiteX4022" fmla="*/ 350778 w 508885"/>
              <a:gd name="connsiteY4022" fmla="*/ 206738 h 266788"/>
              <a:gd name="connsiteX4023" fmla="*/ 350309 w 508885"/>
              <a:gd name="connsiteY4023" fmla="*/ 206434 h 266788"/>
              <a:gd name="connsiteX4024" fmla="*/ 349592 w 508885"/>
              <a:gd name="connsiteY4024" fmla="*/ 206434 h 266788"/>
              <a:gd name="connsiteX4025" fmla="*/ 348628 w 508885"/>
              <a:gd name="connsiteY4025" fmla="*/ 206738 h 266788"/>
              <a:gd name="connsiteX4026" fmla="*/ 348159 w 508885"/>
              <a:gd name="connsiteY4026" fmla="*/ 206738 h 266788"/>
              <a:gd name="connsiteX4027" fmla="*/ 348159 w 508885"/>
              <a:gd name="connsiteY4027" fmla="*/ 207041 h 266788"/>
              <a:gd name="connsiteX4028" fmla="*/ 347911 w 508885"/>
              <a:gd name="connsiteY4028" fmla="*/ 207648 h 266788"/>
              <a:gd name="connsiteX4029" fmla="*/ 347691 w 508885"/>
              <a:gd name="connsiteY4029" fmla="*/ 207648 h 266788"/>
              <a:gd name="connsiteX4030" fmla="*/ 346974 w 508885"/>
              <a:gd name="connsiteY4030" fmla="*/ 206434 h 266788"/>
              <a:gd name="connsiteX4031" fmla="*/ 346478 w 508885"/>
              <a:gd name="connsiteY4031" fmla="*/ 206434 h 266788"/>
              <a:gd name="connsiteX4032" fmla="*/ 346257 w 508885"/>
              <a:gd name="connsiteY4032" fmla="*/ 206131 h 266788"/>
              <a:gd name="connsiteX4033" fmla="*/ 346257 w 508885"/>
              <a:gd name="connsiteY4033" fmla="*/ 205827 h 266788"/>
              <a:gd name="connsiteX4034" fmla="*/ 345761 w 508885"/>
              <a:gd name="connsiteY4034" fmla="*/ 206434 h 266788"/>
              <a:gd name="connsiteX4035" fmla="*/ 345541 w 508885"/>
              <a:gd name="connsiteY4035" fmla="*/ 207041 h 266788"/>
              <a:gd name="connsiteX4036" fmla="*/ 345293 w 508885"/>
              <a:gd name="connsiteY4036" fmla="*/ 207648 h 266788"/>
              <a:gd name="connsiteX4037" fmla="*/ 345293 w 508885"/>
              <a:gd name="connsiteY4037" fmla="*/ 208255 h 266788"/>
              <a:gd name="connsiteX4038" fmla="*/ 345541 w 508885"/>
              <a:gd name="connsiteY4038" fmla="*/ 208559 h 266788"/>
              <a:gd name="connsiteX4039" fmla="*/ 346010 w 508885"/>
              <a:gd name="connsiteY4039" fmla="*/ 208862 h 266788"/>
              <a:gd name="connsiteX4040" fmla="*/ 346257 w 508885"/>
              <a:gd name="connsiteY4040" fmla="*/ 209468 h 266788"/>
              <a:gd name="connsiteX4041" fmla="*/ 346726 w 508885"/>
              <a:gd name="connsiteY4041" fmla="*/ 210406 h 266788"/>
              <a:gd name="connsiteX4042" fmla="*/ 346974 w 508885"/>
              <a:gd name="connsiteY4042" fmla="*/ 210710 h 266788"/>
              <a:gd name="connsiteX4043" fmla="*/ 347194 w 508885"/>
              <a:gd name="connsiteY4043" fmla="*/ 211013 h 266788"/>
              <a:gd name="connsiteX4044" fmla="*/ 347443 w 508885"/>
              <a:gd name="connsiteY4044" fmla="*/ 211013 h 266788"/>
              <a:gd name="connsiteX4045" fmla="*/ 347911 w 508885"/>
              <a:gd name="connsiteY4045" fmla="*/ 211317 h 266788"/>
              <a:gd name="connsiteX4046" fmla="*/ 348159 w 508885"/>
              <a:gd name="connsiteY4046" fmla="*/ 211317 h 266788"/>
              <a:gd name="connsiteX4047" fmla="*/ 348408 w 508885"/>
              <a:gd name="connsiteY4047" fmla="*/ 211317 h 266788"/>
              <a:gd name="connsiteX4048" fmla="*/ 349345 w 508885"/>
              <a:gd name="connsiteY4048" fmla="*/ 211317 h 266788"/>
              <a:gd name="connsiteX4049" fmla="*/ 349841 w 508885"/>
              <a:gd name="connsiteY4049" fmla="*/ 211317 h 266788"/>
              <a:gd name="connsiteX4050" fmla="*/ 350061 w 508885"/>
              <a:gd name="connsiteY4050" fmla="*/ 211317 h 266788"/>
              <a:gd name="connsiteX4051" fmla="*/ 350309 w 508885"/>
              <a:gd name="connsiteY4051" fmla="*/ 211013 h 266788"/>
              <a:gd name="connsiteX4052" fmla="*/ 350778 w 508885"/>
              <a:gd name="connsiteY4052" fmla="*/ 211013 h 266788"/>
              <a:gd name="connsiteX4053" fmla="*/ 351026 w 508885"/>
              <a:gd name="connsiteY4053" fmla="*/ 210710 h 266788"/>
              <a:gd name="connsiteX4054" fmla="*/ 351246 w 508885"/>
              <a:gd name="connsiteY4054" fmla="*/ 210075 h 266788"/>
              <a:gd name="connsiteX4055" fmla="*/ 351495 w 508885"/>
              <a:gd name="connsiteY4055" fmla="*/ 209468 h 266788"/>
              <a:gd name="connsiteX4056" fmla="*/ 352927 w 508885"/>
              <a:gd name="connsiteY4056" fmla="*/ 209468 h 266788"/>
              <a:gd name="connsiteX4057" fmla="*/ 353176 w 508885"/>
              <a:gd name="connsiteY4057" fmla="*/ 209468 h 266788"/>
              <a:gd name="connsiteX4058" fmla="*/ 353644 w 508885"/>
              <a:gd name="connsiteY4058" fmla="*/ 209165 h 266788"/>
              <a:gd name="connsiteX4059" fmla="*/ 353893 w 508885"/>
              <a:gd name="connsiteY4059" fmla="*/ 209165 h 266788"/>
              <a:gd name="connsiteX4060" fmla="*/ 353893 w 508885"/>
              <a:gd name="connsiteY4060" fmla="*/ 208862 h 266788"/>
              <a:gd name="connsiteX4061" fmla="*/ 354113 w 508885"/>
              <a:gd name="connsiteY4061" fmla="*/ 208862 h 266788"/>
              <a:gd name="connsiteX4062" fmla="*/ 354610 w 508885"/>
              <a:gd name="connsiteY4062" fmla="*/ 208862 h 266788"/>
              <a:gd name="connsiteX4063" fmla="*/ 356015 w 508885"/>
              <a:gd name="connsiteY4063" fmla="*/ 209772 h 266788"/>
              <a:gd name="connsiteX4064" fmla="*/ 356262 w 508885"/>
              <a:gd name="connsiteY4064" fmla="*/ 209772 h 266788"/>
              <a:gd name="connsiteX4065" fmla="*/ 356979 w 508885"/>
              <a:gd name="connsiteY4065" fmla="*/ 210406 h 266788"/>
              <a:gd name="connsiteX4066" fmla="*/ 356979 w 508885"/>
              <a:gd name="connsiteY4066" fmla="*/ 210710 h 266788"/>
              <a:gd name="connsiteX4067" fmla="*/ 356731 w 508885"/>
              <a:gd name="connsiteY4067" fmla="*/ 211013 h 266788"/>
              <a:gd name="connsiteX4068" fmla="*/ 355547 w 508885"/>
              <a:gd name="connsiteY4068" fmla="*/ 212227 h 266788"/>
              <a:gd name="connsiteX4069" fmla="*/ 354610 w 508885"/>
              <a:gd name="connsiteY4069" fmla="*/ 213441 h 266788"/>
              <a:gd name="connsiteX4070" fmla="*/ 354361 w 508885"/>
              <a:gd name="connsiteY4070" fmla="*/ 214048 h 266788"/>
              <a:gd name="connsiteX4071" fmla="*/ 354113 w 508885"/>
              <a:gd name="connsiteY4071" fmla="*/ 214957 h 266788"/>
              <a:gd name="connsiteX4072" fmla="*/ 354113 w 508885"/>
              <a:gd name="connsiteY4072" fmla="*/ 215261 h 266788"/>
              <a:gd name="connsiteX4073" fmla="*/ 354113 w 508885"/>
              <a:gd name="connsiteY4073" fmla="*/ 215565 h 266788"/>
              <a:gd name="connsiteX4074" fmla="*/ 354113 w 508885"/>
              <a:gd name="connsiteY4074" fmla="*/ 216171 h 266788"/>
              <a:gd name="connsiteX4075" fmla="*/ 354361 w 508885"/>
              <a:gd name="connsiteY4075" fmla="*/ 217385 h 266788"/>
              <a:gd name="connsiteX4076" fmla="*/ 354361 w 508885"/>
              <a:gd name="connsiteY4076" fmla="*/ 217688 h 266788"/>
              <a:gd name="connsiteX4077" fmla="*/ 354830 w 508885"/>
              <a:gd name="connsiteY4077" fmla="*/ 218902 h 266788"/>
              <a:gd name="connsiteX4078" fmla="*/ 355078 w 508885"/>
              <a:gd name="connsiteY4078" fmla="*/ 219509 h 266788"/>
              <a:gd name="connsiteX4079" fmla="*/ 355299 w 508885"/>
              <a:gd name="connsiteY4079" fmla="*/ 221026 h 266788"/>
              <a:gd name="connsiteX4080" fmla="*/ 355795 w 508885"/>
              <a:gd name="connsiteY4080" fmla="*/ 222240 h 266788"/>
              <a:gd name="connsiteX4081" fmla="*/ 356511 w 508885"/>
              <a:gd name="connsiteY4081" fmla="*/ 223454 h 266788"/>
              <a:gd name="connsiteX4082" fmla="*/ 357228 w 508885"/>
              <a:gd name="connsiteY4082" fmla="*/ 224364 h 266788"/>
              <a:gd name="connsiteX4083" fmla="*/ 358165 w 508885"/>
              <a:gd name="connsiteY4083" fmla="*/ 225577 h 266788"/>
              <a:gd name="connsiteX4084" fmla="*/ 358413 w 508885"/>
              <a:gd name="connsiteY4084" fmla="*/ 225881 h 266788"/>
              <a:gd name="connsiteX4085" fmla="*/ 358882 w 508885"/>
              <a:gd name="connsiteY4085" fmla="*/ 227398 h 266788"/>
              <a:gd name="connsiteX4086" fmla="*/ 359378 w 508885"/>
              <a:gd name="connsiteY4086" fmla="*/ 228005 h 266788"/>
              <a:gd name="connsiteX4087" fmla="*/ 361501 w 508885"/>
              <a:gd name="connsiteY4087" fmla="*/ 230736 h 266788"/>
              <a:gd name="connsiteX4088" fmla="*/ 361748 w 508885"/>
              <a:gd name="connsiteY4088" fmla="*/ 231039 h 266788"/>
              <a:gd name="connsiteX4089" fmla="*/ 361748 w 508885"/>
              <a:gd name="connsiteY4089" fmla="*/ 231343 h 266788"/>
              <a:gd name="connsiteX4090" fmla="*/ 362217 w 508885"/>
              <a:gd name="connsiteY4090" fmla="*/ 232252 h 266788"/>
              <a:gd name="connsiteX4091" fmla="*/ 362465 w 508885"/>
              <a:gd name="connsiteY4091" fmla="*/ 232556 h 266788"/>
              <a:gd name="connsiteX4092" fmla="*/ 363181 w 508885"/>
              <a:gd name="connsiteY4092" fmla="*/ 233770 h 266788"/>
              <a:gd name="connsiteX4093" fmla="*/ 361501 w 508885"/>
              <a:gd name="connsiteY4093" fmla="*/ 235591 h 266788"/>
              <a:gd name="connsiteX4094" fmla="*/ 361031 w 508885"/>
              <a:gd name="connsiteY4094" fmla="*/ 236501 h 266788"/>
              <a:gd name="connsiteX4095" fmla="*/ 360784 w 508885"/>
              <a:gd name="connsiteY4095" fmla="*/ 236501 h 266788"/>
              <a:gd name="connsiteX4096" fmla="*/ 360784 w 508885"/>
              <a:gd name="connsiteY4096" fmla="*/ 237107 h 266788"/>
              <a:gd name="connsiteX4097" fmla="*/ 361280 w 508885"/>
              <a:gd name="connsiteY4097" fmla="*/ 237714 h 266788"/>
              <a:gd name="connsiteX4098" fmla="*/ 361748 w 508885"/>
              <a:gd name="connsiteY4098" fmla="*/ 239535 h 266788"/>
              <a:gd name="connsiteX4099" fmla="*/ 361997 w 508885"/>
              <a:gd name="connsiteY4099" fmla="*/ 240142 h 266788"/>
              <a:gd name="connsiteX4100" fmla="*/ 361997 w 508885"/>
              <a:gd name="connsiteY4100" fmla="*/ 241659 h 266788"/>
              <a:gd name="connsiteX4101" fmla="*/ 361997 w 508885"/>
              <a:gd name="connsiteY4101" fmla="*/ 243479 h 266788"/>
              <a:gd name="connsiteX4102" fmla="*/ 362217 w 508885"/>
              <a:gd name="connsiteY4102" fmla="*/ 243782 h 266788"/>
              <a:gd name="connsiteX4103" fmla="*/ 362465 w 508885"/>
              <a:gd name="connsiteY4103" fmla="*/ 245300 h 266788"/>
              <a:gd name="connsiteX4104" fmla="*/ 362934 w 508885"/>
              <a:gd name="connsiteY4104" fmla="*/ 246817 h 266788"/>
              <a:gd name="connsiteX4105" fmla="*/ 363181 w 508885"/>
              <a:gd name="connsiteY4105" fmla="*/ 247727 h 266788"/>
              <a:gd name="connsiteX4106" fmla="*/ 362934 w 508885"/>
              <a:gd name="connsiteY4106" fmla="*/ 248334 h 266788"/>
              <a:gd name="connsiteX4107" fmla="*/ 362934 w 508885"/>
              <a:gd name="connsiteY4107" fmla="*/ 248030 h 266788"/>
              <a:gd name="connsiteX4108" fmla="*/ 362465 w 508885"/>
              <a:gd name="connsiteY4108" fmla="*/ 246817 h 266788"/>
              <a:gd name="connsiteX4109" fmla="*/ 361997 w 508885"/>
              <a:gd name="connsiteY4109" fmla="*/ 246514 h 266788"/>
              <a:gd name="connsiteX4110" fmla="*/ 361280 w 508885"/>
              <a:gd name="connsiteY4110" fmla="*/ 246210 h 266788"/>
              <a:gd name="connsiteX4111" fmla="*/ 361031 w 508885"/>
              <a:gd name="connsiteY4111" fmla="*/ 246210 h 266788"/>
              <a:gd name="connsiteX4112" fmla="*/ 360784 w 508885"/>
              <a:gd name="connsiteY4112" fmla="*/ 246210 h 266788"/>
              <a:gd name="connsiteX4113" fmla="*/ 360314 w 508885"/>
              <a:gd name="connsiteY4113" fmla="*/ 246210 h 266788"/>
              <a:gd name="connsiteX4114" fmla="*/ 359378 w 508885"/>
              <a:gd name="connsiteY4114" fmla="*/ 246210 h 266788"/>
              <a:gd name="connsiteX4115" fmla="*/ 359130 w 508885"/>
              <a:gd name="connsiteY4115" fmla="*/ 245603 h 266788"/>
              <a:gd name="connsiteX4116" fmla="*/ 358882 w 508885"/>
              <a:gd name="connsiteY4116" fmla="*/ 245603 h 266788"/>
              <a:gd name="connsiteX4117" fmla="*/ 358413 w 508885"/>
              <a:gd name="connsiteY4117" fmla="*/ 245300 h 266788"/>
              <a:gd name="connsiteX4118" fmla="*/ 357945 w 508885"/>
              <a:gd name="connsiteY4118" fmla="*/ 244086 h 266788"/>
              <a:gd name="connsiteX4119" fmla="*/ 357228 w 508885"/>
              <a:gd name="connsiteY4119" fmla="*/ 242265 h 266788"/>
              <a:gd name="connsiteX4120" fmla="*/ 357228 w 508885"/>
              <a:gd name="connsiteY4120" fmla="*/ 241961 h 266788"/>
              <a:gd name="connsiteX4121" fmla="*/ 356979 w 508885"/>
              <a:gd name="connsiteY4121" fmla="*/ 241659 h 266788"/>
              <a:gd name="connsiteX4122" fmla="*/ 356731 w 508885"/>
              <a:gd name="connsiteY4122" fmla="*/ 241356 h 266788"/>
              <a:gd name="connsiteX4123" fmla="*/ 356015 w 508885"/>
              <a:gd name="connsiteY4123" fmla="*/ 240749 h 266788"/>
              <a:gd name="connsiteX4124" fmla="*/ 355795 w 508885"/>
              <a:gd name="connsiteY4124" fmla="*/ 240445 h 266788"/>
              <a:gd name="connsiteX4125" fmla="*/ 355547 w 508885"/>
              <a:gd name="connsiteY4125" fmla="*/ 240445 h 266788"/>
              <a:gd name="connsiteX4126" fmla="*/ 355078 w 508885"/>
              <a:gd name="connsiteY4126" fmla="*/ 240142 h 266788"/>
              <a:gd name="connsiteX4127" fmla="*/ 355299 w 508885"/>
              <a:gd name="connsiteY4127" fmla="*/ 239535 h 266788"/>
              <a:gd name="connsiteX4128" fmla="*/ 355078 w 508885"/>
              <a:gd name="connsiteY4128" fmla="*/ 239231 h 266788"/>
              <a:gd name="connsiteX4129" fmla="*/ 354830 w 508885"/>
              <a:gd name="connsiteY4129" fmla="*/ 238928 h 266788"/>
              <a:gd name="connsiteX4130" fmla="*/ 353396 w 508885"/>
              <a:gd name="connsiteY4130" fmla="*/ 238321 h 266788"/>
              <a:gd name="connsiteX4131" fmla="*/ 352927 w 508885"/>
              <a:gd name="connsiteY4131" fmla="*/ 238321 h 266788"/>
              <a:gd name="connsiteX4132" fmla="*/ 352460 w 508885"/>
              <a:gd name="connsiteY4132" fmla="*/ 238321 h 266788"/>
              <a:gd name="connsiteX4133" fmla="*/ 352211 w 508885"/>
              <a:gd name="connsiteY4133" fmla="*/ 238624 h 266788"/>
              <a:gd name="connsiteX4134" fmla="*/ 351743 w 508885"/>
              <a:gd name="connsiteY4134" fmla="*/ 238624 h 266788"/>
              <a:gd name="connsiteX4135" fmla="*/ 351495 w 508885"/>
              <a:gd name="connsiteY4135" fmla="*/ 238624 h 266788"/>
              <a:gd name="connsiteX4136" fmla="*/ 351495 w 508885"/>
              <a:gd name="connsiteY4136" fmla="*/ 238017 h 266788"/>
              <a:gd name="connsiteX4137" fmla="*/ 351026 w 508885"/>
              <a:gd name="connsiteY4137" fmla="*/ 237107 h 266788"/>
              <a:gd name="connsiteX4138" fmla="*/ 350529 w 508885"/>
              <a:gd name="connsiteY4138" fmla="*/ 236501 h 266788"/>
              <a:gd name="connsiteX4139" fmla="*/ 350778 w 508885"/>
              <a:gd name="connsiteY4139" fmla="*/ 236198 h 266788"/>
              <a:gd name="connsiteX4140" fmla="*/ 350778 w 508885"/>
              <a:gd name="connsiteY4140" fmla="*/ 235894 h 266788"/>
              <a:gd name="connsiteX4141" fmla="*/ 350529 w 508885"/>
              <a:gd name="connsiteY4141" fmla="*/ 235591 h 266788"/>
              <a:gd name="connsiteX4142" fmla="*/ 350061 w 508885"/>
              <a:gd name="connsiteY4142" fmla="*/ 234984 h 266788"/>
              <a:gd name="connsiteX4143" fmla="*/ 349841 w 508885"/>
              <a:gd name="connsiteY4143" fmla="*/ 234073 h 266788"/>
              <a:gd name="connsiteX4144" fmla="*/ 349592 w 508885"/>
              <a:gd name="connsiteY4144" fmla="*/ 233770 h 266788"/>
              <a:gd name="connsiteX4145" fmla="*/ 349841 w 508885"/>
              <a:gd name="connsiteY4145" fmla="*/ 233466 h 266788"/>
              <a:gd name="connsiteX4146" fmla="*/ 350061 w 508885"/>
              <a:gd name="connsiteY4146" fmla="*/ 232859 h 266788"/>
              <a:gd name="connsiteX4147" fmla="*/ 350061 w 508885"/>
              <a:gd name="connsiteY4147" fmla="*/ 232556 h 266788"/>
              <a:gd name="connsiteX4148" fmla="*/ 349841 w 508885"/>
              <a:gd name="connsiteY4148" fmla="*/ 232252 h 266788"/>
              <a:gd name="connsiteX4149" fmla="*/ 349592 w 508885"/>
              <a:gd name="connsiteY4149" fmla="*/ 232252 h 266788"/>
              <a:gd name="connsiteX4150" fmla="*/ 349345 w 508885"/>
              <a:gd name="connsiteY4150" fmla="*/ 231949 h 266788"/>
              <a:gd name="connsiteX4151" fmla="*/ 349592 w 508885"/>
              <a:gd name="connsiteY4151" fmla="*/ 231645 h 266788"/>
              <a:gd name="connsiteX4152" fmla="*/ 350061 w 508885"/>
              <a:gd name="connsiteY4152" fmla="*/ 231343 h 266788"/>
              <a:gd name="connsiteX4153" fmla="*/ 349841 w 508885"/>
              <a:gd name="connsiteY4153" fmla="*/ 231039 h 266788"/>
              <a:gd name="connsiteX4154" fmla="*/ 349592 w 508885"/>
              <a:gd name="connsiteY4154" fmla="*/ 230736 h 266788"/>
              <a:gd name="connsiteX4155" fmla="*/ 349592 w 508885"/>
              <a:gd name="connsiteY4155" fmla="*/ 230431 h 266788"/>
              <a:gd name="connsiteX4156" fmla="*/ 348628 w 508885"/>
              <a:gd name="connsiteY4156" fmla="*/ 230736 h 266788"/>
              <a:gd name="connsiteX4157" fmla="*/ 348408 w 508885"/>
              <a:gd name="connsiteY4157" fmla="*/ 230736 h 266788"/>
              <a:gd name="connsiteX4158" fmla="*/ 347911 w 508885"/>
              <a:gd name="connsiteY4158" fmla="*/ 230736 h 266788"/>
              <a:gd name="connsiteX4159" fmla="*/ 347443 w 508885"/>
              <a:gd name="connsiteY4159" fmla="*/ 231039 h 266788"/>
              <a:gd name="connsiteX4160" fmla="*/ 347194 w 508885"/>
              <a:gd name="connsiteY4160" fmla="*/ 231039 h 266788"/>
              <a:gd name="connsiteX4161" fmla="*/ 346974 w 508885"/>
              <a:gd name="connsiteY4161" fmla="*/ 231343 h 266788"/>
              <a:gd name="connsiteX4162" fmla="*/ 346257 w 508885"/>
              <a:gd name="connsiteY4162" fmla="*/ 231645 h 266788"/>
              <a:gd name="connsiteX4163" fmla="*/ 346010 w 508885"/>
              <a:gd name="connsiteY4163" fmla="*/ 231645 h 266788"/>
              <a:gd name="connsiteX4164" fmla="*/ 346257 w 508885"/>
              <a:gd name="connsiteY4164" fmla="*/ 232252 h 266788"/>
              <a:gd name="connsiteX4165" fmla="*/ 346478 w 508885"/>
              <a:gd name="connsiteY4165" fmla="*/ 232859 h 266788"/>
              <a:gd name="connsiteX4166" fmla="*/ 346726 w 508885"/>
              <a:gd name="connsiteY4166" fmla="*/ 233163 h 266788"/>
              <a:gd name="connsiteX4167" fmla="*/ 346726 w 508885"/>
              <a:gd name="connsiteY4167" fmla="*/ 233466 h 266788"/>
              <a:gd name="connsiteX4168" fmla="*/ 346974 w 508885"/>
              <a:gd name="connsiteY4168" fmla="*/ 233770 h 266788"/>
              <a:gd name="connsiteX4169" fmla="*/ 346974 w 508885"/>
              <a:gd name="connsiteY4169" fmla="*/ 234073 h 266788"/>
              <a:gd name="connsiteX4170" fmla="*/ 346974 w 508885"/>
              <a:gd name="connsiteY4170" fmla="*/ 234680 h 266788"/>
              <a:gd name="connsiteX4171" fmla="*/ 346726 w 508885"/>
              <a:gd name="connsiteY4171" fmla="*/ 234984 h 266788"/>
              <a:gd name="connsiteX4172" fmla="*/ 346478 w 508885"/>
              <a:gd name="connsiteY4172" fmla="*/ 235287 h 266788"/>
              <a:gd name="connsiteX4173" fmla="*/ 346010 w 508885"/>
              <a:gd name="connsiteY4173" fmla="*/ 236501 h 266788"/>
              <a:gd name="connsiteX4174" fmla="*/ 346010 w 508885"/>
              <a:gd name="connsiteY4174" fmla="*/ 237107 h 266788"/>
              <a:gd name="connsiteX4175" fmla="*/ 346478 w 508885"/>
              <a:gd name="connsiteY4175" fmla="*/ 237714 h 266788"/>
              <a:gd name="connsiteX4176" fmla="*/ 346478 w 508885"/>
              <a:gd name="connsiteY4176" fmla="*/ 238017 h 266788"/>
              <a:gd name="connsiteX4177" fmla="*/ 346478 w 508885"/>
              <a:gd name="connsiteY4177" fmla="*/ 238321 h 266788"/>
              <a:gd name="connsiteX4178" fmla="*/ 346010 w 508885"/>
              <a:gd name="connsiteY4178" fmla="*/ 238928 h 266788"/>
              <a:gd name="connsiteX4179" fmla="*/ 345541 w 508885"/>
              <a:gd name="connsiteY4179" fmla="*/ 238928 h 266788"/>
              <a:gd name="connsiteX4180" fmla="*/ 345293 w 508885"/>
              <a:gd name="connsiteY4180" fmla="*/ 238624 h 266788"/>
              <a:gd name="connsiteX4181" fmla="*/ 345044 w 508885"/>
              <a:gd name="connsiteY4181" fmla="*/ 238017 h 266788"/>
              <a:gd name="connsiteX4182" fmla="*/ 344824 w 508885"/>
              <a:gd name="connsiteY4182" fmla="*/ 237107 h 266788"/>
              <a:gd name="connsiteX4183" fmla="*/ 344576 w 508885"/>
              <a:gd name="connsiteY4183" fmla="*/ 236803 h 266788"/>
              <a:gd name="connsiteX4184" fmla="*/ 344107 w 508885"/>
              <a:gd name="connsiteY4184" fmla="*/ 235894 h 266788"/>
              <a:gd name="connsiteX4185" fmla="*/ 342922 w 508885"/>
              <a:gd name="connsiteY4185" fmla="*/ 234377 h 266788"/>
              <a:gd name="connsiteX4186" fmla="*/ 342675 w 508885"/>
              <a:gd name="connsiteY4186" fmla="*/ 234377 h 266788"/>
              <a:gd name="connsiteX4187" fmla="*/ 342675 w 508885"/>
              <a:gd name="connsiteY4187" fmla="*/ 234073 h 266788"/>
              <a:gd name="connsiteX4188" fmla="*/ 342426 w 508885"/>
              <a:gd name="connsiteY4188" fmla="*/ 234073 h 266788"/>
              <a:gd name="connsiteX4189" fmla="*/ 342426 w 508885"/>
              <a:gd name="connsiteY4189" fmla="*/ 233770 h 266788"/>
              <a:gd name="connsiteX4190" fmla="*/ 341958 w 508885"/>
              <a:gd name="connsiteY4190" fmla="*/ 233466 h 266788"/>
              <a:gd name="connsiteX4191" fmla="*/ 341489 w 508885"/>
              <a:gd name="connsiteY4191" fmla="*/ 233466 h 266788"/>
              <a:gd name="connsiteX4192" fmla="*/ 340772 w 508885"/>
              <a:gd name="connsiteY4192" fmla="*/ 233466 h 266788"/>
              <a:gd name="connsiteX4193" fmla="*/ 340524 w 508885"/>
              <a:gd name="connsiteY4193" fmla="*/ 233466 h 266788"/>
              <a:gd name="connsiteX4194" fmla="*/ 340055 w 508885"/>
              <a:gd name="connsiteY4194" fmla="*/ 233466 h 266788"/>
              <a:gd name="connsiteX4195" fmla="*/ 339340 w 508885"/>
              <a:gd name="connsiteY4195" fmla="*/ 234377 h 266788"/>
              <a:gd name="connsiteX4196" fmla="*/ 339091 w 508885"/>
              <a:gd name="connsiteY4196" fmla="*/ 234377 h 266788"/>
              <a:gd name="connsiteX4197" fmla="*/ 338870 w 508885"/>
              <a:gd name="connsiteY4197" fmla="*/ 233163 h 266788"/>
              <a:gd name="connsiteX4198" fmla="*/ 338870 w 508885"/>
              <a:gd name="connsiteY4198" fmla="*/ 232556 h 266788"/>
              <a:gd name="connsiteX4199" fmla="*/ 338623 w 508885"/>
              <a:gd name="connsiteY4199" fmla="*/ 232556 h 266788"/>
              <a:gd name="connsiteX4200" fmla="*/ 338153 w 508885"/>
              <a:gd name="connsiteY4200" fmla="*/ 231949 h 266788"/>
              <a:gd name="connsiteX4201" fmla="*/ 337906 w 508885"/>
              <a:gd name="connsiteY4201" fmla="*/ 231645 h 266788"/>
              <a:gd name="connsiteX4202" fmla="*/ 337436 w 508885"/>
              <a:gd name="connsiteY4202" fmla="*/ 229826 h 266788"/>
              <a:gd name="connsiteX4203" fmla="*/ 337189 w 508885"/>
              <a:gd name="connsiteY4203" fmla="*/ 228308 h 266788"/>
              <a:gd name="connsiteX4204" fmla="*/ 336940 w 508885"/>
              <a:gd name="connsiteY4204" fmla="*/ 228308 h 266788"/>
              <a:gd name="connsiteX4205" fmla="*/ 336940 w 508885"/>
              <a:gd name="connsiteY4205" fmla="*/ 228005 h 266788"/>
              <a:gd name="connsiteX4206" fmla="*/ 336720 w 508885"/>
              <a:gd name="connsiteY4206" fmla="*/ 227094 h 266788"/>
              <a:gd name="connsiteX4207" fmla="*/ 336472 w 508885"/>
              <a:gd name="connsiteY4207" fmla="*/ 226487 h 266788"/>
              <a:gd name="connsiteX4208" fmla="*/ 335756 w 508885"/>
              <a:gd name="connsiteY4208" fmla="*/ 225577 h 266788"/>
              <a:gd name="connsiteX4209" fmla="*/ 335507 w 508885"/>
              <a:gd name="connsiteY4209" fmla="*/ 225577 h 266788"/>
              <a:gd name="connsiteX4210" fmla="*/ 335039 w 508885"/>
              <a:gd name="connsiteY4210" fmla="*/ 224971 h 266788"/>
              <a:gd name="connsiteX4211" fmla="*/ 334791 w 508885"/>
              <a:gd name="connsiteY4211" fmla="*/ 224667 h 266788"/>
              <a:gd name="connsiteX4212" fmla="*/ 334322 w 508885"/>
              <a:gd name="connsiteY4212" fmla="*/ 224364 h 266788"/>
              <a:gd name="connsiteX4213" fmla="*/ 333385 w 508885"/>
              <a:gd name="connsiteY4213" fmla="*/ 223757 h 266788"/>
              <a:gd name="connsiteX4214" fmla="*/ 332172 w 508885"/>
              <a:gd name="connsiteY4214" fmla="*/ 222847 h 266788"/>
              <a:gd name="connsiteX4215" fmla="*/ 332172 w 508885"/>
              <a:gd name="connsiteY4215" fmla="*/ 222543 h 266788"/>
              <a:gd name="connsiteX4216" fmla="*/ 331704 w 508885"/>
              <a:gd name="connsiteY4216" fmla="*/ 222543 h 266788"/>
              <a:gd name="connsiteX4217" fmla="*/ 330519 w 508885"/>
              <a:gd name="connsiteY4217" fmla="*/ 221936 h 266788"/>
              <a:gd name="connsiteX4218" fmla="*/ 328837 w 508885"/>
              <a:gd name="connsiteY4218" fmla="*/ 221329 h 266788"/>
              <a:gd name="connsiteX4219" fmla="*/ 327403 w 508885"/>
              <a:gd name="connsiteY4219" fmla="*/ 221026 h 266788"/>
              <a:gd name="connsiteX4220" fmla="*/ 325971 w 508885"/>
              <a:gd name="connsiteY4220" fmla="*/ 221026 h 266788"/>
              <a:gd name="connsiteX4221" fmla="*/ 325750 w 508885"/>
              <a:gd name="connsiteY4221" fmla="*/ 221026 h 266788"/>
              <a:gd name="connsiteX4222" fmla="*/ 325033 w 508885"/>
              <a:gd name="connsiteY4222" fmla="*/ 221026 h 266788"/>
              <a:gd name="connsiteX4223" fmla="*/ 324317 w 508885"/>
              <a:gd name="connsiteY4223" fmla="*/ 220419 h 266788"/>
              <a:gd name="connsiteX4224" fmla="*/ 323600 w 508885"/>
              <a:gd name="connsiteY4224" fmla="*/ 220115 h 266788"/>
              <a:gd name="connsiteX4225" fmla="*/ 322636 w 508885"/>
              <a:gd name="connsiteY4225" fmla="*/ 219813 h 266788"/>
              <a:gd name="connsiteX4226" fmla="*/ 321450 w 508885"/>
              <a:gd name="connsiteY4226" fmla="*/ 219813 h 266788"/>
              <a:gd name="connsiteX4227" fmla="*/ 321202 w 508885"/>
              <a:gd name="connsiteY4227" fmla="*/ 220115 h 266788"/>
              <a:gd name="connsiteX4228" fmla="*/ 321202 w 508885"/>
              <a:gd name="connsiteY4228" fmla="*/ 219509 h 266788"/>
              <a:gd name="connsiteX4229" fmla="*/ 320981 w 508885"/>
              <a:gd name="connsiteY4229" fmla="*/ 218902 h 266788"/>
              <a:gd name="connsiteX4230" fmla="*/ 321202 w 508885"/>
              <a:gd name="connsiteY4230" fmla="*/ 218902 h 266788"/>
              <a:gd name="connsiteX4231" fmla="*/ 321202 w 508885"/>
              <a:gd name="connsiteY4231" fmla="*/ 218599 h 266788"/>
              <a:gd name="connsiteX4232" fmla="*/ 320981 w 508885"/>
              <a:gd name="connsiteY4232" fmla="*/ 218599 h 266788"/>
              <a:gd name="connsiteX4233" fmla="*/ 320016 w 508885"/>
              <a:gd name="connsiteY4233" fmla="*/ 218902 h 266788"/>
              <a:gd name="connsiteX4234" fmla="*/ 319769 w 508885"/>
              <a:gd name="connsiteY4234" fmla="*/ 218902 h 266788"/>
              <a:gd name="connsiteX4235" fmla="*/ 319300 w 508885"/>
              <a:gd name="connsiteY4235" fmla="*/ 219206 h 266788"/>
              <a:gd name="connsiteX4236" fmla="*/ 319300 w 508885"/>
              <a:gd name="connsiteY4236" fmla="*/ 219509 h 266788"/>
              <a:gd name="connsiteX4237" fmla="*/ 319079 w 508885"/>
              <a:gd name="connsiteY4237" fmla="*/ 219813 h 266788"/>
              <a:gd name="connsiteX4238" fmla="*/ 318831 w 508885"/>
              <a:gd name="connsiteY4238" fmla="*/ 219813 h 266788"/>
              <a:gd name="connsiteX4239" fmla="*/ 317867 w 508885"/>
              <a:gd name="connsiteY4239" fmla="*/ 220115 h 266788"/>
              <a:gd name="connsiteX4240" fmla="*/ 317867 w 508885"/>
              <a:gd name="connsiteY4240" fmla="*/ 219813 h 266788"/>
              <a:gd name="connsiteX4241" fmla="*/ 317398 w 508885"/>
              <a:gd name="connsiteY4241" fmla="*/ 219813 h 266788"/>
              <a:gd name="connsiteX4242" fmla="*/ 317398 w 508885"/>
              <a:gd name="connsiteY4242" fmla="*/ 219509 h 266788"/>
              <a:gd name="connsiteX4243" fmla="*/ 317398 w 508885"/>
              <a:gd name="connsiteY4243" fmla="*/ 219206 h 266788"/>
              <a:gd name="connsiteX4244" fmla="*/ 317150 w 508885"/>
              <a:gd name="connsiteY4244" fmla="*/ 218902 h 266788"/>
              <a:gd name="connsiteX4245" fmla="*/ 316930 w 508885"/>
              <a:gd name="connsiteY4245" fmla="*/ 218599 h 266788"/>
              <a:gd name="connsiteX4246" fmla="*/ 315965 w 508885"/>
              <a:gd name="connsiteY4246" fmla="*/ 217992 h 266788"/>
              <a:gd name="connsiteX4247" fmla="*/ 315496 w 508885"/>
              <a:gd name="connsiteY4247" fmla="*/ 218599 h 266788"/>
              <a:gd name="connsiteX4248" fmla="*/ 315496 w 508885"/>
              <a:gd name="connsiteY4248" fmla="*/ 218902 h 266788"/>
              <a:gd name="connsiteX4249" fmla="*/ 315000 w 508885"/>
              <a:gd name="connsiteY4249" fmla="*/ 219509 h 266788"/>
              <a:gd name="connsiteX4250" fmla="*/ 315000 w 508885"/>
              <a:gd name="connsiteY4250" fmla="*/ 219813 h 266788"/>
              <a:gd name="connsiteX4251" fmla="*/ 314531 w 508885"/>
              <a:gd name="connsiteY4251" fmla="*/ 220115 h 266788"/>
              <a:gd name="connsiteX4252" fmla="*/ 314531 w 508885"/>
              <a:gd name="connsiteY4252" fmla="*/ 220723 h 266788"/>
              <a:gd name="connsiteX4253" fmla="*/ 314063 w 508885"/>
              <a:gd name="connsiteY4253" fmla="*/ 221026 h 266788"/>
              <a:gd name="connsiteX4254" fmla="*/ 313595 w 508885"/>
              <a:gd name="connsiteY4254" fmla="*/ 221633 h 266788"/>
              <a:gd name="connsiteX4255" fmla="*/ 312878 w 508885"/>
              <a:gd name="connsiteY4255" fmla="*/ 221329 h 266788"/>
              <a:gd name="connsiteX4256" fmla="*/ 312382 w 508885"/>
              <a:gd name="connsiteY4256" fmla="*/ 221026 h 266788"/>
              <a:gd name="connsiteX4257" fmla="*/ 312161 w 508885"/>
              <a:gd name="connsiteY4257" fmla="*/ 221026 h 266788"/>
              <a:gd name="connsiteX4258" fmla="*/ 311913 w 508885"/>
              <a:gd name="connsiteY4258" fmla="*/ 221026 h 266788"/>
              <a:gd name="connsiteX4259" fmla="*/ 311196 w 508885"/>
              <a:gd name="connsiteY4259" fmla="*/ 220723 h 266788"/>
              <a:gd name="connsiteX4260" fmla="*/ 310727 w 508885"/>
              <a:gd name="connsiteY4260" fmla="*/ 220723 h 266788"/>
              <a:gd name="connsiteX4261" fmla="*/ 310479 w 508885"/>
              <a:gd name="connsiteY4261" fmla="*/ 220419 h 266788"/>
              <a:gd name="connsiteX4262" fmla="*/ 310479 w 508885"/>
              <a:gd name="connsiteY4262" fmla="*/ 220115 h 266788"/>
              <a:gd name="connsiteX4263" fmla="*/ 310479 w 508885"/>
              <a:gd name="connsiteY4263" fmla="*/ 219813 h 266788"/>
              <a:gd name="connsiteX4264" fmla="*/ 310727 w 508885"/>
              <a:gd name="connsiteY4264" fmla="*/ 219813 h 266788"/>
              <a:gd name="connsiteX4265" fmla="*/ 310948 w 508885"/>
              <a:gd name="connsiteY4265" fmla="*/ 219509 h 266788"/>
              <a:gd name="connsiteX4266" fmla="*/ 310948 w 508885"/>
              <a:gd name="connsiteY4266" fmla="*/ 219206 h 266788"/>
              <a:gd name="connsiteX4267" fmla="*/ 310727 w 508885"/>
              <a:gd name="connsiteY4267" fmla="*/ 218599 h 266788"/>
              <a:gd name="connsiteX4268" fmla="*/ 310479 w 508885"/>
              <a:gd name="connsiteY4268" fmla="*/ 218295 h 266788"/>
              <a:gd name="connsiteX4269" fmla="*/ 310231 w 508885"/>
              <a:gd name="connsiteY4269" fmla="*/ 218295 h 266788"/>
              <a:gd name="connsiteX4270" fmla="*/ 310011 w 508885"/>
              <a:gd name="connsiteY4270" fmla="*/ 218295 h 266788"/>
              <a:gd name="connsiteX4271" fmla="*/ 309764 w 508885"/>
              <a:gd name="connsiteY4271" fmla="*/ 217992 h 266788"/>
              <a:gd name="connsiteX4272" fmla="*/ 309764 w 508885"/>
              <a:gd name="connsiteY4272" fmla="*/ 217688 h 266788"/>
              <a:gd name="connsiteX4273" fmla="*/ 309515 w 508885"/>
              <a:gd name="connsiteY4273" fmla="*/ 217385 h 266788"/>
              <a:gd name="connsiteX4274" fmla="*/ 309294 w 508885"/>
              <a:gd name="connsiteY4274" fmla="*/ 217385 h 266788"/>
              <a:gd name="connsiteX4275" fmla="*/ 308330 w 508885"/>
              <a:gd name="connsiteY4275" fmla="*/ 217385 h 266788"/>
              <a:gd name="connsiteX4276" fmla="*/ 308109 w 508885"/>
              <a:gd name="connsiteY4276" fmla="*/ 217385 h 266788"/>
              <a:gd name="connsiteX4277" fmla="*/ 307392 w 508885"/>
              <a:gd name="connsiteY4277" fmla="*/ 217082 h 266788"/>
              <a:gd name="connsiteX4278" fmla="*/ 307613 w 508885"/>
              <a:gd name="connsiteY4278" fmla="*/ 217082 h 266788"/>
              <a:gd name="connsiteX4279" fmla="*/ 307613 w 508885"/>
              <a:gd name="connsiteY4279" fmla="*/ 215565 h 266788"/>
              <a:gd name="connsiteX4280" fmla="*/ 307392 w 508885"/>
              <a:gd name="connsiteY4280" fmla="*/ 215261 h 266788"/>
              <a:gd name="connsiteX4281" fmla="*/ 307144 w 508885"/>
              <a:gd name="connsiteY4281" fmla="*/ 214655 h 266788"/>
              <a:gd name="connsiteX4282" fmla="*/ 307613 w 508885"/>
              <a:gd name="connsiteY4282" fmla="*/ 214048 h 266788"/>
              <a:gd name="connsiteX4283" fmla="*/ 307860 w 508885"/>
              <a:gd name="connsiteY4283" fmla="*/ 213744 h 266788"/>
              <a:gd name="connsiteX4284" fmla="*/ 307860 w 508885"/>
              <a:gd name="connsiteY4284" fmla="*/ 213441 h 266788"/>
              <a:gd name="connsiteX4285" fmla="*/ 307860 w 508885"/>
              <a:gd name="connsiteY4285" fmla="*/ 213137 h 266788"/>
              <a:gd name="connsiteX4286" fmla="*/ 307613 w 508885"/>
              <a:gd name="connsiteY4286" fmla="*/ 212530 h 266788"/>
              <a:gd name="connsiteX4287" fmla="*/ 307392 w 508885"/>
              <a:gd name="connsiteY4287" fmla="*/ 212227 h 266788"/>
              <a:gd name="connsiteX4288" fmla="*/ 306676 w 508885"/>
              <a:gd name="connsiteY4288" fmla="*/ 212227 h 266788"/>
              <a:gd name="connsiteX4289" fmla="*/ 306676 w 508885"/>
              <a:gd name="connsiteY4289" fmla="*/ 211923 h 266788"/>
              <a:gd name="connsiteX4290" fmla="*/ 306676 w 508885"/>
              <a:gd name="connsiteY4290" fmla="*/ 211317 h 266788"/>
              <a:gd name="connsiteX4291" fmla="*/ 306427 w 508885"/>
              <a:gd name="connsiteY4291" fmla="*/ 211317 h 266788"/>
              <a:gd name="connsiteX4292" fmla="*/ 306180 w 508885"/>
              <a:gd name="connsiteY4292" fmla="*/ 210710 h 266788"/>
              <a:gd name="connsiteX4293" fmla="*/ 305959 w 508885"/>
              <a:gd name="connsiteY4293" fmla="*/ 210710 h 266788"/>
              <a:gd name="connsiteX4294" fmla="*/ 305712 w 508885"/>
              <a:gd name="connsiteY4294" fmla="*/ 210406 h 266788"/>
              <a:gd name="connsiteX4295" fmla="*/ 305712 w 508885"/>
              <a:gd name="connsiteY4295" fmla="*/ 210075 h 266788"/>
              <a:gd name="connsiteX4296" fmla="*/ 305242 w 508885"/>
              <a:gd name="connsiteY4296" fmla="*/ 210075 h 266788"/>
              <a:gd name="connsiteX4297" fmla="*/ 305242 w 508885"/>
              <a:gd name="connsiteY4297" fmla="*/ 209772 h 266788"/>
              <a:gd name="connsiteX4298" fmla="*/ 305463 w 508885"/>
              <a:gd name="connsiteY4298" fmla="*/ 209165 h 266788"/>
              <a:gd name="connsiteX4299" fmla="*/ 305463 w 508885"/>
              <a:gd name="connsiteY4299" fmla="*/ 208862 h 266788"/>
              <a:gd name="connsiteX4300" fmla="*/ 305242 w 508885"/>
              <a:gd name="connsiteY4300" fmla="*/ 208559 h 266788"/>
              <a:gd name="connsiteX4301" fmla="*/ 304995 w 508885"/>
              <a:gd name="connsiteY4301" fmla="*/ 208255 h 266788"/>
              <a:gd name="connsiteX4302" fmla="*/ 304746 w 508885"/>
              <a:gd name="connsiteY4302" fmla="*/ 207952 h 266788"/>
              <a:gd name="connsiteX4303" fmla="*/ 304746 w 508885"/>
              <a:gd name="connsiteY4303" fmla="*/ 207345 h 266788"/>
              <a:gd name="connsiteX4304" fmla="*/ 304525 w 508885"/>
              <a:gd name="connsiteY4304" fmla="*/ 207345 h 266788"/>
              <a:gd name="connsiteX4305" fmla="*/ 304278 w 508885"/>
              <a:gd name="connsiteY4305" fmla="*/ 206131 h 266788"/>
              <a:gd name="connsiteX4306" fmla="*/ 304525 w 508885"/>
              <a:gd name="connsiteY4306" fmla="*/ 205827 h 266788"/>
              <a:gd name="connsiteX4307" fmla="*/ 304029 w 508885"/>
              <a:gd name="connsiteY4307" fmla="*/ 205221 h 266788"/>
              <a:gd name="connsiteX4308" fmla="*/ 303809 w 508885"/>
              <a:gd name="connsiteY4308" fmla="*/ 204917 h 266788"/>
              <a:gd name="connsiteX4309" fmla="*/ 303341 w 508885"/>
              <a:gd name="connsiteY4309" fmla="*/ 204917 h 266788"/>
              <a:gd name="connsiteX4310" fmla="*/ 304278 w 508885"/>
              <a:gd name="connsiteY4310" fmla="*/ 204007 h 266788"/>
              <a:gd name="connsiteX4311" fmla="*/ 304746 w 508885"/>
              <a:gd name="connsiteY4311" fmla="*/ 204007 h 266788"/>
              <a:gd name="connsiteX4312" fmla="*/ 304746 w 508885"/>
              <a:gd name="connsiteY4312" fmla="*/ 203704 h 266788"/>
              <a:gd name="connsiteX4313" fmla="*/ 304995 w 508885"/>
              <a:gd name="connsiteY4313" fmla="*/ 203097 h 266788"/>
              <a:gd name="connsiteX4314" fmla="*/ 303809 w 508885"/>
              <a:gd name="connsiteY4314" fmla="*/ 202794 h 266788"/>
              <a:gd name="connsiteX4315" fmla="*/ 303809 w 508885"/>
              <a:gd name="connsiteY4315" fmla="*/ 202490 h 266788"/>
              <a:gd name="connsiteX4316" fmla="*/ 302624 w 508885"/>
              <a:gd name="connsiteY4316" fmla="*/ 202187 h 266788"/>
              <a:gd name="connsiteX4317" fmla="*/ 301659 w 508885"/>
              <a:gd name="connsiteY4317" fmla="*/ 201580 h 266788"/>
              <a:gd name="connsiteX4318" fmla="*/ 301411 w 508885"/>
              <a:gd name="connsiteY4318" fmla="*/ 201580 h 266788"/>
              <a:gd name="connsiteX4319" fmla="*/ 301411 w 508885"/>
              <a:gd name="connsiteY4319" fmla="*/ 201883 h 266788"/>
              <a:gd name="connsiteX4320" fmla="*/ 301411 w 508885"/>
              <a:gd name="connsiteY4320" fmla="*/ 202187 h 266788"/>
              <a:gd name="connsiteX4321" fmla="*/ 301411 w 508885"/>
              <a:gd name="connsiteY4321" fmla="*/ 202490 h 266788"/>
              <a:gd name="connsiteX4322" fmla="*/ 301190 w 508885"/>
              <a:gd name="connsiteY4322" fmla="*/ 202794 h 266788"/>
              <a:gd name="connsiteX4323" fmla="*/ 300943 w 508885"/>
              <a:gd name="connsiteY4323" fmla="*/ 203704 h 266788"/>
              <a:gd name="connsiteX4324" fmla="*/ 300474 w 508885"/>
              <a:gd name="connsiteY4324" fmla="*/ 204007 h 266788"/>
              <a:gd name="connsiteX4325" fmla="*/ 300226 w 508885"/>
              <a:gd name="connsiteY4325" fmla="*/ 204614 h 266788"/>
              <a:gd name="connsiteX4326" fmla="*/ 300226 w 508885"/>
              <a:gd name="connsiteY4326" fmla="*/ 205221 h 266788"/>
              <a:gd name="connsiteX4327" fmla="*/ 300226 w 508885"/>
              <a:gd name="connsiteY4327" fmla="*/ 205524 h 266788"/>
              <a:gd name="connsiteX4328" fmla="*/ 300694 w 508885"/>
              <a:gd name="connsiteY4328" fmla="*/ 206131 h 266788"/>
              <a:gd name="connsiteX4329" fmla="*/ 300943 w 508885"/>
              <a:gd name="connsiteY4329" fmla="*/ 206434 h 266788"/>
              <a:gd name="connsiteX4330" fmla="*/ 301411 w 508885"/>
              <a:gd name="connsiteY4330" fmla="*/ 206434 h 266788"/>
              <a:gd name="connsiteX4331" fmla="*/ 301659 w 508885"/>
              <a:gd name="connsiteY4331" fmla="*/ 206738 h 266788"/>
              <a:gd name="connsiteX4332" fmla="*/ 301659 w 508885"/>
              <a:gd name="connsiteY4332" fmla="*/ 207041 h 266788"/>
              <a:gd name="connsiteX4333" fmla="*/ 301907 w 508885"/>
              <a:gd name="connsiteY4333" fmla="*/ 207345 h 266788"/>
              <a:gd name="connsiteX4334" fmla="*/ 302375 w 508885"/>
              <a:gd name="connsiteY4334" fmla="*/ 207952 h 266788"/>
              <a:gd name="connsiteX4335" fmla="*/ 301907 w 508885"/>
              <a:gd name="connsiteY4335" fmla="*/ 207952 h 266788"/>
              <a:gd name="connsiteX4336" fmla="*/ 301907 w 508885"/>
              <a:gd name="connsiteY4336" fmla="*/ 208255 h 266788"/>
              <a:gd name="connsiteX4337" fmla="*/ 301907 w 508885"/>
              <a:gd name="connsiteY4337" fmla="*/ 208559 h 266788"/>
              <a:gd name="connsiteX4338" fmla="*/ 302128 w 508885"/>
              <a:gd name="connsiteY4338" fmla="*/ 208862 h 266788"/>
              <a:gd name="connsiteX4339" fmla="*/ 302128 w 508885"/>
              <a:gd name="connsiteY4339" fmla="*/ 209165 h 266788"/>
              <a:gd name="connsiteX4340" fmla="*/ 302128 w 508885"/>
              <a:gd name="connsiteY4340" fmla="*/ 209468 h 266788"/>
              <a:gd name="connsiteX4341" fmla="*/ 302624 w 508885"/>
              <a:gd name="connsiteY4341" fmla="*/ 209772 h 266788"/>
              <a:gd name="connsiteX4342" fmla="*/ 302845 w 508885"/>
              <a:gd name="connsiteY4342" fmla="*/ 210075 h 266788"/>
              <a:gd name="connsiteX4343" fmla="*/ 302845 w 508885"/>
              <a:gd name="connsiteY4343" fmla="*/ 210406 h 266788"/>
              <a:gd name="connsiteX4344" fmla="*/ 302845 w 508885"/>
              <a:gd name="connsiteY4344" fmla="*/ 211317 h 266788"/>
              <a:gd name="connsiteX4345" fmla="*/ 303561 w 508885"/>
              <a:gd name="connsiteY4345" fmla="*/ 211620 h 266788"/>
              <a:gd name="connsiteX4346" fmla="*/ 303809 w 508885"/>
              <a:gd name="connsiteY4346" fmla="*/ 212530 h 266788"/>
              <a:gd name="connsiteX4347" fmla="*/ 303809 w 508885"/>
              <a:gd name="connsiteY4347" fmla="*/ 212834 h 266788"/>
              <a:gd name="connsiteX4348" fmla="*/ 303809 w 508885"/>
              <a:gd name="connsiteY4348" fmla="*/ 213441 h 266788"/>
              <a:gd name="connsiteX4349" fmla="*/ 304278 w 508885"/>
              <a:gd name="connsiteY4349" fmla="*/ 214048 h 266788"/>
              <a:gd name="connsiteX4350" fmla="*/ 304029 w 508885"/>
              <a:gd name="connsiteY4350" fmla="*/ 214351 h 266788"/>
              <a:gd name="connsiteX4351" fmla="*/ 303809 w 508885"/>
              <a:gd name="connsiteY4351" fmla="*/ 214957 h 266788"/>
              <a:gd name="connsiteX4352" fmla="*/ 303561 w 508885"/>
              <a:gd name="connsiteY4352" fmla="*/ 215261 h 266788"/>
              <a:gd name="connsiteX4353" fmla="*/ 303809 w 508885"/>
              <a:gd name="connsiteY4353" fmla="*/ 215868 h 266788"/>
              <a:gd name="connsiteX4354" fmla="*/ 303561 w 508885"/>
              <a:gd name="connsiteY4354" fmla="*/ 216475 h 266788"/>
              <a:gd name="connsiteX4355" fmla="*/ 303341 w 508885"/>
              <a:gd name="connsiteY4355" fmla="*/ 216778 h 266788"/>
              <a:gd name="connsiteX4356" fmla="*/ 302845 w 508885"/>
              <a:gd name="connsiteY4356" fmla="*/ 216475 h 266788"/>
              <a:gd name="connsiteX4357" fmla="*/ 302128 w 508885"/>
              <a:gd name="connsiteY4357" fmla="*/ 215868 h 266788"/>
              <a:gd name="connsiteX4358" fmla="*/ 301659 w 508885"/>
              <a:gd name="connsiteY4358" fmla="*/ 215261 h 266788"/>
              <a:gd name="connsiteX4359" fmla="*/ 300694 w 508885"/>
              <a:gd name="connsiteY4359" fmla="*/ 214655 h 266788"/>
              <a:gd name="connsiteX4360" fmla="*/ 300474 w 508885"/>
              <a:gd name="connsiteY4360" fmla="*/ 214655 h 266788"/>
              <a:gd name="connsiteX4361" fmla="*/ 299040 w 508885"/>
              <a:gd name="connsiteY4361" fmla="*/ 213744 h 266788"/>
              <a:gd name="connsiteX4362" fmla="*/ 298076 w 508885"/>
              <a:gd name="connsiteY4362" fmla="*/ 213441 h 266788"/>
              <a:gd name="connsiteX4363" fmla="*/ 297359 w 508885"/>
              <a:gd name="connsiteY4363" fmla="*/ 212834 h 266788"/>
              <a:gd name="connsiteX4364" fmla="*/ 296174 w 508885"/>
              <a:gd name="connsiteY4364" fmla="*/ 212227 h 266788"/>
              <a:gd name="connsiteX4365" fmla="*/ 295926 w 508885"/>
              <a:gd name="connsiteY4365" fmla="*/ 211923 h 266788"/>
              <a:gd name="connsiteX4366" fmla="*/ 294740 w 508885"/>
              <a:gd name="connsiteY4366" fmla="*/ 211317 h 266788"/>
              <a:gd name="connsiteX4367" fmla="*/ 294271 w 508885"/>
              <a:gd name="connsiteY4367" fmla="*/ 211317 h 266788"/>
              <a:gd name="connsiteX4368" fmla="*/ 294024 w 508885"/>
              <a:gd name="connsiteY4368" fmla="*/ 211317 h 266788"/>
              <a:gd name="connsiteX4369" fmla="*/ 294024 w 508885"/>
              <a:gd name="connsiteY4369" fmla="*/ 211620 h 266788"/>
              <a:gd name="connsiteX4370" fmla="*/ 293775 w 508885"/>
              <a:gd name="connsiteY4370" fmla="*/ 211620 h 266788"/>
              <a:gd name="connsiteX4371" fmla="*/ 293775 w 508885"/>
              <a:gd name="connsiteY4371" fmla="*/ 211317 h 266788"/>
              <a:gd name="connsiteX4372" fmla="*/ 293775 w 508885"/>
              <a:gd name="connsiteY4372" fmla="*/ 211013 h 266788"/>
              <a:gd name="connsiteX4373" fmla="*/ 293775 w 508885"/>
              <a:gd name="connsiteY4373" fmla="*/ 210406 h 266788"/>
              <a:gd name="connsiteX4374" fmla="*/ 294024 w 508885"/>
              <a:gd name="connsiteY4374" fmla="*/ 209772 h 266788"/>
              <a:gd name="connsiteX4375" fmla="*/ 294024 w 508885"/>
              <a:gd name="connsiteY4375" fmla="*/ 209165 h 266788"/>
              <a:gd name="connsiteX4376" fmla="*/ 294024 w 508885"/>
              <a:gd name="connsiteY4376" fmla="*/ 208559 h 266788"/>
              <a:gd name="connsiteX4377" fmla="*/ 294271 w 508885"/>
              <a:gd name="connsiteY4377" fmla="*/ 208559 h 266788"/>
              <a:gd name="connsiteX4378" fmla="*/ 294024 w 508885"/>
              <a:gd name="connsiteY4378" fmla="*/ 208255 h 266788"/>
              <a:gd name="connsiteX4379" fmla="*/ 294024 w 508885"/>
              <a:gd name="connsiteY4379" fmla="*/ 207952 h 266788"/>
              <a:gd name="connsiteX4380" fmla="*/ 293775 w 508885"/>
              <a:gd name="connsiteY4380" fmla="*/ 207952 h 266788"/>
              <a:gd name="connsiteX4381" fmla="*/ 293775 w 508885"/>
              <a:gd name="connsiteY4381" fmla="*/ 207648 h 266788"/>
              <a:gd name="connsiteX4382" fmla="*/ 293307 w 508885"/>
              <a:gd name="connsiteY4382" fmla="*/ 207041 h 266788"/>
              <a:gd name="connsiteX4383" fmla="*/ 293307 w 508885"/>
              <a:gd name="connsiteY4383" fmla="*/ 206738 h 266788"/>
              <a:gd name="connsiteX4384" fmla="*/ 292591 w 508885"/>
              <a:gd name="connsiteY4384" fmla="*/ 206434 h 266788"/>
              <a:gd name="connsiteX4385" fmla="*/ 291874 w 508885"/>
              <a:gd name="connsiteY4385" fmla="*/ 205827 h 266788"/>
              <a:gd name="connsiteX4386" fmla="*/ 291405 w 508885"/>
              <a:gd name="connsiteY4386" fmla="*/ 205524 h 266788"/>
              <a:gd name="connsiteX4387" fmla="*/ 290689 w 508885"/>
              <a:gd name="connsiteY4387" fmla="*/ 205221 h 266788"/>
              <a:gd name="connsiteX4388" fmla="*/ 290220 w 508885"/>
              <a:gd name="connsiteY4388" fmla="*/ 204917 h 266788"/>
              <a:gd name="connsiteX4389" fmla="*/ 289724 w 508885"/>
              <a:gd name="connsiteY4389" fmla="*/ 204614 h 266788"/>
              <a:gd name="connsiteX4390" fmla="*/ 289008 w 508885"/>
              <a:gd name="connsiteY4390" fmla="*/ 204007 h 266788"/>
              <a:gd name="connsiteX4391" fmla="*/ 288291 w 508885"/>
              <a:gd name="connsiteY4391" fmla="*/ 204007 h 266788"/>
              <a:gd name="connsiteX4392" fmla="*/ 287822 w 508885"/>
              <a:gd name="connsiteY4392" fmla="*/ 204007 h 266788"/>
              <a:gd name="connsiteX4393" fmla="*/ 288070 w 508885"/>
              <a:gd name="connsiteY4393" fmla="*/ 203401 h 266788"/>
              <a:gd name="connsiteX4394" fmla="*/ 288070 w 508885"/>
              <a:gd name="connsiteY4394" fmla="*/ 203097 h 266788"/>
              <a:gd name="connsiteX4395" fmla="*/ 287822 w 508885"/>
              <a:gd name="connsiteY4395" fmla="*/ 202187 h 266788"/>
              <a:gd name="connsiteX4396" fmla="*/ 288070 w 508885"/>
              <a:gd name="connsiteY4396" fmla="*/ 201883 h 266788"/>
              <a:gd name="connsiteX4397" fmla="*/ 287822 w 508885"/>
              <a:gd name="connsiteY4397" fmla="*/ 201580 h 266788"/>
              <a:gd name="connsiteX4398" fmla="*/ 287601 w 508885"/>
              <a:gd name="connsiteY4398" fmla="*/ 201276 h 266788"/>
              <a:gd name="connsiteX4399" fmla="*/ 287354 w 508885"/>
              <a:gd name="connsiteY4399" fmla="*/ 201276 h 266788"/>
              <a:gd name="connsiteX4400" fmla="*/ 287354 w 508885"/>
              <a:gd name="connsiteY4400" fmla="*/ 200973 h 266788"/>
              <a:gd name="connsiteX4401" fmla="*/ 287105 w 508885"/>
              <a:gd name="connsiteY4401" fmla="*/ 200973 h 266788"/>
              <a:gd name="connsiteX4402" fmla="*/ 287105 w 508885"/>
              <a:gd name="connsiteY4402" fmla="*/ 200366 h 266788"/>
              <a:gd name="connsiteX4403" fmla="*/ 287105 w 508885"/>
              <a:gd name="connsiteY4403" fmla="*/ 199428 h 266788"/>
              <a:gd name="connsiteX4404" fmla="*/ 287105 w 508885"/>
              <a:gd name="connsiteY4404" fmla="*/ 199125 h 266788"/>
              <a:gd name="connsiteX4405" fmla="*/ 286885 w 508885"/>
              <a:gd name="connsiteY4405" fmla="*/ 198215 h 266788"/>
              <a:gd name="connsiteX4406" fmla="*/ 286637 w 508885"/>
              <a:gd name="connsiteY4406" fmla="*/ 197608 h 266788"/>
              <a:gd name="connsiteX4407" fmla="*/ 286637 w 508885"/>
              <a:gd name="connsiteY4407" fmla="*/ 197304 h 266788"/>
              <a:gd name="connsiteX4408" fmla="*/ 286637 w 508885"/>
              <a:gd name="connsiteY4408" fmla="*/ 196698 h 266788"/>
              <a:gd name="connsiteX4409" fmla="*/ 286637 w 508885"/>
              <a:gd name="connsiteY4409" fmla="*/ 196394 h 266788"/>
              <a:gd name="connsiteX4410" fmla="*/ 286389 w 508885"/>
              <a:gd name="connsiteY4410" fmla="*/ 196091 h 266788"/>
              <a:gd name="connsiteX4411" fmla="*/ 286168 w 508885"/>
              <a:gd name="connsiteY4411" fmla="*/ 195787 h 266788"/>
              <a:gd name="connsiteX4412" fmla="*/ 285920 w 508885"/>
              <a:gd name="connsiteY4412" fmla="*/ 195180 h 266788"/>
              <a:gd name="connsiteX4413" fmla="*/ 285451 w 508885"/>
              <a:gd name="connsiteY4413" fmla="*/ 194270 h 266788"/>
              <a:gd name="connsiteX4414" fmla="*/ 284956 w 508885"/>
              <a:gd name="connsiteY4414" fmla="*/ 192450 h 266788"/>
              <a:gd name="connsiteX4415" fmla="*/ 284486 w 508885"/>
              <a:gd name="connsiteY4415" fmla="*/ 190905 h 266788"/>
              <a:gd name="connsiteX4416" fmla="*/ 283770 w 508885"/>
              <a:gd name="connsiteY4416" fmla="*/ 190298 h 266788"/>
              <a:gd name="connsiteX4417" fmla="*/ 283302 w 508885"/>
              <a:gd name="connsiteY4417" fmla="*/ 188781 h 266788"/>
              <a:gd name="connsiteX4418" fmla="*/ 281868 w 508885"/>
              <a:gd name="connsiteY4418" fmla="*/ 188781 h 266788"/>
              <a:gd name="connsiteX4419" fmla="*/ 280684 w 508885"/>
              <a:gd name="connsiteY4419" fmla="*/ 189084 h 266788"/>
              <a:gd name="connsiteX4420" fmla="*/ 280435 w 508885"/>
              <a:gd name="connsiteY4420" fmla="*/ 189084 h 266788"/>
              <a:gd name="connsiteX4421" fmla="*/ 280187 w 508885"/>
              <a:gd name="connsiteY4421" fmla="*/ 189084 h 266788"/>
              <a:gd name="connsiteX4422" fmla="*/ 279471 w 508885"/>
              <a:gd name="connsiteY4422" fmla="*/ 189691 h 266788"/>
              <a:gd name="connsiteX4423" fmla="*/ 279250 w 508885"/>
              <a:gd name="connsiteY4423" fmla="*/ 189995 h 266788"/>
              <a:gd name="connsiteX4424" fmla="*/ 277816 w 508885"/>
              <a:gd name="connsiteY4424" fmla="*/ 190905 h 266788"/>
              <a:gd name="connsiteX4425" fmla="*/ 277568 w 508885"/>
              <a:gd name="connsiteY4425" fmla="*/ 191209 h 266788"/>
              <a:gd name="connsiteX4426" fmla="*/ 277348 w 508885"/>
              <a:gd name="connsiteY4426" fmla="*/ 191815 h 266788"/>
              <a:gd name="connsiteX4427" fmla="*/ 276852 w 508885"/>
              <a:gd name="connsiteY4427" fmla="*/ 191815 h 266788"/>
              <a:gd name="connsiteX4428" fmla="*/ 276632 w 508885"/>
              <a:gd name="connsiteY4428" fmla="*/ 191815 h 266788"/>
              <a:gd name="connsiteX4429" fmla="*/ 276135 w 508885"/>
              <a:gd name="connsiteY4429" fmla="*/ 192450 h 266788"/>
              <a:gd name="connsiteX4430" fmla="*/ 275666 w 508885"/>
              <a:gd name="connsiteY4430" fmla="*/ 193057 h 266788"/>
              <a:gd name="connsiteX4431" fmla="*/ 275418 w 508885"/>
              <a:gd name="connsiteY4431" fmla="*/ 193359 h 266788"/>
              <a:gd name="connsiteX4432" fmla="*/ 274702 w 508885"/>
              <a:gd name="connsiteY4432" fmla="*/ 194573 h 266788"/>
              <a:gd name="connsiteX4433" fmla="*/ 273765 w 508885"/>
              <a:gd name="connsiteY4433" fmla="*/ 194270 h 266788"/>
              <a:gd name="connsiteX4434" fmla="*/ 273516 w 508885"/>
              <a:gd name="connsiteY4434" fmla="*/ 194573 h 266788"/>
              <a:gd name="connsiteX4435" fmla="*/ 273048 w 508885"/>
              <a:gd name="connsiteY4435" fmla="*/ 194573 h 266788"/>
              <a:gd name="connsiteX4436" fmla="*/ 272580 w 508885"/>
              <a:gd name="connsiteY4436" fmla="*/ 194270 h 266788"/>
              <a:gd name="connsiteX4437" fmla="*/ 272331 w 508885"/>
              <a:gd name="connsiteY4437" fmla="*/ 194270 h 266788"/>
              <a:gd name="connsiteX4438" fmla="*/ 271146 w 508885"/>
              <a:gd name="connsiteY4438" fmla="*/ 193966 h 266788"/>
              <a:gd name="connsiteX4439" fmla="*/ 270898 w 508885"/>
              <a:gd name="connsiteY4439" fmla="*/ 194270 h 266788"/>
              <a:gd name="connsiteX4440" fmla="*/ 270898 w 508885"/>
              <a:gd name="connsiteY4440" fmla="*/ 194573 h 266788"/>
              <a:gd name="connsiteX4441" fmla="*/ 270650 w 508885"/>
              <a:gd name="connsiteY4441" fmla="*/ 195484 h 266788"/>
              <a:gd name="connsiteX4442" fmla="*/ 269933 w 508885"/>
              <a:gd name="connsiteY4442" fmla="*/ 196091 h 266788"/>
              <a:gd name="connsiteX4443" fmla="*/ 269464 w 508885"/>
              <a:gd name="connsiteY4443" fmla="*/ 196698 h 266788"/>
              <a:gd name="connsiteX4444" fmla="*/ 268279 w 508885"/>
              <a:gd name="connsiteY4444" fmla="*/ 197608 h 266788"/>
              <a:gd name="connsiteX4445" fmla="*/ 267783 w 508885"/>
              <a:gd name="connsiteY4445" fmla="*/ 197608 h 266788"/>
              <a:gd name="connsiteX4446" fmla="*/ 267315 w 508885"/>
              <a:gd name="connsiteY4446" fmla="*/ 197912 h 266788"/>
              <a:gd name="connsiteX4447" fmla="*/ 266846 w 508885"/>
              <a:gd name="connsiteY4447" fmla="*/ 198518 h 266788"/>
              <a:gd name="connsiteX4448" fmla="*/ 266129 w 508885"/>
              <a:gd name="connsiteY4448" fmla="*/ 199125 h 266788"/>
              <a:gd name="connsiteX4449" fmla="*/ 265881 w 508885"/>
              <a:gd name="connsiteY4449" fmla="*/ 199125 h 266788"/>
              <a:gd name="connsiteX4450" fmla="*/ 265661 w 508885"/>
              <a:gd name="connsiteY4450" fmla="*/ 199125 h 266788"/>
              <a:gd name="connsiteX4451" fmla="*/ 265164 w 508885"/>
              <a:gd name="connsiteY4451" fmla="*/ 199428 h 266788"/>
              <a:gd name="connsiteX4452" fmla="*/ 264944 w 508885"/>
              <a:gd name="connsiteY4452" fmla="*/ 199731 h 266788"/>
              <a:gd name="connsiteX4453" fmla="*/ 264695 w 508885"/>
              <a:gd name="connsiteY4453" fmla="*/ 200062 h 266788"/>
              <a:gd name="connsiteX4454" fmla="*/ 263980 w 508885"/>
              <a:gd name="connsiteY4454" fmla="*/ 200366 h 266788"/>
              <a:gd name="connsiteX4455" fmla="*/ 263731 w 508885"/>
              <a:gd name="connsiteY4455" fmla="*/ 200669 h 266788"/>
              <a:gd name="connsiteX4456" fmla="*/ 262325 w 508885"/>
              <a:gd name="connsiteY4456" fmla="*/ 201276 h 266788"/>
              <a:gd name="connsiteX4457" fmla="*/ 261829 w 508885"/>
              <a:gd name="connsiteY4457" fmla="*/ 201276 h 266788"/>
              <a:gd name="connsiteX4458" fmla="*/ 261360 w 508885"/>
              <a:gd name="connsiteY4458" fmla="*/ 201276 h 266788"/>
              <a:gd name="connsiteX4459" fmla="*/ 260396 w 508885"/>
              <a:gd name="connsiteY4459" fmla="*/ 200973 h 266788"/>
              <a:gd name="connsiteX4460" fmla="*/ 259459 w 508885"/>
              <a:gd name="connsiteY4460" fmla="*/ 200062 h 266788"/>
              <a:gd name="connsiteX4461" fmla="*/ 258494 w 508885"/>
              <a:gd name="connsiteY4461" fmla="*/ 199428 h 266788"/>
              <a:gd name="connsiteX4462" fmla="*/ 258025 w 508885"/>
              <a:gd name="connsiteY4462" fmla="*/ 199428 h 266788"/>
              <a:gd name="connsiteX4463" fmla="*/ 256840 w 508885"/>
              <a:gd name="connsiteY4463" fmla="*/ 198518 h 266788"/>
              <a:gd name="connsiteX4464" fmla="*/ 256592 w 508885"/>
              <a:gd name="connsiteY4464" fmla="*/ 197912 h 266788"/>
              <a:gd name="connsiteX4465" fmla="*/ 256123 w 508885"/>
              <a:gd name="connsiteY4465" fmla="*/ 197304 h 266788"/>
              <a:gd name="connsiteX4466" fmla="*/ 256123 w 508885"/>
              <a:gd name="connsiteY4466" fmla="*/ 196394 h 266788"/>
              <a:gd name="connsiteX4467" fmla="*/ 255876 w 508885"/>
              <a:gd name="connsiteY4467" fmla="*/ 196091 h 266788"/>
              <a:gd name="connsiteX4468" fmla="*/ 255627 w 508885"/>
              <a:gd name="connsiteY4468" fmla="*/ 195787 h 266788"/>
              <a:gd name="connsiteX4469" fmla="*/ 255627 w 508885"/>
              <a:gd name="connsiteY4469" fmla="*/ 195180 h 266788"/>
              <a:gd name="connsiteX4470" fmla="*/ 255159 w 508885"/>
              <a:gd name="connsiteY4470" fmla="*/ 194270 h 266788"/>
              <a:gd name="connsiteX4471" fmla="*/ 254910 w 508885"/>
              <a:gd name="connsiteY4471" fmla="*/ 193966 h 266788"/>
              <a:gd name="connsiteX4472" fmla="*/ 254910 w 508885"/>
              <a:gd name="connsiteY4472" fmla="*/ 193663 h 266788"/>
              <a:gd name="connsiteX4473" fmla="*/ 254690 w 508885"/>
              <a:gd name="connsiteY4473" fmla="*/ 193359 h 266788"/>
              <a:gd name="connsiteX4474" fmla="*/ 254910 w 508885"/>
              <a:gd name="connsiteY4474" fmla="*/ 192450 h 266788"/>
              <a:gd name="connsiteX4475" fmla="*/ 255627 w 508885"/>
              <a:gd name="connsiteY4475" fmla="*/ 191512 h 266788"/>
              <a:gd name="connsiteX4476" fmla="*/ 255876 w 508885"/>
              <a:gd name="connsiteY4476" fmla="*/ 191209 h 266788"/>
              <a:gd name="connsiteX4477" fmla="*/ 255627 w 508885"/>
              <a:gd name="connsiteY4477" fmla="*/ 190602 h 266788"/>
              <a:gd name="connsiteX4478" fmla="*/ 255407 w 508885"/>
              <a:gd name="connsiteY4478" fmla="*/ 189995 h 266788"/>
              <a:gd name="connsiteX4479" fmla="*/ 254910 w 508885"/>
              <a:gd name="connsiteY4479" fmla="*/ 189691 h 266788"/>
              <a:gd name="connsiteX4480" fmla="*/ 254690 w 508885"/>
              <a:gd name="connsiteY4480" fmla="*/ 189084 h 266788"/>
              <a:gd name="connsiteX4481" fmla="*/ 255159 w 508885"/>
              <a:gd name="connsiteY4481" fmla="*/ 188174 h 266788"/>
              <a:gd name="connsiteX4482" fmla="*/ 255159 w 508885"/>
              <a:gd name="connsiteY4482" fmla="*/ 187870 h 266788"/>
              <a:gd name="connsiteX4483" fmla="*/ 254910 w 508885"/>
              <a:gd name="connsiteY4483" fmla="*/ 187567 h 266788"/>
              <a:gd name="connsiteX4484" fmla="*/ 254910 w 508885"/>
              <a:gd name="connsiteY4484" fmla="*/ 187265 h 266788"/>
              <a:gd name="connsiteX4485" fmla="*/ 254443 w 508885"/>
              <a:gd name="connsiteY4485" fmla="*/ 186657 h 266788"/>
              <a:gd name="connsiteX4486" fmla="*/ 254194 w 508885"/>
              <a:gd name="connsiteY4486" fmla="*/ 186051 h 266788"/>
              <a:gd name="connsiteX4487" fmla="*/ 254443 w 508885"/>
              <a:gd name="connsiteY4487" fmla="*/ 185747 h 266788"/>
              <a:gd name="connsiteX4488" fmla="*/ 254690 w 508885"/>
              <a:gd name="connsiteY4488" fmla="*/ 185747 h 266788"/>
              <a:gd name="connsiteX4489" fmla="*/ 254690 w 508885"/>
              <a:gd name="connsiteY4489" fmla="*/ 185113 h 266788"/>
              <a:gd name="connsiteX4490" fmla="*/ 254690 w 508885"/>
              <a:gd name="connsiteY4490" fmla="*/ 184809 h 266788"/>
              <a:gd name="connsiteX4491" fmla="*/ 254443 w 508885"/>
              <a:gd name="connsiteY4491" fmla="*/ 184506 h 266788"/>
              <a:gd name="connsiteX4492" fmla="*/ 253974 w 508885"/>
              <a:gd name="connsiteY4492" fmla="*/ 184202 h 266788"/>
              <a:gd name="connsiteX4493" fmla="*/ 253974 w 508885"/>
              <a:gd name="connsiteY4493" fmla="*/ 183899 h 266788"/>
              <a:gd name="connsiteX4494" fmla="*/ 253726 w 508885"/>
              <a:gd name="connsiteY4494" fmla="*/ 183595 h 266788"/>
              <a:gd name="connsiteX4495" fmla="*/ 253726 w 508885"/>
              <a:gd name="connsiteY4495" fmla="*/ 183292 h 266788"/>
              <a:gd name="connsiteX4496" fmla="*/ 253974 w 508885"/>
              <a:gd name="connsiteY4496" fmla="*/ 182381 h 266788"/>
              <a:gd name="connsiteX4497" fmla="*/ 254194 w 508885"/>
              <a:gd name="connsiteY4497" fmla="*/ 182078 h 266788"/>
              <a:gd name="connsiteX4498" fmla="*/ 254690 w 508885"/>
              <a:gd name="connsiteY4498" fmla="*/ 181167 h 266788"/>
              <a:gd name="connsiteX4499" fmla="*/ 254690 w 508885"/>
              <a:gd name="connsiteY4499" fmla="*/ 180865 h 266788"/>
              <a:gd name="connsiteX4500" fmla="*/ 254690 w 508885"/>
              <a:gd name="connsiteY4500" fmla="*/ 180562 h 266788"/>
              <a:gd name="connsiteX4501" fmla="*/ 254910 w 508885"/>
              <a:gd name="connsiteY4501" fmla="*/ 179017 h 266788"/>
              <a:gd name="connsiteX4502" fmla="*/ 255159 w 508885"/>
              <a:gd name="connsiteY4502" fmla="*/ 178713 h 266788"/>
              <a:gd name="connsiteX4503" fmla="*/ 255876 w 508885"/>
              <a:gd name="connsiteY4503" fmla="*/ 178106 h 266788"/>
              <a:gd name="connsiteX4504" fmla="*/ 255627 w 508885"/>
              <a:gd name="connsiteY4504" fmla="*/ 177803 h 266788"/>
              <a:gd name="connsiteX4505" fmla="*/ 255876 w 508885"/>
              <a:gd name="connsiteY4505" fmla="*/ 177196 h 266788"/>
              <a:gd name="connsiteX4506" fmla="*/ 256592 w 508885"/>
              <a:gd name="connsiteY4506" fmla="*/ 175678 h 266788"/>
              <a:gd name="connsiteX4507" fmla="*/ 257061 w 508885"/>
              <a:gd name="connsiteY4507" fmla="*/ 175073 h 266788"/>
              <a:gd name="connsiteX4508" fmla="*/ 257309 w 508885"/>
              <a:gd name="connsiteY4508" fmla="*/ 174466 h 266788"/>
              <a:gd name="connsiteX4509" fmla="*/ 258025 w 508885"/>
              <a:gd name="connsiteY4509" fmla="*/ 173224 h 266788"/>
              <a:gd name="connsiteX4510" fmla="*/ 258245 w 508885"/>
              <a:gd name="connsiteY4510" fmla="*/ 173224 h 266788"/>
              <a:gd name="connsiteX4511" fmla="*/ 258245 w 508885"/>
              <a:gd name="connsiteY4511" fmla="*/ 172921 h 266788"/>
              <a:gd name="connsiteX4512" fmla="*/ 258962 w 508885"/>
              <a:gd name="connsiteY4512" fmla="*/ 172921 h 266788"/>
              <a:gd name="connsiteX4513" fmla="*/ 259211 w 508885"/>
              <a:gd name="connsiteY4513" fmla="*/ 172921 h 266788"/>
              <a:gd name="connsiteX4514" fmla="*/ 259928 w 508885"/>
              <a:gd name="connsiteY4514" fmla="*/ 172921 h 266788"/>
              <a:gd name="connsiteX4515" fmla="*/ 260644 w 508885"/>
              <a:gd name="connsiteY4515" fmla="*/ 171707 h 266788"/>
              <a:gd name="connsiteX4516" fmla="*/ 261113 w 508885"/>
              <a:gd name="connsiteY4516" fmla="*/ 171100 h 266788"/>
              <a:gd name="connsiteX4517" fmla="*/ 261360 w 508885"/>
              <a:gd name="connsiteY4517" fmla="*/ 170493 h 266788"/>
              <a:gd name="connsiteX4518" fmla="*/ 261609 w 508885"/>
              <a:gd name="connsiteY4518" fmla="*/ 170189 h 266788"/>
              <a:gd name="connsiteX4519" fmla="*/ 262325 w 508885"/>
              <a:gd name="connsiteY4519" fmla="*/ 169253 h 266788"/>
              <a:gd name="connsiteX4520" fmla="*/ 263263 w 508885"/>
              <a:gd name="connsiteY4520" fmla="*/ 168341 h 266788"/>
              <a:gd name="connsiteX4521" fmla="*/ 263263 w 508885"/>
              <a:gd name="connsiteY4521" fmla="*/ 168039 h 266788"/>
              <a:gd name="connsiteX4522" fmla="*/ 263731 w 508885"/>
              <a:gd name="connsiteY4522" fmla="*/ 167128 h 266788"/>
              <a:gd name="connsiteX4523" fmla="*/ 263731 w 508885"/>
              <a:gd name="connsiteY4523" fmla="*/ 166825 h 266788"/>
              <a:gd name="connsiteX4524" fmla="*/ 264228 w 508885"/>
              <a:gd name="connsiteY4524" fmla="*/ 166218 h 266788"/>
              <a:gd name="connsiteX4525" fmla="*/ 265881 w 508885"/>
              <a:gd name="connsiteY4525" fmla="*/ 165307 h 266788"/>
              <a:gd name="connsiteX4526" fmla="*/ 266378 w 508885"/>
              <a:gd name="connsiteY4526" fmla="*/ 165307 h 266788"/>
              <a:gd name="connsiteX4527" fmla="*/ 266846 w 508885"/>
              <a:gd name="connsiteY4527" fmla="*/ 165307 h 266788"/>
              <a:gd name="connsiteX4528" fmla="*/ 267783 w 508885"/>
              <a:gd name="connsiteY4528" fmla="*/ 165307 h 266788"/>
              <a:gd name="connsiteX4529" fmla="*/ 268279 w 508885"/>
              <a:gd name="connsiteY4529" fmla="*/ 165307 h 266788"/>
              <a:gd name="connsiteX4530" fmla="*/ 268747 w 508885"/>
              <a:gd name="connsiteY4530" fmla="*/ 164976 h 266788"/>
              <a:gd name="connsiteX4531" fmla="*/ 268996 w 508885"/>
              <a:gd name="connsiteY4531" fmla="*/ 164673 h 266788"/>
              <a:gd name="connsiteX4532" fmla="*/ 269216 w 508885"/>
              <a:gd name="connsiteY4532" fmla="*/ 164673 h 266788"/>
              <a:gd name="connsiteX4533" fmla="*/ 270181 w 508885"/>
              <a:gd name="connsiteY4533" fmla="*/ 164066 h 266788"/>
              <a:gd name="connsiteX4534" fmla="*/ 270430 w 508885"/>
              <a:gd name="connsiteY4534" fmla="*/ 164066 h 266788"/>
              <a:gd name="connsiteX4535" fmla="*/ 270898 w 508885"/>
              <a:gd name="connsiteY4535" fmla="*/ 163460 h 266788"/>
              <a:gd name="connsiteX4536" fmla="*/ 270898 w 508885"/>
              <a:gd name="connsiteY4536" fmla="*/ 163157 h 266788"/>
              <a:gd name="connsiteX4537" fmla="*/ 272083 w 508885"/>
              <a:gd name="connsiteY4537" fmla="*/ 162852 h 266788"/>
              <a:gd name="connsiteX4538" fmla="*/ 272580 w 508885"/>
              <a:gd name="connsiteY4538" fmla="*/ 162246 h 266788"/>
              <a:gd name="connsiteX4539" fmla="*/ 273048 w 508885"/>
              <a:gd name="connsiteY4539" fmla="*/ 161639 h 266788"/>
              <a:gd name="connsiteX4540" fmla="*/ 273048 w 508885"/>
              <a:gd name="connsiteY4540" fmla="*/ 161336 h 266788"/>
              <a:gd name="connsiteX4541" fmla="*/ 272580 w 508885"/>
              <a:gd name="connsiteY4541" fmla="*/ 161336 h 266788"/>
              <a:gd name="connsiteX4542" fmla="*/ 272083 w 508885"/>
              <a:gd name="connsiteY4542" fmla="*/ 161336 h 266788"/>
              <a:gd name="connsiteX4543" fmla="*/ 270430 w 508885"/>
              <a:gd name="connsiteY4543" fmla="*/ 161032 h 266788"/>
              <a:gd name="connsiteX4544" fmla="*/ 270181 w 508885"/>
              <a:gd name="connsiteY4544" fmla="*/ 160094 h 266788"/>
              <a:gd name="connsiteX4545" fmla="*/ 270181 w 508885"/>
              <a:gd name="connsiteY4545" fmla="*/ 159791 h 266788"/>
              <a:gd name="connsiteX4546" fmla="*/ 269713 w 508885"/>
              <a:gd name="connsiteY4546" fmla="*/ 158880 h 266788"/>
              <a:gd name="connsiteX4547" fmla="*/ 269713 w 508885"/>
              <a:gd name="connsiteY4547" fmla="*/ 157363 h 266788"/>
              <a:gd name="connsiteX4548" fmla="*/ 269933 w 508885"/>
              <a:gd name="connsiteY4548" fmla="*/ 155212 h 266788"/>
              <a:gd name="connsiteX4549" fmla="*/ 270181 w 508885"/>
              <a:gd name="connsiteY4549" fmla="*/ 155212 h 266788"/>
              <a:gd name="connsiteX4550" fmla="*/ 271146 w 508885"/>
              <a:gd name="connsiteY4550" fmla="*/ 153695 h 266788"/>
              <a:gd name="connsiteX4551" fmla="*/ 273048 w 508885"/>
              <a:gd name="connsiteY4551" fmla="*/ 151846 h 266788"/>
              <a:gd name="connsiteX4552" fmla="*/ 273516 w 508885"/>
              <a:gd name="connsiteY4552" fmla="*/ 151846 h 266788"/>
              <a:gd name="connsiteX4553" fmla="*/ 273985 w 508885"/>
              <a:gd name="connsiteY4553" fmla="*/ 151846 h 266788"/>
              <a:gd name="connsiteX4554" fmla="*/ 274233 w 508885"/>
              <a:gd name="connsiteY4554" fmla="*/ 151239 h 266788"/>
              <a:gd name="connsiteX4555" fmla="*/ 274702 w 508885"/>
              <a:gd name="connsiteY4555" fmla="*/ 150937 h 266788"/>
              <a:gd name="connsiteX4556" fmla="*/ 275418 w 508885"/>
              <a:gd name="connsiteY4556" fmla="*/ 150634 h 266788"/>
              <a:gd name="connsiteX4557" fmla="*/ 276135 w 508885"/>
              <a:gd name="connsiteY4557" fmla="*/ 150330 h 266788"/>
              <a:gd name="connsiteX4558" fmla="*/ 275915 w 508885"/>
              <a:gd name="connsiteY4558" fmla="*/ 150027 h 266788"/>
              <a:gd name="connsiteX4559" fmla="*/ 275915 w 508885"/>
              <a:gd name="connsiteY4559" fmla="*/ 149723 h 266788"/>
              <a:gd name="connsiteX4560" fmla="*/ 276135 w 508885"/>
              <a:gd name="connsiteY4560" fmla="*/ 149723 h 266788"/>
              <a:gd name="connsiteX4561" fmla="*/ 276383 w 508885"/>
              <a:gd name="connsiteY4561" fmla="*/ 149392 h 266788"/>
              <a:gd name="connsiteX4562" fmla="*/ 276383 w 508885"/>
              <a:gd name="connsiteY4562" fmla="*/ 149723 h 266788"/>
              <a:gd name="connsiteX4563" fmla="*/ 276632 w 508885"/>
              <a:gd name="connsiteY4563" fmla="*/ 149723 h 266788"/>
              <a:gd name="connsiteX4564" fmla="*/ 276852 w 508885"/>
              <a:gd name="connsiteY4564" fmla="*/ 149723 h 266788"/>
              <a:gd name="connsiteX4565" fmla="*/ 277100 w 508885"/>
              <a:gd name="connsiteY4565" fmla="*/ 150027 h 266788"/>
              <a:gd name="connsiteX4566" fmla="*/ 277816 w 508885"/>
              <a:gd name="connsiteY4566" fmla="*/ 150027 h 266788"/>
              <a:gd name="connsiteX4567" fmla="*/ 278037 w 508885"/>
              <a:gd name="connsiteY4567" fmla="*/ 150027 h 266788"/>
              <a:gd name="connsiteX4568" fmla="*/ 279250 w 508885"/>
              <a:gd name="connsiteY4568" fmla="*/ 150027 h 266788"/>
              <a:gd name="connsiteX4569" fmla="*/ 279967 w 508885"/>
              <a:gd name="connsiteY4569" fmla="*/ 149392 h 266788"/>
              <a:gd name="connsiteX4570" fmla="*/ 280187 w 508885"/>
              <a:gd name="connsiteY4570" fmla="*/ 148785 h 266788"/>
              <a:gd name="connsiteX4571" fmla="*/ 280435 w 508885"/>
              <a:gd name="connsiteY4571" fmla="*/ 148482 h 266788"/>
              <a:gd name="connsiteX4572" fmla="*/ 280435 w 508885"/>
              <a:gd name="connsiteY4572" fmla="*/ 147571 h 266788"/>
              <a:gd name="connsiteX4573" fmla="*/ 280435 w 508885"/>
              <a:gd name="connsiteY4573" fmla="*/ 147268 h 266788"/>
              <a:gd name="connsiteX4574" fmla="*/ 280435 w 508885"/>
              <a:gd name="connsiteY4574" fmla="*/ 146026 h 266788"/>
              <a:gd name="connsiteX4575" fmla="*/ 280187 w 508885"/>
              <a:gd name="connsiteY4575" fmla="*/ 145723 h 266788"/>
              <a:gd name="connsiteX4576" fmla="*/ 280435 w 508885"/>
              <a:gd name="connsiteY4576" fmla="*/ 145419 h 266788"/>
              <a:gd name="connsiteX4577" fmla="*/ 280435 w 508885"/>
              <a:gd name="connsiteY4577" fmla="*/ 144510 h 266788"/>
              <a:gd name="connsiteX4578" fmla="*/ 280435 w 508885"/>
              <a:gd name="connsiteY4578" fmla="*/ 142662 h 266788"/>
              <a:gd name="connsiteX4579" fmla="*/ 280435 w 508885"/>
              <a:gd name="connsiteY4579" fmla="*/ 141448 h 266788"/>
              <a:gd name="connsiteX4580" fmla="*/ 280435 w 508885"/>
              <a:gd name="connsiteY4580" fmla="*/ 140841 h 266788"/>
              <a:gd name="connsiteX4581" fmla="*/ 280684 w 508885"/>
              <a:gd name="connsiteY4581" fmla="*/ 138994 h 266788"/>
              <a:gd name="connsiteX4582" fmla="*/ 280684 w 508885"/>
              <a:gd name="connsiteY4582" fmla="*/ 138386 h 266788"/>
              <a:gd name="connsiteX4583" fmla="*/ 280684 w 508885"/>
              <a:gd name="connsiteY4583" fmla="*/ 138083 h 266788"/>
              <a:gd name="connsiteX4584" fmla="*/ 280904 w 508885"/>
              <a:gd name="connsiteY4584" fmla="*/ 137780 h 266788"/>
              <a:gd name="connsiteX4585" fmla="*/ 282336 w 508885"/>
              <a:gd name="connsiteY4585" fmla="*/ 136235 h 266788"/>
              <a:gd name="connsiteX4586" fmla="*/ 284486 w 508885"/>
              <a:gd name="connsiteY4586" fmla="*/ 134414 h 266788"/>
              <a:gd name="connsiteX4587" fmla="*/ 284956 w 508885"/>
              <a:gd name="connsiteY4587" fmla="*/ 133476 h 266788"/>
              <a:gd name="connsiteX4588" fmla="*/ 285203 w 508885"/>
              <a:gd name="connsiteY4588" fmla="*/ 133476 h 266788"/>
              <a:gd name="connsiteX4589" fmla="*/ 285451 w 508885"/>
              <a:gd name="connsiteY4589" fmla="*/ 133476 h 266788"/>
              <a:gd name="connsiteX4590" fmla="*/ 285672 w 508885"/>
              <a:gd name="connsiteY4590" fmla="*/ 133172 h 266788"/>
              <a:gd name="connsiteX4591" fmla="*/ 286168 w 508885"/>
              <a:gd name="connsiteY4591" fmla="*/ 132565 h 266788"/>
              <a:gd name="connsiteX4592" fmla="*/ 286389 w 508885"/>
              <a:gd name="connsiteY4592" fmla="*/ 132262 h 266788"/>
              <a:gd name="connsiteX4593" fmla="*/ 286637 w 508885"/>
              <a:gd name="connsiteY4593" fmla="*/ 131960 h 266788"/>
              <a:gd name="connsiteX4594" fmla="*/ 286885 w 508885"/>
              <a:gd name="connsiteY4594" fmla="*/ 131960 h 266788"/>
              <a:gd name="connsiteX4595" fmla="*/ 287354 w 508885"/>
              <a:gd name="connsiteY4595" fmla="*/ 131656 h 266788"/>
              <a:gd name="connsiteX4596" fmla="*/ 287601 w 508885"/>
              <a:gd name="connsiteY4596" fmla="*/ 131353 h 266788"/>
              <a:gd name="connsiteX4597" fmla="*/ 288291 w 508885"/>
              <a:gd name="connsiteY4597" fmla="*/ 130415 h 266788"/>
              <a:gd name="connsiteX4598" fmla="*/ 288538 w 508885"/>
              <a:gd name="connsiteY4598" fmla="*/ 130111 h 266788"/>
              <a:gd name="connsiteX4599" fmla="*/ 289008 w 508885"/>
              <a:gd name="connsiteY4599" fmla="*/ 129808 h 266788"/>
              <a:gd name="connsiteX4600" fmla="*/ 289255 w 508885"/>
              <a:gd name="connsiteY4600" fmla="*/ 129504 h 266788"/>
              <a:gd name="connsiteX4601" fmla="*/ 289503 w 508885"/>
              <a:gd name="connsiteY4601" fmla="*/ 129201 h 266788"/>
              <a:gd name="connsiteX4602" fmla="*/ 289972 w 508885"/>
              <a:gd name="connsiteY4602" fmla="*/ 128594 h 266788"/>
              <a:gd name="connsiteX4603" fmla="*/ 290440 w 508885"/>
              <a:gd name="connsiteY4603" fmla="*/ 128290 h 266788"/>
              <a:gd name="connsiteX4604" fmla="*/ 290936 w 508885"/>
              <a:gd name="connsiteY4604" fmla="*/ 127656 h 266788"/>
              <a:gd name="connsiteX4605" fmla="*/ 291405 w 508885"/>
              <a:gd name="connsiteY4605" fmla="*/ 127352 h 266788"/>
              <a:gd name="connsiteX4606" fmla="*/ 291653 w 508885"/>
              <a:gd name="connsiteY4606" fmla="*/ 127049 h 266788"/>
              <a:gd name="connsiteX4607" fmla="*/ 292122 w 508885"/>
              <a:gd name="connsiteY4607" fmla="*/ 126442 h 266788"/>
              <a:gd name="connsiteX4608" fmla="*/ 292591 w 508885"/>
              <a:gd name="connsiteY4608" fmla="*/ 126140 h 266788"/>
              <a:gd name="connsiteX4609" fmla="*/ 292839 w 508885"/>
              <a:gd name="connsiteY4609" fmla="*/ 125836 h 266788"/>
              <a:gd name="connsiteX4610" fmla="*/ 293307 w 508885"/>
              <a:gd name="connsiteY4610" fmla="*/ 125533 h 266788"/>
              <a:gd name="connsiteX4611" fmla="*/ 294024 w 508885"/>
              <a:gd name="connsiteY4611" fmla="*/ 124897 h 266788"/>
              <a:gd name="connsiteX4612" fmla="*/ 294271 w 508885"/>
              <a:gd name="connsiteY4612" fmla="*/ 124595 h 266788"/>
              <a:gd name="connsiteX4613" fmla="*/ 294271 w 508885"/>
              <a:gd name="connsiteY4613" fmla="*/ 124291 h 266788"/>
              <a:gd name="connsiteX4614" fmla="*/ 294492 w 508885"/>
              <a:gd name="connsiteY4614" fmla="*/ 124291 h 266788"/>
              <a:gd name="connsiteX4615" fmla="*/ 295209 w 508885"/>
              <a:gd name="connsiteY4615" fmla="*/ 123684 h 266788"/>
              <a:gd name="connsiteX4616" fmla="*/ 295209 w 508885"/>
              <a:gd name="connsiteY4616" fmla="*/ 123381 h 266788"/>
              <a:gd name="connsiteX4617" fmla="*/ 295457 w 508885"/>
              <a:gd name="connsiteY4617" fmla="*/ 123381 h 266788"/>
              <a:gd name="connsiteX4618" fmla="*/ 295705 w 508885"/>
              <a:gd name="connsiteY4618" fmla="*/ 123077 h 266788"/>
              <a:gd name="connsiteX4619" fmla="*/ 295457 w 508885"/>
              <a:gd name="connsiteY4619" fmla="*/ 123077 h 266788"/>
              <a:gd name="connsiteX4620" fmla="*/ 295209 w 508885"/>
              <a:gd name="connsiteY4620" fmla="*/ 122774 h 266788"/>
              <a:gd name="connsiteX4621" fmla="*/ 294492 w 508885"/>
              <a:gd name="connsiteY4621" fmla="*/ 121836 h 266788"/>
              <a:gd name="connsiteX4622" fmla="*/ 294024 w 508885"/>
              <a:gd name="connsiteY4622" fmla="*/ 121532 h 266788"/>
              <a:gd name="connsiteX4623" fmla="*/ 293556 w 508885"/>
              <a:gd name="connsiteY4623" fmla="*/ 120925 h 266788"/>
              <a:gd name="connsiteX4624" fmla="*/ 293087 w 508885"/>
              <a:gd name="connsiteY4624" fmla="*/ 120622 h 266788"/>
              <a:gd name="connsiteX4625" fmla="*/ 292591 w 508885"/>
              <a:gd name="connsiteY4625" fmla="*/ 120016 h 266788"/>
              <a:gd name="connsiteX4626" fmla="*/ 291874 w 508885"/>
              <a:gd name="connsiteY4626" fmla="*/ 119381 h 266788"/>
              <a:gd name="connsiteX4627" fmla="*/ 291653 w 508885"/>
              <a:gd name="connsiteY4627" fmla="*/ 119077 h 266788"/>
              <a:gd name="connsiteX4628" fmla="*/ 290220 w 508885"/>
              <a:gd name="connsiteY4628" fmla="*/ 117864 h 266788"/>
              <a:gd name="connsiteX4629" fmla="*/ 290220 w 508885"/>
              <a:gd name="connsiteY4629" fmla="*/ 117561 h 266788"/>
              <a:gd name="connsiteX4630" fmla="*/ 289972 w 508885"/>
              <a:gd name="connsiteY4630" fmla="*/ 117561 h 266788"/>
              <a:gd name="connsiteX4631" fmla="*/ 289724 w 508885"/>
              <a:gd name="connsiteY4631" fmla="*/ 117230 h 266788"/>
              <a:gd name="connsiteX4632" fmla="*/ 289503 w 508885"/>
              <a:gd name="connsiteY4632" fmla="*/ 116926 h 266788"/>
              <a:gd name="connsiteX4633" fmla="*/ 289008 w 508885"/>
              <a:gd name="connsiteY4633" fmla="*/ 116623 h 266788"/>
              <a:gd name="connsiteX4634" fmla="*/ 288787 w 508885"/>
              <a:gd name="connsiteY4634" fmla="*/ 116319 h 266788"/>
              <a:gd name="connsiteX4635" fmla="*/ 288291 w 508885"/>
              <a:gd name="connsiteY4635" fmla="*/ 115712 h 266788"/>
              <a:gd name="connsiteX4636" fmla="*/ 288070 w 508885"/>
              <a:gd name="connsiteY4636" fmla="*/ 115712 h 266788"/>
              <a:gd name="connsiteX4637" fmla="*/ 287822 w 508885"/>
              <a:gd name="connsiteY4637" fmla="*/ 115105 h 266788"/>
              <a:gd name="connsiteX4638" fmla="*/ 286885 w 508885"/>
              <a:gd name="connsiteY4638" fmla="*/ 114168 h 266788"/>
              <a:gd name="connsiteX4639" fmla="*/ 286637 w 508885"/>
              <a:gd name="connsiteY4639" fmla="*/ 114168 h 266788"/>
              <a:gd name="connsiteX4640" fmla="*/ 286389 w 508885"/>
              <a:gd name="connsiteY4640" fmla="*/ 113864 h 266788"/>
              <a:gd name="connsiteX4641" fmla="*/ 286168 w 508885"/>
              <a:gd name="connsiteY4641" fmla="*/ 113561 h 266788"/>
              <a:gd name="connsiteX4642" fmla="*/ 285451 w 508885"/>
              <a:gd name="connsiteY4642" fmla="*/ 112954 h 266788"/>
              <a:gd name="connsiteX4643" fmla="*/ 284956 w 508885"/>
              <a:gd name="connsiteY4643" fmla="*/ 112651 h 266788"/>
              <a:gd name="connsiteX4644" fmla="*/ 284956 w 508885"/>
              <a:gd name="connsiteY4644" fmla="*/ 112320 h 266788"/>
              <a:gd name="connsiteX4645" fmla="*/ 284239 w 508885"/>
              <a:gd name="connsiteY4645" fmla="*/ 111713 h 266788"/>
              <a:gd name="connsiteX4646" fmla="*/ 284019 w 508885"/>
              <a:gd name="connsiteY4646" fmla="*/ 111410 h 266788"/>
              <a:gd name="connsiteX4647" fmla="*/ 283523 w 508885"/>
              <a:gd name="connsiteY4647" fmla="*/ 111106 h 266788"/>
              <a:gd name="connsiteX4648" fmla="*/ 283523 w 508885"/>
              <a:gd name="connsiteY4648" fmla="*/ 110803 h 266788"/>
              <a:gd name="connsiteX4649" fmla="*/ 283302 w 508885"/>
              <a:gd name="connsiteY4649" fmla="*/ 110803 h 266788"/>
              <a:gd name="connsiteX4650" fmla="*/ 283053 w 508885"/>
              <a:gd name="connsiteY4650" fmla="*/ 110499 h 266788"/>
              <a:gd name="connsiteX4651" fmla="*/ 282833 w 508885"/>
              <a:gd name="connsiteY4651" fmla="*/ 110196 h 266788"/>
              <a:gd name="connsiteX4652" fmla="*/ 282116 w 508885"/>
              <a:gd name="connsiteY4652" fmla="*/ 109561 h 266788"/>
              <a:gd name="connsiteX4653" fmla="*/ 281619 w 508885"/>
              <a:gd name="connsiteY4653" fmla="*/ 108954 h 266788"/>
              <a:gd name="connsiteX4654" fmla="*/ 281399 w 508885"/>
              <a:gd name="connsiteY4654" fmla="*/ 108954 h 266788"/>
              <a:gd name="connsiteX4655" fmla="*/ 281151 w 508885"/>
              <a:gd name="connsiteY4655" fmla="*/ 108651 h 266788"/>
              <a:gd name="connsiteX4656" fmla="*/ 280904 w 508885"/>
              <a:gd name="connsiteY4656" fmla="*/ 108348 h 266788"/>
              <a:gd name="connsiteX4657" fmla="*/ 280435 w 508885"/>
              <a:gd name="connsiteY4657" fmla="*/ 108044 h 266788"/>
              <a:gd name="connsiteX4658" fmla="*/ 279967 w 508885"/>
              <a:gd name="connsiteY4658" fmla="*/ 108651 h 266788"/>
              <a:gd name="connsiteX4659" fmla="*/ 279250 w 508885"/>
              <a:gd name="connsiteY4659" fmla="*/ 109258 h 266788"/>
              <a:gd name="connsiteX4660" fmla="*/ 279001 w 508885"/>
              <a:gd name="connsiteY4660" fmla="*/ 109561 h 266788"/>
              <a:gd name="connsiteX4661" fmla="*/ 278037 w 508885"/>
              <a:gd name="connsiteY4661" fmla="*/ 110499 h 266788"/>
              <a:gd name="connsiteX4662" fmla="*/ 277568 w 508885"/>
              <a:gd name="connsiteY4662" fmla="*/ 110803 h 266788"/>
              <a:gd name="connsiteX4663" fmla="*/ 277348 w 508885"/>
              <a:gd name="connsiteY4663" fmla="*/ 111106 h 266788"/>
              <a:gd name="connsiteX4664" fmla="*/ 277100 w 508885"/>
              <a:gd name="connsiteY4664" fmla="*/ 111410 h 266788"/>
              <a:gd name="connsiteX4665" fmla="*/ 276383 w 508885"/>
              <a:gd name="connsiteY4665" fmla="*/ 112017 h 266788"/>
              <a:gd name="connsiteX4666" fmla="*/ 275915 w 508885"/>
              <a:gd name="connsiteY4666" fmla="*/ 112320 h 266788"/>
              <a:gd name="connsiteX4667" fmla="*/ 275915 w 508885"/>
              <a:gd name="connsiteY4667" fmla="*/ 112651 h 266788"/>
              <a:gd name="connsiteX4668" fmla="*/ 275666 w 508885"/>
              <a:gd name="connsiteY4668" fmla="*/ 112651 h 266788"/>
              <a:gd name="connsiteX4669" fmla="*/ 275666 w 508885"/>
              <a:gd name="connsiteY4669" fmla="*/ 112954 h 266788"/>
              <a:gd name="connsiteX4670" fmla="*/ 275418 w 508885"/>
              <a:gd name="connsiteY4670" fmla="*/ 112954 h 266788"/>
              <a:gd name="connsiteX4671" fmla="*/ 274702 w 508885"/>
              <a:gd name="connsiteY4671" fmla="*/ 113561 h 266788"/>
              <a:gd name="connsiteX4672" fmla="*/ 274702 w 508885"/>
              <a:gd name="connsiteY4672" fmla="*/ 113864 h 266788"/>
              <a:gd name="connsiteX4673" fmla="*/ 274481 w 508885"/>
              <a:gd name="connsiteY4673" fmla="*/ 113864 h 266788"/>
              <a:gd name="connsiteX4674" fmla="*/ 273985 w 508885"/>
              <a:gd name="connsiteY4674" fmla="*/ 114471 h 266788"/>
              <a:gd name="connsiteX4675" fmla="*/ 273765 w 508885"/>
              <a:gd name="connsiteY4675" fmla="*/ 114774 h 266788"/>
              <a:gd name="connsiteX4676" fmla="*/ 273516 w 508885"/>
              <a:gd name="connsiteY4676" fmla="*/ 114774 h 266788"/>
              <a:gd name="connsiteX4677" fmla="*/ 273269 w 508885"/>
              <a:gd name="connsiteY4677" fmla="*/ 115105 h 266788"/>
              <a:gd name="connsiteX4678" fmla="*/ 272331 w 508885"/>
              <a:gd name="connsiteY4678" fmla="*/ 116016 h 266788"/>
              <a:gd name="connsiteX4679" fmla="*/ 271614 w 508885"/>
              <a:gd name="connsiteY4679" fmla="*/ 116926 h 266788"/>
              <a:gd name="connsiteX4680" fmla="*/ 270650 w 508885"/>
              <a:gd name="connsiteY4680" fmla="*/ 116016 h 266788"/>
              <a:gd name="connsiteX4681" fmla="*/ 270181 w 508885"/>
              <a:gd name="connsiteY4681" fmla="*/ 115105 h 266788"/>
              <a:gd name="connsiteX4682" fmla="*/ 269464 w 508885"/>
              <a:gd name="connsiteY4682" fmla="*/ 113864 h 266788"/>
              <a:gd name="connsiteX4683" fmla="*/ 268500 w 508885"/>
              <a:gd name="connsiteY4683" fmla="*/ 112651 h 266788"/>
              <a:gd name="connsiteX4684" fmla="*/ 268279 w 508885"/>
              <a:gd name="connsiteY4684" fmla="*/ 112320 h 266788"/>
              <a:gd name="connsiteX4685" fmla="*/ 268031 w 508885"/>
              <a:gd name="connsiteY4685" fmla="*/ 112320 h 266788"/>
              <a:gd name="connsiteX4686" fmla="*/ 267783 w 508885"/>
              <a:gd name="connsiteY4686" fmla="*/ 112320 h 266788"/>
              <a:gd name="connsiteX4687" fmla="*/ 266378 w 508885"/>
              <a:gd name="connsiteY4687" fmla="*/ 112017 h 266788"/>
              <a:gd name="connsiteX4688" fmla="*/ 266129 w 508885"/>
              <a:gd name="connsiteY4688" fmla="*/ 112017 h 266788"/>
              <a:gd name="connsiteX4689" fmla="*/ 265881 w 508885"/>
              <a:gd name="connsiteY4689" fmla="*/ 112017 h 266788"/>
              <a:gd name="connsiteX4690" fmla="*/ 265661 w 508885"/>
              <a:gd name="connsiteY4690" fmla="*/ 112017 h 266788"/>
              <a:gd name="connsiteX4691" fmla="*/ 265412 w 508885"/>
              <a:gd name="connsiteY4691" fmla="*/ 112017 h 266788"/>
              <a:gd name="connsiteX4692" fmla="*/ 264695 w 508885"/>
              <a:gd name="connsiteY4692" fmla="*/ 112017 h 266788"/>
              <a:gd name="connsiteX4693" fmla="*/ 264228 w 508885"/>
              <a:gd name="connsiteY4693" fmla="*/ 112017 h 266788"/>
              <a:gd name="connsiteX4694" fmla="*/ 263731 w 508885"/>
              <a:gd name="connsiteY4694" fmla="*/ 112017 h 266788"/>
              <a:gd name="connsiteX4695" fmla="*/ 262546 w 508885"/>
              <a:gd name="connsiteY4695" fmla="*/ 112320 h 266788"/>
              <a:gd name="connsiteX4696" fmla="*/ 262077 w 508885"/>
              <a:gd name="connsiteY4696" fmla="*/ 112017 h 266788"/>
              <a:gd name="connsiteX4697" fmla="*/ 261829 w 508885"/>
              <a:gd name="connsiteY4697" fmla="*/ 112017 h 266788"/>
              <a:gd name="connsiteX4698" fmla="*/ 261113 w 508885"/>
              <a:gd name="connsiteY4698" fmla="*/ 111713 h 266788"/>
              <a:gd name="connsiteX4699" fmla="*/ 260892 w 508885"/>
              <a:gd name="connsiteY4699" fmla="*/ 111713 h 266788"/>
              <a:gd name="connsiteX4700" fmla="*/ 259928 w 508885"/>
              <a:gd name="connsiteY4700" fmla="*/ 111410 h 266788"/>
              <a:gd name="connsiteX4701" fmla="*/ 259459 w 508885"/>
              <a:gd name="connsiteY4701" fmla="*/ 111106 h 266788"/>
              <a:gd name="connsiteX4702" fmla="*/ 258962 w 508885"/>
              <a:gd name="connsiteY4702" fmla="*/ 110499 h 266788"/>
              <a:gd name="connsiteX4703" fmla="*/ 258962 w 508885"/>
              <a:gd name="connsiteY4703" fmla="*/ 110196 h 266788"/>
              <a:gd name="connsiteX4704" fmla="*/ 258742 w 508885"/>
              <a:gd name="connsiteY4704" fmla="*/ 110196 h 266788"/>
              <a:gd name="connsiteX4705" fmla="*/ 258494 w 508885"/>
              <a:gd name="connsiteY4705" fmla="*/ 110196 h 266788"/>
              <a:gd name="connsiteX4706" fmla="*/ 258245 w 508885"/>
              <a:gd name="connsiteY4706" fmla="*/ 110803 h 266788"/>
              <a:gd name="connsiteX4707" fmla="*/ 257529 w 508885"/>
              <a:gd name="connsiteY4707" fmla="*/ 110196 h 266788"/>
              <a:gd name="connsiteX4708" fmla="*/ 257309 w 508885"/>
              <a:gd name="connsiteY4708" fmla="*/ 109865 h 266788"/>
              <a:gd name="connsiteX4709" fmla="*/ 257061 w 508885"/>
              <a:gd name="connsiteY4709" fmla="*/ 109258 h 266788"/>
              <a:gd name="connsiteX4710" fmla="*/ 256840 w 508885"/>
              <a:gd name="connsiteY4710" fmla="*/ 108348 h 266788"/>
              <a:gd name="connsiteX4711" fmla="*/ 256592 w 508885"/>
              <a:gd name="connsiteY4711" fmla="*/ 108348 h 266788"/>
              <a:gd name="connsiteX4712" fmla="*/ 256123 w 508885"/>
              <a:gd name="connsiteY4712" fmla="*/ 108044 h 266788"/>
              <a:gd name="connsiteX4713" fmla="*/ 255876 w 508885"/>
              <a:gd name="connsiteY4713" fmla="*/ 106803 h 266788"/>
              <a:gd name="connsiteX4714" fmla="*/ 256344 w 508885"/>
              <a:gd name="connsiteY4714" fmla="*/ 105589 h 266788"/>
              <a:gd name="connsiteX4715" fmla="*/ 256840 w 508885"/>
              <a:gd name="connsiteY4715" fmla="*/ 105258 h 266788"/>
              <a:gd name="connsiteX4716" fmla="*/ 257309 w 508885"/>
              <a:gd name="connsiteY4716" fmla="*/ 104348 h 266788"/>
              <a:gd name="connsiteX4717" fmla="*/ 257061 w 508885"/>
              <a:gd name="connsiteY4717" fmla="*/ 104045 h 266788"/>
              <a:gd name="connsiteX4718" fmla="*/ 257061 w 508885"/>
              <a:gd name="connsiteY4718" fmla="*/ 103741 h 266788"/>
              <a:gd name="connsiteX4719" fmla="*/ 256840 w 508885"/>
              <a:gd name="connsiteY4719" fmla="*/ 103438 h 266788"/>
              <a:gd name="connsiteX4720" fmla="*/ 255876 w 508885"/>
              <a:gd name="connsiteY4720" fmla="*/ 102803 h 266788"/>
              <a:gd name="connsiteX4721" fmla="*/ 255627 w 508885"/>
              <a:gd name="connsiteY4721" fmla="*/ 102803 h 266788"/>
              <a:gd name="connsiteX4722" fmla="*/ 254690 w 508885"/>
              <a:gd name="connsiteY4722" fmla="*/ 102500 h 266788"/>
              <a:gd name="connsiteX4723" fmla="*/ 253726 w 508885"/>
              <a:gd name="connsiteY4723" fmla="*/ 102197 h 266788"/>
              <a:gd name="connsiteX4724" fmla="*/ 251575 w 508885"/>
              <a:gd name="connsiteY4724" fmla="*/ 100348 h 266788"/>
              <a:gd name="connsiteX4725" fmla="*/ 250638 w 508885"/>
              <a:gd name="connsiteY4725" fmla="*/ 100046 h 266788"/>
              <a:gd name="connsiteX4726" fmla="*/ 249674 w 508885"/>
              <a:gd name="connsiteY4726" fmla="*/ 99741 h 266788"/>
              <a:gd name="connsiteX4727" fmla="*/ 249205 w 508885"/>
              <a:gd name="connsiteY4727" fmla="*/ 99741 h 266788"/>
              <a:gd name="connsiteX4728" fmla="*/ 247992 w 508885"/>
              <a:gd name="connsiteY4728" fmla="*/ 98832 h 266788"/>
              <a:gd name="connsiteX4729" fmla="*/ 247524 w 508885"/>
              <a:gd name="connsiteY4729" fmla="*/ 98832 h 266788"/>
              <a:gd name="connsiteX4730" fmla="*/ 247056 w 508885"/>
              <a:gd name="connsiteY4730" fmla="*/ 98501 h 266788"/>
              <a:gd name="connsiteX4731" fmla="*/ 247056 w 508885"/>
              <a:gd name="connsiteY4731" fmla="*/ 98197 h 266788"/>
              <a:gd name="connsiteX4732" fmla="*/ 246807 w 508885"/>
              <a:gd name="connsiteY4732" fmla="*/ 98197 h 266788"/>
              <a:gd name="connsiteX4733" fmla="*/ 246090 w 508885"/>
              <a:gd name="connsiteY4733" fmla="*/ 97894 h 266788"/>
              <a:gd name="connsiteX4734" fmla="*/ 245153 w 508885"/>
              <a:gd name="connsiteY4734" fmla="*/ 98197 h 266788"/>
              <a:gd name="connsiteX4735" fmla="*/ 243940 w 508885"/>
              <a:gd name="connsiteY4735" fmla="*/ 98197 h 266788"/>
              <a:gd name="connsiteX4736" fmla="*/ 243224 w 508885"/>
              <a:gd name="connsiteY4736" fmla="*/ 98197 h 266788"/>
              <a:gd name="connsiteX4737" fmla="*/ 243004 w 508885"/>
              <a:gd name="connsiteY4737" fmla="*/ 98197 h 266788"/>
              <a:gd name="connsiteX4738" fmla="*/ 242755 w 508885"/>
              <a:gd name="connsiteY4738" fmla="*/ 98197 h 266788"/>
              <a:gd name="connsiteX4739" fmla="*/ 242287 w 508885"/>
              <a:gd name="connsiteY4739" fmla="*/ 98197 h 266788"/>
              <a:gd name="connsiteX4740" fmla="*/ 241790 w 508885"/>
              <a:gd name="connsiteY4740" fmla="*/ 98197 h 266788"/>
              <a:gd name="connsiteX4741" fmla="*/ 241570 w 508885"/>
              <a:gd name="connsiteY4741" fmla="*/ 97894 h 266788"/>
              <a:gd name="connsiteX4742" fmla="*/ 241101 w 508885"/>
              <a:gd name="connsiteY4742" fmla="*/ 98197 h 266788"/>
              <a:gd name="connsiteX4743" fmla="*/ 239420 w 508885"/>
              <a:gd name="connsiteY4743" fmla="*/ 97590 h 266788"/>
              <a:gd name="connsiteX4744" fmla="*/ 239171 w 508885"/>
              <a:gd name="connsiteY4744" fmla="*/ 97894 h 266788"/>
              <a:gd name="connsiteX4745" fmla="*/ 238950 w 508885"/>
              <a:gd name="connsiteY4745" fmla="*/ 97894 h 266788"/>
              <a:gd name="connsiteX4746" fmla="*/ 237518 w 508885"/>
              <a:gd name="connsiteY4746" fmla="*/ 97590 h 266788"/>
              <a:gd name="connsiteX4747" fmla="*/ 237022 w 508885"/>
              <a:gd name="connsiteY4747" fmla="*/ 97590 h 266788"/>
              <a:gd name="connsiteX4748" fmla="*/ 236802 w 508885"/>
              <a:gd name="connsiteY4748" fmla="*/ 97287 h 266788"/>
              <a:gd name="connsiteX4749" fmla="*/ 235119 w 508885"/>
              <a:gd name="connsiteY4749" fmla="*/ 96983 h 266788"/>
              <a:gd name="connsiteX4750" fmla="*/ 234404 w 508885"/>
              <a:gd name="connsiteY4750" fmla="*/ 96680 h 266788"/>
              <a:gd name="connsiteX4751" fmla="*/ 233466 w 508885"/>
              <a:gd name="connsiteY4751" fmla="*/ 96680 h 266788"/>
              <a:gd name="connsiteX4752" fmla="*/ 233218 w 508885"/>
              <a:gd name="connsiteY4752" fmla="*/ 96680 h 266788"/>
              <a:gd name="connsiteX4753" fmla="*/ 232749 w 508885"/>
              <a:gd name="connsiteY4753" fmla="*/ 96349 h 266788"/>
              <a:gd name="connsiteX4754" fmla="*/ 232501 w 508885"/>
              <a:gd name="connsiteY4754" fmla="*/ 96349 h 266788"/>
              <a:gd name="connsiteX4755" fmla="*/ 232253 w 508885"/>
              <a:gd name="connsiteY4755" fmla="*/ 96046 h 266788"/>
              <a:gd name="connsiteX4756" fmla="*/ 232033 w 508885"/>
              <a:gd name="connsiteY4756" fmla="*/ 95439 h 266788"/>
              <a:gd name="connsiteX4757" fmla="*/ 231537 w 508885"/>
              <a:gd name="connsiteY4757" fmla="*/ 94528 h 266788"/>
              <a:gd name="connsiteX4758" fmla="*/ 231316 w 508885"/>
              <a:gd name="connsiteY4758" fmla="*/ 94528 h 266788"/>
              <a:gd name="connsiteX4759" fmla="*/ 231069 w 508885"/>
              <a:gd name="connsiteY4759" fmla="*/ 93590 h 266788"/>
              <a:gd name="connsiteX4760" fmla="*/ 230848 w 508885"/>
              <a:gd name="connsiteY4760" fmla="*/ 92983 h 266788"/>
              <a:gd name="connsiteX4761" fmla="*/ 230600 w 508885"/>
              <a:gd name="connsiteY4761" fmla="*/ 92377 h 266788"/>
              <a:gd name="connsiteX4762" fmla="*/ 230352 w 508885"/>
              <a:gd name="connsiteY4762" fmla="*/ 92377 h 266788"/>
              <a:gd name="connsiteX4763" fmla="*/ 230131 w 508885"/>
              <a:gd name="connsiteY4763" fmla="*/ 91743 h 266788"/>
              <a:gd name="connsiteX4764" fmla="*/ 229635 w 508885"/>
              <a:gd name="connsiteY4764" fmla="*/ 91136 h 266788"/>
              <a:gd name="connsiteX4765" fmla="*/ 228449 w 508885"/>
              <a:gd name="connsiteY4765" fmla="*/ 90529 h 266788"/>
              <a:gd name="connsiteX4766" fmla="*/ 227981 w 508885"/>
              <a:gd name="connsiteY4766" fmla="*/ 90529 h 266788"/>
              <a:gd name="connsiteX4767" fmla="*/ 227733 w 508885"/>
              <a:gd name="connsiteY4767" fmla="*/ 90198 h 266788"/>
              <a:gd name="connsiteX4768" fmla="*/ 226079 w 508885"/>
              <a:gd name="connsiteY4768" fmla="*/ 89895 h 266788"/>
              <a:gd name="connsiteX4769" fmla="*/ 225583 w 508885"/>
              <a:gd name="connsiteY4769" fmla="*/ 89288 h 266788"/>
              <a:gd name="connsiteX4770" fmla="*/ 225114 w 508885"/>
              <a:gd name="connsiteY4770" fmla="*/ 88377 h 266788"/>
              <a:gd name="connsiteX4771" fmla="*/ 224867 w 508885"/>
              <a:gd name="connsiteY4771" fmla="*/ 87136 h 266788"/>
              <a:gd name="connsiteX4772" fmla="*/ 224867 w 508885"/>
              <a:gd name="connsiteY4772" fmla="*/ 86832 h 266788"/>
              <a:gd name="connsiteX4773" fmla="*/ 224867 w 508885"/>
              <a:gd name="connsiteY4773" fmla="*/ 85895 h 266788"/>
              <a:gd name="connsiteX4774" fmla="*/ 224867 w 508885"/>
              <a:gd name="connsiteY4774" fmla="*/ 85591 h 266788"/>
              <a:gd name="connsiteX4775" fmla="*/ 225114 w 508885"/>
              <a:gd name="connsiteY4775" fmla="*/ 85287 h 266788"/>
              <a:gd name="connsiteX4776" fmla="*/ 225114 w 508885"/>
              <a:gd name="connsiteY4776" fmla="*/ 84984 h 266788"/>
              <a:gd name="connsiteX4777" fmla="*/ 225363 w 508885"/>
              <a:gd name="connsiteY4777" fmla="*/ 83440 h 266788"/>
              <a:gd name="connsiteX4778" fmla="*/ 226079 w 508885"/>
              <a:gd name="connsiteY4778" fmla="*/ 81895 h 266788"/>
              <a:gd name="connsiteX4779" fmla="*/ 226768 w 508885"/>
              <a:gd name="connsiteY4779" fmla="*/ 80985 h 266788"/>
              <a:gd name="connsiteX4780" fmla="*/ 227264 w 508885"/>
              <a:gd name="connsiteY4780" fmla="*/ 80378 h 266788"/>
              <a:gd name="connsiteX4781" fmla="*/ 229414 w 508885"/>
              <a:gd name="connsiteY4781" fmla="*/ 79743 h 266788"/>
              <a:gd name="connsiteX4782" fmla="*/ 230352 w 508885"/>
              <a:gd name="connsiteY4782" fmla="*/ 79440 h 266788"/>
              <a:gd name="connsiteX4783" fmla="*/ 230600 w 508885"/>
              <a:gd name="connsiteY4783" fmla="*/ 79136 h 266788"/>
              <a:gd name="connsiteX4784" fmla="*/ 230848 w 508885"/>
              <a:gd name="connsiteY4784" fmla="*/ 78531 h 266788"/>
              <a:gd name="connsiteX4785" fmla="*/ 230600 w 508885"/>
              <a:gd name="connsiteY4785" fmla="*/ 77289 h 266788"/>
              <a:gd name="connsiteX4786" fmla="*/ 230848 w 508885"/>
              <a:gd name="connsiteY4786" fmla="*/ 76351 h 266788"/>
              <a:gd name="connsiteX4787" fmla="*/ 231316 w 508885"/>
              <a:gd name="connsiteY4787" fmla="*/ 76048 h 266788"/>
              <a:gd name="connsiteX4788" fmla="*/ 232501 w 508885"/>
              <a:gd name="connsiteY4788" fmla="*/ 74834 h 266788"/>
              <a:gd name="connsiteX4789" fmla="*/ 232749 w 508885"/>
              <a:gd name="connsiteY4789" fmla="*/ 74503 h 266788"/>
              <a:gd name="connsiteX4790" fmla="*/ 232749 w 508885"/>
              <a:gd name="connsiteY4790" fmla="*/ 73896 h 266788"/>
              <a:gd name="connsiteX4791" fmla="*/ 232501 w 508885"/>
              <a:gd name="connsiteY4791" fmla="*/ 73592 h 266788"/>
              <a:gd name="connsiteX4792" fmla="*/ 231316 w 508885"/>
              <a:gd name="connsiteY4792" fmla="*/ 72654 h 266788"/>
              <a:gd name="connsiteX4793" fmla="*/ 230131 w 508885"/>
              <a:gd name="connsiteY4793" fmla="*/ 71745 h 266788"/>
              <a:gd name="connsiteX4794" fmla="*/ 230131 w 508885"/>
              <a:gd name="connsiteY4794" fmla="*/ 71442 h 266788"/>
              <a:gd name="connsiteX4795" fmla="*/ 229635 w 508885"/>
              <a:gd name="connsiteY4795" fmla="*/ 70806 h 266788"/>
              <a:gd name="connsiteX4796" fmla="*/ 229414 w 508885"/>
              <a:gd name="connsiteY4796" fmla="*/ 70806 h 266788"/>
              <a:gd name="connsiteX4797" fmla="*/ 228202 w 508885"/>
              <a:gd name="connsiteY4797" fmla="*/ 70200 h 266788"/>
              <a:gd name="connsiteX4798" fmla="*/ 227016 w 508885"/>
              <a:gd name="connsiteY4798" fmla="*/ 69897 h 266788"/>
              <a:gd name="connsiteX4799" fmla="*/ 225583 w 508885"/>
              <a:gd name="connsiteY4799" fmla="*/ 69290 h 266788"/>
              <a:gd name="connsiteX4800" fmla="*/ 225583 w 508885"/>
              <a:gd name="connsiteY4800" fmla="*/ 68959 h 266788"/>
              <a:gd name="connsiteX4801" fmla="*/ 225363 w 508885"/>
              <a:gd name="connsiteY4801" fmla="*/ 68959 h 266788"/>
              <a:gd name="connsiteX4802" fmla="*/ 223929 w 508885"/>
              <a:gd name="connsiteY4802" fmla="*/ 68352 h 266788"/>
              <a:gd name="connsiteX4803" fmla="*/ 223212 w 508885"/>
              <a:gd name="connsiteY4803" fmla="*/ 68048 h 266788"/>
              <a:gd name="connsiteX4804" fmla="*/ 222964 w 508885"/>
              <a:gd name="connsiteY4804" fmla="*/ 67745 h 266788"/>
              <a:gd name="connsiteX4805" fmla="*/ 222716 w 508885"/>
              <a:gd name="connsiteY4805" fmla="*/ 67414 h 266788"/>
              <a:gd name="connsiteX4806" fmla="*/ 222716 w 508885"/>
              <a:gd name="connsiteY4806" fmla="*/ 67110 h 266788"/>
              <a:gd name="connsiteX4807" fmla="*/ 222495 w 508885"/>
              <a:gd name="connsiteY4807" fmla="*/ 67110 h 266788"/>
              <a:gd name="connsiteX4808" fmla="*/ 221999 w 508885"/>
              <a:gd name="connsiteY4808" fmla="*/ 66503 h 266788"/>
              <a:gd name="connsiteX4809" fmla="*/ 221779 w 508885"/>
              <a:gd name="connsiteY4809" fmla="*/ 65897 h 266788"/>
              <a:gd name="connsiteX4810" fmla="*/ 220815 w 508885"/>
              <a:gd name="connsiteY4810" fmla="*/ 64959 h 266788"/>
              <a:gd name="connsiteX4811" fmla="*/ 220815 w 508885"/>
              <a:gd name="connsiteY4811" fmla="*/ 63717 h 266788"/>
              <a:gd name="connsiteX4812" fmla="*/ 220815 w 508885"/>
              <a:gd name="connsiteY4812" fmla="*/ 62504 h 266788"/>
              <a:gd name="connsiteX4813" fmla="*/ 220594 w 508885"/>
              <a:gd name="connsiteY4813" fmla="*/ 62173 h 266788"/>
              <a:gd name="connsiteX4814" fmla="*/ 220345 w 508885"/>
              <a:gd name="connsiteY4814" fmla="*/ 62173 h 266788"/>
              <a:gd name="connsiteX4815" fmla="*/ 220345 w 508885"/>
              <a:gd name="connsiteY4815" fmla="*/ 61870 h 266788"/>
              <a:gd name="connsiteX4816" fmla="*/ 219877 w 508885"/>
              <a:gd name="connsiteY4816" fmla="*/ 61870 h 266788"/>
              <a:gd name="connsiteX4817" fmla="*/ 218912 w 508885"/>
              <a:gd name="connsiteY4817" fmla="*/ 62173 h 266788"/>
              <a:gd name="connsiteX4818" fmla="*/ 218444 w 508885"/>
              <a:gd name="connsiteY4818" fmla="*/ 62504 h 266788"/>
              <a:gd name="connsiteX4819" fmla="*/ 217727 w 508885"/>
              <a:gd name="connsiteY4819" fmla="*/ 62504 h 266788"/>
              <a:gd name="connsiteX4820" fmla="*/ 217231 w 508885"/>
              <a:gd name="connsiteY4820" fmla="*/ 62808 h 266788"/>
              <a:gd name="connsiteX4821" fmla="*/ 216514 w 508885"/>
              <a:gd name="connsiteY4821" fmla="*/ 62504 h 266788"/>
              <a:gd name="connsiteX4822" fmla="*/ 216046 w 508885"/>
              <a:gd name="connsiteY4822" fmla="*/ 62504 h 266788"/>
              <a:gd name="connsiteX4823" fmla="*/ 215825 w 508885"/>
              <a:gd name="connsiteY4823" fmla="*/ 62504 h 266788"/>
              <a:gd name="connsiteX4824" fmla="*/ 215577 w 508885"/>
              <a:gd name="connsiteY4824" fmla="*/ 62504 h 266788"/>
              <a:gd name="connsiteX4825" fmla="*/ 214613 w 508885"/>
              <a:gd name="connsiteY4825" fmla="*/ 62504 h 266788"/>
              <a:gd name="connsiteX4826" fmla="*/ 212711 w 508885"/>
              <a:gd name="connsiteY4826" fmla="*/ 61870 h 266788"/>
              <a:gd name="connsiteX4827" fmla="*/ 212242 w 508885"/>
              <a:gd name="connsiteY4827" fmla="*/ 61870 h 266788"/>
              <a:gd name="connsiteX4828" fmla="*/ 211994 w 508885"/>
              <a:gd name="connsiteY4828" fmla="*/ 61566 h 266788"/>
              <a:gd name="connsiteX4829" fmla="*/ 211746 w 508885"/>
              <a:gd name="connsiteY4829" fmla="*/ 61566 h 266788"/>
              <a:gd name="connsiteX4830" fmla="*/ 211525 w 508885"/>
              <a:gd name="connsiteY4830" fmla="*/ 61566 h 266788"/>
              <a:gd name="connsiteX4831" fmla="*/ 211278 w 508885"/>
              <a:gd name="connsiteY4831" fmla="*/ 61566 h 266788"/>
              <a:gd name="connsiteX4832" fmla="*/ 210561 w 508885"/>
              <a:gd name="connsiteY4832" fmla="*/ 61263 h 266788"/>
              <a:gd name="connsiteX4833" fmla="*/ 208907 w 508885"/>
              <a:gd name="connsiteY4833" fmla="*/ 60325 h 266788"/>
              <a:gd name="connsiteX4834" fmla="*/ 208190 w 508885"/>
              <a:gd name="connsiteY4834" fmla="*/ 59718 h 266788"/>
              <a:gd name="connsiteX4835" fmla="*/ 207694 w 508885"/>
              <a:gd name="connsiteY4835" fmla="*/ 59415 h 266788"/>
              <a:gd name="connsiteX4836" fmla="*/ 206977 w 508885"/>
              <a:gd name="connsiteY4836" fmla="*/ 59415 h 266788"/>
              <a:gd name="connsiteX4837" fmla="*/ 206508 w 508885"/>
              <a:gd name="connsiteY4837" fmla="*/ 60022 h 266788"/>
              <a:gd name="connsiteX4838" fmla="*/ 205792 w 508885"/>
              <a:gd name="connsiteY4838" fmla="*/ 60022 h 266788"/>
              <a:gd name="connsiteX4839" fmla="*/ 205324 w 508885"/>
              <a:gd name="connsiteY4839" fmla="*/ 60022 h 266788"/>
              <a:gd name="connsiteX4840" fmla="*/ 204138 w 508885"/>
              <a:gd name="connsiteY4840" fmla="*/ 59718 h 266788"/>
              <a:gd name="connsiteX4841" fmla="*/ 203173 w 508885"/>
              <a:gd name="connsiteY4841" fmla="*/ 59718 h 266788"/>
              <a:gd name="connsiteX4842" fmla="*/ 202704 w 508885"/>
              <a:gd name="connsiteY4842" fmla="*/ 59718 h 266788"/>
              <a:gd name="connsiteX4843" fmla="*/ 201988 w 508885"/>
              <a:gd name="connsiteY4843" fmla="*/ 59718 h 266788"/>
              <a:gd name="connsiteX4844" fmla="*/ 201740 w 508885"/>
              <a:gd name="connsiteY4844" fmla="*/ 59718 h 266788"/>
              <a:gd name="connsiteX4845" fmla="*/ 201493 w 508885"/>
              <a:gd name="connsiteY4845" fmla="*/ 59415 h 266788"/>
              <a:gd name="connsiteX4846" fmla="*/ 201493 w 508885"/>
              <a:gd name="connsiteY4846" fmla="*/ 59111 h 266788"/>
              <a:gd name="connsiteX4847" fmla="*/ 201023 w 508885"/>
              <a:gd name="connsiteY4847" fmla="*/ 58780 h 266788"/>
              <a:gd name="connsiteX4848" fmla="*/ 199122 w 508885"/>
              <a:gd name="connsiteY4848" fmla="*/ 58173 h 266788"/>
              <a:gd name="connsiteX4849" fmla="*/ 198653 w 508885"/>
              <a:gd name="connsiteY4849" fmla="*/ 57870 h 266788"/>
              <a:gd name="connsiteX4850" fmla="*/ 198405 w 508885"/>
              <a:gd name="connsiteY4850" fmla="*/ 57566 h 266788"/>
              <a:gd name="connsiteX4851" fmla="*/ 198157 w 508885"/>
              <a:gd name="connsiteY4851" fmla="*/ 57264 h 266788"/>
              <a:gd name="connsiteX4852" fmla="*/ 197936 w 508885"/>
              <a:gd name="connsiteY4852" fmla="*/ 56932 h 266788"/>
              <a:gd name="connsiteX4853" fmla="*/ 197936 w 508885"/>
              <a:gd name="connsiteY4853" fmla="*/ 56628 h 266788"/>
              <a:gd name="connsiteX4854" fmla="*/ 197936 w 508885"/>
              <a:gd name="connsiteY4854" fmla="*/ 56325 h 266788"/>
              <a:gd name="connsiteX4855" fmla="*/ 198157 w 508885"/>
              <a:gd name="connsiteY4855" fmla="*/ 56325 h 266788"/>
              <a:gd name="connsiteX4856" fmla="*/ 199122 w 508885"/>
              <a:gd name="connsiteY4856" fmla="*/ 55719 h 266788"/>
              <a:gd name="connsiteX4857" fmla="*/ 199590 w 508885"/>
              <a:gd name="connsiteY4857" fmla="*/ 55084 h 266788"/>
              <a:gd name="connsiteX4858" fmla="*/ 199838 w 508885"/>
              <a:gd name="connsiteY4858" fmla="*/ 54174 h 266788"/>
              <a:gd name="connsiteX4859" fmla="*/ 199838 w 508885"/>
              <a:gd name="connsiteY4859" fmla="*/ 53236 h 266788"/>
              <a:gd name="connsiteX4860" fmla="*/ 198873 w 508885"/>
              <a:gd name="connsiteY4860" fmla="*/ 51388 h 266788"/>
              <a:gd name="connsiteX4861" fmla="*/ 198873 w 508885"/>
              <a:gd name="connsiteY4861" fmla="*/ 51084 h 266788"/>
              <a:gd name="connsiteX4862" fmla="*/ 198873 w 508885"/>
              <a:gd name="connsiteY4862" fmla="*/ 50781 h 266788"/>
              <a:gd name="connsiteX4863" fmla="*/ 198873 w 508885"/>
              <a:gd name="connsiteY4863" fmla="*/ 50450 h 266788"/>
              <a:gd name="connsiteX4864" fmla="*/ 199369 w 508885"/>
              <a:gd name="connsiteY4864" fmla="*/ 50450 h 266788"/>
              <a:gd name="connsiteX4865" fmla="*/ 200306 w 508885"/>
              <a:gd name="connsiteY4865" fmla="*/ 50146 h 266788"/>
              <a:gd name="connsiteX4866" fmla="*/ 200555 w 508885"/>
              <a:gd name="connsiteY4866" fmla="*/ 50146 h 266788"/>
              <a:gd name="connsiteX4867" fmla="*/ 200776 w 508885"/>
              <a:gd name="connsiteY4867" fmla="*/ 49843 h 266788"/>
              <a:gd name="connsiteX4868" fmla="*/ 200776 w 508885"/>
              <a:gd name="connsiteY4868" fmla="*/ 49539 h 266788"/>
              <a:gd name="connsiteX4869" fmla="*/ 200776 w 508885"/>
              <a:gd name="connsiteY4869" fmla="*/ 49236 h 266788"/>
              <a:gd name="connsiteX4870" fmla="*/ 200306 w 508885"/>
              <a:gd name="connsiteY4870" fmla="*/ 47692 h 266788"/>
              <a:gd name="connsiteX4871" fmla="*/ 199590 w 508885"/>
              <a:gd name="connsiteY4871" fmla="*/ 46451 h 266788"/>
              <a:gd name="connsiteX4872" fmla="*/ 198873 w 508885"/>
              <a:gd name="connsiteY4872" fmla="*/ 45209 h 266788"/>
              <a:gd name="connsiteX4873" fmla="*/ 198873 w 508885"/>
              <a:gd name="connsiteY4873" fmla="*/ 44602 h 266788"/>
              <a:gd name="connsiteX4874" fmla="*/ 198653 w 508885"/>
              <a:gd name="connsiteY4874" fmla="*/ 44271 h 266788"/>
              <a:gd name="connsiteX4875" fmla="*/ 198157 w 508885"/>
              <a:gd name="connsiteY4875" fmla="*/ 43968 h 266788"/>
              <a:gd name="connsiteX4876" fmla="*/ 197688 w 508885"/>
              <a:gd name="connsiteY4876" fmla="*/ 43968 h 266788"/>
              <a:gd name="connsiteX4877" fmla="*/ 197441 w 508885"/>
              <a:gd name="connsiteY4877" fmla="*/ 43968 h 266788"/>
              <a:gd name="connsiteX4878" fmla="*/ 196503 w 508885"/>
              <a:gd name="connsiteY4878" fmla="*/ 43968 h 266788"/>
              <a:gd name="connsiteX4879" fmla="*/ 195070 w 508885"/>
              <a:gd name="connsiteY4879" fmla="*/ 43664 h 266788"/>
              <a:gd name="connsiteX4880" fmla="*/ 194353 w 508885"/>
              <a:gd name="connsiteY4880" fmla="*/ 43664 h 266788"/>
              <a:gd name="connsiteX4881" fmla="*/ 193884 w 508885"/>
              <a:gd name="connsiteY4881" fmla="*/ 43361 h 266788"/>
              <a:gd name="connsiteX4882" fmla="*/ 193636 w 508885"/>
              <a:gd name="connsiteY4882" fmla="*/ 43057 h 266788"/>
              <a:gd name="connsiteX4883" fmla="*/ 193168 w 508885"/>
              <a:gd name="connsiteY4883" fmla="*/ 42726 h 266788"/>
              <a:gd name="connsiteX4884" fmla="*/ 193168 w 508885"/>
              <a:gd name="connsiteY4884" fmla="*/ 42423 h 266788"/>
              <a:gd name="connsiteX4885" fmla="*/ 193168 w 508885"/>
              <a:gd name="connsiteY4885" fmla="*/ 42119 h 266788"/>
              <a:gd name="connsiteX4886" fmla="*/ 193389 w 508885"/>
              <a:gd name="connsiteY4886" fmla="*/ 42119 h 266788"/>
              <a:gd name="connsiteX4887" fmla="*/ 194821 w 508885"/>
              <a:gd name="connsiteY4887" fmla="*/ 41816 h 266788"/>
              <a:gd name="connsiteX4888" fmla="*/ 195070 w 508885"/>
              <a:gd name="connsiteY4888" fmla="*/ 41513 h 266788"/>
              <a:gd name="connsiteX4889" fmla="*/ 195070 w 508885"/>
              <a:gd name="connsiteY4889" fmla="*/ 41182 h 266788"/>
              <a:gd name="connsiteX4890" fmla="*/ 194353 w 508885"/>
              <a:gd name="connsiteY4890" fmla="*/ 40576 h 266788"/>
              <a:gd name="connsiteX4891" fmla="*/ 193636 w 508885"/>
              <a:gd name="connsiteY4891" fmla="*/ 39638 h 266788"/>
              <a:gd name="connsiteX4892" fmla="*/ 193636 w 508885"/>
              <a:gd name="connsiteY4892" fmla="*/ 39334 h 266788"/>
              <a:gd name="connsiteX4893" fmla="*/ 193636 w 508885"/>
              <a:gd name="connsiteY4893" fmla="*/ 39031 h 266788"/>
              <a:gd name="connsiteX4894" fmla="*/ 193884 w 508885"/>
              <a:gd name="connsiteY4894" fmla="*/ 39031 h 266788"/>
              <a:gd name="connsiteX4895" fmla="*/ 194353 w 508885"/>
              <a:gd name="connsiteY4895" fmla="*/ 38727 h 266788"/>
              <a:gd name="connsiteX4896" fmla="*/ 195291 w 508885"/>
              <a:gd name="connsiteY4896" fmla="*/ 39031 h 266788"/>
              <a:gd name="connsiteX4897" fmla="*/ 195787 w 508885"/>
              <a:gd name="connsiteY4897" fmla="*/ 39031 h 266788"/>
              <a:gd name="connsiteX4898" fmla="*/ 196007 w 508885"/>
              <a:gd name="connsiteY4898" fmla="*/ 38727 h 266788"/>
              <a:gd name="connsiteX4899" fmla="*/ 194601 w 508885"/>
              <a:gd name="connsiteY4899" fmla="*/ 38093 h 266788"/>
              <a:gd name="connsiteX4900" fmla="*/ 194104 w 508885"/>
              <a:gd name="connsiteY4900" fmla="*/ 37486 h 266788"/>
              <a:gd name="connsiteX4901" fmla="*/ 193884 w 508885"/>
              <a:gd name="connsiteY4901" fmla="*/ 37182 h 266788"/>
              <a:gd name="connsiteX4902" fmla="*/ 193636 w 508885"/>
              <a:gd name="connsiteY4902" fmla="*/ 36879 h 266788"/>
              <a:gd name="connsiteX4903" fmla="*/ 193636 w 508885"/>
              <a:gd name="connsiteY4903" fmla="*/ 36244 h 266788"/>
              <a:gd name="connsiteX4904" fmla="*/ 193884 w 508885"/>
              <a:gd name="connsiteY4904" fmla="*/ 36244 h 266788"/>
              <a:gd name="connsiteX4905" fmla="*/ 194104 w 508885"/>
              <a:gd name="connsiteY4905" fmla="*/ 35941 h 266788"/>
              <a:gd name="connsiteX4906" fmla="*/ 194821 w 508885"/>
              <a:gd name="connsiteY4906" fmla="*/ 35307 h 266788"/>
              <a:gd name="connsiteX4907" fmla="*/ 195538 w 508885"/>
              <a:gd name="connsiteY4907" fmla="*/ 35003 h 266788"/>
              <a:gd name="connsiteX4908" fmla="*/ 196724 w 508885"/>
              <a:gd name="connsiteY4908" fmla="*/ 34700 h 266788"/>
              <a:gd name="connsiteX4909" fmla="*/ 196971 w 508885"/>
              <a:gd name="connsiteY4909" fmla="*/ 34700 h 266788"/>
              <a:gd name="connsiteX4910" fmla="*/ 197220 w 508885"/>
              <a:gd name="connsiteY4910" fmla="*/ 34700 h 266788"/>
              <a:gd name="connsiteX4911" fmla="*/ 197220 w 508885"/>
              <a:gd name="connsiteY4911" fmla="*/ 34396 h 266788"/>
              <a:gd name="connsiteX4912" fmla="*/ 197441 w 508885"/>
              <a:gd name="connsiteY4912" fmla="*/ 34396 h 266788"/>
              <a:gd name="connsiteX4913" fmla="*/ 197441 w 508885"/>
              <a:gd name="connsiteY4913" fmla="*/ 34093 h 266788"/>
              <a:gd name="connsiteX4914" fmla="*/ 197441 w 508885"/>
              <a:gd name="connsiteY4914" fmla="*/ 33762 h 266788"/>
              <a:gd name="connsiteX4915" fmla="*/ 197220 w 508885"/>
              <a:gd name="connsiteY4915" fmla="*/ 33459 h 266788"/>
              <a:gd name="connsiteX4916" fmla="*/ 196971 w 508885"/>
              <a:gd name="connsiteY4916" fmla="*/ 33459 h 266788"/>
              <a:gd name="connsiteX4917" fmla="*/ 196724 w 508885"/>
              <a:gd name="connsiteY4917" fmla="*/ 33459 h 266788"/>
              <a:gd name="connsiteX4918" fmla="*/ 196503 w 508885"/>
              <a:gd name="connsiteY4918" fmla="*/ 33156 h 266788"/>
              <a:gd name="connsiteX4919" fmla="*/ 195538 w 508885"/>
              <a:gd name="connsiteY4919" fmla="*/ 33459 h 266788"/>
              <a:gd name="connsiteX4920" fmla="*/ 195291 w 508885"/>
              <a:gd name="connsiteY4920" fmla="*/ 33459 h 266788"/>
              <a:gd name="connsiteX4921" fmla="*/ 195070 w 508885"/>
              <a:gd name="connsiteY4921" fmla="*/ 33762 h 266788"/>
              <a:gd name="connsiteX4922" fmla="*/ 194601 w 508885"/>
              <a:gd name="connsiteY4922" fmla="*/ 34396 h 266788"/>
              <a:gd name="connsiteX4923" fmla="*/ 194353 w 508885"/>
              <a:gd name="connsiteY4923" fmla="*/ 34700 h 266788"/>
              <a:gd name="connsiteX4924" fmla="*/ 194104 w 508885"/>
              <a:gd name="connsiteY4924" fmla="*/ 34700 h 266788"/>
              <a:gd name="connsiteX4925" fmla="*/ 193389 w 508885"/>
              <a:gd name="connsiteY4925" fmla="*/ 34700 h 266788"/>
              <a:gd name="connsiteX4926" fmla="*/ 192672 w 508885"/>
              <a:gd name="connsiteY4926" fmla="*/ 34700 h 266788"/>
              <a:gd name="connsiteX4927" fmla="*/ 191018 w 508885"/>
              <a:gd name="connsiteY4927" fmla="*/ 34093 h 266788"/>
              <a:gd name="connsiteX4928" fmla="*/ 190522 w 508885"/>
              <a:gd name="connsiteY4928" fmla="*/ 34093 h 266788"/>
              <a:gd name="connsiteX4929" fmla="*/ 189832 w 508885"/>
              <a:gd name="connsiteY4929" fmla="*/ 34093 h 266788"/>
              <a:gd name="connsiteX4930" fmla="*/ 188151 w 508885"/>
              <a:gd name="connsiteY4930" fmla="*/ 33459 h 266788"/>
              <a:gd name="connsiteX4931" fmla="*/ 188151 w 508885"/>
              <a:gd name="connsiteY4931" fmla="*/ 33156 h 266788"/>
              <a:gd name="connsiteX4932" fmla="*/ 187903 w 508885"/>
              <a:gd name="connsiteY4932" fmla="*/ 33156 h 266788"/>
              <a:gd name="connsiteX4933" fmla="*/ 187903 w 508885"/>
              <a:gd name="connsiteY4933" fmla="*/ 32851 h 266788"/>
              <a:gd name="connsiteX4934" fmla="*/ 188151 w 508885"/>
              <a:gd name="connsiteY4934" fmla="*/ 32851 h 266788"/>
              <a:gd name="connsiteX4935" fmla="*/ 188400 w 508885"/>
              <a:gd name="connsiteY4935" fmla="*/ 32217 h 266788"/>
              <a:gd name="connsiteX4936" fmla="*/ 190052 w 508885"/>
              <a:gd name="connsiteY4936" fmla="*/ 31004 h 266788"/>
              <a:gd name="connsiteX4937" fmla="*/ 190522 w 508885"/>
              <a:gd name="connsiteY4937" fmla="*/ 30673 h 266788"/>
              <a:gd name="connsiteX4938" fmla="*/ 190769 w 508885"/>
              <a:gd name="connsiteY4938" fmla="*/ 29762 h 266788"/>
              <a:gd name="connsiteX4939" fmla="*/ 190769 w 508885"/>
              <a:gd name="connsiteY4939" fmla="*/ 29432 h 266788"/>
              <a:gd name="connsiteX4940" fmla="*/ 190522 w 508885"/>
              <a:gd name="connsiteY4940" fmla="*/ 28825 h 266788"/>
              <a:gd name="connsiteX4941" fmla="*/ 190301 w 508885"/>
              <a:gd name="connsiteY4941" fmla="*/ 28825 h 266788"/>
              <a:gd name="connsiteX4942" fmla="*/ 189584 w 508885"/>
              <a:gd name="connsiteY4942" fmla="*/ 28218 h 266788"/>
              <a:gd name="connsiteX4943" fmla="*/ 189336 w 508885"/>
              <a:gd name="connsiteY4943" fmla="*/ 28521 h 266788"/>
              <a:gd name="connsiteX4944" fmla="*/ 189117 w 508885"/>
              <a:gd name="connsiteY4944" fmla="*/ 28521 h 266788"/>
              <a:gd name="connsiteX4945" fmla="*/ 188868 w 508885"/>
              <a:gd name="connsiteY4945" fmla="*/ 28825 h 266788"/>
              <a:gd name="connsiteX4946" fmla="*/ 188868 w 508885"/>
              <a:gd name="connsiteY4946" fmla="*/ 30066 h 266788"/>
              <a:gd name="connsiteX4947" fmla="*/ 188620 w 508885"/>
              <a:gd name="connsiteY4947" fmla="*/ 30369 h 266788"/>
              <a:gd name="connsiteX4948" fmla="*/ 187683 w 508885"/>
              <a:gd name="connsiteY4948" fmla="*/ 31004 h 266788"/>
              <a:gd name="connsiteX4949" fmla="*/ 186470 w 508885"/>
              <a:gd name="connsiteY4949" fmla="*/ 31004 h 266788"/>
              <a:gd name="connsiteX4950" fmla="*/ 186249 w 508885"/>
              <a:gd name="connsiteY4950" fmla="*/ 31004 h 266788"/>
              <a:gd name="connsiteX4951" fmla="*/ 186001 w 508885"/>
              <a:gd name="connsiteY4951" fmla="*/ 30673 h 266788"/>
              <a:gd name="connsiteX4952" fmla="*/ 185753 w 508885"/>
              <a:gd name="connsiteY4952" fmla="*/ 30369 h 266788"/>
              <a:gd name="connsiteX4953" fmla="*/ 186001 w 508885"/>
              <a:gd name="connsiteY4953" fmla="*/ 29432 h 266788"/>
              <a:gd name="connsiteX4954" fmla="*/ 186001 w 508885"/>
              <a:gd name="connsiteY4954" fmla="*/ 29128 h 266788"/>
              <a:gd name="connsiteX4955" fmla="*/ 186249 w 508885"/>
              <a:gd name="connsiteY4955" fmla="*/ 27887 h 266788"/>
              <a:gd name="connsiteX4956" fmla="*/ 186001 w 508885"/>
              <a:gd name="connsiteY4956" fmla="*/ 27887 h 266788"/>
              <a:gd name="connsiteX4957" fmla="*/ 186001 w 508885"/>
              <a:gd name="connsiteY4957" fmla="*/ 27583 h 266788"/>
              <a:gd name="connsiteX4958" fmla="*/ 185284 w 508885"/>
              <a:gd name="connsiteY4958" fmla="*/ 26645 h 266788"/>
              <a:gd name="connsiteX4959" fmla="*/ 183631 w 508885"/>
              <a:gd name="connsiteY4959" fmla="*/ 25431 h 266788"/>
              <a:gd name="connsiteX4960" fmla="*/ 183382 w 508885"/>
              <a:gd name="connsiteY4960" fmla="*/ 24798 h 266788"/>
              <a:gd name="connsiteX4961" fmla="*/ 183382 w 508885"/>
              <a:gd name="connsiteY4961" fmla="*/ 24494 h 266788"/>
              <a:gd name="connsiteX4962" fmla="*/ 183631 w 508885"/>
              <a:gd name="connsiteY4962" fmla="*/ 24191 h 266788"/>
              <a:gd name="connsiteX4963" fmla="*/ 184348 w 508885"/>
              <a:gd name="connsiteY4963" fmla="*/ 23887 h 266788"/>
              <a:gd name="connsiteX4964" fmla="*/ 184568 w 508885"/>
              <a:gd name="connsiteY4964" fmla="*/ 23887 h 266788"/>
              <a:gd name="connsiteX4965" fmla="*/ 185037 w 508885"/>
              <a:gd name="connsiteY4965" fmla="*/ 23557 h 266788"/>
              <a:gd name="connsiteX4966" fmla="*/ 185533 w 508885"/>
              <a:gd name="connsiteY4966" fmla="*/ 23887 h 266788"/>
              <a:gd name="connsiteX4967" fmla="*/ 186001 w 508885"/>
              <a:gd name="connsiteY4967" fmla="*/ 23887 h 266788"/>
              <a:gd name="connsiteX4968" fmla="*/ 187187 w 508885"/>
              <a:gd name="connsiteY4968" fmla="*/ 23557 h 266788"/>
              <a:gd name="connsiteX4969" fmla="*/ 188620 w 508885"/>
              <a:gd name="connsiteY4969" fmla="*/ 23557 h 266788"/>
              <a:gd name="connsiteX4970" fmla="*/ 189336 w 508885"/>
              <a:gd name="connsiteY4970" fmla="*/ 23253 h 266788"/>
              <a:gd name="connsiteX4971" fmla="*/ 189584 w 508885"/>
              <a:gd name="connsiteY4971" fmla="*/ 22950 h 266788"/>
              <a:gd name="connsiteX4972" fmla="*/ 189584 w 508885"/>
              <a:gd name="connsiteY4972" fmla="*/ 22646 h 266788"/>
              <a:gd name="connsiteX4973" fmla="*/ 189832 w 508885"/>
              <a:gd name="connsiteY4973" fmla="*/ 22012 h 266788"/>
              <a:gd name="connsiteX4974" fmla="*/ 190052 w 508885"/>
              <a:gd name="connsiteY4974" fmla="*/ 21074 h 266788"/>
              <a:gd name="connsiteX4975" fmla="*/ 190052 w 508885"/>
              <a:gd name="connsiteY4975" fmla="*/ 20467 h 266788"/>
              <a:gd name="connsiteX4976" fmla="*/ 190052 w 508885"/>
              <a:gd name="connsiteY4976" fmla="*/ 20163 h 266788"/>
              <a:gd name="connsiteX4977" fmla="*/ 190052 w 508885"/>
              <a:gd name="connsiteY4977" fmla="*/ 19529 h 266788"/>
              <a:gd name="connsiteX4978" fmla="*/ 189832 w 508885"/>
              <a:gd name="connsiteY4978" fmla="*/ 18287 h 266788"/>
              <a:gd name="connsiteX4979" fmla="*/ 189584 w 508885"/>
              <a:gd name="connsiteY4979" fmla="*/ 17984 h 266788"/>
              <a:gd name="connsiteX4980" fmla="*/ 189117 w 508885"/>
              <a:gd name="connsiteY4980" fmla="*/ 17377 h 266788"/>
              <a:gd name="connsiteX4981" fmla="*/ 188620 w 508885"/>
              <a:gd name="connsiteY4981" fmla="*/ 17377 h 266788"/>
              <a:gd name="connsiteX4982" fmla="*/ 188151 w 508885"/>
              <a:gd name="connsiteY4982" fmla="*/ 17377 h 266788"/>
              <a:gd name="connsiteX4983" fmla="*/ 187434 w 508885"/>
              <a:gd name="connsiteY4983" fmla="*/ 17377 h 266788"/>
              <a:gd name="connsiteX4984" fmla="*/ 186966 w 508885"/>
              <a:gd name="connsiteY4984" fmla="*/ 17074 h 266788"/>
              <a:gd name="connsiteX4985" fmla="*/ 186249 w 508885"/>
              <a:gd name="connsiteY4985" fmla="*/ 17074 h 266788"/>
              <a:gd name="connsiteX4986" fmla="*/ 185753 w 508885"/>
              <a:gd name="connsiteY4986" fmla="*/ 16743 h 266788"/>
              <a:gd name="connsiteX4987" fmla="*/ 185533 w 508885"/>
              <a:gd name="connsiteY4987" fmla="*/ 16743 h 266788"/>
              <a:gd name="connsiteX4988" fmla="*/ 184816 w 508885"/>
              <a:gd name="connsiteY4988" fmla="*/ 16137 h 266788"/>
              <a:gd name="connsiteX4989" fmla="*/ 183631 w 508885"/>
              <a:gd name="connsiteY4989" fmla="*/ 16137 h 266788"/>
              <a:gd name="connsiteX4990" fmla="*/ 183631 w 508885"/>
              <a:gd name="connsiteY4990" fmla="*/ 16440 h 266788"/>
              <a:gd name="connsiteX4991" fmla="*/ 184099 w 508885"/>
              <a:gd name="connsiteY4991" fmla="*/ 17074 h 266788"/>
              <a:gd name="connsiteX4992" fmla="*/ 184099 w 508885"/>
              <a:gd name="connsiteY4992" fmla="*/ 17377 h 266788"/>
              <a:gd name="connsiteX4993" fmla="*/ 184099 w 508885"/>
              <a:gd name="connsiteY4993" fmla="*/ 17984 h 266788"/>
              <a:gd name="connsiteX4994" fmla="*/ 184099 w 508885"/>
              <a:gd name="connsiteY4994" fmla="*/ 18287 h 266788"/>
              <a:gd name="connsiteX4995" fmla="*/ 184099 w 508885"/>
              <a:gd name="connsiteY4995" fmla="*/ 18618 h 266788"/>
              <a:gd name="connsiteX4996" fmla="*/ 183851 w 508885"/>
              <a:gd name="connsiteY4996" fmla="*/ 18618 h 266788"/>
              <a:gd name="connsiteX4997" fmla="*/ 183382 w 508885"/>
              <a:gd name="connsiteY4997" fmla="*/ 18618 h 266788"/>
              <a:gd name="connsiteX4998" fmla="*/ 182914 w 508885"/>
              <a:gd name="connsiteY4998" fmla="*/ 18618 h 266788"/>
              <a:gd name="connsiteX4999" fmla="*/ 180985 w 508885"/>
              <a:gd name="connsiteY4999" fmla="*/ 17984 h 266788"/>
              <a:gd name="connsiteX5000" fmla="*/ 180047 w 508885"/>
              <a:gd name="connsiteY5000" fmla="*/ 17984 h 266788"/>
              <a:gd name="connsiteX5001" fmla="*/ 179331 w 508885"/>
              <a:gd name="connsiteY5001" fmla="*/ 17680 h 266788"/>
              <a:gd name="connsiteX5002" fmla="*/ 179083 w 508885"/>
              <a:gd name="connsiteY5002" fmla="*/ 17074 h 266788"/>
              <a:gd name="connsiteX5003" fmla="*/ 178863 w 508885"/>
              <a:gd name="connsiteY5003" fmla="*/ 16137 h 266788"/>
              <a:gd name="connsiteX5004" fmla="*/ 178366 w 508885"/>
              <a:gd name="connsiteY5004" fmla="*/ 15833 h 266788"/>
              <a:gd name="connsiteX5005" fmla="*/ 177649 w 508885"/>
              <a:gd name="connsiteY5005" fmla="*/ 15502 h 266788"/>
              <a:gd name="connsiteX5006" fmla="*/ 177180 w 508885"/>
              <a:gd name="connsiteY5006" fmla="*/ 15502 h 266788"/>
              <a:gd name="connsiteX5007" fmla="*/ 176932 w 508885"/>
              <a:gd name="connsiteY5007" fmla="*/ 15833 h 266788"/>
              <a:gd name="connsiteX5008" fmla="*/ 176932 w 508885"/>
              <a:gd name="connsiteY5008" fmla="*/ 16137 h 266788"/>
              <a:gd name="connsiteX5009" fmla="*/ 177649 w 508885"/>
              <a:gd name="connsiteY5009" fmla="*/ 16440 h 266788"/>
              <a:gd name="connsiteX5010" fmla="*/ 177897 w 508885"/>
              <a:gd name="connsiteY5010" fmla="*/ 17074 h 266788"/>
              <a:gd name="connsiteX5011" fmla="*/ 177897 w 508885"/>
              <a:gd name="connsiteY5011" fmla="*/ 17984 h 266788"/>
              <a:gd name="connsiteX5012" fmla="*/ 177897 w 508885"/>
              <a:gd name="connsiteY5012" fmla="*/ 19225 h 266788"/>
              <a:gd name="connsiteX5013" fmla="*/ 177649 w 508885"/>
              <a:gd name="connsiteY5013" fmla="*/ 20163 h 266788"/>
              <a:gd name="connsiteX5014" fmla="*/ 177180 w 508885"/>
              <a:gd name="connsiteY5014" fmla="*/ 20467 h 266788"/>
              <a:gd name="connsiteX5015" fmla="*/ 176712 w 508885"/>
              <a:gd name="connsiteY5015" fmla="*/ 20467 h 266788"/>
              <a:gd name="connsiteX5016" fmla="*/ 176216 w 508885"/>
              <a:gd name="connsiteY5016" fmla="*/ 20163 h 266788"/>
              <a:gd name="connsiteX5017" fmla="*/ 175996 w 508885"/>
              <a:gd name="connsiteY5017" fmla="*/ 19529 h 266788"/>
              <a:gd name="connsiteX5018" fmla="*/ 175996 w 508885"/>
              <a:gd name="connsiteY5018" fmla="*/ 18618 h 266788"/>
              <a:gd name="connsiteX5019" fmla="*/ 176216 w 508885"/>
              <a:gd name="connsiteY5019" fmla="*/ 18287 h 266788"/>
              <a:gd name="connsiteX5020" fmla="*/ 176216 w 508885"/>
              <a:gd name="connsiteY5020" fmla="*/ 17680 h 266788"/>
              <a:gd name="connsiteX5021" fmla="*/ 175996 w 508885"/>
              <a:gd name="connsiteY5021" fmla="*/ 17377 h 266788"/>
              <a:gd name="connsiteX5022" fmla="*/ 175499 w 508885"/>
              <a:gd name="connsiteY5022" fmla="*/ 17074 h 266788"/>
              <a:gd name="connsiteX5023" fmla="*/ 174783 w 508885"/>
              <a:gd name="connsiteY5023" fmla="*/ 17074 h 266788"/>
              <a:gd name="connsiteX5024" fmla="*/ 174314 w 508885"/>
              <a:gd name="connsiteY5024" fmla="*/ 17377 h 266788"/>
              <a:gd name="connsiteX5025" fmla="*/ 174094 w 508885"/>
              <a:gd name="connsiteY5025" fmla="*/ 17377 h 266788"/>
              <a:gd name="connsiteX5026" fmla="*/ 174094 w 508885"/>
              <a:gd name="connsiteY5026" fmla="*/ 17680 h 266788"/>
              <a:gd name="connsiteX5027" fmla="*/ 173597 w 508885"/>
              <a:gd name="connsiteY5027" fmla="*/ 18287 h 266788"/>
              <a:gd name="connsiteX5028" fmla="*/ 173128 w 508885"/>
              <a:gd name="connsiteY5028" fmla="*/ 18287 h 266788"/>
              <a:gd name="connsiteX5029" fmla="*/ 172413 w 508885"/>
              <a:gd name="connsiteY5029" fmla="*/ 18287 h 266788"/>
              <a:gd name="connsiteX5030" fmla="*/ 171447 w 508885"/>
              <a:gd name="connsiteY5030" fmla="*/ 18287 h 266788"/>
              <a:gd name="connsiteX5031" fmla="*/ 170262 w 508885"/>
              <a:gd name="connsiteY5031" fmla="*/ 18287 h 266788"/>
              <a:gd name="connsiteX5032" fmla="*/ 169793 w 508885"/>
              <a:gd name="connsiteY5032" fmla="*/ 17984 h 266788"/>
              <a:gd name="connsiteX5033" fmla="*/ 169325 w 508885"/>
              <a:gd name="connsiteY5033" fmla="*/ 17984 h 266788"/>
              <a:gd name="connsiteX5034" fmla="*/ 169325 w 508885"/>
              <a:gd name="connsiteY5034" fmla="*/ 17680 h 266788"/>
              <a:gd name="connsiteX5035" fmla="*/ 167892 w 508885"/>
              <a:gd name="connsiteY5035" fmla="*/ 15502 h 266788"/>
              <a:gd name="connsiteX5036" fmla="*/ 167892 w 508885"/>
              <a:gd name="connsiteY5036" fmla="*/ 15199 h 266788"/>
              <a:gd name="connsiteX5037" fmla="*/ 167175 w 508885"/>
              <a:gd name="connsiteY5037" fmla="*/ 14261 h 266788"/>
              <a:gd name="connsiteX5038" fmla="*/ 166458 w 508885"/>
              <a:gd name="connsiteY5038" fmla="*/ 13047 h 266788"/>
              <a:gd name="connsiteX5039" fmla="*/ 166211 w 508885"/>
              <a:gd name="connsiteY5039" fmla="*/ 12716 h 266788"/>
              <a:gd name="connsiteX5040" fmla="*/ 165245 w 508885"/>
              <a:gd name="connsiteY5040" fmla="*/ 12109 h 266788"/>
              <a:gd name="connsiteX5041" fmla="*/ 165025 w 508885"/>
              <a:gd name="connsiteY5041" fmla="*/ 11805 h 266788"/>
              <a:gd name="connsiteX5042" fmla="*/ 164777 w 508885"/>
              <a:gd name="connsiteY5042" fmla="*/ 11474 h 266788"/>
              <a:gd name="connsiteX5043" fmla="*/ 164528 w 508885"/>
              <a:gd name="connsiteY5043" fmla="*/ 11171 h 266788"/>
              <a:gd name="connsiteX5044" fmla="*/ 162627 w 508885"/>
              <a:gd name="connsiteY5044" fmla="*/ 9324 h 266788"/>
              <a:gd name="connsiteX5045" fmla="*/ 161910 w 508885"/>
              <a:gd name="connsiteY5045" fmla="*/ 8385 h 266788"/>
              <a:gd name="connsiteX5046" fmla="*/ 161690 w 508885"/>
              <a:gd name="connsiteY5046" fmla="*/ 8081 h 266788"/>
              <a:gd name="connsiteX5047" fmla="*/ 161193 w 508885"/>
              <a:gd name="connsiteY5047" fmla="*/ 7779 h 266788"/>
              <a:gd name="connsiteX5048" fmla="*/ 160725 w 508885"/>
              <a:gd name="connsiteY5048" fmla="*/ 7779 h 266788"/>
              <a:gd name="connsiteX5049" fmla="*/ 160476 w 508885"/>
              <a:gd name="connsiteY5049" fmla="*/ 7779 h 266788"/>
              <a:gd name="connsiteX5050" fmla="*/ 160256 w 508885"/>
              <a:gd name="connsiteY5050" fmla="*/ 7779 h 266788"/>
              <a:gd name="connsiteX5051" fmla="*/ 159540 w 508885"/>
              <a:gd name="connsiteY5051" fmla="*/ 6841 h 266788"/>
              <a:gd name="connsiteX5052" fmla="*/ 159044 w 508885"/>
              <a:gd name="connsiteY5052" fmla="*/ 6537 h 266788"/>
              <a:gd name="connsiteX5053" fmla="*/ 158824 w 508885"/>
              <a:gd name="connsiteY5053" fmla="*/ 6206 h 266788"/>
              <a:gd name="connsiteX5054" fmla="*/ 158107 w 508885"/>
              <a:gd name="connsiteY5054" fmla="*/ 6206 h 266788"/>
              <a:gd name="connsiteX5055" fmla="*/ 157637 w 508885"/>
              <a:gd name="connsiteY5055" fmla="*/ 5903 h 266788"/>
              <a:gd name="connsiteX5056" fmla="*/ 156425 w 508885"/>
              <a:gd name="connsiteY5056" fmla="*/ 5599 h 266788"/>
              <a:gd name="connsiteX5057" fmla="*/ 155240 w 508885"/>
              <a:gd name="connsiteY5057" fmla="*/ 5296 h 266788"/>
              <a:gd name="connsiteX5058" fmla="*/ 154992 w 508885"/>
              <a:gd name="connsiteY5058" fmla="*/ 5296 h 266788"/>
              <a:gd name="connsiteX5059" fmla="*/ 154055 w 508885"/>
              <a:gd name="connsiteY5059" fmla="*/ 4965 h 266788"/>
              <a:gd name="connsiteX5060" fmla="*/ 152869 w 508885"/>
              <a:gd name="connsiteY5060" fmla="*/ 4965 h 266788"/>
              <a:gd name="connsiteX5061" fmla="*/ 152622 w 508885"/>
              <a:gd name="connsiteY5061" fmla="*/ 4662 h 266788"/>
              <a:gd name="connsiteX5062" fmla="*/ 151905 w 508885"/>
              <a:gd name="connsiteY5062" fmla="*/ 4358 h 266788"/>
              <a:gd name="connsiteX5063" fmla="*/ 150940 w 508885"/>
              <a:gd name="connsiteY5063" fmla="*/ 4055 h 266788"/>
              <a:gd name="connsiteX5064" fmla="*/ 150223 w 508885"/>
              <a:gd name="connsiteY5064" fmla="*/ 4055 h 266788"/>
              <a:gd name="connsiteX5065" fmla="*/ 149507 w 508885"/>
              <a:gd name="connsiteY5065" fmla="*/ 4055 h 266788"/>
              <a:gd name="connsiteX5066" fmla="*/ 149287 w 508885"/>
              <a:gd name="connsiteY5066" fmla="*/ 4358 h 266788"/>
              <a:gd name="connsiteX5067" fmla="*/ 148570 w 508885"/>
              <a:gd name="connsiteY5067" fmla="*/ 4965 h 266788"/>
              <a:gd name="connsiteX5068" fmla="*/ 148100 w 508885"/>
              <a:gd name="connsiteY5068" fmla="*/ 6206 h 266788"/>
              <a:gd name="connsiteX5069" fmla="*/ 147604 w 508885"/>
              <a:gd name="connsiteY5069" fmla="*/ 6841 h 266788"/>
              <a:gd name="connsiteX5070" fmla="*/ 147383 w 508885"/>
              <a:gd name="connsiteY5070" fmla="*/ 6841 h 266788"/>
              <a:gd name="connsiteX5071" fmla="*/ 146888 w 508885"/>
              <a:gd name="connsiteY5071" fmla="*/ 7144 h 266788"/>
              <a:gd name="connsiteX5072" fmla="*/ 144517 w 508885"/>
              <a:gd name="connsiteY5072" fmla="*/ 6841 h 266788"/>
              <a:gd name="connsiteX5073" fmla="*/ 144021 w 508885"/>
              <a:gd name="connsiteY5073" fmla="*/ 7144 h 266788"/>
              <a:gd name="connsiteX5074" fmla="*/ 143801 w 508885"/>
              <a:gd name="connsiteY5074" fmla="*/ 7448 h 266788"/>
              <a:gd name="connsiteX5075" fmla="*/ 143801 w 508885"/>
              <a:gd name="connsiteY5075" fmla="*/ 7779 h 266788"/>
              <a:gd name="connsiteX5076" fmla="*/ 144986 w 508885"/>
              <a:gd name="connsiteY5076" fmla="*/ 8992 h 266788"/>
              <a:gd name="connsiteX5077" fmla="*/ 144986 w 508885"/>
              <a:gd name="connsiteY5077" fmla="*/ 9324 h 266788"/>
              <a:gd name="connsiteX5078" fmla="*/ 144738 w 508885"/>
              <a:gd name="connsiteY5078" fmla="*/ 9626 h 266788"/>
              <a:gd name="connsiteX5079" fmla="*/ 144517 w 508885"/>
              <a:gd name="connsiteY5079" fmla="*/ 9930 h 266788"/>
              <a:gd name="connsiteX5080" fmla="*/ 143333 w 508885"/>
              <a:gd name="connsiteY5080" fmla="*/ 10564 h 266788"/>
              <a:gd name="connsiteX5081" fmla="*/ 143084 w 508885"/>
              <a:gd name="connsiteY5081" fmla="*/ 10868 h 266788"/>
              <a:gd name="connsiteX5082" fmla="*/ 142368 w 508885"/>
              <a:gd name="connsiteY5082" fmla="*/ 11805 h 266788"/>
              <a:gd name="connsiteX5083" fmla="*/ 141403 w 508885"/>
              <a:gd name="connsiteY5083" fmla="*/ 12412 h 266788"/>
              <a:gd name="connsiteX5084" fmla="*/ 140466 w 508885"/>
              <a:gd name="connsiteY5084" fmla="*/ 13654 h 266788"/>
              <a:gd name="connsiteX5085" fmla="*/ 140466 w 508885"/>
              <a:gd name="connsiteY5085" fmla="*/ 14261 h 266788"/>
              <a:gd name="connsiteX5086" fmla="*/ 140466 w 508885"/>
              <a:gd name="connsiteY5086" fmla="*/ 15199 h 266788"/>
              <a:gd name="connsiteX5087" fmla="*/ 140217 w 508885"/>
              <a:gd name="connsiteY5087" fmla="*/ 15502 h 266788"/>
              <a:gd name="connsiteX5088" fmla="*/ 139970 w 508885"/>
              <a:gd name="connsiteY5088" fmla="*/ 15502 h 266788"/>
              <a:gd name="connsiteX5089" fmla="*/ 139501 w 508885"/>
              <a:gd name="connsiteY5089" fmla="*/ 15502 h 266788"/>
              <a:gd name="connsiteX5090" fmla="*/ 138068 w 508885"/>
              <a:gd name="connsiteY5090" fmla="*/ 15199 h 266788"/>
              <a:gd name="connsiteX5091" fmla="*/ 137131 w 508885"/>
              <a:gd name="connsiteY5091" fmla="*/ 14895 h 266788"/>
              <a:gd name="connsiteX5092" fmla="*/ 135201 w 508885"/>
              <a:gd name="connsiteY5092" fmla="*/ 13957 h 266788"/>
              <a:gd name="connsiteX5093" fmla="*/ 134733 w 508885"/>
              <a:gd name="connsiteY5093" fmla="*/ 13654 h 266788"/>
              <a:gd name="connsiteX5094" fmla="*/ 132583 w 508885"/>
              <a:gd name="connsiteY5094" fmla="*/ 13047 h 266788"/>
              <a:gd name="connsiteX5095" fmla="*/ 132362 w 508885"/>
              <a:gd name="connsiteY5095" fmla="*/ 13047 h 266788"/>
              <a:gd name="connsiteX5096" fmla="*/ 130212 w 508885"/>
              <a:gd name="connsiteY5096" fmla="*/ 12412 h 266788"/>
              <a:gd name="connsiteX5097" fmla="*/ 129716 w 508885"/>
              <a:gd name="connsiteY5097" fmla="*/ 12412 h 266788"/>
              <a:gd name="connsiteX5098" fmla="*/ 129495 w 508885"/>
              <a:gd name="connsiteY5098" fmla="*/ 12412 h 266788"/>
              <a:gd name="connsiteX5099" fmla="*/ 129248 w 508885"/>
              <a:gd name="connsiteY5099" fmla="*/ 12716 h 266788"/>
              <a:gd name="connsiteX5100" fmla="*/ 129495 w 508885"/>
              <a:gd name="connsiteY5100" fmla="*/ 13047 h 266788"/>
              <a:gd name="connsiteX5101" fmla="*/ 129716 w 508885"/>
              <a:gd name="connsiteY5101" fmla="*/ 13350 h 266788"/>
              <a:gd name="connsiteX5102" fmla="*/ 129964 w 508885"/>
              <a:gd name="connsiteY5102" fmla="*/ 13654 h 266788"/>
              <a:gd name="connsiteX5103" fmla="*/ 129964 w 508885"/>
              <a:gd name="connsiteY5103" fmla="*/ 13957 h 266788"/>
              <a:gd name="connsiteX5104" fmla="*/ 129964 w 508885"/>
              <a:gd name="connsiteY5104" fmla="*/ 14261 h 266788"/>
              <a:gd name="connsiteX5105" fmla="*/ 129716 w 508885"/>
              <a:gd name="connsiteY5105" fmla="*/ 14261 h 266788"/>
              <a:gd name="connsiteX5106" fmla="*/ 129495 w 508885"/>
              <a:gd name="connsiteY5106" fmla="*/ 14592 h 266788"/>
              <a:gd name="connsiteX5107" fmla="*/ 128999 w 508885"/>
              <a:gd name="connsiteY5107" fmla="*/ 14592 h 266788"/>
              <a:gd name="connsiteX5108" fmla="*/ 128531 w 508885"/>
              <a:gd name="connsiteY5108" fmla="*/ 14261 h 266788"/>
              <a:gd name="connsiteX5109" fmla="*/ 128282 w 508885"/>
              <a:gd name="connsiteY5109" fmla="*/ 13957 h 266788"/>
              <a:gd name="connsiteX5110" fmla="*/ 127814 w 508885"/>
              <a:gd name="connsiteY5110" fmla="*/ 13654 h 266788"/>
              <a:gd name="connsiteX5111" fmla="*/ 126877 w 508885"/>
              <a:gd name="connsiteY5111" fmla="*/ 13957 h 266788"/>
              <a:gd name="connsiteX5112" fmla="*/ 126629 w 508885"/>
              <a:gd name="connsiteY5112" fmla="*/ 14261 h 266788"/>
              <a:gd name="connsiteX5113" fmla="*/ 126629 w 508885"/>
              <a:gd name="connsiteY5113" fmla="*/ 14592 h 266788"/>
              <a:gd name="connsiteX5114" fmla="*/ 126629 w 508885"/>
              <a:gd name="connsiteY5114" fmla="*/ 14895 h 266788"/>
              <a:gd name="connsiteX5115" fmla="*/ 127097 w 508885"/>
              <a:gd name="connsiteY5115" fmla="*/ 15502 h 266788"/>
              <a:gd name="connsiteX5116" fmla="*/ 127814 w 508885"/>
              <a:gd name="connsiteY5116" fmla="*/ 16440 h 266788"/>
              <a:gd name="connsiteX5117" fmla="*/ 127814 w 508885"/>
              <a:gd name="connsiteY5117" fmla="*/ 16743 h 266788"/>
              <a:gd name="connsiteX5118" fmla="*/ 127814 w 508885"/>
              <a:gd name="connsiteY5118" fmla="*/ 17074 h 266788"/>
              <a:gd name="connsiteX5119" fmla="*/ 127593 w 508885"/>
              <a:gd name="connsiteY5119" fmla="*/ 17074 h 266788"/>
              <a:gd name="connsiteX5120" fmla="*/ 127097 w 508885"/>
              <a:gd name="connsiteY5120" fmla="*/ 17074 h 266788"/>
              <a:gd name="connsiteX5121" fmla="*/ 126629 w 508885"/>
              <a:gd name="connsiteY5121" fmla="*/ 17074 h 266788"/>
              <a:gd name="connsiteX5122" fmla="*/ 125664 w 508885"/>
              <a:gd name="connsiteY5122" fmla="*/ 16440 h 266788"/>
              <a:gd name="connsiteX5123" fmla="*/ 125195 w 508885"/>
              <a:gd name="connsiteY5123" fmla="*/ 15833 h 266788"/>
              <a:gd name="connsiteX5124" fmla="*/ 123293 w 508885"/>
              <a:gd name="connsiteY5124" fmla="*/ 15199 h 266788"/>
              <a:gd name="connsiteX5125" fmla="*/ 122329 w 508885"/>
              <a:gd name="connsiteY5125" fmla="*/ 14895 h 266788"/>
              <a:gd name="connsiteX5126" fmla="*/ 121612 w 508885"/>
              <a:gd name="connsiteY5126" fmla="*/ 14592 h 266788"/>
              <a:gd name="connsiteX5127" fmla="*/ 121143 w 508885"/>
              <a:gd name="connsiteY5127" fmla="*/ 14895 h 266788"/>
              <a:gd name="connsiteX5128" fmla="*/ 120895 w 508885"/>
              <a:gd name="connsiteY5128" fmla="*/ 15199 h 266788"/>
              <a:gd name="connsiteX5129" fmla="*/ 120895 w 508885"/>
              <a:gd name="connsiteY5129" fmla="*/ 15502 h 266788"/>
              <a:gd name="connsiteX5130" fmla="*/ 120895 w 508885"/>
              <a:gd name="connsiteY5130" fmla="*/ 15833 h 266788"/>
              <a:gd name="connsiteX5131" fmla="*/ 121143 w 508885"/>
              <a:gd name="connsiteY5131" fmla="*/ 16137 h 266788"/>
              <a:gd name="connsiteX5132" fmla="*/ 121860 w 508885"/>
              <a:gd name="connsiteY5132" fmla="*/ 17074 h 266788"/>
              <a:gd name="connsiteX5133" fmla="*/ 122329 w 508885"/>
              <a:gd name="connsiteY5133" fmla="*/ 17984 h 266788"/>
              <a:gd name="connsiteX5134" fmla="*/ 123293 w 508885"/>
              <a:gd name="connsiteY5134" fmla="*/ 18618 h 266788"/>
              <a:gd name="connsiteX5135" fmla="*/ 124479 w 508885"/>
              <a:gd name="connsiteY5135" fmla="*/ 19225 h 266788"/>
              <a:gd name="connsiteX5136" fmla="*/ 124947 w 508885"/>
              <a:gd name="connsiteY5136" fmla="*/ 19860 h 266788"/>
              <a:gd name="connsiteX5137" fmla="*/ 125195 w 508885"/>
              <a:gd name="connsiteY5137" fmla="*/ 20163 h 266788"/>
              <a:gd name="connsiteX5138" fmla="*/ 125195 w 508885"/>
              <a:gd name="connsiteY5138" fmla="*/ 20770 h 266788"/>
              <a:gd name="connsiteX5139" fmla="*/ 124947 w 508885"/>
              <a:gd name="connsiteY5139" fmla="*/ 21074 h 266788"/>
              <a:gd name="connsiteX5140" fmla="*/ 124479 w 508885"/>
              <a:gd name="connsiteY5140" fmla="*/ 21405 h 266788"/>
              <a:gd name="connsiteX5141" fmla="*/ 123762 w 508885"/>
              <a:gd name="connsiteY5141" fmla="*/ 21405 h 266788"/>
              <a:gd name="connsiteX5142" fmla="*/ 122576 w 508885"/>
              <a:gd name="connsiteY5142" fmla="*/ 21074 h 266788"/>
              <a:gd name="connsiteX5143" fmla="*/ 122329 w 508885"/>
              <a:gd name="connsiteY5143" fmla="*/ 21074 h 266788"/>
              <a:gd name="connsiteX5144" fmla="*/ 122108 w 508885"/>
              <a:gd name="connsiteY5144" fmla="*/ 20770 h 266788"/>
              <a:gd name="connsiteX5145" fmla="*/ 121391 w 508885"/>
              <a:gd name="connsiteY5145" fmla="*/ 20163 h 266788"/>
              <a:gd name="connsiteX5146" fmla="*/ 119710 w 508885"/>
              <a:gd name="connsiteY5146" fmla="*/ 19529 h 266788"/>
              <a:gd name="connsiteX5147" fmla="*/ 119462 w 508885"/>
              <a:gd name="connsiteY5147" fmla="*/ 19529 h 266788"/>
              <a:gd name="connsiteX5148" fmla="*/ 118745 w 508885"/>
              <a:gd name="connsiteY5148" fmla="*/ 19860 h 266788"/>
              <a:gd name="connsiteX5149" fmla="*/ 118524 w 508885"/>
              <a:gd name="connsiteY5149" fmla="*/ 19860 h 266788"/>
              <a:gd name="connsiteX5150" fmla="*/ 118029 w 508885"/>
              <a:gd name="connsiteY5150" fmla="*/ 20163 h 266788"/>
              <a:gd name="connsiteX5151" fmla="*/ 118029 w 508885"/>
              <a:gd name="connsiteY5151" fmla="*/ 20467 h 266788"/>
              <a:gd name="connsiteX5152" fmla="*/ 118029 w 508885"/>
              <a:gd name="connsiteY5152" fmla="*/ 21405 h 266788"/>
              <a:gd name="connsiteX5153" fmla="*/ 118524 w 508885"/>
              <a:gd name="connsiteY5153" fmla="*/ 22012 h 266788"/>
              <a:gd name="connsiteX5154" fmla="*/ 118993 w 508885"/>
              <a:gd name="connsiteY5154" fmla="*/ 22646 h 266788"/>
              <a:gd name="connsiteX5155" fmla="*/ 119710 w 508885"/>
              <a:gd name="connsiteY5155" fmla="*/ 23253 h 266788"/>
              <a:gd name="connsiteX5156" fmla="*/ 120427 w 508885"/>
              <a:gd name="connsiteY5156" fmla="*/ 23887 h 266788"/>
              <a:gd name="connsiteX5157" fmla="*/ 121612 w 508885"/>
              <a:gd name="connsiteY5157" fmla="*/ 24494 h 266788"/>
              <a:gd name="connsiteX5158" fmla="*/ 122108 w 508885"/>
              <a:gd name="connsiteY5158" fmla="*/ 24798 h 266788"/>
              <a:gd name="connsiteX5159" fmla="*/ 122576 w 508885"/>
              <a:gd name="connsiteY5159" fmla="*/ 25431 h 266788"/>
              <a:gd name="connsiteX5160" fmla="*/ 122825 w 508885"/>
              <a:gd name="connsiteY5160" fmla="*/ 25735 h 266788"/>
              <a:gd name="connsiteX5161" fmla="*/ 122576 w 508885"/>
              <a:gd name="connsiteY5161" fmla="*/ 26342 h 266788"/>
              <a:gd name="connsiteX5162" fmla="*/ 122329 w 508885"/>
              <a:gd name="connsiteY5162" fmla="*/ 26342 h 266788"/>
              <a:gd name="connsiteX5163" fmla="*/ 121860 w 508885"/>
              <a:gd name="connsiteY5163" fmla="*/ 26342 h 266788"/>
              <a:gd name="connsiteX5164" fmla="*/ 121612 w 508885"/>
              <a:gd name="connsiteY5164" fmla="*/ 26342 h 266788"/>
              <a:gd name="connsiteX5165" fmla="*/ 121391 w 508885"/>
              <a:gd name="connsiteY5165" fmla="*/ 26038 h 266788"/>
              <a:gd name="connsiteX5166" fmla="*/ 121143 w 508885"/>
              <a:gd name="connsiteY5166" fmla="*/ 25735 h 266788"/>
              <a:gd name="connsiteX5167" fmla="*/ 121143 w 508885"/>
              <a:gd name="connsiteY5167" fmla="*/ 25431 h 266788"/>
              <a:gd name="connsiteX5168" fmla="*/ 120675 w 508885"/>
              <a:gd name="connsiteY5168" fmla="*/ 25431 h 266788"/>
              <a:gd name="connsiteX5169" fmla="*/ 120427 w 508885"/>
              <a:gd name="connsiteY5169" fmla="*/ 25100 h 266788"/>
              <a:gd name="connsiteX5170" fmla="*/ 120179 w 508885"/>
              <a:gd name="connsiteY5170" fmla="*/ 25431 h 266788"/>
              <a:gd name="connsiteX5171" fmla="*/ 120179 w 508885"/>
              <a:gd name="connsiteY5171" fmla="*/ 25735 h 266788"/>
              <a:gd name="connsiteX5172" fmla="*/ 120427 w 508885"/>
              <a:gd name="connsiteY5172" fmla="*/ 26038 h 266788"/>
              <a:gd name="connsiteX5173" fmla="*/ 120675 w 508885"/>
              <a:gd name="connsiteY5173" fmla="*/ 26645 h 266788"/>
              <a:gd name="connsiteX5174" fmla="*/ 120675 w 508885"/>
              <a:gd name="connsiteY5174" fmla="*/ 26976 h 266788"/>
              <a:gd name="connsiteX5175" fmla="*/ 120427 w 508885"/>
              <a:gd name="connsiteY5175" fmla="*/ 27280 h 266788"/>
              <a:gd name="connsiteX5176" fmla="*/ 120179 w 508885"/>
              <a:gd name="connsiteY5176" fmla="*/ 27583 h 266788"/>
              <a:gd name="connsiteX5177" fmla="*/ 119958 w 508885"/>
              <a:gd name="connsiteY5177" fmla="*/ 26976 h 266788"/>
              <a:gd name="connsiteX5178" fmla="*/ 119241 w 508885"/>
              <a:gd name="connsiteY5178" fmla="*/ 26038 h 266788"/>
              <a:gd name="connsiteX5179" fmla="*/ 118745 w 508885"/>
              <a:gd name="connsiteY5179" fmla="*/ 25735 h 266788"/>
              <a:gd name="connsiteX5180" fmla="*/ 118029 w 508885"/>
              <a:gd name="connsiteY5180" fmla="*/ 25431 h 266788"/>
              <a:gd name="connsiteX5181" fmla="*/ 117808 w 508885"/>
              <a:gd name="connsiteY5181" fmla="*/ 25735 h 266788"/>
              <a:gd name="connsiteX5182" fmla="*/ 117560 w 508885"/>
              <a:gd name="connsiteY5182" fmla="*/ 25735 h 266788"/>
              <a:gd name="connsiteX5183" fmla="*/ 117560 w 508885"/>
              <a:gd name="connsiteY5183" fmla="*/ 26038 h 266788"/>
              <a:gd name="connsiteX5184" fmla="*/ 117808 w 508885"/>
              <a:gd name="connsiteY5184" fmla="*/ 26342 h 266788"/>
              <a:gd name="connsiteX5185" fmla="*/ 118277 w 508885"/>
              <a:gd name="connsiteY5185" fmla="*/ 26645 h 266788"/>
              <a:gd name="connsiteX5186" fmla="*/ 118993 w 508885"/>
              <a:gd name="connsiteY5186" fmla="*/ 26645 h 266788"/>
              <a:gd name="connsiteX5187" fmla="*/ 119241 w 508885"/>
              <a:gd name="connsiteY5187" fmla="*/ 26976 h 266788"/>
              <a:gd name="connsiteX5188" fmla="*/ 119241 w 508885"/>
              <a:gd name="connsiteY5188" fmla="*/ 27280 h 266788"/>
              <a:gd name="connsiteX5189" fmla="*/ 118993 w 508885"/>
              <a:gd name="connsiteY5189" fmla="*/ 27583 h 266788"/>
              <a:gd name="connsiteX5190" fmla="*/ 118745 w 508885"/>
              <a:gd name="connsiteY5190" fmla="*/ 27583 h 266788"/>
              <a:gd name="connsiteX5191" fmla="*/ 118277 w 508885"/>
              <a:gd name="connsiteY5191" fmla="*/ 27583 h 266788"/>
              <a:gd name="connsiteX5192" fmla="*/ 118029 w 508885"/>
              <a:gd name="connsiteY5192" fmla="*/ 27583 h 266788"/>
              <a:gd name="connsiteX5193" fmla="*/ 117808 w 508885"/>
              <a:gd name="connsiteY5193" fmla="*/ 27583 h 266788"/>
              <a:gd name="connsiteX5194" fmla="*/ 117560 w 508885"/>
              <a:gd name="connsiteY5194" fmla="*/ 27887 h 266788"/>
              <a:gd name="connsiteX5195" fmla="*/ 117560 w 508885"/>
              <a:gd name="connsiteY5195" fmla="*/ 28218 h 266788"/>
              <a:gd name="connsiteX5196" fmla="*/ 117808 w 508885"/>
              <a:gd name="connsiteY5196" fmla="*/ 28825 h 266788"/>
              <a:gd name="connsiteX5197" fmla="*/ 117808 w 508885"/>
              <a:gd name="connsiteY5197" fmla="*/ 29128 h 266788"/>
              <a:gd name="connsiteX5198" fmla="*/ 117808 w 508885"/>
              <a:gd name="connsiteY5198" fmla="*/ 29432 h 266788"/>
              <a:gd name="connsiteX5199" fmla="*/ 117560 w 508885"/>
              <a:gd name="connsiteY5199" fmla="*/ 30066 h 266788"/>
              <a:gd name="connsiteX5200" fmla="*/ 116843 w 508885"/>
              <a:gd name="connsiteY5200" fmla="*/ 30673 h 266788"/>
              <a:gd name="connsiteX5201" fmla="*/ 116623 w 508885"/>
              <a:gd name="connsiteY5201" fmla="*/ 30673 h 266788"/>
              <a:gd name="connsiteX5202" fmla="*/ 116127 w 508885"/>
              <a:gd name="connsiteY5202" fmla="*/ 30673 h 266788"/>
              <a:gd name="connsiteX5203" fmla="*/ 115410 w 508885"/>
              <a:gd name="connsiteY5203" fmla="*/ 30369 h 266788"/>
              <a:gd name="connsiteX5204" fmla="*/ 114941 w 508885"/>
              <a:gd name="connsiteY5204" fmla="*/ 30369 h 266788"/>
              <a:gd name="connsiteX5205" fmla="*/ 114472 w 508885"/>
              <a:gd name="connsiteY5205" fmla="*/ 30673 h 266788"/>
              <a:gd name="connsiteX5206" fmla="*/ 113261 w 508885"/>
              <a:gd name="connsiteY5206" fmla="*/ 30369 h 266788"/>
              <a:gd name="connsiteX5207" fmla="*/ 112791 w 508885"/>
              <a:gd name="connsiteY5207" fmla="*/ 30369 h 266788"/>
              <a:gd name="connsiteX5208" fmla="*/ 111606 w 508885"/>
              <a:gd name="connsiteY5208" fmla="*/ 29762 h 266788"/>
              <a:gd name="connsiteX5209" fmla="*/ 110890 w 508885"/>
              <a:gd name="connsiteY5209" fmla="*/ 29432 h 266788"/>
              <a:gd name="connsiteX5210" fmla="*/ 110641 w 508885"/>
              <a:gd name="connsiteY5210" fmla="*/ 29432 h 266788"/>
              <a:gd name="connsiteX5211" fmla="*/ 109926 w 508885"/>
              <a:gd name="connsiteY5211" fmla="*/ 29432 h 266788"/>
              <a:gd name="connsiteX5212" fmla="*/ 107775 w 508885"/>
              <a:gd name="connsiteY5212" fmla="*/ 30066 h 266788"/>
              <a:gd name="connsiteX5213" fmla="*/ 107555 w 508885"/>
              <a:gd name="connsiteY5213" fmla="*/ 30066 h 266788"/>
              <a:gd name="connsiteX5214" fmla="*/ 107086 w 508885"/>
              <a:gd name="connsiteY5214" fmla="*/ 30066 h 266788"/>
              <a:gd name="connsiteX5215" fmla="*/ 106589 w 508885"/>
              <a:gd name="connsiteY5215" fmla="*/ 30066 h 266788"/>
              <a:gd name="connsiteX5216" fmla="*/ 105653 w 508885"/>
              <a:gd name="connsiteY5216" fmla="*/ 30369 h 266788"/>
              <a:gd name="connsiteX5217" fmla="*/ 105404 w 508885"/>
              <a:gd name="connsiteY5217" fmla="*/ 30369 h 266788"/>
              <a:gd name="connsiteX5218" fmla="*/ 104936 w 508885"/>
              <a:gd name="connsiteY5218" fmla="*/ 29762 h 266788"/>
              <a:gd name="connsiteX5219" fmla="*/ 104220 w 508885"/>
              <a:gd name="connsiteY5219" fmla="*/ 29128 h 266788"/>
              <a:gd name="connsiteX5220" fmla="*/ 103723 w 508885"/>
              <a:gd name="connsiteY5220" fmla="*/ 29128 h 266788"/>
              <a:gd name="connsiteX5221" fmla="*/ 103254 w 508885"/>
              <a:gd name="connsiteY5221" fmla="*/ 29128 h 266788"/>
              <a:gd name="connsiteX5222" fmla="*/ 102786 w 508885"/>
              <a:gd name="connsiteY5222" fmla="*/ 28825 h 266788"/>
              <a:gd name="connsiteX5223" fmla="*/ 102786 w 508885"/>
              <a:gd name="connsiteY5223" fmla="*/ 28521 h 266788"/>
              <a:gd name="connsiteX5224" fmla="*/ 103007 w 508885"/>
              <a:gd name="connsiteY5224" fmla="*/ 27887 h 266788"/>
              <a:gd name="connsiteX5225" fmla="*/ 102786 w 508885"/>
              <a:gd name="connsiteY5225" fmla="*/ 27887 h 266788"/>
              <a:gd name="connsiteX5226" fmla="*/ 102786 w 508885"/>
              <a:gd name="connsiteY5226" fmla="*/ 27583 h 266788"/>
              <a:gd name="connsiteX5227" fmla="*/ 102290 w 508885"/>
              <a:gd name="connsiteY5227" fmla="*/ 27887 h 266788"/>
              <a:gd name="connsiteX5228" fmla="*/ 102069 w 508885"/>
              <a:gd name="connsiteY5228" fmla="*/ 27887 h 266788"/>
              <a:gd name="connsiteX5229" fmla="*/ 101600 w 508885"/>
              <a:gd name="connsiteY5229" fmla="*/ 28218 h 266788"/>
              <a:gd name="connsiteX5230" fmla="*/ 101600 w 508885"/>
              <a:gd name="connsiteY5230" fmla="*/ 28521 h 266788"/>
              <a:gd name="connsiteX5231" fmla="*/ 101105 w 508885"/>
              <a:gd name="connsiteY5231" fmla="*/ 28521 h 266788"/>
              <a:gd name="connsiteX5232" fmla="*/ 101105 w 508885"/>
              <a:gd name="connsiteY5232" fmla="*/ 28218 h 266788"/>
              <a:gd name="connsiteX5233" fmla="*/ 100885 w 508885"/>
              <a:gd name="connsiteY5233" fmla="*/ 27887 h 266788"/>
              <a:gd name="connsiteX5234" fmla="*/ 100168 w 508885"/>
              <a:gd name="connsiteY5234" fmla="*/ 27583 h 266788"/>
              <a:gd name="connsiteX5235" fmla="*/ 99202 w 508885"/>
              <a:gd name="connsiteY5235" fmla="*/ 27280 h 266788"/>
              <a:gd name="connsiteX5236" fmla="*/ 98485 w 508885"/>
              <a:gd name="connsiteY5236" fmla="*/ 27280 h 266788"/>
              <a:gd name="connsiteX5237" fmla="*/ 98485 w 508885"/>
              <a:gd name="connsiteY5237" fmla="*/ 27583 h 266788"/>
              <a:gd name="connsiteX5238" fmla="*/ 98238 w 508885"/>
              <a:gd name="connsiteY5238" fmla="*/ 27583 h 266788"/>
              <a:gd name="connsiteX5239" fmla="*/ 95399 w 508885"/>
              <a:gd name="connsiteY5239" fmla="*/ 28218 h 266788"/>
              <a:gd name="connsiteX5240" fmla="*/ 95150 w 508885"/>
              <a:gd name="connsiteY5240" fmla="*/ 27887 h 266788"/>
              <a:gd name="connsiteX5241" fmla="*/ 94434 w 508885"/>
              <a:gd name="connsiteY5241" fmla="*/ 27887 h 266788"/>
              <a:gd name="connsiteX5242" fmla="*/ 93966 w 508885"/>
              <a:gd name="connsiteY5242" fmla="*/ 27280 h 266788"/>
              <a:gd name="connsiteX5243" fmla="*/ 93001 w 508885"/>
              <a:gd name="connsiteY5243" fmla="*/ 27280 h 266788"/>
              <a:gd name="connsiteX5244" fmla="*/ 92284 w 508885"/>
              <a:gd name="connsiteY5244" fmla="*/ 26645 h 266788"/>
              <a:gd name="connsiteX5245" fmla="*/ 91567 w 508885"/>
              <a:gd name="connsiteY5245" fmla="*/ 26342 h 266788"/>
              <a:gd name="connsiteX5246" fmla="*/ 91347 w 508885"/>
              <a:gd name="connsiteY5246" fmla="*/ 26038 h 266788"/>
              <a:gd name="connsiteX5247" fmla="*/ 91099 w 508885"/>
              <a:gd name="connsiteY5247" fmla="*/ 25735 h 266788"/>
              <a:gd name="connsiteX5248" fmla="*/ 91099 w 508885"/>
              <a:gd name="connsiteY5248" fmla="*/ 25431 h 266788"/>
              <a:gd name="connsiteX5249" fmla="*/ 90851 w 508885"/>
              <a:gd name="connsiteY5249" fmla="*/ 25431 h 266788"/>
              <a:gd name="connsiteX5250" fmla="*/ 89417 w 508885"/>
              <a:gd name="connsiteY5250" fmla="*/ 24798 h 266788"/>
              <a:gd name="connsiteX5251" fmla="*/ 89197 w 508885"/>
              <a:gd name="connsiteY5251" fmla="*/ 24798 h 266788"/>
              <a:gd name="connsiteX5252" fmla="*/ 88700 w 508885"/>
              <a:gd name="connsiteY5252" fmla="*/ 23887 h 266788"/>
              <a:gd name="connsiteX5253" fmla="*/ 87516 w 508885"/>
              <a:gd name="connsiteY5253" fmla="*/ 23557 h 266788"/>
              <a:gd name="connsiteX5254" fmla="*/ 87267 w 508885"/>
              <a:gd name="connsiteY5254" fmla="*/ 23253 h 266788"/>
              <a:gd name="connsiteX5255" fmla="*/ 86579 w 508885"/>
              <a:gd name="connsiteY5255" fmla="*/ 22012 h 266788"/>
              <a:gd name="connsiteX5256" fmla="*/ 86579 w 508885"/>
              <a:gd name="connsiteY5256" fmla="*/ 20770 h 266788"/>
              <a:gd name="connsiteX5257" fmla="*/ 86330 w 508885"/>
              <a:gd name="connsiteY5257" fmla="*/ 20467 h 266788"/>
              <a:gd name="connsiteX5258" fmla="*/ 85862 w 508885"/>
              <a:gd name="connsiteY5258" fmla="*/ 20467 h 266788"/>
              <a:gd name="connsiteX5259" fmla="*/ 85613 w 508885"/>
              <a:gd name="connsiteY5259" fmla="*/ 20467 h 266788"/>
              <a:gd name="connsiteX5260" fmla="*/ 85365 w 508885"/>
              <a:gd name="connsiteY5260" fmla="*/ 21074 h 266788"/>
              <a:gd name="connsiteX5261" fmla="*/ 84896 w 508885"/>
              <a:gd name="connsiteY5261" fmla="*/ 21405 h 266788"/>
              <a:gd name="connsiteX5262" fmla="*/ 84428 w 508885"/>
              <a:gd name="connsiteY5262" fmla="*/ 21074 h 266788"/>
              <a:gd name="connsiteX5263" fmla="*/ 83712 w 508885"/>
              <a:gd name="connsiteY5263" fmla="*/ 21074 h 266788"/>
              <a:gd name="connsiteX5264" fmla="*/ 83464 w 508885"/>
              <a:gd name="connsiteY5264" fmla="*/ 21074 h 266788"/>
              <a:gd name="connsiteX5265" fmla="*/ 82498 w 508885"/>
              <a:gd name="connsiteY5265" fmla="*/ 20163 h 266788"/>
              <a:gd name="connsiteX5266" fmla="*/ 82498 w 508885"/>
              <a:gd name="connsiteY5266" fmla="*/ 19860 h 266788"/>
              <a:gd name="connsiteX5267" fmla="*/ 82498 w 508885"/>
              <a:gd name="connsiteY5267" fmla="*/ 19529 h 266788"/>
              <a:gd name="connsiteX5268" fmla="*/ 82278 w 508885"/>
              <a:gd name="connsiteY5268" fmla="*/ 19225 h 266788"/>
              <a:gd name="connsiteX5269" fmla="*/ 82030 w 508885"/>
              <a:gd name="connsiteY5269" fmla="*/ 18922 h 266788"/>
              <a:gd name="connsiteX5270" fmla="*/ 81782 w 508885"/>
              <a:gd name="connsiteY5270" fmla="*/ 18618 h 266788"/>
              <a:gd name="connsiteX5271" fmla="*/ 81561 w 508885"/>
              <a:gd name="connsiteY5271" fmla="*/ 18618 h 266788"/>
              <a:gd name="connsiteX5272" fmla="*/ 81314 w 508885"/>
              <a:gd name="connsiteY5272" fmla="*/ 17984 h 266788"/>
              <a:gd name="connsiteX5273" fmla="*/ 81561 w 508885"/>
              <a:gd name="connsiteY5273" fmla="*/ 17680 h 266788"/>
              <a:gd name="connsiteX5274" fmla="*/ 82498 w 508885"/>
              <a:gd name="connsiteY5274" fmla="*/ 17074 h 266788"/>
              <a:gd name="connsiteX5275" fmla="*/ 83464 w 508885"/>
              <a:gd name="connsiteY5275" fmla="*/ 16743 h 266788"/>
              <a:gd name="connsiteX5276" fmla="*/ 84428 w 508885"/>
              <a:gd name="connsiteY5276" fmla="*/ 16743 h 266788"/>
              <a:gd name="connsiteX5277" fmla="*/ 84649 w 508885"/>
              <a:gd name="connsiteY5277" fmla="*/ 17074 h 266788"/>
              <a:gd name="connsiteX5278" fmla="*/ 84649 w 508885"/>
              <a:gd name="connsiteY5278" fmla="*/ 17377 h 266788"/>
              <a:gd name="connsiteX5279" fmla="*/ 84896 w 508885"/>
              <a:gd name="connsiteY5279" fmla="*/ 17377 h 266788"/>
              <a:gd name="connsiteX5280" fmla="*/ 85365 w 508885"/>
              <a:gd name="connsiteY5280" fmla="*/ 17074 h 266788"/>
              <a:gd name="connsiteX5281" fmla="*/ 85862 w 508885"/>
              <a:gd name="connsiteY5281" fmla="*/ 16743 h 266788"/>
              <a:gd name="connsiteX5282" fmla="*/ 86330 w 508885"/>
              <a:gd name="connsiteY5282" fmla="*/ 16137 h 266788"/>
              <a:gd name="connsiteX5283" fmla="*/ 86579 w 508885"/>
              <a:gd name="connsiteY5283" fmla="*/ 16137 h 266788"/>
              <a:gd name="connsiteX5284" fmla="*/ 86082 w 508885"/>
              <a:gd name="connsiteY5284" fmla="*/ 15199 h 266788"/>
              <a:gd name="connsiteX5285" fmla="*/ 85613 w 508885"/>
              <a:gd name="connsiteY5285" fmla="*/ 14895 h 266788"/>
              <a:gd name="connsiteX5286" fmla="*/ 85365 w 508885"/>
              <a:gd name="connsiteY5286" fmla="*/ 14592 h 266788"/>
              <a:gd name="connsiteX5287" fmla="*/ 84649 w 508885"/>
              <a:gd name="connsiteY5287" fmla="*/ 14261 h 266788"/>
              <a:gd name="connsiteX5288" fmla="*/ 83712 w 508885"/>
              <a:gd name="connsiteY5288" fmla="*/ 14895 h 266788"/>
              <a:gd name="connsiteX5289" fmla="*/ 82995 w 508885"/>
              <a:gd name="connsiteY5289" fmla="*/ 15502 h 266788"/>
              <a:gd name="connsiteX5290" fmla="*/ 82278 w 508885"/>
              <a:gd name="connsiteY5290" fmla="*/ 15502 h 266788"/>
              <a:gd name="connsiteX5291" fmla="*/ 81314 w 508885"/>
              <a:gd name="connsiteY5291" fmla="*/ 15199 h 266788"/>
              <a:gd name="connsiteX5292" fmla="*/ 81314 w 508885"/>
              <a:gd name="connsiteY5292" fmla="*/ 14895 h 266788"/>
              <a:gd name="connsiteX5293" fmla="*/ 81314 w 508885"/>
              <a:gd name="connsiteY5293" fmla="*/ 14592 h 266788"/>
              <a:gd name="connsiteX5294" fmla="*/ 81561 w 508885"/>
              <a:gd name="connsiteY5294" fmla="*/ 14261 h 266788"/>
              <a:gd name="connsiteX5295" fmla="*/ 82030 w 508885"/>
              <a:gd name="connsiteY5295" fmla="*/ 12716 h 266788"/>
              <a:gd name="connsiteX5296" fmla="*/ 82498 w 508885"/>
              <a:gd name="connsiteY5296" fmla="*/ 12412 h 266788"/>
              <a:gd name="connsiteX5297" fmla="*/ 82747 w 508885"/>
              <a:gd name="connsiteY5297" fmla="*/ 11805 h 266788"/>
              <a:gd name="connsiteX5298" fmla="*/ 82747 w 508885"/>
              <a:gd name="connsiteY5298" fmla="*/ 11474 h 266788"/>
              <a:gd name="connsiteX5299" fmla="*/ 82747 w 508885"/>
              <a:gd name="connsiteY5299" fmla="*/ 11171 h 266788"/>
              <a:gd name="connsiteX5300" fmla="*/ 82498 w 508885"/>
              <a:gd name="connsiteY5300" fmla="*/ 11171 h 266788"/>
              <a:gd name="connsiteX5301" fmla="*/ 82030 w 508885"/>
              <a:gd name="connsiteY5301" fmla="*/ 11474 h 266788"/>
              <a:gd name="connsiteX5302" fmla="*/ 81561 w 508885"/>
              <a:gd name="connsiteY5302" fmla="*/ 11474 h 266788"/>
              <a:gd name="connsiteX5303" fmla="*/ 81314 w 508885"/>
              <a:gd name="connsiteY5303" fmla="*/ 12109 h 266788"/>
              <a:gd name="connsiteX5304" fmla="*/ 81093 w 508885"/>
              <a:gd name="connsiteY5304" fmla="*/ 12716 h 266788"/>
              <a:gd name="connsiteX5305" fmla="*/ 80597 w 508885"/>
              <a:gd name="connsiteY5305" fmla="*/ 12716 h 266788"/>
              <a:gd name="connsiteX5306" fmla="*/ 79880 w 508885"/>
              <a:gd name="connsiteY5306" fmla="*/ 12716 h 266788"/>
              <a:gd name="connsiteX5307" fmla="*/ 79412 w 508885"/>
              <a:gd name="connsiteY5307" fmla="*/ 12716 h 266788"/>
              <a:gd name="connsiteX5308" fmla="*/ 79412 w 508885"/>
              <a:gd name="connsiteY5308" fmla="*/ 13047 h 266788"/>
              <a:gd name="connsiteX5309" fmla="*/ 79163 w 508885"/>
              <a:gd name="connsiteY5309" fmla="*/ 13654 h 266788"/>
              <a:gd name="connsiteX5310" fmla="*/ 79163 w 508885"/>
              <a:gd name="connsiteY5310" fmla="*/ 13957 h 266788"/>
              <a:gd name="connsiteX5311" fmla="*/ 78943 w 508885"/>
              <a:gd name="connsiteY5311" fmla="*/ 13957 h 266788"/>
              <a:gd name="connsiteX5312" fmla="*/ 78695 w 508885"/>
              <a:gd name="connsiteY5312" fmla="*/ 13957 h 266788"/>
              <a:gd name="connsiteX5313" fmla="*/ 78695 w 508885"/>
              <a:gd name="connsiteY5313" fmla="*/ 14261 h 266788"/>
              <a:gd name="connsiteX5314" fmla="*/ 79163 w 508885"/>
              <a:gd name="connsiteY5314" fmla="*/ 16137 h 266788"/>
              <a:gd name="connsiteX5315" fmla="*/ 79412 w 508885"/>
              <a:gd name="connsiteY5315" fmla="*/ 16743 h 266788"/>
              <a:gd name="connsiteX5316" fmla="*/ 79412 w 508885"/>
              <a:gd name="connsiteY5316" fmla="*/ 17377 h 266788"/>
              <a:gd name="connsiteX5317" fmla="*/ 79163 w 508885"/>
              <a:gd name="connsiteY5317" fmla="*/ 17680 h 266788"/>
              <a:gd name="connsiteX5318" fmla="*/ 78695 w 508885"/>
              <a:gd name="connsiteY5318" fmla="*/ 17680 h 266788"/>
              <a:gd name="connsiteX5319" fmla="*/ 78695 w 508885"/>
              <a:gd name="connsiteY5319" fmla="*/ 17377 h 266788"/>
              <a:gd name="connsiteX5320" fmla="*/ 78446 w 508885"/>
              <a:gd name="connsiteY5320" fmla="*/ 17377 h 266788"/>
              <a:gd name="connsiteX5321" fmla="*/ 77730 w 508885"/>
              <a:gd name="connsiteY5321" fmla="*/ 17074 h 266788"/>
              <a:gd name="connsiteX5322" fmla="*/ 77510 w 508885"/>
              <a:gd name="connsiteY5322" fmla="*/ 18287 h 266788"/>
              <a:gd name="connsiteX5323" fmla="*/ 77510 w 508885"/>
              <a:gd name="connsiteY5323" fmla="*/ 18618 h 266788"/>
              <a:gd name="connsiteX5324" fmla="*/ 76793 w 508885"/>
              <a:gd name="connsiteY5324" fmla="*/ 19225 h 266788"/>
              <a:gd name="connsiteX5325" fmla="*/ 76793 w 508885"/>
              <a:gd name="connsiteY5325" fmla="*/ 19529 h 266788"/>
              <a:gd name="connsiteX5326" fmla="*/ 76545 w 508885"/>
              <a:gd name="connsiteY5326" fmla="*/ 19860 h 266788"/>
              <a:gd name="connsiteX5327" fmla="*/ 76077 w 508885"/>
              <a:gd name="connsiteY5327" fmla="*/ 19860 h 266788"/>
              <a:gd name="connsiteX5328" fmla="*/ 75828 w 508885"/>
              <a:gd name="connsiteY5328" fmla="*/ 19860 h 266788"/>
              <a:gd name="connsiteX5329" fmla="*/ 75828 w 508885"/>
              <a:gd name="connsiteY5329" fmla="*/ 20770 h 266788"/>
              <a:gd name="connsiteX5330" fmla="*/ 75828 w 508885"/>
              <a:gd name="connsiteY5330" fmla="*/ 21708 h 266788"/>
              <a:gd name="connsiteX5331" fmla="*/ 76545 w 508885"/>
              <a:gd name="connsiteY5331" fmla="*/ 22012 h 266788"/>
              <a:gd name="connsiteX5332" fmla="*/ 77013 w 508885"/>
              <a:gd name="connsiteY5332" fmla="*/ 22646 h 266788"/>
              <a:gd name="connsiteX5333" fmla="*/ 77262 w 508885"/>
              <a:gd name="connsiteY5333" fmla="*/ 23253 h 266788"/>
              <a:gd name="connsiteX5334" fmla="*/ 76793 w 508885"/>
              <a:gd name="connsiteY5334" fmla="*/ 24191 h 266788"/>
              <a:gd name="connsiteX5335" fmla="*/ 76324 w 508885"/>
              <a:gd name="connsiteY5335" fmla="*/ 24191 h 266788"/>
              <a:gd name="connsiteX5336" fmla="*/ 75828 w 508885"/>
              <a:gd name="connsiteY5336" fmla="*/ 23887 h 266788"/>
              <a:gd name="connsiteX5337" fmla="*/ 75360 w 508885"/>
              <a:gd name="connsiteY5337" fmla="*/ 23557 h 266788"/>
              <a:gd name="connsiteX5338" fmla="*/ 74395 w 508885"/>
              <a:gd name="connsiteY5338" fmla="*/ 23253 h 266788"/>
              <a:gd name="connsiteX5339" fmla="*/ 74175 w 508885"/>
              <a:gd name="connsiteY5339" fmla="*/ 23253 h 266788"/>
              <a:gd name="connsiteX5340" fmla="*/ 73927 w 508885"/>
              <a:gd name="connsiteY5340" fmla="*/ 23557 h 266788"/>
              <a:gd name="connsiteX5341" fmla="*/ 73678 w 508885"/>
              <a:gd name="connsiteY5341" fmla="*/ 23887 h 266788"/>
              <a:gd name="connsiteX5342" fmla="*/ 73458 w 508885"/>
              <a:gd name="connsiteY5342" fmla="*/ 23887 h 266788"/>
              <a:gd name="connsiteX5343" fmla="*/ 72961 w 508885"/>
              <a:gd name="connsiteY5343" fmla="*/ 24191 h 266788"/>
              <a:gd name="connsiteX5344" fmla="*/ 72961 w 508885"/>
              <a:gd name="connsiteY5344" fmla="*/ 25100 h 266788"/>
              <a:gd name="connsiteX5345" fmla="*/ 72961 w 508885"/>
              <a:gd name="connsiteY5345" fmla="*/ 25431 h 266788"/>
              <a:gd name="connsiteX5346" fmla="*/ 72493 w 508885"/>
              <a:gd name="connsiteY5346" fmla="*/ 26038 h 266788"/>
              <a:gd name="connsiteX5347" fmla="*/ 71776 w 508885"/>
              <a:gd name="connsiteY5347" fmla="*/ 26976 h 266788"/>
              <a:gd name="connsiteX5348" fmla="*/ 71529 w 508885"/>
              <a:gd name="connsiteY5348" fmla="*/ 27280 h 266788"/>
              <a:gd name="connsiteX5349" fmla="*/ 71060 w 508885"/>
              <a:gd name="connsiteY5349" fmla="*/ 27280 h 266788"/>
              <a:gd name="connsiteX5350" fmla="*/ 70839 w 508885"/>
              <a:gd name="connsiteY5350" fmla="*/ 27280 h 266788"/>
              <a:gd name="connsiteX5351" fmla="*/ 70839 w 508885"/>
              <a:gd name="connsiteY5351" fmla="*/ 27583 h 266788"/>
              <a:gd name="connsiteX5352" fmla="*/ 70592 w 508885"/>
              <a:gd name="connsiteY5352" fmla="*/ 27887 h 266788"/>
              <a:gd name="connsiteX5353" fmla="*/ 70839 w 508885"/>
              <a:gd name="connsiteY5353" fmla="*/ 28218 h 266788"/>
              <a:gd name="connsiteX5354" fmla="*/ 70839 w 508885"/>
              <a:gd name="connsiteY5354" fmla="*/ 28521 h 266788"/>
              <a:gd name="connsiteX5355" fmla="*/ 70343 w 508885"/>
              <a:gd name="connsiteY5355" fmla="*/ 29762 h 266788"/>
              <a:gd name="connsiteX5356" fmla="*/ 70122 w 508885"/>
              <a:gd name="connsiteY5356" fmla="*/ 30066 h 266788"/>
              <a:gd name="connsiteX5357" fmla="*/ 69875 w 508885"/>
              <a:gd name="connsiteY5357" fmla="*/ 30066 h 266788"/>
              <a:gd name="connsiteX5358" fmla="*/ 68909 w 508885"/>
              <a:gd name="connsiteY5358" fmla="*/ 29762 h 266788"/>
              <a:gd name="connsiteX5359" fmla="*/ 68689 w 508885"/>
              <a:gd name="connsiteY5359" fmla="*/ 29432 h 266788"/>
              <a:gd name="connsiteX5360" fmla="*/ 68441 w 508885"/>
              <a:gd name="connsiteY5360" fmla="*/ 29432 h 266788"/>
              <a:gd name="connsiteX5361" fmla="*/ 68194 w 508885"/>
              <a:gd name="connsiteY5361" fmla="*/ 29762 h 266788"/>
              <a:gd name="connsiteX5362" fmla="*/ 68194 w 508885"/>
              <a:gd name="connsiteY5362" fmla="*/ 30066 h 266788"/>
              <a:gd name="connsiteX5363" fmla="*/ 68441 w 508885"/>
              <a:gd name="connsiteY5363" fmla="*/ 30369 h 266788"/>
              <a:gd name="connsiteX5364" fmla="*/ 68441 w 508885"/>
              <a:gd name="connsiteY5364" fmla="*/ 31004 h 266788"/>
              <a:gd name="connsiteX5365" fmla="*/ 68194 w 508885"/>
              <a:gd name="connsiteY5365" fmla="*/ 31307 h 266788"/>
              <a:gd name="connsiteX5366" fmla="*/ 67973 w 508885"/>
              <a:gd name="connsiteY5366" fmla="*/ 31307 h 266788"/>
              <a:gd name="connsiteX5367" fmla="*/ 67008 w 508885"/>
              <a:gd name="connsiteY5367" fmla="*/ 31307 h 266788"/>
              <a:gd name="connsiteX5368" fmla="*/ 66760 w 508885"/>
              <a:gd name="connsiteY5368" fmla="*/ 31611 h 266788"/>
              <a:gd name="connsiteX5369" fmla="*/ 66760 w 508885"/>
              <a:gd name="connsiteY5369" fmla="*/ 31914 h 266788"/>
              <a:gd name="connsiteX5370" fmla="*/ 67008 w 508885"/>
              <a:gd name="connsiteY5370" fmla="*/ 32548 h 266788"/>
              <a:gd name="connsiteX5371" fmla="*/ 66291 w 508885"/>
              <a:gd name="connsiteY5371" fmla="*/ 33762 h 266788"/>
              <a:gd name="connsiteX5372" fmla="*/ 66070 w 508885"/>
              <a:gd name="connsiteY5372" fmla="*/ 33762 h 266788"/>
              <a:gd name="connsiteX5373" fmla="*/ 65823 w 508885"/>
              <a:gd name="connsiteY5373" fmla="*/ 34093 h 266788"/>
              <a:gd name="connsiteX5374" fmla="*/ 65823 w 508885"/>
              <a:gd name="connsiteY5374" fmla="*/ 34396 h 266788"/>
              <a:gd name="connsiteX5375" fmla="*/ 65574 w 508885"/>
              <a:gd name="connsiteY5375" fmla="*/ 35307 h 266788"/>
              <a:gd name="connsiteX5376" fmla="*/ 65354 w 508885"/>
              <a:gd name="connsiteY5376" fmla="*/ 35307 h 266788"/>
              <a:gd name="connsiteX5377" fmla="*/ 64142 w 508885"/>
              <a:gd name="connsiteY5377" fmla="*/ 35003 h 266788"/>
              <a:gd name="connsiteX5378" fmla="*/ 63425 w 508885"/>
              <a:gd name="connsiteY5378" fmla="*/ 35307 h 266788"/>
              <a:gd name="connsiteX5379" fmla="*/ 62956 w 508885"/>
              <a:gd name="connsiteY5379" fmla="*/ 35637 h 266788"/>
              <a:gd name="connsiteX5380" fmla="*/ 62708 w 508885"/>
              <a:gd name="connsiteY5380" fmla="*/ 35637 h 266788"/>
              <a:gd name="connsiteX5381" fmla="*/ 62708 w 508885"/>
              <a:gd name="connsiteY5381" fmla="*/ 35941 h 266788"/>
              <a:gd name="connsiteX5382" fmla="*/ 62487 w 508885"/>
              <a:gd name="connsiteY5382" fmla="*/ 35941 h 266788"/>
              <a:gd name="connsiteX5383" fmla="*/ 62487 w 508885"/>
              <a:gd name="connsiteY5383" fmla="*/ 36244 h 266788"/>
              <a:gd name="connsiteX5384" fmla="*/ 62487 w 508885"/>
              <a:gd name="connsiteY5384" fmla="*/ 36548 h 266788"/>
              <a:gd name="connsiteX5385" fmla="*/ 62956 w 508885"/>
              <a:gd name="connsiteY5385" fmla="*/ 36879 h 266788"/>
              <a:gd name="connsiteX5386" fmla="*/ 62956 w 508885"/>
              <a:gd name="connsiteY5386" fmla="*/ 37182 h 266788"/>
              <a:gd name="connsiteX5387" fmla="*/ 62708 w 508885"/>
              <a:gd name="connsiteY5387" fmla="*/ 37486 h 266788"/>
              <a:gd name="connsiteX5388" fmla="*/ 61991 w 508885"/>
              <a:gd name="connsiteY5388" fmla="*/ 38093 h 266788"/>
              <a:gd name="connsiteX5389" fmla="*/ 61275 w 508885"/>
              <a:gd name="connsiteY5389" fmla="*/ 38727 h 266788"/>
              <a:gd name="connsiteX5390" fmla="*/ 60806 w 508885"/>
              <a:gd name="connsiteY5390" fmla="*/ 38727 h 266788"/>
              <a:gd name="connsiteX5391" fmla="*/ 60585 w 508885"/>
              <a:gd name="connsiteY5391" fmla="*/ 39031 h 266788"/>
              <a:gd name="connsiteX5392" fmla="*/ 60585 w 508885"/>
              <a:gd name="connsiteY5392" fmla="*/ 39334 h 266788"/>
              <a:gd name="connsiteX5393" fmla="*/ 60806 w 508885"/>
              <a:gd name="connsiteY5393" fmla="*/ 39334 h 266788"/>
              <a:gd name="connsiteX5394" fmla="*/ 61055 w 508885"/>
              <a:gd name="connsiteY5394" fmla="*/ 39969 h 266788"/>
              <a:gd name="connsiteX5395" fmla="*/ 61055 w 508885"/>
              <a:gd name="connsiteY5395" fmla="*/ 40272 h 266788"/>
              <a:gd name="connsiteX5396" fmla="*/ 60585 w 508885"/>
              <a:gd name="connsiteY5396" fmla="*/ 40272 h 266788"/>
              <a:gd name="connsiteX5397" fmla="*/ 60585 w 508885"/>
              <a:gd name="connsiteY5397" fmla="*/ 40576 h 266788"/>
              <a:gd name="connsiteX5398" fmla="*/ 61055 w 508885"/>
              <a:gd name="connsiteY5398" fmla="*/ 40878 h 266788"/>
              <a:gd name="connsiteX5399" fmla="*/ 61055 w 508885"/>
              <a:gd name="connsiteY5399" fmla="*/ 41816 h 266788"/>
              <a:gd name="connsiteX5400" fmla="*/ 60806 w 508885"/>
              <a:gd name="connsiteY5400" fmla="*/ 42119 h 266788"/>
              <a:gd name="connsiteX5401" fmla="*/ 59868 w 508885"/>
              <a:gd name="connsiteY5401" fmla="*/ 42423 h 266788"/>
              <a:gd name="connsiteX5402" fmla="*/ 59621 w 508885"/>
              <a:gd name="connsiteY5402" fmla="*/ 42119 h 266788"/>
              <a:gd name="connsiteX5403" fmla="*/ 59373 w 508885"/>
              <a:gd name="connsiteY5403" fmla="*/ 41513 h 266788"/>
              <a:gd name="connsiteX5404" fmla="*/ 58904 w 508885"/>
              <a:gd name="connsiteY5404" fmla="*/ 41513 h 266788"/>
              <a:gd name="connsiteX5405" fmla="*/ 58436 w 508885"/>
              <a:gd name="connsiteY5405" fmla="*/ 40878 h 266788"/>
              <a:gd name="connsiteX5406" fmla="*/ 57002 w 508885"/>
              <a:gd name="connsiteY5406" fmla="*/ 40272 h 266788"/>
              <a:gd name="connsiteX5407" fmla="*/ 56285 w 508885"/>
              <a:gd name="connsiteY5407" fmla="*/ 39969 h 266788"/>
              <a:gd name="connsiteX5408" fmla="*/ 55321 w 508885"/>
              <a:gd name="connsiteY5408" fmla="*/ 39334 h 266788"/>
              <a:gd name="connsiteX5409" fmla="*/ 54852 w 508885"/>
              <a:gd name="connsiteY5409" fmla="*/ 39031 h 266788"/>
              <a:gd name="connsiteX5410" fmla="*/ 53888 w 508885"/>
              <a:gd name="connsiteY5410" fmla="*/ 38093 h 266788"/>
              <a:gd name="connsiteX5411" fmla="*/ 53419 w 508885"/>
              <a:gd name="connsiteY5411" fmla="*/ 38093 h 266788"/>
              <a:gd name="connsiteX5412" fmla="*/ 52702 w 508885"/>
              <a:gd name="connsiteY5412" fmla="*/ 38424 h 266788"/>
              <a:gd name="connsiteX5413" fmla="*/ 52454 w 508885"/>
              <a:gd name="connsiteY5413" fmla="*/ 38424 h 266788"/>
              <a:gd name="connsiteX5414" fmla="*/ 51985 w 508885"/>
              <a:gd name="connsiteY5414" fmla="*/ 38093 h 266788"/>
              <a:gd name="connsiteX5415" fmla="*/ 51738 w 508885"/>
              <a:gd name="connsiteY5415" fmla="*/ 37486 h 266788"/>
              <a:gd name="connsiteX5416" fmla="*/ 51738 w 508885"/>
              <a:gd name="connsiteY5416" fmla="*/ 37182 h 266788"/>
              <a:gd name="connsiteX5417" fmla="*/ 51738 w 508885"/>
              <a:gd name="connsiteY5417" fmla="*/ 36879 h 266788"/>
              <a:gd name="connsiteX5418" fmla="*/ 51738 w 508885"/>
              <a:gd name="connsiteY5418" fmla="*/ 36548 h 266788"/>
              <a:gd name="connsiteX5419" fmla="*/ 51517 w 508885"/>
              <a:gd name="connsiteY5419" fmla="*/ 36548 h 266788"/>
              <a:gd name="connsiteX5420" fmla="*/ 51021 w 508885"/>
              <a:gd name="connsiteY5420" fmla="*/ 36244 h 266788"/>
              <a:gd name="connsiteX5421" fmla="*/ 50800 w 508885"/>
              <a:gd name="connsiteY5421" fmla="*/ 36244 h 266788"/>
              <a:gd name="connsiteX5422" fmla="*/ 50553 w 508885"/>
              <a:gd name="connsiteY5422" fmla="*/ 35637 h 266788"/>
              <a:gd name="connsiteX5423" fmla="*/ 50083 w 508885"/>
              <a:gd name="connsiteY5423" fmla="*/ 35637 h 266788"/>
              <a:gd name="connsiteX5424" fmla="*/ 49836 w 508885"/>
              <a:gd name="connsiteY5424" fmla="*/ 35941 h 266788"/>
              <a:gd name="connsiteX5425" fmla="*/ 49615 w 508885"/>
              <a:gd name="connsiteY5425" fmla="*/ 36244 h 266788"/>
              <a:gd name="connsiteX5426" fmla="*/ 49615 w 508885"/>
              <a:gd name="connsiteY5426" fmla="*/ 36548 h 266788"/>
              <a:gd name="connsiteX5427" fmla="*/ 49615 w 508885"/>
              <a:gd name="connsiteY5427" fmla="*/ 37182 h 266788"/>
              <a:gd name="connsiteX5428" fmla="*/ 49615 w 508885"/>
              <a:gd name="connsiteY5428" fmla="*/ 37486 h 266788"/>
              <a:gd name="connsiteX5429" fmla="*/ 49119 w 508885"/>
              <a:gd name="connsiteY5429" fmla="*/ 37486 h 266788"/>
              <a:gd name="connsiteX5430" fmla="*/ 48899 w 508885"/>
              <a:gd name="connsiteY5430" fmla="*/ 37486 h 266788"/>
              <a:gd name="connsiteX5431" fmla="*/ 48403 w 508885"/>
              <a:gd name="connsiteY5431" fmla="*/ 36548 h 266788"/>
              <a:gd name="connsiteX5432" fmla="*/ 48403 w 508885"/>
              <a:gd name="connsiteY5432" fmla="*/ 36244 h 266788"/>
              <a:gd name="connsiteX5433" fmla="*/ 48182 w 508885"/>
              <a:gd name="connsiteY5433" fmla="*/ 36244 h 266788"/>
              <a:gd name="connsiteX5434" fmla="*/ 48182 w 508885"/>
              <a:gd name="connsiteY5434" fmla="*/ 36548 h 266788"/>
              <a:gd name="connsiteX5435" fmla="*/ 47934 w 508885"/>
              <a:gd name="connsiteY5435" fmla="*/ 36879 h 266788"/>
              <a:gd name="connsiteX5436" fmla="*/ 47218 w 508885"/>
              <a:gd name="connsiteY5436" fmla="*/ 37182 h 266788"/>
              <a:gd name="connsiteX5437" fmla="*/ 46252 w 508885"/>
              <a:gd name="connsiteY5437" fmla="*/ 37486 h 266788"/>
              <a:gd name="connsiteX5438" fmla="*/ 45315 w 508885"/>
              <a:gd name="connsiteY5438" fmla="*/ 37182 h 266788"/>
              <a:gd name="connsiteX5439" fmla="*/ 45068 w 508885"/>
              <a:gd name="connsiteY5439" fmla="*/ 36879 h 266788"/>
              <a:gd name="connsiteX5440" fmla="*/ 44351 w 508885"/>
              <a:gd name="connsiteY5440" fmla="*/ 36548 h 266788"/>
              <a:gd name="connsiteX5441" fmla="*/ 44130 w 508885"/>
              <a:gd name="connsiteY5441" fmla="*/ 36879 h 266788"/>
              <a:gd name="connsiteX5442" fmla="*/ 43881 w 508885"/>
              <a:gd name="connsiteY5442" fmla="*/ 37182 h 266788"/>
              <a:gd name="connsiteX5443" fmla="*/ 43881 w 508885"/>
              <a:gd name="connsiteY5443" fmla="*/ 37486 h 266788"/>
              <a:gd name="connsiteX5444" fmla="*/ 44130 w 508885"/>
              <a:gd name="connsiteY5444" fmla="*/ 37789 h 266788"/>
              <a:gd name="connsiteX5445" fmla="*/ 44351 w 508885"/>
              <a:gd name="connsiteY5445" fmla="*/ 37789 h 266788"/>
              <a:gd name="connsiteX5446" fmla="*/ 44847 w 508885"/>
              <a:gd name="connsiteY5446" fmla="*/ 37789 h 266788"/>
              <a:gd name="connsiteX5447" fmla="*/ 45068 w 508885"/>
              <a:gd name="connsiteY5447" fmla="*/ 38424 h 266788"/>
              <a:gd name="connsiteX5448" fmla="*/ 44847 w 508885"/>
              <a:gd name="connsiteY5448" fmla="*/ 38727 h 266788"/>
              <a:gd name="connsiteX5449" fmla="*/ 43881 w 508885"/>
              <a:gd name="connsiteY5449" fmla="*/ 38727 h 266788"/>
              <a:gd name="connsiteX5450" fmla="*/ 43634 w 508885"/>
              <a:gd name="connsiteY5450" fmla="*/ 38727 h 266788"/>
              <a:gd name="connsiteX5451" fmla="*/ 43413 w 508885"/>
              <a:gd name="connsiteY5451" fmla="*/ 39334 h 266788"/>
              <a:gd name="connsiteX5452" fmla="*/ 43413 w 508885"/>
              <a:gd name="connsiteY5452" fmla="*/ 39638 h 266788"/>
              <a:gd name="connsiteX5453" fmla="*/ 43881 w 508885"/>
              <a:gd name="connsiteY5453" fmla="*/ 39638 h 266788"/>
              <a:gd name="connsiteX5454" fmla="*/ 44130 w 508885"/>
              <a:gd name="connsiteY5454" fmla="*/ 39638 h 266788"/>
              <a:gd name="connsiteX5455" fmla="*/ 44130 w 508885"/>
              <a:gd name="connsiteY5455" fmla="*/ 39969 h 266788"/>
              <a:gd name="connsiteX5456" fmla="*/ 44130 w 508885"/>
              <a:gd name="connsiteY5456" fmla="*/ 40576 h 266788"/>
              <a:gd name="connsiteX5457" fmla="*/ 43881 w 508885"/>
              <a:gd name="connsiteY5457" fmla="*/ 40878 h 266788"/>
              <a:gd name="connsiteX5458" fmla="*/ 43413 w 508885"/>
              <a:gd name="connsiteY5458" fmla="*/ 41182 h 266788"/>
              <a:gd name="connsiteX5459" fmla="*/ 42917 w 508885"/>
              <a:gd name="connsiteY5459" fmla="*/ 41513 h 266788"/>
              <a:gd name="connsiteX5460" fmla="*/ 42449 w 508885"/>
              <a:gd name="connsiteY5460" fmla="*/ 42119 h 266788"/>
              <a:gd name="connsiteX5461" fmla="*/ 42449 w 508885"/>
              <a:gd name="connsiteY5461" fmla="*/ 42423 h 266788"/>
              <a:gd name="connsiteX5462" fmla="*/ 42917 w 508885"/>
              <a:gd name="connsiteY5462" fmla="*/ 42726 h 266788"/>
              <a:gd name="connsiteX5463" fmla="*/ 43166 w 508885"/>
              <a:gd name="connsiteY5463" fmla="*/ 43361 h 266788"/>
              <a:gd name="connsiteX5464" fmla="*/ 42917 w 508885"/>
              <a:gd name="connsiteY5464" fmla="*/ 43361 h 266788"/>
              <a:gd name="connsiteX5465" fmla="*/ 42696 w 508885"/>
              <a:gd name="connsiteY5465" fmla="*/ 43361 h 266788"/>
              <a:gd name="connsiteX5466" fmla="*/ 41980 w 508885"/>
              <a:gd name="connsiteY5466" fmla="*/ 43361 h 266788"/>
              <a:gd name="connsiteX5467" fmla="*/ 41732 w 508885"/>
              <a:gd name="connsiteY5467" fmla="*/ 43057 h 266788"/>
              <a:gd name="connsiteX5468" fmla="*/ 41016 w 508885"/>
              <a:gd name="connsiteY5468" fmla="*/ 43664 h 266788"/>
              <a:gd name="connsiteX5469" fmla="*/ 41016 w 508885"/>
              <a:gd name="connsiteY5469" fmla="*/ 43968 h 266788"/>
              <a:gd name="connsiteX5470" fmla="*/ 41263 w 508885"/>
              <a:gd name="connsiteY5470" fmla="*/ 44602 h 266788"/>
              <a:gd name="connsiteX5471" fmla="*/ 41263 w 508885"/>
              <a:gd name="connsiteY5471" fmla="*/ 45209 h 266788"/>
              <a:gd name="connsiteX5472" fmla="*/ 41263 w 508885"/>
              <a:gd name="connsiteY5472" fmla="*/ 45513 h 266788"/>
              <a:gd name="connsiteX5473" fmla="*/ 41016 w 508885"/>
              <a:gd name="connsiteY5473" fmla="*/ 45513 h 266788"/>
              <a:gd name="connsiteX5474" fmla="*/ 40767 w 508885"/>
              <a:gd name="connsiteY5474" fmla="*/ 45513 h 266788"/>
              <a:gd name="connsiteX5475" fmla="*/ 40299 w 508885"/>
              <a:gd name="connsiteY5475" fmla="*/ 45209 h 266788"/>
              <a:gd name="connsiteX5476" fmla="*/ 39829 w 508885"/>
              <a:gd name="connsiteY5476" fmla="*/ 45513 h 266788"/>
              <a:gd name="connsiteX5477" fmla="*/ 39582 w 508885"/>
              <a:gd name="connsiteY5477" fmla="*/ 45513 h 266788"/>
              <a:gd name="connsiteX5478" fmla="*/ 39582 w 508885"/>
              <a:gd name="connsiteY5478" fmla="*/ 45816 h 266788"/>
              <a:gd name="connsiteX5479" fmla="*/ 39829 w 508885"/>
              <a:gd name="connsiteY5479" fmla="*/ 46451 h 266788"/>
              <a:gd name="connsiteX5480" fmla="*/ 39582 w 508885"/>
              <a:gd name="connsiteY5480" fmla="*/ 47058 h 266788"/>
              <a:gd name="connsiteX5481" fmla="*/ 39361 w 508885"/>
              <a:gd name="connsiteY5481" fmla="*/ 47361 h 266788"/>
              <a:gd name="connsiteX5482" fmla="*/ 38865 w 508885"/>
              <a:gd name="connsiteY5482" fmla="*/ 47361 h 266788"/>
              <a:gd name="connsiteX5483" fmla="*/ 38645 w 508885"/>
              <a:gd name="connsiteY5483" fmla="*/ 47361 h 266788"/>
              <a:gd name="connsiteX5484" fmla="*/ 38645 w 508885"/>
              <a:gd name="connsiteY5484" fmla="*/ 47058 h 266788"/>
              <a:gd name="connsiteX5485" fmla="*/ 38645 w 508885"/>
              <a:gd name="connsiteY5485" fmla="*/ 45816 h 266788"/>
              <a:gd name="connsiteX5486" fmla="*/ 38645 w 508885"/>
              <a:gd name="connsiteY5486" fmla="*/ 45513 h 266788"/>
              <a:gd name="connsiteX5487" fmla="*/ 38149 w 508885"/>
              <a:gd name="connsiteY5487" fmla="*/ 45209 h 266788"/>
              <a:gd name="connsiteX5488" fmla="*/ 37432 w 508885"/>
              <a:gd name="connsiteY5488" fmla="*/ 45513 h 266788"/>
              <a:gd name="connsiteX5489" fmla="*/ 37680 w 508885"/>
              <a:gd name="connsiteY5489" fmla="*/ 46147 h 266788"/>
              <a:gd name="connsiteX5490" fmla="*/ 37680 w 508885"/>
              <a:gd name="connsiteY5490" fmla="*/ 46451 h 266788"/>
              <a:gd name="connsiteX5491" fmla="*/ 37432 w 508885"/>
              <a:gd name="connsiteY5491" fmla="*/ 46754 h 266788"/>
              <a:gd name="connsiteX5492" fmla="*/ 36964 w 508885"/>
              <a:gd name="connsiteY5492" fmla="*/ 47361 h 266788"/>
              <a:gd name="connsiteX5493" fmla="*/ 36715 w 508885"/>
              <a:gd name="connsiteY5493" fmla="*/ 47996 h 266788"/>
              <a:gd name="connsiteX5494" fmla="*/ 36964 w 508885"/>
              <a:gd name="connsiteY5494" fmla="*/ 48602 h 266788"/>
              <a:gd name="connsiteX5495" fmla="*/ 37432 w 508885"/>
              <a:gd name="connsiteY5495" fmla="*/ 49236 h 266788"/>
              <a:gd name="connsiteX5496" fmla="*/ 37211 w 508885"/>
              <a:gd name="connsiteY5496" fmla="*/ 49843 h 266788"/>
              <a:gd name="connsiteX5497" fmla="*/ 36964 w 508885"/>
              <a:gd name="connsiteY5497" fmla="*/ 49843 h 266788"/>
              <a:gd name="connsiteX5498" fmla="*/ 36247 w 508885"/>
              <a:gd name="connsiteY5498" fmla="*/ 49539 h 266788"/>
              <a:gd name="connsiteX5499" fmla="*/ 35778 w 508885"/>
              <a:gd name="connsiteY5499" fmla="*/ 48905 h 266788"/>
              <a:gd name="connsiteX5500" fmla="*/ 35282 w 508885"/>
              <a:gd name="connsiteY5500" fmla="*/ 48602 h 266788"/>
              <a:gd name="connsiteX5501" fmla="*/ 35061 w 508885"/>
              <a:gd name="connsiteY5501" fmla="*/ 48905 h 266788"/>
              <a:gd name="connsiteX5502" fmla="*/ 35282 w 508885"/>
              <a:gd name="connsiteY5502" fmla="*/ 49236 h 266788"/>
              <a:gd name="connsiteX5503" fmla="*/ 35530 w 508885"/>
              <a:gd name="connsiteY5503" fmla="*/ 49843 h 266788"/>
              <a:gd name="connsiteX5504" fmla="*/ 35061 w 508885"/>
              <a:gd name="connsiteY5504" fmla="*/ 50146 h 266788"/>
              <a:gd name="connsiteX5505" fmla="*/ 34593 w 508885"/>
              <a:gd name="connsiteY5505" fmla="*/ 50146 h 266788"/>
              <a:gd name="connsiteX5506" fmla="*/ 34097 w 508885"/>
              <a:gd name="connsiteY5506" fmla="*/ 50146 h 266788"/>
              <a:gd name="connsiteX5507" fmla="*/ 33628 w 508885"/>
              <a:gd name="connsiteY5507" fmla="*/ 49843 h 266788"/>
              <a:gd name="connsiteX5508" fmla="*/ 33380 w 508885"/>
              <a:gd name="connsiteY5508" fmla="*/ 49843 h 266788"/>
              <a:gd name="connsiteX5509" fmla="*/ 33159 w 508885"/>
              <a:gd name="connsiteY5509" fmla="*/ 50146 h 266788"/>
              <a:gd name="connsiteX5510" fmla="*/ 32663 w 508885"/>
              <a:gd name="connsiteY5510" fmla="*/ 51388 h 266788"/>
              <a:gd name="connsiteX5511" fmla="*/ 31478 w 508885"/>
              <a:gd name="connsiteY5511" fmla="*/ 52298 h 266788"/>
              <a:gd name="connsiteX5512" fmla="*/ 31478 w 508885"/>
              <a:gd name="connsiteY5512" fmla="*/ 52933 h 266788"/>
              <a:gd name="connsiteX5513" fmla="*/ 31230 w 508885"/>
              <a:gd name="connsiteY5513" fmla="*/ 53540 h 266788"/>
              <a:gd name="connsiteX5514" fmla="*/ 30514 w 508885"/>
              <a:gd name="connsiteY5514" fmla="*/ 53540 h 266788"/>
              <a:gd name="connsiteX5515" fmla="*/ 29576 w 508885"/>
              <a:gd name="connsiteY5515" fmla="*/ 53236 h 266788"/>
              <a:gd name="connsiteX5516" fmla="*/ 29576 w 508885"/>
              <a:gd name="connsiteY5516" fmla="*/ 53540 h 266788"/>
              <a:gd name="connsiteX5517" fmla="*/ 29328 w 508885"/>
              <a:gd name="connsiteY5517" fmla="*/ 53236 h 266788"/>
              <a:gd name="connsiteX5518" fmla="*/ 29328 w 508885"/>
              <a:gd name="connsiteY5518" fmla="*/ 53843 h 266788"/>
              <a:gd name="connsiteX5519" fmla="*/ 29108 w 508885"/>
              <a:gd name="connsiteY5519" fmla="*/ 54174 h 266788"/>
              <a:gd name="connsiteX5520" fmla="*/ 28611 w 508885"/>
              <a:gd name="connsiteY5520" fmla="*/ 54174 h 266788"/>
              <a:gd name="connsiteX5521" fmla="*/ 28391 w 508885"/>
              <a:gd name="connsiteY5521" fmla="*/ 54174 h 266788"/>
              <a:gd name="connsiteX5522" fmla="*/ 28143 w 508885"/>
              <a:gd name="connsiteY5522" fmla="*/ 54174 h 266788"/>
              <a:gd name="connsiteX5523" fmla="*/ 27426 w 508885"/>
              <a:gd name="connsiteY5523" fmla="*/ 54477 h 266788"/>
              <a:gd name="connsiteX5524" fmla="*/ 27178 w 508885"/>
              <a:gd name="connsiteY5524" fmla="*/ 54781 h 266788"/>
              <a:gd name="connsiteX5525" fmla="*/ 26957 w 508885"/>
              <a:gd name="connsiteY5525" fmla="*/ 54477 h 266788"/>
              <a:gd name="connsiteX5526" fmla="*/ 26462 w 508885"/>
              <a:gd name="connsiteY5526" fmla="*/ 54477 h 266788"/>
              <a:gd name="connsiteX5527" fmla="*/ 26462 w 508885"/>
              <a:gd name="connsiteY5527" fmla="*/ 54781 h 266788"/>
              <a:gd name="connsiteX5528" fmla="*/ 26709 w 508885"/>
              <a:gd name="connsiteY5528" fmla="*/ 55388 h 266788"/>
              <a:gd name="connsiteX5529" fmla="*/ 26709 w 508885"/>
              <a:gd name="connsiteY5529" fmla="*/ 55719 h 266788"/>
              <a:gd name="connsiteX5530" fmla="*/ 26709 w 508885"/>
              <a:gd name="connsiteY5530" fmla="*/ 56021 h 266788"/>
              <a:gd name="connsiteX5531" fmla="*/ 26462 w 508885"/>
              <a:gd name="connsiteY5531" fmla="*/ 56325 h 266788"/>
              <a:gd name="connsiteX5532" fmla="*/ 26462 w 508885"/>
              <a:gd name="connsiteY5532" fmla="*/ 56628 h 266788"/>
              <a:gd name="connsiteX5533" fmla="*/ 26462 w 508885"/>
              <a:gd name="connsiteY5533" fmla="*/ 56932 h 266788"/>
              <a:gd name="connsiteX5534" fmla="*/ 26709 w 508885"/>
              <a:gd name="connsiteY5534" fmla="*/ 57264 h 266788"/>
              <a:gd name="connsiteX5535" fmla="*/ 26709 w 508885"/>
              <a:gd name="connsiteY5535" fmla="*/ 57566 h 266788"/>
              <a:gd name="connsiteX5536" fmla="*/ 25993 w 508885"/>
              <a:gd name="connsiteY5536" fmla="*/ 57870 h 266788"/>
              <a:gd name="connsiteX5537" fmla="*/ 25276 w 508885"/>
              <a:gd name="connsiteY5537" fmla="*/ 57566 h 266788"/>
              <a:gd name="connsiteX5538" fmla="*/ 25029 w 508885"/>
              <a:gd name="connsiteY5538" fmla="*/ 57566 h 266788"/>
              <a:gd name="connsiteX5539" fmla="*/ 25029 w 508885"/>
              <a:gd name="connsiteY5539" fmla="*/ 58477 h 266788"/>
              <a:gd name="connsiteX5540" fmla="*/ 24808 w 508885"/>
              <a:gd name="connsiteY5540" fmla="*/ 58780 h 266788"/>
              <a:gd name="connsiteX5541" fmla="*/ 24339 w 508885"/>
              <a:gd name="connsiteY5541" fmla="*/ 58780 h 266788"/>
              <a:gd name="connsiteX5542" fmla="*/ 23622 w 508885"/>
              <a:gd name="connsiteY5542" fmla="*/ 59415 h 266788"/>
              <a:gd name="connsiteX5543" fmla="*/ 23374 w 508885"/>
              <a:gd name="connsiteY5543" fmla="*/ 60656 h 266788"/>
              <a:gd name="connsiteX5544" fmla="*/ 23374 w 508885"/>
              <a:gd name="connsiteY5544" fmla="*/ 61566 h 266788"/>
              <a:gd name="connsiteX5545" fmla="*/ 22658 w 508885"/>
              <a:gd name="connsiteY5545" fmla="*/ 62504 h 266788"/>
              <a:gd name="connsiteX5546" fmla="*/ 22658 w 508885"/>
              <a:gd name="connsiteY5546" fmla="*/ 63111 h 266788"/>
              <a:gd name="connsiteX5547" fmla="*/ 22409 w 508885"/>
              <a:gd name="connsiteY5547" fmla="*/ 63111 h 266788"/>
              <a:gd name="connsiteX5548" fmla="*/ 21694 w 508885"/>
              <a:gd name="connsiteY5548" fmla="*/ 62808 h 266788"/>
              <a:gd name="connsiteX5549" fmla="*/ 21224 w 508885"/>
              <a:gd name="connsiteY5549" fmla="*/ 63111 h 266788"/>
              <a:gd name="connsiteX5550" fmla="*/ 20039 w 508885"/>
              <a:gd name="connsiteY5550" fmla="*/ 62504 h 266788"/>
              <a:gd name="connsiteX5551" fmla="*/ 19790 w 508885"/>
              <a:gd name="connsiteY5551" fmla="*/ 62173 h 266788"/>
              <a:gd name="connsiteX5552" fmla="*/ 19570 w 508885"/>
              <a:gd name="connsiteY5552" fmla="*/ 62173 h 266788"/>
              <a:gd name="connsiteX5553" fmla="*/ 19323 w 508885"/>
              <a:gd name="connsiteY5553" fmla="*/ 62808 h 266788"/>
              <a:gd name="connsiteX5554" fmla="*/ 19074 w 508885"/>
              <a:gd name="connsiteY5554" fmla="*/ 62808 h 266788"/>
              <a:gd name="connsiteX5555" fmla="*/ 18359 w 508885"/>
              <a:gd name="connsiteY5555" fmla="*/ 62808 h 266788"/>
              <a:gd name="connsiteX5556" fmla="*/ 17889 w 508885"/>
              <a:gd name="connsiteY5556" fmla="*/ 62808 h 266788"/>
              <a:gd name="connsiteX5557" fmla="*/ 17172 w 508885"/>
              <a:gd name="connsiteY5557" fmla="*/ 63415 h 266788"/>
              <a:gd name="connsiteX5558" fmla="*/ 16925 w 508885"/>
              <a:gd name="connsiteY5558" fmla="*/ 63717 h 266788"/>
              <a:gd name="connsiteX5559" fmla="*/ 16455 w 508885"/>
              <a:gd name="connsiteY5559" fmla="*/ 63717 h 266788"/>
              <a:gd name="connsiteX5560" fmla="*/ 16208 w 508885"/>
              <a:gd name="connsiteY5560" fmla="*/ 63717 h 266788"/>
              <a:gd name="connsiteX5561" fmla="*/ 16208 w 508885"/>
              <a:gd name="connsiteY5561" fmla="*/ 64049 h 266788"/>
              <a:gd name="connsiteX5562" fmla="*/ 15988 w 508885"/>
              <a:gd name="connsiteY5562" fmla="*/ 64049 h 266788"/>
              <a:gd name="connsiteX5563" fmla="*/ 15988 w 508885"/>
              <a:gd name="connsiteY5563" fmla="*/ 64352 h 266788"/>
              <a:gd name="connsiteX5564" fmla="*/ 16208 w 508885"/>
              <a:gd name="connsiteY5564" fmla="*/ 64352 h 266788"/>
              <a:gd name="connsiteX5565" fmla="*/ 16455 w 508885"/>
              <a:gd name="connsiteY5565" fmla="*/ 64959 h 266788"/>
              <a:gd name="connsiteX5566" fmla="*/ 16208 w 508885"/>
              <a:gd name="connsiteY5566" fmla="*/ 65262 h 266788"/>
              <a:gd name="connsiteX5567" fmla="*/ 15739 w 508885"/>
              <a:gd name="connsiteY5567" fmla="*/ 64959 h 266788"/>
              <a:gd name="connsiteX5568" fmla="*/ 15491 w 508885"/>
              <a:gd name="connsiteY5568" fmla="*/ 65897 h 266788"/>
              <a:gd name="connsiteX5569" fmla="*/ 15271 w 508885"/>
              <a:gd name="connsiteY5569" fmla="*/ 66200 h 266788"/>
              <a:gd name="connsiteX5570" fmla="*/ 15022 w 508885"/>
              <a:gd name="connsiteY5570" fmla="*/ 66200 h 266788"/>
              <a:gd name="connsiteX5571" fmla="*/ 15022 w 508885"/>
              <a:gd name="connsiteY5571" fmla="*/ 66503 h 266788"/>
              <a:gd name="connsiteX5572" fmla="*/ 14775 w 508885"/>
              <a:gd name="connsiteY5572" fmla="*/ 66503 h 266788"/>
              <a:gd name="connsiteX5573" fmla="*/ 14554 w 508885"/>
              <a:gd name="connsiteY5573" fmla="*/ 66503 h 266788"/>
              <a:gd name="connsiteX5574" fmla="*/ 13120 w 508885"/>
              <a:gd name="connsiteY5574" fmla="*/ 66807 h 266788"/>
              <a:gd name="connsiteX5575" fmla="*/ 12653 w 508885"/>
              <a:gd name="connsiteY5575" fmla="*/ 66807 h 266788"/>
              <a:gd name="connsiteX5576" fmla="*/ 12404 w 508885"/>
              <a:gd name="connsiteY5576" fmla="*/ 67110 h 266788"/>
              <a:gd name="connsiteX5577" fmla="*/ 12404 w 508885"/>
              <a:gd name="connsiteY5577" fmla="*/ 67414 h 266788"/>
              <a:gd name="connsiteX5578" fmla="*/ 12156 w 508885"/>
              <a:gd name="connsiteY5578" fmla="*/ 67745 h 266788"/>
              <a:gd name="connsiteX5579" fmla="*/ 11687 w 508885"/>
              <a:gd name="connsiteY5579" fmla="*/ 67745 h 266788"/>
              <a:gd name="connsiteX5580" fmla="*/ 11440 w 508885"/>
              <a:gd name="connsiteY5580" fmla="*/ 67745 h 266788"/>
              <a:gd name="connsiteX5581" fmla="*/ 11440 w 508885"/>
              <a:gd name="connsiteY5581" fmla="*/ 68048 h 266788"/>
              <a:gd name="connsiteX5582" fmla="*/ 11440 w 508885"/>
              <a:gd name="connsiteY5582" fmla="*/ 68352 h 266788"/>
              <a:gd name="connsiteX5583" fmla="*/ 10970 w 508885"/>
              <a:gd name="connsiteY5583" fmla="*/ 68655 h 266788"/>
              <a:gd name="connsiteX5584" fmla="*/ 10723 w 508885"/>
              <a:gd name="connsiteY5584" fmla="*/ 68655 h 266788"/>
              <a:gd name="connsiteX5585" fmla="*/ 10723 w 508885"/>
              <a:gd name="connsiteY5585" fmla="*/ 69290 h 266788"/>
              <a:gd name="connsiteX5586" fmla="*/ 10502 w 508885"/>
              <a:gd name="connsiteY5586" fmla="*/ 69290 h 266788"/>
              <a:gd name="connsiteX5587" fmla="*/ 10253 w 508885"/>
              <a:gd name="connsiteY5587" fmla="*/ 69290 h 266788"/>
              <a:gd name="connsiteX5588" fmla="*/ 10006 w 508885"/>
              <a:gd name="connsiteY5588" fmla="*/ 69593 h 266788"/>
              <a:gd name="connsiteX5589" fmla="*/ 10253 w 508885"/>
              <a:gd name="connsiteY5589" fmla="*/ 69897 h 266788"/>
              <a:gd name="connsiteX5590" fmla="*/ 10006 w 508885"/>
              <a:gd name="connsiteY5590" fmla="*/ 70200 h 266788"/>
              <a:gd name="connsiteX5591" fmla="*/ 9538 w 508885"/>
              <a:gd name="connsiteY5591" fmla="*/ 70200 h 266788"/>
              <a:gd name="connsiteX5592" fmla="*/ 9069 w 508885"/>
              <a:gd name="connsiteY5592" fmla="*/ 70806 h 266788"/>
              <a:gd name="connsiteX5593" fmla="*/ 9069 w 508885"/>
              <a:gd name="connsiteY5593" fmla="*/ 71442 h 266788"/>
              <a:gd name="connsiteX5594" fmla="*/ 8601 w 508885"/>
              <a:gd name="connsiteY5594" fmla="*/ 71745 h 266788"/>
              <a:gd name="connsiteX5595" fmla="*/ 7635 w 508885"/>
              <a:gd name="connsiteY5595" fmla="*/ 72047 h 266788"/>
              <a:gd name="connsiteX5596" fmla="*/ 7635 w 508885"/>
              <a:gd name="connsiteY5596" fmla="*/ 72351 h 266788"/>
              <a:gd name="connsiteX5597" fmla="*/ 7167 w 508885"/>
              <a:gd name="connsiteY5597" fmla="*/ 72654 h 266788"/>
              <a:gd name="connsiteX5598" fmla="*/ 7167 w 508885"/>
              <a:gd name="connsiteY5598" fmla="*/ 73592 h 266788"/>
              <a:gd name="connsiteX5599" fmla="*/ 7167 w 508885"/>
              <a:gd name="connsiteY5599" fmla="*/ 73896 h 266788"/>
              <a:gd name="connsiteX5600" fmla="*/ 6670 w 508885"/>
              <a:gd name="connsiteY5600" fmla="*/ 74199 h 266788"/>
              <a:gd name="connsiteX5601" fmla="*/ 6450 w 508885"/>
              <a:gd name="connsiteY5601" fmla="*/ 74199 h 266788"/>
              <a:gd name="connsiteX5602" fmla="*/ 6202 w 508885"/>
              <a:gd name="connsiteY5602" fmla="*/ 74199 h 266788"/>
              <a:gd name="connsiteX5603" fmla="*/ 5734 w 508885"/>
              <a:gd name="connsiteY5603" fmla="*/ 74834 h 266788"/>
              <a:gd name="connsiteX5604" fmla="*/ 5486 w 508885"/>
              <a:gd name="connsiteY5604" fmla="*/ 75137 h 266788"/>
              <a:gd name="connsiteX5605" fmla="*/ 4769 w 508885"/>
              <a:gd name="connsiteY5605" fmla="*/ 75441 h 266788"/>
              <a:gd name="connsiteX5606" fmla="*/ 4300 w 508885"/>
              <a:gd name="connsiteY5606" fmla="*/ 75744 h 266788"/>
              <a:gd name="connsiteX5607" fmla="*/ 4052 w 508885"/>
              <a:gd name="connsiteY5607" fmla="*/ 76048 h 266788"/>
              <a:gd name="connsiteX5608" fmla="*/ 3832 w 508885"/>
              <a:gd name="connsiteY5608" fmla="*/ 76351 h 266788"/>
              <a:gd name="connsiteX5609" fmla="*/ 3583 w 508885"/>
              <a:gd name="connsiteY5609" fmla="*/ 76048 h 266788"/>
              <a:gd name="connsiteX5610" fmla="*/ 3115 w 508885"/>
              <a:gd name="connsiteY5610" fmla="*/ 76048 h 266788"/>
              <a:gd name="connsiteX5611" fmla="*/ 2619 w 508885"/>
              <a:gd name="connsiteY5611" fmla="*/ 76351 h 266788"/>
              <a:gd name="connsiteX5612" fmla="*/ 2150 w 508885"/>
              <a:gd name="connsiteY5612" fmla="*/ 76682 h 266788"/>
              <a:gd name="connsiteX5613" fmla="*/ 1902 w 508885"/>
              <a:gd name="connsiteY5613" fmla="*/ 77289 h 266788"/>
              <a:gd name="connsiteX5614" fmla="*/ 1682 w 508885"/>
              <a:gd name="connsiteY5614" fmla="*/ 77289 h 266788"/>
              <a:gd name="connsiteX5615" fmla="*/ 1185 w 508885"/>
              <a:gd name="connsiteY5615" fmla="*/ 77289 h 266788"/>
              <a:gd name="connsiteX5616" fmla="*/ 0 w 508885"/>
              <a:gd name="connsiteY5616" fmla="*/ 76986 h 266788"/>
              <a:gd name="connsiteX5617" fmla="*/ 248 w 508885"/>
              <a:gd name="connsiteY5617" fmla="*/ 68048 h 266788"/>
              <a:gd name="connsiteX5618" fmla="*/ 0 w 508885"/>
              <a:gd name="connsiteY5618" fmla="*/ 68048 h 266788"/>
              <a:gd name="connsiteX5619" fmla="*/ 0 w 508885"/>
              <a:gd name="connsiteY5619" fmla="*/ 66503 h 266788"/>
              <a:gd name="connsiteX5620" fmla="*/ 0 w 508885"/>
              <a:gd name="connsiteY5620" fmla="*/ 66200 h 266788"/>
              <a:gd name="connsiteX5621" fmla="*/ 0 w 508885"/>
              <a:gd name="connsiteY5621" fmla="*/ 65897 h 266788"/>
              <a:gd name="connsiteX5622" fmla="*/ 0 w 508885"/>
              <a:gd name="connsiteY5622" fmla="*/ 63415 h 266788"/>
              <a:gd name="connsiteX5623" fmla="*/ 0 w 508885"/>
              <a:gd name="connsiteY5623" fmla="*/ 60325 h 266788"/>
              <a:gd name="connsiteX5624" fmla="*/ 248 w 508885"/>
              <a:gd name="connsiteY5624" fmla="*/ 56325 h 266788"/>
              <a:gd name="connsiteX5625" fmla="*/ 248 w 508885"/>
              <a:gd name="connsiteY5625" fmla="*/ 55388 h 266788"/>
              <a:gd name="connsiteX5626" fmla="*/ 468 w 508885"/>
              <a:gd name="connsiteY5626" fmla="*/ 50781 h 266788"/>
              <a:gd name="connsiteX5627" fmla="*/ 468 w 508885"/>
              <a:gd name="connsiteY5627" fmla="*/ 46147 h 266788"/>
              <a:gd name="connsiteX5628" fmla="*/ 468 w 508885"/>
              <a:gd name="connsiteY5628" fmla="*/ 45209 h 266788"/>
              <a:gd name="connsiteX5629" fmla="*/ 468 w 508885"/>
              <a:gd name="connsiteY5629" fmla="*/ 40576 h 266788"/>
              <a:gd name="connsiteX5630" fmla="*/ 468 w 508885"/>
              <a:gd name="connsiteY5630" fmla="*/ 39969 h 266788"/>
              <a:gd name="connsiteX5631" fmla="*/ 468 w 508885"/>
              <a:gd name="connsiteY5631" fmla="*/ 32217 h 266788"/>
              <a:gd name="connsiteX5632" fmla="*/ 468 w 508885"/>
              <a:gd name="connsiteY5632" fmla="*/ 31611 h 266788"/>
              <a:gd name="connsiteX5633" fmla="*/ 468 w 508885"/>
              <a:gd name="connsiteY5633" fmla="*/ 31004 h 266788"/>
              <a:gd name="connsiteX5634" fmla="*/ 468 w 508885"/>
              <a:gd name="connsiteY5634" fmla="*/ 30066 h 266788"/>
              <a:gd name="connsiteX5635" fmla="*/ 468 w 508885"/>
              <a:gd name="connsiteY5635" fmla="*/ 29432 h 266788"/>
              <a:gd name="connsiteX5636" fmla="*/ 468 w 508885"/>
              <a:gd name="connsiteY5636" fmla="*/ 28521 h 266788"/>
              <a:gd name="connsiteX5637" fmla="*/ 965 w 508885"/>
              <a:gd name="connsiteY5637" fmla="*/ 28521 h 266788"/>
              <a:gd name="connsiteX5638" fmla="*/ 965 w 508885"/>
              <a:gd name="connsiteY5638" fmla="*/ 24798 h 266788"/>
              <a:gd name="connsiteX5639" fmla="*/ 965 w 508885"/>
              <a:gd name="connsiteY5639" fmla="*/ 19225 h 266788"/>
              <a:gd name="connsiteX5640" fmla="*/ 1185 w 508885"/>
              <a:gd name="connsiteY5640" fmla="*/ 13957 h 266788"/>
              <a:gd name="connsiteX5641" fmla="*/ 1185 w 508885"/>
              <a:gd name="connsiteY5641" fmla="*/ 12109 h 266788"/>
              <a:gd name="connsiteX5642" fmla="*/ 1185 w 508885"/>
              <a:gd name="connsiteY5642" fmla="*/ 11805 h 266788"/>
              <a:gd name="connsiteX5643" fmla="*/ 1185 w 508885"/>
              <a:gd name="connsiteY5643" fmla="*/ 8689 h 266788"/>
              <a:gd name="connsiteX5644" fmla="*/ 1185 w 508885"/>
              <a:gd name="connsiteY5644" fmla="*/ 331 h 266788"/>
              <a:gd name="connsiteX5645" fmla="*/ 10970 w 508885"/>
              <a:gd name="connsiteY5645" fmla="*/ 331 h 266788"/>
              <a:gd name="connsiteX5646" fmla="*/ 17421 w 508885"/>
              <a:gd name="connsiteY5646" fmla="*/ 331 h 266788"/>
              <a:gd name="connsiteX5647" fmla="*/ 19570 w 508885"/>
              <a:gd name="connsiteY5647" fmla="*/ 331 h 266788"/>
              <a:gd name="connsiteX5648" fmla="*/ 21473 w 508885"/>
              <a:gd name="connsiteY5648" fmla="*/ 331 h 26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Lst>
            <a:rect l="l" t="t" r="r" b="b"/>
            <a:pathLst>
              <a:path w="508885" h="266788">
                <a:moveTo>
                  <a:pt x="398463" y="248030"/>
                </a:moveTo>
                <a:lnTo>
                  <a:pt x="398959" y="248332"/>
                </a:lnTo>
                <a:lnTo>
                  <a:pt x="398959" y="248637"/>
                </a:lnTo>
                <a:lnTo>
                  <a:pt x="399180" y="249243"/>
                </a:lnTo>
                <a:lnTo>
                  <a:pt x="399676" y="250153"/>
                </a:lnTo>
                <a:lnTo>
                  <a:pt x="399676" y="250456"/>
                </a:lnTo>
                <a:lnTo>
                  <a:pt x="400613" y="250760"/>
                </a:lnTo>
                <a:lnTo>
                  <a:pt x="400613" y="250456"/>
                </a:lnTo>
                <a:lnTo>
                  <a:pt x="400860" y="250456"/>
                </a:lnTo>
                <a:lnTo>
                  <a:pt x="401577" y="250760"/>
                </a:lnTo>
                <a:lnTo>
                  <a:pt x="401109" y="251063"/>
                </a:lnTo>
                <a:lnTo>
                  <a:pt x="401330" y="251670"/>
                </a:lnTo>
                <a:lnTo>
                  <a:pt x="401577" y="251974"/>
                </a:lnTo>
                <a:lnTo>
                  <a:pt x="401798" y="252581"/>
                </a:lnTo>
                <a:lnTo>
                  <a:pt x="402294" y="253188"/>
                </a:lnTo>
                <a:lnTo>
                  <a:pt x="401798" y="253491"/>
                </a:lnTo>
                <a:lnTo>
                  <a:pt x="401577" y="253795"/>
                </a:lnTo>
                <a:lnTo>
                  <a:pt x="401577" y="254098"/>
                </a:lnTo>
                <a:lnTo>
                  <a:pt x="401577" y="254400"/>
                </a:lnTo>
                <a:lnTo>
                  <a:pt x="401798" y="254704"/>
                </a:lnTo>
                <a:lnTo>
                  <a:pt x="401798" y="255007"/>
                </a:lnTo>
                <a:lnTo>
                  <a:pt x="402047" y="255614"/>
                </a:lnTo>
                <a:lnTo>
                  <a:pt x="401798" y="255614"/>
                </a:lnTo>
                <a:lnTo>
                  <a:pt x="401577" y="255614"/>
                </a:lnTo>
                <a:lnTo>
                  <a:pt x="401109" y="255311"/>
                </a:lnTo>
                <a:lnTo>
                  <a:pt x="400860" y="255614"/>
                </a:lnTo>
                <a:lnTo>
                  <a:pt x="400613" y="256194"/>
                </a:lnTo>
                <a:lnTo>
                  <a:pt x="400860" y="256497"/>
                </a:lnTo>
                <a:lnTo>
                  <a:pt x="400860" y="257104"/>
                </a:lnTo>
                <a:lnTo>
                  <a:pt x="400613" y="257104"/>
                </a:lnTo>
                <a:lnTo>
                  <a:pt x="400613" y="257408"/>
                </a:lnTo>
                <a:lnTo>
                  <a:pt x="400393" y="257711"/>
                </a:lnTo>
                <a:lnTo>
                  <a:pt x="400393" y="258015"/>
                </a:lnTo>
                <a:lnTo>
                  <a:pt x="400144" y="258318"/>
                </a:lnTo>
                <a:lnTo>
                  <a:pt x="400144" y="258622"/>
                </a:lnTo>
                <a:lnTo>
                  <a:pt x="400393" y="258925"/>
                </a:lnTo>
                <a:lnTo>
                  <a:pt x="401109" y="259227"/>
                </a:lnTo>
                <a:lnTo>
                  <a:pt x="400860" y="259834"/>
                </a:lnTo>
                <a:lnTo>
                  <a:pt x="400613" y="260138"/>
                </a:lnTo>
                <a:lnTo>
                  <a:pt x="400613" y="260745"/>
                </a:lnTo>
                <a:lnTo>
                  <a:pt x="399180" y="260745"/>
                </a:lnTo>
                <a:lnTo>
                  <a:pt x="397995" y="260745"/>
                </a:lnTo>
                <a:lnTo>
                  <a:pt x="397525" y="260745"/>
                </a:lnTo>
                <a:lnTo>
                  <a:pt x="397278" y="260745"/>
                </a:lnTo>
                <a:lnTo>
                  <a:pt x="396561" y="260745"/>
                </a:lnTo>
                <a:lnTo>
                  <a:pt x="395128" y="260745"/>
                </a:lnTo>
                <a:lnTo>
                  <a:pt x="394659" y="260745"/>
                </a:lnTo>
                <a:lnTo>
                  <a:pt x="394659" y="259834"/>
                </a:lnTo>
                <a:lnTo>
                  <a:pt x="394659" y="259227"/>
                </a:lnTo>
                <a:lnTo>
                  <a:pt x="394659" y="258622"/>
                </a:lnTo>
                <a:lnTo>
                  <a:pt x="394411" y="257711"/>
                </a:lnTo>
                <a:lnTo>
                  <a:pt x="394411" y="257408"/>
                </a:lnTo>
                <a:lnTo>
                  <a:pt x="394411" y="257104"/>
                </a:lnTo>
                <a:lnTo>
                  <a:pt x="394411" y="256801"/>
                </a:lnTo>
                <a:lnTo>
                  <a:pt x="394190" y="256194"/>
                </a:lnTo>
                <a:lnTo>
                  <a:pt x="394190" y="255918"/>
                </a:lnTo>
                <a:lnTo>
                  <a:pt x="394190" y="255311"/>
                </a:lnTo>
                <a:lnTo>
                  <a:pt x="394411" y="255311"/>
                </a:lnTo>
                <a:lnTo>
                  <a:pt x="394411" y="255007"/>
                </a:lnTo>
                <a:lnTo>
                  <a:pt x="394411" y="254704"/>
                </a:lnTo>
                <a:lnTo>
                  <a:pt x="394411" y="254400"/>
                </a:lnTo>
                <a:lnTo>
                  <a:pt x="394411" y="254098"/>
                </a:lnTo>
                <a:lnTo>
                  <a:pt x="394411" y="253491"/>
                </a:lnTo>
                <a:lnTo>
                  <a:pt x="394411" y="253188"/>
                </a:lnTo>
                <a:lnTo>
                  <a:pt x="394659" y="252581"/>
                </a:lnTo>
                <a:lnTo>
                  <a:pt x="394659" y="252277"/>
                </a:lnTo>
                <a:lnTo>
                  <a:pt x="394411" y="252277"/>
                </a:lnTo>
                <a:lnTo>
                  <a:pt x="394411" y="251063"/>
                </a:lnTo>
                <a:lnTo>
                  <a:pt x="394659" y="250153"/>
                </a:lnTo>
                <a:lnTo>
                  <a:pt x="395128" y="249243"/>
                </a:lnTo>
                <a:lnTo>
                  <a:pt x="395624" y="249243"/>
                </a:lnTo>
                <a:lnTo>
                  <a:pt x="395845" y="249243"/>
                </a:lnTo>
                <a:lnTo>
                  <a:pt x="396341" y="248940"/>
                </a:lnTo>
                <a:lnTo>
                  <a:pt x="396561" y="248637"/>
                </a:lnTo>
                <a:lnTo>
                  <a:pt x="397029" y="248637"/>
                </a:lnTo>
                <a:lnTo>
                  <a:pt x="397525" y="248332"/>
                </a:lnTo>
                <a:lnTo>
                  <a:pt x="397995" y="248332"/>
                </a:lnTo>
                <a:close/>
                <a:moveTo>
                  <a:pt x="27426" y="0"/>
                </a:moveTo>
                <a:lnTo>
                  <a:pt x="31947" y="0"/>
                </a:lnTo>
                <a:lnTo>
                  <a:pt x="45784" y="0"/>
                </a:lnTo>
                <a:lnTo>
                  <a:pt x="49367" y="0"/>
                </a:lnTo>
                <a:lnTo>
                  <a:pt x="50332" y="0"/>
                </a:lnTo>
                <a:lnTo>
                  <a:pt x="50553" y="0"/>
                </a:lnTo>
                <a:lnTo>
                  <a:pt x="60338" y="0"/>
                </a:lnTo>
                <a:lnTo>
                  <a:pt x="63673" y="0"/>
                </a:lnTo>
                <a:lnTo>
                  <a:pt x="64142" y="0"/>
                </a:lnTo>
                <a:lnTo>
                  <a:pt x="65574" y="0"/>
                </a:lnTo>
                <a:lnTo>
                  <a:pt x="67008" y="0"/>
                </a:lnTo>
                <a:lnTo>
                  <a:pt x="68909" y="0"/>
                </a:lnTo>
                <a:lnTo>
                  <a:pt x="72741" y="0"/>
                </a:lnTo>
                <a:lnTo>
                  <a:pt x="73210" y="0"/>
                </a:lnTo>
                <a:lnTo>
                  <a:pt x="73678" y="0"/>
                </a:lnTo>
                <a:lnTo>
                  <a:pt x="74395" y="0"/>
                </a:lnTo>
                <a:lnTo>
                  <a:pt x="77013" y="0"/>
                </a:lnTo>
                <a:lnTo>
                  <a:pt x="77979" y="0"/>
                </a:lnTo>
                <a:lnTo>
                  <a:pt x="80129" y="0"/>
                </a:lnTo>
                <a:lnTo>
                  <a:pt x="82030" y="0"/>
                </a:lnTo>
                <a:lnTo>
                  <a:pt x="82278" y="0"/>
                </a:lnTo>
                <a:lnTo>
                  <a:pt x="85365" y="0"/>
                </a:lnTo>
                <a:lnTo>
                  <a:pt x="87516" y="0"/>
                </a:lnTo>
                <a:lnTo>
                  <a:pt x="87984" y="0"/>
                </a:lnTo>
                <a:lnTo>
                  <a:pt x="89665" y="0"/>
                </a:lnTo>
                <a:lnTo>
                  <a:pt x="94902" y="0"/>
                </a:lnTo>
                <a:lnTo>
                  <a:pt x="95150" y="0"/>
                </a:lnTo>
                <a:lnTo>
                  <a:pt x="97769" y="0"/>
                </a:lnTo>
                <a:lnTo>
                  <a:pt x="100636" y="0"/>
                </a:lnTo>
                <a:lnTo>
                  <a:pt x="104440" y="0"/>
                </a:lnTo>
                <a:lnTo>
                  <a:pt x="107775" y="0"/>
                </a:lnTo>
                <a:lnTo>
                  <a:pt x="108988" y="0"/>
                </a:lnTo>
                <a:lnTo>
                  <a:pt x="113977" y="0"/>
                </a:lnTo>
                <a:lnTo>
                  <a:pt x="117560" y="0"/>
                </a:lnTo>
                <a:lnTo>
                  <a:pt x="120179" y="0"/>
                </a:lnTo>
                <a:lnTo>
                  <a:pt x="121860" y="0"/>
                </a:lnTo>
                <a:lnTo>
                  <a:pt x="126877" y="0"/>
                </a:lnTo>
                <a:lnTo>
                  <a:pt x="131149" y="0"/>
                </a:lnTo>
                <a:lnTo>
                  <a:pt x="131396" y="0"/>
                </a:lnTo>
                <a:lnTo>
                  <a:pt x="131645" y="0"/>
                </a:lnTo>
                <a:lnTo>
                  <a:pt x="131866" y="0"/>
                </a:lnTo>
                <a:lnTo>
                  <a:pt x="132583" y="0"/>
                </a:lnTo>
                <a:lnTo>
                  <a:pt x="138315" y="0"/>
                </a:lnTo>
                <a:lnTo>
                  <a:pt x="139749" y="0"/>
                </a:lnTo>
                <a:lnTo>
                  <a:pt x="142616" y="0"/>
                </a:lnTo>
                <a:lnTo>
                  <a:pt x="143084" y="0"/>
                </a:lnTo>
                <a:lnTo>
                  <a:pt x="144738" y="0"/>
                </a:lnTo>
                <a:lnTo>
                  <a:pt x="147136" y="0"/>
                </a:lnTo>
                <a:lnTo>
                  <a:pt x="147383" y="0"/>
                </a:lnTo>
                <a:lnTo>
                  <a:pt x="150471" y="0"/>
                </a:lnTo>
                <a:lnTo>
                  <a:pt x="153586" y="0"/>
                </a:lnTo>
                <a:lnTo>
                  <a:pt x="159292" y="0"/>
                </a:lnTo>
                <a:lnTo>
                  <a:pt x="161910" y="0"/>
                </a:lnTo>
                <a:lnTo>
                  <a:pt x="162159" y="0"/>
                </a:lnTo>
                <a:lnTo>
                  <a:pt x="163592" y="0"/>
                </a:lnTo>
                <a:lnTo>
                  <a:pt x="163839" y="0"/>
                </a:lnTo>
                <a:lnTo>
                  <a:pt x="170979" y="0"/>
                </a:lnTo>
                <a:lnTo>
                  <a:pt x="176712" y="0"/>
                </a:lnTo>
                <a:lnTo>
                  <a:pt x="177649" y="0"/>
                </a:lnTo>
                <a:lnTo>
                  <a:pt x="184816" y="0"/>
                </a:lnTo>
                <a:lnTo>
                  <a:pt x="188151" y="0"/>
                </a:lnTo>
                <a:lnTo>
                  <a:pt x="194601" y="331"/>
                </a:lnTo>
                <a:lnTo>
                  <a:pt x="197220" y="331"/>
                </a:lnTo>
                <a:lnTo>
                  <a:pt x="199838" y="331"/>
                </a:lnTo>
                <a:lnTo>
                  <a:pt x="200086" y="331"/>
                </a:lnTo>
                <a:lnTo>
                  <a:pt x="201272" y="331"/>
                </a:lnTo>
                <a:lnTo>
                  <a:pt x="201740" y="331"/>
                </a:lnTo>
                <a:lnTo>
                  <a:pt x="201988" y="331"/>
                </a:lnTo>
                <a:lnTo>
                  <a:pt x="202208" y="331"/>
                </a:lnTo>
                <a:lnTo>
                  <a:pt x="202457" y="331"/>
                </a:lnTo>
                <a:lnTo>
                  <a:pt x="203421" y="331"/>
                </a:lnTo>
                <a:lnTo>
                  <a:pt x="207942" y="331"/>
                </a:lnTo>
                <a:lnTo>
                  <a:pt x="208190" y="331"/>
                </a:lnTo>
                <a:lnTo>
                  <a:pt x="208411" y="331"/>
                </a:lnTo>
                <a:lnTo>
                  <a:pt x="219381" y="331"/>
                </a:lnTo>
                <a:lnTo>
                  <a:pt x="220098" y="331"/>
                </a:lnTo>
                <a:lnTo>
                  <a:pt x="222964" y="331"/>
                </a:lnTo>
                <a:lnTo>
                  <a:pt x="223929" y="331"/>
                </a:lnTo>
                <a:lnTo>
                  <a:pt x="224150" y="331"/>
                </a:lnTo>
                <a:lnTo>
                  <a:pt x="224867" y="331"/>
                </a:lnTo>
                <a:lnTo>
                  <a:pt x="227016" y="331"/>
                </a:lnTo>
                <a:lnTo>
                  <a:pt x="227264" y="331"/>
                </a:lnTo>
                <a:lnTo>
                  <a:pt x="227981" y="331"/>
                </a:lnTo>
                <a:lnTo>
                  <a:pt x="228202" y="331"/>
                </a:lnTo>
                <a:lnTo>
                  <a:pt x="230131" y="331"/>
                </a:lnTo>
                <a:lnTo>
                  <a:pt x="231537" y="331"/>
                </a:lnTo>
                <a:lnTo>
                  <a:pt x="232501" y="331"/>
                </a:lnTo>
                <a:lnTo>
                  <a:pt x="238455" y="331"/>
                </a:lnTo>
                <a:lnTo>
                  <a:pt x="241570" y="331"/>
                </a:lnTo>
                <a:lnTo>
                  <a:pt x="242755" y="331"/>
                </a:lnTo>
                <a:lnTo>
                  <a:pt x="243719" y="331"/>
                </a:lnTo>
                <a:lnTo>
                  <a:pt x="245153" y="331"/>
                </a:lnTo>
                <a:lnTo>
                  <a:pt x="248488" y="331"/>
                </a:lnTo>
                <a:lnTo>
                  <a:pt x="250142" y="331"/>
                </a:lnTo>
                <a:lnTo>
                  <a:pt x="251575" y="331"/>
                </a:lnTo>
                <a:lnTo>
                  <a:pt x="257309" y="331"/>
                </a:lnTo>
                <a:lnTo>
                  <a:pt x="257778" y="331"/>
                </a:lnTo>
                <a:lnTo>
                  <a:pt x="260396" y="331"/>
                </a:lnTo>
                <a:lnTo>
                  <a:pt x="262325" y="331"/>
                </a:lnTo>
                <a:lnTo>
                  <a:pt x="266129" y="331"/>
                </a:lnTo>
                <a:lnTo>
                  <a:pt x="272799" y="331"/>
                </a:lnTo>
                <a:lnTo>
                  <a:pt x="277568" y="331"/>
                </a:lnTo>
                <a:lnTo>
                  <a:pt x="278533" y="331"/>
                </a:lnTo>
                <a:lnTo>
                  <a:pt x="279718" y="331"/>
                </a:lnTo>
                <a:lnTo>
                  <a:pt x="280187" y="331"/>
                </a:lnTo>
                <a:lnTo>
                  <a:pt x="284735" y="331"/>
                </a:lnTo>
                <a:lnTo>
                  <a:pt x="285203" y="331"/>
                </a:lnTo>
                <a:lnTo>
                  <a:pt x="286389" y="331"/>
                </a:lnTo>
                <a:lnTo>
                  <a:pt x="288070" y="331"/>
                </a:lnTo>
                <a:lnTo>
                  <a:pt x="289972" y="331"/>
                </a:lnTo>
                <a:lnTo>
                  <a:pt x="292591" y="331"/>
                </a:lnTo>
                <a:lnTo>
                  <a:pt x="294988" y="331"/>
                </a:lnTo>
                <a:lnTo>
                  <a:pt x="296891" y="331"/>
                </a:lnTo>
                <a:lnTo>
                  <a:pt x="297855" y="331"/>
                </a:lnTo>
                <a:lnTo>
                  <a:pt x="298793" y="331"/>
                </a:lnTo>
                <a:lnTo>
                  <a:pt x="302128" y="331"/>
                </a:lnTo>
                <a:lnTo>
                  <a:pt x="307144" y="331"/>
                </a:lnTo>
                <a:lnTo>
                  <a:pt x="307392" y="331"/>
                </a:lnTo>
                <a:lnTo>
                  <a:pt x="308109" y="331"/>
                </a:lnTo>
                <a:lnTo>
                  <a:pt x="309764" y="331"/>
                </a:lnTo>
                <a:lnTo>
                  <a:pt x="312161" y="331"/>
                </a:lnTo>
                <a:lnTo>
                  <a:pt x="313099" y="331"/>
                </a:lnTo>
                <a:lnTo>
                  <a:pt x="317867" y="331"/>
                </a:lnTo>
                <a:lnTo>
                  <a:pt x="318363" y="331"/>
                </a:lnTo>
                <a:lnTo>
                  <a:pt x="319300" y="331"/>
                </a:lnTo>
                <a:lnTo>
                  <a:pt x="320016" y="331"/>
                </a:lnTo>
                <a:lnTo>
                  <a:pt x="321202" y="331"/>
                </a:lnTo>
                <a:lnTo>
                  <a:pt x="324537" y="331"/>
                </a:lnTo>
                <a:lnTo>
                  <a:pt x="324785" y="331"/>
                </a:lnTo>
                <a:lnTo>
                  <a:pt x="330022" y="331"/>
                </a:lnTo>
                <a:lnTo>
                  <a:pt x="334571" y="331"/>
                </a:lnTo>
                <a:lnTo>
                  <a:pt x="336720" y="331"/>
                </a:lnTo>
                <a:lnTo>
                  <a:pt x="337657" y="331"/>
                </a:lnTo>
                <a:lnTo>
                  <a:pt x="339587" y="331"/>
                </a:lnTo>
                <a:lnTo>
                  <a:pt x="340524" y="331"/>
                </a:lnTo>
                <a:lnTo>
                  <a:pt x="343391" y="331"/>
                </a:lnTo>
                <a:lnTo>
                  <a:pt x="346974" y="331"/>
                </a:lnTo>
                <a:lnTo>
                  <a:pt x="349124" y="331"/>
                </a:lnTo>
                <a:lnTo>
                  <a:pt x="349592" y="331"/>
                </a:lnTo>
                <a:lnTo>
                  <a:pt x="351963" y="331"/>
                </a:lnTo>
                <a:lnTo>
                  <a:pt x="353396" y="331"/>
                </a:lnTo>
                <a:lnTo>
                  <a:pt x="354610" y="331"/>
                </a:lnTo>
                <a:lnTo>
                  <a:pt x="356262" y="331"/>
                </a:lnTo>
                <a:lnTo>
                  <a:pt x="360563" y="331"/>
                </a:lnTo>
                <a:lnTo>
                  <a:pt x="361280" y="331"/>
                </a:lnTo>
                <a:lnTo>
                  <a:pt x="361748" y="331"/>
                </a:lnTo>
                <a:lnTo>
                  <a:pt x="372471" y="331"/>
                </a:lnTo>
                <a:lnTo>
                  <a:pt x="373187" y="331"/>
                </a:lnTo>
                <a:lnTo>
                  <a:pt x="382256" y="331"/>
                </a:lnTo>
                <a:lnTo>
                  <a:pt x="384406" y="331"/>
                </a:lnTo>
                <a:lnTo>
                  <a:pt x="385591" y="331"/>
                </a:lnTo>
                <a:lnTo>
                  <a:pt x="392041" y="331"/>
                </a:lnTo>
                <a:lnTo>
                  <a:pt x="396810" y="331"/>
                </a:lnTo>
                <a:lnTo>
                  <a:pt x="398463" y="0"/>
                </a:lnTo>
                <a:lnTo>
                  <a:pt x="400145" y="331"/>
                </a:lnTo>
                <a:lnTo>
                  <a:pt x="402047" y="331"/>
                </a:lnTo>
                <a:lnTo>
                  <a:pt x="404198" y="331"/>
                </a:lnTo>
                <a:lnTo>
                  <a:pt x="407063" y="331"/>
                </a:lnTo>
                <a:lnTo>
                  <a:pt x="414203" y="331"/>
                </a:lnTo>
                <a:lnTo>
                  <a:pt x="418034" y="331"/>
                </a:lnTo>
                <a:lnTo>
                  <a:pt x="420405" y="0"/>
                </a:lnTo>
                <a:lnTo>
                  <a:pt x="421369" y="0"/>
                </a:lnTo>
                <a:lnTo>
                  <a:pt x="421618" y="0"/>
                </a:lnTo>
                <a:lnTo>
                  <a:pt x="422803" y="0"/>
                </a:lnTo>
                <a:lnTo>
                  <a:pt x="424236" y="0"/>
                </a:lnTo>
                <a:lnTo>
                  <a:pt x="424236" y="634"/>
                </a:lnTo>
                <a:lnTo>
                  <a:pt x="424236" y="3420"/>
                </a:lnTo>
                <a:lnTo>
                  <a:pt x="424236" y="4055"/>
                </a:lnTo>
                <a:lnTo>
                  <a:pt x="424236" y="4358"/>
                </a:lnTo>
                <a:lnTo>
                  <a:pt x="424236" y="6206"/>
                </a:lnTo>
                <a:lnTo>
                  <a:pt x="424236" y="7779"/>
                </a:lnTo>
                <a:lnTo>
                  <a:pt x="424236" y="9626"/>
                </a:lnTo>
                <a:lnTo>
                  <a:pt x="424236" y="10233"/>
                </a:lnTo>
                <a:lnTo>
                  <a:pt x="424236" y="10868"/>
                </a:lnTo>
                <a:lnTo>
                  <a:pt x="424236" y="11171"/>
                </a:lnTo>
                <a:lnTo>
                  <a:pt x="424236" y="11805"/>
                </a:lnTo>
                <a:lnTo>
                  <a:pt x="424236" y="12412"/>
                </a:lnTo>
                <a:lnTo>
                  <a:pt x="424236" y="12716"/>
                </a:lnTo>
                <a:lnTo>
                  <a:pt x="424236" y="13350"/>
                </a:lnTo>
                <a:lnTo>
                  <a:pt x="424236" y="13654"/>
                </a:lnTo>
                <a:lnTo>
                  <a:pt x="424457" y="15199"/>
                </a:lnTo>
                <a:lnTo>
                  <a:pt x="424457" y="16743"/>
                </a:lnTo>
                <a:lnTo>
                  <a:pt x="424457" y="17377"/>
                </a:lnTo>
                <a:lnTo>
                  <a:pt x="424704" y="18922"/>
                </a:lnTo>
                <a:lnTo>
                  <a:pt x="424704" y="19860"/>
                </a:lnTo>
                <a:lnTo>
                  <a:pt x="424704" y="21708"/>
                </a:lnTo>
                <a:lnTo>
                  <a:pt x="424953" y="22315"/>
                </a:lnTo>
                <a:lnTo>
                  <a:pt x="424953" y="25735"/>
                </a:lnTo>
                <a:lnTo>
                  <a:pt x="425173" y="27887"/>
                </a:lnTo>
                <a:lnTo>
                  <a:pt x="425669" y="34093"/>
                </a:lnTo>
                <a:lnTo>
                  <a:pt x="425669" y="35941"/>
                </a:lnTo>
                <a:lnTo>
                  <a:pt x="425890" y="38424"/>
                </a:lnTo>
                <a:lnTo>
                  <a:pt x="426138" y="41182"/>
                </a:lnTo>
                <a:lnTo>
                  <a:pt x="426386" y="45816"/>
                </a:lnTo>
                <a:lnTo>
                  <a:pt x="426607" y="51388"/>
                </a:lnTo>
                <a:lnTo>
                  <a:pt x="426855" y="52933"/>
                </a:lnTo>
                <a:lnTo>
                  <a:pt x="426855" y="55719"/>
                </a:lnTo>
                <a:lnTo>
                  <a:pt x="427323" y="62808"/>
                </a:lnTo>
                <a:lnTo>
                  <a:pt x="427323" y="63415"/>
                </a:lnTo>
                <a:lnTo>
                  <a:pt x="427792" y="69290"/>
                </a:lnTo>
                <a:lnTo>
                  <a:pt x="427792" y="70806"/>
                </a:lnTo>
                <a:lnTo>
                  <a:pt x="428288" y="77896"/>
                </a:lnTo>
                <a:lnTo>
                  <a:pt x="428508" y="80047"/>
                </a:lnTo>
                <a:lnTo>
                  <a:pt x="428508" y="80985"/>
                </a:lnTo>
                <a:lnTo>
                  <a:pt x="428508" y="81288"/>
                </a:lnTo>
                <a:lnTo>
                  <a:pt x="428508" y="81592"/>
                </a:lnTo>
                <a:lnTo>
                  <a:pt x="428756" y="82833"/>
                </a:lnTo>
                <a:lnTo>
                  <a:pt x="428756" y="86226"/>
                </a:lnTo>
                <a:lnTo>
                  <a:pt x="429005" y="89591"/>
                </a:lnTo>
                <a:lnTo>
                  <a:pt x="429005" y="90198"/>
                </a:lnTo>
                <a:lnTo>
                  <a:pt x="429005" y="90832"/>
                </a:lnTo>
                <a:lnTo>
                  <a:pt x="429225" y="92681"/>
                </a:lnTo>
                <a:lnTo>
                  <a:pt x="429225" y="93287"/>
                </a:lnTo>
                <a:lnTo>
                  <a:pt x="429473" y="95439"/>
                </a:lnTo>
                <a:lnTo>
                  <a:pt x="429473" y="96349"/>
                </a:lnTo>
                <a:lnTo>
                  <a:pt x="429473" y="96680"/>
                </a:lnTo>
                <a:lnTo>
                  <a:pt x="429722" y="100983"/>
                </a:lnTo>
                <a:lnTo>
                  <a:pt x="429722" y="101286"/>
                </a:lnTo>
                <a:lnTo>
                  <a:pt x="429942" y="102803"/>
                </a:lnTo>
                <a:lnTo>
                  <a:pt x="430439" y="113561"/>
                </a:lnTo>
                <a:lnTo>
                  <a:pt x="430659" y="113561"/>
                </a:lnTo>
                <a:lnTo>
                  <a:pt x="430659" y="117230"/>
                </a:lnTo>
                <a:lnTo>
                  <a:pt x="431154" y="122774"/>
                </a:lnTo>
                <a:lnTo>
                  <a:pt x="431374" y="126442"/>
                </a:lnTo>
                <a:lnTo>
                  <a:pt x="431374" y="126745"/>
                </a:lnTo>
                <a:lnTo>
                  <a:pt x="431374" y="128594"/>
                </a:lnTo>
                <a:lnTo>
                  <a:pt x="431623" y="129808"/>
                </a:lnTo>
                <a:lnTo>
                  <a:pt x="431623" y="131960"/>
                </a:lnTo>
                <a:lnTo>
                  <a:pt x="431623" y="132262"/>
                </a:lnTo>
                <a:lnTo>
                  <a:pt x="431871" y="133476"/>
                </a:lnTo>
                <a:lnTo>
                  <a:pt x="431871" y="136538"/>
                </a:lnTo>
                <a:lnTo>
                  <a:pt x="432340" y="141751"/>
                </a:lnTo>
                <a:lnTo>
                  <a:pt x="432808" y="150634"/>
                </a:lnTo>
                <a:lnTo>
                  <a:pt x="432808" y="151846"/>
                </a:lnTo>
                <a:lnTo>
                  <a:pt x="433525" y="161032"/>
                </a:lnTo>
                <a:lnTo>
                  <a:pt x="433525" y="162246"/>
                </a:lnTo>
                <a:lnTo>
                  <a:pt x="433525" y="163157"/>
                </a:lnTo>
                <a:lnTo>
                  <a:pt x="433525" y="163762"/>
                </a:lnTo>
                <a:lnTo>
                  <a:pt x="433774" y="164066"/>
                </a:lnTo>
                <a:lnTo>
                  <a:pt x="433774" y="167432"/>
                </a:lnTo>
                <a:lnTo>
                  <a:pt x="433994" y="168341"/>
                </a:lnTo>
                <a:lnTo>
                  <a:pt x="434242" y="172010"/>
                </a:lnTo>
                <a:lnTo>
                  <a:pt x="434242" y="174769"/>
                </a:lnTo>
                <a:lnTo>
                  <a:pt x="434490" y="177499"/>
                </a:lnTo>
                <a:lnTo>
                  <a:pt x="434490" y="179320"/>
                </a:lnTo>
                <a:lnTo>
                  <a:pt x="434711" y="181471"/>
                </a:lnTo>
                <a:lnTo>
                  <a:pt x="434711" y="182078"/>
                </a:lnTo>
                <a:lnTo>
                  <a:pt x="434958" y="186657"/>
                </a:lnTo>
                <a:lnTo>
                  <a:pt x="435206" y="186657"/>
                </a:lnTo>
                <a:lnTo>
                  <a:pt x="438293" y="186960"/>
                </a:lnTo>
                <a:lnTo>
                  <a:pt x="438542" y="186960"/>
                </a:lnTo>
                <a:lnTo>
                  <a:pt x="440195" y="186960"/>
                </a:lnTo>
                <a:lnTo>
                  <a:pt x="442345" y="186960"/>
                </a:lnTo>
                <a:lnTo>
                  <a:pt x="445929" y="187265"/>
                </a:lnTo>
                <a:lnTo>
                  <a:pt x="446646" y="187265"/>
                </a:lnTo>
                <a:lnTo>
                  <a:pt x="447114" y="187265"/>
                </a:lnTo>
                <a:lnTo>
                  <a:pt x="447610" y="187265"/>
                </a:lnTo>
                <a:lnTo>
                  <a:pt x="447830" y="187265"/>
                </a:lnTo>
                <a:lnTo>
                  <a:pt x="448795" y="187265"/>
                </a:lnTo>
                <a:lnTo>
                  <a:pt x="449981" y="187265"/>
                </a:lnTo>
                <a:lnTo>
                  <a:pt x="450449" y="187265"/>
                </a:lnTo>
                <a:lnTo>
                  <a:pt x="450945" y="187265"/>
                </a:lnTo>
                <a:lnTo>
                  <a:pt x="451166" y="187567"/>
                </a:lnTo>
                <a:lnTo>
                  <a:pt x="452379" y="187567"/>
                </a:lnTo>
                <a:lnTo>
                  <a:pt x="452599" y="187567"/>
                </a:lnTo>
                <a:lnTo>
                  <a:pt x="453316" y="187567"/>
                </a:lnTo>
                <a:lnTo>
                  <a:pt x="454749" y="187567"/>
                </a:lnTo>
                <a:lnTo>
                  <a:pt x="456899" y="187567"/>
                </a:lnTo>
                <a:lnTo>
                  <a:pt x="457148" y="187567"/>
                </a:lnTo>
                <a:lnTo>
                  <a:pt x="459518" y="187567"/>
                </a:lnTo>
                <a:lnTo>
                  <a:pt x="459766" y="187567"/>
                </a:lnTo>
                <a:lnTo>
                  <a:pt x="463570" y="187870"/>
                </a:lnTo>
                <a:lnTo>
                  <a:pt x="465472" y="187870"/>
                </a:lnTo>
                <a:lnTo>
                  <a:pt x="465968" y="187870"/>
                </a:lnTo>
                <a:lnTo>
                  <a:pt x="467401" y="187870"/>
                </a:lnTo>
                <a:lnTo>
                  <a:pt x="469303" y="187870"/>
                </a:lnTo>
                <a:lnTo>
                  <a:pt x="469524" y="187870"/>
                </a:lnTo>
                <a:lnTo>
                  <a:pt x="471921" y="187870"/>
                </a:lnTo>
                <a:lnTo>
                  <a:pt x="473823" y="187870"/>
                </a:lnTo>
                <a:lnTo>
                  <a:pt x="475505" y="187870"/>
                </a:lnTo>
                <a:lnTo>
                  <a:pt x="476443" y="187870"/>
                </a:lnTo>
                <a:lnTo>
                  <a:pt x="483360" y="187870"/>
                </a:lnTo>
                <a:lnTo>
                  <a:pt x="484794" y="187870"/>
                </a:lnTo>
                <a:lnTo>
                  <a:pt x="485511" y="187870"/>
                </a:lnTo>
                <a:lnTo>
                  <a:pt x="487412" y="187870"/>
                </a:lnTo>
                <a:lnTo>
                  <a:pt x="487908" y="187870"/>
                </a:lnTo>
                <a:lnTo>
                  <a:pt x="488625" y="188174"/>
                </a:lnTo>
                <a:lnTo>
                  <a:pt x="489563" y="188174"/>
                </a:lnTo>
                <a:lnTo>
                  <a:pt x="490996" y="188174"/>
                </a:lnTo>
                <a:lnTo>
                  <a:pt x="493394" y="188174"/>
                </a:lnTo>
                <a:lnTo>
                  <a:pt x="498383" y="188174"/>
                </a:lnTo>
                <a:lnTo>
                  <a:pt x="504364" y="188174"/>
                </a:lnTo>
                <a:lnTo>
                  <a:pt x="504833" y="188174"/>
                </a:lnTo>
                <a:lnTo>
                  <a:pt x="505550" y="188174"/>
                </a:lnTo>
                <a:lnTo>
                  <a:pt x="506486" y="187870"/>
                </a:lnTo>
                <a:lnTo>
                  <a:pt x="506983" y="187870"/>
                </a:lnTo>
                <a:lnTo>
                  <a:pt x="507203" y="187870"/>
                </a:lnTo>
                <a:lnTo>
                  <a:pt x="508416" y="187870"/>
                </a:lnTo>
                <a:lnTo>
                  <a:pt x="508637" y="187870"/>
                </a:lnTo>
                <a:lnTo>
                  <a:pt x="508885" y="188174"/>
                </a:lnTo>
                <a:lnTo>
                  <a:pt x="508416" y="192146"/>
                </a:lnTo>
                <a:lnTo>
                  <a:pt x="508416" y="192754"/>
                </a:lnTo>
                <a:lnTo>
                  <a:pt x="508416" y="193359"/>
                </a:lnTo>
                <a:lnTo>
                  <a:pt x="508168" y="193663"/>
                </a:lnTo>
                <a:lnTo>
                  <a:pt x="508168" y="193966"/>
                </a:lnTo>
                <a:lnTo>
                  <a:pt x="508168" y="194270"/>
                </a:lnTo>
                <a:lnTo>
                  <a:pt x="507920" y="194877"/>
                </a:lnTo>
                <a:lnTo>
                  <a:pt x="507451" y="197001"/>
                </a:lnTo>
                <a:lnTo>
                  <a:pt x="506983" y="198821"/>
                </a:lnTo>
                <a:lnTo>
                  <a:pt x="506983" y="199731"/>
                </a:lnTo>
                <a:lnTo>
                  <a:pt x="506734" y="200062"/>
                </a:lnTo>
                <a:lnTo>
                  <a:pt x="506486" y="201276"/>
                </a:lnTo>
                <a:lnTo>
                  <a:pt x="506266" y="202187"/>
                </a:lnTo>
                <a:lnTo>
                  <a:pt x="505302" y="204917"/>
                </a:lnTo>
                <a:lnTo>
                  <a:pt x="504833" y="206738"/>
                </a:lnTo>
                <a:lnTo>
                  <a:pt x="504585" y="206738"/>
                </a:lnTo>
                <a:lnTo>
                  <a:pt x="504116" y="206738"/>
                </a:lnTo>
                <a:lnTo>
                  <a:pt x="503868" y="206738"/>
                </a:lnTo>
                <a:lnTo>
                  <a:pt x="502683" y="208559"/>
                </a:lnTo>
                <a:lnTo>
                  <a:pt x="502683" y="209165"/>
                </a:lnTo>
                <a:lnTo>
                  <a:pt x="501718" y="211620"/>
                </a:lnTo>
                <a:lnTo>
                  <a:pt x="500533" y="214655"/>
                </a:lnTo>
                <a:lnTo>
                  <a:pt x="499596" y="217992"/>
                </a:lnTo>
                <a:lnTo>
                  <a:pt x="498162" y="221633"/>
                </a:lnTo>
                <a:lnTo>
                  <a:pt x="497666" y="223150"/>
                </a:lnTo>
                <a:lnTo>
                  <a:pt x="496233" y="227094"/>
                </a:lnTo>
                <a:lnTo>
                  <a:pt x="494578" y="233466"/>
                </a:lnTo>
                <a:lnTo>
                  <a:pt x="494110" y="235591"/>
                </a:lnTo>
                <a:lnTo>
                  <a:pt x="492430" y="239838"/>
                </a:lnTo>
                <a:lnTo>
                  <a:pt x="490996" y="242872"/>
                </a:lnTo>
                <a:lnTo>
                  <a:pt x="489810" y="244996"/>
                </a:lnTo>
                <a:lnTo>
                  <a:pt x="488846" y="246514"/>
                </a:lnTo>
                <a:lnTo>
                  <a:pt x="486695" y="249851"/>
                </a:lnTo>
                <a:lnTo>
                  <a:pt x="485511" y="250155"/>
                </a:lnTo>
                <a:lnTo>
                  <a:pt x="484794" y="250155"/>
                </a:lnTo>
                <a:lnTo>
                  <a:pt x="482175" y="250458"/>
                </a:lnTo>
                <a:lnTo>
                  <a:pt x="477407" y="251065"/>
                </a:lnTo>
                <a:lnTo>
                  <a:pt x="471674" y="251672"/>
                </a:lnTo>
                <a:lnTo>
                  <a:pt x="471204" y="251672"/>
                </a:lnTo>
                <a:lnTo>
                  <a:pt x="469054" y="251975"/>
                </a:lnTo>
                <a:lnTo>
                  <a:pt x="468834" y="251975"/>
                </a:lnTo>
                <a:lnTo>
                  <a:pt x="465719" y="252278"/>
                </a:lnTo>
                <a:lnTo>
                  <a:pt x="465472" y="252278"/>
                </a:lnTo>
                <a:lnTo>
                  <a:pt x="464534" y="252581"/>
                </a:lnTo>
                <a:lnTo>
                  <a:pt x="463101" y="252581"/>
                </a:lnTo>
                <a:lnTo>
                  <a:pt x="461916" y="252885"/>
                </a:lnTo>
                <a:lnTo>
                  <a:pt x="458801" y="253188"/>
                </a:lnTo>
                <a:lnTo>
                  <a:pt x="458332" y="253188"/>
                </a:lnTo>
                <a:lnTo>
                  <a:pt x="452379" y="253795"/>
                </a:lnTo>
                <a:lnTo>
                  <a:pt x="443062" y="254706"/>
                </a:lnTo>
                <a:lnTo>
                  <a:pt x="442842" y="255313"/>
                </a:lnTo>
                <a:lnTo>
                  <a:pt x="442594" y="255616"/>
                </a:lnTo>
                <a:lnTo>
                  <a:pt x="442345" y="255616"/>
                </a:lnTo>
                <a:lnTo>
                  <a:pt x="442125" y="255920"/>
                </a:lnTo>
                <a:lnTo>
                  <a:pt x="441877" y="256196"/>
                </a:lnTo>
                <a:lnTo>
                  <a:pt x="441877" y="256499"/>
                </a:lnTo>
                <a:lnTo>
                  <a:pt x="442345" y="257105"/>
                </a:lnTo>
                <a:lnTo>
                  <a:pt x="442594" y="257408"/>
                </a:lnTo>
                <a:lnTo>
                  <a:pt x="442345" y="257408"/>
                </a:lnTo>
                <a:lnTo>
                  <a:pt x="442125" y="257408"/>
                </a:lnTo>
                <a:lnTo>
                  <a:pt x="441877" y="257105"/>
                </a:lnTo>
                <a:lnTo>
                  <a:pt x="441628" y="256803"/>
                </a:lnTo>
                <a:lnTo>
                  <a:pt x="441408" y="256803"/>
                </a:lnTo>
                <a:lnTo>
                  <a:pt x="440912" y="257408"/>
                </a:lnTo>
                <a:lnTo>
                  <a:pt x="440692" y="258319"/>
                </a:lnTo>
                <a:lnTo>
                  <a:pt x="440195" y="258622"/>
                </a:lnTo>
                <a:lnTo>
                  <a:pt x="439727" y="258926"/>
                </a:lnTo>
                <a:lnTo>
                  <a:pt x="439478" y="259229"/>
                </a:lnTo>
                <a:lnTo>
                  <a:pt x="439259" y="259229"/>
                </a:lnTo>
                <a:lnTo>
                  <a:pt x="439010" y="259836"/>
                </a:lnTo>
                <a:lnTo>
                  <a:pt x="439259" y="260443"/>
                </a:lnTo>
                <a:lnTo>
                  <a:pt x="439478" y="260747"/>
                </a:lnTo>
                <a:lnTo>
                  <a:pt x="439259" y="260747"/>
                </a:lnTo>
                <a:lnTo>
                  <a:pt x="439010" y="260140"/>
                </a:lnTo>
                <a:lnTo>
                  <a:pt x="438762" y="260140"/>
                </a:lnTo>
                <a:lnTo>
                  <a:pt x="438542" y="259533"/>
                </a:lnTo>
                <a:lnTo>
                  <a:pt x="438293" y="259533"/>
                </a:lnTo>
                <a:lnTo>
                  <a:pt x="438046" y="259533"/>
                </a:lnTo>
                <a:lnTo>
                  <a:pt x="437577" y="258926"/>
                </a:lnTo>
                <a:lnTo>
                  <a:pt x="437356" y="258622"/>
                </a:lnTo>
                <a:lnTo>
                  <a:pt x="436860" y="258622"/>
                </a:lnTo>
                <a:lnTo>
                  <a:pt x="436640" y="258622"/>
                </a:lnTo>
                <a:lnTo>
                  <a:pt x="435923" y="258622"/>
                </a:lnTo>
                <a:lnTo>
                  <a:pt x="435426" y="258622"/>
                </a:lnTo>
                <a:lnTo>
                  <a:pt x="434711" y="258319"/>
                </a:lnTo>
                <a:lnTo>
                  <a:pt x="433994" y="258015"/>
                </a:lnTo>
                <a:lnTo>
                  <a:pt x="433525" y="257712"/>
                </a:lnTo>
                <a:lnTo>
                  <a:pt x="432808" y="257408"/>
                </a:lnTo>
                <a:lnTo>
                  <a:pt x="432587" y="257105"/>
                </a:lnTo>
                <a:lnTo>
                  <a:pt x="432587" y="256803"/>
                </a:lnTo>
                <a:lnTo>
                  <a:pt x="432808" y="256499"/>
                </a:lnTo>
                <a:lnTo>
                  <a:pt x="432587" y="256499"/>
                </a:lnTo>
                <a:lnTo>
                  <a:pt x="432808" y="255920"/>
                </a:lnTo>
                <a:lnTo>
                  <a:pt x="432808" y="255616"/>
                </a:lnTo>
                <a:lnTo>
                  <a:pt x="432587" y="255616"/>
                </a:lnTo>
                <a:lnTo>
                  <a:pt x="432340" y="255616"/>
                </a:lnTo>
                <a:lnTo>
                  <a:pt x="432091" y="255920"/>
                </a:lnTo>
                <a:lnTo>
                  <a:pt x="431871" y="255920"/>
                </a:lnTo>
                <a:lnTo>
                  <a:pt x="431623" y="256196"/>
                </a:lnTo>
                <a:lnTo>
                  <a:pt x="431623" y="256499"/>
                </a:lnTo>
                <a:lnTo>
                  <a:pt x="431871" y="256803"/>
                </a:lnTo>
                <a:lnTo>
                  <a:pt x="431871" y="257712"/>
                </a:lnTo>
                <a:lnTo>
                  <a:pt x="431623" y="258015"/>
                </a:lnTo>
                <a:lnTo>
                  <a:pt x="431154" y="258622"/>
                </a:lnTo>
                <a:lnTo>
                  <a:pt x="430907" y="258622"/>
                </a:lnTo>
                <a:lnTo>
                  <a:pt x="430439" y="258926"/>
                </a:lnTo>
                <a:lnTo>
                  <a:pt x="430190" y="259229"/>
                </a:lnTo>
                <a:lnTo>
                  <a:pt x="429942" y="258926"/>
                </a:lnTo>
                <a:lnTo>
                  <a:pt x="429942" y="258622"/>
                </a:lnTo>
                <a:lnTo>
                  <a:pt x="429722" y="258622"/>
                </a:lnTo>
                <a:lnTo>
                  <a:pt x="429942" y="258015"/>
                </a:lnTo>
                <a:lnTo>
                  <a:pt x="429722" y="257712"/>
                </a:lnTo>
                <a:lnTo>
                  <a:pt x="429942" y="257408"/>
                </a:lnTo>
                <a:lnTo>
                  <a:pt x="429942" y="257105"/>
                </a:lnTo>
                <a:lnTo>
                  <a:pt x="429942" y="256803"/>
                </a:lnTo>
                <a:lnTo>
                  <a:pt x="429942" y="256499"/>
                </a:lnTo>
                <a:lnTo>
                  <a:pt x="429722" y="256196"/>
                </a:lnTo>
                <a:lnTo>
                  <a:pt x="429473" y="256196"/>
                </a:lnTo>
                <a:lnTo>
                  <a:pt x="429005" y="255920"/>
                </a:lnTo>
                <a:lnTo>
                  <a:pt x="429005" y="255616"/>
                </a:lnTo>
                <a:lnTo>
                  <a:pt x="428756" y="255920"/>
                </a:lnTo>
                <a:lnTo>
                  <a:pt x="429005" y="256196"/>
                </a:lnTo>
                <a:lnTo>
                  <a:pt x="429005" y="256499"/>
                </a:lnTo>
                <a:lnTo>
                  <a:pt x="429225" y="256803"/>
                </a:lnTo>
                <a:lnTo>
                  <a:pt x="429005" y="257105"/>
                </a:lnTo>
                <a:lnTo>
                  <a:pt x="428756" y="257408"/>
                </a:lnTo>
                <a:lnTo>
                  <a:pt x="428508" y="257105"/>
                </a:lnTo>
                <a:lnTo>
                  <a:pt x="428288" y="257408"/>
                </a:lnTo>
                <a:lnTo>
                  <a:pt x="428039" y="257408"/>
                </a:lnTo>
                <a:lnTo>
                  <a:pt x="428288" y="257712"/>
                </a:lnTo>
                <a:lnTo>
                  <a:pt x="428508" y="257712"/>
                </a:lnTo>
                <a:lnTo>
                  <a:pt x="428508" y="258015"/>
                </a:lnTo>
                <a:lnTo>
                  <a:pt x="429005" y="258015"/>
                </a:lnTo>
                <a:lnTo>
                  <a:pt x="429005" y="258319"/>
                </a:lnTo>
                <a:lnTo>
                  <a:pt x="428508" y="258319"/>
                </a:lnTo>
                <a:lnTo>
                  <a:pt x="427572" y="258319"/>
                </a:lnTo>
                <a:lnTo>
                  <a:pt x="426138" y="258015"/>
                </a:lnTo>
                <a:lnTo>
                  <a:pt x="425669" y="258015"/>
                </a:lnTo>
                <a:lnTo>
                  <a:pt x="424704" y="258015"/>
                </a:lnTo>
                <a:lnTo>
                  <a:pt x="424457" y="258319"/>
                </a:lnTo>
                <a:lnTo>
                  <a:pt x="424236" y="258319"/>
                </a:lnTo>
                <a:lnTo>
                  <a:pt x="423988" y="258622"/>
                </a:lnTo>
                <a:lnTo>
                  <a:pt x="423740" y="258926"/>
                </a:lnTo>
                <a:lnTo>
                  <a:pt x="422803" y="259836"/>
                </a:lnTo>
                <a:lnTo>
                  <a:pt x="422555" y="260140"/>
                </a:lnTo>
                <a:lnTo>
                  <a:pt x="422334" y="260443"/>
                </a:lnTo>
                <a:lnTo>
                  <a:pt x="422086" y="260443"/>
                </a:lnTo>
                <a:lnTo>
                  <a:pt x="421838" y="260443"/>
                </a:lnTo>
                <a:lnTo>
                  <a:pt x="421369" y="260140"/>
                </a:lnTo>
                <a:lnTo>
                  <a:pt x="421369" y="259836"/>
                </a:lnTo>
                <a:lnTo>
                  <a:pt x="421369" y="259533"/>
                </a:lnTo>
                <a:lnTo>
                  <a:pt x="421369" y="259229"/>
                </a:lnTo>
                <a:lnTo>
                  <a:pt x="421369" y="258926"/>
                </a:lnTo>
                <a:lnTo>
                  <a:pt x="421122" y="258926"/>
                </a:lnTo>
                <a:lnTo>
                  <a:pt x="420901" y="258622"/>
                </a:lnTo>
                <a:lnTo>
                  <a:pt x="420653" y="258622"/>
                </a:lnTo>
                <a:lnTo>
                  <a:pt x="420405" y="258926"/>
                </a:lnTo>
                <a:lnTo>
                  <a:pt x="420405" y="259229"/>
                </a:lnTo>
                <a:lnTo>
                  <a:pt x="420405" y="259533"/>
                </a:lnTo>
                <a:lnTo>
                  <a:pt x="420184" y="259533"/>
                </a:lnTo>
                <a:lnTo>
                  <a:pt x="419936" y="260140"/>
                </a:lnTo>
                <a:lnTo>
                  <a:pt x="419936" y="260443"/>
                </a:lnTo>
                <a:lnTo>
                  <a:pt x="419936" y="260747"/>
                </a:lnTo>
                <a:lnTo>
                  <a:pt x="420184" y="261354"/>
                </a:lnTo>
                <a:lnTo>
                  <a:pt x="420653" y="261657"/>
                </a:lnTo>
                <a:lnTo>
                  <a:pt x="420653" y="262264"/>
                </a:lnTo>
                <a:lnTo>
                  <a:pt x="420653" y="262567"/>
                </a:lnTo>
                <a:lnTo>
                  <a:pt x="420405" y="262870"/>
                </a:lnTo>
                <a:lnTo>
                  <a:pt x="419936" y="262870"/>
                </a:lnTo>
                <a:lnTo>
                  <a:pt x="419467" y="262870"/>
                </a:lnTo>
                <a:lnTo>
                  <a:pt x="419219" y="263477"/>
                </a:lnTo>
                <a:lnTo>
                  <a:pt x="419219" y="263780"/>
                </a:lnTo>
                <a:lnTo>
                  <a:pt x="418971" y="264084"/>
                </a:lnTo>
                <a:lnTo>
                  <a:pt x="418751" y="264084"/>
                </a:lnTo>
                <a:lnTo>
                  <a:pt x="418034" y="264387"/>
                </a:lnTo>
                <a:lnTo>
                  <a:pt x="417538" y="264691"/>
                </a:lnTo>
                <a:lnTo>
                  <a:pt x="417318" y="264994"/>
                </a:lnTo>
                <a:lnTo>
                  <a:pt x="417070" y="264994"/>
                </a:lnTo>
                <a:lnTo>
                  <a:pt x="416601" y="265298"/>
                </a:lnTo>
                <a:lnTo>
                  <a:pt x="416132" y="265601"/>
                </a:lnTo>
                <a:lnTo>
                  <a:pt x="415884" y="265905"/>
                </a:lnTo>
                <a:lnTo>
                  <a:pt x="415415" y="265905"/>
                </a:lnTo>
                <a:lnTo>
                  <a:pt x="415167" y="265905"/>
                </a:lnTo>
                <a:lnTo>
                  <a:pt x="414699" y="265905"/>
                </a:lnTo>
                <a:lnTo>
                  <a:pt x="413982" y="266208"/>
                </a:lnTo>
                <a:lnTo>
                  <a:pt x="413735" y="266512"/>
                </a:lnTo>
                <a:lnTo>
                  <a:pt x="413486" y="266788"/>
                </a:lnTo>
                <a:lnTo>
                  <a:pt x="413018" y="266788"/>
                </a:lnTo>
                <a:lnTo>
                  <a:pt x="412769" y="266208"/>
                </a:lnTo>
                <a:lnTo>
                  <a:pt x="412301" y="265905"/>
                </a:lnTo>
                <a:lnTo>
                  <a:pt x="412080" y="265905"/>
                </a:lnTo>
                <a:lnTo>
                  <a:pt x="411832" y="264994"/>
                </a:lnTo>
                <a:lnTo>
                  <a:pt x="411584" y="264691"/>
                </a:lnTo>
                <a:lnTo>
                  <a:pt x="412080" y="264387"/>
                </a:lnTo>
                <a:lnTo>
                  <a:pt x="412080" y="264084"/>
                </a:lnTo>
                <a:lnTo>
                  <a:pt x="412301" y="263780"/>
                </a:lnTo>
                <a:lnTo>
                  <a:pt x="412080" y="263477"/>
                </a:lnTo>
                <a:lnTo>
                  <a:pt x="412080" y="262567"/>
                </a:lnTo>
                <a:lnTo>
                  <a:pt x="412301" y="261961"/>
                </a:lnTo>
                <a:lnTo>
                  <a:pt x="412301" y="261354"/>
                </a:lnTo>
                <a:lnTo>
                  <a:pt x="412548" y="260747"/>
                </a:lnTo>
                <a:lnTo>
                  <a:pt x="412769" y="260747"/>
                </a:lnTo>
                <a:lnTo>
                  <a:pt x="413265" y="261050"/>
                </a:lnTo>
                <a:lnTo>
                  <a:pt x="413735" y="261050"/>
                </a:lnTo>
                <a:lnTo>
                  <a:pt x="413982" y="261050"/>
                </a:lnTo>
                <a:lnTo>
                  <a:pt x="414203" y="261050"/>
                </a:lnTo>
                <a:lnTo>
                  <a:pt x="414452" y="261354"/>
                </a:lnTo>
                <a:lnTo>
                  <a:pt x="414699" y="261354"/>
                </a:lnTo>
                <a:lnTo>
                  <a:pt x="414919" y="261050"/>
                </a:lnTo>
                <a:lnTo>
                  <a:pt x="415167" y="261050"/>
                </a:lnTo>
                <a:lnTo>
                  <a:pt x="415415" y="261050"/>
                </a:lnTo>
                <a:lnTo>
                  <a:pt x="415636" y="260747"/>
                </a:lnTo>
                <a:lnTo>
                  <a:pt x="415884" y="260443"/>
                </a:lnTo>
                <a:lnTo>
                  <a:pt x="415636" y="260140"/>
                </a:lnTo>
                <a:lnTo>
                  <a:pt x="415415" y="259836"/>
                </a:lnTo>
                <a:lnTo>
                  <a:pt x="415415" y="258926"/>
                </a:lnTo>
                <a:lnTo>
                  <a:pt x="415415" y="258622"/>
                </a:lnTo>
                <a:lnTo>
                  <a:pt x="415636" y="257712"/>
                </a:lnTo>
                <a:lnTo>
                  <a:pt x="415636" y="257408"/>
                </a:lnTo>
                <a:lnTo>
                  <a:pt x="415167" y="257105"/>
                </a:lnTo>
                <a:lnTo>
                  <a:pt x="414699" y="257408"/>
                </a:lnTo>
                <a:lnTo>
                  <a:pt x="414699" y="257712"/>
                </a:lnTo>
                <a:lnTo>
                  <a:pt x="414452" y="257712"/>
                </a:lnTo>
                <a:lnTo>
                  <a:pt x="413982" y="258015"/>
                </a:lnTo>
                <a:lnTo>
                  <a:pt x="413982" y="258319"/>
                </a:lnTo>
                <a:lnTo>
                  <a:pt x="413735" y="258319"/>
                </a:lnTo>
                <a:lnTo>
                  <a:pt x="413486" y="258015"/>
                </a:lnTo>
                <a:lnTo>
                  <a:pt x="413265" y="257712"/>
                </a:lnTo>
                <a:lnTo>
                  <a:pt x="413018" y="257712"/>
                </a:lnTo>
                <a:lnTo>
                  <a:pt x="412769" y="257712"/>
                </a:lnTo>
                <a:lnTo>
                  <a:pt x="412548" y="257408"/>
                </a:lnTo>
                <a:lnTo>
                  <a:pt x="412301" y="257408"/>
                </a:lnTo>
                <a:lnTo>
                  <a:pt x="412080" y="257712"/>
                </a:lnTo>
                <a:lnTo>
                  <a:pt x="412548" y="257712"/>
                </a:lnTo>
                <a:lnTo>
                  <a:pt x="412769" y="258319"/>
                </a:lnTo>
                <a:lnTo>
                  <a:pt x="412548" y="258319"/>
                </a:lnTo>
                <a:lnTo>
                  <a:pt x="412301" y="258015"/>
                </a:lnTo>
                <a:lnTo>
                  <a:pt x="411584" y="257712"/>
                </a:lnTo>
                <a:lnTo>
                  <a:pt x="411832" y="257105"/>
                </a:lnTo>
                <a:lnTo>
                  <a:pt x="412769" y="255616"/>
                </a:lnTo>
                <a:lnTo>
                  <a:pt x="412769" y="255313"/>
                </a:lnTo>
                <a:lnTo>
                  <a:pt x="412769" y="255009"/>
                </a:lnTo>
                <a:lnTo>
                  <a:pt x="413018" y="254402"/>
                </a:lnTo>
                <a:lnTo>
                  <a:pt x="413265" y="254402"/>
                </a:lnTo>
                <a:lnTo>
                  <a:pt x="413486" y="253795"/>
                </a:lnTo>
                <a:lnTo>
                  <a:pt x="413735" y="252885"/>
                </a:lnTo>
                <a:lnTo>
                  <a:pt x="414452" y="251975"/>
                </a:lnTo>
                <a:lnTo>
                  <a:pt x="414452" y="251672"/>
                </a:lnTo>
                <a:lnTo>
                  <a:pt x="414699" y="251369"/>
                </a:lnTo>
                <a:lnTo>
                  <a:pt x="414919" y="251065"/>
                </a:lnTo>
                <a:lnTo>
                  <a:pt x="414919" y="250762"/>
                </a:lnTo>
                <a:lnTo>
                  <a:pt x="415167" y="250458"/>
                </a:lnTo>
                <a:lnTo>
                  <a:pt x="415167" y="250155"/>
                </a:lnTo>
                <a:lnTo>
                  <a:pt x="414699" y="250155"/>
                </a:lnTo>
                <a:lnTo>
                  <a:pt x="414452" y="250155"/>
                </a:lnTo>
                <a:lnTo>
                  <a:pt x="414203" y="249851"/>
                </a:lnTo>
                <a:lnTo>
                  <a:pt x="414452" y="249244"/>
                </a:lnTo>
                <a:lnTo>
                  <a:pt x="414699" y="248941"/>
                </a:lnTo>
                <a:lnTo>
                  <a:pt x="415167" y="248637"/>
                </a:lnTo>
                <a:lnTo>
                  <a:pt x="415884" y="248334"/>
                </a:lnTo>
                <a:lnTo>
                  <a:pt x="416353" y="248334"/>
                </a:lnTo>
                <a:lnTo>
                  <a:pt x="417070" y="248637"/>
                </a:lnTo>
                <a:lnTo>
                  <a:pt x="417318" y="248941"/>
                </a:lnTo>
                <a:lnTo>
                  <a:pt x="417538" y="249851"/>
                </a:lnTo>
                <a:lnTo>
                  <a:pt x="417787" y="249851"/>
                </a:lnTo>
                <a:lnTo>
                  <a:pt x="418034" y="249851"/>
                </a:lnTo>
                <a:lnTo>
                  <a:pt x="418254" y="249548"/>
                </a:lnTo>
                <a:lnTo>
                  <a:pt x="418502" y="249244"/>
                </a:lnTo>
                <a:lnTo>
                  <a:pt x="418971" y="249244"/>
                </a:lnTo>
                <a:lnTo>
                  <a:pt x="419219" y="248637"/>
                </a:lnTo>
                <a:lnTo>
                  <a:pt x="419467" y="248334"/>
                </a:lnTo>
                <a:lnTo>
                  <a:pt x="419467" y="248030"/>
                </a:lnTo>
                <a:lnTo>
                  <a:pt x="419219" y="248030"/>
                </a:lnTo>
                <a:lnTo>
                  <a:pt x="419467" y="247727"/>
                </a:lnTo>
                <a:lnTo>
                  <a:pt x="419467" y="247423"/>
                </a:lnTo>
                <a:lnTo>
                  <a:pt x="419688" y="247120"/>
                </a:lnTo>
                <a:lnTo>
                  <a:pt x="419936" y="247120"/>
                </a:lnTo>
                <a:lnTo>
                  <a:pt x="420184" y="247120"/>
                </a:lnTo>
                <a:lnTo>
                  <a:pt x="420405" y="247423"/>
                </a:lnTo>
                <a:lnTo>
                  <a:pt x="420653" y="247423"/>
                </a:lnTo>
                <a:lnTo>
                  <a:pt x="420901" y="247423"/>
                </a:lnTo>
                <a:lnTo>
                  <a:pt x="421618" y="247120"/>
                </a:lnTo>
                <a:lnTo>
                  <a:pt x="421838" y="246514"/>
                </a:lnTo>
                <a:lnTo>
                  <a:pt x="422334" y="246210"/>
                </a:lnTo>
                <a:lnTo>
                  <a:pt x="422334" y="246514"/>
                </a:lnTo>
                <a:lnTo>
                  <a:pt x="422555" y="246514"/>
                </a:lnTo>
                <a:lnTo>
                  <a:pt x="422555" y="246210"/>
                </a:lnTo>
                <a:lnTo>
                  <a:pt x="423023" y="246210"/>
                </a:lnTo>
                <a:lnTo>
                  <a:pt x="423271" y="246210"/>
                </a:lnTo>
                <a:lnTo>
                  <a:pt x="423740" y="245603"/>
                </a:lnTo>
                <a:lnTo>
                  <a:pt x="423988" y="245300"/>
                </a:lnTo>
                <a:lnTo>
                  <a:pt x="423988" y="244996"/>
                </a:lnTo>
                <a:lnTo>
                  <a:pt x="424457" y="244693"/>
                </a:lnTo>
                <a:lnTo>
                  <a:pt x="424953" y="244693"/>
                </a:lnTo>
                <a:lnTo>
                  <a:pt x="425173" y="244389"/>
                </a:lnTo>
                <a:lnTo>
                  <a:pt x="425173" y="244086"/>
                </a:lnTo>
                <a:lnTo>
                  <a:pt x="425173" y="243782"/>
                </a:lnTo>
                <a:lnTo>
                  <a:pt x="425669" y="243479"/>
                </a:lnTo>
                <a:lnTo>
                  <a:pt x="425669" y="243175"/>
                </a:lnTo>
                <a:lnTo>
                  <a:pt x="425890" y="242568"/>
                </a:lnTo>
                <a:lnTo>
                  <a:pt x="425669" y="242568"/>
                </a:lnTo>
                <a:lnTo>
                  <a:pt x="425421" y="242265"/>
                </a:lnTo>
                <a:lnTo>
                  <a:pt x="425173" y="242568"/>
                </a:lnTo>
                <a:lnTo>
                  <a:pt x="424953" y="242568"/>
                </a:lnTo>
                <a:lnTo>
                  <a:pt x="424953" y="242265"/>
                </a:lnTo>
                <a:lnTo>
                  <a:pt x="424704" y="241961"/>
                </a:lnTo>
                <a:lnTo>
                  <a:pt x="424457" y="241356"/>
                </a:lnTo>
                <a:lnTo>
                  <a:pt x="424236" y="241356"/>
                </a:lnTo>
                <a:lnTo>
                  <a:pt x="423988" y="241659"/>
                </a:lnTo>
                <a:lnTo>
                  <a:pt x="423988" y="242265"/>
                </a:lnTo>
                <a:lnTo>
                  <a:pt x="423988" y="242568"/>
                </a:lnTo>
                <a:lnTo>
                  <a:pt x="424236" y="242872"/>
                </a:lnTo>
                <a:lnTo>
                  <a:pt x="424236" y="243175"/>
                </a:lnTo>
                <a:lnTo>
                  <a:pt x="423988" y="243479"/>
                </a:lnTo>
                <a:lnTo>
                  <a:pt x="423740" y="243479"/>
                </a:lnTo>
                <a:lnTo>
                  <a:pt x="423520" y="243782"/>
                </a:lnTo>
                <a:lnTo>
                  <a:pt x="423271" y="243479"/>
                </a:lnTo>
                <a:lnTo>
                  <a:pt x="423023" y="243479"/>
                </a:lnTo>
                <a:lnTo>
                  <a:pt x="422803" y="243479"/>
                </a:lnTo>
                <a:lnTo>
                  <a:pt x="422555" y="243479"/>
                </a:lnTo>
                <a:lnTo>
                  <a:pt x="422334" y="243175"/>
                </a:lnTo>
                <a:lnTo>
                  <a:pt x="422086" y="243175"/>
                </a:lnTo>
                <a:lnTo>
                  <a:pt x="422334" y="243479"/>
                </a:lnTo>
                <a:lnTo>
                  <a:pt x="422334" y="243782"/>
                </a:lnTo>
                <a:lnTo>
                  <a:pt x="422334" y="244086"/>
                </a:lnTo>
                <a:lnTo>
                  <a:pt x="422555" y="244086"/>
                </a:lnTo>
                <a:lnTo>
                  <a:pt x="423023" y="244389"/>
                </a:lnTo>
                <a:lnTo>
                  <a:pt x="422803" y="244389"/>
                </a:lnTo>
                <a:lnTo>
                  <a:pt x="422803" y="244996"/>
                </a:lnTo>
                <a:lnTo>
                  <a:pt x="422086" y="244693"/>
                </a:lnTo>
                <a:lnTo>
                  <a:pt x="421618" y="244996"/>
                </a:lnTo>
                <a:lnTo>
                  <a:pt x="421618" y="245300"/>
                </a:lnTo>
                <a:lnTo>
                  <a:pt x="421369" y="245300"/>
                </a:lnTo>
                <a:lnTo>
                  <a:pt x="421122" y="244996"/>
                </a:lnTo>
                <a:lnTo>
                  <a:pt x="421122" y="244693"/>
                </a:lnTo>
                <a:lnTo>
                  <a:pt x="420653" y="244086"/>
                </a:lnTo>
                <a:lnTo>
                  <a:pt x="420653" y="243782"/>
                </a:lnTo>
                <a:lnTo>
                  <a:pt x="420405" y="243782"/>
                </a:lnTo>
                <a:lnTo>
                  <a:pt x="420405" y="243479"/>
                </a:lnTo>
                <a:lnTo>
                  <a:pt x="420184" y="243479"/>
                </a:lnTo>
                <a:lnTo>
                  <a:pt x="419936" y="243782"/>
                </a:lnTo>
                <a:lnTo>
                  <a:pt x="419936" y="244086"/>
                </a:lnTo>
                <a:lnTo>
                  <a:pt x="419219" y="244086"/>
                </a:lnTo>
                <a:lnTo>
                  <a:pt x="418971" y="244086"/>
                </a:lnTo>
                <a:lnTo>
                  <a:pt x="418502" y="243782"/>
                </a:lnTo>
                <a:lnTo>
                  <a:pt x="418254" y="243782"/>
                </a:lnTo>
                <a:lnTo>
                  <a:pt x="417787" y="243479"/>
                </a:lnTo>
                <a:lnTo>
                  <a:pt x="417538" y="243479"/>
                </a:lnTo>
                <a:lnTo>
                  <a:pt x="417318" y="243479"/>
                </a:lnTo>
                <a:lnTo>
                  <a:pt x="417070" y="244086"/>
                </a:lnTo>
                <a:lnTo>
                  <a:pt x="417070" y="243782"/>
                </a:lnTo>
                <a:lnTo>
                  <a:pt x="416849" y="243782"/>
                </a:lnTo>
                <a:lnTo>
                  <a:pt x="416353" y="243782"/>
                </a:lnTo>
                <a:lnTo>
                  <a:pt x="416132" y="244086"/>
                </a:lnTo>
                <a:lnTo>
                  <a:pt x="416132" y="244389"/>
                </a:lnTo>
                <a:lnTo>
                  <a:pt x="415884" y="244389"/>
                </a:lnTo>
                <a:lnTo>
                  <a:pt x="415884" y="244693"/>
                </a:lnTo>
                <a:lnTo>
                  <a:pt x="416132" y="245300"/>
                </a:lnTo>
                <a:lnTo>
                  <a:pt x="415884" y="245300"/>
                </a:lnTo>
                <a:lnTo>
                  <a:pt x="415415" y="245300"/>
                </a:lnTo>
                <a:lnTo>
                  <a:pt x="414699" y="245300"/>
                </a:lnTo>
                <a:lnTo>
                  <a:pt x="414452" y="244996"/>
                </a:lnTo>
                <a:lnTo>
                  <a:pt x="414452" y="244389"/>
                </a:lnTo>
                <a:lnTo>
                  <a:pt x="414699" y="244086"/>
                </a:lnTo>
                <a:lnTo>
                  <a:pt x="414699" y="243782"/>
                </a:lnTo>
                <a:lnTo>
                  <a:pt x="414699" y="243479"/>
                </a:lnTo>
                <a:lnTo>
                  <a:pt x="414452" y="243175"/>
                </a:lnTo>
                <a:lnTo>
                  <a:pt x="414203" y="242872"/>
                </a:lnTo>
                <a:lnTo>
                  <a:pt x="413982" y="242872"/>
                </a:lnTo>
                <a:lnTo>
                  <a:pt x="413735" y="242872"/>
                </a:lnTo>
                <a:lnTo>
                  <a:pt x="414203" y="242265"/>
                </a:lnTo>
                <a:lnTo>
                  <a:pt x="414452" y="242265"/>
                </a:lnTo>
                <a:lnTo>
                  <a:pt x="414699" y="242265"/>
                </a:lnTo>
                <a:lnTo>
                  <a:pt x="414919" y="242265"/>
                </a:lnTo>
                <a:lnTo>
                  <a:pt x="415415" y="242265"/>
                </a:lnTo>
                <a:lnTo>
                  <a:pt x="415415" y="241659"/>
                </a:lnTo>
                <a:lnTo>
                  <a:pt x="415415" y="241356"/>
                </a:lnTo>
                <a:lnTo>
                  <a:pt x="415415" y="241052"/>
                </a:lnTo>
                <a:lnTo>
                  <a:pt x="415167" y="241052"/>
                </a:lnTo>
                <a:lnTo>
                  <a:pt x="414699" y="241052"/>
                </a:lnTo>
                <a:lnTo>
                  <a:pt x="414452" y="240749"/>
                </a:lnTo>
                <a:lnTo>
                  <a:pt x="414919" y="240749"/>
                </a:lnTo>
                <a:lnTo>
                  <a:pt x="415167" y="240749"/>
                </a:lnTo>
                <a:lnTo>
                  <a:pt x="415415" y="240749"/>
                </a:lnTo>
                <a:lnTo>
                  <a:pt x="415636" y="240749"/>
                </a:lnTo>
                <a:lnTo>
                  <a:pt x="415636" y="240445"/>
                </a:lnTo>
                <a:lnTo>
                  <a:pt x="415636" y="240142"/>
                </a:lnTo>
                <a:lnTo>
                  <a:pt x="415415" y="240142"/>
                </a:lnTo>
                <a:lnTo>
                  <a:pt x="415167" y="239838"/>
                </a:lnTo>
                <a:lnTo>
                  <a:pt x="415415" y="239535"/>
                </a:lnTo>
                <a:lnTo>
                  <a:pt x="415636" y="239838"/>
                </a:lnTo>
                <a:lnTo>
                  <a:pt x="415884" y="239838"/>
                </a:lnTo>
                <a:lnTo>
                  <a:pt x="416132" y="239535"/>
                </a:lnTo>
                <a:lnTo>
                  <a:pt x="416132" y="239231"/>
                </a:lnTo>
                <a:lnTo>
                  <a:pt x="416353" y="238928"/>
                </a:lnTo>
                <a:lnTo>
                  <a:pt x="416353" y="238624"/>
                </a:lnTo>
                <a:lnTo>
                  <a:pt x="417070" y="238321"/>
                </a:lnTo>
                <a:lnTo>
                  <a:pt x="417318" y="238321"/>
                </a:lnTo>
                <a:lnTo>
                  <a:pt x="418034" y="237410"/>
                </a:lnTo>
                <a:lnTo>
                  <a:pt x="418254" y="237410"/>
                </a:lnTo>
                <a:lnTo>
                  <a:pt x="418502" y="237410"/>
                </a:lnTo>
                <a:lnTo>
                  <a:pt x="418502" y="237107"/>
                </a:lnTo>
                <a:lnTo>
                  <a:pt x="418502" y="236501"/>
                </a:lnTo>
                <a:lnTo>
                  <a:pt x="418502" y="236198"/>
                </a:lnTo>
                <a:lnTo>
                  <a:pt x="418502" y="235894"/>
                </a:lnTo>
                <a:lnTo>
                  <a:pt x="418502" y="235591"/>
                </a:lnTo>
                <a:lnTo>
                  <a:pt x="418971" y="235287"/>
                </a:lnTo>
                <a:lnTo>
                  <a:pt x="419219" y="234984"/>
                </a:lnTo>
                <a:lnTo>
                  <a:pt x="419467" y="234984"/>
                </a:lnTo>
                <a:lnTo>
                  <a:pt x="419467" y="234680"/>
                </a:lnTo>
                <a:lnTo>
                  <a:pt x="419688" y="234377"/>
                </a:lnTo>
                <a:lnTo>
                  <a:pt x="419688" y="234680"/>
                </a:lnTo>
                <a:lnTo>
                  <a:pt x="420184" y="235287"/>
                </a:lnTo>
                <a:lnTo>
                  <a:pt x="420184" y="235591"/>
                </a:lnTo>
                <a:lnTo>
                  <a:pt x="420405" y="235591"/>
                </a:lnTo>
                <a:lnTo>
                  <a:pt x="420653" y="235287"/>
                </a:lnTo>
                <a:lnTo>
                  <a:pt x="420901" y="235287"/>
                </a:lnTo>
                <a:lnTo>
                  <a:pt x="420653" y="234680"/>
                </a:lnTo>
                <a:lnTo>
                  <a:pt x="421122" y="234680"/>
                </a:lnTo>
                <a:lnTo>
                  <a:pt x="421369" y="234377"/>
                </a:lnTo>
                <a:lnTo>
                  <a:pt x="421618" y="234073"/>
                </a:lnTo>
                <a:lnTo>
                  <a:pt x="421838" y="234073"/>
                </a:lnTo>
                <a:lnTo>
                  <a:pt x="421838" y="234377"/>
                </a:lnTo>
                <a:lnTo>
                  <a:pt x="421838" y="234680"/>
                </a:lnTo>
                <a:lnTo>
                  <a:pt x="422086" y="234984"/>
                </a:lnTo>
                <a:lnTo>
                  <a:pt x="422334" y="235287"/>
                </a:lnTo>
                <a:lnTo>
                  <a:pt x="422555" y="234984"/>
                </a:lnTo>
                <a:lnTo>
                  <a:pt x="423023" y="234377"/>
                </a:lnTo>
                <a:lnTo>
                  <a:pt x="423271" y="234073"/>
                </a:lnTo>
                <a:lnTo>
                  <a:pt x="423520" y="234073"/>
                </a:lnTo>
                <a:lnTo>
                  <a:pt x="423988" y="234073"/>
                </a:lnTo>
                <a:lnTo>
                  <a:pt x="424236" y="233770"/>
                </a:lnTo>
                <a:lnTo>
                  <a:pt x="424236" y="233466"/>
                </a:lnTo>
                <a:lnTo>
                  <a:pt x="424236" y="232556"/>
                </a:lnTo>
                <a:lnTo>
                  <a:pt x="423988" y="232859"/>
                </a:lnTo>
                <a:lnTo>
                  <a:pt x="423271" y="232859"/>
                </a:lnTo>
                <a:lnTo>
                  <a:pt x="423023" y="232859"/>
                </a:lnTo>
                <a:lnTo>
                  <a:pt x="423023" y="233163"/>
                </a:lnTo>
                <a:lnTo>
                  <a:pt x="422086" y="233466"/>
                </a:lnTo>
                <a:lnTo>
                  <a:pt x="421838" y="233466"/>
                </a:lnTo>
                <a:lnTo>
                  <a:pt x="421838" y="233163"/>
                </a:lnTo>
                <a:lnTo>
                  <a:pt x="421369" y="233163"/>
                </a:lnTo>
                <a:lnTo>
                  <a:pt x="421122" y="232859"/>
                </a:lnTo>
                <a:lnTo>
                  <a:pt x="420653" y="232859"/>
                </a:lnTo>
                <a:lnTo>
                  <a:pt x="420405" y="233163"/>
                </a:lnTo>
                <a:lnTo>
                  <a:pt x="420405" y="232859"/>
                </a:lnTo>
                <a:lnTo>
                  <a:pt x="420653" y="232556"/>
                </a:lnTo>
                <a:lnTo>
                  <a:pt x="420405" y="232252"/>
                </a:lnTo>
                <a:lnTo>
                  <a:pt x="420184" y="232252"/>
                </a:lnTo>
                <a:lnTo>
                  <a:pt x="419688" y="232252"/>
                </a:lnTo>
                <a:lnTo>
                  <a:pt x="419467" y="232252"/>
                </a:lnTo>
                <a:lnTo>
                  <a:pt x="419219" y="231949"/>
                </a:lnTo>
                <a:lnTo>
                  <a:pt x="418971" y="231949"/>
                </a:lnTo>
                <a:lnTo>
                  <a:pt x="418751" y="231949"/>
                </a:lnTo>
                <a:lnTo>
                  <a:pt x="418502" y="232252"/>
                </a:lnTo>
                <a:lnTo>
                  <a:pt x="418034" y="232859"/>
                </a:lnTo>
                <a:lnTo>
                  <a:pt x="417787" y="232859"/>
                </a:lnTo>
                <a:lnTo>
                  <a:pt x="417070" y="232859"/>
                </a:lnTo>
                <a:lnTo>
                  <a:pt x="416849" y="232859"/>
                </a:lnTo>
                <a:lnTo>
                  <a:pt x="416849" y="233163"/>
                </a:lnTo>
                <a:lnTo>
                  <a:pt x="416601" y="233163"/>
                </a:lnTo>
                <a:lnTo>
                  <a:pt x="416132" y="233466"/>
                </a:lnTo>
                <a:lnTo>
                  <a:pt x="415884" y="233466"/>
                </a:lnTo>
                <a:lnTo>
                  <a:pt x="415636" y="233466"/>
                </a:lnTo>
                <a:lnTo>
                  <a:pt x="415167" y="233466"/>
                </a:lnTo>
                <a:lnTo>
                  <a:pt x="414919" y="233163"/>
                </a:lnTo>
                <a:lnTo>
                  <a:pt x="414699" y="233163"/>
                </a:lnTo>
                <a:lnTo>
                  <a:pt x="414699" y="233466"/>
                </a:lnTo>
                <a:lnTo>
                  <a:pt x="414699" y="233770"/>
                </a:lnTo>
                <a:lnTo>
                  <a:pt x="415167" y="234073"/>
                </a:lnTo>
                <a:lnTo>
                  <a:pt x="415167" y="234377"/>
                </a:lnTo>
                <a:lnTo>
                  <a:pt x="414919" y="234377"/>
                </a:lnTo>
                <a:lnTo>
                  <a:pt x="413735" y="234073"/>
                </a:lnTo>
                <a:lnTo>
                  <a:pt x="413735" y="233770"/>
                </a:lnTo>
                <a:lnTo>
                  <a:pt x="413982" y="233466"/>
                </a:lnTo>
                <a:lnTo>
                  <a:pt x="413735" y="232859"/>
                </a:lnTo>
                <a:lnTo>
                  <a:pt x="413486" y="232556"/>
                </a:lnTo>
                <a:lnTo>
                  <a:pt x="413486" y="232252"/>
                </a:lnTo>
                <a:lnTo>
                  <a:pt x="413018" y="232252"/>
                </a:lnTo>
                <a:lnTo>
                  <a:pt x="412769" y="231949"/>
                </a:lnTo>
                <a:lnTo>
                  <a:pt x="412769" y="232252"/>
                </a:lnTo>
                <a:lnTo>
                  <a:pt x="412301" y="232252"/>
                </a:lnTo>
                <a:lnTo>
                  <a:pt x="412080" y="232252"/>
                </a:lnTo>
                <a:lnTo>
                  <a:pt x="411584" y="232556"/>
                </a:lnTo>
                <a:lnTo>
                  <a:pt x="411115" y="232556"/>
                </a:lnTo>
                <a:lnTo>
                  <a:pt x="411115" y="232859"/>
                </a:lnTo>
                <a:lnTo>
                  <a:pt x="410868" y="233163"/>
                </a:lnTo>
                <a:lnTo>
                  <a:pt x="411115" y="233466"/>
                </a:lnTo>
                <a:lnTo>
                  <a:pt x="410868" y="233770"/>
                </a:lnTo>
                <a:lnTo>
                  <a:pt x="410647" y="233770"/>
                </a:lnTo>
                <a:lnTo>
                  <a:pt x="410399" y="233770"/>
                </a:lnTo>
                <a:lnTo>
                  <a:pt x="410399" y="233466"/>
                </a:lnTo>
                <a:lnTo>
                  <a:pt x="410399" y="233163"/>
                </a:lnTo>
                <a:lnTo>
                  <a:pt x="409683" y="232859"/>
                </a:lnTo>
                <a:lnTo>
                  <a:pt x="409434" y="232859"/>
                </a:lnTo>
                <a:lnTo>
                  <a:pt x="409213" y="232556"/>
                </a:lnTo>
                <a:lnTo>
                  <a:pt x="408966" y="232556"/>
                </a:lnTo>
                <a:lnTo>
                  <a:pt x="408966" y="232252"/>
                </a:lnTo>
                <a:lnTo>
                  <a:pt x="408717" y="231949"/>
                </a:lnTo>
                <a:lnTo>
                  <a:pt x="408497" y="231949"/>
                </a:lnTo>
                <a:lnTo>
                  <a:pt x="408001" y="232252"/>
                </a:lnTo>
                <a:lnTo>
                  <a:pt x="407533" y="232252"/>
                </a:lnTo>
                <a:lnTo>
                  <a:pt x="407780" y="232556"/>
                </a:lnTo>
                <a:lnTo>
                  <a:pt x="408001" y="232859"/>
                </a:lnTo>
                <a:lnTo>
                  <a:pt x="408001" y="233163"/>
                </a:lnTo>
                <a:lnTo>
                  <a:pt x="408249" y="233466"/>
                </a:lnTo>
                <a:lnTo>
                  <a:pt x="408966" y="234073"/>
                </a:lnTo>
                <a:lnTo>
                  <a:pt x="408966" y="234377"/>
                </a:lnTo>
                <a:lnTo>
                  <a:pt x="408966" y="234680"/>
                </a:lnTo>
                <a:lnTo>
                  <a:pt x="408717" y="234984"/>
                </a:lnTo>
                <a:lnTo>
                  <a:pt x="408001" y="235287"/>
                </a:lnTo>
                <a:lnTo>
                  <a:pt x="407780" y="235591"/>
                </a:lnTo>
                <a:lnTo>
                  <a:pt x="407533" y="235591"/>
                </a:lnTo>
                <a:lnTo>
                  <a:pt x="407284" y="235591"/>
                </a:lnTo>
                <a:lnTo>
                  <a:pt x="407063" y="235894"/>
                </a:lnTo>
                <a:lnTo>
                  <a:pt x="407063" y="236198"/>
                </a:lnTo>
                <a:lnTo>
                  <a:pt x="407284" y="236501"/>
                </a:lnTo>
                <a:lnTo>
                  <a:pt x="407284" y="236803"/>
                </a:lnTo>
                <a:lnTo>
                  <a:pt x="407063" y="237107"/>
                </a:lnTo>
                <a:lnTo>
                  <a:pt x="407063" y="237410"/>
                </a:lnTo>
                <a:lnTo>
                  <a:pt x="406595" y="237714"/>
                </a:lnTo>
                <a:lnTo>
                  <a:pt x="406099" y="237410"/>
                </a:lnTo>
                <a:lnTo>
                  <a:pt x="406099" y="237107"/>
                </a:lnTo>
                <a:lnTo>
                  <a:pt x="406099" y="236803"/>
                </a:lnTo>
                <a:lnTo>
                  <a:pt x="405878" y="236501"/>
                </a:lnTo>
                <a:lnTo>
                  <a:pt x="406099" y="236198"/>
                </a:lnTo>
                <a:lnTo>
                  <a:pt x="406099" y="235894"/>
                </a:lnTo>
                <a:lnTo>
                  <a:pt x="406099" y="235591"/>
                </a:lnTo>
                <a:lnTo>
                  <a:pt x="405878" y="235287"/>
                </a:lnTo>
                <a:lnTo>
                  <a:pt x="405631" y="235287"/>
                </a:lnTo>
                <a:lnTo>
                  <a:pt x="405382" y="235287"/>
                </a:lnTo>
                <a:lnTo>
                  <a:pt x="404914" y="234984"/>
                </a:lnTo>
                <a:lnTo>
                  <a:pt x="404914" y="234680"/>
                </a:lnTo>
                <a:lnTo>
                  <a:pt x="404666" y="234073"/>
                </a:lnTo>
                <a:lnTo>
                  <a:pt x="404445" y="234073"/>
                </a:lnTo>
                <a:lnTo>
                  <a:pt x="404666" y="233466"/>
                </a:lnTo>
                <a:lnTo>
                  <a:pt x="404914" y="232859"/>
                </a:lnTo>
                <a:lnTo>
                  <a:pt x="405162" y="232556"/>
                </a:lnTo>
                <a:lnTo>
                  <a:pt x="405162" y="231949"/>
                </a:lnTo>
                <a:lnTo>
                  <a:pt x="405162" y="231645"/>
                </a:lnTo>
                <a:lnTo>
                  <a:pt x="405382" y="231039"/>
                </a:lnTo>
                <a:lnTo>
                  <a:pt x="405382" y="230736"/>
                </a:lnTo>
                <a:lnTo>
                  <a:pt x="405382" y="230431"/>
                </a:lnTo>
                <a:lnTo>
                  <a:pt x="405878" y="229522"/>
                </a:lnTo>
                <a:lnTo>
                  <a:pt x="405878" y="229219"/>
                </a:lnTo>
                <a:lnTo>
                  <a:pt x="405878" y="228915"/>
                </a:lnTo>
                <a:lnTo>
                  <a:pt x="405631" y="228308"/>
                </a:lnTo>
                <a:lnTo>
                  <a:pt x="405382" y="228308"/>
                </a:lnTo>
                <a:lnTo>
                  <a:pt x="405382" y="228005"/>
                </a:lnTo>
                <a:lnTo>
                  <a:pt x="406595" y="226791"/>
                </a:lnTo>
                <a:lnTo>
                  <a:pt x="407063" y="226184"/>
                </a:lnTo>
                <a:lnTo>
                  <a:pt x="407533" y="226184"/>
                </a:lnTo>
                <a:lnTo>
                  <a:pt x="408249" y="226184"/>
                </a:lnTo>
                <a:lnTo>
                  <a:pt x="408497" y="226184"/>
                </a:lnTo>
                <a:lnTo>
                  <a:pt x="408717" y="226184"/>
                </a:lnTo>
                <a:lnTo>
                  <a:pt x="408966" y="225881"/>
                </a:lnTo>
                <a:lnTo>
                  <a:pt x="409930" y="225577"/>
                </a:lnTo>
                <a:lnTo>
                  <a:pt x="410151" y="225273"/>
                </a:lnTo>
                <a:lnTo>
                  <a:pt x="411115" y="224971"/>
                </a:lnTo>
                <a:lnTo>
                  <a:pt x="411364" y="224667"/>
                </a:lnTo>
                <a:lnTo>
                  <a:pt x="411832" y="224667"/>
                </a:lnTo>
                <a:lnTo>
                  <a:pt x="412548" y="224364"/>
                </a:lnTo>
                <a:lnTo>
                  <a:pt x="412769" y="224060"/>
                </a:lnTo>
                <a:lnTo>
                  <a:pt x="412769" y="224364"/>
                </a:lnTo>
                <a:lnTo>
                  <a:pt x="413265" y="224667"/>
                </a:lnTo>
                <a:lnTo>
                  <a:pt x="413486" y="224971"/>
                </a:lnTo>
                <a:lnTo>
                  <a:pt x="413982" y="224971"/>
                </a:lnTo>
                <a:lnTo>
                  <a:pt x="414699" y="224971"/>
                </a:lnTo>
                <a:lnTo>
                  <a:pt x="414919" y="224667"/>
                </a:lnTo>
                <a:lnTo>
                  <a:pt x="415167" y="224667"/>
                </a:lnTo>
                <a:lnTo>
                  <a:pt x="415415" y="224667"/>
                </a:lnTo>
                <a:lnTo>
                  <a:pt x="415636" y="224364"/>
                </a:lnTo>
                <a:lnTo>
                  <a:pt x="416132" y="224060"/>
                </a:lnTo>
                <a:lnTo>
                  <a:pt x="416849" y="223757"/>
                </a:lnTo>
                <a:lnTo>
                  <a:pt x="417538" y="223150"/>
                </a:lnTo>
                <a:lnTo>
                  <a:pt x="418034" y="222847"/>
                </a:lnTo>
                <a:lnTo>
                  <a:pt x="418254" y="222847"/>
                </a:lnTo>
                <a:lnTo>
                  <a:pt x="418254" y="222543"/>
                </a:lnTo>
                <a:lnTo>
                  <a:pt x="418502" y="222240"/>
                </a:lnTo>
                <a:lnTo>
                  <a:pt x="418971" y="222240"/>
                </a:lnTo>
                <a:lnTo>
                  <a:pt x="418971" y="221936"/>
                </a:lnTo>
                <a:lnTo>
                  <a:pt x="419467" y="222240"/>
                </a:lnTo>
                <a:lnTo>
                  <a:pt x="419467" y="222543"/>
                </a:lnTo>
                <a:lnTo>
                  <a:pt x="419688" y="222543"/>
                </a:lnTo>
                <a:lnTo>
                  <a:pt x="419936" y="222240"/>
                </a:lnTo>
                <a:lnTo>
                  <a:pt x="419936" y="221936"/>
                </a:lnTo>
                <a:lnTo>
                  <a:pt x="420184" y="221633"/>
                </a:lnTo>
                <a:lnTo>
                  <a:pt x="420405" y="221633"/>
                </a:lnTo>
                <a:lnTo>
                  <a:pt x="420405" y="221329"/>
                </a:lnTo>
                <a:lnTo>
                  <a:pt x="420653" y="221026"/>
                </a:lnTo>
                <a:lnTo>
                  <a:pt x="420653" y="220723"/>
                </a:lnTo>
                <a:lnTo>
                  <a:pt x="420653" y="220419"/>
                </a:lnTo>
                <a:lnTo>
                  <a:pt x="420405" y="220419"/>
                </a:lnTo>
                <a:lnTo>
                  <a:pt x="420184" y="220419"/>
                </a:lnTo>
                <a:lnTo>
                  <a:pt x="419936" y="220419"/>
                </a:lnTo>
                <a:lnTo>
                  <a:pt x="419688" y="220419"/>
                </a:lnTo>
                <a:lnTo>
                  <a:pt x="419219" y="220419"/>
                </a:lnTo>
                <a:lnTo>
                  <a:pt x="418751" y="220115"/>
                </a:lnTo>
                <a:lnTo>
                  <a:pt x="418502" y="220419"/>
                </a:lnTo>
                <a:lnTo>
                  <a:pt x="418034" y="220115"/>
                </a:lnTo>
                <a:lnTo>
                  <a:pt x="417538" y="220115"/>
                </a:lnTo>
                <a:lnTo>
                  <a:pt x="417318" y="220419"/>
                </a:lnTo>
                <a:lnTo>
                  <a:pt x="416849" y="221026"/>
                </a:lnTo>
                <a:lnTo>
                  <a:pt x="416601" y="220419"/>
                </a:lnTo>
                <a:lnTo>
                  <a:pt x="416132" y="220419"/>
                </a:lnTo>
                <a:lnTo>
                  <a:pt x="415884" y="220419"/>
                </a:lnTo>
                <a:lnTo>
                  <a:pt x="415884" y="220115"/>
                </a:lnTo>
                <a:lnTo>
                  <a:pt x="415884" y="219813"/>
                </a:lnTo>
                <a:lnTo>
                  <a:pt x="416353" y="219509"/>
                </a:lnTo>
                <a:lnTo>
                  <a:pt x="416849" y="219206"/>
                </a:lnTo>
                <a:lnTo>
                  <a:pt x="417070" y="218902"/>
                </a:lnTo>
                <a:lnTo>
                  <a:pt x="417318" y="218902"/>
                </a:lnTo>
                <a:lnTo>
                  <a:pt x="418502" y="217992"/>
                </a:lnTo>
                <a:lnTo>
                  <a:pt x="418751" y="217688"/>
                </a:lnTo>
                <a:lnTo>
                  <a:pt x="418971" y="217688"/>
                </a:lnTo>
                <a:lnTo>
                  <a:pt x="419467" y="217385"/>
                </a:lnTo>
                <a:lnTo>
                  <a:pt x="419936" y="217082"/>
                </a:lnTo>
                <a:lnTo>
                  <a:pt x="420184" y="217082"/>
                </a:lnTo>
                <a:lnTo>
                  <a:pt x="420405" y="217385"/>
                </a:lnTo>
                <a:lnTo>
                  <a:pt x="420901" y="217082"/>
                </a:lnTo>
                <a:lnTo>
                  <a:pt x="421369" y="217082"/>
                </a:lnTo>
                <a:lnTo>
                  <a:pt x="421369" y="217385"/>
                </a:lnTo>
                <a:lnTo>
                  <a:pt x="421618" y="217385"/>
                </a:lnTo>
                <a:lnTo>
                  <a:pt x="421838" y="217082"/>
                </a:lnTo>
                <a:lnTo>
                  <a:pt x="422555" y="217082"/>
                </a:lnTo>
                <a:lnTo>
                  <a:pt x="422803" y="217082"/>
                </a:lnTo>
                <a:lnTo>
                  <a:pt x="422803" y="216778"/>
                </a:lnTo>
                <a:lnTo>
                  <a:pt x="422803" y="216475"/>
                </a:lnTo>
                <a:lnTo>
                  <a:pt x="422555" y="216475"/>
                </a:lnTo>
                <a:lnTo>
                  <a:pt x="422334" y="216778"/>
                </a:lnTo>
                <a:lnTo>
                  <a:pt x="421618" y="216475"/>
                </a:lnTo>
                <a:lnTo>
                  <a:pt x="421369" y="216475"/>
                </a:lnTo>
                <a:lnTo>
                  <a:pt x="420901" y="215868"/>
                </a:lnTo>
                <a:lnTo>
                  <a:pt x="420653" y="215868"/>
                </a:lnTo>
                <a:lnTo>
                  <a:pt x="420405" y="215868"/>
                </a:lnTo>
                <a:lnTo>
                  <a:pt x="419936" y="215868"/>
                </a:lnTo>
                <a:lnTo>
                  <a:pt x="419688" y="216171"/>
                </a:lnTo>
                <a:lnTo>
                  <a:pt x="419219" y="216171"/>
                </a:lnTo>
                <a:lnTo>
                  <a:pt x="418971" y="216475"/>
                </a:lnTo>
                <a:lnTo>
                  <a:pt x="418034" y="216475"/>
                </a:lnTo>
                <a:lnTo>
                  <a:pt x="417538" y="216475"/>
                </a:lnTo>
                <a:lnTo>
                  <a:pt x="417318" y="217082"/>
                </a:lnTo>
                <a:lnTo>
                  <a:pt x="416849" y="217688"/>
                </a:lnTo>
                <a:lnTo>
                  <a:pt x="416353" y="217992"/>
                </a:lnTo>
                <a:lnTo>
                  <a:pt x="415636" y="217992"/>
                </a:lnTo>
                <a:lnTo>
                  <a:pt x="415167" y="218295"/>
                </a:lnTo>
                <a:lnTo>
                  <a:pt x="414919" y="218295"/>
                </a:lnTo>
                <a:lnTo>
                  <a:pt x="414452" y="218295"/>
                </a:lnTo>
                <a:lnTo>
                  <a:pt x="414452" y="217992"/>
                </a:lnTo>
                <a:lnTo>
                  <a:pt x="414699" y="217688"/>
                </a:lnTo>
                <a:lnTo>
                  <a:pt x="414919" y="217385"/>
                </a:lnTo>
                <a:lnTo>
                  <a:pt x="414919" y="217082"/>
                </a:lnTo>
                <a:lnTo>
                  <a:pt x="414699" y="217082"/>
                </a:lnTo>
                <a:lnTo>
                  <a:pt x="414452" y="216778"/>
                </a:lnTo>
                <a:lnTo>
                  <a:pt x="414203" y="216778"/>
                </a:lnTo>
                <a:lnTo>
                  <a:pt x="413982" y="216778"/>
                </a:lnTo>
                <a:lnTo>
                  <a:pt x="413735" y="217082"/>
                </a:lnTo>
                <a:lnTo>
                  <a:pt x="413486" y="217385"/>
                </a:lnTo>
                <a:lnTo>
                  <a:pt x="413486" y="217688"/>
                </a:lnTo>
                <a:lnTo>
                  <a:pt x="413265" y="218295"/>
                </a:lnTo>
                <a:lnTo>
                  <a:pt x="412769" y="218599"/>
                </a:lnTo>
                <a:lnTo>
                  <a:pt x="412548" y="218902"/>
                </a:lnTo>
                <a:lnTo>
                  <a:pt x="412548" y="219509"/>
                </a:lnTo>
                <a:lnTo>
                  <a:pt x="412769" y="219509"/>
                </a:lnTo>
                <a:lnTo>
                  <a:pt x="412769" y="220115"/>
                </a:lnTo>
                <a:lnTo>
                  <a:pt x="413265" y="220419"/>
                </a:lnTo>
                <a:lnTo>
                  <a:pt x="413018" y="220419"/>
                </a:lnTo>
                <a:lnTo>
                  <a:pt x="412548" y="220723"/>
                </a:lnTo>
                <a:lnTo>
                  <a:pt x="412301" y="220723"/>
                </a:lnTo>
                <a:lnTo>
                  <a:pt x="411832" y="220723"/>
                </a:lnTo>
                <a:lnTo>
                  <a:pt x="411364" y="220115"/>
                </a:lnTo>
                <a:lnTo>
                  <a:pt x="411115" y="219509"/>
                </a:lnTo>
                <a:lnTo>
                  <a:pt x="410868" y="218902"/>
                </a:lnTo>
                <a:lnTo>
                  <a:pt x="410647" y="218599"/>
                </a:lnTo>
                <a:lnTo>
                  <a:pt x="410647" y="217992"/>
                </a:lnTo>
                <a:lnTo>
                  <a:pt x="410399" y="217992"/>
                </a:lnTo>
                <a:lnTo>
                  <a:pt x="410647" y="217688"/>
                </a:lnTo>
                <a:lnTo>
                  <a:pt x="410399" y="217385"/>
                </a:lnTo>
                <a:lnTo>
                  <a:pt x="410399" y="217082"/>
                </a:lnTo>
                <a:lnTo>
                  <a:pt x="410399" y="216475"/>
                </a:lnTo>
                <a:lnTo>
                  <a:pt x="410151" y="216171"/>
                </a:lnTo>
                <a:lnTo>
                  <a:pt x="409930" y="215868"/>
                </a:lnTo>
                <a:lnTo>
                  <a:pt x="409683" y="215565"/>
                </a:lnTo>
                <a:lnTo>
                  <a:pt x="409434" y="215565"/>
                </a:lnTo>
                <a:lnTo>
                  <a:pt x="408966" y="215261"/>
                </a:lnTo>
                <a:lnTo>
                  <a:pt x="409683" y="214957"/>
                </a:lnTo>
                <a:lnTo>
                  <a:pt x="410399" y="214048"/>
                </a:lnTo>
                <a:lnTo>
                  <a:pt x="410647" y="213441"/>
                </a:lnTo>
                <a:lnTo>
                  <a:pt x="410868" y="213137"/>
                </a:lnTo>
                <a:lnTo>
                  <a:pt x="410868" y="212834"/>
                </a:lnTo>
                <a:lnTo>
                  <a:pt x="411115" y="212530"/>
                </a:lnTo>
                <a:lnTo>
                  <a:pt x="411115" y="212227"/>
                </a:lnTo>
                <a:lnTo>
                  <a:pt x="411115" y="211923"/>
                </a:lnTo>
                <a:lnTo>
                  <a:pt x="410868" y="211620"/>
                </a:lnTo>
                <a:lnTo>
                  <a:pt x="410399" y="211317"/>
                </a:lnTo>
                <a:lnTo>
                  <a:pt x="410868" y="211013"/>
                </a:lnTo>
                <a:lnTo>
                  <a:pt x="411115" y="210406"/>
                </a:lnTo>
                <a:lnTo>
                  <a:pt x="411364" y="210075"/>
                </a:lnTo>
                <a:lnTo>
                  <a:pt x="411584" y="209772"/>
                </a:lnTo>
                <a:lnTo>
                  <a:pt x="412080" y="208862"/>
                </a:lnTo>
                <a:lnTo>
                  <a:pt x="412301" y="208559"/>
                </a:lnTo>
                <a:lnTo>
                  <a:pt x="412548" y="207648"/>
                </a:lnTo>
                <a:lnTo>
                  <a:pt x="412769" y="207041"/>
                </a:lnTo>
                <a:lnTo>
                  <a:pt x="413486" y="205827"/>
                </a:lnTo>
                <a:lnTo>
                  <a:pt x="413735" y="206131"/>
                </a:lnTo>
                <a:lnTo>
                  <a:pt x="413982" y="206131"/>
                </a:lnTo>
                <a:lnTo>
                  <a:pt x="414203" y="206131"/>
                </a:lnTo>
                <a:lnTo>
                  <a:pt x="414452" y="205827"/>
                </a:lnTo>
                <a:lnTo>
                  <a:pt x="414699" y="205524"/>
                </a:lnTo>
                <a:lnTo>
                  <a:pt x="414452" y="205524"/>
                </a:lnTo>
                <a:lnTo>
                  <a:pt x="414203" y="205524"/>
                </a:lnTo>
                <a:lnTo>
                  <a:pt x="414452" y="204614"/>
                </a:lnTo>
                <a:lnTo>
                  <a:pt x="414919" y="204007"/>
                </a:lnTo>
                <a:lnTo>
                  <a:pt x="415415" y="203704"/>
                </a:lnTo>
                <a:lnTo>
                  <a:pt x="415636" y="203097"/>
                </a:lnTo>
                <a:lnTo>
                  <a:pt x="416353" y="202794"/>
                </a:lnTo>
                <a:lnTo>
                  <a:pt x="416601" y="202490"/>
                </a:lnTo>
                <a:lnTo>
                  <a:pt x="416601" y="201883"/>
                </a:lnTo>
                <a:lnTo>
                  <a:pt x="416849" y="201276"/>
                </a:lnTo>
                <a:lnTo>
                  <a:pt x="417070" y="200669"/>
                </a:lnTo>
                <a:lnTo>
                  <a:pt x="417070" y="200366"/>
                </a:lnTo>
                <a:lnTo>
                  <a:pt x="416849" y="200062"/>
                </a:lnTo>
                <a:lnTo>
                  <a:pt x="416353" y="199428"/>
                </a:lnTo>
                <a:lnTo>
                  <a:pt x="415636" y="199125"/>
                </a:lnTo>
                <a:lnTo>
                  <a:pt x="415415" y="198821"/>
                </a:lnTo>
                <a:lnTo>
                  <a:pt x="415415" y="198518"/>
                </a:lnTo>
                <a:lnTo>
                  <a:pt x="415415" y="198215"/>
                </a:lnTo>
                <a:lnTo>
                  <a:pt x="414919" y="198518"/>
                </a:lnTo>
                <a:lnTo>
                  <a:pt x="414699" y="198821"/>
                </a:lnTo>
                <a:lnTo>
                  <a:pt x="414699" y="199125"/>
                </a:lnTo>
                <a:lnTo>
                  <a:pt x="414919" y="199125"/>
                </a:lnTo>
                <a:lnTo>
                  <a:pt x="414919" y="199428"/>
                </a:lnTo>
                <a:lnTo>
                  <a:pt x="414919" y="199731"/>
                </a:lnTo>
                <a:lnTo>
                  <a:pt x="415167" y="200062"/>
                </a:lnTo>
                <a:lnTo>
                  <a:pt x="415415" y="200669"/>
                </a:lnTo>
                <a:lnTo>
                  <a:pt x="415636" y="200973"/>
                </a:lnTo>
                <a:lnTo>
                  <a:pt x="415636" y="201276"/>
                </a:lnTo>
                <a:lnTo>
                  <a:pt x="415636" y="201580"/>
                </a:lnTo>
                <a:lnTo>
                  <a:pt x="414452" y="201883"/>
                </a:lnTo>
                <a:lnTo>
                  <a:pt x="414203" y="202187"/>
                </a:lnTo>
                <a:lnTo>
                  <a:pt x="413982" y="202187"/>
                </a:lnTo>
                <a:lnTo>
                  <a:pt x="413486" y="202490"/>
                </a:lnTo>
                <a:lnTo>
                  <a:pt x="413265" y="202490"/>
                </a:lnTo>
                <a:lnTo>
                  <a:pt x="412548" y="202490"/>
                </a:lnTo>
                <a:lnTo>
                  <a:pt x="412080" y="202794"/>
                </a:lnTo>
                <a:lnTo>
                  <a:pt x="411364" y="202794"/>
                </a:lnTo>
                <a:lnTo>
                  <a:pt x="411364" y="203097"/>
                </a:lnTo>
                <a:lnTo>
                  <a:pt x="411115" y="203401"/>
                </a:lnTo>
                <a:lnTo>
                  <a:pt x="410647" y="203401"/>
                </a:lnTo>
                <a:lnTo>
                  <a:pt x="410399" y="203704"/>
                </a:lnTo>
                <a:lnTo>
                  <a:pt x="409930" y="203704"/>
                </a:lnTo>
                <a:lnTo>
                  <a:pt x="409930" y="204007"/>
                </a:lnTo>
                <a:lnTo>
                  <a:pt x="409683" y="204310"/>
                </a:lnTo>
                <a:lnTo>
                  <a:pt x="409683" y="204614"/>
                </a:lnTo>
                <a:lnTo>
                  <a:pt x="409930" y="205221"/>
                </a:lnTo>
                <a:lnTo>
                  <a:pt x="409930" y="205827"/>
                </a:lnTo>
                <a:lnTo>
                  <a:pt x="409930" y="206131"/>
                </a:lnTo>
                <a:lnTo>
                  <a:pt x="409434" y="206434"/>
                </a:lnTo>
                <a:lnTo>
                  <a:pt x="409213" y="206434"/>
                </a:lnTo>
                <a:lnTo>
                  <a:pt x="408966" y="206434"/>
                </a:lnTo>
                <a:lnTo>
                  <a:pt x="408717" y="206738"/>
                </a:lnTo>
                <a:lnTo>
                  <a:pt x="408249" y="207041"/>
                </a:lnTo>
                <a:lnTo>
                  <a:pt x="408001" y="207952"/>
                </a:lnTo>
                <a:lnTo>
                  <a:pt x="407780" y="208255"/>
                </a:lnTo>
                <a:lnTo>
                  <a:pt x="407284" y="208559"/>
                </a:lnTo>
                <a:lnTo>
                  <a:pt x="407063" y="208862"/>
                </a:lnTo>
                <a:lnTo>
                  <a:pt x="407063" y="209165"/>
                </a:lnTo>
                <a:lnTo>
                  <a:pt x="407063" y="209468"/>
                </a:lnTo>
                <a:lnTo>
                  <a:pt x="407063" y="209772"/>
                </a:lnTo>
                <a:lnTo>
                  <a:pt x="406595" y="210406"/>
                </a:lnTo>
                <a:lnTo>
                  <a:pt x="406595" y="211013"/>
                </a:lnTo>
                <a:lnTo>
                  <a:pt x="407284" y="211923"/>
                </a:lnTo>
                <a:lnTo>
                  <a:pt x="407063" y="212227"/>
                </a:lnTo>
                <a:lnTo>
                  <a:pt x="406816" y="212530"/>
                </a:lnTo>
                <a:lnTo>
                  <a:pt x="406816" y="213137"/>
                </a:lnTo>
                <a:lnTo>
                  <a:pt x="407063" y="213744"/>
                </a:lnTo>
                <a:lnTo>
                  <a:pt x="407063" y="214351"/>
                </a:lnTo>
                <a:lnTo>
                  <a:pt x="406816" y="214351"/>
                </a:lnTo>
                <a:lnTo>
                  <a:pt x="406099" y="214655"/>
                </a:lnTo>
                <a:lnTo>
                  <a:pt x="405878" y="214957"/>
                </a:lnTo>
                <a:lnTo>
                  <a:pt x="405631" y="214957"/>
                </a:lnTo>
                <a:lnTo>
                  <a:pt x="405382" y="214957"/>
                </a:lnTo>
                <a:lnTo>
                  <a:pt x="405162" y="215261"/>
                </a:lnTo>
                <a:lnTo>
                  <a:pt x="405162" y="215565"/>
                </a:lnTo>
                <a:lnTo>
                  <a:pt x="405382" y="216171"/>
                </a:lnTo>
                <a:lnTo>
                  <a:pt x="405382" y="216475"/>
                </a:lnTo>
                <a:lnTo>
                  <a:pt x="405382" y="216778"/>
                </a:lnTo>
                <a:lnTo>
                  <a:pt x="405162" y="216778"/>
                </a:lnTo>
                <a:lnTo>
                  <a:pt x="405162" y="217082"/>
                </a:lnTo>
                <a:lnTo>
                  <a:pt x="405878" y="217688"/>
                </a:lnTo>
                <a:lnTo>
                  <a:pt x="406346" y="217688"/>
                </a:lnTo>
                <a:lnTo>
                  <a:pt x="406816" y="217992"/>
                </a:lnTo>
                <a:lnTo>
                  <a:pt x="406595" y="218295"/>
                </a:lnTo>
                <a:lnTo>
                  <a:pt x="406099" y="218599"/>
                </a:lnTo>
                <a:lnTo>
                  <a:pt x="406099" y="218902"/>
                </a:lnTo>
                <a:lnTo>
                  <a:pt x="405631" y="219206"/>
                </a:lnTo>
                <a:lnTo>
                  <a:pt x="405382" y="219206"/>
                </a:lnTo>
                <a:lnTo>
                  <a:pt x="404914" y="219509"/>
                </a:lnTo>
                <a:lnTo>
                  <a:pt x="403232" y="219813"/>
                </a:lnTo>
                <a:lnTo>
                  <a:pt x="403232" y="219509"/>
                </a:lnTo>
                <a:lnTo>
                  <a:pt x="403728" y="219206"/>
                </a:lnTo>
                <a:lnTo>
                  <a:pt x="403949" y="218902"/>
                </a:lnTo>
                <a:lnTo>
                  <a:pt x="404198" y="218295"/>
                </a:lnTo>
                <a:lnTo>
                  <a:pt x="404198" y="217688"/>
                </a:lnTo>
                <a:lnTo>
                  <a:pt x="404445" y="217688"/>
                </a:lnTo>
                <a:lnTo>
                  <a:pt x="404198" y="217385"/>
                </a:lnTo>
                <a:lnTo>
                  <a:pt x="403949" y="217082"/>
                </a:lnTo>
                <a:lnTo>
                  <a:pt x="403949" y="216778"/>
                </a:lnTo>
                <a:lnTo>
                  <a:pt x="403728" y="216778"/>
                </a:lnTo>
                <a:lnTo>
                  <a:pt x="402515" y="215868"/>
                </a:lnTo>
                <a:lnTo>
                  <a:pt x="401798" y="215261"/>
                </a:lnTo>
                <a:lnTo>
                  <a:pt x="401798" y="214655"/>
                </a:lnTo>
                <a:lnTo>
                  <a:pt x="402047" y="214655"/>
                </a:lnTo>
                <a:lnTo>
                  <a:pt x="402047" y="214351"/>
                </a:lnTo>
                <a:lnTo>
                  <a:pt x="402047" y="214048"/>
                </a:lnTo>
                <a:lnTo>
                  <a:pt x="402047" y="213744"/>
                </a:lnTo>
                <a:lnTo>
                  <a:pt x="401798" y="213441"/>
                </a:lnTo>
                <a:lnTo>
                  <a:pt x="401579" y="213744"/>
                </a:lnTo>
                <a:lnTo>
                  <a:pt x="401331" y="213137"/>
                </a:lnTo>
                <a:lnTo>
                  <a:pt x="401110" y="213137"/>
                </a:lnTo>
                <a:lnTo>
                  <a:pt x="401110" y="212530"/>
                </a:lnTo>
                <a:lnTo>
                  <a:pt x="400145" y="211317"/>
                </a:lnTo>
                <a:lnTo>
                  <a:pt x="399676" y="211013"/>
                </a:lnTo>
                <a:lnTo>
                  <a:pt x="399897" y="210406"/>
                </a:lnTo>
                <a:lnTo>
                  <a:pt x="399676" y="210075"/>
                </a:lnTo>
                <a:lnTo>
                  <a:pt x="399180" y="210075"/>
                </a:lnTo>
                <a:lnTo>
                  <a:pt x="399180" y="209772"/>
                </a:lnTo>
                <a:lnTo>
                  <a:pt x="398959" y="209468"/>
                </a:lnTo>
                <a:lnTo>
                  <a:pt x="397996" y="209165"/>
                </a:lnTo>
                <a:lnTo>
                  <a:pt x="397996" y="208862"/>
                </a:lnTo>
                <a:lnTo>
                  <a:pt x="398959" y="208255"/>
                </a:lnTo>
                <a:lnTo>
                  <a:pt x="400393" y="208255"/>
                </a:lnTo>
                <a:lnTo>
                  <a:pt x="400862" y="207952"/>
                </a:lnTo>
                <a:lnTo>
                  <a:pt x="402047" y="207952"/>
                </a:lnTo>
                <a:lnTo>
                  <a:pt x="402764" y="207648"/>
                </a:lnTo>
                <a:lnTo>
                  <a:pt x="403481" y="207345"/>
                </a:lnTo>
                <a:lnTo>
                  <a:pt x="403949" y="206738"/>
                </a:lnTo>
                <a:lnTo>
                  <a:pt x="404198" y="206434"/>
                </a:lnTo>
                <a:lnTo>
                  <a:pt x="404198" y="206131"/>
                </a:lnTo>
                <a:lnTo>
                  <a:pt x="404445" y="205524"/>
                </a:lnTo>
                <a:lnTo>
                  <a:pt x="404198" y="204917"/>
                </a:lnTo>
                <a:lnTo>
                  <a:pt x="404198" y="204007"/>
                </a:lnTo>
                <a:lnTo>
                  <a:pt x="404198" y="203704"/>
                </a:lnTo>
                <a:lnTo>
                  <a:pt x="404445" y="203704"/>
                </a:lnTo>
                <a:lnTo>
                  <a:pt x="404666" y="203401"/>
                </a:lnTo>
                <a:lnTo>
                  <a:pt x="404914" y="203097"/>
                </a:lnTo>
                <a:lnTo>
                  <a:pt x="404666" y="203097"/>
                </a:lnTo>
                <a:lnTo>
                  <a:pt x="404198" y="203097"/>
                </a:lnTo>
                <a:lnTo>
                  <a:pt x="403728" y="203097"/>
                </a:lnTo>
                <a:lnTo>
                  <a:pt x="403728" y="202794"/>
                </a:lnTo>
                <a:lnTo>
                  <a:pt x="403728" y="202490"/>
                </a:lnTo>
                <a:lnTo>
                  <a:pt x="403481" y="201883"/>
                </a:lnTo>
                <a:lnTo>
                  <a:pt x="403011" y="200973"/>
                </a:lnTo>
                <a:lnTo>
                  <a:pt x="403011" y="200669"/>
                </a:lnTo>
                <a:lnTo>
                  <a:pt x="402764" y="200366"/>
                </a:lnTo>
                <a:lnTo>
                  <a:pt x="402294" y="200366"/>
                </a:lnTo>
                <a:lnTo>
                  <a:pt x="402047" y="200062"/>
                </a:lnTo>
                <a:lnTo>
                  <a:pt x="401331" y="200062"/>
                </a:lnTo>
                <a:lnTo>
                  <a:pt x="400614" y="200062"/>
                </a:lnTo>
                <a:lnTo>
                  <a:pt x="400393" y="199731"/>
                </a:lnTo>
                <a:lnTo>
                  <a:pt x="400393" y="199428"/>
                </a:lnTo>
                <a:lnTo>
                  <a:pt x="400145" y="199428"/>
                </a:lnTo>
                <a:lnTo>
                  <a:pt x="399676" y="199125"/>
                </a:lnTo>
                <a:lnTo>
                  <a:pt x="399180" y="199125"/>
                </a:lnTo>
                <a:lnTo>
                  <a:pt x="398959" y="199428"/>
                </a:lnTo>
                <a:lnTo>
                  <a:pt x="398959" y="199125"/>
                </a:lnTo>
                <a:lnTo>
                  <a:pt x="398712" y="198821"/>
                </a:lnTo>
                <a:lnTo>
                  <a:pt x="398463" y="199125"/>
                </a:lnTo>
                <a:lnTo>
                  <a:pt x="398463" y="199428"/>
                </a:lnTo>
                <a:lnTo>
                  <a:pt x="398712" y="199731"/>
                </a:lnTo>
                <a:lnTo>
                  <a:pt x="398959" y="199731"/>
                </a:lnTo>
                <a:lnTo>
                  <a:pt x="399180" y="199731"/>
                </a:lnTo>
                <a:lnTo>
                  <a:pt x="399429" y="200062"/>
                </a:lnTo>
                <a:lnTo>
                  <a:pt x="398959" y="200366"/>
                </a:lnTo>
                <a:lnTo>
                  <a:pt x="398712" y="200973"/>
                </a:lnTo>
                <a:lnTo>
                  <a:pt x="398463" y="201276"/>
                </a:lnTo>
                <a:lnTo>
                  <a:pt x="398463" y="201883"/>
                </a:lnTo>
                <a:lnTo>
                  <a:pt x="398712" y="202187"/>
                </a:lnTo>
                <a:lnTo>
                  <a:pt x="398959" y="202187"/>
                </a:lnTo>
                <a:lnTo>
                  <a:pt x="399180" y="202187"/>
                </a:lnTo>
                <a:lnTo>
                  <a:pt x="398712" y="202490"/>
                </a:lnTo>
                <a:lnTo>
                  <a:pt x="398463" y="202490"/>
                </a:lnTo>
                <a:lnTo>
                  <a:pt x="398463" y="203097"/>
                </a:lnTo>
                <a:lnTo>
                  <a:pt x="398243" y="203401"/>
                </a:lnTo>
                <a:lnTo>
                  <a:pt x="398243" y="203704"/>
                </a:lnTo>
                <a:lnTo>
                  <a:pt x="398463" y="203704"/>
                </a:lnTo>
                <a:lnTo>
                  <a:pt x="398243" y="204007"/>
                </a:lnTo>
                <a:lnTo>
                  <a:pt x="397996" y="204310"/>
                </a:lnTo>
                <a:lnTo>
                  <a:pt x="397996" y="205221"/>
                </a:lnTo>
                <a:lnTo>
                  <a:pt x="397527" y="205524"/>
                </a:lnTo>
                <a:lnTo>
                  <a:pt x="397031" y="205827"/>
                </a:lnTo>
                <a:lnTo>
                  <a:pt x="396562" y="206131"/>
                </a:lnTo>
                <a:lnTo>
                  <a:pt x="396093" y="206738"/>
                </a:lnTo>
                <a:lnTo>
                  <a:pt x="395624" y="206738"/>
                </a:lnTo>
                <a:lnTo>
                  <a:pt x="395128" y="207041"/>
                </a:lnTo>
                <a:lnTo>
                  <a:pt x="394660" y="207345"/>
                </a:lnTo>
                <a:lnTo>
                  <a:pt x="394660" y="207648"/>
                </a:lnTo>
                <a:lnTo>
                  <a:pt x="394412" y="207952"/>
                </a:lnTo>
                <a:lnTo>
                  <a:pt x="394412" y="208255"/>
                </a:lnTo>
                <a:lnTo>
                  <a:pt x="394191" y="208862"/>
                </a:lnTo>
                <a:lnTo>
                  <a:pt x="392757" y="209468"/>
                </a:lnTo>
                <a:lnTo>
                  <a:pt x="393474" y="209468"/>
                </a:lnTo>
                <a:lnTo>
                  <a:pt x="394191" y="209468"/>
                </a:lnTo>
                <a:lnTo>
                  <a:pt x="394412" y="209772"/>
                </a:lnTo>
                <a:lnTo>
                  <a:pt x="394660" y="210075"/>
                </a:lnTo>
                <a:lnTo>
                  <a:pt x="395128" y="210406"/>
                </a:lnTo>
                <a:lnTo>
                  <a:pt x="395377" y="210710"/>
                </a:lnTo>
                <a:lnTo>
                  <a:pt x="395377" y="211013"/>
                </a:lnTo>
                <a:lnTo>
                  <a:pt x="395624" y="211317"/>
                </a:lnTo>
                <a:lnTo>
                  <a:pt x="395845" y="211620"/>
                </a:lnTo>
                <a:lnTo>
                  <a:pt x="396341" y="211923"/>
                </a:lnTo>
                <a:lnTo>
                  <a:pt x="396341" y="212227"/>
                </a:lnTo>
                <a:lnTo>
                  <a:pt x="396562" y="212530"/>
                </a:lnTo>
                <a:lnTo>
                  <a:pt x="396810" y="212834"/>
                </a:lnTo>
                <a:lnTo>
                  <a:pt x="396810" y="213137"/>
                </a:lnTo>
                <a:lnTo>
                  <a:pt x="396562" y="213137"/>
                </a:lnTo>
                <a:lnTo>
                  <a:pt x="396562" y="213441"/>
                </a:lnTo>
                <a:lnTo>
                  <a:pt x="396093" y="213744"/>
                </a:lnTo>
                <a:lnTo>
                  <a:pt x="396093" y="214351"/>
                </a:lnTo>
                <a:lnTo>
                  <a:pt x="396093" y="214655"/>
                </a:lnTo>
                <a:lnTo>
                  <a:pt x="395845" y="215261"/>
                </a:lnTo>
                <a:lnTo>
                  <a:pt x="395624" y="216171"/>
                </a:lnTo>
                <a:lnTo>
                  <a:pt x="395624" y="216475"/>
                </a:lnTo>
                <a:lnTo>
                  <a:pt x="395377" y="216778"/>
                </a:lnTo>
                <a:lnTo>
                  <a:pt x="395377" y="217082"/>
                </a:lnTo>
                <a:lnTo>
                  <a:pt x="395128" y="217385"/>
                </a:lnTo>
                <a:lnTo>
                  <a:pt x="394908" y="217385"/>
                </a:lnTo>
                <a:lnTo>
                  <a:pt x="394908" y="217688"/>
                </a:lnTo>
                <a:lnTo>
                  <a:pt x="394660" y="217385"/>
                </a:lnTo>
                <a:lnTo>
                  <a:pt x="394191" y="217385"/>
                </a:lnTo>
                <a:lnTo>
                  <a:pt x="393942" y="217385"/>
                </a:lnTo>
                <a:lnTo>
                  <a:pt x="393474" y="217082"/>
                </a:lnTo>
                <a:lnTo>
                  <a:pt x="393227" y="217385"/>
                </a:lnTo>
                <a:lnTo>
                  <a:pt x="393474" y="217688"/>
                </a:lnTo>
                <a:lnTo>
                  <a:pt x="393695" y="217688"/>
                </a:lnTo>
                <a:lnTo>
                  <a:pt x="393942" y="217688"/>
                </a:lnTo>
                <a:lnTo>
                  <a:pt x="394191" y="217992"/>
                </a:lnTo>
                <a:lnTo>
                  <a:pt x="394412" y="218295"/>
                </a:lnTo>
                <a:lnTo>
                  <a:pt x="394660" y="218295"/>
                </a:lnTo>
                <a:lnTo>
                  <a:pt x="394908" y="218295"/>
                </a:lnTo>
                <a:lnTo>
                  <a:pt x="394908" y="218599"/>
                </a:lnTo>
                <a:lnTo>
                  <a:pt x="395128" y="219206"/>
                </a:lnTo>
                <a:lnTo>
                  <a:pt x="395377" y="219813"/>
                </a:lnTo>
                <a:lnTo>
                  <a:pt x="395624" y="219813"/>
                </a:lnTo>
                <a:lnTo>
                  <a:pt x="395845" y="220115"/>
                </a:lnTo>
                <a:lnTo>
                  <a:pt x="395845" y="220419"/>
                </a:lnTo>
                <a:lnTo>
                  <a:pt x="395624" y="221026"/>
                </a:lnTo>
                <a:lnTo>
                  <a:pt x="395845" y="221329"/>
                </a:lnTo>
                <a:lnTo>
                  <a:pt x="396093" y="221633"/>
                </a:lnTo>
                <a:lnTo>
                  <a:pt x="396093" y="221936"/>
                </a:lnTo>
                <a:lnTo>
                  <a:pt x="396341" y="222240"/>
                </a:lnTo>
                <a:lnTo>
                  <a:pt x="396093" y="222240"/>
                </a:lnTo>
                <a:lnTo>
                  <a:pt x="395624" y="221936"/>
                </a:lnTo>
                <a:lnTo>
                  <a:pt x="395128" y="221633"/>
                </a:lnTo>
                <a:lnTo>
                  <a:pt x="395128" y="221026"/>
                </a:lnTo>
                <a:lnTo>
                  <a:pt x="394908" y="221026"/>
                </a:lnTo>
                <a:lnTo>
                  <a:pt x="394660" y="220723"/>
                </a:lnTo>
                <a:lnTo>
                  <a:pt x="394412" y="221026"/>
                </a:lnTo>
                <a:lnTo>
                  <a:pt x="394412" y="221329"/>
                </a:lnTo>
                <a:lnTo>
                  <a:pt x="394191" y="221329"/>
                </a:lnTo>
                <a:lnTo>
                  <a:pt x="393942" y="220723"/>
                </a:lnTo>
                <a:lnTo>
                  <a:pt x="393695" y="220723"/>
                </a:lnTo>
                <a:lnTo>
                  <a:pt x="393474" y="221026"/>
                </a:lnTo>
                <a:lnTo>
                  <a:pt x="393227" y="220723"/>
                </a:lnTo>
                <a:lnTo>
                  <a:pt x="392978" y="220419"/>
                </a:lnTo>
                <a:lnTo>
                  <a:pt x="392757" y="219813"/>
                </a:lnTo>
                <a:lnTo>
                  <a:pt x="392510" y="219813"/>
                </a:lnTo>
                <a:lnTo>
                  <a:pt x="392261" y="219509"/>
                </a:lnTo>
                <a:lnTo>
                  <a:pt x="392261" y="219206"/>
                </a:lnTo>
                <a:lnTo>
                  <a:pt x="392041" y="219206"/>
                </a:lnTo>
                <a:lnTo>
                  <a:pt x="392041" y="218902"/>
                </a:lnTo>
                <a:lnTo>
                  <a:pt x="391793" y="218599"/>
                </a:lnTo>
                <a:lnTo>
                  <a:pt x="391793" y="217992"/>
                </a:lnTo>
                <a:lnTo>
                  <a:pt x="391545" y="217688"/>
                </a:lnTo>
                <a:lnTo>
                  <a:pt x="391324" y="217082"/>
                </a:lnTo>
                <a:lnTo>
                  <a:pt x="391324" y="216778"/>
                </a:lnTo>
                <a:lnTo>
                  <a:pt x="390856" y="216778"/>
                </a:lnTo>
                <a:lnTo>
                  <a:pt x="390607" y="216778"/>
                </a:lnTo>
                <a:lnTo>
                  <a:pt x="390607" y="217082"/>
                </a:lnTo>
                <a:lnTo>
                  <a:pt x="390360" y="217082"/>
                </a:lnTo>
                <a:lnTo>
                  <a:pt x="390139" y="217082"/>
                </a:lnTo>
                <a:lnTo>
                  <a:pt x="389890" y="216778"/>
                </a:lnTo>
                <a:lnTo>
                  <a:pt x="389643" y="216778"/>
                </a:lnTo>
                <a:lnTo>
                  <a:pt x="389643" y="217082"/>
                </a:lnTo>
                <a:lnTo>
                  <a:pt x="389175" y="217082"/>
                </a:lnTo>
                <a:lnTo>
                  <a:pt x="388926" y="216778"/>
                </a:lnTo>
                <a:lnTo>
                  <a:pt x="388706" y="216778"/>
                </a:lnTo>
                <a:lnTo>
                  <a:pt x="388458" y="217082"/>
                </a:lnTo>
                <a:lnTo>
                  <a:pt x="388458" y="216778"/>
                </a:lnTo>
                <a:lnTo>
                  <a:pt x="388210" y="216475"/>
                </a:lnTo>
                <a:lnTo>
                  <a:pt x="387493" y="215565"/>
                </a:lnTo>
                <a:lnTo>
                  <a:pt x="387741" y="215565"/>
                </a:lnTo>
                <a:lnTo>
                  <a:pt x="387989" y="215868"/>
                </a:lnTo>
                <a:lnTo>
                  <a:pt x="388210" y="215868"/>
                </a:lnTo>
                <a:lnTo>
                  <a:pt x="388458" y="216475"/>
                </a:lnTo>
                <a:lnTo>
                  <a:pt x="388926" y="216475"/>
                </a:lnTo>
                <a:lnTo>
                  <a:pt x="389175" y="216171"/>
                </a:lnTo>
                <a:lnTo>
                  <a:pt x="389175" y="215868"/>
                </a:lnTo>
                <a:lnTo>
                  <a:pt x="389175" y="215565"/>
                </a:lnTo>
                <a:lnTo>
                  <a:pt x="389643" y="215565"/>
                </a:lnTo>
                <a:lnTo>
                  <a:pt x="389890" y="215565"/>
                </a:lnTo>
                <a:lnTo>
                  <a:pt x="390139" y="215565"/>
                </a:lnTo>
                <a:lnTo>
                  <a:pt x="390360" y="215261"/>
                </a:lnTo>
                <a:lnTo>
                  <a:pt x="390607" y="215261"/>
                </a:lnTo>
                <a:lnTo>
                  <a:pt x="390607" y="214957"/>
                </a:lnTo>
                <a:lnTo>
                  <a:pt x="390856" y="214957"/>
                </a:lnTo>
                <a:lnTo>
                  <a:pt x="391077" y="214957"/>
                </a:lnTo>
                <a:lnTo>
                  <a:pt x="391077" y="214655"/>
                </a:lnTo>
                <a:lnTo>
                  <a:pt x="390856" y="214351"/>
                </a:lnTo>
                <a:lnTo>
                  <a:pt x="390139" y="214351"/>
                </a:lnTo>
                <a:lnTo>
                  <a:pt x="389890" y="214048"/>
                </a:lnTo>
                <a:lnTo>
                  <a:pt x="390139" y="214048"/>
                </a:lnTo>
                <a:lnTo>
                  <a:pt x="390139" y="213744"/>
                </a:lnTo>
                <a:lnTo>
                  <a:pt x="390139" y="213441"/>
                </a:lnTo>
                <a:lnTo>
                  <a:pt x="389890" y="213137"/>
                </a:lnTo>
                <a:lnTo>
                  <a:pt x="389643" y="213137"/>
                </a:lnTo>
                <a:lnTo>
                  <a:pt x="389175" y="213137"/>
                </a:lnTo>
                <a:lnTo>
                  <a:pt x="388926" y="213441"/>
                </a:lnTo>
                <a:lnTo>
                  <a:pt x="388926" y="213137"/>
                </a:lnTo>
                <a:lnTo>
                  <a:pt x="388706" y="213137"/>
                </a:lnTo>
                <a:lnTo>
                  <a:pt x="388458" y="212834"/>
                </a:lnTo>
                <a:lnTo>
                  <a:pt x="388706" y="212530"/>
                </a:lnTo>
                <a:lnTo>
                  <a:pt x="388706" y="212227"/>
                </a:lnTo>
                <a:lnTo>
                  <a:pt x="388458" y="211923"/>
                </a:lnTo>
                <a:lnTo>
                  <a:pt x="388458" y="211620"/>
                </a:lnTo>
                <a:lnTo>
                  <a:pt x="388706" y="211317"/>
                </a:lnTo>
                <a:lnTo>
                  <a:pt x="388210" y="211317"/>
                </a:lnTo>
                <a:lnTo>
                  <a:pt x="387989" y="211317"/>
                </a:lnTo>
                <a:lnTo>
                  <a:pt x="387741" y="211620"/>
                </a:lnTo>
                <a:lnTo>
                  <a:pt x="387493" y="211923"/>
                </a:lnTo>
                <a:lnTo>
                  <a:pt x="387272" y="211923"/>
                </a:lnTo>
                <a:lnTo>
                  <a:pt x="387025" y="212227"/>
                </a:lnTo>
                <a:lnTo>
                  <a:pt x="387025" y="211923"/>
                </a:lnTo>
                <a:lnTo>
                  <a:pt x="386555" y="211317"/>
                </a:lnTo>
                <a:lnTo>
                  <a:pt x="386776" y="211317"/>
                </a:lnTo>
                <a:lnTo>
                  <a:pt x="387025" y="211013"/>
                </a:lnTo>
                <a:lnTo>
                  <a:pt x="387272" y="211013"/>
                </a:lnTo>
                <a:lnTo>
                  <a:pt x="387493" y="211013"/>
                </a:lnTo>
                <a:lnTo>
                  <a:pt x="387741" y="210710"/>
                </a:lnTo>
                <a:lnTo>
                  <a:pt x="387741" y="210406"/>
                </a:lnTo>
                <a:lnTo>
                  <a:pt x="387741" y="209772"/>
                </a:lnTo>
                <a:lnTo>
                  <a:pt x="387493" y="209772"/>
                </a:lnTo>
                <a:lnTo>
                  <a:pt x="387272" y="210075"/>
                </a:lnTo>
                <a:lnTo>
                  <a:pt x="387272" y="210406"/>
                </a:lnTo>
                <a:lnTo>
                  <a:pt x="387025" y="210406"/>
                </a:lnTo>
                <a:lnTo>
                  <a:pt x="386776" y="210075"/>
                </a:lnTo>
                <a:lnTo>
                  <a:pt x="386776" y="209772"/>
                </a:lnTo>
                <a:lnTo>
                  <a:pt x="386776" y="209468"/>
                </a:lnTo>
                <a:lnTo>
                  <a:pt x="386555" y="209468"/>
                </a:lnTo>
                <a:lnTo>
                  <a:pt x="386308" y="209468"/>
                </a:lnTo>
                <a:lnTo>
                  <a:pt x="386308" y="209772"/>
                </a:lnTo>
                <a:lnTo>
                  <a:pt x="386308" y="210075"/>
                </a:lnTo>
                <a:lnTo>
                  <a:pt x="386087" y="210075"/>
                </a:lnTo>
                <a:lnTo>
                  <a:pt x="385838" y="210406"/>
                </a:lnTo>
                <a:lnTo>
                  <a:pt x="385371" y="209772"/>
                </a:lnTo>
                <a:lnTo>
                  <a:pt x="385123" y="209772"/>
                </a:lnTo>
                <a:lnTo>
                  <a:pt x="384875" y="210075"/>
                </a:lnTo>
                <a:lnTo>
                  <a:pt x="385123" y="210406"/>
                </a:lnTo>
                <a:lnTo>
                  <a:pt x="385123" y="210710"/>
                </a:lnTo>
                <a:lnTo>
                  <a:pt x="384875" y="211317"/>
                </a:lnTo>
                <a:lnTo>
                  <a:pt x="384875" y="211620"/>
                </a:lnTo>
                <a:lnTo>
                  <a:pt x="384654" y="211620"/>
                </a:lnTo>
                <a:lnTo>
                  <a:pt x="384875" y="212227"/>
                </a:lnTo>
                <a:lnTo>
                  <a:pt x="385123" y="212227"/>
                </a:lnTo>
                <a:lnTo>
                  <a:pt x="385371" y="212530"/>
                </a:lnTo>
                <a:lnTo>
                  <a:pt x="385838" y="212834"/>
                </a:lnTo>
                <a:lnTo>
                  <a:pt x="385591" y="213137"/>
                </a:lnTo>
                <a:lnTo>
                  <a:pt x="385371" y="212834"/>
                </a:lnTo>
                <a:lnTo>
                  <a:pt x="384875" y="212834"/>
                </a:lnTo>
                <a:lnTo>
                  <a:pt x="384654" y="212834"/>
                </a:lnTo>
                <a:lnTo>
                  <a:pt x="384158" y="212834"/>
                </a:lnTo>
                <a:lnTo>
                  <a:pt x="383937" y="212834"/>
                </a:lnTo>
                <a:lnTo>
                  <a:pt x="383937" y="213137"/>
                </a:lnTo>
                <a:lnTo>
                  <a:pt x="383689" y="213441"/>
                </a:lnTo>
                <a:lnTo>
                  <a:pt x="383441" y="213441"/>
                </a:lnTo>
                <a:lnTo>
                  <a:pt x="382972" y="213744"/>
                </a:lnTo>
                <a:lnTo>
                  <a:pt x="382972" y="214351"/>
                </a:lnTo>
                <a:lnTo>
                  <a:pt x="382724" y="214351"/>
                </a:lnTo>
                <a:lnTo>
                  <a:pt x="382724" y="214048"/>
                </a:lnTo>
                <a:lnTo>
                  <a:pt x="382724" y="213744"/>
                </a:lnTo>
                <a:lnTo>
                  <a:pt x="382972" y="213137"/>
                </a:lnTo>
                <a:lnTo>
                  <a:pt x="382724" y="212834"/>
                </a:lnTo>
                <a:lnTo>
                  <a:pt x="382724" y="212530"/>
                </a:lnTo>
                <a:lnTo>
                  <a:pt x="383441" y="211620"/>
                </a:lnTo>
                <a:lnTo>
                  <a:pt x="383937" y="211317"/>
                </a:lnTo>
                <a:lnTo>
                  <a:pt x="383937" y="211013"/>
                </a:lnTo>
                <a:lnTo>
                  <a:pt x="383937" y="210710"/>
                </a:lnTo>
                <a:lnTo>
                  <a:pt x="383937" y="210406"/>
                </a:lnTo>
                <a:lnTo>
                  <a:pt x="383937" y="210075"/>
                </a:lnTo>
                <a:lnTo>
                  <a:pt x="384158" y="210075"/>
                </a:lnTo>
                <a:lnTo>
                  <a:pt x="384158" y="210406"/>
                </a:lnTo>
                <a:lnTo>
                  <a:pt x="384406" y="210075"/>
                </a:lnTo>
                <a:lnTo>
                  <a:pt x="384654" y="209772"/>
                </a:lnTo>
                <a:lnTo>
                  <a:pt x="384654" y="209468"/>
                </a:lnTo>
                <a:lnTo>
                  <a:pt x="384654" y="209165"/>
                </a:lnTo>
                <a:lnTo>
                  <a:pt x="384875" y="209165"/>
                </a:lnTo>
                <a:lnTo>
                  <a:pt x="384654" y="208862"/>
                </a:lnTo>
                <a:lnTo>
                  <a:pt x="384158" y="208862"/>
                </a:lnTo>
                <a:lnTo>
                  <a:pt x="384158" y="208559"/>
                </a:lnTo>
                <a:lnTo>
                  <a:pt x="383937" y="208559"/>
                </a:lnTo>
                <a:lnTo>
                  <a:pt x="383689" y="208255"/>
                </a:lnTo>
                <a:lnTo>
                  <a:pt x="383441" y="208255"/>
                </a:lnTo>
                <a:lnTo>
                  <a:pt x="383220" y="208559"/>
                </a:lnTo>
                <a:lnTo>
                  <a:pt x="382256" y="208255"/>
                </a:lnTo>
                <a:lnTo>
                  <a:pt x="382007" y="207952"/>
                </a:lnTo>
                <a:lnTo>
                  <a:pt x="381539" y="207952"/>
                </a:lnTo>
                <a:lnTo>
                  <a:pt x="381292" y="207952"/>
                </a:lnTo>
                <a:lnTo>
                  <a:pt x="381071" y="207952"/>
                </a:lnTo>
                <a:lnTo>
                  <a:pt x="380823" y="207648"/>
                </a:lnTo>
                <a:lnTo>
                  <a:pt x="380823" y="207345"/>
                </a:lnTo>
                <a:lnTo>
                  <a:pt x="380602" y="207345"/>
                </a:lnTo>
                <a:lnTo>
                  <a:pt x="380106" y="206738"/>
                </a:lnTo>
                <a:lnTo>
                  <a:pt x="379885" y="206434"/>
                </a:lnTo>
                <a:lnTo>
                  <a:pt x="379389" y="206434"/>
                </a:lnTo>
                <a:lnTo>
                  <a:pt x="378921" y="206738"/>
                </a:lnTo>
                <a:lnTo>
                  <a:pt x="378672" y="206738"/>
                </a:lnTo>
                <a:lnTo>
                  <a:pt x="378672" y="207041"/>
                </a:lnTo>
                <a:lnTo>
                  <a:pt x="378672" y="207345"/>
                </a:lnTo>
                <a:lnTo>
                  <a:pt x="378204" y="207345"/>
                </a:lnTo>
                <a:lnTo>
                  <a:pt x="377735" y="207648"/>
                </a:lnTo>
                <a:lnTo>
                  <a:pt x="377487" y="207648"/>
                </a:lnTo>
                <a:lnTo>
                  <a:pt x="377239" y="207648"/>
                </a:lnTo>
                <a:lnTo>
                  <a:pt x="377487" y="207345"/>
                </a:lnTo>
                <a:lnTo>
                  <a:pt x="377239" y="207041"/>
                </a:lnTo>
                <a:lnTo>
                  <a:pt x="377239" y="206738"/>
                </a:lnTo>
                <a:lnTo>
                  <a:pt x="377018" y="206434"/>
                </a:lnTo>
                <a:lnTo>
                  <a:pt x="377487" y="206131"/>
                </a:lnTo>
                <a:lnTo>
                  <a:pt x="377735" y="206434"/>
                </a:lnTo>
                <a:lnTo>
                  <a:pt x="378204" y="206738"/>
                </a:lnTo>
                <a:lnTo>
                  <a:pt x="378452" y="206434"/>
                </a:lnTo>
                <a:lnTo>
                  <a:pt x="378452" y="206131"/>
                </a:lnTo>
                <a:lnTo>
                  <a:pt x="378672" y="206131"/>
                </a:lnTo>
                <a:lnTo>
                  <a:pt x="378672" y="205524"/>
                </a:lnTo>
                <a:lnTo>
                  <a:pt x="378452" y="205524"/>
                </a:lnTo>
                <a:lnTo>
                  <a:pt x="378204" y="205524"/>
                </a:lnTo>
                <a:lnTo>
                  <a:pt x="378204" y="205221"/>
                </a:lnTo>
                <a:lnTo>
                  <a:pt x="378672" y="205221"/>
                </a:lnTo>
                <a:lnTo>
                  <a:pt x="378921" y="204917"/>
                </a:lnTo>
                <a:lnTo>
                  <a:pt x="379389" y="205221"/>
                </a:lnTo>
                <a:lnTo>
                  <a:pt x="379637" y="205524"/>
                </a:lnTo>
                <a:lnTo>
                  <a:pt x="379885" y="205524"/>
                </a:lnTo>
                <a:lnTo>
                  <a:pt x="379885" y="205827"/>
                </a:lnTo>
                <a:lnTo>
                  <a:pt x="379885" y="206131"/>
                </a:lnTo>
                <a:lnTo>
                  <a:pt x="380106" y="206131"/>
                </a:lnTo>
                <a:lnTo>
                  <a:pt x="380354" y="206434"/>
                </a:lnTo>
                <a:lnTo>
                  <a:pt x="380602" y="207041"/>
                </a:lnTo>
                <a:lnTo>
                  <a:pt x="381071" y="206738"/>
                </a:lnTo>
                <a:lnTo>
                  <a:pt x="381292" y="207345"/>
                </a:lnTo>
                <a:lnTo>
                  <a:pt x="381539" y="207041"/>
                </a:lnTo>
                <a:lnTo>
                  <a:pt x="381539" y="206434"/>
                </a:lnTo>
                <a:lnTo>
                  <a:pt x="381539" y="206131"/>
                </a:lnTo>
                <a:lnTo>
                  <a:pt x="381292" y="205827"/>
                </a:lnTo>
                <a:lnTo>
                  <a:pt x="380823" y="205524"/>
                </a:lnTo>
                <a:lnTo>
                  <a:pt x="380602" y="205524"/>
                </a:lnTo>
                <a:lnTo>
                  <a:pt x="380354" y="205221"/>
                </a:lnTo>
                <a:lnTo>
                  <a:pt x="380106" y="204917"/>
                </a:lnTo>
                <a:lnTo>
                  <a:pt x="380106" y="204614"/>
                </a:lnTo>
                <a:lnTo>
                  <a:pt x="380106" y="204310"/>
                </a:lnTo>
                <a:lnTo>
                  <a:pt x="380354" y="204310"/>
                </a:lnTo>
                <a:lnTo>
                  <a:pt x="380354" y="204007"/>
                </a:lnTo>
                <a:lnTo>
                  <a:pt x="380354" y="203704"/>
                </a:lnTo>
                <a:lnTo>
                  <a:pt x="380106" y="203401"/>
                </a:lnTo>
                <a:lnTo>
                  <a:pt x="380106" y="203097"/>
                </a:lnTo>
                <a:lnTo>
                  <a:pt x="379637" y="202794"/>
                </a:lnTo>
                <a:lnTo>
                  <a:pt x="379637" y="202490"/>
                </a:lnTo>
                <a:lnTo>
                  <a:pt x="379168" y="202187"/>
                </a:lnTo>
                <a:lnTo>
                  <a:pt x="378921" y="201580"/>
                </a:lnTo>
                <a:lnTo>
                  <a:pt x="378452" y="201276"/>
                </a:lnTo>
                <a:lnTo>
                  <a:pt x="378204" y="201276"/>
                </a:lnTo>
                <a:lnTo>
                  <a:pt x="377956" y="201276"/>
                </a:lnTo>
                <a:lnTo>
                  <a:pt x="377487" y="200973"/>
                </a:lnTo>
                <a:lnTo>
                  <a:pt x="377239" y="200973"/>
                </a:lnTo>
                <a:lnTo>
                  <a:pt x="377239" y="200669"/>
                </a:lnTo>
                <a:lnTo>
                  <a:pt x="377487" y="200669"/>
                </a:lnTo>
                <a:lnTo>
                  <a:pt x="377487" y="200366"/>
                </a:lnTo>
                <a:lnTo>
                  <a:pt x="377018" y="200366"/>
                </a:lnTo>
                <a:lnTo>
                  <a:pt x="377018" y="200062"/>
                </a:lnTo>
                <a:lnTo>
                  <a:pt x="376770" y="199731"/>
                </a:lnTo>
                <a:lnTo>
                  <a:pt x="376523" y="199731"/>
                </a:lnTo>
                <a:lnTo>
                  <a:pt x="376302" y="200062"/>
                </a:lnTo>
                <a:lnTo>
                  <a:pt x="376302" y="200366"/>
                </a:lnTo>
                <a:lnTo>
                  <a:pt x="376054" y="200366"/>
                </a:lnTo>
                <a:lnTo>
                  <a:pt x="375833" y="200366"/>
                </a:lnTo>
                <a:lnTo>
                  <a:pt x="375117" y="200669"/>
                </a:lnTo>
                <a:lnTo>
                  <a:pt x="374869" y="200669"/>
                </a:lnTo>
                <a:lnTo>
                  <a:pt x="374869" y="200366"/>
                </a:lnTo>
                <a:lnTo>
                  <a:pt x="374869" y="200062"/>
                </a:lnTo>
                <a:lnTo>
                  <a:pt x="374869" y="199731"/>
                </a:lnTo>
                <a:lnTo>
                  <a:pt x="375117" y="199428"/>
                </a:lnTo>
                <a:lnTo>
                  <a:pt x="375337" y="199428"/>
                </a:lnTo>
                <a:lnTo>
                  <a:pt x="375337" y="199125"/>
                </a:lnTo>
                <a:lnTo>
                  <a:pt x="375117" y="198821"/>
                </a:lnTo>
                <a:lnTo>
                  <a:pt x="375337" y="198821"/>
                </a:lnTo>
                <a:lnTo>
                  <a:pt x="375337" y="198215"/>
                </a:lnTo>
                <a:lnTo>
                  <a:pt x="375337" y="197912"/>
                </a:lnTo>
                <a:lnTo>
                  <a:pt x="375337" y="197608"/>
                </a:lnTo>
                <a:lnTo>
                  <a:pt x="375337" y="197304"/>
                </a:lnTo>
                <a:lnTo>
                  <a:pt x="375117" y="197001"/>
                </a:lnTo>
                <a:lnTo>
                  <a:pt x="374621" y="196698"/>
                </a:lnTo>
                <a:lnTo>
                  <a:pt x="374152" y="196394"/>
                </a:lnTo>
                <a:lnTo>
                  <a:pt x="373904" y="196394"/>
                </a:lnTo>
                <a:lnTo>
                  <a:pt x="373683" y="196394"/>
                </a:lnTo>
                <a:lnTo>
                  <a:pt x="373435" y="196394"/>
                </a:lnTo>
                <a:lnTo>
                  <a:pt x="373187" y="196698"/>
                </a:lnTo>
                <a:lnTo>
                  <a:pt x="373187" y="197001"/>
                </a:lnTo>
                <a:lnTo>
                  <a:pt x="373435" y="197608"/>
                </a:lnTo>
                <a:lnTo>
                  <a:pt x="373683" y="197608"/>
                </a:lnTo>
                <a:lnTo>
                  <a:pt x="373904" y="198215"/>
                </a:lnTo>
                <a:lnTo>
                  <a:pt x="373435" y="198518"/>
                </a:lnTo>
                <a:lnTo>
                  <a:pt x="373187" y="198821"/>
                </a:lnTo>
                <a:lnTo>
                  <a:pt x="373187" y="199125"/>
                </a:lnTo>
                <a:lnTo>
                  <a:pt x="373435" y="199731"/>
                </a:lnTo>
                <a:lnTo>
                  <a:pt x="373435" y="200366"/>
                </a:lnTo>
                <a:lnTo>
                  <a:pt x="373187" y="200366"/>
                </a:lnTo>
                <a:lnTo>
                  <a:pt x="373187" y="200669"/>
                </a:lnTo>
                <a:lnTo>
                  <a:pt x="373187" y="200973"/>
                </a:lnTo>
                <a:lnTo>
                  <a:pt x="373435" y="201580"/>
                </a:lnTo>
                <a:lnTo>
                  <a:pt x="373683" y="201883"/>
                </a:lnTo>
                <a:lnTo>
                  <a:pt x="373683" y="202187"/>
                </a:lnTo>
                <a:lnTo>
                  <a:pt x="373904" y="202794"/>
                </a:lnTo>
                <a:lnTo>
                  <a:pt x="373904" y="203097"/>
                </a:lnTo>
                <a:lnTo>
                  <a:pt x="374152" y="203097"/>
                </a:lnTo>
                <a:lnTo>
                  <a:pt x="374400" y="203401"/>
                </a:lnTo>
                <a:lnTo>
                  <a:pt x="374621" y="204007"/>
                </a:lnTo>
                <a:lnTo>
                  <a:pt x="375117" y="204310"/>
                </a:lnTo>
                <a:lnTo>
                  <a:pt x="375586" y="204614"/>
                </a:lnTo>
                <a:lnTo>
                  <a:pt x="375586" y="205524"/>
                </a:lnTo>
                <a:lnTo>
                  <a:pt x="375833" y="205827"/>
                </a:lnTo>
                <a:lnTo>
                  <a:pt x="375586" y="205827"/>
                </a:lnTo>
                <a:lnTo>
                  <a:pt x="374869" y="206131"/>
                </a:lnTo>
                <a:lnTo>
                  <a:pt x="374621" y="206434"/>
                </a:lnTo>
                <a:lnTo>
                  <a:pt x="374621" y="206738"/>
                </a:lnTo>
                <a:lnTo>
                  <a:pt x="374621" y="207041"/>
                </a:lnTo>
                <a:lnTo>
                  <a:pt x="374621" y="207345"/>
                </a:lnTo>
                <a:lnTo>
                  <a:pt x="374621" y="207648"/>
                </a:lnTo>
                <a:lnTo>
                  <a:pt x="374400" y="208255"/>
                </a:lnTo>
                <a:lnTo>
                  <a:pt x="374621" y="208559"/>
                </a:lnTo>
                <a:lnTo>
                  <a:pt x="374869" y="209165"/>
                </a:lnTo>
                <a:lnTo>
                  <a:pt x="375833" y="209468"/>
                </a:lnTo>
                <a:lnTo>
                  <a:pt x="375833" y="209772"/>
                </a:lnTo>
                <a:lnTo>
                  <a:pt x="376302" y="210075"/>
                </a:lnTo>
                <a:lnTo>
                  <a:pt x="376770" y="211317"/>
                </a:lnTo>
                <a:lnTo>
                  <a:pt x="377018" y="211620"/>
                </a:lnTo>
                <a:lnTo>
                  <a:pt x="377487" y="211620"/>
                </a:lnTo>
                <a:lnTo>
                  <a:pt x="377239" y="211317"/>
                </a:lnTo>
                <a:lnTo>
                  <a:pt x="377487" y="211013"/>
                </a:lnTo>
                <a:lnTo>
                  <a:pt x="378204" y="211013"/>
                </a:lnTo>
                <a:lnTo>
                  <a:pt x="378452" y="211013"/>
                </a:lnTo>
                <a:lnTo>
                  <a:pt x="378672" y="211013"/>
                </a:lnTo>
                <a:lnTo>
                  <a:pt x="378921" y="211317"/>
                </a:lnTo>
                <a:lnTo>
                  <a:pt x="379168" y="211317"/>
                </a:lnTo>
                <a:lnTo>
                  <a:pt x="379637" y="211317"/>
                </a:lnTo>
                <a:lnTo>
                  <a:pt x="379637" y="211013"/>
                </a:lnTo>
                <a:lnTo>
                  <a:pt x="379885" y="210710"/>
                </a:lnTo>
                <a:lnTo>
                  <a:pt x="380106" y="210710"/>
                </a:lnTo>
                <a:lnTo>
                  <a:pt x="380602" y="211013"/>
                </a:lnTo>
                <a:lnTo>
                  <a:pt x="380823" y="211317"/>
                </a:lnTo>
                <a:lnTo>
                  <a:pt x="381071" y="211317"/>
                </a:lnTo>
                <a:lnTo>
                  <a:pt x="381539" y="211620"/>
                </a:lnTo>
                <a:lnTo>
                  <a:pt x="381292" y="211620"/>
                </a:lnTo>
                <a:lnTo>
                  <a:pt x="380823" y="211620"/>
                </a:lnTo>
                <a:lnTo>
                  <a:pt x="380602" y="211317"/>
                </a:lnTo>
                <a:lnTo>
                  <a:pt x="380354" y="211013"/>
                </a:lnTo>
                <a:lnTo>
                  <a:pt x="380106" y="211013"/>
                </a:lnTo>
                <a:lnTo>
                  <a:pt x="380106" y="211317"/>
                </a:lnTo>
                <a:lnTo>
                  <a:pt x="379885" y="211317"/>
                </a:lnTo>
                <a:lnTo>
                  <a:pt x="379637" y="211620"/>
                </a:lnTo>
                <a:lnTo>
                  <a:pt x="379637" y="211923"/>
                </a:lnTo>
                <a:lnTo>
                  <a:pt x="380106" y="212227"/>
                </a:lnTo>
                <a:lnTo>
                  <a:pt x="379885" y="212530"/>
                </a:lnTo>
                <a:lnTo>
                  <a:pt x="379168" y="212834"/>
                </a:lnTo>
                <a:lnTo>
                  <a:pt x="379168" y="213137"/>
                </a:lnTo>
                <a:lnTo>
                  <a:pt x="378921" y="213137"/>
                </a:lnTo>
                <a:lnTo>
                  <a:pt x="379168" y="213441"/>
                </a:lnTo>
                <a:lnTo>
                  <a:pt x="379168" y="214048"/>
                </a:lnTo>
                <a:lnTo>
                  <a:pt x="379637" y="214351"/>
                </a:lnTo>
                <a:lnTo>
                  <a:pt x="379885" y="214655"/>
                </a:lnTo>
                <a:lnTo>
                  <a:pt x="379637" y="214655"/>
                </a:lnTo>
                <a:lnTo>
                  <a:pt x="379389" y="214351"/>
                </a:lnTo>
                <a:lnTo>
                  <a:pt x="379168" y="214351"/>
                </a:lnTo>
                <a:lnTo>
                  <a:pt x="379168" y="214957"/>
                </a:lnTo>
                <a:lnTo>
                  <a:pt x="379389" y="214957"/>
                </a:lnTo>
                <a:lnTo>
                  <a:pt x="379389" y="215261"/>
                </a:lnTo>
                <a:lnTo>
                  <a:pt x="379637" y="215261"/>
                </a:lnTo>
                <a:lnTo>
                  <a:pt x="379637" y="215868"/>
                </a:lnTo>
                <a:lnTo>
                  <a:pt x="380354" y="216475"/>
                </a:lnTo>
                <a:lnTo>
                  <a:pt x="380823" y="216778"/>
                </a:lnTo>
                <a:lnTo>
                  <a:pt x="381071" y="217385"/>
                </a:lnTo>
                <a:lnTo>
                  <a:pt x="381292" y="217688"/>
                </a:lnTo>
                <a:lnTo>
                  <a:pt x="382503" y="217688"/>
                </a:lnTo>
                <a:lnTo>
                  <a:pt x="382724" y="217688"/>
                </a:lnTo>
                <a:lnTo>
                  <a:pt x="383220" y="217385"/>
                </a:lnTo>
                <a:lnTo>
                  <a:pt x="383689" y="217688"/>
                </a:lnTo>
                <a:lnTo>
                  <a:pt x="383937" y="217992"/>
                </a:lnTo>
                <a:lnTo>
                  <a:pt x="384158" y="217992"/>
                </a:lnTo>
                <a:lnTo>
                  <a:pt x="384654" y="217992"/>
                </a:lnTo>
                <a:lnTo>
                  <a:pt x="384875" y="218295"/>
                </a:lnTo>
                <a:lnTo>
                  <a:pt x="385123" y="218295"/>
                </a:lnTo>
                <a:lnTo>
                  <a:pt x="385371" y="218599"/>
                </a:lnTo>
                <a:lnTo>
                  <a:pt x="385591" y="219206"/>
                </a:lnTo>
                <a:lnTo>
                  <a:pt x="385123" y="219813"/>
                </a:lnTo>
                <a:lnTo>
                  <a:pt x="384654" y="219813"/>
                </a:lnTo>
                <a:lnTo>
                  <a:pt x="384406" y="220115"/>
                </a:lnTo>
                <a:lnTo>
                  <a:pt x="384158" y="220115"/>
                </a:lnTo>
                <a:lnTo>
                  <a:pt x="383689" y="220115"/>
                </a:lnTo>
                <a:lnTo>
                  <a:pt x="383441" y="219813"/>
                </a:lnTo>
                <a:lnTo>
                  <a:pt x="383220" y="219813"/>
                </a:lnTo>
                <a:lnTo>
                  <a:pt x="382724" y="219813"/>
                </a:lnTo>
                <a:lnTo>
                  <a:pt x="382724" y="219509"/>
                </a:lnTo>
                <a:lnTo>
                  <a:pt x="382256" y="218902"/>
                </a:lnTo>
                <a:lnTo>
                  <a:pt x="382007" y="218599"/>
                </a:lnTo>
                <a:lnTo>
                  <a:pt x="381787" y="218295"/>
                </a:lnTo>
                <a:lnTo>
                  <a:pt x="381539" y="218295"/>
                </a:lnTo>
                <a:lnTo>
                  <a:pt x="381292" y="218295"/>
                </a:lnTo>
                <a:lnTo>
                  <a:pt x="381071" y="218295"/>
                </a:lnTo>
                <a:lnTo>
                  <a:pt x="380823" y="218599"/>
                </a:lnTo>
                <a:lnTo>
                  <a:pt x="380823" y="218295"/>
                </a:lnTo>
                <a:lnTo>
                  <a:pt x="380823" y="217992"/>
                </a:lnTo>
                <a:lnTo>
                  <a:pt x="380354" y="217688"/>
                </a:lnTo>
                <a:lnTo>
                  <a:pt x="380106" y="217688"/>
                </a:lnTo>
                <a:lnTo>
                  <a:pt x="379885" y="217082"/>
                </a:lnTo>
                <a:lnTo>
                  <a:pt x="379885" y="216778"/>
                </a:lnTo>
                <a:lnTo>
                  <a:pt x="379389" y="216475"/>
                </a:lnTo>
                <a:lnTo>
                  <a:pt x="379389" y="216171"/>
                </a:lnTo>
                <a:lnTo>
                  <a:pt x="378921" y="215868"/>
                </a:lnTo>
                <a:lnTo>
                  <a:pt x="378672" y="215565"/>
                </a:lnTo>
                <a:lnTo>
                  <a:pt x="378452" y="214957"/>
                </a:lnTo>
                <a:lnTo>
                  <a:pt x="378204" y="214351"/>
                </a:lnTo>
                <a:lnTo>
                  <a:pt x="377956" y="213441"/>
                </a:lnTo>
                <a:lnTo>
                  <a:pt x="377735" y="212834"/>
                </a:lnTo>
                <a:lnTo>
                  <a:pt x="377487" y="212530"/>
                </a:lnTo>
                <a:lnTo>
                  <a:pt x="377239" y="212227"/>
                </a:lnTo>
                <a:lnTo>
                  <a:pt x="377018" y="212227"/>
                </a:lnTo>
                <a:lnTo>
                  <a:pt x="376770" y="211923"/>
                </a:lnTo>
                <a:lnTo>
                  <a:pt x="376523" y="211317"/>
                </a:lnTo>
                <a:lnTo>
                  <a:pt x="376302" y="210406"/>
                </a:lnTo>
                <a:lnTo>
                  <a:pt x="375833" y="210075"/>
                </a:lnTo>
                <a:lnTo>
                  <a:pt x="375586" y="209772"/>
                </a:lnTo>
                <a:lnTo>
                  <a:pt x="375117" y="209468"/>
                </a:lnTo>
                <a:lnTo>
                  <a:pt x="374869" y="209468"/>
                </a:lnTo>
                <a:lnTo>
                  <a:pt x="374621" y="209165"/>
                </a:lnTo>
                <a:lnTo>
                  <a:pt x="374152" y="209165"/>
                </a:lnTo>
                <a:lnTo>
                  <a:pt x="373904" y="208559"/>
                </a:lnTo>
                <a:lnTo>
                  <a:pt x="373904" y="208255"/>
                </a:lnTo>
                <a:lnTo>
                  <a:pt x="373683" y="208255"/>
                </a:lnTo>
                <a:lnTo>
                  <a:pt x="373683" y="207952"/>
                </a:lnTo>
                <a:lnTo>
                  <a:pt x="373683" y="207648"/>
                </a:lnTo>
                <a:lnTo>
                  <a:pt x="373435" y="207345"/>
                </a:lnTo>
                <a:lnTo>
                  <a:pt x="373435" y="207041"/>
                </a:lnTo>
                <a:lnTo>
                  <a:pt x="373435" y="206738"/>
                </a:lnTo>
                <a:lnTo>
                  <a:pt x="373187" y="206738"/>
                </a:lnTo>
                <a:lnTo>
                  <a:pt x="373435" y="206131"/>
                </a:lnTo>
                <a:lnTo>
                  <a:pt x="373435" y="205827"/>
                </a:lnTo>
                <a:lnTo>
                  <a:pt x="373187" y="205524"/>
                </a:lnTo>
                <a:lnTo>
                  <a:pt x="373187" y="204917"/>
                </a:lnTo>
                <a:lnTo>
                  <a:pt x="373187" y="203401"/>
                </a:lnTo>
                <a:lnTo>
                  <a:pt x="372718" y="203401"/>
                </a:lnTo>
                <a:lnTo>
                  <a:pt x="372471" y="203097"/>
                </a:lnTo>
                <a:lnTo>
                  <a:pt x="372471" y="202794"/>
                </a:lnTo>
                <a:lnTo>
                  <a:pt x="372251" y="202490"/>
                </a:lnTo>
                <a:lnTo>
                  <a:pt x="372002" y="201883"/>
                </a:lnTo>
                <a:lnTo>
                  <a:pt x="372002" y="201580"/>
                </a:lnTo>
                <a:lnTo>
                  <a:pt x="371534" y="201276"/>
                </a:lnTo>
                <a:lnTo>
                  <a:pt x="371285" y="201276"/>
                </a:lnTo>
                <a:lnTo>
                  <a:pt x="371285" y="200973"/>
                </a:lnTo>
                <a:lnTo>
                  <a:pt x="371285" y="200669"/>
                </a:lnTo>
                <a:lnTo>
                  <a:pt x="370817" y="200669"/>
                </a:lnTo>
                <a:lnTo>
                  <a:pt x="370568" y="200366"/>
                </a:lnTo>
                <a:lnTo>
                  <a:pt x="370348" y="200366"/>
                </a:lnTo>
                <a:lnTo>
                  <a:pt x="370348" y="200062"/>
                </a:lnTo>
                <a:lnTo>
                  <a:pt x="370100" y="199731"/>
                </a:lnTo>
                <a:lnTo>
                  <a:pt x="369631" y="199428"/>
                </a:lnTo>
                <a:lnTo>
                  <a:pt x="369383" y="199428"/>
                </a:lnTo>
                <a:lnTo>
                  <a:pt x="368916" y="199125"/>
                </a:lnTo>
                <a:lnTo>
                  <a:pt x="368916" y="198518"/>
                </a:lnTo>
                <a:lnTo>
                  <a:pt x="368667" y="198215"/>
                </a:lnTo>
                <a:lnTo>
                  <a:pt x="368419" y="198215"/>
                </a:lnTo>
                <a:lnTo>
                  <a:pt x="367950" y="198215"/>
                </a:lnTo>
                <a:lnTo>
                  <a:pt x="367950" y="197912"/>
                </a:lnTo>
                <a:lnTo>
                  <a:pt x="367950" y="197608"/>
                </a:lnTo>
                <a:lnTo>
                  <a:pt x="367703" y="197304"/>
                </a:lnTo>
                <a:lnTo>
                  <a:pt x="367482" y="197001"/>
                </a:lnTo>
                <a:lnTo>
                  <a:pt x="367703" y="196698"/>
                </a:lnTo>
                <a:lnTo>
                  <a:pt x="367482" y="196698"/>
                </a:lnTo>
                <a:lnTo>
                  <a:pt x="367703" y="196091"/>
                </a:lnTo>
                <a:lnTo>
                  <a:pt x="367703" y="195787"/>
                </a:lnTo>
                <a:lnTo>
                  <a:pt x="367950" y="195180"/>
                </a:lnTo>
                <a:lnTo>
                  <a:pt x="367703" y="194270"/>
                </a:lnTo>
                <a:lnTo>
                  <a:pt x="367703" y="193966"/>
                </a:lnTo>
                <a:lnTo>
                  <a:pt x="367482" y="193359"/>
                </a:lnTo>
                <a:lnTo>
                  <a:pt x="367233" y="193057"/>
                </a:lnTo>
                <a:lnTo>
                  <a:pt x="366986" y="192754"/>
                </a:lnTo>
                <a:lnTo>
                  <a:pt x="366986" y="192146"/>
                </a:lnTo>
                <a:lnTo>
                  <a:pt x="366269" y="191815"/>
                </a:lnTo>
                <a:lnTo>
                  <a:pt x="366048" y="191209"/>
                </a:lnTo>
                <a:lnTo>
                  <a:pt x="366048" y="190905"/>
                </a:lnTo>
                <a:lnTo>
                  <a:pt x="365800" y="190602"/>
                </a:lnTo>
                <a:lnTo>
                  <a:pt x="365580" y="190298"/>
                </a:lnTo>
                <a:lnTo>
                  <a:pt x="365580" y="189995"/>
                </a:lnTo>
                <a:lnTo>
                  <a:pt x="365332" y="189388"/>
                </a:lnTo>
                <a:lnTo>
                  <a:pt x="365083" y="189084"/>
                </a:lnTo>
                <a:lnTo>
                  <a:pt x="365083" y="188781"/>
                </a:lnTo>
                <a:lnTo>
                  <a:pt x="364863" y="188477"/>
                </a:lnTo>
                <a:lnTo>
                  <a:pt x="364366" y="188174"/>
                </a:lnTo>
                <a:lnTo>
                  <a:pt x="364147" y="188174"/>
                </a:lnTo>
                <a:lnTo>
                  <a:pt x="364147" y="187870"/>
                </a:lnTo>
                <a:lnTo>
                  <a:pt x="363898" y="187567"/>
                </a:lnTo>
                <a:lnTo>
                  <a:pt x="363898" y="187265"/>
                </a:lnTo>
                <a:lnTo>
                  <a:pt x="363430" y="186960"/>
                </a:lnTo>
                <a:lnTo>
                  <a:pt x="362934" y="186354"/>
                </a:lnTo>
                <a:lnTo>
                  <a:pt x="362465" y="185747"/>
                </a:lnTo>
                <a:lnTo>
                  <a:pt x="362465" y="185444"/>
                </a:lnTo>
                <a:lnTo>
                  <a:pt x="361997" y="184809"/>
                </a:lnTo>
                <a:lnTo>
                  <a:pt x="361748" y="184506"/>
                </a:lnTo>
                <a:lnTo>
                  <a:pt x="361997" y="184202"/>
                </a:lnTo>
                <a:lnTo>
                  <a:pt x="361997" y="183899"/>
                </a:lnTo>
                <a:lnTo>
                  <a:pt x="361748" y="183899"/>
                </a:lnTo>
                <a:lnTo>
                  <a:pt x="361748" y="183595"/>
                </a:lnTo>
                <a:lnTo>
                  <a:pt x="361748" y="183292"/>
                </a:lnTo>
                <a:lnTo>
                  <a:pt x="361748" y="182685"/>
                </a:lnTo>
                <a:lnTo>
                  <a:pt x="361997" y="182988"/>
                </a:lnTo>
                <a:lnTo>
                  <a:pt x="362217" y="182988"/>
                </a:lnTo>
                <a:lnTo>
                  <a:pt x="362465" y="182685"/>
                </a:lnTo>
                <a:lnTo>
                  <a:pt x="362713" y="182685"/>
                </a:lnTo>
                <a:lnTo>
                  <a:pt x="362465" y="182381"/>
                </a:lnTo>
                <a:lnTo>
                  <a:pt x="362713" y="182381"/>
                </a:lnTo>
                <a:lnTo>
                  <a:pt x="362713" y="182078"/>
                </a:lnTo>
                <a:lnTo>
                  <a:pt x="362713" y="181775"/>
                </a:lnTo>
                <a:lnTo>
                  <a:pt x="362465" y="181471"/>
                </a:lnTo>
                <a:lnTo>
                  <a:pt x="362217" y="181471"/>
                </a:lnTo>
                <a:lnTo>
                  <a:pt x="362217" y="181167"/>
                </a:lnTo>
                <a:lnTo>
                  <a:pt x="362465" y="181167"/>
                </a:lnTo>
                <a:lnTo>
                  <a:pt x="362713" y="181167"/>
                </a:lnTo>
                <a:lnTo>
                  <a:pt x="362934" y="181167"/>
                </a:lnTo>
                <a:lnTo>
                  <a:pt x="363181" y="181167"/>
                </a:lnTo>
                <a:lnTo>
                  <a:pt x="363430" y="181167"/>
                </a:lnTo>
                <a:lnTo>
                  <a:pt x="363650" y="181471"/>
                </a:lnTo>
                <a:lnTo>
                  <a:pt x="364366" y="181471"/>
                </a:lnTo>
                <a:lnTo>
                  <a:pt x="364615" y="181167"/>
                </a:lnTo>
                <a:lnTo>
                  <a:pt x="365083" y="180865"/>
                </a:lnTo>
                <a:lnTo>
                  <a:pt x="365332" y="180865"/>
                </a:lnTo>
                <a:lnTo>
                  <a:pt x="365580" y="180562"/>
                </a:lnTo>
                <a:lnTo>
                  <a:pt x="366269" y="180562"/>
                </a:lnTo>
                <a:lnTo>
                  <a:pt x="366516" y="180562"/>
                </a:lnTo>
                <a:lnTo>
                  <a:pt x="366986" y="180258"/>
                </a:lnTo>
                <a:lnTo>
                  <a:pt x="366986" y="180562"/>
                </a:lnTo>
                <a:lnTo>
                  <a:pt x="366765" y="180562"/>
                </a:lnTo>
                <a:lnTo>
                  <a:pt x="366765" y="180865"/>
                </a:lnTo>
                <a:lnTo>
                  <a:pt x="366765" y="181167"/>
                </a:lnTo>
                <a:lnTo>
                  <a:pt x="367233" y="181167"/>
                </a:lnTo>
                <a:lnTo>
                  <a:pt x="367703" y="181471"/>
                </a:lnTo>
                <a:lnTo>
                  <a:pt x="368419" y="181471"/>
                </a:lnTo>
                <a:lnTo>
                  <a:pt x="368419" y="181775"/>
                </a:lnTo>
                <a:lnTo>
                  <a:pt x="369135" y="181167"/>
                </a:lnTo>
                <a:lnTo>
                  <a:pt x="369383" y="181167"/>
                </a:lnTo>
                <a:lnTo>
                  <a:pt x="369631" y="180865"/>
                </a:lnTo>
                <a:lnTo>
                  <a:pt x="369631" y="180562"/>
                </a:lnTo>
                <a:lnTo>
                  <a:pt x="370100" y="179955"/>
                </a:lnTo>
                <a:lnTo>
                  <a:pt x="370348" y="179320"/>
                </a:lnTo>
                <a:lnTo>
                  <a:pt x="371038" y="178106"/>
                </a:lnTo>
                <a:lnTo>
                  <a:pt x="371534" y="177499"/>
                </a:lnTo>
                <a:lnTo>
                  <a:pt x="371755" y="177499"/>
                </a:lnTo>
                <a:lnTo>
                  <a:pt x="372002" y="177499"/>
                </a:lnTo>
                <a:lnTo>
                  <a:pt x="373187" y="176892"/>
                </a:lnTo>
                <a:lnTo>
                  <a:pt x="373683" y="176892"/>
                </a:lnTo>
                <a:lnTo>
                  <a:pt x="373904" y="177196"/>
                </a:lnTo>
                <a:lnTo>
                  <a:pt x="373904" y="176892"/>
                </a:lnTo>
                <a:lnTo>
                  <a:pt x="374621" y="176285"/>
                </a:lnTo>
                <a:lnTo>
                  <a:pt x="374621" y="175678"/>
                </a:lnTo>
                <a:lnTo>
                  <a:pt x="374400" y="175375"/>
                </a:lnTo>
                <a:lnTo>
                  <a:pt x="374400" y="175073"/>
                </a:lnTo>
                <a:lnTo>
                  <a:pt x="373683" y="175073"/>
                </a:lnTo>
                <a:lnTo>
                  <a:pt x="372966" y="174769"/>
                </a:lnTo>
                <a:lnTo>
                  <a:pt x="371755" y="175375"/>
                </a:lnTo>
                <a:lnTo>
                  <a:pt x="371285" y="175073"/>
                </a:lnTo>
                <a:lnTo>
                  <a:pt x="371038" y="175073"/>
                </a:lnTo>
                <a:lnTo>
                  <a:pt x="370568" y="174769"/>
                </a:lnTo>
                <a:lnTo>
                  <a:pt x="369383" y="174769"/>
                </a:lnTo>
                <a:lnTo>
                  <a:pt x="369135" y="174769"/>
                </a:lnTo>
                <a:lnTo>
                  <a:pt x="368667" y="175375"/>
                </a:lnTo>
                <a:lnTo>
                  <a:pt x="368419" y="175678"/>
                </a:lnTo>
                <a:lnTo>
                  <a:pt x="368419" y="175982"/>
                </a:lnTo>
                <a:lnTo>
                  <a:pt x="368419" y="176285"/>
                </a:lnTo>
                <a:lnTo>
                  <a:pt x="367950" y="175982"/>
                </a:lnTo>
                <a:lnTo>
                  <a:pt x="367950" y="175678"/>
                </a:lnTo>
                <a:lnTo>
                  <a:pt x="368199" y="174769"/>
                </a:lnTo>
                <a:lnTo>
                  <a:pt x="368199" y="174466"/>
                </a:lnTo>
                <a:lnTo>
                  <a:pt x="368419" y="173831"/>
                </a:lnTo>
                <a:lnTo>
                  <a:pt x="368199" y="173831"/>
                </a:lnTo>
                <a:lnTo>
                  <a:pt x="368419" y="173224"/>
                </a:lnTo>
                <a:lnTo>
                  <a:pt x="368199" y="172921"/>
                </a:lnTo>
                <a:lnTo>
                  <a:pt x="367950" y="172617"/>
                </a:lnTo>
                <a:lnTo>
                  <a:pt x="367950" y="172314"/>
                </a:lnTo>
                <a:lnTo>
                  <a:pt x="367703" y="172010"/>
                </a:lnTo>
                <a:lnTo>
                  <a:pt x="367233" y="172010"/>
                </a:lnTo>
                <a:lnTo>
                  <a:pt x="367482" y="171707"/>
                </a:lnTo>
                <a:lnTo>
                  <a:pt x="366765" y="170796"/>
                </a:lnTo>
                <a:lnTo>
                  <a:pt x="366048" y="170493"/>
                </a:lnTo>
                <a:lnTo>
                  <a:pt x="365580" y="170796"/>
                </a:lnTo>
                <a:lnTo>
                  <a:pt x="365580" y="170189"/>
                </a:lnTo>
                <a:lnTo>
                  <a:pt x="365332" y="170189"/>
                </a:lnTo>
                <a:lnTo>
                  <a:pt x="364863" y="170189"/>
                </a:lnTo>
                <a:lnTo>
                  <a:pt x="365083" y="169886"/>
                </a:lnTo>
                <a:lnTo>
                  <a:pt x="365580" y="169886"/>
                </a:lnTo>
                <a:lnTo>
                  <a:pt x="366048" y="169253"/>
                </a:lnTo>
                <a:lnTo>
                  <a:pt x="366269" y="168949"/>
                </a:lnTo>
                <a:lnTo>
                  <a:pt x="366516" y="168646"/>
                </a:lnTo>
                <a:lnTo>
                  <a:pt x="366765" y="168646"/>
                </a:lnTo>
                <a:lnTo>
                  <a:pt x="366765" y="169555"/>
                </a:lnTo>
                <a:lnTo>
                  <a:pt x="367482" y="169886"/>
                </a:lnTo>
                <a:lnTo>
                  <a:pt x="367703" y="169886"/>
                </a:lnTo>
                <a:lnTo>
                  <a:pt x="368199" y="169555"/>
                </a:lnTo>
                <a:lnTo>
                  <a:pt x="368199" y="169253"/>
                </a:lnTo>
                <a:lnTo>
                  <a:pt x="368199" y="168949"/>
                </a:lnTo>
                <a:lnTo>
                  <a:pt x="368916" y="168646"/>
                </a:lnTo>
                <a:lnTo>
                  <a:pt x="369383" y="168341"/>
                </a:lnTo>
                <a:lnTo>
                  <a:pt x="369383" y="168039"/>
                </a:lnTo>
                <a:lnTo>
                  <a:pt x="369383" y="167735"/>
                </a:lnTo>
                <a:lnTo>
                  <a:pt x="368667" y="167432"/>
                </a:lnTo>
                <a:lnTo>
                  <a:pt x="369135" y="166521"/>
                </a:lnTo>
                <a:lnTo>
                  <a:pt x="369383" y="166825"/>
                </a:lnTo>
                <a:lnTo>
                  <a:pt x="369383" y="166521"/>
                </a:lnTo>
                <a:lnTo>
                  <a:pt x="369631" y="166521"/>
                </a:lnTo>
                <a:lnTo>
                  <a:pt x="369631" y="165914"/>
                </a:lnTo>
                <a:lnTo>
                  <a:pt x="369851" y="165914"/>
                </a:lnTo>
                <a:lnTo>
                  <a:pt x="369631" y="165611"/>
                </a:lnTo>
                <a:lnTo>
                  <a:pt x="368916" y="165611"/>
                </a:lnTo>
                <a:lnTo>
                  <a:pt x="368916" y="165914"/>
                </a:lnTo>
                <a:lnTo>
                  <a:pt x="368667" y="165914"/>
                </a:lnTo>
                <a:lnTo>
                  <a:pt x="368419" y="165914"/>
                </a:lnTo>
                <a:lnTo>
                  <a:pt x="368419" y="165611"/>
                </a:lnTo>
                <a:lnTo>
                  <a:pt x="368419" y="164976"/>
                </a:lnTo>
                <a:lnTo>
                  <a:pt x="367950" y="164369"/>
                </a:lnTo>
                <a:lnTo>
                  <a:pt x="367703" y="163762"/>
                </a:lnTo>
                <a:lnTo>
                  <a:pt x="367703" y="163460"/>
                </a:lnTo>
                <a:lnTo>
                  <a:pt x="367482" y="162852"/>
                </a:lnTo>
                <a:lnTo>
                  <a:pt x="366986" y="162550"/>
                </a:lnTo>
                <a:lnTo>
                  <a:pt x="367233" y="162246"/>
                </a:lnTo>
                <a:lnTo>
                  <a:pt x="367703" y="162550"/>
                </a:lnTo>
                <a:lnTo>
                  <a:pt x="367950" y="162852"/>
                </a:lnTo>
                <a:lnTo>
                  <a:pt x="368199" y="163157"/>
                </a:lnTo>
                <a:lnTo>
                  <a:pt x="368199" y="163460"/>
                </a:lnTo>
                <a:lnTo>
                  <a:pt x="368419" y="163460"/>
                </a:lnTo>
                <a:lnTo>
                  <a:pt x="368667" y="163460"/>
                </a:lnTo>
                <a:lnTo>
                  <a:pt x="368667" y="163762"/>
                </a:lnTo>
                <a:lnTo>
                  <a:pt x="368419" y="164369"/>
                </a:lnTo>
                <a:lnTo>
                  <a:pt x="368916" y="164673"/>
                </a:lnTo>
                <a:lnTo>
                  <a:pt x="369135" y="164673"/>
                </a:lnTo>
                <a:lnTo>
                  <a:pt x="369631" y="164673"/>
                </a:lnTo>
                <a:lnTo>
                  <a:pt x="369631" y="164066"/>
                </a:lnTo>
                <a:lnTo>
                  <a:pt x="370100" y="163762"/>
                </a:lnTo>
                <a:lnTo>
                  <a:pt x="370100" y="164066"/>
                </a:lnTo>
                <a:lnTo>
                  <a:pt x="370348" y="164066"/>
                </a:lnTo>
                <a:lnTo>
                  <a:pt x="370817" y="164066"/>
                </a:lnTo>
                <a:lnTo>
                  <a:pt x="371038" y="164066"/>
                </a:lnTo>
                <a:lnTo>
                  <a:pt x="371285" y="164066"/>
                </a:lnTo>
                <a:lnTo>
                  <a:pt x="371038" y="163460"/>
                </a:lnTo>
                <a:lnTo>
                  <a:pt x="370817" y="163157"/>
                </a:lnTo>
                <a:lnTo>
                  <a:pt x="370817" y="162852"/>
                </a:lnTo>
                <a:lnTo>
                  <a:pt x="371285" y="162550"/>
                </a:lnTo>
                <a:lnTo>
                  <a:pt x="371285" y="162246"/>
                </a:lnTo>
                <a:lnTo>
                  <a:pt x="371755" y="162550"/>
                </a:lnTo>
                <a:lnTo>
                  <a:pt x="372471" y="162246"/>
                </a:lnTo>
                <a:lnTo>
                  <a:pt x="372966" y="162246"/>
                </a:lnTo>
                <a:lnTo>
                  <a:pt x="372966" y="162550"/>
                </a:lnTo>
                <a:lnTo>
                  <a:pt x="372718" y="162852"/>
                </a:lnTo>
                <a:lnTo>
                  <a:pt x="372718" y="163157"/>
                </a:lnTo>
                <a:lnTo>
                  <a:pt x="372966" y="163460"/>
                </a:lnTo>
                <a:lnTo>
                  <a:pt x="372471" y="163762"/>
                </a:lnTo>
                <a:lnTo>
                  <a:pt x="372718" y="163762"/>
                </a:lnTo>
                <a:lnTo>
                  <a:pt x="372718" y="164066"/>
                </a:lnTo>
                <a:lnTo>
                  <a:pt x="372718" y="164369"/>
                </a:lnTo>
                <a:lnTo>
                  <a:pt x="372966" y="164369"/>
                </a:lnTo>
                <a:lnTo>
                  <a:pt x="373187" y="164369"/>
                </a:lnTo>
                <a:lnTo>
                  <a:pt x="373435" y="164066"/>
                </a:lnTo>
                <a:lnTo>
                  <a:pt x="374400" y="164673"/>
                </a:lnTo>
                <a:lnTo>
                  <a:pt x="374621" y="164673"/>
                </a:lnTo>
                <a:lnTo>
                  <a:pt x="374869" y="164673"/>
                </a:lnTo>
                <a:lnTo>
                  <a:pt x="375117" y="164673"/>
                </a:lnTo>
                <a:lnTo>
                  <a:pt x="375586" y="165307"/>
                </a:lnTo>
                <a:lnTo>
                  <a:pt x="376302" y="164976"/>
                </a:lnTo>
                <a:lnTo>
                  <a:pt x="376523" y="164673"/>
                </a:lnTo>
                <a:lnTo>
                  <a:pt x="376770" y="164369"/>
                </a:lnTo>
                <a:lnTo>
                  <a:pt x="377239" y="164066"/>
                </a:lnTo>
                <a:lnTo>
                  <a:pt x="377239" y="163762"/>
                </a:lnTo>
                <a:lnTo>
                  <a:pt x="377956" y="163460"/>
                </a:lnTo>
                <a:lnTo>
                  <a:pt x="378204" y="163157"/>
                </a:lnTo>
                <a:lnTo>
                  <a:pt x="378452" y="163157"/>
                </a:lnTo>
                <a:lnTo>
                  <a:pt x="379168" y="162550"/>
                </a:lnTo>
                <a:lnTo>
                  <a:pt x="379637" y="162246"/>
                </a:lnTo>
                <a:lnTo>
                  <a:pt x="380354" y="161943"/>
                </a:lnTo>
                <a:lnTo>
                  <a:pt x="380602" y="162246"/>
                </a:lnTo>
                <a:lnTo>
                  <a:pt x="381071" y="162852"/>
                </a:lnTo>
                <a:lnTo>
                  <a:pt x="381071" y="163157"/>
                </a:lnTo>
                <a:lnTo>
                  <a:pt x="381071" y="163460"/>
                </a:lnTo>
                <a:lnTo>
                  <a:pt x="381071" y="164066"/>
                </a:lnTo>
                <a:lnTo>
                  <a:pt x="380823" y="164673"/>
                </a:lnTo>
                <a:lnTo>
                  <a:pt x="380823" y="164976"/>
                </a:lnTo>
                <a:lnTo>
                  <a:pt x="380823" y="165307"/>
                </a:lnTo>
                <a:lnTo>
                  <a:pt x="380602" y="165611"/>
                </a:lnTo>
                <a:lnTo>
                  <a:pt x="380602" y="165914"/>
                </a:lnTo>
                <a:lnTo>
                  <a:pt x="380823" y="166218"/>
                </a:lnTo>
                <a:lnTo>
                  <a:pt x="380823" y="166521"/>
                </a:lnTo>
                <a:lnTo>
                  <a:pt x="381071" y="166825"/>
                </a:lnTo>
                <a:lnTo>
                  <a:pt x="381292" y="166825"/>
                </a:lnTo>
                <a:lnTo>
                  <a:pt x="382007" y="166825"/>
                </a:lnTo>
                <a:lnTo>
                  <a:pt x="382503" y="166825"/>
                </a:lnTo>
                <a:lnTo>
                  <a:pt x="382724" y="166521"/>
                </a:lnTo>
                <a:lnTo>
                  <a:pt x="382972" y="166218"/>
                </a:lnTo>
                <a:lnTo>
                  <a:pt x="383220" y="165914"/>
                </a:lnTo>
                <a:lnTo>
                  <a:pt x="383689" y="165307"/>
                </a:lnTo>
                <a:lnTo>
                  <a:pt x="383937" y="165611"/>
                </a:lnTo>
                <a:lnTo>
                  <a:pt x="383937" y="165914"/>
                </a:lnTo>
                <a:lnTo>
                  <a:pt x="384654" y="166825"/>
                </a:lnTo>
                <a:lnTo>
                  <a:pt x="385123" y="167128"/>
                </a:lnTo>
                <a:lnTo>
                  <a:pt x="385371" y="167432"/>
                </a:lnTo>
                <a:lnTo>
                  <a:pt x="385591" y="167735"/>
                </a:lnTo>
                <a:lnTo>
                  <a:pt x="386087" y="168341"/>
                </a:lnTo>
                <a:lnTo>
                  <a:pt x="386308" y="168341"/>
                </a:lnTo>
                <a:lnTo>
                  <a:pt x="386555" y="168646"/>
                </a:lnTo>
                <a:lnTo>
                  <a:pt x="386776" y="168646"/>
                </a:lnTo>
                <a:lnTo>
                  <a:pt x="387025" y="168646"/>
                </a:lnTo>
                <a:lnTo>
                  <a:pt x="387272" y="168646"/>
                </a:lnTo>
                <a:lnTo>
                  <a:pt x="388210" y="168039"/>
                </a:lnTo>
                <a:lnTo>
                  <a:pt x="389643" y="167128"/>
                </a:lnTo>
                <a:lnTo>
                  <a:pt x="389890" y="167128"/>
                </a:lnTo>
                <a:lnTo>
                  <a:pt x="389890" y="167432"/>
                </a:lnTo>
                <a:lnTo>
                  <a:pt x="389643" y="167432"/>
                </a:lnTo>
                <a:lnTo>
                  <a:pt x="389643" y="167735"/>
                </a:lnTo>
                <a:lnTo>
                  <a:pt x="389890" y="168341"/>
                </a:lnTo>
                <a:lnTo>
                  <a:pt x="390360" y="168341"/>
                </a:lnTo>
                <a:lnTo>
                  <a:pt x="390607" y="168341"/>
                </a:lnTo>
                <a:lnTo>
                  <a:pt x="390856" y="168341"/>
                </a:lnTo>
                <a:lnTo>
                  <a:pt x="391077" y="168341"/>
                </a:lnTo>
                <a:lnTo>
                  <a:pt x="390856" y="168646"/>
                </a:lnTo>
                <a:lnTo>
                  <a:pt x="391077" y="169253"/>
                </a:lnTo>
                <a:lnTo>
                  <a:pt x="391324" y="169555"/>
                </a:lnTo>
                <a:lnTo>
                  <a:pt x="391545" y="169253"/>
                </a:lnTo>
                <a:lnTo>
                  <a:pt x="392041" y="169555"/>
                </a:lnTo>
                <a:lnTo>
                  <a:pt x="391793" y="169886"/>
                </a:lnTo>
                <a:lnTo>
                  <a:pt x="392041" y="170189"/>
                </a:lnTo>
                <a:lnTo>
                  <a:pt x="392261" y="170189"/>
                </a:lnTo>
                <a:lnTo>
                  <a:pt x="392510" y="170189"/>
                </a:lnTo>
                <a:lnTo>
                  <a:pt x="392757" y="170493"/>
                </a:lnTo>
                <a:lnTo>
                  <a:pt x="392757" y="170796"/>
                </a:lnTo>
                <a:lnTo>
                  <a:pt x="393474" y="170796"/>
                </a:lnTo>
                <a:lnTo>
                  <a:pt x="393695" y="171100"/>
                </a:lnTo>
                <a:lnTo>
                  <a:pt x="394191" y="171403"/>
                </a:lnTo>
                <a:lnTo>
                  <a:pt x="394412" y="171707"/>
                </a:lnTo>
                <a:lnTo>
                  <a:pt x="394908" y="171707"/>
                </a:lnTo>
                <a:lnTo>
                  <a:pt x="395128" y="171707"/>
                </a:lnTo>
                <a:lnTo>
                  <a:pt x="395377" y="171707"/>
                </a:lnTo>
                <a:lnTo>
                  <a:pt x="395624" y="171707"/>
                </a:lnTo>
                <a:lnTo>
                  <a:pt x="395845" y="171403"/>
                </a:lnTo>
                <a:lnTo>
                  <a:pt x="396810" y="171100"/>
                </a:lnTo>
                <a:lnTo>
                  <a:pt x="396562" y="170189"/>
                </a:lnTo>
                <a:lnTo>
                  <a:pt x="396341" y="169253"/>
                </a:lnTo>
                <a:lnTo>
                  <a:pt x="396341" y="168949"/>
                </a:lnTo>
                <a:lnTo>
                  <a:pt x="396093" y="168646"/>
                </a:lnTo>
                <a:lnTo>
                  <a:pt x="395845" y="168646"/>
                </a:lnTo>
                <a:lnTo>
                  <a:pt x="395377" y="168341"/>
                </a:lnTo>
                <a:lnTo>
                  <a:pt x="395128" y="168039"/>
                </a:lnTo>
                <a:lnTo>
                  <a:pt x="394908" y="167735"/>
                </a:lnTo>
                <a:lnTo>
                  <a:pt x="394412" y="167432"/>
                </a:lnTo>
                <a:lnTo>
                  <a:pt x="393942" y="167128"/>
                </a:lnTo>
                <a:lnTo>
                  <a:pt x="393942" y="166521"/>
                </a:lnTo>
                <a:lnTo>
                  <a:pt x="393695" y="166218"/>
                </a:lnTo>
                <a:lnTo>
                  <a:pt x="393942" y="165914"/>
                </a:lnTo>
                <a:lnTo>
                  <a:pt x="393695" y="165611"/>
                </a:lnTo>
                <a:lnTo>
                  <a:pt x="393474" y="165307"/>
                </a:lnTo>
                <a:lnTo>
                  <a:pt x="393227" y="165307"/>
                </a:lnTo>
                <a:lnTo>
                  <a:pt x="392510" y="164976"/>
                </a:lnTo>
                <a:lnTo>
                  <a:pt x="392041" y="164673"/>
                </a:lnTo>
                <a:lnTo>
                  <a:pt x="391545" y="164369"/>
                </a:lnTo>
                <a:lnTo>
                  <a:pt x="390607" y="164066"/>
                </a:lnTo>
                <a:lnTo>
                  <a:pt x="390360" y="163762"/>
                </a:lnTo>
                <a:lnTo>
                  <a:pt x="390360" y="163460"/>
                </a:lnTo>
                <a:lnTo>
                  <a:pt x="390607" y="163157"/>
                </a:lnTo>
                <a:lnTo>
                  <a:pt x="390360" y="162852"/>
                </a:lnTo>
                <a:lnTo>
                  <a:pt x="390139" y="162550"/>
                </a:lnTo>
                <a:lnTo>
                  <a:pt x="389643" y="162550"/>
                </a:lnTo>
                <a:lnTo>
                  <a:pt x="389422" y="162550"/>
                </a:lnTo>
                <a:lnTo>
                  <a:pt x="388458" y="162550"/>
                </a:lnTo>
                <a:lnTo>
                  <a:pt x="387741" y="162852"/>
                </a:lnTo>
                <a:lnTo>
                  <a:pt x="387272" y="163157"/>
                </a:lnTo>
                <a:lnTo>
                  <a:pt x="387272" y="163762"/>
                </a:lnTo>
                <a:lnTo>
                  <a:pt x="387272" y="164066"/>
                </a:lnTo>
                <a:lnTo>
                  <a:pt x="387272" y="164369"/>
                </a:lnTo>
                <a:lnTo>
                  <a:pt x="387025" y="164066"/>
                </a:lnTo>
                <a:lnTo>
                  <a:pt x="386776" y="163460"/>
                </a:lnTo>
                <a:lnTo>
                  <a:pt x="386776" y="163157"/>
                </a:lnTo>
                <a:lnTo>
                  <a:pt x="386776" y="162852"/>
                </a:lnTo>
                <a:lnTo>
                  <a:pt x="386308" y="162550"/>
                </a:lnTo>
                <a:lnTo>
                  <a:pt x="385838" y="161943"/>
                </a:lnTo>
                <a:lnTo>
                  <a:pt x="385591" y="161639"/>
                </a:lnTo>
                <a:lnTo>
                  <a:pt x="385371" y="161032"/>
                </a:lnTo>
                <a:lnTo>
                  <a:pt x="384875" y="160701"/>
                </a:lnTo>
                <a:lnTo>
                  <a:pt x="384654" y="160398"/>
                </a:lnTo>
                <a:lnTo>
                  <a:pt x="384406" y="160398"/>
                </a:lnTo>
                <a:lnTo>
                  <a:pt x="383937" y="160398"/>
                </a:lnTo>
                <a:lnTo>
                  <a:pt x="383441" y="160701"/>
                </a:lnTo>
                <a:lnTo>
                  <a:pt x="382972" y="160701"/>
                </a:lnTo>
                <a:lnTo>
                  <a:pt x="382503" y="159487"/>
                </a:lnTo>
                <a:lnTo>
                  <a:pt x="382503" y="158880"/>
                </a:lnTo>
                <a:lnTo>
                  <a:pt x="382007" y="157666"/>
                </a:lnTo>
                <a:lnTo>
                  <a:pt x="381539" y="157061"/>
                </a:lnTo>
                <a:lnTo>
                  <a:pt x="381292" y="157061"/>
                </a:lnTo>
                <a:lnTo>
                  <a:pt x="381071" y="156426"/>
                </a:lnTo>
                <a:lnTo>
                  <a:pt x="380823" y="156123"/>
                </a:lnTo>
                <a:lnTo>
                  <a:pt x="380602" y="156123"/>
                </a:lnTo>
                <a:lnTo>
                  <a:pt x="380354" y="155819"/>
                </a:lnTo>
                <a:lnTo>
                  <a:pt x="380106" y="155819"/>
                </a:lnTo>
                <a:lnTo>
                  <a:pt x="379885" y="155516"/>
                </a:lnTo>
                <a:lnTo>
                  <a:pt x="379637" y="155212"/>
                </a:lnTo>
                <a:lnTo>
                  <a:pt x="379637" y="154909"/>
                </a:lnTo>
                <a:lnTo>
                  <a:pt x="379637" y="154605"/>
                </a:lnTo>
                <a:lnTo>
                  <a:pt x="379885" y="154605"/>
                </a:lnTo>
                <a:lnTo>
                  <a:pt x="380106" y="154302"/>
                </a:lnTo>
                <a:lnTo>
                  <a:pt x="379885" y="154302"/>
                </a:lnTo>
                <a:lnTo>
                  <a:pt x="379885" y="153998"/>
                </a:lnTo>
                <a:lnTo>
                  <a:pt x="380106" y="153391"/>
                </a:lnTo>
                <a:lnTo>
                  <a:pt x="379637" y="152453"/>
                </a:lnTo>
                <a:lnTo>
                  <a:pt x="378672" y="152150"/>
                </a:lnTo>
                <a:lnTo>
                  <a:pt x="378672" y="152453"/>
                </a:lnTo>
                <a:lnTo>
                  <a:pt x="378452" y="152453"/>
                </a:lnTo>
                <a:lnTo>
                  <a:pt x="378204" y="153391"/>
                </a:lnTo>
                <a:lnTo>
                  <a:pt x="377735" y="153695"/>
                </a:lnTo>
                <a:lnTo>
                  <a:pt x="377735" y="153998"/>
                </a:lnTo>
                <a:lnTo>
                  <a:pt x="377487" y="153998"/>
                </a:lnTo>
                <a:lnTo>
                  <a:pt x="377239" y="154302"/>
                </a:lnTo>
                <a:lnTo>
                  <a:pt x="377239" y="154909"/>
                </a:lnTo>
                <a:lnTo>
                  <a:pt x="377018" y="155516"/>
                </a:lnTo>
                <a:lnTo>
                  <a:pt x="377239" y="155819"/>
                </a:lnTo>
                <a:lnTo>
                  <a:pt x="377018" y="155819"/>
                </a:lnTo>
                <a:lnTo>
                  <a:pt x="376523" y="155212"/>
                </a:lnTo>
                <a:lnTo>
                  <a:pt x="376302" y="154909"/>
                </a:lnTo>
                <a:lnTo>
                  <a:pt x="375833" y="154605"/>
                </a:lnTo>
                <a:lnTo>
                  <a:pt x="375833" y="154302"/>
                </a:lnTo>
                <a:lnTo>
                  <a:pt x="375586" y="154302"/>
                </a:lnTo>
                <a:lnTo>
                  <a:pt x="375586" y="153998"/>
                </a:lnTo>
                <a:lnTo>
                  <a:pt x="375337" y="153391"/>
                </a:lnTo>
                <a:lnTo>
                  <a:pt x="375117" y="153391"/>
                </a:lnTo>
                <a:lnTo>
                  <a:pt x="375337" y="153060"/>
                </a:lnTo>
                <a:lnTo>
                  <a:pt x="375337" y="152757"/>
                </a:lnTo>
                <a:lnTo>
                  <a:pt x="375117" y="152453"/>
                </a:lnTo>
                <a:lnTo>
                  <a:pt x="374621" y="151846"/>
                </a:lnTo>
                <a:lnTo>
                  <a:pt x="373904" y="151846"/>
                </a:lnTo>
                <a:lnTo>
                  <a:pt x="373683" y="151543"/>
                </a:lnTo>
                <a:lnTo>
                  <a:pt x="373435" y="150937"/>
                </a:lnTo>
                <a:lnTo>
                  <a:pt x="372966" y="150330"/>
                </a:lnTo>
                <a:lnTo>
                  <a:pt x="372471" y="149723"/>
                </a:lnTo>
                <a:lnTo>
                  <a:pt x="372471" y="149089"/>
                </a:lnTo>
                <a:lnTo>
                  <a:pt x="372471" y="148785"/>
                </a:lnTo>
                <a:lnTo>
                  <a:pt x="372718" y="147875"/>
                </a:lnTo>
                <a:lnTo>
                  <a:pt x="372966" y="147875"/>
                </a:lnTo>
                <a:lnTo>
                  <a:pt x="373435" y="147875"/>
                </a:lnTo>
                <a:lnTo>
                  <a:pt x="373683" y="147571"/>
                </a:lnTo>
                <a:lnTo>
                  <a:pt x="373683" y="147268"/>
                </a:lnTo>
                <a:lnTo>
                  <a:pt x="373435" y="147268"/>
                </a:lnTo>
                <a:lnTo>
                  <a:pt x="373435" y="146964"/>
                </a:lnTo>
                <a:lnTo>
                  <a:pt x="373187" y="146964"/>
                </a:lnTo>
                <a:lnTo>
                  <a:pt x="372966" y="146964"/>
                </a:lnTo>
                <a:lnTo>
                  <a:pt x="372718" y="146661"/>
                </a:lnTo>
                <a:lnTo>
                  <a:pt x="372471" y="146357"/>
                </a:lnTo>
                <a:lnTo>
                  <a:pt x="372471" y="146026"/>
                </a:lnTo>
                <a:lnTo>
                  <a:pt x="372966" y="146026"/>
                </a:lnTo>
                <a:lnTo>
                  <a:pt x="373187" y="146026"/>
                </a:lnTo>
                <a:lnTo>
                  <a:pt x="373683" y="145723"/>
                </a:lnTo>
                <a:lnTo>
                  <a:pt x="374400" y="146026"/>
                </a:lnTo>
                <a:lnTo>
                  <a:pt x="374869" y="146964"/>
                </a:lnTo>
                <a:lnTo>
                  <a:pt x="375117" y="147268"/>
                </a:lnTo>
                <a:lnTo>
                  <a:pt x="375586" y="146964"/>
                </a:lnTo>
                <a:lnTo>
                  <a:pt x="376054" y="146661"/>
                </a:lnTo>
                <a:lnTo>
                  <a:pt x="376302" y="145723"/>
                </a:lnTo>
                <a:lnTo>
                  <a:pt x="375586" y="145117"/>
                </a:lnTo>
                <a:lnTo>
                  <a:pt x="375337" y="145117"/>
                </a:lnTo>
                <a:lnTo>
                  <a:pt x="374869" y="144510"/>
                </a:lnTo>
                <a:lnTo>
                  <a:pt x="374152" y="143903"/>
                </a:lnTo>
                <a:lnTo>
                  <a:pt x="374400" y="143296"/>
                </a:lnTo>
                <a:lnTo>
                  <a:pt x="374400" y="142993"/>
                </a:lnTo>
                <a:lnTo>
                  <a:pt x="374152" y="142662"/>
                </a:lnTo>
                <a:lnTo>
                  <a:pt x="373683" y="142358"/>
                </a:lnTo>
                <a:lnTo>
                  <a:pt x="373187" y="142358"/>
                </a:lnTo>
                <a:lnTo>
                  <a:pt x="372966" y="142358"/>
                </a:lnTo>
                <a:lnTo>
                  <a:pt x="372718" y="142055"/>
                </a:lnTo>
                <a:lnTo>
                  <a:pt x="372251" y="142662"/>
                </a:lnTo>
                <a:lnTo>
                  <a:pt x="372002" y="142662"/>
                </a:lnTo>
                <a:lnTo>
                  <a:pt x="372002" y="142993"/>
                </a:lnTo>
                <a:lnTo>
                  <a:pt x="372002" y="143600"/>
                </a:lnTo>
                <a:lnTo>
                  <a:pt x="372002" y="144206"/>
                </a:lnTo>
                <a:lnTo>
                  <a:pt x="371534" y="144206"/>
                </a:lnTo>
                <a:lnTo>
                  <a:pt x="371038" y="144206"/>
                </a:lnTo>
                <a:lnTo>
                  <a:pt x="370568" y="144206"/>
                </a:lnTo>
                <a:lnTo>
                  <a:pt x="370348" y="145117"/>
                </a:lnTo>
                <a:lnTo>
                  <a:pt x="370568" y="145723"/>
                </a:lnTo>
                <a:lnTo>
                  <a:pt x="370568" y="146026"/>
                </a:lnTo>
                <a:lnTo>
                  <a:pt x="369631" y="147268"/>
                </a:lnTo>
                <a:lnTo>
                  <a:pt x="369135" y="147268"/>
                </a:lnTo>
                <a:lnTo>
                  <a:pt x="369135" y="147571"/>
                </a:lnTo>
                <a:lnTo>
                  <a:pt x="368916" y="147875"/>
                </a:lnTo>
                <a:lnTo>
                  <a:pt x="368667" y="149723"/>
                </a:lnTo>
                <a:lnTo>
                  <a:pt x="368916" y="149089"/>
                </a:lnTo>
                <a:lnTo>
                  <a:pt x="368916" y="150330"/>
                </a:lnTo>
                <a:lnTo>
                  <a:pt x="368419" y="149723"/>
                </a:lnTo>
                <a:lnTo>
                  <a:pt x="368199" y="149392"/>
                </a:lnTo>
                <a:lnTo>
                  <a:pt x="367482" y="149089"/>
                </a:lnTo>
                <a:lnTo>
                  <a:pt x="367482" y="148785"/>
                </a:lnTo>
                <a:lnTo>
                  <a:pt x="367233" y="148482"/>
                </a:lnTo>
                <a:lnTo>
                  <a:pt x="366986" y="148482"/>
                </a:lnTo>
                <a:lnTo>
                  <a:pt x="366765" y="148482"/>
                </a:lnTo>
                <a:lnTo>
                  <a:pt x="366765" y="148178"/>
                </a:lnTo>
                <a:lnTo>
                  <a:pt x="366269" y="148178"/>
                </a:lnTo>
                <a:lnTo>
                  <a:pt x="366269" y="148482"/>
                </a:lnTo>
                <a:lnTo>
                  <a:pt x="366269" y="148785"/>
                </a:lnTo>
                <a:lnTo>
                  <a:pt x="366269" y="149089"/>
                </a:lnTo>
                <a:lnTo>
                  <a:pt x="366048" y="148785"/>
                </a:lnTo>
                <a:lnTo>
                  <a:pt x="365580" y="148785"/>
                </a:lnTo>
                <a:lnTo>
                  <a:pt x="365800" y="148178"/>
                </a:lnTo>
                <a:lnTo>
                  <a:pt x="366048" y="147875"/>
                </a:lnTo>
                <a:lnTo>
                  <a:pt x="365800" y="147571"/>
                </a:lnTo>
                <a:lnTo>
                  <a:pt x="365580" y="147571"/>
                </a:lnTo>
                <a:lnTo>
                  <a:pt x="365580" y="147268"/>
                </a:lnTo>
                <a:lnTo>
                  <a:pt x="365800" y="147268"/>
                </a:lnTo>
                <a:lnTo>
                  <a:pt x="366048" y="146964"/>
                </a:lnTo>
                <a:lnTo>
                  <a:pt x="366048" y="146661"/>
                </a:lnTo>
                <a:lnTo>
                  <a:pt x="366048" y="146357"/>
                </a:lnTo>
                <a:lnTo>
                  <a:pt x="365800" y="146026"/>
                </a:lnTo>
                <a:lnTo>
                  <a:pt x="365800" y="145723"/>
                </a:lnTo>
                <a:lnTo>
                  <a:pt x="366048" y="145419"/>
                </a:lnTo>
                <a:lnTo>
                  <a:pt x="365800" y="145117"/>
                </a:lnTo>
                <a:lnTo>
                  <a:pt x="365800" y="144814"/>
                </a:lnTo>
                <a:lnTo>
                  <a:pt x="365800" y="144510"/>
                </a:lnTo>
                <a:lnTo>
                  <a:pt x="365580" y="144206"/>
                </a:lnTo>
                <a:lnTo>
                  <a:pt x="365083" y="144206"/>
                </a:lnTo>
                <a:lnTo>
                  <a:pt x="364366" y="144206"/>
                </a:lnTo>
                <a:lnTo>
                  <a:pt x="363898" y="144206"/>
                </a:lnTo>
                <a:lnTo>
                  <a:pt x="363898" y="144510"/>
                </a:lnTo>
                <a:lnTo>
                  <a:pt x="364147" y="144814"/>
                </a:lnTo>
                <a:lnTo>
                  <a:pt x="363430" y="145117"/>
                </a:lnTo>
                <a:lnTo>
                  <a:pt x="363181" y="145117"/>
                </a:lnTo>
                <a:lnTo>
                  <a:pt x="363181" y="145419"/>
                </a:lnTo>
                <a:lnTo>
                  <a:pt x="362934" y="145419"/>
                </a:lnTo>
                <a:lnTo>
                  <a:pt x="362713" y="145723"/>
                </a:lnTo>
                <a:lnTo>
                  <a:pt x="363181" y="146026"/>
                </a:lnTo>
                <a:lnTo>
                  <a:pt x="363430" y="145723"/>
                </a:lnTo>
                <a:lnTo>
                  <a:pt x="363898" y="146026"/>
                </a:lnTo>
                <a:lnTo>
                  <a:pt x="363898" y="146661"/>
                </a:lnTo>
                <a:lnTo>
                  <a:pt x="364147" y="146661"/>
                </a:lnTo>
                <a:lnTo>
                  <a:pt x="364147" y="146964"/>
                </a:lnTo>
                <a:lnTo>
                  <a:pt x="363650" y="147268"/>
                </a:lnTo>
                <a:lnTo>
                  <a:pt x="363181" y="147268"/>
                </a:lnTo>
                <a:lnTo>
                  <a:pt x="363181" y="147571"/>
                </a:lnTo>
                <a:lnTo>
                  <a:pt x="362934" y="147875"/>
                </a:lnTo>
                <a:lnTo>
                  <a:pt x="362934" y="148178"/>
                </a:lnTo>
                <a:lnTo>
                  <a:pt x="362713" y="148785"/>
                </a:lnTo>
                <a:lnTo>
                  <a:pt x="362465" y="149089"/>
                </a:lnTo>
                <a:lnTo>
                  <a:pt x="362217" y="149089"/>
                </a:lnTo>
                <a:lnTo>
                  <a:pt x="362217" y="149392"/>
                </a:lnTo>
                <a:lnTo>
                  <a:pt x="361997" y="149723"/>
                </a:lnTo>
                <a:lnTo>
                  <a:pt x="361748" y="150027"/>
                </a:lnTo>
                <a:lnTo>
                  <a:pt x="361997" y="150027"/>
                </a:lnTo>
                <a:lnTo>
                  <a:pt x="362217" y="150027"/>
                </a:lnTo>
                <a:lnTo>
                  <a:pt x="361997" y="150330"/>
                </a:lnTo>
                <a:lnTo>
                  <a:pt x="361748" y="150330"/>
                </a:lnTo>
                <a:lnTo>
                  <a:pt x="361748" y="150634"/>
                </a:lnTo>
                <a:lnTo>
                  <a:pt x="361501" y="150937"/>
                </a:lnTo>
                <a:lnTo>
                  <a:pt x="362465" y="152453"/>
                </a:lnTo>
                <a:lnTo>
                  <a:pt x="362465" y="152757"/>
                </a:lnTo>
                <a:lnTo>
                  <a:pt x="362713" y="152757"/>
                </a:lnTo>
                <a:lnTo>
                  <a:pt x="362934" y="153060"/>
                </a:lnTo>
                <a:lnTo>
                  <a:pt x="362713" y="153998"/>
                </a:lnTo>
                <a:lnTo>
                  <a:pt x="362934" y="154605"/>
                </a:lnTo>
                <a:lnTo>
                  <a:pt x="362713" y="154605"/>
                </a:lnTo>
                <a:lnTo>
                  <a:pt x="362465" y="154605"/>
                </a:lnTo>
                <a:lnTo>
                  <a:pt x="361748" y="154605"/>
                </a:lnTo>
                <a:lnTo>
                  <a:pt x="361031" y="154909"/>
                </a:lnTo>
                <a:lnTo>
                  <a:pt x="360784" y="154909"/>
                </a:lnTo>
                <a:lnTo>
                  <a:pt x="361031" y="155212"/>
                </a:lnTo>
                <a:lnTo>
                  <a:pt x="361031" y="155516"/>
                </a:lnTo>
                <a:lnTo>
                  <a:pt x="361031" y="155819"/>
                </a:lnTo>
                <a:lnTo>
                  <a:pt x="360314" y="154605"/>
                </a:lnTo>
                <a:lnTo>
                  <a:pt x="360563" y="154302"/>
                </a:lnTo>
                <a:lnTo>
                  <a:pt x="360563" y="153998"/>
                </a:lnTo>
                <a:lnTo>
                  <a:pt x="360314" y="153391"/>
                </a:lnTo>
                <a:lnTo>
                  <a:pt x="360095" y="153060"/>
                </a:lnTo>
                <a:lnTo>
                  <a:pt x="360314" y="152757"/>
                </a:lnTo>
                <a:lnTo>
                  <a:pt x="360095" y="152757"/>
                </a:lnTo>
                <a:lnTo>
                  <a:pt x="360563" y="152150"/>
                </a:lnTo>
                <a:lnTo>
                  <a:pt x="360563" y="151846"/>
                </a:lnTo>
                <a:lnTo>
                  <a:pt x="360563" y="151239"/>
                </a:lnTo>
                <a:lnTo>
                  <a:pt x="360314" y="150937"/>
                </a:lnTo>
                <a:lnTo>
                  <a:pt x="360314" y="150634"/>
                </a:lnTo>
                <a:lnTo>
                  <a:pt x="360563" y="149392"/>
                </a:lnTo>
                <a:lnTo>
                  <a:pt x="360784" y="149392"/>
                </a:lnTo>
                <a:lnTo>
                  <a:pt x="360784" y="149089"/>
                </a:lnTo>
                <a:lnTo>
                  <a:pt x="361031" y="148482"/>
                </a:lnTo>
                <a:lnTo>
                  <a:pt x="361031" y="148178"/>
                </a:lnTo>
                <a:lnTo>
                  <a:pt x="361031" y="147571"/>
                </a:lnTo>
                <a:lnTo>
                  <a:pt x="360784" y="146964"/>
                </a:lnTo>
                <a:lnTo>
                  <a:pt x="360784" y="146026"/>
                </a:lnTo>
                <a:lnTo>
                  <a:pt x="361031" y="145723"/>
                </a:lnTo>
                <a:lnTo>
                  <a:pt x="360784" y="145117"/>
                </a:lnTo>
                <a:lnTo>
                  <a:pt x="360563" y="144206"/>
                </a:lnTo>
                <a:lnTo>
                  <a:pt x="360563" y="143903"/>
                </a:lnTo>
                <a:lnTo>
                  <a:pt x="360784" y="143903"/>
                </a:lnTo>
                <a:lnTo>
                  <a:pt x="361031" y="143296"/>
                </a:lnTo>
                <a:lnTo>
                  <a:pt x="361280" y="142993"/>
                </a:lnTo>
                <a:lnTo>
                  <a:pt x="361280" y="142662"/>
                </a:lnTo>
                <a:lnTo>
                  <a:pt x="361501" y="142358"/>
                </a:lnTo>
                <a:lnTo>
                  <a:pt x="361997" y="142055"/>
                </a:lnTo>
                <a:lnTo>
                  <a:pt x="362217" y="141751"/>
                </a:lnTo>
                <a:lnTo>
                  <a:pt x="362217" y="141448"/>
                </a:lnTo>
                <a:lnTo>
                  <a:pt x="361748" y="141144"/>
                </a:lnTo>
                <a:lnTo>
                  <a:pt x="361501" y="140841"/>
                </a:lnTo>
                <a:lnTo>
                  <a:pt x="361997" y="140234"/>
                </a:lnTo>
                <a:lnTo>
                  <a:pt x="362217" y="140537"/>
                </a:lnTo>
                <a:lnTo>
                  <a:pt x="362465" y="140537"/>
                </a:lnTo>
                <a:lnTo>
                  <a:pt x="362713" y="140537"/>
                </a:lnTo>
                <a:lnTo>
                  <a:pt x="362713" y="140234"/>
                </a:lnTo>
                <a:lnTo>
                  <a:pt x="362934" y="139930"/>
                </a:lnTo>
                <a:lnTo>
                  <a:pt x="362713" y="139930"/>
                </a:lnTo>
                <a:lnTo>
                  <a:pt x="363181" y="138689"/>
                </a:lnTo>
                <a:lnTo>
                  <a:pt x="363430" y="138689"/>
                </a:lnTo>
                <a:lnTo>
                  <a:pt x="363898" y="137780"/>
                </a:lnTo>
                <a:lnTo>
                  <a:pt x="364366" y="137476"/>
                </a:lnTo>
                <a:lnTo>
                  <a:pt x="364366" y="137173"/>
                </a:lnTo>
                <a:lnTo>
                  <a:pt x="364366" y="134717"/>
                </a:lnTo>
                <a:lnTo>
                  <a:pt x="364615" y="134717"/>
                </a:lnTo>
                <a:lnTo>
                  <a:pt x="365083" y="133807"/>
                </a:lnTo>
                <a:lnTo>
                  <a:pt x="365332" y="133172"/>
                </a:lnTo>
                <a:lnTo>
                  <a:pt x="365332" y="132869"/>
                </a:lnTo>
                <a:lnTo>
                  <a:pt x="365800" y="132565"/>
                </a:lnTo>
                <a:lnTo>
                  <a:pt x="366048" y="132869"/>
                </a:lnTo>
                <a:lnTo>
                  <a:pt x="366269" y="132565"/>
                </a:lnTo>
                <a:lnTo>
                  <a:pt x="366516" y="132565"/>
                </a:lnTo>
                <a:lnTo>
                  <a:pt x="366765" y="132869"/>
                </a:lnTo>
                <a:lnTo>
                  <a:pt x="367233" y="132565"/>
                </a:lnTo>
                <a:lnTo>
                  <a:pt x="367482" y="132262"/>
                </a:lnTo>
                <a:lnTo>
                  <a:pt x="367703" y="132262"/>
                </a:lnTo>
                <a:lnTo>
                  <a:pt x="368199" y="132262"/>
                </a:lnTo>
                <a:lnTo>
                  <a:pt x="367950" y="131656"/>
                </a:lnTo>
                <a:lnTo>
                  <a:pt x="367703" y="131353"/>
                </a:lnTo>
                <a:lnTo>
                  <a:pt x="367703" y="131049"/>
                </a:lnTo>
                <a:lnTo>
                  <a:pt x="367950" y="130718"/>
                </a:lnTo>
                <a:lnTo>
                  <a:pt x="368199" y="130415"/>
                </a:lnTo>
                <a:lnTo>
                  <a:pt x="368419" y="130111"/>
                </a:lnTo>
                <a:lnTo>
                  <a:pt x="369135" y="129504"/>
                </a:lnTo>
                <a:lnTo>
                  <a:pt x="369383" y="128897"/>
                </a:lnTo>
                <a:lnTo>
                  <a:pt x="369851" y="128594"/>
                </a:lnTo>
                <a:lnTo>
                  <a:pt x="370568" y="127987"/>
                </a:lnTo>
                <a:lnTo>
                  <a:pt x="370568" y="127656"/>
                </a:lnTo>
                <a:lnTo>
                  <a:pt x="370817" y="127656"/>
                </a:lnTo>
                <a:lnTo>
                  <a:pt x="371038" y="127987"/>
                </a:lnTo>
                <a:lnTo>
                  <a:pt x="371038" y="128290"/>
                </a:lnTo>
                <a:lnTo>
                  <a:pt x="370817" y="128594"/>
                </a:lnTo>
                <a:lnTo>
                  <a:pt x="370568" y="128290"/>
                </a:lnTo>
                <a:lnTo>
                  <a:pt x="370348" y="128594"/>
                </a:lnTo>
                <a:lnTo>
                  <a:pt x="369851" y="129201"/>
                </a:lnTo>
                <a:lnTo>
                  <a:pt x="369631" y="129201"/>
                </a:lnTo>
                <a:lnTo>
                  <a:pt x="369383" y="129808"/>
                </a:lnTo>
                <a:lnTo>
                  <a:pt x="369631" y="130111"/>
                </a:lnTo>
                <a:lnTo>
                  <a:pt x="369851" y="130415"/>
                </a:lnTo>
                <a:lnTo>
                  <a:pt x="370100" y="130415"/>
                </a:lnTo>
                <a:lnTo>
                  <a:pt x="370348" y="131049"/>
                </a:lnTo>
                <a:lnTo>
                  <a:pt x="370568" y="131353"/>
                </a:lnTo>
                <a:lnTo>
                  <a:pt x="370568" y="131656"/>
                </a:lnTo>
                <a:lnTo>
                  <a:pt x="370568" y="131960"/>
                </a:lnTo>
                <a:lnTo>
                  <a:pt x="371285" y="132262"/>
                </a:lnTo>
                <a:lnTo>
                  <a:pt x="371285" y="132565"/>
                </a:lnTo>
                <a:lnTo>
                  <a:pt x="371285" y="133172"/>
                </a:lnTo>
                <a:lnTo>
                  <a:pt x="371755" y="133476"/>
                </a:lnTo>
                <a:lnTo>
                  <a:pt x="371755" y="134110"/>
                </a:lnTo>
                <a:lnTo>
                  <a:pt x="372251" y="134110"/>
                </a:lnTo>
                <a:lnTo>
                  <a:pt x="372471" y="133807"/>
                </a:lnTo>
                <a:lnTo>
                  <a:pt x="373187" y="133807"/>
                </a:lnTo>
                <a:lnTo>
                  <a:pt x="373683" y="133807"/>
                </a:lnTo>
                <a:lnTo>
                  <a:pt x="373904" y="134110"/>
                </a:lnTo>
                <a:lnTo>
                  <a:pt x="374152" y="134414"/>
                </a:lnTo>
                <a:lnTo>
                  <a:pt x="374400" y="134717"/>
                </a:lnTo>
                <a:lnTo>
                  <a:pt x="374869" y="135021"/>
                </a:lnTo>
                <a:lnTo>
                  <a:pt x="375117" y="135324"/>
                </a:lnTo>
                <a:lnTo>
                  <a:pt x="375586" y="135931"/>
                </a:lnTo>
                <a:lnTo>
                  <a:pt x="375586" y="136235"/>
                </a:lnTo>
                <a:lnTo>
                  <a:pt x="375117" y="136538"/>
                </a:lnTo>
                <a:lnTo>
                  <a:pt x="374869" y="136869"/>
                </a:lnTo>
                <a:lnTo>
                  <a:pt x="375117" y="137173"/>
                </a:lnTo>
                <a:lnTo>
                  <a:pt x="375337" y="137476"/>
                </a:lnTo>
                <a:lnTo>
                  <a:pt x="375337" y="137780"/>
                </a:lnTo>
                <a:lnTo>
                  <a:pt x="374869" y="138386"/>
                </a:lnTo>
                <a:lnTo>
                  <a:pt x="375117" y="138689"/>
                </a:lnTo>
                <a:lnTo>
                  <a:pt x="375586" y="138994"/>
                </a:lnTo>
                <a:lnTo>
                  <a:pt x="376054" y="139599"/>
                </a:lnTo>
                <a:lnTo>
                  <a:pt x="376302" y="139930"/>
                </a:lnTo>
                <a:lnTo>
                  <a:pt x="376523" y="140234"/>
                </a:lnTo>
                <a:lnTo>
                  <a:pt x="376770" y="140234"/>
                </a:lnTo>
                <a:lnTo>
                  <a:pt x="377018" y="140234"/>
                </a:lnTo>
                <a:lnTo>
                  <a:pt x="377018" y="140537"/>
                </a:lnTo>
                <a:lnTo>
                  <a:pt x="377487" y="140841"/>
                </a:lnTo>
                <a:lnTo>
                  <a:pt x="377487" y="141144"/>
                </a:lnTo>
                <a:lnTo>
                  <a:pt x="377735" y="141144"/>
                </a:lnTo>
                <a:lnTo>
                  <a:pt x="378452" y="141448"/>
                </a:lnTo>
                <a:lnTo>
                  <a:pt x="378921" y="142358"/>
                </a:lnTo>
                <a:lnTo>
                  <a:pt x="378921" y="142662"/>
                </a:lnTo>
                <a:lnTo>
                  <a:pt x="378921" y="142993"/>
                </a:lnTo>
                <a:lnTo>
                  <a:pt x="379168" y="143296"/>
                </a:lnTo>
                <a:lnTo>
                  <a:pt x="379389" y="143296"/>
                </a:lnTo>
                <a:lnTo>
                  <a:pt x="379885" y="143600"/>
                </a:lnTo>
                <a:lnTo>
                  <a:pt x="380354" y="143600"/>
                </a:lnTo>
                <a:lnTo>
                  <a:pt x="380823" y="142993"/>
                </a:lnTo>
                <a:lnTo>
                  <a:pt x="380823" y="142662"/>
                </a:lnTo>
                <a:lnTo>
                  <a:pt x="380823" y="142358"/>
                </a:lnTo>
                <a:lnTo>
                  <a:pt x="381292" y="141751"/>
                </a:lnTo>
                <a:lnTo>
                  <a:pt x="381539" y="141448"/>
                </a:lnTo>
                <a:lnTo>
                  <a:pt x="382007" y="141448"/>
                </a:lnTo>
                <a:lnTo>
                  <a:pt x="382007" y="141144"/>
                </a:lnTo>
                <a:lnTo>
                  <a:pt x="382007" y="140841"/>
                </a:lnTo>
                <a:lnTo>
                  <a:pt x="381539" y="140537"/>
                </a:lnTo>
                <a:lnTo>
                  <a:pt x="381071" y="140537"/>
                </a:lnTo>
                <a:lnTo>
                  <a:pt x="380823" y="140841"/>
                </a:lnTo>
                <a:lnTo>
                  <a:pt x="380354" y="141144"/>
                </a:lnTo>
                <a:lnTo>
                  <a:pt x="380106" y="141144"/>
                </a:lnTo>
                <a:lnTo>
                  <a:pt x="379885" y="141144"/>
                </a:lnTo>
                <a:lnTo>
                  <a:pt x="379885" y="140841"/>
                </a:lnTo>
                <a:lnTo>
                  <a:pt x="379389" y="140234"/>
                </a:lnTo>
                <a:lnTo>
                  <a:pt x="379168" y="140234"/>
                </a:lnTo>
                <a:lnTo>
                  <a:pt x="379389" y="139599"/>
                </a:lnTo>
                <a:lnTo>
                  <a:pt x="379389" y="139296"/>
                </a:lnTo>
                <a:lnTo>
                  <a:pt x="378921" y="138994"/>
                </a:lnTo>
                <a:lnTo>
                  <a:pt x="378452" y="138994"/>
                </a:lnTo>
                <a:lnTo>
                  <a:pt x="378452" y="138689"/>
                </a:lnTo>
                <a:lnTo>
                  <a:pt x="378452" y="138386"/>
                </a:lnTo>
                <a:lnTo>
                  <a:pt x="378452" y="138083"/>
                </a:lnTo>
                <a:lnTo>
                  <a:pt x="378204" y="138083"/>
                </a:lnTo>
                <a:lnTo>
                  <a:pt x="377956" y="137780"/>
                </a:lnTo>
                <a:lnTo>
                  <a:pt x="377956" y="137476"/>
                </a:lnTo>
                <a:lnTo>
                  <a:pt x="377735" y="137173"/>
                </a:lnTo>
                <a:lnTo>
                  <a:pt x="377239" y="137173"/>
                </a:lnTo>
                <a:lnTo>
                  <a:pt x="377018" y="136235"/>
                </a:lnTo>
                <a:lnTo>
                  <a:pt x="377239" y="135628"/>
                </a:lnTo>
                <a:lnTo>
                  <a:pt x="377018" y="135324"/>
                </a:lnTo>
                <a:lnTo>
                  <a:pt x="377018" y="135021"/>
                </a:lnTo>
                <a:lnTo>
                  <a:pt x="377239" y="134717"/>
                </a:lnTo>
                <a:lnTo>
                  <a:pt x="377735" y="133476"/>
                </a:lnTo>
                <a:lnTo>
                  <a:pt x="377735" y="133172"/>
                </a:lnTo>
                <a:lnTo>
                  <a:pt x="377956" y="132565"/>
                </a:lnTo>
                <a:lnTo>
                  <a:pt x="377487" y="131656"/>
                </a:lnTo>
                <a:lnTo>
                  <a:pt x="377239" y="130415"/>
                </a:lnTo>
                <a:lnTo>
                  <a:pt x="376770" y="129808"/>
                </a:lnTo>
                <a:lnTo>
                  <a:pt x="376302" y="129201"/>
                </a:lnTo>
                <a:lnTo>
                  <a:pt x="376302" y="128897"/>
                </a:lnTo>
                <a:lnTo>
                  <a:pt x="376302" y="128594"/>
                </a:lnTo>
                <a:lnTo>
                  <a:pt x="376302" y="128290"/>
                </a:lnTo>
                <a:lnTo>
                  <a:pt x="376770" y="127656"/>
                </a:lnTo>
                <a:lnTo>
                  <a:pt x="376770" y="127352"/>
                </a:lnTo>
                <a:lnTo>
                  <a:pt x="377018" y="124595"/>
                </a:lnTo>
                <a:lnTo>
                  <a:pt x="377018" y="124291"/>
                </a:lnTo>
                <a:lnTo>
                  <a:pt x="377239" y="123988"/>
                </a:lnTo>
                <a:lnTo>
                  <a:pt x="377239" y="123077"/>
                </a:lnTo>
                <a:lnTo>
                  <a:pt x="377239" y="122774"/>
                </a:lnTo>
                <a:lnTo>
                  <a:pt x="377239" y="122443"/>
                </a:lnTo>
                <a:lnTo>
                  <a:pt x="376770" y="122774"/>
                </a:lnTo>
                <a:lnTo>
                  <a:pt x="376523" y="122774"/>
                </a:lnTo>
                <a:lnTo>
                  <a:pt x="376523" y="122139"/>
                </a:lnTo>
                <a:lnTo>
                  <a:pt x="376302" y="120622"/>
                </a:lnTo>
                <a:lnTo>
                  <a:pt x="376523" y="119685"/>
                </a:lnTo>
                <a:lnTo>
                  <a:pt x="376523" y="118471"/>
                </a:lnTo>
                <a:lnTo>
                  <a:pt x="376770" y="118471"/>
                </a:lnTo>
                <a:lnTo>
                  <a:pt x="376523" y="117864"/>
                </a:lnTo>
                <a:lnTo>
                  <a:pt x="376302" y="117561"/>
                </a:lnTo>
                <a:lnTo>
                  <a:pt x="376054" y="117561"/>
                </a:lnTo>
                <a:lnTo>
                  <a:pt x="375833" y="117230"/>
                </a:lnTo>
                <a:lnTo>
                  <a:pt x="375586" y="117230"/>
                </a:lnTo>
                <a:lnTo>
                  <a:pt x="375337" y="116623"/>
                </a:lnTo>
                <a:lnTo>
                  <a:pt x="375586" y="116319"/>
                </a:lnTo>
                <a:lnTo>
                  <a:pt x="375833" y="116319"/>
                </a:lnTo>
                <a:lnTo>
                  <a:pt x="376054" y="116016"/>
                </a:lnTo>
                <a:lnTo>
                  <a:pt x="376054" y="115712"/>
                </a:lnTo>
                <a:lnTo>
                  <a:pt x="375833" y="115105"/>
                </a:lnTo>
                <a:lnTo>
                  <a:pt x="375586" y="115409"/>
                </a:lnTo>
                <a:lnTo>
                  <a:pt x="375586" y="115712"/>
                </a:lnTo>
                <a:lnTo>
                  <a:pt x="375337" y="115409"/>
                </a:lnTo>
                <a:lnTo>
                  <a:pt x="375117" y="115409"/>
                </a:lnTo>
                <a:lnTo>
                  <a:pt x="374869" y="115105"/>
                </a:lnTo>
                <a:lnTo>
                  <a:pt x="374621" y="115105"/>
                </a:lnTo>
                <a:lnTo>
                  <a:pt x="374152" y="115105"/>
                </a:lnTo>
                <a:lnTo>
                  <a:pt x="373904" y="115409"/>
                </a:lnTo>
                <a:lnTo>
                  <a:pt x="373904" y="116016"/>
                </a:lnTo>
                <a:lnTo>
                  <a:pt x="373187" y="115712"/>
                </a:lnTo>
                <a:lnTo>
                  <a:pt x="372966" y="115712"/>
                </a:lnTo>
                <a:lnTo>
                  <a:pt x="372718" y="114774"/>
                </a:lnTo>
                <a:lnTo>
                  <a:pt x="372718" y="114471"/>
                </a:lnTo>
                <a:lnTo>
                  <a:pt x="372718" y="114168"/>
                </a:lnTo>
                <a:lnTo>
                  <a:pt x="372718" y="113561"/>
                </a:lnTo>
                <a:lnTo>
                  <a:pt x="372471" y="113561"/>
                </a:lnTo>
                <a:lnTo>
                  <a:pt x="372471" y="113257"/>
                </a:lnTo>
                <a:lnTo>
                  <a:pt x="372251" y="112954"/>
                </a:lnTo>
                <a:lnTo>
                  <a:pt x="372002" y="112320"/>
                </a:lnTo>
                <a:lnTo>
                  <a:pt x="371755" y="112320"/>
                </a:lnTo>
                <a:lnTo>
                  <a:pt x="371534" y="112320"/>
                </a:lnTo>
                <a:lnTo>
                  <a:pt x="371285" y="112320"/>
                </a:lnTo>
                <a:lnTo>
                  <a:pt x="371038" y="112320"/>
                </a:lnTo>
                <a:lnTo>
                  <a:pt x="370817" y="112651"/>
                </a:lnTo>
                <a:lnTo>
                  <a:pt x="371038" y="112954"/>
                </a:lnTo>
                <a:lnTo>
                  <a:pt x="371038" y="113257"/>
                </a:lnTo>
                <a:lnTo>
                  <a:pt x="371038" y="113561"/>
                </a:lnTo>
                <a:lnTo>
                  <a:pt x="370817" y="113561"/>
                </a:lnTo>
                <a:lnTo>
                  <a:pt x="370817" y="113864"/>
                </a:lnTo>
                <a:lnTo>
                  <a:pt x="371038" y="114168"/>
                </a:lnTo>
                <a:lnTo>
                  <a:pt x="371038" y="114471"/>
                </a:lnTo>
                <a:lnTo>
                  <a:pt x="371038" y="114774"/>
                </a:lnTo>
                <a:lnTo>
                  <a:pt x="371038" y="115105"/>
                </a:lnTo>
                <a:lnTo>
                  <a:pt x="370817" y="115409"/>
                </a:lnTo>
                <a:lnTo>
                  <a:pt x="371038" y="115712"/>
                </a:lnTo>
                <a:lnTo>
                  <a:pt x="371038" y="116016"/>
                </a:lnTo>
                <a:lnTo>
                  <a:pt x="371038" y="116319"/>
                </a:lnTo>
                <a:lnTo>
                  <a:pt x="370817" y="116319"/>
                </a:lnTo>
                <a:lnTo>
                  <a:pt x="370568" y="116623"/>
                </a:lnTo>
                <a:lnTo>
                  <a:pt x="370348" y="116623"/>
                </a:lnTo>
                <a:lnTo>
                  <a:pt x="370348" y="116926"/>
                </a:lnTo>
                <a:lnTo>
                  <a:pt x="370100" y="116926"/>
                </a:lnTo>
                <a:lnTo>
                  <a:pt x="370100" y="117230"/>
                </a:lnTo>
                <a:lnTo>
                  <a:pt x="370100" y="117561"/>
                </a:lnTo>
                <a:lnTo>
                  <a:pt x="370348" y="117864"/>
                </a:lnTo>
                <a:lnTo>
                  <a:pt x="370568" y="118168"/>
                </a:lnTo>
                <a:lnTo>
                  <a:pt x="371038" y="118168"/>
                </a:lnTo>
                <a:lnTo>
                  <a:pt x="371038" y="117864"/>
                </a:lnTo>
                <a:lnTo>
                  <a:pt x="371534" y="118471"/>
                </a:lnTo>
                <a:lnTo>
                  <a:pt x="371285" y="119077"/>
                </a:lnTo>
                <a:lnTo>
                  <a:pt x="371038" y="118775"/>
                </a:lnTo>
                <a:lnTo>
                  <a:pt x="370817" y="119077"/>
                </a:lnTo>
                <a:lnTo>
                  <a:pt x="370568" y="119381"/>
                </a:lnTo>
                <a:lnTo>
                  <a:pt x="370348" y="119077"/>
                </a:lnTo>
                <a:lnTo>
                  <a:pt x="370100" y="119077"/>
                </a:lnTo>
                <a:lnTo>
                  <a:pt x="369851" y="119077"/>
                </a:lnTo>
                <a:lnTo>
                  <a:pt x="369851" y="118775"/>
                </a:lnTo>
                <a:lnTo>
                  <a:pt x="369631" y="118471"/>
                </a:lnTo>
                <a:lnTo>
                  <a:pt x="369383" y="117864"/>
                </a:lnTo>
                <a:lnTo>
                  <a:pt x="369631" y="117561"/>
                </a:lnTo>
                <a:lnTo>
                  <a:pt x="369135" y="117230"/>
                </a:lnTo>
                <a:lnTo>
                  <a:pt x="368916" y="116319"/>
                </a:lnTo>
                <a:lnTo>
                  <a:pt x="368667" y="116319"/>
                </a:lnTo>
                <a:lnTo>
                  <a:pt x="368916" y="115712"/>
                </a:lnTo>
                <a:lnTo>
                  <a:pt x="368667" y="116016"/>
                </a:lnTo>
                <a:lnTo>
                  <a:pt x="368199" y="116319"/>
                </a:lnTo>
                <a:lnTo>
                  <a:pt x="367703" y="116623"/>
                </a:lnTo>
                <a:lnTo>
                  <a:pt x="367233" y="116926"/>
                </a:lnTo>
                <a:lnTo>
                  <a:pt x="366986" y="116926"/>
                </a:lnTo>
                <a:lnTo>
                  <a:pt x="366765" y="117230"/>
                </a:lnTo>
                <a:lnTo>
                  <a:pt x="366765" y="117561"/>
                </a:lnTo>
                <a:lnTo>
                  <a:pt x="366516" y="117561"/>
                </a:lnTo>
                <a:lnTo>
                  <a:pt x="366048" y="117864"/>
                </a:lnTo>
                <a:lnTo>
                  <a:pt x="366048" y="118471"/>
                </a:lnTo>
                <a:lnTo>
                  <a:pt x="365580" y="119077"/>
                </a:lnTo>
                <a:lnTo>
                  <a:pt x="365580" y="119381"/>
                </a:lnTo>
                <a:lnTo>
                  <a:pt x="366269" y="120622"/>
                </a:lnTo>
                <a:lnTo>
                  <a:pt x="366048" y="120925"/>
                </a:lnTo>
                <a:lnTo>
                  <a:pt x="366269" y="121229"/>
                </a:lnTo>
                <a:lnTo>
                  <a:pt x="366269" y="121532"/>
                </a:lnTo>
                <a:lnTo>
                  <a:pt x="365580" y="121532"/>
                </a:lnTo>
                <a:lnTo>
                  <a:pt x="365580" y="120925"/>
                </a:lnTo>
                <a:lnTo>
                  <a:pt x="365580" y="120622"/>
                </a:lnTo>
                <a:lnTo>
                  <a:pt x="365332" y="120016"/>
                </a:lnTo>
                <a:lnTo>
                  <a:pt x="365083" y="118775"/>
                </a:lnTo>
                <a:lnTo>
                  <a:pt x="364863" y="118471"/>
                </a:lnTo>
                <a:lnTo>
                  <a:pt x="364366" y="118471"/>
                </a:lnTo>
                <a:lnTo>
                  <a:pt x="363898" y="118471"/>
                </a:lnTo>
                <a:lnTo>
                  <a:pt x="363650" y="118775"/>
                </a:lnTo>
                <a:lnTo>
                  <a:pt x="363650" y="119077"/>
                </a:lnTo>
                <a:lnTo>
                  <a:pt x="363430" y="119381"/>
                </a:lnTo>
                <a:lnTo>
                  <a:pt x="363650" y="119685"/>
                </a:lnTo>
                <a:lnTo>
                  <a:pt x="363430" y="120016"/>
                </a:lnTo>
                <a:lnTo>
                  <a:pt x="363430" y="120319"/>
                </a:lnTo>
                <a:lnTo>
                  <a:pt x="362713" y="120319"/>
                </a:lnTo>
                <a:lnTo>
                  <a:pt x="362713" y="120016"/>
                </a:lnTo>
                <a:lnTo>
                  <a:pt x="362713" y="119685"/>
                </a:lnTo>
                <a:lnTo>
                  <a:pt x="362465" y="119685"/>
                </a:lnTo>
                <a:lnTo>
                  <a:pt x="362465" y="119381"/>
                </a:lnTo>
                <a:lnTo>
                  <a:pt x="362217" y="119381"/>
                </a:lnTo>
                <a:lnTo>
                  <a:pt x="361997" y="119381"/>
                </a:lnTo>
                <a:lnTo>
                  <a:pt x="361748" y="119381"/>
                </a:lnTo>
                <a:lnTo>
                  <a:pt x="361501" y="119381"/>
                </a:lnTo>
                <a:lnTo>
                  <a:pt x="361280" y="119685"/>
                </a:lnTo>
                <a:lnTo>
                  <a:pt x="361280" y="120016"/>
                </a:lnTo>
                <a:lnTo>
                  <a:pt x="360784" y="120319"/>
                </a:lnTo>
                <a:lnTo>
                  <a:pt x="361031" y="120319"/>
                </a:lnTo>
                <a:lnTo>
                  <a:pt x="361031" y="120925"/>
                </a:lnTo>
                <a:lnTo>
                  <a:pt x="361501" y="121229"/>
                </a:lnTo>
                <a:lnTo>
                  <a:pt x="361280" y="121229"/>
                </a:lnTo>
                <a:lnTo>
                  <a:pt x="361280" y="122139"/>
                </a:lnTo>
                <a:lnTo>
                  <a:pt x="361280" y="122443"/>
                </a:lnTo>
                <a:lnTo>
                  <a:pt x="361280" y="123077"/>
                </a:lnTo>
                <a:lnTo>
                  <a:pt x="361031" y="123077"/>
                </a:lnTo>
                <a:lnTo>
                  <a:pt x="361501" y="123988"/>
                </a:lnTo>
                <a:lnTo>
                  <a:pt x="361748" y="124897"/>
                </a:lnTo>
                <a:lnTo>
                  <a:pt x="361501" y="125533"/>
                </a:lnTo>
                <a:lnTo>
                  <a:pt x="361997" y="127352"/>
                </a:lnTo>
                <a:lnTo>
                  <a:pt x="361501" y="127987"/>
                </a:lnTo>
                <a:lnTo>
                  <a:pt x="361280" y="128290"/>
                </a:lnTo>
                <a:lnTo>
                  <a:pt x="360784" y="128594"/>
                </a:lnTo>
                <a:lnTo>
                  <a:pt x="360314" y="128594"/>
                </a:lnTo>
                <a:lnTo>
                  <a:pt x="360095" y="128594"/>
                </a:lnTo>
                <a:lnTo>
                  <a:pt x="359846" y="128290"/>
                </a:lnTo>
                <a:lnTo>
                  <a:pt x="359130" y="128897"/>
                </a:lnTo>
                <a:lnTo>
                  <a:pt x="358882" y="128897"/>
                </a:lnTo>
                <a:lnTo>
                  <a:pt x="358413" y="129201"/>
                </a:lnTo>
                <a:lnTo>
                  <a:pt x="358165" y="129504"/>
                </a:lnTo>
                <a:lnTo>
                  <a:pt x="358165" y="129808"/>
                </a:lnTo>
                <a:lnTo>
                  <a:pt x="358165" y="130111"/>
                </a:lnTo>
                <a:lnTo>
                  <a:pt x="357945" y="130415"/>
                </a:lnTo>
                <a:lnTo>
                  <a:pt x="357945" y="130718"/>
                </a:lnTo>
                <a:lnTo>
                  <a:pt x="357945" y="131049"/>
                </a:lnTo>
                <a:lnTo>
                  <a:pt x="357696" y="131353"/>
                </a:lnTo>
                <a:lnTo>
                  <a:pt x="357228" y="131353"/>
                </a:lnTo>
                <a:lnTo>
                  <a:pt x="356979" y="131049"/>
                </a:lnTo>
                <a:lnTo>
                  <a:pt x="356979" y="130718"/>
                </a:lnTo>
                <a:lnTo>
                  <a:pt x="356731" y="130415"/>
                </a:lnTo>
                <a:lnTo>
                  <a:pt x="356979" y="130111"/>
                </a:lnTo>
                <a:lnTo>
                  <a:pt x="356979" y="129808"/>
                </a:lnTo>
                <a:lnTo>
                  <a:pt x="356731" y="129808"/>
                </a:lnTo>
                <a:lnTo>
                  <a:pt x="356731" y="129504"/>
                </a:lnTo>
                <a:lnTo>
                  <a:pt x="356979" y="128594"/>
                </a:lnTo>
                <a:lnTo>
                  <a:pt x="357228" y="128290"/>
                </a:lnTo>
                <a:lnTo>
                  <a:pt x="357228" y="127987"/>
                </a:lnTo>
                <a:lnTo>
                  <a:pt x="357448" y="127656"/>
                </a:lnTo>
                <a:lnTo>
                  <a:pt x="357696" y="127352"/>
                </a:lnTo>
                <a:lnTo>
                  <a:pt x="357696" y="127049"/>
                </a:lnTo>
                <a:lnTo>
                  <a:pt x="358165" y="126140"/>
                </a:lnTo>
                <a:lnTo>
                  <a:pt x="358165" y="125836"/>
                </a:lnTo>
                <a:lnTo>
                  <a:pt x="358165" y="124291"/>
                </a:lnTo>
                <a:lnTo>
                  <a:pt x="357945" y="123077"/>
                </a:lnTo>
                <a:lnTo>
                  <a:pt x="357945" y="122139"/>
                </a:lnTo>
                <a:lnTo>
                  <a:pt x="357945" y="120925"/>
                </a:lnTo>
                <a:lnTo>
                  <a:pt x="358165" y="118471"/>
                </a:lnTo>
                <a:lnTo>
                  <a:pt x="358413" y="118168"/>
                </a:lnTo>
                <a:lnTo>
                  <a:pt x="358413" y="117864"/>
                </a:lnTo>
                <a:lnTo>
                  <a:pt x="358413" y="116926"/>
                </a:lnTo>
                <a:lnTo>
                  <a:pt x="358413" y="116623"/>
                </a:lnTo>
                <a:lnTo>
                  <a:pt x="358413" y="116319"/>
                </a:lnTo>
                <a:lnTo>
                  <a:pt x="359130" y="114168"/>
                </a:lnTo>
                <a:lnTo>
                  <a:pt x="359378" y="113561"/>
                </a:lnTo>
                <a:lnTo>
                  <a:pt x="360095" y="112017"/>
                </a:lnTo>
                <a:lnTo>
                  <a:pt x="360784" y="111106"/>
                </a:lnTo>
                <a:lnTo>
                  <a:pt x="361031" y="111106"/>
                </a:lnTo>
                <a:lnTo>
                  <a:pt x="361280" y="110803"/>
                </a:lnTo>
                <a:lnTo>
                  <a:pt x="361501" y="110499"/>
                </a:lnTo>
                <a:lnTo>
                  <a:pt x="361501" y="110196"/>
                </a:lnTo>
                <a:lnTo>
                  <a:pt x="361501" y="109865"/>
                </a:lnTo>
                <a:lnTo>
                  <a:pt x="361748" y="109258"/>
                </a:lnTo>
                <a:lnTo>
                  <a:pt x="362713" y="108044"/>
                </a:lnTo>
                <a:lnTo>
                  <a:pt x="362934" y="107410"/>
                </a:lnTo>
                <a:lnTo>
                  <a:pt x="362934" y="106803"/>
                </a:lnTo>
                <a:lnTo>
                  <a:pt x="362934" y="106499"/>
                </a:lnTo>
                <a:lnTo>
                  <a:pt x="362934" y="106197"/>
                </a:lnTo>
                <a:lnTo>
                  <a:pt x="362713" y="105893"/>
                </a:lnTo>
                <a:lnTo>
                  <a:pt x="362934" y="105258"/>
                </a:lnTo>
                <a:lnTo>
                  <a:pt x="362934" y="104652"/>
                </a:lnTo>
                <a:lnTo>
                  <a:pt x="363181" y="104045"/>
                </a:lnTo>
                <a:lnTo>
                  <a:pt x="363898" y="102500"/>
                </a:lnTo>
                <a:lnTo>
                  <a:pt x="364147" y="102197"/>
                </a:lnTo>
                <a:lnTo>
                  <a:pt x="364863" y="101590"/>
                </a:lnTo>
                <a:lnTo>
                  <a:pt x="365332" y="101590"/>
                </a:lnTo>
                <a:lnTo>
                  <a:pt x="365332" y="101893"/>
                </a:lnTo>
                <a:lnTo>
                  <a:pt x="365332" y="102197"/>
                </a:lnTo>
                <a:lnTo>
                  <a:pt x="365332" y="102500"/>
                </a:lnTo>
                <a:lnTo>
                  <a:pt x="365083" y="102500"/>
                </a:lnTo>
                <a:lnTo>
                  <a:pt x="364863" y="102500"/>
                </a:lnTo>
                <a:lnTo>
                  <a:pt x="364863" y="102803"/>
                </a:lnTo>
                <a:lnTo>
                  <a:pt x="364863" y="103134"/>
                </a:lnTo>
                <a:lnTo>
                  <a:pt x="364863" y="103438"/>
                </a:lnTo>
                <a:lnTo>
                  <a:pt x="365083" y="103438"/>
                </a:lnTo>
                <a:lnTo>
                  <a:pt x="365332" y="103741"/>
                </a:lnTo>
                <a:lnTo>
                  <a:pt x="365332" y="104045"/>
                </a:lnTo>
                <a:lnTo>
                  <a:pt x="365800" y="104348"/>
                </a:lnTo>
                <a:lnTo>
                  <a:pt x="365800" y="105258"/>
                </a:lnTo>
                <a:lnTo>
                  <a:pt x="365800" y="105589"/>
                </a:lnTo>
                <a:lnTo>
                  <a:pt x="366048" y="106197"/>
                </a:lnTo>
                <a:lnTo>
                  <a:pt x="366269" y="106803"/>
                </a:lnTo>
                <a:lnTo>
                  <a:pt x="366765" y="107741"/>
                </a:lnTo>
                <a:lnTo>
                  <a:pt x="367233" y="108348"/>
                </a:lnTo>
                <a:lnTo>
                  <a:pt x="367482" y="108651"/>
                </a:lnTo>
                <a:lnTo>
                  <a:pt x="367703" y="108954"/>
                </a:lnTo>
                <a:lnTo>
                  <a:pt x="367703" y="109258"/>
                </a:lnTo>
                <a:lnTo>
                  <a:pt x="368199" y="109865"/>
                </a:lnTo>
                <a:lnTo>
                  <a:pt x="368419" y="109865"/>
                </a:lnTo>
                <a:lnTo>
                  <a:pt x="368916" y="109865"/>
                </a:lnTo>
                <a:lnTo>
                  <a:pt x="370100" y="109561"/>
                </a:lnTo>
                <a:lnTo>
                  <a:pt x="370100" y="109865"/>
                </a:lnTo>
                <a:lnTo>
                  <a:pt x="369851" y="110196"/>
                </a:lnTo>
                <a:lnTo>
                  <a:pt x="369851" y="110499"/>
                </a:lnTo>
                <a:lnTo>
                  <a:pt x="370348" y="110803"/>
                </a:lnTo>
                <a:lnTo>
                  <a:pt x="370568" y="110803"/>
                </a:lnTo>
                <a:lnTo>
                  <a:pt x="370817" y="110803"/>
                </a:lnTo>
                <a:lnTo>
                  <a:pt x="371038" y="110803"/>
                </a:lnTo>
                <a:lnTo>
                  <a:pt x="371038" y="110196"/>
                </a:lnTo>
                <a:lnTo>
                  <a:pt x="371285" y="110196"/>
                </a:lnTo>
                <a:lnTo>
                  <a:pt x="371534" y="110196"/>
                </a:lnTo>
                <a:lnTo>
                  <a:pt x="372002" y="110196"/>
                </a:lnTo>
                <a:lnTo>
                  <a:pt x="372002" y="110803"/>
                </a:lnTo>
                <a:lnTo>
                  <a:pt x="372251" y="111106"/>
                </a:lnTo>
                <a:lnTo>
                  <a:pt x="372471" y="111106"/>
                </a:lnTo>
                <a:lnTo>
                  <a:pt x="372718" y="111106"/>
                </a:lnTo>
                <a:lnTo>
                  <a:pt x="372966" y="111106"/>
                </a:lnTo>
                <a:lnTo>
                  <a:pt x="373187" y="111106"/>
                </a:lnTo>
                <a:lnTo>
                  <a:pt x="373435" y="111106"/>
                </a:lnTo>
                <a:lnTo>
                  <a:pt x="373187" y="110499"/>
                </a:lnTo>
                <a:lnTo>
                  <a:pt x="373435" y="110196"/>
                </a:lnTo>
                <a:lnTo>
                  <a:pt x="373683" y="110196"/>
                </a:lnTo>
                <a:lnTo>
                  <a:pt x="373904" y="111106"/>
                </a:lnTo>
                <a:lnTo>
                  <a:pt x="374400" y="111410"/>
                </a:lnTo>
                <a:lnTo>
                  <a:pt x="374869" y="111713"/>
                </a:lnTo>
                <a:lnTo>
                  <a:pt x="376054" y="111106"/>
                </a:lnTo>
                <a:lnTo>
                  <a:pt x="376770" y="111410"/>
                </a:lnTo>
                <a:lnTo>
                  <a:pt x="376770" y="111106"/>
                </a:lnTo>
                <a:lnTo>
                  <a:pt x="377956" y="110196"/>
                </a:lnTo>
                <a:lnTo>
                  <a:pt x="378204" y="109865"/>
                </a:lnTo>
                <a:lnTo>
                  <a:pt x="378672" y="109561"/>
                </a:lnTo>
                <a:lnTo>
                  <a:pt x="379168" y="109258"/>
                </a:lnTo>
                <a:lnTo>
                  <a:pt x="379389" y="108651"/>
                </a:lnTo>
                <a:lnTo>
                  <a:pt x="379885" y="108348"/>
                </a:lnTo>
                <a:lnTo>
                  <a:pt x="380106" y="108044"/>
                </a:lnTo>
                <a:lnTo>
                  <a:pt x="380354" y="107741"/>
                </a:lnTo>
                <a:lnTo>
                  <a:pt x="380602" y="107741"/>
                </a:lnTo>
                <a:lnTo>
                  <a:pt x="381071" y="107410"/>
                </a:lnTo>
                <a:lnTo>
                  <a:pt x="381071" y="106803"/>
                </a:lnTo>
                <a:lnTo>
                  <a:pt x="381292" y="106499"/>
                </a:lnTo>
                <a:lnTo>
                  <a:pt x="381071" y="105893"/>
                </a:lnTo>
                <a:lnTo>
                  <a:pt x="380602" y="104652"/>
                </a:lnTo>
                <a:lnTo>
                  <a:pt x="380602" y="104348"/>
                </a:lnTo>
                <a:lnTo>
                  <a:pt x="380602" y="104045"/>
                </a:lnTo>
                <a:lnTo>
                  <a:pt x="380354" y="103741"/>
                </a:lnTo>
                <a:lnTo>
                  <a:pt x="379885" y="103438"/>
                </a:lnTo>
                <a:lnTo>
                  <a:pt x="379885" y="103134"/>
                </a:lnTo>
                <a:lnTo>
                  <a:pt x="379389" y="102500"/>
                </a:lnTo>
                <a:lnTo>
                  <a:pt x="379885" y="101590"/>
                </a:lnTo>
                <a:lnTo>
                  <a:pt x="379885" y="100983"/>
                </a:lnTo>
                <a:lnTo>
                  <a:pt x="379637" y="100652"/>
                </a:lnTo>
                <a:lnTo>
                  <a:pt x="379168" y="100652"/>
                </a:lnTo>
                <a:lnTo>
                  <a:pt x="378921" y="100348"/>
                </a:lnTo>
                <a:lnTo>
                  <a:pt x="378672" y="100348"/>
                </a:lnTo>
                <a:lnTo>
                  <a:pt x="379168" y="100046"/>
                </a:lnTo>
                <a:lnTo>
                  <a:pt x="379168" y="99741"/>
                </a:lnTo>
                <a:lnTo>
                  <a:pt x="379389" y="99438"/>
                </a:lnTo>
                <a:lnTo>
                  <a:pt x="379885" y="98501"/>
                </a:lnTo>
                <a:lnTo>
                  <a:pt x="380602" y="97894"/>
                </a:lnTo>
                <a:lnTo>
                  <a:pt x="380823" y="97894"/>
                </a:lnTo>
                <a:lnTo>
                  <a:pt x="381071" y="97894"/>
                </a:lnTo>
                <a:lnTo>
                  <a:pt x="381787" y="97590"/>
                </a:lnTo>
                <a:lnTo>
                  <a:pt x="382256" y="96349"/>
                </a:lnTo>
                <a:lnTo>
                  <a:pt x="382724" y="95439"/>
                </a:lnTo>
                <a:lnTo>
                  <a:pt x="382972" y="94832"/>
                </a:lnTo>
                <a:lnTo>
                  <a:pt x="383441" y="94197"/>
                </a:lnTo>
                <a:lnTo>
                  <a:pt x="383220" y="93894"/>
                </a:lnTo>
                <a:lnTo>
                  <a:pt x="383220" y="93590"/>
                </a:lnTo>
                <a:lnTo>
                  <a:pt x="382972" y="93590"/>
                </a:lnTo>
                <a:lnTo>
                  <a:pt x="381787" y="93287"/>
                </a:lnTo>
                <a:lnTo>
                  <a:pt x="381071" y="92983"/>
                </a:lnTo>
                <a:lnTo>
                  <a:pt x="380602" y="93287"/>
                </a:lnTo>
                <a:lnTo>
                  <a:pt x="380602" y="92983"/>
                </a:lnTo>
                <a:lnTo>
                  <a:pt x="380354" y="92983"/>
                </a:lnTo>
                <a:lnTo>
                  <a:pt x="379885" y="92983"/>
                </a:lnTo>
                <a:lnTo>
                  <a:pt x="378921" y="92983"/>
                </a:lnTo>
                <a:lnTo>
                  <a:pt x="378452" y="93287"/>
                </a:lnTo>
                <a:lnTo>
                  <a:pt x="378204" y="93590"/>
                </a:lnTo>
                <a:lnTo>
                  <a:pt x="377735" y="93894"/>
                </a:lnTo>
                <a:lnTo>
                  <a:pt x="377487" y="93894"/>
                </a:lnTo>
                <a:lnTo>
                  <a:pt x="376523" y="94528"/>
                </a:lnTo>
                <a:lnTo>
                  <a:pt x="376302" y="95135"/>
                </a:lnTo>
                <a:lnTo>
                  <a:pt x="376523" y="96046"/>
                </a:lnTo>
                <a:lnTo>
                  <a:pt x="376302" y="96349"/>
                </a:lnTo>
                <a:lnTo>
                  <a:pt x="376054" y="96680"/>
                </a:lnTo>
                <a:lnTo>
                  <a:pt x="375833" y="96983"/>
                </a:lnTo>
                <a:lnTo>
                  <a:pt x="375586" y="96983"/>
                </a:lnTo>
                <a:lnTo>
                  <a:pt x="375586" y="97590"/>
                </a:lnTo>
                <a:lnTo>
                  <a:pt x="375833" y="97894"/>
                </a:lnTo>
                <a:lnTo>
                  <a:pt x="375833" y="98501"/>
                </a:lnTo>
                <a:lnTo>
                  <a:pt x="375833" y="99134"/>
                </a:lnTo>
                <a:lnTo>
                  <a:pt x="375586" y="100046"/>
                </a:lnTo>
                <a:lnTo>
                  <a:pt x="375833" y="100652"/>
                </a:lnTo>
                <a:lnTo>
                  <a:pt x="375586" y="100652"/>
                </a:lnTo>
                <a:lnTo>
                  <a:pt x="375586" y="100983"/>
                </a:lnTo>
                <a:lnTo>
                  <a:pt x="375586" y="101286"/>
                </a:lnTo>
                <a:lnTo>
                  <a:pt x="375586" y="101590"/>
                </a:lnTo>
                <a:lnTo>
                  <a:pt x="375833" y="101893"/>
                </a:lnTo>
                <a:lnTo>
                  <a:pt x="376054" y="102500"/>
                </a:lnTo>
                <a:lnTo>
                  <a:pt x="376054" y="102803"/>
                </a:lnTo>
                <a:lnTo>
                  <a:pt x="375833" y="103438"/>
                </a:lnTo>
                <a:lnTo>
                  <a:pt x="376054" y="103741"/>
                </a:lnTo>
                <a:lnTo>
                  <a:pt x="376302" y="104045"/>
                </a:lnTo>
                <a:lnTo>
                  <a:pt x="376523" y="104348"/>
                </a:lnTo>
                <a:lnTo>
                  <a:pt x="376770" y="104955"/>
                </a:lnTo>
                <a:lnTo>
                  <a:pt x="376770" y="105258"/>
                </a:lnTo>
                <a:lnTo>
                  <a:pt x="376302" y="105258"/>
                </a:lnTo>
                <a:lnTo>
                  <a:pt x="375833" y="105893"/>
                </a:lnTo>
                <a:lnTo>
                  <a:pt x="375586" y="105893"/>
                </a:lnTo>
                <a:lnTo>
                  <a:pt x="375337" y="105893"/>
                </a:lnTo>
                <a:lnTo>
                  <a:pt x="375117" y="105893"/>
                </a:lnTo>
                <a:lnTo>
                  <a:pt x="375117" y="105589"/>
                </a:lnTo>
                <a:lnTo>
                  <a:pt x="375117" y="105258"/>
                </a:lnTo>
                <a:lnTo>
                  <a:pt x="374621" y="105258"/>
                </a:lnTo>
                <a:lnTo>
                  <a:pt x="374400" y="105258"/>
                </a:lnTo>
                <a:lnTo>
                  <a:pt x="374152" y="104955"/>
                </a:lnTo>
                <a:lnTo>
                  <a:pt x="374152" y="104652"/>
                </a:lnTo>
                <a:lnTo>
                  <a:pt x="373683" y="104652"/>
                </a:lnTo>
                <a:lnTo>
                  <a:pt x="373435" y="104652"/>
                </a:lnTo>
                <a:lnTo>
                  <a:pt x="372966" y="104045"/>
                </a:lnTo>
                <a:lnTo>
                  <a:pt x="372966" y="103741"/>
                </a:lnTo>
                <a:lnTo>
                  <a:pt x="372718" y="103741"/>
                </a:lnTo>
                <a:lnTo>
                  <a:pt x="372251" y="103438"/>
                </a:lnTo>
                <a:lnTo>
                  <a:pt x="372251" y="103134"/>
                </a:lnTo>
                <a:lnTo>
                  <a:pt x="372002" y="103134"/>
                </a:lnTo>
                <a:lnTo>
                  <a:pt x="372251" y="102197"/>
                </a:lnTo>
                <a:lnTo>
                  <a:pt x="372251" y="101286"/>
                </a:lnTo>
                <a:lnTo>
                  <a:pt x="372718" y="100652"/>
                </a:lnTo>
                <a:lnTo>
                  <a:pt x="373187" y="100348"/>
                </a:lnTo>
                <a:lnTo>
                  <a:pt x="373187" y="100652"/>
                </a:lnTo>
                <a:lnTo>
                  <a:pt x="373435" y="100652"/>
                </a:lnTo>
                <a:lnTo>
                  <a:pt x="373435" y="100348"/>
                </a:lnTo>
                <a:lnTo>
                  <a:pt x="373904" y="99438"/>
                </a:lnTo>
                <a:lnTo>
                  <a:pt x="373683" y="99438"/>
                </a:lnTo>
                <a:lnTo>
                  <a:pt x="373435" y="98832"/>
                </a:lnTo>
                <a:lnTo>
                  <a:pt x="373435" y="98197"/>
                </a:lnTo>
                <a:lnTo>
                  <a:pt x="373435" y="96680"/>
                </a:lnTo>
                <a:lnTo>
                  <a:pt x="373435" y="95135"/>
                </a:lnTo>
                <a:lnTo>
                  <a:pt x="373187" y="93894"/>
                </a:lnTo>
                <a:lnTo>
                  <a:pt x="372966" y="92681"/>
                </a:lnTo>
                <a:lnTo>
                  <a:pt x="372718" y="92377"/>
                </a:lnTo>
                <a:lnTo>
                  <a:pt x="372471" y="92046"/>
                </a:lnTo>
                <a:lnTo>
                  <a:pt x="372002" y="91136"/>
                </a:lnTo>
                <a:lnTo>
                  <a:pt x="372002" y="90832"/>
                </a:lnTo>
                <a:lnTo>
                  <a:pt x="371534" y="90198"/>
                </a:lnTo>
                <a:lnTo>
                  <a:pt x="371534" y="89895"/>
                </a:lnTo>
                <a:lnTo>
                  <a:pt x="371755" y="89288"/>
                </a:lnTo>
                <a:lnTo>
                  <a:pt x="371755" y="88681"/>
                </a:lnTo>
                <a:lnTo>
                  <a:pt x="372002" y="88377"/>
                </a:lnTo>
                <a:lnTo>
                  <a:pt x="371755" y="88046"/>
                </a:lnTo>
                <a:lnTo>
                  <a:pt x="371285" y="87743"/>
                </a:lnTo>
                <a:lnTo>
                  <a:pt x="371038" y="87743"/>
                </a:lnTo>
                <a:lnTo>
                  <a:pt x="370348" y="87136"/>
                </a:lnTo>
                <a:lnTo>
                  <a:pt x="370348" y="86832"/>
                </a:lnTo>
                <a:lnTo>
                  <a:pt x="369851" y="86529"/>
                </a:lnTo>
                <a:lnTo>
                  <a:pt x="369631" y="86226"/>
                </a:lnTo>
                <a:lnTo>
                  <a:pt x="369383" y="85895"/>
                </a:lnTo>
                <a:lnTo>
                  <a:pt x="369135" y="85895"/>
                </a:lnTo>
                <a:lnTo>
                  <a:pt x="368199" y="85591"/>
                </a:lnTo>
                <a:lnTo>
                  <a:pt x="368199" y="84984"/>
                </a:lnTo>
                <a:lnTo>
                  <a:pt x="368419" y="82833"/>
                </a:lnTo>
                <a:lnTo>
                  <a:pt x="369135" y="80985"/>
                </a:lnTo>
                <a:lnTo>
                  <a:pt x="369383" y="80681"/>
                </a:lnTo>
                <a:lnTo>
                  <a:pt x="370568" y="78833"/>
                </a:lnTo>
                <a:lnTo>
                  <a:pt x="371038" y="77896"/>
                </a:lnTo>
                <a:lnTo>
                  <a:pt x="372002" y="75441"/>
                </a:lnTo>
                <a:lnTo>
                  <a:pt x="372251" y="74503"/>
                </a:lnTo>
                <a:lnTo>
                  <a:pt x="372718" y="73896"/>
                </a:lnTo>
                <a:lnTo>
                  <a:pt x="372966" y="73289"/>
                </a:lnTo>
                <a:lnTo>
                  <a:pt x="373187" y="72654"/>
                </a:lnTo>
                <a:lnTo>
                  <a:pt x="373683" y="72047"/>
                </a:lnTo>
                <a:lnTo>
                  <a:pt x="373904" y="71137"/>
                </a:lnTo>
                <a:lnTo>
                  <a:pt x="374152" y="70503"/>
                </a:lnTo>
                <a:lnTo>
                  <a:pt x="374400" y="69290"/>
                </a:lnTo>
                <a:lnTo>
                  <a:pt x="374869" y="68655"/>
                </a:lnTo>
                <a:lnTo>
                  <a:pt x="375337" y="67745"/>
                </a:lnTo>
                <a:lnTo>
                  <a:pt x="375586" y="67414"/>
                </a:lnTo>
                <a:lnTo>
                  <a:pt x="376054" y="67414"/>
                </a:lnTo>
                <a:lnTo>
                  <a:pt x="376523" y="67414"/>
                </a:lnTo>
                <a:lnTo>
                  <a:pt x="376770" y="67110"/>
                </a:lnTo>
                <a:lnTo>
                  <a:pt x="376770" y="66807"/>
                </a:lnTo>
                <a:lnTo>
                  <a:pt x="376770" y="66503"/>
                </a:lnTo>
                <a:lnTo>
                  <a:pt x="377018" y="65897"/>
                </a:lnTo>
                <a:lnTo>
                  <a:pt x="377239" y="65897"/>
                </a:lnTo>
                <a:lnTo>
                  <a:pt x="377487" y="65897"/>
                </a:lnTo>
                <a:lnTo>
                  <a:pt x="377735" y="65566"/>
                </a:lnTo>
                <a:lnTo>
                  <a:pt x="378204" y="65566"/>
                </a:lnTo>
                <a:lnTo>
                  <a:pt x="378672" y="64959"/>
                </a:lnTo>
                <a:lnTo>
                  <a:pt x="378921" y="64352"/>
                </a:lnTo>
                <a:lnTo>
                  <a:pt x="379168" y="64049"/>
                </a:lnTo>
                <a:lnTo>
                  <a:pt x="379389" y="64049"/>
                </a:lnTo>
                <a:lnTo>
                  <a:pt x="379885" y="64352"/>
                </a:lnTo>
                <a:lnTo>
                  <a:pt x="380106" y="64655"/>
                </a:lnTo>
                <a:lnTo>
                  <a:pt x="380354" y="64655"/>
                </a:lnTo>
                <a:lnTo>
                  <a:pt x="380602" y="64352"/>
                </a:lnTo>
                <a:lnTo>
                  <a:pt x="380602" y="63717"/>
                </a:lnTo>
                <a:lnTo>
                  <a:pt x="380354" y="63717"/>
                </a:lnTo>
                <a:lnTo>
                  <a:pt x="380354" y="63415"/>
                </a:lnTo>
                <a:lnTo>
                  <a:pt x="380106" y="63111"/>
                </a:lnTo>
                <a:lnTo>
                  <a:pt x="379885" y="63111"/>
                </a:lnTo>
                <a:lnTo>
                  <a:pt x="379637" y="63111"/>
                </a:lnTo>
                <a:lnTo>
                  <a:pt x="379389" y="62808"/>
                </a:lnTo>
                <a:lnTo>
                  <a:pt x="379389" y="62504"/>
                </a:lnTo>
                <a:lnTo>
                  <a:pt x="379637" y="62173"/>
                </a:lnTo>
                <a:lnTo>
                  <a:pt x="379637" y="61870"/>
                </a:lnTo>
                <a:lnTo>
                  <a:pt x="379389" y="61566"/>
                </a:lnTo>
                <a:lnTo>
                  <a:pt x="378921" y="61263"/>
                </a:lnTo>
                <a:lnTo>
                  <a:pt x="378672" y="60959"/>
                </a:lnTo>
                <a:lnTo>
                  <a:pt x="378452" y="60656"/>
                </a:lnTo>
                <a:lnTo>
                  <a:pt x="378672" y="60022"/>
                </a:lnTo>
                <a:lnTo>
                  <a:pt x="378921" y="59718"/>
                </a:lnTo>
                <a:lnTo>
                  <a:pt x="379389" y="59415"/>
                </a:lnTo>
                <a:lnTo>
                  <a:pt x="379885" y="59415"/>
                </a:lnTo>
                <a:lnTo>
                  <a:pt x="380106" y="58780"/>
                </a:lnTo>
                <a:lnTo>
                  <a:pt x="380106" y="58477"/>
                </a:lnTo>
                <a:lnTo>
                  <a:pt x="380354" y="58173"/>
                </a:lnTo>
                <a:lnTo>
                  <a:pt x="380602" y="58173"/>
                </a:lnTo>
                <a:lnTo>
                  <a:pt x="381539" y="57566"/>
                </a:lnTo>
                <a:lnTo>
                  <a:pt x="382007" y="57566"/>
                </a:lnTo>
                <a:lnTo>
                  <a:pt x="382256" y="57566"/>
                </a:lnTo>
                <a:lnTo>
                  <a:pt x="382503" y="57870"/>
                </a:lnTo>
                <a:lnTo>
                  <a:pt x="382972" y="57870"/>
                </a:lnTo>
                <a:lnTo>
                  <a:pt x="383220" y="57870"/>
                </a:lnTo>
                <a:lnTo>
                  <a:pt x="383441" y="58173"/>
                </a:lnTo>
                <a:lnTo>
                  <a:pt x="383441" y="58780"/>
                </a:lnTo>
                <a:lnTo>
                  <a:pt x="383689" y="58780"/>
                </a:lnTo>
                <a:lnTo>
                  <a:pt x="383937" y="58477"/>
                </a:lnTo>
                <a:lnTo>
                  <a:pt x="383937" y="58173"/>
                </a:lnTo>
                <a:lnTo>
                  <a:pt x="384406" y="58173"/>
                </a:lnTo>
                <a:lnTo>
                  <a:pt x="384654" y="58173"/>
                </a:lnTo>
                <a:lnTo>
                  <a:pt x="384654" y="57566"/>
                </a:lnTo>
                <a:lnTo>
                  <a:pt x="384654" y="57264"/>
                </a:lnTo>
                <a:lnTo>
                  <a:pt x="384654" y="56932"/>
                </a:lnTo>
                <a:lnTo>
                  <a:pt x="384158" y="56325"/>
                </a:lnTo>
                <a:lnTo>
                  <a:pt x="384158" y="55719"/>
                </a:lnTo>
                <a:lnTo>
                  <a:pt x="384406" y="55388"/>
                </a:lnTo>
                <a:lnTo>
                  <a:pt x="384654" y="55084"/>
                </a:lnTo>
                <a:lnTo>
                  <a:pt x="386087" y="54477"/>
                </a:lnTo>
                <a:lnTo>
                  <a:pt x="386555" y="53843"/>
                </a:lnTo>
                <a:lnTo>
                  <a:pt x="386776" y="53236"/>
                </a:lnTo>
                <a:lnTo>
                  <a:pt x="387025" y="52629"/>
                </a:lnTo>
                <a:lnTo>
                  <a:pt x="387272" y="52298"/>
                </a:lnTo>
                <a:lnTo>
                  <a:pt x="388458" y="52298"/>
                </a:lnTo>
                <a:lnTo>
                  <a:pt x="390139" y="52629"/>
                </a:lnTo>
                <a:lnTo>
                  <a:pt x="390856" y="52298"/>
                </a:lnTo>
                <a:lnTo>
                  <a:pt x="391545" y="52298"/>
                </a:lnTo>
                <a:lnTo>
                  <a:pt x="392041" y="52298"/>
                </a:lnTo>
                <a:lnTo>
                  <a:pt x="392757" y="52298"/>
                </a:lnTo>
                <a:lnTo>
                  <a:pt x="393695" y="52298"/>
                </a:lnTo>
                <a:lnTo>
                  <a:pt x="394191" y="52298"/>
                </a:lnTo>
                <a:lnTo>
                  <a:pt x="396093" y="52933"/>
                </a:lnTo>
                <a:lnTo>
                  <a:pt x="396341" y="52933"/>
                </a:lnTo>
                <a:lnTo>
                  <a:pt x="396562" y="53236"/>
                </a:lnTo>
                <a:lnTo>
                  <a:pt x="397031" y="53540"/>
                </a:lnTo>
                <a:lnTo>
                  <a:pt x="397279" y="53843"/>
                </a:lnTo>
                <a:lnTo>
                  <a:pt x="397279" y="53540"/>
                </a:lnTo>
                <a:lnTo>
                  <a:pt x="398463" y="52933"/>
                </a:lnTo>
                <a:lnTo>
                  <a:pt x="398712" y="52933"/>
                </a:lnTo>
                <a:lnTo>
                  <a:pt x="398959" y="53236"/>
                </a:lnTo>
                <a:lnTo>
                  <a:pt x="399180" y="52933"/>
                </a:lnTo>
                <a:lnTo>
                  <a:pt x="399676" y="52933"/>
                </a:lnTo>
                <a:lnTo>
                  <a:pt x="400145" y="52298"/>
                </a:lnTo>
                <a:lnTo>
                  <a:pt x="400614" y="52298"/>
                </a:lnTo>
                <a:lnTo>
                  <a:pt x="400862" y="51691"/>
                </a:lnTo>
                <a:lnTo>
                  <a:pt x="401579" y="51084"/>
                </a:lnTo>
                <a:lnTo>
                  <a:pt x="401110" y="50781"/>
                </a:lnTo>
                <a:lnTo>
                  <a:pt x="400862" y="50781"/>
                </a:lnTo>
                <a:lnTo>
                  <a:pt x="400614" y="50450"/>
                </a:lnTo>
                <a:lnTo>
                  <a:pt x="400393" y="50450"/>
                </a:lnTo>
                <a:lnTo>
                  <a:pt x="400145" y="50146"/>
                </a:lnTo>
                <a:lnTo>
                  <a:pt x="399676" y="50146"/>
                </a:lnTo>
                <a:lnTo>
                  <a:pt x="399429" y="50146"/>
                </a:lnTo>
                <a:lnTo>
                  <a:pt x="398959" y="50146"/>
                </a:lnTo>
                <a:lnTo>
                  <a:pt x="398463" y="50146"/>
                </a:lnTo>
                <a:lnTo>
                  <a:pt x="397527" y="50146"/>
                </a:lnTo>
                <a:lnTo>
                  <a:pt x="396810" y="50146"/>
                </a:lnTo>
                <a:lnTo>
                  <a:pt x="396341" y="50146"/>
                </a:lnTo>
                <a:lnTo>
                  <a:pt x="395845" y="50146"/>
                </a:lnTo>
                <a:lnTo>
                  <a:pt x="395624" y="50146"/>
                </a:lnTo>
                <a:lnTo>
                  <a:pt x="395377" y="49843"/>
                </a:lnTo>
                <a:lnTo>
                  <a:pt x="395128" y="49539"/>
                </a:lnTo>
                <a:lnTo>
                  <a:pt x="395128" y="48905"/>
                </a:lnTo>
                <a:lnTo>
                  <a:pt x="395624" y="48299"/>
                </a:lnTo>
                <a:lnTo>
                  <a:pt x="395845" y="47692"/>
                </a:lnTo>
                <a:lnTo>
                  <a:pt x="396093" y="47692"/>
                </a:lnTo>
                <a:lnTo>
                  <a:pt x="397279" y="47058"/>
                </a:lnTo>
                <a:lnTo>
                  <a:pt x="397996" y="46754"/>
                </a:lnTo>
                <a:lnTo>
                  <a:pt x="398712" y="46147"/>
                </a:lnTo>
                <a:lnTo>
                  <a:pt x="399180" y="45816"/>
                </a:lnTo>
                <a:lnTo>
                  <a:pt x="399429" y="45209"/>
                </a:lnTo>
                <a:lnTo>
                  <a:pt x="399676" y="44602"/>
                </a:lnTo>
                <a:lnTo>
                  <a:pt x="400145" y="43664"/>
                </a:lnTo>
                <a:lnTo>
                  <a:pt x="400393" y="43361"/>
                </a:lnTo>
                <a:lnTo>
                  <a:pt x="400862" y="43057"/>
                </a:lnTo>
                <a:lnTo>
                  <a:pt x="401331" y="43057"/>
                </a:lnTo>
                <a:lnTo>
                  <a:pt x="401798" y="42726"/>
                </a:lnTo>
                <a:lnTo>
                  <a:pt x="402294" y="42119"/>
                </a:lnTo>
                <a:lnTo>
                  <a:pt x="402515" y="41816"/>
                </a:lnTo>
                <a:lnTo>
                  <a:pt x="402515" y="41513"/>
                </a:lnTo>
                <a:lnTo>
                  <a:pt x="402515" y="40878"/>
                </a:lnTo>
                <a:lnTo>
                  <a:pt x="402764" y="40878"/>
                </a:lnTo>
                <a:lnTo>
                  <a:pt x="402764" y="40272"/>
                </a:lnTo>
                <a:lnTo>
                  <a:pt x="403011" y="40272"/>
                </a:lnTo>
                <a:lnTo>
                  <a:pt x="403232" y="39638"/>
                </a:lnTo>
                <a:lnTo>
                  <a:pt x="403481" y="39334"/>
                </a:lnTo>
                <a:lnTo>
                  <a:pt x="403728" y="38727"/>
                </a:lnTo>
                <a:lnTo>
                  <a:pt x="402515" y="37486"/>
                </a:lnTo>
                <a:lnTo>
                  <a:pt x="402294" y="37486"/>
                </a:lnTo>
                <a:lnTo>
                  <a:pt x="402047" y="37789"/>
                </a:lnTo>
                <a:lnTo>
                  <a:pt x="401798" y="37486"/>
                </a:lnTo>
                <a:lnTo>
                  <a:pt x="401579" y="37789"/>
                </a:lnTo>
                <a:lnTo>
                  <a:pt x="401579" y="38093"/>
                </a:lnTo>
                <a:lnTo>
                  <a:pt x="401579" y="38424"/>
                </a:lnTo>
                <a:lnTo>
                  <a:pt x="401331" y="39031"/>
                </a:lnTo>
                <a:lnTo>
                  <a:pt x="401110" y="39334"/>
                </a:lnTo>
                <a:lnTo>
                  <a:pt x="400145" y="39638"/>
                </a:lnTo>
                <a:lnTo>
                  <a:pt x="400145" y="39969"/>
                </a:lnTo>
                <a:lnTo>
                  <a:pt x="400393" y="39969"/>
                </a:lnTo>
                <a:lnTo>
                  <a:pt x="399676" y="40576"/>
                </a:lnTo>
                <a:lnTo>
                  <a:pt x="399429" y="40576"/>
                </a:lnTo>
                <a:lnTo>
                  <a:pt x="398712" y="40878"/>
                </a:lnTo>
                <a:lnTo>
                  <a:pt x="398712" y="40576"/>
                </a:lnTo>
                <a:lnTo>
                  <a:pt x="398463" y="40272"/>
                </a:lnTo>
                <a:lnTo>
                  <a:pt x="398463" y="39969"/>
                </a:lnTo>
                <a:lnTo>
                  <a:pt x="398712" y="39638"/>
                </a:lnTo>
                <a:lnTo>
                  <a:pt x="399897" y="38424"/>
                </a:lnTo>
                <a:lnTo>
                  <a:pt x="400145" y="38093"/>
                </a:lnTo>
                <a:lnTo>
                  <a:pt x="400393" y="37486"/>
                </a:lnTo>
                <a:lnTo>
                  <a:pt x="400614" y="36879"/>
                </a:lnTo>
                <a:lnTo>
                  <a:pt x="400393" y="35637"/>
                </a:lnTo>
                <a:lnTo>
                  <a:pt x="400393" y="35003"/>
                </a:lnTo>
                <a:lnTo>
                  <a:pt x="400614" y="34700"/>
                </a:lnTo>
                <a:lnTo>
                  <a:pt x="401110" y="34396"/>
                </a:lnTo>
                <a:lnTo>
                  <a:pt x="401331" y="33762"/>
                </a:lnTo>
                <a:lnTo>
                  <a:pt x="401579" y="31611"/>
                </a:lnTo>
                <a:lnTo>
                  <a:pt x="401579" y="31307"/>
                </a:lnTo>
                <a:lnTo>
                  <a:pt x="401798" y="31004"/>
                </a:lnTo>
                <a:lnTo>
                  <a:pt x="402047" y="30673"/>
                </a:lnTo>
                <a:lnTo>
                  <a:pt x="402294" y="30066"/>
                </a:lnTo>
                <a:lnTo>
                  <a:pt x="402047" y="29128"/>
                </a:lnTo>
                <a:lnTo>
                  <a:pt x="402047" y="28825"/>
                </a:lnTo>
                <a:lnTo>
                  <a:pt x="402294" y="28825"/>
                </a:lnTo>
                <a:lnTo>
                  <a:pt x="402764" y="28825"/>
                </a:lnTo>
                <a:lnTo>
                  <a:pt x="402764" y="28521"/>
                </a:lnTo>
                <a:lnTo>
                  <a:pt x="403011" y="28218"/>
                </a:lnTo>
                <a:lnTo>
                  <a:pt x="403232" y="28521"/>
                </a:lnTo>
                <a:lnTo>
                  <a:pt x="403481" y="28521"/>
                </a:lnTo>
                <a:lnTo>
                  <a:pt x="403728" y="28521"/>
                </a:lnTo>
                <a:lnTo>
                  <a:pt x="404198" y="28218"/>
                </a:lnTo>
                <a:lnTo>
                  <a:pt x="404198" y="27887"/>
                </a:lnTo>
                <a:lnTo>
                  <a:pt x="404198" y="27583"/>
                </a:lnTo>
                <a:lnTo>
                  <a:pt x="403949" y="27280"/>
                </a:lnTo>
                <a:lnTo>
                  <a:pt x="403728" y="27583"/>
                </a:lnTo>
                <a:lnTo>
                  <a:pt x="403481" y="26976"/>
                </a:lnTo>
                <a:lnTo>
                  <a:pt x="403481" y="26645"/>
                </a:lnTo>
                <a:lnTo>
                  <a:pt x="403728" y="26342"/>
                </a:lnTo>
                <a:lnTo>
                  <a:pt x="403728" y="26038"/>
                </a:lnTo>
                <a:lnTo>
                  <a:pt x="403728" y="25735"/>
                </a:lnTo>
                <a:lnTo>
                  <a:pt x="403232" y="24494"/>
                </a:lnTo>
                <a:lnTo>
                  <a:pt x="403481" y="24191"/>
                </a:lnTo>
                <a:lnTo>
                  <a:pt x="403481" y="23887"/>
                </a:lnTo>
                <a:lnTo>
                  <a:pt x="403728" y="24191"/>
                </a:lnTo>
                <a:lnTo>
                  <a:pt x="404198" y="23887"/>
                </a:lnTo>
                <a:lnTo>
                  <a:pt x="404666" y="23557"/>
                </a:lnTo>
                <a:lnTo>
                  <a:pt x="404914" y="23253"/>
                </a:lnTo>
                <a:lnTo>
                  <a:pt x="404914" y="22950"/>
                </a:lnTo>
                <a:lnTo>
                  <a:pt x="404914" y="22646"/>
                </a:lnTo>
                <a:lnTo>
                  <a:pt x="404914" y="22315"/>
                </a:lnTo>
                <a:lnTo>
                  <a:pt x="405162" y="21708"/>
                </a:lnTo>
                <a:lnTo>
                  <a:pt x="405382" y="21405"/>
                </a:lnTo>
                <a:lnTo>
                  <a:pt x="405631" y="21405"/>
                </a:lnTo>
                <a:lnTo>
                  <a:pt x="405878" y="21405"/>
                </a:lnTo>
                <a:lnTo>
                  <a:pt x="405878" y="21074"/>
                </a:lnTo>
                <a:lnTo>
                  <a:pt x="405631" y="20770"/>
                </a:lnTo>
                <a:lnTo>
                  <a:pt x="405631" y="20467"/>
                </a:lnTo>
                <a:lnTo>
                  <a:pt x="405878" y="19860"/>
                </a:lnTo>
                <a:lnTo>
                  <a:pt x="405878" y="19529"/>
                </a:lnTo>
                <a:lnTo>
                  <a:pt x="405878" y="19225"/>
                </a:lnTo>
                <a:lnTo>
                  <a:pt x="405631" y="19225"/>
                </a:lnTo>
                <a:lnTo>
                  <a:pt x="405382" y="19225"/>
                </a:lnTo>
                <a:lnTo>
                  <a:pt x="405162" y="19225"/>
                </a:lnTo>
                <a:lnTo>
                  <a:pt x="404914" y="19225"/>
                </a:lnTo>
                <a:lnTo>
                  <a:pt x="404914" y="19529"/>
                </a:lnTo>
                <a:lnTo>
                  <a:pt x="404666" y="19529"/>
                </a:lnTo>
                <a:lnTo>
                  <a:pt x="404445" y="19529"/>
                </a:lnTo>
                <a:lnTo>
                  <a:pt x="404445" y="19860"/>
                </a:lnTo>
                <a:lnTo>
                  <a:pt x="404198" y="20163"/>
                </a:lnTo>
                <a:lnTo>
                  <a:pt x="403949" y="20163"/>
                </a:lnTo>
                <a:lnTo>
                  <a:pt x="403949" y="20467"/>
                </a:lnTo>
                <a:lnTo>
                  <a:pt x="403949" y="20770"/>
                </a:lnTo>
                <a:lnTo>
                  <a:pt x="403949" y="21405"/>
                </a:lnTo>
                <a:lnTo>
                  <a:pt x="403728" y="21405"/>
                </a:lnTo>
                <a:lnTo>
                  <a:pt x="403481" y="21708"/>
                </a:lnTo>
                <a:lnTo>
                  <a:pt x="403481" y="22012"/>
                </a:lnTo>
                <a:lnTo>
                  <a:pt x="403011" y="22646"/>
                </a:lnTo>
                <a:lnTo>
                  <a:pt x="401331" y="23557"/>
                </a:lnTo>
                <a:lnTo>
                  <a:pt x="400862" y="23887"/>
                </a:lnTo>
                <a:lnTo>
                  <a:pt x="400145" y="23887"/>
                </a:lnTo>
                <a:lnTo>
                  <a:pt x="399897" y="24191"/>
                </a:lnTo>
                <a:lnTo>
                  <a:pt x="399676" y="25100"/>
                </a:lnTo>
                <a:lnTo>
                  <a:pt x="399429" y="25431"/>
                </a:lnTo>
                <a:lnTo>
                  <a:pt x="399429" y="25735"/>
                </a:lnTo>
                <a:lnTo>
                  <a:pt x="399180" y="25735"/>
                </a:lnTo>
                <a:lnTo>
                  <a:pt x="399180" y="26038"/>
                </a:lnTo>
                <a:lnTo>
                  <a:pt x="399180" y="26342"/>
                </a:lnTo>
                <a:lnTo>
                  <a:pt x="399429" y="26645"/>
                </a:lnTo>
                <a:lnTo>
                  <a:pt x="399676" y="26976"/>
                </a:lnTo>
                <a:lnTo>
                  <a:pt x="399429" y="27280"/>
                </a:lnTo>
                <a:lnTo>
                  <a:pt x="399180" y="27280"/>
                </a:lnTo>
                <a:lnTo>
                  <a:pt x="398463" y="27280"/>
                </a:lnTo>
                <a:lnTo>
                  <a:pt x="398243" y="26976"/>
                </a:lnTo>
                <a:lnTo>
                  <a:pt x="398243" y="26645"/>
                </a:lnTo>
                <a:lnTo>
                  <a:pt x="397996" y="26342"/>
                </a:lnTo>
                <a:lnTo>
                  <a:pt x="397279" y="26038"/>
                </a:lnTo>
                <a:lnTo>
                  <a:pt x="396562" y="26038"/>
                </a:lnTo>
                <a:lnTo>
                  <a:pt x="396341" y="26038"/>
                </a:lnTo>
                <a:lnTo>
                  <a:pt x="396341" y="25735"/>
                </a:lnTo>
                <a:lnTo>
                  <a:pt x="396093" y="25735"/>
                </a:lnTo>
                <a:lnTo>
                  <a:pt x="395845" y="25431"/>
                </a:lnTo>
                <a:lnTo>
                  <a:pt x="395624" y="25431"/>
                </a:lnTo>
                <a:lnTo>
                  <a:pt x="395128" y="25431"/>
                </a:lnTo>
                <a:lnTo>
                  <a:pt x="394908" y="25431"/>
                </a:lnTo>
                <a:lnTo>
                  <a:pt x="394660" y="25431"/>
                </a:lnTo>
                <a:lnTo>
                  <a:pt x="394660" y="25735"/>
                </a:lnTo>
                <a:lnTo>
                  <a:pt x="394660" y="26038"/>
                </a:lnTo>
                <a:lnTo>
                  <a:pt x="394412" y="26342"/>
                </a:lnTo>
                <a:lnTo>
                  <a:pt x="394191" y="26342"/>
                </a:lnTo>
                <a:lnTo>
                  <a:pt x="393695" y="26342"/>
                </a:lnTo>
                <a:lnTo>
                  <a:pt x="393474" y="26342"/>
                </a:lnTo>
                <a:lnTo>
                  <a:pt x="392757" y="26342"/>
                </a:lnTo>
                <a:lnTo>
                  <a:pt x="392510" y="26342"/>
                </a:lnTo>
                <a:lnTo>
                  <a:pt x="391077" y="26645"/>
                </a:lnTo>
                <a:lnTo>
                  <a:pt x="390360" y="26976"/>
                </a:lnTo>
                <a:lnTo>
                  <a:pt x="390139" y="27280"/>
                </a:lnTo>
                <a:lnTo>
                  <a:pt x="389643" y="27583"/>
                </a:lnTo>
                <a:lnTo>
                  <a:pt x="389422" y="27583"/>
                </a:lnTo>
                <a:lnTo>
                  <a:pt x="388926" y="27583"/>
                </a:lnTo>
                <a:lnTo>
                  <a:pt x="388706" y="28218"/>
                </a:lnTo>
                <a:lnTo>
                  <a:pt x="388706" y="28825"/>
                </a:lnTo>
                <a:lnTo>
                  <a:pt x="388458" y="29128"/>
                </a:lnTo>
                <a:lnTo>
                  <a:pt x="388210" y="29432"/>
                </a:lnTo>
                <a:lnTo>
                  <a:pt x="388210" y="29762"/>
                </a:lnTo>
                <a:lnTo>
                  <a:pt x="387989" y="29762"/>
                </a:lnTo>
                <a:lnTo>
                  <a:pt x="387989" y="30066"/>
                </a:lnTo>
                <a:lnTo>
                  <a:pt x="387741" y="30369"/>
                </a:lnTo>
                <a:lnTo>
                  <a:pt x="387272" y="31914"/>
                </a:lnTo>
                <a:lnTo>
                  <a:pt x="387272" y="32217"/>
                </a:lnTo>
                <a:lnTo>
                  <a:pt x="387025" y="32851"/>
                </a:lnTo>
                <a:lnTo>
                  <a:pt x="386555" y="33762"/>
                </a:lnTo>
                <a:lnTo>
                  <a:pt x="386087" y="34093"/>
                </a:lnTo>
                <a:lnTo>
                  <a:pt x="386087" y="34700"/>
                </a:lnTo>
                <a:lnTo>
                  <a:pt x="385838" y="35003"/>
                </a:lnTo>
                <a:lnTo>
                  <a:pt x="385591" y="35003"/>
                </a:lnTo>
                <a:lnTo>
                  <a:pt x="385371" y="35307"/>
                </a:lnTo>
                <a:lnTo>
                  <a:pt x="385123" y="35307"/>
                </a:lnTo>
                <a:lnTo>
                  <a:pt x="385371" y="35637"/>
                </a:lnTo>
                <a:lnTo>
                  <a:pt x="385591" y="35637"/>
                </a:lnTo>
                <a:lnTo>
                  <a:pt x="385838" y="35941"/>
                </a:lnTo>
                <a:lnTo>
                  <a:pt x="386308" y="35941"/>
                </a:lnTo>
                <a:lnTo>
                  <a:pt x="386555" y="35941"/>
                </a:lnTo>
                <a:lnTo>
                  <a:pt x="386555" y="35637"/>
                </a:lnTo>
                <a:lnTo>
                  <a:pt x="386776" y="35637"/>
                </a:lnTo>
                <a:lnTo>
                  <a:pt x="386776" y="35307"/>
                </a:lnTo>
                <a:lnTo>
                  <a:pt x="387025" y="35307"/>
                </a:lnTo>
                <a:lnTo>
                  <a:pt x="387272" y="35307"/>
                </a:lnTo>
                <a:lnTo>
                  <a:pt x="387989" y="36244"/>
                </a:lnTo>
                <a:lnTo>
                  <a:pt x="388458" y="36548"/>
                </a:lnTo>
                <a:lnTo>
                  <a:pt x="388706" y="36879"/>
                </a:lnTo>
                <a:lnTo>
                  <a:pt x="388926" y="36879"/>
                </a:lnTo>
                <a:lnTo>
                  <a:pt x="389175" y="36879"/>
                </a:lnTo>
                <a:lnTo>
                  <a:pt x="389175" y="36548"/>
                </a:lnTo>
                <a:lnTo>
                  <a:pt x="390360" y="36548"/>
                </a:lnTo>
                <a:lnTo>
                  <a:pt x="390607" y="36548"/>
                </a:lnTo>
                <a:lnTo>
                  <a:pt x="390607" y="36879"/>
                </a:lnTo>
                <a:lnTo>
                  <a:pt x="390856" y="36879"/>
                </a:lnTo>
                <a:lnTo>
                  <a:pt x="391077" y="36879"/>
                </a:lnTo>
                <a:lnTo>
                  <a:pt x="391545" y="36879"/>
                </a:lnTo>
                <a:lnTo>
                  <a:pt x="391793" y="37182"/>
                </a:lnTo>
                <a:lnTo>
                  <a:pt x="391793" y="37486"/>
                </a:lnTo>
                <a:lnTo>
                  <a:pt x="392041" y="38093"/>
                </a:lnTo>
                <a:lnTo>
                  <a:pt x="392261" y="38727"/>
                </a:lnTo>
                <a:lnTo>
                  <a:pt x="392510" y="39334"/>
                </a:lnTo>
                <a:lnTo>
                  <a:pt x="392978" y="40272"/>
                </a:lnTo>
                <a:lnTo>
                  <a:pt x="392978" y="40576"/>
                </a:lnTo>
                <a:lnTo>
                  <a:pt x="392978" y="40878"/>
                </a:lnTo>
                <a:lnTo>
                  <a:pt x="392261" y="41182"/>
                </a:lnTo>
                <a:lnTo>
                  <a:pt x="391793" y="41513"/>
                </a:lnTo>
                <a:lnTo>
                  <a:pt x="391545" y="41816"/>
                </a:lnTo>
                <a:lnTo>
                  <a:pt x="391324" y="42119"/>
                </a:lnTo>
                <a:lnTo>
                  <a:pt x="391077" y="42119"/>
                </a:lnTo>
                <a:lnTo>
                  <a:pt x="390856" y="42423"/>
                </a:lnTo>
                <a:lnTo>
                  <a:pt x="390607" y="42726"/>
                </a:lnTo>
                <a:lnTo>
                  <a:pt x="390360" y="42423"/>
                </a:lnTo>
                <a:lnTo>
                  <a:pt x="390139" y="41816"/>
                </a:lnTo>
                <a:lnTo>
                  <a:pt x="390139" y="41513"/>
                </a:lnTo>
                <a:lnTo>
                  <a:pt x="389643" y="41513"/>
                </a:lnTo>
                <a:lnTo>
                  <a:pt x="389175" y="41513"/>
                </a:lnTo>
                <a:lnTo>
                  <a:pt x="388706" y="41513"/>
                </a:lnTo>
                <a:lnTo>
                  <a:pt x="388458" y="41816"/>
                </a:lnTo>
                <a:lnTo>
                  <a:pt x="388210" y="42119"/>
                </a:lnTo>
                <a:lnTo>
                  <a:pt x="388210" y="42726"/>
                </a:lnTo>
                <a:lnTo>
                  <a:pt x="387989" y="43057"/>
                </a:lnTo>
                <a:lnTo>
                  <a:pt x="386555" y="43968"/>
                </a:lnTo>
                <a:lnTo>
                  <a:pt x="385838" y="44906"/>
                </a:lnTo>
                <a:lnTo>
                  <a:pt x="384875" y="45816"/>
                </a:lnTo>
                <a:lnTo>
                  <a:pt x="384158" y="46451"/>
                </a:lnTo>
                <a:lnTo>
                  <a:pt x="383937" y="46754"/>
                </a:lnTo>
                <a:lnTo>
                  <a:pt x="383220" y="47058"/>
                </a:lnTo>
                <a:lnTo>
                  <a:pt x="383220" y="47361"/>
                </a:lnTo>
                <a:lnTo>
                  <a:pt x="382724" y="47361"/>
                </a:lnTo>
                <a:lnTo>
                  <a:pt x="382503" y="47058"/>
                </a:lnTo>
                <a:lnTo>
                  <a:pt x="381787" y="47058"/>
                </a:lnTo>
                <a:lnTo>
                  <a:pt x="381292" y="47361"/>
                </a:lnTo>
                <a:lnTo>
                  <a:pt x="381071" y="48299"/>
                </a:lnTo>
                <a:lnTo>
                  <a:pt x="380354" y="49236"/>
                </a:lnTo>
                <a:lnTo>
                  <a:pt x="379885" y="49539"/>
                </a:lnTo>
                <a:lnTo>
                  <a:pt x="379885" y="50146"/>
                </a:lnTo>
                <a:lnTo>
                  <a:pt x="379637" y="50781"/>
                </a:lnTo>
                <a:lnTo>
                  <a:pt x="379168" y="51388"/>
                </a:lnTo>
                <a:lnTo>
                  <a:pt x="378452" y="50781"/>
                </a:lnTo>
                <a:lnTo>
                  <a:pt x="377735" y="52298"/>
                </a:lnTo>
                <a:lnTo>
                  <a:pt x="377487" y="52629"/>
                </a:lnTo>
                <a:lnTo>
                  <a:pt x="377239" y="52933"/>
                </a:lnTo>
                <a:lnTo>
                  <a:pt x="376523" y="53540"/>
                </a:lnTo>
                <a:lnTo>
                  <a:pt x="376054" y="53540"/>
                </a:lnTo>
                <a:lnTo>
                  <a:pt x="375586" y="53843"/>
                </a:lnTo>
                <a:lnTo>
                  <a:pt x="375117" y="54174"/>
                </a:lnTo>
                <a:lnTo>
                  <a:pt x="374869" y="54477"/>
                </a:lnTo>
                <a:lnTo>
                  <a:pt x="374400" y="54477"/>
                </a:lnTo>
                <a:lnTo>
                  <a:pt x="374152" y="55084"/>
                </a:lnTo>
                <a:lnTo>
                  <a:pt x="373904" y="55388"/>
                </a:lnTo>
                <a:lnTo>
                  <a:pt x="373187" y="55084"/>
                </a:lnTo>
                <a:lnTo>
                  <a:pt x="372471" y="53843"/>
                </a:lnTo>
                <a:lnTo>
                  <a:pt x="372002" y="53843"/>
                </a:lnTo>
                <a:lnTo>
                  <a:pt x="371534" y="53540"/>
                </a:lnTo>
                <a:lnTo>
                  <a:pt x="371285" y="53843"/>
                </a:lnTo>
                <a:lnTo>
                  <a:pt x="371285" y="53540"/>
                </a:lnTo>
                <a:lnTo>
                  <a:pt x="371038" y="53236"/>
                </a:lnTo>
                <a:lnTo>
                  <a:pt x="370817" y="52933"/>
                </a:lnTo>
                <a:lnTo>
                  <a:pt x="371038" y="52629"/>
                </a:lnTo>
                <a:lnTo>
                  <a:pt x="371534" y="52629"/>
                </a:lnTo>
                <a:lnTo>
                  <a:pt x="371755" y="52629"/>
                </a:lnTo>
                <a:lnTo>
                  <a:pt x="371755" y="52298"/>
                </a:lnTo>
                <a:lnTo>
                  <a:pt x="371755" y="51995"/>
                </a:lnTo>
                <a:lnTo>
                  <a:pt x="371534" y="51995"/>
                </a:lnTo>
                <a:lnTo>
                  <a:pt x="371285" y="51691"/>
                </a:lnTo>
                <a:lnTo>
                  <a:pt x="371038" y="51388"/>
                </a:lnTo>
                <a:lnTo>
                  <a:pt x="370817" y="51388"/>
                </a:lnTo>
                <a:lnTo>
                  <a:pt x="370817" y="51084"/>
                </a:lnTo>
                <a:lnTo>
                  <a:pt x="371285" y="51084"/>
                </a:lnTo>
                <a:lnTo>
                  <a:pt x="371534" y="50781"/>
                </a:lnTo>
                <a:lnTo>
                  <a:pt x="371534" y="50450"/>
                </a:lnTo>
                <a:lnTo>
                  <a:pt x="371038" y="50146"/>
                </a:lnTo>
                <a:lnTo>
                  <a:pt x="371285" y="49843"/>
                </a:lnTo>
                <a:lnTo>
                  <a:pt x="371285" y="49539"/>
                </a:lnTo>
                <a:lnTo>
                  <a:pt x="372251" y="47361"/>
                </a:lnTo>
                <a:lnTo>
                  <a:pt x="372002" y="47058"/>
                </a:lnTo>
                <a:lnTo>
                  <a:pt x="372718" y="46451"/>
                </a:lnTo>
                <a:lnTo>
                  <a:pt x="372718" y="46147"/>
                </a:lnTo>
                <a:lnTo>
                  <a:pt x="373187" y="45816"/>
                </a:lnTo>
                <a:lnTo>
                  <a:pt x="373435" y="45513"/>
                </a:lnTo>
                <a:lnTo>
                  <a:pt x="373904" y="44602"/>
                </a:lnTo>
                <a:lnTo>
                  <a:pt x="374152" y="44271"/>
                </a:lnTo>
                <a:lnTo>
                  <a:pt x="374152" y="43968"/>
                </a:lnTo>
                <a:lnTo>
                  <a:pt x="373683" y="43664"/>
                </a:lnTo>
                <a:lnTo>
                  <a:pt x="373435" y="43664"/>
                </a:lnTo>
                <a:lnTo>
                  <a:pt x="373187" y="43057"/>
                </a:lnTo>
                <a:lnTo>
                  <a:pt x="373187" y="42726"/>
                </a:lnTo>
                <a:lnTo>
                  <a:pt x="372966" y="42726"/>
                </a:lnTo>
                <a:lnTo>
                  <a:pt x="372718" y="42423"/>
                </a:lnTo>
                <a:lnTo>
                  <a:pt x="372471" y="42423"/>
                </a:lnTo>
                <a:lnTo>
                  <a:pt x="372718" y="41816"/>
                </a:lnTo>
                <a:lnTo>
                  <a:pt x="372718" y="41182"/>
                </a:lnTo>
                <a:lnTo>
                  <a:pt x="373187" y="40272"/>
                </a:lnTo>
                <a:lnTo>
                  <a:pt x="373435" y="39638"/>
                </a:lnTo>
                <a:lnTo>
                  <a:pt x="373187" y="39334"/>
                </a:lnTo>
                <a:lnTo>
                  <a:pt x="372718" y="39031"/>
                </a:lnTo>
                <a:lnTo>
                  <a:pt x="372251" y="39031"/>
                </a:lnTo>
                <a:lnTo>
                  <a:pt x="372002" y="39334"/>
                </a:lnTo>
                <a:lnTo>
                  <a:pt x="372002" y="39969"/>
                </a:lnTo>
                <a:lnTo>
                  <a:pt x="371534" y="40272"/>
                </a:lnTo>
                <a:lnTo>
                  <a:pt x="371038" y="40576"/>
                </a:lnTo>
                <a:lnTo>
                  <a:pt x="371038" y="41182"/>
                </a:lnTo>
                <a:lnTo>
                  <a:pt x="370817" y="41816"/>
                </a:lnTo>
                <a:lnTo>
                  <a:pt x="371038" y="42119"/>
                </a:lnTo>
                <a:lnTo>
                  <a:pt x="371285" y="42423"/>
                </a:lnTo>
                <a:lnTo>
                  <a:pt x="371534" y="42726"/>
                </a:lnTo>
                <a:lnTo>
                  <a:pt x="371285" y="43057"/>
                </a:lnTo>
                <a:lnTo>
                  <a:pt x="371285" y="43361"/>
                </a:lnTo>
                <a:lnTo>
                  <a:pt x="371285" y="43664"/>
                </a:lnTo>
                <a:lnTo>
                  <a:pt x="371285" y="43968"/>
                </a:lnTo>
                <a:lnTo>
                  <a:pt x="371038" y="44906"/>
                </a:lnTo>
                <a:lnTo>
                  <a:pt x="371038" y="45209"/>
                </a:lnTo>
                <a:lnTo>
                  <a:pt x="371038" y="45513"/>
                </a:lnTo>
                <a:lnTo>
                  <a:pt x="370817" y="45513"/>
                </a:lnTo>
                <a:lnTo>
                  <a:pt x="370817" y="46147"/>
                </a:lnTo>
                <a:lnTo>
                  <a:pt x="370568" y="46451"/>
                </a:lnTo>
                <a:lnTo>
                  <a:pt x="370100" y="46451"/>
                </a:lnTo>
                <a:lnTo>
                  <a:pt x="369631" y="46754"/>
                </a:lnTo>
                <a:lnTo>
                  <a:pt x="369631" y="47058"/>
                </a:lnTo>
                <a:lnTo>
                  <a:pt x="369135" y="47692"/>
                </a:lnTo>
                <a:lnTo>
                  <a:pt x="369135" y="47996"/>
                </a:lnTo>
                <a:lnTo>
                  <a:pt x="369135" y="48602"/>
                </a:lnTo>
                <a:lnTo>
                  <a:pt x="369631" y="49236"/>
                </a:lnTo>
                <a:lnTo>
                  <a:pt x="369135" y="49539"/>
                </a:lnTo>
                <a:lnTo>
                  <a:pt x="369135" y="49843"/>
                </a:lnTo>
                <a:lnTo>
                  <a:pt x="368916" y="50146"/>
                </a:lnTo>
                <a:lnTo>
                  <a:pt x="368667" y="50450"/>
                </a:lnTo>
                <a:lnTo>
                  <a:pt x="368419" y="50450"/>
                </a:lnTo>
                <a:lnTo>
                  <a:pt x="368199" y="50781"/>
                </a:lnTo>
                <a:lnTo>
                  <a:pt x="368419" y="51084"/>
                </a:lnTo>
                <a:lnTo>
                  <a:pt x="368667" y="51388"/>
                </a:lnTo>
                <a:lnTo>
                  <a:pt x="368667" y="51691"/>
                </a:lnTo>
                <a:lnTo>
                  <a:pt x="368419" y="51691"/>
                </a:lnTo>
                <a:lnTo>
                  <a:pt x="367950" y="52298"/>
                </a:lnTo>
                <a:lnTo>
                  <a:pt x="367703" y="52298"/>
                </a:lnTo>
                <a:lnTo>
                  <a:pt x="367482" y="52629"/>
                </a:lnTo>
                <a:lnTo>
                  <a:pt x="367233" y="52298"/>
                </a:lnTo>
                <a:lnTo>
                  <a:pt x="366986" y="52629"/>
                </a:lnTo>
                <a:lnTo>
                  <a:pt x="367233" y="52933"/>
                </a:lnTo>
                <a:lnTo>
                  <a:pt x="367233" y="53236"/>
                </a:lnTo>
                <a:lnTo>
                  <a:pt x="367482" y="53236"/>
                </a:lnTo>
                <a:lnTo>
                  <a:pt x="367703" y="53236"/>
                </a:lnTo>
                <a:lnTo>
                  <a:pt x="368199" y="53236"/>
                </a:lnTo>
                <a:lnTo>
                  <a:pt x="368667" y="53843"/>
                </a:lnTo>
                <a:lnTo>
                  <a:pt x="369383" y="54174"/>
                </a:lnTo>
                <a:lnTo>
                  <a:pt x="369383" y="54477"/>
                </a:lnTo>
                <a:lnTo>
                  <a:pt x="369383" y="55084"/>
                </a:lnTo>
                <a:lnTo>
                  <a:pt x="369383" y="55388"/>
                </a:lnTo>
                <a:lnTo>
                  <a:pt x="369851" y="55719"/>
                </a:lnTo>
                <a:lnTo>
                  <a:pt x="370348" y="56021"/>
                </a:lnTo>
                <a:lnTo>
                  <a:pt x="370348" y="56932"/>
                </a:lnTo>
                <a:lnTo>
                  <a:pt x="370568" y="57264"/>
                </a:lnTo>
                <a:lnTo>
                  <a:pt x="370348" y="57264"/>
                </a:lnTo>
                <a:lnTo>
                  <a:pt x="369631" y="57870"/>
                </a:lnTo>
                <a:lnTo>
                  <a:pt x="369383" y="58173"/>
                </a:lnTo>
                <a:lnTo>
                  <a:pt x="369383" y="58477"/>
                </a:lnTo>
                <a:lnTo>
                  <a:pt x="368667" y="59111"/>
                </a:lnTo>
                <a:lnTo>
                  <a:pt x="368199" y="59415"/>
                </a:lnTo>
                <a:lnTo>
                  <a:pt x="367950" y="59718"/>
                </a:lnTo>
                <a:lnTo>
                  <a:pt x="367950" y="60022"/>
                </a:lnTo>
                <a:lnTo>
                  <a:pt x="367950" y="60656"/>
                </a:lnTo>
                <a:lnTo>
                  <a:pt x="367950" y="60959"/>
                </a:lnTo>
                <a:lnTo>
                  <a:pt x="367703" y="61263"/>
                </a:lnTo>
                <a:lnTo>
                  <a:pt x="367703" y="61870"/>
                </a:lnTo>
                <a:lnTo>
                  <a:pt x="367703" y="62504"/>
                </a:lnTo>
                <a:lnTo>
                  <a:pt x="367703" y="63111"/>
                </a:lnTo>
                <a:lnTo>
                  <a:pt x="366986" y="62808"/>
                </a:lnTo>
                <a:lnTo>
                  <a:pt x="366516" y="62808"/>
                </a:lnTo>
                <a:lnTo>
                  <a:pt x="365800" y="62504"/>
                </a:lnTo>
                <a:lnTo>
                  <a:pt x="366516" y="61870"/>
                </a:lnTo>
                <a:lnTo>
                  <a:pt x="366516" y="61566"/>
                </a:lnTo>
                <a:lnTo>
                  <a:pt x="366516" y="61263"/>
                </a:lnTo>
                <a:lnTo>
                  <a:pt x="366516" y="60656"/>
                </a:lnTo>
                <a:lnTo>
                  <a:pt x="366765" y="60325"/>
                </a:lnTo>
                <a:lnTo>
                  <a:pt x="366516" y="60325"/>
                </a:lnTo>
                <a:lnTo>
                  <a:pt x="366269" y="60022"/>
                </a:lnTo>
                <a:lnTo>
                  <a:pt x="366269" y="59718"/>
                </a:lnTo>
                <a:lnTo>
                  <a:pt x="366269" y="59415"/>
                </a:lnTo>
                <a:lnTo>
                  <a:pt x="366269" y="59111"/>
                </a:lnTo>
                <a:lnTo>
                  <a:pt x="366048" y="58780"/>
                </a:lnTo>
                <a:lnTo>
                  <a:pt x="365580" y="58477"/>
                </a:lnTo>
                <a:lnTo>
                  <a:pt x="365580" y="57566"/>
                </a:lnTo>
                <a:lnTo>
                  <a:pt x="365580" y="56932"/>
                </a:lnTo>
                <a:lnTo>
                  <a:pt x="366048" y="56021"/>
                </a:lnTo>
                <a:lnTo>
                  <a:pt x="366048" y="55388"/>
                </a:lnTo>
                <a:lnTo>
                  <a:pt x="365800" y="55388"/>
                </a:lnTo>
                <a:lnTo>
                  <a:pt x="365580" y="55084"/>
                </a:lnTo>
                <a:lnTo>
                  <a:pt x="365332" y="55084"/>
                </a:lnTo>
                <a:lnTo>
                  <a:pt x="364366" y="54781"/>
                </a:lnTo>
                <a:lnTo>
                  <a:pt x="364147" y="54781"/>
                </a:lnTo>
                <a:lnTo>
                  <a:pt x="362713" y="54477"/>
                </a:lnTo>
                <a:lnTo>
                  <a:pt x="363181" y="54174"/>
                </a:lnTo>
                <a:lnTo>
                  <a:pt x="363650" y="54477"/>
                </a:lnTo>
                <a:lnTo>
                  <a:pt x="363898" y="54477"/>
                </a:lnTo>
                <a:lnTo>
                  <a:pt x="364366" y="54174"/>
                </a:lnTo>
                <a:lnTo>
                  <a:pt x="364863" y="53236"/>
                </a:lnTo>
                <a:lnTo>
                  <a:pt x="365083" y="52298"/>
                </a:lnTo>
                <a:lnTo>
                  <a:pt x="365332" y="51995"/>
                </a:lnTo>
                <a:lnTo>
                  <a:pt x="365332" y="51388"/>
                </a:lnTo>
                <a:lnTo>
                  <a:pt x="365083" y="51084"/>
                </a:lnTo>
                <a:lnTo>
                  <a:pt x="365083" y="50781"/>
                </a:lnTo>
                <a:lnTo>
                  <a:pt x="364615" y="50146"/>
                </a:lnTo>
                <a:lnTo>
                  <a:pt x="364147" y="49843"/>
                </a:lnTo>
                <a:lnTo>
                  <a:pt x="363650" y="49539"/>
                </a:lnTo>
                <a:lnTo>
                  <a:pt x="363650" y="49843"/>
                </a:lnTo>
                <a:lnTo>
                  <a:pt x="363430" y="49843"/>
                </a:lnTo>
                <a:lnTo>
                  <a:pt x="362934" y="49539"/>
                </a:lnTo>
                <a:lnTo>
                  <a:pt x="362713" y="49843"/>
                </a:lnTo>
                <a:lnTo>
                  <a:pt x="362217" y="49843"/>
                </a:lnTo>
                <a:lnTo>
                  <a:pt x="361501" y="49843"/>
                </a:lnTo>
                <a:lnTo>
                  <a:pt x="361501" y="49539"/>
                </a:lnTo>
                <a:lnTo>
                  <a:pt x="361031" y="49539"/>
                </a:lnTo>
                <a:lnTo>
                  <a:pt x="360563" y="49236"/>
                </a:lnTo>
                <a:lnTo>
                  <a:pt x="360314" y="49236"/>
                </a:lnTo>
                <a:lnTo>
                  <a:pt x="360314" y="48905"/>
                </a:lnTo>
                <a:lnTo>
                  <a:pt x="360095" y="48905"/>
                </a:lnTo>
                <a:lnTo>
                  <a:pt x="359846" y="48905"/>
                </a:lnTo>
                <a:lnTo>
                  <a:pt x="359598" y="49236"/>
                </a:lnTo>
                <a:lnTo>
                  <a:pt x="359378" y="48905"/>
                </a:lnTo>
                <a:lnTo>
                  <a:pt x="359130" y="48905"/>
                </a:lnTo>
                <a:lnTo>
                  <a:pt x="358882" y="48905"/>
                </a:lnTo>
                <a:lnTo>
                  <a:pt x="358882" y="49539"/>
                </a:lnTo>
                <a:lnTo>
                  <a:pt x="358882" y="49843"/>
                </a:lnTo>
                <a:lnTo>
                  <a:pt x="358882" y="50146"/>
                </a:lnTo>
                <a:lnTo>
                  <a:pt x="358662" y="50781"/>
                </a:lnTo>
                <a:lnTo>
                  <a:pt x="359130" y="51084"/>
                </a:lnTo>
                <a:lnTo>
                  <a:pt x="359378" y="51084"/>
                </a:lnTo>
                <a:lnTo>
                  <a:pt x="359598" y="51388"/>
                </a:lnTo>
                <a:lnTo>
                  <a:pt x="359846" y="51691"/>
                </a:lnTo>
                <a:lnTo>
                  <a:pt x="360095" y="51691"/>
                </a:lnTo>
                <a:lnTo>
                  <a:pt x="360563" y="51691"/>
                </a:lnTo>
                <a:lnTo>
                  <a:pt x="360784" y="51995"/>
                </a:lnTo>
                <a:lnTo>
                  <a:pt x="361031" y="51995"/>
                </a:lnTo>
                <a:lnTo>
                  <a:pt x="361280" y="51995"/>
                </a:lnTo>
                <a:lnTo>
                  <a:pt x="361031" y="52298"/>
                </a:lnTo>
                <a:lnTo>
                  <a:pt x="361031" y="52629"/>
                </a:lnTo>
                <a:lnTo>
                  <a:pt x="361031" y="53236"/>
                </a:lnTo>
                <a:lnTo>
                  <a:pt x="361031" y="53540"/>
                </a:lnTo>
                <a:lnTo>
                  <a:pt x="360784" y="53843"/>
                </a:lnTo>
                <a:lnTo>
                  <a:pt x="360784" y="54174"/>
                </a:lnTo>
                <a:lnTo>
                  <a:pt x="360563" y="54174"/>
                </a:lnTo>
                <a:lnTo>
                  <a:pt x="360314" y="54477"/>
                </a:lnTo>
                <a:lnTo>
                  <a:pt x="360563" y="54477"/>
                </a:lnTo>
                <a:lnTo>
                  <a:pt x="360563" y="54781"/>
                </a:lnTo>
                <a:lnTo>
                  <a:pt x="360563" y="55084"/>
                </a:lnTo>
                <a:lnTo>
                  <a:pt x="361031" y="55388"/>
                </a:lnTo>
                <a:lnTo>
                  <a:pt x="361280" y="56021"/>
                </a:lnTo>
                <a:lnTo>
                  <a:pt x="361501" y="56628"/>
                </a:lnTo>
                <a:lnTo>
                  <a:pt x="361501" y="56932"/>
                </a:lnTo>
                <a:lnTo>
                  <a:pt x="361997" y="57566"/>
                </a:lnTo>
                <a:lnTo>
                  <a:pt x="361501" y="57870"/>
                </a:lnTo>
                <a:lnTo>
                  <a:pt x="361280" y="57264"/>
                </a:lnTo>
                <a:lnTo>
                  <a:pt x="361031" y="56932"/>
                </a:lnTo>
                <a:lnTo>
                  <a:pt x="360784" y="56932"/>
                </a:lnTo>
                <a:lnTo>
                  <a:pt x="360314" y="56932"/>
                </a:lnTo>
                <a:lnTo>
                  <a:pt x="360095" y="56932"/>
                </a:lnTo>
                <a:lnTo>
                  <a:pt x="359846" y="56932"/>
                </a:lnTo>
                <a:lnTo>
                  <a:pt x="359846" y="57566"/>
                </a:lnTo>
                <a:lnTo>
                  <a:pt x="359846" y="57870"/>
                </a:lnTo>
                <a:lnTo>
                  <a:pt x="359598" y="58173"/>
                </a:lnTo>
                <a:lnTo>
                  <a:pt x="359598" y="58477"/>
                </a:lnTo>
                <a:lnTo>
                  <a:pt x="359378" y="58477"/>
                </a:lnTo>
                <a:lnTo>
                  <a:pt x="359598" y="59111"/>
                </a:lnTo>
                <a:lnTo>
                  <a:pt x="359846" y="59111"/>
                </a:lnTo>
                <a:lnTo>
                  <a:pt x="360314" y="58780"/>
                </a:lnTo>
                <a:lnTo>
                  <a:pt x="360563" y="59111"/>
                </a:lnTo>
                <a:lnTo>
                  <a:pt x="361031" y="59111"/>
                </a:lnTo>
                <a:lnTo>
                  <a:pt x="361748" y="59415"/>
                </a:lnTo>
                <a:lnTo>
                  <a:pt x="361501" y="59718"/>
                </a:lnTo>
                <a:lnTo>
                  <a:pt x="361501" y="60022"/>
                </a:lnTo>
                <a:lnTo>
                  <a:pt x="361997" y="60325"/>
                </a:lnTo>
                <a:lnTo>
                  <a:pt x="362217" y="60656"/>
                </a:lnTo>
                <a:lnTo>
                  <a:pt x="361748" y="60656"/>
                </a:lnTo>
                <a:lnTo>
                  <a:pt x="361280" y="60656"/>
                </a:lnTo>
                <a:lnTo>
                  <a:pt x="361031" y="60959"/>
                </a:lnTo>
                <a:lnTo>
                  <a:pt x="361031" y="61263"/>
                </a:lnTo>
                <a:lnTo>
                  <a:pt x="361031" y="61566"/>
                </a:lnTo>
                <a:lnTo>
                  <a:pt x="361031" y="61870"/>
                </a:lnTo>
                <a:lnTo>
                  <a:pt x="361280" y="62173"/>
                </a:lnTo>
                <a:lnTo>
                  <a:pt x="361031" y="62173"/>
                </a:lnTo>
                <a:lnTo>
                  <a:pt x="360784" y="62173"/>
                </a:lnTo>
                <a:lnTo>
                  <a:pt x="360563" y="61263"/>
                </a:lnTo>
                <a:lnTo>
                  <a:pt x="360314" y="60959"/>
                </a:lnTo>
                <a:lnTo>
                  <a:pt x="360095" y="60959"/>
                </a:lnTo>
                <a:lnTo>
                  <a:pt x="360095" y="60325"/>
                </a:lnTo>
                <a:lnTo>
                  <a:pt x="359846" y="60325"/>
                </a:lnTo>
                <a:lnTo>
                  <a:pt x="359598" y="60325"/>
                </a:lnTo>
                <a:lnTo>
                  <a:pt x="359598" y="60656"/>
                </a:lnTo>
                <a:lnTo>
                  <a:pt x="359598" y="60959"/>
                </a:lnTo>
                <a:lnTo>
                  <a:pt x="359598" y="61263"/>
                </a:lnTo>
                <a:lnTo>
                  <a:pt x="359378" y="61263"/>
                </a:lnTo>
                <a:lnTo>
                  <a:pt x="359130" y="61263"/>
                </a:lnTo>
                <a:lnTo>
                  <a:pt x="359130" y="60959"/>
                </a:lnTo>
                <a:lnTo>
                  <a:pt x="359130" y="60656"/>
                </a:lnTo>
                <a:lnTo>
                  <a:pt x="358662" y="60325"/>
                </a:lnTo>
                <a:lnTo>
                  <a:pt x="358662" y="60022"/>
                </a:lnTo>
                <a:lnTo>
                  <a:pt x="358413" y="60022"/>
                </a:lnTo>
                <a:lnTo>
                  <a:pt x="358165" y="59718"/>
                </a:lnTo>
                <a:lnTo>
                  <a:pt x="357945" y="59718"/>
                </a:lnTo>
                <a:lnTo>
                  <a:pt x="357696" y="59718"/>
                </a:lnTo>
                <a:lnTo>
                  <a:pt x="357448" y="59718"/>
                </a:lnTo>
                <a:lnTo>
                  <a:pt x="357448" y="60022"/>
                </a:lnTo>
                <a:lnTo>
                  <a:pt x="357696" y="60325"/>
                </a:lnTo>
                <a:lnTo>
                  <a:pt x="357945" y="60656"/>
                </a:lnTo>
                <a:lnTo>
                  <a:pt x="358165" y="60959"/>
                </a:lnTo>
                <a:lnTo>
                  <a:pt x="358165" y="61263"/>
                </a:lnTo>
                <a:lnTo>
                  <a:pt x="357696" y="61870"/>
                </a:lnTo>
                <a:lnTo>
                  <a:pt x="357448" y="62173"/>
                </a:lnTo>
                <a:lnTo>
                  <a:pt x="356979" y="62808"/>
                </a:lnTo>
                <a:lnTo>
                  <a:pt x="356511" y="62808"/>
                </a:lnTo>
                <a:lnTo>
                  <a:pt x="356262" y="63111"/>
                </a:lnTo>
                <a:lnTo>
                  <a:pt x="356015" y="63111"/>
                </a:lnTo>
                <a:lnTo>
                  <a:pt x="355795" y="63111"/>
                </a:lnTo>
                <a:lnTo>
                  <a:pt x="355795" y="62808"/>
                </a:lnTo>
                <a:lnTo>
                  <a:pt x="355795" y="62504"/>
                </a:lnTo>
                <a:lnTo>
                  <a:pt x="356015" y="62504"/>
                </a:lnTo>
                <a:lnTo>
                  <a:pt x="356262" y="62173"/>
                </a:lnTo>
                <a:lnTo>
                  <a:pt x="355795" y="61566"/>
                </a:lnTo>
                <a:lnTo>
                  <a:pt x="355547" y="61566"/>
                </a:lnTo>
                <a:lnTo>
                  <a:pt x="355299" y="61566"/>
                </a:lnTo>
                <a:lnTo>
                  <a:pt x="355078" y="61566"/>
                </a:lnTo>
                <a:lnTo>
                  <a:pt x="354830" y="61870"/>
                </a:lnTo>
                <a:lnTo>
                  <a:pt x="354830" y="62173"/>
                </a:lnTo>
                <a:lnTo>
                  <a:pt x="354830" y="62504"/>
                </a:lnTo>
                <a:lnTo>
                  <a:pt x="354610" y="62504"/>
                </a:lnTo>
                <a:lnTo>
                  <a:pt x="354610" y="62173"/>
                </a:lnTo>
                <a:lnTo>
                  <a:pt x="354610" y="61870"/>
                </a:lnTo>
                <a:lnTo>
                  <a:pt x="354113" y="61566"/>
                </a:lnTo>
                <a:lnTo>
                  <a:pt x="353893" y="61566"/>
                </a:lnTo>
                <a:lnTo>
                  <a:pt x="353644" y="61566"/>
                </a:lnTo>
                <a:lnTo>
                  <a:pt x="353644" y="61263"/>
                </a:lnTo>
                <a:lnTo>
                  <a:pt x="353396" y="61263"/>
                </a:lnTo>
                <a:lnTo>
                  <a:pt x="352927" y="61263"/>
                </a:lnTo>
                <a:lnTo>
                  <a:pt x="352927" y="61566"/>
                </a:lnTo>
                <a:lnTo>
                  <a:pt x="352680" y="61566"/>
                </a:lnTo>
                <a:lnTo>
                  <a:pt x="352680" y="61870"/>
                </a:lnTo>
                <a:lnTo>
                  <a:pt x="352927" y="62173"/>
                </a:lnTo>
                <a:lnTo>
                  <a:pt x="352927" y="62808"/>
                </a:lnTo>
                <a:lnTo>
                  <a:pt x="353176" y="62808"/>
                </a:lnTo>
                <a:lnTo>
                  <a:pt x="353396" y="62808"/>
                </a:lnTo>
                <a:lnTo>
                  <a:pt x="353893" y="63111"/>
                </a:lnTo>
                <a:lnTo>
                  <a:pt x="354113" y="63415"/>
                </a:lnTo>
                <a:lnTo>
                  <a:pt x="354113" y="63717"/>
                </a:lnTo>
                <a:lnTo>
                  <a:pt x="354113" y="64049"/>
                </a:lnTo>
                <a:lnTo>
                  <a:pt x="354361" y="64352"/>
                </a:lnTo>
                <a:lnTo>
                  <a:pt x="354610" y="64352"/>
                </a:lnTo>
                <a:lnTo>
                  <a:pt x="354610" y="64655"/>
                </a:lnTo>
                <a:lnTo>
                  <a:pt x="354830" y="64959"/>
                </a:lnTo>
                <a:lnTo>
                  <a:pt x="355078" y="64959"/>
                </a:lnTo>
                <a:lnTo>
                  <a:pt x="355547" y="64959"/>
                </a:lnTo>
                <a:lnTo>
                  <a:pt x="356015" y="64959"/>
                </a:lnTo>
                <a:lnTo>
                  <a:pt x="356262" y="65262"/>
                </a:lnTo>
                <a:lnTo>
                  <a:pt x="356015" y="65262"/>
                </a:lnTo>
                <a:lnTo>
                  <a:pt x="356015" y="65566"/>
                </a:lnTo>
                <a:lnTo>
                  <a:pt x="356015" y="65897"/>
                </a:lnTo>
                <a:lnTo>
                  <a:pt x="356015" y="66200"/>
                </a:lnTo>
                <a:lnTo>
                  <a:pt x="355795" y="66503"/>
                </a:lnTo>
                <a:lnTo>
                  <a:pt x="355547" y="66503"/>
                </a:lnTo>
                <a:lnTo>
                  <a:pt x="355547" y="66200"/>
                </a:lnTo>
                <a:lnTo>
                  <a:pt x="355299" y="66200"/>
                </a:lnTo>
                <a:lnTo>
                  <a:pt x="354830" y="66200"/>
                </a:lnTo>
                <a:lnTo>
                  <a:pt x="354830" y="66503"/>
                </a:lnTo>
                <a:lnTo>
                  <a:pt x="354610" y="66503"/>
                </a:lnTo>
                <a:lnTo>
                  <a:pt x="354361" y="66807"/>
                </a:lnTo>
                <a:lnTo>
                  <a:pt x="354361" y="67110"/>
                </a:lnTo>
                <a:lnTo>
                  <a:pt x="354113" y="67414"/>
                </a:lnTo>
                <a:lnTo>
                  <a:pt x="354361" y="67414"/>
                </a:lnTo>
                <a:lnTo>
                  <a:pt x="354610" y="67414"/>
                </a:lnTo>
                <a:lnTo>
                  <a:pt x="354610" y="67745"/>
                </a:lnTo>
                <a:lnTo>
                  <a:pt x="354113" y="68655"/>
                </a:lnTo>
                <a:lnTo>
                  <a:pt x="353893" y="68959"/>
                </a:lnTo>
                <a:lnTo>
                  <a:pt x="353644" y="69290"/>
                </a:lnTo>
                <a:lnTo>
                  <a:pt x="353644" y="69593"/>
                </a:lnTo>
                <a:lnTo>
                  <a:pt x="353396" y="69593"/>
                </a:lnTo>
                <a:lnTo>
                  <a:pt x="353644" y="69897"/>
                </a:lnTo>
                <a:lnTo>
                  <a:pt x="353893" y="70503"/>
                </a:lnTo>
                <a:lnTo>
                  <a:pt x="353396" y="70503"/>
                </a:lnTo>
                <a:lnTo>
                  <a:pt x="353176" y="70806"/>
                </a:lnTo>
                <a:lnTo>
                  <a:pt x="352927" y="70503"/>
                </a:lnTo>
                <a:lnTo>
                  <a:pt x="352460" y="70503"/>
                </a:lnTo>
                <a:lnTo>
                  <a:pt x="352211" y="70503"/>
                </a:lnTo>
                <a:lnTo>
                  <a:pt x="351963" y="70503"/>
                </a:lnTo>
                <a:lnTo>
                  <a:pt x="351495" y="69897"/>
                </a:lnTo>
                <a:lnTo>
                  <a:pt x="351026" y="69593"/>
                </a:lnTo>
                <a:lnTo>
                  <a:pt x="350529" y="69593"/>
                </a:lnTo>
                <a:lnTo>
                  <a:pt x="350309" y="69593"/>
                </a:lnTo>
                <a:lnTo>
                  <a:pt x="349841" y="69897"/>
                </a:lnTo>
                <a:lnTo>
                  <a:pt x="349592" y="70503"/>
                </a:lnTo>
                <a:lnTo>
                  <a:pt x="349345" y="70806"/>
                </a:lnTo>
                <a:lnTo>
                  <a:pt x="349345" y="71137"/>
                </a:lnTo>
                <a:lnTo>
                  <a:pt x="349345" y="71442"/>
                </a:lnTo>
                <a:lnTo>
                  <a:pt x="349841" y="71745"/>
                </a:lnTo>
                <a:lnTo>
                  <a:pt x="350309" y="72047"/>
                </a:lnTo>
                <a:lnTo>
                  <a:pt x="350529" y="72047"/>
                </a:lnTo>
                <a:lnTo>
                  <a:pt x="351246" y="72654"/>
                </a:lnTo>
                <a:lnTo>
                  <a:pt x="351495" y="72985"/>
                </a:lnTo>
                <a:lnTo>
                  <a:pt x="351963" y="72985"/>
                </a:lnTo>
                <a:lnTo>
                  <a:pt x="352460" y="72985"/>
                </a:lnTo>
                <a:lnTo>
                  <a:pt x="352927" y="72985"/>
                </a:lnTo>
                <a:lnTo>
                  <a:pt x="353396" y="72985"/>
                </a:lnTo>
                <a:lnTo>
                  <a:pt x="353644" y="72654"/>
                </a:lnTo>
                <a:lnTo>
                  <a:pt x="353893" y="72047"/>
                </a:lnTo>
                <a:lnTo>
                  <a:pt x="354113" y="72047"/>
                </a:lnTo>
                <a:lnTo>
                  <a:pt x="354361" y="72351"/>
                </a:lnTo>
                <a:lnTo>
                  <a:pt x="354113" y="72351"/>
                </a:lnTo>
                <a:lnTo>
                  <a:pt x="353893" y="72654"/>
                </a:lnTo>
                <a:lnTo>
                  <a:pt x="353893" y="72985"/>
                </a:lnTo>
                <a:lnTo>
                  <a:pt x="354113" y="73289"/>
                </a:lnTo>
                <a:lnTo>
                  <a:pt x="352927" y="73896"/>
                </a:lnTo>
                <a:lnTo>
                  <a:pt x="352211" y="74503"/>
                </a:lnTo>
                <a:lnTo>
                  <a:pt x="351963" y="74834"/>
                </a:lnTo>
                <a:lnTo>
                  <a:pt x="351495" y="76048"/>
                </a:lnTo>
                <a:lnTo>
                  <a:pt x="351246" y="76986"/>
                </a:lnTo>
                <a:lnTo>
                  <a:pt x="350778" y="76986"/>
                </a:lnTo>
                <a:lnTo>
                  <a:pt x="349841" y="77289"/>
                </a:lnTo>
                <a:lnTo>
                  <a:pt x="349592" y="77896"/>
                </a:lnTo>
                <a:lnTo>
                  <a:pt x="349345" y="78198"/>
                </a:lnTo>
                <a:lnTo>
                  <a:pt x="349124" y="78531"/>
                </a:lnTo>
                <a:lnTo>
                  <a:pt x="348876" y="78198"/>
                </a:lnTo>
                <a:lnTo>
                  <a:pt x="348628" y="78198"/>
                </a:lnTo>
                <a:lnTo>
                  <a:pt x="348408" y="77593"/>
                </a:lnTo>
                <a:lnTo>
                  <a:pt x="348408" y="77289"/>
                </a:lnTo>
                <a:lnTo>
                  <a:pt x="348408" y="76986"/>
                </a:lnTo>
                <a:lnTo>
                  <a:pt x="348628" y="76682"/>
                </a:lnTo>
                <a:lnTo>
                  <a:pt x="348876" y="76351"/>
                </a:lnTo>
                <a:lnTo>
                  <a:pt x="348876" y="76048"/>
                </a:lnTo>
                <a:lnTo>
                  <a:pt x="348876" y="75441"/>
                </a:lnTo>
                <a:lnTo>
                  <a:pt x="348628" y="75137"/>
                </a:lnTo>
                <a:lnTo>
                  <a:pt x="347911" y="75137"/>
                </a:lnTo>
                <a:lnTo>
                  <a:pt x="347443" y="74834"/>
                </a:lnTo>
                <a:lnTo>
                  <a:pt x="347194" y="75137"/>
                </a:lnTo>
                <a:lnTo>
                  <a:pt x="346974" y="75137"/>
                </a:lnTo>
                <a:lnTo>
                  <a:pt x="346974" y="75441"/>
                </a:lnTo>
                <a:lnTo>
                  <a:pt x="346974" y="76351"/>
                </a:lnTo>
                <a:lnTo>
                  <a:pt x="346974" y="76986"/>
                </a:lnTo>
                <a:lnTo>
                  <a:pt x="346726" y="76986"/>
                </a:lnTo>
                <a:lnTo>
                  <a:pt x="344824" y="76986"/>
                </a:lnTo>
                <a:lnTo>
                  <a:pt x="344576" y="76986"/>
                </a:lnTo>
                <a:lnTo>
                  <a:pt x="344355" y="77289"/>
                </a:lnTo>
                <a:lnTo>
                  <a:pt x="344107" y="77289"/>
                </a:lnTo>
                <a:lnTo>
                  <a:pt x="343859" y="77289"/>
                </a:lnTo>
                <a:lnTo>
                  <a:pt x="343639" y="77593"/>
                </a:lnTo>
                <a:lnTo>
                  <a:pt x="343391" y="77593"/>
                </a:lnTo>
                <a:lnTo>
                  <a:pt x="343142" y="77593"/>
                </a:lnTo>
                <a:lnTo>
                  <a:pt x="342675" y="76986"/>
                </a:lnTo>
                <a:lnTo>
                  <a:pt x="342675" y="76682"/>
                </a:lnTo>
                <a:lnTo>
                  <a:pt x="342426" y="76351"/>
                </a:lnTo>
                <a:lnTo>
                  <a:pt x="342426" y="76048"/>
                </a:lnTo>
                <a:lnTo>
                  <a:pt x="342426" y="75744"/>
                </a:lnTo>
                <a:lnTo>
                  <a:pt x="342922" y="75441"/>
                </a:lnTo>
                <a:lnTo>
                  <a:pt x="342922" y="75137"/>
                </a:lnTo>
                <a:lnTo>
                  <a:pt x="342922" y="74834"/>
                </a:lnTo>
                <a:lnTo>
                  <a:pt x="342922" y="74503"/>
                </a:lnTo>
                <a:lnTo>
                  <a:pt x="342675" y="74199"/>
                </a:lnTo>
                <a:lnTo>
                  <a:pt x="342675" y="73896"/>
                </a:lnTo>
                <a:lnTo>
                  <a:pt x="342922" y="73896"/>
                </a:lnTo>
                <a:lnTo>
                  <a:pt x="342426" y="73289"/>
                </a:lnTo>
                <a:lnTo>
                  <a:pt x="342206" y="72985"/>
                </a:lnTo>
                <a:lnTo>
                  <a:pt x="341709" y="72985"/>
                </a:lnTo>
                <a:lnTo>
                  <a:pt x="341241" y="73592"/>
                </a:lnTo>
                <a:lnTo>
                  <a:pt x="340772" y="72985"/>
                </a:lnTo>
                <a:lnTo>
                  <a:pt x="340524" y="72351"/>
                </a:lnTo>
                <a:lnTo>
                  <a:pt x="340524" y="71442"/>
                </a:lnTo>
                <a:lnTo>
                  <a:pt x="340275" y="71745"/>
                </a:lnTo>
                <a:lnTo>
                  <a:pt x="340055" y="71745"/>
                </a:lnTo>
                <a:lnTo>
                  <a:pt x="340055" y="71442"/>
                </a:lnTo>
                <a:lnTo>
                  <a:pt x="339091" y="71745"/>
                </a:lnTo>
                <a:lnTo>
                  <a:pt x="338870" y="72047"/>
                </a:lnTo>
                <a:lnTo>
                  <a:pt x="338374" y="71442"/>
                </a:lnTo>
                <a:lnTo>
                  <a:pt x="338153" y="71137"/>
                </a:lnTo>
                <a:lnTo>
                  <a:pt x="337906" y="70200"/>
                </a:lnTo>
                <a:lnTo>
                  <a:pt x="337436" y="69897"/>
                </a:lnTo>
                <a:lnTo>
                  <a:pt x="336472" y="69290"/>
                </a:lnTo>
                <a:lnTo>
                  <a:pt x="335756" y="69290"/>
                </a:lnTo>
                <a:lnTo>
                  <a:pt x="335288" y="69290"/>
                </a:lnTo>
                <a:lnTo>
                  <a:pt x="335039" y="68959"/>
                </a:lnTo>
                <a:lnTo>
                  <a:pt x="334571" y="68959"/>
                </a:lnTo>
                <a:lnTo>
                  <a:pt x="334322" y="68655"/>
                </a:lnTo>
                <a:lnTo>
                  <a:pt x="334322" y="68352"/>
                </a:lnTo>
                <a:lnTo>
                  <a:pt x="334322" y="68048"/>
                </a:lnTo>
                <a:lnTo>
                  <a:pt x="333854" y="68048"/>
                </a:lnTo>
                <a:lnTo>
                  <a:pt x="333605" y="68048"/>
                </a:lnTo>
                <a:lnTo>
                  <a:pt x="333385" y="68655"/>
                </a:lnTo>
                <a:lnTo>
                  <a:pt x="333137" y="68655"/>
                </a:lnTo>
                <a:lnTo>
                  <a:pt x="332668" y="68655"/>
                </a:lnTo>
                <a:lnTo>
                  <a:pt x="332889" y="69593"/>
                </a:lnTo>
                <a:lnTo>
                  <a:pt x="332889" y="69897"/>
                </a:lnTo>
                <a:lnTo>
                  <a:pt x="333385" y="69897"/>
                </a:lnTo>
                <a:lnTo>
                  <a:pt x="333605" y="70200"/>
                </a:lnTo>
                <a:lnTo>
                  <a:pt x="333605" y="70503"/>
                </a:lnTo>
                <a:lnTo>
                  <a:pt x="334322" y="71137"/>
                </a:lnTo>
                <a:lnTo>
                  <a:pt x="334791" y="71442"/>
                </a:lnTo>
                <a:lnTo>
                  <a:pt x="335039" y="71745"/>
                </a:lnTo>
                <a:lnTo>
                  <a:pt x="335288" y="72047"/>
                </a:lnTo>
                <a:lnTo>
                  <a:pt x="335507" y="72351"/>
                </a:lnTo>
                <a:lnTo>
                  <a:pt x="335756" y="72351"/>
                </a:lnTo>
                <a:lnTo>
                  <a:pt x="335756" y="72654"/>
                </a:lnTo>
                <a:lnTo>
                  <a:pt x="335756" y="72985"/>
                </a:lnTo>
                <a:lnTo>
                  <a:pt x="335507" y="73289"/>
                </a:lnTo>
                <a:lnTo>
                  <a:pt x="335288" y="73289"/>
                </a:lnTo>
                <a:lnTo>
                  <a:pt x="335507" y="73592"/>
                </a:lnTo>
                <a:lnTo>
                  <a:pt x="335288" y="74199"/>
                </a:lnTo>
                <a:lnTo>
                  <a:pt x="335756" y="74834"/>
                </a:lnTo>
                <a:lnTo>
                  <a:pt x="336224" y="75137"/>
                </a:lnTo>
                <a:lnTo>
                  <a:pt x="336720" y="75137"/>
                </a:lnTo>
                <a:lnTo>
                  <a:pt x="336940" y="75744"/>
                </a:lnTo>
                <a:lnTo>
                  <a:pt x="337657" y="76048"/>
                </a:lnTo>
                <a:lnTo>
                  <a:pt x="337906" y="76048"/>
                </a:lnTo>
                <a:lnTo>
                  <a:pt x="338623" y="75744"/>
                </a:lnTo>
                <a:lnTo>
                  <a:pt x="338870" y="76048"/>
                </a:lnTo>
                <a:lnTo>
                  <a:pt x="338870" y="76351"/>
                </a:lnTo>
                <a:lnTo>
                  <a:pt x="338870" y="76682"/>
                </a:lnTo>
                <a:lnTo>
                  <a:pt x="338623" y="77289"/>
                </a:lnTo>
                <a:lnTo>
                  <a:pt x="338870" y="77289"/>
                </a:lnTo>
                <a:lnTo>
                  <a:pt x="339091" y="77593"/>
                </a:lnTo>
                <a:lnTo>
                  <a:pt x="339340" y="78531"/>
                </a:lnTo>
                <a:lnTo>
                  <a:pt x="338623" y="78833"/>
                </a:lnTo>
                <a:lnTo>
                  <a:pt x="338870" y="79136"/>
                </a:lnTo>
                <a:lnTo>
                  <a:pt x="339091" y="79743"/>
                </a:lnTo>
                <a:lnTo>
                  <a:pt x="339340" y="80047"/>
                </a:lnTo>
                <a:lnTo>
                  <a:pt x="339587" y="80681"/>
                </a:lnTo>
                <a:lnTo>
                  <a:pt x="339587" y="80985"/>
                </a:lnTo>
                <a:lnTo>
                  <a:pt x="340055" y="81288"/>
                </a:lnTo>
                <a:lnTo>
                  <a:pt x="340275" y="81592"/>
                </a:lnTo>
                <a:lnTo>
                  <a:pt x="340524" y="81592"/>
                </a:lnTo>
                <a:lnTo>
                  <a:pt x="340772" y="81895"/>
                </a:lnTo>
                <a:lnTo>
                  <a:pt x="340992" y="81895"/>
                </a:lnTo>
                <a:lnTo>
                  <a:pt x="341241" y="81895"/>
                </a:lnTo>
                <a:lnTo>
                  <a:pt x="341709" y="82199"/>
                </a:lnTo>
                <a:lnTo>
                  <a:pt x="342206" y="82833"/>
                </a:lnTo>
                <a:lnTo>
                  <a:pt x="342426" y="83440"/>
                </a:lnTo>
                <a:lnTo>
                  <a:pt x="342426" y="83744"/>
                </a:lnTo>
                <a:lnTo>
                  <a:pt x="342426" y="84047"/>
                </a:lnTo>
                <a:lnTo>
                  <a:pt x="342206" y="84047"/>
                </a:lnTo>
                <a:lnTo>
                  <a:pt x="342426" y="84378"/>
                </a:lnTo>
                <a:lnTo>
                  <a:pt x="342675" y="84378"/>
                </a:lnTo>
                <a:lnTo>
                  <a:pt x="343391" y="84378"/>
                </a:lnTo>
                <a:lnTo>
                  <a:pt x="343639" y="84378"/>
                </a:lnTo>
                <a:lnTo>
                  <a:pt x="343859" y="84047"/>
                </a:lnTo>
                <a:lnTo>
                  <a:pt x="343859" y="83744"/>
                </a:lnTo>
                <a:lnTo>
                  <a:pt x="344107" y="83440"/>
                </a:lnTo>
                <a:lnTo>
                  <a:pt x="344355" y="83137"/>
                </a:lnTo>
                <a:lnTo>
                  <a:pt x="344824" y="82530"/>
                </a:lnTo>
                <a:lnTo>
                  <a:pt x="345044" y="82530"/>
                </a:lnTo>
                <a:lnTo>
                  <a:pt x="345293" y="82833"/>
                </a:lnTo>
                <a:lnTo>
                  <a:pt x="345293" y="83137"/>
                </a:lnTo>
                <a:lnTo>
                  <a:pt x="345293" y="83440"/>
                </a:lnTo>
                <a:lnTo>
                  <a:pt x="345761" y="84378"/>
                </a:lnTo>
                <a:lnTo>
                  <a:pt x="346257" y="84681"/>
                </a:lnTo>
                <a:lnTo>
                  <a:pt x="347911" y="86226"/>
                </a:lnTo>
                <a:lnTo>
                  <a:pt x="349345" y="87136"/>
                </a:lnTo>
                <a:lnTo>
                  <a:pt x="349841" y="87136"/>
                </a:lnTo>
                <a:lnTo>
                  <a:pt x="350309" y="87743"/>
                </a:lnTo>
                <a:lnTo>
                  <a:pt x="350529" y="87743"/>
                </a:lnTo>
                <a:lnTo>
                  <a:pt x="350309" y="88681"/>
                </a:lnTo>
                <a:lnTo>
                  <a:pt x="350309" y="89288"/>
                </a:lnTo>
                <a:lnTo>
                  <a:pt x="350309" y="89591"/>
                </a:lnTo>
                <a:lnTo>
                  <a:pt x="350309" y="90529"/>
                </a:lnTo>
                <a:lnTo>
                  <a:pt x="350309" y="90832"/>
                </a:lnTo>
                <a:lnTo>
                  <a:pt x="350309" y="91439"/>
                </a:lnTo>
                <a:lnTo>
                  <a:pt x="350778" y="92377"/>
                </a:lnTo>
                <a:lnTo>
                  <a:pt x="351246" y="94528"/>
                </a:lnTo>
                <a:lnTo>
                  <a:pt x="351495" y="94832"/>
                </a:lnTo>
                <a:lnTo>
                  <a:pt x="351495" y="95135"/>
                </a:lnTo>
                <a:lnTo>
                  <a:pt x="351495" y="96046"/>
                </a:lnTo>
                <a:lnTo>
                  <a:pt x="351495" y="96349"/>
                </a:lnTo>
                <a:lnTo>
                  <a:pt x="351246" y="96680"/>
                </a:lnTo>
                <a:lnTo>
                  <a:pt x="351246" y="96983"/>
                </a:lnTo>
                <a:lnTo>
                  <a:pt x="350529" y="97894"/>
                </a:lnTo>
                <a:lnTo>
                  <a:pt x="350309" y="98501"/>
                </a:lnTo>
                <a:lnTo>
                  <a:pt x="350061" y="98832"/>
                </a:lnTo>
                <a:lnTo>
                  <a:pt x="349592" y="99438"/>
                </a:lnTo>
                <a:lnTo>
                  <a:pt x="350061" y="100046"/>
                </a:lnTo>
                <a:lnTo>
                  <a:pt x="350529" y="100348"/>
                </a:lnTo>
                <a:lnTo>
                  <a:pt x="350778" y="100348"/>
                </a:lnTo>
                <a:lnTo>
                  <a:pt x="351246" y="100652"/>
                </a:lnTo>
                <a:lnTo>
                  <a:pt x="352460" y="101590"/>
                </a:lnTo>
                <a:lnTo>
                  <a:pt x="353396" y="102500"/>
                </a:lnTo>
                <a:lnTo>
                  <a:pt x="353644" y="102500"/>
                </a:lnTo>
                <a:lnTo>
                  <a:pt x="353644" y="102803"/>
                </a:lnTo>
                <a:lnTo>
                  <a:pt x="354361" y="104045"/>
                </a:lnTo>
                <a:lnTo>
                  <a:pt x="354361" y="104652"/>
                </a:lnTo>
                <a:lnTo>
                  <a:pt x="354610" y="105589"/>
                </a:lnTo>
                <a:lnTo>
                  <a:pt x="353893" y="105893"/>
                </a:lnTo>
                <a:lnTo>
                  <a:pt x="353644" y="106197"/>
                </a:lnTo>
                <a:lnTo>
                  <a:pt x="353396" y="106197"/>
                </a:lnTo>
                <a:lnTo>
                  <a:pt x="352927" y="106803"/>
                </a:lnTo>
                <a:lnTo>
                  <a:pt x="352680" y="106803"/>
                </a:lnTo>
                <a:lnTo>
                  <a:pt x="352460" y="107106"/>
                </a:lnTo>
                <a:lnTo>
                  <a:pt x="352460" y="107410"/>
                </a:lnTo>
                <a:lnTo>
                  <a:pt x="352460" y="107741"/>
                </a:lnTo>
                <a:lnTo>
                  <a:pt x="352211" y="108044"/>
                </a:lnTo>
                <a:lnTo>
                  <a:pt x="351743" y="108044"/>
                </a:lnTo>
                <a:lnTo>
                  <a:pt x="351495" y="108044"/>
                </a:lnTo>
                <a:lnTo>
                  <a:pt x="351495" y="108348"/>
                </a:lnTo>
                <a:lnTo>
                  <a:pt x="351495" y="108651"/>
                </a:lnTo>
                <a:lnTo>
                  <a:pt x="351743" y="108954"/>
                </a:lnTo>
                <a:lnTo>
                  <a:pt x="351495" y="109258"/>
                </a:lnTo>
                <a:lnTo>
                  <a:pt x="351246" y="109258"/>
                </a:lnTo>
                <a:lnTo>
                  <a:pt x="351026" y="109258"/>
                </a:lnTo>
                <a:lnTo>
                  <a:pt x="351026" y="108954"/>
                </a:lnTo>
                <a:lnTo>
                  <a:pt x="351026" y="108651"/>
                </a:lnTo>
                <a:lnTo>
                  <a:pt x="351026" y="108348"/>
                </a:lnTo>
                <a:lnTo>
                  <a:pt x="351246" y="108348"/>
                </a:lnTo>
                <a:lnTo>
                  <a:pt x="351246" y="108044"/>
                </a:lnTo>
                <a:lnTo>
                  <a:pt x="351246" y="107741"/>
                </a:lnTo>
                <a:lnTo>
                  <a:pt x="351246" y="107410"/>
                </a:lnTo>
                <a:lnTo>
                  <a:pt x="351026" y="107106"/>
                </a:lnTo>
                <a:lnTo>
                  <a:pt x="350778" y="107106"/>
                </a:lnTo>
                <a:lnTo>
                  <a:pt x="350529" y="107106"/>
                </a:lnTo>
                <a:lnTo>
                  <a:pt x="350309" y="107410"/>
                </a:lnTo>
                <a:lnTo>
                  <a:pt x="350061" y="107741"/>
                </a:lnTo>
                <a:lnTo>
                  <a:pt x="349841" y="107741"/>
                </a:lnTo>
                <a:lnTo>
                  <a:pt x="349841" y="108044"/>
                </a:lnTo>
                <a:lnTo>
                  <a:pt x="349592" y="107741"/>
                </a:lnTo>
                <a:lnTo>
                  <a:pt x="348628" y="108044"/>
                </a:lnTo>
                <a:lnTo>
                  <a:pt x="348408" y="108348"/>
                </a:lnTo>
                <a:lnTo>
                  <a:pt x="348159" y="108651"/>
                </a:lnTo>
                <a:lnTo>
                  <a:pt x="348408" y="108954"/>
                </a:lnTo>
                <a:lnTo>
                  <a:pt x="348408" y="109258"/>
                </a:lnTo>
                <a:lnTo>
                  <a:pt x="348408" y="109865"/>
                </a:lnTo>
                <a:lnTo>
                  <a:pt x="348159" y="110499"/>
                </a:lnTo>
                <a:lnTo>
                  <a:pt x="347691" y="111106"/>
                </a:lnTo>
                <a:lnTo>
                  <a:pt x="347691" y="110499"/>
                </a:lnTo>
                <a:lnTo>
                  <a:pt x="347691" y="110196"/>
                </a:lnTo>
                <a:lnTo>
                  <a:pt x="347691" y="109865"/>
                </a:lnTo>
                <a:lnTo>
                  <a:pt x="347443" y="109561"/>
                </a:lnTo>
                <a:lnTo>
                  <a:pt x="346974" y="109865"/>
                </a:lnTo>
                <a:lnTo>
                  <a:pt x="346726" y="110196"/>
                </a:lnTo>
                <a:lnTo>
                  <a:pt x="346257" y="109865"/>
                </a:lnTo>
                <a:lnTo>
                  <a:pt x="346010" y="109865"/>
                </a:lnTo>
                <a:lnTo>
                  <a:pt x="345541" y="109865"/>
                </a:lnTo>
                <a:lnTo>
                  <a:pt x="345293" y="110196"/>
                </a:lnTo>
                <a:lnTo>
                  <a:pt x="344824" y="110499"/>
                </a:lnTo>
                <a:lnTo>
                  <a:pt x="344824" y="110803"/>
                </a:lnTo>
                <a:lnTo>
                  <a:pt x="345044" y="110803"/>
                </a:lnTo>
                <a:lnTo>
                  <a:pt x="345293" y="111106"/>
                </a:lnTo>
                <a:lnTo>
                  <a:pt x="345541" y="111410"/>
                </a:lnTo>
                <a:lnTo>
                  <a:pt x="345541" y="112017"/>
                </a:lnTo>
                <a:lnTo>
                  <a:pt x="345541" y="112954"/>
                </a:lnTo>
                <a:lnTo>
                  <a:pt x="345761" y="112954"/>
                </a:lnTo>
                <a:lnTo>
                  <a:pt x="345761" y="113864"/>
                </a:lnTo>
                <a:lnTo>
                  <a:pt x="346726" y="114774"/>
                </a:lnTo>
                <a:lnTo>
                  <a:pt x="346974" y="114774"/>
                </a:lnTo>
                <a:lnTo>
                  <a:pt x="347194" y="114774"/>
                </a:lnTo>
                <a:lnTo>
                  <a:pt x="347443" y="114774"/>
                </a:lnTo>
                <a:lnTo>
                  <a:pt x="347911" y="115712"/>
                </a:lnTo>
                <a:lnTo>
                  <a:pt x="348159" y="116016"/>
                </a:lnTo>
                <a:lnTo>
                  <a:pt x="347194" y="116926"/>
                </a:lnTo>
                <a:lnTo>
                  <a:pt x="346974" y="117561"/>
                </a:lnTo>
                <a:lnTo>
                  <a:pt x="346726" y="117864"/>
                </a:lnTo>
                <a:lnTo>
                  <a:pt x="346726" y="118168"/>
                </a:lnTo>
                <a:lnTo>
                  <a:pt x="346726" y="118471"/>
                </a:lnTo>
                <a:lnTo>
                  <a:pt x="346974" y="118471"/>
                </a:lnTo>
                <a:lnTo>
                  <a:pt x="347194" y="119685"/>
                </a:lnTo>
                <a:lnTo>
                  <a:pt x="347194" y="120016"/>
                </a:lnTo>
                <a:lnTo>
                  <a:pt x="347194" y="120925"/>
                </a:lnTo>
                <a:lnTo>
                  <a:pt x="346974" y="120925"/>
                </a:lnTo>
                <a:lnTo>
                  <a:pt x="346478" y="120925"/>
                </a:lnTo>
                <a:lnTo>
                  <a:pt x="346010" y="120925"/>
                </a:lnTo>
                <a:lnTo>
                  <a:pt x="346010" y="120319"/>
                </a:lnTo>
                <a:lnTo>
                  <a:pt x="345293" y="120016"/>
                </a:lnTo>
                <a:lnTo>
                  <a:pt x="345293" y="119685"/>
                </a:lnTo>
                <a:lnTo>
                  <a:pt x="345044" y="119685"/>
                </a:lnTo>
                <a:lnTo>
                  <a:pt x="345044" y="119381"/>
                </a:lnTo>
                <a:lnTo>
                  <a:pt x="344824" y="119077"/>
                </a:lnTo>
                <a:lnTo>
                  <a:pt x="344576" y="118471"/>
                </a:lnTo>
                <a:lnTo>
                  <a:pt x="344355" y="118471"/>
                </a:lnTo>
                <a:lnTo>
                  <a:pt x="344107" y="118471"/>
                </a:lnTo>
                <a:lnTo>
                  <a:pt x="344107" y="118168"/>
                </a:lnTo>
                <a:lnTo>
                  <a:pt x="343859" y="118168"/>
                </a:lnTo>
                <a:lnTo>
                  <a:pt x="343391" y="118168"/>
                </a:lnTo>
                <a:lnTo>
                  <a:pt x="342922" y="118168"/>
                </a:lnTo>
                <a:lnTo>
                  <a:pt x="342426" y="118471"/>
                </a:lnTo>
                <a:lnTo>
                  <a:pt x="341958" y="119077"/>
                </a:lnTo>
                <a:lnTo>
                  <a:pt x="341489" y="119077"/>
                </a:lnTo>
                <a:lnTo>
                  <a:pt x="341489" y="119685"/>
                </a:lnTo>
                <a:lnTo>
                  <a:pt x="341709" y="120016"/>
                </a:lnTo>
                <a:lnTo>
                  <a:pt x="341958" y="120319"/>
                </a:lnTo>
                <a:lnTo>
                  <a:pt x="342426" y="120622"/>
                </a:lnTo>
                <a:lnTo>
                  <a:pt x="342675" y="120925"/>
                </a:lnTo>
                <a:lnTo>
                  <a:pt x="343142" y="120622"/>
                </a:lnTo>
                <a:lnTo>
                  <a:pt x="343142" y="121229"/>
                </a:lnTo>
                <a:lnTo>
                  <a:pt x="343391" y="121532"/>
                </a:lnTo>
                <a:lnTo>
                  <a:pt x="343391" y="122139"/>
                </a:lnTo>
                <a:lnTo>
                  <a:pt x="343391" y="122774"/>
                </a:lnTo>
                <a:lnTo>
                  <a:pt x="343639" y="122774"/>
                </a:lnTo>
                <a:lnTo>
                  <a:pt x="343639" y="123077"/>
                </a:lnTo>
                <a:lnTo>
                  <a:pt x="343859" y="123988"/>
                </a:lnTo>
                <a:lnTo>
                  <a:pt x="343639" y="124291"/>
                </a:lnTo>
                <a:lnTo>
                  <a:pt x="342922" y="124897"/>
                </a:lnTo>
                <a:lnTo>
                  <a:pt x="341709" y="126140"/>
                </a:lnTo>
                <a:lnTo>
                  <a:pt x="341241" y="126442"/>
                </a:lnTo>
                <a:lnTo>
                  <a:pt x="340772" y="127049"/>
                </a:lnTo>
                <a:lnTo>
                  <a:pt x="340275" y="127352"/>
                </a:lnTo>
                <a:lnTo>
                  <a:pt x="340055" y="127656"/>
                </a:lnTo>
                <a:lnTo>
                  <a:pt x="339587" y="127656"/>
                </a:lnTo>
                <a:lnTo>
                  <a:pt x="339340" y="127656"/>
                </a:lnTo>
                <a:lnTo>
                  <a:pt x="339091" y="127656"/>
                </a:lnTo>
                <a:lnTo>
                  <a:pt x="338623" y="127656"/>
                </a:lnTo>
                <a:lnTo>
                  <a:pt x="338153" y="127656"/>
                </a:lnTo>
                <a:lnTo>
                  <a:pt x="338374" y="128290"/>
                </a:lnTo>
                <a:lnTo>
                  <a:pt x="338374" y="129201"/>
                </a:lnTo>
                <a:lnTo>
                  <a:pt x="338153" y="129504"/>
                </a:lnTo>
                <a:lnTo>
                  <a:pt x="338374" y="129504"/>
                </a:lnTo>
                <a:lnTo>
                  <a:pt x="339091" y="129504"/>
                </a:lnTo>
                <a:lnTo>
                  <a:pt x="339340" y="129201"/>
                </a:lnTo>
                <a:lnTo>
                  <a:pt x="339587" y="129201"/>
                </a:lnTo>
                <a:lnTo>
                  <a:pt x="339807" y="129201"/>
                </a:lnTo>
                <a:lnTo>
                  <a:pt x="340055" y="129504"/>
                </a:lnTo>
                <a:lnTo>
                  <a:pt x="340275" y="129504"/>
                </a:lnTo>
                <a:lnTo>
                  <a:pt x="340524" y="129201"/>
                </a:lnTo>
                <a:lnTo>
                  <a:pt x="340772" y="129201"/>
                </a:lnTo>
                <a:lnTo>
                  <a:pt x="341489" y="129504"/>
                </a:lnTo>
                <a:lnTo>
                  <a:pt x="341709" y="129808"/>
                </a:lnTo>
                <a:lnTo>
                  <a:pt x="341709" y="130111"/>
                </a:lnTo>
                <a:lnTo>
                  <a:pt x="342206" y="130111"/>
                </a:lnTo>
                <a:lnTo>
                  <a:pt x="342206" y="129808"/>
                </a:lnTo>
                <a:lnTo>
                  <a:pt x="342426" y="129504"/>
                </a:lnTo>
                <a:lnTo>
                  <a:pt x="342675" y="129504"/>
                </a:lnTo>
                <a:lnTo>
                  <a:pt x="342675" y="129201"/>
                </a:lnTo>
                <a:lnTo>
                  <a:pt x="342675" y="128897"/>
                </a:lnTo>
                <a:lnTo>
                  <a:pt x="342922" y="128897"/>
                </a:lnTo>
                <a:lnTo>
                  <a:pt x="343142" y="129201"/>
                </a:lnTo>
                <a:lnTo>
                  <a:pt x="343391" y="129808"/>
                </a:lnTo>
                <a:lnTo>
                  <a:pt x="343391" y="130415"/>
                </a:lnTo>
                <a:lnTo>
                  <a:pt x="343639" y="130415"/>
                </a:lnTo>
                <a:lnTo>
                  <a:pt x="343639" y="131049"/>
                </a:lnTo>
                <a:lnTo>
                  <a:pt x="343639" y="131656"/>
                </a:lnTo>
                <a:lnTo>
                  <a:pt x="343391" y="131656"/>
                </a:lnTo>
                <a:lnTo>
                  <a:pt x="343391" y="131960"/>
                </a:lnTo>
                <a:lnTo>
                  <a:pt x="343142" y="131960"/>
                </a:lnTo>
                <a:lnTo>
                  <a:pt x="343142" y="132262"/>
                </a:lnTo>
                <a:lnTo>
                  <a:pt x="343142" y="132565"/>
                </a:lnTo>
                <a:lnTo>
                  <a:pt x="342922" y="132869"/>
                </a:lnTo>
                <a:lnTo>
                  <a:pt x="342922" y="133476"/>
                </a:lnTo>
                <a:lnTo>
                  <a:pt x="342922" y="133807"/>
                </a:lnTo>
                <a:lnTo>
                  <a:pt x="342675" y="134110"/>
                </a:lnTo>
                <a:lnTo>
                  <a:pt x="342922" y="134717"/>
                </a:lnTo>
                <a:lnTo>
                  <a:pt x="342675" y="134717"/>
                </a:lnTo>
                <a:lnTo>
                  <a:pt x="342426" y="134717"/>
                </a:lnTo>
                <a:lnTo>
                  <a:pt x="342426" y="135021"/>
                </a:lnTo>
                <a:lnTo>
                  <a:pt x="341958" y="135021"/>
                </a:lnTo>
                <a:lnTo>
                  <a:pt x="341958" y="135324"/>
                </a:lnTo>
                <a:lnTo>
                  <a:pt x="341709" y="135324"/>
                </a:lnTo>
                <a:lnTo>
                  <a:pt x="341958" y="135628"/>
                </a:lnTo>
                <a:lnTo>
                  <a:pt x="341958" y="135931"/>
                </a:lnTo>
                <a:lnTo>
                  <a:pt x="341709" y="135931"/>
                </a:lnTo>
                <a:lnTo>
                  <a:pt x="341489" y="136235"/>
                </a:lnTo>
                <a:lnTo>
                  <a:pt x="341489" y="136538"/>
                </a:lnTo>
                <a:lnTo>
                  <a:pt x="341241" y="136538"/>
                </a:lnTo>
                <a:lnTo>
                  <a:pt x="340992" y="136869"/>
                </a:lnTo>
                <a:lnTo>
                  <a:pt x="340772" y="136869"/>
                </a:lnTo>
                <a:lnTo>
                  <a:pt x="339807" y="137476"/>
                </a:lnTo>
                <a:lnTo>
                  <a:pt x="339587" y="137780"/>
                </a:lnTo>
                <a:lnTo>
                  <a:pt x="339340" y="138083"/>
                </a:lnTo>
                <a:lnTo>
                  <a:pt x="339587" y="138689"/>
                </a:lnTo>
                <a:lnTo>
                  <a:pt x="339340" y="138689"/>
                </a:lnTo>
                <a:lnTo>
                  <a:pt x="339340" y="138994"/>
                </a:lnTo>
                <a:lnTo>
                  <a:pt x="339091" y="139296"/>
                </a:lnTo>
                <a:lnTo>
                  <a:pt x="338870" y="139599"/>
                </a:lnTo>
                <a:lnTo>
                  <a:pt x="338623" y="139930"/>
                </a:lnTo>
                <a:lnTo>
                  <a:pt x="338374" y="140234"/>
                </a:lnTo>
                <a:lnTo>
                  <a:pt x="338153" y="140234"/>
                </a:lnTo>
                <a:lnTo>
                  <a:pt x="338153" y="140537"/>
                </a:lnTo>
                <a:lnTo>
                  <a:pt x="337436" y="140537"/>
                </a:lnTo>
                <a:lnTo>
                  <a:pt x="336940" y="140841"/>
                </a:lnTo>
                <a:lnTo>
                  <a:pt x="336224" y="141144"/>
                </a:lnTo>
                <a:lnTo>
                  <a:pt x="336003" y="141448"/>
                </a:lnTo>
                <a:lnTo>
                  <a:pt x="335756" y="141448"/>
                </a:lnTo>
                <a:lnTo>
                  <a:pt x="335756" y="142358"/>
                </a:lnTo>
                <a:lnTo>
                  <a:pt x="335756" y="142993"/>
                </a:lnTo>
                <a:lnTo>
                  <a:pt x="336003" y="143296"/>
                </a:lnTo>
                <a:lnTo>
                  <a:pt x="336224" y="143600"/>
                </a:lnTo>
                <a:lnTo>
                  <a:pt x="336472" y="143903"/>
                </a:lnTo>
                <a:lnTo>
                  <a:pt x="336224" y="144206"/>
                </a:lnTo>
                <a:lnTo>
                  <a:pt x="336224" y="144510"/>
                </a:lnTo>
                <a:lnTo>
                  <a:pt x="336003" y="144510"/>
                </a:lnTo>
                <a:lnTo>
                  <a:pt x="336003" y="144814"/>
                </a:lnTo>
                <a:lnTo>
                  <a:pt x="336472" y="146357"/>
                </a:lnTo>
                <a:lnTo>
                  <a:pt x="336940" y="146964"/>
                </a:lnTo>
                <a:lnTo>
                  <a:pt x="337436" y="147571"/>
                </a:lnTo>
                <a:lnTo>
                  <a:pt x="337906" y="147268"/>
                </a:lnTo>
                <a:lnTo>
                  <a:pt x="338374" y="147571"/>
                </a:lnTo>
                <a:lnTo>
                  <a:pt x="338374" y="147268"/>
                </a:lnTo>
                <a:lnTo>
                  <a:pt x="339091" y="147268"/>
                </a:lnTo>
                <a:lnTo>
                  <a:pt x="339587" y="147571"/>
                </a:lnTo>
                <a:lnTo>
                  <a:pt x="339587" y="147875"/>
                </a:lnTo>
                <a:lnTo>
                  <a:pt x="339340" y="149089"/>
                </a:lnTo>
                <a:lnTo>
                  <a:pt x="339340" y="149723"/>
                </a:lnTo>
                <a:lnTo>
                  <a:pt x="339340" y="150027"/>
                </a:lnTo>
                <a:lnTo>
                  <a:pt x="339091" y="150330"/>
                </a:lnTo>
                <a:lnTo>
                  <a:pt x="339091" y="150634"/>
                </a:lnTo>
                <a:lnTo>
                  <a:pt x="338870" y="151239"/>
                </a:lnTo>
                <a:lnTo>
                  <a:pt x="338870" y="151543"/>
                </a:lnTo>
                <a:lnTo>
                  <a:pt x="338870" y="151846"/>
                </a:lnTo>
                <a:lnTo>
                  <a:pt x="338870" y="152757"/>
                </a:lnTo>
                <a:lnTo>
                  <a:pt x="338870" y="153998"/>
                </a:lnTo>
                <a:lnTo>
                  <a:pt x="338870" y="154605"/>
                </a:lnTo>
                <a:lnTo>
                  <a:pt x="339091" y="155819"/>
                </a:lnTo>
                <a:lnTo>
                  <a:pt x="339091" y="156123"/>
                </a:lnTo>
                <a:lnTo>
                  <a:pt x="339340" y="157363"/>
                </a:lnTo>
                <a:lnTo>
                  <a:pt x="339587" y="158273"/>
                </a:lnTo>
                <a:lnTo>
                  <a:pt x="339807" y="159184"/>
                </a:lnTo>
                <a:lnTo>
                  <a:pt x="339807" y="159487"/>
                </a:lnTo>
                <a:lnTo>
                  <a:pt x="340524" y="161336"/>
                </a:lnTo>
                <a:lnTo>
                  <a:pt x="340772" y="161943"/>
                </a:lnTo>
                <a:lnTo>
                  <a:pt x="340772" y="162852"/>
                </a:lnTo>
                <a:lnTo>
                  <a:pt x="340992" y="163157"/>
                </a:lnTo>
                <a:lnTo>
                  <a:pt x="340992" y="163460"/>
                </a:lnTo>
                <a:lnTo>
                  <a:pt x="341241" y="163762"/>
                </a:lnTo>
                <a:lnTo>
                  <a:pt x="341241" y="164976"/>
                </a:lnTo>
                <a:lnTo>
                  <a:pt x="340772" y="166521"/>
                </a:lnTo>
                <a:lnTo>
                  <a:pt x="340772" y="167432"/>
                </a:lnTo>
                <a:lnTo>
                  <a:pt x="340772" y="167735"/>
                </a:lnTo>
                <a:lnTo>
                  <a:pt x="340524" y="170189"/>
                </a:lnTo>
                <a:lnTo>
                  <a:pt x="340772" y="170796"/>
                </a:lnTo>
                <a:lnTo>
                  <a:pt x="340772" y="171100"/>
                </a:lnTo>
                <a:lnTo>
                  <a:pt x="340772" y="172617"/>
                </a:lnTo>
                <a:lnTo>
                  <a:pt x="340772" y="173224"/>
                </a:lnTo>
                <a:lnTo>
                  <a:pt x="340524" y="175073"/>
                </a:lnTo>
                <a:lnTo>
                  <a:pt x="340524" y="175375"/>
                </a:lnTo>
                <a:lnTo>
                  <a:pt x="340524" y="175678"/>
                </a:lnTo>
                <a:lnTo>
                  <a:pt x="340772" y="176589"/>
                </a:lnTo>
                <a:lnTo>
                  <a:pt x="340992" y="177499"/>
                </a:lnTo>
                <a:lnTo>
                  <a:pt x="341241" y="178410"/>
                </a:lnTo>
                <a:lnTo>
                  <a:pt x="341958" y="180258"/>
                </a:lnTo>
                <a:lnTo>
                  <a:pt x="342206" y="180865"/>
                </a:lnTo>
                <a:lnTo>
                  <a:pt x="342675" y="181775"/>
                </a:lnTo>
                <a:lnTo>
                  <a:pt x="342675" y="182078"/>
                </a:lnTo>
                <a:lnTo>
                  <a:pt x="343391" y="183292"/>
                </a:lnTo>
                <a:lnTo>
                  <a:pt x="343639" y="183595"/>
                </a:lnTo>
                <a:lnTo>
                  <a:pt x="344355" y="184809"/>
                </a:lnTo>
                <a:lnTo>
                  <a:pt x="345044" y="185444"/>
                </a:lnTo>
                <a:lnTo>
                  <a:pt x="345541" y="185747"/>
                </a:lnTo>
                <a:lnTo>
                  <a:pt x="345761" y="186051"/>
                </a:lnTo>
                <a:lnTo>
                  <a:pt x="346010" y="186051"/>
                </a:lnTo>
                <a:lnTo>
                  <a:pt x="346257" y="186657"/>
                </a:lnTo>
                <a:lnTo>
                  <a:pt x="347691" y="188174"/>
                </a:lnTo>
                <a:lnTo>
                  <a:pt x="347911" y="188174"/>
                </a:lnTo>
                <a:lnTo>
                  <a:pt x="347911" y="188477"/>
                </a:lnTo>
                <a:lnTo>
                  <a:pt x="347691" y="188781"/>
                </a:lnTo>
                <a:lnTo>
                  <a:pt x="348159" y="189388"/>
                </a:lnTo>
                <a:lnTo>
                  <a:pt x="348876" y="189691"/>
                </a:lnTo>
                <a:lnTo>
                  <a:pt x="349841" y="190602"/>
                </a:lnTo>
                <a:lnTo>
                  <a:pt x="350061" y="190602"/>
                </a:lnTo>
                <a:lnTo>
                  <a:pt x="351026" y="191815"/>
                </a:lnTo>
                <a:lnTo>
                  <a:pt x="351743" y="192754"/>
                </a:lnTo>
                <a:lnTo>
                  <a:pt x="352211" y="193359"/>
                </a:lnTo>
                <a:lnTo>
                  <a:pt x="352460" y="193663"/>
                </a:lnTo>
                <a:lnTo>
                  <a:pt x="352460" y="193966"/>
                </a:lnTo>
                <a:lnTo>
                  <a:pt x="352460" y="194270"/>
                </a:lnTo>
                <a:lnTo>
                  <a:pt x="353176" y="195180"/>
                </a:lnTo>
                <a:lnTo>
                  <a:pt x="353396" y="195787"/>
                </a:lnTo>
                <a:lnTo>
                  <a:pt x="353644" y="196091"/>
                </a:lnTo>
                <a:lnTo>
                  <a:pt x="353644" y="196394"/>
                </a:lnTo>
                <a:lnTo>
                  <a:pt x="354113" y="196698"/>
                </a:lnTo>
                <a:lnTo>
                  <a:pt x="354610" y="197001"/>
                </a:lnTo>
                <a:lnTo>
                  <a:pt x="355299" y="197304"/>
                </a:lnTo>
                <a:lnTo>
                  <a:pt x="356015" y="197608"/>
                </a:lnTo>
                <a:lnTo>
                  <a:pt x="356262" y="197608"/>
                </a:lnTo>
                <a:lnTo>
                  <a:pt x="355547" y="198215"/>
                </a:lnTo>
                <a:lnTo>
                  <a:pt x="355299" y="198518"/>
                </a:lnTo>
                <a:lnTo>
                  <a:pt x="355078" y="199125"/>
                </a:lnTo>
                <a:lnTo>
                  <a:pt x="355078" y="199731"/>
                </a:lnTo>
                <a:lnTo>
                  <a:pt x="355299" y="200062"/>
                </a:lnTo>
                <a:lnTo>
                  <a:pt x="355547" y="200669"/>
                </a:lnTo>
                <a:lnTo>
                  <a:pt x="355547" y="200973"/>
                </a:lnTo>
                <a:lnTo>
                  <a:pt x="355547" y="201276"/>
                </a:lnTo>
                <a:lnTo>
                  <a:pt x="353893" y="203704"/>
                </a:lnTo>
                <a:lnTo>
                  <a:pt x="353644" y="203704"/>
                </a:lnTo>
                <a:lnTo>
                  <a:pt x="353396" y="204007"/>
                </a:lnTo>
                <a:lnTo>
                  <a:pt x="352927" y="205221"/>
                </a:lnTo>
                <a:lnTo>
                  <a:pt x="352680" y="205221"/>
                </a:lnTo>
                <a:lnTo>
                  <a:pt x="352680" y="205524"/>
                </a:lnTo>
                <a:lnTo>
                  <a:pt x="351963" y="206434"/>
                </a:lnTo>
                <a:lnTo>
                  <a:pt x="351743" y="206738"/>
                </a:lnTo>
                <a:lnTo>
                  <a:pt x="351495" y="207345"/>
                </a:lnTo>
                <a:lnTo>
                  <a:pt x="351026" y="206738"/>
                </a:lnTo>
                <a:lnTo>
                  <a:pt x="350778" y="206738"/>
                </a:lnTo>
                <a:lnTo>
                  <a:pt x="350309" y="206434"/>
                </a:lnTo>
                <a:lnTo>
                  <a:pt x="349592" y="206434"/>
                </a:lnTo>
                <a:lnTo>
                  <a:pt x="348628" y="206738"/>
                </a:lnTo>
                <a:lnTo>
                  <a:pt x="348159" y="206738"/>
                </a:lnTo>
                <a:lnTo>
                  <a:pt x="348159" y="207041"/>
                </a:lnTo>
                <a:lnTo>
                  <a:pt x="347911" y="207648"/>
                </a:lnTo>
                <a:lnTo>
                  <a:pt x="347691" y="207648"/>
                </a:lnTo>
                <a:lnTo>
                  <a:pt x="346974" y="206434"/>
                </a:lnTo>
                <a:lnTo>
                  <a:pt x="346478" y="206434"/>
                </a:lnTo>
                <a:lnTo>
                  <a:pt x="346257" y="206131"/>
                </a:lnTo>
                <a:lnTo>
                  <a:pt x="346257" y="205827"/>
                </a:lnTo>
                <a:lnTo>
                  <a:pt x="345761" y="206434"/>
                </a:lnTo>
                <a:lnTo>
                  <a:pt x="345541" y="207041"/>
                </a:lnTo>
                <a:lnTo>
                  <a:pt x="345293" y="207648"/>
                </a:lnTo>
                <a:lnTo>
                  <a:pt x="345293" y="208255"/>
                </a:lnTo>
                <a:lnTo>
                  <a:pt x="345541" y="208559"/>
                </a:lnTo>
                <a:lnTo>
                  <a:pt x="346010" y="208862"/>
                </a:lnTo>
                <a:lnTo>
                  <a:pt x="346257" y="209468"/>
                </a:lnTo>
                <a:lnTo>
                  <a:pt x="346726" y="210406"/>
                </a:lnTo>
                <a:lnTo>
                  <a:pt x="346974" y="210710"/>
                </a:lnTo>
                <a:lnTo>
                  <a:pt x="347194" y="211013"/>
                </a:lnTo>
                <a:lnTo>
                  <a:pt x="347443" y="211013"/>
                </a:lnTo>
                <a:lnTo>
                  <a:pt x="347911" y="211317"/>
                </a:lnTo>
                <a:lnTo>
                  <a:pt x="348159" y="211317"/>
                </a:lnTo>
                <a:lnTo>
                  <a:pt x="348408" y="211317"/>
                </a:lnTo>
                <a:lnTo>
                  <a:pt x="349345" y="211317"/>
                </a:lnTo>
                <a:lnTo>
                  <a:pt x="349841" y="211317"/>
                </a:lnTo>
                <a:lnTo>
                  <a:pt x="350061" y="211317"/>
                </a:lnTo>
                <a:lnTo>
                  <a:pt x="350309" y="211013"/>
                </a:lnTo>
                <a:lnTo>
                  <a:pt x="350778" y="211013"/>
                </a:lnTo>
                <a:lnTo>
                  <a:pt x="351026" y="210710"/>
                </a:lnTo>
                <a:lnTo>
                  <a:pt x="351246" y="210075"/>
                </a:lnTo>
                <a:lnTo>
                  <a:pt x="351495" y="209468"/>
                </a:lnTo>
                <a:lnTo>
                  <a:pt x="352927" y="209468"/>
                </a:lnTo>
                <a:lnTo>
                  <a:pt x="353176" y="209468"/>
                </a:lnTo>
                <a:lnTo>
                  <a:pt x="353644" y="209165"/>
                </a:lnTo>
                <a:lnTo>
                  <a:pt x="353893" y="209165"/>
                </a:lnTo>
                <a:lnTo>
                  <a:pt x="353893" y="208862"/>
                </a:lnTo>
                <a:lnTo>
                  <a:pt x="354113" y="208862"/>
                </a:lnTo>
                <a:lnTo>
                  <a:pt x="354610" y="208862"/>
                </a:lnTo>
                <a:lnTo>
                  <a:pt x="356015" y="209772"/>
                </a:lnTo>
                <a:lnTo>
                  <a:pt x="356262" y="209772"/>
                </a:lnTo>
                <a:lnTo>
                  <a:pt x="356979" y="210406"/>
                </a:lnTo>
                <a:lnTo>
                  <a:pt x="356979" y="210710"/>
                </a:lnTo>
                <a:lnTo>
                  <a:pt x="356731" y="211013"/>
                </a:lnTo>
                <a:lnTo>
                  <a:pt x="355547" y="212227"/>
                </a:lnTo>
                <a:lnTo>
                  <a:pt x="354610" y="213441"/>
                </a:lnTo>
                <a:lnTo>
                  <a:pt x="354361" y="214048"/>
                </a:lnTo>
                <a:lnTo>
                  <a:pt x="354113" y="214957"/>
                </a:lnTo>
                <a:lnTo>
                  <a:pt x="354113" y="215261"/>
                </a:lnTo>
                <a:lnTo>
                  <a:pt x="354113" y="215565"/>
                </a:lnTo>
                <a:lnTo>
                  <a:pt x="354113" y="216171"/>
                </a:lnTo>
                <a:lnTo>
                  <a:pt x="354361" y="217385"/>
                </a:lnTo>
                <a:lnTo>
                  <a:pt x="354361" y="217688"/>
                </a:lnTo>
                <a:lnTo>
                  <a:pt x="354830" y="218902"/>
                </a:lnTo>
                <a:lnTo>
                  <a:pt x="355078" y="219509"/>
                </a:lnTo>
                <a:lnTo>
                  <a:pt x="355299" y="221026"/>
                </a:lnTo>
                <a:lnTo>
                  <a:pt x="355795" y="222240"/>
                </a:lnTo>
                <a:lnTo>
                  <a:pt x="356511" y="223454"/>
                </a:lnTo>
                <a:lnTo>
                  <a:pt x="357228" y="224364"/>
                </a:lnTo>
                <a:lnTo>
                  <a:pt x="358165" y="225577"/>
                </a:lnTo>
                <a:lnTo>
                  <a:pt x="358413" y="225881"/>
                </a:lnTo>
                <a:lnTo>
                  <a:pt x="358882" y="227398"/>
                </a:lnTo>
                <a:lnTo>
                  <a:pt x="359378" y="228005"/>
                </a:lnTo>
                <a:lnTo>
                  <a:pt x="361501" y="230736"/>
                </a:lnTo>
                <a:lnTo>
                  <a:pt x="361748" y="231039"/>
                </a:lnTo>
                <a:lnTo>
                  <a:pt x="361748" y="231343"/>
                </a:lnTo>
                <a:lnTo>
                  <a:pt x="362217" y="232252"/>
                </a:lnTo>
                <a:lnTo>
                  <a:pt x="362465" y="232556"/>
                </a:lnTo>
                <a:lnTo>
                  <a:pt x="363181" y="233770"/>
                </a:lnTo>
                <a:lnTo>
                  <a:pt x="361501" y="235591"/>
                </a:lnTo>
                <a:lnTo>
                  <a:pt x="361031" y="236501"/>
                </a:lnTo>
                <a:lnTo>
                  <a:pt x="360784" y="236501"/>
                </a:lnTo>
                <a:lnTo>
                  <a:pt x="360784" y="237107"/>
                </a:lnTo>
                <a:lnTo>
                  <a:pt x="361280" y="237714"/>
                </a:lnTo>
                <a:lnTo>
                  <a:pt x="361748" y="239535"/>
                </a:lnTo>
                <a:lnTo>
                  <a:pt x="361997" y="240142"/>
                </a:lnTo>
                <a:lnTo>
                  <a:pt x="361997" y="241659"/>
                </a:lnTo>
                <a:lnTo>
                  <a:pt x="361997" y="243479"/>
                </a:lnTo>
                <a:lnTo>
                  <a:pt x="362217" y="243782"/>
                </a:lnTo>
                <a:lnTo>
                  <a:pt x="362465" y="245300"/>
                </a:lnTo>
                <a:lnTo>
                  <a:pt x="362934" y="246817"/>
                </a:lnTo>
                <a:lnTo>
                  <a:pt x="363181" y="247727"/>
                </a:lnTo>
                <a:lnTo>
                  <a:pt x="362934" y="248334"/>
                </a:lnTo>
                <a:lnTo>
                  <a:pt x="362934" y="248030"/>
                </a:lnTo>
                <a:lnTo>
                  <a:pt x="362465" y="246817"/>
                </a:lnTo>
                <a:lnTo>
                  <a:pt x="361997" y="246514"/>
                </a:lnTo>
                <a:lnTo>
                  <a:pt x="361280" y="246210"/>
                </a:lnTo>
                <a:lnTo>
                  <a:pt x="361031" y="246210"/>
                </a:lnTo>
                <a:lnTo>
                  <a:pt x="360784" y="246210"/>
                </a:lnTo>
                <a:lnTo>
                  <a:pt x="360314" y="246210"/>
                </a:lnTo>
                <a:lnTo>
                  <a:pt x="359378" y="246210"/>
                </a:lnTo>
                <a:lnTo>
                  <a:pt x="359130" y="245603"/>
                </a:lnTo>
                <a:lnTo>
                  <a:pt x="358882" y="245603"/>
                </a:lnTo>
                <a:lnTo>
                  <a:pt x="358413" y="245300"/>
                </a:lnTo>
                <a:lnTo>
                  <a:pt x="357945" y="244086"/>
                </a:lnTo>
                <a:lnTo>
                  <a:pt x="357228" y="242265"/>
                </a:lnTo>
                <a:lnTo>
                  <a:pt x="357228" y="241961"/>
                </a:lnTo>
                <a:lnTo>
                  <a:pt x="356979" y="241659"/>
                </a:lnTo>
                <a:lnTo>
                  <a:pt x="356731" y="241356"/>
                </a:lnTo>
                <a:lnTo>
                  <a:pt x="356015" y="240749"/>
                </a:lnTo>
                <a:lnTo>
                  <a:pt x="355795" y="240445"/>
                </a:lnTo>
                <a:lnTo>
                  <a:pt x="355547" y="240445"/>
                </a:lnTo>
                <a:lnTo>
                  <a:pt x="355078" y="240142"/>
                </a:lnTo>
                <a:lnTo>
                  <a:pt x="355299" y="239535"/>
                </a:lnTo>
                <a:lnTo>
                  <a:pt x="355078" y="239231"/>
                </a:lnTo>
                <a:lnTo>
                  <a:pt x="354830" y="238928"/>
                </a:lnTo>
                <a:lnTo>
                  <a:pt x="353396" y="238321"/>
                </a:lnTo>
                <a:lnTo>
                  <a:pt x="352927" y="238321"/>
                </a:lnTo>
                <a:lnTo>
                  <a:pt x="352460" y="238321"/>
                </a:lnTo>
                <a:lnTo>
                  <a:pt x="352211" y="238624"/>
                </a:lnTo>
                <a:lnTo>
                  <a:pt x="351743" y="238624"/>
                </a:lnTo>
                <a:lnTo>
                  <a:pt x="351495" y="238624"/>
                </a:lnTo>
                <a:lnTo>
                  <a:pt x="351495" y="238017"/>
                </a:lnTo>
                <a:lnTo>
                  <a:pt x="351026" y="237107"/>
                </a:lnTo>
                <a:lnTo>
                  <a:pt x="350529" y="236501"/>
                </a:lnTo>
                <a:lnTo>
                  <a:pt x="350778" y="236198"/>
                </a:lnTo>
                <a:lnTo>
                  <a:pt x="350778" y="235894"/>
                </a:lnTo>
                <a:lnTo>
                  <a:pt x="350529" y="235591"/>
                </a:lnTo>
                <a:lnTo>
                  <a:pt x="350061" y="234984"/>
                </a:lnTo>
                <a:lnTo>
                  <a:pt x="349841" y="234073"/>
                </a:lnTo>
                <a:lnTo>
                  <a:pt x="349592" y="233770"/>
                </a:lnTo>
                <a:lnTo>
                  <a:pt x="349841" y="233466"/>
                </a:lnTo>
                <a:lnTo>
                  <a:pt x="350061" y="232859"/>
                </a:lnTo>
                <a:lnTo>
                  <a:pt x="350061" y="232556"/>
                </a:lnTo>
                <a:lnTo>
                  <a:pt x="349841" y="232252"/>
                </a:lnTo>
                <a:lnTo>
                  <a:pt x="349592" y="232252"/>
                </a:lnTo>
                <a:lnTo>
                  <a:pt x="349345" y="231949"/>
                </a:lnTo>
                <a:lnTo>
                  <a:pt x="349592" y="231645"/>
                </a:lnTo>
                <a:lnTo>
                  <a:pt x="350061" y="231343"/>
                </a:lnTo>
                <a:lnTo>
                  <a:pt x="349841" y="231039"/>
                </a:lnTo>
                <a:lnTo>
                  <a:pt x="349592" y="230736"/>
                </a:lnTo>
                <a:lnTo>
                  <a:pt x="349592" y="230431"/>
                </a:lnTo>
                <a:lnTo>
                  <a:pt x="348628" y="230736"/>
                </a:lnTo>
                <a:lnTo>
                  <a:pt x="348408" y="230736"/>
                </a:lnTo>
                <a:lnTo>
                  <a:pt x="347911" y="230736"/>
                </a:lnTo>
                <a:lnTo>
                  <a:pt x="347443" y="231039"/>
                </a:lnTo>
                <a:lnTo>
                  <a:pt x="347194" y="231039"/>
                </a:lnTo>
                <a:lnTo>
                  <a:pt x="346974" y="231343"/>
                </a:lnTo>
                <a:lnTo>
                  <a:pt x="346257" y="231645"/>
                </a:lnTo>
                <a:lnTo>
                  <a:pt x="346010" y="231645"/>
                </a:lnTo>
                <a:lnTo>
                  <a:pt x="346257" y="232252"/>
                </a:lnTo>
                <a:lnTo>
                  <a:pt x="346478" y="232859"/>
                </a:lnTo>
                <a:lnTo>
                  <a:pt x="346726" y="233163"/>
                </a:lnTo>
                <a:lnTo>
                  <a:pt x="346726" y="233466"/>
                </a:lnTo>
                <a:lnTo>
                  <a:pt x="346974" y="233770"/>
                </a:lnTo>
                <a:lnTo>
                  <a:pt x="346974" y="234073"/>
                </a:lnTo>
                <a:lnTo>
                  <a:pt x="346974" y="234680"/>
                </a:lnTo>
                <a:lnTo>
                  <a:pt x="346726" y="234984"/>
                </a:lnTo>
                <a:lnTo>
                  <a:pt x="346478" y="235287"/>
                </a:lnTo>
                <a:lnTo>
                  <a:pt x="346010" y="236501"/>
                </a:lnTo>
                <a:lnTo>
                  <a:pt x="346010" y="237107"/>
                </a:lnTo>
                <a:lnTo>
                  <a:pt x="346478" y="237714"/>
                </a:lnTo>
                <a:lnTo>
                  <a:pt x="346478" y="238017"/>
                </a:lnTo>
                <a:lnTo>
                  <a:pt x="346478" y="238321"/>
                </a:lnTo>
                <a:lnTo>
                  <a:pt x="346010" y="238928"/>
                </a:lnTo>
                <a:lnTo>
                  <a:pt x="345541" y="238928"/>
                </a:lnTo>
                <a:lnTo>
                  <a:pt x="345293" y="238624"/>
                </a:lnTo>
                <a:lnTo>
                  <a:pt x="345044" y="238017"/>
                </a:lnTo>
                <a:lnTo>
                  <a:pt x="344824" y="237107"/>
                </a:lnTo>
                <a:lnTo>
                  <a:pt x="344576" y="236803"/>
                </a:lnTo>
                <a:lnTo>
                  <a:pt x="344107" y="235894"/>
                </a:lnTo>
                <a:lnTo>
                  <a:pt x="342922" y="234377"/>
                </a:lnTo>
                <a:lnTo>
                  <a:pt x="342675" y="234377"/>
                </a:lnTo>
                <a:lnTo>
                  <a:pt x="342675" y="234073"/>
                </a:lnTo>
                <a:lnTo>
                  <a:pt x="342426" y="234073"/>
                </a:lnTo>
                <a:lnTo>
                  <a:pt x="342426" y="233770"/>
                </a:lnTo>
                <a:lnTo>
                  <a:pt x="341958" y="233466"/>
                </a:lnTo>
                <a:lnTo>
                  <a:pt x="341489" y="233466"/>
                </a:lnTo>
                <a:lnTo>
                  <a:pt x="340772" y="233466"/>
                </a:lnTo>
                <a:lnTo>
                  <a:pt x="340524" y="233466"/>
                </a:lnTo>
                <a:lnTo>
                  <a:pt x="340055" y="233466"/>
                </a:lnTo>
                <a:lnTo>
                  <a:pt x="339340" y="234377"/>
                </a:lnTo>
                <a:lnTo>
                  <a:pt x="339091" y="234377"/>
                </a:lnTo>
                <a:lnTo>
                  <a:pt x="338870" y="233163"/>
                </a:lnTo>
                <a:lnTo>
                  <a:pt x="338870" y="232556"/>
                </a:lnTo>
                <a:lnTo>
                  <a:pt x="338623" y="232556"/>
                </a:lnTo>
                <a:lnTo>
                  <a:pt x="338153" y="231949"/>
                </a:lnTo>
                <a:lnTo>
                  <a:pt x="337906" y="231645"/>
                </a:lnTo>
                <a:lnTo>
                  <a:pt x="337436" y="229826"/>
                </a:lnTo>
                <a:lnTo>
                  <a:pt x="337189" y="228308"/>
                </a:lnTo>
                <a:lnTo>
                  <a:pt x="336940" y="228308"/>
                </a:lnTo>
                <a:lnTo>
                  <a:pt x="336940" y="228005"/>
                </a:lnTo>
                <a:lnTo>
                  <a:pt x="336720" y="227094"/>
                </a:lnTo>
                <a:lnTo>
                  <a:pt x="336472" y="226487"/>
                </a:lnTo>
                <a:lnTo>
                  <a:pt x="335756" y="225577"/>
                </a:lnTo>
                <a:lnTo>
                  <a:pt x="335507" y="225577"/>
                </a:lnTo>
                <a:lnTo>
                  <a:pt x="335039" y="224971"/>
                </a:lnTo>
                <a:lnTo>
                  <a:pt x="334791" y="224667"/>
                </a:lnTo>
                <a:lnTo>
                  <a:pt x="334322" y="224364"/>
                </a:lnTo>
                <a:lnTo>
                  <a:pt x="333385" y="223757"/>
                </a:lnTo>
                <a:lnTo>
                  <a:pt x="332172" y="222847"/>
                </a:lnTo>
                <a:lnTo>
                  <a:pt x="332172" y="222543"/>
                </a:lnTo>
                <a:lnTo>
                  <a:pt x="331704" y="222543"/>
                </a:lnTo>
                <a:lnTo>
                  <a:pt x="330519" y="221936"/>
                </a:lnTo>
                <a:lnTo>
                  <a:pt x="328837" y="221329"/>
                </a:lnTo>
                <a:lnTo>
                  <a:pt x="327403" y="221026"/>
                </a:lnTo>
                <a:lnTo>
                  <a:pt x="325971" y="221026"/>
                </a:lnTo>
                <a:lnTo>
                  <a:pt x="325750" y="221026"/>
                </a:lnTo>
                <a:lnTo>
                  <a:pt x="325033" y="221026"/>
                </a:lnTo>
                <a:lnTo>
                  <a:pt x="324317" y="220419"/>
                </a:lnTo>
                <a:lnTo>
                  <a:pt x="323600" y="220115"/>
                </a:lnTo>
                <a:lnTo>
                  <a:pt x="322636" y="219813"/>
                </a:lnTo>
                <a:lnTo>
                  <a:pt x="321450" y="219813"/>
                </a:lnTo>
                <a:lnTo>
                  <a:pt x="321202" y="220115"/>
                </a:lnTo>
                <a:lnTo>
                  <a:pt x="321202" y="219509"/>
                </a:lnTo>
                <a:lnTo>
                  <a:pt x="320981" y="218902"/>
                </a:lnTo>
                <a:lnTo>
                  <a:pt x="321202" y="218902"/>
                </a:lnTo>
                <a:lnTo>
                  <a:pt x="321202" y="218599"/>
                </a:lnTo>
                <a:lnTo>
                  <a:pt x="320981" y="218599"/>
                </a:lnTo>
                <a:lnTo>
                  <a:pt x="320016" y="218902"/>
                </a:lnTo>
                <a:lnTo>
                  <a:pt x="319769" y="218902"/>
                </a:lnTo>
                <a:lnTo>
                  <a:pt x="319300" y="219206"/>
                </a:lnTo>
                <a:lnTo>
                  <a:pt x="319300" y="219509"/>
                </a:lnTo>
                <a:lnTo>
                  <a:pt x="319079" y="219813"/>
                </a:lnTo>
                <a:lnTo>
                  <a:pt x="318831" y="219813"/>
                </a:lnTo>
                <a:lnTo>
                  <a:pt x="317867" y="220115"/>
                </a:lnTo>
                <a:lnTo>
                  <a:pt x="317867" y="219813"/>
                </a:lnTo>
                <a:lnTo>
                  <a:pt x="317398" y="219813"/>
                </a:lnTo>
                <a:lnTo>
                  <a:pt x="317398" y="219509"/>
                </a:lnTo>
                <a:lnTo>
                  <a:pt x="317398" y="219206"/>
                </a:lnTo>
                <a:lnTo>
                  <a:pt x="317150" y="218902"/>
                </a:lnTo>
                <a:lnTo>
                  <a:pt x="316930" y="218599"/>
                </a:lnTo>
                <a:lnTo>
                  <a:pt x="315965" y="217992"/>
                </a:lnTo>
                <a:lnTo>
                  <a:pt x="315496" y="218599"/>
                </a:lnTo>
                <a:lnTo>
                  <a:pt x="315496" y="218902"/>
                </a:lnTo>
                <a:lnTo>
                  <a:pt x="315000" y="219509"/>
                </a:lnTo>
                <a:lnTo>
                  <a:pt x="315000" y="219813"/>
                </a:lnTo>
                <a:lnTo>
                  <a:pt x="314531" y="220115"/>
                </a:lnTo>
                <a:lnTo>
                  <a:pt x="314531" y="220723"/>
                </a:lnTo>
                <a:lnTo>
                  <a:pt x="314063" y="221026"/>
                </a:lnTo>
                <a:lnTo>
                  <a:pt x="313595" y="221633"/>
                </a:lnTo>
                <a:lnTo>
                  <a:pt x="312878" y="221329"/>
                </a:lnTo>
                <a:lnTo>
                  <a:pt x="312382" y="221026"/>
                </a:lnTo>
                <a:lnTo>
                  <a:pt x="312161" y="221026"/>
                </a:lnTo>
                <a:lnTo>
                  <a:pt x="311913" y="221026"/>
                </a:lnTo>
                <a:lnTo>
                  <a:pt x="311196" y="220723"/>
                </a:lnTo>
                <a:lnTo>
                  <a:pt x="310727" y="220723"/>
                </a:lnTo>
                <a:lnTo>
                  <a:pt x="310479" y="220419"/>
                </a:lnTo>
                <a:lnTo>
                  <a:pt x="310479" y="220115"/>
                </a:lnTo>
                <a:lnTo>
                  <a:pt x="310479" y="219813"/>
                </a:lnTo>
                <a:lnTo>
                  <a:pt x="310727" y="219813"/>
                </a:lnTo>
                <a:lnTo>
                  <a:pt x="310948" y="219509"/>
                </a:lnTo>
                <a:lnTo>
                  <a:pt x="310948" y="219206"/>
                </a:lnTo>
                <a:lnTo>
                  <a:pt x="310727" y="218599"/>
                </a:lnTo>
                <a:lnTo>
                  <a:pt x="310479" y="218295"/>
                </a:lnTo>
                <a:lnTo>
                  <a:pt x="310231" y="218295"/>
                </a:lnTo>
                <a:lnTo>
                  <a:pt x="310011" y="218295"/>
                </a:lnTo>
                <a:lnTo>
                  <a:pt x="309764" y="217992"/>
                </a:lnTo>
                <a:lnTo>
                  <a:pt x="309764" y="217688"/>
                </a:lnTo>
                <a:lnTo>
                  <a:pt x="309515" y="217385"/>
                </a:lnTo>
                <a:lnTo>
                  <a:pt x="309294" y="217385"/>
                </a:lnTo>
                <a:lnTo>
                  <a:pt x="308330" y="217385"/>
                </a:lnTo>
                <a:lnTo>
                  <a:pt x="308109" y="217385"/>
                </a:lnTo>
                <a:lnTo>
                  <a:pt x="307392" y="217082"/>
                </a:lnTo>
                <a:lnTo>
                  <a:pt x="307613" y="217082"/>
                </a:lnTo>
                <a:lnTo>
                  <a:pt x="307613" y="215565"/>
                </a:lnTo>
                <a:lnTo>
                  <a:pt x="307392" y="215261"/>
                </a:lnTo>
                <a:lnTo>
                  <a:pt x="307144" y="214655"/>
                </a:lnTo>
                <a:lnTo>
                  <a:pt x="307613" y="214048"/>
                </a:lnTo>
                <a:lnTo>
                  <a:pt x="307860" y="213744"/>
                </a:lnTo>
                <a:lnTo>
                  <a:pt x="307860" y="213441"/>
                </a:lnTo>
                <a:lnTo>
                  <a:pt x="307860" y="213137"/>
                </a:lnTo>
                <a:lnTo>
                  <a:pt x="307613" y="212530"/>
                </a:lnTo>
                <a:lnTo>
                  <a:pt x="307392" y="212227"/>
                </a:lnTo>
                <a:lnTo>
                  <a:pt x="306676" y="212227"/>
                </a:lnTo>
                <a:lnTo>
                  <a:pt x="306676" y="211923"/>
                </a:lnTo>
                <a:lnTo>
                  <a:pt x="306676" y="211317"/>
                </a:lnTo>
                <a:lnTo>
                  <a:pt x="306427" y="211317"/>
                </a:lnTo>
                <a:lnTo>
                  <a:pt x="306180" y="210710"/>
                </a:lnTo>
                <a:lnTo>
                  <a:pt x="305959" y="210710"/>
                </a:lnTo>
                <a:lnTo>
                  <a:pt x="305712" y="210406"/>
                </a:lnTo>
                <a:lnTo>
                  <a:pt x="305712" y="210075"/>
                </a:lnTo>
                <a:lnTo>
                  <a:pt x="305242" y="210075"/>
                </a:lnTo>
                <a:lnTo>
                  <a:pt x="305242" y="209772"/>
                </a:lnTo>
                <a:lnTo>
                  <a:pt x="305463" y="209165"/>
                </a:lnTo>
                <a:lnTo>
                  <a:pt x="305463" y="208862"/>
                </a:lnTo>
                <a:lnTo>
                  <a:pt x="305242" y="208559"/>
                </a:lnTo>
                <a:lnTo>
                  <a:pt x="304995" y="208255"/>
                </a:lnTo>
                <a:lnTo>
                  <a:pt x="304746" y="207952"/>
                </a:lnTo>
                <a:lnTo>
                  <a:pt x="304746" y="207345"/>
                </a:lnTo>
                <a:lnTo>
                  <a:pt x="304525" y="207345"/>
                </a:lnTo>
                <a:lnTo>
                  <a:pt x="304278" y="206131"/>
                </a:lnTo>
                <a:lnTo>
                  <a:pt x="304525" y="205827"/>
                </a:lnTo>
                <a:lnTo>
                  <a:pt x="304029" y="205221"/>
                </a:lnTo>
                <a:lnTo>
                  <a:pt x="303809" y="204917"/>
                </a:lnTo>
                <a:lnTo>
                  <a:pt x="303341" y="204917"/>
                </a:lnTo>
                <a:lnTo>
                  <a:pt x="304278" y="204007"/>
                </a:lnTo>
                <a:lnTo>
                  <a:pt x="304746" y="204007"/>
                </a:lnTo>
                <a:lnTo>
                  <a:pt x="304746" y="203704"/>
                </a:lnTo>
                <a:lnTo>
                  <a:pt x="304995" y="203097"/>
                </a:lnTo>
                <a:lnTo>
                  <a:pt x="303809" y="202794"/>
                </a:lnTo>
                <a:lnTo>
                  <a:pt x="303809" y="202490"/>
                </a:lnTo>
                <a:lnTo>
                  <a:pt x="302624" y="202187"/>
                </a:lnTo>
                <a:lnTo>
                  <a:pt x="301659" y="201580"/>
                </a:lnTo>
                <a:lnTo>
                  <a:pt x="301411" y="201580"/>
                </a:lnTo>
                <a:lnTo>
                  <a:pt x="301411" y="201883"/>
                </a:lnTo>
                <a:lnTo>
                  <a:pt x="301411" y="202187"/>
                </a:lnTo>
                <a:lnTo>
                  <a:pt x="301411" y="202490"/>
                </a:lnTo>
                <a:lnTo>
                  <a:pt x="301190" y="202794"/>
                </a:lnTo>
                <a:lnTo>
                  <a:pt x="300943" y="203704"/>
                </a:lnTo>
                <a:lnTo>
                  <a:pt x="300474" y="204007"/>
                </a:lnTo>
                <a:lnTo>
                  <a:pt x="300226" y="204614"/>
                </a:lnTo>
                <a:lnTo>
                  <a:pt x="300226" y="205221"/>
                </a:lnTo>
                <a:lnTo>
                  <a:pt x="300226" y="205524"/>
                </a:lnTo>
                <a:lnTo>
                  <a:pt x="300694" y="206131"/>
                </a:lnTo>
                <a:lnTo>
                  <a:pt x="300943" y="206434"/>
                </a:lnTo>
                <a:lnTo>
                  <a:pt x="301411" y="206434"/>
                </a:lnTo>
                <a:lnTo>
                  <a:pt x="301659" y="206738"/>
                </a:lnTo>
                <a:lnTo>
                  <a:pt x="301659" y="207041"/>
                </a:lnTo>
                <a:lnTo>
                  <a:pt x="301907" y="207345"/>
                </a:lnTo>
                <a:lnTo>
                  <a:pt x="302375" y="207952"/>
                </a:lnTo>
                <a:lnTo>
                  <a:pt x="301907" y="207952"/>
                </a:lnTo>
                <a:lnTo>
                  <a:pt x="301907" y="208255"/>
                </a:lnTo>
                <a:lnTo>
                  <a:pt x="301907" y="208559"/>
                </a:lnTo>
                <a:lnTo>
                  <a:pt x="302128" y="208862"/>
                </a:lnTo>
                <a:lnTo>
                  <a:pt x="302128" y="209165"/>
                </a:lnTo>
                <a:lnTo>
                  <a:pt x="302128" y="209468"/>
                </a:lnTo>
                <a:lnTo>
                  <a:pt x="302624" y="209772"/>
                </a:lnTo>
                <a:lnTo>
                  <a:pt x="302845" y="210075"/>
                </a:lnTo>
                <a:lnTo>
                  <a:pt x="302845" y="210406"/>
                </a:lnTo>
                <a:lnTo>
                  <a:pt x="302845" y="211317"/>
                </a:lnTo>
                <a:lnTo>
                  <a:pt x="303561" y="211620"/>
                </a:lnTo>
                <a:lnTo>
                  <a:pt x="303809" y="212530"/>
                </a:lnTo>
                <a:lnTo>
                  <a:pt x="303809" y="212834"/>
                </a:lnTo>
                <a:lnTo>
                  <a:pt x="303809" y="213441"/>
                </a:lnTo>
                <a:lnTo>
                  <a:pt x="304278" y="214048"/>
                </a:lnTo>
                <a:lnTo>
                  <a:pt x="304029" y="214351"/>
                </a:lnTo>
                <a:lnTo>
                  <a:pt x="303809" y="214957"/>
                </a:lnTo>
                <a:lnTo>
                  <a:pt x="303561" y="215261"/>
                </a:lnTo>
                <a:lnTo>
                  <a:pt x="303809" y="215868"/>
                </a:lnTo>
                <a:lnTo>
                  <a:pt x="303561" y="216475"/>
                </a:lnTo>
                <a:lnTo>
                  <a:pt x="303341" y="216778"/>
                </a:lnTo>
                <a:lnTo>
                  <a:pt x="302845" y="216475"/>
                </a:lnTo>
                <a:lnTo>
                  <a:pt x="302128" y="215868"/>
                </a:lnTo>
                <a:lnTo>
                  <a:pt x="301659" y="215261"/>
                </a:lnTo>
                <a:lnTo>
                  <a:pt x="300694" y="214655"/>
                </a:lnTo>
                <a:lnTo>
                  <a:pt x="300474" y="214655"/>
                </a:lnTo>
                <a:lnTo>
                  <a:pt x="299040" y="213744"/>
                </a:lnTo>
                <a:lnTo>
                  <a:pt x="298076" y="213441"/>
                </a:lnTo>
                <a:lnTo>
                  <a:pt x="297359" y="212834"/>
                </a:lnTo>
                <a:lnTo>
                  <a:pt x="296174" y="212227"/>
                </a:lnTo>
                <a:lnTo>
                  <a:pt x="295926" y="211923"/>
                </a:lnTo>
                <a:lnTo>
                  <a:pt x="294740" y="211317"/>
                </a:lnTo>
                <a:lnTo>
                  <a:pt x="294271" y="211317"/>
                </a:lnTo>
                <a:lnTo>
                  <a:pt x="294024" y="211317"/>
                </a:lnTo>
                <a:lnTo>
                  <a:pt x="294024" y="211620"/>
                </a:lnTo>
                <a:lnTo>
                  <a:pt x="293775" y="211620"/>
                </a:lnTo>
                <a:lnTo>
                  <a:pt x="293775" y="211317"/>
                </a:lnTo>
                <a:lnTo>
                  <a:pt x="293775" y="211013"/>
                </a:lnTo>
                <a:lnTo>
                  <a:pt x="293775" y="210406"/>
                </a:lnTo>
                <a:lnTo>
                  <a:pt x="294024" y="209772"/>
                </a:lnTo>
                <a:lnTo>
                  <a:pt x="294024" y="209165"/>
                </a:lnTo>
                <a:lnTo>
                  <a:pt x="294024" y="208559"/>
                </a:lnTo>
                <a:lnTo>
                  <a:pt x="294271" y="208559"/>
                </a:lnTo>
                <a:lnTo>
                  <a:pt x="294024" y="208255"/>
                </a:lnTo>
                <a:lnTo>
                  <a:pt x="294024" y="207952"/>
                </a:lnTo>
                <a:lnTo>
                  <a:pt x="293775" y="207952"/>
                </a:lnTo>
                <a:lnTo>
                  <a:pt x="293775" y="207648"/>
                </a:lnTo>
                <a:lnTo>
                  <a:pt x="293307" y="207041"/>
                </a:lnTo>
                <a:lnTo>
                  <a:pt x="293307" y="206738"/>
                </a:lnTo>
                <a:lnTo>
                  <a:pt x="292591" y="206434"/>
                </a:lnTo>
                <a:lnTo>
                  <a:pt x="291874" y="205827"/>
                </a:lnTo>
                <a:lnTo>
                  <a:pt x="291405" y="205524"/>
                </a:lnTo>
                <a:lnTo>
                  <a:pt x="290689" y="205221"/>
                </a:lnTo>
                <a:lnTo>
                  <a:pt x="290220" y="204917"/>
                </a:lnTo>
                <a:lnTo>
                  <a:pt x="289724" y="204614"/>
                </a:lnTo>
                <a:lnTo>
                  <a:pt x="289008" y="204007"/>
                </a:lnTo>
                <a:lnTo>
                  <a:pt x="288291" y="204007"/>
                </a:lnTo>
                <a:lnTo>
                  <a:pt x="287822" y="204007"/>
                </a:lnTo>
                <a:lnTo>
                  <a:pt x="288070" y="203401"/>
                </a:lnTo>
                <a:lnTo>
                  <a:pt x="288070" y="203097"/>
                </a:lnTo>
                <a:lnTo>
                  <a:pt x="287822" y="202187"/>
                </a:lnTo>
                <a:lnTo>
                  <a:pt x="288070" y="201883"/>
                </a:lnTo>
                <a:lnTo>
                  <a:pt x="287822" y="201580"/>
                </a:lnTo>
                <a:lnTo>
                  <a:pt x="287601" y="201276"/>
                </a:lnTo>
                <a:lnTo>
                  <a:pt x="287354" y="201276"/>
                </a:lnTo>
                <a:lnTo>
                  <a:pt x="287354" y="200973"/>
                </a:lnTo>
                <a:lnTo>
                  <a:pt x="287105" y="200973"/>
                </a:lnTo>
                <a:lnTo>
                  <a:pt x="287105" y="200366"/>
                </a:lnTo>
                <a:lnTo>
                  <a:pt x="287105" y="199428"/>
                </a:lnTo>
                <a:lnTo>
                  <a:pt x="287105" y="199125"/>
                </a:lnTo>
                <a:lnTo>
                  <a:pt x="286885" y="198215"/>
                </a:lnTo>
                <a:lnTo>
                  <a:pt x="286637" y="197608"/>
                </a:lnTo>
                <a:lnTo>
                  <a:pt x="286637" y="197304"/>
                </a:lnTo>
                <a:lnTo>
                  <a:pt x="286637" y="196698"/>
                </a:lnTo>
                <a:lnTo>
                  <a:pt x="286637" y="196394"/>
                </a:lnTo>
                <a:lnTo>
                  <a:pt x="286389" y="196091"/>
                </a:lnTo>
                <a:lnTo>
                  <a:pt x="286168" y="195787"/>
                </a:lnTo>
                <a:lnTo>
                  <a:pt x="285920" y="195180"/>
                </a:lnTo>
                <a:lnTo>
                  <a:pt x="285451" y="194270"/>
                </a:lnTo>
                <a:lnTo>
                  <a:pt x="284956" y="192450"/>
                </a:lnTo>
                <a:lnTo>
                  <a:pt x="284486" y="190905"/>
                </a:lnTo>
                <a:lnTo>
                  <a:pt x="283770" y="190298"/>
                </a:lnTo>
                <a:lnTo>
                  <a:pt x="283302" y="188781"/>
                </a:lnTo>
                <a:lnTo>
                  <a:pt x="281868" y="188781"/>
                </a:lnTo>
                <a:lnTo>
                  <a:pt x="280684" y="189084"/>
                </a:lnTo>
                <a:lnTo>
                  <a:pt x="280435" y="189084"/>
                </a:lnTo>
                <a:lnTo>
                  <a:pt x="280187" y="189084"/>
                </a:lnTo>
                <a:lnTo>
                  <a:pt x="279471" y="189691"/>
                </a:lnTo>
                <a:lnTo>
                  <a:pt x="279250" y="189995"/>
                </a:lnTo>
                <a:lnTo>
                  <a:pt x="277816" y="190905"/>
                </a:lnTo>
                <a:lnTo>
                  <a:pt x="277568" y="191209"/>
                </a:lnTo>
                <a:lnTo>
                  <a:pt x="277348" y="191815"/>
                </a:lnTo>
                <a:lnTo>
                  <a:pt x="276852" y="191815"/>
                </a:lnTo>
                <a:lnTo>
                  <a:pt x="276632" y="191815"/>
                </a:lnTo>
                <a:lnTo>
                  <a:pt x="276135" y="192450"/>
                </a:lnTo>
                <a:lnTo>
                  <a:pt x="275666" y="193057"/>
                </a:lnTo>
                <a:lnTo>
                  <a:pt x="275418" y="193359"/>
                </a:lnTo>
                <a:lnTo>
                  <a:pt x="274702" y="194573"/>
                </a:lnTo>
                <a:lnTo>
                  <a:pt x="273765" y="194270"/>
                </a:lnTo>
                <a:lnTo>
                  <a:pt x="273516" y="194573"/>
                </a:lnTo>
                <a:lnTo>
                  <a:pt x="273048" y="194573"/>
                </a:lnTo>
                <a:lnTo>
                  <a:pt x="272580" y="194270"/>
                </a:lnTo>
                <a:lnTo>
                  <a:pt x="272331" y="194270"/>
                </a:lnTo>
                <a:lnTo>
                  <a:pt x="271146" y="193966"/>
                </a:lnTo>
                <a:lnTo>
                  <a:pt x="270898" y="194270"/>
                </a:lnTo>
                <a:lnTo>
                  <a:pt x="270898" y="194573"/>
                </a:lnTo>
                <a:lnTo>
                  <a:pt x="270650" y="195484"/>
                </a:lnTo>
                <a:lnTo>
                  <a:pt x="269933" y="196091"/>
                </a:lnTo>
                <a:lnTo>
                  <a:pt x="269464" y="196698"/>
                </a:lnTo>
                <a:lnTo>
                  <a:pt x="268279" y="197608"/>
                </a:lnTo>
                <a:lnTo>
                  <a:pt x="267783" y="197608"/>
                </a:lnTo>
                <a:lnTo>
                  <a:pt x="267315" y="197912"/>
                </a:lnTo>
                <a:lnTo>
                  <a:pt x="266846" y="198518"/>
                </a:lnTo>
                <a:lnTo>
                  <a:pt x="266129" y="199125"/>
                </a:lnTo>
                <a:lnTo>
                  <a:pt x="265881" y="199125"/>
                </a:lnTo>
                <a:lnTo>
                  <a:pt x="265661" y="199125"/>
                </a:lnTo>
                <a:lnTo>
                  <a:pt x="265164" y="199428"/>
                </a:lnTo>
                <a:lnTo>
                  <a:pt x="264944" y="199731"/>
                </a:lnTo>
                <a:lnTo>
                  <a:pt x="264695" y="200062"/>
                </a:lnTo>
                <a:lnTo>
                  <a:pt x="263980" y="200366"/>
                </a:lnTo>
                <a:lnTo>
                  <a:pt x="263731" y="200669"/>
                </a:lnTo>
                <a:lnTo>
                  <a:pt x="262325" y="201276"/>
                </a:lnTo>
                <a:lnTo>
                  <a:pt x="261829" y="201276"/>
                </a:lnTo>
                <a:lnTo>
                  <a:pt x="261360" y="201276"/>
                </a:lnTo>
                <a:lnTo>
                  <a:pt x="260396" y="200973"/>
                </a:lnTo>
                <a:lnTo>
                  <a:pt x="259459" y="200062"/>
                </a:lnTo>
                <a:lnTo>
                  <a:pt x="258494" y="199428"/>
                </a:lnTo>
                <a:lnTo>
                  <a:pt x="258025" y="199428"/>
                </a:lnTo>
                <a:lnTo>
                  <a:pt x="256840" y="198518"/>
                </a:lnTo>
                <a:lnTo>
                  <a:pt x="256592" y="197912"/>
                </a:lnTo>
                <a:lnTo>
                  <a:pt x="256123" y="197304"/>
                </a:lnTo>
                <a:lnTo>
                  <a:pt x="256123" y="196394"/>
                </a:lnTo>
                <a:lnTo>
                  <a:pt x="255876" y="196091"/>
                </a:lnTo>
                <a:lnTo>
                  <a:pt x="255627" y="195787"/>
                </a:lnTo>
                <a:lnTo>
                  <a:pt x="255627" y="195180"/>
                </a:lnTo>
                <a:lnTo>
                  <a:pt x="255159" y="194270"/>
                </a:lnTo>
                <a:lnTo>
                  <a:pt x="254910" y="193966"/>
                </a:lnTo>
                <a:lnTo>
                  <a:pt x="254910" y="193663"/>
                </a:lnTo>
                <a:lnTo>
                  <a:pt x="254690" y="193359"/>
                </a:lnTo>
                <a:lnTo>
                  <a:pt x="254910" y="192450"/>
                </a:lnTo>
                <a:lnTo>
                  <a:pt x="255627" y="191512"/>
                </a:lnTo>
                <a:lnTo>
                  <a:pt x="255876" y="191209"/>
                </a:lnTo>
                <a:lnTo>
                  <a:pt x="255627" y="190602"/>
                </a:lnTo>
                <a:lnTo>
                  <a:pt x="255407" y="189995"/>
                </a:lnTo>
                <a:lnTo>
                  <a:pt x="254910" y="189691"/>
                </a:lnTo>
                <a:lnTo>
                  <a:pt x="254690" y="189084"/>
                </a:lnTo>
                <a:lnTo>
                  <a:pt x="255159" y="188174"/>
                </a:lnTo>
                <a:lnTo>
                  <a:pt x="255159" y="187870"/>
                </a:lnTo>
                <a:lnTo>
                  <a:pt x="254910" y="187567"/>
                </a:lnTo>
                <a:lnTo>
                  <a:pt x="254910" y="187265"/>
                </a:lnTo>
                <a:lnTo>
                  <a:pt x="254443" y="186657"/>
                </a:lnTo>
                <a:lnTo>
                  <a:pt x="254194" y="186051"/>
                </a:lnTo>
                <a:lnTo>
                  <a:pt x="254443" y="185747"/>
                </a:lnTo>
                <a:lnTo>
                  <a:pt x="254690" y="185747"/>
                </a:lnTo>
                <a:lnTo>
                  <a:pt x="254690" y="185113"/>
                </a:lnTo>
                <a:lnTo>
                  <a:pt x="254690" y="184809"/>
                </a:lnTo>
                <a:lnTo>
                  <a:pt x="254443" y="184506"/>
                </a:lnTo>
                <a:lnTo>
                  <a:pt x="253974" y="184202"/>
                </a:lnTo>
                <a:lnTo>
                  <a:pt x="253974" y="183899"/>
                </a:lnTo>
                <a:lnTo>
                  <a:pt x="253726" y="183595"/>
                </a:lnTo>
                <a:lnTo>
                  <a:pt x="253726" y="183292"/>
                </a:lnTo>
                <a:lnTo>
                  <a:pt x="253974" y="182381"/>
                </a:lnTo>
                <a:lnTo>
                  <a:pt x="254194" y="182078"/>
                </a:lnTo>
                <a:lnTo>
                  <a:pt x="254690" y="181167"/>
                </a:lnTo>
                <a:lnTo>
                  <a:pt x="254690" y="180865"/>
                </a:lnTo>
                <a:lnTo>
                  <a:pt x="254690" y="180562"/>
                </a:lnTo>
                <a:lnTo>
                  <a:pt x="254910" y="179017"/>
                </a:lnTo>
                <a:lnTo>
                  <a:pt x="255159" y="178713"/>
                </a:lnTo>
                <a:lnTo>
                  <a:pt x="255876" y="178106"/>
                </a:lnTo>
                <a:lnTo>
                  <a:pt x="255627" y="177803"/>
                </a:lnTo>
                <a:lnTo>
                  <a:pt x="255876" y="177196"/>
                </a:lnTo>
                <a:lnTo>
                  <a:pt x="256592" y="175678"/>
                </a:lnTo>
                <a:lnTo>
                  <a:pt x="257061" y="175073"/>
                </a:lnTo>
                <a:lnTo>
                  <a:pt x="257309" y="174466"/>
                </a:lnTo>
                <a:lnTo>
                  <a:pt x="258025" y="173224"/>
                </a:lnTo>
                <a:lnTo>
                  <a:pt x="258245" y="173224"/>
                </a:lnTo>
                <a:lnTo>
                  <a:pt x="258245" y="172921"/>
                </a:lnTo>
                <a:lnTo>
                  <a:pt x="258962" y="172921"/>
                </a:lnTo>
                <a:lnTo>
                  <a:pt x="259211" y="172921"/>
                </a:lnTo>
                <a:lnTo>
                  <a:pt x="259928" y="172921"/>
                </a:lnTo>
                <a:lnTo>
                  <a:pt x="260644" y="171707"/>
                </a:lnTo>
                <a:lnTo>
                  <a:pt x="261113" y="171100"/>
                </a:lnTo>
                <a:lnTo>
                  <a:pt x="261360" y="170493"/>
                </a:lnTo>
                <a:lnTo>
                  <a:pt x="261609" y="170189"/>
                </a:lnTo>
                <a:lnTo>
                  <a:pt x="262325" y="169253"/>
                </a:lnTo>
                <a:lnTo>
                  <a:pt x="263263" y="168341"/>
                </a:lnTo>
                <a:lnTo>
                  <a:pt x="263263" y="168039"/>
                </a:lnTo>
                <a:lnTo>
                  <a:pt x="263731" y="167128"/>
                </a:lnTo>
                <a:lnTo>
                  <a:pt x="263731" y="166825"/>
                </a:lnTo>
                <a:lnTo>
                  <a:pt x="264228" y="166218"/>
                </a:lnTo>
                <a:lnTo>
                  <a:pt x="265881" y="165307"/>
                </a:lnTo>
                <a:lnTo>
                  <a:pt x="266378" y="165307"/>
                </a:lnTo>
                <a:lnTo>
                  <a:pt x="266846" y="165307"/>
                </a:lnTo>
                <a:lnTo>
                  <a:pt x="267783" y="165307"/>
                </a:lnTo>
                <a:lnTo>
                  <a:pt x="268279" y="165307"/>
                </a:lnTo>
                <a:lnTo>
                  <a:pt x="268747" y="164976"/>
                </a:lnTo>
                <a:lnTo>
                  <a:pt x="268996" y="164673"/>
                </a:lnTo>
                <a:lnTo>
                  <a:pt x="269216" y="164673"/>
                </a:lnTo>
                <a:lnTo>
                  <a:pt x="270181" y="164066"/>
                </a:lnTo>
                <a:lnTo>
                  <a:pt x="270430" y="164066"/>
                </a:lnTo>
                <a:lnTo>
                  <a:pt x="270898" y="163460"/>
                </a:lnTo>
                <a:lnTo>
                  <a:pt x="270898" y="163157"/>
                </a:lnTo>
                <a:lnTo>
                  <a:pt x="272083" y="162852"/>
                </a:lnTo>
                <a:lnTo>
                  <a:pt x="272580" y="162246"/>
                </a:lnTo>
                <a:lnTo>
                  <a:pt x="273048" y="161639"/>
                </a:lnTo>
                <a:lnTo>
                  <a:pt x="273048" y="161336"/>
                </a:lnTo>
                <a:lnTo>
                  <a:pt x="272580" y="161336"/>
                </a:lnTo>
                <a:lnTo>
                  <a:pt x="272083" y="161336"/>
                </a:lnTo>
                <a:lnTo>
                  <a:pt x="270430" y="161032"/>
                </a:lnTo>
                <a:lnTo>
                  <a:pt x="270181" y="160094"/>
                </a:lnTo>
                <a:lnTo>
                  <a:pt x="270181" y="159791"/>
                </a:lnTo>
                <a:lnTo>
                  <a:pt x="269713" y="158880"/>
                </a:lnTo>
                <a:lnTo>
                  <a:pt x="269713" y="157363"/>
                </a:lnTo>
                <a:lnTo>
                  <a:pt x="269933" y="155212"/>
                </a:lnTo>
                <a:lnTo>
                  <a:pt x="270181" y="155212"/>
                </a:lnTo>
                <a:lnTo>
                  <a:pt x="271146" y="153695"/>
                </a:lnTo>
                <a:lnTo>
                  <a:pt x="273048" y="151846"/>
                </a:lnTo>
                <a:lnTo>
                  <a:pt x="273516" y="151846"/>
                </a:lnTo>
                <a:lnTo>
                  <a:pt x="273985" y="151846"/>
                </a:lnTo>
                <a:lnTo>
                  <a:pt x="274233" y="151239"/>
                </a:lnTo>
                <a:lnTo>
                  <a:pt x="274702" y="150937"/>
                </a:lnTo>
                <a:lnTo>
                  <a:pt x="275418" y="150634"/>
                </a:lnTo>
                <a:lnTo>
                  <a:pt x="276135" y="150330"/>
                </a:lnTo>
                <a:lnTo>
                  <a:pt x="275915" y="150027"/>
                </a:lnTo>
                <a:lnTo>
                  <a:pt x="275915" y="149723"/>
                </a:lnTo>
                <a:lnTo>
                  <a:pt x="276135" y="149723"/>
                </a:lnTo>
                <a:lnTo>
                  <a:pt x="276383" y="149392"/>
                </a:lnTo>
                <a:lnTo>
                  <a:pt x="276383" y="149723"/>
                </a:lnTo>
                <a:lnTo>
                  <a:pt x="276632" y="149723"/>
                </a:lnTo>
                <a:lnTo>
                  <a:pt x="276852" y="149723"/>
                </a:lnTo>
                <a:lnTo>
                  <a:pt x="277100" y="150027"/>
                </a:lnTo>
                <a:lnTo>
                  <a:pt x="277816" y="150027"/>
                </a:lnTo>
                <a:lnTo>
                  <a:pt x="278037" y="150027"/>
                </a:lnTo>
                <a:lnTo>
                  <a:pt x="279250" y="150027"/>
                </a:lnTo>
                <a:lnTo>
                  <a:pt x="279967" y="149392"/>
                </a:lnTo>
                <a:lnTo>
                  <a:pt x="280187" y="148785"/>
                </a:lnTo>
                <a:lnTo>
                  <a:pt x="280435" y="148482"/>
                </a:lnTo>
                <a:lnTo>
                  <a:pt x="280435" y="147571"/>
                </a:lnTo>
                <a:lnTo>
                  <a:pt x="280435" y="147268"/>
                </a:lnTo>
                <a:lnTo>
                  <a:pt x="280435" y="146026"/>
                </a:lnTo>
                <a:lnTo>
                  <a:pt x="280187" y="145723"/>
                </a:lnTo>
                <a:lnTo>
                  <a:pt x="280435" y="145419"/>
                </a:lnTo>
                <a:lnTo>
                  <a:pt x="280435" y="144510"/>
                </a:lnTo>
                <a:lnTo>
                  <a:pt x="280435" y="142662"/>
                </a:lnTo>
                <a:lnTo>
                  <a:pt x="280435" y="141448"/>
                </a:lnTo>
                <a:lnTo>
                  <a:pt x="280435" y="140841"/>
                </a:lnTo>
                <a:lnTo>
                  <a:pt x="280684" y="138994"/>
                </a:lnTo>
                <a:lnTo>
                  <a:pt x="280684" y="138386"/>
                </a:lnTo>
                <a:lnTo>
                  <a:pt x="280684" y="138083"/>
                </a:lnTo>
                <a:lnTo>
                  <a:pt x="280904" y="137780"/>
                </a:lnTo>
                <a:lnTo>
                  <a:pt x="282336" y="136235"/>
                </a:lnTo>
                <a:lnTo>
                  <a:pt x="284486" y="134414"/>
                </a:lnTo>
                <a:lnTo>
                  <a:pt x="284956" y="133476"/>
                </a:lnTo>
                <a:lnTo>
                  <a:pt x="285203" y="133476"/>
                </a:lnTo>
                <a:lnTo>
                  <a:pt x="285451" y="133476"/>
                </a:lnTo>
                <a:lnTo>
                  <a:pt x="285672" y="133172"/>
                </a:lnTo>
                <a:lnTo>
                  <a:pt x="286168" y="132565"/>
                </a:lnTo>
                <a:lnTo>
                  <a:pt x="286389" y="132262"/>
                </a:lnTo>
                <a:lnTo>
                  <a:pt x="286637" y="131960"/>
                </a:lnTo>
                <a:lnTo>
                  <a:pt x="286885" y="131960"/>
                </a:lnTo>
                <a:lnTo>
                  <a:pt x="287354" y="131656"/>
                </a:lnTo>
                <a:lnTo>
                  <a:pt x="287601" y="131353"/>
                </a:lnTo>
                <a:lnTo>
                  <a:pt x="288291" y="130415"/>
                </a:lnTo>
                <a:lnTo>
                  <a:pt x="288538" y="130111"/>
                </a:lnTo>
                <a:lnTo>
                  <a:pt x="289008" y="129808"/>
                </a:lnTo>
                <a:lnTo>
                  <a:pt x="289255" y="129504"/>
                </a:lnTo>
                <a:lnTo>
                  <a:pt x="289503" y="129201"/>
                </a:lnTo>
                <a:lnTo>
                  <a:pt x="289972" y="128594"/>
                </a:lnTo>
                <a:lnTo>
                  <a:pt x="290440" y="128290"/>
                </a:lnTo>
                <a:lnTo>
                  <a:pt x="290936" y="127656"/>
                </a:lnTo>
                <a:lnTo>
                  <a:pt x="291405" y="127352"/>
                </a:lnTo>
                <a:lnTo>
                  <a:pt x="291653" y="127049"/>
                </a:lnTo>
                <a:lnTo>
                  <a:pt x="292122" y="126442"/>
                </a:lnTo>
                <a:lnTo>
                  <a:pt x="292591" y="126140"/>
                </a:lnTo>
                <a:lnTo>
                  <a:pt x="292839" y="125836"/>
                </a:lnTo>
                <a:lnTo>
                  <a:pt x="293307" y="125533"/>
                </a:lnTo>
                <a:lnTo>
                  <a:pt x="294024" y="124897"/>
                </a:lnTo>
                <a:lnTo>
                  <a:pt x="294271" y="124595"/>
                </a:lnTo>
                <a:lnTo>
                  <a:pt x="294271" y="124291"/>
                </a:lnTo>
                <a:lnTo>
                  <a:pt x="294492" y="124291"/>
                </a:lnTo>
                <a:lnTo>
                  <a:pt x="295209" y="123684"/>
                </a:lnTo>
                <a:lnTo>
                  <a:pt x="295209" y="123381"/>
                </a:lnTo>
                <a:lnTo>
                  <a:pt x="295457" y="123381"/>
                </a:lnTo>
                <a:lnTo>
                  <a:pt x="295705" y="123077"/>
                </a:lnTo>
                <a:lnTo>
                  <a:pt x="295457" y="123077"/>
                </a:lnTo>
                <a:lnTo>
                  <a:pt x="295209" y="122774"/>
                </a:lnTo>
                <a:lnTo>
                  <a:pt x="294492" y="121836"/>
                </a:lnTo>
                <a:lnTo>
                  <a:pt x="294024" y="121532"/>
                </a:lnTo>
                <a:lnTo>
                  <a:pt x="293556" y="120925"/>
                </a:lnTo>
                <a:lnTo>
                  <a:pt x="293087" y="120622"/>
                </a:lnTo>
                <a:lnTo>
                  <a:pt x="292591" y="120016"/>
                </a:lnTo>
                <a:lnTo>
                  <a:pt x="291874" y="119381"/>
                </a:lnTo>
                <a:lnTo>
                  <a:pt x="291653" y="119077"/>
                </a:lnTo>
                <a:lnTo>
                  <a:pt x="290220" y="117864"/>
                </a:lnTo>
                <a:lnTo>
                  <a:pt x="290220" y="117561"/>
                </a:lnTo>
                <a:lnTo>
                  <a:pt x="289972" y="117561"/>
                </a:lnTo>
                <a:lnTo>
                  <a:pt x="289724" y="117230"/>
                </a:lnTo>
                <a:lnTo>
                  <a:pt x="289503" y="116926"/>
                </a:lnTo>
                <a:lnTo>
                  <a:pt x="289008" y="116623"/>
                </a:lnTo>
                <a:lnTo>
                  <a:pt x="288787" y="116319"/>
                </a:lnTo>
                <a:lnTo>
                  <a:pt x="288291" y="115712"/>
                </a:lnTo>
                <a:lnTo>
                  <a:pt x="288070" y="115712"/>
                </a:lnTo>
                <a:lnTo>
                  <a:pt x="287822" y="115105"/>
                </a:lnTo>
                <a:lnTo>
                  <a:pt x="286885" y="114168"/>
                </a:lnTo>
                <a:lnTo>
                  <a:pt x="286637" y="114168"/>
                </a:lnTo>
                <a:lnTo>
                  <a:pt x="286389" y="113864"/>
                </a:lnTo>
                <a:lnTo>
                  <a:pt x="286168" y="113561"/>
                </a:lnTo>
                <a:lnTo>
                  <a:pt x="285451" y="112954"/>
                </a:lnTo>
                <a:lnTo>
                  <a:pt x="284956" y="112651"/>
                </a:lnTo>
                <a:lnTo>
                  <a:pt x="284956" y="112320"/>
                </a:lnTo>
                <a:lnTo>
                  <a:pt x="284239" y="111713"/>
                </a:lnTo>
                <a:lnTo>
                  <a:pt x="284019" y="111410"/>
                </a:lnTo>
                <a:lnTo>
                  <a:pt x="283523" y="111106"/>
                </a:lnTo>
                <a:lnTo>
                  <a:pt x="283523" y="110803"/>
                </a:lnTo>
                <a:lnTo>
                  <a:pt x="283302" y="110803"/>
                </a:lnTo>
                <a:lnTo>
                  <a:pt x="283053" y="110499"/>
                </a:lnTo>
                <a:lnTo>
                  <a:pt x="282833" y="110196"/>
                </a:lnTo>
                <a:lnTo>
                  <a:pt x="282116" y="109561"/>
                </a:lnTo>
                <a:lnTo>
                  <a:pt x="281619" y="108954"/>
                </a:lnTo>
                <a:lnTo>
                  <a:pt x="281399" y="108954"/>
                </a:lnTo>
                <a:lnTo>
                  <a:pt x="281151" y="108651"/>
                </a:lnTo>
                <a:lnTo>
                  <a:pt x="280904" y="108348"/>
                </a:lnTo>
                <a:lnTo>
                  <a:pt x="280435" y="108044"/>
                </a:lnTo>
                <a:lnTo>
                  <a:pt x="279967" y="108651"/>
                </a:lnTo>
                <a:lnTo>
                  <a:pt x="279250" y="109258"/>
                </a:lnTo>
                <a:lnTo>
                  <a:pt x="279001" y="109561"/>
                </a:lnTo>
                <a:lnTo>
                  <a:pt x="278037" y="110499"/>
                </a:lnTo>
                <a:lnTo>
                  <a:pt x="277568" y="110803"/>
                </a:lnTo>
                <a:lnTo>
                  <a:pt x="277348" y="111106"/>
                </a:lnTo>
                <a:lnTo>
                  <a:pt x="277100" y="111410"/>
                </a:lnTo>
                <a:lnTo>
                  <a:pt x="276383" y="112017"/>
                </a:lnTo>
                <a:lnTo>
                  <a:pt x="275915" y="112320"/>
                </a:lnTo>
                <a:lnTo>
                  <a:pt x="275915" y="112651"/>
                </a:lnTo>
                <a:lnTo>
                  <a:pt x="275666" y="112651"/>
                </a:lnTo>
                <a:lnTo>
                  <a:pt x="275666" y="112954"/>
                </a:lnTo>
                <a:lnTo>
                  <a:pt x="275418" y="112954"/>
                </a:lnTo>
                <a:lnTo>
                  <a:pt x="274702" y="113561"/>
                </a:lnTo>
                <a:lnTo>
                  <a:pt x="274702" y="113864"/>
                </a:lnTo>
                <a:lnTo>
                  <a:pt x="274481" y="113864"/>
                </a:lnTo>
                <a:lnTo>
                  <a:pt x="273985" y="114471"/>
                </a:lnTo>
                <a:lnTo>
                  <a:pt x="273765" y="114774"/>
                </a:lnTo>
                <a:lnTo>
                  <a:pt x="273516" y="114774"/>
                </a:lnTo>
                <a:lnTo>
                  <a:pt x="273269" y="115105"/>
                </a:lnTo>
                <a:lnTo>
                  <a:pt x="272331" y="116016"/>
                </a:lnTo>
                <a:lnTo>
                  <a:pt x="271614" y="116926"/>
                </a:lnTo>
                <a:lnTo>
                  <a:pt x="270650" y="116016"/>
                </a:lnTo>
                <a:lnTo>
                  <a:pt x="270181" y="115105"/>
                </a:lnTo>
                <a:lnTo>
                  <a:pt x="269464" y="113864"/>
                </a:lnTo>
                <a:lnTo>
                  <a:pt x="268500" y="112651"/>
                </a:lnTo>
                <a:lnTo>
                  <a:pt x="268279" y="112320"/>
                </a:lnTo>
                <a:lnTo>
                  <a:pt x="268031" y="112320"/>
                </a:lnTo>
                <a:lnTo>
                  <a:pt x="267783" y="112320"/>
                </a:lnTo>
                <a:lnTo>
                  <a:pt x="266378" y="112017"/>
                </a:lnTo>
                <a:lnTo>
                  <a:pt x="266129" y="112017"/>
                </a:lnTo>
                <a:lnTo>
                  <a:pt x="265881" y="112017"/>
                </a:lnTo>
                <a:lnTo>
                  <a:pt x="265661" y="112017"/>
                </a:lnTo>
                <a:lnTo>
                  <a:pt x="265412" y="112017"/>
                </a:lnTo>
                <a:lnTo>
                  <a:pt x="264695" y="112017"/>
                </a:lnTo>
                <a:lnTo>
                  <a:pt x="264228" y="112017"/>
                </a:lnTo>
                <a:lnTo>
                  <a:pt x="263731" y="112017"/>
                </a:lnTo>
                <a:lnTo>
                  <a:pt x="262546" y="112320"/>
                </a:lnTo>
                <a:lnTo>
                  <a:pt x="262077" y="112017"/>
                </a:lnTo>
                <a:lnTo>
                  <a:pt x="261829" y="112017"/>
                </a:lnTo>
                <a:lnTo>
                  <a:pt x="261113" y="111713"/>
                </a:lnTo>
                <a:lnTo>
                  <a:pt x="260892" y="111713"/>
                </a:lnTo>
                <a:lnTo>
                  <a:pt x="259928" y="111410"/>
                </a:lnTo>
                <a:lnTo>
                  <a:pt x="259459" y="111106"/>
                </a:lnTo>
                <a:lnTo>
                  <a:pt x="258962" y="110499"/>
                </a:lnTo>
                <a:lnTo>
                  <a:pt x="258962" y="110196"/>
                </a:lnTo>
                <a:lnTo>
                  <a:pt x="258742" y="110196"/>
                </a:lnTo>
                <a:lnTo>
                  <a:pt x="258494" y="110196"/>
                </a:lnTo>
                <a:lnTo>
                  <a:pt x="258245" y="110803"/>
                </a:lnTo>
                <a:lnTo>
                  <a:pt x="257529" y="110196"/>
                </a:lnTo>
                <a:lnTo>
                  <a:pt x="257309" y="109865"/>
                </a:lnTo>
                <a:lnTo>
                  <a:pt x="257061" y="109258"/>
                </a:lnTo>
                <a:lnTo>
                  <a:pt x="256840" y="108348"/>
                </a:lnTo>
                <a:lnTo>
                  <a:pt x="256592" y="108348"/>
                </a:lnTo>
                <a:lnTo>
                  <a:pt x="256123" y="108044"/>
                </a:lnTo>
                <a:lnTo>
                  <a:pt x="255876" y="106803"/>
                </a:lnTo>
                <a:lnTo>
                  <a:pt x="256344" y="105589"/>
                </a:lnTo>
                <a:lnTo>
                  <a:pt x="256840" y="105258"/>
                </a:lnTo>
                <a:lnTo>
                  <a:pt x="257309" y="104348"/>
                </a:lnTo>
                <a:lnTo>
                  <a:pt x="257061" y="104045"/>
                </a:lnTo>
                <a:lnTo>
                  <a:pt x="257061" y="103741"/>
                </a:lnTo>
                <a:lnTo>
                  <a:pt x="256840" y="103438"/>
                </a:lnTo>
                <a:lnTo>
                  <a:pt x="255876" y="102803"/>
                </a:lnTo>
                <a:lnTo>
                  <a:pt x="255627" y="102803"/>
                </a:lnTo>
                <a:lnTo>
                  <a:pt x="254690" y="102500"/>
                </a:lnTo>
                <a:lnTo>
                  <a:pt x="253726" y="102197"/>
                </a:lnTo>
                <a:lnTo>
                  <a:pt x="251575" y="100348"/>
                </a:lnTo>
                <a:lnTo>
                  <a:pt x="250638" y="100046"/>
                </a:lnTo>
                <a:lnTo>
                  <a:pt x="249674" y="99741"/>
                </a:lnTo>
                <a:lnTo>
                  <a:pt x="249205" y="99741"/>
                </a:lnTo>
                <a:lnTo>
                  <a:pt x="247992" y="98832"/>
                </a:lnTo>
                <a:lnTo>
                  <a:pt x="247524" y="98832"/>
                </a:lnTo>
                <a:lnTo>
                  <a:pt x="247056" y="98501"/>
                </a:lnTo>
                <a:lnTo>
                  <a:pt x="247056" y="98197"/>
                </a:lnTo>
                <a:lnTo>
                  <a:pt x="246807" y="98197"/>
                </a:lnTo>
                <a:lnTo>
                  <a:pt x="246090" y="97894"/>
                </a:lnTo>
                <a:lnTo>
                  <a:pt x="245153" y="98197"/>
                </a:lnTo>
                <a:lnTo>
                  <a:pt x="243940" y="98197"/>
                </a:lnTo>
                <a:lnTo>
                  <a:pt x="243224" y="98197"/>
                </a:lnTo>
                <a:lnTo>
                  <a:pt x="243004" y="98197"/>
                </a:lnTo>
                <a:lnTo>
                  <a:pt x="242755" y="98197"/>
                </a:lnTo>
                <a:lnTo>
                  <a:pt x="242287" y="98197"/>
                </a:lnTo>
                <a:lnTo>
                  <a:pt x="241790" y="98197"/>
                </a:lnTo>
                <a:lnTo>
                  <a:pt x="241570" y="97894"/>
                </a:lnTo>
                <a:lnTo>
                  <a:pt x="241101" y="98197"/>
                </a:lnTo>
                <a:lnTo>
                  <a:pt x="239420" y="97590"/>
                </a:lnTo>
                <a:lnTo>
                  <a:pt x="239171" y="97894"/>
                </a:lnTo>
                <a:lnTo>
                  <a:pt x="238950" y="97894"/>
                </a:lnTo>
                <a:lnTo>
                  <a:pt x="237518" y="97590"/>
                </a:lnTo>
                <a:lnTo>
                  <a:pt x="237022" y="97590"/>
                </a:lnTo>
                <a:lnTo>
                  <a:pt x="236802" y="97287"/>
                </a:lnTo>
                <a:lnTo>
                  <a:pt x="235119" y="96983"/>
                </a:lnTo>
                <a:lnTo>
                  <a:pt x="234404" y="96680"/>
                </a:lnTo>
                <a:lnTo>
                  <a:pt x="233466" y="96680"/>
                </a:lnTo>
                <a:lnTo>
                  <a:pt x="233218" y="96680"/>
                </a:lnTo>
                <a:lnTo>
                  <a:pt x="232749" y="96349"/>
                </a:lnTo>
                <a:lnTo>
                  <a:pt x="232501" y="96349"/>
                </a:lnTo>
                <a:lnTo>
                  <a:pt x="232253" y="96046"/>
                </a:lnTo>
                <a:lnTo>
                  <a:pt x="232033" y="95439"/>
                </a:lnTo>
                <a:lnTo>
                  <a:pt x="231537" y="94528"/>
                </a:lnTo>
                <a:lnTo>
                  <a:pt x="231316" y="94528"/>
                </a:lnTo>
                <a:lnTo>
                  <a:pt x="231069" y="93590"/>
                </a:lnTo>
                <a:lnTo>
                  <a:pt x="230848" y="92983"/>
                </a:lnTo>
                <a:lnTo>
                  <a:pt x="230600" y="92377"/>
                </a:lnTo>
                <a:lnTo>
                  <a:pt x="230352" y="92377"/>
                </a:lnTo>
                <a:lnTo>
                  <a:pt x="230131" y="91743"/>
                </a:lnTo>
                <a:lnTo>
                  <a:pt x="229635" y="91136"/>
                </a:lnTo>
                <a:lnTo>
                  <a:pt x="228449" y="90529"/>
                </a:lnTo>
                <a:lnTo>
                  <a:pt x="227981" y="90529"/>
                </a:lnTo>
                <a:lnTo>
                  <a:pt x="227733" y="90198"/>
                </a:lnTo>
                <a:lnTo>
                  <a:pt x="226079" y="89895"/>
                </a:lnTo>
                <a:lnTo>
                  <a:pt x="225583" y="89288"/>
                </a:lnTo>
                <a:lnTo>
                  <a:pt x="225114" y="88377"/>
                </a:lnTo>
                <a:lnTo>
                  <a:pt x="224867" y="87136"/>
                </a:lnTo>
                <a:lnTo>
                  <a:pt x="224867" y="86832"/>
                </a:lnTo>
                <a:lnTo>
                  <a:pt x="224867" y="85895"/>
                </a:lnTo>
                <a:lnTo>
                  <a:pt x="224867" y="85591"/>
                </a:lnTo>
                <a:lnTo>
                  <a:pt x="225114" y="85287"/>
                </a:lnTo>
                <a:lnTo>
                  <a:pt x="225114" y="84984"/>
                </a:lnTo>
                <a:lnTo>
                  <a:pt x="225363" y="83440"/>
                </a:lnTo>
                <a:lnTo>
                  <a:pt x="226079" y="81895"/>
                </a:lnTo>
                <a:lnTo>
                  <a:pt x="226768" y="80985"/>
                </a:lnTo>
                <a:lnTo>
                  <a:pt x="227264" y="80378"/>
                </a:lnTo>
                <a:lnTo>
                  <a:pt x="229414" y="79743"/>
                </a:lnTo>
                <a:lnTo>
                  <a:pt x="230352" y="79440"/>
                </a:lnTo>
                <a:lnTo>
                  <a:pt x="230600" y="79136"/>
                </a:lnTo>
                <a:lnTo>
                  <a:pt x="230848" y="78531"/>
                </a:lnTo>
                <a:lnTo>
                  <a:pt x="230600" y="77289"/>
                </a:lnTo>
                <a:lnTo>
                  <a:pt x="230848" y="76351"/>
                </a:lnTo>
                <a:lnTo>
                  <a:pt x="231316" y="76048"/>
                </a:lnTo>
                <a:lnTo>
                  <a:pt x="232501" y="74834"/>
                </a:lnTo>
                <a:lnTo>
                  <a:pt x="232749" y="74503"/>
                </a:lnTo>
                <a:lnTo>
                  <a:pt x="232749" y="73896"/>
                </a:lnTo>
                <a:lnTo>
                  <a:pt x="232501" y="73592"/>
                </a:lnTo>
                <a:lnTo>
                  <a:pt x="231316" y="72654"/>
                </a:lnTo>
                <a:lnTo>
                  <a:pt x="230131" y="71745"/>
                </a:lnTo>
                <a:lnTo>
                  <a:pt x="230131" y="71442"/>
                </a:lnTo>
                <a:lnTo>
                  <a:pt x="229635" y="70806"/>
                </a:lnTo>
                <a:lnTo>
                  <a:pt x="229414" y="70806"/>
                </a:lnTo>
                <a:lnTo>
                  <a:pt x="228202" y="70200"/>
                </a:lnTo>
                <a:lnTo>
                  <a:pt x="227016" y="69897"/>
                </a:lnTo>
                <a:lnTo>
                  <a:pt x="225583" y="69290"/>
                </a:lnTo>
                <a:lnTo>
                  <a:pt x="225583" y="68959"/>
                </a:lnTo>
                <a:lnTo>
                  <a:pt x="225363" y="68959"/>
                </a:lnTo>
                <a:lnTo>
                  <a:pt x="223929" y="68352"/>
                </a:lnTo>
                <a:lnTo>
                  <a:pt x="223212" y="68048"/>
                </a:lnTo>
                <a:lnTo>
                  <a:pt x="222964" y="67745"/>
                </a:lnTo>
                <a:lnTo>
                  <a:pt x="222716" y="67414"/>
                </a:lnTo>
                <a:lnTo>
                  <a:pt x="222716" y="67110"/>
                </a:lnTo>
                <a:lnTo>
                  <a:pt x="222495" y="67110"/>
                </a:lnTo>
                <a:lnTo>
                  <a:pt x="221999" y="66503"/>
                </a:lnTo>
                <a:lnTo>
                  <a:pt x="221779" y="65897"/>
                </a:lnTo>
                <a:lnTo>
                  <a:pt x="220815" y="64959"/>
                </a:lnTo>
                <a:lnTo>
                  <a:pt x="220815" y="63717"/>
                </a:lnTo>
                <a:lnTo>
                  <a:pt x="220815" y="62504"/>
                </a:lnTo>
                <a:lnTo>
                  <a:pt x="220594" y="62173"/>
                </a:lnTo>
                <a:lnTo>
                  <a:pt x="220345" y="62173"/>
                </a:lnTo>
                <a:lnTo>
                  <a:pt x="220345" y="61870"/>
                </a:lnTo>
                <a:lnTo>
                  <a:pt x="219877" y="61870"/>
                </a:lnTo>
                <a:lnTo>
                  <a:pt x="218912" y="62173"/>
                </a:lnTo>
                <a:lnTo>
                  <a:pt x="218444" y="62504"/>
                </a:lnTo>
                <a:lnTo>
                  <a:pt x="217727" y="62504"/>
                </a:lnTo>
                <a:lnTo>
                  <a:pt x="217231" y="62808"/>
                </a:lnTo>
                <a:lnTo>
                  <a:pt x="216514" y="62504"/>
                </a:lnTo>
                <a:lnTo>
                  <a:pt x="216046" y="62504"/>
                </a:lnTo>
                <a:lnTo>
                  <a:pt x="215825" y="62504"/>
                </a:lnTo>
                <a:lnTo>
                  <a:pt x="215577" y="62504"/>
                </a:lnTo>
                <a:lnTo>
                  <a:pt x="214613" y="62504"/>
                </a:lnTo>
                <a:lnTo>
                  <a:pt x="212711" y="61870"/>
                </a:lnTo>
                <a:lnTo>
                  <a:pt x="212242" y="61870"/>
                </a:lnTo>
                <a:lnTo>
                  <a:pt x="211994" y="61566"/>
                </a:lnTo>
                <a:lnTo>
                  <a:pt x="211746" y="61566"/>
                </a:lnTo>
                <a:lnTo>
                  <a:pt x="211525" y="61566"/>
                </a:lnTo>
                <a:lnTo>
                  <a:pt x="211278" y="61566"/>
                </a:lnTo>
                <a:lnTo>
                  <a:pt x="210561" y="61263"/>
                </a:lnTo>
                <a:lnTo>
                  <a:pt x="208907" y="60325"/>
                </a:lnTo>
                <a:lnTo>
                  <a:pt x="208190" y="59718"/>
                </a:lnTo>
                <a:lnTo>
                  <a:pt x="207694" y="59415"/>
                </a:lnTo>
                <a:lnTo>
                  <a:pt x="206977" y="59415"/>
                </a:lnTo>
                <a:lnTo>
                  <a:pt x="206508" y="60022"/>
                </a:lnTo>
                <a:lnTo>
                  <a:pt x="205792" y="60022"/>
                </a:lnTo>
                <a:lnTo>
                  <a:pt x="205324" y="60022"/>
                </a:lnTo>
                <a:lnTo>
                  <a:pt x="204138" y="59718"/>
                </a:lnTo>
                <a:lnTo>
                  <a:pt x="203173" y="59718"/>
                </a:lnTo>
                <a:lnTo>
                  <a:pt x="202704" y="59718"/>
                </a:lnTo>
                <a:lnTo>
                  <a:pt x="201988" y="59718"/>
                </a:lnTo>
                <a:lnTo>
                  <a:pt x="201740" y="59718"/>
                </a:lnTo>
                <a:lnTo>
                  <a:pt x="201493" y="59415"/>
                </a:lnTo>
                <a:lnTo>
                  <a:pt x="201493" y="59111"/>
                </a:lnTo>
                <a:lnTo>
                  <a:pt x="201023" y="58780"/>
                </a:lnTo>
                <a:lnTo>
                  <a:pt x="199122" y="58173"/>
                </a:lnTo>
                <a:lnTo>
                  <a:pt x="198653" y="57870"/>
                </a:lnTo>
                <a:lnTo>
                  <a:pt x="198405" y="57566"/>
                </a:lnTo>
                <a:lnTo>
                  <a:pt x="198157" y="57264"/>
                </a:lnTo>
                <a:lnTo>
                  <a:pt x="197936" y="56932"/>
                </a:lnTo>
                <a:lnTo>
                  <a:pt x="197936" y="56628"/>
                </a:lnTo>
                <a:lnTo>
                  <a:pt x="197936" y="56325"/>
                </a:lnTo>
                <a:lnTo>
                  <a:pt x="198157" y="56325"/>
                </a:lnTo>
                <a:lnTo>
                  <a:pt x="199122" y="55719"/>
                </a:lnTo>
                <a:lnTo>
                  <a:pt x="199590" y="55084"/>
                </a:lnTo>
                <a:lnTo>
                  <a:pt x="199838" y="54174"/>
                </a:lnTo>
                <a:lnTo>
                  <a:pt x="199838" y="53236"/>
                </a:lnTo>
                <a:lnTo>
                  <a:pt x="198873" y="51388"/>
                </a:lnTo>
                <a:lnTo>
                  <a:pt x="198873" y="51084"/>
                </a:lnTo>
                <a:lnTo>
                  <a:pt x="198873" y="50781"/>
                </a:lnTo>
                <a:lnTo>
                  <a:pt x="198873" y="50450"/>
                </a:lnTo>
                <a:lnTo>
                  <a:pt x="199369" y="50450"/>
                </a:lnTo>
                <a:lnTo>
                  <a:pt x="200306" y="50146"/>
                </a:lnTo>
                <a:lnTo>
                  <a:pt x="200555" y="50146"/>
                </a:lnTo>
                <a:lnTo>
                  <a:pt x="200776" y="49843"/>
                </a:lnTo>
                <a:lnTo>
                  <a:pt x="200776" y="49539"/>
                </a:lnTo>
                <a:lnTo>
                  <a:pt x="200776" y="49236"/>
                </a:lnTo>
                <a:lnTo>
                  <a:pt x="200306" y="47692"/>
                </a:lnTo>
                <a:lnTo>
                  <a:pt x="199590" y="46451"/>
                </a:lnTo>
                <a:lnTo>
                  <a:pt x="198873" y="45209"/>
                </a:lnTo>
                <a:lnTo>
                  <a:pt x="198873" y="44602"/>
                </a:lnTo>
                <a:lnTo>
                  <a:pt x="198653" y="44271"/>
                </a:lnTo>
                <a:lnTo>
                  <a:pt x="198157" y="43968"/>
                </a:lnTo>
                <a:lnTo>
                  <a:pt x="197688" y="43968"/>
                </a:lnTo>
                <a:lnTo>
                  <a:pt x="197441" y="43968"/>
                </a:lnTo>
                <a:lnTo>
                  <a:pt x="196503" y="43968"/>
                </a:lnTo>
                <a:lnTo>
                  <a:pt x="195070" y="43664"/>
                </a:lnTo>
                <a:lnTo>
                  <a:pt x="194353" y="43664"/>
                </a:lnTo>
                <a:lnTo>
                  <a:pt x="193884" y="43361"/>
                </a:lnTo>
                <a:lnTo>
                  <a:pt x="193636" y="43057"/>
                </a:lnTo>
                <a:lnTo>
                  <a:pt x="193168" y="42726"/>
                </a:lnTo>
                <a:lnTo>
                  <a:pt x="193168" y="42423"/>
                </a:lnTo>
                <a:lnTo>
                  <a:pt x="193168" y="42119"/>
                </a:lnTo>
                <a:lnTo>
                  <a:pt x="193389" y="42119"/>
                </a:lnTo>
                <a:lnTo>
                  <a:pt x="194821" y="41816"/>
                </a:lnTo>
                <a:lnTo>
                  <a:pt x="195070" y="41513"/>
                </a:lnTo>
                <a:lnTo>
                  <a:pt x="195070" y="41182"/>
                </a:lnTo>
                <a:lnTo>
                  <a:pt x="194353" y="40576"/>
                </a:lnTo>
                <a:lnTo>
                  <a:pt x="193636" y="39638"/>
                </a:lnTo>
                <a:lnTo>
                  <a:pt x="193636" y="39334"/>
                </a:lnTo>
                <a:lnTo>
                  <a:pt x="193636" y="39031"/>
                </a:lnTo>
                <a:lnTo>
                  <a:pt x="193884" y="39031"/>
                </a:lnTo>
                <a:lnTo>
                  <a:pt x="194353" y="38727"/>
                </a:lnTo>
                <a:lnTo>
                  <a:pt x="195291" y="39031"/>
                </a:lnTo>
                <a:lnTo>
                  <a:pt x="195787" y="39031"/>
                </a:lnTo>
                <a:lnTo>
                  <a:pt x="196007" y="38727"/>
                </a:lnTo>
                <a:lnTo>
                  <a:pt x="194601" y="38093"/>
                </a:lnTo>
                <a:lnTo>
                  <a:pt x="194104" y="37486"/>
                </a:lnTo>
                <a:lnTo>
                  <a:pt x="193884" y="37182"/>
                </a:lnTo>
                <a:lnTo>
                  <a:pt x="193636" y="36879"/>
                </a:lnTo>
                <a:lnTo>
                  <a:pt x="193636" y="36244"/>
                </a:lnTo>
                <a:lnTo>
                  <a:pt x="193884" y="36244"/>
                </a:lnTo>
                <a:lnTo>
                  <a:pt x="194104" y="35941"/>
                </a:lnTo>
                <a:lnTo>
                  <a:pt x="194821" y="35307"/>
                </a:lnTo>
                <a:lnTo>
                  <a:pt x="195538" y="35003"/>
                </a:lnTo>
                <a:lnTo>
                  <a:pt x="196724" y="34700"/>
                </a:lnTo>
                <a:lnTo>
                  <a:pt x="196971" y="34700"/>
                </a:lnTo>
                <a:lnTo>
                  <a:pt x="197220" y="34700"/>
                </a:lnTo>
                <a:lnTo>
                  <a:pt x="197220" y="34396"/>
                </a:lnTo>
                <a:lnTo>
                  <a:pt x="197441" y="34396"/>
                </a:lnTo>
                <a:lnTo>
                  <a:pt x="197441" y="34093"/>
                </a:lnTo>
                <a:lnTo>
                  <a:pt x="197441" y="33762"/>
                </a:lnTo>
                <a:lnTo>
                  <a:pt x="197220" y="33459"/>
                </a:lnTo>
                <a:lnTo>
                  <a:pt x="196971" y="33459"/>
                </a:lnTo>
                <a:lnTo>
                  <a:pt x="196724" y="33459"/>
                </a:lnTo>
                <a:lnTo>
                  <a:pt x="196503" y="33156"/>
                </a:lnTo>
                <a:lnTo>
                  <a:pt x="195538" y="33459"/>
                </a:lnTo>
                <a:lnTo>
                  <a:pt x="195291" y="33459"/>
                </a:lnTo>
                <a:lnTo>
                  <a:pt x="195070" y="33762"/>
                </a:lnTo>
                <a:lnTo>
                  <a:pt x="194601" y="34396"/>
                </a:lnTo>
                <a:lnTo>
                  <a:pt x="194353" y="34700"/>
                </a:lnTo>
                <a:lnTo>
                  <a:pt x="194104" y="34700"/>
                </a:lnTo>
                <a:lnTo>
                  <a:pt x="193389" y="34700"/>
                </a:lnTo>
                <a:lnTo>
                  <a:pt x="192672" y="34700"/>
                </a:lnTo>
                <a:lnTo>
                  <a:pt x="191018" y="34093"/>
                </a:lnTo>
                <a:lnTo>
                  <a:pt x="190522" y="34093"/>
                </a:lnTo>
                <a:lnTo>
                  <a:pt x="189832" y="34093"/>
                </a:lnTo>
                <a:lnTo>
                  <a:pt x="188151" y="33459"/>
                </a:lnTo>
                <a:lnTo>
                  <a:pt x="188151" y="33156"/>
                </a:lnTo>
                <a:lnTo>
                  <a:pt x="187903" y="33156"/>
                </a:lnTo>
                <a:lnTo>
                  <a:pt x="187903" y="32851"/>
                </a:lnTo>
                <a:lnTo>
                  <a:pt x="188151" y="32851"/>
                </a:lnTo>
                <a:lnTo>
                  <a:pt x="188400" y="32217"/>
                </a:lnTo>
                <a:lnTo>
                  <a:pt x="190052" y="31004"/>
                </a:lnTo>
                <a:lnTo>
                  <a:pt x="190522" y="30673"/>
                </a:lnTo>
                <a:lnTo>
                  <a:pt x="190769" y="29762"/>
                </a:lnTo>
                <a:lnTo>
                  <a:pt x="190769" y="29432"/>
                </a:lnTo>
                <a:lnTo>
                  <a:pt x="190522" y="28825"/>
                </a:lnTo>
                <a:lnTo>
                  <a:pt x="190301" y="28825"/>
                </a:lnTo>
                <a:lnTo>
                  <a:pt x="189584" y="28218"/>
                </a:lnTo>
                <a:lnTo>
                  <a:pt x="189336" y="28521"/>
                </a:lnTo>
                <a:lnTo>
                  <a:pt x="189117" y="28521"/>
                </a:lnTo>
                <a:lnTo>
                  <a:pt x="188868" y="28825"/>
                </a:lnTo>
                <a:lnTo>
                  <a:pt x="188868" y="30066"/>
                </a:lnTo>
                <a:lnTo>
                  <a:pt x="188620" y="30369"/>
                </a:lnTo>
                <a:lnTo>
                  <a:pt x="187683" y="31004"/>
                </a:lnTo>
                <a:lnTo>
                  <a:pt x="186470" y="31004"/>
                </a:lnTo>
                <a:lnTo>
                  <a:pt x="186249" y="31004"/>
                </a:lnTo>
                <a:lnTo>
                  <a:pt x="186001" y="30673"/>
                </a:lnTo>
                <a:lnTo>
                  <a:pt x="185753" y="30369"/>
                </a:lnTo>
                <a:lnTo>
                  <a:pt x="186001" y="29432"/>
                </a:lnTo>
                <a:lnTo>
                  <a:pt x="186001" y="29128"/>
                </a:lnTo>
                <a:lnTo>
                  <a:pt x="186249" y="27887"/>
                </a:lnTo>
                <a:lnTo>
                  <a:pt x="186001" y="27887"/>
                </a:lnTo>
                <a:lnTo>
                  <a:pt x="186001" y="27583"/>
                </a:lnTo>
                <a:lnTo>
                  <a:pt x="185284" y="26645"/>
                </a:lnTo>
                <a:lnTo>
                  <a:pt x="183631" y="25431"/>
                </a:lnTo>
                <a:lnTo>
                  <a:pt x="183382" y="24798"/>
                </a:lnTo>
                <a:lnTo>
                  <a:pt x="183382" y="24494"/>
                </a:lnTo>
                <a:lnTo>
                  <a:pt x="183631" y="24191"/>
                </a:lnTo>
                <a:lnTo>
                  <a:pt x="184348" y="23887"/>
                </a:lnTo>
                <a:lnTo>
                  <a:pt x="184568" y="23887"/>
                </a:lnTo>
                <a:lnTo>
                  <a:pt x="185037" y="23557"/>
                </a:lnTo>
                <a:lnTo>
                  <a:pt x="185533" y="23887"/>
                </a:lnTo>
                <a:lnTo>
                  <a:pt x="186001" y="23887"/>
                </a:lnTo>
                <a:lnTo>
                  <a:pt x="187187" y="23557"/>
                </a:lnTo>
                <a:lnTo>
                  <a:pt x="188620" y="23557"/>
                </a:lnTo>
                <a:lnTo>
                  <a:pt x="189336" y="23253"/>
                </a:lnTo>
                <a:lnTo>
                  <a:pt x="189584" y="22950"/>
                </a:lnTo>
                <a:lnTo>
                  <a:pt x="189584" y="22646"/>
                </a:lnTo>
                <a:lnTo>
                  <a:pt x="189832" y="22012"/>
                </a:lnTo>
                <a:lnTo>
                  <a:pt x="190052" y="21074"/>
                </a:lnTo>
                <a:lnTo>
                  <a:pt x="190052" y="20467"/>
                </a:lnTo>
                <a:lnTo>
                  <a:pt x="190052" y="20163"/>
                </a:lnTo>
                <a:lnTo>
                  <a:pt x="190052" y="19529"/>
                </a:lnTo>
                <a:lnTo>
                  <a:pt x="189832" y="18287"/>
                </a:lnTo>
                <a:lnTo>
                  <a:pt x="189584" y="17984"/>
                </a:lnTo>
                <a:lnTo>
                  <a:pt x="189117" y="17377"/>
                </a:lnTo>
                <a:lnTo>
                  <a:pt x="188620" y="17377"/>
                </a:lnTo>
                <a:lnTo>
                  <a:pt x="188151" y="17377"/>
                </a:lnTo>
                <a:lnTo>
                  <a:pt x="187434" y="17377"/>
                </a:lnTo>
                <a:lnTo>
                  <a:pt x="186966" y="17074"/>
                </a:lnTo>
                <a:lnTo>
                  <a:pt x="186249" y="17074"/>
                </a:lnTo>
                <a:lnTo>
                  <a:pt x="185753" y="16743"/>
                </a:lnTo>
                <a:lnTo>
                  <a:pt x="185533" y="16743"/>
                </a:lnTo>
                <a:lnTo>
                  <a:pt x="184816" y="16137"/>
                </a:lnTo>
                <a:lnTo>
                  <a:pt x="183631" y="16137"/>
                </a:lnTo>
                <a:lnTo>
                  <a:pt x="183631" y="16440"/>
                </a:lnTo>
                <a:lnTo>
                  <a:pt x="184099" y="17074"/>
                </a:lnTo>
                <a:lnTo>
                  <a:pt x="184099" y="17377"/>
                </a:lnTo>
                <a:lnTo>
                  <a:pt x="184099" y="17984"/>
                </a:lnTo>
                <a:lnTo>
                  <a:pt x="184099" y="18287"/>
                </a:lnTo>
                <a:lnTo>
                  <a:pt x="184099" y="18618"/>
                </a:lnTo>
                <a:lnTo>
                  <a:pt x="183851" y="18618"/>
                </a:lnTo>
                <a:lnTo>
                  <a:pt x="183382" y="18618"/>
                </a:lnTo>
                <a:lnTo>
                  <a:pt x="182914" y="18618"/>
                </a:lnTo>
                <a:lnTo>
                  <a:pt x="180985" y="17984"/>
                </a:lnTo>
                <a:lnTo>
                  <a:pt x="180047" y="17984"/>
                </a:lnTo>
                <a:lnTo>
                  <a:pt x="179331" y="17680"/>
                </a:lnTo>
                <a:lnTo>
                  <a:pt x="179083" y="17074"/>
                </a:lnTo>
                <a:lnTo>
                  <a:pt x="178863" y="16137"/>
                </a:lnTo>
                <a:lnTo>
                  <a:pt x="178366" y="15833"/>
                </a:lnTo>
                <a:lnTo>
                  <a:pt x="177649" y="15502"/>
                </a:lnTo>
                <a:lnTo>
                  <a:pt x="177180" y="15502"/>
                </a:lnTo>
                <a:lnTo>
                  <a:pt x="176932" y="15833"/>
                </a:lnTo>
                <a:lnTo>
                  <a:pt x="176932" y="16137"/>
                </a:lnTo>
                <a:lnTo>
                  <a:pt x="177649" y="16440"/>
                </a:lnTo>
                <a:lnTo>
                  <a:pt x="177897" y="17074"/>
                </a:lnTo>
                <a:lnTo>
                  <a:pt x="177897" y="17984"/>
                </a:lnTo>
                <a:lnTo>
                  <a:pt x="177897" y="19225"/>
                </a:lnTo>
                <a:lnTo>
                  <a:pt x="177649" y="20163"/>
                </a:lnTo>
                <a:lnTo>
                  <a:pt x="177180" y="20467"/>
                </a:lnTo>
                <a:lnTo>
                  <a:pt x="176712" y="20467"/>
                </a:lnTo>
                <a:lnTo>
                  <a:pt x="176216" y="20163"/>
                </a:lnTo>
                <a:lnTo>
                  <a:pt x="175996" y="19529"/>
                </a:lnTo>
                <a:lnTo>
                  <a:pt x="175996" y="18618"/>
                </a:lnTo>
                <a:lnTo>
                  <a:pt x="176216" y="18287"/>
                </a:lnTo>
                <a:lnTo>
                  <a:pt x="176216" y="17680"/>
                </a:lnTo>
                <a:lnTo>
                  <a:pt x="175996" y="17377"/>
                </a:lnTo>
                <a:lnTo>
                  <a:pt x="175499" y="17074"/>
                </a:lnTo>
                <a:lnTo>
                  <a:pt x="174783" y="17074"/>
                </a:lnTo>
                <a:lnTo>
                  <a:pt x="174314" y="17377"/>
                </a:lnTo>
                <a:lnTo>
                  <a:pt x="174094" y="17377"/>
                </a:lnTo>
                <a:lnTo>
                  <a:pt x="174094" y="17680"/>
                </a:lnTo>
                <a:lnTo>
                  <a:pt x="173597" y="18287"/>
                </a:lnTo>
                <a:lnTo>
                  <a:pt x="173128" y="18287"/>
                </a:lnTo>
                <a:lnTo>
                  <a:pt x="172413" y="18287"/>
                </a:lnTo>
                <a:lnTo>
                  <a:pt x="171447" y="18287"/>
                </a:lnTo>
                <a:lnTo>
                  <a:pt x="170262" y="18287"/>
                </a:lnTo>
                <a:lnTo>
                  <a:pt x="169793" y="17984"/>
                </a:lnTo>
                <a:lnTo>
                  <a:pt x="169325" y="17984"/>
                </a:lnTo>
                <a:lnTo>
                  <a:pt x="169325" y="17680"/>
                </a:lnTo>
                <a:lnTo>
                  <a:pt x="167892" y="15502"/>
                </a:lnTo>
                <a:lnTo>
                  <a:pt x="167892" y="15199"/>
                </a:lnTo>
                <a:lnTo>
                  <a:pt x="167175" y="14261"/>
                </a:lnTo>
                <a:lnTo>
                  <a:pt x="166458" y="13047"/>
                </a:lnTo>
                <a:lnTo>
                  <a:pt x="166211" y="12716"/>
                </a:lnTo>
                <a:lnTo>
                  <a:pt x="165245" y="12109"/>
                </a:lnTo>
                <a:lnTo>
                  <a:pt x="165025" y="11805"/>
                </a:lnTo>
                <a:lnTo>
                  <a:pt x="164777" y="11474"/>
                </a:lnTo>
                <a:lnTo>
                  <a:pt x="164528" y="11171"/>
                </a:lnTo>
                <a:lnTo>
                  <a:pt x="162627" y="9324"/>
                </a:lnTo>
                <a:lnTo>
                  <a:pt x="161910" y="8385"/>
                </a:lnTo>
                <a:lnTo>
                  <a:pt x="161690" y="8081"/>
                </a:lnTo>
                <a:lnTo>
                  <a:pt x="161193" y="7779"/>
                </a:lnTo>
                <a:lnTo>
                  <a:pt x="160725" y="7779"/>
                </a:lnTo>
                <a:lnTo>
                  <a:pt x="160476" y="7779"/>
                </a:lnTo>
                <a:lnTo>
                  <a:pt x="160256" y="7779"/>
                </a:lnTo>
                <a:lnTo>
                  <a:pt x="159540" y="6841"/>
                </a:lnTo>
                <a:lnTo>
                  <a:pt x="159044" y="6537"/>
                </a:lnTo>
                <a:lnTo>
                  <a:pt x="158824" y="6206"/>
                </a:lnTo>
                <a:lnTo>
                  <a:pt x="158107" y="6206"/>
                </a:lnTo>
                <a:lnTo>
                  <a:pt x="157637" y="5903"/>
                </a:lnTo>
                <a:lnTo>
                  <a:pt x="156425" y="5599"/>
                </a:lnTo>
                <a:lnTo>
                  <a:pt x="155240" y="5296"/>
                </a:lnTo>
                <a:lnTo>
                  <a:pt x="154992" y="5296"/>
                </a:lnTo>
                <a:lnTo>
                  <a:pt x="154055" y="4965"/>
                </a:lnTo>
                <a:lnTo>
                  <a:pt x="152869" y="4965"/>
                </a:lnTo>
                <a:lnTo>
                  <a:pt x="152622" y="4662"/>
                </a:lnTo>
                <a:lnTo>
                  <a:pt x="151905" y="4358"/>
                </a:lnTo>
                <a:lnTo>
                  <a:pt x="150940" y="4055"/>
                </a:lnTo>
                <a:lnTo>
                  <a:pt x="150223" y="4055"/>
                </a:lnTo>
                <a:lnTo>
                  <a:pt x="149507" y="4055"/>
                </a:lnTo>
                <a:lnTo>
                  <a:pt x="149287" y="4358"/>
                </a:lnTo>
                <a:lnTo>
                  <a:pt x="148570" y="4965"/>
                </a:lnTo>
                <a:lnTo>
                  <a:pt x="148100" y="6206"/>
                </a:lnTo>
                <a:lnTo>
                  <a:pt x="147604" y="6841"/>
                </a:lnTo>
                <a:lnTo>
                  <a:pt x="147383" y="6841"/>
                </a:lnTo>
                <a:lnTo>
                  <a:pt x="146888" y="7144"/>
                </a:lnTo>
                <a:lnTo>
                  <a:pt x="144517" y="6841"/>
                </a:lnTo>
                <a:lnTo>
                  <a:pt x="144021" y="7144"/>
                </a:lnTo>
                <a:lnTo>
                  <a:pt x="143801" y="7448"/>
                </a:lnTo>
                <a:lnTo>
                  <a:pt x="143801" y="7779"/>
                </a:lnTo>
                <a:lnTo>
                  <a:pt x="144986" y="8992"/>
                </a:lnTo>
                <a:lnTo>
                  <a:pt x="144986" y="9324"/>
                </a:lnTo>
                <a:lnTo>
                  <a:pt x="144738" y="9626"/>
                </a:lnTo>
                <a:lnTo>
                  <a:pt x="144517" y="9930"/>
                </a:lnTo>
                <a:lnTo>
                  <a:pt x="143333" y="10564"/>
                </a:lnTo>
                <a:lnTo>
                  <a:pt x="143084" y="10868"/>
                </a:lnTo>
                <a:lnTo>
                  <a:pt x="142368" y="11805"/>
                </a:lnTo>
                <a:lnTo>
                  <a:pt x="141403" y="12412"/>
                </a:lnTo>
                <a:lnTo>
                  <a:pt x="140466" y="13654"/>
                </a:lnTo>
                <a:lnTo>
                  <a:pt x="140466" y="14261"/>
                </a:lnTo>
                <a:lnTo>
                  <a:pt x="140466" y="15199"/>
                </a:lnTo>
                <a:lnTo>
                  <a:pt x="140217" y="15502"/>
                </a:lnTo>
                <a:lnTo>
                  <a:pt x="139970" y="15502"/>
                </a:lnTo>
                <a:lnTo>
                  <a:pt x="139501" y="15502"/>
                </a:lnTo>
                <a:lnTo>
                  <a:pt x="138068" y="15199"/>
                </a:lnTo>
                <a:lnTo>
                  <a:pt x="137131" y="14895"/>
                </a:lnTo>
                <a:lnTo>
                  <a:pt x="135201" y="13957"/>
                </a:lnTo>
                <a:lnTo>
                  <a:pt x="134733" y="13654"/>
                </a:lnTo>
                <a:lnTo>
                  <a:pt x="132583" y="13047"/>
                </a:lnTo>
                <a:lnTo>
                  <a:pt x="132362" y="13047"/>
                </a:lnTo>
                <a:lnTo>
                  <a:pt x="130212" y="12412"/>
                </a:lnTo>
                <a:lnTo>
                  <a:pt x="129716" y="12412"/>
                </a:lnTo>
                <a:lnTo>
                  <a:pt x="129495" y="12412"/>
                </a:lnTo>
                <a:lnTo>
                  <a:pt x="129248" y="12716"/>
                </a:lnTo>
                <a:lnTo>
                  <a:pt x="129495" y="13047"/>
                </a:lnTo>
                <a:lnTo>
                  <a:pt x="129716" y="13350"/>
                </a:lnTo>
                <a:lnTo>
                  <a:pt x="129964" y="13654"/>
                </a:lnTo>
                <a:lnTo>
                  <a:pt x="129964" y="13957"/>
                </a:lnTo>
                <a:lnTo>
                  <a:pt x="129964" y="14261"/>
                </a:lnTo>
                <a:lnTo>
                  <a:pt x="129716" y="14261"/>
                </a:lnTo>
                <a:lnTo>
                  <a:pt x="129495" y="14592"/>
                </a:lnTo>
                <a:lnTo>
                  <a:pt x="128999" y="14592"/>
                </a:lnTo>
                <a:lnTo>
                  <a:pt x="128531" y="14261"/>
                </a:lnTo>
                <a:lnTo>
                  <a:pt x="128282" y="13957"/>
                </a:lnTo>
                <a:lnTo>
                  <a:pt x="127814" y="13654"/>
                </a:lnTo>
                <a:lnTo>
                  <a:pt x="126877" y="13957"/>
                </a:lnTo>
                <a:lnTo>
                  <a:pt x="126629" y="14261"/>
                </a:lnTo>
                <a:lnTo>
                  <a:pt x="126629" y="14592"/>
                </a:lnTo>
                <a:lnTo>
                  <a:pt x="126629" y="14895"/>
                </a:lnTo>
                <a:lnTo>
                  <a:pt x="127097" y="15502"/>
                </a:lnTo>
                <a:lnTo>
                  <a:pt x="127814" y="16440"/>
                </a:lnTo>
                <a:lnTo>
                  <a:pt x="127814" y="16743"/>
                </a:lnTo>
                <a:lnTo>
                  <a:pt x="127814" y="17074"/>
                </a:lnTo>
                <a:lnTo>
                  <a:pt x="127593" y="17074"/>
                </a:lnTo>
                <a:lnTo>
                  <a:pt x="127097" y="17074"/>
                </a:lnTo>
                <a:lnTo>
                  <a:pt x="126629" y="17074"/>
                </a:lnTo>
                <a:lnTo>
                  <a:pt x="125664" y="16440"/>
                </a:lnTo>
                <a:lnTo>
                  <a:pt x="125195" y="15833"/>
                </a:lnTo>
                <a:lnTo>
                  <a:pt x="123293" y="15199"/>
                </a:lnTo>
                <a:lnTo>
                  <a:pt x="122329" y="14895"/>
                </a:lnTo>
                <a:lnTo>
                  <a:pt x="121612" y="14592"/>
                </a:lnTo>
                <a:lnTo>
                  <a:pt x="121143" y="14895"/>
                </a:lnTo>
                <a:lnTo>
                  <a:pt x="120895" y="15199"/>
                </a:lnTo>
                <a:lnTo>
                  <a:pt x="120895" y="15502"/>
                </a:lnTo>
                <a:lnTo>
                  <a:pt x="120895" y="15833"/>
                </a:lnTo>
                <a:lnTo>
                  <a:pt x="121143" y="16137"/>
                </a:lnTo>
                <a:lnTo>
                  <a:pt x="121860" y="17074"/>
                </a:lnTo>
                <a:lnTo>
                  <a:pt x="122329" y="17984"/>
                </a:lnTo>
                <a:lnTo>
                  <a:pt x="123293" y="18618"/>
                </a:lnTo>
                <a:lnTo>
                  <a:pt x="124479" y="19225"/>
                </a:lnTo>
                <a:lnTo>
                  <a:pt x="124947" y="19860"/>
                </a:lnTo>
                <a:lnTo>
                  <a:pt x="125195" y="20163"/>
                </a:lnTo>
                <a:lnTo>
                  <a:pt x="125195" y="20770"/>
                </a:lnTo>
                <a:lnTo>
                  <a:pt x="124947" y="21074"/>
                </a:lnTo>
                <a:lnTo>
                  <a:pt x="124479" y="21405"/>
                </a:lnTo>
                <a:lnTo>
                  <a:pt x="123762" y="21405"/>
                </a:lnTo>
                <a:lnTo>
                  <a:pt x="122576" y="21074"/>
                </a:lnTo>
                <a:lnTo>
                  <a:pt x="122329" y="21074"/>
                </a:lnTo>
                <a:lnTo>
                  <a:pt x="122108" y="20770"/>
                </a:lnTo>
                <a:lnTo>
                  <a:pt x="121391" y="20163"/>
                </a:lnTo>
                <a:lnTo>
                  <a:pt x="119710" y="19529"/>
                </a:lnTo>
                <a:lnTo>
                  <a:pt x="119462" y="19529"/>
                </a:lnTo>
                <a:lnTo>
                  <a:pt x="118745" y="19860"/>
                </a:lnTo>
                <a:lnTo>
                  <a:pt x="118524" y="19860"/>
                </a:lnTo>
                <a:lnTo>
                  <a:pt x="118029" y="20163"/>
                </a:lnTo>
                <a:lnTo>
                  <a:pt x="118029" y="20467"/>
                </a:lnTo>
                <a:lnTo>
                  <a:pt x="118029" y="21405"/>
                </a:lnTo>
                <a:lnTo>
                  <a:pt x="118524" y="22012"/>
                </a:lnTo>
                <a:lnTo>
                  <a:pt x="118993" y="22646"/>
                </a:lnTo>
                <a:lnTo>
                  <a:pt x="119710" y="23253"/>
                </a:lnTo>
                <a:lnTo>
                  <a:pt x="120427" y="23887"/>
                </a:lnTo>
                <a:lnTo>
                  <a:pt x="121612" y="24494"/>
                </a:lnTo>
                <a:lnTo>
                  <a:pt x="122108" y="24798"/>
                </a:lnTo>
                <a:lnTo>
                  <a:pt x="122576" y="25431"/>
                </a:lnTo>
                <a:lnTo>
                  <a:pt x="122825" y="25735"/>
                </a:lnTo>
                <a:lnTo>
                  <a:pt x="122576" y="26342"/>
                </a:lnTo>
                <a:lnTo>
                  <a:pt x="122329" y="26342"/>
                </a:lnTo>
                <a:lnTo>
                  <a:pt x="121860" y="26342"/>
                </a:lnTo>
                <a:lnTo>
                  <a:pt x="121612" y="26342"/>
                </a:lnTo>
                <a:lnTo>
                  <a:pt x="121391" y="26038"/>
                </a:lnTo>
                <a:lnTo>
                  <a:pt x="121143" y="25735"/>
                </a:lnTo>
                <a:lnTo>
                  <a:pt x="121143" y="25431"/>
                </a:lnTo>
                <a:lnTo>
                  <a:pt x="120675" y="25431"/>
                </a:lnTo>
                <a:lnTo>
                  <a:pt x="120427" y="25100"/>
                </a:lnTo>
                <a:lnTo>
                  <a:pt x="120179" y="25431"/>
                </a:lnTo>
                <a:lnTo>
                  <a:pt x="120179" y="25735"/>
                </a:lnTo>
                <a:lnTo>
                  <a:pt x="120427" y="26038"/>
                </a:lnTo>
                <a:lnTo>
                  <a:pt x="120675" y="26645"/>
                </a:lnTo>
                <a:lnTo>
                  <a:pt x="120675" y="26976"/>
                </a:lnTo>
                <a:lnTo>
                  <a:pt x="120427" y="27280"/>
                </a:lnTo>
                <a:lnTo>
                  <a:pt x="120179" y="27583"/>
                </a:lnTo>
                <a:lnTo>
                  <a:pt x="119958" y="26976"/>
                </a:lnTo>
                <a:lnTo>
                  <a:pt x="119241" y="26038"/>
                </a:lnTo>
                <a:lnTo>
                  <a:pt x="118745" y="25735"/>
                </a:lnTo>
                <a:lnTo>
                  <a:pt x="118029" y="25431"/>
                </a:lnTo>
                <a:lnTo>
                  <a:pt x="117808" y="25735"/>
                </a:lnTo>
                <a:lnTo>
                  <a:pt x="117560" y="25735"/>
                </a:lnTo>
                <a:lnTo>
                  <a:pt x="117560" y="26038"/>
                </a:lnTo>
                <a:lnTo>
                  <a:pt x="117808" y="26342"/>
                </a:lnTo>
                <a:lnTo>
                  <a:pt x="118277" y="26645"/>
                </a:lnTo>
                <a:lnTo>
                  <a:pt x="118993" y="26645"/>
                </a:lnTo>
                <a:lnTo>
                  <a:pt x="119241" y="26976"/>
                </a:lnTo>
                <a:lnTo>
                  <a:pt x="119241" y="27280"/>
                </a:lnTo>
                <a:lnTo>
                  <a:pt x="118993" y="27583"/>
                </a:lnTo>
                <a:lnTo>
                  <a:pt x="118745" y="27583"/>
                </a:lnTo>
                <a:lnTo>
                  <a:pt x="118277" y="27583"/>
                </a:lnTo>
                <a:lnTo>
                  <a:pt x="118029" y="27583"/>
                </a:lnTo>
                <a:lnTo>
                  <a:pt x="117808" y="27583"/>
                </a:lnTo>
                <a:lnTo>
                  <a:pt x="117560" y="27887"/>
                </a:lnTo>
                <a:lnTo>
                  <a:pt x="117560" y="28218"/>
                </a:lnTo>
                <a:lnTo>
                  <a:pt x="117808" y="28825"/>
                </a:lnTo>
                <a:lnTo>
                  <a:pt x="117808" y="29128"/>
                </a:lnTo>
                <a:lnTo>
                  <a:pt x="117808" y="29432"/>
                </a:lnTo>
                <a:lnTo>
                  <a:pt x="117560" y="30066"/>
                </a:lnTo>
                <a:lnTo>
                  <a:pt x="116843" y="30673"/>
                </a:lnTo>
                <a:lnTo>
                  <a:pt x="116623" y="30673"/>
                </a:lnTo>
                <a:lnTo>
                  <a:pt x="116127" y="30673"/>
                </a:lnTo>
                <a:lnTo>
                  <a:pt x="115410" y="30369"/>
                </a:lnTo>
                <a:lnTo>
                  <a:pt x="114941" y="30369"/>
                </a:lnTo>
                <a:lnTo>
                  <a:pt x="114472" y="30673"/>
                </a:lnTo>
                <a:lnTo>
                  <a:pt x="113261" y="30369"/>
                </a:lnTo>
                <a:lnTo>
                  <a:pt x="112791" y="30369"/>
                </a:lnTo>
                <a:lnTo>
                  <a:pt x="111606" y="29762"/>
                </a:lnTo>
                <a:lnTo>
                  <a:pt x="110890" y="29432"/>
                </a:lnTo>
                <a:lnTo>
                  <a:pt x="110641" y="29432"/>
                </a:lnTo>
                <a:lnTo>
                  <a:pt x="109926" y="29432"/>
                </a:lnTo>
                <a:lnTo>
                  <a:pt x="107775" y="30066"/>
                </a:lnTo>
                <a:lnTo>
                  <a:pt x="107555" y="30066"/>
                </a:lnTo>
                <a:lnTo>
                  <a:pt x="107086" y="30066"/>
                </a:lnTo>
                <a:lnTo>
                  <a:pt x="106589" y="30066"/>
                </a:lnTo>
                <a:lnTo>
                  <a:pt x="105653" y="30369"/>
                </a:lnTo>
                <a:lnTo>
                  <a:pt x="105404" y="30369"/>
                </a:lnTo>
                <a:lnTo>
                  <a:pt x="104936" y="29762"/>
                </a:lnTo>
                <a:lnTo>
                  <a:pt x="104220" y="29128"/>
                </a:lnTo>
                <a:lnTo>
                  <a:pt x="103723" y="29128"/>
                </a:lnTo>
                <a:lnTo>
                  <a:pt x="103254" y="29128"/>
                </a:lnTo>
                <a:lnTo>
                  <a:pt x="102786" y="28825"/>
                </a:lnTo>
                <a:lnTo>
                  <a:pt x="102786" y="28521"/>
                </a:lnTo>
                <a:lnTo>
                  <a:pt x="103007" y="27887"/>
                </a:lnTo>
                <a:lnTo>
                  <a:pt x="102786" y="27887"/>
                </a:lnTo>
                <a:lnTo>
                  <a:pt x="102786" y="27583"/>
                </a:lnTo>
                <a:lnTo>
                  <a:pt x="102290" y="27887"/>
                </a:lnTo>
                <a:lnTo>
                  <a:pt x="102069" y="27887"/>
                </a:lnTo>
                <a:lnTo>
                  <a:pt x="101600" y="28218"/>
                </a:lnTo>
                <a:lnTo>
                  <a:pt x="101600" y="28521"/>
                </a:lnTo>
                <a:lnTo>
                  <a:pt x="101105" y="28521"/>
                </a:lnTo>
                <a:lnTo>
                  <a:pt x="101105" y="28218"/>
                </a:lnTo>
                <a:lnTo>
                  <a:pt x="100885" y="27887"/>
                </a:lnTo>
                <a:lnTo>
                  <a:pt x="100168" y="27583"/>
                </a:lnTo>
                <a:lnTo>
                  <a:pt x="99202" y="27280"/>
                </a:lnTo>
                <a:lnTo>
                  <a:pt x="98485" y="27280"/>
                </a:lnTo>
                <a:lnTo>
                  <a:pt x="98485" y="27583"/>
                </a:lnTo>
                <a:lnTo>
                  <a:pt x="98238" y="27583"/>
                </a:lnTo>
                <a:lnTo>
                  <a:pt x="95399" y="28218"/>
                </a:lnTo>
                <a:lnTo>
                  <a:pt x="95150" y="27887"/>
                </a:lnTo>
                <a:lnTo>
                  <a:pt x="94434" y="27887"/>
                </a:lnTo>
                <a:lnTo>
                  <a:pt x="93966" y="27280"/>
                </a:lnTo>
                <a:lnTo>
                  <a:pt x="93001" y="27280"/>
                </a:lnTo>
                <a:lnTo>
                  <a:pt x="92284" y="26645"/>
                </a:lnTo>
                <a:lnTo>
                  <a:pt x="91567" y="26342"/>
                </a:lnTo>
                <a:lnTo>
                  <a:pt x="91347" y="26038"/>
                </a:lnTo>
                <a:lnTo>
                  <a:pt x="91099" y="25735"/>
                </a:lnTo>
                <a:lnTo>
                  <a:pt x="91099" y="25431"/>
                </a:lnTo>
                <a:lnTo>
                  <a:pt x="90851" y="25431"/>
                </a:lnTo>
                <a:lnTo>
                  <a:pt x="89417" y="24798"/>
                </a:lnTo>
                <a:lnTo>
                  <a:pt x="89197" y="24798"/>
                </a:lnTo>
                <a:lnTo>
                  <a:pt x="88700" y="23887"/>
                </a:lnTo>
                <a:lnTo>
                  <a:pt x="87516" y="23557"/>
                </a:lnTo>
                <a:lnTo>
                  <a:pt x="87267" y="23253"/>
                </a:lnTo>
                <a:lnTo>
                  <a:pt x="86579" y="22012"/>
                </a:lnTo>
                <a:lnTo>
                  <a:pt x="86579" y="20770"/>
                </a:lnTo>
                <a:lnTo>
                  <a:pt x="86330" y="20467"/>
                </a:lnTo>
                <a:lnTo>
                  <a:pt x="85862" y="20467"/>
                </a:lnTo>
                <a:lnTo>
                  <a:pt x="85613" y="20467"/>
                </a:lnTo>
                <a:lnTo>
                  <a:pt x="85365" y="21074"/>
                </a:lnTo>
                <a:lnTo>
                  <a:pt x="84896" y="21405"/>
                </a:lnTo>
                <a:lnTo>
                  <a:pt x="84428" y="21074"/>
                </a:lnTo>
                <a:lnTo>
                  <a:pt x="83712" y="21074"/>
                </a:lnTo>
                <a:lnTo>
                  <a:pt x="83464" y="21074"/>
                </a:lnTo>
                <a:lnTo>
                  <a:pt x="82498" y="20163"/>
                </a:lnTo>
                <a:lnTo>
                  <a:pt x="82498" y="19860"/>
                </a:lnTo>
                <a:lnTo>
                  <a:pt x="82498" y="19529"/>
                </a:lnTo>
                <a:lnTo>
                  <a:pt x="82278" y="19225"/>
                </a:lnTo>
                <a:lnTo>
                  <a:pt x="82030" y="18922"/>
                </a:lnTo>
                <a:lnTo>
                  <a:pt x="81782" y="18618"/>
                </a:lnTo>
                <a:lnTo>
                  <a:pt x="81561" y="18618"/>
                </a:lnTo>
                <a:lnTo>
                  <a:pt x="81314" y="17984"/>
                </a:lnTo>
                <a:lnTo>
                  <a:pt x="81561" y="17680"/>
                </a:lnTo>
                <a:lnTo>
                  <a:pt x="82498" y="17074"/>
                </a:lnTo>
                <a:lnTo>
                  <a:pt x="83464" y="16743"/>
                </a:lnTo>
                <a:lnTo>
                  <a:pt x="84428" y="16743"/>
                </a:lnTo>
                <a:lnTo>
                  <a:pt x="84649" y="17074"/>
                </a:lnTo>
                <a:lnTo>
                  <a:pt x="84649" y="17377"/>
                </a:lnTo>
                <a:lnTo>
                  <a:pt x="84896" y="17377"/>
                </a:lnTo>
                <a:lnTo>
                  <a:pt x="85365" y="17074"/>
                </a:lnTo>
                <a:lnTo>
                  <a:pt x="85862" y="16743"/>
                </a:lnTo>
                <a:lnTo>
                  <a:pt x="86330" y="16137"/>
                </a:lnTo>
                <a:lnTo>
                  <a:pt x="86579" y="16137"/>
                </a:lnTo>
                <a:lnTo>
                  <a:pt x="86082" y="15199"/>
                </a:lnTo>
                <a:lnTo>
                  <a:pt x="85613" y="14895"/>
                </a:lnTo>
                <a:lnTo>
                  <a:pt x="85365" y="14592"/>
                </a:lnTo>
                <a:lnTo>
                  <a:pt x="84649" y="14261"/>
                </a:lnTo>
                <a:lnTo>
                  <a:pt x="83712" y="14895"/>
                </a:lnTo>
                <a:lnTo>
                  <a:pt x="82995" y="15502"/>
                </a:lnTo>
                <a:lnTo>
                  <a:pt x="82278" y="15502"/>
                </a:lnTo>
                <a:lnTo>
                  <a:pt x="81314" y="15199"/>
                </a:lnTo>
                <a:lnTo>
                  <a:pt x="81314" y="14895"/>
                </a:lnTo>
                <a:lnTo>
                  <a:pt x="81314" y="14592"/>
                </a:lnTo>
                <a:lnTo>
                  <a:pt x="81561" y="14261"/>
                </a:lnTo>
                <a:lnTo>
                  <a:pt x="82030" y="12716"/>
                </a:lnTo>
                <a:lnTo>
                  <a:pt x="82498" y="12412"/>
                </a:lnTo>
                <a:lnTo>
                  <a:pt x="82747" y="11805"/>
                </a:lnTo>
                <a:lnTo>
                  <a:pt x="82747" y="11474"/>
                </a:lnTo>
                <a:lnTo>
                  <a:pt x="82747" y="11171"/>
                </a:lnTo>
                <a:lnTo>
                  <a:pt x="82498" y="11171"/>
                </a:lnTo>
                <a:lnTo>
                  <a:pt x="82030" y="11474"/>
                </a:lnTo>
                <a:lnTo>
                  <a:pt x="81561" y="11474"/>
                </a:lnTo>
                <a:lnTo>
                  <a:pt x="81314" y="12109"/>
                </a:lnTo>
                <a:lnTo>
                  <a:pt x="81093" y="12716"/>
                </a:lnTo>
                <a:lnTo>
                  <a:pt x="80597" y="12716"/>
                </a:lnTo>
                <a:lnTo>
                  <a:pt x="79880" y="12716"/>
                </a:lnTo>
                <a:lnTo>
                  <a:pt x="79412" y="12716"/>
                </a:lnTo>
                <a:lnTo>
                  <a:pt x="79412" y="13047"/>
                </a:lnTo>
                <a:lnTo>
                  <a:pt x="79163" y="13654"/>
                </a:lnTo>
                <a:lnTo>
                  <a:pt x="79163" y="13957"/>
                </a:lnTo>
                <a:lnTo>
                  <a:pt x="78943" y="13957"/>
                </a:lnTo>
                <a:lnTo>
                  <a:pt x="78695" y="13957"/>
                </a:lnTo>
                <a:lnTo>
                  <a:pt x="78695" y="14261"/>
                </a:lnTo>
                <a:lnTo>
                  <a:pt x="79163" y="16137"/>
                </a:lnTo>
                <a:lnTo>
                  <a:pt x="79412" y="16743"/>
                </a:lnTo>
                <a:lnTo>
                  <a:pt x="79412" y="17377"/>
                </a:lnTo>
                <a:lnTo>
                  <a:pt x="79163" y="17680"/>
                </a:lnTo>
                <a:lnTo>
                  <a:pt x="78695" y="17680"/>
                </a:lnTo>
                <a:lnTo>
                  <a:pt x="78695" y="17377"/>
                </a:lnTo>
                <a:lnTo>
                  <a:pt x="78446" y="17377"/>
                </a:lnTo>
                <a:lnTo>
                  <a:pt x="77730" y="17074"/>
                </a:lnTo>
                <a:lnTo>
                  <a:pt x="77510" y="18287"/>
                </a:lnTo>
                <a:lnTo>
                  <a:pt x="77510" y="18618"/>
                </a:lnTo>
                <a:lnTo>
                  <a:pt x="76793" y="19225"/>
                </a:lnTo>
                <a:lnTo>
                  <a:pt x="76793" y="19529"/>
                </a:lnTo>
                <a:lnTo>
                  <a:pt x="76545" y="19860"/>
                </a:lnTo>
                <a:lnTo>
                  <a:pt x="76077" y="19860"/>
                </a:lnTo>
                <a:lnTo>
                  <a:pt x="75828" y="19860"/>
                </a:lnTo>
                <a:lnTo>
                  <a:pt x="75828" y="20770"/>
                </a:lnTo>
                <a:lnTo>
                  <a:pt x="75828" y="21708"/>
                </a:lnTo>
                <a:lnTo>
                  <a:pt x="76545" y="22012"/>
                </a:lnTo>
                <a:lnTo>
                  <a:pt x="77013" y="22646"/>
                </a:lnTo>
                <a:lnTo>
                  <a:pt x="77262" y="23253"/>
                </a:lnTo>
                <a:lnTo>
                  <a:pt x="76793" y="24191"/>
                </a:lnTo>
                <a:lnTo>
                  <a:pt x="76324" y="24191"/>
                </a:lnTo>
                <a:lnTo>
                  <a:pt x="75828" y="23887"/>
                </a:lnTo>
                <a:lnTo>
                  <a:pt x="75360" y="23557"/>
                </a:lnTo>
                <a:lnTo>
                  <a:pt x="74395" y="23253"/>
                </a:lnTo>
                <a:lnTo>
                  <a:pt x="74175" y="23253"/>
                </a:lnTo>
                <a:lnTo>
                  <a:pt x="73927" y="23557"/>
                </a:lnTo>
                <a:lnTo>
                  <a:pt x="73678" y="23887"/>
                </a:lnTo>
                <a:lnTo>
                  <a:pt x="73458" y="23887"/>
                </a:lnTo>
                <a:lnTo>
                  <a:pt x="72961" y="24191"/>
                </a:lnTo>
                <a:lnTo>
                  <a:pt x="72961" y="25100"/>
                </a:lnTo>
                <a:lnTo>
                  <a:pt x="72961" y="25431"/>
                </a:lnTo>
                <a:lnTo>
                  <a:pt x="72493" y="26038"/>
                </a:lnTo>
                <a:lnTo>
                  <a:pt x="71776" y="26976"/>
                </a:lnTo>
                <a:lnTo>
                  <a:pt x="71529" y="27280"/>
                </a:lnTo>
                <a:lnTo>
                  <a:pt x="71060" y="27280"/>
                </a:lnTo>
                <a:lnTo>
                  <a:pt x="70839" y="27280"/>
                </a:lnTo>
                <a:lnTo>
                  <a:pt x="70839" y="27583"/>
                </a:lnTo>
                <a:lnTo>
                  <a:pt x="70592" y="27887"/>
                </a:lnTo>
                <a:lnTo>
                  <a:pt x="70839" y="28218"/>
                </a:lnTo>
                <a:lnTo>
                  <a:pt x="70839" y="28521"/>
                </a:lnTo>
                <a:lnTo>
                  <a:pt x="70343" y="29762"/>
                </a:lnTo>
                <a:lnTo>
                  <a:pt x="70122" y="30066"/>
                </a:lnTo>
                <a:lnTo>
                  <a:pt x="69875" y="30066"/>
                </a:lnTo>
                <a:lnTo>
                  <a:pt x="68909" y="29762"/>
                </a:lnTo>
                <a:lnTo>
                  <a:pt x="68689" y="29432"/>
                </a:lnTo>
                <a:lnTo>
                  <a:pt x="68441" y="29432"/>
                </a:lnTo>
                <a:lnTo>
                  <a:pt x="68194" y="29762"/>
                </a:lnTo>
                <a:lnTo>
                  <a:pt x="68194" y="30066"/>
                </a:lnTo>
                <a:lnTo>
                  <a:pt x="68441" y="30369"/>
                </a:lnTo>
                <a:lnTo>
                  <a:pt x="68441" y="31004"/>
                </a:lnTo>
                <a:lnTo>
                  <a:pt x="68194" y="31307"/>
                </a:lnTo>
                <a:lnTo>
                  <a:pt x="67973" y="31307"/>
                </a:lnTo>
                <a:lnTo>
                  <a:pt x="67008" y="31307"/>
                </a:lnTo>
                <a:lnTo>
                  <a:pt x="66760" y="31611"/>
                </a:lnTo>
                <a:lnTo>
                  <a:pt x="66760" y="31914"/>
                </a:lnTo>
                <a:lnTo>
                  <a:pt x="67008" y="32548"/>
                </a:lnTo>
                <a:lnTo>
                  <a:pt x="66291" y="33762"/>
                </a:lnTo>
                <a:lnTo>
                  <a:pt x="66070" y="33762"/>
                </a:lnTo>
                <a:lnTo>
                  <a:pt x="65823" y="34093"/>
                </a:lnTo>
                <a:lnTo>
                  <a:pt x="65823" y="34396"/>
                </a:lnTo>
                <a:lnTo>
                  <a:pt x="65574" y="35307"/>
                </a:lnTo>
                <a:lnTo>
                  <a:pt x="65354" y="35307"/>
                </a:lnTo>
                <a:lnTo>
                  <a:pt x="64142" y="35003"/>
                </a:lnTo>
                <a:lnTo>
                  <a:pt x="63425" y="35307"/>
                </a:lnTo>
                <a:lnTo>
                  <a:pt x="62956" y="35637"/>
                </a:lnTo>
                <a:lnTo>
                  <a:pt x="62708" y="35637"/>
                </a:lnTo>
                <a:lnTo>
                  <a:pt x="62708" y="35941"/>
                </a:lnTo>
                <a:lnTo>
                  <a:pt x="62487" y="35941"/>
                </a:lnTo>
                <a:lnTo>
                  <a:pt x="62487" y="36244"/>
                </a:lnTo>
                <a:lnTo>
                  <a:pt x="62487" y="36548"/>
                </a:lnTo>
                <a:lnTo>
                  <a:pt x="62956" y="36879"/>
                </a:lnTo>
                <a:lnTo>
                  <a:pt x="62956" y="37182"/>
                </a:lnTo>
                <a:lnTo>
                  <a:pt x="62708" y="37486"/>
                </a:lnTo>
                <a:lnTo>
                  <a:pt x="61991" y="38093"/>
                </a:lnTo>
                <a:lnTo>
                  <a:pt x="61275" y="38727"/>
                </a:lnTo>
                <a:lnTo>
                  <a:pt x="60806" y="38727"/>
                </a:lnTo>
                <a:lnTo>
                  <a:pt x="60585" y="39031"/>
                </a:lnTo>
                <a:lnTo>
                  <a:pt x="60585" y="39334"/>
                </a:lnTo>
                <a:lnTo>
                  <a:pt x="60806" y="39334"/>
                </a:lnTo>
                <a:lnTo>
                  <a:pt x="61055" y="39969"/>
                </a:lnTo>
                <a:lnTo>
                  <a:pt x="61055" y="40272"/>
                </a:lnTo>
                <a:lnTo>
                  <a:pt x="60585" y="40272"/>
                </a:lnTo>
                <a:lnTo>
                  <a:pt x="60585" y="40576"/>
                </a:lnTo>
                <a:lnTo>
                  <a:pt x="61055" y="40878"/>
                </a:lnTo>
                <a:lnTo>
                  <a:pt x="61055" y="41816"/>
                </a:lnTo>
                <a:lnTo>
                  <a:pt x="60806" y="42119"/>
                </a:lnTo>
                <a:lnTo>
                  <a:pt x="59868" y="42423"/>
                </a:lnTo>
                <a:lnTo>
                  <a:pt x="59621" y="42119"/>
                </a:lnTo>
                <a:lnTo>
                  <a:pt x="59373" y="41513"/>
                </a:lnTo>
                <a:lnTo>
                  <a:pt x="58904" y="41513"/>
                </a:lnTo>
                <a:lnTo>
                  <a:pt x="58436" y="40878"/>
                </a:lnTo>
                <a:lnTo>
                  <a:pt x="57002" y="40272"/>
                </a:lnTo>
                <a:lnTo>
                  <a:pt x="56285" y="39969"/>
                </a:lnTo>
                <a:lnTo>
                  <a:pt x="55321" y="39334"/>
                </a:lnTo>
                <a:lnTo>
                  <a:pt x="54852" y="39031"/>
                </a:lnTo>
                <a:lnTo>
                  <a:pt x="53888" y="38093"/>
                </a:lnTo>
                <a:lnTo>
                  <a:pt x="53419" y="38093"/>
                </a:lnTo>
                <a:lnTo>
                  <a:pt x="52702" y="38424"/>
                </a:lnTo>
                <a:lnTo>
                  <a:pt x="52454" y="38424"/>
                </a:lnTo>
                <a:lnTo>
                  <a:pt x="51985" y="38093"/>
                </a:lnTo>
                <a:lnTo>
                  <a:pt x="51738" y="37486"/>
                </a:lnTo>
                <a:lnTo>
                  <a:pt x="51738" y="37182"/>
                </a:lnTo>
                <a:lnTo>
                  <a:pt x="51738" y="36879"/>
                </a:lnTo>
                <a:lnTo>
                  <a:pt x="51738" y="36548"/>
                </a:lnTo>
                <a:lnTo>
                  <a:pt x="51517" y="36548"/>
                </a:lnTo>
                <a:lnTo>
                  <a:pt x="51021" y="36244"/>
                </a:lnTo>
                <a:lnTo>
                  <a:pt x="50800" y="36244"/>
                </a:lnTo>
                <a:lnTo>
                  <a:pt x="50553" y="35637"/>
                </a:lnTo>
                <a:lnTo>
                  <a:pt x="50083" y="35637"/>
                </a:lnTo>
                <a:lnTo>
                  <a:pt x="49836" y="35941"/>
                </a:lnTo>
                <a:lnTo>
                  <a:pt x="49615" y="36244"/>
                </a:lnTo>
                <a:lnTo>
                  <a:pt x="49615" y="36548"/>
                </a:lnTo>
                <a:lnTo>
                  <a:pt x="49615" y="37182"/>
                </a:lnTo>
                <a:lnTo>
                  <a:pt x="49615" y="37486"/>
                </a:lnTo>
                <a:lnTo>
                  <a:pt x="49119" y="37486"/>
                </a:lnTo>
                <a:lnTo>
                  <a:pt x="48899" y="37486"/>
                </a:lnTo>
                <a:lnTo>
                  <a:pt x="48403" y="36548"/>
                </a:lnTo>
                <a:lnTo>
                  <a:pt x="48403" y="36244"/>
                </a:lnTo>
                <a:lnTo>
                  <a:pt x="48182" y="36244"/>
                </a:lnTo>
                <a:lnTo>
                  <a:pt x="48182" y="36548"/>
                </a:lnTo>
                <a:lnTo>
                  <a:pt x="47934" y="36879"/>
                </a:lnTo>
                <a:lnTo>
                  <a:pt x="47218" y="37182"/>
                </a:lnTo>
                <a:lnTo>
                  <a:pt x="46252" y="37486"/>
                </a:lnTo>
                <a:lnTo>
                  <a:pt x="45315" y="37182"/>
                </a:lnTo>
                <a:lnTo>
                  <a:pt x="45068" y="36879"/>
                </a:lnTo>
                <a:lnTo>
                  <a:pt x="44351" y="36548"/>
                </a:lnTo>
                <a:lnTo>
                  <a:pt x="44130" y="36879"/>
                </a:lnTo>
                <a:lnTo>
                  <a:pt x="43881" y="37182"/>
                </a:lnTo>
                <a:lnTo>
                  <a:pt x="43881" y="37486"/>
                </a:lnTo>
                <a:lnTo>
                  <a:pt x="44130" y="37789"/>
                </a:lnTo>
                <a:lnTo>
                  <a:pt x="44351" y="37789"/>
                </a:lnTo>
                <a:lnTo>
                  <a:pt x="44847" y="37789"/>
                </a:lnTo>
                <a:lnTo>
                  <a:pt x="45068" y="38424"/>
                </a:lnTo>
                <a:lnTo>
                  <a:pt x="44847" y="38727"/>
                </a:lnTo>
                <a:lnTo>
                  <a:pt x="43881" y="38727"/>
                </a:lnTo>
                <a:lnTo>
                  <a:pt x="43634" y="38727"/>
                </a:lnTo>
                <a:lnTo>
                  <a:pt x="43413" y="39334"/>
                </a:lnTo>
                <a:lnTo>
                  <a:pt x="43413" y="39638"/>
                </a:lnTo>
                <a:lnTo>
                  <a:pt x="43881" y="39638"/>
                </a:lnTo>
                <a:lnTo>
                  <a:pt x="44130" y="39638"/>
                </a:lnTo>
                <a:lnTo>
                  <a:pt x="44130" y="39969"/>
                </a:lnTo>
                <a:lnTo>
                  <a:pt x="44130" y="40576"/>
                </a:lnTo>
                <a:lnTo>
                  <a:pt x="43881" y="40878"/>
                </a:lnTo>
                <a:lnTo>
                  <a:pt x="43413" y="41182"/>
                </a:lnTo>
                <a:lnTo>
                  <a:pt x="42917" y="41513"/>
                </a:lnTo>
                <a:lnTo>
                  <a:pt x="42449" y="42119"/>
                </a:lnTo>
                <a:lnTo>
                  <a:pt x="42449" y="42423"/>
                </a:lnTo>
                <a:lnTo>
                  <a:pt x="42917" y="42726"/>
                </a:lnTo>
                <a:lnTo>
                  <a:pt x="43166" y="43361"/>
                </a:lnTo>
                <a:lnTo>
                  <a:pt x="42917" y="43361"/>
                </a:lnTo>
                <a:lnTo>
                  <a:pt x="42696" y="43361"/>
                </a:lnTo>
                <a:lnTo>
                  <a:pt x="41980" y="43361"/>
                </a:lnTo>
                <a:lnTo>
                  <a:pt x="41732" y="43057"/>
                </a:lnTo>
                <a:lnTo>
                  <a:pt x="41016" y="43664"/>
                </a:lnTo>
                <a:lnTo>
                  <a:pt x="41016" y="43968"/>
                </a:lnTo>
                <a:lnTo>
                  <a:pt x="41263" y="44602"/>
                </a:lnTo>
                <a:lnTo>
                  <a:pt x="41263" y="45209"/>
                </a:lnTo>
                <a:lnTo>
                  <a:pt x="41263" y="45513"/>
                </a:lnTo>
                <a:lnTo>
                  <a:pt x="41016" y="45513"/>
                </a:lnTo>
                <a:lnTo>
                  <a:pt x="40767" y="45513"/>
                </a:lnTo>
                <a:lnTo>
                  <a:pt x="40299" y="45209"/>
                </a:lnTo>
                <a:lnTo>
                  <a:pt x="39829" y="45513"/>
                </a:lnTo>
                <a:lnTo>
                  <a:pt x="39582" y="45513"/>
                </a:lnTo>
                <a:lnTo>
                  <a:pt x="39582" y="45816"/>
                </a:lnTo>
                <a:lnTo>
                  <a:pt x="39829" y="46451"/>
                </a:lnTo>
                <a:lnTo>
                  <a:pt x="39582" y="47058"/>
                </a:lnTo>
                <a:lnTo>
                  <a:pt x="39361" y="47361"/>
                </a:lnTo>
                <a:lnTo>
                  <a:pt x="38865" y="47361"/>
                </a:lnTo>
                <a:lnTo>
                  <a:pt x="38645" y="47361"/>
                </a:lnTo>
                <a:lnTo>
                  <a:pt x="38645" y="47058"/>
                </a:lnTo>
                <a:lnTo>
                  <a:pt x="38645" y="45816"/>
                </a:lnTo>
                <a:lnTo>
                  <a:pt x="38645" y="45513"/>
                </a:lnTo>
                <a:lnTo>
                  <a:pt x="38149" y="45209"/>
                </a:lnTo>
                <a:lnTo>
                  <a:pt x="37432" y="45513"/>
                </a:lnTo>
                <a:lnTo>
                  <a:pt x="37680" y="46147"/>
                </a:lnTo>
                <a:lnTo>
                  <a:pt x="37680" y="46451"/>
                </a:lnTo>
                <a:lnTo>
                  <a:pt x="37432" y="46754"/>
                </a:lnTo>
                <a:lnTo>
                  <a:pt x="36964" y="47361"/>
                </a:lnTo>
                <a:lnTo>
                  <a:pt x="36715" y="47996"/>
                </a:lnTo>
                <a:lnTo>
                  <a:pt x="36964" y="48602"/>
                </a:lnTo>
                <a:lnTo>
                  <a:pt x="37432" y="49236"/>
                </a:lnTo>
                <a:lnTo>
                  <a:pt x="37211" y="49843"/>
                </a:lnTo>
                <a:lnTo>
                  <a:pt x="36964" y="49843"/>
                </a:lnTo>
                <a:lnTo>
                  <a:pt x="36247" y="49539"/>
                </a:lnTo>
                <a:lnTo>
                  <a:pt x="35778" y="48905"/>
                </a:lnTo>
                <a:lnTo>
                  <a:pt x="35282" y="48602"/>
                </a:lnTo>
                <a:lnTo>
                  <a:pt x="35061" y="48905"/>
                </a:lnTo>
                <a:lnTo>
                  <a:pt x="35282" y="49236"/>
                </a:lnTo>
                <a:lnTo>
                  <a:pt x="35530" y="49843"/>
                </a:lnTo>
                <a:lnTo>
                  <a:pt x="35061" y="50146"/>
                </a:lnTo>
                <a:lnTo>
                  <a:pt x="34593" y="50146"/>
                </a:lnTo>
                <a:lnTo>
                  <a:pt x="34097" y="50146"/>
                </a:lnTo>
                <a:lnTo>
                  <a:pt x="33628" y="49843"/>
                </a:lnTo>
                <a:lnTo>
                  <a:pt x="33380" y="49843"/>
                </a:lnTo>
                <a:lnTo>
                  <a:pt x="33159" y="50146"/>
                </a:lnTo>
                <a:lnTo>
                  <a:pt x="32663" y="51388"/>
                </a:lnTo>
                <a:lnTo>
                  <a:pt x="31478" y="52298"/>
                </a:lnTo>
                <a:lnTo>
                  <a:pt x="31478" y="52933"/>
                </a:lnTo>
                <a:lnTo>
                  <a:pt x="31230" y="53540"/>
                </a:lnTo>
                <a:lnTo>
                  <a:pt x="30514" y="53540"/>
                </a:lnTo>
                <a:lnTo>
                  <a:pt x="29576" y="53236"/>
                </a:lnTo>
                <a:lnTo>
                  <a:pt x="29576" y="53540"/>
                </a:lnTo>
                <a:lnTo>
                  <a:pt x="29328" y="53236"/>
                </a:lnTo>
                <a:lnTo>
                  <a:pt x="29328" y="53843"/>
                </a:lnTo>
                <a:lnTo>
                  <a:pt x="29108" y="54174"/>
                </a:lnTo>
                <a:lnTo>
                  <a:pt x="28611" y="54174"/>
                </a:lnTo>
                <a:lnTo>
                  <a:pt x="28391" y="54174"/>
                </a:lnTo>
                <a:lnTo>
                  <a:pt x="28143" y="54174"/>
                </a:lnTo>
                <a:lnTo>
                  <a:pt x="27426" y="54477"/>
                </a:lnTo>
                <a:lnTo>
                  <a:pt x="27178" y="54781"/>
                </a:lnTo>
                <a:lnTo>
                  <a:pt x="26957" y="54477"/>
                </a:lnTo>
                <a:lnTo>
                  <a:pt x="26462" y="54477"/>
                </a:lnTo>
                <a:lnTo>
                  <a:pt x="26462" y="54781"/>
                </a:lnTo>
                <a:lnTo>
                  <a:pt x="26709" y="55388"/>
                </a:lnTo>
                <a:lnTo>
                  <a:pt x="26709" y="55719"/>
                </a:lnTo>
                <a:lnTo>
                  <a:pt x="26709" y="56021"/>
                </a:lnTo>
                <a:lnTo>
                  <a:pt x="26462" y="56325"/>
                </a:lnTo>
                <a:lnTo>
                  <a:pt x="26462" y="56628"/>
                </a:lnTo>
                <a:lnTo>
                  <a:pt x="26462" y="56932"/>
                </a:lnTo>
                <a:lnTo>
                  <a:pt x="26709" y="57264"/>
                </a:lnTo>
                <a:lnTo>
                  <a:pt x="26709" y="57566"/>
                </a:lnTo>
                <a:lnTo>
                  <a:pt x="25993" y="57870"/>
                </a:lnTo>
                <a:lnTo>
                  <a:pt x="25276" y="57566"/>
                </a:lnTo>
                <a:lnTo>
                  <a:pt x="25029" y="57566"/>
                </a:lnTo>
                <a:lnTo>
                  <a:pt x="25029" y="58477"/>
                </a:lnTo>
                <a:lnTo>
                  <a:pt x="24808" y="58780"/>
                </a:lnTo>
                <a:lnTo>
                  <a:pt x="24339" y="58780"/>
                </a:lnTo>
                <a:lnTo>
                  <a:pt x="23622" y="59415"/>
                </a:lnTo>
                <a:lnTo>
                  <a:pt x="23374" y="60656"/>
                </a:lnTo>
                <a:lnTo>
                  <a:pt x="23374" y="61566"/>
                </a:lnTo>
                <a:lnTo>
                  <a:pt x="22658" y="62504"/>
                </a:lnTo>
                <a:lnTo>
                  <a:pt x="22658" y="63111"/>
                </a:lnTo>
                <a:lnTo>
                  <a:pt x="22409" y="63111"/>
                </a:lnTo>
                <a:lnTo>
                  <a:pt x="21694" y="62808"/>
                </a:lnTo>
                <a:lnTo>
                  <a:pt x="21224" y="63111"/>
                </a:lnTo>
                <a:lnTo>
                  <a:pt x="20039" y="62504"/>
                </a:lnTo>
                <a:lnTo>
                  <a:pt x="19790" y="62173"/>
                </a:lnTo>
                <a:lnTo>
                  <a:pt x="19570" y="62173"/>
                </a:lnTo>
                <a:lnTo>
                  <a:pt x="19323" y="62808"/>
                </a:lnTo>
                <a:lnTo>
                  <a:pt x="19074" y="62808"/>
                </a:lnTo>
                <a:lnTo>
                  <a:pt x="18359" y="62808"/>
                </a:lnTo>
                <a:lnTo>
                  <a:pt x="17889" y="62808"/>
                </a:lnTo>
                <a:lnTo>
                  <a:pt x="17172" y="63415"/>
                </a:lnTo>
                <a:lnTo>
                  <a:pt x="16925" y="63717"/>
                </a:lnTo>
                <a:lnTo>
                  <a:pt x="16455" y="63717"/>
                </a:lnTo>
                <a:lnTo>
                  <a:pt x="16208" y="63717"/>
                </a:lnTo>
                <a:lnTo>
                  <a:pt x="16208" y="64049"/>
                </a:lnTo>
                <a:lnTo>
                  <a:pt x="15988" y="64049"/>
                </a:lnTo>
                <a:lnTo>
                  <a:pt x="15988" y="64352"/>
                </a:lnTo>
                <a:lnTo>
                  <a:pt x="16208" y="64352"/>
                </a:lnTo>
                <a:lnTo>
                  <a:pt x="16455" y="64959"/>
                </a:lnTo>
                <a:lnTo>
                  <a:pt x="16208" y="65262"/>
                </a:lnTo>
                <a:lnTo>
                  <a:pt x="15739" y="64959"/>
                </a:lnTo>
                <a:lnTo>
                  <a:pt x="15491" y="65897"/>
                </a:lnTo>
                <a:lnTo>
                  <a:pt x="15271" y="66200"/>
                </a:lnTo>
                <a:lnTo>
                  <a:pt x="15022" y="66200"/>
                </a:lnTo>
                <a:lnTo>
                  <a:pt x="15022" y="66503"/>
                </a:lnTo>
                <a:lnTo>
                  <a:pt x="14775" y="66503"/>
                </a:lnTo>
                <a:lnTo>
                  <a:pt x="14554" y="66503"/>
                </a:lnTo>
                <a:lnTo>
                  <a:pt x="13120" y="66807"/>
                </a:lnTo>
                <a:lnTo>
                  <a:pt x="12653" y="66807"/>
                </a:lnTo>
                <a:lnTo>
                  <a:pt x="12404" y="67110"/>
                </a:lnTo>
                <a:lnTo>
                  <a:pt x="12404" y="67414"/>
                </a:lnTo>
                <a:lnTo>
                  <a:pt x="12156" y="67745"/>
                </a:lnTo>
                <a:lnTo>
                  <a:pt x="11687" y="67745"/>
                </a:lnTo>
                <a:lnTo>
                  <a:pt x="11440" y="67745"/>
                </a:lnTo>
                <a:lnTo>
                  <a:pt x="11440" y="68048"/>
                </a:lnTo>
                <a:lnTo>
                  <a:pt x="11440" y="68352"/>
                </a:lnTo>
                <a:lnTo>
                  <a:pt x="10970" y="68655"/>
                </a:lnTo>
                <a:lnTo>
                  <a:pt x="10723" y="68655"/>
                </a:lnTo>
                <a:lnTo>
                  <a:pt x="10723" y="69290"/>
                </a:lnTo>
                <a:lnTo>
                  <a:pt x="10502" y="69290"/>
                </a:lnTo>
                <a:lnTo>
                  <a:pt x="10253" y="69290"/>
                </a:lnTo>
                <a:lnTo>
                  <a:pt x="10006" y="69593"/>
                </a:lnTo>
                <a:lnTo>
                  <a:pt x="10253" y="69897"/>
                </a:lnTo>
                <a:lnTo>
                  <a:pt x="10006" y="70200"/>
                </a:lnTo>
                <a:lnTo>
                  <a:pt x="9538" y="70200"/>
                </a:lnTo>
                <a:lnTo>
                  <a:pt x="9069" y="70806"/>
                </a:lnTo>
                <a:lnTo>
                  <a:pt x="9069" y="71442"/>
                </a:lnTo>
                <a:lnTo>
                  <a:pt x="8601" y="71745"/>
                </a:lnTo>
                <a:lnTo>
                  <a:pt x="7635" y="72047"/>
                </a:lnTo>
                <a:lnTo>
                  <a:pt x="7635" y="72351"/>
                </a:lnTo>
                <a:lnTo>
                  <a:pt x="7167" y="72654"/>
                </a:lnTo>
                <a:lnTo>
                  <a:pt x="7167" y="73592"/>
                </a:lnTo>
                <a:lnTo>
                  <a:pt x="7167" y="73896"/>
                </a:lnTo>
                <a:lnTo>
                  <a:pt x="6670" y="74199"/>
                </a:lnTo>
                <a:lnTo>
                  <a:pt x="6450" y="74199"/>
                </a:lnTo>
                <a:lnTo>
                  <a:pt x="6202" y="74199"/>
                </a:lnTo>
                <a:lnTo>
                  <a:pt x="5734" y="74834"/>
                </a:lnTo>
                <a:lnTo>
                  <a:pt x="5486" y="75137"/>
                </a:lnTo>
                <a:lnTo>
                  <a:pt x="4769" y="75441"/>
                </a:lnTo>
                <a:lnTo>
                  <a:pt x="4300" y="75744"/>
                </a:lnTo>
                <a:lnTo>
                  <a:pt x="4052" y="76048"/>
                </a:lnTo>
                <a:lnTo>
                  <a:pt x="3832" y="76351"/>
                </a:lnTo>
                <a:lnTo>
                  <a:pt x="3583" y="76048"/>
                </a:lnTo>
                <a:lnTo>
                  <a:pt x="3115" y="76048"/>
                </a:lnTo>
                <a:lnTo>
                  <a:pt x="2619" y="76351"/>
                </a:lnTo>
                <a:lnTo>
                  <a:pt x="2150" y="76682"/>
                </a:lnTo>
                <a:lnTo>
                  <a:pt x="1902" y="77289"/>
                </a:lnTo>
                <a:lnTo>
                  <a:pt x="1682" y="77289"/>
                </a:lnTo>
                <a:lnTo>
                  <a:pt x="1185" y="77289"/>
                </a:lnTo>
                <a:lnTo>
                  <a:pt x="0" y="76986"/>
                </a:lnTo>
                <a:lnTo>
                  <a:pt x="248" y="68048"/>
                </a:lnTo>
                <a:lnTo>
                  <a:pt x="0" y="68048"/>
                </a:lnTo>
                <a:lnTo>
                  <a:pt x="0" y="66503"/>
                </a:lnTo>
                <a:lnTo>
                  <a:pt x="0" y="66200"/>
                </a:lnTo>
                <a:lnTo>
                  <a:pt x="0" y="65897"/>
                </a:lnTo>
                <a:lnTo>
                  <a:pt x="0" y="63415"/>
                </a:lnTo>
                <a:lnTo>
                  <a:pt x="0" y="60325"/>
                </a:lnTo>
                <a:lnTo>
                  <a:pt x="248" y="56325"/>
                </a:lnTo>
                <a:lnTo>
                  <a:pt x="248" y="55388"/>
                </a:lnTo>
                <a:lnTo>
                  <a:pt x="468" y="50781"/>
                </a:lnTo>
                <a:lnTo>
                  <a:pt x="468" y="46147"/>
                </a:lnTo>
                <a:lnTo>
                  <a:pt x="468" y="45209"/>
                </a:lnTo>
                <a:lnTo>
                  <a:pt x="468" y="40576"/>
                </a:lnTo>
                <a:lnTo>
                  <a:pt x="468" y="39969"/>
                </a:lnTo>
                <a:lnTo>
                  <a:pt x="468" y="32217"/>
                </a:lnTo>
                <a:lnTo>
                  <a:pt x="468" y="31611"/>
                </a:lnTo>
                <a:lnTo>
                  <a:pt x="468" y="31004"/>
                </a:lnTo>
                <a:lnTo>
                  <a:pt x="468" y="30066"/>
                </a:lnTo>
                <a:lnTo>
                  <a:pt x="468" y="29432"/>
                </a:lnTo>
                <a:lnTo>
                  <a:pt x="468" y="28521"/>
                </a:lnTo>
                <a:lnTo>
                  <a:pt x="965" y="28521"/>
                </a:lnTo>
                <a:lnTo>
                  <a:pt x="965" y="24798"/>
                </a:lnTo>
                <a:lnTo>
                  <a:pt x="965" y="19225"/>
                </a:lnTo>
                <a:lnTo>
                  <a:pt x="1185" y="13957"/>
                </a:lnTo>
                <a:lnTo>
                  <a:pt x="1185" y="12109"/>
                </a:lnTo>
                <a:lnTo>
                  <a:pt x="1185" y="11805"/>
                </a:lnTo>
                <a:lnTo>
                  <a:pt x="1185" y="8689"/>
                </a:lnTo>
                <a:lnTo>
                  <a:pt x="1185" y="331"/>
                </a:lnTo>
                <a:lnTo>
                  <a:pt x="10970" y="331"/>
                </a:lnTo>
                <a:lnTo>
                  <a:pt x="17421" y="331"/>
                </a:lnTo>
                <a:lnTo>
                  <a:pt x="19570" y="331"/>
                </a:lnTo>
                <a:lnTo>
                  <a:pt x="21473" y="331"/>
                </a:lnTo>
                <a:close/>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30" name="ME">
            <a:extLst>
              <a:ext uri="{FF2B5EF4-FFF2-40B4-BE49-F238E27FC236}">
                <a16:creationId xmlns:a16="http://schemas.microsoft.com/office/drawing/2014/main" id="{D42F06F6-C26A-C489-61B3-3B457210DD69}"/>
              </a:ext>
            </a:extLst>
          </p:cNvPr>
          <p:cNvSpPr/>
          <p:nvPr/>
        </p:nvSpPr>
        <p:spPr>
          <a:xfrm>
            <a:off x="7953573" y="2791524"/>
            <a:ext cx="410000" cy="620575"/>
          </a:xfrm>
          <a:custGeom>
            <a:avLst/>
            <a:gdLst>
              <a:gd name="connsiteX0" fmla="*/ 282805 w 474070"/>
              <a:gd name="connsiteY0" fmla="*/ 553182 h 717551"/>
              <a:gd name="connsiteX1" fmla="*/ 283053 w 474070"/>
              <a:gd name="connsiteY1" fmla="*/ 553844 h 717551"/>
              <a:gd name="connsiteX2" fmla="*/ 283770 w 474070"/>
              <a:gd name="connsiteY2" fmla="*/ 553844 h 717551"/>
              <a:gd name="connsiteX3" fmla="*/ 283521 w 474070"/>
              <a:gd name="connsiteY3" fmla="*/ 554506 h 717551"/>
              <a:gd name="connsiteX4" fmla="*/ 284238 w 474070"/>
              <a:gd name="connsiteY4" fmla="*/ 554837 h 717551"/>
              <a:gd name="connsiteX5" fmla="*/ 284735 w 474070"/>
              <a:gd name="connsiteY5" fmla="*/ 555168 h 717551"/>
              <a:gd name="connsiteX6" fmla="*/ 284735 w 474070"/>
              <a:gd name="connsiteY6" fmla="*/ 557153 h 717551"/>
              <a:gd name="connsiteX7" fmla="*/ 284955 w 474070"/>
              <a:gd name="connsiteY7" fmla="*/ 558146 h 717551"/>
              <a:gd name="connsiteX8" fmla="*/ 284735 w 474070"/>
              <a:gd name="connsiteY8" fmla="*/ 558477 h 717551"/>
              <a:gd name="connsiteX9" fmla="*/ 284735 w 474070"/>
              <a:gd name="connsiteY9" fmla="*/ 561152 h 717551"/>
              <a:gd name="connsiteX10" fmla="*/ 284735 w 474070"/>
              <a:gd name="connsiteY10" fmla="*/ 561483 h 717551"/>
              <a:gd name="connsiteX11" fmla="*/ 284238 w 474070"/>
              <a:gd name="connsiteY11" fmla="*/ 562807 h 717551"/>
              <a:gd name="connsiteX12" fmla="*/ 284018 w 474070"/>
              <a:gd name="connsiteY12" fmla="*/ 563801 h 717551"/>
              <a:gd name="connsiteX13" fmla="*/ 283770 w 474070"/>
              <a:gd name="connsiteY13" fmla="*/ 564463 h 717551"/>
              <a:gd name="connsiteX14" fmla="*/ 283521 w 474070"/>
              <a:gd name="connsiteY14" fmla="*/ 565787 h 717551"/>
              <a:gd name="connsiteX15" fmla="*/ 283770 w 474070"/>
              <a:gd name="connsiteY15" fmla="*/ 566118 h 717551"/>
              <a:gd name="connsiteX16" fmla="*/ 284487 w 474070"/>
              <a:gd name="connsiteY16" fmla="*/ 566449 h 717551"/>
              <a:gd name="connsiteX17" fmla="*/ 284735 w 474070"/>
              <a:gd name="connsiteY17" fmla="*/ 566780 h 717551"/>
              <a:gd name="connsiteX18" fmla="*/ 284018 w 474070"/>
              <a:gd name="connsiteY18" fmla="*/ 567111 h 717551"/>
              <a:gd name="connsiteX19" fmla="*/ 283301 w 474070"/>
              <a:gd name="connsiteY19" fmla="*/ 566780 h 717551"/>
              <a:gd name="connsiteX20" fmla="*/ 283053 w 474070"/>
              <a:gd name="connsiteY20" fmla="*/ 567442 h 717551"/>
              <a:gd name="connsiteX21" fmla="*/ 282585 w 474070"/>
              <a:gd name="connsiteY21" fmla="*/ 567111 h 717551"/>
              <a:gd name="connsiteX22" fmla="*/ 282585 w 474070"/>
              <a:gd name="connsiteY22" fmla="*/ 566449 h 717551"/>
              <a:gd name="connsiteX23" fmla="*/ 282585 w 474070"/>
              <a:gd name="connsiteY23" fmla="*/ 566118 h 717551"/>
              <a:gd name="connsiteX24" fmla="*/ 282585 w 474070"/>
              <a:gd name="connsiteY24" fmla="*/ 565787 h 717551"/>
              <a:gd name="connsiteX25" fmla="*/ 282089 w 474070"/>
              <a:gd name="connsiteY25" fmla="*/ 565787 h 717551"/>
              <a:gd name="connsiteX26" fmla="*/ 281620 w 474070"/>
              <a:gd name="connsiteY26" fmla="*/ 565456 h 717551"/>
              <a:gd name="connsiteX27" fmla="*/ 281372 w 474070"/>
              <a:gd name="connsiteY27" fmla="*/ 565456 h 717551"/>
              <a:gd name="connsiteX28" fmla="*/ 281620 w 474070"/>
              <a:gd name="connsiteY28" fmla="*/ 566118 h 717551"/>
              <a:gd name="connsiteX29" fmla="*/ 280903 w 474070"/>
              <a:gd name="connsiteY29" fmla="*/ 566118 h 717551"/>
              <a:gd name="connsiteX30" fmla="*/ 280435 w 474070"/>
              <a:gd name="connsiteY30" fmla="*/ 566449 h 717551"/>
              <a:gd name="connsiteX31" fmla="*/ 279939 w 474070"/>
              <a:gd name="connsiteY31" fmla="*/ 566118 h 717551"/>
              <a:gd name="connsiteX32" fmla="*/ 279470 w 474070"/>
              <a:gd name="connsiteY32" fmla="*/ 566780 h 717551"/>
              <a:gd name="connsiteX33" fmla="*/ 279002 w 474070"/>
              <a:gd name="connsiteY33" fmla="*/ 567773 h 717551"/>
              <a:gd name="connsiteX34" fmla="*/ 278754 w 474070"/>
              <a:gd name="connsiteY34" fmla="*/ 568104 h 717551"/>
              <a:gd name="connsiteX35" fmla="*/ 278534 w 474070"/>
              <a:gd name="connsiteY35" fmla="*/ 568435 h 717551"/>
              <a:gd name="connsiteX36" fmla="*/ 278285 w 474070"/>
              <a:gd name="connsiteY36" fmla="*/ 568104 h 717551"/>
              <a:gd name="connsiteX37" fmla="*/ 278285 w 474070"/>
              <a:gd name="connsiteY37" fmla="*/ 567442 h 717551"/>
              <a:gd name="connsiteX38" fmla="*/ 278285 w 474070"/>
              <a:gd name="connsiteY38" fmla="*/ 566780 h 717551"/>
              <a:gd name="connsiteX39" fmla="*/ 277817 w 474070"/>
              <a:gd name="connsiteY39" fmla="*/ 566118 h 717551"/>
              <a:gd name="connsiteX40" fmla="*/ 278037 w 474070"/>
              <a:gd name="connsiteY40" fmla="*/ 565125 h 717551"/>
              <a:gd name="connsiteX41" fmla="*/ 278534 w 474070"/>
              <a:gd name="connsiteY41" fmla="*/ 564463 h 717551"/>
              <a:gd name="connsiteX42" fmla="*/ 278534 w 474070"/>
              <a:gd name="connsiteY42" fmla="*/ 563801 h 717551"/>
              <a:gd name="connsiteX43" fmla="*/ 278754 w 474070"/>
              <a:gd name="connsiteY43" fmla="*/ 562807 h 717551"/>
              <a:gd name="connsiteX44" fmla="*/ 279470 w 474070"/>
              <a:gd name="connsiteY44" fmla="*/ 561814 h 717551"/>
              <a:gd name="connsiteX45" fmla="*/ 279939 w 474070"/>
              <a:gd name="connsiteY45" fmla="*/ 561152 h 717551"/>
              <a:gd name="connsiteX46" fmla="*/ 280187 w 474070"/>
              <a:gd name="connsiteY46" fmla="*/ 560821 h 717551"/>
              <a:gd name="connsiteX47" fmla="*/ 279718 w 474070"/>
              <a:gd name="connsiteY47" fmla="*/ 560160 h 717551"/>
              <a:gd name="connsiteX48" fmla="*/ 279250 w 474070"/>
              <a:gd name="connsiteY48" fmla="*/ 560821 h 717551"/>
              <a:gd name="connsiteX49" fmla="*/ 278534 w 474070"/>
              <a:gd name="connsiteY49" fmla="*/ 561814 h 717551"/>
              <a:gd name="connsiteX50" fmla="*/ 278285 w 474070"/>
              <a:gd name="connsiteY50" fmla="*/ 561152 h 717551"/>
              <a:gd name="connsiteX51" fmla="*/ 277817 w 474070"/>
              <a:gd name="connsiteY51" fmla="*/ 561152 h 717551"/>
              <a:gd name="connsiteX52" fmla="*/ 278534 w 474070"/>
              <a:gd name="connsiteY52" fmla="*/ 560160 h 717551"/>
              <a:gd name="connsiteX53" fmla="*/ 278534 w 474070"/>
              <a:gd name="connsiteY53" fmla="*/ 559470 h 717551"/>
              <a:gd name="connsiteX54" fmla="*/ 278754 w 474070"/>
              <a:gd name="connsiteY54" fmla="*/ 558808 h 717551"/>
              <a:gd name="connsiteX55" fmla="*/ 279002 w 474070"/>
              <a:gd name="connsiteY55" fmla="*/ 558477 h 717551"/>
              <a:gd name="connsiteX56" fmla="*/ 278754 w 474070"/>
              <a:gd name="connsiteY56" fmla="*/ 557815 h 717551"/>
              <a:gd name="connsiteX57" fmla="*/ 278037 w 474070"/>
              <a:gd name="connsiteY57" fmla="*/ 557815 h 717551"/>
              <a:gd name="connsiteX58" fmla="*/ 277817 w 474070"/>
              <a:gd name="connsiteY58" fmla="*/ 557484 h 717551"/>
              <a:gd name="connsiteX59" fmla="*/ 277320 w 474070"/>
              <a:gd name="connsiteY59" fmla="*/ 557153 h 717551"/>
              <a:gd name="connsiteX60" fmla="*/ 277100 w 474070"/>
              <a:gd name="connsiteY60" fmla="*/ 557153 h 717551"/>
              <a:gd name="connsiteX61" fmla="*/ 276852 w 474070"/>
              <a:gd name="connsiteY61" fmla="*/ 557153 h 717551"/>
              <a:gd name="connsiteX62" fmla="*/ 276603 w 474070"/>
              <a:gd name="connsiteY62" fmla="*/ 556822 h 717551"/>
              <a:gd name="connsiteX63" fmla="*/ 277100 w 474070"/>
              <a:gd name="connsiteY63" fmla="*/ 556160 h 717551"/>
              <a:gd name="connsiteX64" fmla="*/ 277569 w 474070"/>
              <a:gd name="connsiteY64" fmla="*/ 556491 h 717551"/>
              <a:gd name="connsiteX65" fmla="*/ 278285 w 474070"/>
              <a:gd name="connsiteY65" fmla="*/ 556160 h 717551"/>
              <a:gd name="connsiteX66" fmla="*/ 279470 w 474070"/>
              <a:gd name="connsiteY66" fmla="*/ 556160 h 717551"/>
              <a:gd name="connsiteX67" fmla="*/ 279939 w 474070"/>
              <a:gd name="connsiteY67" fmla="*/ 556160 h 717551"/>
              <a:gd name="connsiteX68" fmla="*/ 280903 w 474070"/>
              <a:gd name="connsiteY68" fmla="*/ 555829 h 717551"/>
              <a:gd name="connsiteX69" fmla="*/ 281372 w 474070"/>
              <a:gd name="connsiteY69" fmla="*/ 555498 h 717551"/>
              <a:gd name="connsiteX70" fmla="*/ 281869 w 474070"/>
              <a:gd name="connsiteY70" fmla="*/ 554506 h 717551"/>
              <a:gd name="connsiteX71" fmla="*/ 282337 w 474070"/>
              <a:gd name="connsiteY71" fmla="*/ 553513 h 717551"/>
              <a:gd name="connsiteX72" fmla="*/ 256813 w 474070"/>
              <a:gd name="connsiteY72" fmla="*/ 547858 h 717551"/>
              <a:gd name="connsiteX73" fmla="*/ 257309 w 474070"/>
              <a:gd name="connsiteY73" fmla="*/ 547858 h 717551"/>
              <a:gd name="connsiteX74" fmla="*/ 257530 w 474070"/>
              <a:gd name="connsiteY74" fmla="*/ 548520 h 717551"/>
              <a:gd name="connsiteX75" fmla="*/ 257530 w 474070"/>
              <a:gd name="connsiteY75" fmla="*/ 549182 h 717551"/>
              <a:gd name="connsiteX76" fmla="*/ 257309 w 474070"/>
              <a:gd name="connsiteY76" fmla="*/ 549844 h 717551"/>
              <a:gd name="connsiteX77" fmla="*/ 257530 w 474070"/>
              <a:gd name="connsiteY77" fmla="*/ 550175 h 717551"/>
              <a:gd name="connsiteX78" fmla="*/ 258026 w 474070"/>
              <a:gd name="connsiteY78" fmla="*/ 550175 h 717551"/>
              <a:gd name="connsiteX79" fmla="*/ 258494 w 474070"/>
              <a:gd name="connsiteY79" fmla="*/ 549844 h 717551"/>
              <a:gd name="connsiteX80" fmla="*/ 258742 w 474070"/>
              <a:gd name="connsiteY80" fmla="*/ 549513 h 717551"/>
              <a:gd name="connsiteX81" fmla="*/ 259211 w 474070"/>
              <a:gd name="connsiteY81" fmla="*/ 549182 h 717551"/>
              <a:gd name="connsiteX82" fmla="*/ 259679 w 474070"/>
              <a:gd name="connsiteY82" fmla="*/ 549513 h 717551"/>
              <a:gd name="connsiteX83" fmla="*/ 260148 w 474070"/>
              <a:gd name="connsiteY83" fmla="*/ 549844 h 717551"/>
              <a:gd name="connsiteX84" fmla="*/ 260396 w 474070"/>
              <a:gd name="connsiteY84" fmla="*/ 550175 h 717551"/>
              <a:gd name="connsiteX85" fmla="*/ 261113 w 474070"/>
              <a:gd name="connsiteY85" fmla="*/ 550175 h 717551"/>
              <a:gd name="connsiteX86" fmla="*/ 261582 w 474070"/>
              <a:gd name="connsiteY86" fmla="*/ 550837 h 717551"/>
              <a:gd name="connsiteX87" fmla="*/ 261113 w 474070"/>
              <a:gd name="connsiteY87" fmla="*/ 551168 h 717551"/>
              <a:gd name="connsiteX88" fmla="*/ 261113 w 474070"/>
              <a:gd name="connsiteY88" fmla="*/ 551829 h 717551"/>
              <a:gd name="connsiteX89" fmla="*/ 261829 w 474070"/>
              <a:gd name="connsiteY89" fmla="*/ 552519 h 717551"/>
              <a:gd name="connsiteX90" fmla="*/ 262546 w 474070"/>
              <a:gd name="connsiteY90" fmla="*/ 552519 h 717551"/>
              <a:gd name="connsiteX91" fmla="*/ 263510 w 474070"/>
              <a:gd name="connsiteY91" fmla="*/ 553843 h 717551"/>
              <a:gd name="connsiteX92" fmla="*/ 263510 w 474070"/>
              <a:gd name="connsiteY92" fmla="*/ 554505 h 717551"/>
              <a:gd name="connsiteX93" fmla="*/ 265164 w 474070"/>
              <a:gd name="connsiteY93" fmla="*/ 556160 h 717551"/>
              <a:gd name="connsiteX94" fmla="*/ 264696 w 474070"/>
              <a:gd name="connsiteY94" fmla="*/ 557153 h 717551"/>
              <a:gd name="connsiteX95" fmla="*/ 264227 w 474070"/>
              <a:gd name="connsiteY95" fmla="*/ 557815 h 717551"/>
              <a:gd name="connsiteX96" fmla="*/ 264917 w 474070"/>
              <a:gd name="connsiteY96" fmla="*/ 558478 h 717551"/>
              <a:gd name="connsiteX97" fmla="*/ 264448 w 474070"/>
              <a:gd name="connsiteY97" fmla="*/ 559140 h 717551"/>
              <a:gd name="connsiteX98" fmla="*/ 263731 w 474070"/>
              <a:gd name="connsiteY98" fmla="*/ 560160 h 717551"/>
              <a:gd name="connsiteX99" fmla="*/ 263014 w 474070"/>
              <a:gd name="connsiteY99" fmla="*/ 560160 h 717551"/>
              <a:gd name="connsiteX100" fmla="*/ 262546 w 474070"/>
              <a:gd name="connsiteY100" fmla="*/ 560822 h 717551"/>
              <a:gd name="connsiteX101" fmla="*/ 262546 w 474070"/>
              <a:gd name="connsiteY101" fmla="*/ 561484 h 717551"/>
              <a:gd name="connsiteX102" fmla="*/ 262078 w 474070"/>
              <a:gd name="connsiteY102" fmla="*/ 562146 h 717551"/>
              <a:gd name="connsiteX103" fmla="*/ 261361 w 474070"/>
              <a:gd name="connsiteY103" fmla="*/ 561484 h 717551"/>
              <a:gd name="connsiteX104" fmla="*/ 261113 w 474070"/>
              <a:gd name="connsiteY104" fmla="*/ 561815 h 717551"/>
              <a:gd name="connsiteX105" fmla="*/ 261113 w 474070"/>
              <a:gd name="connsiteY105" fmla="*/ 562477 h 717551"/>
              <a:gd name="connsiteX106" fmla="*/ 261361 w 474070"/>
              <a:gd name="connsiteY106" fmla="*/ 562808 h 717551"/>
              <a:gd name="connsiteX107" fmla="*/ 261113 w 474070"/>
              <a:gd name="connsiteY107" fmla="*/ 563139 h 717551"/>
              <a:gd name="connsiteX108" fmla="*/ 260645 w 474070"/>
              <a:gd name="connsiteY108" fmla="*/ 563470 h 717551"/>
              <a:gd name="connsiteX109" fmla="*/ 260148 w 474070"/>
              <a:gd name="connsiteY109" fmla="*/ 563801 h 717551"/>
              <a:gd name="connsiteX110" fmla="*/ 259679 w 474070"/>
              <a:gd name="connsiteY110" fmla="*/ 563801 h 717551"/>
              <a:gd name="connsiteX111" fmla="*/ 258742 w 474070"/>
              <a:gd name="connsiteY111" fmla="*/ 563801 h 717551"/>
              <a:gd name="connsiteX112" fmla="*/ 258247 w 474070"/>
              <a:gd name="connsiteY112" fmla="*/ 563470 h 717551"/>
              <a:gd name="connsiteX113" fmla="*/ 257530 w 474070"/>
              <a:gd name="connsiteY113" fmla="*/ 563139 h 717551"/>
              <a:gd name="connsiteX114" fmla="*/ 257309 w 474070"/>
              <a:gd name="connsiteY114" fmla="*/ 562808 h 717551"/>
              <a:gd name="connsiteX115" fmla="*/ 257309 w 474070"/>
              <a:gd name="connsiteY115" fmla="*/ 562477 h 717551"/>
              <a:gd name="connsiteX116" fmla="*/ 256813 w 474070"/>
              <a:gd name="connsiteY116" fmla="*/ 562477 h 717551"/>
              <a:gd name="connsiteX117" fmla="*/ 256592 w 474070"/>
              <a:gd name="connsiteY117" fmla="*/ 562808 h 717551"/>
              <a:gd name="connsiteX118" fmla="*/ 256096 w 474070"/>
              <a:gd name="connsiteY118" fmla="*/ 563139 h 717551"/>
              <a:gd name="connsiteX119" fmla="*/ 256344 w 474070"/>
              <a:gd name="connsiteY119" fmla="*/ 563801 h 717551"/>
              <a:gd name="connsiteX120" fmla="*/ 256096 w 474070"/>
              <a:gd name="connsiteY120" fmla="*/ 564463 h 717551"/>
              <a:gd name="connsiteX121" fmla="*/ 255627 w 474070"/>
              <a:gd name="connsiteY121" fmla="*/ 564463 h 717551"/>
              <a:gd name="connsiteX122" fmla="*/ 255159 w 474070"/>
              <a:gd name="connsiteY122" fmla="*/ 564132 h 717551"/>
              <a:gd name="connsiteX123" fmla="*/ 254663 w 474070"/>
              <a:gd name="connsiteY123" fmla="*/ 564132 h 717551"/>
              <a:gd name="connsiteX124" fmla="*/ 255159 w 474070"/>
              <a:gd name="connsiteY124" fmla="*/ 564794 h 717551"/>
              <a:gd name="connsiteX125" fmla="*/ 254663 w 474070"/>
              <a:gd name="connsiteY125" fmla="*/ 564794 h 717551"/>
              <a:gd name="connsiteX126" fmla="*/ 253974 w 474070"/>
              <a:gd name="connsiteY126" fmla="*/ 563801 h 717551"/>
              <a:gd name="connsiteX127" fmla="*/ 253478 w 474070"/>
              <a:gd name="connsiteY127" fmla="*/ 562477 h 717551"/>
              <a:gd name="connsiteX128" fmla="*/ 253478 w 474070"/>
              <a:gd name="connsiteY128" fmla="*/ 561815 h 717551"/>
              <a:gd name="connsiteX129" fmla="*/ 253726 w 474070"/>
              <a:gd name="connsiteY129" fmla="*/ 560822 h 717551"/>
              <a:gd name="connsiteX130" fmla="*/ 253478 w 474070"/>
              <a:gd name="connsiteY130" fmla="*/ 560491 h 717551"/>
              <a:gd name="connsiteX131" fmla="*/ 253009 w 474070"/>
              <a:gd name="connsiteY131" fmla="*/ 559802 h 717551"/>
              <a:gd name="connsiteX132" fmla="*/ 252540 w 474070"/>
              <a:gd name="connsiteY132" fmla="*/ 559471 h 717551"/>
              <a:gd name="connsiteX133" fmla="*/ 252540 w 474070"/>
              <a:gd name="connsiteY133" fmla="*/ 559140 h 717551"/>
              <a:gd name="connsiteX134" fmla="*/ 252761 w 474070"/>
              <a:gd name="connsiteY134" fmla="*/ 558478 h 717551"/>
              <a:gd name="connsiteX135" fmla="*/ 252540 w 474070"/>
              <a:gd name="connsiteY135" fmla="*/ 558147 h 717551"/>
              <a:gd name="connsiteX136" fmla="*/ 252540 w 474070"/>
              <a:gd name="connsiteY136" fmla="*/ 557484 h 717551"/>
              <a:gd name="connsiteX137" fmla="*/ 252761 w 474070"/>
              <a:gd name="connsiteY137" fmla="*/ 556822 h 717551"/>
              <a:gd name="connsiteX138" fmla="*/ 252292 w 474070"/>
              <a:gd name="connsiteY138" fmla="*/ 556160 h 717551"/>
              <a:gd name="connsiteX139" fmla="*/ 251824 w 474070"/>
              <a:gd name="connsiteY139" fmla="*/ 556160 h 717551"/>
              <a:gd name="connsiteX140" fmla="*/ 251576 w 474070"/>
              <a:gd name="connsiteY140" fmla="*/ 555498 h 717551"/>
              <a:gd name="connsiteX141" fmla="*/ 251328 w 474070"/>
              <a:gd name="connsiteY141" fmla="*/ 554836 h 717551"/>
              <a:gd name="connsiteX142" fmla="*/ 250859 w 474070"/>
              <a:gd name="connsiteY142" fmla="*/ 554836 h 717551"/>
              <a:gd name="connsiteX143" fmla="*/ 251107 w 474070"/>
              <a:gd name="connsiteY143" fmla="*/ 557153 h 717551"/>
              <a:gd name="connsiteX144" fmla="*/ 250859 w 474070"/>
              <a:gd name="connsiteY144" fmla="*/ 557815 h 717551"/>
              <a:gd name="connsiteX145" fmla="*/ 250611 w 474070"/>
              <a:gd name="connsiteY145" fmla="*/ 557484 h 717551"/>
              <a:gd name="connsiteX146" fmla="*/ 250390 w 474070"/>
              <a:gd name="connsiteY146" fmla="*/ 556822 h 717551"/>
              <a:gd name="connsiteX147" fmla="*/ 249673 w 474070"/>
              <a:gd name="connsiteY147" fmla="*/ 556160 h 717551"/>
              <a:gd name="connsiteX148" fmla="*/ 249673 w 474070"/>
              <a:gd name="connsiteY148" fmla="*/ 555498 h 717551"/>
              <a:gd name="connsiteX149" fmla="*/ 249894 w 474070"/>
              <a:gd name="connsiteY149" fmla="*/ 554505 h 717551"/>
              <a:gd name="connsiteX150" fmla="*/ 249673 w 474070"/>
              <a:gd name="connsiteY150" fmla="*/ 553843 h 717551"/>
              <a:gd name="connsiteX151" fmla="*/ 249177 w 474070"/>
              <a:gd name="connsiteY151" fmla="*/ 553843 h 717551"/>
              <a:gd name="connsiteX152" fmla="*/ 249177 w 474070"/>
              <a:gd name="connsiteY152" fmla="*/ 553512 h 717551"/>
              <a:gd name="connsiteX153" fmla="*/ 249426 w 474070"/>
              <a:gd name="connsiteY153" fmla="*/ 552850 h 717551"/>
              <a:gd name="connsiteX154" fmla="*/ 249177 w 474070"/>
              <a:gd name="connsiteY154" fmla="*/ 552188 h 717551"/>
              <a:gd name="connsiteX155" fmla="*/ 249426 w 474070"/>
              <a:gd name="connsiteY155" fmla="*/ 551168 h 717551"/>
              <a:gd name="connsiteX156" fmla="*/ 249426 w 474070"/>
              <a:gd name="connsiteY156" fmla="*/ 550837 h 717551"/>
              <a:gd name="connsiteX157" fmla="*/ 250611 w 474070"/>
              <a:gd name="connsiteY157" fmla="*/ 549182 h 717551"/>
              <a:gd name="connsiteX158" fmla="*/ 251824 w 474070"/>
              <a:gd name="connsiteY158" fmla="*/ 548851 h 717551"/>
              <a:gd name="connsiteX159" fmla="*/ 253726 w 474070"/>
              <a:gd name="connsiteY159" fmla="*/ 549182 h 717551"/>
              <a:gd name="connsiteX160" fmla="*/ 254663 w 474070"/>
              <a:gd name="connsiteY160" fmla="*/ 549844 h 717551"/>
              <a:gd name="connsiteX161" fmla="*/ 254911 w 474070"/>
              <a:gd name="connsiteY161" fmla="*/ 551168 h 717551"/>
              <a:gd name="connsiteX162" fmla="*/ 254663 w 474070"/>
              <a:gd name="connsiteY162" fmla="*/ 551829 h 717551"/>
              <a:gd name="connsiteX163" fmla="*/ 253974 w 474070"/>
              <a:gd name="connsiteY163" fmla="*/ 552519 h 717551"/>
              <a:gd name="connsiteX164" fmla="*/ 254443 w 474070"/>
              <a:gd name="connsiteY164" fmla="*/ 552850 h 717551"/>
              <a:gd name="connsiteX165" fmla="*/ 254911 w 474070"/>
              <a:gd name="connsiteY165" fmla="*/ 552519 h 717551"/>
              <a:gd name="connsiteX166" fmla="*/ 255379 w 474070"/>
              <a:gd name="connsiteY166" fmla="*/ 552188 h 717551"/>
              <a:gd name="connsiteX167" fmla="*/ 255875 w 474070"/>
              <a:gd name="connsiteY167" fmla="*/ 551499 h 717551"/>
              <a:gd name="connsiteX168" fmla="*/ 255875 w 474070"/>
              <a:gd name="connsiteY168" fmla="*/ 551168 h 717551"/>
              <a:gd name="connsiteX169" fmla="*/ 256592 w 474070"/>
              <a:gd name="connsiteY169" fmla="*/ 550506 h 717551"/>
              <a:gd name="connsiteX170" fmla="*/ 256592 w 474070"/>
              <a:gd name="connsiteY170" fmla="*/ 550175 h 717551"/>
              <a:gd name="connsiteX171" fmla="*/ 256592 w 474070"/>
              <a:gd name="connsiteY171" fmla="*/ 549513 h 717551"/>
              <a:gd name="connsiteX172" fmla="*/ 255875 w 474070"/>
              <a:gd name="connsiteY172" fmla="*/ 549513 h 717551"/>
              <a:gd name="connsiteX173" fmla="*/ 255627 w 474070"/>
              <a:gd name="connsiteY173" fmla="*/ 548851 h 717551"/>
              <a:gd name="connsiteX174" fmla="*/ 255875 w 474070"/>
              <a:gd name="connsiteY174" fmla="*/ 548851 h 717551"/>
              <a:gd name="connsiteX175" fmla="*/ 256813 w 474070"/>
              <a:gd name="connsiteY175" fmla="*/ 548520 h 717551"/>
              <a:gd name="connsiteX176" fmla="*/ 257061 w 474070"/>
              <a:gd name="connsiteY176" fmla="*/ 539196 h 717551"/>
              <a:gd name="connsiteX177" fmla="*/ 257308 w 474070"/>
              <a:gd name="connsiteY177" fmla="*/ 539527 h 717551"/>
              <a:gd name="connsiteX178" fmla="*/ 258025 w 474070"/>
              <a:gd name="connsiteY178" fmla="*/ 539527 h 717551"/>
              <a:gd name="connsiteX179" fmla="*/ 258246 w 474070"/>
              <a:gd name="connsiteY179" fmla="*/ 539196 h 717551"/>
              <a:gd name="connsiteX180" fmla="*/ 258962 w 474070"/>
              <a:gd name="connsiteY180" fmla="*/ 539196 h 717551"/>
              <a:gd name="connsiteX181" fmla="*/ 259430 w 474070"/>
              <a:gd name="connsiteY181" fmla="*/ 539527 h 717551"/>
              <a:gd name="connsiteX182" fmla="*/ 259679 w 474070"/>
              <a:gd name="connsiteY182" fmla="*/ 539858 h 717551"/>
              <a:gd name="connsiteX183" fmla="*/ 259679 w 474070"/>
              <a:gd name="connsiteY183" fmla="*/ 540216 h 717551"/>
              <a:gd name="connsiteX184" fmla="*/ 259210 w 474070"/>
              <a:gd name="connsiteY184" fmla="*/ 540216 h 717551"/>
              <a:gd name="connsiteX185" fmla="*/ 258962 w 474070"/>
              <a:gd name="connsiteY185" fmla="*/ 540547 h 717551"/>
              <a:gd name="connsiteX186" fmla="*/ 259210 w 474070"/>
              <a:gd name="connsiteY186" fmla="*/ 540878 h 717551"/>
              <a:gd name="connsiteX187" fmla="*/ 259430 w 474070"/>
              <a:gd name="connsiteY187" fmla="*/ 540878 h 717551"/>
              <a:gd name="connsiteX188" fmla="*/ 259430 w 474070"/>
              <a:gd name="connsiteY188" fmla="*/ 541540 h 717551"/>
              <a:gd name="connsiteX189" fmla="*/ 259679 w 474070"/>
              <a:gd name="connsiteY189" fmla="*/ 541540 h 717551"/>
              <a:gd name="connsiteX190" fmla="*/ 259679 w 474070"/>
              <a:gd name="connsiteY190" fmla="*/ 542202 h 717551"/>
              <a:gd name="connsiteX191" fmla="*/ 259679 w 474070"/>
              <a:gd name="connsiteY191" fmla="*/ 542864 h 717551"/>
              <a:gd name="connsiteX192" fmla="*/ 259927 w 474070"/>
              <a:gd name="connsiteY192" fmla="*/ 543195 h 717551"/>
              <a:gd name="connsiteX193" fmla="*/ 260396 w 474070"/>
              <a:gd name="connsiteY193" fmla="*/ 543195 h 717551"/>
              <a:gd name="connsiteX194" fmla="*/ 260644 w 474070"/>
              <a:gd name="connsiteY194" fmla="*/ 542864 h 717551"/>
              <a:gd name="connsiteX195" fmla="*/ 260864 w 474070"/>
              <a:gd name="connsiteY195" fmla="*/ 543195 h 717551"/>
              <a:gd name="connsiteX196" fmla="*/ 261113 w 474070"/>
              <a:gd name="connsiteY196" fmla="*/ 543526 h 717551"/>
              <a:gd name="connsiteX197" fmla="*/ 260644 w 474070"/>
              <a:gd name="connsiteY197" fmla="*/ 543857 h 717551"/>
              <a:gd name="connsiteX198" fmla="*/ 260147 w 474070"/>
              <a:gd name="connsiteY198" fmla="*/ 544188 h 717551"/>
              <a:gd name="connsiteX199" fmla="*/ 260396 w 474070"/>
              <a:gd name="connsiteY199" fmla="*/ 544519 h 717551"/>
              <a:gd name="connsiteX200" fmla="*/ 260396 w 474070"/>
              <a:gd name="connsiteY200" fmla="*/ 544850 h 717551"/>
              <a:gd name="connsiteX201" fmla="*/ 261113 w 474070"/>
              <a:gd name="connsiteY201" fmla="*/ 544519 h 717551"/>
              <a:gd name="connsiteX202" fmla="*/ 261360 w 474070"/>
              <a:gd name="connsiteY202" fmla="*/ 544519 h 717551"/>
              <a:gd name="connsiteX203" fmla="*/ 261360 w 474070"/>
              <a:gd name="connsiteY203" fmla="*/ 544188 h 717551"/>
              <a:gd name="connsiteX204" fmla="*/ 261581 w 474070"/>
              <a:gd name="connsiteY204" fmla="*/ 544850 h 717551"/>
              <a:gd name="connsiteX205" fmla="*/ 261360 w 474070"/>
              <a:gd name="connsiteY205" fmla="*/ 545181 h 717551"/>
              <a:gd name="connsiteX206" fmla="*/ 260644 w 474070"/>
              <a:gd name="connsiteY206" fmla="*/ 545512 h 717551"/>
              <a:gd name="connsiteX207" fmla="*/ 260147 w 474070"/>
              <a:gd name="connsiteY207" fmla="*/ 545512 h 717551"/>
              <a:gd name="connsiteX208" fmla="*/ 259679 w 474070"/>
              <a:gd name="connsiteY208" fmla="*/ 545870 h 717551"/>
              <a:gd name="connsiteX209" fmla="*/ 258742 w 474070"/>
              <a:gd name="connsiteY209" fmla="*/ 545870 h 717551"/>
              <a:gd name="connsiteX210" fmla="*/ 259210 w 474070"/>
              <a:gd name="connsiteY210" fmla="*/ 545181 h 717551"/>
              <a:gd name="connsiteX211" fmla="*/ 258962 w 474070"/>
              <a:gd name="connsiteY211" fmla="*/ 544850 h 717551"/>
              <a:gd name="connsiteX212" fmla="*/ 258494 w 474070"/>
              <a:gd name="connsiteY212" fmla="*/ 544850 h 717551"/>
              <a:gd name="connsiteX213" fmla="*/ 258246 w 474070"/>
              <a:gd name="connsiteY213" fmla="*/ 544850 h 717551"/>
              <a:gd name="connsiteX214" fmla="*/ 258025 w 474070"/>
              <a:gd name="connsiteY214" fmla="*/ 545181 h 717551"/>
              <a:gd name="connsiteX215" fmla="*/ 257061 w 474070"/>
              <a:gd name="connsiteY215" fmla="*/ 545181 h 717551"/>
              <a:gd name="connsiteX216" fmla="*/ 256591 w 474070"/>
              <a:gd name="connsiteY216" fmla="*/ 545512 h 717551"/>
              <a:gd name="connsiteX217" fmla="*/ 256812 w 474070"/>
              <a:gd name="connsiteY217" fmla="*/ 545870 h 717551"/>
              <a:gd name="connsiteX218" fmla="*/ 257061 w 474070"/>
              <a:gd name="connsiteY218" fmla="*/ 546201 h 717551"/>
              <a:gd name="connsiteX219" fmla="*/ 256591 w 474070"/>
              <a:gd name="connsiteY219" fmla="*/ 546532 h 717551"/>
              <a:gd name="connsiteX220" fmla="*/ 256095 w 474070"/>
              <a:gd name="connsiteY220" fmla="*/ 546532 h 717551"/>
              <a:gd name="connsiteX221" fmla="*/ 256095 w 474070"/>
              <a:gd name="connsiteY221" fmla="*/ 546863 h 717551"/>
              <a:gd name="connsiteX222" fmla="*/ 255627 w 474070"/>
              <a:gd name="connsiteY222" fmla="*/ 546863 h 717551"/>
              <a:gd name="connsiteX223" fmla="*/ 255627 w 474070"/>
              <a:gd name="connsiteY223" fmla="*/ 546532 h 717551"/>
              <a:gd name="connsiteX224" fmla="*/ 255158 w 474070"/>
              <a:gd name="connsiteY224" fmla="*/ 546201 h 717551"/>
              <a:gd name="connsiteX225" fmla="*/ 254663 w 474070"/>
              <a:gd name="connsiteY225" fmla="*/ 546532 h 717551"/>
              <a:gd name="connsiteX226" fmla="*/ 254910 w 474070"/>
              <a:gd name="connsiteY226" fmla="*/ 547195 h 717551"/>
              <a:gd name="connsiteX227" fmla="*/ 255158 w 474070"/>
              <a:gd name="connsiteY227" fmla="*/ 547857 h 717551"/>
              <a:gd name="connsiteX228" fmla="*/ 255378 w 474070"/>
              <a:gd name="connsiteY228" fmla="*/ 548519 h 717551"/>
              <a:gd name="connsiteX229" fmla="*/ 255158 w 474070"/>
              <a:gd name="connsiteY229" fmla="*/ 548850 h 717551"/>
              <a:gd name="connsiteX230" fmla="*/ 254663 w 474070"/>
              <a:gd name="connsiteY230" fmla="*/ 548519 h 717551"/>
              <a:gd name="connsiteX231" fmla="*/ 254443 w 474070"/>
              <a:gd name="connsiteY231" fmla="*/ 548519 h 717551"/>
              <a:gd name="connsiteX232" fmla="*/ 253973 w 474070"/>
              <a:gd name="connsiteY232" fmla="*/ 548519 h 717551"/>
              <a:gd name="connsiteX233" fmla="*/ 253256 w 474070"/>
              <a:gd name="connsiteY233" fmla="*/ 548519 h 717551"/>
              <a:gd name="connsiteX234" fmla="*/ 253009 w 474070"/>
              <a:gd name="connsiteY234" fmla="*/ 548519 h 717551"/>
              <a:gd name="connsiteX235" fmla="*/ 252760 w 474070"/>
              <a:gd name="connsiteY235" fmla="*/ 548188 h 717551"/>
              <a:gd name="connsiteX236" fmla="*/ 252292 w 474070"/>
              <a:gd name="connsiteY236" fmla="*/ 548188 h 717551"/>
              <a:gd name="connsiteX237" fmla="*/ 251575 w 474070"/>
              <a:gd name="connsiteY237" fmla="*/ 548188 h 717551"/>
              <a:gd name="connsiteX238" fmla="*/ 250859 w 474070"/>
              <a:gd name="connsiteY238" fmla="*/ 548519 h 717551"/>
              <a:gd name="connsiteX239" fmla="*/ 250142 w 474070"/>
              <a:gd name="connsiteY239" fmla="*/ 548519 h 717551"/>
              <a:gd name="connsiteX240" fmla="*/ 250611 w 474070"/>
              <a:gd name="connsiteY240" fmla="*/ 548188 h 717551"/>
              <a:gd name="connsiteX241" fmla="*/ 251327 w 474070"/>
              <a:gd name="connsiteY241" fmla="*/ 547857 h 717551"/>
              <a:gd name="connsiteX242" fmla="*/ 251575 w 474070"/>
              <a:gd name="connsiteY242" fmla="*/ 547195 h 717551"/>
              <a:gd name="connsiteX243" fmla="*/ 252043 w 474070"/>
              <a:gd name="connsiteY243" fmla="*/ 546863 h 717551"/>
              <a:gd name="connsiteX244" fmla="*/ 252539 w 474070"/>
              <a:gd name="connsiteY244" fmla="*/ 546532 h 717551"/>
              <a:gd name="connsiteX245" fmla="*/ 253009 w 474070"/>
              <a:gd name="connsiteY245" fmla="*/ 546532 h 717551"/>
              <a:gd name="connsiteX246" fmla="*/ 253256 w 474070"/>
              <a:gd name="connsiteY246" fmla="*/ 546201 h 717551"/>
              <a:gd name="connsiteX247" fmla="*/ 253256 w 474070"/>
              <a:gd name="connsiteY247" fmla="*/ 545512 h 717551"/>
              <a:gd name="connsiteX248" fmla="*/ 252539 w 474070"/>
              <a:gd name="connsiteY248" fmla="*/ 545512 h 717551"/>
              <a:gd name="connsiteX249" fmla="*/ 251823 w 474070"/>
              <a:gd name="connsiteY249" fmla="*/ 545870 h 717551"/>
              <a:gd name="connsiteX250" fmla="*/ 251327 w 474070"/>
              <a:gd name="connsiteY250" fmla="*/ 546201 h 717551"/>
              <a:gd name="connsiteX251" fmla="*/ 251327 w 474070"/>
              <a:gd name="connsiteY251" fmla="*/ 546532 h 717551"/>
              <a:gd name="connsiteX252" fmla="*/ 250390 w 474070"/>
              <a:gd name="connsiteY252" fmla="*/ 546863 h 717551"/>
              <a:gd name="connsiteX253" fmla="*/ 249673 w 474070"/>
              <a:gd name="connsiteY253" fmla="*/ 547857 h 717551"/>
              <a:gd name="connsiteX254" fmla="*/ 249425 w 474070"/>
              <a:gd name="connsiteY254" fmla="*/ 547857 h 717551"/>
              <a:gd name="connsiteX255" fmla="*/ 248957 w 474070"/>
              <a:gd name="connsiteY255" fmla="*/ 547857 h 717551"/>
              <a:gd name="connsiteX256" fmla="*/ 248708 w 474070"/>
              <a:gd name="connsiteY256" fmla="*/ 548188 h 717551"/>
              <a:gd name="connsiteX257" fmla="*/ 248488 w 474070"/>
              <a:gd name="connsiteY257" fmla="*/ 548519 h 717551"/>
              <a:gd name="connsiteX258" fmla="*/ 247992 w 474070"/>
              <a:gd name="connsiteY258" fmla="*/ 548519 h 717551"/>
              <a:gd name="connsiteX259" fmla="*/ 247275 w 474070"/>
              <a:gd name="connsiteY259" fmla="*/ 548850 h 717551"/>
              <a:gd name="connsiteX260" fmla="*/ 246807 w 474070"/>
              <a:gd name="connsiteY260" fmla="*/ 549843 h 717551"/>
              <a:gd name="connsiteX261" fmla="*/ 246559 w 474070"/>
              <a:gd name="connsiteY261" fmla="*/ 550505 h 717551"/>
              <a:gd name="connsiteX262" fmla="*/ 246338 w 474070"/>
              <a:gd name="connsiteY262" fmla="*/ 551167 h 717551"/>
              <a:gd name="connsiteX263" fmla="*/ 246338 w 474070"/>
              <a:gd name="connsiteY263" fmla="*/ 551498 h 717551"/>
              <a:gd name="connsiteX264" fmla="*/ 245842 w 474070"/>
              <a:gd name="connsiteY264" fmla="*/ 551167 h 717551"/>
              <a:gd name="connsiteX265" fmla="*/ 245622 w 474070"/>
              <a:gd name="connsiteY265" fmla="*/ 551498 h 717551"/>
              <a:gd name="connsiteX266" fmla="*/ 245373 w 474070"/>
              <a:gd name="connsiteY266" fmla="*/ 550836 h 717551"/>
              <a:gd name="connsiteX267" fmla="*/ 245622 w 474070"/>
              <a:gd name="connsiteY267" fmla="*/ 550174 h 717551"/>
              <a:gd name="connsiteX268" fmla="*/ 246338 w 474070"/>
              <a:gd name="connsiteY268" fmla="*/ 549512 h 717551"/>
              <a:gd name="connsiteX269" fmla="*/ 246807 w 474070"/>
              <a:gd name="connsiteY269" fmla="*/ 549181 h 717551"/>
              <a:gd name="connsiteX270" fmla="*/ 246559 w 474070"/>
              <a:gd name="connsiteY270" fmla="*/ 548519 h 717551"/>
              <a:gd name="connsiteX271" fmla="*/ 246338 w 474070"/>
              <a:gd name="connsiteY271" fmla="*/ 548188 h 717551"/>
              <a:gd name="connsiteX272" fmla="*/ 246807 w 474070"/>
              <a:gd name="connsiteY272" fmla="*/ 547526 h 717551"/>
              <a:gd name="connsiteX273" fmla="*/ 247524 w 474070"/>
              <a:gd name="connsiteY273" fmla="*/ 547195 h 717551"/>
              <a:gd name="connsiteX274" fmla="*/ 247771 w 474070"/>
              <a:gd name="connsiteY274" fmla="*/ 546863 h 717551"/>
              <a:gd name="connsiteX275" fmla="*/ 247771 w 474070"/>
              <a:gd name="connsiteY275" fmla="*/ 546201 h 717551"/>
              <a:gd name="connsiteX276" fmla="*/ 248488 w 474070"/>
              <a:gd name="connsiteY276" fmla="*/ 545512 h 717551"/>
              <a:gd name="connsiteX277" fmla="*/ 248708 w 474070"/>
              <a:gd name="connsiteY277" fmla="*/ 545181 h 717551"/>
              <a:gd name="connsiteX278" fmla="*/ 248957 w 474070"/>
              <a:gd name="connsiteY278" fmla="*/ 545181 h 717551"/>
              <a:gd name="connsiteX279" fmla="*/ 249425 w 474070"/>
              <a:gd name="connsiteY279" fmla="*/ 544850 h 717551"/>
              <a:gd name="connsiteX280" fmla="*/ 249177 w 474070"/>
              <a:gd name="connsiteY280" fmla="*/ 544850 h 717551"/>
              <a:gd name="connsiteX281" fmla="*/ 249673 w 474070"/>
              <a:gd name="connsiteY281" fmla="*/ 544188 h 717551"/>
              <a:gd name="connsiteX282" fmla="*/ 250142 w 474070"/>
              <a:gd name="connsiteY282" fmla="*/ 544519 h 717551"/>
              <a:gd name="connsiteX283" fmla="*/ 251575 w 474070"/>
              <a:gd name="connsiteY283" fmla="*/ 543526 h 717551"/>
              <a:gd name="connsiteX284" fmla="*/ 251575 w 474070"/>
              <a:gd name="connsiteY284" fmla="*/ 543195 h 717551"/>
              <a:gd name="connsiteX285" fmla="*/ 252043 w 474070"/>
              <a:gd name="connsiteY285" fmla="*/ 543195 h 717551"/>
              <a:gd name="connsiteX286" fmla="*/ 252760 w 474070"/>
              <a:gd name="connsiteY286" fmla="*/ 542202 h 717551"/>
              <a:gd name="connsiteX287" fmla="*/ 253726 w 474070"/>
              <a:gd name="connsiteY287" fmla="*/ 541540 h 717551"/>
              <a:gd name="connsiteX288" fmla="*/ 254443 w 474070"/>
              <a:gd name="connsiteY288" fmla="*/ 541209 h 717551"/>
              <a:gd name="connsiteX289" fmla="*/ 254663 w 474070"/>
              <a:gd name="connsiteY289" fmla="*/ 540878 h 717551"/>
              <a:gd name="connsiteX290" fmla="*/ 255627 w 474070"/>
              <a:gd name="connsiteY290" fmla="*/ 540216 h 717551"/>
              <a:gd name="connsiteX291" fmla="*/ 256095 w 474070"/>
              <a:gd name="connsiteY291" fmla="*/ 539858 h 717551"/>
              <a:gd name="connsiteX292" fmla="*/ 256591 w 474070"/>
              <a:gd name="connsiteY292" fmla="*/ 539527 h 717551"/>
              <a:gd name="connsiteX293" fmla="*/ 300694 w 474070"/>
              <a:gd name="connsiteY293" fmla="*/ 538204 h 717551"/>
              <a:gd name="connsiteX294" fmla="*/ 301879 w 474070"/>
              <a:gd name="connsiteY294" fmla="*/ 538204 h 717551"/>
              <a:gd name="connsiteX295" fmla="*/ 302375 w 474070"/>
              <a:gd name="connsiteY295" fmla="*/ 539197 h 717551"/>
              <a:gd name="connsiteX296" fmla="*/ 302375 w 474070"/>
              <a:gd name="connsiteY296" fmla="*/ 540548 h 717551"/>
              <a:gd name="connsiteX297" fmla="*/ 302596 w 474070"/>
              <a:gd name="connsiteY297" fmla="*/ 540879 h 717551"/>
              <a:gd name="connsiteX298" fmla="*/ 302375 w 474070"/>
              <a:gd name="connsiteY298" fmla="*/ 541210 h 717551"/>
              <a:gd name="connsiteX299" fmla="*/ 303092 w 474070"/>
              <a:gd name="connsiteY299" fmla="*/ 541541 h 717551"/>
              <a:gd name="connsiteX300" fmla="*/ 303561 w 474070"/>
              <a:gd name="connsiteY300" fmla="*/ 541210 h 717551"/>
              <a:gd name="connsiteX301" fmla="*/ 303809 w 474070"/>
              <a:gd name="connsiteY301" fmla="*/ 541872 h 717551"/>
              <a:gd name="connsiteX302" fmla="*/ 304526 w 474070"/>
              <a:gd name="connsiteY302" fmla="*/ 541541 h 717551"/>
              <a:gd name="connsiteX303" fmla="*/ 305242 w 474070"/>
              <a:gd name="connsiteY303" fmla="*/ 540879 h 717551"/>
              <a:gd name="connsiteX304" fmla="*/ 305462 w 474070"/>
              <a:gd name="connsiteY304" fmla="*/ 540548 h 717551"/>
              <a:gd name="connsiteX305" fmla="*/ 304994 w 474070"/>
              <a:gd name="connsiteY305" fmla="*/ 539859 h 717551"/>
              <a:gd name="connsiteX306" fmla="*/ 305242 w 474070"/>
              <a:gd name="connsiteY306" fmla="*/ 539197 h 717551"/>
              <a:gd name="connsiteX307" fmla="*/ 304746 w 474070"/>
              <a:gd name="connsiteY307" fmla="*/ 538535 h 717551"/>
              <a:gd name="connsiteX308" fmla="*/ 304994 w 474070"/>
              <a:gd name="connsiteY308" fmla="*/ 538204 h 717551"/>
              <a:gd name="connsiteX309" fmla="*/ 305242 w 474070"/>
              <a:gd name="connsiteY309" fmla="*/ 538535 h 717551"/>
              <a:gd name="connsiteX310" fmla="*/ 305710 w 474070"/>
              <a:gd name="connsiteY310" fmla="*/ 538866 h 717551"/>
              <a:gd name="connsiteX311" fmla="*/ 306179 w 474070"/>
              <a:gd name="connsiteY311" fmla="*/ 538866 h 717551"/>
              <a:gd name="connsiteX312" fmla="*/ 306427 w 474070"/>
              <a:gd name="connsiteY312" fmla="*/ 539528 h 717551"/>
              <a:gd name="connsiteX313" fmla="*/ 306648 w 474070"/>
              <a:gd name="connsiteY313" fmla="*/ 539859 h 717551"/>
              <a:gd name="connsiteX314" fmla="*/ 306896 w 474070"/>
              <a:gd name="connsiteY314" fmla="*/ 540548 h 717551"/>
              <a:gd name="connsiteX315" fmla="*/ 307365 w 474070"/>
              <a:gd name="connsiteY315" fmla="*/ 540879 h 717551"/>
              <a:gd name="connsiteX316" fmla="*/ 307613 w 474070"/>
              <a:gd name="connsiteY316" fmla="*/ 541210 h 717551"/>
              <a:gd name="connsiteX317" fmla="*/ 308329 w 474070"/>
              <a:gd name="connsiteY317" fmla="*/ 541872 h 717551"/>
              <a:gd name="connsiteX318" fmla="*/ 308577 w 474070"/>
              <a:gd name="connsiteY318" fmla="*/ 542203 h 717551"/>
              <a:gd name="connsiteX319" fmla="*/ 309045 w 474070"/>
              <a:gd name="connsiteY319" fmla="*/ 543196 h 717551"/>
              <a:gd name="connsiteX320" fmla="*/ 309762 w 474070"/>
              <a:gd name="connsiteY320" fmla="*/ 543858 h 717551"/>
              <a:gd name="connsiteX321" fmla="*/ 309515 w 474070"/>
              <a:gd name="connsiteY321" fmla="*/ 544189 h 717551"/>
              <a:gd name="connsiteX322" fmla="*/ 308577 w 474070"/>
              <a:gd name="connsiteY322" fmla="*/ 544189 h 717551"/>
              <a:gd name="connsiteX323" fmla="*/ 308329 w 474070"/>
              <a:gd name="connsiteY323" fmla="*/ 544520 h 717551"/>
              <a:gd name="connsiteX324" fmla="*/ 308577 w 474070"/>
              <a:gd name="connsiteY324" fmla="*/ 545182 h 717551"/>
              <a:gd name="connsiteX325" fmla="*/ 308329 w 474070"/>
              <a:gd name="connsiteY325" fmla="*/ 545182 h 717551"/>
              <a:gd name="connsiteX326" fmla="*/ 308577 w 474070"/>
              <a:gd name="connsiteY326" fmla="*/ 546203 h 717551"/>
              <a:gd name="connsiteX327" fmla="*/ 308081 w 474070"/>
              <a:gd name="connsiteY327" fmla="*/ 546534 h 717551"/>
              <a:gd name="connsiteX328" fmla="*/ 307365 w 474070"/>
              <a:gd name="connsiteY328" fmla="*/ 547196 h 717551"/>
              <a:gd name="connsiteX329" fmla="*/ 307144 w 474070"/>
              <a:gd name="connsiteY329" fmla="*/ 547527 h 717551"/>
              <a:gd name="connsiteX330" fmla="*/ 306648 w 474070"/>
              <a:gd name="connsiteY330" fmla="*/ 547527 h 717551"/>
              <a:gd name="connsiteX331" fmla="*/ 306179 w 474070"/>
              <a:gd name="connsiteY331" fmla="*/ 547858 h 717551"/>
              <a:gd name="connsiteX332" fmla="*/ 305710 w 474070"/>
              <a:gd name="connsiteY332" fmla="*/ 547858 h 717551"/>
              <a:gd name="connsiteX333" fmla="*/ 304994 w 474070"/>
              <a:gd name="connsiteY333" fmla="*/ 549513 h 717551"/>
              <a:gd name="connsiteX334" fmla="*/ 304746 w 474070"/>
              <a:gd name="connsiteY334" fmla="*/ 549844 h 717551"/>
              <a:gd name="connsiteX335" fmla="*/ 303313 w 474070"/>
              <a:gd name="connsiteY335" fmla="*/ 550175 h 717551"/>
              <a:gd name="connsiteX336" fmla="*/ 302127 w 474070"/>
              <a:gd name="connsiteY336" fmla="*/ 548851 h 717551"/>
              <a:gd name="connsiteX337" fmla="*/ 302375 w 474070"/>
              <a:gd name="connsiteY337" fmla="*/ 548189 h 717551"/>
              <a:gd name="connsiteX338" fmla="*/ 302375 w 474070"/>
              <a:gd name="connsiteY338" fmla="*/ 547527 h 717551"/>
              <a:gd name="connsiteX339" fmla="*/ 301879 w 474070"/>
              <a:gd name="connsiteY339" fmla="*/ 547196 h 717551"/>
              <a:gd name="connsiteX340" fmla="*/ 301411 w 474070"/>
              <a:gd name="connsiteY340" fmla="*/ 546865 h 717551"/>
              <a:gd name="connsiteX341" fmla="*/ 301162 w 474070"/>
              <a:gd name="connsiteY341" fmla="*/ 546534 h 717551"/>
              <a:gd name="connsiteX342" fmla="*/ 301162 w 474070"/>
              <a:gd name="connsiteY342" fmla="*/ 545871 h 717551"/>
              <a:gd name="connsiteX343" fmla="*/ 301659 w 474070"/>
              <a:gd name="connsiteY343" fmla="*/ 544851 h 717551"/>
              <a:gd name="connsiteX344" fmla="*/ 301411 w 474070"/>
              <a:gd name="connsiteY344" fmla="*/ 544520 h 717551"/>
              <a:gd name="connsiteX345" fmla="*/ 301162 w 474070"/>
              <a:gd name="connsiteY345" fmla="*/ 544189 h 717551"/>
              <a:gd name="connsiteX346" fmla="*/ 301162 w 474070"/>
              <a:gd name="connsiteY346" fmla="*/ 543858 h 717551"/>
              <a:gd name="connsiteX347" fmla="*/ 301411 w 474070"/>
              <a:gd name="connsiteY347" fmla="*/ 543196 h 717551"/>
              <a:gd name="connsiteX348" fmla="*/ 300942 w 474070"/>
              <a:gd name="connsiteY348" fmla="*/ 543196 h 717551"/>
              <a:gd name="connsiteX349" fmla="*/ 300447 w 474070"/>
              <a:gd name="connsiteY349" fmla="*/ 544189 h 717551"/>
              <a:gd name="connsiteX350" fmla="*/ 299509 w 474070"/>
              <a:gd name="connsiteY350" fmla="*/ 543858 h 717551"/>
              <a:gd name="connsiteX351" fmla="*/ 299040 w 474070"/>
              <a:gd name="connsiteY351" fmla="*/ 544189 h 717551"/>
              <a:gd name="connsiteX352" fmla="*/ 299040 w 474070"/>
              <a:gd name="connsiteY352" fmla="*/ 544520 h 717551"/>
              <a:gd name="connsiteX353" fmla="*/ 298544 w 474070"/>
              <a:gd name="connsiteY353" fmla="*/ 545513 h 717551"/>
              <a:gd name="connsiteX354" fmla="*/ 298076 w 474070"/>
              <a:gd name="connsiteY354" fmla="*/ 545513 h 717551"/>
              <a:gd name="connsiteX355" fmla="*/ 298076 w 474070"/>
              <a:gd name="connsiteY355" fmla="*/ 546203 h 717551"/>
              <a:gd name="connsiteX356" fmla="*/ 297827 w 474070"/>
              <a:gd name="connsiteY356" fmla="*/ 545871 h 717551"/>
              <a:gd name="connsiteX357" fmla="*/ 297607 w 474070"/>
              <a:gd name="connsiteY357" fmla="*/ 545513 h 717551"/>
              <a:gd name="connsiteX358" fmla="*/ 297359 w 474070"/>
              <a:gd name="connsiteY358" fmla="*/ 545182 h 717551"/>
              <a:gd name="connsiteX359" fmla="*/ 297112 w 474070"/>
              <a:gd name="connsiteY359" fmla="*/ 545182 h 717551"/>
              <a:gd name="connsiteX360" fmla="*/ 296642 w 474070"/>
              <a:gd name="connsiteY360" fmla="*/ 545513 h 717551"/>
              <a:gd name="connsiteX361" fmla="*/ 295925 w 474070"/>
              <a:gd name="connsiteY361" fmla="*/ 544851 h 717551"/>
              <a:gd name="connsiteX362" fmla="*/ 296174 w 474070"/>
              <a:gd name="connsiteY362" fmla="*/ 544189 h 717551"/>
              <a:gd name="connsiteX363" fmla="*/ 296174 w 474070"/>
              <a:gd name="connsiteY363" fmla="*/ 543196 h 717551"/>
              <a:gd name="connsiteX364" fmla="*/ 296891 w 474070"/>
              <a:gd name="connsiteY364" fmla="*/ 542865 h 717551"/>
              <a:gd name="connsiteX365" fmla="*/ 296891 w 474070"/>
              <a:gd name="connsiteY365" fmla="*/ 542203 h 717551"/>
              <a:gd name="connsiteX366" fmla="*/ 297827 w 474070"/>
              <a:gd name="connsiteY366" fmla="*/ 541541 h 717551"/>
              <a:gd name="connsiteX367" fmla="*/ 298076 w 474070"/>
              <a:gd name="connsiteY367" fmla="*/ 542203 h 717551"/>
              <a:gd name="connsiteX368" fmla="*/ 298076 w 474070"/>
              <a:gd name="connsiteY368" fmla="*/ 542865 h 717551"/>
              <a:gd name="connsiteX369" fmla="*/ 298792 w 474070"/>
              <a:gd name="connsiteY369" fmla="*/ 543196 h 717551"/>
              <a:gd name="connsiteX370" fmla="*/ 299040 w 474070"/>
              <a:gd name="connsiteY370" fmla="*/ 542203 h 717551"/>
              <a:gd name="connsiteX371" fmla="*/ 299040 w 474070"/>
              <a:gd name="connsiteY371" fmla="*/ 541541 h 717551"/>
              <a:gd name="connsiteX372" fmla="*/ 298544 w 474070"/>
              <a:gd name="connsiteY372" fmla="*/ 539859 h 717551"/>
              <a:gd name="connsiteX373" fmla="*/ 299040 w 474070"/>
              <a:gd name="connsiteY373" fmla="*/ 539859 h 717551"/>
              <a:gd name="connsiteX374" fmla="*/ 299757 w 474070"/>
              <a:gd name="connsiteY374" fmla="*/ 539859 h 717551"/>
              <a:gd name="connsiteX375" fmla="*/ 276134 w 474070"/>
              <a:gd name="connsiteY375" fmla="*/ 523888 h 717551"/>
              <a:gd name="connsiteX376" fmla="*/ 276851 w 474070"/>
              <a:gd name="connsiteY376" fmla="*/ 524219 h 717551"/>
              <a:gd name="connsiteX377" fmla="*/ 277320 w 474070"/>
              <a:gd name="connsiteY377" fmla="*/ 524881 h 717551"/>
              <a:gd name="connsiteX378" fmla="*/ 277568 w 474070"/>
              <a:gd name="connsiteY378" fmla="*/ 525543 h 717551"/>
              <a:gd name="connsiteX379" fmla="*/ 278285 w 474070"/>
              <a:gd name="connsiteY379" fmla="*/ 525874 h 717551"/>
              <a:gd name="connsiteX380" fmla="*/ 278533 w 474070"/>
              <a:gd name="connsiteY380" fmla="*/ 526894 h 717551"/>
              <a:gd name="connsiteX381" fmla="*/ 279249 w 474070"/>
              <a:gd name="connsiteY381" fmla="*/ 526205 h 717551"/>
              <a:gd name="connsiteX382" fmla="*/ 279939 w 474070"/>
              <a:gd name="connsiteY382" fmla="*/ 526563 h 717551"/>
              <a:gd name="connsiteX383" fmla="*/ 280435 w 474070"/>
              <a:gd name="connsiteY383" fmla="*/ 526563 h 717551"/>
              <a:gd name="connsiteX384" fmla="*/ 280435 w 474070"/>
              <a:gd name="connsiteY384" fmla="*/ 526894 h 717551"/>
              <a:gd name="connsiteX385" fmla="*/ 280903 w 474070"/>
              <a:gd name="connsiteY385" fmla="*/ 527225 h 717551"/>
              <a:gd name="connsiteX386" fmla="*/ 281372 w 474070"/>
              <a:gd name="connsiteY386" fmla="*/ 527556 h 717551"/>
              <a:gd name="connsiteX387" fmla="*/ 281372 w 474070"/>
              <a:gd name="connsiteY387" fmla="*/ 527887 h 717551"/>
              <a:gd name="connsiteX388" fmla="*/ 282089 w 474070"/>
              <a:gd name="connsiteY388" fmla="*/ 527556 h 717551"/>
              <a:gd name="connsiteX389" fmla="*/ 282336 w 474070"/>
              <a:gd name="connsiteY389" fmla="*/ 527887 h 717551"/>
              <a:gd name="connsiteX390" fmla="*/ 282804 w 474070"/>
              <a:gd name="connsiteY390" fmla="*/ 528880 h 717551"/>
              <a:gd name="connsiteX391" fmla="*/ 282804 w 474070"/>
              <a:gd name="connsiteY391" fmla="*/ 529211 h 717551"/>
              <a:gd name="connsiteX392" fmla="*/ 283770 w 474070"/>
              <a:gd name="connsiteY392" fmla="*/ 529873 h 717551"/>
              <a:gd name="connsiteX393" fmla="*/ 284238 w 474070"/>
              <a:gd name="connsiteY393" fmla="*/ 531555 h 717551"/>
              <a:gd name="connsiteX394" fmla="*/ 284487 w 474070"/>
              <a:gd name="connsiteY394" fmla="*/ 532880 h 717551"/>
              <a:gd name="connsiteX395" fmla="*/ 284487 w 474070"/>
              <a:gd name="connsiteY395" fmla="*/ 533211 h 717551"/>
              <a:gd name="connsiteX396" fmla="*/ 285920 w 474070"/>
              <a:gd name="connsiteY396" fmla="*/ 533211 h 717551"/>
              <a:gd name="connsiteX397" fmla="*/ 286856 w 474070"/>
              <a:gd name="connsiteY397" fmla="*/ 533542 h 717551"/>
              <a:gd name="connsiteX398" fmla="*/ 286636 w 474070"/>
              <a:gd name="connsiteY398" fmla="*/ 534535 h 717551"/>
              <a:gd name="connsiteX399" fmla="*/ 287573 w 474070"/>
              <a:gd name="connsiteY399" fmla="*/ 535555 h 717551"/>
              <a:gd name="connsiteX400" fmla="*/ 288786 w 474070"/>
              <a:gd name="connsiteY400" fmla="*/ 535886 h 717551"/>
              <a:gd name="connsiteX401" fmla="*/ 289006 w 474070"/>
              <a:gd name="connsiteY401" fmla="*/ 537541 h 717551"/>
              <a:gd name="connsiteX402" fmla="*/ 289006 w 474070"/>
              <a:gd name="connsiteY402" fmla="*/ 537872 h 717551"/>
              <a:gd name="connsiteX403" fmla="*/ 289006 w 474070"/>
              <a:gd name="connsiteY403" fmla="*/ 538203 h 717551"/>
              <a:gd name="connsiteX404" fmla="*/ 288539 w 474070"/>
              <a:gd name="connsiteY404" fmla="*/ 538865 h 717551"/>
              <a:gd name="connsiteX405" fmla="*/ 287105 w 474070"/>
              <a:gd name="connsiteY405" fmla="*/ 539196 h 717551"/>
              <a:gd name="connsiteX406" fmla="*/ 286141 w 474070"/>
              <a:gd name="connsiteY406" fmla="*/ 538865 h 717551"/>
              <a:gd name="connsiteX407" fmla="*/ 284735 w 474070"/>
              <a:gd name="connsiteY407" fmla="*/ 538203 h 717551"/>
              <a:gd name="connsiteX408" fmla="*/ 284735 w 474070"/>
              <a:gd name="connsiteY408" fmla="*/ 537872 h 717551"/>
              <a:gd name="connsiteX409" fmla="*/ 285203 w 474070"/>
              <a:gd name="connsiteY409" fmla="*/ 537872 h 717551"/>
              <a:gd name="connsiteX410" fmla="*/ 285920 w 474070"/>
              <a:gd name="connsiteY410" fmla="*/ 537541 h 717551"/>
              <a:gd name="connsiteX411" fmla="*/ 286141 w 474070"/>
              <a:gd name="connsiteY411" fmla="*/ 537210 h 717551"/>
              <a:gd name="connsiteX412" fmla="*/ 286141 w 474070"/>
              <a:gd name="connsiteY412" fmla="*/ 536548 h 717551"/>
              <a:gd name="connsiteX413" fmla="*/ 285203 w 474070"/>
              <a:gd name="connsiteY413" fmla="*/ 536217 h 717551"/>
              <a:gd name="connsiteX414" fmla="*/ 285424 w 474070"/>
              <a:gd name="connsiteY414" fmla="*/ 535886 h 717551"/>
              <a:gd name="connsiteX415" fmla="*/ 284487 w 474070"/>
              <a:gd name="connsiteY415" fmla="*/ 535225 h 717551"/>
              <a:gd name="connsiteX416" fmla="*/ 284238 w 474070"/>
              <a:gd name="connsiteY416" fmla="*/ 536217 h 717551"/>
              <a:gd name="connsiteX417" fmla="*/ 283770 w 474070"/>
              <a:gd name="connsiteY417" fmla="*/ 536548 h 717551"/>
              <a:gd name="connsiteX418" fmla="*/ 282585 w 474070"/>
              <a:gd name="connsiteY418" fmla="*/ 536879 h 717551"/>
              <a:gd name="connsiteX419" fmla="*/ 282585 w 474070"/>
              <a:gd name="connsiteY419" fmla="*/ 537541 h 717551"/>
              <a:gd name="connsiteX420" fmla="*/ 282804 w 474070"/>
              <a:gd name="connsiteY420" fmla="*/ 538203 h 717551"/>
              <a:gd name="connsiteX421" fmla="*/ 283301 w 474070"/>
              <a:gd name="connsiteY421" fmla="*/ 539527 h 717551"/>
              <a:gd name="connsiteX422" fmla="*/ 283301 w 474070"/>
              <a:gd name="connsiteY422" fmla="*/ 539858 h 717551"/>
              <a:gd name="connsiteX423" fmla="*/ 282585 w 474070"/>
              <a:gd name="connsiteY423" fmla="*/ 540548 h 717551"/>
              <a:gd name="connsiteX424" fmla="*/ 281620 w 474070"/>
              <a:gd name="connsiteY424" fmla="*/ 541872 h 717551"/>
              <a:gd name="connsiteX425" fmla="*/ 280903 w 474070"/>
              <a:gd name="connsiteY425" fmla="*/ 541541 h 717551"/>
              <a:gd name="connsiteX426" fmla="*/ 279939 w 474070"/>
              <a:gd name="connsiteY426" fmla="*/ 541210 h 717551"/>
              <a:gd name="connsiteX427" fmla="*/ 279718 w 474070"/>
              <a:gd name="connsiteY427" fmla="*/ 541541 h 717551"/>
              <a:gd name="connsiteX428" fmla="*/ 279469 w 474070"/>
              <a:gd name="connsiteY428" fmla="*/ 542203 h 717551"/>
              <a:gd name="connsiteX429" fmla="*/ 280435 w 474070"/>
              <a:gd name="connsiteY429" fmla="*/ 542535 h 717551"/>
              <a:gd name="connsiteX430" fmla="*/ 280435 w 474070"/>
              <a:gd name="connsiteY430" fmla="*/ 542866 h 717551"/>
              <a:gd name="connsiteX431" fmla="*/ 280186 w 474070"/>
              <a:gd name="connsiteY431" fmla="*/ 543527 h 717551"/>
              <a:gd name="connsiteX432" fmla="*/ 279001 w 474070"/>
              <a:gd name="connsiteY432" fmla="*/ 544189 h 717551"/>
              <a:gd name="connsiteX433" fmla="*/ 277817 w 474070"/>
              <a:gd name="connsiteY433" fmla="*/ 544189 h 717551"/>
              <a:gd name="connsiteX434" fmla="*/ 277100 w 474070"/>
              <a:gd name="connsiteY434" fmla="*/ 544520 h 717551"/>
              <a:gd name="connsiteX435" fmla="*/ 277100 w 474070"/>
              <a:gd name="connsiteY435" fmla="*/ 545182 h 717551"/>
              <a:gd name="connsiteX436" fmla="*/ 277320 w 474070"/>
              <a:gd name="connsiteY436" fmla="*/ 546203 h 717551"/>
              <a:gd name="connsiteX437" fmla="*/ 277320 w 474070"/>
              <a:gd name="connsiteY437" fmla="*/ 547196 h 717551"/>
              <a:gd name="connsiteX438" fmla="*/ 276134 w 474070"/>
              <a:gd name="connsiteY438" fmla="*/ 546865 h 717551"/>
              <a:gd name="connsiteX439" fmla="*/ 275418 w 474070"/>
              <a:gd name="connsiteY439" fmla="*/ 546865 h 717551"/>
              <a:gd name="connsiteX440" fmla="*/ 274950 w 474070"/>
              <a:gd name="connsiteY440" fmla="*/ 545182 h 717551"/>
              <a:gd name="connsiteX441" fmla="*/ 274950 w 474070"/>
              <a:gd name="connsiteY441" fmla="*/ 544520 h 717551"/>
              <a:gd name="connsiteX442" fmla="*/ 273764 w 474070"/>
              <a:gd name="connsiteY442" fmla="*/ 543858 h 717551"/>
              <a:gd name="connsiteX443" fmla="*/ 273516 w 474070"/>
              <a:gd name="connsiteY443" fmla="*/ 543527 h 717551"/>
              <a:gd name="connsiteX444" fmla="*/ 273048 w 474070"/>
              <a:gd name="connsiteY444" fmla="*/ 543527 h 717551"/>
              <a:gd name="connsiteX445" fmla="*/ 272799 w 474070"/>
              <a:gd name="connsiteY445" fmla="*/ 543858 h 717551"/>
              <a:gd name="connsiteX446" fmla="*/ 272331 w 474070"/>
              <a:gd name="connsiteY446" fmla="*/ 543858 h 717551"/>
              <a:gd name="connsiteX447" fmla="*/ 272331 w 474070"/>
              <a:gd name="connsiteY447" fmla="*/ 543527 h 717551"/>
              <a:gd name="connsiteX448" fmla="*/ 272799 w 474070"/>
              <a:gd name="connsiteY448" fmla="*/ 543197 h 717551"/>
              <a:gd name="connsiteX449" fmla="*/ 272799 w 474070"/>
              <a:gd name="connsiteY449" fmla="*/ 542535 h 717551"/>
              <a:gd name="connsiteX450" fmla="*/ 272551 w 474070"/>
              <a:gd name="connsiteY450" fmla="*/ 542203 h 717551"/>
              <a:gd name="connsiteX451" fmla="*/ 272331 w 474070"/>
              <a:gd name="connsiteY451" fmla="*/ 542203 h 717551"/>
              <a:gd name="connsiteX452" fmla="*/ 272083 w 474070"/>
              <a:gd name="connsiteY452" fmla="*/ 541872 h 717551"/>
              <a:gd name="connsiteX453" fmla="*/ 271835 w 474070"/>
              <a:gd name="connsiteY453" fmla="*/ 541872 h 717551"/>
              <a:gd name="connsiteX454" fmla="*/ 271366 w 474070"/>
              <a:gd name="connsiteY454" fmla="*/ 541872 h 717551"/>
              <a:gd name="connsiteX455" fmla="*/ 271366 w 474070"/>
              <a:gd name="connsiteY455" fmla="*/ 542535 h 717551"/>
              <a:gd name="connsiteX456" fmla="*/ 271118 w 474070"/>
              <a:gd name="connsiteY456" fmla="*/ 542203 h 717551"/>
              <a:gd name="connsiteX457" fmla="*/ 270898 w 474070"/>
              <a:gd name="connsiteY457" fmla="*/ 541541 h 717551"/>
              <a:gd name="connsiteX458" fmla="*/ 271118 w 474070"/>
              <a:gd name="connsiteY458" fmla="*/ 540879 h 717551"/>
              <a:gd name="connsiteX459" fmla="*/ 271366 w 474070"/>
              <a:gd name="connsiteY459" fmla="*/ 540548 h 717551"/>
              <a:gd name="connsiteX460" fmla="*/ 271118 w 474070"/>
              <a:gd name="connsiteY460" fmla="*/ 539858 h 717551"/>
              <a:gd name="connsiteX461" fmla="*/ 271366 w 474070"/>
              <a:gd name="connsiteY461" fmla="*/ 538865 h 717551"/>
              <a:gd name="connsiteX462" fmla="*/ 272083 w 474070"/>
              <a:gd name="connsiteY462" fmla="*/ 538534 h 717551"/>
              <a:gd name="connsiteX463" fmla="*/ 271835 w 474070"/>
              <a:gd name="connsiteY463" fmla="*/ 537872 h 717551"/>
              <a:gd name="connsiteX464" fmla="*/ 271835 w 474070"/>
              <a:gd name="connsiteY464" fmla="*/ 537541 h 717551"/>
              <a:gd name="connsiteX465" fmla="*/ 271835 w 474070"/>
              <a:gd name="connsiteY465" fmla="*/ 536879 h 717551"/>
              <a:gd name="connsiteX466" fmla="*/ 270650 w 474070"/>
              <a:gd name="connsiteY466" fmla="*/ 537210 h 717551"/>
              <a:gd name="connsiteX467" fmla="*/ 269684 w 474070"/>
              <a:gd name="connsiteY467" fmla="*/ 536548 h 717551"/>
              <a:gd name="connsiteX468" fmla="*/ 270401 w 474070"/>
              <a:gd name="connsiteY468" fmla="*/ 536217 h 717551"/>
              <a:gd name="connsiteX469" fmla="*/ 271118 w 474070"/>
              <a:gd name="connsiteY469" fmla="*/ 535886 h 717551"/>
              <a:gd name="connsiteX470" fmla="*/ 271118 w 474070"/>
              <a:gd name="connsiteY470" fmla="*/ 535225 h 717551"/>
              <a:gd name="connsiteX471" fmla="*/ 271118 w 474070"/>
              <a:gd name="connsiteY471" fmla="*/ 534866 h 717551"/>
              <a:gd name="connsiteX472" fmla="*/ 271366 w 474070"/>
              <a:gd name="connsiteY472" fmla="*/ 534866 h 717551"/>
              <a:gd name="connsiteX473" fmla="*/ 271118 w 474070"/>
              <a:gd name="connsiteY473" fmla="*/ 534535 h 717551"/>
              <a:gd name="connsiteX474" fmla="*/ 271118 w 474070"/>
              <a:gd name="connsiteY474" fmla="*/ 534866 h 717551"/>
              <a:gd name="connsiteX475" fmla="*/ 270898 w 474070"/>
              <a:gd name="connsiteY475" fmla="*/ 534866 h 717551"/>
              <a:gd name="connsiteX476" fmla="*/ 270898 w 474070"/>
              <a:gd name="connsiteY476" fmla="*/ 534535 h 717551"/>
              <a:gd name="connsiteX477" fmla="*/ 270650 w 474070"/>
              <a:gd name="connsiteY477" fmla="*/ 534535 h 717551"/>
              <a:gd name="connsiteX478" fmla="*/ 270650 w 474070"/>
              <a:gd name="connsiteY478" fmla="*/ 534204 h 717551"/>
              <a:gd name="connsiteX479" fmla="*/ 270401 w 474070"/>
              <a:gd name="connsiteY479" fmla="*/ 534204 h 717551"/>
              <a:gd name="connsiteX480" fmla="*/ 270401 w 474070"/>
              <a:gd name="connsiteY480" fmla="*/ 533873 h 717551"/>
              <a:gd name="connsiteX481" fmla="*/ 270181 w 474070"/>
              <a:gd name="connsiteY481" fmla="*/ 533873 h 717551"/>
              <a:gd name="connsiteX482" fmla="*/ 269933 w 474070"/>
              <a:gd name="connsiteY482" fmla="*/ 533873 h 717551"/>
              <a:gd name="connsiteX483" fmla="*/ 269684 w 474070"/>
              <a:gd name="connsiteY483" fmla="*/ 533873 h 717551"/>
              <a:gd name="connsiteX484" fmla="*/ 269684 w 474070"/>
              <a:gd name="connsiteY484" fmla="*/ 533542 h 717551"/>
              <a:gd name="connsiteX485" fmla="*/ 269684 w 474070"/>
              <a:gd name="connsiteY485" fmla="*/ 533211 h 717551"/>
              <a:gd name="connsiteX486" fmla="*/ 270650 w 474070"/>
              <a:gd name="connsiteY486" fmla="*/ 532548 h 717551"/>
              <a:gd name="connsiteX487" fmla="*/ 271118 w 474070"/>
              <a:gd name="connsiteY487" fmla="*/ 532548 h 717551"/>
              <a:gd name="connsiteX488" fmla="*/ 271366 w 474070"/>
              <a:gd name="connsiteY488" fmla="*/ 532217 h 717551"/>
              <a:gd name="connsiteX489" fmla="*/ 271366 w 474070"/>
              <a:gd name="connsiteY489" fmla="*/ 531886 h 717551"/>
              <a:gd name="connsiteX490" fmla="*/ 272083 w 474070"/>
              <a:gd name="connsiteY490" fmla="*/ 531886 h 717551"/>
              <a:gd name="connsiteX491" fmla="*/ 272799 w 474070"/>
              <a:gd name="connsiteY491" fmla="*/ 531224 h 717551"/>
              <a:gd name="connsiteX492" fmla="*/ 273268 w 474070"/>
              <a:gd name="connsiteY492" fmla="*/ 531555 h 717551"/>
              <a:gd name="connsiteX493" fmla="*/ 273516 w 474070"/>
              <a:gd name="connsiteY493" fmla="*/ 531555 h 717551"/>
              <a:gd name="connsiteX494" fmla="*/ 273985 w 474070"/>
              <a:gd name="connsiteY494" fmla="*/ 531224 h 717551"/>
              <a:gd name="connsiteX495" fmla="*/ 273516 w 474070"/>
              <a:gd name="connsiteY495" fmla="*/ 530893 h 717551"/>
              <a:gd name="connsiteX496" fmla="*/ 273516 w 474070"/>
              <a:gd name="connsiteY496" fmla="*/ 530535 h 717551"/>
              <a:gd name="connsiteX497" fmla="*/ 273516 w 474070"/>
              <a:gd name="connsiteY497" fmla="*/ 530204 h 717551"/>
              <a:gd name="connsiteX498" fmla="*/ 273764 w 474070"/>
              <a:gd name="connsiteY498" fmla="*/ 529211 h 717551"/>
              <a:gd name="connsiteX499" fmla="*/ 273985 w 474070"/>
              <a:gd name="connsiteY499" fmla="*/ 528549 h 717551"/>
              <a:gd name="connsiteX500" fmla="*/ 274233 w 474070"/>
              <a:gd name="connsiteY500" fmla="*/ 528218 h 717551"/>
              <a:gd name="connsiteX501" fmla="*/ 275170 w 474070"/>
              <a:gd name="connsiteY501" fmla="*/ 527225 h 717551"/>
              <a:gd name="connsiteX502" fmla="*/ 275886 w 474070"/>
              <a:gd name="connsiteY502" fmla="*/ 526563 h 717551"/>
              <a:gd name="connsiteX503" fmla="*/ 275886 w 474070"/>
              <a:gd name="connsiteY503" fmla="*/ 525874 h 717551"/>
              <a:gd name="connsiteX504" fmla="*/ 275886 w 474070"/>
              <a:gd name="connsiteY504" fmla="*/ 524881 h 717551"/>
              <a:gd name="connsiteX505" fmla="*/ 275886 w 474070"/>
              <a:gd name="connsiteY505" fmla="*/ 524550 h 717551"/>
              <a:gd name="connsiteX506" fmla="*/ 275666 w 474070"/>
              <a:gd name="connsiteY506" fmla="*/ 524550 h 717551"/>
              <a:gd name="connsiteX507" fmla="*/ 252760 w 474070"/>
              <a:gd name="connsiteY507" fmla="*/ 505875 h 717551"/>
              <a:gd name="connsiteX508" fmla="*/ 253009 w 474070"/>
              <a:gd name="connsiteY508" fmla="*/ 506868 h 717551"/>
              <a:gd name="connsiteX509" fmla="*/ 253256 w 474070"/>
              <a:gd name="connsiteY509" fmla="*/ 507530 h 717551"/>
              <a:gd name="connsiteX510" fmla="*/ 253973 w 474070"/>
              <a:gd name="connsiteY510" fmla="*/ 507861 h 717551"/>
              <a:gd name="connsiteX511" fmla="*/ 254443 w 474070"/>
              <a:gd name="connsiteY511" fmla="*/ 508881 h 717551"/>
              <a:gd name="connsiteX512" fmla="*/ 254443 w 474070"/>
              <a:gd name="connsiteY512" fmla="*/ 509543 h 717551"/>
              <a:gd name="connsiteX513" fmla="*/ 254443 w 474070"/>
              <a:gd name="connsiteY513" fmla="*/ 510205 h 717551"/>
              <a:gd name="connsiteX514" fmla="*/ 254910 w 474070"/>
              <a:gd name="connsiteY514" fmla="*/ 510536 h 717551"/>
              <a:gd name="connsiteX515" fmla="*/ 254663 w 474070"/>
              <a:gd name="connsiteY515" fmla="*/ 510867 h 717551"/>
              <a:gd name="connsiteX516" fmla="*/ 254443 w 474070"/>
              <a:gd name="connsiteY516" fmla="*/ 511529 h 717551"/>
              <a:gd name="connsiteX517" fmla="*/ 254663 w 474070"/>
              <a:gd name="connsiteY517" fmla="*/ 512218 h 717551"/>
              <a:gd name="connsiteX518" fmla="*/ 254194 w 474070"/>
              <a:gd name="connsiteY518" fmla="*/ 512880 h 717551"/>
              <a:gd name="connsiteX519" fmla="*/ 253726 w 474070"/>
              <a:gd name="connsiteY519" fmla="*/ 513874 h 717551"/>
              <a:gd name="connsiteX520" fmla="*/ 252292 w 474070"/>
              <a:gd name="connsiteY520" fmla="*/ 514867 h 717551"/>
              <a:gd name="connsiteX521" fmla="*/ 251575 w 474070"/>
              <a:gd name="connsiteY521" fmla="*/ 514867 h 717551"/>
              <a:gd name="connsiteX522" fmla="*/ 251328 w 474070"/>
              <a:gd name="connsiteY522" fmla="*/ 515887 h 717551"/>
              <a:gd name="connsiteX523" fmla="*/ 251328 w 474070"/>
              <a:gd name="connsiteY523" fmla="*/ 516218 h 717551"/>
              <a:gd name="connsiteX524" fmla="*/ 251575 w 474070"/>
              <a:gd name="connsiteY524" fmla="*/ 516549 h 717551"/>
              <a:gd name="connsiteX525" fmla="*/ 251328 w 474070"/>
              <a:gd name="connsiteY525" fmla="*/ 516549 h 717551"/>
              <a:gd name="connsiteX526" fmla="*/ 251107 w 474070"/>
              <a:gd name="connsiteY526" fmla="*/ 516549 h 717551"/>
              <a:gd name="connsiteX527" fmla="*/ 250859 w 474070"/>
              <a:gd name="connsiteY527" fmla="*/ 516549 h 717551"/>
              <a:gd name="connsiteX528" fmla="*/ 250859 w 474070"/>
              <a:gd name="connsiteY528" fmla="*/ 517211 h 717551"/>
              <a:gd name="connsiteX529" fmla="*/ 251107 w 474070"/>
              <a:gd name="connsiteY529" fmla="*/ 517542 h 717551"/>
              <a:gd name="connsiteX530" fmla="*/ 251107 w 474070"/>
              <a:gd name="connsiteY530" fmla="*/ 518204 h 717551"/>
              <a:gd name="connsiteX531" fmla="*/ 250390 w 474070"/>
              <a:gd name="connsiteY531" fmla="*/ 518204 h 717551"/>
              <a:gd name="connsiteX532" fmla="*/ 250390 w 474070"/>
              <a:gd name="connsiteY532" fmla="*/ 518893 h 717551"/>
              <a:gd name="connsiteX533" fmla="*/ 250859 w 474070"/>
              <a:gd name="connsiteY533" fmla="*/ 519555 h 717551"/>
              <a:gd name="connsiteX534" fmla="*/ 251107 w 474070"/>
              <a:gd name="connsiteY534" fmla="*/ 519886 h 717551"/>
              <a:gd name="connsiteX535" fmla="*/ 251575 w 474070"/>
              <a:gd name="connsiteY535" fmla="*/ 519886 h 717551"/>
              <a:gd name="connsiteX536" fmla="*/ 252043 w 474070"/>
              <a:gd name="connsiteY536" fmla="*/ 520217 h 717551"/>
              <a:gd name="connsiteX537" fmla="*/ 251575 w 474070"/>
              <a:gd name="connsiteY537" fmla="*/ 521210 h 717551"/>
              <a:gd name="connsiteX538" fmla="*/ 251107 w 474070"/>
              <a:gd name="connsiteY538" fmla="*/ 521541 h 717551"/>
              <a:gd name="connsiteX539" fmla="*/ 250859 w 474070"/>
              <a:gd name="connsiteY539" fmla="*/ 521872 h 717551"/>
              <a:gd name="connsiteX540" fmla="*/ 251107 w 474070"/>
              <a:gd name="connsiteY540" fmla="*/ 522203 h 717551"/>
              <a:gd name="connsiteX541" fmla="*/ 250859 w 474070"/>
              <a:gd name="connsiteY541" fmla="*/ 522562 h 717551"/>
              <a:gd name="connsiteX542" fmla="*/ 250390 w 474070"/>
              <a:gd name="connsiteY542" fmla="*/ 523225 h 717551"/>
              <a:gd name="connsiteX543" fmla="*/ 250611 w 474070"/>
              <a:gd name="connsiteY543" fmla="*/ 523556 h 717551"/>
              <a:gd name="connsiteX544" fmla="*/ 250142 w 474070"/>
              <a:gd name="connsiteY544" fmla="*/ 524218 h 717551"/>
              <a:gd name="connsiteX545" fmla="*/ 249894 w 474070"/>
              <a:gd name="connsiteY545" fmla="*/ 525872 h 717551"/>
              <a:gd name="connsiteX546" fmla="*/ 249673 w 474070"/>
              <a:gd name="connsiteY546" fmla="*/ 526562 h 717551"/>
              <a:gd name="connsiteX547" fmla="*/ 249673 w 474070"/>
              <a:gd name="connsiteY547" fmla="*/ 527224 h 717551"/>
              <a:gd name="connsiteX548" fmla="*/ 249673 w 474070"/>
              <a:gd name="connsiteY548" fmla="*/ 527555 h 717551"/>
              <a:gd name="connsiteX549" fmla="*/ 248957 w 474070"/>
              <a:gd name="connsiteY549" fmla="*/ 528548 h 717551"/>
              <a:gd name="connsiteX550" fmla="*/ 248957 w 474070"/>
              <a:gd name="connsiteY550" fmla="*/ 528879 h 717551"/>
              <a:gd name="connsiteX551" fmla="*/ 248957 w 474070"/>
              <a:gd name="connsiteY551" fmla="*/ 529871 h 717551"/>
              <a:gd name="connsiteX552" fmla="*/ 248240 w 474070"/>
              <a:gd name="connsiteY552" fmla="*/ 530533 h 717551"/>
              <a:gd name="connsiteX553" fmla="*/ 247771 w 474070"/>
              <a:gd name="connsiteY553" fmla="*/ 530892 h 717551"/>
              <a:gd name="connsiteX554" fmla="*/ 247524 w 474070"/>
              <a:gd name="connsiteY554" fmla="*/ 531554 h 717551"/>
              <a:gd name="connsiteX555" fmla="*/ 247054 w 474070"/>
              <a:gd name="connsiteY555" fmla="*/ 531885 h 717551"/>
              <a:gd name="connsiteX556" fmla="*/ 246807 w 474070"/>
              <a:gd name="connsiteY556" fmla="*/ 531554 h 717551"/>
              <a:gd name="connsiteX557" fmla="*/ 246807 w 474070"/>
              <a:gd name="connsiteY557" fmla="*/ 530892 h 717551"/>
              <a:gd name="connsiteX558" fmla="*/ 247524 w 474070"/>
              <a:gd name="connsiteY558" fmla="*/ 529540 h 717551"/>
              <a:gd name="connsiteX559" fmla="*/ 247524 w 474070"/>
              <a:gd name="connsiteY559" fmla="*/ 528879 h 717551"/>
              <a:gd name="connsiteX560" fmla="*/ 247771 w 474070"/>
              <a:gd name="connsiteY560" fmla="*/ 527555 h 717551"/>
              <a:gd name="connsiteX561" fmla="*/ 247275 w 474070"/>
              <a:gd name="connsiteY561" fmla="*/ 526562 h 717551"/>
              <a:gd name="connsiteX562" fmla="*/ 247992 w 474070"/>
              <a:gd name="connsiteY562" fmla="*/ 526203 h 717551"/>
              <a:gd name="connsiteX563" fmla="*/ 247992 w 474070"/>
              <a:gd name="connsiteY563" fmla="*/ 525210 h 717551"/>
              <a:gd name="connsiteX564" fmla="*/ 247524 w 474070"/>
              <a:gd name="connsiteY564" fmla="*/ 524548 h 717551"/>
              <a:gd name="connsiteX565" fmla="*/ 247771 w 474070"/>
              <a:gd name="connsiteY565" fmla="*/ 523556 h 717551"/>
              <a:gd name="connsiteX566" fmla="*/ 247275 w 474070"/>
              <a:gd name="connsiteY566" fmla="*/ 523556 h 717551"/>
              <a:gd name="connsiteX567" fmla="*/ 247275 w 474070"/>
              <a:gd name="connsiteY567" fmla="*/ 522562 h 717551"/>
              <a:gd name="connsiteX568" fmla="*/ 246807 w 474070"/>
              <a:gd name="connsiteY568" fmla="*/ 523225 h 717551"/>
              <a:gd name="connsiteX569" fmla="*/ 246338 w 474070"/>
              <a:gd name="connsiteY569" fmla="*/ 523887 h 717551"/>
              <a:gd name="connsiteX570" fmla="*/ 245842 w 474070"/>
              <a:gd name="connsiteY570" fmla="*/ 524218 h 717551"/>
              <a:gd name="connsiteX571" fmla="*/ 245373 w 474070"/>
              <a:gd name="connsiteY571" fmla="*/ 523887 h 717551"/>
              <a:gd name="connsiteX572" fmla="*/ 245622 w 474070"/>
              <a:gd name="connsiteY572" fmla="*/ 523225 h 717551"/>
              <a:gd name="connsiteX573" fmla="*/ 245842 w 474070"/>
              <a:gd name="connsiteY573" fmla="*/ 522562 h 717551"/>
              <a:gd name="connsiteX574" fmla="*/ 246090 w 474070"/>
              <a:gd name="connsiteY574" fmla="*/ 522203 h 717551"/>
              <a:gd name="connsiteX575" fmla="*/ 246338 w 474070"/>
              <a:gd name="connsiteY575" fmla="*/ 522203 h 717551"/>
              <a:gd name="connsiteX576" fmla="*/ 246559 w 474070"/>
              <a:gd name="connsiteY576" fmla="*/ 521872 h 717551"/>
              <a:gd name="connsiteX577" fmla="*/ 246807 w 474070"/>
              <a:gd name="connsiteY577" fmla="*/ 521872 h 717551"/>
              <a:gd name="connsiteX578" fmla="*/ 247054 w 474070"/>
              <a:gd name="connsiteY578" fmla="*/ 521210 h 717551"/>
              <a:gd name="connsiteX579" fmla="*/ 247275 w 474070"/>
              <a:gd name="connsiteY579" fmla="*/ 520217 h 717551"/>
              <a:gd name="connsiteX580" fmla="*/ 248240 w 474070"/>
              <a:gd name="connsiteY580" fmla="*/ 519224 h 717551"/>
              <a:gd name="connsiteX581" fmla="*/ 248708 w 474070"/>
              <a:gd name="connsiteY581" fmla="*/ 518893 h 717551"/>
              <a:gd name="connsiteX582" fmla="*/ 249177 w 474070"/>
              <a:gd name="connsiteY582" fmla="*/ 518893 h 717551"/>
              <a:gd name="connsiteX583" fmla="*/ 248957 w 474070"/>
              <a:gd name="connsiteY583" fmla="*/ 518204 h 717551"/>
              <a:gd name="connsiteX584" fmla="*/ 249894 w 474070"/>
              <a:gd name="connsiteY584" fmla="*/ 517211 h 717551"/>
              <a:gd name="connsiteX585" fmla="*/ 250142 w 474070"/>
              <a:gd name="connsiteY585" fmla="*/ 516880 h 717551"/>
              <a:gd name="connsiteX586" fmla="*/ 249894 w 474070"/>
              <a:gd name="connsiteY586" fmla="*/ 516549 h 717551"/>
              <a:gd name="connsiteX587" fmla="*/ 249425 w 474070"/>
              <a:gd name="connsiteY587" fmla="*/ 516218 h 717551"/>
              <a:gd name="connsiteX588" fmla="*/ 248957 w 474070"/>
              <a:gd name="connsiteY588" fmla="*/ 516218 h 717551"/>
              <a:gd name="connsiteX589" fmla="*/ 248957 w 474070"/>
              <a:gd name="connsiteY589" fmla="*/ 516880 h 717551"/>
              <a:gd name="connsiteX590" fmla="*/ 248488 w 474070"/>
              <a:gd name="connsiteY590" fmla="*/ 516880 h 717551"/>
              <a:gd name="connsiteX591" fmla="*/ 248240 w 474070"/>
              <a:gd name="connsiteY591" fmla="*/ 515887 h 717551"/>
              <a:gd name="connsiteX592" fmla="*/ 248240 w 474070"/>
              <a:gd name="connsiteY592" fmla="*/ 514867 h 717551"/>
              <a:gd name="connsiteX593" fmla="*/ 248488 w 474070"/>
              <a:gd name="connsiteY593" fmla="*/ 514867 h 717551"/>
              <a:gd name="connsiteX594" fmla="*/ 248708 w 474070"/>
              <a:gd name="connsiteY594" fmla="*/ 514536 h 717551"/>
              <a:gd name="connsiteX595" fmla="*/ 248957 w 474070"/>
              <a:gd name="connsiteY595" fmla="*/ 514536 h 717551"/>
              <a:gd name="connsiteX596" fmla="*/ 249177 w 474070"/>
              <a:gd name="connsiteY596" fmla="*/ 513874 h 717551"/>
              <a:gd name="connsiteX597" fmla="*/ 249425 w 474070"/>
              <a:gd name="connsiteY597" fmla="*/ 513543 h 717551"/>
              <a:gd name="connsiteX598" fmla="*/ 249425 w 474070"/>
              <a:gd name="connsiteY598" fmla="*/ 512549 h 717551"/>
              <a:gd name="connsiteX599" fmla="*/ 249177 w 474070"/>
              <a:gd name="connsiteY599" fmla="*/ 512218 h 717551"/>
              <a:gd name="connsiteX600" fmla="*/ 249177 w 474070"/>
              <a:gd name="connsiteY600" fmla="*/ 511529 h 717551"/>
              <a:gd name="connsiteX601" fmla="*/ 249177 w 474070"/>
              <a:gd name="connsiteY601" fmla="*/ 510536 h 717551"/>
              <a:gd name="connsiteX602" fmla="*/ 249673 w 474070"/>
              <a:gd name="connsiteY602" fmla="*/ 508881 h 717551"/>
              <a:gd name="connsiteX603" fmla="*/ 249894 w 474070"/>
              <a:gd name="connsiteY603" fmla="*/ 509212 h 717551"/>
              <a:gd name="connsiteX604" fmla="*/ 250142 w 474070"/>
              <a:gd name="connsiteY604" fmla="*/ 508881 h 717551"/>
              <a:gd name="connsiteX605" fmla="*/ 250142 w 474070"/>
              <a:gd name="connsiteY605" fmla="*/ 508192 h 717551"/>
              <a:gd name="connsiteX606" fmla="*/ 250611 w 474070"/>
              <a:gd name="connsiteY606" fmla="*/ 507861 h 717551"/>
              <a:gd name="connsiteX607" fmla="*/ 251328 w 474070"/>
              <a:gd name="connsiteY607" fmla="*/ 508192 h 717551"/>
              <a:gd name="connsiteX608" fmla="*/ 252043 w 474070"/>
              <a:gd name="connsiteY608" fmla="*/ 508550 h 717551"/>
              <a:gd name="connsiteX609" fmla="*/ 252539 w 474070"/>
              <a:gd name="connsiteY609" fmla="*/ 508192 h 717551"/>
              <a:gd name="connsiteX610" fmla="*/ 252539 w 474070"/>
              <a:gd name="connsiteY610" fmla="*/ 506868 h 717551"/>
              <a:gd name="connsiteX611" fmla="*/ 252539 w 474070"/>
              <a:gd name="connsiteY611" fmla="*/ 506206 h 717551"/>
              <a:gd name="connsiteX612" fmla="*/ 213178 w 474070"/>
              <a:gd name="connsiteY612" fmla="*/ 0 h 717551"/>
              <a:gd name="connsiteX613" fmla="*/ 213648 w 474070"/>
              <a:gd name="connsiteY613" fmla="*/ 352 h 717551"/>
              <a:gd name="connsiteX614" fmla="*/ 214365 w 474070"/>
              <a:gd name="connsiteY614" fmla="*/ 352 h 717551"/>
              <a:gd name="connsiteX615" fmla="*/ 215329 w 474070"/>
              <a:gd name="connsiteY615" fmla="*/ 703 h 717551"/>
              <a:gd name="connsiteX616" fmla="*/ 215578 w 474070"/>
              <a:gd name="connsiteY616" fmla="*/ 1056 h 717551"/>
              <a:gd name="connsiteX617" fmla="*/ 216045 w 474070"/>
              <a:gd name="connsiteY617" fmla="*/ 703 h 717551"/>
              <a:gd name="connsiteX618" fmla="*/ 216514 w 474070"/>
              <a:gd name="connsiteY618" fmla="*/ 703 h 717551"/>
              <a:gd name="connsiteX619" fmla="*/ 217010 w 474070"/>
              <a:gd name="connsiteY619" fmla="*/ 703 h 717551"/>
              <a:gd name="connsiteX620" fmla="*/ 217231 w 474070"/>
              <a:gd name="connsiteY620" fmla="*/ 703 h 717551"/>
              <a:gd name="connsiteX621" fmla="*/ 217727 w 474070"/>
              <a:gd name="connsiteY621" fmla="*/ 703 h 717551"/>
              <a:gd name="connsiteX622" fmla="*/ 218196 w 474070"/>
              <a:gd name="connsiteY622" fmla="*/ 352 h 717551"/>
              <a:gd name="connsiteX623" fmla="*/ 218416 w 474070"/>
              <a:gd name="connsiteY623" fmla="*/ 352 h 717551"/>
              <a:gd name="connsiteX624" fmla="*/ 219133 w 474070"/>
              <a:gd name="connsiteY624" fmla="*/ 352 h 717551"/>
              <a:gd name="connsiteX625" fmla="*/ 219380 w 474070"/>
              <a:gd name="connsiteY625" fmla="*/ 1056 h 717551"/>
              <a:gd name="connsiteX626" fmla="*/ 220097 w 474070"/>
              <a:gd name="connsiteY626" fmla="*/ 1409 h 717551"/>
              <a:gd name="connsiteX627" fmla="*/ 220097 w 474070"/>
              <a:gd name="connsiteY627" fmla="*/ 1761 h 717551"/>
              <a:gd name="connsiteX628" fmla="*/ 220345 w 474070"/>
              <a:gd name="connsiteY628" fmla="*/ 1761 h 717551"/>
              <a:gd name="connsiteX629" fmla="*/ 220814 w 474070"/>
              <a:gd name="connsiteY629" fmla="*/ 1761 h 717551"/>
              <a:gd name="connsiteX630" fmla="*/ 220814 w 474070"/>
              <a:gd name="connsiteY630" fmla="*/ 1409 h 717551"/>
              <a:gd name="connsiteX631" fmla="*/ 221062 w 474070"/>
              <a:gd name="connsiteY631" fmla="*/ 1409 h 717551"/>
              <a:gd name="connsiteX632" fmla="*/ 221531 w 474070"/>
              <a:gd name="connsiteY632" fmla="*/ 1409 h 717551"/>
              <a:gd name="connsiteX633" fmla="*/ 221779 w 474070"/>
              <a:gd name="connsiteY633" fmla="*/ 1761 h 717551"/>
              <a:gd name="connsiteX634" fmla="*/ 222248 w 474070"/>
              <a:gd name="connsiteY634" fmla="*/ 1761 h 717551"/>
              <a:gd name="connsiteX635" fmla="*/ 222495 w 474070"/>
              <a:gd name="connsiteY635" fmla="*/ 2115 h 717551"/>
              <a:gd name="connsiteX636" fmla="*/ 222716 w 474070"/>
              <a:gd name="connsiteY636" fmla="*/ 2468 h 717551"/>
              <a:gd name="connsiteX637" fmla="*/ 222964 w 474070"/>
              <a:gd name="connsiteY637" fmla="*/ 2468 h 717551"/>
              <a:gd name="connsiteX638" fmla="*/ 222964 w 474070"/>
              <a:gd name="connsiteY638" fmla="*/ 2115 h 717551"/>
              <a:gd name="connsiteX639" fmla="*/ 223902 w 474070"/>
              <a:gd name="connsiteY639" fmla="*/ 2468 h 717551"/>
              <a:gd name="connsiteX640" fmla="*/ 224618 w 474070"/>
              <a:gd name="connsiteY640" fmla="*/ 2821 h 717551"/>
              <a:gd name="connsiteX641" fmla="*/ 224866 w 474070"/>
              <a:gd name="connsiteY641" fmla="*/ 2821 h 717551"/>
              <a:gd name="connsiteX642" fmla="*/ 225583 w 474070"/>
              <a:gd name="connsiteY642" fmla="*/ 3527 h 717551"/>
              <a:gd name="connsiteX643" fmla="*/ 226051 w 474070"/>
              <a:gd name="connsiteY643" fmla="*/ 3527 h 717551"/>
              <a:gd name="connsiteX644" fmla="*/ 226051 w 474070"/>
              <a:gd name="connsiteY644" fmla="*/ 3880 h 717551"/>
              <a:gd name="connsiteX645" fmla="*/ 226547 w 474070"/>
              <a:gd name="connsiteY645" fmla="*/ 3880 h 717551"/>
              <a:gd name="connsiteX646" fmla="*/ 226768 w 474070"/>
              <a:gd name="connsiteY646" fmla="*/ 4587 h 717551"/>
              <a:gd name="connsiteX647" fmla="*/ 226547 w 474070"/>
              <a:gd name="connsiteY647" fmla="*/ 5290 h 717551"/>
              <a:gd name="connsiteX648" fmla="*/ 227016 w 474070"/>
              <a:gd name="connsiteY648" fmla="*/ 4937 h 717551"/>
              <a:gd name="connsiteX649" fmla="*/ 227016 w 474070"/>
              <a:gd name="connsiteY649" fmla="*/ 4587 h 717551"/>
              <a:gd name="connsiteX650" fmla="*/ 227733 w 474070"/>
              <a:gd name="connsiteY650" fmla="*/ 4587 h 717551"/>
              <a:gd name="connsiteX651" fmla="*/ 227733 w 474070"/>
              <a:gd name="connsiteY651" fmla="*/ 4937 h 717551"/>
              <a:gd name="connsiteX652" fmla="*/ 227981 w 474070"/>
              <a:gd name="connsiteY652" fmla="*/ 5290 h 717551"/>
              <a:gd name="connsiteX653" fmla="*/ 228449 w 474070"/>
              <a:gd name="connsiteY653" fmla="*/ 5290 h 717551"/>
              <a:gd name="connsiteX654" fmla="*/ 228449 w 474070"/>
              <a:gd name="connsiteY654" fmla="*/ 5643 h 717551"/>
              <a:gd name="connsiteX655" fmla="*/ 228918 w 474070"/>
              <a:gd name="connsiteY655" fmla="*/ 5643 h 717551"/>
              <a:gd name="connsiteX656" fmla="*/ 229635 w 474070"/>
              <a:gd name="connsiteY656" fmla="*/ 5996 h 717551"/>
              <a:gd name="connsiteX657" fmla="*/ 230351 w 474070"/>
              <a:gd name="connsiteY657" fmla="*/ 5290 h 717551"/>
              <a:gd name="connsiteX658" fmla="*/ 231068 w 474070"/>
              <a:gd name="connsiteY658" fmla="*/ 5290 h 717551"/>
              <a:gd name="connsiteX659" fmla="*/ 231316 w 474070"/>
              <a:gd name="connsiteY659" fmla="*/ 4937 h 717551"/>
              <a:gd name="connsiteX660" fmla="*/ 231785 w 474070"/>
              <a:gd name="connsiteY660" fmla="*/ 4937 h 717551"/>
              <a:gd name="connsiteX661" fmla="*/ 231536 w 474070"/>
              <a:gd name="connsiteY661" fmla="*/ 4234 h 717551"/>
              <a:gd name="connsiteX662" fmla="*/ 232033 w 474070"/>
              <a:gd name="connsiteY662" fmla="*/ 4234 h 717551"/>
              <a:gd name="connsiteX663" fmla="*/ 232749 w 474070"/>
              <a:gd name="connsiteY663" fmla="*/ 4587 h 717551"/>
              <a:gd name="connsiteX664" fmla="*/ 232970 w 474070"/>
              <a:gd name="connsiteY664" fmla="*/ 4937 h 717551"/>
              <a:gd name="connsiteX665" fmla="*/ 233217 w 474070"/>
              <a:gd name="connsiteY665" fmla="*/ 5290 h 717551"/>
              <a:gd name="connsiteX666" fmla="*/ 233438 w 474070"/>
              <a:gd name="connsiteY666" fmla="*/ 5643 h 717551"/>
              <a:gd name="connsiteX667" fmla="*/ 232970 w 474070"/>
              <a:gd name="connsiteY667" fmla="*/ 5996 h 717551"/>
              <a:gd name="connsiteX668" fmla="*/ 233217 w 474070"/>
              <a:gd name="connsiteY668" fmla="*/ 5996 h 717551"/>
              <a:gd name="connsiteX669" fmla="*/ 233687 w 474070"/>
              <a:gd name="connsiteY669" fmla="*/ 5643 h 717551"/>
              <a:gd name="connsiteX670" fmla="*/ 233438 w 474070"/>
              <a:gd name="connsiteY670" fmla="*/ 5290 h 717551"/>
              <a:gd name="connsiteX671" fmla="*/ 233934 w 474070"/>
              <a:gd name="connsiteY671" fmla="*/ 5290 h 717551"/>
              <a:gd name="connsiteX672" fmla="*/ 234155 w 474070"/>
              <a:gd name="connsiteY672" fmla="*/ 5290 h 717551"/>
              <a:gd name="connsiteX673" fmla="*/ 234155 w 474070"/>
              <a:gd name="connsiteY673" fmla="*/ 5996 h 717551"/>
              <a:gd name="connsiteX674" fmla="*/ 234404 w 474070"/>
              <a:gd name="connsiteY674" fmla="*/ 6350 h 717551"/>
              <a:gd name="connsiteX675" fmla="*/ 234404 w 474070"/>
              <a:gd name="connsiteY675" fmla="*/ 6702 h 717551"/>
              <a:gd name="connsiteX676" fmla="*/ 234155 w 474070"/>
              <a:gd name="connsiteY676" fmla="*/ 7055 h 717551"/>
              <a:gd name="connsiteX677" fmla="*/ 234872 w 474070"/>
              <a:gd name="connsiteY677" fmla="*/ 7408 h 717551"/>
              <a:gd name="connsiteX678" fmla="*/ 234651 w 474070"/>
              <a:gd name="connsiteY678" fmla="*/ 8464 h 717551"/>
              <a:gd name="connsiteX679" fmla="*/ 235368 w 474070"/>
              <a:gd name="connsiteY679" fmla="*/ 8464 h 717551"/>
              <a:gd name="connsiteX680" fmla="*/ 235368 w 474070"/>
              <a:gd name="connsiteY680" fmla="*/ 8818 h 717551"/>
              <a:gd name="connsiteX681" fmla="*/ 235368 w 474070"/>
              <a:gd name="connsiteY681" fmla="*/ 9524 h 717551"/>
              <a:gd name="connsiteX682" fmla="*/ 234404 w 474070"/>
              <a:gd name="connsiteY682" fmla="*/ 9171 h 717551"/>
              <a:gd name="connsiteX683" fmla="*/ 234155 w 474070"/>
              <a:gd name="connsiteY683" fmla="*/ 9171 h 717551"/>
              <a:gd name="connsiteX684" fmla="*/ 234651 w 474070"/>
              <a:gd name="connsiteY684" fmla="*/ 9874 h 717551"/>
              <a:gd name="connsiteX685" fmla="*/ 234155 w 474070"/>
              <a:gd name="connsiteY685" fmla="*/ 9874 h 717551"/>
              <a:gd name="connsiteX686" fmla="*/ 234155 w 474070"/>
              <a:gd name="connsiteY686" fmla="*/ 10227 h 717551"/>
              <a:gd name="connsiteX687" fmla="*/ 234651 w 474070"/>
              <a:gd name="connsiteY687" fmla="*/ 10580 h 717551"/>
              <a:gd name="connsiteX688" fmla="*/ 234404 w 474070"/>
              <a:gd name="connsiteY688" fmla="*/ 10580 h 717551"/>
              <a:gd name="connsiteX689" fmla="*/ 233934 w 474070"/>
              <a:gd name="connsiteY689" fmla="*/ 10580 h 717551"/>
              <a:gd name="connsiteX690" fmla="*/ 233687 w 474070"/>
              <a:gd name="connsiteY690" fmla="*/ 11287 h 717551"/>
              <a:gd name="connsiteX691" fmla="*/ 233934 w 474070"/>
              <a:gd name="connsiteY691" fmla="*/ 11637 h 717551"/>
              <a:gd name="connsiteX692" fmla="*/ 234155 w 474070"/>
              <a:gd name="connsiteY692" fmla="*/ 11990 h 717551"/>
              <a:gd name="connsiteX693" fmla="*/ 234404 w 474070"/>
              <a:gd name="connsiteY693" fmla="*/ 12343 h 717551"/>
              <a:gd name="connsiteX694" fmla="*/ 234155 w 474070"/>
              <a:gd name="connsiteY694" fmla="*/ 12696 h 717551"/>
              <a:gd name="connsiteX695" fmla="*/ 233934 w 474070"/>
              <a:gd name="connsiteY695" fmla="*/ 12696 h 717551"/>
              <a:gd name="connsiteX696" fmla="*/ 233687 w 474070"/>
              <a:gd name="connsiteY696" fmla="*/ 12696 h 717551"/>
              <a:gd name="connsiteX697" fmla="*/ 233217 w 474070"/>
              <a:gd name="connsiteY697" fmla="*/ 13046 h 717551"/>
              <a:gd name="connsiteX698" fmla="*/ 233217 w 474070"/>
              <a:gd name="connsiteY698" fmla="*/ 13752 h 717551"/>
              <a:gd name="connsiteX699" fmla="*/ 232749 w 474070"/>
              <a:gd name="connsiteY699" fmla="*/ 13752 h 717551"/>
              <a:gd name="connsiteX700" fmla="*/ 232749 w 474070"/>
              <a:gd name="connsiteY700" fmla="*/ 22207 h 717551"/>
              <a:gd name="connsiteX701" fmla="*/ 232749 w 474070"/>
              <a:gd name="connsiteY701" fmla="*/ 24317 h 717551"/>
              <a:gd name="connsiteX702" fmla="*/ 233438 w 474070"/>
              <a:gd name="connsiteY702" fmla="*/ 25727 h 717551"/>
              <a:gd name="connsiteX703" fmla="*/ 233217 w 474070"/>
              <a:gd name="connsiteY703" fmla="*/ 26077 h 717551"/>
              <a:gd name="connsiteX704" fmla="*/ 232970 w 474070"/>
              <a:gd name="connsiteY704" fmla="*/ 26783 h 717551"/>
              <a:gd name="connsiteX705" fmla="*/ 232970 w 474070"/>
              <a:gd name="connsiteY705" fmla="*/ 27133 h 717551"/>
              <a:gd name="connsiteX706" fmla="*/ 232970 w 474070"/>
              <a:gd name="connsiteY706" fmla="*/ 27836 h 717551"/>
              <a:gd name="connsiteX707" fmla="*/ 232970 w 474070"/>
              <a:gd name="connsiteY707" fmla="*/ 28189 h 717551"/>
              <a:gd name="connsiteX708" fmla="*/ 233217 w 474070"/>
              <a:gd name="connsiteY708" fmla="*/ 28189 h 717551"/>
              <a:gd name="connsiteX709" fmla="*/ 233217 w 474070"/>
              <a:gd name="connsiteY709" fmla="*/ 29597 h 717551"/>
              <a:gd name="connsiteX710" fmla="*/ 233217 w 474070"/>
              <a:gd name="connsiteY710" fmla="*/ 30300 h 717551"/>
              <a:gd name="connsiteX711" fmla="*/ 233217 w 474070"/>
              <a:gd name="connsiteY711" fmla="*/ 30653 h 717551"/>
              <a:gd name="connsiteX712" fmla="*/ 233438 w 474070"/>
              <a:gd name="connsiteY712" fmla="*/ 31356 h 717551"/>
              <a:gd name="connsiteX713" fmla="*/ 233687 w 474070"/>
              <a:gd name="connsiteY713" fmla="*/ 31706 h 717551"/>
              <a:gd name="connsiteX714" fmla="*/ 233438 w 474070"/>
              <a:gd name="connsiteY714" fmla="*/ 32060 h 717551"/>
              <a:gd name="connsiteX715" fmla="*/ 233687 w 474070"/>
              <a:gd name="connsiteY715" fmla="*/ 32410 h 717551"/>
              <a:gd name="connsiteX716" fmla="*/ 233438 w 474070"/>
              <a:gd name="connsiteY716" fmla="*/ 32763 h 717551"/>
              <a:gd name="connsiteX717" fmla="*/ 233438 w 474070"/>
              <a:gd name="connsiteY717" fmla="*/ 33114 h 717551"/>
              <a:gd name="connsiteX718" fmla="*/ 233217 w 474070"/>
              <a:gd name="connsiteY718" fmla="*/ 33466 h 717551"/>
              <a:gd name="connsiteX719" fmla="*/ 233217 w 474070"/>
              <a:gd name="connsiteY719" fmla="*/ 33817 h 717551"/>
              <a:gd name="connsiteX720" fmla="*/ 233217 w 474070"/>
              <a:gd name="connsiteY720" fmla="*/ 34167 h 717551"/>
              <a:gd name="connsiteX721" fmla="*/ 233217 w 474070"/>
              <a:gd name="connsiteY721" fmla="*/ 34520 h 717551"/>
              <a:gd name="connsiteX722" fmla="*/ 234155 w 474070"/>
              <a:gd name="connsiteY722" fmla="*/ 35927 h 717551"/>
              <a:gd name="connsiteX723" fmla="*/ 235120 w 474070"/>
              <a:gd name="connsiteY723" fmla="*/ 36981 h 717551"/>
              <a:gd name="connsiteX724" fmla="*/ 235588 w 474070"/>
              <a:gd name="connsiteY724" fmla="*/ 36981 h 717551"/>
              <a:gd name="connsiteX725" fmla="*/ 236305 w 474070"/>
              <a:gd name="connsiteY725" fmla="*/ 37331 h 717551"/>
              <a:gd name="connsiteX726" fmla="*/ 238235 w 474070"/>
              <a:gd name="connsiteY726" fmla="*/ 38737 h 717551"/>
              <a:gd name="connsiteX727" fmla="*/ 239889 w 474070"/>
              <a:gd name="connsiteY727" fmla="*/ 39441 h 717551"/>
              <a:gd name="connsiteX728" fmla="*/ 241321 w 474070"/>
              <a:gd name="connsiteY728" fmla="*/ 40495 h 717551"/>
              <a:gd name="connsiteX729" fmla="*/ 241321 w 474070"/>
              <a:gd name="connsiteY729" fmla="*/ 40845 h 717551"/>
              <a:gd name="connsiteX730" fmla="*/ 241790 w 474070"/>
              <a:gd name="connsiteY730" fmla="*/ 40845 h 717551"/>
              <a:gd name="connsiteX731" fmla="*/ 242286 w 474070"/>
              <a:gd name="connsiteY731" fmla="*/ 41198 h 717551"/>
              <a:gd name="connsiteX732" fmla="*/ 242754 w 474070"/>
              <a:gd name="connsiteY732" fmla="*/ 41549 h 717551"/>
              <a:gd name="connsiteX733" fmla="*/ 243471 w 474070"/>
              <a:gd name="connsiteY733" fmla="*/ 42955 h 717551"/>
              <a:gd name="connsiteX734" fmla="*/ 243692 w 474070"/>
              <a:gd name="connsiteY734" fmla="*/ 42955 h 717551"/>
              <a:gd name="connsiteX735" fmla="*/ 244409 w 474070"/>
              <a:gd name="connsiteY735" fmla="*/ 42602 h 717551"/>
              <a:gd name="connsiteX736" fmla="*/ 244409 w 474070"/>
              <a:gd name="connsiteY736" fmla="*/ 43305 h 717551"/>
              <a:gd name="connsiteX737" fmla="*/ 244656 w 474070"/>
              <a:gd name="connsiteY737" fmla="*/ 43305 h 717551"/>
              <a:gd name="connsiteX738" fmla="*/ 244905 w 474070"/>
              <a:gd name="connsiteY738" fmla="*/ 43305 h 717551"/>
              <a:gd name="connsiteX739" fmla="*/ 245621 w 474070"/>
              <a:gd name="connsiteY739" fmla="*/ 42602 h 717551"/>
              <a:gd name="connsiteX740" fmla="*/ 246338 w 474070"/>
              <a:gd name="connsiteY740" fmla="*/ 43305 h 717551"/>
              <a:gd name="connsiteX741" fmla="*/ 246559 w 474070"/>
              <a:gd name="connsiteY741" fmla="*/ 43655 h 717551"/>
              <a:gd name="connsiteX742" fmla="*/ 247055 w 474070"/>
              <a:gd name="connsiteY742" fmla="*/ 44008 h 717551"/>
              <a:gd name="connsiteX743" fmla="*/ 247055 w 474070"/>
              <a:gd name="connsiteY743" fmla="*/ 44359 h 717551"/>
              <a:gd name="connsiteX744" fmla="*/ 247276 w 474070"/>
              <a:gd name="connsiteY744" fmla="*/ 44359 h 717551"/>
              <a:gd name="connsiteX745" fmla="*/ 247524 w 474070"/>
              <a:gd name="connsiteY745" fmla="*/ 44008 h 717551"/>
              <a:gd name="connsiteX746" fmla="*/ 248240 w 474070"/>
              <a:gd name="connsiteY746" fmla="*/ 44709 h 717551"/>
              <a:gd name="connsiteX747" fmla="*/ 248240 w 474070"/>
              <a:gd name="connsiteY747" fmla="*/ 45413 h 717551"/>
              <a:gd name="connsiteX748" fmla="*/ 248489 w 474070"/>
              <a:gd name="connsiteY748" fmla="*/ 45763 h 717551"/>
              <a:gd name="connsiteX749" fmla="*/ 248956 w 474070"/>
              <a:gd name="connsiteY749" fmla="*/ 45763 h 717551"/>
              <a:gd name="connsiteX750" fmla="*/ 248956 w 474070"/>
              <a:gd name="connsiteY750" fmla="*/ 46114 h 717551"/>
              <a:gd name="connsiteX751" fmla="*/ 249425 w 474070"/>
              <a:gd name="connsiteY751" fmla="*/ 46114 h 717551"/>
              <a:gd name="connsiteX752" fmla="*/ 249673 w 474070"/>
              <a:gd name="connsiteY752" fmla="*/ 46467 h 717551"/>
              <a:gd name="connsiteX753" fmla="*/ 249894 w 474070"/>
              <a:gd name="connsiteY753" fmla="*/ 47167 h 717551"/>
              <a:gd name="connsiteX754" fmla="*/ 250142 w 474070"/>
              <a:gd name="connsiteY754" fmla="*/ 47520 h 717551"/>
              <a:gd name="connsiteX755" fmla="*/ 250390 w 474070"/>
              <a:gd name="connsiteY755" fmla="*/ 47520 h 717551"/>
              <a:gd name="connsiteX756" fmla="*/ 250611 w 474070"/>
              <a:gd name="connsiteY756" fmla="*/ 46817 h 717551"/>
              <a:gd name="connsiteX757" fmla="*/ 250859 w 474070"/>
              <a:gd name="connsiteY757" fmla="*/ 46817 h 717551"/>
              <a:gd name="connsiteX758" fmla="*/ 251328 w 474070"/>
              <a:gd name="connsiteY758" fmla="*/ 46817 h 717551"/>
              <a:gd name="connsiteX759" fmla="*/ 251575 w 474070"/>
              <a:gd name="connsiteY759" fmla="*/ 46817 h 717551"/>
              <a:gd name="connsiteX760" fmla="*/ 252539 w 474070"/>
              <a:gd name="connsiteY760" fmla="*/ 46467 h 717551"/>
              <a:gd name="connsiteX761" fmla="*/ 253009 w 474070"/>
              <a:gd name="connsiteY761" fmla="*/ 46114 h 717551"/>
              <a:gd name="connsiteX762" fmla="*/ 253477 w 474070"/>
              <a:gd name="connsiteY762" fmla="*/ 45763 h 717551"/>
              <a:gd name="connsiteX763" fmla="*/ 253726 w 474070"/>
              <a:gd name="connsiteY763" fmla="*/ 45763 h 717551"/>
              <a:gd name="connsiteX764" fmla="*/ 254663 w 474070"/>
              <a:gd name="connsiteY764" fmla="*/ 45763 h 717551"/>
              <a:gd name="connsiteX765" fmla="*/ 255379 w 474070"/>
              <a:gd name="connsiteY765" fmla="*/ 45413 h 717551"/>
              <a:gd name="connsiteX766" fmla="*/ 256096 w 474070"/>
              <a:gd name="connsiteY766" fmla="*/ 44709 h 717551"/>
              <a:gd name="connsiteX767" fmla="*/ 256344 w 474070"/>
              <a:gd name="connsiteY767" fmla="*/ 44359 h 717551"/>
              <a:gd name="connsiteX768" fmla="*/ 258245 w 474070"/>
              <a:gd name="connsiteY768" fmla="*/ 43305 h 717551"/>
              <a:gd name="connsiteX769" fmla="*/ 258962 w 474070"/>
              <a:gd name="connsiteY769" fmla="*/ 42602 h 717551"/>
              <a:gd name="connsiteX770" fmla="*/ 259211 w 474070"/>
              <a:gd name="connsiteY770" fmla="*/ 42252 h 717551"/>
              <a:gd name="connsiteX771" fmla="*/ 259928 w 474070"/>
              <a:gd name="connsiteY771" fmla="*/ 41901 h 717551"/>
              <a:gd name="connsiteX772" fmla="*/ 260645 w 474070"/>
              <a:gd name="connsiteY772" fmla="*/ 41198 h 717551"/>
              <a:gd name="connsiteX773" fmla="*/ 261580 w 474070"/>
              <a:gd name="connsiteY773" fmla="*/ 41198 h 717551"/>
              <a:gd name="connsiteX774" fmla="*/ 263980 w 474070"/>
              <a:gd name="connsiteY774" fmla="*/ 40145 h 717551"/>
              <a:gd name="connsiteX775" fmla="*/ 265412 w 474070"/>
              <a:gd name="connsiteY775" fmla="*/ 40145 h 717551"/>
              <a:gd name="connsiteX776" fmla="*/ 266129 w 474070"/>
              <a:gd name="connsiteY776" fmla="*/ 40145 h 717551"/>
              <a:gd name="connsiteX777" fmla="*/ 267315 w 474070"/>
              <a:gd name="connsiteY777" fmla="*/ 39441 h 717551"/>
              <a:gd name="connsiteX778" fmla="*/ 268279 w 474070"/>
              <a:gd name="connsiteY778" fmla="*/ 38737 h 717551"/>
              <a:gd name="connsiteX779" fmla="*/ 269464 w 474070"/>
              <a:gd name="connsiteY779" fmla="*/ 37684 h 717551"/>
              <a:gd name="connsiteX780" fmla="*/ 270181 w 474070"/>
              <a:gd name="connsiteY780" fmla="*/ 37684 h 717551"/>
              <a:gd name="connsiteX781" fmla="*/ 271366 w 474070"/>
              <a:gd name="connsiteY781" fmla="*/ 36981 h 717551"/>
              <a:gd name="connsiteX782" fmla="*/ 271834 w 474070"/>
              <a:gd name="connsiteY782" fmla="*/ 36981 h 717551"/>
              <a:gd name="connsiteX783" fmla="*/ 272083 w 474070"/>
              <a:gd name="connsiteY783" fmla="*/ 36981 h 717551"/>
              <a:gd name="connsiteX784" fmla="*/ 272331 w 474070"/>
              <a:gd name="connsiteY784" fmla="*/ 37331 h 717551"/>
              <a:gd name="connsiteX785" fmla="*/ 272800 w 474070"/>
              <a:gd name="connsiteY785" fmla="*/ 37331 h 717551"/>
              <a:gd name="connsiteX786" fmla="*/ 273268 w 474070"/>
              <a:gd name="connsiteY786" fmla="*/ 37331 h 717551"/>
              <a:gd name="connsiteX787" fmla="*/ 273764 w 474070"/>
              <a:gd name="connsiteY787" fmla="*/ 36981 h 717551"/>
              <a:gd name="connsiteX788" fmla="*/ 274232 w 474070"/>
              <a:gd name="connsiteY788" fmla="*/ 36630 h 717551"/>
              <a:gd name="connsiteX789" fmla="*/ 274481 w 474070"/>
              <a:gd name="connsiteY789" fmla="*/ 36277 h 717551"/>
              <a:gd name="connsiteX790" fmla="*/ 274701 w 474070"/>
              <a:gd name="connsiteY790" fmla="*/ 36277 h 717551"/>
              <a:gd name="connsiteX791" fmla="*/ 275169 w 474070"/>
              <a:gd name="connsiteY791" fmla="*/ 36630 h 717551"/>
              <a:gd name="connsiteX792" fmla="*/ 276135 w 474070"/>
              <a:gd name="connsiteY792" fmla="*/ 36630 h 717551"/>
              <a:gd name="connsiteX793" fmla="*/ 277569 w 474070"/>
              <a:gd name="connsiteY793" fmla="*/ 37684 h 717551"/>
              <a:gd name="connsiteX794" fmla="*/ 277816 w 474070"/>
              <a:gd name="connsiteY794" fmla="*/ 37684 h 717551"/>
              <a:gd name="connsiteX795" fmla="*/ 278036 w 474070"/>
              <a:gd name="connsiteY795" fmla="*/ 37684 h 717551"/>
              <a:gd name="connsiteX796" fmla="*/ 278753 w 474070"/>
              <a:gd name="connsiteY796" fmla="*/ 36981 h 717551"/>
              <a:gd name="connsiteX797" fmla="*/ 279250 w 474070"/>
              <a:gd name="connsiteY797" fmla="*/ 36981 h 717551"/>
              <a:gd name="connsiteX798" fmla="*/ 280435 w 474070"/>
              <a:gd name="connsiteY798" fmla="*/ 36630 h 717551"/>
              <a:gd name="connsiteX799" fmla="*/ 280904 w 474070"/>
              <a:gd name="connsiteY799" fmla="*/ 36630 h 717551"/>
              <a:gd name="connsiteX800" fmla="*/ 281868 w 474070"/>
              <a:gd name="connsiteY800" fmla="*/ 36630 h 717551"/>
              <a:gd name="connsiteX801" fmla="*/ 282088 w 474070"/>
              <a:gd name="connsiteY801" fmla="*/ 36630 h 717551"/>
              <a:gd name="connsiteX802" fmla="*/ 282585 w 474070"/>
              <a:gd name="connsiteY802" fmla="*/ 36630 h 717551"/>
              <a:gd name="connsiteX803" fmla="*/ 283522 w 474070"/>
              <a:gd name="connsiteY803" fmla="*/ 36277 h 717551"/>
              <a:gd name="connsiteX804" fmla="*/ 284018 w 474070"/>
              <a:gd name="connsiteY804" fmla="*/ 35927 h 717551"/>
              <a:gd name="connsiteX805" fmla="*/ 284239 w 474070"/>
              <a:gd name="connsiteY805" fmla="*/ 35573 h 717551"/>
              <a:gd name="connsiteX806" fmla="*/ 284955 w 474070"/>
              <a:gd name="connsiteY806" fmla="*/ 34520 h 717551"/>
              <a:gd name="connsiteX807" fmla="*/ 285424 w 474070"/>
              <a:gd name="connsiteY807" fmla="*/ 34167 h 717551"/>
              <a:gd name="connsiteX808" fmla="*/ 285671 w 474070"/>
              <a:gd name="connsiteY808" fmla="*/ 33817 h 717551"/>
              <a:gd name="connsiteX809" fmla="*/ 285424 w 474070"/>
              <a:gd name="connsiteY809" fmla="*/ 33466 h 717551"/>
              <a:gd name="connsiteX810" fmla="*/ 285424 w 474070"/>
              <a:gd name="connsiteY810" fmla="*/ 33114 h 717551"/>
              <a:gd name="connsiteX811" fmla="*/ 284955 w 474070"/>
              <a:gd name="connsiteY811" fmla="*/ 32410 h 717551"/>
              <a:gd name="connsiteX812" fmla="*/ 284955 w 474070"/>
              <a:gd name="connsiteY812" fmla="*/ 32060 h 717551"/>
              <a:gd name="connsiteX813" fmla="*/ 285424 w 474070"/>
              <a:gd name="connsiteY813" fmla="*/ 31706 h 717551"/>
              <a:gd name="connsiteX814" fmla="*/ 285671 w 474070"/>
              <a:gd name="connsiteY814" fmla="*/ 31003 h 717551"/>
              <a:gd name="connsiteX815" fmla="*/ 285920 w 474070"/>
              <a:gd name="connsiteY815" fmla="*/ 30300 h 717551"/>
              <a:gd name="connsiteX816" fmla="*/ 286141 w 474070"/>
              <a:gd name="connsiteY816" fmla="*/ 29949 h 717551"/>
              <a:gd name="connsiteX817" fmla="*/ 286857 w 474070"/>
              <a:gd name="connsiteY817" fmla="*/ 29244 h 717551"/>
              <a:gd name="connsiteX818" fmla="*/ 287353 w 474070"/>
              <a:gd name="connsiteY818" fmla="*/ 28893 h 717551"/>
              <a:gd name="connsiteX819" fmla="*/ 288070 w 474070"/>
              <a:gd name="connsiteY819" fmla="*/ 29244 h 717551"/>
              <a:gd name="connsiteX820" fmla="*/ 289504 w 474070"/>
              <a:gd name="connsiteY820" fmla="*/ 29597 h 717551"/>
              <a:gd name="connsiteX821" fmla="*/ 290192 w 474070"/>
              <a:gd name="connsiteY821" fmla="*/ 29949 h 717551"/>
              <a:gd name="connsiteX822" fmla="*/ 290440 w 474070"/>
              <a:gd name="connsiteY822" fmla="*/ 29949 h 717551"/>
              <a:gd name="connsiteX823" fmla="*/ 290909 w 474070"/>
              <a:gd name="connsiteY823" fmla="*/ 29597 h 717551"/>
              <a:gd name="connsiteX824" fmla="*/ 291873 w 474070"/>
              <a:gd name="connsiteY824" fmla="*/ 29244 h 717551"/>
              <a:gd name="connsiteX825" fmla="*/ 293059 w 474070"/>
              <a:gd name="connsiteY825" fmla="*/ 28189 h 717551"/>
              <a:gd name="connsiteX826" fmla="*/ 293556 w 474070"/>
              <a:gd name="connsiteY826" fmla="*/ 27836 h 717551"/>
              <a:gd name="connsiteX827" fmla="*/ 294271 w 474070"/>
              <a:gd name="connsiteY827" fmla="*/ 27486 h 717551"/>
              <a:gd name="connsiteX828" fmla="*/ 295457 w 474070"/>
              <a:gd name="connsiteY828" fmla="*/ 27486 h 717551"/>
              <a:gd name="connsiteX829" fmla="*/ 295925 w 474070"/>
              <a:gd name="connsiteY829" fmla="*/ 27486 h 717551"/>
              <a:gd name="connsiteX830" fmla="*/ 296642 w 474070"/>
              <a:gd name="connsiteY830" fmla="*/ 27836 h 717551"/>
              <a:gd name="connsiteX831" fmla="*/ 297359 w 474070"/>
              <a:gd name="connsiteY831" fmla="*/ 27836 h 717551"/>
              <a:gd name="connsiteX832" fmla="*/ 297828 w 474070"/>
              <a:gd name="connsiteY832" fmla="*/ 27836 h 717551"/>
              <a:gd name="connsiteX833" fmla="*/ 298544 w 474070"/>
              <a:gd name="connsiteY833" fmla="*/ 27486 h 717551"/>
              <a:gd name="connsiteX834" fmla="*/ 299260 w 474070"/>
              <a:gd name="connsiteY834" fmla="*/ 27133 h 717551"/>
              <a:gd name="connsiteX835" fmla="*/ 299757 w 474070"/>
              <a:gd name="connsiteY835" fmla="*/ 27486 h 717551"/>
              <a:gd name="connsiteX836" fmla="*/ 300226 w 474070"/>
              <a:gd name="connsiteY836" fmla="*/ 27836 h 717551"/>
              <a:gd name="connsiteX837" fmla="*/ 300446 w 474070"/>
              <a:gd name="connsiteY837" fmla="*/ 28189 h 717551"/>
              <a:gd name="connsiteX838" fmla="*/ 300694 w 474070"/>
              <a:gd name="connsiteY838" fmla="*/ 28893 h 717551"/>
              <a:gd name="connsiteX839" fmla="*/ 300942 w 474070"/>
              <a:gd name="connsiteY839" fmla="*/ 29244 h 717551"/>
              <a:gd name="connsiteX840" fmla="*/ 301163 w 474070"/>
              <a:gd name="connsiteY840" fmla="*/ 29597 h 717551"/>
              <a:gd name="connsiteX841" fmla="*/ 302127 w 474070"/>
              <a:gd name="connsiteY841" fmla="*/ 29949 h 717551"/>
              <a:gd name="connsiteX842" fmla="*/ 303092 w 474070"/>
              <a:gd name="connsiteY842" fmla="*/ 29597 h 717551"/>
              <a:gd name="connsiteX843" fmla="*/ 304029 w 474070"/>
              <a:gd name="connsiteY843" fmla="*/ 29949 h 717551"/>
              <a:gd name="connsiteX844" fmla="*/ 304525 w 474070"/>
              <a:gd name="connsiteY844" fmla="*/ 29949 h 717551"/>
              <a:gd name="connsiteX845" fmla="*/ 304994 w 474070"/>
              <a:gd name="connsiteY845" fmla="*/ 29949 h 717551"/>
              <a:gd name="connsiteX846" fmla="*/ 305932 w 474070"/>
              <a:gd name="connsiteY846" fmla="*/ 28893 h 717551"/>
              <a:gd name="connsiteX847" fmla="*/ 306427 w 474070"/>
              <a:gd name="connsiteY847" fmla="*/ 28893 h 717551"/>
              <a:gd name="connsiteX848" fmla="*/ 307612 w 474070"/>
              <a:gd name="connsiteY848" fmla="*/ 29244 h 717551"/>
              <a:gd name="connsiteX849" fmla="*/ 309046 w 474070"/>
              <a:gd name="connsiteY849" fmla="*/ 29244 h 717551"/>
              <a:gd name="connsiteX850" fmla="*/ 309763 w 474070"/>
              <a:gd name="connsiteY850" fmla="*/ 29244 h 717551"/>
              <a:gd name="connsiteX851" fmla="*/ 310231 w 474070"/>
              <a:gd name="connsiteY851" fmla="*/ 28893 h 717551"/>
              <a:gd name="connsiteX852" fmla="*/ 310480 w 474070"/>
              <a:gd name="connsiteY852" fmla="*/ 28893 h 717551"/>
              <a:gd name="connsiteX853" fmla="*/ 310480 w 474070"/>
              <a:gd name="connsiteY853" fmla="*/ 28539 h 717551"/>
              <a:gd name="connsiteX854" fmla="*/ 310480 w 474070"/>
              <a:gd name="connsiteY854" fmla="*/ 28189 h 717551"/>
              <a:gd name="connsiteX855" fmla="*/ 310480 w 474070"/>
              <a:gd name="connsiteY855" fmla="*/ 27836 h 717551"/>
              <a:gd name="connsiteX856" fmla="*/ 310480 w 474070"/>
              <a:gd name="connsiteY856" fmla="*/ 27486 h 717551"/>
              <a:gd name="connsiteX857" fmla="*/ 310231 w 474070"/>
              <a:gd name="connsiteY857" fmla="*/ 27486 h 717551"/>
              <a:gd name="connsiteX858" fmla="*/ 309515 w 474070"/>
              <a:gd name="connsiteY858" fmla="*/ 26783 h 717551"/>
              <a:gd name="connsiteX859" fmla="*/ 309515 w 474070"/>
              <a:gd name="connsiteY859" fmla="*/ 26430 h 717551"/>
              <a:gd name="connsiteX860" fmla="*/ 309515 w 474070"/>
              <a:gd name="connsiteY860" fmla="*/ 26077 h 717551"/>
              <a:gd name="connsiteX861" fmla="*/ 309763 w 474070"/>
              <a:gd name="connsiteY861" fmla="*/ 25727 h 717551"/>
              <a:gd name="connsiteX862" fmla="*/ 310011 w 474070"/>
              <a:gd name="connsiteY862" fmla="*/ 25373 h 717551"/>
              <a:gd name="connsiteX863" fmla="*/ 309515 w 474070"/>
              <a:gd name="connsiteY863" fmla="*/ 23263 h 717551"/>
              <a:gd name="connsiteX864" fmla="*/ 309515 w 474070"/>
              <a:gd name="connsiteY864" fmla="*/ 22207 h 717551"/>
              <a:gd name="connsiteX865" fmla="*/ 310011 w 474070"/>
              <a:gd name="connsiteY865" fmla="*/ 21500 h 717551"/>
              <a:gd name="connsiteX866" fmla="*/ 310011 w 474070"/>
              <a:gd name="connsiteY866" fmla="*/ 20094 h 717551"/>
              <a:gd name="connsiteX867" fmla="*/ 310231 w 474070"/>
              <a:gd name="connsiteY867" fmla="*/ 19741 h 717551"/>
              <a:gd name="connsiteX868" fmla="*/ 310727 w 474070"/>
              <a:gd name="connsiteY868" fmla="*/ 18684 h 717551"/>
              <a:gd name="connsiteX869" fmla="*/ 311195 w 474070"/>
              <a:gd name="connsiteY869" fmla="*/ 18331 h 717551"/>
              <a:gd name="connsiteX870" fmla="*/ 311664 w 474070"/>
              <a:gd name="connsiteY870" fmla="*/ 17628 h 717551"/>
              <a:gd name="connsiteX871" fmla="*/ 312133 w 474070"/>
              <a:gd name="connsiteY871" fmla="*/ 17628 h 717551"/>
              <a:gd name="connsiteX872" fmla="*/ 312850 w 474070"/>
              <a:gd name="connsiteY872" fmla="*/ 17275 h 717551"/>
              <a:gd name="connsiteX873" fmla="*/ 313098 w 474070"/>
              <a:gd name="connsiteY873" fmla="*/ 17275 h 717551"/>
              <a:gd name="connsiteX874" fmla="*/ 314283 w 474070"/>
              <a:gd name="connsiteY874" fmla="*/ 16925 h 717551"/>
              <a:gd name="connsiteX875" fmla="*/ 315000 w 474070"/>
              <a:gd name="connsiteY875" fmla="*/ 16925 h 717551"/>
              <a:gd name="connsiteX876" fmla="*/ 315717 w 474070"/>
              <a:gd name="connsiteY876" fmla="*/ 16572 h 717551"/>
              <a:gd name="connsiteX877" fmla="*/ 315964 w 474070"/>
              <a:gd name="connsiteY877" fmla="*/ 16572 h 717551"/>
              <a:gd name="connsiteX878" fmla="*/ 316681 w 474070"/>
              <a:gd name="connsiteY878" fmla="*/ 16925 h 717551"/>
              <a:gd name="connsiteX879" fmla="*/ 318114 w 474070"/>
              <a:gd name="connsiteY879" fmla="*/ 17275 h 717551"/>
              <a:gd name="connsiteX880" fmla="*/ 318831 w 474070"/>
              <a:gd name="connsiteY880" fmla="*/ 17628 h 717551"/>
              <a:gd name="connsiteX881" fmla="*/ 319052 w 474070"/>
              <a:gd name="connsiteY881" fmla="*/ 17275 h 717551"/>
              <a:gd name="connsiteX882" fmla="*/ 319768 w 474070"/>
              <a:gd name="connsiteY882" fmla="*/ 16925 h 717551"/>
              <a:gd name="connsiteX883" fmla="*/ 320016 w 474070"/>
              <a:gd name="connsiteY883" fmla="*/ 16925 h 717551"/>
              <a:gd name="connsiteX884" fmla="*/ 320485 w 474070"/>
              <a:gd name="connsiteY884" fmla="*/ 16572 h 717551"/>
              <a:gd name="connsiteX885" fmla="*/ 320981 w 474070"/>
              <a:gd name="connsiteY885" fmla="*/ 16572 h 717551"/>
              <a:gd name="connsiteX886" fmla="*/ 321670 w 474070"/>
              <a:gd name="connsiteY886" fmla="*/ 16925 h 717551"/>
              <a:gd name="connsiteX887" fmla="*/ 322387 w 474070"/>
              <a:gd name="connsiteY887" fmla="*/ 17628 h 717551"/>
              <a:gd name="connsiteX888" fmla="*/ 322636 w 474070"/>
              <a:gd name="connsiteY888" fmla="*/ 17628 h 717551"/>
              <a:gd name="connsiteX889" fmla="*/ 323351 w 474070"/>
              <a:gd name="connsiteY889" fmla="*/ 17981 h 717551"/>
              <a:gd name="connsiteX890" fmla="*/ 325254 w 474070"/>
              <a:gd name="connsiteY890" fmla="*/ 17981 h 717551"/>
              <a:gd name="connsiteX891" fmla="*/ 326218 w 474070"/>
              <a:gd name="connsiteY891" fmla="*/ 17628 h 717551"/>
              <a:gd name="connsiteX892" fmla="*/ 326687 w 474070"/>
              <a:gd name="connsiteY892" fmla="*/ 17628 h 717551"/>
              <a:gd name="connsiteX893" fmla="*/ 327651 w 474070"/>
              <a:gd name="connsiteY893" fmla="*/ 17981 h 717551"/>
              <a:gd name="connsiteX894" fmla="*/ 327872 w 474070"/>
              <a:gd name="connsiteY894" fmla="*/ 18331 h 717551"/>
              <a:gd name="connsiteX895" fmla="*/ 327872 w 474070"/>
              <a:gd name="connsiteY895" fmla="*/ 19037 h 717551"/>
              <a:gd name="connsiteX896" fmla="*/ 328120 w 474070"/>
              <a:gd name="connsiteY896" fmla="*/ 19387 h 717551"/>
              <a:gd name="connsiteX897" fmla="*/ 328589 w 474070"/>
              <a:gd name="connsiteY897" fmla="*/ 20094 h 717551"/>
              <a:gd name="connsiteX898" fmla="*/ 329085 w 474070"/>
              <a:gd name="connsiteY898" fmla="*/ 20094 h 717551"/>
              <a:gd name="connsiteX899" fmla="*/ 329306 w 474070"/>
              <a:gd name="connsiteY899" fmla="*/ 20444 h 717551"/>
              <a:gd name="connsiteX900" fmla="*/ 330270 w 474070"/>
              <a:gd name="connsiteY900" fmla="*/ 20094 h 717551"/>
              <a:gd name="connsiteX901" fmla="*/ 330518 w 474070"/>
              <a:gd name="connsiteY901" fmla="*/ 20094 h 717551"/>
              <a:gd name="connsiteX902" fmla="*/ 333137 w 474070"/>
              <a:gd name="connsiteY902" fmla="*/ 21853 h 717551"/>
              <a:gd name="connsiteX903" fmla="*/ 333357 w 474070"/>
              <a:gd name="connsiteY903" fmla="*/ 21853 h 717551"/>
              <a:gd name="connsiteX904" fmla="*/ 335039 w 474070"/>
              <a:gd name="connsiteY904" fmla="*/ 22207 h 717551"/>
              <a:gd name="connsiteX905" fmla="*/ 335756 w 474070"/>
              <a:gd name="connsiteY905" fmla="*/ 22557 h 717551"/>
              <a:gd name="connsiteX906" fmla="*/ 336003 w 474070"/>
              <a:gd name="connsiteY906" fmla="*/ 22910 h 717551"/>
              <a:gd name="connsiteX907" fmla="*/ 336224 w 474070"/>
              <a:gd name="connsiteY907" fmla="*/ 23263 h 717551"/>
              <a:gd name="connsiteX908" fmla="*/ 336003 w 474070"/>
              <a:gd name="connsiteY908" fmla="*/ 24670 h 717551"/>
              <a:gd name="connsiteX909" fmla="*/ 336003 w 474070"/>
              <a:gd name="connsiteY909" fmla="*/ 25022 h 717551"/>
              <a:gd name="connsiteX910" fmla="*/ 336224 w 474070"/>
              <a:gd name="connsiteY910" fmla="*/ 25373 h 717551"/>
              <a:gd name="connsiteX911" fmla="*/ 336940 w 474070"/>
              <a:gd name="connsiteY911" fmla="*/ 26077 h 717551"/>
              <a:gd name="connsiteX912" fmla="*/ 337905 w 474070"/>
              <a:gd name="connsiteY912" fmla="*/ 27486 h 717551"/>
              <a:gd name="connsiteX913" fmla="*/ 338843 w 474070"/>
              <a:gd name="connsiteY913" fmla="*/ 27836 h 717551"/>
              <a:gd name="connsiteX914" fmla="*/ 339338 w 474070"/>
              <a:gd name="connsiteY914" fmla="*/ 28189 h 717551"/>
              <a:gd name="connsiteX915" fmla="*/ 339807 w 474070"/>
              <a:gd name="connsiteY915" fmla="*/ 28893 h 717551"/>
              <a:gd name="connsiteX916" fmla="*/ 340055 w 474070"/>
              <a:gd name="connsiteY916" fmla="*/ 28893 h 717551"/>
              <a:gd name="connsiteX917" fmla="*/ 343142 w 474070"/>
              <a:gd name="connsiteY917" fmla="*/ 31003 h 717551"/>
              <a:gd name="connsiteX918" fmla="*/ 344106 w 474070"/>
              <a:gd name="connsiteY918" fmla="*/ 31706 h 717551"/>
              <a:gd name="connsiteX919" fmla="*/ 344576 w 474070"/>
              <a:gd name="connsiteY919" fmla="*/ 32060 h 717551"/>
              <a:gd name="connsiteX920" fmla="*/ 344823 w 474070"/>
              <a:gd name="connsiteY920" fmla="*/ 32410 h 717551"/>
              <a:gd name="connsiteX921" fmla="*/ 345044 w 474070"/>
              <a:gd name="connsiteY921" fmla="*/ 33466 h 717551"/>
              <a:gd name="connsiteX922" fmla="*/ 345044 w 474070"/>
              <a:gd name="connsiteY922" fmla="*/ 33817 h 717551"/>
              <a:gd name="connsiteX923" fmla="*/ 346477 w 474070"/>
              <a:gd name="connsiteY923" fmla="*/ 34167 h 717551"/>
              <a:gd name="connsiteX924" fmla="*/ 346726 w 474070"/>
              <a:gd name="connsiteY924" fmla="*/ 34167 h 717551"/>
              <a:gd name="connsiteX925" fmla="*/ 349345 w 474070"/>
              <a:gd name="connsiteY925" fmla="*/ 35927 h 717551"/>
              <a:gd name="connsiteX926" fmla="*/ 349812 w 474070"/>
              <a:gd name="connsiteY926" fmla="*/ 36277 h 717551"/>
              <a:gd name="connsiteX927" fmla="*/ 351025 w 474070"/>
              <a:gd name="connsiteY927" fmla="*/ 37331 h 717551"/>
              <a:gd name="connsiteX928" fmla="*/ 351742 w 474070"/>
              <a:gd name="connsiteY928" fmla="*/ 38034 h 717551"/>
              <a:gd name="connsiteX929" fmla="*/ 352927 w 474070"/>
              <a:gd name="connsiteY929" fmla="*/ 39441 h 717551"/>
              <a:gd name="connsiteX930" fmla="*/ 353864 w 474070"/>
              <a:gd name="connsiteY930" fmla="*/ 40845 h 717551"/>
              <a:gd name="connsiteX931" fmla="*/ 354581 w 474070"/>
              <a:gd name="connsiteY931" fmla="*/ 41901 h 717551"/>
              <a:gd name="connsiteX932" fmla="*/ 354830 w 474070"/>
              <a:gd name="connsiteY932" fmla="*/ 42252 h 717551"/>
              <a:gd name="connsiteX933" fmla="*/ 355298 w 474070"/>
              <a:gd name="connsiteY933" fmla="*/ 42252 h 717551"/>
              <a:gd name="connsiteX934" fmla="*/ 356731 w 474070"/>
              <a:gd name="connsiteY934" fmla="*/ 42602 h 717551"/>
              <a:gd name="connsiteX935" fmla="*/ 357227 w 474070"/>
              <a:gd name="connsiteY935" fmla="*/ 42955 h 717551"/>
              <a:gd name="connsiteX936" fmla="*/ 357916 w 474070"/>
              <a:gd name="connsiteY936" fmla="*/ 43305 h 717551"/>
              <a:gd name="connsiteX937" fmla="*/ 358633 w 474070"/>
              <a:gd name="connsiteY937" fmla="*/ 44008 h 717551"/>
              <a:gd name="connsiteX938" fmla="*/ 359129 w 474070"/>
              <a:gd name="connsiteY938" fmla="*/ 44359 h 717551"/>
              <a:gd name="connsiteX939" fmla="*/ 359350 w 474070"/>
              <a:gd name="connsiteY939" fmla="*/ 45063 h 717551"/>
              <a:gd name="connsiteX940" fmla="*/ 359129 w 474070"/>
              <a:gd name="connsiteY940" fmla="*/ 45413 h 717551"/>
              <a:gd name="connsiteX941" fmla="*/ 359129 w 474070"/>
              <a:gd name="connsiteY941" fmla="*/ 46467 h 717551"/>
              <a:gd name="connsiteX942" fmla="*/ 359350 w 474070"/>
              <a:gd name="connsiteY942" fmla="*/ 46817 h 717551"/>
              <a:gd name="connsiteX943" fmla="*/ 360066 w 474070"/>
              <a:gd name="connsiteY943" fmla="*/ 47520 h 717551"/>
              <a:gd name="connsiteX944" fmla="*/ 360066 w 474070"/>
              <a:gd name="connsiteY944" fmla="*/ 47870 h 717551"/>
              <a:gd name="connsiteX945" fmla="*/ 360563 w 474070"/>
              <a:gd name="connsiteY945" fmla="*/ 48571 h 717551"/>
              <a:gd name="connsiteX946" fmla="*/ 360783 w 474070"/>
              <a:gd name="connsiteY946" fmla="*/ 48924 h 717551"/>
              <a:gd name="connsiteX947" fmla="*/ 361031 w 474070"/>
              <a:gd name="connsiteY947" fmla="*/ 49624 h 717551"/>
              <a:gd name="connsiteX948" fmla="*/ 361500 w 474070"/>
              <a:gd name="connsiteY948" fmla="*/ 50329 h 717551"/>
              <a:gd name="connsiteX949" fmla="*/ 361996 w 474070"/>
              <a:gd name="connsiteY949" fmla="*/ 51380 h 717551"/>
              <a:gd name="connsiteX950" fmla="*/ 362933 w 474070"/>
              <a:gd name="connsiteY950" fmla="*/ 52083 h 717551"/>
              <a:gd name="connsiteX951" fmla="*/ 363898 w 474070"/>
              <a:gd name="connsiteY951" fmla="*/ 52433 h 717551"/>
              <a:gd name="connsiteX952" fmla="*/ 364615 w 474070"/>
              <a:gd name="connsiteY952" fmla="*/ 54187 h 717551"/>
              <a:gd name="connsiteX953" fmla="*/ 365083 w 474070"/>
              <a:gd name="connsiteY953" fmla="*/ 54888 h 717551"/>
              <a:gd name="connsiteX954" fmla="*/ 365800 w 474070"/>
              <a:gd name="connsiteY954" fmla="*/ 55591 h 717551"/>
              <a:gd name="connsiteX955" fmla="*/ 366048 w 474070"/>
              <a:gd name="connsiteY955" fmla="*/ 55941 h 717551"/>
              <a:gd name="connsiteX956" fmla="*/ 366268 w 474070"/>
              <a:gd name="connsiteY956" fmla="*/ 56642 h 717551"/>
              <a:gd name="connsiteX957" fmla="*/ 366268 w 474070"/>
              <a:gd name="connsiteY957" fmla="*/ 57342 h 717551"/>
              <a:gd name="connsiteX958" fmla="*/ 366268 w 474070"/>
              <a:gd name="connsiteY958" fmla="*/ 58397 h 717551"/>
              <a:gd name="connsiteX959" fmla="*/ 366268 w 474070"/>
              <a:gd name="connsiteY959" fmla="*/ 59097 h 717551"/>
              <a:gd name="connsiteX960" fmla="*/ 366765 w 474070"/>
              <a:gd name="connsiteY960" fmla="*/ 59448 h 717551"/>
              <a:gd name="connsiteX961" fmla="*/ 366985 w 474070"/>
              <a:gd name="connsiteY961" fmla="*/ 59798 h 717551"/>
              <a:gd name="connsiteX962" fmla="*/ 367233 w 474070"/>
              <a:gd name="connsiteY962" fmla="*/ 60148 h 717551"/>
              <a:gd name="connsiteX963" fmla="*/ 367702 w 474070"/>
              <a:gd name="connsiteY963" fmla="*/ 60498 h 717551"/>
              <a:gd name="connsiteX964" fmla="*/ 368418 w 474070"/>
              <a:gd name="connsiteY964" fmla="*/ 60498 h 717551"/>
              <a:gd name="connsiteX965" fmla="*/ 369135 w 474070"/>
              <a:gd name="connsiteY965" fmla="*/ 60849 h 717551"/>
              <a:gd name="connsiteX966" fmla="*/ 371037 w 474070"/>
              <a:gd name="connsiteY966" fmla="*/ 61902 h 717551"/>
              <a:gd name="connsiteX967" fmla="*/ 372470 w 474070"/>
              <a:gd name="connsiteY967" fmla="*/ 62953 h 717551"/>
              <a:gd name="connsiteX968" fmla="*/ 372939 w 474070"/>
              <a:gd name="connsiteY968" fmla="*/ 62953 h 717551"/>
              <a:gd name="connsiteX969" fmla="*/ 373903 w 474070"/>
              <a:gd name="connsiteY969" fmla="*/ 63303 h 717551"/>
              <a:gd name="connsiteX970" fmla="*/ 374152 w 474070"/>
              <a:gd name="connsiteY970" fmla="*/ 63303 h 717551"/>
              <a:gd name="connsiteX971" fmla="*/ 374620 w 474070"/>
              <a:gd name="connsiteY971" fmla="*/ 64004 h 717551"/>
              <a:gd name="connsiteX972" fmla="*/ 375337 w 474070"/>
              <a:gd name="connsiteY972" fmla="*/ 64705 h 717551"/>
              <a:gd name="connsiteX973" fmla="*/ 376053 w 474070"/>
              <a:gd name="connsiteY973" fmla="*/ 65055 h 717551"/>
              <a:gd name="connsiteX974" fmla="*/ 377238 w 474070"/>
              <a:gd name="connsiteY974" fmla="*/ 65755 h 717551"/>
              <a:gd name="connsiteX975" fmla="*/ 377735 w 474070"/>
              <a:gd name="connsiteY975" fmla="*/ 66106 h 717551"/>
              <a:gd name="connsiteX976" fmla="*/ 377735 w 474070"/>
              <a:gd name="connsiteY976" fmla="*/ 68908 h 717551"/>
              <a:gd name="connsiteX977" fmla="*/ 377735 w 474070"/>
              <a:gd name="connsiteY977" fmla="*/ 70659 h 717551"/>
              <a:gd name="connsiteX978" fmla="*/ 377735 w 474070"/>
              <a:gd name="connsiteY978" fmla="*/ 77661 h 717551"/>
              <a:gd name="connsiteX979" fmla="*/ 377735 w 474070"/>
              <a:gd name="connsiteY979" fmla="*/ 84305 h 717551"/>
              <a:gd name="connsiteX980" fmla="*/ 377735 w 474070"/>
              <a:gd name="connsiteY980" fmla="*/ 97581 h 717551"/>
              <a:gd name="connsiteX981" fmla="*/ 377735 w 474070"/>
              <a:gd name="connsiteY981" fmla="*/ 98980 h 717551"/>
              <a:gd name="connsiteX982" fmla="*/ 377735 w 474070"/>
              <a:gd name="connsiteY982" fmla="*/ 111886 h 717551"/>
              <a:gd name="connsiteX983" fmla="*/ 377735 w 474070"/>
              <a:gd name="connsiteY983" fmla="*/ 118155 h 717551"/>
              <a:gd name="connsiteX984" fmla="*/ 377955 w 474070"/>
              <a:gd name="connsiteY984" fmla="*/ 129644 h 717551"/>
              <a:gd name="connsiteX985" fmla="*/ 377955 w 474070"/>
              <a:gd name="connsiteY985" fmla="*/ 144244 h 717551"/>
              <a:gd name="connsiteX986" fmla="*/ 377955 w 474070"/>
              <a:gd name="connsiteY986" fmla="*/ 144592 h 717551"/>
              <a:gd name="connsiteX987" fmla="*/ 378204 w 474070"/>
              <a:gd name="connsiteY987" fmla="*/ 159512 h 717551"/>
              <a:gd name="connsiteX988" fmla="*/ 378204 w 474070"/>
              <a:gd name="connsiteY988" fmla="*/ 166791 h 717551"/>
              <a:gd name="connsiteX989" fmla="*/ 378424 w 474070"/>
              <a:gd name="connsiteY989" fmla="*/ 171641 h 717551"/>
              <a:gd name="connsiteX990" fmla="*/ 378424 w 474070"/>
              <a:gd name="connsiteY990" fmla="*/ 182370 h 717551"/>
              <a:gd name="connsiteX991" fmla="*/ 378672 w 474070"/>
              <a:gd name="connsiteY991" fmla="*/ 197920 h 717551"/>
              <a:gd name="connsiteX992" fmla="*/ 378672 w 474070"/>
              <a:gd name="connsiteY992" fmla="*/ 213443 h 717551"/>
              <a:gd name="connsiteX993" fmla="*/ 378672 w 474070"/>
              <a:gd name="connsiteY993" fmla="*/ 222057 h 717551"/>
              <a:gd name="connsiteX994" fmla="*/ 378672 w 474070"/>
              <a:gd name="connsiteY994" fmla="*/ 228253 h 717551"/>
              <a:gd name="connsiteX995" fmla="*/ 378672 w 474070"/>
              <a:gd name="connsiteY995" fmla="*/ 243382 h 717551"/>
              <a:gd name="connsiteX996" fmla="*/ 378672 w 474070"/>
              <a:gd name="connsiteY996" fmla="*/ 244069 h 717551"/>
              <a:gd name="connsiteX997" fmla="*/ 378672 w 474070"/>
              <a:gd name="connsiteY997" fmla="*/ 250250 h 717551"/>
              <a:gd name="connsiteX998" fmla="*/ 378672 w 474070"/>
              <a:gd name="connsiteY998" fmla="*/ 251279 h 717551"/>
              <a:gd name="connsiteX999" fmla="*/ 378672 w 474070"/>
              <a:gd name="connsiteY999" fmla="*/ 253681 h 717551"/>
              <a:gd name="connsiteX1000" fmla="*/ 378921 w 474070"/>
              <a:gd name="connsiteY1000" fmla="*/ 254369 h 717551"/>
              <a:gd name="connsiteX1001" fmla="*/ 379141 w 474070"/>
              <a:gd name="connsiteY1001" fmla="*/ 255055 h 717551"/>
              <a:gd name="connsiteX1002" fmla="*/ 379388 w 474070"/>
              <a:gd name="connsiteY1002" fmla="*/ 255055 h 717551"/>
              <a:gd name="connsiteX1003" fmla="*/ 379637 w 474070"/>
              <a:gd name="connsiteY1003" fmla="*/ 255055 h 717551"/>
              <a:gd name="connsiteX1004" fmla="*/ 379858 w 474070"/>
              <a:gd name="connsiteY1004" fmla="*/ 255397 h 717551"/>
              <a:gd name="connsiteX1005" fmla="*/ 380105 w 474070"/>
              <a:gd name="connsiteY1005" fmla="*/ 255397 h 717551"/>
              <a:gd name="connsiteX1006" fmla="*/ 380573 w 474070"/>
              <a:gd name="connsiteY1006" fmla="*/ 255742 h 717551"/>
              <a:gd name="connsiteX1007" fmla="*/ 380573 w 474070"/>
              <a:gd name="connsiteY1007" fmla="*/ 256084 h 717551"/>
              <a:gd name="connsiteX1008" fmla="*/ 381070 w 474070"/>
              <a:gd name="connsiteY1008" fmla="*/ 256084 h 717551"/>
              <a:gd name="connsiteX1009" fmla="*/ 381539 w 474070"/>
              <a:gd name="connsiteY1009" fmla="*/ 256430 h 717551"/>
              <a:gd name="connsiteX1010" fmla="*/ 381290 w 474070"/>
              <a:gd name="connsiteY1010" fmla="*/ 256771 h 717551"/>
              <a:gd name="connsiteX1011" fmla="*/ 382256 w 474070"/>
              <a:gd name="connsiteY1011" fmla="*/ 257800 h 717551"/>
              <a:gd name="connsiteX1012" fmla="*/ 382007 w 474070"/>
              <a:gd name="connsiteY1012" fmla="*/ 258143 h 717551"/>
              <a:gd name="connsiteX1013" fmla="*/ 381787 w 474070"/>
              <a:gd name="connsiteY1013" fmla="*/ 258487 h 717551"/>
              <a:gd name="connsiteX1014" fmla="*/ 381787 w 474070"/>
              <a:gd name="connsiteY1014" fmla="*/ 258829 h 717551"/>
              <a:gd name="connsiteX1015" fmla="*/ 381539 w 474070"/>
              <a:gd name="connsiteY1015" fmla="*/ 258829 h 717551"/>
              <a:gd name="connsiteX1016" fmla="*/ 381290 w 474070"/>
              <a:gd name="connsiteY1016" fmla="*/ 259170 h 717551"/>
              <a:gd name="connsiteX1017" fmla="*/ 380822 w 474070"/>
              <a:gd name="connsiteY1017" fmla="*/ 259170 h 717551"/>
              <a:gd name="connsiteX1018" fmla="*/ 380573 w 474070"/>
              <a:gd name="connsiteY1018" fmla="*/ 259170 h 717551"/>
              <a:gd name="connsiteX1019" fmla="*/ 380573 w 474070"/>
              <a:gd name="connsiteY1019" fmla="*/ 259516 h 717551"/>
              <a:gd name="connsiteX1020" fmla="*/ 380354 w 474070"/>
              <a:gd name="connsiteY1020" fmla="*/ 259858 h 717551"/>
              <a:gd name="connsiteX1021" fmla="*/ 380105 w 474070"/>
              <a:gd name="connsiteY1021" fmla="*/ 260545 h 717551"/>
              <a:gd name="connsiteX1022" fmla="*/ 380354 w 474070"/>
              <a:gd name="connsiteY1022" fmla="*/ 260887 h 717551"/>
              <a:gd name="connsiteX1023" fmla="*/ 380105 w 474070"/>
              <a:gd name="connsiteY1023" fmla="*/ 261229 h 717551"/>
              <a:gd name="connsiteX1024" fmla="*/ 379388 w 474070"/>
              <a:gd name="connsiteY1024" fmla="*/ 261229 h 717551"/>
              <a:gd name="connsiteX1025" fmla="*/ 379141 w 474070"/>
              <a:gd name="connsiteY1025" fmla="*/ 261229 h 717551"/>
              <a:gd name="connsiteX1026" fmla="*/ 378921 w 474070"/>
              <a:gd name="connsiteY1026" fmla="*/ 261574 h 717551"/>
              <a:gd name="connsiteX1027" fmla="*/ 378424 w 474070"/>
              <a:gd name="connsiteY1027" fmla="*/ 261574 h 717551"/>
              <a:gd name="connsiteX1028" fmla="*/ 378204 w 474070"/>
              <a:gd name="connsiteY1028" fmla="*/ 261574 h 717551"/>
              <a:gd name="connsiteX1029" fmla="*/ 377018 w 474070"/>
              <a:gd name="connsiteY1029" fmla="*/ 262603 h 717551"/>
              <a:gd name="connsiteX1030" fmla="*/ 376770 w 474070"/>
              <a:gd name="connsiteY1030" fmla="*/ 263286 h 717551"/>
              <a:gd name="connsiteX1031" fmla="*/ 376302 w 474070"/>
              <a:gd name="connsiteY1031" fmla="*/ 263286 h 717551"/>
              <a:gd name="connsiteX1032" fmla="*/ 376053 w 474070"/>
              <a:gd name="connsiteY1032" fmla="*/ 263628 h 717551"/>
              <a:gd name="connsiteX1033" fmla="*/ 376053 w 474070"/>
              <a:gd name="connsiteY1033" fmla="*/ 264999 h 717551"/>
              <a:gd name="connsiteX1034" fmla="*/ 376053 w 474070"/>
              <a:gd name="connsiteY1034" fmla="*/ 265686 h 717551"/>
              <a:gd name="connsiteX1035" fmla="*/ 376302 w 474070"/>
              <a:gd name="connsiteY1035" fmla="*/ 266028 h 717551"/>
              <a:gd name="connsiteX1036" fmla="*/ 377018 w 474070"/>
              <a:gd name="connsiteY1036" fmla="*/ 266370 h 717551"/>
              <a:gd name="connsiteX1037" fmla="*/ 376770 w 474070"/>
              <a:gd name="connsiteY1037" fmla="*/ 266715 h 717551"/>
              <a:gd name="connsiteX1038" fmla="*/ 377018 w 474070"/>
              <a:gd name="connsiteY1038" fmla="*/ 267057 h 717551"/>
              <a:gd name="connsiteX1039" fmla="*/ 377018 w 474070"/>
              <a:gd name="connsiteY1039" fmla="*/ 267399 h 717551"/>
              <a:gd name="connsiteX1040" fmla="*/ 377735 w 474070"/>
              <a:gd name="connsiteY1040" fmla="*/ 268770 h 717551"/>
              <a:gd name="connsiteX1041" fmla="*/ 378424 w 474070"/>
              <a:gd name="connsiteY1041" fmla="*/ 269454 h 717551"/>
              <a:gd name="connsiteX1042" fmla="*/ 379141 w 474070"/>
              <a:gd name="connsiteY1042" fmla="*/ 270141 h 717551"/>
              <a:gd name="connsiteX1043" fmla="*/ 379858 w 474070"/>
              <a:gd name="connsiteY1043" fmla="*/ 270483 h 717551"/>
              <a:gd name="connsiteX1044" fmla="*/ 380105 w 474070"/>
              <a:gd name="connsiteY1044" fmla="*/ 270825 h 717551"/>
              <a:gd name="connsiteX1045" fmla="*/ 380573 w 474070"/>
              <a:gd name="connsiteY1045" fmla="*/ 271511 h 717551"/>
              <a:gd name="connsiteX1046" fmla="*/ 380822 w 474070"/>
              <a:gd name="connsiteY1046" fmla="*/ 272196 h 717551"/>
              <a:gd name="connsiteX1047" fmla="*/ 380822 w 474070"/>
              <a:gd name="connsiteY1047" fmla="*/ 272538 h 717551"/>
              <a:gd name="connsiteX1048" fmla="*/ 381787 w 474070"/>
              <a:gd name="connsiteY1048" fmla="*/ 273222 h 717551"/>
              <a:gd name="connsiteX1049" fmla="*/ 380822 w 474070"/>
              <a:gd name="connsiteY1049" fmla="*/ 273909 h 717551"/>
              <a:gd name="connsiteX1050" fmla="*/ 380573 w 474070"/>
              <a:gd name="connsiteY1050" fmla="*/ 274250 h 717551"/>
              <a:gd name="connsiteX1051" fmla="*/ 380354 w 474070"/>
              <a:gd name="connsiteY1051" fmla="*/ 274250 h 717551"/>
              <a:gd name="connsiteX1052" fmla="*/ 379637 w 474070"/>
              <a:gd name="connsiteY1052" fmla="*/ 273909 h 717551"/>
              <a:gd name="connsiteX1053" fmla="*/ 379141 w 474070"/>
              <a:gd name="connsiteY1053" fmla="*/ 273909 h 717551"/>
              <a:gd name="connsiteX1054" fmla="*/ 378921 w 474070"/>
              <a:gd name="connsiteY1054" fmla="*/ 274250 h 717551"/>
              <a:gd name="connsiteX1055" fmla="*/ 378921 w 474070"/>
              <a:gd name="connsiteY1055" fmla="*/ 274593 h 717551"/>
              <a:gd name="connsiteX1056" fmla="*/ 376302 w 474070"/>
              <a:gd name="connsiteY1056" fmla="*/ 276647 h 717551"/>
              <a:gd name="connsiteX1057" fmla="*/ 375806 w 474070"/>
              <a:gd name="connsiteY1057" fmla="*/ 278016 h 717551"/>
              <a:gd name="connsiteX1058" fmla="*/ 376053 w 474070"/>
              <a:gd name="connsiteY1058" fmla="*/ 280068 h 717551"/>
              <a:gd name="connsiteX1059" fmla="*/ 376053 w 474070"/>
              <a:gd name="connsiteY1059" fmla="*/ 281436 h 717551"/>
              <a:gd name="connsiteX1060" fmla="*/ 376053 w 474070"/>
              <a:gd name="connsiteY1060" fmla="*/ 282123 h 717551"/>
              <a:gd name="connsiteX1061" fmla="*/ 375585 w 474070"/>
              <a:gd name="connsiteY1061" fmla="*/ 282465 h 717551"/>
              <a:gd name="connsiteX1062" fmla="*/ 375806 w 474070"/>
              <a:gd name="connsiteY1062" fmla="*/ 284518 h 717551"/>
              <a:gd name="connsiteX1063" fmla="*/ 377487 w 474070"/>
              <a:gd name="connsiteY1063" fmla="*/ 285202 h 717551"/>
              <a:gd name="connsiteX1064" fmla="*/ 378672 w 474070"/>
              <a:gd name="connsiteY1064" fmla="*/ 288619 h 717551"/>
              <a:gd name="connsiteX1065" fmla="*/ 375585 w 474070"/>
              <a:gd name="connsiteY1065" fmla="*/ 288961 h 717551"/>
              <a:gd name="connsiteX1066" fmla="*/ 376302 w 474070"/>
              <a:gd name="connsiteY1066" fmla="*/ 294428 h 717551"/>
              <a:gd name="connsiteX1067" fmla="*/ 374620 w 474070"/>
              <a:gd name="connsiteY1067" fmla="*/ 294770 h 717551"/>
              <a:gd name="connsiteX1068" fmla="*/ 376053 w 474070"/>
              <a:gd name="connsiteY1068" fmla="*/ 296820 h 717551"/>
              <a:gd name="connsiteX1069" fmla="*/ 376302 w 474070"/>
              <a:gd name="connsiteY1069" fmla="*/ 297161 h 717551"/>
              <a:gd name="connsiteX1070" fmla="*/ 380105 w 474070"/>
              <a:gd name="connsiteY1070" fmla="*/ 297504 h 717551"/>
              <a:gd name="connsiteX1071" fmla="*/ 381787 w 474070"/>
              <a:gd name="connsiteY1071" fmla="*/ 298869 h 717551"/>
              <a:gd name="connsiteX1072" fmla="*/ 382723 w 474070"/>
              <a:gd name="connsiteY1072" fmla="*/ 298527 h 717551"/>
              <a:gd name="connsiteX1073" fmla="*/ 382972 w 474070"/>
              <a:gd name="connsiteY1073" fmla="*/ 298188 h 717551"/>
              <a:gd name="connsiteX1074" fmla="*/ 383689 w 474070"/>
              <a:gd name="connsiteY1074" fmla="*/ 298869 h 717551"/>
              <a:gd name="connsiteX1075" fmla="*/ 383910 w 474070"/>
              <a:gd name="connsiteY1075" fmla="*/ 299210 h 717551"/>
              <a:gd name="connsiteX1076" fmla="*/ 384157 w 474070"/>
              <a:gd name="connsiteY1076" fmla="*/ 299553 h 717551"/>
              <a:gd name="connsiteX1077" fmla="*/ 384627 w 474070"/>
              <a:gd name="connsiteY1077" fmla="*/ 299553 h 717551"/>
              <a:gd name="connsiteX1078" fmla="*/ 385122 w 474070"/>
              <a:gd name="connsiteY1078" fmla="*/ 299895 h 717551"/>
              <a:gd name="connsiteX1079" fmla="*/ 385342 w 474070"/>
              <a:gd name="connsiteY1079" fmla="*/ 299553 h 717551"/>
              <a:gd name="connsiteX1080" fmla="*/ 385838 w 474070"/>
              <a:gd name="connsiteY1080" fmla="*/ 299895 h 717551"/>
              <a:gd name="connsiteX1081" fmla="*/ 386059 w 474070"/>
              <a:gd name="connsiteY1081" fmla="*/ 299210 h 717551"/>
              <a:gd name="connsiteX1082" fmla="*/ 386059 w 474070"/>
              <a:gd name="connsiteY1082" fmla="*/ 298869 h 717551"/>
              <a:gd name="connsiteX1083" fmla="*/ 385342 w 474070"/>
              <a:gd name="connsiteY1083" fmla="*/ 298527 h 717551"/>
              <a:gd name="connsiteX1084" fmla="*/ 385342 w 474070"/>
              <a:gd name="connsiteY1084" fmla="*/ 298188 h 717551"/>
              <a:gd name="connsiteX1085" fmla="*/ 384406 w 474070"/>
              <a:gd name="connsiteY1085" fmla="*/ 297161 h 717551"/>
              <a:gd name="connsiteX1086" fmla="*/ 384157 w 474070"/>
              <a:gd name="connsiteY1086" fmla="*/ 296139 h 717551"/>
              <a:gd name="connsiteX1087" fmla="*/ 384157 w 474070"/>
              <a:gd name="connsiteY1087" fmla="*/ 295455 h 717551"/>
              <a:gd name="connsiteX1088" fmla="*/ 384627 w 474070"/>
              <a:gd name="connsiteY1088" fmla="*/ 295455 h 717551"/>
              <a:gd name="connsiteX1089" fmla="*/ 384874 w 474070"/>
              <a:gd name="connsiteY1089" fmla="*/ 295455 h 717551"/>
              <a:gd name="connsiteX1090" fmla="*/ 385342 w 474070"/>
              <a:gd name="connsiteY1090" fmla="*/ 296139 h 717551"/>
              <a:gd name="connsiteX1091" fmla="*/ 386059 w 474070"/>
              <a:gd name="connsiteY1091" fmla="*/ 297161 h 717551"/>
              <a:gd name="connsiteX1092" fmla="*/ 386555 w 474070"/>
              <a:gd name="connsiteY1092" fmla="*/ 296820 h 717551"/>
              <a:gd name="connsiteX1093" fmla="*/ 387024 w 474070"/>
              <a:gd name="connsiteY1093" fmla="*/ 296820 h 717551"/>
              <a:gd name="connsiteX1094" fmla="*/ 386775 w 474070"/>
              <a:gd name="connsiteY1094" fmla="*/ 297161 h 717551"/>
              <a:gd name="connsiteX1095" fmla="*/ 387272 w 474070"/>
              <a:gd name="connsiteY1095" fmla="*/ 297845 h 717551"/>
              <a:gd name="connsiteX1096" fmla="*/ 387989 w 474070"/>
              <a:gd name="connsiteY1096" fmla="*/ 298869 h 717551"/>
              <a:gd name="connsiteX1097" fmla="*/ 388209 w 474070"/>
              <a:gd name="connsiteY1097" fmla="*/ 300234 h 717551"/>
              <a:gd name="connsiteX1098" fmla="*/ 389173 w 474070"/>
              <a:gd name="connsiteY1098" fmla="*/ 301261 h 717551"/>
              <a:gd name="connsiteX1099" fmla="*/ 388926 w 474070"/>
              <a:gd name="connsiteY1099" fmla="*/ 301942 h 717551"/>
              <a:gd name="connsiteX1100" fmla="*/ 390359 w 474070"/>
              <a:gd name="connsiteY1100" fmla="*/ 303650 h 717551"/>
              <a:gd name="connsiteX1101" fmla="*/ 390828 w 474070"/>
              <a:gd name="connsiteY1101" fmla="*/ 305015 h 717551"/>
              <a:gd name="connsiteX1102" fmla="*/ 391793 w 474070"/>
              <a:gd name="connsiteY1102" fmla="*/ 306038 h 717551"/>
              <a:gd name="connsiteX1103" fmla="*/ 392261 w 474070"/>
              <a:gd name="connsiteY1103" fmla="*/ 306038 h 717551"/>
              <a:gd name="connsiteX1104" fmla="*/ 394163 w 474070"/>
              <a:gd name="connsiteY1104" fmla="*/ 307743 h 717551"/>
              <a:gd name="connsiteX1105" fmla="*/ 394880 w 474070"/>
              <a:gd name="connsiteY1105" fmla="*/ 307403 h 717551"/>
              <a:gd name="connsiteX1106" fmla="*/ 394411 w 474070"/>
              <a:gd name="connsiteY1106" fmla="*/ 306380 h 717551"/>
              <a:gd name="connsiteX1107" fmla="*/ 395128 w 474070"/>
              <a:gd name="connsiteY1107" fmla="*/ 306038 h 717551"/>
              <a:gd name="connsiteX1108" fmla="*/ 395844 w 474070"/>
              <a:gd name="connsiteY1108" fmla="*/ 306719 h 717551"/>
              <a:gd name="connsiteX1109" fmla="*/ 398463 w 474070"/>
              <a:gd name="connsiteY1109" fmla="*/ 309108 h 717551"/>
              <a:gd name="connsiteX1110" fmla="*/ 400613 w 474070"/>
              <a:gd name="connsiteY1110" fmla="*/ 309108 h 717551"/>
              <a:gd name="connsiteX1111" fmla="*/ 401329 w 474070"/>
              <a:gd name="connsiteY1111" fmla="*/ 309789 h 717551"/>
              <a:gd name="connsiteX1112" fmla="*/ 403949 w 474070"/>
              <a:gd name="connsiteY1112" fmla="*/ 310812 h 717551"/>
              <a:gd name="connsiteX1113" fmla="*/ 404417 w 474070"/>
              <a:gd name="connsiteY1113" fmla="*/ 310812 h 717551"/>
              <a:gd name="connsiteX1114" fmla="*/ 404417 w 474070"/>
              <a:gd name="connsiteY1114" fmla="*/ 310473 h 717551"/>
              <a:gd name="connsiteX1115" fmla="*/ 405629 w 474070"/>
              <a:gd name="connsiteY1115" fmla="*/ 310473 h 717551"/>
              <a:gd name="connsiteX1116" fmla="*/ 407063 w 474070"/>
              <a:gd name="connsiteY1116" fmla="*/ 310812 h 717551"/>
              <a:gd name="connsiteX1117" fmla="*/ 408717 w 474070"/>
              <a:gd name="connsiteY1117" fmla="*/ 312178 h 717551"/>
              <a:gd name="connsiteX1118" fmla="*/ 408964 w 474070"/>
              <a:gd name="connsiteY1118" fmla="*/ 312178 h 717551"/>
              <a:gd name="connsiteX1119" fmla="*/ 411115 w 474070"/>
              <a:gd name="connsiteY1119" fmla="*/ 312178 h 717551"/>
              <a:gd name="connsiteX1120" fmla="*/ 412052 w 474070"/>
              <a:gd name="connsiteY1120" fmla="*/ 311497 h 717551"/>
              <a:gd name="connsiteX1121" fmla="*/ 412299 w 474070"/>
              <a:gd name="connsiteY1121" fmla="*/ 310812 h 717551"/>
              <a:gd name="connsiteX1122" fmla="*/ 412299 w 474070"/>
              <a:gd name="connsiteY1122" fmla="*/ 310473 h 717551"/>
              <a:gd name="connsiteX1123" fmla="*/ 411832 w 474070"/>
              <a:gd name="connsiteY1123" fmla="*/ 310131 h 717551"/>
              <a:gd name="connsiteX1124" fmla="*/ 411583 w 474070"/>
              <a:gd name="connsiteY1124" fmla="*/ 309789 h 717551"/>
              <a:gd name="connsiteX1125" fmla="*/ 412052 w 474070"/>
              <a:gd name="connsiteY1125" fmla="*/ 309789 h 717551"/>
              <a:gd name="connsiteX1126" fmla="*/ 412769 w 474070"/>
              <a:gd name="connsiteY1126" fmla="*/ 309789 h 717551"/>
              <a:gd name="connsiteX1127" fmla="*/ 413733 w 474070"/>
              <a:gd name="connsiteY1127" fmla="*/ 309451 h 717551"/>
              <a:gd name="connsiteX1128" fmla="*/ 414202 w 474070"/>
              <a:gd name="connsiteY1128" fmla="*/ 310131 h 717551"/>
              <a:gd name="connsiteX1129" fmla="*/ 414671 w 474070"/>
              <a:gd name="connsiteY1129" fmla="*/ 310131 h 717551"/>
              <a:gd name="connsiteX1130" fmla="*/ 414918 w 474070"/>
              <a:gd name="connsiteY1130" fmla="*/ 309451 h 717551"/>
              <a:gd name="connsiteX1131" fmla="*/ 416104 w 474070"/>
              <a:gd name="connsiteY1131" fmla="*/ 309451 h 717551"/>
              <a:gd name="connsiteX1132" fmla="*/ 416821 w 474070"/>
              <a:gd name="connsiteY1132" fmla="*/ 309451 h 717551"/>
              <a:gd name="connsiteX1133" fmla="*/ 417069 w 474070"/>
              <a:gd name="connsiteY1133" fmla="*/ 310473 h 717551"/>
              <a:gd name="connsiteX1134" fmla="*/ 418970 w 474070"/>
              <a:gd name="connsiteY1134" fmla="*/ 312860 h 717551"/>
              <a:gd name="connsiteX1135" fmla="*/ 419439 w 474070"/>
              <a:gd name="connsiteY1135" fmla="*/ 313541 h 717551"/>
              <a:gd name="connsiteX1136" fmla="*/ 419687 w 474070"/>
              <a:gd name="connsiteY1136" fmla="*/ 314564 h 717551"/>
              <a:gd name="connsiteX1137" fmla="*/ 419218 w 474070"/>
              <a:gd name="connsiteY1137" fmla="*/ 315245 h 717551"/>
              <a:gd name="connsiteX1138" fmla="*/ 419439 w 474070"/>
              <a:gd name="connsiteY1138" fmla="*/ 316610 h 717551"/>
              <a:gd name="connsiteX1139" fmla="*/ 419935 w 474070"/>
              <a:gd name="connsiteY1139" fmla="*/ 317292 h 717551"/>
              <a:gd name="connsiteX1140" fmla="*/ 419935 w 474070"/>
              <a:gd name="connsiteY1140" fmla="*/ 317632 h 717551"/>
              <a:gd name="connsiteX1141" fmla="*/ 420156 w 474070"/>
              <a:gd name="connsiteY1141" fmla="*/ 318313 h 717551"/>
              <a:gd name="connsiteX1142" fmla="*/ 419687 w 474070"/>
              <a:gd name="connsiteY1142" fmla="*/ 318654 h 717551"/>
              <a:gd name="connsiteX1143" fmla="*/ 419439 w 474070"/>
              <a:gd name="connsiteY1143" fmla="*/ 319676 h 717551"/>
              <a:gd name="connsiteX1144" fmla="*/ 419218 w 474070"/>
              <a:gd name="connsiteY1144" fmla="*/ 319676 h 717551"/>
              <a:gd name="connsiteX1145" fmla="*/ 418970 w 474070"/>
              <a:gd name="connsiteY1145" fmla="*/ 319676 h 717551"/>
              <a:gd name="connsiteX1146" fmla="*/ 418749 w 474070"/>
              <a:gd name="connsiteY1146" fmla="*/ 319676 h 717551"/>
              <a:gd name="connsiteX1147" fmla="*/ 418502 w 474070"/>
              <a:gd name="connsiteY1147" fmla="*/ 320698 h 717551"/>
              <a:gd name="connsiteX1148" fmla="*/ 418502 w 474070"/>
              <a:gd name="connsiteY1148" fmla="*/ 321380 h 717551"/>
              <a:gd name="connsiteX1149" fmla="*/ 418502 w 474070"/>
              <a:gd name="connsiteY1149" fmla="*/ 321722 h 717551"/>
              <a:gd name="connsiteX1150" fmla="*/ 418749 w 474070"/>
              <a:gd name="connsiteY1150" fmla="*/ 322742 h 717551"/>
              <a:gd name="connsiteX1151" fmla="*/ 418749 w 474070"/>
              <a:gd name="connsiteY1151" fmla="*/ 323082 h 717551"/>
              <a:gd name="connsiteX1152" fmla="*/ 419218 w 474070"/>
              <a:gd name="connsiteY1152" fmla="*/ 323424 h 717551"/>
              <a:gd name="connsiteX1153" fmla="*/ 419439 w 474070"/>
              <a:gd name="connsiteY1153" fmla="*/ 323424 h 717551"/>
              <a:gd name="connsiteX1154" fmla="*/ 419439 w 474070"/>
              <a:gd name="connsiteY1154" fmla="*/ 324105 h 717551"/>
              <a:gd name="connsiteX1155" fmla="*/ 420156 w 474070"/>
              <a:gd name="connsiteY1155" fmla="*/ 324789 h 717551"/>
              <a:gd name="connsiteX1156" fmla="*/ 420652 w 474070"/>
              <a:gd name="connsiteY1156" fmla="*/ 325810 h 717551"/>
              <a:gd name="connsiteX1157" fmla="*/ 420652 w 474070"/>
              <a:gd name="connsiteY1157" fmla="*/ 326141 h 717551"/>
              <a:gd name="connsiteX1158" fmla="*/ 420404 w 474070"/>
              <a:gd name="connsiteY1158" fmla="*/ 326141 h 717551"/>
              <a:gd name="connsiteX1159" fmla="*/ 420156 w 474070"/>
              <a:gd name="connsiteY1159" fmla="*/ 325479 h 717551"/>
              <a:gd name="connsiteX1160" fmla="*/ 419935 w 474070"/>
              <a:gd name="connsiteY1160" fmla="*/ 325479 h 717551"/>
              <a:gd name="connsiteX1161" fmla="*/ 419687 w 474070"/>
              <a:gd name="connsiteY1161" fmla="*/ 325479 h 717551"/>
              <a:gd name="connsiteX1162" fmla="*/ 419687 w 474070"/>
              <a:gd name="connsiteY1162" fmla="*/ 325810 h 717551"/>
              <a:gd name="connsiteX1163" fmla="*/ 419439 w 474070"/>
              <a:gd name="connsiteY1163" fmla="*/ 325810 h 717551"/>
              <a:gd name="connsiteX1164" fmla="*/ 419218 w 474070"/>
              <a:gd name="connsiteY1164" fmla="*/ 326141 h 717551"/>
              <a:gd name="connsiteX1165" fmla="*/ 418970 w 474070"/>
              <a:gd name="connsiteY1165" fmla="*/ 326141 h 717551"/>
              <a:gd name="connsiteX1166" fmla="*/ 418749 w 474070"/>
              <a:gd name="connsiteY1166" fmla="*/ 325810 h 717551"/>
              <a:gd name="connsiteX1167" fmla="*/ 418502 w 474070"/>
              <a:gd name="connsiteY1167" fmla="*/ 325810 h 717551"/>
              <a:gd name="connsiteX1168" fmla="*/ 418253 w 474070"/>
              <a:gd name="connsiteY1168" fmla="*/ 325479 h 717551"/>
              <a:gd name="connsiteX1169" fmla="*/ 417785 w 474070"/>
              <a:gd name="connsiteY1169" fmla="*/ 325479 h 717551"/>
              <a:gd name="connsiteX1170" fmla="*/ 416821 w 474070"/>
              <a:gd name="connsiteY1170" fmla="*/ 324789 h 717551"/>
              <a:gd name="connsiteX1171" fmla="*/ 416600 w 474070"/>
              <a:gd name="connsiteY1171" fmla="*/ 324789 h 717551"/>
              <a:gd name="connsiteX1172" fmla="*/ 416352 w 474070"/>
              <a:gd name="connsiteY1172" fmla="*/ 325120 h 717551"/>
              <a:gd name="connsiteX1173" fmla="*/ 416821 w 474070"/>
              <a:gd name="connsiteY1173" fmla="*/ 325810 h 717551"/>
              <a:gd name="connsiteX1174" fmla="*/ 416821 w 474070"/>
              <a:gd name="connsiteY1174" fmla="*/ 326141 h 717551"/>
              <a:gd name="connsiteX1175" fmla="*/ 416821 w 474070"/>
              <a:gd name="connsiteY1175" fmla="*/ 326499 h 717551"/>
              <a:gd name="connsiteX1176" fmla="*/ 416600 w 474070"/>
              <a:gd name="connsiteY1176" fmla="*/ 326499 h 717551"/>
              <a:gd name="connsiteX1177" fmla="*/ 416104 w 474070"/>
              <a:gd name="connsiteY1177" fmla="*/ 326141 h 717551"/>
              <a:gd name="connsiteX1178" fmla="*/ 415167 w 474070"/>
              <a:gd name="connsiteY1178" fmla="*/ 325120 h 717551"/>
              <a:gd name="connsiteX1179" fmla="*/ 414450 w 474070"/>
              <a:gd name="connsiteY1179" fmla="*/ 325479 h 717551"/>
              <a:gd name="connsiteX1180" fmla="*/ 414202 w 474070"/>
              <a:gd name="connsiteY1180" fmla="*/ 325810 h 717551"/>
              <a:gd name="connsiteX1181" fmla="*/ 414450 w 474070"/>
              <a:gd name="connsiteY1181" fmla="*/ 326499 h 717551"/>
              <a:gd name="connsiteX1182" fmla="*/ 414671 w 474070"/>
              <a:gd name="connsiteY1182" fmla="*/ 326830 h 717551"/>
              <a:gd name="connsiteX1183" fmla="*/ 415167 w 474070"/>
              <a:gd name="connsiteY1183" fmla="*/ 326830 h 717551"/>
              <a:gd name="connsiteX1184" fmla="*/ 415167 w 474070"/>
              <a:gd name="connsiteY1184" fmla="*/ 327161 h 717551"/>
              <a:gd name="connsiteX1185" fmla="*/ 414671 w 474070"/>
              <a:gd name="connsiteY1185" fmla="*/ 327161 h 717551"/>
              <a:gd name="connsiteX1186" fmla="*/ 414202 w 474070"/>
              <a:gd name="connsiteY1186" fmla="*/ 326830 h 717551"/>
              <a:gd name="connsiteX1187" fmla="*/ 413981 w 474070"/>
              <a:gd name="connsiteY1187" fmla="*/ 327161 h 717551"/>
              <a:gd name="connsiteX1188" fmla="*/ 413733 w 474070"/>
              <a:gd name="connsiteY1188" fmla="*/ 326830 h 717551"/>
              <a:gd name="connsiteX1189" fmla="*/ 413265 w 474070"/>
              <a:gd name="connsiteY1189" fmla="*/ 327161 h 717551"/>
              <a:gd name="connsiteX1190" fmla="*/ 413016 w 474070"/>
              <a:gd name="connsiteY1190" fmla="*/ 327520 h 717551"/>
              <a:gd name="connsiteX1191" fmla="*/ 412769 w 474070"/>
              <a:gd name="connsiteY1191" fmla="*/ 327161 h 717551"/>
              <a:gd name="connsiteX1192" fmla="*/ 412299 w 474070"/>
              <a:gd name="connsiteY1192" fmla="*/ 327520 h 717551"/>
              <a:gd name="connsiteX1193" fmla="*/ 412299 w 474070"/>
              <a:gd name="connsiteY1193" fmla="*/ 327851 h 717551"/>
              <a:gd name="connsiteX1194" fmla="*/ 412052 w 474070"/>
              <a:gd name="connsiteY1194" fmla="*/ 328182 h 717551"/>
              <a:gd name="connsiteX1195" fmla="*/ 411583 w 474070"/>
              <a:gd name="connsiteY1195" fmla="*/ 328182 h 717551"/>
              <a:gd name="connsiteX1196" fmla="*/ 411115 w 474070"/>
              <a:gd name="connsiteY1196" fmla="*/ 327851 h 717551"/>
              <a:gd name="connsiteX1197" fmla="*/ 410619 w 474070"/>
              <a:gd name="connsiteY1197" fmla="*/ 328182 h 717551"/>
              <a:gd name="connsiteX1198" fmla="*/ 410619 w 474070"/>
              <a:gd name="connsiteY1198" fmla="*/ 328871 h 717551"/>
              <a:gd name="connsiteX1199" fmla="*/ 411115 w 474070"/>
              <a:gd name="connsiteY1199" fmla="*/ 329892 h 717551"/>
              <a:gd name="connsiteX1200" fmla="*/ 411583 w 474070"/>
              <a:gd name="connsiteY1200" fmla="*/ 330913 h 717551"/>
              <a:gd name="connsiteX1201" fmla="*/ 412548 w 474070"/>
              <a:gd name="connsiteY1201" fmla="*/ 331602 h 717551"/>
              <a:gd name="connsiteX1202" fmla="*/ 412548 w 474070"/>
              <a:gd name="connsiteY1202" fmla="*/ 332264 h 717551"/>
              <a:gd name="connsiteX1203" fmla="*/ 413016 w 474070"/>
              <a:gd name="connsiteY1203" fmla="*/ 332954 h 717551"/>
              <a:gd name="connsiteX1204" fmla="*/ 413016 w 474070"/>
              <a:gd name="connsiteY1204" fmla="*/ 333285 h 717551"/>
              <a:gd name="connsiteX1205" fmla="*/ 412769 w 474070"/>
              <a:gd name="connsiteY1205" fmla="*/ 333643 h 717551"/>
              <a:gd name="connsiteX1206" fmla="*/ 412769 w 474070"/>
              <a:gd name="connsiteY1206" fmla="*/ 334305 h 717551"/>
              <a:gd name="connsiteX1207" fmla="*/ 412769 w 474070"/>
              <a:gd name="connsiteY1207" fmla="*/ 334665 h 717551"/>
              <a:gd name="connsiteX1208" fmla="*/ 413265 w 474070"/>
              <a:gd name="connsiteY1208" fmla="*/ 334996 h 717551"/>
              <a:gd name="connsiteX1209" fmla="*/ 413486 w 474070"/>
              <a:gd name="connsiteY1209" fmla="*/ 335327 h 717551"/>
              <a:gd name="connsiteX1210" fmla="*/ 413733 w 474070"/>
              <a:gd name="connsiteY1210" fmla="*/ 335685 h 717551"/>
              <a:gd name="connsiteX1211" fmla="*/ 413486 w 474070"/>
              <a:gd name="connsiteY1211" fmla="*/ 336016 h 717551"/>
              <a:gd name="connsiteX1212" fmla="*/ 413265 w 474070"/>
              <a:gd name="connsiteY1212" fmla="*/ 336016 h 717551"/>
              <a:gd name="connsiteX1213" fmla="*/ 413486 w 474070"/>
              <a:gd name="connsiteY1213" fmla="*/ 337726 h 717551"/>
              <a:gd name="connsiteX1214" fmla="*/ 413981 w 474070"/>
              <a:gd name="connsiteY1214" fmla="*/ 338746 h 717551"/>
              <a:gd name="connsiteX1215" fmla="*/ 414202 w 474070"/>
              <a:gd name="connsiteY1215" fmla="*/ 339077 h 717551"/>
              <a:gd name="connsiteX1216" fmla="*/ 414450 w 474070"/>
              <a:gd name="connsiteY1216" fmla="*/ 339077 h 717551"/>
              <a:gd name="connsiteX1217" fmla="*/ 415387 w 474070"/>
              <a:gd name="connsiteY1217" fmla="*/ 339077 h 717551"/>
              <a:gd name="connsiteX1218" fmla="*/ 415635 w 474070"/>
              <a:gd name="connsiteY1218" fmla="*/ 339408 h 717551"/>
              <a:gd name="connsiteX1219" fmla="*/ 415635 w 474070"/>
              <a:gd name="connsiteY1219" fmla="*/ 339767 h 717551"/>
              <a:gd name="connsiteX1220" fmla="*/ 415635 w 474070"/>
              <a:gd name="connsiteY1220" fmla="*/ 340098 h 717551"/>
              <a:gd name="connsiteX1221" fmla="*/ 416104 w 474070"/>
              <a:gd name="connsiteY1221" fmla="*/ 340429 h 717551"/>
              <a:gd name="connsiteX1222" fmla="*/ 416352 w 474070"/>
              <a:gd name="connsiteY1222" fmla="*/ 341119 h 717551"/>
              <a:gd name="connsiteX1223" fmla="*/ 416821 w 474070"/>
              <a:gd name="connsiteY1223" fmla="*/ 341450 h 717551"/>
              <a:gd name="connsiteX1224" fmla="*/ 418033 w 474070"/>
              <a:gd name="connsiteY1224" fmla="*/ 343160 h 717551"/>
              <a:gd name="connsiteX1225" fmla="*/ 418970 w 474070"/>
              <a:gd name="connsiteY1225" fmla="*/ 343822 h 717551"/>
              <a:gd name="connsiteX1226" fmla="*/ 419439 w 474070"/>
              <a:gd name="connsiteY1226" fmla="*/ 344511 h 717551"/>
              <a:gd name="connsiteX1227" fmla="*/ 419439 w 474070"/>
              <a:gd name="connsiteY1227" fmla="*/ 345201 h 717551"/>
              <a:gd name="connsiteX1228" fmla="*/ 419935 w 474070"/>
              <a:gd name="connsiteY1228" fmla="*/ 345863 h 717551"/>
              <a:gd name="connsiteX1229" fmla="*/ 419935 w 474070"/>
              <a:gd name="connsiteY1229" fmla="*/ 346221 h 717551"/>
              <a:gd name="connsiteX1230" fmla="*/ 420404 w 474070"/>
              <a:gd name="connsiteY1230" fmla="*/ 346553 h 717551"/>
              <a:gd name="connsiteX1231" fmla="*/ 420156 w 474070"/>
              <a:gd name="connsiteY1231" fmla="*/ 346884 h 717551"/>
              <a:gd name="connsiteX1232" fmla="*/ 419935 w 474070"/>
              <a:gd name="connsiteY1232" fmla="*/ 346884 h 717551"/>
              <a:gd name="connsiteX1233" fmla="*/ 419687 w 474070"/>
              <a:gd name="connsiteY1233" fmla="*/ 347243 h 717551"/>
              <a:gd name="connsiteX1234" fmla="*/ 419218 w 474070"/>
              <a:gd name="connsiteY1234" fmla="*/ 347243 h 717551"/>
              <a:gd name="connsiteX1235" fmla="*/ 418970 w 474070"/>
              <a:gd name="connsiteY1235" fmla="*/ 347574 h 717551"/>
              <a:gd name="connsiteX1236" fmla="*/ 418502 w 474070"/>
              <a:gd name="connsiteY1236" fmla="*/ 348594 h 717551"/>
              <a:gd name="connsiteX1237" fmla="*/ 418502 w 474070"/>
              <a:gd name="connsiteY1237" fmla="*/ 349283 h 717551"/>
              <a:gd name="connsiteX1238" fmla="*/ 419439 w 474070"/>
              <a:gd name="connsiteY1238" fmla="*/ 349614 h 717551"/>
              <a:gd name="connsiteX1239" fmla="*/ 419439 w 474070"/>
              <a:gd name="connsiteY1239" fmla="*/ 349945 h 717551"/>
              <a:gd name="connsiteX1240" fmla="*/ 419218 w 474070"/>
              <a:gd name="connsiteY1240" fmla="*/ 349945 h 717551"/>
              <a:gd name="connsiteX1241" fmla="*/ 419218 w 474070"/>
              <a:gd name="connsiteY1241" fmla="*/ 350635 h 717551"/>
              <a:gd name="connsiteX1242" fmla="*/ 418970 w 474070"/>
              <a:gd name="connsiteY1242" fmla="*/ 350966 h 717551"/>
              <a:gd name="connsiteX1243" fmla="*/ 418970 w 474070"/>
              <a:gd name="connsiteY1243" fmla="*/ 351297 h 717551"/>
              <a:gd name="connsiteX1244" fmla="*/ 419218 w 474070"/>
              <a:gd name="connsiteY1244" fmla="*/ 351986 h 717551"/>
              <a:gd name="connsiteX1245" fmla="*/ 418749 w 474070"/>
              <a:gd name="connsiteY1245" fmla="*/ 352317 h 717551"/>
              <a:gd name="connsiteX1246" fmla="*/ 418502 w 474070"/>
              <a:gd name="connsiteY1246" fmla="*/ 352676 h 717551"/>
              <a:gd name="connsiteX1247" fmla="*/ 417538 w 474070"/>
              <a:gd name="connsiteY1247" fmla="*/ 353338 h 717551"/>
              <a:gd name="connsiteX1248" fmla="*/ 417538 w 474070"/>
              <a:gd name="connsiteY1248" fmla="*/ 354028 h 717551"/>
              <a:gd name="connsiteX1249" fmla="*/ 417317 w 474070"/>
              <a:gd name="connsiteY1249" fmla="*/ 354359 h 717551"/>
              <a:gd name="connsiteX1250" fmla="*/ 416352 w 474070"/>
              <a:gd name="connsiteY1250" fmla="*/ 354359 h 717551"/>
              <a:gd name="connsiteX1251" fmla="*/ 416104 w 474070"/>
              <a:gd name="connsiteY1251" fmla="*/ 354690 h 717551"/>
              <a:gd name="connsiteX1252" fmla="*/ 415883 w 474070"/>
              <a:gd name="connsiteY1252" fmla="*/ 355048 h 717551"/>
              <a:gd name="connsiteX1253" fmla="*/ 415883 w 474070"/>
              <a:gd name="connsiteY1253" fmla="*/ 355379 h 717551"/>
              <a:gd name="connsiteX1254" fmla="*/ 416352 w 474070"/>
              <a:gd name="connsiteY1254" fmla="*/ 356069 h 717551"/>
              <a:gd name="connsiteX1255" fmla="*/ 416352 w 474070"/>
              <a:gd name="connsiteY1255" fmla="*/ 356400 h 717551"/>
              <a:gd name="connsiteX1256" fmla="*/ 416352 w 474070"/>
              <a:gd name="connsiteY1256" fmla="*/ 356731 h 717551"/>
              <a:gd name="connsiteX1257" fmla="*/ 415883 w 474070"/>
              <a:gd name="connsiteY1257" fmla="*/ 357751 h 717551"/>
              <a:gd name="connsiteX1258" fmla="*/ 415387 w 474070"/>
              <a:gd name="connsiteY1258" fmla="*/ 359103 h 717551"/>
              <a:gd name="connsiteX1259" fmla="*/ 414918 w 474070"/>
              <a:gd name="connsiteY1259" fmla="*/ 359103 h 717551"/>
              <a:gd name="connsiteX1260" fmla="*/ 414671 w 474070"/>
              <a:gd name="connsiteY1260" fmla="*/ 359462 h 717551"/>
              <a:gd name="connsiteX1261" fmla="*/ 414918 w 474070"/>
              <a:gd name="connsiteY1261" fmla="*/ 359462 h 717551"/>
              <a:gd name="connsiteX1262" fmla="*/ 414918 w 474070"/>
              <a:gd name="connsiteY1262" fmla="*/ 360124 h 717551"/>
              <a:gd name="connsiteX1263" fmla="*/ 413981 w 474070"/>
              <a:gd name="connsiteY1263" fmla="*/ 360482 h 717551"/>
              <a:gd name="connsiteX1264" fmla="*/ 413733 w 474070"/>
              <a:gd name="connsiteY1264" fmla="*/ 360813 h 717551"/>
              <a:gd name="connsiteX1265" fmla="*/ 413486 w 474070"/>
              <a:gd name="connsiteY1265" fmla="*/ 361144 h 717551"/>
              <a:gd name="connsiteX1266" fmla="*/ 413265 w 474070"/>
              <a:gd name="connsiteY1266" fmla="*/ 360813 h 717551"/>
              <a:gd name="connsiteX1267" fmla="*/ 413016 w 474070"/>
              <a:gd name="connsiteY1267" fmla="*/ 360482 h 717551"/>
              <a:gd name="connsiteX1268" fmla="*/ 412769 w 474070"/>
              <a:gd name="connsiteY1268" fmla="*/ 360482 h 717551"/>
              <a:gd name="connsiteX1269" fmla="*/ 412548 w 474070"/>
              <a:gd name="connsiteY1269" fmla="*/ 360482 h 717551"/>
              <a:gd name="connsiteX1270" fmla="*/ 412548 w 474070"/>
              <a:gd name="connsiteY1270" fmla="*/ 360813 h 717551"/>
              <a:gd name="connsiteX1271" fmla="*/ 412548 w 474070"/>
              <a:gd name="connsiteY1271" fmla="*/ 361144 h 717551"/>
              <a:gd name="connsiteX1272" fmla="*/ 412299 w 474070"/>
              <a:gd name="connsiteY1272" fmla="*/ 361834 h 717551"/>
              <a:gd name="connsiteX1273" fmla="*/ 412299 w 474070"/>
              <a:gd name="connsiteY1273" fmla="*/ 362165 h 717551"/>
              <a:gd name="connsiteX1274" fmla="*/ 412548 w 474070"/>
              <a:gd name="connsiteY1274" fmla="*/ 362165 h 717551"/>
              <a:gd name="connsiteX1275" fmla="*/ 412769 w 474070"/>
              <a:gd name="connsiteY1275" fmla="*/ 362496 h 717551"/>
              <a:gd name="connsiteX1276" fmla="*/ 413016 w 474070"/>
              <a:gd name="connsiteY1276" fmla="*/ 363185 h 717551"/>
              <a:gd name="connsiteX1277" fmla="*/ 413733 w 474070"/>
              <a:gd name="connsiteY1277" fmla="*/ 363185 h 717551"/>
              <a:gd name="connsiteX1278" fmla="*/ 413733 w 474070"/>
              <a:gd name="connsiteY1278" fmla="*/ 364206 h 717551"/>
              <a:gd name="connsiteX1279" fmla="*/ 413981 w 474070"/>
              <a:gd name="connsiteY1279" fmla="*/ 365227 h 717551"/>
              <a:gd name="connsiteX1280" fmla="*/ 414202 w 474070"/>
              <a:gd name="connsiteY1280" fmla="*/ 365558 h 717551"/>
              <a:gd name="connsiteX1281" fmla="*/ 414202 w 474070"/>
              <a:gd name="connsiteY1281" fmla="*/ 365889 h 717551"/>
              <a:gd name="connsiteX1282" fmla="*/ 415167 w 474070"/>
              <a:gd name="connsiteY1282" fmla="*/ 368261 h 717551"/>
              <a:gd name="connsiteX1283" fmla="*/ 415387 w 474070"/>
              <a:gd name="connsiteY1283" fmla="*/ 368619 h 717551"/>
              <a:gd name="connsiteX1284" fmla="*/ 415635 w 474070"/>
              <a:gd name="connsiteY1284" fmla="*/ 368619 h 717551"/>
              <a:gd name="connsiteX1285" fmla="*/ 416352 w 474070"/>
              <a:gd name="connsiteY1285" fmla="*/ 368619 h 717551"/>
              <a:gd name="connsiteX1286" fmla="*/ 417069 w 474070"/>
              <a:gd name="connsiteY1286" fmla="*/ 369971 h 717551"/>
              <a:gd name="connsiteX1287" fmla="*/ 417785 w 474070"/>
              <a:gd name="connsiteY1287" fmla="*/ 370991 h 717551"/>
              <a:gd name="connsiteX1288" fmla="*/ 418253 w 474070"/>
              <a:gd name="connsiteY1288" fmla="*/ 371653 h 717551"/>
              <a:gd name="connsiteX1289" fmla="*/ 418253 w 474070"/>
              <a:gd name="connsiteY1289" fmla="*/ 372344 h 717551"/>
              <a:gd name="connsiteX1290" fmla="*/ 418749 w 474070"/>
              <a:gd name="connsiteY1290" fmla="*/ 373695 h 717551"/>
              <a:gd name="connsiteX1291" fmla="*/ 419218 w 474070"/>
              <a:gd name="connsiteY1291" fmla="*/ 375046 h 717551"/>
              <a:gd name="connsiteX1292" fmla="*/ 419218 w 474070"/>
              <a:gd name="connsiteY1292" fmla="*/ 375736 h 717551"/>
              <a:gd name="connsiteX1293" fmla="*/ 419218 w 474070"/>
              <a:gd name="connsiteY1293" fmla="*/ 376398 h 717551"/>
              <a:gd name="connsiteX1294" fmla="*/ 419439 w 474070"/>
              <a:gd name="connsiteY1294" fmla="*/ 376729 h 717551"/>
              <a:gd name="connsiteX1295" fmla="*/ 420404 w 474070"/>
              <a:gd name="connsiteY1295" fmla="*/ 377087 h 717551"/>
              <a:gd name="connsiteX1296" fmla="*/ 420873 w 474070"/>
              <a:gd name="connsiteY1296" fmla="*/ 378080 h 717551"/>
              <a:gd name="connsiteX1297" fmla="*/ 421369 w 474070"/>
              <a:gd name="connsiteY1297" fmla="*/ 378440 h 717551"/>
              <a:gd name="connsiteX1298" fmla="*/ 421588 w 474070"/>
              <a:gd name="connsiteY1298" fmla="*/ 378770 h 717551"/>
              <a:gd name="connsiteX1299" fmla="*/ 422305 w 474070"/>
              <a:gd name="connsiteY1299" fmla="*/ 379101 h 717551"/>
              <a:gd name="connsiteX1300" fmla="*/ 422554 w 474070"/>
              <a:gd name="connsiteY1300" fmla="*/ 379791 h 717551"/>
              <a:gd name="connsiteX1301" fmla="*/ 422554 w 474070"/>
              <a:gd name="connsiteY1301" fmla="*/ 380453 h 717551"/>
              <a:gd name="connsiteX1302" fmla="*/ 421837 w 474070"/>
              <a:gd name="connsiteY1302" fmla="*/ 380811 h 717551"/>
              <a:gd name="connsiteX1303" fmla="*/ 421837 w 474070"/>
              <a:gd name="connsiteY1303" fmla="*/ 381142 h 717551"/>
              <a:gd name="connsiteX1304" fmla="*/ 421837 w 474070"/>
              <a:gd name="connsiteY1304" fmla="*/ 381473 h 717551"/>
              <a:gd name="connsiteX1305" fmla="*/ 421837 w 474070"/>
              <a:gd name="connsiteY1305" fmla="*/ 381804 h 717551"/>
              <a:gd name="connsiteX1306" fmla="*/ 423271 w 474070"/>
              <a:gd name="connsiteY1306" fmla="*/ 382825 h 717551"/>
              <a:gd name="connsiteX1307" fmla="*/ 423518 w 474070"/>
              <a:gd name="connsiteY1307" fmla="*/ 382825 h 717551"/>
              <a:gd name="connsiteX1308" fmla="*/ 424235 w 474070"/>
              <a:gd name="connsiteY1308" fmla="*/ 383183 h 717551"/>
              <a:gd name="connsiteX1309" fmla="*/ 424704 w 474070"/>
              <a:gd name="connsiteY1309" fmla="*/ 383183 h 717551"/>
              <a:gd name="connsiteX1310" fmla="*/ 425641 w 474070"/>
              <a:gd name="connsiteY1310" fmla="*/ 384866 h 717551"/>
              <a:gd name="connsiteX1311" fmla="*/ 427323 w 474070"/>
              <a:gd name="connsiteY1311" fmla="*/ 386218 h 717551"/>
              <a:gd name="connsiteX1312" fmla="*/ 427323 w 474070"/>
              <a:gd name="connsiteY1312" fmla="*/ 386549 h 717551"/>
              <a:gd name="connsiteX1313" fmla="*/ 427791 w 474070"/>
              <a:gd name="connsiteY1313" fmla="*/ 386880 h 717551"/>
              <a:gd name="connsiteX1314" fmla="*/ 428287 w 474070"/>
              <a:gd name="connsiteY1314" fmla="*/ 386880 h 717551"/>
              <a:gd name="connsiteX1315" fmla="*/ 428756 w 474070"/>
              <a:gd name="connsiteY1315" fmla="*/ 387569 h 717551"/>
              <a:gd name="connsiteX1316" fmla="*/ 429224 w 474070"/>
              <a:gd name="connsiteY1316" fmla="*/ 387569 h 717551"/>
              <a:gd name="connsiteX1317" fmla="*/ 429473 w 474070"/>
              <a:gd name="connsiteY1317" fmla="*/ 387569 h 717551"/>
              <a:gd name="connsiteX1318" fmla="*/ 430409 w 474070"/>
              <a:gd name="connsiteY1318" fmla="*/ 386549 h 717551"/>
              <a:gd name="connsiteX1319" fmla="*/ 431374 w 474070"/>
              <a:gd name="connsiteY1319" fmla="*/ 386549 h 717551"/>
              <a:gd name="connsiteX1320" fmla="*/ 431842 w 474070"/>
              <a:gd name="connsiteY1320" fmla="*/ 385528 h 717551"/>
              <a:gd name="connsiteX1321" fmla="*/ 431622 w 474070"/>
              <a:gd name="connsiteY1321" fmla="*/ 384866 h 717551"/>
              <a:gd name="connsiteX1322" fmla="*/ 433276 w 474070"/>
              <a:gd name="connsiteY1322" fmla="*/ 384536 h 717551"/>
              <a:gd name="connsiteX1323" fmla="*/ 434240 w 474070"/>
              <a:gd name="connsiteY1323" fmla="*/ 384176 h 717551"/>
              <a:gd name="connsiteX1324" fmla="*/ 434489 w 474070"/>
              <a:gd name="connsiteY1324" fmla="*/ 383845 h 717551"/>
              <a:gd name="connsiteX1325" fmla="*/ 434489 w 474070"/>
              <a:gd name="connsiteY1325" fmla="*/ 383514 h 717551"/>
              <a:gd name="connsiteX1326" fmla="*/ 434489 w 474070"/>
              <a:gd name="connsiteY1326" fmla="*/ 383183 h 717551"/>
              <a:gd name="connsiteX1327" fmla="*/ 434240 w 474070"/>
              <a:gd name="connsiteY1327" fmla="*/ 382825 h 717551"/>
              <a:gd name="connsiteX1328" fmla="*/ 433772 w 474070"/>
              <a:gd name="connsiteY1328" fmla="*/ 382494 h 717551"/>
              <a:gd name="connsiteX1329" fmla="*/ 433525 w 474070"/>
              <a:gd name="connsiteY1329" fmla="*/ 381804 h 717551"/>
              <a:gd name="connsiteX1330" fmla="*/ 433993 w 474070"/>
              <a:gd name="connsiteY1330" fmla="*/ 380453 h 717551"/>
              <a:gd name="connsiteX1331" fmla="*/ 434489 w 474070"/>
              <a:gd name="connsiteY1331" fmla="*/ 380122 h 717551"/>
              <a:gd name="connsiteX1332" fmla="*/ 434957 w 474070"/>
              <a:gd name="connsiteY1332" fmla="*/ 380122 h 717551"/>
              <a:gd name="connsiteX1333" fmla="*/ 434957 w 474070"/>
              <a:gd name="connsiteY1333" fmla="*/ 379460 h 717551"/>
              <a:gd name="connsiteX1334" fmla="*/ 434709 w 474070"/>
              <a:gd name="connsiteY1334" fmla="*/ 379460 h 717551"/>
              <a:gd name="connsiteX1335" fmla="*/ 434709 w 474070"/>
              <a:gd name="connsiteY1335" fmla="*/ 379101 h 717551"/>
              <a:gd name="connsiteX1336" fmla="*/ 434957 w 474070"/>
              <a:gd name="connsiteY1336" fmla="*/ 378440 h 717551"/>
              <a:gd name="connsiteX1337" fmla="*/ 434957 w 474070"/>
              <a:gd name="connsiteY1337" fmla="*/ 378080 h 717551"/>
              <a:gd name="connsiteX1338" fmla="*/ 434957 w 474070"/>
              <a:gd name="connsiteY1338" fmla="*/ 377418 h 717551"/>
              <a:gd name="connsiteX1339" fmla="*/ 435177 w 474070"/>
              <a:gd name="connsiteY1339" fmla="*/ 377418 h 717551"/>
              <a:gd name="connsiteX1340" fmla="*/ 435894 w 474070"/>
              <a:gd name="connsiteY1340" fmla="*/ 376729 h 717551"/>
              <a:gd name="connsiteX1341" fmla="*/ 437328 w 474070"/>
              <a:gd name="connsiteY1341" fmla="*/ 376729 h 717551"/>
              <a:gd name="connsiteX1342" fmla="*/ 437328 w 474070"/>
              <a:gd name="connsiteY1342" fmla="*/ 377087 h 717551"/>
              <a:gd name="connsiteX1343" fmla="*/ 438292 w 474070"/>
              <a:gd name="connsiteY1343" fmla="*/ 377418 h 717551"/>
              <a:gd name="connsiteX1344" fmla="*/ 438761 w 474070"/>
              <a:gd name="connsiteY1344" fmla="*/ 377749 h 717551"/>
              <a:gd name="connsiteX1345" fmla="*/ 439257 w 474070"/>
              <a:gd name="connsiteY1345" fmla="*/ 378440 h 717551"/>
              <a:gd name="connsiteX1346" fmla="*/ 439946 w 474070"/>
              <a:gd name="connsiteY1346" fmla="*/ 378440 h 717551"/>
              <a:gd name="connsiteX1347" fmla="*/ 440443 w 474070"/>
              <a:gd name="connsiteY1347" fmla="*/ 379101 h 717551"/>
              <a:gd name="connsiteX1348" fmla="*/ 440443 w 474070"/>
              <a:gd name="connsiteY1348" fmla="*/ 380122 h 717551"/>
              <a:gd name="connsiteX1349" fmla="*/ 440663 w 474070"/>
              <a:gd name="connsiteY1349" fmla="*/ 380122 h 717551"/>
              <a:gd name="connsiteX1350" fmla="*/ 441628 w 474070"/>
              <a:gd name="connsiteY1350" fmla="*/ 380453 h 717551"/>
              <a:gd name="connsiteX1351" fmla="*/ 441876 w 474070"/>
              <a:gd name="connsiteY1351" fmla="*/ 381142 h 717551"/>
              <a:gd name="connsiteX1352" fmla="*/ 442344 w 474070"/>
              <a:gd name="connsiteY1352" fmla="*/ 381473 h 717551"/>
              <a:gd name="connsiteX1353" fmla="*/ 442813 w 474070"/>
              <a:gd name="connsiteY1353" fmla="*/ 381473 h 717551"/>
              <a:gd name="connsiteX1354" fmla="*/ 443309 w 474070"/>
              <a:gd name="connsiteY1354" fmla="*/ 380811 h 717551"/>
              <a:gd name="connsiteX1355" fmla="*/ 444963 w 474070"/>
              <a:gd name="connsiteY1355" fmla="*/ 380122 h 717551"/>
              <a:gd name="connsiteX1356" fmla="*/ 446397 w 474070"/>
              <a:gd name="connsiteY1356" fmla="*/ 381142 h 717551"/>
              <a:gd name="connsiteX1357" fmla="*/ 449015 w 474070"/>
              <a:gd name="connsiteY1357" fmla="*/ 381142 h 717551"/>
              <a:gd name="connsiteX1358" fmla="*/ 449732 w 474070"/>
              <a:gd name="connsiteY1358" fmla="*/ 381473 h 717551"/>
              <a:gd name="connsiteX1359" fmla="*/ 449980 w 474070"/>
              <a:gd name="connsiteY1359" fmla="*/ 381473 h 717551"/>
              <a:gd name="connsiteX1360" fmla="*/ 450200 w 474070"/>
              <a:gd name="connsiteY1360" fmla="*/ 381804 h 717551"/>
              <a:gd name="connsiteX1361" fmla="*/ 451633 w 474070"/>
              <a:gd name="connsiteY1361" fmla="*/ 384176 h 717551"/>
              <a:gd name="connsiteX1362" fmla="*/ 453564 w 474070"/>
              <a:gd name="connsiteY1362" fmla="*/ 386549 h 717551"/>
              <a:gd name="connsiteX1363" fmla="*/ 454280 w 474070"/>
              <a:gd name="connsiteY1363" fmla="*/ 387569 h 717551"/>
              <a:gd name="connsiteX1364" fmla="*/ 455465 w 474070"/>
              <a:gd name="connsiteY1364" fmla="*/ 389610 h 717551"/>
              <a:gd name="connsiteX1365" fmla="*/ 457367 w 474070"/>
              <a:gd name="connsiteY1365" fmla="*/ 395679 h 717551"/>
              <a:gd name="connsiteX1366" fmla="*/ 457835 w 474070"/>
              <a:gd name="connsiteY1366" fmla="*/ 396699 h 717551"/>
              <a:gd name="connsiteX1367" fmla="*/ 456182 w 474070"/>
              <a:gd name="connsiteY1367" fmla="*/ 397362 h 717551"/>
              <a:gd name="connsiteX1368" fmla="*/ 455933 w 474070"/>
              <a:gd name="connsiteY1368" fmla="*/ 398382 h 717551"/>
              <a:gd name="connsiteX1369" fmla="*/ 454995 w 474070"/>
              <a:gd name="connsiteY1369" fmla="*/ 398382 h 717551"/>
              <a:gd name="connsiteX1370" fmla="*/ 454748 w 474070"/>
              <a:gd name="connsiteY1370" fmla="*/ 398713 h 717551"/>
              <a:gd name="connsiteX1371" fmla="*/ 456650 w 474070"/>
              <a:gd name="connsiteY1371" fmla="*/ 400423 h 717551"/>
              <a:gd name="connsiteX1372" fmla="*/ 456899 w 474070"/>
              <a:gd name="connsiteY1372" fmla="*/ 400754 h 717551"/>
              <a:gd name="connsiteX1373" fmla="*/ 457367 w 474070"/>
              <a:gd name="connsiteY1373" fmla="*/ 401416 h 717551"/>
              <a:gd name="connsiteX1374" fmla="*/ 457119 w 474070"/>
              <a:gd name="connsiteY1374" fmla="*/ 401775 h 717551"/>
              <a:gd name="connsiteX1375" fmla="*/ 456650 w 474070"/>
              <a:gd name="connsiteY1375" fmla="*/ 402106 h 717551"/>
              <a:gd name="connsiteX1376" fmla="*/ 456182 w 474070"/>
              <a:gd name="connsiteY1376" fmla="*/ 402437 h 717551"/>
              <a:gd name="connsiteX1377" fmla="*/ 456650 w 474070"/>
              <a:gd name="connsiteY1377" fmla="*/ 402437 h 717551"/>
              <a:gd name="connsiteX1378" fmla="*/ 457119 w 474070"/>
              <a:gd name="connsiteY1378" fmla="*/ 402437 h 717551"/>
              <a:gd name="connsiteX1379" fmla="*/ 457835 w 474070"/>
              <a:gd name="connsiteY1379" fmla="*/ 402106 h 717551"/>
              <a:gd name="connsiteX1380" fmla="*/ 458332 w 474070"/>
              <a:gd name="connsiteY1380" fmla="*/ 402437 h 717551"/>
              <a:gd name="connsiteX1381" fmla="*/ 458800 w 474070"/>
              <a:gd name="connsiteY1381" fmla="*/ 403126 h 717551"/>
              <a:gd name="connsiteX1382" fmla="*/ 459765 w 474070"/>
              <a:gd name="connsiteY1382" fmla="*/ 404809 h 717551"/>
              <a:gd name="connsiteX1383" fmla="*/ 459985 w 474070"/>
              <a:gd name="connsiteY1383" fmla="*/ 406492 h 717551"/>
              <a:gd name="connsiteX1384" fmla="*/ 460481 w 474070"/>
              <a:gd name="connsiteY1384" fmla="*/ 407843 h 717551"/>
              <a:gd name="connsiteX1385" fmla="*/ 462135 w 474070"/>
              <a:gd name="connsiteY1385" fmla="*/ 410215 h 717551"/>
              <a:gd name="connsiteX1386" fmla="*/ 462604 w 474070"/>
              <a:gd name="connsiteY1386" fmla="*/ 411208 h 717551"/>
              <a:gd name="connsiteX1387" fmla="*/ 462604 w 474070"/>
              <a:gd name="connsiteY1387" fmla="*/ 412228 h 717551"/>
              <a:gd name="connsiteX1388" fmla="*/ 461887 w 474070"/>
              <a:gd name="connsiteY1388" fmla="*/ 412891 h 717551"/>
              <a:gd name="connsiteX1389" fmla="*/ 461667 w 474070"/>
              <a:gd name="connsiteY1389" fmla="*/ 412891 h 717551"/>
              <a:gd name="connsiteX1390" fmla="*/ 461667 w 474070"/>
              <a:gd name="connsiteY1390" fmla="*/ 413581 h 717551"/>
              <a:gd name="connsiteX1391" fmla="*/ 462135 w 474070"/>
              <a:gd name="connsiteY1391" fmla="*/ 413912 h 717551"/>
              <a:gd name="connsiteX1392" fmla="*/ 462604 w 474070"/>
              <a:gd name="connsiteY1392" fmla="*/ 413581 h 717551"/>
              <a:gd name="connsiteX1393" fmla="*/ 463320 w 474070"/>
              <a:gd name="connsiteY1393" fmla="*/ 413912 h 717551"/>
              <a:gd name="connsiteX1394" fmla="*/ 463569 w 474070"/>
              <a:gd name="connsiteY1394" fmla="*/ 414243 h 717551"/>
              <a:gd name="connsiteX1395" fmla="*/ 463816 w 474070"/>
              <a:gd name="connsiteY1395" fmla="*/ 414574 h 717551"/>
              <a:gd name="connsiteX1396" fmla="*/ 463816 w 474070"/>
              <a:gd name="connsiteY1396" fmla="*/ 416283 h 717551"/>
              <a:gd name="connsiteX1397" fmla="*/ 464037 w 474070"/>
              <a:gd name="connsiteY1397" fmla="*/ 416945 h 717551"/>
              <a:gd name="connsiteX1398" fmla="*/ 464533 w 474070"/>
              <a:gd name="connsiteY1398" fmla="*/ 416945 h 717551"/>
              <a:gd name="connsiteX1399" fmla="*/ 464533 w 474070"/>
              <a:gd name="connsiteY1399" fmla="*/ 417635 h 717551"/>
              <a:gd name="connsiteX1400" fmla="*/ 465250 w 474070"/>
              <a:gd name="connsiteY1400" fmla="*/ 417966 h 717551"/>
              <a:gd name="connsiteX1401" fmla="*/ 465719 w 474070"/>
              <a:gd name="connsiteY1401" fmla="*/ 417966 h 717551"/>
              <a:gd name="connsiteX1402" fmla="*/ 465940 w 474070"/>
              <a:gd name="connsiteY1402" fmla="*/ 417966 h 717551"/>
              <a:gd name="connsiteX1403" fmla="*/ 466656 w 474070"/>
              <a:gd name="connsiteY1403" fmla="*/ 418298 h 717551"/>
              <a:gd name="connsiteX1404" fmla="*/ 467153 w 474070"/>
              <a:gd name="connsiteY1404" fmla="*/ 418298 h 717551"/>
              <a:gd name="connsiteX1405" fmla="*/ 467153 w 474070"/>
              <a:gd name="connsiteY1405" fmla="*/ 418960 h 717551"/>
              <a:gd name="connsiteX1406" fmla="*/ 466656 w 474070"/>
              <a:gd name="connsiteY1406" fmla="*/ 419318 h 717551"/>
              <a:gd name="connsiteX1407" fmla="*/ 466436 w 474070"/>
              <a:gd name="connsiteY1407" fmla="*/ 419649 h 717551"/>
              <a:gd name="connsiteX1408" fmla="*/ 466656 w 474070"/>
              <a:gd name="connsiteY1408" fmla="*/ 419980 h 717551"/>
              <a:gd name="connsiteX1409" fmla="*/ 467868 w 474070"/>
              <a:gd name="connsiteY1409" fmla="*/ 420311 h 717551"/>
              <a:gd name="connsiteX1410" fmla="*/ 467868 w 474070"/>
              <a:gd name="connsiteY1410" fmla="*/ 420642 h 717551"/>
              <a:gd name="connsiteX1411" fmla="*/ 468337 w 474070"/>
              <a:gd name="connsiteY1411" fmla="*/ 421001 h 717551"/>
              <a:gd name="connsiteX1412" fmla="*/ 469302 w 474070"/>
              <a:gd name="connsiteY1412" fmla="*/ 421331 h 717551"/>
              <a:gd name="connsiteX1413" fmla="*/ 469771 w 474070"/>
              <a:gd name="connsiteY1413" fmla="*/ 421662 h 717551"/>
              <a:gd name="connsiteX1414" fmla="*/ 470019 w 474070"/>
              <a:gd name="connsiteY1414" fmla="*/ 421993 h 717551"/>
              <a:gd name="connsiteX1415" fmla="*/ 470239 w 474070"/>
              <a:gd name="connsiteY1415" fmla="*/ 423014 h 717551"/>
              <a:gd name="connsiteX1416" fmla="*/ 470239 w 474070"/>
              <a:gd name="connsiteY1416" fmla="*/ 423676 h 717551"/>
              <a:gd name="connsiteX1417" fmla="*/ 470239 w 474070"/>
              <a:gd name="connsiteY1417" fmla="*/ 424365 h 717551"/>
              <a:gd name="connsiteX1418" fmla="*/ 470019 w 474070"/>
              <a:gd name="connsiteY1418" fmla="*/ 424696 h 717551"/>
              <a:gd name="connsiteX1419" fmla="*/ 469522 w 474070"/>
              <a:gd name="connsiteY1419" fmla="*/ 424696 h 717551"/>
              <a:gd name="connsiteX1420" fmla="*/ 469302 w 474070"/>
              <a:gd name="connsiteY1420" fmla="*/ 425027 h 717551"/>
              <a:gd name="connsiteX1421" fmla="*/ 468805 w 474070"/>
              <a:gd name="connsiteY1421" fmla="*/ 425358 h 717551"/>
              <a:gd name="connsiteX1422" fmla="*/ 469522 w 474070"/>
              <a:gd name="connsiteY1422" fmla="*/ 427069 h 717551"/>
              <a:gd name="connsiteX1423" fmla="*/ 469771 w 474070"/>
              <a:gd name="connsiteY1423" fmla="*/ 427400 h 717551"/>
              <a:gd name="connsiteX1424" fmla="*/ 470019 w 474070"/>
              <a:gd name="connsiteY1424" fmla="*/ 428393 h 717551"/>
              <a:gd name="connsiteX1425" fmla="*/ 470019 w 474070"/>
              <a:gd name="connsiteY1425" fmla="*/ 429082 h 717551"/>
              <a:gd name="connsiteX1426" fmla="*/ 470239 w 474070"/>
              <a:gd name="connsiteY1426" fmla="*/ 430075 h 717551"/>
              <a:gd name="connsiteX1427" fmla="*/ 470239 w 474070"/>
              <a:gd name="connsiteY1427" fmla="*/ 430434 h 717551"/>
              <a:gd name="connsiteX1428" fmla="*/ 470488 w 474070"/>
              <a:gd name="connsiteY1428" fmla="*/ 430765 h 717551"/>
              <a:gd name="connsiteX1429" fmla="*/ 470488 w 474070"/>
              <a:gd name="connsiteY1429" fmla="*/ 431096 h 717551"/>
              <a:gd name="connsiteX1430" fmla="*/ 470735 w 474070"/>
              <a:gd name="connsiteY1430" fmla="*/ 431427 h 717551"/>
              <a:gd name="connsiteX1431" fmla="*/ 470239 w 474070"/>
              <a:gd name="connsiteY1431" fmla="*/ 431758 h 717551"/>
              <a:gd name="connsiteX1432" fmla="*/ 469771 w 474070"/>
              <a:gd name="connsiteY1432" fmla="*/ 432116 h 717551"/>
              <a:gd name="connsiteX1433" fmla="*/ 469054 w 474070"/>
              <a:gd name="connsiteY1433" fmla="*/ 432447 h 717551"/>
              <a:gd name="connsiteX1434" fmla="*/ 468805 w 474070"/>
              <a:gd name="connsiteY1434" fmla="*/ 433110 h 717551"/>
              <a:gd name="connsiteX1435" fmla="*/ 468805 w 474070"/>
              <a:gd name="connsiteY1435" fmla="*/ 433441 h 717551"/>
              <a:gd name="connsiteX1436" fmla="*/ 469302 w 474070"/>
              <a:gd name="connsiteY1436" fmla="*/ 433799 h 717551"/>
              <a:gd name="connsiteX1437" fmla="*/ 469522 w 474070"/>
              <a:gd name="connsiteY1437" fmla="*/ 434461 h 717551"/>
              <a:gd name="connsiteX1438" fmla="*/ 469522 w 474070"/>
              <a:gd name="connsiteY1438" fmla="*/ 435482 h 717551"/>
              <a:gd name="connsiteX1439" fmla="*/ 469522 w 474070"/>
              <a:gd name="connsiteY1439" fmla="*/ 436475 h 717551"/>
              <a:gd name="connsiteX1440" fmla="*/ 470019 w 474070"/>
              <a:gd name="connsiteY1440" fmla="*/ 437164 h 717551"/>
              <a:gd name="connsiteX1441" fmla="*/ 470239 w 474070"/>
              <a:gd name="connsiteY1441" fmla="*/ 438488 h 717551"/>
              <a:gd name="connsiteX1442" fmla="*/ 471203 w 474070"/>
              <a:gd name="connsiteY1442" fmla="*/ 438157 h 717551"/>
              <a:gd name="connsiteX1443" fmla="*/ 471203 w 474070"/>
              <a:gd name="connsiteY1443" fmla="*/ 437826 h 717551"/>
              <a:gd name="connsiteX1444" fmla="*/ 472141 w 474070"/>
              <a:gd name="connsiteY1444" fmla="*/ 437164 h 717551"/>
              <a:gd name="connsiteX1445" fmla="*/ 473823 w 474070"/>
              <a:gd name="connsiteY1445" fmla="*/ 437164 h 717551"/>
              <a:gd name="connsiteX1446" fmla="*/ 474070 w 474070"/>
              <a:gd name="connsiteY1446" fmla="*/ 437495 h 717551"/>
              <a:gd name="connsiteX1447" fmla="*/ 474070 w 474070"/>
              <a:gd name="connsiteY1447" fmla="*/ 438157 h 717551"/>
              <a:gd name="connsiteX1448" fmla="*/ 472858 w 474070"/>
              <a:gd name="connsiteY1448" fmla="*/ 439178 h 717551"/>
              <a:gd name="connsiteX1449" fmla="*/ 471672 w 474070"/>
              <a:gd name="connsiteY1449" fmla="*/ 439508 h 717551"/>
              <a:gd name="connsiteX1450" fmla="*/ 470955 w 474070"/>
              <a:gd name="connsiteY1450" fmla="*/ 439178 h 717551"/>
              <a:gd name="connsiteX1451" fmla="*/ 470735 w 474070"/>
              <a:gd name="connsiteY1451" fmla="*/ 439178 h 717551"/>
              <a:gd name="connsiteX1452" fmla="*/ 470488 w 474070"/>
              <a:gd name="connsiteY1452" fmla="*/ 439839 h 717551"/>
              <a:gd name="connsiteX1453" fmla="*/ 469522 w 474070"/>
              <a:gd name="connsiteY1453" fmla="*/ 440529 h 717551"/>
              <a:gd name="connsiteX1454" fmla="*/ 469522 w 474070"/>
              <a:gd name="connsiteY1454" fmla="*/ 440860 h 717551"/>
              <a:gd name="connsiteX1455" fmla="*/ 468805 w 474070"/>
              <a:gd name="connsiteY1455" fmla="*/ 441854 h 717551"/>
              <a:gd name="connsiteX1456" fmla="*/ 468585 w 474070"/>
              <a:gd name="connsiteY1456" fmla="*/ 442212 h 717551"/>
              <a:gd name="connsiteX1457" fmla="*/ 468088 w 474070"/>
              <a:gd name="connsiteY1457" fmla="*/ 442543 h 717551"/>
              <a:gd name="connsiteX1458" fmla="*/ 467620 w 474070"/>
              <a:gd name="connsiteY1458" fmla="*/ 442212 h 717551"/>
              <a:gd name="connsiteX1459" fmla="*/ 467153 w 474070"/>
              <a:gd name="connsiteY1459" fmla="*/ 442543 h 717551"/>
              <a:gd name="connsiteX1460" fmla="*/ 467153 w 474070"/>
              <a:gd name="connsiteY1460" fmla="*/ 443205 h 717551"/>
              <a:gd name="connsiteX1461" fmla="*/ 466904 w 474070"/>
              <a:gd name="connsiteY1461" fmla="*/ 443867 h 717551"/>
              <a:gd name="connsiteX1462" fmla="*/ 466187 w 474070"/>
              <a:gd name="connsiteY1462" fmla="*/ 444557 h 717551"/>
              <a:gd name="connsiteX1463" fmla="*/ 465470 w 474070"/>
              <a:gd name="connsiteY1463" fmla="*/ 444557 h 717551"/>
              <a:gd name="connsiteX1464" fmla="*/ 465719 w 474070"/>
              <a:gd name="connsiteY1464" fmla="*/ 444888 h 717551"/>
              <a:gd name="connsiteX1465" fmla="*/ 465940 w 474070"/>
              <a:gd name="connsiteY1465" fmla="*/ 444888 h 717551"/>
              <a:gd name="connsiteX1466" fmla="*/ 465940 w 474070"/>
              <a:gd name="connsiteY1466" fmla="*/ 445219 h 717551"/>
              <a:gd name="connsiteX1467" fmla="*/ 465250 w 474070"/>
              <a:gd name="connsiteY1467" fmla="*/ 445550 h 717551"/>
              <a:gd name="connsiteX1468" fmla="*/ 464533 w 474070"/>
              <a:gd name="connsiteY1468" fmla="*/ 445550 h 717551"/>
              <a:gd name="connsiteX1469" fmla="*/ 463320 w 474070"/>
              <a:gd name="connsiteY1469" fmla="*/ 445908 h 717551"/>
              <a:gd name="connsiteX1470" fmla="*/ 463320 w 474070"/>
              <a:gd name="connsiteY1470" fmla="*/ 446239 h 717551"/>
              <a:gd name="connsiteX1471" fmla="*/ 462852 w 474070"/>
              <a:gd name="connsiteY1471" fmla="*/ 446570 h 717551"/>
              <a:gd name="connsiteX1472" fmla="*/ 462384 w 474070"/>
              <a:gd name="connsiteY1472" fmla="*/ 446570 h 717551"/>
              <a:gd name="connsiteX1473" fmla="*/ 462604 w 474070"/>
              <a:gd name="connsiteY1473" fmla="*/ 446239 h 717551"/>
              <a:gd name="connsiteX1474" fmla="*/ 462604 w 474070"/>
              <a:gd name="connsiteY1474" fmla="*/ 445550 h 717551"/>
              <a:gd name="connsiteX1475" fmla="*/ 462604 w 474070"/>
              <a:gd name="connsiteY1475" fmla="*/ 445219 h 717551"/>
              <a:gd name="connsiteX1476" fmla="*/ 462604 w 474070"/>
              <a:gd name="connsiteY1476" fmla="*/ 444888 h 717551"/>
              <a:gd name="connsiteX1477" fmla="*/ 462604 w 474070"/>
              <a:gd name="connsiteY1477" fmla="*/ 444557 h 717551"/>
              <a:gd name="connsiteX1478" fmla="*/ 462135 w 474070"/>
              <a:gd name="connsiteY1478" fmla="*/ 444226 h 717551"/>
              <a:gd name="connsiteX1479" fmla="*/ 461887 w 474070"/>
              <a:gd name="connsiteY1479" fmla="*/ 444888 h 717551"/>
              <a:gd name="connsiteX1480" fmla="*/ 460950 w 474070"/>
              <a:gd name="connsiteY1480" fmla="*/ 444888 h 717551"/>
              <a:gd name="connsiteX1481" fmla="*/ 460481 w 474070"/>
              <a:gd name="connsiteY1481" fmla="*/ 445219 h 717551"/>
              <a:gd name="connsiteX1482" fmla="*/ 460481 w 474070"/>
              <a:gd name="connsiteY1482" fmla="*/ 445550 h 717551"/>
              <a:gd name="connsiteX1483" fmla="*/ 460950 w 474070"/>
              <a:gd name="connsiteY1483" fmla="*/ 445550 h 717551"/>
              <a:gd name="connsiteX1484" fmla="*/ 461171 w 474070"/>
              <a:gd name="connsiteY1484" fmla="*/ 445908 h 717551"/>
              <a:gd name="connsiteX1485" fmla="*/ 461418 w 474070"/>
              <a:gd name="connsiteY1485" fmla="*/ 446901 h 717551"/>
              <a:gd name="connsiteX1486" fmla="*/ 461171 w 474070"/>
              <a:gd name="connsiteY1486" fmla="*/ 447232 h 717551"/>
              <a:gd name="connsiteX1487" fmla="*/ 460950 w 474070"/>
              <a:gd name="connsiteY1487" fmla="*/ 448253 h 717551"/>
              <a:gd name="connsiteX1488" fmla="*/ 460234 w 474070"/>
              <a:gd name="connsiteY1488" fmla="*/ 448253 h 717551"/>
              <a:gd name="connsiteX1489" fmla="*/ 460234 w 474070"/>
              <a:gd name="connsiteY1489" fmla="*/ 449246 h 717551"/>
              <a:gd name="connsiteX1490" fmla="*/ 459985 w 474070"/>
              <a:gd name="connsiteY1490" fmla="*/ 449605 h 717551"/>
              <a:gd name="connsiteX1491" fmla="*/ 458800 w 474070"/>
              <a:gd name="connsiteY1491" fmla="*/ 449936 h 717551"/>
              <a:gd name="connsiteX1492" fmla="*/ 457615 w 474070"/>
              <a:gd name="connsiteY1492" fmla="*/ 449605 h 717551"/>
              <a:gd name="connsiteX1493" fmla="*/ 456899 w 474070"/>
              <a:gd name="connsiteY1493" fmla="*/ 449936 h 717551"/>
              <a:gd name="connsiteX1494" fmla="*/ 456402 w 474070"/>
              <a:gd name="connsiteY1494" fmla="*/ 449936 h 717551"/>
              <a:gd name="connsiteX1495" fmla="*/ 456402 w 474070"/>
              <a:gd name="connsiteY1495" fmla="*/ 450598 h 717551"/>
              <a:gd name="connsiteX1496" fmla="*/ 457119 w 474070"/>
              <a:gd name="connsiteY1496" fmla="*/ 450929 h 717551"/>
              <a:gd name="connsiteX1497" fmla="*/ 457119 w 474070"/>
              <a:gd name="connsiteY1497" fmla="*/ 451618 h 717551"/>
              <a:gd name="connsiteX1498" fmla="*/ 456650 w 474070"/>
              <a:gd name="connsiteY1498" fmla="*/ 451949 h 717551"/>
              <a:gd name="connsiteX1499" fmla="*/ 456402 w 474070"/>
              <a:gd name="connsiteY1499" fmla="*/ 452942 h 717551"/>
              <a:gd name="connsiteX1500" fmla="*/ 456402 w 474070"/>
              <a:gd name="connsiteY1500" fmla="*/ 453300 h 717551"/>
              <a:gd name="connsiteX1501" fmla="*/ 456402 w 474070"/>
              <a:gd name="connsiteY1501" fmla="*/ 453962 h 717551"/>
              <a:gd name="connsiteX1502" fmla="*/ 455933 w 474070"/>
              <a:gd name="connsiteY1502" fmla="*/ 453962 h 717551"/>
              <a:gd name="connsiteX1503" fmla="*/ 455685 w 474070"/>
              <a:gd name="connsiteY1503" fmla="*/ 454624 h 717551"/>
              <a:gd name="connsiteX1504" fmla="*/ 455465 w 474070"/>
              <a:gd name="connsiteY1504" fmla="*/ 454624 h 717551"/>
              <a:gd name="connsiteX1505" fmla="*/ 455216 w 474070"/>
              <a:gd name="connsiteY1505" fmla="*/ 454293 h 717551"/>
              <a:gd name="connsiteX1506" fmla="*/ 454748 w 474070"/>
              <a:gd name="connsiteY1506" fmla="*/ 454624 h 717551"/>
              <a:gd name="connsiteX1507" fmla="*/ 454748 w 474070"/>
              <a:gd name="connsiteY1507" fmla="*/ 455314 h 717551"/>
              <a:gd name="connsiteX1508" fmla="*/ 454748 w 474070"/>
              <a:gd name="connsiteY1508" fmla="*/ 455646 h 717551"/>
              <a:gd name="connsiteX1509" fmla="*/ 454499 w 474070"/>
              <a:gd name="connsiteY1509" fmla="*/ 455646 h 717551"/>
              <a:gd name="connsiteX1510" fmla="*/ 454748 w 474070"/>
              <a:gd name="connsiteY1510" fmla="*/ 456308 h 717551"/>
              <a:gd name="connsiteX1511" fmla="*/ 454280 w 474070"/>
              <a:gd name="connsiteY1511" fmla="*/ 456308 h 717551"/>
              <a:gd name="connsiteX1512" fmla="*/ 453564 w 474070"/>
              <a:gd name="connsiteY1512" fmla="*/ 457328 h 717551"/>
              <a:gd name="connsiteX1513" fmla="*/ 452350 w 474070"/>
              <a:gd name="connsiteY1513" fmla="*/ 457659 h 717551"/>
              <a:gd name="connsiteX1514" fmla="*/ 451413 w 474070"/>
              <a:gd name="connsiteY1514" fmla="*/ 458983 h 717551"/>
              <a:gd name="connsiteX1515" fmla="*/ 450449 w 474070"/>
              <a:gd name="connsiteY1515" fmla="*/ 461355 h 717551"/>
              <a:gd name="connsiteX1516" fmla="*/ 450696 w 474070"/>
              <a:gd name="connsiteY1516" fmla="*/ 461686 h 717551"/>
              <a:gd name="connsiteX1517" fmla="*/ 448794 w 474070"/>
              <a:gd name="connsiteY1517" fmla="*/ 462679 h 717551"/>
              <a:gd name="connsiteX1518" fmla="*/ 447582 w 474070"/>
              <a:gd name="connsiteY1518" fmla="*/ 462348 h 717551"/>
              <a:gd name="connsiteX1519" fmla="*/ 446865 w 474070"/>
              <a:gd name="connsiteY1519" fmla="*/ 462679 h 717551"/>
              <a:gd name="connsiteX1520" fmla="*/ 446397 w 474070"/>
              <a:gd name="connsiteY1520" fmla="*/ 463700 h 717551"/>
              <a:gd name="connsiteX1521" fmla="*/ 446397 w 474070"/>
              <a:gd name="connsiteY1521" fmla="*/ 465024 h 717551"/>
              <a:gd name="connsiteX1522" fmla="*/ 446645 w 474070"/>
              <a:gd name="connsiteY1522" fmla="*/ 465382 h 717551"/>
              <a:gd name="connsiteX1523" fmla="*/ 444026 w 474070"/>
              <a:gd name="connsiteY1523" fmla="*/ 466375 h 717551"/>
              <a:gd name="connsiteX1524" fmla="*/ 441379 w 474070"/>
              <a:gd name="connsiteY1524" fmla="*/ 466706 h 717551"/>
              <a:gd name="connsiteX1525" fmla="*/ 441159 w 474070"/>
              <a:gd name="connsiteY1525" fmla="*/ 466375 h 717551"/>
              <a:gd name="connsiteX1526" fmla="*/ 440912 w 474070"/>
              <a:gd name="connsiteY1526" fmla="*/ 466044 h 717551"/>
              <a:gd name="connsiteX1527" fmla="*/ 440443 w 474070"/>
              <a:gd name="connsiteY1527" fmla="*/ 466044 h 717551"/>
              <a:gd name="connsiteX1528" fmla="*/ 440195 w 474070"/>
              <a:gd name="connsiteY1528" fmla="*/ 466044 h 717551"/>
              <a:gd name="connsiteX1529" fmla="*/ 440443 w 474070"/>
              <a:gd name="connsiteY1529" fmla="*/ 465382 h 717551"/>
              <a:gd name="connsiteX1530" fmla="*/ 440195 w 474070"/>
              <a:gd name="connsiteY1530" fmla="*/ 465024 h 717551"/>
              <a:gd name="connsiteX1531" fmla="*/ 439946 w 474070"/>
              <a:gd name="connsiteY1531" fmla="*/ 464362 h 717551"/>
              <a:gd name="connsiteX1532" fmla="*/ 440195 w 474070"/>
              <a:gd name="connsiteY1532" fmla="*/ 463010 h 717551"/>
              <a:gd name="connsiteX1533" fmla="*/ 440663 w 474070"/>
              <a:gd name="connsiteY1533" fmla="*/ 462017 h 717551"/>
              <a:gd name="connsiteX1534" fmla="*/ 439946 w 474070"/>
              <a:gd name="connsiteY1534" fmla="*/ 461355 h 717551"/>
              <a:gd name="connsiteX1535" fmla="*/ 439257 w 474070"/>
              <a:gd name="connsiteY1535" fmla="*/ 461686 h 717551"/>
              <a:gd name="connsiteX1536" fmla="*/ 438044 w 474070"/>
              <a:gd name="connsiteY1536" fmla="*/ 462017 h 717551"/>
              <a:gd name="connsiteX1537" fmla="*/ 437107 w 474070"/>
              <a:gd name="connsiteY1537" fmla="*/ 462348 h 717551"/>
              <a:gd name="connsiteX1538" fmla="*/ 437328 w 474070"/>
              <a:gd name="connsiteY1538" fmla="*/ 463700 h 717551"/>
              <a:gd name="connsiteX1539" fmla="*/ 437577 w 474070"/>
              <a:gd name="connsiteY1539" fmla="*/ 464362 h 717551"/>
              <a:gd name="connsiteX1540" fmla="*/ 437328 w 474070"/>
              <a:gd name="connsiteY1540" fmla="*/ 465382 h 717551"/>
              <a:gd name="connsiteX1541" fmla="*/ 437328 w 474070"/>
              <a:gd name="connsiteY1541" fmla="*/ 466044 h 717551"/>
              <a:gd name="connsiteX1542" fmla="*/ 437824 w 474070"/>
              <a:gd name="connsiteY1542" fmla="*/ 466375 h 717551"/>
              <a:gd name="connsiteX1543" fmla="*/ 438292 w 474070"/>
              <a:gd name="connsiteY1543" fmla="*/ 466375 h 717551"/>
              <a:gd name="connsiteX1544" fmla="*/ 438540 w 474070"/>
              <a:gd name="connsiteY1544" fmla="*/ 467037 h 717551"/>
              <a:gd name="connsiteX1545" fmla="*/ 439009 w 474070"/>
              <a:gd name="connsiteY1545" fmla="*/ 467396 h 717551"/>
              <a:gd name="connsiteX1546" fmla="*/ 439257 w 474070"/>
              <a:gd name="connsiteY1546" fmla="*/ 467727 h 717551"/>
              <a:gd name="connsiteX1547" fmla="*/ 439726 w 474070"/>
              <a:gd name="connsiteY1547" fmla="*/ 468058 h 717551"/>
              <a:gd name="connsiteX1548" fmla="*/ 439946 w 474070"/>
              <a:gd name="connsiteY1548" fmla="*/ 468389 h 717551"/>
              <a:gd name="connsiteX1549" fmla="*/ 439478 w 474070"/>
              <a:gd name="connsiteY1549" fmla="*/ 468389 h 717551"/>
              <a:gd name="connsiteX1550" fmla="*/ 438761 w 474070"/>
              <a:gd name="connsiteY1550" fmla="*/ 468389 h 717551"/>
              <a:gd name="connsiteX1551" fmla="*/ 437824 w 474070"/>
              <a:gd name="connsiteY1551" fmla="*/ 467727 h 717551"/>
              <a:gd name="connsiteX1552" fmla="*/ 437577 w 474070"/>
              <a:gd name="connsiteY1552" fmla="*/ 467727 h 717551"/>
              <a:gd name="connsiteX1553" fmla="*/ 437577 w 474070"/>
              <a:gd name="connsiteY1553" fmla="*/ 468058 h 717551"/>
              <a:gd name="connsiteX1554" fmla="*/ 436860 w 474070"/>
              <a:gd name="connsiteY1554" fmla="*/ 468389 h 717551"/>
              <a:gd name="connsiteX1555" fmla="*/ 436860 w 474070"/>
              <a:gd name="connsiteY1555" fmla="*/ 468720 h 717551"/>
              <a:gd name="connsiteX1556" fmla="*/ 436143 w 474070"/>
              <a:gd name="connsiteY1556" fmla="*/ 469051 h 717551"/>
              <a:gd name="connsiteX1557" fmla="*/ 435426 w 474070"/>
              <a:gd name="connsiteY1557" fmla="*/ 468720 h 717551"/>
              <a:gd name="connsiteX1558" fmla="*/ 435426 w 474070"/>
              <a:gd name="connsiteY1558" fmla="*/ 467727 h 717551"/>
              <a:gd name="connsiteX1559" fmla="*/ 434957 w 474070"/>
              <a:gd name="connsiteY1559" fmla="*/ 467727 h 717551"/>
              <a:gd name="connsiteX1560" fmla="*/ 434489 w 474070"/>
              <a:gd name="connsiteY1560" fmla="*/ 466706 h 717551"/>
              <a:gd name="connsiteX1561" fmla="*/ 434489 w 474070"/>
              <a:gd name="connsiteY1561" fmla="*/ 465713 h 717551"/>
              <a:gd name="connsiteX1562" fmla="*/ 434709 w 474070"/>
              <a:gd name="connsiteY1562" fmla="*/ 464693 h 717551"/>
              <a:gd name="connsiteX1563" fmla="*/ 434489 w 474070"/>
              <a:gd name="connsiteY1563" fmla="*/ 464693 h 717551"/>
              <a:gd name="connsiteX1564" fmla="*/ 433993 w 474070"/>
              <a:gd name="connsiteY1564" fmla="*/ 464693 h 717551"/>
              <a:gd name="connsiteX1565" fmla="*/ 433772 w 474070"/>
              <a:gd name="connsiteY1565" fmla="*/ 464693 h 717551"/>
              <a:gd name="connsiteX1566" fmla="*/ 433993 w 474070"/>
              <a:gd name="connsiteY1566" fmla="*/ 464031 h 717551"/>
              <a:gd name="connsiteX1567" fmla="*/ 432808 w 474070"/>
              <a:gd name="connsiteY1567" fmla="*/ 463010 h 717551"/>
              <a:gd name="connsiteX1568" fmla="*/ 432091 w 474070"/>
              <a:gd name="connsiteY1568" fmla="*/ 463010 h 717551"/>
              <a:gd name="connsiteX1569" fmla="*/ 431842 w 474070"/>
              <a:gd name="connsiteY1569" fmla="*/ 463010 h 717551"/>
              <a:gd name="connsiteX1570" fmla="*/ 431374 w 474070"/>
              <a:gd name="connsiteY1570" fmla="*/ 463010 h 717551"/>
              <a:gd name="connsiteX1571" fmla="*/ 430905 w 474070"/>
              <a:gd name="connsiteY1571" fmla="*/ 463368 h 717551"/>
              <a:gd name="connsiteX1572" fmla="*/ 430658 w 474070"/>
              <a:gd name="connsiteY1572" fmla="*/ 461686 h 717551"/>
              <a:gd name="connsiteX1573" fmla="*/ 431374 w 474070"/>
              <a:gd name="connsiteY1573" fmla="*/ 461686 h 717551"/>
              <a:gd name="connsiteX1574" fmla="*/ 431374 w 474070"/>
              <a:gd name="connsiteY1574" fmla="*/ 460665 h 717551"/>
              <a:gd name="connsiteX1575" fmla="*/ 431842 w 474070"/>
              <a:gd name="connsiteY1575" fmla="*/ 460996 h 717551"/>
              <a:gd name="connsiteX1576" fmla="*/ 431622 w 474070"/>
              <a:gd name="connsiteY1576" fmla="*/ 462348 h 717551"/>
              <a:gd name="connsiteX1577" fmla="*/ 432338 w 474070"/>
              <a:gd name="connsiteY1577" fmla="*/ 462348 h 717551"/>
              <a:gd name="connsiteX1578" fmla="*/ 432808 w 474070"/>
              <a:gd name="connsiteY1578" fmla="*/ 462679 h 717551"/>
              <a:gd name="connsiteX1579" fmla="*/ 433055 w 474070"/>
              <a:gd name="connsiteY1579" fmla="*/ 462679 h 717551"/>
              <a:gd name="connsiteX1580" fmla="*/ 433055 w 474070"/>
              <a:gd name="connsiteY1580" fmla="*/ 462348 h 717551"/>
              <a:gd name="connsiteX1581" fmla="*/ 433276 w 474070"/>
              <a:gd name="connsiteY1581" fmla="*/ 462017 h 717551"/>
              <a:gd name="connsiteX1582" fmla="*/ 432808 w 474070"/>
              <a:gd name="connsiteY1582" fmla="*/ 462017 h 717551"/>
              <a:gd name="connsiteX1583" fmla="*/ 432808 w 474070"/>
              <a:gd name="connsiteY1583" fmla="*/ 460665 h 717551"/>
              <a:gd name="connsiteX1584" fmla="*/ 433276 w 474070"/>
              <a:gd name="connsiteY1584" fmla="*/ 460003 h 717551"/>
              <a:gd name="connsiteX1585" fmla="*/ 433276 w 474070"/>
              <a:gd name="connsiteY1585" fmla="*/ 459341 h 717551"/>
              <a:gd name="connsiteX1586" fmla="*/ 433276 w 474070"/>
              <a:gd name="connsiteY1586" fmla="*/ 458652 h 717551"/>
              <a:gd name="connsiteX1587" fmla="*/ 432808 w 474070"/>
              <a:gd name="connsiteY1587" fmla="*/ 458321 h 717551"/>
              <a:gd name="connsiteX1588" fmla="*/ 433055 w 474070"/>
              <a:gd name="connsiteY1588" fmla="*/ 457990 h 717551"/>
              <a:gd name="connsiteX1589" fmla="*/ 433993 w 474070"/>
              <a:gd name="connsiteY1589" fmla="*/ 456970 h 717551"/>
              <a:gd name="connsiteX1590" fmla="*/ 433772 w 474070"/>
              <a:gd name="connsiteY1590" fmla="*/ 456639 h 717551"/>
              <a:gd name="connsiteX1591" fmla="*/ 433993 w 474070"/>
              <a:gd name="connsiteY1591" fmla="*/ 455646 h 717551"/>
              <a:gd name="connsiteX1592" fmla="*/ 433055 w 474070"/>
              <a:gd name="connsiteY1592" fmla="*/ 455314 h 717551"/>
              <a:gd name="connsiteX1593" fmla="*/ 431622 w 474070"/>
              <a:gd name="connsiteY1593" fmla="*/ 455646 h 717551"/>
              <a:gd name="connsiteX1594" fmla="*/ 430905 w 474070"/>
              <a:gd name="connsiteY1594" fmla="*/ 455977 h 717551"/>
              <a:gd name="connsiteX1595" fmla="*/ 430658 w 474070"/>
              <a:gd name="connsiteY1595" fmla="*/ 455977 h 717551"/>
              <a:gd name="connsiteX1596" fmla="*/ 430188 w 474070"/>
              <a:gd name="connsiteY1596" fmla="*/ 456639 h 717551"/>
              <a:gd name="connsiteX1597" fmla="*/ 429941 w 474070"/>
              <a:gd name="connsiteY1597" fmla="*/ 456639 h 717551"/>
              <a:gd name="connsiteX1598" fmla="*/ 429473 w 474070"/>
              <a:gd name="connsiteY1598" fmla="*/ 456308 h 717551"/>
              <a:gd name="connsiteX1599" fmla="*/ 429224 w 474070"/>
              <a:gd name="connsiteY1599" fmla="*/ 456639 h 717551"/>
              <a:gd name="connsiteX1600" fmla="*/ 428507 w 474070"/>
              <a:gd name="connsiteY1600" fmla="*/ 456639 h 717551"/>
              <a:gd name="connsiteX1601" fmla="*/ 427791 w 474070"/>
              <a:gd name="connsiteY1601" fmla="*/ 456308 h 717551"/>
              <a:gd name="connsiteX1602" fmla="*/ 427791 w 474070"/>
              <a:gd name="connsiteY1602" fmla="*/ 455977 h 717551"/>
              <a:gd name="connsiteX1603" fmla="*/ 427323 w 474070"/>
              <a:gd name="connsiteY1603" fmla="*/ 455977 h 717551"/>
              <a:gd name="connsiteX1604" fmla="*/ 427074 w 474070"/>
              <a:gd name="connsiteY1604" fmla="*/ 456308 h 717551"/>
              <a:gd name="connsiteX1605" fmla="*/ 427074 w 474070"/>
              <a:gd name="connsiteY1605" fmla="*/ 456639 h 717551"/>
              <a:gd name="connsiteX1606" fmla="*/ 426606 w 474070"/>
              <a:gd name="connsiteY1606" fmla="*/ 457328 h 717551"/>
              <a:gd name="connsiteX1607" fmla="*/ 426357 w 474070"/>
              <a:gd name="connsiteY1607" fmla="*/ 457659 h 717551"/>
              <a:gd name="connsiteX1608" fmla="*/ 426853 w 474070"/>
              <a:gd name="connsiteY1608" fmla="*/ 457990 h 717551"/>
              <a:gd name="connsiteX1609" fmla="*/ 427323 w 474070"/>
              <a:gd name="connsiteY1609" fmla="*/ 457659 h 717551"/>
              <a:gd name="connsiteX1610" fmla="*/ 427791 w 474070"/>
              <a:gd name="connsiteY1610" fmla="*/ 457990 h 717551"/>
              <a:gd name="connsiteX1611" fmla="*/ 427074 w 474070"/>
              <a:gd name="connsiteY1611" fmla="*/ 458321 h 717551"/>
              <a:gd name="connsiteX1612" fmla="*/ 427074 w 474070"/>
              <a:gd name="connsiteY1612" fmla="*/ 458652 h 717551"/>
              <a:gd name="connsiteX1613" fmla="*/ 426357 w 474070"/>
              <a:gd name="connsiteY1613" fmla="*/ 458652 h 717551"/>
              <a:gd name="connsiteX1614" fmla="*/ 425889 w 474070"/>
              <a:gd name="connsiteY1614" fmla="*/ 458321 h 717551"/>
              <a:gd name="connsiteX1615" fmla="*/ 425641 w 474070"/>
              <a:gd name="connsiteY1615" fmla="*/ 457990 h 717551"/>
              <a:gd name="connsiteX1616" fmla="*/ 424456 w 474070"/>
              <a:gd name="connsiteY1616" fmla="*/ 458321 h 717551"/>
              <a:gd name="connsiteX1617" fmla="*/ 423987 w 474070"/>
              <a:gd name="connsiteY1617" fmla="*/ 457990 h 717551"/>
              <a:gd name="connsiteX1618" fmla="*/ 424235 w 474070"/>
              <a:gd name="connsiteY1618" fmla="*/ 457328 h 717551"/>
              <a:gd name="connsiteX1619" fmla="*/ 423739 w 474070"/>
              <a:gd name="connsiteY1619" fmla="*/ 457328 h 717551"/>
              <a:gd name="connsiteX1620" fmla="*/ 423022 w 474070"/>
              <a:gd name="connsiteY1620" fmla="*/ 457328 h 717551"/>
              <a:gd name="connsiteX1621" fmla="*/ 422801 w 474070"/>
              <a:gd name="connsiteY1621" fmla="*/ 457659 h 717551"/>
              <a:gd name="connsiteX1622" fmla="*/ 423022 w 474070"/>
              <a:gd name="connsiteY1622" fmla="*/ 457990 h 717551"/>
              <a:gd name="connsiteX1623" fmla="*/ 423022 w 474070"/>
              <a:gd name="connsiteY1623" fmla="*/ 458652 h 717551"/>
              <a:gd name="connsiteX1624" fmla="*/ 421837 w 474070"/>
              <a:gd name="connsiteY1624" fmla="*/ 459341 h 717551"/>
              <a:gd name="connsiteX1625" fmla="*/ 422554 w 474070"/>
              <a:gd name="connsiteY1625" fmla="*/ 460003 h 717551"/>
              <a:gd name="connsiteX1626" fmla="*/ 423518 w 474070"/>
              <a:gd name="connsiteY1626" fmla="*/ 459672 h 717551"/>
              <a:gd name="connsiteX1627" fmla="*/ 423739 w 474070"/>
              <a:gd name="connsiteY1627" fmla="*/ 460334 h 717551"/>
              <a:gd name="connsiteX1628" fmla="*/ 423987 w 474070"/>
              <a:gd name="connsiteY1628" fmla="*/ 460334 h 717551"/>
              <a:gd name="connsiteX1629" fmla="*/ 424235 w 474070"/>
              <a:gd name="connsiteY1629" fmla="*/ 460003 h 717551"/>
              <a:gd name="connsiteX1630" fmla="*/ 424704 w 474070"/>
              <a:gd name="connsiteY1630" fmla="*/ 460003 h 717551"/>
              <a:gd name="connsiteX1631" fmla="*/ 425172 w 474070"/>
              <a:gd name="connsiteY1631" fmla="*/ 460334 h 717551"/>
              <a:gd name="connsiteX1632" fmla="*/ 424704 w 474070"/>
              <a:gd name="connsiteY1632" fmla="*/ 460665 h 717551"/>
              <a:gd name="connsiteX1633" fmla="*/ 423739 w 474070"/>
              <a:gd name="connsiteY1633" fmla="*/ 460996 h 717551"/>
              <a:gd name="connsiteX1634" fmla="*/ 423739 w 474070"/>
              <a:gd name="connsiteY1634" fmla="*/ 461355 h 717551"/>
              <a:gd name="connsiteX1635" fmla="*/ 424235 w 474070"/>
              <a:gd name="connsiteY1635" fmla="*/ 461355 h 717551"/>
              <a:gd name="connsiteX1636" fmla="*/ 423739 w 474070"/>
              <a:gd name="connsiteY1636" fmla="*/ 461686 h 717551"/>
              <a:gd name="connsiteX1637" fmla="*/ 423987 w 474070"/>
              <a:gd name="connsiteY1637" fmla="*/ 462017 h 717551"/>
              <a:gd name="connsiteX1638" fmla="*/ 424924 w 474070"/>
              <a:gd name="connsiteY1638" fmla="*/ 462017 h 717551"/>
              <a:gd name="connsiteX1639" fmla="*/ 425420 w 474070"/>
              <a:gd name="connsiteY1639" fmla="*/ 462348 h 717551"/>
              <a:gd name="connsiteX1640" fmla="*/ 425420 w 474070"/>
              <a:gd name="connsiteY1640" fmla="*/ 463010 h 717551"/>
              <a:gd name="connsiteX1641" fmla="*/ 426136 w 474070"/>
              <a:gd name="connsiteY1641" fmla="*/ 463700 h 717551"/>
              <a:gd name="connsiteX1642" fmla="*/ 426136 w 474070"/>
              <a:gd name="connsiteY1642" fmla="*/ 464031 h 717551"/>
              <a:gd name="connsiteX1643" fmla="*/ 426606 w 474070"/>
              <a:gd name="connsiteY1643" fmla="*/ 465382 h 717551"/>
              <a:gd name="connsiteX1644" fmla="*/ 426853 w 474070"/>
              <a:gd name="connsiteY1644" fmla="*/ 466044 h 717551"/>
              <a:gd name="connsiteX1645" fmla="*/ 426606 w 474070"/>
              <a:gd name="connsiteY1645" fmla="*/ 467396 h 717551"/>
              <a:gd name="connsiteX1646" fmla="*/ 426136 w 474070"/>
              <a:gd name="connsiteY1646" fmla="*/ 468720 h 717551"/>
              <a:gd name="connsiteX1647" fmla="*/ 424924 w 474070"/>
              <a:gd name="connsiteY1647" fmla="*/ 469382 h 717551"/>
              <a:gd name="connsiteX1648" fmla="*/ 424704 w 474070"/>
              <a:gd name="connsiteY1648" fmla="*/ 469051 h 717551"/>
              <a:gd name="connsiteX1649" fmla="*/ 424704 w 474070"/>
              <a:gd name="connsiteY1649" fmla="*/ 468389 h 717551"/>
              <a:gd name="connsiteX1650" fmla="*/ 423987 w 474070"/>
              <a:gd name="connsiteY1650" fmla="*/ 468389 h 717551"/>
              <a:gd name="connsiteX1651" fmla="*/ 423739 w 474070"/>
              <a:gd name="connsiteY1651" fmla="*/ 468389 h 717551"/>
              <a:gd name="connsiteX1652" fmla="*/ 423518 w 474070"/>
              <a:gd name="connsiteY1652" fmla="*/ 468720 h 717551"/>
              <a:gd name="connsiteX1653" fmla="*/ 423739 w 474070"/>
              <a:gd name="connsiteY1653" fmla="*/ 469051 h 717551"/>
              <a:gd name="connsiteX1654" fmla="*/ 423739 w 474070"/>
              <a:gd name="connsiteY1654" fmla="*/ 470402 h 717551"/>
              <a:gd name="connsiteX1655" fmla="*/ 423518 w 474070"/>
              <a:gd name="connsiteY1655" fmla="*/ 470402 h 717551"/>
              <a:gd name="connsiteX1656" fmla="*/ 423271 w 474070"/>
              <a:gd name="connsiteY1656" fmla="*/ 470402 h 717551"/>
              <a:gd name="connsiteX1657" fmla="*/ 423022 w 474070"/>
              <a:gd name="connsiteY1657" fmla="*/ 470402 h 717551"/>
              <a:gd name="connsiteX1658" fmla="*/ 422801 w 474070"/>
              <a:gd name="connsiteY1658" fmla="*/ 472085 h 717551"/>
              <a:gd name="connsiteX1659" fmla="*/ 422554 w 474070"/>
              <a:gd name="connsiteY1659" fmla="*/ 472085 h 717551"/>
              <a:gd name="connsiteX1660" fmla="*/ 422305 w 474070"/>
              <a:gd name="connsiteY1660" fmla="*/ 473078 h 717551"/>
              <a:gd name="connsiteX1661" fmla="*/ 421837 w 474070"/>
              <a:gd name="connsiteY1661" fmla="*/ 473409 h 717551"/>
              <a:gd name="connsiteX1662" fmla="*/ 421369 w 474070"/>
              <a:gd name="connsiteY1662" fmla="*/ 473409 h 717551"/>
              <a:gd name="connsiteX1663" fmla="*/ 421120 w 474070"/>
              <a:gd name="connsiteY1663" fmla="*/ 473078 h 717551"/>
              <a:gd name="connsiteX1664" fmla="*/ 420156 w 474070"/>
              <a:gd name="connsiteY1664" fmla="*/ 472085 h 717551"/>
              <a:gd name="connsiteX1665" fmla="*/ 420156 w 474070"/>
              <a:gd name="connsiteY1665" fmla="*/ 471396 h 717551"/>
              <a:gd name="connsiteX1666" fmla="*/ 420156 w 474070"/>
              <a:gd name="connsiteY1666" fmla="*/ 470402 h 717551"/>
              <a:gd name="connsiteX1667" fmla="*/ 420156 w 474070"/>
              <a:gd name="connsiteY1667" fmla="*/ 469740 h 717551"/>
              <a:gd name="connsiteX1668" fmla="*/ 419935 w 474070"/>
              <a:gd name="connsiteY1668" fmla="*/ 469382 h 717551"/>
              <a:gd name="connsiteX1669" fmla="*/ 419439 w 474070"/>
              <a:gd name="connsiteY1669" fmla="*/ 468720 h 717551"/>
              <a:gd name="connsiteX1670" fmla="*/ 419218 w 474070"/>
              <a:gd name="connsiteY1670" fmla="*/ 468058 h 717551"/>
              <a:gd name="connsiteX1671" fmla="*/ 419935 w 474070"/>
              <a:gd name="connsiteY1671" fmla="*/ 467727 h 717551"/>
              <a:gd name="connsiteX1672" fmla="*/ 420156 w 474070"/>
              <a:gd name="connsiteY1672" fmla="*/ 467396 h 717551"/>
              <a:gd name="connsiteX1673" fmla="*/ 419687 w 474070"/>
              <a:gd name="connsiteY1673" fmla="*/ 466375 h 717551"/>
              <a:gd name="connsiteX1674" fmla="*/ 419218 w 474070"/>
              <a:gd name="connsiteY1674" fmla="*/ 466044 h 717551"/>
              <a:gd name="connsiteX1675" fmla="*/ 418970 w 474070"/>
              <a:gd name="connsiteY1675" fmla="*/ 466375 h 717551"/>
              <a:gd name="connsiteX1676" fmla="*/ 418749 w 474070"/>
              <a:gd name="connsiteY1676" fmla="*/ 466706 h 717551"/>
              <a:gd name="connsiteX1677" fmla="*/ 418253 w 474070"/>
              <a:gd name="connsiteY1677" fmla="*/ 466375 h 717551"/>
              <a:gd name="connsiteX1678" fmla="*/ 418033 w 474070"/>
              <a:gd name="connsiteY1678" fmla="*/ 466044 h 717551"/>
              <a:gd name="connsiteX1679" fmla="*/ 417785 w 474070"/>
              <a:gd name="connsiteY1679" fmla="*/ 465713 h 717551"/>
              <a:gd name="connsiteX1680" fmla="*/ 417538 w 474070"/>
              <a:gd name="connsiteY1680" fmla="*/ 465713 h 717551"/>
              <a:gd name="connsiteX1681" fmla="*/ 417317 w 474070"/>
              <a:gd name="connsiteY1681" fmla="*/ 466375 h 717551"/>
              <a:gd name="connsiteX1682" fmla="*/ 417069 w 474070"/>
              <a:gd name="connsiteY1682" fmla="*/ 466706 h 717551"/>
              <a:gd name="connsiteX1683" fmla="*/ 416821 w 474070"/>
              <a:gd name="connsiteY1683" fmla="*/ 467037 h 717551"/>
              <a:gd name="connsiteX1684" fmla="*/ 416821 w 474070"/>
              <a:gd name="connsiteY1684" fmla="*/ 467727 h 717551"/>
              <a:gd name="connsiteX1685" fmla="*/ 417069 w 474070"/>
              <a:gd name="connsiteY1685" fmla="*/ 468389 h 717551"/>
              <a:gd name="connsiteX1686" fmla="*/ 418033 w 474070"/>
              <a:gd name="connsiteY1686" fmla="*/ 468389 h 717551"/>
              <a:gd name="connsiteX1687" fmla="*/ 418253 w 474070"/>
              <a:gd name="connsiteY1687" fmla="*/ 469382 h 717551"/>
              <a:gd name="connsiteX1688" fmla="*/ 418970 w 474070"/>
              <a:gd name="connsiteY1688" fmla="*/ 470402 h 717551"/>
              <a:gd name="connsiteX1689" fmla="*/ 418749 w 474070"/>
              <a:gd name="connsiteY1689" fmla="*/ 471396 h 717551"/>
              <a:gd name="connsiteX1690" fmla="*/ 418253 w 474070"/>
              <a:gd name="connsiteY1690" fmla="*/ 471754 h 717551"/>
              <a:gd name="connsiteX1691" fmla="*/ 417317 w 474070"/>
              <a:gd name="connsiteY1691" fmla="*/ 471754 h 717551"/>
              <a:gd name="connsiteX1692" fmla="*/ 416821 w 474070"/>
              <a:gd name="connsiteY1692" fmla="*/ 472085 h 717551"/>
              <a:gd name="connsiteX1693" fmla="*/ 416821 w 474070"/>
              <a:gd name="connsiteY1693" fmla="*/ 472747 h 717551"/>
              <a:gd name="connsiteX1694" fmla="*/ 416104 w 474070"/>
              <a:gd name="connsiteY1694" fmla="*/ 472416 h 717551"/>
              <a:gd name="connsiteX1695" fmla="*/ 415635 w 474070"/>
              <a:gd name="connsiteY1695" fmla="*/ 472416 h 717551"/>
              <a:gd name="connsiteX1696" fmla="*/ 415635 w 474070"/>
              <a:gd name="connsiteY1696" fmla="*/ 473078 h 717551"/>
              <a:gd name="connsiteX1697" fmla="*/ 415387 w 474070"/>
              <a:gd name="connsiteY1697" fmla="*/ 473078 h 717551"/>
              <a:gd name="connsiteX1698" fmla="*/ 415167 w 474070"/>
              <a:gd name="connsiteY1698" fmla="*/ 472747 h 717551"/>
              <a:gd name="connsiteX1699" fmla="*/ 414671 w 474070"/>
              <a:gd name="connsiteY1699" fmla="*/ 472085 h 717551"/>
              <a:gd name="connsiteX1700" fmla="*/ 414918 w 474070"/>
              <a:gd name="connsiteY1700" fmla="*/ 471396 h 717551"/>
              <a:gd name="connsiteX1701" fmla="*/ 414450 w 474070"/>
              <a:gd name="connsiteY1701" fmla="*/ 471396 h 717551"/>
              <a:gd name="connsiteX1702" fmla="*/ 413981 w 474070"/>
              <a:gd name="connsiteY1702" fmla="*/ 471396 h 717551"/>
              <a:gd name="connsiteX1703" fmla="*/ 413265 w 474070"/>
              <a:gd name="connsiteY1703" fmla="*/ 470734 h 717551"/>
              <a:gd name="connsiteX1704" fmla="*/ 412548 w 474070"/>
              <a:gd name="connsiteY1704" fmla="*/ 471065 h 717551"/>
              <a:gd name="connsiteX1705" fmla="*/ 412052 w 474070"/>
              <a:gd name="connsiteY1705" fmla="*/ 471396 h 717551"/>
              <a:gd name="connsiteX1706" fmla="*/ 411336 w 474070"/>
              <a:gd name="connsiteY1706" fmla="*/ 470402 h 717551"/>
              <a:gd name="connsiteX1707" fmla="*/ 411583 w 474070"/>
              <a:gd name="connsiteY1707" fmla="*/ 470071 h 717551"/>
              <a:gd name="connsiteX1708" fmla="*/ 411832 w 474070"/>
              <a:gd name="connsiteY1708" fmla="*/ 469740 h 717551"/>
              <a:gd name="connsiteX1709" fmla="*/ 411832 w 474070"/>
              <a:gd name="connsiteY1709" fmla="*/ 468720 h 717551"/>
              <a:gd name="connsiteX1710" fmla="*/ 411832 w 474070"/>
              <a:gd name="connsiteY1710" fmla="*/ 468058 h 717551"/>
              <a:gd name="connsiteX1711" fmla="*/ 411336 w 474070"/>
              <a:gd name="connsiteY1711" fmla="*/ 467396 h 717551"/>
              <a:gd name="connsiteX1712" fmla="*/ 410398 w 474070"/>
              <a:gd name="connsiteY1712" fmla="*/ 466706 h 717551"/>
              <a:gd name="connsiteX1713" fmla="*/ 408497 w 474070"/>
              <a:gd name="connsiteY1713" fmla="*/ 467396 h 717551"/>
              <a:gd name="connsiteX1714" fmla="*/ 408248 w 474070"/>
              <a:gd name="connsiteY1714" fmla="*/ 468389 h 717551"/>
              <a:gd name="connsiteX1715" fmla="*/ 407531 w 474070"/>
              <a:gd name="connsiteY1715" fmla="*/ 469051 h 717551"/>
              <a:gd name="connsiteX1716" fmla="*/ 407531 w 474070"/>
              <a:gd name="connsiteY1716" fmla="*/ 469740 h 717551"/>
              <a:gd name="connsiteX1717" fmla="*/ 407284 w 474070"/>
              <a:gd name="connsiteY1717" fmla="*/ 470402 h 717551"/>
              <a:gd name="connsiteX1718" fmla="*/ 407063 w 474070"/>
              <a:gd name="connsiteY1718" fmla="*/ 470402 h 717551"/>
              <a:gd name="connsiteX1719" fmla="*/ 407063 w 474070"/>
              <a:gd name="connsiteY1719" fmla="*/ 469740 h 717551"/>
              <a:gd name="connsiteX1720" fmla="*/ 407063 w 474070"/>
              <a:gd name="connsiteY1720" fmla="*/ 469051 h 717551"/>
              <a:gd name="connsiteX1721" fmla="*/ 406567 w 474070"/>
              <a:gd name="connsiteY1721" fmla="*/ 468720 h 717551"/>
              <a:gd name="connsiteX1722" fmla="*/ 406346 w 474070"/>
              <a:gd name="connsiteY1722" fmla="*/ 468389 h 717551"/>
              <a:gd name="connsiteX1723" fmla="*/ 406097 w 474070"/>
              <a:gd name="connsiteY1723" fmla="*/ 468389 h 717551"/>
              <a:gd name="connsiteX1724" fmla="*/ 405381 w 474070"/>
              <a:gd name="connsiteY1724" fmla="*/ 469051 h 717551"/>
              <a:gd name="connsiteX1725" fmla="*/ 404913 w 474070"/>
              <a:gd name="connsiteY1725" fmla="*/ 469382 h 717551"/>
              <a:gd name="connsiteX1726" fmla="*/ 405133 w 474070"/>
              <a:gd name="connsiteY1726" fmla="*/ 470071 h 717551"/>
              <a:gd name="connsiteX1727" fmla="*/ 404913 w 474070"/>
              <a:gd name="connsiteY1727" fmla="*/ 470734 h 717551"/>
              <a:gd name="connsiteX1728" fmla="*/ 404665 w 474070"/>
              <a:gd name="connsiteY1728" fmla="*/ 470734 h 717551"/>
              <a:gd name="connsiteX1729" fmla="*/ 404196 w 474070"/>
              <a:gd name="connsiteY1729" fmla="*/ 470402 h 717551"/>
              <a:gd name="connsiteX1730" fmla="*/ 403949 w 474070"/>
              <a:gd name="connsiteY1730" fmla="*/ 471065 h 717551"/>
              <a:gd name="connsiteX1731" fmla="*/ 404196 w 474070"/>
              <a:gd name="connsiteY1731" fmla="*/ 472085 h 717551"/>
              <a:gd name="connsiteX1732" fmla="*/ 404665 w 474070"/>
              <a:gd name="connsiteY1732" fmla="*/ 472747 h 717551"/>
              <a:gd name="connsiteX1733" fmla="*/ 404417 w 474070"/>
              <a:gd name="connsiteY1733" fmla="*/ 473409 h 717551"/>
              <a:gd name="connsiteX1734" fmla="*/ 403949 w 474070"/>
              <a:gd name="connsiteY1734" fmla="*/ 474430 h 717551"/>
              <a:gd name="connsiteX1735" fmla="*/ 403728 w 474070"/>
              <a:gd name="connsiteY1735" fmla="*/ 475092 h 717551"/>
              <a:gd name="connsiteX1736" fmla="*/ 403728 w 474070"/>
              <a:gd name="connsiteY1736" fmla="*/ 475754 h 717551"/>
              <a:gd name="connsiteX1737" fmla="*/ 403479 w 474070"/>
              <a:gd name="connsiteY1737" fmla="*/ 476443 h 717551"/>
              <a:gd name="connsiteX1738" fmla="*/ 403011 w 474070"/>
              <a:gd name="connsiteY1738" fmla="*/ 476443 h 717551"/>
              <a:gd name="connsiteX1739" fmla="*/ 403011 w 474070"/>
              <a:gd name="connsiteY1739" fmla="*/ 477105 h 717551"/>
              <a:gd name="connsiteX1740" fmla="*/ 403011 w 474070"/>
              <a:gd name="connsiteY1740" fmla="*/ 477767 h 717551"/>
              <a:gd name="connsiteX1741" fmla="*/ 402762 w 474070"/>
              <a:gd name="connsiteY1741" fmla="*/ 478429 h 717551"/>
              <a:gd name="connsiteX1742" fmla="*/ 402294 w 474070"/>
              <a:gd name="connsiteY1742" fmla="*/ 479118 h 717551"/>
              <a:gd name="connsiteX1743" fmla="*/ 403011 w 474070"/>
              <a:gd name="connsiteY1743" fmla="*/ 479449 h 717551"/>
              <a:gd name="connsiteX1744" fmla="*/ 403479 w 474070"/>
              <a:gd name="connsiteY1744" fmla="*/ 480443 h 717551"/>
              <a:gd name="connsiteX1745" fmla="*/ 403728 w 474070"/>
              <a:gd name="connsiteY1745" fmla="*/ 481464 h 717551"/>
              <a:gd name="connsiteX1746" fmla="*/ 404196 w 474070"/>
              <a:gd name="connsiteY1746" fmla="*/ 482457 h 717551"/>
              <a:gd name="connsiteX1747" fmla="*/ 403479 w 474070"/>
              <a:gd name="connsiteY1747" fmla="*/ 483118 h 717551"/>
              <a:gd name="connsiteX1748" fmla="*/ 403479 w 474070"/>
              <a:gd name="connsiteY1748" fmla="*/ 483477 h 717551"/>
              <a:gd name="connsiteX1749" fmla="*/ 403232 w 474070"/>
              <a:gd name="connsiteY1749" fmla="*/ 483808 h 717551"/>
              <a:gd name="connsiteX1750" fmla="*/ 402515 w 474070"/>
              <a:gd name="connsiteY1750" fmla="*/ 483808 h 717551"/>
              <a:gd name="connsiteX1751" fmla="*/ 402046 w 474070"/>
              <a:gd name="connsiteY1751" fmla="*/ 483808 h 717551"/>
              <a:gd name="connsiteX1752" fmla="*/ 400613 w 474070"/>
              <a:gd name="connsiteY1752" fmla="*/ 483808 h 717551"/>
              <a:gd name="connsiteX1753" fmla="*/ 400144 w 474070"/>
              <a:gd name="connsiteY1753" fmla="*/ 483477 h 717551"/>
              <a:gd name="connsiteX1754" fmla="*/ 399648 w 474070"/>
              <a:gd name="connsiteY1754" fmla="*/ 484139 h 717551"/>
              <a:gd name="connsiteX1755" fmla="*/ 398711 w 474070"/>
              <a:gd name="connsiteY1755" fmla="*/ 483808 h 717551"/>
              <a:gd name="connsiteX1756" fmla="*/ 398243 w 474070"/>
              <a:gd name="connsiteY1756" fmla="*/ 484139 h 717551"/>
              <a:gd name="connsiteX1757" fmla="*/ 397747 w 474070"/>
              <a:gd name="connsiteY1757" fmla="*/ 484470 h 717551"/>
              <a:gd name="connsiteX1758" fmla="*/ 395844 w 474070"/>
              <a:gd name="connsiteY1758" fmla="*/ 484470 h 717551"/>
              <a:gd name="connsiteX1759" fmla="*/ 395596 w 474070"/>
              <a:gd name="connsiteY1759" fmla="*/ 484139 h 717551"/>
              <a:gd name="connsiteX1760" fmla="*/ 395128 w 474070"/>
              <a:gd name="connsiteY1760" fmla="*/ 484470 h 717551"/>
              <a:gd name="connsiteX1761" fmla="*/ 394659 w 474070"/>
              <a:gd name="connsiteY1761" fmla="*/ 484139 h 717551"/>
              <a:gd name="connsiteX1762" fmla="*/ 394163 w 474070"/>
              <a:gd name="connsiteY1762" fmla="*/ 484139 h 717551"/>
              <a:gd name="connsiteX1763" fmla="*/ 394411 w 474070"/>
              <a:gd name="connsiteY1763" fmla="*/ 484470 h 717551"/>
              <a:gd name="connsiteX1764" fmla="*/ 393446 w 474070"/>
              <a:gd name="connsiteY1764" fmla="*/ 484470 h 717551"/>
              <a:gd name="connsiteX1765" fmla="*/ 392977 w 474070"/>
              <a:gd name="connsiteY1765" fmla="*/ 482787 h 717551"/>
              <a:gd name="connsiteX1766" fmla="*/ 392509 w 474070"/>
              <a:gd name="connsiteY1766" fmla="*/ 482787 h 717551"/>
              <a:gd name="connsiteX1767" fmla="*/ 392261 w 474070"/>
              <a:gd name="connsiteY1767" fmla="*/ 482457 h 717551"/>
              <a:gd name="connsiteX1768" fmla="*/ 391076 w 474070"/>
              <a:gd name="connsiteY1768" fmla="*/ 482457 h 717551"/>
              <a:gd name="connsiteX1769" fmla="*/ 390828 w 474070"/>
              <a:gd name="connsiteY1769" fmla="*/ 483118 h 717551"/>
              <a:gd name="connsiteX1770" fmla="*/ 390607 w 474070"/>
              <a:gd name="connsiteY1770" fmla="*/ 483118 h 717551"/>
              <a:gd name="connsiteX1771" fmla="*/ 390359 w 474070"/>
              <a:gd name="connsiteY1771" fmla="*/ 482787 h 717551"/>
              <a:gd name="connsiteX1772" fmla="*/ 390111 w 474070"/>
              <a:gd name="connsiteY1772" fmla="*/ 482457 h 717551"/>
              <a:gd name="connsiteX1773" fmla="*/ 389394 w 474070"/>
              <a:gd name="connsiteY1773" fmla="*/ 482787 h 717551"/>
              <a:gd name="connsiteX1774" fmla="*/ 389173 w 474070"/>
              <a:gd name="connsiteY1774" fmla="*/ 483118 h 717551"/>
              <a:gd name="connsiteX1775" fmla="*/ 388458 w 474070"/>
              <a:gd name="connsiteY1775" fmla="*/ 483477 h 717551"/>
              <a:gd name="connsiteX1776" fmla="*/ 387741 w 474070"/>
              <a:gd name="connsiteY1776" fmla="*/ 484139 h 717551"/>
              <a:gd name="connsiteX1777" fmla="*/ 387741 w 474070"/>
              <a:gd name="connsiteY1777" fmla="*/ 484470 h 717551"/>
              <a:gd name="connsiteX1778" fmla="*/ 388209 w 474070"/>
              <a:gd name="connsiteY1778" fmla="*/ 484801 h 717551"/>
              <a:gd name="connsiteX1779" fmla="*/ 388209 w 474070"/>
              <a:gd name="connsiteY1779" fmla="*/ 485463 h 717551"/>
              <a:gd name="connsiteX1780" fmla="*/ 388677 w 474070"/>
              <a:gd name="connsiteY1780" fmla="*/ 485821 h 717551"/>
              <a:gd name="connsiteX1781" fmla="*/ 388209 w 474070"/>
              <a:gd name="connsiteY1781" fmla="*/ 486152 h 717551"/>
              <a:gd name="connsiteX1782" fmla="*/ 388209 w 474070"/>
              <a:gd name="connsiteY1782" fmla="*/ 486814 h 717551"/>
              <a:gd name="connsiteX1783" fmla="*/ 388209 w 474070"/>
              <a:gd name="connsiteY1783" fmla="*/ 487145 h 717551"/>
              <a:gd name="connsiteX1784" fmla="*/ 387741 w 474070"/>
              <a:gd name="connsiteY1784" fmla="*/ 487807 h 717551"/>
              <a:gd name="connsiteX1785" fmla="*/ 387272 w 474070"/>
              <a:gd name="connsiteY1785" fmla="*/ 488498 h 717551"/>
              <a:gd name="connsiteX1786" fmla="*/ 387492 w 474070"/>
              <a:gd name="connsiteY1786" fmla="*/ 488828 h 717551"/>
              <a:gd name="connsiteX1787" fmla="*/ 387024 w 474070"/>
              <a:gd name="connsiteY1787" fmla="*/ 489490 h 717551"/>
              <a:gd name="connsiteX1788" fmla="*/ 386555 w 474070"/>
              <a:gd name="connsiteY1788" fmla="*/ 489821 h 717551"/>
              <a:gd name="connsiteX1789" fmla="*/ 385838 w 474070"/>
              <a:gd name="connsiteY1789" fmla="*/ 489159 h 717551"/>
              <a:gd name="connsiteX1790" fmla="*/ 385342 w 474070"/>
              <a:gd name="connsiteY1790" fmla="*/ 488828 h 717551"/>
              <a:gd name="connsiteX1791" fmla="*/ 384157 w 474070"/>
              <a:gd name="connsiteY1791" fmla="*/ 489490 h 717551"/>
              <a:gd name="connsiteX1792" fmla="*/ 382972 w 474070"/>
              <a:gd name="connsiteY1792" fmla="*/ 489159 h 717551"/>
              <a:gd name="connsiteX1793" fmla="*/ 383193 w 474070"/>
              <a:gd name="connsiteY1793" fmla="*/ 487807 h 717551"/>
              <a:gd name="connsiteX1794" fmla="*/ 383440 w 474070"/>
              <a:gd name="connsiteY1794" fmla="*/ 487145 h 717551"/>
              <a:gd name="connsiteX1795" fmla="*/ 383193 w 474070"/>
              <a:gd name="connsiteY1795" fmla="*/ 486814 h 717551"/>
              <a:gd name="connsiteX1796" fmla="*/ 383193 w 474070"/>
              <a:gd name="connsiteY1796" fmla="*/ 486152 h 717551"/>
              <a:gd name="connsiteX1797" fmla="*/ 382972 w 474070"/>
              <a:gd name="connsiteY1797" fmla="*/ 485132 h 717551"/>
              <a:gd name="connsiteX1798" fmla="*/ 382972 w 474070"/>
              <a:gd name="connsiteY1798" fmla="*/ 484470 h 717551"/>
              <a:gd name="connsiteX1799" fmla="*/ 382972 w 474070"/>
              <a:gd name="connsiteY1799" fmla="*/ 483808 h 717551"/>
              <a:gd name="connsiteX1800" fmla="*/ 382007 w 474070"/>
              <a:gd name="connsiteY1800" fmla="*/ 482457 h 717551"/>
              <a:gd name="connsiteX1801" fmla="*/ 381787 w 474070"/>
              <a:gd name="connsiteY1801" fmla="*/ 481795 h 717551"/>
              <a:gd name="connsiteX1802" fmla="*/ 381787 w 474070"/>
              <a:gd name="connsiteY1802" fmla="*/ 481133 h 717551"/>
              <a:gd name="connsiteX1803" fmla="*/ 381290 w 474070"/>
              <a:gd name="connsiteY1803" fmla="*/ 480774 h 717551"/>
              <a:gd name="connsiteX1804" fmla="*/ 380822 w 474070"/>
              <a:gd name="connsiteY1804" fmla="*/ 480774 h 717551"/>
              <a:gd name="connsiteX1805" fmla="*/ 380105 w 474070"/>
              <a:gd name="connsiteY1805" fmla="*/ 481133 h 717551"/>
              <a:gd name="connsiteX1806" fmla="*/ 379637 w 474070"/>
              <a:gd name="connsiteY1806" fmla="*/ 481133 h 717551"/>
              <a:gd name="connsiteX1807" fmla="*/ 379388 w 474070"/>
              <a:gd name="connsiteY1807" fmla="*/ 481795 h 717551"/>
              <a:gd name="connsiteX1808" fmla="*/ 378921 w 474070"/>
              <a:gd name="connsiteY1808" fmla="*/ 482787 h 717551"/>
              <a:gd name="connsiteX1809" fmla="*/ 378672 w 474070"/>
              <a:gd name="connsiteY1809" fmla="*/ 483808 h 717551"/>
              <a:gd name="connsiteX1810" fmla="*/ 378921 w 474070"/>
              <a:gd name="connsiteY1810" fmla="*/ 485132 h 717551"/>
              <a:gd name="connsiteX1811" fmla="*/ 379141 w 474070"/>
              <a:gd name="connsiteY1811" fmla="*/ 485821 h 717551"/>
              <a:gd name="connsiteX1812" fmla="*/ 379388 w 474070"/>
              <a:gd name="connsiteY1812" fmla="*/ 486152 h 717551"/>
              <a:gd name="connsiteX1813" fmla="*/ 379388 w 474070"/>
              <a:gd name="connsiteY1813" fmla="*/ 486483 h 717551"/>
              <a:gd name="connsiteX1814" fmla="*/ 378672 w 474070"/>
              <a:gd name="connsiteY1814" fmla="*/ 486483 h 717551"/>
              <a:gd name="connsiteX1815" fmla="*/ 377955 w 474070"/>
              <a:gd name="connsiteY1815" fmla="*/ 485821 h 717551"/>
              <a:gd name="connsiteX1816" fmla="*/ 377238 w 474070"/>
              <a:gd name="connsiteY1816" fmla="*/ 485821 h 717551"/>
              <a:gd name="connsiteX1817" fmla="*/ 377018 w 474070"/>
              <a:gd name="connsiteY1817" fmla="*/ 485463 h 717551"/>
              <a:gd name="connsiteX1818" fmla="*/ 376302 w 474070"/>
              <a:gd name="connsiteY1818" fmla="*/ 484801 h 717551"/>
              <a:gd name="connsiteX1819" fmla="*/ 376053 w 474070"/>
              <a:gd name="connsiteY1819" fmla="*/ 483808 h 717551"/>
              <a:gd name="connsiteX1820" fmla="*/ 376053 w 474070"/>
              <a:gd name="connsiteY1820" fmla="*/ 482457 h 717551"/>
              <a:gd name="connsiteX1821" fmla="*/ 376053 w 474070"/>
              <a:gd name="connsiteY1821" fmla="*/ 481795 h 717551"/>
              <a:gd name="connsiteX1822" fmla="*/ 375585 w 474070"/>
              <a:gd name="connsiteY1822" fmla="*/ 481795 h 717551"/>
              <a:gd name="connsiteX1823" fmla="*/ 375089 w 474070"/>
              <a:gd name="connsiteY1823" fmla="*/ 481795 h 717551"/>
              <a:gd name="connsiteX1824" fmla="*/ 374620 w 474070"/>
              <a:gd name="connsiteY1824" fmla="*/ 482126 h 717551"/>
              <a:gd name="connsiteX1825" fmla="*/ 373903 w 474070"/>
              <a:gd name="connsiteY1825" fmla="*/ 481795 h 717551"/>
              <a:gd name="connsiteX1826" fmla="*/ 374372 w 474070"/>
              <a:gd name="connsiteY1826" fmla="*/ 480774 h 717551"/>
              <a:gd name="connsiteX1827" fmla="*/ 373903 w 474070"/>
              <a:gd name="connsiteY1827" fmla="*/ 480443 h 717551"/>
              <a:gd name="connsiteX1828" fmla="*/ 373186 w 474070"/>
              <a:gd name="connsiteY1828" fmla="*/ 480112 h 717551"/>
              <a:gd name="connsiteX1829" fmla="*/ 373186 w 474070"/>
              <a:gd name="connsiteY1829" fmla="*/ 479781 h 717551"/>
              <a:gd name="connsiteX1830" fmla="*/ 373186 w 474070"/>
              <a:gd name="connsiteY1830" fmla="*/ 479118 h 717551"/>
              <a:gd name="connsiteX1831" fmla="*/ 372939 w 474070"/>
              <a:gd name="connsiteY1831" fmla="*/ 479118 h 717551"/>
              <a:gd name="connsiteX1832" fmla="*/ 372002 w 474070"/>
              <a:gd name="connsiteY1832" fmla="*/ 478787 h 717551"/>
              <a:gd name="connsiteX1833" fmla="*/ 371534 w 474070"/>
              <a:gd name="connsiteY1833" fmla="*/ 478787 h 717551"/>
              <a:gd name="connsiteX1834" fmla="*/ 371037 w 474070"/>
              <a:gd name="connsiteY1834" fmla="*/ 478429 h 717551"/>
              <a:gd name="connsiteX1835" fmla="*/ 371037 w 474070"/>
              <a:gd name="connsiteY1835" fmla="*/ 479118 h 717551"/>
              <a:gd name="connsiteX1836" fmla="*/ 370817 w 474070"/>
              <a:gd name="connsiteY1836" fmla="*/ 479449 h 717551"/>
              <a:gd name="connsiteX1837" fmla="*/ 370817 w 474070"/>
              <a:gd name="connsiteY1837" fmla="*/ 479781 h 717551"/>
              <a:gd name="connsiteX1838" fmla="*/ 371285 w 474070"/>
              <a:gd name="connsiteY1838" fmla="*/ 480112 h 717551"/>
              <a:gd name="connsiteX1839" fmla="*/ 371534 w 474070"/>
              <a:gd name="connsiteY1839" fmla="*/ 480443 h 717551"/>
              <a:gd name="connsiteX1840" fmla="*/ 371754 w 474070"/>
              <a:gd name="connsiteY1840" fmla="*/ 481795 h 717551"/>
              <a:gd name="connsiteX1841" fmla="*/ 371534 w 474070"/>
              <a:gd name="connsiteY1841" fmla="*/ 482126 h 717551"/>
              <a:gd name="connsiteX1842" fmla="*/ 371037 w 474070"/>
              <a:gd name="connsiteY1842" fmla="*/ 482457 h 717551"/>
              <a:gd name="connsiteX1843" fmla="*/ 370817 w 474070"/>
              <a:gd name="connsiteY1843" fmla="*/ 483118 h 717551"/>
              <a:gd name="connsiteX1844" fmla="*/ 371037 w 474070"/>
              <a:gd name="connsiteY1844" fmla="*/ 483477 h 717551"/>
              <a:gd name="connsiteX1845" fmla="*/ 370817 w 474070"/>
              <a:gd name="connsiteY1845" fmla="*/ 484139 h 717551"/>
              <a:gd name="connsiteX1846" fmla="*/ 370100 w 474070"/>
              <a:gd name="connsiteY1846" fmla="*/ 484470 h 717551"/>
              <a:gd name="connsiteX1847" fmla="*/ 369135 w 474070"/>
              <a:gd name="connsiteY1847" fmla="*/ 484470 h 717551"/>
              <a:gd name="connsiteX1848" fmla="*/ 369135 w 474070"/>
              <a:gd name="connsiteY1848" fmla="*/ 485132 h 717551"/>
              <a:gd name="connsiteX1849" fmla="*/ 369851 w 474070"/>
              <a:gd name="connsiteY1849" fmla="*/ 485821 h 717551"/>
              <a:gd name="connsiteX1850" fmla="*/ 370320 w 474070"/>
              <a:gd name="connsiteY1850" fmla="*/ 487145 h 717551"/>
              <a:gd name="connsiteX1851" fmla="*/ 370568 w 474070"/>
              <a:gd name="connsiteY1851" fmla="*/ 487476 h 717551"/>
              <a:gd name="connsiteX1852" fmla="*/ 370568 w 474070"/>
              <a:gd name="connsiteY1852" fmla="*/ 489159 h 717551"/>
              <a:gd name="connsiteX1853" fmla="*/ 370817 w 474070"/>
              <a:gd name="connsiteY1853" fmla="*/ 489490 h 717551"/>
              <a:gd name="connsiteX1854" fmla="*/ 370568 w 474070"/>
              <a:gd name="connsiteY1854" fmla="*/ 491173 h 717551"/>
              <a:gd name="connsiteX1855" fmla="*/ 370320 w 474070"/>
              <a:gd name="connsiteY1855" fmla="*/ 492166 h 717551"/>
              <a:gd name="connsiteX1856" fmla="*/ 369603 w 474070"/>
              <a:gd name="connsiteY1856" fmla="*/ 492497 h 717551"/>
              <a:gd name="connsiteX1857" fmla="*/ 369603 w 474070"/>
              <a:gd name="connsiteY1857" fmla="*/ 493159 h 717551"/>
              <a:gd name="connsiteX1858" fmla="*/ 368887 w 474070"/>
              <a:gd name="connsiteY1858" fmla="*/ 493159 h 717551"/>
              <a:gd name="connsiteX1859" fmla="*/ 368887 w 474070"/>
              <a:gd name="connsiteY1859" fmla="*/ 494179 h 717551"/>
              <a:gd name="connsiteX1860" fmla="*/ 368667 w 474070"/>
              <a:gd name="connsiteY1860" fmla="*/ 494510 h 717551"/>
              <a:gd name="connsiteX1861" fmla="*/ 368170 w 474070"/>
              <a:gd name="connsiteY1861" fmla="*/ 493490 h 717551"/>
              <a:gd name="connsiteX1862" fmla="*/ 367702 w 474070"/>
              <a:gd name="connsiteY1862" fmla="*/ 491835 h 717551"/>
              <a:gd name="connsiteX1863" fmla="*/ 367233 w 474070"/>
              <a:gd name="connsiteY1863" fmla="*/ 491173 h 717551"/>
              <a:gd name="connsiteX1864" fmla="*/ 366516 w 474070"/>
              <a:gd name="connsiteY1864" fmla="*/ 491504 h 717551"/>
              <a:gd name="connsiteX1865" fmla="*/ 366048 w 474070"/>
              <a:gd name="connsiteY1865" fmla="*/ 491835 h 717551"/>
              <a:gd name="connsiteX1866" fmla="*/ 366516 w 474070"/>
              <a:gd name="connsiteY1866" fmla="*/ 492497 h 717551"/>
              <a:gd name="connsiteX1867" fmla="*/ 366765 w 474070"/>
              <a:gd name="connsiteY1867" fmla="*/ 493159 h 717551"/>
              <a:gd name="connsiteX1868" fmla="*/ 366765 w 474070"/>
              <a:gd name="connsiteY1868" fmla="*/ 494179 h 717551"/>
              <a:gd name="connsiteX1869" fmla="*/ 366985 w 474070"/>
              <a:gd name="connsiteY1869" fmla="*/ 494510 h 717551"/>
              <a:gd name="connsiteX1870" fmla="*/ 367233 w 474070"/>
              <a:gd name="connsiteY1870" fmla="*/ 495503 h 717551"/>
              <a:gd name="connsiteX1871" fmla="*/ 367702 w 474070"/>
              <a:gd name="connsiteY1871" fmla="*/ 495503 h 717551"/>
              <a:gd name="connsiteX1872" fmla="*/ 367702 w 474070"/>
              <a:gd name="connsiteY1872" fmla="*/ 495834 h 717551"/>
              <a:gd name="connsiteX1873" fmla="*/ 367233 w 474070"/>
              <a:gd name="connsiteY1873" fmla="*/ 496524 h 717551"/>
              <a:gd name="connsiteX1874" fmla="*/ 366765 w 474070"/>
              <a:gd name="connsiteY1874" fmla="*/ 497517 h 717551"/>
              <a:gd name="connsiteX1875" fmla="*/ 366516 w 474070"/>
              <a:gd name="connsiteY1875" fmla="*/ 498179 h 717551"/>
              <a:gd name="connsiteX1876" fmla="*/ 366765 w 474070"/>
              <a:gd name="connsiteY1876" fmla="*/ 498510 h 717551"/>
              <a:gd name="connsiteX1877" fmla="*/ 366516 w 474070"/>
              <a:gd name="connsiteY1877" fmla="*/ 499531 h 717551"/>
              <a:gd name="connsiteX1878" fmla="*/ 366516 w 474070"/>
              <a:gd name="connsiteY1878" fmla="*/ 500854 h 717551"/>
              <a:gd name="connsiteX1879" fmla="*/ 366268 w 474070"/>
              <a:gd name="connsiteY1879" fmla="*/ 501516 h 717551"/>
              <a:gd name="connsiteX1880" fmla="*/ 366048 w 474070"/>
              <a:gd name="connsiteY1880" fmla="*/ 502206 h 717551"/>
              <a:gd name="connsiteX1881" fmla="*/ 365800 w 474070"/>
              <a:gd name="connsiteY1881" fmla="*/ 502868 h 717551"/>
              <a:gd name="connsiteX1882" fmla="*/ 366268 w 474070"/>
              <a:gd name="connsiteY1882" fmla="*/ 503530 h 717551"/>
              <a:gd name="connsiteX1883" fmla="*/ 365800 w 474070"/>
              <a:gd name="connsiteY1883" fmla="*/ 504193 h 717551"/>
              <a:gd name="connsiteX1884" fmla="*/ 365083 w 474070"/>
              <a:gd name="connsiteY1884" fmla="*/ 505875 h 717551"/>
              <a:gd name="connsiteX1885" fmla="*/ 364366 w 474070"/>
              <a:gd name="connsiteY1885" fmla="*/ 503530 h 717551"/>
              <a:gd name="connsiteX1886" fmla="*/ 364118 w 474070"/>
              <a:gd name="connsiteY1886" fmla="*/ 502206 h 717551"/>
              <a:gd name="connsiteX1887" fmla="*/ 363650 w 474070"/>
              <a:gd name="connsiteY1887" fmla="*/ 502206 h 717551"/>
              <a:gd name="connsiteX1888" fmla="*/ 363650 w 474070"/>
              <a:gd name="connsiteY1888" fmla="*/ 501516 h 717551"/>
              <a:gd name="connsiteX1889" fmla="*/ 363898 w 474070"/>
              <a:gd name="connsiteY1889" fmla="*/ 501185 h 717551"/>
              <a:gd name="connsiteX1890" fmla="*/ 363898 w 474070"/>
              <a:gd name="connsiteY1890" fmla="*/ 500193 h 717551"/>
              <a:gd name="connsiteX1891" fmla="*/ 363401 w 474070"/>
              <a:gd name="connsiteY1891" fmla="*/ 499531 h 717551"/>
              <a:gd name="connsiteX1892" fmla="*/ 363898 w 474070"/>
              <a:gd name="connsiteY1892" fmla="*/ 498841 h 717551"/>
              <a:gd name="connsiteX1893" fmla="*/ 363898 w 474070"/>
              <a:gd name="connsiteY1893" fmla="*/ 498179 h 717551"/>
              <a:gd name="connsiteX1894" fmla="*/ 363898 w 474070"/>
              <a:gd name="connsiteY1894" fmla="*/ 497517 h 717551"/>
              <a:gd name="connsiteX1895" fmla="*/ 364118 w 474070"/>
              <a:gd name="connsiteY1895" fmla="*/ 496524 h 717551"/>
              <a:gd name="connsiteX1896" fmla="*/ 363181 w 474070"/>
              <a:gd name="connsiteY1896" fmla="*/ 494841 h 717551"/>
              <a:gd name="connsiteX1897" fmla="*/ 362217 w 474070"/>
              <a:gd name="connsiteY1897" fmla="*/ 494510 h 717551"/>
              <a:gd name="connsiteX1898" fmla="*/ 362464 w 474070"/>
              <a:gd name="connsiteY1898" fmla="*/ 496165 h 717551"/>
              <a:gd name="connsiteX1899" fmla="*/ 362464 w 474070"/>
              <a:gd name="connsiteY1899" fmla="*/ 497186 h 717551"/>
              <a:gd name="connsiteX1900" fmla="*/ 361748 w 474070"/>
              <a:gd name="connsiteY1900" fmla="*/ 496855 h 717551"/>
              <a:gd name="connsiteX1901" fmla="*/ 361279 w 474070"/>
              <a:gd name="connsiteY1901" fmla="*/ 497186 h 717551"/>
              <a:gd name="connsiteX1902" fmla="*/ 361279 w 474070"/>
              <a:gd name="connsiteY1902" fmla="*/ 497848 h 717551"/>
              <a:gd name="connsiteX1903" fmla="*/ 361500 w 474070"/>
              <a:gd name="connsiteY1903" fmla="*/ 497848 h 717551"/>
              <a:gd name="connsiteX1904" fmla="*/ 361748 w 474070"/>
              <a:gd name="connsiteY1904" fmla="*/ 498510 h 717551"/>
              <a:gd name="connsiteX1905" fmla="*/ 361996 w 474070"/>
              <a:gd name="connsiteY1905" fmla="*/ 499200 h 717551"/>
              <a:gd name="connsiteX1906" fmla="*/ 361500 w 474070"/>
              <a:gd name="connsiteY1906" fmla="*/ 500193 h 717551"/>
              <a:gd name="connsiteX1907" fmla="*/ 361748 w 474070"/>
              <a:gd name="connsiteY1907" fmla="*/ 500524 h 717551"/>
              <a:gd name="connsiteX1908" fmla="*/ 361500 w 474070"/>
              <a:gd name="connsiteY1908" fmla="*/ 501185 h 717551"/>
              <a:gd name="connsiteX1909" fmla="*/ 362217 w 474070"/>
              <a:gd name="connsiteY1909" fmla="*/ 501516 h 717551"/>
              <a:gd name="connsiteX1910" fmla="*/ 361748 w 474070"/>
              <a:gd name="connsiteY1910" fmla="*/ 501516 h 717551"/>
              <a:gd name="connsiteX1911" fmla="*/ 361500 w 474070"/>
              <a:gd name="connsiteY1911" fmla="*/ 502206 h 717551"/>
              <a:gd name="connsiteX1912" fmla="*/ 361500 w 474070"/>
              <a:gd name="connsiteY1912" fmla="*/ 502868 h 717551"/>
              <a:gd name="connsiteX1913" fmla="*/ 360783 w 474070"/>
              <a:gd name="connsiteY1913" fmla="*/ 503199 h 717551"/>
              <a:gd name="connsiteX1914" fmla="*/ 360066 w 474070"/>
              <a:gd name="connsiteY1914" fmla="*/ 502868 h 717551"/>
              <a:gd name="connsiteX1915" fmla="*/ 359598 w 474070"/>
              <a:gd name="connsiteY1915" fmla="*/ 502206 h 717551"/>
              <a:gd name="connsiteX1916" fmla="*/ 358882 w 474070"/>
              <a:gd name="connsiteY1916" fmla="*/ 500193 h 717551"/>
              <a:gd name="connsiteX1917" fmla="*/ 358633 w 474070"/>
              <a:gd name="connsiteY1917" fmla="*/ 498179 h 717551"/>
              <a:gd name="connsiteX1918" fmla="*/ 358165 w 474070"/>
              <a:gd name="connsiteY1918" fmla="*/ 497186 h 717551"/>
              <a:gd name="connsiteX1919" fmla="*/ 358413 w 474070"/>
              <a:gd name="connsiteY1919" fmla="*/ 496524 h 717551"/>
              <a:gd name="connsiteX1920" fmla="*/ 358413 w 474070"/>
              <a:gd name="connsiteY1920" fmla="*/ 496165 h 717551"/>
              <a:gd name="connsiteX1921" fmla="*/ 358165 w 474070"/>
              <a:gd name="connsiteY1921" fmla="*/ 495834 h 717551"/>
              <a:gd name="connsiteX1922" fmla="*/ 357916 w 474070"/>
              <a:gd name="connsiteY1922" fmla="*/ 495172 h 717551"/>
              <a:gd name="connsiteX1923" fmla="*/ 357227 w 474070"/>
              <a:gd name="connsiteY1923" fmla="*/ 493848 h 717551"/>
              <a:gd name="connsiteX1924" fmla="*/ 356979 w 474070"/>
              <a:gd name="connsiteY1924" fmla="*/ 493490 h 717551"/>
              <a:gd name="connsiteX1925" fmla="*/ 356015 w 474070"/>
              <a:gd name="connsiteY1925" fmla="*/ 493159 h 717551"/>
              <a:gd name="connsiteX1926" fmla="*/ 355794 w 474070"/>
              <a:gd name="connsiteY1926" fmla="*/ 493159 h 717551"/>
              <a:gd name="connsiteX1927" fmla="*/ 355547 w 474070"/>
              <a:gd name="connsiteY1927" fmla="*/ 492828 h 717551"/>
              <a:gd name="connsiteX1928" fmla="*/ 355298 w 474070"/>
              <a:gd name="connsiteY1928" fmla="*/ 493490 h 717551"/>
              <a:gd name="connsiteX1929" fmla="*/ 354581 w 474070"/>
              <a:gd name="connsiteY1929" fmla="*/ 495172 h 717551"/>
              <a:gd name="connsiteX1930" fmla="*/ 354113 w 474070"/>
              <a:gd name="connsiteY1930" fmla="*/ 494841 h 717551"/>
              <a:gd name="connsiteX1931" fmla="*/ 353864 w 474070"/>
              <a:gd name="connsiteY1931" fmla="*/ 494510 h 717551"/>
              <a:gd name="connsiteX1932" fmla="*/ 353396 w 474070"/>
              <a:gd name="connsiteY1932" fmla="*/ 494179 h 717551"/>
              <a:gd name="connsiteX1933" fmla="*/ 353147 w 474070"/>
              <a:gd name="connsiteY1933" fmla="*/ 494510 h 717551"/>
              <a:gd name="connsiteX1934" fmla="*/ 352680 w 474070"/>
              <a:gd name="connsiteY1934" fmla="*/ 494179 h 717551"/>
              <a:gd name="connsiteX1935" fmla="*/ 352211 w 474070"/>
              <a:gd name="connsiteY1935" fmla="*/ 493848 h 717551"/>
              <a:gd name="connsiteX1936" fmla="*/ 352211 w 474070"/>
              <a:gd name="connsiteY1936" fmla="*/ 492497 h 717551"/>
              <a:gd name="connsiteX1937" fmla="*/ 351963 w 474070"/>
              <a:gd name="connsiteY1937" fmla="*/ 492166 h 717551"/>
              <a:gd name="connsiteX1938" fmla="*/ 351495 w 474070"/>
              <a:gd name="connsiteY1938" fmla="*/ 492166 h 717551"/>
              <a:gd name="connsiteX1939" fmla="*/ 351246 w 474070"/>
              <a:gd name="connsiteY1939" fmla="*/ 492166 h 717551"/>
              <a:gd name="connsiteX1940" fmla="*/ 351246 w 474070"/>
              <a:gd name="connsiteY1940" fmla="*/ 491835 h 717551"/>
              <a:gd name="connsiteX1941" fmla="*/ 350778 w 474070"/>
              <a:gd name="connsiteY1941" fmla="*/ 491504 h 717551"/>
              <a:gd name="connsiteX1942" fmla="*/ 350529 w 474070"/>
              <a:gd name="connsiteY1942" fmla="*/ 491504 h 717551"/>
              <a:gd name="connsiteX1943" fmla="*/ 350529 w 474070"/>
              <a:gd name="connsiteY1943" fmla="*/ 492497 h 717551"/>
              <a:gd name="connsiteX1944" fmla="*/ 350778 w 474070"/>
              <a:gd name="connsiteY1944" fmla="*/ 493490 h 717551"/>
              <a:gd name="connsiteX1945" fmla="*/ 350529 w 474070"/>
              <a:gd name="connsiteY1945" fmla="*/ 493848 h 717551"/>
              <a:gd name="connsiteX1946" fmla="*/ 350778 w 474070"/>
              <a:gd name="connsiteY1946" fmla="*/ 494179 h 717551"/>
              <a:gd name="connsiteX1947" fmla="*/ 350778 w 474070"/>
              <a:gd name="connsiteY1947" fmla="*/ 494841 h 717551"/>
              <a:gd name="connsiteX1948" fmla="*/ 351246 w 474070"/>
              <a:gd name="connsiteY1948" fmla="*/ 494841 h 717551"/>
              <a:gd name="connsiteX1949" fmla="*/ 351742 w 474070"/>
              <a:gd name="connsiteY1949" fmla="*/ 495503 h 717551"/>
              <a:gd name="connsiteX1950" fmla="*/ 351963 w 474070"/>
              <a:gd name="connsiteY1950" fmla="*/ 496165 h 717551"/>
              <a:gd name="connsiteX1951" fmla="*/ 352927 w 474070"/>
              <a:gd name="connsiteY1951" fmla="*/ 496165 h 717551"/>
              <a:gd name="connsiteX1952" fmla="*/ 353147 w 474070"/>
              <a:gd name="connsiteY1952" fmla="*/ 495834 h 717551"/>
              <a:gd name="connsiteX1953" fmla="*/ 353864 w 474070"/>
              <a:gd name="connsiteY1953" fmla="*/ 496524 h 717551"/>
              <a:gd name="connsiteX1954" fmla="*/ 353864 w 474070"/>
              <a:gd name="connsiteY1954" fmla="*/ 497186 h 717551"/>
              <a:gd name="connsiteX1955" fmla="*/ 354830 w 474070"/>
              <a:gd name="connsiteY1955" fmla="*/ 497848 h 717551"/>
              <a:gd name="connsiteX1956" fmla="*/ 355077 w 474070"/>
              <a:gd name="connsiteY1956" fmla="*/ 497848 h 717551"/>
              <a:gd name="connsiteX1957" fmla="*/ 355547 w 474070"/>
              <a:gd name="connsiteY1957" fmla="*/ 497186 h 717551"/>
              <a:gd name="connsiteX1958" fmla="*/ 355794 w 474070"/>
              <a:gd name="connsiteY1958" fmla="*/ 496855 h 717551"/>
              <a:gd name="connsiteX1959" fmla="*/ 355794 w 474070"/>
              <a:gd name="connsiteY1959" fmla="*/ 497186 h 717551"/>
              <a:gd name="connsiteX1960" fmla="*/ 355794 w 474070"/>
              <a:gd name="connsiteY1960" fmla="*/ 498179 h 717551"/>
              <a:gd name="connsiteX1961" fmla="*/ 355794 w 474070"/>
              <a:gd name="connsiteY1961" fmla="*/ 498841 h 717551"/>
              <a:gd name="connsiteX1962" fmla="*/ 356511 w 474070"/>
              <a:gd name="connsiteY1962" fmla="*/ 500193 h 717551"/>
              <a:gd name="connsiteX1963" fmla="*/ 356731 w 474070"/>
              <a:gd name="connsiteY1963" fmla="*/ 501516 h 717551"/>
              <a:gd name="connsiteX1964" fmla="*/ 357227 w 474070"/>
              <a:gd name="connsiteY1964" fmla="*/ 501847 h 717551"/>
              <a:gd name="connsiteX1965" fmla="*/ 356979 w 474070"/>
              <a:gd name="connsiteY1965" fmla="*/ 502868 h 717551"/>
              <a:gd name="connsiteX1966" fmla="*/ 356979 w 474070"/>
              <a:gd name="connsiteY1966" fmla="*/ 503199 h 717551"/>
              <a:gd name="connsiteX1967" fmla="*/ 357227 w 474070"/>
              <a:gd name="connsiteY1967" fmla="*/ 503530 h 717551"/>
              <a:gd name="connsiteX1968" fmla="*/ 357696 w 474070"/>
              <a:gd name="connsiteY1968" fmla="*/ 503199 h 717551"/>
              <a:gd name="connsiteX1969" fmla="*/ 357916 w 474070"/>
              <a:gd name="connsiteY1969" fmla="*/ 503861 h 717551"/>
              <a:gd name="connsiteX1970" fmla="*/ 358165 w 474070"/>
              <a:gd name="connsiteY1970" fmla="*/ 504193 h 717551"/>
              <a:gd name="connsiteX1971" fmla="*/ 357696 w 474070"/>
              <a:gd name="connsiteY1971" fmla="*/ 504524 h 717551"/>
              <a:gd name="connsiteX1972" fmla="*/ 358165 w 474070"/>
              <a:gd name="connsiteY1972" fmla="*/ 504855 h 717551"/>
              <a:gd name="connsiteX1973" fmla="*/ 358413 w 474070"/>
              <a:gd name="connsiteY1973" fmla="*/ 504855 h 717551"/>
              <a:gd name="connsiteX1974" fmla="*/ 357448 w 474070"/>
              <a:gd name="connsiteY1974" fmla="*/ 505544 h 717551"/>
              <a:gd name="connsiteX1975" fmla="*/ 356979 w 474070"/>
              <a:gd name="connsiteY1975" fmla="*/ 505544 h 717551"/>
              <a:gd name="connsiteX1976" fmla="*/ 356262 w 474070"/>
              <a:gd name="connsiteY1976" fmla="*/ 506206 h 717551"/>
              <a:gd name="connsiteX1977" fmla="*/ 356015 w 474070"/>
              <a:gd name="connsiteY1977" fmla="*/ 506868 h 717551"/>
              <a:gd name="connsiteX1978" fmla="*/ 356015 w 474070"/>
              <a:gd name="connsiteY1978" fmla="*/ 507199 h 717551"/>
              <a:gd name="connsiteX1979" fmla="*/ 355547 w 474070"/>
              <a:gd name="connsiteY1979" fmla="*/ 507199 h 717551"/>
              <a:gd name="connsiteX1980" fmla="*/ 355298 w 474070"/>
              <a:gd name="connsiteY1980" fmla="*/ 506868 h 717551"/>
              <a:gd name="connsiteX1981" fmla="*/ 354361 w 474070"/>
              <a:gd name="connsiteY1981" fmla="*/ 505544 h 717551"/>
              <a:gd name="connsiteX1982" fmla="*/ 353864 w 474070"/>
              <a:gd name="connsiteY1982" fmla="*/ 504193 h 717551"/>
              <a:gd name="connsiteX1983" fmla="*/ 353644 w 474070"/>
              <a:gd name="connsiteY1983" fmla="*/ 503861 h 717551"/>
              <a:gd name="connsiteX1984" fmla="*/ 353147 w 474070"/>
              <a:gd name="connsiteY1984" fmla="*/ 503199 h 717551"/>
              <a:gd name="connsiteX1985" fmla="*/ 352680 w 474070"/>
              <a:gd name="connsiteY1985" fmla="*/ 502868 h 717551"/>
              <a:gd name="connsiteX1986" fmla="*/ 352431 w 474070"/>
              <a:gd name="connsiteY1986" fmla="*/ 502868 h 717551"/>
              <a:gd name="connsiteX1987" fmla="*/ 352431 w 474070"/>
              <a:gd name="connsiteY1987" fmla="*/ 503199 h 717551"/>
              <a:gd name="connsiteX1988" fmla="*/ 352431 w 474070"/>
              <a:gd name="connsiteY1988" fmla="*/ 503530 h 717551"/>
              <a:gd name="connsiteX1989" fmla="*/ 352431 w 474070"/>
              <a:gd name="connsiteY1989" fmla="*/ 504193 h 717551"/>
              <a:gd name="connsiteX1990" fmla="*/ 351495 w 474070"/>
              <a:gd name="connsiteY1990" fmla="*/ 504193 h 717551"/>
              <a:gd name="connsiteX1991" fmla="*/ 351025 w 474070"/>
              <a:gd name="connsiteY1991" fmla="*/ 503530 h 717551"/>
              <a:gd name="connsiteX1992" fmla="*/ 350778 w 474070"/>
              <a:gd name="connsiteY1992" fmla="*/ 503861 h 717551"/>
              <a:gd name="connsiteX1993" fmla="*/ 351025 w 474070"/>
              <a:gd name="connsiteY1993" fmla="*/ 504855 h 717551"/>
              <a:gd name="connsiteX1994" fmla="*/ 351495 w 474070"/>
              <a:gd name="connsiteY1994" fmla="*/ 504855 h 717551"/>
              <a:gd name="connsiteX1995" fmla="*/ 351963 w 474070"/>
              <a:gd name="connsiteY1995" fmla="*/ 506537 h 717551"/>
              <a:gd name="connsiteX1996" fmla="*/ 351963 w 474070"/>
              <a:gd name="connsiteY1996" fmla="*/ 507199 h 717551"/>
              <a:gd name="connsiteX1997" fmla="*/ 351495 w 474070"/>
              <a:gd name="connsiteY1997" fmla="*/ 507530 h 717551"/>
              <a:gd name="connsiteX1998" fmla="*/ 351025 w 474070"/>
              <a:gd name="connsiteY1998" fmla="*/ 508192 h 717551"/>
              <a:gd name="connsiteX1999" fmla="*/ 350778 w 474070"/>
              <a:gd name="connsiteY1999" fmla="*/ 508550 h 717551"/>
              <a:gd name="connsiteX2000" fmla="*/ 350778 w 474070"/>
              <a:gd name="connsiteY2000" fmla="*/ 509212 h 717551"/>
              <a:gd name="connsiteX2001" fmla="*/ 350529 w 474070"/>
              <a:gd name="connsiteY2001" fmla="*/ 509874 h 717551"/>
              <a:gd name="connsiteX2002" fmla="*/ 350778 w 474070"/>
              <a:gd name="connsiteY2002" fmla="*/ 510867 h 717551"/>
              <a:gd name="connsiteX2003" fmla="*/ 350778 w 474070"/>
              <a:gd name="connsiteY2003" fmla="*/ 511198 h 717551"/>
              <a:gd name="connsiteX2004" fmla="*/ 350778 w 474070"/>
              <a:gd name="connsiteY2004" fmla="*/ 511888 h 717551"/>
              <a:gd name="connsiteX2005" fmla="*/ 350308 w 474070"/>
              <a:gd name="connsiteY2005" fmla="*/ 511888 h 717551"/>
              <a:gd name="connsiteX2006" fmla="*/ 350061 w 474070"/>
              <a:gd name="connsiteY2006" fmla="*/ 511198 h 717551"/>
              <a:gd name="connsiteX2007" fmla="*/ 349592 w 474070"/>
              <a:gd name="connsiteY2007" fmla="*/ 510867 h 717551"/>
              <a:gd name="connsiteX2008" fmla="*/ 349345 w 474070"/>
              <a:gd name="connsiteY2008" fmla="*/ 510867 h 717551"/>
              <a:gd name="connsiteX2009" fmla="*/ 349096 w 474070"/>
              <a:gd name="connsiteY2009" fmla="*/ 510867 h 717551"/>
              <a:gd name="connsiteX2010" fmla="*/ 348628 w 474070"/>
              <a:gd name="connsiteY2010" fmla="*/ 511198 h 717551"/>
              <a:gd name="connsiteX2011" fmla="*/ 348379 w 474070"/>
              <a:gd name="connsiteY2011" fmla="*/ 511529 h 717551"/>
              <a:gd name="connsiteX2012" fmla="*/ 348379 w 474070"/>
              <a:gd name="connsiteY2012" fmla="*/ 511888 h 717551"/>
              <a:gd name="connsiteX2013" fmla="*/ 348379 w 474070"/>
              <a:gd name="connsiteY2013" fmla="*/ 512882 h 717551"/>
              <a:gd name="connsiteX2014" fmla="*/ 348628 w 474070"/>
              <a:gd name="connsiteY2014" fmla="*/ 513874 h 717551"/>
              <a:gd name="connsiteX2015" fmla="*/ 348628 w 474070"/>
              <a:gd name="connsiteY2015" fmla="*/ 514867 h 717551"/>
              <a:gd name="connsiteX2016" fmla="*/ 348628 w 474070"/>
              <a:gd name="connsiteY2016" fmla="*/ 515226 h 717551"/>
              <a:gd name="connsiteX2017" fmla="*/ 347911 w 474070"/>
              <a:gd name="connsiteY2017" fmla="*/ 515888 h 717551"/>
              <a:gd name="connsiteX2018" fmla="*/ 347662 w 474070"/>
              <a:gd name="connsiteY2018" fmla="*/ 515888 h 717551"/>
              <a:gd name="connsiteX2019" fmla="*/ 347443 w 474070"/>
              <a:gd name="connsiteY2019" fmla="*/ 514867 h 717551"/>
              <a:gd name="connsiteX2020" fmla="*/ 347194 w 474070"/>
              <a:gd name="connsiteY2020" fmla="*/ 515226 h 717551"/>
              <a:gd name="connsiteX2021" fmla="*/ 346946 w 474070"/>
              <a:gd name="connsiteY2021" fmla="*/ 515557 h 717551"/>
              <a:gd name="connsiteX2022" fmla="*/ 346726 w 474070"/>
              <a:gd name="connsiteY2022" fmla="*/ 515888 h 717551"/>
              <a:gd name="connsiteX2023" fmla="*/ 346009 w 474070"/>
              <a:gd name="connsiteY2023" fmla="*/ 515226 h 717551"/>
              <a:gd name="connsiteX2024" fmla="*/ 345540 w 474070"/>
              <a:gd name="connsiteY2024" fmla="*/ 514205 h 717551"/>
              <a:gd name="connsiteX2025" fmla="*/ 344823 w 474070"/>
              <a:gd name="connsiteY2025" fmla="*/ 513213 h 717551"/>
              <a:gd name="connsiteX2026" fmla="*/ 344823 w 474070"/>
              <a:gd name="connsiteY2026" fmla="*/ 509212 h 717551"/>
              <a:gd name="connsiteX2027" fmla="*/ 345044 w 474070"/>
              <a:gd name="connsiteY2027" fmla="*/ 508550 h 717551"/>
              <a:gd name="connsiteX2028" fmla="*/ 344823 w 474070"/>
              <a:gd name="connsiteY2028" fmla="*/ 506537 h 717551"/>
              <a:gd name="connsiteX2029" fmla="*/ 344106 w 474070"/>
              <a:gd name="connsiteY2029" fmla="*/ 506868 h 717551"/>
              <a:gd name="connsiteX2030" fmla="*/ 343859 w 474070"/>
              <a:gd name="connsiteY2030" fmla="*/ 506868 h 717551"/>
              <a:gd name="connsiteX2031" fmla="*/ 342895 w 474070"/>
              <a:gd name="connsiteY2031" fmla="*/ 506537 h 717551"/>
              <a:gd name="connsiteX2032" fmla="*/ 342895 w 474070"/>
              <a:gd name="connsiteY2032" fmla="*/ 506868 h 717551"/>
              <a:gd name="connsiteX2033" fmla="*/ 343610 w 474070"/>
              <a:gd name="connsiteY2033" fmla="*/ 508550 h 717551"/>
              <a:gd name="connsiteX2034" fmla="*/ 343610 w 474070"/>
              <a:gd name="connsiteY2034" fmla="*/ 509212 h 717551"/>
              <a:gd name="connsiteX2035" fmla="*/ 343391 w 474070"/>
              <a:gd name="connsiteY2035" fmla="*/ 509543 h 717551"/>
              <a:gd name="connsiteX2036" fmla="*/ 342895 w 474070"/>
              <a:gd name="connsiteY2036" fmla="*/ 509543 h 717551"/>
              <a:gd name="connsiteX2037" fmla="*/ 342895 w 474070"/>
              <a:gd name="connsiteY2037" fmla="*/ 509212 h 717551"/>
              <a:gd name="connsiteX2038" fmla="*/ 342674 w 474070"/>
              <a:gd name="connsiteY2038" fmla="*/ 509212 h 717551"/>
              <a:gd name="connsiteX2039" fmla="*/ 341958 w 474070"/>
              <a:gd name="connsiteY2039" fmla="*/ 508192 h 717551"/>
              <a:gd name="connsiteX2040" fmla="*/ 341958 w 474070"/>
              <a:gd name="connsiteY2040" fmla="*/ 507530 h 717551"/>
              <a:gd name="connsiteX2041" fmla="*/ 341709 w 474070"/>
              <a:gd name="connsiteY2041" fmla="*/ 507199 h 717551"/>
              <a:gd name="connsiteX2042" fmla="*/ 341709 w 474070"/>
              <a:gd name="connsiteY2042" fmla="*/ 506537 h 717551"/>
              <a:gd name="connsiteX2043" fmla="*/ 341958 w 474070"/>
              <a:gd name="connsiteY2043" fmla="*/ 506206 h 717551"/>
              <a:gd name="connsiteX2044" fmla="*/ 342178 w 474070"/>
              <a:gd name="connsiteY2044" fmla="*/ 506206 h 717551"/>
              <a:gd name="connsiteX2045" fmla="*/ 341958 w 474070"/>
              <a:gd name="connsiteY2045" fmla="*/ 505544 h 717551"/>
              <a:gd name="connsiteX2046" fmla="*/ 341488 w 474070"/>
              <a:gd name="connsiteY2046" fmla="*/ 505544 h 717551"/>
              <a:gd name="connsiteX2047" fmla="*/ 341241 w 474070"/>
              <a:gd name="connsiteY2047" fmla="*/ 505213 h 717551"/>
              <a:gd name="connsiteX2048" fmla="*/ 340992 w 474070"/>
              <a:gd name="connsiteY2048" fmla="*/ 504855 h 717551"/>
              <a:gd name="connsiteX2049" fmla="*/ 340771 w 474070"/>
              <a:gd name="connsiteY2049" fmla="*/ 504524 h 717551"/>
              <a:gd name="connsiteX2050" fmla="*/ 340524 w 474070"/>
              <a:gd name="connsiteY2050" fmla="*/ 503530 h 717551"/>
              <a:gd name="connsiteX2051" fmla="*/ 340992 w 474070"/>
              <a:gd name="connsiteY2051" fmla="*/ 502537 h 717551"/>
              <a:gd name="connsiteX2052" fmla="*/ 340992 w 474070"/>
              <a:gd name="connsiteY2052" fmla="*/ 502206 h 717551"/>
              <a:gd name="connsiteX2053" fmla="*/ 340771 w 474070"/>
              <a:gd name="connsiteY2053" fmla="*/ 501847 h 717551"/>
              <a:gd name="connsiteX2054" fmla="*/ 340771 w 474070"/>
              <a:gd name="connsiteY2054" fmla="*/ 501516 h 717551"/>
              <a:gd name="connsiteX2055" fmla="*/ 340275 w 474070"/>
              <a:gd name="connsiteY2055" fmla="*/ 500524 h 717551"/>
              <a:gd name="connsiteX2056" fmla="*/ 340275 w 474070"/>
              <a:gd name="connsiteY2056" fmla="*/ 500193 h 717551"/>
              <a:gd name="connsiteX2057" fmla="*/ 339807 w 474070"/>
              <a:gd name="connsiteY2057" fmla="*/ 497517 h 717551"/>
              <a:gd name="connsiteX2058" fmla="*/ 340055 w 474070"/>
              <a:gd name="connsiteY2058" fmla="*/ 495172 h 717551"/>
              <a:gd name="connsiteX2059" fmla="*/ 340275 w 474070"/>
              <a:gd name="connsiteY2059" fmla="*/ 494841 h 717551"/>
              <a:gd name="connsiteX2060" fmla="*/ 340524 w 474070"/>
              <a:gd name="connsiteY2060" fmla="*/ 493848 h 717551"/>
              <a:gd name="connsiteX2061" fmla="*/ 340055 w 474070"/>
              <a:gd name="connsiteY2061" fmla="*/ 493159 h 717551"/>
              <a:gd name="connsiteX2062" fmla="*/ 339807 w 474070"/>
              <a:gd name="connsiteY2062" fmla="*/ 492166 h 717551"/>
              <a:gd name="connsiteX2063" fmla="*/ 339091 w 474070"/>
              <a:gd name="connsiteY2063" fmla="*/ 492497 h 717551"/>
              <a:gd name="connsiteX2064" fmla="*/ 338622 w 474070"/>
              <a:gd name="connsiteY2064" fmla="*/ 492497 h 717551"/>
              <a:gd name="connsiteX2065" fmla="*/ 337657 w 474070"/>
              <a:gd name="connsiteY2065" fmla="*/ 492166 h 717551"/>
              <a:gd name="connsiteX2066" fmla="*/ 336940 w 474070"/>
              <a:gd name="connsiteY2066" fmla="*/ 491504 h 717551"/>
              <a:gd name="connsiteX2067" fmla="*/ 337409 w 474070"/>
              <a:gd name="connsiteY2067" fmla="*/ 491504 h 717551"/>
              <a:gd name="connsiteX2068" fmla="*/ 337657 w 474070"/>
              <a:gd name="connsiteY2068" fmla="*/ 490814 h 717551"/>
              <a:gd name="connsiteX2069" fmla="*/ 337409 w 474070"/>
              <a:gd name="connsiteY2069" fmla="*/ 490152 h 717551"/>
              <a:gd name="connsiteX2070" fmla="*/ 336692 w 474070"/>
              <a:gd name="connsiteY2070" fmla="*/ 489821 h 717551"/>
              <a:gd name="connsiteX2071" fmla="*/ 336224 w 474070"/>
              <a:gd name="connsiteY2071" fmla="*/ 489159 h 717551"/>
              <a:gd name="connsiteX2072" fmla="*/ 335507 w 474070"/>
              <a:gd name="connsiteY2072" fmla="*/ 488498 h 717551"/>
              <a:gd name="connsiteX2073" fmla="*/ 335039 w 474070"/>
              <a:gd name="connsiteY2073" fmla="*/ 488498 h 717551"/>
              <a:gd name="connsiteX2074" fmla="*/ 335039 w 474070"/>
              <a:gd name="connsiteY2074" fmla="*/ 488828 h 717551"/>
              <a:gd name="connsiteX2075" fmla="*/ 335286 w 474070"/>
              <a:gd name="connsiteY2075" fmla="*/ 489490 h 717551"/>
              <a:gd name="connsiteX2076" fmla="*/ 334791 w 474070"/>
              <a:gd name="connsiteY2076" fmla="*/ 490483 h 717551"/>
              <a:gd name="connsiteX2077" fmla="*/ 334322 w 474070"/>
              <a:gd name="connsiteY2077" fmla="*/ 490814 h 717551"/>
              <a:gd name="connsiteX2078" fmla="*/ 334570 w 474070"/>
              <a:gd name="connsiteY2078" fmla="*/ 491504 h 717551"/>
              <a:gd name="connsiteX2079" fmla="*/ 334570 w 474070"/>
              <a:gd name="connsiteY2079" fmla="*/ 491835 h 717551"/>
              <a:gd name="connsiteX2080" fmla="*/ 335286 w 474070"/>
              <a:gd name="connsiteY2080" fmla="*/ 491835 h 717551"/>
              <a:gd name="connsiteX2081" fmla="*/ 336003 w 474070"/>
              <a:gd name="connsiteY2081" fmla="*/ 492166 h 717551"/>
              <a:gd name="connsiteX2082" fmla="*/ 335039 w 474070"/>
              <a:gd name="connsiteY2082" fmla="*/ 492497 h 717551"/>
              <a:gd name="connsiteX2083" fmla="*/ 335039 w 474070"/>
              <a:gd name="connsiteY2083" fmla="*/ 493159 h 717551"/>
              <a:gd name="connsiteX2084" fmla="*/ 334570 w 474070"/>
              <a:gd name="connsiteY2084" fmla="*/ 493159 h 717551"/>
              <a:gd name="connsiteX2085" fmla="*/ 334074 w 474070"/>
              <a:gd name="connsiteY2085" fmla="*/ 493490 h 717551"/>
              <a:gd name="connsiteX2086" fmla="*/ 333357 w 474070"/>
              <a:gd name="connsiteY2086" fmla="*/ 493490 h 717551"/>
              <a:gd name="connsiteX2087" fmla="*/ 332172 w 474070"/>
              <a:gd name="connsiteY2087" fmla="*/ 493490 h 717551"/>
              <a:gd name="connsiteX2088" fmla="*/ 331703 w 474070"/>
              <a:gd name="connsiteY2088" fmla="*/ 493490 h 717551"/>
              <a:gd name="connsiteX2089" fmla="*/ 331455 w 474070"/>
              <a:gd name="connsiteY2089" fmla="*/ 493159 h 717551"/>
              <a:gd name="connsiteX2090" fmla="*/ 331924 w 474070"/>
              <a:gd name="connsiteY2090" fmla="*/ 492828 h 717551"/>
              <a:gd name="connsiteX2091" fmla="*/ 332888 w 474070"/>
              <a:gd name="connsiteY2091" fmla="*/ 492828 h 717551"/>
              <a:gd name="connsiteX2092" fmla="*/ 332641 w 474070"/>
              <a:gd name="connsiteY2092" fmla="*/ 492166 h 717551"/>
              <a:gd name="connsiteX2093" fmla="*/ 332172 w 474070"/>
              <a:gd name="connsiteY2093" fmla="*/ 491504 h 717551"/>
              <a:gd name="connsiteX2094" fmla="*/ 332172 w 474070"/>
              <a:gd name="connsiteY2094" fmla="*/ 491173 h 717551"/>
              <a:gd name="connsiteX2095" fmla="*/ 332172 w 474070"/>
              <a:gd name="connsiteY2095" fmla="*/ 490814 h 717551"/>
              <a:gd name="connsiteX2096" fmla="*/ 331455 w 474070"/>
              <a:gd name="connsiteY2096" fmla="*/ 490483 h 717551"/>
              <a:gd name="connsiteX2097" fmla="*/ 330986 w 474070"/>
              <a:gd name="connsiteY2097" fmla="*/ 489821 h 717551"/>
              <a:gd name="connsiteX2098" fmla="*/ 330986 w 474070"/>
              <a:gd name="connsiteY2098" fmla="*/ 488498 h 717551"/>
              <a:gd name="connsiteX2099" fmla="*/ 330518 w 474070"/>
              <a:gd name="connsiteY2099" fmla="*/ 487145 h 717551"/>
              <a:gd name="connsiteX2100" fmla="*/ 330739 w 474070"/>
              <a:gd name="connsiteY2100" fmla="*/ 486814 h 717551"/>
              <a:gd name="connsiteX2101" fmla="*/ 330739 w 474070"/>
              <a:gd name="connsiteY2101" fmla="*/ 486483 h 717551"/>
              <a:gd name="connsiteX2102" fmla="*/ 330739 w 474070"/>
              <a:gd name="connsiteY2102" fmla="*/ 486152 h 717551"/>
              <a:gd name="connsiteX2103" fmla="*/ 330518 w 474070"/>
              <a:gd name="connsiteY2103" fmla="*/ 485463 h 717551"/>
              <a:gd name="connsiteX2104" fmla="*/ 330022 w 474070"/>
              <a:gd name="connsiteY2104" fmla="*/ 485463 h 717551"/>
              <a:gd name="connsiteX2105" fmla="*/ 329306 w 474070"/>
              <a:gd name="connsiteY2105" fmla="*/ 485463 h 717551"/>
              <a:gd name="connsiteX2106" fmla="*/ 329306 w 474070"/>
              <a:gd name="connsiteY2106" fmla="*/ 485821 h 717551"/>
              <a:gd name="connsiteX2107" fmla="*/ 329306 w 474070"/>
              <a:gd name="connsiteY2107" fmla="*/ 486152 h 717551"/>
              <a:gd name="connsiteX2108" fmla="*/ 329306 w 474070"/>
              <a:gd name="connsiteY2108" fmla="*/ 486483 h 717551"/>
              <a:gd name="connsiteX2109" fmla="*/ 329085 w 474070"/>
              <a:gd name="connsiteY2109" fmla="*/ 487145 h 717551"/>
              <a:gd name="connsiteX2110" fmla="*/ 328837 w 474070"/>
              <a:gd name="connsiteY2110" fmla="*/ 487807 h 717551"/>
              <a:gd name="connsiteX2111" fmla="*/ 328589 w 474070"/>
              <a:gd name="connsiteY2111" fmla="*/ 488828 h 717551"/>
              <a:gd name="connsiteX2112" fmla="*/ 328589 w 474070"/>
              <a:gd name="connsiteY2112" fmla="*/ 489821 h 717551"/>
              <a:gd name="connsiteX2113" fmla="*/ 327651 w 474070"/>
              <a:gd name="connsiteY2113" fmla="*/ 489821 h 717551"/>
              <a:gd name="connsiteX2114" fmla="*/ 327872 w 474070"/>
              <a:gd name="connsiteY2114" fmla="*/ 490814 h 717551"/>
              <a:gd name="connsiteX2115" fmla="*/ 327651 w 474070"/>
              <a:gd name="connsiteY2115" fmla="*/ 491504 h 717551"/>
              <a:gd name="connsiteX2116" fmla="*/ 327155 w 474070"/>
              <a:gd name="connsiteY2116" fmla="*/ 492166 h 717551"/>
              <a:gd name="connsiteX2117" fmla="*/ 327403 w 474070"/>
              <a:gd name="connsiteY2117" fmla="*/ 492497 h 717551"/>
              <a:gd name="connsiteX2118" fmla="*/ 327403 w 474070"/>
              <a:gd name="connsiteY2118" fmla="*/ 493159 h 717551"/>
              <a:gd name="connsiteX2119" fmla="*/ 327872 w 474070"/>
              <a:gd name="connsiteY2119" fmla="*/ 493490 h 717551"/>
              <a:gd name="connsiteX2120" fmla="*/ 327872 w 474070"/>
              <a:gd name="connsiteY2120" fmla="*/ 494179 h 717551"/>
              <a:gd name="connsiteX2121" fmla="*/ 327403 w 474070"/>
              <a:gd name="connsiteY2121" fmla="*/ 494510 h 717551"/>
              <a:gd name="connsiteX2122" fmla="*/ 326935 w 474070"/>
              <a:gd name="connsiteY2122" fmla="*/ 494179 h 717551"/>
              <a:gd name="connsiteX2123" fmla="*/ 325750 w 474070"/>
              <a:gd name="connsiteY2123" fmla="*/ 493159 h 717551"/>
              <a:gd name="connsiteX2124" fmla="*/ 324537 w 474070"/>
              <a:gd name="connsiteY2124" fmla="*/ 491504 h 717551"/>
              <a:gd name="connsiteX2125" fmla="*/ 323820 w 474070"/>
              <a:gd name="connsiteY2125" fmla="*/ 490814 h 717551"/>
              <a:gd name="connsiteX2126" fmla="*/ 323600 w 474070"/>
              <a:gd name="connsiteY2126" fmla="*/ 490814 h 717551"/>
              <a:gd name="connsiteX2127" fmla="*/ 323351 w 474070"/>
              <a:gd name="connsiteY2127" fmla="*/ 490814 h 717551"/>
              <a:gd name="connsiteX2128" fmla="*/ 323600 w 474070"/>
              <a:gd name="connsiteY2128" fmla="*/ 491835 h 717551"/>
              <a:gd name="connsiteX2129" fmla="*/ 323351 w 474070"/>
              <a:gd name="connsiteY2129" fmla="*/ 492828 h 717551"/>
              <a:gd name="connsiteX2130" fmla="*/ 322883 w 474070"/>
              <a:gd name="connsiteY2130" fmla="*/ 493159 h 717551"/>
              <a:gd name="connsiteX2131" fmla="*/ 322166 w 474070"/>
              <a:gd name="connsiteY2131" fmla="*/ 493159 h 717551"/>
              <a:gd name="connsiteX2132" fmla="*/ 321449 w 474070"/>
              <a:gd name="connsiteY2132" fmla="*/ 493490 h 717551"/>
              <a:gd name="connsiteX2133" fmla="*/ 320981 w 474070"/>
              <a:gd name="connsiteY2133" fmla="*/ 492828 h 717551"/>
              <a:gd name="connsiteX2134" fmla="*/ 320016 w 474070"/>
              <a:gd name="connsiteY2134" fmla="*/ 492828 h 717551"/>
              <a:gd name="connsiteX2135" fmla="*/ 320016 w 474070"/>
              <a:gd name="connsiteY2135" fmla="*/ 493159 h 717551"/>
              <a:gd name="connsiteX2136" fmla="*/ 320265 w 474070"/>
              <a:gd name="connsiteY2136" fmla="*/ 493848 h 717551"/>
              <a:gd name="connsiteX2137" fmla="*/ 320485 w 474070"/>
              <a:gd name="connsiteY2137" fmla="*/ 494510 h 717551"/>
              <a:gd name="connsiteX2138" fmla="*/ 321202 w 474070"/>
              <a:gd name="connsiteY2138" fmla="*/ 495503 h 717551"/>
              <a:gd name="connsiteX2139" fmla="*/ 321449 w 474070"/>
              <a:gd name="connsiteY2139" fmla="*/ 495172 h 717551"/>
              <a:gd name="connsiteX2140" fmla="*/ 321449 w 474070"/>
              <a:gd name="connsiteY2140" fmla="*/ 494841 h 717551"/>
              <a:gd name="connsiteX2141" fmla="*/ 321670 w 474070"/>
              <a:gd name="connsiteY2141" fmla="*/ 494841 h 717551"/>
              <a:gd name="connsiteX2142" fmla="*/ 321919 w 474070"/>
              <a:gd name="connsiteY2142" fmla="*/ 495172 h 717551"/>
              <a:gd name="connsiteX2143" fmla="*/ 322387 w 474070"/>
              <a:gd name="connsiteY2143" fmla="*/ 495172 h 717551"/>
              <a:gd name="connsiteX2144" fmla="*/ 322387 w 474070"/>
              <a:gd name="connsiteY2144" fmla="*/ 494841 h 717551"/>
              <a:gd name="connsiteX2145" fmla="*/ 322387 w 474070"/>
              <a:gd name="connsiteY2145" fmla="*/ 494510 h 717551"/>
              <a:gd name="connsiteX2146" fmla="*/ 322636 w 474070"/>
              <a:gd name="connsiteY2146" fmla="*/ 494510 h 717551"/>
              <a:gd name="connsiteX2147" fmla="*/ 322883 w 474070"/>
              <a:gd name="connsiteY2147" fmla="*/ 494841 h 717551"/>
              <a:gd name="connsiteX2148" fmla="*/ 322636 w 474070"/>
              <a:gd name="connsiteY2148" fmla="*/ 495503 h 717551"/>
              <a:gd name="connsiteX2149" fmla="*/ 321919 w 474070"/>
              <a:gd name="connsiteY2149" fmla="*/ 495834 h 717551"/>
              <a:gd name="connsiteX2150" fmla="*/ 321449 w 474070"/>
              <a:gd name="connsiteY2150" fmla="*/ 496524 h 717551"/>
              <a:gd name="connsiteX2151" fmla="*/ 320981 w 474070"/>
              <a:gd name="connsiteY2151" fmla="*/ 496524 h 717551"/>
              <a:gd name="connsiteX2152" fmla="*/ 320485 w 474070"/>
              <a:gd name="connsiteY2152" fmla="*/ 496855 h 717551"/>
              <a:gd name="connsiteX2153" fmla="*/ 319548 w 474070"/>
              <a:gd name="connsiteY2153" fmla="*/ 496855 h 717551"/>
              <a:gd name="connsiteX2154" fmla="*/ 319052 w 474070"/>
              <a:gd name="connsiteY2154" fmla="*/ 496165 h 717551"/>
              <a:gd name="connsiteX2155" fmla="*/ 318582 w 474070"/>
              <a:gd name="connsiteY2155" fmla="*/ 495834 h 717551"/>
              <a:gd name="connsiteX2156" fmla="*/ 318114 w 474070"/>
              <a:gd name="connsiteY2156" fmla="*/ 495503 h 717551"/>
              <a:gd name="connsiteX2157" fmla="*/ 317618 w 474070"/>
              <a:gd name="connsiteY2157" fmla="*/ 495503 h 717551"/>
              <a:gd name="connsiteX2158" fmla="*/ 316901 w 474070"/>
              <a:gd name="connsiteY2158" fmla="*/ 494841 h 717551"/>
              <a:gd name="connsiteX2159" fmla="*/ 316681 w 474070"/>
              <a:gd name="connsiteY2159" fmla="*/ 494841 h 717551"/>
              <a:gd name="connsiteX2160" fmla="*/ 316185 w 474070"/>
              <a:gd name="connsiteY2160" fmla="*/ 494841 h 717551"/>
              <a:gd name="connsiteX2161" fmla="*/ 316185 w 474070"/>
              <a:gd name="connsiteY2161" fmla="*/ 495503 h 717551"/>
              <a:gd name="connsiteX2162" fmla="*/ 315964 w 474070"/>
              <a:gd name="connsiteY2162" fmla="*/ 496165 h 717551"/>
              <a:gd name="connsiteX2163" fmla="*/ 315964 w 474070"/>
              <a:gd name="connsiteY2163" fmla="*/ 496855 h 717551"/>
              <a:gd name="connsiteX2164" fmla="*/ 314283 w 474070"/>
              <a:gd name="connsiteY2164" fmla="*/ 496524 h 717551"/>
              <a:gd name="connsiteX2165" fmla="*/ 313815 w 474070"/>
              <a:gd name="connsiteY2165" fmla="*/ 496165 h 717551"/>
              <a:gd name="connsiteX2166" fmla="*/ 313346 w 474070"/>
              <a:gd name="connsiteY2166" fmla="*/ 495503 h 717551"/>
              <a:gd name="connsiteX2167" fmla="*/ 312850 w 474070"/>
              <a:gd name="connsiteY2167" fmla="*/ 495503 h 717551"/>
              <a:gd name="connsiteX2168" fmla="*/ 312850 w 474070"/>
              <a:gd name="connsiteY2168" fmla="*/ 495834 h 717551"/>
              <a:gd name="connsiteX2169" fmla="*/ 313098 w 474070"/>
              <a:gd name="connsiteY2169" fmla="*/ 496165 h 717551"/>
              <a:gd name="connsiteX2170" fmla="*/ 313098 w 474070"/>
              <a:gd name="connsiteY2170" fmla="*/ 497848 h 717551"/>
              <a:gd name="connsiteX2171" fmla="*/ 312133 w 474070"/>
              <a:gd name="connsiteY2171" fmla="*/ 498510 h 717551"/>
              <a:gd name="connsiteX2172" fmla="*/ 311664 w 474070"/>
              <a:gd name="connsiteY2172" fmla="*/ 499200 h 717551"/>
              <a:gd name="connsiteX2173" fmla="*/ 311416 w 474070"/>
              <a:gd name="connsiteY2173" fmla="*/ 499862 h 717551"/>
              <a:gd name="connsiteX2174" fmla="*/ 311912 w 474070"/>
              <a:gd name="connsiteY2174" fmla="*/ 500524 h 717551"/>
              <a:gd name="connsiteX2175" fmla="*/ 312629 w 474070"/>
              <a:gd name="connsiteY2175" fmla="*/ 500524 h 717551"/>
              <a:gd name="connsiteX2176" fmla="*/ 312850 w 474070"/>
              <a:gd name="connsiteY2176" fmla="*/ 500524 h 717551"/>
              <a:gd name="connsiteX2177" fmla="*/ 313566 w 474070"/>
              <a:gd name="connsiteY2177" fmla="*/ 500193 h 717551"/>
              <a:gd name="connsiteX2178" fmla="*/ 313815 w 474070"/>
              <a:gd name="connsiteY2178" fmla="*/ 500854 h 717551"/>
              <a:gd name="connsiteX2179" fmla="*/ 313815 w 474070"/>
              <a:gd name="connsiteY2179" fmla="*/ 501185 h 717551"/>
              <a:gd name="connsiteX2180" fmla="*/ 314530 w 474070"/>
              <a:gd name="connsiteY2180" fmla="*/ 501185 h 717551"/>
              <a:gd name="connsiteX2181" fmla="*/ 315000 w 474070"/>
              <a:gd name="connsiteY2181" fmla="*/ 501185 h 717551"/>
              <a:gd name="connsiteX2182" fmla="*/ 315000 w 474070"/>
              <a:gd name="connsiteY2182" fmla="*/ 500524 h 717551"/>
              <a:gd name="connsiteX2183" fmla="*/ 315496 w 474070"/>
              <a:gd name="connsiteY2183" fmla="*/ 500524 h 717551"/>
              <a:gd name="connsiteX2184" fmla="*/ 315496 w 474070"/>
              <a:gd name="connsiteY2184" fmla="*/ 499862 h 717551"/>
              <a:gd name="connsiteX2185" fmla="*/ 315496 w 474070"/>
              <a:gd name="connsiteY2185" fmla="*/ 499200 h 717551"/>
              <a:gd name="connsiteX2186" fmla="*/ 316185 w 474070"/>
              <a:gd name="connsiteY2186" fmla="*/ 498510 h 717551"/>
              <a:gd name="connsiteX2187" fmla="*/ 317150 w 474070"/>
              <a:gd name="connsiteY2187" fmla="*/ 497848 h 717551"/>
              <a:gd name="connsiteX2188" fmla="*/ 317866 w 474070"/>
              <a:gd name="connsiteY2188" fmla="*/ 497848 h 717551"/>
              <a:gd name="connsiteX2189" fmla="*/ 318582 w 474070"/>
              <a:gd name="connsiteY2189" fmla="*/ 498179 h 717551"/>
              <a:gd name="connsiteX2190" fmla="*/ 319052 w 474070"/>
              <a:gd name="connsiteY2190" fmla="*/ 498841 h 717551"/>
              <a:gd name="connsiteX2191" fmla="*/ 319299 w 474070"/>
              <a:gd name="connsiteY2191" fmla="*/ 498841 h 717551"/>
              <a:gd name="connsiteX2192" fmla="*/ 320016 w 474070"/>
              <a:gd name="connsiteY2192" fmla="*/ 499531 h 717551"/>
              <a:gd name="connsiteX2193" fmla="*/ 320265 w 474070"/>
              <a:gd name="connsiteY2193" fmla="*/ 499531 h 717551"/>
              <a:gd name="connsiteX2194" fmla="*/ 321202 w 474070"/>
              <a:gd name="connsiteY2194" fmla="*/ 499531 h 717551"/>
              <a:gd name="connsiteX2195" fmla="*/ 322166 w 474070"/>
              <a:gd name="connsiteY2195" fmla="*/ 498510 h 717551"/>
              <a:gd name="connsiteX2196" fmla="*/ 322883 w 474070"/>
              <a:gd name="connsiteY2196" fmla="*/ 498510 h 717551"/>
              <a:gd name="connsiteX2197" fmla="*/ 325254 w 474070"/>
              <a:gd name="connsiteY2197" fmla="*/ 499531 h 717551"/>
              <a:gd name="connsiteX2198" fmla="*/ 325501 w 474070"/>
              <a:gd name="connsiteY2198" fmla="*/ 499862 h 717551"/>
              <a:gd name="connsiteX2199" fmla="*/ 325750 w 474070"/>
              <a:gd name="connsiteY2199" fmla="*/ 501185 h 717551"/>
              <a:gd name="connsiteX2200" fmla="*/ 325750 w 474070"/>
              <a:gd name="connsiteY2200" fmla="*/ 501516 h 717551"/>
              <a:gd name="connsiteX2201" fmla="*/ 325033 w 474070"/>
              <a:gd name="connsiteY2201" fmla="*/ 501847 h 717551"/>
              <a:gd name="connsiteX2202" fmla="*/ 325033 w 474070"/>
              <a:gd name="connsiteY2202" fmla="*/ 502537 h 717551"/>
              <a:gd name="connsiteX2203" fmla="*/ 326218 w 474070"/>
              <a:gd name="connsiteY2203" fmla="*/ 503199 h 717551"/>
              <a:gd name="connsiteX2204" fmla="*/ 326687 w 474070"/>
              <a:gd name="connsiteY2204" fmla="*/ 503861 h 717551"/>
              <a:gd name="connsiteX2205" fmla="*/ 327155 w 474070"/>
              <a:gd name="connsiteY2205" fmla="*/ 504193 h 717551"/>
              <a:gd name="connsiteX2206" fmla="*/ 327403 w 474070"/>
              <a:gd name="connsiteY2206" fmla="*/ 504524 h 717551"/>
              <a:gd name="connsiteX2207" fmla="*/ 327872 w 474070"/>
              <a:gd name="connsiteY2207" fmla="*/ 505213 h 717551"/>
              <a:gd name="connsiteX2208" fmla="*/ 328368 w 474070"/>
              <a:gd name="connsiteY2208" fmla="*/ 505213 h 717551"/>
              <a:gd name="connsiteX2209" fmla="*/ 328837 w 474070"/>
              <a:gd name="connsiteY2209" fmla="*/ 505875 h 717551"/>
              <a:gd name="connsiteX2210" fmla="*/ 328837 w 474070"/>
              <a:gd name="connsiteY2210" fmla="*/ 506206 h 717551"/>
              <a:gd name="connsiteX2211" fmla="*/ 329085 w 474070"/>
              <a:gd name="connsiteY2211" fmla="*/ 506206 h 717551"/>
              <a:gd name="connsiteX2212" fmla="*/ 329553 w 474070"/>
              <a:gd name="connsiteY2212" fmla="*/ 506206 h 717551"/>
              <a:gd name="connsiteX2213" fmla="*/ 329802 w 474070"/>
              <a:gd name="connsiteY2213" fmla="*/ 506206 h 717551"/>
              <a:gd name="connsiteX2214" fmla="*/ 330270 w 474070"/>
              <a:gd name="connsiteY2214" fmla="*/ 506206 h 717551"/>
              <a:gd name="connsiteX2215" fmla="*/ 330986 w 474070"/>
              <a:gd name="connsiteY2215" fmla="*/ 506868 h 717551"/>
              <a:gd name="connsiteX2216" fmla="*/ 331234 w 474070"/>
              <a:gd name="connsiteY2216" fmla="*/ 507530 h 717551"/>
              <a:gd name="connsiteX2217" fmla="*/ 331703 w 474070"/>
              <a:gd name="connsiteY2217" fmla="*/ 508192 h 717551"/>
              <a:gd name="connsiteX2218" fmla="*/ 331924 w 474070"/>
              <a:gd name="connsiteY2218" fmla="*/ 508881 h 717551"/>
              <a:gd name="connsiteX2219" fmla="*/ 332420 w 474070"/>
              <a:gd name="connsiteY2219" fmla="*/ 509874 h 717551"/>
              <a:gd name="connsiteX2220" fmla="*/ 332888 w 474070"/>
              <a:gd name="connsiteY2220" fmla="*/ 510867 h 717551"/>
              <a:gd name="connsiteX2221" fmla="*/ 332641 w 474070"/>
              <a:gd name="connsiteY2221" fmla="*/ 511888 h 717551"/>
              <a:gd name="connsiteX2222" fmla="*/ 333137 w 474070"/>
              <a:gd name="connsiteY2222" fmla="*/ 512882 h 717551"/>
              <a:gd name="connsiteX2223" fmla="*/ 333357 w 474070"/>
              <a:gd name="connsiteY2223" fmla="*/ 513213 h 717551"/>
              <a:gd name="connsiteX2224" fmla="*/ 333605 w 474070"/>
              <a:gd name="connsiteY2224" fmla="*/ 513543 h 717551"/>
              <a:gd name="connsiteX2225" fmla="*/ 333357 w 474070"/>
              <a:gd name="connsiteY2225" fmla="*/ 514205 h 717551"/>
              <a:gd name="connsiteX2226" fmla="*/ 333605 w 474070"/>
              <a:gd name="connsiteY2226" fmla="*/ 514867 h 717551"/>
              <a:gd name="connsiteX2227" fmla="*/ 333605 w 474070"/>
              <a:gd name="connsiteY2227" fmla="*/ 515888 h 717551"/>
              <a:gd name="connsiteX2228" fmla="*/ 333853 w 474070"/>
              <a:gd name="connsiteY2228" fmla="*/ 516219 h 717551"/>
              <a:gd name="connsiteX2229" fmla="*/ 333357 w 474070"/>
              <a:gd name="connsiteY2229" fmla="*/ 516881 h 717551"/>
              <a:gd name="connsiteX2230" fmla="*/ 333137 w 474070"/>
              <a:gd name="connsiteY2230" fmla="*/ 516550 h 717551"/>
              <a:gd name="connsiteX2231" fmla="*/ 332888 w 474070"/>
              <a:gd name="connsiteY2231" fmla="*/ 516219 h 717551"/>
              <a:gd name="connsiteX2232" fmla="*/ 332641 w 474070"/>
              <a:gd name="connsiteY2232" fmla="*/ 516219 h 717551"/>
              <a:gd name="connsiteX2233" fmla="*/ 332420 w 474070"/>
              <a:gd name="connsiteY2233" fmla="*/ 516881 h 717551"/>
              <a:gd name="connsiteX2234" fmla="*/ 331924 w 474070"/>
              <a:gd name="connsiteY2234" fmla="*/ 517874 h 717551"/>
              <a:gd name="connsiteX2235" fmla="*/ 331924 w 474070"/>
              <a:gd name="connsiteY2235" fmla="*/ 518536 h 717551"/>
              <a:gd name="connsiteX2236" fmla="*/ 331924 w 474070"/>
              <a:gd name="connsiteY2236" fmla="*/ 518894 h 717551"/>
              <a:gd name="connsiteX2237" fmla="*/ 331924 w 474070"/>
              <a:gd name="connsiteY2237" fmla="*/ 519556 h 717551"/>
              <a:gd name="connsiteX2238" fmla="*/ 331703 w 474070"/>
              <a:gd name="connsiteY2238" fmla="*/ 519887 h 717551"/>
              <a:gd name="connsiteX2239" fmla="*/ 331455 w 474070"/>
              <a:gd name="connsiteY2239" fmla="*/ 519887 h 717551"/>
              <a:gd name="connsiteX2240" fmla="*/ 331455 w 474070"/>
              <a:gd name="connsiteY2240" fmla="*/ 519225 h 717551"/>
              <a:gd name="connsiteX2241" fmla="*/ 331234 w 474070"/>
              <a:gd name="connsiteY2241" fmla="*/ 519225 h 717551"/>
              <a:gd name="connsiteX2242" fmla="*/ 330986 w 474070"/>
              <a:gd name="connsiteY2242" fmla="*/ 519225 h 717551"/>
              <a:gd name="connsiteX2243" fmla="*/ 330739 w 474070"/>
              <a:gd name="connsiteY2243" fmla="*/ 519556 h 717551"/>
              <a:gd name="connsiteX2244" fmla="*/ 330739 w 474070"/>
              <a:gd name="connsiteY2244" fmla="*/ 519887 h 717551"/>
              <a:gd name="connsiteX2245" fmla="*/ 330518 w 474070"/>
              <a:gd name="connsiteY2245" fmla="*/ 520549 h 717551"/>
              <a:gd name="connsiteX2246" fmla="*/ 329802 w 474070"/>
              <a:gd name="connsiteY2246" fmla="*/ 521211 h 717551"/>
              <a:gd name="connsiteX2247" fmla="*/ 329085 w 474070"/>
              <a:gd name="connsiteY2247" fmla="*/ 521542 h 717551"/>
              <a:gd name="connsiteX2248" fmla="*/ 328589 w 474070"/>
              <a:gd name="connsiteY2248" fmla="*/ 521211 h 717551"/>
              <a:gd name="connsiteX2249" fmla="*/ 328368 w 474070"/>
              <a:gd name="connsiteY2249" fmla="*/ 521873 h 717551"/>
              <a:gd name="connsiteX2250" fmla="*/ 327872 w 474070"/>
              <a:gd name="connsiteY2250" fmla="*/ 522562 h 717551"/>
              <a:gd name="connsiteX2251" fmla="*/ 327403 w 474070"/>
              <a:gd name="connsiteY2251" fmla="*/ 522562 h 717551"/>
              <a:gd name="connsiteX2252" fmla="*/ 327155 w 474070"/>
              <a:gd name="connsiteY2252" fmla="*/ 522893 h 717551"/>
              <a:gd name="connsiteX2253" fmla="*/ 326935 w 474070"/>
              <a:gd name="connsiteY2253" fmla="*/ 522562 h 717551"/>
              <a:gd name="connsiteX2254" fmla="*/ 326687 w 474070"/>
              <a:gd name="connsiteY2254" fmla="*/ 522562 h 717551"/>
              <a:gd name="connsiteX2255" fmla="*/ 326218 w 474070"/>
              <a:gd name="connsiteY2255" fmla="*/ 521542 h 717551"/>
              <a:gd name="connsiteX2256" fmla="*/ 325750 w 474070"/>
              <a:gd name="connsiteY2256" fmla="*/ 521542 h 717551"/>
              <a:gd name="connsiteX2257" fmla="*/ 325501 w 474070"/>
              <a:gd name="connsiteY2257" fmla="*/ 522204 h 717551"/>
              <a:gd name="connsiteX2258" fmla="*/ 325971 w 474070"/>
              <a:gd name="connsiteY2258" fmla="*/ 522893 h 717551"/>
              <a:gd name="connsiteX2259" fmla="*/ 325254 w 474070"/>
              <a:gd name="connsiteY2259" fmla="*/ 522893 h 717551"/>
              <a:gd name="connsiteX2260" fmla="*/ 324537 w 474070"/>
              <a:gd name="connsiteY2260" fmla="*/ 522204 h 717551"/>
              <a:gd name="connsiteX2261" fmla="*/ 323820 w 474070"/>
              <a:gd name="connsiteY2261" fmla="*/ 522893 h 717551"/>
              <a:gd name="connsiteX2262" fmla="*/ 323104 w 474070"/>
              <a:gd name="connsiteY2262" fmla="*/ 522893 h 717551"/>
              <a:gd name="connsiteX2263" fmla="*/ 322166 w 474070"/>
              <a:gd name="connsiteY2263" fmla="*/ 522204 h 717551"/>
              <a:gd name="connsiteX2264" fmla="*/ 321670 w 474070"/>
              <a:gd name="connsiteY2264" fmla="*/ 522562 h 717551"/>
              <a:gd name="connsiteX2265" fmla="*/ 321670 w 474070"/>
              <a:gd name="connsiteY2265" fmla="*/ 523225 h 717551"/>
              <a:gd name="connsiteX2266" fmla="*/ 320485 w 474070"/>
              <a:gd name="connsiteY2266" fmla="*/ 523225 h 717551"/>
              <a:gd name="connsiteX2267" fmla="*/ 319768 w 474070"/>
              <a:gd name="connsiteY2267" fmla="*/ 522893 h 717551"/>
              <a:gd name="connsiteX2268" fmla="*/ 319299 w 474070"/>
              <a:gd name="connsiteY2268" fmla="*/ 522204 h 717551"/>
              <a:gd name="connsiteX2269" fmla="*/ 319299 w 474070"/>
              <a:gd name="connsiteY2269" fmla="*/ 521873 h 717551"/>
              <a:gd name="connsiteX2270" fmla="*/ 319052 w 474070"/>
              <a:gd name="connsiteY2270" fmla="*/ 521873 h 717551"/>
              <a:gd name="connsiteX2271" fmla="*/ 318831 w 474070"/>
              <a:gd name="connsiteY2271" fmla="*/ 521873 h 717551"/>
              <a:gd name="connsiteX2272" fmla="*/ 318335 w 474070"/>
              <a:gd name="connsiteY2272" fmla="*/ 521542 h 717551"/>
              <a:gd name="connsiteX2273" fmla="*/ 318114 w 474070"/>
              <a:gd name="connsiteY2273" fmla="*/ 521211 h 717551"/>
              <a:gd name="connsiteX2274" fmla="*/ 317618 w 474070"/>
              <a:gd name="connsiteY2274" fmla="*/ 521542 h 717551"/>
              <a:gd name="connsiteX2275" fmla="*/ 317618 w 474070"/>
              <a:gd name="connsiteY2275" fmla="*/ 522204 h 717551"/>
              <a:gd name="connsiteX2276" fmla="*/ 317397 w 474070"/>
              <a:gd name="connsiteY2276" fmla="*/ 521873 h 717551"/>
              <a:gd name="connsiteX2277" fmla="*/ 316901 w 474070"/>
              <a:gd name="connsiteY2277" fmla="*/ 522893 h 717551"/>
              <a:gd name="connsiteX2278" fmla="*/ 317150 w 474070"/>
              <a:gd name="connsiteY2278" fmla="*/ 522893 h 717551"/>
              <a:gd name="connsiteX2279" fmla="*/ 317618 w 474070"/>
              <a:gd name="connsiteY2279" fmla="*/ 523556 h 717551"/>
              <a:gd name="connsiteX2280" fmla="*/ 318114 w 474070"/>
              <a:gd name="connsiteY2280" fmla="*/ 524549 h 717551"/>
              <a:gd name="connsiteX2281" fmla="*/ 318114 w 474070"/>
              <a:gd name="connsiteY2281" fmla="*/ 524880 h 717551"/>
              <a:gd name="connsiteX2282" fmla="*/ 317866 w 474070"/>
              <a:gd name="connsiteY2282" fmla="*/ 524880 h 717551"/>
              <a:gd name="connsiteX2283" fmla="*/ 317866 w 474070"/>
              <a:gd name="connsiteY2283" fmla="*/ 525211 h 717551"/>
              <a:gd name="connsiteX2284" fmla="*/ 317618 w 474070"/>
              <a:gd name="connsiteY2284" fmla="*/ 525542 h 717551"/>
              <a:gd name="connsiteX2285" fmla="*/ 318335 w 474070"/>
              <a:gd name="connsiteY2285" fmla="*/ 525873 h 717551"/>
              <a:gd name="connsiteX2286" fmla="*/ 318831 w 474070"/>
              <a:gd name="connsiteY2286" fmla="*/ 525873 h 717551"/>
              <a:gd name="connsiteX2287" fmla="*/ 319299 w 474070"/>
              <a:gd name="connsiteY2287" fmla="*/ 526204 h 717551"/>
              <a:gd name="connsiteX2288" fmla="*/ 319548 w 474070"/>
              <a:gd name="connsiteY2288" fmla="*/ 526893 h 717551"/>
              <a:gd name="connsiteX2289" fmla="*/ 319768 w 474070"/>
              <a:gd name="connsiteY2289" fmla="*/ 526893 h 717551"/>
              <a:gd name="connsiteX2290" fmla="*/ 320016 w 474070"/>
              <a:gd name="connsiteY2290" fmla="*/ 528548 h 717551"/>
              <a:gd name="connsiteX2291" fmla="*/ 320485 w 474070"/>
              <a:gd name="connsiteY2291" fmla="*/ 528879 h 717551"/>
              <a:gd name="connsiteX2292" fmla="*/ 320265 w 474070"/>
              <a:gd name="connsiteY2292" fmla="*/ 529541 h 717551"/>
              <a:gd name="connsiteX2293" fmla="*/ 319548 w 474070"/>
              <a:gd name="connsiteY2293" fmla="*/ 530203 h 717551"/>
              <a:gd name="connsiteX2294" fmla="*/ 319052 w 474070"/>
              <a:gd name="connsiteY2294" fmla="*/ 531223 h 717551"/>
              <a:gd name="connsiteX2295" fmla="*/ 318831 w 474070"/>
              <a:gd name="connsiteY2295" fmla="*/ 530893 h 717551"/>
              <a:gd name="connsiteX2296" fmla="*/ 318335 w 474070"/>
              <a:gd name="connsiteY2296" fmla="*/ 531223 h 717551"/>
              <a:gd name="connsiteX2297" fmla="*/ 318335 w 474070"/>
              <a:gd name="connsiteY2297" fmla="*/ 531885 h 717551"/>
              <a:gd name="connsiteX2298" fmla="*/ 318114 w 474070"/>
              <a:gd name="connsiteY2298" fmla="*/ 532547 h 717551"/>
              <a:gd name="connsiteX2299" fmla="*/ 317618 w 474070"/>
              <a:gd name="connsiteY2299" fmla="*/ 532547 h 717551"/>
              <a:gd name="connsiteX2300" fmla="*/ 317150 w 474070"/>
              <a:gd name="connsiteY2300" fmla="*/ 532879 h 717551"/>
              <a:gd name="connsiteX2301" fmla="*/ 316901 w 474070"/>
              <a:gd name="connsiteY2301" fmla="*/ 532879 h 717551"/>
              <a:gd name="connsiteX2302" fmla="*/ 316681 w 474070"/>
              <a:gd name="connsiteY2302" fmla="*/ 532879 h 717551"/>
              <a:gd name="connsiteX2303" fmla="*/ 315717 w 474070"/>
              <a:gd name="connsiteY2303" fmla="*/ 532879 h 717551"/>
              <a:gd name="connsiteX2304" fmla="*/ 315496 w 474070"/>
              <a:gd name="connsiteY2304" fmla="*/ 533541 h 717551"/>
              <a:gd name="connsiteX2305" fmla="*/ 314779 w 474070"/>
              <a:gd name="connsiteY2305" fmla="*/ 533210 h 717551"/>
              <a:gd name="connsiteX2306" fmla="*/ 314283 w 474070"/>
              <a:gd name="connsiteY2306" fmla="*/ 532216 h 717551"/>
              <a:gd name="connsiteX2307" fmla="*/ 313566 w 474070"/>
              <a:gd name="connsiteY2307" fmla="*/ 531554 h 717551"/>
              <a:gd name="connsiteX2308" fmla="*/ 313346 w 474070"/>
              <a:gd name="connsiteY2308" fmla="*/ 530893 h 717551"/>
              <a:gd name="connsiteX2309" fmla="*/ 312629 w 474070"/>
              <a:gd name="connsiteY2309" fmla="*/ 531223 h 717551"/>
              <a:gd name="connsiteX2310" fmla="*/ 312381 w 474070"/>
              <a:gd name="connsiteY2310" fmla="*/ 531554 h 717551"/>
              <a:gd name="connsiteX2311" fmla="*/ 312133 w 474070"/>
              <a:gd name="connsiteY2311" fmla="*/ 531885 h 717551"/>
              <a:gd name="connsiteX2312" fmla="*/ 312381 w 474070"/>
              <a:gd name="connsiteY2312" fmla="*/ 532547 h 717551"/>
              <a:gd name="connsiteX2313" fmla="*/ 311912 w 474070"/>
              <a:gd name="connsiteY2313" fmla="*/ 532547 h 717551"/>
              <a:gd name="connsiteX2314" fmla="*/ 311195 w 474070"/>
              <a:gd name="connsiteY2314" fmla="*/ 531885 h 717551"/>
              <a:gd name="connsiteX2315" fmla="*/ 311664 w 474070"/>
              <a:gd name="connsiteY2315" fmla="*/ 530893 h 717551"/>
              <a:gd name="connsiteX2316" fmla="*/ 311195 w 474070"/>
              <a:gd name="connsiteY2316" fmla="*/ 529872 h 717551"/>
              <a:gd name="connsiteX2317" fmla="*/ 310231 w 474070"/>
              <a:gd name="connsiteY2317" fmla="*/ 529210 h 717551"/>
              <a:gd name="connsiteX2318" fmla="*/ 309763 w 474070"/>
              <a:gd name="connsiteY2318" fmla="*/ 529210 h 717551"/>
              <a:gd name="connsiteX2319" fmla="*/ 309294 w 474070"/>
              <a:gd name="connsiteY2319" fmla="*/ 529541 h 717551"/>
              <a:gd name="connsiteX2320" fmla="*/ 309294 w 474070"/>
              <a:gd name="connsiteY2320" fmla="*/ 529872 h 717551"/>
              <a:gd name="connsiteX2321" fmla="*/ 309046 w 474070"/>
              <a:gd name="connsiteY2321" fmla="*/ 529541 h 717551"/>
              <a:gd name="connsiteX2322" fmla="*/ 308798 w 474070"/>
              <a:gd name="connsiteY2322" fmla="*/ 529210 h 717551"/>
              <a:gd name="connsiteX2323" fmla="*/ 308329 w 474070"/>
              <a:gd name="connsiteY2323" fmla="*/ 528879 h 717551"/>
              <a:gd name="connsiteX2324" fmla="*/ 307612 w 474070"/>
              <a:gd name="connsiteY2324" fmla="*/ 528548 h 717551"/>
              <a:gd name="connsiteX2325" fmla="*/ 307364 w 474070"/>
              <a:gd name="connsiteY2325" fmla="*/ 528217 h 717551"/>
              <a:gd name="connsiteX2326" fmla="*/ 306896 w 474070"/>
              <a:gd name="connsiteY2326" fmla="*/ 527886 h 717551"/>
              <a:gd name="connsiteX2327" fmla="*/ 307364 w 474070"/>
              <a:gd name="connsiteY2327" fmla="*/ 527224 h 717551"/>
              <a:gd name="connsiteX2328" fmla="*/ 306427 w 474070"/>
              <a:gd name="connsiteY2328" fmla="*/ 526562 h 717551"/>
              <a:gd name="connsiteX2329" fmla="*/ 305462 w 474070"/>
              <a:gd name="connsiteY2329" fmla="*/ 524880 h 717551"/>
              <a:gd name="connsiteX2330" fmla="*/ 306179 w 474070"/>
              <a:gd name="connsiteY2330" fmla="*/ 524880 h 717551"/>
              <a:gd name="connsiteX2331" fmla="*/ 306427 w 474070"/>
              <a:gd name="connsiteY2331" fmla="*/ 524218 h 717551"/>
              <a:gd name="connsiteX2332" fmla="*/ 306896 w 474070"/>
              <a:gd name="connsiteY2332" fmla="*/ 524218 h 717551"/>
              <a:gd name="connsiteX2333" fmla="*/ 306896 w 474070"/>
              <a:gd name="connsiteY2333" fmla="*/ 523887 h 717551"/>
              <a:gd name="connsiteX2334" fmla="*/ 306427 w 474070"/>
              <a:gd name="connsiteY2334" fmla="*/ 523225 h 717551"/>
              <a:gd name="connsiteX2335" fmla="*/ 305932 w 474070"/>
              <a:gd name="connsiteY2335" fmla="*/ 523225 h 717551"/>
              <a:gd name="connsiteX2336" fmla="*/ 305711 w 474070"/>
              <a:gd name="connsiteY2336" fmla="*/ 523225 h 717551"/>
              <a:gd name="connsiteX2337" fmla="*/ 305242 w 474070"/>
              <a:gd name="connsiteY2337" fmla="*/ 523225 h 717551"/>
              <a:gd name="connsiteX2338" fmla="*/ 304994 w 474070"/>
              <a:gd name="connsiteY2338" fmla="*/ 523556 h 717551"/>
              <a:gd name="connsiteX2339" fmla="*/ 304746 w 474070"/>
              <a:gd name="connsiteY2339" fmla="*/ 522562 h 717551"/>
              <a:gd name="connsiteX2340" fmla="*/ 304746 w 474070"/>
              <a:gd name="connsiteY2340" fmla="*/ 521542 h 717551"/>
              <a:gd name="connsiteX2341" fmla="*/ 304277 w 474070"/>
              <a:gd name="connsiteY2341" fmla="*/ 521211 h 717551"/>
              <a:gd name="connsiteX2342" fmla="*/ 304277 w 474070"/>
              <a:gd name="connsiteY2342" fmla="*/ 518894 h 717551"/>
              <a:gd name="connsiteX2343" fmla="*/ 306427 w 474070"/>
              <a:gd name="connsiteY2343" fmla="*/ 517212 h 717551"/>
              <a:gd name="connsiteX2344" fmla="*/ 306648 w 474070"/>
              <a:gd name="connsiteY2344" fmla="*/ 516881 h 717551"/>
              <a:gd name="connsiteX2345" fmla="*/ 306648 w 474070"/>
              <a:gd name="connsiteY2345" fmla="*/ 516550 h 717551"/>
              <a:gd name="connsiteX2346" fmla="*/ 306648 w 474070"/>
              <a:gd name="connsiteY2346" fmla="*/ 516219 h 717551"/>
              <a:gd name="connsiteX2347" fmla="*/ 306896 w 474070"/>
              <a:gd name="connsiteY2347" fmla="*/ 514867 h 717551"/>
              <a:gd name="connsiteX2348" fmla="*/ 306648 w 474070"/>
              <a:gd name="connsiteY2348" fmla="*/ 514205 h 717551"/>
              <a:gd name="connsiteX2349" fmla="*/ 306179 w 474070"/>
              <a:gd name="connsiteY2349" fmla="*/ 514536 h 717551"/>
              <a:gd name="connsiteX2350" fmla="*/ 305932 w 474070"/>
              <a:gd name="connsiteY2350" fmla="*/ 515557 h 717551"/>
              <a:gd name="connsiteX2351" fmla="*/ 305242 w 474070"/>
              <a:gd name="connsiteY2351" fmla="*/ 515226 h 717551"/>
              <a:gd name="connsiteX2352" fmla="*/ 305242 w 474070"/>
              <a:gd name="connsiteY2352" fmla="*/ 514867 h 717551"/>
              <a:gd name="connsiteX2353" fmla="*/ 305932 w 474070"/>
              <a:gd name="connsiteY2353" fmla="*/ 514536 h 717551"/>
              <a:gd name="connsiteX2354" fmla="*/ 305711 w 474070"/>
              <a:gd name="connsiteY2354" fmla="*/ 513543 h 717551"/>
              <a:gd name="connsiteX2355" fmla="*/ 306648 w 474070"/>
              <a:gd name="connsiteY2355" fmla="*/ 511888 h 717551"/>
              <a:gd name="connsiteX2356" fmla="*/ 307144 w 474070"/>
              <a:gd name="connsiteY2356" fmla="*/ 511888 h 717551"/>
              <a:gd name="connsiteX2357" fmla="*/ 308081 w 474070"/>
              <a:gd name="connsiteY2357" fmla="*/ 510536 h 717551"/>
              <a:gd name="connsiteX2358" fmla="*/ 308329 w 474070"/>
              <a:gd name="connsiteY2358" fmla="*/ 509874 h 717551"/>
              <a:gd name="connsiteX2359" fmla="*/ 308081 w 474070"/>
              <a:gd name="connsiteY2359" fmla="*/ 508881 h 717551"/>
              <a:gd name="connsiteX2360" fmla="*/ 308081 w 474070"/>
              <a:gd name="connsiteY2360" fmla="*/ 508550 h 717551"/>
              <a:gd name="connsiteX2361" fmla="*/ 309046 w 474070"/>
              <a:gd name="connsiteY2361" fmla="*/ 507861 h 717551"/>
              <a:gd name="connsiteX2362" fmla="*/ 309046 w 474070"/>
              <a:gd name="connsiteY2362" fmla="*/ 507199 h 717551"/>
              <a:gd name="connsiteX2363" fmla="*/ 309294 w 474070"/>
              <a:gd name="connsiteY2363" fmla="*/ 507199 h 717551"/>
              <a:gd name="connsiteX2364" fmla="*/ 309515 w 474070"/>
              <a:gd name="connsiteY2364" fmla="*/ 507530 h 717551"/>
              <a:gd name="connsiteX2365" fmla="*/ 310011 w 474070"/>
              <a:gd name="connsiteY2365" fmla="*/ 507861 h 717551"/>
              <a:gd name="connsiteX2366" fmla="*/ 310480 w 474070"/>
              <a:gd name="connsiteY2366" fmla="*/ 507530 h 717551"/>
              <a:gd name="connsiteX2367" fmla="*/ 310480 w 474070"/>
              <a:gd name="connsiteY2367" fmla="*/ 507199 h 717551"/>
              <a:gd name="connsiteX2368" fmla="*/ 310480 w 474070"/>
              <a:gd name="connsiteY2368" fmla="*/ 506206 h 717551"/>
              <a:gd name="connsiteX2369" fmla="*/ 310948 w 474070"/>
              <a:gd name="connsiteY2369" fmla="*/ 505875 h 717551"/>
              <a:gd name="connsiteX2370" fmla="*/ 311416 w 474070"/>
              <a:gd name="connsiteY2370" fmla="*/ 505875 h 717551"/>
              <a:gd name="connsiteX2371" fmla="*/ 311416 w 474070"/>
              <a:gd name="connsiteY2371" fmla="*/ 506206 h 717551"/>
              <a:gd name="connsiteX2372" fmla="*/ 311912 w 474070"/>
              <a:gd name="connsiteY2372" fmla="*/ 506537 h 717551"/>
              <a:gd name="connsiteX2373" fmla="*/ 312381 w 474070"/>
              <a:gd name="connsiteY2373" fmla="*/ 506537 h 717551"/>
              <a:gd name="connsiteX2374" fmla="*/ 312850 w 474070"/>
              <a:gd name="connsiteY2374" fmla="*/ 506206 h 717551"/>
              <a:gd name="connsiteX2375" fmla="*/ 312629 w 474070"/>
              <a:gd name="connsiteY2375" fmla="*/ 505544 h 717551"/>
              <a:gd name="connsiteX2376" fmla="*/ 312850 w 474070"/>
              <a:gd name="connsiteY2376" fmla="*/ 505213 h 717551"/>
              <a:gd name="connsiteX2377" fmla="*/ 313098 w 474070"/>
              <a:gd name="connsiteY2377" fmla="*/ 504855 h 717551"/>
              <a:gd name="connsiteX2378" fmla="*/ 312850 w 474070"/>
              <a:gd name="connsiteY2378" fmla="*/ 504193 h 717551"/>
              <a:gd name="connsiteX2379" fmla="*/ 312133 w 474070"/>
              <a:gd name="connsiteY2379" fmla="*/ 503861 h 717551"/>
              <a:gd name="connsiteX2380" fmla="*/ 311912 w 474070"/>
              <a:gd name="connsiteY2380" fmla="*/ 503199 h 717551"/>
              <a:gd name="connsiteX2381" fmla="*/ 311912 w 474070"/>
              <a:gd name="connsiteY2381" fmla="*/ 502537 h 717551"/>
              <a:gd name="connsiteX2382" fmla="*/ 311416 w 474070"/>
              <a:gd name="connsiteY2382" fmla="*/ 501847 h 717551"/>
              <a:gd name="connsiteX2383" fmla="*/ 311416 w 474070"/>
              <a:gd name="connsiteY2383" fmla="*/ 501516 h 717551"/>
              <a:gd name="connsiteX2384" fmla="*/ 311195 w 474070"/>
              <a:gd name="connsiteY2384" fmla="*/ 501185 h 717551"/>
              <a:gd name="connsiteX2385" fmla="*/ 310948 w 474070"/>
              <a:gd name="connsiteY2385" fmla="*/ 500854 h 717551"/>
              <a:gd name="connsiteX2386" fmla="*/ 310480 w 474070"/>
              <a:gd name="connsiteY2386" fmla="*/ 500854 h 717551"/>
              <a:gd name="connsiteX2387" fmla="*/ 310231 w 474070"/>
              <a:gd name="connsiteY2387" fmla="*/ 499862 h 717551"/>
              <a:gd name="connsiteX2388" fmla="*/ 309763 w 474070"/>
              <a:gd name="connsiteY2388" fmla="*/ 499531 h 717551"/>
              <a:gd name="connsiteX2389" fmla="*/ 308577 w 474070"/>
              <a:gd name="connsiteY2389" fmla="*/ 499200 h 717551"/>
              <a:gd name="connsiteX2390" fmla="*/ 308798 w 474070"/>
              <a:gd name="connsiteY2390" fmla="*/ 500193 h 717551"/>
              <a:gd name="connsiteX2391" fmla="*/ 308798 w 474070"/>
              <a:gd name="connsiteY2391" fmla="*/ 500524 h 717551"/>
              <a:gd name="connsiteX2392" fmla="*/ 308577 w 474070"/>
              <a:gd name="connsiteY2392" fmla="*/ 501847 h 717551"/>
              <a:gd name="connsiteX2393" fmla="*/ 307364 w 474070"/>
              <a:gd name="connsiteY2393" fmla="*/ 503530 h 717551"/>
              <a:gd name="connsiteX2394" fmla="*/ 306648 w 474070"/>
              <a:gd name="connsiteY2394" fmla="*/ 503861 h 717551"/>
              <a:gd name="connsiteX2395" fmla="*/ 306179 w 474070"/>
              <a:gd name="connsiteY2395" fmla="*/ 504855 h 717551"/>
              <a:gd name="connsiteX2396" fmla="*/ 305932 w 474070"/>
              <a:gd name="connsiteY2396" fmla="*/ 505213 h 717551"/>
              <a:gd name="connsiteX2397" fmla="*/ 305242 w 474070"/>
              <a:gd name="connsiteY2397" fmla="*/ 505544 h 717551"/>
              <a:gd name="connsiteX2398" fmla="*/ 304277 w 474070"/>
              <a:gd name="connsiteY2398" fmla="*/ 505213 h 717551"/>
              <a:gd name="connsiteX2399" fmla="*/ 303809 w 474070"/>
              <a:gd name="connsiteY2399" fmla="*/ 504524 h 717551"/>
              <a:gd name="connsiteX2400" fmla="*/ 304029 w 474070"/>
              <a:gd name="connsiteY2400" fmla="*/ 504193 h 717551"/>
              <a:gd name="connsiteX2401" fmla="*/ 304525 w 474070"/>
              <a:gd name="connsiteY2401" fmla="*/ 503199 h 717551"/>
              <a:gd name="connsiteX2402" fmla="*/ 304277 w 474070"/>
              <a:gd name="connsiteY2402" fmla="*/ 502868 h 717551"/>
              <a:gd name="connsiteX2403" fmla="*/ 303809 w 474070"/>
              <a:gd name="connsiteY2403" fmla="*/ 502537 h 717551"/>
              <a:gd name="connsiteX2404" fmla="*/ 304029 w 474070"/>
              <a:gd name="connsiteY2404" fmla="*/ 500524 h 717551"/>
              <a:gd name="connsiteX2405" fmla="*/ 304277 w 474070"/>
              <a:gd name="connsiteY2405" fmla="*/ 499862 h 717551"/>
              <a:gd name="connsiteX2406" fmla="*/ 304525 w 474070"/>
              <a:gd name="connsiteY2406" fmla="*/ 498841 h 717551"/>
              <a:gd name="connsiteX2407" fmla="*/ 304746 w 474070"/>
              <a:gd name="connsiteY2407" fmla="*/ 498179 h 717551"/>
              <a:gd name="connsiteX2408" fmla="*/ 304277 w 474070"/>
              <a:gd name="connsiteY2408" fmla="*/ 495834 h 717551"/>
              <a:gd name="connsiteX2409" fmla="*/ 304525 w 474070"/>
              <a:gd name="connsiteY2409" fmla="*/ 494510 h 717551"/>
              <a:gd name="connsiteX2410" fmla="*/ 304525 w 474070"/>
              <a:gd name="connsiteY2410" fmla="*/ 493490 h 717551"/>
              <a:gd name="connsiteX2411" fmla="*/ 305242 w 474070"/>
              <a:gd name="connsiteY2411" fmla="*/ 493490 h 717551"/>
              <a:gd name="connsiteX2412" fmla="*/ 305242 w 474070"/>
              <a:gd name="connsiteY2412" fmla="*/ 493159 h 717551"/>
              <a:gd name="connsiteX2413" fmla="*/ 304746 w 474070"/>
              <a:gd name="connsiteY2413" fmla="*/ 492166 h 717551"/>
              <a:gd name="connsiteX2414" fmla="*/ 304994 w 474070"/>
              <a:gd name="connsiteY2414" fmla="*/ 491173 h 717551"/>
              <a:gd name="connsiteX2415" fmla="*/ 304994 w 474070"/>
              <a:gd name="connsiteY2415" fmla="*/ 489159 h 717551"/>
              <a:gd name="connsiteX2416" fmla="*/ 304525 w 474070"/>
              <a:gd name="connsiteY2416" fmla="*/ 489159 h 717551"/>
              <a:gd name="connsiteX2417" fmla="*/ 304029 w 474070"/>
              <a:gd name="connsiteY2417" fmla="*/ 489490 h 717551"/>
              <a:gd name="connsiteX2418" fmla="*/ 303809 w 474070"/>
              <a:gd name="connsiteY2418" fmla="*/ 489821 h 717551"/>
              <a:gd name="connsiteX2419" fmla="*/ 303561 w 474070"/>
              <a:gd name="connsiteY2419" fmla="*/ 490483 h 717551"/>
              <a:gd name="connsiteX2420" fmla="*/ 303561 w 474070"/>
              <a:gd name="connsiteY2420" fmla="*/ 491504 h 717551"/>
              <a:gd name="connsiteX2421" fmla="*/ 303092 w 474070"/>
              <a:gd name="connsiteY2421" fmla="*/ 491504 h 717551"/>
              <a:gd name="connsiteX2422" fmla="*/ 302127 w 474070"/>
              <a:gd name="connsiteY2422" fmla="*/ 491173 h 717551"/>
              <a:gd name="connsiteX2423" fmla="*/ 301410 w 474070"/>
              <a:gd name="connsiteY2423" fmla="*/ 490814 h 717551"/>
              <a:gd name="connsiteX2424" fmla="*/ 300942 w 474070"/>
              <a:gd name="connsiteY2424" fmla="*/ 490483 h 717551"/>
              <a:gd name="connsiteX2425" fmla="*/ 300446 w 474070"/>
              <a:gd name="connsiteY2425" fmla="*/ 490483 h 717551"/>
              <a:gd name="connsiteX2426" fmla="*/ 300226 w 474070"/>
              <a:gd name="connsiteY2426" fmla="*/ 490152 h 717551"/>
              <a:gd name="connsiteX2427" fmla="*/ 299509 w 474070"/>
              <a:gd name="connsiteY2427" fmla="*/ 490814 h 717551"/>
              <a:gd name="connsiteX2428" fmla="*/ 299977 w 474070"/>
              <a:gd name="connsiteY2428" fmla="*/ 491835 h 717551"/>
              <a:gd name="connsiteX2429" fmla="*/ 299977 w 474070"/>
              <a:gd name="connsiteY2429" fmla="*/ 493848 h 717551"/>
              <a:gd name="connsiteX2430" fmla="*/ 299977 w 474070"/>
              <a:gd name="connsiteY2430" fmla="*/ 494510 h 717551"/>
              <a:gd name="connsiteX2431" fmla="*/ 300446 w 474070"/>
              <a:gd name="connsiteY2431" fmla="*/ 494841 h 717551"/>
              <a:gd name="connsiteX2432" fmla="*/ 301163 w 474070"/>
              <a:gd name="connsiteY2432" fmla="*/ 496165 h 717551"/>
              <a:gd name="connsiteX2433" fmla="*/ 301163 w 474070"/>
              <a:gd name="connsiteY2433" fmla="*/ 497186 h 717551"/>
              <a:gd name="connsiteX2434" fmla="*/ 300694 w 474070"/>
              <a:gd name="connsiteY2434" fmla="*/ 497848 h 717551"/>
              <a:gd name="connsiteX2435" fmla="*/ 299977 w 474070"/>
              <a:gd name="connsiteY2435" fmla="*/ 498179 h 717551"/>
              <a:gd name="connsiteX2436" fmla="*/ 299509 w 474070"/>
              <a:gd name="connsiteY2436" fmla="*/ 498510 h 717551"/>
              <a:gd name="connsiteX2437" fmla="*/ 300226 w 474070"/>
              <a:gd name="connsiteY2437" fmla="*/ 499531 h 717551"/>
              <a:gd name="connsiteX2438" fmla="*/ 301163 w 474070"/>
              <a:gd name="connsiteY2438" fmla="*/ 501516 h 717551"/>
              <a:gd name="connsiteX2439" fmla="*/ 300942 w 474070"/>
              <a:gd name="connsiteY2439" fmla="*/ 502868 h 717551"/>
              <a:gd name="connsiteX2440" fmla="*/ 301163 w 474070"/>
              <a:gd name="connsiteY2440" fmla="*/ 503530 h 717551"/>
              <a:gd name="connsiteX2441" fmla="*/ 300446 w 474070"/>
              <a:gd name="connsiteY2441" fmla="*/ 505213 h 717551"/>
              <a:gd name="connsiteX2442" fmla="*/ 300446 w 474070"/>
              <a:gd name="connsiteY2442" fmla="*/ 505544 h 717551"/>
              <a:gd name="connsiteX2443" fmla="*/ 300446 w 474070"/>
              <a:gd name="connsiteY2443" fmla="*/ 506206 h 717551"/>
              <a:gd name="connsiteX2444" fmla="*/ 300694 w 474070"/>
              <a:gd name="connsiteY2444" fmla="*/ 506868 h 717551"/>
              <a:gd name="connsiteX2445" fmla="*/ 300942 w 474070"/>
              <a:gd name="connsiteY2445" fmla="*/ 507199 h 717551"/>
              <a:gd name="connsiteX2446" fmla="*/ 300694 w 474070"/>
              <a:gd name="connsiteY2446" fmla="*/ 507530 h 717551"/>
              <a:gd name="connsiteX2447" fmla="*/ 300694 w 474070"/>
              <a:gd name="connsiteY2447" fmla="*/ 508192 h 717551"/>
              <a:gd name="connsiteX2448" fmla="*/ 300226 w 474070"/>
              <a:gd name="connsiteY2448" fmla="*/ 508192 h 717551"/>
              <a:gd name="connsiteX2449" fmla="*/ 300226 w 474070"/>
              <a:gd name="connsiteY2449" fmla="*/ 508550 h 717551"/>
              <a:gd name="connsiteX2450" fmla="*/ 299977 w 474070"/>
              <a:gd name="connsiteY2450" fmla="*/ 508550 h 717551"/>
              <a:gd name="connsiteX2451" fmla="*/ 299757 w 474070"/>
              <a:gd name="connsiteY2451" fmla="*/ 508192 h 717551"/>
              <a:gd name="connsiteX2452" fmla="*/ 298792 w 474070"/>
              <a:gd name="connsiteY2452" fmla="*/ 508192 h 717551"/>
              <a:gd name="connsiteX2453" fmla="*/ 298323 w 474070"/>
              <a:gd name="connsiteY2453" fmla="*/ 506868 h 717551"/>
              <a:gd name="connsiteX2454" fmla="*/ 298323 w 474070"/>
              <a:gd name="connsiteY2454" fmla="*/ 505875 h 717551"/>
              <a:gd name="connsiteX2455" fmla="*/ 298544 w 474070"/>
              <a:gd name="connsiteY2455" fmla="*/ 505213 h 717551"/>
              <a:gd name="connsiteX2456" fmla="*/ 298544 w 474070"/>
              <a:gd name="connsiteY2456" fmla="*/ 504855 h 717551"/>
              <a:gd name="connsiteX2457" fmla="*/ 299260 w 474070"/>
              <a:gd name="connsiteY2457" fmla="*/ 504524 h 717551"/>
              <a:gd name="connsiteX2458" fmla="*/ 299509 w 474070"/>
              <a:gd name="connsiteY2458" fmla="*/ 504193 h 717551"/>
              <a:gd name="connsiteX2459" fmla="*/ 299040 w 474070"/>
              <a:gd name="connsiteY2459" fmla="*/ 502537 h 717551"/>
              <a:gd name="connsiteX2460" fmla="*/ 298544 w 474070"/>
              <a:gd name="connsiteY2460" fmla="*/ 499862 h 717551"/>
              <a:gd name="connsiteX2461" fmla="*/ 299040 w 474070"/>
              <a:gd name="connsiteY2461" fmla="*/ 499862 h 717551"/>
              <a:gd name="connsiteX2462" fmla="*/ 299040 w 474070"/>
              <a:gd name="connsiteY2462" fmla="*/ 497517 h 717551"/>
              <a:gd name="connsiteX2463" fmla="*/ 299260 w 474070"/>
              <a:gd name="connsiteY2463" fmla="*/ 497517 h 717551"/>
              <a:gd name="connsiteX2464" fmla="*/ 299260 w 474070"/>
              <a:gd name="connsiteY2464" fmla="*/ 496524 h 717551"/>
              <a:gd name="connsiteX2465" fmla="*/ 298544 w 474070"/>
              <a:gd name="connsiteY2465" fmla="*/ 496165 h 717551"/>
              <a:gd name="connsiteX2466" fmla="*/ 298323 w 474070"/>
              <a:gd name="connsiteY2466" fmla="*/ 496524 h 717551"/>
              <a:gd name="connsiteX2467" fmla="*/ 298075 w 474070"/>
              <a:gd name="connsiteY2467" fmla="*/ 497186 h 717551"/>
              <a:gd name="connsiteX2468" fmla="*/ 297828 w 474070"/>
              <a:gd name="connsiteY2468" fmla="*/ 497517 h 717551"/>
              <a:gd name="connsiteX2469" fmla="*/ 297828 w 474070"/>
              <a:gd name="connsiteY2469" fmla="*/ 498510 h 717551"/>
              <a:gd name="connsiteX2470" fmla="*/ 297607 w 474070"/>
              <a:gd name="connsiteY2470" fmla="*/ 499531 h 717551"/>
              <a:gd name="connsiteX2471" fmla="*/ 297111 w 474070"/>
              <a:gd name="connsiteY2471" fmla="*/ 499531 h 717551"/>
              <a:gd name="connsiteX2472" fmla="*/ 296891 w 474070"/>
              <a:gd name="connsiteY2472" fmla="*/ 500193 h 717551"/>
              <a:gd name="connsiteX2473" fmla="*/ 296891 w 474070"/>
              <a:gd name="connsiteY2473" fmla="*/ 501185 h 717551"/>
              <a:gd name="connsiteX2474" fmla="*/ 296395 w 474070"/>
              <a:gd name="connsiteY2474" fmla="*/ 502537 h 717551"/>
              <a:gd name="connsiteX2475" fmla="*/ 295678 w 474070"/>
              <a:gd name="connsiteY2475" fmla="*/ 502868 h 717551"/>
              <a:gd name="connsiteX2476" fmla="*/ 294740 w 474070"/>
              <a:gd name="connsiteY2476" fmla="*/ 502537 h 717551"/>
              <a:gd name="connsiteX2477" fmla="*/ 294491 w 474070"/>
              <a:gd name="connsiteY2477" fmla="*/ 502868 h 717551"/>
              <a:gd name="connsiteX2478" fmla="*/ 294024 w 474070"/>
              <a:gd name="connsiteY2478" fmla="*/ 503530 h 717551"/>
              <a:gd name="connsiteX2479" fmla="*/ 293776 w 474070"/>
              <a:gd name="connsiteY2479" fmla="*/ 504193 h 717551"/>
              <a:gd name="connsiteX2480" fmla="*/ 293059 w 474070"/>
              <a:gd name="connsiteY2480" fmla="*/ 505213 h 717551"/>
              <a:gd name="connsiteX2481" fmla="*/ 292343 w 474070"/>
              <a:gd name="connsiteY2481" fmla="*/ 505213 h 717551"/>
              <a:gd name="connsiteX2482" fmla="*/ 289972 w 474070"/>
              <a:gd name="connsiteY2482" fmla="*/ 504193 h 717551"/>
              <a:gd name="connsiteX2483" fmla="*/ 289255 w 474070"/>
              <a:gd name="connsiteY2483" fmla="*/ 504193 h 717551"/>
              <a:gd name="connsiteX2484" fmla="*/ 289007 w 474070"/>
              <a:gd name="connsiteY2484" fmla="*/ 504855 h 717551"/>
              <a:gd name="connsiteX2485" fmla="*/ 288787 w 474070"/>
              <a:gd name="connsiteY2485" fmla="*/ 504855 h 717551"/>
              <a:gd name="connsiteX2486" fmla="*/ 288787 w 474070"/>
              <a:gd name="connsiteY2486" fmla="*/ 505544 h 717551"/>
              <a:gd name="connsiteX2487" fmla="*/ 288787 w 474070"/>
              <a:gd name="connsiteY2487" fmla="*/ 505875 h 717551"/>
              <a:gd name="connsiteX2488" fmla="*/ 288787 w 474070"/>
              <a:gd name="connsiteY2488" fmla="*/ 506206 h 717551"/>
              <a:gd name="connsiteX2489" fmla="*/ 288787 w 474070"/>
              <a:gd name="connsiteY2489" fmla="*/ 506537 h 717551"/>
              <a:gd name="connsiteX2490" fmla="*/ 288787 w 474070"/>
              <a:gd name="connsiteY2490" fmla="*/ 507199 h 717551"/>
              <a:gd name="connsiteX2491" fmla="*/ 289724 w 474070"/>
              <a:gd name="connsiteY2491" fmla="*/ 508192 h 717551"/>
              <a:gd name="connsiteX2492" fmla="*/ 289504 w 474070"/>
              <a:gd name="connsiteY2492" fmla="*/ 508881 h 717551"/>
              <a:gd name="connsiteX2493" fmla="*/ 290689 w 474070"/>
              <a:gd name="connsiteY2493" fmla="*/ 509212 h 717551"/>
              <a:gd name="connsiteX2494" fmla="*/ 290909 w 474070"/>
              <a:gd name="connsiteY2494" fmla="*/ 510867 h 717551"/>
              <a:gd name="connsiteX2495" fmla="*/ 291156 w 474070"/>
              <a:gd name="connsiteY2495" fmla="*/ 512219 h 717551"/>
              <a:gd name="connsiteX2496" fmla="*/ 290689 w 474070"/>
              <a:gd name="connsiteY2496" fmla="*/ 512882 h 717551"/>
              <a:gd name="connsiteX2497" fmla="*/ 290192 w 474070"/>
              <a:gd name="connsiteY2497" fmla="*/ 513543 h 717551"/>
              <a:gd name="connsiteX2498" fmla="*/ 289972 w 474070"/>
              <a:gd name="connsiteY2498" fmla="*/ 514205 h 717551"/>
              <a:gd name="connsiteX2499" fmla="*/ 289255 w 474070"/>
              <a:gd name="connsiteY2499" fmla="*/ 515557 h 717551"/>
              <a:gd name="connsiteX2500" fmla="*/ 289007 w 474070"/>
              <a:gd name="connsiteY2500" fmla="*/ 515557 h 717551"/>
              <a:gd name="connsiteX2501" fmla="*/ 289007 w 474070"/>
              <a:gd name="connsiteY2501" fmla="*/ 516550 h 717551"/>
              <a:gd name="connsiteX2502" fmla="*/ 288538 w 474070"/>
              <a:gd name="connsiteY2502" fmla="*/ 517874 h 717551"/>
              <a:gd name="connsiteX2503" fmla="*/ 288787 w 474070"/>
              <a:gd name="connsiteY2503" fmla="*/ 518894 h 717551"/>
              <a:gd name="connsiteX2504" fmla="*/ 289007 w 474070"/>
              <a:gd name="connsiteY2504" fmla="*/ 519556 h 717551"/>
              <a:gd name="connsiteX2505" fmla="*/ 289972 w 474070"/>
              <a:gd name="connsiteY2505" fmla="*/ 520880 h 717551"/>
              <a:gd name="connsiteX2506" fmla="*/ 290440 w 474070"/>
              <a:gd name="connsiteY2506" fmla="*/ 521211 h 717551"/>
              <a:gd name="connsiteX2507" fmla="*/ 290689 w 474070"/>
              <a:gd name="connsiteY2507" fmla="*/ 522204 h 717551"/>
              <a:gd name="connsiteX2508" fmla="*/ 291626 w 474070"/>
              <a:gd name="connsiteY2508" fmla="*/ 522204 h 717551"/>
              <a:gd name="connsiteX2509" fmla="*/ 292122 w 474070"/>
              <a:gd name="connsiteY2509" fmla="*/ 522204 h 717551"/>
              <a:gd name="connsiteX2510" fmla="*/ 291873 w 474070"/>
              <a:gd name="connsiteY2510" fmla="*/ 521542 h 717551"/>
              <a:gd name="connsiteX2511" fmla="*/ 291873 w 474070"/>
              <a:gd name="connsiteY2511" fmla="*/ 520880 h 717551"/>
              <a:gd name="connsiteX2512" fmla="*/ 292839 w 474070"/>
              <a:gd name="connsiteY2512" fmla="*/ 520880 h 717551"/>
              <a:gd name="connsiteX2513" fmla="*/ 292839 w 474070"/>
              <a:gd name="connsiteY2513" fmla="*/ 521542 h 717551"/>
              <a:gd name="connsiteX2514" fmla="*/ 293059 w 474070"/>
              <a:gd name="connsiteY2514" fmla="*/ 521873 h 717551"/>
              <a:gd name="connsiteX2515" fmla="*/ 292839 w 474070"/>
              <a:gd name="connsiteY2515" fmla="*/ 522204 h 717551"/>
              <a:gd name="connsiteX2516" fmla="*/ 292590 w 474070"/>
              <a:gd name="connsiteY2516" fmla="*/ 523225 h 717551"/>
              <a:gd name="connsiteX2517" fmla="*/ 293059 w 474070"/>
              <a:gd name="connsiteY2517" fmla="*/ 523887 h 717551"/>
              <a:gd name="connsiteX2518" fmla="*/ 293059 w 474070"/>
              <a:gd name="connsiteY2518" fmla="*/ 524549 h 717551"/>
              <a:gd name="connsiteX2519" fmla="*/ 294024 w 474070"/>
              <a:gd name="connsiteY2519" fmla="*/ 526204 h 717551"/>
              <a:gd name="connsiteX2520" fmla="*/ 294024 w 474070"/>
              <a:gd name="connsiteY2520" fmla="*/ 526562 h 717551"/>
              <a:gd name="connsiteX2521" fmla="*/ 294024 w 474070"/>
              <a:gd name="connsiteY2521" fmla="*/ 527555 h 717551"/>
              <a:gd name="connsiteX2522" fmla="*/ 293776 w 474070"/>
              <a:gd name="connsiteY2522" fmla="*/ 527224 h 717551"/>
              <a:gd name="connsiteX2523" fmla="*/ 293307 w 474070"/>
              <a:gd name="connsiteY2523" fmla="*/ 527224 h 717551"/>
              <a:gd name="connsiteX2524" fmla="*/ 292839 w 474070"/>
              <a:gd name="connsiteY2524" fmla="*/ 526893 h 717551"/>
              <a:gd name="connsiteX2525" fmla="*/ 291873 w 474070"/>
              <a:gd name="connsiteY2525" fmla="*/ 526893 h 717551"/>
              <a:gd name="connsiteX2526" fmla="*/ 291405 w 474070"/>
              <a:gd name="connsiteY2526" fmla="*/ 526204 h 717551"/>
              <a:gd name="connsiteX2527" fmla="*/ 291156 w 474070"/>
              <a:gd name="connsiteY2527" fmla="*/ 525873 h 717551"/>
              <a:gd name="connsiteX2528" fmla="*/ 290689 w 474070"/>
              <a:gd name="connsiteY2528" fmla="*/ 525542 h 717551"/>
              <a:gd name="connsiteX2529" fmla="*/ 290192 w 474070"/>
              <a:gd name="connsiteY2529" fmla="*/ 524880 h 717551"/>
              <a:gd name="connsiteX2530" fmla="*/ 289972 w 474070"/>
              <a:gd name="connsiteY2530" fmla="*/ 525211 h 717551"/>
              <a:gd name="connsiteX2531" fmla="*/ 289972 w 474070"/>
              <a:gd name="connsiteY2531" fmla="*/ 525542 h 717551"/>
              <a:gd name="connsiteX2532" fmla="*/ 289724 w 474070"/>
              <a:gd name="connsiteY2532" fmla="*/ 525873 h 717551"/>
              <a:gd name="connsiteX2533" fmla="*/ 290192 w 474070"/>
              <a:gd name="connsiteY2533" fmla="*/ 526893 h 717551"/>
              <a:gd name="connsiteX2534" fmla="*/ 289972 w 474070"/>
              <a:gd name="connsiteY2534" fmla="*/ 527224 h 717551"/>
              <a:gd name="connsiteX2535" fmla="*/ 290192 w 474070"/>
              <a:gd name="connsiteY2535" fmla="*/ 527555 h 717551"/>
              <a:gd name="connsiteX2536" fmla="*/ 290909 w 474070"/>
              <a:gd name="connsiteY2536" fmla="*/ 527555 h 717551"/>
              <a:gd name="connsiteX2537" fmla="*/ 291405 w 474070"/>
              <a:gd name="connsiteY2537" fmla="*/ 527555 h 717551"/>
              <a:gd name="connsiteX2538" fmla="*/ 292590 w 474070"/>
              <a:gd name="connsiteY2538" fmla="*/ 528217 h 717551"/>
              <a:gd name="connsiteX2539" fmla="*/ 292839 w 474070"/>
              <a:gd name="connsiteY2539" fmla="*/ 528879 h 717551"/>
              <a:gd name="connsiteX2540" fmla="*/ 293059 w 474070"/>
              <a:gd name="connsiteY2540" fmla="*/ 530203 h 717551"/>
              <a:gd name="connsiteX2541" fmla="*/ 293776 w 474070"/>
              <a:gd name="connsiteY2541" fmla="*/ 530893 h 717551"/>
              <a:gd name="connsiteX2542" fmla="*/ 293776 w 474070"/>
              <a:gd name="connsiteY2542" fmla="*/ 531885 h 717551"/>
              <a:gd name="connsiteX2543" fmla="*/ 293776 w 474070"/>
              <a:gd name="connsiteY2543" fmla="*/ 532547 h 717551"/>
              <a:gd name="connsiteX2544" fmla="*/ 293307 w 474070"/>
              <a:gd name="connsiteY2544" fmla="*/ 532547 h 717551"/>
              <a:gd name="connsiteX2545" fmla="*/ 292343 w 474070"/>
              <a:gd name="connsiteY2545" fmla="*/ 532216 h 717551"/>
              <a:gd name="connsiteX2546" fmla="*/ 291405 w 474070"/>
              <a:gd name="connsiteY2546" fmla="*/ 531554 h 717551"/>
              <a:gd name="connsiteX2547" fmla="*/ 290689 w 474070"/>
              <a:gd name="connsiteY2547" fmla="*/ 531554 h 717551"/>
              <a:gd name="connsiteX2548" fmla="*/ 290440 w 474070"/>
              <a:gd name="connsiteY2548" fmla="*/ 531223 h 717551"/>
              <a:gd name="connsiteX2549" fmla="*/ 290440 w 474070"/>
              <a:gd name="connsiteY2549" fmla="*/ 530534 h 717551"/>
              <a:gd name="connsiteX2550" fmla="*/ 290689 w 474070"/>
              <a:gd name="connsiteY2550" fmla="*/ 529872 h 717551"/>
              <a:gd name="connsiteX2551" fmla="*/ 290440 w 474070"/>
              <a:gd name="connsiteY2551" fmla="*/ 529541 h 717551"/>
              <a:gd name="connsiteX2552" fmla="*/ 289724 w 474070"/>
              <a:gd name="connsiteY2552" fmla="*/ 529541 h 717551"/>
              <a:gd name="connsiteX2553" fmla="*/ 289007 w 474070"/>
              <a:gd name="connsiteY2553" fmla="*/ 529210 h 717551"/>
              <a:gd name="connsiteX2554" fmla="*/ 288070 w 474070"/>
              <a:gd name="connsiteY2554" fmla="*/ 528548 h 717551"/>
              <a:gd name="connsiteX2555" fmla="*/ 287353 w 474070"/>
              <a:gd name="connsiteY2555" fmla="*/ 528217 h 717551"/>
              <a:gd name="connsiteX2556" fmla="*/ 286388 w 474070"/>
              <a:gd name="connsiteY2556" fmla="*/ 527224 h 717551"/>
              <a:gd name="connsiteX2557" fmla="*/ 286141 w 474070"/>
              <a:gd name="connsiteY2557" fmla="*/ 526562 h 717551"/>
              <a:gd name="connsiteX2558" fmla="*/ 284486 w 474070"/>
              <a:gd name="connsiteY2558" fmla="*/ 524880 h 717551"/>
              <a:gd name="connsiteX2559" fmla="*/ 283053 w 474070"/>
              <a:gd name="connsiteY2559" fmla="*/ 524880 h 717551"/>
              <a:gd name="connsiteX2560" fmla="*/ 281868 w 474070"/>
              <a:gd name="connsiteY2560" fmla="*/ 523887 h 717551"/>
              <a:gd name="connsiteX2561" fmla="*/ 281619 w 474070"/>
              <a:gd name="connsiteY2561" fmla="*/ 523225 h 717551"/>
              <a:gd name="connsiteX2562" fmla="*/ 281371 w 474070"/>
              <a:gd name="connsiteY2562" fmla="*/ 523225 h 717551"/>
              <a:gd name="connsiteX2563" fmla="*/ 280655 w 474070"/>
              <a:gd name="connsiteY2563" fmla="*/ 522893 h 717551"/>
              <a:gd name="connsiteX2564" fmla="*/ 279250 w 474070"/>
              <a:gd name="connsiteY2564" fmla="*/ 522562 h 717551"/>
              <a:gd name="connsiteX2565" fmla="*/ 278753 w 474070"/>
              <a:gd name="connsiteY2565" fmla="*/ 522562 h 717551"/>
              <a:gd name="connsiteX2566" fmla="*/ 278533 w 474070"/>
              <a:gd name="connsiteY2566" fmla="*/ 522204 h 717551"/>
              <a:gd name="connsiteX2567" fmla="*/ 277320 w 474070"/>
              <a:gd name="connsiteY2567" fmla="*/ 522204 h 717551"/>
              <a:gd name="connsiteX2568" fmla="*/ 276603 w 474070"/>
              <a:gd name="connsiteY2568" fmla="*/ 521542 h 717551"/>
              <a:gd name="connsiteX2569" fmla="*/ 276135 w 474070"/>
              <a:gd name="connsiteY2569" fmla="*/ 520880 h 717551"/>
              <a:gd name="connsiteX2570" fmla="*/ 275886 w 474070"/>
              <a:gd name="connsiteY2570" fmla="*/ 520549 h 717551"/>
              <a:gd name="connsiteX2571" fmla="*/ 275418 w 474070"/>
              <a:gd name="connsiteY2571" fmla="*/ 520549 h 717551"/>
              <a:gd name="connsiteX2572" fmla="*/ 275418 w 474070"/>
              <a:gd name="connsiteY2572" fmla="*/ 520880 h 717551"/>
              <a:gd name="connsiteX2573" fmla="*/ 275169 w 474070"/>
              <a:gd name="connsiteY2573" fmla="*/ 521542 h 717551"/>
              <a:gd name="connsiteX2574" fmla="*/ 274701 w 474070"/>
              <a:gd name="connsiteY2574" fmla="*/ 521542 h 717551"/>
              <a:gd name="connsiteX2575" fmla="*/ 274232 w 474070"/>
              <a:gd name="connsiteY2575" fmla="*/ 520880 h 717551"/>
              <a:gd name="connsiteX2576" fmla="*/ 273985 w 474070"/>
              <a:gd name="connsiteY2576" fmla="*/ 520549 h 717551"/>
              <a:gd name="connsiteX2577" fmla="*/ 273764 w 474070"/>
              <a:gd name="connsiteY2577" fmla="*/ 520218 h 717551"/>
              <a:gd name="connsiteX2578" fmla="*/ 273764 w 474070"/>
              <a:gd name="connsiteY2578" fmla="*/ 519887 h 717551"/>
              <a:gd name="connsiteX2579" fmla="*/ 273764 w 474070"/>
              <a:gd name="connsiteY2579" fmla="*/ 519556 h 717551"/>
              <a:gd name="connsiteX2580" fmla="*/ 270401 w 474070"/>
              <a:gd name="connsiteY2580" fmla="*/ 517543 h 717551"/>
              <a:gd name="connsiteX2581" fmla="*/ 269464 w 474070"/>
              <a:gd name="connsiteY2581" fmla="*/ 516550 h 717551"/>
              <a:gd name="connsiteX2582" fmla="*/ 269464 w 474070"/>
              <a:gd name="connsiteY2582" fmla="*/ 515888 h 717551"/>
              <a:gd name="connsiteX2583" fmla="*/ 268995 w 474070"/>
              <a:gd name="connsiteY2583" fmla="*/ 515557 h 717551"/>
              <a:gd name="connsiteX2584" fmla="*/ 268279 w 474070"/>
              <a:gd name="connsiteY2584" fmla="*/ 515888 h 717551"/>
              <a:gd name="connsiteX2585" fmla="*/ 267562 w 474070"/>
              <a:gd name="connsiteY2585" fmla="*/ 516219 h 717551"/>
              <a:gd name="connsiteX2586" fmla="*/ 266349 w 474070"/>
              <a:gd name="connsiteY2586" fmla="*/ 516219 h 717551"/>
              <a:gd name="connsiteX2587" fmla="*/ 265881 w 474070"/>
              <a:gd name="connsiteY2587" fmla="*/ 516881 h 717551"/>
              <a:gd name="connsiteX2588" fmla="*/ 265164 w 474070"/>
              <a:gd name="connsiteY2588" fmla="*/ 517543 h 717551"/>
              <a:gd name="connsiteX2589" fmla="*/ 264915 w 474070"/>
              <a:gd name="connsiteY2589" fmla="*/ 517874 h 717551"/>
              <a:gd name="connsiteX2590" fmla="*/ 264227 w 474070"/>
              <a:gd name="connsiteY2590" fmla="*/ 517874 h 717551"/>
              <a:gd name="connsiteX2591" fmla="*/ 263263 w 474070"/>
              <a:gd name="connsiteY2591" fmla="*/ 517874 h 717551"/>
              <a:gd name="connsiteX2592" fmla="*/ 263263 w 474070"/>
              <a:gd name="connsiteY2592" fmla="*/ 518536 h 717551"/>
              <a:gd name="connsiteX2593" fmla="*/ 263014 w 474070"/>
              <a:gd name="connsiteY2593" fmla="*/ 519225 h 717551"/>
              <a:gd name="connsiteX2594" fmla="*/ 262546 w 474070"/>
              <a:gd name="connsiteY2594" fmla="*/ 519556 h 717551"/>
              <a:gd name="connsiteX2595" fmla="*/ 261580 w 474070"/>
              <a:gd name="connsiteY2595" fmla="*/ 519556 h 717551"/>
              <a:gd name="connsiteX2596" fmla="*/ 260645 w 474070"/>
              <a:gd name="connsiteY2596" fmla="*/ 519225 h 717551"/>
              <a:gd name="connsiteX2597" fmla="*/ 259679 w 474070"/>
              <a:gd name="connsiteY2597" fmla="*/ 519225 h 717551"/>
              <a:gd name="connsiteX2598" fmla="*/ 259211 w 474070"/>
              <a:gd name="connsiteY2598" fmla="*/ 519225 h 717551"/>
              <a:gd name="connsiteX2599" fmla="*/ 258741 w 474070"/>
              <a:gd name="connsiteY2599" fmla="*/ 518894 h 717551"/>
              <a:gd name="connsiteX2600" fmla="*/ 258741 w 474070"/>
              <a:gd name="connsiteY2600" fmla="*/ 518205 h 717551"/>
              <a:gd name="connsiteX2601" fmla="*/ 258741 w 474070"/>
              <a:gd name="connsiteY2601" fmla="*/ 517543 h 717551"/>
              <a:gd name="connsiteX2602" fmla="*/ 259211 w 474070"/>
              <a:gd name="connsiteY2602" fmla="*/ 516881 h 717551"/>
              <a:gd name="connsiteX2603" fmla="*/ 259679 w 474070"/>
              <a:gd name="connsiteY2603" fmla="*/ 516550 h 717551"/>
              <a:gd name="connsiteX2604" fmla="*/ 259211 w 474070"/>
              <a:gd name="connsiteY2604" fmla="*/ 515888 h 717551"/>
              <a:gd name="connsiteX2605" fmla="*/ 258962 w 474070"/>
              <a:gd name="connsiteY2605" fmla="*/ 515226 h 717551"/>
              <a:gd name="connsiteX2606" fmla="*/ 259211 w 474070"/>
              <a:gd name="connsiteY2606" fmla="*/ 513874 h 717551"/>
              <a:gd name="connsiteX2607" fmla="*/ 259431 w 474070"/>
              <a:gd name="connsiteY2607" fmla="*/ 513543 h 717551"/>
              <a:gd name="connsiteX2608" fmla="*/ 259431 w 474070"/>
              <a:gd name="connsiteY2608" fmla="*/ 512882 h 717551"/>
              <a:gd name="connsiteX2609" fmla="*/ 259431 w 474070"/>
              <a:gd name="connsiteY2609" fmla="*/ 512550 h 717551"/>
              <a:gd name="connsiteX2610" fmla="*/ 259928 w 474070"/>
              <a:gd name="connsiteY2610" fmla="*/ 512219 h 717551"/>
              <a:gd name="connsiteX2611" fmla="*/ 259928 w 474070"/>
              <a:gd name="connsiteY2611" fmla="*/ 511888 h 717551"/>
              <a:gd name="connsiteX2612" fmla="*/ 260148 w 474070"/>
              <a:gd name="connsiteY2612" fmla="*/ 510867 h 717551"/>
              <a:gd name="connsiteX2613" fmla="*/ 260148 w 474070"/>
              <a:gd name="connsiteY2613" fmla="*/ 510205 h 717551"/>
              <a:gd name="connsiteX2614" fmla="*/ 260645 w 474070"/>
              <a:gd name="connsiteY2614" fmla="*/ 509543 h 717551"/>
              <a:gd name="connsiteX2615" fmla="*/ 260645 w 474070"/>
              <a:gd name="connsiteY2615" fmla="*/ 509212 h 717551"/>
              <a:gd name="connsiteX2616" fmla="*/ 260865 w 474070"/>
              <a:gd name="connsiteY2616" fmla="*/ 508881 h 717551"/>
              <a:gd name="connsiteX2617" fmla="*/ 260865 w 474070"/>
              <a:gd name="connsiteY2617" fmla="*/ 508550 h 717551"/>
              <a:gd name="connsiteX2618" fmla="*/ 260645 w 474070"/>
              <a:gd name="connsiteY2618" fmla="*/ 508192 h 717551"/>
              <a:gd name="connsiteX2619" fmla="*/ 260645 w 474070"/>
              <a:gd name="connsiteY2619" fmla="*/ 507861 h 717551"/>
              <a:gd name="connsiteX2620" fmla="*/ 260148 w 474070"/>
              <a:gd name="connsiteY2620" fmla="*/ 507861 h 717551"/>
              <a:gd name="connsiteX2621" fmla="*/ 259928 w 474070"/>
              <a:gd name="connsiteY2621" fmla="*/ 507861 h 717551"/>
              <a:gd name="connsiteX2622" fmla="*/ 259679 w 474070"/>
              <a:gd name="connsiteY2622" fmla="*/ 507861 h 717551"/>
              <a:gd name="connsiteX2623" fmla="*/ 259431 w 474070"/>
              <a:gd name="connsiteY2623" fmla="*/ 507530 h 717551"/>
              <a:gd name="connsiteX2624" fmla="*/ 259431 w 474070"/>
              <a:gd name="connsiteY2624" fmla="*/ 505875 h 717551"/>
              <a:gd name="connsiteX2625" fmla="*/ 259928 w 474070"/>
              <a:gd name="connsiteY2625" fmla="*/ 505544 h 717551"/>
              <a:gd name="connsiteX2626" fmla="*/ 260396 w 474070"/>
              <a:gd name="connsiteY2626" fmla="*/ 505544 h 717551"/>
              <a:gd name="connsiteX2627" fmla="*/ 260645 w 474070"/>
              <a:gd name="connsiteY2627" fmla="*/ 504855 h 717551"/>
              <a:gd name="connsiteX2628" fmla="*/ 260396 w 474070"/>
              <a:gd name="connsiteY2628" fmla="*/ 504524 h 717551"/>
              <a:gd name="connsiteX2629" fmla="*/ 259928 w 474070"/>
              <a:gd name="connsiteY2629" fmla="*/ 504524 h 717551"/>
              <a:gd name="connsiteX2630" fmla="*/ 259431 w 474070"/>
              <a:gd name="connsiteY2630" fmla="*/ 503530 h 717551"/>
              <a:gd name="connsiteX2631" fmla="*/ 259679 w 474070"/>
              <a:gd name="connsiteY2631" fmla="*/ 502206 h 717551"/>
              <a:gd name="connsiteX2632" fmla="*/ 259928 w 474070"/>
              <a:gd name="connsiteY2632" fmla="*/ 501516 h 717551"/>
              <a:gd name="connsiteX2633" fmla="*/ 259928 w 474070"/>
              <a:gd name="connsiteY2633" fmla="*/ 500854 h 717551"/>
              <a:gd name="connsiteX2634" fmla="*/ 260148 w 474070"/>
              <a:gd name="connsiteY2634" fmla="*/ 500193 h 717551"/>
              <a:gd name="connsiteX2635" fmla="*/ 260645 w 474070"/>
              <a:gd name="connsiteY2635" fmla="*/ 499862 h 717551"/>
              <a:gd name="connsiteX2636" fmla="*/ 261829 w 474070"/>
              <a:gd name="connsiteY2636" fmla="*/ 499200 h 717551"/>
              <a:gd name="connsiteX2637" fmla="*/ 261829 w 474070"/>
              <a:gd name="connsiteY2637" fmla="*/ 498510 h 717551"/>
              <a:gd name="connsiteX2638" fmla="*/ 261829 w 474070"/>
              <a:gd name="connsiteY2638" fmla="*/ 497517 h 717551"/>
              <a:gd name="connsiteX2639" fmla="*/ 262076 w 474070"/>
              <a:gd name="connsiteY2639" fmla="*/ 496855 h 717551"/>
              <a:gd name="connsiteX2640" fmla="*/ 262297 w 474070"/>
              <a:gd name="connsiteY2640" fmla="*/ 496524 h 717551"/>
              <a:gd name="connsiteX2641" fmla="*/ 263014 w 474070"/>
              <a:gd name="connsiteY2641" fmla="*/ 496165 h 717551"/>
              <a:gd name="connsiteX2642" fmla="*/ 263731 w 474070"/>
              <a:gd name="connsiteY2642" fmla="*/ 497186 h 717551"/>
              <a:gd name="connsiteX2643" fmla="*/ 263980 w 474070"/>
              <a:gd name="connsiteY2643" fmla="*/ 495834 h 717551"/>
              <a:gd name="connsiteX2644" fmla="*/ 263510 w 474070"/>
              <a:gd name="connsiteY2644" fmla="*/ 495172 h 717551"/>
              <a:gd name="connsiteX2645" fmla="*/ 263510 w 474070"/>
              <a:gd name="connsiteY2645" fmla="*/ 494510 h 717551"/>
              <a:gd name="connsiteX2646" fmla="*/ 263731 w 474070"/>
              <a:gd name="connsiteY2646" fmla="*/ 492828 h 717551"/>
              <a:gd name="connsiteX2647" fmla="*/ 264448 w 474070"/>
              <a:gd name="connsiteY2647" fmla="*/ 491173 h 717551"/>
              <a:gd name="connsiteX2648" fmla="*/ 264448 w 474070"/>
              <a:gd name="connsiteY2648" fmla="*/ 490483 h 717551"/>
              <a:gd name="connsiteX2649" fmla="*/ 264448 w 474070"/>
              <a:gd name="connsiteY2649" fmla="*/ 489490 h 717551"/>
              <a:gd name="connsiteX2650" fmla="*/ 264448 w 474070"/>
              <a:gd name="connsiteY2650" fmla="*/ 489159 h 717551"/>
              <a:gd name="connsiteX2651" fmla="*/ 264227 w 474070"/>
              <a:gd name="connsiteY2651" fmla="*/ 488828 h 717551"/>
              <a:gd name="connsiteX2652" fmla="*/ 263980 w 474070"/>
              <a:gd name="connsiteY2652" fmla="*/ 488138 h 717551"/>
              <a:gd name="connsiteX2653" fmla="*/ 263510 w 474070"/>
              <a:gd name="connsiteY2653" fmla="*/ 486814 h 717551"/>
              <a:gd name="connsiteX2654" fmla="*/ 262546 w 474070"/>
              <a:gd name="connsiteY2654" fmla="*/ 485463 h 717551"/>
              <a:gd name="connsiteX2655" fmla="*/ 262297 w 474070"/>
              <a:gd name="connsiteY2655" fmla="*/ 484470 h 717551"/>
              <a:gd name="connsiteX2656" fmla="*/ 261580 w 474070"/>
              <a:gd name="connsiteY2656" fmla="*/ 484801 h 717551"/>
              <a:gd name="connsiteX2657" fmla="*/ 261360 w 474070"/>
              <a:gd name="connsiteY2657" fmla="*/ 484801 h 717551"/>
              <a:gd name="connsiteX2658" fmla="*/ 261113 w 474070"/>
              <a:gd name="connsiteY2658" fmla="*/ 486152 h 717551"/>
              <a:gd name="connsiteX2659" fmla="*/ 260865 w 474070"/>
              <a:gd name="connsiteY2659" fmla="*/ 486483 h 717551"/>
              <a:gd name="connsiteX2660" fmla="*/ 260865 w 474070"/>
              <a:gd name="connsiteY2660" fmla="*/ 487145 h 717551"/>
              <a:gd name="connsiteX2661" fmla="*/ 261360 w 474070"/>
              <a:gd name="connsiteY2661" fmla="*/ 487807 h 717551"/>
              <a:gd name="connsiteX2662" fmla="*/ 260865 w 474070"/>
              <a:gd name="connsiteY2662" fmla="*/ 488828 h 717551"/>
              <a:gd name="connsiteX2663" fmla="*/ 261113 w 474070"/>
              <a:gd name="connsiteY2663" fmla="*/ 489159 h 717551"/>
              <a:gd name="connsiteX2664" fmla="*/ 260865 w 474070"/>
              <a:gd name="connsiteY2664" fmla="*/ 489490 h 717551"/>
              <a:gd name="connsiteX2665" fmla="*/ 260148 w 474070"/>
              <a:gd name="connsiteY2665" fmla="*/ 489159 h 717551"/>
              <a:gd name="connsiteX2666" fmla="*/ 259928 w 474070"/>
              <a:gd name="connsiteY2666" fmla="*/ 489490 h 717551"/>
              <a:gd name="connsiteX2667" fmla="*/ 259211 w 474070"/>
              <a:gd name="connsiteY2667" fmla="*/ 490152 h 717551"/>
              <a:gd name="connsiteX2668" fmla="*/ 258741 w 474070"/>
              <a:gd name="connsiteY2668" fmla="*/ 490152 h 717551"/>
              <a:gd name="connsiteX2669" fmla="*/ 258245 w 474070"/>
              <a:gd name="connsiteY2669" fmla="*/ 490814 h 717551"/>
              <a:gd name="connsiteX2670" fmla="*/ 258025 w 474070"/>
              <a:gd name="connsiteY2670" fmla="*/ 491173 h 717551"/>
              <a:gd name="connsiteX2671" fmla="*/ 257777 w 474070"/>
              <a:gd name="connsiteY2671" fmla="*/ 491835 h 717551"/>
              <a:gd name="connsiteX2672" fmla="*/ 258962 w 474070"/>
              <a:gd name="connsiteY2672" fmla="*/ 493159 h 717551"/>
              <a:gd name="connsiteX2673" fmla="*/ 258962 w 474070"/>
              <a:gd name="connsiteY2673" fmla="*/ 493848 h 717551"/>
              <a:gd name="connsiteX2674" fmla="*/ 260396 w 474070"/>
              <a:gd name="connsiteY2674" fmla="*/ 493490 h 717551"/>
              <a:gd name="connsiteX2675" fmla="*/ 260865 w 474070"/>
              <a:gd name="connsiteY2675" fmla="*/ 493848 h 717551"/>
              <a:gd name="connsiteX2676" fmla="*/ 260645 w 474070"/>
              <a:gd name="connsiteY2676" fmla="*/ 494179 h 717551"/>
              <a:gd name="connsiteX2677" fmla="*/ 259431 w 474070"/>
              <a:gd name="connsiteY2677" fmla="*/ 494510 h 717551"/>
              <a:gd name="connsiteX2678" fmla="*/ 258494 w 474070"/>
              <a:gd name="connsiteY2678" fmla="*/ 494841 h 717551"/>
              <a:gd name="connsiteX2679" fmla="*/ 258245 w 474070"/>
              <a:gd name="connsiteY2679" fmla="*/ 495503 h 717551"/>
              <a:gd name="connsiteX2680" fmla="*/ 257061 w 474070"/>
              <a:gd name="connsiteY2680" fmla="*/ 496524 h 717551"/>
              <a:gd name="connsiteX2681" fmla="*/ 255875 w 474070"/>
              <a:gd name="connsiteY2681" fmla="*/ 496855 h 717551"/>
              <a:gd name="connsiteX2682" fmla="*/ 255159 w 474070"/>
              <a:gd name="connsiteY2682" fmla="*/ 497517 h 717551"/>
              <a:gd name="connsiteX2683" fmla="*/ 254442 w 474070"/>
              <a:gd name="connsiteY2683" fmla="*/ 498510 h 717551"/>
              <a:gd name="connsiteX2684" fmla="*/ 253726 w 474070"/>
              <a:gd name="connsiteY2684" fmla="*/ 499200 h 717551"/>
              <a:gd name="connsiteX2685" fmla="*/ 253477 w 474070"/>
              <a:gd name="connsiteY2685" fmla="*/ 499531 h 717551"/>
              <a:gd name="connsiteX2686" fmla="*/ 253256 w 474070"/>
              <a:gd name="connsiteY2686" fmla="*/ 499862 h 717551"/>
              <a:gd name="connsiteX2687" fmla="*/ 252760 w 474070"/>
              <a:gd name="connsiteY2687" fmla="*/ 500193 h 717551"/>
              <a:gd name="connsiteX2688" fmla="*/ 252292 w 474070"/>
              <a:gd name="connsiteY2688" fmla="*/ 500193 h 717551"/>
              <a:gd name="connsiteX2689" fmla="*/ 252044 w 474070"/>
              <a:gd name="connsiteY2689" fmla="*/ 499862 h 717551"/>
              <a:gd name="connsiteX2690" fmla="*/ 251575 w 474070"/>
              <a:gd name="connsiteY2690" fmla="*/ 498841 h 717551"/>
              <a:gd name="connsiteX2691" fmla="*/ 251328 w 474070"/>
              <a:gd name="connsiteY2691" fmla="*/ 497848 h 717551"/>
              <a:gd name="connsiteX2692" fmla="*/ 251328 w 474070"/>
              <a:gd name="connsiteY2692" fmla="*/ 497517 h 717551"/>
              <a:gd name="connsiteX2693" fmla="*/ 250859 w 474070"/>
              <a:gd name="connsiteY2693" fmla="*/ 496855 h 717551"/>
              <a:gd name="connsiteX2694" fmla="*/ 250390 w 474070"/>
              <a:gd name="connsiteY2694" fmla="*/ 496524 h 717551"/>
              <a:gd name="connsiteX2695" fmla="*/ 249673 w 474070"/>
              <a:gd name="connsiteY2695" fmla="*/ 496524 h 717551"/>
              <a:gd name="connsiteX2696" fmla="*/ 249177 w 474070"/>
              <a:gd name="connsiteY2696" fmla="*/ 496165 h 717551"/>
              <a:gd name="connsiteX2697" fmla="*/ 248708 w 474070"/>
              <a:gd name="connsiteY2697" fmla="*/ 496165 h 717551"/>
              <a:gd name="connsiteX2698" fmla="*/ 247993 w 474070"/>
              <a:gd name="connsiteY2698" fmla="*/ 495834 h 717551"/>
              <a:gd name="connsiteX2699" fmla="*/ 247772 w 474070"/>
              <a:gd name="connsiteY2699" fmla="*/ 496524 h 717551"/>
              <a:gd name="connsiteX2700" fmla="*/ 247276 w 474070"/>
              <a:gd name="connsiteY2700" fmla="*/ 496524 h 717551"/>
              <a:gd name="connsiteX2701" fmla="*/ 247276 w 474070"/>
              <a:gd name="connsiteY2701" fmla="*/ 497186 h 717551"/>
              <a:gd name="connsiteX2702" fmla="*/ 247276 w 474070"/>
              <a:gd name="connsiteY2702" fmla="*/ 497517 h 717551"/>
              <a:gd name="connsiteX2703" fmla="*/ 246807 w 474070"/>
              <a:gd name="connsiteY2703" fmla="*/ 498510 h 717551"/>
              <a:gd name="connsiteX2704" fmla="*/ 246090 w 474070"/>
              <a:gd name="connsiteY2704" fmla="*/ 499200 h 717551"/>
              <a:gd name="connsiteX2705" fmla="*/ 245373 w 474070"/>
              <a:gd name="connsiteY2705" fmla="*/ 500193 h 717551"/>
              <a:gd name="connsiteX2706" fmla="*/ 245125 w 474070"/>
              <a:gd name="connsiteY2706" fmla="*/ 500193 h 717551"/>
              <a:gd name="connsiteX2707" fmla="*/ 244656 w 474070"/>
              <a:gd name="connsiteY2707" fmla="*/ 499862 h 717551"/>
              <a:gd name="connsiteX2708" fmla="*/ 243692 w 474070"/>
              <a:gd name="connsiteY2708" fmla="*/ 500193 h 717551"/>
              <a:gd name="connsiteX2709" fmla="*/ 243471 w 474070"/>
              <a:gd name="connsiteY2709" fmla="*/ 500193 h 717551"/>
              <a:gd name="connsiteX2710" fmla="*/ 242754 w 474070"/>
              <a:gd name="connsiteY2710" fmla="*/ 500193 h 717551"/>
              <a:gd name="connsiteX2711" fmla="*/ 242286 w 474070"/>
              <a:gd name="connsiteY2711" fmla="*/ 500854 h 717551"/>
              <a:gd name="connsiteX2712" fmla="*/ 241074 w 474070"/>
              <a:gd name="connsiteY2712" fmla="*/ 500854 h 717551"/>
              <a:gd name="connsiteX2713" fmla="*/ 240357 w 474070"/>
              <a:gd name="connsiteY2713" fmla="*/ 500854 h 717551"/>
              <a:gd name="connsiteX2714" fmla="*/ 239889 w 474070"/>
              <a:gd name="connsiteY2714" fmla="*/ 500193 h 717551"/>
              <a:gd name="connsiteX2715" fmla="*/ 239419 w 474070"/>
              <a:gd name="connsiteY2715" fmla="*/ 500524 h 717551"/>
              <a:gd name="connsiteX2716" fmla="*/ 239172 w 474070"/>
              <a:gd name="connsiteY2716" fmla="*/ 500854 h 717551"/>
              <a:gd name="connsiteX2717" fmla="*/ 239640 w 474070"/>
              <a:gd name="connsiteY2717" fmla="*/ 501185 h 717551"/>
              <a:gd name="connsiteX2718" fmla="*/ 240136 w 474070"/>
              <a:gd name="connsiteY2718" fmla="*/ 502537 h 717551"/>
              <a:gd name="connsiteX2719" fmla="*/ 241074 w 474070"/>
              <a:gd name="connsiteY2719" fmla="*/ 504855 h 717551"/>
              <a:gd name="connsiteX2720" fmla="*/ 240853 w 474070"/>
              <a:gd name="connsiteY2720" fmla="*/ 505213 h 717551"/>
              <a:gd name="connsiteX2721" fmla="*/ 240357 w 474070"/>
              <a:gd name="connsiteY2721" fmla="*/ 505875 h 717551"/>
              <a:gd name="connsiteX2722" fmla="*/ 241074 w 474070"/>
              <a:gd name="connsiteY2722" fmla="*/ 507199 h 717551"/>
              <a:gd name="connsiteX2723" fmla="*/ 241321 w 474070"/>
              <a:gd name="connsiteY2723" fmla="*/ 506868 h 717551"/>
              <a:gd name="connsiteX2724" fmla="*/ 242754 w 474070"/>
              <a:gd name="connsiteY2724" fmla="*/ 507861 h 717551"/>
              <a:gd name="connsiteX2725" fmla="*/ 243471 w 474070"/>
              <a:gd name="connsiteY2725" fmla="*/ 508881 h 717551"/>
              <a:gd name="connsiteX2726" fmla="*/ 244188 w 474070"/>
              <a:gd name="connsiteY2726" fmla="*/ 509874 h 717551"/>
              <a:gd name="connsiteX2727" fmla="*/ 244905 w 474070"/>
              <a:gd name="connsiteY2727" fmla="*/ 511888 h 717551"/>
              <a:gd name="connsiteX2728" fmla="*/ 244656 w 474070"/>
              <a:gd name="connsiteY2728" fmla="*/ 514536 h 717551"/>
              <a:gd name="connsiteX2729" fmla="*/ 244188 w 474070"/>
              <a:gd name="connsiteY2729" fmla="*/ 516881 h 717551"/>
              <a:gd name="connsiteX2730" fmla="*/ 243692 w 474070"/>
              <a:gd name="connsiteY2730" fmla="*/ 518536 h 717551"/>
              <a:gd name="connsiteX2731" fmla="*/ 243224 w 474070"/>
              <a:gd name="connsiteY2731" fmla="*/ 519556 h 717551"/>
              <a:gd name="connsiteX2732" fmla="*/ 241321 w 474070"/>
              <a:gd name="connsiteY2732" fmla="*/ 521542 h 717551"/>
              <a:gd name="connsiteX2733" fmla="*/ 241074 w 474070"/>
              <a:gd name="connsiteY2733" fmla="*/ 521211 h 717551"/>
              <a:gd name="connsiteX2734" fmla="*/ 240606 w 474070"/>
              <a:gd name="connsiteY2734" fmla="*/ 521211 h 717551"/>
              <a:gd name="connsiteX2735" fmla="*/ 239640 w 474070"/>
              <a:gd name="connsiteY2735" fmla="*/ 521211 h 717551"/>
              <a:gd name="connsiteX2736" fmla="*/ 239419 w 474070"/>
              <a:gd name="connsiteY2736" fmla="*/ 521211 h 717551"/>
              <a:gd name="connsiteX2737" fmla="*/ 238455 w 474070"/>
              <a:gd name="connsiteY2737" fmla="*/ 521873 h 717551"/>
              <a:gd name="connsiteX2738" fmla="*/ 238923 w 474070"/>
              <a:gd name="connsiteY2738" fmla="*/ 522204 h 717551"/>
              <a:gd name="connsiteX2739" fmla="*/ 238703 w 474070"/>
              <a:gd name="connsiteY2739" fmla="*/ 522893 h 717551"/>
              <a:gd name="connsiteX2740" fmla="*/ 238235 w 474070"/>
              <a:gd name="connsiteY2740" fmla="*/ 523556 h 717551"/>
              <a:gd name="connsiteX2741" fmla="*/ 238455 w 474070"/>
              <a:gd name="connsiteY2741" fmla="*/ 524549 h 717551"/>
              <a:gd name="connsiteX2742" fmla="*/ 238455 w 474070"/>
              <a:gd name="connsiteY2742" fmla="*/ 524880 h 717551"/>
              <a:gd name="connsiteX2743" fmla="*/ 237022 w 474070"/>
              <a:gd name="connsiteY2743" fmla="*/ 527886 h 717551"/>
              <a:gd name="connsiteX2744" fmla="*/ 235837 w 474070"/>
              <a:gd name="connsiteY2744" fmla="*/ 528879 h 717551"/>
              <a:gd name="connsiteX2745" fmla="*/ 235368 w 474070"/>
              <a:gd name="connsiteY2745" fmla="*/ 530203 h 717551"/>
              <a:gd name="connsiteX2746" fmla="*/ 234872 w 474070"/>
              <a:gd name="connsiteY2746" fmla="*/ 530893 h 717551"/>
              <a:gd name="connsiteX2747" fmla="*/ 234404 w 474070"/>
              <a:gd name="connsiteY2747" fmla="*/ 531554 h 717551"/>
              <a:gd name="connsiteX2748" fmla="*/ 233934 w 474070"/>
              <a:gd name="connsiteY2748" fmla="*/ 532879 h 717551"/>
              <a:gd name="connsiteX2749" fmla="*/ 233934 w 474070"/>
              <a:gd name="connsiteY2749" fmla="*/ 533210 h 717551"/>
              <a:gd name="connsiteX2750" fmla="*/ 234155 w 474070"/>
              <a:gd name="connsiteY2750" fmla="*/ 534534 h 717551"/>
              <a:gd name="connsiteX2751" fmla="*/ 233687 w 474070"/>
              <a:gd name="connsiteY2751" fmla="*/ 534865 h 717551"/>
              <a:gd name="connsiteX2752" fmla="*/ 233687 w 474070"/>
              <a:gd name="connsiteY2752" fmla="*/ 535224 h 717551"/>
              <a:gd name="connsiteX2753" fmla="*/ 233217 w 474070"/>
              <a:gd name="connsiteY2753" fmla="*/ 535224 h 717551"/>
              <a:gd name="connsiteX2754" fmla="*/ 232749 w 474070"/>
              <a:gd name="connsiteY2754" fmla="*/ 535224 h 717551"/>
              <a:gd name="connsiteX2755" fmla="*/ 232500 w 474070"/>
              <a:gd name="connsiteY2755" fmla="*/ 535224 h 717551"/>
              <a:gd name="connsiteX2756" fmla="*/ 232253 w 474070"/>
              <a:gd name="connsiteY2756" fmla="*/ 535555 h 717551"/>
              <a:gd name="connsiteX2757" fmla="*/ 232253 w 474070"/>
              <a:gd name="connsiteY2757" fmla="*/ 535886 h 717551"/>
              <a:gd name="connsiteX2758" fmla="*/ 232500 w 474070"/>
              <a:gd name="connsiteY2758" fmla="*/ 536217 h 717551"/>
              <a:gd name="connsiteX2759" fmla="*/ 232749 w 474070"/>
              <a:gd name="connsiteY2759" fmla="*/ 536217 h 717551"/>
              <a:gd name="connsiteX2760" fmla="*/ 232970 w 474070"/>
              <a:gd name="connsiteY2760" fmla="*/ 537541 h 717551"/>
              <a:gd name="connsiteX2761" fmla="*/ 232970 w 474070"/>
              <a:gd name="connsiteY2761" fmla="*/ 537871 h 717551"/>
              <a:gd name="connsiteX2762" fmla="*/ 232749 w 474070"/>
              <a:gd name="connsiteY2762" fmla="*/ 538202 h 717551"/>
              <a:gd name="connsiteX2763" fmla="*/ 232749 w 474070"/>
              <a:gd name="connsiteY2763" fmla="*/ 538533 h 717551"/>
              <a:gd name="connsiteX2764" fmla="*/ 232500 w 474070"/>
              <a:gd name="connsiteY2764" fmla="*/ 538533 h 717551"/>
              <a:gd name="connsiteX2765" fmla="*/ 232500 w 474070"/>
              <a:gd name="connsiteY2765" fmla="*/ 539526 h 717551"/>
              <a:gd name="connsiteX2766" fmla="*/ 232500 w 474070"/>
              <a:gd name="connsiteY2766" fmla="*/ 540547 h 717551"/>
              <a:gd name="connsiteX2767" fmla="*/ 232970 w 474070"/>
              <a:gd name="connsiteY2767" fmla="*/ 540878 h 717551"/>
              <a:gd name="connsiteX2768" fmla="*/ 232749 w 474070"/>
              <a:gd name="connsiteY2768" fmla="*/ 541540 h 717551"/>
              <a:gd name="connsiteX2769" fmla="*/ 232033 w 474070"/>
              <a:gd name="connsiteY2769" fmla="*/ 542534 h 717551"/>
              <a:gd name="connsiteX2770" fmla="*/ 231785 w 474070"/>
              <a:gd name="connsiteY2770" fmla="*/ 541209 h 717551"/>
              <a:gd name="connsiteX2771" fmla="*/ 231316 w 474070"/>
              <a:gd name="connsiteY2771" fmla="*/ 540216 h 717551"/>
              <a:gd name="connsiteX2772" fmla="*/ 230820 w 474070"/>
              <a:gd name="connsiteY2772" fmla="*/ 539526 h 717551"/>
              <a:gd name="connsiteX2773" fmla="*/ 230599 w 474070"/>
              <a:gd name="connsiteY2773" fmla="*/ 539526 h 717551"/>
              <a:gd name="connsiteX2774" fmla="*/ 230599 w 474070"/>
              <a:gd name="connsiteY2774" fmla="*/ 540216 h 717551"/>
              <a:gd name="connsiteX2775" fmla="*/ 230599 w 474070"/>
              <a:gd name="connsiteY2775" fmla="*/ 540878 h 717551"/>
              <a:gd name="connsiteX2776" fmla="*/ 230103 w 474070"/>
              <a:gd name="connsiteY2776" fmla="*/ 542534 h 717551"/>
              <a:gd name="connsiteX2777" fmla="*/ 229882 w 474070"/>
              <a:gd name="connsiteY2777" fmla="*/ 543196 h 717551"/>
              <a:gd name="connsiteX2778" fmla="*/ 229635 w 474070"/>
              <a:gd name="connsiteY2778" fmla="*/ 543527 h 717551"/>
              <a:gd name="connsiteX2779" fmla="*/ 229635 w 474070"/>
              <a:gd name="connsiteY2779" fmla="*/ 543858 h 717551"/>
              <a:gd name="connsiteX2780" fmla="*/ 230103 w 474070"/>
              <a:gd name="connsiteY2780" fmla="*/ 544850 h 717551"/>
              <a:gd name="connsiteX2781" fmla="*/ 229882 w 474070"/>
              <a:gd name="connsiteY2781" fmla="*/ 545871 h 717551"/>
              <a:gd name="connsiteX2782" fmla="*/ 229635 w 474070"/>
              <a:gd name="connsiteY2782" fmla="*/ 546533 h 717551"/>
              <a:gd name="connsiteX2783" fmla="*/ 228918 w 474070"/>
              <a:gd name="connsiteY2783" fmla="*/ 546533 h 717551"/>
              <a:gd name="connsiteX2784" fmla="*/ 228201 w 474070"/>
              <a:gd name="connsiteY2784" fmla="*/ 547195 h 717551"/>
              <a:gd name="connsiteX2785" fmla="*/ 228449 w 474070"/>
              <a:gd name="connsiteY2785" fmla="*/ 547526 h 717551"/>
              <a:gd name="connsiteX2786" fmla="*/ 228669 w 474070"/>
              <a:gd name="connsiteY2786" fmla="*/ 547857 h 717551"/>
              <a:gd name="connsiteX2787" fmla="*/ 229165 w 474070"/>
              <a:gd name="connsiteY2787" fmla="*/ 547195 h 717551"/>
              <a:gd name="connsiteX2788" fmla="*/ 229882 w 474070"/>
              <a:gd name="connsiteY2788" fmla="*/ 547526 h 717551"/>
              <a:gd name="connsiteX2789" fmla="*/ 230351 w 474070"/>
              <a:gd name="connsiteY2789" fmla="*/ 547195 h 717551"/>
              <a:gd name="connsiteX2790" fmla="*/ 230351 w 474070"/>
              <a:gd name="connsiteY2790" fmla="*/ 548188 h 717551"/>
              <a:gd name="connsiteX2791" fmla="*/ 230103 w 474070"/>
              <a:gd name="connsiteY2791" fmla="*/ 548850 h 717551"/>
              <a:gd name="connsiteX2792" fmla="*/ 229882 w 474070"/>
              <a:gd name="connsiteY2792" fmla="*/ 550173 h 717551"/>
              <a:gd name="connsiteX2793" fmla="*/ 229635 w 474070"/>
              <a:gd name="connsiteY2793" fmla="*/ 550504 h 717551"/>
              <a:gd name="connsiteX2794" fmla="*/ 229165 w 474070"/>
              <a:gd name="connsiteY2794" fmla="*/ 550504 h 717551"/>
              <a:gd name="connsiteX2795" fmla="*/ 228449 w 474070"/>
              <a:gd name="connsiteY2795" fmla="*/ 549842 h 717551"/>
              <a:gd name="connsiteX2796" fmla="*/ 227733 w 474070"/>
              <a:gd name="connsiteY2796" fmla="*/ 549842 h 717551"/>
              <a:gd name="connsiteX2797" fmla="*/ 227485 w 474070"/>
              <a:gd name="connsiteY2797" fmla="*/ 550173 h 717551"/>
              <a:gd name="connsiteX2798" fmla="*/ 227485 w 474070"/>
              <a:gd name="connsiteY2798" fmla="*/ 550835 h 717551"/>
              <a:gd name="connsiteX2799" fmla="*/ 227016 w 474070"/>
              <a:gd name="connsiteY2799" fmla="*/ 551166 h 717551"/>
              <a:gd name="connsiteX2800" fmla="*/ 227016 w 474070"/>
              <a:gd name="connsiteY2800" fmla="*/ 551498 h 717551"/>
              <a:gd name="connsiteX2801" fmla="*/ 227485 w 474070"/>
              <a:gd name="connsiteY2801" fmla="*/ 552188 h 717551"/>
              <a:gd name="connsiteX2802" fmla="*/ 226768 w 474070"/>
              <a:gd name="connsiteY2802" fmla="*/ 552519 h 717551"/>
              <a:gd name="connsiteX2803" fmla="*/ 227264 w 474070"/>
              <a:gd name="connsiteY2803" fmla="*/ 553181 h 717551"/>
              <a:gd name="connsiteX2804" fmla="*/ 227485 w 474070"/>
              <a:gd name="connsiteY2804" fmla="*/ 553512 h 717551"/>
              <a:gd name="connsiteX2805" fmla="*/ 227485 w 474070"/>
              <a:gd name="connsiteY2805" fmla="*/ 553843 h 717551"/>
              <a:gd name="connsiteX2806" fmla="*/ 227016 w 474070"/>
              <a:gd name="connsiteY2806" fmla="*/ 554174 h 717551"/>
              <a:gd name="connsiteX2807" fmla="*/ 226768 w 474070"/>
              <a:gd name="connsiteY2807" fmla="*/ 554505 h 717551"/>
              <a:gd name="connsiteX2808" fmla="*/ 227264 w 474070"/>
              <a:gd name="connsiteY2808" fmla="*/ 554836 h 717551"/>
              <a:gd name="connsiteX2809" fmla="*/ 227016 w 474070"/>
              <a:gd name="connsiteY2809" fmla="*/ 556490 h 717551"/>
              <a:gd name="connsiteX2810" fmla="*/ 227733 w 474070"/>
              <a:gd name="connsiteY2810" fmla="*/ 555498 h 717551"/>
              <a:gd name="connsiteX2811" fmla="*/ 228449 w 474070"/>
              <a:gd name="connsiteY2811" fmla="*/ 555167 h 717551"/>
              <a:gd name="connsiteX2812" fmla="*/ 228669 w 474070"/>
              <a:gd name="connsiteY2812" fmla="*/ 555167 h 717551"/>
              <a:gd name="connsiteX2813" fmla="*/ 230103 w 474070"/>
              <a:gd name="connsiteY2813" fmla="*/ 554505 h 717551"/>
              <a:gd name="connsiteX2814" fmla="*/ 231316 w 474070"/>
              <a:gd name="connsiteY2814" fmla="*/ 554174 h 717551"/>
              <a:gd name="connsiteX2815" fmla="*/ 231536 w 474070"/>
              <a:gd name="connsiteY2815" fmla="*/ 554174 h 717551"/>
              <a:gd name="connsiteX2816" fmla="*/ 231785 w 474070"/>
              <a:gd name="connsiteY2816" fmla="*/ 554505 h 717551"/>
              <a:gd name="connsiteX2817" fmla="*/ 232500 w 474070"/>
              <a:gd name="connsiteY2817" fmla="*/ 553512 h 717551"/>
              <a:gd name="connsiteX2818" fmla="*/ 233217 w 474070"/>
              <a:gd name="connsiteY2818" fmla="*/ 553843 h 717551"/>
              <a:gd name="connsiteX2819" fmla="*/ 233934 w 474070"/>
              <a:gd name="connsiteY2819" fmla="*/ 554174 h 717551"/>
              <a:gd name="connsiteX2820" fmla="*/ 233687 w 474070"/>
              <a:gd name="connsiteY2820" fmla="*/ 555167 h 717551"/>
              <a:gd name="connsiteX2821" fmla="*/ 232970 w 474070"/>
              <a:gd name="connsiteY2821" fmla="*/ 555167 h 717551"/>
              <a:gd name="connsiteX2822" fmla="*/ 232970 w 474070"/>
              <a:gd name="connsiteY2822" fmla="*/ 556159 h 717551"/>
              <a:gd name="connsiteX2823" fmla="*/ 232970 w 474070"/>
              <a:gd name="connsiteY2823" fmla="*/ 556490 h 717551"/>
              <a:gd name="connsiteX2824" fmla="*/ 232033 w 474070"/>
              <a:gd name="connsiteY2824" fmla="*/ 557814 h 717551"/>
              <a:gd name="connsiteX2825" fmla="*/ 231536 w 474070"/>
              <a:gd name="connsiteY2825" fmla="*/ 557814 h 717551"/>
              <a:gd name="connsiteX2826" fmla="*/ 231316 w 474070"/>
              <a:gd name="connsiteY2826" fmla="*/ 558145 h 717551"/>
              <a:gd name="connsiteX2827" fmla="*/ 230820 w 474070"/>
              <a:gd name="connsiteY2827" fmla="*/ 558476 h 717551"/>
              <a:gd name="connsiteX2828" fmla="*/ 231068 w 474070"/>
              <a:gd name="connsiteY2828" fmla="*/ 559469 h 717551"/>
              <a:gd name="connsiteX2829" fmla="*/ 230351 w 474070"/>
              <a:gd name="connsiteY2829" fmla="*/ 559469 h 717551"/>
              <a:gd name="connsiteX2830" fmla="*/ 230103 w 474070"/>
              <a:gd name="connsiteY2830" fmla="*/ 559469 h 717551"/>
              <a:gd name="connsiteX2831" fmla="*/ 229882 w 474070"/>
              <a:gd name="connsiteY2831" fmla="*/ 560159 h 717551"/>
              <a:gd name="connsiteX2832" fmla="*/ 230351 w 474070"/>
              <a:gd name="connsiteY2832" fmla="*/ 560821 h 717551"/>
              <a:gd name="connsiteX2833" fmla="*/ 230599 w 474070"/>
              <a:gd name="connsiteY2833" fmla="*/ 561484 h 717551"/>
              <a:gd name="connsiteX2834" fmla="*/ 230103 w 474070"/>
              <a:gd name="connsiteY2834" fmla="*/ 562146 h 717551"/>
              <a:gd name="connsiteX2835" fmla="*/ 229635 w 474070"/>
              <a:gd name="connsiteY2835" fmla="*/ 562146 h 717551"/>
              <a:gd name="connsiteX2836" fmla="*/ 228201 w 474070"/>
              <a:gd name="connsiteY2836" fmla="*/ 562476 h 717551"/>
              <a:gd name="connsiteX2837" fmla="*/ 227733 w 474070"/>
              <a:gd name="connsiteY2837" fmla="*/ 563138 h 717551"/>
              <a:gd name="connsiteX2838" fmla="*/ 226768 w 474070"/>
              <a:gd name="connsiteY2838" fmla="*/ 563800 h 717551"/>
              <a:gd name="connsiteX2839" fmla="*/ 226299 w 474070"/>
              <a:gd name="connsiteY2839" fmla="*/ 564131 h 717551"/>
              <a:gd name="connsiteX2840" fmla="*/ 226051 w 474070"/>
              <a:gd name="connsiteY2840" fmla="*/ 564131 h 717551"/>
              <a:gd name="connsiteX2841" fmla="*/ 225830 w 474070"/>
              <a:gd name="connsiteY2841" fmla="*/ 564793 h 717551"/>
              <a:gd name="connsiteX2842" fmla="*/ 225583 w 474070"/>
              <a:gd name="connsiteY2842" fmla="*/ 565124 h 717551"/>
              <a:gd name="connsiteX2843" fmla="*/ 225334 w 474070"/>
              <a:gd name="connsiteY2843" fmla="*/ 565124 h 717551"/>
              <a:gd name="connsiteX2844" fmla="*/ 225114 w 474070"/>
              <a:gd name="connsiteY2844" fmla="*/ 565455 h 717551"/>
              <a:gd name="connsiteX2845" fmla="*/ 224618 w 474070"/>
              <a:gd name="connsiteY2845" fmla="*/ 565786 h 717551"/>
              <a:gd name="connsiteX2846" fmla="*/ 224397 w 474070"/>
              <a:gd name="connsiteY2846" fmla="*/ 566117 h 717551"/>
              <a:gd name="connsiteX2847" fmla="*/ 224618 w 474070"/>
              <a:gd name="connsiteY2847" fmla="*/ 566779 h 717551"/>
              <a:gd name="connsiteX2848" fmla="*/ 224866 w 474070"/>
              <a:gd name="connsiteY2848" fmla="*/ 567772 h 717551"/>
              <a:gd name="connsiteX2849" fmla="*/ 225114 w 474070"/>
              <a:gd name="connsiteY2849" fmla="*/ 568434 h 717551"/>
              <a:gd name="connsiteX2850" fmla="*/ 225583 w 474070"/>
              <a:gd name="connsiteY2850" fmla="*/ 568765 h 717551"/>
              <a:gd name="connsiteX2851" fmla="*/ 226299 w 474070"/>
              <a:gd name="connsiteY2851" fmla="*/ 568765 h 717551"/>
              <a:gd name="connsiteX2852" fmla="*/ 226299 w 474070"/>
              <a:gd name="connsiteY2852" fmla="*/ 569096 h 717551"/>
              <a:gd name="connsiteX2853" fmla="*/ 226051 w 474070"/>
              <a:gd name="connsiteY2853" fmla="*/ 569758 h 717551"/>
              <a:gd name="connsiteX2854" fmla="*/ 224618 w 474070"/>
              <a:gd name="connsiteY2854" fmla="*/ 569427 h 717551"/>
              <a:gd name="connsiteX2855" fmla="*/ 224397 w 474070"/>
              <a:gd name="connsiteY2855" fmla="*/ 569096 h 717551"/>
              <a:gd name="connsiteX2856" fmla="*/ 224397 w 474070"/>
              <a:gd name="connsiteY2856" fmla="*/ 568434 h 717551"/>
              <a:gd name="connsiteX2857" fmla="*/ 224149 w 474070"/>
              <a:gd name="connsiteY2857" fmla="*/ 568434 h 717551"/>
              <a:gd name="connsiteX2858" fmla="*/ 223902 w 474070"/>
              <a:gd name="connsiteY2858" fmla="*/ 568434 h 717551"/>
              <a:gd name="connsiteX2859" fmla="*/ 223433 w 474070"/>
              <a:gd name="connsiteY2859" fmla="*/ 568765 h 717551"/>
              <a:gd name="connsiteX2860" fmla="*/ 223433 w 474070"/>
              <a:gd name="connsiteY2860" fmla="*/ 569427 h 717551"/>
              <a:gd name="connsiteX2861" fmla="*/ 222964 w 474070"/>
              <a:gd name="connsiteY2861" fmla="*/ 570089 h 717551"/>
              <a:gd name="connsiteX2862" fmla="*/ 222716 w 474070"/>
              <a:gd name="connsiteY2862" fmla="*/ 570447 h 717551"/>
              <a:gd name="connsiteX2863" fmla="*/ 222716 w 474070"/>
              <a:gd name="connsiteY2863" fmla="*/ 571110 h 717551"/>
              <a:gd name="connsiteX2864" fmla="*/ 223433 w 474070"/>
              <a:gd name="connsiteY2864" fmla="*/ 571110 h 717551"/>
              <a:gd name="connsiteX2865" fmla="*/ 223902 w 474070"/>
              <a:gd name="connsiteY2865" fmla="*/ 571441 h 717551"/>
              <a:gd name="connsiteX2866" fmla="*/ 224397 w 474070"/>
              <a:gd name="connsiteY2866" fmla="*/ 571772 h 717551"/>
              <a:gd name="connsiteX2867" fmla="*/ 224866 w 474070"/>
              <a:gd name="connsiteY2867" fmla="*/ 572103 h 717551"/>
              <a:gd name="connsiteX2868" fmla="*/ 224618 w 474070"/>
              <a:gd name="connsiteY2868" fmla="*/ 572434 h 717551"/>
              <a:gd name="connsiteX2869" fmla="*/ 223902 w 474070"/>
              <a:gd name="connsiteY2869" fmla="*/ 572765 h 717551"/>
              <a:gd name="connsiteX2870" fmla="*/ 222495 w 474070"/>
              <a:gd name="connsiteY2870" fmla="*/ 572103 h 717551"/>
              <a:gd name="connsiteX2871" fmla="*/ 222248 w 474070"/>
              <a:gd name="connsiteY2871" fmla="*/ 571772 h 717551"/>
              <a:gd name="connsiteX2872" fmla="*/ 221779 w 474070"/>
              <a:gd name="connsiteY2872" fmla="*/ 571110 h 717551"/>
              <a:gd name="connsiteX2873" fmla="*/ 221779 w 474070"/>
              <a:gd name="connsiteY2873" fmla="*/ 570089 h 717551"/>
              <a:gd name="connsiteX2874" fmla="*/ 221283 w 474070"/>
              <a:gd name="connsiteY2874" fmla="*/ 570089 h 717551"/>
              <a:gd name="connsiteX2875" fmla="*/ 221062 w 474070"/>
              <a:gd name="connsiteY2875" fmla="*/ 570779 h 717551"/>
              <a:gd name="connsiteX2876" fmla="*/ 220566 w 474070"/>
              <a:gd name="connsiteY2876" fmla="*/ 570447 h 717551"/>
              <a:gd name="connsiteX2877" fmla="*/ 220345 w 474070"/>
              <a:gd name="connsiteY2877" fmla="*/ 569096 h 717551"/>
              <a:gd name="connsiteX2878" fmla="*/ 219628 w 474070"/>
              <a:gd name="connsiteY2878" fmla="*/ 569427 h 717551"/>
              <a:gd name="connsiteX2879" fmla="*/ 219380 w 474070"/>
              <a:gd name="connsiteY2879" fmla="*/ 570447 h 717551"/>
              <a:gd name="connsiteX2880" fmla="*/ 218664 w 474070"/>
              <a:gd name="connsiteY2880" fmla="*/ 571110 h 717551"/>
              <a:gd name="connsiteX2881" fmla="*/ 218913 w 474070"/>
              <a:gd name="connsiteY2881" fmla="*/ 571772 h 717551"/>
              <a:gd name="connsiteX2882" fmla="*/ 218913 w 474070"/>
              <a:gd name="connsiteY2882" fmla="*/ 572434 h 717551"/>
              <a:gd name="connsiteX2883" fmla="*/ 218416 w 474070"/>
              <a:gd name="connsiteY2883" fmla="*/ 572765 h 717551"/>
              <a:gd name="connsiteX2884" fmla="*/ 217947 w 474070"/>
              <a:gd name="connsiteY2884" fmla="*/ 572765 h 717551"/>
              <a:gd name="connsiteX2885" fmla="*/ 217947 w 474070"/>
              <a:gd name="connsiteY2885" fmla="*/ 573096 h 717551"/>
              <a:gd name="connsiteX2886" fmla="*/ 218196 w 474070"/>
              <a:gd name="connsiteY2886" fmla="*/ 573427 h 717551"/>
              <a:gd name="connsiteX2887" fmla="*/ 217727 w 474070"/>
              <a:gd name="connsiteY2887" fmla="*/ 574089 h 717551"/>
              <a:gd name="connsiteX2888" fmla="*/ 217727 w 474070"/>
              <a:gd name="connsiteY2888" fmla="*/ 574751 h 717551"/>
              <a:gd name="connsiteX2889" fmla="*/ 217727 w 474070"/>
              <a:gd name="connsiteY2889" fmla="*/ 575082 h 717551"/>
              <a:gd name="connsiteX2890" fmla="*/ 217727 w 474070"/>
              <a:gd name="connsiteY2890" fmla="*/ 575413 h 717551"/>
              <a:gd name="connsiteX2891" fmla="*/ 217010 w 474070"/>
              <a:gd name="connsiteY2891" fmla="*/ 575413 h 717551"/>
              <a:gd name="connsiteX2892" fmla="*/ 216762 w 474070"/>
              <a:gd name="connsiteY2892" fmla="*/ 576406 h 717551"/>
              <a:gd name="connsiteX2893" fmla="*/ 215578 w 474070"/>
              <a:gd name="connsiteY2893" fmla="*/ 578061 h 717551"/>
              <a:gd name="connsiteX2894" fmla="*/ 214612 w 474070"/>
              <a:gd name="connsiteY2894" fmla="*/ 579054 h 717551"/>
              <a:gd name="connsiteX2895" fmla="*/ 214861 w 474070"/>
              <a:gd name="connsiteY2895" fmla="*/ 579385 h 717551"/>
              <a:gd name="connsiteX2896" fmla="*/ 214612 w 474070"/>
              <a:gd name="connsiteY2896" fmla="*/ 579716 h 717551"/>
              <a:gd name="connsiteX2897" fmla="*/ 214365 w 474070"/>
              <a:gd name="connsiteY2897" fmla="*/ 580047 h 717551"/>
              <a:gd name="connsiteX2898" fmla="*/ 213427 w 474070"/>
              <a:gd name="connsiteY2898" fmla="*/ 579385 h 717551"/>
              <a:gd name="connsiteX2899" fmla="*/ 212710 w 474070"/>
              <a:gd name="connsiteY2899" fmla="*/ 579716 h 717551"/>
              <a:gd name="connsiteX2900" fmla="*/ 211745 w 474070"/>
              <a:gd name="connsiteY2900" fmla="*/ 579716 h 717551"/>
              <a:gd name="connsiteX2901" fmla="*/ 211030 w 474070"/>
              <a:gd name="connsiteY2901" fmla="*/ 580047 h 717551"/>
              <a:gd name="connsiteX2902" fmla="*/ 211030 w 474070"/>
              <a:gd name="connsiteY2902" fmla="*/ 580708 h 717551"/>
              <a:gd name="connsiteX2903" fmla="*/ 209843 w 474070"/>
              <a:gd name="connsiteY2903" fmla="*/ 581701 h 717551"/>
              <a:gd name="connsiteX2904" fmla="*/ 209127 w 474070"/>
              <a:gd name="connsiteY2904" fmla="*/ 582032 h 717551"/>
              <a:gd name="connsiteX2905" fmla="*/ 208163 w 474070"/>
              <a:gd name="connsiteY2905" fmla="*/ 582032 h 717551"/>
              <a:gd name="connsiteX2906" fmla="*/ 207474 w 474070"/>
              <a:gd name="connsiteY2906" fmla="*/ 582363 h 717551"/>
              <a:gd name="connsiteX2907" fmla="*/ 206977 w 474070"/>
              <a:gd name="connsiteY2907" fmla="*/ 582363 h 717551"/>
              <a:gd name="connsiteX2908" fmla="*/ 206977 w 474070"/>
              <a:gd name="connsiteY2908" fmla="*/ 581370 h 717551"/>
              <a:gd name="connsiteX2909" fmla="*/ 207474 w 474070"/>
              <a:gd name="connsiteY2909" fmla="*/ 580377 h 717551"/>
              <a:gd name="connsiteX2910" fmla="*/ 207693 w 474070"/>
              <a:gd name="connsiteY2910" fmla="*/ 579054 h 717551"/>
              <a:gd name="connsiteX2911" fmla="*/ 207942 w 474070"/>
              <a:gd name="connsiteY2911" fmla="*/ 578392 h 717551"/>
              <a:gd name="connsiteX2912" fmla="*/ 208410 w 474070"/>
              <a:gd name="connsiteY2912" fmla="*/ 577730 h 717551"/>
              <a:gd name="connsiteX2913" fmla="*/ 207942 w 474070"/>
              <a:gd name="connsiteY2913" fmla="*/ 577399 h 717551"/>
              <a:gd name="connsiteX2914" fmla="*/ 207225 w 474070"/>
              <a:gd name="connsiteY2914" fmla="*/ 577068 h 717551"/>
              <a:gd name="connsiteX2915" fmla="*/ 206757 w 474070"/>
              <a:gd name="connsiteY2915" fmla="*/ 575744 h 717551"/>
              <a:gd name="connsiteX2916" fmla="*/ 206508 w 474070"/>
              <a:gd name="connsiteY2916" fmla="*/ 575413 h 717551"/>
              <a:gd name="connsiteX2917" fmla="*/ 205792 w 474070"/>
              <a:gd name="connsiteY2917" fmla="*/ 575744 h 717551"/>
              <a:gd name="connsiteX2918" fmla="*/ 205324 w 474070"/>
              <a:gd name="connsiteY2918" fmla="*/ 576075 h 717551"/>
              <a:gd name="connsiteX2919" fmla="*/ 205075 w 474070"/>
              <a:gd name="connsiteY2919" fmla="*/ 576406 h 717551"/>
              <a:gd name="connsiteX2920" fmla="*/ 203641 w 474070"/>
              <a:gd name="connsiteY2920" fmla="*/ 577730 h 717551"/>
              <a:gd name="connsiteX2921" fmla="*/ 202925 w 474070"/>
              <a:gd name="connsiteY2921" fmla="*/ 578061 h 717551"/>
              <a:gd name="connsiteX2922" fmla="*/ 202677 w 474070"/>
              <a:gd name="connsiteY2922" fmla="*/ 578392 h 717551"/>
              <a:gd name="connsiteX2923" fmla="*/ 202209 w 474070"/>
              <a:gd name="connsiteY2923" fmla="*/ 578061 h 717551"/>
              <a:gd name="connsiteX2924" fmla="*/ 202209 w 474070"/>
              <a:gd name="connsiteY2924" fmla="*/ 577730 h 717551"/>
              <a:gd name="connsiteX2925" fmla="*/ 203173 w 474070"/>
              <a:gd name="connsiteY2925" fmla="*/ 576737 h 717551"/>
              <a:gd name="connsiteX2926" fmla="*/ 203890 w 474070"/>
              <a:gd name="connsiteY2926" fmla="*/ 575744 h 717551"/>
              <a:gd name="connsiteX2927" fmla="*/ 204111 w 474070"/>
              <a:gd name="connsiteY2927" fmla="*/ 574751 h 717551"/>
              <a:gd name="connsiteX2928" fmla="*/ 203890 w 474070"/>
              <a:gd name="connsiteY2928" fmla="*/ 574751 h 717551"/>
              <a:gd name="connsiteX2929" fmla="*/ 203394 w 474070"/>
              <a:gd name="connsiteY2929" fmla="*/ 575082 h 717551"/>
              <a:gd name="connsiteX2930" fmla="*/ 202925 w 474070"/>
              <a:gd name="connsiteY2930" fmla="*/ 575082 h 717551"/>
              <a:gd name="connsiteX2931" fmla="*/ 203173 w 474070"/>
              <a:gd name="connsiteY2931" fmla="*/ 574420 h 717551"/>
              <a:gd name="connsiteX2932" fmla="*/ 202457 w 474070"/>
              <a:gd name="connsiteY2932" fmla="*/ 574089 h 717551"/>
              <a:gd name="connsiteX2933" fmla="*/ 201989 w 474070"/>
              <a:gd name="connsiteY2933" fmla="*/ 573758 h 717551"/>
              <a:gd name="connsiteX2934" fmla="*/ 201740 w 474070"/>
              <a:gd name="connsiteY2934" fmla="*/ 573427 h 717551"/>
              <a:gd name="connsiteX2935" fmla="*/ 201272 w 474070"/>
              <a:gd name="connsiteY2935" fmla="*/ 574089 h 717551"/>
              <a:gd name="connsiteX2936" fmla="*/ 200775 w 474070"/>
              <a:gd name="connsiteY2936" fmla="*/ 574420 h 717551"/>
              <a:gd name="connsiteX2937" fmla="*/ 201023 w 474070"/>
              <a:gd name="connsiteY2937" fmla="*/ 575413 h 717551"/>
              <a:gd name="connsiteX2938" fmla="*/ 201989 w 474070"/>
              <a:gd name="connsiteY2938" fmla="*/ 576075 h 717551"/>
              <a:gd name="connsiteX2939" fmla="*/ 201989 w 474070"/>
              <a:gd name="connsiteY2939" fmla="*/ 576737 h 717551"/>
              <a:gd name="connsiteX2940" fmla="*/ 201492 w 474070"/>
              <a:gd name="connsiteY2940" fmla="*/ 577399 h 717551"/>
              <a:gd name="connsiteX2941" fmla="*/ 200775 w 474070"/>
              <a:gd name="connsiteY2941" fmla="*/ 577730 h 717551"/>
              <a:gd name="connsiteX2942" fmla="*/ 200306 w 474070"/>
              <a:gd name="connsiteY2942" fmla="*/ 577399 h 717551"/>
              <a:gd name="connsiteX2943" fmla="*/ 200058 w 474070"/>
              <a:gd name="connsiteY2943" fmla="*/ 576737 h 717551"/>
              <a:gd name="connsiteX2944" fmla="*/ 199342 w 474070"/>
              <a:gd name="connsiteY2944" fmla="*/ 577399 h 717551"/>
              <a:gd name="connsiteX2945" fmla="*/ 199342 w 474070"/>
              <a:gd name="connsiteY2945" fmla="*/ 577730 h 717551"/>
              <a:gd name="connsiteX2946" fmla="*/ 198874 w 474070"/>
              <a:gd name="connsiteY2946" fmla="*/ 578723 h 717551"/>
              <a:gd name="connsiteX2947" fmla="*/ 198405 w 474070"/>
              <a:gd name="connsiteY2947" fmla="*/ 580047 h 717551"/>
              <a:gd name="connsiteX2948" fmla="*/ 197688 w 474070"/>
              <a:gd name="connsiteY2948" fmla="*/ 579716 h 717551"/>
              <a:gd name="connsiteX2949" fmla="*/ 197440 w 474070"/>
              <a:gd name="connsiteY2949" fmla="*/ 580377 h 717551"/>
              <a:gd name="connsiteX2950" fmla="*/ 196971 w 474070"/>
              <a:gd name="connsiteY2950" fmla="*/ 580708 h 717551"/>
              <a:gd name="connsiteX2951" fmla="*/ 196007 w 474070"/>
              <a:gd name="connsiteY2951" fmla="*/ 580708 h 717551"/>
              <a:gd name="connsiteX2952" fmla="*/ 196007 w 474070"/>
              <a:gd name="connsiteY2952" fmla="*/ 580377 h 717551"/>
              <a:gd name="connsiteX2953" fmla="*/ 196723 w 474070"/>
              <a:gd name="connsiteY2953" fmla="*/ 579716 h 717551"/>
              <a:gd name="connsiteX2954" fmla="*/ 197440 w 474070"/>
              <a:gd name="connsiteY2954" fmla="*/ 578723 h 717551"/>
              <a:gd name="connsiteX2955" fmla="*/ 197192 w 474070"/>
              <a:gd name="connsiteY2955" fmla="*/ 577730 h 717551"/>
              <a:gd name="connsiteX2956" fmla="*/ 197440 w 474070"/>
              <a:gd name="connsiteY2956" fmla="*/ 577399 h 717551"/>
              <a:gd name="connsiteX2957" fmla="*/ 197909 w 474070"/>
              <a:gd name="connsiteY2957" fmla="*/ 576737 h 717551"/>
              <a:gd name="connsiteX2958" fmla="*/ 198157 w 474070"/>
              <a:gd name="connsiteY2958" fmla="*/ 576075 h 717551"/>
              <a:gd name="connsiteX2959" fmla="*/ 198625 w 474070"/>
              <a:gd name="connsiteY2959" fmla="*/ 576406 h 717551"/>
              <a:gd name="connsiteX2960" fmla="*/ 198874 w 474070"/>
              <a:gd name="connsiteY2960" fmla="*/ 575744 h 717551"/>
              <a:gd name="connsiteX2961" fmla="*/ 198874 w 474070"/>
              <a:gd name="connsiteY2961" fmla="*/ 575413 h 717551"/>
              <a:gd name="connsiteX2962" fmla="*/ 199342 w 474070"/>
              <a:gd name="connsiteY2962" fmla="*/ 574751 h 717551"/>
              <a:gd name="connsiteX2963" fmla="*/ 200058 w 474070"/>
              <a:gd name="connsiteY2963" fmla="*/ 574420 h 717551"/>
              <a:gd name="connsiteX2964" fmla="*/ 201023 w 474070"/>
              <a:gd name="connsiteY2964" fmla="*/ 573427 h 717551"/>
              <a:gd name="connsiteX2965" fmla="*/ 201023 w 474070"/>
              <a:gd name="connsiteY2965" fmla="*/ 573096 h 717551"/>
              <a:gd name="connsiteX2966" fmla="*/ 200555 w 474070"/>
              <a:gd name="connsiteY2966" fmla="*/ 573096 h 717551"/>
              <a:gd name="connsiteX2967" fmla="*/ 199838 w 474070"/>
              <a:gd name="connsiteY2967" fmla="*/ 573758 h 717551"/>
              <a:gd name="connsiteX2968" fmla="*/ 199342 w 474070"/>
              <a:gd name="connsiteY2968" fmla="*/ 573758 h 717551"/>
              <a:gd name="connsiteX2969" fmla="*/ 199342 w 474070"/>
              <a:gd name="connsiteY2969" fmla="*/ 573096 h 717551"/>
              <a:gd name="connsiteX2970" fmla="*/ 199589 w 474070"/>
              <a:gd name="connsiteY2970" fmla="*/ 572103 h 717551"/>
              <a:gd name="connsiteX2971" fmla="*/ 199342 w 474070"/>
              <a:gd name="connsiteY2971" fmla="*/ 571772 h 717551"/>
              <a:gd name="connsiteX2972" fmla="*/ 198874 w 474070"/>
              <a:gd name="connsiteY2972" fmla="*/ 571441 h 717551"/>
              <a:gd name="connsiteX2973" fmla="*/ 198405 w 474070"/>
              <a:gd name="connsiteY2973" fmla="*/ 572103 h 717551"/>
              <a:gd name="connsiteX2974" fmla="*/ 198157 w 474070"/>
              <a:gd name="connsiteY2974" fmla="*/ 572434 h 717551"/>
              <a:gd name="connsiteX2975" fmla="*/ 198405 w 474070"/>
              <a:gd name="connsiteY2975" fmla="*/ 572765 h 717551"/>
              <a:gd name="connsiteX2976" fmla="*/ 198405 w 474070"/>
              <a:gd name="connsiteY2976" fmla="*/ 573427 h 717551"/>
              <a:gd name="connsiteX2977" fmla="*/ 196971 w 474070"/>
              <a:gd name="connsiteY2977" fmla="*/ 574420 h 717551"/>
              <a:gd name="connsiteX2978" fmla="*/ 196723 w 474070"/>
              <a:gd name="connsiteY2978" fmla="*/ 574089 h 717551"/>
              <a:gd name="connsiteX2979" fmla="*/ 196503 w 474070"/>
              <a:gd name="connsiteY2979" fmla="*/ 573096 h 717551"/>
              <a:gd name="connsiteX2980" fmla="*/ 196503 w 474070"/>
              <a:gd name="connsiteY2980" fmla="*/ 572434 h 717551"/>
              <a:gd name="connsiteX2981" fmla="*/ 196971 w 474070"/>
              <a:gd name="connsiteY2981" fmla="*/ 570779 h 717551"/>
              <a:gd name="connsiteX2982" fmla="*/ 197440 w 474070"/>
              <a:gd name="connsiteY2982" fmla="*/ 569758 h 717551"/>
              <a:gd name="connsiteX2983" fmla="*/ 196971 w 474070"/>
              <a:gd name="connsiteY2983" fmla="*/ 569758 h 717551"/>
              <a:gd name="connsiteX2984" fmla="*/ 196723 w 474070"/>
              <a:gd name="connsiteY2984" fmla="*/ 569758 h 717551"/>
              <a:gd name="connsiteX2985" fmla="*/ 196007 w 474070"/>
              <a:gd name="connsiteY2985" fmla="*/ 569758 h 717551"/>
              <a:gd name="connsiteX2986" fmla="*/ 195538 w 474070"/>
              <a:gd name="connsiteY2986" fmla="*/ 569427 h 717551"/>
              <a:gd name="connsiteX2987" fmla="*/ 195290 w 474070"/>
              <a:gd name="connsiteY2987" fmla="*/ 570447 h 717551"/>
              <a:gd name="connsiteX2988" fmla="*/ 195290 w 474070"/>
              <a:gd name="connsiteY2988" fmla="*/ 570779 h 717551"/>
              <a:gd name="connsiteX2989" fmla="*/ 195290 w 474070"/>
              <a:gd name="connsiteY2989" fmla="*/ 571441 h 717551"/>
              <a:gd name="connsiteX2990" fmla="*/ 194822 w 474070"/>
              <a:gd name="connsiteY2990" fmla="*/ 572434 h 717551"/>
              <a:gd name="connsiteX2991" fmla="*/ 195070 w 474070"/>
              <a:gd name="connsiteY2991" fmla="*/ 573096 h 717551"/>
              <a:gd name="connsiteX2992" fmla="*/ 194353 w 474070"/>
              <a:gd name="connsiteY2992" fmla="*/ 573427 h 717551"/>
              <a:gd name="connsiteX2993" fmla="*/ 193856 w 474070"/>
              <a:gd name="connsiteY2993" fmla="*/ 573758 h 717551"/>
              <a:gd name="connsiteX2994" fmla="*/ 193388 w 474070"/>
              <a:gd name="connsiteY2994" fmla="*/ 573427 h 717551"/>
              <a:gd name="connsiteX2995" fmla="*/ 193388 w 474070"/>
              <a:gd name="connsiteY2995" fmla="*/ 572434 h 717551"/>
              <a:gd name="connsiteX2996" fmla="*/ 193139 w 474070"/>
              <a:gd name="connsiteY2996" fmla="*/ 571772 h 717551"/>
              <a:gd name="connsiteX2997" fmla="*/ 192423 w 474070"/>
              <a:gd name="connsiteY2997" fmla="*/ 571110 h 717551"/>
              <a:gd name="connsiteX2998" fmla="*/ 191238 w 474070"/>
              <a:gd name="connsiteY2998" fmla="*/ 572434 h 717551"/>
              <a:gd name="connsiteX2999" fmla="*/ 190770 w 474070"/>
              <a:gd name="connsiteY2999" fmla="*/ 573758 h 717551"/>
              <a:gd name="connsiteX3000" fmla="*/ 190521 w 474070"/>
              <a:gd name="connsiteY3000" fmla="*/ 575082 h 717551"/>
              <a:gd name="connsiteX3001" fmla="*/ 189804 w 474070"/>
              <a:gd name="connsiteY3001" fmla="*/ 575744 h 717551"/>
              <a:gd name="connsiteX3002" fmla="*/ 189584 w 474070"/>
              <a:gd name="connsiteY3002" fmla="*/ 575413 h 717551"/>
              <a:gd name="connsiteX3003" fmla="*/ 189584 w 474070"/>
              <a:gd name="connsiteY3003" fmla="*/ 574420 h 717551"/>
              <a:gd name="connsiteX3004" fmla="*/ 190053 w 474070"/>
              <a:gd name="connsiteY3004" fmla="*/ 573096 h 717551"/>
              <a:gd name="connsiteX3005" fmla="*/ 190053 w 474070"/>
              <a:gd name="connsiteY3005" fmla="*/ 572434 h 717551"/>
              <a:gd name="connsiteX3006" fmla="*/ 189337 w 474070"/>
              <a:gd name="connsiteY3006" fmla="*/ 572434 h 717551"/>
              <a:gd name="connsiteX3007" fmla="*/ 188868 w 474070"/>
              <a:gd name="connsiteY3007" fmla="*/ 572765 h 717551"/>
              <a:gd name="connsiteX3008" fmla="*/ 188151 w 474070"/>
              <a:gd name="connsiteY3008" fmla="*/ 574089 h 717551"/>
              <a:gd name="connsiteX3009" fmla="*/ 188371 w 474070"/>
              <a:gd name="connsiteY3009" fmla="*/ 574089 h 717551"/>
              <a:gd name="connsiteX3010" fmla="*/ 188371 w 474070"/>
              <a:gd name="connsiteY3010" fmla="*/ 574420 h 717551"/>
              <a:gd name="connsiteX3011" fmla="*/ 187654 w 474070"/>
              <a:gd name="connsiteY3011" fmla="*/ 577399 h 717551"/>
              <a:gd name="connsiteX3012" fmla="*/ 187186 w 474070"/>
              <a:gd name="connsiteY3012" fmla="*/ 578061 h 717551"/>
              <a:gd name="connsiteX3013" fmla="*/ 187434 w 474070"/>
              <a:gd name="connsiteY3013" fmla="*/ 579054 h 717551"/>
              <a:gd name="connsiteX3014" fmla="*/ 186717 w 474070"/>
              <a:gd name="connsiteY3014" fmla="*/ 580708 h 717551"/>
              <a:gd name="connsiteX3015" fmla="*/ 186249 w 474070"/>
              <a:gd name="connsiteY3015" fmla="*/ 584349 h 717551"/>
              <a:gd name="connsiteX3016" fmla="*/ 186001 w 474070"/>
              <a:gd name="connsiteY3016" fmla="*/ 585012 h 717551"/>
              <a:gd name="connsiteX3017" fmla="*/ 184568 w 474070"/>
              <a:gd name="connsiteY3017" fmla="*/ 587329 h 717551"/>
              <a:gd name="connsiteX3018" fmla="*/ 183602 w 474070"/>
              <a:gd name="connsiteY3018" fmla="*/ 587991 h 717551"/>
              <a:gd name="connsiteX3019" fmla="*/ 183602 w 474070"/>
              <a:gd name="connsiteY3019" fmla="*/ 588322 h 717551"/>
              <a:gd name="connsiteX3020" fmla="*/ 183602 w 474070"/>
              <a:gd name="connsiteY3020" fmla="*/ 588653 h 717551"/>
              <a:gd name="connsiteX3021" fmla="*/ 183134 w 474070"/>
              <a:gd name="connsiteY3021" fmla="*/ 589646 h 717551"/>
              <a:gd name="connsiteX3022" fmla="*/ 182418 w 474070"/>
              <a:gd name="connsiteY3022" fmla="*/ 591301 h 717551"/>
              <a:gd name="connsiteX3023" fmla="*/ 182418 w 474070"/>
              <a:gd name="connsiteY3023" fmla="*/ 591632 h 717551"/>
              <a:gd name="connsiteX3024" fmla="*/ 181950 w 474070"/>
              <a:gd name="connsiteY3024" fmla="*/ 592624 h 717551"/>
              <a:gd name="connsiteX3025" fmla="*/ 181701 w 474070"/>
              <a:gd name="connsiteY3025" fmla="*/ 593286 h 717551"/>
              <a:gd name="connsiteX3026" fmla="*/ 181233 w 474070"/>
              <a:gd name="connsiteY3026" fmla="*/ 594610 h 717551"/>
              <a:gd name="connsiteX3027" fmla="*/ 180763 w 474070"/>
              <a:gd name="connsiteY3027" fmla="*/ 595273 h 717551"/>
              <a:gd name="connsiteX3028" fmla="*/ 180516 w 474070"/>
              <a:gd name="connsiteY3028" fmla="*/ 594942 h 717551"/>
              <a:gd name="connsiteX3029" fmla="*/ 180047 w 474070"/>
              <a:gd name="connsiteY3029" fmla="*/ 595604 h 717551"/>
              <a:gd name="connsiteX3030" fmla="*/ 179799 w 474070"/>
              <a:gd name="connsiteY3030" fmla="*/ 594610 h 717551"/>
              <a:gd name="connsiteX3031" fmla="*/ 180047 w 474070"/>
              <a:gd name="connsiteY3031" fmla="*/ 593617 h 717551"/>
              <a:gd name="connsiteX3032" fmla="*/ 179799 w 474070"/>
              <a:gd name="connsiteY3032" fmla="*/ 593286 h 717551"/>
              <a:gd name="connsiteX3033" fmla="*/ 179551 w 474070"/>
              <a:gd name="connsiteY3033" fmla="*/ 591632 h 717551"/>
              <a:gd name="connsiteX3034" fmla="*/ 179083 w 474070"/>
              <a:gd name="connsiteY3034" fmla="*/ 590970 h 717551"/>
              <a:gd name="connsiteX3035" fmla="*/ 179083 w 474070"/>
              <a:gd name="connsiteY3035" fmla="*/ 590308 h 717551"/>
              <a:gd name="connsiteX3036" fmla="*/ 179330 w 474070"/>
              <a:gd name="connsiteY3036" fmla="*/ 589646 h 717551"/>
              <a:gd name="connsiteX3037" fmla="*/ 179330 w 474070"/>
              <a:gd name="connsiteY3037" fmla="*/ 589315 h 717551"/>
              <a:gd name="connsiteX3038" fmla="*/ 178834 w 474070"/>
              <a:gd name="connsiteY3038" fmla="*/ 589315 h 717551"/>
              <a:gd name="connsiteX3039" fmla="*/ 178834 w 474070"/>
              <a:gd name="connsiteY3039" fmla="*/ 588322 h 717551"/>
              <a:gd name="connsiteX3040" fmla="*/ 178615 w 474070"/>
              <a:gd name="connsiteY3040" fmla="*/ 588322 h 717551"/>
              <a:gd name="connsiteX3041" fmla="*/ 178118 w 474070"/>
              <a:gd name="connsiteY3041" fmla="*/ 588322 h 717551"/>
              <a:gd name="connsiteX3042" fmla="*/ 177401 w 474070"/>
              <a:gd name="connsiteY3042" fmla="*/ 588322 h 717551"/>
              <a:gd name="connsiteX3043" fmla="*/ 176932 w 474070"/>
              <a:gd name="connsiteY3043" fmla="*/ 587991 h 717551"/>
              <a:gd name="connsiteX3044" fmla="*/ 176684 w 474070"/>
              <a:gd name="connsiteY3044" fmla="*/ 587660 h 717551"/>
              <a:gd name="connsiteX3045" fmla="*/ 175995 w 474070"/>
              <a:gd name="connsiteY3045" fmla="*/ 587991 h 717551"/>
              <a:gd name="connsiteX3046" fmla="*/ 175748 w 474070"/>
              <a:gd name="connsiteY3046" fmla="*/ 588322 h 717551"/>
              <a:gd name="connsiteX3047" fmla="*/ 175748 w 474070"/>
              <a:gd name="connsiteY3047" fmla="*/ 588984 h 717551"/>
              <a:gd name="connsiteX3048" fmla="*/ 176216 w 474070"/>
              <a:gd name="connsiteY3048" fmla="*/ 589646 h 717551"/>
              <a:gd name="connsiteX3049" fmla="*/ 176464 w 474070"/>
              <a:gd name="connsiteY3049" fmla="*/ 590970 h 717551"/>
              <a:gd name="connsiteX3050" fmla="*/ 176216 w 474070"/>
              <a:gd name="connsiteY3050" fmla="*/ 592294 h 717551"/>
              <a:gd name="connsiteX3051" fmla="*/ 175995 w 474070"/>
              <a:gd name="connsiteY3051" fmla="*/ 593617 h 717551"/>
              <a:gd name="connsiteX3052" fmla="*/ 175748 w 474070"/>
              <a:gd name="connsiteY3052" fmla="*/ 594279 h 717551"/>
              <a:gd name="connsiteX3053" fmla="*/ 175995 w 474070"/>
              <a:gd name="connsiteY3053" fmla="*/ 594610 h 717551"/>
              <a:gd name="connsiteX3054" fmla="*/ 175748 w 474070"/>
              <a:gd name="connsiteY3054" fmla="*/ 595273 h 717551"/>
              <a:gd name="connsiteX3055" fmla="*/ 175278 w 474070"/>
              <a:gd name="connsiteY3055" fmla="*/ 595604 h 717551"/>
              <a:gd name="connsiteX3056" fmla="*/ 175031 w 474070"/>
              <a:gd name="connsiteY3056" fmla="*/ 594279 h 717551"/>
              <a:gd name="connsiteX3057" fmla="*/ 174314 w 474070"/>
              <a:gd name="connsiteY3057" fmla="*/ 593948 h 717551"/>
              <a:gd name="connsiteX3058" fmla="*/ 173845 w 474070"/>
              <a:gd name="connsiteY3058" fmla="*/ 593617 h 717551"/>
              <a:gd name="connsiteX3059" fmla="*/ 173349 w 474070"/>
              <a:gd name="connsiteY3059" fmla="*/ 593617 h 717551"/>
              <a:gd name="connsiteX3060" fmla="*/ 172881 w 474070"/>
              <a:gd name="connsiteY3060" fmla="*/ 593948 h 717551"/>
              <a:gd name="connsiteX3061" fmla="*/ 172881 w 474070"/>
              <a:gd name="connsiteY3061" fmla="*/ 595273 h 717551"/>
              <a:gd name="connsiteX3062" fmla="*/ 172633 w 474070"/>
              <a:gd name="connsiteY3062" fmla="*/ 596266 h 717551"/>
              <a:gd name="connsiteX3063" fmla="*/ 172633 w 474070"/>
              <a:gd name="connsiteY3063" fmla="*/ 596928 h 717551"/>
              <a:gd name="connsiteX3064" fmla="*/ 172413 w 474070"/>
              <a:gd name="connsiteY3064" fmla="*/ 597259 h 717551"/>
              <a:gd name="connsiteX3065" fmla="*/ 171916 w 474070"/>
              <a:gd name="connsiteY3065" fmla="*/ 597259 h 717551"/>
              <a:gd name="connsiteX3066" fmla="*/ 171696 w 474070"/>
              <a:gd name="connsiteY3066" fmla="*/ 597921 h 717551"/>
              <a:gd name="connsiteX3067" fmla="*/ 171226 w 474070"/>
              <a:gd name="connsiteY3067" fmla="*/ 598583 h 717551"/>
              <a:gd name="connsiteX3068" fmla="*/ 170979 w 474070"/>
              <a:gd name="connsiteY3068" fmla="*/ 598914 h 717551"/>
              <a:gd name="connsiteX3069" fmla="*/ 170509 w 474070"/>
              <a:gd name="connsiteY3069" fmla="*/ 598914 h 717551"/>
              <a:gd name="connsiteX3070" fmla="*/ 169794 w 474070"/>
              <a:gd name="connsiteY3070" fmla="*/ 598583 h 717551"/>
              <a:gd name="connsiteX3071" fmla="*/ 169545 w 474070"/>
              <a:gd name="connsiteY3071" fmla="*/ 598252 h 717551"/>
              <a:gd name="connsiteX3072" fmla="*/ 169545 w 474070"/>
              <a:gd name="connsiteY3072" fmla="*/ 597259 h 717551"/>
              <a:gd name="connsiteX3073" fmla="*/ 169545 w 474070"/>
              <a:gd name="connsiteY3073" fmla="*/ 596928 h 717551"/>
              <a:gd name="connsiteX3074" fmla="*/ 169545 w 474070"/>
              <a:gd name="connsiteY3074" fmla="*/ 596597 h 717551"/>
              <a:gd name="connsiteX3075" fmla="*/ 170262 w 474070"/>
              <a:gd name="connsiteY3075" fmla="*/ 596597 h 717551"/>
              <a:gd name="connsiteX3076" fmla="*/ 170979 w 474070"/>
              <a:gd name="connsiteY3076" fmla="*/ 595935 h 717551"/>
              <a:gd name="connsiteX3077" fmla="*/ 170730 w 474070"/>
              <a:gd name="connsiteY3077" fmla="*/ 594942 h 717551"/>
              <a:gd name="connsiteX3078" fmla="*/ 171226 w 474070"/>
              <a:gd name="connsiteY3078" fmla="*/ 593286 h 717551"/>
              <a:gd name="connsiteX3079" fmla="*/ 171447 w 474070"/>
              <a:gd name="connsiteY3079" fmla="*/ 592624 h 717551"/>
              <a:gd name="connsiteX3080" fmla="*/ 171226 w 474070"/>
              <a:gd name="connsiteY3080" fmla="*/ 592294 h 717551"/>
              <a:gd name="connsiteX3081" fmla="*/ 170730 w 474070"/>
              <a:gd name="connsiteY3081" fmla="*/ 591301 h 717551"/>
              <a:gd name="connsiteX3082" fmla="*/ 170014 w 474070"/>
              <a:gd name="connsiteY3082" fmla="*/ 591301 h 717551"/>
              <a:gd name="connsiteX3083" fmla="*/ 169545 w 474070"/>
              <a:gd name="connsiteY3083" fmla="*/ 591632 h 717551"/>
              <a:gd name="connsiteX3084" fmla="*/ 169298 w 474070"/>
              <a:gd name="connsiteY3084" fmla="*/ 592955 h 717551"/>
              <a:gd name="connsiteX3085" fmla="*/ 168829 w 474070"/>
              <a:gd name="connsiteY3085" fmla="*/ 593286 h 717551"/>
              <a:gd name="connsiteX3086" fmla="*/ 168360 w 474070"/>
              <a:gd name="connsiteY3086" fmla="*/ 593286 h 717551"/>
              <a:gd name="connsiteX3087" fmla="*/ 168112 w 474070"/>
              <a:gd name="connsiteY3087" fmla="*/ 593617 h 717551"/>
              <a:gd name="connsiteX3088" fmla="*/ 168581 w 474070"/>
              <a:gd name="connsiteY3088" fmla="*/ 593948 h 717551"/>
              <a:gd name="connsiteX3089" fmla="*/ 168581 w 474070"/>
              <a:gd name="connsiteY3089" fmla="*/ 594610 h 717551"/>
              <a:gd name="connsiteX3090" fmla="*/ 168360 w 474070"/>
              <a:gd name="connsiteY3090" fmla="*/ 595604 h 717551"/>
              <a:gd name="connsiteX3091" fmla="*/ 168360 w 474070"/>
              <a:gd name="connsiteY3091" fmla="*/ 595935 h 717551"/>
              <a:gd name="connsiteX3092" fmla="*/ 167864 w 474070"/>
              <a:gd name="connsiteY3092" fmla="*/ 596597 h 717551"/>
              <a:gd name="connsiteX3093" fmla="*/ 167395 w 474070"/>
              <a:gd name="connsiteY3093" fmla="*/ 596266 h 717551"/>
              <a:gd name="connsiteX3094" fmla="*/ 167395 w 474070"/>
              <a:gd name="connsiteY3094" fmla="*/ 595935 h 717551"/>
              <a:gd name="connsiteX3095" fmla="*/ 166927 w 474070"/>
              <a:gd name="connsiteY3095" fmla="*/ 595273 h 717551"/>
              <a:gd name="connsiteX3096" fmla="*/ 166678 w 474070"/>
              <a:gd name="connsiteY3096" fmla="*/ 594942 h 717551"/>
              <a:gd name="connsiteX3097" fmla="*/ 166678 w 474070"/>
              <a:gd name="connsiteY3097" fmla="*/ 594279 h 717551"/>
              <a:gd name="connsiteX3098" fmla="*/ 166678 w 474070"/>
              <a:gd name="connsiteY3098" fmla="*/ 593948 h 717551"/>
              <a:gd name="connsiteX3099" fmla="*/ 167395 w 474070"/>
              <a:gd name="connsiteY3099" fmla="*/ 593286 h 717551"/>
              <a:gd name="connsiteX3100" fmla="*/ 167147 w 474070"/>
              <a:gd name="connsiteY3100" fmla="*/ 592955 h 717551"/>
              <a:gd name="connsiteX3101" fmla="*/ 166431 w 474070"/>
              <a:gd name="connsiteY3101" fmla="*/ 592955 h 717551"/>
              <a:gd name="connsiteX3102" fmla="*/ 165963 w 474070"/>
              <a:gd name="connsiteY3102" fmla="*/ 592955 h 717551"/>
              <a:gd name="connsiteX3103" fmla="*/ 165742 w 474070"/>
              <a:gd name="connsiteY3103" fmla="*/ 592955 h 717551"/>
              <a:gd name="connsiteX3104" fmla="*/ 165742 w 474070"/>
              <a:gd name="connsiteY3104" fmla="*/ 593617 h 717551"/>
              <a:gd name="connsiteX3105" fmla="*/ 165494 w 474070"/>
              <a:gd name="connsiteY3105" fmla="*/ 594610 h 717551"/>
              <a:gd name="connsiteX3106" fmla="*/ 165025 w 474070"/>
              <a:gd name="connsiteY3106" fmla="*/ 594942 h 717551"/>
              <a:gd name="connsiteX3107" fmla="*/ 164529 w 474070"/>
              <a:gd name="connsiteY3107" fmla="*/ 594942 h 717551"/>
              <a:gd name="connsiteX3108" fmla="*/ 164308 w 474070"/>
              <a:gd name="connsiteY3108" fmla="*/ 595604 h 717551"/>
              <a:gd name="connsiteX3109" fmla="*/ 164529 w 474070"/>
              <a:gd name="connsiteY3109" fmla="*/ 595935 h 717551"/>
              <a:gd name="connsiteX3110" fmla="*/ 165025 w 474070"/>
              <a:gd name="connsiteY3110" fmla="*/ 597590 h 717551"/>
              <a:gd name="connsiteX3111" fmla="*/ 164777 w 474070"/>
              <a:gd name="connsiteY3111" fmla="*/ 597921 h 717551"/>
              <a:gd name="connsiteX3112" fmla="*/ 164529 w 474070"/>
              <a:gd name="connsiteY3112" fmla="*/ 597259 h 717551"/>
              <a:gd name="connsiteX3113" fmla="*/ 164060 w 474070"/>
              <a:gd name="connsiteY3113" fmla="*/ 597921 h 717551"/>
              <a:gd name="connsiteX3114" fmla="*/ 164308 w 474070"/>
              <a:gd name="connsiteY3114" fmla="*/ 598914 h 717551"/>
              <a:gd name="connsiteX3115" fmla="*/ 164529 w 474070"/>
              <a:gd name="connsiteY3115" fmla="*/ 598914 h 717551"/>
              <a:gd name="connsiteX3116" fmla="*/ 164308 w 474070"/>
              <a:gd name="connsiteY3116" fmla="*/ 599907 h 717551"/>
              <a:gd name="connsiteX3117" fmla="*/ 164308 w 474070"/>
              <a:gd name="connsiteY3117" fmla="*/ 600238 h 717551"/>
              <a:gd name="connsiteX3118" fmla="*/ 164060 w 474070"/>
              <a:gd name="connsiteY3118" fmla="*/ 602224 h 717551"/>
              <a:gd name="connsiteX3119" fmla="*/ 164308 w 474070"/>
              <a:gd name="connsiteY3119" fmla="*/ 603217 h 717551"/>
              <a:gd name="connsiteX3120" fmla="*/ 163812 w 474070"/>
              <a:gd name="connsiteY3120" fmla="*/ 603879 h 717551"/>
              <a:gd name="connsiteX3121" fmla="*/ 163096 w 474070"/>
              <a:gd name="connsiteY3121" fmla="*/ 603217 h 717551"/>
              <a:gd name="connsiteX3122" fmla="*/ 162627 w 474070"/>
              <a:gd name="connsiteY3122" fmla="*/ 602224 h 717551"/>
              <a:gd name="connsiteX3123" fmla="*/ 162379 w 474070"/>
              <a:gd name="connsiteY3123" fmla="*/ 601562 h 717551"/>
              <a:gd name="connsiteX3124" fmla="*/ 162379 w 474070"/>
              <a:gd name="connsiteY3124" fmla="*/ 600569 h 717551"/>
              <a:gd name="connsiteX3125" fmla="*/ 161194 w 474070"/>
              <a:gd name="connsiteY3125" fmla="*/ 599576 h 717551"/>
              <a:gd name="connsiteX3126" fmla="*/ 160725 w 474070"/>
              <a:gd name="connsiteY3126" fmla="*/ 598914 h 717551"/>
              <a:gd name="connsiteX3127" fmla="*/ 160257 w 474070"/>
              <a:gd name="connsiteY3127" fmla="*/ 599245 h 717551"/>
              <a:gd name="connsiteX3128" fmla="*/ 160477 w 474070"/>
              <a:gd name="connsiteY3128" fmla="*/ 598252 h 717551"/>
              <a:gd name="connsiteX3129" fmla="*/ 160477 w 474070"/>
              <a:gd name="connsiteY3129" fmla="*/ 597590 h 717551"/>
              <a:gd name="connsiteX3130" fmla="*/ 160008 w 474070"/>
              <a:gd name="connsiteY3130" fmla="*/ 597259 h 717551"/>
              <a:gd name="connsiteX3131" fmla="*/ 159761 w 474070"/>
              <a:gd name="connsiteY3131" fmla="*/ 596597 h 717551"/>
              <a:gd name="connsiteX3132" fmla="*/ 160257 w 474070"/>
              <a:gd name="connsiteY3132" fmla="*/ 596266 h 717551"/>
              <a:gd name="connsiteX3133" fmla="*/ 160257 w 474070"/>
              <a:gd name="connsiteY3133" fmla="*/ 594610 h 717551"/>
              <a:gd name="connsiteX3134" fmla="*/ 160477 w 474070"/>
              <a:gd name="connsiteY3134" fmla="*/ 593948 h 717551"/>
              <a:gd name="connsiteX3135" fmla="*/ 160477 w 474070"/>
              <a:gd name="connsiteY3135" fmla="*/ 593617 h 717551"/>
              <a:gd name="connsiteX3136" fmla="*/ 160477 w 474070"/>
              <a:gd name="connsiteY3136" fmla="*/ 592294 h 717551"/>
              <a:gd name="connsiteX3137" fmla="*/ 160477 w 474070"/>
              <a:gd name="connsiteY3137" fmla="*/ 591963 h 717551"/>
              <a:gd name="connsiteX3138" fmla="*/ 160477 w 474070"/>
              <a:gd name="connsiteY3138" fmla="*/ 591301 h 717551"/>
              <a:gd name="connsiteX3139" fmla="*/ 160257 w 474070"/>
              <a:gd name="connsiteY3139" fmla="*/ 589977 h 717551"/>
              <a:gd name="connsiteX3140" fmla="*/ 160257 w 474070"/>
              <a:gd name="connsiteY3140" fmla="*/ 589315 h 717551"/>
              <a:gd name="connsiteX3141" fmla="*/ 160477 w 474070"/>
              <a:gd name="connsiteY3141" fmla="*/ 588653 h 717551"/>
              <a:gd name="connsiteX3142" fmla="*/ 160477 w 474070"/>
              <a:gd name="connsiteY3142" fmla="*/ 587991 h 717551"/>
              <a:gd name="connsiteX3143" fmla="*/ 160257 w 474070"/>
              <a:gd name="connsiteY3143" fmla="*/ 586998 h 717551"/>
              <a:gd name="connsiteX3144" fmla="*/ 160477 w 474070"/>
              <a:gd name="connsiteY3144" fmla="*/ 585343 h 717551"/>
              <a:gd name="connsiteX3145" fmla="*/ 161194 w 474070"/>
              <a:gd name="connsiteY3145" fmla="*/ 582694 h 717551"/>
              <a:gd name="connsiteX3146" fmla="*/ 161911 w 474070"/>
              <a:gd name="connsiteY3146" fmla="*/ 581701 h 717551"/>
              <a:gd name="connsiteX3147" fmla="*/ 161911 w 474070"/>
              <a:gd name="connsiteY3147" fmla="*/ 581039 h 717551"/>
              <a:gd name="connsiteX3148" fmla="*/ 161662 w 474070"/>
              <a:gd name="connsiteY3148" fmla="*/ 580708 h 717551"/>
              <a:gd name="connsiteX3149" fmla="*/ 161441 w 474070"/>
              <a:gd name="connsiteY3149" fmla="*/ 580377 h 717551"/>
              <a:gd name="connsiteX3150" fmla="*/ 160973 w 474070"/>
              <a:gd name="connsiteY3150" fmla="*/ 581039 h 717551"/>
              <a:gd name="connsiteX3151" fmla="*/ 160477 w 474070"/>
              <a:gd name="connsiteY3151" fmla="*/ 581039 h 717551"/>
              <a:gd name="connsiteX3152" fmla="*/ 160008 w 474070"/>
              <a:gd name="connsiteY3152" fmla="*/ 581370 h 717551"/>
              <a:gd name="connsiteX3153" fmla="*/ 159761 w 474070"/>
              <a:gd name="connsiteY3153" fmla="*/ 582032 h 717551"/>
              <a:gd name="connsiteX3154" fmla="*/ 159540 w 474070"/>
              <a:gd name="connsiteY3154" fmla="*/ 583356 h 717551"/>
              <a:gd name="connsiteX3155" fmla="*/ 159540 w 474070"/>
              <a:gd name="connsiteY3155" fmla="*/ 584680 h 717551"/>
              <a:gd name="connsiteX3156" fmla="*/ 159292 w 474070"/>
              <a:gd name="connsiteY3156" fmla="*/ 585674 h 717551"/>
              <a:gd name="connsiteX3157" fmla="*/ 159044 w 474070"/>
              <a:gd name="connsiteY3157" fmla="*/ 586667 h 717551"/>
              <a:gd name="connsiteX3158" fmla="*/ 158823 w 474070"/>
              <a:gd name="connsiteY3158" fmla="*/ 587660 h 717551"/>
              <a:gd name="connsiteX3159" fmla="*/ 158823 w 474070"/>
              <a:gd name="connsiteY3159" fmla="*/ 588653 h 717551"/>
              <a:gd name="connsiteX3160" fmla="*/ 158575 w 474070"/>
              <a:gd name="connsiteY3160" fmla="*/ 589315 h 717551"/>
              <a:gd name="connsiteX3161" fmla="*/ 158106 w 474070"/>
              <a:gd name="connsiteY3161" fmla="*/ 589646 h 717551"/>
              <a:gd name="connsiteX3162" fmla="*/ 158106 w 474070"/>
              <a:gd name="connsiteY3162" fmla="*/ 590639 h 717551"/>
              <a:gd name="connsiteX3163" fmla="*/ 158327 w 474070"/>
              <a:gd name="connsiteY3163" fmla="*/ 591963 h 717551"/>
              <a:gd name="connsiteX3164" fmla="*/ 158575 w 474070"/>
              <a:gd name="connsiteY3164" fmla="*/ 592624 h 717551"/>
              <a:gd name="connsiteX3165" fmla="*/ 158327 w 474070"/>
              <a:gd name="connsiteY3165" fmla="*/ 593286 h 717551"/>
              <a:gd name="connsiteX3166" fmla="*/ 157859 w 474070"/>
              <a:gd name="connsiteY3166" fmla="*/ 594942 h 717551"/>
              <a:gd name="connsiteX3167" fmla="*/ 158106 w 474070"/>
              <a:gd name="connsiteY3167" fmla="*/ 596597 h 717551"/>
              <a:gd name="connsiteX3168" fmla="*/ 158106 w 474070"/>
              <a:gd name="connsiteY3168" fmla="*/ 597590 h 717551"/>
              <a:gd name="connsiteX3169" fmla="*/ 156893 w 474070"/>
              <a:gd name="connsiteY3169" fmla="*/ 598914 h 717551"/>
              <a:gd name="connsiteX3170" fmla="*/ 156673 w 474070"/>
              <a:gd name="connsiteY3170" fmla="*/ 600569 h 717551"/>
              <a:gd name="connsiteX3171" fmla="*/ 156673 w 474070"/>
              <a:gd name="connsiteY3171" fmla="*/ 601893 h 717551"/>
              <a:gd name="connsiteX3172" fmla="*/ 156425 w 474070"/>
              <a:gd name="connsiteY3172" fmla="*/ 602886 h 717551"/>
              <a:gd name="connsiteX3173" fmla="*/ 156177 w 474070"/>
              <a:gd name="connsiteY3173" fmla="*/ 603548 h 717551"/>
              <a:gd name="connsiteX3174" fmla="*/ 155239 w 474070"/>
              <a:gd name="connsiteY3174" fmla="*/ 604871 h 717551"/>
              <a:gd name="connsiteX3175" fmla="*/ 154992 w 474070"/>
              <a:gd name="connsiteY3175" fmla="*/ 604871 h 717551"/>
              <a:gd name="connsiteX3176" fmla="*/ 154054 w 474070"/>
              <a:gd name="connsiteY3176" fmla="*/ 605533 h 717551"/>
              <a:gd name="connsiteX3177" fmla="*/ 153558 w 474070"/>
              <a:gd name="connsiteY3177" fmla="*/ 606858 h 717551"/>
              <a:gd name="connsiteX3178" fmla="*/ 152842 w 474070"/>
              <a:gd name="connsiteY3178" fmla="*/ 608844 h 717551"/>
              <a:gd name="connsiteX3179" fmla="*/ 152621 w 474070"/>
              <a:gd name="connsiteY3179" fmla="*/ 609479 h 717551"/>
              <a:gd name="connsiteX3180" fmla="*/ 152125 w 474070"/>
              <a:gd name="connsiteY3180" fmla="*/ 609479 h 717551"/>
              <a:gd name="connsiteX3181" fmla="*/ 151187 w 474070"/>
              <a:gd name="connsiteY3181" fmla="*/ 609175 h 717551"/>
              <a:gd name="connsiteX3182" fmla="*/ 150940 w 474070"/>
              <a:gd name="connsiteY3182" fmla="*/ 609810 h 717551"/>
              <a:gd name="connsiteX3183" fmla="*/ 150719 w 474070"/>
              <a:gd name="connsiteY3183" fmla="*/ 610803 h 717551"/>
              <a:gd name="connsiteX3184" fmla="*/ 149754 w 474070"/>
              <a:gd name="connsiteY3184" fmla="*/ 610803 h 717551"/>
              <a:gd name="connsiteX3185" fmla="*/ 149754 w 474070"/>
              <a:gd name="connsiteY3185" fmla="*/ 609810 h 717551"/>
              <a:gd name="connsiteX3186" fmla="*/ 149286 w 474070"/>
              <a:gd name="connsiteY3186" fmla="*/ 609810 h 717551"/>
              <a:gd name="connsiteX3187" fmla="*/ 148322 w 474070"/>
              <a:gd name="connsiteY3187" fmla="*/ 610472 h 717551"/>
              <a:gd name="connsiteX3188" fmla="*/ 148073 w 474070"/>
              <a:gd name="connsiteY3188" fmla="*/ 610803 h 717551"/>
              <a:gd name="connsiteX3189" fmla="*/ 148322 w 474070"/>
              <a:gd name="connsiteY3189" fmla="*/ 611464 h 717551"/>
              <a:gd name="connsiteX3190" fmla="*/ 148322 w 474070"/>
              <a:gd name="connsiteY3190" fmla="*/ 611795 h 717551"/>
              <a:gd name="connsiteX3191" fmla="*/ 147605 w 474070"/>
              <a:gd name="connsiteY3191" fmla="*/ 611795 h 717551"/>
              <a:gd name="connsiteX3192" fmla="*/ 146888 w 474070"/>
              <a:gd name="connsiteY3192" fmla="*/ 611795 h 717551"/>
              <a:gd name="connsiteX3193" fmla="*/ 146640 w 474070"/>
              <a:gd name="connsiteY3193" fmla="*/ 612457 h 717551"/>
              <a:gd name="connsiteX3194" fmla="*/ 145702 w 474070"/>
              <a:gd name="connsiteY3194" fmla="*/ 612126 h 717551"/>
              <a:gd name="connsiteX3195" fmla="*/ 144269 w 474070"/>
              <a:gd name="connsiteY3195" fmla="*/ 613119 h 717551"/>
              <a:gd name="connsiteX3196" fmla="*/ 143304 w 474070"/>
              <a:gd name="connsiteY3196" fmla="*/ 613781 h 717551"/>
              <a:gd name="connsiteX3197" fmla="*/ 144021 w 474070"/>
              <a:gd name="connsiteY3197" fmla="*/ 615436 h 717551"/>
              <a:gd name="connsiteX3198" fmla="*/ 143304 w 474070"/>
              <a:gd name="connsiteY3198" fmla="*/ 616429 h 717551"/>
              <a:gd name="connsiteX3199" fmla="*/ 143084 w 474070"/>
              <a:gd name="connsiteY3199" fmla="*/ 616760 h 717551"/>
              <a:gd name="connsiteX3200" fmla="*/ 142836 w 474070"/>
              <a:gd name="connsiteY3200" fmla="*/ 616429 h 717551"/>
              <a:gd name="connsiteX3201" fmla="*/ 142588 w 474070"/>
              <a:gd name="connsiteY3201" fmla="*/ 615767 h 717551"/>
              <a:gd name="connsiteX3202" fmla="*/ 141871 w 474070"/>
              <a:gd name="connsiteY3202" fmla="*/ 615436 h 717551"/>
              <a:gd name="connsiteX3203" fmla="*/ 141403 w 474070"/>
              <a:gd name="connsiteY3203" fmla="*/ 616098 h 717551"/>
              <a:gd name="connsiteX3204" fmla="*/ 140934 w 474070"/>
              <a:gd name="connsiteY3204" fmla="*/ 615767 h 717551"/>
              <a:gd name="connsiteX3205" fmla="*/ 141155 w 474070"/>
              <a:gd name="connsiteY3205" fmla="*/ 614774 h 717551"/>
              <a:gd name="connsiteX3206" fmla="*/ 141403 w 474070"/>
              <a:gd name="connsiteY3206" fmla="*/ 613781 h 717551"/>
              <a:gd name="connsiteX3207" fmla="*/ 140934 w 474070"/>
              <a:gd name="connsiteY3207" fmla="*/ 613781 h 717551"/>
              <a:gd name="connsiteX3208" fmla="*/ 140686 w 474070"/>
              <a:gd name="connsiteY3208" fmla="*/ 612788 h 717551"/>
              <a:gd name="connsiteX3209" fmla="*/ 140934 w 474070"/>
              <a:gd name="connsiteY3209" fmla="*/ 611464 h 717551"/>
              <a:gd name="connsiteX3210" fmla="*/ 141403 w 474070"/>
              <a:gd name="connsiteY3210" fmla="*/ 610472 h 717551"/>
              <a:gd name="connsiteX3211" fmla="*/ 141650 w 474070"/>
              <a:gd name="connsiteY3211" fmla="*/ 609810 h 717551"/>
              <a:gd name="connsiteX3212" fmla="*/ 140934 w 474070"/>
              <a:gd name="connsiteY3212" fmla="*/ 609479 h 717551"/>
              <a:gd name="connsiteX3213" fmla="*/ 139969 w 474070"/>
              <a:gd name="connsiteY3213" fmla="*/ 609810 h 717551"/>
              <a:gd name="connsiteX3214" fmla="*/ 139749 w 474070"/>
              <a:gd name="connsiteY3214" fmla="*/ 611134 h 717551"/>
              <a:gd name="connsiteX3215" fmla="*/ 139253 w 474070"/>
              <a:gd name="connsiteY3215" fmla="*/ 612126 h 717551"/>
              <a:gd name="connsiteX3216" fmla="*/ 139032 w 474070"/>
              <a:gd name="connsiteY3216" fmla="*/ 612457 h 717551"/>
              <a:gd name="connsiteX3217" fmla="*/ 139032 w 474070"/>
              <a:gd name="connsiteY3217" fmla="*/ 612126 h 717551"/>
              <a:gd name="connsiteX3218" fmla="*/ 139032 w 474070"/>
              <a:gd name="connsiteY3218" fmla="*/ 611134 h 717551"/>
              <a:gd name="connsiteX3219" fmla="*/ 139253 w 474070"/>
              <a:gd name="connsiteY3219" fmla="*/ 609810 h 717551"/>
              <a:gd name="connsiteX3220" fmla="*/ 139253 w 474070"/>
              <a:gd name="connsiteY3220" fmla="*/ 609175 h 717551"/>
              <a:gd name="connsiteX3221" fmla="*/ 139253 w 474070"/>
              <a:gd name="connsiteY3221" fmla="*/ 608182 h 717551"/>
              <a:gd name="connsiteX3222" fmla="*/ 139501 w 474070"/>
              <a:gd name="connsiteY3222" fmla="*/ 607851 h 717551"/>
              <a:gd name="connsiteX3223" fmla="*/ 140218 w 474070"/>
              <a:gd name="connsiteY3223" fmla="*/ 607189 h 717551"/>
              <a:gd name="connsiteX3224" fmla="*/ 140218 w 474070"/>
              <a:gd name="connsiteY3224" fmla="*/ 606858 h 717551"/>
              <a:gd name="connsiteX3225" fmla="*/ 139749 w 474070"/>
              <a:gd name="connsiteY3225" fmla="*/ 606195 h 717551"/>
              <a:gd name="connsiteX3226" fmla="*/ 139253 w 474070"/>
              <a:gd name="connsiteY3226" fmla="*/ 605864 h 717551"/>
              <a:gd name="connsiteX3227" fmla="*/ 139032 w 474070"/>
              <a:gd name="connsiteY3227" fmla="*/ 606195 h 717551"/>
              <a:gd name="connsiteX3228" fmla="*/ 138784 w 474070"/>
              <a:gd name="connsiteY3228" fmla="*/ 606195 h 717551"/>
              <a:gd name="connsiteX3229" fmla="*/ 139032 w 474070"/>
              <a:gd name="connsiteY3229" fmla="*/ 604871 h 717551"/>
              <a:gd name="connsiteX3230" fmla="*/ 139253 w 474070"/>
              <a:gd name="connsiteY3230" fmla="*/ 604210 h 717551"/>
              <a:gd name="connsiteX3231" fmla="*/ 138784 w 474070"/>
              <a:gd name="connsiteY3231" fmla="*/ 604210 h 717551"/>
              <a:gd name="connsiteX3232" fmla="*/ 138067 w 474070"/>
              <a:gd name="connsiteY3232" fmla="*/ 604541 h 717551"/>
              <a:gd name="connsiteX3233" fmla="*/ 137598 w 474070"/>
              <a:gd name="connsiteY3233" fmla="*/ 604210 h 717551"/>
              <a:gd name="connsiteX3234" fmla="*/ 137103 w 474070"/>
              <a:gd name="connsiteY3234" fmla="*/ 604210 h 717551"/>
              <a:gd name="connsiteX3235" fmla="*/ 136387 w 474070"/>
              <a:gd name="connsiteY3235" fmla="*/ 604541 h 717551"/>
              <a:gd name="connsiteX3236" fmla="*/ 135670 w 474070"/>
              <a:gd name="connsiteY3236" fmla="*/ 605202 h 717551"/>
              <a:gd name="connsiteX3237" fmla="*/ 135449 w 474070"/>
              <a:gd name="connsiteY3237" fmla="*/ 604871 h 717551"/>
              <a:gd name="connsiteX3238" fmla="*/ 134484 w 474070"/>
              <a:gd name="connsiteY3238" fmla="*/ 604210 h 717551"/>
              <a:gd name="connsiteX3239" fmla="*/ 134263 w 474070"/>
              <a:gd name="connsiteY3239" fmla="*/ 604871 h 717551"/>
              <a:gd name="connsiteX3240" fmla="*/ 134016 w 474070"/>
              <a:gd name="connsiteY3240" fmla="*/ 604541 h 717551"/>
              <a:gd name="connsiteX3241" fmla="*/ 133767 w 474070"/>
              <a:gd name="connsiteY3241" fmla="*/ 604210 h 717551"/>
              <a:gd name="connsiteX3242" fmla="*/ 133299 w 474070"/>
              <a:gd name="connsiteY3242" fmla="*/ 604210 h 717551"/>
              <a:gd name="connsiteX3243" fmla="*/ 133052 w 474070"/>
              <a:gd name="connsiteY3243" fmla="*/ 603879 h 717551"/>
              <a:gd name="connsiteX3244" fmla="*/ 132831 w 474070"/>
              <a:gd name="connsiteY3244" fmla="*/ 603548 h 717551"/>
              <a:gd name="connsiteX3245" fmla="*/ 132582 w 474070"/>
              <a:gd name="connsiteY3245" fmla="*/ 603548 h 717551"/>
              <a:gd name="connsiteX3246" fmla="*/ 132114 w 474070"/>
              <a:gd name="connsiteY3246" fmla="*/ 603217 h 717551"/>
              <a:gd name="connsiteX3247" fmla="*/ 131618 w 474070"/>
              <a:gd name="connsiteY3247" fmla="*/ 604871 h 717551"/>
              <a:gd name="connsiteX3248" fmla="*/ 130681 w 474070"/>
              <a:gd name="connsiteY3248" fmla="*/ 606527 h 717551"/>
              <a:gd name="connsiteX3249" fmla="*/ 130432 w 474070"/>
              <a:gd name="connsiteY3249" fmla="*/ 606527 h 717551"/>
              <a:gd name="connsiteX3250" fmla="*/ 130184 w 474070"/>
              <a:gd name="connsiteY3250" fmla="*/ 606527 h 717551"/>
              <a:gd name="connsiteX3251" fmla="*/ 130184 w 474070"/>
              <a:gd name="connsiteY3251" fmla="*/ 606195 h 717551"/>
              <a:gd name="connsiteX3252" fmla="*/ 129964 w 474070"/>
              <a:gd name="connsiteY3252" fmla="*/ 605864 h 717551"/>
              <a:gd name="connsiteX3253" fmla="*/ 129716 w 474070"/>
              <a:gd name="connsiteY3253" fmla="*/ 605533 h 717551"/>
              <a:gd name="connsiteX3254" fmla="*/ 129495 w 474070"/>
              <a:gd name="connsiteY3254" fmla="*/ 605202 h 717551"/>
              <a:gd name="connsiteX3255" fmla="*/ 128779 w 474070"/>
              <a:gd name="connsiteY3255" fmla="*/ 606195 h 717551"/>
              <a:gd name="connsiteX3256" fmla="*/ 127813 w 474070"/>
              <a:gd name="connsiteY3256" fmla="*/ 607520 h 717551"/>
              <a:gd name="connsiteX3257" fmla="*/ 127346 w 474070"/>
              <a:gd name="connsiteY3257" fmla="*/ 608513 h 717551"/>
              <a:gd name="connsiteX3258" fmla="*/ 126629 w 474070"/>
              <a:gd name="connsiteY3258" fmla="*/ 608182 h 717551"/>
              <a:gd name="connsiteX3259" fmla="*/ 126133 w 474070"/>
              <a:gd name="connsiteY3259" fmla="*/ 609479 h 717551"/>
              <a:gd name="connsiteX3260" fmla="*/ 124946 w 474070"/>
              <a:gd name="connsiteY3260" fmla="*/ 612126 h 717551"/>
              <a:gd name="connsiteX3261" fmla="*/ 125195 w 474070"/>
              <a:gd name="connsiteY3261" fmla="*/ 612457 h 717551"/>
              <a:gd name="connsiteX3262" fmla="*/ 125195 w 474070"/>
              <a:gd name="connsiteY3262" fmla="*/ 612788 h 717551"/>
              <a:gd name="connsiteX3263" fmla="*/ 124478 w 474070"/>
              <a:gd name="connsiteY3263" fmla="*/ 613781 h 717551"/>
              <a:gd name="connsiteX3264" fmla="*/ 124231 w 474070"/>
              <a:gd name="connsiteY3264" fmla="*/ 614112 h 717551"/>
              <a:gd name="connsiteX3265" fmla="*/ 124478 w 474070"/>
              <a:gd name="connsiteY3265" fmla="*/ 614774 h 717551"/>
              <a:gd name="connsiteX3266" fmla="*/ 124231 w 474070"/>
              <a:gd name="connsiteY3266" fmla="*/ 614774 h 717551"/>
              <a:gd name="connsiteX3267" fmla="*/ 123514 w 474070"/>
              <a:gd name="connsiteY3267" fmla="*/ 615105 h 717551"/>
              <a:gd name="connsiteX3268" fmla="*/ 123762 w 474070"/>
              <a:gd name="connsiteY3268" fmla="*/ 614443 h 717551"/>
              <a:gd name="connsiteX3269" fmla="*/ 123514 w 474070"/>
              <a:gd name="connsiteY3269" fmla="*/ 613781 h 717551"/>
              <a:gd name="connsiteX3270" fmla="*/ 123762 w 474070"/>
              <a:gd name="connsiteY3270" fmla="*/ 613450 h 717551"/>
              <a:gd name="connsiteX3271" fmla="*/ 124010 w 474070"/>
              <a:gd name="connsiteY3271" fmla="*/ 613119 h 717551"/>
              <a:gd name="connsiteX3272" fmla="*/ 124231 w 474070"/>
              <a:gd name="connsiteY3272" fmla="*/ 612788 h 717551"/>
              <a:gd name="connsiteX3273" fmla="*/ 124478 w 474070"/>
              <a:gd name="connsiteY3273" fmla="*/ 612126 h 717551"/>
              <a:gd name="connsiteX3274" fmla="*/ 124727 w 474070"/>
              <a:gd name="connsiteY3274" fmla="*/ 611795 h 717551"/>
              <a:gd name="connsiteX3275" fmla="*/ 124478 w 474070"/>
              <a:gd name="connsiteY3275" fmla="*/ 611795 h 717551"/>
              <a:gd name="connsiteX3276" fmla="*/ 124231 w 474070"/>
              <a:gd name="connsiteY3276" fmla="*/ 611795 h 717551"/>
              <a:gd name="connsiteX3277" fmla="*/ 124231 w 474070"/>
              <a:gd name="connsiteY3277" fmla="*/ 612126 h 717551"/>
              <a:gd name="connsiteX3278" fmla="*/ 124010 w 474070"/>
              <a:gd name="connsiteY3278" fmla="*/ 612457 h 717551"/>
              <a:gd name="connsiteX3279" fmla="*/ 123762 w 474070"/>
              <a:gd name="connsiteY3279" fmla="*/ 612788 h 717551"/>
              <a:gd name="connsiteX3280" fmla="*/ 123762 w 474070"/>
              <a:gd name="connsiteY3280" fmla="*/ 612126 h 717551"/>
              <a:gd name="connsiteX3281" fmla="*/ 124010 w 474070"/>
              <a:gd name="connsiteY3281" fmla="*/ 612126 h 717551"/>
              <a:gd name="connsiteX3282" fmla="*/ 124478 w 474070"/>
              <a:gd name="connsiteY3282" fmla="*/ 611134 h 717551"/>
              <a:gd name="connsiteX3283" fmla="*/ 124478 w 474070"/>
              <a:gd name="connsiteY3283" fmla="*/ 610803 h 717551"/>
              <a:gd name="connsiteX3284" fmla="*/ 124946 w 474070"/>
              <a:gd name="connsiteY3284" fmla="*/ 609810 h 717551"/>
              <a:gd name="connsiteX3285" fmla="*/ 124010 w 474070"/>
              <a:gd name="connsiteY3285" fmla="*/ 609175 h 717551"/>
              <a:gd name="connsiteX3286" fmla="*/ 123045 w 474070"/>
              <a:gd name="connsiteY3286" fmla="*/ 609810 h 717551"/>
              <a:gd name="connsiteX3287" fmla="*/ 122577 w 474070"/>
              <a:gd name="connsiteY3287" fmla="*/ 610472 h 717551"/>
              <a:gd name="connsiteX3288" fmla="*/ 121364 w 474070"/>
              <a:gd name="connsiteY3288" fmla="*/ 612126 h 717551"/>
              <a:gd name="connsiteX3289" fmla="*/ 121611 w 474070"/>
              <a:gd name="connsiteY3289" fmla="*/ 609810 h 717551"/>
              <a:gd name="connsiteX3290" fmla="*/ 121860 w 474070"/>
              <a:gd name="connsiteY3290" fmla="*/ 609175 h 717551"/>
              <a:gd name="connsiteX3291" fmla="*/ 121611 w 474070"/>
              <a:gd name="connsiteY3291" fmla="*/ 608844 h 717551"/>
              <a:gd name="connsiteX3292" fmla="*/ 120896 w 474070"/>
              <a:gd name="connsiteY3292" fmla="*/ 609810 h 717551"/>
              <a:gd name="connsiteX3293" fmla="*/ 120179 w 474070"/>
              <a:gd name="connsiteY3293" fmla="*/ 609810 h 717551"/>
              <a:gd name="connsiteX3294" fmla="*/ 119462 w 474070"/>
              <a:gd name="connsiteY3294" fmla="*/ 610472 h 717551"/>
              <a:gd name="connsiteX3295" fmla="*/ 119242 w 474070"/>
              <a:gd name="connsiteY3295" fmla="*/ 610803 h 717551"/>
              <a:gd name="connsiteX3296" fmla="*/ 119710 w 474070"/>
              <a:gd name="connsiteY3296" fmla="*/ 609479 h 717551"/>
              <a:gd name="connsiteX3297" fmla="*/ 119242 w 474070"/>
              <a:gd name="connsiteY3297" fmla="*/ 608844 h 717551"/>
              <a:gd name="connsiteX3298" fmla="*/ 119710 w 474070"/>
              <a:gd name="connsiteY3298" fmla="*/ 608513 h 717551"/>
              <a:gd name="connsiteX3299" fmla="*/ 120179 w 474070"/>
              <a:gd name="connsiteY3299" fmla="*/ 607851 h 717551"/>
              <a:gd name="connsiteX3300" fmla="*/ 120427 w 474070"/>
              <a:gd name="connsiteY3300" fmla="*/ 607520 h 717551"/>
              <a:gd name="connsiteX3301" fmla="*/ 120896 w 474070"/>
              <a:gd name="connsiteY3301" fmla="*/ 606527 h 717551"/>
              <a:gd name="connsiteX3302" fmla="*/ 121143 w 474070"/>
              <a:gd name="connsiteY3302" fmla="*/ 606195 h 717551"/>
              <a:gd name="connsiteX3303" fmla="*/ 121860 w 474070"/>
              <a:gd name="connsiteY3303" fmla="*/ 605202 h 717551"/>
              <a:gd name="connsiteX3304" fmla="*/ 122081 w 474070"/>
              <a:gd name="connsiteY3304" fmla="*/ 604210 h 717551"/>
              <a:gd name="connsiteX3305" fmla="*/ 122798 w 474070"/>
              <a:gd name="connsiteY3305" fmla="*/ 603217 h 717551"/>
              <a:gd name="connsiteX3306" fmla="*/ 123762 w 474070"/>
              <a:gd name="connsiteY3306" fmla="*/ 602224 h 717551"/>
              <a:gd name="connsiteX3307" fmla="*/ 124231 w 474070"/>
              <a:gd name="connsiteY3307" fmla="*/ 601231 h 717551"/>
              <a:gd name="connsiteX3308" fmla="*/ 124478 w 474070"/>
              <a:gd name="connsiteY3308" fmla="*/ 600900 h 717551"/>
              <a:gd name="connsiteX3309" fmla="*/ 124727 w 474070"/>
              <a:gd name="connsiteY3309" fmla="*/ 600238 h 717551"/>
              <a:gd name="connsiteX3310" fmla="*/ 124727 w 474070"/>
              <a:gd name="connsiteY3310" fmla="*/ 599907 h 717551"/>
              <a:gd name="connsiteX3311" fmla="*/ 124946 w 474070"/>
              <a:gd name="connsiteY3311" fmla="*/ 599245 h 717551"/>
              <a:gd name="connsiteX3312" fmla="*/ 125195 w 474070"/>
              <a:gd name="connsiteY3312" fmla="*/ 599576 h 717551"/>
              <a:gd name="connsiteX3313" fmla="*/ 125416 w 474070"/>
              <a:gd name="connsiteY3313" fmla="*/ 599245 h 717551"/>
              <a:gd name="connsiteX3314" fmla="*/ 125663 w 474070"/>
              <a:gd name="connsiteY3314" fmla="*/ 598583 h 717551"/>
              <a:gd name="connsiteX3315" fmla="*/ 126133 w 474070"/>
              <a:gd name="connsiteY3315" fmla="*/ 598583 h 717551"/>
              <a:gd name="connsiteX3316" fmla="*/ 126380 w 474070"/>
              <a:gd name="connsiteY3316" fmla="*/ 598914 h 717551"/>
              <a:gd name="connsiteX3317" fmla="*/ 126629 w 474070"/>
              <a:gd name="connsiteY3317" fmla="*/ 598583 h 717551"/>
              <a:gd name="connsiteX3318" fmla="*/ 127097 w 474070"/>
              <a:gd name="connsiteY3318" fmla="*/ 597590 h 717551"/>
              <a:gd name="connsiteX3319" fmla="*/ 127097 w 474070"/>
              <a:gd name="connsiteY3319" fmla="*/ 597259 h 717551"/>
              <a:gd name="connsiteX3320" fmla="*/ 126849 w 474070"/>
              <a:gd name="connsiteY3320" fmla="*/ 596266 h 717551"/>
              <a:gd name="connsiteX3321" fmla="*/ 128530 w 474070"/>
              <a:gd name="connsiteY3321" fmla="*/ 594279 h 717551"/>
              <a:gd name="connsiteX3322" fmla="*/ 128779 w 474070"/>
              <a:gd name="connsiteY3322" fmla="*/ 593617 h 717551"/>
              <a:gd name="connsiteX3323" fmla="*/ 129000 w 474070"/>
              <a:gd name="connsiteY3323" fmla="*/ 593286 h 717551"/>
              <a:gd name="connsiteX3324" fmla="*/ 129495 w 474070"/>
              <a:gd name="connsiteY3324" fmla="*/ 592955 h 717551"/>
              <a:gd name="connsiteX3325" fmla="*/ 129716 w 474070"/>
              <a:gd name="connsiteY3325" fmla="*/ 592294 h 717551"/>
              <a:gd name="connsiteX3326" fmla="*/ 129716 w 474070"/>
              <a:gd name="connsiteY3326" fmla="*/ 591963 h 717551"/>
              <a:gd name="connsiteX3327" fmla="*/ 129964 w 474070"/>
              <a:gd name="connsiteY3327" fmla="*/ 591632 h 717551"/>
              <a:gd name="connsiteX3328" fmla="*/ 130432 w 474070"/>
              <a:gd name="connsiteY3328" fmla="*/ 591301 h 717551"/>
              <a:gd name="connsiteX3329" fmla="*/ 130184 w 474070"/>
              <a:gd name="connsiteY3329" fmla="*/ 590970 h 717551"/>
              <a:gd name="connsiteX3330" fmla="*/ 130184 w 474070"/>
              <a:gd name="connsiteY3330" fmla="*/ 590639 h 717551"/>
              <a:gd name="connsiteX3331" fmla="*/ 129964 w 474070"/>
              <a:gd name="connsiteY3331" fmla="*/ 590639 h 717551"/>
              <a:gd name="connsiteX3332" fmla="*/ 129716 w 474070"/>
              <a:gd name="connsiteY3332" fmla="*/ 590970 h 717551"/>
              <a:gd name="connsiteX3333" fmla="*/ 129000 w 474070"/>
              <a:gd name="connsiteY3333" fmla="*/ 591301 h 717551"/>
              <a:gd name="connsiteX3334" fmla="*/ 129000 w 474070"/>
              <a:gd name="connsiteY3334" fmla="*/ 591963 h 717551"/>
              <a:gd name="connsiteX3335" fmla="*/ 128062 w 474070"/>
              <a:gd name="connsiteY3335" fmla="*/ 592624 h 717551"/>
              <a:gd name="connsiteX3336" fmla="*/ 127346 w 474070"/>
              <a:gd name="connsiteY3336" fmla="*/ 592624 h 717551"/>
              <a:gd name="connsiteX3337" fmla="*/ 127097 w 474070"/>
              <a:gd name="connsiteY3337" fmla="*/ 592624 h 717551"/>
              <a:gd name="connsiteX3338" fmla="*/ 127097 w 474070"/>
              <a:gd name="connsiteY3338" fmla="*/ 592294 h 717551"/>
              <a:gd name="connsiteX3339" fmla="*/ 126629 w 474070"/>
              <a:gd name="connsiteY3339" fmla="*/ 592294 h 717551"/>
              <a:gd name="connsiteX3340" fmla="*/ 126380 w 474070"/>
              <a:gd name="connsiteY3340" fmla="*/ 592624 h 717551"/>
              <a:gd name="connsiteX3341" fmla="*/ 126133 w 474070"/>
              <a:gd name="connsiteY3341" fmla="*/ 592624 h 717551"/>
              <a:gd name="connsiteX3342" fmla="*/ 125912 w 474070"/>
              <a:gd name="connsiteY3342" fmla="*/ 592624 h 717551"/>
              <a:gd name="connsiteX3343" fmla="*/ 125416 w 474070"/>
              <a:gd name="connsiteY3343" fmla="*/ 592955 h 717551"/>
              <a:gd name="connsiteX3344" fmla="*/ 125195 w 474070"/>
              <a:gd name="connsiteY3344" fmla="*/ 592955 h 717551"/>
              <a:gd name="connsiteX3345" fmla="*/ 124727 w 474070"/>
              <a:gd name="connsiteY3345" fmla="*/ 593617 h 717551"/>
              <a:gd name="connsiteX3346" fmla="*/ 124727 w 474070"/>
              <a:gd name="connsiteY3346" fmla="*/ 594279 h 717551"/>
              <a:gd name="connsiteX3347" fmla="*/ 124010 w 474070"/>
              <a:gd name="connsiteY3347" fmla="*/ 594942 h 717551"/>
              <a:gd name="connsiteX3348" fmla="*/ 123762 w 474070"/>
              <a:gd name="connsiteY3348" fmla="*/ 594610 h 717551"/>
              <a:gd name="connsiteX3349" fmla="*/ 123294 w 474070"/>
              <a:gd name="connsiteY3349" fmla="*/ 594942 h 717551"/>
              <a:gd name="connsiteX3350" fmla="*/ 123514 w 474070"/>
              <a:gd name="connsiteY3350" fmla="*/ 595273 h 717551"/>
              <a:gd name="connsiteX3351" fmla="*/ 122798 w 474070"/>
              <a:gd name="connsiteY3351" fmla="*/ 595935 h 717551"/>
              <a:gd name="connsiteX3352" fmla="*/ 122577 w 474070"/>
              <a:gd name="connsiteY3352" fmla="*/ 596266 h 717551"/>
              <a:gd name="connsiteX3353" fmla="*/ 122328 w 474070"/>
              <a:gd name="connsiteY3353" fmla="*/ 596266 h 717551"/>
              <a:gd name="connsiteX3354" fmla="*/ 121364 w 474070"/>
              <a:gd name="connsiteY3354" fmla="*/ 597259 h 717551"/>
              <a:gd name="connsiteX3355" fmla="*/ 121143 w 474070"/>
              <a:gd name="connsiteY3355" fmla="*/ 596928 h 717551"/>
              <a:gd name="connsiteX3356" fmla="*/ 121611 w 474070"/>
              <a:gd name="connsiteY3356" fmla="*/ 596266 h 717551"/>
              <a:gd name="connsiteX3357" fmla="*/ 121611 w 474070"/>
              <a:gd name="connsiteY3357" fmla="*/ 595935 h 717551"/>
              <a:gd name="connsiteX3358" fmla="*/ 123294 w 474070"/>
              <a:gd name="connsiteY3358" fmla="*/ 594279 h 717551"/>
              <a:gd name="connsiteX3359" fmla="*/ 123514 w 474070"/>
              <a:gd name="connsiteY3359" fmla="*/ 593617 h 717551"/>
              <a:gd name="connsiteX3360" fmla="*/ 124010 w 474070"/>
              <a:gd name="connsiteY3360" fmla="*/ 592955 h 717551"/>
              <a:gd name="connsiteX3361" fmla="*/ 124727 w 474070"/>
              <a:gd name="connsiteY3361" fmla="*/ 592294 h 717551"/>
              <a:gd name="connsiteX3362" fmla="*/ 124946 w 474070"/>
              <a:gd name="connsiteY3362" fmla="*/ 591632 h 717551"/>
              <a:gd name="connsiteX3363" fmla="*/ 125195 w 474070"/>
              <a:gd name="connsiteY3363" fmla="*/ 590970 h 717551"/>
              <a:gd name="connsiteX3364" fmla="*/ 125663 w 474070"/>
              <a:gd name="connsiteY3364" fmla="*/ 590639 h 717551"/>
              <a:gd name="connsiteX3365" fmla="*/ 125663 w 474070"/>
              <a:gd name="connsiteY3365" fmla="*/ 589977 h 717551"/>
              <a:gd name="connsiteX3366" fmla="*/ 125195 w 474070"/>
              <a:gd name="connsiteY3366" fmla="*/ 589977 h 717551"/>
              <a:gd name="connsiteX3367" fmla="*/ 124946 w 474070"/>
              <a:gd name="connsiteY3367" fmla="*/ 589977 h 717551"/>
              <a:gd name="connsiteX3368" fmla="*/ 124231 w 474070"/>
              <a:gd name="connsiteY3368" fmla="*/ 590308 h 717551"/>
              <a:gd name="connsiteX3369" fmla="*/ 123762 w 474070"/>
              <a:gd name="connsiteY3369" fmla="*/ 590970 h 717551"/>
              <a:gd name="connsiteX3370" fmla="*/ 123045 w 474070"/>
              <a:gd name="connsiteY3370" fmla="*/ 591301 h 717551"/>
              <a:gd name="connsiteX3371" fmla="*/ 122081 w 474070"/>
              <a:gd name="connsiteY3371" fmla="*/ 591301 h 717551"/>
              <a:gd name="connsiteX3372" fmla="*/ 121611 w 474070"/>
              <a:gd name="connsiteY3372" fmla="*/ 591632 h 717551"/>
              <a:gd name="connsiteX3373" fmla="*/ 121143 w 474070"/>
              <a:gd name="connsiteY3373" fmla="*/ 592294 h 717551"/>
              <a:gd name="connsiteX3374" fmla="*/ 120647 w 474070"/>
              <a:gd name="connsiteY3374" fmla="*/ 592624 h 717551"/>
              <a:gd name="connsiteX3375" fmla="*/ 120427 w 474070"/>
              <a:gd name="connsiteY3375" fmla="*/ 593286 h 717551"/>
              <a:gd name="connsiteX3376" fmla="*/ 119710 w 474070"/>
              <a:gd name="connsiteY3376" fmla="*/ 593617 h 717551"/>
              <a:gd name="connsiteX3377" fmla="*/ 119462 w 474070"/>
              <a:gd name="connsiteY3377" fmla="*/ 593948 h 717551"/>
              <a:gd name="connsiteX3378" fmla="*/ 119710 w 474070"/>
              <a:gd name="connsiteY3378" fmla="*/ 594610 h 717551"/>
              <a:gd name="connsiteX3379" fmla="*/ 119242 w 474070"/>
              <a:gd name="connsiteY3379" fmla="*/ 595273 h 717551"/>
              <a:gd name="connsiteX3380" fmla="*/ 119710 w 474070"/>
              <a:gd name="connsiteY3380" fmla="*/ 595604 h 717551"/>
              <a:gd name="connsiteX3381" fmla="*/ 119242 w 474070"/>
              <a:gd name="connsiteY3381" fmla="*/ 596266 h 717551"/>
              <a:gd name="connsiteX3382" fmla="*/ 118745 w 474070"/>
              <a:gd name="connsiteY3382" fmla="*/ 595604 h 717551"/>
              <a:gd name="connsiteX3383" fmla="*/ 118276 w 474070"/>
              <a:gd name="connsiteY3383" fmla="*/ 595935 h 717551"/>
              <a:gd name="connsiteX3384" fmla="*/ 117560 w 474070"/>
              <a:gd name="connsiteY3384" fmla="*/ 596928 h 717551"/>
              <a:gd name="connsiteX3385" fmla="*/ 118028 w 474070"/>
              <a:gd name="connsiteY3385" fmla="*/ 596928 h 717551"/>
              <a:gd name="connsiteX3386" fmla="*/ 117560 w 474070"/>
              <a:gd name="connsiteY3386" fmla="*/ 597921 h 717551"/>
              <a:gd name="connsiteX3387" fmla="*/ 116127 w 474070"/>
              <a:gd name="connsiteY3387" fmla="*/ 599245 h 717551"/>
              <a:gd name="connsiteX3388" fmla="*/ 116596 w 474070"/>
              <a:gd name="connsiteY3388" fmla="*/ 598583 h 717551"/>
              <a:gd name="connsiteX3389" fmla="*/ 116596 w 474070"/>
              <a:gd name="connsiteY3389" fmla="*/ 597590 h 717551"/>
              <a:gd name="connsiteX3390" fmla="*/ 116843 w 474070"/>
              <a:gd name="connsiteY3390" fmla="*/ 596266 h 717551"/>
              <a:gd name="connsiteX3391" fmla="*/ 115879 w 474070"/>
              <a:gd name="connsiteY3391" fmla="*/ 596928 h 717551"/>
              <a:gd name="connsiteX3392" fmla="*/ 115658 w 474070"/>
              <a:gd name="connsiteY3392" fmla="*/ 596928 h 717551"/>
              <a:gd name="connsiteX3393" fmla="*/ 115658 w 474070"/>
              <a:gd name="connsiteY3393" fmla="*/ 596266 h 717551"/>
              <a:gd name="connsiteX3394" fmla="*/ 115162 w 474070"/>
              <a:gd name="connsiteY3394" fmla="*/ 596597 h 717551"/>
              <a:gd name="connsiteX3395" fmla="*/ 114941 w 474070"/>
              <a:gd name="connsiteY3395" fmla="*/ 596928 h 717551"/>
              <a:gd name="connsiteX3396" fmla="*/ 114941 w 474070"/>
              <a:gd name="connsiteY3396" fmla="*/ 597590 h 717551"/>
              <a:gd name="connsiteX3397" fmla="*/ 113508 w 474070"/>
              <a:gd name="connsiteY3397" fmla="*/ 598252 h 717551"/>
              <a:gd name="connsiteX3398" fmla="*/ 113040 w 474070"/>
              <a:gd name="connsiteY3398" fmla="*/ 599245 h 717551"/>
              <a:gd name="connsiteX3399" fmla="*/ 112075 w 474070"/>
              <a:gd name="connsiteY3399" fmla="*/ 599576 h 717551"/>
              <a:gd name="connsiteX3400" fmla="*/ 111606 w 474070"/>
              <a:gd name="connsiteY3400" fmla="*/ 600238 h 717551"/>
              <a:gd name="connsiteX3401" fmla="*/ 111358 w 474070"/>
              <a:gd name="connsiteY3401" fmla="*/ 600569 h 717551"/>
              <a:gd name="connsiteX3402" fmla="*/ 111110 w 474070"/>
              <a:gd name="connsiteY3402" fmla="*/ 600900 h 717551"/>
              <a:gd name="connsiteX3403" fmla="*/ 110889 w 474070"/>
              <a:gd name="connsiteY3403" fmla="*/ 601231 h 717551"/>
              <a:gd name="connsiteX3404" fmla="*/ 110393 w 474070"/>
              <a:gd name="connsiteY3404" fmla="*/ 601893 h 717551"/>
              <a:gd name="connsiteX3405" fmla="*/ 109925 w 474070"/>
              <a:gd name="connsiteY3405" fmla="*/ 602224 h 717551"/>
              <a:gd name="connsiteX3406" fmla="*/ 109208 w 474070"/>
              <a:gd name="connsiteY3406" fmla="*/ 602224 h 717551"/>
              <a:gd name="connsiteX3407" fmla="*/ 108739 w 474070"/>
              <a:gd name="connsiteY3407" fmla="*/ 601893 h 717551"/>
              <a:gd name="connsiteX3408" fmla="*/ 108739 w 474070"/>
              <a:gd name="connsiteY3408" fmla="*/ 601562 h 717551"/>
              <a:gd name="connsiteX3409" fmla="*/ 108023 w 474070"/>
              <a:gd name="connsiteY3409" fmla="*/ 601562 h 717551"/>
              <a:gd name="connsiteX3410" fmla="*/ 107775 w 474070"/>
              <a:gd name="connsiteY3410" fmla="*/ 601893 h 717551"/>
              <a:gd name="connsiteX3411" fmla="*/ 108023 w 474070"/>
              <a:gd name="connsiteY3411" fmla="*/ 602224 h 717551"/>
              <a:gd name="connsiteX3412" fmla="*/ 108271 w 474070"/>
              <a:gd name="connsiteY3412" fmla="*/ 602555 h 717551"/>
              <a:gd name="connsiteX3413" fmla="*/ 107307 w 474070"/>
              <a:gd name="connsiteY3413" fmla="*/ 603217 h 717551"/>
              <a:gd name="connsiteX3414" fmla="*/ 107058 w 474070"/>
              <a:gd name="connsiteY3414" fmla="*/ 603879 h 717551"/>
              <a:gd name="connsiteX3415" fmla="*/ 106590 w 474070"/>
              <a:gd name="connsiteY3415" fmla="*/ 604871 h 717551"/>
              <a:gd name="connsiteX3416" fmla="*/ 105624 w 474070"/>
              <a:gd name="connsiteY3416" fmla="*/ 605202 h 717551"/>
              <a:gd name="connsiteX3417" fmla="*/ 104219 w 474070"/>
              <a:gd name="connsiteY3417" fmla="*/ 606858 h 717551"/>
              <a:gd name="connsiteX3418" fmla="*/ 103723 w 474070"/>
              <a:gd name="connsiteY3418" fmla="*/ 606858 h 717551"/>
              <a:gd name="connsiteX3419" fmla="*/ 104219 w 474070"/>
              <a:gd name="connsiteY3419" fmla="*/ 604871 h 717551"/>
              <a:gd name="connsiteX3420" fmla="*/ 104219 w 474070"/>
              <a:gd name="connsiteY3420" fmla="*/ 604210 h 717551"/>
              <a:gd name="connsiteX3421" fmla="*/ 103972 w 474070"/>
              <a:gd name="connsiteY3421" fmla="*/ 604541 h 717551"/>
              <a:gd name="connsiteX3422" fmla="*/ 102786 w 474070"/>
              <a:gd name="connsiteY3422" fmla="*/ 604871 h 717551"/>
              <a:gd name="connsiteX3423" fmla="*/ 102538 w 474070"/>
              <a:gd name="connsiteY3423" fmla="*/ 605533 h 717551"/>
              <a:gd name="connsiteX3424" fmla="*/ 102069 w 474070"/>
              <a:gd name="connsiteY3424" fmla="*/ 605533 h 717551"/>
              <a:gd name="connsiteX3425" fmla="*/ 102289 w 474070"/>
              <a:gd name="connsiteY3425" fmla="*/ 606195 h 717551"/>
              <a:gd name="connsiteX3426" fmla="*/ 102069 w 474070"/>
              <a:gd name="connsiteY3426" fmla="*/ 607189 h 717551"/>
              <a:gd name="connsiteX3427" fmla="*/ 101572 w 474070"/>
              <a:gd name="connsiteY3427" fmla="*/ 608182 h 717551"/>
              <a:gd name="connsiteX3428" fmla="*/ 102289 w 474070"/>
              <a:gd name="connsiteY3428" fmla="*/ 608844 h 717551"/>
              <a:gd name="connsiteX3429" fmla="*/ 102069 w 474070"/>
              <a:gd name="connsiteY3429" fmla="*/ 609810 h 717551"/>
              <a:gd name="connsiteX3430" fmla="*/ 101572 w 474070"/>
              <a:gd name="connsiteY3430" fmla="*/ 610472 h 717551"/>
              <a:gd name="connsiteX3431" fmla="*/ 100856 w 474070"/>
              <a:gd name="connsiteY3431" fmla="*/ 611464 h 717551"/>
              <a:gd name="connsiteX3432" fmla="*/ 99203 w 474070"/>
              <a:gd name="connsiteY3432" fmla="*/ 613450 h 717551"/>
              <a:gd name="connsiteX3433" fmla="*/ 99423 w 474070"/>
              <a:gd name="connsiteY3433" fmla="*/ 613450 h 717551"/>
              <a:gd name="connsiteX3434" fmla="*/ 99423 w 474070"/>
              <a:gd name="connsiteY3434" fmla="*/ 613781 h 717551"/>
              <a:gd name="connsiteX3435" fmla="*/ 99423 w 474070"/>
              <a:gd name="connsiteY3435" fmla="*/ 614112 h 717551"/>
              <a:gd name="connsiteX3436" fmla="*/ 99671 w 474070"/>
              <a:gd name="connsiteY3436" fmla="*/ 614443 h 717551"/>
              <a:gd name="connsiteX3437" fmla="*/ 99920 w 474070"/>
              <a:gd name="connsiteY3437" fmla="*/ 614443 h 717551"/>
              <a:gd name="connsiteX3438" fmla="*/ 99671 w 474070"/>
              <a:gd name="connsiteY3438" fmla="*/ 615436 h 717551"/>
              <a:gd name="connsiteX3439" fmla="*/ 99423 w 474070"/>
              <a:gd name="connsiteY3439" fmla="*/ 615767 h 717551"/>
              <a:gd name="connsiteX3440" fmla="*/ 99920 w 474070"/>
              <a:gd name="connsiteY3440" fmla="*/ 616429 h 717551"/>
              <a:gd name="connsiteX3441" fmla="*/ 99671 w 474070"/>
              <a:gd name="connsiteY3441" fmla="*/ 617091 h 717551"/>
              <a:gd name="connsiteX3442" fmla="*/ 99203 w 474070"/>
              <a:gd name="connsiteY3442" fmla="*/ 616760 h 717551"/>
              <a:gd name="connsiteX3443" fmla="*/ 98733 w 474070"/>
              <a:gd name="connsiteY3443" fmla="*/ 616429 h 717551"/>
              <a:gd name="connsiteX3444" fmla="*/ 98486 w 474070"/>
              <a:gd name="connsiteY3444" fmla="*/ 616429 h 717551"/>
              <a:gd name="connsiteX3445" fmla="*/ 98237 w 474070"/>
              <a:gd name="connsiteY3445" fmla="*/ 616429 h 717551"/>
              <a:gd name="connsiteX3446" fmla="*/ 97769 w 474070"/>
              <a:gd name="connsiteY3446" fmla="*/ 615767 h 717551"/>
              <a:gd name="connsiteX3447" fmla="*/ 97301 w 474070"/>
              <a:gd name="connsiteY3447" fmla="*/ 616760 h 717551"/>
              <a:gd name="connsiteX3448" fmla="*/ 97301 w 474070"/>
              <a:gd name="connsiteY3448" fmla="*/ 617091 h 717551"/>
              <a:gd name="connsiteX3449" fmla="*/ 97521 w 474070"/>
              <a:gd name="connsiteY3449" fmla="*/ 617753 h 717551"/>
              <a:gd name="connsiteX3450" fmla="*/ 98237 w 474070"/>
              <a:gd name="connsiteY3450" fmla="*/ 617753 h 717551"/>
              <a:gd name="connsiteX3451" fmla="*/ 98486 w 474070"/>
              <a:gd name="connsiteY3451" fmla="*/ 618415 h 717551"/>
              <a:gd name="connsiteX3452" fmla="*/ 97769 w 474070"/>
              <a:gd name="connsiteY3452" fmla="*/ 618746 h 717551"/>
              <a:gd name="connsiteX3453" fmla="*/ 97301 w 474070"/>
              <a:gd name="connsiteY3453" fmla="*/ 618746 h 717551"/>
              <a:gd name="connsiteX3454" fmla="*/ 97053 w 474070"/>
              <a:gd name="connsiteY3454" fmla="*/ 618746 h 717551"/>
              <a:gd name="connsiteX3455" fmla="*/ 97053 w 474070"/>
              <a:gd name="connsiteY3455" fmla="*/ 618415 h 717551"/>
              <a:gd name="connsiteX3456" fmla="*/ 96584 w 474070"/>
              <a:gd name="connsiteY3456" fmla="*/ 617753 h 717551"/>
              <a:gd name="connsiteX3457" fmla="*/ 96087 w 474070"/>
              <a:gd name="connsiteY3457" fmla="*/ 618084 h 717551"/>
              <a:gd name="connsiteX3458" fmla="*/ 96336 w 474070"/>
              <a:gd name="connsiteY3458" fmla="*/ 618415 h 717551"/>
              <a:gd name="connsiteX3459" fmla="*/ 96087 w 474070"/>
              <a:gd name="connsiteY3459" fmla="*/ 618746 h 717551"/>
              <a:gd name="connsiteX3460" fmla="*/ 95868 w 474070"/>
              <a:gd name="connsiteY3460" fmla="*/ 618746 h 717551"/>
              <a:gd name="connsiteX3461" fmla="*/ 95619 w 474070"/>
              <a:gd name="connsiteY3461" fmla="*/ 618746 h 717551"/>
              <a:gd name="connsiteX3462" fmla="*/ 95371 w 474070"/>
              <a:gd name="connsiteY3462" fmla="*/ 619078 h 717551"/>
              <a:gd name="connsiteX3463" fmla="*/ 95619 w 474070"/>
              <a:gd name="connsiteY3463" fmla="*/ 619409 h 717551"/>
              <a:gd name="connsiteX3464" fmla="*/ 95371 w 474070"/>
              <a:gd name="connsiteY3464" fmla="*/ 620374 h 717551"/>
              <a:gd name="connsiteX3465" fmla="*/ 95371 w 474070"/>
              <a:gd name="connsiteY3465" fmla="*/ 620705 h 717551"/>
              <a:gd name="connsiteX3466" fmla="*/ 95868 w 474070"/>
              <a:gd name="connsiteY3466" fmla="*/ 621036 h 717551"/>
              <a:gd name="connsiteX3467" fmla="*/ 96584 w 474070"/>
              <a:gd name="connsiteY3467" fmla="*/ 621036 h 717551"/>
              <a:gd name="connsiteX3468" fmla="*/ 96804 w 474070"/>
              <a:gd name="connsiteY3468" fmla="*/ 621367 h 717551"/>
              <a:gd name="connsiteX3469" fmla="*/ 97053 w 474070"/>
              <a:gd name="connsiteY3469" fmla="*/ 622029 h 717551"/>
              <a:gd name="connsiteX3470" fmla="*/ 96584 w 474070"/>
              <a:gd name="connsiteY3470" fmla="*/ 622360 h 717551"/>
              <a:gd name="connsiteX3471" fmla="*/ 96584 w 474070"/>
              <a:gd name="connsiteY3471" fmla="*/ 622691 h 717551"/>
              <a:gd name="connsiteX3472" fmla="*/ 96584 w 474070"/>
              <a:gd name="connsiteY3472" fmla="*/ 623022 h 717551"/>
              <a:gd name="connsiteX3473" fmla="*/ 96804 w 474070"/>
              <a:gd name="connsiteY3473" fmla="*/ 623353 h 717551"/>
              <a:gd name="connsiteX3474" fmla="*/ 97301 w 474070"/>
              <a:gd name="connsiteY3474" fmla="*/ 623684 h 717551"/>
              <a:gd name="connsiteX3475" fmla="*/ 97521 w 474070"/>
              <a:gd name="connsiteY3475" fmla="*/ 623684 h 717551"/>
              <a:gd name="connsiteX3476" fmla="*/ 97769 w 474070"/>
              <a:gd name="connsiteY3476" fmla="*/ 624346 h 717551"/>
              <a:gd name="connsiteX3477" fmla="*/ 98237 w 474070"/>
              <a:gd name="connsiteY3477" fmla="*/ 624346 h 717551"/>
              <a:gd name="connsiteX3478" fmla="*/ 98486 w 474070"/>
              <a:gd name="connsiteY3478" fmla="*/ 624346 h 717551"/>
              <a:gd name="connsiteX3479" fmla="*/ 98237 w 474070"/>
              <a:gd name="connsiteY3479" fmla="*/ 625670 h 717551"/>
              <a:gd name="connsiteX3480" fmla="*/ 98486 w 474070"/>
              <a:gd name="connsiteY3480" fmla="*/ 625670 h 717551"/>
              <a:gd name="connsiteX3481" fmla="*/ 98733 w 474070"/>
              <a:gd name="connsiteY3481" fmla="*/ 626332 h 717551"/>
              <a:gd name="connsiteX3482" fmla="*/ 98954 w 474070"/>
              <a:gd name="connsiteY3482" fmla="*/ 626994 h 717551"/>
              <a:gd name="connsiteX3483" fmla="*/ 98954 w 474070"/>
              <a:gd name="connsiteY3483" fmla="*/ 627325 h 717551"/>
              <a:gd name="connsiteX3484" fmla="*/ 99203 w 474070"/>
              <a:gd name="connsiteY3484" fmla="*/ 627325 h 717551"/>
              <a:gd name="connsiteX3485" fmla="*/ 99203 w 474070"/>
              <a:gd name="connsiteY3485" fmla="*/ 627959 h 717551"/>
              <a:gd name="connsiteX3486" fmla="*/ 99671 w 474070"/>
              <a:gd name="connsiteY3486" fmla="*/ 627959 h 717551"/>
              <a:gd name="connsiteX3487" fmla="*/ 100140 w 474070"/>
              <a:gd name="connsiteY3487" fmla="*/ 628290 h 717551"/>
              <a:gd name="connsiteX3488" fmla="*/ 100636 w 474070"/>
              <a:gd name="connsiteY3488" fmla="*/ 628621 h 717551"/>
              <a:gd name="connsiteX3489" fmla="*/ 100140 w 474070"/>
              <a:gd name="connsiteY3489" fmla="*/ 630276 h 717551"/>
              <a:gd name="connsiteX3490" fmla="*/ 99920 w 474070"/>
              <a:gd name="connsiteY3490" fmla="*/ 630938 h 717551"/>
              <a:gd name="connsiteX3491" fmla="*/ 99671 w 474070"/>
              <a:gd name="connsiteY3491" fmla="*/ 631600 h 717551"/>
              <a:gd name="connsiteX3492" fmla="*/ 99671 w 474070"/>
              <a:gd name="connsiteY3492" fmla="*/ 632262 h 717551"/>
              <a:gd name="connsiteX3493" fmla="*/ 99423 w 474070"/>
              <a:gd name="connsiteY3493" fmla="*/ 632924 h 717551"/>
              <a:gd name="connsiteX3494" fmla="*/ 99671 w 474070"/>
              <a:gd name="connsiteY3494" fmla="*/ 633255 h 717551"/>
              <a:gd name="connsiteX3495" fmla="*/ 99671 w 474070"/>
              <a:gd name="connsiteY3495" fmla="*/ 633917 h 717551"/>
              <a:gd name="connsiteX3496" fmla="*/ 100140 w 474070"/>
              <a:gd name="connsiteY3496" fmla="*/ 633917 h 717551"/>
              <a:gd name="connsiteX3497" fmla="*/ 100856 w 474070"/>
              <a:gd name="connsiteY3497" fmla="*/ 634221 h 717551"/>
              <a:gd name="connsiteX3498" fmla="*/ 101352 w 474070"/>
              <a:gd name="connsiteY3498" fmla="*/ 634552 h 717551"/>
              <a:gd name="connsiteX3499" fmla="*/ 101105 w 474070"/>
              <a:gd name="connsiteY3499" fmla="*/ 635214 h 717551"/>
              <a:gd name="connsiteX3500" fmla="*/ 100388 w 474070"/>
              <a:gd name="connsiteY3500" fmla="*/ 635876 h 717551"/>
              <a:gd name="connsiteX3501" fmla="*/ 100856 w 474070"/>
              <a:gd name="connsiteY3501" fmla="*/ 636538 h 717551"/>
              <a:gd name="connsiteX3502" fmla="*/ 101105 w 474070"/>
              <a:gd name="connsiteY3502" fmla="*/ 636538 h 717551"/>
              <a:gd name="connsiteX3503" fmla="*/ 101352 w 474070"/>
              <a:gd name="connsiteY3503" fmla="*/ 637200 h 717551"/>
              <a:gd name="connsiteX3504" fmla="*/ 101821 w 474070"/>
              <a:gd name="connsiteY3504" fmla="*/ 637862 h 717551"/>
              <a:gd name="connsiteX3505" fmla="*/ 101105 w 474070"/>
              <a:gd name="connsiteY3505" fmla="*/ 638524 h 717551"/>
              <a:gd name="connsiteX3506" fmla="*/ 100636 w 474070"/>
              <a:gd name="connsiteY3506" fmla="*/ 639186 h 717551"/>
              <a:gd name="connsiteX3507" fmla="*/ 99423 w 474070"/>
              <a:gd name="connsiteY3507" fmla="*/ 639186 h 717551"/>
              <a:gd name="connsiteX3508" fmla="*/ 99203 w 474070"/>
              <a:gd name="connsiteY3508" fmla="*/ 638524 h 717551"/>
              <a:gd name="connsiteX3509" fmla="*/ 98733 w 474070"/>
              <a:gd name="connsiteY3509" fmla="*/ 638193 h 717551"/>
              <a:gd name="connsiteX3510" fmla="*/ 98237 w 474070"/>
              <a:gd name="connsiteY3510" fmla="*/ 638193 h 717551"/>
              <a:gd name="connsiteX3511" fmla="*/ 97769 w 474070"/>
              <a:gd name="connsiteY3511" fmla="*/ 638524 h 717551"/>
              <a:gd name="connsiteX3512" fmla="*/ 96336 w 474070"/>
              <a:gd name="connsiteY3512" fmla="*/ 640151 h 717551"/>
              <a:gd name="connsiteX3513" fmla="*/ 95371 w 474070"/>
              <a:gd name="connsiteY3513" fmla="*/ 639820 h 717551"/>
              <a:gd name="connsiteX3514" fmla="*/ 94655 w 474070"/>
              <a:gd name="connsiteY3514" fmla="*/ 639820 h 717551"/>
              <a:gd name="connsiteX3515" fmla="*/ 93938 w 474070"/>
              <a:gd name="connsiteY3515" fmla="*/ 639820 h 717551"/>
              <a:gd name="connsiteX3516" fmla="*/ 93469 w 474070"/>
              <a:gd name="connsiteY3516" fmla="*/ 639186 h 717551"/>
              <a:gd name="connsiteX3517" fmla="*/ 93469 w 474070"/>
              <a:gd name="connsiteY3517" fmla="*/ 638524 h 717551"/>
              <a:gd name="connsiteX3518" fmla="*/ 93248 w 474070"/>
              <a:gd name="connsiteY3518" fmla="*/ 638524 h 717551"/>
              <a:gd name="connsiteX3519" fmla="*/ 93001 w 474070"/>
              <a:gd name="connsiteY3519" fmla="*/ 638524 h 717551"/>
              <a:gd name="connsiteX3520" fmla="*/ 89886 w 474070"/>
              <a:gd name="connsiteY3520" fmla="*/ 640151 h 717551"/>
              <a:gd name="connsiteX3521" fmla="*/ 88949 w 474070"/>
              <a:gd name="connsiteY3521" fmla="*/ 641144 h 717551"/>
              <a:gd name="connsiteX3522" fmla="*/ 88700 w 474070"/>
              <a:gd name="connsiteY3522" fmla="*/ 642137 h 717551"/>
              <a:gd name="connsiteX3523" fmla="*/ 88232 w 474070"/>
              <a:gd name="connsiteY3523" fmla="*/ 642799 h 717551"/>
              <a:gd name="connsiteX3524" fmla="*/ 88700 w 474070"/>
              <a:gd name="connsiteY3524" fmla="*/ 643130 h 717551"/>
              <a:gd name="connsiteX3525" fmla="*/ 88700 w 474070"/>
              <a:gd name="connsiteY3525" fmla="*/ 643461 h 717551"/>
              <a:gd name="connsiteX3526" fmla="*/ 88949 w 474070"/>
              <a:gd name="connsiteY3526" fmla="*/ 643792 h 717551"/>
              <a:gd name="connsiteX3527" fmla="*/ 88480 w 474070"/>
              <a:gd name="connsiteY3527" fmla="*/ 644123 h 717551"/>
              <a:gd name="connsiteX3528" fmla="*/ 87516 w 474070"/>
              <a:gd name="connsiteY3528" fmla="*/ 644123 h 717551"/>
              <a:gd name="connsiteX3529" fmla="*/ 87516 w 474070"/>
              <a:gd name="connsiteY3529" fmla="*/ 643792 h 717551"/>
              <a:gd name="connsiteX3530" fmla="*/ 87268 w 474070"/>
              <a:gd name="connsiteY3530" fmla="*/ 643792 h 717551"/>
              <a:gd name="connsiteX3531" fmla="*/ 87268 w 474070"/>
              <a:gd name="connsiteY3531" fmla="*/ 643461 h 717551"/>
              <a:gd name="connsiteX3532" fmla="*/ 87516 w 474070"/>
              <a:gd name="connsiteY3532" fmla="*/ 643130 h 717551"/>
              <a:gd name="connsiteX3533" fmla="*/ 87764 w 474070"/>
              <a:gd name="connsiteY3533" fmla="*/ 642799 h 717551"/>
              <a:gd name="connsiteX3534" fmla="*/ 87516 w 474070"/>
              <a:gd name="connsiteY3534" fmla="*/ 642137 h 717551"/>
              <a:gd name="connsiteX3535" fmla="*/ 86799 w 474070"/>
              <a:gd name="connsiteY3535" fmla="*/ 641806 h 717551"/>
              <a:gd name="connsiteX3536" fmla="*/ 86551 w 474070"/>
              <a:gd name="connsiteY3536" fmla="*/ 641806 h 717551"/>
              <a:gd name="connsiteX3537" fmla="*/ 85117 w 474070"/>
              <a:gd name="connsiteY3537" fmla="*/ 641806 h 717551"/>
              <a:gd name="connsiteX3538" fmla="*/ 83932 w 474070"/>
              <a:gd name="connsiteY3538" fmla="*/ 642468 h 717551"/>
              <a:gd name="connsiteX3539" fmla="*/ 83684 w 474070"/>
              <a:gd name="connsiteY3539" fmla="*/ 642799 h 717551"/>
              <a:gd name="connsiteX3540" fmla="*/ 82995 w 474070"/>
              <a:gd name="connsiteY3540" fmla="*/ 643792 h 717551"/>
              <a:gd name="connsiteX3541" fmla="*/ 82030 w 474070"/>
              <a:gd name="connsiteY3541" fmla="*/ 645088 h 717551"/>
              <a:gd name="connsiteX3542" fmla="*/ 80845 w 474070"/>
              <a:gd name="connsiteY3542" fmla="*/ 647074 h 717551"/>
              <a:gd name="connsiteX3543" fmla="*/ 80128 w 474070"/>
              <a:gd name="connsiteY3543" fmla="*/ 648730 h 717551"/>
              <a:gd name="connsiteX3544" fmla="*/ 80128 w 474070"/>
              <a:gd name="connsiteY3544" fmla="*/ 649061 h 717551"/>
              <a:gd name="connsiteX3545" fmla="*/ 80128 w 474070"/>
              <a:gd name="connsiteY3545" fmla="*/ 650357 h 717551"/>
              <a:gd name="connsiteX3546" fmla="*/ 80349 w 474070"/>
              <a:gd name="connsiteY3546" fmla="*/ 653005 h 717551"/>
              <a:gd name="connsiteX3547" fmla="*/ 80597 w 474070"/>
              <a:gd name="connsiteY3547" fmla="*/ 653970 h 717551"/>
              <a:gd name="connsiteX3548" fmla="*/ 81066 w 474070"/>
              <a:gd name="connsiteY3548" fmla="*/ 654301 h 717551"/>
              <a:gd name="connsiteX3549" fmla="*/ 81562 w 474070"/>
              <a:gd name="connsiteY3549" fmla="*/ 655294 h 717551"/>
              <a:gd name="connsiteX3550" fmla="*/ 82278 w 474070"/>
              <a:gd name="connsiteY3550" fmla="*/ 655956 h 717551"/>
              <a:gd name="connsiteX3551" fmla="*/ 82747 w 474070"/>
              <a:gd name="connsiteY3551" fmla="*/ 655956 h 717551"/>
              <a:gd name="connsiteX3552" fmla="*/ 82747 w 474070"/>
              <a:gd name="connsiteY3552" fmla="*/ 655294 h 717551"/>
              <a:gd name="connsiteX3553" fmla="*/ 82995 w 474070"/>
              <a:gd name="connsiteY3553" fmla="*/ 655294 h 717551"/>
              <a:gd name="connsiteX3554" fmla="*/ 83216 w 474070"/>
              <a:gd name="connsiteY3554" fmla="*/ 654963 h 717551"/>
              <a:gd name="connsiteX3555" fmla="*/ 85117 w 474070"/>
              <a:gd name="connsiteY3555" fmla="*/ 654963 h 717551"/>
              <a:gd name="connsiteX3556" fmla="*/ 85614 w 474070"/>
              <a:gd name="connsiteY3556" fmla="*/ 654963 h 717551"/>
              <a:gd name="connsiteX3557" fmla="*/ 86799 w 474070"/>
              <a:gd name="connsiteY3557" fmla="*/ 654963 h 717551"/>
              <a:gd name="connsiteX3558" fmla="*/ 86551 w 474070"/>
              <a:gd name="connsiteY3558" fmla="*/ 655294 h 717551"/>
              <a:gd name="connsiteX3559" fmla="*/ 85834 w 474070"/>
              <a:gd name="connsiteY3559" fmla="*/ 655956 h 717551"/>
              <a:gd name="connsiteX3560" fmla="*/ 86082 w 474070"/>
              <a:gd name="connsiteY3560" fmla="*/ 656618 h 717551"/>
              <a:gd name="connsiteX3561" fmla="*/ 85614 w 474070"/>
              <a:gd name="connsiteY3561" fmla="*/ 656618 h 717551"/>
              <a:gd name="connsiteX3562" fmla="*/ 85365 w 474070"/>
              <a:gd name="connsiteY3562" fmla="*/ 657280 h 717551"/>
              <a:gd name="connsiteX3563" fmla="*/ 84897 w 474070"/>
              <a:gd name="connsiteY3563" fmla="*/ 657584 h 717551"/>
              <a:gd name="connsiteX3564" fmla="*/ 84181 w 474070"/>
              <a:gd name="connsiteY3564" fmla="*/ 657584 h 717551"/>
              <a:gd name="connsiteX3565" fmla="*/ 82747 w 474070"/>
              <a:gd name="connsiteY3565" fmla="*/ 657915 h 717551"/>
              <a:gd name="connsiteX3566" fmla="*/ 81782 w 474070"/>
              <a:gd name="connsiteY3566" fmla="*/ 658577 h 717551"/>
              <a:gd name="connsiteX3567" fmla="*/ 81066 w 474070"/>
              <a:gd name="connsiteY3567" fmla="*/ 659570 h 717551"/>
              <a:gd name="connsiteX3568" fmla="*/ 81066 w 474070"/>
              <a:gd name="connsiteY3568" fmla="*/ 660893 h 717551"/>
              <a:gd name="connsiteX3569" fmla="*/ 80349 w 474070"/>
              <a:gd name="connsiteY3569" fmla="*/ 661224 h 717551"/>
              <a:gd name="connsiteX3570" fmla="*/ 79880 w 474070"/>
              <a:gd name="connsiteY3570" fmla="*/ 661859 h 717551"/>
              <a:gd name="connsiteX3571" fmla="*/ 80597 w 474070"/>
              <a:gd name="connsiteY3571" fmla="*/ 661859 h 717551"/>
              <a:gd name="connsiteX3572" fmla="*/ 80597 w 474070"/>
              <a:gd name="connsiteY3572" fmla="*/ 662522 h 717551"/>
              <a:gd name="connsiteX3573" fmla="*/ 80128 w 474070"/>
              <a:gd name="connsiteY3573" fmla="*/ 662853 h 717551"/>
              <a:gd name="connsiteX3574" fmla="*/ 79632 w 474070"/>
              <a:gd name="connsiteY3574" fmla="*/ 663184 h 717551"/>
              <a:gd name="connsiteX3575" fmla="*/ 79632 w 474070"/>
              <a:gd name="connsiteY3575" fmla="*/ 663846 h 717551"/>
              <a:gd name="connsiteX3576" fmla="*/ 78695 w 474070"/>
              <a:gd name="connsiteY3576" fmla="*/ 665142 h 717551"/>
              <a:gd name="connsiteX3577" fmla="*/ 78447 w 474070"/>
              <a:gd name="connsiteY3577" fmla="*/ 664839 h 717551"/>
              <a:gd name="connsiteX3578" fmla="*/ 78227 w 474070"/>
              <a:gd name="connsiteY3578" fmla="*/ 664177 h 717551"/>
              <a:gd name="connsiteX3579" fmla="*/ 78227 w 474070"/>
              <a:gd name="connsiteY3579" fmla="*/ 663846 h 717551"/>
              <a:gd name="connsiteX3580" fmla="*/ 77731 w 474070"/>
              <a:gd name="connsiteY3580" fmla="*/ 663846 h 717551"/>
              <a:gd name="connsiteX3581" fmla="*/ 77262 w 474070"/>
              <a:gd name="connsiteY3581" fmla="*/ 664508 h 717551"/>
              <a:gd name="connsiteX3582" fmla="*/ 77014 w 474070"/>
              <a:gd name="connsiteY3582" fmla="*/ 664508 h 717551"/>
              <a:gd name="connsiteX3583" fmla="*/ 76545 w 474070"/>
              <a:gd name="connsiteY3583" fmla="*/ 664508 h 717551"/>
              <a:gd name="connsiteX3584" fmla="*/ 76076 w 474070"/>
              <a:gd name="connsiteY3584" fmla="*/ 664839 h 717551"/>
              <a:gd name="connsiteX3585" fmla="*/ 75360 w 474070"/>
              <a:gd name="connsiteY3585" fmla="*/ 665804 h 717551"/>
              <a:gd name="connsiteX3586" fmla="*/ 75360 w 474070"/>
              <a:gd name="connsiteY3586" fmla="*/ 666135 h 717551"/>
              <a:gd name="connsiteX3587" fmla="*/ 75580 w 474070"/>
              <a:gd name="connsiteY3587" fmla="*/ 666135 h 717551"/>
              <a:gd name="connsiteX3588" fmla="*/ 75580 w 474070"/>
              <a:gd name="connsiteY3588" fmla="*/ 667459 h 717551"/>
              <a:gd name="connsiteX3589" fmla="*/ 76297 w 474070"/>
              <a:gd name="connsiteY3589" fmla="*/ 668424 h 717551"/>
              <a:gd name="connsiteX3590" fmla="*/ 76545 w 474070"/>
              <a:gd name="connsiteY3590" fmla="*/ 670079 h 717551"/>
              <a:gd name="connsiteX3591" fmla="*/ 75580 w 474070"/>
              <a:gd name="connsiteY3591" fmla="*/ 670741 h 717551"/>
              <a:gd name="connsiteX3592" fmla="*/ 75112 w 474070"/>
              <a:gd name="connsiteY3592" fmla="*/ 671072 h 717551"/>
              <a:gd name="connsiteX3593" fmla="*/ 73926 w 474070"/>
              <a:gd name="connsiteY3593" fmla="*/ 671403 h 717551"/>
              <a:gd name="connsiteX3594" fmla="*/ 73210 w 474070"/>
              <a:gd name="connsiteY3594" fmla="*/ 671403 h 717551"/>
              <a:gd name="connsiteX3595" fmla="*/ 72741 w 474070"/>
              <a:gd name="connsiteY3595" fmla="*/ 671707 h 717551"/>
              <a:gd name="connsiteX3596" fmla="*/ 72493 w 474070"/>
              <a:gd name="connsiteY3596" fmla="*/ 672368 h 717551"/>
              <a:gd name="connsiteX3597" fmla="*/ 72245 w 474070"/>
              <a:gd name="connsiteY3597" fmla="*/ 672699 h 717551"/>
              <a:gd name="connsiteX3598" fmla="*/ 71776 w 474070"/>
              <a:gd name="connsiteY3598" fmla="*/ 672699 h 717551"/>
              <a:gd name="connsiteX3599" fmla="*/ 71776 w 474070"/>
              <a:gd name="connsiteY3599" fmla="*/ 673030 h 717551"/>
              <a:gd name="connsiteX3600" fmla="*/ 71529 w 474070"/>
              <a:gd name="connsiteY3600" fmla="*/ 673361 h 717551"/>
              <a:gd name="connsiteX3601" fmla="*/ 70812 w 474070"/>
              <a:gd name="connsiteY3601" fmla="*/ 673361 h 717551"/>
              <a:gd name="connsiteX3602" fmla="*/ 70095 w 474070"/>
              <a:gd name="connsiteY3602" fmla="*/ 673030 h 717551"/>
              <a:gd name="connsiteX3603" fmla="*/ 69874 w 474070"/>
              <a:gd name="connsiteY3603" fmla="*/ 672368 h 717551"/>
              <a:gd name="connsiteX3604" fmla="*/ 69627 w 474070"/>
              <a:gd name="connsiteY3604" fmla="*/ 672368 h 717551"/>
              <a:gd name="connsiteX3605" fmla="*/ 68910 w 474070"/>
              <a:gd name="connsiteY3605" fmla="*/ 672368 h 717551"/>
              <a:gd name="connsiteX3606" fmla="*/ 68661 w 474070"/>
              <a:gd name="connsiteY3606" fmla="*/ 673030 h 717551"/>
              <a:gd name="connsiteX3607" fmla="*/ 68193 w 474070"/>
              <a:gd name="connsiteY3607" fmla="*/ 672699 h 717551"/>
              <a:gd name="connsiteX3608" fmla="*/ 67477 w 474070"/>
              <a:gd name="connsiteY3608" fmla="*/ 673030 h 717551"/>
              <a:gd name="connsiteX3609" fmla="*/ 67009 w 474070"/>
              <a:gd name="connsiteY3609" fmla="*/ 673030 h 717551"/>
              <a:gd name="connsiteX3610" fmla="*/ 66760 w 474070"/>
              <a:gd name="connsiteY3610" fmla="*/ 673692 h 717551"/>
              <a:gd name="connsiteX3611" fmla="*/ 65822 w 474070"/>
              <a:gd name="connsiteY3611" fmla="*/ 673030 h 717551"/>
              <a:gd name="connsiteX3612" fmla="*/ 65575 w 474070"/>
              <a:gd name="connsiteY3612" fmla="*/ 673030 h 717551"/>
              <a:gd name="connsiteX3613" fmla="*/ 65106 w 474070"/>
              <a:gd name="connsiteY3613" fmla="*/ 673030 h 717551"/>
              <a:gd name="connsiteX3614" fmla="*/ 64858 w 474070"/>
              <a:gd name="connsiteY3614" fmla="*/ 673030 h 717551"/>
              <a:gd name="connsiteX3615" fmla="*/ 62955 w 474070"/>
              <a:gd name="connsiteY3615" fmla="*/ 674023 h 717551"/>
              <a:gd name="connsiteX3616" fmla="*/ 62708 w 474070"/>
              <a:gd name="connsiteY3616" fmla="*/ 674354 h 717551"/>
              <a:gd name="connsiteX3617" fmla="*/ 60807 w 474070"/>
              <a:gd name="connsiteY3617" fmla="*/ 676314 h 717551"/>
              <a:gd name="connsiteX3618" fmla="*/ 60558 w 474070"/>
              <a:gd name="connsiteY3618" fmla="*/ 676976 h 717551"/>
              <a:gd name="connsiteX3619" fmla="*/ 59841 w 474070"/>
              <a:gd name="connsiteY3619" fmla="*/ 678272 h 717551"/>
              <a:gd name="connsiteX3620" fmla="*/ 59373 w 474070"/>
              <a:gd name="connsiteY3620" fmla="*/ 679596 h 717551"/>
              <a:gd name="connsiteX3621" fmla="*/ 59124 w 474070"/>
              <a:gd name="connsiteY3621" fmla="*/ 680258 h 717551"/>
              <a:gd name="connsiteX3622" fmla="*/ 59124 w 474070"/>
              <a:gd name="connsiteY3622" fmla="*/ 680892 h 717551"/>
              <a:gd name="connsiteX3623" fmla="*/ 58905 w 474070"/>
              <a:gd name="connsiteY3623" fmla="*/ 681223 h 717551"/>
              <a:gd name="connsiteX3624" fmla="*/ 58905 w 474070"/>
              <a:gd name="connsiteY3624" fmla="*/ 682216 h 717551"/>
              <a:gd name="connsiteX3625" fmla="*/ 58188 w 474070"/>
              <a:gd name="connsiteY3625" fmla="*/ 682878 h 717551"/>
              <a:gd name="connsiteX3626" fmla="*/ 57223 w 474070"/>
              <a:gd name="connsiteY3626" fmla="*/ 684506 h 717551"/>
              <a:gd name="connsiteX3627" fmla="*/ 57002 w 474070"/>
              <a:gd name="connsiteY3627" fmla="*/ 684836 h 717551"/>
              <a:gd name="connsiteX3628" fmla="*/ 56285 w 474070"/>
              <a:gd name="connsiteY3628" fmla="*/ 687788 h 717551"/>
              <a:gd name="connsiteX3629" fmla="*/ 56506 w 474070"/>
              <a:gd name="connsiteY3629" fmla="*/ 688450 h 717551"/>
              <a:gd name="connsiteX3630" fmla="*/ 56754 w 474070"/>
              <a:gd name="connsiteY3630" fmla="*/ 688781 h 717551"/>
              <a:gd name="connsiteX3631" fmla="*/ 57002 w 474070"/>
              <a:gd name="connsiteY3631" fmla="*/ 689746 h 717551"/>
              <a:gd name="connsiteX3632" fmla="*/ 57471 w 474070"/>
              <a:gd name="connsiteY3632" fmla="*/ 690739 h 717551"/>
              <a:gd name="connsiteX3633" fmla="*/ 57719 w 474070"/>
              <a:gd name="connsiteY3633" fmla="*/ 691070 h 717551"/>
              <a:gd name="connsiteX3634" fmla="*/ 58188 w 474070"/>
              <a:gd name="connsiteY3634" fmla="*/ 692035 h 717551"/>
              <a:gd name="connsiteX3635" fmla="*/ 58188 w 474070"/>
              <a:gd name="connsiteY3635" fmla="*/ 692697 h 717551"/>
              <a:gd name="connsiteX3636" fmla="*/ 57002 w 474070"/>
              <a:gd name="connsiteY3636" fmla="*/ 694325 h 717551"/>
              <a:gd name="connsiteX3637" fmla="*/ 57002 w 474070"/>
              <a:gd name="connsiteY3637" fmla="*/ 694656 h 717551"/>
              <a:gd name="connsiteX3638" fmla="*/ 56754 w 474070"/>
              <a:gd name="connsiteY3638" fmla="*/ 694987 h 717551"/>
              <a:gd name="connsiteX3639" fmla="*/ 57002 w 474070"/>
              <a:gd name="connsiteY3639" fmla="*/ 695649 h 717551"/>
              <a:gd name="connsiteX3640" fmla="*/ 56754 w 474070"/>
              <a:gd name="connsiteY3640" fmla="*/ 696312 h 717551"/>
              <a:gd name="connsiteX3641" fmla="*/ 56506 w 474070"/>
              <a:gd name="connsiteY3641" fmla="*/ 696946 h 717551"/>
              <a:gd name="connsiteX3642" fmla="*/ 56285 w 474070"/>
              <a:gd name="connsiteY3642" fmla="*/ 697277 h 717551"/>
              <a:gd name="connsiteX3643" fmla="*/ 55789 w 474070"/>
              <a:gd name="connsiteY3643" fmla="*/ 697939 h 717551"/>
              <a:gd name="connsiteX3644" fmla="*/ 55569 w 474070"/>
              <a:gd name="connsiteY3644" fmla="*/ 697939 h 717551"/>
              <a:gd name="connsiteX3645" fmla="*/ 55321 w 474070"/>
              <a:gd name="connsiteY3645" fmla="*/ 698270 h 717551"/>
              <a:gd name="connsiteX3646" fmla="*/ 54605 w 474070"/>
              <a:gd name="connsiteY3646" fmla="*/ 699566 h 717551"/>
              <a:gd name="connsiteX3647" fmla="*/ 54605 w 474070"/>
              <a:gd name="connsiteY3647" fmla="*/ 699897 h 717551"/>
              <a:gd name="connsiteX3648" fmla="*/ 54853 w 474070"/>
              <a:gd name="connsiteY3648" fmla="*/ 699897 h 717551"/>
              <a:gd name="connsiteX3649" fmla="*/ 55072 w 474070"/>
              <a:gd name="connsiteY3649" fmla="*/ 699566 h 717551"/>
              <a:gd name="connsiteX3650" fmla="*/ 55321 w 474070"/>
              <a:gd name="connsiteY3650" fmla="*/ 699566 h 717551"/>
              <a:gd name="connsiteX3651" fmla="*/ 56037 w 474070"/>
              <a:gd name="connsiteY3651" fmla="*/ 700228 h 717551"/>
              <a:gd name="connsiteX3652" fmla="*/ 56285 w 474070"/>
              <a:gd name="connsiteY3652" fmla="*/ 700559 h 717551"/>
              <a:gd name="connsiteX3653" fmla="*/ 56506 w 474070"/>
              <a:gd name="connsiteY3653" fmla="*/ 700890 h 717551"/>
              <a:gd name="connsiteX3654" fmla="*/ 56506 w 474070"/>
              <a:gd name="connsiteY3654" fmla="*/ 701221 h 717551"/>
              <a:gd name="connsiteX3655" fmla="*/ 56037 w 474070"/>
              <a:gd name="connsiteY3655" fmla="*/ 701221 h 717551"/>
              <a:gd name="connsiteX3656" fmla="*/ 55789 w 474070"/>
              <a:gd name="connsiteY3656" fmla="*/ 701221 h 717551"/>
              <a:gd name="connsiteX3657" fmla="*/ 55072 w 474070"/>
              <a:gd name="connsiteY3657" fmla="*/ 700890 h 717551"/>
              <a:gd name="connsiteX3658" fmla="*/ 54136 w 474070"/>
              <a:gd name="connsiteY3658" fmla="*/ 700559 h 717551"/>
              <a:gd name="connsiteX3659" fmla="*/ 53419 w 474070"/>
              <a:gd name="connsiteY3659" fmla="*/ 701221 h 717551"/>
              <a:gd name="connsiteX3660" fmla="*/ 53171 w 474070"/>
              <a:gd name="connsiteY3660" fmla="*/ 701856 h 717551"/>
              <a:gd name="connsiteX3661" fmla="*/ 52702 w 474070"/>
              <a:gd name="connsiteY3661" fmla="*/ 703179 h 717551"/>
              <a:gd name="connsiteX3662" fmla="*/ 52702 w 474070"/>
              <a:gd name="connsiteY3662" fmla="*/ 703510 h 717551"/>
              <a:gd name="connsiteX3663" fmla="*/ 52454 w 474070"/>
              <a:gd name="connsiteY3663" fmla="*/ 703814 h 717551"/>
              <a:gd name="connsiteX3664" fmla="*/ 52454 w 474070"/>
              <a:gd name="connsiteY3664" fmla="*/ 704476 h 717551"/>
              <a:gd name="connsiteX3665" fmla="*/ 52923 w 474070"/>
              <a:gd name="connsiteY3665" fmla="*/ 704807 h 717551"/>
              <a:gd name="connsiteX3666" fmla="*/ 52923 w 474070"/>
              <a:gd name="connsiteY3666" fmla="*/ 705138 h 717551"/>
              <a:gd name="connsiteX3667" fmla="*/ 52923 w 474070"/>
              <a:gd name="connsiteY3667" fmla="*/ 705800 h 717551"/>
              <a:gd name="connsiteX3668" fmla="*/ 52702 w 474070"/>
              <a:gd name="connsiteY3668" fmla="*/ 706103 h 717551"/>
              <a:gd name="connsiteX3669" fmla="*/ 51986 w 474070"/>
              <a:gd name="connsiteY3669" fmla="*/ 706103 h 717551"/>
              <a:gd name="connsiteX3670" fmla="*/ 51737 w 474070"/>
              <a:gd name="connsiteY3670" fmla="*/ 706103 h 717551"/>
              <a:gd name="connsiteX3671" fmla="*/ 51737 w 474070"/>
              <a:gd name="connsiteY3671" fmla="*/ 706765 h 717551"/>
              <a:gd name="connsiteX3672" fmla="*/ 51517 w 474070"/>
              <a:gd name="connsiteY3672" fmla="*/ 707096 h 717551"/>
              <a:gd name="connsiteX3673" fmla="*/ 51737 w 474070"/>
              <a:gd name="connsiteY3673" fmla="*/ 707427 h 717551"/>
              <a:gd name="connsiteX3674" fmla="*/ 51517 w 474070"/>
              <a:gd name="connsiteY3674" fmla="*/ 707758 h 717551"/>
              <a:gd name="connsiteX3675" fmla="*/ 51517 w 474070"/>
              <a:gd name="connsiteY3675" fmla="*/ 708089 h 717551"/>
              <a:gd name="connsiteX3676" fmla="*/ 51269 w 474070"/>
              <a:gd name="connsiteY3676" fmla="*/ 708393 h 717551"/>
              <a:gd name="connsiteX3677" fmla="*/ 51021 w 474070"/>
              <a:gd name="connsiteY3677" fmla="*/ 708393 h 717551"/>
              <a:gd name="connsiteX3678" fmla="*/ 51269 w 474070"/>
              <a:gd name="connsiteY3678" fmla="*/ 708724 h 717551"/>
              <a:gd name="connsiteX3679" fmla="*/ 51021 w 474070"/>
              <a:gd name="connsiteY3679" fmla="*/ 709054 h 717551"/>
              <a:gd name="connsiteX3680" fmla="*/ 50800 w 474070"/>
              <a:gd name="connsiteY3680" fmla="*/ 709385 h 717551"/>
              <a:gd name="connsiteX3681" fmla="*/ 50552 w 474070"/>
              <a:gd name="connsiteY3681" fmla="*/ 709716 h 717551"/>
              <a:gd name="connsiteX3682" fmla="*/ 50084 w 474070"/>
              <a:gd name="connsiteY3682" fmla="*/ 710682 h 717551"/>
              <a:gd name="connsiteX3683" fmla="*/ 49588 w 474070"/>
              <a:gd name="connsiteY3683" fmla="*/ 711013 h 717551"/>
              <a:gd name="connsiteX3684" fmla="*/ 49367 w 474070"/>
              <a:gd name="connsiteY3684" fmla="*/ 711344 h 717551"/>
              <a:gd name="connsiteX3685" fmla="*/ 49119 w 474070"/>
              <a:gd name="connsiteY3685" fmla="*/ 711344 h 717551"/>
              <a:gd name="connsiteX3686" fmla="*/ 49119 w 474070"/>
              <a:gd name="connsiteY3686" fmla="*/ 711675 h 717551"/>
              <a:gd name="connsiteX3687" fmla="*/ 49119 w 474070"/>
              <a:gd name="connsiteY3687" fmla="*/ 712337 h 717551"/>
              <a:gd name="connsiteX3688" fmla="*/ 48871 w 474070"/>
              <a:gd name="connsiteY3688" fmla="*/ 712640 h 717551"/>
              <a:gd name="connsiteX3689" fmla="*/ 48651 w 474070"/>
              <a:gd name="connsiteY3689" fmla="*/ 712971 h 717551"/>
              <a:gd name="connsiteX3690" fmla="*/ 48155 w 474070"/>
              <a:gd name="connsiteY3690" fmla="*/ 713302 h 717551"/>
              <a:gd name="connsiteX3691" fmla="*/ 48651 w 474070"/>
              <a:gd name="connsiteY3691" fmla="*/ 713633 h 717551"/>
              <a:gd name="connsiteX3692" fmla="*/ 48155 w 474070"/>
              <a:gd name="connsiteY3692" fmla="*/ 713633 h 717551"/>
              <a:gd name="connsiteX3693" fmla="*/ 47934 w 474070"/>
              <a:gd name="connsiteY3693" fmla="*/ 713964 h 717551"/>
              <a:gd name="connsiteX3694" fmla="*/ 47934 w 474070"/>
              <a:gd name="connsiteY3694" fmla="*/ 714931 h 717551"/>
              <a:gd name="connsiteX3695" fmla="*/ 47217 w 474070"/>
              <a:gd name="connsiteY3695" fmla="*/ 715923 h 717551"/>
              <a:gd name="connsiteX3696" fmla="*/ 46500 w 474070"/>
              <a:gd name="connsiteY3696" fmla="*/ 716254 h 717551"/>
              <a:gd name="connsiteX3697" fmla="*/ 45536 w 474070"/>
              <a:gd name="connsiteY3697" fmla="*/ 716889 h 717551"/>
              <a:gd name="connsiteX3698" fmla="*/ 43633 w 474070"/>
              <a:gd name="connsiteY3698" fmla="*/ 717551 h 717551"/>
              <a:gd name="connsiteX3699" fmla="*/ 43386 w 474070"/>
              <a:gd name="connsiteY3699" fmla="*/ 715592 h 717551"/>
              <a:gd name="connsiteX3700" fmla="*/ 43386 w 474070"/>
              <a:gd name="connsiteY3700" fmla="*/ 715262 h 717551"/>
              <a:gd name="connsiteX3701" fmla="*/ 41732 w 474070"/>
              <a:gd name="connsiteY3701" fmla="*/ 715262 h 717551"/>
              <a:gd name="connsiteX3702" fmla="*/ 39581 w 474070"/>
              <a:gd name="connsiteY3702" fmla="*/ 715592 h 717551"/>
              <a:gd name="connsiteX3703" fmla="*/ 39334 w 474070"/>
              <a:gd name="connsiteY3703" fmla="*/ 714931 h 717551"/>
              <a:gd name="connsiteX3704" fmla="*/ 37901 w 474070"/>
              <a:gd name="connsiteY3704" fmla="*/ 714626 h 717551"/>
              <a:gd name="connsiteX3705" fmla="*/ 37680 w 474070"/>
              <a:gd name="connsiteY3705" fmla="*/ 714626 h 717551"/>
              <a:gd name="connsiteX3706" fmla="*/ 37432 w 474070"/>
              <a:gd name="connsiteY3706" fmla="*/ 714295 h 717551"/>
              <a:gd name="connsiteX3707" fmla="*/ 36963 w 474070"/>
              <a:gd name="connsiteY3707" fmla="*/ 713633 h 717551"/>
              <a:gd name="connsiteX3708" fmla="*/ 36715 w 474070"/>
              <a:gd name="connsiteY3708" fmla="*/ 712971 h 717551"/>
              <a:gd name="connsiteX3709" fmla="*/ 36495 w 474070"/>
              <a:gd name="connsiteY3709" fmla="*/ 712640 h 717551"/>
              <a:gd name="connsiteX3710" fmla="*/ 36246 w 474070"/>
              <a:gd name="connsiteY3710" fmla="*/ 712337 h 717551"/>
              <a:gd name="connsiteX3711" fmla="*/ 35062 w 474070"/>
              <a:gd name="connsiteY3711" fmla="*/ 712006 h 717551"/>
              <a:gd name="connsiteX3712" fmla="*/ 34566 w 474070"/>
              <a:gd name="connsiteY3712" fmla="*/ 711344 h 717551"/>
              <a:gd name="connsiteX3713" fmla="*/ 34345 w 474070"/>
              <a:gd name="connsiteY3713" fmla="*/ 711344 h 717551"/>
              <a:gd name="connsiteX3714" fmla="*/ 33380 w 474070"/>
              <a:gd name="connsiteY3714" fmla="*/ 710378 h 717551"/>
              <a:gd name="connsiteX3715" fmla="*/ 32664 w 474070"/>
              <a:gd name="connsiteY3715" fmla="*/ 709716 h 717551"/>
              <a:gd name="connsiteX3716" fmla="*/ 31478 w 474070"/>
              <a:gd name="connsiteY3716" fmla="*/ 708724 h 717551"/>
              <a:gd name="connsiteX3717" fmla="*/ 30293 w 474070"/>
              <a:gd name="connsiteY3717" fmla="*/ 707758 h 717551"/>
              <a:gd name="connsiteX3718" fmla="*/ 29576 w 474070"/>
              <a:gd name="connsiteY3718" fmla="*/ 707096 h 717551"/>
              <a:gd name="connsiteX3719" fmla="*/ 29329 w 474070"/>
              <a:gd name="connsiteY3719" fmla="*/ 706765 h 717551"/>
              <a:gd name="connsiteX3720" fmla="*/ 29329 w 474070"/>
              <a:gd name="connsiteY3720" fmla="*/ 706103 h 717551"/>
              <a:gd name="connsiteX3721" fmla="*/ 29080 w 474070"/>
              <a:gd name="connsiteY3721" fmla="*/ 705469 h 717551"/>
              <a:gd name="connsiteX3722" fmla="*/ 28860 w 474070"/>
              <a:gd name="connsiteY3722" fmla="*/ 704476 h 717551"/>
              <a:gd name="connsiteX3723" fmla="*/ 28612 w 474070"/>
              <a:gd name="connsiteY3723" fmla="*/ 703814 h 717551"/>
              <a:gd name="connsiteX3724" fmla="*/ 29329 w 474070"/>
              <a:gd name="connsiteY3724" fmla="*/ 702187 h 717551"/>
              <a:gd name="connsiteX3725" fmla="*/ 29329 w 474070"/>
              <a:gd name="connsiteY3725" fmla="*/ 700890 h 717551"/>
              <a:gd name="connsiteX3726" fmla="*/ 29329 w 474070"/>
              <a:gd name="connsiteY3726" fmla="*/ 700559 h 717551"/>
              <a:gd name="connsiteX3727" fmla="*/ 29576 w 474070"/>
              <a:gd name="connsiteY3727" fmla="*/ 699897 h 717551"/>
              <a:gd name="connsiteX3728" fmla="*/ 29797 w 474070"/>
              <a:gd name="connsiteY3728" fmla="*/ 699897 h 717551"/>
              <a:gd name="connsiteX3729" fmla="*/ 29797 w 474070"/>
              <a:gd name="connsiteY3729" fmla="*/ 699566 h 717551"/>
              <a:gd name="connsiteX3730" fmla="*/ 29797 w 474070"/>
              <a:gd name="connsiteY3730" fmla="*/ 698932 h 717551"/>
              <a:gd name="connsiteX3731" fmla="*/ 29329 w 474070"/>
              <a:gd name="connsiteY3731" fmla="*/ 697608 h 717551"/>
              <a:gd name="connsiteX3732" fmla="*/ 29329 w 474070"/>
              <a:gd name="connsiteY3732" fmla="*/ 697277 h 717551"/>
              <a:gd name="connsiteX3733" fmla="*/ 29576 w 474070"/>
              <a:gd name="connsiteY3733" fmla="*/ 697277 h 717551"/>
              <a:gd name="connsiteX3734" fmla="*/ 29797 w 474070"/>
              <a:gd name="connsiteY3734" fmla="*/ 696946 h 717551"/>
              <a:gd name="connsiteX3735" fmla="*/ 30293 w 474070"/>
              <a:gd name="connsiteY3735" fmla="*/ 696946 h 717551"/>
              <a:gd name="connsiteX3736" fmla="*/ 30293 w 474070"/>
              <a:gd name="connsiteY3736" fmla="*/ 696615 h 717551"/>
              <a:gd name="connsiteX3737" fmla="*/ 30293 w 474070"/>
              <a:gd name="connsiteY3737" fmla="*/ 696312 h 717551"/>
              <a:gd name="connsiteX3738" fmla="*/ 30293 w 474070"/>
              <a:gd name="connsiteY3738" fmla="*/ 695980 h 717551"/>
              <a:gd name="connsiteX3739" fmla="*/ 30293 w 474070"/>
              <a:gd name="connsiteY3739" fmla="*/ 695649 h 717551"/>
              <a:gd name="connsiteX3740" fmla="*/ 30513 w 474070"/>
              <a:gd name="connsiteY3740" fmla="*/ 693359 h 717551"/>
              <a:gd name="connsiteX3741" fmla="*/ 30761 w 474070"/>
              <a:gd name="connsiteY3741" fmla="*/ 693028 h 717551"/>
              <a:gd name="connsiteX3742" fmla="*/ 31010 w 474070"/>
              <a:gd name="connsiteY3742" fmla="*/ 693028 h 717551"/>
              <a:gd name="connsiteX3743" fmla="*/ 31230 w 474070"/>
              <a:gd name="connsiteY3743" fmla="*/ 692697 h 717551"/>
              <a:gd name="connsiteX3744" fmla="*/ 31478 w 474070"/>
              <a:gd name="connsiteY3744" fmla="*/ 691704 h 717551"/>
              <a:gd name="connsiteX3745" fmla="*/ 31230 w 474070"/>
              <a:gd name="connsiteY3745" fmla="*/ 691401 h 717551"/>
              <a:gd name="connsiteX3746" fmla="*/ 31230 w 474070"/>
              <a:gd name="connsiteY3746" fmla="*/ 691070 h 717551"/>
              <a:gd name="connsiteX3747" fmla="*/ 31010 w 474070"/>
              <a:gd name="connsiteY3747" fmla="*/ 691070 h 717551"/>
              <a:gd name="connsiteX3748" fmla="*/ 30761 w 474070"/>
              <a:gd name="connsiteY3748" fmla="*/ 691070 h 717551"/>
              <a:gd name="connsiteX3749" fmla="*/ 30761 w 474070"/>
              <a:gd name="connsiteY3749" fmla="*/ 690077 h 717551"/>
              <a:gd name="connsiteX3750" fmla="*/ 30513 w 474070"/>
              <a:gd name="connsiteY3750" fmla="*/ 689746 h 717551"/>
              <a:gd name="connsiteX3751" fmla="*/ 30044 w 474070"/>
              <a:gd name="connsiteY3751" fmla="*/ 689415 h 717551"/>
              <a:gd name="connsiteX3752" fmla="*/ 29797 w 474070"/>
              <a:gd name="connsiteY3752" fmla="*/ 689415 h 717551"/>
              <a:gd name="connsiteX3753" fmla="*/ 29797 w 474070"/>
              <a:gd name="connsiteY3753" fmla="*/ 689084 h 717551"/>
              <a:gd name="connsiteX3754" fmla="*/ 29576 w 474070"/>
              <a:gd name="connsiteY3754" fmla="*/ 689084 h 717551"/>
              <a:gd name="connsiteX3755" fmla="*/ 29329 w 474070"/>
              <a:gd name="connsiteY3755" fmla="*/ 689084 h 717551"/>
              <a:gd name="connsiteX3756" fmla="*/ 28612 w 474070"/>
              <a:gd name="connsiteY3756" fmla="*/ 688781 h 717551"/>
              <a:gd name="connsiteX3757" fmla="*/ 28364 w 474070"/>
              <a:gd name="connsiteY3757" fmla="*/ 689084 h 717551"/>
              <a:gd name="connsiteX3758" fmla="*/ 28143 w 474070"/>
              <a:gd name="connsiteY3758" fmla="*/ 688781 h 717551"/>
              <a:gd name="connsiteX3759" fmla="*/ 27895 w 474070"/>
              <a:gd name="connsiteY3759" fmla="*/ 688119 h 717551"/>
              <a:gd name="connsiteX3760" fmla="*/ 27895 w 474070"/>
              <a:gd name="connsiteY3760" fmla="*/ 687788 h 717551"/>
              <a:gd name="connsiteX3761" fmla="*/ 28143 w 474070"/>
              <a:gd name="connsiteY3761" fmla="*/ 687788 h 717551"/>
              <a:gd name="connsiteX3762" fmla="*/ 28143 w 474070"/>
              <a:gd name="connsiteY3762" fmla="*/ 687457 h 717551"/>
              <a:gd name="connsiteX3763" fmla="*/ 27647 w 474070"/>
              <a:gd name="connsiteY3763" fmla="*/ 687126 h 717551"/>
              <a:gd name="connsiteX3764" fmla="*/ 26709 w 474070"/>
              <a:gd name="connsiteY3764" fmla="*/ 686795 h 717551"/>
              <a:gd name="connsiteX3765" fmla="*/ 26241 w 474070"/>
              <a:gd name="connsiteY3765" fmla="*/ 686795 h 717551"/>
              <a:gd name="connsiteX3766" fmla="*/ 25994 w 474070"/>
              <a:gd name="connsiteY3766" fmla="*/ 686795 h 717551"/>
              <a:gd name="connsiteX3767" fmla="*/ 25745 w 474070"/>
              <a:gd name="connsiteY3767" fmla="*/ 686464 h 717551"/>
              <a:gd name="connsiteX3768" fmla="*/ 25745 w 474070"/>
              <a:gd name="connsiteY3768" fmla="*/ 686160 h 717551"/>
              <a:gd name="connsiteX3769" fmla="*/ 25525 w 474070"/>
              <a:gd name="connsiteY3769" fmla="*/ 685829 h 717551"/>
              <a:gd name="connsiteX3770" fmla="*/ 25277 w 474070"/>
              <a:gd name="connsiteY3770" fmla="*/ 685498 h 717551"/>
              <a:gd name="connsiteX3771" fmla="*/ 25277 w 474070"/>
              <a:gd name="connsiteY3771" fmla="*/ 685167 h 717551"/>
              <a:gd name="connsiteX3772" fmla="*/ 25028 w 474070"/>
              <a:gd name="connsiteY3772" fmla="*/ 685167 h 717551"/>
              <a:gd name="connsiteX3773" fmla="*/ 24808 w 474070"/>
              <a:gd name="connsiteY3773" fmla="*/ 685167 h 717551"/>
              <a:gd name="connsiteX3774" fmla="*/ 24560 w 474070"/>
              <a:gd name="connsiteY3774" fmla="*/ 685167 h 717551"/>
              <a:gd name="connsiteX3775" fmla="*/ 24311 w 474070"/>
              <a:gd name="connsiteY3775" fmla="*/ 684836 h 717551"/>
              <a:gd name="connsiteX3776" fmla="*/ 24311 w 474070"/>
              <a:gd name="connsiteY3776" fmla="*/ 684506 h 717551"/>
              <a:gd name="connsiteX3777" fmla="*/ 24091 w 474070"/>
              <a:gd name="connsiteY3777" fmla="*/ 684175 h 717551"/>
              <a:gd name="connsiteX3778" fmla="*/ 23843 w 474070"/>
              <a:gd name="connsiteY3778" fmla="*/ 684175 h 717551"/>
              <a:gd name="connsiteX3779" fmla="*/ 23126 w 474070"/>
              <a:gd name="connsiteY3779" fmla="*/ 684175 h 717551"/>
              <a:gd name="connsiteX3780" fmla="*/ 22878 w 474070"/>
              <a:gd name="connsiteY3780" fmla="*/ 683513 h 717551"/>
              <a:gd name="connsiteX3781" fmla="*/ 22878 w 474070"/>
              <a:gd name="connsiteY3781" fmla="*/ 683209 h 717551"/>
              <a:gd name="connsiteX3782" fmla="*/ 22657 w 474070"/>
              <a:gd name="connsiteY3782" fmla="*/ 682547 h 717551"/>
              <a:gd name="connsiteX3783" fmla="*/ 22161 w 474070"/>
              <a:gd name="connsiteY3783" fmla="*/ 682216 h 717551"/>
              <a:gd name="connsiteX3784" fmla="*/ 21473 w 474070"/>
              <a:gd name="connsiteY3784" fmla="*/ 682216 h 717551"/>
              <a:gd name="connsiteX3785" fmla="*/ 21225 w 474070"/>
              <a:gd name="connsiteY3785" fmla="*/ 681885 h 717551"/>
              <a:gd name="connsiteX3786" fmla="*/ 21225 w 474070"/>
              <a:gd name="connsiteY3786" fmla="*/ 681223 h 717551"/>
              <a:gd name="connsiteX3787" fmla="*/ 21473 w 474070"/>
              <a:gd name="connsiteY3787" fmla="*/ 681223 h 717551"/>
              <a:gd name="connsiteX3788" fmla="*/ 21473 w 474070"/>
              <a:gd name="connsiteY3788" fmla="*/ 680892 h 717551"/>
              <a:gd name="connsiteX3789" fmla="*/ 20976 w 474070"/>
              <a:gd name="connsiteY3789" fmla="*/ 681223 h 717551"/>
              <a:gd name="connsiteX3790" fmla="*/ 20508 w 474070"/>
              <a:gd name="connsiteY3790" fmla="*/ 681223 h 717551"/>
              <a:gd name="connsiteX3791" fmla="*/ 20259 w 474070"/>
              <a:gd name="connsiteY3791" fmla="*/ 680892 h 717551"/>
              <a:gd name="connsiteX3792" fmla="*/ 20756 w 474070"/>
              <a:gd name="connsiteY3792" fmla="*/ 680258 h 717551"/>
              <a:gd name="connsiteX3793" fmla="*/ 20976 w 474070"/>
              <a:gd name="connsiteY3793" fmla="*/ 679927 h 717551"/>
              <a:gd name="connsiteX3794" fmla="*/ 20976 w 474070"/>
              <a:gd name="connsiteY3794" fmla="*/ 679596 h 717551"/>
              <a:gd name="connsiteX3795" fmla="*/ 20756 w 474070"/>
              <a:gd name="connsiteY3795" fmla="*/ 678934 h 717551"/>
              <a:gd name="connsiteX3796" fmla="*/ 20508 w 474070"/>
              <a:gd name="connsiteY3796" fmla="*/ 678934 h 717551"/>
              <a:gd name="connsiteX3797" fmla="*/ 20259 w 474070"/>
              <a:gd name="connsiteY3797" fmla="*/ 678934 h 717551"/>
              <a:gd name="connsiteX3798" fmla="*/ 20259 w 474070"/>
              <a:gd name="connsiteY3798" fmla="*/ 679265 h 717551"/>
              <a:gd name="connsiteX3799" fmla="*/ 20039 w 474070"/>
              <a:gd name="connsiteY3799" fmla="*/ 678934 h 717551"/>
              <a:gd name="connsiteX3800" fmla="*/ 19791 w 474070"/>
              <a:gd name="connsiteY3800" fmla="*/ 678603 h 717551"/>
              <a:gd name="connsiteX3801" fmla="*/ 19791 w 474070"/>
              <a:gd name="connsiteY3801" fmla="*/ 678272 h 717551"/>
              <a:gd name="connsiteX3802" fmla="*/ 19791 w 474070"/>
              <a:gd name="connsiteY3802" fmla="*/ 676645 h 717551"/>
              <a:gd name="connsiteX3803" fmla="*/ 19322 w 474070"/>
              <a:gd name="connsiteY3803" fmla="*/ 676645 h 717551"/>
              <a:gd name="connsiteX3804" fmla="*/ 18358 w 474070"/>
              <a:gd name="connsiteY3804" fmla="*/ 675982 h 717551"/>
              <a:gd name="connsiteX3805" fmla="*/ 17641 w 474070"/>
              <a:gd name="connsiteY3805" fmla="*/ 675320 h 717551"/>
              <a:gd name="connsiteX3806" fmla="*/ 17394 w 474070"/>
              <a:gd name="connsiteY3806" fmla="*/ 674989 h 717551"/>
              <a:gd name="connsiteX3807" fmla="*/ 17394 w 474070"/>
              <a:gd name="connsiteY3807" fmla="*/ 674354 h 717551"/>
              <a:gd name="connsiteX3808" fmla="*/ 17394 w 474070"/>
              <a:gd name="connsiteY3808" fmla="*/ 674023 h 717551"/>
              <a:gd name="connsiteX3809" fmla="*/ 16924 w 474070"/>
              <a:gd name="connsiteY3809" fmla="*/ 674023 h 717551"/>
              <a:gd name="connsiteX3810" fmla="*/ 15271 w 474070"/>
              <a:gd name="connsiteY3810" fmla="*/ 674354 h 717551"/>
              <a:gd name="connsiteX3811" fmla="*/ 15023 w 474070"/>
              <a:gd name="connsiteY3811" fmla="*/ 674658 h 717551"/>
              <a:gd name="connsiteX3812" fmla="*/ 14554 w 474070"/>
              <a:gd name="connsiteY3812" fmla="*/ 674354 h 717551"/>
              <a:gd name="connsiteX3813" fmla="*/ 14554 w 474070"/>
              <a:gd name="connsiteY3813" fmla="*/ 674023 h 717551"/>
              <a:gd name="connsiteX3814" fmla="*/ 14057 w 474070"/>
              <a:gd name="connsiteY3814" fmla="*/ 673361 h 717551"/>
              <a:gd name="connsiteX3815" fmla="*/ 13837 w 474070"/>
              <a:gd name="connsiteY3815" fmla="*/ 673361 h 717551"/>
              <a:gd name="connsiteX3816" fmla="*/ 13589 w 474070"/>
              <a:gd name="connsiteY3816" fmla="*/ 673030 h 717551"/>
              <a:gd name="connsiteX3817" fmla="*/ 13341 w 474070"/>
              <a:gd name="connsiteY3817" fmla="*/ 673030 h 717551"/>
              <a:gd name="connsiteX3818" fmla="*/ 12873 w 474070"/>
              <a:gd name="connsiteY3818" fmla="*/ 672038 h 717551"/>
              <a:gd name="connsiteX3819" fmla="*/ 12625 w 474070"/>
              <a:gd name="connsiteY3819" fmla="*/ 671403 h 717551"/>
              <a:gd name="connsiteX3820" fmla="*/ 12625 w 474070"/>
              <a:gd name="connsiteY3820" fmla="*/ 671072 h 717551"/>
              <a:gd name="connsiteX3821" fmla="*/ 12625 w 474070"/>
              <a:gd name="connsiteY3821" fmla="*/ 670741 h 717551"/>
              <a:gd name="connsiteX3822" fmla="*/ 12625 w 474070"/>
              <a:gd name="connsiteY3822" fmla="*/ 670079 h 717551"/>
              <a:gd name="connsiteX3823" fmla="*/ 12405 w 474070"/>
              <a:gd name="connsiteY3823" fmla="*/ 669086 h 717551"/>
              <a:gd name="connsiteX3824" fmla="*/ 11688 w 474070"/>
              <a:gd name="connsiteY3824" fmla="*/ 668424 h 717551"/>
              <a:gd name="connsiteX3825" fmla="*/ 11688 w 474070"/>
              <a:gd name="connsiteY3825" fmla="*/ 668121 h 717551"/>
              <a:gd name="connsiteX3826" fmla="*/ 11439 w 474070"/>
              <a:gd name="connsiteY3826" fmla="*/ 667790 h 717551"/>
              <a:gd name="connsiteX3827" fmla="*/ 11218 w 474070"/>
              <a:gd name="connsiteY3827" fmla="*/ 667459 h 717551"/>
              <a:gd name="connsiteX3828" fmla="*/ 11218 w 474070"/>
              <a:gd name="connsiteY3828" fmla="*/ 667128 h 717551"/>
              <a:gd name="connsiteX3829" fmla="*/ 11218 w 474070"/>
              <a:gd name="connsiteY3829" fmla="*/ 666466 h 717551"/>
              <a:gd name="connsiteX3830" fmla="*/ 11439 w 474070"/>
              <a:gd name="connsiteY3830" fmla="*/ 666135 h 717551"/>
              <a:gd name="connsiteX3831" fmla="*/ 10971 w 474070"/>
              <a:gd name="connsiteY3831" fmla="*/ 665804 h 717551"/>
              <a:gd name="connsiteX3832" fmla="*/ 10971 w 474070"/>
              <a:gd name="connsiteY3832" fmla="*/ 665473 h 717551"/>
              <a:gd name="connsiteX3833" fmla="*/ 10971 w 474070"/>
              <a:gd name="connsiteY3833" fmla="*/ 665142 h 717551"/>
              <a:gd name="connsiteX3834" fmla="*/ 11688 w 474070"/>
              <a:gd name="connsiteY3834" fmla="*/ 664839 h 717551"/>
              <a:gd name="connsiteX3835" fmla="*/ 11688 w 474070"/>
              <a:gd name="connsiteY3835" fmla="*/ 664508 h 717551"/>
              <a:gd name="connsiteX3836" fmla="*/ 11688 w 474070"/>
              <a:gd name="connsiteY3836" fmla="*/ 664177 h 717551"/>
              <a:gd name="connsiteX3837" fmla="*/ 11218 w 474070"/>
              <a:gd name="connsiteY3837" fmla="*/ 663846 h 717551"/>
              <a:gd name="connsiteX3838" fmla="*/ 11218 w 474070"/>
              <a:gd name="connsiteY3838" fmla="*/ 663515 h 717551"/>
              <a:gd name="connsiteX3839" fmla="*/ 11218 w 474070"/>
              <a:gd name="connsiteY3839" fmla="*/ 662190 h 717551"/>
              <a:gd name="connsiteX3840" fmla="*/ 11218 w 474070"/>
              <a:gd name="connsiteY3840" fmla="*/ 661859 h 717551"/>
              <a:gd name="connsiteX3841" fmla="*/ 11218 w 474070"/>
              <a:gd name="connsiteY3841" fmla="*/ 661528 h 717551"/>
              <a:gd name="connsiteX3842" fmla="*/ 11439 w 474070"/>
              <a:gd name="connsiteY3842" fmla="*/ 661528 h 717551"/>
              <a:gd name="connsiteX3843" fmla="*/ 11688 w 474070"/>
              <a:gd name="connsiteY3843" fmla="*/ 660893 h 717551"/>
              <a:gd name="connsiteX3844" fmla="*/ 12156 w 474070"/>
              <a:gd name="connsiteY3844" fmla="*/ 660562 h 717551"/>
              <a:gd name="connsiteX3845" fmla="*/ 12625 w 474070"/>
              <a:gd name="connsiteY3845" fmla="*/ 660562 h 717551"/>
              <a:gd name="connsiteX3846" fmla="*/ 12873 w 474070"/>
              <a:gd name="connsiteY3846" fmla="*/ 659900 h 717551"/>
              <a:gd name="connsiteX3847" fmla="*/ 13341 w 474070"/>
              <a:gd name="connsiteY3847" fmla="*/ 659570 h 717551"/>
              <a:gd name="connsiteX3848" fmla="*/ 13121 w 474070"/>
              <a:gd name="connsiteY3848" fmla="*/ 658908 h 717551"/>
              <a:gd name="connsiteX3849" fmla="*/ 13121 w 474070"/>
              <a:gd name="connsiteY3849" fmla="*/ 658577 h 717551"/>
              <a:gd name="connsiteX3850" fmla="*/ 13341 w 474070"/>
              <a:gd name="connsiteY3850" fmla="*/ 658577 h 717551"/>
              <a:gd name="connsiteX3851" fmla="*/ 14057 w 474070"/>
              <a:gd name="connsiteY3851" fmla="*/ 657915 h 717551"/>
              <a:gd name="connsiteX3852" fmla="*/ 14057 w 474070"/>
              <a:gd name="connsiteY3852" fmla="*/ 657584 h 717551"/>
              <a:gd name="connsiteX3853" fmla="*/ 14057 w 474070"/>
              <a:gd name="connsiteY3853" fmla="*/ 657280 h 717551"/>
              <a:gd name="connsiteX3854" fmla="*/ 13589 w 474070"/>
              <a:gd name="connsiteY3854" fmla="*/ 656618 h 717551"/>
              <a:gd name="connsiteX3855" fmla="*/ 13341 w 474070"/>
              <a:gd name="connsiteY3855" fmla="*/ 655956 h 717551"/>
              <a:gd name="connsiteX3856" fmla="*/ 13589 w 474070"/>
              <a:gd name="connsiteY3856" fmla="*/ 655625 h 717551"/>
              <a:gd name="connsiteX3857" fmla="*/ 13837 w 474070"/>
              <a:gd name="connsiteY3857" fmla="*/ 654963 h 717551"/>
              <a:gd name="connsiteX3858" fmla="*/ 14057 w 474070"/>
              <a:gd name="connsiteY3858" fmla="*/ 653640 h 717551"/>
              <a:gd name="connsiteX3859" fmla="*/ 14057 w 474070"/>
              <a:gd name="connsiteY3859" fmla="*/ 653005 h 717551"/>
              <a:gd name="connsiteX3860" fmla="*/ 13837 w 474070"/>
              <a:gd name="connsiteY3860" fmla="*/ 652674 h 717551"/>
              <a:gd name="connsiteX3861" fmla="*/ 13589 w 474070"/>
              <a:gd name="connsiteY3861" fmla="*/ 652674 h 717551"/>
              <a:gd name="connsiteX3862" fmla="*/ 12873 w 474070"/>
              <a:gd name="connsiteY3862" fmla="*/ 652343 h 717551"/>
              <a:gd name="connsiteX3863" fmla="*/ 12625 w 474070"/>
              <a:gd name="connsiteY3863" fmla="*/ 652343 h 717551"/>
              <a:gd name="connsiteX3864" fmla="*/ 12625 w 474070"/>
              <a:gd name="connsiteY3864" fmla="*/ 652012 h 717551"/>
              <a:gd name="connsiteX3865" fmla="*/ 13121 w 474070"/>
              <a:gd name="connsiteY3865" fmla="*/ 651350 h 717551"/>
              <a:gd name="connsiteX3866" fmla="*/ 13341 w 474070"/>
              <a:gd name="connsiteY3866" fmla="*/ 651350 h 717551"/>
              <a:gd name="connsiteX3867" fmla="*/ 13341 w 474070"/>
              <a:gd name="connsiteY3867" fmla="*/ 651019 h 717551"/>
              <a:gd name="connsiteX3868" fmla="*/ 13121 w 474070"/>
              <a:gd name="connsiteY3868" fmla="*/ 650688 h 717551"/>
              <a:gd name="connsiteX3869" fmla="*/ 13121 w 474070"/>
              <a:gd name="connsiteY3869" fmla="*/ 650357 h 717551"/>
              <a:gd name="connsiteX3870" fmla="*/ 13341 w 474070"/>
              <a:gd name="connsiteY3870" fmla="*/ 649695 h 717551"/>
              <a:gd name="connsiteX3871" fmla="*/ 13589 w 474070"/>
              <a:gd name="connsiteY3871" fmla="*/ 649364 h 717551"/>
              <a:gd name="connsiteX3872" fmla="*/ 14057 w 474070"/>
              <a:gd name="connsiteY3872" fmla="*/ 648730 h 717551"/>
              <a:gd name="connsiteX3873" fmla="*/ 14306 w 474070"/>
              <a:gd name="connsiteY3873" fmla="*/ 648398 h 717551"/>
              <a:gd name="connsiteX3874" fmla="*/ 14554 w 474070"/>
              <a:gd name="connsiteY3874" fmla="*/ 647074 h 717551"/>
              <a:gd name="connsiteX3875" fmla="*/ 14774 w 474070"/>
              <a:gd name="connsiteY3875" fmla="*/ 646743 h 717551"/>
              <a:gd name="connsiteX3876" fmla="*/ 14774 w 474070"/>
              <a:gd name="connsiteY3876" fmla="*/ 646412 h 717551"/>
              <a:gd name="connsiteX3877" fmla="*/ 14554 w 474070"/>
              <a:gd name="connsiteY3877" fmla="*/ 646412 h 717551"/>
              <a:gd name="connsiteX3878" fmla="*/ 15023 w 474070"/>
              <a:gd name="connsiteY3878" fmla="*/ 645419 h 717551"/>
              <a:gd name="connsiteX3879" fmla="*/ 15023 w 474070"/>
              <a:gd name="connsiteY3879" fmla="*/ 644757 h 717551"/>
              <a:gd name="connsiteX3880" fmla="*/ 14554 w 474070"/>
              <a:gd name="connsiteY3880" fmla="*/ 644454 h 717551"/>
              <a:gd name="connsiteX3881" fmla="*/ 14554 w 474070"/>
              <a:gd name="connsiteY3881" fmla="*/ 643792 h 717551"/>
              <a:gd name="connsiteX3882" fmla="*/ 14554 w 474070"/>
              <a:gd name="connsiteY3882" fmla="*/ 643130 h 717551"/>
              <a:gd name="connsiteX3883" fmla="*/ 13837 w 474070"/>
              <a:gd name="connsiteY3883" fmla="*/ 642799 h 717551"/>
              <a:gd name="connsiteX3884" fmla="*/ 13837 w 474070"/>
              <a:gd name="connsiteY3884" fmla="*/ 642468 h 717551"/>
              <a:gd name="connsiteX3885" fmla="*/ 13837 w 474070"/>
              <a:gd name="connsiteY3885" fmla="*/ 642137 h 717551"/>
              <a:gd name="connsiteX3886" fmla="*/ 14057 w 474070"/>
              <a:gd name="connsiteY3886" fmla="*/ 641806 h 717551"/>
              <a:gd name="connsiteX3887" fmla="*/ 14306 w 474070"/>
              <a:gd name="connsiteY3887" fmla="*/ 641806 h 717551"/>
              <a:gd name="connsiteX3888" fmla="*/ 14774 w 474070"/>
              <a:gd name="connsiteY3888" fmla="*/ 641475 h 717551"/>
              <a:gd name="connsiteX3889" fmla="*/ 14774 w 474070"/>
              <a:gd name="connsiteY3889" fmla="*/ 641806 h 717551"/>
              <a:gd name="connsiteX3890" fmla="*/ 15023 w 474070"/>
              <a:gd name="connsiteY3890" fmla="*/ 641806 h 717551"/>
              <a:gd name="connsiteX3891" fmla="*/ 15023 w 474070"/>
              <a:gd name="connsiteY3891" fmla="*/ 641144 h 717551"/>
              <a:gd name="connsiteX3892" fmla="*/ 15271 w 474070"/>
              <a:gd name="connsiteY3892" fmla="*/ 640151 h 717551"/>
              <a:gd name="connsiteX3893" fmla="*/ 15023 w 474070"/>
              <a:gd name="connsiteY3893" fmla="*/ 639820 h 717551"/>
              <a:gd name="connsiteX3894" fmla="*/ 14774 w 474070"/>
              <a:gd name="connsiteY3894" fmla="*/ 639820 h 717551"/>
              <a:gd name="connsiteX3895" fmla="*/ 14774 w 474070"/>
              <a:gd name="connsiteY3895" fmla="*/ 638855 h 717551"/>
              <a:gd name="connsiteX3896" fmla="*/ 14554 w 474070"/>
              <a:gd name="connsiteY3896" fmla="*/ 638524 h 717551"/>
              <a:gd name="connsiteX3897" fmla="*/ 14057 w 474070"/>
              <a:gd name="connsiteY3897" fmla="*/ 638193 h 717551"/>
              <a:gd name="connsiteX3898" fmla="*/ 13341 w 474070"/>
              <a:gd name="connsiteY3898" fmla="*/ 637531 h 717551"/>
              <a:gd name="connsiteX3899" fmla="*/ 13121 w 474070"/>
              <a:gd name="connsiteY3899" fmla="*/ 637531 h 717551"/>
              <a:gd name="connsiteX3900" fmla="*/ 12873 w 474070"/>
              <a:gd name="connsiteY3900" fmla="*/ 637200 h 717551"/>
              <a:gd name="connsiteX3901" fmla="*/ 12405 w 474070"/>
              <a:gd name="connsiteY3901" fmla="*/ 630276 h 717551"/>
              <a:gd name="connsiteX3902" fmla="*/ 12405 w 474070"/>
              <a:gd name="connsiteY3902" fmla="*/ 628621 h 717551"/>
              <a:gd name="connsiteX3903" fmla="*/ 11908 w 474070"/>
              <a:gd name="connsiteY3903" fmla="*/ 620705 h 717551"/>
              <a:gd name="connsiteX3904" fmla="*/ 11908 w 474070"/>
              <a:gd name="connsiteY3904" fmla="*/ 619078 h 717551"/>
              <a:gd name="connsiteX3905" fmla="*/ 11688 w 474070"/>
              <a:gd name="connsiteY3905" fmla="*/ 616429 h 717551"/>
              <a:gd name="connsiteX3906" fmla="*/ 11688 w 474070"/>
              <a:gd name="connsiteY3906" fmla="*/ 614774 h 717551"/>
              <a:gd name="connsiteX3907" fmla="*/ 11688 w 474070"/>
              <a:gd name="connsiteY3907" fmla="*/ 614112 h 717551"/>
              <a:gd name="connsiteX3908" fmla="*/ 11439 w 474070"/>
              <a:gd name="connsiteY3908" fmla="*/ 608182 h 717551"/>
              <a:gd name="connsiteX3909" fmla="*/ 11439 w 474070"/>
              <a:gd name="connsiteY3909" fmla="*/ 607851 h 717551"/>
              <a:gd name="connsiteX3910" fmla="*/ 10971 w 474070"/>
              <a:gd name="connsiteY3910" fmla="*/ 601893 h 717551"/>
              <a:gd name="connsiteX3911" fmla="*/ 10722 w 474070"/>
              <a:gd name="connsiteY3911" fmla="*/ 594610 h 717551"/>
              <a:gd name="connsiteX3912" fmla="*/ 10502 w 474070"/>
              <a:gd name="connsiteY3912" fmla="*/ 588322 h 717551"/>
              <a:gd name="connsiteX3913" fmla="*/ 10502 w 474070"/>
              <a:gd name="connsiteY3913" fmla="*/ 586998 h 717551"/>
              <a:gd name="connsiteX3914" fmla="*/ 10502 w 474070"/>
              <a:gd name="connsiteY3914" fmla="*/ 585343 h 717551"/>
              <a:gd name="connsiteX3915" fmla="*/ 10502 w 474070"/>
              <a:gd name="connsiteY3915" fmla="*/ 582032 h 717551"/>
              <a:gd name="connsiteX3916" fmla="*/ 10502 w 474070"/>
              <a:gd name="connsiteY3916" fmla="*/ 580708 h 717551"/>
              <a:gd name="connsiteX3917" fmla="*/ 10254 w 474070"/>
              <a:gd name="connsiteY3917" fmla="*/ 575744 h 717551"/>
              <a:gd name="connsiteX3918" fmla="*/ 10254 w 474070"/>
              <a:gd name="connsiteY3918" fmla="*/ 575082 h 717551"/>
              <a:gd name="connsiteX3919" fmla="*/ 10005 w 474070"/>
              <a:gd name="connsiteY3919" fmla="*/ 568765 h 717551"/>
              <a:gd name="connsiteX3920" fmla="*/ 10005 w 474070"/>
              <a:gd name="connsiteY3920" fmla="*/ 568103 h 717551"/>
              <a:gd name="connsiteX3921" fmla="*/ 10005 w 474070"/>
              <a:gd name="connsiteY3921" fmla="*/ 565455 h 717551"/>
              <a:gd name="connsiteX3922" fmla="*/ 9785 w 474070"/>
              <a:gd name="connsiteY3922" fmla="*/ 562146 h 717551"/>
              <a:gd name="connsiteX3923" fmla="*/ 9537 w 474070"/>
              <a:gd name="connsiteY3923" fmla="*/ 557814 h 717551"/>
              <a:gd name="connsiteX3924" fmla="*/ 9537 w 474070"/>
              <a:gd name="connsiteY3924" fmla="*/ 554174 h 717551"/>
              <a:gd name="connsiteX3925" fmla="*/ 9537 w 474070"/>
              <a:gd name="connsiteY3925" fmla="*/ 553843 h 717551"/>
              <a:gd name="connsiteX3926" fmla="*/ 9290 w 474070"/>
              <a:gd name="connsiteY3926" fmla="*/ 551166 h 717551"/>
              <a:gd name="connsiteX3927" fmla="*/ 8573 w 474070"/>
              <a:gd name="connsiteY3927" fmla="*/ 529541 h 717551"/>
              <a:gd name="connsiteX3928" fmla="*/ 8573 w 474070"/>
              <a:gd name="connsiteY3928" fmla="*/ 527555 h 717551"/>
              <a:gd name="connsiteX3929" fmla="*/ 8573 w 474070"/>
              <a:gd name="connsiteY3929" fmla="*/ 525211 h 717551"/>
              <a:gd name="connsiteX3930" fmla="*/ 8353 w 474070"/>
              <a:gd name="connsiteY3930" fmla="*/ 523225 h 717551"/>
              <a:gd name="connsiteX3931" fmla="*/ 8353 w 474070"/>
              <a:gd name="connsiteY3931" fmla="*/ 520549 h 717551"/>
              <a:gd name="connsiteX3932" fmla="*/ 8104 w 474070"/>
              <a:gd name="connsiteY3932" fmla="*/ 514205 h 717551"/>
              <a:gd name="connsiteX3933" fmla="*/ 7856 w 474070"/>
              <a:gd name="connsiteY3933" fmla="*/ 509543 h 717551"/>
              <a:gd name="connsiteX3934" fmla="*/ 7856 w 474070"/>
              <a:gd name="connsiteY3934" fmla="*/ 508192 h 717551"/>
              <a:gd name="connsiteX3935" fmla="*/ 7636 w 474070"/>
              <a:gd name="connsiteY3935" fmla="*/ 502537 h 717551"/>
              <a:gd name="connsiteX3936" fmla="*/ 7387 w 474070"/>
              <a:gd name="connsiteY3936" fmla="*/ 498179 h 717551"/>
              <a:gd name="connsiteX3937" fmla="*/ 7139 w 474070"/>
              <a:gd name="connsiteY3937" fmla="*/ 492828 h 717551"/>
              <a:gd name="connsiteX3938" fmla="*/ 6919 w 474070"/>
              <a:gd name="connsiteY3938" fmla="*/ 488828 h 717551"/>
              <a:gd name="connsiteX3939" fmla="*/ 6670 w 474070"/>
              <a:gd name="connsiteY3939" fmla="*/ 479449 h 717551"/>
              <a:gd name="connsiteX3940" fmla="*/ 6202 w 474070"/>
              <a:gd name="connsiteY3940" fmla="*/ 470734 h 717551"/>
              <a:gd name="connsiteX3941" fmla="*/ 5954 w 474070"/>
              <a:gd name="connsiteY3941" fmla="*/ 463700 h 717551"/>
              <a:gd name="connsiteX3942" fmla="*/ 5733 w 474070"/>
              <a:gd name="connsiteY3942" fmla="*/ 454956 h 717551"/>
              <a:gd name="connsiteX3943" fmla="*/ 5486 w 474070"/>
              <a:gd name="connsiteY3943" fmla="*/ 450598 h 717551"/>
              <a:gd name="connsiteX3944" fmla="*/ 5238 w 474070"/>
              <a:gd name="connsiteY3944" fmla="*/ 447591 h 717551"/>
              <a:gd name="connsiteX3945" fmla="*/ 5238 w 474070"/>
              <a:gd name="connsiteY3945" fmla="*/ 443867 h 717551"/>
              <a:gd name="connsiteX3946" fmla="*/ 4769 w 474070"/>
              <a:gd name="connsiteY3946" fmla="*/ 435813 h 717551"/>
              <a:gd name="connsiteX3947" fmla="*/ 4521 w 474070"/>
              <a:gd name="connsiteY3947" fmla="*/ 433110 h 717551"/>
              <a:gd name="connsiteX3948" fmla="*/ 4301 w 474070"/>
              <a:gd name="connsiteY3948" fmla="*/ 430075 h 717551"/>
              <a:gd name="connsiteX3949" fmla="*/ 4052 w 474070"/>
              <a:gd name="connsiteY3949" fmla="*/ 424696 h 717551"/>
              <a:gd name="connsiteX3950" fmla="*/ 3584 w 474070"/>
              <a:gd name="connsiteY3950" fmla="*/ 419318 h 717551"/>
              <a:gd name="connsiteX3951" fmla="*/ 3335 w 474070"/>
              <a:gd name="connsiteY3951" fmla="*/ 412228 h 717551"/>
              <a:gd name="connsiteX3952" fmla="*/ 3088 w 474070"/>
              <a:gd name="connsiteY3952" fmla="*/ 409525 h 717551"/>
              <a:gd name="connsiteX3953" fmla="*/ 3088 w 474070"/>
              <a:gd name="connsiteY3953" fmla="*/ 407843 h 717551"/>
              <a:gd name="connsiteX3954" fmla="*/ 2867 w 474070"/>
              <a:gd name="connsiteY3954" fmla="*/ 407154 h 717551"/>
              <a:gd name="connsiteX3955" fmla="*/ 2867 w 474070"/>
              <a:gd name="connsiteY3955" fmla="*/ 405471 h 717551"/>
              <a:gd name="connsiteX3956" fmla="*/ 1654 w 474070"/>
              <a:gd name="connsiteY3956" fmla="*/ 384536 h 717551"/>
              <a:gd name="connsiteX3957" fmla="*/ 1434 w 474070"/>
              <a:gd name="connsiteY3957" fmla="*/ 378440 h 717551"/>
              <a:gd name="connsiteX3958" fmla="*/ 717 w 474070"/>
              <a:gd name="connsiteY3958" fmla="*/ 367930 h 717551"/>
              <a:gd name="connsiteX3959" fmla="*/ 0 w 474070"/>
              <a:gd name="connsiteY3959" fmla="*/ 358110 h 717551"/>
              <a:gd name="connsiteX3960" fmla="*/ 469 w 474070"/>
              <a:gd name="connsiteY3960" fmla="*/ 358110 h 717551"/>
              <a:gd name="connsiteX3961" fmla="*/ 717 w 474070"/>
              <a:gd name="connsiteY3961" fmla="*/ 358110 h 717551"/>
              <a:gd name="connsiteX3962" fmla="*/ 1186 w 474070"/>
              <a:gd name="connsiteY3962" fmla="*/ 357751 h 717551"/>
              <a:gd name="connsiteX3963" fmla="*/ 2151 w 474070"/>
              <a:gd name="connsiteY3963" fmla="*/ 357420 h 717551"/>
              <a:gd name="connsiteX3964" fmla="*/ 2371 w 474070"/>
              <a:gd name="connsiteY3964" fmla="*/ 357089 h 717551"/>
              <a:gd name="connsiteX3965" fmla="*/ 2867 w 474070"/>
              <a:gd name="connsiteY3965" fmla="*/ 356731 h 717551"/>
              <a:gd name="connsiteX3966" fmla="*/ 3335 w 474070"/>
              <a:gd name="connsiteY3966" fmla="*/ 357089 h 717551"/>
              <a:gd name="connsiteX3967" fmla="*/ 3584 w 474070"/>
              <a:gd name="connsiteY3967" fmla="*/ 357420 h 717551"/>
              <a:gd name="connsiteX3968" fmla="*/ 4052 w 474070"/>
              <a:gd name="connsiteY3968" fmla="*/ 357089 h 717551"/>
              <a:gd name="connsiteX3969" fmla="*/ 4769 w 474070"/>
              <a:gd name="connsiteY3969" fmla="*/ 357089 h 717551"/>
              <a:gd name="connsiteX3970" fmla="*/ 5238 w 474070"/>
              <a:gd name="connsiteY3970" fmla="*/ 357089 h 717551"/>
              <a:gd name="connsiteX3971" fmla="*/ 5733 w 474070"/>
              <a:gd name="connsiteY3971" fmla="*/ 357420 h 717551"/>
              <a:gd name="connsiteX3972" fmla="*/ 5954 w 474070"/>
              <a:gd name="connsiteY3972" fmla="*/ 357420 h 717551"/>
              <a:gd name="connsiteX3973" fmla="*/ 6202 w 474070"/>
              <a:gd name="connsiteY3973" fmla="*/ 357089 h 717551"/>
              <a:gd name="connsiteX3974" fmla="*/ 6423 w 474070"/>
              <a:gd name="connsiteY3974" fmla="*/ 356731 h 717551"/>
              <a:gd name="connsiteX3975" fmla="*/ 6919 w 474070"/>
              <a:gd name="connsiteY3975" fmla="*/ 356731 h 717551"/>
              <a:gd name="connsiteX3976" fmla="*/ 7139 w 474070"/>
              <a:gd name="connsiteY3976" fmla="*/ 356731 h 717551"/>
              <a:gd name="connsiteX3977" fmla="*/ 8104 w 474070"/>
              <a:gd name="connsiteY3977" fmla="*/ 356400 h 717551"/>
              <a:gd name="connsiteX3978" fmla="*/ 8573 w 474070"/>
              <a:gd name="connsiteY3978" fmla="*/ 356069 h 717551"/>
              <a:gd name="connsiteX3979" fmla="*/ 8821 w 474070"/>
              <a:gd name="connsiteY3979" fmla="*/ 355379 h 717551"/>
              <a:gd name="connsiteX3980" fmla="*/ 9290 w 474070"/>
              <a:gd name="connsiteY3980" fmla="*/ 354690 h 717551"/>
              <a:gd name="connsiteX3981" fmla="*/ 9290 w 474070"/>
              <a:gd name="connsiteY3981" fmla="*/ 354359 h 717551"/>
              <a:gd name="connsiteX3982" fmla="*/ 9070 w 474070"/>
              <a:gd name="connsiteY3982" fmla="*/ 354028 h 717551"/>
              <a:gd name="connsiteX3983" fmla="*/ 8573 w 474070"/>
              <a:gd name="connsiteY3983" fmla="*/ 353697 h 717551"/>
              <a:gd name="connsiteX3984" fmla="*/ 8353 w 474070"/>
              <a:gd name="connsiteY3984" fmla="*/ 353697 h 717551"/>
              <a:gd name="connsiteX3985" fmla="*/ 8353 w 474070"/>
              <a:gd name="connsiteY3985" fmla="*/ 353007 h 717551"/>
              <a:gd name="connsiteX3986" fmla="*/ 8353 w 474070"/>
              <a:gd name="connsiteY3986" fmla="*/ 352676 h 717551"/>
              <a:gd name="connsiteX3987" fmla="*/ 8104 w 474070"/>
              <a:gd name="connsiteY3987" fmla="*/ 351986 h 717551"/>
              <a:gd name="connsiteX3988" fmla="*/ 8353 w 474070"/>
              <a:gd name="connsiteY3988" fmla="*/ 351297 h 717551"/>
              <a:gd name="connsiteX3989" fmla="*/ 9070 w 474070"/>
              <a:gd name="connsiteY3989" fmla="*/ 351655 h 717551"/>
              <a:gd name="connsiteX3990" fmla="*/ 9537 w 474070"/>
              <a:gd name="connsiteY3990" fmla="*/ 351986 h 717551"/>
              <a:gd name="connsiteX3991" fmla="*/ 10005 w 474070"/>
              <a:gd name="connsiteY3991" fmla="*/ 352676 h 717551"/>
              <a:gd name="connsiteX3992" fmla="*/ 10502 w 474070"/>
              <a:gd name="connsiteY3992" fmla="*/ 353007 h 717551"/>
              <a:gd name="connsiteX3993" fmla="*/ 10722 w 474070"/>
              <a:gd name="connsiteY3993" fmla="*/ 353007 h 717551"/>
              <a:gd name="connsiteX3994" fmla="*/ 10722 w 474070"/>
              <a:gd name="connsiteY3994" fmla="*/ 353338 h 717551"/>
              <a:gd name="connsiteX3995" fmla="*/ 10971 w 474070"/>
              <a:gd name="connsiteY3995" fmla="*/ 353338 h 717551"/>
              <a:gd name="connsiteX3996" fmla="*/ 11218 w 474070"/>
              <a:gd name="connsiteY3996" fmla="*/ 354028 h 717551"/>
              <a:gd name="connsiteX3997" fmla="*/ 11688 w 474070"/>
              <a:gd name="connsiteY3997" fmla="*/ 353697 h 717551"/>
              <a:gd name="connsiteX3998" fmla="*/ 11908 w 474070"/>
              <a:gd name="connsiteY3998" fmla="*/ 354028 h 717551"/>
              <a:gd name="connsiteX3999" fmla="*/ 12156 w 474070"/>
              <a:gd name="connsiteY3999" fmla="*/ 353697 h 717551"/>
              <a:gd name="connsiteX4000" fmla="*/ 12405 w 474070"/>
              <a:gd name="connsiteY4000" fmla="*/ 353697 h 717551"/>
              <a:gd name="connsiteX4001" fmla="*/ 12625 w 474070"/>
              <a:gd name="connsiteY4001" fmla="*/ 353697 h 717551"/>
              <a:gd name="connsiteX4002" fmla="*/ 13341 w 474070"/>
              <a:gd name="connsiteY4002" fmla="*/ 353697 h 717551"/>
              <a:gd name="connsiteX4003" fmla="*/ 14057 w 474070"/>
              <a:gd name="connsiteY4003" fmla="*/ 353007 h 717551"/>
              <a:gd name="connsiteX4004" fmla="*/ 15023 w 474070"/>
              <a:gd name="connsiteY4004" fmla="*/ 352676 h 717551"/>
              <a:gd name="connsiteX4005" fmla="*/ 15271 w 474070"/>
              <a:gd name="connsiteY4005" fmla="*/ 353007 h 717551"/>
              <a:gd name="connsiteX4006" fmla="*/ 15271 w 474070"/>
              <a:gd name="connsiteY4006" fmla="*/ 353338 h 717551"/>
              <a:gd name="connsiteX4007" fmla="*/ 15491 w 474070"/>
              <a:gd name="connsiteY4007" fmla="*/ 354028 h 717551"/>
              <a:gd name="connsiteX4008" fmla="*/ 15491 w 474070"/>
              <a:gd name="connsiteY4008" fmla="*/ 354359 h 717551"/>
              <a:gd name="connsiteX4009" fmla="*/ 15987 w 474070"/>
              <a:gd name="connsiteY4009" fmla="*/ 354359 h 717551"/>
              <a:gd name="connsiteX4010" fmla="*/ 15987 w 474070"/>
              <a:gd name="connsiteY4010" fmla="*/ 355048 h 717551"/>
              <a:gd name="connsiteX4011" fmla="*/ 16456 w 474070"/>
              <a:gd name="connsiteY4011" fmla="*/ 355379 h 717551"/>
              <a:gd name="connsiteX4012" fmla="*/ 16677 w 474070"/>
              <a:gd name="connsiteY4012" fmla="*/ 355710 h 717551"/>
              <a:gd name="connsiteX4013" fmla="*/ 17641 w 474070"/>
              <a:gd name="connsiteY4013" fmla="*/ 356069 h 717551"/>
              <a:gd name="connsiteX4014" fmla="*/ 17890 w 474070"/>
              <a:gd name="connsiteY4014" fmla="*/ 356731 h 717551"/>
              <a:gd name="connsiteX4015" fmla="*/ 18606 w 474070"/>
              <a:gd name="connsiteY4015" fmla="*/ 356731 h 717551"/>
              <a:gd name="connsiteX4016" fmla="*/ 19075 w 474070"/>
              <a:gd name="connsiteY4016" fmla="*/ 357089 h 717551"/>
              <a:gd name="connsiteX4017" fmla="*/ 18826 w 474070"/>
              <a:gd name="connsiteY4017" fmla="*/ 357751 h 717551"/>
              <a:gd name="connsiteX4018" fmla="*/ 18826 w 474070"/>
              <a:gd name="connsiteY4018" fmla="*/ 358110 h 717551"/>
              <a:gd name="connsiteX4019" fmla="*/ 19543 w 474070"/>
              <a:gd name="connsiteY4019" fmla="*/ 359103 h 717551"/>
              <a:gd name="connsiteX4020" fmla="*/ 19791 w 474070"/>
              <a:gd name="connsiteY4020" fmla="*/ 359793 h 717551"/>
              <a:gd name="connsiteX4021" fmla="*/ 19543 w 474070"/>
              <a:gd name="connsiteY4021" fmla="*/ 360482 h 717551"/>
              <a:gd name="connsiteX4022" fmla="*/ 18826 w 474070"/>
              <a:gd name="connsiteY4022" fmla="*/ 361144 h 717551"/>
              <a:gd name="connsiteX4023" fmla="*/ 18826 w 474070"/>
              <a:gd name="connsiteY4023" fmla="*/ 361503 h 717551"/>
              <a:gd name="connsiteX4024" fmla="*/ 18606 w 474070"/>
              <a:gd name="connsiteY4024" fmla="*/ 362496 h 717551"/>
              <a:gd name="connsiteX4025" fmla="*/ 19322 w 474070"/>
              <a:gd name="connsiteY4025" fmla="*/ 362854 h 717551"/>
              <a:gd name="connsiteX4026" fmla="*/ 19322 w 474070"/>
              <a:gd name="connsiteY4026" fmla="*/ 363185 h 717551"/>
              <a:gd name="connsiteX4027" fmla="*/ 19791 w 474070"/>
              <a:gd name="connsiteY4027" fmla="*/ 363875 h 717551"/>
              <a:gd name="connsiteX4028" fmla="*/ 20259 w 474070"/>
              <a:gd name="connsiteY4028" fmla="*/ 364206 h 717551"/>
              <a:gd name="connsiteX4029" fmla="*/ 20508 w 474070"/>
              <a:gd name="connsiteY4029" fmla="*/ 364868 h 717551"/>
              <a:gd name="connsiteX4030" fmla="*/ 20259 w 474070"/>
              <a:gd name="connsiteY4030" fmla="*/ 365558 h 717551"/>
              <a:gd name="connsiteX4031" fmla="*/ 21225 w 474070"/>
              <a:gd name="connsiteY4031" fmla="*/ 365889 h 717551"/>
              <a:gd name="connsiteX4032" fmla="*/ 21225 w 474070"/>
              <a:gd name="connsiteY4032" fmla="*/ 366578 h 717551"/>
              <a:gd name="connsiteX4033" fmla="*/ 21473 w 474070"/>
              <a:gd name="connsiteY4033" fmla="*/ 366909 h 717551"/>
              <a:gd name="connsiteX4034" fmla="*/ 21693 w 474070"/>
              <a:gd name="connsiteY4034" fmla="*/ 366909 h 717551"/>
              <a:gd name="connsiteX4035" fmla="*/ 21473 w 474070"/>
              <a:gd name="connsiteY4035" fmla="*/ 367599 h 717551"/>
              <a:gd name="connsiteX4036" fmla="*/ 21225 w 474070"/>
              <a:gd name="connsiteY4036" fmla="*/ 368261 h 717551"/>
              <a:gd name="connsiteX4037" fmla="*/ 21473 w 474070"/>
              <a:gd name="connsiteY4037" fmla="*/ 368619 h 717551"/>
              <a:gd name="connsiteX4038" fmla="*/ 21942 w 474070"/>
              <a:gd name="connsiteY4038" fmla="*/ 368950 h 717551"/>
              <a:gd name="connsiteX4039" fmla="*/ 22410 w 474070"/>
              <a:gd name="connsiteY4039" fmla="*/ 369281 h 717551"/>
              <a:gd name="connsiteX4040" fmla="*/ 22878 w 474070"/>
              <a:gd name="connsiteY4040" fmla="*/ 369612 h 717551"/>
              <a:gd name="connsiteX4041" fmla="*/ 23595 w 474070"/>
              <a:gd name="connsiteY4041" fmla="*/ 369971 h 717551"/>
              <a:gd name="connsiteX4042" fmla="*/ 24091 w 474070"/>
              <a:gd name="connsiteY4042" fmla="*/ 369971 h 717551"/>
              <a:gd name="connsiteX4043" fmla="*/ 25994 w 474070"/>
              <a:gd name="connsiteY4043" fmla="*/ 370633 h 717551"/>
              <a:gd name="connsiteX4044" fmla="*/ 26241 w 474070"/>
              <a:gd name="connsiteY4044" fmla="*/ 370302 h 717551"/>
              <a:gd name="connsiteX4045" fmla="*/ 27426 w 474070"/>
              <a:gd name="connsiteY4045" fmla="*/ 369971 h 717551"/>
              <a:gd name="connsiteX4046" fmla="*/ 27895 w 474070"/>
              <a:gd name="connsiteY4046" fmla="*/ 369971 h 717551"/>
              <a:gd name="connsiteX4047" fmla="*/ 28364 w 474070"/>
              <a:gd name="connsiteY4047" fmla="*/ 369612 h 717551"/>
              <a:gd name="connsiteX4048" fmla="*/ 28364 w 474070"/>
              <a:gd name="connsiteY4048" fmla="*/ 369281 h 717551"/>
              <a:gd name="connsiteX4049" fmla="*/ 28143 w 474070"/>
              <a:gd name="connsiteY4049" fmla="*/ 369281 h 717551"/>
              <a:gd name="connsiteX4050" fmla="*/ 27895 w 474070"/>
              <a:gd name="connsiteY4050" fmla="*/ 368950 h 717551"/>
              <a:gd name="connsiteX4051" fmla="*/ 26930 w 474070"/>
              <a:gd name="connsiteY4051" fmla="*/ 368261 h 717551"/>
              <a:gd name="connsiteX4052" fmla="*/ 27178 w 474070"/>
              <a:gd name="connsiteY4052" fmla="*/ 366909 h 717551"/>
              <a:gd name="connsiteX4053" fmla="*/ 26930 w 474070"/>
              <a:gd name="connsiteY4053" fmla="*/ 366248 h 717551"/>
              <a:gd name="connsiteX4054" fmla="*/ 26930 w 474070"/>
              <a:gd name="connsiteY4054" fmla="*/ 365227 h 717551"/>
              <a:gd name="connsiteX4055" fmla="*/ 27647 w 474070"/>
              <a:gd name="connsiteY4055" fmla="*/ 364868 h 717551"/>
              <a:gd name="connsiteX4056" fmla="*/ 27895 w 474070"/>
              <a:gd name="connsiteY4056" fmla="*/ 364537 h 717551"/>
              <a:gd name="connsiteX4057" fmla="*/ 28143 w 474070"/>
              <a:gd name="connsiteY4057" fmla="*/ 364206 h 717551"/>
              <a:gd name="connsiteX4058" fmla="*/ 28364 w 474070"/>
              <a:gd name="connsiteY4058" fmla="*/ 363185 h 717551"/>
              <a:gd name="connsiteX4059" fmla="*/ 28612 w 474070"/>
              <a:gd name="connsiteY4059" fmla="*/ 362854 h 717551"/>
              <a:gd name="connsiteX4060" fmla="*/ 28860 w 474070"/>
              <a:gd name="connsiteY4060" fmla="*/ 362496 h 717551"/>
              <a:gd name="connsiteX4061" fmla="*/ 29080 w 474070"/>
              <a:gd name="connsiteY4061" fmla="*/ 361144 h 717551"/>
              <a:gd name="connsiteX4062" fmla="*/ 29080 w 474070"/>
              <a:gd name="connsiteY4062" fmla="*/ 360813 h 717551"/>
              <a:gd name="connsiteX4063" fmla="*/ 28860 w 474070"/>
              <a:gd name="connsiteY4063" fmla="*/ 360482 h 717551"/>
              <a:gd name="connsiteX4064" fmla="*/ 28612 w 474070"/>
              <a:gd name="connsiteY4064" fmla="*/ 360124 h 717551"/>
              <a:gd name="connsiteX4065" fmla="*/ 29329 w 474070"/>
              <a:gd name="connsiteY4065" fmla="*/ 359793 h 717551"/>
              <a:gd name="connsiteX4066" fmla="*/ 30044 w 474070"/>
              <a:gd name="connsiteY4066" fmla="*/ 359462 h 717551"/>
              <a:gd name="connsiteX4067" fmla="*/ 30293 w 474070"/>
              <a:gd name="connsiteY4067" fmla="*/ 359462 h 717551"/>
              <a:gd name="connsiteX4068" fmla="*/ 30513 w 474070"/>
              <a:gd name="connsiteY4068" fmla="*/ 359462 h 717551"/>
              <a:gd name="connsiteX4069" fmla="*/ 30761 w 474070"/>
              <a:gd name="connsiteY4069" fmla="*/ 359462 h 717551"/>
              <a:gd name="connsiteX4070" fmla="*/ 31230 w 474070"/>
              <a:gd name="connsiteY4070" fmla="*/ 358772 h 717551"/>
              <a:gd name="connsiteX4071" fmla="*/ 31230 w 474070"/>
              <a:gd name="connsiteY4071" fmla="*/ 358110 h 717551"/>
              <a:gd name="connsiteX4072" fmla="*/ 31010 w 474070"/>
              <a:gd name="connsiteY4072" fmla="*/ 357751 h 717551"/>
              <a:gd name="connsiteX4073" fmla="*/ 31478 w 474070"/>
              <a:gd name="connsiteY4073" fmla="*/ 357089 h 717551"/>
              <a:gd name="connsiteX4074" fmla="*/ 31727 w 474070"/>
              <a:gd name="connsiteY4074" fmla="*/ 356400 h 717551"/>
              <a:gd name="connsiteX4075" fmla="*/ 31947 w 474070"/>
              <a:gd name="connsiteY4075" fmla="*/ 355710 h 717551"/>
              <a:gd name="connsiteX4076" fmla="*/ 31727 w 474070"/>
              <a:gd name="connsiteY4076" fmla="*/ 355379 h 717551"/>
              <a:gd name="connsiteX4077" fmla="*/ 31727 w 474070"/>
              <a:gd name="connsiteY4077" fmla="*/ 355048 h 717551"/>
              <a:gd name="connsiteX4078" fmla="*/ 31727 w 474070"/>
              <a:gd name="connsiteY4078" fmla="*/ 354359 h 717551"/>
              <a:gd name="connsiteX4079" fmla="*/ 31478 w 474070"/>
              <a:gd name="connsiteY4079" fmla="*/ 354690 h 717551"/>
              <a:gd name="connsiteX4080" fmla="*/ 31010 w 474070"/>
              <a:gd name="connsiteY4080" fmla="*/ 354690 h 717551"/>
              <a:gd name="connsiteX4081" fmla="*/ 30761 w 474070"/>
              <a:gd name="connsiteY4081" fmla="*/ 354028 h 717551"/>
              <a:gd name="connsiteX4082" fmla="*/ 30513 w 474070"/>
              <a:gd name="connsiteY4082" fmla="*/ 353697 h 717551"/>
              <a:gd name="connsiteX4083" fmla="*/ 30293 w 474070"/>
              <a:gd name="connsiteY4083" fmla="*/ 353338 h 717551"/>
              <a:gd name="connsiteX4084" fmla="*/ 30293 w 474070"/>
              <a:gd name="connsiteY4084" fmla="*/ 352676 h 717551"/>
              <a:gd name="connsiteX4085" fmla="*/ 30293 w 474070"/>
              <a:gd name="connsiteY4085" fmla="*/ 352317 h 717551"/>
              <a:gd name="connsiteX4086" fmla="*/ 30761 w 474070"/>
              <a:gd name="connsiteY4086" fmla="*/ 351655 h 717551"/>
              <a:gd name="connsiteX4087" fmla="*/ 31230 w 474070"/>
              <a:gd name="connsiteY4087" fmla="*/ 351655 h 717551"/>
              <a:gd name="connsiteX4088" fmla="*/ 31478 w 474070"/>
              <a:gd name="connsiteY4088" fmla="*/ 351297 h 717551"/>
              <a:gd name="connsiteX4089" fmla="*/ 31478 w 474070"/>
              <a:gd name="connsiteY4089" fmla="*/ 350635 h 717551"/>
              <a:gd name="connsiteX4090" fmla="*/ 31230 w 474070"/>
              <a:gd name="connsiteY4090" fmla="*/ 350635 h 717551"/>
              <a:gd name="connsiteX4091" fmla="*/ 31010 w 474070"/>
              <a:gd name="connsiteY4091" fmla="*/ 349945 h 717551"/>
              <a:gd name="connsiteX4092" fmla="*/ 31478 w 474070"/>
              <a:gd name="connsiteY4092" fmla="*/ 349614 h 717551"/>
              <a:gd name="connsiteX4093" fmla="*/ 31478 w 474070"/>
              <a:gd name="connsiteY4093" fmla="*/ 348925 h 717551"/>
              <a:gd name="connsiteX4094" fmla="*/ 31727 w 474070"/>
              <a:gd name="connsiteY4094" fmla="*/ 348925 h 717551"/>
              <a:gd name="connsiteX4095" fmla="*/ 32195 w 474070"/>
              <a:gd name="connsiteY4095" fmla="*/ 348594 h 717551"/>
              <a:gd name="connsiteX4096" fmla="*/ 32195 w 474070"/>
              <a:gd name="connsiteY4096" fmla="*/ 348263 h 717551"/>
              <a:gd name="connsiteX4097" fmla="*/ 31947 w 474070"/>
              <a:gd name="connsiteY4097" fmla="*/ 346553 h 717551"/>
              <a:gd name="connsiteX4098" fmla="*/ 31727 w 474070"/>
              <a:gd name="connsiteY4098" fmla="*/ 346553 h 717551"/>
              <a:gd name="connsiteX4099" fmla="*/ 31230 w 474070"/>
              <a:gd name="connsiteY4099" fmla="*/ 345532 h 717551"/>
              <a:gd name="connsiteX4100" fmla="*/ 31010 w 474070"/>
              <a:gd name="connsiteY4100" fmla="*/ 344842 h 717551"/>
              <a:gd name="connsiteX4101" fmla="*/ 30513 w 474070"/>
              <a:gd name="connsiteY4101" fmla="*/ 344511 h 717551"/>
              <a:gd name="connsiteX4102" fmla="*/ 30044 w 474070"/>
              <a:gd name="connsiteY4102" fmla="*/ 344511 h 717551"/>
              <a:gd name="connsiteX4103" fmla="*/ 29797 w 474070"/>
              <a:gd name="connsiteY4103" fmla="*/ 344180 h 717551"/>
              <a:gd name="connsiteX4104" fmla="*/ 29797 w 474070"/>
              <a:gd name="connsiteY4104" fmla="*/ 343822 h 717551"/>
              <a:gd name="connsiteX4105" fmla="*/ 29797 w 474070"/>
              <a:gd name="connsiteY4105" fmla="*/ 343491 h 717551"/>
              <a:gd name="connsiteX4106" fmla="*/ 29576 w 474070"/>
              <a:gd name="connsiteY4106" fmla="*/ 343160 h 717551"/>
              <a:gd name="connsiteX4107" fmla="*/ 29576 w 474070"/>
              <a:gd name="connsiteY4107" fmla="*/ 342829 h 717551"/>
              <a:gd name="connsiteX4108" fmla="*/ 30293 w 474070"/>
              <a:gd name="connsiteY4108" fmla="*/ 342139 h 717551"/>
              <a:gd name="connsiteX4109" fmla="*/ 30513 w 474070"/>
              <a:gd name="connsiteY4109" fmla="*/ 341450 h 717551"/>
              <a:gd name="connsiteX4110" fmla="*/ 31010 w 474070"/>
              <a:gd name="connsiteY4110" fmla="*/ 341119 h 717551"/>
              <a:gd name="connsiteX4111" fmla="*/ 31230 w 474070"/>
              <a:gd name="connsiteY4111" fmla="*/ 340098 h 717551"/>
              <a:gd name="connsiteX4112" fmla="*/ 32415 w 474070"/>
              <a:gd name="connsiteY4112" fmla="*/ 339767 h 717551"/>
              <a:gd name="connsiteX4113" fmla="*/ 32415 w 474070"/>
              <a:gd name="connsiteY4113" fmla="*/ 339408 h 717551"/>
              <a:gd name="connsiteX4114" fmla="*/ 32664 w 474070"/>
              <a:gd name="connsiteY4114" fmla="*/ 338746 h 717551"/>
              <a:gd name="connsiteX4115" fmla="*/ 32911 w 474070"/>
              <a:gd name="connsiteY4115" fmla="*/ 338388 h 717551"/>
              <a:gd name="connsiteX4116" fmla="*/ 33132 w 474070"/>
              <a:gd name="connsiteY4116" fmla="*/ 338057 h 717551"/>
              <a:gd name="connsiteX4117" fmla="*/ 33628 w 474070"/>
              <a:gd name="connsiteY4117" fmla="*/ 338057 h 717551"/>
              <a:gd name="connsiteX4118" fmla="*/ 33849 w 474070"/>
              <a:gd name="connsiteY4118" fmla="*/ 338388 h 717551"/>
              <a:gd name="connsiteX4119" fmla="*/ 34813 w 474070"/>
              <a:gd name="connsiteY4119" fmla="*/ 337726 h 717551"/>
              <a:gd name="connsiteX4120" fmla="*/ 35778 w 474070"/>
              <a:gd name="connsiteY4120" fmla="*/ 338057 h 717551"/>
              <a:gd name="connsiteX4121" fmla="*/ 36246 w 474070"/>
              <a:gd name="connsiteY4121" fmla="*/ 338057 h 717551"/>
              <a:gd name="connsiteX4122" fmla="*/ 36495 w 474070"/>
              <a:gd name="connsiteY4122" fmla="*/ 338388 h 717551"/>
              <a:gd name="connsiteX4123" fmla="*/ 37184 w 474070"/>
              <a:gd name="connsiteY4123" fmla="*/ 338388 h 717551"/>
              <a:gd name="connsiteX4124" fmla="*/ 37680 w 474070"/>
              <a:gd name="connsiteY4124" fmla="*/ 338057 h 717551"/>
              <a:gd name="connsiteX4125" fmla="*/ 37901 w 474070"/>
              <a:gd name="connsiteY4125" fmla="*/ 338388 h 717551"/>
              <a:gd name="connsiteX4126" fmla="*/ 38149 w 474070"/>
              <a:gd name="connsiteY4126" fmla="*/ 338388 h 717551"/>
              <a:gd name="connsiteX4127" fmla="*/ 38397 w 474070"/>
              <a:gd name="connsiteY4127" fmla="*/ 339077 h 717551"/>
              <a:gd name="connsiteX4128" fmla="*/ 38865 w 474070"/>
              <a:gd name="connsiteY4128" fmla="*/ 339408 h 717551"/>
              <a:gd name="connsiteX4129" fmla="*/ 38865 w 474070"/>
              <a:gd name="connsiteY4129" fmla="*/ 340098 h 717551"/>
              <a:gd name="connsiteX4130" fmla="*/ 39114 w 474070"/>
              <a:gd name="connsiteY4130" fmla="*/ 340788 h 717551"/>
              <a:gd name="connsiteX4131" fmla="*/ 40051 w 474070"/>
              <a:gd name="connsiteY4131" fmla="*/ 341809 h 717551"/>
              <a:gd name="connsiteX4132" fmla="*/ 40547 w 474070"/>
              <a:gd name="connsiteY4132" fmla="*/ 342139 h 717551"/>
              <a:gd name="connsiteX4133" fmla="*/ 40547 w 474070"/>
              <a:gd name="connsiteY4133" fmla="*/ 342470 h 717551"/>
              <a:gd name="connsiteX4134" fmla="*/ 40547 w 474070"/>
              <a:gd name="connsiteY4134" fmla="*/ 342829 h 717551"/>
              <a:gd name="connsiteX4135" fmla="*/ 41485 w 474070"/>
              <a:gd name="connsiteY4135" fmla="*/ 343491 h 717551"/>
              <a:gd name="connsiteX4136" fmla="*/ 42669 w 474070"/>
              <a:gd name="connsiteY4136" fmla="*/ 344511 h 717551"/>
              <a:gd name="connsiteX4137" fmla="*/ 43165 w 474070"/>
              <a:gd name="connsiteY4137" fmla="*/ 344180 h 717551"/>
              <a:gd name="connsiteX4138" fmla="*/ 43386 w 474070"/>
              <a:gd name="connsiteY4138" fmla="*/ 343822 h 717551"/>
              <a:gd name="connsiteX4139" fmla="*/ 44103 w 474070"/>
              <a:gd name="connsiteY4139" fmla="*/ 343822 h 717551"/>
              <a:gd name="connsiteX4140" fmla="*/ 44350 w 474070"/>
              <a:gd name="connsiteY4140" fmla="*/ 344180 h 717551"/>
              <a:gd name="connsiteX4141" fmla="*/ 44820 w 474070"/>
              <a:gd name="connsiteY4141" fmla="*/ 344180 h 717551"/>
              <a:gd name="connsiteX4142" fmla="*/ 45536 w 474070"/>
              <a:gd name="connsiteY4142" fmla="*/ 343822 h 717551"/>
              <a:gd name="connsiteX4143" fmla="*/ 45784 w 474070"/>
              <a:gd name="connsiteY4143" fmla="*/ 343491 h 717551"/>
              <a:gd name="connsiteX4144" fmla="*/ 46032 w 474070"/>
              <a:gd name="connsiteY4144" fmla="*/ 343491 h 717551"/>
              <a:gd name="connsiteX4145" fmla="*/ 46500 w 474070"/>
              <a:gd name="connsiteY4145" fmla="*/ 343822 h 717551"/>
              <a:gd name="connsiteX4146" fmla="*/ 48402 w 474070"/>
              <a:gd name="connsiteY4146" fmla="*/ 345201 h 717551"/>
              <a:gd name="connsiteX4147" fmla="*/ 48651 w 474070"/>
              <a:gd name="connsiteY4147" fmla="*/ 346221 h 717551"/>
              <a:gd name="connsiteX4148" fmla="*/ 48651 w 474070"/>
              <a:gd name="connsiteY4148" fmla="*/ 346553 h 717551"/>
              <a:gd name="connsiteX4149" fmla="*/ 49588 w 474070"/>
              <a:gd name="connsiteY4149" fmla="*/ 346553 h 717551"/>
              <a:gd name="connsiteX4150" fmla="*/ 50305 w 474070"/>
              <a:gd name="connsiteY4150" fmla="*/ 346221 h 717551"/>
              <a:gd name="connsiteX4151" fmla="*/ 51517 w 474070"/>
              <a:gd name="connsiteY4151" fmla="*/ 345532 h 717551"/>
              <a:gd name="connsiteX4152" fmla="*/ 51517 w 474070"/>
              <a:gd name="connsiteY4152" fmla="*/ 345201 h 717551"/>
              <a:gd name="connsiteX4153" fmla="*/ 51021 w 474070"/>
              <a:gd name="connsiteY4153" fmla="*/ 344511 h 717551"/>
              <a:gd name="connsiteX4154" fmla="*/ 51269 w 474070"/>
              <a:gd name="connsiteY4154" fmla="*/ 344180 h 717551"/>
              <a:gd name="connsiteX4155" fmla="*/ 51269 w 474070"/>
              <a:gd name="connsiteY4155" fmla="*/ 343491 h 717551"/>
              <a:gd name="connsiteX4156" fmla="*/ 51517 w 474070"/>
              <a:gd name="connsiteY4156" fmla="*/ 343160 h 717551"/>
              <a:gd name="connsiteX4157" fmla="*/ 52233 w 474070"/>
              <a:gd name="connsiteY4157" fmla="*/ 342829 h 717551"/>
              <a:gd name="connsiteX4158" fmla="*/ 52923 w 474070"/>
              <a:gd name="connsiteY4158" fmla="*/ 342829 h 717551"/>
              <a:gd name="connsiteX4159" fmla="*/ 52923 w 474070"/>
              <a:gd name="connsiteY4159" fmla="*/ 342470 h 717551"/>
              <a:gd name="connsiteX4160" fmla="*/ 52702 w 474070"/>
              <a:gd name="connsiteY4160" fmla="*/ 341809 h 717551"/>
              <a:gd name="connsiteX4161" fmla="*/ 51986 w 474070"/>
              <a:gd name="connsiteY4161" fmla="*/ 341450 h 717551"/>
              <a:gd name="connsiteX4162" fmla="*/ 51517 w 474070"/>
              <a:gd name="connsiteY4162" fmla="*/ 340788 h 717551"/>
              <a:gd name="connsiteX4163" fmla="*/ 51517 w 474070"/>
              <a:gd name="connsiteY4163" fmla="*/ 340098 h 717551"/>
              <a:gd name="connsiteX4164" fmla="*/ 51986 w 474070"/>
              <a:gd name="connsiteY4164" fmla="*/ 340098 h 717551"/>
              <a:gd name="connsiteX4165" fmla="*/ 51986 w 474070"/>
              <a:gd name="connsiteY4165" fmla="*/ 339767 h 717551"/>
              <a:gd name="connsiteX4166" fmla="*/ 52454 w 474070"/>
              <a:gd name="connsiteY4166" fmla="*/ 339408 h 717551"/>
              <a:gd name="connsiteX4167" fmla="*/ 51986 w 474070"/>
              <a:gd name="connsiteY4167" fmla="*/ 338746 h 717551"/>
              <a:gd name="connsiteX4168" fmla="*/ 51986 w 474070"/>
              <a:gd name="connsiteY4168" fmla="*/ 338388 h 717551"/>
              <a:gd name="connsiteX4169" fmla="*/ 51517 w 474070"/>
              <a:gd name="connsiteY4169" fmla="*/ 338388 h 717551"/>
              <a:gd name="connsiteX4170" fmla="*/ 50800 w 474070"/>
              <a:gd name="connsiteY4170" fmla="*/ 337726 h 717551"/>
              <a:gd name="connsiteX4171" fmla="*/ 50552 w 474070"/>
              <a:gd name="connsiteY4171" fmla="*/ 337036 h 717551"/>
              <a:gd name="connsiteX4172" fmla="*/ 50305 w 474070"/>
              <a:gd name="connsiteY4172" fmla="*/ 336705 h 717551"/>
              <a:gd name="connsiteX4173" fmla="*/ 49835 w 474070"/>
              <a:gd name="connsiteY4173" fmla="*/ 335685 h 717551"/>
              <a:gd name="connsiteX4174" fmla="*/ 49588 w 474070"/>
              <a:gd name="connsiteY4174" fmla="*/ 335327 h 717551"/>
              <a:gd name="connsiteX4175" fmla="*/ 49367 w 474070"/>
              <a:gd name="connsiteY4175" fmla="*/ 335327 h 717551"/>
              <a:gd name="connsiteX4176" fmla="*/ 48402 w 474070"/>
              <a:gd name="connsiteY4176" fmla="*/ 335327 h 717551"/>
              <a:gd name="connsiteX4177" fmla="*/ 46969 w 474070"/>
              <a:gd name="connsiteY4177" fmla="*/ 334305 h 717551"/>
              <a:gd name="connsiteX4178" fmla="*/ 46253 w 474070"/>
              <a:gd name="connsiteY4178" fmla="*/ 334305 h 717551"/>
              <a:gd name="connsiteX4179" fmla="*/ 46253 w 474070"/>
              <a:gd name="connsiteY4179" fmla="*/ 333285 h 717551"/>
              <a:gd name="connsiteX4180" fmla="*/ 46032 w 474070"/>
              <a:gd name="connsiteY4180" fmla="*/ 332623 h 717551"/>
              <a:gd name="connsiteX4181" fmla="*/ 45784 w 474070"/>
              <a:gd name="connsiteY4181" fmla="*/ 332623 h 717551"/>
              <a:gd name="connsiteX4182" fmla="*/ 45067 w 474070"/>
              <a:gd name="connsiteY4182" fmla="*/ 332264 h 717551"/>
              <a:gd name="connsiteX4183" fmla="*/ 44820 w 474070"/>
              <a:gd name="connsiteY4183" fmla="*/ 331933 h 717551"/>
              <a:gd name="connsiteX4184" fmla="*/ 45067 w 474070"/>
              <a:gd name="connsiteY4184" fmla="*/ 331244 h 717551"/>
              <a:gd name="connsiteX4185" fmla="*/ 44820 w 474070"/>
              <a:gd name="connsiteY4185" fmla="*/ 330582 h 717551"/>
              <a:gd name="connsiteX4186" fmla="*/ 44103 w 474070"/>
              <a:gd name="connsiteY4186" fmla="*/ 329892 h 717551"/>
              <a:gd name="connsiteX4187" fmla="*/ 43386 w 474070"/>
              <a:gd name="connsiteY4187" fmla="*/ 329892 h 717551"/>
              <a:gd name="connsiteX4188" fmla="*/ 43165 w 474070"/>
              <a:gd name="connsiteY4188" fmla="*/ 329562 h 717551"/>
              <a:gd name="connsiteX4189" fmla="*/ 41981 w 474070"/>
              <a:gd name="connsiteY4189" fmla="*/ 328540 h 717551"/>
              <a:gd name="connsiteX4190" fmla="*/ 41981 w 474070"/>
              <a:gd name="connsiteY4190" fmla="*/ 328182 h 717551"/>
              <a:gd name="connsiteX4191" fmla="*/ 42201 w 474070"/>
              <a:gd name="connsiteY4191" fmla="*/ 327520 h 717551"/>
              <a:gd name="connsiteX4192" fmla="*/ 42669 w 474070"/>
              <a:gd name="connsiteY4192" fmla="*/ 326830 h 717551"/>
              <a:gd name="connsiteX4193" fmla="*/ 42669 w 474070"/>
              <a:gd name="connsiteY4193" fmla="*/ 326141 h 717551"/>
              <a:gd name="connsiteX4194" fmla="*/ 42201 w 474070"/>
              <a:gd name="connsiteY4194" fmla="*/ 325810 h 717551"/>
              <a:gd name="connsiteX4195" fmla="*/ 41485 w 474070"/>
              <a:gd name="connsiteY4195" fmla="*/ 325479 h 717551"/>
              <a:gd name="connsiteX4196" fmla="*/ 41485 w 474070"/>
              <a:gd name="connsiteY4196" fmla="*/ 325120 h 717551"/>
              <a:gd name="connsiteX4197" fmla="*/ 41264 w 474070"/>
              <a:gd name="connsiteY4197" fmla="*/ 324789 h 717551"/>
              <a:gd name="connsiteX4198" fmla="*/ 41485 w 474070"/>
              <a:gd name="connsiteY4198" fmla="*/ 324445 h 717551"/>
              <a:gd name="connsiteX4199" fmla="*/ 41485 w 474070"/>
              <a:gd name="connsiteY4199" fmla="*/ 324105 h 717551"/>
              <a:gd name="connsiteX4200" fmla="*/ 42201 w 474070"/>
              <a:gd name="connsiteY4200" fmla="*/ 323424 h 717551"/>
              <a:gd name="connsiteX4201" fmla="*/ 42669 w 474070"/>
              <a:gd name="connsiteY4201" fmla="*/ 323082 h 717551"/>
              <a:gd name="connsiteX4202" fmla="*/ 43165 w 474070"/>
              <a:gd name="connsiteY4202" fmla="*/ 322403 h 717551"/>
              <a:gd name="connsiteX4203" fmla="*/ 43386 w 474070"/>
              <a:gd name="connsiteY4203" fmla="*/ 321722 h 717551"/>
              <a:gd name="connsiteX4204" fmla="*/ 43882 w 474070"/>
              <a:gd name="connsiteY4204" fmla="*/ 321722 h 717551"/>
              <a:gd name="connsiteX4205" fmla="*/ 44103 w 474070"/>
              <a:gd name="connsiteY4205" fmla="*/ 321380 h 717551"/>
              <a:gd name="connsiteX4206" fmla="*/ 43882 w 474070"/>
              <a:gd name="connsiteY4206" fmla="*/ 321380 h 717551"/>
              <a:gd name="connsiteX4207" fmla="*/ 44103 w 474070"/>
              <a:gd name="connsiteY4207" fmla="*/ 321041 h 717551"/>
              <a:gd name="connsiteX4208" fmla="*/ 44350 w 474070"/>
              <a:gd name="connsiteY4208" fmla="*/ 320359 h 717551"/>
              <a:gd name="connsiteX4209" fmla="*/ 44599 w 474070"/>
              <a:gd name="connsiteY4209" fmla="*/ 319676 h 717551"/>
              <a:gd name="connsiteX4210" fmla="*/ 44820 w 474070"/>
              <a:gd name="connsiteY4210" fmla="*/ 319676 h 717551"/>
              <a:gd name="connsiteX4211" fmla="*/ 45536 w 474070"/>
              <a:gd name="connsiteY4211" fmla="*/ 318313 h 717551"/>
              <a:gd name="connsiteX4212" fmla="*/ 45784 w 474070"/>
              <a:gd name="connsiteY4212" fmla="*/ 317973 h 717551"/>
              <a:gd name="connsiteX4213" fmla="*/ 46253 w 474070"/>
              <a:gd name="connsiteY4213" fmla="*/ 318313 h 717551"/>
              <a:gd name="connsiteX4214" fmla="*/ 46748 w 474070"/>
              <a:gd name="connsiteY4214" fmla="*/ 317973 h 717551"/>
              <a:gd name="connsiteX4215" fmla="*/ 46032 w 474070"/>
              <a:gd name="connsiteY4215" fmla="*/ 317292 h 717551"/>
              <a:gd name="connsiteX4216" fmla="*/ 45536 w 474070"/>
              <a:gd name="connsiteY4216" fmla="*/ 316610 h 717551"/>
              <a:gd name="connsiteX4217" fmla="*/ 45316 w 474070"/>
              <a:gd name="connsiteY4217" fmla="*/ 316269 h 717551"/>
              <a:gd name="connsiteX4218" fmla="*/ 45316 w 474070"/>
              <a:gd name="connsiteY4218" fmla="*/ 315926 h 717551"/>
              <a:gd name="connsiteX4219" fmla="*/ 45784 w 474070"/>
              <a:gd name="connsiteY4219" fmla="*/ 315588 h 717551"/>
              <a:gd name="connsiteX4220" fmla="*/ 45536 w 474070"/>
              <a:gd name="connsiteY4220" fmla="*/ 315245 h 717551"/>
              <a:gd name="connsiteX4221" fmla="*/ 46032 w 474070"/>
              <a:gd name="connsiteY4221" fmla="*/ 315245 h 717551"/>
              <a:gd name="connsiteX4222" fmla="*/ 46500 w 474070"/>
              <a:gd name="connsiteY4222" fmla="*/ 314906 h 717551"/>
              <a:gd name="connsiteX4223" fmla="*/ 47217 w 474070"/>
              <a:gd name="connsiteY4223" fmla="*/ 313883 h 717551"/>
              <a:gd name="connsiteX4224" fmla="*/ 47217 w 474070"/>
              <a:gd name="connsiteY4224" fmla="*/ 313541 h 717551"/>
              <a:gd name="connsiteX4225" fmla="*/ 48155 w 474070"/>
              <a:gd name="connsiteY4225" fmla="*/ 312860 h 717551"/>
              <a:gd name="connsiteX4226" fmla="*/ 48651 w 474070"/>
              <a:gd name="connsiteY4226" fmla="*/ 312178 h 717551"/>
              <a:gd name="connsiteX4227" fmla="*/ 48651 w 474070"/>
              <a:gd name="connsiteY4227" fmla="*/ 311836 h 717551"/>
              <a:gd name="connsiteX4228" fmla="*/ 49119 w 474070"/>
              <a:gd name="connsiteY4228" fmla="*/ 311497 h 717551"/>
              <a:gd name="connsiteX4229" fmla="*/ 49835 w 474070"/>
              <a:gd name="connsiteY4229" fmla="*/ 310473 h 717551"/>
              <a:gd name="connsiteX4230" fmla="*/ 49835 w 474070"/>
              <a:gd name="connsiteY4230" fmla="*/ 310131 h 717551"/>
              <a:gd name="connsiteX4231" fmla="*/ 50305 w 474070"/>
              <a:gd name="connsiteY4231" fmla="*/ 308768 h 717551"/>
              <a:gd name="connsiteX4232" fmla="*/ 51517 w 474070"/>
              <a:gd name="connsiteY4232" fmla="*/ 308427 h 717551"/>
              <a:gd name="connsiteX4233" fmla="*/ 52454 w 474070"/>
              <a:gd name="connsiteY4233" fmla="*/ 308427 h 717551"/>
              <a:gd name="connsiteX4234" fmla="*/ 53171 w 474070"/>
              <a:gd name="connsiteY4234" fmla="*/ 308084 h 717551"/>
              <a:gd name="connsiteX4235" fmla="*/ 53640 w 474070"/>
              <a:gd name="connsiteY4235" fmla="*/ 307403 h 717551"/>
              <a:gd name="connsiteX4236" fmla="*/ 54136 w 474070"/>
              <a:gd name="connsiteY4236" fmla="*/ 306719 h 717551"/>
              <a:gd name="connsiteX4237" fmla="*/ 54605 w 474070"/>
              <a:gd name="connsiteY4237" fmla="*/ 306380 h 717551"/>
              <a:gd name="connsiteX4238" fmla="*/ 54853 w 474070"/>
              <a:gd name="connsiteY4238" fmla="*/ 305696 h 717551"/>
              <a:gd name="connsiteX4239" fmla="*/ 55321 w 474070"/>
              <a:gd name="connsiteY4239" fmla="*/ 305696 h 717551"/>
              <a:gd name="connsiteX4240" fmla="*/ 55789 w 474070"/>
              <a:gd name="connsiteY4240" fmla="*/ 305015 h 717551"/>
              <a:gd name="connsiteX4241" fmla="*/ 56506 w 474070"/>
              <a:gd name="connsiteY4241" fmla="*/ 305015 h 717551"/>
              <a:gd name="connsiteX4242" fmla="*/ 56754 w 474070"/>
              <a:gd name="connsiteY4242" fmla="*/ 304330 h 717551"/>
              <a:gd name="connsiteX4243" fmla="*/ 57002 w 474070"/>
              <a:gd name="connsiteY4243" fmla="*/ 304330 h 717551"/>
              <a:gd name="connsiteX4244" fmla="*/ 57223 w 474070"/>
              <a:gd name="connsiteY4244" fmla="*/ 303650 h 717551"/>
              <a:gd name="connsiteX4245" fmla="*/ 57471 w 474070"/>
              <a:gd name="connsiteY4245" fmla="*/ 302967 h 717551"/>
              <a:gd name="connsiteX4246" fmla="*/ 57719 w 474070"/>
              <a:gd name="connsiteY4246" fmla="*/ 302967 h 717551"/>
              <a:gd name="connsiteX4247" fmla="*/ 58188 w 474070"/>
              <a:gd name="connsiteY4247" fmla="*/ 302283 h 717551"/>
              <a:gd name="connsiteX4248" fmla="*/ 58905 w 474070"/>
              <a:gd name="connsiteY4248" fmla="*/ 301602 h 717551"/>
              <a:gd name="connsiteX4249" fmla="*/ 59620 w 474070"/>
              <a:gd name="connsiteY4249" fmla="*/ 300918 h 717551"/>
              <a:gd name="connsiteX4250" fmla="*/ 59620 w 474070"/>
              <a:gd name="connsiteY4250" fmla="*/ 300577 h 717551"/>
              <a:gd name="connsiteX4251" fmla="*/ 59841 w 474070"/>
              <a:gd name="connsiteY4251" fmla="*/ 300234 h 717551"/>
              <a:gd name="connsiteX4252" fmla="*/ 59620 w 474070"/>
              <a:gd name="connsiteY4252" fmla="*/ 299895 h 717551"/>
              <a:gd name="connsiteX4253" fmla="*/ 60337 w 474070"/>
              <a:gd name="connsiteY4253" fmla="*/ 299210 h 717551"/>
              <a:gd name="connsiteX4254" fmla="*/ 60807 w 474070"/>
              <a:gd name="connsiteY4254" fmla="*/ 298869 h 717551"/>
              <a:gd name="connsiteX4255" fmla="*/ 61523 w 474070"/>
              <a:gd name="connsiteY4255" fmla="*/ 299210 h 717551"/>
              <a:gd name="connsiteX4256" fmla="*/ 62240 w 474070"/>
              <a:gd name="connsiteY4256" fmla="*/ 299210 h 717551"/>
              <a:gd name="connsiteX4257" fmla="*/ 62955 w 474070"/>
              <a:gd name="connsiteY4257" fmla="*/ 298527 h 717551"/>
              <a:gd name="connsiteX4258" fmla="*/ 63425 w 474070"/>
              <a:gd name="connsiteY4258" fmla="*/ 298527 h 717551"/>
              <a:gd name="connsiteX4259" fmla="*/ 63893 w 474070"/>
              <a:gd name="connsiteY4259" fmla="*/ 299210 h 717551"/>
              <a:gd name="connsiteX4260" fmla="*/ 64610 w 474070"/>
              <a:gd name="connsiteY4260" fmla="*/ 298527 h 717551"/>
              <a:gd name="connsiteX4261" fmla="*/ 64858 w 474070"/>
              <a:gd name="connsiteY4261" fmla="*/ 298188 h 717551"/>
              <a:gd name="connsiteX4262" fmla="*/ 65822 w 474070"/>
              <a:gd name="connsiteY4262" fmla="*/ 297161 h 717551"/>
              <a:gd name="connsiteX4263" fmla="*/ 66292 w 474070"/>
              <a:gd name="connsiteY4263" fmla="*/ 296820 h 717551"/>
              <a:gd name="connsiteX4264" fmla="*/ 66760 w 474070"/>
              <a:gd name="connsiteY4264" fmla="*/ 296820 h 717551"/>
              <a:gd name="connsiteX4265" fmla="*/ 66760 w 474070"/>
              <a:gd name="connsiteY4265" fmla="*/ 296480 h 717551"/>
              <a:gd name="connsiteX4266" fmla="*/ 67256 w 474070"/>
              <a:gd name="connsiteY4266" fmla="*/ 296139 h 717551"/>
              <a:gd name="connsiteX4267" fmla="*/ 67256 w 474070"/>
              <a:gd name="connsiteY4267" fmla="*/ 295796 h 717551"/>
              <a:gd name="connsiteX4268" fmla="*/ 68661 w 474070"/>
              <a:gd name="connsiteY4268" fmla="*/ 294770 h 717551"/>
              <a:gd name="connsiteX4269" fmla="*/ 69378 w 474070"/>
              <a:gd name="connsiteY4269" fmla="*/ 294428 h 717551"/>
              <a:gd name="connsiteX4270" fmla="*/ 70344 w 474070"/>
              <a:gd name="connsiteY4270" fmla="*/ 293405 h 717551"/>
              <a:gd name="connsiteX4271" fmla="*/ 70344 w 474070"/>
              <a:gd name="connsiteY4271" fmla="*/ 293063 h 717551"/>
              <a:gd name="connsiteX4272" fmla="*/ 70591 w 474070"/>
              <a:gd name="connsiteY4272" fmla="*/ 293063 h 717551"/>
              <a:gd name="connsiteX4273" fmla="*/ 70812 w 474070"/>
              <a:gd name="connsiteY4273" fmla="*/ 292721 h 717551"/>
              <a:gd name="connsiteX4274" fmla="*/ 71308 w 474070"/>
              <a:gd name="connsiteY4274" fmla="*/ 292721 h 717551"/>
              <a:gd name="connsiteX4275" fmla="*/ 71529 w 474070"/>
              <a:gd name="connsiteY4275" fmla="*/ 292721 h 717551"/>
              <a:gd name="connsiteX4276" fmla="*/ 72025 w 474070"/>
              <a:gd name="connsiteY4276" fmla="*/ 292379 h 717551"/>
              <a:gd name="connsiteX4277" fmla="*/ 72245 w 474070"/>
              <a:gd name="connsiteY4277" fmla="*/ 292721 h 717551"/>
              <a:gd name="connsiteX4278" fmla="*/ 72493 w 474070"/>
              <a:gd name="connsiteY4278" fmla="*/ 293063 h 717551"/>
              <a:gd name="connsiteX4279" fmla="*/ 72962 w 474070"/>
              <a:gd name="connsiteY4279" fmla="*/ 293063 h 717551"/>
              <a:gd name="connsiteX4280" fmla="*/ 73430 w 474070"/>
              <a:gd name="connsiteY4280" fmla="*/ 293063 h 717551"/>
              <a:gd name="connsiteX4281" fmla="*/ 73679 w 474070"/>
              <a:gd name="connsiteY4281" fmla="*/ 292721 h 717551"/>
              <a:gd name="connsiteX4282" fmla="*/ 73926 w 474070"/>
              <a:gd name="connsiteY4282" fmla="*/ 293063 h 717551"/>
              <a:gd name="connsiteX4283" fmla="*/ 74864 w 474070"/>
              <a:gd name="connsiteY4283" fmla="*/ 292379 h 717551"/>
              <a:gd name="connsiteX4284" fmla="*/ 75360 w 474070"/>
              <a:gd name="connsiteY4284" fmla="*/ 292379 h 717551"/>
              <a:gd name="connsiteX4285" fmla="*/ 75112 w 474070"/>
              <a:gd name="connsiteY4285" fmla="*/ 292037 h 717551"/>
              <a:gd name="connsiteX4286" fmla="*/ 75828 w 474070"/>
              <a:gd name="connsiteY4286" fmla="*/ 291694 h 717551"/>
              <a:gd name="connsiteX4287" fmla="*/ 76297 w 474070"/>
              <a:gd name="connsiteY4287" fmla="*/ 291355 h 717551"/>
              <a:gd name="connsiteX4288" fmla="*/ 76793 w 474070"/>
              <a:gd name="connsiteY4288" fmla="*/ 291013 h 717551"/>
              <a:gd name="connsiteX4289" fmla="*/ 77014 w 474070"/>
              <a:gd name="connsiteY4289" fmla="*/ 291013 h 717551"/>
              <a:gd name="connsiteX4290" fmla="*/ 77731 w 474070"/>
              <a:gd name="connsiteY4290" fmla="*/ 290671 h 717551"/>
              <a:gd name="connsiteX4291" fmla="*/ 78447 w 474070"/>
              <a:gd name="connsiteY4291" fmla="*/ 290329 h 717551"/>
              <a:gd name="connsiteX4292" fmla="*/ 78447 w 474070"/>
              <a:gd name="connsiteY4292" fmla="*/ 289987 h 717551"/>
              <a:gd name="connsiteX4293" fmla="*/ 78695 w 474070"/>
              <a:gd name="connsiteY4293" fmla="*/ 289645 h 717551"/>
              <a:gd name="connsiteX4294" fmla="*/ 78695 w 474070"/>
              <a:gd name="connsiteY4294" fmla="*/ 289304 h 717551"/>
              <a:gd name="connsiteX4295" fmla="*/ 78695 w 474070"/>
              <a:gd name="connsiteY4295" fmla="*/ 288961 h 717551"/>
              <a:gd name="connsiteX4296" fmla="*/ 79164 w 474070"/>
              <a:gd name="connsiteY4296" fmla="*/ 288961 h 717551"/>
              <a:gd name="connsiteX4297" fmla="*/ 79632 w 474070"/>
              <a:gd name="connsiteY4297" fmla="*/ 288961 h 717551"/>
              <a:gd name="connsiteX4298" fmla="*/ 80349 w 474070"/>
              <a:gd name="connsiteY4298" fmla="*/ 287935 h 717551"/>
              <a:gd name="connsiteX4299" fmla="*/ 80128 w 474070"/>
              <a:gd name="connsiteY4299" fmla="*/ 287935 h 717551"/>
              <a:gd name="connsiteX4300" fmla="*/ 79632 w 474070"/>
              <a:gd name="connsiteY4300" fmla="*/ 287593 h 717551"/>
              <a:gd name="connsiteX4301" fmla="*/ 79164 w 474070"/>
              <a:gd name="connsiteY4301" fmla="*/ 286909 h 717551"/>
              <a:gd name="connsiteX4302" fmla="*/ 79164 w 474070"/>
              <a:gd name="connsiteY4302" fmla="*/ 286567 h 717551"/>
              <a:gd name="connsiteX4303" fmla="*/ 79412 w 474070"/>
              <a:gd name="connsiteY4303" fmla="*/ 286228 h 717551"/>
              <a:gd name="connsiteX4304" fmla="*/ 79632 w 474070"/>
              <a:gd name="connsiteY4304" fmla="*/ 285886 h 717551"/>
              <a:gd name="connsiteX4305" fmla="*/ 79632 w 474070"/>
              <a:gd name="connsiteY4305" fmla="*/ 285543 h 717551"/>
              <a:gd name="connsiteX4306" fmla="*/ 78915 w 474070"/>
              <a:gd name="connsiteY4306" fmla="*/ 284518 h 717551"/>
              <a:gd name="connsiteX4307" fmla="*/ 78227 w 474070"/>
              <a:gd name="connsiteY4307" fmla="*/ 284175 h 717551"/>
              <a:gd name="connsiteX4308" fmla="*/ 77731 w 474070"/>
              <a:gd name="connsiteY4308" fmla="*/ 283491 h 717551"/>
              <a:gd name="connsiteX4309" fmla="*/ 77731 w 474070"/>
              <a:gd name="connsiteY4309" fmla="*/ 282123 h 717551"/>
              <a:gd name="connsiteX4310" fmla="*/ 77510 w 474070"/>
              <a:gd name="connsiteY4310" fmla="*/ 281781 h 717551"/>
              <a:gd name="connsiteX4311" fmla="*/ 77731 w 474070"/>
              <a:gd name="connsiteY4311" fmla="*/ 281094 h 717551"/>
              <a:gd name="connsiteX4312" fmla="*/ 77510 w 474070"/>
              <a:gd name="connsiteY4312" fmla="*/ 280411 h 717551"/>
              <a:gd name="connsiteX4313" fmla="*/ 77262 w 474070"/>
              <a:gd name="connsiteY4313" fmla="*/ 279727 h 717551"/>
              <a:gd name="connsiteX4314" fmla="*/ 76793 w 474070"/>
              <a:gd name="connsiteY4314" fmla="*/ 279727 h 717551"/>
              <a:gd name="connsiteX4315" fmla="*/ 76545 w 474070"/>
              <a:gd name="connsiteY4315" fmla="*/ 279384 h 717551"/>
              <a:gd name="connsiteX4316" fmla="*/ 76793 w 474070"/>
              <a:gd name="connsiteY4316" fmla="*/ 278700 h 717551"/>
              <a:gd name="connsiteX4317" fmla="*/ 76297 w 474070"/>
              <a:gd name="connsiteY4317" fmla="*/ 278358 h 717551"/>
              <a:gd name="connsiteX4318" fmla="*/ 76297 w 474070"/>
              <a:gd name="connsiteY4318" fmla="*/ 278016 h 717551"/>
              <a:gd name="connsiteX4319" fmla="*/ 76545 w 474070"/>
              <a:gd name="connsiteY4319" fmla="*/ 278016 h 717551"/>
              <a:gd name="connsiteX4320" fmla="*/ 77510 w 474070"/>
              <a:gd name="connsiteY4320" fmla="*/ 277674 h 717551"/>
              <a:gd name="connsiteX4321" fmla="*/ 77731 w 474070"/>
              <a:gd name="connsiteY4321" fmla="*/ 277674 h 717551"/>
              <a:gd name="connsiteX4322" fmla="*/ 77978 w 474070"/>
              <a:gd name="connsiteY4322" fmla="*/ 277674 h 717551"/>
              <a:gd name="connsiteX4323" fmla="*/ 78227 w 474070"/>
              <a:gd name="connsiteY4323" fmla="*/ 278016 h 717551"/>
              <a:gd name="connsiteX4324" fmla="*/ 78447 w 474070"/>
              <a:gd name="connsiteY4324" fmla="*/ 277674 h 717551"/>
              <a:gd name="connsiteX4325" fmla="*/ 78915 w 474070"/>
              <a:gd name="connsiteY4325" fmla="*/ 277331 h 717551"/>
              <a:gd name="connsiteX4326" fmla="*/ 78915 w 474070"/>
              <a:gd name="connsiteY4326" fmla="*/ 276647 h 717551"/>
              <a:gd name="connsiteX4327" fmla="*/ 78695 w 474070"/>
              <a:gd name="connsiteY4327" fmla="*/ 276647 h 717551"/>
              <a:gd name="connsiteX4328" fmla="*/ 78915 w 474070"/>
              <a:gd name="connsiteY4328" fmla="*/ 275961 h 717551"/>
              <a:gd name="connsiteX4329" fmla="*/ 79632 w 474070"/>
              <a:gd name="connsiteY4329" fmla="*/ 275277 h 717551"/>
              <a:gd name="connsiteX4330" fmla="*/ 79880 w 474070"/>
              <a:gd name="connsiteY4330" fmla="*/ 274935 h 717551"/>
              <a:gd name="connsiteX4331" fmla="*/ 79880 w 474070"/>
              <a:gd name="connsiteY4331" fmla="*/ 273909 h 717551"/>
              <a:gd name="connsiteX4332" fmla="*/ 80597 w 474070"/>
              <a:gd name="connsiteY4332" fmla="*/ 273222 h 717551"/>
              <a:gd name="connsiteX4333" fmla="*/ 81313 w 474070"/>
              <a:gd name="connsiteY4333" fmla="*/ 272538 h 717551"/>
              <a:gd name="connsiteX4334" fmla="*/ 81562 w 474070"/>
              <a:gd name="connsiteY4334" fmla="*/ 272538 h 717551"/>
              <a:gd name="connsiteX4335" fmla="*/ 82030 w 474070"/>
              <a:gd name="connsiteY4335" fmla="*/ 272196 h 717551"/>
              <a:gd name="connsiteX4336" fmla="*/ 81782 w 474070"/>
              <a:gd name="connsiteY4336" fmla="*/ 271511 h 717551"/>
              <a:gd name="connsiteX4337" fmla="*/ 82030 w 474070"/>
              <a:gd name="connsiteY4337" fmla="*/ 271167 h 717551"/>
              <a:gd name="connsiteX4338" fmla="*/ 82278 w 474070"/>
              <a:gd name="connsiteY4338" fmla="*/ 271511 h 717551"/>
              <a:gd name="connsiteX4339" fmla="*/ 82499 w 474070"/>
              <a:gd name="connsiteY4339" fmla="*/ 271511 h 717551"/>
              <a:gd name="connsiteX4340" fmla="*/ 82747 w 474070"/>
              <a:gd name="connsiteY4340" fmla="*/ 271511 h 717551"/>
              <a:gd name="connsiteX4341" fmla="*/ 82995 w 474070"/>
              <a:gd name="connsiteY4341" fmla="*/ 271511 h 717551"/>
              <a:gd name="connsiteX4342" fmla="*/ 83464 w 474070"/>
              <a:gd name="connsiteY4342" fmla="*/ 271167 h 717551"/>
              <a:gd name="connsiteX4343" fmla="*/ 83464 w 474070"/>
              <a:gd name="connsiteY4343" fmla="*/ 270825 h 717551"/>
              <a:gd name="connsiteX4344" fmla="*/ 83932 w 474070"/>
              <a:gd name="connsiteY4344" fmla="*/ 270483 h 717551"/>
              <a:gd name="connsiteX4345" fmla="*/ 83932 w 474070"/>
              <a:gd name="connsiteY4345" fmla="*/ 270141 h 717551"/>
              <a:gd name="connsiteX4346" fmla="*/ 84181 w 474070"/>
              <a:gd name="connsiteY4346" fmla="*/ 269798 h 717551"/>
              <a:gd name="connsiteX4347" fmla="*/ 84181 w 474070"/>
              <a:gd name="connsiteY4347" fmla="*/ 269454 h 717551"/>
              <a:gd name="connsiteX4348" fmla="*/ 84649 w 474070"/>
              <a:gd name="connsiteY4348" fmla="*/ 269112 h 717551"/>
              <a:gd name="connsiteX4349" fmla="*/ 84897 w 474070"/>
              <a:gd name="connsiteY4349" fmla="*/ 269112 h 717551"/>
              <a:gd name="connsiteX4350" fmla="*/ 85117 w 474070"/>
              <a:gd name="connsiteY4350" fmla="*/ 268770 h 717551"/>
              <a:gd name="connsiteX4351" fmla="*/ 86551 w 474070"/>
              <a:gd name="connsiteY4351" fmla="*/ 268428 h 717551"/>
              <a:gd name="connsiteX4352" fmla="*/ 86799 w 474070"/>
              <a:gd name="connsiteY4352" fmla="*/ 268085 h 717551"/>
              <a:gd name="connsiteX4353" fmla="*/ 87985 w 474070"/>
              <a:gd name="connsiteY4353" fmla="*/ 267741 h 717551"/>
              <a:gd name="connsiteX4354" fmla="*/ 88480 w 474070"/>
              <a:gd name="connsiteY4354" fmla="*/ 267741 h 717551"/>
              <a:gd name="connsiteX4355" fmla="*/ 89169 w 474070"/>
              <a:gd name="connsiteY4355" fmla="*/ 267399 h 717551"/>
              <a:gd name="connsiteX4356" fmla="*/ 89666 w 474070"/>
              <a:gd name="connsiteY4356" fmla="*/ 266715 h 717551"/>
              <a:gd name="connsiteX4357" fmla="*/ 90134 w 474070"/>
              <a:gd name="connsiteY4357" fmla="*/ 266715 h 717551"/>
              <a:gd name="connsiteX4358" fmla="*/ 91816 w 474070"/>
              <a:gd name="connsiteY4358" fmla="*/ 265344 h 717551"/>
              <a:gd name="connsiteX4359" fmla="*/ 92284 w 474070"/>
              <a:gd name="connsiteY4359" fmla="*/ 264657 h 717551"/>
              <a:gd name="connsiteX4360" fmla="*/ 92531 w 474070"/>
              <a:gd name="connsiteY4360" fmla="*/ 264657 h 717551"/>
              <a:gd name="connsiteX4361" fmla="*/ 92752 w 474070"/>
              <a:gd name="connsiteY4361" fmla="*/ 264315 h 717551"/>
              <a:gd name="connsiteX4362" fmla="*/ 93001 w 474070"/>
              <a:gd name="connsiteY4362" fmla="*/ 263973 h 717551"/>
              <a:gd name="connsiteX4363" fmla="*/ 93001 w 474070"/>
              <a:gd name="connsiteY4363" fmla="*/ 263628 h 717551"/>
              <a:gd name="connsiteX4364" fmla="*/ 93718 w 474070"/>
              <a:gd name="connsiteY4364" fmla="*/ 262944 h 717551"/>
              <a:gd name="connsiteX4365" fmla="*/ 94186 w 474070"/>
              <a:gd name="connsiteY4365" fmla="*/ 262603 h 717551"/>
              <a:gd name="connsiteX4366" fmla="*/ 94655 w 474070"/>
              <a:gd name="connsiteY4366" fmla="*/ 262258 h 717551"/>
              <a:gd name="connsiteX4367" fmla="*/ 94434 w 474070"/>
              <a:gd name="connsiteY4367" fmla="*/ 261915 h 717551"/>
              <a:gd name="connsiteX4368" fmla="*/ 93938 w 474070"/>
              <a:gd name="connsiteY4368" fmla="*/ 261915 h 717551"/>
              <a:gd name="connsiteX4369" fmla="*/ 94434 w 474070"/>
              <a:gd name="connsiteY4369" fmla="*/ 260887 h 717551"/>
              <a:gd name="connsiteX4370" fmla="*/ 94902 w 474070"/>
              <a:gd name="connsiteY4370" fmla="*/ 260545 h 717551"/>
              <a:gd name="connsiteX4371" fmla="*/ 95151 w 474070"/>
              <a:gd name="connsiteY4371" fmla="*/ 260199 h 717551"/>
              <a:gd name="connsiteX4372" fmla="*/ 95151 w 474070"/>
              <a:gd name="connsiteY4372" fmla="*/ 259516 h 717551"/>
              <a:gd name="connsiteX4373" fmla="*/ 94655 w 474070"/>
              <a:gd name="connsiteY4373" fmla="*/ 259170 h 717551"/>
              <a:gd name="connsiteX4374" fmla="*/ 94434 w 474070"/>
              <a:gd name="connsiteY4374" fmla="*/ 258829 h 717551"/>
              <a:gd name="connsiteX4375" fmla="*/ 94655 w 474070"/>
              <a:gd name="connsiteY4375" fmla="*/ 257800 h 717551"/>
              <a:gd name="connsiteX4376" fmla="*/ 94434 w 474070"/>
              <a:gd name="connsiteY4376" fmla="*/ 257458 h 717551"/>
              <a:gd name="connsiteX4377" fmla="*/ 94186 w 474070"/>
              <a:gd name="connsiteY4377" fmla="*/ 257458 h 717551"/>
              <a:gd name="connsiteX4378" fmla="*/ 94186 w 474070"/>
              <a:gd name="connsiteY4378" fmla="*/ 257114 h 717551"/>
              <a:gd name="connsiteX4379" fmla="*/ 94186 w 474070"/>
              <a:gd name="connsiteY4379" fmla="*/ 256771 h 717551"/>
              <a:gd name="connsiteX4380" fmla="*/ 94186 w 474070"/>
              <a:gd name="connsiteY4380" fmla="*/ 256430 h 717551"/>
              <a:gd name="connsiteX4381" fmla="*/ 94655 w 474070"/>
              <a:gd name="connsiteY4381" fmla="*/ 256430 h 717551"/>
              <a:gd name="connsiteX4382" fmla="*/ 94655 w 474070"/>
              <a:gd name="connsiteY4382" fmla="*/ 256084 h 717551"/>
              <a:gd name="connsiteX4383" fmla="*/ 95151 w 474070"/>
              <a:gd name="connsiteY4383" fmla="*/ 255742 h 717551"/>
              <a:gd name="connsiteX4384" fmla="*/ 95371 w 474070"/>
              <a:gd name="connsiteY4384" fmla="*/ 255397 h 717551"/>
              <a:gd name="connsiteX4385" fmla="*/ 96584 w 474070"/>
              <a:gd name="connsiteY4385" fmla="*/ 254369 h 717551"/>
              <a:gd name="connsiteX4386" fmla="*/ 96804 w 474070"/>
              <a:gd name="connsiteY4386" fmla="*/ 254027 h 717551"/>
              <a:gd name="connsiteX4387" fmla="*/ 96804 w 474070"/>
              <a:gd name="connsiteY4387" fmla="*/ 253681 h 717551"/>
              <a:gd name="connsiteX4388" fmla="*/ 96336 w 474070"/>
              <a:gd name="connsiteY4388" fmla="*/ 253340 h 717551"/>
              <a:gd name="connsiteX4389" fmla="*/ 96584 w 474070"/>
              <a:gd name="connsiteY4389" fmla="*/ 252998 h 717551"/>
              <a:gd name="connsiteX4390" fmla="*/ 95371 w 474070"/>
              <a:gd name="connsiteY4390" fmla="*/ 251624 h 717551"/>
              <a:gd name="connsiteX4391" fmla="*/ 95151 w 474070"/>
              <a:gd name="connsiteY4391" fmla="*/ 251624 h 717551"/>
              <a:gd name="connsiteX4392" fmla="*/ 94902 w 474070"/>
              <a:gd name="connsiteY4392" fmla="*/ 251966 h 717551"/>
              <a:gd name="connsiteX4393" fmla="*/ 94434 w 474070"/>
              <a:gd name="connsiteY4393" fmla="*/ 251966 h 717551"/>
              <a:gd name="connsiteX4394" fmla="*/ 94655 w 474070"/>
              <a:gd name="connsiteY4394" fmla="*/ 251624 h 717551"/>
              <a:gd name="connsiteX4395" fmla="*/ 94434 w 474070"/>
              <a:gd name="connsiteY4395" fmla="*/ 251279 h 717551"/>
              <a:gd name="connsiteX4396" fmla="*/ 94655 w 474070"/>
              <a:gd name="connsiteY4396" fmla="*/ 250937 h 717551"/>
              <a:gd name="connsiteX4397" fmla="*/ 93938 w 474070"/>
              <a:gd name="connsiteY4397" fmla="*/ 250250 h 717551"/>
              <a:gd name="connsiteX4398" fmla="*/ 93718 w 474070"/>
              <a:gd name="connsiteY4398" fmla="*/ 250250 h 717551"/>
              <a:gd name="connsiteX4399" fmla="*/ 93001 w 474070"/>
              <a:gd name="connsiteY4399" fmla="*/ 250595 h 717551"/>
              <a:gd name="connsiteX4400" fmla="*/ 92752 w 474070"/>
              <a:gd name="connsiteY4400" fmla="*/ 250595 h 717551"/>
              <a:gd name="connsiteX4401" fmla="*/ 92752 w 474070"/>
              <a:gd name="connsiteY4401" fmla="*/ 250250 h 717551"/>
              <a:gd name="connsiteX4402" fmla="*/ 92531 w 474070"/>
              <a:gd name="connsiteY4402" fmla="*/ 249564 h 717551"/>
              <a:gd name="connsiteX4403" fmla="*/ 92035 w 474070"/>
              <a:gd name="connsiteY4403" fmla="*/ 249908 h 717551"/>
              <a:gd name="connsiteX4404" fmla="*/ 91099 w 474070"/>
              <a:gd name="connsiteY4404" fmla="*/ 250250 h 717551"/>
              <a:gd name="connsiteX4405" fmla="*/ 90134 w 474070"/>
              <a:gd name="connsiteY4405" fmla="*/ 250250 h 717551"/>
              <a:gd name="connsiteX4406" fmla="*/ 89666 w 474070"/>
              <a:gd name="connsiteY4406" fmla="*/ 250250 h 717551"/>
              <a:gd name="connsiteX4407" fmla="*/ 89169 w 474070"/>
              <a:gd name="connsiteY4407" fmla="*/ 249908 h 717551"/>
              <a:gd name="connsiteX4408" fmla="*/ 88480 w 474070"/>
              <a:gd name="connsiteY4408" fmla="*/ 250595 h 717551"/>
              <a:gd name="connsiteX4409" fmla="*/ 87985 w 474070"/>
              <a:gd name="connsiteY4409" fmla="*/ 250250 h 717551"/>
              <a:gd name="connsiteX4410" fmla="*/ 88480 w 474070"/>
              <a:gd name="connsiteY4410" fmla="*/ 249908 h 717551"/>
              <a:gd name="connsiteX4411" fmla="*/ 88480 w 474070"/>
              <a:gd name="connsiteY4411" fmla="*/ 248876 h 717551"/>
              <a:gd name="connsiteX4412" fmla="*/ 88700 w 474070"/>
              <a:gd name="connsiteY4412" fmla="*/ 247848 h 717551"/>
              <a:gd name="connsiteX4413" fmla="*/ 88949 w 474070"/>
              <a:gd name="connsiteY4413" fmla="*/ 247848 h 717551"/>
              <a:gd name="connsiteX4414" fmla="*/ 88700 w 474070"/>
              <a:gd name="connsiteY4414" fmla="*/ 247503 h 717551"/>
              <a:gd name="connsiteX4415" fmla="*/ 88949 w 474070"/>
              <a:gd name="connsiteY4415" fmla="*/ 247161 h 717551"/>
              <a:gd name="connsiteX4416" fmla="*/ 89666 w 474070"/>
              <a:gd name="connsiteY4416" fmla="*/ 246817 h 717551"/>
              <a:gd name="connsiteX4417" fmla="*/ 90383 w 474070"/>
              <a:gd name="connsiteY4417" fmla="*/ 246474 h 717551"/>
              <a:gd name="connsiteX4418" fmla="*/ 91320 w 474070"/>
              <a:gd name="connsiteY4418" fmla="*/ 245443 h 717551"/>
              <a:gd name="connsiteX4419" fmla="*/ 91567 w 474070"/>
              <a:gd name="connsiteY4419" fmla="*/ 245100 h 717551"/>
              <a:gd name="connsiteX4420" fmla="*/ 91099 w 474070"/>
              <a:gd name="connsiteY4420" fmla="*/ 245100 h 717551"/>
              <a:gd name="connsiteX4421" fmla="*/ 90603 w 474070"/>
              <a:gd name="connsiteY4421" fmla="*/ 244756 h 717551"/>
              <a:gd name="connsiteX4422" fmla="*/ 89666 w 474070"/>
              <a:gd name="connsiteY4422" fmla="*/ 244414 h 717551"/>
              <a:gd name="connsiteX4423" fmla="*/ 89417 w 474070"/>
              <a:gd name="connsiteY4423" fmla="*/ 244414 h 717551"/>
              <a:gd name="connsiteX4424" fmla="*/ 89169 w 474070"/>
              <a:gd name="connsiteY4424" fmla="*/ 243382 h 717551"/>
              <a:gd name="connsiteX4425" fmla="*/ 89169 w 474070"/>
              <a:gd name="connsiteY4425" fmla="*/ 242695 h 717551"/>
              <a:gd name="connsiteX4426" fmla="*/ 88700 w 474070"/>
              <a:gd name="connsiteY4426" fmla="*/ 242350 h 717551"/>
              <a:gd name="connsiteX4427" fmla="*/ 88480 w 474070"/>
              <a:gd name="connsiteY4427" fmla="*/ 241664 h 717551"/>
              <a:gd name="connsiteX4428" fmla="*/ 87985 w 474070"/>
              <a:gd name="connsiteY4428" fmla="*/ 240976 h 717551"/>
              <a:gd name="connsiteX4429" fmla="*/ 88700 w 474070"/>
              <a:gd name="connsiteY4429" fmla="*/ 240290 h 717551"/>
              <a:gd name="connsiteX4430" fmla="*/ 89417 w 474070"/>
              <a:gd name="connsiteY4430" fmla="*/ 239945 h 717551"/>
              <a:gd name="connsiteX4431" fmla="*/ 90134 w 474070"/>
              <a:gd name="connsiteY4431" fmla="*/ 239258 h 717551"/>
              <a:gd name="connsiteX4432" fmla="*/ 89666 w 474070"/>
              <a:gd name="connsiteY4432" fmla="*/ 238913 h 717551"/>
              <a:gd name="connsiteX4433" fmla="*/ 89886 w 474070"/>
              <a:gd name="connsiteY4433" fmla="*/ 237885 h 717551"/>
              <a:gd name="connsiteX4434" fmla="*/ 90603 w 474070"/>
              <a:gd name="connsiteY4434" fmla="*/ 237195 h 717551"/>
              <a:gd name="connsiteX4435" fmla="*/ 91099 w 474070"/>
              <a:gd name="connsiteY4435" fmla="*/ 236853 h 717551"/>
              <a:gd name="connsiteX4436" fmla="*/ 91099 w 474070"/>
              <a:gd name="connsiteY4436" fmla="*/ 236508 h 717551"/>
              <a:gd name="connsiteX4437" fmla="*/ 92284 w 474070"/>
              <a:gd name="connsiteY4437" fmla="*/ 235477 h 717551"/>
              <a:gd name="connsiteX4438" fmla="*/ 92035 w 474070"/>
              <a:gd name="connsiteY4438" fmla="*/ 235477 h 717551"/>
              <a:gd name="connsiteX4439" fmla="*/ 92284 w 474070"/>
              <a:gd name="connsiteY4439" fmla="*/ 234790 h 717551"/>
              <a:gd name="connsiteX4440" fmla="*/ 92531 w 474070"/>
              <a:gd name="connsiteY4440" fmla="*/ 234445 h 717551"/>
              <a:gd name="connsiteX4441" fmla="*/ 92284 w 474070"/>
              <a:gd name="connsiteY4441" fmla="*/ 234100 h 717551"/>
              <a:gd name="connsiteX4442" fmla="*/ 92035 w 474070"/>
              <a:gd name="connsiteY4442" fmla="*/ 234100 h 717551"/>
              <a:gd name="connsiteX4443" fmla="*/ 91816 w 474070"/>
              <a:gd name="connsiteY4443" fmla="*/ 233759 h 717551"/>
              <a:gd name="connsiteX4444" fmla="*/ 91320 w 474070"/>
              <a:gd name="connsiteY4444" fmla="*/ 233759 h 717551"/>
              <a:gd name="connsiteX4445" fmla="*/ 90603 w 474070"/>
              <a:gd name="connsiteY4445" fmla="*/ 234100 h 717551"/>
              <a:gd name="connsiteX4446" fmla="*/ 89169 w 474070"/>
              <a:gd name="connsiteY4446" fmla="*/ 234100 h 717551"/>
              <a:gd name="connsiteX4447" fmla="*/ 88949 w 474070"/>
              <a:gd name="connsiteY4447" fmla="*/ 233759 h 717551"/>
              <a:gd name="connsiteX4448" fmla="*/ 88700 w 474070"/>
              <a:gd name="connsiteY4448" fmla="*/ 233414 h 717551"/>
              <a:gd name="connsiteX4449" fmla="*/ 89169 w 474070"/>
              <a:gd name="connsiteY4449" fmla="*/ 233069 h 717551"/>
              <a:gd name="connsiteX4450" fmla="*/ 89417 w 474070"/>
              <a:gd name="connsiteY4450" fmla="*/ 232382 h 717551"/>
              <a:gd name="connsiteX4451" fmla="*/ 89666 w 474070"/>
              <a:gd name="connsiteY4451" fmla="*/ 232037 h 717551"/>
              <a:gd name="connsiteX4452" fmla="*/ 89666 w 474070"/>
              <a:gd name="connsiteY4452" fmla="*/ 231350 h 717551"/>
              <a:gd name="connsiteX4453" fmla="*/ 89886 w 474070"/>
              <a:gd name="connsiteY4453" fmla="*/ 231350 h 717551"/>
              <a:gd name="connsiteX4454" fmla="*/ 89666 w 474070"/>
              <a:gd name="connsiteY4454" fmla="*/ 231005 h 717551"/>
              <a:gd name="connsiteX4455" fmla="*/ 89886 w 474070"/>
              <a:gd name="connsiteY4455" fmla="*/ 230319 h 717551"/>
              <a:gd name="connsiteX4456" fmla="*/ 90603 w 474070"/>
              <a:gd name="connsiteY4456" fmla="*/ 229974 h 717551"/>
              <a:gd name="connsiteX4457" fmla="*/ 91099 w 474070"/>
              <a:gd name="connsiteY4457" fmla="*/ 228597 h 717551"/>
              <a:gd name="connsiteX4458" fmla="*/ 91567 w 474070"/>
              <a:gd name="connsiteY4458" fmla="*/ 228253 h 717551"/>
              <a:gd name="connsiteX4459" fmla="*/ 91567 w 474070"/>
              <a:gd name="connsiteY4459" fmla="*/ 227565 h 717551"/>
              <a:gd name="connsiteX4460" fmla="*/ 92284 w 474070"/>
              <a:gd name="connsiteY4460" fmla="*/ 227565 h 717551"/>
              <a:gd name="connsiteX4461" fmla="*/ 93001 w 474070"/>
              <a:gd name="connsiteY4461" fmla="*/ 227221 h 717551"/>
              <a:gd name="connsiteX4462" fmla="*/ 93718 w 474070"/>
              <a:gd name="connsiteY4462" fmla="*/ 227565 h 717551"/>
              <a:gd name="connsiteX4463" fmla="*/ 95151 w 474070"/>
              <a:gd name="connsiteY4463" fmla="*/ 227908 h 717551"/>
              <a:gd name="connsiteX4464" fmla="*/ 95371 w 474070"/>
              <a:gd name="connsiteY4464" fmla="*/ 227565 h 717551"/>
              <a:gd name="connsiteX4465" fmla="*/ 95371 w 474070"/>
              <a:gd name="connsiteY4465" fmla="*/ 226531 h 717551"/>
              <a:gd name="connsiteX4466" fmla="*/ 95151 w 474070"/>
              <a:gd name="connsiteY4466" fmla="*/ 226190 h 717551"/>
              <a:gd name="connsiteX4467" fmla="*/ 95151 w 474070"/>
              <a:gd name="connsiteY4467" fmla="*/ 225845 h 717551"/>
              <a:gd name="connsiteX4468" fmla="*/ 95371 w 474070"/>
              <a:gd name="connsiteY4468" fmla="*/ 224811 h 717551"/>
              <a:gd name="connsiteX4469" fmla="*/ 96336 w 474070"/>
              <a:gd name="connsiteY4469" fmla="*/ 223089 h 717551"/>
              <a:gd name="connsiteX4470" fmla="*/ 96804 w 474070"/>
              <a:gd name="connsiteY4470" fmla="*/ 220678 h 717551"/>
              <a:gd name="connsiteX4471" fmla="*/ 97053 w 474070"/>
              <a:gd name="connsiteY4471" fmla="*/ 220336 h 717551"/>
              <a:gd name="connsiteX4472" fmla="*/ 97053 w 474070"/>
              <a:gd name="connsiteY4472" fmla="*/ 219991 h 717551"/>
              <a:gd name="connsiteX4473" fmla="*/ 96804 w 474070"/>
              <a:gd name="connsiteY4473" fmla="*/ 219302 h 717551"/>
              <a:gd name="connsiteX4474" fmla="*/ 96087 w 474070"/>
              <a:gd name="connsiteY4474" fmla="*/ 218957 h 717551"/>
              <a:gd name="connsiteX4475" fmla="*/ 95619 w 474070"/>
              <a:gd name="connsiteY4475" fmla="*/ 218267 h 717551"/>
              <a:gd name="connsiteX4476" fmla="*/ 95151 w 474070"/>
              <a:gd name="connsiteY4476" fmla="*/ 217923 h 717551"/>
              <a:gd name="connsiteX4477" fmla="*/ 94434 w 474070"/>
              <a:gd name="connsiteY4477" fmla="*/ 217235 h 717551"/>
              <a:gd name="connsiteX4478" fmla="*/ 93938 w 474070"/>
              <a:gd name="connsiteY4478" fmla="*/ 216891 h 717551"/>
              <a:gd name="connsiteX4479" fmla="*/ 93718 w 474070"/>
              <a:gd name="connsiteY4479" fmla="*/ 216201 h 717551"/>
              <a:gd name="connsiteX4480" fmla="*/ 93248 w 474070"/>
              <a:gd name="connsiteY4480" fmla="*/ 215856 h 717551"/>
              <a:gd name="connsiteX4481" fmla="*/ 93001 w 474070"/>
              <a:gd name="connsiteY4481" fmla="*/ 215856 h 717551"/>
              <a:gd name="connsiteX4482" fmla="*/ 92531 w 474070"/>
              <a:gd name="connsiteY4482" fmla="*/ 215167 h 717551"/>
              <a:gd name="connsiteX4483" fmla="*/ 91567 w 474070"/>
              <a:gd name="connsiteY4483" fmla="*/ 214133 h 717551"/>
              <a:gd name="connsiteX4484" fmla="*/ 90851 w 474070"/>
              <a:gd name="connsiteY4484" fmla="*/ 213443 h 717551"/>
              <a:gd name="connsiteX4485" fmla="*/ 91099 w 474070"/>
              <a:gd name="connsiteY4485" fmla="*/ 213098 h 717551"/>
              <a:gd name="connsiteX4486" fmla="*/ 90851 w 474070"/>
              <a:gd name="connsiteY4486" fmla="*/ 212408 h 717551"/>
              <a:gd name="connsiteX4487" fmla="*/ 91567 w 474070"/>
              <a:gd name="connsiteY4487" fmla="*/ 211719 h 717551"/>
              <a:gd name="connsiteX4488" fmla="*/ 92284 w 474070"/>
              <a:gd name="connsiteY4488" fmla="*/ 210340 h 717551"/>
              <a:gd name="connsiteX4489" fmla="*/ 92752 w 474070"/>
              <a:gd name="connsiteY4489" fmla="*/ 209995 h 717551"/>
              <a:gd name="connsiteX4490" fmla="*/ 93001 w 474070"/>
              <a:gd name="connsiteY4490" fmla="*/ 209650 h 717551"/>
              <a:gd name="connsiteX4491" fmla="*/ 93248 w 474070"/>
              <a:gd name="connsiteY4491" fmla="*/ 209306 h 717551"/>
              <a:gd name="connsiteX4492" fmla="*/ 92752 w 474070"/>
              <a:gd name="connsiteY4492" fmla="*/ 208616 h 717551"/>
              <a:gd name="connsiteX4493" fmla="*/ 93469 w 474070"/>
              <a:gd name="connsiteY4493" fmla="*/ 207926 h 717551"/>
              <a:gd name="connsiteX4494" fmla="*/ 93718 w 474070"/>
              <a:gd name="connsiteY4494" fmla="*/ 206892 h 717551"/>
              <a:gd name="connsiteX4495" fmla="*/ 94434 w 474070"/>
              <a:gd name="connsiteY4495" fmla="*/ 205858 h 717551"/>
              <a:gd name="connsiteX4496" fmla="*/ 94655 w 474070"/>
              <a:gd name="connsiteY4496" fmla="*/ 205168 h 717551"/>
              <a:gd name="connsiteX4497" fmla="*/ 95151 w 474070"/>
              <a:gd name="connsiteY4497" fmla="*/ 203441 h 717551"/>
              <a:gd name="connsiteX4498" fmla="*/ 95371 w 474070"/>
              <a:gd name="connsiteY4498" fmla="*/ 203097 h 717551"/>
              <a:gd name="connsiteX4499" fmla="*/ 95371 w 474070"/>
              <a:gd name="connsiteY4499" fmla="*/ 202407 h 717551"/>
              <a:gd name="connsiteX4500" fmla="*/ 95151 w 474070"/>
              <a:gd name="connsiteY4500" fmla="*/ 202062 h 717551"/>
              <a:gd name="connsiteX4501" fmla="*/ 95371 w 474070"/>
              <a:gd name="connsiteY4501" fmla="*/ 201372 h 717551"/>
              <a:gd name="connsiteX4502" fmla="*/ 95868 w 474070"/>
              <a:gd name="connsiteY4502" fmla="*/ 199990 h 717551"/>
              <a:gd name="connsiteX4503" fmla="*/ 96584 w 474070"/>
              <a:gd name="connsiteY4503" fmla="*/ 198956 h 717551"/>
              <a:gd name="connsiteX4504" fmla="*/ 96804 w 474070"/>
              <a:gd name="connsiteY4504" fmla="*/ 198264 h 717551"/>
              <a:gd name="connsiteX4505" fmla="*/ 96804 w 474070"/>
              <a:gd name="connsiteY4505" fmla="*/ 197920 h 717551"/>
              <a:gd name="connsiteX4506" fmla="*/ 97521 w 474070"/>
              <a:gd name="connsiteY4506" fmla="*/ 197229 h 717551"/>
              <a:gd name="connsiteX4507" fmla="*/ 97769 w 474070"/>
              <a:gd name="connsiteY4507" fmla="*/ 195848 h 717551"/>
              <a:gd name="connsiteX4508" fmla="*/ 98954 w 474070"/>
              <a:gd name="connsiteY4508" fmla="*/ 195502 h 717551"/>
              <a:gd name="connsiteX4509" fmla="*/ 99671 w 474070"/>
              <a:gd name="connsiteY4509" fmla="*/ 195158 h 717551"/>
              <a:gd name="connsiteX4510" fmla="*/ 99920 w 474070"/>
              <a:gd name="connsiteY4510" fmla="*/ 194811 h 717551"/>
              <a:gd name="connsiteX4511" fmla="*/ 100636 w 474070"/>
              <a:gd name="connsiteY4511" fmla="*/ 194466 h 717551"/>
              <a:gd name="connsiteX4512" fmla="*/ 100856 w 474070"/>
              <a:gd name="connsiteY4512" fmla="*/ 194120 h 717551"/>
              <a:gd name="connsiteX4513" fmla="*/ 100636 w 474070"/>
              <a:gd name="connsiteY4513" fmla="*/ 193084 h 717551"/>
              <a:gd name="connsiteX4514" fmla="*/ 101105 w 474070"/>
              <a:gd name="connsiteY4514" fmla="*/ 192049 h 717551"/>
              <a:gd name="connsiteX4515" fmla="*/ 100856 w 474070"/>
              <a:gd name="connsiteY4515" fmla="*/ 191702 h 717551"/>
              <a:gd name="connsiteX4516" fmla="*/ 100636 w 474070"/>
              <a:gd name="connsiteY4516" fmla="*/ 191357 h 717551"/>
              <a:gd name="connsiteX4517" fmla="*/ 100636 w 474070"/>
              <a:gd name="connsiteY4517" fmla="*/ 191012 h 717551"/>
              <a:gd name="connsiteX4518" fmla="*/ 100636 w 474070"/>
              <a:gd name="connsiteY4518" fmla="*/ 190665 h 717551"/>
              <a:gd name="connsiteX4519" fmla="*/ 100388 w 474070"/>
              <a:gd name="connsiteY4519" fmla="*/ 189630 h 717551"/>
              <a:gd name="connsiteX4520" fmla="*/ 100636 w 474070"/>
              <a:gd name="connsiteY4520" fmla="*/ 189283 h 717551"/>
              <a:gd name="connsiteX4521" fmla="*/ 101352 w 474070"/>
              <a:gd name="connsiteY4521" fmla="*/ 188245 h 717551"/>
              <a:gd name="connsiteX4522" fmla="*/ 101821 w 474070"/>
              <a:gd name="connsiteY4522" fmla="*/ 187900 h 717551"/>
              <a:gd name="connsiteX4523" fmla="*/ 101821 w 474070"/>
              <a:gd name="connsiteY4523" fmla="*/ 187211 h 717551"/>
              <a:gd name="connsiteX4524" fmla="*/ 102289 w 474070"/>
              <a:gd name="connsiteY4524" fmla="*/ 186518 h 717551"/>
              <a:gd name="connsiteX4525" fmla="*/ 102289 w 474070"/>
              <a:gd name="connsiteY4525" fmla="*/ 186174 h 717551"/>
              <a:gd name="connsiteX4526" fmla="*/ 102786 w 474070"/>
              <a:gd name="connsiteY4526" fmla="*/ 186174 h 717551"/>
              <a:gd name="connsiteX4527" fmla="*/ 103503 w 474070"/>
              <a:gd name="connsiteY4527" fmla="*/ 185827 h 717551"/>
              <a:gd name="connsiteX4528" fmla="*/ 103503 w 474070"/>
              <a:gd name="connsiteY4528" fmla="*/ 185482 h 717551"/>
              <a:gd name="connsiteX4529" fmla="*/ 104219 w 474070"/>
              <a:gd name="connsiteY4529" fmla="*/ 184790 h 717551"/>
              <a:gd name="connsiteX4530" fmla="*/ 104687 w 474070"/>
              <a:gd name="connsiteY4530" fmla="*/ 184790 h 717551"/>
              <a:gd name="connsiteX4531" fmla="*/ 105404 w 474070"/>
              <a:gd name="connsiteY4531" fmla="*/ 185136 h 717551"/>
              <a:gd name="connsiteX4532" fmla="*/ 105873 w 474070"/>
              <a:gd name="connsiteY4532" fmla="*/ 184445 h 717551"/>
              <a:gd name="connsiteX4533" fmla="*/ 106121 w 474070"/>
              <a:gd name="connsiteY4533" fmla="*/ 184790 h 717551"/>
              <a:gd name="connsiteX4534" fmla="*/ 106341 w 474070"/>
              <a:gd name="connsiteY4534" fmla="*/ 184445 h 717551"/>
              <a:gd name="connsiteX4535" fmla="*/ 107307 w 474070"/>
              <a:gd name="connsiteY4535" fmla="*/ 184790 h 717551"/>
              <a:gd name="connsiteX4536" fmla="*/ 107775 w 474070"/>
              <a:gd name="connsiteY4536" fmla="*/ 184097 h 717551"/>
              <a:gd name="connsiteX4537" fmla="*/ 108023 w 474070"/>
              <a:gd name="connsiteY4537" fmla="*/ 184097 h 717551"/>
              <a:gd name="connsiteX4538" fmla="*/ 108271 w 474070"/>
              <a:gd name="connsiteY4538" fmla="*/ 183752 h 717551"/>
              <a:gd name="connsiteX4539" fmla="*/ 108739 w 474070"/>
              <a:gd name="connsiteY4539" fmla="*/ 183060 h 717551"/>
              <a:gd name="connsiteX4540" fmla="*/ 108988 w 474070"/>
              <a:gd name="connsiteY4540" fmla="*/ 183060 h 717551"/>
              <a:gd name="connsiteX4541" fmla="*/ 109456 w 474070"/>
              <a:gd name="connsiteY4541" fmla="*/ 183060 h 717551"/>
              <a:gd name="connsiteX4542" fmla="*/ 109677 w 474070"/>
              <a:gd name="connsiteY4542" fmla="*/ 182715 h 717551"/>
              <a:gd name="connsiteX4543" fmla="*/ 109677 w 474070"/>
              <a:gd name="connsiteY4543" fmla="*/ 181331 h 717551"/>
              <a:gd name="connsiteX4544" fmla="*/ 109925 w 474070"/>
              <a:gd name="connsiteY4544" fmla="*/ 180986 h 717551"/>
              <a:gd name="connsiteX4545" fmla="*/ 110642 w 474070"/>
              <a:gd name="connsiteY4545" fmla="*/ 180640 h 717551"/>
              <a:gd name="connsiteX4546" fmla="*/ 111110 w 474070"/>
              <a:gd name="connsiteY4546" fmla="*/ 180293 h 717551"/>
              <a:gd name="connsiteX4547" fmla="*/ 111606 w 474070"/>
              <a:gd name="connsiteY4547" fmla="*/ 180293 h 717551"/>
              <a:gd name="connsiteX4548" fmla="*/ 111826 w 474070"/>
              <a:gd name="connsiteY4548" fmla="*/ 179256 h 717551"/>
              <a:gd name="connsiteX4549" fmla="*/ 112791 w 474070"/>
              <a:gd name="connsiteY4549" fmla="*/ 178219 h 717551"/>
              <a:gd name="connsiteX4550" fmla="*/ 112791 w 474070"/>
              <a:gd name="connsiteY4550" fmla="*/ 177871 h 717551"/>
              <a:gd name="connsiteX4551" fmla="*/ 112791 w 474070"/>
              <a:gd name="connsiteY4551" fmla="*/ 177179 h 717551"/>
              <a:gd name="connsiteX4552" fmla="*/ 113260 w 474070"/>
              <a:gd name="connsiteY4552" fmla="*/ 176835 h 717551"/>
              <a:gd name="connsiteX4553" fmla="*/ 113260 w 474070"/>
              <a:gd name="connsiteY4553" fmla="*/ 176487 h 717551"/>
              <a:gd name="connsiteX4554" fmla="*/ 113977 w 474070"/>
              <a:gd name="connsiteY4554" fmla="*/ 176142 h 717551"/>
              <a:gd name="connsiteX4555" fmla="*/ 114473 w 474070"/>
              <a:gd name="connsiteY4555" fmla="*/ 176487 h 717551"/>
              <a:gd name="connsiteX4556" fmla="*/ 115162 w 474070"/>
              <a:gd name="connsiteY4556" fmla="*/ 176142 h 717551"/>
              <a:gd name="connsiteX4557" fmla="*/ 115658 w 474070"/>
              <a:gd name="connsiteY4557" fmla="*/ 176487 h 717551"/>
              <a:gd name="connsiteX4558" fmla="*/ 116596 w 474070"/>
              <a:gd name="connsiteY4558" fmla="*/ 175794 h 717551"/>
              <a:gd name="connsiteX4559" fmla="*/ 116843 w 474070"/>
              <a:gd name="connsiteY4559" fmla="*/ 175794 h 717551"/>
              <a:gd name="connsiteX4560" fmla="*/ 117808 w 474070"/>
              <a:gd name="connsiteY4560" fmla="*/ 175449 h 717551"/>
              <a:gd name="connsiteX4561" fmla="*/ 121364 w 474070"/>
              <a:gd name="connsiteY4561" fmla="*/ 151882 h 717551"/>
              <a:gd name="connsiteX4562" fmla="*/ 121611 w 474070"/>
              <a:gd name="connsiteY4562" fmla="*/ 149105 h 717551"/>
              <a:gd name="connsiteX4563" fmla="*/ 122081 w 474070"/>
              <a:gd name="connsiteY4563" fmla="*/ 145979 h 717551"/>
              <a:gd name="connsiteX4564" fmla="*/ 124727 w 474070"/>
              <a:gd name="connsiteY4564" fmla="*/ 128602 h 717551"/>
              <a:gd name="connsiteX4565" fmla="*/ 124946 w 474070"/>
              <a:gd name="connsiteY4565" fmla="*/ 128254 h 717551"/>
              <a:gd name="connsiteX4566" fmla="*/ 129964 w 474070"/>
              <a:gd name="connsiteY4566" fmla="*/ 120594 h 717551"/>
              <a:gd name="connsiteX4567" fmla="*/ 130901 w 474070"/>
              <a:gd name="connsiteY4567" fmla="*/ 119551 h 717551"/>
              <a:gd name="connsiteX4568" fmla="*/ 138784 w 474070"/>
              <a:gd name="connsiteY4568" fmla="*/ 108050 h 717551"/>
              <a:gd name="connsiteX4569" fmla="*/ 145234 w 474070"/>
              <a:gd name="connsiteY4569" fmla="*/ 98629 h 717551"/>
              <a:gd name="connsiteX4570" fmla="*/ 174066 w 474070"/>
              <a:gd name="connsiteY4570" fmla="*/ 56291 h 717551"/>
              <a:gd name="connsiteX4571" fmla="*/ 188620 w 474070"/>
              <a:gd name="connsiteY4571" fmla="*/ 35223 h 717551"/>
              <a:gd name="connsiteX4572" fmla="*/ 201272 w 474070"/>
              <a:gd name="connsiteY4572" fmla="*/ 16925 h 71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Lst>
            <a:rect l="l" t="t" r="r" b="b"/>
            <a:pathLst>
              <a:path w="474070" h="717551">
                <a:moveTo>
                  <a:pt x="282805" y="553182"/>
                </a:moveTo>
                <a:lnTo>
                  <a:pt x="283053" y="553844"/>
                </a:lnTo>
                <a:lnTo>
                  <a:pt x="283770" y="553844"/>
                </a:lnTo>
                <a:lnTo>
                  <a:pt x="283521" y="554506"/>
                </a:lnTo>
                <a:lnTo>
                  <a:pt x="284238" y="554837"/>
                </a:lnTo>
                <a:lnTo>
                  <a:pt x="284735" y="555168"/>
                </a:lnTo>
                <a:lnTo>
                  <a:pt x="284735" y="557153"/>
                </a:lnTo>
                <a:lnTo>
                  <a:pt x="284955" y="558146"/>
                </a:lnTo>
                <a:lnTo>
                  <a:pt x="284735" y="558477"/>
                </a:lnTo>
                <a:lnTo>
                  <a:pt x="284735" y="561152"/>
                </a:lnTo>
                <a:lnTo>
                  <a:pt x="284735" y="561483"/>
                </a:lnTo>
                <a:lnTo>
                  <a:pt x="284238" y="562807"/>
                </a:lnTo>
                <a:lnTo>
                  <a:pt x="284018" y="563801"/>
                </a:lnTo>
                <a:lnTo>
                  <a:pt x="283770" y="564463"/>
                </a:lnTo>
                <a:lnTo>
                  <a:pt x="283521" y="565787"/>
                </a:lnTo>
                <a:lnTo>
                  <a:pt x="283770" y="566118"/>
                </a:lnTo>
                <a:lnTo>
                  <a:pt x="284487" y="566449"/>
                </a:lnTo>
                <a:lnTo>
                  <a:pt x="284735" y="566780"/>
                </a:lnTo>
                <a:lnTo>
                  <a:pt x="284018" y="567111"/>
                </a:lnTo>
                <a:lnTo>
                  <a:pt x="283301" y="566780"/>
                </a:lnTo>
                <a:lnTo>
                  <a:pt x="283053" y="567442"/>
                </a:lnTo>
                <a:lnTo>
                  <a:pt x="282585" y="567111"/>
                </a:lnTo>
                <a:lnTo>
                  <a:pt x="282585" y="566449"/>
                </a:lnTo>
                <a:lnTo>
                  <a:pt x="282585" y="566118"/>
                </a:lnTo>
                <a:lnTo>
                  <a:pt x="282585" y="565787"/>
                </a:lnTo>
                <a:lnTo>
                  <a:pt x="282089" y="565787"/>
                </a:lnTo>
                <a:lnTo>
                  <a:pt x="281620" y="565456"/>
                </a:lnTo>
                <a:lnTo>
                  <a:pt x="281372" y="565456"/>
                </a:lnTo>
                <a:lnTo>
                  <a:pt x="281620" y="566118"/>
                </a:lnTo>
                <a:lnTo>
                  <a:pt x="280903" y="566118"/>
                </a:lnTo>
                <a:lnTo>
                  <a:pt x="280435" y="566449"/>
                </a:lnTo>
                <a:lnTo>
                  <a:pt x="279939" y="566118"/>
                </a:lnTo>
                <a:lnTo>
                  <a:pt x="279470" y="566780"/>
                </a:lnTo>
                <a:lnTo>
                  <a:pt x="279002" y="567773"/>
                </a:lnTo>
                <a:lnTo>
                  <a:pt x="278754" y="568104"/>
                </a:lnTo>
                <a:lnTo>
                  <a:pt x="278534" y="568435"/>
                </a:lnTo>
                <a:lnTo>
                  <a:pt x="278285" y="568104"/>
                </a:lnTo>
                <a:lnTo>
                  <a:pt x="278285" y="567442"/>
                </a:lnTo>
                <a:lnTo>
                  <a:pt x="278285" y="566780"/>
                </a:lnTo>
                <a:lnTo>
                  <a:pt x="277817" y="566118"/>
                </a:lnTo>
                <a:lnTo>
                  <a:pt x="278037" y="565125"/>
                </a:lnTo>
                <a:lnTo>
                  <a:pt x="278534" y="564463"/>
                </a:lnTo>
                <a:lnTo>
                  <a:pt x="278534" y="563801"/>
                </a:lnTo>
                <a:lnTo>
                  <a:pt x="278754" y="562807"/>
                </a:lnTo>
                <a:lnTo>
                  <a:pt x="279470" y="561814"/>
                </a:lnTo>
                <a:lnTo>
                  <a:pt x="279939" y="561152"/>
                </a:lnTo>
                <a:lnTo>
                  <a:pt x="280187" y="560821"/>
                </a:lnTo>
                <a:lnTo>
                  <a:pt x="279718" y="560160"/>
                </a:lnTo>
                <a:lnTo>
                  <a:pt x="279250" y="560821"/>
                </a:lnTo>
                <a:lnTo>
                  <a:pt x="278534" y="561814"/>
                </a:lnTo>
                <a:lnTo>
                  <a:pt x="278285" y="561152"/>
                </a:lnTo>
                <a:lnTo>
                  <a:pt x="277817" y="561152"/>
                </a:lnTo>
                <a:lnTo>
                  <a:pt x="278534" y="560160"/>
                </a:lnTo>
                <a:lnTo>
                  <a:pt x="278534" y="559470"/>
                </a:lnTo>
                <a:lnTo>
                  <a:pt x="278754" y="558808"/>
                </a:lnTo>
                <a:lnTo>
                  <a:pt x="279002" y="558477"/>
                </a:lnTo>
                <a:lnTo>
                  <a:pt x="278754" y="557815"/>
                </a:lnTo>
                <a:lnTo>
                  <a:pt x="278037" y="557815"/>
                </a:lnTo>
                <a:lnTo>
                  <a:pt x="277817" y="557484"/>
                </a:lnTo>
                <a:lnTo>
                  <a:pt x="277320" y="557153"/>
                </a:lnTo>
                <a:lnTo>
                  <a:pt x="277100" y="557153"/>
                </a:lnTo>
                <a:lnTo>
                  <a:pt x="276852" y="557153"/>
                </a:lnTo>
                <a:lnTo>
                  <a:pt x="276603" y="556822"/>
                </a:lnTo>
                <a:lnTo>
                  <a:pt x="277100" y="556160"/>
                </a:lnTo>
                <a:lnTo>
                  <a:pt x="277569" y="556491"/>
                </a:lnTo>
                <a:lnTo>
                  <a:pt x="278285" y="556160"/>
                </a:lnTo>
                <a:lnTo>
                  <a:pt x="279470" y="556160"/>
                </a:lnTo>
                <a:lnTo>
                  <a:pt x="279939" y="556160"/>
                </a:lnTo>
                <a:lnTo>
                  <a:pt x="280903" y="555829"/>
                </a:lnTo>
                <a:lnTo>
                  <a:pt x="281372" y="555498"/>
                </a:lnTo>
                <a:lnTo>
                  <a:pt x="281869" y="554506"/>
                </a:lnTo>
                <a:lnTo>
                  <a:pt x="282337" y="553513"/>
                </a:lnTo>
                <a:close/>
                <a:moveTo>
                  <a:pt x="256813" y="547858"/>
                </a:moveTo>
                <a:lnTo>
                  <a:pt x="257309" y="547858"/>
                </a:lnTo>
                <a:lnTo>
                  <a:pt x="257530" y="548520"/>
                </a:lnTo>
                <a:lnTo>
                  <a:pt x="257530" y="549182"/>
                </a:lnTo>
                <a:lnTo>
                  <a:pt x="257309" y="549844"/>
                </a:lnTo>
                <a:lnTo>
                  <a:pt x="257530" y="550175"/>
                </a:lnTo>
                <a:lnTo>
                  <a:pt x="258026" y="550175"/>
                </a:lnTo>
                <a:lnTo>
                  <a:pt x="258494" y="549844"/>
                </a:lnTo>
                <a:lnTo>
                  <a:pt x="258742" y="549513"/>
                </a:lnTo>
                <a:lnTo>
                  <a:pt x="259211" y="549182"/>
                </a:lnTo>
                <a:lnTo>
                  <a:pt x="259679" y="549513"/>
                </a:lnTo>
                <a:lnTo>
                  <a:pt x="260148" y="549844"/>
                </a:lnTo>
                <a:lnTo>
                  <a:pt x="260396" y="550175"/>
                </a:lnTo>
                <a:lnTo>
                  <a:pt x="261113" y="550175"/>
                </a:lnTo>
                <a:lnTo>
                  <a:pt x="261582" y="550837"/>
                </a:lnTo>
                <a:lnTo>
                  <a:pt x="261113" y="551168"/>
                </a:lnTo>
                <a:lnTo>
                  <a:pt x="261113" y="551829"/>
                </a:lnTo>
                <a:lnTo>
                  <a:pt x="261829" y="552519"/>
                </a:lnTo>
                <a:lnTo>
                  <a:pt x="262546" y="552519"/>
                </a:lnTo>
                <a:lnTo>
                  <a:pt x="263510" y="553843"/>
                </a:lnTo>
                <a:lnTo>
                  <a:pt x="263510" y="554505"/>
                </a:lnTo>
                <a:lnTo>
                  <a:pt x="265164" y="556160"/>
                </a:lnTo>
                <a:lnTo>
                  <a:pt x="264696" y="557153"/>
                </a:lnTo>
                <a:lnTo>
                  <a:pt x="264227" y="557815"/>
                </a:lnTo>
                <a:lnTo>
                  <a:pt x="264917" y="558478"/>
                </a:lnTo>
                <a:lnTo>
                  <a:pt x="264448" y="559140"/>
                </a:lnTo>
                <a:lnTo>
                  <a:pt x="263731" y="560160"/>
                </a:lnTo>
                <a:lnTo>
                  <a:pt x="263014" y="560160"/>
                </a:lnTo>
                <a:lnTo>
                  <a:pt x="262546" y="560822"/>
                </a:lnTo>
                <a:lnTo>
                  <a:pt x="262546" y="561484"/>
                </a:lnTo>
                <a:lnTo>
                  <a:pt x="262078" y="562146"/>
                </a:lnTo>
                <a:lnTo>
                  <a:pt x="261361" y="561484"/>
                </a:lnTo>
                <a:lnTo>
                  <a:pt x="261113" y="561815"/>
                </a:lnTo>
                <a:lnTo>
                  <a:pt x="261113" y="562477"/>
                </a:lnTo>
                <a:lnTo>
                  <a:pt x="261361" y="562808"/>
                </a:lnTo>
                <a:lnTo>
                  <a:pt x="261113" y="563139"/>
                </a:lnTo>
                <a:lnTo>
                  <a:pt x="260645" y="563470"/>
                </a:lnTo>
                <a:lnTo>
                  <a:pt x="260148" y="563801"/>
                </a:lnTo>
                <a:lnTo>
                  <a:pt x="259679" y="563801"/>
                </a:lnTo>
                <a:lnTo>
                  <a:pt x="258742" y="563801"/>
                </a:lnTo>
                <a:lnTo>
                  <a:pt x="258247" y="563470"/>
                </a:lnTo>
                <a:lnTo>
                  <a:pt x="257530" y="563139"/>
                </a:lnTo>
                <a:lnTo>
                  <a:pt x="257309" y="562808"/>
                </a:lnTo>
                <a:lnTo>
                  <a:pt x="257309" y="562477"/>
                </a:lnTo>
                <a:lnTo>
                  <a:pt x="256813" y="562477"/>
                </a:lnTo>
                <a:lnTo>
                  <a:pt x="256592" y="562808"/>
                </a:lnTo>
                <a:lnTo>
                  <a:pt x="256096" y="563139"/>
                </a:lnTo>
                <a:lnTo>
                  <a:pt x="256344" y="563801"/>
                </a:lnTo>
                <a:lnTo>
                  <a:pt x="256096" y="564463"/>
                </a:lnTo>
                <a:lnTo>
                  <a:pt x="255627" y="564463"/>
                </a:lnTo>
                <a:lnTo>
                  <a:pt x="255159" y="564132"/>
                </a:lnTo>
                <a:lnTo>
                  <a:pt x="254663" y="564132"/>
                </a:lnTo>
                <a:lnTo>
                  <a:pt x="255159" y="564794"/>
                </a:lnTo>
                <a:lnTo>
                  <a:pt x="254663" y="564794"/>
                </a:lnTo>
                <a:lnTo>
                  <a:pt x="253974" y="563801"/>
                </a:lnTo>
                <a:lnTo>
                  <a:pt x="253478" y="562477"/>
                </a:lnTo>
                <a:lnTo>
                  <a:pt x="253478" y="561815"/>
                </a:lnTo>
                <a:lnTo>
                  <a:pt x="253726" y="560822"/>
                </a:lnTo>
                <a:lnTo>
                  <a:pt x="253478" y="560491"/>
                </a:lnTo>
                <a:lnTo>
                  <a:pt x="253009" y="559802"/>
                </a:lnTo>
                <a:lnTo>
                  <a:pt x="252540" y="559471"/>
                </a:lnTo>
                <a:lnTo>
                  <a:pt x="252540" y="559140"/>
                </a:lnTo>
                <a:lnTo>
                  <a:pt x="252761" y="558478"/>
                </a:lnTo>
                <a:lnTo>
                  <a:pt x="252540" y="558147"/>
                </a:lnTo>
                <a:lnTo>
                  <a:pt x="252540" y="557484"/>
                </a:lnTo>
                <a:lnTo>
                  <a:pt x="252761" y="556822"/>
                </a:lnTo>
                <a:lnTo>
                  <a:pt x="252292" y="556160"/>
                </a:lnTo>
                <a:lnTo>
                  <a:pt x="251824" y="556160"/>
                </a:lnTo>
                <a:lnTo>
                  <a:pt x="251576" y="555498"/>
                </a:lnTo>
                <a:lnTo>
                  <a:pt x="251328" y="554836"/>
                </a:lnTo>
                <a:lnTo>
                  <a:pt x="250859" y="554836"/>
                </a:lnTo>
                <a:lnTo>
                  <a:pt x="251107" y="557153"/>
                </a:lnTo>
                <a:lnTo>
                  <a:pt x="250859" y="557815"/>
                </a:lnTo>
                <a:lnTo>
                  <a:pt x="250611" y="557484"/>
                </a:lnTo>
                <a:lnTo>
                  <a:pt x="250390" y="556822"/>
                </a:lnTo>
                <a:lnTo>
                  <a:pt x="249673" y="556160"/>
                </a:lnTo>
                <a:lnTo>
                  <a:pt x="249673" y="555498"/>
                </a:lnTo>
                <a:lnTo>
                  <a:pt x="249894" y="554505"/>
                </a:lnTo>
                <a:lnTo>
                  <a:pt x="249673" y="553843"/>
                </a:lnTo>
                <a:lnTo>
                  <a:pt x="249177" y="553843"/>
                </a:lnTo>
                <a:lnTo>
                  <a:pt x="249177" y="553512"/>
                </a:lnTo>
                <a:lnTo>
                  <a:pt x="249426" y="552850"/>
                </a:lnTo>
                <a:lnTo>
                  <a:pt x="249177" y="552188"/>
                </a:lnTo>
                <a:lnTo>
                  <a:pt x="249426" y="551168"/>
                </a:lnTo>
                <a:lnTo>
                  <a:pt x="249426" y="550837"/>
                </a:lnTo>
                <a:lnTo>
                  <a:pt x="250611" y="549182"/>
                </a:lnTo>
                <a:lnTo>
                  <a:pt x="251824" y="548851"/>
                </a:lnTo>
                <a:lnTo>
                  <a:pt x="253726" y="549182"/>
                </a:lnTo>
                <a:lnTo>
                  <a:pt x="254663" y="549844"/>
                </a:lnTo>
                <a:lnTo>
                  <a:pt x="254911" y="551168"/>
                </a:lnTo>
                <a:lnTo>
                  <a:pt x="254663" y="551829"/>
                </a:lnTo>
                <a:lnTo>
                  <a:pt x="253974" y="552519"/>
                </a:lnTo>
                <a:lnTo>
                  <a:pt x="254443" y="552850"/>
                </a:lnTo>
                <a:lnTo>
                  <a:pt x="254911" y="552519"/>
                </a:lnTo>
                <a:lnTo>
                  <a:pt x="255379" y="552188"/>
                </a:lnTo>
                <a:lnTo>
                  <a:pt x="255875" y="551499"/>
                </a:lnTo>
                <a:lnTo>
                  <a:pt x="255875" y="551168"/>
                </a:lnTo>
                <a:lnTo>
                  <a:pt x="256592" y="550506"/>
                </a:lnTo>
                <a:lnTo>
                  <a:pt x="256592" y="550175"/>
                </a:lnTo>
                <a:lnTo>
                  <a:pt x="256592" y="549513"/>
                </a:lnTo>
                <a:lnTo>
                  <a:pt x="255875" y="549513"/>
                </a:lnTo>
                <a:lnTo>
                  <a:pt x="255627" y="548851"/>
                </a:lnTo>
                <a:lnTo>
                  <a:pt x="255875" y="548851"/>
                </a:lnTo>
                <a:lnTo>
                  <a:pt x="256813" y="548520"/>
                </a:lnTo>
                <a:close/>
                <a:moveTo>
                  <a:pt x="257061" y="539196"/>
                </a:moveTo>
                <a:lnTo>
                  <a:pt x="257308" y="539527"/>
                </a:lnTo>
                <a:lnTo>
                  <a:pt x="258025" y="539527"/>
                </a:lnTo>
                <a:lnTo>
                  <a:pt x="258246" y="539196"/>
                </a:lnTo>
                <a:lnTo>
                  <a:pt x="258962" y="539196"/>
                </a:lnTo>
                <a:lnTo>
                  <a:pt x="259430" y="539527"/>
                </a:lnTo>
                <a:lnTo>
                  <a:pt x="259679" y="539858"/>
                </a:lnTo>
                <a:lnTo>
                  <a:pt x="259679" y="540216"/>
                </a:lnTo>
                <a:lnTo>
                  <a:pt x="259210" y="540216"/>
                </a:lnTo>
                <a:lnTo>
                  <a:pt x="258962" y="540547"/>
                </a:lnTo>
                <a:lnTo>
                  <a:pt x="259210" y="540878"/>
                </a:lnTo>
                <a:lnTo>
                  <a:pt x="259430" y="540878"/>
                </a:lnTo>
                <a:lnTo>
                  <a:pt x="259430" y="541540"/>
                </a:lnTo>
                <a:lnTo>
                  <a:pt x="259679" y="541540"/>
                </a:lnTo>
                <a:lnTo>
                  <a:pt x="259679" y="542202"/>
                </a:lnTo>
                <a:lnTo>
                  <a:pt x="259679" y="542864"/>
                </a:lnTo>
                <a:lnTo>
                  <a:pt x="259927" y="543195"/>
                </a:lnTo>
                <a:lnTo>
                  <a:pt x="260396" y="543195"/>
                </a:lnTo>
                <a:lnTo>
                  <a:pt x="260644" y="542864"/>
                </a:lnTo>
                <a:lnTo>
                  <a:pt x="260864" y="543195"/>
                </a:lnTo>
                <a:lnTo>
                  <a:pt x="261113" y="543526"/>
                </a:lnTo>
                <a:lnTo>
                  <a:pt x="260644" y="543857"/>
                </a:lnTo>
                <a:lnTo>
                  <a:pt x="260147" y="544188"/>
                </a:lnTo>
                <a:lnTo>
                  <a:pt x="260396" y="544519"/>
                </a:lnTo>
                <a:lnTo>
                  <a:pt x="260396" y="544850"/>
                </a:lnTo>
                <a:lnTo>
                  <a:pt x="261113" y="544519"/>
                </a:lnTo>
                <a:lnTo>
                  <a:pt x="261360" y="544519"/>
                </a:lnTo>
                <a:lnTo>
                  <a:pt x="261360" y="544188"/>
                </a:lnTo>
                <a:lnTo>
                  <a:pt x="261581" y="544850"/>
                </a:lnTo>
                <a:lnTo>
                  <a:pt x="261360" y="545181"/>
                </a:lnTo>
                <a:lnTo>
                  <a:pt x="260644" y="545512"/>
                </a:lnTo>
                <a:lnTo>
                  <a:pt x="260147" y="545512"/>
                </a:lnTo>
                <a:lnTo>
                  <a:pt x="259679" y="545870"/>
                </a:lnTo>
                <a:lnTo>
                  <a:pt x="258742" y="545870"/>
                </a:lnTo>
                <a:lnTo>
                  <a:pt x="259210" y="545181"/>
                </a:lnTo>
                <a:lnTo>
                  <a:pt x="258962" y="544850"/>
                </a:lnTo>
                <a:lnTo>
                  <a:pt x="258494" y="544850"/>
                </a:lnTo>
                <a:lnTo>
                  <a:pt x="258246" y="544850"/>
                </a:lnTo>
                <a:lnTo>
                  <a:pt x="258025" y="545181"/>
                </a:lnTo>
                <a:lnTo>
                  <a:pt x="257061" y="545181"/>
                </a:lnTo>
                <a:lnTo>
                  <a:pt x="256591" y="545512"/>
                </a:lnTo>
                <a:lnTo>
                  <a:pt x="256812" y="545870"/>
                </a:lnTo>
                <a:lnTo>
                  <a:pt x="257061" y="546201"/>
                </a:lnTo>
                <a:lnTo>
                  <a:pt x="256591" y="546532"/>
                </a:lnTo>
                <a:lnTo>
                  <a:pt x="256095" y="546532"/>
                </a:lnTo>
                <a:lnTo>
                  <a:pt x="256095" y="546863"/>
                </a:lnTo>
                <a:lnTo>
                  <a:pt x="255627" y="546863"/>
                </a:lnTo>
                <a:lnTo>
                  <a:pt x="255627" y="546532"/>
                </a:lnTo>
                <a:lnTo>
                  <a:pt x="255158" y="546201"/>
                </a:lnTo>
                <a:lnTo>
                  <a:pt x="254663" y="546532"/>
                </a:lnTo>
                <a:lnTo>
                  <a:pt x="254910" y="547195"/>
                </a:lnTo>
                <a:lnTo>
                  <a:pt x="255158" y="547857"/>
                </a:lnTo>
                <a:lnTo>
                  <a:pt x="255378" y="548519"/>
                </a:lnTo>
                <a:lnTo>
                  <a:pt x="255158" y="548850"/>
                </a:lnTo>
                <a:lnTo>
                  <a:pt x="254663" y="548519"/>
                </a:lnTo>
                <a:lnTo>
                  <a:pt x="254443" y="548519"/>
                </a:lnTo>
                <a:lnTo>
                  <a:pt x="253973" y="548519"/>
                </a:lnTo>
                <a:lnTo>
                  <a:pt x="253256" y="548519"/>
                </a:lnTo>
                <a:lnTo>
                  <a:pt x="253009" y="548519"/>
                </a:lnTo>
                <a:lnTo>
                  <a:pt x="252760" y="548188"/>
                </a:lnTo>
                <a:lnTo>
                  <a:pt x="252292" y="548188"/>
                </a:lnTo>
                <a:lnTo>
                  <a:pt x="251575" y="548188"/>
                </a:lnTo>
                <a:lnTo>
                  <a:pt x="250859" y="548519"/>
                </a:lnTo>
                <a:lnTo>
                  <a:pt x="250142" y="548519"/>
                </a:lnTo>
                <a:lnTo>
                  <a:pt x="250611" y="548188"/>
                </a:lnTo>
                <a:lnTo>
                  <a:pt x="251327" y="547857"/>
                </a:lnTo>
                <a:lnTo>
                  <a:pt x="251575" y="547195"/>
                </a:lnTo>
                <a:lnTo>
                  <a:pt x="252043" y="546863"/>
                </a:lnTo>
                <a:lnTo>
                  <a:pt x="252539" y="546532"/>
                </a:lnTo>
                <a:lnTo>
                  <a:pt x="253009" y="546532"/>
                </a:lnTo>
                <a:lnTo>
                  <a:pt x="253256" y="546201"/>
                </a:lnTo>
                <a:lnTo>
                  <a:pt x="253256" y="545512"/>
                </a:lnTo>
                <a:lnTo>
                  <a:pt x="252539" y="545512"/>
                </a:lnTo>
                <a:lnTo>
                  <a:pt x="251823" y="545870"/>
                </a:lnTo>
                <a:lnTo>
                  <a:pt x="251327" y="546201"/>
                </a:lnTo>
                <a:lnTo>
                  <a:pt x="251327" y="546532"/>
                </a:lnTo>
                <a:lnTo>
                  <a:pt x="250390" y="546863"/>
                </a:lnTo>
                <a:lnTo>
                  <a:pt x="249673" y="547857"/>
                </a:lnTo>
                <a:lnTo>
                  <a:pt x="249425" y="547857"/>
                </a:lnTo>
                <a:lnTo>
                  <a:pt x="248957" y="547857"/>
                </a:lnTo>
                <a:lnTo>
                  <a:pt x="248708" y="548188"/>
                </a:lnTo>
                <a:lnTo>
                  <a:pt x="248488" y="548519"/>
                </a:lnTo>
                <a:lnTo>
                  <a:pt x="247992" y="548519"/>
                </a:lnTo>
                <a:lnTo>
                  <a:pt x="247275" y="548850"/>
                </a:lnTo>
                <a:lnTo>
                  <a:pt x="246807" y="549843"/>
                </a:lnTo>
                <a:lnTo>
                  <a:pt x="246559" y="550505"/>
                </a:lnTo>
                <a:lnTo>
                  <a:pt x="246338" y="551167"/>
                </a:lnTo>
                <a:lnTo>
                  <a:pt x="246338" y="551498"/>
                </a:lnTo>
                <a:lnTo>
                  <a:pt x="245842" y="551167"/>
                </a:lnTo>
                <a:lnTo>
                  <a:pt x="245622" y="551498"/>
                </a:lnTo>
                <a:lnTo>
                  <a:pt x="245373" y="550836"/>
                </a:lnTo>
                <a:lnTo>
                  <a:pt x="245622" y="550174"/>
                </a:lnTo>
                <a:lnTo>
                  <a:pt x="246338" y="549512"/>
                </a:lnTo>
                <a:lnTo>
                  <a:pt x="246807" y="549181"/>
                </a:lnTo>
                <a:lnTo>
                  <a:pt x="246559" y="548519"/>
                </a:lnTo>
                <a:lnTo>
                  <a:pt x="246338" y="548188"/>
                </a:lnTo>
                <a:lnTo>
                  <a:pt x="246807" y="547526"/>
                </a:lnTo>
                <a:lnTo>
                  <a:pt x="247524" y="547195"/>
                </a:lnTo>
                <a:lnTo>
                  <a:pt x="247771" y="546863"/>
                </a:lnTo>
                <a:lnTo>
                  <a:pt x="247771" y="546201"/>
                </a:lnTo>
                <a:lnTo>
                  <a:pt x="248488" y="545512"/>
                </a:lnTo>
                <a:lnTo>
                  <a:pt x="248708" y="545181"/>
                </a:lnTo>
                <a:lnTo>
                  <a:pt x="248957" y="545181"/>
                </a:lnTo>
                <a:lnTo>
                  <a:pt x="249425" y="544850"/>
                </a:lnTo>
                <a:lnTo>
                  <a:pt x="249177" y="544850"/>
                </a:lnTo>
                <a:lnTo>
                  <a:pt x="249673" y="544188"/>
                </a:lnTo>
                <a:lnTo>
                  <a:pt x="250142" y="544519"/>
                </a:lnTo>
                <a:lnTo>
                  <a:pt x="251575" y="543526"/>
                </a:lnTo>
                <a:lnTo>
                  <a:pt x="251575" y="543195"/>
                </a:lnTo>
                <a:lnTo>
                  <a:pt x="252043" y="543195"/>
                </a:lnTo>
                <a:lnTo>
                  <a:pt x="252760" y="542202"/>
                </a:lnTo>
                <a:lnTo>
                  <a:pt x="253726" y="541540"/>
                </a:lnTo>
                <a:lnTo>
                  <a:pt x="254443" y="541209"/>
                </a:lnTo>
                <a:lnTo>
                  <a:pt x="254663" y="540878"/>
                </a:lnTo>
                <a:lnTo>
                  <a:pt x="255627" y="540216"/>
                </a:lnTo>
                <a:lnTo>
                  <a:pt x="256095" y="539858"/>
                </a:lnTo>
                <a:lnTo>
                  <a:pt x="256591" y="539527"/>
                </a:lnTo>
                <a:close/>
                <a:moveTo>
                  <a:pt x="300694" y="538204"/>
                </a:moveTo>
                <a:lnTo>
                  <a:pt x="301879" y="538204"/>
                </a:lnTo>
                <a:lnTo>
                  <a:pt x="302375" y="539197"/>
                </a:lnTo>
                <a:lnTo>
                  <a:pt x="302375" y="540548"/>
                </a:lnTo>
                <a:lnTo>
                  <a:pt x="302596" y="540879"/>
                </a:lnTo>
                <a:lnTo>
                  <a:pt x="302375" y="541210"/>
                </a:lnTo>
                <a:lnTo>
                  <a:pt x="303092" y="541541"/>
                </a:lnTo>
                <a:lnTo>
                  <a:pt x="303561" y="541210"/>
                </a:lnTo>
                <a:lnTo>
                  <a:pt x="303809" y="541872"/>
                </a:lnTo>
                <a:lnTo>
                  <a:pt x="304526" y="541541"/>
                </a:lnTo>
                <a:lnTo>
                  <a:pt x="305242" y="540879"/>
                </a:lnTo>
                <a:lnTo>
                  <a:pt x="305462" y="540548"/>
                </a:lnTo>
                <a:lnTo>
                  <a:pt x="304994" y="539859"/>
                </a:lnTo>
                <a:lnTo>
                  <a:pt x="305242" y="539197"/>
                </a:lnTo>
                <a:lnTo>
                  <a:pt x="304746" y="538535"/>
                </a:lnTo>
                <a:lnTo>
                  <a:pt x="304994" y="538204"/>
                </a:lnTo>
                <a:lnTo>
                  <a:pt x="305242" y="538535"/>
                </a:lnTo>
                <a:lnTo>
                  <a:pt x="305710" y="538866"/>
                </a:lnTo>
                <a:lnTo>
                  <a:pt x="306179" y="538866"/>
                </a:lnTo>
                <a:lnTo>
                  <a:pt x="306427" y="539528"/>
                </a:lnTo>
                <a:lnTo>
                  <a:pt x="306648" y="539859"/>
                </a:lnTo>
                <a:lnTo>
                  <a:pt x="306896" y="540548"/>
                </a:lnTo>
                <a:lnTo>
                  <a:pt x="307365" y="540879"/>
                </a:lnTo>
                <a:lnTo>
                  <a:pt x="307613" y="541210"/>
                </a:lnTo>
                <a:lnTo>
                  <a:pt x="308329" y="541872"/>
                </a:lnTo>
                <a:lnTo>
                  <a:pt x="308577" y="542203"/>
                </a:lnTo>
                <a:lnTo>
                  <a:pt x="309045" y="543196"/>
                </a:lnTo>
                <a:lnTo>
                  <a:pt x="309762" y="543858"/>
                </a:lnTo>
                <a:lnTo>
                  <a:pt x="309515" y="544189"/>
                </a:lnTo>
                <a:lnTo>
                  <a:pt x="308577" y="544189"/>
                </a:lnTo>
                <a:lnTo>
                  <a:pt x="308329" y="544520"/>
                </a:lnTo>
                <a:lnTo>
                  <a:pt x="308577" y="545182"/>
                </a:lnTo>
                <a:lnTo>
                  <a:pt x="308329" y="545182"/>
                </a:lnTo>
                <a:lnTo>
                  <a:pt x="308577" y="546203"/>
                </a:lnTo>
                <a:lnTo>
                  <a:pt x="308081" y="546534"/>
                </a:lnTo>
                <a:lnTo>
                  <a:pt x="307365" y="547196"/>
                </a:lnTo>
                <a:lnTo>
                  <a:pt x="307144" y="547527"/>
                </a:lnTo>
                <a:lnTo>
                  <a:pt x="306648" y="547527"/>
                </a:lnTo>
                <a:lnTo>
                  <a:pt x="306179" y="547858"/>
                </a:lnTo>
                <a:lnTo>
                  <a:pt x="305710" y="547858"/>
                </a:lnTo>
                <a:lnTo>
                  <a:pt x="304994" y="549513"/>
                </a:lnTo>
                <a:lnTo>
                  <a:pt x="304746" y="549844"/>
                </a:lnTo>
                <a:lnTo>
                  <a:pt x="303313" y="550175"/>
                </a:lnTo>
                <a:lnTo>
                  <a:pt x="302127" y="548851"/>
                </a:lnTo>
                <a:lnTo>
                  <a:pt x="302375" y="548189"/>
                </a:lnTo>
                <a:lnTo>
                  <a:pt x="302375" y="547527"/>
                </a:lnTo>
                <a:lnTo>
                  <a:pt x="301879" y="547196"/>
                </a:lnTo>
                <a:lnTo>
                  <a:pt x="301411" y="546865"/>
                </a:lnTo>
                <a:lnTo>
                  <a:pt x="301162" y="546534"/>
                </a:lnTo>
                <a:lnTo>
                  <a:pt x="301162" y="545871"/>
                </a:lnTo>
                <a:lnTo>
                  <a:pt x="301659" y="544851"/>
                </a:lnTo>
                <a:lnTo>
                  <a:pt x="301411" y="544520"/>
                </a:lnTo>
                <a:lnTo>
                  <a:pt x="301162" y="544189"/>
                </a:lnTo>
                <a:lnTo>
                  <a:pt x="301162" y="543858"/>
                </a:lnTo>
                <a:lnTo>
                  <a:pt x="301411" y="543196"/>
                </a:lnTo>
                <a:lnTo>
                  <a:pt x="300942" y="543196"/>
                </a:lnTo>
                <a:lnTo>
                  <a:pt x="300447" y="544189"/>
                </a:lnTo>
                <a:lnTo>
                  <a:pt x="299509" y="543858"/>
                </a:lnTo>
                <a:lnTo>
                  <a:pt x="299040" y="544189"/>
                </a:lnTo>
                <a:lnTo>
                  <a:pt x="299040" y="544520"/>
                </a:lnTo>
                <a:lnTo>
                  <a:pt x="298544" y="545513"/>
                </a:lnTo>
                <a:lnTo>
                  <a:pt x="298076" y="545513"/>
                </a:lnTo>
                <a:lnTo>
                  <a:pt x="298076" y="546203"/>
                </a:lnTo>
                <a:lnTo>
                  <a:pt x="297827" y="545871"/>
                </a:lnTo>
                <a:lnTo>
                  <a:pt x="297607" y="545513"/>
                </a:lnTo>
                <a:lnTo>
                  <a:pt x="297359" y="545182"/>
                </a:lnTo>
                <a:lnTo>
                  <a:pt x="297112" y="545182"/>
                </a:lnTo>
                <a:lnTo>
                  <a:pt x="296642" y="545513"/>
                </a:lnTo>
                <a:lnTo>
                  <a:pt x="295925" y="544851"/>
                </a:lnTo>
                <a:lnTo>
                  <a:pt x="296174" y="544189"/>
                </a:lnTo>
                <a:lnTo>
                  <a:pt x="296174" y="543196"/>
                </a:lnTo>
                <a:lnTo>
                  <a:pt x="296891" y="542865"/>
                </a:lnTo>
                <a:lnTo>
                  <a:pt x="296891" y="542203"/>
                </a:lnTo>
                <a:lnTo>
                  <a:pt x="297827" y="541541"/>
                </a:lnTo>
                <a:lnTo>
                  <a:pt x="298076" y="542203"/>
                </a:lnTo>
                <a:lnTo>
                  <a:pt x="298076" y="542865"/>
                </a:lnTo>
                <a:lnTo>
                  <a:pt x="298792" y="543196"/>
                </a:lnTo>
                <a:lnTo>
                  <a:pt x="299040" y="542203"/>
                </a:lnTo>
                <a:lnTo>
                  <a:pt x="299040" y="541541"/>
                </a:lnTo>
                <a:lnTo>
                  <a:pt x="298544" y="539859"/>
                </a:lnTo>
                <a:lnTo>
                  <a:pt x="299040" y="539859"/>
                </a:lnTo>
                <a:lnTo>
                  <a:pt x="299757" y="539859"/>
                </a:lnTo>
                <a:close/>
                <a:moveTo>
                  <a:pt x="276134" y="523888"/>
                </a:moveTo>
                <a:lnTo>
                  <a:pt x="276851" y="524219"/>
                </a:lnTo>
                <a:lnTo>
                  <a:pt x="277320" y="524881"/>
                </a:lnTo>
                <a:lnTo>
                  <a:pt x="277568" y="525543"/>
                </a:lnTo>
                <a:lnTo>
                  <a:pt x="278285" y="525874"/>
                </a:lnTo>
                <a:lnTo>
                  <a:pt x="278533" y="526894"/>
                </a:lnTo>
                <a:lnTo>
                  <a:pt x="279249" y="526205"/>
                </a:lnTo>
                <a:lnTo>
                  <a:pt x="279939" y="526563"/>
                </a:lnTo>
                <a:lnTo>
                  <a:pt x="280435" y="526563"/>
                </a:lnTo>
                <a:lnTo>
                  <a:pt x="280435" y="526894"/>
                </a:lnTo>
                <a:lnTo>
                  <a:pt x="280903" y="527225"/>
                </a:lnTo>
                <a:lnTo>
                  <a:pt x="281372" y="527556"/>
                </a:lnTo>
                <a:lnTo>
                  <a:pt x="281372" y="527887"/>
                </a:lnTo>
                <a:lnTo>
                  <a:pt x="282089" y="527556"/>
                </a:lnTo>
                <a:lnTo>
                  <a:pt x="282336" y="527887"/>
                </a:lnTo>
                <a:lnTo>
                  <a:pt x="282804" y="528880"/>
                </a:lnTo>
                <a:lnTo>
                  <a:pt x="282804" y="529211"/>
                </a:lnTo>
                <a:lnTo>
                  <a:pt x="283770" y="529873"/>
                </a:lnTo>
                <a:lnTo>
                  <a:pt x="284238" y="531555"/>
                </a:lnTo>
                <a:lnTo>
                  <a:pt x="284487" y="532880"/>
                </a:lnTo>
                <a:lnTo>
                  <a:pt x="284487" y="533211"/>
                </a:lnTo>
                <a:lnTo>
                  <a:pt x="285920" y="533211"/>
                </a:lnTo>
                <a:lnTo>
                  <a:pt x="286856" y="533542"/>
                </a:lnTo>
                <a:lnTo>
                  <a:pt x="286636" y="534535"/>
                </a:lnTo>
                <a:lnTo>
                  <a:pt x="287573" y="535555"/>
                </a:lnTo>
                <a:lnTo>
                  <a:pt x="288786" y="535886"/>
                </a:lnTo>
                <a:lnTo>
                  <a:pt x="289006" y="537541"/>
                </a:lnTo>
                <a:lnTo>
                  <a:pt x="289006" y="537872"/>
                </a:lnTo>
                <a:lnTo>
                  <a:pt x="289006" y="538203"/>
                </a:lnTo>
                <a:lnTo>
                  <a:pt x="288539" y="538865"/>
                </a:lnTo>
                <a:lnTo>
                  <a:pt x="287105" y="539196"/>
                </a:lnTo>
                <a:lnTo>
                  <a:pt x="286141" y="538865"/>
                </a:lnTo>
                <a:lnTo>
                  <a:pt x="284735" y="538203"/>
                </a:lnTo>
                <a:lnTo>
                  <a:pt x="284735" y="537872"/>
                </a:lnTo>
                <a:lnTo>
                  <a:pt x="285203" y="537872"/>
                </a:lnTo>
                <a:lnTo>
                  <a:pt x="285920" y="537541"/>
                </a:lnTo>
                <a:lnTo>
                  <a:pt x="286141" y="537210"/>
                </a:lnTo>
                <a:lnTo>
                  <a:pt x="286141" y="536548"/>
                </a:lnTo>
                <a:lnTo>
                  <a:pt x="285203" y="536217"/>
                </a:lnTo>
                <a:lnTo>
                  <a:pt x="285424" y="535886"/>
                </a:lnTo>
                <a:lnTo>
                  <a:pt x="284487" y="535225"/>
                </a:lnTo>
                <a:lnTo>
                  <a:pt x="284238" y="536217"/>
                </a:lnTo>
                <a:lnTo>
                  <a:pt x="283770" y="536548"/>
                </a:lnTo>
                <a:lnTo>
                  <a:pt x="282585" y="536879"/>
                </a:lnTo>
                <a:lnTo>
                  <a:pt x="282585" y="537541"/>
                </a:lnTo>
                <a:lnTo>
                  <a:pt x="282804" y="538203"/>
                </a:lnTo>
                <a:lnTo>
                  <a:pt x="283301" y="539527"/>
                </a:lnTo>
                <a:lnTo>
                  <a:pt x="283301" y="539858"/>
                </a:lnTo>
                <a:lnTo>
                  <a:pt x="282585" y="540548"/>
                </a:lnTo>
                <a:lnTo>
                  <a:pt x="281620" y="541872"/>
                </a:lnTo>
                <a:lnTo>
                  <a:pt x="280903" y="541541"/>
                </a:lnTo>
                <a:lnTo>
                  <a:pt x="279939" y="541210"/>
                </a:lnTo>
                <a:lnTo>
                  <a:pt x="279718" y="541541"/>
                </a:lnTo>
                <a:lnTo>
                  <a:pt x="279469" y="542203"/>
                </a:lnTo>
                <a:lnTo>
                  <a:pt x="280435" y="542535"/>
                </a:lnTo>
                <a:lnTo>
                  <a:pt x="280435" y="542866"/>
                </a:lnTo>
                <a:lnTo>
                  <a:pt x="280186" y="543527"/>
                </a:lnTo>
                <a:lnTo>
                  <a:pt x="279001" y="544189"/>
                </a:lnTo>
                <a:lnTo>
                  <a:pt x="277817" y="544189"/>
                </a:lnTo>
                <a:lnTo>
                  <a:pt x="277100" y="544520"/>
                </a:lnTo>
                <a:lnTo>
                  <a:pt x="277100" y="545182"/>
                </a:lnTo>
                <a:lnTo>
                  <a:pt x="277320" y="546203"/>
                </a:lnTo>
                <a:lnTo>
                  <a:pt x="277320" y="547196"/>
                </a:lnTo>
                <a:lnTo>
                  <a:pt x="276134" y="546865"/>
                </a:lnTo>
                <a:lnTo>
                  <a:pt x="275418" y="546865"/>
                </a:lnTo>
                <a:lnTo>
                  <a:pt x="274950" y="545182"/>
                </a:lnTo>
                <a:lnTo>
                  <a:pt x="274950" y="544520"/>
                </a:lnTo>
                <a:lnTo>
                  <a:pt x="273764" y="543858"/>
                </a:lnTo>
                <a:lnTo>
                  <a:pt x="273516" y="543527"/>
                </a:lnTo>
                <a:lnTo>
                  <a:pt x="273048" y="543527"/>
                </a:lnTo>
                <a:lnTo>
                  <a:pt x="272799" y="543858"/>
                </a:lnTo>
                <a:lnTo>
                  <a:pt x="272331" y="543858"/>
                </a:lnTo>
                <a:lnTo>
                  <a:pt x="272331" y="543527"/>
                </a:lnTo>
                <a:lnTo>
                  <a:pt x="272799" y="543197"/>
                </a:lnTo>
                <a:lnTo>
                  <a:pt x="272799" y="542535"/>
                </a:lnTo>
                <a:lnTo>
                  <a:pt x="272551" y="542203"/>
                </a:lnTo>
                <a:lnTo>
                  <a:pt x="272331" y="542203"/>
                </a:lnTo>
                <a:lnTo>
                  <a:pt x="272083" y="541872"/>
                </a:lnTo>
                <a:lnTo>
                  <a:pt x="271835" y="541872"/>
                </a:lnTo>
                <a:lnTo>
                  <a:pt x="271366" y="541872"/>
                </a:lnTo>
                <a:lnTo>
                  <a:pt x="271366" y="542535"/>
                </a:lnTo>
                <a:lnTo>
                  <a:pt x="271118" y="542203"/>
                </a:lnTo>
                <a:lnTo>
                  <a:pt x="270898" y="541541"/>
                </a:lnTo>
                <a:lnTo>
                  <a:pt x="271118" y="540879"/>
                </a:lnTo>
                <a:lnTo>
                  <a:pt x="271366" y="540548"/>
                </a:lnTo>
                <a:lnTo>
                  <a:pt x="271118" y="539858"/>
                </a:lnTo>
                <a:lnTo>
                  <a:pt x="271366" y="538865"/>
                </a:lnTo>
                <a:lnTo>
                  <a:pt x="272083" y="538534"/>
                </a:lnTo>
                <a:lnTo>
                  <a:pt x="271835" y="537872"/>
                </a:lnTo>
                <a:lnTo>
                  <a:pt x="271835" y="537541"/>
                </a:lnTo>
                <a:lnTo>
                  <a:pt x="271835" y="536879"/>
                </a:lnTo>
                <a:lnTo>
                  <a:pt x="270650" y="537210"/>
                </a:lnTo>
                <a:lnTo>
                  <a:pt x="269684" y="536548"/>
                </a:lnTo>
                <a:lnTo>
                  <a:pt x="270401" y="536217"/>
                </a:lnTo>
                <a:lnTo>
                  <a:pt x="271118" y="535886"/>
                </a:lnTo>
                <a:lnTo>
                  <a:pt x="271118" y="535225"/>
                </a:lnTo>
                <a:lnTo>
                  <a:pt x="271118" y="534866"/>
                </a:lnTo>
                <a:lnTo>
                  <a:pt x="271366" y="534866"/>
                </a:lnTo>
                <a:lnTo>
                  <a:pt x="271118" y="534535"/>
                </a:lnTo>
                <a:lnTo>
                  <a:pt x="271118" y="534866"/>
                </a:lnTo>
                <a:lnTo>
                  <a:pt x="270898" y="534866"/>
                </a:lnTo>
                <a:lnTo>
                  <a:pt x="270898" y="534535"/>
                </a:lnTo>
                <a:lnTo>
                  <a:pt x="270650" y="534535"/>
                </a:lnTo>
                <a:lnTo>
                  <a:pt x="270650" y="534204"/>
                </a:lnTo>
                <a:lnTo>
                  <a:pt x="270401" y="534204"/>
                </a:lnTo>
                <a:lnTo>
                  <a:pt x="270401" y="533873"/>
                </a:lnTo>
                <a:lnTo>
                  <a:pt x="270181" y="533873"/>
                </a:lnTo>
                <a:lnTo>
                  <a:pt x="269933" y="533873"/>
                </a:lnTo>
                <a:lnTo>
                  <a:pt x="269684" y="533873"/>
                </a:lnTo>
                <a:lnTo>
                  <a:pt x="269684" y="533542"/>
                </a:lnTo>
                <a:lnTo>
                  <a:pt x="269684" y="533211"/>
                </a:lnTo>
                <a:lnTo>
                  <a:pt x="270650" y="532548"/>
                </a:lnTo>
                <a:lnTo>
                  <a:pt x="271118" y="532548"/>
                </a:lnTo>
                <a:lnTo>
                  <a:pt x="271366" y="532217"/>
                </a:lnTo>
                <a:lnTo>
                  <a:pt x="271366" y="531886"/>
                </a:lnTo>
                <a:lnTo>
                  <a:pt x="272083" y="531886"/>
                </a:lnTo>
                <a:lnTo>
                  <a:pt x="272799" y="531224"/>
                </a:lnTo>
                <a:lnTo>
                  <a:pt x="273268" y="531555"/>
                </a:lnTo>
                <a:lnTo>
                  <a:pt x="273516" y="531555"/>
                </a:lnTo>
                <a:lnTo>
                  <a:pt x="273985" y="531224"/>
                </a:lnTo>
                <a:lnTo>
                  <a:pt x="273516" y="530893"/>
                </a:lnTo>
                <a:lnTo>
                  <a:pt x="273516" y="530535"/>
                </a:lnTo>
                <a:lnTo>
                  <a:pt x="273516" y="530204"/>
                </a:lnTo>
                <a:lnTo>
                  <a:pt x="273764" y="529211"/>
                </a:lnTo>
                <a:lnTo>
                  <a:pt x="273985" y="528549"/>
                </a:lnTo>
                <a:lnTo>
                  <a:pt x="274233" y="528218"/>
                </a:lnTo>
                <a:lnTo>
                  <a:pt x="275170" y="527225"/>
                </a:lnTo>
                <a:lnTo>
                  <a:pt x="275886" y="526563"/>
                </a:lnTo>
                <a:lnTo>
                  <a:pt x="275886" y="525874"/>
                </a:lnTo>
                <a:lnTo>
                  <a:pt x="275886" y="524881"/>
                </a:lnTo>
                <a:lnTo>
                  <a:pt x="275886" y="524550"/>
                </a:lnTo>
                <a:lnTo>
                  <a:pt x="275666" y="524550"/>
                </a:lnTo>
                <a:close/>
                <a:moveTo>
                  <a:pt x="252760" y="505875"/>
                </a:moveTo>
                <a:lnTo>
                  <a:pt x="253009" y="506868"/>
                </a:lnTo>
                <a:lnTo>
                  <a:pt x="253256" y="507530"/>
                </a:lnTo>
                <a:lnTo>
                  <a:pt x="253973" y="507861"/>
                </a:lnTo>
                <a:lnTo>
                  <a:pt x="254443" y="508881"/>
                </a:lnTo>
                <a:lnTo>
                  <a:pt x="254443" y="509543"/>
                </a:lnTo>
                <a:lnTo>
                  <a:pt x="254443" y="510205"/>
                </a:lnTo>
                <a:lnTo>
                  <a:pt x="254910" y="510536"/>
                </a:lnTo>
                <a:lnTo>
                  <a:pt x="254663" y="510867"/>
                </a:lnTo>
                <a:lnTo>
                  <a:pt x="254443" y="511529"/>
                </a:lnTo>
                <a:lnTo>
                  <a:pt x="254663" y="512218"/>
                </a:lnTo>
                <a:lnTo>
                  <a:pt x="254194" y="512880"/>
                </a:lnTo>
                <a:lnTo>
                  <a:pt x="253726" y="513874"/>
                </a:lnTo>
                <a:lnTo>
                  <a:pt x="252292" y="514867"/>
                </a:lnTo>
                <a:lnTo>
                  <a:pt x="251575" y="514867"/>
                </a:lnTo>
                <a:lnTo>
                  <a:pt x="251328" y="515887"/>
                </a:lnTo>
                <a:lnTo>
                  <a:pt x="251328" y="516218"/>
                </a:lnTo>
                <a:lnTo>
                  <a:pt x="251575" y="516549"/>
                </a:lnTo>
                <a:lnTo>
                  <a:pt x="251328" y="516549"/>
                </a:lnTo>
                <a:lnTo>
                  <a:pt x="251107" y="516549"/>
                </a:lnTo>
                <a:lnTo>
                  <a:pt x="250859" y="516549"/>
                </a:lnTo>
                <a:lnTo>
                  <a:pt x="250859" y="517211"/>
                </a:lnTo>
                <a:lnTo>
                  <a:pt x="251107" y="517542"/>
                </a:lnTo>
                <a:lnTo>
                  <a:pt x="251107" y="518204"/>
                </a:lnTo>
                <a:lnTo>
                  <a:pt x="250390" y="518204"/>
                </a:lnTo>
                <a:lnTo>
                  <a:pt x="250390" y="518893"/>
                </a:lnTo>
                <a:lnTo>
                  <a:pt x="250859" y="519555"/>
                </a:lnTo>
                <a:lnTo>
                  <a:pt x="251107" y="519886"/>
                </a:lnTo>
                <a:lnTo>
                  <a:pt x="251575" y="519886"/>
                </a:lnTo>
                <a:lnTo>
                  <a:pt x="252043" y="520217"/>
                </a:lnTo>
                <a:lnTo>
                  <a:pt x="251575" y="521210"/>
                </a:lnTo>
                <a:lnTo>
                  <a:pt x="251107" y="521541"/>
                </a:lnTo>
                <a:lnTo>
                  <a:pt x="250859" y="521872"/>
                </a:lnTo>
                <a:lnTo>
                  <a:pt x="251107" y="522203"/>
                </a:lnTo>
                <a:lnTo>
                  <a:pt x="250859" y="522562"/>
                </a:lnTo>
                <a:lnTo>
                  <a:pt x="250390" y="523225"/>
                </a:lnTo>
                <a:lnTo>
                  <a:pt x="250611" y="523556"/>
                </a:lnTo>
                <a:lnTo>
                  <a:pt x="250142" y="524218"/>
                </a:lnTo>
                <a:lnTo>
                  <a:pt x="249894" y="525872"/>
                </a:lnTo>
                <a:lnTo>
                  <a:pt x="249673" y="526562"/>
                </a:lnTo>
                <a:lnTo>
                  <a:pt x="249673" y="527224"/>
                </a:lnTo>
                <a:lnTo>
                  <a:pt x="249673" y="527555"/>
                </a:lnTo>
                <a:lnTo>
                  <a:pt x="248957" y="528548"/>
                </a:lnTo>
                <a:lnTo>
                  <a:pt x="248957" y="528879"/>
                </a:lnTo>
                <a:lnTo>
                  <a:pt x="248957" y="529871"/>
                </a:lnTo>
                <a:lnTo>
                  <a:pt x="248240" y="530533"/>
                </a:lnTo>
                <a:lnTo>
                  <a:pt x="247771" y="530892"/>
                </a:lnTo>
                <a:lnTo>
                  <a:pt x="247524" y="531554"/>
                </a:lnTo>
                <a:lnTo>
                  <a:pt x="247054" y="531885"/>
                </a:lnTo>
                <a:lnTo>
                  <a:pt x="246807" y="531554"/>
                </a:lnTo>
                <a:lnTo>
                  <a:pt x="246807" y="530892"/>
                </a:lnTo>
                <a:lnTo>
                  <a:pt x="247524" y="529540"/>
                </a:lnTo>
                <a:lnTo>
                  <a:pt x="247524" y="528879"/>
                </a:lnTo>
                <a:lnTo>
                  <a:pt x="247771" y="527555"/>
                </a:lnTo>
                <a:lnTo>
                  <a:pt x="247275" y="526562"/>
                </a:lnTo>
                <a:lnTo>
                  <a:pt x="247992" y="526203"/>
                </a:lnTo>
                <a:lnTo>
                  <a:pt x="247992" y="525210"/>
                </a:lnTo>
                <a:lnTo>
                  <a:pt x="247524" y="524548"/>
                </a:lnTo>
                <a:lnTo>
                  <a:pt x="247771" y="523556"/>
                </a:lnTo>
                <a:lnTo>
                  <a:pt x="247275" y="523556"/>
                </a:lnTo>
                <a:lnTo>
                  <a:pt x="247275" y="522562"/>
                </a:lnTo>
                <a:lnTo>
                  <a:pt x="246807" y="523225"/>
                </a:lnTo>
                <a:lnTo>
                  <a:pt x="246338" y="523887"/>
                </a:lnTo>
                <a:lnTo>
                  <a:pt x="245842" y="524218"/>
                </a:lnTo>
                <a:lnTo>
                  <a:pt x="245373" y="523887"/>
                </a:lnTo>
                <a:lnTo>
                  <a:pt x="245622" y="523225"/>
                </a:lnTo>
                <a:lnTo>
                  <a:pt x="245842" y="522562"/>
                </a:lnTo>
                <a:lnTo>
                  <a:pt x="246090" y="522203"/>
                </a:lnTo>
                <a:lnTo>
                  <a:pt x="246338" y="522203"/>
                </a:lnTo>
                <a:lnTo>
                  <a:pt x="246559" y="521872"/>
                </a:lnTo>
                <a:lnTo>
                  <a:pt x="246807" y="521872"/>
                </a:lnTo>
                <a:lnTo>
                  <a:pt x="247054" y="521210"/>
                </a:lnTo>
                <a:lnTo>
                  <a:pt x="247275" y="520217"/>
                </a:lnTo>
                <a:lnTo>
                  <a:pt x="248240" y="519224"/>
                </a:lnTo>
                <a:lnTo>
                  <a:pt x="248708" y="518893"/>
                </a:lnTo>
                <a:lnTo>
                  <a:pt x="249177" y="518893"/>
                </a:lnTo>
                <a:lnTo>
                  <a:pt x="248957" y="518204"/>
                </a:lnTo>
                <a:lnTo>
                  <a:pt x="249894" y="517211"/>
                </a:lnTo>
                <a:lnTo>
                  <a:pt x="250142" y="516880"/>
                </a:lnTo>
                <a:lnTo>
                  <a:pt x="249894" y="516549"/>
                </a:lnTo>
                <a:lnTo>
                  <a:pt x="249425" y="516218"/>
                </a:lnTo>
                <a:lnTo>
                  <a:pt x="248957" y="516218"/>
                </a:lnTo>
                <a:lnTo>
                  <a:pt x="248957" y="516880"/>
                </a:lnTo>
                <a:lnTo>
                  <a:pt x="248488" y="516880"/>
                </a:lnTo>
                <a:lnTo>
                  <a:pt x="248240" y="515887"/>
                </a:lnTo>
                <a:lnTo>
                  <a:pt x="248240" y="514867"/>
                </a:lnTo>
                <a:lnTo>
                  <a:pt x="248488" y="514867"/>
                </a:lnTo>
                <a:lnTo>
                  <a:pt x="248708" y="514536"/>
                </a:lnTo>
                <a:lnTo>
                  <a:pt x="248957" y="514536"/>
                </a:lnTo>
                <a:lnTo>
                  <a:pt x="249177" y="513874"/>
                </a:lnTo>
                <a:lnTo>
                  <a:pt x="249425" y="513543"/>
                </a:lnTo>
                <a:lnTo>
                  <a:pt x="249425" y="512549"/>
                </a:lnTo>
                <a:lnTo>
                  <a:pt x="249177" y="512218"/>
                </a:lnTo>
                <a:lnTo>
                  <a:pt x="249177" y="511529"/>
                </a:lnTo>
                <a:lnTo>
                  <a:pt x="249177" y="510536"/>
                </a:lnTo>
                <a:lnTo>
                  <a:pt x="249673" y="508881"/>
                </a:lnTo>
                <a:lnTo>
                  <a:pt x="249894" y="509212"/>
                </a:lnTo>
                <a:lnTo>
                  <a:pt x="250142" y="508881"/>
                </a:lnTo>
                <a:lnTo>
                  <a:pt x="250142" y="508192"/>
                </a:lnTo>
                <a:lnTo>
                  <a:pt x="250611" y="507861"/>
                </a:lnTo>
                <a:lnTo>
                  <a:pt x="251328" y="508192"/>
                </a:lnTo>
                <a:lnTo>
                  <a:pt x="252043" y="508550"/>
                </a:lnTo>
                <a:lnTo>
                  <a:pt x="252539" y="508192"/>
                </a:lnTo>
                <a:lnTo>
                  <a:pt x="252539" y="506868"/>
                </a:lnTo>
                <a:lnTo>
                  <a:pt x="252539" y="506206"/>
                </a:lnTo>
                <a:close/>
                <a:moveTo>
                  <a:pt x="213178" y="0"/>
                </a:moveTo>
                <a:lnTo>
                  <a:pt x="213648" y="352"/>
                </a:lnTo>
                <a:lnTo>
                  <a:pt x="214365" y="352"/>
                </a:lnTo>
                <a:lnTo>
                  <a:pt x="215329" y="703"/>
                </a:lnTo>
                <a:lnTo>
                  <a:pt x="215578" y="1056"/>
                </a:lnTo>
                <a:lnTo>
                  <a:pt x="216045" y="703"/>
                </a:lnTo>
                <a:lnTo>
                  <a:pt x="216514" y="703"/>
                </a:lnTo>
                <a:lnTo>
                  <a:pt x="217010" y="703"/>
                </a:lnTo>
                <a:lnTo>
                  <a:pt x="217231" y="703"/>
                </a:lnTo>
                <a:lnTo>
                  <a:pt x="217727" y="703"/>
                </a:lnTo>
                <a:lnTo>
                  <a:pt x="218196" y="352"/>
                </a:lnTo>
                <a:lnTo>
                  <a:pt x="218416" y="352"/>
                </a:lnTo>
                <a:lnTo>
                  <a:pt x="219133" y="352"/>
                </a:lnTo>
                <a:lnTo>
                  <a:pt x="219380" y="1056"/>
                </a:lnTo>
                <a:lnTo>
                  <a:pt x="220097" y="1409"/>
                </a:lnTo>
                <a:lnTo>
                  <a:pt x="220097" y="1761"/>
                </a:lnTo>
                <a:lnTo>
                  <a:pt x="220345" y="1761"/>
                </a:lnTo>
                <a:lnTo>
                  <a:pt x="220814" y="1761"/>
                </a:lnTo>
                <a:lnTo>
                  <a:pt x="220814" y="1409"/>
                </a:lnTo>
                <a:lnTo>
                  <a:pt x="221062" y="1409"/>
                </a:lnTo>
                <a:lnTo>
                  <a:pt x="221531" y="1409"/>
                </a:lnTo>
                <a:lnTo>
                  <a:pt x="221779" y="1761"/>
                </a:lnTo>
                <a:lnTo>
                  <a:pt x="222248" y="1761"/>
                </a:lnTo>
                <a:lnTo>
                  <a:pt x="222495" y="2115"/>
                </a:lnTo>
                <a:lnTo>
                  <a:pt x="222716" y="2468"/>
                </a:lnTo>
                <a:lnTo>
                  <a:pt x="222964" y="2468"/>
                </a:lnTo>
                <a:lnTo>
                  <a:pt x="222964" y="2115"/>
                </a:lnTo>
                <a:lnTo>
                  <a:pt x="223902" y="2468"/>
                </a:lnTo>
                <a:lnTo>
                  <a:pt x="224618" y="2821"/>
                </a:lnTo>
                <a:lnTo>
                  <a:pt x="224866" y="2821"/>
                </a:lnTo>
                <a:lnTo>
                  <a:pt x="225583" y="3527"/>
                </a:lnTo>
                <a:lnTo>
                  <a:pt x="226051" y="3527"/>
                </a:lnTo>
                <a:lnTo>
                  <a:pt x="226051" y="3880"/>
                </a:lnTo>
                <a:lnTo>
                  <a:pt x="226547" y="3880"/>
                </a:lnTo>
                <a:lnTo>
                  <a:pt x="226768" y="4587"/>
                </a:lnTo>
                <a:lnTo>
                  <a:pt x="226547" y="5290"/>
                </a:lnTo>
                <a:lnTo>
                  <a:pt x="227016" y="4937"/>
                </a:lnTo>
                <a:lnTo>
                  <a:pt x="227016" y="4587"/>
                </a:lnTo>
                <a:lnTo>
                  <a:pt x="227733" y="4587"/>
                </a:lnTo>
                <a:lnTo>
                  <a:pt x="227733" y="4937"/>
                </a:lnTo>
                <a:lnTo>
                  <a:pt x="227981" y="5290"/>
                </a:lnTo>
                <a:lnTo>
                  <a:pt x="228449" y="5290"/>
                </a:lnTo>
                <a:lnTo>
                  <a:pt x="228449" y="5643"/>
                </a:lnTo>
                <a:lnTo>
                  <a:pt x="228918" y="5643"/>
                </a:lnTo>
                <a:lnTo>
                  <a:pt x="229635" y="5996"/>
                </a:lnTo>
                <a:lnTo>
                  <a:pt x="230351" y="5290"/>
                </a:lnTo>
                <a:lnTo>
                  <a:pt x="231068" y="5290"/>
                </a:lnTo>
                <a:lnTo>
                  <a:pt x="231316" y="4937"/>
                </a:lnTo>
                <a:lnTo>
                  <a:pt x="231785" y="4937"/>
                </a:lnTo>
                <a:lnTo>
                  <a:pt x="231536" y="4234"/>
                </a:lnTo>
                <a:lnTo>
                  <a:pt x="232033" y="4234"/>
                </a:lnTo>
                <a:lnTo>
                  <a:pt x="232749" y="4587"/>
                </a:lnTo>
                <a:lnTo>
                  <a:pt x="232970" y="4937"/>
                </a:lnTo>
                <a:lnTo>
                  <a:pt x="233217" y="5290"/>
                </a:lnTo>
                <a:lnTo>
                  <a:pt x="233438" y="5643"/>
                </a:lnTo>
                <a:lnTo>
                  <a:pt x="232970" y="5996"/>
                </a:lnTo>
                <a:lnTo>
                  <a:pt x="233217" y="5996"/>
                </a:lnTo>
                <a:lnTo>
                  <a:pt x="233687" y="5643"/>
                </a:lnTo>
                <a:lnTo>
                  <a:pt x="233438" y="5290"/>
                </a:lnTo>
                <a:lnTo>
                  <a:pt x="233934" y="5290"/>
                </a:lnTo>
                <a:lnTo>
                  <a:pt x="234155" y="5290"/>
                </a:lnTo>
                <a:lnTo>
                  <a:pt x="234155" y="5996"/>
                </a:lnTo>
                <a:lnTo>
                  <a:pt x="234404" y="6350"/>
                </a:lnTo>
                <a:lnTo>
                  <a:pt x="234404" y="6702"/>
                </a:lnTo>
                <a:lnTo>
                  <a:pt x="234155" y="7055"/>
                </a:lnTo>
                <a:lnTo>
                  <a:pt x="234872" y="7408"/>
                </a:lnTo>
                <a:lnTo>
                  <a:pt x="234651" y="8464"/>
                </a:lnTo>
                <a:lnTo>
                  <a:pt x="235368" y="8464"/>
                </a:lnTo>
                <a:lnTo>
                  <a:pt x="235368" y="8818"/>
                </a:lnTo>
                <a:lnTo>
                  <a:pt x="235368" y="9524"/>
                </a:lnTo>
                <a:lnTo>
                  <a:pt x="234404" y="9171"/>
                </a:lnTo>
                <a:lnTo>
                  <a:pt x="234155" y="9171"/>
                </a:lnTo>
                <a:lnTo>
                  <a:pt x="234651" y="9874"/>
                </a:lnTo>
                <a:lnTo>
                  <a:pt x="234155" y="9874"/>
                </a:lnTo>
                <a:lnTo>
                  <a:pt x="234155" y="10227"/>
                </a:lnTo>
                <a:lnTo>
                  <a:pt x="234651" y="10580"/>
                </a:lnTo>
                <a:lnTo>
                  <a:pt x="234404" y="10580"/>
                </a:lnTo>
                <a:lnTo>
                  <a:pt x="233934" y="10580"/>
                </a:lnTo>
                <a:lnTo>
                  <a:pt x="233687" y="11287"/>
                </a:lnTo>
                <a:lnTo>
                  <a:pt x="233934" y="11637"/>
                </a:lnTo>
                <a:lnTo>
                  <a:pt x="234155" y="11990"/>
                </a:lnTo>
                <a:lnTo>
                  <a:pt x="234404" y="12343"/>
                </a:lnTo>
                <a:lnTo>
                  <a:pt x="234155" y="12696"/>
                </a:lnTo>
                <a:lnTo>
                  <a:pt x="233934" y="12696"/>
                </a:lnTo>
                <a:lnTo>
                  <a:pt x="233687" y="12696"/>
                </a:lnTo>
                <a:lnTo>
                  <a:pt x="233217" y="13046"/>
                </a:lnTo>
                <a:lnTo>
                  <a:pt x="233217" y="13752"/>
                </a:lnTo>
                <a:lnTo>
                  <a:pt x="232749" y="13752"/>
                </a:lnTo>
                <a:lnTo>
                  <a:pt x="232749" y="22207"/>
                </a:lnTo>
                <a:lnTo>
                  <a:pt x="232749" y="24317"/>
                </a:lnTo>
                <a:lnTo>
                  <a:pt x="233438" y="25727"/>
                </a:lnTo>
                <a:lnTo>
                  <a:pt x="233217" y="26077"/>
                </a:lnTo>
                <a:lnTo>
                  <a:pt x="232970" y="26783"/>
                </a:lnTo>
                <a:lnTo>
                  <a:pt x="232970" y="27133"/>
                </a:lnTo>
                <a:lnTo>
                  <a:pt x="232970" y="27836"/>
                </a:lnTo>
                <a:lnTo>
                  <a:pt x="232970" y="28189"/>
                </a:lnTo>
                <a:lnTo>
                  <a:pt x="233217" y="28189"/>
                </a:lnTo>
                <a:lnTo>
                  <a:pt x="233217" y="29597"/>
                </a:lnTo>
                <a:lnTo>
                  <a:pt x="233217" y="30300"/>
                </a:lnTo>
                <a:lnTo>
                  <a:pt x="233217" y="30653"/>
                </a:lnTo>
                <a:lnTo>
                  <a:pt x="233438" y="31356"/>
                </a:lnTo>
                <a:lnTo>
                  <a:pt x="233687" y="31706"/>
                </a:lnTo>
                <a:lnTo>
                  <a:pt x="233438" y="32060"/>
                </a:lnTo>
                <a:lnTo>
                  <a:pt x="233687" y="32410"/>
                </a:lnTo>
                <a:lnTo>
                  <a:pt x="233438" y="32763"/>
                </a:lnTo>
                <a:lnTo>
                  <a:pt x="233438" y="33114"/>
                </a:lnTo>
                <a:lnTo>
                  <a:pt x="233217" y="33466"/>
                </a:lnTo>
                <a:lnTo>
                  <a:pt x="233217" y="33817"/>
                </a:lnTo>
                <a:lnTo>
                  <a:pt x="233217" y="34167"/>
                </a:lnTo>
                <a:lnTo>
                  <a:pt x="233217" y="34520"/>
                </a:lnTo>
                <a:lnTo>
                  <a:pt x="234155" y="35927"/>
                </a:lnTo>
                <a:lnTo>
                  <a:pt x="235120" y="36981"/>
                </a:lnTo>
                <a:lnTo>
                  <a:pt x="235588" y="36981"/>
                </a:lnTo>
                <a:lnTo>
                  <a:pt x="236305" y="37331"/>
                </a:lnTo>
                <a:lnTo>
                  <a:pt x="238235" y="38737"/>
                </a:lnTo>
                <a:lnTo>
                  <a:pt x="239889" y="39441"/>
                </a:lnTo>
                <a:lnTo>
                  <a:pt x="241321" y="40495"/>
                </a:lnTo>
                <a:lnTo>
                  <a:pt x="241321" y="40845"/>
                </a:lnTo>
                <a:lnTo>
                  <a:pt x="241790" y="40845"/>
                </a:lnTo>
                <a:lnTo>
                  <a:pt x="242286" y="41198"/>
                </a:lnTo>
                <a:lnTo>
                  <a:pt x="242754" y="41549"/>
                </a:lnTo>
                <a:lnTo>
                  <a:pt x="243471" y="42955"/>
                </a:lnTo>
                <a:lnTo>
                  <a:pt x="243692" y="42955"/>
                </a:lnTo>
                <a:lnTo>
                  <a:pt x="244409" y="42602"/>
                </a:lnTo>
                <a:lnTo>
                  <a:pt x="244409" y="43305"/>
                </a:lnTo>
                <a:lnTo>
                  <a:pt x="244656" y="43305"/>
                </a:lnTo>
                <a:lnTo>
                  <a:pt x="244905" y="43305"/>
                </a:lnTo>
                <a:lnTo>
                  <a:pt x="245621" y="42602"/>
                </a:lnTo>
                <a:lnTo>
                  <a:pt x="246338" y="43305"/>
                </a:lnTo>
                <a:lnTo>
                  <a:pt x="246559" y="43655"/>
                </a:lnTo>
                <a:lnTo>
                  <a:pt x="247055" y="44008"/>
                </a:lnTo>
                <a:lnTo>
                  <a:pt x="247055" y="44359"/>
                </a:lnTo>
                <a:lnTo>
                  <a:pt x="247276" y="44359"/>
                </a:lnTo>
                <a:lnTo>
                  <a:pt x="247524" y="44008"/>
                </a:lnTo>
                <a:lnTo>
                  <a:pt x="248240" y="44709"/>
                </a:lnTo>
                <a:lnTo>
                  <a:pt x="248240" y="45413"/>
                </a:lnTo>
                <a:lnTo>
                  <a:pt x="248489" y="45763"/>
                </a:lnTo>
                <a:lnTo>
                  <a:pt x="248956" y="45763"/>
                </a:lnTo>
                <a:lnTo>
                  <a:pt x="248956" y="46114"/>
                </a:lnTo>
                <a:lnTo>
                  <a:pt x="249425" y="46114"/>
                </a:lnTo>
                <a:lnTo>
                  <a:pt x="249673" y="46467"/>
                </a:lnTo>
                <a:lnTo>
                  <a:pt x="249894" y="47167"/>
                </a:lnTo>
                <a:lnTo>
                  <a:pt x="250142" y="47520"/>
                </a:lnTo>
                <a:lnTo>
                  <a:pt x="250390" y="47520"/>
                </a:lnTo>
                <a:lnTo>
                  <a:pt x="250611" y="46817"/>
                </a:lnTo>
                <a:lnTo>
                  <a:pt x="250859" y="46817"/>
                </a:lnTo>
                <a:lnTo>
                  <a:pt x="251328" y="46817"/>
                </a:lnTo>
                <a:lnTo>
                  <a:pt x="251575" y="46817"/>
                </a:lnTo>
                <a:lnTo>
                  <a:pt x="252539" y="46467"/>
                </a:lnTo>
                <a:lnTo>
                  <a:pt x="253009" y="46114"/>
                </a:lnTo>
                <a:lnTo>
                  <a:pt x="253477" y="45763"/>
                </a:lnTo>
                <a:lnTo>
                  <a:pt x="253726" y="45763"/>
                </a:lnTo>
                <a:lnTo>
                  <a:pt x="254663" y="45763"/>
                </a:lnTo>
                <a:lnTo>
                  <a:pt x="255379" y="45413"/>
                </a:lnTo>
                <a:lnTo>
                  <a:pt x="256096" y="44709"/>
                </a:lnTo>
                <a:lnTo>
                  <a:pt x="256344" y="44359"/>
                </a:lnTo>
                <a:lnTo>
                  <a:pt x="258245" y="43305"/>
                </a:lnTo>
                <a:lnTo>
                  <a:pt x="258962" y="42602"/>
                </a:lnTo>
                <a:lnTo>
                  <a:pt x="259211" y="42252"/>
                </a:lnTo>
                <a:lnTo>
                  <a:pt x="259928" y="41901"/>
                </a:lnTo>
                <a:lnTo>
                  <a:pt x="260645" y="41198"/>
                </a:lnTo>
                <a:lnTo>
                  <a:pt x="261580" y="41198"/>
                </a:lnTo>
                <a:lnTo>
                  <a:pt x="263980" y="40145"/>
                </a:lnTo>
                <a:lnTo>
                  <a:pt x="265412" y="40145"/>
                </a:lnTo>
                <a:lnTo>
                  <a:pt x="266129" y="40145"/>
                </a:lnTo>
                <a:lnTo>
                  <a:pt x="267315" y="39441"/>
                </a:lnTo>
                <a:lnTo>
                  <a:pt x="268279" y="38737"/>
                </a:lnTo>
                <a:lnTo>
                  <a:pt x="269464" y="37684"/>
                </a:lnTo>
                <a:lnTo>
                  <a:pt x="270181" y="37684"/>
                </a:lnTo>
                <a:lnTo>
                  <a:pt x="271366" y="36981"/>
                </a:lnTo>
                <a:lnTo>
                  <a:pt x="271834" y="36981"/>
                </a:lnTo>
                <a:lnTo>
                  <a:pt x="272083" y="36981"/>
                </a:lnTo>
                <a:lnTo>
                  <a:pt x="272331" y="37331"/>
                </a:lnTo>
                <a:lnTo>
                  <a:pt x="272800" y="37331"/>
                </a:lnTo>
                <a:lnTo>
                  <a:pt x="273268" y="37331"/>
                </a:lnTo>
                <a:lnTo>
                  <a:pt x="273764" y="36981"/>
                </a:lnTo>
                <a:lnTo>
                  <a:pt x="274232" y="36630"/>
                </a:lnTo>
                <a:lnTo>
                  <a:pt x="274481" y="36277"/>
                </a:lnTo>
                <a:lnTo>
                  <a:pt x="274701" y="36277"/>
                </a:lnTo>
                <a:lnTo>
                  <a:pt x="275169" y="36630"/>
                </a:lnTo>
                <a:lnTo>
                  <a:pt x="276135" y="36630"/>
                </a:lnTo>
                <a:lnTo>
                  <a:pt x="277569" y="37684"/>
                </a:lnTo>
                <a:lnTo>
                  <a:pt x="277816" y="37684"/>
                </a:lnTo>
                <a:lnTo>
                  <a:pt x="278036" y="37684"/>
                </a:lnTo>
                <a:lnTo>
                  <a:pt x="278753" y="36981"/>
                </a:lnTo>
                <a:lnTo>
                  <a:pt x="279250" y="36981"/>
                </a:lnTo>
                <a:lnTo>
                  <a:pt x="280435" y="36630"/>
                </a:lnTo>
                <a:lnTo>
                  <a:pt x="280904" y="36630"/>
                </a:lnTo>
                <a:lnTo>
                  <a:pt x="281868" y="36630"/>
                </a:lnTo>
                <a:lnTo>
                  <a:pt x="282088" y="36630"/>
                </a:lnTo>
                <a:lnTo>
                  <a:pt x="282585" y="36630"/>
                </a:lnTo>
                <a:lnTo>
                  <a:pt x="283522" y="36277"/>
                </a:lnTo>
                <a:lnTo>
                  <a:pt x="284018" y="35927"/>
                </a:lnTo>
                <a:lnTo>
                  <a:pt x="284239" y="35573"/>
                </a:lnTo>
                <a:lnTo>
                  <a:pt x="284955" y="34520"/>
                </a:lnTo>
                <a:lnTo>
                  <a:pt x="285424" y="34167"/>
                </a:lnTo>
                <a:lnTo>
                  <a:pt x="285671" y="33817"/>
                </a:lnTo>
                <a:lnTo>
                  <a:pt x="285424" y="33466"/>
                </a:lnTo>
                <a:lnTo>
                  <a:pt x="285424" y="33114"/>
                </a:lnTo>
                <a:lnTo>
                  <a:pt x="284955" y="32410"/>
                </a:lnTo>
                <a:lnTo>
                  <a:pt x="284955" y="32060"/>
                </a:lnTo>
                <a:lnTo>
                  <a:pt x="285424" y="31706"/>
                </a:lnTo>
                <a:lnTo>
                  <a:pt x="285671" y="31003"/>
                </a:lnTo>
                <a:lnTo>
                  <a:pt x="285920" y="30300"/>
                </a:lnTo>
                <a:lnTo>
                  <a:pt x="286141" y="29949"/>
                </a:lnTo>
                <a:lnTo>
                  <a:pt x="286857" y="29244"/>
                </a:lnTo>
                <a:lnTo>
                  <a:pt x="287353" y="28893"/>
                </a:lnTo>
                <a:lnTo>
                  <a:pt x="288070" y="29244"/>
                </a:lnTo>
                <a:lnTo>
                  <a:pt x="289504" y="29597"/>
                </a:lnTo>
                <a:lnTo>
                  <a:pt x="290192" y="29949"/>
                </a:lnTo>
                <a:lnTo>
                  <a:pt x="290440" y="29949"/>
                </a:lnTo>
                <a:lnTo>
                  <a:pt x="290909" y="29597"/>
                </a:lnTo>
                <a:lnTo>
                  <a:pt x="291873" y="29244"/>
                </a:lnTo>
                <a:lnTo>
                  <a:pt x="293059" y="28189"/>
                </a:lnTo>
                <a:lnTo>
                  <a:pt x="293556" y="27836"/>
                </a:lnTo>
                <a:lnTo>
                  <a:pt x="294271" y="27486"/>
                </a:lnTo>
                <a:lnTo>
                  <a:pt x="295457" y="27486"/>
                </a:lnTo>
                <a:lnTo>
                  <a:pt x="295925" y="27486"/>
                </a:lnTo>
                <a:lnTo>
                  <a:pt x="296642" y="27836"/>
                </a:lnTo>
                <a:lnTo>
                  <a:pt x="297359" y="27836"/>
                </a:lnTo>
                <a:lnTo>
                  <a:pt x="297828" y="27836"/>
                </a:lnTo>
                <a:lnTo>
                  <a:pt x="298544" y="27486"/>
                </a:lnTo>
                <a:lnTo>
                  <a:pt x="299260" y="27133"/>
                </a:lnTo>
                <a:lnTo>
                  <a:pt x="299757" y="27486"/>
                </a:lnTo>
                <a:lnTo>
                  <a:pt x="300226" y="27836"/>
                </a:lnTo>
                <a:lnTo>
                  <a:pt x="300446" y="28189"/>
                </a:lnTo>
                <a:lnTo>
                  <a:pt x="300694" y="28893"/>
                </a:lnTo>
                <a:lnTo>
                  <a:pt x="300942" y="29244"/>
                </a:lnTo>
                <a:lnTo>
                  <a:pt x="301163" y="29597"/>
                </a:lnTo>
                <a:lnTo>
                  <a:pt x="302127" y="29949"/>
                </a:lnTo>
                <a:lnTo>
                  <a:pt x="303092" y="29597"/>
                </a:lnTo>
                <a:lnTo>
                  <a:pt x="304029" y="29949"/>
                </a:lnTo>
                <a:lnTo>
                  <a:pt x="304525" y="29949"/>
                </a:lnTo>
                <a:lnTo>
                  <a:pt x="304994" y="29949"/>
                </a:lnTo>
                <a:lnTo>
                  <a:pt x="305932" y="28893"/>
                </a:lnTo>
                <a:lnTo>
                  <a:pt x="306427" y="28893"/>
                </a:lnTo>
                <a:lnTo>
                  <a:pt x="307612" y="29244"/>
                </a:lnTo>
                <a:lnTo>
                  <a:pt x="309046" y="29244"/>
                </a:lnTo>
                <a:lnTo>
                  <a:pt x="309763" y="29244"/>
                </a:lnTo>
                <a:lnTo>
                  <a:pt x="310231" y="28893"/>
                </a:lnTo>
                <a:lnTo>
                  <a:pt x="310480" y="28893"/>
                </a:lnTo>
                <a:lnTo>
                  <a:pt x="310480" y="28539"/>
                </a:lnTo>
                <a:lnTo>
                  <a:pt x="310480" y="28189"/>
                </a:lnTo>
                <a:lnTo>
                  <a:pt x="310480" y="27836"/>
                </a:lnTo>
                <a:lnTo>
                  <a:pt x="310480" y="27486"/>
                </a:lnTo>
                <a:lnTo>
                  <a:pt x="310231" y="27486"/>
                </a:lnTo>
                <a:lnTo>
                  <a:pt x="309515" y="26783"/>
                </a:lnTo>
                <a:lnTo>
                  <a:pt x="309515" y="26430"/>
                </a:lnTo>
                <a:lnTo>
                  <a:pt x="309515" y="26077"/>
                </a:lnTo>
                <a:lnTo>
                  <a:pt x="309763" y="25727"/>
                </a:lnTo>
                <a:lnTo>
                  <a:pt x="310011" y="25373"/>
                </a:lnTo>
                <a:lnTo>
                  <a:pt x="309515" y="23263"/>
                </a:lnTo>
                <a:lnTo>
                  <a:pt x="309515" y="22207"/>
                </a:lnTo>
                <a:lnTo>
                  <a:pt x="310011" y="21500"/>
                </a:lnTo>
                <a:lnTo>
                  <a:pt x="310011" y="20094"/>
                </a:lnTo>
                <a:lnTo>
                  <a:pt x="310231" y="19741"/>
                </a:lnTo>
                <a:lnTo>
                  <a:pt x="310727" y="18684"/>
                </a:lnTo>
                <a:lnTo>
                  <a:pt x="311195" y="18331"/>
                </a:lnTo>
                <a:lnTo>
                  <a:pt x="311664" y="17628"/>
                </a:lnTo>
                <a:lnTo>
                  <a:pt x="312133" y="17628"/>
                </a:lnTo>
                <a:lnTo>
                  <a:pt x="312850" y="17275"/>
                </a:lnTo>
                <a:lnTo>
                  <a:pt x="313098" y="17275"/>
                </a:lnTo>
                <a:lnTo>
                  <a:pt x="314283" y="16925"/>
                </a:lnTo>
                <a:lnTo>
                  <a:pt x="315000" y="16925"/>
                </a:lnTo>
                <a:lnTo>
                  <a:pt x="315717" y="16572"/>
                </a:lnTo>
                <a:lnTo>
                  <a:pt x="315964" y="16572"/>
                </a:lnTo>
                <a:lnTo>
                  <a:pt x="316681" y="16925"/>
                </a:lnTo>
                <a:lnTo>
                  <a:pt x="318114" y="17275"/>
                </a:lnTo>
                <a:lnTo>
                  <a:pt x="318831" y="17628"/>
                </a:lnTo>
                <a:lnTo>
                  <a:pt x="319052" y="17275"/>
                </a:lnTo>
                <a:lnTo>
                  <a:pt x="319768" y="16925"/>
                </a:lnTo>
                <a:lnTo>
                  <a:pt x="320016" y="16925"/>
                </a:lnTo>
                <a:lnTo>
                  <a:pt x="320485" y="16572"/>
                </a:lnTo>
                <a:lnTo>
                  <a:pt x="320981" y="16572"/>
                </a:lnTo>
                <a:lnTo>
                  <a:pt x="321670" y="16925"/>
                </a:lnTo>
                <a:lnTo>
                  <a:pt x="322387" y="17628"/>
                </a:lnTo>
                <a:lnTo>
                  <a:pt x="322636" y="17628"/>
                </a:lnTo>
                <a:lnTo>
                  <a:pt x="323351" y="17981"/>
                </a:lnTo>
                <a:lnTo>
                  <a:pt x="325254" y="17981"/>
                </a:lnTo>
                <a:lnTo>
                  <a:pt x="326218" y="17628"/>
                </a:lnTo>
                <a:lnTo>
                  <a:pt x="326687" y="17628"/>
                </a:lnTo>
                <a:lnTo>
                  <a:pt x="327651" y="17981"/>
                </a:lnTo>
                <a:lnTo>
                  <a:pt x="327872" y="18331"/>
                </a:lnTo>
                <a:lnTo>
                  <a:pt x="327872" y="19037"/>
                </a:lnTo>
                <a:lnTo>
                  <a:pt x="328120" y="19387"/>
                </a:lnTo>
                <a:lnTo>
                  <a:pt x="328589" y="20094"/>
                </a:lnTo>
                <a:lnTo>
                  <a:pt x="329085" y="20094"/>
                </a:lnTo>
                <a:lnTo>
                  <a:pt x="329306" y="20444"/>
                </a:lnTo>
                <a:lnTo>
                  <a:pt x="330270" y="20094"/>
                </a:lnTo>
                <a:lnTo>
                  <a:pt x="330518" y="20094"/>
                </a:lnTo>
                <a:lnTo>
                  <a:pt x="333137" y="21853"/>
                </a:lnTo>
                <a:lnTo>
                  <a:pt x="333357" y="21853"/>
                </a:lnTo>
                <a:lnTo>
                  <a:pt x="335039" y="22207"/>
                </a:lnTo>
                <a:lnTo>
                  <a:pt x="335756" y="22557"/>
                </a:lnTo>
                <a:lnTo>
                  <a:pt x="336003" y="22910"/>
                </a:lnTo>
                <a:lnTo>
                  <a:pt x="336224" y="23263"/>
                </a:lnTo>
                <a:lnTo>
                  <a:pt x="336003" y="24670"/>
                </a:lnTo>
                <a:lnTo>
                  <a:pt x="336003" y="25022"/>
                </a:lnTo>
                <a:lnTo>
                  <a:pt x="336224" y="25373"/>
                </a:lnTo>
                <a:lnTo>
                  <a:pt x="336940" y="26077"/>
                </a:lnTo>
                <a:lnTo>
                  <a:pt x="337905" y="27486"/>
                </a:lnTo>
                <a:lnTo>
                  <a:pt x="338843" y="27836"/>
                </a:lnTo>
                <a:lnTo>
                  <a:pt x="339338" y="28189"/>
                </a:lnTo>
                <a:lnTo>
                  <a:pt x="339807" y="28893"/>
                </a:lnTo>
                <a:lnTo>
                  <a:pt x="340055" y="28893"/>
                </a:lnTo>
                <a:lnTo>
                  <a:pt x="343142" y="31003"/>
                </a:lnTo>
                <a:lnTo>
                  <a:pt x="344106" y="31706"/>
                </a:lnTo>
                <a:lnTo>
                  <a:pt x="344576" y="32060"/>
                </a:lnTo>
                <a:lnTo>
                  <a:pt x="344823" y="32410"/>
                </a:lnTo>
                <a:lnTo>
                  <a:pt x="345044" y="33466"/>
                </a:lnTo>
                <a:lnTo>
                  <a:pt x="345044" y="33817"/>
                </a:lnTo>
                <a:lnTo>
                  <a:pt x="346477" y="34167"/>
                </a:lnTo>
                <a:lnTo>
                  <a:pt x="346726" y="34167"/>
                </a:lnTo>
                <a:lnTo>
                  <a:pt x="349345" y="35927"/>
                </a:lnTo>
                <a:lnTo>
                  <a:pt x="349812" y="36277"/>
                </a:lnTo>
                <a:lnTo>
                  <a:pt x="351025" y="37331"/>
                </a:lnTo>
                <a:lnTo>
                  <a:pt x="351742" y="38034"/>
                </a:lnTo>
                <a:lnTo>
                  <a:pt x="352927" y="39441"/>
                </a:lnTo>
                <a:lnTo>
                  <a:pt x="353864" y="40845"/>
                </a:lnTo>
                <a:lnTo>
                  <a:pt x="354581" y="41901"/>
                </a:lnTo>
                <a:lnTo>
                  <a:pt x="354830" y="42252"/>
                </a:lnTo>
                <a:lnTo>
                  <a:pt x="355298" y="42252"/>
                </a:lnTo>
                <a:lnTo>
                  <a:pt x="356731" y="42602"/>
                </a:lnTo>
                <a:lnTo>
                  <a:pt x="357227" y="42955"/>
                </a:lnTo>
                <a:lnTo>
                  <a:pt x="357916" y="43305"/>
                </a:lnTo>
                <a:lnTo>
                  <a:pt x="358633" y="44008"/>
                </a:lnTo>
                <a:lnTo>
                  <a:pt x="359129" y="44359"/>
                </a:lnTo>
                <a:lnTo>
                  <a:pt x="359350" y="45063"/>
                </a:lnTo>
                <a:lnTo>
                  <a:pt x="359129" y="45413"/>
                </a:lnTo>
                <a:lnTo>
                  <a:pt x="359129" y="46467"/>
                </a:lnTo>
                <a:lnTo>
                  <a:pt x="359350" y="46817"/>
                </a:lnTo>
                <a:lnTo>
                  <a:pt x="360066" y="47520"/>
                </a:lnTo>
                <a:lnTo>
                  <a:pt x="360066" y="47870"/>
                </a:lnTo>
                <a:lnTo>
                  <a:pt x="360563" y="48571"/>
                </a:lnTo>
                <a:lnTo>
                  <a:pt x="360783" y="48924"/>
                </a:lnTo>
                <a:lnTo>
                  <a:pt x="361031" y="49624"/>
                </a:lnTo>
                <a:lnTo>
                  <a:pt x="361500" y="50329"/>
                </a:lnTo>
                <a:lnTo>
                  <a:pt x="361996" y="51380"/>
                </a:lnTo>
                <a:lnTo>
                  <a:pt x="362933" y="52083"/>
                </a:lnTo>
                <a:lnTo>
                  <a:pt x="363898" y="52433"/>
                </a:lnTo>
                <a:lnTo>
                  <a:pt x="364615" y="54187"/>
                </a:lnTo>
                <a:lnTo>
                  <a:pt x="365083" y="54888"/>
                </a:lnTo>
                <a:lnTo>
                  <a:pt x="365800" y="55591"/>
                </a:lnTo>
                <a:lnTo>
                  <a:pt x="366048" y="55941"/>
                </a:lnTo>
                <a:lnTo>
                  <a:pt x="366268" y="56642"/>
                </a:lnTo>
                <a:lnTo>
                  <a:pt x="366268" y="57342"/>
                </a:lnTo>
                <a:lnTo>
                  <a:pt x="366268" y="58397"/>
                </a:lnTo>
                <a:lnTo>
                  <a:pt x="366268" y="59097"/>
                </a:lnTo>
                <a:lnTo>
                  <a:pt x="366765" y="59448"/>
                </a:lnTo>
                <a:lnTo>
                  <a:pt x="366985" y="59798"/>
                </a:lnTo>
                <a:lnTo>
                  <a:pt x="367233" y="60148"/>
                </a:lnTo>
                <a:lnTo>
                  <a:pt x="367702" y="60498"/>
                </a:lnTo>
                <a:lnTo>
                  <a:pt x="368418" y="60498"/>
                </a:lnTo>
                <a:lnTo>
                  <a:pt x="369135" y="60849"/>
                </a:lnTo>
                <a:lnTo>
                  <a:pt x="371037" y="61902"/>
                </a:lnTo>
                <a:lnTo>
                  <a:pt x="372470" y="62953"/>
                </a:lnTo>
                <a:lnTo>
                  <a:pt x="372939" y="62953"/>
                </a:lnTo>
                <a:lnTo>
                  <a:pt x="373903" y="63303"/>
                </a:lnTo>
                <a:lnTo>
                  <a:pt x="374152" y="63303"/>
                </a:lnTo>
                <a:lnTo>
                  <a:pt x="374620" y="64004"/>
                </a:lnTo>
                <a:lnTo>
                  <a:pt x="375337" y="64705"/>
                </a:lnTo>
                <a:lnTo>
                  <a:pt x="376053" y="65055"/>
                </a:lnTo>
                <a:lnTo>
                  <a:pt x="377238" y="65755"/>
                </a:lnTo>
                <a:lnTo>
                  <a:pt x="377735" y="66106"/>
                </a:lnTo>
                <a:lnTo>
                  <a:pt x="377735" y="68908"/>
                </a:lnTo>
                <a:lnTo>
                  <a:pt x="377735" y="70659"/>
                </a:lnTo>
                <a:lnTo>
                  <a:pt x="377735" y="77661"/>
                </a:lnTo>
                <a:lnTo>
                  <a:pt x="377735" y="84305"/>
                </a:lnTo>
                <a:lnTo>
                  <a:pt x="377735" y="97581"/>
                </a:lnTo>
                <a:lnTo>
                  <a:pt x="377735" y="98980"/>
                </a:lnTo>
                <a:lnTo>
                  <a:pt x="377735" y="111886"/>
                </a:lnTo>
                <a:lnTo>
                  <a:pt x="377735" y="118155"/>
                </a:lnTo>
                <a:lnTo>
                  <a:pt x="377955" y="129644"/>
                </a:lnTo>
                <a:lnTo>
                  <a:pt x="377955" y="144244"/>
                </a:lnTo>
                <a:lnTo>
                  <a:pt x="377955" y="144592"/>
                </a:lnTo>
                <a:lnTo>
                  <a:pt x="378204" y="159512"/>
                </a:lnTo>
                <a:lnTo>
                  <a:pt x="378204" y="166791"/>
                </a:lnTo>
                <a:lnTo>
                  <a:pt x="378424" y="171641"/>
                </a:lnTo>
                <a:lnTo>
                  <a:pt x="378424" y="182370"/>
                </a:lnTo>
                <a:lnTo>
                  <a:pt x="378672" y="197920"/>
                </a:lnTo>
                <a:lnTo>
                  <a:pt x="378672" y="213443"/>
                </a:lnTo>
                <a:lnTo>
                  <a:pt x="378672" y="222057"/>
                </a:lnTo>
                <a:lnTo>
                  <a:pt x="378672" y="228253"/>
                </a:lnTo>
                <a:lnTo>
                  <a:pt x="378672" y="243382"/>
                </a:lnTo>
                <a:lnTo>
                  <a:pt x="378672" y="244069"/>
                </a:lnTo>
                <a:lnTo>
                  <a:pt x="378672" y="250250"/>
                </a:lnTo>
                <a:lnTo>
                  <a:pt x="378672" y="251279"/>
                </a:lnTo>
                <a:lnTo>
                  <a:pt x="378672" y="253681"/>
                </a:lnTo>
                <a:lnTo>
                  <a:pt x="378921" y="254369"/>
                </a:lnTo>
                <a:lnTo>
                  <a:pt x="379141" y="255055"/>
                </a:lnTo>
                <a:lnTo>
                  <a:pt x="379388" y="255055"/>
                </a:lnTo>
                <a:lnTo>
                  <a:pt x="379637" y="255055"/>
                </a:lnTo>
                <a:lnTo>
                  <a:pt x="379858" y="255397"/>
                </a:lnTo>
                <a:lnTo>
                  <a:pt x="380105" y="255397"/>
                </a:lnTo>
                <a:lnTo>
                  <a:pt x="380573" y="255742"/>
                </a:lnTo>
                <a:lnTo>
                  <a:pt x="380573" y="256084"/>
                </a:lnTo>
                <a:lnTo>
                  <a:pt x="381070" y="256084"/>
                </a:lnTo>
                <a:lnTo>
                  <a:pt x="381539" y="256430"/>
                </a:lnTo>
                <a:lnTo>
                  <a:pt x="381290" y="256771"/>
                </a:lnTo>
                <a:lnTo>
                  <a:pt x="382256" y="257800"/>
                </a:lnTo>
                <a:lnTo>
                  <a:pt x="382007" y="258143"/>
                </a:lnTo>
                <a:lnTo>
                  <a:pt x="381787" y="258487"/>
                </a:lnTo>
                <a:lnTo>
                  <a:pt x="381787" y="258829"/>
                </a:lnTo>
                <a:lnTo>
                  <a:pt x="381539" y="258829"/>
                </a:lnTo>
                <a:lnTo>
                  <a:pt x="381290" y="259170"/>
                </a:lnTo>
                <a:lnTo>
                  <a:pt x="380822" y="259170"/>
                </a:lnTo>
                <a:lnTo>
                  <a:pt x="380573" y="259170"/>
                </a:lnTo>
                <a:lnTo>
                  <a:pt x="380573" y="259516"/>
                </a:lnTo>
                <a:lnTo>
                  <a:pt x="380354" y="259858"/>
                </a:lnTo>
                <a:lnTo>
                  <a:pt x="380105" y="260545"/>
                </a:lnTo>
                <a:lnTo>
                  <a:pt x="380354" y="260887"/>
                </a:lnTo>
                <a:lnTo>
                  <a:pt x="380105" y="261229"/>
                </a:lnTo>
                <a:lnTo>
                  <a:pt x="379388" y="261229"/>
                </a:lnTo>
                <a:lnTo>
                  <a:pt x="379141" y="261229"/>
                </a:lnTo>
                <a:lnTo>
                  <a:pt x="378921" y="261574"/>
                </a:lnTo>
                <a:lnTo>
                  <a:pt x="378424" y="261574"/>
                </a:lnTo>
                <a:lnTo>
                  <a:pt x="378204" y="261574"/>
                </a:lnTo>
                <a:lnTo>
                  <a:pt x="377018" y="262603"/>
                </a:lnTo>
                <a:lnTo>
                  <a:pt x="376770" y="263286"/>
                </a:lnTo>
                <a:lnTo>
                  <a:pt x="376302" y="263286"/>
                </a:lnTo>
                <a:lnTo>
                  <a:pt x="376053" y="263628"/>
                </a:lnTo>
                <a:lnTo>
                  <a:pt x="376053" y="264999"/>
                </a:lnTo>
                <a:lnTo>
                  <a:pt x="376053" y="265686"/>
                </a:lnTo>
                <a:lnTo>
                  <a:pt x="376302" y="266028"/>
                </a:lnTo>
                <a:lnTo>
                  <a:pt x="377018" y="266370"/>
                </a:lnTo>
                <a:lnTo>
                  <a:pt x="376770" y="266715"/>
                </a:lnTo>
                <a:lnTo>
                  <a:pt x="377018" y="267057"/>
                </a:lnTo>
                <a:lnTo>
                  <a:pt x="377018" y="267399"/>
                </a:lnTo>
                <a:lnTo>
                  <a:pt x="377735" y="268770"/>
                </a:lnTo>
                <a:lnTo>
                  <a:pt x="378424" y="269454"/>
                </a:lnTo>
                <a:lnTo>
                  <a:pt x="379141" y="270141"/>
                </a:lnTo>
                <a:lnTo>
                  <a:pt x="379858" y="270483"/>
                </a:lnTo>
                <a:lnTo>
                  <a:pt x="380105" y="270825"/>
                </a:lnTo>
                <a:lnTo>
                  <a:pt x="380573" y="271511"/>
                </a:lnTo>
                <a:lnTo>
                  <a:pt x="380822" y="272196"/>
                </a:lnTo>
                <a:lnTo>
                  <a:pt x="380822" y="272538"/>
                </a:lnTo>
                <a:lnTo>
                  <a:pt x="381787" y="273222"/>
                </a:lnTo>
                <a:lnTo>
                  <a:pt x="380822" y="273909"/>
                </a:lnTo>
                <a:lnTo>
                  <a:pt x="380573" y="274250"/>
                </a:lnTo>
                <a:lnTo>
                  <a:pt x="380354" y="274250"/>
                </a:lnTo>
                <a:lnTo>
                  <a:pt x="379637" y="273909"/>
                </a:lnTo>
                <a:lnTo>
                  <a:pt x="379141" y="273909"/>
                </a:lnTo>
                <a:lnTo>
                  <a:pt x="378921" y="274250"/>
                </a:lnTo>
                <a:lnTo>
                  <a:pt x="378921" y="274593"/>
                </a:lnTo>
                <a:lnTo>
                  <a:pt x="376302" y="276647"/>
                </a:lnTo>
                <a:lnTo>
                  <a:pt x="375806" y="278016"/>
                </a:lnTo>
                <a:lnTo>
                  <a:pt x="376053" y="280068"/>
                </a:lnTo>
                <a:lnTo>
                  <a:pt x="376053" y="281436"/>
                </a:lnTo>
                <a:lnTo>
                  <a:pt x="376053" y="282123"/>
                </a:lnTo>
                <a:lnTo>
                  <a:pt x="375585" y="282465"/>
                </a:lnTo>
                <a:lnTo>
                  <a:pt x="375806" y="284518"/>
                </a:lnTo>
                <a:lnTo>
                  <a:pt x="377487" y="285202"/>
                </a:lnTo>
                <a:lnTo>
                  <a:pt x="378672" y="288619"/>
                </a:lnTo>
                <a:lnTo>
                  <a:pt x="375585" y="288961"/>
                </a:lnTo>
                <a:lnTo>
                  <a:pt x="376302" y="294428"/>
                </a:lnTo>
                <a:lnTo>
                  <a:pt x="374620" y="294770"/>
                </a:lnTo>
                <a:lnTo>
                  <a:pt x="376053" y="296820"/>
                </a:lnTo>
                <a:lnTo>
                  <a:pt x="376302" y="297161"/>
                </a:lnTo>
                <a:lnTo>
                  <a:pt x="380105" y="297504"/>
                </a:lnTo>
                <a:lnTo>
                  <a:pt x="381787" y="298869"/>
                </a:lnTo>
                <a:lnTo>
                  <a:pt x="382723" y="298527"/>
                </a:lnTo>
                <a:lnTo>
                  <a:pt x="382972" y="298188"/>
                </a:lnTo>
                <a:lnTo>
                  <a:pt x="383689" y="298869"/>
                </a:lnTo>
                <a:lnTo>
                  <a:pt x="383910" y="299210"/>
                </a:lnTo>
                <a:lnTo>
                  <a:pt x="384157" y="299553"/>
                </a:lnTo>
                <a:lnTo>
                  <a:pt x="384627" y="299553"/>
                </a:lnTo>
                <a:lnTo>
                  <a:pt x="385122" y="299895"/>
                </a:lnTo>
                <a:lnTo>
                  <a:pt x="385342" y="299553"/>
                </a:lnTo>
                <a:lnTo>
                  <a:pt x="385838" y="299895"/>
                </a:lnTo>
                <a:lnTo>
                  <a:pt x="386059" y="299210"/>
                </a:lnTo>
                <a:lnTo>
                  <a:pt x="386059" y="298869"/>
                </a:lnTo>
                <a:lnTo>
                  <a:pt x="385342" y="298527"/>
                </a:lnTo>
                <a:lnTo>
                  <a:pt x="385342" y="298188"/>
                </a:lnTo>
                <a:lnTo>
                  <a:pt x="384406" y="297161"/>
                </a:lnTo>
                <a:lnTo>
                  <a:pt x="384157" y="296139"/>
                </a:lnTo>
                <a:lnTo>
                  <a:pt x="384157" y="295455"/>
                </a:lnTo>
                <a:lnTo>
                  <a:pt x="384627" y="295455"/>
                </a:lnTo>
                <a:lnTo>
                  <a:pt x="384874" y="295455"/>
                </a:lnTo>
                <a:lnTo>
                  <a:pt x="385342" y="296139"/>
                </a:lnTo>
                <a:lnTo>
                  <a:pt x="386059" y="297161"/>
                </a:lnTo>
                <a:lnTo>
                  <a:pt x="386555" y="296820"/>
                </a:lnTo>
                <a:lnTo>
                  <a:pt x="387024" y="296820"/>
                </a:lnTo>
                <a:lnTo>
                  <a:pt x="386775" y="297161"/>
                </a:lnTo>
                <a:lnTo>
                  <a:pt x="387272" y="297845"/>
                </a:lnTo>
                <a:lnTo>
                  <a:pt x="387989" y="298869"/>
                </a:lnTo>
                <a:lnTo>
                  <a:pt x="388209" y="300234"/>
                </a:lnTo>
                <a:lnTo>
                  <a:pt x="389173" y="301261"/>
                </a:lnTo>
                <a:lnTo>
                  <a:pt x="388926" y="301942"/>
                </a:lnTo>
                <a:lnTo>
                  <a:pt x="390359" y="303650"/>
                </a:lnTo>
                <a:lnTo>
                  <a:pt x="390828" y="305015"/>
                </a:lnTo>
                <a:lnTo>
                  <a:pt x="391793" y="306038"/>
                </a:lnTo>
                <a:lnTo>
                  <a:pt x="392261" y="306038"/>
                </a:lnTo>
                <a:lnTo>
                  <a:pt x="394163" y="307743"/>
                </a:lnTo>
                <a:lnTo>
                  <a:pt x="394880" y="307403"/>
                </a:lnTo>
                <a:lnTo>
                  <a:pt x="394411" y="306380"/>
                </a:lnTo>
                <a:lnTo>
                  <a:pt x="395128" y="306038"/>
                </a:lnTo>
                <a:lnTo>
                  <a:pt x="395844" y="306719"/>
                </a:lnTo>
                <a:lnTo>
                  <a:pt x="398463" y="309108"/>
                </a:lnTo>
                <a:lnTo>
                  <a:pt x="400613" y="309108"/>
                </a:lnTo>
                <a:lnTo>
                  <a:pt x="401329" y="309789"/>
                </a:lnTo>
                <a:lnTo>
                  <a:pt x="403949" y="310812"/>
                </a:lnTo>
                <a:lnTo>
                  <a:pt x="404417" y="310812"/>
                </a:lnTo>
                <a:lnTo>
                  <a:pt x="404417" y="310473"/>
                </a:lnTo>
                <a:lnTo>
                  <a:pt x="405629" y="310473"/>
                </a:lnTo>
                <a:lnTo>
                  <a:pt x="407063" y="310812"/>
                </a:lnTo>
                <a:lnTo>
                  <a:pt x="408717" y="312178"/>
                </a:lnTo>
                <a:lnTo>
                  <a:pt x="408964" y="312178"/>
                </a:lnTo>
                <a:lnTo>
                  <a:pt x="411115" y="312178"/>
                </a:lnTo>
                <a:lnTo>
                  <a:pt x="412052" y="311497"/>
                </a:lnTo>
                <a:lnTo>
                  <a:pt x="412299" y="310812"/>
                </a:lnTo>
                <a:lnTo>
                  <a:pt x="412299" y="310473"/>
                </a:lnTo>
                <a:lnTo>
                  <a:pt x="411832" y="310131"/>
                </a:lnTo>
                <a:lnTo>
                  <a:pt x="411583" y="309789"/>
                </a:lnTo>
                <a:lnTo>
                  <a:pt x="412052" y="309789"/>
                </a:lnTo>
                <a:lnTo>
                  <a:pt x="412769" y="309789"/>
                </a:lnTo>
                <a:lnTo>
                  <a:pt x="413733" y="309451"/>
                </a:lnTo>
                <a:lnTo>
                  <a:pt x="414202" y="310131"/>
                </a:lnTo>
                <a:lnTo>
                  <a:pt x="414671" y="310131"/>
                </a:lnTo>
                <a:lnTo>
                  <a:pt x="414918" y="309451"/>
                </a:lnTo>
                <a:lnTo>
                  <a:pt x="416104" y="309451"/>
                </a:lnTo>
                <a:lnTo>
                  <a:pt x="416821" y="309451"/>
                </a:lnTo>
                <a:lnTo>
                  <a:pt x="417069" y="310473"/>
                </a:lnTo>
                <a:lnTo>
                  <a:pt x="418970" y="312860"/>
                </a:lnTo>
                <a:lnTo>
                  <a:pt x="419439" y="313541"/>
                </a:lnTo>
                <a:lnTo>
                  <a:pt x="419687" y="314564"/>
                </a:lnTo>
                <a:lnTo>
                  <a:pt x="419218" y="315245"/>
                </a:lnTo>
                <a:lnTo>
                  <a:pt x="419439" y="316610"/>
                </a:lnTo>
                <a:lnTo>
                  <a:pt x="419935" y="317292"/>
                </a:lnTo>
                <a:lnTo>
                  <a:pt x="419935" y="317632"/>
                </a:lnTo>
                <a:lnTo>
                  <a:pt x="420156" y="318313"/>
                </a:lnTo>
                <a:lnTo>
                  <a:pt x="419687" y="318654"/>
                </a:lnTo>
                <a:lnTo>
                  <a:pt x="419439" y="319676"/>
                </a:lnTo>
                <a:lnTo>
                  <a:pt x="419218" y="319676"/>
                </a:lnTo>
                <a:lnTo>
                  <a:pt x="418970" y="319676"/>
                </a:lnTo>
                <a:lnTo>
                  <a:pt x="418749" y="319676"/>
                </a:lnTo>
                <a:lnTo>
                  <a:pt x="418502" y="320698"/>
                </a:lnTo>
                <a:lnTo>
                  <a:pt x="418502" y="321380"/>
                </a:lnTo>
                <a:lnTo>
                  <a:pt x="418502" y="321722"/>
                </a:lnTo>
                <a:lnTo>
                  <a:pt x="418749" y="322742"/>
                </a:lnTo>
                <a:lnTo>
                  <a:pt x="418749" y="323082"/>
                </a:lnTo>
                <a:lnTo>
                  <a:pt x="419218" y="323424"/>
                </a:lnTo>
                <a:lnTo>
                  <a:pt x="419439" y="323424"/>
                </a:lnTo>
                <a:lnTo>
                  <a:pt x="419439" y="324105"/>
                </a:lnTo>
                <a:lnTo>
                  <a:pt x="420156" y="324789"/>
                </a:lnTo>
                <a:lnTo>
                  <a:pt x="420652" y="325810"/>
                </a:lnTo>
                <a:lnTo>
                  <a:pt x="420652" y="326141"/>
                </a:lnTo>
                <a:lnTo>
                  <a:pt x="420404" y="326141"/>
                </a:lnTo>
                <a:lnTo>
                  <a:pt x="420156" y="325479"/>
                </a:lnTo>
                <a:lnTo>
                  <a:pt x="419935" y="325479"/>
                </a:lnTo>
                <a:lnTo>
                  <a:pt x="419687" y="325479"/>
                </a:lnTo>
                <a:lnTo>
                  <a:pt x="419687" y="325810"/>
                </a:lnTo>
                <a:lnTo>
                  <a:pt x="419439" y="325810"/>
                </a:lnTo>
                <a:lnTo>
                  <a:pt x="419218" y="326141"/>
                </a:lnTo>
                <a:lnTo>
                  <a:pt x="418970" y="326141"/>
                </a:lnTo>
                <a:lnTo>
                  <a:pt x="418749" y="325810"/>
                </a:lnTo>
                <a:lnTo>
                  <a:pt x="418502" y="325810"/>
                </a:lnTo>
                <a:lnTo>
                  <a:pt x="418253" y="325479"/>
                </a:lnTo>
                <a:lnTo>
                  <a:pt x="417785" y="325479"/>
                </a:lnTo>
                <a:lnTo>
                  <a:pt x="416821" y="324789"/>
                </a:lnTo>
                <a:lnTo>
                  <a:pt x="416600" y="324789"/>
                </a:lnTo>
                <a:lnTo>
                  <a:pt x="416352" y="325120"/>
                </a:lnTo>
                <a:lnTo>
                  <a:pt x="416821" y="325810"/>
                </a:lnTo>
                <a:lnTo>
                  <a:pt x="416821" y="326141"/>
                </a:lnTo>
                <a:lnTo>
                  <a:pt x="416821" y="326499"/>
                </a:lnTo>
                <a:lnTo>
                  <a:pt x="416600" y="326499"/>
                </a:lnTo>
                <a:lnTo>
                  <a:pt x="416104" y="326141"/>
                </a:lnTo>
                <a:lnTo>
                  <a:pt x="415167" y="325120"/>
                </a:lnTo>
                <a:lnTo>
                  <a:pt x="414450" y="325479"/>
                </a:lnTo>
                <a:lnTo>
                  <a:pt x="414202" y="325810"/>
                </a:lnTo>
                <a:lnTo>
                  <a:pt x="414450" y="326499"/>
                </a:lnTo>
                <a:lnTo>
                  <a:pt x="414671" y="326830"/>
                </a:lnTo>
                <a:lnTo>
                  <a:pt x="415167" y="326830"/>
                </a:lnTo>
                <a:lnTo>
                  <a:pt x="415167" y="327161"/>
                </a:lnTo>
                <a:lnTo>
                  <a:pt x="414671" y="327161"/>
                </a:lnTo>
                <a:lnTo>
                  <a:pt x="414202" y="326830"/>
                </a:lnTo>
                <a:lnTo>
                  <a:pt x="413981" y="327161"/>
                </a:lnTo>
                <a:lnTo>
                  <a:pt x="413733" y="326830"/>
                </a:lnTo>
                <a:lnTo>
                  <a:pt x="413265" y="327161"/>
                </a:lnTo>
                <a:lnTo>
                  <a:pt x="413016" y="327520"/>
                </a:lnTo>
                <a:lnTo>
                  <a:pt x="412769" y="327161"/>
                </a:lnTo>
                <a:lnTo>
                  <a:pt x="412299" y="327520"/>
                </a:lnTo>
                <a:lnTo>
                  <a:pt x="412299" y="327851"/>
                </a:lnTo>
                <a:lnTo>
                  <a:pt x="412052" y="328182"/>
                </a:lnTo>
                <a:lnTo>
                  <a:pt x="411583" y="328182"/>
                </a:lnTo>
                <a:lnTo>
                  <a:pt x="411115" y="327851"/>
                </a:lnTo>
                <a:lnTo>
                  <a:pt x="410619" y="328182"/>
                </a:lnTo>
                <a:lnTo>
                  <a:pt x="410619" y="328871"/>
                </a:lnTo>
                <a:lnTo>
                  <a:pt x="411115" y="329892"/>
                </a:lnTo>
                <a:lnTo>
                  <a:pt x="411583" y="330913"/>
                </a:lnTo>
                <a:lnTo>
                  <a:pt x="412548" y="331602"/>
                </a:lnTo>
                <a:lnTo>
                  <a:pt x="412548" y="332264"/>
                </a:lnTo>
                <a:lnTo>
                  <a:pt x="413016" y="332954"/>
                </a:lnTo>
                <a:lnTo>
                  <a:pt x="413016" y="333285"/>
                </a:lnTo>
                <a:lnTo>
                  <a:pt x="412769" y="333643"/>
                </a:lnTo>
                <a:lnTo>
                  <a:pt x="412769" y="334305"/>
                </a:lnTo>
                <a:lnTo>
                  <a:pt x="412769" y="334665"/>
                </a:lnTo>
                <a:lnTo>
                  <a:pt x="413265" y="334996"/>
                </a:lnTo>
                <a:lnTo>
                  <a:pt x="413486" y="335327"/>
                </a:lnTo>
                <a:lnTo>
                  <a:pt x="413733" y="335685"/>
                </a:lnTo>
                <a:lnTo>
                  <a:pt x="413486" y="336016"/>
                </a:lnTo>
                <a:lnTo>
                  <a:pt x="413265" y="336016"/>
                </a:lnTo>
                <a:lnTo>
                  <a:pt x="413486" y="337726"/>
                </a:lnTo>
                <a:lnTo>
                  <a:pt x="413981" y="338746"/>
                </a:lnTo>
                <a:lnTo>
                  <a:pt x="414202" y="339077"/>
                </a:lnTo>
                <a:lnTo>
                  <a:pt x="414450" y="339077"/>
                </a:lnTo>
                <a:lnTo>
                  <a:pt x="415387" y="339077"/>
                </a:lnTo>
                <a:lnTo>
                  <a:pt x="415635" y="339408"/>
                </a:lnTo>
                <a:lnTo>
                  <a:pt x="415635" y="339767"/>
                </a:lnTo>
                <a:lnTo>
                  <a:pt x="415635" y="340098"/>
                </a:lnTo>
                <a:lnTo>
                  <a:pt x="416104" y="340429"/>
                </a:lnTo>
                <a:lnTo>
                  <a:pt x="416352" y="341119"/>
                </a:lnTo>
                <a:lnTo>
                  <a:pt x="416821" y="341450"/>
                </a:lnTo>
                <a:lnTo>
                  <a:pt x="418033" y="343160"/>
                </a:lnTo>
                <a:lnTo>
                  <a:pt x="418970" y="343822"/>
                </a:lnTo>
                <a:lnTo>
                  <a:pt x="419439" y="344511"/>
                </a:lnTo>
                <a:lnTo>
                  <a:pt x="419439" y="345201"/>
                </a:lnTo>
                <a:lnTo>
                  <a:pt x="419935" y="345863"/>
                </a:lnTo>
                <a:lnTo>
                  <a:pt x="419935" y="346221"/>
                </a:lnTo>
                <a:lnTo>
                  <a:pt x="420404" y="346553"/>
                </a:lnTo>
                <a:lnTo>
                  <a:pt x="420156" y="346884"/>
                </a:lnTo>
                <a:lnTo>
                  <a:pt x="419935" y="346884"/>
                </a:lnTo>
                <a:lnTo>
                  <a:pt x="419687" y="347243"/>
                </a:lnTo>
                <a:lnTo>
                  <a:pt x="419218" y="347243"/>
                </a:lnTo>
                <a:lnTo>
                  <a:pt x="418970" y="347574"/>
                </a:lnTo>
                <a:lnTo>
                  <a:pt x="418502" y="348594"/>
                </a:lnTo>
                <a:lnTo>
                  <a:pt x="418502" y="349283"/>
                </a:lnTo>
                <a:lnTo>
                  <a:pt x="419439" y="349614"/>
                </a:lnTo>
                <a:lnTo>
                  <a:pt x="419439" y="349945"/>
                </a:lnTo>
                <a:lnTo>
                  <a:pt x="419218" y="349945"/>
                </a:lnTo>
                <a:lnTo>
                  <a:pt x="419218" y="350635"/>
                </a:lnTo>
                <a:lnTo>
                  <a:pt x="418970" y="350966"/>
                </a:lnTo>
                <a:lnTo>
                  <a:pt x="418970" y="351297"/>
                </a:lnTo>
                <a:lnTo>
                  <a:pt x="419218" y="351986"/>
                </a:lnTo>
                <a:lnTo>
                  <a:pt x="418749" y="352317"/>
                </a:lnTo>
                <a:lnTo>
                  <a:pt x="418502" y="352676"/>
                </a:lnTo>
                <a:lnTo>
                  <a:pt x="417538" y="353338"/>
                </a:lnTo>
                <a:lnTo>
                  <a:pt x="417538" y="354028"/>
                </a:lnTo>
                <a:lnTo>
                  <a:pt x="417317" y="354359"/>
                </a:lnTo>
                <a:lnTo>
                  <a:pt x="416352" y="354359"/>
                </a:lnTo>
                <a:lnTo>
                  <a:pt x="416104" y="354690"/>
                </a:lnTo>
                <a:lnTo>
                  <a:pt x="415883" y="355048"/>
                </a:lnTo>
                <a:lnTo>
                  <a:pt x="415883" y="355379"/>
                </a:lnTo>
                <a:lnTo>
                  <a:pt x="416352" y="356069"/>
                </a:lnTo>
                <a:lnTo>
                  <a:pt x="416352" y="356400"/>
                </a:lnTo>
                <a:lnTo>
                  <a:pt x="416352" y="356731"/>
                </a:lnTo>
                <a:lnTo>
                  <a:pt x="415883" y="357751"/>
                </a:lnTo>
                <a:lnTo>
                  <a:pt x="415387" y="359103"/>
                </a:lnTo>
                <a:lnTo>
                  <a:pt x="414918" y="359103"/>
                </a:lnTo>
                <a:lnTo>
                  <a:pt x="414671" y="359462"/>
                </a:lnTo>
                <a:lnTo>
                  <a:pt x="414918" y="359462"/>
                </a:lnTo>
                <a:lnTo>
                  <a:pt x="414918" y="360124"/>
                </a:lnTo>
                <a:lnTo>
                  <a:pt x="413981" y="360482"/>
                </a:lnTo>
                <a:lnTo>
                  <a:pt x="413733" y="360813"/>
                </a:lnTo>
                <a:lnTo>
                  <a:pt x="413486" y="361144"/>
                </a:lnTo>
                <a:lnTo>
                  <a:pt x="413265" y="360813"/>
                </a:lnTo>
                <a:lnTo>
                  <a:pt x="413016" y="360482"/>
                </a:lnTo>
                <a:lnTo>
                  <a:pt x="412769" y="360482"/>
                </a:lnTo>
                <a:lnTo>
                  <a:pt x="412548" y="360482"/>
                </a:lnTo>
                <a:lnTo>
                  <a:pt x="412548" y="360813"/>
                </a:lnTo>
                <a:lnTo>
                  <a:pt x="412548" y="361144"/>
                </a:lnTo>
                <a:lnTo>
                  <a:pt x="412299" y="361834"/>
                </a:lnTo>
                <a:lnTo>
                  <a:pt x="412299" y="362165"/>
                </a:lnTo>
                <a:lnTo>
                  <a:pt x="412548" y="362165"/>
                </a:lnTo>
                <a:lnTo>
                  <a:pt x="412769" y="362496"/>
                </a:lnTo>
                <a:lnTo>
                  <a:pt x="413016" y="363185"/>
                </a:lnTo>
                <a:lnTo>
                  <a:pt x="413733" y="363185"/>
                </a:lnTo>
                <a:lnTo>
                  <a:pt x="413733" y="364206"/>
                </a:lnTo>
                <a:lnTo>
                  <a:pt x="413981" y="365227"/>
                </a:lnTo>
                <a:lnTo>
                  <a:pt x="414202" y="365558"/>
                </a:lnTo>
                <a:lnTo>
                  <a:pt x="414202" y="365889"/>
                </a:lnTo>
                <a:lnTo>
                  <a:pt x="415167" y="368261"/>
                </a:lnTo>
                <a:lnTo>
                  <a:pt x="415387" y="368619"/>
                </a:lnTo>
                <a:lnTo>
                  <a:pt x="415635" y="368619"/>
                </a:lnTo>
                <a:lnTo>
                  <a:pt x="416352" y="368619"/>
                </a:lnTo>
                <a:lnTo>
                  <a:pt x="417069" y="369971"/>
                </a:lnTo>
                <a:lnTo>
                  <a:pt x="417785" y="370991"/>
                </a:lnTo>
                <a:lnTo>
                  <a:pt x="418253" y="371653"/>
                </a:lnTo>
                <a:lnTo>
                  <a:pt x="418253" y="372344"/>
                </a:lnTo>
                <a:lnTo>
                  <a:pt x="418749" y="373695"/>
                </a:lnTo>
                <a:lnTo>
                  <a:pt x="419218" y="375046"/>
                </a:lnTo>
                <a:lnTo>
                  <a:pt x="419218" y="375736"/>
                </a:lnTo>
                <a:lnTo>
                  <a:pt x="419218" y="376398"/>
                </a:lnTo>
                <a:lnTo>
                  <a:pt x="419439" y="376729"/>
                </a:lnTo>
                <a:lnTo>
                  <a:pt x="420404" y="377087"/>
                </a:lnTo>
                <a:lnTo>
                  <a:pt x="420873" y="378080"/>
                </a:lnTo>
                <a:lnTo>
                  <a:pt x="421369" y="378440"/>
                </a:lnTo>
                <a:lnTo>
                  <a:pt x="421588" y="378770"/>
                </a:lnTo>
                <a:lnTo>
                  <a:pt x="422305" y="379101"/>
                </a:lnTo>
                <a:lnTo>
                  <a:pt x="422554" y="379791"/>
                </a:lnTo>
                <a:lnTo>
                  <a:pt x="422554" y="380453"/>
                </a:lnTo>
                <a:lnTo>
                  <a:pt x="421837" y="380811"/>
                </a:lnTo>
                <a:lnTo>
                  <a:pt x="421837" y="381142"/>
                </a:lnTo>
                <a:lnTo>
                  <a:pt x="421837" y="381473"/>
                </a:lnTo>
                <a:lnTo>
                  <a:pt x="421837" y="381804"/>
                </a:lnTo>
                <a:lnTo>
                  <a:pt x="423271" y="382825"/>
                </a:lnTo>
                <a:lnTo>
                  <a:pt x="423518" y="382825"/>
                </a:lnTo>
                <a:lnTo>
                  <a:pt x="424235" y="383183"/>
                </a:lnTo>
                <a:lnTo>
                  <a:pt x="424704" y="383183"/>
                </a:lnTo>
                <a:lnTo>
                  <a:pt x="425641" y="384866"/>
                </a:lnTo>
                <a:lnTo>
                  <a:pt x="427323" y="386218"/>
                </a:lnTo>
                <a:lnTo>
                  <a:pt x="427323" y="386549"/>
                </a:lnTo>
                <a:lnTo>
                  <a:pt x="427791" y="386880"/>
                </a:lnTo>
                <a:lnTo>
                  <a:pt x="428287" y="386880"/>
                </a:lnTo>
                <a:lnTo>
                  <a:pt x="428756" y="387569"/>
                </a:lnTo>
                <a:lnTo>
                  <a:pt x="429224" y="387569"/>
                </a:lnTo>
                <a:lnTo>
                  <a:pt x="429473" y="387569"/>
                </a:lnTo>
                <a:lnTo>
                  <a:pt x="430409" y="386549"/>
                </a:lnTo>
                <a:lnTo>
                  <a:pt x="431374" y="386549"/>
                </a:lnTo>
                <a:lnTo>
                  <a:pt x="431842" y="385528"/>
                </a:lnTo>
                <a:lnTo>
                  <a:pt x="431622" y="384866"/>
                </a:lnTo>
                <a:lnTo>
                  <a:pt x="433276" y="384536"/>
                </a:lnTo>
                <a:lnTo>
                  <a:pt x="434240" y="384176"/>
                </a:lnTo>
                <a:lnTo>
                  <a:pt x="434489" y="383845"/>
                </a:lnTo>
                <a:lnTo>
                  <a:pt x="434489" y="383514"/>
                </a:lnTo>
                <a:lnTo>
                  <a:pt x="434489" y="383183"/>
                </a:lnTo>
                <a:lnTo>
                  <a:pt x="434240" y="382825"/>
                </a:lnTo>
                <a:lnTo>
                  <a:pt x="433772" y="382494"/>
                </a:lnTo>
                <a:lnTo>
                  <a:pt x="433525" y="381804"/>
                </a:lnTo>
                <a:lnTo>
                  <a:pt x="433993" y="380453"/>
                </a:lnTo>
                <a:lnTo>
                  <a:pt x="434489" y="380122"/>
                </a:lnTo>
                <a:lnTo>
                  <a:pt x="434957" y="380122"/>
                </a:lnTo>
                <a:lnTo>
                  <a:pt x="434957" y="379460"/>
                </a:lnTo>
                <a:lnTo>
                  <a:pt x="434709" y="379460"/>
                </a:lnTo>
                <a:lnTo>
                  <a:pt x="434709" y="379101"/>
                </a:lnTo>
                <a:lnTo>
                  <a:pt x="434957" y="378440"/>
                </a:lnTo>
                <a:lnTo>
                  <a:pt x="434957" y="378080"/>
                </a:lnTo>
                <a:lnTo>
                  <a:pt x="434957" y="377418"/>
                </a:lnTo>
                <a:lnTo>
                  <a:pt x="435177" y="377418"/>
                </a:lnTo>
                <a:lnTo>
                  <a:pt x="435894" y="376729"/>
                </a:lnTo>
                <a:lnTo>
                  <a:pt x="437328" y="376729"/>
                </a:lnTo>
                <a:lnTo>
                  <a:pt x="437328" y="377087"/>
                </a:lnTo>
                <a:lnTo>
                  <a:pt x="438292" y="377418"/>
                </a:lnTo>
                <a:lnTo>
                  <a:pt x="438761" y="377749"/>
                </a:lnTo>
                <a:lnTo>
                  <a:pt x="439257" y="378440"/>
                </a:lnTo>
                <a:lnTo>
                  <a:pt x="439946" y="378440"/>
                </a:lnTo>
                <a:lnTo>
                  <a:pt x="440443" y="379101"/>
                </a:lnTo>
                <a:lnTo>
                  <a:pt x="440443" y="380122"/>
                </a:lnTo>
                <a:lnTo>
                  <a:pt x="440663" y="380122"/>
                </a:lnTo>
                <a:lnTo>
                  <a:pt x="441628" y="380453"/>
                </a:lnTo>
                <a:lnTo>
                  <a:pt x="441876" y="381142"/>
                </a:lnTo>
                <a:lnTo>
                  <a:pt x="442344" y="381473"/>
                </a:lnTo>
                <a:lnTo>
                  <a:pt x="442813" y="381473"/>
                </a:lnTo>
                <a:lnTo>
                  <a:pt x="443309" y="380811"/>
                </a:lnTo>
                <a:lnTo>
                  <a:pt x="444963" y="380122"/>
                </a:lnTo>
                <a:lnTo>
                  <a:pt x="446397" y="381142"/>
                </a:lnTo>
                <a:lnTo>
                  <a:pt x="449015" y="381142"/>
                </a:lnTo>
                <a:lnTo>
                  <a:pt x="449732" y="381473"/>
                </a:lnTo>
                <a:lnTo>
                  <a:pt x="449980" y="381473"/>
                </a:lnTo>
                <a:lnTo>
                  <a:pt x="450200" y="381804"/>
                </a:lnTo>
                <a:lnTo>
                  <a:pt x="451633" y="384176"/>
                </a:lnTo>
                <a:lnTo>
                  <a:pt x="453564" y="386549"/>
                </a:lnTo>
                <a:lnTo>
                  <a:pt x="454280" y="387569"/>
                </a:lnTo>
                <a:lnTo>
                  <a:pt x="455465" y="389610"/>
                </a:lnTo>
                <a:lnTo>
                  <a:pt x="457367" y="395679"/>
                </a:lnTo>
                <a:lnTo>
                  <a:pt x="457835" y="396699"/>
                </a:lnTo>
                <a:lnTo>
                  <a:pt x="456182" y="397362"/>
                </a:lnTo>
                <a:lnTo>
                  <a:pt x="455933" y="398382"/>
                </a:lnTo>
                <a:lnTo>
                  <a:pt x="454995" y="398382"/>
                </a:lnTo>
                <a:lnTo>
                  <a:pt x="454748" y="398713"/>
                </a:lnTo>
                <a:lnTo>
                  <a:pt x="456650" y="400423"/>
                </a:lnTo>
                <a:lnTo>
                  <a:pt x="456899" y="400754"/>
                </a:lnTo>
                <a:lnTo>
                  <a:pt x="457367" y="401416"/>
                </a:lnTo>
                <a:lnTo>
                  <a:pt x="457119" y="401775"/>
                </a:lnTo>
                <a:lnTo>
                  <a:pt x="456650" y="402106"/>
                </a:lnTo>
                <a:lnTo>
                  <a:pt x="456182" y="402437"/>
                </a:lnTo>
                <a:lnTo>
                  <a:pt x="456650" y="402437"/>
                </a:lnTo>
                <a:lnTo>
                  <a:pt x="457119" y="402437"/>
                </a:lnTo>
                <a:lnTo>
                  <a:pt x="457835" y="402106"/>
                </a:lnTo>
                <a:lnTo>
                  <a:pt x="458332" y="402437"/>
                </a:lnTo>
                <a:lnTo>
                  <a:pt x="458800" y="403126"/>
                </a:lnTo>
                <a:lnTo>
                  <a:pt x="459765" y="404809"/>
                </a:lnTo>
                <a:lnTo>
                  <a:pt x="459985" y="406492"/>
                </a:lnTo>
                <a:lnTo>
                  <a:pt x="460481" y="407843"/>
                </a:lnTo>
                <a:lnTo>
                  <a:pt x="462135" y="410215"/>
                </a:lnTo>
                <a:lnTo>
                  <a:pt x="462604" y="411208"/>
                </a:lnTo>
                <a:lnTo>
                  <a:pt x="462604" y="412228"/>
                </a:lnTo>
                <a:lnTo>
                  <a:pt x="461887" y="412891"/>
                </a:lnTo>
                <a:lnTo>
                  <a:pt x="461667" y="412891"/>
                </a:lnTo>
                <a:lnTo>
                  <a:pt x="461667" y="413581"/>
                </a:lnTo>
                <a:lnTo>
                  <a:pt x="462135" y="413912"/>
                </a:lnTo>
                <a:lnTo>
                  <a:pt x="462604" y="413581"/>
                </a:lnTo>
                <a:lnTo>
                  <a:pt x="463320" y="413912"/>
                </a:lnTo>
                <a:lnTo>
                  <a:pt x="463569" y="414243"/>
                </a:lnTo>
                <a:lnTo>
                  <a:pt x="463816" y="414574"/>
                </a:lnTo>
                <a:lnTo>
                  <a:pt x="463816" y="416283"/>
                </a:lnTo>
                <a:lnTo>
                  <a:pt x="464037" y="416945"/>
                </a:lnTo>
                <a:lnTo>
                  <a:pt x="464533" y="416945"/>
                </a:lnTo>
                <a:lnTo>
                  <a:pt x="464533" y="417635"/>
                </a:lnTo>
                <a:lnTo>
                  <a:pt x="465250" y="417966"/>
                </a:lnTo>
                <a:lnTo>
                  <a:pt x="465719" y="417966"/>
                </a:lnTo>
                <a:lnTo>
                  <a:pt x="465940" y="417966"/>
                </a:lnTo>
                <a:lnTo>
                  <a:pt x="466656" y="418298"/>
                </a:lnTo>
                <a:lnTo>
                  <a:pt x="467153" y="418298"/>
                </a:lnTo>
                <a:lnTo>
                  <a:pt x="467153" y="418960"/>
                </a:lnTo>
                <a:lnTo>
                  <a:pt x="466656" y="419318"/>
                </a:lnTo>
                <a:lnTo>
                  <a:pt x="466436" y="419649"/>
                </a:lnTo>
                <a:lnTo>
                  <a:pt x="466656" y="419980"/>
                </a:lnTo>
                <a:lnTo>
                  <a:pt x="467868" y="420311"/>
                </a:lnTo>
                <a:lnTo>
                  <a:pt x="467868" y="420642"/>
                </a:lnTo>
                <a:lnTo>
                  <a:pt x="468337" y="421001"/>
                </a:lnTo>
                <a:lnTo>
                  <a:pt x="469302" y="421331"/>
                </a:lnTo>
                <a:lnTo>
                  <a:pt x="469771" y="421662"/>
                </a:lnTo>
                <a:lnTo>
                  <a:pt x="470019" y="421993"/>
                </a:lnTo>
                <a:lnTo>
                  <a:pt x="470239" y="423014"/>
                </a:lnTo>
                <a:lnTo>
                  <a:pt x="470239" y="423676"/>
                </a:lnTo>
                <a:lnTo>
                  <a:pt x="470239" y="424365"/>
                </a:lnTo>
                <a:lnTo>
                  <a:pt x="470019" y="424696"/>
                </a:lnTo>
                <a:lnTo>
                  <a:pt x="469522" y="424696"/>
                </a:lnTo>
                <a:lnTo>
                  <a:pt x="469302" y="425027"/>
                </a:lnTo>
                <a:lnTo>
                  <a:pt x="468805" y="425358"/>
                </a:lnTo>
                <a:lnTo>
                  <a:pt x="469522" y="427069"/>
                </a:lnTo>
                <a:lnTo>
                  <a:pt x="469771" y="427400"/>
                </a:lnTo>
                <a:lnTo>
                  <a:pt x="470019" y="428393"/>
                </a:lnTo>
                <a:lnTo>
                  <a:pt x="470019" y="429082"/>
                </a:lnTo>
                <a:lnTo>
                  <a:pt x="470239" y="430075"/>
                </a:lnTo>
                <a:lnTo>
                  <a:pt x="470239" y="430434"/>
                </a:lnTo>
                <a:lnTo>
                  <a:pt x="470488" y="430765"/>
                </a:lnTo>
                <a:lnTo>
                  <a:pt x="470488" y="431096"/>
                </a:lnTo>
                <a:lnTo>
                  <a:pt x="470735" y="431427"/>
                </a:lnTo>
                <a:lnTo>
                  <a:pt x="470239" y="431758"/>
                </a:lnTo>
                <a:lnTo>
                  <a:pt x="469771" y="432116"/>
                </a:lnTo>
                <a:lnTo>
                  <a:pt x="469054" y="432447"/>
                </a:lnTo>
                <a:lnTo>
                  <a:pt x="468805" y="433110"/>
                </a:lnTo>
                <a:lnTo>
                  <a:pt x="468805" y="433441"/>
                </a:lnTo>
                <a:lnTo>
                  <a:pt x="469302" y="433799"/>
                </a:lnTo>
                <a:lnTo>
                  <a:pt x="469522" y="434461"/>
                </a:lnTo>
                <a:lnTo>
                  <a:pt x="469522" y="435482"/>
                </a:lnTo>
                <a:lnTo>
                  <a:pt x="469522" y="436475"/>
                </a:lnTo>
                <a:lnTo>
                  <a:pt x="470019" y="437164"/>
                </a:lnTo>
                <a:lnTo>
                  <a:pt x="470239" y="438488"/>
                </a:lnTo>
                <a:lnTo>
                  <a:pt x="471203" y="438157"/>
                </a:lnTo>
                <a:lnTo>
                  <a:pt x="471203" y="437826"/>
                </a:lnTo>
                <a:lnTo>
                  <a:pt x="472141" y="437164"/>
                </a:lnTo>
                <a:lnTo>
                  <a:pt x="473823" y="437164"/>
                </a:lnTo>
                <a:lnTo>
                  <a:pt x="474070" y="437495"/>
                </a:lnTo>
                <a:lnTo>
                  <a:pt x="474070" y="438157"/>
                </a:lnTo>
                <a:lnTo>
                  <a:pt x="472858" y="439178"/>
                </a:lnTo>
                <a:lnTo>
                  <a:pt x="471672" y="439508"/>
                </a:lnTo>
                <a:lnTo>
                  <a:pt x="470955" y="439178"/>
                </a:lnTo>
                <a:lnTo>
                  <a:pt x="470735" y="439178"/>
                </a:lnTo>
                <a:lnTo>
                  <a:pt x="470488" y="439839"/>
                </a:lnTo>
                <a:lnTo>
                  <a:pt x="469522" y="440529"/>
                </a:lnTo>
                <a:lnTo>
                  <a:pt x="469522" y="440860"/>
                </a:lnTo>
                <a:lnTo>
                  <a:pt x="468805" y="441854"/>
                </a:lnTo>
                <a:lnTo>
                  <a:pt x="468585" y="442212"/>
                </a:lnTo>
                <a:lnTo>
                  <a:pt x="468088" y="442543"/>
                </a:lnTo>
                <a:lnTo>
                  <a:pt x="467620" y="442212"/>
                </a:lnTo>
                <a:lnTo>
                  <a:pt x="467153" y="442543"/>
                </a:lnTo>
                <a:lnTo>
                  <a:pt x="467153" y="443205"/>
                </a:lnTo>
                <a:lnTo>
                  <a:pt x="466904" y="443867"/>
                </a:lnTo>
                <a:lnTo>
                  <a:pt x="466187" y="444557"/>
                </a:lnTo>
                <a:lnTo>
                  <a:pt x="465470" y="444557"/>
                </a:lnTo>
                <a:lnTo>
                  <a:pt x="465719" y="444888"/>
                </a:lnTo>
                <a:lnTo>
                  <a:pt x="465940" y="444888"/>
                </a:lnTo>
                <a:lnTo>
                  <a:pt x="465940" y="445219"/>
                </a:lnTo>
                <a:lnTo>
                  <a:pt x="465250" y="445550"/>
                </a:lnTo>
                <a:lnTo>
                  <a:pt x="464533" y="445550"/>
                </a:lnTo>
                <a:lnTo>
                  <a:pt x="463320" y="445908"/>
                </a:lnTo>
                <a:lnTo>
                  <a:pt x="463320" y="446239"/>
                </a:lnTo>
                <a:lnTo>
                  <a:pt x="462852" y="446570"/>
                </a:lnTo>
                <a:lnTo>
                  <a:pt x="462384" y="446570"/>
                </a:lnTo>
                <a:lnTo>
                  <a:pt x="462604" y="446239"/>
                </a:lnTo>
                <a:lnTo>
                  <a:pt x="462604" y="445550"/>
                </a:lnTo>
                <a:lnTo>
                  <a:pt x="462604" y="445219"/>
                </a:lnTo>
                <a:lnTo>
                  <a:pt x="462604" y="444888"/>
                </a:lnTo>
                <a:lnTo>
                  <a:pt x="462604" y="444557"/>
                </a:lnTo>
                <a:lnTo>
                  <a:pt x="462135" y="444226"/>
                </a:lnTo>
                <a:lnTo>
                  <a:pt x="461887" y="444888"/>
                </a:lnTo>
                <a:lnTo>
                  <a:pt x="460950" y="444888"/>
                </a:lnTo>
                <a:lnTo>
                  <a:pt x="460481" y="445219"/>
                </a:lnTo>
                <a:lnTo>
                  <a:pt x="460481" y="445550"/>
                </a:lnTo>
                <a:lnTo>
                  <a:pt x="460950" y="445550"/>
                </a:lnTo>
                <a:lnTo>
                  <a:pt x="461171" y="445908"/>
                </a:lnTo>
                <a:lnTo>
                  <a:pt x="461418" y="446901"/>
                </a:lnTo>
                <a:lnTo>
                  <a:pt x="461171" y="447232"/>
                </a:lnTo>
                <a:lnTo>
                  <a:pt x="460950" y="448253"/>
                </a:lnTo>
                <a:lnTo>
                  <a:pt x="460234" y="448253"/>
                </a:lnTo>
                <a:lnTo>
                  <a:pt x="460234" y="449246"/>
                </a:lnTo>
                <a:lnTo>
                  <a:pt x="459985" y="449605"/>
                </a:lnTo>
                <a:lnTo>
                  <a:pt x="458800" y="449936"/>
                </a:lnTo>
                <a:lnTo>
                  <a:pt x="457615" y="449605"/>
                </a:lnTo>
                <a:lnTo>
                  <a:pt x="456899" y="449936"/>
                </a:lnTo>
                <a:lnTo>
                  <a:pt x="456402" y="449936"/>
                </a:lnTo>
                <a:lnTo>
                  <a:pt x="456402" y="450598"/>
                </a:lnTo>
                <a:lnTo>
                  <a:pt x="457119" y="450929"/>
                </a:lnTo>
                <a:lnTo>
                  <a:pt x="457119" y="451618"/>
                </a:lnTo>
                <a:lnTo>
                  <a:pt x="456650" y="451949"/>
                </a:lnTo>
                <a:lnTo>
                  <a:pt x="456402" y="452942"/>
                </a:lnTo>
                <a:lnTo>
                  <a:pt x="456402" y="453300"/>
                </a:lnTo>
                <a:lnTo>
                  <a:pt x="456402" y="453962"/>
                </a:lnTo>
                <a:lnTo>
                  <a:pt x="455933" y="453962"/>
                </a:lnTo>
                <a:lnTo>
                  <a:pt x="455685" y="454624"/>
                </a:lnTo>
                <a:lnTo>
                  <a:pt x="455465" y="454624"/>
                </a:lnTo>
                <a:lnTo>
                  <a:pt x="455216" y="454293"/>
                </a:lnTo>
                <a:lnTo>
                  <a:pt x="454748" y="454624"/>
                </a:lnTo>
                <a:lnTo>
                  <a:pt x="454748" y="455314"/>
                </a:lnTo>
                <a:lnTo>
                  <a:pt x="454748" y="455646"/>
                </a:lnTo>
                <a:lnTo>
                  <a:pt x="454499" y="455646"/>
                </a:lnTo>
                <a:lnTo>
                  <a:pt x="454748" y="456308"/>
                </a:lnTo>
                <a:lnTo>
                  <a:pt x="454280" y="456308"/>
                </a:lnTo>
                <a:lnTo>
                  <a:pt x="453564" y="457328"/>
                </a:lnTo>
                <a:lnTo>
                  <a:pt x="452350" y="457659"/>
                </a:lnTo>
                <a:lnTo>
                  <a:pt x="451413" y="458983"/>
                </a:lnTo>
                <a:lnTo>
                  <a:pt x="450449" y="461355"/>
                </a:lnTo>
                <a:lnTo>
                  <a:pt x="450696" y="461686"/>
                </a:lnTo>
                <a:lnTo>
                  <a:pt x="448794" y="462679"/>
                </a:lnTo>
                <a:lnTo>
                  <a:pt x="447582" y="462348"/>
                </a:lnTo>
                <a:lnTo>
                  <a:pt x="446865" y="462679"/>
                </a:lnTo>
                <a:lnTo>
                  <a:pt x="446397" y="463700"/>
                </a:lnTo>
                <a:lnTo>
                  <a:pt x="446397" y="465024"/>
                </a:lnTo>
                <a:lnTo>
                  <a:pt x="446645" y="465382"/>
                </a:lnTo>
                <a:lnTo>
                  <a:pt x="444026" y="466375"/>
                </a:lnTo>
                <a:lnTo>
                  <a:pt x="441379" y="466706"/>
                </a:lnTo>
                <a:lnTo>
                  <a:pt x="441159" y="466375"/>
                </a:lnTo>
                <a:lnTo>
                  <a:pt x="440912" y="466044"/>
                </a:lnTo>
                <a:lnTo>
                  <a:pt x="440443" y="466044"/>
                </a:lnTo>
                <a:lnTo>
                  <a:pt x="440195" y="466044"/>
                </a:lnTo>
                <a:lnTo>
                  <a:pt x="440443" y="465382"/>
                </a:lnTo>
                <a:lnTo>
                  <a:pt x="440195" y="465024"/>
                </a:lnTo>
                <a:lnTo>
                  <a:pt x="439946" y="464362"/>
                </a:lnTo>
                <a:lnTo>
                  <a:pt x="440195" y="463010"/>
                </a:lnTo>
                <a:lnTo>
                  <a:pt x="440663" y="462017"/>
                </a:lnTo>
                <a:lnTo>
                  <a:pt x="439946" y="461355"/>
                </a:lnTo>
                <a:lnTo>
                  <a:pt x="439257" y="461686"/>
                </a:lnTo>
                <a:lnTo>
                  <a:pt x="438044" y="462017"/>
                </a:lnTo>
                <a:lnTo>
                  <a:pt x="437107" y="462348"/>
                </a:lnTo>
                <a:lnTo>
                  <a:pt x="437328" y="463700"/>
                </a:lnTo>
                <a:lnTo>
                  <a:pt x="437577" y="464362"/>
                </a:lnTo>
                <a:lnTo>
                  <a:pt x="437328" y="465382"/>
                </a:lnTo>
                <a:lnTo>
                  <a:pt x="437328" y="466044"/>
                </a:lnTo>
                <a:lnTo>
                  <a:pt x="437824" y="466375"/>
                </a:lnTo>
                <a:lnTo>
                  <a:pt x="438292" y="466375"/>
                </a:lnTo>
                <a:lnTo>
                  <a:pt x="438540" y="467037"/>
                </a:lnTo>
                <a:lnTo>
                  <a:pt x="439009" y="467396"/>
                </a:lnTo>
                <a:lnTo>
                  <a:pt x="439257" y="467727"/>
                </a:lnTo>
                <a:lnTo>
                  <a:pt x="439726" y="468058"/>
                </a:lnTo>
                <a:lnTo>
                  <a:pt x="439946" y="468389"/>
                </a:lnTo>
                <a:lnTo>
                  <a:pt x="439478" y="468389"/>
                </a:lnTo>
                <a:lnTo>
                  <a:pt x="438761" y="468389"/>
                </a:lnTo>
                <a:lnTo>
                  <a:pt x="437824" y="467727"/>
                </a:lnTo>
                <a:lnTo>
                  <a:pt x="437577" y="467727"/>
                </a:lnTo>
                <a:lnTo>
                  <a:pt x="437577" y="468058"/>
                </a:lnTo>
                <a:lnTo>
                  <a:pt x="436860" y="468389"/>
                </a:lnTo>
                <a:lnTo>
                  <a:pt x="436860" y="468720"/>
                </a:lnTo>
                <a:lnTo>
                  <a:pt x="436143" y="469051"/>
                </a:lnTo>
                <a:lnTo>
                  <a:pt x="435426" y="468720"/>
                </a:lnTo>
                <a:lnTo>
                  <a:pt x="435426" y="467727"/>
                </a:lnTo>
                <a:lnTo>
                  <a:pt x="434957" y="467727"/>
                </a:lnTo>
                <a:lnTo>
                  <a:pt x="434489" y="466706"/>
                </a:lnTo>
                <a:lnTo>
                  <a:pt x="434489" y="465713"/>
                </a:lnTo>
                <a:lnTo>
                  <a:pt x="434709" y="464693"/>
                </a:lnTo>
                <a:lnTo>
                  <a:pt x="434489" y="464693"/>
                </a:lnTo>
                <a:lnTo>
                  <a:pt x="433993" y="464693"/>
                </a:lnTo>
                <a:lnTo>
                  <a:pt x="433772" y="464693"/>
                </a:lnTo>
                <a:lnTo>
                  <a:pt x="433993" y="464031"/>
                </a:lnTo>
                <a:lnTo>
                  <a:pt x="432808" y="463010"/>
                </a:lnTo>
                <a:lnTo>
                  <a:pt x="432091" y="463010"/>
                </a:lnTo>
                <a:lnTo>
                  <a:pt x="431842" y="463010"/>
                </a:lnTo>
                <a:lnTo>
                  <a:pt x="431374" y="463010"/>
                </a:lnTo>
                <a:lnTo>
                  <a:pt x="430905" y="463368"/>
                </a:lnTo>
                <a:lnTo>
                  <a:pt x="430658" y="461686"/>
                </a:lnTo>
                <a:lnTo>
                  <a:pt x="431374" y="461686"/>
                </a:lnTo>
                <a:lnTo>
                  <a:pt x="431374" y="460665"/>
                </a:lnTo>
                <a:lnTo>
                  <a:pt x="431842" y="460996"/>
                </a:lnTo>
                <a:lnTo>
                  <a:pt x="431622" y="462348"/>
                </a:lnTo>
                <a:lnTo>
                  <a:pt x="432338" y="462348"/>
                </a:lnTo>
                <a:lnTo>
                  <a:pt x="432808" y="462679"/>
                </a:lnTo>
                <a:lnTo>
                  <a:pt x="433055" y="462679"/>
                </a:lnTo>
                <a:lnTo>
                  <a:pt x="433055" y="462348"/>
                </a:lnTo>
                <a:lnTo>
                  <a:pt x="433276" y="462017"/>
                </a:lnTo>
                <a:lnTo>
                  <a:pt x="432808" y="462017"/>
                </a:lnTo>
                <a:lnTo>
                  <a:pt x="432808" y="460665"/>
                </a:lnTo>
                <a:lnTo>
                  <a:pt x="433276" y="460003"/>
                </a:lnTo>
                <a:lnTo>
                  <a:pt x="433276" y="459341"/>
                </a:lnTo>
                <a:lnTo>
                  <a:pt x="433276" y="458652"/>
                </a:lnTo>
                <a:lnTo>
                  <a:pt x="432808" y="458321"/>
                </a:lnTo>
                <a:lnTo>
                  <a:pt x="433055" y="457990"/>
                </a:lnTo>
                <a:lnTo>
                  <a:pt x="433993" y="456970"/>
                </a:lnTo>
                <a:lnTo>
                  <a:pt x="433772" y="456639"/>
                </a:lnTo>
                <a:lnTo>
                  <a:pt x="433993" y="455646"/>
                </a:lnTo>
                <a:lnTo>
                  <a:pt x="433055" y="455314"/>
                </a:lnTo>
                <a:lnTo>
                  <a:pt x="431622" y="455646"/>
                </a:lnTo>
                <a:lnTo>
                  <a:pt x="430905" y="455977"/>
                </a:lnTo>
                <a:lnTo>
                  <a:pt x="430658" y="455977"/>
                </a:lnTo>
                <a:lnTo>
                  <a:pt x="430188" y="456639"/>
                </a:lnTo>
                <a:lnTo>
                  <a:pt x="429941" y="456639"/>
                </a:lnTo>
                <a:lnTo>
                  <a:pt x="429473" y="456308"/>
                </a:lnTo>
                <a:lnTo>
                  <a:pt x="429224" y="456639"/>
                </a:lnTo>
                <a:lnTo>
                  <a:pt x="428507" y="456639"/>
                </a:lnTo>
                <a:lnTo>
                  <a:pt x="427791" y="456308"/>
                </a:lnTo>
                <a:lnTo>
                  <a:pt x="427791" y="455977"/>
                </a:lnTo>
                <a:lnTo>
                  <a:pt x="427323" y="455977"/>
                </a:lnTo>
                <a:lnTo>
                  <a:pt x="427074" y="456308"/>
                </a:lnTo>
                <a:lnTo>
                  <a:pt x="427074" y="456639"/>
                </a:lnTo>
                <a:lnTo>
                  <a:pt x="426606" y="457328"/>
                </a:lnTo>
                <a:lnTo>
                  <a:pt x="426357" y="457659"/>
                </a:lnTo>
                <a:lnTo>
                  <a:pt x="426853" y="457990"/>
                </a:lnTo>
                <a:lnTo>
                  <a:pt x="427323" y="457659"/>
                </a:lnTo>
                <a:lnTo>
                  <a:pt x="427791" y="457990"/>
                </a:lnTo>
                <a:lnTo>
                  <a:pt x="427074" y="458321"/>
                </a:lnTo>
                <a:lnTo>
                  <a:pt x="427074" y="458652"/>
                </a:lnTo>
                <a:lnTo>
                  <a:pt x="426357" y="458652"/>
                </a:lnTo>
                <a:lnTo>
                  <a:pt x="425889" y="458321"/>
                </a:lnTo>
                <a:lnTo>
                  <a:pt x="425641" y="457990"/>
                </a:lnTo>
                <a:lnTo>
                  <a:pt x="424456" y="458321"/>
                </a:lnTo>
                <a:lnTo>
                  <a:pt x="423987" y="457990"/>
                </a:lnTo>
                <a:lnTo>
                  <a:pt x="424235" y="457328"/>
                </a:lnTo>
                <a:lnTo>
                  <a:pt x="423739" y="457328"/>
                </a:lnTo>
                <a:lnTo>
                  <a:pt x="423022" y="457328"/>
                </a:lnTo>
                <a:lnTo>
                  <a:pt x="422801" y="457659"/>
                </a:lnTo>
                <a:lnTo>
                  <a:pt x="423022" y="457990"/>
                </a:lnTo>
                <a:lnTo>
                  <a:pt x="423022" y="458652"/>
                </a:lnTo>
                <a:lnTo>
                  <a:pt x="421837" y="459341"/>
                </a:lnTo>
                <a:lnTo>
                  <a:pt x="422554" y="460003"/>
                </a:lnTo>
                <a:lnTo>
                  <a:pt x="423518" y="459672"/>
                </a:lnTo>
                <a:lnTo>
                  <a:pt x="423739" y="460334"/>
                </a:lnTo>
                <a:lnTo>
                  <a:pt x="423987" y="460334"/>
                </a:lnTo>
                <a:lnTo>
                  <a:pt x="424235" y="460003"/>
                </a:lnTo>
                <a:lnTo>
                  <a:pt x="424704" y="460003"/>
                </a:lnTo>
                <a:lnTo>
                  <a:pt x="425172" y="460334"/>
                </a:lnTo>
                <a:lnTo>
                  <a:pt x="424704" y="460665"/>
                </a:lnTo>
                <a:lnTo>
                  <a:pt x="423739" y="460996"/>
                </a:lnTo>
                <a:lnTo>
                  <a:pt x="423739" y="461355"/>
                </a:lnTo>
                <a:lnTo>
                  <a:pt x="424235" y="461355"/>
                </a:lnTo>
                <a:lnTo>
                  <a:pt x="423739" y="461686"/>
                </a:lnTo>
                <a:lnTo>
                  <a:pt x="423987" y="462017"/>
                </a:lnTo>
                <a:lnTo>
                  <a:pt x="424924" y="462017"/>
                </a:lnTo>
                <a:lnTo>
                  <a:pt x="425420" y="462348"/>
                </a:lnTo>
                <a:lnTo>
                  <a:pt x="425420" y="463010"/>
                </a:lnTo>
                <a:lnTo>
                  <a:pt x="426136" y="463700"/>
                </a:lnTo>
                <a:lnTo>
                  <a:pt x="426136" y="464031"/>
                </a:lnTo>
                <a:lnTo>
                  <a:pt x="426606" y="465382"/>
                </a:lnTo>
                <a:lnTo>
                  <a:pt x="426853" y="466044"/>
                </a:lnTo>
                <a:lnTo>
                  <a:pt x="426606" y="467396"/>
                </a:lnTo>
                <a:lnTo>
                  <a:pt x="426136" y="468720"/>
                </a:lnTo>
                <a:lnTo>
                  <a:pt x="424924" y="469382"/>
                </a:lnTo>
                <a:lnTo>
                  <a:pt x="424704" y="469051"/>
                </a:lnTo>
                <a:lnTo>
                  <a:pt x="424704" y="468389"/>
                </a:lnTo>
                <a:lnTo>
                  <a:pt x="423987" y="468389"/>
                </a:lnTo>
                <a:lnTo>
                  <a:pt x="423739" y="468389"/>
                </a:lnTo>
                <a:lnTo>
                  <a:pt x="423518" y="468720"/>
                </a:lnTo>
                <a:lnTo>
                  <a:pt x="423739" y="469051"/>
                </a:lnTo>
                <a:lnTo>
                  <a:pt x="423739" y="470402"/>
                </a:lnTo>
                <a:lnTo>
                  <a:pt x="423518" y="470402"/>
                </a:lnTo>
                <a:lnTo>
                  <a:pt x="423271" y="470402"/>
                </a:lnTo>
                <a:lnTo>
                  <a:pt x="423022" y="470402"/>
                </a:lnTo>
                <a:lnTo>
                  <a:pt x="422801" y="472085"/>
                </a:lnTo>
                <a:lnTo>
                  <a:pt x="422554" y="472085"/>
                </a:lnTo>
                <a:lnTo>
                  <a:pt x="422305" y="473078"/>
                </a:lnTo>
                <a:lnTo>
                  <a:pt x="421837" y="473409"/>
                </a:lnTo>
                <a:lnTo>
                  <a:pt x="421369" y="473409"/>
                </a:lnTo>
                <a:lnTo>
                  <a:pt x="421120" y="473078"/>
                </a:lnTo>
                <a:lnTo>
                  <a:pt x="420156" y="472085"/>
                </a:lnTo>
                <a:lnTo>
                  <a:pt x="420156" y="471396"/>
                </a:lnTo>
                <a:lnTo>
                  <a:pt x="420156" y="470402"/>
                </a:lnTo>
                <a:lnTo>
                  <a:pt x="420156" y="469740"/>
                </a:lnTo>
                <a:lnTo>
                  <a:pt x="419935" y="469382"/>
                </a:lnTo>
                <a:lnTo>
                  <a:pt x="419439" y="468720"/>
                </a:lnTo>
                <a:lnTo>
                  <a:pt x="419218" y="468058"/>
                </a:lnTo>
                <a:lnTo>
                  <a:pt x="419935" y="467727"/>
                </a:lnTo>
                <a:lnTo>
                  <a:pt x="420156" y="467396"/>
                </a:lnTo>
                <a:lnTo>
                  <a:pt x="419687" y="466375"/>
                </a:lnTo>
                <a:lnTo>
                  <a:pt x="419218" y="466044"/>
                </a:lnTo>
                <a:lnTo>
                  <a:pt x="418970" y="466375"/>
                </a:lnTo>
                <a:lnTo>
                  <a:pt x="418749" y="466706"/>
                </a:lnTo>
                <a:lnTo>
                  <a:pt x="418253" y="466375"/>
                </a:lnTo>
                <a:lnTo>
                  <a:pt x="418033" y="466044"/>
                </a:lnTo>
                <a:lnTo>
                  <a:pt x="417785" y="465713"/>
                </a:lnTo>
                <a:lnTo>
                  <a:pt x="417538" y="465713"/>
                </a:lnTo>
                <a:lnTo>
                  <a:pt x="417317" y="466375"/>
                </a:lnTo>
                <a:lnTo>
                  <a:pt x="417069" y="466706"/>
                </a:lnTo>
                <a:lnTo>
                  <a:pt x="416821" y="467037"/>
                </a:lnTo>
                <a:lnTo>
                  <a:pt x="416821" y="467727"/>
                </a:lnTo>
                <a:lnTo>
                  <a:pt x="417069" y="468389"/>
                </a:lnTo>
                <a:lnTo>
                  <a:pt x="418033" y="468389"/>
                </a:lnTo>
                <a:lnTo>
                  <a:pt x="418253" y="469382"/>
                </a:lnTo>
                <a:lnTo>
                  <a:pt x="418970" y="470402"/>
                </a:lnTo>
                <a:lnTo>
                  <a:pt x="418749" y="471396"/>
                </a:lnTo>
                <a:lnTo>
                  <a:pt x="418253" y="471754"/>
                </a:lnTo>
                <a:lnTo>
                  <a:pt x="417317" y="471754"/>
                </a:lnTo>
                <a:lnTo>
                  <a:pt x="416821" y="472085"/>
                </a:lnTo>
                <a:lnTo>
                  <a:pt x="416821" y="472747"/>
                </a:lnTo>
                <a:lnTo>
                  <a:pt x="416104" y="472416"/>
                </a:lnTo>
                <a:lnTo>
                  <a:pt x="415635" y="472416"/>
                </a:lnTo>
                <a:lnTo>
                  <a:pt x="415635" y="473078"/>
                </a:lnTo>
                <a:lnTo>
                  <a:pt x="415387" y="473078"/>
                </a:lnTo>
                <a:lnTo>
                  <a:pt x="415167" y="472747"/>
                </a:lnTo>
                <a:lnTo>
                  <a:pt x="414671" y="472085"/>
                </a:lnTo>
                <a:lnTo>
                  <a:pt x="414918" y="471396"/>
                </a:lnTo>
                <a:lnTo>
                  <a:pt x="414450" y="471396"/>
                </a:lnTo>
                <a:lnTo>
                  <a:pt x="413981" y="471396"/>
                </a:lnTo>
                <a:lnTo>
                  <a:pt x="413265" y="470734"/>
                </a:lnTo>
                <a:lnTo>
                  <a:pt x="412548" y="471065"/>
                </a:lnTo>
                <a:lnTo>
                  <a:pt x="412052" y="471396"/>
                </a:lnTo>
                <a:lnTo>
                  <a:pt x="411336" y="470402"/>
                </a:lnTo>
                <a:lnTo>
                  <a:pt x="411583" y="470071"/>
                </a:lnTo>
                <a:lnTo>
                  <a:pt x="411832" y="469740"/>
                </a:lnTo>
                <a:lnTo>
                  <a:pt x="411832" y="468720"/>
                </a:lnTo>
                <a:lnTo>
                  <a:pt x="411832" y="468058"/>
                </a:lnTo>
                <a:lnTo>
                  <a:pt x="411336" y="467396"/>
                </a:lnTo>
                <a:lnTo>
                  <a:pt x="410398" y="466706"/>
                </a:lnTo>
                <a:lnTo>
                  <a:pt x="408497" y="467396"/>
                </a:lnTo>
                <a:lnTo>
                  <a:pt x="408248" y="468389"/>
                </a:lnTo>
                <a:lnTo>
                  <a:pt x="407531" y="469051"/>
                </a:lnTo>
                <a:lnTo>
                  <a:pt x="407531" y="469740"/>
                </a:lnTo>
                <a:lnTo>
                  <a:pt x="407284" y="470402"/>
                </a:lnTo>
                <a:lnTo>
                  <a:pt x="407063" y="470402"/>
                </a:lnTo>
                <a:lnTo>
                  <a:pt x="407063" y="469740"/>
                </a:lnTo>
                <a:lnTo>
                  <a:pt x="407063" y="469051"/>
                </a:lnTo>
                <a:lnTo>
                  <a:pt x="406567" y="468720"/>
                </a:lnTo>
                <a:lnTo>
                  <a:pt x="406346" y="468389"/>
                </a:lnTo>
                <a:lnTo>
                  <a:pt x="406097" y="468389"/>
                </a:lnTo>
                <a:lnTo>
                  <a:pt x="405381" y="469051"/>
                </a:lnTo>
                <a:lnTo>
                  <a:pt x="404913" y="469382"/>
                </a:lnTo>
                <a:lnTo>
                  <a:pt x="405133" y="470071"/>
                </a:lnTo>
                <a:lnTo>
                  <a:pt x="404913" y="470734"/>
                </a:lnTo>
                <a:lnTo>
                  <a:pt x="404665" y="470734"/>
                </a:lnTo>
                <a:lnTo>
                  <a:pt x="404196" y="470402"/>
                </a:lnTo>
                <a:lnTo>
                  <a:pt x="403949" y="471065"/>
                </a:lnTo>
                <a:lnTo>
                  <a:pt x="404196" y="472085"/>
                </a:lnTo>
                <a:lnTo>
                  <a:pt x="404665" y="472747"/>
                </a:lnTo>
                <a:lnTo>
                  <a:pt x="404417" y="473409"/>
                </a:lnTo>
                <a:lnTo>
                  <a:pt x="403949" y="474430"/>
                </a:lnTo>
                <a:lnTo>
                  <a:pt x="403728" y="475092"/>
                </a:lnTo>
                <a:lnTo>
                  <a:pt x="403728" y="475754"/>
                </a:lnTo>
                <a:lnTo>
                  <a:pt x="403479" y="476443"/>
                </a:lnTo>
                <a:lnTo>
                  <a:pt x="403011" y="476443"/>
                </a:lnTo>
                <a:lnTo>
                  <a:pt x="403011" y="477105"/>
                </a:lnTo>
                <a:lnTo>
                  <a:pt x="403011" y="477767"/>
                </a:lnTo>
                <a:lnTo>
                  <a:pt x="402762" y="478429"/>
                </a:lnTo>
                <a:lnTo>
                  <a:pt x="402294" y="479118"/>
                </a:lnTo>
                <a:lnTo>
                  <a:pt x="403011" y="479449"/>
                </a:lnTo>
                <a:lnTo>
                  <a:pt x="403479" y="480443"/>
                </a:lnTo>
                <a:lnTo>
                  <a:pt x="403728" y="481464"/>
                </a:lnTo>
                <a:lnTo>
                  <a:pt x="404196" y="482457"/>
                </a:lnTo>
                <a:lnTo>
                  <a:pt x="403479" y="483118"/>
                </a:lnTo>
                <a:lnTo>
                  <a:pt x="403479" y="483477"/>
                </a:lnTo>
                <a:lnTo>
                  <a:pt x="403232" y="483808"/>
                </a:lnTo>
                <a:lnTo>
                  <a:pt x="402515" y="483808"/>
                </a:lnTo>
                <a:lnTo>
                  <a:pt x="402046" y="483808"/>
                </a:lnTo>
                <a:lnTo>
                  <a:pt x="400613" y="483808"/>
                </a:lnTo>
                <a:lnTo>
                  <a:pt x="400144" y="483477"/>
                </a:lnTo>
                <a:lnTo>
                  <a:pt x="399648" y="484139"/>
                </a:lnTo>
                <a:lnTo>
                  <a:pt x="398711" y="483808"/>
                </a:lnTo>
                <a:lnTo>
                  <a:pt x="398243" y="484139"/>
                </a:lnTo>
                <a:lnTo>
                  <a:pt x="397747" y="484470"/>
                </a:lnTo>
                <a:lnTo>
                  <a:pt x="395844" y="484470"/>
                </a:lnTo>
                <a:lnTo>
                  <a:pt x="395596" y="484139"/>
                </a:lnTo>
                <a:lnTo>
                  <a:pt x="395128" y="484470"/>
                </a:lnTo>
                <a:lnTo>
                  <a:pt x="394659" y="484139"/>
                </a:lnTo>
                <a:lnTo>
                  <a:pt x="394163" y="484139"/>
                </a:lnTo>
                <a:lnTo>
                  <a:pt x="394411" y="484470"/>
                </a:lnTo>
                <a:lnTo>
                  <a:pt x="393446" y="484470"/>
                </a:lnTo>
                <a:lnTo>
                  <a:pt x="392977" y="482787"/>
                </a:lnTo>
                <a:lnTo>
                  <a:pt x="392509" y="482787"/>
                </a:lnTo>
                <a:lnTo>
                  <a:pt x="392261" y="482457"/>
                </a:lnTo>
                <a:lnTo>
                  <a:pt x="391076" y="482457"/>
                </a:lnTo>
                <a:lnTo>
                  <a:pt x="390828" y="483118"/>
                </a:lnTo>
                <a:lnTo>
                  <a:pt x="390607" y="483118"/>
                </a:lnTo>
                <a:lnTo>
                  <a:pt x="390359" y="482787"/>
                </a:lnTo>
                <a:lnTo>
                  <a:pt x="390111" y="482457"/>
                </a:lnTo>
                <a:lnTo>
                  <a:pt x="389394" y="482787"/>
                </a:lnTo>
                <a:lnTo>
                  <a:pt x="389173" y="483118"/>
                </a:lnTo>
                <a:lnTo>
                  <a:pt x="388458" y="483477"/>
                </a:lnTo>
                <a:lnTo>
                  <a:pt x="387741" y="484139"/>
                </a:lnTo>
                <a:lnTo>
                  <a:pt x="387741" y="484470"/>
                </a:lnTo>
                <a:lnTo>
                  <a:pt x="388209" y="484801"/>
                </a:lnTo>
                <a:lnTo>
                  <a:pt x="388209" y="485463"/>
                </a:lnTo>
                <a:lnTo>
                  <a:pt x="388677" y="485821"/>
                </a:lnTo>
                <a:lnTo>
                  <a:pt x="388209" y="486152"/>
                </a:lnTo>
                <a:lnTo>
                  <a:pt x="388209" y="486814"/>
                </a:lnTo>
                <a:lnTo>
                  <a:pt x="388209" y="487145"/>
                </a:lnTo>
                <a:lnTo>
                  <a:pt x="387741" y="487807"/>
                </a:lnTo>
                <a:lnTo>
                  <a:pt x="387272" y="488498"/>
                </a:lnTo>
                <a:lnTo>
                  <a:pt x="387492" y="488828"/>
                </a:lnTo>
                <a:lnTo>
                  <a:pt x="387024" y="489490"/>
                </a:lnTo>
                <a:lnTo>
                  <a:pt x="386555" y="489821"/>
                </a:lnTo>
                <a:lnTo>
                  <a:pt x="385838" y="489159"/>
                </a:lnTo>
                <a:lnTo>
                  <a:pt x="385342" y="488828"/>
                </a:lnTo>
                <a:lnTo>
                  <a:pt x="384157" y="489490"/>
                </a:lnTo>
                <a:lnTo>
                  <a:pt x="382972" y="489159"/>
                </a:lnTo>
                <a:lnTo>
                  <a:pt x="383193" y="487807"/>
                </a:lnTo>
                <a:lnTo>
                  <a:pt x="383440" y="487145"/>
                </a:lnTo>
                <a:lnTo>
                  <a:pt x="383193" y="486814"/>
                </a:lnTo>
                <a:lnTo>
                  <a:pt x="383193" y="486152"/>
                </a:lnTo>
                <a:lnTo>
                  <a:pt x="382972" y="485132"/>
                </a:lnTo>
                <a:lnTo>
                  <a:pt x="382972" y="484470"/>
                </a:lnTo>
                <a:lnTo>
                  <a:pt x="382972" y="483808"/>
                </a:lnTo>
                <a:lnTo>
                  <a:pt x="382007" y="482457"/>
                </a:lnTo>
                <a:lnTo>
                  <a:pt x="381787" y="481795"/>
                </a:lnTo>
                <a:lnTo>
                  <a:pt x="381787" y="481133"/>
                </a:lnTo>
                <a:lnTo>
                  <a:pt x="381290" y="480774"/>
                </a:lnTo>
                <a:lnTo>
                  <a:pt x="380822" y="480774"/>
                </a:lnTo>
                <a:lnTo>
                  <a:pt x="380105" y="481133"/>
                </a:lnTo>
                <a:lnTo>
                  <a:pt x="379637" y="481133"/>
                </a:lnTo>
                <a:lnTo>
                  <a:pt x="379388" y="481795"/>
                </a:lnTo>
                <a:lnTo>
                  <a:pt x="378921" y="482787"/>
                </a:lnTo>
                <a:lnTo>
                  <a:pt x="378672" y="483808"/>
                </a:lnTo>
                <a:lnTo>
                  <a:pt x="378921" y="485132"/>
                </a:lnTo>
                <a:lnTo>
                  <a:pt x="379141" y="485821"/>
                </a:lnTo>
                <a:lnTo>
                  <a:pt x="379388" y="486152"/>
                </a:lnTo>
                <a:lnTo>
                  <a:pt x="379388" y="486483"/>
                </a:lnTo>
                <a:lnTo>
                  <a:pt x="378672" y="486483"/>
                </a:lnTo>
                <a:lnTo>
                  <a:pt x="377955" y="485821"/>
                </a:lnTo>
                <a:lnTo>
                  <a:pt x="377238" y="485821"/>
                </a:lnTo>
                <a:lnTo>
                  <a:pt x="377018" y="485463"/>
                </a:lnTo>
                <a:lnTo>
                  <a:pt x="376302" y="484801"/>
                </a:lnTo>
                <a:lnTo>
                  <a:pt x="376053" y="483808"/>
                </a:lnTo>
                <a:lnTo>
                  <a:pt x="376053" y="482457"/>
                </a:lnTo>
                <a:lnTo>
                  <a:pt x="376053" y="481795"/>
                </a:lnTo>
                <a:lnTo>
                  <a:pt x="375585" y="481795"/>
                </a:lnTo>
                <a:lnTo>
                  <a:pt x="375089" y="481795"/>
                </a:lnTo>
                <a:lnTo>
                  <a:pt x="374620" y="482126"/>
                </a:lnTo>
                <a:lnTo>
                  <a:pt x="373903" y="481795"/>
                </a:lnTo>
                <a:lnTo>
                  <a:pt x="374372" y="480774"/>
                </a:lnTo>
                <a:lnTo>
                  <a:pt x="373903" y="480443"/>
                </a:lnTo>
                <a:lnTo>
                  <a:pt x="373186" y="480112"/>
                </a:lnTo>
                <a:lnTo>
                  <a:pt x="373186" y="479781"/>
                </a:lnTo>
                <a:lnTo>
                  <a:pt x="373186" y="479118"/>
                </a:lnTo>
                <a:lnTo>
                  <a:pt x="372939" y="479118"/>
                </a:lnTo>
                <a:lnTo>
                  <a:pt x="372002" y="478787"/>
                </a:lnTo>
                <a:lnTo>
                  <a:pt x="371534" y="478787"/>
                </a:lnTo>
                <a:lnTo>
                  <a:pt x="371037" y="478429"/>
                </a:lnTo>
                <a:lnTo>
                  <a:pt x="371037" y="479118"/>
                </a:lnTo>
                <a:lnTo>
                  <a:pt x="370817" y="479449"/>
                </a:lnTo>
                <a:lnTo>
                  <a:pt x="370817" y="479781"/>
                </a:lnTo>
                <a:lnTo>
                  <a:pt x="371285" y="480112"/>
                </a:lnTo>
                <a:lnTo>
                  <a:pt x="371534" y="480443"/>
                </a:lnTo>
                <a:lnTo>
                  <a:pt x="371754" y="481795"/>
                </a:lnTo>
                <a:lnTo>
                  <a:pt x="371534" y="482126"/>
                </a:lnTo>
                <a:lnTo>
                  <a:pt x="371037" y="482457"/>
                </a:lnTo>
                <a:lnTo>
                  <a:pt x="370817" y="483118"/>
                </a:lnTo>
                <a:lnTo>
                  <a:pt x="371037" y="483477"/>
                </a:lnTo>
                <a:lnTo>
                  <a:pt x="370817" y="484139"/>
                </a:lnTo>
                <a:lnTo>
                  <a:pt x="370100" y="484470"/>
                </a:lnTo>
                <a:lnTo>
                  <a:pt x="369135" y="484470"/>
                </a:lnTo>
                <a:lnTo>
                  <a:pt x="369135" y="485132"/>
                </a:lnTo>
                <a:lnTo>
                  <a:pt x="369851" y="485821"/>
                </a:lnTo>
                <a:lnTo>
                  <a:pt x="370320" y="487145"/>
                </a:lnTo>
                <a:lnTo>
                  <a:pt x="370568" y="487476"/>
                </a:lnTo>
                <a:lnTo>
                  <a:pt x="370568" y="489159"/>
                </a:lnTo>
                <a:lnTo>
                  <a:pt x="370817" y="489490"/>
                </a:lnTo>
                <a:lnTo>
                  <a:pt x="370568" y="491173"/>
                </a:lnTo>
                <a:lnTo>
                  <a:pt x="370320" y="492166"/>
                </a:lnTo>
                <a:lnTo>
                  <a:pt x="369603" y="492497"/>
                </a:lnTo>
                <a:lnTo>
                  <a:pt x="369603" y="493159"/>
                </a:lnTo>
                <a:lnTo>
                  <a:pt x="368887" y="493159"/>
                </a:lnTo>
                <a:lnTo>
                  <a:pt x="368887" y="494179"/>
                </a:lnTo>
                <a:lnTo>
                  <a:pt x="368667" y="494510"/>
                </a:lnTo>
                <a:lnTo>
                  <a:pt x="368170" y="493490"/>
                </a:lnTo>
                <a:lnTo>
                  <a:pt x="367702" y="491835"/>
                </a:lnTo>
                <a:lnTo>
                  <a:pt x="367233" y="491173"/>
                </a:lnTo>
                <a:lnTo>
                  <a:pt x="366516" y="491504"/>
                </a:lnTo>
                <a:lnTo>
                  <a:pt x="366048" y="491835"/>
                </a:lnTo>
                <a:lnTo>
                  <a:pt x="366516" y="492497"/>
                </a:lnTo>
                <a:lnTo>
                  <a:pt x="366765" y="493159"/>
                </a:lnTo>
                <a:lnTo>
                  <a:pt x="366765" y="494179"/>
                </a:lnTo>
                <a:lnTo>
                  <a:pt x="366985" y="494510"/>
                </a:lnTo>
                <a:lnTo>
                  <a:pt x="367233" y="495503"/>
                </a:lnTo>
                <a:lnTo>
                  <a:pt x="367702" y="495503"/>
                </a:lnTo>
                <a:lnTo>
                  <a:pt x="367702" y="495834"/>
                </a:lnTo>
                <a:lnTo>
                  <a:pt x="367233" y="496524"/>
                </a:lnTo>
                <a:lnTo>
                  <a:pt x="366765" y="497517"/>
                </a:lnTo>
                <a:lnTo>
                  <a:pt x="366516" y="498179"/>
                </a:lnTo>
                <a:lnTo>
                  <a:pt x="366765" y="498510"/>
                </a:lnTo>
                <a:lnTo>
                  <a:pt x="366516" y="499531"/>
                </a:lnTo>
                <a:lnTo>
                  <a:pt x="366516" y="500854"/>
                </a:lnTo>
                <a:lnTo>
                  <a:pt x="366268" y="501516"/>
                </a:lnTo>
                <a:lnTo>
                  <a:pt x="366048" y="502206"/>
                </a:lnTo>
                <a:lnTo>
                  <a:pt x="365800" y="502868"/>
                </a:lnTo>
                <a:lnTo>
                  <a:pt x="366268" y="503530"/>
                </a:lnTo>
                <a:lnTo>
                  <a:pt x="365800" y="504193"/>
                </a:lnTo>
                <a:lnTo>
                  <a:pt x="365083" y="505875"/>
                </a:lnTo>
                <a:lnTo>
                  <a:pt x="364366" y="503530"/>
                </a:lnTo>
                <a:lnTo>
                  <a:pt x="364118" y="502206"/>
                </a:lnTo>
                <a:lnTo>
                  <a:pt x="363650" y="502206"/>
                </a:lnTo>
                <a:lnTo>
                  <a:pt x="363650" y="501516"/>
                </a:lnTo>
                <a:lnTo>
                  <a:pt x="363898" y="501185"/>
                </a:lnTo>
                <a:lnTo>
                  <a:pt x="363898" y="500193"/>
                </a:lnTo>
                <a:lnTo>
                  <a:pt x="363401" y="499531"/>
                </a:lnTo>
                <a:lnTo>
                  <a:pt x="363898" y="498841"/>
                </a:lnTo>
                <a:lnTo>
                  <a:pt x="363898" y="498179"/>
                </a:lnTo>
                <a:lnTo>
                  <a:pt x="363898" y="497517"/>
                </a:lnTo>
                <a:lnTo>
                  <a:pt x="364118" y="496524"/>
                </a:lnTo>
                <a:lnTo>
                  <a:pt x="363181" y="494841"/>
                </a:lnTo>
                <a:lnTo>
                  <a:pt x="362217" y="494510"/>
                </a:lnTo>
                <a:lnTo>
                  <a:pt x="362464" y="496165"/>
                </a:lnTo>
                <a:lnTo>
                  <a:pt x="362464" y="497186"/>
                </a:lnTo>
                <a:lnTo>
                  <a:pt x="361748" y="496855"/>
                </a:lnTo>
                <a:lnTo>
                  <a:pt x="361279" y="497186"/>
                </a:lnTo>
                <a:lnTo>
                  <a:pt x="361279" y="497848"/>
                </a:lnTo>
                <a:lnTo>
                  <a:pt x="361500" y="497848"/>
                </a:lnTo>
                <a:lnTo>
                  <a:pt x="361748" y="498510"/>
                </a:lnTo>
                <a:lnTo>
                  <a:pt x="361996" y="499200"/>
                </a:lnTo>
                <a:lnTo>
                  <a:pt x="361500" y="500193"/>
                </a:lnTo>
                <a:lnTo>
                  <a:pt x="361748" y="500524"/>
                </a:lnTo>
                <a:lnTo>
                  <a:pt x="361500" y="501185"/>
                </a:lnTo>
                <a:lnTo>
                  <a:pt x="362217" y="501516"/>
                </a:lnTo>
                <a:lnTo>
                  <a:pt x="361748" y="501516"/>
                </a:lnTo>
                <a:lnTo>
                  <a:pt x="361500" y="502206"/>
                </a:lnTo>
                <a:lnTo>
                  <a:pt x="361500" y="502868"/>
                </a:lnTo>
                <a:lnTo>
                  <a:pt x="360783" y="503199"/>
                </a:lnTo>
                <a:lnTo>
                  <a:pt x="360066" y="502868"/>
                </a:lnTo>
                <a:lnTo>
                  <a:pt x="359598" y="502206"/>
                </a:lnTo>
                <a:lnTo>
                  <a:pt x="358882" y="500193"/>
                </a:lnTo>
                <a:lnTo>
                  <a:pt x="358633" y="498179"/>
                </a:lnTo>
                <a:lnTo>
                  <a:pt x="358165" y="497186"/>
                </a:lnTo>
                <a:lnTo>
                  <a:pt x="358413" y="496524"/>
                </a:lnTo>
                <a:lnTo>
                  <a:pt x="358413" y="496165"/>
                </a:lnTo>
                <a:lnTo>
                  <a:pt x="358165" y="495834"/>
                </a:lnTo>
                <a:lnTo>
                  <a:pt x="357916" y="495172"/>
                </a:lnTo>
                <a:lnTo>
                  <a:pt x="357227" y="493848"/>
                </a:lnTo>
                <a:lnTo>
                  <a:pt x="356979" y="493490"/>
                </a:lnTo>
                <a:lnTo>
                  <a:pt x="356015" y="493159"/>
                </a:lnTo>
                <a:lnTo>
                  <a:pt x="355794" y="493159"/>
                </a:lnTo>
                <a:lnTo>
                  <a:pt x="355547" y="492828"/>
                </a:lnTo>
                <a:lnTo>
                  <a:pt x="355298" y="493490"/>
                </a:lnTo>
                <a:lnTo>
                  <a:pt x="354581" y="495172"/>
                </a:lnTo>
                <a:lnTo>
                  <a:pt x="354113" y="494841"/>
                </a:lnTo>
                <a:lnTo>
                  <a:pt x="353864" y="494510"/>
                </a:lnTo>
                <a:lnTo>
                  <a:pt x="353396" y="494179"/>
                </a:lnTo>
                <a:lnTo>
                  <a:pt x="353147" y="494510"/>
                </a:lnTo>
                <a:lnTo>
                  <a:pt x="352680" y="494179"/>
                </a:lnTo>
                <a:lnTo>
                  <a:pt x="352211" y="493848"/>
                </a:lnTo>
                <a:lnTo>
                  <a:pt x="352211" y="492497"/>
                </a:lnTo>
                <a:lnTo>
                  <a:pt x="351963" y="492166"/>
                </a:lnTo>
                <a:lnTo>
                  <a:pt x="351495" y="492166"/>
                </a:lnTo>
                <a:lnTo>
                  <a:pt x="351246" y="492166"/>
                </a:lnTo>
                <a:lnTo>
                  <a:pt x="351246" y="491835"/>
                </a:lnTo>
                <a:lnTo>
                  <a:pt x="350778" y="491504"/>
                </a:lnTo>
                <a:lnTo>
                  <a:pt x="350529" y="491504"/>
                </a:lnTo>
                <a:lnTo>
                  <a:pt x="350529" y="492497"/>
                </a:lnTo>
                <a:lnTo>
                  <a:pt x="350778" y="493490"/>
                </a:lnTo>
                <a:lnTo>
                  <a:pt x="350529" y="493848"/>
                </a:lnTo>
                <a:lnTo>
                  <a:pt x="350778" y="494179"/>
                </a:lnTo>
                <a:lnTo>
                  <a:pt x="350778" y="494841"/>
                </a:lnTo>
                <a:lnTo>
                  <a:pt x="351246" y="494841"/>
                </a:lnTo>
                <a:lnTo>
                  <a:pt x="351742" y="495503"/>
                </a:lnTo>
                <a:lnTo>
                  <a:pt x="351963" y="496165"/>
                </a:lnTo>
                <a:lnTo>
                  <a:pt x="352927" y="496165"/>
                </a:lnTo>
                <a:lnTo>
                  <a:pt x="353147" y="495834"/>
                </a:lnTo>
                <a:lnTo>
                  <a:pt x="353864" y="496524"/>
                </a:lnTo>
                <a:lnTo>
                  <a:pt x="353864" y="497186"/>
                </a:lnTo>
                <a:lnTo>
                  <a:pt x="354830" y="497848"/>
                </a:lnTo>
                <a:lnTo>
                  <a:pt x="355077" y="497848"/>
                </a:lnTo>
                <a:lnTo>
                  <a:pt x="355547" y="497186"/>
                </a:lnTo>
                <a:lnTo>
                  <a:pt x="355794" y="496855"/>
                </a:lnTo>
                <a:lnTo>
                  <a:pt x="355794" y="497186"/>
                </a:lnTo>
                <a:lnTo>
                  <a:pt x="355794" y="498179"/>
                </a:lnTo>
                <a:lnTo>
                  <a:pt x="355794" y="498841"/>
                </a:lnTo>
                <a:lnTo>
                  <a:pt x="356511" y="500193"/>
                </a:lnTo>
                <a:lnTo>
                  <a:pt x="356731" y="501516"/>
                </a:lnTo>
                <a:lnTo>
                  <a:pt x="357227" y="501847"/>
                </a:lnTo>
                <a:lnTo>
                  <a:pt x="356979" y="502868"/>
                </a:lnTo>
                <a:lnTo>
                  <a:pt x="356979" y="503199"/>
                </a:lnTo>
                <a:lnTo>
                  <a:pt x="357227" y="503530"/>
                </a:lnTo>
                <a:lnTo>
                  <a:pt x="357696" y="503199"/>
                </a:lnTo>
                <a:lnTo>
                  <a:pt x="357916" y="503861"/>
                </a:lnTo>
                <a:lnTo>
                  <a:pt x="358165" y="504193"/>
                </a:lnTo>
                <a:lnTo>
                  <a:pt x="357696" y="504524"/>
                </a:lnTo>
                <a:lnTo>
                  <a:pt x="358165" y="504855"/>
                </a:lnTo>
                <a:lnTo>
                  <a:pt x="358413" y="504855"/>
                </a:lnTo>
                <a:lnTo>
                  <a:pt x="357448" y="505544"/>
                </a:lnTo>
                <a:lnTo>
                  <a:pt x="356979" y="505544"/>
                </a:lnTo>
                <a:lnTo>
                  <a:pt x="356262" y="506206"/>
                </a:lnTo>
                <a:lnTo>
                  <a:pt x="356015" y="506868"/>
                </a:lnTo>
                <a:lnTo>
                  <a:pt x="356015" y="507199"/>
                </a:lnTo>
                <a:lnTo>
                  <a:pt x="355547" y="507199"/>
                </a:lnTo>
                <a:lnTo>
                  <a:pt x="355298" y="506868"/>
                </a:lnTo>
                <a:lnTo>
                  <a:pt x="354361" y="505544"/>
                </a:lnTo>
                <a:lnTo>
                  <a:pt x="353864" y="504193"/>
                </a:lnTo>
                <a:lnTo>
                  <a:pt x="353644" y="503861"/>
                </a:lnTo>
                <a:lnTo>
                  <a:pt x="353147" y="503199"/>
                </a:lnTo>
                <a:lnTo>
                  <a:pt x="352680" y="502868"/>
                </a:lnTo>
                <a:lnTo>
                  <a:pt x="352431" y="502868"/>
                </a:lnTo>
                <a:lnTo>
                  <a:pt x="352431" y="503199"/>
                </a:lnTo>
                <a:lnTo>
                  <a:pt x="352431" y="503530"/>
                </a:lnTo>
                <a:lnTo>
                  <a:pt x="352431" y="504193"/>
                </a:lnTo>
                <a:lnTo>
                  <a:pt x="351495" y="504193"/>
                </a:lnTo>
                <a:lnTo>
                  <a:pt x="351025" y="503530"/>
                </a:lnTo>
                <a:lnTo>
                  <a:pt x="350778" y="503861"/>
                </a:lnTo>
                <a:lnTo>
                  <a:pt x="351025" y="504855"/>
                </a:lnTo>
                <a:lnTo>
                  <a:pt x="351495" y="504855"/>
                </a:lnTo>
                <a:lnTo>
                  <a:pt x="351963" y="506537"/>
                </a:lnTo>
                <a:lnTo>
                  <a:pt x="351963" y="507199"/>
                </a:lnTo>
                <a:lnTo>
                  <a:pt x="351495" y="507530"/>
                </a:lnTo>
                <a:lnTo>
                  <a:pt x="351025" y="508192"/>
                </a:lnTo>
                <a:lnTo>
                  <a:pt x="350778" y="508550"/>
                </a:lnTo>
                <a:lnTo>
                  <a:pt x="350778" y="509212"/>
                </a:lnTo>
                <a:lnTo>
                  <a:pt x="350529" y="509874"/>
                </a:lnTo>
                <a:lnTo>
                  <a:pt x="350778" y="510867"/>
                </a:lnTo>
                <a:lnTo>
                  <a:pt x="350778" y="511198"/>
                </a:lnTo>
                <a:lnTo>
                  <a:pt x="350778" y="511888"/>
                </a:lnTo>
                <a:lnTo>
                  <a:pt x="350308" y="511888"/>
                </a:lnTo>
                <a:lnTo>
                  <a:pt x="350061" y="511198"/>
                </a:lnTo>
                <a:lnTo>
                  <a:pt x="349592" y="510867"/>
                </a:lnTo>
                <a:lnTo>
                  <a:pt x="349345" y="510867"/>
                </a:lnTo>
                <a:lnTo>
                  <a:pt x="349096" y="510867"/>
                </a:lnTo>
                <a:lnTo>
                  <a:pt x="348628" y="511198"/>
                </a:lnTo>
                <a:lnTo>
                  <a:pt x="348379" y="511529"/>
                </a:lnTo>
                <a:lnTo>
                  <a:pt x="348379" y="511888"/>
                </a:lnTo>
                <a:lnTo>
                  <a:pt x="348379" y="512882"/>
                </a:lnTo>
                <a:lnTo>
                  <a:pt x="348628" y="513874"/>
                </a:lnTo>
                <a:lnTo>
                  <a:pt x="348628" y="514867"/>
                </a:lnTo>
                <a:lnTo>
                  <a:pt x="348628" y="515226"/>
                </a:lnTo>
                <a:lnTo>
                  <a:pt x="347911" y="515888"/>
                </a:lnTo>
                <a:lnTo>
                  <a:pt x="347662" y="515888"/>
                </a:lnTo>
                <a:lnTo>
                  <a:pt x="347443" y="514867"/>
                </a:lnTo>
                <a:lnTo>
                  <a:pt x="347194" y="515226"/>
                </a:lnTo>
                <a:lnTo>
                  <a:pt x="346946" y="515557"/>
                </a:lnTo>
                <a:lnTo>
                  <a:pt x="346726" y="515888"/>
                </a:lnTo>
                <a:lnTo>
                  <a:pt x="346009" y="515226"/>
                </a:lnTo>
                <a:lnTo>
                  <a:pt x="345540" y="514205"/>
                </a:lnTo>
                <a:lnTo>
                  <a:pt x="344823" y="513213"/>
                </a:lnTo>
                <a:lnTo>
                  <a:pt x="344823" y="509212"/>
                </a:lnTo>
                <a:lnTo>
                  <a:pt x="345044" y="508550"/>
                </a:lnTo>
                <a:lnTo>
                  <a:pt x="344823" y="506537"/>
                </a:lnTo>
                <a:lnTo>
                  <a:pt x="344106" y="506868"/>
                </a:lnTo>
                <a:lnTo>
                  <a:pt x="343859" y="506868"/>
                </a:lnTo>
                <a:lnTo>
                  <a:pt x="342895" y="506537"/>
                </a:lnTo>
                <a:lnTo>
                  <a:pt x="342895" y="506868"/>
                </a:lnTo>
                <a:lnTo>
                  <a:pt x="343610" y="508550"/>
                </a:lnTo>
                <a:lnTo>
                  <a:pt x="343610" y="509212"/>
                </a:lnTo>
                <a:lnTo>
                  <a:pt x="343391" y="509543"/>
                </a:lnTo>
                <a:lnTo>
                  <a:pt x="342895" y="509543"/>
                </a:lnTo>
                <a:lnTo>
                  <a:pt x="342895" y="509212"/>
                </a:lnTo>
                <a:lnTo>
                  <a:pt x="342674" y="509212"/>
                </a:lnTo>
                <a:lnTo>
                  <a:pt x="341958" y="508192"/>
                </a:lnTo>
                <a:lnTo>
                  <a:pt x="341958" y="507530"/>
                </a:lnTo>
                <a:lnTo>
                  <a:pt x="341709" y="507199"/>
                </a:lnTo>
                <a:lnTo>
                  <a:pt x="341709" y="506537"/>
                </a:lnTo>
                <a:lnTo>
                  <a:pt x="341958" y="506206"/>
                </a:lnTo>
                <a:lnTo>
                  <a:pt x="342178" y="506206"/>
                </a:lnTo>
                <a:lnTo>
                  <a:pt x="341958" y="505544"/>
                </a:lnTo>
                <a:lnTo>
                  <a:pt x="341488" y="505544"/>
                </a:lnTo>
                <a:lnTo>
                  <a:pt x="341241" y="505213"/>
                </a:lnTo>
                <a:lnTo>
                  <a:pt x="340992" y="504855"/>
                </a:lnTo>
                <a:lnTo>
                  <a:pt x="340771" y="504524"/>
                </a:lnTo>
                <a:lnTo>
                  <a:pt x="340524" y="503530"/>
                </a:lnTo>
                <a:lnTo>
                  <a:pt x="340992" y="502537"/>
                </a:lnTo>
                <a:lnTo>
                  <a:pt x="340992" y="502206"/>
                </a:lnTo>
                <a:lnTo>
                  <a:pt x="340771" y="501847"/>
                </a:lnTo>
                <a:lnTo>
                  <a:pt x="340771" y="501516"/>
                </a:lnTo>
                <a:lnTo>
                  <a:pt x="340275" y="500524"/>
                </a:lnTo>
                <a:lnTo>
                  <a:pt x="340275" y="500193"/>
                </a:lnTo>
                <a:lnTo>
                  <a:pt x="339807" y="497517"/>
                </a:lnTo>
                <a:lnTo>
                  <a:pt x="340055" y="495172"/>
                </a:lnTo>
                <a:lnTo>
                  <a:pt x="340275" y="494841"/>
                </a:lnTo>
                <a:lnTo>
                  <a:pt x="340524" y="493848"/>
                </a:lnTo>
                <a:lnTo>
                  <a:pt x="340055" y="493159"/>
                </a:lnTo>
                <a:lnTo>
                  <a:pt x="339807" y="492166"/>
                </a:lnTo>
                <a:lnTo>
                  <a:pt x="339091" y="492497"/>
                </a:lnTo>
                <a:lnTo>
                  <a:pt x="338622" y="492497"/>
                </a:lnTo>
                <a:lnTo>
                  <a:pt x="337657" y="492166"/>
                </a:lnTo>
                <a:lnTo>
                  <a:pt x="336940" y="491504"/>
                </a:lnTo>
                <a:lnTo>
                  <a:pt x="337409" y="491504"/>
                </a:lnTo>
                <a:lnTo>
                  <a:pt x="337657" y="490814"/>
                </a:lnTo>
                <a:lnTo>
                  <a:pt x="337409" y="490152"/>
                </a:lnTo>
                <a:lnTo>
                  <a:pt x="336692" y="489821"/>
                </a:lnTo>
                <a:lnTo>
                  <a:pt x="336224" y="489159"/>
                </a:lnTo>
                <a:lnTo>
                  <a:pt x="335507" y="488498"/>
                </a:lnTo>
                <a:lnTo>
                  <a:pt x="335039" y="488498"/>
                </a:lnTo>
                <a:lnTo>
                  <a:pt x="335039" y="488828"/>
                </a:lnTo>
                <a:lnTo>
                  <a:pt x="335286" y="489490"/>
                </a:lnTo>
                <a:lnTo>
                  <a:pt x="334791" y="490483"/>
                </a:lnTo>
                <a:lnTo>
                  <a:pt x="334322" y="490814"/>
                </a:lnTo>
                <a:lnTo>
                  <a:pt x="334570" y="491504"/>
                </a:lnTo>
                <a:lnTo>
                  <a:pt x="334570" y="491835"/>
                </a:lnTo>
                <a:lnTo>
                  <a:pt x="335286" y="491835"/>
                </a:lnTo>
                <a:lnTo>
                  <a:pt x="336003" y="492166"/>
                </a:lnTo>
                <a:lnTo>
                  <a:pt x="335039" y="492497"/>
                </a:lnTo>
                <a:lnTo>
                  <a:pt x="335039" y="493159"/>
                </a:lnTo>
                <a:lnTo>
                  <a:pt x="334570" y="493159"/>
                </a:lnTo>
                <a:lnTo>
                  <a:pt x="334074" y="493490"/>
                </a:lnTo>
                <a:lnTo>
                  <a:pt x="333357" y="493490"/>
                </a:lnTo>
                <a:lnTo>
                  <a:pt x="332172" y="493490"/>
                </a:lnTo>
                <a:lnTo>
                  <a:pt x="331703" y="493490"/>
                </a:lnTo>
                <a:lnTo>
                  <a:pt x="331455" y="493159"/>
                </a:lnTo>
                <a:lnTo>
                  <a:pt x="331924" y="492828"/>
                </a:lnTo>
                <a:lnTo>
                  <a:pt x="332888" y="492828"/>
                </a:lnTo>
                <a:lnTo>
                  <a:pt x="332641" y="492166"/>
                </a:lnTo>
                <a:lnTo>
                  <a:pt x="332172" y="491504"/>
                </a:lnTo>
                <a:lnTo>
                  <a:pt x="332172" y="491173"/>
                </a:lnTo>
                <a:lnTo>
                  <a:pt x="332172" y="490814"/>
                </a:lnTo>
                <a:lnTo>
                  <a:pt x="331455" y="490483"/>
                </a:lnTo>
                <a:lnTo>
                  <a:pt x="330986" y="489821"/>
                </a:lnTo>
                <a:lnTo>
                  <a:pt x="330986" y="488498"/>
                </a:lnTo>
                <a:lnTo>
                  <a:pt x="330518" y="487145"/>
                </a:lnTo>
                <a:lnTo>
                  <a:pt x="330739" y="486814"/>
                </a:lnTo>
                <a:lnTo>
                  <a:pt x="330739" y="486483"/>
                </a:lnTo>
                <a:lnTo>
                  <a:pt x="330739" y="486152"/>
                </a:lnTo>
                <a:lnTo>
                  <a:pt x="330518" y="485463"/>
                </a:lnTo>
                <a:lnTo>
                  <a:pt x="330022" y="485463"/>
                </a:lnTo>
                <a:lnTo>
                  <a:pt x="329306" y="485463"/>
                </a:lnTo>
                <a:lnTo>
                  <a:pt x="329306" y="485821"/>
                </a:lnTo>
                <a:lnTo>
                  <a:pt x="329306" y="486152"/>
                </a:lnTo>
                <a:lnTo>
                  <a:pt x="329306" y="486483"/>
                </a:lnTo>
                <a:lnTo>
                  <a:pt x="329085" y="487145"/>
                </a:lnTo>
                <a:lnTo>
                  <a:pt x="328837" y="487807"/>
                </a:lnTo>
                <a:lnTo>
                  <a:pt x="328589" y="488828"/>
                </a:lnTo>
                <a:lnTo>
                  <a:pt x="328589" y="489821"/>
                </a:lnTo>
                <a:lnTo>
                  <a:pt x="327651" y="489821"/>
                </a:lnTo>
                <a:lnTo>
                  <a:pt x="327872" y="490814"/>
                </a:lnTo>
                <a:lnTo>
                  <a:pt x="327651" y="491504"/>
                </a:lnTo>
                <a:lnTo>
                  <a:pt x="327155" y="492166"/>
                </a:lnTo>
                <a:lnTo>
                  <a:pt x="327403" y="492497"/>
                </a:lnTo>
                <a:lnTo>
                  <a:pt x="327403" y="493159"/>
                </a:lnTo>
                <a:lnTo>
                  <a:pt x="327872" y="493490"/>
                </a:lnTo>
                <a:lnTo>
                  <a:pt x="327872" y="494179"/>
                </a:lnTo>
                <a:lnTo>
                  <a:pt x="327403" y="494510"/>
                </a:lnTo>
                <a:lnTo>
                  <a:pt x="326935" y="494179"/>
                </a:lnTo>
                <a:lnTo>
                  <a:pt x="325750" y="493159"/>
                </a:lnTo>
                <a:lnTo>
                  <a:pt x="324537" y="491504"/>
                </a:lnTo>
                <a:lnTo>
                  <a:pt x="323820" y="490814"/>
                </a:lnTo>
                <a:lnTo>
                  <a:pt x="323600" y="490814"/>
                </a:lnTo>
                <a:lnTo>
                  <a:pt x="323351" y="490814"/>
                </a:lnTo>
                <a:lnTo>
                  <a:pt x="323600" y="491835"/>
                </a:lnTo>
                <a:lnTo>
                  <a:pt x="323351" y="492828"/>
                </a:lnTo>
                <a:lnTo>
                  <a:pt x="322883" y="493159"/>
                </a:lnTo>
                <a:lnTo>
                  <a:pt x="322166" y="493159"/>
                </a:lnTo>
                <a:lnTo>
                  <a:pt x="321449" y="493490"/>
                </a:lnTo>
                <a:lnTo>
                  <a:pt x="320981" y="492828"/>
                </a:lnTo>
                <a:lnTo>
                  <a:pt x="320016" y="492828"/>
                </a:lnTo>
                <a:lnTo>
                  <a:pt x="320016" y="493159"/>
                </a:lnTo>
                <a:lnTo>
                  <a:pt x="320265" y="493848"/>
                </a:lnTo>
                <a:lnTo>
                  <a:pt x="320485" y="494510"/>
                </a:lnTo>
                <a:lnTo>
                  <a:pt x="321202" y="495503"/>
                </a:lnTo>
                <a:lnTo>
                  <a:pt x="321449" y="495172"/>
                </a:lnTo>
                <a:lnTo>
                  <a:pt x="321449" y="494841"/>
                </a:lnTo>
                <a:lnTo>
                  <a:pt x="321670" y="494841"/>
                </a:lnTo>
                <a:lnTo>
                  <a:pt x="321919" y="495172"/>
                </a:lnTo>
                <a:lnTo>
                  <a:pt x="322387" y="495172"/>
                </a:lnTo>
                <a:lnTo>
                  <a:pt x="322387" y="494841"/>
                </a:lnTo>
                <a:lnTo>
                  <a:pt x="322387" y="494510"/>
                </a:lnTo>
                <a:lnTo>
                  <a:pt x="322636" y="494510"/>
                </a:lnTo>
                <a:lnTo>
                  <a:pt x="322883" y="494841"/>
                </a:lnTo>
                <a:lnTo>
                  <a:pt x="322636" y="495503"/>
                </a:lnTo>
                <a:lnTo>
                  <a:pt x="321919" y="495834"/>
                </a:lnTo>
                <a:lnTo>
                  <a:pt x="321449" y="496524"/>
                </a:lnTo>
                <a:lnTo>
                  <a:pt x="320981" y="496524"/>
                </a:lnTo>
                <a:lnTo>
                  <a:pt x="320485" y="496855"/>
                </a:lnTo>
                <a:lnTo>
                  <a:pt x="319548" y="496855"/>
                </a:lnTo>
                <a:lnTo>
                  <a:pt x="319052" y="496165"/>
                </a:lnTo>
                <a:lnTo>
                  <a:pt x="318582" y="495834"/>
                </a:lnTo>
                <a:lnTo>
                  <a:pt x="318114" y="495503"/>
                </a:lnTo>
                <a:lnTo>
                  <a:pt x="317618" y="495503"/>
                </a:lnTo>
                <a:lnTo>
                  <a:pt x="316901" y="494841"/>
                </a:lnTo>
                <a:lnTo>
                  <a:pt x="316681" y="494841"/>
                </a:lnTo>
                <a:lnTo>
                  <a:pt x="316185" y="494841"/>
                </a:lnTo>
                <a:lnTo>
                  <a:pt x="316185" y="495503"/>
                </a:lnTo>
                <a:lnTo>
                  <a:pt x="315964" y="496165"/>
                </a:lnTo>
                <a:lnTo>
                  <a:pt x="315964" y="496855"/>
                </a:lnTo>
                <a:lnTo>
                  <a:pt x="314283" y="496524"/>
                </a:lnTo>
                <a:lnTo>
                  <a:pt x="313815" y="496165"/>
                </a:lnTo>
                <a:lnTo>
                  <a:pt x="313346" y="495503"/>
                </a:lnTo>
                <a:lnTo>
                  <a:pt x="312850" y="495503"/>
                </a:lnTo>
                <a:lnTo>
                  <a:pt x="312850" y="495834"/>
                </a:lnTo>
                <a:lnTo>
                  <a:pt x="313098" y="496165"/>
                </a:lnTo>
                <a:lnTo>
                  <a:pt x="313098" y="497848"/>
                </a:lnTo>
                <a:lnTo>
                  <a:pt x="312133" y="498510"/>
                </a:lnTo>
                <a:lnTo>
                  <a:pt x="311664" y="499200"/>
                </a:lnTo>
                <a:lnTo>
                  <a:pt x="311416" y="499862"/>
                </a:lnTo>
                <a:lnTo>
                  <a:pt x="311912" y="500524"/>
                </a:lnTo>
                <a:lnTo>
                  <a:pt x="312629" y="500524"/>
                </a:lnTo>
                <a:lnTo>
                  <a:pt x="312850" y="500524"/>
                </a:lnTo>
                <a:lnTo>
                  <a:pt x="313566" y="500193"/>
                </a:lnTo>
                <a:lnTo>
                  <a:pt x="313815" y="500854"/>
                </a:lnTo>
                <a:lnTo>
                  <a:pt x="313815" y="501185"/>
                </a:lnTo>
                <a:lnTo>
                  <a:pt x="314530" y="501185"/>
                </a:lnTo>
                <a:lnTo>
                  <a:pt x="315000" y="501185"/>
                </a:lnTo>
                <a:lnTo>
                  <a:pt x="315000" y="500524"/>
                </a:lnTo>
                <a:lnTo>
                  <a:pt x="315496" y="500524"/>
                </a:lnTo>
                <a:lnTo>
                  <a:pt x="315496" y="499862"/>
                </a:lnTo>
                <a:lnTo>
                  <a:pt x="315496" y="499200"/>
                </a:lnTo>
                <a:lnTo>
                  <a:pt x="316185" y="498510"/>
                </a:lnTo>
                <a:lnTo>
                  <a:pt x="317150" y="497848"/>
                </a:lnTo>
                <a:lnTo>
                  <a:pt x="317866" y="497848"/>
                </a:lnTo>
                <a:lnTo>
                  <a:pt x="318582" y="498179"/>
                </a:lnTo>
                <a:lnTo>
                  <a:pt x="319052" y="498841"/>
                </a:lnTo>
                <a:lnTo>
                  <a:pt x="319299" y="498841"/>
                </a:lnTo>
                <a:lnTo>
                  <a:pt x="320016" y="499531"/>
                </a:lnTo>
                <a:lnTo>
                  <a:pt x="320265" y="499531"/>
                </a:lnTo>
                <a:lnTo>
                  <a:pt x="321202" y="499531"/>
                </a:lnTo>
                <a:lnTo>
                  <a:pt x="322166" y="498510"/>
                </a:lnTo>
                <a:lnTo>
                  <a:pt x="322883" y="498510"/>
                </a:lnTo>
                <a:lnTo>
                  <a:pt x="325254" y="499531"/>
                </a:lnTo>
                <a:lnTo>
                  <a:pt x="325501" y="499862"/>
                </a:lnTo>
                <a:lnTo>
                  <a:pt x="325750" y="501185"/>
                </a:lnTo>
                <a:lnTo>
                  <a:pt x="325750" y="501516"/>
                </a:lnTo>
                <a:lnTo>
                  <a:pt x="325033" y="501847"/>
                </a:lnTo>
                <a:lnTo>
                  <a:pt x="325033" y="502537"/>
                </a:lnTo>
                <a:lnTo>
                  <a:pt x="326218" y="503199"/>
                </a:lnTo>
                <a:lnTo>
                  <a:pt x="326687" y="503861"/>
                </a:lnTo>
                <a:lnTo>
                  <a:pt x="327155" y="504193"/>
                </a:lnTo>
                <a:lnTo>
                  <a:pt x="327403" y="504524"/>
                </a:lnTo>
                <a:lnTo>
                  <a:pt x="327872" y="505213"/>
                </a:lnTo>
                <a:lnTo>
                  <a:pt x="328368" y="505213"/>
                </a:lnTo>
                <a:lnTo>
                  <a:pt x="328837" y="505875"/>
                </a:lnTo>
                <a:lnTo>
                  <a:pt x="328837" y="506206"/>
                </a:lnTo>
                <a:lnTo>
                  <a:pt x="329085" y="506206"/>
                </a:lnTo>
                <a:lnTo>
                  <a:pt x="329553" y="506206"/>
                </a:lnTo>
                <a:lnTo>
                  <a:pt x="329802" y="506206"/>
                </a:lnTo>
                <a:lnTo>
                  <a:pt x="330270" y="506206"/>
                </a:lnTo>
                <a:lnTo>
                  <a:pt x="330986" y="506868"/>
                </a:lnTo>
                <a:lnTo>
                  <a:pt x="331234" y="507530"/>
                </a:lnTo>
                <a:lnTo>
                  <a:pt x="331703" y="508192"/>
                </a:lnTo>
                <a:lnTo>
                  <a:pt x="331924" y="508881"/>
                </a:lnTo>
                <a:lnTo>
                  <a:pt x="332420" y="509874"/>
                </a:lnTo>
                <a:lnTo>
                  <a:pt x="332888" y="510867"/>
                </a:lnTo>
                <a:lnTo>
                  <a:pt x="332641" y="511888"/>
                </a:lnTo>
                <a:lnTo>
                  <a:pt x="333137" y="512882"/>
                </a:lnTo>
                <a:lnTo>
                  <a:pt x="333357" y="513213"/>
                </a:lnTo>
                <a:lnTo>
                  <a:pt x="333605" y="513543"/>
                </a:lnTo>
                <a:lnTo>
                  <a:pt x="333357" y="514205"/>
                </a:lnTo>
                <a:lnTo>
                  <a:pt x="333605" y="514867"/>
                </a:lnTo>
                <a:lnTo>
                  <a:pt x="333605" y="515888"/>
                </a:lnTo>
                <a:lnTo>
                  <a:pt x="333853" y="516219"/>
                </a:lnTo>
                <a:lnTo>
                  <a:pt x="333357" y="516881"/>
                </a:lnTo>
                <a:lnTo>
                  <a:pt x="333137" y="516550"/>
                </a:lnTo>
                <a:lnTo>
                  <a:pt x="332888" y="516219"/>
                </a:lnTo>
                <a:lnTo>
                  <a:pt x="332641" y="516219"/>
                </a:lnTo>
                <a:lnTo>
                  <a:pt x="332420" y="516881"/>
                </a:lnTo>
                <a:lnTo>
                  <a:pt x="331924" y="517874"/>
                </a:lnTo>
                <a:lnTo>
                  <a:pt x="331924" y="518536"/>
                </a:lnTo>
                <a:lnTo>
                  <a:pt x="331924" y="518894"/>
                </a:lnTo>
                <a:lnTo>
                  <a:pt x="331924" y="519556"/>
                </a:lnTo>
                <a:lnTo>
                  <a:pt x="331703" y="519887"/>
                </a:lnTo>
                <a:lnTo>
                  <a:pt x="331455" y="519887"/>
                </a:lnTo>
                <a:lnTo>
                  <a:pt x="331455" y="519225"/>
                </a:lnTo>
                <a:lnTo>
                  <a:pt x="331234" y="519225"/>
                </a:lnTo>
                <a:lnTo>
                  <a:pt x="330986" y="519225"/>
                </a:lnTo>
                <a:lnTo>
                  <a:pt x="330739" y="519556"/>
                </a:lnTo>
                <a:lnTo>
                  <a:pt x="330739" y="519887"/>
                </a:lnTo>
                <a:lnTo>
                  <a:pt x="330518" y="520549"/>
                </a:lnTo>
                <a:lnTo>
                  <a:pt x="329802" y="521211"/>
                </a:lnTo>
                <a:lnTo>
                  <a:pt x="329085" y="521542"/>
                </a:lnTo>
                <a:lnTo>
                  <a:pt x="328589" y="521211"/>
                </a:lnTo>
                <a:lnTo>
                  <a:pt x="328368" y="521873"/>
                </a:lnTo>
                <a:lnTo>
                  <a:pt x="327872" y="522562"/>
                </a:lnTo>
                <a:lnTo>
                  <a:pt x="327403" y="522562"/>
                </a:lnTo>
                <a:lnTo>
                  <a:pt x="327155" y="522893"/>
                </a:lnTo>
                <a:lnTo>
                  <a:pt x="326935" y="522562"/>
                </a:lnTo>
                <a:lnTo>
                  <a:pt x="326687" y="522562"/>
                </a:lnTo>
                <a:lnTo>
                  <a:pt x="326218" y="521542"/>
                </a:lnTo>
                <a:lnTo>
                  <a:pt x="325750" y="521542"/>
                </a:lnTo>
                <a:lnTo>
                  <a:pt x="325501" y="522204"/>
                </a:lnTo>
                <a:lnTo>
                  <a:pt x="325971" y="522893"/>
                </a:lnTo>
                <a:lnTo>
                  <a:pt x="325254" y="522893"/>
                </a:lnTo>
                <a:lnTo>
                  <a:pt x="324537" y="522204"/>
                </a:lnTo>
                <a:lnTo>
                  <a:pt x="323820" y="522893"/>
                </a:lnTo>
                <a:lnTo>
                  <a:pt x="323104" y="522893"/>
                </a:lnTo>
                <a:lnTo>
                  <a:pt x="322166" y="522204"/>
                </a:lnTo>
                <a:lnTo>
                  <a:pt x="321670" y="522562"/>
                </a:lnTo>
                <a:lnTo>
                  <a:pt x="321670" y="523225"/>
                </a:lnTo>
                <a:lnTo>
                  <a:pt x="320485" y="523225"/>
                </a:lnTo>
                <a:lnTo>
                  <a:pt x="319768" y="522893"/>
                </a:lnTo>
                <a:lnTo>
                  <a:pt x="319299" y="522204"/>
                </a:lnTo>
                <a:lnTo>
                  <a:pt x="319299" y="521873"/>
                </a:lnTo>
                <a:lnTo>
                  <a:pt x="319052" y="521873"/>
                </a:lnTo>
                <a:lnTo>
                  <a:pt x="318831" y="521873"/>
                </a:lnTo>
                <a:lnTo>
                  <a:pt x="318335" y="521542"/>
                </a:lnTo>
                <a:lnTo>
                  <a:pt x="318114" y="521211"/>
                </a:lnTo>
                <a:lnTo>
                  <a:pt x="317618" y="521542"/>
                </a:lnTo>
                <a:lnTo>
                  <a:pt x="317618" y="522204"/>
                </a:lnTo>
                <a:lnTo>
                  <a:pt x="317397" y="521873"/>
                </a:lnTo>
                <a:lnTo>
                  <a:pt x="316901" y="522893"/>
                </a:lnTo>
                <a:lnTo>
                  <a:pt x="317150" y="522893"/>
                </a:lnTo>
                <a:lnTo>
                  <a:pt x="317618" y="523556"/>
                </a:lnTo>
                <a:lnTo>
                  <a:pt x="318114" y="524549"/>
                </a:lnTo>
                <a:lnTo>
                  <a:pt x="318114" y="524880"/>
                </a:lnTo>
                <a:lnTo>
                  <a:pt x="317866" y="524880"/>
                </a:lnTo>
                <a:lnTo>
                  <a:pt x="317866" y="525211"/>
                </a:lnTo>
                <a:lnTo>
                  <a:pt x="317618" y="525542"/>
                </a:lnTo>
                <a:lnTo>
                  <a:pt x="318335" y="525873"/>
                </a:lnTo>
                <a:lnTo>
                  <a:pt x="318831" y="525873"/>
                </a:lnTo>
                <a:lnTo>
                  <a:pt x="319299" y="526204"/>
                </a:lnTo>
                <a:lnTo>
                  <a:pt x="319548" y="526893"/>
                </a:lnTo>
                <a:lnTo>
                  <a:pt x="319768" y="526893"/>
                </a:lnTo>
                <a:lnTo>
                  <a:pt x="320016" y="528548"/>
                </a:lnTo>
                <a:lnTo>
                  <a:pt x="320485" y="528879"/>
                </a:lnTo>
                <a:lnTo>
                  <a:pt x="320265" y="529541"/>
                </a:lnTo>
                <a:lnTo>
                  <a:pt x="319548" y="530203"/>
                </a:lnTo>
                <a:lnTo>
                  <a:pt x="319052" y="531223"/>
                </a:lnTo>
                <a:lnTo>
                  <a:pt x="318831" y="530893"/>
                </a:lnTo>
                <a:lnTo>
                  <a:pt x="318335" y="531223"/>
                </a:lnTo>
                <a:lnTo>
                  <a:pt x="318335" y="531885"/>
                </a:lnTo>
                <a:lnTo>
                  <a:pt x="318114" y="532547"/>
                </a:lnTo>
                <a:lnTo>
                  <a:pt x="317618" y="532547"/>
                </a:lnTo>
                <a:lnTo>
                  <a:pt x="317150" y="532879"/>
                </a:lnTo>
                <a:lnTo>
                  <a:pt x="316901" y="532879"/>
                </a:lnTo>
                <a:lnTo>
                  <a:pt x="316681" y="532879"/>
                </a:lnTo>
                <a:lnTo>
                  <a:pt x="315717" y="532879"/>
                </a:lnTo>
                <a:lnTo>
                  <a:pt x="315496" y="533541"/>
                </a:lnTo>
                <a:lnTo>
                  <a:pt x="314779" y="533210"/>
                </a:lnTo>
                <a:lnTo>
                  <a:pt x="314283" y="532216"/>
                </a:lnTo>
                <a:lnTo>
                  <a:pt x="313566" y="531554"/>
                </a:lnTo>
                <a:lnTo>
                  <a:pt x="313346" y="530893"/>
                </a:lnTo>
                <a:lnTo>
                  <a:pt x="312629" y="531223"/>
                </a:lnTo>
                <a:lnTo>
                  <a:pt x="312381" y="531554"/>
                </a:lnTo>
                <a:lnTo>
                  <a:pt x="312133" y="531885"/>
                </a:lnTo>
                <a:lnTo>
                  <a:pt x="312381" y="532547"/>
                </a:lnTo>
                <a:lnTo>
                  <a:pt x="311912" y="532547"/>
                </a:lnTo>
                <a:lnTo>
                  <a:pt x="311195" y="531885"/>
                </a:lnTo>
                <a:lnTo>
                  <a:pt x="311664" y="530893"/>
                </a:lnTo>
                <a:lnTo>
                  <a:pt x="311195" y="529872"/>
                </a:lnTo>
                <a:lnTo>
                  <a:pt x="310231" y="529210"/>
                </a:lnTo>
                <a:lnTo>
                  <a:pt x="309763" y="529210"/>
                </a:lnTo>
                <a:lnTo>
                  <a:pt x="309294" y="529541"/>
                </a:lnTo>
                <a:lnTo>
                  <a:pt x="309294" y="529872"/>
                </a:lnTo>
                <a:lnTo>
                  <a:pt x="309046" y="529541"/>
                </a:lnTo>
                <a:lnTo>
                  <a:pt x="308798" y="529210"/>
                </a:lnTo>
                <a:lnTo>
                  <a:pt x="308329" y="528879"/>
                </a:lnTo>
                <a:lnTo>
                  <a:pt x="307612" y="528548"/>
                </a:lnTo>
                <a:lnTo>
                  <a:pt x="307364" y="528217"/>
                </a:lnTo>
                <a:lnTo>
                  <a:pt x="306896" y="527886"/>
                </a:lnTo>
                <a:lnTo>
                  <a:pt x="307364" y="527224"/>
                </a:lnTo>
                <a:lnTo>
                  <a:pt x="306427" y="526562"/>
                </a:lnTo>
                <a:lnTo>
                  <a:pt x="305462" y="524880"/>
                </a:lnTo>
                <a:lnTo>
                  <a:pt x="306179" y="524880"/>
                </a:lnTo>
                <a:lnTo>
                  <a:pt x="306427" y="524218"/>
                </a:lnTo>
                <a:lnTo>
                  <a:pt x="306896" y="524218"/>
                </a:lnTo>
                <a:lnTo>
                  <a:pt x="306896" y="523887"/>
                </a:lnTo>
                <a:lnTo>
                  <a:pt x="306427" y="523225"/>
                </a:lnTo>
                <a:lnTo>
                  <a:pt x="305932" y="523225"/>
                </a:lnTo>
                <a:lnTo>
                  <a:pt x="305711" y="523225"/>
                </a:lnTo>
                <a:lnTo>
                  <a:pt x="305242" y="523225"/>
                </a:lnTo>
                <a:lnTo>
                  <a:pt x="304994" y="523556"/>
                </a:lnTo>
                <a:lnTo>
                  <a:pt x="304746" y="522562"/>
                </a:lnTo>
                <a:lnTo>
                  <a:pt x="304746" y="521542"/>
                </a:lnTo>
                <a:lnTo>
                  <a:pt x="304277" y="521211"/>
                </a:lnTo>
                <a:lnTo>
                  <a:pt x="304277" y="518894"/>
                </a:lnTo>
                <a:lnTo>
                  <a:pt x="306427" y="517212"/>
                </a:lnTo>
                <a:lnTo>
                  <a:pt x="306648" y="516881"/>
                </a:lnTo>
                <a:lnTo>
                  <a:pt x="306648" y="516550"/>
                </a:lnTo>
                <a:lnTo>
                  <a:pt x="306648" y="516219"/>
                </a:lnTo>
                <a:lnTo>
                  <a:pt x="306896" y="514867"/>
                </a:lnTo>
                <a:lnTo>
                  <a:pt x="306648" y="514205"/>
                </a:lnTo>
                <a:lnTo>
                  <a:pt x="306179" y="514536"/>
                </a:lnTo>
                <a:lnTo>
                  <a:pt x="305932" y="515557"/>
                </a:lnTo>
                <a:lnTo>
                  <a:pt x="305242" y="515226"/>
                </a:lnTo>
                <a:lnTo>
                  <a:pt x="305242" y="514867"/>
                </a:lnTo>
                <a:lnTo>
                  <a:pt x="305932" y="514536"/>
                </a:lnTo>
                <a:lnTo>
                  <a:pt x="305711" y="513543"/>
                </a:lnTo>
                <a:lnTo>
                  <a:pt x="306648" y="511888"/>
                </a:lnTo>
                <a:lnTo>
                  <a:pt x="307144" y="511888"/>
                </a:lnTo>
                <a:lnTo>
                  <a:pt x="308081" y="510536"/>
                </a:lnTo>
                <a:lnTo>
                  <a:pt x="308329" y="509874"/>
                </a:lnTo>
                <a:lnTo>
                  <a:pt x="308081" y="508881"/>
                </a:lnTo>
                <a:lnTo>
                  <a:pt x="308081" y="508550"/>
                </a:lnTo>
                <a:lnTo>
                  <a:pt x="309046" y="507861"/>
                </a:lnTo>
                <a:lnTo>
                  <a:pt x="309046" y="507199"/>
                </a:lnTo>
                <a:lnTo>
                  <a:pt x="309294" y="507199"/>
                </a:lnTo>
                <a:lnTo>
                  <a:pt x="309515" y="507530"/>
                </a:lnTo>
                <a:lnTo>
                  <a:pt x="310011" y="507861"/>
                </a:lnTo>
                <a:lnTo>
                  <a:pt x="310480" y="507530"/>
                </a:lnTo>
                <a:lnTo>
                  <a:pt x="310480" y="507199"/>
                </a:lnTo>
                <a:lnTo>
                  <a:pt x="310480" y="506206"/>
                </a:lnTo>
                <a:lnTo>
                  <a:pt x="310948" y="505875"/>
                </a:lnTo>
                <a:lnTo>
                  <a:pt x="311416" y="505875"/>
                </a:lnTo>
                <a:lnTo>
                  <a:pt x="311416" y="506206"/>
                </a:lnTo>
                <a:lnTo>
                  <a:pt x="311912" y="506537"/>
                </a:lnTo>
                <a:lnTo>
                  <a:pt x="312381" y="506537"/>
                </a:lnTo>
                <a:lnTo>
                  <a:pt x="312850" y="506206"/>
                </a:lnTo>
                <a:lnTo>
                  <a:pt x="312629" y="505544"/>
                </a:lnTo>
                <a:lnTo>
                  <a:pt x="312850" y="505213"/>
                </a:lnTo>
                <a:lnTo>
                  <a:pt x="313098" y="504855"/>
                </a:lnTo>
                <a:lnTo>
                  <a:pt x="312850" y="504193"/>
                </a:lnTo>
                <a:lnTo>
                  <a:pt x="312133" y="503861"/>
                </a:lnTo>
                <a:lnTo>
                  <a:pt x="311912" y="503199"/>
                </a:lnTo>
                <a:lnTo>
                  <a:pt x="311912" y="502537"/>
                </a:lnTo>
                <a:lnTo>
                  <a:pt x="311416" y="501847"/>
                </a:lnTo>
                <a:lnTo>
                  <a:pt x="311416" y="501516"/>
                </a:lnTo>
                <a:lnTo>
                  <a:pt x="311195" y="501185"/>
                </a:lnTo>
                <a:lnTo>
                  <a:pt x="310948" y="500854"/>
                </a:lnTo>
                <a:lnTo>
                  <a:pt x="310480" y="500854"/>
                </a:lnTo>
                <a:lnTo>
                  <a:pt x="310231" y="499862"/>
                </a:lnTo>
                <a:lnTo>
                  <a:pt x="309763" y="499531"/>
                </a:lnTo>
                <a:lnTo>
                  <a:pt x="308577" y="499200"/>
                </a:lnTo>
                <a:lnTo>
                  <a:pt x="308798" y="500193"/>
                </a:lnTo>
                <a:lnTo>
                  <a:pt x="308798" y="500524"/>
                </a:lnTo>
                <a:lnTo>
                  <a:pt x="308577" y="501847"/>
                </a:lnTo>
                <a:lnTo>
                  <a:pt x="307364" y="503530"/>
                </a:lnTo>
                <a:lnTo>
                  <a:pt x="306648" y="503861"/>
                </a:lnTo>
                <a:lnTo>
                  <a:pt x="306179" y="504855"/>
                </a:lnTo>
                <a:lnTo>
                  <a:pt x="305932" y="505213"/>
                </a:lnTo>
                <a:lnTo>
                  <a:pt x="305242" y="505544"/>
                </a:lnTo>
                <a:lnTo>
                  <a:pt x="304277" y="505213"/>
                </a:lnTo>
                <a:lnTo>
                  <a:pt x="303809" y="504524"/>
                </a:lnTo>
                <a:lnTo>
                  <a:pt x="304029" y="504193"/>
                </a:lnTo>
                <a:lnTo>
                  <a:pt x="304525" y="503199"/>
                </a:lnTo>
                <a:lnTo>
                  <a:pt x="304277" y="502868"/>
                </a:lnTo>
                <a:lnTo>
                  <a:pt x="303809" y="502537"/>
                </a:lnTo>
                <a:lnTo>
                  <a:pt x="304029" y="500524"/>
                </a:lnTo>
                <a:lnTo>
                  <a:pt x="304277" y="499862"/>
                </a:lnTo>
                <a:lnTo>
                  <a:pt x="304525" y="498841"/>
                </a:lnTo>
                <a:lnTo>
                  <a:pt x="304746" y="498179"/>
                </a:lnTo>
                <a:lnTo>
                  <a:pt x="304277" y="495834"/>
                </a:lnTo>
                <a:lnTo>
                  <a:pt x="304525" y="494510"/>
                </a:lnTo>
                <a:lnTo>
                  <a:pt x="304525" y="493490"/>
                </a:lnTo>
                <a:lnTo>
                  <a:pt x="305242" y="493490"/>
                </a:lnTo>
                <a:lnTo>
                  <a:pt x="305242" y="493159"/>
                </a:lnTo>
                <a:lnTo>
                  <a:pt x="304746" y="492166"/>
                </a:lnTo>
                <a:lnTo>
                  <a:pt x="304994" y="491173"/>
                </a:lnTo>
                <a:lnTo>
                  <a:pt x="304994" y="489159"/>
                </a:lnTo>
                <a:lnTo>
                  <a:pt x="304525" y="489159"/>
                </a:lnTo>
                <a:lnTo>
                  <a:pt x="304029" y="489490"/>
                </a:lnTo>
                <a:lnTo>
                  <a:pt x="303809" y="489821"/>
                </a:lnTo>
                <a:lnTo>
                  <a:pt x="303561" y="490483"/>
                </a:lnTo>
                <a:lnTo>
                  <a:pt x="303561" y="491504"/>
                </a:lnTo>
                <a:lnTo>
                  <a:pt x="303092" y="491504"/>
                </a:lnTo>
                <a:lnTo>
                  <a:pt x="302127" y="491173"/>
                </a:lnTo>
                <a:lnTo>
                  <a:pt x="301410" y="490814"/>
                </a:lnTo>
                <a:lnTo>
                  <a:pt x="300942" y="490483"/>
                </a:lnTo>
                <a:lnTo>
                  <a:pt x="300446" y="490483"/>
                </a:lnTo>
                <a:lnTo>
                  <a:pt x="300226" y="490152"/>
                </a:lnTo>
                <a:lnTo>
                  <a:pt x="299509" y="490814"/>
                </a:lnTo>
                <a:lnTo>
                  <a:pt x="299977" y="491835"/>
                </a:lnTo>
                <a:lnTo>
                  <a:pt x="299977" y="493848"/>
                </a:lnTo>
                <a:lnTo>
                  <a:pt x="299977" y="494510"/>
                </a:lnTo>
                <a:lnTo>
                  <a:pt x="300446" y="494841"/>
                </a:lnTo>
                <a:lnTo>
                  <a:pt x="301163" y="496165"/>
                </a:lnTo>
                <a:lnTo>
                  <a:pt x="301163" y="497186"/>
                </a:lnTo>
                <a:lnTo>
                  <a:pt x="300694" y="497848"/>
                </a:lnTo>
                <a:lnTo>
                  <a:pt x="299977" y="498179"/>
                </a:lnTo>
                <a:lnTo>
                  <a:pt x="299509" y="498510"/>
                </a:lnTo>
                <a:lnTo>
                  <a:pt x="300226" y="499531"/>
                </a:lnTo>
                <a:lnTo>
                  <a:pt x="301163" y="501516"/>
                </a:lnTo>
                <a:lnTo>
                  <a:pt x="300942" y="502868"/>
                </a:lnTo>
                <a:lnTo>
                  <a:pt x="301163" y="503530"/>
                </a:lnTo>
                <a:lnTo>
                  <a:pt x="300446" y="505213"/>
                </a:lnTo>
                <a:lnTo>
                  <a:pt x="300446" y="505544"/>
                </a:lnTo>
                <a:lnTo>
                  <a:pt x="300446" y="506206"/>
                </a:lnTo>
                <a:lnTo>
                  <a:pt x="300694" y="506868"/>
                </a:lnTo>
                <a:lnTo>
                  <a:pt x="300942" y="507199"/>
                </a:lnTo>
                <a:lnTo>
                  <a:pt x="300694" y="507530"/>
                </a:lnTo>
                <a:lnTo>
                  <a:pt x="300694" y="508192"/>
                </a:lnTo>
                <a:lnTo>
                  <a:pt x="300226" y="508192"/>
                </a:lnTo>
                <a:lnTo>
                  <a:pt x="300226" y="508550"/>
                </a:lnTo>
                <a:lnTo>
                  <a:pt x="299977" y="508550"/>
                </a:lnTo>
                <a:lnTo>
                  <a:pt x="299757" y="508192"/>
                </a:lnTo>
                <a:lnTo>
                  <a:pt x="298792" y="508192"/>
                </a:lnTo>
                <a:lnTo>
                  <a:pt x="298323" y="506868"/>
                </a:lnTo>
                <a:lnTo>
                  <a:pt x="298323" y="505875"/>
                </a:lnTo>
                <a:lnTo>
                  <a:pt x="298544" y="505213"/>
                </a:lnTo>
                <a:lnTo>
                  <a:pt x="298544" y="504855"/>
                </a:lnTo>
                <a:lnTo>
                  <a:pt x="299260" y="504524"/>
                </a:lnTo>
                <a:lnTo>
                  <a:pt x="299509" y="504193"/>
                </a:lnTo>
                <a:lnTo>
                  <a:pt x="299040" y="502537"/>
                </a:lnTo>
                <a:lnTo>
                  <a:pt x="298544" y="499862"/>
                </a:lnTo>
                <a:lnTo>
                  <a:pt x="299040" y="499862"/>
                </a:lnTo>
                <a:lnTo>
                  <a:pt x="299040" y="497517"/>
                </a:lnTo>
                <a:lnTo>
                  <a:pt x="299260" y="497517"/>
                </a:lnTo>
                <a:lnTo>
                  <a:pt x="299260" y="496524"/>
                </a:lnTo>
                <a:lnTo>
                  <a:pt x="298544" y="496165"/>
                </a:lnTo>
                <a:lnTo>
                  <a:pt x="298323" y="496524"/>
                </a:lnTo>
                <a:lnTo>
                  <a:pt x="298075" y="497186"/>
                </a:lnTo>
                <a:lnTo>
                  <a:pt x="297828" y="497517"/>
                </a:lnTo>
                <a:lnTo>
                  <a:pt x="297828" y="498510"/>
                </a:lnTo>
                <a:lnTo>
                  <a:pt x="297607" y="499531"/>
                </a:lnTo>
                <a:lnTo>
                  <a:pt x="297111" y="499531"/>
                </a:lnTo>
                <a:lnTo>
                  <a:pt x="296891" y="500193"/>
                </a:lnTo>
                <a:lnTo>
                  <a:pt x="296891" y="501185"/>
                </a:lnTo>
                <a:lnTo>
                  <a:pt x="296395" y="502537"/>
                </a:lnTo>
                <a:lnTo>
                  <a:pt x="295678" y="502868"/>
                </a:lnTo>
                <a:lnTo>
                  <a:pt x="294740" y="502537"/>
                </a:lnTo>
                <a:lnTo>
                  <a:pt x="294491" y="502868"/>
                </a:lnTo>
                <a:lnTo>
                  <a:pt x="294024" y="503530"/>
                </a:lnTo>
                <a:lnTo>
                  <a:pt x="293776" y="504193"/>
                </a:lnTo>
                <a:lnTo>
                  <a:pt x="293059" y="505213"/>
                </a:lnTo>
                <a:lnTo>
                  <a:pt x="292343" y="505213"/>
                </a:lnTo>
                <a:lnTo>
                  <a:pt x="289972" y="504193"/>
                </a:lnTo>
                <a:lnTo>
                  <a:pt x="289255" y="504193"/>
                </a:lnTo>
                <a:lnTo>
                  <a:pt x="289007" y="504855"/>
                </a:lnTo>
                <a:lnTo>
                  <a:pt x="288787" y="504855"/>
                </a:lnTo>
                <a:lnTo>
                  <a:pt x="288787" y="505544"/>
                </a:lnTo>
                <a:lnTo>
                  <a:pt x="288787" y="505875"/>
                </a:lnTo>
                <a:lnTo>
                  <a:pt x="288787" y="506206"/>
                </a:lnTo>
                <a:lnTo>
                  <a:pt x="288787" y="506537"/>
                </a:lnTo>
                <a:lnTo>
                  <a:pt x="288787" y="507199"/>
                </a:lnTo>
                <a:lnTo>
                  <a:pt x="289724" y="508192"/>
                </a:lnTo>
                <a:lnTo>
                  <a:pt x="289504" y="508881"/>
                </a:lnTo>
                <a:lnTo>
                  <a:pt x="290689" y="509212"/>
                </a:lnTo>
                <a:lnTo>
                  <a:pt x="290909" y="510867"/>
                </a:lnTo>
                <a:lnTo>
                  <a:pt x="291156" y="512219"/>
                </a:lnTo>
                <a:lnTo>
                  <a:pt x="290689" y="512882"/>
                </a:lnTo>
                <a:lnTo>
                  <a:pt x="290192" y="513543"/>
                </a:lnTo>
                <a:lnTo>
                  <a:pt x="289972" y="514205"/>
                </a:lnTo>
                <a:lnTo>
                  <a:pt x="289255" y="515557"/>
                </a:lnTo>
                <a:lnTo>
                  <a:pt x="289007" y="515557"/>
                </a:lnTo>
                <a:lnTo>
                  <a:pt x="289007" y="516550"/>
                </a:lnTo>
                <a:lnTo>
                  <a:pt x="288538" y="517874"/>
                </a:lnTo>
                <a:lnTo>
                  <a:pt x="288787" y="518894"/>
                </a:lnTo>
                <a:lnTo>
                  <a:pt x="289007" y="519556"/>
                </a:lnTo>
                <a:lnTo>
                  <a:pt x="289972" y="520880"/>
                </a:lnTo>
                <a:lnTo>
                  <a:pt x="290440" y="521211"/>
                </a:lnTo>
                <a:lnTo>
                  <a:pt x="290689" y="522204"/>
                </a:lnTo>
                <a:lnTo>
                  <a:pt x="291626" y="522204"/>
                </a:lnTo>
                <a:lnTo>
                  <a:pt x="292122" y="522204"/>
                </a:lnTo>
                <a:lnTo>
                  <a:pt x="291873" y="521542"/>
                </a:lnTo>
                <a:lnTo>
                  <a:pt x="291873" y="520880"/>
                </a:lnTo>
                <a:lnTo>
                  <a:pt x="292839" y="520880"/>
                </a:lnTo>
                <a:lnTo>
                  <a:pt x="292839" y="521542"/>
                </a:lnTo>
                <a:lnTo>
                  <a:pt x="293059" y="521873"/>
                </a:lnTo>
                <a:lnTo>
                  <a:pt x="292839" y="522204"/>
                </a:lnTo>
                <a:lnTo>
                  <a:pt x="292590" y="523225"/>
                </a:lnTo>
                <a:lnTo>
                  <a:pt x="293059" y="523887"/>
                </a:lnTo>
                <a:lnTo>
                  <a:pt x="293059" y="524549"/>
                </a:lnTo>
                <a:lnTo>
                  <a:pt x="294024" y="526204"/>
                </a:lnTo>
                <a:lnTo>
                  <a:pt x="294024" y="526562"/>
                </a:lnTo>
                <a:lnTo>
                  <a:pt x="294024" y="527555"/>
                </a:lnTo>
                <a:lnTo>
                  <a:pt x="293776" y="527224"/>
                </a:lnTo>
                <a:lnTo>
                  <a:pt x="293307" y="527224"/>
                </a:lnTo>
                <a:lnTo>
                  <a:pt x="292839" y="526893"/>
                </a:lnTo>
                <a:lnTo>
                  <a:pt x="291873" y="526893"/>
                </a:lnTo>
                <a:lnTo>
                  <a:pt x="291405" y="526204"/>
                </a:lnTo>
                <a:lnTo>
                  <a:pt x="291156" y="525873"/>
                </a:lnTo>
                <a:lnTo>
                  <a:pt x="290689" y="525542"/>
                </a:lnTo>
                <a:lnTo>
                  <a:pt x="290192" y="524880"/>
                </a:lnTo>
                <a:lnTo>
                  <a:pt x="289972" y="525211"/>
                </a:lnTo>
                <a:lnTo>
                  <a:pt x="289972" y="525542"/>
                </a:lnTo>
                <a:lnTo>
                  <a:pt x="289724" y="525873"/>
                </a:lnTo>
                <a:lnTo>
                  <a:pt x="290192" y="526893"/>
                </a:lnTo>
                <a:lnTo>
                  <a:pt x="289972" y="527224"/>
                </a:lnTo>
                <a:lnTo>
                  <a:pt x="290192" y="527555"/>
                </a:lnTo>
                <a:lnTo>
                  <a:pt x="290909" y="527555"/>
                </a:lnTo>
                <a:lnTo>
                  <a:pt x="291405" y="527555"/>
                </a:lnTo>
                <a:lnTo>
                  <a:pt x="292590" y="528217"/>
                </a:lnTo>
                <a:lnTo>
                  <a:pt x="292839" y="528879"/>
                </a:lnTo>
                <a:lnTo>
                  <a:pt x="293059" y="530203"/>
                </a:lnTo>
                <a:lnTo>
                  <a:pt x="293776" y="530893"/>
                </a:lnTo>
                <a:lnTo>
                  <a:pt x="293776" y="531885"/>
                </a:lnTo>
                <a:lnTo>
                  <a:pt x="293776" y="532547"/>
                </a:lnTo>
                <a:lnTo>
                  <a:pt x="293307" y="532547"/>
                </a:lnTo>
                <a:lnTo>
                  <a:pt x="292343" y="532216"/>
                </a:lnTo>
                <a:lnTo>
                  <a:pt x="291405" y="531554"/>
                </a:lnTo>
                <a:lnTo>
                  <a:pt x="290689" y="531554"/>
                </a:lnTo>
                <a:lnTo>
                  <a:pt x="290440" y="531223"/>
                </a:lnTo>
                <a:lnTo>
                  <a:pt x="290440" y="530534"/>
                </a:lnTo>
                <a:lnTo>
                  <a:pt x="290689" y="529872"/>
                </a:lnTo>
                <a:lnTo>
                  <a:pt x="290440" y="529541"/>
                </a:lnTo>
                <a:lnTo>
                  <a:pt x="289724" y="529541"/>
                </a:lnTo>
                <a:lnTo>
                  <a:pt x="289007" y="529210"/>
                </a:lnTo>
                <a:lnTo>
                  <a:pt x="288070" y="528548"/>
                </a:lnTo>
                <a:lnTo>
                  <a:pt x="287353" y="528217"/>
                </a:lnTo>
                <a:lnTo>
                  <a:pt x="286388" y="527224"/>
                </a:lnTo>
                <a:lnTo>
                  <a:pt x="286141" y="526562"/>
                </a:lnTo>
                <a:lnTo>
                  <a:pt x="284486" y="524880"/>
                </a:lnTo>
                <a:lnTo>
                  <a:pt x="283053" y="524880"/>
                </a:lnTo>
                <a:lnTo>
                  <a:pt x="281868" y="523887"/>
                </a:lnTo>
                <a:lnTo>
                  <a:pt x="281619" y="523225"/>
                </a:lnTo>
                <a:lnTo>
                  <a:pt x="281371" y="523225"/>
                </a:lnTo>
                <a:lnTo>
                  <a:pt x="280655" y="522893"/>
                </a:lnTo>
                <a:lnTo>
                  <a:pt x="279250" y="522562"/>
                </a:lnTo>
                <a:lnTo>
                  <a:pt x="278753" y="522562"/>
                </a:lnTo>
                <a:lnTo>
                  <a:pt x="278533" y="522204"/>
                </a:lnTo>
                <a:lnTo>
                  <a:pt x="277320" y="522204"/>
                </a:lnTo>
                <a:lnTo>
                  <a:pt x="276603" y="521542"/>
                </a:lnTo>
                <a:lnTo>
                  <a:pt x="276135" y="520880"/>
                </a:lnTo>
                <a:lnTo>
                  <a:pt x="275886" y="520549"/>
                </a:lnTo>
                <a:lnTo>
                  <a:pt x="275418" y="520549"/>
                </a:lnTo>
                <a:lnTo>
                  <a:pt x="275418" y="520880"/>
                </a:lnTo>
                <a:lnTo>
                  <a:pt x="275169" y="521542"/>
                </a:lnTo>
                <a:lnTo>
                  <a:pt x="274701" y="521542"/>
                </a:lnTo>
                <a:lnTo>
                  <a:pt x="274232" y="520880"/>
                </a:lnTo>
                <a:lnTo>
                  <a:pt x="273985" y="520549"/>
                </a:lnTo>
                <a:lnTo>
                  <a:pt x="273764" y="520218"/>
                </a:lnTo>
                <a:lnTo>
                  <a:pt x="273764" y="519887"/>
                </a:lnTo>
                <a:lnTo>
                  <a:pt x="273764" y="519556"/>
                </a:lnTo>
                <a:lnTo>
                  <a:pt x="270401" y="517543"/>
                </a:lnTo>
                <a:lnTo>
                  <a:pt x="269464" y="516550"/>
                </a:lnTo>
                <a:lnTo>
                  <a:pt x="269464" y="515888"/>
                </a:lnTo>
                <a:lnTo>
                  <a:pt x="268995" y="515557"/>
                </a:lnTo>
                <a:lnTo>
                  <a:pt x="268279" y="515888"/>
                </a:lnTo>
                <a:lnTo>
                  <a:pt x="267562" y="516219"/>
                </a:lnTo>
                <a:lnTo>
                  <a:pt x="266349" y="516219"/>
                </a:lnTo>
                <a:lnTo>
                  <a:pt x="265881" y="516881"/>
                </a:lnTo>
                <a:lnTo>
                  <a:pt x="265164" y="517543"/>
                </a:lnTo>
                <a:lnTo>
                  <a:pt x="264915" y="517874"/>
                </a:lnTo>
                <a:lnTo>
                  <a:pt x="264227" y="517874"/>
                </a:lnTo>
                <a:lnTo>
                  <a:pt x="263263" y="517874"/>
                </a:lnTo>
                <a:lnTo>
                  <a:pt x="263263" y="518536"/>
                </a:lnTo>
                <a:lnTo>
                  <a:pt x="263014" y="519225"/>
                </a:lnTo>
                <a:lnTo>
                  <a:pt x="262546" y="519556"/>
                </a:lnTo>
                <a:lnTo>
                  <a:pt x="261580" y="519556"/>
                </a:lnTo>
                <a:lnTo>
                  <a:pt x="260645" y="519225"/>
                </a:lnTo>
                <a:lnTo>
                  <a:pt x="259679" y="519225"/>
                </a:lnTo>
                <a:lnTo>
                  <a:pt x="259211" y="519225"/>
                </a:lnTo>
                <a:lnTo>
                  <a:pt x="258741" y="518894"/>
                </a:lnTo>
                <a:lnTo>
                  <a:pt x="258741" y="518205"/>
                </a:lnTo>
                <a:lnTo>
                  <a:pt x="258741" y="517543"/>
                </a:lnTo>
                <a:lnTo>
                  <a:pt x="259211" y="516881"/>
                </a:lnTo>
                <a:lnTo>
                  <a:pt x="259679" y="516550"/>
                </a:lnTo>
                <a:lnTo>
                  <a:pt x="259211" y="515888"/>
                </a:lnTo>
                <a:lnTo>
                  <a:pt x="258962" y="515226"/>
                </a:lnTo>
                <a:lnTo>
                  <a:pt x="259211" y="513874"/>
                </a:lnTo>
                <a:lnTo>
                  <a:pt x="259431" y="513543"/>
                </a:lnTo>
                <a:lnTo>
                  <a:pt x="259431" y="512882"/>
                </a:lnTo>
                <a:lnTo>
                  <a:pt x="259431" y="512550"/>
                </a:lnTo>
                <a:lnTo>
                  <a:pt x="259928" y="512219"/>
                </a:lnTo>
                <a:lnTo>
                  <a:pt x="259928" y="511888"/>
                </a:lnTo>
                <a:lnTo>
                  <a:pt x="260148" y="510867"/>
                </a:lnTo>
                <a:lnTo>
                  <a:pt x="260148" y="510205"/>
                </a:lnTo>
                <a:lnTo>
                  <a:pt x="260645" y="509543"/>
                </a:lnTo>
                <a:lnTo>
                  <a:pt x="260645" y="509212"/>
                </a:lnTo>
                <a:lnTo>
                  <a:pt x="260865" y="508881"/>
                </a:lnTo>
                <a:lnTo>
                  <a:pt x="260865" y="508550"/>
                </a:lnTo>
                <a:lnTo>
                  <a:pt x="260645" y="508192"/>
                </a:lnTo>
                <a:lnTo>
                  <a:pt x="260645" y="507861"/>
                </a:lnTo>
                <a:lnTo>
                  <a:pt x="260148" y="507861"/>
                </a:lnTo>
                <a:lnTo>
                  <a:pt x="259928" y="507861"/>
                </a:lnTo>
                <a:lnTo>
                  <a:pt x="259679" y="507861"/>
                </a:lnTo>
                <a:lnTo>
                  <a:pt x="259431" y="507530"/>
                </a:lnTo>
                <a:lnTo>
                  <a:pt x="259431" y="505875"/>
                </a:lnTo>
                <a:lnTo>
                  <a:pt x="259928" y="505544"/>
                </a:lnTo>
                <a:lnTo>
                  <a:pt x="260396" y="505544"/>
                </a:lnTo>
                <a:lnTo>
                  <a:pt x="260645" y="504855"/>
                </a:lnTo>
                <a:lnTo>
                  <a:pt x="260396" y="504524"/>
                </a:lnTo>
                <a:lnTo>
                  <a:pt x="259928" y="504524"/>
                </a:lnTo>
                <a:lnTo>
                  <a:pt x="259431" y="503530"/>
                </a:lnTo>
                <a:lnTo>
                  <a:pt x="259679" y="502206"/>
                </a:lnTo>
                <a:lnTo>
                  <a:pt x="259928" y="501516"/>
                </a:lnTo>
                <a:lnTo>
                  <a:pt x="259928" y="500854"/>
                </a:lnTo>
                <a:lnTo>
                  <a:pt x="260148" y="500193"/>
                </a:lnTo>
                <a:lnTo>
                  <a:pt x="260645" y="499862"/>
                </a:lnTo>
                <a:lnTo>
                  <a:pt x="261829" y="499200"/>
                </a:lnTo>
                <a:lnTo>
                  <a:pt x="261829" y="498510"/>
                </a:lnTo>
                <a:lnTo>
                  <a:pt x="261829" y="497517"/>
                </a:lnTo>
                <a:lnTo>
                  <a:pt x="262076" y="496855"/>
                </a:lnTo>
                <a:lnTo>
                  <a:pt x="262297" y="496524"/>
                </a:lnTo>
                <a:lnTo>
                  <a:pt x="263014" y="496165"/>
                </a:lnTo>
                <a:lnTo>
                  <a:pt x="263731" y="497186"/>
                </a:lnTo>
                <a:lnTo>
                  <a:pt x="263980" y="495834"/>
                </a:lnTo>
                <a:lnTo>
                  <a:pt x="263510" y="495172"/>
                </a:lnTo>
                <a:lnTo>
                  <a:pt x="263510" y="494510"/>
                </a:lnTo>
                <a:lnTo>
                  <a:pt x="263731" y="492828"/>
                </a:lnTo>
                <a:lnTo>
                  <a:pt x="264448" y="491173"/>
                </a:lnTo>
                <a:lnTo>
                  <a:pt x="264448" y="490483"/>
                </a:lnTo>
                <a:lnTo>
                  <a:pt x="264448" y="489490"/>
                </a:lnTo>
                <a:lnTo>
                  <a:pt x="264448" y="489159"/>
                </a:lnTo>
                <a:lnTo>
                  <a:pt x="264227" y="488828"/>
                </a:lnTo>
                <a:lnTo>
                  <a:pt x="263980" y="488138"/>
                </a:lnTo>
                <a:lnTo>
                  <a:pt x="263510" y="486814"/>
                </a:lnTo>
                <a:lnTo>
                  <a:pt x="262546" y="485463"/>
                </a:lnTo>
                <a:lnTo>
                  <a:pt x="262297" y="484470"/>
                </a:lnTo>
                <a:lnTo>
                  <a:pt x="261580" y="484801"/>
                </a:lnTo>
                <a:lnTo>
                  <a:pt x="261360" y="484801"/>
                </a:lnTo>
                <a:lnTo>
                  <a:pt x="261113" y="486152"/>
                </a:lnTo>
                <a:lnTo>
                  <a:pt x="260865" y="486483"/>
                </a:lnTo>
                <a:lnTo>
                  <a:pt x="260865" y="487145"/>
                </a:lnTo>
                <a:lnTo>
                  <a:pt x="261360" y="487807"/>
                </a:lnTo>
                <a:lnTo>
                  <a:pt x="260865" y="488828"/>
                </a:lnTo>
                <a:lnTo>
                  <a:pt x="261113" y="489159"/>
                </a:lnTo>
                <a:lnTo>
                  <a:pt x="260865" y="489490"/>
                </a:lnTo>
                <a:lnTo>
                  <a:pt x="260148" y="489159"/>
                </a:lnTo>
                <a:lnTo>
                  <a:pt x="259928" y="489490"/>
                </a:lnTo>
                <a:lnTo>
                  <a:pt x="259211" y="490152"/>
                </a:lnTo>
                <a:lnTo>
                  <a:pt x="258741" y="490152"/>
                </a:lnTo>
                <a:lnTo>
                  <a:pt x="258245" y="490814"/>
                </a:lnTo>
                <a:lnTo>
                  <a:pt x="258025" y="491173"/>
                </a:lnTo>
                <a:lnTo>
                  <a:pt x="257777" y="491835"/>
                </a:lnTo>
                <a:lnTo>
                  <a:pt x="258962" y="493159"/>
                </a:lnTo>
                <a:lnTo>
                  <a:pt x="258962" y="493848"/>
                </a:lnTo>
                <a:lnTo>
                  <a:pt x="260396" y="493490"/>
                </a:lnTo>
                <a:lnTo>
                  <a:pt x="260865" y="493848"/>
                </a:lnTo>
                <a:lnTo>
                  <a:pt x="260645" y="494179"/>
                </a:lnTo>
                <a:lnTo>
                  <a:pt x="259431" y="494510"/>
                </a:lnTo>
                <a:lnTo>
                  <a:pt x="258494" y="494841"/>
                </a:lnTo>
                <a:lnTo>
                  <a:pt x="258245" y="495503"/>
                </a:lnTo>
                <a:lnTo>
                  <a:pt x="257061" y="496524"/>
                </a:lnTo>
                <a:lnTo>
                  <a:pt x="255875" y="496855"/>
                </a:lnTo>
                <a:lnTo>
                  <a:pt x="255159" y="497517"/>
                </a:lnTo>
                <a:lnTo>
                  <a:pt x="254442" y="498510"/>
                </a:lnTo>
                <a:lnTo>
                  <a:pt x="253726" y="499200"/>
                </a:lnTo>
                <a:lnTo>
                  <a:pt x="253477" y="499531"/>
                </a:lnTo>
                <a:lnTo>
                  <a:pt x="253256" y="499862"/>
                </a:lnTo>
                <a:lnTo>
                  <a:pt x="252760" y="500193"/>
                </a:lnTo>
                <a:lnTo>
                  <a:pt x="252292" y="500193"/>
                </a:lnTo>
                <a:lnTo>
                  <a:pt x="252044" y="499862"/>
                </a:lnTo>
                <a:lnTo>
                  <a:pt x="251575" y="498841"/>
                </a:lnTo>
                <a:lnTo>
                  <a:pt x="251328" y="497848"/>
                </a:lnTo>
                <a:lnTo>
                  <a:pt x="251328" y="497517"/>
                </a:lnTo>
                <a:lnTo>
                  <a:pt x="250859" y="496855"/>
                </a:lnTo>
                <a:lnTo>
                  <a:pt x="250390" y="496524"/>
                </a:lnTo>
                <a:lnTo>
                  <a:pt x="249673" y="496524"/>
                </a:lnTo>
                <a:lnTo>
                  <a:pt x="249177" y="496165"/>
                </a:lnTo>
                <a:lnTo>
                  <a:pt x="248708" y="496165"/>
                </a:lnTo>
                <a:lnTo>
                  <a:pt x="247993" y="495834"/>
                </a:lnTo>
                <a:lnTo>
                  <a:pt x="247772" y="496524"/>
                </a:lnTo>
                <a:lnTo>
                  <a:pt x="247276" y="496524"/>
                </a:lnTo>
                <a:lnTo>
                  <a:pt x="247276" y="497186"/>
                </a:lnTo>
                <a:lnTo>
                  <a:pt x="247276" y="497517"/>
                </a:lnTo>
                <a:lnTo>
                  <a:pt x="246807" y="498510"/>
                </a:lnTo>
                <a:lnTo>
                  <a:pt x="246090" y="499200"/>
                </a:lnTo>
                <a:lnTo>
                  <a:pt x="245373" y="500193"/>
                </a:lnTo>
                <a:lnTo>
                  <a:pt x="245125" y="500193"/>
                </a:lnTo>
                <a:lnTo>
                  <a:pt x="244656" y="499862"/>
                </a:lnTo>
                <a:lnTo>
                  <a:pt x="243692" y="500193"/>
                </a:lnTo>
                <a:lnTo>
                  <a:pt x="243471" y="500193"/>
                </a:lnTo>
                <a:lnTo>
                  <a:pt x="242754" y="500193"/>
                </a:lnTo>
                <a:lnTo>
                  <a:pt x="242286" y="500854"/>
                </a:lnTo>
                <a:lnTo>
                  <a:pt x="241074" y="500854"/>
                </a:lnTo>
                <a:lnTo>
                  <a:pt x="240357" y="500854"/>
                </a:lnTo>
                <a:lnTo>
                  <a:pt x="239889" y="500193"/>
                </a:lnTo>
                <a:lnTo>
                  <a:pt x="239419" y="500524"/>
                </a:lnTo>
                <a:lnTo>
                  <a:pt x="239172" y="500854"/>
                </a:lnTo>
                <a:lnTo>
                  <a:pt x="239640" y="501185"/>
                </a:lnTo>
                <a:lnTo>
                  <a:pt x="240136" y="502537"/>
                </a:lnTo>
                <a:lnTo>
                  <a:pt x="241074" y="504855"/>
                </a:lnTo>
                <a:lnTo>
                  <a:pt x="240853" y="505213"/>
                </a:lnTo>
                <a:lnTo>
                  <a:pt x="240357" y="505875"/>
                </a:lnTo>
                <a:lnTo>
                  <a:pt x="241074" y="507199"/>
                </a:lnTo>
                <a:lnTo>
                  <a:pt x="241321" y="506868"/>
                </a:lnTo>
                <a:lnTo>
                  <a:pt x="242754" y="507861"/>
                </a:lnTo>
                <a:lnTo>
                  <a:pt x="243471" y="508881"/>
                </a:lnTo>
                <a:lnTo>
                  <a:pt x="244188" y="509874"/>
                </a:lnTo>
                <a:lnTo>
                  <a:pt x="244905" y="511888"/>
                </a:lnTo>
                <a:lnTo>
                  <a:pt x="244656" y="514536"/>
                </a:lnTo>
                <a:lnTo>
                  <a:pt x="244188" y="516881"/>
                </a:lnTo>
                <a:lnTo>
                  <a:pt x="243692" y="518536"/>
                </a:lnTo>
                <a:lnTo>
                  <a:pt x="243224" y="519556"/>
                </a:lnTo>
                <a:lnTo>
                  <a:pt x="241321" y="521542"/>
                </a:lnTo>
                <a:lnTo>
                  <a:pt x="241074" y="521211"/>
                </a:lnTo>
                <a:lnTo>
                  <a:pt x="240606" y="521211"/>
                </a:lnTo>
                <a:lnTo>
                  <a:pt x="239640" y="521211"/>
                </a:lnTo>
                <a:lnTo>
                  <a:pt x="239419" y="521211"/>
                </a:lnTo>
                <a:lnTo>
                  <a:pt x="238455" y="521873"/>
                </a:lnTo>
                <a:lnTo>
                  <a:pt x="238923" y="522204"/>
                </a:lnTo>
                <a:lnTo>
                  <a:pt x="238703" y="522893"/>
                </a:lnTo>
                <a:lnTo>
                  <a:pt x="238235" y="523556"/>
                </a:lnTo>
                <a:lnTo>
                  <a:pt x="238455" y="524549"/>
                </a:lnTo>
                <a:lnTo>
                  <a:pt x="238455" y="524880"/>
                </a:lnTo>
                <a:lnTo>
                  <a:pt x="237022" y="527886"/>
                </a:lnTo>
                <a:lnTo>
                  <a:pt x="235837" y="528879"/>
                </a:lnTo>
                <a:lnTo>
                  <a:pt x="235368" y="530203"/>
                </a:lnTo>
                <a:lnTo>
                  <a:pt x="234872" y="530893"/>
                </a:lnTo>
                <a:lnTo>
                  <a:pt x="234404" y="531554"/>
                </a:lnTo>
                <a:lnTo>
                  <a:pt x="233934" y="532879"/>
                </a:lnTo>
                <a:lnTo>
                  <a:pt x="233934" y="533210"/>
                </a:lnTo>
                <a:lnTo>
                  <a:pt x="234155" y="534534"/>
                </a:lnTo>
                <a:lnTo>
                  <a:pt x="233687" y="534865"/>
                </a:lnTo>
                <a:lnTo>
                  <a:pt x="233687" y="535224"/>
                </a:lnTo>
                <a:lnTo>
                  <a:pt x="233217" y="535224"/>
                </a:lnTo>
                <a:lnTo>
                  <a:pt x="232749" y="535224"/>
                </a:lnTo>
                <a:lnTo>
                  <a:pt x="232500" y="535224"/>
                </a:lnTo>
                <a:lnTo>
                  <a:pt x="232253" y="535555"/>
                </a:lnTo>
                <a:lnTo>
                  <a:pt x="232253" y="535886"/>
                </a:lnTo>
                <a:lnTo>
                  <a:pt x="232500" y="536217"/>
                </a:lnTo>
                <a:lnTo>
                  <a:pt x="232749" y="536217"/>
                </a:lnTo>
                <a:lnTo>
                  <a:pt x="232970" y="537541"/>
                </a:lnTo>
                <a:lnTo>
                  <a:pt x="232970" y="537871"/>
                </a:lnTo>
                <a:lnTo>
                  <a:pt x="232749" y="538202"/>
                </a:lnTo>
                <a:lnTo>
                  <a:pt x="232749" y="538533"/>
                </a:lnTo>
                <a:lnTo>
                  <a:pt x="232500" y="538533"/>
                </a:lnTo>
                <a:lnTo>
                  <a:pt x="232500" y="539526"/>
                </a:lnTo>
                <a:lnTo>
                  <a:pt x="232500" y="540547"/>
                </a:lnTo>
                <a:lnTo>
                  <a:pt x="232970" y="540878"/>
                </a:lnTo>
                <a:lnTo>
                  <a:pt x="232749" y="541540"/>
                </a:lnTo>
                <a:lnTo>
                  <a:pt x="232033" y="542534"/>
                </a:lnTo>
                <a:lnTo>
                  <a:pt x="231785" y="541209"/>
                </a:lnTo>
                <a:lnTo>
                  <a:pt x="231316" y="540216"/>
                </a:lnTo>
                <a:lnTo>
                  <a:pt x="230820" y="539526"/>
                </a:lnTo>
                <a:lnTo>
                  <a:pt x="230599" y="539526"/>
                </a:lnTo>
                <a:lnTo>
                  <a:pt x="230599" y="540216"/>
                </a:lnTo>
                <a:lnTo>
                  <a:pt x="230599" y="540878"/>
                </a:lnTo>
                <a:lnTo>
                  <a:pt x="230103" y="542534"/>
                </a:lnTo>
                <a:lnTo>
                  <a:pt x="229882" y="543196"/>
                </a:lnTo>
                <a:lnTo>
                  <a:pt x="229635" y="543527"/>
                </a:lnTo>
                <a:lnTo>
                  <a:pt x="229635" y="543858"/>
                </a:lnTo>
                <a:lnTo>
                  <a:pt x="230103" y="544850"/>
                </a:lnTo>
                <a:lnTo>
                  <a:pt x="229882" y="545871"/>
                </a:lnTo>
                <a:lnTo>
                  <a:pt x="229635" y="546533"/>
                </a:lnTo>
                <a:lnTo>
                  <a:pt x="228918" y="546533"/>
                </a:lnTo>
                <a:lnTo>
                  <a:pt x="228201" y="547195"/>
                </a:lnTo>
                <a:lnTo>
                  <a:pt x="228449" y="547526"/>
                </a:lnTo>
                <a:lnTo>
                  <a:pt x="228669" y="547857"/>
                </a:lnTo>
                <a:lnTo>
                  <a:pt x="229165" y="547195"/>
                </a:lnTo>
                <a:lnTo>
                  <a:pt x="229882" y="547526"/>
                </a:lnTo>
                <a:lnTo>
                  <a:pt x="230351" y="547195"/>
                </a:lnTo>
                <a:lnTo>
                  <a:pt x="230351" y="548188"/>
                </a:lnTo>
                <a:lnTo>
                  <a:pt x="230103" y="548850"/>
                </a:lnTo>
                <a:lnTo>
                  <a:pt x="229882" y="550173"/>
                </a:lnTo>
                <a:lnTo>
                  <a:pt x="229635" y="550504"/>
                </a:lnTo>
                <a:lnTo>
                  <a:pt x="229165" y="550504"/>
                </a:lnTo>
                <a:lnTo>
                  <a:pt x="228449" y="549842"/>
                </a:lnTo>
                <a:lnTo>
                  <a:pt x="227733" y="549842"/>
                </a:lnTo>
                <a:lnTo>
                  <a:pt x="227485" y="550173"/>
                </a:lnTo>
                <a:lnTo>
                  <a:pt x="227485" y="550835"/>
                </a:lnTo>
                <a:lnTo>
                  <a:pt x="227016" y="551166"/>
                </a:lnTo>
                <a:lnTo>
                  <a:pt x="227016" y="551498"/>
                </a:lnTo>
                <a:lnTo>
                  <a:pt x="227485" y="552188"/>
                </a:lnTo>
                <a:lnTo>
                  <a:pt x="226768" y="552519"/>
                </a:lnTo>
                <a:lnTo>
                  <a:pt x="227264" y="553181"/>
                </a:lnTo>
                <a:lnTo>
                  <a:pt x="227485" y="553512"/>
                </a:lnTo>
                <a:lnTo>
                  <a:pt x="227485" y="553843"/>
                </a:lnTo>
                <a:lnTo>
                  <a:pt x="227016" y="554174"/>
                </a:lnTo>
                <a:lnTo>
                  <a:pt x="226768" y="554505"/>
                </a:lnTo>
                <a:lnTo>
                  <a:pt x="227264" y="554836"/>
                </a:lnTo>
                <a:lnTo>
                  <a:pt x="227016" y="556490"/>
                </a:lnTo>
                <a:lnTo>
                  <a:pt x="227733" y="555498"/>
                </a:lnTo>
                <a:lnTo>
                  <a:pt x="228449" y="555167"/>
                </a:lnTo>
                <a:lnTo>
                  <a:pt x="228669" y="555167"/>
                </a:lnTo>
                <a:lnTo>
                  <a:pt x="230103" y="554505"/>
                </a:lnTo>
                <a:lnTo>
                  <a:pt x="231316" y="554174"/>
                </a:lnTo>
                <a:lnTo>
                  <a:pt x="231536" y="554174"/>
                </a:lnTo>
                <a:lnTo>
                  <a:pt x="231785" y="554505"/>
                </a:lnTo>
                <a:lnTo>
                  <a:pt x="232500" y="553512"/>
                </a:lnTo>
                <a:lnTo>
                  <a:pt x="233217" y="553843"/>
                </a:lnTo>
                <a:lnTo>
                  <a:pt x="233934" y="554174"/>
                </a:lnTo>
                <a:lnTo>
                  <a:pt x="233687" y="555167"/>
                </a:lnTo>
                <a:lnTo>
                  <a:pt x="232970" y="555167"/>
                </a:lnTo>
                <a:lnTo>
                  <a:pt x="232970" y="556159"/>
                </a:lnTo>
                <a:lnTo>
                  <a:pt x="232970" y="556490"/>
                </a:lnTo>
                <a:lnTo>
                  <a:pt x="232033" y="557814"/>
                </a:lnTo>
                <a:lnTo>
                  <a:pt x="231536" y="557814"/>
                </a:lnTo>
                <a:lnTo>
                  <a:pt x="231316" y="558145"/>
                </a:lnTo>
                <a:lnTo>
                  <a:pt x="230820" y="558476"/>
                </a:lnTo>
                <a:lnTo>
                  <a:pt x="231068" y="559469"/>
                </a:lnTo>
                <a:lnTo>
                  <a:pt x="230351" y="559469"/>
                </a:lnTo>
                <a:lnTo>
                  <a:pt x="230103" y="559469"/>
                </a:lnTo>
                <a:lnTo>
                  <a:pt x="229882" y="560159"/>
                </a:lnTo>
                <a:lnTo>
                  <a:pt x="230351" y="560821"/>
                </a:lnTo>
                <a:lnTo>
                  <a:pt x="230599" y="561484"/>
                </a:lnTo>
                <a:lnTo>
                  <a:pt x="230103" y="562146"/>
                </a:lnTo>
                <a:lnTo>
                  <a:pt x="229635" y="562146"/>
                </a:lnTo>
                <a:lnTo>
                  <a:pt x="228201" y="562476"/>
                </a:lnTo>
                <a:lnTo>
                  <a:pt x="227733" y="563138"/>
                </a:lnTo>
                <a:lnTo>
                  <a:pt x="226768" y="563800"/>
                </a:lnTo>
                <a:lnTo>
                  <a:pt x="226299" y="564131"/>
                </a:lnTo>
                <a:lnTo>
                  <a:pt x="226051" y="564131"/>
                </a:lnTo>
                <a:lnTo>
                  <a:pt x="225830" y="564793"/>
                </a:lnTo>
                <a:lnTo>
                  <a:pt x="225583" y="565124"/>
                </a:lnTo>
                <a:lnTo>
                  <a:pt x="225334" y="565124"/>
                </a:lnTo>
                <a:lnTo>
                  <a:pt x="225114" y="565455"/>
                </a:lnTo>
                <a:lnTo>
                  <a:pt x="224618" y="565786"/>
                </a:lnTo>
                <a:lnTo>
                  <a:pt x="224397" y="566117"/>
                </a:lnTo>
                <a:lnTo>
                  <a:pt x="224618" y="566779"/>
                </a:lnTo>
                <a:lnTo>
                  <a:pt x="224866" y="567772"/>
                </a:lnTo>
                <a:lnTo>
                  <a:pt x="225114" y="568434"/>
                </a:lnTo>
                <a:lnTo>
                  <a:pt x="225583" y="568765"/>
                </a:lnTo>
                <a:lnTo>
                  <a:pt x="226299" y="568765"/>
                </a:lnTo>
                <a:lnTo>
                  <a:pt x="226299" y="569096"/>
                </a:lnTo>
                <a:lnTo>
                  <a:pt x="226051" y="569758"/>
                </a:lnTo>
                <a:lnTo>
                  <a:pt x="224618" y="569427"/>
                </a:lnTo>
                <a:lnTo>
                  <a:pt x="224397" y="569096"/>
                </a:lnTo>
                <a:lnTo>
                  <a:pt x="224397" y="568434"/>
                </a:lnTo>
                <a:lnTo>
                  <a:pt x="224149" y="568434"/>
                </a:lnTo>
                <a:lnTo>
                  <a:pt x="223902" y="568434"/>
                </a:lnTo>
                <a:lnTo>
                  <a:pt x="223433" y="568765"/>
                </a:lnTo>
                <a:lnTo>
                  <a:pt x="223433" y="569427"/>
                </a:lnTo>
                <a:lnTo>
                  <a:pt x="222964" y="570089"/>
                </a:lnTo>
                <a:lnTo>
                  <a:pt x="222716" y="570447"/>
                </a:lnTo>
                <a:lnTo>
                  <a:pt x="222716" y="571110"/>
                </a:lnTo>
                <a:lnTo>
                  <a:pt x="223433" y="571110"/>
                </a:lnTo>
                <a:lnTo>
                  <a:pt x="223902" y="571441"/>
                </a:lnTo>
                <a:lnTo>
                  <a:pt x="224397" y="571772"/>
                </a:lnTo>
                <a:lnTo>
                  <a:pt x="224866" y="572103"/>
                </a:lnTo>
                <a:lnTo>
                  <a:pt x="224618" y="572434"/>
                </a:lnTo>
                <a:lnTo>
                  <a:pt x="223902" y="572765"/>
                </a:lnTo>
                <a:lnTo>
                  <a:pt x="222495" y="572103"/>
                </a:lnTo>
                <a:lnTo>
                  <a:pt x="222248" y="571772"/>
                </a:lnTo>
                <a:lnTo>
                  <a:pt x="221779" y="571110"/>
                </a:lnTo>
                <a:lnTo>
                  <a:pt x="221779" y="570089"/>
                </a:lnTo>
                <a:lnTo>
                  <a:pt x="221283" y="570089"/>
                </a:lnTo>
                <a:lnTo>
                  <a:pt x="221062" y="570779"/>
                </a:lnTo>
                <a:lnTo>
                  <a:pt x="220566" y="570447"/>
                </a:lnTo>
                <a:lnTo>
                  <a:pt x="220345" y="569096"/>
                </a:lnTo>
                <a:lnTo>
                  <a:pt x="219628" y="569427"/>
                </a:lnTo>
                <a:lnTo>
                  <a:pt x="219380" y="570447"/>
                </a:lnTo>
                <a:lnTo>
                  <a:pt x="218664" y="571110"/>
                </a:lnTo>
                <a:lnTo>
                  <a:pt x="218913" y="571772"/>
                </a:lnTo>
                <a:lnTo>
                  <a:pt x="218913" y="572434"/>
                </a:lnTo>
                <a:lnTo>
                  <a:pt x="218416" y="572765"/>
                </a:lnTo>
                <a:lnTo>
                  <a:pt x="217947" y="572765"/>
                </a:lnTo>
                <a:lnTo>
                  <a:pt x="217947" y="573096"/>
                </a:lnTo>
                <a:lnTo>
                  <a:pt x="218196" y="573427"/>
                </a:lnTo>
                <a:lnTo>
                  <a:pt x="217727" y="574089"/>
                </a:lnTo>
                <a:lnTo>
                  <a:pt x="217727" y="574751"/>
                </a:lnTo>
                <a:lnTo>
                  <a:pt x="217727" y="575082"/>
                </a:lnTo>
                <a:lnTo>
                  <a:pt x="217727" y="575413"/>
                </a:lnTo>
                <a:lnTo>
                  <a:pt x="217010" y="575413"/>
                </a:lnTo>
                <a:lnTo>
                  <a:pt x="216762" y="576406"/>
                </a:lnTo>
                <a:lnTo>
                  <a:pt x="215578" y="578061"/>
                </a:lnTo>
                <a:lnTo>
                  <a:pt x="214612" y="579054"/>
                </a:lnTo>
                <a:lnTo>
                  <a:pt x="214861" y="579385"/>
                </a:lnTo>
                <a:lnTo>
                  <a:pt x="214612" y="579716"/>
                </a:lnTo>
                <a:lnTo>
                  <a:pt x="214365" y="580047"/>
                </a:lnTo>
                <a:lnTo>
                  <a:pt x="213427" y="579385"/>
                </a:lnTo>
                <a:lnTo>
                  <a:pt x="212710" y="579716"/>
                </a:lnTo>
                <a:lnTo>
                  <a:pt x="211745" y="579716"/>
                </a:lnTo>
                <a:lnTo>
                  <a:pt x="211030" y="580047"/>
                </a:lnTo>
                <a:lnTo>
                  <a:pt x="211030" y="580708"/>
                </a:lnTo>
                <a:lnTo>
                  <a:pt x="209843" y="581701"/>
                </a:lnTo>
                <a:lnTo>
                  <a:pt x="209127" y="582032"/>
                </a:lnTo>
                <a:lnTo>
                  <a:pt x="208163" y="582032"/>
                </a:lnTo>
                <a:lnTo>
                  <a:pt x="207474" y="582363"/>
                </a:lnTo>
                <a:lnTo>
                  <a:pt x="206977" y="582363"/>
                </a:lnTo>
                <a:lnTo>
                  <a:pt x="206977" y="581370"/>
                </a:lnTo>
                <a:lnTo>
                  <a:pt x="207474" y="580377"/>
                </a:lnTo>
                <a:lnTo>
                  <a:pt x="207693" y="579054"/>
                </a:lnTo>
                <a:lnTo>
                  <a:pt x="207942" y="578392"/>
                </a:lnTo>
                <a:lnTo>
                  <a:pt x="208410" y="577730"/>
                </a:lnTo>
                <a:lnTo>
                  <a:pt x="207942" y="577399"/>
                </a:lnTo>
                <a:lnTo>
                  <a:pt x="207225" y="577068"/>
                </a:lnTo>
                <a:lnTo>
                  <a:pt x="206757" y="575744"/>
                </a:lnTo>
                <a:lnTo>
                  <a:pt x="206508" y="575413"/>
                </a:lnTo>
                <a:lnTo>
                  <a:pt x="205792" y="575744"/>
                </a:lnTo>
                <a:lnTo>
                  <a:pt x="205324" y="576075"/>
                </a:lnTo>
                <a:lnTo>
                  <a:pt x="205075" y="576406"/>
                </a:lnTo>
                <a:lnTo>
                  <a:pt x="203641" y="577730"/>
                </a:lnTo>
                <a:lnTo>
                  <a:pt x="202925" y="578061"/>
                </a:lnTo>
                <a:lnTo>
                  <a:pt x="202677" y="578392"/>
                </a:lnTo>
                <a:lnTo>
                  <a:pt x="202209" y="578061"/>
                </a:lnTo>
                <a:lnTo>
                  <a:pt x="202209" y="577730"/>
                </a:lnTo>
                <a:lnTo>
                  <a:pt x="203173" y="576737"/>
                </a:lnTo>
                <a:lnTo>
                  <a:pt x="203890" y="575744"/>
                </a:lnTo>
                <a:lnTo>
                  <a:pt x="204111" y="574751"/>
                </a:lnTo>
                <a:lnTo>
                  <a:pt x="203890" y="574751"/>
                </a:lnTo>
                <a:lnTo>
                  <a:pt x="203394" y="575082"/>
                </a:lnTo>
                <a:lnTo>
                  <a:pt x="202925" y="575082"/>
                </a:lnTo>
                <a:lnTo>
                  <a:pt x="203173" y="574420"/>
                </a:lnTo>
                <a:lnTo>
                  <a:pt x="202457" y="574089"/>
                </a:lnTo>
                <a:lnTo>
                  <a:pt x="201989" y="573758"/>
                </a:lnTo>
                <a:lnTo>
                  <a:pt x="201740" y="573427"/>
                </a:lnTo>
                <a:lnTo>
                  <a:pt x="201272" y="574089"/>
                </a:lnTo>
                <a:lnTo>
                  <a:pt x="200775" y="574420"/>
                </a:lnTo>
                <a:lnTo>
                  <a:pt x="201023" y="575413"/>
                </a:lnTo>
                <a:lnTo>
                  <a:pt x="201989" y="576075"/>
                </a:lnTo>
                <a:lnTo>
                  <a:pt x="201989" y="576737"/>
                </a:lnTo>
                <a:lnTo>
                  <a:pt x="201492" y="577399"/>
                </a:lnTo>
                <a:lnTo>
                  <a:pt x="200775" y="577730"/>
                </a:lnTo>
                <a:lnTo>
                  <a:pt x="200306" y="577399"/>
                </a:lnTo>
                <a:lnTo>
                  <a:pt x="200058" y="576737"/>
                </a:lnTo>
                <a:lnTo>
                  <a:pt x="199342" y="577399"/>
                </a:lnTo>
                <a:lnTo>
                  <a:pt x="199342" y="577730"/>
                </a:lnTo>
                <a:lnTo>
                  <a:pt x="198874" y="578723"/>
                </a:lnTo>
                <a:lnTo>
                  <a:pt x="198405" y="580047"/>
                </a:lnTo>
                <a:lnTo>
                  <a:pt x="197688" y="579716"/>
                </a:lnTo>
                <a:lnTo>
                  <a:pt x="197440" y="580377"/>
                </a:lnTo>
                <a:lnTo>
                  <a:pt x="196971" y="580708"/>
                </a:lnTo>
                <a:lnTo>
                  <a:pt x="196007" y="580708"/>
                </a:lnTo>
                <a:lnTo>
                  <a:pt x="196007" y="580377"/>
                </a:lnTo>
                <a:lnTo>
                  <a:pt x="196723" y="579716"/>
                </a:lnTo>
                <a:lnTo>
                  <a:pt x="197440" y="578723"/>
                </a:lnTo>
                <a:lnTo>
                  <a:pt x="197192" y="577730"/>
                </a:lnTo>
                <a:lnTo>
                  <a:pt x="197440" y="577399"/>
                </a:lnTo>
                <a:lnTo>
                  <a:pt x="197909" y="576737"/>
                </a:lnTo>
                <a:lnTo>
                  <a:pt x="198157" y="576075"/>
                </a:lnTo>
                <a:lnTo>
                  <a:pt x="198625" y="576406"/>
                </a:lnTo>
                <a:lnTo>
                  <a:pt x="198874" y="575744"/>
                </a:lnTo>
                <a:lnTo>
                  <a:pt x="198874" y="575413"/>
                </a:lnTo>
                <a:lnTo>
                  <a:pt x="199342" y="574751"/>
                </a:lnTo>
                <a:lnTo>
                  <a:pt x="200058" y="574420"/>
                </a:lnTo>
                <a:lnTo>
                  <a:pt x="201023" y="573427"/>
                </a:lnTo>
                <a:lnTo>
                  <a:pt x="201023" y="573096"/>
                </a:lnTo>
                <a:lnTo>
                  <a:pt x="200555" y="573096"/>
                </a:lnTo>
                <a:lnTo>
                  <a:pt x="199838" y="573758"/>
                </a:lnTo>
                <a:lnTo>
                  <a:pt x="199342" y="573758"/>
                </a:lnTo>
                <a:lnTo>
                  <a:pt x="199342" y="573096"/>
                </a:lnTo>
                <a:lnTo>
                  <a:pt x="199589" y="572103"/>
                </a:lnTo>
                <a:lnTo>
                  <a:pt x="199342" y="571772"/>
                </a:lnTo>
                <a:lnTo>
                  <a:pt x="198874" y="571441"/>
                </a:lnTo>
                <a:lnTo>
                  <a:pt x="198405" y="572103"/>
                </a:lnTo>
                <a:lnTo>
                  <a:pt x="198157" y="572434"/>
                </a:lnTo>
                <a:lnTo>
                  <a:pt x="198405" y="572765"/>
                </a:lnTo>
                <a:lnTo>
                  <a:pt x="198405" y="573427"/>
                </a:lnTo>
                <a:lnTo>
                  <a:pt x="196971" y="574420"/>
                </a:lnTo>
                <a:lnTo>
                  <a:pt x="196723" y="574089"/>
                </a:lnTo>
                <a:lnTo>
                  <a:pt x="196503" y="573096"/>
                </a:lnTo>
                <a:lnTo>
                  <a:pt x="196503" y="572434"/>
                </a:lnTo>
                <a:lnTo>
                  <a:pt x="196971" y="570779"/>
                </a:lnTo>
                <a:lnTo>
                  <a:pt x="197440" y="569758"/>
                </a:lnTo>
                <a:lnTo>
                  <a:pt x="196971" y="569758"/>
                </a:lnTo>
                <a:lnTo>
                  <a:pt x="196723" y="569758"/>
                </a:lnTo>
                <a:lnTo>
                  <a:pt x="196007" y="569758"/>
                </a:lnTo>
                <a:lnTo>
                  <a:pt x="195538" y="569427"/>
                </a:lnTo>
                <a:lnTo>
                  <a:pt x="195290" y="570447"/>
                </a:lnTo>
                <a:lnTo>
                  <a:pt x="195290" y="570779"/>
                </a:lnTo>
                <a:lnTo>
                  <a:pt x="195290" y="571441"/>
                </a:lnTo>
                <a:lnTo>
                  <a:pt x="194822" y="572434"/>
                </a:lnTo>
                <a:lnTo>
                  <a:pt x="195070" y="573096"/>
                </a:lnTo>
                <a:lnTo>
                  <a:pt x="194353" y="573427"/>
                </a:lnTo>
                <a:lnTo>
                  <a:pt x="193856" y="573758"/>
                </a:lnTo>
                <a:lnTo>
                  <a:pt x="193388" y="573427"/>
                </a:lnTo>
                <a:lnTo>
                  <a:pt x="193388" y="572434"/>
                </a:lnTo>
                <a:lnTo>
                  <a:pt x="193139" y="571772"/>
                </a:lnTo>
                <a:lnTo>
                  <a:pt x="192423" y="571110"/>
                </a:lnTo>
                <a:lnTo>
                  <a:pt x="191238" y="572434"/>
                </a:lnTo>
                <a:lnTo>
                  <a:pt x="190770" y="573758"/>
                </a:lnTo>
                <a:lnTo>
                  <a:pt x="190521" y="575082"/>
                </a:lnTo>
                <a:lnTo>
                  <a:pt x="189804" y="575744"/>
                </a:lnTo>
                <a:lnTo>
                  <a:pt x="189584" y="575413"/>
                </a:lnTo>
                <a:lnTo>
                  <a:pt x="189584" y="574420"/>
                </a:lnTo>
                <a:lnTo>
                  <a:pt x="190053" y="573096"/>
                </a:lnTo>
                <a:lnTo>
                  <a:pt x="190053" y="572434"/>
                </a:lnTo>
                <a:lnTo>
                  <a:pt x="189337" y="572434"/>
                </a:lnTo>
                <a:lnTo>
                  <a:pt x="188868" y="572765"/>
                </a:lnTo>
                <a:lnTo>
                  <a:pt x="188151" y="574089"/>
                </a:lnTo>
                <a:lnTo>
                  <a:pt x="188371" y="574089"/>
                </a:lnTo>
                <a:lnTo>
                  <a:pt x="188371" y="574420"/>
                </a:lnTo>
                <a:lnTo>
                  <a:pt x="187654" y="577399"/>
                </a:lnTo>
                <a:lnTo>
                  <a:pt x="187186" y="578061"/>
                </a:lnTo>
                <a:lnTo>
                  <a:pt x="187434" y="579054"/>
                </a:lnTo>
                <a:lnTo>
                  <a:pt x="186717" y="580708"/>
                </a:lnTo>
                <a:lnTo>
                  <a:pt x="186249" y="584349"/>
                </a:lnTo>
                <a:lnTo>
                  <a:pt x="186001" y="585012"/>
                </a:lnTo>
                <a:lnTo>
                  <a:pt x="184568" y="587329"/>
                </a:lnTo>
                <a:lnTo>
                  <a:pt x="183602" y="587991"/>
                </a:lnTo>
                <a:lnTo>
                  <a:pt x="183602" y="588322"/>
                </a:lnTo>
                <a:lnTo>
                  <a:pt x="183602" y="588653"/>
                </a:lnTo>
                <a:lnTo>
                  <a:pt x="183134" y="589646"/>
                </a:lnTo>
                <a:lnTo>
                  <a:pt x="182418" y="591301"/>
                </a:lnTo>
                <a:lnTo>
                  <a:pt x="182418" y="591632"/>
                </a:lnTo>
                <a:lnTo>
                  <a:pt x="181950" y="592624"/>
                </a:lnTo>
                <a:lnTo>
                  <a:pt x="181701" y="593286"/>
                </a:lnTo>
                <a:lnTo>
                  <a:pt x="181233" y="594610"/>
                </a:lnTo>
                <a:lnTo>
                  <a:pt x="180763" y="595273"/>
                </a:lnTo>
                <a:lnTo>
                  <a:pt x="180516" y="594942"/>
                </a:lnTo>
                <a:lnTo>
                  <a:pt x="180047" y="595604"/>
                </a:lnTo>
                <a:lnTo>
                  <a:pt x="179799" y="594610"/>
                </a:lnTo>
                <a:lnTo>
                  <a:pt x="180047" y="593617"/>
                </a:lnTo>
                <a:lnTo>
                  <a:pt x="179799" y="593286"/>
                </a:lnTo>
                <a:lnTo>
                  <a:pt x="179551" y="591632"/>
                </a:lnTo>
                <a:lnTo>
                  <a:pt x="179083" y="590970"/>
                </a:lnTo>
                <a:lnTo>
                  <a:pt x="179083" y="590308"/>
                </a:lnTo>
                <a:lnTo>
                  <a:pt x="179330" y="589646"/>
                </a:lnTo>
                <a:lnTo>
                  <a:pt x="179330" y="589315"/>
                </a:lnTo>
                <a:lnTo>
                  <a:pt x="178834" y="589315"/>
                </a:lnTo>
                <a:lnTo>
                  <a:pt x="178834" y="588322"/>
                </a:lnTo>
                <a:lnTo>
                  <a:pt x="178615" y="588322"/>
                </a:lnTo>
                <a:lnTo>
                  <a:pt x="178118" y="588322"/>
                </a:lnTo>
                <a:lnTo>
                  <a:pt x="177401" y="588322"/>
                </a:lnTo>
                <a:lnTo>
                  <a:pt x="176932" y="587991"/>
                </a:lnTo>
                <a:lnTo>
                  <a:pt x="176684" y="587660"/>
                </a:lnTo>
                <a:lnTo>
                  <a:pt x="175995" y="587991"/>
                </a:lnTo>
                <a:lnTo>
                  <a:pt x="175748" y="588322"/>
                </a:lnTo>
                <a:lnTo>
                  <a:pt x="175748" y="588984"/>
                </a:lnTo>
                <a:lnTo>
                  <a:pt x="176216" y="589646"/>
                </a:lnTo>
                <a:lnTo>
                  <a:pt x="176464" y="590970"/>
                </a:lnTo>
                <a:lnTo>
                  <a:pt x="176216" y="592294"/>
                </a:lnTo>
                <a:lnTo>
                  <a:pt x="175995" y="593617"/>
                </a:lnTo>
                <a:lnTo>
                  <a:pt x="175748" y="594279"/>
                </a:lnTo>
                <a:lnTo>
                  <a:pt x="175995" y="594610"/>
                </a:lnTo>
                <a:lnTo>
                  <a:pt x="175748" y="595273"/>
                </a:lnTo>
                <a:lnTo>
                  <a:pt x="175278" y="595604"/>
                </a:lnTo>
                <a:lnTo>
                  <a:pt x="175031" y="594279"/>
                </a:lnTo>
                <a:lnTo>
                  <a:pt x="174314" y="593948"/>
                </a:lnTo>
                <a:lnTo>
                  <a:pt x="173845" y="593617"/>
                </a:lnTo>
                <a:lnTo>
                  <a:pt x="173349" y="593617"/>
                </a:lnTo>
                <a:lnTo>
                  <a:pt x="172881" y="593948"/>
                </a:lnTo>
                <a:lnTo>
                  <a:pt x="172881" y="595273"/>
                </a:lnTo>
                <a:lnTo>
                  <a:pt x="172633" y="596266"/>
                </a:lnTo>
                <a:lnTo>
                  <a:pt x="172633" y="596928"/>
                </a:lnTo>
                <a:lnTo>
                  <a:pt x="172413" y="597259"/>
                </a:lnTo>
                <a:lnTo>
                  <a:pt x="171916" y="597259"/>
                </a:lnTo>
                <a:lnTo>
                  <a:pt x="171696" y="597921"/>
                </a:lnTo>
                <a:lnTo>
                  <a:pt x="171226" y="598583"/>
                </a:lnTo>
                <a:lnTo>
                  <a:pt x="170979" y="598914"/>
                </a:lnTo>
                <a:lnTo>
                  <a:pt x="170509" y="598914"/>
                </a:lnTo>
                <a:lnTo>
                  <a:pt x="169794" y="598583"/>
                </a:lnTo>
                <a:lnTo>
                  <a:pt x="169545" y="598252"/>
                </a:lnTo>
                <a:lnTo>
                  <a:pt x="169545" y="597259"/>
                </a:lnTo>
                <a:lnTo>
                  <a:pt x="169545" y="596928"/>
                </a:lnTo>
                <a:lnTo>
                  <a:pt x="169545" y="596597"/>
                </a:lnTo>
                <a:lnTo>
                  <a:pt x="170262" y="596597"/>
                </a:lnTo>
                <a:lnTo>
                  <a:pt x="170979" y="595935"/>
                </a:lnTo>
                <a:lnTo>
                  <a:pt x="170730" y="594942"/>
                </a:lnTo>
                <a:lnTo>
                  <a:pt x="171226" y="593286"/>
                </a:lnTo>
                <a:lnTo>
                  <a:pt x="171447" y="592624"/>
                </a:lnTo>
                <a:lnTo>
                  <a:pt x="171226" y="592294"/>
                </a:lnTo>
                <a:lnTo>
                  <a:pt x="170730" y="591301"/>
                </a:lnTo>
                <a:lnTo>
                  <a:pt x="170014" y="591301"/>
                </a:lnTo>
                <a:lnTo>
                  <a:pt x="169545" y="591632"/>
                </a:lnTo>
                <a:lnTo>
                  <a:pt x="169298" y="592955"/>
                </a:lnTo>
                <a:lnTo>
                  <a:pt x="168829" y="593286"/>
                </a:lnTo>
                <a:lnTo>
                  <a:pt x="168360" y="593286"/>
                </a:lnTo>
                <a:lnTo>
                  <a:pt x="168112" y="593617"/>
                </a:lnTo>
                <a:lnTo>
                  <a:pt x="168581" y="593948"/>
                </a:lnTo>
                <a:lnTo>
                  <a:pt x="168581" y="594610"/>
                </a:lnTo>
                <a:lnTo>
                  <a:pt x="168360" y="595604"/>
                </a:lnTo>
                <a:lnTo>
                  <a:pt x="168360" y="595935"/>
                </a:lnTo>
                <a:lnTo>
                  <a:pt x="167864" y="596597"/>
                </a:lnTo>
                <a:lnTo>
                  <a:pt x="167395" y="596266"/>
                </a:lnTo>
                <a:lnTo>
                  <a:pt x="167395" y="595935"/>
                </a:lnTo>
                <a:lnTo>
                  <a:pt x="166927" y="595273"/>
                </a:lnTo>
                <a:lnTo>
                  <a:pt x="166678" y="594942"/>
                </a:lnTo>
                <a:lnTo>
                  <a:pt x="166678" y="594279"/>
                </a:lnTo>
                <a:lnTo>
                  <a:pt x="166678" y="593948"/>
                </a:lnTo>
                <a:lnTo>
                  <a:pt x="167395" y="593286"/>
                </a:lnTo>
                <a:lnTo>
                  <a:pt x="167147" y="592955"/>
                </a:lnTo>
                <a:lnTo>
                  <a:pt x="166431" y="592955"/>
                </a:lnTo>
                <a:lnTo>
                  <a:pt x="165963" y="592955"/>
                </a:lnTo>
                <a:lnTo>
                  <a:pt x="165742" y="592955"/>
                </a:lnTo>
                <a:lnTo>
                  <a:pt x="165742" y="593617"/>
                </a:lnTo>
                <a:lnTo>
                  <a:pt x="165494" y="594610"/>
                </a:lnTo>
                <a:lnTo>
                  <a:pt x="165025" y="594942"/>
                </a:lnTo>
                <a:lnTo>
                  <a:pt x="164529" y="594942"/>
                </a:lnTo>
                <a:lnTo>
                  <a:pt x="164308" y="595604"/>
                </a:lnTo>
                <a:lnTo>
                  <a:pt x="164529" y="595935"/>
                </a:lnTo>
                <a:lnTo>
                  <a:pt x="165025" y="597590"/>
                </a:lnTo>
                <a:lnTo>
                  <a:pt x="164777" y="597921"/>
                </a:lnTo>
                <a:lnTo>
                  <a:pt x="164529" y="597259"/>
                </a:lnTo>
                <a:lnTo>
                  <a:pt x="164060" y="597921"/>
                </a:lnTo>
                <a:lnTo>
                  <a:pt x="164308" y="598914"/>
                </a:lnTo>
                <a:lnTo>
                  <a:pt x="164529" y="598914"/>
                </a:lnTo>
                <a:lnTo>
                  <a:pt x="164308" y="599907"/>
                </a:lnTo>
                <a:lnTo>
                  <a:pt x="164308" y="600238"/>
                </a:lnTo>
                <a:lnTo>
                  <a:pt x="164060" y="602224"/>
                </a:lnTo>
                <a:lnTo>
                  <a:pt x="164308" y="603217"/>
                </a:lnTo>
                <a:lnTo>
                  <a:pt x="163812" y="603879"/>
                </a:lnTo>
                <a:lnTo>
                  <a:pt x="163096" y="603217"/>
                </a:lnTo>
                <a:lnTo>
                  <a:pt x="162627" y="602224"/>
                </a:lnTo>
                <a:lnTo>
                  <a:pt x="162379" y="601562"/>
                </a:lnTo>
                <a:lnTo>
                  <a:pt x="162379" y="600569"/>
                </a:lnTo>
                <a:lnTo>
                  <a:pt x="161194" y="599576"/>
                </a:lnTo>
                <a:lnTo>
                  <a:pt x="160725" y="598914"/>
                </a:lnTo>
                <a:lnTo>
                  <a:pt x="160257" y="599245"/>
                </a:lnTo>
                <a:lnTo>
                  <a:pt x="160477" y="598252"/>
                </a:lnTo>
                <a:lnTo>
                  <a:pt x="160477" y="597590"/>
                </a:lnTo>
                <a:lnTo>
                  <a:pt x="160008" y="597259"/>
                </a:lnTo>
                <a:lnTo>
                  <a:pt x="159761" y="596597"/>
                </a:lnTo>
                <a:lnTo>
                  <a:pt x="160257" y="596266"/>
                </a:lnTo>
                <a:lnTo>
                  <a:pt x="160257" y="594610"/>
                </a:lnTo>
                <a:lnTo>
                  <a:pt x="160477" y="593948"/>
                </a:lnTo>
                <a:lnTo>
                  <a:pt x="160477" y="593617"/>
                </a:lnTo>
                <a:lnTo>
                  <a:pt x="160477" y="592294"/>
                </a:lnTo>
                <a:lnTo>
                  <a:pt x="160477" y="591963"/>
                </a:lnTo>
                <a:lnTo>
                  <a:pt x="160477" y="591301"/>
                </a:lnTo>
                <a:lnTo>
                  <a:pt x="160257" y="589977"/>
                </a:lnTo>
                <a:lnTo>
                  <a:pt x="160257" y="589315"/>
                </a:lnTo>
                <a:lnTo>
                  <a:pt x="160477" y="588653"/>
                </a:lnTo>
                <a:lnTo>
                  <a:pt x="160477" y="587991"/>
                </a:lnTo>
                <a:lnTo>
                  <a:pt x="160257" y="586998"/>
                </a:lnTo>
                <a:lnTo>
                  <a:pt x="160477" y="585343"/>
                </a:lnTo>
                <a:lnTo>
                  <a:pt x="161194" y="582694"/>
                </a:lnTo>
                <a:lnTo>
                  <a:pt x="161911" y="581701"/>
                </a:lnTo>
                <a:lnTo>
                  <a:pt x="161911" y="581039"/>
                </a:lnTo>
                <a:lnTo>
                  <a:pt x="161662" y="580708"/>
                </a:lnTo>
                <a:lnTo>
                  <a:pt x="161441" y="580377"/>
                </a:lnTo>
                <a:lnTo>
                  <a:pt x="160973" y="581039"/>
                </a:lnTo>
                <a:lnTo>
                  <a:pt x="160477" y="581039"/>
                </a:lnTo>
                <a:lnTo>
                  <a:pt x="160008" y="581370"/>
                </a:lnTo>
                <a:lnTo>
                  <a:pt x="159761" y="582032"/>
                </a:lnTo>
                <a:lnTo>
                  <a:pt x="159540" y="583356"/>
                </a:lnTo>
                <a:lnTo>
                  <a:pt x="159540" y="584680"/>
                </a:lnTo>
                <a:lnTo>
                  <a:pt x="159292" y="585674"/>
                </a:lnTo>
                <a:lnTo>
                  <a:pt x="159044" y="586667"/>
                </a:lnTo>
                <a:lnTo>
                  <a:pt x="158823" y="587660"/>
                </a:lnTo>
                <a:lnTo>
                  <a:pt x="158823" y="588653"/>
                </a:lnTo>
                <a:lnTo>
                  <a:pt x="158575" y="589315"/>
                </a:lnTo>
                <a:lnTo>
                  <a:pt x="158106" y="589646"/>
                </a:lnTo>
                <a:lnTo>
                  <a:pt x="158106" y="590639"/>
                </a:lnTo>
                <a:lnTo>
                  <a:pt x="158327" y="591963"/>
                </a:lnTo>
                <a:lnTo>
                  <a:pt x="158575" y="592624"/>
                </a:lnTo>
                <a:lnTo>
                  <a:pt x="158327" y="593286"/>
                </a:lnTo>
                <a:lnTo>
                  <a:pt x="157859" y="594942"/>
                </a:lnTo>
                <a:lnTo>
                  <a:pt x="158106" y="596597"/>
                </a:lnTo>
                <a:lnTo>
                  <a:pt x="158106" y="597590"/>
                </a:lnTo>
                <a:lnTo>
                  <a:pt x="156893" y="598914"/>
                </a:lnTo>
                <a:lnTo>
                  <a:pt x="156673" y="600569"/>
                </a:lnTo>
                <a:lnTo>
                  <a:pt x="156673" y="601893"/>
                </a:lnTo>
                <a:lnTo>
                  <a:pt x="156425" y="602886"/>
                </a:lnTo>
                <a:lnTo>
                  <a:pt x="156177" y="603548"/>
                </a:lnTo>
                <a:lnTo>
                  <a:pt x="155239" y="604871"/>
                </a:lnTo>
                <a:lnTo>
                  <a:pt x="154992" y="604871"/>
                </a:lnTo>
                <a:lnTo>
                  <a:pt x="154054" y="605533"/>
                </a:lnTo>
                <a:lnTo>
                  <a:pt x="153558" y="606858"/>
                </a:lnTo>
                <a:lnTo>
                  <a:pt x="152842" y="608844"/>
                </a:lnTo>
                <a:lnTo>
                  <a:pt x="152621" y="609479"/>
                </a:lnTo>
                <a:lnTo>
                  <a:pt x="152125" y="609479"/>
                </a:lnTo>
                <a:lnTo>
                  <a:pt x="151187" y="609175"/>
                </a:lnTo>
                <a:lnTo>
                  <a:pt x="150940" y="609810"/>
                </a:lnTo>
                <a:lnTo>
                  <a:pt x="150719" y="610803"/>
                </a:lnTo>
                <a:lnTo>
                  <a:pt x="149754" y="610803"/>
                </a:lnTo>
                <a:lnTo>
                  <a:pt x="149754" y="609810"/>
                </a:lnTo>
                <a:lnTo>
                  <a:pt x="149286" y="609810"/>
                </a:lnTo>
                <a:lnTo>
                  <a:pt x="148322" y="610472"/>
                </a:lnTo>
                <a:lnTo>
                  <a:pt x="148073" y="610803"/>
                </a:lnTo>
                <a:lnTo>
                  <a:pt x="148322" y="611464"/>
                </a:lnTo>
                <a:lnTo>
                  <a:pt x="148322" y="611795"/>
                </a:lnTo>
                <a:lnTo>
                  <a:pt x="147605" y="611795"/>
                </a:lnTo>
                <a:lnTo>
                  <a:pt x="146888" y="611795"/>
                </a:lnTo>
                <a:lnTo>
                  <a:pt x="146640" y="612457"/>
                </a:lnTo>
                <a:lnTo>
                  <a:pt x="145702" y="612126"/>
                </a:lnTo>
                <a:lnTo>
                  <a:pt x="144269" y="613119"/>
                </a:lnTo>
                <a:lnTo>
                  <a:pt x="143304" y="613781"/>
                </a:lnTo>
                <a:lnTo>
                  <a:pt x="144021" y="615436"/>
                </a:lnTo>
                <a:lnTo>
                  <a:pt x="143304" y="616429"/>
                </a:lnTo>
                <a:lnTo>
                  <a:pt x="143084" y="616760"/>
                </a:lnTo>
                <a:lnTo>
                  <a:pt x="142836" y="616429"/>
                </a:lnTo>
                <a:lnTo>
                  <a:pt x="142588" y="615767"/>
                </a:lnTo>
                <a:lnTo>
                  <a:pt x="141871" y="615436"/>
                </a:lnTo>
                <a:lnTo>
                  <a:pt x="141403" y="616098"/>
                </a:lnTo>
                <a:lnTo>
                  <a:pt x="140934" y="615767"/>
                </a:lnTo>
                <a:lnTo>
                  <a:pt x="141155" y="614774"/>
                </a:lnTo>
                <a:lnTo>
                  <a:pt x="141403" y="613781"/>
                </a:lnTo>
                <a:lnTo>
                  <a:pt x="140934" y="613781"/>
                </a:lnTo>
                <a:lnTo>
                  <a:pt x="140686" y="612788"/>
                </a:lnTo>
                <a:lnTo>
                  <a:pt x="140934" y="611464"/>
                </a:lnTo>
                <a:lnTo>
                  <a:pt x="141403" y="610472"/>
                </a:lnTo>
                <a:lnTo>
                  <a:pt x="141650" y="609810"/>
                </a:lnTo>
                <a:lnTo>
                  <a:pt x="140934" y="609479"/>
                </a:lnTo>
                <a:lnTo>
                  <a:pt x="139969" y="609810"/>
                </a:lnTo>
                <a:lnTo>
                  <a:pt x="139749" y="611134"/>
                </a:lnTo>
                <a:lnTo>
                  <a:pt x="139253" y="612126"/>
                </a:lnTo>
                <a:lnTo>
                  <a:pt x="139032" y="612457"/>
                </a:lnTo>
                <a:lnTo>
                  <a:pt x="139032" y="612126"/>
                </a:lnTo>
                <a:lnTo>
                  <a:pt x="139032" y="611134"/>
                </a:lnTo>
                <a:lnTo>
                  <a:pt x="139253" y="609810"/>
                </a:lnTo>
                <a:lnTo>
                  <a:pt x="139253" y="609175"/>
                </a:lnTo>
                <a:lnTo>
                  <a:pt x="139253" y="608182"/>
                </a:lnTo>
                <a:lnTo>
                  <a:pt x="139501" y="607851"/>
                </a:lnTo>
                <a:lnTo>
                  <a:pt x="140218" y="607189"/>
                </a:lnTo>
                <a:lnTo>
                  <a:pt x="140218" y="606858"/>
                </a:lnTo>
                <a:lnTo>
                  <a:pt x="139749" y="606195"/>
                </a:lnTo>
                <a:lnTo>
                  <a:pt x="139253" y="605864"/>
                </a:lnTo>
                <a:lnTo>
                  <a:pt x="139032" y="606195"/>
                </a:lnTo>
                <a:lnTo>
                  <a:pt x="138784" y="606195"/>
                </a:lnTo>
                <a:lnTo>
                  <a:pt x="139032" y="604871"/>
                </a:lnTo>
                <a:lnTo>
                  <a:pt x="139253" y="604210"/>
                </a:lnTo>
                <a:lnTo>
                  <a:pt x="138784" y="604210"/>
                </a:lnTo>
                <a:lnTo>
                  <a:pt x="138067" y="604541"/>
                </a:lnTo>
                <a:lnTo>
                  <a:pt x="137598" y="604210"/>
                </a:lnTo>
                <a:lnTo>
                  <a:pt x="137103" y="604210"/>
                </a:lnTo>
                <a:lnTo>
                  <a:pt x="136387" y="604541"/>
                </a:lnTo>
                <a:lnTo>
                  <a:pt x="135670" y="605202"/>
                </a:lnTo>
                <a:lnTo>
                  <a:pt x="135449" y="604871"/>
                </a:lnTo>
                <a:lnTo>
                  <a:pt x="134484" y="604210"/>
                </a:lnTo>
                <a:lnTo>
                  <a:pt x="134263" y="604871"/>
                </a:lnTo>
                <a:lnTo>
                  <a:pt x="134016" y="604541"/>
                </a:lnTo>
                <a:lnTo>
                  <a:pt x="133767" y="604210"/>
                </a:lnTo>
                <a:lnTo>
                  <a:pt x="133299" y="604210"/>
                </a:lnTo>
                <a:lnTo>
                  <a:pt x="133052" y="603879"/>
                </a:lnTo>
                <a:lnTo>
                  <a:pt x="132831" y="603548"/>
                </a:lnTo>
                <a:lnTo>
                  <a:pt x="132582" y="603548"/>
                </a:lnTo>
                <a:lnTo>
                  <a:pt x="132114" y="603217"/>
                </a:lnTo>
                <a:lnTo>
                  <a:pt x="131618" y="604871"/>
                </a:lnTo>
                <a:lnTo>
                  <a:pt x="130681" y="606527"/>
                </a:lnTo>
                <a:lnTo>
                  <a:pt x="130432" y="606527"/>
                </a:lnTo>
                <a:lnTo>
                  <a:pt x="130184" y="606527"/>
                </a:lnTo>
                <a:lnTo>
                  <a:pt x="130184" y="606195"/>
                </a:lnTo>
                <a:lnTo>
                  <a:pt x="129964" y="605864"/>
                </a:lnTo>
                <a:lnTo>
                  <a:pt x="129716" y="605533"/>
                </a:lnTo>
                <a:lnTo>
                  <a:pt x="129495" y="605202"/>
                </a:lnTo>
                <a:lnTo>
                  <a:pt x="128779" y="606195"/>
                </a:lnTo>
                <a:lnTo>
                  <a:pt x="127813" y="607520"/>
                </a:lnTo>
                <a:lnTo>
                  <a:pt x="127346" y="608513"/>
                </a:lnTo>
                <a:lnTo>
                  <a:pt x="126629" y="608182"/>
                </a:lnTo>
                <a:lnTo>
                  <a:pt x="126133" y="609479"/>
                </a:lnTo>
                <a:lnTo>
                  <a:pt x="124946" y="612126"/>
                </a:lnTo>
                <a:lnTo>
                  <a:pt x="125195" y="612457"/>
                </a:lnTo>
                <a:lnTo>
                  <a:pt x="125195" y="612788"/>
                </a:lnTo>
                <a:lnTo>
                  <a:pt x="124478" y="613781"/>
                </a:lnTo>
                <a:lnTo>
                  <a:pt x="124231" y="614112"/>
                </a:lnTo>
                <a:lnTo>
                  <a:pt x="124478" y="614774"/>
                </a:lnTo>
                <a:lnTo>
                  <a:pt x="124231" y="614774"/>
                </a:lnTo>
                <a:lnTo>
                  <a:pt x="123514" y="615105"/>
                </a:lnTo>
                <a:lnTo>
                  <a:pt x="123762" y="614443"/>
                </a:lnTo>
                <a:lnTo>
                  <a:pt x="123514" y="613781"/>
                </a:lnTo>
                <a:lnTo>
                  <a:pt x="123762" y="613450"/>
                </a:lnTo>
                <a:lnTo>
                  <a:pt x="124010" y="613119"/>
                </a:lnTo>
                <a:lnTo>
                  <a:pt x="124231" y="612788"/>
                </a:lnTo>
                <a:lnTo>
                  <a:pt x="124478" y="612126"/>
                </a:lnTo>
                <a:lnTo>
                  <a:pt x="124727" y="611795"/>
                </a:lnTo>
                <a:lnTo>
                  <a:pt x="124478" y="611795"/>
                </a:lnTo>
                <a:lnTo>
                  <a:pt x="124231" y="611795"/>
                </a:lnTo>
                <a:lnTo>
                  <a:pt x="124231" y="612126"/>
                </a:lnTo>
                <a:lnTo>
                  <a:pt x="124010" y="612457"/>
                </a:lnTo>
                <a:lnTo>
                  <a:pt x="123762" y="612788"/>
                </a:lnTo>
                <a:lnTo>
                  <a:pt x="123762" y="612126"/>
                </a:lnTo>
                <a:lnTo>
                  <a:pt x="124010" y="612126"/>
                </a:lnTo>
                <a:lnTo>
                  <a:pt x="124478" y="611134"/>
                </a:lnTo>
                <a:lnTo>
                  <a:pt x="124478" y="610803"/>
                </a:lnTo>
                <a:lnTo>
                  <a:pt x="124946" y="609810"/>
                </a:lnTo>
                <a:lnTo>
                  <a:pt x="124010" y="609175"/>
                </a:lnTo>
                <a:lnTo>
                  <a:pt x="123045" y="609810"/>
                </a:lnTo>
                <a:lnTo>
                  <a:pt x="122577" y="610472"/>
                </a:lnTo>
                <a:lnTo>
                  <a:pt x="121364" y="612126"/>
                </a:lnTo>
                <a:lnTo>
                  <a:pt x="121611" y="609810"/>
                </a:lnTo>
                <a:lnTo>
                  <a:pt x="121860" y="609175"/>
                </a:lnTo>
                <a:lnTo>
                  <a:pt x="121611" y="608844"/>
                </a:lnTo>
                <a:lnTo>
                  <a:pt x="120896" y="609810"/>
                </a:lnTo>
                <a:lnTo>
                  <a:pt x="120179" y="609810"/>
                </a:lnTo>
                <a:lnTo>
                  <a:pt x="119462" y="610472"/>
                </a:lnTo>
                <a:lnTo>
                  <a:pt x="119242" y="610803"/>
                </a:lnTo>
                <a:lnTo>
                  <a:pt x="119710" y="609479"/>
                </a:lnTo>
                <a:lnTo>
                  <a:pt x="119242" y="608844"/>
                </a:lnTo>
                <a:lnTo>
                  <a:pt x="119710" y="608513"/>
                </a:lnTo>
                <a:lnTo>
                  <a:pt x="120179" y="607851"/>
                </a:lnTo>
                <a:lnTo>
                  <a:pt x="120427" y="607520"/>
                </a:lnTo>
                <a:lnTo>
                  <a:pt x="120896" y="606527"/>
                </a:lnTo>
                <a:lnTo>
                  <a:pt x="121143" y="606195"/>
                </a:lnTo>
                <a:lnTo>
                  <a:pt x="121860" y="605202"/>
                </a:lnTo>
                <a:lnTo>
                  <a:pt x="122081" y="604210"/>
                </a:lnTo>
                <a:lnTo>
                  <a:pt x="122798" y="603217"/>
                </a:lnTo>
                <a:lnTo>
                  <a:pt x="123762" y="602224"/>
                </a:lnTo>
                <a:lnTo>
                  <a:pt x="124231" y="601231"/>
                </a:lnTo>
                <a:lnTo>
                  <a:pt x="124478" y="600900"/>
                </a:lnTo>
                <a:lnTo>
                  <a:pt x="124727" y="600238"/>
                </a:lnTo>
                <a:lnTo>
                  <a:pt x="124727" y="599907"/>
                </a:lnTo>
                <a:lnTo>
                  <a:pt x="124946" y="599245"/>
                </a:lnTo>
                <a:lnTo>
                  <a:pt x="125195" y="599576"/>
                </a:lnTo>
                <a:lnTo>
                  <a:pt x="125416" y="599245"/>
                </a:lnTo>
                <a:lnTo>
                  <a:pt x="125663" y="598583"/>
                </a:lnTo>
                <a:lnTo>
                  <a:pt x="126133" y="598583"/>
                </a:lnTo>
                <a:lnTo>
                  <a:pt x="126380" y="598914"/>
                </a:lnTo>
                <a:lnTo>
                  <a:pt x="126629" y="598583"/>
                </a:lnTo>
                <a:lnTo>
                  <a:pt x="127097" y="597590"/>
                </a:lnTo>
                <a:lnTo>
                  <a:pt x="127097" y="597259"/>
                </a:lnTo>
                <a:lnTo>
                  <a:pt x="126849" y="596266"/>
                </a:lnTo>
                <a:lnTo>
                  <a:pt x="128530" y="594279"/>
                </a:lnTo>
                <a:lnTo>
                  <a:pt x="128779" y="593617"/>
                </a:lnTo>
                <a:lnTo>
                  <a:pt x="129000" y="593286"/>
                </a:lnTo>
                <a:lnTo>
                  <a:pt x="129495" y="592955"/>
                </a:lnTo>
                <a:lnTo>
                  <a:pt x="129716" y="592294"/>
                </a:lnTo>
                <a:lnTo>
                  <a:pt x="129716" y="591963"/>
                </a:lnTo>
                <a:lnTo>
                  <a:pt x="129964" y="591632"/>
                </a:lnTo>
                <a:lnTo>
                  <a:pt x="130432" y="591301"/>
                </a:lnTo>
                <a:lnTo>
                  <a:pt x="130184" y="590970"/>
                </a:lnTo>
                <a:lnTo>
                  <a:pt x="130184" y="590639"/>
                </a:lnTo>
                <a:lnTo>
                  <a:pt x="129964" y="590639"/>
                </a:lnTo>
                <a:lnTo>
                  <a:pt x="129716" y="590970"/>
                </a:lnTo>
                <a:lnTo>
                  <a:pt x="129000" y="591301"/>
                </a:lnTo>
                <a:lnTo>
                  <a:pt x="129000" y="591963"/>
                </a:lnTo>
                <a:lnTo>
                  <a:pt x="128062" y="592624"/>
                </a:lnTo>
                <a:lnTo>
                  <a:pt x="127346" y="592624"/>
                </a:lnTo>
                <a:lnTo>
                  <a:pt x="127097" y="592624"/>
                </a:lnTo>
                <a:lnTo>
                  <a:pt x="127097" y="592294"/>
                </a:lnTo>
                <a:lnTo>
                  <a:pt x="126629" y="592294"/>
                </a:lnTo>
                <a:lnTo>
                  <a:pt x="126380" y="592624"/>
                </a:lnTo>
                <a:lnTo>
                  <a:pt x="126133" y="592624"/>
                </a:lnTo>
                <a:lnTo>
                  <a:pt x="125912" y="592624"/>
                </a:lnTo>
                <a:lnTo>
                  <a:pt x="125416" y="592955"/>
                </a:lnTo>
                <a:lnTo>
                  <a:pt x="125195" y="592955"/>
                </a:lnTo>
                <a:lnTo>
                  <a:pt x="124727" y="593617"/>
                </a:lnTo>
                <a:lnTo>
                  <a:pt x="124727" y="594279"/>
                </a:lnTo>
                <a:lnTo>
                  <a:pt x="124010" y="594942"/>
                </a:lnTo>
                <a:lnTo>
                  <a:pt x="123762" y="594610"/>
                </a:lnTo>
                <a:lnTo>
                  <a:pt x="123294" y="594942"/>
                </a:lnTo>
                <a:lnTo>
                  <a:pt x="123514" y="595273"/>
                </a:lnTo>
                <a:lnTo>
                  <a:pt x="122798" y="595935"/>
                </a:lnTo>
                <a:lnTo>
                  <a:pt x="122577" y="596266"/>
                </a:lnTo>
                <a:lnTo>
                  <a:pt x="122328" y="596266"/>
                </a:lnTo>
                <a:lnTo>
                  <a:pt x="121364" y="597259"/>
                </a:lnTo>
                <a:lnTo>
                  <a:pt x="121143" y="596928"/>
                </a:lnTo>
                <a:lnTo>
                  <a:pt x="121611" y="596266"/>
                </a:lnTo>
                <a:lnTo>
                  <a:pt x="121611" y="595935"/>
                </a:lnTo>
                <a:lnTo>
                  <a:pt x="123294" y="594279"/>
                </a:lnTo>
                <a:lnTo>
                  <a:pt x="123514" y="593617"/>
                </a:lnTo>
                <a:lnTo>
                  <a:pt x="124010" y="592955"/>
                </a:lnTo>
                <a:lnTo>
                  <a:pt x="124727" y="592294"/>
                </a:lnTo>
                <a:lnTo>
                  <a:pt x="124946" y="591632"/>
                </a:lnTo>
                <a:lnTo>
                  <a:pt x="125195" y="590970"/>
                </a:lnTo>
                <a:lnTo>
                  <a:pt x="125663" y="590639"/>
                </a:lnTo>
                <a:lnTo>
                  <a:pt x="125663" y="589977"/>
                </a:lnTo>
                <a:lnTo>
                  <a:pt x="125195" y="589977"/>
                </a:lnTo>
                <a:lnTo>
                  <a:pt x="124946" y="589977"/>
                </a:lnTo>
                <a:lnTo>
                  <a:pt x="124231" y="590308"/>
                </a:lnTo>
                <a:lnTo>
                  <a:pt x="123762" y="590970"/>
                </a:lnTo>
                <a:lnTo>
                  <a:pt x="123045" y="591301"/>
                </a:lnTo>
                <a:lnTo>
                  <a:pt x="122081" y="591301"/>
                </a:lnTo>
                <a:lnTo>
                  <a:pt x="121611" y="591632"/>
                </a:lnTo>
                <a:lnTo>
                  <a:pt x="121143" y="592294"/>
                </a:lnTo>
                <a:lnTo>
                  <a:pt x="120647" y="592624"/>
                </a:lnTo>
                <a:lnTo>
                  <a:pt x="120427" y="593286"/>
                </a:lnTo>
                <a:lnTo>
                  <a:pt x="119710" y="593617"/>
                </a:lnTo>
                <a:lnTo>
                  <a:pt x="119462" y="593948"/>
                </a:lnTo>
                <a:lnTo>
                  <a:pt x="119710" y="594610"/>
                </a:lnTo>
                <a:lnTo>
                  <a:pt x="119242" y="595273"/>
                </a:lnTo>
                <a:lnTo>
                  <a:pt x="119710" y="595604"/>
                </a:lnTo>
                <a:lnTo>
                  <a:pt x="119242" y="596266"/>
                </a:lnTo>
                <a:lnTo>
                  <a:pt x="118745" y="595604"/>
                </a:lnTo>
                <a:lnTo>
                  <a:pt x="118276" y="595935"/>
                </a:lnTo>
                <a:lnTo>
                  <a:pt x="117560" y="596928"/>
                </a:lnTo>
                <a:lnTo>
                  <a:pt x="118028" y="596928"/>
                </a:lnTo>
                <a:lnTo>
                  <a:pt x="117560" y="597921"/>
                </a:lnTo>
                <a:lnTo>
                  <a:pt x="116127" y="599245"/>
                </a:lnTo>
                <a:lnTo>
                  <a:pt x="116596" y="598583"/>
                </a:lnTo>
                <a:lnTo>
                  <a:pt x="116596" y="597590"/>
                </a:lnTo>
                <a:lnTo>
                  <a:pt x="116843" y="596266"/>
                </a:lnTo>
                <a:lnTo>
                  <a:pt x="115879" y="596928"/>
                </a:lnTo>
                <a:lnTo>
                  <a:pt x="115658" y="596928"/>
                </a:lnTo>
                <a:lnTo>
                  <a:pt x="115658" y="596266"/>
                </a:lnTo>
                <a:lnTo>
                  <a:pt x="115162" y="596597"/>
                </a:lnTo>
                <a:lnTo>
                  <a:pt x="114941" y="596928"/>
                </a:lnTo>
                <a:lnTo>
                  <a:pt x="114941" y="597590"/>
                </a:lnTo>
                <a:lnTo>
                  <a:pt x="113508" y="598252"/>
                </a:lnTo>
                <a:lnTo>
                  <a:pt x="113040" y="599245"/>
                </a:lnTo>
                <a:lnTo>
                  <a:pt x="112075" y="599576"/>
                </a:lnTo>
                <a:lnTo>
                  <a:pt x="111606" y="600238"/>
                </a:lnTo>
                <a:lnTo>
                  <a:pt x="111358" y="600569"/>
                </a:lnTo>
                <a:lnTo>
                  <a:pt x="111110" y="600900"/>
                </a:lnTo>
                <a:lnTo>
                  <a:pt x="110889" y="601231"/>
                </a:lnTo>
                <a:lnTo>
                  <a:pt x="110393" y="601893"/>
                </a:lnTo>
                <a:lnTo>
                  <a:pt x="109925" y="602224"/>
                </a:lnTo>
                <a:lnTo>
                  <a:pt x="109208" y="602224"/>
                </a:lnTo>
                <a:lnTo>
                  <a:pt x="108739" y="601893"/>
                </a:lnTo>
                <a:lnTo>
                  <a:pt x="108739" y="601562"/>
                </a:lnTo>
                <a:lnTo>
                  <a:pt x="108023" y="601562"/>
                </a:lnTo>
                <a:lnTo>
                  <a:pt x="107775" y="601893"/>
                </a:lnTo>
                <a:lnTo>
                  <a:pt x="108023" y="602224"/>
                </a:lnTo>
                <a:lnTo>
                  <a:pt x="108271" y="602555"/>
                </a:lnTo>
                <a:lnTo>
                  <a:pt x="107307" y="603217"/>
                </a:lnTo>
                <a:lnTo>
                  <a:pt x="107058" y="603879"/>
                </a:lnTo>
                <a:lnTo>
                  <a:pt x="106590" y="604871"/>
                </a:lnTo>
                <a:lnTo>
                  <a:pt x="105624" y="605202"/>
                </a:lnTo>
                <a:lnTo>
                  <a:pt x="104219" y="606858"/>
                </a:lnTo>
                <a:lnTo>
                  <a:pt x="103723" y="606858"/>
                </a:lnTo>
                <a:lnTo>
                  <a:pt x="104219" y="604871"/>
                </a:lnTo>
                <a:lnTo>
                  <a:pt x="104219" y="604210"/>
                </a:lnTo>
                <a:lnTo>
                  <a:pt x="103972" y="604541"/>
                </a:lnTo>
                <a:lnTo>
                  <a:pt x="102786" y="604871"/>
                </a:lnTo>
                <a:lnTo>
                  <a:pt x="102538" y="605533"/>
                </a:lnTo>
                <a:lnTo>
                  <a:pt x="102069" y="605533"/>
                </a:lnTo>
                <a:lnTo>
                  <a:pt x="102289" y="606195"/>
                </a:lnTo>
                <a:lnTo>
                  <a:pt x="102069" y="607189"/>
                </a:lnTo>
                <a:lnTo>
                  <a:pt x="101572" y="608182"/>
                </a:lnTo>
                <a:lnTo>
                  <a:pt x="102289" y="608844"/>
                </a:lnTo>
                <a:lnTo>
                  <a:pt x="102069" y="609810"/>
                </a:lnTo>
                <a:lnTo>
                  <a:pt x="101572" y="610472"/>
                </a:lnTo>
                <a:lnTo>
                  <a:pt x="100856" y="611464"/>
                </a:lnTo>
                <a:lnTo>
                  <a:pt x="99203" y="613450"/>
                </a:lnTo>
                <a:lnTo>
                  <a:pt x="99423" y="613450"/>
                </a:lnTo>
                <a:lnTo>
                  <a:pt x="99423" y="613781"/>
                </a:lnTo>
                <a:lnTo>
                  <a:pt x="99423" y="614112"/>
                </a:lnTo>
                <a:lnTo>
                  <a:pt x="99671" y="614443"/>
                </a:lnTo>
                <a:lnTo>
                  <a:pt x="99920" y="614443"/>
                </a:lnTo>
                <a:lnTo>
                  <a:pt x="99671" y="615436"/>
                </a:lnTo>
                <a:lnTo>
                  <a:pt x="99423" y="615767"/>
                </a:lnTo>
                <a:lnTo>
                  <a:pt x="99920" y="616429"/>
                </a:lnTo>
                <a:lnTo>
                  <a:pt x="99671" y="617091"/>
                </a:lnTo>
                <a:lnTo>
                  <a:pt x="99203" y="616760"/>
                </a:lnTo>
                <a:lnTo>
                  <a:pt x="98733" y="616429"/>
                </a:lnTo>
                <a:lnTo>
                  <a:pt x="98486" y="616429"/>
                </a:lnTo>
                <a:lnTo>
                  <a:pt x="98237" y="616429"/>
                </a:lnTo>
                <a:lnTo>
                  <a:pt x="97769" y="615767"/>
                </a:lnTo>
                <a:lnTo>
                  <a:pt x="97301" y="616760"/>
                </a:lnTo>
                <a:lnTo>
                  <a:pt x="97301" y="617091"/>
                </a:lnTo>
                <a:lnTo>
                  <a:pt x="97521" y="617753"/>
                </a:lnTo>
                <a:lnTo>
                  <a:pt x="98237" y="617753"/>
                </a:lnTo>
                <a:lnTo>
                  <a:pt x="98486" y="618415"/>
                </a:lnTo>
                <a:lnTo>
                  <a:pt x="97769" y="618746"/>
                </a:lnTo>
                <a:lnTo>
                  <a:pt x="97301" y="618746"/>
                </a:lnTo>
                <a:lnTo>
                  <a:pt x="97053" y="618746"/>
                </a:lnTo>
                <a:lnTo>
                  <a:pt x="97053" y="618415"/>
                </a:lnTo>
                <a:lnTo>
                  <a:pt x="96584" y="617753"/>
                </a:lnTo>
                <a:lnTo>
                  <a:pt x="96087" y="618084"/>
                </a:lnTo>
                <a:lnTo>
                  <a:pt x="96336" y="618415"/>
                </a:lnTo>
                <a:lnTo>
                  <a:pt x="96087" y="618746"/>
                </a:lnTo>
                <a:lnTo>
                  <a:pt x="95868" y="618746"/>
                </a:lnTo>
                <a:lnTo>
                  <a:pt x="95619" y="618746"/>
                </a:lnTo>
                <a:lnTo>
                  <a:pt x="95371" y="619078"/>
                </a:lnTo>
                <a:lnTo>
                  <a:pt x="95619" y="619409"/>
                </a:lnTo>
                <a:lnTo>
                  <a:pt x="95371" y="620374"/>
                </a:lnTo>
                <a:lnTo>
                  <a:pt x="95371" y="620705"/>
                </a:lnTo>
                <a:lnTo>
                  <a:pt x="95868" y="621036"/>
                </a:lnTo>
                <a:lnTo>
                  <a:pt x="96584" y="621036"/>
                </a:lnTo>
                <a:lnTo>
                  <a:pt x="96804" y="621367"/>
                </a:lnTo>
                <a:lnTo>
                  <a:pt x="97053" y="622029"/>
                </a:lnTo>
                <a:lnTo>
                  <a:pt x="96584" y="622360"/>
                </a:lnTo>
                <a:lnTo>
                  <a:pt x="96584" y="622691"/>
                </a:lnTo>
                <a:lnTo>
                  <a:pt x="96584" y="623022"/>
                </a:lnTo>
                <a:lnTo>
                  <a:pt x="96804" y="623353"/>
                </a:lnTo>
                <a:lnTo>
                  <a:pt x="97301" y="623684"/>
                </a:lnTo>
                <a:lnTo>
                  <a:pt x="97521" y="623684"/>
                </a:lnTo>
                <a:lnTo>
                  <a:pt x="97769" y="624346"/>
                </a:lnTo>
                <a:lnTo>
                  <a:pt x="98237" y="624346"/>
                </a:lnTo>
                <a:lnTo>
                  <a:pt x="98486" y="624346"/>
                </a:lnTo>
                <a:lnTo>
                  <a:pt x="98237" y="625670"/>
                </a:lnTo>
                <a:lnTo>
                  <a:pt x="98486" y="625670"/>
                </a:lnTo>
                <a:lnTo>
                  <a:pt x="98733" y="626332"/>
                </a:lnTo>
                <a:lnTo>
                  <a:pt x="98954" y="626994"/>
                </a:lnTo>
                <a:lnTo>
                  <a:pt x="98954" y="627325"/>
                </a:lnTo>
                <a:lnTo>
                  <a:pt x="99203" y="627325"/>
                </a:lnTo>
                <a:lnTo>
                  <a:pt x="99203" y="627959"/>
                </a:lnTo>
                <a:lnTo>
                  <a:pt x="99671" y="627959"/>
                </a:lnTo>
                <a:lnTo>
                  <a:pt x="100140" y="628290"/>
                </a:lnTo>
                <a:lnTo>
                  <a:pt x="100636" y="628621"/>
                </a:lnTo>
                <a:lnTo>
                  <a:pt x="100140" y="630276"/>
                </a:lnTo>
                <a:lnTo>
                  <a:pt x="99920" y="630938"/>
                </a:lnTo>
                <a:lnTo>
                  <a:pt x="99671" y="631600"/>
                </a:lnTo>
                <a:lnTo>
                  <a:pt x="99671" y="632262"/>
                </a:lnTo>
                <a:lnTo>
                  <a:pt x="99423" y="632924"/>
                </a:lnTo>
                <a:lnTo>
                  <a:pt x="99671" y="633255"/>
                </a:lnTo>
                <a:lnTo>
                  <a:pt x="99671" y="633917"/>
                </a:lnTo>
                <a:lnTo>
                  <a:pt x="100140" y="633917"/>
                </a:lnTo>
                <a:lnTo>
                  <a:pt x="100856" y="634221"/>
                </a:lnTo>
                <a:lnTo>
                  <a:pt x="101352" y="634552"/>
                </a:lnTo>
                <a:lnTo>
                  <a:pt x="101105" y="635214"/>
                </a:lnTo>
                <a:lnTo>
                  <a:pt x="100388" y="635876"/>
                </a:lnTo>
                <a:lnTo>
                  <a:pt x="100856" y="636538"/>
                </a:lnTo>
                <a:lnTo>
                  <a:pt x="101105" y="636538"/>
                </a:lnTo>
                <a:lnTo>
                  <a:pt x="101352" y="637200"/>
                </a:lnTo>
                <a:lnTo>
                  <a:pt x="101821" y="637862"/>
                </a:lnTo>
                <a:lnTo>
                  <a:pt x="101105" y="638524"/>
                </a:lnTo>
                <a:lnTo>
                  <a:pt x="100636" y="639186"/>
                </a:lnTo>
                <a:lnTo>
                  <a:pt x="99423" y="639186"/>
                </a:lnTo>
                <a:lnTo>
                  <a:pt x="99203" y="638524"/>
                </a:lnTo>
                <a:lnTo>
                  <a:pt x="98733" y="638193"/>
                </a:lnTo>
                <a:lnTo>
                  <a:pt x="98237" y="638193"/>
                </a:lnTo>
                <a:lnTo>
                  <a:pt x="97769" y="638524"/>
                </a:lnTo>
                <a:lnTo>
                  <a:pt x="96336" y="640151"/>
                </a:lnTo>
                <a:lnTo>
                  <a:pt x="95371" y="639820"/>
                </a:lnTo>
                <a:lnTo>
                  <a:pt x="94655" y="639820"/>
                </a:lnTo>
                <a:lnTo>
                  <a:pt x="93938" y="639820"/>
                </a:lnTo>
                <a:lnTo>
                  <a:pt x="93469" y="639186"/>
                </a:lnTo>
                <a:lnTo>
                  <a:pt x="93469" y="638524"/>
                </a:lnTo>
                <a:lnTo>
                  <a:pt x="93248" y="638524"/>
                </a:lnTo>
                <a:lnTo>
                  <a:pt x="93001" y="638524"/>
                </a:lnTo>
                <a:lnTo>
                  <a:pt x="89886" y="640151"/>
                </a:lnTo>
                <a:lnTo>
                  <a:pt x="88949" y="641144"/>
                </a:lnTo>
                <a:lnTo>
                  <a:pt x="88700" y="642137"/>
                </a:lnTo>
                <a:lnTo>
                  <a:pt x="88232" y="642799"/>
                </a:lnTo>
                <a:lnTo>
                  <a:pt x="88700" y="643130"/>
                </a:lnTo>
                <a:lnTo>
                  <a:pt x="88700" y="643461"/>
                </a:lnTo>
                <a:lnTo>
                  <a:pt x="88949" y="643792"/>
                </a:lnTo>
                <a:lnTo>
                  <a:pt x="88480" y="644123"/>
                </a:lnTo>
                <a:lnTo>
                  <a:pt x="87516" y="644123"/>
                </a:lnTo>
                <a:lnTo>
                  <a:pt x="87516" y="643792"/>
                </a:lnTo>
                <a:lnTo>
                  <a:pt x="87268" y="643792"/>
                </a:lnTo>
                <a:lnTo>
                  <a:pt x="87268" y="643461"/>
                </a:lnTo>
                <a:lnTo>
                  <a:pt x="87516" y="643130"/>
                </a:lnTo>
                <a:lnTo>
                  <a:pt x="87764" y="642799"/>
                </a:lnTo>
                <a:lnTo>
                  <a:pt x="87516" y="642137"/>
                </a:lnTo>
                <a:lnTo>
                  <a:pt x="86799" y="641806"/>
                </a:lnTo>
                <a:lnTo>
                  <a:pt x="86551" y="641806"/>
                </a:lnTo>
                <a:lnTo>
                  <a:pt x="85117" y="641806"/>
                </a:lnTo>
                <a:lnTo>
                  <a:pt x="83932" y="642468"/>
                </a:lnTo>
                <a:lnTo>
                  <a:pt x="83684" y="642799"/>
                </a:lnTo>
                <a:lnTo>
                  <a:pt x="82995" y="643792"/>
                </a:lnTo>
                <a:lnTo>
                  <a:pt x="82030" y="645088"/>
                </a:lnTo>
                <a:lnTo>
                  <a:pt x="80845" y="647074"/>
                </a:lnTo>
                <a:lnTo>
                  <a:pt x="80128" y="648730"/>
                </a:lnTo>
                <a:lnTo>
                  <a:pt x="80128" y="649061"/>
                </a:lnTo>
                <a:lnTo>
                  <a:pt x="80128" y="650357"/>
                </a:lnTo>
                <a:lnTo>
                  <a:pt x="80349" y="653005"/>
                </a:lnTo>
                <a:lnTo>
                  <a:pt x="80597" y="653970"/>
                </a:lnTo>
                <a:lnTo>
                  <a:pt x="81066" y="654301"/>
                </a:lnTo>
                <a:lnTo>
                  <a:pt x="81562" y="655294"/>
                </a:lnTo>
                <a:lnTo>
                  <a:pt x="82278" y="655956"/>
                </a:lnTo>
                <a:lnTo>
                  <a:pt x="82747" y="655956"/>
                </a:lnTo>
                <a:lnTo>
                  <a:pt x="82747" y="655294"/>
                </a:lnTo>
                <a:lnTo>
                  <a:pt x="82995" y="655294"/>
                </a:lnTo>
                <a:lnTo>
                  <a:pt x="83216" y="654963"/>
                </a:lnTo>
                <a:lnTo>
                  <a:pt x="85117" y="654963"/>
                </a:lnTo>
                <a:lnTo>
                  <a:pt x="85614" y="654963"/>
                </a:lnTo>
                <a:lnTo>
                  <a:pt x="86799" y="654963"/>
                </a:lnTo>
                <a:lnTo>
                  <a:pt x="86551" y="655294"/>
                </a:lnTo>
                <a:lnTo>
                  <a:pt x="85834" y="655956"/>
                </a:lnTo>
                <a:lnTo>
                  <a:pt x="86082" y="656618"/>
                </a:lnTo>
                <a:lnTo>
                  <a:pt x="85614" y="656618"/>
                </a:lnTo>
                <a:lnTo>
                  <a:pt x="85365" y="657280"/>
                </a:lnTo>
                <a:lnTo>
                  <a:pt x="84897" y="657584"/>
                </a:lnTo>
                <a:lnTo>
                  <a:pt x="84181" y="657584"/>
                </a:lnTo>
                <a:lnTo>
                  <a:pt x="82747" y="657915"/>
                </a:lnTo>
                <a:lnTo>
                  <a:pt x="81782" y="658577"/>
                </a:lnTo>
                <a:lnTo>
                  <a:pt x="81066" y="659570"/>
                </a:lnTo>
                <a:lnTo>
                  <a:pt x="81066" y="660893"/>
                </a:lnTo>
                <a:lnTo>
                  <a:pt x="80349" y="661224"/>
                </a:lnTo>
                <a:lnTo>
                  <a:pt x="79880" y="661859"/>
                </a:lnTo>
                <a:lnTo>
                  <a:pt x="80597" y="661859"/>
                </a:lnTo>
                <a:lnTo>
                  <a:pt x="80597" y="662522"/>
                </a:lnTo>
                <a:lnTo>
                  <a:pt x="80128" y="662853"/>
                </a:lnTo>
                <a:lnTo>
                  <a:pt x="79632" y="663184"/>
                </a:lnTo>
                <a:lnTo>
                  <a:pt x="79632" y="663846"/>
                </a:lnTo>
                <a:lnTo>
                  <a:pt x="78695" y="665142"/>
                </a:lnTo>
                <a:lnTo>
                  <a:pt x="78447" y="664839"/>
                </a:lnTo>
                <a:lnTo>
                  <a:pt x="78227" y="664177"/>
                </a:lnTo>
                <a:lnTo>
                  <a:pt x="78227" y="663846"/>
                </a:lnTo>
                <a:lnTo>
                  <a:pt x="77731" y="663846"/>
                </a:lnTo>
                <a:lnTo>
                  <a:pt x="77262" y="664508"/>
                </a:lnTo>
                <a:lnTo>
                  <a:pt x="77014" y="664508"/>
                </a:lnTo>
                <a:lnTo>
                  <a:pt x="76545" y="664508"/>
                </a:lnTo>
                <a:lnTo>
                  <a:pt x="76076" y="664839"/>
                </a:lnTo>
                <a:lnTo>
                  <a:pt x="75360" y="665804"/>
                </a:lnTo>
                <a:lnTo>
                  <a:pt x="75360" y="666135"/>
                </a:lnTo>
                <a:lnTo>
                  <a:pt x="75580" y="666135"/>
                </a:lnTo>
                <a:lnTo>
                  <a:pt x="75580" y="667459"/>
                </a:lnTo>
                <a:lnTo>
                  <a:pt x="76297" y="668424"/>
                </a:lnTo>
                <a:lnTo>
                  <a:pt x="76545" y="670079"/>
                </a:lnTo>
                <a:lnTo>
                  <a:pt x="75580" y="670741"/>
                </a:lnTo>
                <a:lnTo>
                  <a:pt x="75112" y="671072"/>
                </a:lnTo>
                <a:lnTo>
                  <a:pt x="73926" y="671403"/>
                </a:lnTo>
                <a:lnTo>
                  <a:pt x="73210" y="671403"/>
                </a:lnTo>
                <a:lnTo>
                  <a:pt x="72741" y="671707"/>
                </a:lnTo>
                <a:lnTo>
                  <a:pt x="72493" y="672368"/>
                </a:lnTo>
                <a:lnTo>
                  <a:pt x="72245" y="672699"/>
                </a:lnTo>
                <a:lnTo>
                  <a:pt x="71776" y="672699"/>
                </a:lnTo>
                <a:lnTo>
                  <a:pt x="71776" y="673030"/>
                </a:lnTo>
                <a:lnTo>
                  <a:pt x="71529" y="673361"/>
                </a:lnTo>
                <a:lnTo>
                  <a:pt x="70812" y="673361"/>
                </a:lnTo>
                <a:lnTo>
                  <a:pt x="70095" y="673030"/>
                </a:lnTo>
                <a:lnTo>
                  <a:pt x="69874" y="672368"/>
                </a:lnTo>
                <a:lnTo>
                  <a:pt x="69627" y="672368"/>
                </a:lnTo>
                <a:lnTo>
                  <a:pt x="68910" y="672368"/>
                </a:lnTo>
                <a:lnTo>
                  <a:pt x="68661" y="673030"/>
                </a:lnTo>
                <a:lnTo>
                  <a:pt x="68193" y="672699"/>
                </a:lnTo>
                <a:lnTo>
                  <a:pt x="67477" y="673030"/>
                </a:lnTo>
                <a:lnTo>
                  <a:pt x="67009" y="673030"/>
                </a:lnTo>
                <a:lnTo>
                  <a:pt x="66760" y="673692"/>
                </a:lnTo>
                <a:lnTo>
                  <a:pt x="65822" y="673030"/>
                </a:lnTo>
                <a:lnTo>
                  <a:pt x="65575" y="673030"/>
                </a:lnTo>
                <a:lnTo>
                  <a:pt x="65106" y="673030"/>
                </a:lnTo>
                <a:lnTo>
                  <a:pt x="64858" y="673030"/>
                </a:lnTo>
                <a:lnTo>
                  <a:pt x="62955" y="674023"/>
                </a:lnTo>
                <a:lnTo>
                  <a:pt x="62708" y="674354"/>
                </a:lnTo>
                <a:lnTo>
                  <a:pt x="60807" y="676314"/>
                </a:lnTo>
                <a:lnTo>
                  <a:pt x="60558" y="676976"/>
                </a:lnTo>
                <a:lnTo>
                  <a:pt x="59841" y="678272"/>
                </a:lnTo>
                <a:lnTo>
                  <a:pt x="59373" y="679596"/>
                </a:lnTo>
                <a:lnTo>
                  <a:pt x="59124" y="680258"/>
                </a:lnTo>
                <a:lnTo>
                  <a:pt x="59124" y="680892"/>
                </a:lnTo>
                <a:lnTo>
                  <a:pt x="58905" y="681223"/>
                </a:lnTo>
                <a:lnTo>
                  <a:pt x="58905" y="682216"/>
                </a:lnTo>
                <a:lnTo>
                  <a:pt x="58188" y="682878"/>
                </a:lnTo>
                <a:lnTo>
                  <a:pt x="57223" y="684506"/>
                </a:lnTo>
                <a:lnTo>
                  <a:pt x="57002" y="684836"/>
                </a:lnTo>
                <a:lnTo>
                  <a:pt x="56285" y="687788"/>
                </a:lnTo>
                <a:lnTo>
                  <a:pt x="56506" y="688450"/>
                </a:lnTo>
                <a:lnTo>
                  <a:pt x="56754" y="688781"/>
                </a:lnTo>
                <a:lnTo>
                  <a:pt x="57002" y="689746"/>
                </a:lnTo>
                <a:lnTo>
                  <a:pt x="57471" y="690739"/>
                </a:lnTo>
                <a:lnTo>
                  <a:pt x="57719" y="691070"/>
                </a:lnTo>
                <a:lnTo>
                  <a:pt x="58188" y="692035"/>
                </a:lnTo>
                <a:lnTo>
                  <a:pt x="58188" y="692697"/>
                </a:lnTo>
                <a:lnTo>
                  <a:pt x="57002" y="694325"/>
                </a:lnTo>
                <a:lnTo>
                  <a:pt x="57002" y="694656"/>
                </a:lnTo>
                <a:lnTo>
                  <a:pt x="56754" y="694987"/>
                </a:lnTo>
                <a:lnTo>
                  <a:pt x="57002" y="695649"/>
                </a:lnTo>
                <a:lnTo>
                  <a:pt x="56754" y="696312"/>
                </a:lnTo>
                <a:lnTo>
                  <a:pt x="56506" y="696946"/>
                </a:lnTo>
                <a:lnTo>
                  <a:pt x="56285" y="697277"/>
                </a:lnTo>
                <a:lnTo>
                  <a:pt x="55789" y="697939"/>
                </a:lnTo>
                <a:lnTo>
                  <a:pt x="55569" y="697939"/>
                </a:lnTo>
                <a:lnTo>
                  <a:pt x="55321" y="698270"/>
                </a:lnTo>
                <a:lnTo>
                  <a:pt x="54605" y="699566"/>
                </a:lnTo>
                <a:lnTo>
                  <a:pt x="54605" y="699897"/>
                </a:lnTo>
                <a:lnTo>
                  <a:pt x="54853" y="699897"/>
                </a:lnTo>
                <a:lnTo>
                  <a:pt x="55072" y="699566"/>
                </a:lnTo>
                <a:lnTo>
                  <a:pt x="55321" y="699566"/>
                </a:lnTo>
                <a:lnTo>
                  <a:pt x="56037" y="700228"/>
                </a:lnTo>
                <a:lnTo>
                  <a:pt x="56285" y="700559"/>
                </a:lnTo>
                <a:lnTo>
                  <a:pt x="56506" y="700890"/>
                </a:lnTo>
                <a:lnTo>
                  <a:pt x="56506" y="701221"/>
                </a:lnTo>
                <a:lnTo>
                  <a:pt x="56037" y="701221"/>
                </a:lnTo>
                <a:lnTo>
                  <a:pt x="55789" y="701221"/>
                </a:lnTo>
                <a:lnTo>
                  <a:pt x="55072" y="700890"/>
                </a:lnTo>
                <a:lnTo>
                  <a:pt x="54136" y="700559"/>
                </a:lnTo>
                <a:lnTo>
                  <a:pt x="53419" y="701221"/>
                </a:lnTo>
                <a:lnTo>
                  <a:pt x="53171" y="701856"/>
                </a:lnTo>
                <a:lnTo>
                  <a:pt x="52702" y="703179"/>
                </a:lnTo>
                <a:lnTo>
                  <a:pt x="52702" y="703510"/>
                </a:lnTo>
                <a:lnTo>
                  <a:pt x="52454" y="703814"/>
                </a:lnTo>
                <a:lnTo>
                  <a:pt x="52454" y="704476"/>
                </a:lnTo>
                <a:lnTo>
                  <a:pt x="52923" y="704807"/>
                </a:lnTo>
                <a:lnTo>
                  <a:pt x="52923" y="705138"/>
                </a:lnTo>
                <a:lnTo>
                  <a:pt x="52923" y="705800"/>
                </a:lnTo>
                <a:lnTo>
                  <a:pt x="52702" y="706103"/>
                </a:lnTo>
                <a:lnTo>
                  <a:pt x="51986" y="706103"/>
                </a:lnTo>
                <a:lnTo>
                  <a:pt x="51737" y="706103"/>
                </a:lnTo>
                <a:lnTo>
                  <a:pt x="51737" y="706765"/>
                </a:lnTo>
                <a:lnTo>
                  <a:pt x="51517" y="707096"/>
                </a:lnTo>
                <a:lnTo>
                  <a:pt x="51737" y="707427"/>
                </a:lnTo>
                <a:lnTo>
                  <a:pt x="51517" y="707758"/>
                </a:lnTo>
                <a:lnTo>
                  <a:pt x="51517" y="708089"/>
                </a:lnTo>
                <a:lnTo>
                  <a:pt x="51269" y="708393"/>
                </a:lnTo>
                <a:lnTo>
                  <a:pt x="51021" y="708393"/>
                </a:lnTo>
                <a:lnTo>
                  <a:pt x="51269" y="708724"/>
                </a:lnTo>
                <a:lnTo>
                  <a:pt x="51021" y="709054"/>
                </a:lnTo>
                <a:lnTo>
                  <a:pt x="50800" y="709385"/>
                </a:lnTo>
                <a:lnTo>
                  <a:pt x="50552" y="709716"/>
                </a:lnTo>
                <a:lnTo>
                  <a:pt x="50084" y="710682"/>
                </a:lnTo>
                <a:lnTo>
                  <a:pt x="49588" y="711013"/>
                </a:lnTo>
                <a:lnTo>
                  <a:pt x="49367" y="711344"/>
                </a:lnTo>
                <a:lnTo>
                  <a:pt x="49119" y="711344"/>
                </a:lnTo>
                <a:lnTo>
                  <a:pt x="49119" y="711675"/>
                </a:lnTo>
                <a:lnTo>
                  <a:pt x="49119" y="712337"/>
                </a:lnTo>
                <a:lnTo>
                  <a:pt x="48871" y="712640"/>
                </a:lnTo>
                <a:lnTo>
                  <a:pt x="48651" y="712971"/>
                </a:lnTo>
                <a:lnTo>
                  <a:pt x="48155" y="713302"/>
                </a:lnTo>
                <a:lnTo>
                  <a:pt x="48651" y="713633"/>
                </a:lnTo>
                <a:lnTo>
                  <a:pt x="48155" y="713633"/>
                </a:lnTo>
                <a:lnTo>
                  <a:pt x="47934" y="713964"/>
                </a:lnTo>
                <a:lnTo>
                  <a:pt x="47934" y="714931"/>
                </a:lnTo>
                <a:lnTo>
                  <a:pt x="47217" y="715923"/>
                </a:lnTo>
                <a:lnTo>
                  <a:pt x="46500" y="716254"/>
                </a:lnTo>
                <a:lnTo>
                  <a:pt x="45536" y="716889"/>
                </a:lnTo>
                <a:lnTo>
                  <a:pt x="43633" y="717551"/>
                </a:lnTo>
                <a:lnTo>
                  <a:pt x="43386" y="715592"/>
                </a:lnTo>
                <a:lnTo>
                  <a:pt x="43386" y="715262"/>
                </a:lnTo>
                <a:lnTo>
                  <a:pt x="41732" y="715262"/>
                </a:lnTo>
                <a:lnTo>
                  <a:pt x="39581" y="715592"/>
                </a:lnTo>
                <a:lnTo>
                  <a:pt x="39334" y="714931"/>
                </a:lnTo>
                <a:lnTo>
                  <a:pt x="37901" y="714626"/>
                </a:lnTo>
                <a:lnTo>
                  <a:pt x="37680" y="714626"/>
                </a:lnTo>
                <a:lnTo>
                  <a:pt x="37432" y="714295"/>
                </a:lnTo>
                <a:lnTo>
                  <a:pt x="36963" y="713633"/>
                </a:lnTo>
                <a:lnTo>
                  <a:pt x="36715" y="712971"/>
                </a:lnTo>
                <a:lnTo>
                  <a:pt x="36495" y="712640"/>
                </a:lnTo>
                <a:lnTo>
                  <a:pt x="36246" y="712337"/>
                </a:lnTo>
                <a:lnTo>
                  <a:pt x="35062" y="712006"/>
                </a:lnTo>
                <a:lnTo>
                  <a:pt x="34566" y="711344"/>
                </a:lnTo>
                <a:lnTo>
                  <a:pt x="34345" y="711344"/>
                </a:lnTo>
                <a:lnTo>
                  <a:pt x="33380" y="710378"/>
                </a:lnTo>
                <a:lnTo>
                  <a:pt x="32664" y="709716"/>
                </a:lnTo>
                <a:lnTo>
                  <a:pt x="31478" y="708724"/>
                </a:lnTo>
                <a:lnTo>
                  <a:pt x="30293" y="707758"/>
                </a:lnTo>
                <a:lnTo>
                  <a:pt x="29576" y="707096"/>
                </a:lnTo>
                <a:lnTo>
                  <a:pt x="29329" y="706765"/>
                </a:lnTo>
                <a:lnTo>
                  <a:pt x="29329" y="706103"/>
                </a:lnTo>
                <a:lnTo>
                  <a:pt x="29080" y="705469"/>
                </a:lnTo>
                <a:lnTo>
                  <a:pt x="28860" y="704476"/>
                </a:lnTo>
                <a:lnTo>
                  <a:pt x="28612" y="703814"/>
                </a:lnTo>
                <a:lnTo>
                  <a:pt x="29329" y="702187"/>
                </a:lnTo>
                <a:lnTo>
                  <a:pt x="29329" y="700890"/>
                </a:lnTo>
                <a:lnTo>
                  <a:pt x="29329" y="700559"/>
                </a:lnTo>
                <a:lnTo>
                  <a:pt x="29576" y="699897"/>
                </a:lnTo>
                <a:lnTo>
                  <a:pt x="29797" y="699897"/>
                </a:lnTo>
                <a:lnTo>
                  <a:pt x="29797" y="699566"/>
                </a:lnTo>
                <a:lnTo>
                  <a:pt x="29797" y="698932"/>
                </a:lnTo>
                <a:lnTo>
                  <a:pt x="29329" y="697608"/>
                </a:lnTo>
                <a:lnTo>
                  <a:pt x="29329" y="697277"/>
                </a:lnTo>
                <a:lnTo>
                  <a:pt x="29576" y="697277"/>
                </a:lnTo>
                <a:lnTo>
                  <a:pt x="29797" y="696946"/>
                </a:lnTo>
                <a:lnTo>
                  <a:pt x="30293" y="696946"/>
                </a:lnTo>
                <a:lnTo>
                  <a:pt x="30293" y="696615"/>
                </a:lnTo>
                <a:lnTo>
                  <a:pt x="30293" y="696312"/>
                </a:lnTo>
                <a:lnTo>
                  <a:pt x="30293" y="695980"/>
                </a:lnTo>
                <a:lnTo>
                  <a:pt x="30293" y="695649"/>
                </a:lnTo>
                <a:lnTo>
                  <a:pt x="30513" y="693359"/>
                </a:lnTo>
                <a:lnTo>
                  <a:pt x="30761" y="693028"/>
                </a:lnTo>
                <a:lnTo>
                  <a:pt x="31010" y="693028"/>
                </a:lnTo>
                <a:lnTo>
                  <a:pt x="31230" y="692697"/>
                </a:lnTo>
                <a:lnTo>
                  <a:pt x="31478" y="691704"/>
                </a:lnTo>
                <a:lnTo>
                  <a:pt x="31230" y="691401"/>
                </a:lnTo>
                <a:lnTo>
                  <a:pt x="31230" y="691070"/>
                </a:lnTo>
                <a:lnTo>
                  <a:pt x="31010" y="691070"/>
                </a:lnTo>
                <a:lnTo>
                  <a:pt x="30761" y="691070"/>
                </a:lnTo>
                <a:lnTo>
                  <a:pt x="30761" y="690077"/>
                </a:lnTo>
                <a:lnTo>
                  <a:pt x="30513" y="689746"/>
                </a:lnTo>
                <a:lnTo>
                  <a:pt x="30044" y="689415"/>
                </a:lnTo>
                <a:lnTo>
                  <a:pt x="29797" y="689415"/>
                </a:lnTo>
                <a:lnTo>
                  <a:pt x="29797" y="689084"/>
                </a:lnTo>
                <a:lnTo>
                  <a:pt x="29576" y="689084"/>
                </a:lnTo>
                <a:lnTo>
                  <a:pt x="29329" y="689084"/>
                </a:lnTo>
                <a:lnTo>
                  <a:pt x="28612" y="688781"/>
                </a:lnTo>
                <a:lnTo>
                  <a:pt x="28364" y="689084"/>
                </a:lnTo>
                <a:lnTo>
                  <a:pt x="28143" y="688781"/>
                </a:lnTo>
                <a:lnTo>
                  <a:pt x="27895" y="688119"/>
                </a:lnTo>
                <a:lnTo>
                  <a:pt x="27895" y="687788"/>
                </a:lnTo>
                <a:lnTo>
                  <a:pt x="28143" y="687788"/>
                </a:lnTo>
                <a:lnTo>
                  <a:pt x="28143" y="687457"/>
                </a:lnTo>
                <a:lnTo>
                  <a:pt x="27647" y="687126"/>
                </a:lnTo>
                <a:lnTo>
                  <a:pt x="26709" y="686795"/>
                </a:lnTo>
                <a:lnTo>
                  <a:pt x="26241" y="686795"/>
                </a:lnTo>
                <a:lnTo>
                  <a:pt x="25994" y="686795"/>
                </a:lnTo>
                <a:lnTo>
                  <a:pt x="25745" y="686464"/>
                </a:lnTo>
                <a:lnTo>
                  <a:pt x="25745" y="686160"/>
                </a:lnTo>
                <a:lnTo>
                  <a:pt x="25525" y="685829"/>
                </a:lnTo>
                <a:lnTo>
                  <a:pt x="25277" y="685498"/>
                </a:lnTo>
                <a:lnTo>
                  <a:pt x="25277" y="685167"/>
                </a:lnTo>
                <a:lnTo>
                  <a:pt x="25028" y="685167"/>
                </a:lnTo>
                <a:lnTo>
                  <a:pt x="24808" y="685167"/>
                </a:lnTo>
                <a:lnTo>
                  <a:pt x="24560" y="685167"/>
                </a:lnTo>
                <a:lnTo>
                  <a:pt x="24311" y="684836"/>
                </a:lnTo>
                <a:lnTo>
                  <a:pt x="24311" y="684506"/>
                </a:lnTo>
                <a:lnTo>
                  <a:pt x="24091" y="684175"/>
                </a:lnTo>
                <a:lnTo>
                  <a:pt x="23843" y="684175"/>
                </a:lnTo>
                <a:lnTo>
                  <a:pt x="23126" y="684175"/>
                </a:lnTo>
                <a:lnTo>
                  <a:pt x="22878" y="683513"/>
                </a:lnTo>
                <a:lnTo>
                  <a:pt x="22878" y="683209"/>
                </a:lnTo>
                <a:lnTo>
                  <a:pt x="22657" y="682547"/>
                </a:lnTo>
                <a:lnTo>
                  <a:pt x="22161" y="682216"/>
                </a:lnTo>
                <a:lnTo>
                  <a:pt x="21473" y="682216"/>
                </a:lnTo>
                <a:lnTo>
                  <a:pt x="21225" y="681885"/>
                </a:lnTo>
                <a:lnTo>
                  <a:pt x="21225" y="681223"/>
                </a:lnTo>
                <a:lnTo>
                  <a:pt x="21473" y="681223"/>
                </a:lnTo>
                <a:lnTo>
                  <a:pt x="21473" y="680892"/>
                </a:lnTo>
                <a:lnTo>
                  <a:pt x="20976" y="681223"/>
                </a:lnTo>
                <a:lnTo>
                  <a:pt x="20508" y="681223"/>
                </a:lnTo>
                <a:lnTo>
                  <a:pt x="20259" y="680892"/>
                </a:lnTo>
                <a:lnTo>
                  <a:pt x="20756" y="680258"/>
                </a:lnTo>
                <a:lnTo>
                  <a:pt x="20976" y="679927"/>
                </a:lnTo>
                <a:lnTo>
                  <a:pt x="20976" y="679596"/>
                </a:lnTo>
                <a:lnTo>
                  <a:pt x="20756" y="678934"/>
                </a:lnTo>
                <a:lnTo>
                  <a:pt x="20508" y="678934"/>
                </a:lnTo>
                <a:lnTo>
                  <a:pt x="20259" y="678934"/>
                </a:lnTo>
                <a:lnTo>
                  <a:pt x="20259" y="679265"/>
                </a:lnTo>
                <a:lnTo>
                  <a:pt x="20039" y="678934"/>
                </a:lnTo>
                <a:lnTo>
                  <a:pt x="19791" y="678603"/>
                </a:lnTo>
                <a:lnTo>
                  <a:pt x="19791" y="678272"/>
                </a:lnTo>
                <a:lnTo>
                  <a:pt x="19791" y="676645"/>
                </a:lnTo>
                <a:lnTo>
                  <a:pt x="19322" y="676645"/>
                </a:lnTo>
                <a:lnTo>
                  <a:pt x="18358" y="675982"/>
                </a:lnTo>
                <a:lnTo>
                  <a:pt x="17641" y="675320"/>
                </a:lnTo>
                <a:lnTo>
                  <a:pt x="17394" y="674989"/>
                </a:lnTo>
                <a:lnTo>
                  <a:pt x="17394" y="674354"/>
                </a:lnTo>
                <a:lnTo>
                  <a:pt x="17394" y="674023"/>
                </a:lnTo>
                <a:lnTo>
                  <a:pt x="16924" y="674023"/>
                </a:lnTo>
                <a:lnTo>
                  <a:pt x="15271" y="674354"/>
                </a:lnTo>
                <a:lnTo>
                  <a:pt x="15023" y="674658"/>
                </a:lnTo>
                <a:lnTo>
                  <a:pt x="14554" y="674354"/>
                </a:lnTo>
                <a:lnTo>
                  <a:pt x="14554" y="674023"/>
                </a:lnTo>
                <a:lnTo>
                  <a:pt x="14057" y="673361"/>
                </a:lnTo>
                <a:lnTo>
                  <a:pt x="13837" y="673361"/>
                </a:lnTo>
                <a:lnTo>
                  <a:pt x="13589" y="673030"/>
                </a:lnTo>
                <a:lnTo>
                  <a:pt x="13341" y="673030"/>
                </a:lnTo>
                <a:lnTo>
                  <a:pt x="12873" y="672038"/>
                </a:lnTo>
                <a:lnTo>
                  <a:pt x="12625" y="671403"/>
                </a:lnTo>
                <a:lnTo>
                  <a:pt x="12625" y="671072"/>
                </a:lnTo>
                <a:lnTo>
                  <a:pt x="12625" y="670741"/>
                </a:lnTo>
                <a:lnTo>
                  <a:pt x="12625" y="670079"/>
                </a:lnTo>
                <a:lnTo>
                  <a:pt x="12405" y="669086"/>
                </a:lnTo>
                <a:lnTo>
                  <a:pt x="11688" y="668424"/>
                </a:lnTo>
                <a:lnTo>
                  <a:pt x="11688" y="668121"/>
                </a:lnTo>
                <a:lnTo>
                  <a:pt x="11439" y="667790"/>
                </a:lnTo>
                <a:lnTo>
                  <a:pt x="11218" y="667459"/>
                </a:lnTo>
                <a:lnTo>
                  <a:pt x="11218" y="667128"/>
                </a:lnTo>
                <a:lnTo>
                  <a:pt x="11218" y="666466"/>
                </a:lnTo>
                <a:lnTo>
                  <a:pt x="11439" y="666135"/>
                </a:lnTo>
                <a:lnTo>
                  <a:pt x="10971" y="665804"/>
                </a:lnTo>
                <a:lnTo>
                  <a:pt x="10971" y="665473"/>
                </a:lnTo>
                <a:lnTo>
                  <a:pt x="10971" y="665142"/>
                </a:lnTo>
                <a:lnTo>
                  <a:pt x="11688" y="664839"/>
                </a:lnTo>
                <a:lnTo>
                  <a:pt x="11688" y="664508"/>
                </a:lnTo>
                <a:lnTo>
                  <a:pt x="11688" y="664177"/>
                </a:lnTo>
                <a:lnTo>
                  <a:pt x="11218" y="663846"/>
                </a:lnTo>
                <a:lnTo>
                  <a:pt x="11218" y="663515"/>
                </a:lnTo>
                <a:lnTo>
                  <a:pt x="11218" y="662190"/>
                </a:lnTo>
                <a:lnTo>
                  <a:pt x="11218" y="661859"/>
                </a:lnTo>
                <a:lnTo>
                  <a:pt x="11218" y="661528"/>
                </a:lnTo>
                <a:lnTo>
                  <a:pt x="11439" y="661528"/>
                </a:lnTo>
                <a:lnTo>
                  <a:pt x="11688" y="660893"/>
                </a:lnTo>
                <a:lnTo>
                  <a:pt x="12156" y="660562"/>
                </a:lnTo>
                <a:lnTo>
                  <a:pt x="12625" y="660562"/>
                </a:lnTo>
                <a:lnTo>
                  <a:pt x="12873" y="659900"/>
                </a:lnTo>
                <a:lnTo>
                  <a:pt x="13341" y="659570"/>
                </a:lnTo>
                <a:lnTo>
                  <a:pt x="13121" y="658908"/>
                </a:lnTo>
                <a:lnTo>
                  <a:pt x="13121" y="658577"/>
                </a:lnTo>
                <a:lnTo>
                  <a:pt x="13341" y="658577"/>
                </a:lnTo>
                <a:lnTo>
                  <a:pt x="14057" y="657915"/>
                </a:lnTo>
                <a:lnTo>
                  <a:pt x="14057" y="657584"/>
                </a:lnTo>
                <a:lnTo>
                  <a:pt x="14057" y="657280"/>
                </a:lnTo>
                <a:lnTo>
                  <a:pt x="13589" y="656618"/>
                </a:lnTo>
                <a:lnTo>
                  <a:pt x="13341" y="655956"/>
                </a:lnTo>
                <a:lnTo>
                  <a:pt x="13589" y="655625"/>
                </a:lnTo>
                <a:lnTo>
                  <a:pt x="13837" y="654963"/>
                </a:lnTo>
                <a:lnTo>
                  <a:pt x="14057" y="653640"/>
                </a:lnTo>
                <a:lnTo>
                  <a:pt x="14057" y="653005"/>
                </a:lnTo>
                <a:lnTo>
                  <a:pt x="13837" y="652674"/>
                </a:lnTo>
                <a:lnTo>
                  <a:pt x="13589" y="652674"/>
                </a:lnTo>
                <a:lnTo>
                  <a:pt x="12873" y="652343"/>
                </a:lnTo>
                <a:lnTo>
                  <a:pt x="12625" y="652343"/>
                </a:lnTo>
                <a:lnTo>
                  <a:pt x="12625" y="652012"/>
                </a:lnTo>
                <a:lnTo>
                  <a:pt x="13121" y="651350"/>
                </a:lnTo>
                <a:lnTo>
                  <a:pt x="13341" y="651350"/>
                </a:lnTo>
                <a:lnTo>
                  <a:pt x="13341" y="651019"/>
                </a:lnTo>
                <a:lnTo>
                  <a:pt x="13121" y="650688"/>
                </a:lnTo>
                <a:lnTo>
                  <a:pt x="13121" y="650357"/>
                </a:lnTo>
                <a:lnTo>
                  <a:pt x="13341" y="649695"/>
                </a:lnTo>
                <a:lnTo>
                  <a:pt x="13589" y="649364"/>
                </a:lnTo>
                <a:lnTo>
                  <a:pt x="14057" y="648730"/>
                </a:lnTo>
                <a:lnTo>
                  <a:pt x="14306" y="648398"/>
                </a:lnTo>
                <a:lnTo>
                  <a:pt x="14554" y="647074"/>
                </a:lnTo>
                <a:lnTo>
                  <a:pt x="14774" y="646743"/>
                </a:lnTo>
                <a:lnTo>
                  <a:pt x="14774" y="646412"/>
                </a:lnTo>
                <a:lnTo>
                  <a:pt x="14554" y="646412"/>
                </a:lnTo>
                <a:lnTo>
                  <a:pt x="15023" y="645419"/>
                </a:lnTo>
                <a:lnTo>
                  <a:pt x="15023" y="644757"/>
                </a:lnTo>
                <a:lnTo>
                  <a:pt x="14554" y="644454"/>
                </a:lnTo>
                <a:lnTo>
                  <a:pt x="14554" y="643792"/>
                </a:lnTo>
                <a:lnTo>
                  <a:pt x="14554" y="643130"/>
                </a:lnTo>
                <a:lnTo>
                  <a:pt x="13837" y="642799"/>
                </a:lnTo>
                <a:lnTo>
                  <a:pt x="13837" y="642468"/>
                </a:lnTo>
                <a:lnTo>
                  <a:pt x="13837" y="642137"/>
                </a:lnTo>
                <a:lnTo>
                  <a:pt x="14057" y="641806"/>
                </a:lnTo>
                <a:lnTo>
                  <a:pt x="14306" y="641806"/>
                </a:lnTo>
                <a:lnTo>
                  <a:pt x="14774" y="641475"/>
                </a:lnTo>
                <a:lnTo>
                  <a:pt x="14774" y="641806"/>
                </a:lnTo>
                <a:lnTo>
                  <a:pt x="15023" y="641806"/>
                </a:lnTo>
                <a:lnTo>
                  <a:pt x="15023" y="641144"/>
                </a:lnTo>
                <a:lnTo>
                  <a:pt x="15271" y="640151"/>
                </a:lnTo>
                <a:lnTo>
                  <a:pt x="15023" y="639820"/>
                </a:lnTo>
                <a:lnTo>
                  <a:pt x="14774" y="639820"/>
                </a:lnTo>
                <a:lnTo>
                  <a:pt x="14774" y="638855"/>
                </a:lnTo>
                <a:lnTo>
                  <a:pt x="14554" y="638524"/>
                </a:lnTo>
                <a:lnTo>
                  <a:pt x="14057" y="638193"/>
                </a:lnTo>
                <a:lnTo>
                  <a:pt x="13341" y="637531"/>
                </a:lnTo>
                <a:lnTo>
                  <a:pt x="13121" y="637531"/>
                </a:lnTo>
                <a:lnTo>
                  <a:pt x="12873" y="637200"/>
                </a:lnTo>
                <a:lnTo>
                  <a:pt x="12405" y="630276"/>
                </a:lnTo>
                <a:lnTo>
                  <a:pt x="12405" y="628621"/>
                </a:lnTo>
                <a:lnTo>
                  <a:pt x="11908" y="620705"/>
                </a:lnTo>
                <a:lnTo>
                  <a:pt x="11908" y="619078"/>
                </a:lnTo>
                <a:lnTo>
                  <a:pt x="11688" y="616429"/>
                </a:lnTo>
                <a:lnTo>
                  <a:pt x="11688" y="614774"/>
                </a:lnTo>
                <a:lnTo>
                  <a:pt x="11688" y="614112"/>
                </a:lnTo>
                <a:lnTo>
                  <a:pt x="11439" y="608182"/>
                </a:lnTo>
                <a:lnTo>
                  <a:pt x="11439" y="607851"/>
                </a:lnTo>
                <a:lnTo>
                  <a:pt x="10971" y="601893"/>
                </a:lnTo>
                <a:lnTo>
                  <a:pt x="10722" y="594610"/>
                </a:lnTo>
                <a:lnTo>
                  <a:pt x="10502" y="588322"/>
                </a:lnTo>
                <a:lnTo>
                  <a:pt x="10502" y="586998"/>
                </a:lnTo>
                <a:lnTo>
                  <a:pt x="10502" y="585343"/>
                </a:lnTo>
                <a:lnTo>
                  <a:pt x="10502" y="582032"/>
                </a:lnTo>
                <a:lnTo>
                  <a:pt x="10502" y="580708"/>
                </a:lnTo>
                <a:lnTo>
                  <a:pt x="10254" y="575744"/>
                </a:lnTo>
                <a:lnTo>
                  <a:pt x="10254" y="575082"/>
                </a:lnTo>
                <a:lnTo>
                  <a:pt x="10005" y="568765"/>
                </a:lnTo>
                <a:lnTo>
                  <a:pt x="10005" y="568103"/>
                </a:lnTo>
                <a:lnTo>
                  <a:pt x="10005" y="565455"/>
                </a:lnTo>
                <a:lnTo>
                  <a:pt x="9785" y="562146"/>
                </a:lnTo>
                <a:lnTo>
                  <a:pt x="9537" y="557814"/>
                </a:lnTo>
                <a:lnTo>
                  <a:pt x="9537" y="554174"/>
                </a:lnTo>
                <a:lnTo>
                  <a:pt x="9537" y="553843"/>
                </a:lnTo>
                <a:lnTo>
                  <a:pt x="9290" y="551166"/>
                </a:lnTo>
                <a:lnTo>
                  <a:pt x="8573" y="529541"/>
                </a:lnTo>
                <a:lnTo>
                  <a:pt x="8573" y="527555"/>
                </a:lnTo>
                <a:lnTo>
                  <a:pt x="8573" y="525211"/>
                </a:lnTo>
                <a:lnTo>
                  <a:pt x="8353" y="523225"/>
                </a:lnTo>
                <a:lnTo>
                  <a:pt x="8353" y="520549"/>
                </a:lnTo>
                <a:lnTo>
                  <a:pt x="8104" y="514205"/>
                </a:lnTo>
                <a:lnTo>
                  <a:pt x="7856" y="509543"/>
                </a:lnTo>
                <a:lnTo>
                  <a:pt x="7856" y="508192"/>
                </a:lnTo>
                <a:lnTo>
                  <a:pt x="7636" y="502537"/>
                </a:lnTo>
                <a:lnTo>
                  <a:pt x="7387" y="498179"/>
                </a:lnTo>
                <a:lnTo>
                  <a:pt x="7139" y="492828"/>
                </a:lnTo>
                <a:lnTo>
                  <a:pt x="6919" y="488828"/>
                </a:lnTo>
                <a:lnTo>
                  <a:pt x="6670" y="479449"/>
                </a:lnTo>
                <a:lnTo>
                  <a:pt x="6202" y="470734"/>
                </a:lnTo>
                <a:lnTo>
                  <a:pt x="5954" y="463700"/>
                </a:lnTo>
                <a:lnTo>
                  <a:pt x="5733" y="454956"/>
                </a:lnTo>
                <a:lnTo>
                  <a:pt x="5486" y="450598"/>
                </a:lnTo>
                <a:lnTo>
                  <a:pt x="5238" y="447591"/>
                </a:lnTo>
                <a:lnTo>
                  <a:pt x="5238" y="443867"/>
                </a:lnTo>
                <a:lnTo>
                  <a:pt x="4769" y="435813"/>
                </a:lnTo>
                <a:lnTo>
                  <a:pt x="4521" y="433110"/>
                </a:lnTo>
                <a:lnTo>
                  <a:pt x="4301" y="430075"/>
                </a:lnTo>
                <a:lnTo>
                  <a:pt x="4052" y="424696"/>
                </a:lnTo>
                <a:lnTo>
                  <a:pt x="3584" y="419318"/>
                </a:lnTo>
                <a:lnTo>
                  <a:pt x="3335" y="412228"/>
                </a:lnTo>
                <a:lnTo>
                  <a:pt x="3088" y="409525"/>
                </a:lnTo>
                <a:lnTo>
                  <a:pt x="3088" y="407843"/>
                </a:lnTo>
                <a:lnTo>
                  <a:pt x="2867" y="407154"/>
                </a:lnTo>
                <a:lnTo>
                  <a:pt x="2867" y="405471"/>
                </a:lnTo>
                <a:lnTo>
                  <a:pt x="1654" y="384536"/>
                </a:lnTo>
                <a:lnTo>
                  <a:pt x="1434" y="378440"/>
                </a:lnTo>
                <a:lnTo>
                  <a:pt x="717" y="367930"/>
                </a:lnTo>
                <a:lnTo>
                  <a:pt x="0" y="358110"/>
                </a:lnTo>
                <a:lnTo>
                  <a:pt x="469" y="358110"/>
                </a:lnTo>
                <a:lnTo>
                  <a:pt x="717" y="358110"/>
                </a:lnTo>
                <a:lnTo>
                  <a:pt x="1186" y="357751"/>
                </a:lnTo>
                <a:lnTo>
                  <a:pt x="2151" y="357420"/>
                </a:lnTo>
                <a:lnTo>
                  <a:pt x="2371" y="357089"/>
                </a:lnTo>
                <a:lnTo>
                  <a:pt x="2867" y="356731"/>
                </a:lnTo>
                <a:lnTo>
                  <a:pt x="3335" y="357089"/>
                </a:lnTo>
                <a:lnTo>
                  <a:pt x="3584" y="357420"/>
                </a:lnTo>
                <a:lnTo>
                  <a:pt x="4052" y="357089"/>
                </a:lnTo>
                <a:lnTo>
                  <a:pt x="4769" y="357089"/>
                </a:lnTo>
                <a:lnTo>
                  <a:pt x="5238" y="357089"/>
                </a:lnTo>
                <a:lnTo>
                  <a:pt x="5733" y="357420"/>
                </a:lnTo>
                <a:lnTo>
                  <a:pt x="5954" y="357420"/>
                </a:lnTo>
                <a:lnTo>
                  <a:pt x="6202" y="357089"/>
                </a:lnTo>
                <a:lnTo>
                  <a:pt x="6423" y="356731"/>
                </a:lnTo>
                <a:lnTo>
                  <a:pt x="6919" y="356731"/>
                </a:lnTo>
                <a:lnTo>
                  <a:pt x="7139" y="356731"/>
                </a:lnTo>
                <a:lnTo>
                  <a:pt x="8104" y="356400"/>
                </a:lnTo>
                <a:lnTo>
                  <a:pt x="8573" y="356069"/>
                </a:lnTo>
                <a:lnTo>
                  <a:pt x="8821" y="355379"/>
                </a:lnTo>
                <a:lnTo>
                  <a:pt x="9290" y="354690"/>
                </a:lnTo>
                <a:lnTo>
                  <a:pt x="9290" y="354359"/>
                </a:lnTo>
                <a:lnTo>
                  <a:pt x="9070" y="354028"/>
                </a:lnTo>
                <a:lnTo>
                  <a:pt x="8573" y="353697"/>
                </a:lnTo>
                <a:lnTo>
                  <a:pt x="8353" y="353697"/>
                </a:lnTo>
                <a:lnTo>
                  <a:pt x="8353" y="353007"/>
                </a:lnTo>
                <a:lnTo>
                  <a:pt x="8353" y="352676"/>
                </a:lnTo>
                <a:lnTo>
                  <a:pt x="8104" y="351986"/>
                </a:lnTo>
                <a:lnTo>
                  <a:pt x="8353" y="351297"/>
                </a:lnTo>
                <a:lnTo>
                  <a:pt x="9070" y="351655"/>
                </a:lnTo>
                <a:lnTo>
                  <a:pt x="9537" y="351986"/>
                </a:lnTo>
                <a:lnTo>
                  <a:pt x="10005" y="352676"/>
                </a:lnTo>
                <a:lnTo>
                  <a:pt x="10502" y="353007"/>
                </a:lnTo>
                <a:lnTo>
                  <a:pt x="10722" y="353007"/>
                </a:lnTo>
                <a:lnTo>
                  <a:pt x="10722" y="353338"/>
                </a:lnTo>
                <a:lnTo>
                  <a:pt x="10971" y="353338"/>
                </a:lnTo>
                <a:lnTo>
                  <a:pt x="11218" y="354028"/>
                </a:lnTo>
                <a:lnTo>
                  <a:pt x="11688" y="353697"/>
                </a:lnTo>
                <a:lnTo>
                  <a:pt x="11908" y="354028"/>
                </a:lnTo>
                <a:lnTo>
                  <a:pt x="12156" y="353697"/>
                </a:lnTo>
                <a:lnTo>
                  <a:pt x="12405" y="353697"/>
                </a:lnTo>
                <a:lnTo>
                  <a:pt x="12625" y="353697"/>
                </a:lnTo>
                <a:lnTo>
                  <a:pt x="13341" y="353697"/>
                </a:lnTo>
                <a:lnTo>
                  <a:pt x="14057" y="353007"/>
                </a:lnTo>
                <a:lnTo>
                  <a:pt x="15023" y="352676"/>
                </a:lnTo>
                <a:lnTo>
                  <a:pt x="15271" y="353007"/>
                </a:lnTo>
                <a:lnTo>
                  <a:pt x="15271" y="353338"/>
                </a:lnTo>
                <a:lnTo>
                  <a:pt x="15491" y="354028"/>
                </a:lnTo>
                <a:lnTo>
                  <a:pt x="15491" y="354359"/>
                </a:lnTo>
                <a:lnTo>
                  <a:pt x="15987" y="354359"/>
                </a:lnTo>
                <a:lnTo>
                  <a:pt x="15987" y="355048"/>
                </a:lnTo>
                <a:lnTo>
                  <a:pt x="16456" y="355379"/>
                </a:lnTo>
                <a:lnTo>
                  <a:pt x="16677" y="355710"/>
                </a:lnTo>
                <a:lnTo>
                  <a:pt x="17641" y="356069"/>
                </a:lnTo>
                <a:lnTo>
                  <a:pt x="17890" y="356731"/>
                </a:lnTo>
                <a:lnTo>
                  <a:pt x="18606" y="356731"/>
                </a:lnTo>
                <a:lnTo>
                  <a:pt x="19075" y="357089"/>
                </a:lnTo>
                <a:lnTo>
                  <a:pt x="18826" y="357751"/>
                </a:lnTo>
                <a:lnTo>
                  <a:pt x="18826" y="358110"/>
                </a:lnTo>
                <a:lnTo>
                  <a:pt x="19543" y="359103"/>
                </a:lnTo>
                <a:lnTo>
                  <a:pt x="19791" y="359793"/>
                </a:lnTo>
                <a:lnTo>
                  <a:pt x="19543" y="360482"/>
                </a:lnTo>
                <a:lnTo>
                  <a:pt x="18826" y="361144"/>
                </a:lnTo>
                <a:lnTo>
                  <a:pt x="18826" y="361503"/>
                </a:lnTo>
                <a:lnTo>
                  <a:pt x="18606" y="362496"/>
                </a:lnTo>
                <a:lnTo>
                  <a:pt x="19322" y="362854"/>
                </a:lnTo>
                <a:lnTo>
                  <a:pt x="19322" y="363185"/>
                </a:lnTo>
                <a:lnTo>
                  <a:pt x="19791" y="363875"/>
                </a:lnTo>
                <a:lnTo>
                  <a:pt x="20259" y="364206"/>
                </a:lnTo>
                <a:lnTo>
                  <a:pt x="20508" y="364868"/>
                </a:lnTo>
                <a:lnTo>
                  <a:pt x="20259" y="365558"/>
                </a:lnTo>
                <a:lnTo>
                  <a:pt x="21225" y="365889"/>
                </a:lnTo>
                <a:lnTo>
                  <a:pt x="21225" y="366578"/>
                </a:lnTo>
                <a:lnTo>
                  <a:pt x="21473" y="366909"/>
                </a:lnTo>
                <a:lnTo>
                  <a:pt x="21693" y="366909"/>
                </a:lnTo>
                <a:lnTo>
                  <a:pt x="21473" y="367599"/>
                </a:lnTo>
                <a:lnTo>
                  <a:pt x="21225" y="368261"/>
                </a:lnTo>
                <a:lnTo>
                  <a:pt x="21473" y="368619"/>
                </a:lnTo>
                <a:lnTo>
                  <a:pt x="21942" y="368950"/>
                </a:lnTo>
                <a:lnTo>
                  <a:pt x="22410" y="369281"/>
                </a:lnTo>
                <a:lnTo>
                  <a:pt x="22878" y="369612"/>
                </a:lnTo>
                <a:lnTo>
                  <a:pt x="23595" y="369971"/>
                </a:lnTo>
                <a:lnTo>
                  <a:pt x="24091" y="369971"/>
                </a:lnTo>
                <a:lnTo>
                  <a:pt x="25994" y="370633"/>
                </a:lnTo>
                <a:lnTo>
                  <a:pt x="26241" y="370302"/>
                </a:lnTo>
                <a:lnTo>
                  <a:pt x="27426" y="369971"/>
                </a:lnTo>
                <a:lnTo>
                  <a:pt x="27895" y="369971"/>
                </a:lnTo>
                <a:lnTo>
                  <a:pt x="28364" y="369612"/>
                </a:lnTo>
                <a:lnTo>
                  <a:pt x="28364" y="369281"/>
                </a:lnTo>
                <a:lnTo>
                  <a:pt x="28143" y="369281"/>
                </a:lnTo>
                <a:lnTo>
                  <a:pt x="27895" y="368950"/>
                </a:lnTo>
                <a:lnTo>
                  <a:pt x="26930" y="368261"/>
                </a:lnTo>
                <a:lnTo>
                  <a:pt x="27178" y="366909"/>
                </a:lnTo>
                <a:lnTo>
                  <a:pt x="26930" y="366248"/>
                </a:lnTo>
                <a:lnTo>
                  <a:pt x="26930" y="365227"/>
                </a:lnTo>
                <a:lnTo>
                  <a:pt x="27647" y="364868"/>
                </a:lnTo>
                <a:lnTo>
                  <a:pt x="27895" y="364537"/>
                </a:lnTo>
                <a:lnTo>
                  <a:pt x="28143" y="364206"/>
                </a:lnTo>
                <a:lnTo>
                  <a:pt x="28364" y="363185"/>
                </a:lnTo>
                <a:lnTo>
                  <a:pt x="28612" y="362854"/>
                </a:lnTo>
                <a:lnTo>
                  <a:pt x="28860" y="362496"/>
                </a:lnTo>
                <a:lnTo>
                  <a:pt x="29080" y="361144"/>
                </a:lnTo>
                <a:lnTo>
                  <a:pt x="29080" y="360813"/>
                </a:lnTo>
                <a:lnTo>
                  <a:pt x="28860" y="360482"/>
                </a:lnTo>
                <a:lnTo>
                  <a:pt x="28612" y="360124"/>
                </a:lnTo>
                <a:lnTo>
                  <a:pt x="29329" y="359793"/>
                </a:lnTo>
                <a:lnTo>
                  <a:pt x="30044" y="359462"/>
                </a:lnTo>
                <a:lnTo>
                  <a:pt x="30293" y="359462"/>
                </a:lnTo>
                <a:lnTo>
                  <a:pt x="30513" y="359462"/>
                </a:lnTo>
                <a:lnTo>
                  <a:pt x="30761" y="359462"/>
                </a:lnTo>
                <a:lnTo>
                  <a:pt x="31230" y="358772"/>
                </a:lnTo>
                <a:lnTo>
                  <a:pt x="31230" y="358110"/>
                </a:lnTo>
                <a:lnTo>
                  <a:pt x="31010" y="357751"/>
                </a:lnTo>
                <a:lnTo>
                  <a:pt x="31478" y="357089"/>
                </a:lnTo>
                <a:lnTo>
                  <a:pt x="31727" y="356400"/>
                </a:lnTo>
                <a:lnTo>
                  <a:pt x="31947" y="355710"/>
                </a:lnTo>
                <a:lnTo>
                  <a:pt x="31727" y="355379"/>
                </a:lnTo>
                <a:lnTo>
                  <a:pt x="31727" y="355048"/>
                </a:lnTo>
                <a:lnTo>
                  <a:pt x="31727" y="354359"/>
                </a:lnTo>
                <a:lnTo>
                  <a:pt x="31478" y="354690"/>
                </a:lnTo>
                <a:lnTo>
                  <a:pt x="31010" y="354690"/>
                </a:lnTo>
                <a:lnTo>
                  <a:pt x="30761" y="354028"/>
                </a:lnTo>
                <a:lnTo>
                  <a:pt x="30513" y="353697"/>
                </a:lnTo>
                <a:lnTo>
                  <a:pt x="30293" y="353338"/>
                </a:lnTo>
                <a:lnTo>
                  <a:pt x="30293" y="352676"/>
                </a:lnTo>
                <a:lnTo>
                  <a:pt x="30293" y="352317"/>
                </a:lnTo>
                <a:lnTo>
                  <a:pt x="30761" y="351655"/>
                </a:lnTo>
                <a:lnTo>
                  <a:pt x="31230" y="351655"/>
                </a:lnTo>
                <a:lnTo>
                  <a:pt x="31478" y="351297"/>
                </a:lnTo>
                <a:lnTo>
                  <a:pt x="31478" y="350635"/>
                </a:lnTo>
                <a:lnTo>
                  <a:pt x="31230" y="350635"/>
                </a:lnTo>
                <a:lnTo>
                  <a:pt x="31010" y="349945"/>
                </a:lnTo>
                <a:lnTo>
                  <a:pt x="31478" y="349614"/>
                </a:lnTo>
                <a:lnTo>
                  <a:pt x="31478" y="348925"/>
                </a:lnTo>
                <a:lnTo>
                  <a:pt x="31727" y="348925"/>
                </a:lnTo>
                <a:lnTo>
                  <a:pt x="32195" y="348594"/>
                </a:lnTo>
                <a:lnTo>
                  <a:pt x="32195" y="348263"/>
                </a:lnTo>
                <a:lnTo>
                  <a:pt x="31947" y="346553"/>
                </a:lnTo>
                <a:lnTo>
                  <a:pt x="31727" y="346553"/>
                </a:lnTo>
                <a:lnTo>
                  <a:pt x="31230" y="345532"/>
                </a:lnTo>
                <a:lnTo>
                  <a:pt x="31010" y="344842"/>
                </a:lnTo>
                <a:lnTo>
                  <a:pt x="30513" y="344511"/>
                </a:lnTo>
                <a:lnTo>
                  <a:pt x="30044" y="344511"/>
                </a:lnTo>
                <a:lnTo>
                  <a:pt x="29797" y="344180"/>
                </a:lnTo>
                <a:lnTo>
                  <a:pt x="29797" y="343822"/>
                </a:lnTo>
                <a:lnTo>
                  <a:pt x="29797" y="343491"/>
                </a:lnTo>
                <a:lnTo>
                  <a:pt x="29576" y="343160"/>
                </a:lnTo>
                <a:lnTo>
                  <a:pt x="29576" y="342829"/>
                </a:lnTo>
                <a:lnTo>
                  <a:pt x="30293" y="342139"/>
                </a:lnTo>
                <a:lnTo>
                  <a:pt x="30513" y="341450"/>
                </a:lnTo>
                <a:lnTo>
                  <a:pt x="31010" y="341119"/>
                </a:lnTo>
                <a:lnTo>
                  <a:pt x="31230" y="340098"/>
                </a:lnTo>
                <a:lnTo>
                  <a:pt x="32415" y="339767"/>
                </a:lnTo>
                <a:lnTo>
                  <a:pt x="32415" y="339408"/>
                </a:lnTo>
                <a:lnTo>
                  <a:pt x="32664" y="338746"/>
                </a:lnTo>
                <a:lnTo>
                  <a:pt x="32911" y="338388"/>
                </a:lnTo>
                <a:lnTo>
                  <a:pt x="33132" y="338057"/>
                </a:lnTo>
                <a:lnTo>
                  <a:pt x="33628" y="338057"/>
                </a:lnTo>
                <a:lnTo>
                  <a:pt x="33849" y="338388"/>
                </a:lnTo>
                <a:lnTo>
                  <a:pt x="34813" y="337726"/>
                </a:lnTo>
                <a:lnTo>
                  <a:pt x="35778" y="338057"/>
                </a:lnTo>
                <a:lnTo>
                  <a:pt x="36246" y="338057"/>
                </a:lnTo>
                <a:lnTo>
                  <a:pt x="36495" y="338388"/>
                </a:lnTo>
                <a:lnTo>
                  <a:pt x="37184" y="338388"/>
                </a:lnTo>
                <a:lnTo>
                  <a:pt x="37680" y="338057"/>
                </a:lnTo>
                <a:lnTo>
                  <a:pt x="37901" y="338388"/>
                </a:lnTo>
                <a:lnTo>
                  <a:pt x="38149" y="338388"/>
                </a:lnTo>
                <a:lnTo>
                  <a:pt x="38397" y="339077"/>
                </a:lnTo>
                <a:lnTo>
                  <a:pt x="38865" y="339408"/>
                </a:lnTo>
                <a:lnTo>
                  <a:pt x="38865" y="340098"/>
                </a:lnTo>
                <a:lnTo>
                  <a:pt x="39114" y="340788"/>
                </a:lnTo>
                <a:lnTo>
                  <a:pt x="40051" y="341809"/>
                </a:lnTo>
                <a:lnTo>
                  <a:pt x="40547" y="342139"/>
                </a:lnTo>
                <a:lnTo>
                  <a:pt x="40547" y="342470"/>
                </a:lnTo>
                <a:lnTo>
                  <a:pt x="40547" y="342829"/>
                </a:lnTo>
                <a:lnTo>
                  <a:pt x="41485" y="343491"/>
                </a:lnTo>
                <a:lnTo>
                  <a:pt x="42669" y="344511"/>
                </a:lnTo>
                <a:lnTo>
                  <a:pt x="43165" y="344180"/>
                </a:lnTo>
                <a:lnTo>
                  <a:pt x="43386" y="343822"/>
                </a:lnTo>
                <a:lnTo>
                  <a:pt x="44103" y="343822"/>
                </a:lnTo>
                <a:lnTo>
                  <a:pt x="44350" y="344180"/>
                </a:lnTo>
                <a:lnTo>
                  <a:pt x="44820" y="344180"/>
                </a:lnTo>
                <a:lnTo>
                  <a:pt x="45536" y="343822"/>
                </a:lnTo>
                <a:lnTo>
                  <a:pt x="45784" y="343491"/>
                </a:lnTo>
                <a:lnTo>
                  <a:pt x="46032" y="343491"/>
                </a:lnTo>
                <a:lnTo>
                  <a:pt x="46500" y="343822"/>
                </a:lnTo>
                <a:lnTo>
                  <a:pt x="48402" y="345201"/>
                </a:lnTo>
                <a:lnTo>
                  <a:pt x="48651" y="346221"/>
                </a:lnTo>
                <a:lnTo>
                  <a:pt x="48651" y="346553"/>
                </a:lnTo>
                <a:lnTo>
                  <a:pt x="49588" y="346553"/>
                </a:lnTo>
                <a:lnTo>
                  <a:pt x="50305" y="346221"/>
                </a:lnTo>
                <a:lnTo>
                  <a:pt x="51517" y="345532"/>
                </a:lnTo>
                <a:lnTo>
                  <a:pt x="51517" y="345201"/>
                </a:lnTo>
                <a:lnTo>
                  <a:pt x="51021" y="344511"/>
                </a:lnTo>
                <a:lnTo>
                  <a:pt x="51269" y="344180"/>
                </a:lnTo>
                <a:lnTo>
                  <a:pt x="51269" y="343491"/>
                </a:lnTo>
                <a:lnTo>
                  <a:pt x="51517" y="343160"/>
                </a:lnTo>
                <a:lnTo>
                  <a:pt x="52233" y="342829"/>
                </a:lnTo>
                <a:lnTo>
                  <a:pt x="52923" y="342829"/>
                </a:lnTo>
                <a:lnTo>
                  <a:pt x="52923" y="342470"/>
                </a:lnTo>
                <a:lnTo>
                  <a:pt x="52702" y="341809"/>
                </a:lnTo>
                <a:lnTo>
                  <a:pt x="51986" y="341450"/>
                </a:lnTo>
                <a:lnTo>
                  <a:pt x="51517" y="340788"/>
                </a:lnTo>
                <a:lnTo>
                  <a:pt x="51517" y="340098"/>
                </a:lnTo>
                <a:lnTo>
                  <a:pt x="51986" y="340098"/>
                </a:lnTo>
                <a:lnTo>
                  <a:pt x="51986" y="339767"/>
                </a:lnTo>
                <a:lnTo>
                  <a:pt x="52454" y="339408"/>
                </a:lnTo>
                <a:lnTo>
                  <a:pt x="51986" y="338746"/>
                </a:lnTo>
                <a:lnTo>
                  <a:pt x="51986" y="338388"/>
                </a:lnTo>
                <a:lnTo>
                  <a:pt x="51517" y="338388"/>
                </a:lnTo>
                <a:lnTo>
                  <a:pt x="50800" y="337726"/>
                </a:lnTo>
                <a:lnTo>
                  <a:pt x="50552" y="337036"/>
                </a:lnTo>
                <a:lnTo>
                  <a:pt x="50305" y="336705"/>
                </a:lnTo>
                <a:lnTo>
                  <a:pt x="49835" y="335685"/>
                </a:lnTo>
                <a:lnTo>
                  <a:pt x="49588" y="335327"/>
                </a:lnTo>
                <a:lnTo>
                  <a:pt x="49367" y="335327"/>
                </a:lnTo>
                <a:lnTo>
                  <a:pt x="48402" y="335327"/>
                </a:lnTo>
                <a:lnTo>
                  <a:pt x="46969" y="334305"/>
                </a:lnTo>
                <a:lnTo>
                  <a:pt x="46253" y="334305"/>
                </a:lnTo>
                <a:lnTo>
                  <a:pt x="46253" y="333285"/>
                </a:lnTo>
                <a:lnTo>
                  <a:pt x="46032" y="332623"/>
                </a:lnTo>
                <a:lnTo>
                  <a:pt x="45784" y="332623"/>
                </a:lnTo>
                <a:lnTo>
                  <a:pt x="45067" y="332264"/>
                </a:lnTo>
                <a:lnTo>
                  <a:pt x="44820" y="331933"/>
                </a:lnTo>
                <a:lnTo>
                  <a:pt x="45067" y="331244"/>
                </a:lnTo>
                <a:lnTo>
                  <a:pt x="44820" y="330582"/>
                </a:lnTo>
                <a:lnTo>
                  <a:pt x="44103" y="329892"/>
                </a:lnTo>
                <a:lnTo>
                  <a:pt x="43386" y="329892"/>
                </a:lnTo>
                <a:lnTo>
                  <a:pt x="43165" y="329562"/>
                </a:lnTo>
                <a:lnTo>
                  <a:pt x="41981" y="328540"/>
                </a:lnTo>
                <a:lnTo>
                  <a:pt x="41981" y="328182"/>
                </a:lnTo>
                <a:lnTo>
                  <a:pt x="42201" y="327520"/>
                </a:lnTo>
                <a:lnTo>
                  <a:pt x="42669" y="326830"/>
                </a:lnTo>
                <a:lnTo>
                  <a:pt x="42669" y="326141"/>
                </a:lnTo>
                <a:lnTo>
                  <a:pt x="42201" y="325810"/>
                </a:lnTo>
                <a:lnTo>
                  <a:pt x="41485" y="325479"/>
                </a:lnTo>
                <a:lnTo>
                  <a:pt x="41485" y="325120"/>
                </a:lnTo>
                <a:lnTo>
                  <a:pt x="41264" y="324789"/>
                </a:lnTo>
                <a:lnTo>
                  <a:pt x="41485" y="324445"/>
                </a:lnTo>
                <a:lnTo>
                  <a:pt x="41485" y="324105"/>
                </a:lnTo>
                <a:lnTo>
                  <a:pt x="42201" y="323424"/>
                </a:lnTo>
                <a:lnTo>
                  <a:pt x="42669" y="323082"/>
                </a:lnTo>
                <a:lnTo>
                  <a:pt x="43165" y="322403"/>
                </a:lnTo>
                <a:lnTo>
                  <a:pt x="43386" y="321722"/>
                </a:lnTo>
                <a:lnTo>
                  <a:pt x="43882" y="321722"/>
                </a:lnTo>
                <a:lnTo>
                  <a:pt x="44103" y="321380"/>
                </a:lnTo>
                <a:lnTo>
                  <a:pt x="43882" y="321380"/>
                </a:lnTo>
                <a:lnTo>
                  <a:pt x="44103" y="321041"/>
                </a:lnTo>
                <a:lnTo>
                  <a:pt x="44350" y="320359"/>
                </a:lnTo>
                <a:lnTo>
                  <a:pt x="44599" y="319676"/>
                </a:lnTo>
                <a:lnTo>
                  <a:pt x="44820" y="319676"/>
                </a:lnTo>
                <a:lnTo>
                  <a:pt x="45536" y="318313"/>
                </a:lnTo>
                <a:lnTo>
                  <a:pt x="45784" y="317973"/>
                </a:lnTo>
                <a:lnTo>
                  <a:pt x="46253" y="318313"/>
                </a:lnTo>
                <a:lnTo>
                  <a:pt x="46748" y="317973"/>
                </a:lnTo>
                <a:lnTo>
                  <a:pt x="46032" y="317292"/>
                </a:lnTo>
                <a:lnTo>
                  <a:pt x="45536" y="316610"/>
                </a:lnTo>
                <a:lnTo>
                  <a:pt x="45316" y="316269"/>
                </a:lnTo>
                <a:lnTo>
                  <a:pt x="45316" y="315926"/>
                </a:lnTo>
                <a:lnTo>
                  <a:pt x="45784" y="315588"/>
                </a:lnTo>
                <a:lnTo>
                  <a:pt x="45536" y="315245"/>
                </a:lnTo>
                <a:lnTo>
                  <a:pt x="46032" y="315245"/>
                </a:lnTo>
                <a:lnTo>
                  <a:pt x="46500" y="314906"/>
                </a:lnTo>
                <a:lnTo>
                  <a:pt x="47217" y="313883"/>
                </a:lnTo>
                <a:lnTo>
                  <a:pt x="47217" y="313541"/>
                </a:lnTo>
                <a:lnTo>
                  <a:pt x="48155" y="312860"/>
                </a:lnTo>
                <a:lnTo>
                  <a:pt x="48651" y="312178"/>
                </a:lnTo>
                <a:lnTo>
                  <a:pt x="48651" y="311836"/>
                </a:lnTo>
                <a:lnTo>
                  <a:pt x="49119" y="311497"/>
                </a:lnTo>
                <a:lnTo>
                  <a:pt x="49835" y="310473"/>
                </a:lnTo>
                <a:lnTo>
                  <a:pt x="49835" y="310131"/>
                </a:lnTo>
                <a:lnTo>
                  <a:pt x="50305" y="308768"/>
                </a:lnTo>
                <a:lnTo>
                  <a:pt x="51517" y="308427"/>
                </a:lnTo>
                <a:lnTo>
                  <a:pt x="52454" y="308427"/>
                </a:lnTo>
                <a:lnTo>
                  <a:pt x="53171" y="308084"/>
                </a:lnTo>
                <a:lnTo>
                  <a:pt x="53640" y="307403"/>
                </a:lnTo>
                <a:lnTo>
                  <a:pt x="54136" y="306719"/>
                </a:lnTo>
                <a:lnTo>
                  <a:pt x="54605" y="306380"/>
                </a:lnTo>
                <a:lnTo>
                  <a:pt x="54853" y="305696"/>
                </a:lnTo>
                <a:lnTo>
                  <a:pt x="55321" y="305696"/>
                </a:lnTo>
                <a:lnTo>
                  <a:pt x="55789" y="305015"/>
                </a:lnTo>
                <a:lnTo>
                  <a:pt x="56506" y="305015"/>
                </a:lnTo>
                <a:lnTo>
                  <a:pt x="56754" y="304330"/>
                </a:lnTo>
                <a:lnTo>
                  <a:pt x="57002" y="304330"/>
                </a:lnTo>
                <a:lnTo>
                  <a:pt x="57223" y="303650"/>
                </a:lnTo>
                <a:lnTo>
                  <a:pt x="57471" y="302967"/>
                </a:lnTo>
                <a:lnTo>
                  <a:pt x="57719" y="302967"/>
                </a:lnTo>
                <a:lnTo>
                  <a:pt x="58188" y="302283"/>
                </a:lnTo>
                <a:lnTo>
                  <a:pt x="58905" y="301602"/>
                </a:lnTo>
                <a:lnTo>
                  <a:pt x="59620" y="300918"/>
                </a:lnTo>
                <a:lnTo>
                  <a:pt x="59620" y="300577"/>
                </a:lnTo>
                <a:lnTo>
                  <a:pt x="59841" y="300234"/>
                </a:lnTo>
                <a:lnTo>
                  <a:pt x="59620" y="299895"/>
                </a:lnTo>
                <a:lnTo>
                  <a:pt x="60337" y="299210"/>
                </a:lnTo>
                <a:lnTo>
                  <a:pt x="60807" y="298869"/>
                </a:lnTo>
                <a:lnTo>
                  <a:pt x="61523" y="299210"/>
                </a:lnTo>
                <a:lnTo>
                  <a:pt x="62240" y="299210"/>
                </a:lnTo>
                <a:lnTo>
                  <a:pt x="62955" y="298527"/>
                </a:lnTo>
                <a:lnTo>
                  <a:pt x="63425" y="298527"/>
                </a:lnTo>
                <a:lnTo>
                  <a:pt x="63893" y="299210"/>
                </a:lnTo>
                <a:lnTo>
                  <a:pt x="64610" y="298527"/>
                </a:lnTo>
                <a:lnTo>
                  <a:pt x="64858" y="298188"/>
                </a:lnTo>
                <a:lnTo>
                  <a:pt x="65822" y="297161"/>
                </a:lnTo>
                <a:lnTo>
                  <a:pt x="66292" y="296820"/>
                </a:lnTo>
                <a:lnTo>
                  <a:pt x="66760" y="296820"/>
                </a:lnTo>
                <a:lnTo>
                  <a:pt x="66760" y="296480"/>
                </a:lnTo>
                <a:lnTo>
                  <a:pt x="67256" y="296139"/>
                </a:lnTo>
                <a:lnTo>
                  <a:pt x="67256" y="295796"/>
                </a:lnTo>
                <a:lnTo>
                  <a:pt x="68661" y="294770"/>
                </a:lnTo>
                <a:lnTo>
                  <a:pt x="69378" y="294428"/>
                </a:lnTo>
                <a:lnTo>
                  <a:pt x="70344" y="293405"/>
                </a:lnTo>
                <a:lnTo>
                  <a:pt x="70344" y="293063"/>
                </a:lnTo>
                <a:lnTo>
                  <a:pt x="70591" y="293063"/>
                </a:lnTo>
                <a:lnTo>
                  <a:pt x="70812" y="292721"/>
                </a:lnTo>
                <a:lnTo>
                  <a:pt x="71308" y="292721"/>
                </a:lnTo>
                <a:lnTo>
                  <a:pt x="71529" y="292721"/>
                </a:lnTo>
                <a:lnTo>
                  <a:pt x="72025" y="292379"/>
                </a:lnTo>
                <a:lnTo>
                  <a:pt x="72245" y="292721"/>
                </a:lnTo>
                <a:lnTo>
                  <a:pt x="72493" y="293063"/>
                </a:lnTo>
                <a:lnTo>
                  <a:pt x="72962" y="293063"/>
                </a:lnTo>
                <a:lnTo>
                  <a:pt x="73430" y="293063"/>
                </a:lnTo>
                <a:lnTo>
                  <a:pt x="73679" y="292721"/>
                </a:lnTo>
                <a:lnTo>
                  <a:pt x="73926" y="293063"/>
                </a:lnTo>
                <a:lnTo>
                  <a:pt x="74864" y="292379"/>
                </a:lnTo>
                <a:lnTo>
                  <a:pt x="75360" y="292379"/>
                </a:lnTo>
                <a:lnTo>
                  <a:pt x="75112" y="292037"/>
                </a:lnTo>
                <a:lnTo>
                  <a:pt x="75828" y="291694"/>
                </a:lnTo>
                <a:lnTo>
                  <a:pt x="76297" y="291355"/>
                </a:lnTo>
                <a:lnTo>
                  <a:pt x="76793" y="291013"/>
                </a:lnTo>
                <a:lnTo>
                  <a:pt x="77014" y="291013"/>
                </a:lnTo>
                <a:lnTo>
                  <a:pt x="77731" y="290671"/>
                </a:lnTo>
                <a:lnTo>
                  <a:pt x="78447" y="290329"/>
                </a:lnTo>
                <a:lnTo>
                  <a:pt x="78447" y="289987"/>
                </a:lnTo>
                <a:lnTo>
                  <a:pt x="78695" y="289645"/>
                </a:lnTo>
                <a:lnTo>
                  <a:pt x="78695" y="289304"/>
                </a:lnTo>
                <a:lnTo>
                  <a:pt x="78695" y="288961"/>
                </a:lnTo>
                <a:lnTo>
                  <a:pt x="79164" y="288961"/>
                </a:lnTo>
                <a:lnTo>
                  <a:pt x="79632" y="288961"/>
                </a:lnTo>
                <a:lnTo>
                  <a:pt x="80349" y="287935"/>
                </a:lnTo>
                <a:lnTo>
                  <a:pt x="80128" y="287935"/>
                </a:lnTo>
                <a:lnTo>
                  <a:pt x="79632" y="287593"/>
                </a:lnTo>
                <a:lnTo>
                  <a:pt x="79164" y="286909"/>
                </a:lnTo>
                <a:lnTo>
                  <a:pt x="79164" y="286567"/>
                </a:lnTo>
                <a:lnTo>
                  <a:pt x="79412" y="286228"/>
                </a:lnTo>
                <a:lnTo>
                  <a:pt x="79632" y="285886"/>
                </a:lnTo>
                <a:lnTo>
                  <a:pt x="79632" y="285543"/>
                </a:lnTo>
                <a:lnTo>
                  <a:pt x="78915" y="284518"/>
                </a:lnTo>
                <a:lnTo>
                  <a:pt x="78227" y="284175"/>
                </a:lnTo>
                <a:lnTo>
                  <a:pt x="77731" y="283491"/>
                </a:lnTo>
                <a:lnTo>
                  <a:pt x="77731" y="282123"/>
                </a:lnTo>
                <a:lnTo>
                  <a:pt x="77510" y="281781"/>
                </a:lnTo>
                <a:lnTo>
                  <a:pt x="77731" y="281094"/>
                </a:lnTo>
                <a:lnTo>
                  <a:pt x="77510" y="280411"/>
                </a:lnTo>
                <a:lnTo>
                  <a:pt x="77262" y="279727"/>
                </a:lnTo>
                <a:lnTo>
                  <a:pt x="76793" y="279727"/>
                </a:lnTo>
                <a:lnTo>
                  <a:pt x="76545" y="279384"/>
                </a:lnTo>
                <a:lnTo>
                  <a:pt x="76793" y="278700"/>
                </a:lnTo>
                <a:lnTo>
                  <a:pt x="76297" y="278358"/>
                </a:lnTo>
                <a:lnTo>
                  <a:pt x="76297" y="278016"/>
                </a:lnTo>
                <a:lnTo>
                  <a:pt x="76545" y="278016"/>
                </a:lnTo>
                <a:lnTo>
                  <a:pt x="77510" y="277674"/>
                </a:lnTo>
                <a:lnTo>
                  <a:pt x="77731" y="277674"/>
                </a:lnTo>
                <a:lnTo>
                  <a:pt x="77978" y="277674"/>
                </a:lnTo>
                <a:lnTo>
                  <a:pt x="78227" y="278016"/>
                </a:lnTo>
                <a:lnTo>
                  <a:pt x="78447" y="277674"/>
                </a:lnTo>
                <a:lnTo>
                  <a:pt x="78915" y="277331"/>
                </a:lnTo>
                <a:lnTo>
                  <a:pt x="78915" y="276647"/>
                </a:lnTo>
                <a:lnTo>
                  <a:pt x="78695" y="276647"/>
                </a:lnTo>
                <a:lnTo>
                  <a:pt x="78915" y="275961"/>
                </a:lnTo>
                <a:lnTo>
                  <a:pt x="79632" y="275277"/>
                </a:lnTo>
                <a:lnTo>
                  <a:pt x="79880" y="274935"/>
                </a:lnTo>
                <a:lnTo>
                  <a:pt x="79880" y="273909"/>
                </a:lnTo>
                <a:lnTo>
                  <a:pt x="80597" y="273222"/>
                </a:lnTo>
                <a:lnTo>
                  <a:pt x="81313" y="272538"/>
                </a:lnTo>
                <a:lnTo>
                  <a:pt x="81562" y="272538"/>
                </a:lnTo>
                <a:lnTo>
                  <a:pt x="82030" y="272196"/>
                </a:lnTo>
                <a:lnTo>
                  <a:pt x="81782" y="271511"/>
                </a:lnTo>
                <a:lnTo>
                  <a:pt x="82030" y="271167"/>
                </a:lnTo>
                <a:lnTo>
                  <a:pt x="82278" y="271511"/>
                </a:lnTo>
                <a:lnTo>
                  <a:pt x="82499" y="271511"/>
                </a:lnTo>
                <a:lnTo>
                  <a:pt x="82747" y="271511"/>
                </a:lnTo>
                <a:lnTo>
                  <a:pt x="82995" y="271511"/>
                </a:lnTo>
                <a:lnTo>
                  <a:pt x="83464" y="271167"/>
                </a:lnTo>
                <a:lnTo>
                  <a:pt x="83464" y="270825"/>
                </a:lnTo>
                <a:lnTo>
                  <a:pt x="83932" y="270483"/>
                </a:lnTo>
                <a:lnTo>
                  <a:pt x="83932" y="270141"/>
                </a:lnTo>
                <a:lnTo>
                  <a:pt x="84181" y="269798"/>
                </a:lnTo>
                <a:lnTo>
                  <a:pt x="84181" y="269454"/>
                </a:lnTo>
                <a:lnTo>
                  <a:pt x="84649" y="269112"/>
                </a:lnTo>
                <a:lnTo>
                  <a:pt x="84897" y="269112"/>
                </a:lnTo>
                <a:lnTo>
                  <a:pt x="85117" y="268770"/>
                </a:lnTo>
                <a:lnTo>
                  <a:pt x="86551" y="268428"/>
                </a:lnTo>
                <a:lnTo>
                  <a:pt x="86799" y="268085"/>
                </a:lnTo>
                <a:lnTo>
                  <a:pt x="87985" y="267741"/>
                </a:lnTo>
                <a:lnTo>
                  <a:pt x="88480" y="267741"/>
                </a:lnTo>
                <a:lnTo>
                  <a:pt x="89169" y="267399"/>
                </a:lnTo>
                <a:lnTo>
                  <a:pt x="89666" y="266715"/>
                </a:lnTo>
                <a:lnTo>
                  <a:pt x="90134" y="266715"/>
                </a:lnTo>
                <a:lnTo>
                  <a:pt x="91816" y="265344"/>
                </a:lnTo>
                <a:lnTo>
                  <a:pt x="92284" y="264657"/>
                </a:lnTo>
                <a:lnTo>
                  <a:pt x="92531" y="264657"/>
                </a:lnTo>
                <a:lnTo>
                  <a:pt x="92752" y="264315"/>
                </a:lnTo>
                <a:lnTo>
                  <a:pt x="93001" y="263973"/>
                </a:lnTo>
                <a:lnTo>
                  <a:pt x="93001" y="263628"/>
                </a:lnTo>
                <a:lnTo>
                  <a:pt x="93718" y="262944"/>
                </a:lnTo>
                <a:lnTo>
                  <a:pt x="94186" y="262603"/>
                </a:lnTo>
                <a:lnTo>
                  <a:pt x="94655" y="262258"/>
                </a:lnTo>
                <a:lnTo>
                  <a:pt x="94434" y="261915"/>
                </a:lnTo>
                <a:lnTo>
                  <a:pt x="93938" y="261915"/>
                </a:lnTo>
                <a:lnTo>
                  <a:pt x="94434" y="260887"/>
                </a:lnTo>
                <a:lnTo>
                  <a:pt x="94902" y="260545"/>
                </a:lnTo>
                <a:lnTo>
                  <a:pt x="95151" y="260199"/>
                </a:lnTo>
                <a:lnTo>
                  <a:pt x="95151" y="259516"/>
                </a:lnTo>
                <a:lnTo>
                  <a:pt x="94655" y="259170"/>
                </a:lnTo>
                <a:lnTo>
                  <a:pt x="94434" y="258829"/>
                </a:lnTo>
                <a:lnTo>
                  <a:pt x="94655" y="257800"/>
                </a:lnTo>
                <a:lnTo>
                  <a:pt x="94434" y="257458"/>
                </a:lnTo>
                <a:lnTo>
                  <a:pt x="94186" y="257458"/>
                </a:lnTo>
                <a:lnTo>
                  <a:pt x="94186" y="257114"/>
                </a:lnTo>
                <a:lnTo>
                  <a:pt x="94186" y="256771"/>
                </a:lnTo>
                <a:lnTo>
                  <a:pt x="94186" y="256430"/>
                </a:lnTo>
                <a:lnTo>
                  <a:pt x="94655" y="256430"/>
                </a:lnTo>
                <a:lnTo>
                  <a:pt x="94655" y="256084"/>
                </a:lnTo>
                <a:lnTo>
                  <a:pt x="95151" y="255742"/>
                </a:lnTo>
                <a:lnTo>
                  <a:pt x="95371" y="255397"/>
                </a:lnTo>
                <a:lnTo>
                  <a:pt x="96584" y="254369"/>
                </a:lnTo>
                <a:lnTo>
                  <a:pt x="96804" y="254027"/>
                </a:lnTo>
                <a:lnTo>
                  <a:pt x="96804" y="253681"/>
                </a:lnTo>
                <a:lnTo>
                  <a:pt x="96336" y="253340"/>
                </a:lnTo>
                <a:lnTo>
                  <a:pt x="96584" y="252998"/>
                </a:lnTo>
                <a:lnTo>
                  <a:pt x="95371" y="251624"/>
                </a:lnTo>
                <a:lnTo>
                  <a:pt x="95151" y="251624"/>
                </a:lnTo>
                <a:lnTo>
                  <a:pt x="94902" y="251966"/>
                </a:lnTo>
                <a:lnTo>
                  <a:pt x="94434" y="251966"/>
                </a:lnTo>
                <a:lnTo>
                  <a:pt x="94655" y="251624"/>
                </a:lnTo>
                <a:lnTo>
                  <a:pt x="94434" y="251279"/>
                </a:lnTo>
                <a:lnTo>
                  <a:pt x="94655" y="250937"/>
                </a:lnTo>
                <a:lnTo>
                  <a:pt x="93938" y="250250"/>
                </a:lnTo>
                <a:lnTo>
                  <a:pt x="93718" y="250250"/>
                </a:lnTo>
                <a:lnTo>
                  <a:pt x="93001" y="250595"/>
                </a:lnTo>
                <a:lnTo>
                  <a:pt x="92752" y="250595"/>
                </a:lnTo>
                <a:lnTo>
                  <a:pt x="92752" y="250250"/>
                </a:lnTo>
                <a:lnTo>
                  <a:pt x="92531" y="249564"/>
                </a:lnTo>
                <a:lnTo>
                  <a:pt x="92035" y="249908"/>
                </a:lnTo>
                <a:lnTo>
                  <a:pt x="91099" y="250250"/>
                </a:lnTo>
                <a:lnTo>
                  <a:pt x="90134" y="250250"/>
                </a:lnTo>
                <a:lnTo>
                  <a:pt x="89666" y="250250"/>
                </a:lnTo>
                <a:lnTo>
                  <a:pt x="89169" y="249908"/>
                </a:lnTo>
                <a:lnTo>
                  <a:pt x="88480" y="250595"/>
                </a:lnTo>
                <a:lnTo>
                  <a:pt x="87985" y="250250"/>
                </a:lnTo>
                <a:lnTo>
                  <a:pt x="88480" y="249908"/>
                </a:lnTo>
                <a:lnTo>
                  <a:pt x="88480" y="248876"/>
                </a:lnTo>
                <a:lnTo>
                  <a:pt x="88700" y="247848"/>
                </a:lnTo>
                <a:lnTo>
                  <a:pt x="88949" y="247848"/>
                </a:lnTo>
                <a:lnTo>
                  <a:pt x="88700" y="247503"/>
                </a:lnTo>
                <a:lnTo>
                  <a:pt x="88949" y="247161"/>
                </a:lnTo>
                <a:lnTo>
                  <a:pt x="89666" y="246817"/>
                </a:lnTo>
                <a:lnTo>
                  <a:pt x="90383" y="246474"/>
                </a:lnTo>
                <a:lnTo>
                  <a:pt x="91320" y="245443"/>
                </a:lnTo>
                <a:lnTo>
                  <a:pt x="91567" y="245100"/>
                </a:lnTo>
                <a:lnTo>
                  <a:pt x="91099" y="245100"/>
                </a:lnTo>
                <a:lnTo>
                  <a:pt x="90603" y="244756"/>
                </a:lnTo>
                <a:lnTo>
                  <a:pt x="89666" y="244414"/>
                </a:lnTo>
                <a:lnTo>
                  <a:pt x="89417" y="244414"/>
                </a:lnTo>
                <a:lnTo>
                  <a:pt x="89169" y="243382"/>
                </a:lnTo>
                <a:lnTo>
                  <a:pt x="89169" y="242695"/>
                </a:lnTo>
                <a:lnTo>
                  <a:pt x="88700" y="242350"/>
                </a:lnTo>
                <a:lnTo>
                  <a:pt x="88480" y="241664"/>
                </a:lnTo>
                <a:lnTo>
                  <a:pt x="87985" y="240976"/>
                </a:lnTo>
                <a:lnTo>
                  <a:pt x="88700" y="240290"/>
                </a:lnTo>
                <a:lnTo>
                  <a:pt x="89417" y="239945"/>
                </a:lnTo>
                <a:lnTo>
                  <a:pt x="90134" y="239258"/>
                </a:lnTo>
                <a:lnTo>
                  <a:pt x="89666" y="238913"/>
                </a:lnTo>
                <a:lnTo>
                  <a:pt x="89886" y="237885"/>
                </a:lnTo>
                <a:lnTo>
                  <a:pt x="90603" y="237195"/>
                </a:lnTo>
                <a:lnTo>
                  <a:pt x="91099" y="236853"/>
                </a:lnTo>
                <a:lnTo>
                  <a:pt x="91099" y="236508"/>
                </a:lnTo>
                <a:lnTo>
                  <a:pt x="92284" y="235477"/>
                </a:lnTo>
                <a:lnTo>
                  <a:pt x="92035" y="235477"/>
                </a:lnTo>
                <a:lnTo>
                  <a:pt x="92284" y="234790"/>
                </a:lnTo>
                <a:lnTo>
                  <a:pt x="92531" y="234445"/>
                </a:lnTo>
                <a:lnTo>
                  <a:pt x="92284" y="234100"/>
                </a:lnTo>
                <a:lnTo>
                  <a:pt x="92035" y="234100"/>
                </a:lnTo>
                <a:lnTo>
                  <a:pt x="91816" y="233759"/>
                </a:lnTo>
                <a:lnTo>
                  <a:pt x="91320" y="233759"/>
                </a:lnTo>
                <a:lnTo>
                  <a:pt x="90603" y="234100"/>
                </a:lnTo>
                <a:lnTo>
                  <a:pt x="89169" y="234100"/>
                </a:lnTo>
                <a:lnTo>
                  <a:pt x="88949" y="233759"/>
                </a:lnTo>
                <a:lnTo>
                  <a:pt x="88700" y="233414"/>
                </a:lnTo>
                <a:lnTo>
                  <a:pt x="89169" y="233069"/>
                </a:lnTo>
                <a:lnTo>
                  <a:pt x="89417" y="232382"/>
                </a:lnTo>
                <a:lnTo>
                  <a:pt x="89666" y="232037"/>
                </a:lnTo>
                <a:lnTo>
                  <a:pt x="89666" y="231350"/>
                </a:lnTo>
                <a:lnTo>
                  <a:pt x="89886" y="231350"/>
                </a:lnTo>
                <a:lnTo>
                  <a:pt x="89666" y="231005"/>
                </a:lnTo>
                <a:lnTo>
                  <a:pt x="89886" y="230319"/>
                </a:lnTo>
                <a:lnTo>
                  <a:pt x="90603" y="229974"/>
                </a:lnTo>
                <a:lnTo>
                  <a:pt x="91099" y="228597"/>
                </a:lnTo>
                <a:lnTo>
                  <a:pt x="91567" y="228253"/>
                </a:lnTo>
                <a:lnTo>
                  <a:pt x="91567" y="227565"/>
                </a:lnTo>
                <a:lnTo>
                  <a:pt x="92284" y="227565"/>
                </a:lnTo>
                <a:lnTo>
                  <a:pt x="93001" y="227221"/>
                </a:lnTo>
                <a:lnTo>
                  <a:pt x="93718" y="227565"/>
                </a:lnTo>
                <a:lnTo>
                  <a:pt x="95151" y="227908"/>
                </a:lnTo>
                <a:lnTo>
                  <a:pt x="95371" y="227565"/>
                </a:lnTo>
                <a:lnTo>
                  <a:pt x="95371" y="226531"/>
                </a:lnTo>
                <a:lnTo>
                  <a:pt x="95151" y="226190"/>
                </a:lnTo>
                <a:lnTo>
                  <a:pt x="95151" y="225845"/>
                </a:lnTo>
                <a:lnTo>
                  <a:pt x="95371" y="224811"/>
                </a:lnTo>
                <a:lnTo>
                  <a:pt x="96336" y="223089"/>
                </a:lnTo>
                <a:lnTo>
                  <a:pt x="96804" y="220678"/>
                </a:lnTo>
                <a:lnTo>
                  <a:pt x="97053" y="220336"/>
                </a:lnTo>
                <a:lnTo>
                  <a:pt x="97053" y="219991"/>
                </a:lnTo>
                <a:lnTo>
                  <a:pt x="96804" y="219302"/>
                </a:lnTo>
                <a:lnTo>
                  <a:pt x="96087" y="218957"/>
                </a:lnTo>
                <a:lnTo>
                  <a:pt x="95619" y="218267"/>
                </a:lnTo>
                <a:lnTo>
                  <a:pt x="95151" y="217923"/>
                </a:lnTo>
                <a:lnTo>
                  <a:pt x="94434" y="217235"/>
                </a:lnTo>
                <a:lnTo>
                  <a:pt x="93938" y="216891"/>
                </a:lnTo>
                <a:lnTo>
                  <a:pt x="93718" y="216201"/>
                </a:lnTo>
                <a:lnTo>
                  <a:pt x="93248" y="215856"/>
                </a:lnTo>
                <a:lnTo>
                  <a:pt x="93001" y="215856"/>
                </a:lnTo>
                <a:lnTo>
                  <a:pt x="92531" y="215167"/>
                </a:lnTo>
                <a:lnTo>
                  <a:pt x="91567" y="214133"/>
                </a:lnTo>
                <a:lnTo>
                  <a:pt x="90851" y="213443"/>
                </a:lnTo>
                <a:lnTo>
                  <a:pt x="91099" y="213098"/>
                </a:lnTo>
                <a:lnTo>
                  <a:pt x="90851" y="212408"/>
                </a:lnTo>
                <a:lnTo>
                  <a:pt x="91567" y="211719"/>
                </a:lnTo>
                <a:lnTo>
                  <a:pt x="92284" y="210340"/>
                </a:lnTo>
                <a:lnTo>
                  <a:pt x="92752" y="209995"/>
                </a:lnTo>
                <a:lnTo>
                  <a:pt x="93001" y="209650"/>
                </a:lnTo>
                <a:lnTo>
                  <a:pt x="93248" y="209306"/>
                </a:lnTo>
                <a:lnTo>
                  <a:pt x="92752" y="208616"/>
                </a:lnTo>
                <a:lnTo>
                  <a:pt x="93469" y="207926"/>
                </a:lnTo>
                <a:lnTo>
                  <a:pt x="93718" y="206892"/>
                </a:lnTo>
                <a:lnTo>
                  <a:pt x="94434" y="205858"/>
                </a:lnTo>
                <a:lnTo>
                  <a:pt x="94655" y="205168"/>
                </a:lnTo>
                <a:lnTo>
                  <a:pt x="95151" y="203441"/>
                </a:lnTo>
                <a:lnTo>
                  <a:pt x="95371" y="203097"/>
                </a:lnTo>
                <a:lnTo>
                  <a:pt x="95371" y="202407"/>
                </a:lnTo>
                <a:lnTo>
                  <a:pt x="95151" y="202062"/>
                </a:lnTo>
                <a:lnTo>
                  <a:pt x="95371" y="201372"/>
                </a:lnTo>
                <a:lnTo>
                  <a:pt x="95868" y="199990"/>
                </a:lnTo>
                <a:lnTo>
                  <a:pt x="96584" y="198956"/>
                </a:lnTo>
                <a:lnTo>
                  <a:pt x="96804" y="198264"/>
                </a:lnTo>
                <a:lnTo>
                  <a:pt x="96804" y="197920"/>
                </a:lnTo>
                <a:lnTo>
                  <a:pt x="97521" y="197229"/>
                </a:lnTo>
                <a:lnTo>
                  <a:pt x="97769" y="195848"/>
                </a:lnTo>
                <a:lnTo>
                  <a:pt x="98954" y="195502"/>
                </a:lnTo>
                <a:lnTo>
                  <a:pt x="99671" y="195158"/>
                </a:lnTo>
                <a:lnTo>
                  <a:pt x="99920" y="194811"/>
                </a:lnTo>
                <a:lnTo>
                  <a:pt x="100636" y="194466"/>
                </a:lnTo>
                <a:lnTo>
                  <a:pt x="100856" y="194120"/>
                </a:lnTo>
                <a:lnTo>
                  <a:pt x="100636" y="193084"/>
                </a:lnTo>
                <a:lnTo>
                  <a:pt x="101105" y="192049"/>
                </a:lnTo>
                <a:lnTo>
                  <a:pt x="100856" y="191702"/>
                </a:lnTo>
                <a:lnTo>
                  <a:pt x="100636" y="191357"/>
                </a:lnTo>
                <a:lnTo>
                  <a:pt x="100636" y="191012"/>
                </a:lnTo>
                <a:lnTo>
                  <a:pt x="100636" y="190665"/>
                </a:lnTo>
                <a:lnTo>
                  <a:pt x="100388" y="189630"/>
                </a:lnTo>
                <a:lnTo>
                  <a:pt x="100636" y="189283"/>
                </a:lnTo>
                <a:lnTo>
                  <a:pt x="101352" y="188245"/>
                </a:lnTo>
                <a:lnTo>
                  <a:pt x="101821" y="187900"/>
                </a:lnTo>
                <a:lnTo>
                  <a:pt x="101821" y="187211"/>
                </a:lnTo>
                <a:lnTo>
                  <a:pt x="102289" y="186518"/>
                </a:lnTo>
                <a:lnTo>
                  <a:pt x="102289" y="186174"/>
                </a:lnTo>
                <a:lnTo>
                  <a:pt x="102786" y="186174"/>
                </a:lnTo>
                <a:lnTo>
                  <a:pt x="103503" y="185827"/>
                </a:lnTo>
                <a:lnTo>
                  <a:pt x="103503" y="185482"/>
                </a:lnTo>
                <a:lnTo>
                  <a:pt x="104219" y="184790"/>
                </a:lnTo>
                <a:lnTo>
                  <a:pt x="104687" y="184790"/>
                </a:lnTo>
                <a:lnTo>
                  <a:pt x="105404" y="185136"/>
                </a:lnTo>
                <a:lnTo>
                  <a:pt x="105873" y="184445"/>
                </a:lnTo>
                <a:lnTo>
                  <a:pt x="106121" y="184790"/>
                </a:lnTo>
                <a:lnTo>
                  <a:pt x="106341" y="184445"/>
                </a:lnTo>
                <a:lnTo>
                  <a:pt x="107307" y="184790"/>
                </a:lnTo>
                <a:lnTo>
                  <a:pt x="107775" y="184097"/>
                </a:lnTo>
                <a:lnTo>
                  <a:pt x="108023" y="184097"/>
                </a:lnTo>
                <a:lnTo>
                  <a:pt x="108271" y="183752"/>
                </a:lnTo>
                <a:lnTo>
                  <a:pt x="108739" y="183060"/>
                </a:lnTo>
                <a:lnTo>
                  <a:pt x="108988" y="183060"/>
                </a:lnTo>
                <a:lnTo>
                  <a:pt x="109456" y="183060"/>
                </a:lnTo>
                <a:lnTo>
                  <a:pt x="109677" y="182715"/>
                </a:lnTo>
                <a:lnTo>
                  <a:pt x="109677" y="181331"/>
                </a:lnTo>
                <a:lnTo>
                  <a:pt x="109925" y="180986"/>
                </a:lnTo>
                <a:lnTo>
                  <a:pt x="110642" y="180640"/>
                </a:lnTo>
                <a:lnTo>
                  <a:pt x="111110" y="180293"/>
                </a:lnTo>
                <a:lnTo>
                  <a:pt x="111606" y="180293"/>
                </a:lnTo>
                <a:lnTo>
                  <a:pt x="111826" y="179256"/>
                </a:lnTo>
                <a:lnTo>
                  <a:pt x="112791" y="178219"/>
                </a:lnTo>
                <a:lnTo>
                  <a:pt x="112791" y="177871"/>
                </a:lnTo>
                <a:lnTo>
                  <a:pt x="112791" y="177179"/>
                </a:lnTo>
                <a:lnTo>
                  <a:pt x="113260" y="176835"/>
                </a:lnTo>
                <a:lnTo>
                  <a:pt x="113260" y="176487"/>
                </a:lnTo>
                <a:lnTo>
                  <a:pt x="113977" y="176142"/>
                </a:lnTo>
                <a:lnTo>
                  <a:pt x="114473" y="176487"/>
                </a:lnTo>
                <a:lnTo>
                  <a:pt x="115162" y="176142"/>
                </a:lnTo>
                <a:lnTo>
                  <a:pt x="115658" y="176487"/>
                </a:lnTo>
                <a:lnTo>
                  <a:pt x="116596" y="175794"/>
                </a:lnTo>
                <a:lnTo>
                  <a:pt x="116843" y="175794"/>
                </a:lnTo>
                <a:lnTo>
                  <a:pt x="117808" y="175449"/>
                </a:lnTo>
                <a:lnTo>
                  <a:pt x="121364" y="151882"/>
                </a:lnTo>
                <a:lnTo>
                  <a:pt x="121611" y="149105"/>
                </a:lnTo>
                <a:lnTo>
                  <a:pt x="122081" y="145979"/>
                </a:lnTo>
                <a:lnTo>
                  <a:pt x="124727" y="128602"/>
                </a:lnTo>
                <a:lnTo>
                  <a:pt x="124946" y="128254"/>
                </a:lnTo>
                <a:lnTo>
                  <a:pt x="129964" y="120594"/>
                </a:lnTo>
                <a:lnTo>
                  <a:pt x="130901" y="119551"/>
                </a:lnTo>
                <a:lnTo>
                  <a:pt x="138784" y="108050"/>
                </a:lnTo>
                <a:lnTo>
                  <a:pt x="145234" y="98629"/>
                </a:lnTo>
                <a:lnTo>
                  <a:pt x="174066" y="56291"/>
                </a:lnTo>
                <a:lnTo>
                  <a:pt x="188620" y="35223"/>
                </a:lnTo>
                <a:lnTo>
                  <a:pt x="201272" y="16925"/>
                </a:lnTo>
                <a:close/>
              </a:path>
            </a:pathLst>
          </a:custGeom>
          <a:solidFill>
            <a:srgbClr val="7030A0">
              <a:lumMod val="100000"/>
            </a:srgbClr>
          </a:solidFill>
          <a:ln w="12700" cap="sq">
            <a:solidFill>
              <a:schemeClr val="bg1"/>
            </a:solidFill>
            <a:prstDash val="solid"/>
            <a:bevel/>
          </a:ln>
        </p:spPr>
        <p:txBody>
          <a:bodyPr rtlCol="0" anchor="ctr"/>
          <a:lstStyle/>
          <a:p>
            <a:endParaRPr lang="en-US"/>
          </a:p>
        </p:txBody>
      </p:sp>
      <p:sp>
        <p:nvSpPr>
          <p:cNvPr id="631" name="MI">
            <a:extLst>
              <a:ext uri="{FF2B5EF4-FFF2-40B4-BE49-F238E27FC236}">
                <a16:creationId xmlns:a16="http://schemas.microsoft.com/office/drawing/2014/main" id="{66BAD43B-AD1C-6386-51DA-2661DD5760E3}"/>
              </a:ext>
            </a:extLst>
          </p:cNvPr>
          <p:cNvSpPr/>
          <p:nvPr/>
        </p:nvSpPr>
        <p:spPr>
          <a:xfrm>
            <a:off x="6036209" y="2683320"/>
            <a:ext cx="793802" cy="912061"/>
          </a:xfrm>
          <a:custGeom>
            <a:avLst/>
            <a:gdLst>
              <a:gd name="connsiteX0" fmla="*/ 500780 w 917848"/>
              <a:gd name="connsiteY0" fmla="*/ 507277 h 1054587"/>
              <a:gd name="connsiteX1" fmla="*/ 501496 w 917848"/>
              <a:gd name="connsiteY1" fmla="*/ 507277 h 1054587"/>
              <a:gd name="connsiteX2" fmla="*/ 502682 w 917848"/>
              <a:gd name="connsiteY2" fmla="*/ 507277 h 1054587"/>
              <a:gd name="connsiteX3" fmla="*/ 505769 w 917848"/>
              <a:gd name="connsiteY3" fmla="*/ 507608 h 1054587"/>
              <a:gd name="connsiteX4" fmla="*/ 507202 w 917848"/>
              <a:gd name="connsiteY4" fmla="*/ 508297 h 1054587"/>
              <a:gd name="connsiteX5" fmla="*/ 507698 w 917848"/>
              <a:gd name="connsiteY5" fmla="*/ 508628 h 1054587"/>
              <a:gd name="connsiteX6" fmla="*/ 507919 w 917848"/>
              <a:gd name="connsiteY6" fmla="*/ 508959 h 1054587"/>
              <a:gd name="connsiteX7" fmla="*/ 508415 w 917848"/>
              <a:gd name="connsiteY7" fmla="*/ 509649 h 1054587"/>
              <a:gd name="connsiteX8" fmla="*/ 509104 w 917848"/>
              <a:gd name="connsiteY8" fmla="*/ 510641 h 1054587"/>
              <a:gd name="connsiteX9" fmla="*/ 509353 w 917848"/>
              <a:gd name="connsiteY9" fmla="*/ 511331 h 1054587"/>
              <a:gd name="connsiteX10" fmla="*/ 509104 w 917848"/>
              <a:gd name="connsiteY10" fmla="*/ 512682 h 1054587"/>
              <a:gd name="connsiteX11" fmla="*/ 509353 w 917848"/>
              <a:gd name="connsiteY11" fmla="*/ 513013 h 1054587"/>
              <a:gd name="connsiteX12" fmla="*/ 509353 w 917848"/>
              <a:gd name="connsiteY12" fmla="*/ 513373 h 1054587"/>
              <a:gd name="connsiteX13" fmla="*/ 509104 w 917848"/>
              <a:gd name="connsiteY13" fmla="*/ 513704 h 1054587"/>
              <a:gd name="connsiteX14" fmla="*/ 508884 w 917848"/>
              <a:gd name="connsiteY14" fmla="*/ 514035 h 1054587"/>
              <a:gd name="connsiteX15" fmla="*/ 508884 w 917848"/>
              <a:gd name="connsiteY15" fmla="*/ 514724 h 1054587"/>
              <a:gd name="connsiteX16" fmla="*/ 508884 w 917848"/>
              <a:gd name="connsiteY16" fmla="*/ 515717 h 1054587"/>
              <a:gd name="connsiteX17" fmla="*/ 508636 w 917848"/>
              <a:gd name="connsiteY17" fmla="*/ 516406 h 1054587"/>
              <a:gd name="connsiteX18" fmla="*/ 508415 w 917848"/>
              <a:gd name="connsiteY18" fmla="*/ 518778 h 1054587"/>
              <a:gd name="connsiteX19" fmla="*/ 508415 w 917848"/>
              <a:gd name="connsiteY19" fmla="*/ 519771 h 1054587"/>
              <a:gd name="connsiteX20" fmla="*/ 509104 w 917848"/>
              <a:gd name="connsiteY20" fmla="*/ 521124 h 1054587"/>
              <a:gd name="connsiteX21" fmla="*/ 510786 w 917848"/>
              <a:gd name="connsiteY21" fmla="*/ 522833 h 1054587"/>
              <a:gd name="connsiteX22" fmla="*/ 511034 w 917848"/>
              <a:gd name="connsiteY22" fmla="*/ 523164 h 1054587"/>
              <a:gd name="connsiteX23" fmla="*/ 509104 w 917848"/>
              <a:gd name="connsiteY23" fmla="*/ 522833 h 1054587"/>
              <a:gd name="connsiteX24" fmla="*/ 508415 w 917848"/>
              <a:gd name="connsiteY24" fmla="*/ 523164 h 1054587"/>
              <a:gd name="connsiteX25" fmla="*/ 507919 w 917848"/>
              <a:gd name="connsiteY25" fmla="*/ 523495 h 1054587"/>
              <a:gd name="connsiteX26" fmla="*/ 507202 w 917848"/>
              <a:gd name="connsiteY26" fmla="*/ 523826 h 1054587"/>
              <a:gd name="connsiteX27" fmla="*/ 506982 w 917848"/>
              <a:gd name="connsiteY27" fmla="*/ 523826 h 1054587"/>
              <a:gd name="connsiteX28" fmla="*/ 506486 w 917848"/>
              <a:gd name="connsiteY28" fmla="*/ 524185 h 1054587"/>
              <a:gd name="connsiteX29" fmla="*/ 505769 w 917848"/>
              <a:gd name="connsiteY29" fmla="*/ 523826 h 1054587"/>
              <a:gd name="connsiteX30" fmla="*/ 505301 w 917848"/>
              <a:gd name="connsiteY30" fmla="*/ 523495 h 1054587"/>
              <a:gd name="connsiteX31" fmla="*/ 505052 w 917848"/>
              <a:gd name="connsiteY31" fmla="*/ 522833 h 1054587"/>
              <a:gd name="connsiteX32" fmla="*/ 504584 w 917848"/>
              <a:gd name="connsiteY32" fmla="*/ 521813 h 1054587"/>
              <a:gd name="connsiteX33" fmla="*/ 504336 w 917848"/>
              <a:gd name="connsiteY33" fmla="*/ 521482 h 1054587"/>
              <a:gd name="connsiteX34" fmla="*/ 503620 w 917848"/>
              <a:gd name="connsiteY34" fmla="*/ 520461 h 1054587"/>
              <a:gd name="connsiteX35" fmla="*/ 502682 w 917848"/>
              <a:gd name="connsiteY35" fmla="*/ 519771 h 1054587"/>
              <a:gd name="connsiteX36" fmla="*/ 502213 w 917848"/>
              <a:gd name="connsiteY36" fmla="*/ 519109 h 1054587"/>
              <a:gd name="connsiteX37" fmla="*/ 501717 w 917848"/>
              <a:gd name="connsiteY37" fmla="*/ 518420 h 1054587"/>
              <a:gd name="connsiteX38" fmla="*/ 501496 w 917848"/>
              <a:gd name="connsiteY38" fmla="*/ 518089 h 1054587"/>
              <a:gd name="connsiteX39" fmla="*/ 500532 w 917848"/>
              <a:gd name="connsiteY39" fmla="*/ 517758 h 1054587"/>
              <a:gd name="connsiteX40" fmla="*/ 499815 w 917848"/>
              <a:gd name="connsiteY40" fmla="*/ 516737 h 1054587"/>
              <a:gd name="connsiteX41" fmla="*/ 499568 w 917848"/>
              <a:gd name="connsiteY41" fmla="*/ 516075 h 1054587"/>
              <a:gd name="connsiteX42" fmla="*/ 499568 w 917848"/>
              <a:gd name="connsiteY42" fmla="*/ 515386 h 1054587"/>
              <a:gd name="connsiteX43" fmla="*/ 499815 w 917848"/>
              <a:gd name="connsiteY43" fmla="*/ 515055 h 1054587"/>
              <a:gd name="connsiteX44" fmla="*/ 499815 w 917848"/>
              <a:gd name="connsiteY44" fmla="*/ 514366 h 1054587"/>
              <a:gd name="connsiteX45" fmla="*/ 499815 w 917848"/>
              <a:gd name="connsiteY45" fmla="*/ 514035 h 1054587"/>
              <a:gd name="connsiteX46" fmla="*/ 499568 w 917848"/>
              <a:gd name="connsiteY46" fmla="*/ 513373 h 1054587"/>
              <a:gd name="connsiteX47" fmla="*/ 499568 w 917848"/>
              <a:gd name="connsiteY47" fmla="*/ 513013 h 1054587"/>
              <a:gd name="connsiteX48" fmla="*/ 499568 w 917848"/>
              <a:gd name="connsiteY48" fmla="*/ 512351 h 1054587"/>
              <a:gd name="connsiteX49" fmla="*/ 499347 w 917848"/>
              <a:gd name="connsiteY49" fmla="*/ 511331 h 1054587"/>
              <a:gd name="connsiteX50" fmla="*/ 499099 w 917848"/>
              <a:gd name="connsiteY50" fmla="*/ 510641 h 1054587"/>
              <a:gd name="connsiteX51" fmla="*/ 499099 w 917848"/>
              <a:gd name="connsiteY51" fmla="*/ 510310 h 1054587"/>
              <a:gd name="connsiteX52" fmla="*/ 499568 w 917848"/>
              <a:gd name="connsiteY52" fmla="*/ 509290 h 1054587"/>
              <a:gd name="connsiteX53" fmla="*/ 499815 w 917848"/>
              <a:gd name="connsiteY53" fmla="*/ 508297 h 1054587"/>
              <a:gd name="connsiteX54" fmla="*/ 500285 w 917848"/>
              <a:gd name="connsiteY54" fmla="*/ 507939 h 1054587"/>
              <a:gd name="connsiteX55" fmla="*/ 761892 w 917848"/>
              <a:gd name="connsiteY55" fmla="*/ 464879 h 1054587"/>
              <a:gd name="connsiteX56" fmla="*/ 761892 w 917848"/>
              <a:gd name="connsiteY56" fmla="*/ 465210 h 1054587"/>
              <a:gd name="connsiteX57" fmla="*/ 761424 w 917848"/>
              <a:gd name="connsiteY57" fmla="*/ 465210 h 1054587"/>
              <a:gd name="connsiteX58" fmla="*/ 411584 w 917848"/>
              <a:gd name="connsiteY58" fmla="*/ 463171 h 1054587"/>
              <a:gd name="connsiteX59" fmla="*/ 412769 w 917848"/>
              <a:gd name="connsiteY59" fmla="*/ 463502 h 1054587"/>
              <a:gd name="connsiteX60" fmla="*/ 413734 w 917848"/>
              <a:gd name="connsiteY60" fmla="*/ 464191 h 1054587"/>
              <a:gd name="connsiteX61" fmla="*/ 414202 w 917848"/>
              <a:gd name="connsiteY61" fmla="*/ 465901 h 1054587"/>
              <a:gd name="connsiteX62" fmla="*/ 414202 w 917848"/>
              <a:gd name="connsiteY62" fmla="*/ 466563 h 1054587"/>
              <a:gd name="connsiteX63" fmla="*/ 413981 w 917848"/>
              <a:gd name="connsiteY63" fmla="*/ 466921 h 1054587"/>
              <a:gd name="connsiteX64" fmla="*/ 412769 w 917848"/>
              <a:gd name="connsiteY64" fmla="*/ 466563 h 1054587"/>
              <a:gd name="connsiteX65" fmla="*/ 412053 w 917848"/>
              <a:gd name="connsiteY65" fmla="*/ 466921 h 1054587"/>
              <a:gd name="connsiteX66" fmla="*/ 410399 w 917848"/>
              <a:gd name="connsiteY66" fmla="*/ 469294 h 1054587"/>
              <a:gd name="connsiteX67" fmla="*/ 410150 w 917848"/>
              <a:gd name="connsiteY67" fmla="*/ 469956 h 1054587"/>
              <a:gd name="connsiteX68" fmla="*/ 409682 w 917848"/>
              <a:gd name="connsiteY68" fmla="*/ 471666 h 1054587"/>
              <a:gd name="connsiteX69" fmla="*/ 409213 w 917848"/>
              <a:gd name="connsiteY69" fmla="*/ 472686 h 1054587"/>
              <a:gd name="connsiteX70" fmla="*/ 408718 w 917848"/>
              <a:gd name="connsiteY70" fmla="*/ 472686 h 1054587"/>
              <a:gd name="connsiteX71" fmla="*/ 407532 w 917848"/>
              <a:gd name="connsiteY71" fmla="*/ 473707 h 1054587"/>
              <a:gd name="connsiteX72" fmla="*/ 407284 w 917848"/>
              <a:gd name="connsiteY72" fmla="*/ 474038 h 1054587"/>
              <a:gd name="connsiteX73" fmla="*/ 407532 w 917848"/>
              <a:gd name="connsiteY73" fmla="*/ 475059 h 1054587"/>
              <a:gd name="connsiteX74" fmla="*/ 407064 w 917848"/>
              <a:gd name="connsiteY74" fmla="*/ 475749 h 1054587"/>
              <a:gd name="connsiteX75" fmla="*/ 407064 w 917848"/>
              <a:gd name="connsiteY75" fmla="*/ 476080 h 1054587"/>
              <a:gd name="connsiteX76" fmla="*/ 407284 w 917848"/>
              <a:gd name="connsiteY76" fmla="*/ 477431 h 1054587"/>
              <a:gd name="connsiteX77" fmla="*/ 407284 w 917848"/>
              <a:gd name="connsiteY77" fmla="*/ 478451 h 1054587"/>
              <a:gd name="connsiteX78" fmla="*/ 406815 w 917848"/>
              <a:gd name="connsiteY78" fmla="*/ 478810 h 1054587"/>
              <a:gd name="connsiteX79" fmla="*/ 406098 w 917848"/>
              <a:gd name="connsiteY79" fmla="*/ 479141 h 1054587"/>
              <a:gd name="connsiteX80" fmla="*/ 405630 w 917848"/>
              <a:gd name="connsiteY80" fmla="*/ 479141 h 1054587"/>
              <a:gd name="connsiteX81" fmla="*/ 404913 w 917848"/>
              <a:gd name="connsiteY81" fmla="*/ 478451 h 1054587"/>
              <a:gd name="connsiteX82" fmla="*/ 404445 w 917848"/>
              <a:gd name="connsiteY82" fmla="*/ 478120 h 1054587"/>
              <a:gd name="connsiteX83" fmla="*/ 403232 w 917848"/>
              <a:gd name="connsiteY83" fmla="*/ 478451 h 1054587"/>
              <a:gd name="connsiteX84" fmla="*/ 403012 w 917848"/>
              <a:gd name="connsiteY84" fmla="*/ 478810 h 1054587"/>
              <a:gd name="connsiteX85" fmla="*/ 402295 w 917848"/>
              <a:gd name="connsiteY85" fmla="*/ 480493 h 1054587"/>
              <a:gd name="connsiteX86" fmla="*/ 402295 w 917848"/>
              <a:gd name="connsiteY86" fmla="*/ 481514 h 1054587"/>
              <a:gd name="connsiteX87" fmla="*/ 403012 w 917848"/>
              <a:gd name="connsiteY87" fmla="*/ 482203 h 1054587"/>
              <a:gd name="connsiteX88" fmla="*/ 403232 w 917848"/>
              <a:gd name="connsiteY88" fmla="*/ 482534 h 1054587"/>
              <a:gd name="connsiteX89" fmla="*/ 403480 w 917848"/>
              <a:gd name="connsiteY89" fmla="*/ 482865 h 1054587"/>
              <a:gd name="connsiteX90" fmla="*/ 403728 w 917848"/>
              <a:gd name="connsiteY90" fmla="*/ 483885 h 1054587"/>
              <a:gd name="connsiteX91" fmla="*/ 403728 w 917848"/>
              <a:gd name="connsiteY91" fmla="*/ 484906 h 1054587"/>
              <a:gd name="connsiteX92" fmla="*/ 403232 w 917848"/>
              <a:gd name="connsiteY92" fmla="*/ 484906 h 1054587"/>
              <a:gd name="connsiteX93" fmla="*/ 402763 w 917848"/>
              <a:gd name="connsiteY93" fmla="*/ 484906 h 1054587"/>
              <a:gd name="connsiteX94" fmla="*/ 403012 w 917848"/>
              <a:gd name="connsiteY94" fmla="*/ 483885 h 1054587"/>
              <a:gd name="connsiteX95" fmla="*/ 402516 w 917848"/>
              <a:gd name="connsiteY95" fmla="*/ 482534 h 1054587"/>
              <a:gd name="connsiteX96" fmla="*/ 402046 w 917848"/>
              <a:gd name="connsiteY96" fmla="*/ 481845 h 1054587"/>
              <a:gd name="connsiteX97" fmla="*/ 401331 w 917848"/>
              <a:gd name="connsiteY97" fmla="*/ 481514 h 1054587"/>
              <a:gd name="connsiteX98" fmla="*/ 400614 w 917848"/>
              <a:gd name="connsiteY98" fmla="*/ 480162 h 1054587"/>
              <a:gd name="connsiteX99" fmla="*/ 400145 w 917848"/>
              <a:gd name="connsiteY99" fmla="*/ 479472 h 1054587"/>
              <a:gd name="connsiteX100" fmla="*/ 399677 w 917848"/>
              <a:gd name="connsiteY100" fmla="*/ 479141 h 1054587"/>
              <a:gd name="connsiteX101" fmla="*/ 398960 w 917848"/>
              <a:gd name="connsiteY101" fmla="*/ 478810 h 1054587"/>
              <a:gd name="connsiteX102" fmla="*/ 397747 w 917848"/>
              <a:gd name="connsiteY102" fmla="*/ 478451 h 1054587"/>
              <a:gd name="connsiteX103" fmla="*/ 396810 w 917848"/>
              <a:gd name="connsiteY103" fmla="*/ 477431 h 1054587"/>
              <a:gd name="connsiteX104" fmla="*/ 396810 w 917848"/>
              <a:gd name="connsiteY104" fmla="*/ 475749 h 1054587"/>
              <a:gd name="connsiteX105" fmla="*/ 396810 w 917848"/>
              <a:gd name="connsiteY105" fmla="*/ 475059 h 1054587"/>
              <a:gd name="connsiteX106" fmla="*/ 397030 w 917848"/>
              <a:gd name="connsiteY106" fmla="*/ 474728 h 1054587"/>
              <a:gd name="connsiteX107" fmla="*/ 397747 w 917848"/>
              <a:gd name="connsiteY107" fmla="*/ 475059 h 1054587"/>
              <a:gd name="connsiteX108" fmla="*/ 397996 w 917848"/>
              <a:gd name="connsiteY108" fmla="*/ 474728 h 1054587"/>
              <a:gd name="connsiteX109" fmla="*/ 397996 w 917848"/>
              <a:gd name="connsiteY109" fmla="*/ 473376 h 1054587"/>
              <a:gd name="connsiteX110" fmla="*/ 397030 w 917848"/>
              <a:gd name="connsiteY110" fmla="*/ 471335 h 1054587"/>
              <a:gd name="connsiteX111" fmla="*/ 397030 w 917848"/>
              <a:gd name="connsiteY111" fmla="*/ 470646 h 1054587"/>
              <a:gd name="connsiteX112" fmla="*/ 398464 w 917848"/>
              <a:gd name="connsiteY112" fmla="*/ 465542 h 1054587"/>
              <a:gd name="connsiteX113" fmla="*/ 398960 w 917848"/>
              <a:gd name="connsiteY113" fmla="*/ 464522 h 1054587"/>
              <a:gd name="connsiteX114" fmla="*/ 399428 w 917848"/>
              <a:gd name="connsiteY114" fmla="*/ 464522 h 1054587"/>
              <a:gd name="connsiteX115" fmla="*/ 399897 w 917848"/>
              <a:gd name="connsiteY115" fmla="*/ 465212 h 1054587"/>
              <a:gd name="connsiteX116" fmla="*/ 400145 w 917848"/>
              <a:gd name="connsiteY116" fmla="*/ 466232 h 1054587"/>
              <a:gd name="connsiteX117" fmla="*/ 400145 w 917848"/>
              <a:gd name="connsiteY117" fmla="*/ 466563 h 1054587"/>
              <a:gd name="connsiteX118" fmla="*/ 399897 w 917848"/>
              <a:gd name="connsiteY118" fmla="*/ 467583 h 1054587"/>
              <a:gd name="connsiteX119" fmla="*/ 399897 w 917848"/>
              <a:gd name="connsiteY119" fmla="*/ 467942 h 1054587"/>
              <a:gd name="connsiteX120" fmla="*/ 400365 w 917848"/>
              <a:gd name="connsiteY120" fmla="*/ 468274 h 1054587"/>
              <a:gd name="connsiteX121" fmla="*/ 400614 w 917848"/>
              <a:gd name="connsiteY121" fmla="*/ 468274 h 1054587"/>
              <a:gd name="connsiteX122" fmla="*/ 400862 w 917848"/>
              <a:gd name="connsiteY122" fmla="*/ 467942 h 1054587"/>
              <a:gd name="connsiteX123" fmla="*/ 401082 w 917848"/>
              <a:gd name="connsiteY123" fmla="*/ 467252 h 1054587"/>
              <a:gd name="connsiteX124" fmla="*/ 401799 w 917848"/>
              <a:gd name="connsiteY124" fmla="*/ 466563 h 1054587"/>
              <a:gd name="connsiteX125" fmla="*/ 402763 w 917848"/>
              <a:gd name="connsiteY125" fmla="*/ 466563 h 1054587"/>
              <a:gd name="connsiteX126" fmla="*/ 403232 w 917848"/>
              <a:gd name="connsiteY126" fmla="*/ 466232 h 1054587"/>
              <a:gd name="connsiteX127" fmla="*/ 404197 w 917848"/>
              <a:gd name="connsiteY127" fmla="*/ 466563 h 1054587"/>
              <a:gd name="connsiteX128" fmla="*/ 405851 w 917848"/>
              <a:gd name="connsiteY128" fmla="*/ 465542 h 1054587"/>
              <a:gd name="connsiteX129" fmla="*/ 407780 w 917848"/>
              <a:gd name="connsiteY129" fmla="*/ 465901 h 1054587"/>
              <a:gd name="connsiteX130" fmla="*/ 408718 w 917848"/>
              <a:gd name="connsiteY130" fmla="*/ 466921 h 1054587"/>
              <a:gd name="connsiteX131" fmla="*/ 411336 w 917848"/>
              <a:gd name="connsiteY131" fmla="*/ 466232 h 1054587"/>
              <a:gd name="connsiteX132" fmla="*/ 411336 w 917848"/>
              <a:gd name="connsiteY132" fmla="*/ 465212 h 1054587"/>
              <a:gd name="connsiteX133" fmla="*/ 411336 w 917848"/>
              <a:gd name="connsiteY133" fmla="*/ 463502 h 1054587"/>
              <a:gd name="connsiteX134" fmla="*/ 372001 w 917848"/>
              <a:gd name="connsiteY134" fmla="*/ 427397 h 1054587"/>
              <a:gd name="connsiteX135" fmla="*/ 372469 w 917848"/>
              <a:gd name="connsiteY135" fmla="*/ 427739 h 1054587"/>
              <a:gd name="connsiteX136" fmla="*/ 372469 w 917848"/>
              <a:gd name="connsiteY136" fmla="*/ 428080 h 1054587"/>
              <a:gd name="connsiteX137" fmla="*/ 372249 w 917848"/>
              <a:gd name="connsiteY137" fmla="*/ 427739 h 1054587"/>
              <a:gd name="connsiteX138" fmla="*/ 556321 w 917848"/>
              <a:gd name="connsiteY138" fmla="*/ 408946 h 1054587"/>
              <a:gd name="connsiteX139" fmla="*/ 557285 w 917848"/>
              <a:gd name="connsiteY139" fmla="*/ 408946 h 1054587"/>
              <a:gd name="connsiteX140" fmla="*/ 558251 w 917848"/>
              <a:gd name="connsiteY140" fmla="*/ 409288 h 1054587"/>
              <a:gd name="connsiteX141" fmla="*/ 558471 w 917848"/>
              <a:gd name="connsiteY141" fmla="*/ 409631 h 1054587"/>
              <a:gd name="connsiteX142" fmla="*/ 558966 w 917848"/>
              <a:gd name="connsiteY142" fmla="*/ 410315 h 1054587"/>
              <a:gd name="connsiteX143" fmla="*/ 559904 w 917848"/>
              <a:gd name="connsiteY143" fmla="*/ 410315 h 1054587"/>
              <a:gd name="connsiteX144" fmla="*/ 560869 w 917848"/>
              <a:gd name="connsiteY144" fmla="*/ 410315 h 1054587"/>
              <a:gd name="connsiteX145" fmla="*/ 561090 w 917848"/>
              <a:gd name="connsiteY145" fmla="*/ 410315 h 1054587"/>
              <a:gd name="connsiteX146" fmla="*/ 563018 w 917848"/>
              <a:gd name="connsiteY146" fmla="*/ 409631 h 1054587"/>
              <a:gd name="connsiteX147" fmla="*/ 563735 w 917848"/>
              <a:gd name="connsiteY147" fmla="*/ 409972 h 1054587"/>
              <a:gd name="connsiteX148" fmla="*/ 564204 w 917848"/>
              <a:gd name="connsiteY148" fmla="*/ 410998 h 1054587"/>
              <a:gd name="connsiteX149" fmla="*/ 563955 w 917848"/>
              <a:gd name="connsiteY149" fmla="*/ 411341 h 1054587"/>
              <a:gd name="connsiteX150" fmla="*/ 563488 w 917848"/>
              <a:gd name="connsiteY150" fmla="*/ 411680 h 1054587"/>
              <a:gd name="connsiteX151" fmla="*/ 562771 w 917848"/>
              <a:gd name="connsiteY151" fmla="*/ 411680 h 1054587"/>
              <a:gd name="connsiteX152" fmla="*/ 563018 w 917848"/>
              <a:gd name="connsiteY152" fmla="*/ 411341 h 1054587"/>
              <a:gd name="connsiteX153" fmla="*/ 562771 w 917848"/>
              <a:gd name="connsiteY153" fmla="*/ 410656 h 1054587"/>
              <a:gd name="connsiteX154" fmla="*/ 562523 w 917848"/>
              <a:gd name="connsiteY154" fmla="*/ 410656 h 1054587"/>
              <a:gd name="connsiteX155" fmla="*/ 562054 w 917848"/>
              <a:gd name="connsiteY155" fmla="*/ 410656 h 1054587"/>
              <a:gd name="connsiteX156" fmla="*/ 561806 w 917848"/>
              <a:gd name="connsiteY156" fmla="*/ 410998 h 1054587"/>
              <a:gd name="connsiteX157" fmla="*/ 561586 w 917848"/>
              <a:gd name="connsiteY157" fmla="*/ 411341 h 1054587"/>
              <a:gd name="connsiteX158" fmla="*/ 561337 w 917848"/>
              <a:gd name="connsiteY158" fmla="*/ 412021 h 1054587"/>
              <a:gd name="connsiteX159" fmla="*/ 561337 w 917848"/>
              <a:gd name="connsiteY159" fmla="*/ 412364 h 1054587"/>
              <a:gd name="connsiteX160" fmla="*/ 561586 w 917848"/>
              <a:gd name="connsiteY160" fmla="*/ 412706 h 1054587"/>
              <a:gd name="connsiteX161" fmla="*/ 562303 w 917848"/>
              <a:gd name="connsiteY161" fmla="*/ 412706 h 1054587"/>
              <a:gd name="connsiteX162" fmla="*/ 562523 w 917848"/>
              <a:gd name="connsiteY162" fmla="*/ 413048 h 1054587"/>
              <a:gd name="connsiteX163" fmla="*/ 562771 w 917848"/>
              <a:gd name="connsiteY163" fmla="*/ 413390 h 1054587"/>
              <a:gd name="connsiteX164" fmla="*/ 563018 w 917848"/>
              <a:gd name="connsiteY164" fmla="*/ 413732 h 1054587"/>
              <a:gd name="connsiteX165" fmla="*/ 563239 w 917848"/>
              <a:gd name="connsiteY165" fmla="*/ 413732 h 1054587"/>
              <a:gd name="connsiteX166" fmla="*/ 563955 w 917848"/>
              <a:gd name="connsiteY166" fmla="*/ 414416 h 1054587"/>
              <a:gd name="connsiteX167" fmla="*/ 563735 w 917848"/>
              <a:gd name="connsiteY167" fmla="*/ 414758 h 1054587"/>
              <a:gd name="connsiteX168" fmla="*/ 563735 w 917848"/>
              <a:gd name="connsiteY168" fmla="*/ 415442 h 1054587"/>
              <a:gd name="connsiteX169" fmla="*/ 563735 w 917848"/>
              <a:gd name="connsiteY169" fmla="*/ 415784 h 1054587"/>
              <a:gd name="connsiteX170" fmla="*/ 564204 w 917848"/>
              <a:gd name="connsiteY170" fmla="*/ 416126 h 1054587"/>
              <a:gd name="connsiteX171" fmla="*/ 564204 w 917848"/>
              <a:gd name="connsiteY171" fmla="*/ 417150 h 1054587"/>
              <a:gd name="connsiteX172" fmla="*/ 564452 w 917848"/>
              <a:gd name="connsiteY172" fmla="*/ 417492 h 1054587"/>
              <a:gd name="connsiteX173" fmla="*/ 564452 w 917848"/>
              <a:gd name="connsiteY173" fmla="*/ 417834 h 1054587"/>
              <a:gd name="connsiteX174" fmla="*/ 564672 w 917848"/>
              <a:gd name="connsiteY174" fmla="*/ 418860 h 1054587"/>
              <a:gd name="connsiteX175" fmla="*/ 564204 w 917848"/>
              <a:gd name="connsiteY175" fmla="*/ 419541 h 1054587"/>
              <a:gd name="connsiteX176" fmla="*/ 563488 w 917848"/>
              <a:gd name="connsiteY176" fmla="*/ 420225 h 1054587"/>
              <a:gd name="connsiteX177" fmla="*/ 563239 w 917848"/>
              <a:gd name="connsiteY177" fmla="*/ 420909 h 1054587"/>
              <a:gd name="connsiteX178" fmla="*/ 563239 w 917848"/>
              <a:gd name="connsiteY178" fmla="*/ 421933 h 1054587"/>
              <a:gd name="connsiteX179" fmla="*/ 563488 w 917848"/>
              <a:gd name="connsiteY179" fmla="*/ 423641 h 1054587"/>
              <a:gd name="connsiteX180" fmla="*/ 563735 w 917848"/>
              <a:gd name="connsiteY180" fmla="*/ 424666 h 1054587"/>
              <a:gd name="connsiteX181" fmla="*/ 564921 w 917848"/>
              <a:gd name="connsiteY181" fmla="*/ 426716 h 1054587"/>
              <a:gd name="connsiteX182" fmla="*/ 564921 w 917848"/>
              <a:gd name="connsiteY182" fmla="*/ 427739 h 1054587"/>
              <a:gd name="connsiteX183" fmla="*/ 565389 w 917848"/>
              <a:gd name="connsiteY183" fmla="*/ 429104 h 1054587"/>
              <a:gd name="connsiteX184" fmla="*/ 565169 w 917848"/>
              <a:gd name="connsiteY184" fmla="*/ 430128 h 1054587"/>
              <a:gd name="connsiteX185" fmla="*/ 565389 w 917848"/>
              <a:gd name="connsiteY185" fmla="*/ 431832 h 1054587"/>
              <a:gd name="connsiteX186" fmla="*/ 565389 w 917848"/>
              <a:gd name="connsiteY186" fmla="*/ 432174 h 1054587"/>
              <a:gd name="connsiteX187" fmla="*/ 565169 w 917848"/>
              <a:gd name="connsiteY187" fmla="*/ 432856 h 1054587"/>
              <a:gd name="connsiteX188" fmla="*/ 564921 w 917848"/>
              <a:gd name="connsiteY188" fmla="*/ 433540 h 1054587"/>
              <a:gd name="connsiteX189" fmla="*/ 564921 w 917848"/>
              <a:gd name="connsiteY189" fmla="*/ 433882 h 1054587"/>
              <a:gd name="connsiteX190" fmla="*/ 564452 w 917848"/>
              <a:gd name="connsiteY190" fmla="*/ 434221 h 1054587"/>
              <a:gd name="connsiteX191" fmla="*/ 563955 w 917848"/>
              <a:gd name="connsiteY191" fmla="*/ 434564 h 1054587"/>
              <a:gd name="connsiteX192" fmla="*/ 563239 w 917848"/>
              <a:gd name="connsiteY192" fmla="*/ 434902 h 1054587"/>
              <a:gd name="connsiteX193" fmla="*/ 563018 w 917848"/>
              <a:gd name="connsiteY193" fmla="*/ 435245 h 1054587"/>
              <a:gd name="connsiteX194" fmla="*/ 562771 w 917848"/>
              <a:gd name="connsiteY194" fmla="*/ 435586 h 1054587"/>
              <a:gd name="connsiteX195" fmla="*/ 562771 w 917848"/>
              <a:gd name="connsiteY195" fmla="*/ 435926 h 1054587"/>
              <a:gd name="connsiteX196" fmla="*/ 562054 w 917848"/>
              <a:gd name="connsiteY196" fmla="*/ 435926 h 1054587"/>
              <a:gd name="connsiteX197" fmla="*/ 561806 w 917848"/>
              <a:gd name="connsiteY197" fmla="*/ 436268 h 1054587"/>
              <a:gd name="connsiteX198" fmla="*/ 561586 w 917848"/>
              <a:gd name="connsiteY198" fmla="*/ 436268 h 1054587"/>
              <a:gd name="connsiteX199" fmla="*/ 560869 w 917848"/>
              <a:gd name="connsiteY199" fmla="*/ 436610 h 1054587"/>
              <a:gd name="connsiteX200" fmla="*/ 560400 w 917848"/>
              <a:gd name="connsiteY200" fmla="*/ 436949 h 1054587"/>
              <a:gd name="connsiteX201" fmla="*/ 560152 w 917848"/>
              <a:gd name="connsiteY201" fmla="*/ 437291 h 1054587"/>
              <a:gd name="connsiteX202" fmla="*/ 559904 w 917848"/>
              <a:gd name="connsiteY202" fmla="*/ 437973 h 1054587"/>
              <a:gd name="connsiteX203" fmla="*/ 559904 w 917848"/>
              <a:gd name="connsiteY203" fmla="*/ 438314 h 1054587"/>
              <a:gd name="connsiteX204" fmla="*/ 559904 w 917848"/>
              <a:gd name="connsiteY204" fmla="*/ 438654 h 1054587"/>
              <a:gd name="connsiteX205" fmla="*/ 559435 w 917848"/>
              <a:gd name="connsiteY205" fmla="*/ 438996 h 1054587"/>
              <a:gd name="connsiteX206" fmla="*/ 559187 w 917848"/>
              <a:gd name="connsiteY206" fmla="*/ 439338 h 1054587"/>
              <a:gd name="connsiteX207" fmla="*/ 558471 w 917848"/>
              <a:gd name="connsiteY207" fmla="*/ 439338 h 1054587"/>
              <a:gd name="connsiteX208" fmla="*/ 557285 w 917848"/>
              <a:gd name="connsiteY208" fmla="*/ 439677 h 1054587"/>
              <a:gd name="connsiteX209" fmla="*/ 556817 w 917848"/>
              <a:gd name="connsiteY209" fmla="*/ 439677 h 1054587"/>
              <a:gd name="connsiteX210" fmla="*/ 555384 w 917848"/>
              <a:gd name="connsiteY210" fmla="*/ 439338 h 1054587"/>
              <a:gd name="connsiteX211" fmla="*/ 555135 w 917848"/>
              <a:gd name="connsiteY211" fmla="*/ 439338 h 1054587"/>
              <a:gd name="connsiteX212" fmla="*/ 554667 w 917848"/>
              <a:gd name="connsiteY212" fmla="*/ 438996 h 1054587"/>
              <a:gd name="connsiteX213" fmla="*/ 554199 w 917848"/>
              <a:gd name="connsiteY213" fmla="*/ 438654 h 1054587"/>
              <a:gd name="connsiteX214" fmla="*/ 553703 w 917848"/>
              <a:gd name="connsiteY214" fmla="*/ 438654 h 1054587"/>
              <a:gd name="connsiteX215" fmla="*/ 553482 w 917848"/>
              <a:gd name="connsiteY215" fmla="*/ 438654 h 1054587"/>
              <a:gd name="connsiteX216" fmla="*/ 553233 w 917848"/>
              <a:gd name="connsiteY216" fmla="*/ 438654 h 1054587"/>
              <a:gd name="connsiteX217" fmla="*/ 552986 w 917848"/>
              <a:gd name="connsiteY217" fmla="*/ 438654 h 1054587"/>
              <a:gd name="connsiteX218" fmla="*/ 552765 w 917848"/>
              <a:gd name="connsiteY218" fmla="*/ 438654 h 1054587"/>
              <a:gd name="connsiteX219" fmla="*/ 552517 w 917848"/>
              <a:gd name="connsiteY219" fmla="*/ 438654 h 1054587"/>
              <a:gd name="connsiteX220" fmla="*/ 552269 w 917848"/>
              <a:gd name="connsiteY220" fmla="*/ 438314 h 1054587"/>
              <a:gd name="connsiteX221" fmla="*/ 552049 w 917848"/>
              <a:gd name="connsiteY221" fmla="*/ 438314 h 1054587"/>
              <a:gd name="connsiteX222" fmla="*/ 551552 w 917848"/>
              <a:gd name="connsiteY222" fmla="*/ 438314 h 1054587"/>
              <a:gd name="connsiteX223" fmla="*/ 551552 w 917848"/>
              <a:gd name="connsiteY223" fmla="*/ 438654 h 1054587"/>
              <a:gd name="connsiteX224" fmla="*/ 551332 w 917848"/>
              <a:gd name="connsiteY224" fmla="*/ 438314 h 1054587"/>
              <a:gd name="connsiteX225" fmla="*/ 551083 w 917848"/>
              <a:gd name="connsiteY225" fmla="*/ 438314 h 1054587"/>
              <a:gd name="connsiteX226" fmla="*/ 550368 w 917848"/>
              <a:gd name="connsiteY226" fmla="*/ 437973 h 1054587"/>
              <a:gd name="connsiteX227" fmla="*/ 550119 w 917848"/>
              <a:gd name="connsiteY227" fmla="*/ 438314 h 1054587"/>
              <a:gd name="connsiteX228" fmla="*/ 550119 w 917848"/>
              <a:gd name="connsiteY228" fmla="*/ 437973 h 1054587"/>
              <a:gd name="connsiteX229" fmla="*/ 549898 w 917848"/>
              <a:gd name="connsiteY229" fmla="*/ 437633 h 1054587"/>
              <a:gd name="connsiteX230" fmla="*/ 549651 w 917848"/>
              <a:gd name="connsiteY230" fmla="*/ 437291 h 1054587"/>
              <a:gd name="connsiteX231" fmla="*/ 549430 w 917848"/>
              <a:gd name="connsiteY231" fmla="*/ 436610 h 1054587"/>
              <a:gd name="connsiteX232" fmla="*/ 549182 w 917848"/>
              <a:gd name="connsiteY232" fmla="*/ 435926 h 1054587"/>
              <a:gd name="connsiteX233" fmla="*/ 549182 w 917848"/>
              <a:gd name="connsiteY233" fmla="*/ 434902 h 1054587"/>
              <a:gd name="connsiteX234" fmla="*/ 549430 w 917848"/>
              <a:gd name="connsiteY234" fmla="*/ 434564 h 1054587"/>
              <a:gd name="connsiteX235" fmla="*/ 549651 w 917848"/>
              <a:gd name="connsiteY235" fmla="*/ 434221 h 1054587"/>
              <a:gd name="connsiteX236" fmla="*/ 549898 w 917848"/>
              <a:gd name="connsiteY236" fmla="*/ 433882 h 1054587"/>
              <a:gd name="connsiteX237" fmla="*/ 549898 w 917848"/>
              <a:gd name="connsiteY237" fmla="*/ 433540 h 1054587"/>
              <a:gd name="connsiteX238" fmla="*/ 549898 w 917848"/>
              <a:gd name="connsiteY238" fmla="*/ 433198 h 1054587"/>
              <a:gd name="connsiteX239" fmla="*/ 549898 w 917848"/>
              <a:gd name="connsiteY239" fmla="*/ 432174 h 1054587"/>
              <a:gd name="connsiteX240" fmla="*/ 550119 w 917848"/>
              <a:gd name="connsiteY240" fmla="*/ 431151 h 1054587"/>
              <a:gd name="connsiteX241" fmla="*/ 550368 w 917848"/>
              <a:gd name="connsiteY241" fmla="*/ 430809 h 1054587"/>
              <a:gd name="connsiteX242" fmla="*/ 550615 w 917848"/>
              <a:gd name="connsiteY242" fmla="*/ 430469 h 1054587"/>
              <a:gd name="connsiteX243" fmla="*/ 550835 w 917848"/>
              <a:gd name="connsiteY243" fmla="*/ 430469 h 1054587"/>
              <a:gd name="connsiteX244" fmla="*/ 550835 w 917848"/>
              <a:gd name="connsiteY244" fmla="*/ 430128 h 1054587"/>
              <a:gd name="connsiteX245" fmla="*/ 551332 w 917848"/>
              <a:gd name="connsiteY245" fmla="*/ 429786 h 1054587"/>
              <a:gd name="connsiteX246" fmla="*/ 551800 w 917848"/>
              <a:gd name="connsiteY246" fmla="*/ 428763 h 1054587"/>
              <a:gd name="connsiteX247" fmla="*/ 551800 w 917848"/>
              <a:gd name="connsiteY247" fmla="*/ 427397 h 1054587"/>
              <a:gd name="connsiteX248" fmla="*/ 551552 w 917848"/>
              <a:gd name="connsiteY248" fmla="*/ 426716 h 1054587"/>
              <a:gd name="connsiteX249" fmla="*/ 551332 w 917848"/>
              <a:gd name="connsiteY249" fmla="*/ 426374 h 1054587"/>
              <a:gd name="connsiteX250" fmla="*/ 551552 w 917848"/>
              <a:gd name="connsiteY250" fmla="*/ 426031 h 1054587"/>
              <a:gd name="connsiteX251" fmla="*/ 551332 w 917848"/>
              <a:gd name="connsiteY251" fmla="*/ 425690 h 1054587"/>
              <a:gd name="connsiteX252" fmla="*/ 551332 w 917848"/>
              <a:gd name="connsiteY252" fmla="*/ 425008 h 1054587"/>
              <a:gd name="connsiteX253" fmla="*/ 551332 w 917848"/>
              <a:gd name="connsiteY253" fmla="*/ 424666 h 1054587"/>
              <a:gd name="connsiteX254" fmla="*/ 551552 w 917848"/>
              <a:gd name="connsiteY254" fmla="*/ 424324 h 1054587"/>
              <a:gd name="connsiteX255" fmla="*/ 551800 w 917848"/>
              <a:gd name="connsiteY255" fmla="*/ 423641 h 1054587"/>
              <a:gd name="connsiteX256" fmla="*/ 551332 w 917848"/>
              <a:gd name="connsiteY256" fmla="*/ 423301 h 1054587"/>
              <a:gd name="connsiteX257" fmla="*/ 551800 w 917848"/>
              <a:gd name="connsiteY257" fmla="*/ 422958 h 1054587"/>
              <a:gd name="connsiteX258" fmla="*/ 551800 w 917848"/>
              <a:gd name="connsiteY258" fmla="*/ 422274 h 1054587"/>
              <a:gd name="connsiteX259" fmla="*/ 551800 w 917848"/>
              <a:gd name="connsiteY259" fmla="*/ 421593 h 1054587"/>
              <a:gd name="connsiteX260" fmla="*/ 552269 w 917848"/>
              <a:gd name="connsiteY260" fmla="*/ 420568 h 1054587"/>
              <a:gd name="connsiteX261" fmla="*/ 552517 w 917848"/>
              <a:gd name="connsiteY261" fmla="*/ 420225 h 1054587"/>
              <a:gd name="connsiteX262" fmla="*/ 552765 w 917848"/>
              <a:gd name="connsiteY262" fmla="*/ 420225 h 1054587"/>
              <a:gd name="connsiteX263" fmla="*/ 552986 w 917848"/>
              <a:gd name="connsiteY263" fmla="*/ 419883 h 1054587"/>
              <a:gd name="connsiteX264" fmla="*/ 553233 w 917848"/>
              <a:gd name="connsiteY264" fmla="*/ 419541 h 1054587"/>
              <a:gd name="connsiteX265" fmla="*/ 553482 w 917848"/>
              <a:gd name="connsiteY265" fmla="*/ 419201 h 1054587"/>
              <a:gd name="connsiteX266" fmla="*/ 554199 w 917848"/>
              <a:gd name="connsiteY266" fmla="*/ 418517 h 1054587"/>
              <a:gd name="connsiteX267" fmla="*/ 555604 w 917848"/>
              <a:gd name="connsiteY267" fmla="*/ 416807 h 1054587"/>
              <a:gd name="connsiteX268" fmla="*/ 555604 w 917848"/>
              <a:gd name="connsiteY268" fmla="*/ 415784 h 1054587"/>
              <a:gd name="connsiteX269" fmla="*/ 555604 w 917848"/>
              <a:gd name="connsiteY269" fmla="*/ 414758 h 1054587"/>
              <a:gd name="connsiteX270" fmla="*/ 555604 w 917848"/>
              <a:gd name="connsiteY270" fmla="*/ 414074 h 1054587"/>
              <a:gd name="connsiteX271" fmla="*/ 556100 w 917848"/>
              <a:gd name="connsiteY271" fmla="*/ 414074 h 1054587"/>
              <a:gd name="connsiteX272" fmla="*/ 556321 w 917848"/>
              <a:gd name="connsiteY272" fmla="*/ 413732 h 1054587"/>
              <a:gd name="connsiteX273" fmla="*/ 556569 w 917848"/>
              <a:gd name="connsiteY273" fmla="*/ 413390 h 1054587"/>
              <a:gd name="connsiteX274" fmla="*/ 556817 w 917848"/>
              <a:gd name="connsiteY274" fmla="*/ 413048 h 1054587"/>
              <a:gd name="connsiteX275" fmla="*/ 556817 w 917848"/>
              <a:gd name="connsiteY275" fmla="*/ 412021 h 1054587"/>
              <a:gd name="connsiteX276" fmla="*/ 556569 w 917848"/>
              <a:gd name="connsiteY276" fmla="*/ 411680 h 1054587"/>
              <a:gd name="connsiteX277" fmla="*/ 556321 w 917848"/>
              <a:gd name="connsiteY277" fmla="*/ 411341 h 1054587"/>
              <a:gd name="connsiteX278" fmla="*/ 556100 w 917848"/>
              <a:gd name="connsiteY278" fmla="*/ 410656 h 1054587"/>
              <a:gd name="connsiteX279" fmla="*/ 556100 w 917848"/>
              <a:gd name="connsiteY279" fmla="*/ 410315 h 1054587"/>
              <a:gd name="connsiteX280" fmla="*/ 556100 w 917848"/>
              <a:gd name="connsiteY280" fmla="*/ 409288 h 1054587"/>
              <a:gd name="connsiteX281" fmla="*/ 647199 w 917848"/>
              <a:gd name="connsiteY281" fmla="*/ 404154 h 1054587"/>
              <a:gd name="connsiteX282" fmla="*/ 647668 w 917848"/>
              <a:gd name="connsiteY282" fmla="*/ 404154 h 1054587"/>
              <a:gd name="connsiteX283" fmla="*/ 648136 w 917848"/>
              <a:gd name="connsiteY283" fmla="*/ 404496 h 1054587"/>
              <a:gd name="connsiteX284" fmla="*/ 648384 w 917848"/>
              <a:gd name="connsiteY284" fmla="*/ 404496 h 1054587"/>
              <a:gd name="connsiteX285" fmla="*/ 649322 w 917848"/>
              <a:gd name="connsiteY285" fmla="*/ 404839 h 1054587"/>
              <a:gd name="connsiteX286" fmla="*/ 649818 w 917848"/>
              <a:gd name="connsiteY286" fmla="*/ 405180 h 1054587"/>
              <a:gd name="connsiteX287" fmla="*/ 650037 w 917848"/>
              <a:gd name="connsiteY287" fmla="*/ 405180 h 1054587"/>
              <a:gd name="connsiteX288" fmla="*/ 650754 w 917848"/>
              <a:gd name="connsiteY288" fmla="*/ 404839 h 1054587"/>
              <a:gd name="connsiteX289" fmla="*/ 651003 w 917848"/>
              <a:gd name="connsiteY289" fmla="*/ 404839 h 1054587"/>
              <a:gd name="connsiteX290" fmla="*/ 651250 w 917848"/>
              <a:gd name="connsiteY290" fmla="*/ 404496 h 1054587"/>
              <a:gd name="connsiteX291" fmla="*/ 651719 w 917848"/>
              <a:gd name="connsiteY291" fmla="*/ 404154 h 1054587"/>
              <a:gd name="connsiteX292" fmla="*/ 651967 w 917848"/>
              <a:gd name="connsiteY292" fmla="*/ 404154 h 1054587"/>
              <a:gd name="connsiteX293" fmla="*/ 652188 w 917848"/>
              <a:gd name="connsiteY293" fmla="*/ 404154 h 1054587"/>
              <a:gd name="connsiteX294" fmla="*/ 652684 w 917848"/>
              <a:gd name="connsiteY294" fmla="*/ 404496 h 1054587"/>
              <a:gd name="connsiteX295" fmla="*/ 652684 w 917848"/>
              <a:gd name="connsiteY295" fmla="*/ 404839 h 1054587"/>
              <a:gd name="connsiteX296" fmla="*/ 652904 w 917848"/>
              <a:gd name="connsiteY296" fmla="*/ 404839 h 1054587"/>
              <a:gd name="connsiteX297" fmla="*/ 653153 w 917848"/>
              <a:gd name="connsiteY297" fmla="*/ 405180 h 1054587"/>
              <a:gd name="connsiteX298" fmla="*/ 653153 w 917848"/>
              <a:gd name="connsiteY298" fmla="*/ 405523 h 1054587"/>
              <a:gd name="connsiteX299" fmla="*/ 653374 w 917848"/>
              <a:gd name="connsiteY299" fmla="*/ 405523 h 1054587"/>
              <a:gd name="connsiteX300" fmla="*/ 653374 w 917848"/>
              <a:gd name="connsiteY300" fmla="*/ 405864 h 1054587"/>
              <a:gd name="connsiteX301" fmla="*/ 653153 w 917848"/>
              <a:gd name="connsiteY301" fmla="*/ 406206 h 1054587"/>
              <a:gd name="connsiteX302" fmla="*/ 652904 w 917848"/>
              <a:gd name="connsiteY302" fmla="*/ 406206 h 1054587"/>
              <a:gd name="connsiteX303" fmla="*/ 652684 w 917848"/>
              <a:gd name="connsiteY303" fmla="*/ 406206 h 1054587"/>
              <a:gd name="connsiteX304" fmla="*/ 652684 w 917848"/>
              <a:gd name="connsiteY304" fmla="*/ 406548 h 1054587"/>
              <a:gd name="connsiteX305" fmla="*/ 652904 w 917848"/>
              <a:gd name="connsiteY305" fmla="*/ 406893 h 1054587"/>
              <a:gd name="connsiteX306" fmla="*/ 652904 w 917848"/>
              <a:gd name="connsiteY306" fmla="*/ 407235 h 1054587"/>
              <a:gd name="connsiteX307" fmla="*/ 652904 w 917848"/>
              <a:gd name="connsiteY307" fmla="*/ 407577 h 1054587"/>
              <a:gd name="connsiteX308" fmla="*/ 653153 w 917848"/>
              <a:gd name="connsiteY308" fmla="*/ 407919 h 1054587"/>
              <a:gd name="connsiteX309" fmla="*/ 653374 w 917848"/>
              <a:gd name="connsiteY309" fmla="*/ 407919 h 1054587"/>
              <a:gd name="connsiteX310" fmla="*/ 653621 w 917848"/>
              <a:gd name="connsiteY310" fmla="*/ 407919 h 1054587"/>
              <a:gd name="connsiteX311" fmla="*/ 653870 w 917848"/>
              <a:gd name="connsiteY311" fmla="*/ 407919 h 1054587"/>
              <a:gd name="connsiteX312" fmla="*/ 654338 w 917848"/>
              <a:gd name="connsiteY312" fmla="*/ 408261 h 1054587"/>
              <a:gd name="connsiteX313" fmla="*/ 654585 w 917848"/>
              <a:gd name="connsiteY313" fmla="*/ 408261 h 1054587"/>
              <a:gd name="connsiteX314" fmla="*/ 654806 w 917848"/>
              <a:gd name="connsiteY314" fmla="*/ 408261 h 1054587"/>
              <a:gd name="connsiteX315" fmla="*/ 655771 w 917848"/>
              <a:gd name="connsiteY315" fmla="*/ 408603 h 1054587"/>
              <a:gd name="connsiteX316" fmla="*/ 655771 w 917848"/>
              <a:gd name="connsiteY316" fmla="*/ 408946 h 1054587"/>
              <a:gd name="connsiteX317" fmla="*/ 656239 w 917848"/>
              <a:gd name="connsiteY317" fmla="*/ 408946 h 1054587"/>
              <a:gd name="connsiteX318" fmla="*/ 656736 w 917848"/>
              <a:gd name="connsiteY318" fmla="*/ 408946 h 1054587"/>
              <a:gd name="connsiteX319" fmla="*/ 657673 w 917848"/>
              <a:gd name="connsiteY319" fmla="*/ 409630 h 1054587"/>
              <a:gd name="connsiteX320" fmla="*/ 657920 w 917848"/>
              <a:gd name="connsiteY320" fmla="*/ 409630 h 1054587"/>
              <a:gd name="connsiteX321" fmla="*/ 657920 w 917848"/>
              <a:gd name="connsiteY321" fmla="*/ 409971 h 1054587"/>
              <a:gd name="connsiteX322" fmla="*/ 657673 w 917848"/>
              <a:gd name="connsiteY322" fmla="*/ 409971 h 1054587"/>
              <a:gd name="connsiteX323" fmla="*/ 657920 w 917848"/>
              <a:gd name="connsiteY323" fmla="*/ 410655 h 1054587"/>
              <a:gd name="connsiteX324" fmla="*/ 658390 w 917848"/>
              <a:gd name="connsiteY324" fmla="*/ 410998 h 1054587"/>
              <a:gd name="connsiteX325" fmla="*/ 659106 w 917848"/>
              <a:gd name="connsiteY325" fmla="*/ 411340 h 1054587"/>
              <a:gd name="connsiteX326" fmla="*/ 659354 w 917848"/>
              <a:gd name="connsiteY326" fmla="*/ 411340 h 1054587"/>
              <a:gd name="connsiteX327" fmla="*/ 660071 w 917848"/>
              <a:gd name="connsiteY327" fmla="*/ 411679 h 1054587"/>
              <a:gd name="connsiteX328" fmla="*/ 660788 w 917848"/>
              <a:gd name="connsiteY328" fmla="*/ 411679 h 1054587"/>
              <a:gd name="connsiteX329" fmla="*/ 661504 w 917848"/>
              <a:gd name="connsiteY329" fmla="*/ 411679 h 1054587"/>
              <a:gd name="connsiteX330" fmla="*/ 661974 w 917848"/>
              <a:gd name="connsiteY330" fmla="*/ 412021 h 1054587"/>
              <a:gd name="connsiteX331" fmla="*/ 662441 w 917848"/>
              <a:gd name="connsiteY331" fmla="*/ 412705 h 1054587"/>
              <a:gd name="connsiteX332" fmla="*/ 662689 w 917848"/>
              <a:gd name="connsiteY332" fmla="*/ 412705 h 1054587"/>
              <a:gd name="connsiteX333" fmla="*/ 663406 w 917848"/>
              <a:gd name="connsiteY333" fmla="*/ 413389 h 1054587"/>
              <a:gd name="connsiteX334" fmla="*/ 664123 w 917848"/>
              <a:gd name="connsiteY334" fmla="*/ 413732 h 1054587"/>
              <a:gd name="connsiteX335" fmla="*/ 665556 w 917848"/>
              <a:gd name="connsiteY335" fmla="*/ 414416 h 1054587"/>
              <a:gd name="connsiteX336" fmla="*/ 666025 w 917848"/>
              <a:gd name="connsiteY336" fmla="*/ 414757 h 1054587"/>
              <a:gd name="connsiteX337" fmla="*/ 666494 w 917848"/>
              <a:gd name="connsiteY337" fmla="*/ 415099 h 1054587"/>
              <a:gd name="connsiteX338" fmla="*/ 670077 w 917848"/>
              <a:gd name="connsiteY338" fmla="*/ 417149 h 1054587"/>
              <a:gd name="connsiteX339" fmla="*/ 671510 w 917848"/>
              <a:gd name="connsiteY339" fmla="*/ 417149 h 1054587"/>
              <a:gd name="connsiteX340" fmla="*/ 671979 w 917848"/>
              <a:gd name="connsiteY340" fmla="*/ 417149 h 1054587"/>
              <a:gd name="connsiteX341" fmla="*/ 671979 w 917848"/>
              <a:gd name="connsiteY341" fmla="*/ 417491 h 1054587"/>
              <a:gd name="connsiteX342" fmla="*/ 671979 w 917848"/>
              <a:gd name="connsiteY342" fmla="*/ 417833 h 1054587"/>
              <a:gd name="connsiteX343" fmla="*/ 672226 w 917848"/>
              <a:gd name="connsiteY343" fmla="*/ 418517 h 1054587"/>
              <a:gd name="connsiteX344" fmla="*/ 672475 w 917848"/>
              <a:gd name="connsiteY344" fmla="*/ 418859 h 1054587"/>
              <a:gd name="connsiteX345" fmla="*/ 672475 w 917848"/>
              <a:gd name="connsiteY345" fmla="*/ 419200 h 1054587"/>
              <a:gd name="connsiteX346" fmla="*/ 673192 w 917848"/>
              <a:gd name="connsiteY346" fmla="*/ 419540 h 1054587"/>
              <a:gd name="connsiteX347" fmla="*/ 674129 w 917848"/>
              <a:gd name="connsiteY347" fmla="*/ 420224 h 1054587"/>
              <a:gd name="connsiteX348" fmla="*/ 674129 w 917848"/>
              <a:gd name="connsiteY348" fmla="*/ 420567 h 1054587"/>
              <a:gd name="connsiteX349" fmla="*/ 674377 w 917848"/>
              <a:gd name="connsiteY349" fmla="*/ 420908 h 1054587"/>
              <a:gd name="connsiteX350" fmla="*/ 675094 w 917848"/>
              <a:gd name="connsiteY350" fmla="*/ 421251 h 1054587"/>
              <a:gd name="connsiteX351" fmla="*/ 675094 w 917848"/>
              <a:gd name="connsiteY351" fmla="*/ 420908 h 1054587"/>
              <a:gd name="connsiteX352" fmla="*/ 675314 w 917848"/>
              <a:gd name="connsiteY352" fmla="*/ 420908 h 1054587"/>
              <a:gd name="connsiteX353" fmla="*/ 676031 w 917848"/>
              <a:gd name="connsiteY353" fmla="*/ 421251 h 1054587"/>
              <a:gd name="connsiteX354" fmla="*/ 676527 w 917848"/>
              <a:gd name="connsiteY354" fmla="*/ 422273 h 1054587"/>
              <a:gd name="connsiteX355" fmla="*/ 677244 w 917848"/>
              <a:gd name="connsiteY355" fmla="*/ 422616 h 1054587"/>
              <a:gd name="connsiteX356" fmla="*/ 677712 w 917848"/>
              <a:gd name="connsiteY356" fmla="*/ 422957 h 1054587"/>
              <a:gd name="connsiteX357" fmla="*/ 677960 w 917848"/>
              <a:gd name="connsiteY357" fmla="*/ 422957 h 1054587"/>
              <a:gd name="connsiteX358" fmla="*/ 678429 w 917848"/>
              <a:gd name="connsiteY358" fmla="*/ 422957 h 1054587"/>
              <a:gd name="connsiteX359" fmla="*/ 678898 w 917848"/>
              <a:gd name="connsiteY359" fmla="*/ 423300 h 1054587"/>
              <a:gd name="connsiteX360" fmla="*/ 678677 w 917848"/>
              <a:gd name="connsiteY360" fmla="*/ 423640 h 1054587"/>
              <a:gd name="connsiteX361" fmla="*/ 679366 w 917848"/>
              <a:gd name="connsiteY361" fmla="*/ 423981 h 1054587"/>
              <a:gd name="connsiteX362" fmla="*/ 679366 w 917848"/>
              <a:gd name="connsiteY362" fmla="*/ 424324 h 1054587"/>
              <a:gd name="connsiteX363" fmla="*/ 679366 w 917848"/>
              <a:gd name="connsiteY363" fmla="*/ 424665 h 1054587"/>
              <a:gd name="connsiteX364" fmla="*/ 679614 w 917848"/>
              <a:gd name="connsiteY364" fmla="*/ 424665 h 1054587"/>
              <a:gd name="connsiteX365" fmla="*/ 680083 w 917848"/>
              <a:gd name="connsiteY365" fmla="*/ 424665 h 1054587"/>
              <a:gd name="connsiteX366" fmla="*/ 680579 w 917848"/>
              <a:gd name="connsiteY366" fmla="*/ 425007 h 1054587"/>
              <a:gd name="connsiteX367" fmla="*/ 680799 w 917848"/>
              <a:gd name="connsiteY367" fmla="*/ 425346 h 1054587"/>
              <a:gd name="connsiteX368" fmla="*/ 681516 w 917848"/>
              <a:gd name="connsiteY368" fmla="*/ 425346 h 1054587"/>
              <a:gd name="connsiteX369" fmla="*/ 682012 w 917848"/>
              <a:gd name="connsiteY369" fmla="*/ 425689 h 1054587"/>
              <a:gd name="connsiteX370" fmla="*/ 682480 w 917848"/>
              <a:gd name="connsiteY370" fmla="*/ 426030 h 1054587"/>
              <a:gd name="connsiteX371" fmla="*/ 682729 w 917848"/>
              <a:gd name="connsiteY371" fmla="*/ 426373 h 1054587"/>
              <a:gd name="connsiteX372" fmla="*/ 682950 w 917848"/>
              <a:gd name="connsiteY372" fmla="*/ 426373 h 1054587"/>
              <a:gd name="connsiteX373" fmla="*/ 683665 w 917848"/>
              <a:gd name="connsiteY373" fmla="*/ 426373 h 1054587"/>
              <a:gd name="connsiteX374" fmla="*/ 684382 w 917848"/>
              <a:gd name="connsiteY374" fmla="*/ 426373 h 1054587"/>
              <a:gd name="connsiteX375" fmla="*/ 684631 w 917848"/>
              <a:gd name="connsiteY375" fmla="*/ 426373 h 1054587"/>
              <a:gd name="connsiteX376" fmla="*/ 685099 w 917848"/>
              <a:gd name="connsiteY376" fmla="*/ 426030 h 1054587"/>
              <a:gd name="connsiteX377" fmla="*/ 685347 w 917848"/>
              <a:gd name="connsiteY377" fmla="*/ 426373 h 1054587"/>
              <a:gd name="connsiteX378" fmla="*/ 685568 w 917848"/>
              <a:gd name="connsiteY378" fmla="*/ 426373 h 1054587"/>
              <a:gd name="connsiteX379" fmla="*/ 685568 w 917848"/>
              <a:gd name="connsiteY379" fmla="*/ 426714 h 1054587"/>
              <a:gd name="connsiteX380" fmla="*/ 685816 w 917848"/>
              <a:gd name="connsiteY380" fmla="*/ 427054 h 1054587"/>
              <a:gd name="connsiteX381" fmla="*/ 686532 w 917848"/>
              <a:gd name="connsiteY381" fmla="*/ 427738 h 1054587"/>
              <a:gd name="connsiteX382" fmla="*/ 687000 w 917848"/>
              <a:gd name="connsiteY382" fmla="*/ 427738 h 1054587"/>
              <a:gd name="connsiteX383" fmla="*/ 687249 w 917848"/>
              <a:gd name="connsiteY383" fmla="*/ 427395 h 1054587"/>
              <a:gd name="connsiteX384" fmla="*/ 687717 w 917848"/>
              <a:gd name="connsiteY384" fmla="*/ 427054 h 1054587"/>
              <a:gd name="connsiteX385" fmla="*/ 687966 w 917848"/>
              <a:gd name="connsiteY385" fmla="*/ 426373 h 1054587"/>
              <a:gd name="connsiteX386" fmla="*/ 687966 w 917848"/>
              <a:gd name="connsiteY386" fmla="*/ 426030 h 1054587"/>
              <a:gd name="connsiteX387" fmla="*/ 687497 w 917848"/>
              <a:gd name="connsiteY387" fmla="*/ 425689 h 1054587"/>
              <a:gd name="connsiteX388" fmla="*/ 687000 w 917848"/>
              <a:gd name="connsiteY388" fmla="*/ 425346 h 1054587"/>
              <a:gd name="connsiteX389" fmla="*/ 687000 w 917848"/>
              <a:gd name="connsiteY389" fmla="*/ 425007 h 1054587"/>
              <a:gd name="connsiteX390" fmla="*/ 686532 w 917848"/>
              <a:gd name="connsiteY390" fmla="*/ 425007 h 1054587"/>
              <a:gd name="connsiteX391" fmla="*/ 685816 w 917848"/>
              <a:gd name="connsiteY391" fmla="*/ 424665 h 1054587"/>
              <a:gd name="connsiteX392" fmla="*/ 686064 w 917848"/>
              <a:gd name="connsiteY392" fmla="*/ 424665 h 1054587"/>
              <a:gd name="connsiteX393" fmla="*/ 686285 w 917848"/>
              <a:gd name="connsiteY393" fmla="*/ 424665 h 1054587"/>
              <a:gd name="connsiteX394" fmla="*/ 686781 w 917848"/>
              <a:gd name="connsiteY394" fmla="*/ 423981 h 1054587"/>
              <a:gd name="connsiteX395" fmla="*/ 687717 w 917848"/>
              <a:gd name="connsiteY395" fmla="*/ 423640 h 1054587"/>
              <a:gd name="connsiteX396" fmla="*/ 688434 w 917848"/>
              <a:gd name="connsiteY396" fmla="*/ 423640 h 1054587"/>
              <a:gd name="connsiteX397" fmla="*/ 689868 w 917848"/>
              <a:gd name="connsiteY397" fmla="*/ 424665 h 1054587"/>
              <a:gd name="connsiteX398" fmla="*/ 690116 w 917848"/>
              <a:gd name="connsiteY398" fmla="*/ 425007 h 1054587"/>
              <a:gd name="connsiteX399" fmla="*/ 690833 w 917848"/>
              <a:gd name="connsiteY399" fmla="*/ 425007 h 1054587"/>
              <a:gd name="connsiteX400" fmla="*/ 691301 w 917848"/>
              <a:gd name="connsiteY400" fmla="*/ 425346 h 1054587"/>
              <a:gd name="connsiteX401" fmla="*/ 691549 w 917848"/>
              <a:gd name="connsiteY401" fmla="*/ 425346 h 1054587"/>
              <a:gd name="connsiteX402" fmla="*/ 692734 w 917848"/>
              <a:gd name="connsiteY402" fmla="*/ 426030 h 1054587"/>
              <a:gd name="connsiteX403" fmla="*/ 692982 w 917848"/>
              <a:gd name="connsiteY403" fmla="*/ 426030 h 1054587"/>
              <a:gd name="connsiteX404" fmla="*/ 693699 w 917848"/>
              <a:gd name="connsiteY404" fmla="*/ 425689 h 1054587"/>
              <a:gd name="connsiteX405" fmla="*/ 694416 w 917848"/>
              <a:gd name="connsiteY405" fmla="*/ 425689 h 1054587"/>
              <a:gd name="connsiteX406" fmla="*/ 695353 w 917848"/>
              <a:gd name="connsiteY406" fmla="*/ 425346 h 1054587"/>
              <a:gd name="connsiteX407" fmla="*/ 696317 w 917848"/>
              <a:gd name="connsiteY407" fmla="*/ 425007 h 1054587"/>
              <a:gd name="connsiteX408" fmla="*/ 697503 w 917848"/>
              <a:gd name="connsiteY408" fmla="*/ 424665 h 1054587"/>
              <a:gd name="connsiteX409" fmla="*/ 697971 w 917848"/>
              <a:gd name="connsiteY409" fmla="*/ 424665 h 1054587"/>
              <a:gd name="connsiteX410" fmla="*/ 701086 w 917848"/>
              <a:gd name="connsiteY410" fmla="*/ 425689 h 1054587"/>
              <a:gd name="connsiteX411" fmla="*/ 701306 w 917848"/>
              <a:gd name="connsiteY411" fmla="*/ 426030 h 1054587"/>
              <a:gd name="connsiteX412" fmla="*/ 702023 w 917848"/>
              <a:gd name="connsiteY412" fmla="*/ 426373 h 1054587"/>
              <a:gd name="connsiteX413" fmla="*/ 702740 w 917848"/>
              <a:gd name="connsiteY413" fmla="*/ 426373 h 1054587"/>
              <a:gd name="connsiteX414" fmla="*/ 702989 w 917848"/>
              <a:gd name="connsiteY414" fmla="*/ 426714 h 1054587"/>
              <a:gd name="connsiteX415" fmla="*/ 703456 w 917848"/>
              <a:gd name="connsiteY415" fmla="*/ 427054 h 1054587"/>
              <a:gd name="connsiteX416" fmla="*/ 703953 w 917848"/>
              <a:gd name="connsiteY416" fmla="*/ 427395 h 1054587"/>
              <a:gd name="connsiteX417" fmla="*/ 704890 w 917848"/>
              <a:gd name="connsiteY417" fmla="*/ 427738 h 1054587"/>
              <a:gd name="connsiteX418" fmla="*/ 705607 w 917848"/>
              <a:gd name="connsiteY418" fmla="*/ 428080 h 1054587"/>
              <a:gd name="connsiteX419" fmla="*/ 705854 w 917848"/>
              <a:gd name="connsiteY419" fmla="*/ 428080 h 1054587"/>
              <a:gd name="connsiteX420" fmla="*/ 706075 w 917848"/>
              <a:gd name="connsiteY420" fmla="*/ 428080 h 1054587"/>
              <a:gd name="connsiteX421" fmla="*/ 706324 w 917848"/>
              <a:gd name="connsiteY421" fmla="*/ 428419 h 1054587"/>
              <a:gd name="connsiteX422" fmla="*/ 707040 w 917848"/>
              <a:gd name="connsiteY422" fmla="*/ 428419 h 1054587"/>
              <a:gd name="connsiteX423" fmla="*/ 708225 w 917848"/>
              <a:gd name="connsiteY423" fmla="*/ 428762 h 1054587"/>
              <a:gd name="connsiteX424" fmla="*/ 708225 w 917848"/>
              <a:gd name="connsiteY424" fmla="*/ 429103 h 1054587"/>
              <a:gd name="connsiteX425" fmla="*/ 708942 w 917848"/>
              <a:gd name="connsiteY425" fmla="*/ 429103 h 1054587"/>
              <a:gd name="connsiteX426" fmla="*/ 709190 w 917848"/>
              <a:gd name="connsiteY426" fmla="*/ 429103 h 1054587"/>
              <a:gd name="connsiteX427" fmla="*/ 709659 w 917848"/>
              <a:gd name="connsiteY427" fmla="*/ 429103 h 1054587"/>
              <a:gd name="connsiteX428" fmla="*/ 711092 w 917848"/>
              <a:gd name="connsiteY428" fmla="*/ 429443 h 1054587"/>
              <a:gd name="connsiteX429" fmla="*/ 711560 w 917848"/>
              <a:gd name="connsiteY429" fmla="*/ 430127 h 1054587"/>
              <a:gd name="connsiteX430" fmla="*/ 712525 w 917848"/>
              <a:gd name="connsiteY430" fmla="*/ 430808 h 1054587"/>
              <a:gd name="connsiteX431" fmla="*/ 712525 w 917848"/>
              <a:gd name="connsiteY431" fmla="*/ 431150 h 1054587"/>
              <a:gd name="connsiteX432" fmla="*/ 712773 w 917848"/>
              <a:gd name="connsiteY432" fmla="*/ 431492 h 1054587"/>
              <a:gd name="connsiteX433" fmla="*/ 713490 w 917848"/>
              <a:gd name="connsiteY433" fmla="*/ 431492 h 1054587"/>
              <a:gd name="connsiteX434" fmla="*/ 713490 w 917848"/>
              <a:gd name="connsiteY434" fmla="*/ 431831 h 1054587"/>
              <a:gd name="connsiteX435" fmla="*/ 713958 w 917848"/>
              <a:gd name="connsiteY435" fmla="*/ 432515 h 1054587"/>
              <a:gd name="connsiteX436" fmla="*/ 714207 w 917848"/>
              <a:gd name="connsiteY436" fmla="*/ 432855 h 1054587"/>
              <a:gd name="connsiteX437" fmla="*/ 714427 w 917848"/>
              <a:gd name="connsiteY437" fmla="*/ 433196 h 1054587"/>
              <a:gd name="connsiteX438" fmla="*/ 715144 w 917848"/>
              <a:gd name="connsiteY438" fmla="*/ 434563 h 1054587"/>
              <a:gd name="connsiteX439" fmla="*/ 715392 w 917848"/>
              <a:gd name="connsiteY439" fmla="*/ 434563 h 1054587"/>
              <a:gd name="connsiteX440" fmla="*/ 715612 w 917848"/>
              <a:gd name="connsiteY440" fmla="*/ 434901 h 1054587"/>
              <a:gd name="connsiteX441" fmla="*/ 716109 w 917848"/>
              <a:gd name="connsiteY441" fmla="*/ 435585 h 1054587"/>
              <a:gd name="connsiteX442" fmla="*/ 716329 w 917848"/>
              <a:gd name="connsiteY442" fmla="*/ 435585 h 1054587"/>
              <a:gd name="connsiteX443" fmla="*/ 716329 w 917848"/>
              <a:gd name="connsiteY443" fmla="*/ 435925 h 1054587"/>
              <a:gd name="connsiteX444" fmla="*/ 716576 w 917848"/>
              <a:gd name="connsiteY444" fmla="*/ 436267 h 1054587"/>
              <a:gd name="connsiteX445" fmla="*/ 716825 w 917848"/>
              <a:gd name="connsiteY445" fmla="*/ 436609 h 1054587"/>
              <a:gd name="connsiteX446" fmla="*/ 717293 w 917848"/>
              <a:gd name="connsiteY446" fmla="*/ 436609 h 1054587"/>
              <a:gd name="connsiteX447" fmla="*/ 717542 w 917848"/>
              <a:gd name="connsiteY447" fmla="*/ 436948 h 1054587"/>
              <a:gd name="connsiteX448" fmla="*/ 717762 w 917848"/>
              <a:gd name="connsiteY448" fmla="*/ 436948 h 1054587"/>
              <a:gd name="connsiteX449" fmla="*/ 717762 w 917848"/>
              <a:gd name="connsiteY449" fmla="*/ 437290 h 1054587"/>
              <a:gd name="connsiteX450" fmla="*/ 717762 w 917848"/>
              <a:gd name="connsiteY450" fmla="*/ 437632 h 1054587"/>
              <a:gd name="connsiteX451" fmla="*/ 719913 w 917848"/>
              <a:gd name="connsiteY451" fmla="*/ 439337 h 1054587"/>
              <a:gd name="connsiteX452" fmla="*/ 720160 w 917848"/>
              <a:gd name="connsiteY452" fmla="*/ 439676 h 1054587"/>
              <a:gd name="connsiteX453" fmla="*/ 720408 w 917848"/>
              <a:gd name="connsiteY453" fmla="*/ 440018 h 1054587"/>
              <a:gd name="connsiteX454" fmla="*/ 720408 w 917848"/>
              <a:gd name="connsiteY454" fmla="*/ 440357 h 1054587"/>
              <a:gd name="connsiteX455" fmla="*/ 720628 w 917848"/>
              <a:gd name="connsiteY455" fmla="*/ 440700 h 1054587"/>
              <a:gd name="connsiteX456" fmla="*/ 720877 w 917848"/>
              <a:gd name="connsiteY456" fmla="*/ 441038 h 1054587"/>
              <a:gd name="connsiteX457" fmla="*/ 721097 w 917848"/>
              <a:gd name="connsiteY457" fmla="*/ 441381 h 1054587"/>
              <a:gd name="connsiteX458" fmla="*/ 721345 w 917848"/>
              <a:gd name="connsiteY458" fmla="*/ 442404 h 1054587"/>
              <a:gd name="connsiteX459" fmla="*/ 721345 w 917848"/>
              <a:gd name="connsiteY459" fmla="*/ 442744 h 1054587"/>
              <a:gd name="connsiteX460" fmla="*/ 721345 w 917848"/>
              <a:gd name="connsiteY460" fmla="*/ 443425 h 1054587"/>
              <a:gd name="connsiteX461" fmla="*/ 721345 w 917848"/>
              <a:gd name="connsiteY461" fmla="*/ 444448 h 1054587"/>
              <a:gd name="connsiteX462" fmla="*/ 721345 w 917848"/>
              <a:gd name="connsiteY462" fmla="*/ 445471 h 1054587"/>
              <a:gd name="connsiteX463" fmla="*/ 721594 w 917848"/>
              <a:gd name="connsiteY463" fmla="*/ 446153 h 1054587"/>
              <a:gd name="connsiteX464" fmla="*/ 721594 w 917848"/>
              <a:gd name="connsiteY464" fmla="*/ 446492 h 1054587"/>
              <a:gd name="connsiteX465" fmla="*/ 721814 w 917848"/>
              <a:gd name="connsiteY465" fmla="*/ 447515 h 1054587"/>
              <a:gd name="connsiteX466" fmla="*/ 722062 w 917848"/>
              <a:gd name="connsiteY466" fmla="*/ 448536 h 1054587"/>
              <a:gd name="connsiteX467" fmla="*/ 722531 w 917848"/>
              <a:gd name="connsiteY467" fmla="*/ 449557 h 1054587"/>
              <a:gd name="connsiteX468" fmla="*/ 723027 w 917848"/>
              <a:gd name="connsiteY468" fmla="*/ 450232 h 1054587"/>
              <a:gd name="connsiteX469" fmla="*/ 723248 w 917848"/>
              <a:gd name="connsiteY469" fmla="*/ 450591 h 1054587"/>
              <a:gd name="connsiteX470" fmla="*/ 723965 w 917848"/>
              <a:gd name="connsiteY470" fmla="*/ 451253 h 1054587"/>
              <a:gd name="connsiteX471" fmla="*/ 724929 w 917848"/>
              <a:gd name="connsiteY471" fmla="*/ 451942 h 1054587"/>
              <a:gd name="connsiteX472" fmla="*/ 725646 w 917848"/>
              <a:gd name="connsiteY472" fmla="*/ 452632 h 1054587"/>
              <a:gd name="connsiteX473" fmla="*/ 726362 w 917848"/>
              <a:gd name="connsiteY473" fmla="*/ 452963 h 1054587"/>
              <a:gd name="connsiteX474" fmla="*/ 727300 w 917848"/>
              <a:gd name="connsiteY474" fmla="*/ 452963 h 1054587"/>
              <a:gd name="connsiteX475" fmla="*/ 727547 w 917848"/>
              <a:gd name="connsiteY475" fmla="*/ 453294 h 1054587"/>
              <a:gd name="connsiteX476" fmla="*/ 727796 w 917848"/>
              <a:gd name="connsiteY476" fmla="*/ 453294 h 1054587"/>
              <a:gd name="connsiteX477" fmla="*/ 728513 w 917848"/>
              <a:gd name="connsiteY477" fmla="*/ 453294 h 1054587"/>
              <a:gd name="connsiteX478" fmla="*/ 729449 w 917848"/>
              <a:gd name="connsiteY478" fmla="*/ 453294 h 1054587"/>
              <a:gd name="connsiteX479" fmla="*/ 730414 w 917848"/>
              <a:gd name="connsiteY479" fmla="*/ 452963 h 1054587"/>
              <a:gd name="connsiteX480" fmla="*/ 730662 w 917848"/>
              <a:gd name="connsiteY480" fmla="*/ 452632 h 1054587"/>
              <a:gd name="connsiteX481" fmla="*/ 731131 w 917848"/>
              <a:gd name="connsiteY481" fmla="*/ 452632 h 1054587"/>
              <a:gd name="connsiteX482" fmla="*/ 731351 w 917848"/>
              <a:gd name="connsiteY482" fmla="*/ 452632 h 1054587"/>
              <a:gd name="connsiteX483" fmla="*/ 731599 w 917848"/>
              <a:gd name="connsiteY483" fmla="*/ 452273 h 1054587"/>
              <a:gd name="connsiteX484" fmla="*/ 731848 w 917848"/>
              <a:gd name="connsiteY484" fmla="*/ 452273 h 1054587"/>
              <a:gd name="connsiteX485" fmla="*/ 731599 w 917848"/>
              <a:gd name="connsiteY485" fmla="*/ 451942 h 1054587"/>
              <a:gd name="connsiteX486" fmla="*/ 732565 w 917848"/>
              <a:gd name="connsiteY486" fmla="*/ 451942 h 1054587"/>
              <a:gd name="connsiteX487" fmla="*/ 732784 w 917848"/>
              <a:gd name="connsiteY487" fmla="*/ 452273 h 1054587"/>
              <a:gd name="connsiteX488" fmla="*/ 733501 w 917848"/>
              <a:gd name="connsiteY488" fmla="*/ 452273 h 1054587"/>
              <a:gd name="connsiteX489" fmla="*/ 733997 w 917848"/>
              <a:gd name="connsiteY489" fmla="*/ 452273 h 1054587"/>
              <a:gd name="connsiteX490" fmla="*/ 734714 w 917848"/>
              <a:gd name="connsiteY490" fmla="*/ 452273 h 1054587"/>
              <a:gd name="connsiteX491" fmla="*/ 735183 w 917848"/>
              <a:gd name="connsiteY491" fmla="*/ 452632 h 1054587"/>
              <a:gd name="connsiteX492" fmla="*/ 735431 w 917848"/>
              <a:gd name="connsiteY492" fmla="*/ 452963 h 1054587"/>
              <a:gd name="connsiteX493" fmla="*/ 735900 w 917848"/>
              <a:gd name="connsiteY493" fmla="*/ 452963 h 1054587"/>
              <a:gd name="connsiteX494" fmla="*/ 736368 w 917848"/>
              <a:gd name="connsiteY494" fmla="*/ 452963 h 1054587"/>
              <a:gd name="connsiteX495" fmla="*/ 737085 w 917848"/>
              <a:gd name="connsiteY495" fmla="*/ 452963 h 1054587"/>
              <a:gd name="connsiteX496" fmla="*/ 737801 w 917848"/>
              <a:gd name="connsiteY496" fmla="*/ 452632 h 1054587"/>
              <a:gd name="connsiteX497" fmla="*/ 738518 w 917848"/>
              <a:gd name="connsiteY497" fmla="*/ 452632 h 1054587"/>
              <a:gd name="connsiteX498" fmla="*/ 738766 w 917848"/>
              <a:gd name="connsiteY498" fmla="*/ 452632 h 1054587"/>
              <a:gd name="connsiteX499" fmla="*/ 739235 w 917848"/>
              <a:gd name="connsiteY499" fmla="*/ 452273 h 1054587"/>
              <a:gd name="connsiteX500" fmla="*/ 739482 w 917848"/>
              <a:gd name="connsiteY500" fmla="*/ 452273 h 1054587"/>
              <a:gd name="connsiteX501" fmla="*/ 739703 w 917848"/>
              <a:gd name="connsiteY501" fmla="*/ 452632 h 1054587"/>
              <a:gd name="connsiteX502" fmla="*/ 740199 w 917848"/>
              <a:gd name="connsiteY502" fmla="*/ 452632 h 1054587"/>
              <a:gd name="connsiteX503" fmla="*/ 740420 w 917848"/>
              <a:gd name="connsiteY503" fmla="*/ 452632 h 1054587"/>
              <a:gd name="connsiteX504" fmla="*/ 741136 w 917848"/>
              <a:gd name="connsiteY504" fmla="*/ 452632 h 1054587"/>
              <a:gd name="connsiteX505" fmla="*/ 741853 w 917848"/>
              <a:gd name="connsiteY505" fmla="*/ 452632 h 1054587"/>
              <a:gd name="connsiteX506" fmla="*/ 742101 w 917848"/>
              <a:gd name="connsiteY506" fmla="*/ 452632 h 1054587"/>
              <a:gd name="connsiteX507" fmla="*/ 742570 w 917848"/>
              <a:gd name="connsiteY507" fmla="*/ 452632 h 1054587"/>
              <a:gd name="connsiteX508" fmla="*/ 742817 w 917848"/>
              <a:gd name="connsiteY508" fmla="*/ 452632 h 1054587"/>
              <a:gd name="connsiteX509" fmla="*/ 744251 w 917848"/>
              <a:gd name="connsiteY509" fmla="*/ 453294 h 1054587"/>
              <a:gd name="connsiteX510" fmla="*/ 744471 w 917848"/>
              <a:gd name="connsiteY510" fmla="*/ 453294 h 1054587"/>
              <a:gd name="connsiteX511" fmla="*/ 744720 w 917848"/>
              <a:gd name="connsiteY511" fmla="*/ 453652 h 1054587"/>
              <a:gd name="connsiteX512" fmla="*/ 745685 w 917848"/>
              <a:gd name="connsiteY512" fmla="*/ 453652 h 1054587"/>
              <a:gd name="connsiteX513" fmla="*/ 746152 w 917848"/>
              <a:gd name="connsiteY513" fmla="*/ 453983 h 1054587"/>
              <a:gd name="connsiteX514" fmla="*/ 746622 w 917848"/>
              <a:gd name="connsiteY514" fmla="*/ 453983 h 1054587"/>
              <a:gd name="connsiteX515" fmla="*/ 746622 w 917848"/>
              <a:gd name="connsiteY515" fmla="*/ 454314 h 1054587"/>
              <a:gd name="connsiteX516" fmla="*/ 747338 w 917848"/>
              <a:gd name="connsiteY516" fmla="*/ 455005 h 1054587"/>
              <a:gd name="connsiteX517" fmla="*/ 747586 w 917848"/>
              <a:gd name="connsiteY517" fmla="*/ 455336 h 1054587"/>
              <a:gd name="connsiteX518" fmla="*/ 748303 w 917848"/>
              <a:gd name="connsiteY518" fmla="*/ 456025 h 1054587"/>
              <a:gd name="connsiteX519" fmla="*/ 749020 w 917848"/>
              <a:gd name="connsiteY519" fmla="*/ 456356 h 1054587"/>
              <a:gd name="connsiteX520" fmla="*/ 749489 w 917848"/>
              <a:gd name="connsiteY520" fmla="*/ 456714 h 1054587"/>
              <a:gd name="connsiteX521" fmla="*/ 750205 w 917848"/>
              <a:gd name="connsiteY521" fmla="*/ 458066 h 1054587"/>
              <a:gd name="connsiteX522" fmla="*/ 750674 w 917848"/>
              <a:gd name="connsiteY522" fmla="*/ 458066 h 1054587"/>
              <a:gd name="connsiteX523" fmla="*/ 750921 w 917848"/>
              <a:gd name="connsiteY523" fmla="*/ 458755 h 1054587"/>
              <a:gd name="connsiteX524" fmla="*/ 751859 w 917848"/>
              <a:gd name="connsiteY524" fmla="*/ 460108 h 1054587"/>
              <a:gd name="connsiteX525" fmla="*/ 752107 w 917848"/>
              <a:gd name="connsiteY525" fmla="*/ 460108 h 1054587"/>
              <a:gd name="connsiteX526" fmla="*/ 753071 w 917848"/>
              <a:gd name="connsiteY526" fmla="*/ 461128 h 1054587"/>
              <a:gd name="connsiteX527" fmla="*/ 753292 w 917848"/>
              <a:gd name="connsiteY527" fmla="*/ 461459 h 1054587"/>
              <a:gd name="connsiteX528" fmla="*/ 753541 w 917848"/>
              <a:gd name="connsiteY528" fmla="*/ 461818 h 1054587"/>
              <a:gd name="connsiteX529" fmla="*/ 753788 w 917848"/>
              <a:gd name="connsiteY529" fmla="*/ 461818 h 1054587"/>
              <a:gd name="connsiteX530" fmla="*/ 754009 w 917848"/>
              <a:gd name="connsiteY530" fmla="*/ 462149 h 1054587"/>
              <a:gd name="connsiteX531" fmla="*/ 754256 w 917848"/>
              <a:gd name="connsiteY531" fmla="*/ 462479 h 1054587"/>
              <a:gd name="connsiteX532" fmla="*/ 754973 w 917848"/>
              <a:gd name="connsiteY532" fmla="*/ 462479 h 1054587"/>
              <a:gd name="connsiteX533" fmla="*/ 755222 w 917848"/>
              <a:gd name="connsiteY533" fmla="*/ 462479 h 1054587"/>
              <a:gd name="connsiteX534" fmla="*/ 755222 w 917848"/>
              <a:gd name="connsiteY534" fmla="*/ 462149 h 1054587"/>
              <a:gd name="connsiteX535" fmla="*/ 755442 w 917848"/>
              <a:gd name="connsiteY535" fmla="*/ 462479 h 1054587"/>
              <a:gd name="connsiteX536" fmla="*/ 755442 w 917848"/>
              <a:gd name="connsiteY536" fmla="*/ 462838 h 1054587"/>
              <a:gd name="connsiteX537" fmla="*/ 755690 w 917848"/>
              <a:gd name="connsiteY537" fmla="*/ 462838 h 1054587"/>
              <a:gd name="connsiteX538" fmla="*/ 755690 w 917848"/>
              <a:gd name="connsiteY538" fmla="*/ 463169 h 1054587"/>
              <a:gd name="connsiteX539" fmla="*/ 755938 w 917848"/>
              <a:gd name="connsiteY539" fmla="*/ 463500 h 1054587"/>
              <a:gd name="connsiteX540" fmla="*/ 756627 w 917848"/>
              <a:gd name="connsiteY540" fmla="*/ 463859 h 1054587"/>
              <a:gd name="connsiteX541" fmla="*/ 756876 w 917848"/>
              <a:gd name="connsiteY541" fmla="*/ 463859 h 1054587"/>
              <a:gd name="connsiteX542" fmla="*/ 757123 w 917848"/>
              <a:gd name="connsiteY542" fmla="*/ 463859 h 1054587"/>
              <a:gd name="connsiteX543" fmla="*/ 757591 w 917848"/>
              <a:gd name="connsiteY543" fmla="*/ 464190 h 1054587"/>
              <a:gd name="connsiteX544" fmla="*/ 757591 w 917848"/>
              <a:gd name="connsiteY544" fmla="*/ 464521 h 1054587"/>
              <a:gd name="connsiteX545" fmla="*/ 758061 w 917848"/>
              <a:gd name="connsiteY545" fmla="*/ 464879 h 1054587"/>
              <a:gd name="connsiteX546" fmla="*/ 759273 w 917848"/>
              <a:gd name="connsiteY546" fmla="*/ 465210 h 1054587"/>
              <a:gd name="connsiteX547" fmla="*/ 759990 w 917848"/>
              <a:gd name="connsiteY547" fmla="*/ 465210 h 1054587"/>
              <a:gd name="connsiteX548" fmla="*/ 760707 w 917848"/>
              <a:gd name="connsiteY548" fmla="*/ 465210 h 1054587"/>
              <a:gd name="connsiteX549" fmla="*/ 761175 w 917848"/>
              <a:gd name="connsiteY549" fmla="*/ 465210 h 1054587"/>
              <a:gd name="connsiteX550" fmla="*/ 760928 w 917848"/>
              <a:gd name="connsiteY550" fmla="*/ 465541 h 1054587"/>
              <a:gd name="connsiteX551" fmla="*/ 760707 w 917848"/>
              <a:gd name="connsiteY551" fmla="*/ 465541 h 1054587"/>
              <a:gd name="connsiteX552" fmla="*/ 760707 w 917848"/>
              <a:gd name="connsiteY552" fmla="*/ 466231 h 1054587"/>
              <a:gd name="connsiteX553" fmla="*/ 760928 w 917848"/>
              <a:gd name="connsiteY553" fmla="*/ 466231 h 1054587"/>
              <a:gd name="connsiteX554" fmla="*/ 761643 w 917848"/>
              <a:gd name="connsiteY554" fmla="*/ 466562 h 1054587"/>
              <a:gd name="connsiteX555" fmla="*/ 762112 w 917848"/>
              <a:gd name="connsiteY555" fmla="*/ 466921 h 1054587"/>
              <a:gd name="connsiteX556" fmla="*/ 762609 w 917848"/>
              <a:gd name="connsiteY556" fmla="*/ 466921 h 1054587"/>
              <a:gd name="connsiteX557" fmla="*/ 763077 w 917848"/>
              <a:gd name="connsiteY557" fmla="*/ 466562 h 1054587"/>
              <a:gd name="connsiteX558" fmla="*/ 763326 w 917848"/>
              <a:gd name="connsiteY558" fmla="*/ 466231 h 1054587"/>
              <a:gd name="connsiteX559" fmla="*/ 763326 w 917848"/>
              <a:gd name="connsiteY559" fmla="*/ 465900 h 1054587"/>
              <a:gd name="connsiteX560" fmla="*/ 763546 w 917848"/>
              <a:gd name="connsiteY560" fmla="*/ 465900 h 1054587"/>
              <a:gd name="connsiteX561" fmla="*/ 763793 w 917848"/>
              <a:gd name="connsiteY561" fmla="*/ 466231 h 1054587"/>
              <a:gd name="connsiteX562" fmla="*/ 764042 w 917848"/>
              <a:gd name="connsiteY562" fmla="*/ 466231 h 1054587"/>
              <a:gd name="connsiteX563" fmla="*/ 764263 w 917848"/>
              <a:gd name="connsiteY563" fmla="*/ 466231 h 1054587"/>
              <a:gd name="connsiteX564" fmla="*/ 764759 w 917848"/>
              <a:gd name="connsiteY564" fmla="*/ 466562 h 1054587"/>
              <a:gd name="connsiteX565" fmla="*/ 764980 w 917848"/>
              <a:gd name="connsiteY565" fmla="*/ 466921 h 1054587"/>
              <a:gd name="connsiteX566" fmla="*/ 765227 w 917848"/>
              <a:gd name="connsiteY566" fmla="*/ 467252 h 1054587"/>
              <a:gd name="connsiteX567" fmla="*/ 765476 w 917848"/>
              <a:gd name="connsiteY567" fmla="*/ 467252 h 1054587"/>
              <a:gd name="connsiteX568" fmla="*/ 765944 w 917848"/>
              <a:gd name="connsiteY568" fmla="*/ 466921 h 1054587"/>
              <a:gd name="connsiteX569" fmla="*/ 765944 w 917848"/>
              <a:gd name="connsiteY569" fmla="*/ 466562 h 1054587"/>
              <a:gd name="connsiteX570" fmla="*/ 765944 w 917848"/>
              <a:gd name="connsiteY570" fmla="*/ 466231 h 1054587"/>
              <a:gd name="connsiteX571" fmla="*/ 766191 w 917848"/>
              <a:gd name="connsiteY571" fmla="*/ 465900 h 1054587"/>
              <a:gd name="connsiteX572" fmla="*/ 766908 w 917848"/>
              <a:gd name="connsiteY572" fmla="*/ 465900 h 1054587"/>
              <a:gd name="connsiteX573" fmla="*/ 767845 w 917848"/>
              <a:gd name="connsiteY573" fmla="*/ 465900 h 1054587"/>
              <a:gd name="connsiteX574" fmla="*/ 768562 w 917848"/>
              <a:gd name="connsiteY574" fmla="*/ 465541 h 1054587"/>
              <a:gd name="connsiteX575" fmla="*/ 768811 w 917848"/>
              <a:gd name="connsiteY575" fmla="*/ 465900 h 1054587"/>
              <a:gd name="connsiteX576" fmla="*/ 769031 w 917848"/>
              <a:gd name="connsiteY576" fmla="*/ 466231 h 1054587"/>
              <a:gd name="connsiteX577" fmla="*/ 769528 w 917848"/>
              <a:gd name="connsiteY577" fmla="*/ 466921 h 1054587"/>
              <a:gd name="connsiteX578" fmla="*/ 769528 w 917848"/>
              <a:gd name="connsiteY578" fmla="*/ 467583 h 1054587"/>
              <a:gd name="connsiteX579" fmla="*/ 769996 w 917848"/>
              <a:gd name="connsiteY579" fmla="*/ 467941 h 1054587"/>
              <a:gd name="connsiteX580" fmla="*/ 770243 w 917848"/>
              <a:gd name="connsiteY580" fmla="*/ 468272 h 1054587"/>
              <a:gd name="connsiteX581" fmla="*/ 770712 w 917848"/>
              <a:gd name="connsiteY581" fmla="*/ 468603 h 1054587"/>
              <a:gd name="connsiteX582" fmla="*/ 771429 w 917848"/>
              <a:gd name="connsiteY582" fmla="*/ 468934 h 1054587"/>
              <a:gd name="connsiteX583" fmla="*/ 771677 w 917848"/>
              <a:gd name="connsiteY583" fmla="*/ 469293 h 1054587"/>
              <a:gd name="connsiteX584" fmla="*/ 771897 w 917848"/>
              <a:gd name="connsiteY584" fmla="*/ 469293 h 1054587"/>
              <a:gd name="connsiteX585" fmla="*/ 772146 w 917848"/>
              <a:gd name="connsiteY585" fmla="*/ 469293 h 1054587"/>
              <a:gd name="connsiteX586" fmla="*/ 772366 w 917848"/>
              <a:gd name="connsiteY586" fmla="*/ 469624 h 1054587"/>
              <a:gd name="connsiteX587" fmla="*/ 772614 w 917848"/>
              <a:gd name="connsiteY587" fmla="*/ 469624 h 1054587"/>
              <a:gd name="connsiteX588" fmla="*/ 772863 w 917848"/>
              <a:gd name="connsiteY588" fmla="*/ 469955 h 1054587"/>
              <a:gd name="connsiteX589" fmla="*/ 773579 w 917848"/>
              <a:gd name="connsiteY589" fmla="*/ 470313 h 1054587"/>
              <a:gd name="connsiteX590" fmla="*/ 773800 w 917848"/>
              <a:gd name="connsiteY590" fmla="*/ 470313 h 1054587"/>
              <a:gd name="connsiteX591" fmla="*/ 774047 w 917848"/>
              <a:gd name="connsiteY591" fmla="*/ 470313 h 1054587"/>
              <a:gd name="connsiteX592" fmla="*/ 774295 w 917848"/>
              <a:gd name="connsiteY592" fmla="*/ 470644 h 1054587"/>
              <a:gd name="connsiteX593" fmla="*/ 775012 w 917848"/>
              <a:gd name="connsiteY593" fmla="*/ 470975 h 1054587"/>
              <a:gd name="connsiteX594" fmla="*/ 775949 w 917848"/>
              <a:gd name="connsiteY594" fmla="*/ 471666 h 1054587"/>
              <a:gd name="connsiteX595" fmla="*/ 776666 w 917848"/>
              <a:gd name="connsiteY595" fmla="*/ 472686 h 1054587"/>
              <a:gd name="connsiteX596" fmla="*/ 777162 w 917848"/>
              <a:gd name="connsiteY596" fmla="*/ 472686 h 1054587"/>
              <a:gd name="connsiteX597" fmla="*/ 777383 w 917848"/>
              <a:gd name="connsiteY597" fmla="*/ 472686 h 1054587"/>
              <a:gd name="connsiteX598" fmla="*/ 777631 w 917848"/>
              <a:gd name="connsiteY598" fmla="*/ 473375 h 1054587"/>
              <a:gd name="connsiteX599" fmla="*/ 778348 w 917848"/>
              <a:gd name="connsiteY599" fmla="*/ 473706 h 1054587"/>
              <a:gd name="connsiteX600" fmla="*/ 778567 w 917848"/>
              <a:gd name="connsiteY600" fmla="*/ 473706 h 1054587"/>
              <a:gd name="connsiteX601" fmla="*/ 779284 w 917848"/>
              <a:gd name="connsiteY601" fmla="*/ 473706 h 1054587"/>
              <a:gd name="connsiteX602" fmla="*/ 779781 w 917848"/>
              <a:gd name="connsiteY602" fmla="*/ 473706 h 1054587"/>
              <a:gd name="connsiteX603" fmla="*/ 780001 w 917848"/>
              <a:gd name="connsiteY603" fmla="*/ 473706 h 1054587"/>
              <a:gd name="connsiteX604" fmla="*/ 780250 w 917848"/>
              <a:gd name="connsiteY604" fmla="*/ 473706 h 1054587"/>
              <a:gd name="connsiteX605" fmla="*/ 780497 w 917848"/>
              <a:gd name="connsiteY605" fmla="*/ 474037 h 1054587"/>
              <a:gd name="connsiteX606" fmla="*/ 780966 w 917848"/>
              <a:gd name="connsiteY606" fmla="*/ 474396 h 1054587"/>
              <a:gd name="connsiteX607" fmla="*/ 781214 w 917848"/>
              <a:gd name="connsiteY607" fmla="*/ 474396 h 1054587"/>
              <a:gd name="connsiteX608" fmla="*/ 781214 w 917848"/>
              <a:gd name="connsiteY608" fmla="*/ 474727 h 1054587"/>
              <a:gd name="connsiteX609" fmla="*/ 781435 w 917848"/>
              <a:gd name="connsiteY609" fmla="*/ 474727 h 1054587"/>
              <a:gd name="connsiteX610" fmla="*/ 781435 w 917848"/>
              <a:gd name="connsiteY610" fmla="*/ 475389 h 1054587"/>
              <a:gd name="connsiteX611" fmla="*/ 781931 w 917848"/>
              <a:gd name="connsiteY611" fmla="*/ 475747 h 1054587"/>
              <a:gd name="connsiteX612" fmla="*/ 782151 w 917848"/>
              <a:gd name="connsiteY612" fmla="*/ 475747 h 1054587"/>
              <a:gd name="connsiteX613" fmla="*/ 782400 w 917848"/>
              <a:gd name="connsiteY613" fmla="*/ 475389 h 1054587"/>
              <a:gd name="connsiteX614" fmla="*/ 782621 w 917848"/>
              <a:gd name="connsiteY614" fmla="*/ 475389 h 1054587"/>
              <a:gd name="connsiteX615" fmla="*/ 782868 w 917848"/>
              <a:gd name="connsiteY615" fmla="*/ 475747 h 1054587"/>
              <a:gd name="connsiteX616" fmla="*/ 783116 w 917848"/>
              <a:gd name="connsiteY616" fmla="*/ 476078 h 1054587"/>
              <a:gd name="connsiteX617" fmla="*/ 783336 w 917848"/>
              <a:gd name="connsiteY617" fmla="*/ 475747 h 1054587"/>
              <a:gd name="connsiteX618" fmla="*/ 783336 w 917848"/>
              <a:gd name="connsiteY618" fmla="*/ 475389 h 1054587"/>
              <a:gd name="connsiteX619" fmla="*/ 783585 w 917848"/>
              <a:gd name="connsiteY619" fmla="*/ 475058 h 1054587"/>
              <a:gd name="connsiteX620" fmla="*/ 783832 w 917848"/>
              <a:gd name="connsiteY620" fmla="*/ 475058 h 1054587"/>
              <a:gd name="connsiteX621" fmla="*/ 783832 w 917848"/>
              <a:gd name="connsiteY621" fmla="*/ 475747 h 1054587"/>
              <a:gd name="connsiteX622" fmla="*/ 784053 w 917848"/>
              <a:gd name="connsiteY622" fmla="*/ 476078 h 1054587"/>
              <a:gd name="connsiteX623" fmla="*/ 784549 w 917848"/>
              <a:gd name="connsiteY623" fmla="*/ 476078 h 1054587"/>
              <a:gd name="connsiteX624" fmla="*/ 784770 w 917848"/>
              <a:gd name="connsiteY624" fmla="*/ 476409 h 1054587"/>
              <a:gd name="connsiteX625" fmla="*/ 785266 w 917848"/>
              <a:gd name="connsiteY625" fmla="*/ 476409 h 1054587"/>
              <a:gd name="connsiteX626" fmla="*/ 785486 w 917848"/>
              <a:gd name="connsiteY626" fmla="*/ 476078 h 1054587"/>
              <a:gd name="connsiteX627" fmla="*/ 785735 w 917848"/>
              <a:gd name="connsiteY627" fmla="*/ 475747 h 1054587"/>
              <a:gd name="connsiteX628" fmla="*/ 786203 w 917848"/>
              <a:gd name="connsiteY628" fmla="*/ 476078 h 1054587"/>
              <a:gd name="connsiteX629" fmla="*/ 786699 w 917848"/>
              <a:gd name="connsiteY629" fmla="*/ 476078 h 1054587"/>
              <a:gd name="connsiteX630" fmla="*/ 786920 w 917848"/>
              <a:gd name="connsiteY630" fmla="*/ 476078 h 1054587"/>
              <a:gd name="connsiteX631" fmla="*/ 787167 w 917848"/>
              <a:gd name="connsiteY631" fmla="*/ 476078 h 1054587"/>
              <a:gd name="connsiteX632" fmla="*/ 787416 w 917848"/>
              <a:gd name="connsiteY632" fmla="*/ 476078 h 1054587"/>
              <a:gd name="connsiteX633" fmla="*/ 787884 w 917848"/>
              <a:gd name="connsiteY633" fmla="*/ 475747 h 1054587"/>
              <a:gd name="connsiteX634" fmla="*/ 787884 w 917848"/>
              <a:gd name="connsiteY634" fmla="*/ 475389 h 1054587"/>
              <a:gd name="connsiteX635" fmla="*/ 787884 w 917848"/>
              <a:gd name="connsiteY635" fmla="*/ 475058 h 1054587"/>
              <a:gd name="connsiteX636" fmla="*/ 787884 w 917848"/>
              <a:gd name="connsiteY636" fmla="*/ 474727 h 1054587"/>
              <a:gd name="connsiteX637" fmla="*/ 788822 w 917848"/>
              <a:gd name="connsiteY637" fmla="*/ 474727 h 1054587"/>
              <a:gd name="connsiteX638" fmla="*/ 789070 w 917848"/>
              <a:gd name="connsiteY638" fmla="*/ 475058 h 1054587"/>
              <a:gd name="connsiteX639" fmla="*/ 789318 w 917848"/>
              <a:gd name="connsiteY639" fmla="*/ 475058 h 1054587"/>
              <a:gd name="connsiteX640" fmla="*/ 790255 w 917848"/>
              <a:gd name="connsiteY640" fmla="*/ 475747 h 1054587"/>
              <a:gd name="connsiteX641" fmla="*/ 790972 w 917848"/>
              <a:gd name="connsiteY641" fmla="*/ 476409 h 1054587"/>
              <a:gd name="connsiteX642" fmla="*/ 791468 w 917848"/>
              <a:gd name="connsiteY642" fmla="*/ 476768 h 1054587"/>
              <a:gd name="connsiteX643" fmla="*/ 791936 w 917848"/>
              <a:gd name="connsiteY643" fmla="*/ 476768 h 1054587"/>
              <a:gd name="connsiteX644" fmla="*/ 792653 w 917848"/>
              <a:gd name="connsiteY644" fmla="*/ 477099 h 1054587"/>
              <a:gd name="connsiteX645" fmla="*/ 793122 w 917848"/>
              <a:gd name="connsiteY645" fmla="*/ 477430 h 1054587"/>
              <a:gd name="connsiteX646" fmla="*/ 793839 w 917848"/>
              <a:gd name="connsiteY646" fmla="*/ 477788 h 1054587"/>
              <a:gd name="connsiteX647" fmla="*/ 794086 w 917848"/>
              <a:gd name="connsiteY647" fmla="*/ 477788 h 1054587"/>
              <a:gd name="connsiteX648" fmla="*/ 794086 w 917848"/>
              <a:gd name="connsiteY648" fmla="*/ 477430 h 1054587"/>
              <a:gd name="connsiteX649" fmla="*/ 794086 w 917848"/>
              <a:gd name="connsiteY649" fmla="*/ 476768 h 1054587"/>
              <a:gd name="connsiteX650" fmla="*/ 794086 w 917848"/>
              <a:gd name="connsiteY650" fmla="*/ 476409 h 1054587"/>
              <a:gd name="connsiteX651" fmla="*/ 794307 w 917848"/>
              <a:gd name="connsiteY651" fmla="*/ 476078 h 1054587"/>
              <a:gd name="connsiteX652" fmla="*/ 793839 w 917848"/>
              <a:gd name="connsiteY652" fmla="*/ 475747 h 1054587"/>
              <a:gd name="connsiteX653" fmla="*/ 793839 w 917848"/>
              <a:gd name="connsiteY653" fmla="*/ 475389 h 1054587"/>
              <a:gd name="connsiteX654" fmla="*/ 793590 w 917848"/>
              <a:gd name="connsiteY654" fmla="*/ 475058 h 1054587"/>
              <a:gd name="connsiteX655" fmla="*/ 793370 w 917848"/>
              <a:gd name="connsiteY655" fmla="*/ 474727 h 1054587"/>
              <a:gd name="connsiteX656" fmla="*/ 793590 w 917848"/>
              <a:gd name="connsiteY656" fmla="*/ 474396 h 1054587"/>
              <a:gd name="connsiteX657" fmla="*/ 793839 w 917848"/>
              <a:gd name="connsiteY657" fmla="*/ 474396 h 1054587"/>
              <a:gd name="connsiteX658" fmla="*/ 794307 w 917848"/>
              <a:gd name="connsiteY658" fmla="*/ 474727 h 1054587"/>
              <a:gd name="connsiteX659" fmla="*/ 794556 w 917848"/>
              <a:gd name="connsiteY659" fmla="*/ 474727 h 1054587"/>
              <a:gd name="connsiteX660" fmla="*/ 794556 w 917848"/>
              <a:gd name="connsiteY660" fmla="*/ 475058 h 1054587"/>
              <a:gd name="connsiteX661" fmla="*/ 794556 w 917848"/>
              <a:gd name="connsiteY661" fmla="*/ 475389 h 1054587"/>
              <a:gd name="connsiteX662" fmla="*/ 794803 w 917848"/>
              <a:gd name="connsiteY662" fmla="*/ 475747 h 1054587"/>
              <a:gd name="connsiteX663" fmla="*/ 795024 w 917848"/>
              <a:gd name="connsiteY663" fmla="*/ 476409 h 1054587"/>
              <a:gd name="connsiteX664" fmla="*/ 795271 w 917848"/>
              <a:gd name="connsiteY664" fmla="*/ 476409 h 1054587"/>
              <a:gd name="connsiteX665" fmla="*/ 795740 w 917848"/>
              <a:gd name="connsiteY665" fmla="*/ 476768 h 1054587"/>
              <a:gd name="connsiteX666" fmla="*/ 795988 w 917848"/>
              <a:gd name="connsiteY666" fmla="*/ 477099 h 1054587"/>
              <a:gd name="connsiteX667" fmla="*/ 795740 w 917848"/>
              <a:gd name="connsiteY667" fmla="*/ 477099 h 1054587"/>
              <a:gd name="connsiteX668" fmla="*/ 795740 w 917848"/>
              <a:gd name="connsiteY668" fmla="*/ 477430 h 1054587"/>
              <a:gd name="connsiteX669" fmla="*/ 795520 w 917848"/>
              <a:gd name="connsiteY669" fmla="*/ 477430 h 1054587"/>
              <a:gd name="connsiteX670" fmla="*/ 795271 w 917848"/>
              <a:gd name="connsiteY670" fmla="*/ 477430 h 1054587"/>
              <a:gd name="connsiteX671" fmla="*/ 794803 w 917848"/>
              <a:gd name="connsiteY671" fmla="*/ 477430 h 1054587"/>
              <a:gd name="connsiteX672" fmla="*/ 794556 w 917848"/>
              <a:gd name="connsiteY672" fmla="*/ 477430 h 1054587"/>
              <a:gd name="connsiteX673" fmla="*/ 794307 w 917848"/>
              <a:gd name="connsiteY673" fmla="*/ 478119 h 1054587"/>
              <a:gd name="connsiteX674" fmla="*/ 794307 w 917848"/>
              <a:gd name="connsiteY674" fmla="*/ 478450 h 1054587"/>
              <a:gd name="connsiteX675" fmla="*/ 794803 w 917848"/>
              <a:gd name="connsiteY675" fmla="*/ 479140 h 1054587"/>
              <a:gd name="connsiteX676" fmla="*/ 795271 w 917848"/>
              <a:gd name="connsiteY676" fmla="*/ 479802 h 1054587"/>
              <a:gd name="connsiteX677" fmla="*/ 795520 w 917848"/>
              <a:gd name="connsiteY677" fmla="*/ 479802 h 1054587"/>
              <a:gd name="connsiteX678" fmla="*/ 795988 w 917848"/>
              <a:gd name="connsiteY678" fmla="*/ 479802 h 1054587"/>
              <a:gd name="connsiteX679" fmla="*/ 795988 w 917848"/>
              <a:gd name="connsiteY679" fmla="*/ 478809 h 1054587"/>
              <a:gd name="connsiteX680" fmla="*/ 796237 w 917848"/>
              <a:gd name="connsiteY680" fmla="*/ 478809 h 1054587"/>
              <a:gd name="connsiteX681" fmla="*/ 796457 w 917848"/>
              <a:gd name="connsiteY681" fmla="*/ 479140 h 1054587"/>
              <a:gd name="connsiteX682" fmla="*/ 796705 w 917848"/>
              <a:gd name="connsiteY682" fmla="*/ 478809 h 1054587"/>
              <a:gd name="connsiteX683" fmla="*/ 797174 w 917848"/>
              <a:gd name="connsiteY683" fmla="*/ 479140 h 1054587"/>
              <a:gd name="connsiteX684" fmla="*/ 797422 w 917848"/>
              <a:gd name="connsiteY684" fmla="*/ 479140 h 1054587"/>
              <a:gd name="connsiteX685" fmla="*/ 797422 w 917848"/>
              <a:gd name="connsiteY685" fmla="*/ 479471 h 1054587"/>
              <a:gd name="connsiteX686" fmla="*/ 797174 w 917848"/>
              <a:gd name="connsiteY686" fmla="*/ 479802 h 1054587"/>
              <a:gd name="connsiteX687" fmla="*/ 797422 w 917848"/>
              <a:gd name="connsiteY687" fmla="*/ 480161 h 1054587"/>
              <a:gd name="connsiteX688" fmla="*/ 797422 w 917848"/>
              <a:gd name="connsiteY688" fmla="*/ 480492 h 1054587"/>
              <a:gd name="connsiteX689" fmla="*/ 797422 w 917848"/>
              <a:gd name="connsiteY689" fmla="*/ 480823 h 1054587"/>
              <a:gd name="connsiteX690" fmla="*/ 797670 w 917848"/>
              <a:gd name="connsiteY690" fmla="*/ 481181 h 1054587"/>
              <a:gd name="connsiteX691" fmla="*/ 798138 w 917848"/>
              <a:gd name="connsiteY691" fmla="*/ 481181 h 1054587"/>
              <a:gd name="connsiteX692" fmla="*/ 798607 w 917848"/>
              <a:gd name="connsiteY692" fmla="*/ 481181 h 1054587"/>
              <a:gd name="connsiteX693" fmla="*/ 798855 w 917848"/>
              <a:gd name="connsiteY693" fmla="*/ 480823 h 1054587"/>
              <a:gd name="connsiteX694" fmla="*/ 798855 w 917848"/>
              <a:gd name="connsiteY694" fmla="*/ 481181 h 1054587"/>
              <a:gd name="connsiteX695" fmla="*/ 798855 w 917848"/>
              <a:gd name="connsiteY695" fmla="*/ 481512 h 1054587"/>
              <a:gd name="connsiteX696" fmla="*/ 798855 w 917848"/>
              <a:gd name="connsiteY696" fmla="*/ 481843 h 1054587"/>
              <a:gd name="connsiteX697" fmla="*/ 799323 w 917848"/>
              <a:gd name="connsiteY697" fmla="*/ 482202 h 1054587"/>
              <a:gd name="connsiteX698" fmla="*/ 799572 w 917848"/>
              <a:gd name="connsiteY698" fmla="*/ 482533 h 1054587"/>
              <a:gd name="connsiteX699" fmla="*/ 799572 w 917848"/>
              <a:gd name="connsiteY699" fmla="*/ 482864 h 1054587"/>
              <a:gd name="connsiteX700" fmla="*/ 799572 w 917848"/>
              <a:gd name="connsiteY700" fmla="*/ 483222 h 1054587"/>
              <a:gd name="connsiteX701" fmla="*/ 800040 w 917848"/>
              <a:gd name="connsiteY701" fmla="*/ 483222 h 1054587"/>
              <a:gd name="connsiteX702" fmla="*/ 800509 w 917848"/>
              <a:gd name="connsiteY702" fmla="*/ 483553 h 1054587"/>
              <a:gd name="connsiteX703" fmla="*/ 801005 w 917848"/>
              <a:gd name="connsiteY703" fmla="*/ 483553 h 1054587"/>
              <a:gd name="connsiteX704" fmla="*/ 801226 w 917848"/>
              <a:gd name="connsiteY704" fmla="*/ 483884 h 1054587"/>
              <a:gd name="connsiteX705" fmla="*/ 801473 w 917848"/>
              <a:gd name="connsiteY705" fmla="*/ 484215 h 1054587"/>
              <a:gd name="connsiteX706" fmla="*/ 801722 w 917848"/>
              <a:gd name="connsiteY706" fmla="*/ 484574 h 1054587"/>
              <a:gd name="connsiteX707" fmla="*/ 801942 w 917848"/>
              <a:gd name="connsiteY707" fmla="*/ 484574 h 1054587"/>
              <a:gd name="connsiteX708" fmla="*/ 801942 w 917848"/>
              <a:gd name="connsiteY708" fmla="*/ 484905 h 1054587"/>
              <a:gd name="connsiteX709" fmla="*/ 802190 w 917848"/>
              <a:gd name="connsiteY709" fmla="*/ 485926 h 1054587"/>
              <a:gd name="connsiteX710" fmla="*/ 802659 w 917848"/>
              <a:gd name="connsiteY710" fmla="*/ 485926 h 1054587"/>
              <a:gd name="connsiteX711" fmla="*/ 803375 w 917848"/>
              <a:gd name="connsiteY711" fmla="*/ 486257 h 1054587"/>
              <a:gd name="connsiteX712" fmla="*/ 803624 w 917848"/>
              <a:gd name="connsiteY712" fmla="*/ 486257 h 1054587"/>
              <a:gd name="connsiteX713" fmla="*/ 803844 w 917848"/>
              <a:gd name="connsiteY713" fmla="*/ 486257 h 1054587"/>
              <a:gd name="connsiteX714" fmla="*/ 804341 w 917848"/>
              <a:gd name="connsiteY714" fmla="*/ 486615 h 1054587"/>
              <a:gd name="connsiteX715" fmla="*/ 804561 w 917848"/>
              <a:gd name="connsiteY715" fmla="*/ 486946 h 1054587"/>
              <a:gd name="connsiteX716" fmla="*/ 805057 w 917848"/>
              <a:gd name="connsiteY716" fmla="*/ 487277 h 1054587"/>
              <a:gd name="connsiteX717" fmla="*/ 805278 w 917848"/>
              <a:gd name="connsiteY717" fmla="*/ 487608 h 1054587"/>
              <a:gd name="connsiteX718" fmla="*/ 805278 w 917848"/>
              <a:gd name="connsiteY718" fmla="*/ 487967 h 1054587"/>
              <a:gd name="connsiteX719" fmla="*/ 805994 w 917848"/>
              <a:gd name="connsiteY719" fmla="*/ 487967 h 1054587"/>
              <a:gd name="connsiteX720" fmla="*/ 806490 w 917848"/>
              <a:gd name="connsiteY720" fmla="*/ 488298 h 1054587"/>
              <a:gd name="connsiteX721" fmla="*/ 806711 w 917848"/>
              <a:gd name="connsiteY721" fmla="*/ 488987 h 1054587"/>
              <a:gd name="connsiteX722" fmla="*/ 806711 w 917848"/>
              <a:gd name="connsiteY722" fmla="*/ 489318 h 1054587"/>
              <a:gd name="connsiteX723" fmla="*/ 806490 w 917848"/>
              <a:gd name="connsiteY723" fmla="*/ 489980 h 1054587"/>
              <a:gd name="connsiteX724" fmla="*/ 806242 w 917848"/>
              <a:gd name="connsiteY724" fmla="*/ 490340 h 1054587"/>
              <a:gd name="connsiteX725" fmla="*/ 806242 w 917848"/>
              <a:gd name="connsiteY725" fmla="*/ 491001 h 1054587"/>
              <a:gd name="connsiteX726" fmla="*/ 806242 w 917848"/>
              <a:gd name="connsiteY726" fmla="*/ 491360 h 1054587"/>
              <a:gd name="connsiteX727" fmla="*/ 805994 w 917848"/>
              <a:gd name="connsiteY727" fmla="*/ 491691 h 1054587"/>
              <a:gd name="connsiteX728" fmla="*/ 805774 w 917848"/>
              <a:gd name="connsiteY728" fmla="*/ 492022 h 1054587"/>
              <a:gd name="connsiteX729" fmla="*/ 805057 w 917848"/>
              <a:gd name="connsiteY729" fmla="*/ 491691 h 1054587"/>
              <a:gd name="connsiteX730" fmla="*/ 804808 w 917848"/>
              <a:gd name="connsiteY730" fmla="*/ 491691 h 1054587"/>
              <a:gd name="connsiteX731" fmla="*/ 804341 w 917848"/>
              <a:gd name="connsiteY731" fmla="*/ 491691 h 1054587"/>
              <a:gd name="connsiteX732" fmla="*/ 804092 w 917848"/>
              <a:gd name="connsiteY732" fmla="*/ 491691 h 1054587"/>
              <a:gd name="connsiteX733" fmla="*/ 803375 w 917848"/>
              <a:gd name="connsiteY733" fmla="*/ 491691 h 1054587"/>
              <a:gd name="connsiteX734" fmla="*/ 803127 w 917848"/>
              <a:gd name="connsiteY734" fmla="*/ 491360 h 1054587"/>
              <a:gd name="connsiteX735" fmla="*/ 802907 w 917848"/>
              <a:gd name="connsiteY735" fmla="*/ 491360 h 1054587"/>
              <a:gd name="connsiteX736" fmla="*/ 802659 w 917848"/>
              <a:gd name="connsiteY736" fmla="*/ 491691 h 1054587"/>
              <a:gd name="connsiteX737" fmla="*/ 802659 w 917848"/>
              <a:gd name="connsiteY737" fmla="*/ 492022 h 1054587"/>
              <a:gd name="connsiteX738" fmla="*/ 802907 w 917848"/>
              <a:gd name="connsiteY738" fmla="*/ 492022 h 1054587"/>
              <a:gd name="connsiteX739" fmla="*/ 803127 w 917848"/>
              <a:gd name="connsiteY739" fmla="*/ 492353 h 1054587"/>
              <a:gd name="connsiteX740" fmla="*/ 803375 w 917848"/>
              <a:gd name="connsiteY740" fmla="*/ 492353 h 1054587"/>
              <a:gd name="connsiteX741" fmla="*/ 803624 w 917848"/>
              <a:gd name="connsiteY741" fmla="*/ 492711 h 1054587"/>
              <a:gd name="connsiteX742" fmla="*/ 803624 w 917848"/>
              <a:gd name="connsiteY742" fmla="*/ 493042 h 1054587"/>
              <a:gd name="connsiteX743" fmla="*/ 803127 w 917848"/>
              <a:gd name="connsiteY743" fmla="*/ 493042 h 1054587"/>
              <a:gd name="connsiteX744" fmla="*/ 803127 w 917848"/>
              <a:gd name="connsiteY744" fmla="*/ 493732 h 1054587"/>
              <a:gd name="connsiteX745" fmla="*/ 803375 w 917848"/>
              <a:gd name="connsiteY745" fmla="*/ 494063 h 1054587"/>
              <a:gd name="connsiteX746" fmla="*/ 803375 w 917848"/>
              <a:gd name="connsiteY746" fmla="*/ 494394 h 1054587"/>
              <a:gd name="connsiteX747" fmla="*/ 803624 w 917848"/>
              <a:gd name="connsiteY747" fmla="*/ 494725 h 1054587"/>
              <a:gd name="connsiteX748" fmla="*/ 803844 w 917848"/>
              <a:gd name="connsiteY748" fmla="*/ 495083 h 1054587"/>
              <a:gd name="connsiteX749" fmla="*/ 803844 w 917848"/>
              <a:gd name="connsiteY749" fmla="*/ 495414 h 1054587"/>
              <a:gd name="connsiteX750" fmla="*/ 804092 w 917848"/>
              <a:gd name="connsiteY750" fmla="*/ 496103 h 1054587"/>
              <a:gd name="connsiteX751" fmla="*/ 804341 w 917848"/>
              <a:gd name="connsiteY751" fmla="*/ 496434 h 1054587"/>
              <a:gd name="connsiteX752" fmla="*/ 804561 w 917848"/>
              <a:gd name="connsiteY752" fmla="*/ 496765 h 1054587"/>
              <a:gd name="connsiteX753" fmla="*/ 805057 w 917848"/>
              <a:gd name="connsiteY753" fmla="*/ 496765 h 1054587"/>
              <a:gd name="connsiteX754" fmla="*/ 805278 w 917848"/>
              <a:gd name="connsiteY754" fmla="*/ 497456 h 1054587"/>
              <a:gd name="connsiteX755" fmla="*/ 805057 w 917848"/>
              <a:gd name="connsiteY755" fmla="*/ 497456 h 1054587"/>
              <a:gd name="connsiteX756" fmla="*/ 805057 w 917848"/>
              <a:gd name="connsiteY756" fmla="*/ 498118 h 1054587"/>
              <a:gd name="connsiteX757" fmla="*/ 805525 w 917848"/>
              <a:gd name="connsiteY757" fmla="*/ 498476 h 1054587"/>
              <a:gd name="connsiteX758" fmla="*/ 805774 w 917848"/>
              <a:gd name="connsiteY758" fmla="*/ 498807 h 1054587"/>
              <a:gd name="connsiteX759" fmla="*/ 805774 w 917848"/>
              <a:gd name="connsiteY759" fmla="*/ 499138 h 1054587"/>
              <a:gd name="connsiteX760" fmla="*/ 805994 w 917848"/>
              <a:gd name="connsiteY760" fmla="*/ 499469 h 1054587"/>
              <a:gd name="connsiteX761" fmla="*/ 806242 w 917848"/>
              <a:gd name="connsiteY761" fmla="*/ 499469 h 1054587"/>
              <a:gd name="connsiteX762" fmla="*/ 806490 w 917848"/>
              <a:gd name="connsiteY762" fmla="*/ 499828 h 1054587"/>
              <a:gd name="connsiteX763" fmla="*/ 806711 w 917848"/>
              <a:gd name="connsiteY763" fmla="*/ 500159 h 1054587"/>
              <a:gd name="connsiteX764" fmla="*/ 806959 w 917848"/>
              <a:gd name="connsiteY764" fmla="*/ 499828 h 1054587"/>
              <a:gd name="connsiteX765" fmla="*/ 806959 w 917848"/>
              <a:gd name="connsiteY765" fmla="*/ 500159 h 1054587"/>
              <a:gd name="connsiteX766" fmla="*/ 807428 w 917848"/>
              <a:gd name="connsiteY766" fmla="*/ 500848 h 1054587"/>
              <a:gd name="connsiteX767" fmla="*/ 807676 w 917848"/>
              <a:gd name="connsiteY767" fmla="*/ 501510 h 1054587"/>
              <a:gd name="connsiteX768" fmla="*/ 808143 w 917848"/>
              <a:gd name="connsiteY768" fmla="*/ 502199 h 1054587"/>
              <a:gd name="connsiteX769" fmla="*/ 808143 w 917848"/>
              <a:gd name="connsiteY769" fmla="*/ 502861 h 1054587"/>
              <a:gd name="connsiteX770" fmla="*/ 808143 w 917848"/>
              <a:gd name="connsiteY770" fmla="*/ 503192 h 1054587"/>
              <a:gd name="connsiteX771" fmla="*/ 808392 w 917848"/>
              <a:gd name="connsiteY771" fmla="*/ 503192 h 1054587"/>
              <a:gd name="connsiteX772" fmla="*/ 808143 w 917848"/>
              <a:gd name="connsiteY772" fmla="*/ 503552 h 1054587"/>
              <a:gd name="connsiteX773" fmla="*/ 808143 w 917848"/>
              <a:gd name="connsiteY773" fmla="*/ 504214 h 1054587"/>
              <a:gd name="connsiteX774" fmla="*/ 808392 w 917848"/>
              <a:gd name="connsiteY774" fmla="*/ 504903 h 1054587"/>
              <a:gd name="connsiteX775" fmla="*/ 808613 w 917848"/>
              <a:gd name="connsiteY775" fmla="*/ 505234 h 1054587"/>
              <a:gd name="connsiteX776" fmla="*/ 808613 w 917848"/>
              <a:gd name="connsiteY776" fmla="*/ 505565 h 1054587"/>
              <a:gd name="connsiteX777" fmla="*/ 808860 w 917848"/>
              <a:gd name="connsiteY777" fmla="*/ 505565 h 1054587"/>
              <a:gd name="connsiteX778" fmla="*/ 808860 w 917848"/>
              <a:gd name="connsiteY778" fmla="*/ 505924 h 1054587"/>
              <a:gd name="connsiteX779" fmla="*/ 809329 w 917848"/>
              <a:gd name="connsiteY779" fmla="*/ 506586 h 1054587"/>
              <a:gd name="connsiteX780" fmla="*/ 809577 w 917848"/>
              <a:gd name="connsiteY780" fmla="*/ 506586 h 1054587"/>
              <a:gd name="connsiteX781" fmla="*/ 809826 w 917848"/>
              <a:gd name="connsiteY781" fmla="*/ 506586 h 1054587"/>
              <a:gd name="connsiteX782" fmla="*/ 810046 w 917848"/>
              <a:gd name="connsiteY782" fmla="*/ 506586 h 1054587"/>
              <a:gd name="connsiteX783" fmla="*/ 810543 w 917848"/>
              <a:gd name="connsiteY783" fmla="*/ 506917 h 1054587"/>
              <a:gd name="connsiteX784" fmla="*/ 810763 w 917848"/>
              <a:gd name="connsiteY784" fmla="*/ 506917 h 1054587"/>
              <a:gd name="connsiteX785" fmla="*/ 810763 w 917848"/>
              <a:gd name="connsiteY785" fmla="*/ 507275 h 1054587"/>
              <a:gd name="connsiteX786" fmla="*/ 811011 w 917848"/>
              <a:gd name="connsiteY786" fmla="*/ 507937 h 1054587"/>
              <a:gd name="connsiteX787" fmla="*/ 811480 w 917848"/>
              <a:gd name="connsiteY787" fmla="*/ 508626 h 1054587"/>
              <a:gd name="connsiteX788" fmla="*/ 811727 w 917848"/>
              <a:gd name="connsiteY788" fmla="*/ 509288 h 1054587"/>
              <a:gd name="connsiteX789" fmla="*/ 812196 w 917848"/>
              <a:gd name="connsiteY789" fmla="*/ 509648 h 1054587"/>
              <a:gd name="connsiteX790" fmla="*/ 812444 w 917848"/>
              <a:gd name="connsiteY790" fmla="*/ 509979 h 1054587"/>
              <a:gd name="connsiteX791" fmla="*/ 812692 w 917848"/>
              <a:gd name="connsiteY791" fmla="*/ 509648 h 1054587"/>
              <a:gd name="connsiteX792" fmla="*/ 812692 w 917848"/>
              <a:gd name="connsiteY792" fmla="*/ 509288 h 1054587"/>
              <a:gd name="connsiteX793" fmla="*/ 813408 w 917848"/>
              <a:gd name="connsiteY793" fmla="*/ 509648 h 1054587"/>
              <a:gd name="connsiteX794" fmla="*/ 814346 w 917848"/>
              <a:gd name="connsiteY794" fmla="*/ 509979 h 1054587"/>
              <a:gd name="connsiteX795" fmla="*/ 814346 w 917848"/>
              <a:gd name="connsiteY795" fmla="*/ 510310 h 1054587"/>
              <a:gd name="connsiteX796" fmla="*/ 813878 w 917848"/>
              <a:gd name="connsiteY796" fmla="*/ 510641 h 1054587"/>
              <a:gd name="connsiteX797" fmla="*/ 813629 w 917848"/>
              <a:gd name="connsiteY797" fmla="*/ 510641 h 1054587"/>
              <a:gd name="connsiteX798" fmla="*/ 813629 w 917848"/>
              <a:gd name="connsiteY798" fmla="*/ 510999 h 1054587"/>
              <a:gd name="connsiteX799" fmla="*/ 813629 w 917848"/>
              <a:gd name="connsiteY799" fmla="*/ 511330 h 1054587"/>
              <a:gd name="connsiteX800" fmla="*/ 813629 w 917848"/>
              <a:gd name="connsiteY800" fmla="*/ 511661 h 1054587"/>
              <a:gd name="connsiteX801" fmla="*/ 813878 w 917848"/>
              <a:gd name="connsiteY801" fmla="*/ 511661 h 1054587"/>
              <a:gd name="connsiteX802" fmla="*/ 814098 w 917848"/>
              <a:gd name="connsiteY802" fmla="*/ 511992 h 1054587"/>
              <a:gd name="connsiteX803" fmla="*/ 814346 w 917848"/>
              <a:gd name="connsiteY803" fmla="*/ 512351 h 1054587"/>
              <a:gd name="connsiteX804" fmla="*/ 814594 w 917848"/>
              <a:gd name="connsiteY804" fmla="*/ 512351 h 1054587"/>
              <a:gd name="connsiteX805" fmla="*/ 814594 w 917848"/>
              <a:gd name="connsiteY805" fmla="*/ 512682 h 1054587"/>
              <a:gd name="connsiteX806" fmla="*/ 814346 w 917848"/>
              <a:gd name="connsiteY806" fmla="*/ 513013 h 1054587"/>
              <a:gd name="connsiteX807" fmla="*/ 814098 w 917848"/>
              <a:gd name="connsiteY807" fmla="*/ 513013 h 1054587"/>
              <a:gd name="connsiteX808" fmla="*/ 813878 w 917848"/>
              <a:gd name="connsiteY808" fmla="*/ 513371 h 1054587"/>
              <a:gd name="connsiteX809" fmla="*/ 813878 w 917848"/>
              <a:gd name="connsiteY809" fmla="*/ 513702 h 1054587"/>
              <a:gd name="connsiteX810" fmla="*/ 813878 w 917848"/>
              <a:gd name="connsiteY810" fmla="*/ 514033 h 1054587"/>
              <a:gd name="connsiteX811" fmla="*/ 814098 w 917848"/>
              <a:gd name="connsiteY811" fmla="*/ 514033 h 1054587"/>
              <a:gd name="connsiteX812" fmla="*/ 814098 w 917848"/>
              <a:gd name="connsiteY812" fmla="*/ 514364 h 1054587"/>
              <a:gd name="connsiteX813" fmla="*/ 814346 w 917848"/>
              <a:gd name="connsiteY813" fmla="*/ 514722 h 1054587"/>
              <a:gd name="connsiteX814" fmla="*/ 814815 w 917848"/>
              <a:gd name="connsiteY814" fmla="*/ 514722 h 1054587"/>
              <a:gd name="connsiteX815" fmla="*/ 815062 w 917848"/>
              <a:gd name="connsiteY815" fmla="*/ 515384 h 1054587"/>
              <a:gd name="connsiteX816" fmla="*/ 814815 w 917848"/>
              <a:gd name="connsiteY816" fmla="*/ 515715 h 1054587"/>
              <a:gd name="connsiteX817" fmla="*/ 814594 w 917848"/>
              <a:gd name="connsiteY817" fmla="*/ 516074 h 1054587"/>
              <a:gd name="connsiteX818" fmla="*/ 814594 w 917848"/>
              <a:gd name="connsiteY818" fmla="*/ 516405 h 1054587"/>
              <a:gd name="connsiteX819" fmla="*/ 814594 w 917848"/>
              <a:gd name="connsiteY819" fmla="*/ 516736 h 1054587"/>
              <a:gd name="connsiteX820" fmla="*/ 814815 w 917848"/>
              <a:gd name="connsiteY820" fmla="*/ 516736 h 1054587"/>
              <a:gd name="connsiteX821" fmla="*/ 815311 w 917848"/>
              <a:gd name="connsiteY821" fmla="*/ 517068 h 1054587"/>
              <a:gd name="connsiteX822" fmla="*/ 815779 w 917848"/>
              <a:gd name="connsiteY822" fmla="*/ 517426 h 1054587"/>
              <a:gd name="connsiteX823" fmla="*/ 815779 w 917848"/>
              <a:gd name="connsiteY823" fmla="*/ 517757 h 1054587"/>
              <a:gd name="connsiteX824" fmla="*/ 816247 w 917848"/>
              <a:gd name="connsiteY824" fmla="*/ 518419 h 1054587"/>
              <a:gd name="connsiteX825" fmla="*/ 816496 w 917848"/>
              <a:gd name="connsiteY825" fmla="*/ 518778 h 1054587"/>
              <a:gd name="connsiteX826" fmla="*/ 816247 w 917848"/>
              <a:gd name="connsiteY826" fmla="*/ 519771 h 1054587"/>
              <a:gd name="connsiteX827" fmla="*/ 816964 w 917848"/>
              <a:gd name="connsiteY827" fmla="*/ 521122 h 1054587"/>
              <a:gd name="connsiteX828" fmla="*/ 817213 w 917848"/>
              <a:gd name="connsiteY828" fmla="*/ 521480 h 1054587"/>
              <a:gd name="connsiteX829" fmla="*/ 817460 w 917848"/>
              <a:gd name="connsiteY829" fmla="*/ 521480 h 1054587"/>
              <a:gd name="connsiteX830" fmla="*/ 817460 w 917848"/>
              <a:gd name="connsiteY830" fmla="*/ 521811 h 1054587"/>
              <a:gd name="connsiteX831" fmla="*/ 817213 w 917848"/>
              <a:gd name="connsiteY831" fmla="*/ 522143 h 1054587"/>
              <a:gd name="connsiteX832" fmla="*/ 817213 w 917848"/>
              <a:gd name="connsiteY832" fmla="*/ 522833 h 1054587"/>
              <a:gd name="connsiteX833" fmla="*/ 817460 w 917848"/>
              <a:gd name="connsiteY833" fmla="*/ 523495 h 1054587"/>
              <a:gd name="connsiteX834" fmla="*/ 816964 w 917848"/>
              <a:gd name="connsiteY834" fmla="*/ 523495 h 1054587"/>
              <a:gd name="connsiteX835" fmla="*/ 816496 w 917848"/>
              <a:gd name="connsiteY835" fmla="*/ 523495 h 1054587"/>
              <a:gd name="connsiteX836" fmla="*/ 815779 w 917848"/>
              <a:gd name="connsiteY836" fmla="*/ 523495 h 1054587"/>
              <a:gd name="connsiteX837" fmla="*/ 815532 w 917848"/>
              <a:gd name="connsiteY837" fmla="*/ 523826 h 1054587"/>
              <a:gd name="connsiteX838" fmla="*/ 815311 w 917848"/>
              <a:gd name="connsiteY838" fmla="*/ 524515 h 1054587"/>
              <a:gd name="connsiteX839" fmla="*/ 815532 w 917848"/>
              <a:gd name="connsiteY839" fmla="*/ 524846 h 1054587"/>
              <a:gd name="connsiteX840" fmla="*/ 816247 w 917848"/>
              <a:gd name="connsiteY840" fmla="*/ 525177 h 1054587"/>
              <a:gd name="connsiteX841" fmla="*/ 816744 w 917848"/>
              <a:gd name="connsiteY841" fmla="*/ 525177 h 1054587"/>
              <a:gd name="connsiteX842" fmla="*/ 817460 w 917848"/>
              <a:gd name="connsiteY842" fmla="*/ 525536 h 1054587"/>
              <a:gd name="connsiteX843" fmla="*/ 817929 w 917848"/>
              <a:gd name="connsiteY843" fmla="*/ 525536 h 1054587"/>
              <a:gd name="connsiteX844" fmla="*/ 818177 w 917848"/>
              <a:gd name="connsiteY844" fmla="*/ 525536 h 1054587"/>
              <a:gd name="connsiteX845" fmla="*/ 818398 w 917848"/>
              <a:gd name="connsiteY845" fmla="*/ 525536 h 1054587"/>
              <a:gd name="connsiteX846" fmla="*/ 818646 w 917848"/>
              <a:gd name="connsiteY846" fmla="*/ 525536 h 1054587"/>
              <a:gd name="connsiteX847" fmla="*/ 818867 w 917848"/>
              <a:gd name="connsiteY847" fmla="*/ 525867 h 1054587"/>
              <a:gd name="connsiteX848" fmla="*/ 819114 w 917848"/>
              <a:gd name="connsiteY848" fmla="*/ 526529 h 1054587"/>
              <a:gd name="connsiteX849" fmla="*/ 819363 w 917848"/>
              <a:gd name="connsiteY849" fmla="*/ 526529 h 1054587"/>
              <a:gd name="connsiteX850" fmla="*/ 819363 w 917848"/>
              <a:gd name="connsiteY850" fmla="*/ 526887 h 1054587"/>
              <a:gd name="connsiteX851" fmla="*/ 819583 w 917848"/>
              <a:gd name="connsiteY851" fmla="*/ 527549 h 1054587"/>
              <a:gd name="connsiteX852" fmla="*/ 820079 w 917848"/>
              <a:gd name="connsiteY852" fmla="*/ 528569 h 1054587"/>
              <a:gd name="connsiteX853" fmla="*/ 820299 w 917848"/>
              <a:gd name="connsiteY853" fmla="*/ 528900 h 1054587"/>
              <a:gd name="connsiteX854" fmla="*/ 820548 w 917848"/>
              <a:gd name="connsiteY854" fmla="*/ 528900 h 1054587"/>
              <a:gd name="connsiteX855" fmla="*/ 820299 w 917848"/>
              <a:gd name="connsiteY855" fmla="*/ 529231 h 1054587"/>
              <a:gd name="connsiteX856" fmla="*/ 820299 w 917848"/>
              <a:gd name="connsiteY856" fmla="*/ 529922 h 1054587"/>
              <a:gd name="connsiteX857" fmla="*/ 820079 w 917848"/>
              <a:gd name="connsiteY857" fmla="*/ 529591 h 1054587"/>
              <a:gd name="connsiteX858" fmla="*/ 820079 w 917848"/>
              <a:gd name="connsiteY858" fmla="*/ 529231 h 1054587"/>
              <a:gd name="connsiteX859" fmla="*/ 819831 w 917848"/>
              <a:gd name="connsiteY859" fmla="*/ 529231 h 1054587"/>
              <a:gd name="connsiteX860" fmla="*/ 819583 w 917848"/>
              <a:gd name="connsiteY860" fmla="*/ 529231 h 1054587"/>
              <a:gd name="connsiteX861" fmla="*/ 819363 w 917848"/>
              <a:gd name="connsiteY861" fmla="*/ 529231 h 1054587"/>
              <a:gd name="connsiteX862" fmla="*/ 818867 w 917848"/>
              <a:gd name="connsiteY862" fmla="*/ 528900 h 1054587"/>
              <a:gd name="connsiteX863" fmla="*/ 817460 w 917848"/>
              <a:gd name="connsiteY863" fmla="*/ 528900 h 1054587"/>
              <a:gd name="connsiteX864" fmla="*/ 816496 w 917848"/>
              <a:gd name="connsiteY864" fmla="*/ 528238 h 1054587"/>
              <a:gd name="connsiteX865" fmla="*/ 815779 w 917848"/>
              <a:gd name="connsiteY865" fmla="*/ 527880 h 1054587"/>
              <a:gd name="connsiteX866" fmla="*/ 816027 w 917848"/>
              <a:gd name="connsiteY866" fmla="*/ 527880 h 1054587"/>
              <a:gd name="connsiteX867" fmla="*/ 815532 w 917848"/>
              <a:gd name="connsiteY867" fmla="*/ 527549 h 1054587"/>
              <a:gd name="connsiteX868" fmla="*/ 815062 w 917848"/>
              <a:gd name="connsiteY868" fmla="*/ 527549 h 1054587"/>
              <a:gd name="connsiteX869" fmla="*/ 814815 w 917848"/>
              <a:gd name="connsiteY869" fmla="*/ 527549 h 1054587"/>
              <a:gd name="connsiteX870" fmla="*/ 814594 w 917848"/>
              <a:gd name="connsiteY870" fmla="*/ 527549 h 1054587"/>
              <a:gd name="connsiteX871" fmla="*/ 814346 w 917848"/>
              <a:gd name="connsiteY871" fmla="*/ 527549 h 1054587"/>
              <a:gd name="connsiteX872" fmla="*/ 814098 w 917848"/>
              <a:gd name="connsiteY872" fmla="*/ 527218 h 1054587"/>
              <a:gd name="connsiteX873" fmla="*/ 813878 w 917848"/>
              <a:gd name="connsiteY873" fmla="*/ 526887 h 1054587"/>
              <a:gd name="connsiteX874" fmla="*/ 813408 w 917848"/>
              <a:gd name="connsiteY874" fmla="*/ 526887 h 1054587"/>
              <a:gd name="connsiteX875" fmla="*/ 812912 w 917848"/>
              <a:gd name="connsiteY875" fmla="*/ 526887 h 1054587"/>
              <a:gd name="connsiteX876" fmla="*/ 812196 w 917848"/>
              <a:gd name="connsiteY876" fmla="*/ 526529 h 1054587"/>
              <a:gd name="connsiteX877" fmla="*/ 811480 w 917848"/>
              <a:gd name="connsiteY877" fmla="*/ 526198 h 1054587"/>
              <a:gd name="connsiteX878" fmla="*/ 811011 w 917848"/>
              <a:gd name="connsiteY878" fmla="*/ 525867 h 1054587"/>
              <a:gd name="connsiteX879" fmla="*/ 810543 w 917848"/>
              <a:gd name="connsiteY879" fmla="*/ 525177 h 1054587"/>
              <a:gd name="connsiteX880" fmla="*/ 810543 w 917848"/>
              <a:gd name="connsiteY880" fmla="*/ 524846 h 1054587"/>
              <a:gd name="connsiteX881" fmla="*/ 810294 w 917848"/>
              <a:gd name="connsiteY881" fmla="*/ 524846 h 1054587"/>
              <a:gd name="connsiteX882" fmla="*/ 809826 w 917848"/>
              <a:gd name="connsiteY882" fmla="*/ 524846 h 1054587"/>
              <a:gd name="connsiteX883" fmla="*/ 809577 w 917848"/>
              <a:gd name="connsiteY883" fmla="*/ 524846 h 1054587"/>
              <a:gd name="connsiteX884" fmla="*/ 809329 w 917848"/>
              <a:gd name="connsiteY884" fmla="*/ 524515 h 1054587"/>
              <a:gd name="connsiteX885" fmla="*/ 808860 w 917848"/>
              <a:gd name="connsiteY885" fmla="*/ 523826 h 1054587"/>
              <a:gd name="connsiteX886" fmla="*/ 808613 w 917848"/>
              <a:gd name="connsiteY886" fmla="*/ 523826 h 1054587"/>
              <a:gd name="connsiteX887" fmla="*/ 808392 w 917848"/>
              <a:gd name="connsiteY887" fmla="*/ 523164 h 1054587"/>
              <a:gd name="connsiteX888" fmla="*/ 808392 w 917848"/>
              <a:gd name="connsiteY888" fmla="*/ 522143 h 1054587"/>
              <a:gd name="connsiteX889" fmla="*/ 808392 w 917848"/>
              <a:gd name="connsiteY889" fmla="*/ 521811 h 1054587"/>
              <a:gd name="connsiteX890" fmla="*/ 807923 w 917848"/>
              <a:gd name="connsiteY890" fmla="*/ 521480 h 1054587"/>
              <a:gd name="connsiteX891" fmla="*/ 807923 w 917848"/>
              <a:gd name="connsiteY891" fmla="*/ 520791 h 1054587"/>
              <a:gd name="connsiteX892" fmla="*/ 807428 w 917848"/>
              <a:gd name="connsiteY892" fmla="*/ 520791 h 1054587"/>
              <a:gd name="connsiteX893" fmla="*/ 807207 w 917848"/>
              <a:gd name="connsiteY893" fmla="*/ 520791 h 1054587"/>
              <a:gd name="connsiteX894" fmla="*/ 806711 w 917848"/>
              <a:gd name="connsiteY894" fmla="*/ 520791 h 1054587"/>
              <a:gd name="connsiteX895" fmla="*/ 806490 w 917848"/>
              <a:gd name="connsiteY895" fmla="*/ 520791 h 1054587"/>
              <a:gd name="connsiteX896" fmla="*/ 805994 w 917848"/>
              <a:gd name="connsiteY896" fmla="*/ 521122 h 1054587"/>
              <a:gd name="connsiteX897" fmla="*/ 805774 w 917848"/>
              <a:gd name="connsiteY897" fmla="*/ 521122 h 1054587"/>
              <a:gd name="connsiteX898" fmla="*/ 805774 w 917848"/>
              <a:gd name="connsiteY898" fmla="*/ 521480 h 1054587"/>
              <a:gd name="connsiteX899" fmla="*/ 805774 w 917848"/>
              <a:gd name="connsiteY899" fmla="*/ 521811 h 1054587"/>
              <a:gd name="connsiteX900" fmla="*/ 805525 w 917848"/>
              <a:gd name="connsiteY900" fmla="*/ 521811 h 1054587"/>
              <a:gd name="connsiteX901" fmla="*/ 805278 w 917848"/>
              <a:gd name="connsiteY901" fmla="*/ 521811 h 1054587"/>
              <a:gd name="connsiteX902" fmla="*/ 805057 w 917848"/>
              <a:gd name="connsiteY902" fmla="*/ 521811 h 1054587"/>
              <a:gd name="connsiteX903" fmla="*/ 804808 w 917848"/>
              <a:gd name="connsiteY903" fmla="*/ 521811 h 1054587"/>
              <a:gd name="connsiteX904" fmla="*/ 804561 w 917848"/>
              <a:gd name="connsiteY904" fmla="*/ 521811 h 1054587"/>
              <a:gd name="connsiteX905" fmla="*/ 804092 w 917848"/>
              <a:gd name="connsiteY905" fmla="*/ 522143 h 1054587"/>
              <a:gd name="connsiteX906" fmla="*/ 803844 w 917848"/>
              <a:gd name="connsiteY906" fmla="*/ 522143 h 1054587"/>
              <a:gd name="connsiteX907" fmla="*/ 803624 w 917848"/>
              <a:gd name="connsiteY907" fmla="*/ 521811 h 1054587"/>
              <a:gd name="connsiteX908" fmla="*/ 803624 w 917848"/>
              <a:gd name="connsiteY908" fmla="*/ 522143 h 1054587"/>
              <a:gd name="connsiteX909" fmla="*/ 803375 w 917848"/>
              <a:gd name="connsiteY909" fmla="*/ 522474 h 1054587"/>
              <a:gd name="connsiteX910" fmla="*/ 802659 w 917848"/>
              <a:gd name="connsiteY910" fmla="*/ 522474 h 1054587"/>
              <a:gd name="connsiteX911" fmla="*/ 802659 w 917848"/>
              <a:gd name="connsiteY911" fmla="*/ 522833 h 1054587"/>
              <a:gd name="connsiteX912" fmla="*/ 802659 w 917848"/>
              <a:gd name="connsiteY912" fmla="*/ 523164 h 1054587"/>
              <a:gd name="connsiteX913" fmla="*/ 802439 w 917848"/>
              <a:gd name="connsiteY913" fmla="*/ 523164 h 1054587"/>
              <a:gd name="connsiteX914" fmla="*/ 802190 w 917848"/>
              <a:gd name="connsiteY914" fmla="*/ 523164 h 1054587"/>
              <a:gd name="connsiteX915" fmla="*/ 801942 w 917848"/>
              <a:gd name="connsiteY915" fmla="*/ 523164 h 1054587"/>
              <a:gd name="connsiteX916" fmla="*/ 801722 w 917848"/>
              <a:gd name="connsiteY916" fmla="*/ 523826 h 1054587"/>
              <a:gd name="connsiteX917" fmla="*/ 801473 w 917848"/>
              <a:gd name="connsiteY917" fmla="*/ 523826 h 1054587"/>
              <a:gd name="connsiteX918" fmla="*/ 801226 w 917848"/>
              <a:gd name="connsiteY918" fmla="*/ 523495 h 1054587"/>
              <a:gd name="connsiteX919" fmla="*/ 800757 w 917848"/>
              <a:gd name="connsiteY919" fmla="*/ 523826 h 1054587"/>
              <a:gd name="connsiteX920" fmla="*/ 800288 w 917848"/>
              <a:gd name="connsiteY920" fmla="*/ 524184 h 1054587"/>
              <a:gd name="connsiteX921" fmla="*/ 799792 w 917848"/>
              <a:gd name="connsiteY921" fmla="*/ 524846 h 1054587"/>
              <a:gd name="connsiteX922" fmla="*/ 799572 w 917848"/>
              <a:gd name="connsiteY922" fmla="*/ 525536 h 1054587"/>
              <a:gd name="connsiteX923" fmla="*/ 799323 w 917848"/>
              <a:gd name="connsiteY923" fmla="*/ 525867 h 1054587"/>
              <a:gd name="connsiteX924" fmla="*/ 799323 w 917848"/>
              <a:gd name="connsiteY924" fmla="*/ 526198 h 1054587"/>
              <a:gd name="connsiteX925" fmla="*/ 799076 w 917848"/>
              <a:gd name="connsiteY925" fmla="*/ 526529 h 1054587"/>
              <a:gd name="connsiteX926" fmla="*/ 798855 w 917848"/>
              <a:gd name="connsiteY926" fmla="*/ 527218 h 1054587"/>
              <a:gd name="connsiteX927" fmla="*/ 798607 w 917848"/>
              <a:gd name="connsiteY927" fmla="*/ 527880 h 1054587"/>
              <a:gd name="connsiteX928" fmla="*/ 798607 w 917848"/>
              <a:gd name="connsiteY928" fmla="*/ 528238 h 1054587"/>
              <a:gd name="connsiteX929" fmla="*/ 799076 w 917848"/>
              <a:gd name="connsiteY929" fmla="*/ 528238 h 1054587"/>
              <a:gd name="connsiteX930" fmla="*/ 799323 w 917848"/>
              <a:gd name="connsiteY930" fmla="*/ 528569 h 1054587"/>
              <a:gd name="connsiteX931" fmla="*/ 799076 w 917848"/>
              <a:gd name="connsiteY931" fmla="*/ 528569 h 1054587"/>
              <a:gd name="connsiteX932" fmla="*/ 798855 w 917848"/>
              <a:gd name="connsiteY932" fmla="*/ 528569 h 1054587"/>
              <a:gd name="connsiteX933" fmla="*/ 798607 w 917848"/>
              <a:gd name="connsiteY933" fmla="*/ 528569 h 1054587"/>
              <a:gd name="connsiteX934" fmla="*/ 798359 w 917848"/>
              <a:gd name="connsiteY934" fmla="*/ 528569 h 1054587"/>
              <a:gd name="connsiteX935" fmla="*/ 798359 w 917848"/>
              <a:gd name="connsiteY935" fmla="*/ 528900 h 1054587"/>
              <a:gd name="connsiteX936" fmla="*/ 798359 w 917848"/>
              <a:gd name="connsiteY936" fmla="*/ 529591 h 1054587"/>
              <a:gd name="connsiteX937" fmla="*/ 798855 w 917848"/>
              <a:gd name="connsiteY937" fmla="*/ 529922 h 1054587"/>
              <a:gd name="connsiteX938" fmla="*/ 798855 w 917848"/>
              <a:gd name="connsiteY938" fmla="*/ 530253 h 1054587"/>
              <a:gd name="connsiteX939" fmla="*/ 799076 w 917848"/>
              <a:gd name="connsiteY939" fmla="*/ 530253 h 1054587"/>
              <a:gd name="connsiteX940" fmla="*/ 799323 w 917848"/>
              <a:gd name="connsiteY940" fmla="*/ 530253 h 1054587"/>
              <a:gd name="connsiteX941" fmla="*/ 800757 w 917848"/>
              <a:gd name="connsiteY941" fmla="*/ 531273 h 1054587"/>
              <a:gd name="connsiteX942" fmla="*/ 801005 w 917848"/>
              <a:gd name="connsiteY942" fmla="*/ 531604 h 1054587"/>
              <a:gd name="connsiteX943" fmla="*/ 800757 w 917848"/>
              <a:gd name="connsiteY943" fmla="*/ 532956 h 1054587"/>
              <a:gd name="connsiteX944" fmla="*/ 800288 w 917848"/>
              <a:gd name="connsiteY944" fmla="*/ 532625 h 1054587"/>
              <a:gd name="connsiteX945" fmla="*/ 799792 w 917848"/>
              <a:gd name="connsiteY945" fmla="*/ 532266 h 1054587"/>
              <a:gd name="connsiteX946" fmla="*/ 799323 w 917848"/>
              <a:gd name="connsiteY946" fmla="*/ 532266 h 1054587"/>
              <a:gd name="connsiteX947" fmla="*/ 799076 w 917848"/>
              <a:gd name="connsiteY947" fmla="*/ 532625 h 1054587"/>
              <a:gd name="connsiteX948" fmla="*/ 798855 w 917848"/>
              <a:gd name="connsiteY948" fmla="*/ 532956 h 1054587"/>
              <a:gd name="connsiteX949" fmla="*/ 798607 w 917848"/>
              <a:gd name="connsiteY949" fmla="*/ 533287 h 1054587"/>
              <a:gd name="connsiteX950" fmla="*/ 798855 w 917848"/>
              <a:gd name="connsiteY950" fmla="*/ 533976 h 1054587"/>
              <a:gd name="connsiteX951" fmla="*/ 798855 w 917848"/>
              <a:gd name="connsiteY951" fmla="*/ 534638 h 1054587"/>
              <a:gd name="connsiteX952" fmla="*/ 799076 w 917848"/>
              <a:gd name="connsiteY952" fmla="*/ 535327 h 1054587"/>
              <a:gd name="connsiteX953" fmla="*/ 799323 w 917848"/>
              <a:gd name="connsiteY953" fmla="*/ 535658 h 1054587"/>
              <a:gd name="connsiteX954" fmla="*/ 799323 w 917848"/>
              <a:gd name="connsiteY954" fmla="*/ 536320 h 1054587"/>
              <a:gd name="connsiteX955" fmla="*/ 799572 w 917848"/>
              <a:gd name="connsiteY955" fmla="*/ 537341 h 1054587"/>
              <a:gd name="connsiteX956" fmla="*/ 799323 w 917848"/>
              <a:gd name="connsiteY956" fmla="*/ 537672 h 1054587"/>
              <a:gd name="connsiteX957" fmla="*/ 799572 w 917848"/>
              <a:gd name="connsiteY957" fmla="*/ 539024 h 1054587"/>
              <a:gd name="connsiteX958" fmla="*/ 799572 w 917848"/>
              <a:gd name="connsiteY958" fmla="*/ 540706 h 1054587"/>
              <a:gd name="connsiteX959" fmla="*/ 800040 w 917848"/>
              <a:gd name="connsiteY959" fmla="*/ 541727 h 1054587"/>
              <a:gd name="connsiteX960" fmla="*/ 800288 w 917848"/>
              <a:gd name="connsiteY960" fmla="*/ 542747 h 1054587"/>
              <a:gd name="connsiteX961" fmla="*/ 801005 w 917848"/>
              <a:gd name="connsiteY961" fmla="*/ 544072 h 1054587"/>
              <a:gd name="connsiteX962" fmla="*/ 801722 w 917848"/>
              <a:gd name="connsiteY962" fmla="*/ 545093 h 1054587"/>
              <a:gd name="connsiteX963" fmla="*/ 802439 w 917848"/>
              <a:gd name="connsiteY963" fmla="*/ 545093 h 1054587"/>
              <a:gd name="connsiteX964" fmla="*/ 803127 w 917848"/>
              <a:gd name="connsiteY964" fmla="*/ 545755 h 1054587"/>
              <a:gd name="connsiteX965" fmla="*/ 803375 w 917848"/>
              <a:gd name="connsiteY965" fmla="*/ 545755 h 1054587"/>
              <a:gd name="connsiteX966" fmla="*/ 804092 w 917848"/>
              <a:gd name="connsiteY966" fmla="*/ 546113 h 1054587"/>
              <a:gd name="connsiteX967" fmla="*/ 804092 w 917848"/>
              <a:gd name="connsiteY967" fmla="*/ 546775 h 1054587"/>
              <a:gd name="connsiteX968" fmla="*/ 804561 w 917848"/>
              <a:gd name="connsiteY968" fmla="*/ 547106 h 1054587"/>
              <a:gd name="connsiteX969" fmla="*/ 804808 w 917848"/>
              <a:gd name="connsiteY969" fmla="*/ 547464 h 1054587"/>
              <a:gd name="connsiteX970" fmla="*/ 805278 w 917848"/>
              <a:gd name="connsiteY970" fmla="*/ 547464 h 1054587"/>
              <a:gd name="connsiteX971" fmla="*/ 805057 w 917848"/>
              <a:gd name="connsiteY971" fmla="*/ 548126 h 1054587"/>
              <a:gd name="connsiteX972" fmla="*/ 805278 w 917848"/>
              <a:gd name="connsiteY972" fmla="*/ 548457 h 1054587"/>
              <a:gd name="connsiteX973" fmla="*/ 805278 w 917848"/>
              <a:gd name="connsiteY973" fmla="*/ 548788 h 1054587"/>
              <a:gd name="connsiteX974" fmla="*/ 805774 w 917848"/>
              <a:gd name="connsiteY974" fmla="*/ 548788 h 1054587"/>
              <a:gd name="connsiteX975" fmla="*/ 805994 w 917848"/>
              <a:gd name="connsiteY975" fmla="*/ 548788 h 1054587"/>
              <a:gd name="connsiteX976" fmla="*/ 806242 w 917848"/>
              <a:gd name="connsiteY976" fmla="*/ 549147 h 1054587"/>
              <a:gd name="connsiteX977" fmla="*/ 806959 w 917848"/>
              <a:gd name="connsiteY977" fmla="*/ 549147 h 1054587"/>
              <a:gd name="connsiteX978" fmla="*/ 807207 w 917848"/>
              <a:gd name="connsiteY978" fmla="*/ 549147 h 1054587"/>
              <a:gd name="connsiteX979" fmla="*/ 807428 w 917848"/>
              <a:gd name="connsiteY979" fmla="*/ 549147 h 1054587"/>
              <a:gd name="connsiteX980" fmla="*/ 807428 w 917848"/>
              <a:gd name="connsiteY980" fmla="*/ 549478 h 1054587"/>
              <a:gd name="connsiteX981" fmla="*/ 807676 w 917848"/>
              <a:gd name="connsiteY981" fmla="*/ 549809 h 1054587"/>
              <a:gd name="connsiteX982" fmla="*/ 808143 w 917848"/>
              <a:gd name="connsiteY982" fmla="*/ 550140 h 1054587"/>
              <a:gd name="connsiteX983" fmla="*/ 808392 w 917848"/>
              <a:gd name="connsiteY983" fmla="*/ 550471 h 1054587"/>
              <a:gd name="connsiteX984" fmla="*/ 808860 w 917848"/>
              <a:gd name="connsiteY984" fmla="*/ 550829 h 1054587"/>
              <a:gd name="connsiteX985" fmla="*/ 809329 w 917848"/>
              <a:gd name="connsiteY985" fmla="*/ 550829 h 1054587"/>
              <a:gd name="connsiteX986" fmla="*/ 809577 w 917848"/>
              <a:gd name="connsiteY986" fmla="*/ 551160 h 1054587"/>
              <a:gd name="connsiteX987" fmla="*/ 810046 w 917848"/>
              <a:gd name="connsiteY987" fmla="*/ 551491 h 1054587"/>
              <a:gd name="connsiteX988" fmla="*/ 810294 w 917848"/>
              <a:gd name="connsiteY988" fmla="*/ 551822 h 1054587"/>
              <a:gd name="connsiteX989" fmla="*/ 810763 w 917848"/>
              <a:gd name="connsiteY989" fmla="*/ 551822 h 1054587"/>
              <a:gd name="connsiteX990" fmla="*/ 811011 w 917848"/>
              <a:gd name="connsiteY990" fmla="*/ 551822 h 1054587"/>
              <a:gd name="connsiteX991" fmla="*/ 811480 w 917848"/>
              <a:gd name="connsiteY991" fmla="*/ 551491 h 1054587"/>
              <a:gd name="connsiteX992" fmla="*/ 811727 w 917848"/>
              <a:gd name="connsiteY992" fmla="*/ 551822 h 1054587"/>
              <a:gd name="connsiteX993" fmla="*/ 811975 w 917848"/>
              <a:gd name="connsiteY993" fmla="*/ 551822 h 1054587"/>
              <a:gd name="connsiteX994" fmla="*/ 812692 w 917848"/>
              <a:gd name="connsiteY994" fmla="*/ 551822 h 1054587"/>
              <a:gd name="connsiteX995" fmla="*/ 812912 w 917848"/>
              <a:gd name="connsiteY995" fmla="*/ 552181 h 1054587"/>
              <a:gd name="connsiteX996" fmla="*/ 813408 w 917848"/>
              <a:gd name="connsiteY996" fmla="*/ 552181 h 1054587"/>
              <a:gd name="connsiteX997" fmla="*/ 813878 w 917848"/>
              <a:gd name="connsiteY997" fmla="*/ 552512 h 1054587"/>
              <a:gd name="connsiteX998" fmla="*/ 814098 w 917848"/>
              <a:gd name="connsiteY998" fmla="*/ 552181 h 1054587"/>
              <a:gd name="connsiteX999" fmla="*/ 814594 w 917848"/>
              <a:gd name="connsiteY999" fmla="*/ 552181 h 1054587"/>
              <a:gd name="connsiteX1000" fmla="*/ 814346 w 917848"/>
              <a:gd name="connsiteY1000" fmla="*/ 552512 h 1054587"/>
              <a:gd name="connsiteX1001" fmla="*/ 814346 w 917848"/>
              <a:gd name="connsiteY1001" fmla="*/ 552843 h 1054587"/>
              <a:gd name="connsiteX1002" fmla="*/ 814346 w 917848"/>
              <a:gd name="connsiteY1002" fmla="*/ 553174 h 1054587"/>
              <a:gd name="connsiteX1003" fmla="*/ 814098 w 917848"/>
              <a:gd name="connsiteY1003" fmla="*/ 553505 h 1054587"/>
              <a:gd name="connsiteX1004" fmla="*/ 814098 w 917848"/>
              <a:gd name="connsiteY1004" fmla="*/ 553864 h 1054587"/>
              <a:gd name="connsiteX1005" fmla="*/ 814346 w 917848"/>
              <a:gd name="connsiteY1005" fmla="*/ 554526 h 1054587"/>
              <a:gd name="connsiteX1006" fmla="*/ 814346 w 917848"/>
              <a:gd name="connsiteY1006" fmla="*/ 554857 h 1054587"/>
              <a:gd name="connsiteX1007" fmla="*/ 814098 w 917848"/>
              <a:gd name="connsiteY1007" fmla="*/ 555188 h 1054587"/>
              <a:gd name="connsiteX1008" fmla="*/ 813878 w 917848"/>
              <a:gd name="connsiteY1008" fmla="*/ 555546 h 1054587"/>
              <a:gd name="connsiteX1009" fmla="*/ 813629 w 917848"/>
              <a:gd name="connsiteY1009" fmla="*/ 555877 h 1054587"/>
              <a:gd name="connsiteX1010" fmla="*/ 813629 w 917848"/>
              <a:gd name="connsiteY1010" fmla="*/ 556208 h 1054587"/>
              <a:gd name="connsiteX1011" fmla="*/ 813629 w 917848"/>
              <a:gd name="connsiteY1011" fmla="*/ 556870 h 1054587"/>
              <a:gd name="connsiteX1012" fmla="*/ 814098 w 917848"/>
              <a:gd name="connsiteY1012" fmla="*/ 557561 h 1054587"/>
              <a:gd name="connsiteX1013" fmla="*/ 814346 w 917848"/>
              <a:gd name="connsiteY1013" fmla="*/ 557892 h 1054587"/>
              <a:gd name="connsiteX1014" fmla="*/ 814594 w 917848"/>
              <a:gd name="connsiteY1014" fmla="*/ 558553 h 1054587"/>
              <a:gd name="connsiteX1015" fmla="*/ 814815 w 917848"/>
              <a:gd name="connsiteY1015" fmla="*/ 558912 h 1054587"/>
              <a:gd name="connsiteX1016" fmla="*/ 815311 w 917848"/>
              <a:gd name="connsiteY1016" fmla="*/ 559243 h 1054587"/>
              <a:gd name="connsiteX1017" fmla="*/ 815062 w 917848"/>
              <a:gd name="connsiteY1017" fmla="*/ 559574 h 1054587"/>
              <a:gd name="connsiteX1018" fmla="*/ 815311 w 917848"/>
              <a:gd name="connsiteY1018" fmla="*/ 559905 h 1054587"/>
              <a:gd name="connsiteX1019" fmla="*/ 815779 w 917848"/>
              <a:gd name="connsiteY1019" fmla="*/ 559905 h 1054587"/>
              <a:gd name="connsiteX1020" fmla="*/ 815779 w 917848"/>
              <a:gd name="connsiteY1020" fmla="*/ 560236 h 1054587"/>
              <a:gd name="connsiteX1021" fmla="*/ 816247 w 917848"/>
              <a:gd name="connsiteY1021" fmla="*/ 560925 h 1054587"/>
              <a:gd name="connsiteX1022" fmla="*/ 816247 w 917848"/>
              <a:gd name="connsiteY1022" fmla="*/ 561587 h 1054587"/>
              <a:gd name="connsiteX1023" fmla="*/ 816247 w 917848"/>
              <a:gd name="connsiteY1023" fmla="*/ 562277 h 1054587"/>
              <a:gd name="connsiteX1024" fmla="*/ 816247 w 917848"/>
              <a:gd name="connsiteY1024" fmla="*/ 562939 h 1054587"/>
              <a:gd name="connsiteX1025" fmla="*/ 816744 w 917848"/>
              <a:gd name="connsiteY1025" fmla="*/ 563601 h 1054587"/>
              <a:gd name="connsiteX1026" fmla="*/ 816964 w 917848"/>
              <a:gd name="connsiteY1026" fmla="*/ 564290 h 1054587"/>
              <a:gd name="connsiteX1027" fmla="*/ 816964 w 917848"/>
              <a:gd name="connsiteY1027" fmla="*/ 564621 h 1054587"/>
              <a:gd name="connsiteX1028" fmla="*/ 816744 w 917848"/>
              <a:gd name="connsiteY1028" fmla="*/ 564952 h 1054587"/>
              <a:gd name="connsiteX1029" fmla="*/ 816744 w 917848"/>
              <a:gd name="connsiteY1029" fmla="*/ 565641 h 1054587"/>
              <a:gd name="connsiteX1030" fmla="*/ 816964 w 917848"/>
              <a:gd name="connsiteY1030" fmla="*/ 565972 h 1054587"/>
              <a:gd name="connsiteX1031" fmla="*/ 816744 w 917848"/>
              <a:gd name="connsiteY1031" fmla="*/ 566634 h 1054587"/>
              <a:gd name="connsiteX1032" fmla="*/ 816744 w 917848"/>
              <a:gd name="connsiteY1032" fmla="*/ 566966 h 1054587"/>
              <a:gd name="connsiteX1033" fmla="*/ 816496 w 917848"/>
              <a:gd name="connsiteY1033" fmla="*/ 567656 h 1054587"/>
              <a:gd name="connsiteX1034" fmla="*/ 816496 w 917848"/>
              <a:gd name="connsiteY1034" fmla="*/ 567987 h 1054587"/>
              <a:gd name="connsiteX1035" fmla="*/ 816744 w 917848"/>
              <a:gd name="connsiteY1035" fmla="*/ 568980 h 1054587"/>
              <a:gd name="connsiteX1036" fmla="*/ 816744 w 917848"/>
              <a:gd name="connsiteY1036" fmla="*/ 569338 h 1054587"/>
              <a:gd name="connsiteX1037" fmla="*/ 816744 w 917848"/>
              <a:gd name="connsiteY1037" fmla="*/ 570000 h 1054587"/>
              <a:gd name="connsiteX1038" fmla="*/ 816964 w 917848"/>
              <a:gd name="connsiteY1038" fmla="*/ 570000 h 1054587"/>
              <a:gd name="connsiteX1039" fmla="*/ 816964 w 917848"/>
              <a:gd name="connsiteY1039" fmla="*/ 570331 h 1054587"/>
              <a:gd name="connsiteX1040" fmla="*/ 817213 w 917848"/>
              <a:gd name="connsiteY1040" fmla="*/ 570662 h 1054587"/>
              <a:gd name="connsiteX1041" fmla="*/ 817213 w 917848"/>
              <a:gd name="connsiteY1041" fmla="*/ 571020 h 1054587"/>
              <a:gd name="connsiteX1042" fmla="*/ 816964 w 917848"/>
              <a:gd name="connsiteY1042" fmla="*/ 571351 h 1054587"/>
              <a:gd name="connsiteX1043" fmla="*/ 816964 w 917848"/>
              <a:gd name="connsiteY1043" fmla="*/ 571682 h 1054587"/>
              <a:gd name="connsiteX1044" fmla="*/ 816744 w 917848"/>
              <a:gd name="connsiteY1044" fmla="*/ 572013 h 1054587"/>
              <a:gd name="connsiteX1045" fmla="*/ 816496 w 917848"/>
              <a:gd name="connsiteY1045" fmla="*/ 572344 h 1054587"/>
              <a:gd name="connsiteX1046" fmla="*/ 816247 w 917848"/>
              <a:gd name="connsiteY1046" fmla="*/ 572704 h 1054587"/>
              <a:gd name="connsiteX1047" fmla="*/ 816496 w 917848"/>
              <a:gd name="connsiteY1047" fmla="*/ 573366 h 1054587"/>
              <a:gd name="connsiteX1048" fmla="*/ 816496 w 917848"/>
              <a:gd name="connsiteY1048" fmla="*/ 573697 h 1054587"/>
              <a:gd name="connsiteX1049" fmla="*/ 816496 w 917848"/>
              <a:gd name="connsiteY1049" fmla="*/ 574028 h 1054587"/>
              <a:gd name="connsiteX1050" fmla="*/ 816496 w 917848"/>
              <a:gd name="connsiteY1050" fmla="*/ 574359 h 1054587"/>
              <a:gd name="connsiteX1051" fmla="*/ 816496 w 917848"/>
              <a:gd name="connsiteY1051" fmla="*/ 574717 h 1054587"/>
              <a:gd name="connsiteX1052" fmla="*/ 816744 w 917848"/>
              <a:gd name="connsiteY1052" fmla="*/ 575710 h 1054587"/>
              <a:gd name="connsiteX1053" fmla="*/ 817213 w 917848"/>
              <a:gd name="connsiteY1053" fmla="*/ 577061 h 1054587"/>
              <a:gd name="connsiteX1054" fmla="*/ 817929 w 917848"/>
              <a:gd name="connsiteY1054" fmla="*/ 578054 h 1054587"/>
              <a:gd name="connsiteX1055" fmla="*/ 819114 w 917848"/>
              <a:gd name="connsiteY1055" fmla="*/ 579406 h 1054587"/>
              <a:gd name="connsiteX1056" fmla="*/ 819363 w 917848"/>
              <a:gd name="connsiteY1056" fmla="*/ 579406 h 1054587"/>
              <a:gd name="connsiteX1057" fmla="*/ 819363 w 917848"/>
              <a:gd name="connsiteY1057" fmla="*/ 579737 h 1054587"/>
              <a:gd name="connsiteX1058" fmla="*/ 819583 w 917848"/>
              <a:gd name="connsiteY1058" fmla="*/ 580069 h 1054587"/>
              <a:gd name="connsiteX1059" fmla="*/ 819363 w 917848"/>
              <a:gd name="connsiteY1059" fmla="*/ 580069 h 1054587"/>
              <a:gd name="connsiteX1060" fmla="*/ 819114 w 917848"/>
              <a:gd name="connsiteY1060" fmla="*/ 580758 h 1054587"/>
              <a:gd name="connsiteX1061" fmla="*/ 819114 w 917848"/>
              <a:gd name="connsiteY1061" fmla="*/ 581089 h 1054587"/>
              <a:gd name="connsiteX1062" fmla="*/ 819114 w 917848"/>
              <a:gd name="connsiteY1062" fmla="*/ 581420 h 1054587"/>
              <a:gd name="connsiteX1063" fmla="*/ 818867 w 917848"/>
              <a:gd name="connsiteY1063" fmla="*/ 582082 h 1054587"/>
              <a:gd name="connsiteX1064" fmla="*/ 818867 w 917848"/>
              <a:gd name="connsiteY1064" fmla="*/ 582441 h 1054587"/>
              <a:gd name="connsiteX1065" fmla="*/ 818867 w 917848"/>
              <a:gd name="connsiteY1065" fmla="*/ 582772 h 1054587"/>
              <a:gd name="connsiteX1066" fmla="*/ 818867 w 917848"/>
              <a:gd name="connsiteY1066" fmla="*/ 583433 h 1054587"/>
              <a:gd name="connsiteX1067" fmla="*/ 818646 w 917848"/>
              <a:gd name="connsiteY1067" fmla="*/ 583764 h 1054587"/>
              <a:gd name="connsiteX1068" fmla="*/ 818646 w 917848"/>
              <a:gd name="connsiteY1068" fmla="*/ 584095 h 1054587"/>
              <a:gd name="connsiteX1069" fmla="*/ 818646 w 917848"/>
              <a:gd name="connsiteY1069" fmla="*/ 584454 h 1054587"/>
              <a:gd name="connsiteX1070" fmla="*/ 818177 w 917848"/>
              <a:gd name="connsiteY1070" fmla="*/ 585116 h 1054587"/>
              <a:gd name="connsiteX1071" fmla="*/ 818177 w 917848"/>
              <a:gd name="connsiteY1071" fmla="*/ 585447 h 1054587"/>
              <a:gd name="connsiteX1072" fmla="*/ 818177 w 917848"/>
              <a:gd name="connsiteY1072" fmla="*/ 585778 h 1054587"/>
              <a:gd name="connsiteX1073" fmla="*/ 817929 w 917848"/>
              <a:gd name="connsiteY1073" fmla="*/ 586467 h 1054587"/>
              <a:gd name="connsiteX1074" fmla="*/ 817929 w 917848"/>
              <a:gd name="connsiteY1074" fmla="*/ 587129 h 1054587"/>
              <a:gd name="connsiteX1075" fmla="*/ 817681 w 917848"/>
              <a:gd name="connsiteY1075" fmla="*/ 587460 h 1054587"/>
              <a:gd name="connsiteX1076" fmla="*/ 817929 w 917848"/>
              <a:gd name="connsiteY1076" fmla="*/ 587791 h 1054587"/>
              <a:gd name="connsiteX1077" fmla="*/ 817681 w 917848"/>
              <a:gd name="connsiteY1077" fmla="*/ 588122 h 1054587"/>
              <a:gd name="connsiteX1078" fmla="*/ 817681 w 917848"/>
              <a:gd name="connsiteY1078" fmla="*/ 588482 h 1054587"/>
              <a:gd name="connsiteX1079" fmla="*/ 817460 w 917848"/>
              <a:gd name="connsiteY1079" fmla="*/ 589143 h 1054587"/>
              <a:gd name="connsiteX1080" fmla="*/ 817213 w 917848"/>
              <a:gd name="connsiteY1080" fmla="*/ 589805 h 1054587"/>
              <a:gd name="connsiteX1081" fmla="*/ 816744 w 917848"/>
              <a:gd name="connsiteY1081" fmla="*/ 590136 h 1054587"/>
              <a:gd name="connsiteX1082" fmla="*/ 816027 w 917848"/>
              <a:gd name="connsiteY1082" fmla="*/ 591488 h 1054587"/>
              <a:gd name="connsiteX1083" fmla="*/ 815779 w 917848"/>
              <a:gd name="connsiteY1083" fmla="*/ 591819 h 1054587"/>
              <a:gd name="connsiteX1084" fmla="*/ 815311 w 917848"/>
              <a:gd name="connsiteY1084" fmla="*/ 592839 h 1054587"/>
              <a:gd name="connsiteX1085" fmla="*/ 815062 w 917848"/>
              <a:gd name="connsiteY1085" fmla="*/ 594163 h 1054587"/>
              <a:gd name="connsiteX1086" fmla="*/ 814815 w 917848"/>
              <a:gd name="connsiteY1086" fmla="*/ 594852 h 1054587"/>
              <a:gd name="connsiteX1087" fmla="*/ 814594 w 917848"/>
              <a:gd name="connsiteY1087" fmla="*/ 596177 h 1054587"/>
              <a:gd name="connsiteX1088" fmla="*/ 814346 w 917848"/>
              <a:gd name="connsiteY1088" fmla="*/ 598191 h 1054587"/>
              <a:gd name="connsiteX1089" fmla="*/ 814346 w 917848"/>
              <a:gd name="connsiteY1089" fmla="*/ 598522 h 1054587"/>
              <a:gd name="connsiteX1090" fmla="*/ 814346 w 917848"/>
              <a:gd name="connsiteY1090" fmla="*/ 599211 h 1054587"/>
              <a:gd name="connsiteX1091" fmla="*/ 814594 w 917848"/>
              <a:gd name="connsiteY1091" fmla="*/ 599873 h 1054587"/>
              <a:gd name="connsiteX1092" fmla="*/ 814594 w 917848"/>
              <a:gd name="connsiteY1092" fmla="*/ 600866 h 1054587"/>
              <a:gd name="connsiteX1093" fmla="*/ 814594 w 917848"/>
              <a:gd name="connsiteY1093" fmla="*/ 603541 h 1054587"/>
              <a:gd name="connsiteX1094" fmla="*/ 814594 w 917848"/>
              <a:gd name="connsiteY1094" fmla="*/ 604231 h 1054587"/>
              <a:gd name="connsiteX1095" fmla="*/ 815062 w 917848"/>
              <a:gd name="connsiteY1095" fmla="*/ 606245 h 1054587"/>
              <a:gd name="connsiteX1096" fmla="*/ 815311 w 917848"/>
              <a:gd name="connsiteY1096" fmla="*/ 606576 h 1054587"/>
              <a:gd name="connsiteX1097" fmla="*/ 815311 w 917848"/>
              <a:gd name="connsiteY1097" fmla="*/ 606907 h 1054587"/>
              <a:gd name="connsiteX1098" fmla="*/ 815311 w 917848"/>
              <a:gd name="connsiteY1098" fmla="*/ 607569 h 1054587"/>
              <a:gd name="connsiteX1099" fmla="*/ 814815 w 917848"/>
              <a:gd name="connsiteY1099" fmla="*/ 608589 h 1054587"/>
              <a:gd name="connsiteX1100" fmla="*/ 814098 w 917848"/>
              <a:gd name="connsiteY1100" fmla="*/ 611596 h 1054587"/>
              <a:gd name="connsiteX1101" fmla="*/ 814098 w 917848"/>
              <a:gd name="connsiteY1101" fmla="*/ 611927 h 1054587"/>
              <a:gd name="connsiteX1102" fmla="*/ 813878 w 917848"/>
              <a:gd name="connsiteY1102" fmla="*/ 612589 h 1054587"/>
              <a:gd name="connsiteX1103" fmla="*/ 814098 w 917848"/>
              <a:gd name="connsiteY1103" fmla="*/ 613610 h 1054587"/>
              <a:gd name="connsiteX1104" fmla="*/ 814346 w 917848"/>
              <a:gd name="connsiteY1104" fmla="*/ 614934 h 1054587"/>
              <a:gd name="connsiteX1105" fmla="*/ 814098 w 917848"/>
              <a:gd name="connsiteY1105" fmla="*/ 615927 h 1054587"/>
              <a:gd name="connsiteX1106" fmla="*/ 813878 w 917848"/>
              <a:gd name="connsiteY1106" fmla="*/ 617609 h 1054587"/>
              <a:gd name="connsiteX1107" fmla="*/ 813629 w 917848"/>
              <a:gd name="connsiteY1107" fmla="*/ 618602 h 1054587"/>
              <a:gd name="connsiteX1108" fmla="*/ 813408 w 917848"/>
              <a:gd name="connsiteY1108" fmla="*/ 620284 h 1054587"/>
              <a:gd name="connsiteX1109" fmla="*/ 813408 w 917848"/>
              <a:gd name="connsiteY1109" fmla="*/ 620946 h 1054587"/>
              <a:gd name="connsiteX1110" fmla="*/ 813161 w 917848"/>
              <a:gd name="connsiteY1110" fmla="*/ 622630 h 1054587"/>
              <a:gd name="connsiteX1111" fmla="*/ 813161 w 917848"/>
              <a:gd name="connsiteY1111" fmla="*/ 622961 h 1054587"/>
              <a:gd name="connsiteX1112" fmla="*/ 813161 w 917848"/>
              <a:gd name="connsiteY1112" fmla="*/ 625305 h 1054587"/>
              <a:gd name="connsiteX1113" fmla="*/ 813161 w 917848"/>
              <a:gd name="connsiteY1113" fmla="*/ 625967 h 1054587"/>
              <a:gd name="connsiteX1114" fmla="*/ 813408 w 917848"/>
              <a:gd name="connsiteY1114" fmla="*/ 626960 h 1054587"/>
              <a:gd name="connsiteX1115" fmla="*/ 813408 w 917848"/>
              <a:gd name="connsiteY1115" fmla="*/ 627318 h 1054587"/>
              <a:gd name="connsiteX1116" fmla="*/ 813408 w 917848"/>
              <a:gd name="connsiteY1116" fmla="*/ 627649 h 1054587"/>
              <a:gd name="connsiteX1117" fmla="*/ 813629 w 917848"/>
              <a:gd name="connsiteY1117" fmla="*/ 628311 h 1054587"/>
              <a:gd name="connsiteX1118" fmla="*/ 813878 w 917848"/>
              <a:gd name="connsiteY1118" fmla="*/ 628973 h 1054587"/>
              <a:gd name="connsiteX1119" fmla="*/ 813629 w 917848"/>
              <a:gd name="connsiteY1119" fmla="*/ 629305 h 1054587"/>
              <a:gd name="connsiteX1120" fmla="*/ 813408 w 917848"/>
              <a:gd name="connsiteY1120" fmla="*/ 630326 h 1054587"/>
              <a:gd name="connsiteX1121" fmla="*/ 813161 w 917848"/>
              <a:gd name="connsiteY1121" fmla="*/ 630657 h 1054587"/>
              <a:gd name="connsiteX1122" fmla="*/ 812912 w 917848"/>
              <a:gd name="connsiteY1122" fmla="*/ 631650 h 1054587"/>
              <a:gd name="connsiteX1123" fmla="*/ 812444 w 917848"/>
              <a:gd name="connsiteY1123" fmla="*/ 633663 h 1054587"/>
              <a:gd name="connsiteX1124" fmla="*/ 812196 w 917848"/>
              <a:gd name="connsiteY1124" fmla="*/ 634325 h 1054587"/>
              <a:gd name="connsiteX1125" fmla="*/ 812196 w 917848"/>
              <a:gd name="connsiteY1125" fmla="*/ 636642 h 1054587"/>
              <a:gd name="connsiteX1126" fmla="*/ 812196 w 917848"/>
              <a:gd name="connsiteY1126" fmla="*/ 637000 h 1054587"/>
              <a:gd name="connsiteX1127" fmla="*/ 812196 w 917848"/>
              <a:gd name="connsiteY1127" fmla="*/ 638325 h 1054587"/>
              <a:gd name="connsiteX1128" fmla="*/ 812444 w 917848"/>
              <a:gd name="connsiteY1128" fmla="*/ 639318 h 1054587"/>
              <a:gd name="connsiteX1129" fmla="*/ 812196 w 917848"/>
              <a:gd name="connsiteY1129" fmla="*/ 639980 h 1054587"/>
              <a:gd name="connsiteX1130" fmla="*/ 811975 w 917848"/>
              <a:gd name="connsiteY1130" fmla="*/ 640669 h 1054587"/>
              <a:gd name="connsiteX1131" fmla="*/ 811480 w 917848"/>
              <a:gd name="connsiteY1131" fmla="*/ 641000 h 1054587"/>
              <a:gd name="connsiteX1132" fmla="*/ 811011 w 917848"/>
              <a:gd name="connsiteY1132" fmla="*/ 641000 h 1054587"/>
              <a:gd name="connsiteX1133" fmla="*/ 810294 w 917848"/>
              <a:gd name="connsiteY1133" fmla="*/ 640669 h 1054587"/>
              <a:gd name="connsiteX1134" fmla="*/ 810046 w 917848"/>
              <a:gd name="connsiteY1134" fmla="*/ 640669 h 1054587"/>
              <a:gd name="connsiteX1135" fmla="*/ 809577 w 917848"/>
              <a:gd name="connsiteY1135" fmla="*/ 640669 h 1054587"/>
              <a:gd name="connsiteX1136" fmla="*/ 808860 w 917848"/>
              <a:gd name="connsiteY1136" fmla="*/ 640669 h 1054587"/>
              <a:gd name="connsiteX1137" fmla="*/ 808143 w 917848"/>
              <a:gd name="connsiteY1137" fmla="*/ 641000 h 1054587"/>
              <a:gd name="connsiteX1138" fmla="*/ 807676 w 917848"/>
              <a:gd name="connsiteY1138" fmla="*/ 641662 h 1054587"/>
              <a:gd name="connsiteX1139" fmla="*/ 806490 w 917848"/>
              <a:gd name="connsiteY1139" fmla="*/ 642986 h 1054587"/>
              <a:gd name="connsiteX1140" fmla="*/ 806242 w 917848"/>
              <a:gd name="connsiteY1140" fmla="*/ 643317 h 1054587"/>
              <a:gd name="connsiteX1141" fmla="*/ 805525 w 917848"/>
              <a:gd name="connsiteY1141" fmla="*/ 644007 h 1054587"/>
              <a:gd name="connsiteX1142" fmla="*/ 805057 w 917848"/>
              <a:gd name="connsiteY1142" fmla="*/ 644668 h 1054587"/>
              <a:gd name="connsiteX1143" fmla="*/ 804561 w 917848"/>
              <a:gd name="connsiteY1143" fmla="*/ 645661 h 1054587"/>
              <a:gd name="connsiteX1144" fmla="*/ 803127 w 917848"/>
              <a:gd name="connsiteY1144" fmla="*/ 646985 h 1054587"/>
              <a:gd name="connsiteX1145" fmla="*/ 802439 w 917848"/>
              <a:gd name="connsiteY1145" fmla="*/ 648006 h 1054587"/>
              <a:gd name="connsiteX1146" fmla="*/ 801722 w 917848"/>
              <a:gd name="connsiteY1146" fmla="*/ 650324 h 1054587"/>
              <a:gd name="connsiteX1147" fmla="*/ 801473 w 917848"/>
              <a:gd name="connsiteY1147" fmla="*/ 650655 h 1054587"/>
              <a:gd name="connsiteX1148" fmla="*/ 801226 w 917848"/>
              <a:gd name="connsiteY1148" fmla="*/ 650985 h 1054587"/>
              <a:gd name="connsiteX1149" fmla="*/ 800757 w 917848"/>
              <a:gd name="connsiteY1149" fmla="*/ 651675 h 1054587"/>
              <a:gd name="connsiteX1150" fmla="*/ 799572 w 917848"/>
              <a:gd name="connsiteY1150" fmla="*/ 653661 h 1054587"/>
              <a:gd name="connsiteX1151" fmla="*/ 798855 w 917848"/>
              <a:gd name="connsiteY1151" fmla="*/ 653992 h 1054587"/>
              <a:gd name="connsiteX1152" fmla="*/ 797891 w 917848"/>
              <a:gd name="connsiteY1152" fmla="*/ 654323 h 1054587"/>
              <a:gd name="connsiteX1153" fmla="*/ 797891 w 917848"/>
              <a:gd name="connsiteY1153" fmla="*/ 653992 h 1054587"/>
              <a:gd name="connsiteX1154" fmla="*/ 797891 w 917848"/>
              <a:gd name="connsiteY1154" fmla="*/ 653661 h 1054587"/>
              <a:gd name="connsiteX1155" fmla="*/ 798138 w 917848"/>
              <a:gd name="connsiteY1155" fmla="*/ 653661 h 1054587"/>
              <a:gd name="connsiteX1156" fmla="*/ 798607 w 917848"/>
              <a:gd name="connsiteY1156" fmla="*/ 653330 h 1054587"/>
              <a:gd name="connsiteX1157" fmla="*/ 798855 w 917848"/>
              <a:gd name="connsiteY1157" fmla="*/ 653330 h 1054587"/>
              <a:gd name="connsiteX1158" fmla="*/ 799076 w 917848"/>
              <a:gd name="connsiteY1158" fmla="*/ 652999 h 1054587"/>
              <a:gd name="connsiteX1159" fmla="*/ 799323 w 917848"/>
              <a:gd name="connsiteY1159" fmla="*/ 652337 h 1054587"/>
              <a:gd name="connsiteX1160" fmla="*/ 799572 w 917848"/>
              <a:gd name="connsiteY1160" fmla="*/ 652337 h 1054587"/>
              <a:gd name="connsiteX1161" fmla="*/ 799572 w 917848"/>
              <a:gd name="connsiteY1161" fmla="*/ 652006 h 1054587"/>
              <a:gd name="connsiteX1162" fmla="*/ 800040 w 917848"/>
              <a:gd name="connsiteY1162" fmla="*/ 651675 h 1054587"/>
              <a:gd name="connsiteX1163" fmla="*/ 800040 w 917848"/>
              <a:gd name="connsiteY1163" fmla="*/ 650985 h 1054587"/>
              <a:gd name="connsiteX1164" fmla="*/ 799792 w 917848"/>
              <a:gd name="connsiteY1164" fmla="*/ 650655 h 1054587"/>
              <a:gd name="connsiteX1165" fmla="*/ 799323 w 917848"/>
              <a:gd name="connsiteY1165" fmla="*/ 650324 h 1054587"/>
              <a:gd name="connsiteX1166" fmla="*/ 798607 w 917848"/>
              <a:gd name="connsiteY1166" fmla="*/ 649662 h 1054587"/>
              <a:gd name="connsiteX1167" fmla="*/ 797670 w 917848"/>
              <a:gd name="connsiteY1167" fmla="*/ 649331 h 1054587"/>
              <a:gd name="connsiteX1168" fmla="*/ 797422 w 917848"/>
              <a:gd name="connsiteY1168" fmla="*/ 649331 h 1054587"/>
              <a:gd name="connsiteX1169" fmla="*/ 796457 w 917848"/>
              <a:gd name="connsiteY1169" fmla="*/ 649331 h 1054587"/>
              <a:gd name="connsiteX1170" fmla="*/ 795520 w 917848"/>
              <a:gd name="connsiteY1170" fmla="*/ 649331 h 1054587"/>
              <a:gd name="connsiteX1171" fmla="*/ 795271 w 917848"/>
              <a:gd name="connsiteY1171" fmla="*/ 649331 h 1054587"/>
              <a:gd name="connsiteX1172" fmla="*/ 794803 w 917848"/>
              <a:gd name="connsiteY1172" fmla="*/ 649331 h 1054587"/>
              <a:gd name="connsiteX1173" fmla="*/ 794556 w 917848"/>
              <a:gd name="connsiteY1173" fmla="*/ 649331 h 1054587"/>
              <a:gd name="connsiteX1174" fmla="*/ 794556 w 917848"/>
              <a:gd name="connsiteY1174" fmla="*/ 649662 h 1054587"/>
              <a:gd name="connsiteX1175" fmla="*/ 793839 w 917848"/>
              <a:gd name="connsiteY1175" fmla="*/ 649662 h 1054587"/>
              <a:gd name="connsiteX1176" fmla="*/ 793590 w 917848"/>
              <a:gd name="connsiteY1176" fmla="*/ 649662 h 1054587"/>
              <a:gd name="connsiteX1177" fmla="*/ 793122 w 917848"/>
              <a:gd name="connsiteY1177" fmla="*/ 649662 h 1054587"/>
              <a:gd name="connsiteX1178" fmla="*/ 792185 w 917848"/>
              <a:gd name="connsiteY1178" fmla="*/ 650324 h 1054587"/>
              <a:gd name="connsiteX1179" fmla="*/ 791936 w 917848"/>
              <a:gd name="connsiteY1179" fmla="*/ 650655 h 1054587"/>
              <a:gd name="connsiteX1180" fmla="*/ 791688 w 917848"/>
              <a:gd name="connsiteY1180" fmla="*/ 650985 h 1054587"/>
              <a:gd name="connsiteX1181" fmla="*/ 791220 w 917848"/>
              <a:gd name="connsiteY1181" fmla="*/ 651316 h 1054587"/>
              <a:gd name="connsiteX1182" fmla="*/ 790255 w 917848"/>
              <a:gd name="connsiteY1182" fmla="*/ 652006 h 1054587"/>
              <a:gd name="connsiteX1183" fmla="*/ 790255 w 917848"/>
              <a:gd name="connsiteY1183" fmla="*/ 652337 h 1054587"/>
              <a:gd name="connsiteX1184" fmla="*/ 790255 w 917848"/>
              <a:gd name="connsiteY1184" fmla="*/ 652668 h 1054587"/>
              <a:gd name="connsiteX1185" fmla="*/ 790034 w 917848"/>
              <a:gd name="connsiteY1185" fmla="*/ 652999 h 1054587"/>
              <a:gd name="connsiteX1186" fmla="*/ 789538 w 917848"/>
              <a:gd name="connsiteY1186" fmla="*/ 653330 h 1054587"/>
              <a:gd name="connsiteX1187" fmla="*/ 789318 w 917848"/>
              <a:gd name="connsiteY1187" fmla="*/ 653992 h 1054587"/>
              <a:gd name="connsiteX1188" fmla="*/ 789070 w 917848"/>
              <a:gd name="connsiteY1188" fmla="*/ 653992 h 1054587"/>
              <a:gd name="connsiteX1189" fmla="*/ 788822 w 917848"/>
              <a:gd name="connsiteY1189" fmla="*/ 654323 h 1054587"/>
              <a:gd name="connsiteX1190" fmla="*/ 788353 w 917848"/>
              <a:gd name="connsiteY1190" fmla="*/ 655316 h 1054587"/>
              <a:gd name="connsiteX1191" fmla="*/ 787637 w 917848"/>
              <a:gd name="connsiteY1191" fmla="*/ 657660 h 1054587"/>
              <a:gd name="connsiteX1192" fmla="*/ 787637 w 917848"/>
              <a:gd name="connsiteY1192" fmla="*/ 657992 h 1054587"/>
              <a:gd name="connsiteX1193" fmla="*/ 787167 w 917848"/>
              <a:gd name="connsiteY1193" fmla="*/ 659978 h 1054587"/>
              <a:gd name="connsiteX1194" fmla="*/ 787167 w 917848"/>
              <a:gd name="connsiteY1194" fmla="*/ 660336 h 1054587"/>
              <a:gd name="connsiteX1195" fmla="*/ 787167 w 917848"/>
              <a:gd name="connsiteY1195" fmla="*/ 660998 h 1054587"/>
              <a:gd name="connsiteX1196" fmla="*/ 787167 w 917848"/>
              <a:gd name="connsiteY1196" fmla="*/ 662322 h 1054587"/>
              <a:gd name="connsiteX1197" fmla="*/ 786920 w 917848"/>
              <a:gd name="connsiteY1197" fmla="*/ 662984 h 1054587"/>
              <a:gd name="connsiteX1198" fmla="*/ 786920 w 917848"/>
              <a:gd name="connsiteY1198" fmla="*/ 663646 h 1054587"/>
              <a:gd name="connsiteX1199" fmla="*/ 786699 w 917848"/>
              <a:gd name="connsiteY1199" fmla="*/ 663977 h 1054587"/>
              <a:gd name="connsiteX1200" fmla="*/ 786452 w 917848"/>
              <a:gd name="connsiteY1200" fmla="*/ 664639 h 1054587"/>
              <a:gd name="connsiteX1201" fmla="*/ 786452 w 917848"/>
              <a:gd name="connsiteY1201" fmla="*/ 665659 h 1054587"/>
              <a:gd name="connsiteX1202" fmla="*/ 786203 w 917848"/>
              <a:gd name="connsiteY1202" fmla="*/ 666321 h 1054587"/>
              <a:gd name="connsiteX1203" fmla="*/ 785735 w 917848"/>
              <a:gd name="connsiteY1203" fmla="*/ 667977 h 1054587"/>
              <a:gd name="connsiteX1204" fmla="*/ 785486 w 917848"/>
              <a:gd name="connsiteY1204" fmla="*/ 668970 h 1054587"/>
              <a:gd name="connsiteX1205" fmla="*/ 785486 w 917848"/>
              <a:gd name="connsiteY1205" fmla="*/ 669963 h 1054587"/>
              <a:gd name="connsiteX1206" fmla="*/ 785486 w 917848"/>
              <a:gd name="connsiteY1206" fmla="*/ 670983 h 1054587"/>
              <a:gd name="connsiteX1207" fmla="*/ 785486 w 917848"/>
              <a:gd name="connsiteY1207" fmla="*/ 671314 h 1054587"/>
              <a:gd name="connsiteX1208" fmla="*/ 785486 w 917848"/>
              <a:gd name="connsiteY1208" fmla="*/ 672638 h 1054587"/>
              <a:gd name="connsiteX1209" fmla="*/ 785266 w 917848"/>
              <a:gd name="connsiteY1209" fmla="*/ 672969 h 1054587"/>
              <a:gd name="connsiteX1210" fmla="*/ 785266 w 917848"/>
              <a:gd name="connsiteY1210" fmla="*/ 673631 h 1054587"/>
              <a:gd name="connsiteX1211" fmla="*/ 785486 w 917848"/>
              <a:gd name="connsiteY1211" fmla="*/ 674955 h 1054587"/>
              <a:gd name="connsiteX1212" fmla="*/ 785735 w 917848"/>
              <a:gd name="connsiteY1212" fmla="*/ 675617 h 1054587"/>
              <a:gd name="connsiteX1213" fmla="*/ 785735 w 917848"/>
              <a:gd name="connsiteY1213" fmla="*/ 675948 h 1054587"/>
              <a:gd name="connsiteX1214" fmla="*/ 785735 w 917848"/>
              <a:gd name="connsiteY1214" fmla="*/ 676279 h 1054587"/>
              <a:gd name="connsiteX1215" fmla="*/ 785735 w 917848"/>
              <a:gd name="connsiteY1215" fmla="*/ 676942 h 1054587"/>
              <a:gd name="connsiteX1216" fmla="*/ 785983 w 917848"/>
              <a:gd name="connsiteY1216" fmla="*/ 677300 h 1054587"/>
              <a:gd name="connsiteX1217" fmla="*/ 785486 w 917848"/>
              <a:gd name="connsiteY1217" fmla="*/ 677300 h 1054587"/>
              <a:gd name="connsiteX1218" fmla="*/ 785266 w 917848"/>
              <a:gd name="connsiteY1218" fmla="*/ 677300 h 1054587"/>
              <a:gd name="connsiteX1219" fmla="*/ 784770 w 917848"/>
              <a:gd name="connsiteY1219" fmla="*/ 677631 h 1054587"/>
              <a:gd name="connsiteX1220" fmla="*/ 784770 w 917848"/>
              <a:gd name="connsiteY1220" fmla="*/ 677962 h 1054587"/>
              <a:gd name="connsiteX1221" fmla="*/ 784549 w 917848"/>
              <a:gd name="connsiteY1221" fmla="*/ 678293 h 1054587"/>
              <a:gd name="connsiteX1222" fmla="*/ 784302 w 917848"/>
              <a:gd name="connsiteY1222" fmla="*/ 678624 h 1054587"/>
              <a:gd name="connsiteX1223" fmla="*/ 784053 w 917848"/>
              <a:gd name="connsiteY1223" fmla="*/ 679286 h 1054587"/>
              <a:gd name="connsiteX1224" fmla="*/ 783585 w 917848"/>
              <a:gd name="connsiteY1224" fmla="*/ 679617 h 1054587"/>
              <a:gd name="connsiteX1225" fmla="*/ 783116 w 917848"/>
              <a:gd name="connsiteY1225" fmla="*/ 680279 h 1054587"/>
              <a:gd name="connsiteX1226" fmla="*/ 782621 w 917848"/>
              <a:gd name="connsiteY1226" fmla="*/ 681272 h 1054587"/>
              <a:gd name="connsiteX1227" fmla="*/ 782621 w 917848"/>
              <a:gd name="connsiteY1227" fmla="*/ 682265 h 1054587"/>
              <a:gd name="connsiteX1228" fmla="*/ 782868 w 917848"/>
              <a:gd name="connsiteY1228" fmla="*/ 682927 h 1054587"/>
              <a:gd name="connsiteX1229" fmla="*/ 783585 w 917848"/>
              <a:gd name="connsiteY1229" fmla="*/ 684913 h 1054587"/>
              <a:gd name="connsiteX1230" fmla="*/ 784053 w 917848"/>
              <a:gd name="connsiteY1230" fmla="*/ 685933 h 1054587"/>
              <a:gd name="connsiteX1231" fmla="*/ 783116 w 917848"/>
              <a:gd name="connsiteY1231" fmla="*/ 685602 h 1054587"/>
              <a:gd name="connsiteX1232" fmla="*/ 781683 w 917848"/>
              <a:gd name="connsiteY1232" fmla="*/ 685271 h 1054587"/>
              <a:gd name="connsiteX1233" fmla="*/ 780497 w 917848"/>
              <a:gd name="connsiteY1233" fmla="*/ 684913 h 1054587"/>
              <a:gd name="connsiteX1234" fmla="*/ 779284 w 917848"/>
              <a:gd name="connsiteY1234" fmla="*/ 684913 h 1054587"/>
              <a:gd name="connsiteX1235" fmla="*/ 775949 w 917848"/>
              <a:gd name="connsiteY1235" fmla="*/ 685602 h 1054587"/>
              <a:gd name="connsiteX1236" fmla="*/ 775012 w 917848"/>
              <a:gd name="connsiteY1236" fmla="*/ 686265 h 1054587"/>
              <a:gd name="connsiteX1237" fmla="*/ 774295 w 917848"/>
              <a:gd name="connsiteY1237" fmla="*/ 686927 h 1054587"/>
              <a:gd name="connsiteX1238" fmla="*/ 773579 w 917848"/>
              <a:gd name="connsiteY1238" fmla="*/ 687258 h 1054587"/>
              <a:gd name="connsiteX1239" fmla="*/ 773083 w 917848"/>
              <a:gd name="connsiteY1239" fmla="*/ 687920 h 1054587"/>
              <a:gd name="connsiteX1240" fmla="*/ 772614 w 917848"/>
              <a:gd name="connsiteY1240" fmla="*/ 688251 h 1054587"/>
              <a:gd name="connsiteX1241" fmla="*/ 772614 w 917848"/>
              <a:gd name="connsiteY1241" fmla="*/ 688913 h 1054587"/>
              <a:gd name="connsiteX1242" fmla="*/ 772614 w 917848"/>
              <a:gd name="connsiteY1242" fmla="*/ 689244 h 1054587"/>
              <a:gd name="connsiteX1243" fmla="*/ 772366 w 917848"/>
              <a:gd name="connsiteY1243" fmla="*/ 689244 h 1054587"/>
              <a:gd name="connsiteX1244" fmla="*/ 772366 w 917848"/>
              <a:gd name="connsiteY1244" fmla="*/ 689575 h 1054587"/>
              <a:gd name="connsiteX1245" fmla="*/ 772146 w 917848"/>
              <a:gd name="connsiteY1245" fmla="*/ 689575 h 1054587"/>
              <a:gd name="connsiteX1246" fmla="*/ 772146 w 917848"/>
              <a:gd name="connsiteY1246" fmla="*/ 690568 h 1054587"/>
              <a:gd name="connsiteX1247" fmla="*/ 772146 w 917848"/>
              <a:gd name="connsiteY1247" fmla="*/ 691561 h 1054587"/>
              <a:gd name="connsiteX1248" fmla="*/ 772146 w 917848"/>
              <a:gd name="connsiteY1248" fmla="*/ 692223 h 1054587"/>
              <a:gd name="connsiteX1249" fmla="*/ 772614 w 917848"/>
              <a:gd name="connsiteY1249" fmla="*/ 694870 h 1054587"/>
              <a:gd name="connsiteX1250" fmla="*/ 772863 w 917848"/>
              <a:gd name="connsiteY1250" fmla="*/ 695201 h 1054587"/>
              <a:gd name="connsiteX1251" fmla="*/ 772863 w 917848"/>
              <a:gd name="connsiteY1251" fmla="*/ 695892 h 1054587"/>
              <a:gd name="connsiteX1252" fmla="*/ 772614 w 917848"/>
              <a:gd name="connsiteY1252" fmla="*/ 696223 h 1054587"/>
              <a:gd name="connsiteX1253" fmla="*/ 772146 w 917848"/>
              <a:gd name="connsiteY1253" fmla="*/ 696223 h 1054587"/>
              <a:gd name="connsiteX1254" fmla="*/ 771897 w 917848"/>
              <a:gd name="connsiteY1254" fmla="*/ 695892 h 1054587"/>
              <a:gd name="connsiteX1255" fmla="*/ 771677 w 917848"/>
              <a:gd name="connsiteY1255" fmla="*/ 695892 h 1054587"/>
              <a:gd name="connsiteX1256" fmla="*/ 770960 w 917848"/>
              <a:gd name="connsiteY1256" fmla="*/ 695892 h 1054587"/>
              <a:gd name="connsiteX1257" fmla="*/ 770712 w 917848"/>
              <a:gd name="connsiteY1257" fmla="*/ 695560 h 1054587"/>
              <a:gd name="connsiteX1258" fmla="*/ 770464 w 917848"/>
              <a:gd name="connsiteY1258" fmla="*/ 695560 h 1054587"/>
              <a:gd name="connsiteX1259" fmla="*/ 770243 w 917848"/>
              <a:gd name="connsiteY1259" fmla="*/ 695201 h 1054587"/>
              <a:gd name="connsiteX1260" fmla="*/ 769996 w 917848"/>
              <a:gd name="connsiteY1260" fmla="*/ 695560 h 1054587"/>
              <a:gd name="connsiteX1261" fmla="*/ 769748 w 917848"/>
              <a:gd name="connsiteY1261" fmla="*/ 695201 h 1054587"/>
              <a:gd name="connsiteX1262" fmla="*/ 769528 w 917848"/>
              <a:gd name="connsiteY1262" fmla="*/ 694539 h 1054587"/>
              <a:gd name="connsiteX1263" fmla="*/ 769279 w 917848"/>
              <a:gd name="connsiteY1263" fmla="*/ 694539 h 1054587"/>
              <a:gd name="connsiteX1264" fmla="*/ 768811 w 917848"/>
              <a:gd name="connsiteY1264" fmla="*/ 694539 h 1054587"/>
              <a:gd name="connsiteX1265" fmla="*/ 768562 w 917848"/>
              <a:gd name="connsiteY1265" fmla="*/ 694870 h 1054587"/>
              <a:gd name="connsiteX1266" fmla="*/ 768094 w 917848"/>
              <a:gd name="connsiteY1266" fmla="*/ 694870 h 1054587"/>
              <a:gd name="connsiteX1267" fmla="*/ 768094 w 917848"/>
              <a:gd name="connsiteY1267" fmla="*/ 695560 h 1054587"/>
              <a:gd name="connsiteX1268" fmla="*/ 767845 w 917848"/>
              <a:gd name="connsiteY1268" fmla="*/ 695560 h 1054587"/>
              <a:gd name="connsiteX1269" fmla="*/ 767845 w 917848"/>
              <a:gd name="connsiteY1269" fmla="*/ 695201 h 1054587"/>
              <a:gd name="connsiteX1270" fmla="*/ 767598 w 917848"/>
              <a:gd name="connsiteY1270" fmla="*/ 694539 h 1054587"/>
              <a:gd name="connsiteX1271" fmla="*/ 767377 w 917848"/>
              <a:gd name="connsiteY1271" fmla="*/ 694208 h 1054587"/>
              <a:gd name="connsiteX1272" fmla="*/ 767377 w 917848"/>
              <a:gd name="connsiteY1272" fmla="*/ 693877 h 1054587"/>
              <a:gd name="connsiteX1273" fmla="*/ 767129 w 917848"/>
              <a:gd name="connsiteY1273" fmla="*/ 693547 h 1054587"/>
              <a:gd name="connsiteX1274" fmla="*/ 766908 w 917848"/>
              <a:gd name="connsiteY1274" fmla="*/ 693547 h 1054587"/>
              <a:gd name="connsiteX1275" fmla="*/ 766412 w 917848"/>
              <a:gd name="connsiteY1275" fmla="*/ 693877 h 1054587"/>
              <a:gd name="connsiteX1276" fmla="*/ 765944 w 917848"/>
              <a:gd name="connsiteY1276" fmla="*/ 694208 h 1054587"/>
              <a:gd name="connsiteX1277" fmla="*/ 765696 w 917848"/>
              <a:gd name="connsiteY1277" fmla="*/ 694539 h 1054587"/>
              <a:gd name="connsiteX1278" fmla="*/ 765696 w 917848"/>
              <a:gd name="connsiteY1278" fmla="*/ 694870 h 1054587"/>
              <a:gd name="connsiteX1279" fmla="*/ 765227 w 917848"/>
              <a:gd name="connsiteY1279" fmla="*/ 694870 h 1054587"/>
              <a:gd name="connsiteX1280" fmla="*/ 765227 w 917848"/>
              <a:gd name="connsiteY1280" fmla="*/ 695201 h 1054587"/>
              <a:gd name="connsiteX1281" fmla="*/ 764980 w 917848"/>
              <a:gd name="connsiteY1281" fmla="*/ 695892 h 1054587"/>
              <a:gd name="connsiteX1282" fmla="*/ 764759 w 917848"/>
              <a:gd name="connsiteY1282" fmla="*/ 695892 h 1054587"/>
              <a:gd name="connsiteX1283" fmla="*/ 764510 w 917848"/>
              <a:gd name="connsiteY1283" fmla="*/ 695892 h 1054587"/>
              <a:gd name="connsiteX1284" fmla="*/ 764263 w 917848"/>
              <a:gd name="connsiteY1284" fmla="*/ 695560 h 1054587"/>
              <a:gd name="connsiteX1285" fmla="*/ 763793 w 917848"/>
              <a:gd name="connsiteY1285" fmla="*/ 695560 h 1054587"/>
              <a:gd name="connsiteX1286" fmla="*/ 763793 w 917848"/>
              <a:gd name="connsiteY1286" fmla="*/ 695892 h 1054587"/>
              <a:gd name="connsiteX1287" fmla="*/ 764042 w 917848"/>
              <a:gd name="connsiteY1287" fmla="*/ 695892 h 1054587"/>
              <a:gd name="connsiteX1288" fmla="*/ 763793 w 917848"/>
              <a:gd name="connsiteY1288" fmla="*/ 696223 h 1054587"/>
              <a:gd name="connsiteX1289" fmla="*/ 763077 w 917848"/>
              <a:gd name="connsiteY1289" fmla="*/ 696223 h 1054587"/>
              <a:gd name="connsiteX1290" fmla="*/ 761892 w 917848"/>
              <a:gd name="connsiteY1290" fmla="*/ 696223 h 1054587"/>
              <a:gd name="connsiteX1291" fmla="*/ 761424 w 917848"/>
              <a:gd name="connsiteY1291" fmla="*/ 696223 h 1054587"/>
              <a:gd name="connsiteX1292" fmla="*/ 760458 w 917848"/>
              <a:gd name="connsiteY1292" fmla="*/ 696223 h 1054587"/>
              <a:gd name="connsiteX1293" fmla="*/ 759990 w 917848"/>
              <a:gd name="connsiteY1293" fmla="*/ 695560 h 1054587"/>
              <a:gd name="connsiteX1294" fmla="*/ 759742 w 917848"/>
              <a:gd name="connsiteY1294" fmla="*/ 695560 h 1054587"/>
              <a:gd name="connsiteX1295" fmla="*/ 759742 w 917848"/>
              <a:gd name="connsiteY1295" fmla="*/ 695892 h 1054587"/>
              <a:gd name="connsiteX1296" fmla="*/ 759273 w 917848"/>
              <a:gd name="connsiteY1296" fmla="*/ 696223 h 1054587"/>
              <a:gd name="connsiteX1297" fmla="*/ 758557 w 917848"/>
              <a:gd name="connsiteY1297" fmla="*/ 696223 h 1054587"/>
              <a:gd name="connsiteX1298" fmla="*/ 758061 w 917848"/>
              <a:gd name="connsiteY1298" fmla="*/ 696223 h 1054587"/>
              <a:gd name="connsiteX1299" fmla="*/ 757344 w 917848"/>
              <a:gd name="connsiteY1299" fmla="*/ 695892 h 1054587"/>
              <a:gd name="connsiteX1300" fmla="*/ 756876 w 917848"/>
              <a:gd name="connsiteY1300" fmla="*/ 696223 h 1054587"/>
              <a:gd name="connsiteX1301" fmla="*/ 756627 w 917848"/>
              <a:gd name="connsiteY1301" fmla="*/ 696223 h 1054587"/>
              <a:gd name="connsiteX1302" fmla="*/ 756159 w 917848"/>
              <a:gd name="connsiteY1302" fmla="*/ 695892 h 1054587"/>
              <a:gd name="connsiteX1303" fmla="*/ 755690 w 917848"/>
              <a:gd name="connsiteY1303" fmla="*/ 695892 h 1054587"/>
              <a:gd name="connsiteX1304" fmla="*/ 755442 w 917848"/>
              <a:gd name="connsiteY1304" fmla="*/ 695892 h 1054587"/>
              <a:gd name="connsiteX1305" fmla="*/ 755222 w 917848"/>
              <a:gd name="connsiteY1305" fmla="*/ 695892 h 1054587"/>
              <a:gd name="connsiteX1306" fmla="*/ 754973 w 917848"/>
              <a:gd name="connsiteY1306" fmla="*/ 695892 h 1054587"/>
              <a:gd name="connsiteX1307" fmla="*/ 754726 w 917848"/>
              <a:gd name="connsiteY1307" fmla="*/ 696223 h 1054587"/>
              <a:gd name="connsiteX1308" fmla="*/ 754505 w 917848"/>
              <a:gd name="connsiteY1308" fmla="*/ 696885 h 1054587"/>
              <a:gd name="connsiteX1309" fmla="*/ 754256 w 917848"/>
              <a:gd name="connsiteY1309" fmla="*/ 696885 h 1054587"/>
              <a:gd name="connsiteX1310" fmla="*/ 754009 w 917848"/>
              <a:gd name="connsiteY1310" fmla="*/ 697216 h 1054587"/>
              <a:gd name="connsiteX1311" fmla="*/ 753788 w 917848"/>
              <a:gd name="connsiteY1311" fmla="*/ 697216 h 1054587"/>
              <a:gd name="connsiteX1312" fmla="*/ 753541 w 917848"/>
              <a:gd name="connsiteY1312" fmla="*/ 697216 h 1054587"/>
              <a:gd name="connsiteX1313" fmla="*/ 753292 w 917848"/>
              <a:gd name="connsiteY1313" fmla="*/ 697216 h 1054587"/>
              <a:gd name="connsiteX1314" fmla="*/ 753071 w 917848"/>
              <a:gd name="connsiteY1314" fmla="*/ 697547 h 1054587"/>
              <a:gd name="connsiteX1315" fmla="*/ 753071 w 917848"/>
              <a:gd name="connsiteY1315" fmla="*/ 698209 h 1054587"/>
              <a:gd name="connsiteX1316" fmla="*/ 752575 w 917848"/>
              <a:gd name="connsiteY1316" fmla="*/ 698540 h 1054587"/>
              <a:gd name="connsiteX1317" fmla="*/ 752355 w 917848"/>
              <a:gd name="connsiteY1317" fmla="*/ 698871 h 1054587"/>
              <a:gd name="connsiteX1318" fmla="*/ 752355 w 917848"/>
              <a:gd name="connsiteY1318" fmla="*/ 699533 h 1054587"/>
              <a:gd name="connsiteX1319" fmla="*/ 752107 w 917848"/>
              <a:gd name="connsiteY1319" fmla="*/ 699864 h 1054587"/>
              <a:gd name="connsiteX1320" fmla="*/ 751638 w 917848"/>
              <a:gd name="connsiteY1320" fmla="*/ 700194 h 1054587"/>
              <a:gd name="connsiteX1321" fmla="*/ 751638 w 917848"/>
              <a:gd name="connsiteY1321" fmla="*/ 700525 h 1054587"/>
              <a:gd name="connsiteX1322" fmla="*/ 751170 w 917848"/>
              <a:gd name="connsiteY1322" fmla="*/ 700525 h 1054587"/>
              <a:gd name="connsiteX1323" fmla="*/ 750921 w 917848"/>
              <a:gd name="connsiteY1323" fmla="*/ 700194 h 1054587"/>
              <a:gd name="connsiteX1324" fmla="*/ 750453 w 917848"/>
              <a:gd name="connsiteY1324" fmla="*/ 700194 h 1054587"/>
              <a:gd name="connsiteX1325" fmla="*/ 749957 w 917848"/>
              <a:gd name="connsiteY1325" fmla="*/ 700525 h 1054587"/>
              <a:gd name="connsiteX1326" fmla="*/ 749957 w 917848"/>
              <a:gd name="connsiteY1326" fmla="*/ 700856 h 1054587"/>
              <a:gd name="connsiteX1327" fmla="*/ 749957 w 917848"/>
              <a:gd name="connsiteY1327" fmla="*/ 701187 h 1054587"/>
              <a:gd name="connsiteX1328" fmla="*/ 749736 w 917848"/>
              <a:gd name="connsiteY1328" fmla="*/ 701518 h 1054587"/>
              <a:gd name="connsiteX1329" fmla="*/ 749736 w 917848"/>
              <a:gd name="connsiteY1329" fmla="*/ 701849 h 1054587"/>
              <a:gd name="connsiteX1330" fmla="*/ 749489 w 917848"/>
              <a:gd name="connsiteY1330" fmla="*/ 702180 h 1054587"/>
              <a:gd name="connsiteX1331" fmla="*/ 749489 w 917848"/>
              <a:gd name="connsiteY1331" fmla="*/ 702842 h 1054587"/>
              <a:gd name="connsiteX1332" fmla="*/ 749489 w 917848"/>
              <a:gd name="connsiteY1332" fmla="*/ 703173 h 1054587"/>
              <a:gd name="connsiteX1333" fmla="*/ 749240 w 917848"/>
              <a:gd name="connsiteY1333" fmla="*/ 703835 h 1054587"/>
              <a:gd name="connsiteX1334" fmla="*/ 749020 w 917848"/>
              <a:gd name="connsiteY1334" fmla="*/ 704497 h 1054587"/>
              <a:gd name="connsiteX1335" fmla="*/ 748772 w 917848"/>
              <a:gd name="connsiteY1335" fmla="*/ 704828 h 1054587"/>
              <a:gd name="connsiteX1336" fmla="*/ 748772 w 917848"/>
              <a:gd name="connsiteY1336" fmla="*/ 705490 h 1054587"/>
              <a:gd name="connsiteX1337" fmla="*/ 748303 w 917848"/>
              <a:gd name="connsiteY1337" fmla="*/ 706152 h 1054587"/>
              <a:gd name="connsiteX1338" fmla="*/ 748055 w 917848"/>
              <a:gd name="connsiteY1338" fmla="*/ 706483 h 1054587"/>
              <a:gd name="connsiteX1339" fmla="*/ 747807 w 917848"/>
              <a:gd name="connsiteY1339" fmla="*/ 706814 h 1054587"/>
              <a:gd name="connsiteX1340" fmla="*/ 747586 w 917848"/>
              <a:gd name="connsiteY1340" fmla="*/ 706814 h 1054587"/>
              <a:gd name="connsiteX1341" fmla="*/ 747090 w 917848"/>
              <a:gd name="connsiteY1341" fmla="*/ 707145 h 1054587"/>
              <a:gd name="connsiteX1342" fmla="*/ 746622 w 917848"/>
              <a:gd name="connsiteY1342" fmla="*/ 707145 h 1054587"/>
              <a:gd name="connsiteX1343" fmla="*/ 746373 w 917848"/>
              <a:gd name="connsiteY1343" fmla="*/ 707476 h 1054587"/>
              <a:gd name="connsiteX1344" fmla="*/ 746373 w 917848"/>
              <a:gd name="connsiteY1344" fmla="*/ 708138 h 1054587"/>
              <a:gd name="connsiteX1345" fmla="*/ 746373 w 917848"/>
              <a:gd name="connsiteY1345" fmla="*/ 708469 h 1054587"/>
              <a:gd name="connsiteX1346" fmla="*/ 746373 w 917848"/>
              <a:gd name="connsiteY1346" fmla="*/ 709462 h 1054587"/>
              <a:gd name="connsiteX1347" fmla="*/ 745905 w 917848"/>
              <a:gd name="connsiteY1347" fmla="*/ 712111 h 1054587"/>
              <a:gd name="connsiteX1348" fmla="*/ 746152 w 917848"/>
              <a:gd name="connsiteY1348" fmla="*/ 714758 h 1054587"/>
              <a:gd name="connsiteX1349" fmla="*/ 745685 w 917848"/>
              <a:gd name="connsiteY1349" fmla="*/ 716413 h 1054587"/>
              <a:gd name="connsiteX1350" fmla="*/ 745436 w 917848"/>
              <a:gd name="connsiteY1350" fmla="*/ 716744 h 1054587"/>
              <a:gd name="connsiteX1351" fmla="*/ 745685 w 917848"/>
              <a:gd name="connsiteY1351" fmla="*/ 717075 h 1054587"/>
              <a:gd name="connsiteX1352" fmla="*/ 745436 w 917848"/>
              <a:gd name="connsiteY1352" fmla="*/ 718068 h 1054587"/>
              <a:gd name="connsiteX1353" fmla="*/ 745188 w 917848"/>
              <a:gd name="connsiteY1353" fmla="*/ 718730 h 1054587"/>
              <a:gd name="connsiteX1354" fmla="*/ 745436 w 917848"/>
              <a:gd name="connsiteY1354" fmla="*/ 721379 h 1054587"/>
              <a:gd name="connsiteX1355" fmla="*/ 745436 w 917848"/>
              <a:gd name="connsiteY1355" fmla="*/ 722041 h 1054587"/>
              <a:gd name="connsiteX1356" fmla="*/ 745436 w 917848"/>
              <a:gd name="connsiteY1356" fmla="*/ 723365 h 1054587"/>
              <a:gd name="connsiteX1357" fmla="*/ 745436 w 917848"/>
              <a:gd name="connsiteY1357" fmla="*/ 724027 h 1054587"/>
              <a:gd name="connsiteX1358" fmla="*/ 745188 w 917848"/>
              <a:gd name="connsiteY1358" fmla="*/ 724358 h 1054587"/>
              <a:gd name="connsiteX1359" fmla="*/ 745188 w 917848"/>
              <a:gd name="connsiteY1359" fmla="*/ 724689 h 1054587"/>
              <a:gd name="connsiteX1360" fmla="*/ 744968 w 917848"/>
              <a:gd name="connsiteY1360" fmla="*/ 725350 h 1054587"/>
              <a:gd name="connsiteX1361" fmla="*/ 744720 w 917848"/>
              <a:gd name="connsiteY1361" fmla="*/ 725681 h 1054587"/>
              <a:gd name="connsiteX1362" fmla="*/ 744471 w 917848"/>
              <a:gd name="connsiteY1362" fmla="*/ 727005 h 1054587"/>
              <a:gd name="connsiteX1363" fmla="*/ 744251 w 917848"/>
              <a:gd name="connsiteY1363" fmla="*/ 728660 h 1054587"/>
              <a:gd name="connsiteX1364" fmla="*/ 744003 w 917848"/>
              <a:gd name="connsiteY1364" fmla="*/ 729322 h 1054587"/>
              <a:gd name="connsiteX1365" fmla="*/ 743755 w 917848"/>
              <a:gd name="connsiteY1365" fmla="*/ 729653 h 1054587"/>
              <a:gd name="connsiteX1366" fmla="*/ 743534 w 917848"/>
              <a:gd name="connsiteY1366" fmla="*/ 730315 h 1054587"/>
              <a:gd name="connsiteX1367" fmla="*/ 742817 w 917848"/>
              <a:gd name="connsiteY1367" fmla="*/ 730315 h 1054587"/>
              <a:gd name="connsiteX1368" fmla="*/ 742817 w 917848"/>
              <a:gd name="connsiteY1368" fmla="*/ 731640 h 1054587"/>
              <a:gd name="connsiteX1369" fmla="*/ 742321 w 917848"/>
              <a:gd name="connsiteY1369" fmla="*/ 732302 h 1054587"/>
              <a:gd name="connsiteX1370" fmla="*/ 742101 w 917848"/>
              <a:gd name="connsiteY1370" fmla="*/ 731971 h 1054587"/>
              <a:gd name="connsiteX1371" fmla="*/ 741384 w 917848"/>
              <a:gd name="connsiteY1371" fmla="*/ 731971 h 1054587"/>
              <a:gd name="connsiteX1372" fmla="*/ 741384 w 917848"/>
              <a:gd name="connsiteY1372" fmla="*/ 732302 h 1054587"/>
              <a:gd name="connsiteX1373" fmla="*/ 741384 w 917848"/>
              <a:gd name="connsiteY1373" fmla="*/ 733957 h 1054587"/>
              <a:gd name="connsiteX1374" fmla="*/ 741605 w 917848"/>
              <a:gd name="connsiteY1374" fmla="*/ 734591 h 1054587"/>
              <a:gd name="connsiteX1375" fmla="*/ 742101 w 917848"/>
              <a:gd name="connsiteY1375" fmla="*/ 735584 h 1054587"/>
              <a:gd name="connsiteX1376" fmla="*/ 742101 w 917848"/>
              <a:gd name="connsiteY1376" fmla="*/ 736246 h 1054587"/>
              <a:gd name="connsiteX1377" fmla="*/ 742321 w 917848"/>
              <a:gd name="connsiteY1377" fmla="*/ 736908 h 1054587"/>
              <a:gd name="connsiteX1378" fmla="*/ 742321 w 917848"/>
              <a:gd name="connsiteY1378" fmla="*/ 737570 h 1054587"/>
              <a:gd name="connsiteX1379" fmla="*/ 742321 w 917848"/>
              <a:gd name="connsiteY1379" fmla="*/ 737901 h 1054587"/>
              <a:gd name="connsiteX1380" fmla="*/ 742817 w 917848"/>
              <a:gd name="connsiteY1380" fmla="*/ 739225 h 1054587"/>
              <a:gd name="connsiteX1381" fmla="*/ 744003 w 917848"/>
              <a:gd name="connsiteY1381" fmla="*/ 741542 h 1054587"/>
              <a:gd name="connsiteX1382" fmla="*/ 744251 w 917848"/>
              <a:gd name="connsiteY1382" fmla="*/ 742204 h 1054587"/>
              <a:gd name="connsiteX1383" fmla="*/ 744471 w 917848"/>
              <a:gd name="connsiteY1383" fmla="*/ 742866 h 1054587"/>
              <a:gd name="connsiteX1384" fmla="*/ 745436 w 917848"/>
              <a:gd name="connsiteY1384" fmla="*/ 744190 h 1054587"/>
              <a:gd name="connsiteX1385" fmla="*/ 745905 w 917848"/>
              <a:gd name="connsiteY1385" fmla="*/ 745156 h 1054587"/>
              <a:gd name="connsiteX1386" fmla="*/ 746152 w 917848"/>
              <a:gd name="connsiteY1386" fmla="*/ 745818 h 1054587"/>
              <a:gd name="connsiteX1387" fmla="*/ 746622 w 917848"/>
              <a:gd name="connsiteY1387" fmla="*/ 746149 h 1054587"/>
              <a:gd name="connsiteX1388" fmla="*/ 747807 w 917848"/>
              <a:gd name="connsiteY1388" fmla="*/ 747142 h 1054587"/>
              <a:gd name="connsiteX1389" fmla="*/ 748524 w 917848"/>
              <a:gd name="connsiteY1389" fmla="*/ 747473 h 1054587"/>
              <a:gd name="connsiteX1390" fmla="*/ 749020 w 917848"/>
              <a:gd name="connsiteY1390" fmla="*/ 747804 h 1054587"/>
              <a:gd name="connsiteX1391" fmla="*/ 749240 w 917848"/>
              <a:gd name="connsiteY1391" fmla="*/ 747804 h 1054587"/>
              <a:gd name="connsiteX1392" fmla="*/ 749489 w 917848"/>
              <a:gd name="connsiteY1392" fmla="*/ 748135 h 1054587"/>
              <a:gd name="connsiteX1393" fmla="*/ 749489 w 917848"/>
              <a:gd name="connsiteY1393" fmla="*/ 748466 h 1054587"/>
              <a:gd name="connsiteX1394" fmla="*/ 751390 w 917848"/>
              <a:gd name="connsiteY1394" fmla="*/ 749458 h 1054587"/>
              <a:gd name="connsiteX1395" fmla="*/ 752355 w 917848"/>
              <a:gd name="connsiteY1395" fmla="*/ 750120 h 1054587"/>
              <a:gd name="connsiteX1396" fmla="*/ 752824 w 917848"/>
              <a:gd name="connsiteY1396" fmla="*/ 750120 h 1054587"/>
              <a:gd name="connsiteX1397" fmla="*/ 753071 w 917848"/>
              <a:gd name="connsiteY1397" fmla="*/ 750120 h 1054587"/>
              <a:gd name="connsiteX1398" fmla="*/ 753788 w 917848"/>
              <a:gd name="connsiteY1398" fmla="*/ 749128 h 1054587"/>
              <a:gd name="connsiteX1399" fmla="*/ 754009 w 917848"/>
              <a:gd name="connsiteY1399" fmla="*/ 749128 h 1054587"/>
              <a:gd name="connsiteX1400" fmla="*/ 754505 w 917848"/>
              <a:gd name="connsiteY1400" fmla="*/ 748797 h 1054587"/>
              <a:gd name="connsiteX1401" fmla="*/ 754726 w 917848"/>
              <a:gd name="connsiteY1401" fmla="*/ 749128 h 1054587"/>
              <a:gd name="connsiteX1402" fmla="*/ 754973 w 917848"/>
              <a:gd name="connsiteY1402" fmla="*/ 749789 h 1054587"/>
              <a:gd name="connsiteX1403" fmla="*/ 756159 w 917848"/>
              <a:gd name="connsiteY1403" fmla="*/ 750451 h 1054587"/>
              <a:gd name="connsiteX1404" fmla="*/ 756876 w 917848"/>
              <a:gd name="connsiteY1404" fmla="*/ 750451 h 1054587"/>
              <a:gd name="connsiteX1405" fmla="*/ 756876 w 917848"/>
              <a:gd name="connsiteY1405" fmla="*/ 750782 h 1054587"/>
              <a:gd name="connsiteX1406" fmla="*/ 756876 w 917848"/>
              <a:gd name="connsiteY1406" fmla="*/ 751775 h 1054587"/>
              <a:gd name="connsiteX1407" fmla="*/ 758061 w 917848"/>
              <a:gd name="connsiteY1407" fmla="*/ 752106 h 1054587"/>
              <a:gd name="connsiteX1408" fmla="*/ 758777 w 917848"/>
              <a:gd name="connsiteY1408" fmla="*/ 752106 h 1054587"/>
              <a:gd name="connsiteX1409" fmla="*/ 759273 w 917848"/>
              <a:gd name="connsiteY1409" fmla="*/ 752106 h 1054587"/>
              <a:gd name="connsiteX1410" fmla="*/ 760707 w 917848"/>
              <a:gd name="connsiteY1410" fmla="*/ 752437 h 1054587"/>
              <a:gd name="connsiteX1411" fmla="*/ 762360 w 917848"/>
              <a:gd name="connsiteY1411" fmla="*/ 753072 h 1054587"/>
              <a:gd name="connsiteX1412" fmla="*/ 763793 w 917848"/>
              <a:gd name="connsiteY1412" fmla="*/ 753734 h 1054587"/>
              <a:gd name="connsiteX1413" fmla="*/ 764759 w 917848"/>
              <a:gd name="connsiteY1413" fmla="*/ 754065 h 1054587"/>
              <a:gd name="connsiteX1414" fmla="*/ 765944 w 917848"/>
              <a:gd name="connsiteY1414" fmla="*/ 754396 h 1054587"/>
              <a:gd name="connsiteX1415" fmla="*/ 767377 w 917848"/>
              <a:gd name="connsiteY1415" fmla="*/ 755719 h 1054587"/>
              <a:gd name="connsiteX1416" fmla="*/ 768811 w 917848"/>
              <a:gd name="connsiteY1416" fmla="*/ 756381 h 1054587"/>
              <a:gd name="connsiteX1417" fmla="*/ 769996 w 917848"/>
              <a:gd name="connsiteY1417" fmla="*/ 757374 h 1054587"/>
              <a:gd name="connsiteX1418" fmla="*/ 770243 w 917848"/>
              <a:gd name="connsiteY1418" fmla="*/ 758367 h 1054587"/>
              <a:gd name="connsiteX1419" fmla="*/ 770243 w 917848"/>
              <a:gd name="connsiteY1419" fmla="*/ 759334 h 1054587"/>
              <a:gd name="connsiteX1420" fmla="*/ 770464 w 917848"/>
              <a:gd name="connsiteY1420" fmla="*/ 759334 h 1054587"/>
              <a:gd name="connsiteX1421" fmla="*/ 771897 w 917848"/>
              <a:gd name="connsiteY1421" fmla="*/ 759996 h 1054587"/>
              <a:gd name="connsiteX1422" fmla="*/ 772614 w 917848"/>
              <a:gd name="connsiteY1422" fmla="*/ 759334 h 1054587"/>
              <a:gd name="connsiteX1423" fmla="*/ 772863 w 917848"/>
              <a:gd name="connsiteY1423" fmla="*/ 759334 h 1054587"/>
              <a:gd name="connsiteX1424" fmla="*/ 774047 w 917848"/>
              <a:gd name="connsiteY1424" fmla="*/ 759029 h 1054587"/>
              <a:gd name="connsiteX1425" fmla="*/ 774516 w 917848"/>
              <a:gd name="connsiteY1425" fmla="*/ 758367 h 1054587"/>
              <a:gd name="connsiteX1426" fmla="*/ 775012 w 917848"/>
              <a:gd name="connsiteY1426" fmla="*/ 758367 h 1054587"/>
              <a:gd name="connsiteX1427" fmla="*/ 775232 w 917848"/>
              <a:gd name="connsiteY1427" fmla="*/ 757705 h 1054587"/>
              <a:gd name="connsiteX1428" fmla="*/ 775729 w 917848"/>
              <a:gd name="connsiteY1428" fmla="*/ 757374 h 1054587"/>
              <a:gd name="connsiteX1429" fmla="*/ 776445 w 917848"/>
              <a:gd name="connsiteY1429" fmla="*/ 756712 h 1054587"/>
              <a:gd name="connsiteX1430" fmla="*/ 777162 w 917848"/>
              <a:gd name="connsiteY1430" fmla="*/ 755719 h 1054587"/>
              <a:gd name="connsiteX1431" fmla="*/ 777852 w 917848"/>
              <a:gd name="connsiteY1431" fmla="*/ 755058 h 1054587"/>
              <a:gd name="connsiteX1432" fmla="*/ 777852 w 917848"/>
              <a:gd name="connsiteY1432" fmla="*/ 754727 h 1054587"/>
              <a:gd name="connsiteX1433" fmla="*/ 778816 w 917848"/>
              <a:gd name="connsiteY1433" fmla="*/ 753734 h 1054587"/>
              <a:gd name="connsiteX1434" fmla="*/ 779781 w 917848"/>
              <a:gd name="connsiteY1434" fmla="*/ 752437 h 1054587"/>
              <a:gd name="connsiteX1435" fmla="*/ 780250 w 917848"/>
              <a:gd name="connsiteY1435" fmla="*/ 752106 h 1054587"/>
              <a:gd name="connsiteX1436" fmla="*/ 780497 w 917848"/>
              <a:gd name="connsiteY1436" fmla="*/ 751775 h 1054587"/>
              <a:gd name="connsiteX1437" fmla="*/ 781683 w 917848"/>
              <a:gd name="connsiteY1437" fmla="*/ 750120 h 1054587"/>
              <a:gd name="connsiteX1438" fmla="*/ 782151 w 917848"/>
              <a:gd name="connsiteY1438" fmla="*/ 749789 h 1054587"/>
              <a:gd name="connsiteX1439" fmla="*/ 782400 w 917848"/>
              <a:gd name="connsiteY1439" fmla="*/ 749128 h 1054587"/>
              <a:gd name="connsiteX1440" fmla="*/ 782621 w 917848"/>
              <a:gd name="connsiteY1440" fmla="*/ 749128 h 1054587"/>
              <a:gd name="connsiteX1441" fmla="*/ 782621 w 917848"/>
              <a:gd name="connsiteY1441" fmla="*/ 748797 h 1054587"/>
              <a:gd name="connsiteX1442" fmla="*/ 782868 w 917848"/>
              <a:gd name="connsiteY1442" fmla="*/ 748466 h 1054587"/>
              <a:gd name="connsiteX1443" fmla="*/ 783585 w 917848"/>
              <a:gd name="connsiteY1443" fmla="*/ 747473 h 1054587"/>
              <a:gd name="connsiteX1444" fmla="*/ 783585 w 917848"/>
              <a:gd name="connsiteY1444" fmla="*/ 747142 h 1054587"/>
              <a:gd name="connsiteX1445" fmla="*/ 784549 w 917848"/>
              <a:gd name="connsiteY1445" fmla="*/ 746149 h 1054587"/>
              <a:gd name="connsiteX1446" fmla="*/ 785018 w 917848"/>
              <a:gd name="connsiteY1446" fmla="*/ 745818 h 1054587"/>
              <a:gd name="connsiteX1447" fmla="*/ 785266 w 917848"/>
              <a:gd name="connsiteY1447" fmla="*/ 745487 h 1054587"/>
              <a:gd name="connsiteX1448" fmla="*/ 785735 w 917848"/>
              <a:gd name="connsiteY1448" fmla="*/ 744521 h 1054587"/>
              <a:gd name="connsiteX1449" fmla="*/ 786203 w 917848"/>
              <a:gd name="connsiteY1449" fmla="*/ 743858 h 1054587"/>
              <a:gd name="connsiteX1450" fmla="*/ 786699 w 917848"/>
              <a:gd name="connsiteY1450" fmla="*/ 744190 h 1054587"/>
              <a:gd name="connsiteX1451" fmla="*/ 787167 w 917848"/>
              <a:gd name="connsiteY1451" fmla="*/ 744190 h 1054587"/>
              <a:gd name="connsiteX1452" fmla="*/ 787167 w 917848"/>
              <a:gd name="connsiteY1452" fmla="*/ 743196 h 1054587"/>
              <a:gd name="connsiteX1453" fmla="*/ 787637 w 917848"/>
              <a:gd name="connsiteY1453" fmla="*/ 742535 h 1054587"/>
              <a:gd name="connsiteX1454" fmla="*/ 787416 w 917848"/>
              <a:gd name="connsiteY1454" fmla="*/ 741873 h 1054587"/>
              <a:gd name="connsiteX1455" fmla="*/ 788822 w 917848"/>
              <a:gd name="connsiteY1455" fmla="*/ 740549 h 1054587"/>
              <a:gd name="connsiteX1456" fmla="*/ 789070 w 917848"/>
              <a:gd name="connsiteY1456" fmla="*/ 740549 h 1054587"/>
              <a:gd name="connsiteX1457" fmla="*/ 789318 w 917848"/>
              <a:gd name="connsiteY1457" fmla="*/ 740549 h 1054587"/>
              <a:gd name="connsiteX1458" fmla="*/ 789538 w 917848"/>
              <a:gd name="connsiteY1458" fmla="*/ 740218 h 1054587"/>
              <a:gd name="connsiteX1459" fmla="*/ 789538 w 917848"/>
              <a:gd name="connsiteY1459" fmla="*/ 739887 h 1054587"/>
              <a:gd name="connsiteX1460" fmla="*/ 790504 w 917848"/>
              <a:gd name="connsiteY1460" fmla="*/ 738894 h 1054587"/>
              <a:gd name="connsiteX1461" fmla="*/ 790751 w 917848"/>
              <a:gd name="connsiteY1461" fmla="*/ 738894 h 1054587"/>
              <a:gd name="connsiteX1462" fmla="*/ 791220 w 917848"/>
              <a:gd name="connsiteY1462" fmla="*/ 738894 h 1054587"/>
              <a:gd name="connsiteX1463" fmla="*/ 791468 w 917848"/>
              <a:gd name="connsiteY1463" fmla="*/ 738894 h 1054587"/>
              <a:gd name="connsiteX1464" fmla="*/ 791688 w 917848"/>
              <a:gd name="connsiteY1464" fmla="*/ 738894 h 1054587"/>
              <a:gd name="connsiteX1465" fmla="*/ 791688 w 917848"/>
              <a:gd name="connsiteY1465" fmla="*/ 739225 h 1054587"/>
              <a:gd name="connsiteX1466" fmla="*/ 791688 w 917848"/>
              <a:gd name="connsiteY1466" fmla="*/ 739556 h 1054587"/>
              <a:gd name="connsiteX1467" fmla="*/ 791936 w 917848"/>
              <a:gd name="connsiteY1467" fmla="*/ 739556 h 1054587"/>
              <a:gd name="connsiteX1468" fmla="*/ 792405 w 917848"/>
              <a:gd name="connsiteY1468" fmla="*/ 739887 h 1054587"/>
              <a:gd name="connsiteX1469" fmla="*/ 792873 w 917848"/>
              <a:gd name="connsiteY1469" fmla="*/ 739887 h 1054587"/>
              <a:gd name="connsiteX1470" fmla="*/ 793122 w 917848"/>
              <a:gd name="connsiteY1470" fmla="*/ 739887 h 1054587"/>
              <a:gd name="connsiteX1471" fmla="*/ 793370 w 917848"/>
              <a:gd name="connsiteY1471" fmla="*/ 739887 h 1054587"/>
              <a:gd name="connsiteX1472" fmla="*/ 793370 w 917848"/>
              <a:gd name="connsiteY1472" fmla="*/ 740549 h 1054587"/>
              <a:gd name="connsiteX1473" fmla="*/ 794307 w 917848"/>
              <a:gd name="connsiteY1473" fmla="*/ 740549 h 1054587"/>
              <a:gd name="connsiteX1474" fmla="*/ 794307 w 917848"/>
              <a:gd name="connsiteY1474" fmla="*/ 739887 h 1054587"/>
              <a:gd name="connsiteX1475" fmla="*/ 795024 w 917848"/>
              <a:gd name="connsiteY1475" fmla="*/ 739556 h 1054587"/>
              <a:gd name="connsiteX1476" fmla="*/ 795520 w 917848"/>
              <a:gd name="connsiteY1476" fmla="*/ 738563 h 1054587"/>
              <a:gd name="connsiteX1477" fmla="*/ 796457 w 917848"/>
              <a:gd name="connsiteY1477" fmla="*/ 737570 h 1054587"/>
              <a:gd name="connsiteX1478" fmla="*/ 796705 w 917848"/>
              <a:gd name="connsiteY1478" fmla="*/ 737239 h 1054587"/>
              <a:gd name="connsiteX1479" fmla="*/ 796953 w 917848"/>
              <a:gd name="connsiteY1479" fmla="*/ 737239 h 1054587"/>
              <a:gd name="connsiteX1480" fmla="*/ 796953 w 917848"/>
              <a:gd name="connsiteY1480" fmla="*/ 736908 h 1054587"/>
              <a:gd name="connsiteX1481" fmla="*/ 796953 w 917848"/>
              <a:gd name="connsiteY1481" fmla="*/ 736577 h 1054587"/>
              <a:gd name="connsiteX1482" fmla="*/ 796953 w 917848"/>
              <a:gd name="connsiteY1482" fmla="*/ 735915 h 1054587"/>
              <a:gd name="connsiteX1483" fmla="*/ 796457 w 917848"/>
              <a:gd name="connsiteY1483" fmla="*/ 735584 h 1054587"/>
              <a:gd name="connsiteX1484" fmla="*/ 795740 w 917848"/>
              <a:gd name="connsiteY1484" fmla="*/ 735253 h 1054587"/>
              <a:gd name="connsiteX1485" fmla="*/ 795740 w 917848"/>
              <a:gd name="connsiteY1485" fmla="*/ 734922 h 1054587"/>
              <a:gd name="connsiteX1486" fmla="*/ 796237 w 917848"/>
              <a:gd name="connsiteY1486" fmla="*/ 734288 h 1054587"/>
              <a:gd name="connsiteX1487" fmla="*/ 796457 w 917848"/>
              <a:gd name="connsiteY1487" fmla="*/ 734288 h 1054587"/>
              <a:gd name="connsiteX1488" fmla="*/ 796457 w 917848"/>
              <a:gd name="connsiteY1488" fmla="*/ 734591 h 1054587"/>
              <a:gd name="connsiteX1489" fmla="*/ 797422 w 917848"/>
              <a:gd name="connsiteY1489" fmla="*/ 734922 h 1054587"/>
              <a:gd name="connsiteX1490" fmla="*/ 797891 w 917848"/>
              <a:gd name="connsiteY1490" fmla="*/ 734922 h 1054587"/>
              <a:gd name="connsiteX1491" fmla="*/ 798607 w 917848"/>
              <a:gd name="connsiteY1491" fmla="*/ 733957 h 1054587"/>
              <a:gd name="connsiteX1492" fmla="*/ 799076 w 917848"/>
              <a:gd name="connsiteY1492" fmla="*/ 732964 h 1054587"/>
              <a:gd name="connsiteX1493" fmla="*/ 799323 w 917848"/>
              <a:gd name="connsiteY1493" fmla="*/ 732633 h 1054587"/>
              <a:gd name="connsiteX1494" fmla="*/ 799792 w 917848"/>
              <a:gd name="connsiteY1494" fmla="*/ 731640 h 1054587"/>
              <a:gd name="connsiteX1495" fmla="*/ 800040 w 917848"/>
              <a:gd name="connsiteY1495" fmla="*/ 729984 h 1054587"/>
              <a:gd name="connsiteX1496" fmla="*/ 801005 w 917848"/>
              <a:gd name="connsiteY1496" fmla="*/ 728329 h 1054587"/>
              <a:gd name="connsiteX1497" fmla="*/ 801005 w 917848"/>
              <a:gd name="connsiteY1497" fmla="*/ 727998 h 1054587"/>
              <a:gd name="connsiteX1498" fmla="*/ 801005 w 917848"/>
              <a:gd name="connsiteY1498" fmla="*/ 727667 h 1054587"/>
              <a:gd name="connsiteX1499" fmla="*/ 801005 w 917848"/>
              <a:gd name="connsiteY1499" fmla="*/ 727336 h 1054587"/>
              <a:gd name="connsiteX1500" fmla="*/ 801226 w 917848"/>
              <a:gd name="connsiteY1500" fmla="*/ 727336 h 1054587"/>
              <a:gd name="connsiteX1501" fmla="*/ 801473 w 917848"/>
              <a:gd name="connsiteY1501" fmla="*/ 726674 h 1054587"/>
              <a:gd name="connsiteX1502" fmla="*/ 801473 w 917848"/>
              <a:gd name="connsiteY1502" fmla="*/ 726343 h 1054587"/>
              <a:gd name="connsiteX1503" fmla="*/ 801722 w 917848"/>
              <a:gd name="connsiteY1503" fmla="*/ 726012 h 1054587"/>
              <a:gd name="connsiteX1504" fmla="*/ 801722 w 917848"/>
              <a:gd name="connsiteY1504" fmla="*/ 725681 h 1054587"/>
              <a:gd name="connsiteX1505" fmla="*/ 801942 w 917848"/>
              <a:gd name="connsiteY1505" fmla="*/ 725350 h 1054587"/>
              <a:gd name="connsiteX1506" fmla="*/ 802190 w 917848"/>
              <a:gd name="connsiteY1506" fmla="*/ 724689 h 1054587"/>
              <a:gd name="connsiteX1507" fmla="*/ 802439 w 917848"/>
              <a:gd name="connsiteY1507" fmla="*/ 724358 h 1054587"/>
              <a:gd name="connsiteX1508" fmla="*/ 801722 w 917848"/>
              <a:gd name="connsiteY1508" fmla="*/ 723696 h 1054587"/>
              <a:gd name="connsiteX1509" fmla="*/ 801473 w 917848"/>
              <a:gd name="connsiteY1509" fmla="*/ 723034 h 1054587"/>
              <a:gd name="connsiteX1510" fmla="*/ 800757 w 917848"/>
              <a:gd name="connsiteY1510" fmla="*/ 723034 h 1054587"/>
              <a:gd name="connsiteX1511" fmla="*/ 800509 w 917848"/>
              <a:gd name="connsiteY1511" fmla="*/ 723034 h 1054587"/>
              <a:gd name="connsiteX1512" fmla="*/ 799792 w 917848"/>
              <a:gd name="connsiteY1512" fmla="*/ 723365 h 1054587"/>
              <a:gd name="connsiteX1513" fmla="*/ 799792 w 917848"/>
              <a:gd name="connsiteY1513" fmla="*/ 723696 h 1054587"/>
              <a:gd name="connsiteX1514" fmla="*/ 799323 w 917848"/>
              <a:gd name="connsiteY1514" fmla="*/ 724027 h 1054587"/>
              <a:gd name="connsiteX1515" fmla="*/ 798855 w 917848"/>
              <a:gd name="connsiteY1515" fmla="*/ 724027 h 1054587"/>
              <a:gd name="connsiteX1516" fmla="*/ 798359 w 917848"/>
              <a:gd name="connsiteY1516" fmla="*/ 723696 h 1054587"/>
              <a:gd name="connsiteX1517" fmla="*/ 798138 w 917848"/>
              <a:gd name="connsiteY1517" fmla="*/ 724027 h 1054587"/>
              <a:gd name="connsiteX1518" fmla="*/ 797891 w 917848"/>
              <a:gd name="connsiteY1518" fmla="*/ 724027 h 1054587"/>
              <a:gd name="connsiteX1519" fmla="*/ 797670 w 917848"/>
              <a:gd name="connsiteY1519" fmla="*/ 725350 h 1054587"/>
              <a:gd name="connsiteX1520" fmla="*/ 797422 w 917848"/>
              <a:gd name="connsiteY1520" fmla="*/ 726343 h 1054587"/>
              <a:gd name="connsiteX1521" fmla="*/ 797174 w 917848"/>
              <a:gd name="connsiteY1521" fmla="*/ 726674 h 1054587"/>
              <a:gd name="connsiteX1522" fmla="*/ 796705 w 917848"/>
              <a:gd name="connsiteY1522" fmla="*/ 727336 h 1054587"/>
              <a:gd name="connsiteX1523" fmla="*/ 796705 w 917848"/>
              <a:gd name="connsiteY1523" fmla="*/ 727667 h 1054587"/>
              <a:gd name="connsiteX1524" fmla="*/ 796457 w 917848"/>
              <a:gd name="connsiteY1524" fmla="*/ 727667 h 1054587"/>
              <a:gd name="connsiteX1525" fmla="*/ 795988 w 917848"/>
              <a:gd name="connsiteY1525" fmla="*/ 727336 h 1054587"/>
              <a:gd name="connsiteX1526" fmla="*/ 795740 w 917848"/>
              <a:gd name="connsiteY1526" fmla="*/ 727336 h 1054587"/>
              <a:gd name="connsiteX1527" fmla="*/ 795520 w 917848"/>
              <a:gd name="connsiteY1527" fmla="*/ 727005 h 1054587"/>
              <a:gd name="connsiteX1528" fmla="*/ 795520 w 917848"/>
              <a:gd name="connsiteY1528" fmla="*/ 726674 h 1054587"/>
              <a:gd name="connsiteX1529" fmla="*/ 795988 w 917848"/>
              <a:gd name="connsiteY1529" fmla="*/ 726674 h 1054587"/>
              <a:gd name="connsiteX1530" fmla="*/ 795988 w 917848"/>
              <a:gd name="connsiteY1530" fmla="*/ 726012 h 1054587"/>
              <a:gd name="connsiteX1531" fmla="*/ 796237 w 917848"/>
              <a:gd name="connsiteY1531" fmla="*/ 725681 h 1054587"/>
              <a:gd name="connsiteX1532" fmla="*/ 796457 w 917848"/>
              <a:gd name="connsiteY1532" fmla="*/ 725681 h 1054587"/>
              <a:gd name="connsiteX1533" fmla="*/ 796953 w 917848"/>
              <a:gd name="connsiteY1533" fmla="*/ 725681 h 1054587"/>
              <a:gd name="connsiteX1534" fmla="*/ 797422 w 917848"/>
              <a:gd name="connsiteY1534" fmla="*/ 725350 h 1054587"/>
              <a:gd name="connsiteX1535" fmla="*/ 797174 w 917848"/>
              <a:gd name="connsiteY1535" fmla="*/ 725019 h 1054587"/>
              <a:gd name="connsiteX1536" fmla="*/ 797174 w 917848"/>
              <a:gd name="connsiteY1536" fmla="*/ 724689 h 1054587"/>
              <a:gd name="connsiteX1537" fmla="*/ 797422 w 917848"/>
              <a:gd name="connsiteY1537" fmla="*/ 724358 h 1054587"/>
              <a:gd name="connsiteX1538" fmla="*/ 797422 w 917848"/>
              <a:gd name="connsiteY1538" fmla="*/ 724027 h 1054587"/>
              <a:gd name="connsiteX1539" fmla="*/ 797174 w 917848"/>
              <a:gd name="connsiteY1539" fmla="*/ 723696 h 1054587"/>
              <a:gd name="connsiteX1540" fmla="*/ 797422 w 917848"/>
              <a:gd name="connsiteY1540" fmla="*/ 722703 h 1054587"/>
              <a:gd name="connsiteX1541" fmla="*/ 797422 w 917848"/>
              <a:gd name="connsiteY1541" fmla="*/ 721710 h 1054587"/>
              <a:gd name="connsiteX1542" fmla="*/ 797891 w 917848"/>
              <a:gd name="connsiteY1542" fmla="*/ 721379 h 1054587"/>
              <a:gd name="connsiteX1543" fmla="*/ 798855 w 917848"/>
              <a:gd name="connsiteY1543" fmla="*/ 720055 h 1054587"/>
              <a:gd name="connsiteX1544" fmla="*/ 799076 w 917848"/>
              <a:gd name="connsiteY1544" fmla="*/ 719723 h 1054587"/>
              <a:gd name="connsiteX1545" fmla="*/ 799323 w 917848"/>
              <a:gd name="connsiteY1545" fmla="*/ 719392 h 1054587"/>
              <a:gd name="connsiteX1546" fmla="*/ 799076 w 917848"/>
              <a:gd name="connsiteY1546" fmla="*/ 718730 h 1054587"/>
              <a:gd name="connsiteX1547" fmla="*/ 799076 w 917848"/>
              <a:gd name="connsiteY1547" fmla="*/ 717737 h 1054587"/>
              <a:gd name="connsiteX1548" fmla="*/ 799076 w 917848"/>
              <a:gd name="connsiteY1548" fmla="*/ 717406 h 1054587"/>
              <a:gd name="connsiteX1549" fmla="*/ 798855 w 917848"/>
              <a:gd name="connsiteY1549" fmla="*/ 717075 h 1054587"/>
              <a:gd name="connsiteX1550" fmla="*/ 799076 w 917848"/>
              <a:gd name="connsiteY1550" fmla="*/ 716413 h 1054587"/>
              <a:gd name="connsiteX1551" fmla="*/ 799572 w 917848"/>
              <a:gd name="connsiteY1551" fmla="*/ 716082 h 1054587"/>
              <a:gd name="connsiteX1552" fmla="*/ 800040 w 917848"/>
              <a:gd name="connsiteY1552" fmla="*/ 716082 h 1054587"/>
              <a:gd name="connsiteX1553" fmla="*/ 800288 w 917848"/>
              <a:gd name="connsiteY1553" fmla="*/ 715751 h 1054587"/>
              <a:gd name="connsiteX1554" fmla="*/ 800509 w 917848"/>
              <a:gd name="connsiteY1554" fmla="*/ 715751 h 1054587"/>
              <a:gd name="connsiteX1555" fmla="*/ 801005 w 917848"/>
              <a:gd name="connsiteY1555" fmla="*/ 716082 h 1054587"/>
              <a:gd name="connsiteX1556" fmla="*/ 801473 w 917848"/>
              <a:gd name="connsiteY1556" fmla="*/ 716413 h 1054587"/>
              <a:gd name="connsiteX1557" fmla="*/ 801226 w 917848"/>
              <a:gd name="connsiteY1557" fmla="*/ 716744 h 1054587"/>
              <a:gd name="connsiteX1558" fmla="*/ 801226 w 917848"/>
              <a:gd name="connsiteY1558" fmla="*/ 717075 h 1054587"/>
              <a:gd name="connsiteX1559" fmla="*/ 801226 w 917848"/>
              <a:gd name="connsiteY1559" fmla="*/ 717406 h 1054587"/>
              <a:gd name="connsiteX1560" fmla="*/ 801473 w 917848"/>
              <a:gd name="connsiteY1560" fmla="*/ 717406 h 1054587"/>
              <a:gd name="connsiteX1561" fmla="*/ 801473 w 917848"/>
              <a:gd name="connsiteY1561" fmla="*/ 717737 h 1054587"/>
              <a:gd name="connsiteX1562" fmla="*/ 801226 w 917848"/>
              <a:gd name="connsiteY1562" fmla="*/ 718068 h 1054587"/>
              <a:gd name="connsiteX1563" fmla="*/ 800757 w 917848"/>
              <a:gd name="connsiteY1563" fmla="*/ 718399 h 1054587"/>
              <a:gd name="connsiteX1564" fmla="*/ 800757 w 917848"/>
              <a:gd name="connsiteY1564" fmla="*/ 719061 h 1054587"/>
              <a:gd name="connsiteX1565" fmla="*/ 800757 w 917848"/>
              <a:gd name="connsiteY1565" fmla="*/ 719392 h 1054587"/>
              <a:gd name="connsiteX1566" fmla="*/ 801005 w 917848"/>
              <a:gd name="connsiteY1566" fmla="*/ 719392 h 1054587"/>
              <a:gd name="connsiteX1567" fmla="*/ 801722 w 917848"/>
              <a:gd name="connsiteY1567" fmla="*/ 718730 h 1054587"/>
              <a:gd name="connsiteX1568" fmla="*/ 802659 w 917848"/>
              <a:gd name="connsiteY1568" fmla="*/ 719061 h 1054587"/>
              <a:gd name="connsiteX1569" fmla="*/ 802439 w 917848"/>
              <a:gd name="connsiteY1569" fmla="*/ 719723 h 1054587"/>
              <a:gd name="connsiteX1570" fmla="*/ 802439 w 917848"/>
              <a:gd name="connsiteY1570" fmla="*/ 720055 h 1054587"/>
              <a:gd name="connsiteX1571" fmla="*/ 802907 w 917848"/>
              <a:gd name="connsiteY1571" fmla="*/ 720055 h 1054587"/>
              <a:gd name="connsiteX1572" fmla="*/ 803375 w 917848"/>
              <a:gd name="connsiteY1572" fmla="*/ 720386 h 1054587"/>
              <a:gd name="connsiteX1573" fmla="*/ 803844 w 917848"/>
              <a:gd name="connsiteY1573" fmla="*/ 720055 h 1054587"/>
              <a:gd name="connsiteX1574" fmla="*/ 804092 w 917848"/>
              <a:gd name="connsiteY1574" fmla="*/ 719723 h 1054587"/>
              <a:gd name="connsiteX1575" fmla="*/ 804092 w 917848"/>
              <a:gd name="connsiteY1575" fmla="*/ 719392 h 1054587"/>
              <a:gd name="connsiteX1576" fmla="*/ 804808 w 917848"/>
              <a:gd name="connsiteY1576" fmla="*/ 718730 h 1054587"/>
              <a:gd name="connsiteX1577" fmla="*/ 805057 w 917848"/>
              <a:gd name="connsiteY1577" fmla="*/ 719061 h 1054587"/>
              <a:gd name="connsiteX1578" fmla="*/ 805057 w 917848"/>
              <a:gd name="connsiteY1578" fmla="*/ 720055 h 1054587"/>
              <a:gd name="connsiteX1579" fmla="*/ 805278 w 917848"/>
              <a:gd name="connsiteY1579" fmla="*/ 720386 h 1054587"/>
              <a:gd name="connsiteX1580" fmla="*/ 805525 w 917848"/>
              <a:gd name="connsiteY1580" fmla="*/ 719723 h 1054587"/>
              <a:gd name="connsiteX1581" fmla="*/ 805525 w 917848"/>
              <a:gd name="connsiteY1581" fmla="*/ 719061 h 1054587"/>
              <a:gd name="connsiteX1582" fmla="*/ 805525 w 917848"/>
              <a:gd name="connsiteY1582" fmla="*/ 718399 h 1054587"/>
              <a:gd name="connsiteX1583" fmla="*/ 805525 w 917848"/>
              <a:gd name="connsiteY1583" fmla="*/ 718068 h 1054587"/>
              <a:gd name="connsiteX1584" fmla="*/ 806242 w 917848"/>
              <a:gd name="connsiteY1584" fmla="*/ 717737 h 1054587"/>
              <a:gd name="connsiteX1585" fmla="*/ 806490 w 917848"/>
              <a:gd name="connsiteY1585" fmla="*/ 717406 h 1054587"/>
              <a:gd name="connsiteX1586" fmla="*/ 806490 w 917848"/>
              <a:gd name="connsiteY1586" fmla="*/ 717075 h 1054587"/>
              <a:gd name="connsiteX1587" fmla="*/ 807207 w 917848"/>
              <a:gd name="connsiteY1587" fmla="*/ 717406 h 1054587"/>
              <a:gd name="connsiteX1588" fmla="*/ 807428 w 917848"/>
              <a:gd name="connsiteY1588" fmla="*/ 717075 h 1054587"/>
              <a:gd name="connsiteX1589" fmla="*/ 807428 w 917848"/>
              <a:gd name="connsiteY1589" fmla="*/ 716744 h 1054587"/>
              <a:gd name="connsiteX1590" fmla="*/ 807923 w 917848"/>
              <a:gd name="connsiteY1590" fmla="*/ 716413 h 1054587"/>
              <a:gd name="connsiteX1591" fmla="*/ 807923 w 917848"/>
              <a:gd name="connsiteY1591" fmla="*/ 716744 h 1054587"/>
              <a:gd name="connsiteX1592" fmla="*/ 807923 w 917848"/>
              <a:gd name="connsiteY1592" fmla="*/ 717075 h 1054587"/>
              <a:gd name="connsiteX1593" fmla="*/ 808860 w 917848"/>
              <a:gd name="connsiteY1593" fmla="*/ 716744 h 1054587"/>
              <a:gd name="connsiteX1594" fmla="*/ 809329 w 917848"/>
              <a:gd name="connsiteY1594" fmla="*/ 716082 h 1054587"/>
              <a:gd name="connsiteX1595" fmla="*/ 809577 w 917848"/>
              <a:gd name="connsiteY1595" fmla="*/ 716082 h 1054587"/>
              <a:gd name="connsiteX1596" fmla="*/ 809577 w 917848"/>
              <a:gd name="connsiteY1596" fmla="*/ 715751 h 1054587"/>
              <a:gd name="connsiteX1597" fmla="*/ 809826 w 917848"/>
              <a:gd name="connsiteY1597" fmla="*/ 715751 h 1054587"/>
              <a:gd name="connsiteX1598" fmla="*/ 810046 w 917848"/>
              <a:gd name="connsiteY1598" fmla="*/ 715420 h 1054587"/>
              <a:gd name="connsiteX1599" fmla="*/ 810543 w 917848"/>
              <a:gd name="connsiteY1599" fmla="*/ 715089 h 1054587"/>
              <a:gd name="connsiteX1600" fmla="*/ 810763 w 917848"/>
              <a:gd name="connsiteY1600" fmla="*/ 714758 h 1054587"/>
              <a:gd name="connsiteX1601" fmla="*/ 811259 w 917848"/>
              <a:gd name="connsiteY1601" fmla="*/ 714427 h 1054587"/>
              <a:gd name="connsiteX1602" fmla="*/ 811975 w 917848"/>
              <a:gd name="connsiteY1602" fmla="*/ 713103 h 1054587"/>
              <a:gd name="connsiteX1603" fmla="*/ 812444 w 917848"/>
              <a:gd name="connsiteY1603" fmla="*/ 712442 h 1054587"/>
              <a:gd name="connsiteX1604" fmla="*/ 812444 w 917848"/>
              <a:gd name="connsiteY1604" fmla="*/ 711449 h 1054587"/>
              <a:gd name="connsiteX1605" fmla="*/ 812444 w 917848"/>
              <a:gd name="connsiteY1605" fmla="*/ 710787 h 1054587"/>
              <a:gd name="connsiteX1606" fmla="*/ 811975 w 917848"/>
              <a:gd name="connsiteY1606" fmla="*/ 710456 h 1054587"/>
              <a:gd name="connsiteX1607" fmla="*/ 811727 w 917848"/>
              <a:gd name="connsiteY1607" fmla="*/ 709793 h 1054587"/>
              <a:gd name="connsiteX1608" fmla="*/ 811480 w 917848"/>
              <a:gd name="connsiteY1608" fmla="*/ 709462 h 1054587"/>
              <a:gd name="connsiteX1609" fmla="*/ 811480 w 917848"/>
              <a:gd name="connsiteY1609" fmla="*/ 709131 h 1054587"/>
              <a:gd name="connsiteX1610" fmla="*/ 810046 w 917848"/>
              <a:gd name="connsiteY1610" fmla="*/ 709131 h 1054587"/>
              <a:gd name="connsiteX1611" fmla="*/ 808860 w 917848"/>
              <a:gd name="connsiteY1611" fmla="*/ 708800 h 1054587"/>
              <a:gd name="connsiteX1612" fmla="*/ 807207 w 917848"/>
              <a:gd name="connsiteY1612" fmla="*/ 708469 h 1054587"/>
              <a:gd name="connsiteX1613" fmla="*/ 806959 w 917848"/>
              <a:gd name="connsiteY1613" fmla="*/ 708469 h 1054587"/>
              <a:gd name="connsiteX1614" fmla="*/ 806711 w 917848"/>
              <a:gd name="connsiteY1614" fmla="*/ 708469 h 1054587"/>
              <a:gd name="connsiteX1615" fmla="*/ 806242 w 917848"/>
              <a:gd name="connsiteY1615" fmla="*/ 708469 h 1054587"/>
              <a:gd name="connsiteX1616" fmla="*/ 805774 w 917848"/>
              <a:gd name="connsiteY1616" fmla="*/ 708469 h 1054587"/>
              <a:gd name="connsiteX1617" fmla="*/ 805057 w 917848"/>
              <a:gd name="connsiteY1617" fmla="*/ 708800 h 1054587"/>
              <a:gd name="connsiteX1618" fmla="*/ 804561 w 917848"/>
              <a:gd name="connsiteY1618" fmla="*/ 708469 h 1054587"/>
              <a:gd name="connsiteX1619" fmla="*/ 804341 w 917848"/>
              <a:gd name="connsiteY1619" fmla="*/ 708138 h 1054587"/>
              <a:gd name="connsiteX1620" fmla="*/ 804092 w 917848"/>
              <a:gd name="connsiteY1620" fmla="*/ 707807 h 1054587"/>
              <a:gd name="connsiteX1621" fmla="*/ 804092 w 917848"/>
              <a:gd name="connsiteY1621" fmla="*/ 707476 h 1054587"/>
              <a:gd name="connsiteX1622" fmla="*/ 804341 w 917848"/>
              <a:gd name="connsiteY1622" fmla="*/ 707145 h 1054587"/>
              <a:gd name="connsiteX1623" fmla="*/ 804808 w 917848"/>
              <a:gd name="connsiteY1623" fmla="*/ 707145 h 1054587"/>
              <a:gd name="connsiteX1624" fmla="*/ 805525 w 917848"/>
              <a:gd name="connsiteY1624" fmla="*/ 707476 h 1054587"/>
              <a:gd name="connsiteX1625" fmla="*/ 806242 w 917848"/>
              <a:gd name="connsiteY1625" fmla="*/ 707807 h 1054587"/>
              <a:gd name="connsiteX1626" fmla="*/ 806959 w 917848"/>
              <a:gd name="connsiteY1626" fmla="*/ 707807 h 1054587"/>
              <a:gd name="connsiteX1627" fmla="*/ 808392 w 917848"/>
              <a:gd name="connsiteY1627" fmla="*/ 707807 h 1054587"/>
              <a:gd name="connsiteX1628" fmla="*/ 811011 w 917848"/>
              <a:gd name="connsiteY1628" fmla="*/ 707476 h 1054587"/>
              <a:gd name="connsiteX1629" fmla="*/ 811727 w 917848"/>
              <a:gd name="connsiteY1629" fmla="*/ 707476 h 1054587"/>
              <a:gd name="connsiteX1630" fmla="*/ 813161 w 917848"/>
              <a:gd name="connsiteY1630" fmla="*/ 707476 h 1054587"/>
              <a:gd name="connsiteX1631" fmla="*/ 814098 w 917848"/>
              <a:gd name="connsiteY1631" fmla="*/ 707145 h 1054587"/>
              <a:gd name="connsiteX1632" fmla="*/ 814815 w 917848"/>
              <a:gd name="connsiteY1632" fmla="*/ 706814 h 1054587"/>
              <a:gd name="connsiteX1633" fmla="*/ 815532 w 917848"/>
              <a:gd name="connsiteY1633" fmla="*/ 706152 h 1054587"/>
              <a:gd name="connsiteX1634" fmla="*/ 816964 w 917848"/>
              <a:gd name="connsiteY1634" fmla="*/ 704828 h 1054587"/>
              <a:gd name="connsiteX1635" fmla="*/ 817213 w 917848"/>
              <a:gd name="connsiteY1635" fmla="*/ 704828 h 1054587"/>
              <a:gd name="connsiteX1636" fmla="*/ 817213 w 917848"/>
              <a:gd name="connsiteY1636" fmla="*/ 704497 h 1054587"/>
              <a:gd name="connsiteX1637" fmla="*/ 817460 w 917848"/>
              <a:gd name="connsiteY1637" fmla="*/ 704497 h 1054587"/>
              <a:gd name="connsiteX1638" fmla="*/ 817460 w 917848"/>
              <a:gd name="connsiteY1638" fmla="*/ 704166 h 1054587"/>
              <a:gd name="connsiteX1639" fmla="*/ 817681 w 917848"/>
              <a:gd name="connsiteY1639" fmla="*/ 704166 h 1054587"/>
              <a:gd name="connsiteX1640" fmla="*/ 817929 w 917848"/>
              <a:gd name="connsiteY1640" fmla="*/ 703835 h 1054587"/>
              <a:gd name="connsiteX1641" fmla="*/ 817929 w 917848"/>
              <a:gd name="connsiteY1641" fmla="*/ 703504 h 1054587"/>
              <a:gd name="connsiteX1642" fmla="*/ 818177 w 917848"/>
              <a:gd name="connsiteY1642" fmla="*/ 703504 h 1054587"/>
              <a:gd name="connsiteX1643" fmla="*/ 818177 w 917848"/>
              <a:gd name="connsiteY1643" fmla="*/ 703173 h 1054587"/>
              <a:gd name="connsiteX1644" fmla="*/ 818398 w 917848"/>
              <a:gd name="connsiteY1644" fmla="*/ 702511 h 1054587"/>
              <a:gd name="connsiteX1645" fmla="*/ 819363 w 917848"/>
              <a:gd name="connsiteY1645" fmla="*/ 701518 h 1054587"/>
              <a:gd name="connsiteX1646" fmla="*/ 819583 w 917848"/>
              <a:gd name="connsiteY1646" fmla="*/ 700856 h 1054587"/>
              <a:gd name="connsiteX1647" fmla="*/ 819831 w 917848"/>
              <a:gd name="connsiteY1647" fmla="*/ 700525 h 1054587"/>
              <a:gd name="connsiteX1648" fmla="*/ 820299 w 917848"/>
              <a:gd name="connsiteY1648" fmla="*/ 699533 h 1054587"/>
              <a:gd name="connsiteX1649" fmla="*/ 820548 w 917848"/>
              <a:gd name="connsiteY1649" fmla="*/ 698871 h 1054587"/>
              <a:gd name="connsiteX1650" fmla="*/ 820548 w 917848"/>
              <a:gd name="connsiteY1650" fmla="*/ 698209 h 1054587"/>
              <a:gd name="connsiteX1651" fmla="*/ 820548 w 917848"/>
              <a:gd name="connsiteY1651" fmla="*/ 697878 h 1054587"/>
              <a:gd name="connsiteX1652" fmla="*/ 821512 w 917848"/>
              <a:gd name="connsiteY1652" fmla="*/ 697878 h 1054587"/>
              <a:gd name="connsiteX1653" fmla="*/ 822229 w 917848"/>
              <a:gd name="connsiteY1653" fmla="*/ 697878 h 1054587"/>
              <a:gd name="connsiteX1654" fmla="*/ 822698 w 917848"/>
              <a:gd name="connsiteY1654" fmla="*/ 697878 h 1054587"/>
              <a:gd name="connsiteX1655" fmla="*/ 822698 w 917848"/>
              <a:gd name="connsiteY1655" fmla="*/ 697547 h 1054587"/>
              <a:gd name="connsiteX1656" fmla="*/ 823166 w 917848"/>
              <a:gd name="connsiteY1656" fmla="*/ 697547 h 1054587"/>
              <a:gd name="connsiteX1657" fmla="*/ 824351 w 917848"/>
              <a:gd name="connsiteY1657" fmla="*/ 697216 h 1054587"/>
              <a:gd name="connsiteX1658" fmla="*/ 824600 w 917848"/>
              <a:gd name="connsiteY1658" fmla="*/ 697216 h 1054587"/>
              <a:gd name="connsiteX1659" fmla="*/ 825317 w 917848"/>
              <a:gd name="connsiteY1659" fmla="*/ 697216 h 1054587"/>
              <a:gd name="connsiteX1660" fmla="*/ 825785 w 917848"/>
              <a:gd name="connsiteY1660" fmla="*/ 696885 h 1054587"/>
              <a:gd name="connsiteX1661" fmla="*/ 826281 w 917848"/>
              <a:gd name="connsiteY1661" fmla="*/ 696885 h 1054587"/>
              <a:gd name="connsiteX1662" fmla="*/ 826998 w 917848"/>
              <a:gd name="connsiteY1662" fmla="*/ 696885 h 1054587"/>
              <a:gd name="connsiteX1663" fmla="*/ 827935 w 917848"/>
              <a:gd name="connsiteY1663" fmla="*/ 696554 h 1054587"/>
              <a:gd name="connsiteX1664" fmla="*/ 828652 w 917848"/>
              <a:gd name="connsiteY1664" fmla="*/ 696885 h 1054587"/>
              <a:gd name="connsiteX1665" fmla="*/ 829368 w 917848"/>
              <a:gd name="connsiteY1665" fmla="*/ 696885 h 1054587"/>
              <a:gd name="connsiteX1666" fmla="*/ 829837 w 917848"/>
              <a:gd name="connsiteY1666" fmla="*/ 696885 h 1054587"/>
              <a:gd name="connsiteX1667" fmla="*/ 830333 w 917848"/>
              <a:gd name="connsiteY1667" fmla="*/ 696554 h 1054587"/>
              <a:gd name="connsiteX1668" fmla="*/ 830802 w 917848"/>
              <a:gd name="connsiteY1668" fmla="*/ 696554 h 1054587"/>
              <a:gd name="connsiteX1669" fmla="*/ 831049 w 917848"/>
              <a:gd name="connsiteY1669" fmla="*/ 696223 h 1054587"/>
              <a:gd name="connsiteX1670" fmla="*/ 831049 w 917848"/>
              <a:gd name="connsiteY1670" fmla="*/ 695892 h 1054587"/>
              <a:gd name="connsiteX1671" fmla="*/ 831766 w 917848"/>
              <a:gd name="connsiteY1671" fmla="*/ 696223 h 1054587"/>
              <a:gd name="connsiteX1672" fmla="*/ 832234 w 917848"/>
              <a:gd name="connsiteY1672" fmla="*/ 696223 h 1054587"/>
              <a:gd name="connsiteX1673" fmla="*/ 833200 w 917848"/>
              <a:gd name="connsiteY1673" fmla="*/ 695892 h 1054587"/>
              <a:gd name="connsiteX1674" fmla="*/ 833917 w 917848"/>
              <a:gd name="connsiteY1674" fmla="*/ 695560 h 1054587"/>
              <a:gd name="connsiteX1675" fmla="*/ 835101 w 917848"/>
              <a:gd name="connsiteY1675" fmla="*/ 695201 h 1054587"/>
              <a:gd name="connsiteX1676" fmla="*/ 836039 w 917848"/>
              <a:gd name="connsiteY1676" fmla="*/ 694208 h 1054587"/>
              <a:gd name="connsiteX1677" fmla="*/ 836755 w 917848"/>
              <a:gd name="connsiteY1677" fmla="*/ 693877 h 1054587"/>
              <a:gd name="connsiteX1678" fmla="*/ 837003 w 917848"/>
              <a:gd name="connsiteY1678" fmla="*/ 693547 h 1054587"/>
              <a:gd name="connsiteX1679" fmla="*/ 837720 w 917848"/>
              <a:gd name="connsiteY1679" fmla="*/ 693216 h 1054587"/>
              <a:gd name="connsiteX1680" fmla="*/ 838189 w 917848"/>
              <a:gd name="connsiteY1680" fmla="*/ 693547 h 1054587"/>
              <a:gd name="connsiteX1681" fmla="*/ 839622 w 917848"/>
              <a:gd name="connsiteY1681" fmla="*/ 693547 h 1054587"/>
              <a:gd name="connsiteX1682" fmla="*/ 841524 w 917848"/>
              <a:gd name="connsiteY1682" fmla="*/ 693877 h 1054587"/>
              <a:gd name="connsiteX1683" fmla="*/ 842241 w 917848"/>
              <a:gd name="connsiteY1683" fmla="*/ 693547 h 1054587"/>
              <a:gd name="connsiteX1684" fmla="*/ 842957 w 917848"/>
              <a:gd name="connsiteY1684" fmla="*/ 693547 h 1054587"/>
              <a:gd name="connsiteX1685" fmla="*/ 843674 w 917848"/>
              <a:gd name="connsiteY1685" fmla="*/ 692885 h 1054587"/>
              <a:gd name="connsiteX1686" fmla="*/ 843922 w 917848"/>
              <a:gd name="connsiteY1686" fmla="*/ 692885 h 1054587"/>
              <a:gd name="connsiteX1687" fmla="*/ 845107 w 917848"/>
              <a:gd name="connsiteY1687" fmla="*/ 691561 h 1054587"/>
              <a:gd name="connsiteX1688" fmla="*/ 845576 w 917848"/>
              <a:gd name="connsiteY1688" fmla="*/ 690899 h 1054587"/>
              <a:gd name="connsiteX1689" fmla="*/ 845823 w 917848"/>
              <a:gd name="connsiteY1689" fmla="*/ 689906 h 1054587"/>
              <a:gd name="connsiteX1690" fmla="*/ 846072 w 917848"/>
              <a:gd name="connsiteY1690" fmla="*/ 689906 h 1054587"/>
              <a:gd name="connsiteX1691" fmla="*/ 846072 w 917848"/>
              <a:gd name="connsiteY1691" fmla="*/ 689575 h 1054587"/>
              <a:gd name="connsiteX1692" fmla="*/ 846072 w 917848"/>
              <a:gd name="connsiteY1692" fmla="*/ 689244 h 1054587"/>
              <a:gd name="connsiteX1693" fmla="*/ 846072 w 917848"/>
              <a:gd name="connsiteY1693" fmla="*/ 688913 h 1054587"/>
              <a:gd name="connsiteX1694" fmla="*/ 846293 w 917848"/>
              <a:gd name="connsiteY1694" fmla="*/ 688913 h 1054587"/>
              <a:gd name="connsiteX1695" fmla="*/ 846540 w 917848"/>
              <a:gd name="connsiteY1695" fmla="*/ 688582 h 1054587"/>
              <a:gd name="connsiteX1696" fmla="*/ 846789 w 917848"/>
              <a:gd name="connsiteY1696" fmla="*/ 688251 h 1054587"/>
              <a:gd name="connsiteX1697" fmla="*/ 847009 w 917848"/>
              <a:gd name="connsiteY1697" fmla="*/ 687920 h 1054587"/>
              <a:gd name="connsiteX1698" fmla="*/ 847009 w 917848"/>
              <a:gd name="connsiteY1698" fmla="*/ 687258 h 1054587"/>
              <a:gd name="connsiteX1699" fmla="*/ 847257 w 917848"/>
              <a:gd name="connsiteY1699" fmla="*/ 686927 h 1054587"/>
              <a:gd name="connsiteX1700" fmla="*/ 847505 w 917848"/>
              <a:gd name="connsiteY1700" fmla="*/ 686596 h 1054587"/>
              <a:gd name="connsiteX1701" fmla="*/ 847726 w 917848"/>
              <a:gd name="connsiteY1701" fmla="*/ 686596 h 1054587"/>
              <a:gd name="connsiteX1702" fmla="*/ 848443 w 917848"/>
              <a:gd name="connsiteY1702" fmla="*/ 686596 h 1054587"/>
              <a:gd name="connsiteX1703" fmla="*/ 848690 w 917848"/>
              <a:gd name="connsiteY1703" fmla="*/ 686596 h 1054587"/>
              <a:gd name="connsiteX1704" fmla="*/ 848938 w 917848"/>
              <a:gd name="connsiteY1704" fmla="*/ 686596 h 1054587"/>
              <a:gd name="connsiteX1705" fmla="*/ 849407 w 917848"/>
              <a:gd name="connsiteY1705" fmla="*/ 686596 h 1054587"/>
              <a:gd name="connsiteX1706" fmla="*/ 850344 w 917848"/>
              <a:gd name="connsiteY1706" fmla="*/ 686596 h 1054587"/>
              <a:gd name="connsiteX1707" fmla="*/ 850592 w 917848"/>
              <a:gd name="connsiteY1707" fmla="*/ 686596 h 1054587"/>
              <a:gd name="connsiteX1708" fmla="*/ 850841 w 917848"/>
              <a:gd name="connsiteY1708" fmla="*/ 686265 h 1054587"/>
              <a:gd name="connsiteX1709" fmla="*/ 851061 w 917848"/>
              <a:gd name="connsiteY1709" fmla="*/ 686265 h 1054587"/>
              <a:gd name="connsiteX1710" fmla="*/ 851557 w 917848"/>
              <a:gd name="connsiteY1710" fmla="*/ 686265 h 1054587"/>
              <a:gd name="connsiteX1711" fmla="*/ 852274 w 917848"/>
              <a:gd name="connsiteY1711" fmla="*/ 685271 h 1054587"/>
              <a:gd name="connsiteX1712" fmla="*/ 852495 w 917848"/>
              <a:gd name="connsiteY1712" fmla="*/ 685271 h 1054587"/>
              <a:gd name="connsiteX1713" fmla="*/ 852742 w 917848"/>
              <a:gd name="connsiteY1713" fmla="*/ 684913 h 1054587"/>
              <a:gd name="connsiteX1714" fmla="*/ 853212 w 917848"/>
              <a:gd name="connsiteY1714" fmla="*/ 684582 h 1054587"/>
              <a:gd name="connsiteX1715" fmla="*/ 853459 w 917848"/>
              <a:gd name="connsiteY1715" fmla="*/ 684251 h 1054587"/>
              <a:gd name="connsiteX1716" fmla="*/ 853927 w 917848"/>
              <a:gd name="connsiteY1716" fmla="*/ 683589 h 1054587"/>
              <a:gd name="connsiteX1717" fmla="*/ 853927 w 917848"/>
              <a:gd name="connsiteY1717" fmla="*/ 683258 h 1054587"/>
              <a:gd name="connsiteX1718" fmla="*/ 854176 w 917848"/>
              <a:gd name="connsiteY1718" fmla="*/ 683258 h 1054587"/>
              <a:gd name="connsiteX1719" fmla="*/ 854423 w 917848"/>
              <a:gd name="connsiteY1719" fmla="*/ 683258 h 1054587"/>
              <a:gd name="connsiteX1720" fmla="*/ 854644 w 917848"/>
              <a:gd name="connsiteY1720" fmla="*/ 682927 h 1054587"/>
              <a:gd name="connsiteX1721" fmla="*/ 855113 w 917848"/>
              <a:gd name="connsiteY1721" fmla="*/ 682927 h 1054587"/>
              <a:gd name="connsiteX1722" fmla="*/ 855361 w 917848"/>
              <a:gd name="connsiteY1722" fmla="*/ 683258 h 1054587"/>
              <a:gd name="connsiteX1723" fmla="*/ 855361 w 917848"/>
              <a:gd name="connsiteY1723" fmla="*/ 683589 h 1054587"/>
              <a:gd name="connsiteX1724" fmla="*/ 855609 w 917848"/>
              <a:gd name="connsiteY1724" fmla="*/ 683920 h 1054587"/>
              <a:gd name="connsiteX1725" fmla="*/ 856077 w 917848"/>
              <a:gd name="connsiteY1725" fmla="*/ 683920 h 1054587"/>
              <a:gd name="connsiteX1726" fmla="*/ 856547 w 917848"/>
              <a:gd name="connsiteY1726" fmla="*/ 683920 h 1054587"/>
              <a:gd name="connsiteX1727" fmla="*/ 857043 w 917848"/>
              <a:gd name="connsiteY1727" fmla="*/ 683920 h 1054587"/>
              <a:gd name="connsiteX1728" fmla="*/ 857043 w 917848"/>
              <a:gd name="connsiteY1728" fmla="*/ 683589 h 1054587"/>
              <a:gd name="connsiteX1729" fmla="*/ 857758 w 917848"/>
              <a:gd name="connsiteY1729" fmla="*/ 683258 h 1054587"/>
              <a:gd name="connsiteX1730" fmla="*/ 858475 w 917848"/>
              <a:gd name="connsiteY1730" fmla="*/ 682927 h 1054587"/>
              <a:gd name="connsiteX1731" fmla="*/ 858696 w 917848"/>
              <a:gd name="connsiteY1731" fmla="*/ 682927 h 1054587"/>
              <a:gd name="connsiteX1732" fmla="*/ 858944 w 917848"/>
              <a:gd name="connsiteY1732" fmla="*/ 682927 h 1054587"/>
              <a:gd name="connsiteX1733" fmla="*/ 859192 w 917848"/>
              <a:gd name="connsiteY1733" fmla="*/ 682927 h 1054587"/>
              <a:gd name="connsiteX1734" fmla="*/ 859661 w 917848"/>
              <a:gd name="connsiteY1734" fmla="*/ 682927 h 1054587"/>
              <a:gd name="connsiteX1735" fmla="*/ 859882 w 917848"/>
              <a:gd name="connsiteY1735" fmla="*/ 683258 h 1054587"/>
              <a:gd name="connsiteX1736" fmla="*/ 860129 w 917848"/>
              <a:gd name="connsiteY1736" fmla="*/ 683589 h 1054587"/>
              <a:gd name="connsiteX1737" fmla="*/ 860378 w 917848"/>
              <a:gd name="connsiteY1737" fmla="*/ 683589 h 1054587"/>
              <a:gd name="connsiteX1738" fmla="*/ 860598 w 917848"/>
              <a:gd name="connsiteY1738" fmla="*/ 683920 h 1054587"/>
              <a:gd name="connsiteX1739" fmla="*/ 860846 w 917848"/>
              <a:gd name="connsiteY1739" fmla="*/ 683920 h 1054587"/>
              <a:gd name="connsiteX1740" fmla="*/ 861810 w 917848"/>
              <a:gd name="connsiteY1740" fmla="*/ 684251 h 1054587"/>
              <a:gd name="connsiteX1741" fmla="*/ 862279 w 917848"/>
              <a:gd name="connsiteY1741" fmla="*/ 684582 h 1054587"/>
              <a:gd name="connsiteX1742" fmla="*/ 862527 w 917848"/>
              <a:gd name="connsiteY1742" fmla="*/ 684913 h 1054587"/>
              <a:gd name="connsiteX1743" fmla="*/ 862748 w 917848"/>
              <a:gd name="connsiteY1743" fmla="*/ 684913 h 1054587"/>
              <a:gd name="connsiteX1744" fmla="*/ 862748 w 917848"/>
              <a:gd name="connsiteY1744" fmla="*/ 685271 h 1054587"/>
              <a:gd name="connsiteX1745" fmla="*/ 863244 w 917848"/>
              <a:gd name="connsiteY1745" fmla="*/ 685933 h 1054587"/>
              <a:gd name="connsiteX1746" fmla="*/ 864898 w 917848"/>
              <a:gd name="connsiteY1746" fmla="*/ 686927 h 1054587"/>
              <a:gd name="connsiteX1747" fmla="*/ 865367 w 917848"/>
              <a:gd name="connsiteY1747" fmla="*/ 686927 h 1054587"/>
              <a:gd name="connsiteX1748" fmla="*/ 866083 w 917848"/>
              <a:gd name="connsiteY1748" fmla="*/ 686927 h 1054587"/>
              <a:gd name="connsiteX1749" fmla="*/ 866579 w 917848"/>
              <a:gd name="connsiteY1749" fmla="*/ 686927 h 1054587"/>
              <a:gd name="connsiteX1750" fmla="*/ 866799 w 917848"/>
              <a:gd name="connsiteY1750" fmla="*/ 687258 h 1054587"/>
              <a:gd name="connsiteX1751" fmla="*/ 867296 w 917848"/>
              <a:gd name="connsiteY1751" fmla="*/ 687258 h 1054587"/>
              <a:gd name="connsiteX1752" fmla="*/ 867516 w 917848"/>
              <a:gd name="connsiteY1752" fmla="*/ 687258 h 1054587"/>
              <a:gd name="connsiteX1753" fmla="*/ 867765 w 917848"/>
              <a:gd name="connsiteY1753" fmla="*/ 687258 h 1054587"/>
              <a:gd name="connsiteX1754" fmla="*/ 868013 w 917848"/>
              <a:gd name="connsiteY1754" fmla="*/ 687589 h 1054587"/>
              <a:gd name="connsiteX1755" fmla="*/ 868950 w 917848"/>
              <a:gd name="connsiteY1755" fmla="*/ 687920 h 1054587"/>
              <a:gd name="connsiteX1756" fmla="*/ 869198 w 917848"/>
              <a:gd name="connsiteY1756" fmla="*/ 687920 h 1054587"/>
              <a:gd name="connsiteX1757" fmla="*/ 869667 w 917848"/>
              <a:gd name="connsiteY1757" fmla="*/ 687920 h 1054587"/>
              <a:gd name="connsiteX1758" fmla="*/ 869914 w 917848"/>
              <a:gd name="connsiteY1758" fmla="*/ 687920 h 1054587"/>
              <a:gd name="connsiteX1759" fmla="*/ 869914 w 917848"/>
              <a:gd name="connsiteY1759" fmla="*/ 688251 h 1054587"/>
              <a:gd name="connsiteX1760" fmla="*/ 870163 w 917848"/>
              <a:gd name="connsiteY1760" fmla="*/ 688251 h 1054587"/>
              <a:gd name="connsiteX1761" fmla="*/ 870383 w 917848"/>
              <a:gd name="connsiteY1761" fmla="*/ 688582 h 1054587"/>
              <a:gd name="connsiteX1762" fmla="*/ 871100 w 917848"/>
              <a:gd name="connsiteY1762" fmla="*/ 688582 h 1054587"/>
              <a:gd name="connsiteX1763" fmla="*/ 871348 w 917848"/>
              <a:gd name="connsiteY1763" fmla="*/ 688582 h 1054587"/>
              <a:gd name="connsiteX1764" fmla="*/ 871568 w 917848"/>
              <a:gd name="connsiteY1764" fmla="*/ 688582 h 1054587"/>
              <a:gd name="connsiteX1765" fmla="*/ 871817 w 917848"/>
              <a:gd name="connsiteY1765" fmla="*/ 688913 h 1054587"/>
              <a:gd name="connsiteX1766" fmla="*/ 872064 w 917848"/>
              <a:gd name="connsiteY1766" fmla="*/ 689244 h 1054587"/>
              <a:gd name="connsiteX1767" fmla="*/ 872285 w 917848"/>
              <a:gd name="connsiteY1767" fmla="*/ 689575 h 1054587"/>
              <a:gd name="connsiteX1768" fmla="*/ 872781 w 917848"/>
              <a:gd name="connsiteY1768" fmla="*/ 689575 h 1054587"/>
              <a:gd name="connsiteX1769" fmla="*/ 873002 w 917848"/>
              <a:gd name="connsiteY1769" fmla="*/ 689575 h 1054587"/>
              <a:gd name="connsiteX1770" fmla="*/ 873498 w 917848"/>
              <a:gd name="connsiteY1770" fmla="*/ 689906 h 1054587"/>
              <a:gd name="connsiteX1771" fmla="*/ 874215 w 917848"/>
              <a:gd name="connsiteY1771" fmla="*/ 690237 h 1054587"/>
              <a:gd name="connsiteX1772" fmla="*/ 874683 w 917848"/>
              <a:gd name="connsiteY1772" fmla="*/ 690899 h 1054587"/>
              <a:gd name="connsiteX1773" fmla="*/ 874931 w 917848"/>
              <a:gd name="connsiteY1773" fmla="*/ 691892 h 1054587"/>
              <a:gd name="connsiteX1774" fmla="*/ 875152 w 917848"/>
              <a:gd name="connsiteY1774" fmla="*/ 692223 h 1054587"/>
              <a:gd name="connsiteX1775" fmla="*/ 875399 w 917848"/>
              <a:gd name="connsiteY1775" fmla="*/ 692554 h 1054587"/>
              <a:gd name="connsiteX1776" fmla="*/ 876116 w 917848"/>
              <a:gd name="connsiteY1776" fmla="*/ 692554 h 1054587"/>
              <a:gd name="connsiteX1777" fmla="*/ 876337 w 917848"/>
              <a:gd name="connsiteY1777" fmla="*/ 692554 h 1054587"/>
              <a:gd name="connsiteX1778" fmla="*/ 877053 w 917848"/>
              <a:gd name="connsiteY1778" fmla="*/ 692554 h 1054587"/>
              <a:gd name="connsiteX1779" fmla="*/ 877302 w 917848"/>
              <a:gd name="connsiteY1779" fmla="*/ 692554 h 1054587"/>
              <a:gd name="connsiteX1780" fmla="*/ 877550 w 917848"/>
              <a:gd name="connsiteY1780" fmla="*/ 692885 h 1054587"/>
              <a:gd name="connsiteX1781" fmla="*/ 878018 w 917848"/>
              <a:gd name="connsiteY1781" fmla="*/ 693216 h 1054587"/>
              <a:gd name="connsiteX1782" fmla="*/ 878266 w 917848"/>
              <a:gd name="connsiteY1782" fmla="*/ 693216 h 1054587"/>
              <a:gd name="connsiteX1783" fmla="*/ 878487 w 917848"/>
              <a:gd name="connsiteY1783" fmla="*/ 693547 h 1054587"/>
              <a:gd name="connsiteX1784" fmla="*/ 878487 w 917848"/>
              <a:gd name="connsiteY1784" fmla="*/ 693877 h 1054587"/>
              <a:gd name="connsiteX1785" fmla="*/ 878983 w 917848"/>
              <a:gd name="connsiteY1785" fmla="*/ 694208 h 1054587"/>
              <a:gd name="connsiteX1786" fmla="*/ 879204 w 917848"/>
              <a:gd name="connsiteY1786" fmla="*/ 694539 h 1054587"/>
              <a:gd name="connsiteX1787" fmla="*/ 879452 w 917848"/>
              <a:gd name="connsiteY1787" fmla="*/ 694870 h 1054587"/>
              <a:gd name="connsiteX1788" fmla="*/ 879700 w 917848"/>
              <a:gd name="connsiteY1788" fmla="*/ 695201 h 1054587"/>
              <a:gd name="connsiteX1789" fmla="*/ 880168 w 917848"/>
              <a:gd name="connsiteY1789" fmla="*/ 695201 h 1054587"/>
              <a:gd name="connsiteX1790" fmla="*/ 880417 w 917848"/>
              <a:gd name="connsiteY1790" fmla="*/ 695560 h 1054587"/>
              <a:gd name="connsiteX1791" fmla="*/ 880885 w 917848"/>
              <a:gd name="connsiteY1791" fmla="*/ 696223 h 1054587"/>
              <a:gd name="connsiteX1792" fmla="*/ 881105 w 917848"/>
              <a:gd name="connsiteY1792" fmla="*/ 696554 h 1054587"/>
              <a:gd name="connsiteX1793" fmla="*/ 881602 w 917848"/>
              <a:gd name="connsiteY1793" fmla="*/ 697878 h 1054587"/>
              <a:gd name="connsiteX1794" fmla="*/ 881822 w 917848"/>
              <a:gd name="connsiteY1794" fmla="*/ 697878 h 1054587"/>
              <a:gd name="connsiteX1795" fmla="*/ 881822 w 917848"/>
              <a:gd name="connsiteY1795" fmla="*/ 698209 h 1054587"/>
              <a:gd name="connsiteX1796" fmla="*/ 882071 w 917848"/>
              <a:gd name="connsiteY1796" fmla="*/ 698871 h 1054587"/>
              <a:gd name="connsiteX1797" fmla="*/ 882318 w 917848"/>
              <a:gd name="connsiteY1797" fmla="*/ 699533 h 1054587"/>
              <a:gd name="connsiteX1798" fmla="*/ 882318 w 917848"/>
              <a:gd name="connsiteY1798" fmla="*/ 699864 h 1054587"/>
              <a:gd name="connsiteX1799" fmla="*/ 882539 w 917848"/>
              <a:gd name="connsiteY1799" fmla="*/ 699864 h 1054587"/>
              <a:gd name="connsiteX1800" fmla="*/ 882787 w 917848"/>
              <a:gd name="connsiteY1800" fmla="*/ 700856 h 1054587"/>
              <a:gd name="connsiteX1801" fmla="*/ 882787 w 917848"/>
              <a:gd name="connsiteY1801" fmla="*/ 701187 h 1054587"/>
              <a:gd name="connsiteX1802" fmla="*/ 883035 w 917848"/>
              <a:gd name="connsiteY1802" fmla="*/ 701518 h 1054587"/>
              <a:gd name="connsiteX1803" fmla="*/ 883255 w 917848"/>
              <a:gd name="connsiteY1803" fmla="*/ 701849 h 1054587"/>
              <a:gd name="connsiteX1804" fmla="*/ 883503 w 917848"/>
              <a:gd name="connsiteY1804" fmla="*/ 701849 h 1054587"/>
              <a:gd name="connsiteX1805" fmla="*/ 883752 w 917848"/>
              <a:gd name="connsiteY1805" fmla="*/ 702180 h 1054587"/>
              <a:gd name="connsiteX1806" fmla="*/ 883972 w 917848"/>
              <a:gd name="connsiteY1806" fmla="*/ 702180 h 1054587"/>
              <a:gd name="connsiteX1807" fmla="*/ 883972 w 917848"/>
              <a:gd name="connsiteY1807" fmla="*/ 702511 h 1054587"/>
              <a:gd name="connsiteX1808" fmla="*/ 883972 w 917848"/>
              <a:gd name="connsiteY1808" fmla="*/ 702842 h 1054587"/>
              <a:gd name="connsiteX1809" fmla="*/ 884220 w 917848"/>
              <a:gd name="connsiteY1809" fmla="*/ 702842 h 1054587"/>
              <a:gd name="connsiteX1810" fmla="*/ 884469 w 917848"/>
              <a:gd name="connsiteY1810" fmla="*/ 703504 h 1054587"/>
              <a:gd name="connsiteX1811" fmla="*/ 884689 w 917848"/>
              <a:gd name="connsiteY1811" fmla="*/ 703835 h 1054587"/>
              <a:gd name="connsiteX1812" fmla="*/ 884937 w 917848"/>
              <a:gd name="connsiteY1812" fmla="*/ 704497 h 1054587"/>
              <a:gd name="connsiteX1813" fmla="*/ 884937 w 917848"/>
              <a:gd name="connsiteY1813" fmla="*/ 704828 h 1054587"/>
              <a:gd name="connsiteX1814" fmla="*/ 884937 w 917848"/>
              <a:gd name="connsiteY1814" fmla="*/ 705159 h 1054587"/>
              <a:gd name="connsiteX1815" fmla="*/ 884937 w 917848"/>
              <a:gd name="connsiteY1815" fmla="*/ 705490 h 1054587"/>
              <a:gd name="connsiteX1816" fmla="*/ 885185 w 917848"/>
              <a:gd name="connsiteY1816" fmla="*/ 706152 h 1054587"/>
              <a:gd name="connsiteX1817" fmla="*/ 885654 w 917848"/>
              <a:gd name="connsiteY1817" fmla="*/ 706152 h 1054587"/>
              <a:gd name="connsiteX1818" fmla="*/ 885654 w 917848"/>
              <a:gd name="connsiteY1818" fmla="*/ 706814 h 1054587"/>
              <a:gd name="connsiteX1819" fmla="*/ 886370 w 917848"/>
              <a:gd name="connsiteY1819" fmla="*/ 707476 h 1054587"/>
              <a:gd name="connsiteX1820" fmla="*/ 886838 w 917848"/>
              <a:gd name="connsiteY1820" fmla="*/ 708138 h 1054587"/>
              <a:gd name="connsiteX1821" fmla="*/ 886838 w 917848"/>
              <a:gd name="connsiteY1821" fmla="*/ 708469 h 1054587"/>
              <a:gd name="connsiteX1822" fmla="*/ 887087 w 917848"/>
              <a:gd name="connsiteY1822" fmla="*/ 708800 h 1054587"/>
              <a:gd name="connsiteX1823" fmla="*/ 886838 w 917848"/>
              <a:gd name="connsiteY1823" fmla="*/ 709131 h 1054587"/>
              <a:gd name="connsiteX1824" fmla="*/ 886591 w 917848"/>
              <a:gd name="connsiteY1824" fmla="*/ 709793 h 1054587"/>
              <a:gd name="connsiteX1825" fmla="*/ 886838 w 917848"/>
              <a:gd name="connsiteY1825" fmla="*/ 710456 h 1054587"/>
              <a:gd name="connsiteX1826" fmla="*/ 887308 w 917848"/>
              <a:gd name="connsiteY1826" fmla="*/ 711118 h 1054587"/>
              <a:gd name="connsiteX1827" fmla="*/ 887308 w 917848"/>
              <a:gd name="connsiteY1827" fmla="*/ 712442 h 1054587"/>
              <a:gd name="connsiteX1828" fmla="*/ 887555 w 917848"/>
              <a:gd name="connsiteY1828" fmla="*/ 712772 h 1054587"/>
              <a:gd name="connsiteX1829" fmla="*/ 888272 w 917848"/>
              <a:gd name="connsiteY1829" fmla="*/ 713103 h 1054587"/>
              <a:gd name="connsiteX1830" fmla="*/ 888741 w 917848"/>
              <a:gd name="connsiteY1830" fmla="*/ 713765 h 1054587"/>
              <a:gd name="connsiteX1831" fmla="*/ 888989 w 917848"/>
              <a:gd name="connsiteY1831" fmla="*/ 713765 h 1054587"/>
              <a:gd name="connsiteX1832" fmla="*/ 889705 w 917848"/>
              <a:gd name="connsiteY1832" fmla="*/ 714427 h 1054587"/>
              <a:gd name="connsiteX1833" fmla="*/ 889954 w 917848"/>
              <a:gd name="connsiteY1833" fmla="*/ 714758 h 1054587"/>
              <a:gd name="connsiteX1834" fmla="*/ 890173 w 917848"/>
              <a:gd name="connsiteY1834" fmla="*/ 714758 h 1054587"/>
              <a:gd name="connsiteX1835" fmla="*/ 890422 w 917848"/>
              <a:gd name="connsiteY1835" fmla="*/ 715420 h 1054587"/>
              <a:gd name="connsiteX1836" fmla="*/ 890670 w 917848"/>
              <a:gd name="connsiteY1836" fmla="*/ 715751 h 1054587"/>
              <a:gd name="connsiteX1837" fmla="*/ 890670 w 917848"/>
              <a:gd name="connsiteY1837" fmla="*/ 716413 h 1054587"/>
              <a:gd name="connsiteX1838" fmla="*/ 890890 w 917848"/>
              <a:gd name="connsiteY1838" fmla="*/ 716744 h 1054587"/>
              <a:gd name="connsiteX1839" fmla="*/ 891139 w 917848"/>
              <a:gd name="connsiteY1839" fmla="*/ 716744 h 1054587"/>
              <a:gd name="connsiteX1840" fmla="*/ 891359 w 917848"/>
              <a:gd name="connsiteY1840" fmla="*/ 717075 h 1054587"/>
              <a:gd name="connsiteX1841" fmla="*/ 891359 w 917848"/>
              <a:gd name="connsiteY1841" fmla="*/ 717406 h 1054587"/>
              <a:gd name="connsiteX1842" fmla="*/ 891607 w 917848"/>
              <a:gd name="connsiteY1842" fmla="*/ 718399 h 1054587"/>
              <a:gd name="connsiteX1843" fmla="*/ 891359 w 917848"/>
              <a:gd name="connsiteY1843" fmla="*/ 718399 h 1054587"/>
              <a:gd name="connsiteX1844" fmla="*/ 890890 w 917848"/>
              <a:gd name="connsiteY1844" fmla="*/ 718730 h 1054587"/>
              <a:gd name="connsiteX1845" fmla="*/ 890890 w 917848"/>
              <a:gd name="connsiteY1845" fmla="*/ 719061 h 1054587"/>
              <a:gd name="connsiteX1846" fmla="*/ 891139 w 917848"/>
              <a:gd name="connsiteY1846" fmla="*/ 719061 h 1054587"/>
              <a:gd name="connsiteX1847" fmla="*/ 891359 w 917848"/>
              <a:gd name="connsiteY1847" fmla="*/ 719723 h 1054587"/>
              <a:gd name="connsiteX1848" fmla="*/ 891359 w 917848"/>
              <a:gd name="connsiteY1848" fmla="*/ 720055 h 1054587"/>
              <a:gd name="connsiteX1849" fmla="*/ 891856 w 917848"/>
              <a:gd name="connsiteY1849" fmla="*/ 720055 h 1054587"/>
              <a:gd name="connsiteX1850" fmla="*/ 892076 w 917848"/>
              <a:gd name="connsiteY1850" fmla="*/ 720055 h 1054587"/>
              <a:gd name="connsiteX1851" fmla="*/ 892324 w 917848"/>
              <a:gd name="connsiteY1851" fmla="*/ 720386 h 1054587"/>
              <a:gd name="connsiteX1852" fmla="*/ 892572 w 917848"/>
              <a:gd name="connsiteY1852" fmla="*/ 720717 h 1054587"/>
              <a:gd name="connsiteX1853" fmla="*/ 892572 w 917848"/>
              <a:gd name="connsiteY1853" fmla="*/ 721048 h 1054587"/>
              <a:gd name="connsiteX1854" fmla="*/ 892572 w 917848"/>
              <a:gd name="connsiteY1854" fmla="*/ 721710 h 1054587"/>
              <a:gd name="connsiteX1855" fmla="*/ 892572 w 917848"/>
              <a:gd name="connsiteY1855" fmla="*/ 722041 h 1054587"/>
              <a:gd name="connsiteX1856" fmla="*/ 892793 w 917848"/>
              <a:gd name="connsiteY1856" fmla="*/ 722372 h 1054587"/>
              <a:gd name="connsiteX1857" fmla="*/ 892793 w 917848"/>
              <a:gd name="connsiteY1857" fmla="*/ 722703 h 1054587"/>
              <a:gd name="connsiteX1858" fmla="*/ 892793 w 917848"/>
              <a:gd name="connsiteY1858" fmla="*/ 723034 h 1054587"/>
              <a:gd name="connsiteX1859" fmla="*/ 893040 w 917848"/>
              <a:gd name="connsiteY1859" fmla="*/ 723365 h 1054587"/>
              <a:gd name="connsiteX1860" fmla="*/ 893289 w 917848"/>
              <a:gd name="connsiteY1860" fmla="*/ 724689 h 1054587"/>
              <a:gd name="connsiteX1861" fmla="*/ 893510 w 917848"/>
              <a:gd name="connsiteY1861" fmla="*/ 725019 h 1054587"/>
              <a:gd name="connsiteX1862" fmla="*/ 893510 w 917848"/>
              <a:gd name="connsiteY1862" fmla="*/ 725350 h 1054587"/>
              <a:gd name="connsiteX1863" fmla="*/ 894006 w 917848"/>
              <a:gd name="connsiteY1863" fmla="*/ 726343 h 1054587"/>
              <a:gd name="connsiteX1864" fmla="*/ 894006 w 917848"/>
              <a:gd name="connsiteY1864" fmla="*/ 726674 h 1054587"/>
              <a:gd name="connsiteX1865" fmla="*/ 893757 w 917848"/>
              <a:gd name="connsiteY1865" fmla="*/ 726674 h 1054587"/>
              <a:gd name="connsiteX1866" fmla="*/ 893757 w 917848"/>
              <a:gd name="connsiteY1866" fmla="*/ 727336 h 1054587"/>
              <a:gd name="connsiteX1867" fmla="*/ 893757 w 917848"/>
              <a:gd name="connsiteY1867" fmla="*/ 727667 h 1054587"/>
              <a:gd name="connsiteX1868" fmla="*/ 894006 w 917848"/>
              <a:gd name="connsiteY1868" fmla="*/ 728329 h 1054587"/>
              <a:gd name="connsiteX1869" fmla="*/ 894226 w 917848"/>
              <a:gd name="connsiteY1869" fmla="*/ 728660 h 1054587"/>
              <a:gd name="connsiteX1870" fmla="*/ 894721 w 917848"/>
              <a:gd name="connsiteY1870" fmla="*/ 728991 h 1054587"/>
              <a:gd name="connsiteX1871" fmla="*/ 894721 w 917848"/>
              <a:gd name="connsiteY1871" fmla="*/ 729322 h 1054587"/>
              <a:gd name="connsiteX1872" fmla="*/ 894721 w 917848"/>
              <a:gd name="connsiteY1872" fmla="*/ 729653 h 1054587"/>
              <a:gd name="connsiteX1873" fmla="*/ 894942 w 917848"/>
              <a:gd name="connsiteY1873" fmla="*/ 729984 h 1054587"/>
              <a:gd name="connsiteX1874" fmla="*/ 894942 w 917848"/>
              <a:gd name="connsiteY1874" fmla="*/ 730315 h 1054587"/>
              <a:gd name="connsiteX1875" fmla="*/ 894721 w 917848"/>
              <a:gd name="connsiteY1875" fmla="*/ 730315 h 1054587"/>
              <a:gd name="connsiteX1876" fmla="*/ 894474 w 917848"/>
              <a:gd name="connsiteY1876" fmla="*/ 730646 h 1054587"/>
              <a:gd name="connsiteX1877" fmla="*/ 894474 w 917848"/>
              <a:gd name="connsiteY1877" fmla="*/ 732302 h 1054587"/>
              <a:gd name="connsiteX1878" fmla="*/ 894226 w 917848"/>
              <a:gd name="connsiteY1878" fmla="*/ 732964 h 1054587"/>
              <a:gd name="connsiteX1879" fmla="*/ 894474 w 917848"/>
              <a:gd name="connsiteY1879" fmla="*/ 733295 h 1054587"/>
              <a:gd name="connsiteX1880" fmla="*/ 894474 w 917848"/>
              <a:gd name="connsiteY1880" fmla="*/ 734288 h 1054587"/>
              <a:gd name="connsiteX1881" fmla="*/ 894942 w 917848"/>
              <a:gd name="connsiteY1881" fmla="*/ 734922 h 1054587"/>
              <a:gd name="connsiteX1882" fmla="*/ 895191 w 917848"/>
              <a:gd name="connsiteY1882" fmla="*/ 735253 h 1054587"/>
              <a:gd name="connsiteX1883" fmla="*/ 894942 w 917848"/>
              <a:gd name="connsiteY1883" fmla="*/ 735253 h 1054587"/>
              <a:gd name="connsiteX1884" fmla="*/ 895191 w 917848"/>
              <a:gd name="connsiteY1884" fmla="*/ 735915 h 1054587"/>
              <a:gd name="connsiteX1885" fmla="*/ 895191 w 917848"/>
              <a:gd name="connsiteY1885" fmla="*/ 736246 h 1054587"/>
              <a:gd name="connsiteX1886" fmla="*/ 895191 w 917848"/>
              <a:gd name="connsiteY1886" fmla="*/ 736577 h 1054587"/>
              <a:gd name="connsiteX1887" fmla="*/ 895191 w 917848"/>
              <a:gd name="connsiteY1887" fmla="*/ 736908 h 1054587"/>
              <a:gd name="connsiteX1888" fmla="*/ 895191 w 917848"/>
              <a:gd name="connsiteY1888" fmla="*/ 737239 h 1054587"/>
              <a:gd name="connsiteX1889" fmla="*/ 894942 w 917848"/>
              <a:gd name="connsiteY1889" fmla="*/ 737570 h 1054587"/>
              <a:gd name="connsiteX1890" fmla="*/ 895191 w 917848"/>
              <a:gd name="connsiteY1890" fmla="*/ 738563 h 1054587"/>
              <a:gd name="connsiteX1891" fmla="*/ 895438 w 917848"/>
              <a:gd name="connsiteY1891" fmla="*/ 739225 h 1054587"/>
              <a:gd name="connsiteX1892" fmla="*/ 895438 w 917848"/>
              <a:gd name="connsiteY1892" fmla="*/ 739556 h 1054587"/>
              <a:gd name="connsiteX1893" fmla="*/ 895659 w 917848"/>
              <a:gd name="connsiteY1893" fmla="*/ 740218 h 1054587"/>
              <a:gd name="connsiteX1894" fmla="*/ 895438 w 917848"/>
              <a:gd name="connsiteY1894" fmla="*/ 740549 h 1054587"/>
              <a:gd name="connsiteX1895" fmla="*/ 895438 w 917848"/>
              <a:gd name="connsiteY1895" fmla="*/ 740880 h 1054587"/>
              <a:gd name="connsiteX1896" fmla="*/ 895659 w 917848"/>
              <a:gd name="connsiteY1896" fmla="*/ 740880 h 1054587"/>
              <a:gd name="connsiteX1897" fmla="*/ 895438 w 917848"/>
              <a:gd name="connsiteY1897" fmla="*/ 741211 h 1054587"/>
              <a:gd name="connsiteX1898" fmla="*/ 895191 w 917848"/>
              <a:gd name="connsiteY1898" fmla="*/ 741211 h 1054587"/>
              <a:gd name="connsiteX1899" fmla="*/ 895438 w 917848"/>
              <a:gd name="connsiteY1899" fmla="*/ 741873 h 1054587"/>
              <a:gd name="connsiteX1900" fmla="*/ 895191 w 917848"/>
              <a:gd name="connsiteY1900" fmla="*/ 741873 h 1054587"/>
              <a:gd name="connsiteX1901" fmla="*/ 895659 w 917848"/>
              <a:gd name="connsiteY1901" fmla="*/ 743196 h 1054587"/>
              <a:gd name="connsiteX1902" fmla="*/ 895659 w 917848"/>
              <a:gd name="connsiteY1902" fmla="*/ 743527 h 1054587"/>
              <a:gd name="connsiteX1903" fmla="*/ 895659 w 917848"/>
              <a:gd name="connsiteY1903" fmla="*/ 743858 h 1054587"/>
              <a:gd name="connsiteX1904" fmla="*/ 895659 w 917848"/>
              <a:gd name="connsiteY1904" fmla="*/ 744190 h 1054587"/>
              <a:gd name="connsiteX1905" fmla="*/ 895908 w 917848"/>
              <a:gd name="connsiteY1905" fmla="*/ 745156 h 1054587"/>
              <a:gd name="connsiteX1906" fmla="*/ 895908 w 917848"/>
              <a:gd name="connsiteY1906" fmla="*/ 745818 h 1054587"/>
              <a:gd name="connsiteX1907" fmla="*/ 895659 w 917848"/>
              <a:gd name="connsiteY1907" fmla="*/ 746480 h 1054587"/>
              <a:gd name="connsiteX1908" fmla="*/ 895659 w 917848"/>
              <a:gd name="connsiteY1908" fmla="*/ 746811 h 1054587"/>
              <a:gd name="connsiteX1909" fmla="*/ 895659 w 917848"/>
              <a:gd name="connsiteY1909" fmla="*/ 747142 h 1054587"/>
              <a:gd name="connsiteX1910" fmla="*/ 895659 w 917848"/>
              <a:gd name="connsiteY1910" fmla="*/ 747804 h 1054587"/>
              <a:gd name="connsiteX1911" fmla="*/ 895908 w 917848"/>
              <a:gd name="connsiteY1911" fmla="*/ 748466 h 1054587"/>
              <a:gd name="connsiteX1912" fmla="*/ 895908 w 917848"/>
              <a:gd name="connsiteY1912" fmla="*/ 748797 h 1054587"/>
              <a:gd name="connsiteX1913" fmla="*/ 895908 w 917848"/>
              <a:gd name="connsiteY1913" fmla="*/ 749458 h 1054587"/>
              <a:gd name="connsiteX1914" fmla="*/ 895908 w 917848"/>
              <a:gd name="connsiteY1914" fmla="*/ 749789 h 1054587"/>
              <a:gd name="connsiteX1915" fmla="*/ 896128 w 917848"/>
              <a:gd name="connsiteY1915" fmla="*/ 750120 h 1054587"/>
              <a:gd name="connsiteX1916" fmla="*/ 896128 w 917848"/>
              <a:gd name="connsiteY1916" fmla="*/ 750782 h 1054587"/>
              <a:gd name="connsiteX1917" fmla="*/ 896128 w 917848"/>
              <a:gd name="connsiteY1917" fmla="*/ 751113 h 1054587"/>
              <a:gd name="connsiteX1918" fmla="*/ 896128 w 917848"/>
              <a:gd name="connsiteY1918" fmla="*/ 751444 h 1054587"/>
              <a:gd name="connsiteX1919" fmla="*/ 896128 w 917848"/>
              <a:gd name="connsiteY1919" fmla="*/ 751775 h 1054587"/>
              <a:gd name="connsiteX1920" fmla="*/ 896128 w 917848"/>
              <a:gd name="connsiteY1920" fmla="*/ 752106 h 1054587"/>
              <a:gd name="connsiteX1921" fmla="*/ 896375 w 917848"/>
              <a:gd name="connsiteY1921" fmla="*/ 752768 h 1054587"/>
              <a:gd name="connsiteX1922" fmla="*/ 896375 w 917848"/>
              <a:gd name="connsiteY1922" fmla="*/ 753072 h 1054587"/>
              <a:gd name="connsiteX1923" fmla="*/ 896624 w 917848"/>
              <a:gd name="connsiteY1923" fmla="*/ 753734 h 1054587"/>
              <a:gd name="connsiteX1924" fmla="*/ 896624 w 917848"/>
              <a:gd name="connsiteY1924" fmla="*/ 754065 h 1054587"/>
              <a:gd name="connsiteX1925" fmla="*/ 896845 w 917848"/>
              <a:gd name="connsiteY1925" fmla="*/ 754727 h 1054587"/>
              <a:gd name="connsiteX1926" fmla="*/ 896845 w 917848"/>
              <a:gd name="connsiteY1926" fmla="*/ 755058 h 1054587"/>
              <a:gd name="connsiteX1927" fmla="*/ 896375 w 917848"/>
              <a:gd name="connsiteY1927" fmla="*/ 755388 h 1054587"/>
              <a:gd name="connsiteX1928" fmla="*/ 896375 w 917848"/>
              <a:gd name="connsiteY1928" fmla="*/ 755719 h 1054587"/>
              <a:gd name="connsiteX1929" fmla="*/ 896375 w 917848"/>
              <a:gd name="connsiteY1929" fmla="*/ 756050 h 1054587"/>
              <a:gd name="connsiteX1930" fmla="*/ 896375 w 917848"/>
              <a:gd name="connsiteY1930" fmla="*/ 756381 h 1054587"/>
              <a:gd name="connsiteX1931" fmla="*/ 896375 w 917848"/>
              <a:gd name="connsiteY1931" fmla="*/ 757043 h 1054587"/>
              <a:gd name="connsiteX1932" fmla="*/ 896624 w 917848"/>
              <a:gd name="connsiteY1932" fmla="*/ 757374 h 1054587"/>
              <a:gd name="connsiteX1933" fmla="*/ 896624 w 917848"/>
              <a:gd name="connsiteY1933" fmla="*/ 758036 h 1054587"/>
              <a:gd name="connsiteX1934" fmla="*/ 896624 w 917848"/>
              <a:gd name="connsiteY1934" fmla="*/ 758367 h 1054587"/>
              <a:gd name="connsiteX1935" fmla="*/ 896624 w 917848"/>
              <a:gd name="connsiteY1935" fmla="*/ 758698 h 1054587"/>
              <a:gd name="connsiteX1936" fmla="*/ 896624 w 917848"/>
              <a:gd name="connsiteY1936" fmla="*/ 759029 h 1054587"/>
              <a:gd name="connsiteX1937" fmla="*/ 897092 w 917848"/>
              <a:gd name="connsiteY1937" fmla="*/ 759996 h 1054587"/>
              <a:gd name="connsiteX1938" fmla="*/ 897092 w 917848"/>
              <a:gd name="connsiteY1938" fmla="*/ 760327 h 1054587"/>
              <a:gd name="connsiteX1939" fmla="*/ 897341 w 917848"/>
              <a:gd name="connsiteY1939" fmla="*/ 760989 h 1054587"/>
              <a:gd name="connsiteX1940" fmla="*/ 897341 w 917848"/>
              <a:gd name="connsiteY1940" fmla="*/ 761320 h 1054587"/>
              <a:gd name="connsiteX1941" fmla="*/ 897561 w 917848"/>
              <a:gd name="connsiteY1941" fmla="*/ 762643 h 1054587"/>
              <a:gd name="connsiteX1942" fmla="*/ 897561 w 917848"/>
              <a:gd name="connsiteY1942" fmla="*/ 763636 h 1054587"/>
              <a:gd name="connsiteX1943" fmla="*/ 898058 w 917848"/>
              <a:gd name="connsiteY1943" fmla="*/ 764298 h 1054587"/>
              <a:gd name="connsiteX1944" fmla="*/ 898058 w 917848"/>
              <a:gd name="connsiteY1944" fmla="*/ 764629 h 1054587"/>
              <a:gd name="connsiteX1945" fmla="*/ 898278 w 917848"/>
              <a:gd name="connsiteY1945" fmla="*/ 764933 h 1054587"/>
              <a:gd name="connsiteX1946" fmla="*/ 898058 w 917848"/>
              <a:gd name="connsiteY1946" fmla="*/ 765264 h 1054587"/>
              <a:gd name="connsiteX1947" fmla="*/ 898058 w 917848"/>
              <a:gd name="connsiteY1947" fmla="*/ 766588 h 1054587"/>
              <a:gd name="connsiteX1948" fmla="*/ 898773 w 917848"/>
              <a:gd name="connsiteY1948" fmla="*/ 767911 h 1054587"/>
              <a:gd name="connsiteX1949" fmla="*/ 899243 w 917848"/>
              <a:gd name="connsiteY1949" fmla="*/ 768904 h 1054587"/>
              <a:gd name="connsiteX1950" fmla="*/ 899243 w 917848"/>
              <a:gd name="connsiteY1950" fmla="*/ 769566 h 1054587"/>
              <a:gd name="connsiteX1951" fmla="*/ 899711 w 917848"/>
              <a:gd name="connsiteY1951" fmla="*/ 770863 h 1054587"/>
              <a:gd name="connsiteX1952" fmla="*/ 899711 w 917848"/>
              <a:gd name="connsiteY1952" fmla="*/ 771194 h 1054587"/>
              <a:gd name="connsiteX1953" fmla="*/ 899711 w 917848"/>
              <a:gd name="connsiteY1953" fmla="*/ 771525 h 1054587"/>
              <a:gd name="connsiteX1954" fmla="*/ 899711 w 917848"/>
              <a:gd name="connsiteY1954" fmla="*/ 771856 h 1054587"/>
              <a:gd name="connsiteX1955" fmla="*/ 899959 w 917848"/>
              <a:gd name="connsiteY1955" fmla="*/ 772187 h 1054587"/>
              <a:gd name="connsiteX1956" fmla="*/ 900428 w 917848"/>
              <a:gd name="connsiteY1956" fmla="*/ 772849 h 1054587"/>
              <a:gd name="connsiteX1957" fmla="*/ 900207 w 917848"/>
              <a:gd name="connsiteY1957" fmla="*/ 773180 h 1054587"/>
              <a:gd name="connsiteX1958" fmla="*/ 900428 w 917848"/>
              <a:gd name="connsiteY1958" fmla="*/ 773511 h 1054587"/>
              <a:gd name="connsiteX1959" fmla="*/ 900428 w 917848"/>
              <a:gd name="connsiteY1959" fmla="*/ 773843 h 1054587"/>
              <a:gd name="connsiteX1960" fmla="*/ 900428 w 917848"/>
              <a:gd name="connsiteY1960" fmla="*/ 774477 h 1054587"/>
              <a:gd name="connsiteX1961" fmla="*/ 900428 w 917848"/>
              <a:gd name="connsiteY1961" fmla="*/ 774808 h 1054587"/>
              <a:gd name="connsiteX1962" fmla="*/ 900676 w 917848"/>
              <a:gd name="connsiteY1962" fmla="*/ 775470 h 1054587"/>
              <a:gd name="connsiteX1963" fmla="*/ 900924 w 917848"/>
              <a:gd name="connsiteY1963" fmla="*/ 775470 h 1054587"/>
              <a:gd name="connsiteX1964" fmla="*/ 900924 w 917848"/>
              <a:gd name="connsiteY1964" fmla="*/ 775801 h 1054587"/>
              <a:gd name="connsiteX1965" fmla="*/ 901144 w 917848"/>
              <a:gd name="connsiteY1965" fmla="*/ 776132 h 1054587"/>
              <a:gd name="connsiteX1966" fmla="*/ 901613 w 917848"/>
              <a:gd name="connsiteY1966" fmla="*/ 776794 h 1054587"/>
              <a:gd name="connsiteX1967" fmla="*/ 901613 w 917848"/>
              <a:gd name="connsiteY1967" fmla="*/ 777456 h 1054587"/>
              <a:gd name="connsiteX1968" fmla="*/ 901393 w 917848"/>
              <a:gd name="connsiteY1968" fmla="*/ 777787 h 1054587"/>
              <a:gd name="connsiteX1969" fmla="*/ 901613 w 917848"/>
              <a:gd name="connsiteY1969" fmla="*/ 778118 h 1054587"/>
              <a:gd name="connsiteX1970" fmla="*/ 901613 w 917848"/>
              <a:gd name="connsiteY1970" fmla="*/ 778449 h 1054587"/>
              <a:gd name="connsiteX1971" fmla="*/ 901861 w 917848"/>
              <a:gd name="connsiteY1971" fmla="*/ 779083 h 1054587"/>
              <a:gd name="connsiteX1972" fmla="*/ 902110 w 917848"/>
              <a:gd name="connsiteY1972" fmla="*/ 779745 h 1054587"/>
              <a:gd name="connsiteX1973" fmla="*/ 902578 w 917848"/>
              <a:gd name="connsiteY1973" fmla="*/ 780076 h 1054587"/>
              <a:gd name="connsiteX1974" fmla="*/ 902330 w 917848"/>
              <a:gd name="connsiteY1974" fmla="*/ 780738 h 1054587"/>
              <a:gd name="connsiteX1975" fmla="*/ 902330 w 917848"/>
              <a:gd name="connsiteY1975" fmla="*/ 781400 h 1054587"/>
              <a:gd name="connsiteX1976" fmla="*/ 902578 w 917848"/>
              <a:gd name="connsiteY1976" fmla="*/ 781731 h 1054587"/>
              <a:gd name="connsiteX1977" fmla="*/ 903046 w 917848"/>
              <a:gd name="connsiteY1977" fmla="*/ 782393 h 1054587"/>
              <a:gd name="connsiteX1978" fmla="*/ 903294 w 917848"/>
              <a:gd name="connsiteY1978" fmla="*/ 783027 h 1054587"/>
              <a:gd name="connsiteX1979" fmla="*/ 903294 w 917848"/>
              <a:gd name="connsiteY1979" fmla="*/ 783358 h 1054587"/>
              <a:gd name="connsiteX1980" fmla="*/ 903542 w 917848"/>
              <a:gd name="connsiteY1980" fmla="*/ 783689 h 1054587"/>
              <a:gd name="connsiteX1981" fmla="*/ 903542 w 917848"/>
              <a:gd name="connsiteY1981" fmla="*/ 784020 h 1054587"/>
              <a:gd name="connsiteX1982" fmla="*/ 903542 w 917848"/>
              <a:gd name="connsiteY1982" fmla="*/ 784351 h 1054587"/>
              <a:gd name="connsiteX1983" fmla="*/ 903542 w 917848"/>
              <a:gd name="connsiteY1983" fmla="*/ 784682 h 1054587"/>
              <a:gd name="connsiteX1984" fmla="*/ 903294 w 917848"/>
              <a:gd name="connsiteY1984" fmla="*/ 785013 h 1054587"/>
              <a:gd name="connsiteX1985" fmla="*/ 903294 w 917848"/>
              <a:gd name="connsiteY1985" fmla="*/ 785344 h 1054587"/>
              <a:gd name="connsiteX1986" fmla="*/ 903294 w 917848"/>
              <a:gd name="connsiteY1986" fmla="*/ 785675 h 1054587"/>
              <a:gd name="connsiteX1987" fmla="*/ 903542 w 917848"/>
              <a:gd name="connsiteY1987" fmla="*/ 786006 h 1054587"/>
              <a:gd name="connsiteX1988" fmla="*/ 903542 w 917848"/>
              <a:gd name="connsiteY1988" fmla="*/ 786337 h 1054587"/>
              <a:gd name="connsiteX1989" fmla="*/ 903294 w 917848"/>
              <a:gd name="connsiteY1989" fmla="*/ 786640 h 1054587"/>
              <a:gd name="connsiteX1990" fmla="*/ 903542 w 917848"/>
              <a:gd name="connsiteY1990" fmla="*/ 786971 h 1054587"/>
              <a:gd name="connsiteX1991" fmla="*/ 903542 w 917848"/>
              <a:gd name="connsiteY1991" fmla="*/ 787634 h 1054587"/>
              <a:gd name="connsiteX1992" fmla="*/ 903542 w 917848"/>
              <a:gd name="connsiteY1992" fmla="*/ 787965 h 1054587"/>
              <a:gd name="connsiteX1993" fmla="*/ 903294 w 917848"/>
              <a:gd name="connsiteY1993" fmla="*/ 788296 h 1054587"/>
              <a:gd name="connsiteX1994" fmla="*/ 903294 w 917848"/>
              <a:gd name="connsiteY1994" fmla="*/ 788958 h 1054587"/>
              <a:gd name="connsiteX1995" fmla="*/ 903542 w 917848"/>
              <a:gd name="connsiteY1995" fmla="*/ 789620 h 1054587"/>
              <a:gd name="connsiteX1996" fmla="*/ 903542 w 917848"/>
              <a:gd name="connsiteY1996" fmla="*/ 789951 h 1054587"/>
              <a:gd name="connsiteX1997" fmla="*/ 903763 w 917848"/>
              <a:gd name="connsiteY1997" fmla="*/ 790586 h 1054587"/>
              <a:gd name="connsiteX1998" fmla="*/ 903763 w 917848"/>
              <a:gd name="connsiteY1998" fmla="*/ 790917 h 1054587"/>
              <a:gd name="connsiteX1999" fmla="*/ 903763 w 917848"/>
              <a:gd name="connsiteY1999" fmla="*/ 791248 h 1054587"/>
              <a:gd name="connsiteX2000" fmla="*/ 904011 w 917848"/>
              <a:gd name="connsiteY2000" fmla="*/ 791910 h 1054587"/>
              <a:gd name="connsiteX2001" fmla="*/ 904011 w 917848"/>
              <a:gd name="connsiteY2001" fmla="*/ 792241 h 1054587"/>
              <a:gd name="connsiteX2002" fmla="*/ 904011 w 917848"/>
              <a:gd name="connsiteY2002" fmla="*/ 792572 h 1054587"/>
              <a:gd name="connsiteX2003" fmla="*/ 904011 w 917848"/>
              <a:gd name="connsiteY2003" fmla="*/ 792902 h 1054587"/>
              <a:gd name="connsiteX2004" fmla="*/ 904011 w 917848"/>
              <a:gd name="connsiteY2004" fmla="*/ 793537 h 1054587"/>
              <a:gd name="connsiteX2005" fmla="*/ 903763 w 917848"/>
              <a:gd name="connsiteY2005" fmla="*/ 794199 h 1054587"/>
              <a:gd name="connsiteX2006" fmla="*/ 903763 w 917848"/>
              <a:gd name="connsiteY2006" fmla="*/ 795523 h 1054587"/>
              <a:gd name="connsiteX2007" fmla="*/ 903763 w 917848"/>
              <a:gd name="connsiteY2007" fmla="*/ 795854 h 1054587"/>
              <a:gd name="connsiteX2008" fmla="*/ 903542 w 917848"/>
              <a:gd name="connsiteY2008" fmla="*/ 796516 h 1054587"/>
              <a:gd name="connsiteX2009" fmla="*/ 903763 w 917848"/>
              <a:gd name="connsiteY2009" fmla="*/ 797481 h 1054587"/>
              <a:gd name="connsiteX2010" fmla="*/ 904011 w 917848"/>
              <a:gd name="connsiteY2010" fmla="*/ 798143 h 1054587"/>
              <a:gd name="connsiteX2011" fmla="*/ 904011 w 917848"/>
              <a:gd name="connsiteY2011" fmla="*/ 798474 h 1054587"/>
              <a:gd name="connsiteX2012" fmla="*/ 904259 w 917848"/>
              <a:gd name="connsiteY2012" fmla="*/ 799136 h 1054587"/>
              <a:gd name="connsiteX2013" fmla="*/ 904479 w 917848"/>
              <a:gd name="connsiteY2013" fmla="*/ 799770 h 1054587"/>
              <a:gd name="connsiteX2014" fmla="*/ 904479 w 917848"/>
              <a:gd name="connsiteY2014" fmla="*/ 802419 h 1054587"/>
              <a:gd name="connsiteX2015" fmla="*/ 904479 w 917848"/>
              <a:gd name="connsiteY2015" fmla="*/ 803053 h 1054587"/>
              <a:gd name="connsiteX2016" fmla="*/ 904259 w 917848"/>
              <a:gd name="connsiteY2016" fmla="*/ 803053 h 1054587"/>
              <a:gd name="connsiteX2017" fmla="*/ 904259 w 917848"/>
              <a:gd name="connsiteY2017" fmla="*/ 804047 h 1054587"/>
              <a:gd name="connsiteX2018" fmla="*/ 904259 w 917848"/>
              <a:gd name="connsiteY2018" fmla="*/ 804378 h 1054587"/>
              <a:gd name="connsiteX2019" fmla="*/ 904479 w 917848"/>
              <a:gd name="connsiteY2019" fmla="*/ 805040 h 1054587"/>
              <a:gd name="connsiteX2020" fmla="*/ 904479 w 917848"/>
              <a:gd name="connsiteY2020" fmla="*/ 805370 h 1054587"/>
              <a:gd name="connsiteX2021" fmla="*/ 904479 w 917848"/>
              <a:gd name="connsiteY2021" fmla="*/ 805701 h 1054587"/>
              <a:gd name="connsiteX2022" fmla="*/ 904728 w 917848"/>
              <a:gd name="connsiteY2022" fmla="*/ 806667 h 1054587"/>
              <a:gd name="connsiteX2023" fmla="*/ 904728 w 917848"/>
              <a:gd name="connsiteY2023" fmla="*/ 807329 h 1054587"/>
              <a:gd name="connsiteX2024" fmla="*/ 904728 w 917848"/>
              <a:gd name="connsiteY2024" fmla="*/ 807991 h 1054587"/>
              <a:gd name="connsiteX2025" fmla="*/ 904728 w 917848"/>
              <a:gd name="connsiteY2025" fmla="*/ 808625 h 1054587"/>
              <a:gd name="connsiteX2026" fmla="*/ 904728 w 917848"/>
              <a:gd name="connsiteY2026" fmla="*/ 808956 h 1054587"/>
              <a:gd name="connsiteX2027" fmla="*/ 904975 w 917848"/>
              <a:gd name="connsiteY2027" fmla="*/ 809618 h 1054587"/>
              <a:gd name="connsiteX2028" fmla="*/ 905196 w 917848"/>
              <a:gd name="connsiteY2028" fmla="*/ 809618 h 1054587"/>
              <a:gd name="connsiteX2029" fmla="*/ 905196 w 917848"/>
              <a:gd name="connsiteY2029" fmla="*/ 809949 h 1054587"/>
              <a:gd name="connsiteX2030" fmla="*/ 905196 w 917848"/>
              <a:gd name="connsiteY2030" fmla="*/ 810280 h 1054587"/>
              <a:gd name="connsiteX2031" fmla="*/ 904975 w 917848"/>
              <a:gd name="connsiteY2031" fmla="*/ 810280 h 1054587"/>
              <a:gd name="connsiteX2032" fmla="*/ 904975 w 917848"/>
              <a:gd name="connsiteY2032" fmla="*/ 810611 h 1054587"/>
              <a:gd name="connsiteX2033" fmla="*/ 904728 w 917848"/>
              <a:gd name="connsiteY2033" fmla="*/ 811273 h 1054587"/>
              <a:gd name="connsiteX2034" fmla="*/ 904975 w 917848"/>
              <a:gd name="connsiteY2034" fmla="*/ 811907 h 1054587"/>
              <a:gd name="connsiteX2035" fmla="*/ 904975 w 917848"/>
              <a:gd name="connsiteY2035" fmla="*/ 812238 h 1054587"/>
              <a:gd name="connsiteX2036" fmla="*/ 905196 w 917848"/>
              <a:gd name="connsiteY2036" fmla="*/ 812569 h 1054587"/>
              <a:gd name="connsiteX2037" fmla="*/ 904975 w 917848"/>
              <a:gd name="connsiteY2037" fmla="*/ 812900 h 1054587"/>
              <a:gd name="connsiteX2038" fmla="*/ 905196 w 917848"/>
              <a:gd name="connsiteY2038" fmla="*/ 814197 h 1054587"/>
              <a:gd name="connsiteX2039" fmla="*/ 905196 w 917848"/>
              <a:gd name="connsiteY2039" fmla="*/ 815521 h 1054587"/>
              <a:gd name="connsiteX2040" fmla="*/ 905196 w 917848"/>
              <a:gd name="connsiteY2040" fmla="*/ 816183 h 1054587"/>
              <a:gd name="connsiteX2041" fmla="*/ 905196 w 917848"/>
              <a:gd name="connsiteY2041" fmla="*/ 816817 h 1054587"/>
              <a:gd name="connsiteX2042" fmla="*/ 905445 w 917848"/>
              <a:gd name="connsiteY2042" fmla="*/ 817810 h 1054587"/>
              <a:gd name="connsiteX2043" fmla="*/ 905692 w 917848"/>
              <a:gd name="connsiteY2043" fmla="*/ 818472 h 1054587"/>
              <a:gd name="connsiteX2044" fmla="*/ 905692 w 917848"/>
              <a:gd name="connsiteY2044" fmla="*/ 818803 h 1054587"/>
              <a:gd name="connsiteX2045" fmla="*/ 905913 w 917848"/>
              <a:gd name="connsiteY2045" fmla="*/ 819134 h 1054587"/>
              <a:gd name="connsiteX2046" fmla="*/ 906161 w 917848"/>
              <a:gd name="connsiteY2046" fmla="*/ 819437 h 1054587"/>
              <a:gd name="connsiteX2047" fmla="*/ 906630 w 917848"/>
              <a:gd name="connsiteY2047" fmla="*/ 820430 h 1054587"/>
              <a:gd name="connsiteX2048" fmla="*/ 906877 w 917848"/>
              <a:gd name="connsiteY2048" fmla="*/ 821092 h 1054587"/>
              <a:gd name="connsiteX2049" fmla="*/ 906877 w 917848"/>
              <a:gd name="connsiteY2049" fmla="*/ 822059 h 1054587"/>
              <a:gd name="connsiteX2050" fmla="*/ 907594 w 917848"/>
              <a:gd name="connsiteY2050" fmla="*/ 825672 h 1054587"/>
              <a:gd name="connsiteX2051" fmla="*/ 907814 w 917848"/>
              <a:gd name="connsiteY2051" fmla="*/ 826334 h 1054587"/>
              <a:gd name="connsiteX2052" fmla="*/ 907594 w 917848"/>
              <a:gd name="connsiteY2052" fmla="*/ 826637 h 1054587"/>
              <a:gd name="connsiteX2053" fmla="*/ 908531 w 917848"/>
              <a:gd name="connsiteY2053" fmla="*/ 829589 h 1054587"/>
              <a:gd name="connsiteX2054" fmla="*/ 908531 w 917848"/>
              <a:gd name="connsiteY2054" fmla="*/ 829919 h 1054587"/>
              <a:gd name="connsiteX2055" fmla="*/ 908780 w 917848"/>
              <a:gd name="connsiteY2055" fmla="*/ 830912 h 1054587"/>
              <a:gd name="connsiteX2056" fmla="*/ 909028 w 917848"/>
              <a:gd name="connsiteY2056" fmla="*/ 833202 h 1054587"/>
              <a:gd name="connsiteX2057" fmla="*/ 909028 w 917848"/>
              <a:gd name="connsiteY2057" fmla="*/ 833505 h 1054587"/>
              <a:gd name="connsiteX2058" fmla="*/ 909028 w 917848"/>
              <a:gd name="connsiteY2058" fmla="*/ 833836 h 1054587"/>
              <a:gd name="connsiteX2059" fmla="*/ 909248 w 917848"/>
              <a:gd name="connsiteY2059" fmla="*/ 834498 h 1054587"/>
              <a:gd name="connsiteX2060" fmla="*/ 909496 w 917848"/>
              <a:gd name="connsiteY2060" fmla="*/ 835160 h 1054587"/>
              <a:gd name="connsiteX2061" fmla="*/ 909496 w 917848"/>
              <a:gd name="connsiteY2061" fmla="*/ 836125 h 1054587"/>
              <a:gd name="connsiteX2062" fmla="*/ 909965 w 917848"/>
              <a:gd name="connsiteY2062" fmla="*/ 836787 h 1054587"/>
              <a:gd name="connsiteX2063" fmla="*/ 910681 w 917848"/>
              <a:gd name="connsiteY2063" fmla="*/ 837753 h 1054587"/>
              <a:gd name="connsiteX2064" fmla="*/ 911178 w 917848"/>
              <a:gd name="connsiteY2064" fmla="*/ 838415 h 1054587"/>
              <a:gd name="connsiteX2065" fmla="*/ 911398 w 917848"/>
              <a:gd name="connsiteY2065" fmla="*/ 839077 h 1054587"/>
              <a:gd name="connsiteX2066" fmla="*/ 911646 w 917848"/>
              <a:gd name="connsiteY2066" fmla="*/ 839739 h 1054587"/>
              <a:gd name="connsiteX2067" fmla="*/ 911866 w 917848"/>
              <a:gd name="connsiteY2067" fmla="*/ 840043 h 1054587"/>
              <a:gd name="connsiteX2068" fmla="*/ 911866 w 917848"/>
              <a:gd name="connsiteY2068" fmla="*/ 840374 h 1054587"/>
              <a:gd name="connsiteX2069" fmla="*/ 912115 w 917848"/>
              <a:gd name="connsiteY2069" fmla="*/ 841367 h 1054587"/>
              <a:gd name="connsiteX2070" fmla="*/ 912832 w 917848"/>
              <a:gd name="connsiteY2070" fmla="*/ 842663 h 1054587"/>
              <a:gd name="connsiteX2071" fmla="*/ 913549 w 917848"/>
              <a:gd name="connsiteY2071" fmla="*/ 843960 h 1054587"/>
              <a:gd name="connsiteX2072" fmla="*/ 914265 w 917848"/>
              <a:gd name="connsiteY2072" fmla="*/ 845918 h 1054587"/>
              <a:gd name="connsiteX2073" fmla="*/ 914733 w 917848"/>
              <a:gd name="connsiteY2073" fmla="*/ 846580 h 1054587"/>
              <a:gd name="connsiteX2074" fmla="*/ 915698 w 917848"/>
              <a:gd name="connsiteY2074" fmla="*/ 848208 h 1054587"/>
              <a:gd name="connsiteX2075" fmla="*/ 915946 w 917848"/>
              <a:gd name="connsiteY2075" fmla="*/ 848869 h 1054587"/>
              <a:gd name="connsiteX2076" fmla="*/ 916414 w 917848"/>
              <a:gd name="connsiteY2076" fmla="*/ 849531 h 1054587"/>
              <a:gd name="connsiteX2077" fmla="*/ 916414 w 917848"/>
              <a:gd name="connsiteY2077" fmla="*/ 849862 h 1054587"/>
              <a:gd name="connsiteX2078" fmla="*/ 916663 w 917848"/>
              <a:gd name="connsiteY2078" fmla="*/ 850166 h 1054587"/>
              <a:gd name="connsiteX2079" fmla="*/ 916663 w 917848"/>
              <a:gd name="connsiteY2079" fmla="*/ 850497 h 1054587"/>
              <a:gd name="connsiteX2080" fmla="*/ 916663 w 917848"/>
              <a:gd name="connsiteY2080" fmla="*/ 850828 h 1054587"/>
              <a:gd name="connsiteX2081" fmla="*/ 916884 w 917848"/>
              <a:gd name="connsiteY2081" fmla="*/ 850828 h 1054587"/>
              <a:gd name="connsiteX2082" fmla="*/ 917600 w 917848"/>
              <a:gd name="connsiteY2082" fmla="*/ 851159 h 1054587"/>
              <a:gd name="connsiteX2083" fmla="*/ 917352 w 917848"/>
              <a:gd name="connsiteY2083" fmla="*/ 851490 h 1054587"/>
              <a:gd name="connsiteX2084" fmla="*/ 916884 w 917848"/>
              <a:gd name="connsiteY2084" fmla="*/ 852124 h 1054587"/>
              <a:gd name="connsiteX2085" fmla="*/ 916663 w 917848"/>
              <a:gd name="connsiteY2085" fmla="*/ 852455 h 1054587"/>
              <a:gd name="connsiteX2086" fmla="*/ 916663 w 917848"/>
              <a:gd name="connsiteY2086" fmla="*/ 852786 h 1054587"/>
              <a:gd name="connsiteX2087" fmla="*/ 916414 w 917848"/>
              <a:gd name="connsiteY2087" fmla="*/ 853117 h 1054587"/>
              <a:gd name="connsiteX2088" fmla="*/ 916663 w 917848"/>
              <a:gd name="connsiteY2088" fmla="*/ 854083 h 1054587"/>
              <a:gd name="connsiteX2089" fmla="*/ 916884 w 917848"/>
              <a:gd name="connsiteY2089" fmla="*/ 854413 h 1054587"/>
              <a:gd name="connsiteX2090" fmla="*/ 917131 w 917848"/>
              <a:gd name="connsiteY2090" fmla="*/ 854744 h 1054587"/>
              <a:gd name="connsiteX2091" fmla="*/ 917352 w 917848"/>
              <a:gd name="connsiteY2091" fmla="*/ 855075 h 1054587"/>
              <a:gd name="connsiteX2092" fmla="*/ 917848 w 917848"/>
              <a:gd name="connsiteY2092" fmla="*/ 855406 h 1054587"/>
              <a:gd name="connsiteX2093" fmla="*/ 917848 w 917848"/>
              <a:gd name="connsiteY2093" fmla="*/ 855710 h 1054587"/>
              <a:gd name="connsiteX2094" fmla="*/ 917600 w 917848"/>
              <a:gd name="connsiteY2094" fmla="*/ 856703 h 1054587"/>
              <a:gd name="connsiteX2095" fmla="*/ 917352 w 917848"/>
              <a:gd name="connsiteY2095" fmla="*/ 857365 h 1054587"/>
              <a:gd name="connsiteX2096" fmla="*/ 916663 w 917848"/>
              <a:gd name="connsiteY2096" fmla="*/ 858661 h 1054587"/>
              <a:gd name="connsiteX2097" fmla="*/ 916167 w 917848"/>
              <a:gd name="connsiteY2097" fmla="*/ 859627 h 1054587"/>
              <a:gd name="connsiteX2098" fmla="*/ 914982 w 917848"/>
              <a:gd name="connsiteY2098" fmla="*/ 860619 h 1054587"/>
              <a:gd name="connsiteX2099" fmla="*/ 914513 w 917848"/>
              <a:gd name="connsiteY2099" fmla="*/ 861585 h 1054587"/>
              <a:gd name="connsiteX2100" fmla="*/ 914017 w 917848"/>
              <a:gd name="connsiteY2100" fmla="*/ 861916 h 1054587"/>
              <a:gd name="connsiteX2101" fmla="*/ 913796 w 917848"/>
              <a:gd name="connsiteY2101" fmla="*/ 861916 h 1054587"/>
              <a:gd name="connsiteX2102" fmla="*/ 913079 w 917848"/>
              <a:gd name="connsiteY2102" fmla="*/ 863543 h 1054587"/>
              <a:gd name="connsiteX2103" fmla="*/ 912115 w 917848"/>
              <a:gd name="connsiteY2103" fmla="*/ 867461 h 1054587"/>
              <a:gd name="connsiteX2104" fmla="*/ 911646 w 917848"/>
              <a:gd name="connsiteY2104" fmla="*/ 869088 h 1054587"/>
              <a:gd name="connsiteX2105" fmla="*/ 911398 w 917848"/>
              <a:gd name="connsiteY2105" fmla="*/ 869750 h 1054587"/>
              <a:gd name="connsiteX2106" fmla="*/ 911398 w 917848"/>
              <a:gd name="connsiteY2106" fmla="*/ 870716 h 1054587"/>
              <a:gd name="connsiteX2107" fmla="*/ 911398 w 917848"/>
              <a:gd name="connsiteY2107" fmla="*/ 871378 h 1054587"/>
              <a:gd name="connsiteX2108" fmla="*/ 911646 w 917848"/>
              <a:gd name="connsiteY2108" fmla="*/ 874301 h 1054587"/>
              <a:gd name="connsiteX2109" fmla="*/ 911398 w 917848"/>
              <a:gd name="connsiteY2109" fmla="*/ 875267 h 1054587"/>
              <a:gd name="connsiteX2110" fmla="*/ 911178 w 917848"/>
              <a:gd name="connsiteY2110" fmla="*/ 877225 h 1054587"/>
              <a:gd name="connsiteX2111" fmla="*/ 910930 w 917848"/>
              <a:gd name="connsiteY2111" fmla="*/ 877887 h 1054587"/>
              <a:gd name="connsiteX2112" fmla="*/ 910461 w 917848"/>
              <a:gd name="connsiteY2112" fmla="*/ 879514 h 1054587"/>
              <a:gd name="connsiteX2113" fmla="*/ 910213 w 917848"/>
              <a:gd name="connsiteY2113" fmla="*/ 880480 h 1054587"/>
              <a:gd name="connsiteX2114" fmla="*/ 910213 w 917848"/>
              <a:gd name="connsiteY2114" fmla="*/ 880811 h 1054587"/>
              <a:gd name="connsiteX2115" fmla="*/ 909965 w 917848"/>
              <a:gd name="connsiteY2115" fmla="*/ 881445 h 1054587"/>
              <a:gd name="connsiteX2116" fmla="*/ 909965 w 917848"/>
              <a:gd name="connsiteY2116" fmla="*/ 882107 h 1054587"/>
              <a:gd name="connsiteX2117" fmla="*/ 909965 w 917848"/>
              <a:gd name="connsiteY2117" fmla="*/ 882438 h 1054587"/>
              <a:gd name="connsiteX2118" fmla="*/ 909965 w 917848"/>
              <a:gd name="connsiteY2118" fmla="*/ 882742 h 1054587"/>
              <a:gd name="connsiteX2119" fmla="*/ 910213 w 917848"/>
              <a:gd name="connsiteY2119" fmla="*/ 883073 h 1054587"/>
              <a:gd name="connsiteX2120" fmla="*/ 911178 w 917848"/>
              <a:gd name="connsiteY2120" fmla="*/ 885693 h 1054587"/>
              <a:gd name="connsiteX2121" fmla="*/ 911398 w 917848"/>
              <a:gd name="connsiteY2121" fmla="*/ 886327 h 1054587"/>
              <a:gd name="connsiteX2122" fmla="*/ 911398 w 917848"/>
              <a:gd name="connsiteY2122" fmla="*/ 886658 h 1054587"/>
              <a:gd name="connsiteX2123" fmla="*/ 911646 w 917848"/>
              <a:gd name="connsiteY2123" fmla="*/ 888286 h 1054587"/>
              <a:gd name="connsiteX2124" fmla="*/ 911646 w 917848"/>
              <a:gd name="connsiteY2124" fmla="*/ 889582 h 1054587"/>
              <a:gd name="connsiteX2125" fmla="*/ 911178 w 917848"/>
              <a:gd name="connsiteY2125" fmla="*/ 890548 h 1054587"/>
              <a:gd name="connsiteX2126" fmla="*/ 909744 w 917848"/>
              <a:gd name="connsiteY2126" fmla="*/ 893803 h 1054587"/>
              <a:gd name="connsiteX2127" fmla="*/ 909744 w 917848"/>
              <a:gd name="connsiteY2127" fmla="*/ 894796 h 1054587"/>
              <a:gd name="connsiteX2128" fmla="*/ 909744 w 917848"/>
              <a:gd name="connsiteY2128" fmla="*/ 896396 h 1054587"/>
              <a:gd name="connsiteX2129" fmla="*/ 908531 w 917848"/>
              <a:gd name="connsiteY2129" fmla="*/ 898685 h 1054587"/>
              <a:gd name="connsiteX2130" fmla="*/ 908531 w 917848"/>
              <a:gd name="connsiteY2130" fmla="*/ 899016 h 1054587"/>
              <a:gd name="connsiteX2131" fmla="*/ 908311 w 917848"/>
              <a:gd name="connsiteY2131" fmla="*/ 899982 h 1054587"/>
              <a:gd name="connsiteX2132" fmla="*/ 906630 w 917848"/>
              <a:gd name="connsiteY2132" fmla="*/ 904533 h 1054587"/>
              <a:gd name="connsiteX2133" fmla="*/ 906630 w 917848"/>
              <a:gd name="connsiteY2133" fmla="*/ 906464 h 1054587"/>
              <a:gd name="connsiteX2134" fmla="*/ 906877 w 917848"/>
              <a:gd name="connsiteY2134" fmla="*/ 909057 h 1054587"/>
              <a:gd name="connsiteX2135" fmla="*/ 906630 w 917848"/>
              <a:gd name="connsiteY2135" fmla="*/ 909719 h 1054587"/>
              <a:gd name="connsiteX2136" fmla="*/ 906161 w 917848"/>
              <a:gd name="connsiteY2136" fmla="*/ 911346 h 1054587"/>
              <a:gd name="connsiteX2137" fmla="*/ 905692 w 917848"/>
              <a:gd name="connsiteY2137" fmla="*/ 912642 h 1054587"/>
              <a:gd name="connsiteX2138" fmla="*/ 905196 w 917848"/>
              <a:gd name="connsiteY2138" fmla="*/ 913608 h 1054587"/>
              <a:gd name="connsiteX2139" fmla="*/ 904975 w 917848"/>
              <a:gd name="connsiteY2139" fmla="*/ 913939 h 1054587"/>
              <a:gd name="connsiteX2140" fmla="*/ 902330 w 917848"/>
              <a:gd name="connsiteY2140" fmla="*/ 915869 h 1054587"/>
              <a:gd name="connsiteX2141" fmla="*/ 902110 w 917848"/>
              <a:gd name="connsiteY2141" fmla="*/ 916200 h 1054587"/>
              <a:gd name="connsiteX2142" fmla="*/ 901613 w 917848"/>
              <a:gd name="connsiteY2142" fmla="*/ 917166 h 1054587"/>
              <a:gd name="connsiteX2143" fmla="*/ 901393 w 917848"/>
              <a:gd name="connsiteY2143" fmla="*/ 917497 h 1054587"/>
              <a:gd name="connsiteX2144" fmla="*/ 899959 w 917848"/>
              <a:gd name="connsiteY2144" fmla="*/ 918793 h 1054587"/>
              <a:gd name="connsiteX2145" fmla="*/ 899490 w 917848"/>
              <a:gd name="connsiteY2145" fmla="*/ 919124 h 1054587"/>
              <a:gd name="connsiteX2146" fmla="*/ 898994 w 917848"/>
              <a:gd name="connsiteY2146" fmla="*/ 919759 h 1054587"/>
              <a:gd name="connsiteX2147" fmla="*/ 898773 w 917848"/>
              <a:gd name="connsiteY2147" fmla="*/ 920090 h 1054587"/>
              <a:gd name="connsiteX2148" fmla="*/ 898278 w 917848"/>
              <a:gd name="connsiteY2148" fmla="*/ 922020 h 1054587"/>
              <a:gd name="connsiteX2149" fmla="*/ 897561 w 917848"/>
              <a:gd name="connsiteY2149" fmla="*/ 922351 h 1054587"/>
              <a:gd name="connsiteX2150" fmla="*/ 895908 w 917848"/>
              <a:gd name="connsiteY2150" fmla="*/ 922682 h 1054587"/>
              <a:gd name="connsiteX2151" fmla="*/ 895659 w 917848"/>
              <a:gd name="connsiteY2151" fmla="*/ 922682 h 1054587"/>
              <a:gd name="connsiteX2152" fmla="*/ 895438 w 917848"/>
              <a:gd name="connsiteY2152" fmla="*/ 922682 h 1054587"/>
              <a:gd name="connsiteX2153" fmla="*/ 895191 w 917848"/>
              <a:gd name="connsiteY2153" fmla="*/ 922351 h 1054587"/>
              <a:gd name="connsiteX2154" fmla="*/ 894474 w 917848"/>
              <a:gd name="connsiteY2154" fmla="*/ 921717 h 1054587"/>
              <a:gd name="connsiteX2155" fmla="*/ 893510 w 917848"/>
              <a:gd name="connsiteY2155" fmla="*/ 921386 h 1054587"/>
              <a:gd name="connsiteX2156" fmla="*/ 892572 w 917848"/>
              <a:gd name="connsiteY2156" fmla="*/ 921386 h 1054587"/>
              <a:gd name="connsiteX2157" fmla="*/ 891856 w 917848"/>
              <a:gd name="connsiteY2157" fmla="*/ 921717 h 1054587"/>
              <a:gd name="connsiteX2158" fmla="*/ 891607 w 917848"/>
              <a:gd name="connsiteY2158" fmla="*/ 921717 h 1054587"/>
              <a:gd name="connsiteX2159" fmla="*/ 890890 w 917848"/>
              <a:gd name="connsiteY2159" fmla="*/ 922351 h 1054587"/>
              <a:gd name="connsiteX2160" fmla="*/ 889458 w 917848"/>
              <a:gd name="connsiteY2160" fmla="*/ 923648 h 1054587"/>
              <a:gd name="connsiteX2161" fmla="*/ 888741 w 917848"/>
              <a:gd name="connsiteY2161" fmla="*/ 924944 h 1054587"/>
              <a:gd name="connsiteX2162" fmla="*/ 887308 w 917848"/>
              <a:gd name="connsiteY2162" fmla="*/ 926903 h 1054587"/>
              <a:gd name="connsiteX2163" fmla="*/ 887087 w 917848"/>
              <a:gd name="connsiteY2163" fmla="*/ 926572 h 1054587"/>
              <a:gd name="connsiteX2164" fmla="*/ 887087 w 917848"/>
              <a:gd name="connsiteY2164" fmla="*/ 925606 h 1054587"/>
              <a:gd name="connsiteX2165" fmla="*/ 887308 w 917848"/>
              <a:gd name="connsiteY2165" fmla="*/ 924613 h 1054587"/>
              <a:gd name="connsiteX2166" fmla="*/ 888272 w 917848"/>
              <a:gd name="connsiteY2166" fmla="*/ 924310 h 1054587"/>
              <a:gd name="connsiteX2167" fmla="*/ 888989 w 917848"/>
              <a:gd name="connsiteY2167" fmla="*/ 923013 h 1054587"/>
              <a:gd name="connsiteX2168" fmla="*/ 890670 w 917848"/>
              <a:gd name="connsiteY2168" fmla="*/ 922020 h 1054587"/>
              <a:gd name="connsiteX2169" fmla="*/ 890890 w 917848"/>
              <a:gd name="connsiteY2169" fmla="*/ 921717 h 1054587"/>
              <a:gd name="connsiteX2170" fmla="*/ 890890 w 917848"/>
              <a:gd name="connsiteY2170" fmla="*/ 921055 h 1054587"/>
              <a:gd name="connsiteX2171" fmla="*/ 890422 w 917848"/>
              <a:gd name="connsiteY2171" fmla="*/ 920090 h 1054587"/>
              <a:gd name="connsiteX2172" fmla="*/ 889954 w 917848"/>
              <a:gd name="connsiteY2172" fmla="*/ 919759 h 1054587"/>
              <a:gd name="connsiteX2173" fmla="*/ 889458 w 917848"/>
              <a:gd name="connsiteY2173" fmla="*/ 919759 h 1054587"/>
              <a:gd name="connsiteX2174" fmla="*/ 888741 w 917848"/>
              <a:gd name="connsiteY2174" fmla="*/ 919759 h 1054587"/>
              <a:gd name="connsiteX2175" fmla="*/ 887804 w 917848"/>
              <a:gd name="connsiteY2175" fmla="*/ 920724 h 1054587"/>
              <a:gd name="connsiteX2176" fmla="*/ 887087 w 917848"/>
              <a:gd name="connsiteY2176" fmla="*/ 921386 h 1054587"/>
              <a:gd name="connsiteX2177" fmla="*/ 886838 w 917848"/>
              <a:gd name="connsiteY2177" fmla="*/ 921717 h 1054587"/>
              <a:gd name="connsiteX2178" fmla="*/ 886591 w 917848"/>
              <a:gd name="connsiteY2178" fmla="*/ 921717 h 1054587"/>
              <a:gd name="connsiteX2179" fmla="*/ 886838 w 917848"/>
              <a:gd name="connsiteY2179" fmla="*/ 921386 h 1054587"/>
              <a:gd name="connsiteX2180" fmla="*/ 886591 w 917848"/>
              <a:gd name="connsiteY2180" fmla="*/ 921055 h 1054587"/>
              <a:gd name="connsiteX2181" fmla="*/ 885874 w 917848"/>
              <a:gd name="connsiteY2181" fmla="*/ 921386 h 1054587"/>
              <a:gd name="connsiteX2182" fmla="*/ 885654 w 917848"/>
              <a:gd name="connsiteY2182" fmla="*/ 921055 h 1054587"/>
              <a:gd name="connsiteX2183" fmla="*/ 886123 w 917848"/>
              <a:gd name="connsiteY2183" fmla="*/ 921055 h 1054587"/>
              <a:gd name="connsiteX2184" fmla="*/ 886370 w 917848"/>
              <a:gd name="connsiteY2184" fmla="*/ 920090 h 1054587"/>
              <a:gd name="connsiteX2185" fmla="*/ 886838 w 917848"/>
              <a:gd name="connsiteY2185" fmla="*/ 919759 h 1054587"/>
              <a:gd name="connsiteX2186" fmla="*/ 887087 w 917848"/>
              <a:gd name="connsiteY2186" fmla="*/ 919428 h 1054587"/>
              <a:gd name="connsiteX2187" fmla="*/ 887087 w 917848"/>
              <a:gd name="connsiteY2187" fmla="*/ 918793 h 1054587"/>
              <a:gd name="connsiteX2188" fmla="*/ 887804 w 917848"/>
              <a:gd name="connsiteY2188" fmla="*/ 917828 h 1054587"/>
              <a:gd name="connsiteX2189" fmla="*/ 888272 w 917848"/>
              <a:gd name="connsiteY2189" fmla="*/ 918462 h 1054587"/>
              <a:gd name="connsiteX2190" fmla="*/ 888741 w 917848"/>
              <a:gd name="connsiteY2190" fmla="*/ 918131 h 1054587"/>
              <a:gd name="connsiteX2191" fmla="*/ 888741 w 917848"/>
              <a:gd name="connsiteY2191" fmla="*/ 917828 h 1054587"/>
              <a:gd name="connsiteX2192" fmla="*/ 889458 w 917848"/>
              <a:gd name="connsiteY2192" fmla="*/ 917497 h 1054587"/>
              <a:gd name="connsiteX2193" fmla="*/ 889458 w 917848"/>
              <a:gd name="connsiteY2193" fmla="*/ 917166 h 1054587"/>
              <a:gd name="connsiteX2194" fmla="*/ 889705 w 917848"/>
              <a:gd name="connsiteY2194" fmla="*/ 916200 h 1054587"/>
              <a:gd name="connsiteX2195" fmla="*/ 889954 w 917848"/>
              <a:gd name="connsiteY2195" fmla="*/ 915869 h 1054587"/>
              <a:gd name="connsiteX2196" fmla="*/ 889458 w 917848"/>
              <a:gd name="connsiteY2196" fmla="*/ 915235 h 1054587"/>
              <a:gd name="connsiteX2197" fmla="*/ 888520 w 917848"/>
              <a:gd name="connsiteY2197" fmla="*/ 915869 h 1054587"/>
              <a:gd name="connsiteX2198" fmla="*/ 888024 w 917848"/>
              <a:gd name="connsiteY2198" fmla="*/ 915235 h 1054587"/>
              <a:gd name="connsiteX2199" fmla="*/ 887555 w 917848"/>
              <a:gd name="connsiteY2199" fmla="*/ 915235 h 1054587"/>
              <a:gd name="connsiteX2200" fmla="*/ 886370 w 917848"/>
              <a:gd name="connsiteY2200" fmla="*/ 916531 h 1054587"/>
              <a:gd name="connsiteX2201" fmla="*/ 884937 w 917848"/>
              <a:gd name="connsiteY2201" fmla="*/ 916835 h 1054587"/>
              <a:gd name="connsiteX2202" fmla="*/ 883752 w 917848"/>
              <a:gd name="connsiteY2202" fmla="*/ 916200 h 1054587"/>
              <a:gd name="connsiteX2203" fmla="*/ 883503 w 917848"/>
              <a:gd name="connsiteY2203" fmla="*/ 914904 h 1054587"/>
              <a:gd name="connsiteX2204" fmla="*/ 884937 w 917848"/>
              <a:gd name="connsiteY2204" fmla="*/ 913608 h 1054587"/>
              <a:gd name="connsiteX2205" fmla="*/ 886370 w 917848"/>
              <a:gd name="connsiteY2205" fmla="*/ 913608 h 1054587"/>
              <a:gd name="connsiteX2206" fmla="*/ 886838 w 917848"/>
              <a:gd name="connsiteY2206" fmla="*/ 913277 h 1054587"/>
              <a:gd name="connsiteX2207" fmla="*/ 887308 w 917848"/>
              <a:gd name="connsiteY2207" fmla="*/ 912946 h 1054587"/>
              <a:gd name="connsiteX2208" fmla="*/ 887555 w 917848"/>
              <a:gd name="connsiteY2208" fmla="*/ 912642 h 1054587"/>
              <a:gd name="connsiteX2209" fmla="*/ 887804 w 917848"/>
              <a:gd name="connsiteY2209" fmla="*/ 912311 h 1054587"/>
              <a:gd name="connsiteX2210" fmla="*/ 887308 w 917848"/>
              <a:gd name="connsiteY2210" fmla="*/ 911980 h 1054587"/>
              <a:gd name="connsiteX2211" fmla="*/ 887087 w 917848"/>
              <a:gd name="connsiteY2211" fmla="*/ 911649 h 1054587"/>
              <a:gd name="connsiteX2212" fmla="*/ 886838 w 917848"/>
              <a:gd name="connsiteY2212" fmla="*/ 911015 h 1054587"/>
              <a:gd name="connsiteX2213" fmla="*/ 886123 w 917848"/>
              <a:gd name="connsiteY2213" fmla="*/ 910684 h 1054587"/>
              <a:gd name="connsiteX2214" fmla="*/ 886123 w 917848"/>
              <a:gd name="connsiteY2214" fmla="*/ 910353 h 1054587"/>
              <a:gd name="connsiteX2215" fmla="*/ 887804 w 917848"/>
              <a:gd name="connsiteY2215" fmla="*/ 910684 h 1054587"/>
              <a:gd name="connsiteX2216" fmla="*/ 888024 w 917848"/>
              <a:gd name="connsiteY2216" fmla="*/ 910684 h 1054587"/>
              <a:gd name="connsiteX2217" fmla="*/ 888741 w 917848"/>
              <a:gd name="connsiteY2217" fmla="*/ 910684 h 1054587"/>
              <a:gd name="connsiteX2218" fmla="*/ 888989 w 917848"/>
              <a:gd name="connsiteY2218" fmla="*/ 911015 h 1054587"/>
              <a:gd name="connsiteX2219" fmla="*/ 888989 w 917848"/>
              <a:gd name="connsiteY2219" fmla="*/ 910049 h 1054587"/>
              <a:gd name="connsiteX2220" fmla="*/ 888989 w 917848"/>
              <a:gd name="connsiteY2220" fmla="*/ 909719 h 1054587"/>
              <a:gd name="connsiteX2221" fmla="*/ 888520 w 917848"/>
              <a:gd name="connsiteY2221" fmla="*/ 909057 h 1054587"/>
              <a:gd name="connsiteX2222" fmla="*/ 888520 w 917848"/>
              <a:gd name="connsiteY2222" fmla="*/ 908753 h 1054587"/>
              <a:gd name="connsiteX2223" fmla="*/ 888741 w 917848"/>
              <a:gd name="connsiteY2223" fmla="*/ 908422 h 1054587"/>
              <a:gd name="connsiteX2224" fmla="*/ 889237 w 917848"/>
              <a:gd name="connsiteY2224" fmla="*/ 909057 h 1054587"/>
              <a:gd name="connsiteX2225" fmla="*/ 889458 w 917848"/>
              <a:gd name="connsiteY2225" fmla="*/ 908753 h 1054587"/>
              <a:gd name="connsiteX2226" fmla="*/ 889705 w 917848"/>
              <a:gd name="connsiteY2226" fmla="*/ 908422 h 1054587"/>
              <a:gd name="connsiteX2227" fmla="*/ 889954 w 917848"/>
              <a:gd name="connsiteY2227" fmla="*/ 907457 h 1054587"/>
              <a:gd name="connsiteX2228" fmla="*/ 890422 w 917848"/>
              <a:gd name="connsiteY2228" fmla="*/ 906795 h 1054587"/>
              <a:gd name="connsiteX2229" fmla="*/ 890890 w 917848"/>
              <a:gd name="connsiteY2229" fmla="*/ 907126 h 1054587"/>
              <a:gd name="connsiteX2230" fmla="*/ 891607 w 917848"/>
              <a:gd name="connsiteY2230" fmla="*/ 907760 h 1054587"/>
              <a:gd name="connsiteX2231" fmla="*/ 891856 w 917848"/>
              <a:gd name="connsiteY2231" fmla="*/ 908422 h 1054587"/>
              <a:gd name="connsiteX2232" fmla="*/ 892324 w 917848"/>
              <a:gd name="connsiteY2232" fmla="*/ 908422 h 1054587"/>
              <a:gd name="connsiteX2233" fmla="*/ 892793 w 917848"/>
              <a:gd name="connsiteY2233" fmla="*/ 908091 h 1054587"/>
              <a:gd name="connsiteX2234" fmla="*/ 893510 w 917848"/>
              <a:gd name="connsiteY2234" fmla="*/ 907457 h 1054587"/>
              <a:gd name="connsiteX2235" fmla="*/ 893757 w 917848"/>
              <a:gd name="connsiteY2235" fmla="*/ 906133 h 1054587"/>
              <a:gd name="connsiteX2236" fmla="*/ 893757 w 917848"/>
              <a:gd name="connsiteY2236" fmla="*/ 904533 h 1054587"/>
              <a:gd name="connsiteX2237" fmla="*/ 892793 w 917848"/>
              <a:gd name="connsiteY2237" fmla="*/ 903237 h 1054587"/>
              <a:gd name="connsiteX2238" fmla="*/ 892324 w 917848"/>
              <a:gd name="connsiteY2238" fmla="*/ 902906 h 1054587"/>
              <a:gd name="connsiteX2239" fmla="*/ 891607 w 917848"/>
              <a:gd name="connsiteY2239" fmla="*/ 902906 h 1054587"/>
              <a:gd name="connsiteX2240" fmla="*/ 891359 w 917848"/>
              <a:gd name="connsiteY2240" fmla="*/ 902906 h 1054587"/>
              <a:gd name="connsiteX2241" fmla="*/ 890890 w 917848"/>
              <a:gd name="connsiteY2241" fmla="*/ 902906 h 1054587"/>
              <a:gd name="connsiteX2242" fmla="*/ 890670 w 917848"/>
              <a:gd name="connsiteY2242" fmla="*/ 903237 h 1054587"/>
              <a:gd name="connsiteX2243" fmla="*/ 890422 w 917848"/>
              <a:gd name="connsiteY2243" fmla="*/ 903540 h 1054587"/>
              <a:gd name="connsiteX2244" fmla="*/ 889458 w 917848"/>
              <a:gd name="connsiteY2244" fmla="*/ 902575 h 1054587"/>
              <a:gd name="connsiteX2245" fmla="*/ 888741 w 917848"/>
              <a:gd name="connsiteY2245" fmla="*/ 901940 h 1054587"/>
              <a:gd name="connsiteX2246" fmla="*/ 888520 w 917848"/>
              <a:gd name="connsiteY2246" fmla="*/ 901609 h 1054587"/>
              <a:gd name="connsiteX2247" fmla="*/ 887804 w 917848"/>
              <a:gd name="connsiteY2247" fmla="*/ 901278 h 1054587"/>
              <a:gd name="connsiteX2248" fmla="*/ 887308 w 917848"/>
              <a:gd name="connsiteY2248" fmla="*/ 900947 h 1054587"/>
              <a:gd name="connsiteX2249" fmla="*/ 886591 w 917848"/>
              <a:gd name="connsiteY2249" fmla="*/ 900616 h 1054587"/>
              <a:gd name="connsiteX2250" fmla="*/ 886370 w 917848"/>
              <a:gd name="connsiteY2250" fmla="*/ 900616 h 1054587"/>
              <a:gd name="connsiteX2251" fmla="*/ 885406 w 917848"/>
              <a:gd name="connsiteY2251" fmla="*/ 900616 h 1054587"/>
              <a:gd name="connsiteX2252" fmla="*/ 885185 w 917848"/>
              <a:gd name="connsiteY2252" fmla="*/ 900616 h 1054587"/>
              <a:gd name="connsiteX2253" fmla="*/ 884937 w 917848"/>
              <a:gd name="connsiteY2253" fmla="*/ 900616 h 1054587"/>
              <a:gd name="connsiteX2254" fmla="*/ 884469 w 917848"/>
              <a:gd name="connsiteY2254" fmla="*/ 901278 h 1054587"/>
              <a:gd name="connsiteX2255" fmla="*/ 884220 w 917848"/>
              <a:gd name="connsiteY2255" fmla="*/ 901278 h 1054587"/>
              <a:gd name="connsiteX2256" fmla="*/ 883972 w 917848"/>
              <a:gd name="connsiteY2256" fmla="*/ 901609 h 1054587"/>
              <a:gd name="connsiteX2257" fmla="*/ 882787 w 917848"/>
              <a:gd name="connsiteY2257" fmla="*/ 901609 h 1054587"/>
              <a:gd name="connsiteX2258" fmla="*/ 882071 w 917848"/>
              <a:gd name="connsiteY2258" fmla="*/ 901940 h 1054587"/>
              <a:gd name="connsiteX2259" fmla="*/ 881822 w 917848"/>
              <a:gd name="connsiteY2259" fmla="*/ 901940 h 1054587"/>
              <a:gd name="connsiteX2260" fmla="*/ 881354 w 917848"/>
              <a:gd name="connsiteY2260" fmla="*/ 902244 h 1054587"/>
              <a:gd name="connsiteX2261" fmla="*/ 881105 w 917848"/>
              <a:gd name="connsiteY2261" fmla="*/ 902575 h 1054587"/>
              <a:gd name="connsiteX2262" fmla="*/ 880885 w 917848"/>
              <a:gd name="connsiteY2262" fmla="*/ 902575 h 1054587"/>
              <a:gd name="connsiteX2263" fmla="*/ 881105 w 917848"/>
              <a:gd name="connsiteY2263" fmla="*/ 902906 h 1054587"/>
              <a:gd name="connsiteX2264" fmla="*/ 881105 w 917848"/>
              <a:gd name="connsiteY2264" fmla="*/ 903237 h 1054587"/>
              <a:gd name="connsiteX2265" fmla="*/ 880885 w 917848"/>
              <a:gd name="connsiteY2265" fmla="*/ 903237 h 1054587"/>
              <a:gd name="connsiteX2266" fmla="*/ 880637 w 917848"/>
              <a:gd name="connsiteY2266" fmla="*/ 903237 h 1054587"/>
              <a:gd name="connsiteX2267" fmla="*/ 880168 w 917848"/>
              <a:gd name="connsiteY2267" fmla="*/ 903237 h 1054587"/>
              <a:gd name="connsiteX2268" fmla="*/ 879700 w 917848"/>
              <a:gd name="connsiteY2268" fmla="*/ 903237 h 1054587"/>
              <a:gd name="connsiteX2269" fmla="*/ 878735 w 917848"/>
              <a:gd name="connsiteY2269" fmla="*/ 903871 h 1054587"/>
              <a:gd name="connsiteX2270" fmla="*/ 878487 w 917848"/>
              <a:gd name="connsiteY2270" fmla="*/ 904202 h 1054587"/>
              <a:gd name="connsiteX2271" fmla="*/ 878266 w 917848"/>
              <a:gd name="connsiteY2271" fmla="*/ 904533 h 1054587"/>
              <a:gd name="connsiteX2272" fmla="*/ 878018 w 917848"/>
              <a:gd name="connsiteY2272" fmla="*/ 904836 h 1054587"/>
              <a:gd name="connsiteX2273" fmla="*/ 878018 w 917848"/>
              <a:gd name="connsiteY2273" fmla="*/ 905167 h 1054587"/>
              <a:gd name="connsiteX2274" fmla="*/ 878018 w 917848"/>
              <a:gd name="connsiteY2274" fmla="*/ 905829 h 1054587"/>
              <a:gd name="connsiteX2275" fmla="*/ 877770 w 917848"/>
              <a:gd name="connsiteY2275" fmla="*/ 905829 h 1054587"/>
              <a:gd name="connsiteX2276" fmla="*/ 877770 w 917848"/>
              <a:gd name="connsiteY2276" fmla="*/ 906133 h 1054587"/>
              <a:gd name="connsiteX2277" fmla="*/ 877550 w 917848"/>
              <a:gd name="connsiteY2277" fmla="*/ 906133 h 1054587"/>
              <a:gd name="connsiteX2278" fmla="*/ 877302 w 917848"/>
              <a:gd name="connsiteY2278" fmla="*/ 906133 h 1054587"/>
              <a:gd name="connsiteX2279" fmla="*/ 876585 w 917848"/>
              <a:gd name="connsiteY2279" fmla="*/ 906133 h 1054587"/>
              <a:gd name="connsiteX2280" fmla="*/ 875620 w 917848"/>
              <a:gd name="connsiteY2280" fmla="*/ 906464 h 1054587"/>
              <a:gd name="connsiteX2281" fmla="*/ 875152 w 917848"/>
              <a:gd name="connsiteY2281" fmla="*/ 906464 h 1054587"/>
              <a:gd name="connsiteX2282" fmla="*/ 874435 w 917848"/>
              <a:gd name="connsiteY2282" fmla="*/ 906133 h 1054587"/>
              <a:gd name="connsiteX2283" fmla="*/ 873718 w 917848"/>
              <a:gd name="connsiteY2283" fmla="*/ 906133 h 1054587"/>
              <a:gd name="connsiteX2284" fmla="*/ 872781 w 917848"/>
              <a:gd name="connsiteY2284" fmla="*/ 907126 h 1054587"/>
              <a:gd name="connsiteX2285" fmla="*/ 872534 w 917848"/>
              <a:gd name="connsiteY2285" fmla="*/ 907457 h 1054587"/>
              <a:gd name="connsiteX2286" fmla="*/ 872534 w 917848"/>
              <a:gd name="connsiteY2286" fmla="*/ 907760 h 1054587"/>
              <a:gd name="connsiteX2287" fmla="*/ 872064 w 917848"/>
              <a:gd name="connsiteY2287" fmla="*/ 908422 h 1054587"/>
              <a:gd name="connsiteX2288" fmla="*/ 871348 w 917848"/>
              <a:gd name="connsiteY2288" fmla="*/ 910049 h 1054587"/>
              <a:gd name="connsiteX2289" fmla="*/ 871100 w 917848"/>
              <a:gd name="connsiteY2289" fmla="*/ 910684 h 1054587"/>
              <a:gd name="connsiteX2290" fmla="*/ 871348 w 917848"/>
              <a:gd name="connsiteY2290" fmla="*/ 912311 h 1054587"/>
              <a:gd name="connsiteX2291" fmla="*/ 871568 w 917848"/>
              <a:gd name="connsiteY2291" fmla="*/ 912642 h 1054587"/>
              <a:gd name="connsiteX2292" fmla="*/ 872064 w 917848"/>
              <a:gd name="connsiteY2292" fmla="*/ 912946 h 1054587"/>
              <a:gd name="connsiteX2293" fmla="*/ 873002 w 917848"/>
              <a:gd name="connsiteY2293" fmla="*/ 913277 h 1054587"/>
              <a:gd name="connsiteX2294" fmla="*/ 874683 w 917848"/>
              <a:gd name="connsiteY2294" fmla="*/ 914242 h 1054587"/>
              <a:gd name="connsiteX2295" fmla="*/ 874435 w 917848"/>
              <a:gd name="connsiteY2295" fmla="*/ 914242 h 1054587"/>
              <a:gd name="connsiteX2296" fmla="*/ 874215 w 917848"/>
              <a:gd name="connsiteY2296" fmla="*/ 914573 h 1054587"/>
              <a:gd name="connsiteX2297" fmla="*/ 874683 w 917848"/>
              <a:gd name="connsiteY2297" fmla="*/ 915235 h 1054587"/>
              <a:gd name="connsiteX2298" fmla="*/ 874931 w 917848"/>
              <a:gd name="connsiteY2298" fmla="*/ 915539 h 1054587"/>
              <a:gd name="connsiteX2299" fmla="*/ 875620 w 917848"/>
              <a:gd name="connsiteY2299" fmla="*/ 915235 h 1054587"/>
              <a:gd name="connsiteX2300" fmla="*/ 876116 w 917848"/>
              <a:gd name="connsiteY2300" fmla="*/ 915235 h 1054587"/>
              <a:gd name="connsiteX2301" fmla="*/ 876337 w 917848"/>
              <a:gd name="connsiteY2301" fmla="*/ 915539 h 1054587"/>
              <a:gd name="connsiteX2302" fmla="*/ 876585 w 917848"/>
              <a:gd name="connsiteY2302" fmla="*/ 915539 h 1054587"/>
              <a:gd name="connsiteX2303" fmla="*/ 876833 w 917848"/>
              <a:gd name="connsiteY2303" fmla="*/ 915869 h 1054587"/>
              <a:gd name="connsiteX2304" fmla="*/ 876337 w 917848"/>
              <a:gd name="connsiteY2304" fmla="*/ 915869 h 1054587"/>
              <a:gd name="connsiteX2305" fmla="*/ 876116 w 917848"/>
              <a:gd name="connsiteY2305" fmla="*/ 915869 h 1054587"/>
              <a:gd name="connsiteX2306" fmla="*/ 875399 w 917848"/>
              <a:gd name="connsiteY2306" fmla="*/ 915869 h 1054587"/>
              <a:gd name="connsiteX2307" fmla="*/ 874931 w 917848"/>
              <a:gd name="connsiteY2307" fmla="*/ 915869 h 1054587"/>
              <a:gd name="connsiteX2308" fmla="*/ 874931 w 917848"/>
              <a:gd name="connsiteY2308" fmla="*/ 916531 h 1054587"/>
              <a:gd name="connsiteX2309" fmla="*/ 874931 w 917848"/>
              <a:gd name="connsiteY2309" fmla="*/ 916835 h 1054587"/>
              <a:gd name="connsiteX2310" fmla="*/ 874931 w 917848"/>
              <a:gd name="connsiteY2310" fmla="*/ 917497 h 1054587"/>
              <a:gd name="connsiteX2311" fmla="*/ 875152 w 917848"/>
              <a:gd name="connsiteY2311" fmla="*/ 917828 h 1054587"/>
              <a:gd name="connsiteX2312" fmla="*/ 875152 w 917848"/>
              <a:gd name="connsiteY2312" fmla="*/ 918131 h 1054587"/>
              <a:gd name="connsiteX2313" fmla="*/ 875399 w 917848"/>
              <a:gd name="connsiteY2313" fmla="*/ 918793 h 1054587"/>
              <a:gd name="connsiteX2314" fmla="*/ 875620 w 917848"/>
              <a:gd name="connsiteY2314" fmla="*/ 919124 h 1054587"/>
              <a:gd name="connsiteX2315" fmla="*/ 875399 w 917848"/>
              <a:gd name="connsiteY2315" fmla="*/ 919759 h 1054587"/>
              <a:gd name="connsiteX2316" fmla="*/ 875399 w 917848"/>
              <a:gd name="connsiteY2316" fmla="*/ 920090 h 1054587"/>
              <a:gd name="connsiteX2317" fmla="*/ 875152 w 917848"/>
              <a:gd name="connsiteY2317" fmla="*/ 920421 h 1054587"/>
              <a:gd name="connsiteX2318" fmla="*/ 874683 w 917848"/>
              <a:gd name="connsiteY2318" fmla="*/ 919759 h 1054587"/>
              <a:gd name="connsiteX2319" fmla="*/ 873966 w 917848"/>
              <a:gd name="connsiteY2319" fmla="*/ 919124 h 1054587"/>
              <a:gd name="connsiteX2320" fmla="*/ 872285 w 917848"/>
              <a:gd name="connsiteY2320" fmla="*/ 919124 h 1054587"/>
              <a:gd name="connsiteX2321" fmla="*/ 872064 w 917848"/>
              <a:gd name="connsiteY2321" fmla="*/ 919428 h 1054587"/>
              <a:gd name="connsiteX2322" fmla="*/ 871568 w 917848"/>
              <a:gd name="connsiteY2322" fmla="*/ 919428 h 1054587"/>
              <a:gd name="connsiteX2323" fmla="*/ 871348 w 917848"/>
              <a:gd name="connsiteY2323" fmla="*/ 919428 h 1054587"/>
              <a:gd name="connsiteX2324" fmla="*/ 871100 w 917848"/>
              <a:gd name="connsiteY2324" fmla="*/ 919428 h 1054587"/>
              <a:gd name="connsiteX2325" fmla="*/ 869667 w 917848"/>
              <a:gd name="connsiteY2325" fmla="*/ 919759 h 1054587"/>
              <a:gd name="connsiteX2326" fmla="*/ 869446 w 917848"/>
              <a:gd name="connsiteY2326" fmla="*/ 919759 h 1054587"/>
              <a:gd name="connsiteX2327" fmla="*/ 869198 w 917848"/>
              <a:gd name="connsiteY2327" fmla="*/ 920090 h 1054587"/>
              <a:gd name="connsiteX2328" fmla="*/ 868950 w 917848"/>
              <a:gd name="connsiteY2328" fmla="*/ 920090 h 1054587"/>
              <a:gd name="connsiteX2329" fmla="*/ 868482 w 917848"/>
              <a:gd name="connsiteY2329" fmla="*/ 920421 h 1054587"/>
              <a:gd name="connsiteX2330" fmla="*/ 868729 w 917848"/>
              <a:gd name="connsiteY2330" fmla="*/ 920724 h 1054587"/>
              <a:gd name="connsiteX2331" fmla="*/ 868729 w 917848"/>
              <a:gd name="connsiteY2331" fmla="*/ 921055 h 1054587"/>
              <a:gd name="connsiteX2332" fmla="*/ 868482 w 917848"/>
              <a:gd name="connsiteY2332" fmla="*/ 921055 h 1054587"/>
              <a:gd name="connsiteX2333" fmla="*/ 868233 w 917848"/>
              <a:gd name="connsiteY2333" fmla="*/ 921055 h 1054587"/>
              <a:gd name="connsiteX2334" fmla="*/ 868013 w 917848"/>
              <a:gd name="connsiteY2334" fmla="*/ 921055 h 1054587"/>
              <a:gd name="connsiteX2335" fmla="*/ 867765 w 917848"/>
              <a:gd name="connsiteY2335" fmla="*/ 921717 h 1054587"/>
              <a:gd name="connsiteX2336" fmla="*/ 868013 w 917848"/>
              <a:gd name="connsiteY2336" fmla="*/ 922020 h 1054587"/>
              <a:gd name="connsiteX2337" fmla="*/ 867765 w 917848"/>
              <a:gd name="connsiteY2337" fmla="*/ 922682 h 1054587"/>
              <a:gd name="connsiteX2338" fmla="*/ 867296 w 917848"/>
              <a:gd name="connsiteY2338" fmla="*/ 923013 h 1054587"/>
              <a:gd name="connsiteX2339" fmla="*/ 866579 w 917848"/>
              <a:gd name="connsiteY2339" fmla="*/ 923648 h 1054587"/>
              <a:gd name="connsiteX2340" fmla="*/ 866579 w 917848"/>
              <a:gd name="connsiteY2340" fmla="*/ 923979 h 1054587"/>
              <a:gd name="connsiteX2341" fmla="*/ 865615 w 917848"/>
              <a:gd name="connsiteY2341" fmla="*/ 925275 h 1054587"/>
              <a:gd name="connsiteX2342" fmla="*/ 865367 w 917848"/>
              <a:gd name="connsiteY2342" fmla="*/ 925910 h 1054587"/>
              <a:gd name="connsiteX2343" fmla="*/ 865367 w 917848"/>
              <a:gd name="connsiteY2343" fmla="*/ 926241 h 1054587"/>
              <a:gd name="connsiteX2344" fmla="*/ 865146 w 917848"/>
              <a:gd name="connsiteY2344" fmla="*/ 926572 h 1054587"/>
              <a:gd name="connsiteX2345" fmla="*/ 864898 w 917848"/>
              <a:gd name="connsiteY2345" fmla="*/ 926572 h 1054587"/>
              <a:gd name="connsiteX2346" fmla="*/ 864898 w 917848"/>
              <a:gd name="connsiteY2346" fmla="*/ 926903 h 1054587"/>
              <a:gd name="connsiteX2347" fmla="*/ 864898 w 917848"/>
              <a:gd name="connsiteY2347" fmla="*/ 927206 h 1054587"/>
              <a:gd name="connsiteX2348" fmla="*/ 864430 w 917848"/>
              <a:gd name="connsiteY2348" fmla="*/ 928502 h 1054587"/>
              <a:gd name="connsiteX2349" fmla="*/ 864430 w 917848"/>
              <a:gd name="connsiteY2349" fmla="*/ 929164 h 1054587"/>
              <a:gd name="connsiteX2350" fmla="*/ 863960 w 917848"/>
              <a:gd name="connsiteY2350" fmla="*/ 930130 h 1054587"/>
              <a:gd name="connsiteX2351" fmla="*/ 863960 w 917848"/>
              <a:gd name="connsiteY2351" fmla="*/ 930461 h 1054587"/>
              <a:gd name="connsiteX2352" fmla="*/ 863960 w 917848"/>
              <a:gd name="connsiteY2352" fmla="*/ 930764 h 1054587"/>
              <a:gd name="connsiteX2353" fmla="*/ 863960 w 917848"/>
              <a:gd name="connsiteY2353" fmla="*/ 931426 h 1054587"/>
              <a:gd name="connsiteX2354" fmla="*/ 864181 w 917848"/>
              <a:gd name="connsiteY2354" fmla="*/ 931426 h 1054587"/>
              <a:gd name="connsiteX2355" fmla="*/ 864430 w 917848"/>
              <a:gd name="connsiteY2355" fmla="*/ 931758 h 1054587"/>
              <a:gd name="connsiteX2356" fmla="*/ 864430 w 917848"/>
              <a:gd name="connsiteY2356" fmla="*/ 932393 h 1054587"/>
              <a:gd name="connsiteX2357" fmla="*/ 864181 w 917848"/>
              <a:gd name="connsiteY2357" fmla="*/ 933688 h 1054587"/>
              <a:gd name="connsiteX2358" fmla="*/ 863960 w 917848"/>
              <a:gd name="connsiteY2358" fmla="*/ 933688 h 1054587"/>
              <a:gd name="connsiteX2359" fmla="*/ 863960 w 917848"/>
              <a:gd name="connsiteY2359" fmla="*/ 934019 h 1054587"/>
              <a:gd name="connsiteX2360" fmla="*/ 864181 w 917848"/>
              <a:gd name="connsiteY2360" fmla="*/ 934019 h 1054587"/>
              <a:gd name="connsiteX2361" fmla="*/ 864181 w 917848"/>
              <a:gd name="connsiteY2361" fmla="*/ 934322 h 1054587"/>
              <a:gd name="connsiteX2362" fmla="*/ 864430 w 917848"/>
              <a:gd name="connsiteY2362" fmla="*/ 934322 h 1054587"/>
              <a:gd name="connsiteX2363" fmla="*/ 864677 w 917848"/>
              <a:gd name="connsiteY2363" fmla="*/ 934653 h 1054587"/>
              <a:gd name="connsiteX2364" fmla="*/ 864898 w 917848"/>
              <a:gd name="connsiteY2364" fmla="*/ 935315 h 1054587"/>
              <a:gd name="connsiteX2365" fmla="*/ 865367 w 917848"/>
              <a:gd name="connsiteY2365" fmla="*/ 936281 h 1054587"/>
              <a:gd name="connsiteX2366" fmla="*/ 865367 w 917848"/>
              <a:gd name="connsiteY2366" fmla="*/ 936585 h 1054587"/>
              <a:gd name="connsiteX2367" fmla="*/ 865367 w 917848"/>
              <a:gd name="connsiteY2367" fmla="*/ 936916 h 1054587"/>
              <a:gd name="connsiteX2368" fmla="*/ 865615 w 917848"/>
              <a:gd name="connsiteY2368" fmla="*/ 937247 h 1054587"/>
              <a:gd name="connsiteX2369" fmla="*/ 865615 w 917848"/>
              <a:gd name="connsiteY2369" fmla="*/ 937578 h 1054587"/>
              <a:gd name="connsiteX2370" fmla="*/ 865367 w 917848"/>
              <a:gd name="connsiteY2370" fmla="*/ 937882 h 1054587"/>
              <a:gd name="connsiteX2371" fmla="*/ 864898 w 917848"/>
              <a:gd name="connsiteY2371" fmla="*/ 939840 h 1054587"/>
              <a:gd name="connsiteX2372" fmla="*/ 864898 w 917848"/>
              <a:gd name="connsiteY2372" fmla="*/ 940143 h 1054587"/>
              <a:gd name="connsiteX2373" fmla="*/ 865367 w 917848"/>
              <a:gd name="connsiteY2373" fmla="*/ 940143 h 1054587"/>
              <a:gd name="connsiteX2374" fmla="*/ 865615 w 917848"/>
              <a:gd name="connsiteY2374" fmla="*/ 940473 h 1054587"/>
              <a:gd name="connsiteX2375" fmla="*/ 865367 w 917848"/>
              <a:gd name="connsiteY2375" fmla="*/ 940804 h 1054587"/>
              <a:gd name="connsiteX2376" fmla="*/ 864898 w 917848"/>
              <a:gd name="connsiteY2376" fmla="*/ 940473 h 1054587"/>
              <a:gd name="connsiteX2377" fmla="*/ 864430 w 917848"/>
              <a:gd name="connsiteY2377" fmla="*/ 941439 h 1054587"/>
              <a:gd name="connsiteX2378" fmla="*/ 864430 w 917848"/>
              <a:gd name="connsiteY2378" fmla="*/ 941770 h 1054587"/>
              <a:gd name="connsiteX2379" fmla="*/ 863960 w 917848"/>
              <a:gd name="connsiteY2379" fmla="*/ 943398 h 1054587"/>
              <a:gd name="connsiteX2380" fmla="*/ 863713 w 917848"/>
              <a:gd name="connsiteY2380" fmla="*/ 944695 h 1054587"/>
              <a:gd name="connsiteX2381" fmla="*/ 864181 w 917848"/>
              <a:gd name="connsiteY2381" fmla="*/ 944695 h 1054587"/>
              <a:gd name="connsiteX2382" fmla="*/ 864181 w 917848"/>
              <a:gd name="connsiteY2382" fmla="*/ 944998 h 1054587"/>
              <a:gd name="connsiteX2383" fmla="*/ 863960 w 917848"/>
              <a:gd name="connsiteY2383" fmla="*/ 944998 h 1054587"/>
              <a:gd name="connsiteX2384" fmla="*/ 863464 w 917848"/>
              <a:gd name="connsiteY2384" fmla="*/ 944998 h 1054587"/>
              <a:gd name="connsiteX2385" fmla="*/ 863464 w 917848"/>
              <a:gd name="connsiteY2385" fmla="*/ 945329 h 1054587"/>
              <a:gd name="connsiteX2386" fmla="*/ 863713 w 917848"/>
              <a:gd name="connsiteY2386" fmla="*/ 945329 h 1054587"/>
              <a:gd name="connsiteX2387" fmla="*/ 863960 w 917848"/>
              <a:gd name="connsiteY2387" fmla="*/ 945329 h 1054587"/>
              <a:gd name="connsiteX2388" fmla="*/ 863960 w 917848"/>
              <a:gd name="connsiteY2388" fmla="*/ 945660 h 1054587"/>
              <a:gd name="connsiteX2389" fmla="*/ 863713 w 917848"/>
              <a:gd name="connsiteY2389" fmla="*/ 945660 h 1054587"/>
              <a:gd name="connsiteX2390" fmla="*/ 863464 w 917848"/>
              <a:gd name="connsiteY2390" fmla="*/ 945660 h 1054587"/>
              <a:gd name="connsiteX2391" fmla="*/ 863464 w 917848"/>
              <a:gd name="connsiteY2391" fmla="*/ 945963 h 1054587"/>
              <a:gd name="connsiteX2392" fmla="*/ 863244 w 917848"/>
              <a:gd name="connsiteY2392" fmla="*/ 946626 h 1054587"/>
              <a:gd name="connsiteX2393" fmla="*/ 862748 w 917848"/>
              <a:gd name="connsiteY2393" fmla="*/ 947591 h 1054587"/>
              <a:gd name="connsiteX2394" fmla="*/ 862279 w 917848"/>
              <a:gd name="connsiteY2394" fmla="*/ 948225 h 1054587"/>
              <a:gd name="connsiteX2395" fmla="*/ 862031 w 917848"/>
              <a:gd name="connsiteY2395" fmla="*/ 948225 h 1054587"/>
              <a:gd name="connsiteX2396" fmla="*/ 861563 w 917848"/>
              <a:gd name="connsiteY2396" fmla="*/ 948556 h 1054587"/>
              <a:gd name="connsiteX2397" fmla="*/ 861314 w 917848"/>
              <a:gd name="connsiteY2397" fmla="*/ 948887 h 1054587"/>
              <a:gd name="connsiteX2398" fmla="*/ 860598 w 917848"/>
              <a:gd name="connsiteY2398" fmla="*/ 949218 h 1054587"/>
              <a:gd name="connsiteX2399" fmla="*/ 860378 w 917848"/>
              <a:gd name="connsiteY2399" fmla="*/ 949218 h 1054587"/>
              <a:gd name="connsiteX2400" fmla="*/ 859882 w 917848"/>
              <a:gd name="connsiteY2400" fmla="*/ 949853 h 1054587"/>
              <a:gd name="connsiteX2401" fmla="*/ 859882 w 917848"/>
              <a:gd name="connsiteY2401" fmla="*/ 950184 h 1054587"/>
              <a:gd name="connsiteX2402" fmla="*/ 859661 w 917848"/>
              <a:gd name="connsiteY2402" fmla="*/ 950184 h 1054587"/>
              <a:gd name="connsiteX2403" fmla="*/ 859413 w 917848"/>
              <a:gd name="connsiteY2403" fmla="*/ 950487 h 1054587"/>
              <a:gd name="connsiteX2404" fmla="*/ 859413 w 917848"/>
              <a:gd name="connsiteY2404" fmla="*/ 950818 h 1054587"/>
              <a:gd name="connsiteX2405" fmla="*/ 859192 w 917848"/>
              <a:gd name="connsiteY2405" fmla="*/ 951149 h 1054587"/>
              <a:gd name="connsiteX2406" fmla="*/ 859192 w 917848"/>
              <a:gd name="connsiteY2406" fmla="*/ 951784 h 1054587"/>
              <a:gd name="connsiteX2407" fmla="*/ 858696 w 917848"/>
              <a:gd name="connsiteY2407" fmla="*/ 952115 h 1054587"/>
              <a:gd name="connsiteX2408" fmla="*/ 858696 w 917848"/>
              <a:gd name="connsiteY2408" fmla="*/ 952446 h 1054587"/>
              <a:gd name="connsiteX2409" fmla="*/ 859192 w 917848"/>
              <a:gd name="connsiteY2409" fmla="*/ 953080 h 1054587"/>
              <a:gd name="connsiteX2410" fmla="*/ 859192 w 917848"/>
              <a:gd name="connsiteY2410" fmla="*/ 953411 h 1054587"/>
              <a:gd name="connsiteX2411" fmla="*/ 856794 w 917848"/>
              <a:gd name="connsiteY2411" fmla="*/ 954045 h 1054587"/>
              <a:gd name="connsiteX2412" fmla="*/ 856547 w 917848"/>
              <a:gd name="connsiteY2412" fmla="*/ 954376 h 1054587"/>
              <a:gd name="connsiteX2413" fmla="*/ 855113 w 917848"/>
              <a:gd name="connsiteY2413" fmla="*/ 955011 h 1054587"/>
              <a:gd name="connsiteX2414" fmla="*/ 851778 w 917848"/>
              <a:gd name="connsiteY2414" fmla="*/ 956307 h 1054587"/>
              <a:gd name="connsiteX2415" fmla="*/ 849628 w 917848"/>
              <a:gd name="connsiteY2415" fmla="*/ 956638 h 1054587"/>
              <a:gd name="connsiteX2416" fmla="*/ 848938 w 917848"/>
              <a:gd name="connsiteY2416" fmla="*/ 956638 h 1054587"/>
              <a:gd name="connsiteX2417" fmla="*/ 848443 w 917848"/>
              <a:gd name="connsiteY2417" fmla="*/ 956638 h 1054587"/>
              <a:gd name="connsiteX2418" fmla="*/ 847726 w 917848"/>
              <a:gd name="connsiteY2418" fmla="*/ 956942 h 1054587"/>
              <a:gd name="connsiteX2419" fmla="*/ 847505 w 917848"/>
              <a:gd name="connsiteY2419" fmla="*/ 956942 h 1054587"/>
              <a:gd name="connsiteX2420" fmla="*/ 845823 w 917848"/>
              <a:gd name="connsiteY2420" fmla="*/ 957604 h 1054587"/>
              <a:gd name="connsiteX2421" fmla="*/ 844859 w 917848"/>
              <a:gd name="connsiteY2421" fmla="*/ 958238 h 1054587"/>
              <a:gd name="connsiteX2422" fmla="*/ 843205 w 917848"/>
              <a:gd name="connsiteY2422" fmla="*/ 958900 h 1054587"/>
              <a:gd name="connsiteX2423" fmla="*/ 842241 w 917848"/>
              <a:gd name="connsiteY2423" fmla="*/ 959534 h 1054587"/>
              <a:gd name="connsiteX2424" fmla="*/ 841772 w 917848"/>
              <a:gd name="connsiteY2424" fmla="*/ 959865 h 1054587"/>
              <a:gd name="connsiteX2425" fmla="*/ 841524 w 917848"/>
              <a:gd name="connsiteY2425" fmla="*/ 960169 h 1054587"/>
              <a:gd name="connsiteX2426" fmla="*/ 841303 w 917848"/>
              <a:gd name="connsiteY2426" fmla="*/ 960169 h 1054587"/>
              <a:gd name="connsiteX2427" fmla="*/ 839374 w 917848"/>
              <a:gd name="connsiteY2427" fmla="*/ 962762 h 1054587"/>
              <a:gd name="connsiteX2428" fmla="*/ 839153 w 917848"/>
              <a:gd name="connsiteY2428" fmla="*/ 963396 h 1054587"/>
              <a:gd name="connsiteX2429" fmla="*/ 838189 w 917848"/>
              <a:gd name="connsiteY2429" fmla="*/ 965989 h 1054587"/>
              <a:gd name="connsiteX2430" fmla="*/ 837720 w 917848"/>
              <a:gd name="connsiteY2430" fmla="*/ 967589 h 1054587"/>
              <a:gd name="connsiteX2431" fmla="*/ 837472 w 917848"/>
              <a:gd name="connsiteY2431" fmla="*/ 967920 h 1054587"/>
              <a:gd name="connsiteX2432" fmla="*/ 836039 w 917848"/>
              <a:gd name="connsiteY2432" fmla="*/ 970816 h 1054587"/>
              <a:gd name="connsiteX2433" fmla="*/ 836039 w 917848"/>
              <a:gd name="connsiteY2433" fmla="*/ 971478 h 1054587"/>
              <a:gd name="connsiteX2434" fmla="*/ 835570 w 917848"/>
              <a:gd name="connsiteY2434" fmla="*/ 975009 h 1054587"/>
              <a:gd name="connsiteX2435" fmla="*/ 835570 w 917848"/>
              <a:gd name="connsiteY2435" fmla="*/ 975671 h 1054587"/>
              <a:gd name="connsiteX2436" fmla="*/ 835570 w 917848"/>
              <a:gd name="connsiteY2436" fmla="*/ 976305 h 1054587"/>
              <a:gd name="connsiteX2437" fmla="*/ 835101 w 917848"/>
              <a:gd name="connsiteY2437" fmla="*/ 980801 h 1054587"/>
              <a:gd name="connsiteX2438" fmla="*/ 835322 w 917848"/>
              <a:gd name="connsiteY2438" fmla="*/ 981463 h 1054587"/>
              <a:gd name="connsiteX2439" fmla="*/ 835570 w 917848"/>
              <a:gd name="connsiteY2439" fmla="*/ 982732 h 1054587"/>
              <a:gd name="connsiteX2440" fmla="*/ 835818 w 917848"/>
              <a:gd name="connsiteY2440" fmla="*/ 984663 h 1054587"/>
              <a:gd name="connsiteX2441" fmla="*/ 836287 w 917848"/>
              <a:gd name="connsiteY2441" fmla="*/ 986594 h 1054587"/>
              <a:gd name="connsiteX2442" fmla="*/ 836755 w 917848"/>
              <a:gd name="connsiteY2442" fmla="*/ 987559 h 1054587"/>
              <a:gd name="connsiteX2443" fmla="*/ 837003 w 917848"/>
              <a:gd name="connsiteY2443" fmla="*/ 988525 h 1054587"/>
              <a:gd name="connsiteX2444" fmla="*/ 836755 w 917848"/>
              <a:gd name="connsiteY2444" fmla="*/ 989821 h 1054587"/>
              <a:gd name="connsiteX2445" fmla="*/ 836287 w 917848"/>
              <a:gd name="connsiteY2445" fmla="*/ 991117 h 1054587"/>
              <a:gd name="connsiteX2446" fmla="*/ 836039 w 917848"/>
              <a:gd name="connsiteY2446" fmla="*/ 991752 h 1054587"/>
              <a:gd name="connsiteX2447" fmla="*/ 835322 w 917848"/>
              <a:gd name="connsiteY2447" fmla="*/ 994317 h 1054587"/>
              <a:gd name="connsiteX2448" fmla="*/ 832483 w 917848"/>
              <a:gd name="connsiteY2448" fmla="*/ 994648 h 1054587"/>
              <a:gd name="connsiteX2449" fmla="*/ 831519 w 917848"/>
              <a:gd name="connsiteY2449" fmla="*/ 995945 h 1054587"/>
              <a:gd name="connsiteX2450" fmla="*/ 831270 w 917848"/>
              <a:gd name="connsiteY2450" fmla="*/ 996579 h 1054587"/>
              <a:gd name="connsiteX2451" fmla="*/ 831049 w 917848"/>
              <a:gd name="connsiteY2451" fmla="*/ 996579 h 1054587"/>
              <a:gd name="connsiteX2452" fmla="*/ 829368 w 917848"/>
              <a:gd name="connsiteY2452" fmla="*/ 997544 h 1054587"/>
              <a:gd name="connsiteX2453" fmla="*/ 828652 w 917848"/>
              <a:gd name="connsiteY2453" fmla="*/ 997875 h 1054587"/>
              <a:gd name="connsiteX2454" fmla="*/ 828899 w 917848"/>
              <a:gd name="connsiteY2454" fmla="*/ 998510 h 1054587"/>
              <a:gd name="connsiteX2455" fmla="*/ 828899 w 917848"/>
              <a:gd name="connsiteY2455" fmla="*/ 999144 h 1054587"/>
              <a:gd name="connsiteX2456" fmla="*/ 829120 w 917848"/>
              <a:gd name="connsiteY2456" fmla="*/ 999779 h 1054587"/>
              <a:gd name="connsiteX2457" fmla="*/ 829120 w 917848"/>
              <a:gd name="connsiteY2457" fmla="*/ 1001075 h 1054587"/>
              <a:gd name="connsiteX2458" fmla="*/ 828899 w 917848"/>
              <a:gd name="connsiteY2458" fmla="*/ 1001075 h 1054587"/>
              <a:gd name="connsiteX2459" fmla="*/ 828652 w 917848"/>
              <a:gd name="connsiteY2459" fmla="*/ 1001406 h 1054587"/>
              <a:gd name="connsiteX2460" fmla="*/ 828182 w 917848"/>
              <a:gd name="connsiteY2460" fmla="*/ 1001710 h 1054587"/>
              <a:gd name="connsiteX2461" fmla="*/ 827935 w 917848"/>
              <a:gd name="connsiteY2461" fmla="*/ 1002041 h 1054587"/>
              <a:gd name="connsiteX2462" fmla="*/ 827714 w 917848"/>
              <a:gd name="connsiteY2462" fmla="*/ 1002041 h 1054587"/>
              <a:gd name="connsiteX2463" fmla="*/ 827218 w 917848"/>
              <a:gd name="connsiteY2463" fmla="*/ 1002372 h 1054587"/>
              <a:gd name="connsiteX2464" fmla="*/ 827467 w 917848"/>
              <a:gd name="connsiteY2464" fmla="*/ 1003006 h 1054587"/>
              <a:gd name="connsiteX2465" fmla="*/ 828431 w 917848"/>
              <a:gd name="connsiteY2465" fmla="*/ 1003640 h 1054587"/>
              <a:gd name="connsiteX2466" fmla="*/ 829368 w 917848"/>
              <a:gd name="connsiteY2466" fmla="*/ 1003640 h 1054587"/>
              <a:gd name="connsiteX2467" fmla="*/ 829837 w 917848"/>
              <a:gd name="connsiteY2467" fmla="*/ 1003640 h 1054587"/>
              <a:gd name="connsiteX2468" fmla="*/ 831049 w 917848"/>
              <a:gd name="connsiteY2468" fmla="*/ 1004606 h 1054587"/>
              <a:gd name="connsiteX2469" fmla="*/ 831049 w 917848"/>
              <a:gd name="connsiteY2469" fmla="*/ 1004937 h 1054587"/>
              <a:gd name="connsiteX2470" fmla="*/ 830553 w 917848"/>
              <a:gd name="connsiteY2470" fmla="*/ 1005571 h 1054587"/>
              <a:gd name="connsiteX2471" fmla="*/ 829368 w 917848"/>
              <a:gd name="connsiteY2471" fmla="*/ 1007171 h 1054587"/>
              <a:gd name="connsiteX2472" fmla="*/ 828652 w 917848"/>
              <a:gd name="connsiteY2472" fmla="*/ 1007833 h 1054587"/>
              <a:gd name="connsiteX2473" fmla="*/ 828431 w 917848"/>
              <a:gd name="connsiteY2473" fmla="*/ 1008137 h 1054587"/>
              <a:gd name="connsiteX2474" fmla="*/ 827714 w 917848"/>
              <a:gd name="connsiteY2474" fmla="*/ 1008468 h 1054587"/>
              <a:gd name="connsiteX2475" fmla="*/ 826998 w 917848"/>
              <a:gd name="connsiteY2475" fmla="*/ 1009102 h 1054587"/>
              <a:gd name="connsiteX2476" fmla="*/ 826281 w 917848"/>
              <a:gd name="connsiteY2476" fmla="*/ 1009433 h 1054587"/>
              <a:gd name="connsiteX2477" fmla="*/ 825785 w 917848"/>
              <a:gd name="connsiteY2477" fmla="*/ 1009433 h 1054587"/>
              <a:gd name="connsiteX2478" fmla="*/ 824847 w 917848"/>
              <a:gd name="connsiteY2478" fmla="*/ 1009433 h 1054587"/>
              <a:gd name="connsiteX2479" fmla="*/ 824351 w 917848"/>
              <a:gd name="connsiteY2479" fmla="*/ 1009736 h 1054587"/>
              <a:gd name="connsiteX2480" fmla="*/ 823415 w 917848"/>
              <a:gd name="connsiteY2480" fmla="*/ 1010398 h 1054587"/>
              <a:gd name="connsiteX2481" fmla="*/ 822698 w 917848"/>
              <a:gd name="connsiteY2481" fmla="*/ 1011364 h 1054587"/>
              <a:gd name="connsiteX2482" fmla="*/ 822449 w 917848"/>
              <a:gd name="connsiteY2482" fmla="*/ 1011667 h 1054587"/>
              <a:gd name="connsiteX2483" fmla="*/ 822229 w 917848"/>
              <a:gd name="connsiteY2483" fmla="*/ 1011667 h 1054587"/>
              <a:gd name="connsiteX2484" fmla="*/ 821733 w 917848"/>
              <a:gd name="connsiteY2484" fmla="*/ 1011998 h 1054587"/>
              <a:gd name="connsiteX2485" fmla="*/ 821512 w 917848"/>
              <a:gd name="connsiteY2485" fmla="*/ 1012329 h 1054587"/>
              <a:gd name="connsiteX2486" fmla="*/ 821733 w 917848"/>
              <a:gd name="connsiteY2486" fmla="*/ 1012633 h 1054587"/>
              <a:gd name="connsiteX2487" fmla="*/ 821016 w 917848"/>
              <a:gd name="connsiteY2487" fmla="*/ 1013929 h 1054587"/>
              <a:gd name="connsiteX2488" fmla="*/ 821016 w 917848"/>
              <a:gd name="connsiteY2488" fmla="*/ 1015529 h 1054587"/>
              <a:gd name="connsiteX2489" fmla="*/ 821512 w 917848"/>
              <a:gd name="connsiteY2489" fmla="*/ 1015860 h 1054587"/>
              <a:gd name="connsiteX2490" fmla="*/ 821512 w 917848"/>
              <a:gd name="connsiteY2490" fmla="*/ 1016163 h 1054587"/>
              <a:gd name="connsiteX2491" fmla="*/ 821264 w 917848"/>
              <a:gd name="connsiteY2491" fmla="*/ 1016798 h 1054587"/>
              <a:gd name="connsiteX2492" fmla="*/ 820796 w 917848"/>
              <a:gd name="connsiteY2492" fmla="*/ 1016798 h 1054587"/>
              <a:gd name="connsiteX2493" fmla="*/ 820548 w 917848"/>
              <a:gd name="connsiteY2493" fmla="*/ 1017129 h 1054587"/>
              <a:gd name="connsiteX2494" fmla="*/ 820299 w 917848"/>
              <a:gd name="connsiteY2494" fmla="*/ 1017763 h 1054587"/>
              <a:gd name="connsiteX2495" fmla="*/ 820299 w 917848"/>
              <a:gd name="connsiteY2495" fmla="*/ 1018425 h 1054587"/>
              <a:gd name="connsiteX2496" fmla="*/ 820079 w 917848"/>
              <a:gd name="connsiteY2496" fmla="*/ 1018425 h 1054587"/>
              <a:gd name="connsiteX2497" fmla="*/ 820079 w 917848"/>
              <a:gd name="connsiteY2497" fmla="*/ 1018094 h 1054587"/>
              <a:gd name="connsiteX2498" fmla="*/ 819831 w 917848"/>
              <a:gd name="connsiteY2498" fmla="*/ 1017763 h 1054587"/>
              <a:gd name="connsiteX2499" fmla="*/ 819831 w 917848"/>
              <a:gd name="connsiteY2499" fmla="*/ 1017460 h 1054587"/>
              <a:gd name="connsiteX2500" fmla="*/ 819583 w 917848"/>
              <a:gd name="connsiteY2500" fmla="*/ 1017129 h 1054587"/>
              <a:gd name="connsiteX2501" fmla="*/ 818867 w 917848"/>
              <a:gd name="connsiteY2501" fmla="*/ 1016798 h 1054587"/>
              <a:gd name="connsiteX2502" fmla="*/ 817929 w 917848"/>
              <a:gd name="connsiteY2502" fmla="*/ 1016494 h 1054587"/>
              <a:gd name="connsiteX2503" fmla="*/ 817213 w 917848"/>
              <a:gd name="connsiteY2503" fmla="*/ 1016163 h 1054587"/>
              <a:gd name="connsiteX2504" fmla="*/ 816964 w 917848"/>
              <a:gd name="connsiteY2504" fmla="*/ 1016494 h 1054587"/>
              <a:gd name="connsiteX2505" fmla="*/ 816744 w 917848"/>
              <a:gd name="connsiteY2505" fmla="*/ 1016494 h 1054587"/>
              <a:gd name="connsiteX2506" fmla="*/ 815779 w 917848"/>
              <a:gd name="connsiteY2506" fmla="*/ 1016494 h 1054587"/>
              <a:gd name="connsiteX2507" fmla="*/ 815062 w 917848"/>
              <a:gd name="connsiteY2507" fmla="*/ 1017129 h 1054587"/>
              <a:gd name="connsiteX2508" fmla="*/ 814346 w 917848"/>
              <a:gd name="connsiteY2508" fmla="*/ 1017763 h 1054587"/>
              <a:gd name="connsiteX2509" fmla="*/ 814098 w 917848"/>
              <a:gd name="connsiteY2509" fmla="*/ 1018094 h 1054587"/>
              <a:gd name="connsiteX2510" fmla="*/ 813878 w 917848"/>
              <a:gd name="connsiteY2510" fmla="*/ 1018094 h 1054587"/>
              <a:gd name="connsiteX2511" fmla="*/ 813161 w 917848"/>
              <a:gd name="connsiteY2511" fmla="*/ 1019363 h 1054587"/>
              <a:gd name="connsiteX2512" fmla="*/ 813161 w 917848"/>
              <a:gd name="connsiteY2512" fmla="*/ 1019694 h 1054587"/>
              <a:gd name="connsiteX2513" fmla="*/ 813161 w 917848"/>
              <a:gd name="connsiteY2513" fmla="*/ 1020025 h 1054587"/>
              <a:gd name="connsiteX2514" fmla="*/ 812912 w 917848"/>
              <a:gd name="connsiteY2514" fmla="*/ 1020660 h 1054587"/>
              <a:gd name="connsiteX2515" fmla="*/ 812444 w 917848"/>
              <a:gd name="connsiteY2515" fmla="*/ 1020991 h 1054587"/>
              <a:gd name="connsiteX2516" fmla="*/ 812196 w 917848"/>
              <a:gd name="connsiteY2516" fmla="*/ 1022259 h 1054587"/>
              <a:gd name="connsiteX2517" fmla="*/ 811975 w 917848"/>
              <a:gd name="connsiteY2517" fmla="*/ 1024494 h 1054587"/>
              <a:gd name="connsiteX2518" fmla="*/ 811975 w 917848"/>
              <a:gd name="connsiteY2518" fmla="*/ 1024825 h 1054587"/>
              <a:gd name="connsiteX2519" fmla="*/ 811727 w 917848"/>
              <a:gd name="connsiteY2519" fmla="*/ 1025156 h 1054587"/>
              <a:gd name="connsiteX2520" fmla="*/ 811259 w 917848"/>
              <a:gd name="connsiteY2520" fmla="*/ 1026425 h 1054587"/>
              <a:gd name="connsiteX2521" fmla="*/ 811011 w 917848"/>
              <a:gd name="connsiteY2521" fmla="*/ 1026425 h 1054587"/>
              <a:gd name="connsiteX2522" fmla="*/ 810763 w 917848"/>
              <a:gd name="connsiteY2522" fmla="*/ 1026756 h 1054587"/>
              <a:gd name="connsiteX2523" fmla="*/ 810543 w 917848"/>
              <a:gd name="connsiteY2523" fmla="*/ 1026756 h 1054587"/>
              <a:gd name="connsiteX2524" fmla="*/ 810294 w 917848"/>
              <a:gd name="connsiteY2524" fmla="*/ 1027059 h 1054587"/>
              <a:gd name="connsiteX2525" fmla="*/ 810046 w 917848"/>
              <a:gd name="connsiteY2525" fmla="*/ 1027059 h 1054587"/>
              <a:gd name="connsiteX2526" fmla="*/ 809826 w 917848"/>
              <a:gd name="connsiteY2526" fmla="*/ 1027390 h 1054587"/>
              <a:gd name="connsiteX2527" fmla="*/ 809329 w 917848"/>
              <a:gd name="connsiteY2527" fmla="*/ 1027059 h 1054587"/>
              <a:gd name="connsiteX2528" fmla="*/ 808613 w 917848"/>
              <a:gd name="connsiteY2528" fmla="*/ 1027059 h 1054587"/>
              <a:gd name="connsiteX2529" fmla="*/ 808392 w 917848"/>
              <a:gd name="connsiteY2529" fmla="*/ 1026756 h 1054587"/>
              <a:gd name="connsiteX2530" fmla="*/ 807923 w 917848"/>
              <a:gd name="connsiteY2530" fmla="*/ 1026756 h 1054587"/>
              <a:gd name="connsiteX2531" fmla="*/ 807676 w 917848"/>
              <a:gd name="connsiteY2531" fmla="*/ 1027059 h 1054587"/>
              <a:gd name="connsiteX2532" fmla="*/ 807428 w 917848"/>
              <a:gd name="connsiteY2532" fmla="*/ 1027390 h 1054587"/>
              <a:gd name="connsiteX2533" fmla="*/ 807428 w 917848"/>
              <a:gd name="connsiteY2533" fmla="*/ 1028024 h 1054587"/>
              <a:gd name="connsiteX2534" fmla="*/ 807428 w 917848"/>
              <a:gd name="connsiteY2534" fmla="*/ 1028355 h 1054587"/>
              <a:gd name="connsiteX2535" fmla="*/ 807207 w 917848"/>
              <a:gd name="connsiteY2535" fmla="*/ 1027721 h 1054587"/>
              <a:gd name="connsiteX2536" fmla="*/ 806711 w 917848"/>
              <a:gd name="connsiteY2536" fmla="*/ 1027721 h 1054587"/>
              <a:gd name="connsiteX2537" fmla="*/ 805774 w 917848"/>
              <a:gd name="connsiteY2537" fmla="*/ 1029624 h 1054587"/>
              <a:gd name="connsiteX2538" fmla="*/ 805278 w 917848"/>
              <a:gd name="connsiteY2538" fmla="*/ 1030286 h 1054587"/>
              <a:gd name="connsiteX2539" fmla="*/ 805057 w 917848"/>
              <a:gd name="connsiteY2539" fmla="*/ 1030590 h 1054587"/>
              <a:gd name="connsiteX2540" fmla="*/ 804808 w 917848"/>
              <a:gd name="connsiteY2540" fmla="*/ 1030590 h 1054587"/>
              <a:gd name="connsiteX2541" fmla="*/ 803624 w 917848"/>
              <a:gd name="connsiteY2541" fmla="*/ 1034120 h 1054587"/>
              <a:gd name="connsiteX2542" fmla="*/ 803624 w 917848"/>
              <a:gd name="connsiteY2542" fmla="*/ 1034451 h 1054587"/>
              <a:gd name="connsiteX2543" fmla="*/ 803127 w 917848"/>
              <a:gd name="connsiteY2543" fmla="*/ 1034755 h 1054587"/>
              <a:gd name="connsiteX2544" fmla="*/ 802907 w 917848"/>
              <a:gd name="connsiteY2544" fmla="*/ 1034755 h 1054587"/>
              <a:gd name="connsiteX2545" fmla="*/ 802659 w 917848"/>
              <a:gd name="connsiteY2545" fmla="*/ 1035086 h 1054587"/>
              <a:gd name="connsiteX2546" fmla="*/ 802439 w 917848"/>
              <a:gd name="connsiteY2546" fmla="*/ 1035389 h 1054587"/>
              <a:gd name="connsiteX2547" fmla="*/ 801942 w 917848"/>
              <a:gd name="connsiteY2547" fmla="*/ 1035389 h 1054587"/>
              <a:gd name="connsiteX2548" fmla="*/ 801473 w 917848"/>
              <a:gd name="connsiteY2548" fmla="*/ 1035389 h 1054587"/>
              <a:gd name="connsiteX2549" fmla="*/ 800757 w 917848"/>
              <a:gd name="connsiteY2549" fmla="*/ 1035720 h 1054587"/>
              <a:gd name="connsiteX2550" fmla="*/ 800040 w 917848"/>
              <a:gd name="connsiteY2550" fmla="*/ 1036686 h 1054587"/>
              <a:gd name="connsiteX2551" fmla="*/ 800040 w 917848"/>
              <a:gd name="connsiteY2551" fmla="*/ 1036988 h 1054587"/>
              <a:gd name="connsiteX2552" fmla="*/ 799792 w 917848"/>
              <a:gd name="connsiteY2552" fmla="*/ 1037319 h 1054587"/>
              <a:gd name="connsiteX2553" fmla="*/ 799792 w 917848"/>
              <a:gd name="connsiteY2553" fmla="*/ 1038286 h 1054587"/>
              <a:gd name="connsiteX2554" fmla="*/ 799792 w 917848"/>
              <a:gd name="connsiteY2554" fmla="*/ 1038589 h 1054587"/>
              <a:gd name="connsiteX2555" fmla="*/ 799792 w 917848"/>
              <a:gd name="connsiteY2555" fmla="*/ 1039251 h 1054587"/>
              <a:gd name="connsiteX2556" fmla="*/ 799792 w 917848"/>
              <a:gd name="connsiteY2556" fmla="*/ 1040188 h 1054587"/>
              <a:gd name="connsiteX2557" fmla="*/ 799792 w 917848"/>
              <a:gd name="connsiteY2557" fmla="*/ 1041153 h 1054587"/>
              <a:gd name="connsiteX2558" fmla="*/ 799792 w 917848"/>
              <a:gd name="connsiteY2558" fmla="*/ 1041484 h 1054587"/>
              <a:gd name="connsiteX2559" fmla="*/ 800288 w 917848"/>
              <a:gd name="connsiteY2559" fmla="*/ 1043388 h 1054587"/>
              <a:gd name="connsiteX2560" fmla="*/ 801473 w 917848"/>
              <a:gd name="connsiteY2560" fmla="*/ 1046284 h 1054587"/>
              <a:gd name="connsiteX2561" fmla="*/ 801473 w 917848"/>
              <a:gd name="connsiteY2561" fmla="*/ 1047250 h 1054587"/>
              <a:gd name="connsiteX2562" fmla="*/ 801473 w 917848"/>
              <a:gd name="connsiteY2562" fmla="*/ 1047553 h 1054587"/>
              <a:gd name="connsiteX2563" fmla="*/ 801226 w 917848"/>
              <a:gd name="connsiteY2563" fmla="*/ 1047553 h 1054587"/>
              <a:gd name="connsiteX2564" fmla="*/ 801226 w 917848"/>
              <a:gd name="connsiteY2564" fmla="*/ 1047250 h 1054587"/>
              <a:gd name="connsiteX2565" fmla="*/ 800757 w 917848"/>
              <a:gd name="connsiteY2565" fmla="*/ 1046919 h 1054587"/>
              <a:gd name="connsiteX2566" fmla="*/ 800509 w 917848"/>
              <a:gd name="connsiteY2566" fmla="*/ 1047250 h 1054587"/>
              <a:gd name="connsiteX2567" fmla="*/ 798607 w 917848"/>
              <a:gd name="connsiteY2567" fmla="*/ 1047884 h 1054587"/>
              <a:gd name="connsiteX2568" fmla="*/ 798359 w 917848"/>
              <a:gd name="connsiteY2568" fmla="*/ 1048187 h 1054587"/>
              <a:gd name="connsiteX2569" fmla="*/ 798607 w 917848"/>
              <a:gd name="connsiteY2569" fmla="*/ 1048518 h 1054587"/>
              <a:gd name="connsiteX2570" fmla="*/ 798607 w 917848"/>
              <a:gd name="connsiteY2570" fmla="*/ 1048849 h 1054587"/>
              <a:gd name="connsiteX2571" fmla="*/ 798607 w 917848"/>
              <a:gd name="connsiteY2571" fmla="*/ 1049153 h 1054587"/>
              <a:gd name="connsiteX2572" fmla="*/ 797422 w 917848"/>
              <a:gd name="connsiteY2572" fmla="*/ 1049153 h 1054587"/>
              <a:gd name="connsiteX2573" fmla="*/ 796953 w 917848"/>
              <a:gd name="connsiteY2573" fmla="*/ 1049153 h 1054587"/>
              <a:gd name="connsiteX2574" fmla="*/ 795271 w 917848"/>
              <a:gd name="connsiteY2574" fmla="*/ 1049153 h 1054587"/>
              <a:gd name="connsiteX2575" fmla="*/ 794556 w 917848"/>
              <a:gd name="connsiteY2575" fmla="*/ 1049153 h 1054587"/>
              <a:gd name="connsiteX2576" fmla="*/ 794086 w 917848"/>
              <a:gd name="connsiteY2576" fmla="*/ 1049153 h 1054587"/>
              <a:gd name="connsiteX2577" fmla="*/ 793370 w 917848"/>
              <a:gd name="connsiteY2577" fmla="*/ 1049153 h 1054587"/>
              <a:gd name="connsiteX2578" fmla="*/ 792873 w 917848"/>
              <a:gd name="connsiteY2578" fmla="*/ 1049153 h 1054587"/>
              <a:gd name="connsiteX2579" fmla="*/ 792653 w 917848"/>
              <a:gd name="connsiteY2579" fmla="*/ 1049153 h 1054587"/>
              <a:gd name="connsiteX2580" fmla="*/ 790751 w 917848"/>
              <a:gd name="connsiteY2580" fmla="*/ 1049153 h 1054587"/>
              <a:gd name="connsiteX2581" fmla="*/ 790034 w 917848"/>
              <a:gd name="connsiteY2581" fmla="*/ 1049153 h 1054587"/>
              <a:gd name="connsiteX2582" fmla="*/ 789318 w 917848"/>
              <a:gd name="connsiteY2582" fmla="*/ 1049153 h 1054587"/>
              <a:gd name="connsiteX2583" fmla="*/ 787637 w 917848"/>
              <a:gd name="connsiteY2583" fmla="*/ 1049484 h 1054587"/>
              <a:gd name="connsiteX2584" fmla="*/ 785486 w 917848"/>
              <a:gd name="connsiteY2584" fmla="*/ 1049484 h 1054587"/>
              <a:gd name="connsiteX2585" fmla="*/ 783336 w 917848"/>
              <a:gd name="connsiteY2585" fmla="*/ 1049484 h 1054587"/>
              <a:gd name="connsiteX2586" fmla="*/ 782400 w 917848"/>
              <a:gd name="connsiteY2586" fmla="*/ 1049484 h 1054587"/>
              <a:gd name="connsiteX2587" fmla="*/ 781214 w 917848"/>
              <a:gd name="connsiteY2587" fmla="*/ 1049484 h 1054587"/>
              <a:gd name="connsiteX2588" fmla="*/ 780497 w 917848"/>
              <a:gd name="connsiteY2588" fmla="*/ 1049484 h 1054587"/>
              <a:gd name="connsiteX2589" fmla="*/ 780001 w 917848"/>
              <a:gd name="connsiteY2589" fmla="*/ 1049787 h 1054587"/>
              <a:gd name="connsiteX2590" fmla="*/ 779064 w 917848"/>
              <a:gd name="connsiteY2590" fmla="*/ 1049787 h 1054587"/>
              <a:gd name="connsiteX2591" fmla="*/ 778100 w 917848"/>
              <a:gd name="connsiteY2591" fmla="*/ 1049787 h 1054587"/>
              <a:gd name="connsiteX2592" fmla="*/ 777631 w 917848"/>
              <a:gd name="connsiteY2592" fmla="*/ 1049787 h 1054587"/>
              <a:gd name="connsiteX2593" fmla="*/ 777162 w 917848"/>
              <a:gd name="connsiteY2593" fmla="*/ 1049787 h 1054587"/>
              <a:gd name="connsiteX2594" fmla="*/ 776445 w 917848"/>
              <a:gd name="connsiteY2594" fmla="*/ 1049787 h 1054587"/>
              <a:gd name="connsiteX2595" fmla="*/ 775949 w 917848"/>
              <a:gd name="connsiteY2595" fmla="*/ 1049787 h 1054587"/>
              <a:gd name="connsiteX2596" fmla="*/ 774295 w 917848"/>
              <a:gd name="connsiteY2596" fmla="*/ 1049787 h 1054587"/>
              <a:gd name="connsiteX2597" fmla="*/ 774047 w 917848"/>
              <a:gd name="connsiteY2597" fmla="*/ 1049787 h 1054587"/>
              <a:gd name="connsiteX2598" fmla="*/ 771897 w 917848"/>
              <a:gd name="connsiteY2598" fmla="*/ 1050118 h 1054587"/>
              <a:gd name="connsiteX2599" fmla="*/ 771677 w 917848"/>
              <a:gd name="connsiteY2599" fmla="*/ 1050118 h 1054587"/>
              <a:gd name="connsiteX2600" fmla="*/ 769996 w 917848"/>
              <a:gd name="connsiteY2600" fmla="*/ 1050118 h 1054587"/>
              <a:gd name="connsiteX2601" fmla="*/ 769279 w 917848"/>
              <a:gd name="connsiteY2601" fmla="*/ 1050118 h 1054587"/>
              <a:gd name="connsiteX2602" fmla="*/ 767845 w 917848"/>
              <a:gd name="connsiteY2602" fmla="*/ 1050118 h 1054587"/>
              <a:gd name="connsiteX2603" fmla="*/ 765227 w 917848"/>
              <a:gd name="connsiteY2603" fmla="*/ 1050449 h 1054587"/>
              <a:gd name="connsiteX2604" fmla="*/ 764980 w 917848"/>
              <a:gd name="connsiteY2604" fmla="*/ 1050449 h 1054587"/>
              <a:gd name="connsiteX2605" fmla="*/ 763077 w 917848"/>
              <a:gd name="connsiteY2605" fmla="*/ 1050449 h 1054587"/>
              <a:gd name="connsiteX2606" fmla="*/ 760928 w 917848"/>
              <a:gd name="connsiteY2606" fmla="*/ 1050449 h 1054587"/>
              <a:gd name="connsiteX2607" fmla="*/ 758061 w 917848"/>
              <a:gd name="connsiteY2607" fmla="*/ 1050449 h 1054587"/>
              <a:gd name="connsiteX2608" fmla="*/ 757591 w 917848"/>
              <a:gd name="connsiteY2608" fmla="*/ 1050449 h 1054587"/>
              <a:gd name="connsiteX2609" fmla="*/ 752824 w 917848"/>
              <a:gd name="connsiteY2609" fmla="*/ 1050753 h 1054587"/>
              <a:gd name="connsiteX2610" fmla="*/ 752107 w 917848"/>
              <a:gd name="connsiteY2610" fmla="*/ 1050753 h 1054587"/>
              <a:gd name="connsiteX2611" fmla="*/ 749489 w 917848"/>
              <a:gd name="connsiteY2611" fmla="*/ 1051084 h 1054587"/>
              <a:gd name="connsiteX2612" fmla="*/ 747338 w 917848"/>
              <a:gd name="connsiteY2612" fmla="*/ 1051084 h 1054587"/>
              <a:gd name="connsiteX2613" fmla="*/ 740668 w 917848"/>
              <a:gd name="connsiteY2613" fmla="*/ 1051387 h 1054587"/>
              <a:gd name="connsiteX2614" fmla="*/ 736120 w 917848"/>
              <a:gd name="connsiteY2614" fmla="*/ 1051387 h 1054587"/>
              <a:gd name="connsiteX2615" fmla="*/ 733749 w 917848"/>
              <a:gd name="connsiteY2615" fmla="*/ 1051387 h 1054587"/>
              <a:gd name="connsiteX2616" fmla="*/ 731599 w 917848"/>
              <a:gd name="connsiteY2616" fmla="*/ 1051718 h 1054587"/>
              <a:gd name="connsiteX2617" fmla="*/ 727079 w 917848"/>
              <a:gd name="connsiteY2617" fmla="*/ 1051718 h 1054587"/>
              <a:gd name="connsiteX2618" fmla="*/ 722779 w 917848"/>
              <a:gd name="connsiteY2618" fmla="*/ 1052049 h 1054587"/>
              <a:gd name="connsiteX2619" fmla="*/ 722062 w 917848"/>
              <a:gd name="connsiteY2619" fmla="*/ 1052049 h 1054587"/>
              <a:gd name="connsiteX2620" fmla="*/ 720408 w 917848"/>
              <a:gd name="connsiteY2620" fmla="*/ 1052049 h 1054587"/>
              <a:gd name="connsiteX2621" fmla="*/ 712773 w 917848"/>
              <a:gd name="connsiteY2621" fmla="*/ 1052352 h 1054587"/>
              <a:gd name="connsiteX2622" fmla="*/ 711809 w 917848"/>
              <a:gd name="connsiteY2622" fmla="*/ 1052352 h 1054587"/>
              <a:gd name="connsiteX2623" fmla="*/ 711560 w 917848"/>
              <a:gd name="connsiteY2623" fmla="*/ 1052352 h 1054587"/>
              <a:gd name="connsiteX2624" fmla="*/ 710623 w 917848"/>
              <a:gd name="connsiteY2624" fmla="*/ 1052352 h 1054587"/>
              <a:gd name="connsiteX2625" fmla="*/ 709438 w 917848"/>
              <a:gd name="connsiteY2625" fmla="*/ 1052352 h 1054587"/>
              <a:gd name="connsiteX2626" fmla="*/ 707288 w 917848"/>
              <a:gd name="connsiteY2626" fmla="*/ 1052683 h 1054587"/>
              <a:gd name="connsiteX2627" fmla="*/ 695105 w 917848"/>
              <a:gd name="connsiteY2627" fmla="*/ 1052987 h 1054587"/>
              <a:gd name="connsiteX2628" fmla="*/ 694636 w 917848"/>
              <a:gd name="connsiteY2628" fmla="*/ 1052987 h 1054587"/>
              <a:gd name="connsiteX2629" fmla="*/ 690336 w 917848"/>
              <a:gd name="connsiteY2629" fmla="*/ 1052987 h 1054587"/>
              <a:gd name="connsiteX2630" fmla="*/ 690116 w 917848"/>
              <a:gd name="connsiteY2630" fmla="*/ 1052987 h 1054587"/>
              <a:gd name="connsiteX2631" fmla="*/ 685568 w 917848"/>
              <a:gd name="connsiteY2631" fmla="*/ 1053318 h 1054587"/>
              <a:gd name="connsiteX2632" fmla="*/ 683445 w 917848"/>
              <a:gd name="connsiteY2632" fmla="*/ 1053318 h 1054587"/>
              <a:gd name="connsiteX2633" fmla="*/ 682480 w 917848"/>
              <a:gd name="connsiteY2633" fmla="*/ 1053318 h 1054587"/>
              <a:gd name="connsiteX2634" fmla="*/ 681296 w 917848"/>
              <a:gd name="connsiteY2634" fmla="*/ 1053318 h 1054587"/>
              <a:gd name="connsiteX2635" fmla="*/ 670325 w 917848"/>
              <a:gd name="connsiteY2635" fmla="*/ 1053621 h 1054587"/>
              <a:gd name="connsiteX2636" fmla="*/ 669360 w 917848"/>
              <a:gd name="connsiteY2636" fmla="*/ 1053621 h 1054587"/>
              <a:gd name="connsiteX2637" fmla="*/ 659106 w 917848"/>
              <a:gd name="connsiteY2637" fmla="*/ 1053952 h 1054587"/>
              <a:gd name="connsiteX2638" fmla="*/ 656736 w 917848"/>
              <a:gd name="connsiteY2638" fmla="*/ 1053952 h 1054587"/>
              <a:gd name="connsiteX2639" fmla="*/ 654585 w 917848"/>
              <a:gd name="connsiteY2639" fmla="*/ 1054283 h 1054587"/>
              <a:gd name="connsiteX2640" fmla="*/ 650037 w 917848"/>
              <a:gd name="connsiteY2640" fmla="*/ 1054283 h 1054587"/>
              <a:gd name="connsiteX2641" fmla="*/ 649818 w 917848"/>
              <a:gd name="connsiteY2641" fmla="*/ 1054283 h 1054587"/>
              <a:gd name="connsiteX2642" fmla="*/ 643367 w 917848"/>
              <a:gd name="connsiteY2642" fmla="*/ 1054587 h 1054587"/>
              <a:gd name="connsiteX2643" fmla="*/ 643367 w 917848"/>
              <a:gd name="connsiteY2643" fmla="*/ 1053621 h 1054587"/>
              <a:gd name="connsiteX2644" fmla="*/ 643367 w 917848"/>
              <a:gd name="connsiteY2644" fmla="*/ 1052987 h 1054587"/>
              <a:gd name="connsiteX2645" fmla="*/ 643367 w 917848"/>
              <a:gd name="connsiteY2645" fmla="*/ 1050753 h 1054587"/>
              <a:gd name="connsiteX2646" fmla="*/ 643367 w 917848"/>
              <a:gd name="connsiteY2646" fmla="*/ 1048849 h 1054587"/>
              <a:gd name="connsiteX2647" fmla="*/ 643367 w 917848"/>
              <a:gd name="connsiteY2647" fmla="*/ 1048187 h 1054587"/>
              <a:gd name="connsiteX2648" fmla="*/ 643367 w 917848"/>
              <a:gd name="connsiteY2648" fmla="*/ 1047553 h 1054587"/>
              <a:gd name="connsiteX2649" fmla="*/ 643367 w 917848"/>
              <a:gd name="connsiteY2649" fmla="*/ 1044684 h 1054587"/>
              <a:gd name="connsiteX2650" fmla="*/ 641934 w 917848"/>
              <a:gd name="connsiteY2650" fmla="*/ 1044684 h 1054587"/>
              <a:gd name="connsiteX2651" fmla="*/ 641218 w 917848"/>
              <a:gd name="connsiteY2651" fmla="*/ 1044684 h 1054587"/>
              <a:gd name="connsiteX2652" fmla="*/ 637166 w 917848"/>
              <a:gd name="connsiteY2652" fmla="*/ 1044684 h 1054587"/>
              <a:gd name="connsiteX2653" fmla="*/ 630743 w 917848"/>
              <a:gd name="connsiteY2653" fmla="*/ 1044988 h 1054587"/>
              <a:gd name="connsiteX2654" fmla="*/ 629061 w 917848"/>
              <a:gd name="connsiteY2654" fmla="*/ 1044988 h 1054587"/>
              <a:gd name="connsiteX2655" fmla="*/ 627877 w 917848"/>
              <a:gd name="connsiteY2655" fmla="*/ 1044988 h 1054587"/>
              <a:gd name="connsiteX2656" fmla="*/ 625726 w 917848"/>
              <a:gd name="connsiteY2656" fmla="*/ 1044988 h 1054587"/>
              <a:gd name="connsiteX2657" fmla="*/ 624541 w 917848"/>
              <a:gd name="connsiteY2657" fmla="*/ 1044988 h 1054587"/>
              <a:gd name="connsiteX2658" fmla="*/ 624294 w 917848"/>
              <a:gd name="connsiteY2658" fmla="*/ 1044988 h 1054587"/>
              <a:gd name="connsiteX2659" fmla="*/ 622391 w 917848"/>
              <a:gd name="connsiteY2659" fmla="*/ 1044988 h 1054587"/>
              <a:gd name="connsiteX2660" fmla="*/ 619056 w 917848"/>
              <a:gd name="connsiteY2660" fmla="*/ 1044988 h 1054587"/>
              <a:gd name="connsiteX2661" fmla="*/ 617375 w 917848"/>
              <a:gd name="connsiteY2661" fmla="*/ 1044988 h 1054587"/>
              <a:gd name="connsiteX2662" fmla="*/ 616906 w 917848"/>
              <a:gd name="connsiteY2662" fmla="*/ 1044684 h 1054587"/>
              <a:gd name="connsiteX2663" fmla="*/ 616658 w 917848"/>
              <a:gd name="connsiteY2663" fmla="*/ 1044684 h 1054587"/>
              <a:gd name="connsiteX2664" fmla="*/ 615473 w 917848"/>
              <a:gd name="connsiteY2664" fmla="*/ 1044684 h 1054587"/>
              <a:gd name="connsiteX2665" fmla="*/ 614508 w 917848"/>
              <a:gd name="connsiteY2665" fmla="*/ 1044684 h 1054587"/>
              <a:gd name="connsiteX2666" fmla="*/ 611669 w 917848"/>
              <a:gd name="connsiteY2666" fmla="*/ 1044684 h 1054587"/>
              <a:gd name="connsiteX2667" fmla="*/ 607838 w 917848"/>
              <a:gd name="connsiteY2667" fmla="*/ 1044988 h 1054587"/>
              <a:gd name="connsiteX2668" fmla="*/ 607121 w 917848"/>
              <a:gd name="connsiteY2668" fmla="*/ 1044988 h 1054587"/>
              <a:gd name="connsiteX2669" fmla="*/ 601415 w 917848"/>
              <a:gd name="connsiteY2669" fmla="*/ 1044988 h 1054587"/>
              <a:gd name="connsiteX2670" fmla="*/ 601167 w 917848"/>
              <a:gd name="connsiteY2670" fmla="*/ 1044988 h 1054587"/>
              <a:gd name="connsiteX2671" fmla="*/ 598769 w 917848"/>
              <a:gd name="connsiteY2671" fmla="*/ 1044988 h 1054587"/>
              <a:gd name="connsiteX2672" fmla="*/ 598549 w 917848"/>
              <a:gd name="connsiteY2672" fmla="*/ 1044988 h 1054587"/>
              <a:gd name="connsiteX2673" fmla="*/ 594497 w 917848"/>
              <a:gd name="connsiteY2673" fmla="*/ 1044684 h 1054587"/>
              <a:gd name="connsiteX2674" fmla="*/ 589949 w 917848"/>
              <a:gd name="connsiteY2674" fmla="*/ 1044684 h 1054587"/>
              <a:gd name="connsiteX2675" fmla="*/ 589728 w 917848"/>
              <a:gd name="connsiteY2675" fmla="*/ 1044988 h 1054587"/>
              <a:gd name="connsiteX2676" fmla="*/ 587799 w 917848"/>
              <a:gd name="connsiteY2676" fmla="*/ 1044684 h 1054587"/>
              <a:gd name="connsiteX2677" fmla="*/ 587082 w 917848"/>
              <a:gd name="connsiteY2677" fmla="*/ 1044684 h 1054587"/>
              <a:gd name="connsiteX2678" fmla="*/ 585897 w 917848"/>
              <a:gd name="connsiteY2678" fmla="*/ 1044684 h 1054587"/>
              <a:gd name="connsiteX2679" fmla="*/ 584711 w 917848"/>
              <a:gd name="connsiteY2679" fmla="*/ 1044684 h 1054587"/>
              <a:gd name="connsiteX2680" fmla="*/ 583279 w 917848"/>
              <a:gd name="connsiteY2680" fmla="*/ 1044684 h 1054587"/>
              <a:gd name="connsiteX2681" fmla="*/ 581128 w 917848"/>
              <a:gd name="connsiteY2681" fmla="*/ 1044684 h 1054587"/>
              <a:gd name="connsiteX2682" fmla="*/ 580412 w 917848"/>
              <a:gd name="connsiteY2682" fmla="*/ 1044684 h 1054587"/>
              <a:gd name="connsiteX2683" fmla="*/ 578978 w 917848"/>
              <a:gd name="connsiteY2683" fmla="*/ 1044684 h 1054587"/>
              <a:gd name="connsiteX2684" fmla="*/ 577793 w 917848"/>
              <a:gd name="connsiteY2684" fmla="*/ 1044684 h 1054587"/>
              <a:gd name="connsiteX2685" fmla="*/ 574458 w 917848"/>
              <a:gd name="connsiteY2685" fmla="*/ 1044988 h 1054587"/>
              <a:gd name="connsiteX2686" fmla="*/ 572060 w 917848"/>
              <a:gd name="connsiteY2686" fmla="*/ 1044988 h 1054587"/>
              <a:gd name="connsiteX2687" fmla="*/ 571591 w 917848"/>
              <a:gd name="connsiteY2687" fmla="*/ 1044988 h 1054587"/>
              <a:gd name="connsiteX2688" fmla="*/ 565389 w 917848"/>
              <a:gd name="connsiteY2688" fmla="*/ 1044988 h 1054587"/>
              <a:gd name="connsiteX2689" fmla="*/ 562054 w 917848"/>
              <a:gd name="connsiteY2689" fmla="*/ 1044988 h 1054587"/>
              <a:gd name="connsiteX2690" fmla="*/ 561806 w 917848"/>
              <a:gd name="connsiteY2690" fmla="*/ 1044988 h 1054587"/>
              <a:gd name="connsiteX2691" fmla="*/ 560869 w 917848"/>
              <a:gd name="connsiteY2691" fmla="*/ 1044988 h 1054587"/>
              <a:gd name="connsiteX2692" fmla="*/ 551552 w 917848"/>
              <a:gd name="connsiteY2692" fmla="*/ 1044988 h 1054587"/>
              <a:gd name="connsiteX2693" fmla="*/ 549898 w 917848"/>
              <a:gd name="connsiteY2693" fmla="*/ 1044988 h 1054587"/>
              <a:gd name="connsiteX2694" fmla="*/ 549651 w 917848"/>
              <a:gd name="connsiteY2694" fmla="*/ 1044988 h 1054587"/>
              <a:gd name="connsiteX2695" fmla="*/ 548713 w 917848"/>
              <a:gd name="connsiteY2695" fmla="*/ 1044988 h 1054587"/>
              <a:gd name="connsiteX2696" fmla="*/ 547031 w 917848"/>
              <a:gd name="connsiteY2696" fmla="*/ 1044988 h 1054587"/>
              <a:gd name="connsiteX2697" fmla="*/ 546563 w 917848"/>
              <a:gd name="connsiteY2697" fmla="*/ 1044988 h 1054587"/>
              <a:gd name="connsiteX2698" fmla="*/ 545599 w 917848"/>
              <a:gd name="connsiteY2698" fmla="*/ 1044988 h 1054587"/>
              <a:gd name="connsiteX2699" fmla="*/ 545130 w 917848"/>
              <a:gd name="connsiteY2699" fmla="*/ 1044988 h 1054587"/>
              <a:gd name="connsiteX2700" fmla="*/ 543449 w 917848"/>
              <a:gd name="connsiteY2700" fmla="*/ 1044988 h 1054587"/>
              <a:gd name="connsiteX2701" fmla="*/ 542980 w 917848"/>
              <a:gd name="connsiteY2701" fmla="*/ 1044988 h 1054587"/>
              <a:gd name="connsiteX2702" fmla="*/ 538211 w 917848"/>
              <a:gd name="connsiteY2702" fmla="*/ 1044988 h 1054587"/>
              <a:gd name="connsiteX2703" fmla="*/ 537743 w 917848"/>
              <a:gd name="connsiteY2703" fmla="*/ 1044988 h 1054587"/>
              <a:gd name="connsiteX2704" fmla="*/ 535096 w 917848"/>
              <a:gd name="connsiteY2704" fmla="*/ 1044988 h 1054587"/>
              <a:gd name="connsiteX2705" fmla="*/ 532478 w 917848"/>
              <a:gd name="connsiteY2705" fmla="*/ 1044988 h 1054587"/>
              <a:gd name="connsiteX2706" fmla="*/ 532257 w 917848"/>
              <a:gd name="connsiteY2706" fmla="*/ 1044988 h 1054587"/>
              <a:gd name="connsiteX2707" fmla="*/ 530576 w 917848"/>
              <a:gd name="connsiteY2707" fmla="*/ 1044988 h 1054587"/>
              <a:gd name="connsiteX2708" fmla="*/ 527241 w 917848"/>
              <a:gd name="connsiteY2708" fmla="*/ 1044988 h 1054587"/>
              <a:gd name="connsiteX2709" fmla="*/ 523906 w 917848"/>
              <a:gd name="connsiteY2709" fmla="*/ 1044988 h 1054587"/>
              <a:gd name="connsiteX2710" fmla="*/ 521288 w 917848"/>
              <a:gd name="connsiteY2710" fmla="*/ 1044988 h 1054587"/>
              <a:gd name="connsiteX2711" fmla="*/ 520791 w 917848"/>
              <a:gd name="connsiteY2711" fmla="*/ 1044988 h 1054587"/>
              <a:gd name="connsiteX2712" fmla="*/ 520571 w 917848"/>
              <a:gd name="connsiteY2712" fmla="*/ 1044988 h 1054587"/>
              <a:gd name="connsiteX2713" fmla="*/ 519606 w 917848"/>
              <a:gd name="connsiteY2713" fmla="*/ 1044988 h 1054587"/>
              <a:gd name="connsiteX2714" fmla="*/ 519358 w 917848"/>
              <a:gd name="connsiteY2714" fmla="*/ 1044988 h 1054587"/>
              <a:gd name="connsiteX2715" fmla="*/ 518421 w 917848"/>
              <a:gd name="connsiteY2715" fmla="*/ 1044988 h 1054587"/>
              <a:gd name="connsiteX2716" fmla="*/ 515086 w 917848"/>
              <a:gd name="connsiteY2716" fmla="*/ 1044988 h 1054587"/>
              <a:gd name="connsiteX2717" fmla="*/ 513183 w 917848"/>
              <a:gd name="connsiteY2717" fmla="*/ 1044988 h 1054587"/>
              <a:gd name="connsiteX2718" fmla="*/ 509352 w 917848"/>
              <a:gd name="connsiteY2718" fmla="*/ 1044684 h 1054587"/>
              <a:gd name="connsiteX2719" fmla="*/ 507450 w 917848"/>
              <a:gd name="connsiteY2719" fmla="*/ 1044684 h 1054587"/>
              <a:gd name="connsiteX2720" fmla="*/ 506982 w 917848"/>
              <a:gd name="connsiteY2720" fmla="*/ 1044684 h 1054587"/>
              <a:gd name="connsiteX2721" fmla="*/ 506016 w 917848"/>
              <a:gd name="connsiteY2721" fmla="*/ 1044684 h 1054587"/>
              <a:gd name="connsiteX2722" fmla="*/ 501717 w 917848"/>
              <a:gd name="connsiteY2722" fmla="*/ 1044684 h 1054587"/>
              <a:gd name="connsiteX2723" fmla="*/ 499346 w 917848"/>
              <a:gd name="connsiteY2723" fmla="*/ 1044684 h 1054587"/>
              <a:gd name="connsiteX2724" fmla="*/ 496479 w 917848"/>
              <a:gd name="connsiteY2724" fmla="*/ 1044684 h 1054587"/>
              <a:gd name="connsiteX2725" fmla="*/ 494081 w 917848"/>
              <a:gd name="connsiteY2725" fmla="*/ 1044684 h 1054587"/>
              <a:gd name="connsiteX2726" fmla="*/ 492180 w 917848"/>
              <a:gd name="connsiteY2726" fmla="*/ 1044684 h 1054587"/>
              <a:gd name="connsiteX2727" fmla="*/ 491959 w 917848"/>
              <a:gd name="connsiteY2727" fmla="*/ 1044684 h 1054587"/>
              <a:gd name="connsiteX2728" fmla="*/ 488596 w 917848"/>
              <a:gd name="connsiteY2728" fmla="*/ 1044684 h 1054587"/>
              <a:gd name="connsiteX2729" fmla="*/ 486943 w 917848"/>
              <a:gd name="connsiteY2729" fmla="*/ 1044684 h 1054587"/>
              <a:gd name="connsiteX2730" fmla="*/ 485978 w 917848"/>
              <a:gd name="connsiteY2730" fmla="*/ 1044684 h 1054587"/>
              <a:gd name="connsiteX2731" fmla="*/ 481705 w 917848"/>
              <a:gd name="connsiteY2731" fmla="*/ 1044684 h 1054587"/>
              <a:gd name="connsiteX2732" fmla="*/ 480492 w 917848"/>
              <a:gd name="connsiteY2732" fmla="*/ 1044684 h 1054587"/>
              <a:gd name="connsiteX2733" fmla="*/ 478839 w 917848"/>
              <a:gd name="connsiteY2733" fmla="*/ 1044684 h 1054587"/>
              <a:gd name="connsiteX2734" fmla="*/ 478343 w 917848"/>
              <a:gd name="connsiteY2734" fmla="*/ 1044684 h 1054587"/>
              <a:gd name="connsiteX2735" fmla="*/ 476220 w 917848"/>
              <a:gd name="connsiteY2735" fmla="*/ 1044684 h 1054587"/>
              <a:gd name="connsiteX2736" fmla="*/ 475256 w 917848"/>
              <a:gd name="connsiteY2736" fmla="*/ 1044684 h 1054587"/>
              <a:gd name="connsiteX2737" fmla="*/ 471673 w 917848"/>
              <a:gd name="connsiteY2737" fmla="*/ 1044684 h 1054587"/>
              <a:gd name="connsiteX2738" fmla="*/ 470736 w 917848"/>
              <a:gd name="connsiteY2738" fmla="*/ 1044684 h 1054587"/>
              <a:gd name="connsiteX2739" fmla="*/ 469522 w 917848"/>
              <a:gd name="connsiteY2739" fmla="*/ 1044684 h 1054587"/>
              <a:gd name="connsiteX2740" fmla="*/ 468585 w 917848"/>
              <a:gd name="connsiteY2740" fmla="*/ 1044684 h 1054587"/>
              <a:gd name="connsiteX2741" fmla="*/ 467399 w 917848"/>
              <a:gd name="connsiteY2741" fmla="*/ 1044684 h 1054587"/>
              <a:gd name="connsiteX2742" fmla="*/ 466435 w 917848"/>
              <a:gd name="connsiteY2742" fmla="*/ 1044684 h 1054587"/>
              <a:gd name="connsiteX2743" fmla="*/ 465250 w 917848"/>
              <a:gd name="connsiteY2743" fmla="*/ 1044684 h 1054587"/>
              <a:gd name="connsiteX2744" fmla="*/ 464285 w 917848"/>
              <a:gd name="connsiteY2744" fmla="*/ 1044684 h 1054587"/>
              <a:gd name="connsiteX2745" fmla="*/ 459048 w 917848"/>
              <a:gd name="connsiteY2745" fmla="*/ 1044684 h 1054587"/>
              <a:gd name="connsiteX2746" fmla="*/ 457615 w 917848"/>
              <a:gd name="connsiteY2746" fmla="*/ 1044988 h 1054587"/>
              <a:gd name="connsiteX2747" fmla="*/ 454280 w 917848"/>
              <a:gd name="connsiteY2747" fmla="*/ 1044988 h 1054587"/>
              <a:gd name="connsiteX2748" fmla="*/ 449015 w 917848"/>
              <a:gd name="connsiteY2748" fmla="*/ 1044988 h 1054587"/>
              <a:gd name="connsiteX2749" fmla="*/ 446864 w 917848"/>
              <a:gd name="connsiteY2749" fmla="*/ 1044988 h 1054587"/>
              <a:gd name="connsiteX2750" fmla="*/ 446396 w 917848"/>
              <a:gd name="connsiteY2750" fmla="*/ 1044988 h 1054587"/>
              <a:gd name="connsiteX2751" fmla="*/ 440911 w 917848"/>
              <a:gd name="connsiteY2751" fmla="*/ 1044988 h 1054587"/>
              <a:gd name="connsiteX2752" fmla="*/ 439726 w 917848"/>
              <a:gd name="connsiteY2752" fmla="*/ 1044988 h 1054587"/>
              <a:gd name="connsiteX2753" fmla="*/ 435205 w 917848"/>
              <a:gd name="connsiteY2753" fmla="*/ 1044988 h 1054587"/>
              <a:gd name="connsiteX2754" fmla="*/ 433056 w 917848"/>
              <a:gd name="connsiteY2754" fmla="*/ 1044988 h 1054587"/>
              <a:gd name="connsiteX2755" fmla="*/ 429941 w 917848"/>
              <a:gd name="connsiteY2755" fmla="*/ 1044988 h 1054587"/>
              <a:gd name="connsiteX2756" fmla="*/ 426358 w 917848"/>
              <a:gd name="connsiteY2756" fmla="*/ 1044684 h 1054587"/>
              <a:gd name="connsiteX2757" fmla="*/ 423739 w 917848"/>
              <a:gd name="connsiteY2757" fmla="*/ 1044684 h 1054587"/>
              <a:gd name="connsiteX2758" fmla="*/ 420900 w 917848"/>
              <a:gd name="connsiteY2758" fmla="*/ 1044684 h 1054587"/>
              <a:gd name="connsiteX2759" fmla="*/ 420651 w 917848"/>
              <a:gd name="connsiteY2759" fmla="*/ 1044684 h 1054587"/>
              <a:gd name="connsiteX2760" fmla="*/ 420404 w 917848"/>
              <a:gd name="connsiteY2760" fmla="*/ 1044684 h 1054587"/>
              <a:gd name="connsiteX2761" fmla="*/ 417069 w 917848"/>
              <a:gd name="connsiteY2761" fmla="*/ 1044684 h 1054587"/>
              <a:gd name="connsiteX2762" fmla="*/ 414698 w 917848"/>
              <a:gd name="connsiteY2762" fmla="*/ 1044684 h 1054587"/>
              <a:gd name="connsiteX2763" fmla="*/ 414202 w 917848"/>
              <a:gd name="connsiteY2763" fmla="*/ 1044684 h 1054587"/>
              <a:gd name="connsiteX2764" fmla="*/ 413733 w 917848"/>
              <a:gd name="connsiteY2764" fmla="*/ 1044684 h 1054587"/>
              <a:gd name="connsiteX2765" fmla="*/ 413017 w 917848"/>
              <a:gd name="connsiteY2765" fmla="*/ 1044684 h 1054587"/>
              <a:gd name="connsiteX2766" fmla="*/ 412052 w 917848"/>
              <a:gd name="connsiteY2766" fmla="*/ 1044684 h 1054587"/>
              <a:gd name="connsiteX2767" fmla="*/ 414202 w 917848"/>
              <a:gd name="connsiteY2767" fmla="*/ 1043085 h 1054587"/>
              <a:gd name="connsiteX2768" fmla="*/ 414698 w 917848"/>
              <a:gd name="connsiteY2768" fmla="*/ 1043085 h 1054587"/>
              <a:gd name="connsiteX2769" fmla="*/ 417316 w 917848"/>
              <a:gd name="connsiteY2769" fmla="*/ 1041153 h 1054587"/>
              <a:gd name="connsiteX2770" fmla="*/ 417316 w 917848"/>
              <a:gd name="connsiteY2770" fmla="*/ 1040850 h 1054587"/>
              <a:gd name="connsiteX2771" fmla="*/ 417784 w 917848"/>
              <a:gd name="connsiteY2771" fmla="*/ 1040850 h 1054587"/>
              <a:gd name="connsiteX2772" fmla="*/ 418750 w 917848"/>
              <a:gd name="connsiteY2772" fmla="*/ 1039885 h 1054587"/>
              <a:gd name="connsiteX2773" fmla="*/ 420404 w 917848"/>
              <a:gd name="connsiteY2773" fmla="*/ 1038589 h 1054587"/>
              <a:gd name="connsiteX2774" fmla="*/ 420651 w 917848"/>
              <a:gd name="connsiteY2774" fmla="*/ 1038589 h 1054587"/>
              <a:gd name="connsiteX2775" fmla="*/ 420900 w 917848"/>
              <a:gd name="connsiteY2775" fmla="*/ 1038286 h 1054587"/>
              <a:gd name="connsiteX2776" fmla="*/ 421368 w 917848"/>
              <a:gd name="connsiteY2776" fmla="*/ 1037955 h 1054587"/>
              <a:gd name="connsiteX2777" fmla="*/ 421589 w 917848"/>
              <a:gd name="connsiteY2777" fmla="*/ 1037650 h 1054587"/>
              <a:gd name="connsiteX2778" fmla="*/ 421836 w 917848"/>
              <a:gd name="connsiteY2778" fmla="*/ 1037650 h 1054587"/>
              <a:gd name="connsiteX2779" fmla="*/ 424235 w 917848"/>
              <a:gd name="connsiteY2779" fmla="*/ 1035720 h 1054587"/>
              <a:gd name="connsiteX2780" fmla="*/ 424456 w 917848"/>
              <a:gd name="connsiteY2780" fmla="*/ 1035389 h 1054587"/>
              <a:gd name="connsiteX2781" fmla="*/ 424952 w 917848"/>
              <a:gd name="connsiteY2781" fmla="*/ 1035086 h 1054587"/>
              <a:gd name="connsiteX2782" fmla="*/ 425669 w 917848"/>
              <a:gd name="connsiteY2782" fmla="*/ 1034451 h 1054587"/>
              <a:gd name="connsiteX2783" fmla="*/ 426605 w 917848"/>
              <a:gd name="connsiteY2783" fmla="*/ 1033485 h 1054587"/>
              <a:gd name="connsiteX2784" fmla="*/ 427074 w 917848"/>
              <a:gd name="connsiteY2784" fmla="*/ 1033154 h 1054587"/>
              <a:gd name="connsiteX2785" fmla="*/ 427791 w 917848"/>
              <a:gd name="connsiteY2785" fmla="*/ 1032521 h 1054587"/>
              <a:gd name="connsiteX2786" fmla="*/ 428039 w 917848"/>
              <a:gd name="connsiteY2786" fmla="*/ 1032521 h 1054587"/>
              <a:gd name="connsiteX2787" fmla="*/ 428755 w 917848"/>
              <a:gd name="connsiteY2787" fmla="*/ 1031886 h 1054587"/>
              <a:gd name="connsiteX2788" fmla="*/ 429004 w 917848"/>
              <a:gd name="connsiteY2788" fmla="*/ 1031224 h 1054587"/>
              <a:gd name="connsiteX2789" fmla="*/ 429721 w 917848"/>
              <a:gd name="connsiteY2789" fmla="*/ 1029955 h 1054587"/>
              <a:gd name="connsiteX2790" fmla="*/ 430657 w 917848"/>
              <a:gd name="connsiteY2790" fmla="*/ 1029321 h 1054587"/>
              <a:gd name="connsiteX2791" fmla="*/ 431153 w 917848"/>
              <a:gd name="connsiteY2791" fmla="*/ 1028686 h 1054587"/>
              <a:gd name="connsiteX2792" fmla="*/ 431374 w 917848"/>
              <a:gd name="connsiteY2792" fmla="*/ 1028686 h 1054587"/>
              <a:gd name="connsiteX2793" fmla="*/ 431843 w 917848"/>
              <a:gd name="connsiteY2793" fmla="*/ 1028355 h 1054587"/>
              <a:gd name="connsiteX2794" fmla="*/ 431843 w 917848"/>
              <a:gd name="connsiteY2794" fmla="*/ 1028024 h 1054587"/>
              <a:gd name="connsiteX2795" fmla="*/ 432560 w 917848"/>
              <a:gd name="connsiteY2795" fmla="*/ 1027390 h 1054587"/>
              <a:gd name="connsiteX2796" fmla="*/ 434241 w 917848"/>
              <a:gd name="connsiteY2796" fmla="*/ 1025459 h 1054587"/>
              <a:gd name="connsiteX2797" fmla="*/ 435205 w 917848"/>
              <a:gd name="connsiteY2797" fmla="*/ 1024494 h 1054587"/>
              <a:gd name="connsiteX2798" fmla="*/ 435425 w 917848"/>
              <a:gd name="connsiteY2798" fmla="*/ 1024190 h 1054587"/>
              <a:gd name="connsiteX2799" fmla="*/ 435922 w 917848"/>
              <a:gd name="connsiteY2799" fmla="*/ 1023556 h 1054587"/>
              <a:gd name="connsiteX2800" fmla="*/ 436142 w 917848"/>
              <a:gd name="connsiteY2800" fmla="*/ 1023225 h 1054587"/>
              <a:gd name="connsiteX2801" fmla="*/ 436859 w 917848"/>
              <a:gd name="connsiteY2801" fmla="*/ 1022259 h 1054587"/>
              <a:gd name="connsiteX2802" fmla="*/ 438045 w 917848"/>
              <a:gd name="connsiteY2802" fmla="*/ 1020329 h 1054587"/>
              <a:gd name="connsiteX2803" fmla="*/ 438045 w 917848"/>
              <a:gd name="connsiteY2803" fmla="*/ 1020025 h 1054587"/>
              <a:gd name="connsiteX2804" fmla="*/ 438761 w 917848"/>
              <a:gd name="connsiteY2804" fmla="*/ 1018729 h 1054587"/>
              <a:gd name="connsiteX2805" fmla="*/ 439009 w 917848"/>
              <a:gd name="connsiteY2805" fmla="*/ 1018425 h 1054587"/>
              <a:gd name="connsiteX2806" fmla="*/ 439726 w 917848"/>
              <a:gd name="connsiteY2806" fmla="*/ 1016798 h 1054587"/>
              <a:gd name="connsiteX2807" fmla="*/ 440194 w 917848"/>
              <a:gd name="connsiteY2807" fmla="*/ 1015529 h 1054587"/>
              <a:gd name="connsiteX2808" fmla="*/ 440911 w 917848"/>
              <a:gd name="connsiteY2808" fmla="*/ 1013929 h 1054587"/>
              <a:gd name="connsiteX2809" fmla="*/ 441407 w 917848"/>
              <a:gd name="connsiteY2809" fmla="*/ 1011998 h 1054587"/>
              <a:gd name="connsiteX2810" fmla="*/ 442097 w 917848"/>
              <a:gd name="connsiteY2810" fmla="*/ 1010067 h 1054587"/>
              <a:gd name="connsiteX2811" fmla="*/ 442097 w 917848"/>
              <a:gd name="connsiteY2811" fmla="*/ 1009433 h 1054587"/>
              <a:gd name="connsiteX2812" fmla="*/ 442814 w 917848"/>
              <a:gd name="connsiteY2812" fmla="*/ 1007833 h 1054587"/>
              <a:gd name="connsiteX2813" fmla="*/ 443061 w 917848"/>
              <a:gd name="connsiteY2813" fmla="*/ 1006868 h 1054587"/>
              <a:gd name="connsiteX2814" fmla="*/ 443309 w 917848"/>
              <a:gd name="connsiteY2814" fmla="*/ 1006537 h 1054587"/>
              <a:gd name="connsiteX2815" fmla="*/ 444742 w 917848"/>
              <a:gd name="connsiteY2815" fmla="*/ 1003971 h 1054587"/>
              <a:gd name="connsiteX2816" fmla="*/ 446645 w 917848"/>
              <a:gd name="connsiteY2816" fmla="*/ 1000110 h 1054587"/>
              <a:gd name="connsiteX2817" fmla="*/ 446864 w 917848"/>
              <a:gd name="connsiteY2817" fmla="*/ 999475 h 1054587"/>
              <a:gd name="connsiteX2818" fmla="*/ 447361 w 917848"/>
              <a:gd name="connsiteY2818" fmla="*/ 998510 h 1054587"/>
              <a:gd name="connsiteX2819" fmla="*/ 447361 w 917848"/>
              <a:gd name="connsiteY2819" fmla="*/ 998179 h 1054587"/>
              <a:gd name="connsiteX2820" fmla="*/ 447830 w 917848"/>
              <a:gd name="connsiteY2820" fmla="*/ 997544 h 1054587"/>
              <a:gd name="connsiteX2821" fmla="*/ 447830 w 917848"/>
              <a:gd name="connsiteY2821" fmla="*/ 997213 h 1054587"/>
              <a:gd name="connsiteX2822" fmla="*/ 448077 w 917848"/>
              <a:gd name="connsiteY2822" fmla="*/ 996910 h 1054587"/>
              <a:gd name="connsiteX2823" fmla="*/ 448298 w 917848"/>
              <a:gd name="connsiteY2823" fmla="*/ 996579 h 1054587"/>
              <a:gd name="connsiteX2824" fmla="*/ 448546 w 917848"/>
              <a:gd name="connsiteY2824" fmla="*/ 995614 h 1054587"/>
              <a:gd name="connsiteX2825" fmla="*/ 449015 w 917848"/>
              <a:gd name="connsiteY2825" fmla="*/ 994648 h 1054587"/>
              <a:gd name="connsiteX2826" fmla="*/ 450448 w 917848"/>
              <a:gd name="connsiteY2826" fmla="*/ 991421 h 1054587"/>
              <a:gd name="connsiteX2827" fmla="*/ 450697 w 917848"/>
              <a:gd name="connsiteY2827" fmla="*/ 990455 h 1054587"/>
              <a:gd name="connsiteX2828" fmla="*/ 450697 w 917848"/>
              <a:gd name="connsiteY2828" fmla="*/ 990152 h 1054587"/>
              <a:gd name="connsiteX2829" fmla="*/ 450448 w 917848"/>
              <a:gd name="connsiteY2829" fmla="*/ 990152 h 1054587"/>
              <a:gd name="connsiteX2830" fmla="*/ 450448 w 917848"/>
              <a:gd name="connsiteY2830" fmla="*/ 989821 h 1054587"/>
              <a:gd name="connsiteX2831" fmla="*/ 450697 w 917848"/>
              <a:gd name="connsiteY2831" fmla="*/ 989821 h 1054587"/>
              <a:gd name="connsiteX2832" fmla="*/ 450944 w 917848"/>
              <a:gd name="connsiteY2832" fmla="*/ 989490 h 1054587"/>
              <a:gd name="connsiteX2833" fmla="*/ 451661 w 917848"/>
              <a:gd name="connsiteY2833" fmla="*/ 988856 h 1054587"/>
              <a:gd name="connsiteX2834" fmla="*/ 451881 w 917848"/>
              <a:gd name="connsiteY2834" fmla="*/ 988525 h 1054587"/>
              <a:gd name="connsiteX2835" fmla="*/ 452598 w 917848"/>
              <a:gd name="connsiteY2835" fmla="*/ 987559 h 1054587"/>
              <a:gd name="connsiteX2836" fmla="*/ 453066 w 917848"/>
              <a:gd name="connsiteY2836" fmla="*/ 986925 h 1054587"/>
              <a:gd name="connsiteX2837" fmla="*/ 453315 w 917848"/>
              <a:gd name="connsiteY2837" fmla="*/ 986594 h 1054587"/>
              <a:gd name="connsiteX2838" fmla="*/ 455713 w 917848"/>
              <a:gd name="connsiteY2838" fmla="*/ 983394 h 1054587"/>
              <a:gd name="connsiteX2839" fmla="*/ 456430 w 917848"/>
              <a:gd name="connsiteY2839" fmla="*/ 982429 h 1054587"/>
              <a:gd name="connsiteX2840" fmla="*/ 456898 w 917848"/>
              <a:gd name="connsiteY2840" fmla="*/ 982098 h 1054587"/>
              <a:gd name="connsiteX2841" fmla="*/ 457835 w 917848"/>
              <a:gd name="connsiteY2841" fmla="*/ 980498 h 1054587"/>
              <a:gd name="connsiteX2842" fmla="*/ 458084 w 917848"/>
              <a:gd name="connsiteY2842" fmla="*/ 980167 h 1054587"/>
              <a:gd name="connsiteX2843" fmla="*/ 458800 w 917848"/>
              <a:gd name="connsiteY2843" fmla="*/ 979532 h 1054587"/>
              <a:gd name="connsiteX2844" fmla="*/ 459048 w 917848"/>
              <a:gd name="connsiteY2844" fmla="*/ 978870 h 1054587"/>
              <a:gd name="connsiteX2845" fmla="*/ 459516 w 917848"/>
              <a:gd name="connsiteY2845" fmla="*/ 978236 h 1054587"/>
              <a:gd name="connsiteX2846" fmla="*/ 460233 w 917848"/>
              <a:gd name="connsiteY2846" fmla="*/ 977602 h 1054587"/>
              <a:gd name="connsiteX2847" fmla="*/ 460482 w 917848"/>
              <a:gd name="connsiteY2847" fmla="*/ 977271 h 1054587"/>
              <a:gd name="connsiteX2848" fmla="*/ 461419 w 917848"/>
              <a:gd name="connsiteY2848" fmla="*/ 975671 h 1054587"/>
              <a:gd name="connsiteX2849" fmla="*/ 462136 w 917848"/>
              <a:gd name="connsiteY2849" fmla="*/ 974374 h 1054587"/>
              <a:gd name="connsiteX2850" fmla="*/ 462383 w 917848"/>
              <a:gd name="connsiteY2850" fmla="*/ 974043 h 1054587"/>
              <a:gd name="connsiteX2851" fmla="*/ 462604 w 917848"/>
              <a:gd name="connsiteY2851" fmla="*/ 974043 h 1054587"/>
              <a:gd name="connsiteX2852" fmla="*/ 462852 w 917848"/>
              <a:gd name="connsiteY2852" fmla="*/ 973078 h 1054587"/>
              <a:gd name="connsiteX2853" fmla="*/ 464754 w 917848"/>
              <a:gd name="connsiteY2853" fmla="*/ 970182 h 1054587"/>
              <a:gd name="connsiteX2854" fmla="*/ 465471 w 917848"/>
              <a:gd name="connsiteY2854" fmla="*/ 968885 h 1054587"/>
              <a:gd name="connsiteX2855" fmla="*/ 465718 w 917848"/>
              <a:gd name="connsiteY2855" fmla="*/ 968582 h 1054587"/>
              <a:gd name="connsiteX2856" fmla="*/ 465718 w 917848"/>
              <a:gd name="connsiteY2856" fmla="*/ 968251 h 1054587"/>
              <a:gd name="connsiteX2857" fmla="*/ 468806 w 917848"/>
              <a:gd name="connsiteY2857" fmla="*/ 961796 h 1054587"/>
              <a:gd name="connsiteX2858" fmla="*/ 468806 w 917848"/>
              <a:gd name="connsiteY2858" fmla="*/ 961465 h 1054587"/>
              <a:gd name="connsiteX2859" fmla="*/ 469522 w 917848"/>
              <a:gd name="connsiteY2859" fmla="*/ 960169 h 1054587"/>
              <a:gd name="connsiteX2860" fmla="*/ 469522 w 917848"/>
              <a:gd name="connsiteY2860" fmla="*/ 959865 h 1054587"/>
              <a:gd name="connsiteX2861" fmla="*/ 470736 w 917848"/>
              <a:gd name="connsiteY2861" fmla="*/ 956638 h 1054587"/>
              <a:gd name="connsiteX2862" fmla="*/ 471204 w 917848"/>
              <a:gd name="connsiteY2862" fmla="*/ 955673 h 1054587"/>
              <a:gd name="connsiteX2863" fmla="*/ 471673 w 917848"/>
              <a:gd name="connsiteY2863" fmla="*/ 954376 h 1054587"/>
              <a:gd name="connsiteX2864" fmla="*/ 472389 w 917848"/>
              <a:gd name="connsiteY2864" fmla="*/ 952446 h 1054587"/>
              <a:gd name="connsiteX2865" fmla="*/ 472637 w 917848"/>
              <a:gd name="connsiteY2865" fmla="*/ 951784 h 1054587"/>
              <a:gd name="connsiteX2866" fmla="*/ 472637 w 917848"/>
              <a:gd name="connsiteY2866" fmla="*/ 951480 h 1054587"/>
              <a:gd name="connsiteX2867" fmla="*/ 472858 w 917848"/>
              <a:gd name="connsiteY2867" fmla="*/ 950184 h 1054587"/>
              <a:gd name="connsiteX2868" fmla="*/ 473354 w 917848"/>
              <a:gd name="connsiteY2868" fmla="*/ 948556 h 1054587"/>
              <a:gd name="connsiteX2869" fmla="*/ 473822 w 917848"/>
              <a:gd name="connsiteY2869" fmla="*/ 946626 h 1054587"/>
              <a:gd name="connsiteX2870" fmla="*/ 474071 w 917848"/>
              <a:gd name="connsiteY2870" fmla="*/ 946295 h 1054587"/>
              <a:gd name="connsiteX2871" fmla="*/ 473822 w 917848"/>
              <a:gd name="connsiteY2871" fmla="*/ 945660 h 1054587"/>
              <a:gd name="connsiteX2872" fmla="*/ 474071 w 917848"/>
              <a:gd name="connsiteY2872" fmla="*/ 945329 h 1054587"/>
              <a:gd name="connsiteX2873" fmla="*/ 474291 w 917848"/>
              <a:gd name="connsiteY2873" fmla="*/ 944695 h 1054587"/>
              <a:gd name="connsiteX2874" fmla="*/ 474787 w 917848"/>
              <a:gd name="connsiteY2874" fmla="*/ 943702 h 1054587"/>
              <a:gd name="connsiteX2875" fmla="*/ 475008 w 917848"/>
              <a:gd name="connsiteY2875" fmla="*/ 943398 h 1054587"/>
              <a:gd name="connsiteX2876" fmla="*/ 475008 w 917848"/>
              <a:gd name="connsiteY2876" fmla="*/ 942736 h 1054587"/>
              <a:gd name="connsiteX2877" fmla="*/ 475504 w 917848"/>
              <a:gd name="connsiteY2877" fmla="*/ 941770 h 1054587"/>
              <a:gd name="connsiteX2878" fmla="*/ 476220 w 917848"/>
              <a:gd name="connsiteY2878" fmla="*/ 939840 h 1054587"/>
              <a:gd name="connsiteX2879" fmla="*/ 476440 w 917848"/>
              <a:gd name="connsiteY2879" fmla="*/ 939178 h 1054587"/>
              <a:gd name="connsiteX2880" fmla="*/ 476689 w 917848"/>
              <a:gd name="connsiteY2880" fmla="*/ 938875 h 1054587"/>
              <a:gd name="connsiteX2881" fmla="*/ 477874 w 917848"/>
              <a:gd name="connsiteY2881" fmla="*/ 933357 h 1054587"/>
              <a:gd name="connsiteX2882" fmla="*/ 477874 w 917848"/>
              <a:gd name="connsiteY2882" fmla="*/ 933026 h 1054587"/>
              <a:gd name="connsiteX2883" fmla="*/ 478122 w 917848"/>
              <a:gd name="connsiteY2883" fmla="*/ 932062 h 1054587"/>
              <a:gd name="connsiteX2884" fmla="*/ 478122 w 917848"/>
              <a:gd name="connsiteY2884" fmla="*/ 931758 h 1054587"/>
              <a:gd name="connsiteX2885" fmla="*/ 478343 w 917848"/>
              <a:gd name="connsiteY2885" fmla="*/ 930461 h 1054587"/>
              <a:gd name="connsiteX2886" fmla="*/ 478343 w 917848"/>
              <a:gd name="connsiteY2886" fmla="*/ 929799 h 1054587"/>
              <a:gd name="connsiteX2887" fmla="*/ 478343 w 917848"/>
              <a:gd name="connsiteY2887" fmla="*/ 929468 h 1054587"/>
              <a:gd name="connsiteX2888" fmla="*/ 478591 w 917848"/>
              <a:gd name="connsiteY2888" fmla="*/ 928502 h 1054587"/>
              <a:gd name="connsiteX2889" fmla="*/ 478591 w 917848"/>
              <a:gd name="connsiteY2889" fmla="*/ 927537 h 1054587"/>
              <a:gd name="connsiteX2890" fmla="*/ 478839 w 917848"/>
              <a:gd name="connsiteY2890" fmla="*/ 926572 h 1054587"/>
              <a:gd name="connsiteX2891" fmla="*/ 478839 w 917848"/>
              <a:gd name="connsiteY2891" fmla="*/ 924613 h 1054587"/>
              <a:gd name="connsiteX2892" fmla="*/ 478839 w 917848"/>
              <a:gd name="connsiteY2892" fmla="*/ 923979 h 1054587"/>
              <a:gd name="connsiteX2893" fmla="*/ 479060 w 917848"/>
              <a:gd name="connsiteY2893" fmla="*/ 923648 h 1054587"/>
              <a:gd name="connsiteX2894" fmla="*/ 479307 w 917848"/>
              <a:gd name="connsiteY2894" fmla="*/ 922351 h 1054587"/>
              <a:gd name="connsiteX2895" fmla="*/ 479556 w 917848"/>
              <a:gd name="connsiteY2895" fmla="*/ 920090 h 1054587"/>
              <a:gd name="connsiteX2896" fmla="*/ 479556 w 917848"/>
              <a:gd name="connsiteY2896" fmla="*/ 919759 h 1054587"/>
              <a:gd name="connsiteX2897" fmla="*/ 480024 w 917848"/>
              <a:gd name="connsiteY2897" fmla="*/ 918793 h 1054587"/>
              <a:gd name="connsiteX2898" fmla="*/ 480272 w 917848"/>
              <a:gd name="connsiteY2898" fmla="*/ 918131 h 1054587"/>
              <a:gd name="connsiteX2899" fmla="*/ 480492 w 917848"/>
              <a:gd name="connsiteY2899" fmla="*/ 917166 h 1054587"/>
              <a:gd name="connsiteX2900" fmla="*/ 480741 w 917848"/>
              <a:gd name="connsiteY2900" fmla="*/ 915869 h 1054587"/>
              <a:gd name="connsiteX2901" fmla="*/ 480741 w 917848"/>
              <a:gd name="connsiteY2901" fmla="*/ 915539 h 1054587"/>
              <a:gd name="connsiteX2902" fmla="*/ 480741 w 917848"/>
              <a:gd name="connsiteY2902" fmla="*/ 915235 h 1054587"/>
              <a:gd name="connsiteX2903" fmla="*/ 480492 w 917848"/>
              <a:gd name="connsiteY2903" fmla="*/ 914904 h 1054587"/>
              <a:gd name="connsiteX2904" fmla="*/ 480492 w 917848"/>
              <a:gd name="connsiteY2904" fmla="*/ 913608 h 1054587"/>
              <a:gd name="connsiteX2905" fmla="*/ 480492 w 917848"/>
              <a:gd name="connsiteY2905" fmla="*/ 912946 h 1054587"/>
              <a:gd name="connsiteX2906" fmla="*/ 480492 w 917848"/>
              <a:gd name="connsiteY2906" fmla="*/ 912311 h 1054587"/>
              <a:gd name="connsiteX2907" fmla="*/ 480492 w 917848"/>
              <a:gd name="connsiteY2907" fmla="*/ 911980 h 1054587"/>
              <a:gd name="connsiteX2908" fmla="*/ 480272 w 917848"/>
              <a:gd name="connsiteY2908" fmla="*/ 910049 h 1054587"/>
              <a:gd name="connsiteX2909" fmla="*/ 480272 w 917848"/>
              <a:gd name="connsiteY2909" fmla="*/ 909388 h 1054587"/>
              <a:gd name="connsiteX2910" fmla="*/ 480272 w 917848"/>
              <a:gd name="connsiteY2910" fmla="*/ 908753 h 1054587"/>
              <a:gd name="connsiteX2911" fmla="*/ 480272 w 917848"/>
              <a:gd name="connsiteY2911" fmla="*/ 908422 h 1054587"/>
              <a:gd name="connsiteX2912" fmla="*/ 480492 w 917848"/>
              <a:gd name="connsiteY2912" fmla="*/ 907760 h 1054587"/>
              <a:gd name="connsiteX2913" fmla="*/ 480989 w 917848"/>
              <a:gd name="connsiteY2913" fmla="*/ 906795 h 1054587"/>
              <a:gd name="connsiteX2914" fmla="*/ 480989 w 917848"/>
              <a:gd name="connsiteY2914" fmla="*/ 906464 h 1054587"/>
              <a:gd name="connsiteX2915" fmla="*/ 481458 w 917848"/>
              <a:gd name="connsiteY2915" fmla="*/ 905498 h 1054587"/>
              <a:gd name="connsiteX2916" fmla="*/ 481705 w 917848"/>
              <a:gd name="connsiteY2916" fmla="*/ 904533 h 1054587"/>
              <a:gd name="connsiteX2917" fmla="*/ 481926 w 917848"/>
              <a:gd name="connsiteY2917" fmla="*/ 904533 h 1054587"/>
              <a:gd name="connsiteX2918" fmla="*/ 481926 w 917848"/>
              <a:gd name="connsiteY2918" fmla="*/ 904202 h 1054587"/>
              <a:gd name="connsiteX2919" fmla="*/ 481926 w 917848"/>
              <a:gd name="connsiteY2919" fmla="*/ 903540 h 1054587"/>
              <a:gd name="connsiteX2920" fmla="*/ 481926 w 917848"/>
              <a:gd name="connsiteY2920" fmla="*/ 902906 h 1054587"/>
              <a:gd name="connsiteX2921" fmla="*/ 481926 w 917848"/>
              <a:gd name="connsiteY2921" fmla="*/ 902575 h 1054587"/>
              <a:gd name="connsiteX2922" fmla="*/ 482175 w 917848"/>
              <a:gd name="connsiteY2922" fmla="*/ 902244 h 1054587"/>
              <a:gd name="connsiteX2923" fmla="*/ 482422 w 917848"/>
              <a:gd name="connsiteY2923" fmla="*/ 901278 h 1054587"/>
              <a:gd name="connsiteX2924" fmla="*/ 482642 w 917848"/>
              <a:gd name="connsiteY2924" fmla="*/ 900313 h 1054587"/>
              <a:gd name="connsiteX2925" fmla="*/ 482891 w 917848"/>
              <a:gd name="connsiteY2925" fmla="*/ 899016 h 1054587"/>
              <a:gd name="connsiteX2926" fmla="*/ 482891 w 917848"/>
              <a:gd name="connsiteY2926" fmla="*/ 897691 h 1054587"/>
              <a:gd name="connsiteX2927" fmla="*/ 482891 w 917848"/>
              <a:gd name="connsiteY2927" fmla="*/ 896727 h 1054587"/>
              <a:gd name="connsiteX2928" fmla="*/ 482891 w 917848"/>
              <a:gd name="connsiteY2928" fmla="*/ 896093 h 1054587"/>
              <a:gd name="connsiteX2929" fmla="*/ 482891 w 917848"/>
              <a:gd name="connsiteY2929" fmla="*/ 891871 h 1054587"/>
              <a:gd name="connsiteX2930" fmla="*/ 482642 w 917848"/>
              <a:gd name="connsiteY2930" fmla="*/ 890548 h 1054587"/>
              <a:gd name="connsiteX2931" fmla="*/ 482642 w 917848"/>
              <a:gd name="connsiteY2931" fmla="*/ 889251 h 1054587"/>
              <a:gd name="connsiteX2932" fmla="*/ 482642 w 917848"/>
              <a:gd name="connsiteY2932" fmla="*/ 888920 h 1054587"/>
              <a:gd name="connsiteX2933" fmla="*/ 482642 w 917848"/>
              <a:gd name="connsiteY2933" fmla="*/ 888617 h 1054587"/>
              <a:gd name="connsiteX2934" fmla="*/ 482422 w 917848"/>
              <a:gd name="connsiteY2934" fmla="*/ 888286 h 1054587"/>
              <a:gd name="connsiteX2935" fmla="*/ 482422 w 917848"/>
              <a:gd name="connsiteY2935" fmla="*/ 887955 h 1054587"/>
              <a:gd name="connsiteX2936" fmla="*/ 482175 w 917848"/>
              <a:gd name="connsiteY2936" fmla="*/ 887624 h 1054587"/>
              <a:gd name="connsiteX2937" fmla="*/ 482422 w 917848"/>
              <a:gd name="connsiteY2937" fmla="*/ 887320 h 1054587"/>
              <a:gd name="connsiteX2938" fmla="*/ 482422 w 917848"/>
              <a:gd name="connsiteY2938" fmla="*/ 886658 h 1054587"/>
              <a:gd name="connsiteX2939" fmla="*/ 482422 w 917848"/>
              <a:gd name="connsiteY2939" fmla="*/ 885996 h 1054587"/>
              <a:gd name="connsiteX2940" fmla="*/ 482422 w 917848"/>
              <a:gd name="connsiteY2940" fmla="*/ 885693 h 1054587"/>
              <a:gd name="connsiteX2941" fmla="*/ 482422 w 917848"/>
              <a:gd name="connsiteY2941" fmla="*/ 884700 h 1054587"/>
              <a:gd name="connsiteX2942" fmla="*/ 482422 w 917848"/>
              <a:gd name="connsiteY2942" fmla="*/ 882742 h 1054587"/>
              <a:gd name="connsiteX2943" fmla="*/ 482175 w 917848"/>
              <a:gd name="connsiteY2943" fmla="*/ 878522 h 1054587"/>
              <a:gd name="connsiteX2944" fmla="*/ 482175 w 917848"/>
              <a:gd name="connsiteY2944" fmla="*/ 878191 h 1054587"/>
              <a:gd name="connsiteX2945" fmla="*/ 482422 w 917848"/>
              <a:gd name="connsiteY2945" fmla="*/ 874936 h 1054587"/>
              <a:gd name="connsiteX2946" fmla="*/ 482422 w 917848"/>
              <a:gd name="connsiteY2946" fmla="*/ 874301 h 1054587"/>
              <a:gd name="connsiteX2947" fmla="*/ 482422 w 917848"/>
              <a:gd name="connsiteY2947" fmla="*/ 873308 h 1054587"/>
              <a:gd name="connsiteX2948" fmla="*/ 481926 w 917848"/>
              <a:gd name="connsiteY2948" fmla="*/ 870385 h 1054587"/>
              <a:gd name="connsiteX2949" fmla="*/ 481926 w 917848"/>
              <a:gd name="connsiteY2949" fmla="*/ 869419 h 1054587"/>
              <a:gd name="connsiteX2950" fmla="*/ 481926 w 917848"/>
              <a:gd name="connsiteY2950" fmla="*/ 868095 h 1054587"/>
              <a:gd name="connsiteX2951" fmla="*/ 481705 w 917848"/>
              <a:gd name="connsiteY2951" fmla="*/ 867792 h 1054587"/>
              <a:gd name="connsiteX2952" fmla="*/ 481705 w 917848"/>
              <a:gd name="connsiteY2952" fmla="*/ 867461 h 1054587"/>
              <a:gd name="connsiteX2953" fmla="*/ 481705 w 917848"/>
              <a:gd name="connsiteY2953" fmla="*/ 867130 h 1054587"/>
              <a:gd name="connsiteX2954" fmla="*/ 481926 w 917848"/>
              <a:gd name="connsiteY2954" fmla="*/ 866799 h 1054587"/>
              <a:gd name="connsiteX2955" fmla="*/ 481705 w 917848"/>
              <a:gd name="connsiteY2955" fmla="*/ 864841 h 1054587"/>
              <a:gd name="connsiteX2956" fmla="*/ 481705 w 917848"/>
              <a:gd name="connsiteY2956" fmla="*/ 864536 h 1054587"/>
              <a:gd name="connsiteX2957" fmla="*/ 481458 w 917848"/>
              <a:gd name="connsiteY2957" fmla="*/ 862247 h 1054587"/>
              <a:gd name="connsiteX2958" fmla="*/ 481458 w 917848"/>
              <a:gd name="connsiteY2958" fmla="*/ 861916 h 1054587"/>
              <a:gd name="connsiteX2959" fmla="*/ 481458 w 917848"/>
              <a:gd name="connsiteY2959" fmla="*/ 861254 h 1054587"/>
              <a:gd name="connsiteX2960" fmla="*/ 481209 w 917848"/>
              <a:gd name="connsiteY2960" fmla="*/ 860619 h 1054587"/>
              <a:gd name="connsiteX2961" fmla="*/ 481209 w 917848"/>
              <a:gd name="connsiteY2961" fmla="*/ 858992 h 1054587"/>
              <a:gd name="connsiteX2962" fmla="*/ 480989 w 917848"/>
              <a:gd name="connsiteY2962" fmla="*/ 857999 h 1054587"/>
              <a:gd name="connsiteX2963" fmla="*/ 480989 w 917848"/>
              <a:gd name="connsiteY2963" fmla="*/ 857034 h 1054587"/>
              <a:gd name="connsiteX2964" fmla="*/ 480989 w 917848"/>
              <a:gd name="connsiteY2964" fmla="*/ 856703 h 1054587"/>
              <a:gd name="connsiteX2965" fmla="*/ 480741 w 917848"/>
              <a:gd name="connsiteY2965" fmla="*/ 854744 h 1054587"/>
              <a:gd name="connsiteX2966" fmla="*/ 480492 w 917848"/>
              <a:gd name="connsiteY2966" fmla="*/ 854083 h 1054587"/>
              <a:gd name="connsiteX2967" fmla="*/ 480272 w 917848"/>
              <a:gd name="connsiteY2967" fmla="*/ 852786 h 1054587"/>
              <a:gd name="connsiteX2968" fmla="*/ 479777 w 917848"/>
              <a:gd name="connsiteY2968" fmla="*/ 849862 h 1054587"/>
              <a:gd name="connsiteX2969" fmla="*/ 479777 w 917848"/>
              <a:gd name="connsiteY2969" fmla="*/ 849200 h 1054587"/>
              <a:gd name="connsiteX2970" fmla="*/ 479060 w 917848"/>
              <a:gd name="connsiteY2970" fmla="*/ 846911 h 1054587"/>
              <a:gd name="connsiteX2971" fmla="*/ 478839 w 917848"/>
              <a:gd name="connsiteY2971" fmla="*/ 845284 h 1054587"/>
              <a:gd name="connsiteX2972" fmla="*/ 478591 w 917848"/>
              <a:gd name="connsiteY2972" fmla="*/ 844291 h 1054587"/>
              <a:gd name="connsiteX2973" fmla="*/ 477874 w 917848"/>
              <a:gd name="connsiteY2973" fmla="*/ 842994 h 1054587"/>
              <a:gd name="connsiteX2974" fmla="*/ 477653 w 917848"/>
              <a:gd name="connsiteY2974" fmla="*/ 842663 h 1054587"/>
              <a:gd name="connsiteX2975" fmla="*/ 477874 w 917848"/>
              <a:gd name="connsiteY2975" fmla="*/ 842332 h 1054587"/>
              <a:gd name="connsiteX2976" fmla="*/ 477874 w 917848"/>
              <a:gd name="connsiteY2976" fmla="*/ 841698 h 1054587"/>
              <a:gd name="connsiteX2977" fmla="*/ 477653 w 917848"/>
              <a:gd name="connsiteY2977" fmla="*/ 840705 h 1054587"/>
              <a:gd name="connsiteX2978" fmla="*/ 477653 w 917848"/>
              <a:gd name="connsiteY2978" fmla="*/ 840374 h 1054587"/>
              <a:gd name="connsiteX2979" fmla="*/ 477406 w 917848"/>
              <a:gd name="connsiteY2979" fmla="*/ 839077 h 1054587"/>
              <a:gd name="connsiteX2980" fmla="*/ 477157 w 917848"/>
              <a:gd name="connsiteY2980" fmla="*/ 838415 h 1054587"/>
              <a:gd name="connsiteX2981" fmla="*/ 476937 w 917848"/>
              <a:gd name="connsiteY2981" fmla="*/ 837753 h 1054587"/>
              <a:gd name="connsiteX2982" fmla="*/ 476689 w 917848"/>
              <a:gd name="connsiteY2982" fmla="*/ 837118 h 1054587"/>
              <a:gd name="connsiteX2983" fmla="*/ 475256 w 917848"/>
              <a:gd name="connsiteY2983" fmla="*/ 833505 h 1054587"/>
              <a:gd name="connsiteX2984" fmla="*/ 474291 w 917848"/>
              <a:gd name="connsiteY2984" fmla="*/ 830912 h 1054587"/>
              <a:gd name="connsiteX2985" fmla="*/ 473105 w 917848"/>
              <a:gd name="connsiteY2985" fmla="*/ 827961 h 1054587"/>
              <a:gd name="connsiteX2986" fmla="*/ 472858 w 917848"/>
              <a:gd name="connsiteY2986" fmla="*/ 827299 h 1054587"/>
              <a:gd name="connsiteX2987" fmla="*/ 472389 w 917848"/>
              <a:gd name="connsiteY2987" fmla="*/ 826003 h 1054587"/>
              <a:gd name="connsiteX2988" fmla="*/ 470736 w 917848"/>
              <a:gd name="connsiteY2988" fmla="*/ 822390 h 1054587"/>
              <a:gd name="connsiteX2989" fmla="*/ 470239 w 917848"/>
              <a:gd name="connsiteY2989" fmla="*/ 821424 h 1054587"/>
              <a:gd name="connsiteX2990" fmla="*/ 469770 w 917848"/>
              <a:gd name="connsiteY2990" fmla="*/ 820430 h 1054587"/>
              <a:gd name="connsiteX2991" fmla="*/ 469302 w 917848"/>
              <a:gd name="connsiteY2991" fmla="*/ 819134 h 1054587"/>
              <a:gd name="connsiteX2992" fmla="*/ 468337 w 917848"/>
              <a:gd name="connsiteY2992" fmla="*/ 817479 h 1054587"/>
              <a:gd name="connsiteX2993" fmla="*/ 467869 w 917848"/>
              <a:gd name="connsiteY2993" fmla="*/ 817148 h 1054587"/>
              <a:gd name="connsiteX2994" fmla="*/ 467399 w 917848"/>
              <a:gd name="connsiteY2994" fmla="*/ 815852 h 1054587"/>
              <a:gd name="connsiteX2995" fmla="*/ 467152 w 917848"/>
              <a:gd name="connsiteY2995" fmla="*/ 815190 h 1054587"/>
              <a:gd name="connsiteX2996" fmla="*/ 467152 w 917848"/>
              <a:gd name="connsiteY2996" fmla="*/ 814859 h 1054587"/>
              <a:gd name="connsiteX2997" fmla="*/ 466684 w 917848"/>
              <a:gd name="connsiteY2997" fmla="*/ 813893 h 1054587"/>
              <a:gd name="connsiteX2998" fmla="*/ 465718 w 917848"/>
              <a:gd name="connsiteY2998" fmla="*/ 811907 h 1054587"/>
              <a:gd name="connsiteX2999" fmla="*/ 464285 w 917848"/>
              <a:gd name="connsiteY2999" fmla="*/ 808956 h 1054587"/>
              <a:gd name="connsiteX3000" fmla="*/ 464285 w 917848"/>
              <a:gd name="connsiteY3000" fmla="*/ 808625 h 1054587"/>
              <a:gd name="connsiteX3001" fmla="*/ 463568 w 917848"/>
              <a:gd name="connsiteY3001" fmla="*/ 807329 h 1054587"/>
              <a:gd name="connsiteX3002" fmla="*/ 462604 w 917848"/>
              <a:gd name="connsiteY3002" fmla="*/ 805370 h 1054587"/>
              <a:gd name="connsiteX3003" fmla="*/ 461419 w 917848"/>
              <a:gd name="connsiteY3003" fmla="*/ 802750 h 1054587"/>
              <a:gd name="connsiteX3004" fmla="*/ 461198 w 917848"/>
              <a:gd name="connsiteY3004" fmla="*/ 802419 h 1054587"/>
              <a:gd name="connsiteX3005" fmla="*/ 460482 w 917848"/>
              <a:gd name="connsiteY3005" fmla="*/ 800763 h 1054587"/>
              <a:gd name="connsiteX3006" fmla="*/ 459985 w 917848"/>
              <a:gd name="connsiteY3006" fmla="*/ 799770 h 1054587"/>
              <a:gd name="connsiteX3007" fmla="*/ 459765 w 917848"/>
              <a:gd name="connsiteY3007" fmla="*/ 798805 h 1054587"/>
              <a:gd name="connsiteX3008" fmla="*/ 459765 w 917848"/>
              <a:gd name="connsiteY3008" fmla="*/ 798474 h 1054587"/>
              <a:gd name="connsiteX3009" fmla="*/ 459269 w 917848"/>
              <a:gd name="connsiteY3009" fmla="*/ 797812 h 1054587"/>
              <a:gd name="connsiteX3010" fmla="*/ 458552 w 917848"/>
              <a:gd name="connsiteY3010" fmla="*/ 795854 h 1054587"/>
              <a:gd name="connsiteX3011" fmla="*/ 458084 w 917848"/>
              <a:gd name="connsiteY3011" fmla="*/ 794530 h 1054587"/>
              <a:gd name="connsiteX3012" fmla="*/ 457615 w 917848"/>
              <a:gd name="connsiteY3012" fmla="*/ 793233 h 1054587"/>
              <a:gd name="connsiteX3013" fmla="*/ 457615 w 917848"/>
              <a:gd name="connsiteY3013" fmla="*/ 792572 h 1054587"/>
              <a:gd name="connsiteX3014" fmla="*/ 457367 w 917848"/>
              <a:gd name="connsiteY3014" fmla="*/ 791579 h 1054587"/>
              <a:gd name="connsiteX3015" fmla="*/ 456650 w 917848"/>
              <a:gd name="connsiteY3015" fmla="*/ 789951 h 1054587"/>
              <a:gd name="connsiteX3016" fmla="*/ 456650 w 917848"/>
              <a:gd name="connsiteY3016" fmla="*/ 789620 h 1054587"/>
              <a:gd name="connsiteX3017" fmla="*/ 455713 w 917848"/>
              <a:gd name="connsiteY3017" fmla="*/ 786640 h 1054587"/>
              <a:gd name="connsiteX3018" fmla="*/ 455217 w 917848"/>
              <a:gd name="connsiteY3018" fmla="*/ 784351 h 1054587"/>
              <a:gd name="connsiteX3019" fmla="*/ 454996 w 917848"/>
              <a:gd name="connsiteY3019" fmla="*/ 784020 h 1054587"/>
              <a:gd name="connsiteX3020" fmla="*/ 454749 w 917848"/>
              <a:gd name="connsiteY3020" fmla="*/ 782393 h 1054587"/>
              <a:gd name="connsiteX3021" fmla="*/ 453783 w 917848"/>
              <a:gd name="connsiteY3021" fmla="*/ 778449 h 1054587"/>
              <a:gd name="connsiteX3022" fmla="*/ 453563 w 917848"/>
              <a:gd name="connsiteY3022" fmla="*/ 777787 h 1054587"/>
              <a:gd name="connsiteX3023" fmla="*/ 453315 w 917848"/>
              <a:gd name="connsiteY3023" fmla="*/ 776794 h 1054587"/>
              <a:gd name="connsiteX3024" fmla="*/ 453315 w 917848"/>
              <a:gd name="connsiteY3024" fmla="*/ 775801 h 1054587"/>
              <a:gd name="connsiteX3025" fmla="*/ 452846 w 917848"/>
              <a:gd name="connsiteY3025" fmla="*/ 774808 h 1054587"/>
              <a:gd name="connsiteX3026" fmla="*/ 452350 w 917848"/>
              <a:gd name="connsiteY3026" fmla="*/ 773180 h 1054587"/>
              <a:gd name="connsiteX3027" fmla="*/ 451661 w 917848"/>
              <a:gd name="connsiteY3027" fmla="*/ 770863 h 1054587"/>
              <a:gd name="connsiteX3028" fmla="*/ 451165 w 917848"/>
              <a:gd name="connsiteY3028" fmla="*/ 770201 h 1054587"/>
              <a:gd name="connsiteX3029" fmla="*/ 450944 w 917848"/>
              <a:gd name="connsiteY3029" fmla="*/ 769235 h 1054587"/>
              <a:gd name="connsiteX3030" fmla="*/ 449980 w 917848"/>
              <a:gd name="connsiteY3030" fmla="*/ 767581 h 1054587"/>
              <a:gd name="connsiteX3031" fmla="*/ 449980 w 917848"/>
              <a:gd name="connsiteY3031" fmla="*/ 767250 h 1054587"/>
              <a:gd name="connsiteX3032" fmla="*/ 449263 w 917848"/>
              <a:gd name="connsiteY3032" fmla="*/ 766257 h 1054587"/>
              <a:gd name="connsiteX3033" fmla="*/ 449015 w 917848"/>
              <a:gd name="connsiteY3033" fmla="*/ 765595 h 1054587"/>
              <a:gd name="connsiteX3034" fmla="*/ 448077 w 917848"/>
              <a:gd name="connsiteY3034" fmla="*/ 763967 h 1054587"/>
              <a:gd name="connsiteX3035" fmla="*/ 446864 w 917848"/>
              <a:gd name="connsiteY3035" fmla="*/ 761320 h 1054587"/>
              <a:gd name="connsiteX3036" fmla="*/ 445928 w 917848"/>
              <a:gd name="connsiteY3036" fmla="*/ 758698 h 1054587"/>
              <a:gd name="connsiteX3037" fmla="*/ 444963 w 917848"/>
              <a:gd name="connsiteY3037" fmla="*/ 755058 h 1054587"/>
              <a:gd name="connsiteX3038" fmla="*/ 444742 w 917848"/>
              <a:gd name="connsiteY3038" fmla="*/ 754727 h 1054587"/>
              <a:gd name="connsiteX3039" fmla="*/ 444742 w 917848"/>
              <a:gd name="connsiteY3039" fmla="*/ 754396 h 1054587"/>
              <a:gd name="connsiteX3040" fmla="*/ 444495 w 917848"/>
              <a:gd name="connsiteY3040" fmla="*/ 752437 h 1054587"/>
              <a:gd name="connsiteX3041" fmla="*/ 444495 w 917848"/>
              <a:gd name="connsiteY3041" fmla="*/ 750451 h 1054587"/>
              <a:gd name="connsiteX3042" fmla="*/ 444495 w 917848"/>
              <a:gd name="connsiteY3042" fmla="*/ 750120 h 1054587"/>
              <a:gd name="connsiteX3043" fmla="*/ 444742 w 917848"/>
              <a:gd name="connsiteY3043" fmla="*/ 748797 h 1054587"/>
              <a:gd name="connsiteX3044" fmla="*/ 444742 w 917848"/>
              <a:gd name="connsiteY3044" fmla="*/ 748135 h 1054587"/>
              <a:gd name="connsiteX3045" fmla="*/ 445211 w 917848"/>
              <a:gd name="connsiteY3045" fmla="*/ 746811 h 1054587"/>
              <a:gd name="connsiteX3046" fmla="*/ 445928 w 917848"/>
              <a:gd name="connsiteY3046" fmla="*/ 745156 h 1054587"/>
              <a:gd name="connsiteX3047" fmla="*/ 446176 w 917848"/>
              <a:gd name="connsiteY3047" fmla="*/ 744852 h 1054587"/>
              <a:gd name="connsiteX3048" fmla="*/ 447113 w 917848"/>
              <a:gd name="connsiteY3048" fmla="*/ 743196 h 1054587"/>
              <a:gd name="connsiteX3049" fmla="*/ 448077 w 917848"/>
              <a:gd name="connsiteY3049" fmla="*/ 741873 h 1054587"/>
              <a:gd name="connsiteX3050" fmla="*/ 451165 w 917848"/>
              <a:gd name="connsiteY3050" fmla="*/ 737570 h 1054587"/>
              <a:gd name="connsiteX3051" fmla="*/ 452350 w 917848"/>
              <a:gd name="connsiteY3051" fmla="*/ 736246 h 1054587"/>
              <a:gd name="connsiteX3052" fmla="*/ 453563 w 917848"/>
              <a:gd name="connsiteY3052" fmla="*/ 734288 h 1054587"/>
              <a:gd name="connsiteX3053" fmla="*/ 454500 w 917848"/>
              <a:gd name="connsiteY3053" fmla="*/ 732633 h 1054587"/>
              <a:gd name="connsiteX3054" fmla="*/ 454500 w 917848"/>
              <a:gd name="connsiteY3054" fmla="*/ 732302 h 1054587"/>
              <a:gd name="connsiteX3055" fmla="*/ 455464 w 917848"/>
              <a:gd name="connsiteY3055" fmla="*/ 730646 h 1054587"/>
              <a:gd name="connsiteX3056" fmla="*/ 455464 w 917848"/>
              <a:gd name="connsiteY3056" fmla="*/ 730315 h 1054587"/>
              <a:gd name="connsiteX3057" fmla="*/ 455713 w 917848"/>
              <a:gd name="connsiteY3057" fmla="*/ 729322 h 1054587"/>
              <a:gd name="connsiteX3058" fmla="*/ 455934 w 917848"/>
              <a:gd name="connsiteY3058" fmla="*/ 728991 h 1054587"/>
              <a:gd name="connsiteX3059" fmla="*/ 455934 w 917848"/>
              <a:gd name="connsiteY3059" fmla="*/ 728329 h 1054587"/>
              <a:gd name="connsiteX3060" fmla="*/ 456181 w 917848"/>
              <a:gd name="connsiteY3060" fmla="*/ 728329 h 1054587"/>
              <a:gd name="connsiteX3061" fmla="*/ 456430 w 917848"/>
              <a:gd name="connsiteY3061" fmla="*/ 727667 h 1054587"/>
              <a:gd name="connsiteX3062" fmla="*/ 456430 w 917848"/>
              <a:gd name="connsiteY3062" fmla="*/ 727336 h 1054587"/>
              <a:gd name="connsiteX3063" fmla="*/ 456898 w 917848"/>
              <a:gd name="connsiteY3063" fmla="*/ 725681 h 1054587"/>
              <a:gd name="connsiteX3064" fmla="*/ 457118 w 917848"/>
              <a:gd name="connsiteY3064" fmla="*/ 723365 h 1054587"/>
              <a:gd name="connsiteX3065" fmla="*/ 457118 w 917848"/>
              <a:gd name="connsiteY3065" fmla="*/ 722703 h 1054587"/>
              <a:gd name="connsiteX3066" fmla="*/ 457118 w 917848"/>
              <a:gd name="connsiteY3066" fmla="*/ 721379 h 1054587"/>
              <a:gd name="connsiteX3067" fmla="*/ 457118 w 917848"/>
              <a:gd name="connsiteY3067" fmla="*/ 719392 h 1054587"/>
              <a:gd name="connsiteX3068" fmla="*/ 456898 w 917848"/>
              <a:gd name="connsiteY3068" fmla="*/ 717075 h 1054587"/>
              <a:gd name="connsiteX3069" fmla="*/ 456430 w 917848"/>
              <a:gd name="connsiteY3069" fmla="*/ 716082 h 1054587"/>
              <a:gd name="connsiteX3070" fmla="*/ 456181 w 917848"/>
              <a:gd name="connsiteY3070" fmla="*/ 715089 h 1054587"/>
              <a:gd name="connsiteX3071" fmla="*/ 456181 w 917848"/>
              <a:gd name="connsiteY3071" fmla="*/ 714758 h 1054587"/>
              <a:gd name="connsiteX3072" fmla="*/ 455464 w 917848"/>
              <a:gd name="connsiteY3072" fmla="*/ 711780 h 1054587"/>
              <a:gd name="connsiteX3073" fmla="*/ 455464 w 917848"/>
              <a:gd name="connsiteY3073" fmla="*/ 711449 h 1054587"/>
              <a:gd name="connsiteX3074" fmla="*/ 455464 w 917848"/>
              <a:gd name="connsiteY3074" fmla="*/ 711118 h 1054587"/>
              <a:gd name="connsiteX3075" fmla="*/ 455464 w 917848"/>
              <a:gd name="connsiteY3075" fmla="*/ 710787 h 1054587"/>
              <a:gd name="connsiteX3076" fmla="*/ 455217 w 917848"/>
              <a:gd name="connsiteY3076" fmla="*/ 709793 h 1054587"/>
              <a:gd name="connsiteX3077" fmla="*/ 455217 w 917848"/>
              <a:gd name="connsiteY3077" fmla="*/ 708800 h 1054587"/>
              <a:gd name="connsiteX3078" fmla="*/ 455217 w 917848"/>
              <a:gd name="connsiteY3078" fmla="*/ 707145 h 1054587"/>
              <a:gd name="connsiteX3079" fmla="*/ 454749 w 917848"/>
              <a:gd name="connsiteY3079" fmla="*/ 704828 h 1054587"/>
              <a:gd name="connsiteX3080" fmla="*/ 454749 w 917848"/>
              <a:gd name="connsiteY3080" fmla="*/ 704166 h 1054587"/>
              <a:gd name="connsiteX3081" fmla="*/ 454500 w 917848"/>
              <a:gd name="connsiteY3081" fmla="*/ 703504 h 1054587"/>
              <a:gd name="connsiteX3082" fmla="*/ 453783 w 917848"/>
              <a:gd name="connsiteY3082" fmla="*/ 702180 h 1054587"/>
              <a:gd name="connsiteX3083" fmla="*/ 453783 w 917848"/>
              <a:gd name="connsiteY3083" fmla="*/ 701849 h 1054587"/>
              <a:gd name="connsiteX3084" fmla="*/ 453783 w 917848"/>
              <a:gd name="connsiteY3084" fmla="*/ 701518 h 1054587"/>
              <a:gd name="connsiteX3085" fmla="*/ 453563 w 917848"/>
              <a:gd name="connsiteY3085" fmla="*/ 701187 h 1054587"/>
              <a:gd name="connsiteX3086" fmla="*/ 453563 w 917848"/>
              <a:gd name="connsiteY3086" fmla="*/ 700856 h 1054587"/>
              <a:gd name="connsiteX3087" fmla="*/ 453563 w 917848"/>
              <a:gd name="connsiteY3087" fmla="*/ 700194 h 1054587"/>
              <a:gd name="connsiteX3088" fmla="*/ 453563 w 917848"/>
              <a:gd name="connsiteY3088" fmla="*/ 698871 h 1054587"/>
              <a:gd name="connsiteX3089" fmla="*/ 453315 w 917848"/>
              <a:gd name="connsiteY3089" fmla="*/ 698540 h 1054587"/>
              <a:gd name="connsiteX3090" fmla="*/ 453315 w 917848"/>
              <a:gd name="connsiteY3090" fmla="*/ 698209 h 1054587"/>
              <a:gd name="connsiteX3091" fmla="*/ 452598 w 917848"/>
              <a:gd name="connsiteY3091" fmla="*/ 696554 h 1054587"/>
              <a:gd name="connsiteX3092" fmla="*/ 452350 w 917848"/>
              <a:gd name="connsiteY3092" fmla="*/ 696554 h 1054587"/>
              <a:gd name="connsiteX3093" fmla="*/ 452129 w 917848"/>
              <a:gd name="connsiteY3093" fmla="*/ 695892 h 1054587"/>
              <a:gd name="connsiteX3094" fmla="*/ 451881 w 917848"/>
              <a:gd name="connsiteY3094" fmla="*/ 695201 h 1054587"/>
              <a:gd name="connsiteX3095" fmla="*/ 451165 w 917848"/>
              <a:gd name="connsiteY3095" fmla="*/ 693877 h 1054587"/>
              <a:gd name="connsiteX3096" fmla="*/ 450944 w 917848"/>
              <a:gd name="connsiteY3096" fmla="*/ 693547 h 1054587"/>
              <a:gd name="connsiteX3097" fmla="*/ 449015 w 917848"/>
              <a:gd name="connsiteY3097" fmla="*/ 690568 h 1054587"/>
              <a:gd name="connsiteX3098" fmla="*/ 448794 w 917848"/>
              <a:gd name="connsiteY3098" fmla="*/ 690237 h 1054587"/>
              <a:gd name="connsiteX3099" fmla="*/ 448298 w 917848"/>
              <a:gd name="connsiteY3099" fmla="*/ 688913 h 1054587"/>
              <a:gd name="connsiteX3100" fmla="*/ 448298 w 917848"/>
              <a:gd name="connsiteY3100" fmla="*/ 688582 h 1054587"/>
              <a:gd name="connsiteX3101" fmla="*/ 447830 w 917848"/>
              <a:gd name="connsiteY3101" fmla="*/ 687589 h 1054587"/>
              <a:gd name="connsiteX3102" fmla="*/ 447581 w 917848"/>
              <a:gd name="connsiteY3102" fmla="*/ 686265 h 1054587"/>
              <a:gd name="connsiteX3103" fmla="*/ 447581 w 917848"/>
              <a:gd name="connsiteY3103" fmla="*/ 684582 h 1054587"/>
              <a:gd name="connsiteX3104" fmla="*/ 447830 w 917848"/>
              <a:gd name="connsiteY3104" fmla="*/ 683920 h 1054587"/>
              <a:gd name="connsiteX3105" fmla="*/ 448298 w 917848"/>
              <a:gd name="connsiteY3105" fmla="*/ 683258 h 1054587"/>
              <a:gd name="connsiteX3106" fmla="*/ 449263 w 917848"/>
              <a:gd name="connsiteY3106" fmla="*/ 681934 h 1054587"/>
              <a:gd name="connsiteX3107" fmla="*/ 450448 w 917848"/>
              <a:gd name="connsiteY3107" fmla="*/ 680941 h 1054587"/>
              <a:gd name="connsiteX3108" fmla="*/ 450944 w 917848"/>
              <a:gd name="connsiteY3108" fmla="*/ 680279 h 1054587"/>
              <a:gd name="connsiteX3109" fmla="*/ 454500 w 917848"/>
              <a:gd name="connsiteY3109" fmla="*/ 677631 h 1054587"/>
              <a:gd name="connsiteX3110" fmla="*/ 455217 w 917848"/>
              <a:gd name="connsiteY3110" fmla="*/ 676942 h 1054587"/>
              <a:gd name="connsiteX3111" fmla="*/ 457118 w 917848"/>
              <a:gd name="connsiteY3111" fmla="*/ 674955 h 1054587"/>
              <a:gd name="connsiteX3112" fmla="*/ 457615 w 917848"/>
              <a:gd name="connsiteY3112" fmla="*/ 674293 h 1054587"/>
              <a:gd name="connsiteX3113" fmla="*/ 458331 w 917848"/>
              <a:gd name="connsiteY3113" fmla="*/ 673300 h 1054587"/>
              <a:gd name="connsiteX3114" fmla="*/ 459048 w 917848"/>
              <a:gd name="connsiteY3114" fmla="*/ 671976 h 1054587"/>
              <a:gd name="connsiteX3115" fmla="*/ 460233 w 917848"/>
              <a:gd name="connsiteY3115" fmla="*/ 669632 h 1054587"/>
              <a:gd name="connsiteX3116" fmla="*/ 460702 w 917848"/>
              <a:gd name="connsiteY3116" fmla="*/ 668970 h 1054587"/>
              <a:gd name="connsiteX3117" fmla="*/ 460950 w 917848"/>
              <a:gd name="connsiteY3117" fmla="*/ 668308 h 1054587"/>
              <a:gd name="connsiteX3118" fmla="*/ 461419 w 917848"/>
              <a:gd name="connsiteY3118" fmla="*/ 666983 h 1054587"/>
              <a:gd name="connsiteX3119" fmla="*/ 461915 w 917848"/>
              <a:gd name="connsiteY3119" fmla="*/ 665659 h 1054587"/>
              <a:gd name="connsiteX3120" fmla="*/ 461915 w 917848"/>
              <a:gd name="connsiteY3120" fmla="*/ 665328 h 1054587"/>
              <a:gd name="connsiteX3121" fmla="*/ 462136 w 917848"/>
              <a:gd name="connsiteY3121" fmla="*/ 664970 h 1054587"/>
              <a:gd name="connsiteX3122" fmla="*/ 462383 w 917848"/>
              <a:gd name="connsiteY3122" fmla="*/ 664308 h 1054587"/>
              <a:gd name="connsiteX3123" fmla="*/ 462852 w 917848"/>
              <a:gd name="connsiteY3123" fmla="*/ 663977 h 1054587"/>
              <a:gd name="connsiteX3124" fmla="*/ 462852 w 917848"/>
              <a:gd name="connsiteY3124" fmla="*/ 663646 h 1054587"/>
              <a:gd name="connsiteX3125" fmla="*/ 463568 w 917848"/>
              <a:gd name="connsiteY3125" fmla="*/ 662653 h 1054587"/>
              <a:gd name="connsiteX3126" fmla="*/ 464037 w 917848"/>
              <a:gd name="connsiteY3126" fmla="*/ 662322 h 1054587"/>
              <a:gd name="connsiteX3127" fmla="*/ 465001 w 917848"/>
              <a:gd name="connsiteY3127" fmla="*/ 660667 h 1054587"/>
              <a:gd name="connsiteX3128" fmla="*/ 465471 w 917848"/>
              <a:gd name="connsiteY3128" fmla="*/ 659316 h 1054587"/>
              <a:gd name="connsiteX3129" fmla="*/ 466187 w 917848"/>
              <a:gd name="connsiteY3129" fmla="*/ 657329 h 1054587"/>
              <a:gd name="connsiteX3130" fmla="*/ 466435 w 917848"/>
              <a:gd name="connsiteY3130" fmla="*/ 656336 h 1054587"/>
              <a:gd name="connsiteX3131" fmla="*/ 467152 w 917848"/>
              <a:gd name="connsiteY3131" fmla="*/ 653992 h 1054587"/>
              <a:gd name="connsiteX3132" fmla="*/ 468337 w 917848"/>
              <a:gd name="connsiteY3132" fmla="*/ 652999 h 1054587"/>
              <a:gd name="connsiteX3133" fmla="*/ 469054 w 917848"/>
              <a:gd name="connsiteY3133" fmla="*/ 652006 h 1054587"/>
              <a:gd name="connsiteX3134" fmla="*/ 469054 w 917848"/>
              <a:gd name="connsiteY3134" fmla="*/ 651675 h 1054587"/>
              <a:gd name="connsiteX3135" fmla="*/ 469522 w 917848"/>
              <a:gd name="connsiteY3135" fmla="*/ 650655 h 1054587"/>
              <a:gd name="connsiteX3136" fmla="*/ 469770 w 917848"/>
              <a:gd name="connsiteY3136" fmla="*/ 649662 h 1054587"/>
              <a:gd name="connsiteX3137" fmla="*/ 470019 w 917848"/>
              <a:gd name="connsiteY3137" fmla="*/ 649331 h 1054587"/>
              <a:gd name="connsiteX3138" fmla="*/ 470239 w 917848"/>
              <a:gd name="connsiteY3138" fmla="*/ 648669 h 1054587"/>
              <a:gd name="connsiteX3139" fmla="*/ 471204 w 917848"/>
              <a:gd name="connsiteY3139" fmla="*/ 646985 h 1054587"/>
              <a:gd name="connsiteX3140" fmla="*/ 471673 w 917848"/>
              <a:gd name="connsiteY3140" fmla="*/ 645661 h 1054587"/>
              <a:gd name="connsiteX3141" fmla="*/ 472168 w 917848"/>
              <a:gd name="connsiteY3141" fmla="*/ 644668 h 1054587"/>
              <a:gd name="connsiteX3142" fmla="*/ 472637 w 917848"/>
              <a:gd name="connsiteY3142" fmla="*/ 643648 h 1054587"/>
              <a:gd name="connsiteX3143" fmla="*/ 474071 w 917848"/>
              <a:gd name="connsiteY3143" fmla="*/ 641662 h 1054587"/>
              <a:gd name="connsiteX3144" fmla="*/ 475008 w 917848"/>
              <a:gd name="connsiteY3144" fmla="*/ 640338 h 1054587"/>
              <a:gd name="connsiteX3145" fmla="*/ 475725 w 917848"/>
              <a:gd name="connsiteY3145" fmla="*/ 638656 h 1054587"/>
              <a:gd name="connsiteX3146" fmla="*/ 475725 w 917848"/>
              <a:gd name="connsiteY3146" fmla="*/ 638325 h 1054587"/>
              <a:gd name="connsiteX3147" fmla="*/ 475972 w 917848"/>
              <a:gd name="connsiteY3147" fmla="*/ 637662 h 1054587"/>
              <a:gd name="connsiteX3148" fmla="*/ 476220 w 917848"/>
              <a:gd name="connsiteY3148" fmla="*/ 637000 h 1054587"/>
              <a:gd name="connsiteX3149" fmla="*/ 476220 w 917848"/>
              <a:gd name="connsiteY3149" fmla="*/ 636642 h 1054587"/>
              <a:gd name="connsiteX3150" fmla="*/ 476220 w 917848"/>
              <a:gd name="connsiteY3150" fmla="*/ 636311 h 1054587"/>
              <a:gd name="connsiteX3151" fmla="*/ 476440 w 917848"/>
              <a:gd name="connsiteY3151" fmla="*/ 635649 h 1054587"/>
              <a:gd name="connsiteX3152" fmla="*/ 476689 w 917848"/>
              <a:gd name="connsiteY3152" fmla="*/ 634987 h 1054587"/>
              <a:gd name="connsiteX3153" fmla="*/ 476937 w 917848"/>
              <a:gd name="connsiteY3153" fmla="*/ 632642 h 1054587"/>
              <a:gd name="connsiteX3154" fmla="*/ 477157 w 917848"/>
              <a:gd name="connsiteY3154" fmla="*/ 631650 h 1054587"/>
              <a:gd name="connsiteX3155" fmla="*/ 477406 w 917848"/>
              <a:gd name="connsiteY3155" fmla="*/ 630988 h 1054587"/>
              <a:gd name="connsiteX3156" fmla="*/ 477653 w 917848"/>
              <a:gd name="connsiteY3156" fmla="*/ 629636 h 1054587"/>
              <a:gd name="connsiteX3157" fmla="*/ 478122 w 917848"/>
              <a:gd name="connsiteY3157" fmla="*/ 626629 h 1054587"/>
              <a:gd name="connsiteX3158" fmla="*/ 478122 w 917848"/>
              <a:gd name="connsiteY3158" fmla="*/ 625305 h 1054587"/>
              <a:gd name="connsiteX3159" fmla="*/ 478122 w 917848"/>
              <a:gd name="connsiteY3159" fmla="*/ 624643 h 1054587"/>
              <a:gd name="connsiteX3160" fmla="*/ 478122 w 917848"/>
              <a:gd name="connsiteY3160" fmla="*/ 624312 h 1054587"/>
              <a:gd name="connsiteX3161" fmla="*/ 477874 w 917848"/>
              <a:gd name="connsiteY3161" fmla="*/ 623292 h 1054587"/>
              <a:gd name="connsiteX3162" fmla="*/ 477653 w 917848"/>
              <a:gd name="connsiteY3162" fmla="*/ 621637 h 1054587"/>
              <a:gd name="connsiteX3163" fmla="*/ 477653 w 917848"/>
              <a:gd name="connsiteY3163" fmla="*/ 619292 h 1054587"/>
              <a:gd name="connsiteX3164" fmla="*/ 477874 w 917848"/>
              <a:gd name="connsiteY3164" fmla="*/ 618602 h 1054587"/>
              <a:gd name="connsiteX3165" fmla="*/ 477874 w 917848"/>
              <a:gd name="connsiteY3165" fmla="*/ 618271 h 1054587"/>
              <a:gd name="connsiteX3166" fmla="*/ 477874 w 917848"/>
              <a:gd name="connsiteY3166" fmla="*/ 616947 h 1054587"/>
              <a:gd name="connsiteX3167" fmla="*/ 478122 w 917848"/>
              <a:gd name="connsiteY3167" fmla="*/ 616616 h 1054587"/>
              <a:gd name="connsiteX3168" fmla="*/ 478591 w 917848"/>
              <a:gd name="connsiteY3168" fmla="*/ 615596 h 1054587"/>
              <a:gd name="connsiteX3169" fmla="*/ 478839 w 917848"/>
              <a:gd name="connsiteY3169" fmla="*/ 614934 h 1054587"/>
              <a:gd name="connsiteX3170" fmla="*/ 478839 w 917848"/>
              <a:gd name="connsiteY3170" fmla="*/ 614603 h 1054587"/>
              <a:gd name="connsiteX3171" fmla="*/ 479060 w 917848"/>
              <a:gd name="connsiteY3171" fmla="*/ 613610 h 1054587"/>
              <a:gd name="connsiteX3172" fmla="*/ 479307 w 917848"/>
              <a:gd name="connsiteY3172" fmla="*/ 612589 h 1054587"/>
              <a:gd name="connsiteX3173" fmla="*/ 479556 w 917848"/>
              <a:gd name="connsiteY3173" fmla="*/ 611927 h 1054587"/>
              <a:gd name="connsiteX3174" fmla="*/ 479556 w 917848"/>
              <a:gd name="connsiteY3174" fmla="*/ 611265 h 1054587"/>
              <a:gd name="connsiteX3175" fmla="*/ 479556 w 917848"/>
              <a:gd name="connsiteY3175" fmla="*/ 610934 h 1054587"/>
              <a:gd name="connsiteX3176" fmla="*/ 479777 w 917848"/>
              <a:gd name="connsiteY3176" fmla="*/ 609913 h 1054587"/>
              <a:gd name="connsiteX3177" fmla="*/ 480272 w 917848"/>
              <a:gd name="connsiteY3177" fmla="*/ 607900 h 1054587"/>
              <a:gd name="connsiteX3178" fmla="*/ 480989 w 917848"/>
              <a:gd name="connsiteY3178" fmla="*/ 605887 h 1054587"/>
              <a:gd name="connsiteX3179" fmla="*/ 480989 w 917848"/>
              <a:gd name="connsiteY3179" fmla="*/ 604562 h 1054587"/>
              <a:gd name="connsiteX3180" fmla="*/ 480989 w 917848"/>
              <a:gd name="connsiteY3180" fmla="*/ 604231 h 1054587"/>
              <a:gd name="connsiteX3181" fmla="*/ 481209 w 917848"/>
              <a:gd name="connsiteY3181" fmla="*/ 603210 h 1054587"/>
              <a:gd name="connsiteX3182" fmla="*/ 481209 w 917848"/>
              <a:gd name="connsiteY3182" fmla="*/ 601886 h 1054587"/>
              <a:gd name="connsiteX3183" fmla="*/ 480741 w 917848"/>
              <a:gd name="connsiteY3183" fmla="*/ 599211 h 1054587"/>
              <a:gd name="connsiteX3184" fmla="*/ 480741 w 917848"/>
              <a:gd name="connsiteY3184" fmla="*/ 598853 h 1054587"/>
              <a:gd name="connsiteX3185" fmla="*/ 480741 w 917848"/>
              <a:gd name="connsiteY3185" fmla="*/ 598522 h 1054587"/>
              <a:gd name="connsiteX3186" fmla="*/ 480272 w 917848"/>
              <a:gd name="connsiteY3186" fmla="*/ 596867 h 1054587"/>
              <a:gd name="connsiteX3187" fmla="*/ 480024 w 917848"/>
              <a:gd name="connsiteY3187" fmla="*/ 596177 h 1054587"/>
              <a:gd name="connsiteX3188" fmla="*/ 479777 w 917848"/>
              <a:gd name="connsiteY3188" fmla="*/ 595846 h 1054587"/>
              <a:gd name="connsiteX3189" fmla="*/ 479307 w 917848"/>
              <a:gd name="connsiteY3189" fmla="*/ 594852 h 1054587"/>
              <a:gd name="connsiteX3190" fmla="*/ 479060 w 917848"/>
              <a:gd name="connsiteY3190" fmla="*/ 594494 h 1054587"/>
              <a:gd name="connsiteX3191" fmla="*/ 478591 w 917848"/>
              <a:gd name="connsiteY3191" fmla="*/ 593501 h 1054587"/>
              <a:gd name="connsiteX3192" fmla="*/ 478343 w 917848"/>
              <a:gd name="connsiteY3192" fmla="*/ 592839 h 1054587"/>
              <a:gd name="connsiteX3193" fmla="*/ 478122 w 917848"/>
              <a:gd name="connsiteY3193" fmla="*/ 591819 h 1054587"/>
              <a:gd name="connsiteX3194" fmla="*/ 477653 w 917848"/>
              <a:gd name="connsiteY3194" fmla="*/ 590826 h 1054587"/>
              <a:gd name="connsiteX3195" fmla="*/ 477406 w 917848"/>
              <a:gd name="connsiteY3195" fmla="*/ 590136 h 1054587"/>
              <a:gd name="connsiteX3196" fmla="*/ 476937 w 917848"/>
              <a:gd name="connsiteY3196" fmla="*/ 587460 h 1054587"/>
              <a:gd name="connsiteX3197" fmla="*/ 476937 w 917848"/>
              <a:gd name="connsiteY3197" fmla="*/ 585447 h 1054587"/>
              <a:gd name="connsiteX3198" fmla="*/ 476937 w 917848"/>
              <a:gd name="connsiteY3198" fmla="*/ 584785 h 1054587"/>
              <a:gd name="connsiteX3199" fmla="*/ 477157 w 917848"/>
              <a:gd name="connsiteY3199" fmla="*/ 584095 h 1054587"/>
              <a:gd name="connsiteX3200" fmla="*/ 477157 w 917848"/>
              <a:gd name="connsiteY3200" fmla="*/ 583764 h 1054587"/>
              <a:gd name="connsiteX3201" fmla="*/ 477157 w 917848"/>
              <a:gd name="connsiteY3201" fmla="*/ 583102 h 1054587"/>
              <a:gd name="connsiteX3202" fmla="*/ 477406 w 917848"/>
              <a:gd name="connsiteY3202" fmla="*/ 582772 h 1054587"/>
              <a:gd name="connsiteX3203" fmla="*/ 478122 w 917848"/>
              <a:gd name="connsiteY3203" fmla="*/ 581751 h 1054587"/>
              <a:gd name="connsiteX3204" fmla="*/ 478839 w 917848"/>
              <a:gd name="connsiteY3204" fmla="*/ 581089 h 1054587"/>
              <a:gd name="connsiteX3205" fmla="*/ 479777 w 917848"/>
              <a:gd name="connsiteY3205" fmla="*/ 580758 h 1054587"/>
              <a:gd name="connsiteX3206" fmla="*/ 482422 w 917848"/>
              <a:gd name="connsiteY3206" fmla="*/ 579737 h 1054587"/>
              <a:gd name="connsiteX3207" fmla="*/ 483112 w 917848"/>
              <a:gd name="connsiteY3207" fmla="*/ 579406 h 1054587"/>
              <a:gd name="connsiteX3208" fmla="*/ 485261 w 917848"/>
              <a:gd name="connsiteY3208" fmla="*/ 578744 h 1054587"/>
              <a:gd name="connsiteX3209" fmla="*/ 485757 w 917848"/>
              <a:gd name="connsiteY3209" fmla="*/ 578744 h 1054587"/>
              <a:gd name="connsiteX3210" fmla="*/ 485978 w 917848"/>
              <a:gd name="connsiteY3210" fmla="*/ 578413 h 1054587"/>
              <a:gd name="connsiteX3211" fmla="*/ 486694 w 917848"/>
              <a:gd name="connsiteY3211" fmla="*/ 578413 h 1054587"/>
              <a:gd name="connsiteX3212" fmla="*/ 487411 w 917848"/>
              <a:gd name="connsiteY3212" fmla="*/ 577723 h 1054587"/>
              <a:gd name="connsiteX3213" fmla="*/ 487660 w 917848"/>
              <a:gd name="connsiteY3213" fmla="*/ 577723 h 1054587"/>
              <a:gd name="connsiteX3214" fmla="*/ 488128 w 917848"/>
              <a:gd name="connsiteY3214" fmla="*/ 577061 h 1054587"/>
              <a:gd name="connsiteX3215" fmla="*/ 488377 w 917848"/>
              <a:gd name="connsiteY3215" fmla="*/ 576730 h 1054587"/>
              <a:gd name="connsiteX3216" fmla="*/ 488596 w 917848"/>
              <a:gd name="connsiteY3216" fmla="*/ 576730 h 1054587"/>
              <a:gd name="connsiteX3217" fmla="*/ 488596 w 917848"/>
              <a:gd name="connsiteY3217" fmla="*/ 576372 h 1054587"/>
              <a:gd name="connsiteX3218" fmla="*/ 488845 w 917848"/>
              <a:gd name="connsiteY3218" fmla="*/ 576372 h 1054587"/>
              <a:gd name="connsiteX3219" fmla="*/ 489092 w 917848"/>
              <a:gd name="connsiteY3219" fmla="*/ 576372 h 1054587"/>
              <a:gd name="connsiteX3220" fmla="*/ 489313 w 917848"/>
              <a:gd name="connsiteY3220" fmla="*/ 576730 h 1054587"/>
              <a:gd name="connsiteX3221" fmla="*/ 490278 w 917848"/>
              <a:gd name="connsiteY3221" fmla="*/ 576730 h 1054587"/>
              <a:gd name="connsiteX3222" fmla="*/ 490746 w 917848"/>
              <a:gd name="connsiteY3222" fmla="*/ 577061 h 1054587"/>
              <a:gd name="connsiteX3223" fmla="*/ 490995 w 917848"/>
              <a:gd name="connsiteY3223" fmla="*/ 577061 h 1054587"/>
              <a:gd name="connsiteX3224" fmla="*/ 492676 w 917848"/>
              <a:gd name="connsiteY3224" fmla="*/ 577061 h 1054587"/>
              <a:gd name="connsiteX3225" fmla="*/ 493365 w 917848"/>
              <a:gd name="connsiteY3225" fmla="*/ 577061 h 1054587"/>
              <a:gd name="connsiteX3226" fmla="*/ 494330 w 917848"/>
              <a:gd name="connsiteY3226" fmla="*/ 576730 h 1054587"/>
              <a:gd name="connsiteX3227" fmla="*/ 495515 w 917848"/>
              <a:gd name="connsiteY3227" fmla="*/ 575710 h 1054587"/>
              <a:gd name="connsiteX3228" fmla="*/ 496232 w 917848"/>
              <a:gd name="connsiteY3228" fmla="*/ 574717 h 1054587"/>
              <a:gd name="connsiteX3229" fmla="*/ 497665 w 917848"/>
              <a:gd name="connsiteY3229" fmla="*/ 572344 h 1054587"/>
              <a:gd name="connsiteX3230" fmla="*/ 497913 w 917848"/>
              <a:gd name="connsiteY3230" fmla="*/ 571020 h 1054587"/>
              <a:gd name="connsiteX3231" fmla="*/ 498161 w 917848"/>
              <a:gd name="connsiteY3231" fmla="*/ 570331 h 1054587"/>
              <a:gd name="connsiteX3232" fmla="*/ 497913 w 917848"/>
              <a:gd name="connsiteY3232" fmla="*/ 568980 h 1054587"/>
              <a:gd name="connsiteX3233" fmla="*/ 497913 w 917848"/>
              <a:gd name="connsiteY3233" fmla="*/ 568649 h 1054587"/>
              <a:gd name="connsiteX3234" fmla="*/ 497445 w 917848"/>
              <a:gd name="connsiteY3234" fmla="*/ 566634 h 1054587"/>
              <a:gd name="connsiteX3235" fmla="*/ 497445 w 917848"/>
              <a:gd name="connsiteY3235" fmla="*/ 566303 h 1054587"/>
              <a:gd name="connsiteX3236" fmla="*/ 498382 w 917848"/>
              <a:gd name="connsiteY3236" fmla="*/ 564952 h 1054587"/>
              <a:gd name="connsiteX3237" fmla="*/ 498382 w 917848"/>
              <a:gd name="connsiteY3237" fmla="*/ 564621 h 1054587"/>
              <a:gd name="connsiteX3238" fmla="*/ 498850 w 917848"/>
              <a:gd name="connsiteY3238" fmla="*/ 562939 h 1054587"/>
              <a:gd name="connsiteX3239" fmla="*/ 498850 w 917848"/>
              <a:gd name="connsiteY3239" fmla="*/ 562277 h 1054587"/>
              <a:gd name="connsiteX3240" fmla="*/ 498850 w 917848"/>
              <a:gd name="connsiteY3240" fmla="*/ 561918 h 1054587"/>
              <a:gd name="connsiteX3241" fmla="*/ 498850 w 917848"/>
              <a:gd name="connsiteY3241" fmla="*/ 560594 h 1054587"/>
              <a:gd name="connsiteX3242" fmla="*/ 498850 w 917848"/>
              <a:gd name="connsiteY3242" fmla="*/ 559905 h 1054587"/>
              <a:gd name="connsiteX3243" fmla="*/ 498382 w 917848"/>
              <a:gd name="connsiteY3243" fmla="*/ 555188 h 1054587"/>
              <a:gd name="connsiteX3244" fmla="*/ 498382 w 917848"/>
              <a:gd name="connsiteY3244" fmla="*/ 554857 h 1054587"/>
              <a:gd name="connsiteX3245" fmla="*/ 498161 w 917848"/>
              <a:gd name="connsiteY3245" fmla="*/ 551822 h 1054587"/>
              <a:gd name="connsiteX3246" fmla="*/ 498382 w 917848"/>
              <a:gd name="connsiteY3246" fmla="*/ 549809 h 1054587"/>
              <a:gd name="connsiteX3247" fmla="*/ 498850 w 917848"/>
              <a:gd name="connsiteY3247" fmla="*/ 548457 h 1054587"/>
              <a:gd name="connsiteX3248" fmla="*/ 499346 w 917848"/>
              <a:gd name="connsiteY3248" fmla="*/ 548126 h 1054587"/>
              <a:gd name="connsiteX3249" fmla="*/ 499815 w 917848"/>
              <a:gd name="connsiteY3249" fmla="*/ 547464 h 1054587"/>
              <a:gd name="connsiteX3250" fmla="*/ 501496 w 917848"/>
              <a:gd name="connsiteY3250" fmla="*/ 546775 h 1054587"/>
              <a:gd name="connsiteX3251" fmla="*/ 501717 w 917848"/>
              <a:gd name="connsiteY3251" fmla="*/ 547106 h 1054587"/>
              <a:gd name="connsiteX3252" fmla="*/ 501965 w 917848"/>
              <a:gd name="connsiteY3252" fmla="*/ 547106 h 1054587"/>
              <a:gd name="connsiteX3253" fmla="*/ 502434 w 917848"/>
              <a:gd name="connsiteY3253" fmla="*/ 547464 h 1054587"/>
              <a:gd name="connsiteX3254" fmla="*/ 502930 w 917848"/>
              <a:gd name="connsiteY3254" fmla="*/ 548126 h 1054587"/>
              <a:gd name="connsiteX3255" fmla="*/ 504115 w 917848"/>
              <a:gd name="connsiteY3255" fmla="*/ 548788 h 1054587"/>
              <a:gd name="connsiteX3256" fmla="*/ 505052 w 917848"/>
              <a:gd name="connsiteY3256" fmla="*/ 549147 h 1054587"/>
              <a:gd name="connsiteX3257" fmla="*/ 505548 w 917848"/>
              <a:gd name="connsiteY3257" fmla="*/ 549478 h 1054587"/>
              <a:gd name="connsiteX3258" fmla="*/ 506265 w 917848"/>
              <a:gd name="connsiteY3258" fmla="*/ 549478 h 1054587"/>
              <a:gd name="connsiteX3259" fmla="*/ 507450 w 917848"/>
              <a:gd name="connsiteY3259" fmla="*/ 549147 h 1054587"/>
              <a:gd name="connsiteX3260" fmla="*/ 508167 w 917848"/>
              <a:gd name="connsiteY3260" fmla="*/ 548788 h 1054587"/>
              <a:gd name="connsiteX3261" fmla="*/ 508636 w 917848"/>
              <a:gd name="connsiteY3261" fmla="*/ 548457 h 1054587"/>
              <a:gd name="connsiteX3262" fmla="*/ 508883 w 917848"/>
              <a:gd name="connsiteY3262" fmla="*/ 548126 h 1054587"/>
              <a:gd name="connsiteX3263" fmla="*/ 509600 w 917848"/>
              <a:gd name="connsiteY3263" fmla="*/ 546775 h 1054587"/>
              <a:gd name="connsiteX3264" fmla="*/ 510068 w 917848"/>
              <a:gd name="connsiteY3264" fmla="*/ 545424 h 1054587"/>
              <a:gd name="connsiteX3265" fmla="*/ 510317 w 917848"/>
              <a:gd name="connsiteY3265" fmla="*/ 544431 h 1054587"/>
              <a:gd name="connsiteX3266" fmla="*/ 511034 w 917848"/>
              <a:gd name="connsiteY3266" fmla="*/ 543410 h 1054587"/>
              <a:gd name="connsiteX3267" fmla="*/ 511971 w 917848"/>
              <a:gd name="connsiteY3267" fmla="*/ 542747 h 1054587"/>
              <a:gd name="connsiteX3268" fmla="*/ 511971 w 917848"/>
              <a:gd name="connsiteY3268" fmla="*/ 542389 h 1054587"/>
              <a:gd name="connsiteX3269" fmla="*/ 512688 w 917848"/>
              <a:gd name="connsiteY3269" fmla="*/ 541396 h 1054587"/>
              <a:gd name="connsiteX3270" fmla="*/ 512935 w 917848"/>
              <a:gd name="connsiteY3270" fmla="*/ 541037 h 1054587"/>
              <a:gd name="connsiteX3271" fmla="*/ 513183 w 917848"/>
              <a:gd name="connsiteY3271" fmla="*/ 540375 h 1054587"/>
              <a:gd name="connsiteX3272" fmla="*/ 513652 w 917848"/>
              <a:gd name="connsiteY3272" fmla="*/ 538693 h 1054587"/>
              <a:gd name="connsiteX3273" fmla="*/ 513900 w 917848"/>
              <a:gd name="connsiteY3273" fmla="*/ 538693 h 1054587"/>
              <a:gd name="connsiteX3274" fmla="*/ 514369 w 917848"/>
              <a:gd name="connsiteY3274" fmla="*/ 538004 h 1054587"/>
              <a:gd name="connsiteX3275" fmla="*/ 515306 w 917848"/>
              <a:gd name="connsiteY3275" fmla="*/ 538004 h 1054587"/>
              <a:gd name="connsiteX3276" fmla="*/ 516271 w 917848"/>
              <a:gd name="connsiteY3276" fmla="*/ 538362 h 1054587"/>
              <a:gd name="connsiteX3277" fmla="*/ 518172 w 917848"/>
              <a:gd name="connsiteY3277" fmla="*/ 539355 h 1054587"/>
              <a:gd name="connsiteX3278" fmla="*/ 518889 w 917848"/>
              <a:gd name="connsiteY3278" fmla="*/ 540044 h 1054587"/>
              <a:gd name="connsiteX3279" fmla="*/ 519606 w 917848"/>
              <a:gd name="connsiteY3279" fmla="*/ 541037 h 1054587"/>
              <a:gd name="connsiteX3280" fmla="*/ 520322 w 917848"/>
              <a:gd name="connsiteY3280" fmla="*/ 542389 h 1054587"/>
              <a:gd name="connsiteX3281" fmla="*/ 520791 w 917848"/>
              <a:gd name="connsiteY3281" fmla="*/ 542747 h 1054587"/>
              <a:gd name="connsiteX3282" fmla="*/ 521039 w 917848"/>
              <a:gd name="connsiteY3282" fmla="*/ 542747 h 1054587"/>
              <a:gd name="connsiteX3283" fmla="*/ 521507 w 917848"/>
              <a:gd name="connsiteY3283" fmla="*/ 543078 h 1054587"/>
              <a:gd name="connsiteX3284" fmla="*/ 523189 w 917848"/>
              <a:gd name="connsiteY3284" fmla="*/ 543078 h 1054587"/>
              <a:gd name="connsiteX3285" fmla="*/ 525338 w 917848"/>
              <a:gd name="connsiteY3285" fmla="*/ 542747 h 1054587"/>
              <a:gd name="connsiteX3286" fmla="*/ 527489 w 917848"/>
              <a:gd name="connsiteY3286" fmla="*/ 542058 h 1054587"/>
              <a:gd name="connsiteX3287" fmla="*/ 527958 w 917848"/>
              <a:gd name="connsiteY3287" fmla="*/ 541727 h 1054587"/>
              <a:gd name="connsiteX3288" fmla="*/ 528206 w 917848"/>
              <a:gd name="connsiteY3288" fmla="*/ 541727 h 1054587"/>
              <a:gd name="connsiteX3289" fmla="*/ 528675 w 917848"/>
              <a:gd name="connsiteY3289" fmla="*/ 541037 h 1054587"/>
              <a:gd name="connsiteX3290" fmla="*/ 528922 w 917848"/>
              <a:gd name="connsiteY3290" fmla="*/ 540706 h 1054587"/>
              <a:gd name="connsiteX3291" fmla="*/ 529860 w 917848"/>
              <a:gd name="connsiteY3291" fmla="*/ 539355 h 1054587"/>
              <a:gd name="connsiteX3292" fmla="*/ 530824 w 917848"/>
              <a:gd name="connsiteY3292" fmla="*/ 538004 h 1054587"/>
              <a:gd name="connsiteX3293" fmla="*/ 531045 w 917848"/>
              <a:gd name="connsiteY3293" fmla="*/ 537672 h 1054587"/>
              <a:gd name="connsiteX3294" fmla="*/ 531761 w 917848"/>
              <a:gd name="connsiteY3294" fmla="*/ 536651 h 1054587"/>
              <a:gd name="connsiteX3295" fmla="*/ 532010 w 917848"/>
              <a:gd name="connsiteY3295" fmla="*/ 535658 h 1054587"/>
              <a:gd name="connsiteX3296" fmla="*/ 532010 w 917848"/>
              <a:gd name="connsiteY3296" fmla="*/ 535327 h 1054587"/>
              <a:gd name="connsiteX3297" fmla="*/ 532010 w 917848"/>
              <a:gd name="connsiteY3297" fmla="*/ 534638 h 1054587"/>
              <a:gd name="connsiteX3298" fmla="*/ 532257 w 917848"/>
              <a:gd name="connsiteY3298" fmla="*/ 532956 h 1054587"/>
              <a:gd name="connsiteX3299" fmla="*/ 532010 w 917848"/>
              <a:gd name="connsiteY3299" fmla="*/ 532266 h 1054587"/>
              <a:gd name="connsiteX3300" fmla="*/ 532010 w 917848"/>
              <a:gd name="connsiteY3300" fmla="*/ 531935 h 1054587"/>
              <a:gd name="connsiteX3301" fmla="*/ 531761 w 917848"/>
              <a:gd name="connsiteY3301" fmla="*/ 531604 h 1054587"/>
              <a:gd name="connsiteX3302" fmla="*/ 532010 w 917848"/>
              <a:gd name="connsiteY3302" fmla="*/ 530915 h 1054587"/>
              <a:gd name="connsiteX3303" fmla="*/ 532257 w 917848"/>
              <a:gd name="connsiteY3303" fmla="*/ 530915 h 1054587"/>
              <a:gd name="connsiteX3304" fmla="*/ 532478 w 917848"/>
              <a:gd name="connsiteY3304" fmla="*/ 530915 h 1054587"/>
              <a:gd name="connsiteX3305" fmla="*/ 532974 w 917848"/>
              <a:gd name="connsiteY3305" fmla="*/ 530253 h 1054587"/>
              <a:gd name="connsiteX3306" fmla="*/ 533691 w 917848"/>
              <a:gd name="connsiteY3306" fmla="*/ 529591 h 1054587"/>
              <a:gd name="connsiteX3307" fmla="*/ 533691 w 917848"/>
              <a:gd name="connsiteY3307" fmla="*/ 529231 h 1054587"/>
              <a:gd name="connsiteX3308" fmla="*/ 533911 w 917848"/>
              <a:gd name="connsiteY3308" fmla="*/ 528900 h 1054587"/>
              <a:gd name="connsiteX3309" fmla="*/ 534408 w 917848"/>
              <a:gd name="connsiteY3309" fmla="*/ 527880 h 1054587"/>
              <a:gd name="connsiteX3310" fmla="*/ 534628 w 917848"/>
              <a:gd name="connsiteY3310" fmla="*/ 527218 h 1054587"/>
              <a:gd name="connsiteX3311" fmla="*/ 534876 w 917848"/>
              <a:gd name="connsiteY3311" fmla="*/ 526529 h 1054587"/>
              <a:gd name="connsiteX3312" fmla="*/ 535345 w 917848"/>
              <a:gd name="connsiteY3312" fmla="*/ 525177 h 1054587"/>
              <a:gd name="connsiteX3313" fmla="*/ 535593 w 917848"/>
              <a:gd name="connsiteY3313" fmla="*/ 524846 h 1054587"/>
              <a:gd name="connsiteX3314" fmla="*/ 535813 w 917848"/>
              <a:gd name="connsiteY3314" fmla="*/ 524515 h 1054587"/>
              <a:gd name="connsiteX3315" fmla="*/ 536062 w 917848"/>
              <a:gd name="connsiteY3315" fmla="*/ 524184 h 1054587"/>
              <a:gd name="connsiteX3316" fmla="*/ 536309 w 917848"/>
              <a:gd name="connsiteY3316" fmla="*/ 524184 h 1054587"/>
              <a:gd name="connsiteX3317" fmla="*/ 537963 w 917848"/>
              <a:gd name="connsiteY3317" fmla="*/ 523164 h 1054587"/>
              <a:gd name="connsiteX3318" fmla="*/ 538459 w 917848"/>
              <a:gd name="connsiteY3318" fmla="*/ 523164 h 1054587"/>
              <a:gd name="connsiteX3319" fmla="*/ 538459 w 917848"/>
              <a:gd name="connsiteY3319" fmla="*/ 522833 h 1054587"/>
              <a:gd name="connsiteX3320" fmla="*/ 539644 w 917848"/>
              <a:gd name="connsiteY3320" fmla="*/ 522474 h 1054587"/>
              <a:gd name="connsiteX3321" fmla="*/ 540582 w 917848"/>
              <a:gd name="connsiteY3321" fmla="*/ 521480 h 1054587"/>
              <a:gd name="connsiteX3322" fmla="*/ 541078 w 917848"/>
              <a:gd name="connsiteY3322" fmla="*/ 520791 h 1054587"/>
              <a:gd name="connsiteX3323" fmla="*/ 541298 w 917848"/>
              <a:gd name="connsiteY3323" fmla="*/ 520460 h 1054587"/>
              <a:gd name="connsiteX3324" fmla="*/ 541547 w 917848"/>
              <a:gd name="connsiteY3324" fmla="*/ 520129 h 1054587"/>
              <a:gd name="connsiteX3325" fmla="*/ 541795 w 917848"/>
              <a:gd name="connsiteY3325" fmla="*/ 519771 h 1054587"/>
              <a:gd name="connsiteX3326" fmla="*/ 541795 w 917848"/>
              <a:gd name="connsiteY3326" fmla="*/ 519440 h 1054587"/>
              <a:gd name="connsiteX3327" fmla="*/ 542015 w 917848"/>
              <a:gd name="connsiteY3327" fmla="*/ 519440 h 1054587"/>
              <a:gd name="connsiteX3328" fmla="*/ 542263 w 917848"/>
              <a:gd name="connsiteY3328" fmla="*/ 519109 h 1054587"/>
              <a:gd name="connsiteX3329" fmla="*/ 543228 w 917848"/>
              <a:gd name="connsiteY3329" fmla="*/ 518088 h 1054587"/>
              <a:gd name="connsiteX3330" fmla="*/ 543228 w 917848"/>
              <a:gd name="connsiteY3330" fmla="*/ 517426 h 1054587"/>
              <a:gd name="connsiteX3331" fmla="*/ 543449 w 917848"/>
              <a:gd name="connsiteY3331" fmla="*/ 516736 h 1054587"/>
              <a:gd name="connsiteX3332" fmla="*/ 543696 w 917848"/>
              <a:gd name="connsiteY3332" fmla="*/ 516074 h 1054587"/>
              <a:gd name="connsiteX3333" fmla="*/ 543696 w 917848"/>
              <a:gd name="connsiteY3333" fmla="*/ 515715 h 1054587"/>
              <a:gd name="connsiteX3334" fmla="*/ 543696 w 917848"/>
              <a:gd name="connsiteY3334" fmla="*/ 514722 h 1054587"/>
              <a:gd name="connsiteX3335" fmla="*/ 543696 w 917848"/>
              <a:gd name="connsiteY3335" fmla="*/ 514364 h 1054587"/>
              <a:gd name="connsiteX3336" fmla="*/ 543945 w 917848"/>
              <a:gd name="connsiteY3336" fmla="*/ 513702 h 1054587"/>
              <a:gd name="connsiteX3337" fmla="*/ 544166 w 917848"/>
              <a:gd name="connsiteY3337" fmla="*/ 513371 h 1054587"/>
              <a:gd name="connsiteX3338" fmla="*/ 544662 w 917848"/>
              <a:gd name="connsiteY3338" fmla="*/ 513013 h 1054587"/>
              <a:gd name="connsiteX3339" fmla="*/ 545130 w 917848"/>
              <a:gd name="connsiteY3339" fmla="*/ 511661 h 1054587"/>
              <a:gd name="connsiteX3340" fmla="*/ 545350 w 917848"/>
              <a:gd name="connsiteY3340" fmla="*/ 511661 h 1054587"/>
              <a:gd name="connsiteX3341" fmla="*/ 545599 w 917848"/>
              <a:gd name="connsiteY3341" fmla="*/ 510999 h 1054587"/>
              <a:gd name="connsiteX3342" fmla="*/ 546067 w 917848"/>
              <a:gd name="connsiteY3342" fmla="*/ 509288 h 1054587"/>
              <a:gd name="connsiteX3343" fmla="*/ 546316 w 917848"/>
              <a:gd name="connsiteY3343" fmla="*/ 508957 h 1054587"/>
              <a:gd name="connsiteX3344" fmla="*/ 546784 w 917848"/>
              <a:gd name="connsiteY3344" fmla="*/ 508296 h 1054587"/>
              <a:gd name="connsiteX3345" fmla="*/ 547280 w 917848"/>
              <a:gd name="connsiteY3345" fmla="*/ 507606 h 1054587"/>
              <a:gd name="connsiteX3346" fmla="*/ 547748 w 917848"/>
              <a:gd name="connsiteY3346" fmla="*/ 506586 h 1054587"/>
              <a:gd name="connsiteX3347" fmla="*/ 548217 w 917848"/>
              <a:gd name="connsiteY3347" fmla="*/ 505924 h 1054587"/>
              <a:gd name="connsiteX3348" fmla="*/ 548713 w 917848"/>
              <a:gd name="connsiteY3348" fmla="*/ 505565 h 1054587"/>
              <a:gd name="connsiteX3349" fmla="*/ 548934 w 917848"/>
              <a:gd name="connsiteY3349" fmla="*/ 505234 h 1054587"/>
              <a:gd name="connsiteX3350" fmla="*/ 548934 w 917848"/>
              <a:gd name="connsiteY3350" fmla="*/ 504572 h 1054587"/>
              <a:gd name="connsiteX3351" fmla="*/ 549651 w 917848"/>
              <a:gd name="connsiteY3351" fmla="*/ 503883 h 1054587"/>
              <a:gd name="connsiteX3352" fmla="*/ 550119 w 917848"/>
              <a:gd name="connsiteY3352" fmla="*/ 503192 h 1054587"/>
              <a:gd name="connsiteX3353" fmla="*/ 550368 w 917848"/>
              <a:gd name="connsiteY3353" fmla="*/ 502861 h 1054587"/>
              <a:gd name="connsiteX3354" fmla="*/ 550368 w 917848"/>
              <a:gd name="connsiteY3354" fmla="*/ 502530 h 1054587"/>
              <a:gd name="connsiteX3355" fmla="*/ 550615 w 917848"/>
              <a:gd name="connsiteY3355" fmla="*/ 502861 h 1054587"/>
              <a:gd name="connsiteX3356" fmla="*/ 550836 w 917848"/>
              <a:gd name="connsiteY3356" fmla="*/ 503192 h 1054587"/>
              <a:gd name="connsiteX3357" fmla="*/ 551083 w 917848"/>
              <a:gd name="connsiteY3357" fmla="*/ 503552 h 1054587"/>
              <a:gd name="connsiteX3358" fmla="*/ 551552 w 917848"/>
              <a:gd name="connsiteY3358" fmla="*/ 504214 h 1054587"/>
              <a:gd name="connsiteX3359" fmla="*/ 552269 w 917848"/>
              <a:gd name="connsiteY3359" fmla="*/ 504214 h 1054587"/>
              <a:gd name="connsiteX3360" fmla="*/ 553233 w 917848"/>
              <a:gd name="connsiteY3360" fmla="*/ 503883 h 1054587"/>
              <a:gd name="connsiteX3361" fmla="*/ 553950 w 917848"/>
              <a:gd name="connsiteY3361" fmla="*/ 503883 h 1054587"/>
              <a:gd name="connsiteX3362" fmla="*/ 554667 w 917848"/>
              <a:gd name="connsiteY3362" fmla="*/ 503192 h 1054587"/>
              <a:gd name="connsiteX3363" fmla="*/ 555135 w 917848"/>
              <a:gd name="connsiteY3363" fmla="*/ 502861 h 1054587"/>
              <a:gd name="connsiteX3364" fmla="*/ 555135 w 917848"/>
              <a:gd name="connsiteY3364" fmla="*/ 502530 h 1054587"/>
              <a:gd name="connsiteX3365" fmla="*/ 555604 w 917848"/>
              <a:gd name="connsiteY3365" fmla="*/ 502530 h 1054587"/>
              <a:gd name="connsiteX3366" fmla="*/ 556569 w 917848"/>
              <a:gd name="connsiteY3366" fmla="*/ 501841 h 1054587"/>
              <a:gd name="connsiteX3367" fmla="*/ 556569 w 917848"/>
              <a:gd name="connsiteY3367" fmla="*/ 501179 h 1054587"/>
              <a:gd name="connsiteX3368" fmla="*/ 556817 w 917848"/>
              <a:gd name="connsiteY3368" fmla="*/ 500490 h 1054587"/>
              <a:gd name="connsiteX3369" fmla="*/ 557038 w 917848"/>
              <a:gd name="connsiteY3369" fmla="*/ 500490 h 1054587"/>
              <a:gd name="connsiteX3370" fmla="*/ 557286 w 917848"/>
              <a:gd name="connsiteY3370" fmla="*/ 499828 h 1054587"/>
              <a:gd name="connsiteX3371" fmla="*/ 557534 w 917848"/>
              <a:gd name="connsiteY3371" fmla="*/ 499469 h 1054587"/>
              <a:gd name="connsiteX3372" fmla="*/ 557754 w 917848"/>
              <a:gd name="connsiteY3372" fmla="*/ 499138 h 1054587"/>
              <a:gd name="connsiteX3373" fmla="*/ 558002 w 917848"/>
              <a:gd name="connsiteY3373" fmla="*/ 498807 h 1054587"/>
              <a:gd name="connsiteX3374" fmla="*/ 558719 w 917848"/>
              <a:gd name="connsiteY3374" fmla="*/ 498807 h 1054587"/>
              <a:gd name="connsiteX3375" fmla="*/ 559187 w 917848"/>
              <a:gd name="connsiteY3375" fmla="*/ 498807 h 1054587"/>
              <a:gd name="connsiteX3376" fmla="*/ 559436 w 917848"/>
              <a:gd name="connsiteY3376" fmla="*/ 499469 h 1054587"/>
              <a:gd name="connsiteX3377" fmla="*/ 559683 w 917848"/>
              <a:gd name="connsiteY3377" fmla="*/ 499828 h 1054587"/>
              <a:gd name="connsiteX3378" fmla="*/ 559683 w 917848"/>
              <a:gd name="connsiteY3378" fmla="*/ 500490 h 1054587"/>
              <a:gd name="connsiteX3379" fmla="*/ 560152 w 917848"/>
              <a:gd name="connsiteY3379" fmla="*/ 500848 h 1054587"/>
              <a:gd name="connsiteX3380" fmla="*/ 560869 w 917848"/>
              <a:gd name="connsiteY3380" fmla="*/ 502199 h 1054587"/>
              <a:gd name="connsiteX3381" fmla="*/ 560400 w 917848"/>
              <a:gd name="connsiteY3381" fmla="*/ 504214 h 1054587"/>
              <a:gd name="connsiteX3382" fmla="*/ 559683 w 917848"/>
              <a:gd name="connsiteY3382" fmla="*/ 504903 h 1054587"/>
              <a:gd name="connsiteX3383" fmla="*/ 558967 w 917848"/>
              <a:gd name="connsiteY3383" fmla="*/ 505234 h 1054587"/>
              <a:gd name="connsiteX3384" fmla="*/ 558002 w 917848"/>
              <a:gd name="connsiteY3384" fmla="*/ 505924 h 1054587"/>
              <a:gd name="connsiteX3385" fmla="*/ 557534 w 917848"/>
              <a:gd name="connsiteY3385" fmla="*/ 506255 h 1054587"/>
              <a:gd name="connsiteX3386" fmla="*/ 557534 w 917848"/>
              <a:gd name="connsiteY3386" fmla="*/ 506586 h 1054587"/>
              <a:gd name="connsiteX3387" fmla="*/ 557286 w 917848"/>
              <a:gd name="connsiteY3387" fmla="*/ 506586 h 1054587"/>
              <a:gd name="connsiteX3388" fmla="*/ 557038 w 917848"/>
              <a:gd name="connsiteY3388" fmla="*/ 506917 h 1054587"/>
              <a:gd name="connsiteX3389" fmla="*/ 556817 w 917848"/>
              <a:gd name="connsiteY3389" fmla="*/ 507275 h 1054587"/>
              <a:gd name="connsiteX3390" fmla="*/ 556817 w 917848"/>
              <a:gd name="connsiteY3390" fmla="*/ 507606 h 1054587"/>
              <a:gd name="connsiteX3391" fmla="*/ 557038 w 917848"/>
              <a:gd name="connsiteY3391" fmla="*/ 507937 h 1054587"/>
              <a:gd name="connsiteX3392" fmla="*/ 557038 w 917848"/>
              <a:gd name="connsiteY3392" fmla="*/ 508296 h 1054587"/>
              <a:gd name="connsiteX3393" fmla="*/ 557286 w 917848"/>
              <a:gd name="connsiteY3393" fmla="*/ 509288 h 1054587"/>
              <a:gd name="connsiteX3394" fmla="*/ 557534 w 917848"/>
              <a:gd name="connsiteY3394" fmla="*/ 509648 h 1054587"/>
              <a:gd name="connsiteX3395" fmla="*/ 557754 w 917848"/>
              <a:gd name="connsiteY3395" fmla="*/ 509979 h 1054587"/>
              <a:gd name="connsiteX3396" fmla="*/ 557534 w 917848"/>
              <a:gd name="connsiteY3396" fmla="*/ 509979 h 1054587"/>
              <a:gd name="connsiteX3397" fmla="*/ 557286 w 917848"/>
              <a:gd name="connsiteY3397" fmla="*/ 509648 h 1054587"/>
              <a:gd name="connsiteX3398" fmla="*/ 557038 w 917848"/>
              <a:gd name="connsiteY3398" fmla="*/ 509648 h 1054587"/>
              <a:gd name="connsiteX3399" fmla="*/ 556817 w 917848"/>
              <a:gd name="connsiteY3399" fmla="*/ 509648 h 1054587"/>
              <a:gd name="connsiteX3400" fmla="*/ 557038 w 917848"/>
              <a:gd name="connsiteY3400" fmla="*/ 510310 h 1054587"/>
              <a:gd name="connsiteX3401" fmla="*/ 557038 w 917848"/>
              <a:gd name="connsiteY3401" fmla="*/ 510999 h 1054587"/>
              <a:gd name="connsiteX3402" fmla="*/ 557286 w 917848"/>
              <a:gd name="connsiteY3402" fmla="*/ 511330 h 1054587"/>
              <a:gd name="connsiteX3403" fmla="*/ 556817 w 917848"/>
              <a:gd name="connsiteY3403" fmla="*/ 511330 h 1054587"/>
              <a:gd name="connsiteX3404" fmla="*/ 556569 w 917848"/>
              <a:gd name="connsiteY3404" fmla="*/ 510641 h 1054587"/>
              <a:gd name="connsiteX3405" fmla="*/ 556321 w 917848"/>
              <a:gd name="connsiteY3405" fmla="*/ 509979 h 1054587"/>
              <a:gd name="connsiteX3406" fmla="*/ 556569 w 917848"/>
              <a:gd name="connsiteY3406" fmla="*/ 509648 h 1054587"/>
              <a:gd name="connsiteX3407" fmla="*/ 556569 w 917848"/>
              <a:gd name="connsiteY3407" fmla="*/ 509288 h 1054587"/>
              <a:gd name="connsiteX3408" fmla="*/ 556321 w 917848"/>
              <a:gd name="connsiteY3408" fmla="*/ 508296 h 1054587"/>
              <a:gd name="connsiteX3409" fmla="*/ 556101 w 917848"/>
              <a:gd name="connsiteY3409" fmla="*/ 507937 h 1054587"/>
              <a:gd name="connsiteX3410" fmla="*/ 555852 w 917848"/>
              <a:gd name="connsiteY3410" fmla="*/ 507937 h 1054587"/>
              <a:gd name="connsiteX3411" fmla="*/ 555384 w 917848"/>
              <a:gd name="connsiteY3411" fmla="*/ 507937 h 1054587"/>
              <a:gd name="connsiteX3412" fmla="*/ 555135 w 917848"/>
              <a:gd name="connsiteY3412" fmla="*/ 507937 h 1054587"/>
              <a:gd name="connsiteX3413" fmla="*/ 555135 w 917848"/>
              <a:gd name="connsiteY3413" fmla="*/ 508296 h 1054587"/>
              <a:gd name="connsiteX3414" fmla="*/ 554914 w 917848"/>
              <a:gd name="connsiteY3414" fmla="*/ 508626 h 1054587"/>
              <a:gd name="connsiteX3415" fmla="*/ 554667 w 917848"/>
              <a:gd name="connsiteY3415" fmla="*/ 508296 h 1054587"/>
              <a:gd name="connsiteX3416" fmla="*/ 554418 w 917848"/>
              <a:gd name="connsiteY3416" fmla="*/ 507937 h 1054587"/>
              <a:gd name="connsiteX3417" fmla="*/ 553950 w 917848"/>
              <a:gd name="connsiteY3417" fmla="*/ 507937 h 1054587"/>
              <a:gd name="connsiteX3418" fmla="*/ 553482 w 917848"/>
              <a:gd name="connsiteY3418" fmla="*/ 508296 h 1054587"/>
              <a:gd name="connsiteX3419" fmla="*/ 552765 w 917848"/>
              <a:gd name="connsiteY3419" fmla="*/ 508626 h 1054587"/>
              <a:gd name="connsiteX3420" fmla="*/ 552517 w 917848"/>
              <a:gd name="connsiteY3420" fmla="*/ 508957 h 1054587"/>
              <a:gd name="connsiteX3421" fmla="*/ 552269 w 917848"/>
              <a:gd name="connsiteY3421" fmla="*/ 508957 h 1054587"/>
              <a:gd name="connsiteX3422" fmla="*/ 552269 w 917848"/>
              <a:gd name="connsiteY3422" fmla="*/ 509288 h 1054587"/>
              <a:gd name="connsiteX3423" fmla="*/ 552269 w 917848"/>
              <a:gd name="connsiteY3423" fmla="*/ 509979 h 1054587"/>
              <a:gd name="connsiteX3424" fmla="*/ 552269 w 917848"/>
              <a:gd name="connsiteY3424" fmla="*/ 510310 h 1054587"/>
              <a:gd name="connsiteX3425" fmla="*/ 551800 w 917848"/>
              <a:gd name="connsiteY3425" fmla="*/ 510641 h 1054587"/>
              <a:gd name="connsiteX3426" fmla="*/ 551552 w 917848"/>
              <a:gd name="connsiteY3426" fmla="*/ 510999 h 1054587"/>
              <a:gd name="connsiteX3427" fmla="*/ 551332 w 917848"/>
              <a:gd name="connsiteY3427" fmla="*/ 511330 h 1054587"/>
              <a:gd name="connsiteX3428" fmla="*/ 550836 w 917848"/>
              <a:gd name="connsiteY3428" fmla="*/ 512351 h 1054587"/>
              <a:gd name="connsiteX3429" fmla="*/ 550836 w 917848"/>
              <a:gd name="connsiteY3429" fmla="*/ 513013 h 1054587"/>
              <a:gd name="connsiteX3430" fmla="*/ 551083 w 917848"/>
              <a:gd name="connsiteY3430" fmla="*/ 513702 h 1054587"/>
              <a:gd name="connsiteX3431" fmla="*/ 551332 w 917848"/>
              <a:gd name="connsiteY3431" fmla="*/ 514722 h 1054587"/>
              <a:gd name="connsiteX3432" fmla="*/ 551800 w 917848"/>
              <a:gd name="connsiteY3432" fmla="*/ 515384 h 1054587"/>
              <a:gd name="connsiteX3433" fmla="*/ 552049 w 917848"/>
              <a:gd name="connsiteY3433" fmla="*/ 515715 h 1054587"/>
              <a:gd name="connsiteX3434" fmla="*/ 552269 w 917848"/>
              <a:gd name="connsiteY3434" fmla="*/ 516074 h 1054587"/>
              <a:gd name="connsiteX3435" fmla="*/ 552517 w 917848"/>
              <a:gd name="connsiteY3435" fmla="*/ 516074 h 1054587"/>
              <a:gd name="connsiteX3436" fmla="*/ 552765 w 917848"/>
              <a:gd name="connsiteY3436" fmla="*/ 516074 h 1054587"/>
              <a:gd name="connsiteX3437" fmla="*/ 552986 w 917848"/>
              <a:gd name="connsiteY3437" fmla="*/ 517068 h 1054587"/>
              <a:gd name="connsiteX3438" fmla="*/ 552765 w 917848"/>
              <a:gd name="connsiteY3438" fmla="*/ 517426 h 1054587"/>
              <a:gd name="connsiteX3439" fmla="*/ 552517 w 917848"/>
              <a:gd name="connsiteY3439" fmla="*/ 517426 h 1054587"/>
              <a:gd name="connsiteX3440" fmla="*/ 552517 w 917848"/>
              <a:gd name="connsiteY3440" fmla="*/ 518088 h 1054587"/>
              <a:gd name="connsiteX3441" fmla="*/ 552986 w 917848"/>
              <a:gd name="connsiteY3441" fmla="*/ 519109 h 1054587"/>
              <a:gd name="connsiteX3442" fmla="*/ 553233 w 917848"/>
              <a:gd name="connsiteY3442" fmla="*/ 519109 h 1054587"/>
              <a:gd name="connsiteX3443" fmla="*/ 553482 w 917848"/>
              <a:gd name="connsiteY3443" fmla="*/ 519440 h 1054587"/>
              <a:gd name="connsiteX3444" fmla="*/ 553482 w 917848"/>
              <a:gd name="connsiteY3444" fmla="*/ 519771 h 1054587"/>
              <a:gd name="connsiteX3445" fmla="*/ 553703 w 917848"/>
              <a:gd name="connsiteY3445" fmla="*/ 520129 h 1054587"/>
              <a:gd name="connsiteX3446" fmla="*/ 553950 w 917848"/>
              <a:gd name="connsiteY3446" fmla="*/ 520460 h 1054587"/>
              <a:gd name="connsiteX3447" fmla="*/ 554199 w 917848"/>
              <a:gd name="connsiteY3447" fmla="*/ 521122 h 1054587"/>
              <a:gd name="connsiteX3448" fmla="*/ 554418 w 917848"/>
              <a:gd name="connsiteY3448" fmla="*/ 521480 h 1054587"/>
              <a:gd name="connsiteX3449" fmla="*/ 554199 w 917848"/>
              <a:gd name="connsiteY3449" fmla="*/ 521811 h 1054587"/>
              <a:gd name="connsiteX3450" fmla="*/ 554418 w 917848"/>
              <a:gd name="connsiteY3450" fmla="*/ 522143 h 1054587"/>
              <a:gd name="connsiteX3451" fmla="*/ 554667 w 917848"/>
              <a:gd name="connsiteY3451" fmla="*/ 522143 h 1054587"/>
              <a:gd name="connsiteX3452" fmla="*/ 555135 w 917848"/>
              <a:gd name="connsiteY3452" fmla="*/ 522143 h 1054587"/>
              <a:gd name="connsiteX3453" fmla="*/ 555384 w 917848"/>
              <a:gd name="connsiteY3453" fmla="*/ 522143 h 1054587"/>
              <a:gd name="connsiteX3454" fmla="*/ 555384 w 917848"/>
              <a:gd name="connsiteY3454" fmla="*/ 521811 h 1054587"/>
              <a:gd name="connsiteX3455" fmla="*/ 555604 w 917848"/>
              <a:gd name="connsiteY3455" fmla="*/ 521811 h 1054587"/>
              <a:gd name="connsiteX3456" fmla="*/ 555604 w 917848"/>
              <a:gd name="connsiteY3456" fmla="*/ 522143 h 1054587"/>
              <a:gd name="connsiteX3457" fmla="*/ 555852 w 917848"/>
              <a:gd name="connsiteY3457" fmla="*/ 522474 h 1054587"/>
              <a:gd name="connsiteX3458" fmla="*/ 555852 w 917848"/>
              <a:gd name="connsiteY3458" fmla="*/ 522833 h 1054587"/>
              <a:gd name="connsiteX3459" fmla="*/ 555852 w 917848"/>
              <a:gd name="connsiteY3459" fmla="*/ 523164 h 1054587"/>
              <a:gd name="connsiteX3460" fmla="*/ 556101 w 917848"/>
              <a:gd name="connsiteY3460" fmla="*/ 523164 h 1054587"/>
              <a:gd name="connsiteX3461" fmla="*/ 556321 w 917848"/>
              <a:gd name="connsiteY3461" fmla="*/ 523495 h 1054587"/>
              <a:gd name="connsiteX3462" fmla="*/ 556321 w 917848"/>
              <a:gd name="connsiteY3462" fmla="*/ 523826 h 1054587"/>
              <a:gd name="connsiteX3463" fmla="*/ 556321 w 917848"/>
              <a:gd name="connsiteY3463" fmla="*/ 524184 h 1054587"/>
              <a:gd name="connsiteX3464" fmla="*/ 556321 w 917848"/>
              <a:gd name="connsiteY3464" fmla="*/ 524515 h 1054587"/>
              <a:gd name="connsiteX3465" fmla="*/ 556101 w 917848"/>
              <a:gd name="connsiteY3465" fmla="*/ 524846 h 1054587"/>
              <a:gd name="connsiteX3466" fmla="*/ 556321 w 917848"/>
              <a:gd name="connsiteY3466" fmla="*/ 525177 h 1054587"/>
              <a:gd name="connsiteX3467" fmla="*/ 556321 w 917848"/>
              <a:gd name="connsiteY3467" fmla="*/ 525867 h 1054587"/>
              <a:gd name="connsiteX3468" fmla="*/ 556101 w 917848"/>
              <a:gd name="connsiteY3468" fmla="*/ 526198 h 1054587"/>
              <a:gd name="connsiteX3469" fmla="*/ 555852 w 917848"/>
              <a:gd name="connsiteY3469" fmla="*/ 526198 h 1054587"/>
              <a:gd name="connsiteX3470" fmla="*/ 555384 w 917848"/>
              <a:gd name="connsiteY3470" fmla="*/ 525867 h 1054587"/>
              <a:gd name="connsiteX3471" fmla="*/ 555135 w 917848"/>
              <a:gd name="connsiteY3471" fmla="*/ 525536 h 1054587"/>
              <a:gd name="connsiteX3472" fmla="*/ 554914 w 917848"/>
              <a:gd name="connsiteY3472" fmla="*/ 524846 h 1054587"/>
              <a:gd name="connsiteX3473" fmla="*/ 554914 w 917848"/>
              <a:gd name="connsiteY3473" fmla="*/ 524515 h 1054587"/>
              <a:gd name="connsiteX3474" fmla="*/ 554667 w 917848"/>
              <a:gd name="connsiteY3474" fmla="*/ 524184 h 1054587"/>
              <a:gd name="connsiteX3475" fmla="*/ 554418 w 917848"/>
              <a:gd name="connsiteY3475" fmla="*/ 524184 h 1054587"/>
              <a:gd name="connsiteX3476" fmla="*/ 553950 w 917848"/>
              <a:gd name="connsiteY3476" fmla="*/ 524184 h 1054587"/>
              <a:gd name="connsiteX3477" fmla="*/ 553703 w 917848"/>
              <a:gd name="connsiteY3477" fmla="*/ 524184 h 1054587"/>
              <a:gd name="connsiteX3478" fmla="*/ 553482 w 917848"/>
              <a:gd name="connsiteY3478" fmla="*/ 524515 h 1054587"/>
              <a:gd name="connsiteX3479" fmla="*/ 553482 w 917848"/>
              <a:gd name="connsiteY3479" fmla="*/ 525177 h 1054587"/>
              <a:gd name="connsiteX3480" fmla="*/ 553482 w 917848"/>
              <a:gd name="connsiteY3480" fmla="*/ 525536 h 1054587"/>
              <a:gd name="connsiteX3481" fmla="*/ 552986 w 917848"/>
              <a:gd name="connsiteY3481" fmla="*/ 525536 h 1054587"/>
              <a:gd name="connsiteX3482" fmla="*/ 552765 w 917848"/>
              <a:gd name="connsiteY3482" fmla="*/ 525867 h 1054587"/>
              <a:gd name="connsiteX3483" fmla="*/ 552765 w 917848"/>
              <a:gd name="connsiteY3483" fmla="*/ 526529 h 1054587"/>
              <a:gd name="connsiteX3484" fmla="*/ 552765 w 917848"/>
              <a:gd name="connsiteY3484" fmla="*/ 527218 h 1054587"/>
              <a:gd name="connsiteX3485" fmla="*/ 552517 w 917848"/>
              <a:gd name="connsiteY3485" fmla="*/ 527880 h 1054587"/>
              <a:gd name="connsiteX3486" fmla="*/ 552517 w 917848"/>
              <a:gd name="connsiteY3486" fmla="*/ 528569 h 1054587"/>
              <a:gd name="connsiteX3487" fmla="*/ 552517 w 917848"/>
              <a:gd name="connsiteY3487" fmla="*/ 528900 h 1054587"/>
              <a:gd name="connsiteX3488" fmla="*/ 552517 w 917848"/>
              <a:gd name="connsiteY3488" fmla="*/ 529231 h 1054587"/>
              <a:gd name="connsiteX3489" fmla="*/ 552517 w 917848"/>
              <a:gd name="connsiteY3489" fmla="*/ 529591 h 1054587"/>
              <a:gd name="connsiteX3490" fmla="*/ 552049 w 917848"/>
              <a:gd name="connsiteY3490" fmla="*/ 529922 h 1054587"/>
              <a:gd name="connsiteX3491" fmla="*/ 551800 w 917848"/>
              <a:gd name="connsiteY3491" fmla="*/ 530584 h 1054587"/>
              <a:gd name="connsiteX3492" fmla="*/ 551332 w 917848"/>
              <a:gd name="connsiteY3492" fmla="*/ 530915 h 1054587"/>
              <a:gd name="connsiteX3493" fmla="*/ 551083 w 917848"/>
              <a:gd name="connsiteY3493" fmla="*/ 531273 h 1054587"/>
              <a:gd name="connsiteX3494" fmla="*/ 550615 w 917848"/>
              <a:gd name="connsiteY3494" fmla="*/ 531273 h 1054587"/>
              <a:gd name="connsiteX3495" fmla="*/ 549898 w 917848"/>
              <a:gd name="connsiteY3495" fmla="*/ 532266 h 1054587"/>
              <a:gd name="connsiteX3496" fmla="*/ 549651 w 917848"/>
              <a:gd name="connsiteY3496" fmla="*/ 532625 h 1054587"/>
              <a:gd name="connsiteX3497" fmla="*/ 549430 w 917848"/>
              <a:gd name="connsiteY3497" fmla="*/ 532266 h 1054587"/>
              <a:gd name="connsiteX3498" fmla="*/ 548934 w 917848"/>
              <a:gd name="connsiteY3498" fmla="*/ 532625 h 1054587"/>
              <a:gd name="connsiteX3499" fmla="*/ 548934 w 917848"/>
              <a:gd name="connsiteY3499" fmla="*/ 532956 h 1054587"/>
              <a:gd name="connsiteX3500" fmla="*/ 548465 w 917848"/>
              <a:gd name="connsiteY3500" fmla="*/ 533287 h 1054587"/>
              <a:gd name="connsiteX3501" fmla="*/ 548217 w 917848"/>
              <a:gd name="connsiteY3501" fmla="*/ 534307 h 1054587"/>
              <a:gd name="connsiteX3502" fmla="*/ 547997 w 917848"/>
              <a:gd name="connsiteY3502" fmla="*/ 534638 h 1054587"/>
              <a:gd name="connsiteX3503" fmla="*/ 547748 w 917848"/>
              <a:gd name="connsiteY3503" fmla="*/ 534969 h 1054587"/>
              <a:gd name="connsiteX3504" fmla="*/ 547748 w 917848"/>
              <a:gd name="connsiteY3504" fmla="*/ 535658 h 1054587"/>
              <a:gd name="connsiteX3505" fmla="*/ 547501 w 917848"/>
              <a:gd name="connsiteY3505" fmla="*/ 535989 h 1054587"/>
              <a:gd name="connsiteX3506" fmla="*/ 547280 w 917848"/>
              <a:gd name="connsiteY3506" fmla="*/ 536320 h 1054587"/>
              <a:gd name="connsiteX3507" fmla="*/ 547031 w 917848"/>
              <a:gd name="connsiteY3507" fmla="*/ 536651 h 1054587"/>
              <a:gd name="connsiteX3508" fmla="*/ 546784 w 917848"/>
              <a:gd name="connsiteY3508" fmla="*/ 537010 h 1054587"/>
              <a:gd name="connsiteX3509" fmla="*/ 546784 w 917848"/>
              <a:gd name="connsiteY3509" fmla="*/ 537341 h 1054587"/>
              <a:gd name="connsiteX3510" fmla="*/ 546784 w 917848"/>
              <a:gd name="connsiteY3510" fmla="*/ 537672 h 1054587"/>
              <a:gd name="connsiteX3511" fmla="*/ 547031 w 917848"/>
              <a:gd name="connsiteY3511" fmla="*/ 538004 h 1054587"/>
              <a:gd name="connsiteX3512" fmla="*/ 547280 w 917848"/>
              <a:gd name="connsiteY3512" fmla="*/ 538004 h 1054587"/>
              <a:gd name="connsiteX3513" fmla="*/ 547748 w 917848"/>
              <a:gd name="connsiteY3513" fmla="*/ 538362 h 1054587"/>
              <a:gd name="connsiteX3514" fmla="*/ 547748 w 917848"/>
              <a:gd name="connsiteY3514" fmla="*/ 538004 h 1054587"/>
              <a:gd name="connsiteX3515" fmla="*/ 547997 w 917848"/>
              <a:gd name="connsiteY3515" fmla="*/ 538004 h 1054587"/>
              <a:gd name="connsiteX3516" fmla="*/ 548217 w 917848"/>
              <a:gd name="connsiteY3516" fmla="*/ 538362 h 1054587"/>
              <a:gd name="connsiteX3517" fmla="*/ 548465 w 917848"/>
              <a:gd name="connsiteY3517" fmla="*/ 538362 h 1054587"/>
              <a:gd name="connsiteX3518" fmla="*/ 548934 w 917848"/>
              <a:gd name="connsiteY3518" fmla="*/ 538362 h 1054587"/>
              <a:gd name="connsiteX3519" fmla="*/ 549182 w 917848"/>
              <a:gd name="connsiteY3519" fmla="*/ 538362 h 1054587"/>
              <a:gd name="connsiteX3520" fmla="*/ 549182 w 917848"/>
              <a:gd name="connsiteY3520" fmla="*/ 538004 h 1054587"/>
              <a:gd name="connsiteX3521" fmla="*/ 549430 w 917848"/>
              <a:gd name="connsiteY3521" fmla="*/ 537672 h 1054587"/>
              <a:gd name="connsiteX3522" fmla="*/ 549651 w 917848"/>
              <a:gd name="connsiteY3522" fmla="*/ 537672 h 1054587"/>
              <a:gd name="connsiteX3523" fmla="*/ 550119 w 917848"/>
              <a:gd name="connsiteY3523" fmla="*/ 537341 h 1054587"/>
              <a:gd name="connsiteX3524" fmla="*/ 550615 w 917848"/>
              <a:gd name="connsiteY3524" fmla="*/ 536651 h 1054587"/>
              <a:gd name="connsiteX3525" fmla="*/ 551083 w 917848"/>
              <a:gd name="connsiteY3525" fmla="*/ 535658 h 1054587"/>
              <a:gd name="connsiteX3526" fmla="*/ 551332 w 917848"/>
              <a:gd name="connsiteY3526" fmla="*/ 535327 h 1054587"/>
              <a:gd name="connsiteX3527" fmla="*/ 551552 w 917848"/>
              <a:gd name="connsiteY3527" fmla="*/ 534638 h 1054587"/>
              <a:gd name="connsiteX3528" fmla="*/ 552049 w 917848"/>
              <a:gd name="connsiteY3528" fmla="*/ 534307 h 1054587"/>
              <a:gd name="connsiteX3529" fmla="*/ 552269 w 917848"/>
              <a:gd name="connsiteY3529" fmla="*/ 534638 h 1054587"/>
              <a:gd name="connsiteX3530" fmla="*/ 552517 w 917848"/>
              <a:gd name="connsiteY3530" fmla="*/ 534638 h 1054587"/>
              <a:gd name="connsiteX3531" fmla="*/ 552517 w 917848"/>
              <a:gd name="connsiteY3531" fmla="*/ 534969 h 1054587"/>
              <a:gd name="connsiteX3532" fmla="*/ 552517 w 917848"/>
              <a:gd name="connsiteY3532" fmla="*/ 535327 h 1054587"/>
              <a:gd name="connsiteX3533" fmla="*/ 552517 w 917848"/>
              <a:gd name="connsiteY3533" fmla="*/ 535989 h 1054587"/>
              <a:gd name="connsiteX3534" fmla="*/ 552517 w 917848"/>
              <a:gd name="connsiteY3534" fmla="*/ 536651 h 1054587"/>
              <a:gd name="connsiteX3535" fmla="*/ 552049 w 917848"/>
              <a:gd name="connsiteY3535" fmla="*/ 537341 h 1054587"/>
              <a:gd name="connsiteX3536" fmla="*/ 552269 w 917848"/>
              <a:gd name="connsiteY3536" fmla="*/ 537672 h 1054587"/>
              <a:gd name="connsiteX3537" fmla="*/ 552049 w 917848"/>
              <a:gd name="connsiteY3537" fmla="*/ 538362 h 1054587"/>
              <a:gd name="connsiteX3538" fmla="*/ 552269 w 917848"/>
              <a:gd name="connsiteY3538" fmla="*/ 538693 h 1054587"/>
              <a:gd name="connsiteX3539" fmla="*/ 552269 w 917848"/>
              <a:gd name="connsiteY3539" fmla="*/ 539355 h 1054587"/>
              <a:gd name="connsiteX3540" fmla="*/ 552049 w 917848"/>
              <a:gd name="connsiteY3540" fmla="*/ 539686 h 1054587"/>
              <a:gd name="connsiteX3541" fmla="*/ 552049 w 917848"/>
              <a:gd name="connsiteY3541" fmla="*/ 540044 h 1054587"/>
              <a:gd name="connsiteX3542" fmla="*/ 552049 w 917848"/>
              <a:gd name="connsiteY3542" fmla="*/ 540375 h 1054587"/>
              <a:gd name="connsiteX3543" fmla="*/ 552049 w 917848"/>
              <a:gd name="connsiteY3543" fmla="*/ 540706 h 1054587"/>
              <a:gd name="connsiteX3544" fmla="*/ 552269 w 917848"/>
              <a:gd name="connsiteY3544" fmla="*/ 540706 h 1054587"/>
              <a:gd name="connsiteX3545" fmla="*/ 552269 w 917848"/>
              <a:gd name="connsiteY3545" fmla="*/ 541037 h 1054587"/>
              <a:gd name="connsiteX3546" fmla="*/ 552049 w 917848"/>
              <a:gd name="connsiteY3546" fmla="*/ 541396 h 1054587"/>
              <a:gd name="connsiteX3547" fmla="*/ 552049 w 917848"/>
              <a:gd name="connsiteY3547" fmla="*/ 541727 h 1054587"/>
              <a:gd name="connsiteX3548" fmla="*/ 552049 w 917848"/>
              <a:gd name="connsiteY3548" fmla="*/ 542389 h 1054587"/>
              <a:gd name="connsiteX3549" fmla="*/ 552049 w 917848"/>
              <a:gd name="connsiteY3549" fmla="*/ 542747 h 1054587"/>
              <a:gd name="connsiteX3550" fmla="*/ 551800 w 917848"/>
              <a:gd name="connsiteY3550" fmla="*/ 543078 h 1054587"/>
              <a:gd name="connsiteX3551" fmla="*/ 552049 w 917848"/>
              <a:gd name="connsiteY3551" fmla="*/ 543410 h 1054587"/>
              <a:gd name="connsiteX3552" fmla="*/ 551800 w 917848"/>
              <a:gd name="connsiteY3552" fmla="*/ 543741 h 1054587"/>
              <a:gd name="connsiteX3553" fmla="*/ 552049 w 917848"/>
              <a:gd name="connsiteY3553" fmla="*/ 544072 h 1054587"/>
              <a:gd name="connsiteX3554" fmla="*/ 552049 w 917848"/>
              <a:gd name="connsiteY3554" fmla="*/ 544431 h 1054587"/>
              <a:gd name="connsiteX3555" fmla="*/ 552269 w 917848"/>
              <a:gd name="connsiteY3555" fmla="*/ 545093 h 1054587"/>
              <a:gd name="connsiteX3556" fmla="*/ 552269 w 917848"/>
              <a:gd name="connsiteY3556" fmla="*/ 545424 h 1054587"/>
              <a:gd name="connsiteX3557" fmla="*/ 551800 w 917848"/>
              <a:gd name="connsiteY3557" fmla="*/ 545424 h 1054587"/>
              <a:gd name="connsiteX3558" fmla="*/ 551552 w 917848"/>
              <a:gd name="connsiteY3558" fmla="*/ 545424 h 1054587"/>
              <a:gd name="connsiteX3559" fmla="*/ 551332 w 917848"/>
              <a:gd name="connsiteY3559" fmla="*/ 545424 h 1054587"/>
              <a:gd name="connsiteX3560" fmla="*/ 551083 w 917848"/>
              <a:gd name="connsiteY3560" fmla="*/ 545424 h 1054587"/>
              <a:gd name="connsiteX3561" fmla="*/ 550615 w 917848"/>
              <a:gd name="connsiteY3561" fmla="*/ 545424 h 1054587"/>
              <a:gd name="connsiteX3562" fmla="*/ 549898 w 917848"/>
              <a:gd name="connsiteY3562" fmla="*/ 545424 h 1054587"/>
              <a:gd name="connsiteX3563" fmla="*/ 549430 w 917848"/>
              <a:gd name="connsiteY3563" fmla="*/ 545755 h 1054587"/>
              <a:gd name="connsiteX3564" fmla="*/ 549430 w 917848"/>
              <a:gd name="connsiteY3564" fmla="*/ 546113 h 1054587"/>
              <a:gd name="connsiteX3565" fmla="*/ 549182 w 917848"/>
              <a:gd name="connsiteY3565" fmla="*/ 547106 h 1054587"/>
              <a:gd name="connsiteX3566" fmla="*/ 548934 w 917848"/>
              <a:gd name="connsiteY3566" fmla="*/ 548126 h 1054587"/>
              <a:gd name="connsiteX3567" fmla="*/ 548713 w 917848"/>
              <a:gd name="connsiteY3567" fmla="*/ 548788 h 1054587"/>
              <a:gd name="connsiteX3568" fmla="*/ 548217 w 917848"/>
              <a:gd name="connsiteY3568" fmla="*/ 549809 h 1054587"/>
              <a:gd name="connsiteX3569" fmla="*/ 547997 w 917848"/>
              <a:gd name="connsiteY3569" fmla="*/ 550140 h 1054587"/>
              <a:gd name="connsiteX3570" fmla="*/ 548217 w 917848"/>
              <a:gd name="connsiteY3570" fmla="*/ 550471 h 1054587"/>
              <a:gd name="connsiteX3571" fmla="*/ 547997 w 917848"/>
              <a:gd name="connsiteY3571" fmla="*/ 550471 h 1054587"/>
              <a:gd name="connsiteX3572" fmla="*/ 547748 w 917848"/>
              <a:gd name="connsiteY3572" fmla="*/ 550829 h 1054587"/>
              <a:gd name="connsiteX3573" fmla="*/ 547280 w 917848"/>
              <a:gd name="connsiteY3573" fmla="*/ 551822 h 1054587"/>
              <a:gd name="connsiteX3574" fmla="*/ 547031 w 917848"/>
              <a:gd name="connsiteY3574" fmla="*/ 552181 h 1054587"/>
              <a:gd name="connsiteX3575" fmla="*/ 546784 w 917848"/>
              <a:gd name="connsiteY3575" fmla="*/ 553505 h 1054587"/>
              <a:gd name="connsiteX3576" fmla="*/ 546784 w 917848"/>
              <a:gd name="connsiteY3576" fmla="*/ 553864 h 1054587"/>
              <a:gd name="connsiteX3577" fmla="*/ 547031 w 917848"/>
              <a:gd name="connsiteY3577" fmla="*/ 554526 h 1054587"/>
              <a:gd name="connsiteX3578" fmla="*/ 546784 w 917848"/>
              <a:gd name="connsiteY3578" fmla="*/ 554857 h 1054587"/>
              <a:gd name="connsiteX3579" fmla="*/ 546784 w 917848"/>
              <a:gd name="connsiteY3579" fmla="*/ 555188 h 1054587"/>
              <a:gd name="connsiteX3580" fmla="*/ 546784 w 917848"/>
              <a:gd name="connsiteY3580" fmla="*/ 555546 h 1054587"/>
              <a:gd name="connsiteX3581" fmla="*/ 546563 w 917848"/>
              <a:gd name="connsiteY3581" fmla="*/ 556208 h 1054587"/>
              <a:gd name="connsiteX3582" fmla="*/ 546563 w 917848"/>
              <a:gd name="connsiteY3582" fmla="*/ 556539 h 1054587"/>
              <a:gd name="connsiteX3583" fmla="*/ 546316 w 917848"/>
              <a:gd name="connsiteY3583" fmla="*/ 557561 h 1054587"/>
              <a:gd name="connsiteX3584" fmla="*/ 546563 w 917848"/>
              <a:gd name="connsiteY3584" fmla="*/ 557892 h 1054587"/>
              <a:gd name="connsiteX3585" fmla="*/ 546563 w 917848"/>
              <a:gd name="connsiteY3585" fmla="*/ 558223 h 1054587"/>
              <a:gd name="connsiteX3586" fmla="*/ 546563 w 917848"/>
              <a:gd name="connsiteY3586" fmla="*/ 558553 h 1054587"/>
              <a:gd name="connsiteX3587" fmla="*/ 546563 w 917848"/>
              <a:gd name="connsiteY3587" fmla="*/ 559574 h 1054587"/>
              <a:gd name="connsiteX3588" fmla="*/ 546563 w 917848"/>
              <a:gd name="connsiteY3588" fmla="*/ 560236 h 1054587"/>
              <a:gd name="connsiteX3589" fmla="*/ 546784 w 917848"/>
              <a:gd name="connsiteY3589" fmla="*/ 561256 h 1054587"/>
              <a:gd name="connsiteX3590" fmla="*/ 547031 w 917848"/>
              <a:gd name="connsiteY3590" fmla="*/ 561918 h 1054587"/>
              <a:gd name="connsiteX3591" fmla="*/ 547501 w 917848"/>
              <a:gd name="connsiteY3591" fmla="*/ 562939 h 1054587"/>
              <a:gd name="connsiteX3592" fmla="*/ 547748 w 917848"/>
              <a:gd name="connsiteY3592" fmla="*/ 563601 h 1054587"/>
              <a:gd name="connsiteX3593" fmla="*/ 547997 w 917848"/>
              <a:gd name="connsiteY3593" fmla="*/ 563959 h 1054587"/>
              <a:gd name="connsiteX3594" fmla="*/ 547997 w 917848"/>
              <a:gd name="connsiteY3594" fmla="*/ 564621 h 1054587"/>
              <a:gd name="connsiteX3595" fmla="*/ 548217 w 917848"/>
              <a:gd name="connsiteY3595" fmla="*/ 564952 h 1054587"/>
              <a:gd name="connsiteX3596" fmla="*/ 548465 w 917848"/>
              <a:gd name="connsiteY3596" fmla="*/ 565283 h 1054587"/>
              <a:gd name="connsiteX3597" fmla="*/ 548713 w 917848"/>
              <a:gd name="connsiteY3597" fmla="*/ 565283 h 1054587"/>
              <a:gd name="connsiteX3598" fmla="*/ 548465 w 917848"/>
              <a:gd name="connsiteY3598" fmla="*/ 565641 h 1054587"/>
              <a:gd name="connsiteX3599" fmla="*/ 548465 w 917848"/>
              <a:gd name="connsiteY3599" fmla="*/ 565972 h 1054587"/>
              <a:gd name="connsiteX3600" fmla="*/ 548465 w 917848"/>
              <a:gd name="connsiteY3600" fmla="*/ 566303 h 1054587"/>
              <a:gd name="connsiteX3601" fmla="*/ 548465 w 917848"/>
              <a:gd name="connsiteY3601" fmla="*/ 566634 h 1054587"/>
              <a:gd name="connsiteX3602" fmla="*/ 548465 w 917848"/>
              <a:gd name="connsiteY3602" fmla="*/ 566966 h 1054587"/>
              <a:gd name="connsiteX3603" fmla="*/ 548217 w 917848"/>
              <a:gd name="connsiteY3603" fmla="*/ 566966 h 1054587"/>
              <a:gd name="connsiteX3604" fmla="*/ 548217 w 917848"/>
              <a:gd name="connsiteY3604" fmla="*/ 567325 h 1054587"/>
              <a:gd name="connsiteX3605" fmla="*/ 548217 w 917848"/>
              <a:gd name="connsiteY3605" fmla="*/ 567656 h 1054587"/>
              <a:gd name="connsiteX3606" fmla="*/ 547997 w 917848"/>
              <a:gd name="connsiteY3606" fmla="*/ 568649 h 1054587"/>
              <a:gd name="connsiteX3607" fmla="*/ 547997 w 917848"/>
              <a:gd name="connsiteY3607" fmla="*/ 568980 h 1054587"/>
              <a:gd name="connsiteX3608" fmla="*/ 547748 w 917848"/>
              <a:gd name="connsiteY3608" fmla="*/ 568980 h 1054587"/>
              <a:gd name="connsiteX3609" fmla="*/ 547748 w 917848"/>
              <a:gd name="connsiteY3609" fmla="*/ 569338 h 1054587"/>
              <a:gd name="connsiteX3610" fmla="*/ 547997 w 917848"/>
              <a:gd name="connsiteY3610" fmla="*/ 570000 h 1054587"/>
              <a:gd name="connsiteX3611" fmla="*/ 548465 w 917848"/>
              <a:gd name="connsiteY3611" fmla="*/ 570331 h 1054587"/>
              <a:gd name="connsiteX3612" fmla="*/ 549182 w 917848"/>
              <a:gd name="connsiteY3612" fmla="*/ 570662 h 1054587"/>
              <a:gd name="connsiteX3613" fmla="*/ 549651 w 917848"/>
              <a:gd name="connsiteY3613" fmla="*/ 570662 h 1054587"/>
              <a:gd name="connsiteX3614" fmla="*/ 550119 w 917848"/>
              <a:gd name="connsiteY3614" fmla="*/ 570662 h 1054587"/>
              <a:gd name="connsiteX3615" fmla="*/ 550119 w 917848"/>
              <a:gd name="connsiteY3615" fmla="*/ 571020 h 1054587"/>
              <a:gd name="connsiteX3616" fmla="*/ 550836 w 917848"/>
              <a:gd name="connsiteY3616" fmla="*/ 571020 h 1054587"/>
              <a:gd name="connsiteX3617" fmla="*/ 551083 w 917848"/>
              <a:gd name="connsiteY3617" fmla="*/ 571020 h 1054587"/>
              <a:gd name="connsiteX3618" fmla="*/ 551800 w 917848"/>
              <a:gd name="connsiteY3618" fmla="*/ 571020 h 1054587"/>
              <a:gd name="connsiteX3619" fmla="*/ 552517 w 917848"/>
              <a:gd name="connsiteY3619" fmla="*/ 571020 h 1054587"/>
              <a:gd name="connsiteX3620" fmla="*/ 552986 w 917848"/>
              <a:gd name="connsiteY3620" fmla="*/ 570662 h 1054587"/>
              <a:gd name="connsiteX3621" fmla="*/ 553233 w 917848"/>
              <a:gd name="connsiteY3621" fmla="*/ 570662 h 1054587"/>
              <a:gd name="connsiteX3622" fmla="*/ 552986 w 917848"/>
              <a:gd name="connsiteY3622" fmla="*/ 570000 h 1054587"/>
              <a:gd name="connsiteX3623" fmla="*/ 552986 w 917848"/>
              <a:gd name="connsiteY3623" fmla="*/ 569669 h 1054587"/>
              <a:gd name="connsiteX3624" fmla="*/ 553482 w 917848"/>
              <a:gd name="connsiteY3624" fmla="*/ 568980 h 1054587"/>
              <a:gd name="connsiteX3625" fmla="*/ 553482 w 917848"/>
              <a:gd name="connsiteY3625" fmla="*/ 568318 h 1054587"/>
              <a:gd name="connsiteX3626" fmla="*/ 553482 w 917848"/>
              <a:gd name="connsiteY3626" fmla="*/ 567987 h 1054587"/>
              <a:gd name="connsiteX3627" fmla="*/ 553703 w 917848"/>
              <a:gd name="connsiteY3627" fmla="*/ 567325 h 1054587"/>
              <a:gd name="connsiteX3628" fmla="*/ 554199 w 917848"/>
              <a:gd name="connsiteY3628" fmla="*/ 565972 h 1054587"/>
              <a:gd name="connsiteX3629" fmla="*/ 554418 w 917848"/>
              <a:gd name="connsiteY3629" fmla="*/ 565283 h 1054587"/>
              <a:gd name="connsiteX3630" fmla="*/ 554418 w 917848"/>
              <a:gd name="connsiteY3630" fmla="*/ 564290 h 1054587"/>
              <a:gd name="connsiteX3631" fmla="*/ 554667 w 917848"/>
              <a:gd name="connsiteY3631" fmla="*/ 563270 h 1054587"/>
              <a:gd name="connsiteX3632" fmla="*/ 554914 w 917848"/>
              <a:gd name="connsiteY3632" fmla="*/ 563270 h 1054587"/>
              <a:gd name="connsiteX3633" fmla="*/ 554914 w 917848"/>
              <a:gd name="connsiteY3633" fmla="*/ 562608 h 1054587"/>
              <a:gd name="connsiteX3634" fmla="*/ 554914 w 917848"/>
              <a:gd name="connsiteY3634" fmla="*/ 562277 h 1054587"/>
              <a:gd name="connsiteX3635" fmla="*/ 555384 w 917848"/>
              <a:gd name="connsiteY3635" fmla="*/ 561918 h 1054587"/>
              <a:gd name="connsiteX3636" fmla="*/ 555604 w 917848"/>
              <a:gd name="connsiteY3636" fmla="*/ 561918 h 1054587"/>
              <a:gd name="connsiteX3637" fmla="*/ 556101 w 917848"/>
              <a:gd name="connsiteY3637" fmla="*/ 561256 h 1054587"/>
              <a:gd name="connsiteX3638" fmla="*/ 556101 w 917848"/>
              <a:gd name="connsiteY3638" fmla="*/ 560925 h 1054587"/>
              <a:gd name="connsiteX3639" fmla="*/ 556569 w 917848"/>
              <a:gd name="connsiteY3639" fmla="*/ 560236 h 1054587"/>
              <a:gd name="connsiteX3640" fmla="*/ 556569 w 917848"/>
              <a:gd name="connsiteY3640" fmla="*/ 559905 h 1054587"/>
              <a:gd name="connsiteX3641" fmla="*/ 556817 w 917848"/>
              <a:gd name="connsiteY3641" fmla="*/ 559574 h 1054587"/>
              <a:gd name="connsiteX3642" fmla="*/ 556817 w 917848"/>
              <a:gd name="connsiteY3642" fmla="*/ 559243 h 1054587"/>
              <a:gd name="connsiteX3643" fmla="*/ 557286 w 917848"/>
              <a:gd name="connsiteY3643" fmla="*/ 558223 h 1054587"/>
              <a:gd name="connsiteX3644" fmla="*/ 557286 w 917848"/>
              <a:gd name="connsiteY3644" fmla="*/ 557892 h 1054587"/>
              <a:gd name="connsiteX3645" fmla="*/ 557534 w 917848"/>
              <a:gd name="connsiteY3645" fmla="*/ 557229 h 1054587"/>
              <a:gd name="connsiteX3646" fmla="*/ 557754 w 917848"/>
              <a:gd name="connsiteY3646" fmla="*/ 556208 h 1054587"/>
              <a:gd name="connsiteX3647" fmla="*/ 558002 w 917848"/>
              <a:gd name="connsiteY3647" fmla="*/ 555877 h 1054587"/>
              <a:gd name="connsiteX3648" fmla="*/ 558251 w 917848"/>
              <a:gd name="connsiteY3648" fmla="*/ 555188 h 1054587"/>
              <a:gd name="connsiteX3649" fmla="*/ 558719 w 917848"/>
              <a:gd name="connsiteY3649" fmla="*/ 555188 h 1054587"/>
              <a:gd name="connsiteX3650" fmla="*/ 559436 w 917848"/>
              <a:gd name="connsiteY3650" fmla="*/ 554195 h 1054587"/>
              <a:gd name="connsiteX3651" fmla="*/ 560152 w 917848"/>
              <a:gd name="connsiteY3651" fmla="*/ 553505 h 1054587"/>
              <a:gd name="connsiteX3652" fmla="*/ 560152 w 917848"/>
              <a:gd name="connsiteY3652" fmla="*/ 552843 h 1054587"/>
              <a:gd name="connsiteX3653" fmla="*/ 560152 w 917848"/>
              <a:gd name="connsiteY3653" fmla="*/ 552181 h 1054587"/>
              <a:gd name="connsiteX3654" fmla="*/ 560400 w 917848"/>
              <a:gd name="connsiteY3654" fmla="*/ 551822 h 1054587"/>
              <a:gd name="connsiteX3655" fmla="*/ 560400 w 917848"/>
              <a:gd name="connsiteY3655" fmla="*/ 551491 h 1054587"/>
              <a:gd name="connsiteX3656" fmla="*/ 560400 w 917848"/>
              <a:gd name="connsiteY3656" fmla="*/ 551160 h 1054587"/>
              <a:gd name="connsiteX3657" fmla="*/ 560400 w 917848"/>
              <a:gd name="connsiteY3657" fmla="*/ 550829 h 1054587"/>
              <a:gd name="connsiteX3658" fmla="*/ 560621 w 917848"/>
              <a:gd name="connsiteY3658" fmla="*/ 550471 h 1054587"/>
              <a:gd name="connsiteX3659" fmla="*/ 560869 w 917848"/>
              <a:gd name="connsiteY3659" fmla="*/ 550140 h 1054587"/>
              <a:gd name="connsiteX3660" fmla="*/ 561090 w 917848"/>
              <a:gd name="connsiteY3660" fmla="*/ 550140 h 1054587"/>
              <a:gd name="connsiteX3661" fmla="*/ 561090 w 917848"/>
              <a:gd name="connsiteY3661" fmla="*/ 549809 h 1054587"/>
              <a:gd name="connsiteX3662" fmla="*/ 560869 w 917848"/>
              <a:gd name="connsiteY3662" fmla="*/ 549809 h 1054587"/>
              <a:gd name="connsiteX3663" fmla="*/ 560621 w 917848"/>
              <a:gd name="connsiteY3663" fmla="*/ 549478 h 1054587"/>
              <a:gd name="connsiteX3664" fmla="*/ 559904 w 917848"/>
              <a:gd name="connsiteY3664" fmla="*/ 549147 h 1054587"/>
              <a:gd name="connsiteX3665" fmla="*/ 559436 w 917848"/>
              <a:gd name="connsiteY3665" fmla="*/ 549147 h 1054587"/>
              <a:gd name="connsiteX3666" fmla="*/ 558967 w 917848"/>
              <a:gd name="connsiteY3666" fmla="*/ 549147 h 1054587"/>
              <a:gd name="connsiteX3667" fmla="*/ 558471 w 917848"/>
              <a:gd name="connsiteY3667" fmla="*/ 549147 h 1054587"/>
              <a:gd name="connsiteX3668" fmla="*/ 558251 w 917848"/>
              <a:gd name="connsiteY3668" fmla="*/ 549147 h 1054587"/>
              <a:gd name="connsiteX3669" fmla="*/ 558251 w 917848"/>
              <a:gd name="connsiteY3669" fmla="*/ 549478 h 1054587"/>
              <a:gd name="connsiteX3670" fmla="*/ 558251 w 917848"/>
              <a:gd name="connsiteY3670" fmla="*/ 549809 h 1054587"/>
              <a:gd name="connsiteX3671" fmla="*/ 558251 w 917848"/>
              <a:gd name="connsiteY3671" fmla="*/ 550140 h 1054587"/>
              <a:gd name="connsiteX3672" fmla="*/ 558002 w 917848"/>
              <a:gd name="connsiteY3672" fmla="*/ 550140 h 1054587"/>
              <a:gd name="connsiteX3673" fmla="*/ 557754 w 917848"/>
              <a:gd name="connsiteY3673" fmla="*/ 550829 h 1054587"/>
              <a:gd name="connsiteX3674" fmla="*/ 557534 w 917848"/>
              <a:gd name="connsiteY3674" fmla="*/ 551160 h 1054587"/>
              <a:gd name="connsiteX3675" fmla="*/ 557286 w 917848"/>
              <a:gd name="connsiteY3675" fmla="*/ 551160 h 1054587"/>
              <a:gd name="connsiteX3676" fmla="*/ 557038 w 917848"/>
              <a:gd name="connsiteY3676" fmla="*/ 551160 h 1054587"/>
              <a:gd name="connsiteX3677" fmla="*/ 556817 w 917848"/>
              <a:gd name="connsiteY3677" fmla="*/ 550829 h 1054587"/>
              <a:gd name="connsiteX3678" fmla="*/ 556569 w 917848"/>
              <a:gd name="connsiteY3678" fmla="*/ 550471 h 1054587"/>
              <a:gd name="connsiteX3679" fmla="*/ 556569 w 917848"/>
              <a:gd name="connsiteY3679" fmla="*/ 550140 h 1054587"/>
              <a:gd name="connsiteX3680" fmla="*/ 556817 w 917848"/>
              <a:gd name="connsiteY3680" fmla="*/ 549809 h 1054587"/>
              <a:gd name="connsiteX3681" fmla="*/ 556817 w 917848"/>
              <a:gd name="connsiteY3681" fmla="*/ 549478 h 1054587"/>
              <a:gd name="connsiteX3682" fmla="*/ 557534 w 917848"/>
              <a:gd name="connsiteY3682" fmla="*/ 548788 h 1054587"/>
              <a:gd name="connsiteX3683" fmla="*/ 558002 w 917848"/>
              <a:gd name="connsiteY3683" fmla="*/ 548126 h 1054587"/>
              <a:gd name="connsiteX3684" fmla="*/ 558471 w 917848"/>
              <a:gd name="connsiteY3684" fmla="*/ 547464 h 1054587"/>
              <a:gd name="connsiteX3685" fmla="*/ 558719 w 917848"/>
              <a:gd name="connsiteY3685" fmla="*/ 547106 h 1054587"/>
              <a:gd name="connsiteX3686" fmla="*/ 559436 w 917848"/>
              <a:gd name="connsiteY3686" fmla="*/ 546444 h 1054587"/>
              <a:gd name="connsiteX3687" fmla="*/ 559436 w 917848"/>
              <a:gd name="connsiteY3687" fmla="*/ 546113 h 1054587"/>
              <a:gd name="connsiteX3688" fmla="*/ 559436 w 917848"/>
              <a:gd name="connsiteY3688" fmla="*/ 545755 h 1054587"/>
              <a:gd name="connsiteX3689" fmla="*/ 559904 w 917848"/>
              <a:gd name="connsiteY3689" fmla="*/ 545424 h 1054587"/>
              <a:gd name="connsiteX3690" fmla="*/ 560152 w 917848"/>
              <a:gd name="connsiteY3690" fmla="*/ 545093 h 1054587"/>
              <a:gd name="connsiteX3691" fmla="*/ 559904 w 917848"/>
              <a:gd name="connsiteY3691" fmla="*/ 545093 h 1054587"/>
              <a:gd name="connsiteX3692" fmla="*/ 559904 w 917848"/>
              <a:gd name="connsiteY3692" fmla="*/ 544762 h 1054587"/>
              <a:gd name="connsiteX3693" fmla="*/ 560152 w 917848"/>
              <a:gd name="connsiteY3693" fmla="*/ 544431 h 1054587"/>
              <a:gd name="connsiteX3694" fmla="*/ 560152 w 917848"/>
              <a:gd name="connsiteY3694" fmla="*/ 544072 h 1054587"/>
              <a:gd name="connsiteX3695" fmla="*/ 560400 w 917848"/>
              <a:gd name="connsiteY3695" fmla="*/ 543741 h 1054587"/>
              <a:gd name="connsiteX3696" fmla="*/ 560621 w 917848"/>
              <a:gd name="connsiteY3696" fmla="*/ 543410 h 1054587"/>
              <a:gd name="connsiteX3697" fmla="*/ 560621 w 917848"/>
              <a:gd name="connsiteY3697" fmla="*/ 542389 h 1054587"/>
              <a:gd name="connsiteX3698" fmla="*/ 560400 w 917848"/>
              <a:gd name="connsiteY3698" fmla="*/ 542058 h 1054587"/>
              <a:gd name="connsiteX3699" fmla="*/ 560621 w 917848"/>
              <a:gd name="connsiteY3699" fmla="*/ 541727 h 1054587"/>
              <a:gd name="connsiteX3700" fmla="*/ 560869 w 917848"/>
              <a:gd name="connsiteY3700" fmla="*/ 541396 h 1054587"/>
              <a:gd name="connsiteX3701" fmla="*/ 561090 w 917848"/>
              <a:gd name="connsiteY3701" fmla="*/ 541037 h 1054587"/>
              <a:gd name="connsiteX3702" fmla="*/ 561090 w 917848"/>
              <a:gd name="connsiteY3702" fmla="*/ 540375 h 1054587"/>
              <a:gd name="connsiteX3703" fmla="*/ 561337 w 917848"/>
              <a:gd name="connsiteY3703" fmla="*/ 540044 h 1054587"/>
              <a:gd name="connsiteX3704" fmla="*/ 561586 w 917848"/>
              <a:gd name="connsiteY3704" fmla="*/ 539355 h 1054587"/>
              <a:gd name="connsiteX3705" fmla="*/ 561337 w 917848"/>
              <a:gd name="connsiteY3705" fmla="*/ 539024 h 1054587"/>
              <a:gd name="connsiteX3706" fmla="*/ 561337 w 917848"/>
              <a:gd name="connsiteY3706" fmla="*/ 538362 h 1054587"/>
              <a:gd name="connsiteX3707" fmla="*/ 561586 w 917848"/>
              <a:gd name="connsiteY3707" fmla="*/ 537341 h 1054587"/>
              <a:gd name="connsiteX3708" fmla="*/ 562303 w 917848"/>
              <a:gd name="connsiteY3708" fmla="*/ 537010 h 1054587"/>
              <a:gd name="connsiteX3709" fmla="*/ 562523 w 917848"/>
              <a:gd name="connsiteY3709" fmla="*/ 536651 h 1054587"/>
              <a:gd name="connsiteX3710" fmla="*/ 563239 w 917848"/>
              <a:gd name="connsiteY3710" fmla="*/ 536320 h 1054587"/>
              <a:gd name="connsiteX3711" fmla="*/ 563956 w 917848"/>
              <a:gd name="connsiteY3711" fmla="*/ 535989 h 1054587"/>
              <a:gd name="connsiteX3712" fmla="*/ 564204 w 917848"/>
              <a:gd name="connsiteY3712" fmla="*/ 535658 h 1054587"/>
              <a:gd name="connsiteX3713" fmla="*/ 564452 w 917848"/>
              <a:gd name="connsiteY3713" fmla="*/ 535327 h 1054587"/>
              <a:gd name="connsiteX3714" fmla="*/ 564452 w 917848"/>
              <a:gd name="connsiteY3714" fmla="*/ 534969 h 1054587"/>
              <a:gd name="connsiteX3715" fmla="*/ 564672 w 917848"/>
              <a:gd name="connsiteY3715" fmla="*/ 534638 h 1054587"/>
              <a:gd name="connsiteX3716" fmla="*/ 564921 w 917848"/>
              <a:gd name="connsiteY3716" fmla="*/ 534638 h 1054587"/>
              <a:gd name="connsiteX3717" fmla="*/ 566354 w 917848"/>
              <a:gd name="connsiteY3717" fmla="*/ 534307 h 1054587"/>
              <a:gd name="connsiteX3718" fmla="*/ 566823 w 917848"/>
              <a:gd name="connsiteY3718" fmla="*/ 534307 h 1054587"/>
              <a:gd name="connsiteX3719" fmla="*/ 566823 w 917848"/>
              <a:gd name="connsiteY3719" fmla="*/ 534969 h 1054587"/>
              <a:gd name="connsiteX3720" fmla="*/ 567070 w 917848"/>
              <a:gd name="connsiteY3720" fmla="*/ 534969 h 1054587"/>
              <a:gd name="connsiteX3721" fmla="*/ 567070 w 917848"/>
              <a:gd name="connsiteY3721" fmla="*/ 535327 h 1054587"/>
              <a:gd name="connsiteX3722" fmla="*/ 567291 w 917848"/>
              <a:gd name="connsiteY3722" fmla="*/ 535989 h 1054587"/>
              <a:gd name="connsiteX3723" fmla="*/ 567291 w 917848"/>
              <a:gd name="connsiteY3723" fmla="*/ 536320 h 1054587"/>
              <a:gd name="connsiteX3724" fmla="*/ 567291 w 917848"/>
              <a:gd name="connsiteY3724" fmla="*/ 537010 h 1054587"/>
              <a:gd name="connsiteX3725" fmla="*/ 567539 w 917848"/>
              <a:gd name="connsiteY3725" fmla="*/ 537341 h 1054587"/>
              <a:gd name="connsiteX3726" fmla="*/ 567539 w 917848"/>
              <a:gd name="connsiteY3726" fmla="*/ 537672 h 1054587"/>
              <a:gd name="connsiteX3727" fmla="*/ 567539 w 917848"/>
              <a:gd name="connsiteY3727" fmla="*/ 538004 h 1054587"/>
              <a:gd name="connsiteX3728" fmla="*/ 567787 w 917848"/>
              <a:gd name="connsiteY3728" fmla="*/ 538693 h 1054587"/>
              <a:gd name="connsiteX3729" fmla="*/ 567787 w 917848"/>
              <a:gd name="connsiteY3729" fmla="*/ 539024 h 1054587"/>
              <a:gd name="connsiteX3730" fmla="*/ 568007 w 917848"/>
              <a:gd name="connsiteY3730" fmla="*/ 539355 h 1054587"/>
              <a:gd name="connsiteX3731" fmla="*/ 567787 w 917848"/>
              <a:gd name="connsiteY3731" fmla="*/ 539686 h 1054587"/>
              <a:gd name="connsiteX3732" fmla="*/ 567070 w 917848"/>
              <a:gd name="connsiteY3732" fmla="*/ 539686 h 1054587"/>
              <a:gd name="connsiteX3733" fmla="*/ 566823 w 917848"/>
              <a:gd name="connsiteY3733" fmla="*/ 539355 h 1054587"/>
              <a:gd name="connsiteX3734" fmla="*/ 566575 w 917848"/>
              <a:gd name="connsiteY3734" fmla="*/ 539355 h 1054587"/>
              <a:gd name="connsiteX3735" fmla="*/ 566106 w 917848"/>
              <a:gd name="connsiteY3735" fmla="*/ 539024 h 1054587"/>
              <a:gd name="connsiteX3736" fmla="*/ 565858 w 917848"/>
              <a:gd name="connsiteY3736" fmla="*/ 539355 h 1054587"/>
              <a:gd name="connsiteX3737" fmla="*/ 565638 w 917848"/>
              <a:gd name="connsiteY3737" fmla="*/ 539355 h 1054587"/>
              <a:gd name="connsiteX3738" fmla="*/ 565389 w 917848"/>
              <a:gd name="connsiteY3738" fmla="*/ 539686 h 1054587"/>
              <a:gd name="connsiteX3739" fmla="*/ 565389 w 917848"/>
              <a:gd name="connsiteY3739" fmla="*/ 540044 h 1054587"/>
              <a:gd name="connsiteX3740" fmla="*/ 565638 w 917848"/>
              <a:gd name="connsiteY3740" fmla="*/ 540375 h 1054587"/>
              <a:gd name="connsiteX3741" fmla="*/ 565638 w 917848"/>
              <a:gd name="connsiteY3741" fmla="*/ 540706 h 1054587"/>
              <a:gd name="connsiteX3742" fmla="*/ 565389 w 917848"/>
              <a:gd name="connsiteY3742" fmla="*/ 541037 h 1054587"/>
              <a:gd name="connsiteX3743" fmla="*/ 565638 w 917848"/>
              <a:gd name="connsiteY3743" fmla="*/ 541037 h 1054587"/>
              <a:gd name="connsiteX3744" fmla="*/ 565389 w 917848"/>
              <a:gd name="connsiteY3744" fmla="*/ 541727 h 1054587"/>
              <a:gd name="connsiteX3745" fmla="*/ 565389 w 917848"/>
              <a:gd name="connsiteY3745" fmla="*/ 542058 h 1054587"/>
              <a:gd name="connsiteX3746" fmla="*/ 565389 w 917848"/>
              <a:gd name="connsiteY3746" fmla="*/ 542747 h 1054587"/>
              <a:gd name="connsiteX3747" fmla="*/ 565169 w 917848"/>
              <a:gd name="connsiteY3747" fmla="*/ 543078 h 1054587"/>
              <a:gd name="connsiteX3748" fmla="*/ 564921 w 917848"/>
              <a:gd name="connsiteY3748" fmla="*/ 543741 h 1054587"/>
              <a:gd name="connsiteX3749" fmla="*/ 565169 w 917848"/>
              <a:gd name="connsiteY3749" fmla="*/ 544072 h 1054587"/>
              <a:gd name="connsiteX3750" fmla="*/ 564921 w 917848"/>
              <a:gd name="connsiteY3750" fmla="*/ 544762 h 1054587"/>
              <a:gd name="connsiteX3751" fmla="*/ 564921 w 917848"/>
              <a:gd name="connsiteY3751" fmla="*/ 545093 h 1054587"/>
              <a:gd name="connsiteX3752" fmla="*/ 564921 w 917848"/>
              <a:gd name="connsiteY3752" fmla="*/ 545424 h 1054587"/>
              <a:gd name="connsiteX3753" fmla="*/ 564921 w 917848"/>
              <a:gd name="connsiteY3753" fmla="*/ 545755 h 1054587"/>
              <a:gd name="connsiteX3754" fmla="*/ 565169 w 917848"/>
              <a:gd name="connsiteY3754" fmla="*/ 546444 h 1054587"/>
              <a:gd name="connsiteX3755" fmla="*/ 565169 w 917848"/>
              <a:gd name="connsiteY3755" fmla="*/ 546775 h 1054587"/>
              <a:gd name="connsiteX3756" fmla="*/ 565169 w 917848"/>
              <a:gd name="connsiteY3756" fmla="*/ 547106 h 1054587"/>
              <a:gd name="connsiteX3757" fmla="*/ 564921 w 917848"/>
              <a:gd name="connsiteY3757" fmla="*/ 547106 h 1054587"/>
              <a:gd name="connsiteX3758" fmla="*/ 564672 w 917848"/>
              <a:gd name="connsiteY3758" fmla="*/ 547795 h 1054587"/>
              <a:gd name="connsiteX3759" fmla="*/ 564921 w 917848"/>
              <a:gd name="connsiteY3759" fmla="*/ 548457 h 1054587"/>
              <a:gd name="connsiteX3760" fmla="*/ 565169 w 917848"/>
              <a:gd name="connsiteY3760" fmla="*/ 549147 h 1054587"/>
              <a:gd name="connsiteX3761" fmla="*/ 565169 w 917848"/>
              <a:gd name="connsiteY3761" fmla="*/ 549809 h 1054587"/>
              <a:gd name="connsiteX3762" fmla="*/ 564921 w 917848"/>
              <a:gd name="connsiteY3762" fmla="*/ 550140 h 1054587"/>
              <a:gd name="connsiteX3763" fmla="*/ 564921 w 917848"/>
              <a:gd name="connsiteY3763" fmla="*/ 550829 h 1054587"/>
              <a:gd name="connsiteX3764" fmla="*/ 564672 w 917848"/>
              <a:gd name="connsiteY3764" fmla="*/ 550829 h 1054587"/>
              <a:gd name="connsiteX3765" fmla="*/ 564672 w 917848"/>
              <a:gd name="connsiteY3765" fmla="*/ 551491 h 1054587"/>
              <a:gd name="connsiteX3766" fmla="*/ 564672 w 917848"/>
              <a:gd name="connsiteY3766" fmla="*/ 551822 h 1054587"/>
              <a:gd name="connsiteX3767" fmla="*/ 564452 w 917848"/>
              <a:gd name="connsiteY3767" fmla="*/ 552181 h 1054587"/>
              <a:gd name="connsiteX3768" fmla="*/ 564452 w 917848"/>
              <a:gd name="connsiteY3768" fmla="*/ 552512 h 1054587"/>
              <a:gd name="connsiteX3769" fmla="*/ 564204 w 917848"/>
              <a:gd name="connsiteY3769" fmla="*/ 552843 h 1054587"/>
              <a:gd name="connsiteX3770" fmla="*/ 563956 w 917848"/>
              <a:gd name="connsiteY3770" fmla="*/ 553174 h 1054587"/>
              <a:gd name="connsiteX3771" fmla="*/ 563956 w 917848"/>
              <a:gd name="connsiteY3771" fmla="*/ 553864 h 1054587"/>
              <a:gd name="connsiteX3772" fmla="*/ 564204 w 917848"/>
              <a:gd name="connsiteY3772" fmla="*/ 554195 h 1054587"/>
              <a:gd name="connsiteX3773" fmla="*/ 564204 w 917848"/>
              <a:gd name="connsiteY3773" fmla="*/ 554857 h 1054587"/>
              <a:gd name="connsiteX3774" fmla="*/ 563956 w 917848"/>
              <a:gd name="connsiteY3774" fmla="*/ 555188 h 1054587"/>
              <a:gd name="connsiteX3775" fmla="*/ 563735 w 917848"/>
              <a:gd name="connsiteY3775" fmla="*/ 555546 h 1054587"/>
              <a:gd name="connsiteX3776" fmla="*/ 563735 w 917848"/>
              <a:gd name="connsiteY3776" fmla="*/ 555877 h 1054587"/>
              <a:gd name="connsiteX3777" fmla="*/ 563956 w 917848"/>
              <a:gd name="connsiteY3777" fmla="*/ 556539 h 1054587"/>
              <a:gd name="connsiteX3778" fmla="*/ 563735 w 917848"/>
              <a:gd name="connsiteY3778" fmla="*/ 556539 h 1054587"/>
              <a:gd name="connsiteX3779" fmla="*/ 563488 w 917848"/>
              <a:gd name="connsiteY3779" fmla="*/ 556539 h 1054587"/>
              <a:gd name="connsiteX3780" fmla="*/ 563018 w 917848"/>
              <a:gd name="connsiteY3780" fmla="*/ 556870 h 1054587"/>
              <a:gd name="connsiteX3781" fmla="*/ 563018 w 917848"/>
              <a:gd name="connsiteY3781" fmla="*/ 557229 h 1054587"/>
              <a:gd name="connsiteX3782" fmla="*/ 562771 w 917848"/>
              <a:gd name="connsiteY3782" fmla="*/ 557561 h 1054587"/>
              <a:gd name="connsiteX3783" fmla="*/ 562771 w 917848"/>
              <a:gd name="connsiteY3783" fmla="*/ 557892 h 1054587"/>
              <a:gd name="connsiteX3784" fmla="*/ 562523 w 917848"/>
              <a:gd name="connsiteY3784" fmla="*/ 557892 h 1054587"/>
              <a:gd name="connsiteX3785" fmla="*/ 562303 w 917848"/>
              <a:gd name="connsiteY3785" fmla="*/ 557892 h 1054587"/>
              <a:gd name="connsiteX3786" fmla="*/ 561806 w 917848"/>
              <a:gd name="connsiteY3786" fmla="*/ 558223 h 1054587"/>
              <a:gd name="connsiteX3787" fmla="*/ 561586 w 917848"/>
              <a:gd name="connsiteY3787" fmla="*/ 558223 h 1054587"/>
              <a:gd name="connsiteX3788" fmla="*/ 561586 w 917848"/>
              <a:gd name="connsiteY3788" fmla="*/ 558553 h 1054587"/>
              <a:gd name="connsiteX3789" fmla="*/ 561337 w 917848"/>
              <a:gd name="connsiteY3789" fmla="*/ 558553 h 1054587"/>
              <a:gd name="connsiteX3790" fmla="*/ 561090 w 917848"/>
              <a:gd name="connsiteY3790" fmla="*/ 558912 h 1054587"/>
              <a:gd name="connsiteX3791" fmla="*/ 560621 w 917848"/>
              <a:gd name="connsiteY3791" fmla="*/ 558912 h 1054587"/>
              <a:gd name="connsiteX3792" fmla="*/ 560152 w 917848"/>
              <a:gd name="connsiteY3792" fmla="*/ 559243 h 1054587"/>
              <a:gd name="connsiteX3793" fmla="*/ 560152 w 917848"/>
              <a:gd name="connsiteY3793" fmla="*/ 559574 h 1054587"/>
              <a:gd name="connsiteX3794" fmla="*/ 559904 w 917848"/>
              <a:gd name="connsiteY3794" fmla="*/ 559574 h 1054587"/>
              <a:gd name="connsiteX3795" fmla="*/ 559683 w 917848"/>
              <a:gd name="connsiteY3795" fmla="*/ 559905 h 1054587"/>
              <a:gd name="connsiteX3796" fmla="*/ 559187 w 917848"/>
              <a:gd name="connsiteY3796" fmla="*/ 559905 h 1054587"/>
              <a:gd name="connsiteX3797" fmla="*/ 558967 w 917848"/>
              <a:gd name="connsiteY3797" fmla="*/ 560594 h 1054587"/>
              <a:gd name="connsiteX3798" fmla="*/ 558471 w 917848"/>
              <a:gd name="connsiteY3798" fmla="*/ 561256 h 1054587"/>
              <a:gd name="connsiteX3799" fmla="*/ 558251 w 917848"/>
              <a:gd name="connsiteY3799" fmla="*/ 561587 h 1054587"/>
              <a:gd name="connsiteX3800" fmla="*/ 558002 w 917848"/>
              <a:gd name="connsiteY3800" fmla="*/ 561918 h 1054587"/>
              <a:gd name="connsiteX3801" fmla="*/ 557534 w 917848"/>
              <a:gd name="connsiteY3801" fmla="*/ 562608 h 1054587"/>
              <a:gd name="connsiteX3802" fmla="*/ 557286 w 917848"/>
              <a:gd name="connsiteY3802" fmla="*/ 563270 h 1054587"/>
              <a:gd name="connsiteX3803" fmla="*/ 557038 w 917848"/>
              <a:gd name="connsiteY3803" fmla="*/ 563601 h 1054587"/>
              <a:gd name="connsiteX3804" fmla="*/ 557038 w 917848"/>
              <a:gd name="connsiteY3804" fmla="*/ 563959 h 1054587"/>
              <a:gd name="connsiteX3805" fmla="*/ 557038 w 917848"/>
              <a:gd name="connsiteY3805" fmla="*/ 564290 h 1054587"/>
              <a:gd name="connsiteX3806" fmla="*/ 557286 w 917848"/>
              <a:gd name="connsiteY3806" fmla="*/ 564621 h 1054587"/>
              <a:gd name="connsiteX3807" fmla="*/ 557286 w 917848"/>
              <a:gd name="connsiteY3807" fmla="*/ 564952 h 1054587"/>
              <a:gd name="connsiteX3808" fmla="*/ 557038 w 917848"/>
              <a:gd name="connsiteY3808" fmla="*/ 565283 h 1054587"/>
              <a:gd name="connsiteX3809" fmla="*/ 557038 w 917848"/>
              <a:gd name="connsiteY3809" fmla="*/ 565641 h 1054587"/>
              <a:gd name="connsiteX3810" fmla="*/ 557038 w 917848"/>
              <a:gd name="connsiteY3810" fmla="*/ 566303 h 1054587"/>
              <a:gd name="connsiteX3811" fmla="*/ 556817 w 917848"/>
              <a:gd name="connsiteY3811" fmla="*/ 566634 h 1054587"/>
              <a:gd name="connsiteX3812" fmla="*/ 557038 w 917848"/>
              <a:gd name="connsiteY3812" fmla="*/ 566966 h 1054587"/>
              <a:gd name="connsiteX3813" fmla="*/ 557038 w 917848"/>
              <a:gd name="connsiteY3813" fmla="*/ 567656 h 1054587"/>
              <a:gd name="connsiteX3814" fmla="*/ 556817 w 917848"/>
              <a:gd name="connsiteY3814" fmla="*/ 567987 h 1054587"/>
              <a:gd name="connsiteX3815" fmla="*/ 556569 w 917848"/>
              <a:gd name="connsiteY3815" fmla="*/ 568649 h 1054587"/>
              <a:gd name="connsiteX3816" fmla="*/ 556321 w 917848"/>
              <a:gd name="connsiteY3816" fmla="*/ 568980 h 1054587"/>
              <a:gd name="connsiteX3817" fmla="*/ 556321 w 917848"/>
              <a:gd name="connsiteY3817" fmla="*/ 569338 h 1054587"/>
              <a:gd name="connsiteX3818" fmla="*/ 556101 w 917848"/>
              <a:gd name="connsiteY3818" fmla="*/ 569338 h 1054587"/>
              <a:gd name="connsiteX3819" fmla="*/ 555852 w 917848"/>
              <a:gd name="connsiteY3819" fmla="*/ 570000 h 1054587"/>
              <a:gd name="connsiteX3820" fmla="*/ 555852 w 917848"/>
              <a:gd name="connsiteY3820" fmla="*/ 570331 h 1054587"/>
              <a:gd name="connsiteX3821" fmla="*/ 555604 w 917848"/>
              <a:gd name="connsiteY3821" fmla="*/ 570331 h 1054587"/>
              <a:gd name="connsiteX3822" fmla="*/ 555604 w 917848"/>
              <a:gd name="connsiteY3822" fmla="*/ 570662 h 1054587"/>
              <a:gd name="connsiteX3823" fmla="*/ 555604 w 917848"/>
              <a:gd name="connsiteY3823" fmla="*/ 571020 h 1054587"/>
              <a:gd name="connsiteX3824" fmla="*/ 555384 w 917848"/>
              <a:gd name="connsiteY3824" fmla="*/ 571351 h 1054587"/>
              <a:gd name="connsiteX3825" fmla="*/ 555135 w 917848"/>
              <a:gd name="connsiteY3825" fmla="*/ 571682 h 1054587"/>
              <a:gd name="connsiteX3826" fmla="*/ 555135 w 917848"/>
              <a:gd name="connsiteY3826" fmla="*/ 572013 h 1054587"/>
              <a:gd name="connsiteX3827" fmla="*/ 555384 w 917848"/>
              <a:gd name="connsiteY3827" fmla="*/ 572344 h 1054587"/>
              <a:gd name="connsiteX3828" fmla="*/ 555604 w 917848"/>
              <a:gd name="connsiteY3828" fmla="*/ 572704 h 1054587"/>
              <a:gd name="connsiteX3829" fmla="*/ 556321 w 917848"/>
              <a:gd name="connsiteY3829" fmla="*/ 573035 h 1054587"/>
              <a:gd name="connsiteX3830" fmla="*/ 557286 w 917848"/>
              <a:gd name="connsiteY3830" fmla="*/ 573697 h 1054587"/>
              <a:gd name="connsiteX3831" fmla="*/ 557754 w 917848"/>
              <a:gd name="connsiteY3831" fmla="*/ 573697 h 1054587"/>
              <a:gd name="connsiteX3832" fmla="*/ 558719 w 917848"/>
              <a:gd name="connsiteY3832" fmla="*/ 574028 h 1054587"/>
              <a:gd name="connsiteX3833" fmla="*/ 559436 w 917848"/>
              <a:gd name="connsiteY3833" fmla="*/ 574028 h 1054587"/>
              <a:gd name="connsiteX3834" fmla="*/ 560869 w 917848"/>
              <a:gd name="connsiteY3834" fmla="*/ 574028 h 1054587"/>
              <a:gd name="connsiteX3835" fmla="*/ 560869 w 917848"/>
              <a:gd name="connsiteY3835" fmla="*/ 573697 h 1054587"/>
              <a:gd name="connsiteX3836" fmla="*/ 561090 w 917848"/>
              <a:gd name="connsiteY3836" fmla="*/ 573697 h 1054587"/>
              <a:gd name="connsiteX3837" fmla="*/ 561337 w 917848"/>
              <a:gd name="connsiteY3837" fmla="*/ 573035 h 1054587"/>
              <a:gd name="connsiteX3838" fmla="*/ 562054 w 917848"/>
              <a:gd name="connsiteY3838" fmla="*/ 572013 h 1054587"/>
              <a:gd name="connsiteX3839" fmla="*/ 562523 w 917848"/>
              <a:gd name="connsiteY3839" fmla="*/ 571351 h 1054587"/>
              <a:gd name="connsiteX3840" fmla="*/ 563018 w 917848"/>
              <a:gd name="connsiteY3840" fmla="*/ 571020 h 1054587"/>
              <a:gd name="connsiteX3841" fmla="*/ 563239 w 917848"/>
              <a:gd name="connsiteY3841" fmla="*/ 570662 h 1054587"/>
              <a:gd name="connsiteX3842" fmla="*/ 563488 w 917848"/>
              <a:gd name="connsiteY3842" fmla="*/ 570000 h 1054587"/>
              <a:gd name="connsiteX3843" fmla="*/ 563239 w 917848"/>
              <a:gd name="connsiteY3843" fmla="*/ 569338 h 1054587"/>
              <a:gd name="connsiteX3844" fmla="*/ 563239 w 917848"/>
              <a:gd name="connsiteY3844" fmla="*/ 568980 h 1054587"/>
              <a:gd name="connsiteX3845" fmla="*/ 563239 w 917848"/>
              <a:gd name="connsiteY3845" fmla="*/ 568318 h 1054587"/>
              <a:gd name="connsiteX3846" fmla="*/ 563239 w 917848"/>
              <a:gd name="connsiteY3846" fmla="*/ 567987 h 1054587"/>
              <a:gd name="connsiteX3847" fmla="*/ 562771 w 917848"/>
              <a:gd name="connsiteY3847" fmla="*/ 567656 h 1054587"/>
              <a:gd name="connsiteX3848" fmla="*/ 563018 w 917848"/>
              <a:gd name="connsiteY3848" fmla="*/ 567325 h 1054587"/>
              <a:gd name="connsiteX3849" fmla="*/ 563018 w 917848"/>
              <a:gd name="connsiteY3849" fmla="*/ 566966 h 1054587"/>
              <a:gd name="connsiteX3850" fmla="*/ 563018 w 917848"/>
              <a:gd name="connsiteY3850" fmla="*/ 566634 h 1054587"/>
              <a:gd name="connsiteX3851" fmla="*/ 563018 w 917848"/>
              <a:gd name="connsiteY3851" fmla="*/ 566303 h 1054587"/>
              <a:gd name="connsiteX3852" fmla="*/ 563239 w 917848"/>
              <a:gd name="connsiteY3852" fmla="*/ 565972 h 1054587"/>
              <a:gd name="connsiteX3853" fmla="*/ 563488 w 917848"/>
              <a:gd name="connsiteY3853" fmla="*/ 565641 h 1054587"/>
              <a:gd name="connsiteX3854" fmla="*/ 563956 w 917848"/>
              <a:gd name="connsiteY3854" fmla="*/ 564952 h 1054587"/>
              <a:gd name="connsiteX3855" fmla="*/ 563956 w 917848"/>
              <a:gd name="connsiteY3855" fmla="*/ 564621 h 1054587"/>
              <a:gd name="connsiteX3856" fmla="*/ 564204 w 917848"/>
              <a:gd name="connsiteY3856" fmla="*/ 564621 h 1054587"/>
              <a:gd name="connsiteX3857" fmla="*/ 564452 w 917848"/>
              <a:gd name="connsiteY3857" fmla="*/ 564621 h 1054587"/>
              <a:gd name="connsiteX3858" fmla="*/ 564921 w 917848"/>
              <a:gd name="connsiteY3858" fmla="*/ 564290 h 1054587"/>
              <a:gd name="connsiteX3859" fmla="*/ 565169 w 917848"/>
              <a:gd name="connsiteY3859" fmla="*/ 564290 h 1054587"/>
              <a:gd name="connsiteX3860" fmla="*/ 565169 w 917848"/>
              <a:gd name="connsiteY3860" fmla="*/ 563959 h 1054587"/>
              <a:gd name="connsiteX3861" fmla="*/ 565638 w 917848"/>
              <a:gd name="connsiteY3861" fmla="*/ 563601 h 1054587"/>
              <a:gd name="connsiteX3862" fmla="*/ 566823 w 917848"/>
              <a:gd name="connsiteY3862" fmla="*/ 562939 h 1054587"/>
              <a:gd name="connsiteX3863" fmla="*/ 567070 w 917848"/>
              <a:gd name="connsiteY3863" fmla="*/ 562939 h 1054587"/>
              <a:gd name="connsiteX3864" fmla="*/ 568007 w 917848"/>
              <a:gd name="connsiteY3864" fmla="*/ 561256 h 1054587"/>
              <a:gd name="connsiteX3865" fmla="*/ 568007 w 917848"/>
              <a:gd name="connsiteY3865" fmla="*/ 560594 h 1054587"/>
              <a:gd name="connsiteX3866" fmla="*/ 568256 w 917848"/>
              <a:gd name="connsiteY3866" fmla="*/ 559905 h 1054587"/>
              <a:gd name="connsiteX3867" fmla="*/ 568504 w 917848"/>
              <a:gd name="connsiteY3867" fmla="*/ 559574 h 1054587"/>
              <a:gd name="connsiteX3868" fmla="*/ 569221 w 917848"/>
              <a:gd name="connsiteY3868" fmla="*/ 558223 h 1054587"/>
              <a:gd name="connsiteX3869" fmla="*/ 569441 w 917848"/>
              <a:gd name="connsiteY3869" fmla="*/ 557229 h 1054587"/>
              <a:gd name="connsiteX3870" fmla="*/ 569441 w 917848"/>
              <a:gd name="connsiteY3870" fmla="*/ 556870 h 1054587"/>
              <a:gd name="connsiteX3871" fmla="*/ 569690 w 917848"/>
              <a:gd name="connsiteY3871" fmla="*/ 556539 h 1054587"/>
              <a:gd name="connsiteX3872" fmla="*/ 569937 w 917848"/>
              <a:gd name="connsiteY3872" fmla="*/ 556208 h 1054587"/>
              <a:gd name="connsiteX3873" fmla="*/ 570406 w 917848"/>
              <a:gd name="connsiteY3873" fmla="*/ 555877 h 1054587"/>
              <a:gd name="connsiteX3874" fmla="*/ 570874 w 917848"/>
              <a:gd name="connsiteY3874" fmla="*/ 554857 h 1054587"/>
              <a:gd name="connsiteX3875" fmla="*/ 571343 w 917848"/>
              <a:gd name="connsiteY3875" fmla="*/ 554526 h 1054587"/>
              <a:gd name="connsiteX3876" fmla="*/ 572060 w 917848"/>
              <a:gd name="connsiteY3876" fmla="*/ 553174 h 1054587"/>
              <a:gd name="connsiteX3877" fmla="*/ 572060 w 917848"/>
              <a:gd name="connsiteY3877" fmla="*/ 552512 h 1054587"/>
              <a:gd name="connsiteX3878" fmla="*/ 572308 w 917848"/>
              <a:gd name="connsiteY3878" fmla="*/ 552181 h 1054587"/>
              <a:gd name="connsiteX3879" fmla="*/ 572556 w 917848"/>
              <a:gd name="connsiteY3879" fmla="*/ 551491 h 1054587"/>
              <a:gd name="connsiteX3880" fmla="*/ 572556 w 917848"/>
              <a:gd name="connsiteY3880" fmla="*/ 550829 h 1054587"/>
              <a:gd name="connsiteX3881" fmla="*/ 572556 w 917848"/>
              <a:gd name="connsiteY3881" fmla="*/ 550471 h 1054587"/>
              <a:gd name="connsiteX3882" fmla="*/ 572556 w 917848"/>
              <a:gd name="connsiteY3882" fmla="*/ 550140 h 1054587"/>
              <a:gd name="connsiteX3883" fmla="*/ 572776 w 917848"/>
              <a:gd name="connsiteY3883" fmla="*/ 550140 h 1054587"/>
              <a:gd name="connsiteX3884" fmla="*/ 573025 w 917848"/>
              <a:gd name="connsiteY3884" fmla="*/ 549809 h 1054587"/>
              <a:gd name="connsiteX3885" fmla="*/ 573272 w 917848"/>
              <a:gd name="connsiteY3885" fmla="*/ 549478 h 1054587"/>
              <a:gd name="connsiteX3886" fmla="*/ 573272 w 917848"/>
              <a:gd name="connsiteY3886" fmla="*/ 549147 h 1054587"/>
              <a:gd name="connsiteX3887" fmla="*/ 573742 w 917848"/>
              <a:gd name="connsiteY3887" fmla="*/ 548788 h 1054587"/>
              <a:gd name="connsiteX3888" fmla="*/ 574210 w 917848"/>
              <a:gd name="connsiteY3888" fmla="*/ 548457 h 1054587"/>
              <a:gd name="connsiteX3889" fmla="*/ 574458 w 917848"/>
              <a:gd name="connsiteY3889" fmla="*/ 548126 h 1054587"/>
              <a:gd name="connsiteX3890" fmla="*/ 574458 w 917848"/>
              <a:gd name="connsiteY3890" fmla="*/ 547795 h 1054587"/>
              <a:gd name="connsiteX3891" fmla="*/ 574706 w 917848"/>
              <a:gd name="connsiteY3891" fmla="*/ 547464 h 1054587"/>
              <a:gd name="connsiteX3892" fmla="*/ 574706 w 917848"/>
              <a:gd name="connsiteY3892" fmla="*/ 547106 h 1054587"/>
              <a:gd name="connsiteX3893" fmla="*/ 574926 w 917848"/>
              <a:gd name="connsiteY3893" fmla="*/ 546444 h 1054587"/>
              <a:gd name="connsiteX3894" fmla="*/ 574926 w 917848"/>
              <a:gd name="connsiteY3894" fmla="*/ 546113 h 1054587"/>
              <a:gd name="connsiteX3895" fmla="*/ 575175 w 917848"/>
              <a:gd name="connsiteY3895" fmla="*/ 545755 h 1054587"/>
              <a:gd name="connsiteX3896" fmla="*/ 575423 w 917848"/>
              <a:gd name="connsiteY3896" fmla="*/ 545424 h 1054587"/>
              <a:gd name="connsiteX3897" fmla="*/ 575891 w 917848"/>
              <a:gd name="connsiteY3897" fmla="*/ 544431 h 1054587"/>
              <a:gd name="connsiteX3898" fmla="*/ 575891 w 917848"/>
              <a:gd name="connsiteY3898" fmla="*/ 543741 h 1054587"/>
              <a:gd name="connsiteX3899" fmla="*/ 575891 w 917848"/>
              <a:gd name="connsiteY3899" fmla="*/ 543410 h 1054587"/>
              <a:gd name="connsiteX3900" fmla="*/ 575891 w 917848"/>
              <a:gd name="connsiteY3900" fmla="*/ 543078 h 1054587"/>
              <a:gd name="connsiteX3901" fmla="*/ 576360 w 917848"/>
              <a:gd name="connsiteY3901" fmla="*/ 542389 h 1054587"/>
              <a:gd name="connsiteX3902" fmla="*/ 576360 w 917848"/>
              <a:gd name="connsiteY3902" fmla="*/ 541727 h 1054587"/>
              <a:gd name="connsiteX3903" fmla="*/ 576607 w 917848"/>
              <a:gd name="connsiteY3903" fmla="*/ 541396 h 1054587"/>
              <a:gd name="connsiteX3904" fmla="*/ 576607 w 917848"/>
              <a:gd name="connsiteY3904" fmla="*/ 541037 h 1054587"/>
              <a:gd name="connsiteX3905" fmla="*/ 576360 w 917848"/>
              <a:gd name="connsiteY3905" fmla="*/ 540706 h 1054587"/>
              <a:gd name="connsiteX3906" fmla="*/ 576360 w 917848"/>
              <a:gd name="connsiteY3906" fmla="*/ 540044 h 1054587"/>
              <a:gd name="connsiteX3907" fmla="*/ 576828 w 917848"/>
              <a:gd name="connsiteY3907" fmla="*/ 539024 h 1054587"/>
              <a:gd name="connsiteX3908" fmla="*/ 577077 w 917848"/>
              <a:gd name="connsiteY3908" fmla="*/ 538693 h 1054587"/>
              <a:gd name="connsiteX3909" fmla="*/ 577077 w 917848"/>
              <a:gd name="connsiteY3909" fmla="*/ 538362 h 1054587"/>
              <a:gd name="connsiteX3910" fmla="*/ 577324 w 917848"/>
              <a:gd name="connsiteY3910" fmla="*/ 537672 h 1054587"/>
              <a:gd name="connsiteX3911" fmla="*/ 577324 w 917848"/>
              <a:gd name="connsiteY3911" fmla="*/ 536651 h 1054587"/>
              <a:gd name="connsiteX3912" fmla="*/ 577324 w 917848"/>
              <a:gd name="connsiteY3912" fmla="*/ 536320 h 1054587"/>
              <a:gd name="connsiteX3913" fmla="*/ 577324 w 917848"/>
              <a:gd name="connsiteY3913" fmla="*/ 535658 h 1054587"/>
              <a:gd name="connsiteX3914" fmla="*/ 577324 w 917848"/>
              <a:gd name="connsiteY3914" fmla="*/ 534969 h 1054587"/>
              <a:gd name="connsiteX3915" fmla="*/ 577077 w 917848"/>
              <a:gd name="connsiteY3915" fmla="*/ 534969 h 1054587"/>
              <a:gd name="connsiteX3916" fmla="*/ 577077 w 917848"/>
              <a:gd name="connsiteY3916" fmla="*/ 534638 h 1054587"/>
              <a:gd name="connsiteX3917" fmla="*/ 577324 w 917848"/>
              <a:gd name="connsiteY3917" fmla="*/ 534638 h 1054587"/>
              <a:gd name="connsiteX3918" fmla="*/ 577324 w 917848"/>
              <a:gd name="connsiteY3918" fmla="*/ 534307 h 1054587"/>
              <a:gd name="connsiteX3919" fmla="*/ 577545 w 917848"/>
              <a:gd name="connsiteY3919" fmla="*/ 533976 h 1054587"/>
              <a:gd name="connsiteX3920" fmla="*/ 577545 w 917848"/>
              <a:gd name="connsiteY3920" fmla="*/ 533617 h 1054587"/>
              <a:gd name="connsiteX3921" fmla="*/ 577793 w 917848"/>
              <a:gd name="connsiteY3921" fmla="*/ 533287 h 1054587"/>
              <a:gd name="connsiteX3922" fmla="*/ 578041 w 917848"/>
              <a:gd name="connsiteY3922" fmla="*/ 532625 h 1054587"/>
              <a:gd name="connsiteX3923" fmla="*/ 578041 w 917848"/>
              <a:gd name="connsiteY3923" fmla="*/ 531935 h 1054587"/>
              <a:gd name="connsiteX3924" fmla="*/ 577793 w 917848"/>
              <a:gd name="connsiteY3924" fmla="*/ 530915 h 1054587"/>
              <a:gd name="connsiteX3925" fmla="*/ 577545 w 917848"/>
              <a:gd name="connsiteY3925" fmla="*/ 530584 h 1054587"/>
              <a:gd name="connsiteX3926" fmla="*/ 577545 w 917848"/>
              <a:gd name="connsiteY3926" fmla="*/ 529922 h 1054587"/>
              <a:gd name="connsiteX3927" fmla="*/ 577545 w 917848"/>
              <a:gd name="connsiteY3927" fmla="*/ 529591 h 1054587"/>
              <a:gd name="connsiteX3928" fmla="*/ 577545 w 917848"/>
              <a:gd name="connsiteY3928" fmla="*/ 529231 h 1054587"/>
              <a:gd name="connsiteX3929" fmla="*/ 577545 w 917848"/>
              <a:gd name="connsiteY3929" fmla="*/ 528900 h 1054587"/>
              <a:gd name="connsiteX3930" fmla="*/ 577545 w 917848"/>
              <a:gd name="connsiteY3930" fmla="*/ 528238 h 1054587"/>
              <a:gd name="connsiteX3931" fmla="*/ 577545 w 917848"/>
              <a:gd name="connsiteY3931" fmla="*/ 527549 h 1054587"/>
              <a:gd name="connsiteX3932" fmla="*/ 577793 w 917848"/>
              <a:gd name="connsiteY3932" fmla="*/ 527218 h 1054587"/>
              <a:gd name="connsiteX3933" fmla="*/ 577793 w 917848"/>
              <a:gd name="connsiteY3933" fmla="*/ 526529 h 1054587"/>
              <a:gd name="connsiteX3934" fmla="*/ 577545 w 917848"/>
              <a:gd name="connsiteY3934" fmla="*/ 525536 h 1054587"/>
              <a:gd name="connsiteX3935" fmla="*/ 578041 w 917848"/>
              <a:gd name="connsiteY3935" fmla="*/ 524184 h 1054587"/>
              <a:gd name="connsiteX3936" fmla="*/ 578262 w 917848"/>
              <a:gd name="connsiteY3936" fmla="*/ 523164 h 1054587"/>
              <a:gd name="connsiteX3937" fmla="*/ 578758 w 917848"/>
              <a:gd name="connsiteY3937" fmla="*/ 522833 h 1054587"/>
              <a:gd name="connsiteX3938" fmla="*/ 578978 w 917848"/>
              <a:gd name="connsiteY3938" fmla="*/ 522474 h 1054587"/>
              <a:gd name="connsiteX3939" fmla="*/ 579227 w 917848"/>
              <a:gd name="connsiteY3939" fmla="*/ 521811 h 1054587"/>
              <a:gd name="connsiteX3940" fmla="*/ 579227 w 917848"/>
              <a:gd name="connsiteY3940" fmla="*/ 521480 h 1054587"/>
              <a:gd name="connsiteX3941" fmla="*/ 579227 w 917848"/>
              <a:gd name="connsiteY3941" fmla="*/ 521122 h 1054587"/>
              <a:gd name="connsiteX3942" fmla="*/ 578978 w 917848"/>
              <a:gd name="connsiteY3942" fmla="*/ 521122 h 1054587"/>
              <a:gd name="connsiteX3943" fmla="*/ 578758 w 917848"/>
              <a:gd name="connsiteY3943" fmla="*/ 521122 h 1054587"/>
              <a:gd name="connsiteX3944" fmla="*/ 578758 w 917848"/>
              <a:gd name="connsiteY3944" fmla="*/ 520791 h 1054587"/>
              <a:gd name="connsiteX3945" fmla="*/ 578978 w 917848"/>
              <a:gd name="connsiteY3945" fmla="*/ 520129 h 1054587"/>
              <a:gd name="connsiteX3946" fmla="*/ 579227 w 917848"/>
              <a:gd name="connsiteY3946" fmla="*/ 519109 h 1054587"/>
              <a:gd name="connsiteX3947" fmla="*/ 579227 w 917848"/>
              <a:gd name="connsiteY3947" fmla="*/ 518419 h 1054587"/>
              <a:gd name="connsiteX3948" fmla="*/ 579227 w 917848"/>
              <a:gd name="connsiteY3948" fmla="*/ 518088 h 1054587"/>
              <a:gd name="connsiteX3949" fmla="*/ 579227 w 917848"/>
              <a:gd name="connsiteY3949" fmla="*/ 517757 h 1054587"/>
              <a:gd name="connsiteX3950" fmla="*/ 579227 w 917848"/>
              <a:gd name="connsiteY3950" fmla="*/ 517426 h 1054587"/>
              <a:gd name="connsiteX3951" fmla="*/ 579474 w 917848"/>
              <a:gd name="connsiteY3951" fmla="*/ 516405 h 1054587"/>
              <a:gd name="connsiteX3952" fmla="*/ 579227 w 917848"/>
              <a:gd name="connsiteY3952" fmla="*/ 516074 h 1054587"/>
              <a:gd name="connsiteX3953" fmla="*/ 579474 w 917848"/>
              <a:gd name="connsiteY3953" fmla="*/ 515715 h 1054587"/>
              <a:gd name="connsiteX3954" fmla="*/ 579474 w 917848"/>
              <a:gd name="connsiteY3954" fmla="*/ 515053 h 1054587"/>
              <a:gd name="connsiteX3955" fmla="*/ 579227 w 917848"/>
              <a:gd name="connsiteY3955" fmla="*/ 514364 h 1054587"/>
              <a:gd name="connsiteX3956" fmla="*/ 579227 w 917848"/>
              <a:gd name="connsiteY3956" fmla="*/ 514033 h 1054587"/>
              <a:gd name="connsiteX3957" fmla="*/ 578758 w 917848"/>
              <a:gd name="connsiteY3957" fmla="*/ 513371 h 1054587"/>
              <a:gd name="connsiteX3958" fmla="*/ 578510 w 917848"/>
              <a:gd name="connsiteY3958" fmla="*/ 512682 h 1054587"/>
              <a:gd name="connsiteX3959" fmla="*/ 578510 w 917848"/>
              <a:gd name="connsiteY3959" fmla="*/ 512351 h 1054587"/>
              <a:gd name="connsiteX3960" fmla="*/ 578262 w 917848"/>
              <a:gd name="connsiteY3960" fmla="*/ 511992 h 1054587"/>
              <a:gd name="connsiteX3961" fmla="*/ 578262 w 917848"/>
              <a:gd name="connsiteY3961" fmla="*/ 510999 h 1054587"/>
              <a:gd name="connsiteX3962" fmla="*/ 578041 w 917848"/>
              <a:gd name="connsiteY3962" fmla="*/ 509979 h 1054587"/>
              <a:gd name="connsiteX3963" fmla="*/ 577793 w 917848"/>
              <a:gd name="connsiteY3963" fmla="*/ 509648 h 1054587"/>
              <a:gd name="connsiteX3964" fmla="*/ 577545 w 917848"/>
              <a:gd name="connsiteY3964" fmla="*/ 509648 h 1054587"/>
              <a:gd name="connsiteX3965" fmla="*/ 577545 w 917848"/>
              <a:gd name="connsiteY3965" fmla="*/ 509288 h 1054587"/>
              <a:gd name="connsiteX3966" fmla="*/ 577545 w 917848"/>
              <a:gd name="connsiteY3966" fmla="*/ 508626 h 1054587"/>
              <a:gd name="connsiteX3967" fmla="*/ 577793 w 917848"/>
              <a:gd name="connsiteY3967" fmla="*/ 508296 h 1054587"/>
              <a:gd name="connsiteX3968" fmla="*/ 577793 w 917848"/>
              <a:gd name="connsiteY3968" fmla="*/ 507937 h 1054587"/>
              <a:gd name="connsiteX3969" fmla="*/ 577793 w 917848"/>
              <a:gd name="connsiteY3969" fmla="*/ 507606 h 1054587"/>
              <a:gd name="connsiteX3970" fmla="*/ 577793 w 917848"/>
              <a:gd name="connsiteY3970" fmla="*/ 507275 h 1054587"/>
              <a:gd name="connsiteX3971" fmla="*/ 577793 w 917848"/>
              <a:gd name="connsiteY3971" fmla="*/ 506917 h 1054587"/>
              <a:gd name="connsiteX3972" fmla="*/ 577793 w 917848"/>
              <a:gd name="connsiteY3972" fmla="*/ 506255 h 1054587"/>
              <a:gd name="connsiteX3973" fmla="*/ 577793 w 917848"/>
              <a:gd name="connsiteY3973" fmla="*/ 505924 h 1054587"/>
              <a:gd name="connsiteX3974" fmla="*/ 577793 w 917848"/>
              <a:gd name="connsiteY3974" fmla="*/ 505565 h 1054587"/>
              <a:gd name="connsiteX3975" fmla="*/ 577545 w 917848"/>
              <a:gd name="connsiteY3975" fmla="*/ 505234 h 1054587"/>
              <a:gd name="connsiteX3976" fmla="*/ 577545 w 917848"/>
              <a:gd name="connsiteY3976" fmla="*/ 504214 h 1054587"/>
              <a:gd name="connsiteX3977" fmla="*/ 577545 w 917848"/>
              <a:gd name="connsiteY3977" fmla="*/ 503552 h 1054587"/>
              <a:gd name="connsiteX3978" fmla="*/ 577324 w 917848"/>
              <a:gd name="connsiteY3978" fmla="*/ 503552 h 1054587"/>
              <a:gd name="connsiteX3979" fmla="*/ 577324 w 917848"/>
              <a:gd name="connsiteY3979" fmla="*/ 503192 h 1054587"/>
              <a:gd name="connsiteX3980" fmla="*/ 577077 w 917848"/>
              <a:gd name="connsiteY3980" fmla="*/ 502861 h 1054587"/>
              <a:gd name="connsiteX3981" fmla="*/ 577324 w 917848"/>
              <a:gd name="connsiteY3981" fmla="*/ 502530 h 1054587"/>
              <a:gd name="connsiteX3982" fmla="*/ 577077 w 917848"/>
              <a:gd name="connsiteY3982" fmla="*/ 502530 h 1054587"/>
              <a:gd name="connsiteX3983" fmla="*/ 577077 w 917848"/>
              <a:gd name="connsiteY3983" fmla="*/ 502199 h 1054587"/>
              <a:gd name="connsiteX3984" fmla="*/ 576828 w 917848"/>
              <a:gd name="connsiteY3984" fmla="*/ 502199 h 1054587"/>
              <a:gd name="connsiteX3985" fmla="*/ 576607 w 917848"/>
              <a:gd name="connsiteY3985" fmla="*/ 501841 h 1054587"/>
              <a:gd name="connsiteX3986" fmla="*/ 576828 w 917848"/>
              <a:gd name="connsiteY3986" fmla="*/ 501510 h 1054587"/>
              <a:gd name="connsiteX3987" fmla="*/ 576828 w 917848"/>
              <a:gd name="connsiteY3987" fmla="*/ 500848 h 1054587"/>
              <a:gd name="connsiteX3988" fmla="*/ 576828 w 917848"/>
              <a:gd name="connsiteY3988" fmla="*/ 500490 h 1054587"/>
              <a:gd name="connsiteX3989" fmla="*/ 576828 w 917848"/>
              <a:gd name="connsiteY3989" fmla="*/ 500159 h 1054587"/>
              <a:gd name="connsiteX3990" fmla="*/ 576828 w 917848"/>
              <a:gd name="connsiteY3990" fmla="*/ 499828 h 1054587"/>
              <a:gd name="connsiteX3991" fmla="*/ 576607 w 917848"/>
              <a:gd name="connsiteY3991" fmla="*/ 499469 h 1054587"/>
              <a:gd name="connsiteX3992" fmla="*/ 576607 w 917848"/>
              <a:gd name="connsiteY3992" fmla="*/ 499138 h 1054587"/>
              <a:gd name="connsiteX3993" fmla="*/ 576607 w 917848"/>
              <a:gd name="connsiteY3993" fmla="*/ 498807 h 1054587"/>
              <a:gd name="connsiteX3994" fmla="*/ 576607 w 917848"/>
              <a:gd name="connsiteY3994" fmla="*/ 498476 h 1054587"/>
              <a:gd name="connsiteX3995" fmla="*/ 576828 w 917848"/>
              <a:gd name="connsiteY3995" fmla="*/ 498118 h 1054587"/>
              <a:gd name="connsiteX3996" fmla="*/ 576607 w 917848"/>
              <a:gd name="connsiteY3996" fmla="*/ 497787 h 1054587"/>
              <a:gd name="connsiteX3997" fmla="*/ 576607 w 917848"/>
              <a:gd name="connsiteY3997" fmla="*/ 497456 h 1054587"/>
              <a:gd name="connsiteX3998" fmla="*/ 576607 w 917848"/>
              <a:gd name="connsiteY3998" fmla="*/ 497096 h 1054587"/>
              <a:gd name="connsiteX3999" fmla="*/ 576828 w 917848"/>
              <a:gd name="connsiteY3999" fmla="*/ 496765 h 1054587"/>
              <a:gd name="connsiteX4000" fmla="*/ 576607 w 917848"/>
              <a:gd name="connsiteY4000" fmla="*/ 496434 h 1054587"/>
              <a:gd name="connsiteX4001" fmla="*/ 576828 w 917848"/>
              <a:gd name="connsiteY4001" fmla="*/ 496103 h 1054587"/>
              <a:gd name="connsiteX4002" fmla="*/ 576828 w 917848"/>
              <a:gd name="connsiteY4002" fmla="*/ 495745 h 1054587"/>
              <a:gd name="connsiteX4003" fmla="*/ 576828 w 917848"/>
              <a:gd name="connsiteY4003" fmla="*/ 495414 h 1054587"/>
              <a:gd name="connsiteX4004" fmla="*/ 576607 w 917848"/>
              <a:gd name="connsiteY4004" fmla="*/ 495414 h 1054587"/>
              <a:gd name="connsiteX4005" fmla="*/ 576607 w 917848"/>
              <a:gd name="connsiteY4005" fmla="*/ 495083 h 1054587"/>
              <a:gd name="connsiteX4006" fmla="*/ 576607 w 917848"/>
              <a:gd name="connsiteY4006" fmla="*/ 494725 h 1054587"/>
              <a:gd name="connsiteX4007" fmla="*/ 576828 w 917848"/>
              <a:gd name="connsiteY4007" fmla="*/ 494725 h 1054587"/>
              <a:gd name="connsiteX4008" fmla="*/ 577077 w 917848"/>
              <a:gd name="connsiteY4008" fmla="*/ 494394 h 1054587"/>
              <a:gd name="connsiteX4009" fmla="*/ 577324 w 917848"/>
              <a:gd name="connsiteY4009" fmla="*/ 493373 h 1054587"/>
              <a:gd name="connsiteX4010" fmla="*/ 577077 w 917848"/>
              <a:gd name="connsiteY4010" fmla="*/ 493373 h 1054587"/>
              <a:gd name="connsiteX4011" fmla="*/ 577324 w 917848"/>
              <a:gd name="connsiteY4011" fmla="*/ 493042 h 1054587"/>
              <a:gd name="connsiteX4012" fmla="*/ 577545 w 917848"/>
              <a:gd name="connsiteY4012" fmla="*/ 492711 h 1054587"/>
              <a:gd name="connsiteX4013" fmla="*/ 577545 w 917848"/>
              <a:gd name="connsiteY4013" fmla="*/ 492353 h 1054587"/>
              <a:gd name="connsiteX4014" fmla="*/ 577793 w 917848"/>
              <a:gd name="connsiteY4014" fmla="*/ 491360 h 1054587"/>
              <a:gd name="connsiteX4015" fmla="*/ 578262 w 917848"/>
              <a:gd name="connsiteY4015" fmla="*/ 490670 h 1054587"/>
              <a:gd name="connsiteX4016" fmla="*/ 578262 w 917848"/>
              <a:gd name="connsiteY4016" fmla="*/ 489980 h 1054587"/>
              <a:gd name="connsiteX4017" fmla="*/ 578510 w 917848"/>
              <a:gd name="connsiteY4017" fmla="*/ 488987 h 1054587"/>
              <a:gd name="connsiteX4018" fmla="*/ 578978 w 917848"/>
              <a:gd name="connsiteY4018" fmla="*/ 488629 h 1054587"/>
              <a:gd name="connsiteX4019" fmla="*/ 579227 w 917848"/>
              <a:gd name="connsiteY4019" fmla="*/ 487967 h 1054587"/>
              <a:gd name="connsiteX4020" fmla="*/ 579474 w 917848"/>
              <a:gd name="connsiteY4020" fmla="*/ 487967 h 1054587"/>
              <a:gd name="connsiteX4021" fmla="*/ 579943 w 917848"/>
              <a:gd name="connsiteY4021" fmla="*/ 487967 h 1054587"/>
              <a:gd name="connsiteX4022" fmla="*/ 580412 w 917848"/>
              <a:gd name="connsiteY4022" fmla="*/ 487608 h 1054587"/>
              <a:gd name="connsiteX4023" fmla="*/ 580412 w 917848"/>
              <a:gd name="connsiteY4023" fmla="*/ 487277 h 1054587"/>
              <a:gd name="connsiteX4024" fmla="*/ 580412 w 917848"/>
              <a:gd name="connsiteY4024" fmla="*/ 486946 h 1054587"/>
              <a:gd name="connsiteX4025" fmla="*/ 580191 w 917848"/>
              <a:gd name="connsiteY4025" fmla="*/ 486615 h 1054587"/>
              <a:gd name="connsiteX4026" fmla="*/ 579943 w 917848"/>
              <a:gd name="connsiteY4026" fmla="*/ 486615 h 1054587"/>
              <a:gd name="connsiteX4027" fmla="*/ 579695 w 917848"/>
              <a:gd name="connsiteY4027" fmla="*/ 486257 h 1054587"/>
              <a:gd name="connsiteX4028" fmla="*/ 579943 w 917848"/>
              <a:gd name="connsiteY4028" fmla="*/ 486257 h 1054587"/>
              <a:gd name="connsiteX4029" fmla="*/ 580412 w 917848"/>
              <a:gd name="connsiteY4029" fmla="*/ 486257 h 1054587"/>
              <a:gd name="connsiteX4030" fmla="*/ 580412 w 917848"/>
              <a:gd name="connsiteY4030" fmla="*/ 486615 h 1054587"/>
              <a:gd name="connsiteX4031" fmla="*/ 580659 w 917848"/>
              <a:gd name="connsiteY4031" fmla="*/ 486615 h 1054587"/>
              <a:gd name="connsiteX4032" fmla="*/ 580908 w 917848"/>
              <a:gd name="connsiteY4032" fmla="*/ 486946 h 1054587"/>
              <a:gd name="connsiteX4033" fmla="*/ 581376 w 917848"/>
              <a:gd name="connsiteY4033" fmla="*/ 486615 h 1054587"/>
              <a:gd name="connsiteX4034" fmla="*/ 581845 w 917848"/>
              <a:gd name="connsiteY4034" fmla="*/ 486257 h 1054587"/>
              <a:gd name="connsiteX4035" fmla="*/ 582562 w 917848"/>
              <a:gd name="connsiteY4035" fmla="*/ 485926 h 1054587"/>
              <a:gd name="connsiteX4036" fmla="*/ 582809 w 917848"/>
              <a:gd name="connsiteY4036" fmla="*/ 485236 h 1054587"/>
              <a:gd name="connsiteX4037" fmla="*/ 582809 w 917848"/>
              <a:gd name="connsiteY4037" fmla="*/ 484574 h 1054587"/>
              <a:gd name="connsiteX4038" fmla="*/ 583279 w 917848"/>
              <a:gd name="connsiteY4038" fmla="*/ 484215 h 1054587"/>
              <a:gd name="connsiteX4039" fmla="*/ 583526 w 917848"/>
              <a:gd name="connsiteY4039" fmla="*/ 483884 h 1054587"/>
              <a:gd name="connsiteX4040" fmla="*/ 583994 w 917848"/>
              <a:gd name="connsiteY4040" fmla="*/ 483553 h 1054587"/>
              <a:gd name="connsiteX4041" fmla="*/ 584243 w 917848"/>
              <a:gd name="connsiteY4041" fmla="*/ 483884 h 1054587"/>
              <a:gd name="connsiteX4042" fmla="*/ 584711 w 917848"/>
              <a:gd name="connsiteY4042" fmla="*/ 483553 h 1054587"/>
              <a:gd name="connsiteX4043" fmla="*/ 585428 w 917848"/>
              <a:gd name="connsiteY4043" fmla="*/ 483222 h 1054587"/>
              <a:gd name="connsiteX4044" fmla="*/ 585428 w 917848"/>
              <a:gd name="connsiteY4044" fmla="*/ 482864 h 1054587"/>
              <a:gd name="connsiteX4045" fmla="*/ 585677 w 917848"/>
              <a:gd name="connsiteY4045" fmla="*/ 482864 h 1054587"/>
              <a:gd name="connsiteX4046" fmla="*/ 585677 w 917848"/>
              <a:gd name="connsiteY4046" fmla="*/ 482533 h 1054587"/>
              <a:gd name="connsiteX4047" fmla="*/ 585897 w 917848"/>
              <a:gd name="connsiteY4047" fmla="*/ 482202 h 1054587"/>
              <a:gd name="connsiteX4048" fmla="*/ 586145 w 917848"/>
              <a:gd name="connsiteY4048" fmla="*/ 481843 h 1054587"/>
              <a:gd name="connsiteX4049" fmla="*/ 586365 w 917848"/>
              <a:gd name="connsiteY4049" fmla="*/ 481181 h 1054587"/>
              <a:gd name="connsiteX4050" fmla="*/ 586614 w 917848"/>
              <a:gd name="connsiteY4050" fmla="*/ 481181 h 1054587"/>
              <a:gd name="connsiteX4051" fmla="*/ 586614 w 917848"/>
              <a:gd name="connsiteY4051" fmla="*/ 480823 h 1054587"/>
              <a:gd name="connsiteX4052" fmla="*/ 586862 w 917848"/>
              <a:gd name="connsiteY4052" fmla="*/ 480823 h 1054587"/>
              <a:gd name="connsiteX4053" fmla="*/ 587330 w 917848"/>
              <a:gd name="connsiteY4053" fmla="*/ 480823 h 1054587"/>
              <a:gd name="connsiteX4054" fmla="*/ 587330 w 917848"/>
              <a:gd name="connsiteY4054" fmla="*/ 481181 h 1054587"/>
              <a:gd name="connsiteX4055" fmla="*/ 587330 w 917848"/>
              <a:gd name="connsiteY4055" fmla="*/ 481512 h 1054587"/>
              <a:gd name="connsiteX4056" fmla="*/ 587578 w 917848"/>
              <a:gd name="connsiteY4056" fmla="*/ 481843 h 1054587"/>
              <a:gd name="connsiteX4057" fmla="*/ 587799 w 917848"/>
              <a:gd name="connsiteY4057" fmla="*/ 481843 h 1054587"/>
              <a:gd name="connsiteX4058" fmla="*/ 588046 w 917848"/>
              <a:gd name="connsiteY4058" fmla="*/ 481843 h 1054587"/>
              <a:gd name="connsiteX4059" fmla="*/ 588763 w 917848"/>
              <a:gd name="connsiteY4059" fmla="*/ 481843 h 1054587"/>
              <a:gd name="connsiteX4060" fmla="*/ 589012 w 917848"/>
              <a:gd name="connsiteY4060" fmla="*/ 481843 h 1054587"/>
              <a:gd name="connsiteX4061" fmla="*/ 589480 w 917848"/>
              <a:gd name="connsiteY4061" fmla="*/ 481843 h 1054587"/>
              <a:gd name="connsiteX4062" fmla="*/ 589728 w 917848"/>
              <a:gd name="connsiteY4062" fmla="*/ 481843 h 1054587"/>
              <a:gd name="connsiteX4063" fmla="*/ 589949 w 917848"/>
              <a:gd name="connsiteY4063" fmla="*/ 481843 h 1054587"/>
              <a:gd name="connsiteX4064" fmla="*/ 590197 w 917848"/>
              <a:gd name="connsiteY4064" fmla="*/ 481512 h 1054587"/>
              <a:gd name="connsiteX4065" fmla="*/ 590666 w 917848"/>
              <a:gd name="connsiteY4065" fmla="*/ 481181 h 1054587"/>
              <a:gd name="connsiteX4066" fmla="*/ 590913 w 917848"/>
              <a:gd name="connsiteY4066" fmla="*/ 481181 h 1054587"/>
              <a:gd name="connsiteX4067" fmla="*/ 591162 w 917848"/>
              <a:gd name="connsiteY4067" fmla="*/ 481181 h 1054587"/>
              <a:gd name="connsiteX4068" fmla="*/ 591383 w 917848"/>
              <a:gd name="connsiteY4068" fmla="*/ 480492 h 1054587"/>
              <a:gd name="connsiteX4069" fmla="*/ 591851 w 917848"/>
              <a:gd name="connsiteY4069" fmla="*/ 480161 h 1054587"/>
              <a:gd name="connsiteX4070" fmla="*/ 592347 w 917848"/>
              <a:gd name="connsiteY4070" fmla="*/ 479140 h 1054587"/>
              <a:gd name="connsiteX4071" fmla="*/ 592567 w 917848"/>
              <a:gd name="connsiteY4071" fmla="*/ 478450 h 1054587"/>
              <a:gd name="connsiteX4072" fmla="*/ 592347 w 917848"/>
              <a:gd name="connsiteY4072" fmla="*/ 478119 h 1054587"/>
              <a:gd name="connsiteX4073" fmla="*/ 592567 w 917848"/>
              <a:gd name="connsiteY4073" fmla="*/ 477788 h 1054587"/>
              <a:gd name="connsiteX4074" fmla="*/ 593284 w 917848"/>
              <a:gd name="connsiteY4074" fmla="*/ 477788 h 1054587"/>
              <a:gd name="connsiteX4075" fmla="*/ 593532 w 917848"/>
              <a:gd name="connsiteY4075" fmla="*/ 477788 h 1054587"/>
              <a:gd name="connsiteX4076" fmla="*/ 593780 w 917848"/>
              <a:gd name="connsiteY4076" fmla="*/ 477788 h 1054587"/>
              <a:gd name="connsiteX4077" fmla="*/ 594001 w 917848"/>
              <a:gd name="connsiteY4077" fmla="*/ 477788 h 1054587"/>
              <a:gd name="connsiteX4078" fmla="*/ 594248 w 917848"/>
              <a:gd name="connsiteY4078" fmla="*/ 477788 h 1054587"/>
              <a:gd name="connsiteX4079" fmla="*/ 594497 w 917848"/>
              <a:gd name="connsiteY4079" fmla="*/ 477430 h 1054587"/>
              <a:gd name="connsiteX4080" fmla="*/ 594718 w 917848"/>
              <a:gd name="connsiteY4080" fmla="*/ 477430 h 1054587"/>
              <a:gd name="connsiteX4081" fmla="*/ 595214 w 917848"/>
              <a:gd name="connsiteY4081" fmla="*/ 477099 h 1054587"/>
              <a:gd name="connsiteX4082" fmla="*/ 595214 w 917848"/>
              <a:gd name="connsiteY4082" fmla="*/ 476768 h 1054587"/>
              <a:gd name="connsiteX4083" fmla="*/ 595682 w 917848"/>
              <a:gd name="connsiteY4083" fmla="*/ 476768 h 1054587"/>
              <a:gd name="connsiteX4084" fmla="*/ 596150 w 917848"/>
              <a:gd name="connsiteY4084" fmla="*/ 476078 h 1054587"/>
              <a:gd name="connsiteX4085" fmla="*/ 596619 w 917848"/>
              <a:gd name="connsiteY4085" fmla="*/ 475747 h 1054587"/>
              <a:gd name="connsiteX4086" fmla="*/ 596619 w 917848"/>
              <a:gd name="connsiteY4086" fmla="*/ 475389 h 1054587"/>
              <a:gd name="connsiteX4087" fmla="*/ 597115 w 917848"/>
              <a:gd name="connsiteY4087" fmla="*/ 475058 h 1054587"/>
              <a:gd name="connsiteX4088" fmla="*/ 597115 w 917848"/>
              <a:gd name="connsiteY4088" fmla="*/ 474727 h 1054587"/>
              <a:gd name="connsiteX4089" fmla="*/ 597584 w 917848"/>
              <a:gd name="connsiteY4089" fmla="*/ 474396 h 1054587"/>
              <a:gd name="connsiteX4090" fmla="*/ 597832 w 917848"/>
              <a:gd name="connsiteY4090" fmla="*/ 474396 h 1054587"/>
              <a:gd name="connsiteX4091" fmla="*/ 597832 w 917848"/>
              <a:gd name="connsiteY4091" fmla="*/ 474037 h 1054587"/>
              <a:gd name="connsiteX4092" fmla="*/ 598549 w 917848"/>
              <a:gd name="connsiteY4092" fmla="*/ 474396 h 1054587"/>
              <a:gd name="connsiteX4093" fmla="*/ 599017 w 917848"/>
              <a:gd name="connsiteY4093" fmla="*/ 474396 h 1054587"/>
              <a:gd name="connsiteX4094" fmla="*/ 600202 w 917848"/>
              <a:gd name="connsiteY4094" fmla="*/ 474396 h 1054587"/>
              <a:gd name="connsiteX4095" fmla="*/ 600698 w 917848"/>
              <a:gd name="connsiteY4095" fmla="*/ 474396 h 1054587"/>
              <a:gd name="connsiteX4096" fmla="*/ 600698 w 917848"/>
              <a:gd name="connsiteY4096" fmla="*/ 474037 h 1054587"/>
              <a:gd name="connsiteX4097" fmla="*/ 600919 w 917848"/>
              <a:gd name="connsiteY4097" fmla="*/ 474037 h 1054587"/>
              <a:gd name="connsiteX4098" fmla="*/ 601167 w 917848"/>
              <a:gd name="connsiteY4098" fmla="*/ 474037 h 1054587"/>
              <a:gd name="connsiteX4099" fmla="*/ 601415 w 917848"/>
              <a:gd name="connsiteY4099" fmla="*/ 474037 h 1054587"/>
              <a:gd name="connsiteX4100" fmla="*/ 601636 w 917848"/>
              <a:gd name="connsiteY4100" fmla="*/ 473706 h 1054587"/>
              <a:gd name="connsiteX4101" fmla="*/ 601884 w 917848"/>
              <a:gd name="connsiteY4101" fmla="*/ 473706 h 1054587"/>
              <a:gd name="connsiteX4102" fmla="*/ 602104 w 917848"/>
              <a:gd name="connsiteY4102" fmla="*/ 473375 h 1054587"/>
              <a:gd name="connsiteX4103" fmla="*/ 602352 w 917848"/>
              <a:gd name="connsiteY4103" fmla="*/ 473375 h 1054587"/>
              <a:gd name="connsiteX4104" fmla="*/ 602601 w 917848"/>
              <a:gd name="connsiteY4104" fmla="*/ 473017 h 1054587"/>
              <a:gd name="connsiteX4105" fmla="*/ 603069 w 917848"/>
              <a:gd name="connsiteY4105" fmla="*/ 473375 h 1054587"/>
              <a:gd name="connsiteX4106" fmla="*/ 603318 w 917848"/>
              <a:gd name="connsiteY4106" fmla="*/ 473375 h 1054587"/>
              <a:gd name="connsiteX4107" fmla="*/ 603538 w 917848"/>
              <a:gd name="connsiteY4107" fmla="*/ 473017 h 1054587"/>
              <a:gd name="connsiteX4108" fmla="*/ 603538 w 917848"/>
              <a:gd name="connsiteY4108" fmla="*/ 472686 h 1054587"/>
              <a:gd name="connsiteX4109" fmla="*/ 603786 w 917848"/>
              <a:gd name="connsiteY4109" fmla="*/ 473017 h 1054587"/>
              <a:gd name="connsiteX4110" fmla="*/ 604255 w 917848"/>
              <a:gd name="connsiteY4110" fmla="*/ 473017 h 1054587"/>
              <a:gd name="connsiteX4111" fmla="*/ 604503 w 917848"/>
              <a:gd name="connsiteY4111" fmla="*/ 473017 h 1054587"/>
              <a:gd name="connsiteX4112" fmla="*/ 604750 w 917848"/>
              <a:gd name="connsiteY4112" fmla="*/ 472686 h 1054587"/>
              <a:gd name="connsiteX4113" fmla="*/ 604971 w 917848"/>
              <a:gd name="connsiteY4113" fmla="*/ 472355 h 1054587"/>
              <a:gd name="connsiteX4114" fmla="*/ 605467 w 917848"/>
              <a:gd name="connsiteY4114" fmla="*/ 472355 h 1054587"/>
              <a:gd name="connsiteX4115" fmla="*/ 605687 w 917848"/>
              <a:gd name="connsiteY4115" fmla="*/ 472355 h 1054587"/>
              <a:gd name="connsiteX4116" fmla="*/ 605936 w 917848"/>
              <a:gd name="connsiteY4116" fmla="*/ 472355 h 1054587"/>
              <a:gd name="connsiteX4117" fmla="*/ 606184 w 917848"/>
              <a:gd name="connsiteY4117" fmla="*/ 472686 h 1054587"/>
              <a:gd name="connsiteX4118" fmla="*/ 606404 w 917848"/>
              <a:gd name="connsiteY4118" fmla="*/ 472686 h 1054587"/>
              <a:gd name="connsiteX4119" fmla="*/ 606873 w 917848"/>
              <a:gd name="connsiteY4119" fmla="*/ 472686 h 1054587"/>
              <a:gd name="connsiteX4120" fmla="*/ 607121 w 917848"/>
              <a:gd name="connsiteY4120" fmla="*/ 473017 h 1054587"/>
              <a:gd name="connsiteX4121" fmla="*/ 607590 w 917848"/>
              <a:gd name="connsiteY4121" fmla="*/ 473017 h 1054587"/>
              <a:gd name="connsiteX4122" fmla="*/ 608086 w 917848"/>
              <a:gd name="connsiteY4122" fmla="*/ 473375 h 1054587"/>
              <a:gd name="connsiteX4123" fmla="*/ 608307 w 917848"/>
              <a:gd name="connsiteY4123" fmla="*/ 473375 h 1054587"/>
              <a:gd name="connsiteX4124" fmla="*/ 608802 w 917848"/>
              <a:gd name="connsiteY4124" fmla="*/ 473375 h 1054587"/>
              <a:gd name="connsiteX4125" fmla="*/ 609022 w 917848"/>
              <a:gd name="connsiteY4125" fmla="*/ 473375 h 1054587"/>
              <a:gd name="connsiteX4126" fmla="*/ 609271 w 917848"/>
              <a:gd name="connsiteY4126" fmla="*/ 473375 h 1054587"/>
              <a:gd name="connsiteX4127" fmla="*/ 609519 w 917848"/>
              <a:gd name="connsiteY4127" fmla="*/ 473375 h 1054587"/>
              <a:gd name="connsiteX4128" fmla="*/ 609739 w 917848"/>
              <a:gd name="connsiteY4128" fmla="*/ 473375 h 1054587"/>
              <a:gd name="connsiteX4129" fmla="*/ 610235 w 917848"/>
              <a:gd name="connsiteY4129" fmla="*/ 473375 h 1054587"/>
              <a:gd name="connsiteX4130" fmla="*/ 610456 w 917848"/>
              <a:gd name="connsiteY4130" fmla="*/ 473375 h 1054587"/>
              <a:gd name="connsiteX4131" fmla="*/ 610705 w 917848"/>
              <a:gd name="connsiteY4131" fmla="*/ 473375 h 1054587"/>
              <a:gd name="connsiteX4132" fmla="*/ 610952 w 917848"/>
              <a:gd name="connsiteY4132" fmla="*/ 473706 h 1054587"/>
              <a:gd name="connsiteX4133" fmla="*/ 611421 w 917848"/>
              <a:gd name="connsiteY4133" fmla="*/ 473375 h 1054587"/>
              <a:gd name="connsiteX4134" fmla="*/ 611669 w 917848"/>
              <a:gd name="connsiteY4134" fmla="*/ 473375 h 1054587"/>
              <a:gd name="connsiteX4135" fmla="*/ 612854 w 917848"/>
              <a:gd name="connsiteY4135" fmla="*/ 473706 h 1054587"/>
              <a:gd name="connsiteX4136" fmla="*/ 613074 w 917848"/>
              <a:gd name="connsiteY4136" fmla="*/ 473706 h 1054587"/>
              <a:gd name="connsiteX4137" fmla="*/ 614757 w 917848"/>
              <a:gd name="connsiteY4137" fmla="*/ 473706 h 1054587"/>
              <a:gd name="connsiteX4138" fmla="*/ 616190 w 917848"/>
              <a:gd name="connsiteY4138" fmla="*/ 474037 h 1054587"/>
              <a:gd name="connsiteX4139" fmla="*/ 616906 w 917848"/>
              <a:gd name="connsiteY4139" fmla="*/ 474037 h 1054587"/>
              <a:gd name="connsiteX4140" fmla="*/ 617375 w 917848"/>
              <a:gd name="connsiteY4140" fmla="*/ 473706 h 1054587"/>
              <a:gd name="connsiteX4141" fmla="*/ 618339 w 917848"/>
              <a:gd name="connsiteY4141" fmla="*/ 473017 h 1054587"/>
              <a:gd name="connsiteX4142" fmla="*/ 619277 w 917848"/>
              <a:gd name="connsiteY4142" fmla="*/ 473017 h 1054587"/>
              <a:gd name="connsiteX4143" fmla="*/ 619773 w 917848"/>
              <a:gd name="connsiteY4143" fmla="*/ 472686 h 1054587"/>
              <a:gd name="connsiteX4144" fmla="*/ 619993 w 917848"/>
              <a:gd name="connsiteY4144" fmla="*/ 472686 h 1054587"/>
              <a:gd name="connsiteX4145" fmla="*/ 620242 w 917848"/>
              <a:gd name="connsiteY4145" fmla="*/ 472686 h 1054587"/>
              <a:gd name="connsiteX4146" fmla="*/ 621206 w 917848"/>
              <a:gd name="connsiteY4146" fmla="*/ 472686 h 1054587"/>
              <a:gd name="connsiteX4147" fmla="*/ 621427 w 917848"/>
              <a:gd name="connsiteY4147" fmla="*/ 472686 h 1054587"/>
              <a:gd name="connsiteX4148" fmla="*/ 621923 w 917848"/>
              <a:gd name="connsiteY4148" fmla="*/ 473017 h 1054587"/>
              <a:gd name="connsiteX4149" fmla="*/ 622391 w 917848"/>
              <a:gd name="connsiteY4149" fmla="*/ 473017 h 1054587"/>
              <a:gd name="connsiteX4150" fmla="*/ 622612 w 917848"/>
              <a:gd name="connsiteY4150" fmla="*/ 473017 h 1054587"/>
              <a:gd name="connsiteX4151" fmla="*/ 622860 w 917848"/>
              <a:gd name="connsiteY4151" fmla="*/ 473017 h 1054587"/>
              <a:gd name="connsiteX4152" fmla="*/ 623328 w 917848"/>
              <a:gd name="connsiteY4152" fmla="*/ 472686 h 1054587"/>
              <a:gd name="connsiteX4153" fmla="*/ 623824 w 917848"/>
              <a:gd name="connsiteY4153" fmla="*/ 472355 h 1054587"/>
              <a:gd name="connsiteX4154" fmla="*/ 624294 w 917848"/>
              <a:gd name="connsiteY4154" fmla="*/ 471996 h 1054587"/>
              <a:gd name="connsiteX4155" fmla="*/ 624762 w 917848"/>
              <a:gd name="connsiteY4155" fmla="*/ 471996 h 1054587"/>
              <a:gd name="connsiteX4156" fmla="*/ 625479 w 917848"/>
              <a:gd name="connsiteY4156" fmla="*/ 471666 h 1054587"/>
              <a:gd name="connsiteX4157" fmla="*/ 625726 w 917848"/>
              <a:gd name="connsiteY4157" fmla="*/ 471666 h 1054587"/>
              <a:gd name="connsiteX4158" fmla="*/ 625975 w 917848"/>
              <a:gd name="connsiteY4158" fmla="*/ 471666 h 1054587"/>
              <a:gd name="connsiteX4159" fmla="*/ 626195 w 917848"/>
              <a:gd name="connsiteY4159" fmla="*/ 471666 h 1054587"/>
              <a:gd name="connsiteX4160" fmla="*/ 626691 w 917848"/>
              <a:gd name="connsiteY4160" fmla="*/ 471333 h 1054587"/>
              <a:gd name="connsiteX4161" fmla="*/ 627408 w 917848"/>
              <a:gd name="connsiteY4161" fmla="*/ 470644 h 1054587"/>
              <a:gd name="connsiteX4162" fmla="*/ 627877 w 917848"/>
              <a:gd name="connsiteY4162" fmla="*/ 470313 h 1054587"/>
              <a:gd name="connsiteX4163" fmla="*/ 628345 w 917848"/>
              <a:gd name="connsiteY4163" fmla="*/ 469955 h 1054587"/>
              <a:gd name="connsiteX4164" fmla="*/ 628593 w 917848"/>
              <a:gd name="connsiteY4164" fmla="*/ 469955 h 1054587"/>
              <a:gd name="connsiteX4165" fmla="*/ 629310 w 917848"/>
              <a:gd name="connsiteY4165" fmla="*/ 469955 h 1054587"/>
              <a:gd name="connsiteX4166" fmla="*/ 629530 w 917848"/>
              <a:gd name="connsiteY4166" fmla="*/ 469955 h 1054587"/>
              <a:gd name="connsiteX4167" fmla="*/ 629778 w 917848"/>
              <a:gd name="connsiteY4167" fmla="*/ 469293 h 1054587"/>
              <a:gd name="connsiteX4168" fmla="*/ 630743 w 917848"/>
              <a:gd name="connsiteY4168" fmla="*/ 469293 h 1054587"/>
              <a:gd name="connsiteX4169" fmla="*/ 630964 w 917848"/>
              <a:gd name="connsiteY4169" fmla="*/ 468934 h 1054587"/>
              <a:gd name="connsiteX4170" fmla="*/ 630964 w 917848"/>
              <a:gd name="connsiteY4170" fmla="*/ 468603 h 1054587"/>
              <a:gd name="connsiteX4171" fmla="*/ 631212 w 917848"/>
              <a:gd name="connsiteY4171" fmla="*/ 467941 h 1054587"/>
              <a:gd name="connsiteX4172" fmla="*/ 631212 w 917848"/>
              <a:gd name="connsiteY4172" fmla="*/ 467583 h 1054587"/>
              <a:gd name="connsiteX4173" fmla="*/ 631212 w 917848"/>
              <a:gd name="connsiteY4173" fmla="*/ 466231 h 1054587"/>
              <a:gd name="connsiteX4174" fmla="*/ 630964 w 917848"/>
              <a:gd name="connsiteY4174" fmla="*/ 465900 h 1054587"/>
              <a:gd name="connsiteX4175" fmla="*/ 630964 w 917848"/>
              <a:gd name="connsiteY4175" fmla="*/ 465541 h 1054587"/>
              <a:gd name="connsiteX4176" fmla="*/ 630743 w 917848"/>
              <a:gd name="connsiteY4176" fmla="*/ 465210 h 1054587"/>
              <a:gd name="connsiteX4177" fmla="*/ 630743 w 917848"/>
              <a:gd name="connsiteY4177" fmla="*/ 464879 h 1054587"/>
              <a:gd name="connsiteX4178" fmla="*/ 630495 w 917848"/>
              <a:gd name="connsiteY4178" fmla="*/ 464521 h 1054587"/>
              <a:gd name="connsiteX4179" fmla="*/ 630247 w 917848"/>
              <a:gd name="connsiteY4179" fmla="*/ 464190 h 1054587"/>
              <a:gd name="connsiteX4180" fmla="*/ 629778 w 917848"/>
              <a:gd name="connsiteY4180" fmla="*/ 464190 h 1054587"/>
              <a:gd name="connsiteX4181" fmla="*/ 629530 w 917848"/>
              <a:gd name="connsiteY4181" fmla="*/ 464190 h 1054587"/>
              <a:gd name="connsiteX4182" fmla="*/ 629310 w 917848"/>
              <a:gd name="connsiteY4182" fmla="*/ 464190 h 1054587"/>
              <a:gd name="connsiteX4183" fmla="*/ 628345 w 917848"/>
              <a:gd name="connsiteY4183" fmla="*/ 463859 h 1054587"/>
              <a:gd name="connsiteX4184" fmla="*/ 627629 w 917848"/>
              <a:gd name="connsiteY4184" fmla="*/ 463859 h 1054587"/>
              <a:gd name="connsiteX4185" fmla="*/ 626912 w 917848"/>
              <a:gd name="connsiteY4185" fmla="*/ 463500 h 1054587"/>
              <a:gd name="connsiteX4186" fmla="*/ 626195 w 917848"/>
              <a:gd name="connsiteY4186" fmla="*/ 463500 h 1054587"/>
              <a:gd name="connsiteX4187" fmla="*/ 625258 w 917848"/>
              <a:gd name="connsiteY4187" fmla="*/ 463500 h 1054587"/>
              <a:gd name="connsiteX4188" fmla="*/ 624541 w 917848"/>
              <a:gd name="connsiteY4188" fmla="*/ 463500 h 1054587"/>
              <a:gd name="connsiteX4189" fmla="*/ 624045 w 917848"/>
              <a:gd name="connsiteY4189" fmla="*/ 463169 h 1054587"/>
              <a:gd name="connsiteX4190" fmla="*/ 623824 w 917848"/>
              <a:gd name="connsiteY4190" fmla="*/ 463169 h 1054587"/>
              <a:gd name="connsiteX4191" fmla="*/ 623328 w 917848"/>
              <a:gd name="connsiteY4191" fmla="*/ 463169 h 1054587"/>
              <a:gd name="connsiteX4192" fmla="*/ 622860 w 917848"/>
              <a:gd name="connsiteY4192" fmla="*/ 463169 h 1054587"/>
              <a:gd name="connsiteX4193" fmla="*/ 622391 w 917848"/>
              <a:gd name="connsiteY4193" fmla="*/ 463500 h 1054587"/>
              <a:gd name="connsiteX4194" fmla="*/ 622391 w 917848"/>
              <a:gd name="connsiteY4194" fmla="*/ 463859 h 1054587"/>
              <a:gd name="connsiteX4195" fmla="*/ 623108 w 917848"/>
              <a:gd name="connsiteY4195" fmla="*/ 464521 h 1054587"/>
              <a:gd name="connsiteX4196" fmla="*/ 623824 w 917848"/>
              <a:gd name="connsiteY4196" fmla="*/ 464521 h 1054587"/>
              <a:gd name="connsiteX4197" fmla="*/ 623824 w 917848"/>
              <a:gd name="connsiteY4197" fmla="*/ 464879 h 1054587"/>
              <a:gd name="connsiteX4198" fmla="*/ 623577 w 917848"/>
              <a:gd name="connsiteY4198" fmla="*/ 464879 h 1054587"/>
              <a:gd name="connsiteX4199" fmla="*/ 623108 w 917848"/>
              <a:gd name="connsiteY4199" fmla="*/ 464879 h 1054587"/>
              <a:gd name="connsiteX4200" fmla="*/ 622612 w 917848"/>
              <a:gd name="connsiteY4200" fmla="*/ 464521 h 1054587"/>
              <a:gd name="connsiteX4201" fmla="*/ 622143 w 917848"/>
              <a:gd name="connsiteY4201" fmla="*/ 464521 h 1054587"/>
              <a:gd name="connsiteX4202" fmla="*/ 621923 w 917848"/>
              <a:gd name="connsiteY4202" fmla="*/ 464190 h 1054587"/>
              <a:gd name="connsiteX4203" fmla="*/ 621674 w 917848"/>
              <a:gd name="connsiteY4203" fmla="*/ 463859 h 1054587"/>
              <a:gd name="connsiteX4204" fmla="*/ 621206 w 917848"/>
              <a:gd name="connsiteY4204" fmla="*/ 463500 h 1054587"/>
              <a:gd name="connsiteX4205" fmla="*/ 620710 w 917848"/>
              <a:gd name="connsiteY4205" fmla="*/ 463500 h 1054587"/>
              <a:gd name="connsiteX4206" fmla="*/ 620489 w 917848"/>
              <a:gd name="connsiteY4206" fmla="*/ 463500 h 1054587"/>
              <a:gd name="connsiteX4207" fmla="*/ 619993 w 917848"/>
              <a:gd name="connsiteY4207" fmla="*/ 462838 h 1054587"/>
              <a:gd name="connsiteX4208" fmla="*/ 619773 w 917848"/>
              <a:gd name="connsiteY4208" fmla="*/ 462838 h 1054587"/>
              <a:gd name="connsiteX4209" fmla="*/ 619277 w 917848"/>
              <a:gd name="connsiteY4209" fmla="*/ 462479 h 1054587"/>
              <a:gd name="connsiteX4210" fmla="*/ 618808 w 917848"/>
              <a:gd name="connsiteY4210" fmla="*/ 462479 h 1054587"/>
              <a:gd name="connsiteX4211" fmla="*/ 618560 w 917848"/>
              <a:gd name="connsiteY4211" fmla="*/ 462479 h 1054587"/>
              <a:gd name="connsiteX4212" fmla="*/ 618092 w 917848"/>
              <a:gd name="connsiteY4212" fmla="*/ 462479 h 1054587"/>
              <a:gd name="connsiteX4213" fmla="*/ 617843 w 917848"/>
              <a:gd name="connsiteY4213" fmla="*/ 462479 h 1054587"/>
              <a:gd name="connsiteX4214" fmla="*/ 617622 w 917848"/>
              <a:gd name="connsiteY4214" fmla="*/ 462149 h 1054587"/>
              <a:gd name="connsiteX4215" fmla="*/ 616906 w 917848"/>
              <a:gd name="connsiteY4215" fmla="*/ 462149 h 1054587"/>
              <a:gd name="connsiteX4216" fmla="*/ 616438 w 917848"/>
              <a:gd name="connsiteY4216" fmla="*/ 461818 h 1054587"/>
              <a:gd name="connsiteX4217" fmla="*/ 615941 w 917848"/>
              <a:gd name="connsiteY4217" fmla="*/ 461459 h 1054587"/>
              <a:gd name="connsiteX4218" fmla="*/ 615721 w 917848"/>
              <a:gd name="connsiteY4218" fmla="*/ 461128 h 1054587"/>
              <a:gd name="connsiteX4219" fmla="*/ 615473 w 917848"/>
              <a:gd name="connsiteY4219" fmla="*/ 460797 h 1054587"/>
              <a:gd name="connsiteX4220" fmla="*/ 615004 w 917848"/>
              <a:gd name="connsiteY4220" fmla="*/ 460108 h 1054587"/>
              <a:gd name="connsiteX4221" fmla="*/ 614757 w 917848"/>
              <a:gd name="connsiteY4221" fmla="*/ 460108 h 1054587"/>
              <a:gd name="connsiteX4222" fmla="*/ 614508 w 917848"/>
              <a:gd name="connsiteY4222" fmla="*/ 459777 h 1054587"/>
              <a:gd name="connsiteX4223" fmla="*/ 614040 w 917848"/>
              <a:gd name="connsiteY4223" fmla="*/ 459417 h 1054587"/>
              <a:gd name="connsiteX4224" fmla="*/ 613791 w 917848"/>
              <a:gd name="connsiteY4224" fmla="*/ 459086 h 1054587"/>
              <a:gd name="connsiteX4225" fmla="*/ 613570 w 917848"/>
              <a:gd name="connsiteY4225" fmla="*/ 458755 h 1054587"/>
              <a:gd name="connsiteX4226" fmla="*/ 613323 w 917848"/>
              <a:gd name="connsiteY4226" fmla="*/ 458755 h 1054587"/>
              <a:gd name="connsiteX4227" fmla="*/ 613323 w 917848"/>
              <a:gd name="connsiteY4227" fmla="*/ 458066 h 1054587"/>
              <a:gd name="connsiteX4228" fmla="*/ 613074 w 917848"/>
              <a:gd name="connsiteY4228" fmla="*/ 457735 h 1054587"/>
              <a:gd name="connsiteX4229" fmla="*/ 612606 w 917848"/>
              <a:gd name="connsiteY4229" fmla="*/ 457376 h 1054587"/>
              <a:gd name="connsiteX4230" fmla="*/ 612359 w 917848"/>
              <a:gd name="connsiteY4230" fmla="*/ 457045 h 1054587"/>
              <a:gd name="connsiteX4231" fmla="*/ 611889 w 917848"/>
              <a:gd name="connsiteY4231" fmla="*/ 456356 h 1054587"/>
              <a:gd name="connsiteX4232" fmla="*/ 611669 w 917848"/>
              <a:gd name="connsiteY4232" fmla="*/ 456025 h 1054587"/>
              <a:gd name="connsiteX4233" fmla="*/ 611173 w 917848"/>
              <a:gd name="connsiteY4233" fmla="*/ 455336 h 1054587"/>
              <a:gd name="connsiteX4234" fmla="*/ 610952 w 917848"/>
              <a:gd name="connsiteY4234" fmla="*/ 455005 h 1054587"/>
              <a:gd name="connsiteX4235" fmla="*/ 610705 w 917848"/>
              <a:gd name="connsiteY4235" fmla="*/ 455005 h 1054587"/>
              <a:gd name="connsiteX4236" fmla="*/ 610456 w 917848"/>
              <a:gd name="connsiteY4236" fmla="*/ 454674 h 1054587"/>
              <a:gd name="connsiteX4237" fmla="*/ 610456 w 917848"/>
              <a:gd name="connsiteY4237" fmla="*/ 453983 h 1054587"/>
              <a:gd name="connsiteX4238" fmla="*/ 610235 w 917848"/>
              <a:gd name="connsiteY4238" fmla="*/ 453652 h 1054587"/>
              <a:gd name="connsiteX4239" fmla="*/ 610235 w 917848"/>
              <a:gd name="connsiteY4239" fmla="*/ 452963 h 1054587"/>
              <a:gd name="connsiteX4240" fmla="*/ 609988 w 917848"/>
              <a:gd name="connsiteY4240" fmla="*/ 451611 h 1054587"/>
              <a:gd name="connsiteX4241" fmla="*/ 609739 w 917848"/>
              <a:gd name="connsiteY4241" fmla="*/ 450922 h 1054587"/>
              <a:gd name="connsiteX4242" fmla="*/ 609519 w 917848"/>
              <a:gd name="connsiteY4242" fmla="*/ 450232 h 1054587"/>
              <a:gd name="connsiteX4243" fmla="*/ 609022 w 917848"/>
              <a:gd name="connsiteY4243" fmla="*/ 449557 h 1054587"/>
              <a:gd name="connsiteX4244" fmla="*/ 608802 w 917848"/>
              <a:gd name="connsiteY4244" fmla="*/ 448536 h 1054587"/>
              <a:gd name="connsiteX4245" fmla="*/ 608802 w 917848"/>
              <a:gd name="connsiteY4245" fmla="*/ 447854 h 1054587"/>
              <a:gd name="connsiteX4246" fmla="*/ 608554 w 917848"/>
              <a:gd name="connsiteY4246" fmla="*/ 447173 h 1054587"/>
              <a:gd name="connsiteX4247" fmla="*/ 608307 w 917848"/>
              <a:gd name="connsiteY4247" fmla="*/ 446492 h 1054587"/>
              <a:gd name="connsiteX4248" fmla="*/ 608086 w 917848"/>
              <a:gd name="connsiteY4248" fmla="*/ 445129 h 1054587"/>
              <a:gd name="connsiteX4249" fmla="*/ 607838 w 917848"/>
              <a:gd name="connsiteY4249" fmla="*/ 444788 h 1054587"/>
              <a:gd name="connsiteX4250" fmla="*/ 608086 w 917848"/>
              <a:gd name="connsiteY4250" fmla="*/ 444106 h 1054587"/>
              <a:gd name="connsiteX4251" fmla="*/ 607838 w 917848"/>
              <a:gd name="connsiteY4251" fmla="*/ 443766 h 1054587"/>
              <a:gd name="connsiteX4252" fmla="*/ 607838 w 917848"/>
              <a:gd name="connsiteY4252" fmla="*/ 443425 h 1054587"/>
              <a:gd name="connsiteX4253" fmla="*/ 607838 w 917848"/>
              <a:gd name="connsiteY4253" fmla="*/ 443085 h 1054587"/>
              <a:gd name="connsiteX4254" fmla="*/ 607590 w 917848"/>
              <a:gd name="connsiteY4254" fmla="*/ 442744 h 1054587"/>
              <a:gd name="connsiteX4255" fmla="*/ 607838 w 917848"/>
              <a:gd name="connsiteY4255" fmla="*/ 442062 h 1054587"/>
              <a:gd name="connsiteX4256" fmla="*/ 607838 w 917848"/>
              <a:gd name="connsiteY4256" fmla="*/ 441381 h 1054587"/>
              <a:gd name="connsiteX4257" fmla="*/ 607590 w 917848"/>
              <a:gd name="connsiteY4257" fmla="*/ 440357 h 1054587"/>
              <a:gd name="connsiteX4258" fmla="*/ 607590 w 917848"/>
              <a:gd name="connsiteY4258" fmla="*/ 439337 h 1054587"/>
              <a:gd name="connsiteX4259" fmla="*/ 607838 w 917848"/>
              <a:gd name="connsiteY4259" fmla="*/ 438653 h 1054587"/>
              <a:gd name="connsiteX4260" fmla="*/ 608307 w 917848"/>
              <a:gd name="connsiteY4260" fmla="*/ 437632 h 1054587"/>
              <a:gd name="connsiteX4261" fmla="*/ 608802 w 917848"/>
              <a:gd name="connsiteY4261" fmla="*/ 436948 h 1054587"/>
              <a:gd name="connsiteX4262" fmla="*/ 610456 w 917848"/>
              <a:gd name="connsiteY4262" fmla="*/ 435244 h 1054587"/>
              <a:gd name="connsiteX4263" fmla="*/ 610705 w 917848"/>
              <a:gd name="connsiteY4263" fmla="*/ 434563 h 1054587"/>
              <a:gd name="connsiteX4264" fmla="*/ 610705 w 917848"/>
              <a:gd name="connsiteY4264" fmla="*/ 434220 h 1054587"/>
              <a:gd name="connsiteX4265" fmla="*/ 610952 w 917848"/>
              <a:gd name="connsiteY4265" fmla="*/ 433881 h 1054587"/>
              <a:gd name="connsiteX4266" fmla="*/ 611421 w 917848"/>
              <a:gd name="connsiteY4266" fmla="*/ 433196 h 1054587"/>
              <a:gd name="connsiteX4267" fmla="*/ 612138 w 917848"/>
              <a:gd name="connsiteY4267" fmla="*/ 432515 h 1054587"/>
              <a:gd name="connsiteX4268" fmla="*/ 612606 w 917848"/>
              <a:gd name="connsiteY4268" fmla="*/ 431492 h 1054587"/>
              <a:gd name="connsiteX4269" fmla="*/ 612606 w 917848"/>
              <a:gd name="connsiteY4269" fmla="*/ 431150 h 1054587"/>
              <a:gd name="connsiteX4270" fmla="*/ 612606 w 917848"/>
              <a:gd name="connsiteY4270" fmla="*/ 430468 h 1054587"/>
              <a:gd name="connsiteX4271" fmla="*/ 613074 w 917848"/>
              <a:gd name="connsiteY4271" fmla="*/ 429785 h 1054587"/>
              <a:gd name="connsiteX4272" fmla="*/ 613074 w 917848"/>
              <a:gd name="connsiteY4272" fmla="*/ 429443 h 1054587"/>
              <a:gd name="connsiteX4273" fmla="*/ 613323 w 917848"/>
              <a:gd name="connsiteY4273" fmla="*/ 429443 h 1054587"/>
              <a:gd name="connsiteX4274" fmla="*/ 613570 w 917848"/>
              <a:gd name="connsiteY4274" fmla="*/ 429443 h 1054587"/>
              <a:gd name="connsiteX4275" fmla="*/ 613791 w 917848"/>
              <a:gd name="connsiteY4275" fmla="*/ 429103 h 1054587"/>
              <a:gd name="connsiteX4276" fmla="*/ 614040 w 917848"/>
              <a:gd name="connsiteY4276" fmla="*/ 428762 h 1054587"/>
              <a:gd name="connsiteX4277" fmla="*/ 614287 w 917848"/>
              <a:gd name="connsiteY4277" fmla="*/ 428762 h 1054587"/>
              <a:gd name="connsiteX4278" fmla="*/ 614508 w 917848"/>
              <a:gd name="connsiteY4278" fmla="*/ 428762 h 1054587"/>
              <a:gd name="connsiteX4279" fmla="*/ 615004 w 917848"/>
              <a:gd name="connsiteY4279" fmla="*/ 428762 h 1054587"/>
              <a:gd name="connsiteX4280" fmla="*/ 615473 w 917848"/>
              <a:gd name="connsiteY4280" fmla="*/ 428419 h 1054587"/>
              <a:gd name="connsiteX4281" fmla="*/ 615721 w 917848"/>
              <a:gd name="connsiteY4281" fmla="*/ 428080 h 1054587"/>
              <a:gd name="connsiteX4282" fmla="*/ 615941 w 917848"/>
              <a:gd name="connsiteY4282" fmla="*/ 428080 h 1054587"/>
              <a:gd name="connsiteX4283" fmla="*/ 616190 w 917848"/>
              <a:gd name="connsiteY4283" fmla="*/ 427738 h 1054587"/>
              <a:gd name="connsiteX4284" fmla="*/ 616438 w 917848"/>
              <a:gd name="connsiteY4284" fmla="*/ 427738 h 1054587"/>
              <a:gd name="connsiteX4285" fmla="*/ 616906 w 917848"/>
              <a:gd name="connsiteY4285" fmla="*/ 427738 h 1054587"/>
              <a:gd name="connsiteX4286" fmla="*/ 617375 w 917848"/>
              <a:gd name="connsiteY4286" fmla="*/ 427395 h 1054587"/>
              <a:gd name="connsiteX4287" fmla="*/ 617622 w 917848"/>
              <a:gd name="connsiteY4287" fmla="*/ 427395 h 1054587"/>
              <a:gd name="connsiteX4288" fmla="*/ 618092 w 917848"/>
              <a:gd name="connsiteY4288" fmla="*/ 427054 h 1054587"/>
              <a:gd name="connsiteX4289" fmla="*/ 619056 w 917848"/>
              <a:gd name="connsiteY4289" fmla="*/ 426714 h 1054587"/>
              <a:gd name="connsiteX4290" fmla="*/ 619525 w 917848"/>
              <a:gd name="connsiteY4290" fmla="*/ 426714 h 1054587"/>
              <a:gd name="connsiteX4291" fmla="*/ 620489 w 917848"/>
              <a:gd name="connsiteY4291" fmla="*/ 426030 h 1054587"/>
              <a:gd name="connsiteX4292" fmla="*/ 621206 w 917848"/>
              <a:gd name="connsiteY4292" fmla="*/ 425007 h 1054587"/>
              <a:gd name="connsiteX4293" fmla="*/ 621206 w 917848"/>
              <a:gd name="connsiteY4293" fmla="*/ 424665 h 1054587"/>
              <a:gd name="connsiteX4294" fmla="*/ 621674 w 917848"/>
              <a:gd name="connsiteY4294" fmla="*/ 423640 h 1054587"/>
              <a:gd name="connsiteX4295" fmla="*/ 621923 w 917848"/>
              <a:gd name="connsiteY4295" fmla="*/ 423300 h 1054587"/>
              <a:gd name="connsiteX4296" fmla="*/ 621923 w 917848"/>
              <a:gd name="connsiteY4296" fmla="*/ 422616 h 1054587"/>
              <a:gd name="connsiteX4297" fmla="*/ 621923 w 917848"/>
              <a:gd name="connsiteY4297" fmla="*/ 422273 h 1054587"/>
              <a:gd name="connsiteX4298" fmla="*/ 621923 w 917848"/>
              <a:gd name="connsiteY4298" fmla="*/ 421932 h 1054587"/>
              <a:gd name="connsiteX4299" fmla="*/ 622612 w 917848"/>
              <a:gd name="connsiteY4299" fmla="*/ 421592 h 1054587"/>
              <a:gd name="connsiteX4300" fmla="*/ 622860 w 917848"/>
              <a:gd name="connsiteY4300" fmla="*/ 421932 h 1054587"/>
              <a:gd name="connsiteX4301" fmla="*/ 623108 w 917848"/>
              <a:gd name="connsiteY4301" fmla="*/ 421932 h 1054587"/>
              <a:gd name="connsiteX4302" fmla="*/ 623328 w 917848"/>
              <a:gd name="connsiteY4302" fmla="*/ 421932 h 1054587"/>
              <a:gd name="connsiteX4303" fmla="*/ 624045 w 917848"/>
              <a:gd name="connsiteY4303" fmla="*/ 421592 h 1054587"/>
              <a:gd name="connsiteX4304" fmla="*/ 624541 w 917848"/>
              <a:gd name="connsiteY4304" fmla="*/ 420908 h 1054587"/>
              <a:gd name="connsiteX4305" fmla="*/ 624762 w 917848"/>
              <a:gd name="connsiteY4305" fmla="*/ 420567 h 1054587"/>
              <a:gd name="connsiteX4306" fmla="*/ 625009 w 917848"/>
              <a:gd name="connsiteY4306" fmla="*/ 419883 h 1054587"/>
              <a:gd name="connsiteX4307" fmla="*/ 625726 w 917848"/>
              <a:gd name="connsiteY4307" fmla="*/ 419200 h 1054587"/>
              <a:gd name="connsiteX4308" fmla="*/ 625975 w 917848"/>
              <a:gd name="connsiteY4308" fmla="*/ 419200 h 1054587"/>
              <a:gd name="connsiteX4309" fmla="*/ 626195 w 917848"/>
              <a:gd name="connsiteY4309" fmla="*/ 418859 h 1054587"/>
              <a:gd name="connsiteX4310" fmla="*/ 626443 w 917848"/>
              <a:gd name="connsiteY4310" fmla="*/ 418517 h 1054587"/>
              <a:gd name="connsiteX4311" fmla="*/ 626691 w 917848"/>
              <a:gd name="connsiteY4311" fmla="*/ 417833 h 1054587"/>
              <a:gd name="connsiteX4312" fmla="*/ 626912 w 917848"/>
              <a:gd name="connsiteY4312" fmla="*/ 417491 h 1054587"/>
              <a:gd name="connsiteX4313" fmla="*/ 627408 w 917848"/>
              <a:gd name="connsiteY4313" fmla="*/ 417491 h 1054587"/>
              <a:gd name="connsiteX4314" fmla="*/ 627629 w 917848"/>
              <a:gd name="connsiteY4314" fmla="*/ 417149 h 1054587"/>
              <a:gd name="connsiteX4315" fmla="*/ 627877 w 917848"/>
              <a:gd name="connsiteY4315" fmla="*/ 416467 h 1054587"/>
              <a:gd name="connsiteX4316" fmla="*/ 627877 w 917848"/>
              <a:gd name="connsiteY4316" fmla="*/ 415783 h 1054587"/>
              <a:gd name="connsiteX4317" fmla="*/ 628097 w 917848"/>
              <a:gd name="connsiteY4317" fmla="*/ 415099 h 1054587"/>
              <a:gd name="connsiteX4318" fmla="*/ 628097 w 917848"/>
              <a:gd name="connsiteY4318" fmla="*/ 414757 h 1054587"/>
              <a:gd name="connsiteX4319" fmla="*/ 627877 w 917848"/>
              <a:gd name="connsiteY4319" fmla="*/ 414073 h 1054587"/>
              <a:gd name="connsiteX4320" fmla="*/ 626912 w 917848"/>
              <a:gd name="connsiteY4320" fmla="*/ 412705 h 1054587"/>
              <a:gd name="connsiteX4321" fmla="*/ 626691 w 917848"/>
              <a:gd name="connsiteY4321" fmla="*/ 412705 h 1054587"/>
              <a:gd name="connsiteX4322" fmla="*/ 626443 w 917848"/>
              <a:gd name="connsiteY4322" fmla="*/ 412363 h 1054587"/>
              <a:gd name="connsiteX4323" fmla="*/ 626195 w 917848"/>
              <a:gd name="connsiteY4323" fmla="*/ 412363 h 1054587"/>
              <a:gd name="connsiteX4324" fmla="*/ 625726 w 917848"/>
              <a:gd name="connsiteY4324" fmla="*/ 411679 h 1054587"/>
              <a:gd name="connsiteX4325" fmla="*/ 625479 w 917848"/>
              <a:gd name="connsiteY4325" fmla="*/ 411340 h 1054587"/>
              <a:gd name="connsiteX4326" fmla="*/ 625258 w 917848"/>
              <a:gd name="connsiteY4326" fmla="*/ 411340 h 1054587"/>
              <a:gd name="connsiteX4327" fmla="*/ 624762 w 917848"/>
              <a:gd name="connsiteY4327" fmla="*/ 411340 h 1054587"/>
              <a:gd name="connsiteX4328" fmla="*/ 624541 w 917848"/>
              <a:gd name="connsiteY4328" fmla="*/ 411340 h 1054587"/>
              <a:gd name="connsiteX4329" fmla="*/ 624294 w 917848"/>
              <a:gd name="connsiteY4329" fmla="*/ 411340 h 1054587"/>
              <a:gd name="connsiteX4330" fmla="*/ 624294 w 917848"/>
              <a:gd name="connsiteY4330" fmla="*/ 410998 h 1054587"/>
              <a:gd name="connsiteX4331" fmla="*/ 624294 w 917848"/>
              <a:gd name="connsiteY4331" fmla="*/ 410655 h 1054587"/>
              <a:gd name="connsiteX4332" fmla="*/ 623824 w 917848"/>
              <a:gd name="connsiteY4332" fmla="*/ 410314 h 1054587"/>
              <a:gd name="connsiteX4333" fmla="*/ 623328 w 917848"/>
              <a:gd name="connsiteY4333" fmla="*/ 410314 h 1054587"/>
              <a:gd name="connsiteX4334" fmla="*/ 623108 w 917848"/>
              <a:gd name="connsiteY4334" fmla="*/ 410998 h 1054587"/>
              <a:gd name="connsiteX4335" fmla="*/ 623108 w 917848"/>
              <a:gd name="connsiteY4335" fmla="*/ 410655 h 1054587"/>
              <a:gd name="connsiteX4336" fmla="*/ 621674 w 917848"/>
              <a:gd name="connsiteY4336" fmla="*/ 410314 h 1054587"/>
              <a:gd name="connsiteX4337" fmla="*/ 621427 w 917848"/>
              <a:gd name="connsiteY4337" fmla="*/ 409971 h 1054587"/>
              <a:gd name="connsiteX4338" fmla="*/ 620959 w 917848"/>
              <a:gd name="connsiteY4338" fmla="*/ 409971 h 1054587"/>
              <a:gd name="connsiteX4339" fmla="*/ 619993 w 917848"/>
              <a:gd name="connsiteY4339" fmla="*/ 409630 h 1054587"/>
              <a:gd name="connsiteX4340" fmla="*/ 619773 w 917848"/>
              <a:gd name="connsiteY4340" fmla="*/ 409630 h 1054587"/>
              <a:gd name="connsiteX4341" fmla="*/ 619525 w 917848"/>
              <a:gd name="connsiteY4341" fmla="*/ 409287 h 1054587"/>
              <a:gd name="connsiteX4342" fmla="*/ 619525 w 917848"/>
              <a:gd name="connsiteY4342" fmla="*/ 408946 h 1054587"/>
              <a:gd name="connsiteX4343" fmla="*/ 619525 w 917848"/>
              <a:gd name="connsiteY4343" fmla="*/ 408603 h 1054587"/>
              <a:gd name="connsiteX4344" fmla="*/ 619773 w 917848"/>
              <a:gd name="connsiteY4344" fmla="*/ 408261 h 1054587"/>
              <a:gd name="connsiteX4345" fmla="*/ 619993 w 917848"/>
              <a:gd name="connsiteY4345" fmla="*/ 408261 h 1054587"/>
              <a:gd name="connsiteX4346" fmla="*/ 620489 w 917848"/>
              <a:gd name="connsiteY4346" fmla="*/ 408603 h 1054587"/>
              <a:gd name="connsiteX4347" fmla="*/ 621427 w 917848"/>
              <a:gd name="connsiteY4347" fmla="*/ 408946 h 1054587"/>
              <a:gd name="connsiteX4348" fmla="*/ 621923 w 917848"/>
              <a:gd name="connsiteY4348" fmla="*/ 409287 h 1054587"/>
              <a:gd name="connsiteX4349" fmla="*/ 622860 w 917848"/>
              <a:gd name="connsiteY4349" fmla="*/ 409287 h 1054587"/>
              <a:gd name="connsiteX4350" fmla="*/ 623108 w 917848"/>
              <a:gd name="connsiteY4350" fmla="*/ 408946 h 1054587"/>
              <a:gd name="connsiteX4351" fmla="*/ 623328 w 917848"/>
              <a:gd name="connsiteY4351" fmla="*/ 408946 h 1054587"/>
              <a:gd name="connsiteX4352" fmla="*/ 623577 w 917848"/>
              <a:gd name="connsiteY4352" fmla="*/ 408946 h 1054587"/>
              <a:gd name="connsiteX4353" fmla="*/ 623824 w 917848"/>
              <a:gd name="connsiteY4353" fmla="*/ 408946 h 1054587"/>
              <a:gd name="connsiteX4354" fmla="*/ 624541 w 917848"/>
              <a:gd name="connsiteY4354" fmla="*/ 408946 h 1054587"/>
              <a:gd name="connsiteX4355" fmla="*/ 625009 w 917848"/>
              <a:gd name="connsiteY4355" fmla="*/ 409287 h 1054587"/>
              <a:gd name="connsiteX4356" fmla="*/ 625726 w 917848"/>
              <a:gd name="connsiteY4356" fmla="*/ 409287 h 1054587"/>
              <a:gd name="connsiteX4357" fmla="*/ 627160 w 917848"/>
              <a:gd name="connsiteY4357" fmla="*/ 408946 h 1054587"/>
              <a:gd name="connsiteX4358" fmla="*/ 627629 w 917848"/>
              <a:gd name="connsiteY4358" fmla="*/ 408946 h 1054587"/>
              <a:gd name="connsiteX4359" fmla="*/ 628345 w 917848"/>
              <a:gd name="connsiteY4359" fmla="*/ 408946 h 1054587"/>
              <a:gd name="connsiteX4360" fmla="*/ 629778 w 917848"/>
              <a:gd name="connsiteY4360" fmla="*/ 409287 h 1054587"/>
              <a:gd name="connsiteX4361" fmla="*/ 630964 w 917848"/>
              <a:gd name="connsiteY4361" fmla="*/ 409971 h 1054587"/>
              <a:gd name="connsiteX4362" fmla="*/ 631460 w 917848"/>
              <a:gd name="connsiteY4362" fmla="*/ 410655 h 1054587"/>
              <a:gd name="connsiteX4363" fmla="*/ 631681 w 917848"/>
              <a:gd name="connsiteY4363" fmla="*/ 410998 h 1054587"/>
              <a:gd name="connsiteX4364" fmla="*/ 632177 w 917848"/>
              <a:gd name="connsiteY4364" fmla="*/ 410998 h 1054587"/>
              <a:gd name="connsiteX4365" fmla="*/ 632865 w 917848"/>
              <a:gd name="connsiteY4365" fmla="*/ 410998 h 1054587"/>
              <a:gd name="connsiteX4366" fmla="*/ 633582 w 917848"/>
              <a:gd name="connsiteY4366" fmla="*/ 410655 h 1054587"/>
              <a:gd name="connsiteX4367" fmla="*/ 634079 w 917848"/>
              <a:gd name="connsiteY4367" fmla="*/ 409971 h 1054587"/>
              <a:gd name="connsiteX4368" fmla="*/ 634299 w 917848"/>
              <a:gd name="connsiteY4368" fmla="*/ 409630 h 1054587"/>
              <a:gd name="connsiteX4369" fmla="*/ 634547 w 917848"/>
              <a:gd name="connsiteY4369" fmla="*/ 409630 h 1054587"/>
              <a:gd name="connsiteX4370" fmla="*/ 634795 w 917848"/>
              <a:gd name="connsiteY4370" fmla="*/ 409287 h 1054587"/>
              <a:gd name="connsiteX4371" fmla="*/ 635016 w 917848"/>
              <a:gd name="connsiteY4371" fmla="*/ 409630 h 1054587"/>
              <a:gd name="connsiteX4372" fmla="*/ 636449 w 917848"/>
              <a:gd name="connsiteY4372" fmla="*/ 410314 h 1054587"/>
              <a:gd name="connsiteX4373" fmla="*/ 637414 w 917848"/>
              <a:gd name="connsiteY4373" fmla="*/ 410655 h 1054587"/>
              <a:gd name="connsiteX4374" fmla="*/ 638351 w 917848"/>
              <a:gd name="connsiteY4374" fmla="*/ 410655 h 1054587"/>
              <a:gd name="connsiteX4375" fmla="*/ 638847 w 917848"/>
              <a:gd name="connsiteY4375" fmla="*/ 410998 h 1054587"/>
              <a:gd name="connsiteX4376" fmla="*/ 639564 w 917848"/>
              <a:gd name="connsiteY4376" fmla="*/ 411340 h 1054587"/>
              <a:gd name="connsiteX4377" fmla="*/ 639784 w 917848"/>
              <a:gd name="connsiteY4377" fmla="*/ 411340 h 1054587"/>
              <a:gd name="connsiteX4378" fmla="*/ 640501 w 917848"/>
              <a:gd name="connsiteY4378" fmla="*/ 410998 h 1054587"/>
              <a:gd name="connsiteX4379" fmla="*/ 640997 w 917848"/>
              <a:gd name="connsiteY4379" fmla="*/ 410655 h 1054587"/>
              <a:gd name="connsiteX4380" fmla="*/ 640997 w 917848"/>
              <a:gd name="connsiteY4380" fmla="*/ 410314 h 1054587"/>
              <a:gd name="connsiteX4381" fmla="*/ 641218 w 917848"/>
              <a:gd name="connsiteY4381" fmla="*/ 409971 h 1054587"/>
              <a:gd name="connsiteX4382" fmla="*/ 641465 w 917848"/>
              <a:gd name="connsiteY4382" fmla="*/ 409971 h 1054587"/>
              <a:gd name="connsiteX4383" fmla="*/ 641934 w 917848"/>
              <a:gd name="connsiteY4383" fmla="*/ 410314 h 1054587"/>
              <a:gd name="connsiteX4384" fmla="*/ 642430 w 917848"/>
              <a:gd name="connsiteY4384" fmla="*/ 410655 h 1054587"/>
              <a:gd name="connsiteX4385" fmla="*/ 642650 w 917848"/>
              <a:gd name="connsiteY4385" fmla="*/ 410998 h 1054587"/>
              <a:gd name="connsiteX4386" fmla="*/ 642899 w 917848"/>
              <a:gd name="connsiteY4386" fmla="*/ 410998 h 1054587"/>
              <a:gd name="connsiteX4387" fmla="*/ 643367 w 917848"/>
              <a:gd name="connsiteY4387" fmla="*/ 411340 h 1054587"/>
              <a:gd name="connsiteX4388" fmla="*/ 643616 w 917848"/>
              <a:gd name="connsiteY4388" fmla="*/ 410998 h 1054587"/>
              <a:gd name="connsiteX4389" fmla="*/ 644084 w 917848"/>
              <a:gd name="connsiteY4389" fmla="*/ 410998 h 1054587"/>
              <a:gd name="connsiteX4390" fmla="*/ 645049 w 917848"/>
              <a:gd name="connsiteY4390" fmla="*/ 410314 h 1054587"/>
              <a:gd name="connsiteX4391" fmla="*/ 645517 w 917848"/>
              <a:gd name="connsiteY4391" fmla="*/ 410314 h 1054587"/>
              <a:gd name="connsiteX4392" fmla="*/ 645985 w 917848"/>
              <a:gd name="connsiteY4392" fmla="*/ 409287 h 1054587"/>
              <a:gd name="connsiteX4393" fmla="*/ 646234 w 917848"/>
              <a:gd name="connsiteY4393" fmla="*/ 408603 h 1054587"/>
              <a:gd name="connsiteX4394" fmla="*/ 646482 w 917848"/>
              <a:gd name="connsiteY4394" fmla="*/ 407919 h 1054587"/>
              <a:gd name="connsiteX4395" fmla="*/ 646482 w 917848"/>
              <a:gd name="connsiteY4395" fmla="*/ 407235 h 1054587"/>
              <a:gd name="connsiteX4396" fmla="*/ 646234 w 917848"/>
              <a:gd name="connsiteY4396" fmla="*/ 407235 h 1054587"/>
              <a:gd name="connsiteX4397" fmla="*/ 645517 w 917848"/>
              <a:gd name="connsiteY4397" fmla="*/ 406893 h 1054587"/>
              <a:gd name="connsiteX4398" fmla="*/ 645517 w 917848"/>
              <a:gd name="connsiteY4398" fmla="*/ 406548 h 1054587"/>
              <a:gd name="connsiteX4399" fmla="*/ 645517 w 917848"/>
              <a:gd name="connsiteY4399" fmla="*/ 406206 h 1054587"/>
              <a:gd name="connsiteX4400" fmla="*/ 645049 w 917848"/>
              <a:gd name="connsiteY4400" fmla="*/ 405864 h 1054587"/>
              <a:gd name="connsiteX4401" fmla="*/ 645049 w 917848"/>
              <a:gd name="connsiteY4401" fmla="*/ 405523 h 1054587"/>
              <a:gd name="connsiteX4402" fmla="*/ 645049 w 917848"/>
              <a:gd name="connsiteY4402" fmla="*/ 405180 h 1054587"/>
              <a:gd name="connsiteX4403" fmla="*/ 646482 w 917848"/>
              <a:gd name="connsiteY4403" fmla="*/ 404496 h 1054587"/>
              <a:gd name="connsiteX4404" fmla="*/ 669112 w 917848"/>
              <a:gd name="connsiteY4404" fmla="*/ 399022 h 1054587"/>
              <a:gd name="connsiteX4405" fmla="*/ 669360 w 917848"/>
              <a:gd name="connsiteY4405" fmla="*/ 399022 h 1054587"/>
              <a:gd name="connsiteX4406" fmla="*/ 669608 w 917848"/>
              <a:gd name="connsiteY4406" fmla="*/ 399022 h 1054587"/>
              <a:gd name="connsiteX4407" fmla="*/ 670076 w 917848"/>
              <a:gd name="connsiteY4407" fmla="*/ 399022 h 1054587"/>
              <a:gd name="connsiteX4408" fmla="*/ 670793 w 917848"/>
              <a:gd name="connsiteY4408" fmla="*/ 399364 h 1054587"/>
              <a:gd name="connsiteX4409" fmla="*/ 671510 w 917848"/>
              <a:gd name="connsiteY4409" fmla="*/ 399707 h 1054587"/>
              <a:gd name="connsiteX4410" fmla="*/ 672696 w 917848"/>
              <a:gd name="connsiteY4410" fmla="*/ 400390 h 1054587"/>
              <a:gd name="connsiteX4411" fmla="*/ 673660 w 917848"/>
              <a:gd name="connsiteY4411" fmla="*/ 400732 h 1054587"/>
              <a:gd name="connsiteX4412" fmla="*/ 674128 w 917848"/>
              <a:gd name="connsiteY4412" fmla="*/ 401074 h 1054587"/>
              <a:gd name="connsiteX4413" fmla="*/ 674377 w 917848"/>
              <a:gd name="connsiteY4413" fmla="*/ 401074 h 1054587"/>
              <a:gd name="connsiteX4414" fmla="*/ 674597 w 917848"/>
              <a:gd name="connsiteY4414" fmla="*/ 400732 h 1054587"/>
              <a:gd name="connsiteX4415" fmla="*/ 674845 w 917848"/>
              <a:gd name="connsiteY4415" fmla="*/ 400732 h 1054587"/>
              <a:gd name="connsiteX4416" fmla="*/ 675810 w 917848"/>
              <a:gd name="connsiteY4416" fmla="*/ 401074 h 1054587"/>
              <a:gd name="connsiteX4417" fmla="*/ 676527 w 917848"/>
              <a:gd name="connsiteY4417" fmla="*/ 400732 h 1054587"/>
              <a:gd name="connsiteX4418" fmla="*/ 676747 w 917848"/>
              <a:gd name="connsiteY4418" fmla="*/ 400732 h 1054587"/>
              <a:gd name="connsiteX4419" fmla="*/ 676995 w 917848"/>
              <a:gd name="connsiteY4419" fmla="*/ 400732 h 1054587"/>
              <a:gd name="connsiteX4420" fmla="*/ 677463 w 917848"/>
              <a:gd name="connsiteY4420" fmla="*/ 400390 h 1054587"/>
              <a:gd name="connsiteX4421" fmla="*/ 677959 w 917848"/>
              <a:gd name="connsiteY4421" fmla="*/ 400390 h 1054587"/>
              <a:gd name="connsiteX4422" fmla="*/ 678180 w 917848"/>
              <a:gd name="connsiteY4422" fmla="*/ 400732 h 1054587"/>
              <a:gd name="connsiteX4423" fmla="*/ 678897 w 917848"/>
              <a:gd name="connsiteY4423" fmla="*/ 401074 h 1054587"/>
              <a:gd name="connsiteX4424" fmla="*/ 679145 w 917848"/>
              <a:gd name="connsiteY4424" fmla="*/ 401417 h 1054587"/>
              <a:gd name="connsiteX4425" fmla="*/ 681515 w 917848"/>
              <a:gd name="connsiteY4425" fmla="*/ 402445 h 1054587"/>
              <a:gd name="connsiteX4426" fmla="*/ 682948 w 917848"/>
              <a:gd name="connsiteY4426" fmla="*/ 403130 h 1054587"/>
              <a:gd name="connsiteX4427" fmla="*/ 684851 w 917848"/>
              <a:gd name="connsiteY4427" fmla="*/ 403814 h 1054587"/>
              <a:gd name="connsiteX4428" fmla="*/ 685567 w 917848"/>
              <a:gd name="connsiteY4428" fmla="*/ 404155 h 1054587"/>
              <a:gd name="connsiteX4429" fmla="*/ 686063 w 917848"/>
              <a:gd name="connsiteY4429" fmla="*/ 404498 h 1054587"/>
              <a:gd name="connsiteX4430" fmla="*/ 686780 w 917848"/>
              <a:gd name="connsiteY4430" fmla="*/ 404498 h 1054587"/>
              <a:gd name="connsiteX4431" fmla="*/ 687249 w 917848"/>
              <a:gd name="connsiteY4431" fmla="*/ 403814 h 1054587"/>
              <a:gd name="connsiteX4432" fmla="*/ 687497 w 917848"/>
              <a:gd name="connsiteY4432" fmla="*/ 403471 h 1054587"/>
              <a:gd name="connsiteX4433" fmla="*/ 687717 w 917848"/>
              <a:gd name="connsiteY4433" fmla="*/ 403130 h 1054587"/>
              <a:gd name="connsiteX4434" fmla="*/ 687717 w 917848"/>
              <a:gd name="connsiteY4434" fmla="*/ 402787 h 1054587"/>
              <a:gd name="connsiteX4435" fmla="*/ 687717 w 917848"/>
              <a:gd name="connsiteY4435" fmla="*/ 402445 h 1054587"/>
              <a:gd name="connsiteX4436" fmla="*/ 687717 w 917848"/>
              <a:gd name="connsiteY4436" fmla="*/ 402103 h 1054587"/>
              <a:gd name="connsiteX4437" fmla="*/ 687497 w 917848"/>
              <a:gd name="connsiteY4437" fmla="*/ 401761 h 1054587"/>
              <a:gd name="connsiteX4438" fmla="*/ 687497 w 917848"/>
              <a:gd name="connsiteY4438" fmla="*/ 401417 h 1054587"/>
              <a:gd name="connsiteX4439" fmla="*/ 687497 w 917848"/>
              <a:gd name="connsiteY4439" fmla="*/ 401074 h 1054587"/>
              <a:gd name="connsiteX4440" fmla="*/ 687000 w 917848"/>
              <a:gd name="connsiteY4440" fmla="*/ 400732 h 1054587"/>
              <a:gd name="connsiteX4441" fmla="*/ 686780 w 917848"/>
              <a:gd name="connsiteY4441" fmla="*/ 400390 h 1054587"/>
              <a:gd name="connsiteX4442" fmla="*/ 687249 w 917848"/>
              <a:gd name="connsiteY4442" fmla="*/ 400390 h 1054587"/>
              <a:gd name="connsiteX4443" fmla="*/ 687717 w 917848"/>
              <a:gd name="connsiteY4443" fmla="*/ 400390 h 1054587"/>
              <a:gd name="connsiteX4444" fmla="*/ 687717 w 917848"/>
              <a:gd name="connsiteY4444" fmla="*/ 401074 h 1054587"/>
              <a:gd name="connsiteX4445" fmla="*/ 687966 w 917848"/>
              <a:gd name="connsiteY4445" fmla="*/ 401417 h 1054587"/>
              <a:gd name="connsiteX4446" fmla="*/ 688213 w 917848"/>
              <a:gd name="connsiteY4446" fmla="*/ 401761 h 1054587"/>
              <a:gd name="connsiteX4447" fmla="*/ 688682 w 917848"/>
              <a:gd name="connsiteY4447" fmla="*/ 402445 h 1054587"/>
              <a:gd name="connsiteX4448" fmla="*/ 688930 w 917848"/>
              <a:gd name="connsiteY4448" fmla="*/ 402787 h 1054587"/>
              <a:gd name="connsiteX4449" fmla="*/ 689151 w 917848"/>
              <a:gd name="connsiteY4449" fmla="*/ 403471 h 1054587"/>
              <a:gd name="connsiteX4450" fmla="*/ 689151 w 917848"/>
              <a:gd name="connsiteY4450" fmla="*/ 404155 h 1054587"/>
              <a:gd name="connsiteX4451" fmla="*/ 689619 w 917848"/>
              <a:gd name="connsiteY4451" fmla="*/ 404839 h 1054587"/>
              <a:gd name="connsiteX4452" fmla="*/ 690115 w 917848"/>
              <a:gd name="connsiteY4452" fmla="*/ 405181 h 1054587"/>
              <a:gd name="connsiteX4453" fmla="*/ 690335 w 917848"/>
              <a:gd name="connsiteY4453" fmla="*/ 405181 h 1054587"/>
              <a:gd name="connsiteX4454" fmla="*/ 690832 w 917848"/>
              <a:gd name="connsiteY4454" fmla="*/ 404839 h 1054587"/>
              <a:gd name="connsiteX4455" fmla="*/ 691052 w 917848"/>
              <a:gd name="connsiteY4455" fmla="*/ 404839 h 1054587"/>
              <a:gd name="connsiteX4456" fmla="*/ 691769 w 917848"/>
              <a:gd name="connsiteY4456" fmla="*/ 405524 h 1054587"/>
              <a:gd name="connsiteX4457" fmla="*/ 692982 w 917848"/>
              <a:gd name="connsiteY4457" fmla="*/ 406208 h 1054587"/>
              <a:gd name="connsiteX4458" fmla="*/ 693450 w 917848"/>
              <a:gd name="connsiteY4458" fmla="*/ 406208 h 1054587"/>
              <a:gd name="connsiteX4459" fmla="*/ 694636 w 917848"/>
              <a:gd name="connsiteY4459" fmla="*/ 406549 h 1054587"/>
              <a:gd name="connsiteX4460" fmla="*/ 695104 w 917848"/>
              <a:gd name="connsiteY4460" fmla="*/ 406894 h 1054587"/>
              <a:gd name="connsiteX4461" fmla="*/ 695104 w 917848"/>
              <a:gd name="connsiteY4461" fmla="*/ 407237 h 1054587"/>
              <a:gd name="connsiteX4462" fmla="*/ 694883 w 917848"/>
              <a:gd name="connsiteY4462" fmla="*/ 407237 h 1054587"/>
              <a:gd name="connsiteX4463" fmla="*/ 694636 w 917848"/>
              <a:gd name="connsiteY4463" fmla="*/ 407578 h 1054587"/>
              <a:gd name="connsiteX4464" fmla="*/ 694636 w 917848"/>
              <a:gd name="connsiteY4464" fmla="*/ 407921 h 1054587"/>
              <a:gd name="connsiteX4465" fmla="*/ 694167 w 917848"/>
              <a:gd name="connsiteY4465" fmla="*/ 408262 h 1054587"/>
              <a:gd name="connsiteX4466" fmla="*/ 694167 w 917848"/>
              <a:gd name="connsiteY4466" fmla="*/ 408605 h 1054587"/>
              <a:gd name="connsiteX4467" fmla="*/ 693919 w 917848"/>
              <a:gd name="connsiteY4467" fmla="*/ 408947 h 1054587"/>
              <a:gd name="connsiteX4468" fmla="*/ 693919 w 917848"/>
              <a:gd name="connsiteY4468" fmla="*/ 409289 h 1054587"/>
              <a:gd name="connsiteX4469" fmla="*/ 693699 w 917848"/>
              <a:gd name="connsiteY4469" fmla="*/ 409289 h 1054587"/>
              <a:gd name="connsiteX4470" fmla="*/ 693450 w 917848"/>
              <a:gd name="connsiteY4470" fmla="*/ 409631 h 1054587"/>
              <a:gd name="connsiteX4471" fmla="*/ 693450 w 917848"/>
              <a:gd name="connsiteY4471" fmla="*/ 409973 h 1054587"/>
              <a:gd name="connsiteX4472" fmla="*/ 693450 w 917848"/>
              <a:gd name="connsiteY4472" fmla="*/ 410315 h 1054587"/>
              <a:gd name="connsiteX4473" fmla="*/ 693450 w 917848"/>
              <a:gd name="connsiteY4473" fmla="*/ 410658 h 1054587"/>
              <a:gd name="connsiteX4474" fmla="*/ 693202 w 917848"/>
              <a:gd name="connsiteY4474" fmla="*/ 411342 h 1054587"/>
              <a:gd name="connsiteX4475" fmla="*/ 692982 w 917848"/>
              <a:gd name="connsiteY4475" fmla="*/ 411342 h 1054587"/>
              <a:gd name="connsiteX4476" fmla="*/ 692486 w 917848"/>
              <a:gd name="connsiteY4476" fmla="*/ 411342 h 1054587"/>
              <a:gd name="connsiteX4477" fmla="*/ 692265 w 917848"/>
              <a:gd name="connsiteY4477" fmla="*/ 411680 h 1054587"/>
              <a:gd name="connsiteX4478" fmla="*/ 692486 w 917848"/>
              <a:gd name="connsiteY4478" fmla="*/ 412023 h 1054587"/>
              <a:gd name="connsiteX4479" fmla="*/ 692018 w 917848"/>
              <a:gd name="connsiteY4479" fmla="*/ 412023 h 1054587"/>
              <a:gd name="connsiteX4480" fmla="*/ 692018 w 917848"/>
              <a:gd name="connsiteY4480" fmla="*/ 412364 h 1054587"/>
              <a:gd name="connsiteX4481" fmla="*/ 691769 w 917848"/>
              <a:gd name="connsiteY4481" fmla="*/ 412023 h 1054587"/>
              <a:gd name="connsiteX4482" fmla="*/ 691548 w 917848"/>
              <a:gd name="connsiteY4482" fmla="*/ 412023 h 1054587"/>
              <a:gd name="connsiteX4483" fmla="*/ 691301 w 917848"/>
              <a:gd name="connsiteY4483" fmla="*/ 412023 h 1054587"/>
              <a:gd name="connsiteX4484" fmla="*/ 691052 w 917848"/>
              <a:gd name="connsiteY4484" fmla="*/ 412364 h 1054587"/>
              <a:gd name="connsiteX4485" fmla="*/ 691052 w 917848"/>
              <a:gd name="connsiteY4485" fmla="*/ 412707 h 1054587"/>
              <a:gd name="connsiteX4486" fmla="*/ 691052 w 917848"/>
              <a:gd name="connsiteY4486" fmla="*/ 413048 h 1054587"/>
              <a:gd name="connsiteX4487" fmla="*/ 690832 w 917848"/>
              <a:gd name="connsiteY4487" fmla="*/ 413048 h 1054587"/>
              <a:gd name="connsiteX4488" fmla="*/ 690584 w 917848"/>
              <a:gd name="connsiteY4488" fmla="*/ 413048 h 1054587"/>
              <a:gd name="connsiteX4489" fmla="*/ 690584 w 917848"/>
              <a:gd name="connsiteY4489" fmla="*/ 413391 h 1054587"/>
              <a:gd name="connsiteX4490" fmla="*/ 690584 w 917848"/>
              <a:gd name="connsiteY4490" fmla="*/ 413733 h 1054587"/>
              <a:gd name="connsiteX4491" fmla="*/ 690832 w 917848"/>
              <a:gd name="connsiteY4491" fmla="*/ 414075 h 1054587"/>
              <a:gd name="connsiteX4492" fmla="*/ 690584 w 917848"/>
              <a:gd name="connsiteY4492" fmla="*/ 414417 h 1054587"/>
              <a:gd name="connsiteX4493" fmla="*/ 690115 w 917848"/>
              <a:gd name="connsiteY4493" fmla="*/ 414759 h 1054587"/>
              <a:gd name="connsiteX4494" fmla="*/ 689398 w 917848"/>
              <a:gd name="connsiteY4494" fmla="*/ 415101 h 1054587"/>
              <a:gd name="connsiteX4495" fmla="*/ 688930 w 917848"/>
              <a:gd name="connsiteY4495" fmla="*/ 415101 h 1054587"/>
              <a:gd name="connsiteX4496" fmla="*/ 688682 w 917848"/>
              <a:gd name="connsiteY4496" fmla="*/ 414759 h 1054587"/>
              <a:gd name="connsiteX4497" fmla="*/ 688434 w 917848"/>
              <a:gd name="connsiteY4497" fmla="*/ 415101 h 1054587"/>
              <a:gd name="connsiteX4498" fmla="*/ 688213 w 917848"/>
              <a:gd name="connsiteY4498" fmla="*/ 415101 h 1054587"/>
              <a:gd name="connsiteX4499" fmla="*/ 687966 w 917848"/>
              <a:gd name="connsiteY4499" fmla="*/ 415101 h 1054587"/>
              <a:gd name="connsiteX4500" fmla="*/ 687717 w 917848"/>
              <a:gd name="connsiteY4500" fmla="*/ 415101 h 1054587"/>
              <a:gd name="connsiteX4501" fmla="*/ 687717 w 917848"/>
              <a:gd name="connsiteY4501" fmla="*/ 415442 h 1054587"/>
              <a:gd name="connsiteX4502" fmla="*/ 686780 w 917848"/>
              <a:gd name="connsiteY4502" fmla="*/ 414759 h 1054587"/>
              <a:gd name="connsiteX4503" fmla="*/ 686532 w 917848"/>
              <a:gd name="connsiteY4503" fmla="*/ 414417 h 1054587"/>
              <a:gd name="connsiteX4504" fmla="*/ 686063 w 917848"/>
              <a:gd name="connsiteY4504" fmla="*/ 414075 h 1054587"/>
              <a:gd name="connsiteX4505" fmla="*/ 685816 w 917848"/>
              <a:gd name="connsiteY4505" fmla="*/ 414075 h 1054587"/>
              <a:gd name="connsiteX4506" fmla="*/ 685567 w 917848"/>
              <a:gd name="connsiteY4506" fmla="*/ 414075 h 1054587"/>
              <a:gd name="connsiteX4507" fmla="*/ 685346 w 917848"/>
              <a:gd name="connsiteY4507" fmla="*/ 414075 h 1054587"/>
              <a:gd name="connsiteX4508" fmla="*/ 685099 w 917848"/>
              <a:gd name="connsiteY4508" fmla="*/ 414075 h 1054587"/>
              <a:gd name="connsiteX4509" fmla="*/ 684851 w 917848"/>
              <a:gd name="connsiteY4509" fmla="*/ 414417 h 1054587"/>
              <a:gd name="connsiteX4510" fmla="*/ 684382 w 917848"/>
              <a:gd name="connsiteY4510" fmla="*/ 414075 h 1054587"/>
              <a:gd name="connsiteX4511" fmla="*/ 684161 w 917848"/>
              <a:gd name="connsiteY4511" fmla="*/ 414417 h 1054587"/>
              <a:gd name="connsiteX4512" fmla="*/ 682948 w 917848"/>
              <a:gd name="connsiteY4512" fmla="*/ 414075 h 1054587"/>
              <a:gd name="connsiteX4513" fmla="*/ 682480 w 917848"/>
              <a:gd name="connsiteY4513" fmla="*/ 413733 h 1054587"/>
              <a:gd name="connsiteX4514" fmla="*/ 682011 w 917848"/>
              <a:gd name="connsiteY4514" fmla="*/ 413391 h 1054587"/>
              <a:gd name="connsiteX4515" fmla="*/ 681515 w 917848"/>
              <a:gd name="connsiteY4515" fmla="*/ 413391 h 1054587"/>
              <a:gd name="connsiteX4516" fmla="*/ 681047 w 917848"/>
              <a:gd name="connsiteY4516" fmla="*/ 413391 h 1054587"/>
              <a:gd name="connsiteX4517" fmla="*/ 680579 w 917848"/>
              <a:gd name="connsiteY4517" fmla="*/ 413733 h 1054587"/>
              <a:gd name="connsiteX4518" fmla="*/ 679145 w 917848"/>
              <a:gd name="connsiteY4518" fmla="*/ 413048 h 1054587"/>
              <a:gd name="connsiteX4519" fmla="*/ 678428 w 917848"/>
              <a:gd name="connsiteY4519" fmla="*/ 412707 h 1054587"/>
              <a:gd name="connsiteX4520" fmla="*/ 677959 w 917848"/>
              <a:gd name="connsiteY4520" fmla="*/ 411680 h 1054587"/>
              <a:gd name="connsiteX4521" fmla="*/ 677712 w 917848"/>
              <a:gd name="connsiteY4521" fmla="*/ 411342 h 1054587"/>
              <a:gd name="connsiteX4522" fmla="*/ 677463 w 917848"/>
              <a:gd name="connsiteY4522" fmla="*/ 410658 h 1054587"/>
              <a:gd name="connsiteX4523" fmla="*/ 677712 w 917848"/>
              <a:gd name="connsiteY4523" fmla="*/ 410315 h 1054587"/>
              <a:gd name="connsiteX4524" fmla="*/ 677463 w 917848"/>
              <a:gd name="connsiteY4524" fmla="*/ 409973 h 1054587"/>
              <a:gd name="connsiteX4525" fmla="*/ 677242 w 917848"/>
              <a:gd name="connsiteY4525" fmla="*/ 409631 h 1054587"/>
              <a:gd name="connsiteX4526" fmla="*/ 676527 w 917848"/>
              <a:gd name="connsiteY4526" fmla="*/ 408947 h 1054587"/>
              <a:gd name="connsiteX4527" fmla="*/ 675561 w 917848"/>
              <a:gd name="connsiteY4527" fmla="*/ 408605 h 1054587"/>
              <a:gd name="connsiteX4528" fmla="*/ 675810 w 917848"/>
              <a:gd name="connsiteY4528" fmla="*/ 408262 h 1054587"/>
              <a:gd name="connsiteX4529" fmla="*/ 675561 w 917848"/>
              <a:gd name="connsiteY4529" fmla="*/ 407921 h 1054587"/>
              <a:gd name="connsiteX4530" fmla="*/ 675093 w 917848"/>
              <a:gd name="connsiteY4530" fmla="*/ 407237 h 1054587"/>
              <a:gd name="connsiteX4531" fmla="*/ 674128 w 917848"/>
              <a:gd name="connsiteY4531" fmla="*/ 405866 h 1054587"/>
              <a:gd name="connsiteX4532" fmla="*/ 674128 w 917848"/>
              <a:gd name="connsiteY4532" fmla="*/ 405524 h 1054587"/>
              <a:gd name="connsiteX4533" fmla="*/ 673411 w 917848"/>
              <a:gd name="connsiteY4533" fmla="*/ 405181 h 1054587"/>
              <a:gd name="connsiteX4534" fmla="*/ 673192 w 917848"/>
              <a:gd name="connsiteY4534" fmla="*/ 404498 h 1054587"/>
              <a:gd name="connsiteX4535" fmla="*/ 672943 w 917848"/>
              <a:gd name="connsiteY4535" fmla="*/ 404155 h 1054587"/>
              <a:gd name="connsiteX4536" fmla="*/ 672943 w 917848"/>
              <a:gd name="connsiteY4536" fmla="*/ 403814 h 1054587"/>
              <a:gd name="connsiteX4537" fmla="*/ 672475 w 917848"/>
              <a:gd name="connsiteY4537" fmla="*/ 403814 h 1054587"/>
              <a:gd name="connsiteX4538" fmla="*/ 671979 w 917848"/>
              <a:gd name="connsiteY4538" fmla="*/ 403130 h 1054587"/>
              <a:gd name="connsiteX4539" fmla="*/ 671758 w 917848"/>
              <a:gd name="connsiteY4539" fmla="*/ 403130 h 1054587"/>
              <a:gd name="connsiteX4540" fmla="*/ 671510 w 917848"/>
              <a:gd name="connsiteY4540" fmla="*/ 402787 h 1054587"/>
              <a:gd name="connsiteX4541" fmla="*/ 669112 w 917848"/>
              <a:gd name="connsiteY4541" fmla="*/ 401761 h 1054587"/>
              <a:gd name="connsiteX4542" fmla="*/ 668423 w 917848"/>
              <a:gd name="connsiteY4542" fmla="*/ 401074 h 1054587"/>
              <a:gd name="connsiteX4543" fmla="*/ 668175 w 917848"/>
              <a:gd name="connsiteY4543" fmla="*/ 400732 h 1054587"/>
              <a:gd name="connsiteX4544" fmla="*/ 668175 w 917848"/>
              <a:gd name="connsiteY4544" fmla="*/ 400048 h 1054587"/>
              <a:gd name="connsiteX4545" fmla="*/ 668423 w 917848"/>
              <a:gd name="connsiteY4545" fmla="*/ 399707 h 1054587"/>
              <a:gd name="connsiteX4546" fmla="*/ 668643 w 917848"/>
              <a:gd name="connsiteY4546" fmla="*/ 399707 h 1054587"/>
              <a:gd name="connsiteX4547" fmla="*/ 668891 w 917848"/>
              <a:gd name="connsiteY4547" fmla="*/ 399364 h 1054587"/>
              <a:gd name="connsiteX4548" fmla="*/ 669112 w 917848"/>
              <a:gd name="connsiteY4548" fmla="*/ 399364 h 1054587"/>
              <a:gd name="connsiteX4549" fmla="*/ 749489 w 917848"/>
              <a:gd name="connsiteY4549" fmla="*/ 375021 h 1054587"/>
              <a:gd name="connsiteX4550" fmla="*/ 749737 w 917848"/>
              <a:gd name="connsiteY4550" fmla="*/ 375021 h 1054587"/>
              <a:gd name="connsiteX4551" fmla="*/ 749489 w 917848"/>
              <a:gd name="connsiteY4551" fmla="*/ 375364 h 1054587"/>
              <a:gd name="connsiteX4552" fmla="*/ 758778 w 917848"/>
              <a:gd name="connsiteY4552" fmla="*/ 371243 h 1054587"/>
              <a:gd name="connsiteX4553" fmla="*/ 759026 w 917848"/>
              <a:gd name="connsiteY4553" fmla="*/ 371588 h 1054587"/>
              <a:gd name="connsiteX4554" fmla="*/ 758778 w 917848"/>
              <a:gd name="connsiteY4554" fmla="*/ 371588 h 1054587"/>
              <a:gd name="connsiteX4555" fmla="*/ 682728 w 917848"/>
              <a:gd name="connsiteY4555" fmla="*/ 371242 h 1054587"/>
              <a:gd name="connsiteX4556" fmla="*/ 683197 w 917848"/>
              <a:gd name="connsiteY4556" fmla="*/ 371242 h 1054587"/>
              <a:gd name="connsiteX4557" fmla="*/ 682949 w 917848"/>
              <a:gd name="connsiteY4557" fmla="*/ 371587 h 1054587"/>
              <a:gd name="connsiteX4558" fmla="*/ 776447 w 917848"/>
              <a:gd name="connsiteY4558" fmla="*/ 351989 h 1054587"/>
              <a:gd name="connsiteX4559" fmla="*/ 776915 w 917848"/>
              <a:gd name="connsiteY4559" fmla="*/ 352334 h 1054587"/>
              <a:gd name="connsiteX4560" fmla="*/ 777632 w 917848"/>
              <a:gd name="connsiteY4560" fmla="*/ 351989 h 1054587"/>
              <a:gd name="connsiteX4561" fmla="*/ 778349 w 917848"/>
              <a:gd name="connsiteY4561" fmla="*/ 352334 h 1054587"/>
              <a:gd name="connsiteX4562" fmla="*/ 778817 w 917848"/>
              <a:gd name="connsiteY4562" fmla="*/ 352334 h 1054587"/>
              <a:gd name="connsiteX4563" fmla="*/ 780003 w 917848"/>
              <a:gd name="connsiteY4563" fmla="*/ 353365 h 1054587"/>
              <a:gd name="connsiteX4564" fmla="*/ 780719 w 917848"/>
              <a:gd name="connsiteY4564" fmla="*/ 353710 h 1054587"/>
              <a:gd name="connsiteX4565" fmla="*/ 781435 w 917848"/>
              <a:gd name="connsiteY4565" fmla="*/ 354055 h 1054587"/>
              <a:gd name="connsiteX4566" fmla="*/ 781931 w 917848"/>
              <a:gd name="connsiteY4566" fmla="*/ 354397 h 1054587"/>
              <a:gd name="connsiteX4567" fmla="*/ 782152 w 917848"/>
              <a:gd name="connsiteY4567" fmla="*/ 354742 h 1054587"/>
              <a:gd name="connsiteX4568" fmla="*/ 782621 w 917848"/>
              <a:gd name="connsiteY4568" fmla="*/ 354742 h 1054587"/>
              <a:gd name="connsiteX4569" fmla="*/ 783117 w 917848"/>
              <a:gd name="connsiteY4569" fmla="*/ 354397 h 1054587"/>
              <a:gd name="connsiteX4570" fmla="*/ 783338 w 917848"/>
              <a:gd name="connsiteY4570" fmla="*/ 354397 h 1054587"/>
              <a:gd name="connsiteX4571" fmla="*/ 783585 w 917848"/>
              <a:gd name="connsiteY4571" fmla="*/ 354397 h 1054587"/>
              <a:gd name="connsiteX4572" fmla="*/ 783834 w 917848"/>
              <a:gd name="connsiteY4572" fmla="*/ 354397 h 1054587"/>
              <a:gd name="connsiteX4573" fmla="*/ 784551 w 917848"/>
              <a:gd name="connsiteY4573" fmla="*/ 355431 h 1054587"/>
              <a:gd name="connsiteX4574" fmla="*/ 784771 w 917848"/>
              <a:gd name="connsiteY4574" fmla="*/ 356119 h 1054587"/>
              <a:gd name="connsiteX4575" fmla="*/ 784551 w 917848"/>
              <a:gd name="connsiteY4575" fmla="*/ 356119 h 1054587"/>
              <a:gd name="connsiteX4576" fmla="*/ 784771 w 917848"/>
              <a:gd name="connsiteY4576" fmla="*/ 356808 h 1054587"/>
              <a:gd name="connsiteX4577" fmla="*/ 785019 w 917848"/>
              <a:gd name="connsiteY4577" fmla="*/ 357839 h 1054587"/>
              <a:gd name="connsiteX4578" fmla="*/ 785487 w 917848"/>
              <a:gd name="connsiteY4578" fmla="*/ 358182 h 1054587"/>
              <a:gd name="connsiteX4579" fmla="*/ 785736 w 917848"/>
              <a:gd name="connsiteY4579" fmla="*/ 358526 h 1054587"/>
              <a:gd name="connsiteX4580" fmla="*/ 785736 w 917848"/>
              <a:gd name="connsiteY4580" fmla="*/ 359214 h 1054587"/>
              <a:gd name="connsiteX4581" fmla="*/ 786204 w 917848"/>
              <a:gd name="connsiteY4581" fmla="*/ 359558 h 1054587"/>
              <a:gd name="connsiteX4582" fmla="*/ 786700 w 917848"/>
              <a:gd name="connsiteY4582" fmla="*/ 359214 h 1054587"/>
              <a:gd name="connsiteX4583" fmla="*/ 786920 w 917848"/>
              <a:gd name="connsiteY4583" fmla="*/ 359558 h 1054587"/>
              <a:gd name="connsiteX4584" fmla="*/ 787169 w 917848"/>
              <a:gd name="connsiteY4584" fmla="*/ 360245 h 1054587"/>
              <a:gd name="connsiteX4585" fmla="*/ 787417 w 917848"/>
              <a:gd name="connsiteY4585" fmla="*/ 361277 h 1054587"/>
              <a:gd name="connsiteX4586" fmla="*/ 787886 w 917848"/>
              <a:gd name="connsiteY4586" fmla="*/ 361277 h 1054587"/>
              <a:gd name="connsiteX4587" fmla="*/ 788354 w 917848"/>
              <a:gd name="connsiteY4587" fmla="*/ 363340 h 1054587"/>
              <a:gd name="connsiteX4588" fmla="*/ 788602 w 917848"/>
              <a:gd name="connsiteY4588" fmla="*/ 365745 h 1054587"/>
              <a:gd name="connsiteX4589" fmla="*/ 788602 w 917848"/>
              <a:gd name="connsiteY4589" fmla="*/ 366090 h 1054587"/>
              <a:gd name="connsiteX4590" fmla="*/ 788354 w 917848"/>
              <a:gd name="connsiteY4590" fmla="*/ 366435 h 1054587"/>
              <a:gd name="connsiteX4591" fmla="*/ 788602 w 917848"/>
              <a:gd name="connsiteY4591" fmla="*/ 366435 h 1054587"/>
              <a:gd name="connsiteX4592" fmla="*/ 788823 w 917848"/>
              <a:gd name="connsiteY4592" fmla="*/ 366435 h 1054587"/>
              <a:gd name="connsiteX4593" fmla="*/ 789071 w 917848"/>
              <a:gd name="connsiteY4593" fmla="*/ 366776 h 1054587"/>
              <a:gd name="connsiteX4594" fmla="*/ 789319 w 917848"/>
              <a:gd name="connsiteY4594" fmla="*/ 367121 h 1054587"/>
              <a:gd name="connsiteX4595" fmla="*/ 789540 w 917848"/>
              <a:gd name="connsiteY4595" fmla="*/ 367464 h 1054587"/>
              <a:gd name="connsiteX4596" fmla="*/ 789319 w 917848"/>
              <a:gd name="connsiteY4596" fmla="*/ 367808 h 1054587"/>
              <a:gd name="connsiteX4597" fmla="*/ 789319 w 917848"/>
              <a:gd name="connsiteY4597" fmla="*/ 368150 h 1054587"/>
              <a:gd name="connsiteX4598" fmla="*/ 789540 w 917848"/>
              <a:gd name="connsiteY4598" fmla="*/ 368150 h 1054587"/>
              <a:gd name="connsiteX4599" fmla="*/ 789788 w 917848"/>
              <a:gd name="connsiteY4599" fmla="*/ 368150 h 1054587"/>
              <a:gd name="connsiteX4600" fmla="*/ 790035 w 917848"/>
              <a:gd name="connsiteY4600" fmla="*/ 368150 h 1054587"/>
              <a:gd name="connsiteX4601" fmla="*/ 790752 w 917848"/>
              <a:gd name="connsiteY4601" fmla="*/ 368150 h 1054587"/>
              <a:gd name="connsiteX4602" fmla="*/ 790752 w 917848"/>
              <a:gd name="connsiteY4602" fmla="*/ 367808 h 1054587"/>
              <a:gd name="connsiteX4603" fmla="*/ 790972 w 917848"/>
              <a:gd name="connsiteY4603" fmla="*/ 367808 h 1054587"/>
              <a:gd name="connsiteX4604" fmla="*/ 791469 w 917848"/>
              <a:gd name="connsiteY4604" fmla="*/ 368839 h 1054587"/>
              <a:gd name="connsiteX4605" fmla="*/ 792185 w 917848"/>
              <a:gd name="connsiteY4605" fmla="*/ 369527 h 1054587"/>
              <a:gd name="connsiteX4606" fmla="*/ 792406 w 917848"/>
              <a:gd name="connsiteY4606" fmla="*/ 370213 h 1054587"/>
              <a:gd name="connsiteX4607" fmla="*/ 793123 w 917848"/>
              <a:gd name="connsiteY4607" fmla="*/ 370213 h 1054587"/>
              <a:gd name="connsiteX4608" fmla="*/ 793839 w 917848"/>
              <a:gd name="connsiteY4608" fmla="*/ 369868 h 1054587"/>
              <a:gd name="connsiteX4609" fmla="*/ 793839 w 917848"/>
              <a:gd name="connsiteY4609" fmla="*/ 369527 h 1054587"/>
              <a:gd name="connsiteX4610" fmla="*/ 794087 w 917848"/>
              <a:gd name="connsiteY4610" fmla="*/ 369182 h 1054587"/>
              <a:gd name="connsiteX4611" fmla="*/ 794556 w 917848"/>
              <a:gd name="connsiteY4611" fmla="*/ 369527 h 1054587"/>
              <a:gd name="connsiteX4612" fmla="*/ 795520 w 917848"/>
              <a:gd name="connsiteY4612" fmla="*/ 369868 h 1054587"/>
              <a:gd name="connsiteX4613" fmla="*/ 796237 w 917848"/>
              <a:gd name="connsiteY4613" fmla="*/ 371243 h 1054587"/>
              <a:gd name="connsiteX4614" fmla="*/ 796237 w 917848"/>
              <a:gd name="connsiteY4614" fmla="*/ 371929 h 1054587"/>
              <a:gd name="connsiteX4615" fmla="*/ 795273 w 917848"/>
              <a:gd name="connsiteY4615" fmla="*/ 373990 h 1054587"/>
              <a:gd name="connsiteX4616" fmla="*/ 794804 w 917848"/>
              <a:gd name="connsiteY4616" fmla="*/ 374335 h 1054587"/>
              <a:gd name="connsiteX4617" fmla="*/ 794556 w 917848"/>
              <a:gd name="connsiteY4617" fmla="*/ 374335 h 1054587"/>
              <a:gd name="connsiteX4618" fmla="*/ 794308 w 917848"/>
              <a:gd name="connsiteY4618" fmla="*/ 374676 h 1054587"/>
              <a:gd name="connsiteX4619" fmla="*/ 793839 w 917848"/>
              <a:gd name="connsiteY4619" fmla="*/ 375364 h 1054587"/>
              <a:gd name="connsiteX4620" fmla="*/ 793371 w 917848"/>
              <a:gd name="connsiteY4620" fmla="*/ 375708 h 1054587"/>
              <a:gd name="connsiteX4621" fmla="*/ 793371 w 917848"/>
              <a:gd name="connsiteY4621" fmla="*/ 376050 h 1054587"/>
              <a:gd name="connsiteX4622" fmla="*/ 793371 w 917848"/>
              <a:gd name="connsiteY4622" fmla="*/ 376737 h 1054587"/>
              <a:gd name="connsiteX4623" fmla="*/ 793371 w 917848"/>
              <a:gd name="connsiteY4623" fmla="*/ 377766 h 1054587"/>
              <a:gd name="connsiteX4624" fmla="*/ 793371 w 917848"/>
              <a:gd name="connsiteY4624" fmla="*/ 378111 h 1054587"/>
              <a:gd name="connsiteX4625" fmla="*/ 792875 w 917848"/>
              <a:gd name="connsiteY4625" fmla="*/ 378111 h 1054587"/>
              <a:gd name="connsiteX4626" fmla="*/ 792654 w 917848"/>
              <a:gd name="connsiteY4626" fmla="*/ 378111 h 1054587"/>
              <a:gd name="connsiteX4627" fmla="*/ 792654 w 917848"/>
              <a:gd name="connsiteY4627" fmla="*/ 378795 h 1054587"/>
              <a:gd name="connsiteX4628" fmla="*/ 792654 w 917848"/>
              <a:gd name="connsiteY4628" fmla="*/ 379140 h 1054587"/>
              <a:gd name="connsiteX4629" fmla="*/ 792406 w 917848"/>
              <a:gd name="connsiteY4629" fmla="*/ 379481 h 1054587"/>
              <a:gd name="connsiteX4630" fmla="*/ 791689 w 917848"/>
              <a:gd name="connsiteY4630" fmla="*/ 379481 h 1054587"/>
              <a:gd name="connsiteX4631" fmla="*/ 791689 w 917848"/>
              <a:gd name="connsiteY4631" fmla="*/ 379826 h 1054587"/>
              <a:gd name="connsiteX4632" fmla="*/ 791689 w 917848"/>
              <a:gd name="connsiteY4632" fmla="*/ 380510 h 1054587"/>
              <a:gd name="connsiteX4633" fmla="*/ 792185 w 917848"/>
              <a:gd name="connsiteY4633" fmla="*/ 380510 h 1054587"/>
              <a:gd name="connsiteX4634" fmla="*/ 791938 w 917848"/>
              <a:gd name="connsiteY4634" fmla="*/ 380855 h 1054587"/>
              <a:gd name="connsiteX4635" fmla="*/ 791938 w 917848"/>
              <a:gd name="connsiteY4635" fmla="*/ 381542 h 1054587"/>
              <a:gd name="connsiteX4636" fmla="*/ 791689 w 917848"/>
              <a:gd name="connsiteY4636" fmla="*/ 381542 h 1054587"/>
              <a:gd name="connsiteX4637" fmla="*/ 791469 w 917848"/>
              <a:gd name="connsiteY4637" fmla="*/ 381542 h 1054587"/>
              <a:gd name="connsiteX4638" fmla="*/ 791469 w 917848"/>
              <a:gd name="connsiteY4638" fmla="*/ 381884 h 1054587"/>
              <a:gd name="connsiteX4639" fmla="*/ 791221 w 917848"/>
              <a:gd name="connsiteY4639" fmla="*/ 381884 h 1054587"/>
              <a:gd name="connsiteX4640" fmla="*/ 790752 w 917848"/>
              <a:gd name="connsiteY4640" fmla="*/ 382571 h 1054587"/>
              <a:gd name="connsiteX4641" fmla="*/ 790255 w 917848"/>
              <a:gd name="connsiteY4641" fmla="*/ 382913 h 1054587"/>
              <a:gd name="connsiteX4642" fmla="*/ 790035 w 917848"/>
              <a:gd name="connsiteY4642" fmla="*/ 382913 h 1054587"/>
              <a:gd name="connsiteX4643" fmla="*/ 789788 w 917848"/>
              <a:gd name="connsiteY4643" fmla="*/ 382571 h 1054587"/>
              <a:gd name="connsiteX4644" fmla="*/ 789319 w 917848"/>
              <a:gd name="connsiteY4644" fmla="*/ 382571 h 1054587"/>
              <a:gd name="connsiteX4645" fmla="*/ 788823 w 917848"/>
              <a:gd name="connsiteY4645" fmla="*/ 382226 h 1054587"/>
              <a:gd name="connsiteX4646" fmla="*/ 788823 w 917848"/>
              <a:gd name="connsiteY4646" fmla="*/ 381884 h 1054587"/>
              <a:gd name="connsiteX4647" fmla="*/ 788823 w 917848"/>
              <a:gd name="connsiteY4647" fmla="*/ 381542 h 1054587"/>
              <a:gd name="connsiteX4648" fmla="*/ 788602 w 917848"/>
              <a:gd name="connsiteY4648" fmla="*/ 381197 h 1054587"/>
              <a:gd name="connsiteX4649" fmla="*/ 788354 w 917848"/>
              <a:gd name="connsiteY4649" fmla="*/ 381197 h 1054587"/>
              <a:gd name="connsiteX4650" fmla="*/ 788106 w 917848"/>
              <a:gd name="connsiteY4650" fmla="*/ 381542 h 1054587"/>
              <a:gd name="connsiteX4651" fmla="*/ 788106 w 917848"/>
              <a:gd name="connsiteY4651" fmla="*/ 381884 h 1054587"/>
              <a:gd name="connsiteX4652" fmla="*/ 788106 w 917848"/>
              <a:gd name="connsiteY4652" fmla="*/ 382226 h 1054587"/>
              <a:gd name="connsiteX4653" fmla="*/ 788602 w 917848"/>
              <a:gd name="connsiteY4653" fmla="*/ 382571 h 1054587"/>
              <a:gd name="connsiteX4654" fmla="*/ 788354 w 917848"/>
              <a:gd name="connsiteY4654" fmla="*/ 382571 h 1054587"/>
              <a:gd name="connsiteX4655" fmla="*/ 788106 w 917848"/>
              <a:gd name="connsiteY4655" fmla="*/ 382571 h 1054587"/>
              <a:gd name="connsiteX4656" fmla="*/ 787886 w 917848"/>
              <a:gd name="connsiteY4656" fmla="*/ 382571 h 1054587"/>
              <a:gd name="connsiteX4657" fmla="*/ 787417 w 917848"/>
              <a:gd name="connsiteY4657" fmla="*/ 382913 h 1054587"/>
              <a:gd name="connsiteX4658" fmla="*/ 787637 w 917848"/>
              <a:gd name="connsiteY4658" fmla="*/ 383255 h 1054587"/>
              <a:gd name="connsiteX4659" fmla="*/ 787417 w 917848"/>
              <a:gd name="connsiteY4659" fmla="*/ 383600 h 1054587"/>
              <a:gd name="connsiteX4660" fmla="*/ 787169 w 917848"/>
              <a:gd name="connsiteY4660" fmla="*/ 383255 h 1054587"/>
              <a:gd name="connsiteX4661" fmla="*/ 787169 w 917848"/>
              <a:gd name="connsiteY4661" fmla="*/ 382913 h 1054587"/>
              <a:gd name="connsiteX4662" fmla="*/ 786700 w 917848"/>
              <a:gd name="connsiteY4662" fmla="*/ 382571 h 1054587"/>
              <a:gd name="connsiteX4663" fmla="*/ 786204 w 917848"/>
              <a:gd name="connsiteY4663" fmla="*/ 382226 h 1054587"/>
              <a:gd name="connsiteX4664" fmla="*/ 785736 w 917848"/>
              <a:gd name="connsiteY4664" fmla="*/ 381884 h 1054587"/>
              <a:gd name="connsiteX4665" fmla="*/ 785487 w 917848"/>
              <a:gd name="connsiteY4665" fmla="*/ 382226 h 1054587"/>
              <a:gd name="connsiteX4666" fmla="*/ 785487 w 917848"/>
              <a:gd name="connsiteY4666" fmla="*/ 382571 h 1054587"/>
              <a:gd name="connsiteX4667" fmla="*/ 785487 w 917848"/>
              <a:gd name="connsiteY4667" fmla="*/ 382913 h 1054587"/>
              <a:gd name="connsiteX4668" fmla="*/ 785487 w 917848"/>
              <a:gd name="connsiteY4668" fmla="*/ 383255 h 1054587"/>
              <a:gd name="connsiteX4669" fmla="*/ 785983 w 917848"/>
              <a:gd name="connsiteY4669" fmla="*/ 383255 h 1054587"/>
              <a:gd name="connsiteX4670" fmla="*/ 786204 w 917848"/>
              <a:gd name="connsiteY4670" fmla="*/ 383941 h 1054587"/>
              <a:gd name="connsiteX4671" fmla="*/ 785736 w 917848"/>
              <a:gd name="connsiteY4671" fmla="*/ 383600 h 1054587"/>
              <a:gd name="connsiteX4672" fmla="*/ 785266 w 917848"/>
              <a:gd name="connsiteY4672" fmla="*/ 383600 h 1054587"/>
              <a:gd name="connsiteX4673" fmla="*/ 785019 w 917848"/>
              <a:gd name="connsiteY4673" fmla="*/ 382913 h 1054587"/>
              <a:gd name="connsiteX4674" fmla="*/ 785019 w 917848"/>
              <a:gd name="connsiteY4674" fmla="*/ 382571 h 1054587"/>
              <a:gd name="connsiteX4675" fmla="*/ 784551 w 917848"/>
              <a:gd name="connsiteY4675" fmla="*/ 382571 h 1054587"/>
              <a:gd name="connsiteX4676" fmla="*/ 784551 w 917848"/>
              <a:gd name="connsiteY4676" fmla="*/ 382226 h 1054587"/>
              <a:gd name="connsiteX4677" fmla="*/ 784054 w 917848"/>
              <a:gd name="connsiteY4677" fmla="*/ 382571 h 1054587"/>
              <a:gd name="connsiteX4678" fmla="*/ 783834 w 917848"/>
              <a:gd name="connsiteY4678" fmla="*/ 382571 h 1054587"/>
              <a:gd name="connsiteX4679" fmla="*/ 783834 w 917848"/>
              <a:gd name="connsiteY4679" fmla="*/ 383255 h 1054587"/>
              <a:gd name="connsiteX4680" fmla="*/ 783338 w 917848"/>
              <a:gd name="connsiteY4680" fmla="*/ 382913 h 1054587"/>
              <a:gd name="connsiteX4681" fmla="*/ 782869 w 917848"/>
              <a:gd name="connsiteY4681" fmla="*/ 382913 h 1054587"/>
              <a:gd name="connsiteX4682" fmla="*/ 782152 w 917848"/>
              <a:gd name="connsiteY4682" fmla="*/ 382226 h 1054587"/>
              <a:gd name="connsiteX4683" fmla="*/ 781435 w 917848"/>
              <a:gd name="connsiteY4683" fmla="*/ 381884 h 1054587"/>
              <a:gd name="connsiteX4684" fmla="*/ 780719 w 917848"/>
              <a:gd name="connsiteY4684" fmla="*/ 381542 h 1054587"/>
              <a:gd name="connsiteX4685" fmla="*/ 780719 w 917848"/>
              <a:gd name="connsiteY4685" fmla="*/ 380855 h 1054587"/>
              <a:gd name="connsiteX4686" fmla="*/ 781215 w 917848"/>
              <a:gd name="connsiteY4686" fmla="*/ 379826 h 1054587"/>
              <a:gd name="connsiteX4687" fmla="*/ 781215 w 917848"/>
              <a:gd name="connsiteY4687" fmla="*/ 379481 h 1054587"/>
              <a:gd name="connsiteX4688" fmla="*/ 780967 w 917848"/>
              <a:gd name="connsiteY4688" fmla="*/ 379140 h 1054587"/>
              <a:gd name="connsiteX4689" fmla="*/ 780719 w 917848"/>
              <a:gd name="connsiteY4689" fmla="*/ 379140 h 1054587"/>
              <a:gd name="connsiteX4690" fmla="*/ 780499 w 917848"/>
              <a:gd name="connsiteY4690" fmla="*/ 379481 h 1054587"/>
              <a:gd name="connsiteX4691" fmla="*/ 780250 w 917848"/>
              <a:gd name="connsiteY4691" fmla="*/ 379481 h 1054587"/>
              <a:gd name="connsiteX4692" fmla="*/ 780003 w 917848"/>
              <a:gd name="connsiteY4692" fmla="*/ 379140 h 1054587"/>
              <a:gd name="connsiteX4693" fmla="*/ 780003 w 917848"/>
              <a:gd name="connsiteY4693" fmla="*/ 379481 h 1054587"/>
              <a:gd name="connsiteX4694" fmla="*/ 779782 w 917848"/>
              <a:gd name="connsiteY4694" fmla="*/ 379826 h 1054587"/>
              <a:gd name="connsiteX4695" fmla="*/ 779782 w 917848"/>
              <a:gd name="connsiteY4695" fmla="*/ 380169 h 1054587"/>
              <a:gd name="connsiteX4696" fmla="*/ 779782 w 917848"/>
              <a:gd name="connsiteY4696" fmla="*/ 380510 h 1054587"/>
              <a:gd name="connsiteX4697" fmla="*/ 779534 w 917848"/>
              <a:gd name="connsiteY4697" fmla="*/ 380855 h 1054587"/>
              <a:gd name="connsiteX4698" fmla="*/ 779286 w 917848"/>
              <a:gd name="connsiteY4698" fmla="*/ 380855 h 1054587"/>
              <a:gd name="connsiteX4699" fmla="*/ 779065 w 917848"/>
              <a:gd name="connsiteY4699" fmla="*/ 380510 h 1054587"/>
              <a:gd name="connsiteX4700" fmla="*/ 778817 w 917848"/>
              <a:gd name="connsiteY4700" fmla="*/ 380855 h 1054587"/>
              <a:gd name="connsiteX4701" fmla="*/ 778569 w 917848"/>
              <a:gd name="connsiteY4701" fmla="*/ 380855 h 1054587"/>
              <a:gd name="connsiteX4702" fmla="*/ 778349 w 917848"/>
              <a:gd name="connsiteY4702" fmla="*/ 380855 h 1054587"/>
              <a:gd name="connsiteX4703" fmla="*/ 778100 w 917848"/>
              <a:gd name="connsiteY4703" fmla="*/ 381197 h 1054587"/>
              <a:gd name="connsiteX4704" fmla="*/ 778100 w 917848"/>
              <a:gd name="connsiteY4704" fmla="*/ 380855 h 1054587"/>
              <a:gd name="connsiteX4705" fmla="*/ 778100 w 917848"/>
              <a:gd name="connsiteY4705" fmla="*/ 380510 h 1054587"/>
              <a:gd name="connsiteX4706" fmla="*/ 778100 w 917848"/>
              <a:gd name="connsiteY4706" fmla="*/ 379826 h 1054587"/>
              <a:gd name="connsiteX4707" fmla="*/ 778349 w 917848"/>
              <a:gd name="connsiteY4707" fmla="*/ 379481 h 1054587"/>
              <a:gd name="connsiteX4708" fmla="*/ 779065 w 917848"/>
              <a:gd name="connsiteY4708" fmla="*/ 379140 h 1054587"/>
              <a:gd name="connsiteX4709" fmla="*/ 779286 w 917848"/>
              <a:gd name="connsiteY4709" fmla="*/ 378795 h 1054587"/>
              <a:gd name="connsiteX4710" fmla="*/ 779286 w 917848"/>
              <a:gd name="connsiteY4710" fmla="*/ 378452 h 1054587"/>
              <a:gd name="connsiteX4711" fmla="*/ 779286 w 917848"/>
              <a:gd name="connsiteY4711" fmla="*/ 378111 h 1054587"/>
              <a:gd name="connsiteX4712" fmla="*/ 779065 w 917848"/>
              <a:gd name="connsiteY4712" fmla="*/ 377424 h 1054587"/>
              <a:gd name="connsiteX4713" fmla="*/ 778817 w 917848"/>
              <a:gd name="connsiteY4713" fmla="*/ 377424 h 1054587"/>
              <a:gd name="connsiteX4714" fmla="*/ 778817 w 917848"/>
              <a:gd name="connsiteY4714" fmla="*/ 377079 h 1054587"/>
              <a:gd name="connsiteX4715" fmla="*/ 778569 w 917848"/>
              <a:gd name="connsiteY4715" fmla="*/ 376737 h 1054587"/>
              <a:gd name="connsiteX4716" fmla="*/ 778349 w 917848"/>
              <a:gd name="connsiteY4716" fmla="*/ 376393 h 1054587"/>
              <a:gd name="connsiteX4717" fmla="*/ 777852 w 917848"/>
              <a:gd name="connsiteY4717" fmla="*/ 376393 h 1054587"/>
              <a:gd name="connsiteX4718" fmla="*/ 777632 w 917848"/>
              <a:gd name="connsiteY4718" fmla="*/ 376393 h 1054587"/>
              <a:gd name="connsiteX4719" fmla="*/ 777383 w 917848"/>
              <a:gd name="connsiteY4719" fmla="*/ 376737 h 1054587"/>
              <a:gd name="connsiteX4720" fmla="*/ 777383 w 917848"/>
              <a:gd name="connsiteY4720" fmla="*/ 377079 h 1054587"/>
              <a:gd name="connsiteX4721" fmla="*/ 777632 w 917848"/>
              <a:gd name="connsiteY4721" fmla="*/ 377424 h 1054587"/>
              <a:gd name="connsiteX4722" fmla="*/ 777852 w 917848"/>
              <a:gd name="connsiteY4722" fmla="*/ 377424 h 1054587"/>
              <a:gd name="connsiteX4723" fmla="*/ 778100 w 917848"/>
              <a:gd name="connsiteY4723" fmla="*/ 377766 h 1054587"/>
              <a:gd name="connsiteX4724" fmla="*/ 778100 w 917848"/>
              <a:gd name="connsiteY4724" fmla="*/ 378452 h 1054587"/>
              <a:gd name="connsiteX4725" fmla="*/ 777852 w 917848"/>
              <a:gd name="connsiteY4725" fmla="*/ 378452 h 1054587"/>
              <a:gd name="connsiteX4726" fmla="*/ 777632 w 917848"/>
              <a:gd name="connsiteY4726" fmla="*/ 378795 h 1054587"/>
              <a:gd name="connsiteX4727" fmla="*/ 777383 w 917848"/>
              <a:gd name="connsiteY4727" fmla="*/ 378795 h 1054587"/>
              <a:gd name="connsiteX4728" fmla="*/ 777383 w 917848"/>
              <a:gd name="connsiteY4728" fmla="*/ 379140 h 1054587"/>
              <a:gd name="connsiteX4729" fmla="*/ 777163 w 917848"/>
              <a:gd name="connsiteY4729" fmla="*/ 379481 h 1054587"/>
              <a:gd name="connsiteX4730" fmla="*/ 777163 w 917848"/>
              <a:gd name="connsiteY4730" fmla="*/ 379140 h 1054587"/>
              <a:gd name="connsiteX4731" fmla="*/ 776915 w 917848"/>
              <a:gd name="connsiteY4731" fmla="*/ 378795 h 1054587"/>
              <a:gd name="connsiteX4732" fmla="*/ 776915 w 917848"/>
              <a:gd name="connsiteY4732" fmla="*/ 378111 h 1054587"/>
              <a:gd name="connsiteX4733" fmla="*/ 776668 w 917848"/>
              <a:gd name="connsiteY4733" fmla="*/ 378111 h 1054587"/>
              <a:gd name="connsiteX4734" fmla="*/ 776447 w 917848"/>
              <a:gd name="connsiteY4734" fmla="*/ 378111 h 1054587"/>
              <a:gd name="connsiteX4735" fmla="*/ 776198 w 917848"/>
              <a:gd name="connsiteY4735" fmla="*/ 378452 h 1054587"/>
              <a:gd name="connsiteX4736" fmla="*/ 775951 w 917848"/>
              <a:gd name="connsiteY4736" fmla="*/ 378452 h 1054587"/>
              <a:gd name="connsiteX4737" fmla="*/ 775730 w 917848"/>
              <a:gd name="connsiteY4737" fmla="*/ 378795 h 1054587"/>
              <a:gd name="connsiteX4738" fmla="*/ 775481 w 917848"/>
              <a:gd name="connsiteY4738" fmla="*/ 378795 h 1054587"/>
              <a:gd name="connsiteX4739" fmla="*/ 775234 w 917848"/>
              <a:gd name="connsiteY4739" fmla="*/ 378452 h 1054587"/>
              <a:gd name="connsiteX4740" fmla="*/ 774765 w 917848"/>
              <a:gd name="connsiteY4740" fmla="*/ 378452 h 1054587"/>
              <a:gd name="connsiteX4741" fmla="*/ 774517 w 917848"/>
              <a:gd name="connsiteY4741" fmla="*/ 378795 h 1054587"/>
              <a:gd name="connsiteX4742" fmla="*/ 774297 w 917848"/>
              <a:gd name="connsiteY4742" fmla="*/ 379140 h 1054587"/>
              <a:gd name="connsiteX4743" fmla="*/ 773084 w 917848"/>
              <a:gd name="connsiteY4743" fmla="*/ 379140 h 1054587"/>
              <a:gd name="connsiteX4744" fmla="*/ 772863 w 917848"/>
              <a:gd name="connsiteY4744" fmla="*/ 379481 h 1054587"/>
              <a:gd name="connsiteX4745" fmla="*/ 771678 w 917848"/>
              <a:gd name="connsiteY4745" fmla="*/ 380169 h 1054587"/>
              <a:gd name="connsiteX4746" fmla="*/ 771430 w 917848"/>
              <a:gd name="connsiteY4746" fmla="*/ 379826 h 1054587"/>
              <a:gd name="connsiteX4747" fmla="*/ 770961 w 917848"/>
              <a:gd name="connsiteY4747" fmla="*/ 379481 h 1054587"/>
              <a:gd name="connsiteX4748" fmla="*/ 770713 w 917848"/>
              <a:gd name="connsiteY4748" fmla="*/ 379140 h 1054587"/>
              <a:gd name="connsiteX4749" fmla="*/ 770465 w 917848"/>
              <a:gd name="connsiteY4749" fmla="*/ 378795 h 1054587"/>
              <a:gd name="connsiteX4750" fmla="*/ 770245 w 917848"/>
              <a:gd name="connsiteY4750" fmla="*/ 379140 h 1054587"/>
              <a:gd name="connsiteX4751" fmla="*/ 769996 w 917848"/>
              <a:gd name="connsiteY4751" fmla="*/ 379481 h 1054587"/>
              <a:gd name="connsiteX4752" fmla="*/ 769749 w 917848"/>
              <a:gd name="connsiteY4752" fmla="*/ 379826 h 1054587"/>
              <a:gd name="connsiteX4753" fmla="*/ 769528 w 917848"/>
              <a:gd name="connsiteY4753" fmla="*/ 380169 h 1054587"/>
              <a:gd name="connsiteX4754" fmla="*/ 769279 w 917848"/>
              <a:gd name="connsiteY4754" fmla="*/ 380169 h 1054587"/>
              <a:gd name="connsiteX4755" fmla="*/ 769279 w 917848"/>
              <a:gd name="connsiteY4755" fmla="*/ 379826 h 1054587"/>
              <a:gd name="connsiteX4756" fmla="*/ 768811 w 917848"/>
              <a:gd name="connsiteY4756" fmla="*/ 379826 h 1054587"/>
              <a:gd name="connsiteX4757" fmla="*/ 768563 w 917848"/>
              <a:gd name="connsiteY4757" fmla="*/ 380169 h 1054587"/>
              <a:gd name="connsiteX4758" fmla="*/ 768563 w 917848"/>
              <a:gd name="connsiteY4758" fmla="*/ 380510 h 1054587"/>
              <a:gd name="connsiteX4759" fmla="*/ 768563 w 917848"/>
              <a:gd name="connsiteY4759" fmla="*/ 380855 h 1054587"/>
              <a:gd name="connsiteX4760" fmla="*/ 768095 w 917848"/>
              <a:gd name="connsiteY4760" fmla="*/ 380510 h 1054587"/>
              <a:gd name="connsiteX4761" fmla="*/ 768095 w 917848"/>
              <a:gd name="connsiteY4761" fmla="*/ 380169 h 1054587"/>
              <a:gd name="connsiteX4762" fmla="*/ 767847 w 917848"/>
              <a:gd name="connsiteY4762" fmla="*/ 379481 h 1054587"/>
              <a:gd name="connsiteX4763" fmla="*/ 767847 w 917848"/>
              <a:gd name="connsiteY4763" fmla="*/ 378795 h 1054587"/>
              <a:gd name="connsiteX4764" fmla="*/ 767598 w 917848"/>
              <a:gd name="connsiteY4764" fmla="*/ 378452 h 1054587"/>
              <a:gd name="connsiteX4765" fmla="*/ 767130 w 917848"/>
              <a:gd name="connsiteY4765" fmla="*/ 378111 h 1054587"/>
              <a:gd name="connsiteX4766" fmla="*/ 766910 w 917848"/>
              <a:gd name="connsiteY4766" fmla="*/ 378111 h 1054587"/>
              <a:gd name="connsiteX4767" fmla="*/ 766910 w 917848"/>
              <a:gd name="connsiteY4767" fmla="*/ 378452 h 1054587"/>
              <a:gd name="connsiteX4768" fmla="*/ 766910 w 917848"/>
              <a:gd name="connsiteY4768" fmla="*/ 379140 h 1054587"/>
              <a:gd name="connsiteX4769" fmla="*/ 766661 w 917848"/>
              <a:gd name="connsiteY4769" fmla="*/ 379481 h 1054587"/>
              <a:gd name="connsiteX4770" fmla="*/ 766414 w 917848"/>
              <a:gd name="connsiteY4770" fmla="*/ 379481 h 1054587"/>
              <a:gd name="connsiteX4771" fmla="*/ 766414 w 917848"/>
              <a:gd name="connsiteY4771" fmla="*/ 379140 h 1054587"/>
              <a:gd name="connsiteX4772" fmla="*/ 766193 w 917848"/>
              <a:gd name="connsiteY4772" fmla="*/ 379140 h 1054587"/>
              <a:gd name="connsiteX4773" fmla="*/ 765944 w 917848"/>
              <a:gd name="connsiteY4773" fmla="*/ 379481 h 1054587"/>
              <a:gd name="connsiteX4774" fmla="*/ 765697 w 917848"/>
              <a:gd name="connsiteY4774" fmla="*/ 379481 h 1054587"/>
              <a:gd name="connsiteX4775" fmla="*/ 765697 w 917848"/>
              <a:gd name="connsiteY4775" fmla="*/ 379826 h 1054587"/>
              <a:gd name="connsiteX4776" fmla="*/ 765476 w 917848"/>
              <a:gd name="connsiteY4776" fmla="*/ 379826 h 1054587"/>
              <a:gd name="connsiteX4777" fmla="*/ 765476 w 917848"/>
              <a:gd name="connsiteY4777" fmla="*/ 379481 h 1054587"/>
              <a:gd name="connsiteX4778" fmla="*/ 764980 w 917848"/>
              <a:gd name="connsiteY4778" fmla="*/ 379481 h 1054587"/>
              <a:gd name="connsiteX4779" fmla="*/ 764511 w 917848"/>
              <a:gd name="connsiteY4779" fmla="*/ 379140 h 1054587"/>
              <a:gd name="connsiteX4780" fmla="*/ 763794 w 917848"/>
              <a:gd name="connsiteY4780" fmla="*/ 377766 h 1054587"/>
              <a:gd name="connsiteX4781" fmla="*/ 763547 w 917848"/>
              <a:gd name="connsiteY4781" fmla="*/ 377079 h 1054587"/>
              <a:gd name="connsiteX4782" fmla="*/ 763794 w 917848"/>
              <a:gd name="connsiteY4782" fmla="*/ 376737 h 1054587"/>
              <a:gd name="connsiteX4783" fmla="*/ 762830 w 917848"/>
              <a:gd name="connsiteY4783" fmla="*/ 376737 h 1054587"/>
              <a:gd name="connsiteX4784" fmla="*/ 762609 w 917848"/>
              <a:gd name="connsiteY4784" fmla="*/ 377079 h 1054587"/>
              <a:gd name="connsiteX4785" fmla="*/ 762362 w 917848"/>
              <a:gd name="connsiteY4785" fmla="*/ 377079 h 1054587"/>
              <a:gd name="connsiteX4786" fmla="*/ 762113 w 917848"/>
              <a:gd name="connsiteY4786" fmla="*/ 377766 h 1054587"/>
              <a:gd name="connsiteX4787" fmla="*/ 761893 w 917848"/>
              <a:gd name="connsiteY4787" fmla="*/ 377766 h 1054587"/>
              <a:gd name="connsiteX4788" fmla="*/ 761645 w 917848"/>
              <a:gd name="connsiteY4788" fmla="*/ 377766 h 1054587"/>
              <a:gd name="connsiteX4789" fmla="*/ 761424 w 917848"/>
              <a:gd name="connsiteY4789" fmla="*/ 377766 h 1054587"/>
              <a:gd name="connsiteX4790" fmla="*/ 761424 w 917848"/>
              <a:gd name="connsiteY4790" fmla="*/ 378795 h 1054587"/>
              <a:gd name="connsiteX4791" fmla="*/ 761424 w 917848"/>
              <a:gd name="connsiteY4791" fmla="*/ 379140 h 1054587"/>
              <a:gd name="connsiteX4792" fmla="*/ 760708 w 917848"/>
              <a:gd name="connsiteY4792" fmla="*/ 380169 h 1054587"/>
              <a:gd name="connsiteX4793" fmla="*/ 760459 w 917848"/>
              <a:gd name="connsiteY4793" fmla="*/ 380510 h 1054587"/>
              <a:gd name="connsiteX4794" fmla="*/ 760212 w 917848"/>
              <a:gd name="connsiteY4794" fmla="*/ 380169 h 1054587"/>
              <a:gd name="connsiteX4795" fmla="*/ 759991 w 917848"/>
              <a:gd name="connsiteY4795" fmla="*/ 380169 h 1054587"/>
              <a:gd name="connsiteX4796" fmla="*/ 759742 w 917848"/>
              <a:gd name="connsiteY4796" fmla="*/ 380169 h 1054587"/>
              <a:gd name="connsiteX4797" fmla="*/ 759495 w 917848"/>
              <a:gd name="connsiteY4797" fmla="*/ 380169 h 1054587"/>
              <a:gd name="connsiteX4798" fmla="*/ 759495 w 917848"/>
              <a:gd name="connsiteY4798" fmla="*/ 379481 h 1054587"/>
              <a:gd name="connsiteX4799" fmla="*/ 759026 w 917848"/>
              <a:gd name="connsiteY4799" fmla="*/ 379826 h 1054587"/>
              <a:gd name="connsiteX4800" fmla="*/ 758778 w 917848"/>
              <a:gd name="connsiteY4800" fmla="*/ 379481 h 1054587"/>
              <a:gd name="connsiteX4801" fmla="*/ 758557 w 917848"/>
              <a:gd name="connsiteY4801" fmla="*/ 379826 h 1054587"/>
              <a:gd name="connsiteX4802" fmla="*/ 758310 w 917848"/>
              <a:gd name="connsiteY4802" fmla="*/ 379140 h 1054587"/>
              <a:gd name="connsiteX4803" fmla="*/ 758557 w 917848"/>
              <a:gd name="connsiteY4803" fmla="*/ 379140 h 1054587"/>
              <a:gd name="connsiteX4804" fmla="*/ 758557 w 917848"/>
              <a:gd name="connsiteY4804" fmla="*/ 378795 h 1054587"/>
              <a:gd name="connsiteX4805" fmla="*/ 758061 w 917848"/>
              <a:gd name="connsiteY4805" fmla="*/ 378452 h 1054587"/>
              <a:gd name="connsiteX4806" fmla="*/ 757840 w 917848"/>
              <a:gd name="connsiteY4806" fmla="*/ 378452 h 1054587"/>
              <a:gd name="connsiteX4807" fmla="*/ 757344 w 917848"/>
              <a:gd name="connsiteY4807" fmla="*/ 377766 h 1054587"/>
              <a:gd name="connsiteX4808" fmla="*/ 756876 w 917848"/>
              <a:gd name="connsiteY4808" fmla="*/ 377424 h 1054587"/>
              <a:gd name="connsiteX4809" fmla="*/ 756876 w 917848"/>
              <a:gd name="connsiteY4809" fmla="*/ 376737 h 1054587"/>
              <a:gd name="connsiteX4810" fmla="*/ 756628 w 917848"/>
              <a:gd name="connsiteY4810" fmla="*/ 376737 h 1054587"/>
              <a:gd name="connsiteX4811" fmla="*/ 756407 w 917848"/>
              <a:gd name="connsiteY4811" fmla="*/ 376737 h 1054587"/>
              <a:gd name="connsiteX4812" fmla="*/ 756159 w 917848"/>
              <a:gd name="connsiteY4812" fmla="*/ 377079 h 1054587"/>
              <a:gd name="connsiteX4813" fmla="*/ 755939 w 917848"/>
              <a:gd name="connsiteY4813" fmla="*/ 378111 h 1054587"/>
              <a:gd name="connsiteX4814" fmla="*/ 756159 w 917848"/>
              <a:gd name="connsiteY4814" fmla="*/ 378452 h 1054587"/>
              <a:gd name="connsiteX4815" fmla="*/ 756159 w 917848"/>
              <a:gd name="connsiteY4815" fmla="*/ 378795 h 1054587"/>
              <a:gd name="connsiteX4816" fmla="*/ 755690 w 917848"/>
              <a:gd name="connsiteY4816" fmla="*/ 379140 h 1054587"/>
              <a:gd name="connsiteX4817" fmla="*/ 755443 w 917848"/>
              <a:gd name="connsiteY4817" fmla="*/ 379140 h 1054587"/>
              <a:gd name="connsiteX4818" fmla="*/ 755443 w 917848"/>
              <a:gd name="connsiteY4818" fmla="*/ 379481 h 1054587"/>
              <a:gd name="connsiteX4819" fmla="*/ 755222 w 917848"/>
              <a:gd name="connsiteY4819" fmla="*/ 379826 h 1054587"/>
              <a:gd name="connsiteX4820" fmla="*/ 755222 w 917848"/>
              <a:gd name="connsiteY4820" fmla="*/ 379481 h 1054587"/>
              <a:gd name="connsiteX4821" fmla="*/ 754726 w 917848"/>
              <a:gd name="connsiteY4821" fmla="*/ 379481 h 1054587"/>
              <a:gd name="connsiteX4822" fmla="*/ 754505 w 917848"/>
              <a:gd name="connsiteY4822" fmla="*/ 379481 h 1054587"/>
              <a:gd name="connsiteX4823" fmla="*/ 754505 w 917848"/>
              <a:gd name="connsiteY4823" fmla="*/ 379140 h 1054587"/>
              <a:gd name="connsiteX4824" fmla="*/ 754726 w 917848"/>
              <a:gd name="connsiteY4824" fmla="*/ 378795 h 1054587"/>
              <a:gd name="connsiteX4825" fmla="*/ 754975 w 917848"/>
              <a:gd name="connsiteY4825" fmla="*/ 378452 h 1054587"/>
              <a:gd name="connsiteX4826" fmla="*/ 755443 w 917848"/>
              <a:gd name="connsiteY4826" fmla="*/ 378452 h 1054587"/>
              <a:gd name="connsiteX4827" fmla="*/ 755443 w 917848"/>
              <a:gd name="connsiteY4827" fmla="*/ 378111 h 1054587"/>
              <a:gd name="connsiteX4828" fmla="*/ 755222 w 917848"/>
              <a:gd name="connsiteY4828" fmla="*/ 377766 h 1054587"/>
              <a:gd name="connsiteX4829" fmla="*/ 754726 w 917848"/>
              <a:gd name="connsiteY4829" fmla="*/ 377424 h 1054587"/>
              <a:gd name="connsiteX4830" fmla="*/ 754505 w 917848"/>
              <a:gd name="connsiteY4830" fmla="*/ 377424 h 1054587"/>
              <a:gd name="connsiteX4831" fmla="*/ 754726 w 917848"/>
              <a:gd name="connsiteY4831" fmla="*/ 377079 h 1054587"/>
              <a:gd name="connsiteX4832" fmla="*/ 754505 w 917848"/>
              <a:gd name="connsiteY4832" fmla="*/ 377079 h 1054587"/>
              <a:gd name="connsiteX4833" fmla="*/ 754009 w 917848"/>
              <a:gd name="connsiteY4833" fmla="*/ 377079 h 1054587"/>
              <a:gd name="connsiteX4834" fmla="*/ 753789 w 917848"/>
              <a:gd name="connsiteY4834" fmla="*/ 377079 h 1054587"/>
              <a:gd name="connsiteX4835" fmla="*/ 753541 w 917848"/>
              <a:gd name="connsiteY4835" fmla="*/ 377079 h 1054587"/>
              <a:gd name="connsiteX4836" fmla="*/ 753541 w 917848"/>
              <a:gd name="connsiteY4836" fmla="*/ 376737 h 1054587"/>
              <a:gd name="connsiteX4837" fmla="*/ 753789 w 917848"/>
              <a:gd name="connsiteY4837" fmla="*/ 376393 h 1054587"/>
              <a:gd name="connsiteX4838" fmla="*/ 753789 w 917848"/>
              <a:gd name="connsiteY4838" fmla="*/ 376050 h 1054587"/>
              <a:gd name="connsiteX4839" fmla="*/ 753293 w 917848"/>
              <a:gd name="connsiteY4839" fmla="*/ 375364 h 1054587"/>
              <a:gd name="connsiteX4840" fmla="*/ 753072 w 917848"/>
              <a:gd name="connsiteY4840" fmla="*/ 375708 h 1054587"/>
              <a:gd name="connsiteX4841" fmla="*/ 752824 w 917848"/>
              <a:gd name="connsiteY4841" fmla="*/ 376050 h 1054587"/>
              <a:gd name="connsiteX4842" fmla="*/ 752576 w 917848"/>
              <a:gd name="connsiteY4842" fmla="*/ 376050 h 1054587"/>
              <a:gd name="connsiteX4843" fmla="*/ 752355 w 917848"/>
              <a:gd name="connsiteY4843" fmla="*/ 375708 h 1054587"/>
              <a:gd name="connsiteX4844" fmla="*/ 752108 w 917848"/>
              <a:gd name="connsiteY4844" fmla="*/ 375364 h 1054587"/>
              <a:gd name="connsiteX4845" fmla="*/ 751859 w 917848"/>
              <a:gd name="connsiteY4845" fmla="*/ 375364 h 1054587"/>
              <a:gd name="connsiteX4846" fmla="*/ 751391 w 917848"/>
              <a:gd name="connsiteY4846" fmla="*/ 375708 h 1054587"/>
              <a:gd name="connsiteX4847" fmla="*/ 751391 w 917848"/>
              <a:gd name="connsiteY4847" fmla="*/ 376050 h 1054587"/>
              <a:gd name="connsiteX4848" fmla="*/ 751170 w 917848"/>
              <a:gd name="connsiteY4848" fmla="*/ 376050 h 1054587"/>
              <a:gd name="connsiteX4849" fmla="*/ 751170 w 917848"/>
              <a:gd name="connsiteY4849" fmla="*/ 375708 h 1054587"/>
              <a:gd name="connsiteX4850" fmla="*/ 750674 w 917848"/>
              <a:gd name="connsiteY4850" fmla="*/ 375708 h 1054587"/>
              <a:gd name="connsiteX4851" fmla="*/ 750454 w 917848"/>
              <a:gd name="connsiteY4851" fmla="*/ 375364 h 1054587"/>
              <a:gd name="connsiteX4852" fmla="*/ 749737 w 917848"/>
              <a:gd name="connsiteY4852" fmla="*/ 375021 h 1054587"/>
              <a:gd name="connsiteX4853" fmla="*/ 749737 w 917848"/>
              <a:gd name="connsiteY4853" fmla="*/ 374676 h 1054587"/>
              <a:gd name="connsiteX4854" fmla="*/ 749241 w 917848"/>
              <a:gd name="connsiteY4854" fmla="*/ 374676 h 1054587"/>
              <a:gd name="connsiteX4855" fmla="*/ 749241 w 917848"/>
              <a:gd name="connsiteY4855" fmla="*/ 374335 h 1054587"/>
              <a:gd name="connsiteX4856" fmla="*/ 749489 w 917848"/>
              <a:gd name="connsiteY4856" fmla="*/ 373990 h 1054587"/>
              <a:gd name="connsiteX4857" fmla="*/ 749241 w 917848"/>
              <a:gd name="connsiteY4857" fmla="*/ 373990 h 1054587"/>
              <a:gd name="connsiteX4858" fmla="*/ 749241 w 917848"/>
              <a:gd name="connsiteY4858" fmla="*/ 373303 h 1054587"/>
              <a:gd name="connsiteX4859" fmla="*/ 749489 w 917848"/>
              <a:gd name="connsiteY4859" fmla="*/ 372961 h 1054587"/>
              <a:gd name="connsiteX4860" fmla="*/ 749957 w 917848"/>
              <a:gd name="connsiteY4860" fmla="*/ 372961 h 1054587"/>
              <a:gd name="connsiteX4861" fmla="*/ 749737 w 917848"/>
              <a:gd name="connsiteY4861" fmla="*/ 372617 h 1054587"/>
              <a:gd name="connsiteX4862" fmla="*/ 749737 w 917848"/>
              <a:gd name="connsiteY4862" fmla="*/ 371929 h 1054587"/>
              <a:gd name="connsiteX4863" fmla="*/ 749737 w 917848"/>
              <a:gd name="connsiteY4863" fmla="*/ 371588 h 1054587"/>
              <a:gd name="connsiteX4864" fmla="*/ 749957 w 917848"/>
              <a:gd name="connsiteY4864" fmla="*/ 371243 h 1054587"/>
              <a:gd name="connsiteX4865" fmla="*/ 749957 w 917848"/>
              <a:gd name="connsiteY4865" fmla="*/ 370900 h 1054587"/>
              <a:gd name="connsiteX4866" fmla="*/ 750454 w 917848"/>
              <a:gd name="connsiteY4866" fmla="*/ 370556 h 1054587"/>
              <a:gd name="connsiteX4867" fmla="*/ 750923 w 917848"/>
              <a:gd name="connsiteY4867" fmla="*/ 370213 h 1054587"/>
              <a:gd name="connsiteX4868" fmla="*/ 751170 w 917848"/>
              <a:gd name="connsiteY4868" fmla="*/ 369868 h 1054587"/>
              <a:gd name="connsiteX4869" fmla="*/ 750674 w 917848"/>
              <a:gd name="connsiteY4869" fmla="*/ 369527 h 1054587"/>
              <a:gd name="connsiteX4870" fmla="*/ 750674 w 917848"/>
              <a:gd name="connsiteY4870" fmla="*/ 369182 h 1054587"/>
              <a:gd name="connsiteX4871" fmla="*/ 750923 w 917848"/>
              <a:gd name="connsiteY4871" fmla="*/ 369182 h 1054587"/>
              <a:gd name="connsiteX4872" fmla="*/ 751170 w 917848"/>
              <a:gd name="connsiteY4872" fmla="*/ 368495 h 1054587"/>
              <a:gd name="connsiteX4873" fmla="*/ 751170 w 917848"/>
              <a:gd name="connsiteY4873" fmla="*/ 368150 h 1054587"/>
              <a:gd name="connsiteX4874" fmla="*/ 751170 w 917848"/>
              <a:gd name="connsiteY4874" fmla="*/ 367808 h 1054587"/>
              <a:gd name="connsiteX4875" fmla="*/ 751391 w 917848"/>
              <a:gd name="connsiteY4875" fmla="*/ 367808 h 1054587"/>
              <a:gd name="connsiteX4876" fmla="*/ 751391 w 917848"/>
              <a:gd name="connsiteY4876" fmla="*/ 368150 h 1054587"/>
              <a:gd name="connsiteX4877" fmla="*/ 751638 w 917848"/>
              <a:gd name="connsiteY4877" fmla="*/ 368150 h 1054587"/>
              <a:gd name="connsiteX4878" fmla="*/ 751859 w 917848"/>
              <a:gd name="connsiteY4878" fmla="*/ 368150 h 1054587"/>
              <a:gd name="connsiteX4879" fmla="*/ 752355 w 917848"/>
              <a:gd name="connsiteY4879" fmla="*/ 367121 h 1054587"/>
              <a:gd name="connsiteX4880" fmla="*/ 752576 w 917848"/>
              <a:gd name="connsiteY4880" fmla="*/ 366776 h 1054587"/>
              <a:gd name="connsiteX4881" fmla="*/ 753072 w 917848"/>
              <a:gd name="connsiteY4881" fmla="*/ 366435 h 1054587"/>
              <a:gd name="connsiteX4882" fmla="*/ 753293 w 917848"/>
              <a:gd name="connsiteY4882" fmla="*/ 365403 h 1054587"/>
              <a:gd name="connsiteX4883" fmla="*/ 753541 w 917848"/>
              <a:gd name="connsiteY4883" fmla="*/ 365058 h 1054587"/>
              <a:gd name="connsiteX4884" fmla="*/ 754258 w 917848"/>
              <a:gd name="connsiteY4884" fmla="*/ 365403 h 1054587"/>
              <a:gd name="connsiteX4885" fmla="*/ 754726 w 917848"/>
              <a:gd name="connsiteY4885" fmla="*/ 365403 h 1054587"/>
              <a:gd name="connsiteX4886" fmla="*/ 754975 w 917848"/>
              <a:gd name="connsiteY4886" fmla="*/ 365403 h 1054587"/>
              <a:gd name="connsiteX4887" fmla="*/ 755222 w 917848"/>
              <a:gd name="connsiteY4887" fmla="*/ 365745 h 1054587"/>
              <a:gd name="connsiteX4888" fmla="*/ 755443 w 917848"/>
              <a:gd name="connsiteY4888" fmla="*/ 365403 h 1054587"/>
              <a:gd name="connsiteX4889" fmla="*/ 755443 w 917848"/>
              <a:gd name="connsiteY4889" fmla="*/ 365745 h 1054587"/>
              <a:gd name="connsiteX4890" fmla="*/ 755690 w 917848"/>
              <a:gd name="connsiteY4890" fmla="*/ 366090 h 1054587"/>
              <a:gd name="connsiteX4891" fmla="*/ 755939 w 917848"/>
              <a:gd name="connsiteY4891" fmla="*/ 366776 h 1054587"/>
              <a:gd name="connsiteX4892" fmla="*/ 755690 w 917848"/>
              <a:gd name="connsiteY4892" fmla="*/ 366776 h 1054587"/>
              <a:gd name="connsiteX4893" fmla="*/ 755443 w 917848"/>
              <a:gd name="connsiteY4893" fmla="*/ 367121 h 1054587"/>
              <a:gd name="connsiteX4894" fmla="*/ 755443 w 917848"/>
              <a:gd name="connsiteY4894" fmla="*/ 367464 h 1054587"/>
              <a:gd name="connsiteX4895" fmla="*/ 755222 w 917848"/>
              <a:gd name="connsiteY4895" fmla="*/ 367464 h 1054587"/>
              <a:gd name="connsiteX4896" fmla="*/ 754975 w 917848"/>
              <a:gd name="connsiteY4896" fmla="*/ 367808 h 1054587"/>
              <a:gd name="connsiteX4897" fmla="*/ 754726 w 917848"/>
              <a:gd name="connsiteY4897" fmla="*/ 367808 h 1054587"/>
              <a:gd name="connsiteX4898" fmla="*/ 754975 w 917848"/>
              <a:gd name="connsiteY4898" fmla="*/ 368150 h 1054587"/>
              <a:gd name="connsiteX4899" fmla="*/ 755443 w 917848"/>
              <a:gd name="connsiteY4899" fmla="*/ 368150 h 1054587"/>
              <a:gd name="connsiteX4900" fmla="*/ 755690 w 917848"/>
              <a:gd name="connsiteY4900" fmla="*/ 368495 h 1054587"/>
              <a:gd name="connsiteX4901" fmla="*/ 755443 w 917848"/>
              <a:gd name="connsiteY4901" fmla="*/ 368839 h 1054587"/>
              <a:gd name="connsiteX4902" fmla="*/ 755690 w 917848"/>
              <a:gd name="connsiteY4902" fmla="*/ 369182 h 1054587"/>
              <a:gd name="connsiteX4903" fmla="*/ 755939 w 917848"/>
              <a:gd name="connsiteY4903" fmla="*/ 368839 h 1054587"/>
              <a:gd name="connsiteX4904" fmla="*/ 756159 w 917848"/>
              <a:gd name="connsiteY4904" fmla="*/ 369182 h 1054587"/>
              <a:gd name="connsiteX4905" fmla="*/ 755939 w 917848"/>
              <a:gd name="connsiteY4905" fmla="*/ 369182 h 1054587"/>
              <a:gd name="connsiteX4906" fmla="*/ 755939 w 917848"/>
              <a:gd name="connsiteY4906" fmla="*/ 369527 h 1054587"/>
              <a:gd name="connsiteX4907" fmla="*/ 755443 w 917848"/>
              <a:gd name="connsiteY4907" fmla="*/ 369527 h 1054587"/>
              <a:gd name="connsiteX4908" fmla="*/ 755443 w 917848"/>
              <a:gd name="connsiteY4908" fmla="*/ 369868 h 1054587"/>
              <a:gd name="connsiteX4909" fmla="*/ 755690 w 917848"/>
              <a:gd name="connsiteY4909" fmla="*/ 369868 h 1054587"/>
              <a:gd name="connsiteX4910" fmla="*/ 755939 w 917848"/>
              <a:gd name="connsiteY4910" fmla="*/ 369868 h 1054587"/>
              <a:gd name="connsiteX4911" fmla="*/ 756159 w 917848"/>
              <a:gd name="connsiteY4911" fmla="*/ 369868 h 1054587"/>
              <a:gd name="connsiteX4912" fmla="*/ 756407 w 917848"/>
              <a:gd name="connsiteY4912" fmla="*/ 369527 h 1054587"/>
              <a:gd name="connsiteX4913" fmla="*/ 756407 w 917848"/>
              <a:gd name="connsiteY4913" fmla="*/ 369182 h 1054587"/>
              <a:gd name="connsiteX4914" fmla="*/ 756876 w 917848"/>
              <a:gd name="connsiteY4914" fmla="*/ 368839 h 1054587"/>
              <a:gd name="connsiteX4915" fmla="*/ 756876 w 917848"/>
              <a:gd name="connsiteY4915" fmla="*/ 369182 h 1054587"/>
              <a:gd name="connsiteX4916" fmla="*/ 756628 w 917848"/>
              <a:gd name="connsiteY4916" fmla="*/ 369527 h 1054587"/>
              <a:gd name="connsiteX4917" fmla="*/ 756407 w 917848"/>
              <a:gd name="connsiteY4917" fmla="*/ 369868 h 1054587"/>
              <a:gd name="connsiteX4918" fmla="*/ 755939 w 917848"/>
              <a:gd name="connsiteY4918" fmla="*/ 370213 h 1054587"/>
              <a:gd name="connsiteX4919" fmla="*/ 755690 w 917848"/>
              <a:gd name="connsiteY4919" fmla="*/ 370213 h 1054587"/>
              <a:gd name="connsiteX4920" fmla="*/ 755939 w 917848"/>
              <a:gd name="connsiteY4920" fmla="*/ 370556 h 1054587"/>
              <a:gd name="connsiteX4921" fmla="*/ 756407 w 917848"/>
              <a:gd name="connsiteY4921" fmla="*/ 370556 h 1054587"/>
              <a:gd name="connsiteX4922" fmla="*/ 756628 w 917848"/>
              <a:gd name="connsiteY4922" fmla="*/ 370213 h 1054587"/>
              <a:gd name="connsiteX4923" fmla="*/ 756876 w 917848"/>
              <a:gd name="connsiteY4923" fmla="*/ 370556 h 1054587"/>
              <a:gd name="connsiteX4924" fmla="*/ 756876 w 917848"/>
              <a:gd name="connsiteY4924" fmla="*/ 370900 h 1054587"/>
              <a:gd name="connsiteX4925" fmla="*/ 757124 w 917848"/>
              <a:gd name="connsiteY4925" fmla="*/ 371243 h 1054587"/>
              <a:gd name="connsiteX4926" fmla="*/ 757344 w 917848"/>
              <a:gd name="connsiteY4926" fmla="*/ 371243 h 1054587"/>
              <a:gd name="connsiteX4927" fmla="*/ 757593 w 917848"/>
              <a:gd name="connsiteY4927" fmla="*/ 371588 h 1054587"/>
              <a:gd name="connsiteX4928" fmla="*/ 757840 w 917848"/>
              <a:gd name="connsiteY4928" fmla="*/ 371929 h 1054587"/>
              <a:gd name="connsiteX4929" fmla="*/ 758061 w 917848"/>
              <a:gd name="connsiteY4929" fmla="*/ 371929 h 1054587"/>
              <a:gd name="connsiteX4930" fmla="*/ 758310 w 917848"/>
              <a:gd name="connsiteY4930" fmla="*/ 371929 h 1054587"/>
              <a:gd name="connsiteX4931" fmla="*/ 758778 w 917848"/>
              <a:gd name="connsiteY4931" fmla="*/ 371929 h 1054587"/>
              <a:gd name="connsiteX4932" fmla="*/ 759026 w 917848"/>
              <a:gd name="connsiteY4932" fmla="*/ 371588 h 1054587"/>
              <a:gd name="connsiteX4933" fmla="*/ 759274 w 917848"/>
              <a:gd name="connsiteY4933" fmla="*/ 371243 h 1054587"/>
              <a:gd name="connsiteX4934" fmla="*/ 759495 w 917848"/>
              <a:gd name="connsiteY4934" fmla="*/ 370900 h 1054587"/>
              <a:gd name="connsiteX4935" fmla="*/ 759495 w 917848"/>
              <a:gd name="connsiteY4935" fmla="*/ 370556 h 1054587"/>
              <a:gd name="connsiteX4936" fmla="*/ 759495 w 917848"/>
              <a:gd name="connsiteY4936" fmla="*/ 369868 h 1054587"/>
              <a:gd name="connsiteX4937" fmla="*/ 759991 w 917848"/>
              <a:gd name="connsiteY4937" fmla="*/ 369527 h 1054587"/>
              <a:gd name="connsiteX4938" fmla="*/ 759991 w 917848"/>
              <a:gd name="connsiteY4938" fmla="*/ 369182 h 1054587"/>
              <a:gd name="connsiteX4939" fmla="*/ 760212 w 917848"/>
              <a:gd name="connsiteY4939" fmla="*/ 369182 h 1054587"/>
              <a:gd name="connsiteX4940" fmla="*/ 760459 w 917848"/>
              <a:gd name="connsiteY4940" fmla="*/ 369527 h 1054587"/>
              <a:gd name="connsiteX4941" fmla="*/ 760708 w 917848"/>
              <a:gd name="connsiteY4941" fmla="*/ 369527 h 1054587"/>
              <a:gd name="connsiteX4942" fmla="*/ 760928 w 917848"/>
              <a:gd name="connsiteY4942" fmla="*/ 369527 h 1054587"/>
              <a:gd name="connsiteX4943" fmla="*/ 761176 w 917848"/>
              <a:gd name="connsiteY4943" fmla="*/ 369527 h 1054587"/>
              <a:gd name="connsiteX4944" fmla="*/ 761176 w 917848"/>
              <a:gd name="connsiteY4944" fmla="*/ 369182 h 1054587"/>
              <a:gd name="connsiteX4945" fmla="*/ 761176 w 917848"/>
              <a:gd name="connsiteY4945" fmla="*/ 368839 h 1054587"/>
              <a:gd name="connsiteX4946" fmla="*/ 761424 w 917848"/>
              <a:gd name="connsiteY4946" fmla="*/ 368495 h 1054587"/>
              <a:gd name="connsiteX4947" fmla="*/ 761645 w 917848"/>
              <a:gd name="connsiteY4947" fmla="*/ 368150 h 1054587"/>
              <a:gd name="connsiteX4948" fmla="*/ 761893 w 917848"/>
              <a:gd name="connsiteY4948" fmla="*/ 367808 h 1054587"/>
              <a:gd name="connsiteX4949" fmla="*/ 761176 w 917848"/>
              <a:gd name="connsiteY4949" fmla="*/ 367808 h 1054587"/>
              <a:gd name="connsiteX4950" fmla="*/ 760928 w 917848"/>
              <a:gd name="connsiteY4950" fmla="*/ 367121 h 1054587"/>
              <a:gd name="connsiteX4951" fmla="*/ 761424 w 917848"/>
              <a:gd name="connsiteY4951" fmla="*/ 367121 h 1054587"/>
              <a:gd name="connsiteX4952" fmla="*/ 761893 w 917848"/>
              <a:gd name="connsiteY4952" fmla="*/ 367464 h 1054587"/>
              <a:gd name="connsiteX4953" fmla="*/ 761893 w 917848"/>
              <a:gd name="connsiteY4953" fmla="*/ 367121 h 1054587"/>
              <a:gd name="connsiteX4954" fmla="*/ 761893 w 917848"/>
              <a:gd name="connsiteY4954" fmla="*/ 366776 h 1054587"/>
              <a:gd name="connsiteX4955" fmla="*/ 762113 w 917848"/>
              <a:gd name="connsiteY4955" fmla="*/ 366776 h 1054587"/>
              <a:gd name="connsiteX4956" fmla="*/ 762830 w 917848"/>
              <a:gd name="connsiteY4956" fmla="*/ 366435 h 1054587"/>
              <a:gd name="connsiteX4957" fmla="*/ 762830 w 917848"/>
              <a:gd name="connsiteY4957" fmla="*/ 366090 h 1054587"/>
              <a:gd name="connsiteX4958" fmla="*/ 762609 w 917848"/>
              <a:gd name="connsiteY4958" fmla="*/ 365403 h 1054587"/>
              <a:gd name="connsiteX4959" fmla="*/ 762830 w 917848"/>
              <a:gd name="connsiteY4959" fmla="*/ 365058 h 1054587"/>
              <a:gd name="connsiteX4960" fmla="*/ 763078 w 917848"/>
              <a:gd name="connsiteY4960" fmla="*/ 365058 h 1054587"/>
              <a:gd name="connsiteX4961" fmla="*/ 763547 w 917848"/>
              <a:gd name="connsiteY4961" fmla="*/ 365058 h 1054587"/>
              <a:gd name="connsiteX4962" fmla="*/ 763794 w 917848"/>
              <a:gd name="connsiteY4962" fmla="*/ 364717 h 1054587"/>
              <a:gd name="connsiteX4963" fmla="*/ 763794 w 917848"/>
              <a:gd name="connsiteY4963" fmla="*/ 365058 h 1054587"/>
              <a:gd name="connsiteX4964" fmla="*/ 764263 w 917848"/>
              <a:gd name="connsiteY4964" fmla="*/ 365403 h 1054587"/>
              <a:gd name="connsiteX4965" fmla="*/ 764511 w 917848"/>
              <a:gd name="connsiteY4965" fmla="*/ 365403 h 1054587"/>
              <a:gd name="connsiteX4966" fmla="*/ 764511 w 917848"/>
              <a:gd name="connsiteY4966" fmla="*/ 365058 h 1054587"/>
              <a:gd name="connsiteX4967" fmla="*/ 764759 w 917848"/>
              <a:gd name="connsiteY4967" fmla="*/ 365058 h 1054587"/>
              <a:gd name="connsiteX4968" fmla="*/ 764759 w 917848"/>
              <a:gd name="connsiteY4968" fmla="*/ 365403 h 1054587"/>
              <a:gd name="connsiteX4969" fmla="*/ 764980 w 917848"/>
              <a:gd name="connsiteY4969" fmla="*/ 365403 h 1054587"/>
              <a:gd name="connsiteX4970" fmla="*/ 764980 w 917848"/>
              <a:gd name="connsiteY4970" fmla="*/ 365745 h 1054587"/>
              <a:gd name="connsiteX4971" fmla="*/ 765228 w 917848"/>
              <a:gd name="connsiteY4971" fmla="*/ 365403 h 1054587"/>
              <a:gd name="connsiteX4972" fmla="*/ 765476 w 917848"/>
              <a:gd name="connsiteY4972" fmla="*/ 365403 h 1054587"/>
              <a:gd name="connsiteX4973" fmla="*/ 765944 w 917848"/>
              <a:gd name="connsiteY4973" fmla="*/ 365403 h 1054587"/>
              <a:gd name="connsiteX4974" fmla="*/ 766193 w 917848"/>
              <a:gd name="connsiteY4974" fmla="*/ 365058 h 1054587"/>
              <a:gd name="connsiteX4975" fmla="*/ 766414 w 917848"/>
              <a:gd name="connsiteY4975" fmla="*/ 365058 h 1054587"/>
              <a:gd name="connsiteX4976" fmla="*/ 766661 w 917848"/>
              <a:gd name="connsiteY4976" fmla="*/ 364717 h 1054587"/>
              <a:gd name="connsiteX4977" fmla="*/ 766910 w 917848"/>
              <a:gd name="connsiteY4977" fmla="*/ 364372 h 1054587"/>
              <a:gd name="connsiteX4978" fmla="*/ 766910 w 917848"/>
              <a:gd name="connsiteY4978" fmla="*/ 363685 h 1054587"/>
              <a:gd name="connsiteX4979" fmla="*/ 767130 w 917848"/>
              <a:gd name="connsiteY4979" fmla="*/ 363685 h 1054587"/>
              <a:gd name="connsiteX4980" fmla="*/ 767598 w 917848"/>
              <a:gd name="connsiteY4980" fmla="*/ 363340 h 1054587"/>
              <a:gd name="connsiteX4981" fmla="*/ 769032 w 917848"/>
              <a:gd name="connsiteY4981" fmla="*/ 362652 h 1054587"/>
              <a:gd name="connsiteX4982" fmla="*/ 769279 w 917848"/>
              <a:gd name="connsiteY4982" fmla="*/ 362998 h 1054587"/>
              <a:gd name="connsiteX4983" fmla="*/ 769528 w 917848"/>
              <a:gd name="connsiteY4983" fmla="*/ 362998 h 1054587"/>
              <a:gd name="connsiteX4984" fmla="*/ 769749 w 917848"/>
              <a:gd name="connsiteY4984" fmla="*/ 362998 h 1054587"/>
              <a:gd name="connsiteX4985" fmla="*/ 769996 w 917848"/>
              <a:gd name="connsiteY4985" fmla="*/ 362998 h 1054587"/>
              <a:gd name="connsiteX4986" fmla="*/ 770465 w 917848"/>
              <a:gd name="connsiteY4986" fmla="*/ 363340 h 1054587"/>
              <a:gd name="connsiteX4987" fmla="*/ 771182 w 917848"/>
              <a:gd name="connsiteY4987" fmla="*/ 363340 h 1054587"/>
              <a:gd name="connsiteX4988" fmla="*/ 771678 w 917848"/>
              <a:gd name="connsiteY4988" fmla="*/ 363340 h 1054587"/>
              <a:gd name="connsiteX4989" fmla="*/ 771899 w 917848"/>
              <a:gd name="connsiteY4989" fmla="*/ 362998 h 1054587"/>
              <a:gd name="connsiteX4990" fmla="*/ 772146 w 917848"/>
              <a:gd name="connsiteY4990" fmla="*/ 362652 h 1054587"/>
              <a:gd name="connsiteX4991" fmla="*/ 771678 w 917848"/>
              <a:gd name="connsiteY4991" fmla="*/ 362652 h 1054587"/>
              <a:gd name="connsiteX4992" fmla="*/ 771678 w 917848"/>
              <a:gd name="connsiteY4992" fmla="*/ 361966 h 1054587"/>
              <a:gd name="connsiteX4993" fmla="*/ 771182 w 917848"/>
              <a:gd name="connsiteY4993" fmla="*/ 361966 h 1054587"/>
              <a:gd name="connsiteX4994" fmla="*/ 770961 w 917848"/>
              <a:gd name="connsiteY4994" fmla="*/ 361622 h 1054587"/>
              <a:gd name="connsiteX4995" fmla="*/ 771182 w 917848"/>
              <a:gd name="connsiteY4995" fmla="*/ 361277 h 1054587"/>
              <a:gd name="connsiteX4996" fmla="*/ 771182 w 917848"/>
              <a:gd name="connsiteY4996" fmla="*/ 360934 h 1054587"/>
              <a:gd name="connsiteX4997" fmla="*/ 771430 w 917848"/>
              <a:gd name="connsiteY4997" fmla="*/ 360589 h 1054587"/>
              <a:gd name="connsiteX4998" fmla="*/ 771899 w 917848"/>
              <a:gd name="connsiteY4998" fmla="*/ 360934 h 1054587"/>
              <a:gd name="connsiteX4999" fmla="*/ 772146 w 917848"/>
              <a:gd name="connsiteY4999" fmla="*/ 360934 h 1054587"/>
              <a:gd name="connsiteX5000" fmla="*/ 772615 w 917848"/>
              <a:gd name="connsiteY5000" fmla="*/ 360934 h 1054587"/>
              <a:gd name="connsiteX5001" fmla="*/ 773084 w 917848"/>
              <a:gd name="connsiteY5001" fmla="*/ 360589 h 1054587"/>
              <a:gd name="connsiteX5002" fmla="*/ 773580 w 917848"/>
              <a:gd name="connsiteY5002" fmla="*/ 360245 h 1054587"/>
              <a:gd name="connsiteX5003" fmla="*/ 773580 w 917848"/>
              <a:gd name="connsiteY5003" fmla="*/ 359558 h 1054587"/>
              <a:gd name="connsiteX5004" fmla="*/ 773580 w 917848"/>
              <a:gd name="connsiteY5004" fmla="*/ 359214 h 1054587"/>
              <a:gd name="connsiteX5005" fmla="*/ 772863 w 917848"/>
              <a:gd name="connsiteY5005" fmla="*/ 358871 h 1054587"/>
              <a:gd name="connsiteX5006" fmla="*/ 773084 w 917848"/>
              <a:gd name="connsiteY5006" fmla="*/ 358526 h 1054587"/>
              <a:gd name="connsiteX5007" fmla="*/ 773084 w 917848"/>
              <a:gd name="connsiteY5007" fmla="*/ 358182 h 1054587"/>
              <a:gd name="connsiteX5008" fmla="*/ 773084 w 917848"/>
              <a:gd name="connsiteY5008" fmla="*/ 357494 h 1054587"/>
              <a:gd name="connsiteX5009" fmla="*/ 772863 w 917848"/>
              <a:gd name="connsiteY5009" fmla="*/ 357150 h 1054587"/>
              <a:gd name="connsiteX5010" fmla="*/ 772367 w 917848"/>
              <a:gd name="connsiteY5010" fmla="*/ 357150 h 1054587"/>
              <a:gd name="connsiteX5011" fmla="*/ 772146 w 917848"/>
              <a:gd name="connsiteY5011" fmla="*/ 357150 h 1054587"/>
              <a:gd name="connsiteX5012" fmla="*/ 771899 w 917848"/>
              <a:gd name="connsiteY5012" fmla="*/ 357150 h 1054587"/>
              <a:gd name="connsiteX5013" fmla="*/ 770245 w 917848"/>
              <a:gd name="connsiteY5013" fmla="*/ 356808 h 1054587"/>
              <a:gd name="connsiteX5014" fmla="*/ 768095 w 917848"/>
              <a:gd name="connsiteY5014" fmla="*/ 355774 h 1054587"/>
              <a:gd name="connsiteX5015" fmla="*/ 767847 w 917848"/>
              <a:gd name="connsiteY5015" fmla="*/ 356119 h 1054587"/>
              <a:gd name="connsiteX5016" fmla="*/ 767598 w 917848"/>
              <a:gd name="connsiteY5016" fmla="*/ 355774 h 1054587"/>
              <a:gd name="connsiteX5017" fmla="*/ 767378 w 917848"/>
              <a:gd name="connsiteY5017" fmla="*/ 355431 h 1054587"/>
              <a:gd name="connsiteX5018" fmla="*/ 766910 w 917848"/>
              <a:gd name="connsiteY5018" fmla="*/ 355431 h 1054587"/>
              <a:gd name="connsiteX5019" fmla="*/ 766661 w 917848"/>
              <a:gd name="connsiteY5019" fmla="*/ 355087 h 1054587"/>
              <a:gd name="connsiteX5020" fmla="*/ 766661 w 917848"/>
              <a:gd name="connsiteY5020" fmla="*/ 354742 h 1054587"/>
              <a:gd name="connsiteX5021" fmla="*/ 766910 w 917848"/>
              <a:gd name="connsiteY5021" fmla="*/ 354397 h 1054587"/>
              <a:gd name="connsiteX5022" fmla="*/ 766910 w 917848"/>
              <a:gd name="connsiteY5022" fmla="*/ 354055 h 1054587"/>
              <a:gd name="connsiteX5023" fmla="*/ 767378 w 917848"/>
              <a:gd name="connsiteY5023" fmla="*/ 354055 h 1054587"/>
              <a:gd name="connsiteX5024" fmla="*/ 767598 w 917848"/>
              <a:gd name="connsiteY5024" fmla="*/ 353710 h 1054587"/>
              <a:gd name="connsiteX5025" fmla="*/ 768095 w 917848"/>
              <a:gd name="connsiteY5025" fmla="*/ 352679 h 1054587"/>
              <a:gd name="connsiteX5026" fmla="*/ 768563 w 917848"/>
              <a:gd name="connsiteY5026" fmla="*/ 352679 h 1054587"/>
              <a:gd name="connsiteX5027" fmla="*/ 769279 w 917848"/>
              <a:gd name="connsiteY5027" fmla="*/ 352679 h 1054587"/>
              <a:gd name="connsiteX5028" fmla="*/ 769749 w 917848"/>
              <a:gd name="connsiteY5028" fmla="*/ 352679 h 1054587"/>
              <a:gd name="connsiteX5029" fmla="*/ 769749 w 917848"/>
              <a:gd name="connsiteY5029" fmla="*/ 352334 h 1054587"/>
              <a:gd name="connsiteX5030" fmla="*/ 770245 w 917848"/>
              <a:gd name="connsiteY5030" fmla="*/ 352334 h 1054587"/>
              <a:gd name="connsiteX5031" fmla="*/ 770713 w 917848"/>
              <a:gd name="connsiteY5031" fmla="*/ 352334 h 1054587"/>
              <a:gd name="connsiteX5032" fmla="*/ 771678 w 917848"/>
              <a:gd name="connsiteY5032" fmla="*/ 352334 h 1054587"/>
              <a:gd name="connsiteX5033" fmla="*/ 774765 w 917848"/>
              <a:gd name="connsiteY5033" fmla="*/ 352679 h 1054587"/>
              <a:gd name="connsiteX5034" fmla="*/ 775481 w 917848"/>
              <a:gd name="connsiteY5034" fmla="*/ 352334 h 1054587"/>
              <a:gd name="connsiteX5035" fmla="*/ 775730 w 917848"/>
              <a:gd name="connsiteY5035" fmla="*/ 352679 h 1054587"/>
              <a:gd name="connsiteX5036" fmla="*/ 776198 w 917848"/>
              <a:gd name="connsiteY5036" fmla="*/ 352334 h 1054587"/>
              <a:gd name="connsiteX5037" fmla="*/ 428040 w 917848"/>
              <a:gd name="connsiteY5037" fmla="*/ 276300 h 1054587"/>
              <a:gd name="connsiteX5038" fmla="*/ 428756 w 917848"/>
              <a:gd name="connsiteY5038" fmla="*/ 276300 h 1054587"/>
              <a:gd name="connsiteX5039" fmla="*/ 429004 w 917848"/>
              <a:gd name="connsiteY5039" fmla="*/ 276995 h 1054587"/>
              <a:gd name="connsiteX5040" fmla="*/ 429473 w 917848"/>
              <a:gd name="connsiteY5040" fmla="*/ 276995 h 1054587"/>
              <a:gd name="connsiteX5041" fmla="*/ 430190 w 917848"/>
              <a:gd name="connsiteY5041" fmla="*/ 276995 h 1054587"/>
              <a:gd name="connsiteX5042" fmla="*/ 430658 w 917848"/>
              <a:gd name="connsiteY5042" fmla="*/ 276647 h 1054587"/>
              <a:gd name="connsiteX5043" fmla="*/ 431375 w 917848"/>
              <a:gd name="connsiteY5043" fmla="*/ 276647 h 1054587"/>
              <a:gd name="connsiteX5044" fmla="*/ 431623 w 917848"/>
              <a:gd name="connsiteY5044" fmla="*/ 276300 h 1054587"/>
              <a:gd name="connsiteX5045" fmla="*/ 431844 w 917848"/>
              <a:gd name="connsiteY5045" fmla="*/ 276647 h 1054587"/>
              <a:gd name="connsiteX5046" fmla="*/ 432340 w 917848"/>
              <a:gd name="connsiteY5046" fmla="*/ 277343 h 1054587"/>
              <a:gd name="connsiteX5047" fmla="*/ 432561 w 917848"/>
              <a:gd name="connsiteY5047" fmla="*/ 277343 h 1054587"/>
              <a:gd name="connsiteX5048" fmla="*/ 432561 w 917848"/>
              <a:gd name="connsiteY5048" fmla="*/ 278035 h 1054587"/>
              <a:gd name="connsiteX5049" fmla="*/ 432808 w 917848"/>
              <a:gd name="connsiteY5049" fmla="*/ 278383 h 1054587"/>
              <a:gd name="connsiteX5050" fmla="*/ 433276 w 917848"/>
              <a:gd name="connsiteY5050" fmla="*/ 278730 h 1054587"/>
              <a:gd name="connsiteX5051" fmla="*/ 433772 w 917848"/>
              <a:gd name="connsiteY5051" fmla="*/ 279423 h 1054587"/>
              <a:gd name="connsiteX5052" fmla="*/ 433993 w 917848"/>
              <a:gd name="connsiteY5052" fmla="*/ 279770 h 1054587"/>
              <a:gd name="connsiteX5053" fmla="*/ 433993 w 917848"/>
              <a:gd name="connsiteY5053" fmla="*/ 280118 h 1054587"/>
              <a:gd name="connsiteX5054" fmla="*/ 434242 w 917848"/>
              <a:gd name="connsiteY5054" fmla="*/ 280466 h 1054587"/>
              <a:gd name="connsiteX5055" fmla="*/ 434710 w 917848"/>
              <a:gd name="connsiteY5055" fmla="*/ 280466 h 1054587"/>
              <a:gd name="connsiteX5056" fmla="*/ 434489 w 917848"/>
              <a:gd name="connsiteY5056" fmla="*/ 281157 h 1054587"/>
              <a:gd name="connsiteX5057" fmla="*/ 434489 w 917848"/>
              <a:gd name="connsiteY5057" fmla="*/ 281505 h 1054587"/>
              <a:gd name="connsiteX5058" fmla="*/ 434489 w 917848"/>
              <a:gd name="connsiteY5058" fmla="*/ 282546 h 1054587"/>
              <a:gd name="connsiteX5059" fmla="*/ 434489 w 917848"/>
              <a:gd name="connsiteY5059" fmla="*/ 282892 h 1054587"/>
              <a:gd name="connsiteX5060" fmla="*/ 434489 w 917848"/>
              <a:gd name="connsiteY5060" fmla="*/ 283585 h 1054587"/>
              <a:gd name="connsiteX5061" fmla="*/ 434242 w 917848"/>
              <a:gd name="connsiteY5061" fmla="*/ 283933 h 1054587"/>
              <a:gd name="connsiteX5062" fmla="*/ 433993 w 917848"/>
              <a:gd name="connsiteY5062" fmla="*/ 284972 h 1054587"/>
              <a:gd name="connsiteX5063" fmla="*/ 433772 w 917848"/>
              <a:gd name="connsiteY5063" fmla="*/ 285667 h 1054587"/>
              <a:gd name="connsiteX5064" fmla="*/ 433525 w 917848"/>
              <a:gd name="connsiteY5064" fmla="*/ 286012 h 1054587"/>
              <a:gd name="connsiteX5065" fmla="*/ 433276 w 917848"/>
              <a:gd name="connsiteY5065" fmla="*/ 286012 h 1054587"/>
              <a:gd name="connsiteX5066" fmla="*/ 433057 w 917848"/>
              <a:gd name="connsiteY5066" fmla="*/ 286708 h 1054587"/>
              <a:gd name="connsiteX5067" fmla="*/ 433057 w 917848"/>
              <a:gd name="connsiteY5067" fmla="*/ 287052 h 1054587"/>
              <a:gd name="connsiteX5068" fmla="*/ 432808 w 917848"/>
              <a:gd name="connsiteY5068" fmla="*/ 287052 h 1054587"/>
              <a:gd name="connsiteX5069" fmla="*/ 432561 w 917848"/>
              <a:gd name="connsiteY5069" fmla="*/ 287747 h 1054587"/>
              <a:gd name="connsiteX5070" fmla="*/ 432340 w 917848"/>
              <a:gd name="connsiteY5070" fmla="*/ 288440 h 1054587"/>
              <a:gd name="connsiteX5071" fmla="*/ 432561 w 917848"/>
              <a:gd name="connsiteY5071" fmla="*/ 289132 h 1054587"/>
              <a:gd name="connsiteX5072" fmla="*/ 433276 w 917848"/>
              <a:gd name="connsiteY5072" fmla="*/ 289479 h 1054587"/>
              <a:gd name="connsiteX5073" fmla="*/ 433525 w 917848"/>
              <a:gd name="connsiteY5073" fmla="*/ 289827 h 1054587"/>
              <a:gd name="connsiteX5074" fmla="*/ 433993 w 917848"/>
              <a:gd name="connsiteY5074" fmla="*/ 290172 h 1054587"/>
              <a:gd name="connsiteX5075" fmla="*/ 434489 w 917848"/>
              <a:gd name="connsiteY5075" fmla="*/ 290172 h 1054587"/>
              <a:gd name="connsiteX5076" fmla="*/ 434710 w 917848"/>
              <a:gd name="connsiteY5076" fmla="*/ 289827 h 1054587"/>
              <a:gd name="connsiteX5077" fmla="*/ 434959 w 917848"/>
              <a:gd name="connsiteY5077" fmla="*/ 289479 h 1054587"/>
              <a:gd name="connsiteX5078" fmla="*/ 435206 w 917848"/>
              <a:gd name="connsiteY5078" fmla="*/ 289132 h 1054587"/>
              <a:gd name="connsiteX5079" fmla="*/ 435426 w 917848"/>
              <a:gd name="connsiteY5079" fmla="*/ 289132 h 1054587"/>
              <a:gd name="connsiteX5080" fmla="*/ 435426 w 917848"/>
              <a:gd name="connsiteY5080" fmla="*/ 288788 h 1054587"/>
              <a:gd name="connsiteX5081" fmla="*/ 435426 w 917848"/>
              <a:gd name="connsiteY5081" fmla="*/ 288440 h 1054587"/>
              <a:gd name="connsiteX5082" fmla="*/ 435675 w 917848"/>
              <a:gd name="connsiteY5082" fmla="*/ 288092 h 1054587"/>
              <a:gd name="connsiteX5083" fmla="*/ 435923 w 917848"/>
              <a:gd name="connsiteY5083" fmla="*/ 287747 h 1054587"/>
              <a:gd name="connsiteX5084" fmla="*/ 436143 w 917848"/>
              <a:gd name="connsiteY5084" fmla="*/ 287747 h 1054587"/>
              <a:gd name="connsiteX5085" fmla="*/ 436143 w 917848"/>
              <a:gd name="connsiteY5085" fmla="*/ 287399 h 1054587"/>
              <a:gd name="connsiteX5086" fmla="*/ 436392 w 917848"/>
              <a:gd name="connsiteY5086" fmla="*/ 287399 h 1054587"/>
              <a:gd name="connsiteX5087" fmla="*/ 436612 w 917848"/>
              <a:gd name="connsiteY5087" fmla="*/ 287399 h 1054587"/>
              <a:gd name="connsiteX5088" fmla="*/ 436612 w 917848"/>
              <a:gd name="connsiteY5088" fmla="*/ 287747 h 1054587"/>
              <a:gd name="connsiteX5089" fmla="*/ 436612 w 917848"/>
              <a:gd name="connsiteY5089" fmla="*/ 288092 h 1054587"/>
              <a:gd name="connsiteX5090" fmla="*/ 436860 w 917848"/>
              <a:gd name="connsiteY5090" fmla="*/ 288440 h 1054587"/>
              <a:gd name="connsiteX5091" fmla="*/ 436860 w 917848"/>
              <a:gd name="connsiteY5091" fmla="*/ 289132 h 1054587"/>
              <a:gd name="connsiteX5092" fmla="*/ 436860 w 917848"/>
              <a:gd name="connsiteY5092" fmla="*/ 289827 h 1054587"/>
              <a:gd name="connsiteX5093" fmla="*/ 436860 w 917848"/>
              <a:gd name="connsiteY5093" fmla="*/ 290520 h 1054587"/>
              <a:gd name="connsiteX5094" fmla="*/ 436860 w 917848"/>
              <a:gd name="connsiteY5094" fmla="*/ 290864 h 1054587"/>
              <a:gd name="connsiteX5095" fmla="*/ 436612 w 917848"/>
              <a:gd name="connsiteY5095" fmla="*/ 291559 h 1054587"/>
              <a:gd name="connsiteX5096" fmla="*/ 436143 w 917848"/>
              <a:gd name="connsiteY5096" fmla="*/ 292252 h 1054587"/>
              <a:gd name="connsiteX5097" fmla="*/ 435675 w 917848"/>
              <a:gd name="connsiteY5097" fmla="*/ 292597 h 1054587"/>
              <a:gd name="connsiteX5098" fmla="*/ 435426 w 917848"/>
              <a:gd name="connsiteY5098" fmla="*/ 293292 h 1054587"/>
              <a:gd name="connsiteX5099" fmla="*/ 435206 w 917848"/>
              <a:gd name="connsiteY5099" fmla="*/ 293292 h 1054587"/>
              <a:gd name="connsiteX5100" fmla="*/ 435206 w 917848"/>
              <a:gd name="connsiteY5100" fmla="*/ 293637 h 1054587"/>
              <a:gd name="connsiteX5101" fmla="*/ 434710 w 917848"/>
              <a:gd name="connsiteY5101" fmla="*/ 293637 h 1054587"/>
              <a:gd name="connsiteX5102" fmla="*/ 434242 w 917848"/>
              <a:gd name="connsiteY5102" fmla="*/ 293637 h 1054587"/>
              <a:gd name="connsiteX5103" fmla="*/ 433993 w 917848"/>
              <a:gd name="connsiteY5103" fmla="*/ 293984 h 1054587"/>
              <a:gd name="connsiteX5104" fmla="*/ 433772 w 917848"/>
              <a:gd name="connsiteY5104" fmla="*/ 293984 h 1054587"/>
              <a:gd name="connsiteX5105" fmla="*/ 433525 w 917848"/>
              <a:gd name="connsiteY5105" fmla="*/ 293984 h 1054587"/>
              <a:gd name="connsiteX5106" fmla="*/ 433057 w 917848"/>
              <a:gd name="connsiteY5106" fmla="*/ 293984 h 1054587"/>
              <a:gd name="connsiteX5107" fmla="*/ 432808 w 917848"/>
              <a:gd name="connsiteY5107" fmla="*/ 293637 h 1054587"/>
              <a:gd name="connsiteX5108" fmla="*/ 432808 w 917848"/>
              <a:gd name="connsiteY5108" fmla="*/ 293292 h 1054587"/>
              <a:gd name="connsiteX5109" fmla="*/ 432561 w 917848"/>
              <a:gd name="connsiteY5109" fmla="*/ 293292 h 1054587"/>
              <a:gd name="connsiteX5110" fmla="*/ 432340 w 917848"/>
              <a:gd name="connsiteY5110" fmla="*/ 292944 h 1054587"/>
              <a:gd name="connsiteX5111" fmla="*/ 432340 w 917848"/>
              <a:gd name="connsiteY5111" fmla="*/ 292597 h 1054587"/>
              <a:gd name="connsiteX5112" fmla="*/ 432561 w 917848"/>
              <a:gd name="connsiteY5112" fmla="*/ 292597 h 1054587"/>
              <a:gd name="connsiteX5113" fmla="*/ 432808 w 917848"/>
              <a:gd name="connsiteY5113" fmla="*/ 292597 h 1054587"/>
              <a:gd name="connsiteX5114" fmla="*/ 433057 w 917848"/>
              <a:gd name="connsiteY5114" fmla="*/ 292252 h 1054587"/>
              <a:gd name="connsiteX5115" fmla="*/ 433276 w 917848"/>
              <a:gd name="connsiteY5115" fmla="*/ 291904 h 1054587"/>
              <a:gd name="connsiteX5116" fmla="*/ 433525 w 917848"/>
              <a:gd name="connsiteY5116" fmla="*/ 291212 h 1054587"/>
              <a:gd name="connsiteX5117" fmla="*/ 433525 w 917848"/>
              <a:gd name="connsiteY5117" fmla="*/ 290864 h 1054587"/>
              <a:gd name="connsiteX5118" fmla="*/ 433276 w 917848"/>
              <a:gd name="connsiteY5118" fmla="*/ 290864 h 1054587"/>
              <a:gd name="connsiteX5119" fmla="*/ 433057 w 917848"/>
              <a:gd name="connsiteY5119" fmla="*/ 291212 h 1054587"/>
              <a:gd name="connsiteX5120" fmla="*/ 432561 w 917848"/>
              <a:gd name="connsiteY5120" fmla="*/ 291212 h 1054587"/>
              <a:gd name="connsiteX5121" fmla="*/ 432340 w 917848"/>
              <a:gd name="connsiteY5121" fmla="*/ 291212 h 1054587"/>
              <a:gd name="connsiteX5122" fmla="*/ 431844 w 917848"/>
              <a:gd name="connsiteY5122" fmla="*/ 291212 h 1054587"/>
              <a:gd name="connsiteX5123" fmla="*/ 431375 w 917848"/>
              <a:gd name="connsiteY5123" fmla="*/ 291212 h 1054587"/>
              <a:gd name="connsiteX5124" fmla="*/ 430906 w 917848"/>
              <a:gd name="connsiteY5124" fmla="*/ 291212 h 1054587"/>
              <a:gd name="connsiteX5125" fmla="*/ 430658 w 917848"/>
              <a:gd name="connsiteY5125" fmla="*/ 291559 h 1054587"/>
              <a:gd name="connsiteX5126" fmla="*/ 430658 w 917848"/>
              <a:gd name="connsiteY5126" fmla="*/ 291904 h 1054587"/>
              <a:gd name="connsiteX5127" fmla="*/ 430658 w 917848"/>
              <a:gd name="connsiteY5127" fmla="*/ 292252 h 1054587"/>
              <a:gd name="connsiteX5128" fmla="*/ 430437 w 917848"/>
              <a:gd name="connsiteY5128" fmla="*/ 292597 h 1054587"/>
              <a:gd name="connsiteX5129" fmla="*/ 430437 w 917848"/>
              <a:gd name="connsiteY5129" fmla="*/ 292944 h 1054587"/>
              <a:gd name="connsiteX5130" fmla="*/ 430190 w 917848"/>
              <a:gd name="connsiteY5130" fmla="*/ 293637 h 1054587"/>
              <a:gd name="connsiteX5131" fmla="*/ 429941 w 917848"/>
              <a:gd name="connsiteY5131" fmla="*/ 293637 h 1054587"/>
              <a:gd name="connsiteX5132" fmla="*/ 429721 w 917848"/>
              <a:gd name="connsiteY5132" fmla="*/ 293984 h 1054587"/>
              <a:gd name="connsiteX5133" fmla="*/ 429473 w 917848"/>
              <a:gd name="connsiteY5133" fmla="*/ 294676 h 1054587"/>
              <a:gd name="connsiteX5134" fmla="*/ 429224 w 917848"/>
              <a:gd name="connsiteY5134" fmla="*/ 294329 h 1054587"/>
              <a:gd name="connsiteX5135" fmla="*/ 429004 w 917848"/>
              <a:gd name="connsiteY5135" fmla="*/ 294329 h 1054587"/>
              <a:gd name="connsiteX5136" fmla="*/ 428508 w 917848"/>
              <a:gd name="connsiteY5136" fmla="*/ 294329 h 1054587"/>
              <a:gd name="connsiteX5137" fmla="*/ 428040 w 917848"/>
              <a:gd name="connsiteY5137" fmla="*/ 293984 h 1054587"/>
              <a:gd name="connsiteX5138" fmla="*/ 427791 w 917848"/>
              <a:gd name="connsiteY5138" fmla="*/ 293637 h 1054587"/>
              <a:gd name="connsiteX5139" fmla="*/ 427570 w 917848"/>
              <a:gd name="connsiteY5139" fmla="*/ 292944 h 1054587"/>
              <a:gd name="connsiteX5140" fmla="*/ 427570 w 917848"/>
              <a:gd name="connsiteY5140" fmla="*/ 292252 h 1054587"/>
              <a:gd name="connsiteX5141" fmla="*/ 427791 w 917848"/>
              <a:gd name="connsiteY5141" fmla="*/ 291212 h 1054587"/>
              <a:gd name="connsiteX5142" fmla="*/ 427791 w 917848"/>
              <a:gd name="connsiteY5142" fmla="*/ 290172 h 1054587"/>
              <a:gd name="connsiteX5143" fmla="*/ 427791 w 917848"/>
              <a:gd name="connsiteY5143" fmla="*/ 289827 h 1054587"/>
              <a:gd name="connsiteX5144" fmla="*/ 427791 w 917848"/>
              <a:gd name="connsiteY5144" fmla="*/ 288440 h 1054587"/>
              <a:gd name="connsiteX5145" fmla="*/ 428040 w 917848"/>
              <a:gd name="connsiteY5145" fmla="*/ 288092 h 1054587"/>
              <a:gd name="connsiteX5146" fmla="*/ 428040 w 917848"/>
              <a:gd name="connsiteY5146" fmla="*/ 287399 h 1054587"/>
              <a:gd name="connsiteX5147" fmla="*/ 428040 w 917848"/>
              <a:gd name="connsiteY5147" fmla="*/ 286708 h 1054587"/>
              <a:gd name="connsiteX5148" fmla="*/ 428040 w 917848"/>
              <a:gd name="connsiteY5148" fmla="*/ 286360 h 1054587"/>
              <a:gd name="connsiteX5149" fmla="*/ 427570 w 917848"/>
              <a:gd name="connsiteY5149" fmla="*/ 286360 h 1054587"/>
              <a:gd name="connsiteX5150" fmla="*/ 426855 w 917848"/>
              <a:gd name="connsiteY5150" fmla="*/ 286012 h 1054587"/>
              <a:gd name="connsiteX5151" fmla="*/ 426606 w 917848"/>
              <a:gd name="connsiteY5151" fmla="*/ 285667 h 1054587"/>
              <a:gd name="connsiteX5152" fmla="*/ 426359 w 917848"/>
              <a:gd name="connsiteY5152" fmla="*/ 285320 h 1054587"/>
              <a:gd name="connsiteX5153" fmla="*/ 426359 w 917848"/>
              <a:gd name="connsiteY5153" fmla="*/ 284972 h 1054587"/>
              <a:gd name="connsiteX5154" fmla="*/ 426138 w 917848"/>
              <a:gd name="connsiteY5154" fmla="*/ 284625 h 1054587"/>
              <a:gd name="connsiteX5155" fmla="*/ 426138 w 917848"/>
              <a:gd name="connsiteY5155" fmla="*/ 283585 h 1054587"/>
              <a:gd name="connsiteX5156" fmla="*/ 425889 w 917848"/>
              <a:gd name="connsiteY5156" fmla="*/ 283240 h 1054587"/>
              <a:gd name="connsiteX5157" fmla="*/ 425889 w 917848"/>
              <a:gd name="connsiteY5157" fmla="*/ 282546 h 1054587"/>
              <a:gd name="connsiteX5158" fmla="*/ 425669 w 917848"/>
              <a:gd name="connsiteY5158" fmla="*/ 282198 h 1054587"/>
              <a:gd name="connsiteX5159" fmla="*/ 425669 w 917848"/>
              <a:gd name="connsiteY5159" fmla="*/ 281853 h 1054587"/>
              <a:gd name="connsiteX5160" fmla="*/ 425889 w 917848"/>
              <a:gd name="connsiteY5160" fmla="*/ 281505 h 1054587"/>
              <a:gd name="connsiteX5161" fmla="*/ 425669 w 917848"/>
              <a:gd name="connsiteY5161" fmla="*/ 280810 h 1054587"/>
              <a:gd name="connsiteX5162" fmla="*/ 425669 w 917848"/>
              <a:gd name="connsiteY5162" fmla="*/ 280466 h 1054587"/>
              <a:gd name="connsiteX5163" fmla="*/ 425421 w 917848"/>
              <a:gd name="connsiteY5163" fmla="*/ 279770 h 1054587"/>
              <a:gd name="connsiteX5164" fmla="*/ 425173 w 917848"/>
              <a:gd name="connsiteY5164" fmla="*/ 279423 h 1054587"/>
              <a:gd name="connsiteX5165" fmla="*/ 425173 w 917848"/>
              <a:gd name="connsiteY5165" fmla="*/ 278730 h 1054587"/>
              <a:gd name="connsiteX5166" fmla="*/ 425669 w 917848"/>
              <a:gd name="connsiteY5166" fmla="*/ 278383 h 1054587"/>
              <a:gd name="connsiteX5167" fmla="*/ 425889 w 917848"/>
              <a:gd name="connsiteY5167" fmla="*/ 278035 h 1054587"/>
              <a:gd name="connsiteX5168" fmla="*/ 426359 w 917848"/>
              <a:gd name="connsiteY5168" fmla="*/ 277688 h 1054587"/>
              <a:gd name="connsiteX5169" fmla="*/ 426606 w 917848"/>
              <a:gd name="connsiteY5169" fmla="*/ 277343 h 1054587"/>
              <a:gd name="connsiteX5170" fmla="*/ 427075 w 917848"/>
              <a:gd name="connsiteY5170" fmla="*/ 276995 h 1054587"/>
              <a:gd name="connsiteX5171" fmla="*/ 427323 w 917848"/>
              <a:gd name="connsiteY5171" fmla="*/ 276995 h 1054587"/>
              <a:gd name="connsiteX5172" fmla="*/ 427570 w 917848"/>
              <a:gd name="connsiteY5172" fmla="*/ 276647 h 1054587"/>
              <a:gd name="connsiteX5173" fmla="*/ 260643 w 917848"/>
              <a:gd name="connsiteY5173" fmla="*/ 124406 h 1054587"/>
              <a:gd name="connsiteX5174" fmla="*/ 260891 w 917848"/>
              <a:gd name="connsiteY5174" fmla="*/ 124759 h 1054587"/>
              <a:gd name="connsiteX5175" fmla="*/ 260643 w 917848"/>
              <a:gd name="connsiteY5175" fmla="*/ 124759 h 1054587"/>
              <a:gd name="connsiteX5176" fmla="*/ 260395 w 917848"/>
              <a:gd name="connsiteY5176" fmla="*/ 124759 h 1054587"/>
              <a:gd name="connsiteX5177" fmla="*/ 260174 w 917848"/>
              <a:gd name="connsiteY5177" fmla="*/ 125112 h 1054587"/>
              <a:gd name="connsiteX5178" fmla="*/ 259926 w 917848"/>
              <a:gd name="connsiteY5178" fmla="*/ 125112 h 1054587"/>
              <a:gd name="connsiteX5179" fmla="*/ 259926 w 917848"/>
              <a:gd name="connsiteY5179" fmla="*/ 124759 h 1054587"/>
              <a:gd name="connsiteX5180" fmla="*/ 260174 w 917848"/>
              <a:gd name="connsiteY5180" fmla="*/ 124759 h 1054587"/>
              <a:gd name="connsiteX5181" fmla="*/ 279249 w 917848"/>
              <a:gd name="connsiteY5181" fmla="*/ 121581 h 1054587"/>
              <a:gd name="connsiteX5182" fmla="*/ 279717 w 917848"/>
              <a:gd name="connsiteY5182" fmla="*/ 121581 h 1054587"/>
              <a:gd name="connsiteX5183" fmla="*/ 279966 w 917848"/>
              <a:gd name="connsiteY5183" fmla="*/ 121581 h 1054587"/>
              <a:gd name="connsiteX5184" fmla="*/ 281151 w 917848"/>
              <a:gd name="connsiteY5184" fmla="*/ 121581 h 1054587"/>
              <a:gd name="connsiteX5185" fmla="*/ 281398 w 917848"/>
              <a:gd name="connsiteY5185" fmla="*/ 121581 h 1054587"/>
              <a:gd name="connsiteX5186" fmla="*/ 282584 w 917848"/>
              <a:gd name="connsiteY5186" fmla="*/ 121581 h 1054587"/>
              <a:gd name="connsiteX5187" fmla="*/ 282805 w 917848"/>
              <a:gd name="connsiteY5187" fmla="*/ 121581 h 1054587"/>
              <a:gd name="connsiteX5188" fmla="*/ 283521 w 917848"/>
              <a:gd name="connsiteY5188" fmla="*/ 121581 h 1054587"/>
              <a:gd name="connsiteX5189" fmla="*/ 284237 w 917848"/>
              <a:gd name="connsiteY5189" fmla="*/ 121581 h 1054587"/>
              <a:gd name="connsiteX5190" fmla="*/ 285202 w 917848"/>
              <a:gd name="connsiteY5190" fmla="*/ 121581 h 1054587"/>
              <a:gd name="connsiteX5191" fmla="*/ 286387 w 917848"/>
              <a:gd name="connsiteY5191" fmla="*/ 121934 h 1054587"/>
              <a:gd name="connsiteX5192" fmla="*/ 288290 w 917848"/>
              <a:gd name="connsiteY5192" fmla="*/ 121934 h 1054587"/>
              <a:gd name="connsiteX5193" fmla="*/ 288538 w 917848"/>
              <a:gd name="connsiteY5193" fmla="*/ 121934 h 1054587"/>
              <a:gd name="connsiteX5194" fmla="*/ 288785 w 917848"/>
              <a:gd name="connsiteY5194" fmla="*/ 122288 h 1054587"/>
              <a:gd name="connsiteX5195" fmla="*/ 289006 w 917848"/>
              <a:gd name="connsiteY5195" fmla="*/ 122288 h 1054587"/>
              <a:gd name="connsiteX5196" fmla="*/ 289971 w 917848"/>
              <a:gd name="connsiteY5196" fmla="*/ 122288 h 1054587"/>
              <a:gd name="connsiteX5197" fmla="*/ 290688 w 917848"/>
              <a:gd name="connsiteY5197" fmla="*/ 122288 h 1054587"/>
              <a:gd name="connsiteX5198" fmla="*/ 290439 w 917848"/>
              <a:gd name="connsiteY5198" fmla="*/ 122640 h 1054587"/>
              <a:gd name="connsiteX5199" fmla="*/ 290219 w 917848"/>
              <a:gd name="connsiteY5199" fmla="*/ 122640 h 1054587"/>
              <a:gd name="connsiteX5200" fmla="*/ 289971 w 917848"/>
              <a:gd name="connsiteY5200" fmla="*/ 122640 h 1054587"/>
              <a:gd name="connsiteX5201" fmla="*/ 289006 w 917848"/>
              <a:gd name="connsiteY5201" fmla="*/ 122640 h 1054587"/>
              <a:gd name="connsiteX5202" fmla="*/ 288538 w 917848"/>
              <a:gd name="connsiteY5202" fmla="*/ 122640 h 1054587"/>
              <a:gd name="connsiteX5203" fmla="*/ 288290 w 917848"/>
              <a:gd name="connsiteY5203" fmla="*/ 122993 h 1054587"/>
              <a:gd name="connsiteX5204" fmla="*/ 288785 w 917848"/>
              <a:gd name="connsiteY5204" fmla="*/ 122993 h 1054587"/>
              <a:gd name="connsiteX5205" fmla="*/ 289502 w 917848"/>
              <a:gd name="connsiteY5205" fmla="*/ 122993 h 1054587"/>
              <a:gd name="connsiteX5206" fmla="*/ 291156 w 917848"/>
              <a:gd name="connsiteY5206" fmla="*/ 123699 h 1054587"/>
              <a:gd name="connsiteX5207" fmla="*/ 291404 w 917848"/>
              <a:gd name="connsiteY5207" fmla="*/ 123699 h 1054587"/>
              <a:gd name="connsiteX5208" fmla="*/ 291873 w 917848"/>
              <a:gd name="connsiteY5208" fmla="*/ 123699 h 1054587"/>
              <a:gd name="connsiteX5209" fmla="*/ 292121 w 917848"/>
              <a:gd name="connsiteY5209" fmla="*/ 123346 h 1054587"/>
              <a:gd name="connsiteX5210" fmla="*/ 292342 w 917848"/>
              <a:gd name="connsiteY5210" fmla="*/ 123346 h 1054587"/>
              <a:gd name="connsiteX5211" fmla="*/ 292590 w 917848"/>
              <a:gd name="connsiteY5211" fmla="*/ 123346 h 1054587"/>
              <a:gd name="connsiteX5212" fmla="*/ 292590 w 917848"/>
              <a:gd name="connsiteY5212" fmla="*/ 123699 h 1054587"/>
              <a:gd name="connsiteX5213" fmla="*/ 292837 w 917848"/>
              <a:gd name="connsiteY5213" fmla="*/ 123699 h 1054587"/>
              <a:gd name="connsiteX5214" fmla="*/ 293057 w 917848"/>
              <a:gd name="connsiteY5214" fmla="*/ 123346 h 1054587"/>
              <a:gd name="connsiteX5215" fmla="*/ 293774 w 917848"/>
              <a:gd name="connsiteY5215" fmla="*/ 123346 h 1054587"/>
              <a:gd name="connsiteX5216" fmla="*/ 294023 w 917848"/>
              <a:gd name="connsiteY5216" fmla="*/ 123346 h 1054587"/>
              <a:gd name="connsiteX5217" fmla="*/ 294271 w 917848"/>
              <a:gd name="connsiteY5217" fmla="*/ 123346 h 1054587"/>
              <a:gd name="connsiteX5218" fmla="*/ 294491 w 917848"/>
              <a:gd name="connsiteY5218" fmla="*/ 123346 h 1054587"/>
              <a:gd name="connsiteX5219" fmla="*/ 294740 w 917848"/>
              <a:gd name="connsiteY5219" fmla="*/ 123346 h 1054587"/>
              <a:gd name="connsiteX5220" fmla="*/ 294740 w 917848"/>
              <a:gd name="connsiteY5220" fmla="*/ 122993 h 1054587"/>
              <a:gd name="connsiteX5221" fmla="*/ 294491 w 917848"/>
              <a:gd name="connsiteY5221" fmla="*/ 122993 h 1054587"/>
              <a:gd name="connsiteX5222" fmla="*/ 294491 w 917848"/>
              <a:gd name="connsiteY5222" fmla="*/ 122640 h 1054587"/>
              <a:gd name="connsiteX5223" fmla="*/ 294271 w 917848"/>
              <a:gd name="connsiteY5223" fmla="*/ 122640 h 1054587"/>
              <a:gd name="connsiteX5224" fmla="*/ 293774 w 917848"/>
              <a:gd name="connsiteY5224" fmla="*/ 122640 h 1054587"/>
              <a:gd name="connsiteX5225" fmla="*/ 293306 w 917848"/>
              <a:gd name="connsiteY5225" fmla="*/ 122640 h 1054587"/>
              <a:gd name="connsiteX5226" fmla="*/ 293057 w 917848"/>
              <a:gd name="connsiteY5226" fmla="*/ 122640 h 1054587"/>
              <a:gd name="connsiteX5227" fmla="*/ 293306 w 917848"/>
              <a:gd name="connsiteY5227" fmla="*/ 122288 h 1054587"/>
              <a:gd name="connsiteX5228" fmla="*/ 293774 w 917848"/>
              <a:gd name="connsiteY5228" fmla="*/ 122288 h 1054587"/>
              <a:gd name="connsiteX5229" fmla="*/ 294271 w 917848"/>
              <a:gd name="connsiteY5229" fmla="*/ 122288 h 1054587"/>
              <a:gd name="connsiteX5230" fmla="*/ 294740 w 917848"/>
              <a:gd name="connsiteY5230" fmla="*/ 122640 h 1054587"/>
              <a:gd name="connsiteX5231" fmla="*/ 295925 w 917848"/>
              <a:gd name="connsiteY5231" fmla="*/ 122640 h 1054587"/>
              <a:gd name="connsiteX5232" fmla="*/ 298075 w 917848"/>
              <a:gd name="connsiteY5232" fmla="*/ 122993 h 1054587"/>
              <a:gd name="connsiteX5233" fmla="*/ 299039 w 917848"/>
              <a:gd name="connsiteY5233" fmla="*/ 122640 h 1054587"/>
              <a:gd name="connsiteX5234" fmla="*/ 299976 w 917848"/>
              <a:gd name="connsiteY5234" fmla="*/ 122640 h 1054587"/>
              <a:gd name="connsiteX5235" fmla="*/ 299976 w 917848"/>
              <a:gd name="connsiteY5235" fmla="*/ 122993 h 1054587"/>
              <a:gd name="connsiteX5236" fmla="*/ 300693 w 917848"/>
              <a:gd name="connsiteY5236" fmla="*/ 122993 h 1054587"/>
              <a:gd name="connsiteX5237" fmla="*/ 304994 w 917848"/>
              <a:gd name="connsiteY5237" fmla="*/ 124759 h 1054587"/>
              <a:gd name="connsiteX5238" fmla="*/ 308080 w 917848"/>
              <a:gd name="connsiteY5238" fmla="*/ 126874 h 1054587"/>
              <a:gd name="connsiteX5239" fmla="*/ 309293 w 917848"/>
              <a:gd name="connsiteY5239" fmla="*/ 127933 h 1054587"/>
              <a:gd name="connsiteX5240" fmla="*/ 309761 w 917848"/>
              <a:gd name="connsiteY5240" fmla="*/ 128287 h 1054587"/>
              <a:gd name="connsiteX5241" fmla="*/ 310010 w 917848"/>
              <a:gd name="connsiteY5241" fmla="*/ 130756 h 1054587"/>
              <a:gd name="connsiteX5242" fmla="*/ 309761 w 917848"/>
              <a:gd name="connsiteY5242" fmla="*/ 130402 h 1054587"/>
              <a:gd name="connsiteX5243" fmla="*/ 309761 w 917848"/>
              <a:gd name="connsiteY5243" fmla="*/ 131462 h 1054587"/>
              <a:gd name="connsiteX5244" fmla="*/ 309761 w 917848"/>
              <a:gd name="connsiteY5244" fmla="*/ 131814 h 1054587"/>
              <a:gd name="connsiteX5245" fmla="*/ 309761 w 917848"/>
              <a:gd name="connsiteY5245" fmla="*/ 132520 h 1054587"/>
              <a:gd name="connsiteX5246" fmla="*/ 310231 w 917848"/>
              <a:gd name="connsiteY5246" fmla="*/ 133224 h 1054587"/>
              <a:gd name="connsiteX5247" fmla="*/ 310478 w 917848"/>
              <a:gd name="connsiteY5247" fmla="*/ 133930 h 1054587"/>
              <a:gd name="connsiteX5248" fmla="*/ 310231 w 917848"/>
              <a:gd name="connsiteY5248" fmla="*/ 134986 h 1054587"/>
              <a:gd name="connsiteX5249" fmla="*/ 309046 w 917848"/>
              <a:gd name="connsiteY5249" fmla="*/ 134986 h 1054587"/>
              <a:gd name="connsiteX5250" fmla="*/ 307859 w 917848"/>
              <a:gd name="connsiteY5250" fmla="*/ 134636 h 1054587"/>
              <a:gd name="connsiteX5251" fmla="*/ 306675 w 917848"/>
              <a:gd name="connsiteY5251" fmla="*/ 133930 h 1054587"/>
              <a:gd name="connsiteX5252" fmla="*/ 306178 w 917848"/>
              <a:gd name="connsiteY5252" fmla="*/ 134283 h 1054587"/>
              <a:gd name="connsiteX5253" fmla="*/ 305709 w 917848"/>
              <a:gd name="connsiteY5253" fmla="*/ 134283 h 1054587"/>
              <a:gd name="connsiteX5254" fmla="*/ 304745 w 917848"/>
              <a:gd name="connsiteY5254" fmla="*/ 134636 h 1054587"/>
              <a:gd name="connsiteX5255" fmla="*/ 304028 w 917848"/>
              <a:gd name="connsiteY5255" fmla="*/ 135340 h 1054587"/>
              <a:gd name="connsiteX5256" fmla="*/ 304277 w 917848"/>
              <a:gd name="connsiteY5256" fmla="*/ 135693 h 1054587"/>
              <a:gd name="connsiteX5257" fmla="*/ 303808 w 917848"/>
              <a:gd name="connsiteY5257" fmla="*/ 136046 h 1054587"/>
              <a:gd name="connsiteX5258" fmla="*/ 303091 w 917848"/>
              <a:gd name="connsiteY5258" fmla="*/ 136399 h 1054587"/>
              <a:gd name="connsiteX5259" fmla="*/ 302595 w 917848"/>
              <a:gd name="connsiteY5259" fmla="*/ 136399 h 1054587"/>
              <a:gd name="connsiteX5260" fmla="*/ 301410 w 917848"/>
              <a:gd name="connsiteY5260" fmla="*/ 136046 h 1054587"/>
              <a:gd name="connsiteX5261" fmla="*/ 299976 w 917848"/>
              <a:gd name="connsiteY5261" fmla="*/ 136399 h 1054587"/>
              <a:gd name="connsiteX5262" fmla="*/ 298322 w 917848"/>
              <a:gd name="connsiteY5262" fmla="*/ 137809 h 1054587"/>
              <a:gd name="connsiteX5263" fmla="*/ 297110 w 917848"/>
              <a:gd name="connsiteY5263" fmla="*/ 137455 h 1054587"/>
              <a:gd name="connsiteX5264" fmla="*/ 296889 w 917848"/>
              <a:gd name="connsiteY5264" fmla="*/ 137102 h 1054587"/>
              <a:gd name="connsiteX5265" fmla="*/ 296641 w 917848"/>
              <a:gd name="connsiteY5265" fmla="*/ 136749 h 1054587"/>
              <a:gd name="connsiteX5266" fmla="*/ 296421 w 917848"/>
              <a:gd name="connsiteY5266" fmla="*/ 136749 h 1054587"/>
              <a:gd name="connsiteX5267" fmla="*/ 296173 w 917848"/>
              <a:gd name="connsiteY5267" fmla="*/ 136749 h 1054587"/>
              <a:gd name="connsiteX5268" fmla="*/ 295704 w 917848"/>
              <a:gd name="connsiteY5268" fmla="*/ 136749 h 1054587"/>
              <a:gd name="connsiteX5269" fmla="*/ 295208 w 917848"/>
              <a:gd name="connsiteY5269" fmla="*/ 136399 h 1054587"/>
              <a:gd name="connsiteX5270" fmla="*/ 295208 w 917848"/>
              <a:gd name="connsiteY5270" fmla="*/ 136046 h 1054587"/>
              <a:gd name="connsiteX5271" fmla="*/ 294491 w 917848"/>
              <a:gd name="connsiteY5271" fmla="*/ 136046 h 1054587"/>
              <a:gd name="connsiteX5272" fmla="*/ 293554 w 917848"/>
              <a:gd name="connsiteY5272" fmla="*/ 135693 h 1054587"/>
              <a:gd name="connsiteX5273" fmla="*/ 293057 w 917848"/>
              <a:gd name="connsiteY5273" fmla="*/ 136046 h 1054587"/>
              <a:gd name="connsiteX5274" fmla="*/ 292590 w 917848"/>
              <a:gd name="connsiteY5274" fmla="*/ 136046 h 1054587"/>
              <a:gd name="connsiteX5275" fmla="*/ 292121 w 917848"/>
              <a:gd name="connsiteY5275" fmla="*/ 136046 h 1054587"/>
              <a:gd name="connsiteX5276" fmla="*/ 291404 w 917848"/>
              <a:gd name="connsiteY5276" fmla="*/ 136046 h 1054587"/>
              <a:gd name="connsiteX5277" fmla="*/ 290688 w 917848"/>
              <a:gd name="connsiteY5277" fmla="*/ 135693 h 1054587"/>
              <a:gd name="connsiteX5278" fmla="*/ 290219 w 917848"/>
              <a:gd name="connsiteY5278" fmla="*/ 136046 h 1054587"/>
              <a:gd name="connsiteX5279" fmla="*/ 289971 w 917848"/>
              <a:gd name="connsiteY5279" fmla="*/ 136046 h 1054587"/>
              <a:gd name="connsiteX5280" fmla="*/ 289006 w 917848"/>
              <a:gd name="connsiteY5280" fmla="*/ 136399 h 1054587"/>
              <a:gd name="connsiteX5281" fmla="*/ 288290 w 917848"/>
              <a:gd name="connsiteY5281" fmla="*/ 136399 h 1054587"/>
              <a:gd name="connsiteX5282" fmla="*/ 287573 w 917848"/>
              <a:gd name="connsiteY5282" fmla="*/ 136399 h 1054587"/>
              <a:gd name="connsiteX5283" fmla="*/ 284018 w 917848"/>
              <a:gd name="connsiteY5283" fmla="*/ 136749 h 1054587"/>
              <a:gd name="connsiteX5284" fmla="*/ 282088 w 917848"/>
              <a:gd name="connsiteY5284" fmla="*/ 137102 h 1054587"/>
              <a:gd name="connsiteX5285" fmla="*/ 281619 w 917848"/>
              <a:gd name="connsiteY5285" fmla="*/ 138159 h 1054587"/>
              <a:gd name="connsiteX5286" fmla="*/ 281151 w 917848"/>
              <a:gd name="connsiteY5286" fmla="*/ 139568 h 1054587"/>
              <a:gd name="connsiteX5287" fmla="*/ 281151 w 917848"/>
              <a:gd name="connsiteY5287" fmla="*/ 140274 h 1054587"/>
              <a:gd name="connsiteX5288" fmla="*/ 281398 w 917848"/>
              <a:gd name="connsiteY5288" fmla="*/ 141331 h 1054587"/>
              <a:gd name="connsiteX5289" fmla="*/ 282336 w 917848"/>
              <a:gd name="connsiteY5289" fmla="*/ 142387 h 1054587"/>
              <a:gd name="connsiteX5290" fmla="*/ 283301 w 917848"/>
              <a:gd name="connsiteY5290" fmla="*/ 142740 h 1054587"/>
              <a:gd name="connsiteX5291" fmla="*/ 283301 w 917848"/>
              <a:gd name="connsiteY5291" fmla="*/ 143094 h 1054587"/>
              <a:gd name="connsiteX5292" fmla="*/ 283769 w 917848"/>
              <a:gd name="connsiteY5292" fmla="*/ 143444 h 1054587"/>
              <a:gd name="connsiteX5293" fmla="*/ 284237 w 917848"/>
              <a:gd name="connsiteY5293" fmla="*/ 144150 h 1054587"/>
              <a:gd name="connsiteX5294" fmla="*/ 284237 w 917848"/>
              <a:gd name="connsiteY5294" fmla="*/ 144853 h 1054587"/>
              <a:gd name="connsiteX5295" fmla="*/ 283769 w 917848"/>
              <a:gd name="connsiteY5295" fmla="*/ 145909 h 1054587"/>
              <a:gd name="connsiteX5296" fmla="*/ 283301 w 917848"/>
              <a:gd name="connsiteY5296" fmla="*/ 146263 h 1054587"/>
              <a:gd name="connsiteX5297" fmla="*/ 281867 w 917848"/>
              <a:gd name="connsiteY5297" fmla="*/ 146263 h 1054587"/>
              <a:gd name="connsiteX5298" fmla="*/ 280902 w 917848"/>
              <a:gd name="connsiteY5298" fmla="*/ 146613 h 1054587"/>
              <a:gd name="connsiteX5299" fmla="*/ 280185 w 917848"/>
              <a:gd name="connsiteY5299" fmla="*/ 146966 h 1054587"/>
              <a:gd name="connsiteX5300" fmla="*/ 279470 w 917848"/>
              <a:gd name="connsiteY5300" fmla="*/ 147670 h 1054587"/>
              <a:gd name="connsiteX5301" fmla="*/ 279000 w 917848"/>
              <a:gd name="connsiteY5301" fmla="*/ 148022 h 1054587"/>
              <a:gd name="connsiteX5302" fmla="*/ 278532 w 917848"/>
              <a:gd name="connsiteY5302" fmla="*/ 148022 h 1054587"/>
              <a:gd name="connsiteX5303" fmla="*/ 276850 w 917848"/>
              <a:gd name="connsiteY5303" fmla="*/ 149783 h 1054587"/>
              <a:gd name="connsiteX5304" fmla="*/ 276133 w 917848"/>
              <a:gd name="connsiteY5304" fmla="*/ 150136 h 1054587"/>
              <a:gd name="connsiteX5305" fmla="*/ 275418 w 917848"/>
              <a:gd name="connsiteY5305" fmla="*/ 150839 h 1054587"/>
              <a:gd name="connsiteX5306" fmla="*/ 273984 w 917848"/>
              <a:gd name="connsiteY5306" fmla="*/ 151542 h 1054587"/>
              <a:gd name="connsiteX5307" fmla="*/ 273267 w 917848"/>
              <a:gd name="connsiteY5307" fmla="*/ 151542 h 1054587"/>
              <a:gd name="connsiteX5308" fmla="*/ 273047 w 917848"/>
              <a:gd name="connsiteY5308" fmla="*/ 151896 h 1054587"/>
              <a:gd name="connsiteX5309" fmla="*/ 272551 w 917848"/>
              <a:gd name="connsiteY5309" fmla="*/ 151896 h 1054587"/>
              <a:gd name="connsiteX5310" fmla="*/ 272081 w 917848"/>
              <a:gd name="connsiteY5310" fmla="*/ 151896 h 1054587"/>
              <a:gd name="connsiteX5311" fmla="*/ 270897 w 917848"/>
              <a:gd name="connsiteY5311" fmla="*/ 152246 h 1054587"/>
              <a:gd name="connsiteX5312" fmla="*/ 270428 w 917848"/>
              <a:gd name="connsiteY5312" fmla="*/ 152599 h 1054587"/>
              <a:gd name="connsiteX5313" fmla="*/ 268995 w 917848"/>
              <a:gd name="connsiteY5313" fmla="*/ 154356 h 1054587"/>
              <a:gd name="connsiteX5314" fmla="*/ 268499 w 917848"/>
              <a:gd name="connsiteY5314" fmla="*/ 155061 h 1054587"/>
              <a:gd name="connsiteX5315" fmla="*/ 267782 w 917848"/>
              <a:gd name="connsiteY5315" fmla="*/ 156116 h 1054587"/>
              <a:gd name="connsiteX5316" fmla="*/ 267314 w 917848"/>
              <a:gd name="connsiteY5316" fmla="*/ 156819 h 1054587"/>
              <a:gd name="connsiteX5317" fmla="*/ 267065 w 917848"/>
              <a:gd name="connsiteY5317" fmla="*/ 157172 h 1054587"/>
              <a:gd name="connsiteX5318" fmla="*/ 266597 w 917848"/>
              <a:gd name="connsiteY5318" fmla="*/ 157875 h 1054587"/>
              <a:gd name="connsiteX5319" fmla="*/ 266128 w 917848"/>
              <a:gd name="connsiteY5319" fmla="*/ 158578 h 1054587"/>
              <a:gd name="connsiteX5320" fmla="*/ 265660 w 917848"/>
              <a:gd name="connsiteY5320" fmla="*/ 158929 h 1054587"/>
              <a:gd name="connsiteX5321" fmla="*/ 265411 w 917848"/>
              <a:gd name="connsiteY5321" fmla="*/ 158929 h 1054587"/>
              <a:gd name="connsiteX5322" fmla="*/ 265163 w 917848"/>
              <a:gd name="connsiteY5322" fmla="*/ 158929 h 1054587"/>
              <a:gd name="connsiteX5323" fmla="*/ 264943 w 917848"/>
              <a:gd name="connsiteY5323" fmla="*/ 158929 h 1054587"/>
              <a:gd name="connsiteX5324" fmla="*/ 264695 w 917848"/>
              <a:gd name="connsiteY5324" fmla="*/ 158929 h 1054587"/>
              <a:gd name="connsiteX5325" fmla="*/ 263730 w 917848"/>
              <a:gd name="connsiteY5325" fmla="*/ 159633 h 1054587"/>
              <a:gd name="connsiteX5326" fmla="*/ 263262 w 917848"/>
              <a:gd name="connsiteY5326" fmla="*/ 160336 h 1054587"/>
              <a:gd name="connsiteX5327" fmla="*/ 262545 w 917848"/>
              <a:gd name="connsiteY5327" fmla="*/ 161390 h 1054587"/>
              <a:gd name="connsiteX5328" fmla="*/ 262297 w 917848"/>
              <a:gd name="connsiteY5328" fmla="*/ 161742 h 1054587"/>
              <a:gd name="connsiteX5329" fmla="*/ 262076 w 917848"/>
              <a:gd name="connsiteY5329" fmla="*/ 162093 h 1054587"/>
              <a:gd name="connsiteX5330" fmla="*/ 262076 w 917848"/>
              <a:gd name="connsiteY5330" fmla="*/ 162443 h 1054587"/>
              <a:gd name="connsiteX5331" fmla="*/ 261580 w 917848"/>
              <a:gd name="connsiteY5331" fmla="*/ 163146 h 1054587"/>
              <a:gd name="connsiteX5332" fmla="*/ 261112 w 917848"/>
              <a:gd name="connsiteY5332" fmla="*/ 163146 h 1054587"/>
              <a:gd name="connsiteX5333" fmla="*/ 260643 w 917848"/>
              <a:gd name="connsiteY5333" fmla="*/ 163500 h 1054587"/>
              <a:gd name="connsiteX5334" fmla="*/ 260174 w 917848"/>
              <a:gd name="connsiteY5334" fmla="*/ 163850 h 1054587"/>
              <a:gd name="connsiteX5335" fmla="*/ 259678 w 917848"/>
              <a:gd name="connsiteY5335" fmla="*/ 164201 h 1054587"/>
              <a:gd name="connsiteX5336" fmla="*/ 259209 w 917848"/>
              <a:gd name="connsiteY5336" fmla="*/ 164554 h 1054587"/>
              <a:gd name="connsiteX5337" fmla="*/ 258024 w 917848"/>
              <a:gd name="connsiteY5337" fmla="*/ 166310 h 1054587"/>
              <a:gd name="connsiteX5338" fmla="*/ 257528 w 917848"/>
              <a:gd name="connsiteY5338" fmla="*/ 166661 h 1054587"/>
              <a:gd name="connsiteX5339" fmla="*/ 257307 w 917848"/>
              <a:gd name="connsiteY5339" fmla="*/ 167013 h 1054587"/>
              <a:gd name="connsiteX5340" fmla="*/ 256811 w 917848"/>
              <a:gd name="connsiteY5340" fmla="*/ 167013 h 1054587"/>
              <a:gd name="connsiteX5341" fmla="*/ 256591 w 917848"/>
              <a:gd name="connsiteY5341" fmla="*/ 166661 h 1054587"/>
              <a:gd name="connsiteX5342" fmla="*/ 254910 w 917848"/>
              <a:gd name="connsiteY5342" fmla="*/ 167364 h 1054587"/>
              <a:gd name="connsiteX5343" fmla="*/ 254442 w 917848"/>
              <a:gd name="connsiteY5343" fmla="*/ 167364 h 1054587"/>
              <a:gd name="connsiteX5344" fmla="*/ 254193 w 917848"/>
              <a:gd name="connsiteY5344" fmla="*/ 167364 h 1054587"/>
              <a:gd name="connsiteX5345" fmla="*/ 253725 w 917848"/>
              <a:gd name="connsiteY5345" fmla="*/ 167364 h 1054587"/>
              <a:gd name="connsiteX5346" fmla="*/ 253256 w 917848"/>
              <a:gd name="connsiteY5346" fmla="*/ 167364 h 1054587"/>
              <a:gd name="connsiteX5347" fmla="*/ 252759 w 917848"/>
              <a:gd name="connsiteY5347" fmla="*/ 167364 h 1054587"/>
              <a:gd name="connsiteX5348" fmla="*/ 252291 w 917848"/>
              <a:gd name="connsiteY5348" fmla="*/ 167714 h 1054587"/>
              <a:gd name="connsiteX5349" fmla="*/ 252042 w 917848"/>
              <a:gd name="connsiteY5349" fmla="*/ 168418 h 1054587"/>
              <a:gd name="connsiteX5350" fmla="*/ 251575 w 917848"/>
              <a:gd name="connsiteY5350" fmla="*/ 168768 h 1054587"/>
              <a:gd name="connsiteX5351" fmla="*/ 251105 w 917848"/>
              <a:gd name="connsiteY5351" fmla="*/ 168768 h 1054587"/>
              <a:gd name="connsiteX5352" fmla="*/ 250858 w 917848"/>
              <a:gd name="connsiteY5352" fmla="*/ 169121 h 1054587"/>
              <a:gd name="connsiteX5353" fmla="*/ 250141 w 917848"/>
              <a:gd name="connsiteY5353" fmla="*/ 170876 h 1054587"/>
              <a:gd name="connsiteX5354" fmla="*/ 249921 w 917848"/>
              <a:gd name="connsiteY5354" fmla="*/ 171226 h 1054587"/>
              <a:gd name="connsiteX5355" fmla="*/ 249424 w 917848"/>
              <a:gd name="connsiteY5355" fmla="*/ 173334 h 1054587"/>
              <a:gd name="connsiteX5356" fmla="*/ 249424 w 917848"/>
              <a:gd name="connsiteY5356" fmla="*/ 173684 h 1054587"/>
              <a:gd name="connsiteX5357" fmla="*/ 249424 w 917848"/>
              <a:gd name="connsiteY5357" fmla="*/ 175791 h 1054587"/>
              <a:gd name="connsiteX5358" fmla="*/ 249424 w 917848"/>
              <a:gd name="connsiteY5358" fmla="*/ 176492 h 1054587"/>
              <a:gd name="connsiteX5359" fmla="*/ 249673 w 917848"/>
              <a:gd name="connsiteY5359" fmla="*/ 177195 h 1054587"/>
              <a:gd name="connsiteX5360" fmla="*/ 250141 w 917848"/>
              <a:gd name="connsiteY5360" fmla="*/ 177545 h 1054587"/>
              <a:gd name="connsiteX5361" fmla="*/ 250390 w 917848"/>
              <a:gd name="connsiteY5361" fmla="*/ 177545 h 1054587"/>
              <a:gd name="connsiteX5362" fmla="*/ 250610 w 917848"/>
              <a:gd name="connsiteY5362" fmla="*/ 177545 h 1054587"/>
              <a:gd name="connsiteX5363" fmla="*/ 250610 w 917848"/>
              <a:gd name="connsiteY5363" fmla="*/ 177895 h 1054587"/>
              <a:gd name="connsiteX5364" fmla="*/ 249673 w 917848"/>
              <a:gd name="connsiteY5364" fmla="*/ 179300 h 1054587"/>
              <a:gd name="connsiteX5365" fmla="*/ 248707 w 917848"/>
              <a:gd name="connsiteY5365" fmla="*/ 179650 h 1054587"/>
              <a:gd name="connsiteX5366" fmla="*/ 248487 w 917848"/>
              <a:gd name="connsiteY5366" fmla="*/ 179650 h 1054587"/>
              <a:gd name="connsiteX5367" fmla="*/ 248487 w 917848"/>
              <a:gd name="connsiteY5367" fmla="*/ 179300 h 1054587"/>
              <a:gd name="connsiteX5368" fmla="*/ 248487 w 917848"/>
              <a:gd name="connsiteY5368" fmla="*/ 178950 h 1054587"/>
              <a:gd name="connsiteX5369" fmla="*/ 248240 w 917848"/>
              <a:gd name="connsiteY5369" fmla="*/ 178598 h 1054587"/>
              <a:gd name="connsiteX5370" fmla="*/ 247991 w 917848"/>
              <a:gd name="connsiteY5370" fmla="*/ 178598 h 1054587"/>
              <a:gd name="connsiteX5371" fmla="*/ 247770 w 917848"/>
              <a:gd name="connsiteY5371" fmla="*/ 178246 h 1054587"/>
              <a:gd name="connsiteX5372" fmla="*/ 247054 w 917848"/>
              <a:gd name="connsiteY5372" fmla="*/ 178246 h 1054587"/>
              <a:gd name="connsiteX5373" fmla="*/ 246557 w 917848"/>
              <a:gd name="connsiteY5373" fmla="*/ 178246 h 1054587"/>
              <a:gd name="connsiteX5374" fmla="*/ 246089 w 917848"/>
              <a:gd name="connsiteY5374" fmla="*/ 178598 h 1054587"/>
              <a:gd name="connsiteX5375" fmla="*/ 245372 w 917848"/>
              <a:gd name="connsiteY5375" fmla="*/ 178950 h 1054587"/>
              <a:gd name="connsiteX5376" fmla="*/ 244904 w 917848"/>
              <a:gd name="connsiteY5376" fmla="*/ 179300 h 1054587"/>
              <a:gd name="connsiteX5377" fmla="*/ 244435 w 917848"/>
              <a:gd name="connsiteY5377" fmla="*/ 180001 h 1054587"/>
              <a:gd name="connsiteX5378" fmla="*/ 243939 w 917848"/>
              <a:gd name="connsiteY5378" fmla="*/ 180704 h 1054587"/>
              <a:gd name="connsiteX5379" fmla="*/ 243939 w 917848"/>
              <a:gd name="connsiteY5379" fmla="*/ 181404 h 1054587"/>
              <a:gd name="connsiteX5380" fmla="*/ 244187 w 917848"/>
              <a:gd name="connsiteY5380" fmla="*/ 181404 h 1054587"/>
              <a:gd name="connsiteX5381" fmla="*/ 244187 w 917848"/>
              <a:gd name="connsiteY5381" fmla="*/ 182455 h 1054587"/>
              <a:gd name="connsiteX5382" fmla="*/ 244187 w 917848"/>
              <a:gd name="connsiteY5382" fmla="*/ 183158 h 1054587"/>
              <a:gd name="connsiteX5383" fmla="*/ 243002 w 917848"/>
              <a:gd name="connsiteY5383" fmla="*/ 185961 h 1054587"/>
              <a:gd name="connsiteX5384" fmla="*/ 242505 w 917848"/>
              <a:gd name="connsiteY5384" fmla="*/ 186664 h 1054587"/>
              <a:gd name="connsiteX5385" fmla="*/ 242037 w 917848"/>
              <a:gd name="connsiteY5385" fmla="*/ 186664 h 1054587"/>
              <a:gd name="connsiteX5386" fmla="*/ 241321 w 917848"/>
              <a:gd name="connsiteY5386" fmla="*/ 187014 h 1054587"/>
              <a:gd name="connsiteX5387" fmla="*/ 240852 w 917848"/>
              <a:gd name="connsiteY5387" fmla="*/ 187364 h 1054587"/>
              <a:gd name="connsiteX5388" fmla="*/ 240356 w 917848"/>
              <a:gd name="connsiteY5388" fmla="*/ 188066 h 1054587"/>
              <a:gd name="connsiteX5389" fmla="*/ 240136 w 917848"/>
              <a:gd name="connsiteY5389" fmla="*/ 188066 h 1054587"/>
              <a:gd name="connsiteX5390" fmla="*/ 238950 w 917848"/>
              <a:gd name="connsiteY5390" fmla="*/ 188416 h 1054587"/>
              <a:gd name="connsiteX5391" fmla="*/ 238702 w 917848"/>
              <a:gd name="connsiteY5391" fmla="*/ 188416 h 1054587"/>
              <a:gd name="connsiteX5392" fmla="*/ 238455 w 917848"/>
              <a:gd name="connsiteY5392" fmla="*/ 188767 h 1054587"/>
              <a:gd name="connsiteX5393" fmla="*/ 238234 w 917848"/>
              <a:gd name="connsiteY5393" fmla="*/ 189117 h 1054587"/>
              <a:gd name="connsiteX5394" fmla="*/ 237985 w 917848"/>
              <a:gd name="connsiteY5394" fmla="*/ 189117 h 1054587"/>
              <a:gd name="connsiteX5395" fmla="*/ 237517 w 917848"/>
              <a:gd name="connsiteY5395" fmla="*/ 189117 h 1054587"/>
              <a:gd name="connsiteX5396" fmla="*/ 237021 w 917848"/>
              <a:gd name="connsiteY5396" fmla="*/ 189818 h 1054587"/>
              <a:gd name="connsiteX5397" fmla="*/ 236801 w 917848"/>
              <a:gd name="connsiteY5397" fmla="*/ 190168 h 1054587"/>
              <a:gd name="connsiteX5398" fmla="*/ 236801 w 917848"/>
              <a:gd name="connsiteY5398" fmla="*/ 190868 h 1054587"/>
              <a:gd name="connsiteX5399" fmla="*/ 236552 w 917848"/>
              <a:gd name="connsiteY5399" fmla="*/ 191919 h 1054587"/>
              <a:gd name="connsiteX5400" fmla="*/ 236552 w 917848"/>
              <a:gd name="connsiteY5400" fmla="*/ 192970 h 1054587"/>
              <a:gd name="connsiteX5401" fmla="*/ 236552 w 917848"/>
              <a:gd name="connsiteY5401" fmla="*/ 193320 h 1054587"/>
              <a:gd name="connsiteX5402" fmla="*/ 236552 w 917848"/>
              <a:gd name="connsiteY5402" fmla="*/ 193671 h 1054587"/>
              <a:gd name="connsiteX5403" fmla="*/ 236552 w 917848"/>
              <a:gd name="connsiteY5403" fmla="*/ 194021 h 1054587"/>
              <a:gd name="connsiteX5404" fmla="*/ 236304 w 917848"/>
              <a:gd name="connsiteY5404" fmla="*/ 194371 h 1054587"/>
              <a:gd name="connsiteX5405" fmla="*/ 236084 w 917848"/>
              <a:gd name="connsiteY5405" fmla="*/ 195772 h 1054587"/>
              <a:gd name="connsiteX5406" fmla="*/ 236084 w 917848"/>
              <a:gd name="connsiteY5406" fmla="*/ 196123 h 1054587"/>
              <a:gd name="connsiteX5407" fmla="*/ 235119 w 917848"/>
              <a:gd name="connsiteY5407" fmla="*/ 197874 h 1054587"/>
              <a:gd name="connsiteX5408" fmla="*/ 235119 w 917848"/>
              <a:gd name="connsiteY5408" fmla="*/ 199273 h 1054587"/>
              <a:gd name="connsiteX5409" fmla="*/ 234650 w 917848"/>
              <a:gd name="connsiteY5409" fmla="*/ 199973 h 1054587"/>
              <a:gd name="connsiteX5410" fmla="*/ 234402 w 917848"/>
              <a:gd name="connsiteY5410" fmla="*/ 200674 h 1054587"/>
              <a:gd name="connsiteX5411" fmla="*/ 232969 w 917848"/>
              <a:gd name="connsiteY5411" fmla="*/ 201722 h 1054587"/>
              <a:gd name="connsiteX5412" fmla="*/ 231783 w 917848"/>
              <a:gd name="connsiteY5412" fmla="*/ 203821 h 1054587"/>
              <a:gd name="connsiteX5413" fmla="*/ 231315 w 917848"/>
              <a:gd name="connsiteY5413" fmla="*/ 204522 h 1054587"/>
              <a:gd name="connsiteX5414" fmla="*/ 230819 w 917848"/>
              <a:gd name="connsiteY5414" fmla="*/ 205573 h 1054587"/>
              <a:gd name="connsiteX5415" fmla="*/ 230598 w 917848"/>
              <a:gd name="connsiteY5415" fmla="*/ 205573 h 1054587"/>
              <a:gd name="connsiteX5416" fmla="*/ 230102 w 917848"/>
              <a:gd name="connsiteY5416" fmla="*/ 206271 h 1054587"/>
              <a:gd name="connsiteX5417" fmla="*/ 229634 w 917848"/>
              <a:gd name="connsiteY5417" fmla="*/ 206621 h 1054587"/>
              <a:gd name="connsiteX5418" fmla="*/ 229413 w 917848"/>
              <a:gd name="connsiteY5418" fmla="*/ 206621 h 1054587"/>
              <a:gd name="connsiteX5419" fmla="*/ 229165 w 917848"/>
              <a:gd name="connsiteY5419" fmla="*/ 206271 h 1054587"/>
              <a:gd name="connsiteX5420" fmla="*/ 228697 w 917848"/>
              <a:gd name="connsiteY5420" fmla="*/ 206621 h 1054587"/>
              <a:gd name="connsiteX5421" fmla="*/ 228201 w 917848"/>
              <a:gd name="connsiteY5421" fmla="*/ 206621 h 1054587"/>
              <a:gd name="connsiteX5422" fmla="*/ 227484 w 917848"/>
              <a:gd name="connsiteY5422" fmla="*/ 206971 h 1054587"/>
              <a:gd name="connsiteX5423" fmla="*/ 226298 w 917848"/>
              <a:gd name="connsiteY5423" fmla="*/ 207322 h 1054587"/>
              <a:gd name="connsiteX5424" fmla="*/ 226298 w 917848"/>
              <a:gd name="connsiteY5424" fmla="*/ 207669 h 1054587"/>
              <a:gd name="connsiteX5425" fmla="*/ 226050 w 917848"/>
              <a:gd name="connsiteY5425" fmla="*/ 207669 h 1054587"/>
              <a:gd name="connsiteX5426" fmla="*/ 226050 w 917848"/>
              <a:gd name="connsiteY5426" fmla="*/ 208720 h 1054587"/>
              <a:gd name="connsiteX5427" fmla="*/ 225830 w 917848"/>
              <a:gd name="connsiteY5427" fmla="*/ 211517 h 1054587"/>
              <a:gd name="connsiteX5428" fmla="*/ 225582 w 917848"/>
              <a:gd name="connsiteY5428" fmla="*/ 212916 h 1054587"/>
              <a:gd name="connsiteX5429" fmla="*/ 225334 w 917848"/>
              <a:gd name="connsiteY5429" fmla="*/ 213614 h 1054587"/>
              <a:gd name="connsiteX5430" fmla="*/ 225113 w 917848"/>
              <a:gd name="connsiteY5430" fmla="*/ 213964 h 1054587"/>
              <a:gd name="connsiteX5431" fmla="*/ 225113 w 917848"/>
              <a:gd name="connsiteY5431" fmla="*/ 214312 h 1054587"/>
              <a:gd name="connsiteX5432" fmla="*/ 225113 w 917848"/>
              <a:gd name="connsiteY5432" fmla="*/ 215360 h 1054587"/>
              <a:gd name="connsiteX5433" fmla="*/ 224865 w 917848"/>
              <a:gd name="connsiteY5433" fmla="*/ 215360 h 1054587"/>
              <a:gd name="connsiteX5434" fmla="*/ 224645 w 917848"/>
              <a:gd name="connsiteY5434" fmla="*/ 216757 h 1054587"/>
              <a:gd name="connsiteX5435" fmla="*/ 223680 w 917848"/>
              <a:gd name="connsiteY5435" fmla="*/ 218854 h 1054587"/>
              <a:gd name="connsiteX5436" fmla="*/ 223432 w 917848"/>
              <a:gd name="connsiteY5436" fmla="*/ 220250 h 1054587"/>
              <a:gd name="connsiteX5437" fmla="*/ 223211 w 917848"/>
              <a:gd name="connsiteY5437" fmla="*/ 220250 h 1054587"/>
              <a:gd name="connsiteX5438" fmla="*/ 222715 w 917848"/>
              <a:gd name="connsiteY5438" fmla="*/ 221648 h 1054587"/>
              <a:gd name="connsiteX5439" fmla="*/ 222495 w 917848"/>
              <a:gd name="connsiteY5439" fmla="*/ 222346 h 1054587"/>
              <a:gd name="connsiteX5440" fmla="*/ 222715 w 917848"/>
              <a:gd name="connsiteY5440" fmla="*/ 222346 h 1054587"/>
              <a:gd name="connsiteX5441" fmla="*/ 222715 w 917848"/>
              <a:gd name="connsiteY5441" fmla="*/ 223395 h 1054587"/>
              <a:gd name="connsiteX5442" fmla="*/ 222715 w 917848"/>
              <a:gd name="connsiteY5442" fmla="*/ 224440 h 1054587"/>
              <a:gd name="connsiteX5443" fmla="*/ 222495 w 917848"/>
              <a:gd name="connsiteY5443" fmla="*/ 225137 h 1054587"/>
              <a:gd name="connsiteX5444" fmla="*/ 222495 w 917848"/>
              <a:gd name="connsiteY5444" fmla="*/ 225835 h 1054587"/>
              <a:gd name="connsiteX5445" fmla="*/ 222246 w 917848"/>
              <a:gd name="connsiteY5445" fmla="*/ 225835 h 1054587"/>
              <a:gd name="connsiteX5446" fmla="*/ 222246 w 917848"/>
              <a:gd name="connsiteY5446" fmla="*/ 226533 h 1054587"/>
              <a:gd name="connsiteX5447" fmla="*/ 222495 w 917848"/>
              <a:gd name="connsiteY5447" fmla="*/ 226884 h 1054587"/>
              <a:gd name="connsiteX5448" fmla="*/ 222495 w 917848"/>
              <a:gd name="connsiteY5448" fmla="*/ 227582 h 1054587"/>
              <a:gd name="connsiteX5449" fmla="*/ 221999 w 917848"/>
              <a:gd name="connsiteY5449" fmla="*/ 228977 h 1054587"/>
              <a:gd name="connsiteX5450" fmla="*/ 221999 w 917848"/>
              <a:gd name="connsiteY5450" fmla="*/ 229676 h 1054587"/>
              <a:gd name="connsiteX5451" fmla="*/ 221778 w 917848"/>
              <a:gd name="connsiteY5451" fmla="*/ 230373 h 1054587"/>
              <a:gd name="connsiteX5452" fmla="*/ 221778 w 917848"/>
              <a:gd name="connsiteY5452" fmla="*/ 230721 h 1054587"/>
              <a:gd name="connsiteX5453" fmla="*/ 221778 w 917848"/>
              <a:gd name="connsiteY5453" fmla="*/ 231769 h 1054587"/>
              <a:gd name="connsiteX5454" fmla="*/ 222246 w 917848"/>
              <a:gd name="connsiteY5454" fmla="*/ 232814 h 1054587"/>
              <a:gd name="connsiteX5455" fmla="*/ 222963 w 917848"/>
              <a:gd name="connsiteY5455" fmla="*/ 233860 h 1054587"/>
              <a:gd name="connsiteX5456" fmla="*/ 222963 w 917848"/>
              <a:gd name="connsiteY5456" fmla="*/ 234210 h 1054587"/>
              <a:gd name="connsiteX5457" fmla="*/ 222963 w 917848"/>
              <a:gd name="connsiteY5457" fmla="*/ 234558 h 1054587"/>
              <a:gd name="connsiteX5458" fmla="*/ 222963 w 917848"/>
              <a:gd name="connsiteY5458" fmla="*/ 234905 h 1054587"/>
              <a:gd name="connsiteX5459" fmla="*/ 222963 w 917848"/>
              <a:gd name="connsiteY5459" fmla="*/ 235603 h 1054587"/>
              <a:gd name="connsiteX5460" fmla="*/ 223680 w 917848"/>
              <a:gd name="connsiteY5460" fmla="*/ 236999 h 1054587"/>
              <a:gd name="connsiteX5461" fmla="*/ 224149 w 917848"/>
              <a:gd name="connsiteY5461" fmla="*/ 238044 h 1054587"/>
              <a:gd name="connsiteX5462" fmla="*/ 224149 w 917848"/>
              <a:gd name="connsiteY5462" fmla="*/ 238392 h 1054587"/>
              <a:gd name="connsiteX5463" fmla="*/ 223928 w 917848"/>
              <a:gd name="connsiteY5463" fmla="*/ 238739 h 1054587"/>
              <a:gd name="connsiteX5464" fmla="*/ 223680 w 917848"/>
              <a:gd name="connsiteY5464" fmla="*/ 239089 h 1054587"/>
              <a:gd name="connsiteX5465" fmla="*/ 223432 w 917848"/>
              <a:gd name="connsiteY5465" fmla="*/ 239089 h 1054587"/>
              <a:gd name="connsiteX5466" fmla="*/ 223432 w 917848"/>
              <a:gd name="connsiteY5466" fmla="*/ 239437 h 1054587"/>
              <a:gd name="connsiteX5467" fmla="*/ 223211 w 917848"/>
              <a:gd name="connsiteY5467" fmla="*/ 239437 h 1054587"/>
              <a:gd name="connsiteX5468" fmla="*/ 222963 w 917848"/>
              <a:gd name="connsiteY5468" fmla="*/ 239437 h 1054587"/>
              <a:gd name="connsiteX5469" fmla="*/ 222715 w 917848"/>
              <a:gd name="connsiteY5469" fmla="*/ 239089 h 1054587"/>
              <a:gd name="connsiteX5470" fmla="*/ 222495 w 917848"/>
              <a:gd name="connsiteY5470" fmla="*/ 238739 h 1054587"/>
              <a:gd name="connsiteX5471" fmla="*/ 222246 w 917848"/>
              <a:gd name="connsiteY5471" fmla="*/ 239089 h 1054587"/>
              <a:gd name="connsiteX5472" fmla="*/ 221999 w 917848"/>
              <a:gd name="connsiteY5472" fmla="*/ 239089 h 1054587"/>
              <a:gd name="connsiteX5473" fmla="*/ 221530 w 917848"/>
              <a:gd name="connsiteY5473" fmla="*/ 239785 h 1054587"/>
              <a:gd name="connsiteX5474" fmla="*/ 221530 w 917848"/>
              <a:gd name="connsiteY5474" fmla="*/ 240135 h 1054587"/>
              <a:gd name="connsiteX5475" fmla="*/ 221061 w 917848"/>
              <a:gd name="connsiteY5475" fmla="*/ 240830 h 1054587"/>
              <a:gd name="connsiteX5476" fmla="*/ 220814 w 917848"/>
              <a:gd name="connsiteY5476" fmla="*/ 241181 h 1054587"/>
              <a:gd name="connsiteX5477" fmla="*/ 220344 w 917848"/>
              <a:gd name="connsiteY5477" fmla="*/ 241875 h 1054587"/>
              <a:gd name="connsiteX5478" fmla="*/ 220344 w 917848"/>
              <a:gd name="connsiteY5478" fmla="*/ 242225 h 1054587"/>
              <a:gd name="connsiteX5479" fmla="*/ 220097 w 917848"/>
              <a:gd name="connsiteY5479" fmla="*/ 242573 h 1054587"/>
              <a:gd name="connsiteX5480" fmla="*/ 219848 w 917848"/>
              <a:gd name="connsiteY5480" fmla="*/ 242921 h 1054587"/>
              <a:gd name="connsiteX5481" fmla="*/ 219848 w 917848"/>
              <a:gd name="connsiteY5481" fmla="*/ 243268 h 1054587"/>
              <a:gd name="connsiteX5482" fmla="*/ 220097 w 917848"/>
              <a:gd name="connsiteY5482" fmla="*/ 243619 h 1054587"/>
              <a:gd name="connsiteX5483" fmla="*/ 220344 w 917848"/>
              <a:gd name="connsiteY5483" fmla="*/ 243619 h 1054587"/>
              <a:gd name="connsiteX5484" fmla="*/ 220814 w 917848"/>
              <a:gd name="connsiteY5484" fmla="*/ 243966 h 1054587"/>
              <a:gd name="connsiteX5485" fmla="*/ 221999 w 917848"/>
              <a:gd name="connsiteY5485" fmla="*/ 244664 h 1054587"/>
              <a:gd name="connsiteX5486" fmla="*/ 222246 w 917848"/>
              <a:gd name="connsiteY5486" fmla="*/ 244664 h 1054587"/>
              <a:gd name="connsiteX5487" fmla="*/ 222495 w 917848"/>
              <a:gd name="connsiteY5487" fmla="*/ 244664 h 1054587"/>
              <a:gd name="connsiteX5488" fmla="*/ 222963 w 917848"/>
              <a:gd name="connsiteY5488" fmla="*/ 244314 h 1054587"/>
              <a:gd name="connsiteX5489" fmla="*/ 223211 w 917848"/>
              <a:gd name="connsiteY5489" fmla="*/ 244314 h 1054587"/>
              <a:gd name="connsiteX5490" fmla="*/ 223680 w 917848"/>
              <a:gd name="connsiteY5490" fmla="*/ 244314 h 1054587"/>
              <a:gd name="connsiteX5491" fmla="*/ 223928 w 917848"/>
              <a:gd name="connsiteY5491" fmla="*/ 243966 h 1054587"/>
              <a:gd name="connsiteX5492" fmla="*/ 224396 w 917848"/>
              <a:gd name="connsiteY5492" fmla="*/ 243268 h 1054587"/>
              <a:gd name="connsiteX5493" fmla="*/ 224645 w 917848"/>
              <a:gd name="connsiteY5493" fmla="*/ 243268 h 1054587"/>
              <a:gd name="connsiteX5494" fmla="*/ 224645 w 917848"/>
              <a:gd name="connsiteY5494" fmla="*/ 242921 h 1054587"/>
              <a:gd name="connsiteX5495" fmla="*/ 225113 w 917848"/>
              <a:gd name="connsiteY5495" fmla="*/ 242921 h 1054587"/>
              <a:gd name="connsiteX5496" fmla="*/ 225582 w 917848"/>
              <a:gd name="connsiteY5496" fmla="*/ 242225 h 1054587"/>
              <a:gd name="connsiteX5497" fmla="*/ 225334 w 917848"/>
              <a:gd name="connsiteY5497" fmla="*/ 241875 h 1054587"/>
              <a:gd name="connsiteX5498" fmla="*/ 225582 w 917848"/>
              <a:gd name="connsiteY5498" fmla="*/ 241181 h 1054587"/>
              <a:gd name="connsiteX5499" fmla="*/ 225830 w 917848"/>
              <a:gd name="connsiteY5499" fmla="*/ 241181 h 1054587"/>
              <a:gd name="connsiteX5500" fmla="*/ 226546 w 917848"/>
              <a:gd name="connsiteY5500" fmla="*/ 239785 h 1054587"/>
              <a:gd name="connsiteX5501" fmla="*/ 226767 w 917848"/>
              <a:gd name="connsiteY5501" fmla="*/ 239089 h 1054587"/>
              <a:gd name="connsiteX5502" fmla="*/ 227015 w 917848"/>
              <a:gd name="connsiteY5502" fmla="*/ 238392 h 1054587"/>
              <a:gd name="connsiteX5503" fmla="*/ 227015 w 917848"/>
              <a:gd name="connsiteY5503" fmla="*/ 238044 h 1054587"/>
              <a:gd name="connsiteX5504" fmla="*/ 227484 w 917848"/>
              <a:gd name="connsiteY5504" fmla="*/ 237346 h 1054587"/>
              <a:gd name="connsiteX5505" fmla="*/ 227980 w 917848"/>
              <a:gd name="connsiteY5505" fmla="*/ 236649 h 1054587"/>
              <a:gd name="connsiteX5506" fmla="*/ 228697 w 917848"/>
              <a:gd name="connsiteY5506" fmla="*/ 235603 h 1054587"/>
              <a:gd name="connsiteX5507" fmla="*/ 228917 w 917848"/>
              <a:gd name="connsiteY5507" fmla="*/ 235256 h 1054587"/>
              <a:gd name="connsiteX5508" fmla="*/ 229413 w 917848"/>
              <a:gd name="connsiteY5508" fmla="*/ 234905 h 1054587"/>
              <a:gd name="connsiteX5509" fmla="*/ 229634 w 917848"/>
              <a:gd name="connsiteY5509" fmla="*/ 234210 h 1054587"/>
              <a:gd name="connsiteX5510" fmla="*/ 232252 w 917848"/>
              <a:gd name="connsiteY5510" fmla="*/ 231071 h 1054587"/>
              <a:gd name="connsiteX5511" fmla="*/ 232969 w 917848"/>
              <a:gd name="connsiteY5511" fmla="*/ 230373 h 1054587"/>
              <a:gd name="connsiteX5512" fmla="*/ 233465 w 917848"/>
              <a:gd name="connsiteY5512" fmla="*/ 229676 h 1054587"/>
              <a:gd name="connsiteX5513" fmla="*/ 233465 w 917848"/>
              <a:gd name="connsiteY5513" fmla="*/ 229325 h 1054587"/>
              <a:gd name="connsiteX5514" fmla="*/ 233465 w 917848"/>
              <a:gd name="connsiteY5514" fmla="*/ 228627 h 1054587"/>
              <a:gd name="connsiteX5515" fmla="*/ 232969 w 917848"/>
              <a:gd name="connsiteY5515" fmla="*/ 227929 h 1054587"/>
              <a:gd name="connsiteX5516" fmla="*/ 232500 w 917848"/>
              <a:gd name="connsiteY5516" fmla="*/ 227582 h 1054587"/>
              <a:gd name="connsiteX5517" fmla="*/ 231536 w 917848"/>
              <a:gd name="connsiteY5517" fmla="*/ 227929 h 1054587"/>
              <a:gd name="connsiteX5518" fmla="*/ 231066 w 917848"/>
              <a:gd name="connsiteY5518" fmla="*/ 228279 h 1054587"/>
              <a:gd name="connsiteX5519" fmla="*/ 230819 w 917848"/>
              <a:gd name="connsiteY5519" fmla="*/ 228279 h 1054587"/>
              <a:gd name="connsiteX5520" fmla="*/ 230819 w 917848"/>
              <a:gd name="connsiteY5520" fmla="*/ 227582 h 1054587"/>
              <a:gd name="connsiteX5521" fmla="*/ 231315 w 917848"/>
              <a:gd name="connsiteY5521" fmla="*/ 226533 h 1054587"/>
              <a:gd name="connsiteX5522" fmla="*/ 232500 w 917848"/>
              <a:gd name="connsiteY5522" fmla="*/ 224791 h 1054587"/>
              <a:gd name="connsiteX5523" fmla="*/ 233686 w 917848"/>
              <a:gd name="connsiteY5523" fmla="*/ 224093 h 1054587"/>
              <a:gd name="connsiteX5524" fmla="*/ 234402 w 917848"/>
              <a:gd name="connsiteY5524" fmla="*/ 224093 h 1054587"/>
              <a:gd name="connsiteX5525" fmla="*/ 234181 w 917848"/>
              <a:gd name="connsiteY5525" fmla="*/ 225137 h 1054587"/>
              <a:gd name="connsiteX5526" fmla="*/ 234181 w 917848"/>
              <a:gd name="connsiteY5526" fmla="*/ 225489 h 1054587"/>
              <a:gd name="connsiteX5527" fmla="*/ 234181 w 917848"/>
              <a:gd name="connsiteY5527" fmla="*/ 225835 h 1054587"/>
              <a:gd name="connsiteX5528" fmla="*/ 234402 w 917848"/>
              <a:gd name="connsiteY5528" fmla="*/ 226186 h 1054587"/>
              <a:gd name="connsiteX5529" fmla="*/ 234898 w 917848"/>
              <a:gd name="connsiteY5529" fmla="*/ 226533 h 1054587"/>
              <a:gd name="connsiteX5530" fmla="*/ 235835 w 917848"/>
              <a:gd name="connsiteY5530" fmla="*/ 226884 h 1054587"/>
              <a:gd name="connsiteX5531" fmla="*/ 236552 w 917848"/>
              <a:gd name="connsiteY5531" fmla="*/ 226884 h 1054587"/>
              <a:gd name="connsiteX5532" fmla="*/ 236801 w 917848"/>
              <a:gd name="connsiteY5532" fmla="*/ 226533 h 1054587"/>
              <a:gd name="connsiteX5533" fmla="*/ 237738 w 917848"/>
              <a:gd name="connsiteY5533" fmla="*/ 225489 h 1054587"/>
              <a:gd name="connsiteX5534" fmla="*/ 237985 w 917848"/>
              <a:gd name="connsiteY5534" fmla="*/ 225137 h 1054587"/>
              <a:gd name="connsiteX5535" fmla="*/ 238950 w 917848"/>
              <a:gd name="connsiteY5535" fmla="*/ 224440 h 1054587"/>
              <a:gd name="connsiteX5536" fmla="*/ 238950 w 917848"/>
              <a:gd name="connsiteY5536" fmla="*/ 224093 h 1054587"/>
              <a:gd name="connsiteX5537" fmla="*/ 240356 w 917848"/>
              <a:gd name="connsiteY5537" fmla="*/ 222694 h 1054587"/>
              <a:gd name="connsiteX5538" fmla="*/ 241073 w 917848"/>
              <a:gd name="connsiteY5538" fmla="*/ 221996 h 1054587"/>
              <a:gd name="connsiteX5539" fmla="*/ 241569 w 917848"/>
              <a:gd name="connsiteY5539" fmla="*/ 221298 h 1054587"/>
              <a:gd name="connsiteX5540" fmla="*/ 243002 w 917848"/>
              <a:gd name="connsiteY5540" fmla="*/ 219902 h 1054587"/>
              <a:gd name="connsiteX5541" fmla="*/ 244904 w 917848"/>
              <a:gd name="connsiteY5541" fmla="*/ 218156 h 1054587"/>
              <a:gd name="connsiteX5542" fmla="*/ 245841 w 917848"/>
              <a:gd name="connsiteY5542" fmla="*/ 217806 h 1054587"/>
              <a:gd name="connsiteX5543" fmla="*/ 247274 w 917848"/>
              <a:gd name="connsiteY5543" fmla="*/ 216757 h 1054587"/>
              <a:gd name="connsiteX5544" fmla="*/ 247991 w 917848"/>
              <a:gd name="connsiteY5544" fmla="*/ 215710 h 1054587"/>
              <a:gd name="connsiteX5545" fmla="*/ 248240 w 917848"/>
              <a:gd name="connsiteY5545" fmla="*/ 215360 h 1054587"/>
              <a:gd name="connsiteX5546" fmla="*/ 249204 w 917848"/>
              <a:gd name="connsiteY5546" fmla="*/ 214312 h 1054587"/>
              <a:gd name="connsiteX5547" fmla="*/ 249424 w 917848"/>
              <a:gd name="connsiteY5547" fmla="*/ 214312 h 1054587"/>
              <a:gd name="connsiteX5548" fmla="*/ 250390 w 917848"/>
              <a:gd name="connsiteY5548" fmla="*/ 213614 h 1054587"/>
              <a:gd name="connsiteX5549" fmla="*/ 250610 w 917848"/>
              <a:gd name="connsiteY5549" fmla="*/ 213614 h 1054587"/>
              <a:gd name="connsiteX5550" fmla="*/ 251575 w 917848"/>
              <a:gd name="connsiteY5550" fmla="*/ 213263 h 1054587"/>
              <a:gd name="connsiteX5551" fmla="*/ 252291 w 917848"/>
              <a:gd name="connsiteY5551" fmla="*/ 212916 h 1054587"/>
              <a:gd name="connsiteX5552" fmla="*/ 253008 w 917848"/>
              <a:gd name="connsiteY5552" fmla="*/ 212566 h 1054587"/>
              <a:gd name="connsiteX5553" fmla="*/ 253972 w 917848"/>
              <a:gd name="connsiteY5553" fmla="*/ 212215 h 1054587"/>
              <a:gd name="connsiteX5554" fmla="*/ 254442 w 917848"/>
              <a:gd name="connsiteY5554" fmla="*/ 212215 h 1054587"/>
              <a:gd name="connsiteX5555" fmla="*/ 254910 w 917848"/>
              <a:gd name="connsiteY5555" fmla="*/ 211167 h 1054587"/>
              <a:gd name="connsiteX5556" fmla="*/ 255406 w 917848"/>
              <a:gd name="connsiteY5556" fmla="*/ 210817 h 1054587"/>
              <a:gd name="connsiteX5557" fmla="*/ 256811 w 917848"/>
              <a:gd name="connsiteY5557" fmla="*/ 210119 h 1054587"/>
              <a:gd name="connsiteX5558" fmla="*/ 258024 w 917848"/>
              <a:gd name="connsiteY5558" fmla="*/ 209418 h 1054587"/>
              <a:gd name="connsiteX5559" fmla="*/ 259458 w 917848"/>
              <a:gd name="connsiteY5559" fmla="*/ 208370 h 1054587"/>
              <a:gd name="connsiteX5560" fmla="*/ 259926 w 917848"/>
              <a:gd name="connsiteY5560" fmla="*/ 208720 h 1054587"/>
              <a:gd name="connsiteX5561" fmla="*/ 260174 w 917848"/>
              <a:gd name="connsiteY5561" fmla="*/ 208370 h 1054587"/>
              <a:gd name="connsiteX5562" fmla="*/ 260643 w 917848"/>
              <a:gd name="connsiteY5562" fmla="*/ 208020 h 1054587"/>
              <a:gd name="connsiteX5563" fmla="*/ 260891 w 917848"/>
              <a:gd name="connsiteY5563" fmla="*/ 208020 h 1054587"/>
              <a:gd name="connsiteX5564" fmla="*/ 261112 w 917848"/>
              <a:gd name="connsiteY5564" fmla="*/ 208720 h 1054587"/>
              <a:gd name="connsiteX5565" fmla="*/ 261580 w 917848"/>
              <a:gd name="connsiteY5565" fmla="*/ 209068 h 1054587"/>
              <a:gd name="connsiteX5566" fmla="*/ 261828 w 917848"/>
              <a:gd name="connsiteY5566" fmla="*/ 209068 h 1054587"/>
              <a:gd name="connsiteX5567" fmla="*/ 262297 w 917848"/>
              <a:gd name="connsiteY5567" fmla="*/ 208720 h 1054587"/>
              <a:gd name="connsiteX5568" fmla="*/ 262297 w 917848"/>
              <a:gd name="connsiteY5568" fmla="*/ 209068 h 1054587"/>
              <a:gd name="connsiteX5569" fmla="*/ 262076 w 917848"/>
              <a:gd name="connsiteY5569" fmla="*/ 209418 h 1054587"/>
              <a:gd name="connsiteX5570" fmla="*/ 261359 w 917848"/>
              <a:gd name="connsiteY5570" fmla="*/ 209418 h 1054587"/>
              <a:gd name="connsiteX5571" fmla="*/ 261112 w 917848"/>
              <a:gd name="connsiteY5571" fmla="*/ 209768 h 1054587"/>
              <a:gd name="connsiteX5572" fmla="*/ 260643 w 917848"/>
              <a:gd name="connsiteY5572" fmla="*/ 210119 h 1054587"/>
              <a:gd name="connsiteX5573" fmla="*/ 260395 w 917848"/>
              <a:gd name="connsiteY5573" fmla="*/ 210466 h 1054587"/>
              <a:gd name="connsiteX5574" fmla="*/ 260395 w 917848"/>
              <a:gd name="connsiteY5574" fmla="*/ 210817 h 1054587"/>
              <a:gd name="connsiteX5575" fmla="*/ 260395 w 917848"/>
              <a:gd name="connsiteY5575" fmla="*/ 211517 h 1054587"/>
              <a:gd name="connsiteX5576" fmla="*/ 260174 w 917848"/>
              <a:gd name="connsiteY5576" fmla="*/ 211517 h 1054587"/>
              <a:gd name="connsiteX5577" fmla="*/ 259926 w 917848"/>
              <a:gd name="connsiteY5577" fmla="*/ 212215 h 1054587"/>
              <a:gd name="connsiteX5578" fmla="*/ 259209 w 917848"/>
              <a:gd name="connsiteY5578" fmla="*/ 212916 h 1054587"/>
              <a:gd name="connsiteX5579" fmla="*/ 258741 w 917848"/>
              <a:gd name="connsiteY5579" fmla="*/ 213263 h 1054587"/>
              <a:gd name="connsiteX5580" fmla="*/ 258024 w 917848"/>
              <a:gd name="connsiteY5580" fmla="*/ 213964 h 1054587"/>
              <a:gd name="connsiteX5581" fmla="*/ 255626 w 917848"/>
              <a:gd name="connsiteY5581" fmla="*/ 216407 h 1054587"/>
              <a:gd name="connsiteX5582" fmla="*/ 254193 w 917848"/>
              <a:gd name="connsiteY5582" fmla="*/ 217109 h 1054587"/>
              <a:gd name="connsiteX5583" fmla="*/ 253972 w 917848"/>
              <a:gd name="connsiteY5583" fmla="*/ 217109 h 1054587"/>
              <a:gd name="connsiteX5584" fmla="*/ 253476 w 917848"/>
              <a:gd name="connsiteY5584" fmla="*/ 218156 h 1054587"/>
              <a:gd name="connsiteX5585" fmla="*/ 253256 w 917848"/>
              <a:gd name="connsiteY5585" fmla="*/ 218156 h 1054587"/>
              <a:gd name="connsiteX5586" fmla="*/ 252759 w 917848"/>
              <a:gd name="connsiteY5586" fmla="*/ 217806 h 1054587"/>
              <a:gd name="connsiteX5587" fmla="*/ 252291 w 917848"/>
              <a:gd name="connsiteY5587" fmla="*/ 218504 h 1054587"/>
              <a:gd name="connsiteX5588" fmla="*/ 250390 w 917848"/>
              <a:gd name="connsiteY5588" fmla="*/ 220250 h 1054587"/>
              <a:gd name="connsiteX5589" fmla="*/ 249424 w 917848"/>
              <a:gd name="connsiteY5589" fmla="*/ 221996 h 1054587"/>
              <a:gd name="connsiteX5590" fmla="*/ 248487 w 917848"/>
              <a:gd name="connsiteY5590" fmla="*/ 224440 h 1054587"/>
              <a:gd name="connsiteX5591" fmla="*/ 248487 w 917848"/>
              <a:gd name="connsiteY5591" fmla="*/ 225137 h 1054587"/>
              <a:gd name="connsiteX5592" fmla="*/ 247991 w 917848"/>
              <a:gd name="connsiteY5592" fmla="*/ 225137 h 1054587"/>
              <a:gd name="connsiteX5593" fmla="*/ 247770 w 917848"/>
              <a:gd name="connsiteY5593" fmla="*/ 226533 h 1054587"/>
              <a:gd name="connsiteX5594" fmla="*/ 247274 w 917848"/>
              <a:gd name="connsiteY5594" fmla="*/ 227231 h 1054587"/>
              <a:gd name="connsiteX5595" fmla="*/ 247274 w 917848"/>
              <a:gd name="connsiteY5595" fmla="*/ 227582 h 1054587"/>
              <a:gd name="connsiteX5596" fmla="*/ 246806 w 917848"/>
              <a:gd name="connsiteY5596" fmla="*/ 228279 h 1054587"/>
              <a:gd name="connsiteX5597" fmla="*/ 246338 w 917848"/>
              <a:gd name="connsiteY5597" fmla="*/ 229325 h 1054587"/>
              <a:gd name="connsiteX5598" fmla="*/ 246089 w 917848"/>
              <a:gd name="connsiteY5598" fmla="*/ 229676 h 1054587"/>
              <a:gd name="connsiteX5599" fmla="*/ 246089 w 917848"/>
              <a:gd name="connsiteY5599" fmla="*/ 230023 h 1054587"/>
              <a:gd name="connsiteX5600" fmla="*/ 244904 w 917848"/>
              <a:gd name="connsiteY5600" fmla="*/ 230721 h 1054587"/>
              <a:gd name="connsiteX5601" fmla="*/ 244656 w 917848"/>
              <a:gd name="connsiteY5601" fmla="*/ 230721 h 1054587"/>
              <a:gd name="connsiteX5602" fmla="*/ 244904 w 917848"/>
              <a:gd name="connsiteY5602" fmla="*/ 231071 h 1054587"/>
              <a:gd name="connsiteX5603" fmla="*/ 244656 w 917848"/>
              <a:gd name="connsiteY5603" fmla="*/ 231419 h 1054587"/>
              <a:gd name="connsiteX5604" fmla="*/ 244656 w 917848"/>
              <a:gd name="connsiteY5604" fmla="*/ 231769 h 1054587"/>
              <a:gd name="connsiteX5605" fmla="*/ 244656 w 917848"/>
              <a:gd name="connsiteY5605" fmla="*/ 232116 h 1054587"/>
              <a:gd name="connsiteX5606" fmla="*/ 244656 w 917848"/>
              <a:gd name="connsiteY5606" fmla="*/ 232464 h 1054587"/>
              <a:gd name="connsiteX5607" fmla="*/ 245152 w 917848"/>
              <a:gd name="connsiteY5607" fmla="*/ 232464 h 1054587"/>
              <a:gd name="connsiteX5608" fmla="*/ 245841 w 917848"/>
              <a:gd name="connsiteY5608" fmla="*/ 232116 h 1054587"/>
              <a:gd name="connsiteX5609" fmla="*/ 246806 w 917848"/>
              <a:gd name="connsiteY5609" fmla="*/ 231419 h 1054587"/>
              <a:gd name="connsiteX5610" fmla="*/ 247054 w 917848"/>
              <a:gd name="connsiteY5610" fmla="*/ 230023 h 1054587"/>
              <a:gd name="connsiteX5611" fmla="*/ 247770 w 917848"/>
              <a:gd name="connsiteY5611" fmla="*/ 229676 h 1054587"/>
              <a:gd name="connsiteX5612" fmla="*/ 247991 w 917848"/>
              <a:gd name="connsiteY5612" fmla="*/ 229676 h 1054587"/>
              <a:gd name="connsiteX5613" fmla="*/ 248240 w 917848"/>
              <a:gd name="connsiteY5613" fmla="*/ 228977 h 1054587"/>
              <a:gd name="connsiteX5614" fmla="*/ 248487 w 917848"/>
              <a:gd name="connsiteY5614" fmla="*/ 228279 h 1054587"/>
              <a:gd name="connsiteX5615" fmla="*/ 249204 w 917848"/>
              <a:gd name="connsiteY5615" fmla="*/ 226533 h 1054587"/>
              <a:gd name="connsiteX5616" fmla="*/ 249424 w 917848"/>
              <a:gd name="connsiteY5616" fmla="*/ 226186 h 1054587"/>
              <a:gd name="connsiteX5617" fmla="*/ 249424 w 917848"/>
              <a:gd name="connsiteY5617" fmla="*/ 225835 h 1054587"/>
              <a:gd name="connsiteX5618" fmla="*/ 250610 w 917848"/>
              <a:gd name="connsiteY5618" fmla="*/ 224093 h 1054587"/>
              <a:gd name="connsiteX5619" fmla="*/ 251326 w 917848"/>
              <a:gd name="connsiteY5619" fmla="*/ 223395 h 1054587"/>
              <a:gd name="connsiteX5620" fmla="*/ 252291 w 917848"/>
              <a:gd name="connsiteY5620" fmla="*/ 222694 h 1054587"/>
              <a:gd name="connsiteX5621" fmla="*/ 253008 w 917848"/>
              <a:gd name="connsiteY5621" fmla="*/ 221996 h 1054587"/>
              <a:gd name="connsiteX5622" fmla="*/ 253008 w 917848"/>
              <a:gd name="connsiteY5622" fmla="*/ 221648 h 1054587"/>
              <a:gd name="connsiteX5623" fmla="*/ 252539 w 917848"/>
              <a:gd name="connsiteY5623" fmla="*/ 220948 h 1054587"/>
              <a:gd name="connsiteX5624" fmla="*/ 253972 w 917848"/>
              <a:gd name="connsiteY5624" fmla="*/ 219902 h 1054587"/>
              <a:gd name="connsiteX5625" fmla="*/ 254689 w 917848"/>
              <a:gd name="connsiteY5625" fmla="*/ 219552 h 1054587"/>
              <a:gd name="connsiteX5626" fmla="*/ 255626 w 917848"/>
              <a:gd name="connsiteY5626" fmla="*/ 219202 h 1054587"/>
              <a:gd name="connsiteX5627" fmla="*/ 255874 w 917848"/>
              <a:gd name="connsiteY5627" fmla="*/ 218854 h 1054587"/>
              <a:gd name="connsiteX5628" fmla="*/ 256095 w 917848"/>
              <a:gd name="connsiteY5628" fmla="*/ 218504 h 1054587"/>
              <a:gd name="connsiteX5629" fmla="*/ 257060 w 917848"/>
              <a:gd name="connsiteY5629" fmla="*/ 218504 h 1054587"/>
              <a:gd name="connsiteX5630" fmla="*/ 258741 w 917848"/>
              <a:gd name="connsiteY5630" fmla="*/ 218504 h 1054587"/>
              <a:gd name="connsiteX5631" fmla="*/ 259458 w 917848"/>
              <a:gd name="connsiteY5631" fmla="*/ 218156 h 1054587"/>
              <a:gd name="connsiteX5632" fmla="*/ 260395 w 917848"/>
              <a:gd name="connsiteY5632" fmla="*/ 218156 h 1054587"/>
              <a:gd name="connsiteX5633" fmla="*/ 261112 w 917848"/>
              <a:gd name="connsiteY5633" fmla="*/ 217806 h 1054587"/>
              <a:gd name="connsiteX5634" fmla="*/ 262545 w 917848"/>
              <a:gd name="connsiteY5634" fmla="*/ 217806 h 1054587"/>
              <a:gd name="connsiteX5635" fmla="*/ 263013 w 917848"/>
              <a:gd name="connsiteY5635" fmla="*/ 217455 h 1054587"/>
              <a:gd name="connsiteX5636" fmla="*/ 263262 w 917848"/>
              <a:gd name="connsiteY5636" fmla="*/ 217455 h 1054587"/>
              <a:gd name="connsiteX5637" fmla="*/ 264226 w 917848"/>
              <a:gd name="connsiteY5637" fmla="*/ 217109 h 1054587"/>
              <a:gd name="connsiteX5638" fmla="*/ 265660 w 917848"/>
              <a:gd name="connsiteY5638" fmla="*/ 216407 h 1054587"/>
              <a:gd name="connsiteX5639" fmla="*/ 266128 w 917848"/>
              <a:gd name="connsiteY5639" fmla="*/ 216407 h 1054587"/>
              <a:gd name="connsiteX5640" fmla="*/ 267561 w 917848"/>
              <a:gd name="connsiteY5640" fmla="*/ 216060 h 1054587"/>
              <a:gd name="connsiteX5641" fmla="*/ 267782 w 917848"/>
              <a:gd name="connsiteY5641" fmla="*/ 216060 h 1054587"/>
              <a:gd name="connsiteX5642" fmla="*/ 268030 w 917848"/>
              <a:gd name="connsiteY5642" fmla="*/ 216060 h 1054587"/>
              <a:gd name="connsiteX5643" fmla="*/ 269216 w 917848"/>
              <a:gd name="connsiteY5643" fmla="*/ 216060 h 1054587"/>
              <a:gd name="connsiteX5644" fmla="*/ 269712 w 917848"/>
              <a:gd name="connsiteY5644" fmla="*/ 216407 h 1054587"/>
              <a:gd name="connsiteX5645" fmla="*/ 269932 w 917848"/>
              <a:gd name="connsiteY5645" fmla="*/ 216407 h 1054587"/>
              <a:gd name="connsiteX5646" fmla="*/ 272081 w 917848"/>
              <a:gd name="connsiteY5646" fmla="*/ 217455 h 1054587"/>
              <a:gd name="connsiteX5647" fmla="*/ 273515 w 917848"/>
              <a:gd name="connsiteY5647" fmla="*/ 217806 h 1054587"/>
              <a:gd name="connsiteX5648" fmla="*/ 274480 w 917848"/>
              <a:gd name="connsiteY5648" fmla="*/ 217806 h 1054587"/>
              <a:gd name="connsiteX5649" fmla="*/ 275197 w 917848"/>
              <a:gd name="connsiteY5649" fmla="*/ 217806 h 1054587"/>
              <a:gd name="connsiteX5650" fmla="*/ 275914 w 917848"/>
              <a:gd name="connsiteY5650" fmla="*/ 217806 h 1054587"/>
              <a:gd name="connsiteX5651" fmla="*/ 276382 w 917848"/>
              <a:gd name="connsiteY5651" fmla="*/ 217806 h 1054587"/>
              <a:gd name="connsiteX5652" fmla="*/ 276602 w 917848"/>
              <a:gd name="connsiteY5652" fmla="*/ 218156 h 1054587"/>
              <a:gd name="connsiteX5653" fmla="*/ 277319 w 917848"/>
              <a:gd name="connsiteY5653" fmla="*/ 218504 h 1054587"/>
              <a:gd name="connsiteX5654" fmla="*/ 278283 w 917848"/>
              <a:gd name="connsiteY5654" fmla="*/ 218504 h 1054587"/>
              <a:gd name="connsiteX5655" fmla="*/ 278753 w 917848"/>
              <a:gd name="connsiteY5655" fmla="*/ 218504 h 1054587"/>
              <a:gd name="connsiteX5656" fmla="*/ 279966 w 917848"/>
              <a:gd name="connsiteY5656" fmla="*/ 218156 h 1054587"/>
              <a:gd name="connsiteX5657" fmla="*/ 282088 w 917848"/>
              <a:gd name="connsiteY5657" fmla="*/ 217806 h 1054587"/>
              <a:gd name="connsiteX5658" fmla="*/ 282336 w 917848"/>
              <a:gd name="connsiteY5658" fmla="*/ 217806 h 1054587"/>
              <a:gd name="connsiteX5659" fmla="*/ 282584 w 917848"/>
              <a:gd name="connsiteY5659" fmla="*/ 217806 h 1054587"/>
              <a:gd name="connsiteX5660" fmla="*/ 284486 w 917848"/>
              <a:gd name="connsiteY5660" fmla="*/ 218156 h 1054587"/>
              <a:gd name="connsiteX5661" fmla="*/ 286167 w 917848"/>
              <a:gd name="connsiteY5661" fmla="*/ 218156 h 1054587"/>
              <a:gd name="connsiteX5662" fmla="*/ 286856 w 917848"/>
              <a:gd name="connsiteY5662" fmla="*/ 217806 h 1054587"/>
              <a:gd name="connsiteX5663" fmla="*/ 288538 w 917848"/>
              <a:gd name="connsiteY5663" fmla="*/ 217806 h 1054587"/>
              <a:gd name="connsiteX5664" fmla="*/ 289006 w 917848"/>
              <a:gd name="connsiteY5664" fmla="*/ 217806 h 1054587"/>
              <a:gd name="connsiteX5665" fmla="*/ 291652 w 917848"/>
              <a:gd name="connsiteY5665" fmla="*/ 220600 h 1054587"/>
              <a:gd name="connsiteX5666" fmla="*/ 293057 w 917848"/>
              <a:gd name="connsiteY5666" fmla="*/ 221648 h 1054587"/>
              <a:gd name="connsiteX5667" fmla="*/ 293306 w 917848"/>
              <a:gd name="connsiteY5667" fmla="*/ 221648 h 1054587"/>
              <a:gd name="connsiteX5668" fmla="*/ 294740 w 917848"/>
              <a:gd name="connsiteY5668" fmla="*/ 221996 h 1054587"/>
              <a:gd name="connsiteX5669" fmla="*/ 294987 w 917848"/>
              <a:gd name="connsiteY5669" fmla="*/ 221996 h 1054587"/>
              <a:gd name="connsiteX5670" fmla="*/ 295456 w 917848"/>
              <a:gd name="connsiteY5670" fmla="*/ 221996 h 1054587"/>
              <a:gd name="connsiteX5671" fmla="*/ 295925 w 917848"/>
              <a:gd name="connsiteY5671" fmla="*/ 221648 h 1054587"/>
              <a:gd name="connsiteX5672" fmla="*/ 296421 w 917848"/>
              <a:gd name="connsiteY5672" fmla="*/ 221298 h 1054587"/>
              <a:gd name="connsiteX5673" fmla="*/ 297110 w 917848"/>
              <a:gd name="connsiteY5673" fmla="*/ 221298 h 1054587"/>
              <a:gd name="connsiteX5674" fmla="*/ 298322 w 917848"/>
              <a:gd name="connsiteY5674" fmla="*/ 220948 h 1054587"/>
              <a:gd name="connsiteX5675" fmla="*/ 298543 w 917848"/>
              <a:gd name="connsiteY5675" fmla="*/ 221298 h 1054587"/>
              <a:gd name="connsiteX5676" fmla="*/ 298543 w 917848"/>
              <a:gd name="connsiteY5676" fmla="*/ 221648 h 1054587"/>
              <a:gd name="connsiteX5677" fmla="*/ 299039 w 917848"/>
              <a:gd name="connsiteY5677" fmla="*/ 222346 h 1054587"/>
              <a:gd name="connsiteX5678" fmla="*/ 299756 w 917848"/>
              <a:gd name="connsiteY5678" fmla="*/ 222694 h 1054587"/>
              <a:gd name="connsiteX5679" fmla="*/ 300225 w 917848"/>
              <a:gd name="connsiteY5679" fmla="*/ 222694 h 1054587"/>
              <a:gd name="connsiteX5680" fmla="*/ 300693 w 917848"/>
              <a:gd name="connsiteY5680" fmla="*/ 222694 h 1054587"/>
              <a:gd name="connsiteX5681" fmla="*/ 300941 w 917848"/>
              <a:gd name="connsiteY5681" fmla="*/ 222694 h 1054587"/>
              <a:gd name="connsiteX5682" fmla="*/ 301906 w 917848"/>
              <a:gd name="connsiteY5682" fmla="*/ 222694 h 1054587"/>
              <a:gd name="connsiteX5683" fmla="*/ 302127 w 917848"/>
              <a:gd name="connsiteY5683" fmla="*/ 222694 h 1054587"/>
              <a:gd name="connsiteX5684" fmla="*/ 302374 w 917848"/>
              <a:gd name="connsiteY5684" fmla="*/ 223044 h 1054587"/>
              <a:gd name="connsiteX5685" fmla="*/ 302843 w 917848"/>
              <a:gd name="connsiteY5685" fmla="*/ 223395 h 1054587"/>
              <a:gd name="connsiteX5686" fmla="*/ 302843 w 917848"/>
              <a:gd name="connsiteY5686" fmla="*/ 224093 h 1054587"/>
              <a:gd name="connsiteX5687" fmla="*/ 302595 w 917848"/>
              <a:gd name="connsiteY5687" fmla="*/ 224440 h 1054587"/>
              <a:gd name="connsiteX5688" fmla="*/ 302843 w 917848"/>
              <a:gd name="connsiteY5688" fmla="*/ 225137 h 1054587"/>
              <a:gd name="connsiteX5689" fmla="*/ 303091 w 917848"/>
              <a:gd name="connsiteY5689" fmla="*/ 225489 h 1054587"/>
              <a:gd name="connsiteX5690" fmla="*/ 303312 w 917848"/>
              <a:gd name="connsiteY5690" fmla="*/ 225489 h 1054587"/>
              <a:gd name="connsiteX5691" fmla="*/ 304028 w 917848"/>
              <a:gd name="connsiteY5691" fmla="*/ 225835 h 1054587"/>
              <a:gd name="connsiteX5692" fmla="*/ 304745 w 917848"/>
              <a:gd name="connsiteY5692" fmla="*/ 226186 h 1054587"/>
              <a:gd name="connsiteX5693" fmla="*/ 305241 w 917848"/>
              <a:gd name="connsiteY5693" fmla="*/ 226186 h 1054587"/>
              <a:gd name="connsiteX5694" fmla="*/ 305958 w 917848"/>
              <a:gd name="connsiteY5694" fmla="*/ 225489 h 1054587"/>
              <a:gd name="connsiteX5695" fmla="*/ 306178 w 917848"/>
              <a:gd name="connsiteY5695" fmla="*/ 225137 h 1054587"/>
              <a:gd name="connsiteX5696" fmla="*/ 306675 w 917848"/>
              <a:gd name="connsiteY5696" fmla="*/ 225137 h 1054587"/>
              <a:gd name="connsiteX5697" fmla="*/ 306895 w 917848"/>
              <a:gd name="connsiteY5697" fmla="*/ 225137 h 1054587"/>
              <a:gd name="connsiteX5698" fmla="*/ 307363 w 917848"/>
              <a:gd name="connsiteY5698" fmla="*/ 227231 h 1054587"/>
              <a:gd name="connsiteX5699" fmla="*/ 307363 w 917848"/>
              <a:gd name="connsiteY5699" fmla="*/ 227582 h 1054587"/>
              <a:gd name="connsiteX5700" fmla="*/ 307612 w 917848"/>
              <a:gd name="connsiteY5700" fmla="*/ 227929 h 1054587"/>
              <a:gd name="connsiteX5701" fmla="*/ 307363 w 917848"/>
              <a:gd name="connsiteY5701" fmla="*/ 227929 h 1054587"/>
              <a:gd name="connsiteX5702" fmla="*/ 307363 w 917848"/>
              <a:gd name="connsiteY5702" fmla="*/ 228279 h 1054587"/>
              <a:gd name="connsiteX5703" fmla="*/ 307363 w 917848"/>
              <a:gd name="connsiteY5703" fmla="*/ 228627 h 1054587"/>
              <a:gd name="connsiteX5704" fmla="*/ 307612 w 917848"/>
              <a:gd name="connsiteY5704" fmla="*/ 230023 h 1054587"/>
              <a:gd name="connsiteX5705" fmla="*/ 308080 w 917848"/>
              <a:gd name="connsiteY5705" fmla="*/ 231071 h 1054587"/>
              <a:gd name="connsiteX5706" fmla="*/ 308576 w 917848"/>
              <a:gd name="connsiteY5706" fmla="*/ 231419 h 1054587"/>
              <a:gd name="connsiteX5707" fmla="*/ 308576 w 917848"/>
              <a:gd name="connsiteY5707" fmla="*/ 231769 h 1054587"/>
              <a:gd name="connsiteX5708" fmla="*/ 309293 w 917848"/>
              <a:gd name="connsiteY5708" fmla="*/ 231769 h 1054587"/>
              <a:gd name="connsiteX5709" fmla="*/ 310010 w 917848"/>
              <a:gd name="connsiteY5709" fmla="*/ 231769 h 1054587"/>
              <a:gd name="connsiteX5710" fmla="*/ 311195 w 917848"/>
              <a:gd name="connsiteY5710" fmla="*/ 231769 h 1054587"/>
              <a:gd name="connsiteX5711" fmla="*/ 312160 w 917848"/>
              <a:gd name="connsiteY5711" fmla="*/ 231769 h 1054587"/>
              <a:gd name="connsiteX5712" fmla="*/ 312849 w 917848"/>
              <a:gd name="connsiteY5712" fmla="*/ 231419 h 1054587"/>
              <a:gd name="connsiteX5713" fmla="*/ 313345 w 917848"/>
              <a:gd name="connsiteY5713" fmla="*/ 230721 h 1054587"/>
              <a:gd name="connsiteX5714" fmla="*/ 313096 w 917848"/>
              <a:gd name="connsiteY5714" fmla="*/ 229676 h 1054587"/>
              <a:gd name="connsiteX5715" fmla="*/ 313096 w 917848"/>
              <a:gd name="connsiteY5715" fmla="*/ 229325 h 1054587"/>
              <a:gd name="connsiteX5716" fmla="*/ 313345 w 917848"/>
              <a:gd name="connsiteY5716" fmla="*/ 228977 h 1054587"/>
              <a:gd name="connsiteX5717" fmla="*/ 313813 w 917848"/>
              <a:gd name="connsiteY5717" fmla="*/ 228977 h 1054587"/>
              <a:gd name="connsiteX5718" fmla="*/ 314282 w 917848"/>
              <a:gd name="connsiteY5718" fmla="*/ 229325 h 1054587"/>
              <a:gd name="connsiteX5719" fmla="*/ 314530 w 917848"/>
              <a:gd name="connsiteY5719" fmla="*/ 230023 h 1054587"/>
              <a:gd name="connsiteX5720" fmla="*/ 314530 w 917848"/>
              <a:gd name="connsiteY5720" fmla="*/ 230373 h 1054587"/>
              <a:gd name="connsiteX5721" fmla="*/ 314778 w 917848"/>
              <a:gd name="connsiteY5721" fmla="*/ 231419 h 1054587"/>
              <a:gd name="connsiteX5722" fmla="*/ 314530 w 917848"/>
              <a:gd name="connsiteY5722" fmla="*/ 232116 h 1054587"/>
              <a:gd name="connsiteX5723" fmla="*/ 314778 w 917848"/>
              <a:gd name="connsiteY5723" fmla="*/ 232814 h 1054587"/>
              <a:gd name="connsiteX5724" fmla="*/ 315247 w 917848"/>
              <a:gd name="connsiteY5724" fmla="*/ 233512 h 1054587"/>
              <a:gd name="connsiteX5725" fmla="*/ 315963 w 917848"/>
              <a:gd name="connsiteY5725" fmla="*/ 233512 h 1054587"/>
              <a:gd name="connsiteX5726" fmla="*/ 316433 w 917848"/>
              <a:gd name="connsiteY5726" fmla="*/ 233860 h 1054587"/>
              <a:gd name="connsiteX5727" fmla="*/ 317149 w 917848"/>
              <a:gd name="connsiteY5727" fmla="*/ 234210 h 1054587"/>
              <a:gd name="connsiteX5728" fmla="*/ 317397 w 917848"/>
              <a:gd name="connsiteY5728" fmla="*/ 234210 h 1054587"/>
              <a:gd name="connsiteX5729" fmla="*/ 317865 w 917848"/>
              <a:gd name="connsiteY5729" fmla="*/ 233860 h 1054587"/>
              <a:gd name="connsiteX5730" fmla="*/ 318334 w 917848"/>
              <a:gd name="connsiteY5730" fmla="*/ 233860 h 1054587"/>
              <a:gd name="connsiteX5731" fmla="*/ 318830 w 917848"/>
              <a:gd name="connsiteY5731" fmla="*/ 233860 h 1054587"/>
              <a:gd name="connsiteX5732" fmla="*/ 319298 w 917848"/>
              <a:gd name="connsiteY5732" fmla="*/ 234210 h 1054587"/>
              <a:gd name="connsiteX5733" fmla="*/ 319547 w 917848"/>
              <a:gd name="connsiteY5733" fmla="*/ 234558 h 1054587"/>
              <a:gd name="connsiteX5734" fmla="*/ 319768 w 917848"/>
              <a:gd name="connsiteY5734" fmla="*/ 234905 h 1054587"/>
              <a:gd name="connsiteX5735" fmla="*/ 319768 w 917848"/>
              <a:gd name="connsiteY5735" fmla="*/ 235256 h 1054587"/>
              <a:gd name="connsiteX5736" fmla="*/ 320732 w 917848"/>
              <a:gd name="connsiteY5736" fmla="*/ 236301 h 1054587"/>
              <a:gd name="connsiteX5737" fmla="*/ 320732 w 917848"/>
              <a:gd name="connsiteY5737" fmla="*/ 236649 h 1054587"/>
              <a:gd name="connsiteX5738" fmla="*/ 320980 w 917848"/>
              <a:gd name="connsiteY5738" fmla="*/ 236999 h 1054587"/>
              <a:gd name="connsiteX5739" fmla="*/ 322166 w 917848"/>
              <a:gd name="connsiteY5739" fmla="*/ 238044 h 1054587"/>
              <a:gd name="connsiteX5740" fmla="*/ 322634 w 917848"/>
              <a:gd name="connsiteY5740" fmla="*/ 238392 h 1054587"/>
              <a:gd name="connsiteX5741" fmla="*/ 322634 w 917848"/>
              <a:gd name="connsiteY5741" fmla="*/ 238739 h 1054587"/>
              <a:gd name="connsiteX5742" fmla="*/ 322882 w 917848"/>
              <a:gd name="connsiteY5742" fmla="*/ 238739 h 1054587"/>
              <a:gd name="connsiteX5743" fmla="*/ 323599 w 917848"/>
              <a:gd name="connsiteY5743" fmla="*/ 239089 h 1054587"/>
              <a:gd name="connsiteX5744" fmla="*/ 324067 w 917848"/>
              <a:gd name="connsiteY5744" fmla="*/ 239089 h 1054587"/>
              <a:gd name="connsiteX5745" fmla="*/ 323819 w 917848"/>
              <a:gd name="connsiteY5745" fmla="*/ 239437 h 1054587"/>
              <a:gd name="connsiteX5746" fmla="*/ 323819 w 917848"/>
              <a:gd name="connsiteY5746" fmla="*/ 239785 h 1054587"/>
              <a:gd name="connsiteX5747" fmla="*/ 323819 w 917848"/>
              <a:gd name="connsiteY5747" fmla="*/ 240135 h 1054587"/>
              <a:gd name="connsiteX5748" fmla="*/ 323599 w 917848"/>
              <a:gd name="connsiteY5748" fmla="*/ 240135 h 1054587"/>
              <a:gd name="connsiteX5749" fmla="*/ 323599 w 917848"/>
              <a:gd name="connsiteY5749" fmla="*/ 240483 h 1054587"/>
              <a:gd name="connsiteX5750" fmla="*/ 323819 w 917848"/>
              <a:gd name="connsiteY5750" fmla="*/ 241528 h 1054587"/>
              <a:gd name="connsiteX5751" fmla="*/ 324067 w 917848"/>
              <a:gd name="connsiteY5751" fmla="*/ 243966 h 1054587"/>
              <a:gd name="connsiteX5752" fmla="*/ 324316 w 917848"/>
              <a:gd name="connsiteY5752" fmla="*/ 244664 h 1054587"/>
              <a:gd name="connsiteX5753" fmla="*/ 324536 w 917848"/>
              <a:gd name="connsiteY5753" fmla="*/ 245012 h 1054587"/>
              <a:gd name="connsiteX5754" fmla="*/ 324536 w 917848"/>
              <a:gd name="connsiteY5754" fmla="*/ 245360 h 1054587"/>
              <a:gd name="connsiteX5755" fmla="*/ 324784 w 917848"/>
              <a:gd name="connsiteY5755" fmla="*/ 246057 h 1054587"/>
              <a:gd name="connsiteX5756" fmla="*/ 325033 w 917848"/>
              <a:gd name="connsiteY5756" fmla="*/ 246752 h 1054587"/>
              <a:gd name="connsiteX5757" fmla="*/ 324784 w 917848"/>
              <a:gd name="connsiteY5757" fmla="*/ 246752 h 1054587"/>
              <a:gd name="connsiteX5758" fmla="*/ 325033 w 917848"/>
              <a:gd name="connsiteY5758" fmla="*/ 247798 h 1054587"/>
              <a:gd name="connsiteX5759" fmla="*/ 325501 w 917848"/>
              <a:gd name="connsiteY5759" fmla="*/ 248841 h 1054587"/>
              <a:gd name="connsiteX5760" fmla="*/ 326217 w 917848"/>
              <a:gd name="connsiteY5760" fmla="*/ 249538 h 1054587"/>
              <a:gd name="connsiteX5761" fmla="*/ 326686 w 917848"/>
              <a:gd name="connsiteY5761" fmla="*/ 250233 h 1054587"/>
              <a:gd name="connsiteX5762" fmla="*/ 327182 w 917848"/>
              <a:gd name="connsiteY5762" fmla="*/ 250233 h 1054587"/>
              <a:gd name="connsiteX5763" fmla="*/ 327402 w 917848"/>
              <a:gd name="connsiteY5763" fmla="*/ 250233 h 1054587"/>
              <a:gd name="connsiteX5764" fmla="*/ 327402 w 917848"/>
              <a:gd name="connsiteY5764" fmla="*/ 250581 h 1054587"/>
              <a:gd name="connsiteX5765" fmla="*/ 327651 w 917848"/>
              <a:gd name="connsiteY5765" fmla="*/ 250581 h 1054587"/>
              <a:gd name="connsiteX5766" fmla="*/ 327651 w 917848"/>
              <a:gd name="connsiteY5766" fmla="*/ 250928 h 1054587"/>
              <a:gd name="connsiteX5767" fmla="*/ 327898 w 917848"/>
              <a:gd name="connsiteY5767" fmla="*/ 250928 h 1054587"/>
              <a:gd name="connsiteX5768" fmla="*/ 327898 w 917848"/>
              <a:gd name="connsiteY5768" fmla="*/ 251279 h 1054587"/>
              <a:gd name="connsiteX5769" fmla="*/ 328119 w 917848"/>
              <a:gd name="connsiteY5769" fmla="*/ 251279 h 1054587"/>
              <a:gd name="connsiteX5770" fmla="*/ 328368 w 917848"/>
              <a:gd name="connsiteY5770" fmla="*/ 251626 h 1054587"/>
              <a:gd name="connsiteX5771" fmla="*/ 328588 w 917848"/>
              <a:gd name="connsiteY5771" fmla="*/ 251626 h 1054587"/>
              <a:gd name="connsiteX5772" fmla="*/ 328588 w 917848"/>
              <a:gd name="connsiteY5772" fmla="*/ 251974 h 1054587"/>
              <a:gd name="connsiteX5773" fmla="*/ 328836 w 917848"/>
              <a:gd name="connsiteY5773" fmla="*/ 251974 h 1054587"/>
              <a:gd name="connsiteX5774" fmla="*/ 329305 w 917848"/>
              <a:gd name="connsiteY5774" fmla="*/ 252322 h 1054587"/>
              <a:gd name="connsiteX5775" fmla="*/ 329553 w 917848"/>
              <a:gd name="connsiteY5775" fmla="*/ 252322 h 1054587"/>
              <a:gd name="connsiteX5776" fmla="*/ 329553 w 917848"/>
              <a:gd name="connsiteY5776" fmla="*/ 253016 h 1054587"/>
              <a:gd name="connsiteX5777" fmla="*/ 329800 w 917848"/>
              <a:gd name="connsiteY5777" fmla="*/ 253367 h 1054587"/>
              <a:gd name="connsiteX5778" fmla="*/ 330269 w 917848"/>
              <a:gd name="connsiteY5778" fmla="*/ 253714 h 1054587"/>
              <a:gd name="connsiteX5779" fmla="*/ 330517 w 917848"/>
              <a:gd name="connsiteY5779" fmla="*/ 253714 h 1054587"/>
              <a:gd name="connsiteX5780" fmla="*/ 331234 w 917848"/>
              <a:gd name="connsiteY5780" fmla="*/ 254062 h 1054587"/>
              <a:gd name="connsiteX5781" fmla="*/ 331703 w 917848"/>
              <a:gd name="connsiteY5781" fmla="*/ 254410 h 1054587"/>
              <a:gd name="connsiteX5782" fmla="*/ 332171 w 917848"/>
              <a:gd name="connsiteY5782" fmla="*/ 254410 h 1054587"/>
              <a:gd name="connsiteX5783" fmla="*/ 332171 w 917848"/>
              <a:gd name="connsiteY5783" fmla="*/ 254757 h 1054587"/>
              <a:gd name="connsiteX5784" fmla="*/ 331950 w 917848"/>
              <a:gd name="connsiteY5784" fmla="*/ 254757 h 1054587"/>
              <a:gd name="connsiteX5785" fmla="*/ 331703 w 917848"/>
              <a:gd name="connsiteY5785" fmla="*/ 255105 h 1054587"/>
              <a:gd name="connsiteX5786" fmla="*/ 331950 w 917848"/>
              <a:gd name="connsiteY5786" fmla="*/ 256149 h 1054587"/>
              <a:gd name="connsiteX5787" fmla="*/ 331950 w 917848"/>
              <a:gd name="connsiteY5787" fmla="*/ 256497 h 1054587"/>
              <a:gd name="connsiteX5788" fmla="*/ 331703 w 917848"/>
              <a:gd name="connsiteY5788" fmla="*/ 256845 h 1054587"/>
              <a:gd name="connsiteX5789" fmla="*/ 331950 w 917848"/>
              <a:gd name="connsiteY5789" fmla="*/ 257540 h 1054587"/>
              <a:gd name="connsiteX5790" fmla="*/ 332667 w 917848"/>
              <a:gd name="connsiteY5790" fmla="*/ 258236 h 1054587"/>
              <a:gd name="connsiteX5791" fmla="*/ 332888 w 917848"/>
              <a:gd name="connsiteY5791" fmla="*/ 258930 h 1054587"/>
              <a:gd name="connsiteX5792" fmla="*/ 333136 w 917848"/>
              <a:gd name="connsiteY5792" fmla="*/ 259278 h 1054587"/>
              <a:gd name="connsiteX5793" fmla="*/ 333357 w 917848"/>
              <a:gd name="connsiteY5793" fmla="*/ 259973 h 1054587"/>
              <a:gd name="connsiteX5794" fmla="*/ 333357 w 917848"/>
              <a:gd name="connsiteY5794" fmla="*/ 260321 h 1054587"/>
              <a:gd name="connsiteX5795" fmla="*/ 333853 w 917848"/>
              <a:gd name="connsiteY5795" fmla="*/ 261016 h 1054587"/>
              <a:gd name="connsiteX5796" fmla="*/ 334072 w 917848"/>
              <a:gd name="connsiteY5796" fmla="*/ 261710 h 1054587"/>
              <a:gd name="connsiteX5797" fmla="*/ 334321 w 917848"/>
              <a:gd name="connsiteY5797" fmla="*/ 261710 h 1054587"/>
              <a:gd name="connsiteX5798" fmla="*/ 335286 w 917848"/>
              <a:gd name="connsiteY5798" fmla="*/ 262408 h 1054587"/>
              <a:gd name="connsiteX5799" fmla="*/ 335506 w 917848"/>
              <a:gd name="connsiteY5799" fmla="*/ 262756 h 1054587"/>
              <a:gd name="connsiteX5800" fmla="*/ 338153 w 917848"/>
              <a:gd name="connsiteY5800" fmla="*/ 263799 h 1054587"/>
              <a:gd name="connsiteX5801" fmla="*/ 338841 w 917848"/>
              <a:gd name="connsiteY5801" fmla="*/ 263799 h 1054587"/>
              <a:gd name="connsiteX5802" fmla="*/ 338621 w 917848"/>
              <a:gd name="connsiteY5802" fmla="*/ 264147 h 1054587"/>
              <a:gd name="connsiteX5803" fmla="*/ 338373 w 917848"/>
              <a:gd name="connsiteY5803" fmla="*/ 264493 h 1054587"/>
              <a:gd name="connsiteX5804" fmla="*/ 338153 w 917848"/>
              <a:gd name="connsiteY5804" fmla="*/ 265186 h 1054587"/>
              <a:gd name="connsiteX5805" fmla="*/ 338373 w 917848"/>
              <a:gd name="connsiteY5805" fmla="*/ 266229 h 1054587"/>
              <a:gd name="connsiteX5806" fmla="*/ 338841 w 917848"/>
              <a:gd name="connsiteY5806" fmla="*/ 266577 h 1054587"/>
              <a:gd name="connsiteX5807" fmla="*/ 338621 w 917848"/>
              <a:gd name="connsiteY5807" fmla="*/ 266924 h 1054587"/>
              <a:gd name="connsiteX5808" fmla="*/ 338621 w 917848"/>
              <a:gd name="connsiteY5808" fmla="*/ 267271 h 1054587"/>
              <a:gd name="connsiteX5809" fmla="*/ 339090 w 917848"/>
              <a:gd name="connsiteY5809" fmla="*/ 267619 h 1054587"/>
              <a:gd name="connsiteX5810" fmla="*/ 339558 w 917848"/>
              <a:gd name="connsiteY5810" fmla="*/ 267967 h 1054587"/>
              <a:gd name="connsiteX5811" fmla="*/ 339807 w 917848"/>
              <a:gd name="connsiteY5811" fmla="*/ 267967 h 1054587"/>
              <a:gd name="connsiteX5812" fmla="*/ 340054 w 917848"/>
              <a:gd name="connsiteY5812" fmla="*/ 268314 h 1054587"/>
              <a:gd name="connsiteX5813" fmla="*/ 340054 w 917848"/>
              <a:gd name="connsiteY5813" fmla="*/ 268662 h 1054587"/>
              <a:gd name="connsiteX5814" fmla="*/ 340991 w 917848"/>
              <a:gd name="connsiteY5814" fmla="*/ 269357 h 1054587"/>
              <a:gd name="connsiteX5815" fmla="*/ 341240 w 917848"/>
              <a:gd name="connsiteY5815" fmla="*/ 269357 h 1054587"/>
              <a:gd name="connsiteX5816" fmla="*/ 341240 w 917848"/>
              <a:gd name="connsiteY5816" fmla="*/ 269704 h 1054587"/>
              <a:gd name="connsiteX5817" fmla="*/ 340991 w 917848"/>
              <a:gd name="connsiteY5817" fmla="*/ 269704 h 1054587"/>
              <a:gd name="connsiteX5818" fmla="*/ 341240 w 917848"/>
              <a:gd name="connsiteY5818" fmla="*/ 270052 h 1054587"/>
              <a:gd name="connsiteX5819" fmla="*/ 341488 w 917848"/>
              <a:gd name="connsiteY5819" fmla="*/ 270399 h 1054587"/>
              <a:gd name="connsiteX5820" fmla="*/ 341708 w 917848"/>
              <a:gd name="connsiteY5820" fmla="*/ 270399 h 1054587"/>
              <a:gd name="connsiteX5821" fmla="*/ 341957 w 917848"/>
              <a:gd name="connsiteY5821" fmla="*/ 270399 h 1054587"/>
              <a:gd name="connsiteX5822" fmla="*/ 342204 w 917848"/>
              <a:gd name="connsiteY5822" fmla="*/ 270744 h 1054587"/>
              <a:gd name="connsiteX5823" fmla="*/ 341957 w 917848"/>
              <a:gd name="connsiteY5823" fmla="*/ 271092 h 1054587"/>
              <a:gd name="connsiteX5824" fmla="*/ 342425 w 917848"/>
              <a:gd name="connsiteY5824" fmla="*/ 271440 h 1054587"/>
              <a:gd name="connsiteX5825" fmla="*/ 343389 w 917848"/>
              <a:gd name="connsiteY5825" fmla="*/ 271092 h 1054587"/>
              <a:gd name="connsiteX5826" fmla="*/ 344575 w 917848"/>
              <a:gd name="connsiteY5826" fmla="*/ 271092 h 1054587"/>
              <a:gd name="connsiteX5827" fmla="*/ 344823 w 917848"/>
              <a:gd name="connsiteY5827" fmla="*/ 271092 h 1054587"/>
              <a:gd name="connsiteX5828" fmla="*/ 344575 w 917848"/>
              <a:gd name="connsiteY5828" fmla="*/ 270744 h 1054587"/>
              <a:gd name="connsiteX5829" fmla="*/ 345043 w 917848"/>
              <a:gd name="connsiteY5829" fmla="*/ 270744 h 1054587"/>
              <a:gd name="connsiteX5830" fmla="*/ 345043 w 917848"/>
              <a:gd name="connsiteY5830" fmla="*/ 271092 h 1054587"/>
              <a:gd name="connsiteX5831" fmla="*/ 345043 w 917848"/>
              <a:gd name="connsiteY5831" fmla="*/ 271440 h 1054587"/>
              <a:gd name="connsiteX5832" fmla="*/ 344823 w 917848"/>
              <a:gd name="connsiteY5832" fmla="*/ 271440 h 1054587"/>
              <a:gd name="connsiteX5833" fmla="*/ 345043 w 917848"/>
              <a:gd name="connsiteY5833" fmla="*/ 271788 h 1054587"/>
              <a:gd name="connsiteX5834" fmla="*/ 345539 w 917848"/>
              <a:gd name="connsiteY5834" fmla="*/ 271788 h 1054587"/>
              <a:gd name="connsiteX5835" fmla="*/ 345760 w 917848"/>
              <a:gd name="connsiteY5835" fmla="*/ 271788 h 1054587"/>
              <a:gd name="connsiteX5836" fmla="*/ 346256 w 917848"/>
              <a:gd name="connsiteY5836" fmla="*/ 272134 h 1054587"/>
              <a:gd name="connsiteX5837" fmla="*/ 346477 w 917848"/>
              <a:gd name="connsiteY5837" fmla="*/ 272134 h 1054587"/>
              <a:gd name="connsiteX5838" fmla="*/ 346973 w 917848"/>
              <a:gd name="connsiteY5838" fmla="*/ 272134 h 1054587"/>
              <a:gd name="connsiteX5839" fmla="*/ 347690 w 917848"/>
              <a:gd name="connsiteY5839" fmla="*/ 272134 h 1054587"/>
              <a:gd name="connsiteX5840" fmla="*/ 347690 w 917848"/>
              <a:gd name="connsiteY5840" fmla="*/ 271788 h 1054587"/>
              <a:gd name="connsiteX5841" fmla="*/ 347690 w 917848"/>
              <a:gd name="connsiteY5841" fmla="*/ 271092 h 1054587"/>
              <a:gd name="connsiteX5842" fmla="*/ 347910 w 917848"/>
              <a:gd name="connsiteY5842" fmla="*/ 270744 h 1054587"/>
              <a:gd name="connsiteX5843" fmla="*/ 348406 w 917848"/>
              <a:gd name="connsiteY5843" fmla="*/ 270744 h 1054587"/>
              <a:gd name="connsiteX5844" fmla="*/ 348627 w 917848"/>
              <a:gd name="connsiteY5844" fmla="*/ 271440 h 1054587"/>
              <a:gd name="connsiteX5845" fmla="*/ 348627 w 917848"/>
              <a:gd name="connsiteY5845" fmla="*/ 271788 h 1054587"/>
              <a:gd name="connsiteX5846" fmla="*/ 348406 w 917848"/>
              <a:gd name="connsiteY5846" fmla="*/ 272134 h 1054587"/>
              <a:gd name="connsiteX5847" fmla="*/ 348406 w 917848"/>
              <a:gd name="connsiteY5847" fmla="*/ 272482 h 1054587"/>
              <a:gd name="connsiteX5848" fmla="*/ 348406 w 917848"/>
              <a:gd name="connsiteY5848" fmla="*/ 272830 h 1054587"/>
              <a:gd name="connsiteX5849" fmla="*/ 348158 w 917848"/>
              <a:gd name="connsiteY5849" fmla="*/ 273177 h 1054587"/>
              <a:gd name="connsiteX5850" fmla="*/ 347910 w 917848"/>
              <a:gd name="connsiteY5850" fmla="*/ 272830 h 1054587"/>
              <a:gd name="connsiteX5851" fmla="*/ 347690 w 917848"/>
              <a:gd name="connsiteY5851" fmla="*/ 272482 h 1054587"/>
              <a:gd name="connsiteX5852" fmla="*/ 347193 w 917848"/>
              <a:gd name="connsiteY5852" fmla="*/ 272830 h 1054587"/>
              <a:gd name="connsiteX5853" fmla="*/ 346973 w 917848"/>
              <a:gd name="connsiteY5853" fmla="*/ 273522 h 1054587"/>
              <a:gd name="connsiteX5854" fmla="*/ 346724 w 917848"/>
              <a:gd name="connsiteY5854" fmla="*/ 274217 h 1054587"/>
              <a:gd name="connsiteX5855" fmla="*/ 346724 w 917848"/>
              <a:gd name="connsiteY5855" fmla="*/ 274564 h 1054587"/>
              <a:gd name="connsiteX5856" fmla="*/ 347193 w 917848"/>
              <a:gd name="connsiteY5856" fmla="*/ 275607 h 1054587"/>
              <a:gd name="connsiteX5857" fmla="*/ 347441 w 917848"/>
              <a:gd name="connsiteY5857" fmla="*/ 275952 h 1054587"/>
              <a:gd name="connsiteX5858" fmla="*/ 347690 w 917848"/>
              <a:gd name="connsiteY5858" fmla="*/ 276647 h 1054587"/>
              <a:gd name="connsiteX5859" fmla="*/ 347910 w 917848"/>
              <a:gd name="connsiteY5859" fmla="*/ 276994 h 1054587"/>
              <a:gd name="connsiteX5860" fmla="*/ 348158 w 917848"/>
              <a:gd name="connsiteY5860" fmla="*/ 276994 h 1054587"/>
              <a:gd name="connsiteX5861" fmla="*/ 348158 w 917848"/>
              <a:gd name="connsiteY5861" fmla="*/ 277342 h 1054587"/>
              <a:gd name="connsiteX5862" fmla="*/ 348158 w 917848"/>
              <a:gd name="connsiteY5862" fmla="*/ 278035 h 1054587"/>
              <a:gd name="connsiteX5863" fmla="*/ 348406 w 917848"/>
              <a:gd name="connsiteY5863" fmla="*/ 278035 h 1054587"/>
              <a:gd name="connsiteX5864" fmla="*/ 348627 w 917848"/>
              <a:gd name="connsiteY5864" fmla="*/ 278383 h 1054587"/>
              <a:gd name="connsiteX5865" fmla="*/ 348874 w 917848"/>
              <a:gd name="connsiteY5865" fmla="*/ 278729 h 1054587"/>
              <a:gd name="connsiteX5866" fmla="*/ 348627 w 917848"/>
              <a:gd name="connsiteY5866" fmla="*/ 278729 h 1054587"/>
              <a:gd name="connsiteX5867" fmla="*/ 348406 w 917848"/>
              <a:gd name="connsiteY5867" fmla="*/ 279077 h 1054587"/>
              <a:gd name="connsiteX5868" fmla="*/ 347910 w 917848"/>
              <a:gd name="connsiteY5868" fmla="*/ 279077 h 1054587"/>
              <a:gd name="connsiteX5869" fmla="*/ 347193 w 917848"/>
              <a:gd name="connsiteY5869" fmla="*/ 279422 h 1054587"/>
              <a:gd name="connsiteX5870" fmla="*/ 346973 w 917848"/>
              <a:gd name="connsiteY5870" fmla="*/ 279770 h 1054587"/>
              <a:gd name="connsiteX5871" fmla="*/ 346724 w 917848"/>
              <a:gd name="connsiteY5871" fmla="*/ 280117 h 1054587"/>
              <a:gd name="connsiteX5872" fmla="*/ 346724 w 917848"/>
              <a:gd name="connsiteY5872" fmla="*/ 280809 h 1054587"/>
              <a:gd name="connsiteX5873" fmla="*/ 346724 w 917848"/>
              <a:gd name="connsiteY5873" fmla="*/ 281157 h 1054587"/>
              <a:gd name="connsiteX5874" fmla="*/ 346973 w 917848"/>
              <a:gd name="connsiteY5874" fmla="*/ 280809 h 1054587"/>
              <a:gd name="connsiteX5875" fmla="*/ 346973 w 917848"/>
              <a:gd name="connsiteY5875" fmla="*/ 281157 h 1054587"/>
              <a:gd name="connsiteX5876" fmla="*/ 346973 w 917848"/>
              <a:gd name="connsiteY5876" fmla="*/ 281505 h 1054587"/>
              <a:gd name="connsiteX5877" fmla="*/ 347193 w 917848"/>
              <a:gd name="connsiteY5877" fmla="*/ 282197 h 1054587"/>
              <a:gd name="connsiteX5878" fmla="*/ 347690 w 917848"/>
              <a:gd name="connsiteY5878" fmla="*/ 282893 h 1054587"/>
              <a:gd name="connsiteX5879" fmla="*/ 348158 w 917848"/>
              <a:gd name="connsiteY5879" fmla="*/ 283584 h 1054587"/>
              <a:gd name="connsiteX5880" fmla="*/ 349812 w 917848"/>
              <a:gd name="connsiteY5880" fmla="*/ 285319 h 1054587"/>
              <a:gd name="connsiteX5881" fmla="*/ 350060 w 917848"/>
              <a:gd name="connsiteY5881" fmla="*/ 285319 h 1054587"/>
              <a:gd name="connsiteX5882" fmla="*/ 350529 w 917848"/>
              <a:gd name="connsiteY5882" fmla="*/ 285667 h 1054587"/>
              <a:gd name="connsiteX5883" fmla="*/ 351493 w 917848"/>
              <a:gd name="connsiteY5883" fmla="*/ 286012 h 1054587"/>
              <a:gd name="connsiteX5884" fmla="*/ 351493 w 917848"/>
              <a:gd name="connsiteY5884" fmla="*/ 286360 h 1054587"/>
              <a:gd name="connsiteX5885" fmla="*/ 353175 w 917848"/>
              <a:gd name="connsiteY5885" fmla="*/ 286707 h 1054587"/>
              <a:gd name="connsiteX5886" fmla="*/ 353643 w 917848"/>
              <a:gd name="connsiteY5886" fmla="*/ 287051 h 1054587"/>
              <a:gd name="connsiteX5887" fmla="*/ 354112 w 917848"/>
              <a:gd name="connsiteY5887" fmla="*/ 287051 h 1054587"/>
              <a:gd name="connsiteX5888" fmla="*/ 356014 w 917848"/>
              <a:gd name="connsiteY5888" fmla="*/ 287747 h 1054587"/>
              <a:gd name="connsiteX5889" fmla="*/ 356262 w 917848"/>
              <a:gd name="connsiteY5889" fmla="*/ 287747 h 1054587"/>
              <a:gd name="connsiteX5890" fmla="*/ 356978 w 917848"/>
              <a:gd name="connsiteY5890" fmla="*/ 287747 h 1054587"/>
              <a:gd name="connsiteX5891" fmla="*/ 359129 w 917848"/>
              <a:gd name="connsiteY5891" fmla="*/ 288092 h 1054587"/>
              <a:gd name="connsiteX5892" fmla="*/ 362216 w 917848"/>
              <a:gd name="connsiteY5892" fmla="*/ 288439 h 1054587"/>
              <a:gd name="connsiteX5893" fmla="*/ 362464 w 917848"/>
              <a:gd name="connsiteY5893" fmla="*/ 288439 h 1054587"/>
              <a:gd name="connsiteX5894" fmla="*/ 365551 w 917848"/>
              <a:gd name="connsiteY5894" fmla="*/ 288092 h 1054587"/>
              <a:gd name="connsiteX5895" fmla="*/ 365799 w 917848"/>
              <a:gd name="connsiteY5895" fmla="*/ 288092 h 1054587"/>
              <a:gd name="connsiteX5896" fmla="*/ 368666 w 917848"/>
              <a:gd name="connsiteY5896" fmla="*/ 287747 h 1054587"/>
              <a:gd name="connsiteX5897" fmla="*/ 368913 w 917848"/>
              <a:gd name="connsiteY5897" fmla="*/ 287747 h 1054587"/>
              <a:gd name="connsiteX5898" fmla="*/ 371284 w 917848"/>
              <a:gd name="connsiteY5898" fmla="*/ 287051 h 1054587"/>
              <a:gd name="connsiteX5899" fmla="*/ 371752 w 917848"/>
              <a:gd name="connsiteY5899" fmla="*/ 286707 h 1054587"/>
              <a:gd name="connsiteX5900" fmla="*/ 372001 w 917848"/>
              <a:gd name="connsiteY5900" fmla="*/ 286707 h 1054587"/>
              <a:gd name="connsiteX5901" fmla="*/ 372001 w 917848"/>
              <a:gd name="connsiteY5901" fmla="*/ 286360 h 1054587"/>
              <a:gd name="connsiteX5902" fmla="*/ 372249 w 917848"/>
              <a:gd name="connsiteY5902" fmla="*/ 285667 h 1054587"/>
              <a:gd name="connsiteX5903" fmla="*/ 372469 w 917848"/>
              <a:gd name="connsiteY5903" fmla="*/ 285319 h 1054587"/>
              <a:gd name="connsiteX5904" fmla="*/ 372718 w 917848"/>
              <a:gd name="connsiteY5904" fmla="*/ 285319 h 1054587"/>
              <a:gd name="connsiteX5905" fmla="*/ 373186 w 917848"/>
              <a:gd name="connsiteY5905" fmla="*/ 285319 h 1054587"/>
              <a:gd name="connsiteX5906" fmla="*/ 373186 w 917848"/>
              <a:gd name="connsiteY5906" fmla="*/ 285667 h 1054587"/>
              <a:gd name="connsiteX5907" fmla="*/ 373434 w 917848"/>
              <a:gd name="connsiteY5907" fmla="*/ 286012 h 1054587"/>
              <a:gd name="connsiteX5908" fmla="*/ 373434 w 917848"/>
              <a:gd name="connsiteY5908" fmla="*/ 286360 h 1054587"/>
              <a:gd name="connsiteX5909" fmla="*/ 373682 w 917848"/>
              <a:gd name="connsiteY5909" fmla="*/ 286707 h 1054587"/>
              <a:gd name="connsiteX5910" fmla="*/ 373903 w 917848"/>
              <a:gd name="connsiteY5910" fmla="*/ 286707 h 1054587"/>
              <a:gd name="connsiteX5911" fmla="*/ 374399 w 917848"/>
              <a:gd name="connsiteY5911" fmla="*/ 287051 h 1054587"/>
              <a:gd name="connsiteX5912" fmla="*/ 375585 w 917848"/>
              <a:gd name="connsiteY5912" fmla="*/ 287051 h 1054587"/>
              <a:gd name="connsiteX5913" fmla="*/ 376521 w 917848"/>
              <a:gd name="connsiteY5913" fmla="*/ 287399 h 1054587"/>
              <a:gd name="connsiteX5914" fmla="*/ 377238 w 917848"/>
              <a:gd name="connsiteY5914" fmla="*/ 287399 h 1054587"/>
              <a:gd name="connsiteX5915" fmla="*/ 378451 w 917848"/>
              <a:gd name="connsiteY5915" fmla="*/ 287399 h 1054587"/>
              <a:gd name="connsiteX5916" fmla="*/ 379388 w 917848"/>
              <a:gd name="connsiteY5916" fmla="*/ 287051 h 1054587"/>
              <a:gd name="connsiteX5917" fmla="*/ 379856 w 917848"/>
              <a:gd name="connsiteY5917" fmla="*/ 286707 h 1054587"/>
              <a:gd name="connsiteX5918" fmla="*/ 380105 w 917848"/>
              <a:gd name="connsiteY5918" fmla="*/ 286012 h 1054587"/>
              <a:gd name="connsiteX5919" fmla="*/ 380352 w 917848"/>
              <a:gd name="connsiteY5919" fmla="*/ 285667 h 1054587"/>
              <a:gd name="connsiteX5920" fmla="*/ 380573 w 917848"/>
              <a:gd name="connsiteY5920" fmla="*/ 285667 h 1054587"/>
              <a:gd name="connsiteX5921" fmla="*/ 381069 w 917848"/>
              <a:gd name="connsiteY5921" fmla="*/ 285319 h 1054587"/>
              <a:gd name="connsiteX5922" fmla="*/ 381289 w 917848"/>
              <a:gd name="connsiteY5922" fmla="*/ 285319 h 1054587"/>
              <a:gd name="connsiteX5923" fmla="*/ 381538 w 917848"/>
              <a:gd name="connsiteY5923" fmla="*/ 284972 h 1054587"/>
              <a:gd name="connsiteX5924" fmla="*/ 381786 w 917848"/>
              <a:gd name="connsiteY5924" fmla="*/ 284625 h 1054587"/>
              <a:gd name="connsiteX5925" fmla="*/ 382006 w 917848"/>
              <a:gd name="connsiteY5925" fmla="*/ 284625 h 1054587"/>
              <a:gd name="connsiteX5926" fmla="*/ 382255 w 917848"/>
              <a:gd name="connsiteY5926" fmla="*/ 283932 h 1054587"/>
              <a:gd name="connsiteX5927" fmla="*/ 382503 w 917848"/>
              <a:gd name="connsiteY5927" fmla="*/ 283584 h 1054587"/>
              <a:gd name="connsiteX5928" fmla="*/ 382723 w 917848"/>
              <a:gd name="connsiteY5928" fmla="*/ 283239 h 1054587"/>
              <a:gd name="connsiteX5929" fmla="*/ 382971 w 917848"/>
              <a:gd name="connsiteY5929" fmla="*/ 283932 h 1054587"/>
              <a:gd name="connsiteX5930" fmla="*/ 383219 w 917848"/>
              <a:gd name="connsiteY5930" fmla="*/ 283584 h 1054587"/>
              <a:gd name="connsiteX5931" fmla="*/ 383440 w 917848"/>
              <a:gd name="connsiteY5931" fmla="*/ 283584 h 1054587"/>
              <a:gd name="connsiteX5932" fmla="*/ 384157 w 917848"/>
              <a:gd name="connsiteY5932" fmla="*/ 283584 h 1054587"/>
              <a:gd name="connsiteX5933" fmla="*/ 384653 w 917848"/>
              <a:gd name="connsiteY5933" fmla="*/ 283584 h 1054587"/>
              <a:gd name="connsiteX5934" fmla="*/ 385121 w 917848"/>
              <a:gd name="connsiteY5934" fmla="*/ 283239 h 1054587"/>
              <a:gd name="connsiteX5935" fmla="*/ 386554 w 917848"/>
              <a:gd name="connsiteY5935" fmla="*/ 282893 h 1054587"/>
              <a:gd name="connsiteX5936" fmla="*/ 386775 w 917848"/>
              <a:gd name="connsiteY5936" fmla="*/ 282893 h 1054587"/>
              <a:gd name="connsiteX5937" fmla="*/ 387024 w 917848"/>
              <a:gd name="connsiteY5937" fmla="*/ 282545 h 1054587"/>
              <a:gd name="connsiteX5938" fmla="*/ 387271 w 917848"/>
              <a:gd name="connsiteY5938" fmla="*/ 282545 h 1054587"/>
              <a:gd name="connsiteX5939" fmla="*/ 387271 w 917848"/>
              <a:gd name="connsiteY5939" fmla="*/ 282197 h 1054587"/>
              <a:gd name="connsiteX5940" fmla="*/ 387492 w 917848"/>
              <a:gd name="connsiteY5940" fmla="*/ 281852 h 1054587"/>
              <a:gd name="connsiteX5941" fmla="*/ 387740 w 917848"/>
              <a:gd name="connsiteY5941" fmla="*/ 282197 h 1054587"/>
              <a:gd name="connsiteX5942" fmla="*/ 387988 w 917848"/>
              <a:gd name="connsiteY5942" fmla="*/ 282197 h 1054587"/>
              <a:gd name="connsiteX5943" fmla="*/ 388208 w 917848"/>
              <a:gd name="connsiteY5943" fmla="*/ 282197 h 1054587"/>
              <a:gd name="connsiteX5944" fmla="*/ 388456 w 917848"/>
              <a:gd name="connsiteY5944" fmla="*/ 282197 h 1054587"/>
              <a:gd name="connsiteX5945" fmla="*/ 388925 w 917848"/>
              <a:gd name="connsiteY5945" fmla="*/ 281852 h 1054587"/>
              <a:gd name="connsiteX5946" fmla="*/ 389642 w 917848"/>
              <a:gd name="connsiteY5946" fmla="*/ 281852 h 1054587"/>
              <a:gd name="connsiteX5947" fmla="*/ 389642 w 917848"/>
              <a:gd name="connsiteY5947" fmla="*/ 281157 h 1054587"/>
              <a:gd name="connsiteX5948" fmla="*/ 389421 w 917848"/>
              <a:gd name="connsiteY5948" fmla="*/ 280809 h 1054587"/>
              <a:gd name="connsiteX5949" fmla="*/ 389642 w 917848"/>
              <a:gd name="connsiteY5949" fmla="*/ 280465 h 1054587"/>
              <a:gd name="connsiteX5950" fmla="*/ 389889 w 917848"/>
              <a:gd name="connsiteY5950" fmla="*/ 280809 h 1054587"/>
              <a:gd name="connsiteX5951" fmla="*/ 390110 w 917848"/>
              <a:gd name="connsiteY5951" fmla="*/ 280809 h 1054587"/>
              <a:gd name="connsiteX5952" fmla="*/ 390827 w 917848"/>
              <a:gd name="connsiteY5952" fmla="*/ 280809 h 1054587"/>
              <a:gd name="connsiteX5953" fmla="*/ 391323 w 917848"/>
              <a:gd name="connsiteY5953" fmla="*/ 280809 h 1054587"/>
              <a:gd name="connsiteX5954" fmla="*/ 391544 w 917848"/>
              <a:gd name="connsiteY5954" fmla="*/ 280809 h 1054587"/>
              <a:gd name="connsiteX5955" fmla="*/ 391792 w 917848"/>
              <a:gd name="connsiteY5955" fmla="*/ 280809 h 1054587"/>
              <a:gd name="connsiteX5956" fmla="*/ 391544 w 917848"/>
              <a:gd name="connsiteY5956" fmla="*/ 281157 h 1054587"/>
              <a:gd name="connsiteX5957" fmla="*/ 392040 w 917848"/>
              <a:gd name="connsiteY5957" fmla="*/ 281505 h 1054587"/>
              <a:gd name="connsiteX5958" fmla="*/ 392508 w 917848"/>
              <a:gd name="connsiteY5958" fmla="*/ 281852 h 1054587"/>
              <a:gd name="connsiteX5959" fmla="*/ 392977 w 917848"/>
              <a:gd name="connsiteY5959" fmla="*/ 281852 h 1054587"/>
              <a:gd name="connsiteX5960" fmla="*/ 393473 w 917848"/>
              <a:gd name="connsiteY5960" fmla="*/ 281852 h 1054587"/>
              <a:gd name="connsiteX5961" fmla="*/ 393941 w 917848"/>
              <a:gd name="connsiteY5961" fmla="*/ 281505 h 1054587"/>
              <a:gd name="connsiteX5962" fmla="*/ 394410 w 917848"/>
              <a:gd name="connsiteY5962" fmla="*/ 281852 h 1054587"/>
              <a:gd name="connsiteX5963" fmla="*/ 394658 w 917848"/>
              <a:gd name="connsiteY5963" fmla="*/ 282197 h 1054587"/>
              <a:gd name="connsiteX5964" fmla="*/ 394907 w 917848"/>
              <a:gd name="connsiteY5964" fmla="*/ 282545 h 1054587"/>
              <a:gd name="connsiteX5965" fmla="*/ 395127 w 917848"/>
              <a:gd name="connsiteY5965" fmla="*/ 283239 h 1054587"/>
              <a:gd name="connsiteX5966" fmla="*/ 395844 w 917848"/>
              <a:gd name="connsiteY5966" fmla="*/ 283584 h 1054587"/>
              <a:gd name="connsiteX5967" fmla="*/ 396091 w 917848"/>
              <a:gd name="connsiteY5967" fmla="*/ 284625 h 1054587"/>
              <a:gd name="connsiteX5968" fmla="*/ 396560 w 917848"/>
              <a:gd name="connsiteY5968" fmla="*/ 285667 h 1054587"/>
              <a:gd name="connsiteX5969" fmla="*/ 397029 w 917848"/>
              <a:gd name="connsiteY5969" fmla="*/ 286012 h 1054587"/>
              <a:gd name="connsiteX5970" fmla="*/ 397278 w 917848"/>
              <a:gd name="connsiteY5970" fmla="*/ 286707 h 1054587"/>
              <a:gd name="connsiteX5971" fmla="*/ 397029 w 917848"/>
              <a:gd name="connsiteY5971" fmla="*/ 287051 h 1054587"/>
              <a:gd name="connsiteX5972" fmla="*/ 397278 w 917848"/>
              <a:gd name="connsiteY5972" fmla="*/ 287399 h 1054587"/>
              <a:gd name="connsiteX5973" fmla="*/ 397994 w 917848"/>
              <a:gd name="connsiteY5973" fmla="*/ 288787 h 1054587"/>
              <a:gd name="connsiteX5974" fmla="*/ 398242 w 917848"/>
              <a:gd name="connsiteY5974" fmla="*/ 289131 h 1054587"/>
              <a:gd name="connsiteX5975" fmla="*/ 398463 w 917848"/>
              <a:gd name="connsiteY5975" fmla="*/ 289479 h 1054587"/>
              <a:gd name="connsiteX5976" fmla="*/ 398242 w 917848"/>
              <a:gd name="connsiteY5976" fmla="*/ 289827 h 1054587"/>
              <a:gd name="connsiteX5977" fmla="*/ 397994 w 917848"/>
              <a:gd name="connsiteY5977" fmla="*/ 289827 h 1054587"/>
              <a:gd name="connsiteX5978" fmla="*/ 397746 w 917848"/>
              <a:gd name="connsiteY5978" fmla="*/ 289827 h 1054587"/>
              <a:gd name="connsiteX5979" fmla="*/ 397746 w 917848"/>
              <a:gd name="connsiteY5979" fmla="*/ 290172 h 1054587"/>
              <a:gd name="connsiteX5980" fmla="*/ 397994 w 917848"/>
              <a:gd name="connsiteY5980" fmla="*/ 290863 h 1054587"/>
              <a:gd name="connsiteX5981" fmla="*/ 398463 w 917848"/>
              <a:gd name="connsiteY5981" fmla="*/ 291559 h 1054587"/>
              <a:gd name="connsiteX5982" fmla="*/ 399179 w 917848"/>
              <a:gd name="connsiteY5982" fmla="*/ 291559 h 1054587"/>
              <a:gd name="connsiteX5983" fmla="*/ 399675 w 917848"/>
              <a:gd name="connsiteY5983" fmla="*/ 291904 h 1054587"/>
              <a:gd name="connsiteX5984" fmla="*/ 399675 w 917848"/>
              <a:gd name="connsiteY5984" fmla="*/ 292252 h 1054587"/>
              <a:gd name="connsiteX5985" fmla="*/ 400145 w 917848"/>
              <a:gd name="connsiteY5985" fmla="*/ 292252 h 1054587"/>
              <a:gd name="connsiteX5986" fmla="*/ 401329 w 917848"/>
              <a:gd name="connsiteY5986" fmla="*/ 292252 h 1054587"/>
              <a:gd name="connsiteX5987" fmla="*/ 401577 w 917848"/>
              <a:gd name="connsiteY5987" fmla="*/ 292252 h 1054587"/>
              <a:gd name="connsiteX5988" fmla="*/ 402294 w 917848"/>
              <a:gd name="connsiteY5988" fmla="*/ 291904 h 1054587"/>
              <a:gd name="connsiteX5989" fmla="*/ 403010 w 917848"/>
              <a:gd name="connsiteY5989" fmla="*/ 291904 h 1054587"/>
              <a:gd name="connsiteX5990" fmla="*/ 403231 w 917848"/>
              <a:gd name="connsiteY5990" fmla="*/ 292596 h 1054587"/>
              <a:gd name="connsiteX5991" fmla="*/ 403727 w 917848"/>
              <a:gd name="connsiteY5991" fmla="*/ 292596 h 1054587"/>
              <a:gd name="connsiteX5992" fmla="*/ 404665 w 917848"/>
              <a:gd name="connsiteY5992" fmla="*/ 293291 h 1054587"/>
              <a:gd name="connsiteX5993" fmla="*/ 404665 w 917848"/>
              <a:gd name="connsiteY5993" fmla="*/ 293984 h 1054587"/>
              <a:gd name="connsiteX5994" fmla="*/ 405161 w 917848"/>
              <a:gd name="connsiteY5994" fmla="*/ 294675 h 1054587"/>
              <a:gd name="connsiteX5995" fmla="*/ 405161 w 917848"/>
              <a:gd name="connsiteY5995" fmla="*/ 295020 h 1054587"/>
              <a:gd name="connsiteX5996" fmla="*/ 404912 w 917848"/>
              <a:gd name="connsiteY5996" fmla="*/ 295368 h 1054587"/>
              <a:gd name="connsiteX5997" fmla="*/ 404912 w 917848"/>
              <a:gd name="connsiteY5997" fmla="*/ 295716 h 1054587"/>
              <a:gd name="connsiteX5998" fmla="*/ 405161 w 917848"/>
              <a:gd name="connsiteY5998" fmla="*/ 296061 h 1054587"/>
              <a:gd name="connsiteX5999" fmla="*/ 405629 w 917848"/>
              <a:gd name="connsiteY5999" fmla="*/ 296408 h 1054587"/>
              <a:gd name="connsiteX6000" fmla="*/ 406098 w 917848"/>
              <a:gd name="connsiteY6000" fmla="*/ 296753 h 1054587"/>
              <a:gd name="connsiteX6001" fmla="*/ 407283 w 917848"/>
              <a:gd name="connsiteY6001" fmla="*/ 297100 h 1054587"/>
              <a:gd name="connsiteX6002" fmla="*/ 408964 w 917848"/>
              <a:gd name="connsiteY6002" fmla="*/ 297445 h 1054587"/>
              <a:gd name="connsiteX6003" fmla="*/ 410398 w 917848"/>
              <a:gd name="connsiteY6003" fmla="*/ 297445 h 1054587"/>
              <a:gd name="connsiteX6004" fmla="*/ 412300 w 917848"/>
              <a:gd name="connsiteY6004" fmla="*/ 297100 h 1054587"/>
              <a:gd name="connsiteX6005" fmla="*/ 413016 w 917848"/>
              <a:gd name="connsiteY6005" fmla="*/ 296753 h 1054587"/>
              <a:gd name="connsiteX6006" fmla="*/ 413265 w 917848"/>
              <a:gd name="connsiteY6006" fmla="*/ 296061 h 1054587"/>
              <a:gd name="connsiteX6007" fmla="*/ 413485 w 917848"/>
              <a:gd name="connsiteY6007" fmla="*/ 295368 h 1054587"/>
              <a:gd name="connsiteX6008" fmla="*/ 413485 w 917848"/>
              <a:gd name="connsiteY6008" fmla="*/ 294675 h 1054587"/>
              <a:gd name="connsiteX6009" fmla="*/ 413485 w 917848"/>
              <a:gd name="connsiteY6009" fmla="*/ 294328 h 1054587"/>
              <a:gd name="connsiteX6010" fmla="*/ 413733 w 917848"/>
              <a:gd name="connsiteY6010" fmla="*/ 293984 h 1054587"/>
              <a:gd name="connsiteX6011" fmla="*/ 413733 w 917848"/>
              <a:gd name="connsiteY6011" fmla="*/ 292943 h 1054587"/>
              <a:gd name="connsiteX6012" fmla="*/ 413981 w 917848"/>
              <a:gd name="connsiteY6012" fmla="*/ 292943 h 1054587"/>
              <a:gd name="connsiteX6013" fmla="*/ 414202 w 917848"/>
              <a:gd name="connsiteY6013" fmla="*/ 292596 h 1054587"/>
              <a:gd name="connsiteX6014" fmla="*/ 414202 w 917848"/>
              <a:gd name="connsiteY6014" fmla="*/ 292252 h 1054587"/>
              <a:gd name="connsiteX6015" fmla="*/ 414449 w 917848"/>
              <a:gd name="connsiteY6015" fmla="*/ 291904 h 1054587"/>
              <a:gd name="connsiteX6016" fmla="*/ 415883 w 917848"/>
              <a:gd name="connsiteY6016" fmla="*/ 290172 h 1054587"/>
              <a:gd name="connsiteX6017" fmla="*/ 416103 w 917848"/>
              <a:gd name="connsiteY6017" fmla="*/ 290172 h 1054587"/>
              <a:gd name="connsiteX6018" fmla="*/ 416600 w 917848"/>
              <a:gd name="connsiteY6018" fmla="*/ 290172 h 1054587"/>
              <a:gd name="connsiteX6019" fmla="*/ 416820 w 917848"/>
              <a:gd name="connsiteY6019" fmla="*/ 290172 h 1054587"/>
              <a:gd name="connsiteX6020" fmla="*/ 417316 w 917848"/>
              <a:gd name="connsiteY6020" fmla="*/ 290172 h 1054587"/>
              <a:gd name="connsiteX6021" fmla="*/ 417537 w 917848"/>
              <a:gd name="connsiteY6021" fmla="*/ 290172 h 1054587"/>
              <a:gd name="connsiteX6022" fmla="*/ 418501 w 917848"/>
              <a:gd name="connsiteY6022" fmla="*/ 289827 h 1054587"/>
              <a:gd name="connsiteX6023" fmla="*/ 418750 w 917848"/>
              <a:gd name="connsiteY6023" fmla="*/ 289827 h 1054587"/>
              <a:gd name="connsiteX6024" fmla="*/ 419467 w 917848"/>
              <a:gd name="connsiteY6024" fmla="*/ 289827 h 1054587"/>
              <a:gd name="connsiteX6025" fmla="*/ 419935 w 917848"/>
              <a:gd name="connsiteY6025" fmla="*/ 289827 h 1054587"/>
              <a:gd name="connsiteX6026" fmla="*/ 420404 w 917848"/>
              <a:gd name="connsiteY6026" fmla="*/ 289827 h 1054587"/>
              <a:gd name="connsiteX6027" fmla="*/ 421121 w 917848"/>
              <a:gd name="connsiteY6027" fmla="*/ 290172 h 1054587"/>
              <a:gd name="connsiteX6028" fmla="*/ 421589 w 917848"/>
              <a:gd name="connsiteY6028" fmla="*/ 290519 h 1054587"/>
              <a:gd name="connsiteX6029" fmla="*/ 421836 w 917848"/>
              <a:gd name="connsiteY6029" fmla="*/ 290519 h 1054587"/>
              <a:gd name="connsiteX6030" fmla="*/ 422085 w 917848"/>
              <a:gd name="connsiteY6030" fmla="*/ 290519 h 1054587"/>
              <a:gd name="connsiteX6031" fmla="*/ 422802 w 917848"/>
              <a:gd name="connsiteY6031" fmla="*/ 291211 h 1054587"/>
              <a:gd name="connsiteX6032" fmla="*/ 422802 w 917848"/>
              <a:gd name="connsiteY6032" fmla="*/ 291559 h 1054587"/>
              <a:gd name="connsiteX6033" fmla="*/ 422553 w 917848"/>
              <a:gd name="connsiteY6033" fmla="*/ 291904 h 1054587"/>
              <a:gd name="connsiteX6034" fmla="*/ 422553 w 917848"/>
              <a:gd name="connsiteY6034" fmla="*/ 292252 h 1054587"/>
              <a:gd name="connsiteX6035" fmla="*/ 422802 w 917848"/>
              <a:gd name="connsiteY6035" fmla="*/ 292596 h 1054587"/>
              <a:gd name="connsiteX6036" fmla="*/ 423022 w 917848"/>
              <a:gd name="connsiteY6036" fmla="*/ 292943 h 1054587"/>
              <a:gd name="connsiteX6037" fmla="*/ 423519 w 917848"/>
              <a:gd name="connsiteY6037" fmla="*/ 292943 h 1054587"/>
              <a:gd name="connsiteX6038" fmla="*/ 423739 w 917848"/>
              <a:gd name="connsiteY6038" fmla="*/ 293291 h 1054587"/>
              <a:gd name="connsiteX6039" fmla="*/ 424235 w 917848"/>
              <a:gd name="connsiteY6039" fmla="*/ 293636 h 1054587"/>
              <a:gd name="connsiteX6040" fmla="*/ 424703 w 917848"/>
              <a:gd name="connsiteY6040" fmla="*/ 294675 h 1054587"/>
              <a:gd name="connsiteX6041" fmla="*/ 424703 w 917848"/>
              <a:gd name="connsiteY6041" fmla="*/ 295020 h 1054587"/>
              <a:gd name="connsiteX6042" fmla="*/ 425171 w 917848"/>
              <a:gd name="connsiteY6042" fmla="*/ 295716 h 1054587"/>
              <a:gd name="connsiteX6043" fmla="*/ 425420 w 917848"/>
              <a:gd name="connsiteY6043" fmla="*/ 295716 h 1054587"/>
              <a:gd name="connsiteX6044" fmla="*/ 425668 w 917848"/>
              <a:gd name="connsiteY6044" fmla="*/ 296061 h 1054587"/>
              <a:gd name="connsiteX6045" fmla="*/ 425888 w 917848"/>
              <a:gd name="connsiteY6045" fmla="*/ 296408 h 1054587"/>
              <a:gd name="connsiteX6046" fmla="*/ 426357 w 917848"/>
              <a:gd name="connsiteY6046" fmla="*/ 296408 h 1054587"/>
              <a:gd name="connsiteX6047" fmla="*/ 426357 w 917848"/>
              <a:gd name="connsiteY6047" fmla="*/ 296753 h 1054587"/>
              <a:gd name="connsiteX6048" fmla="*/ 427570 w 917848"/>
              <a:gd name="connsiteY6048" fmla="*/ 296408 h 1054587"/>
              <a:gd name="connsiteX6049" fmla="*/ 427791 w 917848"/>
              <a:gd name="connsiteY6049" fmla="*/ 296753 h 1054587"/>
              <a:gd name="connsiteX6050" fmla="*/ 428287 w 917848"/>
              <a:gd name="connsiteY6050" fmla="*/ 296408 h 1054587"/>
              <a:gd name="connsiteX6051" fmla="*/ 429720 w 917848"/>
              <a:gd name="connsiteY6051" fmla="*/ 295368 h 1054587"/>
              <a:gd name="connsiteX6052" fmla="*/ 430189 w 917848"/>
              <a:gd name="connsiteY6052" fmla="*/ 295368 h 1054587"/>
              <a:gd name="connsiteX6053" fmla="*/ 430436 w 917848"/>
              <a:gd name="connsiteY6053" fmla="*/ 295368 h 1054587"/>
              <a:gd name="connsiteX6054" fmla="*/ 430905 w 917848"/>
              <a:gd name="connsiteY6054" fmla="*/ 295716 h 1054587"/>
              <a:gd name="connsiteX6055" fmla="*/ 431374 w 917848"/>
              <a:gd name="connsiteY6055" fmla="*/ 296061 h 1054587"/>
              <a:gd name="connsiteX6056" fmla="*/ 431622 w 917848"/>
              <a:gd name="connsiteY6056" fmla="*/ 296753 h 1054587"/>
              <a:gd name="connsiteX6057" fmla="*/ 431622 w 917848"/>
              <a:gd name="connsiteY6057" fmla="*/ 297100 h 1054587"/>
              <a:gd name="connsiteX6058" fmla="*/ 431622 w 917848"/>
              <a:gd name="connsiteY6058" fmla="*/ 297445 h 1054587"/>
              <a:gd name="connsiteX6059" fmla="*/ 431622 w 917848"/>
              <a:gd name="connsiteY6059" fmla="*/ 297793 h 1054587"/>
              <a:gd name="connsiteX6060" fmla="*/ 431622 w 917848"/>
              <a:gd name="connsiteY6060" fmla="*/ 298137 h 1054587"/>
              <a:gd name="connsiteX6061" fmla="*/ 430905 w 917848"/>
              <a:gd name="connsiteY6061" fmla="*/ 298830 h 1054587"/>
              <a:gd name="connsiteX6062" fmla="*/ 430657 w 917848"/>
              <a:gd name="connsiteY6062" fmla="*/ 299523 h 1054587"/>
              <a:gd name="connsiteX6063" fmla="*/ 430657 w 917848"/>
              <a:gd name="connsiteY6063" fmla="*/ 299869 h 1054587"/>
              <a:gd name="connsiteX6064" fmla="*/ 430905 w 917848"/>
              <a:gd name="connsiteY6064" fmla="*/ 300562 h 1054587"/>
              <a:gd name="connsiteX6065" fmla="*/ 431843 w 917848"/>
              <a:gd name="connsiteY6065" fmla="*/ 300907 h 1054587"/>
              <a:gd name="connsiteX6066" fmla="*/ 432560 w 917848"/>
              <a:gd name="connsiteY6066" fmla="*/ 301255 h 1054587"/>
              <a:gd name="connsiteX6067" fmla="*/ 433276 w 917848"/>
              <a:gd name="connsiteY6067" fmla="*/ 300907 h 1054587"/>
              <a:gd name="connsiteX6068" fmla="*/ 433771 w 917848"/>
              <a:gd name="connsiteY6068" fmla="*/ 300562 h 1054587"/>
              <a:gd name="connsiteX6069" fmla="*/ 433992 w 917848"/>
              <a:gd name="connsiteY6069" fmla="*/ 300215 h 1054587"/>
              <a:gd name="connsiteX6070" fmla="*/ 434241 w 917848"/>
              <a:gd name="connsiteY6070" fmla="*/ 299523 h 1054587"/>
              <a:gd name="connsiteX6071" fmla="*/ 434488 w 917848"/>
              <a:gd name="connsiteY6071" fmla="*/ 299178 h 1054587"/>
              <a:gd name="connsiteX6072" fmla="*/ 434709 w 917848"/>
              <a:gd name="connsiteY6072" fmla="*/ 298485 h 1054587"/>
              <a:gd name="connsiteX6073" fmla="*/ 435922 w 917848"/>
              <a:gd name="connsiteY6073" fmla="*/ 297100 h 1054587"/>
              <a:gd name="connsiteX6074" fmla="*/ 436859 w 917848"/>
              <a:gd name="connsiteY6074" fmla="*/ 295716 h 1054587"/>
              <a:gd name="connsiteX6075" fmla="*/ 437107 w 917848"/>
              <a:gd name="connsiteY6075" fmla="*/ 295368 h 1054587"/>
              <a:gd name="connsiteX6076" fmla="*/ 436859 w 917848"/>
              <a:gd name="connsiteY6076" fmla="*/ 294675 h 1054587"/>
              <a:gd name="connsiteX6077" fmla="*/ 436859 w 917848"/>
              <a:gd name="connsiteY6077" fmla="*/ 294328 h 1054587"/>
              <a:gd name="connsiteX6078" fmla="*/ 437107 w 917848"/>
              <a:gd name="connsiteY6078" fmla="*/ 293984 h 1054587"/>
              <a:gd name="connsiteX6079" fmla="*/ 437576 w 917848"/>
              <a:gd name="connsiteY6079" fmla="*/ 294328 h 1054587"/>
              <a:gd name="connsiteX6080" fmla="*/ 438292 w 917848"/>
              <a:gd name="connsiteY6080" fmla="*/ 294328 h 1054587"/>
              <a:gd name="connsiteX6081" fmla="*/ 438761 w 917848"/>
              <a:gd name="connsiteY6081" fmla="*/ 293636 h 1054587"/>
              <a:gd name="connsiteX6082" fmla="*/ 439257 w 917848"/>
              <a:gd name="connsiteY6082" fmla="*/ 292596 h 1054587"/>
              <a:gd name="connsiteX6083" fmla="*/ 439726 w 917848"/>
              <a:gd name="connsiteY6083" fmla="*/ 291559 h 1054587"/>
              <a:gd name="connsiteX6084" fmla="*/ 440194 w 917848"/>
              <a:gd name="connsiteY6084" fmla="*/ 291211 h 1054587"/>
              <a:gd name="connsiteX6085" fmla="*/ 441407 w 917848"/>
              <a:gd name="connsiteY6085" fmla="*/ 290172 h 1054587"/>
              <a:gd name="connsiteX6086" fmla="*/ 441875 w 917848"/>
              <a:gd name="connsiteY6086" fmla="*/ 289479 h 1054587"/>
              <a:gd name="connsiteX6087" fmla="*/ 442344 w 917848"/>
              <a:gd name="connsiteY6087" fmla="*/ 288787 h 1054587"/>
              <a:gd name="connsiteX6088" fmla="*/ 442592 w 917848"/>
              <a:gd name="connsiteY6088" fmla="*/ 288092 h 1054587"/>
              <a:gd name="connsiteX6089" fmla="*/ 443061 w 917848"/>
              <a:gd name="connsiteY6089" fmla="*/ 287399 h 1054587"/>
              <a:gd name="connsiteX6090" fmla="*/ 443309 w 917848"/>
              <a:gd name="connsiteY6090" fmla="*/ 287399 h 1054587"/>
              <a:gd name="connsiteX6091" fmla="*/ 443309 w 917848"/>
              <a:gd name="connsiteY6091" fmla="*/ 287051 h 1054587"/>
              <a:gd name="connsiteX6092" fmla="*/ 443778 w 917848"/>
              <a:gd name="connsiteY6092" fmla="*/ 287051 h 1054587"/>
              <a:gd name="connsiteX6093" fmla="*/ 444246 w 917848"/>
              <a:gd name="connsiteY6093" fmla="*/ 287051 h 1054587"/>
              <a:gd name="connsiteX6094" fmla="*/ 445211 w 917848"/>
              <a:gd name="connsiteY6094" fmla="*/ 286360 h 1054587"/>
              <a:gd name="connsiteX6095" fmla="*/ 445459 w 917848"/>
              <a:gd name="connsiteY6095" fmla="*/ 286360 h 1054587"/>
              <a:gd name="connsiteX6096" fmla="*/ 445679 w 917848"/>
              <a:gd name="connsiteY6096" fmla="*/ 286012 h 1054587"/>
              <a:gd name="connsiteX6097" fmla="*/ 446396 w 917848"/>
              <a:gd name="connsiteY6097" fmla="*/ 285319 h 1054587"/>
              <a:gd name="connsiteX6098" fmla="*/ 446396 w 917848"/>
              <a:gd name="connsiteY6098" fmla="*/ 284972 h 1054587"/>
              <a:gd name="connsiteX6099" fmla="*/ 446644 w 917848"/>
              <a:gd name="connsiteY6099" fmla="*/ 284972 h 1054587"/>
              <a:gd name="connsiteX6100" fmla="*/ 446864 w 917848"/>
              <a:gd name="connsiteY6100" fmla="*/ 284625 h 1054587"/>
              <a:gd name="connsiteX6101" fmla="*/ 446864 w 917848"/>
              <a:gd name="connsiteY6101" fmla="*/ 284280 h 1054587"/>
              <a:gd name="connsiteX6102" fmla="*/ 447113 w 917848"/>
              <a:gd name="connsiteY6102" fmla="*/ 284280 h 1054587"/>
              <a:gd name="connsiteX6103" fmla="*/ 447113 w 917848"/>
              <a:gd name="connsiteY6103" fmla="*/ 283932 h 1054587"/>
              <a:gd name="connsiteX6104" fmla="*/ 447361 w 917848"/>
              <a:gd name="connsiteY6104" fmla="*/ 283584 h 1054587"/>
              <a:gd name="connsiteX6105" fmla="*/ 447581 w 917848"/>
              <a:gd name="connsiteY6105" fmla="*/ 283584 h 1054587"/>
              <a:gd name="connsiteX6106" fmla="*/ 448077 w 917848"/>
              <a:gd name="connsiteY6106" fmla="*/ 283584 h 1054587"/>
              <a:gd name="connsiteX6107" fmla="*/ 448546 w 917848"/>
              <a:gd name="connsiteY6107" fmla="*/ 283239 h 1054587"/>
              <a:gd name="connsiteX6108" fmla="*/ 449015 w 917848"/>
              <a:gd name="connsiteY6108" fmla="*/ 282545 h 1054587"/>
              <a:gd name="connsiteX6109" fmla="*/ 449731 w 917848"/>
              <a:gd name="connsiteY6109" fmla="*/ 282197 h 1054587"/>
              <a:gd name="connsiteX6110" fmla="*/ 449980 w 917848"/>
              <a:gd name="connsiteY6110" fmla="*/ 281852 h 1054587"/>
              <a:gd name="connsiteX6111" fmla="*/ 450227 w 917848"/>
              <a:gd name="connsiteY6111" fmla="*/ 281505 h 1054587"/>
              <a:gd name="connsiteX6112" fmla="*/ 450448 w 917848"/>
              <a:gd name="connsiteY6112" fmla="*/ 280809 h 1054587"/>
              <a:gd name="connsiteX6113" fmla="*/ 450944 w 917848"/>
              <a:gd name="connsiteY6113" fmla="*/ 280465 h 1054587"/>
              <a:gd name="connsiteX6114" fmla="*/ 451165 w 917848"/>
              <a:gd name="connsiteY6114" fmla="*/ 279770 h 1054587"/>
              <a:gd name="connsiteX6115" fmla="*/ 451165 w 917848"/>
              <a:gd name="connsiteY6115" fmla="*/ 279077 h 1054587"/>
              <a:gd name="connsiteX6116" fmla="*/ 451881 w 917848"/>
              <a:gd name="connsiteY6116" fmla="*/ 278729 h 1054587"/>
              <a:gd name="connsiteX6117" fmla="*/ 452350 w 917848"/>
              <a:gd name="connsiteY6117" fmla="*/ 278383 h 1054587"/>
              <a:gd name="connsiteX6118" fmla="*/ 452598 w 917848"/>
              <a:gd name="connsiteY6118" fmla="*/ 278383 h 1054587"/>
              <a:gd name="connsiteX6119" fmla="*/ 452846 w 917848"/>
              <a:gd name="connsiteY6119" fmla="*/ 278035 h 1054587"/>
              <a:gd name="connsiteX6120" fmla="*/ 452846 w 917848"/>
              <a:gd name="connsiteY6120" fmla="*/ 277687 h 1054587"/>
              <a:gd name="connsiteX6121" fmla="*/ 453563 w 917848"/>
              <a:gd name="connsiteY6121" fmla="*/ 277342 h 1054587"/>
              <a:gd name="connsiteX6122" fmla="*/ 453783 w 917848"/>
              <a:gd name="connsiteY6122" fmla="*/ 277687 h 1054587"/>
              <a:gd name="connsiteX6123" fmla="*/ 454032 w 917848"/>
              <a:gd name="connsiteY6123" fmla="*/ 277687 h 1054587"/>
              <a:gd name="connsiteX6124" fmla="*/ 454280 w 917848"/>
              <a:gd name="connsiteY6124" fmla="*/ 278035 h 1054587"/>
              <a:gd name="connsiteX6125" fmla="*/ 454500 w 917848"/>
              <a:gd name="connsiteY6125" fmla="*/ 277687 h 1054587"/>
              <a:gd name="connsiteX6126" fmla="*/ 454996 w 917848"/>
              <a:gd name="connsiteY6126" fmla="*/ 278035 h 1054587"/>
              <a:gd name="connsiteX6127" fmla="*/ 455713 w 917848"/>
              <a:gd name="connsiteY6127" fmla="*/ 278383 h 1054587"/>
              <a:gd name="connsiteX6128" fmla="*/ 456430 w 917848"/>
              <a:gd name="connsiteY6128" fmla="*/ 278035 h 1054587"/>
              <a:gd name="connsiteX6129" fmla="*/ 457118 w 917848"/>
              <a:gd name="connsiteY6129" fmla="*/ 277687 h 1054587"/>
              <a:gd name="connsiteX6130" fmla="*/ 458552 w 917848"/>
              <a:gd name="connsiteY6130" fmla="*/ 277342 h 1054587"/>
              <a:gd name="connsiteX6131" fmla="*/ 459985 w 917848"/>
              <a:gd name="connsiteY6131" fmla="*/ 276300 h 1054587"/>
              <a:gd name="connsiteX6132" fmla="*/ 460482 w 917848"/>
              <a:gd name="connsiteY6132" fmla="*/ 276300 h 1054587"/>
              <a:gd name="connsiteX6133" fmla="*/ 461666 w 917848"/>
              <a:gd name="connsiteY6133" fmla="*/ 275952 h 1054587"/>
              <a:gd name="connsiteX6134" fmla="*/ 464754 w 917848"/>
              <a:gd name="connsiteY6134" fmla="*/ 274217 h 1054587"/>
              <a:gd name="connsiteX6135" fmla="*/ 466435 w 917848"/>
              <a:gd name="connsiteY6135" fmla="*/ 273177 h 1054587"/>
              <a:gd name="connsiteX6136" fmla="*/ 469770 w 917848"/>
              <a:gd name="connsiteY6136" fmla="*/ 271092 h 1054587"/>
              <a:gd name="connsiteX6137" fmla="*/ 485040 w 917848"/>
              <a:gd name="connsiteY6137" fmla="*/ 260668 h 1054587"/>
              <a:gd name="connsiteX6138" fmla="*/ 486694 w 917848"/>
              <a:gd name="connsiteY6138" fmla="*/ 258930 h 1054587"/>
              <a:gd name="connsiteX6139" fmla="*/ 487907 w 917848"/>
              <a:gd name="connsiteY6139" fmla="*/ 258236 h 1054587"/>
              <a:gd name="connsiteX6140" fmla="*/ 488845 w 917848"/>
              <a:gd name="connsiteY6140" fmla="*/ 257888 h 1054587"/>
              <a:gd name="connsiteX6141" fmla="*/ 489561 w 917848"/>
              <a:gd name="connsiteY6141" fmla="*/ 257888 h 1054587"/>
              <a:gd name="connsiteX6142" fmla="*/ 490030 w 917848"/>
              <a:gd name="connsiteY6142" fmla="*/ 257540 h 1054587"/>
              <a:gd name="connsiteX6143" fmla="*/ 490746 w 917848"/>
              <a:gd name="connsiteY6143" fmla="*/ 257540 h 1054587"/>
              <a:gd name="connsiteX6144" fmla="*/ 491463 w 917848"/>
              <a:gd name="connsiteY6144" fmla="*/ 258583 h 1054587"/>
              <a:gd name="connsiteX6145" fmla="*/ 491959 w 917848"/>
              <a:gd name="connsiteY6145" fmla="*/ 258930 h 1054587"/>
              <a:gd name="connsiteX6146" fmla="*/ 492180 w 917848"/>
              <a:gd name="connsiteY6146" fmla="*/ 258930 h 1054587"/>
              <a:gd name="connsiteX6147" fmla="*/ 492427 w 917848"/>
              <a:gd name="connsiteY6147" fmla="*/ 259278 h 1054587"/>
              <a:gd name="connsiteX6148" fmla="*/ 492676 w 917848"/>
              <a:gd name="connsiteY6148" fmla="*/ 259973 h 1054587"/>
              <a:gd name="connsiteX6149" fmla="*/ 492896 w 917848"/>
              <a:gd name="connsiteY6149" fmla="*/ 259973 h 1054587"/>
              <a:gd name="connsiteX6150" fmla="*/ 493613 w 917848"/>
              <a:gd name="connsiteY6150" fmla="*/ 260321 h 1054587"/>
              <a:gd name="connsiteX6151" fmla="*/ 494330 w 917848"/>
              <a:gd name="connsiteY6151" fmla="*/ 260668 h 1054587"/>
              <a:gd name="connsiteX6152" fmla="*/ 495047 w 917848"/>
              <a:gd name="connsiteY6152" fmla="*/ 260668 h 1054587"/>
              <a:gd name="connsiteX6153" fmla="*/ 496479 w 917848"/>
              <a:gd name="connsiteY6153" fmla="*/ 260321 h 1054587"/>
              <a:gd name="connsiteX6154" fmla="*/ 498161 w 917848"/>
              <a:gd name="connsiteY6154" fmla="*/ 259973 h 1054587"/>
              <a:gd name="connsiteX6155" fmla="*/ 499814 w 917848"/>
              <a:gd name="connsiteY6155" fmla="*/ 259278 h 1054587"/>
              <a:gd name="connsiteX6156" fmla="*/ 502213 w 917848"/>
              <a:gd name="connsiteY6156" fmla="*/ 258236 h 1054587"/>
              <a:gd name="connsiteX6157" fmla="*/ 503618 w 917848"/>
              <a:gd name="connsiteY6157" fmla="*/ 258236 h 1054587"/>
              <a:gd name="connsiteX6158" fmla="*/ 507202 w 917848"/>
              <a:gd name="connsiteY6158" fmla="*/ 257193 h 1054587"/>
              <a:gd name="connsiteX6159" fmla="*/ 508635 w 917848"/>
              <a:gd name="connsiteY6159" fmla="*/ 256845 h 1054587"/>
              <a:gd name="connsiteX6160" fmla="*/ 509821 w 917848"/>
              <a:gd name="connsiteY6160" fmla="*/ 256149 h 1054587"/>
              <a:gd name="connsiteX6161" fmla="*/ 509821 w 917848"/>
              <a:gd name="connsiteY6161" fmla="*/ 256845 h 1054587"/>
              <a:gd name="connsiteX6162" fmla="*/ 509600 w 917848"/>
              <a:gd name="connsiteY6162" fmla="*/ 256845 h 1054587"/>
              <a:gd name="connsiteX6163" fmla="*/ 509352 w 917848"/>
              <a:gd name="connsiteY6163" fmla="*/ 257193 h 1054587"/>
              <a:gd name="connsiteX6164" fmla="*/ 508883 w 917848"/>
              <a:gd name="connsiteY6164" fmla="*/ 257193 h 1054587"/>
              <a:gd name="connsiteX6165" fmla="*/ 508414 w 917848"/>
              <a:gd name="connsiteY6165" fmla="*/ 257540 h 1054587"/>
              <a:gd name="connsiteX6166" fmla="*/ 508635 w 917848"/>
              <a:gd name="connsiteY6166" fmla="*/ 257888 h 1054587"/>
              <a:gd name="connsiteX6167" fmla="*/ 508883 w 917848"/>
              <a:gd name="connsiteY6167" fmla="*/ 257888 h 1054587"/>
              <a:gd name="connsiteX6168" fmla="*/ 509352 w 917848"/>
              <a:gd name="connsiteY6168" fmla="*/ 257888 h 1054587"/>
              <a:gd name="connsiteX6169" fmla="*/ 509600 w 917848"/>
              <a:gd name="connsiteY6169" fmla="*/ 257888 h 1054587"/>
              <a:gd name="connsiteX6170" fmla="*/ 510068 w 917848"/>
              <a:gd name="connsiteY6170" fmla="*/ 257540 h 1054587"/>
              <a:gd name="connsiteX6171" fmla="*/ 510785 w 917848"/>
              <a:gd name="connsiteY6171" fmla="*/ 257193 h 1054587"/>
              <a:gd name="connsiteX6172" fmla="*/ 512466 w 917848"/>
              <a:gd name="connsiteY6172" fmla="*/ 256845 h 1054587"/>
              <a:gd name="connsiteX6173" fmla="*/ 514369 w 917848"/>
              <a:gd name="connsiteY6173" fmla="*/ 256149 h 1054587"/>
              <a:gd name="connsiteX6174" fmla="*/ 515554 w 917848"/>
              <a:gd name="connsiteY6174" fmla="*/ 255799 h 1054587"/>
              <a:gd name="connsiteX6175" fmla="*/ 516987 w 917848"/>
              <a:gd name="connsiteY6175" fmla="*/ 255105 h 1054587"/>
              <a:gd name="connsiteX6176" fmla="*/ 520571 w 917848"/>
              <a:gd name="connsiteY6176" fmla="*/ 254410 h 1054587"/>
              <a:gd name="connsiteX6177" fmla="*/ 522003 w 917848"/>
              <a:gd name="connsiteY6177" fmla="*/ 254757 h 1054587"/>
              <a:gd name="connsiteX6178" fmla="*/ 524842 w 917848"/>
              <a:gd name="connsiteY6178" fmla="*/ 254757 h 1054587"/>
              <a:gd name="connsiteX6179" fmla="*/ 527709 w 917848"/>
              <a:gd name="connsiteY6179" fmla="*/ 255453 h 1054587"/>
              <a:gd name="connsiteX6180" fmla="*/ 529859 w 917848"/>
              <a:gd name="connsiteY6180" fmla="*/ 256149 h 1054587"/>
              <a:gd name="connsiteX6181" fmla="*/ 530107 w 917848"/>
              <a:gd name="connsiteY6181" fmla="*/ 256149 h 1054587"/>
              <a:gd name="connsiteX6182" fmla="*/ 530328 w 917848"/>
              <a:gd name="connsiteY6182" fmla="*/ 256149 h 1054587"/>
              <a:gd name="connsiteX6183" fmla="*/ 535096 w 917848"/>
              <a:gd name="connsiteY6183" fmla="*/ 256845 h 1054587"/>
              <a:gd name="connsiteX6184" fmla="*/ 536530 w 917848"/>
              <a:gd name="connsiteY6184" fmla="*/ 256845 h 1054587"/>
              <a:gd name="connsiteX6185" fmla="*/ 539397 w 917848"/>
              <a:gd name="connsiteY6185" fmla="*/ 256845 h 1054587"/>
              <a:gd name="connsiteX6186" fmla="*/ 540830 w 917848"/>
              <a:gd name="connsiteY6186" fmla="*/ 256497 h 1054587"/>
              <a:gd name="connsiteX6187" fmla="*/ 544413 w 917848"/>
              <a:gd name="connsiteY6187" fmla="*/ 256149 h 1054587"/>
              <a:gd name="connsiteX6188" fmla="*/ 547031 w 917848"/>
              <a:gd name="connsiteY6188" fmla="*/ 256497 h 1054587"/>
              <a:gd name="connsiteX6189" fmla="*/ 549651 w 917848"/>
              <a:gd name="connsiteY6189" fmla="*/ 256497 h 1054587"/>
              <a:gd name="connsiteX6190" fmla="*/ 550367 w 917848"/>
              <a:gd name="connsiteY6190" fmla="*/ 256497 h 1054587"/>
              <a:gd name="connsiteX6191" fmla="*/ 553950 w 917848"/>
              <a:gd name="connsiteY6191" fmla="*/ 257193 h 1054587"/>
              <a:gd name="connsiteX6192" fmla="*/ 554198 w 917848"/>
              <a:gd name="connsiteY6192" fmla="*/ 257193 h 1054587"/>
              <a:gd name="connsiteX6193" fmla="*/ 557038 w 917848"/>
              <a:gd name="connsiteY6193" fmla="*/ 257193 h 1054587"/>
              <a:gd name="connsiteX6194" fmla="*/ 558470 w 917848"/>
              <a:gd name="connsiteY6194" fmla="*/ 257193 h 1054587"/>
              <a:gd name="connsiteX6195" fmla="*/ 558967 w 917848"/>
              <a:gd name="connsiteY6195" fmla="*/ 257193 h 1054587"/>
              <a:gd name="connsiteX6196" fmla="*/ 562771 w 917848"/>
              <a:gd name="connsiteY6196" fmla="*/ 256845 h 1054587"/>
              <a:gd name="connsiteX6197" fmla="*/ 564204 w 917848"/>
              <a:gd name="connsiteY6197" fmla="*/ 256845 h 1054587"/>
              <a:gd name="connsiteX6198" fmla="*/ 565858 w 917848"/>
              <a:gd name="connsiteY6198" fmla="*/ 256149 h 1054587"/>
              <a:gd name="connsiteX6199" fmla="*/ 567539 w 917848"/>
              <a:gd name="connsiteY6199" fmla="*/ 255453 h 1054587"/>
              <a:gd name="connsiteX6200" fmla="*/ 568724 w 917848"/>
              <a:gd name="connsiteY6200" fmla="*/ 254757 h 1054587"/>
              <a:gd name="connsiteX6201" fmla="*/ 569937 w 917848"/>
              <a:gd name="connsiteY6201" fmla="*/ 254410 h 1054587"/>
              <a:gd name="connsiteX6202" fmla="*/ 571122 w 917848"/>
              <a:gd name="connsiteY6202" fmla="*/ 253714 h 1054587"/>
              <a:gd name="connsiteX6203" fmla="*/ 572308 w 917848"/>
              <a:gd name="connsiteY6203" fmla="*/ 253367 h 1054587"/>
              <a:gd name="connsiteX6204" fmla="*/ 574458 w 917848"/>
              <a:gd name="connsiteY6204" fmla="*/ 252669 h 1054587"/>
              <a:gd name="connsiteX6205" fmla="*/ 576607 w 917848"/>
              <a:gd name="connsiteY6205" fmla="*/ 251626 h 1054587"/>
              <a:gd name="connsiteX6206" fmla="*/ 577077 w 917848"/>
              <a:gd name="connsiteY6206" fmla="*/ 251279 h 1054587"/>
              <a:gd name="connsiteX6207" fmla="*/ 578758 w 917848"/>
              <a:gd name="connsiteY6207" fmla="*/ 250581 h 1054587"/>
              <a:gd name="connsiteX6208" fmla="*/ 579474 w 917848"/>
              <a:gd name="connsiteY6208" fmla="*/ 249885 h 1054587"/>
              <a:gd name="connsiteX6209" fmla="*/ 579474 w 917848"/>
              <a:gd name="connsiteY6209" fmla="*/ 250233 h 1054587"/>
              <a:gd name="connsiteX6210" fmla="*/ 581845 w 917848"/>
              <a:gd name="connsiteY6210" fmla="*/ 248841 h 1054587"/>
              <a:gd name="connsiteX6211" fmla="*/ 583526 w 917848"/>
              <a:gd name="connsiteY6211" fmla="*/ 247798 h 1054587"/>
              <a:gd name="connsiteX6212" fmla="*/ 585676 w 917848"/>
              <a:gd name="connsiteY6212" fmla="*/ 246752 h 1054587"/>
              <a:gd name="connsiteX6213" fmla="*/ 588046 w 917848"/>
              <a:gd name="connsiteY6213" fmla="*/ 245706 h 1054587"/>
              <a:gd name="connsiteX6214" fmla="*/ 589012 w 917848"/>
              <a:gd name="connsiteY6214" fmla="*/ 245012 h 1054587"/>
              <a:gd name="connsiteX6215" fmla="*/ 591630 w 917848"/>
              <a:gd name="connsiteY6215" fmla="*/ 243966 h 1054587"/>
              <a:gd name="connsiteX6216" fmla="*/ 591851 w 917848"/>
              <a:gd name="connsiteY6216" fmla="*/ 243966 h 1054587"/>
              <a:gd name="connsiteX6217" fmla="*/ 593780 w 917848"/>
              <a:gd name="connsiteY6217" fmla="*/ 243619 h 1054587"/>
              <a:gd name="connsiteX6218" fmla="*/ 594001 w 917848"/>
              <a:gd name="connsiteY6218" fmla="*/ 243619 h 1054587"/>
              <a:gd name="connsiteX6219" fmla="*/ 594965 w 917848"/>
              <a:gd name="connsiteY6219" fmla="*/ 243619 h 1054587"/>
              <a:gd name="connsiteX6220" fmla="*/ 596399 w 917848"/>
              <a:gd name="connsiteY6220" fmla="*/ 243619 h 1054587"/>
              <a:gd name="connsiteX6221" fmla="*/ 599266 w 917848"/>
              <a:gd name="connsiteY6221" fmla="*/ 242573 h 1054587"/>
              <a:gd name="connsiteX6222" fmla="*/ 601635 w 917848"/>
              <a:gd name="connsiteY6222" fmla="*/ 242225 h 1054587"/>
              <a:gd name="connsiteX6223" fmla="*/ 603069 w 917848"/>
              <a:gd name="connsiteY6223" fmla="*/ 242225 h 1054587"/>
              <a:gd name="connsiteX6224" fmla="*/ 604503 w 917848"/>
              <a:gd name="connsiteY6224" fmla="*/ 242225 h 1054587"/>
              <a:gd name="connsiteX6225" fmla="*/ 606873 w 917848"/>
              <a:gd name="connsiteY6225" fmla="*/ 242573 h 1054587"/>
              <a:gd name="connsiteX6226" fmla="*/ 608306 w 917848"/>
              <a:gd name="connsiteY6226" fmla="*/ 242921 h 1054587"/>
              <a:gd name="connsiteX6227" fmla="*/ 610235 w 917848"/>
              <a:gd name="connsiteY6227" fmla="*/ 243268 h 1054587"/>
              <a:gd name="connsiteX6228" fmla="*/ 611889 w 917848"/>
              <a:gd name="connsiteY6228" fmla="*/ 243268 h 1054587"/>
              <a:gd name="connsiteX6229" fmla="*/ 614040 w 917848"/>
              <a:gd name="connsiteY6229" fmla="*/ 243268 h 1054587"/>
              <a:gd name="connsiteX6230" fmla="*/ 617154 w 917848"/>
              <a:gd name="connsiteY6230" fmla="*/ 242921 h 1054587"/>
              <a:gd name="connsiteX6231" fmla="*/ 618339 w 917848"/>
              <a:gd name="connsiteY6231" fmla="*/ 242573 h 1054587"/>
              <a:gd name="connsiteX6232" fmla="*/ 620242 w 917848"/>
              <a:gd name="connsiteY6232" fmla="*/ 241528 h 1054587"/>
              <a:gd name="connsiteX6233" fmla="*/ 621427 w 917848"/>
              <a:gd name="connsiteY6233" fmla="*/ 241181 h 1054587"/>
              <a:gd name="connsiteX6234" fmla="*/ 622391 w 917848"/>
              <a:gd name="connsiteY6234" fmla="*/ 240830 h 1054587"/>
              <a:gd name="connsiteX6235" fmla="*/ 623577 w 917848"/>
              <a:gd name="connsiteY6235" fmla="*/ 240830 h 1054587"/>
              <a:gd name="connsiteX6236" fmla="*/ 624294 w 917848"/>
              <a:gd name="connsiteY6236" fmla="*/ 240830 h 1054587"/>
              <a:gd name="connsiteX6237" fmla="*/ 625258 w 917848"/>
              <a:gd name="connsiteY6237" fmla="*/ 240830 h 1054587"/>
              <a:gd name="connsiteX6238" fmla="*/ 626195 w 917848"/>
              <a:gd name="connsiteY6238" fmla="*/ 240830 h 1054587"/>
              <a:gd name="connsiteX6239" fmla="*/ 626691 w 917848"/>
              <a:gd name="connsiteY6239" fmla="*/ 241181 h 1054587"/>
              <a:gd name="connsiteX6240" fmla="*/ 626912 w 917848"/>
              <a:gd name="connsiteY6240" fmla="*/ 241528 h 1054587"/>
              <a:gd name="connsiteX6241" fmla="*/ 626691 w 917848"/>
              <a:gd name="connsiteY6241" fmla="*/ 241528 h 1054587"/>
              <a:gd name="connsiteX6242" fmla="*/ 625975 w 917848"/>
              <a:gd name="connsiteY6242" fmla="*/ 241875 h 1054587"/>
              <a:gd name="connsiteX6243" fmla="*/ 625258 w 917848"/>
              <a:gd name="connsiteY6243" fmla="*/ 242573 h 1054587"/>
              <a:gd name="connsiteX6244" fmla="*/ 625258 w 917848"/>
              <a:gd name="connsiteY6244" fmla="*/ 242921 h 1054587"/>
              <a:gd name="connsiteX6245" fmla="*/ 625009 w 917848"/>
              <a:gd name="connsiteY6245" fmla="*/ 242921 h 1054587"/>
              <a:gd name="connsiteX6246" fmla="*/ 622612 w 917848"/>
              <a:gd name="connsiteY6246" fmla="*/ 245360 h 1054587"/>
              <a:gd name="connsiteX6247" fmla="*/ 621427 w 917848"/>
              <a:gd name="connsiteY6247" fmla="*/ 246752 h 1054587"/>
              <a:gd name="connsiteX6248" fmla="*/ 620242 w 917848"/>
              <a:gd name="connsiteY6248" fmla="*/ 248145 h 1054587"/>
              <a:gd name="connsiteX6249" fmla="*/ 618808 w 917848"/>
              <a:gd name="connsiteY6249" fmla="*/ 250928 h 1054587"/>
              <a:gd name="connsiteX6250" fmla="*/ 618091 w 917848"/>
              <a:gd name="connsiteY6250" fmla="*/ 253367 h 1054587"/>
              <a:gd name="connsiteX6251" fmla="*/ 617843 w 917848"/>
              <a:gd name="connsiteY6251" fmla="*/ 255453 h 1054587"/>
              <a:gd name="connsiteX6252" fmla="*/ 617843 w 917848"/>
              <a:gd name="connsiteY6252" fmla="*/ 257193 h 1054587"/>
              <a:gd name="connsiteX6253" fmla="*/ 617622 w 917848"/>
              <a:gd name="connsiteY6253" fmla="*/ 259625 h 1054587"/>
              <a:gd name="connsiteX6254" fmla="*/ 617375 w 917848"/>
              <a:gd name="connsiteY6254" fmla="*/ 262061 h 1054587"/>
              <a:gd name="connsiteX6255" fmla="*/ 617154 w 917848"/>
              <a:gd name="connsiteY6255" fmla="*/ 265534 h 1054587"/>
              <a:gd name="connsiteX6256" fmla="*/ 617154 w 917848"/>
              <a:gd name="connsiteY6256" fmla="*/ 267619 h 1054587"/>
              <a:gd name="connsiteX6257" fmla="*/ 616906 w 917848"/>
              <a:gd name="connsiteY6257" fmla="*/ 269357 h 1054587"/>
              <a:gd name="connsiteX6258" fmla="*/ 616906 w 917848"/>
              <a:gd name="connsiteY6258" fmla="*/ 269704 h 1054587"/>
              <a:gd name="connsiteX6259" fmla="*/ 617154 w 917848"/>
              <a:gd name="connsiteY6259" fmla="*/ 271788 h 1054587"/>
              <a:gd name="connsiteX6260" fmla="*/ 617154 w 917848"/>
              <a:gd name="connsiteY6260" fmla="*/ 272830 h 1054587"/>
              <a:gd name="connsiteX6261" fmla="*/ 617375 w 917848"/>
              <a:gd name="connsiteY6261" fmla="*/ 274564 h 1054587"/>
              <a:gd name="connsiteX6262" fmla="*/ 617622 w 917848"/>
              <a:gd name="connsiteY6262" fmla="*/ 274912 h 1054587"/>
              <a:gd name="connsiteX6263" fmla="*/ 617843 w 917848"/>
              <a:gd name="connsiteY6263" fmla="*/ 275952 h 1054587"/>
              <a:gd name="connsiteX6264" fmla="*/ 617843 w 917848"/>
              <a:gd name="connsiteY6264" fmla="*/ 276300 h 1054587"/>
              <a:gd name="connsiteX6265" fmla="*/ 617843 w 917848"/>
              <a:gd name="connsiteY6265" fmla="*/ 277342 h 1054587"/>
              <a:gd name="connsiteX6266" fmla="*/ 618091 w 917848"/>
              <a:gd name="connsiteY6266" fmla="*/ 277342 h 1054587"/>
              <a:gd name="connsiteX6267" fmla="*/ 618339 w 917848"/>
              <a:gd name="connsiteY6267" fmla="*/ 278729 h 1054587"/>
              <a:gd name="connsiteX6268" fmla="*/ 618091 w 917848"/>
              <a:gd name="connsiteY6268" fmla="*/ 279077 h 1054587"/>
              <a:gd name="connsiteX6269" fmla="*/ 617154 w 917848"/>
              <a:gd name="connsiteY6269" fmla="*/ 279422 h 1054587"/>
              <a:gd name="connsiteX6270" fmla="*/ 616438 w 917848"/>
              <a:gd name="connsiteY6270" fmla="*/ 279770 h 1054587"/>
              <a:gd name="connsiteX6271" fmla="*/ 615941 w 917848"/>
              <a:gd name="connsiteY6271" fmla="*/ 280117 h 1054587"/>
              <a:gd name="connsiteX6272" fmla="*/ 615224 w 917848"/>
              <a:gd name="connsiteY6272" fmla="*/ 280809 h 1054587"/>
              <a:gd name="connsiteX6273" fmla="*/ 614756 w 917848"/>
              <a:gd name="connsiteY6273" fmla="*/ 281852 h 1054587"/>
              <a:gd name="connsiteX6274" fmla="*/ 615004 w 917848"/>
              <a:gd name="connsiteY6274" fmla="*/ 283932 h 1054587"/>
              <a:gd name="connsiteX6275" fmla="*/ 615473 w 917848"/>
              <a:gd name="connsiteY6275" fmla="*/ 285667 h 1054587"/>
              <a:gd name="connsiteX6276" fmla="*/ 615721 w 917848"/>
              <a:gd name="connsiteY6276" fmla="*/ 286012 h 1054587"/>
              <a:gd name="connsiteX6277" fmla="*/ 616189 w 917848"/>
              <a:gd name="connsiteY6277" fmla="*/ 286360 h 1054587"/>
              <a:gd name="connsiteX6278" fmla="*/ 616438 w 917848"/>
              <a:gd name="connsiteY6278" fmla="*/ 286707 h 1054587"/>
              <a:gd name="connsiteX6279" fmla="*/ 617375 w 917848"/>
              <a:gd name="connsiteY6279" fmla="*/ 288439 h 1054587"/>
              <a:gd name="connsiteX6280" fmla="*/ 618339 w 917848"/>
              <a:gd name="connsiteY6280" fmla="*/ 289131 h 1054587"/>
              <a:gd name="connsiteX6281" fmla="*/ 619525 w 917848"/>
              <a:gd name="connsiteY6281" fmla="*/ 289827 h 1054587"/>
              <a:gd name="connsiteX6282" fmla="*/ 620489 w 917848"/>
              <a:gd name="connsiteY6282" fmla="*/ 289827 h 1054587"/>
              <a:gd name="connsiteX6283" fmla="*/ 621674 w 917848"/>
              <a:gd name="connsiteY6283" fmla="*/ 289827 h 1054587"/>
              <a:gd name="connsiteX6284" fmla="*/ 622391 w 917848"/>
              <a:gd name="connsiteY6284" fmla="*/ 289827 h 1054587"/>
              <a:gd name="connsiteX6285" fmla="*/ 622860 w 917848"/>
              <a:gd name="connsiteY6285" fmla="*/ 290172 h 1054587"/>
              <a:gd name="connsiteX6286" fmla="*/ 624541 w 917848"/>
              <a:gd name="connsiteY6286" fmla="*/ 290172 h 1054587"/>
              <a:gd name="connsiteX6287" fmla="*/ 624762 w 917848"/>
              <a:gd name="connsiteY6287" fmla="*/ 290172 h 1054587"/>
              <a:gd name="connsiteX6288" fmla="*/ 625258 w 917848"/>
              <a:gd name="connsiteY6288" fmla="*/ 290172 h 1054587"/>
              <a:gd name="connsiteX6289" fmla="*/ 625726 w 917848"/>
              <a:gd name="connsiteY6289" fmla="*/ 290172 h 1054587"/>
              <a:gd name="connsiteX6290" fmla="*/ 626443 w 917848"/>
              <a:gd name="connsiteY6290" fmla="*/ 289827 h 1054587"/>
              <a:gd name="connsiteX6291" fmla="*/ 626912 w 917848"/>
              <a:gd name="connsiteY6291" fmla="*/ 288787 h 1054587"/>
              <a:gd name="connsiteX6292" fmla="*/ 627160 w 917848"/>
              <a:gd name="connsiteY6292" fmla="*/ 288439 h 1054587"/>
              <a:gd name="connsiteX6293" fmla="*/ 627408 w 917848"/>
              <a:gd name="connsiteY6293" fmla="*/ 288787 h 1054587"/>
              <a:gd name="connsiteX6294" fmla="*/ 627629 w 917848"/>
              <a:gd name="connsiteY6294" fmla="*/ 288787 h 1054587"/>
              <a:gd name="connsiteX6295" fmla="*/ 628097 w 917848"/>
              <a:gd name="connsiteY6295" fmla="*/ 288787 h 1054587"/>
              <a:gd name="connsiteX6296" fmla="*/ 628344 w 917848"/>
              <a:gd name="connsiteY6296" fmla="*/ 288787 h 1054587"/>
              <a:gd name="connsiteX6297" fmla="*/ 628344 w 917848"/>
              <a:gd name="connsiteY6297" fmla="*/ 288439 h 1054587"/>
              <a:gd name="connsiteX6298" fmla="*/ 628344 w 917848"/>
              <a:gd name="connsiteY6298" fmla="*/ 288092 h 1054587"/>
              <a:gd name="connsiteX6299" fmla="*/ 628593 w 917848"/>
              <a:gd name="connsiteY6299" fmla="*/ 288092 h 1054587"/>
              <a:gd name="connsiteX6300" fmla="*/ 628814 w 917848"/>
              <a:gd name="connsiteY6300" fmla="*/ 288439 h 1054587"/>
              <a:gd name="connsiteX6301" fmla="*/ 628593 w 917848"/>
              <a:gd name="connsiteY6301" fmla="*/ 288787 h 1054587"/>
              <a:gd name="connsiteX6302" fmla="*/ 628814 w 917848"/>
              <a:gd name="connsiteY6302" fmla="*/ 289131 h 1054587"/>
              <a:gd name="connsiteX6303" fmla="*/ 628593 w 917848"/>
              <a:gd name="connsiteY6303" fmla="*/ 289131 h 1054587"/>
              <a:gd name="connsiteX6304" fmla="*/ 628814 w 917848"/>
              <a:gd name="connsiteY6304" fmla="*/ 289479 h 1054587"/>
              <a:gd name="connsiteX6305" fmla="*/ 629310 w 917848"/>
              <a:gd name="connsiteY6305" fmla="*/ 290172 h 1054587"/>
              <a:gd name="connsiteX6306" fmla="*/ 630247 w 917848"/>
              <a:gd name="connsiteY6306" fmla="*/ 291211 h 1054587"/>
              <a:gd name="connsiteX6307" fmla="*/ 630743 w 917848"/>
              <a:gd name="connsiteY6307" fmla="*/ 291559 h 1054587"/>
              <a:gd name="connsiteX6308" fmla="*/ 630964 w 917848"/>
              <a:gd name="connsiteY6308" fmla="*/ 291904 h 1054587"/>
              <a:gd name="connsiteX6309" fmla="*/ 631928 w 917848"/>
              <a:gd name="connsiteY6309" fmla="*/ 291904 h 1054587"/>
              <a:gd name="connsiteX6310" fmla="*/ 633362 w 917848"/>
              <a:gd name="connsiteY6310" fmla="*/ 292252 h 1054587"/>
              <a:gd name="connsiteX6311" fmla="*/ 635512 w 917848"/>
              <a:gd name="connsiteY6311" fmla="*/ 291904 h 1054587"/>
              <a:gd name="connsiteX6312" fmla="*/ 636229 w 917848"/>
              <a:gd name="connsiteY6312" fmla="*/ 291559 h 1054587"/>
              <a:gd name="connsiteX6313" fmla="*/ 637165 w 917848"/>
              <a:gd name="connsiteY6313" fmla="*/ 291211 h 1054587"/>
              <a:gd name="connsiteX6314" fmla="*/ 637882 w 917848"/>
              <a:gd name="connsiteY6314" fmla="*/ 292252 h 1054587"/>
              <a:gd name="connsiteX6315" fmla="*/ 638130 w 917848"/>
              <a:gd name="connsiteY6315" fmla="*/ 292596 h 1054587"/>
              <a:gd name="connsiteX6316" fmla="*/ 638599 w 917848"/>
              <a:gd name="connsiteY6316" fmla="*/ 293291 h 1054587"/>
              <a:gd name="connsiteX6317" fmla="*/ 638847 w 917848"/>
              <a:gd name="connsiteY6317" fmla="*/ 293984 h 1054587"/>
              <a:gd name="connsiteX6318" fmla="*/ 638847 w 917848"/>
              <a:gd name="connsiteY6318" fmla="*/ 294675 h 1054587"/>
              <a:gd name="connsiteX6319" fmla="*/ 639068 w 917848"/>
              <a:gd name="connsiteY6319" fmla="*/ 295020 h 1054587"/>
              <a:gd name="connsiteX6320" fmla="*/ 639564 w 917848"/>
              <a:gd name="connsiteY6320" fmla="*/ 295368 h 1054587"/>
              <a:gd name="connsiteX6321" fmla="*/ 640749 w 917848"/>
              <a:gd name="connsiteY6321" fmla="*/ 295716 h 1054587"/>
              <a:gd name="connsiteX6322" fmla="*/ 642182 w 917848"/>
              <a:gd name="connsiteY6322" fmla="*/ 295716 h 1054587"/>
              <a:gd name="connsiteX6323" fmla="*/ 644084 w 917848"/>
              <a:gd name="connsiteY6323" fmla="*/ 295368 h 1054587"/>
              <a:gd name="connsiteX6324" fmla="*/ 647668 w 917848"/>
              <a:gd name="connsiteY6324" fmla="*/ 293984 h 1054587"/>
              <a:gd name="connsiteX6325" fmla="*/ 652904 w 917848"/>
              <a:gd name="connsiteY6325" fmla="*/ 291559 h 1054587"/>
              <a:gd name="connsiteX6326" fmla="*/ 654806 w 917848"/>
              <a:gd name="connsiteY6326" fmla="*/ 290519 h 1054587"/>
              <a:gd name="connsiteX6327" fmla="*/ 655771 w 917848"/>
              <a:gd name="connsiteY6327" fmla="*/ 289827 h 1054587"/>
              <a:gd name="connsiteX6328" fmla="*/ 656239 w 917848"/>
              <a:gd name="connsiteY6328" fmla="*/ 289479 h 1054587"/>
              <a:gd name="connsiteX6329" fmla="*/ 656736 w 917848"/>
              <a:gd name="connsiteY6329" fmla="*/ 289131 h 1054587"/>
              <a:gd name="connsiteX6330" fmla="*/ 656956 w 917848"/>
              <a:gd name="connsiteY6330" fmla="*/ 288787 h 1054587"/>
              <a:gd name="connsiteX6331" fmla="*/ 657205 w 917848"/>
              <a:gd name="connsiteY6331" fmla="*/ 289131 h 1054587"/>
              <a:gd name="connsiteX6332" fmla="*/ 657452 w 917848"/>
              <a:gd name="connsiteY6332" fmla="*/ 289131 h 1054587"/>
              <a:gd name="connsiteX6333" fmla="*/ 658169 w 917848"/>
              <a:gd name="connsiteY6333" fmla="*/ 288439 h 1054587"/>
              <a:gd name="connsiteX6334" fmla="*/ 658637 w 917848"/>
              <a:gd name="connsiteY6334" fmla="*/ 288439 h 1054587"/>
              <a:gd name="connsiteX6335" fmla="*/ 659106 w 917848"/>
              <a:gd name="connsiteY6335" fmla="*/ 288787 h 1054587"/>
              <a:gd name="connsiteX6336" fmla="*/ 659575 w 917848"/>
              <a:gd name="connsiteY6336" fmla="*/ 288787 h 1054587"/>
              <a:gd name="connsiteX6337" fmla="*/ 659823 w 917848"/>
              <a:gd name="connsiteY6337" fmla="*/ 289131 h 1054587"/>
              <a:gd name="connsiteX6338" fmla="*/ 661008 w 917848"/>
              <a:gd name="connsiteY6338" fmla="*/ 289479 h 1054587"/>
              <a:gd name="connsiteX6339" fmla="*/ 662221 w 917848"/>
              <a:gd name="connsiteY6339" fmla="*/ 289131 h 1054587"/>
              <a:gd name="connsiteX6340" fmla="*/ 663655 w 917848"/>
              <a:gd name="connsiteY6340" fmla="*/ 288787 h 1054587"/>
              <a:gd name="connsiteX6341" fmla="*/ 664123 w 917848"/>
              <a:gd name="connsiteY6341" fmla="*/ 289479 h 1054587"/>
              <a:gd name="connsiteX6342" fmla="*/ 664343 w 917848"/>
              <a:gd name="connsiteY6342" fmla="*/ 289827 h 1054587"/>
              <a:gd name="connsiteX6343" fmla="*/ 664592 w 917848"/>
              <a:gd name="connsiteY6343" fmla="*/ 290172 h 1054587"/>
              <a:gd name="connsiteX6344" fmla="*/ 665309 w 917848"/>
              <a:gd name="connsiteY6344" fmla="*/ 291211 h 1054587"/>
              <a:gd name="connsiteX6345" fmla="*/ 665556 w 917848"/>
              <a:gd name="connsiteY6345" fmla="*/ 291904 h 1054587"/>
              <a:gd name="connsiteX6346" fmla="*/ 666273 w 917848"/>
              <a:gd name="connsiteY6346" fmla="*/ 293636 h 1054587"/>
              <a:gd name="connsiteX6347" fmla="*/ 667210 w 917848"/>
              <a:gd name="connsiteY6347" fmla="*/ 294328 h 1054587"/>
              <a:gd name="connsiteX6348" fmla="*/ 667706 w 917848"/>
              <a:gd name="connsiteY6348" fmla="*/ 295020 h 1054587"/>
              <a:gd name="connsiteX6349" fmla="*/ 667927 w 917848"/>
              <a:gd name="connsiteY6349" fmla="*/ 295368 h 1054587"/>
              <a:gd name="connsiteX6350" fmla="*/ 668891 w 917848"/>
              <a:gd name="connsiteY6350" fmla="*/ 296408 h 1054587"/>
              <a:gd name="connsiteX6351" fmla="*/ 669360 w 917848"/>
              <a:gd name="connsiteY6351" fmla="*/ 296753 h 1054587"/>
              <a:gd name="connsiteX6352" fmla="*/ 669608 w 917848"/>
              <a:gd name="connsiteY6352" fmla="*/ 297445 h 1054587"/>
              <a:gd name="connsiteX6353" fmla="*/ 670076 w 917848"/>
              <a:gd name="connsiteY6353" fmla="*/ 298485 h 1054587"/>
              <a:gd name="connsiteX6354" fmla="*/ 669608 w 917848"/>
              <a:gd name="connsiteY6354" fmla="*/ 297793 h 1054587"/>
              <a:gd name="connsiteX6355" fmla="*/ 669360 w 917848"/>
              <a:gd name="connsiteY6355" fmla="*/ 297445 h 1054587"/>
              <a:gd name="connsiteX6356" fmla="*/ 669112 w 917848"/>
              <a:gd name="connsiteY6356" fmla="*/ 297793 h 1054587"/>
              <a:gd name="connsiteX6357" fmla="*/ 668644 w 917848"/>
              <a:gd name="connsiteY6357" fmla="*/ 297793 h 1054587"/>
              <a:gd name="connsiteX6358" fmla="*/ 668644 w 917848"/>
              <a:gd name="connsiteY6358" fmla="*/ 297100 h 1054587"/>
              <a:gd name="connsiteX6359" fmla="*/ 668644 w 917848"/>
              <a:gd name="connsiteY6359" fmla="*/ 296753 h 1054587"/>
              <a:gd name="connsiteX6360" fmla="*/ 668175 w 917848"/>
              <a:gd name="connsiteY6360" fmla="*/ 296408 h 1054587"/>
              <a:gd name="connsiteX6361" fmla="*/ 667927 w 917848"/>
              <a:gd name="connsiteY6361" fmla="*/ 296061 h 1054587"/>
              <a:gd name="connsiteX6362" fmla="*/ 667706 w 917848"/>
              <a:gd name="connsiteY6362" fmla="*/ 296061 h 1054587"/>
              <a:gd name="connsiteX6363" fmla="*/ 667210 w 917848"/>
              <a:gd name="connsiteY6363" fmla="*/ 296061 h 1054587"/>
              <a:gd name="connsiteX6364" fmla="*/ 667210 w 917848"/>
              <a:gd name="connsiteY6364" fmla="*/ 296408 h 1054587"/>
              <a:gd name="connsiteX6365" fmla="*/ 666741 w 917848"/>
              <a:gd name="connsiteY6365" fmla="*/ 296753 h 1054587"/>
              <a:gd name="connsiteX6366" fmla="*/ 666494 w 917848"/>
              <a:gd name="connsiteY6366" fmla="*/ 297445 h 1054587"/>
              <a:gd name="connsiteX6367" fmla="*/ 666494 w 917848"/>
              <a:gd name="connsiteY6367" fmla="*/ 297793 h 1054587"/>
              <a:gd name="connsiteX6368" fmla="*/ 666741 w 917848"/>
              <a:gd name="connsiteY6368" fmla="*/ 297793 h 1054587"/>
              <a:gd name="connsiteX6369" fmla="*/ 666741 w 917848"/>
              <a:gd name="connsiteY6369" fmla="*/ 298830 h 1054587"/>
              <a:gd name="connsiteX6370" fmla="*/ 666990 w 917848"/>
              <a:gd name="connsiteY6370" fmla="*/ 298830 h 1054587"/>
              <a:gd name="connsiteX6371" fmla="*/ 667210 w 917848"/>
              <a:gd name="connsiteY6371" fmla="*/ 299523 h 1054587"/>
              <a:gd name="connsiteX6372" fmla="*/ 666990 w 917848"/>
              <a:gd name="connsiteY6372" fmla="*/ 299523 h 1054587"/>
              <a:gd name="connsiteX6373" fmla="*/ 667210 w 917848"/>
              <a:gd name="connsiteY6373" fmla="*/ 299869 h 1054587"/>
              <a:gd name="connsiteX6374" fmla="*/ 667458 w 917848"/>
              <a:gd name="connsiteY6374" fmla="*/ 300562 h 1054587"/>
              <a:gd name="connsiteX6375" fmla="*/ 667927 w 917848"/>
              <a:gd name="connsiteY6375" fmla="*/ 300562 h 1054587"/>
              <a:gd name="connsiteX6376" fmla="*/ 668891 w 917848"/>
              <a:gd name="connsiteY6376" fmla="*/ 300907 h 1054587"/>
              <a:gd name="connsiteX6377" fmla="*/ 670076 w 917848"/>
              <a:gd name="connsiteY6377" fmla="*/ 300562 h 1054587"/>
              <a:gd name="connsiteX6378" fmla="*/ 670545 w 917848"/>
              <a:gd name="connsiteY6378" fmla="*/ 300562 h 1054587"/>
              <a:gd name="connsiteX6379" fmla="*/ 671758 w 917848"/>
              <a:gd name="connsiteY6379" fmla="*/ 300215 h 1054587"/>
              <a:gd name="connsiteX6380" fmla="*/ 672696 w 917848"/>
              <a:gd name="connsiteY6380" fmla="*/ 299869 h 1054587"/>
              <a:gd name="connsiteX6381" fmla="*/ 673660 w 917848"/>
              <a:gd name="connsiteY6381" fmla="*/ 299523 h 1054587"/>
              <a:gd name="connsiteX6382" fmla="*/ 675094 w 917848"/>
              <a:gd name="connsiteY6382" fmla="*/ 298485 h 1054587"/>
              <a:gd name="connsiteX6383" fmla="*/ 675810 w 917848"/>
              <a:gd name="connsiteY6383" fmla="*/ 297793 h 1054587"/>
              <a:gd name="connsiteX6384" fmla="*/ 675810 w 917848"/>
              <a:gd name="connsiteY6384" fmla="*/ 297445 h 1054587"/>
              <a:gd name="connsiteX6385" fmla="*/ 676031 w 917848"/>
              <a:gd name="connsiteY6385" fmla="*/ 297445 h 1054587"/>
              <a:gd name="connsiteX6386" fmla="*/ 676527 w 917848"/>
              <a:gd name="connsiteY6386" fmla="*/ 297100 h 1054587"/>
              <a:gd name="connsiteX6387" fmla="*/ 676747 w 917848"/>
              <a:gd name="connsiteY6387" fmla="*/ 297445 h 1054587"/>
              <a:gd name="connsiteX6388" fmla="*/ 676995 w 917848"/>
              <a:gd name="connsiteY6388" fmla="*/ 297445 h 1054587"/>
              <a:gd name="connsiteX6389" fmla="*/ 677244 w 917848"/>
              <a:gd name="connsiteY6389" fmla="*/ 297445 h 1054587"/>
              <a:gd name="connsiteX6390" fmla="*/ 677712 w 917848"/>
              <a:gd name="connsiteY6390" fmla="*/ 297100 h 1054587"/>
              <a:gd name="connsiteX6391" fmla="*/ 678181 w 917848"/>
              <a:gd name="connsiteY6391" fmla="*/ 296408 h 1054587"/>
              <a:gd name="connsiteX6392" fmla="*/ 677960 w 917848"/>
              <a:gd name="connsiteY6392" fmla="*/ 296061 h 1054587"/>
              <a:gd name="connsiteX6393" fmla="*/ 678181 w 917848"/>
              <a:gd name="connsiteY6393" fmla="*/ 295368 h 1054587"/>
              <a:gd name="connsiteX6394" fmla="*/ 678429 w 917848"/>
              <a:gd name="connsiteY6394" fmla="*/ 295368 h 1054587"/>
              <a:gd name="connsiteX6395" fmla="*/ 678897 w 917848"/>
              <a:gd name="connsiteY6395" fmla="*/ 295368 h 1054587"/>
              <a:gd name="connsiteX6396" fmla="*/ 679366 w 917848"/>
              <a:gd name="connsiteY6396" fmla="*/ 296408 h 1054587"/>
              <a:gd name="connsiteX6397" fmla="*/ 679614 w 917848"/>
              <a:gd name="connsiteY6397" fmla="*/ 296408 h 1054587"/>
              <a:gd name="connsiteX6398" fmla="*/ 679862 w 917848"/>
              <a:gd name="connsiteY6398" fmla="*/ 296753 h 1054587"/>
              <a:gd name="connsiteX6399" fmla="*/ 680083 w 917848"/>
              <a:gd name="connsiteY6399" fmla="*/ 297100 h 1054587"/>
              <a:gd name="connsiteX6400" fmla="*/ 680579 w 917848"/>
              <a:gd name="connsiteY6400" fmla="*/ 297445 h 1054587"/>
              <a:gd name="connsiteX6401" fmla="*/ 680799 w 917848"/>
              <a:gd name="connsiteY6401" fmla="*/ 297445 h 1054587"/>
              <a:gd name="connsiteX6402" fmla="*/ 681296 w 917848"/>
              <a:gd name="connsiteY6402" fmla="*/ 297445 h 1054587"/>
              <a:gd name="connsiteX6403" fmla="*/ 681764 w 917848"/>
              <a:gd name="connsiteY6403" fmla="*/ 297445 h 1054587"/>
              <a:gd name="connsiteX6404" fmla="*/ 682949 w 917848"/>
              <a:gd name="connsiteY6404" fmla="*/ 296061 h 1054587"/>
              <a:gd name="connsiteX6405" fmla="*/ 683197 w 917848"/>
              <a:gd name="connsiteY6405" fmla="*/ 295020 h 1054587"/>
              <a:gd name="connsiteX6406" fmla="*/ 683665 w 917848"/>
              <a:gd name="connsiteY6406" fmla="*/ 293984 h 1054587"/>
              <a:gd name="connsiteX6407" fmla="*/ 683665 w 917848"/>
              <a:gd name="connsiteY6407" fmla="*/ 292596 h 1054587"/>
              <a:gd name="connsiteX6408" fmla="*/ 682728 w 917848"/>
              <a:gd name="connsiteY6408" fmla="*/ 291904 h 1054587"/>
              <a:gd name="connsiteX6409" fmla="*/ 684851 w 917848"/>
              <a:gd name="connsiteY6409" fmla="*/ 288092 h 1054587"/>
              <a:gd name="connsiteX6410" fmla="*/ 687717 w 917848"/>
              <a:gd name="connsiteY6410" fmla="*/ 286012 h 1054587"/>
              <a:gd name="connsiteX6411" fmla="*/ 689867 w 917848"/>
              <a:gd name="connsiteY6411" fmla="*/ 286360 h 1054587"/>
              <a:gd name="connsiteX6412" fmla="*/ 690584 w 917848"/>
              <a:gd name="connsiteY6412" fmla="*/ 286360 h 1054587"/>
              <a:gd name="connsiteX6413" fmla="*/ 691301 w 917848"/>
              <a:gd name="connsiteY6413" fmla="*/ 286012 h 1054587"/>
              <a:gd name="connsiteX6414" fmla="*/ 692982 w 917848"/>
              <a:gd name="connsiteY6414" fmla="*/ 284972 h 1054587"/>
              <a:gd name="connsiteX6415" fmla="*/ 696538 w 917848"/>
              <a:gd name="connsiteY6415" fmla="*/ 284972 h 1054587"/>
              <a:gd name="connsiteX6416" fmla="*/ 696786 w 917848"/>
              <a:gd name="connsiteY6416" fmla="*/ 284972 h 1054587"/>
              <a:gd name="connsiteX6417" fmla="*/ 697254 w 917848"/>
              <a:gd name="connsiteY6417" fmla="*/ 285319 h 1054587"/>
              <a:gd name="connsiteX6418" fmla="*/ 698220 w 917848"/>
              <a:gd name="connsiteY6418" fmla="*/ 286012 h 1054587"/>
              <a:gd name="connsiteX6419" fmla="*/ 698688 w 917848"/>
              <a:gd name="connsiteY6419" fmla="*/ 286360 h 1054587"/>
              <a:gd name="connsiteX6420" fmla="*/ 700590 w 917848"/>
              <a:gd name="connsiteY6420" fmla="*/ 287051 h 1054587"/>
              <a:gd name="connsiteX6421" fmla="*/ 702272 w 917848"/>
              <a:gd name="connsiteY6421" fmla="*/ 287399 h 1054587"/>
              <a:gd name="connsiteX6422" fmla="*/ 704173 w 917848"/>
              <a:gd name="connsiteY6422" fmla="*/ 287399 h 1054587"/>
              <a:gd name="connsiteX6423" fmla="*/ 705358 w 917848"/>
              <a:gd name="connsiteY6423" fmla="*/ 287399 h 1054587"/>
              <a:gd name="connsiteX6424" fmla="*/ 705607 w 917848"/>
              <a:gd name="connsiteY6424" fmla="*/ 287051 h 1054587"/>
              <a:gd name="connsiteX6425" fmla="*/ 706792 w 917848"/>
              <a:gd name="connsiteY6425" fmla="*/ 286360 h 1054587"/>
              <a:gd name="connsiteX6426" fmla="*/ 709906 w 917848"/>
              <a:gd name="connsiteY6426" fmla="*/ 280809 h 1054587"/>
              <a:gd name="connsiteX6427" fmla="*/ 713711 w 917848"/>
              <a:gd name="connsiteY6427" fmla="*/ 279770 h 1054587"/>
              <a:gd name="connsiteX6428" fmla="*/ 715612 w 917848"/>
              <a:gd name="connsiteY6428" fmla="*/ 281852 h 1054587"/>
              <a:gd name="connsiteX6429" fmla="*/ 716825 w 917848"/>
              <a:gd name="connsiteY6429" fmla="*/ 281852 h 1054587"/>
              <a:gd name="connsiteX6430" fmla="*/ 718258 w 917848"/>
              <a:gd name="connsiteY6430" fmla="*/ 281505 h 1054587"/>
              <a:gd name="connsiteX6431" fmla="*/ 719196 w 917848"/>
              <a:gd name="connsiteY6431" fmla="*/ 281157 h 1054587"/>
              <a:gd name="connsiteX6432" fmla="*/ 719913 w 917848"/>
              <a:gd name="connsiteY6432" fmla="*/ 281157 h 1054587"/>
              <a:gd name="connsiteX6433" fmla="*/ 721097 w 917848"/>
              <a:gd name="connsiteY6433" fmla="*/ 281505 h 1054587"/>
              <a:gd name="connsiteX6434" fmla="*/ 721814 w 917848"/>
              <a:gd name="connsiteY6434" fmla="*/ 282893 h 1054587"/>
              <a:gd name="connsiteX6435" fmla="*/ 722311 w 917848"/>
              <a:gd name="connsiteY6435" fmla="*/ 283584 h 1054587"/>
              <a:gd name="connsiteX6436" fmla="*/ 723027 w 917848"/>
              <a:gd name="connsiteY6436" fmla="*/ 285667 h 1054587"/>
              <a:gd name="connsiteX6437" fmla="*/ 721594 w 917848"/>
              <a:gd name="connsiteY6437" fmla="*/ 291211 h 1054587"/>
              <a:gd name="connsiteX6438" fmla="*/ 719196 w 917848"/>
              <a:gd name="connsiteY6438" fmla="*/ 299869 h 1054587"/>
              <a:gd name="connsiteX6439" fmla="*/ 719913 w 917848"/>
              <a:gd name="connsiteY6439" fmla="*/ 307483 h 1054587"/>
              <a:gd name="connsiteX6440" fmla="*/ 722311 w 917848"/>
              <a:gd name="connsiteY6440" fmla="*/ 313358 h 1054587"/>
              <a:gd name="connsiteX6441" fmla="*/ 723744 w 917848"/>
              <a:gd name="connsiteY6441" fmla="*/ 316125 h 1054587"/>
              <a:gd name="connsiteX6442" fmla="*/ 722311 w 917848"/>
              <a:gd name="connsiteY6442" fmla="*/ 317162 h 1054587"/>
              <a:gd name="connsiteX6443" fmla="*/ 722062 w 917848"/>
              <a:gd name="connsiteY6443" fmla="*/ 317162 h 1054587"/>
              <a:gd name="connsiteX6444" fmla="*/ 722531 w 917848"/>
              <a:gd name="connsiteY6444" fmla="*/ 324758 h 1054587"/>
              <a:gd name="connsiteX6445" fmla="*/ 724680 w 917848"/>
              <a:gd name="connsiteY6445" fmla="*/ 326830 h 1054587"/>
              <a:gd name="connsiteX6446" fmla="*/ 723495 w 917848"/>
              <a:gd name="connsiteY6446" fmla="*/ 329246 h 1054587"/>
              <a:gd name="connsiteX6447" fmla="*/ 723027 w 917848"/>
              <a:gd name="connsiteY6447" fmla="*/ 329591 h 1054587"/>
              <a:gd name="connsiteX6448" fmla="*/ 722531 w 917848"/>
              <a:gd name="connsiteY6448" fmla="*/ 329591 h 1054587"/>
              <a:gd name="connsiteX6449" fmla="*/ 722311 w 917848"/>
              <a:gd name="connsiteY6449" fmla="*/ 330625 h 1054587"/>
              <a:gd name="connsiteX6450" fmla="*/ 722062 w 917848"/>
              <a:gd name="connsiteY6450" fmla="*/ 330970 h 1054587"/>
              <a:gd name="connsiteX6451" fmla="*/ 721814 w 917848"/>
              <a:gd name="connsiteY6451" fmla="*/ 331660 h 1054587"/>
              <a:gd name="connsiteX6452" fmla="*/ 721594 w 917848"/>
              <a:gd name="connsiteY6452" fmla="*/ 331660 h 1054587"/>
              <a:gd name="connsiteX6453" fmla="*/ 721345 w 917848"/>
              <a:gd name="connsiteY6453" fmla="*/ 332004 h 1054587"/>
              <a:gd name="connsiteX6454" fmla="*/ 721097 w 917848"/>
              <a:gd name="connsiteY6454" fmla="*/ 332004 h 1054587"/>
              <a:gd name="connsiteX6455" fmla="*/ 721097 w 917848"/>
              <a:gd name="connsiteY6455" fmla="*/ 331315 h 1054587"/>
              <a:gd name="connsiteX6456" fmla="*/ 720877 w 917848"/>
              <a:gd name="connsiteY6456" fmla="*/ 330970 h 1054587"/>
              <a:gd name="connsiteX6457" fmla="*/ 720408 w 917848"/>
              <a:gd name="connsiteY6457" fmla="*/ 330970 h 1054587"/>
              <a:gd name="connsiteX6458" fmla="*/ 720408 w 917848"/>
              <a:gd name="connsiteY6458" fmla="*/ 331315 h 1054587"/>
              <a:gd name="connsiteX6459" fmla="*/ 720160 w 917848"/>
              <a:gd name="connsiteY6459" fmla="*/ 331660 h 1054587"/>
              <a:gd name="connsiteX6460" fmla="*/ 719913 w 917848"/>
              <a:gd name="connsiteY6460" fmla="*/ 331660 h 1054587"/>
              <a:gd name="connsiteX6461" fmla="*/ 719692 w 917848"/>
              <a:gd name="connsiteY6461" fmla="*/ 331315 h 1054587"/>
              <a:gd name="connsiteX6462" fmla="*/ 719443 w 917848"/>
              <a:gd name="connsiteY6462" fmla="*/ 331315 h 1054587"/>
              <a:gd name="connsiteX6463" fmla="*/ 719196 w 917848"/>
              <a:gd name="connsiteY6463" fmla="*/ 331660 h 1054587"/>
              <a:gd name="connsiteX6464" fmla="*/ 719443 w 917848"/>
              <a:gd name="connsiteY6464" fmla="*/ 332004 h 1054587"/>
              <a:gd name="connsiteX6465" fmla="*/ 719196 w 917848"/>
              <a:gd name="connsiteY6465" fmla="*/ 332004 h 1054587"/>
              <a:gd name="connsiteX6466" fmla="*/ 719196 w 917848"/>
              <a:gd name="connsiteY6466" fmla="*/ 332694 h 1054587"/>
              <a:gd name="connsiteX6467" fmla="*/ 719196 w 917848"/>
              <a:gd name="connsiteY6467" fmla="*/ 333384 h 1054587"/>
              <a:gd name="connsiteX6468" fmla="*/ 718727 w 917848"/>
              <a:gd name="connsiteY6468" fmla="*/ 333729 h 1054587"/>
              <a:gd name="connsiteX6469" fmla="*/ 718258 w 917848"/>
              <a:gd name="connsiteY6469" fmla="*/ 333729 h 1054587"/>
              <a:gd name="connsiteX6470" fmla="*/ 718010 w 917848"/>
              <a:gd name="connsiteY6470" fmla="*/ 333384 h 1054587"/>
              <a:gd name="connsiteX6471" fmla="*/ 717542 w 917848"/>
              <a:gd name="connsiteY6471" fmla="*/ 333038 h 1054587"/>
              <a:gd name="connsiteX6472" fmla="*/ 717762 w 917848"/>
              <a:gd name="connsiteY6472" fmla="*/ 333038 h 1054587"/>
              <a:gd name="connsiteX6473" fmla="*/ 718010 w 917848"/>
              <a:gd name="connsiteY6473" fmla="*/ 333038 h 1054587"/>
              <a:gd name="connsiteX6474" fmla="*/ 718258 w 917848"/>
              <a:gd name="connsiteY6474" fmla="*/ 332694 h 1054587"/>
              <a:gd name="connsiteX6475" fmla="*/ 718479 w 917848"/>
              <a:gd name="connsiteY6475" fmla="*/ 332004 h 1054587"/>
              <a:gd name="connsiteX6476" fmla="*/ 718479 w 917848"/>
              <a:gd name="connsiteY6476" fmla="*/ 331660 h 1054587"/>
              <a:gd name="connsiteX6477" fmla="*/ 718010 w 917848"/>
              <a:gd name="connsiteY6477" fmla="*/ 331315 h 1054587"/>
              <a:gd name="connsiteX6478" fmla="*/ 717762 w 917848"/>
              <a:gd name="connsiteY6478" fmla="*/ 331315 h 1054587"/>
              <a:gd name="connsiteX6479" fmla="*/ 717542 w 917848"/>
              <a:gd name="connsiteY6479" fmla="*/ 330625 h 1054587"/>
              <a:gd name="connsiteX6480" fmla="*/ 717046 w 917848"/>
              <a:gd name="connsiteY6480" fmla="*/ 329936 h 1054587"/>
              <a:gd name="connsiteX6481" fmla="*/ 716825 w 917848"/>
              <a:gd name="connsiteY6481" fmla="*/ 329936 h 1054587"/>
              <a:gd name="connsiteX6482" fmla="*/ 716576 w 917848"/>
              <a:gd name="connsiteY6482" fmla="*/ 329936 h 1054587"/>
              <a:gd name="connsiteX6483" fmla="*/ 715612 w 917848"/>
              <a:gd name="connsiteY6483" fmla="*/ 330281 h 1054587"/>
              <a:gd name="connsiteX6484" fmla="*/ 715144 w 917848"/>
              <a:gd name="connsiteY6484" fmla="*/ 330625 h 1054587"/>
              <a:gd name="connsiteX6485" fmla="*/ 714427 w 917848"/>
              <a:gd name="connsiteY6485" fmla="*/ 330970 h 1054587"/>
              <a:gd name="connsiteX6486" fmla="*/ 714207 w 917848"/>
              <a:gd name="connsiteY6486" fmla="*/ 330625 h 1054587"/>
              <a:gd name="connsiteX6487" fmla="*/ 714207 w 917848"/>
              <a:gd name="connsiteY6487" fmla="*/ 329936 h 1054587"/>
              <a:gd name="connsiteX6488" fmla="*/ 714427 w 917848"/>
              <a:gd name="connsiteY6488" fmla="*/ 329936 h 1054587"/>
              <a:gd name="connsiteX6489" fmla="*/ 714207 w 917848"/>
              <a:gd name="connsiteY6489" fmla="*/ 329591 h 1054587"/>
              <a:gd name="connsiteX6490" fmla="*/ 714207 w 917848"/>
              <a:gd name="connsiteY6490" fmla="*/ 329246 h 1054587"/>
              <a:gd name="connsiteX6491" fmla="*/ 713958 w 917848"/>
              <a:gd name="connsiteY6491" fmla="*/ 329246 h 1054587"/>
              <a:gd name="connsiteX6492" fmla="*/ 713711 w 917848"/>
              <a:gd name="connsiteY6492" fmla="*/ 329246 h 1054587"/>
              <a:gd name="connsiteX6493" fmla="*/ 713490 w 917848"/>
              <a:gd name="connsiteY6493" fmla="*/ 329246 h 1054587"/>
              <a:gd name="connsiteX6494" fmla="*/ 713490 w 917848"/>
              <a:gd name="connsiteY6494" fmla="*/ 328899 h 1054587"/>
              <a:gd name="connsiteX6495" fmla="*/ 712773 w 917848"/>
              <a:gd name="connsiteY6495" fmla="*/ 328899 h 1054587"/>
              <a:gd name="connsiteX6496" fmla="*/ 712773 w 917848"/>
              <a:gd name="connsiteY6496" fmla="*/ 328554 h 1054587"/>
              <a:gd name="connsiteX6497" fmla="*/ 712056 w 917848"/>
              <a:gd name="connsiteY6497" fmla="*/ 328554 h 1054587"/>
              <a:gd name="connsiteX6498" fmla="*/ 711808 w 917848"/>
              <a:gd name="connsiteY6498" fmla="*/ 328554 h 1054587"/>
              <a:gd name="connsiteX6499" fmla="*/ 711560 w 917848"/>
              <a:gd name="connsiteY6499" fmla="*/ 328899 h 1054587"/>
              <a:gd name="connsiteX6500" fmla="*/ 711808 w 917848"/>
              <a:gd name="connsiteY6500" fmla="*/ 329591 h 1054587"/>
              <a:gd name="connsiteX6501" fmla="*/ 711560 w 917848"/>
              <a:gd name="connsiteY6501" fmla="*/ 330625 h 1054587"/>
              <a:gd name="connsiteX6502" fmla="*/ 711340 w 917848"/>
              <a:gd name="connsiteY6502" fmla="*/ 330970 h 1054587"/>
              <a:gd name="connsiteX6503" fmla="*/ 710623 w 917848"/>
              <a:gd name="connsiteY6503" fmla="*/ 330970 h 1054587"/>
              <a:gd name="connsiteX6504" fmla="*/ 710127 w 917848"/>
              <a:gd name="connsiteY6504" fmla="*/ 330970 h 1054587"/>
              <a:gd name="connsiteX6505" fmla="*/ 709906 w 917848"/>
              <a:gd name="connsiteY6505" fmla="*/ 331660 h 1054587"/>
              <a:gd name="connsiteX6506" fmla="*/ 709190 w 917848"/>
              <a:gd name="connsiteY6506" fmla="*/ 332349 h 1054587"/>
              <a:gd name="connsiteX6507" fmla="*/ 708721 w 917848"/>
              <a:gd name="connsiteY6507" fmla="*/ 333038 h 1054587"/>
              <a:gd name="connsiteX6508" fmla="*/ 708473 w 917848"/>
              <a:gd name="connsiteY6508" fmla="*/ 332694 h 1054587"/>
              <a:gd name="connsiteX6509" fmla="*/ 708005 w 917848"/>
              <a:gd name="connsiteY6509" fmla="*/ 332349 h 1054587"/>
              <a:gd name="connsiteX6510" fmla="*/ 707288 w 917848"/>
              <a:gd name="connsiteY6510" fmla="*/ 332694 h 1054587"/>
              <a:gd name="connsiteX6511" fmla="*/ 706323 w 917848"/>
              <a:gd name="connsiteY6511" fmla="*/ 333384 h 1054587"/>
              <a:gd name="connsiteX6512" fmla="*/ 705607 w 917848"/>
              <a:gd name="connsiteY6512" fmla="*/ 333729 h 1054587"/>
              <a:gd name="connsiteX6513" fmla="*/ 705607 w 917848"/>
              <a:gd name="connsiteY6513" fmla="*/ 334418 h 1054587"/>
              <a:gd name="connsiteX6514" fmla="*/ 705358 w 917848"/>
              <a:gd name="connsiteY6514" fmla="*/ 334763 h 1054587"/>
              <a:gd name="connsiteX6515" fmla="*/ 704890 w 917848"/>
              <a:gd name="connsiteY6515" fmla="*/ 334763 h 1054587"/>
              <a:gd name="connsiteX6516" fmla="*/ 705137 w 917848"/>
              <a:gd name="connsiteY6516" fmla="*/ 335108 h 1054587"/>
              <a:gd name="connsiteX6517" fmla="*/ 705137 w 917848"/>
              <a:gd name="connsiteY6517" fmla="*/ 335452 h 1054587"/>
              <a:gd name="connsiteX6518" fmla="*/ 704670 w 917848"/>
              <a:gd name="connsiteY6518" fmla="*/ 336142 h 1054587"/>
              <a:gd name="connsiteX6519" fmla="*/ 705854 w 917848"/>
              <a:gd name="connsiteY6519" fmla="*/ 337866 h 1054587"/>
              <a:gd name="connsiteX6520" fmla="*/ 706792 w 917848"/>
              <a:gd name="connsiteY6520" fmla="*/ 338556 h 1054587"/>
              <a:gd name="connsiteX6521" fmla="*/ 707756 w 917848"/>
              <a:gd name="connsiteY6521" fmla="*/ 337521 h 1054587"/>
              <a:gd name="connsiteX6522" fmla="*/ 708005 w 917848"/>
              <a:gd name="connsiteY6522" fmla="*/ 337521 h 1054587"/>
              <a:gd name="connsiteX6523" fmla="*/ 708005 w 917848"/>
              <a:gd name="connsiteY6523" fmla="*/ 338901 h 1054587"/>
              <a:gd name="connsiteX6524" fmla="*/ 707756 w 917848"/>
              <a:gd name="connsiteY6524" fmla="*/ 339590 h 1054587"/>
              <a:gd name="connsiteX6525" fmla="*/ 707509 w 917848"/>
              <a:gd name="connsiteY6525" fmla="*/ 339590 h 1054587"/>
              <a:gd name="connsiteX6526" fmla="*/ 707040 w 917848"/>
              <a:gd name="connsiteY6526" fmla="*/ 340280 h 1054587"/>
              <a:gd name="connsiteX6527" fmla="*/ 708473 w 917848"/>
              <a:gd name="connsiteY6527" fmla="*/ 341314 h 1054587"/>
              <a:gd name="connsiteX6528" fmla="*/ 708942 w 917848"/>
              <a:gd name="connsiteY6528" fmla="*/ 341314 h 1054587"/>
              <a:gd name="connsiteX6529" fmla="*/ 709438 w 917848"/>
              <a:gd name="connsiteY6529" fmla="*/ 341314 h 1054587"/>
              <a:gd name="connsiteX6530" fmla="*/ 710623 w 917848"/>
              <a:gd name="connsiteY6530" fmla="*/ 342348 h 1054587"/>
              <a:gd name="connsiteX6531" fmla="*/ 713241 w 917848"/>
              <a:gd name="connsiteY6531" fmla="*/ 342003 h 1054587"/>
              <a:gd name="connsiteX6532" fmla="*/ 713958 w 917848"/>
              <a:gd name="connsiteY6532" fmla="*/ 340969 h 1054587"/>
              <a:gd name="connsiteX6533" fmla="*/ 713711 w 917848"/>
              <a:gd name="connsiteY6533" fmla="*/ 340280 h 1054587"/>
              <a:gd name="connsiteX6534" fmla="*/ 714207 w 917848"/>
              <a:gd name="connsiteY6534" fmla="*/ 339590 h 1054587"/>
              <a:gd name="connsiteX6535" fmla="*/ 714675 w 917848"/>
              <a:gd name="connsiteY6535" fmla="*/ 340624 h 1054587"/>
              <a:gd name="connsiteX6536" fmla="*/ 715144 w 917848"/>
              <a:gd name="connsiteY6536" fmla="*/ 340624 h 1054587"/>
              <a:gd name="connsiteX6537" fmla="*/ 715392 w 917848"/>
              <a:gd name="connsiteY6537" fmla="*/ 340280 h 1054587"/>
              <a:gd name="connsiteX6538" fmla="*/ 715392 w 917848"/>
              <a:gd name="connsiteY6538" fmla="*/ 339935 h 1054587"/>
              <a:gd name="connsiteX6539" fmla="*/ 715144 w 917848"/>
              <a:gd name="connsiteY6539" fmla="*/ 339590 h 1054587"/>
              <a:gd name="connsiteX6540" fmla="*/ 715392 w 917848"/>
              <a:gd name="connsiteY6540" fmla="*/ 339245 h 1054587"/>
              <a:gd name="connsiteX6541" fmla="*/ 715392 w 917848"/>
              <a:gd name="connsiteY6541" fmla="*/ 338556 h 1054587"/>
              <a:gd name="connsiteX6542" fmla="*/ 715861 w 917848"/>
              <a:gd name="connsiteY6542" fmla="*/ 338901 h 1054587"/>
              <a:gd name="connsiteX6543" fmla="*/ 716108 w 917848"/>
              <a:gd name="connsiteY6543" fmla="*/ 339245 h 1054587"/>
              <a:gd name="connsiteX6544" fmla="*/ 716329 w 917848"/>
              <a:gd name="connsiteY6544" fmla="*/ 339245 h 1054587"/>
              <a:gd name="connsiteX6545" fmla="*/ 716576 w 917848"/>
              <a:gd name="connsiteY6545" fmla="*/ 339590 h 1054587"/>
              <a:gd name="connsiteX6546" fmla="*/ 716576 w 917848"/>
              <a:gd name="connsiteY6546" fmla="*/ 340280 h 1054587"/>
              <a:gd name="connsiteX6547" fmla="*/ 716825 w 917848"/>
              <a:gd name="connsiteY6547" fmla="*/ 340624 h 1054587"/>
              <a:gd name="connsiteX6548" fmla="*/ 717542 w 917848"/>
              <a:gd name="connsiteY6548" fmla="*/ 340280 h 1054587"/>
              <a:gd name="connsiteX6549" fmla="*/ 718010 w 917848"/>
              <a:gd name="connsiteY6549" fmla="*/ 339935 h 1054587"/>
              <a:gd name="connsiteX6550" fmla="*/ 718258 w 917848"/>
              <a:gd name="connsiteY6550" fmla="*/ 339590 h 1054587"/>
              <a:gd name="connsiteX6551" fmla="*/ 718479 w 917848"/>
              <a:gd name="connsiteY6551" fmla="*/ 339245 h 1054587"/>
              <a:gd name="connsiteX6552" fmla="*/ 718975 w 917848"/>
              <a:gd name="connsiteY6552" fmla="*/ 339245 h 1054587"/>
              <a:gd name="connsiteX6553" fmla="*/ 719196 w 917848"/>
              <a:gd name="connsiteY6553" fmla="*/ 339590 h 1054587"/>
              <a:gd name="connsiteX6554" fmla="*/ 719443 w 917848"/>
              <a:gd name="connsiteY6554" fmla="*/ 340280 h 1054587"/>
              <a:gd name="connsiteX6555" fmla="*/ 719443 w 917848"/>
              <a:gd name="connsiteY6555" fmla="*/ 340624 h 1054587"/>
              <a:gd name="connsiteX6556" fmla="*/ 720160 w 917848"/>
              <a:gd name="connsiteY6556" fmla="*/ 341314 h 1054587"/>
              <a:gd name="connsiteX6557" fmla="*/ 720628 w 917848"/>
              <a:gd name="connsiteY6557" fmla="*/ 341314 h 1054587"/>
              <a:gd name="connsiteX6558" fmla="*/ 720877 w 917848"/>
              <a:gd name="connsiteY6558" fmla="*/ 341314 h 1054587"/>
              <a:gd name="connsiteX6559" fmla="*/ 720877 w 917848"/>
              <a:gd name="connsiteY6559" fmla="*/ 340969 h 1054587"/>
              <a:gd name="connsiteX6560" fmla="*/ 720628 w 917848"/>
              <a:gd name="connsiteY6560" fmla="*/ 340280 h 1054587"/>
              <a:gd name="connsiteX6561" fmla="*/ 720628 w 917848"/>
              <a:gd name="connsiteY6561" fmla="*/ 339935 h 1054587"/>
              <a:gd name="connsiteX6562" fmla="*/ 720877 w 917848"/>
              <a:gd name="connsiteY6562" fmla="*/ 340280 h 1054587"/>
              <a:gd name="connsiteX6563" fmla="*/ 721345 w 917848"/>
              <a:gd name="connsiteY6563" fmla="*/ 340280 h 1054587"/>
              <a:gd name="connsiteX6564" fmla="*/ 721594 w 917848"/>
              <a:gd name="connsiteY6564" fmla="*/ 339935 h 1054587"/>
              <a:gd name="connsiteX6565" fmla="*/ 721814 w 917848"/>
              <a:gd name="connsiteY6565" fmla="*/ 339590 h 1054587"/>
              <a:gd name="connsiteX6566" fmla="*/ 722779 w 917848"/>
              <a:gd name="connsiteY6566" fmla="*/ 340624 h 1054587"/>
              <a:gd name="connsiteX6567" fmla="*/ 723027 w 917848"/>
              <a:gd name="connsiteY6567" fmla="*/ 341314 h 1054587"/>
              <a:gd name="connsiteX6568" fmla="*/ 722779 w 917848"/>
              <a:gd name="connsiteY6568" fmla="*/ 341658 h 1054587"/>
              <a:gd name="connsiteX6569" fmla="*/ 722779 w 917848"/>
              <a:gd name="connsiteY6569" fmla="*/ 342348 h 1054587"/>
              <a:gd name="connsiteX6570" fmla="*/ 723027 w 917848"/>
              <a:gd name="connsiteY6570" fmla="*/ 342690 h 1054587"/>
              <a:gd name="connsiteX6571" fmla="*/ 723495 w 917848"/>
              <a:gd name="connsiteY6571" fmla="*/ 342690 h 1054587"/>
              <a:gd name="connsiteX6572" fmla="*/ 723495 w 917848"/>
              <a:gd name="connsiteY6572" fmla="*/ 343035 h 1054587"/>
              <a:gd name="connsiteX6573" fmla="*/ 723965 w 917848"/>
              <a:gd name="connsiteY6573" fmla="*/ 343380 h 1054587"/>
              <a:gd name="connsiteX6574" fmla="*/ 724460 w 917848"/>
              <a:gd name="connsiteY6574" fmla="*/ 343725 h 1054587"/>
              <a:gd name="connsiteX6575" fmla="*/ 724460 w 917848"/>
              <a:gd name="connsiteY6575" fmla="*/ 344414 h 1054587"/>
              <a:gd name="connsiteX6576" fmla="*/ 724929 w 917848"/>
              <a:gd name="connsiteY6576" fmla="*/ 344759 h 1054587"/>
              <a:gd name="connsiteX6577" fmla="*/ 725646 w 917848"/>
              <a:gd name="connsiteY6577" fmla="*/ 345104 h 1054587"/>
              <a:gd name="connsiteX6578" fmla="*/ 726583 w 917848"/>
              <a:gd name="connsiteY6578" fmla="*/ 344759 h 1054587"/>
              <a:gd name="connsiteX6579" fmla="*/ 726830 w 917848"/>
              <a:gd name="connsiteY6579" fmla="*/ 344759 h 1054587"/>
              <a:gd name="connsiteX6580" fmla="*/ 727079 w 917848"/>
              <a:gd name="connsiteY6580" fmla="*/ 345104 h 1054587"/>
              <a:gd name="connsiteX6581" fmla="*/ 727547 w 917848"/>
              <a:gd name="connsiteY6581" fmla="*/ 345448 h 1054587"/>
              <a:gd name="connsiteX6582" fmla="*/ 727796 w 917848"/>
              <a:gd name="connsiteY6582" fmla="*/ 345448 h 1054587"/>
              <a:gd name="connsiteX6583" fmla="*/ 728264 w 917848"/>
              <a:gd name="connsiteY6583" fmla="*/ 345448 h 1054587"/>
              <a:gd name="connsiteX6584" fmla="*/ 728512 w 917848"/>
              <a:gd name="connsiteY6584" fmla="*/ 345104 h 1054587"/>
              <a:gd name="connsiteX6585" fmla="*/ 728981 w 917848"/>
              <a:gd name="connsiteY6585" fmla="*/ 345104 h 1054587"/>
              <a:gd name="connsiteX6586" fmla="*/ 729697 w 917848"/>
              <a:gd name="connsiteY6586" fmla="*/ 345448 h 1054587"/>
              <a:gd name="connsiteX6587" fmla="*/ 731599 w 917848"/>
              <a:gd name="connsiteY6587" fmla="*/ 346480 h 1054587"/>
              <a:gd name="connsiteX6588" fmla="*/ 732563 w 917848"/>
              <a:gd name="connsiteY6588" fmla="*/ 347170 h 1054587"/>
              <a:gd name="connsiteX6589" fmla="*/ 732784 w 917848"/>
              <a:gd name="connsiteY6589" fmla="*/ 347514 h 1054587"/>
              <a:gd name="connsiteX6590" fmla="*/ 732784 w 917848"/>
              <a:gd name="connsiteY6590" fmla="*/ 347857 h 1054587"/>
              <a:gd name="connsiteX6591" fmla="*/ 732316 w 917848"/>
              <a:gd name="connsiteY6591" fmla="*/ 348202 h 1054587"/>
              <a:gd name="connsiteX6592" fmla="*/ 732563 w 917848"/>
              <a:gd name="connsiteY6592" fmla="*/ 348546 h 1054587"/>
              <a:gd name="connsiteX6593" fmla="*/ 732316 w 917848"/>
              <a:gd name="connsiteY6593" fmla="*/ 348891 h 1054587"/>
              <a:gd name="connsiteX6594" fmla="*/ 731848 w 917848"/>
              <a:gd name="connsiteY6594" fmla="*/ 348891 h 1054587"/>
              <a:gd name="connsiteX6595" fmla="*/ 731351 w 917848"/>
              <a:gd name="connsiteY6595" fmla="*/ 348546 h 1054587"/>
              <a:gd name="connsiteX6596" fmla="*/ 730882 w 917848"/>
              <a:gd name="connsiteY6596" fmla="*/ 348891 h 1054587"/>
              <a:gd name="connsiteX6597" fmla="*/ 729945 w 917848"/>
              <a:gd name="connsiteY6597" fmla="*/ 349581 h 1054587"/>
              <a:gd name="connsiteX6598" fmla="*/ 729945 w 917848"/>
              <a:gd name="connsiteY6598" fmla="*/ 350268 h 1054587"/>
              <a:gd name="connsiteX6599" fmla="*/ 729697 w 917848"/>
              <a:gd name="connsiteY6599" fmla="*/ 350613 h 1054587"/>
              <a:gd name="connsiteX6600" fmla="*/ 729228 w 917848"/>
              <a:gd name="connsiteY6600" fmla="*/ 350613 h 1054587"/>
              <a:gd name="connsiteX6601" fmla="*/ 729449 w 917848"/>
              <a:gd name="connsiteY6601" fmla="*/ 350957 h 1054587"/>
              <a:gd name="connsiteX6602" fmla="*/ 729228 w 917848"/>
              <a:gd name="connsiteY6602" fmla="*/ 350957 h 1054587"/>
              <a:gd name="connsiteX6603" fmla="*/ 728981 w 917848"/>
              <a:gd name="connsiteY6603" fmla="*/ 350957 h 1054587"/>
              <a:gd name="connsiteX6604" fmla="*/ 728732 w 917848"/>
              <a:gd name="connsiteY6604" fmla="*/ 350957 h 1054587"/>
              <a:gd name="connsiteX6605" fmla="*/ 728016 w 917848"/>
              <a:gd name="connsiteY6605" fmla="*/ 351988 h 1054587"/>
              <a:gd name="connsiteX6606" fmla="*/ 727796 w 917848"/>
              <a:gd name="connsiteY6606" fmla="*/ 353365 h 1054587"/>
              <a:gd name="connsiteX6607" fmla="*/ 727547 w 917848"/>
              <a:gd name="connsiteY6607" fmla="*/ 354055 h 1054587"/>
              <a:gd name="connsiteX6608" fmla="*/ 727796 w 917848"/>
              <a:gd name="connsiteY6608" fmla="*/ 354055 h 1054587"/>
              <a:gd name="connsiteX6609" fmla="*/ 728264 w 917848"/>
              <a:gd name="connsiteY6609" fmla="*/ 354742 h 1054587"/>
              <a:gd name="connsiteX6610" fmla="*/ 728732 w 917848"/>
              <a:gd name="connsiteY6610" fmla="*/ 355087 h 1054587"/>
              <a:gd name="connsiteX6611" fmla="*/ 729449 w 917848"/>
              <a:gd name="connsiteY6611" fmla="*/ 355773 h 1054587"/>
              <a:gd name="connsiteX6612" fmla="*/ 729945 w 917848"/>
              <a:gd name="connsiteY6612" fmla="*/ 356118 h 1054587"/>
              <a:gd name="connsiteX6613" fmla="*/ 730662 w 917848"/>
              <a:gd name="connsiteY6613" fmla="*/ 357150 h 1054587"/>
              <a:gd name="connsiteX6614" fmla="*/ 730882 w 917848"/>
              <a:gd name="connsiteY6614" fmla="*/ 357494 h 1054587"/>
              <a:gd name="connsiteX6615" fmla="*/ 731599 w 917848"/>
              <a:gd name="connsiteY6615" fmla="*/ 358526 h 1054587"/>
              <a:gd name="connsiteX6616" fmla="*/ 732068 w 917848"/>
              <a:gd name="connsiteY6616" fmla="*/ 358526 h 1054587"/>
              <a:gd name="connsiteX6617" fmla="*/ 732068 w 917848"/>
              <a:gd name="connsiteY6617" fmla="*/ 359213 h 1054587"/>
              <a:gd name="connsiteX6618" fmla="*/ 732316 w 917848"/>
              <a:gd name="connsiteY6618" fmla="*/ 359557 h 1054587"/>
              <a:gd name="connsiteX6619" fmla="*/ 732784 w 917848"/>
              <a:gd name="connsiteY6619" fmla="*/ 360245 h 1054587"/>
              <a:gd name="connsiteX6620" fmla="*/ 732784 w 917848"/>
              <a:gd name="connsiteY6620" fmla="*/ 360589 h 1054587"/>
              <a:gd name="connsiteX6621" fmla="*/ 733280 w 917848"/>
              <a:gd name="connsiteY6621" fmla="*/ 360934 h 1054587"/>
              <a:gd name="connsiteX6622" fmla="*/ 733501 w 917848"/>
              <a:gd name="connsiteY6622" fmla="*/ 361276 h 1054587"/>
              <a:gd name="connsiteX6623" fmla="*/ 734217 w 917848"/>
              <a:gd name="connsiteY6623" fmla="*/ 361620 h 1054587"/>
              <a:gd name="connsiteX6624" fmla="*/ 734466 w 917848"/>
              <a:gd name="connsiteY6624" fmla="*/ 361620 h 1054587"/>
              <a:gd name="connsiteX6625" fmla="*/ 734466 w 917848"/>
              <a:gd name="connsiteY6625" fmla="*/ 361966 h 1054587"/>
              <a:gd name="connsiteX6626" fmla="*/ 734714 w 917848"/>
              <a:gd name="connsiteY6626" fmla="*/ 361966 h 1054587"/>
              <a:gd name="connsiteX6627" fmla="*/ 735183 w 917848"/>
              <a:gd name="connsiteY6627" fmla="*/ 361966 h 1054587"/>
              <a:gd name="connsiteX6628" fmla="*/ 735431 w 917848"/>
              <a:gd name="connsiteY6628" fmla="*/ 361966 h 1054587"/>
              <a:gd name="connsiteX6629" fmla="*/ 735651 w 917848"/>
              <a:gd name="connsiteY6629" fmla="*/ 361966 h 1054587"/>
              <a:gd name="connsiteX6630" fmla="*/ 735900 w 917848"/>
              <a:gd name="connsiteY6630" fmla="*/ 362308 h 1054587"/>
              <a:gd name="connsiteX6631" fmla="*/ 735900 w 917848"/>
              <a:gd name="connsiteY6631" fmla="*/ 362652 h 1054587"/>
              <a:gd name="connsiteX6632" fmla="*/ 736120 w 917848"/>
              <a:gd name="connsiteY6632" fmla="*/ 362652 h 1054587"/>
              <a:gd name="connsiteX6633" fmla="*/ 736615 w 917848"/>
              <a:gd name="connsiteY6633" fmla="*/ 362997 h 1054587"/>
              <a:gd name="connsiteX6634" fmla="*/ 736836 w 917848"/>
              <a:gd name="connsiteY6634" fmla="*/ 363340 h 1054587"/>
              <a:gd name="connsiteX6635" fmla="*/ 737085 w 917848"/>
              <a:gd name="connsiteY6635" fmla="*/ 363684 h 1054587"/>
              <a:gd name="connsiteX6636" fmla="*/ 737085 w 917848"/>
              <a:gd name="connsiteY6636" fmla="*/ 364026 h 1054587"/>
              <a:gd name="connsiteX6637" fmla="*/ 737552 w 917848"/>
              <a:gd name="connsiteY6637" fmla="*/ 364371 h 1054587"/>
              <a:gd name="connsiteX6638" fmla="*/ 737801 w 917848"/>
              <a:gd name="connsiteY6638" fmla="*/ 364371 h 1054587"/>
              <a:gd name="connsiteX6639" fmla="*/ 737552 w 917848"/>
              <a:gd name="connsiteY6639" fmla="*/ 364715 h 1054587"/>
              <a:gd name="connsiteX6640" fmla="*/ 737801 w 917848"/>
              <a:gd name="connsiteY6640" fmla="*/ 364715 h 1054587"/>
              <a:gd name="connsiteX6641" fmla="*/ 738049 w 917848"/>
              <a:gd name="connsiteY6641" fmla="*/ 364715 h 1054587"/>
              <a:gd name="connsiteX6642" fmla="*/ 738049 w 917848"/>
              <a:gd name="connsiteY6642" fmla="*/ 365058 h 1054587"/>
              <a:gd name="connsiteX6643" fmla="*/ 738049 w 917848"/>
              <a:gd name="connsiteY6643" fmla="*/ 365403 h 1054587"/>
              <a:gd name="connsiteX6644" fmla="*/ 738049 w 917848"/>
              <a:gd name="connsiteY6644" fmla="*/ 365744 h 1054587"/>
              <a:gd name="connsiteX6645" fmla="*/ 738518 w 917848"/>
              <a:gd name="connsiteY6645" fmla="*/ 366089 h 1054587"/>
              <a:gd name="connsiteX6646" fmla="*/ 738766 w 917848"/>
              <a:gd name="connsiteY6646" fmla="*/ 366434 h 1054587"/>
              <a:gd name="connsiteX6647" fmla="*/ 739235 w 917848"/>
              <a:gd name="connsiteY6647" fmla="*/ 366434 h 1054587"/>
              <a:gd name="connsiteX6648" fmla="*/ 739703 w 917848"/>
              <a:gd name="connsiteY6648" fmla="*/ 366089 h 1054587"/>
              <a:gd name="connsiteX6649" fmla="*/ 739951 w 917848"/>
              <a:gd name="connsiteY6649" fmla="*/ 365744 h 1054587"/>
              <a:gd name="connsiteX6650" fmla="*/ 740199 w 917848"/>
              <a:gd name="connsiteY6650" fmla="*/ 365744 h 1054587"/>
              <a:gd name="connsiteX6651" fmla="*/ 740199 w 917848"/>
              <a:gd name="connsiteY6651" fmla="*/ 365403 h 1054587"/>
              <a:gd name="connsiteX6652" fmla="*/ 739951 w 917848"/>
              <a:gd name="connsiteY6652" fmla="*/ 365403 h 1054587"/>
              <a:gd name="connsiteX6653" fmla="*/ 739951 w 917848"/>
              <a:gd name="connsiteY6653" fmla="*/ 364715 h 1054587"/>
              <a:gd name="connsiteX6654" fmla="*/ 740668 w 917848"/>
              <a:gd name="connsiteY6654" fmla="*/ 364371 h 1054587"/>
              <a:gd name="connsiteX6655" fmla="*/ 741136 w 917848"/>
              <a:gd name="connsiteY6655" fmla="*/ 364371 h 1054587"/>
              <a:gd name="connsiteX6656" fmla="*/ 741384 w 917848"/>
              <a:gd name="connsiteY6656" fmla="*/ 364371 h 1054587"/>
              <a:gd name="connsiteX6657" fmla="*/ 741853 w 917848"/>
              <a:gd name="connsiteY6657" fmla="*/ 364715 h 1054587"/>
              <a:gd name="connsiteX6658" fmla="*/ 742101 w 917848"/>
              <a:gd name="connsiteY6658" fmla="*/ 364371 h 1054587"/>
              <a:gd name="connsiteX6659" fmla="*/ 742321 w 917848"/>
              <a:gd name="connsiteY6659" fmla="*/ 364026 h 1054587"/>
              <a:gd name="connsiteX6660" fmla="*/ 742570 w 917848"/>
              <a:gd name="connsiteY6660" fmla="*/ 364026 h 1054587"/>
              <a:gd name="connsiteX6661" fmla="*/ 742570 w 917848"/>
              <a:gd name="connsiteY6661" fmla="*/ 364371 h 1054587"/>
              <a:gd name="connsiteX6662" fmla="*/ 742817 w 917848"/>
              <a:gd name="connsiteY6662" fmla="*/ 364371 h 1054587"/>
              <a:gd name="connsiteX6663" fmla="*/ 743038 w 917848"/>
              <a:gd name="connsiteY6663" fmla="*/ 364371 h 1054587"/>
              <a:gd name="connsiteX6664" fmla="*/ 743287 w 917848"/>
              <a:gd name="connsiteY6664" fmla="*/ 364371 h 1054587"/>
              <a:gd name="connsiteX6665" fmla="*/ 743287 w 917848"/>
              <a:gd name="connsiteY6665" fmla="*/ 365058 h 1054587"/>
              <a:gd name="connsiteX6666" fmla="*/ 743038 w 917848"/>
              <a:gd name="connsiteY6666" fmla="*/ 365403 h 1054587"/>
              <a:gd name="connsiteX6667" fmla="*/ 743287 w 917848"/>
              <a:gd name="connsiteY6667" fmla="*/ 366089 h 1054587"/>
              <a:gd name="connsiteX6668" fmla="*/ 743755 w 917848"/>
              <a:gd name="connsiteY6668" fmla="*/ 366434 h 1054587"/>
              <a:gd name="connsiteX6669" fmla="*/ 744003 w 917848"/>
              <a:gd name="connsiteY6669" fmla="*/ 366434 h 1054587"/>
              <a:gd name="connsiteX6670" fmla="*/ 744251 w 917848"/>
              <a:gd name="connsiteY6670" fmla="*/ 366089 h 1054587"/>
              <a:gd name="connsiteX6671" fmla="*/ 744251 w 917848"/>
              <a:gd name="connsiteY6671" fmla="*/ 366434 h 1054587"/>
              <a:gd name="connsiteX6672" fmla="*/ 744471 w 917848"/>
              <a:gd name="connsiteY6672" fmla="*/ 366434 h 1054587"/>
              <a:gd name="connsiteX6673" fmla="*/ 744471 w 917848"/>
              <a:gd name="connsiteY6673" fmla="*/ 366776 h 1054587"/>
              <a:gd name="connsiteX6674" fmla="*/ 744968 w 917848"/>
              <a:gd name="connsiteY6674" fmla="*/ 366776 h 1054587"/>
              <a:gd name="connsiteX6675" fmla="*/ 746373 w 917848"/>
              <a:gd name="connsiteY6675" fmla="*/ 367463 h 1054587"/>
              <a:gd name="connsiteX6676" fmla="*/ 747338 w 917848"/>
              <a:gd name="connsiteY6676" fmla="*/ 369527 h 1054587"/>
              <a:gd name="connsiteX6677" fmla="*/ 747807 w 917848"/>
              <a:gd name="connsiteY6677" fmla="*/ 371242 h 1054587"/>
              <a:gd name="connsiteX6678" fmla="*/ 747807 w 917848"/>
              <a:gd name="connsiteY6678" fmla="*/ 371587 h 1054587"/>
              <a:gd name="connsiteX6679" fmla="*/ 747586 w 917848"/>
              <a:gd name="connsiteY6679" fmla="*/ 371587 h 1054587"/>
              <a:gd name="connsiteX6680" fmla="*/ 747338 w 917848"/>
              <a:gd name="connsiteY6680" fmla="*/ 371929 h 1054587"/>
              <a:gd name="connsiteX6681" fmla="*/ 747338 w 917848"/>
              <a:gd name="connsiteY6681" fmla="*/ 372274 h 1054587"/>
              <a:gd name="connsiteX6682" fmla="*/ 746869 w 917848"/>
              <a:gd name="connsiteY6682" fmla="*/ 372615 h 1054587"/>
              <a:gd name="connsiteX6683" fmla="*/ 746622 w 917848"/>
              <a:gd name="connsiteY6683" fmla="*/ 372615 h 1054587"/>
              <a:gd name="connsiteX6684" fmla="*/ 746373 w 917848"/>
              <a:gd name="connsiteY6684" fmla="*/ 372960 h 1054587"/>
              <a:gd name="connsiteX6685" fmla="*/ 746622 w 917848"/>
              <a:gd name="connsiteY6685" fmla="*/ 372960 h 1054587"/>
              <a:gd name="connsiteX6686" fmla="*/ 746869 w 917848"/>
              <a:gd name="connsiteY6686" fmla="*/ 373303 h 1054587"/>
              <a:gd name="connsiteX6687" fmla="*/ 746869 w 917848"/>
              <a:gd name="connsiteY6687" fmla="*/ 373647 h 1054587"/>
              <a:gd name="connsiteX6688" fmla="*/ 746152 w 917848"/>
              <a:gd name="connsiteY6688" fmla="*/ 373647 h 1054587"/>
              <a:gd name="connsiteX6689" fmla="*/ 746152 w 917848"/>
              <a:gd name="connsiteY6689" fmla="*/ 373989 h 1054587"/>
              <a:gd name="connsiteX6690" fmla="*/ 746152 w 917848"/>
              <a:gd name="connsiteY6690" fmla="*/ 374334 h 1054587"/>
              <a:gd name="connsiteX6691" fmla="*/ 746622 w 917848"/>
              <a:gd name="connsiteY6691" fmla="*/ 374334 h 1054587"/>
              <a:gd name="connsiteX6692" fmla="*/ 746622 w 917848"/>
              <a:gd name="connsiteY6692" fmla="*/ 374676 h 1054587"/>
              <a:gd name="connsiteX6693" fmla="*/ 746622 w 917848"/>
              <a:gd name="connsiteY6693" fmla="*/ 375021 h 1054587"/>
              <a:gd name="connsiteX6694" fmla="*/ 746152 w 917848"/>
              <a:gd name="connsiteY6694" fmla="*/ 374676 h 1054587"/>
              <a:gd name="connsiteX6695" fmla="*/ 746152 w 917848"/>
              <a:gd name="connsiteY6695" fmla="*/ 375021 h 1054587"/>
              <a:gd name="connsiteX6696" fmla="*/ 746152 w 917848"/>
              <a:gd name="connsiteY6696" fmla="*/ 375363 h 1054587"/>
              <a:gd name="connsiteX6697" fmla="*/ 746152 w 917848"/>
              <a:gd name="connsiteY6697" fmla="*/ 375707 h 1054587"/>
              <a:gd name="connsiteX6698" fmla="*/ 746152 w 917848"/>
              <a:gd name="connsiteY6698" fmla="*/ 376050 h 1054587"/>
              <a:gd name="connsiteX6699" fmla="*/ 746152 w 917848"/>
              <a:gd name="connsiteY6699" fmla="*/ 376391 h 1054587"/>
              <a:gd name="connsiteX6700" fmla="*/ 745684 w 917848"/>
              <a:gd name="connsiteY6700" fmla="*/ 376736 h 1054587"/>
              <a:gd name="connsiteX6701" fmla="*/ 745436 w 917848"/>
              <a:gd name="connsiteY6701" fmla="*/ 376736 h 1054587"/>
              <a:gd name="connsiteX6702" fmla="*/ 744968 w 917848"/>
              <a:gd name="connsiteY6702" fmla="*/ 376391 h 1054587"/>
              <a:gd name="connsiteX6703" fmla="*/ 745188 w 917848"/>
              <a:gd name="connsiteY6703" fmla="*/ 376050 h 1054587"/>
              <a:gd name="connsiteX6704" fmla="*/ 745905 w 917848"/>
              <a:gd name="connsiteY6704" fmla="*/ 375707 h 1054587"/>
              <a:gd name="connsiteX6705" fmla="*/ 745905 w 917848"/>
              <a:gd name="connsiteY6705" fmla="*/ 375363 h 1054587"/>
              <a:gd name="connsiteX6706" fmla="*/ 745905 w 917848"/>
              <a:gd name="connsiteY6706" fmla="*/ 375021 h 1054587"/>
              <a:gd name="connsiteX6707" fmla="*/ 745684 w 917848"/>
              <a:gd name="connsiteY6707" fmla="*/ 375021 h 1054587"/>
              <a:gd name="connsiteX6708" fmla="*/ 745436 w 917848"/>
              <a:gd name="connsiteY6708" fmla="*/ 375021 h 1054587"/>
              <a:gd name="connsiteX6709" fmla="*/ 745188 w 917848"/>
              <a:gd name="connsiteY6709" fmla="*/ 375021 h 1054587"/>
              <a:gd name="connsiteX6710" fmla="*/ 744720 w 917848"/>
              <a:gd name="connsiteY6710" fmla="*/ 374676 h 1054587"/>
              <a:gd name="connsiteX6711" fmla="*/ 744471 w 917848"/>
              <a:gd name="connsiteY6711" fmla="*/ 374676 h 1054587"/>
              <a:gd name="connsiteX6712" fmla="*/ 744251 w 917848"/>
              <a:gd name="connsiteY6712" fmla="*/ 374676 h 1054587"/>
              <a:gd name="connsiteX6713" fmla="*/ 744003 w 917848"/>
              <a:gd name="connsiteY6713" fmla="*/ 375021 h 1054587"/>
              <a:gd name="connsiteX6714" fmla="*/ 743755 w 917848"/>
              <a:gd name="connsiteY6714" fmla="*/ 374676 h 1054587"/>
              <a:gd name="connsiteX6715" fmla="*/ 743534 w 917848"/>
              <a:gd name="connsiteY6715" fmla="*/ 374334 h 1054587"/>
              <a:gd name="connsiteX6716" fmla="*/ 743038 w 917848"/>
              <a:gd name="connsiteY6716" fmla="*/ 374676 h 1054587"/>
              <a:gd name="connsiteX6717" fmla="*/ 742817 w 917848"/>
              <a:gd name="connsiteY6717" fmla="*/ 374676 h 1054587"/>
              <a:gd name="connsiteX6718" fmla="*/ 742570 w 917848"/>
              <a:gd name="connsiteY6718" fmla="*/ 374334 h 1054587"/>
              <a:gd name="connsiteX6719" fmla="*/ 742321 w 917848"/>
              <a:gd name="connsiteY6719" fmla="*/ 374334 h 1054587"/>
              <a:gd name="connsiteX6720" fmla="*/ 742321 w 917848"/>
              <a:gd name="connsiteY6720" fmla="*/ 374676 h 1054587"/>
              <a:gd name="connsiteX6721" fmla="*/ 742321 w 917848"/>
              <a:gd name="connsiteY6721" fmla="*/ 375021 h 1054587"/>
              <a:gd name="connsiteX6722" fmla="*/ 742321 w 917848"/>
              <a:gd name="connsiteY6722" fmla="*/ 375363 h 1054587"/>
              <a:gd name="connsiteX6723" fmla="*/ 742101 w 917848"/>
              <a:gd name="connsiteY6723" fmla="*/ 375363 h 1054587"/>
              <a:gd name="connsiteX6724" fmla="*/ 741853 w 917848"/>
              <a:gd name="connsiteY6724" fmla="*/ 375021 h 1054587"/>
              <a:gd name="connsiteX6725" fmla="*/ 741605 w 917848"/>
              <a:gd name="connsiteY6725" fmla="*/ 375021 h 1054587"/>
              <a:gd name="connsiteX6726" fmla="*/ 741384 w 917848"/>
              <a:gd name="connsiteY6726" fmla="*/ 375021 h 1054587"/>
              <a:gd name="connsiteX6727" fmla="*/ 741384 w 917848"/>
              <a:gd name="connsiteY6727" fmla="*/ 374676 h 1054587"/>
              <a:gd name="connsiteX6728" fmla="*/ 741136 w 917848"/>
              <a:gd name="connsiteY6728" fmla="*/ 374334 h 1054587"/>
              <a:gd name="connsiteX6729" fmla="*/ 740916 w 917848"/>
              <a:gd name="connsiteY6729" fmla="*/ 374334 h 1054587"/>
              <a:gd name="connsiteX6730" fmla="*/ 740668 w 917848"/>
              <a:gd name="connsiteY6730" fmla="*/ 374334 h 1054587"/>
              <a:gd name="connsiteX6731" fmla="*/ 740420 w 917848"/>
              <a:gd name="connsiteY6731" fmla="*/ 374676 h 1054587"/>
              <a:gd name="connsiteX6732" fmla="*/ 740199 w 917848"/>
              <a:gd name="connsiteY6732" fmla="*/ 375021 h 1054587"/>
              <a:gd name="connsiteX6733" fmla="*/ 739951 w 917848"/>
              <a:gd name="connsiteY6733" fmla="*/ 375021 h 1054587"/>
              <a:gd name="connsiteX6734" fmla="*/ 739482 w 917848"/>
              <a:gd name="connsiteY6734" fmla="*/ 375021 h 1054587"/>
              <a:gd name="connsiteX6735" fmla="*/ 738986 w 917848"/>
              <a:gd name="connsiteY6735" fmla="*/ 375021 h 1054587"/>
              <a:gd name="connsiteX6736" fmla="*/ 738518 w 917848"/>
              <a:gd name="connsiteY6736" fmla="*/ 374676 h 1054587"/>
              <a:gd name="connsiteX6737" fmla="*/ 738269 w 917848"/>
              <a:gd name="connsiteY6737" fmla="*/ 374676 h 1054587"/>
              <a:gd name="connsiteX6738" fmla="*/ 738049 w 917848"/>
              <a:gd name="connsiteY6738" fmla="*/ 374676 h 1054587"/>
              <a:gd name="connsiteX6739" fmla="*/ 738049 w 917848"/>
              <a:gd name="connsiteY6739" fmla="*/ 375021 h 1054587"/>
              <a:gd name="connsiteX6740" fmla="*/ 737801 w 917848"/>
              <a:gd name="connsiteY6740" fmla="*/ 375021 h 1054587"/>
              <a:gd name="connsiteX6741" fmla="*/ 737552 w 917848"/>
              <a:gd name="connsiteY6741" fmla="*/ 374676 h 1054587"/>
              <a:gd name="connsiteX6742" fmla="*/ 736836 w 917848"/>
              <a:gd name="connsiteY6742" fmla="*/ 375021 h 1054587"/>
              <a:gd name="connsiteX6743" fmla="*/ 736368 w 917848"/>
              <a:gd name="connsiteY6743" fmla="*/ 375707 h 1054587"/>
              <a:gd name="connsiteX6744" fmla="*/ 736120 w 917848"/>
              <a:gd name="connsiteY6744" fmla="*/ 376391 h 1054587"/>
              <a:gd name="connsiteX6745" fmla="*/ 735900 w 917848"/>
              <a:gd name="connsiteY6745" fmla="*/ 376736 h 1054587"/>
              <a:gd name="connsiteX6746" fmla="*/ 735900 w 917848"/>
              <a:gd name="connsiteY6746" fmla="*/ 377079 h 1054587"/>
              <a:gd name="connsiteX6747" fmla="*/ 735900 w 917848"/>
              <a:gd name="connsiteY6747" fmla="*/ 377423 h 1054587"/>
              <a:gd name="connsiteX6748" fmla="*/ 735900 w 917848"/>
              <a:gd name="connsiteY6748" fmla="*/ 377766 h 1054587"/>
              <a:gd name="connsiteX6749" fmla="*/ 736120 w 917848"/>
              <a:gd name="connsiteY6749" fmla="*/ 377766 h 1054587"/>
              <a:gd name="connsiteX6750" fmla="*/ 736368 w 917848"/>
              <a:gd name="connsiteY6750" fmla="*/ 378452 h 1054587"/>
              <a:gd name="connsiteX6751" fmla="*/ 735651 w 917848"/>
              <a:gd name="connsiteY6751" fmla="*/ 377766 h 1054587"/>
              <a:gd name="connsiteX6752" fmla="*/ 735431 w 917848"/>
              <a:gd name="connsiteY6752" fmla="*/ 377766 h 1054587"/>
              <a:gd name="connsiteX6753" fmla="*/ 735183 w 917848"/>
              <a:gd name="connsiteY6753" fmla="*/ 377423 h 1054587"/>
              <a:gd name="connsiteX6754" fmla="*/ 734934 w 917848"/>
              <a:gd name="connsiteY6754" fmla="*/ 377079 h 1054587"/>
              <a:gd name="connsiteX6755" fmla="*/ 734714 w 917848"/>
              <a:gd name="connsiteY6755" fmla="*/ 376736 h 1054587"/>
              <a:gd name="connsiteX6756" fmla="*/ 734466 w 917848"/>
              <a:gd name="connsiteY6756" fmla="*/ 376391 h 1054587"/>
              <a:gd name="connsiteX6757" fmla="*/ 733997 w 917848"/>
              <a:gd name="connsiteY6757" fmla="*/ 376391 h 1054587"/>
              <a:gd name="connsiteX6758" fmla="*/ 733997 w 917848"/>
              <a:gd name="connsiteY6758" fmla="*/ 376050 h 1054587"/>
              <a:gd name="connsiteX6759" fmla="*/ 733032 w 917848"/>
              <a:gd name="connsiteY6759" fmla="*/ 376050 h 1054587"/>
              <a:gd name="connsiteX6760" fmla="*/ 732784 w 917848"/>
              <a:gd name="connsiteY6760" fmla="*/ 375707 h 1054587"/>
              <a:gd name="connsiteX6761" fmla="*/ 731848 w 917848"/>
              <a:gd name="connsiteY6761" fmla="*/ 375707 h 1054587"/>
              <a:gd name="connsiteX6762" fmla="*/ 730882 w 917848"/>
              <a:gd name="connsiteY6762" fmla="*/ 375363 h 1054587"/>
              <a:gd name="connsiteX6763" fmla="*/ 730414 w 917848"/>
              <a:gd name="connsiteY6763" fmla="*/ 375021 h 1054587"/>
              <a:gd name="connsiteX6764" fmla="*/ 729697 w 917848"/>
              <a:gd name="connsiteY6764" fmla="*/ 375021 h 1054587"/>
              <a:gd name="connsiteX6765" fmla="*/ 728981 w 917848"/>
              <a:gd name="connsiteY6765" fmla="*/ 374676 h 1054587"/>
              <a:gd name="connsiteX6766" fmla="*/ 728512 w 917848"/>
              <a:gd name="connsiteY6766" fmla="*/ 374676 h 1054587"/>
              <a:gd name="connsiteX6767" fmla="*/ 728016 w 917848"/>
              <a:gd name="connsiteY6767" fmla="*/ 375021 h 1054587"/>
              <a:gd name="connsiteX6768" fmla="*/ 727796 w 917848"/>
              <a:gd name="connsiteY6768" fmla="*/ 375021 h 1054587"/>
              <a:gd name="connsiteX6769" fmla="*/ 727547 w 917848"/>
              <a:gd name="connsiteY6769" fmla="*/ 374676 h 1054587"/>
              <a:gd name="connsiteX6770" fmla="*/ 727300 w 917848"/>
              <a:gd name="connsiteY6770" fmla="*/ 374676 h 1054587"/>
              <a:gd name="connsiteX6771" fmla="*/ 727079 w 917848"/>
              <a:gd name="connsiteY6771" fmla="*/ 374676 h 1054587"/>
              <a:gd name="connsiteX6772" fmla="*/ 726583 w 917848"/>
              <a:gd name="connsiteY6772" fmla="*/ 374334 h 1054587"/>
              <a:gd name="connsiteX6773" fmla="*/ 726362 w 917848"/>
              <a:gd name="connsiteY6773" fmla="*/ 374334 h 1054587"/>
              <a:gd name="connsiteX6774" fmla="*/ 725866 w 917848"/>
              <a:gd name="connsiteY6774" fmla="*/ 374334 h 1054587"/>
              <a:gd name="connsiteX6775" fmla="*/ 725646 w 917848"/>
              <a:gd name="connsiteY6775" fmla="*/ 374334 h 1054587"/>
              <a:gd name="connsiteX6776" fmla="*/ 725397 w 917848"/>
              <a:gd name="connsiteY6776" fmla="*/ 374334 h 1054587"/>
              <a:gd name="connsiteX6777" fmla="*/ 725397 w 917848"/>
              <a:gd name="connsiteY6777" fmla="*/ 374676 h 1054587"/>
              <a:gd name="connsiteX6778" fmla="*/ 725176 w 917848"/>
              <a:gd name="connsiteY6778" fmla="*/ 374676 h 1054587"/>
              <a:gd name="connsiteX6779" fmla="*/ 725176 w 917848"/>
              <a:gd name="connsiteY6779" fmla="*/ 374334 h 1054587"/>
              <a:gd name="connsiteX6780" fmla="*/ 725176 w 917848"/>
              <a:gd name="connsiteY6780" fmla="*/ 373989 h 1054587"/>
              <a:gd name="connsiteX6781" fmla="*/ 724929 w 917848"/>
              <a:gd name="connsiteY6781" fmla="*/ 373647 h 1054587"/>
              <a:gd name="connsiteX6782" fmla="*/ 724680 w 917848"/>
              <a:gd name="connsiteY6782" fmla="*/ 373647 h 1054587"/>
              <a:gd name="connsiteX6783" fmla="*/ 724212 w 917848"/>
              <a:gd name="connsiteY6783" fmla="*/ 373647 h 1054587"/>
              <a:gd name="connsiteX6784" fmla="*/ 723965 w 917848"/>
              <a:gd name="connsiteY6784" fmla="*/ 373989 h 1054587"/>
              <a:gd name="connsiteX6785" fmla="*/ 724460 w 917848"/>
              <a:gd name="connsiteY6785" fmla="*/ 374676 h 1054587"/>
              <a:gd name="connsiteX6786" fmla="*/ 723965 w 917848"/>
              <a:gd name="connsiteY6786" fmla="*/ 374334 h 1054587"/>
              <a:gd name="connsiteX6787" fmla="*/ 723744 w 917848"/>
              <a:gd name="connsiteY6787" fmla="*/ 373989 h 1054587"/>
              <a:gd name="connsiteX6788" fmla="*/ 723744 w 917848"/>
              <a:gd name="connsiteY6788" fmla="*/ 373647 h 1054587"/>
              <a:gd name="connsiteX6789" fmla="*/ 723965 w 917848"/>
              <a:gd name="connsiteY6789" fmla="*/ 373303 h 1054587"/>
              <a:gd name="connsiteX6790" fmla="*/ 723744 w 917848"/>
              <a:gd name="connsiteY6790" fmla="*/ 373303 h 1054587"/>
              <a:gd name="connsiteX6791" fmla="*/ 723495 w 917848"/>
              <a:gd name="connsiteY6791" fmla="*/ 372960 h 1054587"/>
              <a:gd name="connsiteX6792" fmla="*/ 723027 w 917848"/>
              <a:gd name="connsiteY6792" fmla="*/ 372960 h 1054587"/>
              <a:gd name="connsiteX6793" fmla="*/ 723027 w 917848"/>
              <a:gd name="connsiteY6793" fmla="*/ 372615 h 1054587"/>
              <a:gd name="connsiteX6794" fmla="*/ 722779 w 917848"/>
              <a:gd name="connsiteY6794" fmla="*/ 372274 h 1054587"/>
              <a:gd name="connsiteX6795" fmla="*/ 722531 w 917848"/>
              <a:gd name="connsiteY6795" fmla="*/ 371929 h 1054587"/>
              <a:gd name="connsiteX6796" fmla="*/ 721814 w 917848"/>
              <a:gd name="connsiteY6796" fmla="*/ 372274 h 1054587"/>
              <a:gd name="connsiteX6797" fmla="*/ 721594 w 917848"/>
              <a:gd name="connsiteY6797" fmla="*/ 372274 h 1054587"/>
              <a:gd name="connsiteX6798" fmla="*/ 721594 w 917848"/>
              <a:gd name="connsiteY6798" fmla="*/ 372615 h 1054587"/>
              <a:gd name="connsiteX6799" fmla="*/ 721097 w 917848"/>
              <a:gd name="connsiteY6799" fmla="*/ 372274 h 1054587"/>
              <a:gd name="connsiteX6800" fmla="*/ 720628 w 917848"/>
              <a:gd name="connsiteY6800" fmla="*/ 372615 h 1054587"/>
              <a:gd name="connsiteX6801" fmla="*/ 720628 w 917848"/>
              <a:gd name="connsiteY6801" fmla="*/ 373303 h 1054587"/>
              <a:gd name="connsiteX6802" fmla="*/ 720160 w 917848"/>
              <a:gd name="connsiteY6802" fmla="*/ 372960 h 1054587"/>
              <a:gd name="connsiteX6803" fmla="*/ 719692 w 917848"/>
              <a:gd name="connsiteY6803" fmla="*/ 372615 h 1054587"/>
              <a:gd name="connsiteX6804" fmla="*/ 719196 w 917848"/>
              <a:gd name="connsiteY6804" fmla="*/ 372615 h 1054587"/>
              <a:gd name="connsiteX6805" fmla="*/ 718975 w 917848"/>
              <a:gd name="connsiteY6805" fmla="*/ 372960 h 1054587"/>
              <a:gd name="connsiteX6806" fmla="*/ 719196 w 917848"/>
              <a:gd name="connsiteY6806" fmla="*/ 373647 h 1054587"/>
              <a:gd name="connsiteX6807" fmla="*/ 718727 w 917848"/>
              <a:gd name="connsiteY6807" fmla="*/ 373647 h 1054587"/>
              <a:gd name="connsiteX6808" fmla="*/ 718258 w 917848"/>
              <a:gd name="connsiteY6808" fmla="*/ 373647 h 1054587"/>
              <a:gd name="connsiteX6809" fmla="*/ 717293 w 917848"/>
              <a:gd name="connsiteY6809" fmla="*/ 373647 h 1054587"/>
              <a:gd name="connsiteX6810" fmla="*/ 716576 w 917848"/>
              <a:gd name="connsiteY6810" fmla="*/ 372960 h 1054587"/>
              <a:gd name="connsiteX6811" fmla="*/ 716329 w 917848"/>
              <a:gd name="connsiteY6811" fmla="*/ 372960 h 1054587"/>
              <a:gd name="connsiteX6812" fmla="*/ 716108 w 917848"/>
              <a:gd name="connsiteY6812" fmla="*/ 373303 h 1054587"/>
              <a:gd name="connsiteX6813" fmla="*/ 715612 w 917848"/>
              <a:gd name="connsiteY6813" fmla="*/ 372615 h 1054587"/>
              <a:gd name="connsiteX6814" fmla="*/ 715392 w 917848"/>
              <a:gd name="connsiteY6814" fmla="*/ 372615 h 1054587"/>
              <a:gd name="connsiteX6815" fmla="*/ 715144 w 917848"/>
              <a:gd name="connsiteY6815" fmla="*/ 372615 h 1054587"/>
              <a:gd name="connsiteX6816" fmla="*/ 715144 w 917848"/>
              <a:gd name="connsiteY6816" fmla="*/ 372960 h 1054587"/>
              <a:gd name="connsiteX6817" fmla="*/ 715392 w 917848"/>
              <a:gd name="connsiteY6817" fmla="*/ 373303 h 1054587"/>
              <a:gd name="connsiteX6818" fmla="*/ 715612 w 917848"/>
              <a:gd name="connsiteY6818" fmla="*/ 373647 h 1054587"/>
              <a:gd name="connsiteX6819" fmla="*/ 715861 w 917848"/>
              <a:gd name="connsiteY6819" fmla="*/ 373647 h 1054587"/>
              <a:gd name="connsiteX6820" fmla="*/ 716576 w 917848"/>
              <a:gd name="connsiteY6820" fmla="*/ 374676 h 1054587"/>
              <a:gd name="connsiteX6821" fmla="*/ 716329 w 917848"/>
              <a:gd name="connsiteY6821" fmla="*/ 375021 h 1054587"/>
              <a:gd name="connsiteX6822" fmla="*/ 716108 w 917848"/>
              <a:gd name="connsiteY6822" fmla="*/ 375021 h 1054587"/>
              <a:gd name="connsiteX6823" fmla="*/ 715392 w 917848"/>
              <a:gd name="connsiteY6823" fmla="*/ 374334 h 1054587"/>
              <a:gd name="connsiteX6824" fmla="*/ 715392 w 917848"/>
              <a:gd name="connsiteY6824" fmla="*/ 373647 h 1054587"/>
              <a:gd name="connsiteX6825" fmla="*/ 715144 w 917848"/>
              <a:gd name="connsiteY6825" fmla="*/ 373647 h 1054587"/>
              <a:gd name="connsiteX6826" fmla="*/ 715144 w 917848"/>
              <a:gd name="connsiteY6826" fmla="*/ 373303 h 1054587"/>
              <a:gd name="connsiteX6827" fmla="*/ 714675 w 917848"/>
              <a:gd name="connsiteY6827" fmla="*/ 373303 h 1054587"/>
              <a:gd name="connsiteX6828" fmla="*/ 714675 w 917848"/>
              <a:gd name="connsiteY6828" fmla="*/ 373647 h 1054587"/>
              <a:gd name="connsiteX6829" fmla="*/ 714427 w 917848"/>
              <a:gd name="connsiteY6829" fmla="*/ 373303 h 1054587"/>
              <a:gd name="connsiteX6830" fmla="*/ 714207 w 917848"/>
              <a:gd name="connsiteY6830" fmla="*/ 373303 h 1054587"/>
              <a:gd name="connsiteX6831" fmla="*/ 713958 w 917848"/>
              <a:gd name="connsiteY6831" fmla="*/ 373303 h 1054587"/>
              <a:gd name="connsiteX6832" fmla="*/ 713711 w 917848"/>
              <a:gd name="connsiteY6832" fmla="*/ 373303 h 1054587"/>
              <a:gd name="connsiteX6833" fmla="*/ 713490 w 917848"/>
              <a:gd name="connsiteY6833" fmla="*/ 373303 h 1054587"/>
              <a:gd name="connsiteX6834" fmla="*/ 713490 w 917848"/>
              <a:gd name="connsiteY6834" fmla="*/ 373647 h 1054587"/>
              <a:gd name="connsiteX6835" fmla="*/ 713711 w 917848"/>
              <a:gd name="connsiteY6835" fmla="*/ 373989 h 1054587"/>
              <a:gd name="connsiteX6836" fmla="*/ 713490 w 917848"/>
              <a:gd name="connsiteY6836" fmla="*/ 373989 h 1054587"/>
              <a:gd name="connsiteX6837" fmla="*/ 713241 w 917848"/>
              <a:gd name="connsiteY6837" fmla="*/ 373989 h 1054587"/>
              <a:gd name="connsiteX6838" fmla="*/ 712773 w 917848"/>
              <a:gd name="connsiteY6838" fmla="*/ 373303 h 1054587"/>
              <a:gd name="connsiteX6839" fmla="*/ 712277 w 917848"/>
              <a:gd name="connsiteY6839" fmla="*/ 373303 h 1054587"/>
              <a:gd name="connsiteX6840" fmla="*/ 711560 w 917848"/>
              <a:gd name="connsiteY6840" fmla="*/ 372615 h 1054587"/>
              <a:gd name="connsiteX6841" fmla="*/ 711340 w 917848"/>
              <a:gd name="connsiteY6841" fmla="*/ 371929 h 1054587"/>
              <a:gd name="connsiteX6842" fmla="*/ 711092 w 917848"/>
              <a:gd name="connsiteY6842" fmla="*/ 371929 h 1054587"/>
              <a:gd name="connsiteX6843" fmla="*/ 711092 w 917848"/>
              <a:gd name="connsiteY6843" fmla="*/ 371587 h 1054587"/>
              <a:gd name="connsiteX6844" fmla="*/ 710623 w 917848"/>
              <a:gd name="connsiteY6844" fmla="*/ 371587 h 1054587"/>
              <a:gd name="connsiteX6845" fmla="*/ 710375 w 917848"/>
              <a:gd name="connsiteY6845" fmla="*/ 371929 h 1054587"/>
              <a:gd name="connsiteX6846" fmla="*/ 710375 w 917848"/>
              <a:gd name="connsiteY6846" fmla="*/ 372274 h 1054587"/>
              <a:gd name="connsiteX6847" fmla="*/ 710375 w 917848"/>
              <a:gd name="connsiteY6847" fmla="*/ 372615 h 1054587"/>
              <a:gd name="connsiteX6848" fmla="*/ 710623 w 917848"/>
              <a:gd name="connsiteY6848" fmla="*/ 372960 h 1054587"/>
              <a:gd name="connsiteX6849" fmla="*/ 710623 w 917848"/>
              <a:gd name="connsiteY6849" fmla="*/ 373303 h 1054587"/>
              <a:gd name="connsiteX6850" fmla="*/ 710623 w 917848"/>
              <a:gd name="connsiteY6850" fmla="*/ 373647 h 1054587"/>
              <a:gd name="connsiteX6851" fmla="*/ 710844 w 917848"/>
              <a:gd name="connsiteY6851" fmla="*/ 373647 h 1054587"/>
              <a:gd name="connsiteX6852" fmla="*/ 711340 w 917848"/>
              <a:gd name="connsiteY6852" fmla="*/ 373989 h 1054587"/>
              <a:gd name="connsiteX6853" fmla="*/ 711340 w 917848"/>
              <a:gd name="connsiteY6853" fmla="*/ 374334 h 1054587"/>
              <a:gd name="connsiteX6854" fmla="*/ 711092 w 917848"/>
              <a:gd name="connsiteY6854" fmla="*/ 374334 h 1054587"/>
              <a:gd name="connsiteX6855" fmla="*/ 710623 w 917848"/>
              <a:gd name="connsiteY6855" fmla="*/ 373989 h 1054587"/>
              <a:gd name="connsiteX6856" fmla="*/ 710375 w 917848"/>
              <a:gd name="connsiteY6856" fmla="*/ 373647 h 1054587"/>
              <a:gd name="connsiteX6857" fmla="*/ 710375 w 917848"/>
              <a:gd name="connsiteY6857" fmla="*/ 373303 h 1054587"/>
              <a:gd name="connsiteX6858" fmla="*/ 710127 w 917848"/>
              <a:gd name="connsiteY6858" fmla="*/ 372960 h 1054587"/>
              <a:gd name="connsiteX6859" fmla="*/ 709906 w 917848"/>
              <a:gd name="connsiteY6859" fmla="*/ 372615 h 1054587"/>
              <a:gd name="connsiteX6860" fmla="*/ 709438 w 917848"/>
              <a:gd name="connsiteY6860" fmla="*/ 372615 h 1054587"/>
              <a:gd name="connsiteX6861" fmla="*/ 709190 w 917848"/>
              <a:gd name="connsiteY6861" fmla="*/ 372615 h 1054587"/>
              <a:gd name="connsiteX6862" fmla="*/ 709190 w 917848"/>
              <a:gd name="connsiteY6862" fmla="*/ 372960 h 1054587"/>
              <a:gd name="connsiteX6863" fmla="*/ 709190 w 917848"/>
              <a:gd name="connsiteY6863" fmla="*/ 373303 h 1054587"/>
              <a:gd name="connsiteX6864" fmla="*/ 708942 w 917848"/>
              <a:gd name="connsiteY6864" fmla="*/ 372960 h 1054587"/>
              <a:gd name="connsiteX6865" fmla="*/ 708225 w 917848"/>
              <a:gd name="connsiteY6865" fmla="*/ 372960 h 1054587"/>
              <a:gd name="connsiteX6866" fmla="*/ 707756 w 917848"/>
              <a:gd name="connsiteY6866" fmla="*/ 372615 h 1054587"/>
              <a:gd name="connsiteX6867" fmla="*/ 707509 w 917848"/>
              <a:gd name="connsiteY6867" fmla="*/ 372274 h 1054587"/>
              <a:gd name="connsiteX6868" fmla="*/ 706792 w 917848"/>
              <a:gd name="connsiteY6868" fmla="*/ 372274 h 1054587"/>
              <a:gd name="connsiteX6869" fmla="*/ 706323 w 917848"/>
              <a:gd name="connsiteY6869" fmla="*/ 372274 h 1054587"/>
              <a:gd name="connsiteX6870" fmla="*/ 705854 w 917848"/>
              <a:gd name="connsiteY6870" fmla="*/ 371929 h 1054587"/>
              <a:gd name="connsiteX6871" fmla="*/ 705854 w 917848"/>
              <a:gd name="connsiteY6871" fmla="*/ 371587 h 1054587"/>
              <a:gd name="connsiteX6872" fmla="*/ 705358 w 917848"/>
              <a:gd name="connsiteY6872" fmla="*/ 371242 h 1054587"/>
              <a:gd name="connsiteX6873" fmla="*/ 705137 w 917848"/>
              <a:gd name="connsiteY6873" fmla="*/ 370900 h 1054587"/>
              <a:gd name="connsiteX6874" fmla="*/ 704890 w 917848"/>
              <a:gd name="connsiteY6874" fmla="*/ 370900 h 1054587"/>
              <a:gd name="connsiteX6875" fmla="*/ 704890 w 917848"/>
              <a:gd name="connsiteY6875" fmla="*/ 371242 h 1054587"/>
              <a:gd name="connsiteX6876" fmla="*/ 704421 w 917848"/>
              <a:gd name="connsiteY6876" fmla="*/ 371242 h 1054587"/>
              <a:gd name="connsiteX6877" fmla="*/ 704670 w 917848"/>
              <a:gd name="connsiteY6877" fmla="*/ 371587 h 1054587"/>
              <a:gd name="connsiteX6878" fmla="*/ 704890 w 917848"/>
              <a:gd name="connsiteY6878" fmla="*/ 372274 h 1054587"/>
              <a:gd name="connsiteX6879" fmla="*/ 705854 w 917848"/>
              <a:gd name="connsiteY6879" fmla="*/ 373989 h 1054587"/>
              <a:gd name="connsiteX6880" fmla="*/ 706323 w 917848"/>
              <a:gd name="connsiteY6880" fmla="*/ 374676 h 1054587"/>
              <a:gd name="connsiteX6881" fmla="*/ 706075 w 917848"/>
              <a:gd name="connsiteY6881" fmla="*/ 375021 h 1054587"/>
              <a:gd name="connsiteX6882" fmla="*/ 706075 w 917848"/>
              <a:gd name="connsiteY6882" fmla="*/ 376050 h 1054587"/>
              <a:gd name="connsiteX6883" fmla="*/ 706571 w 917848"/>
              <a:gd name="connsiteY6883" fmla="*/ 376391 h 1054587"/>
              <a:gd name="connsiteX6884" fmla="*/ 706571 w 917848"/>
              <a:gd name="connsiteY6884" fmla="*/ 376736 h 1054587"/>
              <a:gd name="connsiteX6885" fmla="*/ 706323 w 917848"/>
              <a:gd name="connsiteY6885" fmla="*/ 376391 h 1054587"/>
              <a:gd name="connsiteX6886" fmla="*/ 705854 w 917848"/>
              <a:gd name="connsiteY6886" fmla="*/ 376736 h 1054587"/>
              <a:gd name="connsiteX6887" fmla="*/ 705607 w 917848"/>
              <a:gd name="connsiteY6887" fmla="*/ 376736 h 1054587"/>
              <a:gd name="connsiteX6888" fmla="*/ 705358 w 917848"/>
              <a:gd name="connsiteY6888" fmla="*/ 376736 h 1054587"/>
              <a:gd name="connsiteX6889" fmla="*/ 704890 w 917848"/>
              <a:gd name="connsiteY6889" fmla="*/ 376050 h 1054587"/>
              <a:gd name="connsiteX6890" fmla="*/ 704421 w 917848"/>
              <a:gd name="connsiteY6890" fmla="*/ 376050 h 1054587"/>
              <a:gd name="connsiteX6891" fmla="*/ 704173 w 917848"/>
              <a:gd name="connsiteY6891" fmla="*/ 376050 h 1054587"/>
              <a:gd name="connsiteX6892" fmla="*/ 703704 w 917848"/>
              <a:gd name="connsiteY6892" fmla="*/ 376050 h 1054587"/>
              <a:gd name="connsiteX6893" fmla="*/ 703456 w 917848"/>
              <a:gd name="connsiteY6893" fmla="*/ 376391 h 1054587"/>
              <a:gd name="connsiteX6894" fmla="*/ 703704 w 917848"/>
              <a:gd name="connsiteY6894" fmla="*/ 376736 h 1054587"/>
              <a:gd name="connsiteX6895" fmla="*/ 703456 w 917848"/>
              <a:gd name="connsiteY6895" fmla="*/ 376736 h 1054587"/>
              <a:gd name="connsiteX6896" fmla="*/ 702023 w 917848"/>
              <a:gd name="connsiteY6896" fmla="*/ 377079 h 1054587"/>
              <a:gd name="connsiteX6897" fmla="*/ 701802 w 917848"/>
              <a:gd name="connsiteY6897" fmla="*/ 376736 h 1054587"/>
              <a:gd name="connsiteX6898" fmla="*/ 701555 w 917848"/>
              <a:gd name="connsiteY6898" fmla="*/ 376391 h 1054587"/>
              <a:gd name="connsiteX6899" fmla="*/ 701306 w 917848"/>
              <a:gd name="connsiteY6899" fmla="*/ 376050 h 1054587"/>
              <a:gd name="connsiteX6900" fmla="*/ 700838 w 917848"/>
              <a:gd name="connsiteY6900" fmla="*/ 375707 h 1054587"/>
              <a:gd name="connsiteX6901" fmla="*/ 700369 w 917848"/>
              <a:gd name="connsiteY6901" fmla="*/ 375363 h 1054587"/>
              <a:gd name="connsiteX6902" fmla="*/ 700121 w 917848"/>
              <a:gd name="connsiteY6902" fmla="*/ 375363 h 1054587"/>
              <a:gd name="connsiteX6903" fmla="*/ 700121 w 917848"/>
              <a:gd name="connsiteY6903" fmla="*/ 375707 h 1054587"/>
              <a:gd name="connsiteX6904" fmla="*/ 700121 w 917848"/>
              <a:gd name="connsiteY6904" fmla="*/ 376050 h 1054587"/>
              <a:gd name="connsiteX6905" fmla="*/ 699873 w 917848"/>
              <a:gd name="connsiteY6905" fmla="*/ 375707 h 1054587"/>
              <a:gd name="connsiteX6906" fmla="*/ 699652 w 917848"/>
              <a:gd name="connsiteY6906" fmla="*/ 375707 h 1054587"/>
              <a:gd name="connsiteX6907" fmla="*/ 699405 w 917848"/>
              <a:gd name="connsiteY6907" fmla="*/ 375707 h 1054587"/>
              <a:gd name="connsiteX6908" fmla="*/ 699405 w 917848"/>
              <a:gd name="connsiteY6908" fmla="*/ 376050 h 1054587"/>
              <a:gd name="connsiteX6909" fmla="*/ 699184 w 917848"/>
              <a:gd name="connsiteY6909" fmla="*/ 376391 h 1054587"/>
              <a:gd name="connsiteX6910" fmla="*/ 698936 w 917848"/>
              <a:gd name="connsiteY6910" fmla="*/ 376736 h 1054587"/>
              <a:gd name="connsiteX6911" fmla="*/ 698688 w 917848"/>
              <a:gd name="connsiteY6911" fmla="*/ 376391 h 1054587"/>
              <a:gd name="connsiteX6912" fmla="*/ 698467 w 917848"/>
              <a:gd name="connsiteY6912" fmla="*/ 376391 h 1054587"/>
              <a:gd name="connsiteX6913" fmla="*/ 698220 w 917848"/>
              <a:gd name="connsiteY6913" fmla="*/ 376050 h 1054587"/>
              <a:gd name="connsiteX6914" fmla="*/ 697971 w 917848"/>
              <a:gd name="connsiteY6914" fmla="*/ 376050 h 1054587"/>
              <a:gd name="connsiteX6915" fmla="*/ 697971 w 917848"/>
              <a:gd name="connsiteY6915" fmla="*/ 376391 h 1054587"/>
              <a:gd name="connsiteX6916" fmla="*/ 697971 w 917848"/>
              <a:gd name="connsiteY6916" fmla="*/ 376736 h 1054587"/>
              <a:gd name="connsiteX6917" fmla="*/ 697751 w 917848"/>
              <a:gd name="connsiteY6917" fmla="*/ 376736 h 1054587"/>
              <a:gd name="connsiteX6918" fmla="*/ 697254 w 917848"/>
              <a:gd name="connsiteY6918" fmla="*/ 376391 h 1054587"/>
              <a:gd name="connsiteX6919" fmla="*/ 697034 w 917848"/>
              <a:gd name="connsiteY6919" fmla="*/ 376391 h 1054587"/>
              <a:gd name="connsiteX6920" fmla="*/ 696786 w 917848"/>
              <a:gd name="connsiteY6920" fmla="*/ 376391 h 1054587"/>
              <a:gd name="connsiteX6921" fmla="*/ 696786 w 917848"/>
              <a:gd name="connsiteY6921" fmla="*/ 376736 h 1054587"/>
              <a:gd name="connsiteX6922" fmla="*/ 696538 w 917848"/>
              <a:gd name="connsiteY6922" fmla="*/ 376736 h 1054587"/>
              <a:gd name="connsiteX6923" fmla="*/ 696317 w 917848"/>
              <a:gd name="connsiteY6923" fmla="*/ 376736 h 1054587"/>
              <a:gd name="connsiteX6924" fmla="*/ 695821 w 917848"/>
              <a:gd name="connsiteY6924" fmla="*/ 376391 h 1054587"/>
              <a:gd name="connsiteX6925" fmla="*/ 695353 w 917848"/>
              <a:gd name="connsiteY6925" fmla="*/ 376050 h 1054587"/>
              <a:gd name="connsiteX6926" fmla="*/ 695104 w 917848"/>
              <a:gd name="connsiteY6926" fmla="*/ 376050 h 1054587"/>
              <a:gd name="connsiteX6927" fmla="*/ 695104 w 917848"/>
              <a:gd name="connsiteY6927" fmla="*/ 376391 h 1054587"/>
              <a:gd name="connsiteX6928" fmla="*/ 695600 w 917848"/>
              <a:gd name="connsiteY6928" fmla="*/ 377079 h 1054587"/>
              <a:gd name="connsiteX6929" fmla="*/ 695821 w 917848"/>
              <a:gd name="connsiteY6929" fmla="*/ 377423 h 1054587"/>
              <a:gd name="connsiteX6930" fmla="*/ 696070 w 917848"/>
              <a:gd name="connsiteY6930" fmla="*/ 377766 h 1054587"/>
              <a:gd name="connsiteX6931" fmla="*/ 696317 w 917848"/>
              <a:gd name="connsiteY6931" fmla="*/ 377766 h 1054587"/>
              <a:gd name="connsiteX6932" fmla="*/ 696317 w 917848"/>
              <a:gd name="connsiteY6932" fmla="*/ 378452 h 1054587"/>
              <a:gd name="connsiteX6933" fmla="*/ 696070 w 917848"/>
              <a:gd name="connsiteY6933" fmla="*/ 378795 h 1054587"/>
              <a:gd name="connsiteX6934" fmla="*/ 695821 w 917848"/>
              <a:gd name="connsiteY6934" fmla="*/ 378795 h 1054587"/>
              <a:gd name="connsiteX6935" fmla="*/ 695600 w 917848"/>
              <a:gd name="connsiteY6935" fmla="*/ 378795 h 1054587"/>
              <a:gd name="connsiteX6936" fmla="*/ 695353 w 917848"/>
              <a:gd name="connsiteY6936" fmla="*/ 379140 h 1054587"/>
              <a:gd name="connsiteX6937" fmla="*/ 695104 w 917848"/>
              <a:gd name="connsiteY6937" fmla="*/ 379140 h 1054587"/>
              <a:gd name="connsiteX6938" fmla="*/ 694885 w 917848"/>
              <a:gd name="connsiteY6938" fmla="*/ 379140 h 1054587"/>
              <a:gd name="connsiteX6939" fmla="*/ 694636 w 917848"/>
              <a:gd name="connsiteY6939" fmla="*/ 379140 h 1054587"/>
              <a:gd name="connsiteX6940" fmla="*/ 694416 w 917848"/>
              <a:gd name="connsiteY6940" fmla="*/ 379140 h 1054587"/>
              <a:gd name="connsiteX6941" fmla="*/ 694168 w 917848"/>
              <a:gd name="connsiteY6941" fmla="*/ 379140 h 1054587"/>
              <a:gd name="connsiteX6942" fmla="*/ 693919 w 917848"/>
              <a:gd name="connsiteY6942" fmla="*/ 379140 h 1054587"/>
              <a:gd name="connsiteX6943" fmla="*/ 693699 w 917848"/>
              <a:gd name="connsiteY6943" fmla="*/ 379140 h 1054587"/>
              <a:gd name="connsiteX6944" fmla="*/ 693202 w 917848"/>
              <a:gd name="connsiteY6944" fmla="*/ 379140 h 1054587"/>
              <a:gd name="connsiteX6945" fmla="*/ 692982 w 917848"/>
              <a:gd name="connsiteY6945" fmla="*/ 378795 h 1054587"/>
              <a:gd name="connsiteX6946" fmla="*/ 692734 w 917848"/>
              <a:gd name="connsiteY6946" fmla="*/ 379140 h 1054587"/>
              <a:gd name="connsiteX6947" fmla="*/ 692265 w 917848"/>
              <a:gd name="connsiteY6947" fmla="*/ 378795 h 1054587"/>
              <a:gd name="connsiteX6948" fmla="*/ 691769 w 917848"/>
              <a:gd name="connsiteY6948" fmla="*/ 378452 h 1054587"/>
              <a:gd name="connsiteX6949" fmla="*/ 691301 w 917848"/>
              <a:gd name="connsiteY6949" fmla="*/ 378111 h 1054587"/>
              <a:gd name="connsiteX6950" fmla="*/ 691052 w 917848"/>
              <a:gd name="connsiteY6950" fmla="*/ 378111 h 1054587"/>
              <a:gd name="connsiteX6951" fmla="*/ 690833 w 917848"/>
              <a:gd name="connsiteY6951" fmla="*/ 378111 h 1054587"/>
              <a:gd name="connsiteX6952" fmla="*/ 691052 w 917848"/>
              <a:gd name="connsiteY6952" fmla="*/ 378795 h 1054587"/>
              <a:gd name="connsiteX6953" fmla="*/ 692734 w 917848"/>
              <a:gd name="connsiteY6953" fmla="*/ 380510 h 1054587"/>
              <a:gd name="connsiteX6954" fmla="*/ 692486 w 917848"/>
              <a:gd name="connsiteY6954" fmla="*/ 380510 h 1054587"/>
              <a:gd name="connsiteX6955" fmla="*/ 691549 w 917848"/>
              <a:gd name="connsiteY6955" fmla="*/ 379826 h 1054587"/>
              <a:gd name="connsiteX6956" fmla="*/ 689867 w 917848"/>
              <a:gd name="connsiteY6956" fmla="*/ 378795 h 1054587"/>
              <a:gd name="connsiteX6957" fmla="*/ 688682 w 917848"/>
              <a:gd name="connsiteY6957" fmla="*/ 377423 h 1054587"/>
              <a:gd name="connsiteX6958" fmla="*/ 687966 w 917848"/>
              <a:gd name="connsiteY6958" fmla="*/ 377079 h 1054587"/>
              <a:gd name="connsiteX6959" fmla="*/ 687497 w 917848"/>
              <a:gd name="connsiteY6959" fmla="*/ 376736 h 1054587"/>
              <a:gd name="connsiteX6960" fmla="*/ 687249 w 917848"/>
              <a:gd name="connsiteY6960" fmla="*/ 376391 h 1054587"/>
              <a:gd name="connsiteX6961" fmla="*/ 686781 w 917848"/>
              <a:gd name="connsiteY6961" fmla="*/ 376050 h 1054587"/>
              <a:gd name="connsiteX6962" fmla="*/ 686285 w 917848"/>
              <a:gd name="connsiteY6962" fmla="*/ 376050 h 1054587"/>
              <a:gd name="connsiteX6963" fmla="*/ 686064 w 917848"/>
              <a:gd name="connsiteY6963" fmla="*/ 375707 h 1054587"/>
              <a:gd name="connsiteX6964" fmla="*/ 685816 w 917848"/>
              <a:gd name="connsiteY6964" fmla="*/ 375363 h 1054587"/>
              <a:gd name="connsiteX6965" fmla="*/ 686064 w 917848"/>
              <a:gd name="connsiteY6965" fmla="*/ 375363 h 1054587"/>
              <a:gd name="connsiteX6966" fmla="*/ 686532 w 917848"/>
              <a:gd name="connsiteY6966" fmla="*/ 375707 h 1054587"/>
              <a:gd name="connsiteX6967" fmla="*/ 687249 w 917848"/>
              <a:gd name="connsiteY6967" fmla="*/ 376050 h 1054587"/>
              <a:gd name="connsiteX6968" fmla="*/ 687497 w 917848"/>
              <a:gd name="connsiteY6968" fmla="*/ 376050 h 1054587"/>
              <a:gd name="connsiteX6969" fmla="*/ 687966 w 917848"/>
              <a:gd name="connsiteY6969" fmla="*/ 375363 h 1054587"/>
              <a:gd name="connsiteX6970" fmla="*/ 688214 w 917848"/>
              <a:gd name="connsiteY6970" fmla="*/ 375021 h 1054587"/>
              <a:gd name="connsiteX6971" fmla="*/ 687966 w 917848"/>
              <a:gd name="connsiteY6971" fmla="*/ 374334 h 1054587"/>
              <a:gd name="connsiteX6972" fmla="*/ 687497 w 917848"/>
              <a:gd name="connsiteY6972" fmla="*/ 373989 h 1054587"/>
              <a:gd name="connsiteX6973" fmla="*/ 686532 w 917848"/>
              <a:gd name="connsiteY6973" fmla="*/ 373303 h 1054587"/>
              <a:gd name="connsiteX6974" fmla="*/ 685347 w 917848"/>
              <a:gd name="connsiteY6974" fmla="*/ 372274 h 1054587"/>
              <a:gd name="connsiteX6975" fmla="*/ 685568 w 917848"/>
              <a:gd name="connsiteY6975" fmla="*/ 372274 h 1054587"/>
              <a:gd name="connsiteX6976" fmla="*/ 686532 w 917848"/>
              <a:gd name="connsiteY6976" fmla="*/ 372615 h 1054587"/>
              <a:gd name="connsiteX6977" fmla="*/ 687497 w 917848"/>
              <a:gd name="connsiteY6977" fmla="*/ 373303 h 1054587"/>
              <a:gd name="connsiteX6978" fmla="*/ 687966 w 917848"/>
              <a:gd name="connsiteY6978" fmla="*/ 373647 h 1054587"/>
              <a:gd name="connsiteX6979" fmla="*/ 688214 w 917848"/>
              <a:gd name="connsiteY6979" fmla="*/ 372960 h 1054587"/>
              <a:gd name="connsiteX6980" fmla="*/ 688434 w 917848"/>
              <a:gd name="connsiteY6980" fmla="*/ 372615 h 1054587"/>
              <a:gd name="connsiteX6981" fmla="*/ 688214 w 917848"/>
              <a:gd name="connsiteY6981" fmla="*/ 372274 h 1054587"/>
              <a:gd name="connsiteX6982" fmla="*/ 687966 w 917848"/>
              <a:gd name="connsiteY6982" fmla="*/ 371929 h 1054587"/>
              <a:gd name="connsiteX6983" fmla="*/ 687497 w 917848"/>
              <a:gd name="connsiteY6983" fmla="*/ 371587 h 1054587"/>
              <a:gd name="connsiteX6984" fmla="*/ 686532 w 917848"/>
              <a:gd name="connsiteY6984" fmla="*/ 370556 h 1054587"/>
              <a:gd name="connsiteX6985" fmla="*/ 687249 w 917848"/>
              <a:gd name="connsiteY6985" fmla="*/ 370556 h 1054587"/>
              <a:gd name="connsiteX6986" fmla="*/ 687966 w 917848"/>
              <a:gd name="connsiteY6986" fmla="*/ 371242 h 1054587"/>
              <a:gd name="connsiteX6987" fmla="*/ 688682 w 917848"/>
              <a:gd name="connsiteY6987" fmla="*/ 371587 h 1054587"/>
              <a:gd name="connsiteX6988" fmla="*/ 688930 w 917848"/>
              <a:gd name="connsiteY6988" fmla="*/ 372274 h 1054587"/>
              <a:gd name="connsiteX6989" fmla="*/ 689620 w 917848"/>
              <a:gd name="connsiteY6989" fmla="*/ 372274 h 1054587"/>
              <a:gd name="connsiteX6990" fmla="*/ 690116 w 917848"/>
              <a:gd name="connsiteY6990" fmla="*/ 372274 h 1054587"/>
              <a:gd name="connsiteX6991" fmla="*/ 690336 w 917848"/>
              <a:gd name="connsiteY6991" fmla="*/ 371929 h 1054587"/>
              <a:gd name="connsiteX6992" fmla="*/ 690833 w 917848"/>
              <a:gd name="connsiteY6992" fmla="*/ 371929 h 1054587"/>
              <a:gd name="connsiteX6993" fmla="*/ 690833 w 917848"/>
              <a:gd name="connsiteY6993" fmla="*/ 371587 h 1054587"/>
              <a:gd name="connsiteX6994" fmla="*/ 690584 w 917848"/>
              <a:gd name="connsiteY6994" fmla="*/ 371587 h 1054587"/>
              <a:gd name="connsiteX6995" fmla="*/ 689867 w 917848"/>
              <a:gd name="connsiteY6995" fmla="*/ 370900 h 1054587"/>
              <a:gd name="connsiteX6996" fmla="*/ 689620 w 917848"/>
              <a:gd name="connsiteY6996" fmla="*/ 370900 h 1054587"/>
              <a:gd name="connsiteX6997" fmla="*/ 689151 w 917848"/>
              <a:gd name="connsiteY6997" fmla="*/ 370556 h 1054587"/>
              <a:gd name="connsiteX6998" fmla="*/ 688930 w 917848"/>
              <a:gd name="connsiteY6998" fmla="*/ 370213 h 1054587"/>
              <a:gd name="connsiteX6999" fmla="*/ 687497 w 917848"/>
              <a:gd name="connsiteY6999" fmla="*/ 368839 h 1054587"/>
              <a:gd name="connsiteX7000" fmla="*/ 687000 w 917848"/>
              <a:gd name="connsiteY7000" fmla="*/ 368839 h 1054587"/>
              <a:gd name="connsiteX7001" fmla="*/ 686532 w 917848"/>
              <a:gd name="connsiteY7001" fmla="*/ 368495 h 1054587"/>
              <a:gd name="connsiteX7002" fmla="*/ 686064 w 917848"/>
              <a:gd name="connsiteY7002" fmla="*/ 368495 h 1054587"/>
              <a:gd name="connsiteX7003" fmla="*/ 685568 w 917848"/>
              <a:gd name="connsiteY7003" fmla="*/ 368150 h 1054587"/>
              <a:gd name="connsiteX7004" fmla="*/ 685347 w 917848"/>
              <a:gd name="connsiteY7004" fmla="*/ 368150 h 1054587"/>
              <a:gd name="connsiteX7005" fmla="*/ 684851 w 917848"/>
              <a:gd name="connsiteY7005" fmla="*/ 368150 h 1054587"/>
              <a:gd name="connsiteX7006" fmla="*/ 684631 w 917848"/>
              <a:gd name="connsiteY7006" fmla="*/ 368495 h 1054587"/>
              <a:gd name="connsiteX7007" fmla="*/ 684631 w 917848"/>
              <a:gd name="connsiteY7007" fmla="*/ 368839 h 1054587"/>
              <a:gd name="connsiteX7008" fmla="*/ 684382 w 917848"/>
              <a:gd name="connsiteY7008" fmla="*/ 368839 h 1054587"/>
              <a:gd name="connsiteX7009" fmla="*/ 683914 w 917848"/>
              <a:gd name="connsiteY7009" fmla="*/ 368839 h 1054587"/>
              <a:gd name="connsiteX7010" fmla="*/ 683445 w 917848"/>
              <a:gd name="connsiteY7010" fmla="*/ 368495 h 1054587"/>
              <a:gd name="connsiteX7011" fmla="*/ 682949 w 917848"/>
              <a:gd name="connsiteY7011" fmla="*/ 368495 h 1054587"/>
              <a:gd name="connsiteX7012" fmla="*/ 682480 w 917848"/>
              <a:gd name="connsiteY7012" fmla="*/ 368495 h 1054587"/>
              <a:gd name="connsiteX7013" fmla="*/ 682233 w 917848"/>
              <a:gd name="connsiteY7013" fmla="*/ 368839 h 1054587"/>
              <a:gd name="connsiteX7014" fmla="*/ 682012 w 917848"/>
              <a:gd name="connsiteY7014" fmla="*/ 369182 h 1054587"/>
              <a:gd name="connsiteX7015" fmla="*/ 682233 w 917848"/>
              <a:gd name="connsiteY7015" fmla="*/ 369527 h 1054587"/>
              <a:gd name="connsiteX7016" fmla="*/ 682233 w 917848"/>
              <a:gd name="connsiteY7016" fmla="*/ 369868 h 1054587"/>
              <a:gd name="connsiteX7017" fmla="*/ 682480 w 917848"/>
              <a:gd name="connsiteY7017" fmla="*/ 370213 h 1054587"/>
              <a:gd name="connsiteX7018" fmla="*/ 682949 w 917848"/>
              <a:gd name="connsiteY7018" fmla="*/ 370213 h 1054587"/>
              <a:gd name="connsiteX7019" fmla="*/ 682949 w 917848"/>
              <a:gd name="connsiteY7019" fmla="*/ 370556 h 1054587"/>
              <a:gd name="connsiteX7020" fmla="*/ 682480 w 917848"/>
              <a:gd name="connsiteY7020" fmla="*/ 370556 h 1054587"/>
              <a:gd name="connsiteX7021" fmla="*/ 682480 w 917848"/>
              <a:gd name="connsiteY7021" fmla="*/ 370900 h 1054587"/>
              <a:gd name="connsiteX7022" fmla="*/ 682728 w 917848"/>
              <a:gd name="connsiteY7022" fmla="*/ 371242 h 1054587"/>
              <a:gd name="connsiteX7023" fmla="*/ 682480 w 917848"/>
              <a:gd name="connsiteY7023" fmla="*/ 371587 h 1054587"/>
              <a:gd name="connsiteX7024" fmla="*/ 682728 w 917848"/>
              <a:gd name="connsiteY7024" fmla="*/ 371929 h 1054587"/>
              <a:gd name="connsiteX7025" fmla="*/ 683197 w 917848"/>
              <a:gd name="connsiteY7025" fmla="*/ 372274 h 1054587"/>
              <a:gd name="connsiteX7026" fmla="*/ 682949 w 917848"/>
              <a:gd name="connsiteY7026" fmla="*/ 372615 h 1054587"/>
              <a:gd name="connsiteX7027" fmla="*/ 682728 w 917848"/>
              <a:gd name="connsiteY7027" fmla="*/ 372960 h 1054587"/>
              <a:gd name="connsiteX7028" fmla="*/ 682728 w 917848"/>
              <a:gd name="connsiteY7028" fmla="*/ 373303 h 1054587"/>
              <a:gd name="connsiteX7029" fmla="*/ 682728 w 917848"/>
              <a:gd name="connsiteY7029" fmla="*/ 373647 h 1054587"/>
              <a:gd name="connsiteX7030" fmla="*/ 682728 w 917848"/>
              <a:gd name="connsiteY7030" fmla="*/ 373989 h 1054587"/>
              <a:gd name="connsiteX7031" fmla="*/ 682949 w 917848"/>
              <a:gd name="connsiteY7031" fmla="*/ 374334 h 1054587"/>
              <a:gd name="connsiteX7032" fmla="*/ 682728 w 917848"/>
              <a:gd name="connsiteY7032" fmla="*/ 374334 h 1054587"/>
              <a:gd name="connsiteX7033" fmla="*/ 682233 w 917848"/>
              <a:gd name="connsiteY7033" fmla="*/ 374334 h 1054587"/>
              <a:gd name="connsiteX7034" fmla="*/ 682012 w 917848"/>
              <a:gd name="connsiteY7034" fmla="*/ 373989 h 1054587"/>
              <a:gd name="connsiteX7035" fmla="*/ 681764 w 917848"/>
              <a:gd name="connsiteY7035" fmla="*/ 373989 h 1054587"/>
              <a:gd name="connsiteX7036" fmla="*/ 681516 w 917848"/>
              <a:gd name="connsiteY7036" fmla="*/ 373647 h 1054587"/>
              <a:gd name="connsiteX7037" fmla="*/ 681296 w 917848"/>
              <a:gd name="connsiteY7037" fmla="*/ 373303 h 1054587"/>
              <a:gd name="connsiteX7038" fmla="*/ 680799 w 917848"/>
              <a:gd name="connsiteY7038" fmla="*/ 373303 h 1054587"/>
              <a:gd name="connsiteX7039" fmla="*/ 680579 w 917848"/>
              <a:gd name="connsiteY7039" fmla="*/ 372960 h 1054587"/>
              <a:gd name="connsiteX7040" fmla="*/ 680799 w 917848"/>
              <a:gd name="connsiteY7040" fmla="*/ 372960 h 1054587"/>
              <a:gd name="connsiteX7041" fmla="*/ 680799 w 917848"/>
              <a:gd name="connsiteY7041" fmla="*/ 372615 h 1054587"/>
              <a:gd name="connsiteX7042" fmla="*/ 680579 w 917848"/>
              <a:gd name="connsiteY7042" fmla="*/ 372274 h 1054587"/>
              <a:gd name="connsiteX7043" fmla="*/ 680579 w 917848"/>
              <a:gd name="connsiteY7043" fmla="*/ 371587 h 1054587"/>
              <a:gd name="connsiteX7044" fmla="*/ 680330 w 917848"/>
              <a:gd name="connsiteY7044" fmla="*/ 371242 h 1054587"/>
              <a:gd name="connsiteX7045" fmla="*/ 680579 w 917848"/>
              <a:gd name="connsiteY7045" fmla="*/ 370900 h 1054587"/>
              <a:gd name="connsiteX7046" fmla="*/ 680579 w 917848"/>
              <a:gd name="connsiteY7046" fmla="*/ 370556 h 1054587"/>
              <a:gd name="connsiteX7047" fmla="*/ 680330 w 917848"/>
              <a:gd name="connsiteY7047" fmla="*/ 370213 h 1054587"/>
              <a:gd name="connsiteX7048" fmla="*/ 680083 w 917848"/>
              <a:gd name="connsiteY7048" fmla="*/ 370213 h 1054587"/>
              <a:gd name="connsiteX7049" fmla="*/ 679862 w 917848"/>
              <a:gd name="connsiteY7049" fmla="*/ 370213 h 1054587"/>
              <a:gd name="connsiteX7050" fmla="*/ 679614 w 917848"/>
              <a:gd name="connsiteY7050" fmla="*/ 370213 h 1054587"/>
              <a:gd name="connsiteX7051" fmla="*/ 679366 w 917848"/>
              <a:gd name="connsiteY7051" fmla="*/ 369868 h 1054587"/>
              <a:gd name="connsiteX7052" fmla="*/ 679145 w 917848"/>
              <a:gd name="connsiteY7052" fmla="*/ 369868 h 1054587"/>
              <a:gd name="connsiteX7053" fmla="*/ 679145 w 917848"/>
              <a:gd name="connsiteY7053" fmla="*/ 370213 h 1054587"/>
              <a:gd name="connsiteX7054" fmla="*/ 678429 w 917848"/>
              <a:gd name="connsiteY7054" fmla="*/ 369868 h 1054587"/>
              <a:gd name="connsiteX7055" fmla="*/ 678181 w 917848"/>
              <a:gd name="connsiteY7055" fmla="*/ 369868 h 1054587"/>
              <a:gd name="connsiteX7056" fmla="*/ 677960 w 917848"/>
              <a:gd name="connsiteY7056" fmla="*/ 369527 h 1054587"/>
              <a:gd name="connsiteX7057" fmla="*/ 677712 w 917848"/>
              <a:gd name="connsiteY7057" fmla="*/ 369868 h 1054587"/>
              <a:gd name="connsiteX7058" fmla="*/ 677464 w 917848"/>
              <a:gd name="connsiteY7058" fmla="*/ 369868 h 1054587"/>
              <a:gd name="connsiteX7059" fmla="*/ 677464 w 917848"/>
              <a:gd name="connsiteY7059" fmla="*/ 370213 h 1054587"/>
              <a:gd name="connsiteX7060" fmla="*/ 677712 w 917848"/>
              <a:gd name="connsiteY7060" fmla="*/ 370556 h 1054587"/>
              <a:gd name="connsiteX7061" fmla="*/ 677712 w 917848"/>
              <a:gd name="connsiteY7061" fmla="*/ 370900 h 1054587"/>
              <a:gd name="connsiteX7062" fmla="*/ 677244 w 917848"/>
              <a:gd name="connsiteY7062" fmla="*/ 370900 h 1054587"/>
              <a:gd name="connsiteX7063" fmla="*/ 676995 w 917848"/>
              <a:gd name="connsiteY7063" fmla="*/ 370556 h 1054587"/>
              <a:gd name="connsiteX7064" fmla="*/ 676747 w 917848"/>
              <a:gd name="connsiteY7064" fmla="*/ 370556 h 1054587"/>
              <a:gd name="connsiteX7065" fmla="*/ 676747 w 917848"/>
              <a:gd name="connsiteY7065" fmla="*/ 370900 h 1054587"/>
              <a:gd name="connsiteX7066" fmla="*/ 676995 w 917848"/>
              <a:gd name="connsiteY7066" fmla="*/ 371242 h 1054587"/>
              <a:gd name="connsiteX7067" fmla="*/ 676995 w 917848"/>
              <a:gd name="connsiteY7067" fmla="*/ 371587 h 1054587"/>
              <a:gd name="connsiteX7068" fmla="*/ 676995 w 917848"/>
              <a:gd name="connsiteY7068" fmla="*/ 371929 h 1054587"/>
              <a:gd name="connsiteX7069" fmla="*/ 677244 w 917848"/>
              <a:gd name="connsiteY7069" fmla="*/ 371929 h 1054587"/>
              <a:gd name="connsiteX7070" fmla="*/ 677464 w 917848"/>
              <a:gd name="connsiteY7070" fmla="*/ 372274 h 1054587"/>
              <a:gd name="connsiteX7071" fmla="*/ 677244 w 917848"/>
              <a:gd name="connsiteY7071" fmla="*/ 372274 h 1054587"/>
              <a:gd name="connsiteX7072" fmla="*/ 676995 w 917848"/>
              <a:gd name="connsiteY7072" fmla="*/ 372615 h 1054587"/>
              <a:gd name="connsiteX7073" fmla="*/ 676995 w 917848"/>
              <a:gd name="connsiteY7073" fmla="*/ 372960 h 1054587"/>
              <a:gd name="connsiteX7074" fmla="*/ 676747 w 917848"/>
              <a:gd name="connsiteY7074" fmla="*/ 372960 h 1054587"/>
              <a:gd name="connsiteX7075" fmla="*/ 676747 w 917848"/>
              <a:gd name="connsiteY7075" fmla="*/ 373303 h 1054587"/>
              <a:gd name="connsiteX7076" fmla="*/ 676995 w 917848"/>
              <a:gd name="connsiteY7076" fmla="*/ 373647 h 1054587"/>
              <a:gd name="connsiteX7077" fmla="*/ 676995 w 917848"/>
              <a:gd name="connsiteY7077" fmla="*/ 373989 h 1054587"/>
              <a:gd name="connsiteX7078" fmla="*/ 676747 w 917848"/>
              <a:gd name="connsiteY7078" fmla="*/ 374334 h 1054587"/>
              <a:gd name="connsiteX7079" fmla="*/ 676278 w 917848"/>
              <a:gd name="connsiteY7079" fmla="*/ 374334 h 1054587"/>
              <a:gd name="connsiteX7080" fmla="*/ 676031 w 917848"/>
              <a:gd name="connsiteY7080" fmla="*/ 374676 h 1054587"/>
              <a:gd name="connsiteX7081" fmla="*/ 675561 w 917848"/>
              <a:gd name="connsiteY7081" fmla="*/ 374676 h 1054587"/>
              <a:gd name="connsiteX7082" fmla="*/ 675314 w 917848"/>
              <a:gd name="connsiteY7082" fmla="*/ 374676 h 1054587"/>
              <a:gd name="connsiteX7083" fmla="*/ 674845 w 917848"/>
              <a:gd name="connsiteY7083" fmla="*/ 374334 h 1054587"/>
              <a:gd name="connsiteX7084" fmla="*/ 674845 w 917848"/>
              <a:gd name="connsiteY7084" fmla="*/ 373989 h 1054587"/>
              <a:gd name="connsiteX7085" fmla="*/ 674597 w 917848"/>
              <a:gd name="connsiteY7085" fmla="*/ 373989 h 1054587"/>
              <a:gd name="connsiteX7086" fmla="*/ 674597 w 917848"/>
              <a:gd name="connsiteY7086" fmla="*/ 372960 h 1054587"/>
              <a:gd name="connsiteX7087" fmla="*/ 674597 w 917848"/>
              <a:gd name="connsiteY7087" fmla="*/ 372274 h 1054587"/>
              <a:gd name="connsiteX7088" fmla="*/ 674845 w 917848"/>
              <a:gd name="connsiteY7088" fmla="*/ 372274 h 1054587"/>
              <a:gd name="connsiteX7089" fmla="*/ 675094 w 917848"/>
              <a:gd name="connsiteY7089" fmla="*/ 371242 h 1054587"/>
              <a:gd name="connsiteX7090" fmla="*/ 675094 w 917848"/>
              <a:gd name="connsiteY7090" fmla="*/ 370900 h 1054587"/>
              <a:gd name="connsiteX7091" fmla="*/ 674845 w 917848"/>
              <a:gd name="connsiteY7091" fmla="*/ 370556 h 1054587"/>
              <a:gd name="connsiteX7092" fmla="*/ 674597 w 917848"/>
              <a:gd name="connsiteY7092" fmla="*/ 370556 h 1054587"/>
              <a:gd name="connsiteX7093" fmla="*/ 674597 w 917848"/>
              <a:gd name="connsiteY7093" fmla="*/ 370213 h 1054587"/>
              <a:gd name="connsiteX7094" fmla="*/ 674845 w 917848"/>
              <a:gd name="connsiteY7094" fmla="*/ 370213 h 1054587"/>
              <a:gd name="connsiteX7095" fmla="*/ 674845 w 917848"/>
              <a:gd name="connsiteY7095" fmla="*/ 369868 h 1054587"/>
              <a:gd name="connsiteX7096" fmla="*/ 674597 w 917848"/>
              <a:gd name="connsiteY7096" fmla="*/ 368495 h 1054587"/>
              <a:gd name="connsiteX7097" fmla="*/ 674597 w 917848"/>
              <a:gd name="connsiteY7097" fmla="*/ 367807 h 1054587"/>
              <a:gd name="connsiteX7098" fmla="*/ 674129 w 917848"/>
              <a:gd name="connsiteY7098" fmla="*/ 367463 h 1054587"/>
              <a:gd name="connsiteX7099" fmla="*/ 673660 w 917848"/>
              <a:gd name="connsiteY7099" fmla="*/ 367463 h 1054587"/>
              <a:gd name="connsiteX7100" fmla="*/ 673908 w 917848"/>
              <a:gd name="connsiteY7100" fmla="*/ 367121 h 1054587"/>
              <a:gd name="connsiteX7101" fmla="*/ 673908 w 917848"/>
              <a:gd name="connsiteY7101" fmla="*/ 366089 h 1054587"/>
              <a:gd name="connsiteX7102" fmla="*/ 673412 w 917848"/>
              <a:gd name="connsiteY7102" fmla="*/ 365403 h 1054587"/>
              <a:gd name="connsiteX7103" fmla="*/ 672475 w 917848"/>
              <a:gd name="connsiteY7103" fmla="*/ 365058 h 1054587"/>
              <a:gd name="connsiteX7104" fmla="*/ 672226 w 917848"/>
              <a:gd name="connsiteY7104" fmla="*/ 364715 h 1054587"/>
              <a:gd name="connsiteX7105" fmla="*/ 671510 w 917848"/>
              <a:gd name="connsiteY7105" fmla="*/ 364371 h 1054587"/>
              <a:gd name="connsiteX7106" fmla="*/ 671262 w 917848"/>
              <a:gd name="connsiteY7106" fmla="*/ 364026 h 1054587"/>
              <a:gd name="connsiteX7107" fmla="*/ 670545 w 917848"/>
              <a:gd name="connsiteY7107" fmla="*/ 364026 h 1054587"/>
              <a:gd name="connsiteX7108" fmla="*/ 670076 w 917848"/>
              <a:gd name="connsiteY7108" fmla="*/ 364026 h 1054587"/>
              <a:gd name="connsiteX7109" fmla="*/ 669829 w 917848"/>
              <a:gd name="connsiteY7109" fmla="*/ 364371 h 1054587"/>
              <a:gd name="connsiteX7110" fmla="*/ 669360 w 917848"/>
              <a:gd name="connsiteY7110" fmla="*/ 364026 h 1054587"/>
              <a:gd name="connsiteX7111" fmla="*/ 669112 w 917848"/>
              <a:gd name="connsiteY7111" fmla="*/ 364371 h 1054587"/>
              <a:gd name="connsiteX7112" fmla="*/ 669112 w 917848"/>
              <a:gd name="connsiteY7112" fmla="*/ 364715 h 1054587"/>
              <a:gd name="connsiteX7113" fmla="*/ 669112 w 917848"/>
              <a:gd name="connsiteY7113" fmla="*/ 365058 h 1054587"/>
              <a:gd name="connsiteX7114" fmla="*/ 669112 w 917848"/>
              <a:gd name="connsiteY7114" fmla="*/ 365744 h 1054587"/>
              <a:gd name="connsiteX7115" fmla="*/ 668891 w 917848"/>
              <a:gd name="connsiteY7115" fmla="*/ 365403 h 1054587"/>
              <a:gd name="connsiteX7116" fmla="*/ 668644 w 917848"/>
              <a:gd name="connsiteY7116" fmla="*/ 365058 h 1054587"/>
              <a:gd name="connsiteX7117" fmla="*/ 668423 w 917848"/>
              <a:gd name="connsiteY7117" fmla="*/ 364715 h 1054587"/>
              <a:gd name="connsiteX7118" fmla="*/ 667706 w 917848"/>
              <a:gd name="connsiteY7118" fmla="*/ 364715 h 1054587"/>
              <a:gd name="connsiteX7119" fmla="*/ 667210 w 917848"/>
              <a:gd name="connsiteY7119" fmla="*/ 364715 h 1054587"/>
              <a:gd name="connsiteX7120" fmla="*/ 666990 w 917848"/>
              <a:gd name="connsiteY7120" fmla="*/ 364715 h 1054587"/>
              <a:gd name="connsiteX7121" fmla="*/ 666741 w 917848"/>
              <a:gd name="connsiteY7121" fmla="*/ 364371 h 1054587"/>
              <a:gd name="connsiteX7122" fmla="*/ 666494 w 917848"/>
              <a:gd name="connsiteY7122" fmla="*/ 364371 h 1054587"/>
              <a:gd name="connsiteX7123" fmla="*/ 666494 w 917848"/>
              <a:gd name="connsiteY7123" fmla="*/ 364715 h 1054587"/>
              <a:gd name="connsiteX7124" fmla="*/ 666273 w 917848"/>
              <a:gd name="connsiteY7124" fmla="*/ 364715 h 1054587"/>
              <a:gd name="connsiteX7125" fmla="*/ 666024 w 917848"/>
              <a:gd name="connsiteY7125" fmla="*/ 365058 h 1054587"/>
              <a:gd name="connsiteX7126" fmla="*/ 665777 w 917848"/>
              <a:gd name="connsiteY7126" fmla="*/ 364715 h 1054587"/>
              <a:gd name="connsiteX7127" fmla="*/ 665556 w 917848"/>
              <a:gd name="connsiteY7127" fmla="*/ 364715 h 1054587"/>
              <a:gd name="connsiteX7128" fmla="*/ 665556 w 917848"/>
              <a:gd name="connsiteY7128" fmla="*/ 364371 h 1054587"/>
              <a:gd name="connsiteX7129" fmla="*/ 665309 w 917848"/>
              <a:gd name="connsiteY7129" fmla="*/ 364026 h 1054587"/>
              <a:gd name="connsiteX7130" fmla="*/ 665309 w 917848"/>
              <a:gd name="connsiteY7130" fmla="*/ 363684 h 1054587"/>
              <a:gd name="connsiteX7131" fmla="*/ 665309 w 917848"/>
              <a:gd name="connsiteY7131" fmla="*/ 363340 h 1054587"/>
              <a:gd name="connsiteX7132" fmla="*/ 664592 w 917848"/>
              <a:gd name="connsiteY7132" fmla="*/ 362997 h 1054587"/>
              <a:gd name="connsiteX7133" fmla="*/ 664123 w 917848"/>
              <a:gd name="connsiteY7133" fmla="*/ 362997 h 1054587"/>
              <a:gd name="connsiteX7134" fmla="*/ 663406 w 917848"/>
              <a:gd name="connsiteY7134" fmla="*/ 362652 h 1054587"/>
              <a:gd name="connsiteX7135" fmla="*/ 661725 w 917848"/>
              <a:gd name="connsiteY7135" fmla="*/ 361276 h 1054587"/>
              <a:gd name="connsiteX7136" fmla="*/ 660540 w 917848"/>
              <a:gd name="connsiteY7136" fmla="*/ 360589 h 1054587"/>
              <a:gd name="connsiteX7137" fmla="*/ 659354 w 917848"/>
              <a:gd name="connsiteY7137" fmla="*/ 360934 h 1054587"/>
              <a:gd name="connsiteX7138" fmla="*/ 658390 w 917848"/>
              <a:gd name="connsiteY7138" fmla="*/ 361620 h 1054587"/>
              <a:gd name="connsiteX7139" fmla="*/ 656956 w 917848"/>
              <a:gd name="connsiteY7139" fmla="*/ 363684 h 1054587"/>
              <a:gd name="connsiteX7140" fmla="*/ 656736 w 917848"/>
              <a:gd name="connsiteY7140" fmla="*/ 364715 h 1054587"/>
              <a:gd name="connsiteX7141" fmla="*/ 656736 w 917848"/>
              <a:gd name="connsiteY7141" fmla="*/ 365403 h 1054587"/>
              <a:gd name="connsiteX7142" fmla="*/ 656488 w 917848"/>
              <a:gd name="connsiteY7142" fmla="*/ 366434 h 1054587"/>
              <a:gd name="connsiteX7143" fmla="*/ 656736 w 917848"/>
              <a:gd name="connsiteY7143" fmla="*/ 366776 h 1054587"/>
              <a:gd name="connsiteX7144" fmla="*/ 656736 w 917848"/>
              <a:gd name="connsiteY7144" fmla="*/ 367121 h 1054587"/>
              <a:gd name="connsiteX7145" fmla="*/ 656956 w 917848"/>
              <a:gd name="connsiteY7145" fmla="*/ 367807 h 1054587"/>
              <a:gd name="connsiteX7146" fmla="*/ 657205 w 917848"/>
              <a:gd name="connsiteY7146" fmla="*/ 368150 h 1054587"/>
              <a:gd name="connsiteX7147" fmla="*/ 657452 w 917848"/>
              <a:gd name="connsiteY7147" fmla="*/ 368495 h 1054587"/>
              <a:gd name="connsiteX7148" fmla="*/ 657205 w 917848"/>
              <a:gd name="connsiteY7148" fmla="*/ 368839 h 1054587"/>
              <a:gd name="connsiteX7149" fmla="*/ 657452 w 917848"/>
              <a:gd name="connsiteY7149" fmla="*/ 369527 h 1054587"/>
              <a:gd name="connsiteX7150" fmla="*/ 657205 w 917848"/>
              <a:gd name="connsiteY7150" fmla="*/ 369868 h 1054587"/>
              <a:gd name="connsiteX7151" fmla="*/ 656956 w 917848"/>
              <a:gd name="connsiteY7151" fmla="*/ 370213 h 1054587"/>
              <a:gd name="connsiteX7152" fmla="*/ 657205 w 917848"/>
              <a:gd name="connsiteY7152" fmla="*/ 370556 h 1054587"/>
              <a:gd name="connsiteX7153" fmla="*/ 656736 w 917848"/>
              <a:gd name="connsiteY7153" fmla="*/ 371242 h 1054587"/>
              <a:gd name="connsiteX7154" fmla="*/ 656488 w 917848"/>
              <a:gd name="connsiteY7154" fmla="*/ 371242 h 1054587"/>
              <a:gd name="connsiteX7155" fmla="*/ 656239 w 917848"/>
              <a:gd name="connsiteY7155" fmla="*/ 371587 h 1054587"/>
              <a:gd name="connsiteX7156" fmla="*/ 656736 w 917848"/>
              <a:gd name="connsiteY7156" fmla="*/ 372274 h 1054587"/>
              <a:gd name="connsiteX7157" fmla="*/ 657205 w 917848"/>
              <a:gd name="connsiteY7157" fmla="*/ 372615 h 1054587"/>
              <a:gd name="connsiteX7158" fmla="*/ 657452 w 917848"/>
              <a:gd name="connsiteY7158" fmla="*/ 372960 h 1054587"/>
              <a:gd name="connsiteX7159" fmla="*/ 657205 w 917848"/>
              <a:gd name="connsiteY7159" fmla="*/ 373647 h 1054587"/>
              <a:gd name="connsiteX7160" fmla="*/ 656956 w 917848"/>
              <a:gd name="connsiteY7160" fmla="*/ 373989 h 1054587"/>
              <a:gd name="connsiteX7161" fmla="*/ 656019 w 917848"/>
              <a:gd name="connsiteY7161" fmla="*/ 373989 h 1054587"/>
              <a:gd name="connsiteX7162" fmla="*/ 655302 w 917848"/>
              <a:gd name="connsiteY7162" fmla="*/ 373989 h 1054587"/>
              <a:gd name="connsiteX7163" fmla="*/ 654806 w 917848"/>
              <a:gd name="connsiteY7163" fmla="*/ 373647 h 1054587"/>
              <a:gd name="connsiteX7164" fmla="*/ 654338 w 917848"/>
              <a:gd name="connsiteY7164" fmla="*/ 373989 h 1054587"/>
              <a:gd name="connsiteX7165" fmla="*/ 654338 w 917848"/>
              <a:gd name="connsiteY7165" fmla="*/ 374334 h 1054587"/>
              <a:gd name="connsiteX7166" fmla="*/ 654338 w 917848"/>
              <a:gd name="connsiteY7166" fmla="*/ 374676 h 1054587"/>
              <a:gd name="connsiteX7167" fmla="*/ 653869 w 917848"/>
              <a:gd name="connsiteY7167" fmla="*/ 374676 h 1054587"/>
              <a:gd name="connsiteX7168" fmla="*/ 653621 w 917848"/>
              <a:gd name="connsiteY7168" fmla="*/ 375021 h 1054587"/>
              <a:gd name="connsiteX7169" fmla="*/ 653374 w 917848"/>
              <a:gd name="connsiteY7169" fmla="*/ 374676 h 1054587"/>
              <a:gd name="connsiteX7170" fmla="*/ 652904 w 917848"/>
              <a:gd name="connsiteY7170" fmla="*/ 374676 h 1054587"/>
              <a:gd name="connsiteX7171" fmla="*/ 652684 w 917848"/>
              <a:gd name="connsiteY7171" fmla="*/ 375021 h 1054587"/>
              <a:gd name="connsiteX7172" fmla="*/ 652188 w 917848"/>
              <a:gd name="connsiteY7172" fmla="*/ 375707 h 1054587"/>
              <a:gd name="connsiteX7173" fmla="*/ 651250 w 917848"/>
              <a:gd name="connsiteY7173" fmla="*/ 378452 h 1054587"/>
              <a:gd name="connsiteX7174" fmla="*/ 651003 w 917848"/>
              <a:gd name="connsiteY7174" fmla="*/ 378795 h 1054587"/>
              <a:gd name="connsiteX7175" fmla="*/ 651471 w 917848"/>
              <a:gd name="connsiteY7175" fmla="*/ 379481 h 1054587"/>
              <a:gd name="connsiteX7176" fmla="*/ 651719 w 917848"/>
              <a:gd name="connsiteY7176" fmla="*/ 379826 h 1054587"/>
              <a:gd name="connsiteX7177" fmla="*/ 651719 w 917848"/>
              <a:gd name="connsiteY7177" fmla="*/ 380169 h 1054587"/>
              <a:gd name="connsiteX7178" fmla="*/ 652188 w 917848"/>
              <a:gd name="connsiteY7178" fmla="*/ 380510 h 1054587"/>
              <a:gd name="connsiteX7179" fmla="*/ 652684 w 917848"/>
              <a:gd name="connsiteY7179" fmla="*/ 381196 h 1054587"/>
              <a:gd name="connsiteX7180" fmla="*/ 653153 w 917848"/>
              <a:gd name="connsiteY7180" fmla="*/ 381196 h 1054587"/>
              <a:gd name="connsiteX7181" fmla="*/ 653374 w 917848"/>
              <a:gd name="connsiteY7181" fmla="*/ 381196 h 1054587"/>
              <a:gd name="connsiteX7182" fmla="*/ 653869 w 917848"/>
              <a:gd name="connsiteY7182" fmla="*/ 381884 h 1054587"/>
              <a:gd name="connsiteX7183" fmla="*/ 654089 w 917848"/>
              <a:gd name="connsiteY7183" fmla="*/ 382571 h 1054587"/>
              <a:gd name="connsiteX7184" fmla="*/ 654089 w 917848"/>
              <a:gd name="connsiteY7184" fmla="*/ 383255 h 1054587"/>
              <a:gd name="connsiteX7185" fmla="*/ 653869 w 917848"/>
              <a:gd name="connsiteY7185" fmla="*/ 382913 h 1054587"/>
              <a:gd name="connsiteX7186" fmla="*/ 653374 w 917848"/>
              <a:gd name="connsiteY7186" fmla="*/ 382913 h 1054587"/>
              <a:gd name="connsiteX7187" fmla="*/ 652904 w 917848"/>
              <a:gd name="connsiteY7187" fmla="*/ 382913 h 1054587"/>
              <a:gd name="connsiteX7188" fmla="*/ 652684 w 917848"/>
              <a:gd name="connsiteY7188" fmla="*/ 382913 h 1054587"/>
              <a:gd name="connsiteX7189" fmla="*/ 652436 w 917848"/>
              <a:gd name="connsiteY7189" fmla="*/ 382913 h 1054587"/>
              <a:gd name="connsiteX7190" fmla="*/ 652188 w 917848"/>
              <a:gd name="connsiteY7190" fmla="*/ 383255 h 1054587"/>
              <a:gd name="connsiteX7191" fmla="*/ 651967 w 917848"/>
              <a:gd name="connsiteY7191" fmla="*/ 383255 h 1054587"/>
              <a:gd name="connsiteX7192" fmla="*/ 651719 w 917848"/>
              <a:gd name="connsiteY7192" fmla="*/ 383941 h 1054587"/>
              <a:gd name="connsiteX7193" fmla="*/ 651471 w 917848"/>
              <a:gd name="connsiteY7193" fmla="*/ 384284 h 1054587"/>
              <a:gd name="connsiteX7194" fmla="*/ 651719 w 917848"/>
              <a:gd name="connsiteY7194" fmla="*/ 384284 h 1054587"/>
              <a:gd name="connsiteX7195" fmla="*/ 651719 w 917848"/>
              <a:gd name="connsiteY7195" fmla="*/ 384629 h 1054587"/>
              <a:gd name="connsiteX7196" fmla="*/ 651719 w 917848"/>
              <a:gd name="connsiteY7196" fmla="*/ 385312 h 1054587"/>
              <a:gd name="connsiteX7197" fmla="*/ 651719 w 917848"/>
              <a:gd name="connsiteY7197" fmla="*/ 385999 h 1054587"/>
              <a:gd name="connsiteX7198" fmla="*/ 651719 w 917848"/>
              <a:gd name="connsiteY7198" fmla="*/ 386342 h 1054587"/>
              <a:gd name="connsiteX7199" fmla="*/ 651967 w 917848"/>
              <a:gd name="connsiteY7199" fmla="*/ 386342 h 1054587"/>
              <a:gd name="connsiteX7200" fmla="*/ 652188 w 917848"/>
              <a:gd name="connsiteY7200" fmla="*/ 386686 h 1054587"/>
              <a:gd name="connsiteX7201" fmla="*/ 652684 w 917848"/>
              <a:gd name="connsiteY7201" fmla="*/ 387028 h 1054587"/>
              <a:gd name="connsiteX7202" fmla="*/ 652904 w 917848"/>
              <a:gd name="connsiteY7202" fmla="*/ 388057 h 1054587"/>
              <a:gd name="connsiteX7203" fmla="*/ 653153 w 917848"/>
              <a:gd name="connsiteY7203" fmla="*/ 389770 h 1054587"/>
              <a:gd name="connsiteX7204" fmla="*/ 653374 w 917848"/>
              <a:gd name="connsiteY7204" fmla="*/ 390111 h 1054587"/>
              <a:gd name="connsiteX7205" fmla="*/ 653153 w 917848"/>
              <a:gd name="connsiteY7205" fmla="*/ 390111 h 1054587"/>
              <a:gd name="connsiteX7206" fmla="*/ 652904 w 917848"/>
              <a:gd name="connsiteY7206" fmla="*/ 390111 h 1054587"/>
              <a:gd name="connsiteX7207" fmla="*/ 652684 w 917848"/>
              <a:gd name="connsiteY7207" fmla="*/ 390111 h 1054587"/>
              <a:gd name="connsiteX7208" fmla="*/ 652436 w 917848"/>
              <a:gd name="connsiteY7208" fmla="*/ 390111 h 1054587"/>
              <a:gd name="connsiteX7209" fmla="*/ 652188 w 917848"/>
              <a:gd name="connsiteY7209" fmla="*/ 390111 h 1054587"/>
              <a:gd name="connsiteX7210" fmla="*/ 652188 w 917848"/>
              <a:gd name="connsiteY7210" fmla="*/ 390456 h 1054587"/>
              <a:gd name="connsiteX7211" fmla="*/ 652436 w 917848"/>
              <a:gd name="connsiteY7211" fmla="*/ 390799 h 1054587"/>
              <a:gd name="connsiteX7212" fmla="*/ 652904 w 917848"/>
              <a:gd name="connsiteY7212" fmla="*/ 391141 h 1054587"/>
              <a:gd name="connsiteX7213" fmla="*/ 653374 w 917848"/>
              <a:gd name="connsiteY7213" fmla="*/ 391141 h 1054587"/>
              <a:gd name="connsiteX7214" fmla="*/ 653869 w 917848"/>
              <a:gd name="connsiteY7214" fmla="*/ 391483 h 1054587"/>
              <a:gd name="connsiteX7215" fmla="*/ 653621 w 917848"/>
              <a:gd name="connsiteY7215" fmla="*/ 391828 h 1054587"/>
              <a:gd name="connsiteX7216" fmla="*/ 654089 w 917848"/>
              <a:gd name="connsiteY7216" fmla="*/ 392169 h 1054587"/>
              <a:gd name="connsiteX7217" fmla="*/ 654585 w 917848"/>
              <a:gd name="connsiteY7217" fmla="*/ 392512 h 1054587"/>
              <a:gd name="connsiteX7218" fmla="*/ 654806 w 917848"/>
              <a:gd name="connsiteY7218" fmla="*/ 392512 h 1054587"/>
              <a:gd name="connsiteX7219" fmla="*/ 655523 w 917848"/>
              <a:gd name="connsiteY7219" fmla="*/ 393541 h 1054587"/>
              <a:gd name="connsiteX7220" fmla="*/ 655523 w 917848"/>
              <a:gd name="connsiteY7220" fmla="*/ 393882 h 1054587"/>
              <a:gd name="connsiteX7221" fmla="*/ 655302 w 917848"/>
              <a:gd name="connsiteY7221" fmla="*/ 393882 h 1054587"/>
              <a:gd name="connsiteX7222" fmla="*/ 655055 w 917848"/>
              <a:gd name="connsiteY7222" fmla="*/ 394225 h 1054587"/>
              <a:gd name="connsiteX7223" fmla="*/ 654806 w 917848"/>
              <a:gd name="connsiteY7223" fmla="*/ 394225 h 1054587"/>
              <a:gd name="connsiteX7224" fmla="*/ 654338 w 917848"/>
              <a:gd name="connsiteY7224" fmla="*/ 394225 h 1054587"/>
              <a:gd name="connsiteX7225" fmla="*/ 653869 w 917848"/>
              <a:gd name="connsiteY7225" fmla="*/ 394225 h 1054587"/>
              <a:gd name="connsiteX7226" fmla="*/ 653621 w 917848"/>
              <a:gd name="connsiteY7226" fmla="*/ 394225 h 1054587"/>
              <a:gd name="connsiteX7227" fmla="*/ 653153 w 917848"/>
              <a:gd name="connsiteY7227" fmla="*/ 394225 h 1054587"/>
              <a:gd name="connsiteX7228" fmla="*/ 652904 w 917848"/>
              <a:gd name="connsiteY7228" fmla="*/ 394566 h 1054587"/>
              <a:gd name="connsiteX7229" fmla="*/ 652436 w 917848"/>
              <a:gd name="connsiteY7229" fmla="*/ 394566 h 1054587"/>
              <a:gd name="connsiteX7230" fmla="*/ 652188 w 917848"/>
              <a:gd name="connsiteY7230" fmla="*/ 394566 h 1054587"/>
              <a:gd name="connsiteX7231" fmla="*/ 651471 w 917848"/>
              <a:gd name="connsiteY7231" fmla="*/ 394566 h 1054587"/>
              <a:gd name="connsiteX7232" fmla="*/ 651003 w 917848"/>
              <a:gd name="connsiteY7232" fmla="*/ 394566 h 1054587"/>
              <a:gd name="connsiteX7233" fmla="*/ 650754 w 917848"/>
              <a:gd name="connsiteY7233" fmla="*/ 394911 h 1054587"/>
              <a:gd name="connsiteX7234" fmla="*/ 650286 w 917848"/>
              <a:gd name="connsiteY7234" fmla="*/ 395595 h 1054587"/>
              <a:gd name="connsiteX7235" fmla="*/ 650037 w 917848"/>
              <a:gd name="connsiteY7235" fmla="*/ 395938 h 1054587"/>
              <a:gd name="connsiteX7236" fmla="*/ 649569 w 917848"/>
              <a:gd name="connsiteY7236" fmla="*/ 395938 h 1054587"/>
              <a:gd name="connsiteX7237" fmla="*/ 648853 w 917848"/>
              <a:gd name="connsiteY7237" fmla="*/ 395595 h 1054587"/>
              <a:gd name="connsiteX7238" fmla="*/ 648853 w 917848"/>
              <a:gd name="connsiteY7238" fmla="*/ 395254 h 1054587"/>
              <a:gd name="connsiteX7239" fmla="*/ 647668 w 917848"/>
              <a:gd name="connsiteY7239" fmla="*/ 394566 h 1054587"/>
              <a:gd name="connsiteX7240" fmla="*/ 646951 w 917848"/>
              <a:gd name="connsiteY7240" fmla="*/ 394225 h 1054587"/>
              <a:gd name="connsiteX7241" fmla="*/ 646951 w 917848"/>
              <a:gd name="connsiteY7241" fmla="*/ 393882 h 1054587"/>
              <a:gd name="connsiteX7242" fmla="*/ 646234 w 917848"/>
              <a:gd name="connsiteY7242" fmla="*/ 393541 h 1054587"/>
              <a:gd name="connsiteX7243" fmla="*/ 645985 w 917848"/>
              <a:gd name="connsiteY7243" fmla="*/ 393541 h 1054587"/>
              <a:gd name="connsiteX7244" fmla="*/ 645049 w 917848"/>
              <a:gd name="connsiteY7244" fmla="*/ 392512 h 1054587"/>
              <a:gd name="connsiteX7245" fmla="*/ 644553 w 917848"/>
              <a:gd name="connsiteY7245" fmla="*/ 392169 h 1054587"/>
              <a:gd name="connsiteX7246" fmla="*/ 644332 w 917848"/>
              <a:gd name="connsiteY7246" fmla="*/ 391828 h 1054587"/>
              <a:gd name="connsiteX7247" fmla="*/ 644332 w 917848"/>
              <a:gd name="connsiteY7247" fmla="*/ 391483 h 1054587"/>
              <a:gd name="connsiteX7248" fmla="*/ 644084 w 917848"/>
              <a:gd name="connsiteY7248" fmla="*/ 391141 h 1054587"/>
              <a:gd name="connsiteX7249" fmla="*/ 643836 w 917848"/>
              <a:gd name="connsiteY7249" fmla="*/ 390799 h 1054587"/>
              <a:gd name="connsiteX7250" fmla="*/ 643119 w 917848"/>
              <a:gd name="connsiteY7250" fmla="*/ 390799 h 1054587"/>
              <a:gd name="connsiteX7251" fmla="*/ 642899 w 917848"/>
              <a:gd name="connsiteY7251" fmla="*/ 390799 h 1054587"/>
              <a:gd name="connsiteX7252" fmla="*/ 642430 w 917848"/>
              <a:gd name="connsiteY7252" fmla="*/ 390799 h 1054587"/>
              <a:gd name="connsiteX7253" fmla="*/ 642182 w 917848"/>
              <a:gd name="connsiteY7253" fmla="*/ 391141 h 1054587"/>
              <a:gd name="connsiteX7254" fmla="*/ 641713 w 917848"/>
              <a:gd name="connsiteY7254" fmla="*/ 391141 h 1054587"/>
              <a:gd name="connsiteX7255" fmla="*/ 640501 w 917848"/>
              <a:gd name="connsiteY7255" fmla="*/ 390456 h 1054587"/>
              <a:gd name="connsiteX7256" fmla="*/ 640281 w 917848"/>
              <a:gd name="connsiteY7256" fmla="*/ 389770 h 1054587"/>
              <a:gd name="connsiteX7257" fmla="*/ 639784 w 917848"/>
              <a:gd name="connsiteY7257" fmla="*/ 389086 h 1054587"/>
              <a:gd name="connsiteX7258" fmla="*/ 639784 w 917848"/>
              <a:gd name="connsiteY7258" fmla="*/ 388741 h 1054587"/>
              <a:gd name="connsiteX7259" fmla="*/ 639784 w 917848"/>
              <a:gd name="connsiteY7259" fmla="*/ 387715 h 1054587"/>
              <a:gd name="connsiteX7260" fmla="*/ 639784 w 917848"/>
              <a:gd name="connsiteY7260" fmla="*/ 387028 h 1054587"/>
              <a:gd name="connsiteX7261" fmla="*/ 639564 w 917848"/>
              <a:gd name="connsiteY7261" fmla="*/ 387028 h 1054587"/>
              <a:gd name="connsiteX7262" fmla="*/ 639564 w 917848"/>
              <a:gd name="connsiteY7262" fmla="*/ 386686 h 1054587"/>
              <a:gd name="connsiteX7263" fmla="*/ 639784 w 917848"/>
              <a:gd name="connsiteY7263" fmla="*/ 386686 h 1054587"/>
              <a:gd name="connsiteX7264" fmla="*/ 639564 w 917848"/>
              <a:gd name="connsiteY7264" fmla="*/ 386342 h 1054587"/>
              <a:gd name="connsiteX7265" fmla="*/ 639315 w 917848"/>
              <a:gd name="connsiteY7265" fmla="*/ 385999 h 1054587"/>
              <a:gd name="connsiteX7266" fmla="*/ 639068 w 917848"/>
              <a:gd name="connsiteY7266" fmla="*/ 385999 h 1054587"/>
              <a:gd name="connsiteX7267" fmla="*/ 638351 w 917848"/>
              <a:gd name="connsiteY7267" fmla="*/ 385999 h 1054587"/>
              <a:gd name="connsiteX7268" fmla="*/ 638130 w 917848"/>
              <a:gd name="connsiteY7268" fmla="*/ 385658 h 1054587"/>
              <a:gd name="connsiteX7269" fmla="*/ 637414 w 917848"/>
              <a:gd name="connsiteY7269" fmla="*/ 385312 h 1054587"/>
              <a:gd name="connsiteX7270" fmla="*/ 637165 w 917848"/>
              <a:gd name="connsiteY7270" fmla="*/ 384970 h 1054587"/>
              <a:gd name="connsiteX7271" fmla="*/ 636944 w 917848"/>
              <a:gd name="connsiteY7271" fmla="*/ 384970 h 1054587"/>
              <a:gd name="connsiteX7272" fmla="*/ 636697 w 917848"/>
              <a:gd name="connsiteY7272" fmla="*/ 384629 h 1054587"/>
              <a:gd name="connsiteX7273" fmla="*/ 636229 w 917848"/>
              <a:gd name="connsiteY7273" fmla="*/ 384629 h 1054587"/>
              <a:gd name="connsiteX7274" fmla="*/ 635980 w 917848"/>
              <a:gd name="connsiteY7274" fmla="*/ 384629 h 1054587"/>
              <a:gd name="connsiteX7275" fmla="*/ 635980 w 917848"/>
              <a:gd name="connsiteY7275" fmla="*/ 384284 h 1054587"/>
              <a:gd name="connsiteX7276" fmla="*/ 635733 w 917848"/>
              <a:gd name="connsiteY7276" fmla="*/ 384284 h 1054587"/>
              <a:gd name="connsiteX7277" fmla="*/ 635512 w 917848"/>
              <a:gd name="connsiteY7277" fmla="*/ 384284 h 1054587"/>
              <a:gd name="connsiteX7278" fmla="*/ 635733 w 917848"/>
              <a:gd name="connsiteY7278" fmla="*/ 383941 h 1054587"/>
              <a:gd name="connsiteX7279" fmla="*/ 635512 w 917848"/>
              <a:gd name="connsiteY7279" fmla="*/ 383600 h 1054587"/>
              <a:gd name="connsiteX7280" fmla="*/ 635263 w 917848"/>
              <a:gd name="connsiteY7280" fmla="*/ 383600 h 1054587"/>
              <a:gd name="connsiteX7281" fmla="*/ 635016 w 917848"/>
              <a:gd name="connsiteY7281" fmla="*/ 383255 h 1054587"/>
              <a:gd name="connsiteX7282" fmla="*/ 635016 w 917848"/>
              <a:gd name="connsiteY7282" fmla="*/ 382913 h 1054587"/>
              <a:gd name="connsiteX7283" fmla="*/ 634547 w 917848"/>
              <a:gd name="connsiteY7283" fmla="*/ 382226 h 1054587"/>
              <a:gd name="connsiteX7284" fmla="*/ 634079 w 917848"/>
              <a:gd name="connsiteY7284" fmla="*/ 381884 h 1054587"/>
              <a:gd name="connsiteX7285" fmla="*/ 633582 w 917848"/>
              <a:gd name="connsiteY7285" fmla="*/ 381542 h 1054587"/>
              <a:gd name="connsiteX7286" fmla="*/ 633113 w 917848"/>
              <a:gd name="connsiteY7286" fmla="*/ 381542 h 1054587"/>
              <a:gd name="connsiteX7287" fmla="*/ 632865 w 917848"/>
              <a:gd name="connsiteY7287" fmla="*/ 381884 h 1054587"/>
              <a:gd name="connsiteX7288" fmla="*/ 632398 w 917848"/>
              <a:gd name="connsiteY7288" fmla="*/ 381884 h 1054587"/>
              <a:gd name="connsiteX7289" fmla="*/ 631928 w 917848"/>
              <a:gd name="connsiteY7289" fmla="*/ 382226 h 1054587"/>
              <a:gd name="connsiteX7290" fmla="*/ 631681 w 917848"/>
              <a:gd name="connsiteY7290" fmla="*/ 381884 h 1054587"/>
              <a:gd name="connsiteX7291" fmla="*/ 631460 w 917848"/>
              <a:gd name="connsiteY7291" fmla="*/ 381884 h 1054587"/>
              <a:gd name="connsiteX7292" fmla="*/ 631211 w 917848"/>
              <a:gd name="connsiteY7292" fmla="*/ 381542 h 1054587"/>
              <a:gd name="connsiteX7293" fmla="*/ 630743 w 917848"/>
              <a:gd name="connsiteY7293" fmla="*/ 380855 h 1054587"/>
              <a:gd name="connsiteX7294" fmla="*/ 630247 w 917848"/>
              <a:gd name="connsiteY7294" fmla="*/ 379826 h 1054587"/>
              <a:gd name="connsiteX7295" fmla="*/ 629061 w 917848"/>
              <a:gd name="connsiteY7295" fmla="*/ 377766 h 1054587"/>
              <a:gd name="connsiteX7296" fmla="*/ 628344 w 917848"/>
              <a:gd name="connsiteY7296" fmla="*/ 376736 h 1054587"/>
              <a:gd name="connsiteX7297" fmla="*/ 627876 w 917848"/>
              <a:gd name="connsiteY7297" fmla="*/ 375707 h 1054587"/>
              <a:gd name="connsiteX7298" fmla="*/ 624294 w 917848"/>
              <a:gd name="connsiteY7298" fmla="*/ 371587 h 1054587"/>
              <a:gd name="connsiteX7299" fmla="*/ 622143 w 917848"/>
              <a:gd name="connsiteY7299" fmla="*/ 369527 h 1054587"/>
              <a:gd name="connsiteX7300" fmla="*/ 620710 w 917848"/>
              <a:gd name="connsiteY7300" fmla="*/ 368495 h 1054587"/>
              <a:gd name="connsiteX7301" fmla="*/ 619993 w 917848"/>
              <a:gd name="connsiteY7301" fmla="*/ 367807 h 1054587"/>
              <a:gd name="connsiteX7302" fmla="*/ 619525 w 917848"/>
              <a:gd name="connsiteY7302" fmla="*/ 367463 h 1054587"/>
              <a:gd name="connsiteX7303" fmla="*/ 618808 w 917848"/>
              <a:gd name="connsiteY7303" fmla="*/ 367121 h 1054587"/>
              <a:gd name="connsiteX7304" fmla="*/ 618339 w 917848"/>
              <a:gd name="connsiteY7304" fmla="*/ 367121 h 1054587"/>
              <a:gd name="connsiteX7305" fmla="*/ 617622 w 917848"/>
              <a:gd name="connsiteY7305" fmla="*/ 366776 h 1054587"/>
              <a:gd name="connsiteX7306" fmla="*/ 617154 w 917848"/>
              <a:gd name="connsiteY7306" fmla="*/ 366776 h 1054587"/>
              <a:gd name="connsiteX7307" fmla="*/ 616189 w 917848"/>
              <a:gd name="connsiteY7307" fmla="*/ 366434 h 1054587"/>
              <a:gd name="connsiteX7308" fmla="*/ 615941 w 917848"/>
              <a:gd name="connsiteY7308" fmla="*/ 366089 h 1054587"/>
              <a:gd name="connsiteX7309" fmla="*/ 615004 w 917848"/>
              <a:gd name="connsiteY7309" fmla="*/ 365403 h 1054587"/>
              <a:gd name="connsiteX7310" fmla="*/ 614508 w 917848"/>
              <a:gd name="connsiteY7310" fmla="*/ 365403 h 1054587"/>
              <a:gd name="connsiteX7311" fmla="*/ 613791 w 917848"/>
              <a:gd name="connsiteY7311" fmla="*/ 365403 h 1054587"/>
              <a:gd name="connsiteX7312" fmla="*/ 613074 w 917848"/>
              <a:gd name="connsiteY7312" fmla="*/ 365403 h 1054587"/>
              <a:gd name="connsiteX7313" fmla="*/ 612606 w 917848"/>
              <a:gd name="connsiteY7313" fmla="*/ 365058 h 1054587"/>
              <a:gd name="connsiteX7314" fmla="*/ 611889 w 917848"/>
              <a:gd name="connsiteY7314" fmla="*/ 364715 h 1054587"/>
              <a:gd name="connsiteX7315" fmla="*/ 610952 w 917848"/>
              <a:gd name="connsiteY7315" fmla="*/ 364715 h 1054587"/>
              <a:gd name="connsiteX7316" fmla="*/ 610456 w 917848"/>
              <a:gd name="connsiteY7316" fmla="*/ 364715 h 1054587"/>
              <a:gd name="connsiteX7317" fmla="*/ 610235 w 917848"/>
              <a:gd name="connsiteY7317" fmla="*/ 364715 h 1054587"/>
              <a:gd name="connsiteX7318" fmla="*/ 609988 w 917848"/>
              <a:gd name="connsiteY7318" fmla="*/ 364371 h 1054587"/>
              <a:gd name="connsiteX7319" fmla="*/ 609519 w 917848"/>
              <a:gd name="connsiteY7319" fmla="*/ 364715 h 1054587"/>
              <a:gd name="connsiteX7320" fmla="*/ 609519 w 917848"/>
              <a:gd name="connsiteY7320" fmla="*/ 364371 h 1054587"/>
              <a:gd name="connsiteX7321" fmla="*/ 609271 w 917848"/>
              <a:gd name="connsiteY7321" fmla="*/ 364026 h 1054587"/>
              <a:gd name="connsiteX7322" fmla="*/ 609271 w 917848"/>
              <a:gd name="connsiteY7322" fmla="*/ 363684 h 1054587"/>
              <a:gd name="connsiteX7323" fmla="*/ 609022 w 917848"/>
              <a:gd name="connsiteY7323" fmla="*/ 363684 h 1054587"/>
              <a:gd name="connsiteX7324" fmla="*/ 608554 w 917848"/>
              <a:gd name="connsiteY7324" fmla="*/ 363340 h 1054587"/>
              <a:gd name="connsiteX7325" fmla="*/ 608306 w 917848"/>
              <a:gd name="connsiteY7325" fmla="*/ 363340 h 1054587"/>
              <a:gd name="connsiteX7326" fmla="*/ 608085 w 917848"/>
              <a:gd name="connsiteY7326" fmla="*/ 362997 h 1054587"/>
              <a:gd name="connsiteX7327" fmla="*/ 607590 w 917848"/>
              <a:gd name="connsiteY7327" fmla="*/ 362652 h 1054587"/>
              <a:gd name="connsiteX7328" fmla="*/ 606184 w 917848"/>
              <a:gd name="connsiteY7328" fmla="*/ 361620 h 1054587"/>
              <a:gd name="connsiteX7329" fmla="*/ 604971 w 917848"/>
              <a:gd name="connsiteY7329" fmla="*/ 361276 h 1054587"/>
              <a:gd name="connsiteX7330" fmla="*/ 603786 w 917848"/>
              <a:gd name="connsiteY7330" fmla="*/ 360934 h 1054587"/>
              <a:gd name="connsiteX7331" fmla="*/ 603318 w 917848"/>
              <a:gd name="connsiteY7331" fmla="*/ 361276 h 1054587"/>
              <a:gd name="connsiteX7332" fmla="*/ 603069 w 917848"/>
              <a:gd name="connsiteY7332" fmla="*/ 361276 h 1054587"/>
              <a:gd name="connsiteX7333" fmla="*/ 602601 w 917848"/>
              <a:gd name="connsiteY7333" fmla="*/ 361276 h 1054587"/>
              <a:gd name="connsiteX7334" fmla="*/ 602104 w 917848"/>
              <a:gd name="connsiteY7334" fmla="*/ 361276 h 1054587"/>
              <a:gd name="connsiteX7335" fmla="*/ 601884 w 917848"/>
              <a:gd name="connsiteY7335" fmla="*/ 361276 h 1054587"/>
              <a:gd name="connsiteX7336" fmla="*/ 601884 w 917848"/>
              <a:gd name="connsiteY7336" fmla="*/ 360589 h 1054587"/>
              <a:gd name="connsiteX7337" fmla="*/ 601635 w 917848"/>
              <a:gd name="connsiteY7337" fmla="*/ 360589 h 1054587"/>
              <a:gd name="connsiteX7338" fmla="*/ 601415 w 917848"/>
              <a:gd name="connsiteY7338" fmla="*/ 359902 h 1054587"/>
              <a:gd name="connsiteX7339" fmla="*/ 600919 w 917848"/>
              <a:gd name="connsiteY7339" fmla="*/ 359557 h 1054587"/>
              <a:gd name="connsiteX7340" fmla="*/ 600202 w 917848"/>
              <a:gd name="connsiteY7340" fmla="*/ 359213 h 1054587"/>
              <a:gd name="connsiteX7341" fmla="*/ 599734 w 917848"/>
              <a:gd name="connsiteY7341" fmla="*/ 359557 h 1054587"/>
              <a:gd name="connsiteX7342" fmla="*/ 599266 w 917848"/>
              <a:gd name="connsiteY7342" fmla="*/ 360245 h 1054587"/>
              <a:gd name="connsiteX7343" fmla="*/ 599734 w 917848"/>
              <a:gd name="connsiteY7343" fmla="*/ 360589 h 1054587"/>
              <a:gd name="connsiteX7344" fmla="*/ 599266 w 917848"/>
              <a:gd name="connsiteY7344" fmla="*/ 361620 h 1054587"/>
              <a:gd name="connsiteX7345" fmla="*/ 598549 w 917848"/>
              <a:gd name="connsiteY7345" fmla="*/ 361966 h 1054587"/>
              <a:gd name="connsiteX7346" fmla="*/ 598549 w 917848"/>
              <a:gd name="connsiteY7346" fmla="*/ 361620 h 1054587"/>
              <a:gd name="connsiteX7347" fmla="*/ 599017 w 917848"/>
              <a:gd name="connsiteY7347" fmla="*/ 361276 h 1054587"/>
              <a:gd name="connsiteX7348" fmla="*/ 598769 w 917848"/>
              <a:gd name="connsiteY7348" fmla="*/ 360934 h 1054587"/>
              <a:gd name="connsiteX7349" fmla="*/ 598549 w 917848"/>
              <a:gd name="connsiteY7349" fmla="*/ 360934 h 1054587"/>
              <a:gd name="connsiteX7350" fmla="*/ 597832 w 917848"/>
              <a:gd name="connsiteY7350" fmla="*/ 360589 h 1054587"/>
              <a:gd name="connsiteX7351" fmla="*/ 597584 w 917848"/>
              <a:gd name="connsiteY7351" fmla="*/ 360589 h 1054587"/>
              <a:gd name="connsiteX7352" fmla="*/ 597115 w 917848"/>
              <a:gd name="connsiteY7352" fmla="*/ 360589 h 1054587"/>
              <a:gd name="connsiteX7353" fmla="*/ 597115 w 917848"/>
              <a:gd name="connsiteY7353" fmla="*/ 360245 h 1054587"/>
              <a:gd name="connsiteX7354" fmla="*/ 596867 w 917848"/>
              <a:gd name="connsiteY7354" fmla="*/ 360245 h 1054587"/>
              <a:gd name="connsiteX7355" fmla="*/ 596619 w 917848"/>
              <a:gd name="connsiteY7355" fmla="*/ 360245 h 1054587"/>
              <a:gd name="connsiteX7356" fmla="*/ 596150 w 917848"/>
              <a:gd name="connsiteY7356" fmla="*/ 359902 h 1054587"/>
              <a:gd name="connsiteX7357" fmla="*/ 595682 w 917848"/>
              <a:gd name="connsiteY7357" fmla="*/ 359557 h 1054587"/>
              <a:gd name="connsiteX7358" fmla="*/ 595433 w 917848"/>
              <a:gd name="connsiteY7358" fmla="*/ 359557 h 1054587"/>
              <a:gd name="connsiteX7359" fmla="*/ 595214 w 917848"/>
              <a:gd name="connsiteY7359" fmla="*/ 359557 h 1054587"/>
              <a:gd name="connsiteX7360" fmla="*/ 594965 w 917848"/>
              <a:gd name="connsiteY7360" fmla="*/ 359557 h 1054587"/>
              <a:gd name="connsiteX7361" fmla="*/ 594718 w 917848"/>
              <a:gd name="connsiteY7361" fmla="*/ 359902 h 1054587"/>
              <a:gd name="connsiteX7362" fmla="*/ 594248 w 917848"/>
              <a:gd name="connsiteY7362" fmla="*/ 359902 h 1054587"/>
              <a:gd name="connsiteX7363" fmla="*/ 594001 w 917848"/>
              <a:gd name="connsiteY7363" fmla="*/ 359557 h 1054587"/>
              <a:gd name="connsiteX7364" fmla="*/ 593780 w 917848"/>
              <a:gd name="connsiteY7364" fmla="*/ 359213 h 1054587"/>
              <a:gd name="connsiteX7365" fmla="*/ 593284 w 917848"/>
              <a:gd name="connsiteY7365" fmla="*/ 359213 h 1054587"/>
              <a:gd name="connsiteX7366" fmla="*/ 593064 w 917848"/>
              <a:gd name="connsiteY7366" fmla="*/ 358871 h 1054587"/>
              <a:gd name="connsiteX7367" fmla="*/ 592347 w 917848"/>
              <a:gd name="connsiteY7367" fmla="*/ 358871 h 1054587"/>
              <a:gd name="connsiteX7368" fmla="*/ 592098 w 917848"/>
              <a:gd name="connsiteY7368" fmla="*/ 358871 h 1054587"/>
              <a:gd name="connsiteX7369" fmla="*/ 591630 w 917848"/>
              <a:gd name="connsiteY7369" fmla="*/ 358871 h 1054587"/>
              <a:gd name="connsiteX7370" fmla="*/ 591383 w 917848"/>
              <a:gd name="connsiteY7370" fmla="*/ 359213 h 1054587"/>
              <a:gd name="connsiteX7371" fmla="*/ 591162 w 917848"/>
              <a:gd name="connsiteY7371" fmla="*/ 358526 h 1054587"/>
              <a:gd name="connsiteX7372" fmla="*/ 590445 w 917848"/>
              <a:gd name="connsiteY7372" fmla="*/ 358526 h 1054587"/>
              <a:gd name="connsiteX7373" fmla="*/ 590197 w 917848"/>
              <a:gd name="connsiteY7373" fmla="*/ 358182 h 1054587"/>
              <a:gd name="connsiteX7374" fmla="*/ 589480 w 917848"/>
              <a:gd name="connsiteY7374" fmla="*/ 357839 h 1054587"/>
              <a:gd name="connsiteX7375" fmla="*/ 588763 w 917848"/>
              <a:gd name="connsiteY7375" fmla="*/ 357839 h 1054587"/>
              <a:gd name="connsiteX7376" fmla="*/ 588763 w 917848"/>
              <a:gd name="connsiteY7376" fmla="*/ 357494 h 1054587"/>
              <a:gd name="connsiteX7377" fmla="*/ 588515 w 917848"/>
              <a:gd name="connsiteY7377" fmla="*/ 357494 h 1054587"/>
              <a:gd name="connsiteX7378" fmla="*/ 588295 w 917848"/>
              <a:gd name="connsiteY7378" fmla="*/ 357494 h 1054587"/>
              <a:gd name="connsiteX7379" fmla="*/ 588046 w 917848"/>
              <a:gd name="connsiteY7379" fmla="*/ 357839 h 1054587"/>
              <a:gd name="connsiteX7380" fmla="*/ 587799 w 917848"/>
              <a:gd name="connsiteY7380" fmla="*/ 357839 h 1054587"/>
              <a:gd name="connsiteX7381" fmla="*/ 587578 w 917848"/>
              <a:gd name="connsiteY7381" fmla="*/ 357839 h 1054587"/>
              <a:gd name="connsiteX7382" fmla="*/ 588046 w 917848"/>
              <a:gd name="connsiteY7382" fmla="*/ 357494 h 1054587"/>
              <a:gd name="connsiteX7383" fmla="*/ 588046 w 917848"/>
              <a:gd name="connsiteY7383" fmla="*/ 357150 h 1054587"/>
              <a:gd name="connsiteX7384" fmla="*/ 587799 w 917848"/>
              <a:gd name="connsiteY7384" fmla="*/ 357150 h 1054587"/>
              <a:gd name="connsiteX7385" fmla="*/ 587578 w 917848"/>
              <a:gd name="connsiteY7385" fmla="*/ 357150 h 1054587"/>
              <a:gd name="connsiteX7386" fmla="*/ 587329 w 917848"/>
              <a:gd name="connsiteY7386" fmla="*/ 357150 h 1054587"/>
              <a:gd name="connsiteX7387" fmla="*/ 586862 w 917848"/>
              <a:gd name="connsiteY7387" fmla="*/ 357150 h 1054587"/>
              <a:gd name="connsiteX7388" fmla="*/ 587329 w 917848"/>
              <a:gd name="connsiteY7388" fmla="*/ 356808 h 1054587"/>
              <a:gd name="connsiteX7389" fmla="*/ 587329 w 917848"/>
              <a:gd name="connsiteY7389" fmla="*/ 356462 h 1054587"/>
              <a:gd name="connsiteX7390" fmla="*/ 586614 w 917848"/>
              <a:gd name="connsiteY7390" fmla="*/ 356118 h 1054587"/>
              <a:gd name="connsiteX7391" fmla="*/ 586365 w 917848"/>
              <a:gd name="connsiteY7391" fmla="*/ 356118 h 1054587"/>
              <a:gd name="connsiteX7392" fmla="*/ 586145 w 917848"/>
              <a:gd name="connsiteY7392" fmla="*/ 356118 h 1054587"/>
              <a:gd name="connsiteX7393" fmla="*/ 585676 w 917848"/>
              <a:gd name="connsiteY7393" fmla="*/ 355773 h 1054587"/>
              <a:gd name="connsiteX7394" fmla="*/ 585428 w 917848"/>
              <a:gd name="connsiteY7394" fmla="*/ 355431 h 1054587"/>
              <a:gd name="connsiteX7395" fmla="*/ 584960 w 917848"/>
              <a:gd name="connsiteY7395" fmla="*/ 355087 h 1054587"/>
              <a:gd name="connsiteX7396" fmla="*/ 583994 w 917848"/>
              <a:gd name="connsiteY7396" fmla="*/ 354397 h 1054587"/>
              <a:gd name="connsiteX7397" fmla="*/ 582809 w 917848"/>
              <a:gd name="connsiteY7397" fmla="*/ 354055 h 1054587"/>
              <a:gd name="connsiteX7398" fmla="*/ 581845 w 917848"/>
              <a:gd name="connsiteY7398" fmla="*/ 354055 h 1054587"/>
              <a:gd name="connsiteX7399" fmla="*/ 581597 w 917848"/>
              <a:gd name="connsiteY7399" fmla="*/ 354055 h 1054587"/>
              <a:gd name="connsiteX7400" fmla="*/ 580412 w 917848"/>
              <a:gd name="connsiteY7400" fmla="*/ 354055 h 1054587"/>
              <a:gd name="connsiteX7401" fmla="*/ 579695 w 917848"/>
              <a:gd name="connsiteY7401" fmla="*/ 354397 h 1054587"/>
              <a:gd name="connsiteX7402" fmla="*/ 579226 w 917848"/>
              <a:gd name="connsiteY7402" fmla="*/ 355087 h 1054587"/>
              <a:gd name="connsiteX7403" fmla="*/ 579226 w 917848"/>
              <a:gd name="connsiteY7403" fmla="*/ 355431 h 1054587"/>
              <a:gd name="connsiteX7404" fmla="*/ 579226 w 917848"/>
              <a:gd name="connsiteY7404" fmla="*/ 355773 h 1054587"/>
              <a:gd name="connsiteX7405" fmla="*/ 578978 w 917848"/>
              <a:gd name="connsiteY7405" fmla="*/ 355773 h 1054587"/>
              <a:gd name="connsiteX7406" fmla="*/ 578758 w 917848"/>
              <a:gd name="connsiteY7406" fmla="*/ 355773 h 1054587"/>
              <a:gd name="connsiteX7407" fmla="*/ 578758 w 917848"/>
              <a:gd name="connsiteY7407" fmla="*/ 356118 h 1054587"/>
              <a:gd name="connsiteX7408" fmla="*/ 578510 w 917848"/>
              <a:gd name="connsiteY7408" fmla="*/ 356118 h 1054587"/>
              <a:gd name="connsiteX7409" fmla="*/ 578041 w 917848"/>
              <a:gd name="connsiteY7409" fmla="*/ 356462 h 1054587"/>
              <a:gd name="connsiteX7410" fmla="*/ 577793 w 917848"/>
              <a:gd name="connsiteY7410" fmla="*/ 356808 h 1054587"/>
              <a:gd name="connsiteX7411" fmla="*/ 577545 w 917848"/>
              <a:gd name="connsiteY7411" fmla="*/ 356808 h 1054587"/>
              <a:gd name="connsiteX7412" fmla="*/ 577545 w 917848"/>
              <a:gd name="connsiteY7412" fmla="*/ 356462 h 1054587"/>
              <a:gd name="connsiteX7413" fmla="*/ 577545 w 917848"/>
              <a:gd name="connsiteY7413" fmla="*/ 356118 h 1054587"/>
              <a:gd name="connsiteX7414" fmla="*/ 577545 w 917848"/>
              <a:gd name="connsiteY7414" fmla="*/ 355773 h 1054587"/>
              <a:gd name="connsiteX7415" fmla="*/ 577324 w 917848"/>
              <a:gd name="connsiteY7415" fmla="*/ 355431 h 1054587"/>
              <a:gd name="connsiteX7416" fmla="*/ 576828 w 917848"/>
              <a:gd name="connsiteY7416" fmla="*/ 355087 h 1054587"/>
              <a:gd name="connsiteX7417" fmla="*/ 576607 w 917848"/>
              <a:gd name="connsiteY7417" fmla="*/ 355087 h 1054587"/>
              <a:gd name="connsiteX7418" fmla="*/ 576607 w 917848"/>
              <a:gd name="connsiteY7418" fmla="*/ 354742 h 1054587"/>
              <a:gd name="connsiteX7419" fmla="*/ 576360 w 917848"/>
              <a:gd name="connsiteY7419" fmla="*/ 354397 h 1054587"/>
              <a:gd name="connsiteX7420" fmla="*/ 576360 w 917848"/>
              <a:gd name="connsiteY7420" fmla="*/ 353710 h 1054587"/>
              <a:gd name="connsiteX7421" fmla="*/ 576111 w 917848"/>
              <a:gd name="connsiteY7421" fmla="*/ 353710 h 1054587"/>
              <a:gd name="connsiteX7422" fmla="*/ 575423 w 917848"/>
              <a:gd name="connsiteY7422" fmla="*/ 353365 h 1054587"/>
              <a:gd name="connsiteX7423" fmla="*/ 574926 w 917848"/>
              <a:gd name="connsiteY7423" fmla="*/ 353020 h 1054587"/>
              <a:gd name="connsiteX7424" fmla="*/ 574706 w 917848"/>
              <a:gd name="connsiteY7424" fmla="*/ 353020 h 1054587"/>
              <a:gd name="connsiteX7425" fmla="*/ 574458 w 917848"/>
              <a:gd name="connsiteY7425" fmla="*/ 353020 h 1054587"/>
              <a:gd name="connsiteX7426" fmla="*/ 574209 w 917848"/>
              <a:gd name="connsiteY7426" fmla="*/ 353020 h 1054587"/>
              <a:gd name="connsiteX7427" fmla="*/ 574209 w 917848"/>
              <a:gd name="connsiteY7427" fmla="*/ 352678 h 1054587"/>
              <a:gd name="connsiteX7428" fmla="*/ 573989 w 917848"/>
              <a:gd name="connsiteY7428" fmla="*/ 352678 h 1054587"/>
              <a:gd name="connsiteX7429" fmla="*/ 573272 w 917848"/>
              <a:gd name="connsiteY7429" fmla="*/ 352333 h 1054587"/>
              <a:gd name="connsiteX7430" fmla="*/ 572308 w 917848"/>
              <a:gd name="connsiteY7430" fmla="*/ 352333 h 1054587"/>
              <a:gd name="connsiteX7431" fmla="*/ 571591 w 917848"/>
              <a:gd name="connsiteY7431" fmla="*/ 352678 h 1054587"/>
              <a:gd name="connsiteX7432" fmla="*/ 571591 w 917848"/>
              <a:gd name="connsiteY7432" fmla="*/ 353020 h 1054587"/>
              <a:gd name="connsiteX7433" fmla="*/ 571343 w 917848"/>
              <a:gd name="connsiteY7433" fmla="*/ 353365 h 1054587"/>
              <a:gd name="connsiteX7434" fmla="*/ 571122 w 917848"/>
              <a:gd name="connsiteY7434" fmla="*/ 353020 h 1054587"/>
              <a:gd name="connsiteX7435" fmla="*/ 570654 w 917848"/>
              <a:gd name="connsiteY7435" fmla="*/ 353365 h 1054587"/>
              <a:gd name="connsiteX7436" fmla="*/ 570405 w 917848"/>
              <a:gd name="connsiteY7436" fmla="*/ 353710 h 1054587"/>
              <a:gd name="connsiteX7437" fmla="*/ 570654 w 917848"/>
              <a:gd name="connsiteY7437" fmla="*/ 354055 h 1054587"/>
              <a:gd name="connsiteX7438" fmla="*/ 570874 w 917848"/>
              <a:gd name="connsiteY7438" fmla="*/ 354055 h 1054587"/>
              <a:gd name="connsiteX7439" fmla="*/ 570654 w 917848"/>
              <a:gd name="connsiteY7439" fmla="*/ 354397 h 1054587"/>
              <a:gd name="connsiteX7440" fmla="*/ 570405 w 917848"/>
              <a:gd name="connsiteY7440" fmla="*/ 354397 h 1054587"/>
              <a:gd name="connsiteX7441" fmla="*/ 570158 w 917848"/>
              <a:gd name="connsiteY7441" fmla="*/ 354397 h 1054587"/>
              <a:gd name="connsiteX7442" fmla="*/ 569937 w 917848"/>
              <a:gd name="connsiteY7442" fmla="*/ 354397 h 1054587"/>
              <a:gd name="connsiteX7443" fmla="*/ 569937 w 917848"/>
              <a:gd name="connsiteY7443" fmla="*/ 354742 h 1054587"/>
              <a:gd name="connsiteX7444" fmla="*/ 570158 w 917848"/>
              <a:gd name="connsiteY7444" fmla="*/ 354742 h 1054587"/>
              <a:gd name="connsiteX7445" fmla="*/ 570405 w 917848"/>
              <a:gd name="connsiteY7445" fmla="*/ 355087 h 1054587"/>
              <a:gd name="connsiteX7446" fmla="*/ 570158 w 917848"/>
              <a:gd name="connsiteY7446" fmla="*/ 355087 h 1054587"/>
              <a:gd name="connsiteX7447" fmla="*/ 569937 w 917848"/>
              <a:gd name="connsiteY7447" fmla="*/ 355431 h 1054587"/>
              <a:gd name="connsiteX7448" fmla="*/ 569690 w 917848"/>
              <a:gd name="connsiteY7448" fmla="*/ 355431 h 1054587"/>
              <a:gd name="connsiteX7449" fmla="*/ 569220 w 917848"/>
              <a:gd name="connsiteY7449" fmla="*/ 355087 h 1054587"/>
              <a:gd name="connsiteX7450" fmla="*/ 569220 w 917848"/>
              <a:gd name="connsiteY7450" fmla="*/ 354742 h 1054587"/>
              <a:gd name="connsiteX7451" fmla="*/ 568973 w 917848"/>
              <a:gd name="connsiteY7451" fmla="*/ 354742 h 1054587"/>
              <a:gd name="connsiteX7452" fmla="*/ 568724 w 917848"/>
              <a:gd name="connsiteY7452" fmla="*/ 354397 h 1054587"/>
              <a:gd name="connsiteX7453" fmla="*/ 568256 w 917848"/>
              <a:gd name="connsiteY7453" fmla="*/ 354055 h 1054587"/>
              <a:gd name="connsiteX7454" fmla="*/ 567787 w 917848"/>
              <a:gd name="connsiteY7454" fmla="*/ 354055 h 1054587"/>
              <a:gd name="connsiteX7455" fmla="*/ 567539 w 917848"/>
              <a:gd name="connsiteY7455" fmla="*/ 354055 h 1054587"/>
              <a:gd name="connsiteX7456" fmla="*/ 566106 w 917848"/>
              <a:gd name="connsiteY7456" fmla="*/ 353365 h 1054587"/>
              <a:gd name="connsiteX7457" fmla="*/ 563956 w 917848"/>
              <a:gd name="connsiteY7457" fmla="*/ 353365 h 1054587"/>
              <a:gd name="connsiteX7458" fmla="*/ 563735 w 917848"/>
              <a:gd name="connsiteY7458" fmla="*/ 353365 h 1054587"/>
              <a:gd name="connsiteX7459" fmla="*/ 563239 w 917848"/>
              <a:gd name="connsiteY7459" fmla="*/ 353365 h 1054587"/>
              <a:gd name="connsiteX7460" fmla="*/ 562522 w 917848"/>
              <a:gd name="connsiteY7460" fmla="*/ 353710 h 1054587"/>
              <a:gd name="connsiteX7461" fmla="*/ 561337 w 917848"/>
              <a:gd name="connsiteY7461" fmla="*/ 354397 h 1054587"/>
              <a:gd name="connsiteX7462" fmla="*/ 559187 w 917848"/>
              <a:gd name="connsiteY7462" fmla="*/ 356118 h 1054587"/>
              <a:gd name="connsiteX7463" fmla="*/ 558250 w 917848"/>
              <a:gd name="connsiteY7463" fmla="*/ 357150 h 1054587"/>
              <a:gd name="connsiteX7464" fmla="*/ 558002 w 917848"/>
              <a:gd name="connsiteY7464" fmla="*/ 357494 h 1054587"/>
              <a:gd name="connsiteX7465" fmla="*/ 557753 w 917848"/>
              <a:gd name="connsiteY7465" fmla="*/ 357839 h 1054587"/>
              <a:gd name="connsiteX7466" fmla="*/ 557534 w 917848"/>
              <a:gd name="connsiteY7466" fmla="*/ 358182 h 1054587"/>
              <a:gd name="connsiteX7467" fmla="*/ 556817 w 917848"/>
              <a:gd name="connsiteY7467" fmla="*/ 358871 h 1054587"/>
              <a:gd name="connsiteX7468" fmla="*/ 556321 w 917848"/>
              <a:gd name="connsiteY7468" fmla="*/ 359213 h 1054587"/>
              <a:gd name="connsiteX7469" fmla="*/ 556100 w 917848"/>
              <a:gd name="connsiteY7469" fmla="*/ 360245 h 1054587"/>
              <a:gd name="connsiteX7470" fmla="*/ 555384 w 917848"/>
              <a:gd name="connsiteY7470" fmla="*/ 361620 h 1054587"/>
              <a:gd name="connsiteX7471" fmla="*/ 554914 w 917848"/>
              <a:gd name="connsiteY7471" fmla="*/ 361966 h 1054587"/>
              <a:gd name="connsiteX7472" fmla="*/ 554667 w 917848"/>
              <a:gd name="connsiteY7472" fmla="*/ 362308 h 1054587"/>
              <a:gd name="connsiteX7473" fmla="*/ 553950 w 917848"/>
              <a:gd name="connsiteY7473" fmla="*/ 362652 h 1054587"/>
              <a:gd name="connsiteX7474" fmla="*/ 553233 w 917848"/>
              <a:gd name="connsiteY7474" fmla="*/ 362997 h 1054587"/>
              <a:gd name="connsiteX7475" fmla="*/ 552765 w 917848"/>
              <a:gd name="connsiteY7475" fmla="*/ 364026 h 1054587"/>
              <a:gd name="connsiteX7476" fmla="*/ 552049 w 917848"/>
              <a:gd name="connsiteY7476" fmla="*/ 364715 h 1054587"/>
              <a:gd name="connsiteX7477" fmla="*/ 551800 w 917848"/>
              <a:gd name="connsiteY7477" fmla="*/ 365403 h 1054587"/>
              <a:gd name="connsiteX7478" fmla="*/ 551552 w 917848"/>
              <a:gd name="connsiteY7478" fmla="*/ 365744 h 1054587"/>
              <a:gd name="connsiteX7479" fmla="*/ 551083 w 917848"/>
              <a:gd name="connsiteY7479" fmla="*/ 366434 h 1054587"/>
              <a:gd name="connsiteX7480" fmla="*/ 550836 w 917848"/>
              <a:gd name="connsiteY7480" fmla="*/ 367121 h 1054587"/>
              <a:gd name="connsiteX7481" fmla="*/ 550615 w 917848"/>
              <a:gd name="connsiteY7481" fmla="*/ 368150 h 1054587"/>
              <a:gd name="connsiteX7482" fmla="*/ 550367 w 917848"/>
              <a:gd name="connsiteY7482" fmla="*/ 368495 h 1054587"/>
              <a:gd name="connsiteX7483" fmla="*/ 550119 w 917848"/>
              <a:gd name="connsiteY7483" fmla="*/ 368495 h 1054587"/>
              <a:gd name="connsiteX7484" fmla="*/ 549898 w 917848"/>
              <a:gd name="connsiteY7484" fmla="*/ 368495 h 1054587"/>
              <a:gd name="connsiteX7485" fmla="*/ 549651 w 917848"/>
              <a:gd name="connsiteY7485" fmla="*/ 368839 h 1054587"/>
              <a:gd name="connsiteX7486" fmla="*/ 549430 w 917848"/>
              <a:gd name="connsiteY7486" fmla="*/ 369182 h 1054587"/>
              <a:gd name="connsiteX7487" fmla="*/ 549182 w 917848"/>
              <a:gd name="connsiteY7487" fmla="*/ 369527 h 1054587"/>
              <a:gd name="connsiteX7488" fmla="*/ 549182 w 917848"/>
              <a:gd name="connsiteY7488" fmla="*/ 369868 h 1054587"/>
              <a:gd name="connsiteX7489" fmla="*/ 548934 w 917848"/>
              <a:gd name="connsiteY7489" fmla="*/ 370556 h 1054587"/>
              <a:gd name="connsiteX7490" fmla="*/ 548713 w 917848"/>
              <a:gd name="connsiteY7490" fmla="*/ 370556 h 1054587"/>
              <a:gd name="connsiteX7491" fmla="*/ 548465 w 917848"/>
              <a:gd name="connsiteY7491" fmla="*/ 370900 h 1054587"/>
              <a:gd name="connsiteX7492" fmla="*/ 548465 w 917848"/>
              <a:gd name="connsiteY7492" fmla="*/ 371242 h 1054587"/>
              <a:gd name="connsiteX7493" fmla="*/ 547997 w 917848"/>
              <a:gd name="connsiteY7493" fmla="*/ 371242 h 1054587"/>
              <a:gd name="connsiteX7494" fmla="*/ 547501 w 917848"/>
              <a:gd name="connsiteY7494" fmla="*/ 371242 h 1054587"/>
              <a:gd name="connsiteX7495" fmla="*/ 547031 w 917848"/>
              <a:gd name="connsiteY7495" fmla="*/ 371929 h 1054587"/>
              <a:gd name="connsiteX7496" fmla="*/ 546784 w 917848"/>
              <a:gd name="connsiteY7496" fmla="*/ 371929 h 1054587"/>
              <a:gd name="connsiteX7497" fmla="*/ 546784 w 917848"/>
              <a:gd name="connsiteY7497" fmla="*/ 372615 h 1054587"/>
              <a:gd name="connsiteX7498" fmla="*/ 546314 w 917848"/>
              <a:gd name="connsiteY7498" fmla="*/ 373647 h 1054587"/>
              <a:gd name="connsiteX7499" fmla="*/ 546314 w 917848"/>
              <a:gd name="connsiteY7499" fmla="*/ 374676 h 1054587"/>
              <a:gd name="connsiteX7500" fmla="*/ 546067 w 917848"/>
              <a:gd name="connsiteY7500" fmla="*/ 375021 h 1054587"/>
              <a:gd name="connsiteX7501" fmla="*/ 545598 w 917848"/>
              <a:gd name="connsiteY7501" fmla="*/ 375021 h 1054587"/>
              <a:gd name="connsiteX7502" fmla="*/ 545130 w 917848"/>
              <a:gd name="connsiteY7502" fmla="*/ 374676 h 1054587"/>
              <a:gd name="connsiteX7503" fmla="*/ 544413 w 917848"/>
              <a:gd name="connsiteY7503" fmla="*/ 375021 h 1054587"/>
              <a:gd name="connsiteX7504" fmla="*/ 543945 w 917848"/>
              <a:gd name="connsiteY7504" fmla="*/ 374676 h 1054587"/>
              <a:gd name="connsiteX7505" fmla="*/ 543696 w 917848"/>
              <a:gd name="connsiteY7505" fmla="*/ 375021 h 1054587"/>
              <a:gd name="connsiteX7506" fmla="*/ 543449 w 917848"/>
              <a:gd name="connsiteY7506" fmla="*/ 375021 h 1054587"/>
              <a:gd name="connsiteX7507" fmla="*/ 542979 w 917848"/>
              <a:gd name="connsiteY7507" fmla="*/ 375021 h 1054587"/>
              <a:gd name="connsiteX7508" fmla="*/ 542511 w 917848"/>
              <a:gd name="connsiteY7508" fmla="*/ 375363 h 1054587"/>
              <a:gd name="connsiteX7509" fmla="*/ 542263 w 917848"/>
              <a:gd name="connsiteY7509" fmla="*/ 375707 h 1054587"/>
              <a:gd name="connsiteX7510" fmla="*/ 542015 w 917848"/>
              <a:gd name="connsiteY7510" fmla="*/ 376050 h 1054587"/>
              <a:gd name="connsiteX7511" fmla="*/ 542015 w 917848"/>
              <a:gd name="connsiteY7511" fmla="*/ 376391 h 1054587"/>
              <a:gd name="connsiteX7512" fmla="*/ 541795 w 917848"/>
              <a:gd name="connsiteY7512" fmla="*/ 376050 h 1054587"/>
              <a:gd name="connsiteX7513" fmla="*/ 541298 w 917848"/>
              <a:gd name="connsiteY7513" fmla="*/ 376050 h 1054587"/>
              <a:gd name="connsiteX7514" fmla="*/ 541078 w 917848"/>
              <a:gd name="connsiteY7514" fmla="*/ 375707 h 1054587"/>
              <a:gd name="connsiteX7515" fmla="*/ 540582 w 917848"/>
              <a:gd name="connsiteY7515" fmla="*/ 375707 h 1054587"/>
              <a:gd name="connsiteX7516" fmla="*/ 539644 w 917848"/>
              <a:gd name="connsiteY7516" fmla="*/ 375363 h 1054587"/>
              <a:gd name="connsiteX7517" fmla="*/ 539176 w 917848"/>
              <a:gd name="connsiteY7517" fmla="*/ 375363 h 1054587"/>
              <a:gd name="connsiteX7518" fmla="*/ 538680 w 917848"/>
              <a:gd name="connsiteY7518" fmla="*/ 375363 h 1054587"/>
              <a:gd name="connsiteX7519" fmla="*/ 538211 w 917848"/>
              <a:gd name="connsiteY7519" fmla="*/ 375021 h 1054587"/>
              <a:gd name="connsiteX7520" fmla="*/ 537494 w 917848"/>
              <a:gd name="connsiteY7520" fmla="*/ 375021 h 1054587"/>
              <a:gd name="connsiteX7521" fmla="*/ 537247 w 917848"/>
              <a:gd name="connsiteY7521" fmla="*/ 375021 h 1054587"/>
              <a:gd name="connsiteX7522" fmla="*/ 537026 w 917848"/>
              <a:gd name="connsiteY7522" fmla="*/ 375363 h 1054587"/>
              <a:gd name="connsiteX7523" fmla="*/ 536778 w 917848"/>
              <a:gd name="connsiteY7523" fmla="*/ 375363 h 1054587"/>
              <a:gd name="connsiteX7524" fmla="*/ 536530 w 917848"/>
              <a:gd name="connsiteY7524" fmla="*/ 375707 h 1054587"/>
              <a:gd name="connsiteX7525" fmla="*/ 536309 w 917848"/>
              <a:gd name="connsiteY7525" fmla="*/ 375707 h 1054587"/>
              <a:gd name="connsiteX7526" fmla="*/ 536309 w 917848"/>
              <a:gd name="connsiteY7526" fmla="*/ 375363 h 1054587"/>
              <a:gd name="connsiteX7527" fmla="*/ 536062 w 917848"/>
              <a:gd name="connsiteY7527" fmla="*/ 375363 h 1054587"/>
              <a:gd name="connsiteX7528" fmla="*/ 535813 w 917848"/>
              <a:gd name="connsiteY7528" fmla="*/ 375021 h 1054587"/>
              <a:gd name="connsiteX7529" fmla="*/ 534159 w 917848"/>
              <a:gd name="connsiteY7529" fmla="*/ 374334 h 1054587"/>
              <a:gd name="connsiteX7530" fmla="*/ 533442 w 917848"/>
              <a:gd name="connsiteY7530" fmla="*/ 374334 h 1054587"/>
              <a:gd name="connsiteX7531" fmla="*/ 532727 w 917848"/>
              <a:gd name="connsiteY7531" fmla="*/ 373989 h 1054587"/>
              <a:gd name="connsiteX7532" fmla="*/ 532478 w 917848"/>
              <a:gd name="connsiteY7532" fmla="*/ 373989 h 1054587"/>
              <a:gd name="connsiteX7533" fmla="*/ 532257 w 917848"/>
              <a:gd name="connsiteY7533" fmla="*/ 373647 h 1054587"/>
              <a:gd name="connsiteX7534" fmla="*/ 530576 w 917848"/>
              <a:gd name="connsiteY7534" fmla="*/ 372960 h 1054587"/>
              <a:gd name="connsiteX7535" fmla="*/ 528206 w 917848"/>
              <a:gd name="connsiteY7535" fmla="*/ 372615 h 1054587"/>
              <a:gd name="connsiteX7536" fmla="*/ 527489 w 917848"/>
              <a:gd name="connsiteY7536" fmla="*/ 372615 h 1054587"/>
              <a:gd name="connsiteX7537" fmla="*/ 526524 w 917848"/>
              <a:gd name="connsiteY7537" fmla="*/ 373303 h 1054587"/>
              <a:gd name="connsiteX7538" fmla="*/ 526276 w 917848"/>
              <a:gd name="connsiteY7538" fmla="*/ 373647 h 1054587"/>
              <a:gd name="connsiteX7539" fmla="*/ 526276 w 917848"/>
              <a:gd name="connsiteY7539" fmla="*/ 373989 h 1054587"/>
              <a:gd name="connsiteX7540" fmla="*/ 526055 w 917848"/>
              <a:gd name="connsiteY7540" fmla="*/ 373989 h 1054587"/>
              <a:gd name="connsiteX7541" fmla="*/ 525808 w 917848"/>
              <a:gd name="connsiteY7541" fmla="*/ 374334 h 1054587"/>
              <a:gd name="connsiteX7542" fmla="*/ 525808 w 917848"/>
              <a:gd name="connsiteY7542" fmla="*/ 374676 h 1054587"/>
              <a:gd name="connsiteX7543" fmla="*/ 525091 w 917848"/>
              <a:gd name="connsiteY7543" fmla="*/ 375021 h 1054587"/>
              <a:gd name="connsiteX7544" fmla="*/ 524842 w 917848"/>
              <a:gd name="connsiteY7544" fmla="*/ 375363 h 1054587"/>
              <a:gd name="connsiteX7545" fmla="*/ 524623 w 917848"/>
              <a:gd name="connsiteY7545" fmla="*/ 375363 h 1054587"/>
              <a:gd name="connsiteX7546" fmla="*/ 524623 w 917848"/>
              <a:gd name="connsiteY7546" fmla="*/ 375021 h 1054587"/>
              <a:gd name="connsiteX7547" fmla="*/ 523906 w 917848"/>
              <a:gd name="connsiteY7547" fmla="*/ 374676 h 1054587"/>
              <a:gd name="connsiteX7548" fmla="*/ 522473 w 917848"/>
              <a:gd name="connsiteY7548" fmla="*/ 374676 h 1054587"/>
              <a:gd name="connsiteX7549" fmla="*/ 522003 w 917848"/>
              <a:gd name="connsiteY7549" fmla="*/ 374676 h 1054587"/>
              <a:gd name="connsiteX7550" fmla="*/ 521756 w 917848"/>
              <a:gd name="connsiteY7550" fmla="*/ 374676 h 1054587"/>
              <a:gd name="connsiteX7551" fmla="*/ 521507 w 917848"/>
              <a:gd name="connsiteY7551" fmla="*/ 374676 h 1054587"/>
              <a:gd name="connsiteX7552" fmla="*/ 521287 w 917848"/>
              <a:gd name="connsiteY7552" fmla="*/ 374676 h 1054587"/>
              <a:gd name="connsiteX7553" fmla="*/ 521039 w 917848"/>
              <a:gd name="connsiteY7553" fmla="*/ 374676 h 1054587"/>
              <a:gd name="connsiteX7554" fmla="*/ 520790 w 917848"/>
              <a:gd name="connsiteY7554" fmla="*/ 374676 h 1054587"/>
              <a:gd name="connsiteX7555" fmla="*/ 520571 w 917848"/>
              <a:gd name="connsiteY7555" fmla="*/ 374676 h 1054587"/>
              <a:gd name="connsiteX7556" fmla="*/ 520075 w 917848"/>
              <a:gd name="connsiteY7556" fmla="*/ 374676 h 1054587"/>
              <a:gd name="connsiteX7557" fmla="*/ 518889 w 917848"/>
              <a:gd name="connsiteY7557" fmla="*/ 374676 h 1054587"/>
              <a:gd name="connsiteX7558" fmla="*/ 518668 w 917848"/>
              <a:gd name="connsiteY7558" fmla="*/ 375021 h 1054587"/>
              <a:gd name="connsiteX7559" fmla="*/ 518172 w 917848"/>
              <a:gd name="connsiteY7559" fmla="*/ 375363 h 1054587"/>
              <a:gd name="connsiteX7560" fmla="*/ 516987 w 917848"/>
              <a:gd name="connsiteY7560" fmla="*/ 376050 h 1054587"/>
              <a:gd name="connsiteX7561" fmla="*/ 516738 w 917848"/>
              <a:gd name="connsiteY7561" fmla="*/ 376736 h 1054587"/>
              <a:gd name="connsiteX7562" fmla="*/ 516518 w 917848"/>
              <a:gd name="connsiteY7562" fmla="*/ 376736 h 1054587"/>
              <a:gd name="connsiteX7563" fmla="*/ 516023 w 917848"/>
              <a:gd name="connsiteY7563" fmla="*/ 377079 h 1054587"/>
              <a:gd name="connsiteX7564" fmla="*/ 515306 w 917848"/>
              <a:gd name="connsiteY7564" fmla="*/ 377766 h 1054587"/>
              <a:gd name="connsiteX7565" fmla="*/ 515554 w 917848"/>
              <a:gd name="connsiteY7565" fmla="*/ 378452 h 1054587"/>
              <a:gd name="connsiteX7566" fmla="*/ 515306 w 917848"/>
              <a:gd name="connsiteY7566" fmla="*/ 378795 h 1054587"/>
              <a:gd name="connsiteX7567" fmla="*/ 515086 w 917848"/>
              <a:gd name="connsiteY7567" fmla="*/ 379481 h 1054587"/>
              <a:gd name="connsiteX7568" fmla="*/ 515086 w 917848"/>
              <a:gd name="connsiteY7568" fmla="*/ 379826 h 1054587"/>
              <a:gd name="connsiteX7569" fmla="*/ 515086 w 917848"/>
              <a:gd name="connsiteY7569" fmla="*/ 380510 h 1054587"/>
              <a:gd name="connsiteX7570" fmla="*/ 515306 w 917848"/>
              <a:gd name="connsiteY7570" fmla="*/ 380855 h 1054587"/>
              <a:gd name="connsiteX7571" fmla="*/ 515802 w 917848"/>
              <a:gd name="connsiteY7571" fmla="*/ 381196 h 1054587"/>
              <a:gd name="connsiteX7572" fmla="*/ 516023 w 917848"/>
              <a:gd name="connsiteY7572" fmla="*/ 381196 h 1054587"/>
              <a:gd name="connsiteX7573" fmla="*/ 516271 w 917848"/>
              <a:gd name="connsiteY7573" fmla="*/ 381542 h 1054587"/>
              <a:gd name="connsiteX7574" fmla="*/ 516271 w 917848"/>
              <a:gd name="connsiteY7574" fmla="*/ 381884 h 1054587"/>
              <a:gd name="connsiteX7575" fmla="*/ 516271 w 917848"/>
              <a:gd name="connsiteY7575" fmla="*/ 382226 h 1054587"/>
              <a:gd name="connsiteX7576" fmla="*/ 516518 w 917848"/>
              <a:gd name="connsiteY7576" fmla="*/ 382226 h 1054587"/>
              <a:gd name="connsiteX7577" fmla="*/ 516738 w 917848"/>
              <a:gd name="connsiteY7577" fmla="*/ 382226 h 1054587"/>
              <a:gd name="connsiteX7578" fmla="*/ 516738 w 917848"/>
              <a:gd name="connsiteY7578" fmla="*/ 382571 h 1054587"/>
              <a:gd name="connsiteX7579" fmla="*/ 516518 w 917848"/>
              <a:gd name="connsiteY7579" fmla="*/ 382571 h 1054587"/>
              <a:gd name="connsiteX7580" fmla="*/ 516023 w 917848"/>
              <a:gd name="connsiteY7580" fmla="*/ 382571 h 1054587"/>
              <a:gd name="connsiteX7581" fmla="*/ 515554 w 917848"/>
              <a:gd name="connsiteY7581" fmla="*/ 382571 h 1054587"/>
              <a:gd name="connsiteX7582" fmla="*/ 515306 w 917848"/>
              <a:gd name="connsiteY7582" fmla="*/ 382226 h 1054587"/>
              <a:gd name="connsiteX7583" fmla="*/ 514837 w 917848"/>
              <a:gd name="connsiteY7583" fmla="*/ 381884 h 1054587"/>
              <a:gd name="connsiteX7584" fmla="*/ 514589 w 917848"/>
              <a:gd name="connsiteY7584" fmla="*/ 381542 h 1054587"/>
              <a:gd name="connsiteX7585" fmla="*/ 514120 w 917848"/>
              <a:gd name="connsiteY7585" fmla="*/ 381196 h 1054587"/>
              <a:gd name="connsiteX7586" fmla="*/ 513652 w 917848"/>
              <a:gd name="connsiteY7586" fmla="*/ 381196 h 1054587"/>
              <a:gd name="connsiteX7587" fmla="*/ 512935 w 917848"/>
              <a:gd name="connsiteY7587" fmla="*/ 380855 h 1054587"/>
              <a:gd name="connsiteX7588" fmla="*/ 512218 w 917848"/>
              <a:gd name="connsiteY7588" fmla="*/ 380169 h 1054587"/>
              <a:gd name="connsiteX7589" fmla="*/ 511750 w 917848"/>
              <a:gd name="connsiteY7589" fmla="*/ 379826 h 1054587"/>
              <a:gd name="connsiteX7590" fmla="*/ 511502 w 917848"/>
              <a:gd name="connsiteY7590" fmla="*/ 379481 h 1054587"/>
              <a:gd name="connsiteX7591" fmla="*/ 507450 w 917848"/>
              <a:gd name="connsiteY7591" fmla="*/ 377766 h 1054587"/>
              <a:gd name="connsiteX7592" fmla="*/ 506733 w 917848"/>
              <a:gd name="connsiteY7592" fmla="*/ 377423 h 1054587"/>
              <a:gd name="connsiteX7593" fmla="*/ 506486 w 917848"/>
              <a:gd name="connsiteY7593" fmla="*/ 377423 h 1054587"/>
              <a:gd name="connsiteX7594" fmla="*/ 504583 w 917848"/>
              <a:gd name="connsiteY7594" fmla="*/ 376736 h 1054587"/>
              <a:gd name="connsiteX7595" fmla="*/ 500780 w 917848"/>
              <a:gd name="connsiteY7595" fmla="*/ 375707 h 1054587"/>
              <a:gd name="connsiteX7596" fmla="*/ 499346 w 917848"/>
              <a:gd name="connsiteY7596" fmla="*/ 375363 h 1054587"/>
              <a:gd name="connsiteX7597" fmla="*/ 498382 w 917848"/>
              <a:gd name="connsiteY7597" fmla="*/ 375021 h 1054587"/>
              <a:gd name="connsiteX7598" fmla="*/ 496728 w 917848"/>
              <a:gd name="connsiteY7598" fmla="*/ 375021 h 1054587"/>
              <a:gd name="connsiteX7599" fmla="*/ 496011 w 917848"/>
              <a:gd name="connsiteY7599" fmla="*/ 375021 h 1054587"/>
              <a:gd name="connsiteX7600" fmla="*/ 495762 w 917848"/>
              <a:gd name="connsiteY7600" fmla="*/ 374676 h 1054587"/>
              <a:gd name="connsiteX7601" fmla="*/ 495294 w 917848"/>
              <a:gd name="connsiteY7601" fmla="*/ 375021 h 1054587"/>
              <a:gd name="connsiteX7602" fmla="*/ 494330 w 917848"/>
              <a:gd name="connsiteY7602" fmla="*/ 375021 h 1054587"/>
              <a:gd name="connsiteX7603" fmla="*/ 493861 w 917848"/>
              <a:gd name="connsiteY7603" fmla="*/ 375021 h 1054587"/>
              <a:gd name="connsiteX7604" fmla="*/ 493144 w 917848"/>
              <a:gd name="connsiteY7604" fmla="*/ 375021 h 1054587"/>
              <a:gd name="connsiteX7605" fmla="*/ 492427 w 917848"/>
              <a:gd name="connsiteY7605" fmla="*/ 375021 h 1054587"/>
              <a:gd name="connsiteX7606" fmla="*/ 491959 w 917848"/>
              <a:gd name="connsiteY7606" fmla="*/ 375363 h 1054587"/>
              <a:gd name="connsiteX7607" fmla="*/ 491463 w 917848"/>
              <a:gd name="connsiteY7607" fmla="*/ 375707 h 1054587"/>
              <a:gd name="connsiteX7608" fmla="*/ 491242 w 917848"/>
              <a:gd name="connsiteY7608" fmla="*/ 375707 h 1054587"/>
              <a:gd name="connsiteX7609" fmla="*/ 490995 w 917848"/>
              <a:gd name="connsiteY7609" fmla="*/ 376050 h 1054587"/>
              <a:gd name="connsiteX7610" fmla="*/ 490995 w 917848"/>
              <a:gd name="connsiteY7610" fmla="*/ 376391 h 1054587"/>
              <a:gd name="connsiteX7611" fmla="*/ 490746 w 917848"/>
              <a:gd name="connsiteY7611" fmla="*/ 376391 h 1054587"/>
              <a:gd name="connsiteX7612" fmla="*/ 490030 w 917848"/>
              <a:gd name="connsiteY7612" fmla="*/ 376391 h 1054587"/>
              <a:gd name="connsiteX7613" fmla="*/ 489809 w 917848"/>
              <a:gd name="connsiteY7613" fmla="*/ 376391 h 1054587"/>
              <a:gd name="connsiteX7614" fmla="*/ 489561 w 917848"/>
              <a:gd name="connsiteY7614" fmla="*/ 376736 h 1054587"/>
              <a:gd name="connsiteX7615" fmla="*/ 489313 w 917848"/>
              <a:gd name="connsiteY7615" fmla="*/ 376736 h 1054587"/>
              <a:gd name="connsiteX7616" fmla="*/ 489313 w 917848"/>
              <a:gd name="connsiteY7616" fmla="*/ 377079 h 1054587"/>
              <a:gd name="connsiteX7617" fmla="*/ 489092 w 917848"/>
              <a:gd name="connsiteY7617" fmla="*/ 377079 h 1054587"/>
              <a:gd name="connsiteX7618" fmla="*/ 488845 w 917848"/>
              <a:gd name="connsiteY7618" fmla="*/ 376736 h 1054587"/>
              <a:gd name="connsiteX7619" fmla="*/ 488376 w 917848"/>
              <a:gd name="connsiteY7619" fmla="*/ 377079 h 1054587"/>
              <a:gd name="connsiteX7620" fmla="*/ 487907 w 917848"/>
              <a:gd name="connsiteY7620" fmla="*/ 377079 h 1054587"/>
              <a:gd name="connsiteX7621" fmla="*/ 487411 w 917848"/>
              <a:gd name="connsiteY7621" fmla="*/ 376391 h 1054587"/>
              <a:gd name="connsiteX7622" fmla="*/ 487191 w 917848"/>
              <a:gd name="connsiteY7622" fmla="*/ 376391 h 1054587"/>
              <a:gd name="connsiteX7623" fmla="*/ 486474 w 917848"/>
              <a:gd name="connsiteY7623" fmla="*/ 376391 h 1054587"/>
              <a:gd name="connsiteX7624" fmla="*/ 485978 w 917848"/>
              <a:gd name="connsiteY7624" fmla="*/ 376391 h 1054587"/>
              <a:gd name="connsiteX7625" fmla="*/ 485757 w 917848"/>
              <a:gd name="connsiteY7625" fmla="*/ 376391 h 1054587"/>
              <a:gd name="connsiteX7626" fmla="*/ 485510 w 917848"/>
              <a:gd name="connsiteY7626" fmla="*/ 376050 h 1054587"/>
              <a:gd name="connsiteX7627" fmla="*/ 484793 w 917848"/>
              <a:gd name="connsiteY7627" fmla="*/ 376050 h 1054587"/>
              <a:gd name="connsiteX7628" fmla="*/ 484544 w 917848"/>
              <a:gd name="connsiteY7628" fmla="*/ 375707 h 1054587"/>
              <a:gd name="connsiteX7629" fmla="*/ 484076 w 917848"/>
              <a:gd name="connsiteY7629" fmla="*/ 375363 h 1054587"/>
              <a:gd name="connsiteX7630" fmla="*/ 483112 w 917848"/>
              <a:gd name="connsiteY7630" fmla="*/ 375363 h 1054587"/>
              <a:gd name="connsiteX7631" fmla="*/ 482642 w 917848"/>
              <a:gd name="connsiteY7631" fmla="*/ 375363 h 1054587"/>
              <a:gd name="connsiteX7632" fmla="*/ 481926 w 917848"/>
              <a:gd name="connsiteY7632" fmla="*/ 375707 h 1054587"/>
              <a:gd name="connsiteX7633" fmla="*/ 481209 w 917848"/>
              <a:gd name="connsiteY7633" fmla="*/ 376050 h 1054587"/>
              <a:gd name="connsiteX7634" fmla="*/ 481209 w 917848"/>
              <a:gd name="connsiteY7634" fmla="*/ 376391 h 1054587"/>
              <a:gd name="connsiteX7635" fmla="*/ 481209 w 917848"/>
              <a:gd name="connsiteY7635" fmla="*/ 376736 h 1054587"/>
              <a:gd name="connsiteX7636" fmla="*/ 480741 w 917848"/>
              <a:gd name="connsiteY7636" fmla="*/ 377079 h 1054587"/>
              <a:gd name="connsiteX7637" fmla="*/ 480741 w 917848"/>
              <a:gd name="connsiteY7637" fmla="*/ 377423 h 1054587"/>
              <a:gd name="connsiteX7638" fmla="*/ 480272 w 917848"/>
              <a:gd name="connsiteY7638" fmla="*/ 377766 h 1054587"/>
              <a:gd name="connsiteX7639" fmla="*/ 480272 w 917848"/>
              <a:gd name="connsiteY7639" fmla="*/ 378111 h 1054587"/>
              <a:gd name="connsiteX7640" fmla="*/ 479776 w 917848"/>
              <a:gd name="connsiteY7640" fmla="*/ 378452 h 1054587"/>
              <a:gd name="connsiteX7641" fmla="*/ 479307 w 917848"/>
              <a:gd name="connsiteY7641" fmla="*/ 378452 h 1054587"/>
              <a:gd name="connsiteX7642" fmla="*/ 479060 w 917848"/>
              <a:gd name="connsiteY7642" fmla="*/ 378111 h 1054587"/>
              <a:gd name="connsiteX7643" fmla="*/ 479060 w 917848"/>
              <a:gd name="connsiteY7643" fmla="*/ 377766 h 1054587"/>
              <a:gd name="connsiteX7644" fmla="*/ 478591 w 917848"/>
              <a:gd name="connsiteY7644" fmla="*/ 377766 h 1054587"/>
              <a:gd name="connsiteX7645" fmla="*/ 478343 w 917848"/>
              <a:gd name="connsiteY7645" fmla="*/ 377766 h 1054587"/>
              <a:gd name="connsiteX7646" fmla="*/ 478122 w 917848"/>
              <a:gd name="connsiteY7646" fmla="*/ 377766 h 1054587"/>
              <a:gd name="connsiteX7647" fmla="*/ 477653 w 917848"/>
              <a:gd name="connsiteY7647" fmla="*/ 377766 h 1054587"/>
              <a:gd name="connsiteX7648" fmla="*/ 476440 w 917848"/>
              <a:gd name="connsiteY7648" fmla="*/ 378111 h 1054587"/>
              <a:gd name="connsiteX7649" fmla="*/ 476220 w 917848"/>
              <a:gd name="connsiteY7649" fmla="*/ 378111 h 1054587"/>
              <a:gd name="connsiteX7650" fmla="*/ 475724 w 917848"/>
              <a:gd name="connsiteY7650" fmla="*/ 378452 h 1054587"/>
              <a:gd name="connsiteX7651" fmla="*/ 475503 w 917848"/>
              <a:gd name="connsiteY7651" fmla="*/ 378452 h 1054587"/>
              <a:gd name="connsiteX7652" fmla="*/ 475008 w 917848"/>
              <a:gd name="connsiteY7652" fmla="*/ 378795 h 1054587"/>
              <a:gd name="connsiteX7653" fmla="*/ 474787 w 917848"/>
              <a:gd name="connsiteY7653" fmla="*/ 378795 h 1054587"/>
              <a:gd name="connsiteX7654" fmla="*/ 474539 w 917848"/>
              <a:gd name="connsiteY7654" fmla="*/ 378795 h 1054587"/>
              <a:gd name="connsiteX7655" fmla="*/ 474539 w 917848"/>
              <a:gd name="connsiteY7655" fmla="*/ 379140 h 1054587"/>
              <a:gd name="connsiteX7656" fmla="*/ 474291 w 917848"/>
              <a:gd name="connsiteY7656" fmla="*/ 379481 h 1054587"/>
              <a:gd name="connsiteX7657" fmla="*/ 474291 w 917848"/>
              <a:gd name="connsiteY7657" fmla="*/ 379826 h 1054587"/>
              <a:gd name="connsiteX7658" fmla="*/ 474539 w 917848"/>
              <a:gd name="connsiteY7658" fmla="*/ 380169 h 1054587"/>
              <a:gd name="connsiteX7659" fmla="*/ 474787 w 917848"/>
              <a:gd name="connsiteY7659" fmla="*/ 380510 h 1054587"/>
              <a:gd name="connsiteX7660" fmla="*/ 474071 w 917848"/>
              <a:gd name="connsiteY7660" fmla="*/ 381196 h 1054587"/>
              <a:gd name="connsiteX7661" fmla="*/ 473822 w 917848"/>
              <a:gd name="connsiteY7661" fmla="*/ 381542 h 1054587"/>
              <a:gd name="connsiteX7662" fmla="*/ 473354 w 917848"/>
              <a:gd name="connsiteY7662" fmla="*/ 381884 h 1054587"/>
              <a:gd name="connsiteX7663" fmla="*/ 473354 w 917848"/>
              <a:gd name="connsiteY7663" fmla="*/ 381542 h 1054587"/>
              <a:gd name="connsiteX7664" fmla="*/ 473105 w 917848"/>
              <a:gd name="connsiteY7664" fmla="*/ 381542 h 1054587"/>
              <a:gd name="connsiteX7665" fmla="*/ 472389 w 917848"/>
              <a:gd name="connsiteY7665" fmla="*/ 381884 h 1054587"/>
              <a:gd name="connsiteX7666" fmla="*/ 471451 w 917848"/>
              <a:gd name="connsiteY7666" fmla="*/ 382226 h 1054587"/>
              <a:gd name="connsiteX7667" fmla="*/ 470239 w 917848"/>
              <a:gd name="connsiteY7667" fmla="*/ 383255 h 1054587"/>
              <a:gd name="connsiteX7668" fmla="*/ 469302 w 917848"/>
              <a:gd name="connsiteY7668" fmla="*/ 384970 h 1054587"/>
              <a:gd name="connsiteX7669" fmla="*/ 469302 w 917848"/>
              <a:gd name="connsiteY7669" fmla="*/ 385312 h 1054587"/>
              <a:gd name="connsiteX7670" fmla="*/ 469302 w 917848"/>
              <a:gd name="connsiteY7670" fmla="*/ 385658 h 1054587"/>
              <a:gd name="connsiteX7671" fmla="*/ 469522 w 917848"/>
              <a:gd name="connsiteY7671" fmla="*/ 385658 h 1054587"/>
              <a:gd name="connsiteX7672" fmla="*/ 469522 w 917848"/>
              <a:gd name="connsiteY7672" fmla="*/ 386342 h 1054587"/>
              <a:gd name="connsiteX7673" fmla="*/ 469053 w 917848"/>
              <a:gd name="connsiteY7673" fmla="*/ 387028 h 1054587"/>
              <a:gd name="connsiteX7674" fmla="*/ 469053 w 917848"/>
              <a:gd name="connsiteY7674" fmla="*/ 387715 h 1054587"/>
              <a:gd name="connsiteX7675" fmla="*/ 469302 w 917848"/>
              <a:gd name="connsiteY7675" fmla="*/ 388057 h 1054587"/>
              <a:gd name="connsiteX7676" fmla="*/ 469053 w 917848"/>
              <a:gd name="connsiteY7676" fmla="*/ 388741 h 1054587"/>
              <a:gd name="connsiteX7677" fmla="*/ 468806 w 917848"/>
              <a:gd name="connsiteY7677" fmla="*/ 389086 h 1054587"/>
              <a:gd name="connsiteX7678" fmla="*/ 468585 w 917848"/>
              <a:gd name="connsiteY7678" fmla="*/ 389427 h 1054587"/>
              <a:gd name="connsiteX7679" fmla="*/ 468337 w 917848"/>
              <a:gd name="connsiteY7679" fmla="*/ 390111 h 1054587"/>
              <a:gd name="connsiteX7680" fmla="*/ 468089 w 917848"/>
              <a:gd name="connsiteY7680" fmla="*/ 390799 h 1054587"/>
              <a:gd name="connsiteX7681" fmla="*/ 468089 w 917848"/>
              <a:gd name="connsiteY7681" fmla="*/ 391483 h 1054587"/>
              <a:gd name="connsiteX7682" fmla="*/ 468089 w 917848"/>
              <a:gd name="connsiteY7682" fmla="*/ 391828 h 1054587"/>
              <a:gd name="connsiteX7683" fmla="*/ 468585 w 917848"/>
              <a:gd name="connsiteY7683" fmla="*/ 392169 h 1054587"/>
              <a:gd name="connsiteX7684" fmla="*/ 468806 w 917848"/>
              <a:gd name="connsiteY7684" fmla="*/ 392512 h 1054587"/>
              <a:gd name="connsiteX7685" fmla="*/ 468806 w 917848"/>
              <a:gd name="connsiteY7685" fmla="*/ 392853 h 1054587"/>
              <a:gd name="connsiteX7686" fmla="*/ 469053 w 917848"/>
              <a:gd name="connsiteY7686" fmla="*/ 393198 h 1054587"/>
              <a:gd name="connsiteX7687" fmla="*/ 468806 w 917848"/>
              <a:gd name="connsiteY7687" fmla="*/ 393541 h 1054587"/>
              <a:gd name="connsiteX7688" fmla="*/ 468585 w 917848"/>
              <a:gd name="connsiteY7688" fmla="*/ 393541 h 1054587"/>
              <a:gd name="connsiteX7689" fmla="*/ 468337 w 917848"/>
              <a:gd name="connsiteY7689" fmla="*/ 393882 h 1054587"/>
              <a:gd name="connsiteX7690" fmla="*/ 468089 w 917848"/>
              <a:gd name="connsiteY7690" fmla="*/ 394225 h 1054587"/>
              <a:gd name="connsiteX7691" fmla="*/ 467620 w 917848"/>
              <a:gd name="connsiteY7691" fmla="*/ 394225 h 1054587"/>
              <a:gd name="connsiteX7692" fmla="*/ 467620 w 917848"/>
              <a:gd name="connsiteY7692" fmla="*/ 394566 h 1054587"/>
              <a:gd name="connsiteX7693" fmla="*/ 467620 w 917848"/>
              <a:gd name="connsiteY7693" fmla="*/ 394911 h 1054587"/>
              <a:gd name="connsiteX7694" fmla="*/ 467399 w 917848"/>
              <a:gd name="connsiteY7694" fmla="*/ 395254 h 1054587"/>
              <a:gd name="connsiteX7695" fmla="*/ 467620 w 917848"/>
              <a:gd name="connsiteY7695" fmla="*/ 395254 h 1054587"/>
              <a:gd name="connsiteX7696" fmla="*/ 467152 w 917848"/>
              <a:gd name="connsiteY7696" fmla="*/ 395938 h 1054587"/>
              <a:gd name="connsiteX7697" fmla="*/ 466903 w 917848"/>
              <a:gd name="connsiteY7697" fmla="*/ 395938 h 1054587"/>
              <a:gd name="connsiteX7698" fmla="*/ 466684 w 917848"/>
              <a:gd name="connsiteY7698" fmla="*/ 396279 h 1054587"/>
              <a:gd name="connsiteX7699" fmla="*/ 466435 w 917848"/>
              <a:gd name="connsiteY7699" fmla="*/ 396624 h 1054587"/>
              <a:gd name="connsiteX7700" fmla="*/ 466435 w 917848"/>
              <a:gd name="connsiteY7700" fmla="*/ 396967 h 1054587"/>
              <a:gd name="connsiteX7701" fmla="*/ 466684 w 917848"/>
              <a:gd name="connsiteY7701" fmla="*/ 397308 h 1054587"/>
              <a:gd name="connsiteX7702" fmla="*/ 466684 w 917848"/>
              <a:gd name="connsiteY7702" fmla="*/ 397651 h 1054587"/>
              <a:gd name="connsiteX7703" fmla="*/ 466903 w 917848"/>
              <a:gd name="connsiteY7703" fmla="*/ 397992 h 1054587"/>
              <a:gd name="connsiteX7704" fmla="*/ 466903 w 917848"/>
              <a:gd name="connsiteY7704" fmla="*/ 398676 h 1054587"/>
              <a:gd name="connsiteX7705" fmla="*/ 466684 w 917848"/>
              <a:gd name="connsiteY7705" fmla="*/ 399021 h 1054587"/>
              <a:gd name="connsiteX7706" fmla="*/ 466187 w 917848"/>
              <a:gd name="connsiteY7706" fmla="*/ 399705 h 1054587"/>
              <a:gd name="connsiteX7707" fmla="*/ 466187 w 917848"/>
              <a:gd name="connsiteY7707" fmla="*/ 400048 h 1054587"/>
              <a:gd name="connsiteX7708" fmla="*/ 465967 w 917848"/>
              <a:gd name="connsiteY7708" fmla="*/ 400389 h 1054587"/>
              <a:gd name="connsiteX7709" fmla="*/ 465718 w 917848"/>
              <a:gd name="connsiteY7709" fmla="*/ 401415 h 1054587"/>
              <a:gd name="connsiteX7710" fmla="*/ 465967 w 917848"/>
              <a:gd name="connsiteY7710" fmla="*/ 402103 h 1054587"/>
              <a:gd name="connsiteX7711" fmla="*/ 466187 w 917848"/>
              <a:gd name="connsiteY7711" fmla="*/ 402103 h 1054587"/>
              <a:gd name="connsiteX7712" fmla="*/ 466435 w 917848"/>
              <a:gd name="connsiteY7712" fmla="*/ 402444 h 1054587"/>
              <a:gd name="connsiteX7713" fmla="*/ 466684 w 917848"/>
              <a:gd name="connsiteY7713" fmla="*/ 402444 h 1054587"/>
              <a:gd name="connsiteX7714" fmla="*/ 466684 w 917848"/>
              <a:gd name="connsiteY7714" fmla="*/ 402787 h 1054587"/>
              <a:gd name="connsiteX7715" fmla="*/ 466435 w 917848"/>
              <a:gd name="connsiteY7715" fmla="*/ 402787 h 1054587"/>
              <a:gd name="connsiteX7716" fmla="*/ 466187 w 917848"/>
              <a:gd name="connsiteY7716" fmla="*/ 402444 h 1054587"/>
              <a:gd name="connsiteX7717" fmla="*/ 465967 w 917848"/>
              <a:gd name="connsiteY7717" fmla="*/ 402787 h 1054587"/>
              <a:gd name="connsiteX7718" fmla="*/ 465718 w 917848"/>
              <a:gd name="connsiteY7718" fmla="*/ 403128 h 1054587"/>
              <a:gd name="connsiteX7719" fmla="*/ 465718 w 917848"/>
              <a:gd name="connsiteY7719" fmla="*/ 403471 h 1054587"/>
              <a:gd name="connsiteX7720" fmla="*/ 465967 w 917848"/>
              <a:gd name="connsiteY7720" fmla="*/ 403812 h 1054587"/>
              <a:gd name="connsiteX7721" fmla="*/ 465718 w 917848"/>
              <a:gd name="connsiteY7721" fmla="*/ 403812 h 1054587"/>
              <a:gd name="connsiteX7722" fmla="*/ 465250 w 917848"/>
              <a:gd name="connsiteY7722" fmla="*/ 403471 h 1054587"/>
              <a:gd name="connsiteX7723" fmla="*/ 465001 w 917848"/>
              <a:gd name="connsiteY7723" fmla="*/ 403812 h 1054587"/>
              <a:gd name="connsiteX7724" fmla="*/ 464754 w 917848"/>
              <a:gd name="connsiteY7724" fmla="*/ 404155 h 1054587"/>
              <a:gd name="connsiteX7725" fmla="*/ 464533 w 917848"/>
              <a:gd name="connsiteY7725" fmla="*/ 403812 h 1054587"/>
              <a:gd name="connsiteX7726" fmla="*/ 464285 w 917848"/>
              <a:gd name="connsiteY7726" fmla="*/ 403812 h 1054587"/>
              <a:gd name="connsiteX7727" fmla="*/ 464037 w 917848"/>
              <a:gd name="connsiteY7727" fmla="*/ 404155 h 1054587"/>
              <a:gd name="connsiteX7728" fmla="*/ 463817 w 917848"/>
              <a:gd name="connsiteY7728" fmla="*/ 404496 h 1054587"/>
              <a:gd name="connsiteX7729" fmla="*/ 463817 w 917848"/>
              <a:gd name="connsiteY7729" fmla="*/ 403812 h 1054587"/>
              <a:gd name="connsiteX7730" fmla="*/ 463568 w 917848"/>
              <a:gd name="connsiteY7730" fmla="*/ 403812 h 1054587"/>
              <a:gd name="connsiteX7731" fmla="*/ 463320 w 917848"/>
              <a:gd name="connsiteY7731" fmla="*/ 403812 h 1054587"/>
              <a:gd name="connsiteX7732" fmla="*/ 463100 w 917848"/>
              <a:gd name="connsiteY7732" fmla="*/ 403812 h 1054587"/>
              <a:gd name="connsiteX7733" fmla="*/ 462136 w 917848"/>
              <a:gd name="connsiteY7733" fmla="*/ 403128 h 1054587"/>
              <a:gd name="connsiteX7734" fmla="*/ 461666 w 917848"/>
              <a:gd name="connsiteY7734" fmla="*/ 403128 h 1054587"/>
              <a:gd name="connsiteX7735" fmla="*/ 461419 w 917848"/>
              <a:gd name="connsiteY7735" fmla="*/ 403128 h 1054587"/>
              <a:gd name="connsiteX7736" fmla="*/ 461419 w 917848"/>
              <a:gd name="connsiteY7736" fmla="*/ 403471 h 1054587"/>
              <a:gd name="connsiteX7737" fmla="*/ 461419 w 917848"/>
              <a:gd name="connsiteY7737" fmla="*/ 403812 h 1054587"/>
              <a:gd name="connsiteX7738" fmla="*/ 461419 w 917848"/>
              <a:gd name="connsiteY7738" fmla="*/ 404155 h 1054587"/>
              <a:gd name="connsiteX7739" fmla="*/ 461198 w 917848"/>
              <a:gd name="connsiteY7739" fmla="*/ 404155 h 1054587"/>
              <a:gd name="connsiteX7740" fmla="*/ 460950 w 917848"/>
              <a:gd name="connsiteY7740" fmla="*/ 403812 h 1054587"/>
              <a:gd name="connsiteX7741" fmla="*/ 460702 w 917848"/>
              <a:gd name="connsiteY7741" fmla="*/ 403128 h 1054587"/>
              <a:gd name="connsiteX7742" fmla="*/ 460482 w 917848"/>
              <a:gd name="connsiteY7742" fmla="*/ 403128 h 1054587"/>
              <a:gd name="connsiteX7743" fmla="*/ 459765 w 917848"/>
              <a:gd name="connsiteY7743" fmla="*/ 403128 h 1054587"/>
              <a:gd name="connsiteX7744" fmla="*/ 458799 w 917848"/>
              <a:gd name="connsiteY7744" fmla="*/ 403471 h 1054587"/>
              <a:gd name="connsiteX7745" fmla="*/ 458084 w 917848"/>
              <a:gd name="connsiteY7745" fmla="*/ 403812 h 1054587"/>
              <a:gd name="connsiteX7746" fmla="*/ 457835 w 917848"/>
              <a:gd name="connsiteY7746" fmla="*/ 404155 h 1054587"/>
              <a:gd name="connsiteX7747" fmla="*/ 457615 w 917848"/>
              <a:gd name="connsiteY7747" fmla="*/ 404496 h 1054587"/>
              <a:gd name="connsiteX7748" fmla="*/ 457367 w 917848"/>
              <a:gd name="connsiteY7748" fmla="*/ 404839 h 1054587"/>
              <a:gd name="connsiteX7749" fmla="*/ 457367 w 917848"/>
              <a:gd name="connsiteY7749" fmla="*/ 405181 h 1054587"/>
              <a:gd name="connsiteX7750" fmla="*/ 457615 w 917848"/>
              <a:gd name="connsiteY7750" fmla="*/ 405523 h 1054587"/>
              <a:gd name="connsiteX7751" fmla="*/ 457615 w 917848"/>
              <a:gd name="connsiteY7751" fmla="*/ 405865 h 1054587"/>
              <a:gd name="connsiteX7752" fmla="*/ 457835 w 917848"/>
              <a:gd name="connsiteY7752" fmla="*/ 405865 h 1054587"/>
              <a:gd name="connsiteX7753" fmla="*/ 457835 w 917848"/>
              <a:gd name="connsiteY7753" fmla="*/ 406206 h 1054587"/>
              <a:gd name="connsiteX7754" fmla="*/ 457615 w 917848"/>
              <a:gd name="connsiteY7754" fmla="*/ 406206 h 1054587"/>
              <a:gd name="connsiteX7755" fmla="*/ 457367 w 917848"/>
              <a:gd name="connsiteY7755" fmla="*/ 406549 h 1054587"/>
              <a:gd name="connsiteX7756" fmla="*/ 457367 w 917848"/>
              <a:gd name="connsiteY7756" fmla="*/ 406894 h 1054587"/>
              <a:gd name="connsiteX7757" fmla="*/ 457118 w 917848"/>
              <a:gd name="connsiteY7757" fmla="*/ 407235 h 1054587"/>
              <a:gd name="connsiteX7758" fmla="*/ 456898 w 917848"/>
              <a:gd name="connsiteY7758" fmla="*/ 407578 h 1054587"/>
              <a:gd name="connsiteX7759" fmla="*/ 457118 w 917848"/>
              <a:gd name="connsiteY7759" fmla="*/ 407919 h 1054587"/>
              <a:gd name="connsiteX7760" fmla="*/ 456898 w 917848"/>
              <a:gd name="connsiteY7760" fmla="*/ 407919 h 1054587"/>
              <a:gd name="connsiteX7761" fmla="*/ 456650 w 917848"/>
              <a:gd name="connsiteY7761" fmla="*/ 407919 h 1054587"/>
              <a:gd name="connsiteX7762" fmla="*/ 456650 w 917848"/>
              <a:gd name="connsiteY7762" fmla="*/ 408262 h 1054587"/>
              <a:gd name="connsiteX7763" fmla="*/ 456430 w 917848"/>
              <a:gd name="connsiteY7763" fmla="*/ 408604 h 1054587"/>
              <a:gd name="connsiteX7764" fmla="*/ 456181 w 917848"/>
              <a:gd name="connsiteY7764" fmla="*/ 408946 h 1054587"/>
              <a:gd name="connsiteX7765" fmla="*/ 455934 w 917848"/>
              <a:gd name="connsiteY7765" fmla="*/ 408604 h 1054587"/>
              <a:gd name="connsiteX7766" fmla="*/ 455464 w 917848"/>
              <a:gd name="connsiteY7766" fmla="*/ 408262 h 1054587"/>
              <a:gd name="connsiteX7767" fmla="*/ 455217 w 917848"/>
              <a:gd name="connsiteY7767" fmla="*/ 408262 h 1054587"/>
              <a:gd name="connsiteX7768" fmla="*/ 454996 w 917848"/>
              <a:gd name="connsiteY7768" fmla="*/ 408604 h 1054587"/>
              <a:gd name="connsiteX7769" fmla="*/ 454500 w 917848"/>
              <a:gd name="connsiteY7769" fmla="*/ 409630 h 1054587"/>
              <a:gd name="connsiteX7770" fmla="*/ 454280 w 917848"/>
              <a:gd name="connsiteY7770" fmla="*/ 409630 h 1054587"/>
              <a:gd name="connsiteX7771" fmla="*/ 454032 w 917848"/>
              <a:gd name="connsiteY7771" fmla="*/ 409630 h 1054587"/>
              <a:gd name="connsiteX7772" fmla="*/ 453783 w 917848"/>
              <a:gd name="connsiteY7772" fmla="*/ 409288 h 1054587"/>
              <a:gd name="connsiteX7773" fmla="*/ 453066 w 917848"/>
              <a:gd name="connsiteY7773" fmla="*/ 408946 h 1054587"/>
              <a:gd name="connsiteX7774" fmla="*/ 452598 w 917848"/>
              <a:gd name="connsiteY7774" fmla="*/ 408604 h 1054587"/>
              <a:gd name="connsiteX7775" fmla="*/ 452350 w 917848"/>
              <a:gd name="connsiteY7775" fmla="*/ 408262 h 1054587"/>
              <a:gd name="connsiteX7776" fmla="*/ 451881 w 917848"/>
              <a:gd name="connsiteY7776" fmla="*/ 408262 h 1054587"/>
              <a:gd name="connsiteX7777" fmla="*/ 451412 w 917848"/>
              <a:gd name="connsiteY7777" fmla="*/ 408604 h 1054587"/>
              <a:gd name="connsiteX7778" fmla="*/ 451412 w 917848"/>
              <a:gd name="connsiteY7778" fmla="*/ 408946 h 1054587"/>
              <a:gd name="connsiteX7779" fmla="*/ 451661 w 917848"/>
              <a:gd name="connsiteY7779" fmla="*/ 409288 h 1054587"/>
              <a:gd name="connsiteX7780" fmla="*/ 451661 w 917848"/>
              <a:gd name="connsiteY7780" fmla="*/ 409972 h 1054587"/>
              <a:gd name="connsiteX7781" fmla="*/ 451165 w 917848"/>
              <a:gd name="connsiteY7781" fmla="*/ 409972 h 1054587"/>
              <a:gd name="connsiteX7782" fmla="*/ 450944 w 917848"/>
              <a:gd name="connsiteY7782" fmla="*/ 409972 h 1054587"/>
              <a:gd name="connsiteX7783" fmla="*/ 450944 w 917848"/>
              <a:gd name="connsiteY7783" fmla="*/ 410656 h 1054587"/>
              <a:gd name="connsiteX7784" fmla="*/ 450944 w 917848"/>
              <a:gd name="connsiteY7784" fmla="*/ 410999 h 1054587"/>
              <a:gd name="connsiteX7785" fmla="*/ 450696 w 917848"/>
              <a:gd name="connsiteY7785" fmla="*/ 410999 h 1054587"/>
              <a:gd name="connsiteX7786" fmla="*/ 450227 w 917848"/>
              <a:gd name="connsiteY7786" fmla="*/ 410999 h 1054587"/>
              <a:gd name="connsiteX7787" fmla="*/ 449731 w 917848"/>
              <a:gd name="connsiteY7787" fmla="*/ 410999 h 1054587"/>
              <a:gd name="connsiteX7788" fmla="*/ 449731 w 917848"/>
              <a:gd name="connsiteY7788" fmla="*/ 410656 h 1054587"/>
              <a:gd name="connsiteX7789" fmla="*/ 449015 w 917848"/>
              <a:gd name="connsiteY7789" fmla="*/ 409972 h 1054587"/>
              <a:gd name="connsiteX7790" fmla="*/ 448298 w 917848"/>
              <a:gd name="connsiteY7790" fmla="*/ 409972 h 1054587"/>
              <a:gd name="connsiteX7791" fmla="*/ 447581 w 917848"/>
              <a:gd name="connsiteY7791" fmla="*/ 410314 h 1054587"/>
              <a:gd name="connsiteX7792" fmla="*/ 447581 w 917848"/>
              <a:gd name="connsiteY7792" fmla="*/ 410656 h 1054587"/>
              <a:gd name="connsiteX7793" fmla="*/ 447361 w 917848"/>
              <a:gd name="connsiteY7793" fmla="*/ 410999 h 1054587"/>
              <a:gd name="connsiteX7794" fmla="*/ 447113 w 917848"/>
              <a:gd name="connsiteY7794" fmla="*/ 410999 h 1054587"/>
              <a:gd name="connsiteX7795" fmla="*/ 446864 w 917848"/>
              <a:gd name="connsiteY7795" fmla="*/ 410656 h 1054587"/>
              <a:gd name="connsiteX7796" fmla="*/ 446396 w 917848"/>
              <a:gd name="connsiteY7796" fmla="*/ 410999 h 1054587"/>
              <a:gd name="connsiteX7797" fmla="*/ 446176 w 917848"/>
              <a:gd name="connsiteY7797" fmla="*/ 410999 h 1054587"/>
              <a:gd name="connsiteX7798" fmla="*/ 445679 w 917848"/>
              <a:gd name="connsiteY7798" fmla="*/ 410999 h 1054587"/>
              <a:gd name="connsiteX7799" fmla="*/ 445459 w 917848"/>
              <a:gd name="connsiteY7799" fmla="*/ 410999 h 1054587"/>
              <a:gd name="connsiteX7800" fmla="*/ 445211 w 917848"/>
              <a:gd name="connsiteY7800" fmla="*/ 411340 h 1054587"/>
              <a:gd name="connsiteX7801" fmla="*/ 445211 w 917848"/>
              <a:gd name="connsiteY7801" fmla="*/ 412021 h 1054587"/>
              <a:gd name="connsiteX7802" fmla="*/ 445459 w 917848"/>
              <a:gd name="connsiteY7802" fmla="*/ 412364 h 1054587"/>
              <a:gd name="connsiteX7803" fmla="*/ 445679 w 917848"/>
              <a:gd name="connsiteY7803" fmla="*/ 412364 h 1054587"/>
              <a:gd name="connsiteX7804" fmla="*/ 446176 w 917848"/>
              <a:gd name="connsiteY7804" fmla="*/ 412705 h 1054587"/>
              <a:gd name="connsiteX7805" fmla="*/ 446396 w 917848"/>
              <a:gd name="connsiteY7805" fmla="*/ 412705 h 1054587"/>
              <a:gd name="connsiteX7806" fmla="*/ 446644 w 917848"/>
              <a:gd name="connsiteY7806" fmla="*/ 412705 h 1054587"/>
              <a:gd name="connsiteX7807" fmla="*/ 446644 w 917848"/>
              <a:gd name="connsiteY7807" fmla="*/ 413048 h 1054587"/>
              <a:gd name="connsiteX7808" fmla="*/ 446644 w 917848"/>
              <a:gd name="connsiteY7808" fmla="*/ 413389 h 1054587"/>
              <a:gd name="connsiteX7809" fmla="*/ 446644 w 917848"/>
              <a:gd name="connsiteY7809" fmla="*/ 413732 h 1054587"/>
              <a:gd name="connsiteX7810" fmla="*/ 446176 w 917848"/>
              <a:gd name="connsiteY7810" fmla="*/ 413732 h 1054587"/>
              <a:gd name="connsiteX7811" fmla="*/ 445679 w 917848"/>
              <a:gd name="connsiteY7811" fmla="*/ 414074 h 1054587"/>
              <a:gd name="connsiteX7812" fmla="*/ 445459 w 917848"/>
              <a:gd name="connsiteY7812" fmla="*/ 414074 h 1054587"/>
              <a:gd name="connsiteX7813" fmla="*/ 445459 w 917848"/>
              <a:gd name="connsiteY7813" fmla="*/ 414416 h 1054587"/>
              <a:gd name="connsiteX7814" fmla="*/ 445211 w 917848"/>
              <a:gd name="connsiteY7814" fmla="*/ 414416 h 1054587"/>
              <a:gd name="connsiteX7815" fmla="*/ 445459 w 917848"/>
              <a:gd name="connsiteY7815" fmla="*/ 415100 h 1054587"/>
              <a:gd name="connsiteX7816" fmla="*/ 445679 w 917848"/>
              <a:gd name="connsiteY7816" fmla="*/ 415100 h 1054587"/>
              <a:gd name="connsiteX7817" fmla="*/ 446396 w 917848"/>
              <a:gd name="connsiteY7817" fmla="*/ 415442 h 1054587"/>
              <a:gd name="connsiteX7818" fmla="*/ 445927 w 917848"/>
              <a:gd name="connsiteY7818" fmla="*/ 415783 h 1054587"/>
              <a:gd name="connsiteX7819" fmla="*/ 445679 w 917848"/>
              <a:gd name="connsiteY7819" fmla="*/ 415783 h 1054587"/>
              <a:gd name="connsiteX7820" fmla="*/ 445459 w 917848"/>
              <a:gd name="connsiteY7820" fmla="*/ 415783 h 1054587"/>
              <a:gd name="connsiteX7821" fmla="*/ 445211 w 917848"/>
              <a:gd name="connsiteY7821" fmla="*/ 416126 h 1054587"/>
              <a:gd name="connsiteX7822" fmla="*/ 445459 w 917848"/>
              <a:gd name="connsiteY7822" fmla="*/ 416468 h 1054587"/>
              <a:gd name="connsiteX7823" fmla="*/ 445459 w 917848"/>
              <a:gd name="connsiteY7823" fmla="*/ 417150 h 1054587"/>
              <a:gd name="connsiteX7824" fmla="*/ 444963 w 917848"/>
              <a:gd name="connsiteY7824" fmla="*/ 417491 h 1054587"/>
              <a:gd name="connsiteX7825" fmla="*/ 444495 w 917848"/>
              <a:gd name="connsiteY7825" fmla="*/ 417491 h 1054587"/>
              <a:gd name="connsiteX7826" fmla="*/ 444025 w 917848"/>
              <a:gd name="connsiteY7826" fmla="*/ 417150 h 1054587"/>
              <a:gd name="connsiteX7827" fmla="*/ 444025 w 917848"/>
              <a:gd name="connsiteY7827" fmla="*/ 416807 h 1054587"/>
              <a:gd name="connsiteX7828" fmla="*/ 443778 w 917848"/>
              <a:gd name="connsiteY7828" fmla="*/ 416468 h 1054587"/>
              <a:gd name="connsiteX7829" fmla="*/ 443309 w 917848"/>
              <a:gd name="connsiteY7829" fmla="*/ 416807 h 1054587"/>
              <a:gd name="connsiteX7830" fmla="*/ 443061 w 917848"/>
              <a:gd name="connsiteY7830" fmla="*/ 416807 h 1054587"/>
              <a:gd name="connsiteX7831" fmla="*/ 442592 w 917848"/>
              <a:gd name="connsiteY7831" fmla="*/ 416807 h 1054587"/>
              <a:gd name="connsiteX7832" fmla="*/ 441875 w 917848"/>
              <a:gd name="connsiteY7832" fmla="*/ 416468 h 1054587"/>
              <a:gd name="connsiteX7833" fmla="*/ 441407 w 917848"/>
              <a:gd name="connsiteY7833" fmla="*/ 416468 h 1054587"/>
              <a:gd name="connsiteX7834" fmla="*/ 441160 w 917848"/>
              <a:gd name="connsiteY7834" fmla="*/ 416126 h 1054587"/>
              <a:gd name="connsiteX7835" fmla="*/ 440690 w 917848"/>
              <a:gd name="connsiteY7835" fmla="*/ 416126 h 1054587"/>
              <a:gd name="connsiteX7836" fmla="*/ 440194 w 917848"/>
              <a:gd name="connsiteY7836" fmla="*/ 416468 h 1054587"/>
              <a:gd name="connsiteX7837" fmla="*/ 439974 w 917848"/>
              <a:gd name="connsiteY7837" fmla="*/ 416807 h 1054587"/>
              <a:gd name="connsiteX7838" fmla="*/ 439726 w 917848"/>
              <a:gd name="connsiteY7838" fmla="*/ 417150 h 1054587"/>
              <a:gd name="connsiteX7839" fmla="*/ 439726 w 917848"/>
              <a:gd name="connsiteY7839" fmla="*/ 417491 h 1054587"/>
              <a:gd name="connsiteX7840" fmla="*/ 439477 w 917848"/>
              <a:gd name="connsiteY7840" fmla="*/ 417834 h 1054587"/>
              <a:gd name="connsiteX7841" fmla="*/ 439477 w 917848"/>
              <a:gd name="connsiteY7841" fmla="*/ 418518 h 1054587"/>
              <a:gd name="connsiteX7842" fmla="*/ 439477 w 917848"/>
              <a:gd name="connsiteY7842" fmla="*/ 419201 h 1054587"/>
              <a:gd name="connsiteX7843" fmla="*/ 439726 w 917848"/>
              <a:gd name="connsiteY7843" fmla="*/ 419883 h 1054587"/>
              <a:gd name="connsiteX7844" fmla="*/ 439726 w 917848"/>
              <a:gd name="connsiteY7844" fmla="*/ 420225 h 1054587"/>
              <a:gd name="connsiteX7845" fmla="*/ 439726 w 917848"/>
              <a:gd name="connsiteY7845" fmla="*/ 421251 h 1054587"/>
              <a:gd name="connsiteX7846" fmla="*/ 439726 w 917848"/>
              <a:gd name="connsiteY7846" fmla="*/ 421593 h 1054587"/>
              <a:gd name="connsiteX7847" fmla="*/ 439477 w 917848"/>
              <a:gd name="connsiteY7847" fmla="*/ 421593 h 1054587"/>
              <a:gd name="connsiteX7848" fmla="*/ 439009 w 917848"/>
              <a:gd name="connsiteY7848" fmla="*/ 421932 h 1054587"/>
              <a:gd name="connsiteX7849" fmla="*/ 438761 w 917848"/>
              <a:gd name="connsiteY7849" fmla="*/ 422274 h 1054587"/>
              <a:gd name="connsiteX7850" fmla="*/ 438761 w 917848"/>
              <a:gd name="connsiteY7850" fmla="*/ 422616 h 1054587"/>
              <a:gd name="connsiteX7851" fmla="*/ 439009 w 917848"/>
              <a:gd name="connsiteY7851" fmla="*/ 422958 h 1054587"/>
              <a:gd name="connsiteX7852" fmla="*/ 438761 w 917848"/>
              <a:gd name="connsiteY7852" fmla="*/ 423301 h 1054587"/>
              <a:gd name="connsiteX7853" fmla="*/ 438761 w 917848"/>
              <a:gd name="connsiteY7853" fmla="*/ 423640 h 1054587"/>
              <a:gd name="connsiteX7854" fmla="*/ 439009 w 917848"/>
              <a:gd name="connsiteY7854" fmla="*/ 423982 h 1054587"/>
              <a:gd name="connsiteX7855" fmla="*/ 439257 w 917848"/>
              <a:gd name="connsiteY7855" fmla="*/ 424324 h 1054587"/>
              <a:gd name="connsiteX7856" fmla="*/ 438761 w 917848"/>
              <a:gd name="connsiteY7856" fmla="*/ 424324 h 1054587"/>
              <a:gd name="connsiteX7857" fmla="*/ 438540 w 917848"/>
              <a:gd name="connsiteY7857" fmla="*/ 424324 h 1054587"/>
              <a:gd name="connsiteX7858" fmla="*/ 438044 w 917848"/>
              <a:gd name="connsiteY7858" fmla="*/ 424324 h 1054587"/>
              <a:gd name="connsiteX7859" fmla="*/ 436859 w 917848"/>
              <a:gd name="connsiteY7859" fmla="*/ 423982 h 1054587"/>
              <a:gd name="connsiteX7860" fmla="*/ 436611 w 917848"/>
              <a:gd name="connsiteY7860" fmla="*/ 423640 h 1054587"/>
              <a:gd name="connsiteX7861" fmla="*/ 436391 w 917848"/>
              <a:gd name="connsiteY7861" fmla="*/ 423640 h 1054587"/>
              <a:gd name="connsiteX7862" fmla="*/ 435922 w 917848"/>
              <a:gd name="connsiteY7862" fmla="*/ 423982 h 1054587"/>
              <a:gd name="connsiteX7863" fmla="*/ 435425 w 917848"/>
              <a:gd name="connsiteY7863" fmla="*/ 424324 h 1054587"/>
              <a:gd name="connsiteX7864" fmla="*/ 434957 w 917848"/>
              <a:gd name="connsiteY7864" fmla="*/ 424666 h 1054587"/>
              <a:gd name="connsiteX7865" fmla="*/ 434488 w 917848"/>
              <a:gd name="connsiteY7865" fmla="*/ 425347 h 1054587"/>
              <a:gd name="connsiteX7866" fmla="*/ 434957 w 917848"/>
              <a:gd name="connsiteY7866" fmla="*/ 426715 h 1054587"/>
              <a:gd name="connsiteX7867" fmla="*/ 434957 w 917848"/>
              <a:gd name="connsiteY7867" fmla="*/ 427397 h 1054587"/>
              <a:gd name="connsiteX7868" fmla="*/ 434957 w 917848"/>
              <a:gd name="connsiteY7868" fmla="*/ 428080 h 1054587"/>
              <a:gd name="connsiteX7869" fmla="*/ 435205 w 917848"/>
              <a:gd name="connsiteY7869" fmla="*/ 428762 h 1054587"/>
              <a:gd name="connsiteX7870" fmla="*/ 435205 w 917848"/>
              <a:gd name="connsiteY7870" fmla="*/ 429443 h 1054587"/>
              <a:gd name="connsiteX7871" fmla="*/ 435425 w 917848"/>
              <a:gd name="connsiteY7871" fmla="*/ 430127 h 1054587"/>
              <a:gd name="connsiteX7872" fmla="*/ 435425 w 917848"/>
              <a:gd name="connsiteY7872" fmla="*/ 430470 h 1054587"/>
              <a:gd name="connsiteX7873" fmla="*/ 435425 w 917848"/>
              <a:gd name="connsiteY7873" fmla="*/ 431151 h 1054587"/>
              <a:gd name="connsiteX7874" fmla="*/ 435674 w 917848"/>
              <a:gd name="connsiteY7874" fmla="*/ 431492 h 1054587"/>
              <a:gd name="connsiteX7875" fmla="*/ 435922 w 917848"/>
              <a:gd name="connsiteY7875" fmla="*/ 431832 h 1054587"/>
              <a:gd name="connsiteX7876" fmla="*/ 435674 w 917848"/>
              <a:gd name="connsiteY7876" fmla="*/ 432174 h 1054587"/>
              <a:gd name="connsiteX7877" fmla="*/ 435922 w 917848"/>
              <a:gd name="connsiteY7877" fmla="*/ 432516 h 1054587"/>
              <a:gd name="connsiteX7878" fmla="*/ 436142 w 917848"/>
              <a:gd name="connsiteY7878" fmla="*/ 432516 h 1054587"/>
              <a:gd name="connsiteX7879" fmla="*/ 436391 w 917848"/>
              <a:gd name="connsiteY7879" fmla="*/ 432855 h 1054587"/>
              <a:gd name="connsiteX7880" fmla="*/ 436391 w 917848"/>
              <a:gd name="connsiteY7880" fmla="*/ 433197 h 1054587"/>
              <a:gd name="connsiteX7881" fmla="*/ 436611 w 917848"/>
              <a:gd name="connsiteY7881" fmla="*/ 433540 h 1054587"/>
              <a:gd name="connsiteX7882" fmla="*/ 437107 w 917848"/>
              <a:gd name="connsiteY7882" fmla="*/ 433881 h 1054587"/>
              <a:gd name="connsiteX7883" fmla="*/ 436859 w 917848"/>
              <a:gd name="connsiteY7883" fmla="*/ 434220 h 1054587"/>
              <a:gd name="connsiteX7884" fmla="*/ 437107 w 917848"/>
              <a:gd name="connsiteY7884" fmla="*/ 434563 h 1054587"/>
              <a:gd name="connsiteX7885" fmla="*/ 436391 w 917848"/>
              <a:gd name="connsiteY7885" fmla="*/ 435244 h 1054587"/>
              <a:gd name="connsiteX7886" fmla="*/ 436391 w 917848"/>
              <a:gd name="connsiteY7886" fmla="*/ 434901 h 1054587"/>
              <a:gd name="connsiteX7887" fmla="*/ 436142 w 917848"/>
              <a:gd name="connsiteY7887" fmla="*/ 435244 h 1054587"/>
              <a:gd name="connsiteX7888" fmla="*/ 435922 w 917848"/>
              <a:gd name="connsiteY7888" fmla="*/ 434901 h 1054587"/>
              <a:gd name="connsiteX7889" fmla="*/ 435922 w 917848"/>
              <a:gd name="connsiteY7889" fmla="*/ 434220 h 1054587"/>
              <a:gd name="connsiteX7890" fmla="*/ 435674 w 917848"/>
              <a:gd name="connsiteY7890" fmla="*/ 433881 h 1054587"/>
              <a:gd name="connsiteX7891" fmla="*/ 435425 w 917848"/>
              <a:gd name="connsiteY7891" fmla="*/ 433881 h 1054587"/>
              <a:gd name="connsiteX7892" fmla="*/ 435205 w 917848"/>
              <a:gd name="connsiteY7892" fmla="*/ 433540 h 1054587"/>
              <a:gd name="connsiteX7893" fmla="*/ 434957 w 917848"/>
              <a:gd name="connsiteY7893" fmla="*/ 433197 h 1054587"/>
              <a:gd name="connsiteX7894" fmla="*/ 434488 w 917848"/>
              <a:gd name="connsiteY7894" fmla="*/ 432516 h 1054587"/>
              <a:gd name="connsiteX7895" fmla="*/ 433992 w 917848"/>
              <a:gd name="connsiteY7895" fmla="*/ 432174 h 1054587"/>
              <a:gd name="connsiteX7896" fmla="*/ 433524 w 917848"/>
              <a:gd name="connsiteY7896" fmla="*/ 432174 h 1054587"/>
              <a:gd name="connsiteX7897" fmla="*/ 433056 w 917848"/>
              <a:gd name="connsiteY7897" fmla="*/ 432516 h 1054587"/>
              <a:gd name="connsiteX7898" fmla="*/ 432090 w 917848"/>
              <a:gd name="connsiteY7898" fmla="*/ 432516 h 1054587"/>
              <a:gd name="connsiteX7899" fmla="*/ 431843 w 917848"/>
              <a:gd name="connsiteY7899" fmla="*/ 432174 h 1054587"/>
              <a:gd name="connsiteX7900" fmla="*/ 430905 w 917848"/>
              <a:gd name="connsiteY7900" fmla="*/ 432174 h 1054587"/>
              <a:gd name="connsiteX7901" fmla="*/ 430189 w 917848"/>
              <a:gd name="connsiteY7901" fmla="*/ 431492 h 1054587"/>
              <a:gd name="connsiteX7902" fmla="*/ 429004 w 917848"/>
              <a:gd name="connsiteY7902" fmla="*/ 430470 h 1054587"/>
              <a:gd name="connsiteX7903" fmla="*/ 428755 w 917848"/>
              <a:gd name="connsiteY7903" fmla="*/ 430808 h 1054587"/>
              <a:gd name="connsiteX7904" fmla="*/ 428507 w 917848"/>
              <a:gd name="connsiteY7904" fmla="*/ 430470 h 1054587"/>
              <a:gd name="connsiteX7905" fmla="*/ 428507 w 917848"/>
              <a:gd name="connsiteY7905" fmla="*/ 430127 h 1054587"/>
              <a:gd name="connsiteX7906" fmla="*/ 427791 w 917848"/>
              <a:gd name="connsiteY7906" fmla="*/ 429443 h 1054587"/>
              <a:gd name="connsiteX7907" fmla="*/ 427570 w 917848"/>
              <a:gd name="connsiteY7907" fmla="*/ 429443 h 1054587"/>
              <a:gd name="connsiteX7908" fmla="*/ 427570 w 917848"/>
              <a:gd name="connsiteY7908" fmla="*/ 429104 h 1054587"/>
              <a:gd name="connsiteX7909" fmla="*/ 427570 w 917848"/>
              <a:gd name="connsiteY7909" fmla="*/ 428762 h 1054587"/>
              <a:gd name="connsiteX7910" fmla="*/ 426854 w 917848"/>
              <a:gd name="connsiteY7910" fmla="*/ 427397 h 1054587"/>
              <a:gd name="connsiteX7911" fmla="*/ 426854 w 917848"/>
              <a:gd name="connsiteY7911" fmla="*/ 427054 h 1054587"/>
              <a:gd name="connsiteX7912" fmla="*/ 426854 w 917848"/>
              <a:gd name="connsiteY7912" fmla="*/ 426715 h 1054587"/>
              <a:gd name="connsiteX7913" fmla="*/ 426854 w 917848"/>
              <a:gd name="connsiteY7913" fmla="*/ 426373 h 1054587"/>
              <a:gd name="connsiteX7914" fmla="*/ 426605 w 917848"/>
              <a:gd name="connsiteY7914" fmla="*/ 426031 h 1054587"/>
              <a:gd name="connsiteX7915" fmla="*/ 426137 w 917848"/>
              <a:gd name="connsiteY7915" fmla="*/ 426031 h 1054587"/>
              <a:gd name="connsiteX7916" fmla="*/ 425668 w 917848"/>
              <a:gd name="connsiteY7916" fmla="*/ 426031 h 1054587"/>
              <a:gd name="connsiteX7917" fmla="*/ 425420 w 917848"/>
              <a:gd name="connsiteY7917" fmla="*/ 426373 h 1054587"/>
              <a:gd name="connsiteX7918" fmla="*/ 425668 w 917848"/>
              <a:gd name="connsiteY7918" fmla="*/ 427054 h 1054587"/>
              <a:gd name="connsiteX7919" fmla="*/ 425420 w 917848"/>
              <a:gd name="connsiteY7919" fmla="*/ 427397 h 1054587"/>
              <a:gd name="connsiteX7920" fmla="*/ 424703 w 917848"/>
              <a:gd name="connsiteY7920" fmla="*/ 425689 h 1054587"/>
              <a:gd name="connsiteX7921" fmla="*/ 424703 w 917848"/>
              <a:gd name="connsiteY7921" fmla="*/ 425347 h 1054587"/>
              <a:gd name="connsiteX7922" fmla="*/ 424235 w 917848"/>
              <a:gd name="connsiteY7922" fmla="*/ 424324 h 1054587"/>
              <a:gd name="connsiteX7923" fmla="*/ 424235 w 917848"/>
              <a:gd name="connsiteY7923" fmla="*/ 423982 h 1054587"/>
              <a:gd name="connsiteX7924" fmla="*/ 424235 w 917848"/>
              <a:gd name="connsiteY7924" fmla="*/ 422958 h 1054587"/>
              <a:gd name="connsiteX7925" fmla="*/ 424235 w 917848"/>
              <a:gd name="connsiteY7925" fmla="*/ 422616 h 1054587"/>
              <a:gd name="connsiteX7926" fmla="*/ 424235 w 917848"/>
              <a:gd name="connsiteY7926" fmla="*/ 421932 h 1054587"/>
              <a:gd name="connsiteX7927" fmla="*/ 424456 w 917848"/>
              <a:gd name="connsiteY7927" fmla="*/ 421251 h 1054587"/>
              <a:gd name="connsiteX7928" fmla="*/ 424703 w 917848"/>
              <a:gd name="connsiteY7928" fmla="*/ 420909 h 1054587"/>
              <a:gd name="connsiteX7929" fmla="*/ 425171 w 917848"/>
              <a:gd name="connsiteY7929" fmla="*/ 420567 h 1054587"/>
              <a:gd name="connsiteX7930" fmla="*/ 425668 w 917848"/>
              <a:gd name="connsiteY7930" fmla="*/ 420225 h 1054587"/>
              <a:gd name="connsiteX7931" fmla="*/ 426137 w 917848"/>
              <a:gd name="connsiteY7931" fmla="*/ 420225 h 1054587"/>
              <a:gd name="connsiteX7932" fmla="*/ 426605 w 917848"/>
              <a:gd name="connsiteY7932" fmla="*/ 420567 h 1054587"/>
              <a:gd name="connsiteX7933" fmla="*/ 426854 w 917848"/>
              <a:gd name="connsiteY7933" fmla="*/ 420567 h 1054587"/>
              <a:gd name="connsiteX7934" fmla="*/ 427074 w 917848"/>
              <a:gd name="connsiteY7934" fmla="*/ 420909 h 1054587"/>
              <a:gd name="connsiteX7935" fmla="*/ 427570 w 917848"/>
              <a:gd name="connsiteY7935" fmla="*/ 420909 h 1054587"/>
              <a:gd name="connsiteX7936" fmla="*/ 428287 w 917848"/>
              <a:gd name="connsiteY7936" fmla="*/ 420567 h 1054587"/>
              <a:gd name="connsiteX7937" fmla="*/ 429004 w 917848"/>
              <a:gd name="connsiteY7937" fmla="*/ 420225 h 1054587"/>
              <a:gd name="connsiteX7938" fmla="*/ 430189 w 917848"/>
              <a:gd name="connsiteY7938" fmla="*/ 418518 h 1054587"/>
              <a:gd name="connsiteX7939" fmla="*/ 430436 w 917848"/>
              <a:gd name="connsiteY7939" fmla="*/ 417834 h 1054587"/>
              <a:gd name="connsiteX7940" fmla="*/ 430189 w 917848"/>
              <a:gd name="connsiteY7940" fmla="*/ 417150 h 1054587"/>
              <a:gd name="connsiteX7941" fmla="*/ 429720 w 917848"/>
              <a:gd name="connsiteY7941" fmla="*/ 416807 h 1054587"/>
              <a:gd name="connsiteX7942" fmla="*/ 429720 w 917848"/>
              <a:gd name="connsiteY7942" fmla="*/ 416126 h 1054587"/>
              <a:gd name="connsiteX7943" fmla="*/ 429472 w 917848"/>
              <a:gd name="connsiteY7943" fmla="*/ 415783 h 1054587"/>
              <a:gd name="connsiteX7944" fmla="*/ 429472 w 917848"/>
              <a:gd name="connsiteY7944" fmla="*/ 415442 h 1054587"/>
              <a:gd name="connsiteX7945" fmla="*/ 429720 w 917848"/>
              <a:gd name="connsiteY7945" fmla="*/ 415100 h 1054587"/>
              <a:gd name="connsiteX7946" fmla="*/ 429720 w 917848"/>
              <a:gd name="connsiteY7946" fmla="*/ 415442 h 1054587"/>
              <a:gd name="connsiteX7947" fmla="*/ 429940 w 917848"/>
              <a:gd name="connsiteY7947" fmla="*/ 415100 h 1054587"/>
              <a:gd name="connsiteX7948" fmla="*/ 430189 w 917848"/>
              <a:gd name="connsiteY7948" fmla="*/ 414758 h 1054587"/>
              <a:gd name="connsiteX7949" fmla="*/ 430436 w 917848"/>
              <a:gd name="connsiteY7949" fmla="*/ 414074 h 1054587"/>
              <a:gd name="connsiteX7950" fmla="*/ 430905 w 917848"/>
              <a:gd name="connsiteY7950" fmla="*/ 413732 h 1054587"/>
              <a:gd name="connsiteX7951" fmla="*/ 431374 w 917848"/>
              <a:gd name="connsiteY7951" fmla="*/ 414074 h 1054587"/>
              <a:gd name="connsiteX7952" fmla="*/ 431843 w 917848"/>
              <a:gd name="connsiteY7952" fmla="*/ 414074 h 1054587"/>
              <a:gd name="connsiteX7953" fmla="*/ 432090 w 917848"/>
              <a:gd name="connsiteY7953" fmla="*/ 414074 h 1054587"/>
              <a:gd name="connsiteX7954" fmla="*/ 432339 w 917848"/>
              <a:gd name="connsiteY7954" fmla="*/ 413732 h 1054587"/>
              <a:gd name="connsiteX7955" fmla="*/ 432339 w 917848"/>
              <a:gd name="connsiteY7955" fmla="*/ 413389 h 1054587"/>
              <a:gd name="connsiteX7956" fmla="*/ 432560 w 917848"/>
              <a:gd name="connsiteY7956" fmla="*/ 412705 h 1054587"/>
              <a:gd name="connsiteX7957" fmla="*/ 432807 w 917848"/>
              <a:gd name="connsiteY7957" fmla="*/ 412364 h 1054587"/>
              <a:gd name="connsiteX7958" fmla="*/ 433276 w 917848"/>
              <a:gd name="connsiteY7958" fmla="*/ 411680 h 1054587"/>
              <a:gd name="connsiteX7959" fmla="*/ 433771 w 917848"/>
              <a:gd name="connsiteY7959" fmla="*/ 411340 h 1054587"/>
              <a:gd name="connsiteX7960" fmla="*/ 433992 w 917848"/>
              <a:gd name="connsiteY7960" fmla="*/ 410999 h 1054587"/>
              <a:gd name="connsiteX7961" fmla="*/ 433992 w 917848"/>
              <a:gd name="connsiteY7961" fmla="*/ 410656 h 1054587"/>
              <a:gd name="connsiteX7962" fmla="*/ 433771 w 917848"/>
              <a:gd name="connsiteY7962" fmla="*/ 410656 h 1054587"/>
              <a:gd name="connsiteX7963" fmla="*/ 433524 w 917848"/>
              <a:gd name="connsiteY7963" fmla="*/ 410656 h 1054587"/>
              <a:gd name="connsiteX7964" fmla="*/ 433771 w 917848"/>
              <a:gd name="connsiteY7964" fmla="*/ 410314 h 1054587"/>
              <a:gd name="connsiteX7965" fmla="*/ 433771 w 917848"/>
              <a:gd name="connsiteY7965" fmla="*/ 409972 h 1054587"/>
              <a:gd name="connsiteX7966" fmla="*/ 433992 w 917848"/>
              <a:gd name="connsiteY7966" fmla="*/ 409630 h 1054587"/>
              <a:gd name="connsiteX7967" fmla="*/ 434241 w 917848"/>
              <a:gd name="connsiteY7967" fmla="*/ 409630 h 1054587"/>
              <a:gd name="connsiteX7968" fmla="*/ 434709 w 917848"/>
              <a:gd name="connsiteY7968" fmla="*/ 409630 h 1054587"/>
              <a:gd name="connsiteX7969" fmla="*/ 434709 w 917848"/>
              <a:gd name="connsiteY7969" fmla="*/ 409972 h 1054587"/>
              <a:gd name="connsiteX7970" fmla="*/ 434709 w 917848"/>
              <a:gd name="connsiteY7970" fmla="*/ 410314 h 1054587"/>
              <a:gd name="connsiteX7971" fmla="*/ 434957 w 917848"/>
              <a:gd name="connsiteY7971" fmla="*/ 410314 h 1054587"/>
              <a:gd name="connsiteX7972" fmla="*/ 435205 w 917848"/>
              <a:gd name="connsiteY7972" fmla="*/ 409288 h 1054587"/>
              <a:gd name="connsiteX7973" fmla="*/ 435205 w 917848"/>
              <a:gd name="connsiteY7973" fmla="*/ 408946 h 1054587"/>
              <a:gd name="connsiteX7974" fmla="*/ 435425 w 917848"/>
              <a:gd name="connsiteY7974" fmla="*/ 408946 h 1054587"/>
              <a:gd name="connsiteX7975" fmla="*/ 435425 w 917848"/>
              <a:gd name="connsiteY7975" fmla="*/ 408604 h 1054587"/>
              <a:gd name="connsiteX7976" fmla="*/ 435205 w 917848"/>
              <a:gd name="connsiteY7976" fmla="*/ 408262 h 1054587"/>
              <a:gd name="connsiteX7977" fmla="*/ 434709 w 917848"/>
              <a:gd name="connsiteY7977" fmla="*/ 408262 h 1054587"/>
              <a:gd name="connsiteX7978" fmla="*/ 434241 w 917848"/>
              <a:gd name="connsiteY7978" fmla="*/ 408262 h 1054587"/>
              <a:gd name="connsiteX7979" fmla="*/ 433771 w 917848"/>
              <a:gd name="connsiteY7979" fmla="*/ 408262 h 1054587"/>
              <a:gd name="connsiteX7980" fmla="*/ 433524 w 917848"/>
              <a:gd name="connsiteY7980" fmla="*/ 408262 h 1054587"/>
              <a:gd name="connsiteX7981" fmla="*/ 433524 w 917848"/>
              <a:gd name="connsiteY7981" fmla="*/ 407919 h 1054587"/>
              <a:gd name="connsiteX7982" fmla="*/ 433771 w 917848"/>
              <a:gd name="connsiteY7982" fmla="*/ 407578 h 1054587"/>
              <a:gd name="connsiteX7983" fmla="*/ 433992 w 917848"/>
              <a:gd name="connsiteY7983" fmla="*/ 406894 h 1054587"/>
              <a:gd name="connsiteX7984" fmla="*/ 434241 w 917848"/>
              <a:gd name="connsiteY7984" fmla="*/ 406894 h 1054587"/>
              <a:gd name="connsiteX7985" fmla="*/ 434488 w 917848"/>
              <a:gd name="connsiteY7985" fmla="*/ 407235 h 1054587"/>
              <a:gd name="connsiteX7986" fmla="*/ 434957 w 917848"/>
              <a:gd name="connsiteY7986" fmla="*/ 407235 h 1054587"/>
              <a:gd name="connsiteX7987" fmla="*/ 434957 w 917848"/>
              <a:gd name="connsiteY7987" fmla="*/ 406894 h 1054587"/>
              <a:gd name="connsiteX7988" fmla="*/ 434957 w 917848"/>
              <a:gd name="connsiteY7988" fmla="*/ 406549 h 1054587"/>
              <a:gd name="connsiteX7989" fmla="*/ 434488 w 917848"/>
              <a:gd name="connsiteY7989" fmla="*/ 406206 h 1054587"/>
              <a:gd name="connsiteX7990" fmla="*/ 434241 w 917848"/>
              <a:gd name="connsiteY7990" fmla="*/ 406206 h 1054587"/>
              <a:gd name="connsiteX7991" fmla="*/ 434241 w 917848"/>
              <a:gd name="connsiteY7991" fmla="*/ 405523 h 1054587"/>
              <a:gd name="connsiteX7992" fmla="*/ 434241 w 917848"/>
              <a:gd name="connsiteY7992" fmla="*/ 405181 h 1054587"/>
              <a:gd name="connsiteX7993" fmla="*/ 434488 w 917848"/>
              <a:gd name="connsiteY7993" fmla="*/ 405181 h 1054587"/>
              <a:gd name="connsiteX7994" fmla="*/ 435205 w 917848"/>
              <a:gd name="connsiteY7994" fmla="*/ 404839 h 1054587"/>
              <a:gd name="connsiteX7995" fmla="*/ 435674 w 917848"/>
              <a:gd name="connsiteY7995" fmla="*/ 405181 h 1054587"/>
              <a:gd name="connsiteX7996" fmla="*/ 435922 w 917848"/>
              <a:gd name="connsiteY7996" fmla="*/ 405181 h 1054587"/>
              <a:gd name="connsiteX7997" fmla="*/ 436142 w 917848"/>
              <a:gd name="connsiteY7997" fmla="*/ 405523 h 1054587"/>
              <a:gd name="connsiteX7998" fmla="*/ 435922 w 917848"/>
              <a:gd name="connsiteY7998" fmla="*/ 405523 h 1054587"/>
              <a:gd name="connsiteX7999" fmla="*/ 436142 w 917848"/>
              <a:gd name="connsiteY7999" fmla="*/ 405865 h 1054587"/>
              <a:gd name="connsiteX8000" fmla="*/ 436391 w 917848"/>
              <a:gd name="connsiteY8000" fmla="*/ 405865 h 1054587"/>
              <a:gd name="connsiteX8001" fmla="*/ 436611 w 917848"/>
              <a:gd name="connsiteY8001" fmla="*/ 405865 h 1054587"/>
              <a:gd name="connsiteX8002" fmla="*/ 436859 w 917848"/>
              <a:gd name="connsiteY8002" fmla="*/ 405865 h 1054587"/>
              <a:gd name="connsiteX8003" fmla="*/ 437107 w 917848"/>
              <a:gd name="connsiteY8003" fmla="*/ 406549 h 1054587"/>
              <a:gd name="connsiteX8004" fmla="*/ 437107 w 917848"/>
              <a:gd name="connsiteY8004" fmla="*/ 406894 h 1054587"/>
              <a:gd name="connsiteX8005" fmla="*/ 437328 w 917848"/>
              <a:gd name="connsiteY8005" fmla="*/ 406894 h 1054587"/>
              <a:gd name="connsiteX8006" fmla="*/ 437576 w 917848"/>
              <a:gd name="connsiteY8006" fmla="*/ 406894 h 1054587"/>
              <a:gd name="connsiteX8007" fmla="*/ 437823 w 917848"/>
              <a:gd name="connsiteY8007" fmla="*/ 406894 h 1054587"/>
              <a:gd name="connsiteX8008" fmla="*/ 438044 w 917848"/>
              <a:gd name="connsiteY8008" fmla="*/ 406206 h 1054587"/>
              <a:gd name="connsiteX8009" fmla="*/ 438292 w 917848"/>
              <a:gd name="connsiteY8009" fmla="*/ 406206 h 1054587"/>
              <a:gd name="connsiteX8010" fmla="*/ 439257 w 917848"/>
              <a:gd name="connsiteY8010" fmla="*/ 405865 h 1054587"/>
              <a:gd name="connsiteX8011" fmla="*/ 439477 w 917848"/>
              <a:gd name="connsiteY8011" fmla="*/ 405865 h 1054587"/>
              <a:gd name="connsiteX8012" fmla="*/ 439726 w 917848"/>
              <a:gd name="connsiteY8012" fmla="*/ 405865 h 1054587"/>
              <a:gd name="connsiteX8013" fmla="*/ 439974 w 917848"/>
              <a:gd name="connsiteY8013" fmla="*/ 406206 h 1054587"/>
              <a:gd name="connsiteX8014" fmla="*/ 440690 w 917848"/>
              <a:gd name="connsiteY8014" fmla="*/ 406894 h 1054587"/>
              <a:gd name="connsiteX8015" fmla="*/ 441627 w 917848"/>
              <a:gd name="connsiteY8015" fmla="*/ 407235 h 1054587"/>
              <a:gd name="connsiteX8016" fmla="*/ 441875 w 917848"/>
              <a:gd name="connsiteY8016" fmla="*/ 407235 h 1054587"/>
              <a:gd name="connsiteX8017" fmla="*/ 442096 w 917848"/>
              <a:gd name="connsiteY8017" fmla="*/ 407235 h 1054587"/>
              <a:gd name="connsiteX8018" fmla="*/ 442344 w 917848"/>
              <a:gd name="connsiteY8018" fmla="*/ 406894 h 1054587"/>
              <a:gd name="connsiteX8019" fmla="*/ 442344 w 917848"/>
              <a:gd name="connsiteY8019" fmla="*/ 406549 h 1054587"/>
              <a:gd name="connsiteX8020" fmla="*/ 442096 w 917848"/>
              <a:gd name="connsiteY8020" fmla="*/ 406206 h 1054587"/>
              <a:gd name="connsiteX8021" fmla="*/ 441875 w 917848"/>
              <a:gd name="connsiteY8021" fmla="*/ 405865 h 1054587"/>
              <a:gd name="connsiteX8022" fmla="*/ 441407 w 917848"/>
              <a:gd name="connsiteY8022" fmla="*/ 405181 h 1054587"/>
              <a:gd name="connsiteX8023" fmla="*/ 441160 w 917848"/>
              <a:gd name="connsiteY8023" fmla="*/ 404839 h 1054587"/>
              <a:gd name="connsiteX8024" fmla="*/ 440690 w 917848"/>
              <a:gd name="connsiteY8024" fmla="*/ 404496 h 1054587"/>
              <a:gd name="connsiteX8025" fmla="*/ 440443 w 917848"/>
              <a:gd name="connsiteY8025" fmla="*/ 404155 h 1054587"/>
              <a:gd name="connsiteX8026" fmla="*/ 439974 w 917848"/>
              <a:gd name="connsiteY8026" fmla="*/ 403812 h 1054587"/>
              <a:gd name="connsiteX8027" fmla="*/ 439726 w 917848"/>
              <a:gd name="connsiteY8027" fmla="*/ 403128 h 1054587"/>
              <a:gd name="connsiteX8028" fmla="*/ 440194 w 917848"/>
              <a:gd name="connsiteY8028" fmla="*/ 403128 h 1054587"/>
              <a:gd name="connsiteX8029" fmla="*/ 440194 w 917848"/>
              <a:gd name="connsiteY8029" fmla="*/ 402787 h 1054587"/>
              <a:gd name="connsiteX8030" fmla="*/ 440194 w 917848"/>
              <a:gd name="connsiteY8030" fmla="*/ 402103 h 1054587"/>
              <a:gd name="connsiteX8031" fmla="*/ 440690 w 917848"/>
              <a:gd name="connsiteY8031" fmla="*/ 401760 h 1054587"/>
              <a:gd name="connsiteX8032" fmla="*/ 441160 w 917848"/>
              <a:gd name="connsiteY8032" fmla="*/ 401415 h 1054587"/>
              <a:gd name="connsiteX8033" fmla="*/ 441875 w 917848"/>
              <a:gd name="connsiteY8033" fmla="*/ 401415 h 1054587"/>
              <a:gd name="connsiteX8034" fmla="*/ 442344 w 917848"/>
              <a:gd name="connsiteY8034" fmla="*/ 401074 h 1054587"/>
              <a:gd name="connsiteX8035" fmla="*/ 442592 w 917848"/>
              <a:gd name="connsiteY8035" fmla="*/ 401074 h 1054587"/>
              <a:gd name="connsiteX8036" fmla="*/ 442813 w 917848"/>
              <a:gd name="connsiteY8036" fmla="*/ 400048 h 1054587"/>
              <a:gd name="connsiteX8037" fmla="*/ 442592 w 917848"/>
              <a:gd name="connsiteY8037" fmla="*/ 399705 h 1054587"/>
              <a:gd name="connsiteX8038" fmla="*/ 442344 w 917848"/>
              <a:gd name="connsiteY8038" fmla="*/ 399021 h 1054587"/>
              <a:gd name="connsiteX8039" fmla="*/ 442344 w 917848"/>
              <a:gd name="connsiteY8039" fmla="*/ 398676 h 1054587"/>
              <a:gd name="connsiteX8040" fmla="*/ 442592 w 917848"/>
              <a:gd name="connsiteY8040" fmla="*/ 397992 h 1054587"/>
              <a:gd name="connsiteX8041" fmla="*/ 442592 w 917848"/>
              <a:gd name="connsiteY8041" fmla="*/ 397651 h 1054587"/>
              <a:gd name="connsiteX8042" fmla="*/ 442813 w 917848"/>
              <a:gd name="connsiteY8042" fmla="*/ 396967 h 1054587"/>
              <a:gd name="connsiteX8043" fmla="*/ 443309 w 917848"/>
              <a:gd name="connsiteY8043" fmla="*/ 396624 h 1054587"/>
              <a:gd name="connsiteX8044" fmla="*/ 443529 w 917848"/>
              <a:gd name="connsiteY8044" fmla="*/ 396279 h 1054587"/>
              <a:gd name="connsiteX8045" fmla="*/ 444025 w 917848"/>
              <a:gd name="connsiteY8045" fmla="*/ 396279 h 1054587"/>
              <a:gd name="connsiteX8046" fmla="*/ 444495 w 917848"/>
              <a:gd name="connsiteY8046" fmla="*/ 396279 h 1054587"/>
              <a:gd name="connsiteX8047" fmla="*/ 444742 w 917848"/>
              <a:gd name="connsiteY8047" fmla="*/ 395938 h 1054587"/>
              <a:gd name="connsiteX8048" fmla="*/ 444742 w 917848"/>
              <a:gd name="connsiteY8048" fmla="*/ 395595 h 1054587"/>
              <a:gd name="connsiteX8049" fmla="*/ 444742 w 917848"/>
              <a:gd name="connsiteY8049" fmla="*/ 395254 h 1054587"/>
              <a:gd name="connsiteX8050" fmla="*/ 444495 w 917848"/>
              <a:gd name="connsiteY8050" fmla="*/ 394911 h 1054587"/>
              <a:gd name="connsiteX8051" fmla="*/ 444742 w 917848"/>
              <a:gd name="connsiteY8051" fmla="*/ 394566 h 1054587"/>
              <a:gd name="connsiteX8052" fmla="*/ 444963 w 917848"/>
              <a:gd name="connsiteY8052" fmla="*/ 394566 h 1054587"/>
              <a:gd name="connsiteX8053" fmla="*/ 445211 w 917848"/>
              <a:gd name="connsiteY8053" fmla="*/ 394566 h 1054587"/>
              <a:gd name="connsiteX8054" fmla="*/ 445679 w 917848"/>
              <a:gd name="connsiteY8054" fmla="*/ 394225 h 1054587"/>
              <a:gd name="connsiteX8055" fmla="*/ 445927 w 917848"/>
              <a:gd name="connsiteY8055" fmla="*/ 393882 h 1054587"/>
              <a:gd name="connsiteX8056" fmla="*/ 445927 w 917848"/>
              <a:gd name="connsiteY8056" fmla="*/ 393541 h 1054587"/>
              <a:gd name="connsiteX8057" fmla="*/ 445927 w 917848"/>
              <a:gd name="connsiteY8057" fmla="*/ 393198 h 1054587"/>
              <a:gd name="connsiteX8058" fmla="*/ 445927 w 917848"/>
              <a:gd name="connsiteY8058" fmla="*/ 392853 h 1054587"/>
              <a:gd name="connsiteX8059" fmla="*/ 445927 w 917848"/>
              <a:gd name="connsiteY8059" fmla="*/ 392512 h 1054587"/>
              <a:gd name="connsiteX8060" fmla="*/ 445927 w 917848"/>
              <a:gd name="connsiteY8060" fmla="*/ 392169 h 1054587"/>
              <a:gd name="connsiteX8061" fmla="*/ 445927 w 917848"/>
              <a:gd name="connsiteY8061" fmla="*/ 391828 h 1054587"/>
              <a:gd name="connsiteX8062" fmla="*/ 445927 w 917848"/>
              <a:gd name="connsiteY8062" fmla="*/ 390799 h 1054587"/>
              <a:gd name="connsiteX8063" fmla="*/ 445927 w 917848"/>
              <a:gd name="connsiteY8063" fmla="*/ 390111 h 1054587"/>
              <a:gd name="connsiteX8064" fmla="*/ 445459 w 917848"/>
              <a:gd name="connsiteY8064" fmla="*/ 389086 h 1054587"/>
              <a:gd name="connsiteX8065" fmla="*/ 445459 w 917848"/>
              <a:gd name="connsiteY8065" fmla="*/ 388741 h 1054587"/>
              <a:gd name="connsiteX8066" fmla="*/ 445211 w 917848"/>
              <a:gd name="connsiteY8066" fmla="*/ 388057 h 1054587"/>
              <a:gd name="connsiteX8067" fmla="*/ 444495 w 917848"/>
              <a:gd name="connsiteY8067" fmla="*/ 387371 h 1054587"/>
              <a:gd name="connsiteX8068" fmla="*/ 443061 w 917848"/>
              <a:gd name="connsiteY8068" fmla="*/ 386342 h 1054587"/>
              <a:gd name="connsiteX8069" fmla="*/ 442344 w 917848"/>
              <a:gd name="connsiteY8069" fmla="*/ 385999 h 1054587"/>
              <a:gd name="connsiteX8070" fmla="*/ 441407 w 917848"/>
              <a:gd name="connsiteY8070" fmla="*/ 385658 h 1054587"/>
              <a:gd name="connsiteX8071" fmla="*/ 440443 w 917848"/>
              <a:gd name="connsiteY8071" fmla="*/ 386342 h 1054587"/>
              <a:gd name="connsiteX8072" fmla="*/ 439726 w 917848"/>
              <a:gd name="connsiteY8072" fmla="*/ 386342 h 1054587"/>
              <a:gd name="connsiteX8073" fmla="*/ 439726 w 917848"/>
              <a:gd name="connsiteY8073" fmla="*/ 386686 h 1054587"/>
              <a:gd name="connsiteX8074" fmla="*/ 439257 w 917848"/>
              <a:gd name="connsiteY8074" fmla="*/ 387028 h 1054587"/>
              <a:gd name="connsiteX8075" fmla="*/ 438761 w 917848"/>
              <a:gd name="connsiteY8075" fmla="*/ 388057 h 1054587"/>
              <a:gd name="connsiteX8076" fmla="*/ 438540 w 917848"/>
              <a:gd name="connsiteY8076" fmla="*/ 388399 h 1054587"/>
              <a:gd name="connsiteX8077" fmla="*/ 438292 w 917848"/>
              <a:gd name="connsiteY8077" fmla="*/ 389086 h 1054587"/>
              <a:gd name="connsiteX8078" fmla="*/ 437823 w 917848"/>
              <a:gd name="connsiteY8078" fmla="*/ 389770 h 1054587"/>
              <a:gd name="connsiteX8079" fmla="*/ 437576 w 917848"/>
              <a:gd name="connsiteY8079" fmla="*/ 389770 h 1054587"/>
              <a:gd name="connsiteX8080" fmla="*/ 437328 w 917848"/>
              <a:gd name="connsiteY8080" fmla="*/ 389770 h 1054587"/>
              <a:gd name="connsiteX8081" fmla="*/ 436142 w 917848"/>
              <a:gd name="connsiteY8081" fmla="*/ 389770 h 1054587"/>
              <a:gd name="connsiteX8082" fmla="*/ 435674 w 917848"/>
              <a:gd name="connsiteY8082" fmla="*/ 390111 h 1054587"/>
              <a:gd name="connsiteX8083" fmla="*/ 435674 w 917848"/>
              <a:gd name="connsiteY8083" fmla="*/ 390456 h 1054587"/>
              <a:gd name="connsiteX8084" fmla="*/ 435674 w 917848"/>
              <a:gd name="connsiteY8084" fmla="*/ 390799 h 1054587"/>
              <a:gd name="connsiteX8085" fmla="*/ 435425 w 917848"/>
              <a:gd name="connsiteY8085" fmla="*/ 390799 h 1054587"/>
              <a:gd name="connsiteX8086" fmla="*/ 435205 w 917848"/>
              <a:gd name="connsiteY8086" fmla="*/ 390799 h 1054587"/>
              <a:gd name="connsiteX8087" fmla="*/ 434957 w 917848"/>
              <a:gd name="connsiteY8087" fmla="*/ 390799 h 1054587"/>
              <a:gd name="connsiteX8088" fmla="*/ 434709 w 917848"/>
              <a:gd name="connsiteY8088" fmla="*/ 391141 h 1054587"/>
              <a:gd name="connsiteX8089" fmla="*/ 434488 w 917848"/>
              <a:gd name="connsiteY8089" fmla="*/ 391828 h 1054587"/>
              <a:gd name="connsiteX8090" fmla="*/ 434241 w 917848"/>
              <a:gd name="connsiteY8090" fmla="*/ 392169 h 1054587"/>
              <a:gd name="connsiteX8091" fmla="*/ 433992 w 917848"/>
              <a:gd name="connsiteY8091" fmla="*/ 392512 h 1054587"/>
              <a:gd name="connsiteX8092" fmla="*/ 433992 w 917848"/>
              <a:gd name="connsiteY8092" fmla="*/ 393541 h 1054587"/>
              <a:gd name="connsiteX8093" fmla="*/ 433992 w 917848"/>
              <a:gd name="connsiteY8093" fmla="*/ 394225 h 1054587"/>
              <a:gd name="connsiteX8094" fmla="*/ 433992 w 917848"/>
              <a:gd name="connsiteY8094" fmla="*/ 394566 h 1054587"/>
              <a:gd name="connsiteX8095" fmla="*/ 433992 w 917848"/>
              <a:gd name="connsiteY8095" fmla="*/ 395254 h 1054587"/>
              <a:gd name="connsiteX8096" fmla="*/ 433771 w 917848"/>
              <a:gd name="connsiteY8096" fmla="*/ 395254 h 1054587"/>
              <a:gd name="connsiteX8097" fmla="*/ 433056 w 917848"/>
              <a:gd name="connsiteY8097" fmla="*/ 395254 h 1054587"/>
              <a:gd name="connsiteX8098" fmla="*/ 432560 w 917848"/>
              <a:gd name="connsiteY8098" fmla="*/ 395254 h 1054587"/>
              <a:gd name="connsiteX8099" fmla="*/ 432560 w 917848"/>
              <a:gd name="connsiteY8099" fmla="*/ 395595 h 1054587"/>
              <a:gd name="connsiteX8100" fmla="*/ 432339 w 917848"/>
              <a:gd name="connsiteY8100" fmla="*/ 395938 h 1054587"/>
              <a:gd name="connsiteX8101" fmla="*/ 432560 w 917848"/>
              <a:gd name="connsiteY8101" fmla="*/ 396279 h 1054587"/>
              <a:gd name="connsiteX8102" fmla="*/ 432560 w 917848"/>
              <a:gd name="connsiteY8102" fmla="*/ 396624 h 1054587"/>
              <a:gd name="connsiteX8103" fmla="*/ 432339 w 917848"/>
              <a:gd name="connsiteY8103" fmla="*/ 396624 h 1054587"/>
              <a:gd name="connsiteX8104" fmla="*/ 432090 w 917848"/>
              <a:gd name="connsiteY8104" fmla="*/ 396624 h 1054587"/>
              <a:gd name="connsiteX8105" fmla="*/ 431843 w 917848"/>
              <a:gd name="connsiteY8105" fmla="*/ 396279 h 1054587"/>
              <a:gd name="connsiteX8106" fmla="*/ 431622 w 917848"/>
              <a:gd name="connsiteY8106" fmla="*/ 395938 h 1054587"/>
              <a:gd name="connsiteX8107" fmla="*/ 431153 w 917848"/>
              <a:gd name="connsiteY8107" fmla="*/ 395938 h 1054587"/>
              <a:gd name="connsiteX8108" fmla="*/ 430905 w 917848"/>
              <a:gd name="connsiteY8108" fmla="*/ 396279 h 1054587"/>
              <a:gd name="connsiteX8109" fmla="*/ 430905 w 917848"/>
              <a:gd name="connsiteY8109" fmla="*/ 396624 h 1054587"/>
              <a:gd name="connsiteX8110" fmla="*/ 430657 w 917848"/>
              <a:gd name="connsiteY8110" fmla="*/ 396624 h 1054587"/>
              <a:gd name="connsiteX8111" fmla="*/ 430189 w 917848"/>
              <a:gd name="connsiteY8111" fmla="*/ 396624 h 1054587"/>
              <a:gd name="connsiteX8112" fmla="*/ 429940 w 917848"/>
              <a:gd name="connsiteY8112" fmla="*/ 396279 h 1054587"/>
              <a:gd name="connsiteX8113" fmla="*/ 429472 w 917848"/>
              <a:gd name="connsiteY8113" fmla="*/ 395938 h 1054587"/>
              <a:gd name="connsiteX8114" fmla="*/ 428507 w 917848"/>
              <a:gd name="connsiteY8114" fmla="*/ 395938 h 1054587"/>
              <a:gd name="connsiteX8115" fmla="*/ 427791 w 917848"/>
              <a:gd name="connsiteY8115" fmla="*/ 395595 h 1054587"/>
              <a:gd name="connsiteX8116" fmla="*/ 427074 w 917848"/>
              <a:gd name="connsiteY8116" fmla="*/ 395254 h 1054587"/>
              <a:gd name="connsiteX8117" fmla="*/ 426357 w 917848"/>
              <a:gd name="connsiteY8117" fmla="*/ 395254 h 1054587"/>
              <a:gd name="connsiteX8118" fmla="*/ 425420 w 917848"/>
              <a:gd name="connsiteY8118" fmla="*/ 395254 h 1054587"/>
              <a:gd name="connsiteX8119" fmla="*/ 425171 w 917848"/>
              <a:gd name="connsiteY8119" fmla="*/ 395254 h 1054587"/>
              <a:gd name="connsiteX8120" fmla="*/ 424952 w 917848"/>
              <a:gd name="connsiteY8120" fmla="*/ 395254 h 1054587"/>
              <a:gd name="connsiteX8121" fmla="*/ 424235 w 917848"/>
              <a:gd name="connsiteY8121" fmla="*/ 395254 h 1054587"/>
              <a:gd name="connsiteX8122" fmla="*/ 424235 w 917848"/>
              <a:gd name="connsiteY8122" fmla="*/ 395595 h 1054587"/>
              <a:gd name="connsiteX8123" fmla="*/ 423986 w 917848"/>
              <a:gd name="connsiteY8123" fmla="*/ 395938 h 1054587"/>
              <a:gd name="connsiteX8124" fmla="*/ 423986 w 917848"/>
              <a:gd name="connsiteY8124" fmla="*/ 395595 h 1054587"/>
              <a:gd name="connsiteX8125" fmla="*/ 423986 w 917848"/>
              <a:gd name="connsiteY8125" fmla="*/ 395254 h 1054587"/>
              <a:gd name="connsiteX8126" fmla="*/ 423739 w 917848"/>
              <a:gd name="connsiteY8126" fmla="*/ 394911 h 1054587"/>
              <a:gd name="connsiteX8127" fmla="*/ 423519 w 917848"/>
              <a:gd name="connsiteY8127" fmla="*/ 394566 h 1054587"/>
              <a:gd name="connsiteX8128" fmla="*/ 423022 w 917848"/>
              <a:gd name="connsiteY8128" fmla="*/ 394225 h 1054587"/>
              <a:gd name="connsiteX8129" fmla="*/ 422802 w 917848"/>
              <a:gd name="connsiteY8129" fmla="*/ 394225 h 1054587"/>
              <a:gd name="connsiteX8130" fmla="*/ 422553 w 917848"/>
              <a:gd name="connsiteY8130" fmla="*/ 394225 h 1054587"/>
              <a:gd name="connsiteX8131" fmla="*/ 422553 w 917848"/>
              <a:gd name="connsiteY8131" fmla="*/ 393882 h 1054587"/>
              <a:gd name="connsiteX8132" fmla="*/ 422802 w 917848"/>
              <a:gd name="connsiteY8132" fmla="*/ 393541 h 1054587"/>
              <a:gd name="connsiteX8133" fmla="*/ 422305 w 917848"/>
              <a:gd name="connsiteY8133" fmla="*/ 393541 h 1054587"/>
              <a:gd name="connsiteX8134" fmla="*/ 422553 w 917848"/>
              <a:gd name="connsiteY8134" fmla="*/ 393198 h 1054587"/>
              <a:gd name="connsiteX8135" fmla="*/ 422085 w 917848"/>
              <a:gd name="connsiteY8135" fmla="*/ 392853 h 1054587"/>
              <a:gd name="connsiteX8136" fmla="*/ 422085 w 917848"/>
              <a:gd name="connsiteY8136" fmla="*/ 392512 h 1054587"/>
              <a:gd name="connsiteX8137" fmla="*/ 421589 w 917848"/>
              <a:gd name="connsiteY8137" fmla="*/ 392512 h 1054587"/>
              <a:gd name="connsiteX8138" fmla="*/ 421589 w 917848"/>
              <a:gd name="connsiteY8138" fmla="*/ 392169 h 1054587"/>
              <a:gd name="connsiteX8139" fmla="*/ 421589 w 917848"/>
              <a:gd name="connsiteY8139" fmla="*/ 391828 h 1054587"/>
              <a:gd name="connsiteX8140" fmla="*/ 421368 w 917848"/>
              <a:gd name="connsiteY8140" fmla="*/ 391828 h 1054587"/>
              <a:gd name="connsiteX8141" fmla="*/ 420651 w 917848"/>
              <a:gd name="connsiteY8141" fmla="*/ 391141 h 1054587"/>
              <a:gd name="connsiteX8142" fmla="*/ 419467 w 917848"/>
              <a:gd name="connsiteY8142" fmla="*/ 391141 h 1054587"/>
              <a:gd name="connsiteX8143" fmla="*/ 418254 w 917848"/>
              <a:gd name="connsiteY8143" fmla="*/ 391828 h 1054587"/>
              <a:gd name="connsiteX8144" fmla="*/ 417537 w 917848"/>
              <a:gd name="connsiteY8144" fmla="*/ 391828 h 1054587"/>
              <a:gd name="connsiteX8145" fmla="*/ 416820 w 917848"/>
              <a:gd name="connsiteY8145" fmla="*/ 392512 h 1054587"/>
              <a:gd name="connsiteX8146" fmla="*/ 416600 w 917848"/>
              <a:gd name="connsiteY8146" fmla="*/ 393198 h 1054587"/>
              <a:gd name="connsiteX8147" fmla="*/ 416820 w 917848"/>
              <a:gd name="connsiteY8147" fmla="*/ 393541 h 1054587"/>
              <a:gd name="connsiteX8148" fmla="*/ 417068 w 917848"/>
              <a:gd name="connsiteY8148" fmla="*/ 394225 h 1054587"/>
              <a:gd name="connsiteX8149" fmla="*/ 416820 w 917848"/>
              <a:gd name="connsiteY8149" fmla="*/ 394566 h 1054587"/>
              <a:gd name="connsiteX8150" fmla="*/ 416820 w 917848"/>
              <a:gd name="connsiteY8150" fmla="*/ 395254 h 1054587"/>
              <a:gd name="connsiteX8151" fmla="*/ 416820 w 917848"/>
              <a:gd name="connsiteY8151" fmla="*/ 395595 h 1054587"/>
              <a:gd name="connsiteX8152" fmla="*/ 416352 w 917848"/>
              <a:gd name="connsiteY8152" fmla="*/ 395938 h 1054587"/>
              <a:gd name="connsiteX8153" fmla="*/ 416103 w 917848"/>
              <a:gd name="connsiteY8153" fmla="*/ 396624 h 1054587"/>
              <a:gd name="connsiteX8154" fmla="*/ 416352 w 917848"/>
              <a:gd name="connsiteY8154" fmla="*/ 396967 h 1054587"/>
              <a:gd name="connsiteX8155" fmla="*/ 416820 w 917848"/>
              <a:gd name="connsiteY8155" fmla="*/ 397308 h 1054587"/>
              <a:gd name="connsiteX8156" fmla="*/ 417316 w 917848"/>
              <a:gd name="connsiteY8156" fmla="*/ 397992 h 1054587"/>
              <a:gd name="connsiteX8157" fmla="*/ 417537 w 917848"/>
              <a:gd name="connsiteY8157" fmla="*/ 398335 h 1054587"/>
              <a:gd name="connsiteX8158" fmla="*/ 417784 w 917848"/>
              <a:gd name="connsiteY8158" fmla="*/ 398676 h 1054587"/>
              <a:gd name="connsiteX8159" fmla="*/ 417784 w 917848"/>
              <a:gd name="connsiteY8159" fmla="*/ 399705 h 1054587"/>
              <a:gd name="connsiteX8160" fmla="*/ 417784 w 917848"/>
              <a:gd name="connsiteY8160" fmla="*/ 400389 h 1054587"/>
              <a:gd name="connsiteX8161" fmla="*/ 417537 w 917848"/>
              <a:gd name="connsiteY8161" fmla="*/ 401074 h 1054587"/>
              <a:gd name="connsiteX8162" fmla="*/ 417316 w 917848"/>
              <a:gd name="connsiteY8162" fmla="*/ 401760 h 1054587"/>
              <a:gd name="connsiteX8163" fmla="*/ 417316 w 917848"/>
              <a:gd name="connsiteY8163" fmla="*/ 402444 h 1054587"/>
              <a:gd name="connsiteX8164" fmla="*/ 417537 w 917848"/>
              <a:gd name="connsiteY8164" fmla="*/ 402787 h 1054587"/>
              <a:gd name="connsiteX8165" fmla="*/ 417068 w 917848"/>
              <a:gd name="connsiteY8165" fmla="*/ 403128 h 1054587"/>
              <a:gd name="connsiteX8166" fmla="*/ 416600 w 917848"/>
              <a:gd name="connsiteY8166" fmla="*/ 403128 h 1054587"/>
              <a:gd name="connsiteX8167" fmla="*/ 416352 w 917848"/>
              <a:gd name="connsiteY8167" fmla="*/ 403128 h 1054587"/>
              <a:gd name="connsiteX8168" fmla="*/ 415415 w 917848"/>
              <a:gd name="connsiteY8168" fmla="*/ 403471 h 1054587"/>
              <a:gd name="connsiteX8169" fmla="*/ 415166 w 917848"/>
              <a:gd name="connsiteY8169" fmla="*/ 403471 h 1054587"/>
              <a:gd name="connsiteX8170" fmla="*/ 414919 w 917848"/>
              <a:gd name="connsiteY8170" fmla="*/ 403128 h 1054587"/>
              <a:gd name="connsiteX8171" fmla="*/ 414449 w 917848"/>
              <a:gd name="connsiteY8171" fmla="*/ 403471 h 1054587"/>
              <a:gd name="connsiteX8172" fmla="*/ 414202 w 917848"/>
              <a:gd name="connsiteY8172" fmla="*/ 403812 h 1054587"/>
              <a:gd name="connsiteX8173" fmla="*/ 413981 w 917848"/>
              <a:gd name="connsiteY8173" fmla="*/ 404496 h 1054587"/>
              <a:gd name="connsiteX8174" fmla="*/ 414449 w 917848"/>
              <a:gd name="connsiteY8174" fmla="*/ 404839 h 1054587"/>
              <a:gd name="connsiteX8175" fmla="*/ 414449 w 917848"/>
              <a:gd name="connsiteY8175" fmla="*/ 405181 h 1054587"/>
              <a:gd name="connsiteX8176" fmla="*/ 414698 w 917848"/>
              <a:gd name="connsiteY8176" fmla="*/ 405523 h 1054587"/>
              <a:gd name="connsiteX8177" fmla="*/ 414919 w 917848"/>
              <a:gd name="connsiteY8177" fmla="*/ 405865 h 1054587"/>
              <a:gd name="connsiteX8178" fmla="*/ 414919 w 917848"/>
              <a:gd name="connsiteY8178" fmla="*/ 406206 h 1054587"/>
              <a:gd name="connsiteX8179" fmla="*/ 415166 w 917848"/>
              <a:gd name="connsiteY8179" fmla="*/ 406549 h 1054587"/>
              <a:gd name="connsiteX8180" fmla="*/ 415415 w 917848"/>
              <a:gd name="connsiteY8180" fmla="*/ 406549 h 1054587"/>
              <a:gd name="connsiteX8181" fmla="*/ 415635 w 917848"/>
              <a:gd name="connsiteY8181" fmla="*/ 406549 h 1054587"/>
              <a:gd name="connsiteX8182" fmla="*/ 416103 w 917848"/>
              <a:gd name="connsiteY8182" fmla="*/ 406894 h 1054587"/>
              <a:gd name="connsiteX8183" fmla="*/ 415635 w 917848"/>
              <a:gd name="connsiteY8183" fmla="*/ 406894 h 1054587"/>
              <a:gd name="connsiteX8184" fmla="*/ 415415 w 917848"/>
              <a:gd name="connsiteY8184" fmla="*/ 406894 h 1054587"/>
              <a:gd name="connsiteX8185" fmla="*/ 414919 w 917848"/>
              <a:gd name="connsiteY8185" fmla="*/ 406894 h 1054587"/>
              <a:gd name="connsiteX8186" fmla="*/ 414698 w 917848"/>
              <a:gd name="connsiteY8186" fmla="*/ 406549 h 1054587"/>
              <a:gd name="connsiteX8187" fmla="*/ 414449 w 917848"/>
              <a:gd name="connsiteY8187" fmla="*/ 406206 h 1054587"/>
              <a:gd name="connsiteX8188" fmla="*/ 413981 w 917848"/>
              <a:gd name="connsiteY8188" fmla="*/ 406206 h 1054587"/>
              <a:gd name="connsiteX8189" fmla="*/ 413733 w 917848"/>
              <a:gd name="connsiteY8189" fmla="*/ 406549 h 1054587"/>
              <a:gd name="connsiteX8190" fmla="*/ 413265 w 917848"/>
              <a:gd name="connsiteY8190" fmla="*/ 406549 h 1054587"/>
              <a:gd name="connsiteX8191" fmla="*/ 412768 w 917848"/>
              <a:gd name="connsiteY8191" fmla="*/ 406894 h 1054587"/>
              <a:gd name="connsiteX8192" fmla="*/ 412300 w 917848"/>
              <a:gd name="connsiteY8192" fmla="*/ 407235 h 1054587"/>
              <a:gd name="connsiteX8193" fmla="*/ 412051 w 917848"/>
              <a:gd name="connsiteY8193" fmla="*/ 407578 h 1054587"/>
              <a:gd name="connsiteX8194" fmla="*/ 412051 w 917848"/>
              <a:gd name="connsiteY8194" fmla="*/ 407919 h 1054587"/>
              <a:gd name="connsiteX8195" fmla="*/ 412300 w 917848"/>
              <a:gd name="connsiteY8195" fmla="*/ 408604 h 1054587"/>
              <a:gd name="connsiteX8196" fmla="*/ 412548 w 917848"/>
              <a:gd name="connsiteY8196" fmla="*/ 408946 h 1054587"/>
              <a:gd name="connsiteX8197" fmla="*/ 412548 w 917848"/>
              <a:gd name="connsiteY8197" fmla="*/ 409288 h 1054587"/>
              <a:gd name="connsiteX8198" fmla="*/ 412300 w 917848"/>
              <a:gd name="connsiteY8198" fmla="*/ 409630 h 1054587"/>
              <a:gd name="connsiteX8199" fmla="*/ 411831 w 917848"/>
              <a:gd name="connsiteY8199" fmla="*/ 409972 h 1054587"/>
              <a:gd name="connsiteX8200" fmla="*/ 411335 w 917848"/>
              <a:gd name="connsiteY8200" fmla="*/ 409972 h 1054587"/>
              <a:gd name="connsiteX8201" fmla="*/ 411114 w 917848"/>
              <a:gd name="connsiteY8201" fmla="*/ 410314 h 1054587"/>
              <a:gd name="connsiteX8202" fmla="*/ 411114 w 917848"/>
              <a:gd name="connsiteY8202" fmla="*/ 410656 h 1054587"/>
              <a:gd name="connsiteX8203" fmla="*/ 410867 w 917848"/>
              <a:gd name="connsiteY8203" fmla="*/ 410999 h 1054587"/>
              <a:gd name="connsiteX8204" fmla="*/ 410646 w 917848"/>
              <a:gd name="connsiteY8204" fmla="*/ 411340 h 1054587"/>
              <a:gd name="connsiteX8205" fmla="*/ 410398 w 917848"/>
              <a:gd name="connsiteY8205" fmla="*/ 412021 h 1054587"/>
              <a:gd name="connsiteX8206" fmla="*/ 410150 w 917848"/>
              <a:gd name="connsiteY8206" fmla="*/ 411680 h 1054587"/>
              <a:gd name="connsiteX8207" fmla="*/ 409929 w 917848"/>
              <a:gd name="connsiteY8207" fmla="*/ 412021 h 1054587"/>
              <a:gd name="connsiteX8208" fmla="*/ 409929 w 917848"/>
              <a:gd name="connsiteY8208" fmla="*/ 412364 h 1054587"/>
              <a:gd name="connsiteX8209" fmla="*/ 409681 w 917848"/>
              <a:gd name="connsiteY8209" fmla="*/ 412705 h 1054587"/>
              <a:gd name="connsiteX8210" fmla="*/ 409681 w 917848"/>
              <a:gd name="connsiteY8210" fmla="*/ 413048 h 1054587"/>
              <a:gd name="connsiteX8211" fmla="*/ 409681 w 917848"/>
              <a:gd name="connsiteY8211" fmla="*/ 413389 h 1054587"/>
              <a:gd name="connsiteX8212" fmla="*/ 409929 w 917848"/>
              <a:gd name="connsiteY8212" fmla="*/ 413389 h 1054587"/>
              <a:gd name="connsiteX8213" fmla="*/ 410150 w 917848"/>
              <a:gd name="connsiteY8213" fmla="*/ 413732 h 1054587"/>
              <a:gd name="connsiteX8214" fmla="*/ 410150 w 917848"/>
              <a:gd name="connsiteY8214" fmla="*/ 414074 h 1054587"/>
              <a:gd name="connsiteX8215" fmla="*/ 410150 w 917848"/>
              <a:gd name="connsiteY8215" fmla="*/ 414758 h 1054587"/>
              <a:gd name="connsiteX8216" fmla="*/ 410398 w 917848"/>
              <a:gd name="connsiteY8216" fmla="*/ 415100 h 1054587"/>
              <a:gd name="connsiteX8217" fmla="*/ 410150 w 917848"/>
              <a:gd name="connsiteY8217" fmla="*/ 415442 h 1054587"/>
              <a:gd name="connsiteX8218" fmla="*/ 409929 w 917848"/>
              <a:gd name="connsiteY8218" fmla="*/ 415442 h 1054587"/>
              <a:gd name="connsiteX8219" fmla="*/ 409212 w 917848"/>
              <a:gd name="connsiteY8219" fmla="*/ 415783 h 1054587"/>
              <a:gd name="connsiteX8220" fmla="*/ 408964 w 917848"/>
              <a:gd name="connsiteY8220" fmla="*/ 415783 h 1054587"/>
              <a:gd name="connsiteX8221" fmla="*/ 408496 w 917848"/>
              <a:gd name="connsiteY8221" fmla="*/ 416126 h 1054587"/>
              <a:gd name="connsiteX8222" fmla="*/ 408248 w 917848"/>
              <a:gd name="connsiteY8222" fmla="*/ 416126 h 1054587"/>
              <a:gd name="connsiteX8223" fmla="*/ 407779 w 917848"/>
              <a:gd name="connsiteY8223" fmla="*/ 416126 h 1054587"/>
              <a:gd name="connsiteX8224" fmla="*/ 407531 w 917848"/>
              <a:gd name="connsiteY8224" fmla="*/ 416807 h 1054587"/>
              <a:gd name="connsiteX8225" fmla="*/ 407283 w 917848"/>
              <a:gd name="connsiteY8225" fmla="*/ 417150 h 1054587"/>
              <a:gd name="connsiteX8226" fmla="*/ 406815 w 917848"/>
              <a:gd name="connsiteY8226" fmla="*/ 417150 h 1054587"/>
              <a:gd name="connsiteX8227" fmla="*/ 406346 w 917848"/>
              <a:gd name="connsiteY8227" fmla="*/ 417150 h 1054587"/>
              <a:gd name="connsiteX8228" fmla="*/ 406098 w 917848"/>
              <a:gd name="connsiteY8228" fmla="*/ 416807 h 1054587"/>
              <a:gd name="connsiteX8229" fmla="*/ 405381 w 917848"/>
              <a:gd name="connsiteY8229" fmla="*/ 416807 h 1054587"/>
              <a:gd name="connsiteX8230" fmla="*/ 404912 w 917848"/>
              <a:gd name="connsiteY8230" fmla="*/ 416807 h 1054587"/>
              <a:gd name="connsiteX8231" fmla="*/ 404665 w 917848"/>
              <a:gd name="connsiteY8231" fmla="*/ 416807 h 1054587"/>
              <a:gd name="connsiteX8232" fmla="*/ 403948 w 917848"/>
              <a:gd name="connsiteY8232" fmla="*/ 416807 h 1054587"/>
              <a:gd name="connsiteX8233" fmla="*/ 403010 w 917848"/>
              <a:gd name="connsiteY8233" fmla="*/ 417150 h 1054587"/>
              <a:gd name="connsiteX8234" fmla="*/ 402514 w 917848"/>
              <a:gd name="connsiteY8234" fmla="*/ 417834 h 1054587"/>
              <a:gd name="connsiteX8235" fmla="*/ 402514 w 917848"/>
              <a:gd name="connsiteY8235" fmla="*/ 418175 h 1054587"/>
              <a:gd name="connsiteX8236" fmla="*/ 402294 w 917848"/>
              <a:gd name="connsiteY8236" fmla="*/ 418518 h 1054587"/>
              <a:gd name="connsiteX8237" fmla="*/ 402046 w 917848"/>
              <a:gd name="connsiteY8237" fmla="*/ 418859 h 1054587"/>
              <a:gd name="connsiteX8238" fmla="*/ 401798 w 917848"/>
              <a:gd name="connsiteY8238" fmla="*/ 418859 h 1054587"/>
              <a:gd name="connsiteX8239" fmla="*/ 401577 w 917848"/>
              <a:gd name="connsiteY8239" fmla="*/ 419201 h 1054587"/>
              <a:gd name="connsiteX8240" fmla="*/ 401329 w 917848"/>
              <a:gd name="connsiteY8240" fmla="*/ 419201 h 1054587"/>
              <a:gd name="connsiteX8241" fmla="*/ 401329 w 917848"/>
              <a:gd name="connsiteY8241" fmla="*/ 419540 h 1054587"/>
              <a:gd name="connsiteX8242" fmla="*/ 401081 w 917848"/>
              <a:gd name="connsiteY8242" fmla="*/ 419201 h 1054587"/>
              <a:gd name="connsiteX8243" fmla="*/ 400860 w 917848"/>
              <a:gd name="connsiteY8243" fmla="*/ 419201 h 1054587"/>
              <a:gd name="connsiteX8244" fmla="*/ 400860 w 917848"/>
              <a:gd name="connsiteY8244" fmla="*/ 418859 h 1054587"/>
              <a:gd name="connsiteX8245" fmla="*/ 400613 w 917848"/>
              <a:gd name="connsiteY8245" fmla="*/ 418518 h 1054587"/>
              <a:gd name="connsiteX8246" fmla="*/ 400364 w 917848"/>
              <a:gd name="connsiteY8246" fmla="*/ 418175 h 1054587"/>
              <a:gd name="connsiteX8247" fmla="*/ 399896 w 917848"/>
              <a:gd name="connsiteY8247" fmla="*/ 418175 h 1054587"/>
              <a:gd name="connsiteX8248" fmla="*/ 399428 w 917848"/>
              <a:gd name="connsiteY8248" fmla="*/ 418175 h 1054587"/>
              <a:gd name="connsiteX8249" fmla="*/ 398959 w 917848"/>
              <a:gd name="connsiteY8249" fmla="*/ 418175 h 1054587"/>
              <a:gd name="connsiteX8250" fmla="*/ 398463 w 917848"/>
              <a:gd name="connsiteY8250" fmla="*/ 418518 h 1054587"/>
              <a:gd name="connsiteX8251" fmla="*/ 398463 w 917848"/>
              <a:gd name="connsiteY8251" fmla="*/ 418859 h 1054587"/>
              <a:gd name="connsiteX8252" fmla="*/ 398242 w 917848"/>
              <a:gd name="connsiteY8252" fmla="*/ 419540 h 1054587"/>
              <a:gd name="connsiteX8253" fmla="*/ 398242 w 917848"/>
              <a:gd name="connsiteY8253" fmla="*/ 419883 h 1054587"/>
              <a:gd name="connsiteX8254" fmla="*/ 397994 w 917848"/>
              <a:gd name="connsiteY8254" fmla="*/ 419883 h 1054587"/>
              <a:gd name="connsiteX8255" fmla="*/ 397746 w 917848"/>
              <a:gd name="connsiteY8255" fmla="*/ 420225 h 1054587"/>
              <a:gd name="connsiteX8256" fmla="*/ 397525 w 917848"/>
              <a:gd name="connsiteY8256" fmla="*/ 420567 h 1054587"/>
              <a:gd name="connsiteX8257" fmla="*/ 397278 w 917848"/>
              <a:gd name="connsiteY8257" fmla="*/ 421251 h 1054587"/>
              <a:gd name="connsiteX8258" fmla="*/ 396808 w 917848"/>
              <a:gd name="connsiteY8258" fmla="*/ 421593 h 1054587"/>
              <a:gd name="connsiteX8259" fmla="*/ 396560 w 917848"/>
              <a:gd name="connsiteY8259" fmla="*/ 421932 h 1054587"/>
              <a:gd name="connsiteX8260" fmla="*/ 396560 w 917848"/>
              <a:gd name="connsiteY8260" fmla="*/ 422274 h 1054587"/>
              <a:gd name="connsiteX8261" fmla="*/ 396091 w 917848"/>
              <a:gd name="connsiteY8261" fmla="*/ 423301 h 1054587"/>
              <a:gd name="connsiteX8262" fmla="*/ 396091 w 917848"/>
              <a:gd name="connsiteY8262" fmla="*/ 423640 h 1054587"/>
              <a:gd name="connsiteX8263" fmla="*/ 396091 w 917848"/>
              <a:gd name="connsiteY8263" fmla="*/ 423982 h 1054587"/>
              <a:gd name="connsiteX8264" fmla="*/ 395595 w 917848"/>
              <a:gd name="connsiteY8264" fmla="*/ 423982 h 1054587"/>
              <a:gd name="connsiteX8265" fmla="*/ 395375 w 917848"/>
              <a:gd name="connsiteY8265" fmla="*/ 423640 h 1054587"/>
              <a:gd name="connsiteX8266" fmla="*/ 395595 w 917848"/>
              <a:gd name="connsiteY8266" fmla="*/ 423301 h 1054587"/>
              <a:gd name="connsiteX8267" fmla="*/ 395595 w 917848"/>
              <a:gd name="connsiteY8267" fmla="*/ 422958 h 1054587"/>
              <a:gd name="connsiteX8268" fmla="*/ 395595 w 917848"/>
              <a:gd name="connsiteY8268" fmla="*/ 422274 h 1054587"/>
              <a:gd name="connsiteX8269" fmla="*/ 395595 w 917848"/>
              <a:gd name="connsiteY8269" fmla="*/ 421932 h 1054587"/>
              <a:gd name="connsiteX8270" fmla="*/ 395595 w 917848"/>
              <a:gd name="connsiteY8270" fmla="*/ 421251 h 1054587"/>
              <a:gd name="connsiteX8271" fmla="*/ 395375 w 917848"/>
              <a:gd name="connsiteY8271" fmla="*/ 420225 h 1054587"/>
              <a:gd name="connsiteX8272" fmla="*/ 394907 w 917848"/>
              <a:gd name="connsiteY8272" fmla="*/ 419883 h 1054587"/>
              <a:gd name="connsiteX8273" fmla="*/ 394190 w 917848"/>
              <a:gd name="connsiteY8273" fmla="*/ 419540 h 1054587"/>
              <a:gd name="connsiteX8274" fmla="*/ 393941 w 917848"/>
              <a:gd name="connsiteY8274" fmla="*/ 419201 h 1054587"/>
              <a:gd name="connsiteX8275" fmla="*/ 393694 w 917848"/>
              <a:gd name="connsiteY8275" fmla="*/ 417834 h 1054587"/>
              <a:gd name="connsiteX8276" fmla="*/ 393941 w 917848"/>
              <a:gd name="connsiteY8276" fmla="*/ 415442 h 1054587"/>
              <a:gd name="connsiteX8277" fmla="*/ 393941 w 917848"/>
              <a:gd name="connsiteY8277" fmla="*/ 414758 h 1054587"/>
              <a:gd name="connsiteX8278" fmla="*/ 394190 w 917848"/>
              <a:gd name="connsiteY8278" fmla="*/ 414758 h 1054587"/>
              <a:gd name="connsiteX8279" fmla="*/ 394410 w 917848"/>
              <a:gd name="connsiteY8279" fmla="*/ 414074 h 1054587"/>
              <a:gd name="connsiteX8280" fmla="*/ 394410 w 917848"/>
              <a:gd name="connsiteY8280" fmla="*/ 413389 h 1054587"/>
              <a:gd name="connsiteX8281" fmla="*/ 394410 w 917848"/>
              <a:gd name="connsiteY8281" fmla="*/ 413048 h 1054587"/>
              <a:gd name="connsiteX8282" fmla="*/ 394658 w 917848"/>
              <a:gd name="connsiteY8282" fmla="*/ 410999 h 1054587"/>
              <a:gd name="connsiteX8283" fmla="*/ 394658 w 917848"/>
              <a:gd name="connsiteY8283" fmla="*/ 410656 h 1054587"/>
              <a:gd name="connsiteX8284" fmla="*/ 394658 w 917848"/>
              <a:gd name="connsiteY8284" fmla="*/ 409972 h 1054587"/>
              <a:gd name="connsiteX8285" fmla="*/ 394658 w 917848"/>
              <a:gd name="connsiteY8285" fmla="*/ 409630 h 1054587"/>
              <a:gd name="connsiteX8286" fmla="*/ 394410 w 917848"/>
              <a:gd name="connsiteY8286" fmla="*/ 408946 h 1054587"/>
              <a:gd name="connsiteX8287" fmla="*/ 394190 w 917848"/>
              <a:gd name="connsiteY8287" fmla="*/ 408946 h 1054587"/>
              <a:gd name="connsiteX8288" fmla="*/ 393941 w 917848"/>
              <a:gd name="connsiteY8288" fmla="*/ 407919 h 1054587"/>
              <a:gd name="connsiteX8289" fmla="*/ 393941 w 917848"/>
              <a:gd name="connsiteY8289" fmla="*/ 407578 h 1054587"/>
              <a:gd name="connsiteX8290" fmla="*/ 393694 w 917848"/>
              <a:gd name="connsiteY8290" fmla="*/ 407235 h 1054587"/>
              <a:gd name="connsiteX8291" fmla="*/ 393941 w 917848"/>
              <a:gd name="connsiteY8291" fmla="*/ 406894 h 1054587"/>
              <a:gd name="connsiteX8292" fmla="*/ 393941 w 917848"/>
              <a:gd name="connsiteY8292" fmla="*/ 406549 h 1054587"/>
              <a:gd name="connsiteX8293" fmla="*/ 393694 w 917848"/>
              <a:gd name="connsiteY8293" fmla="*/ 406206 h 1054587"/>
              <a:gd name="connsiteX8294" fmla="*/ 393941 w 917848"/>
              <a:gd name="connsiteY8294" fmla="*/ 405181 h 1054587"/>
              <a:gd name="connsiteX8295" fmla="*/ 393941 w 917848"/>
              <a:gd name="connsiteY8295" fmla="*/ 404839 h 1054587"/>
              <a:gd name="connsiteX8296" fmla="*/ 393941 w 917848"/>
              <a:gd name="connsiteY8296" fmla="*/ 404155 h 1054587"/>
              <a:gd name="connsiteX8297" fmla="*/ 393941 w 917848"/>
              <a:gd name="connsiteY8297" fmla="*/ 403812 h 1054587"/>
              <a:gd name="connsiteX8298" fmla="*/ 393941 w 917848"/>
              <a:gd name="connsiteY8298" fmla="*/ 403471 h 1054587"/>
              <a:gd name="connsiteX8299" fmla="*/ 393941 w 917848"/>
              <a:gd name="connsiteY8299" fmla="*/ 403128 h 1054587"/>
              <a:gd name="connsiteX8300" fmla="*/ 393473 w 917848"/>
              <a:gd name="connsiteY8300" fmla="*/ 402787 h 1054587"/>
              <a:gd name="connsiteX8301" fmla="*/ 393225 w 917848"/>
              <a:gd name="connsiteY8301" fmla="*/ 402103 h 1054587"/>
              <a:gd name="connsiteX8302" fmla="*/ 393225 w 917848"/>
              <a:gd name="connsiteY8302" fmla="*/ 401760 h 1054587"/>
              <a:gd name="connsiteX8303" fmla="*/ 393225 w 917848"/>
              <a:gd name="connsiteY8303" fmla="*/ 401074 h 1054587"/>
              <a:gd name="connsiteX8304" fmla="*/ 393225 w 917848"/>
              <a:gd name="connsiteY8304" fmla="*/ 400731 h 1054587"/>
              <a:gd name="connsiteX8305" fmla="*/ 392977 w 917848"/>
              <a:gd name="connsiteY8305" fmla="*/ 400048 h 1054587"/>
              <a:gd name="connsiteX8306" fmla="*/ 392508 w 917848"/>
              <a:gd name="connsiteY8306" fmla="*/ 399705 h 1054587"/>
              <a:gd name="connsiteX8307" fmla="*/ 391792 w 917848"/>
              <a:gd name="connsiteY8307" fmla="*/ 399364 h 1054587"/>
              <a:gd name="connsiteX8308" fmla="*/ 391792 w 917848"/>
              <a:gd name="connsiteY8308" fmla="*/ 399021 h 1054587"/>
              <a:gd name="connsiteX8309" fmla="*/ 391792 w 917848"/>
              <a:gd name="connsiteY8309" fmla="*/ 398676 h 1054587"/>
              <a:gd name="connsiteX8310" fmla="*/ 391544 w 917848"/>
              <a:gd name="connsiteY8310" fmla="*/ 398335 h 1054587"/>
              <a:gd name="connsiteX8311" fmla="*/ 391323 w 917848"/>
              <a:gd name="connsiteY8311" fmla="*/ 397651 h 1054587"/>
              <a:gd name="connsiteX8312" fmla="*/ 391323 w 917848"/>
              <a:gd name="connsiteY8312" fmla="*/ 397308 h 1054587"/>
              <a:gd name="connsiteX8313" fmla="*/ 391323 w 917848"/>
              <a:gd name="connsiteY8313" fmla="*/ 396967 h 1054587"/>
              <a:gd name="connsiteX8314" fmla="*/ 391792 w 917848"/>
              <a:gd name="connsiteY8314" fmla="*/ 396967 h 1054587"/>
              <a:gd name="connsiteX8315" fmla="*/ 392040 w 917848"/>
              <a:gd name="connsiteY8315" fmla="*/ 396967 h 1054587"/>
              <a:gd name="connsiteX8316" fmla="*/ 393225 w 917848"/>
              <a:gd name="connsiteY8316" fmla="*/ 396279 h 1054587"/>
              <a:gd name="connsiteX8317" fmla="*/ 393473 w 917848"/>
              <a:gd name="connsiteY8317" fmla="*/ 395938 h 1054587"/>
              <a:gd name="connsiteX8318" fmla="*/ 393473 w 917848"/>
              <a:gd name="connsiteY8318" fmla="*/ 395595 h 1054587"/>
              <a:gd name="connsiteX8319" fmla="*/ 393694 w 917848"/>
              <a:gd name="connsiteY8319" fmla="*/ 394911 h 1054587"/>
              <a:gd name="connsiteX8320" fmla="*/ 393694 w 917848"/>
              <a:gd name="connsiteY8320" fmla="*/ 394566 h 1054587"/>
              <a:gd name="connsiteX8321" fmla="*/ 393941 w 917848"/>
              <a:gd name="connsiteY8321" fmla="*/ 394225 h 1054587"/>
              <a:gd name="connsiteX8322" fmla="*/ 394190 w 917848"/>
              <a:gd name="connsiteY8322" fmla="*/ 394225 h 1054587"/>
              <a:gd name="connsiteX8323" fmla="*/ 394658 w 917848"/>
              <a:gd name="connsiteY8323" fmla="*/ 393882 h 1054587"/>
              <a:gd name="connsiteX8324" fmla="*/ 395127 w 917848"/>
              <a:gd name="connsiteY8324" fmla="*/ 393198 h 1054587"/>
              <a:gd name="connsiteX8325" fmla="*/ 395375 w 917848"/>
              <a:gd name="connsiteY8325" fmla="*/ 393198 h 1054587"/>
              <a:gd name="connsiteX8326" fmla="*/ 395595 w 917848"/>
              <a:gd name="connsiteY8326" fmla="*/ 392512 h 1054587"/>
              <a:gd name="connsiteX8327" fmla="*/ 395844 w 917848"/>
              <a:gd name="connsiteY8327" fmla="*/ 392169 h 1054587"/>
              <a:gd name="connsiteX8328" fmla="*/ 395844 w 917848"/>
              <a:gd name="connsiteY8328" fmla="*/ 391828 h 1054587"/>
              <a:gd name="connsiteX8329" fmla="*/ 396808 w 917848"/>
              <a:gd name="connsiteY8329" fmla="*/ 390799 h 1054587"/>
              <a:gd name="connsiteX8330" fmla="*/ 397278 w 917848"/>
              <a:gd name="connsiteY8330" fmla="*/ 390456 h 1054587"/>
              <a:gd name="connsiteX8331" fmla="*/ 397746 w 917848"/>
              <a:gd name="connsiteY8331" fmla="*/ 389770 h 1054587"/>
              <a:gd name="connsiteX8332" fmla="*/ 397746 w 917848"/>
              <a:gd name="connsiteY8332" fmla="*/ 388399 h 1054587"/>
              <a:gd name="connsiteX8333" fmla="*/ 397994 w 917848"/>
              <a:gd name="connsiteY8333" fmla="*/ 388057 h 1054587"/>
              <a:gd name="connsiteX8334" fmla="*/ 397746 w 917848"/>
              <a:gd name="connsiteY8334" fmla="*/ 387715 h 1054587"/>
              <a:gd name="connsiteX8335" fmla="*/ 397746 w 917848"/>
              <a:gd name="connsiteY8335" fmla="*/ 386342 h 1054587"/>
              <a:gd name="connsiteX8336" fmla="*/ 397525 w 917848"/>
              <a:gd name="connsiteY8336" fmla="*/ 385999 h 1054587"/>
              <a:gd name="connsiteX8337" fmla="*/ 397029 w 917848"/>
              <a:gd name="connsiteY8337" fmla="*/ 385999 h 1054587"/>
              <a:gd name="connsiteX8338" fmla="*/ 396808 w 917848"/>
              <a:gd name="connsiteY8338" fmla="*/ 385658 h 1054587"/>
              <a:gd name="connsiteX8339" fmla="*/ 395844 w 917848"/>
              <a:gd name="connsiteY8339" fmla="*/ 384970 h 1054587"/>
              <a:gd name="connsiteX8340" fmla="*/ 395375 w 917848"/>
              <a:gd name="connsiteY8340" fmla="*/ 384970 h 1054587"/>
              <a:gd name="connsiteX8341" fmla="*/ 394410 w 917848"/>
              <a:gd name="connsiteY8341" fmla="*/ 384970 h 1054587"/>
              <a:gd name="connsiteX8342" fmla="*/ 394190 w 917848"/>
              <a:gd name="connsiteY8342" fmla="*/ 385312 h 1054587"/>
              <a:gd name="connsiteX8343" fmla="*/ 393941 w 917848"/>
              <a:gd name="connsiteY8343" fmla="*/ 385312 h 1054587"/>
              <a:gd name="connsiteX8344" fmla="*/ 393694 w 917848"/>
              <a:gd name="connsiteY8344" fmla="*/ 385658 h 1054587"/>
              <a:gd name="connsiteX8345" fmla="*/ 393473 w 917848"/>
              <a:gd name="connsiteY8345" fmla="*/ 385999 h 1054587"/>
              <a:gd name="connsiteX8346" fmla="*/ 393473 w 917848"/>
              <a:gd name="connsiteY8346" fmla="*/ 386342 h 1054587"/>
              <a:gd name="connsiteX8347" fmla="*/ 393694 w 917848"/>
              <a:gd name="connsiteY8347" fmla="*/ 386342 h 1054587"/>
              <a:gd name="connsiteX8348" fmla="*/ 394190 w 917848"/>
              <a:gd name="connsiteY8348" fmla="*/ 386686 h 1054587"/>
              <a:gd name="connsiteX8349" fmla="*/ 393694 w 917848"/>
              <a:gd name="connsiteY8349" fmla="*/ 387028 h 1054587"/>
              <a:gd name="connsiteX8350" fmla="*/ 393225 w 917848"/>
              <a:gd name="connsiteY8350" fmla="*/ 387371 h 1054587"/>
              <a:gd name="connsiteX8351" fmla="*/ 392977 w 917848"/>
              <a:gd name="connsiteY8351" fmla="*/ 387371 h 1054587"/>
              <a:gd name="connsiteX8352" fmla="*/ 392508 w 917848"/>
              <a:gd name="connsiteY8352" fmla="*/ 387715 h 1054587"/>
              <a:gd name="connsiteX8353" fmla="*/ 392508 w 917848"/>
              <a:gd name="connsiteY8353" fmla="*/ 388399 h 1054587"/>
              <a:gd name="connsiteX8354" fmla="*/ 392040 w 917848"/>
              <a:gd name="connsiteY8354" fmla="*/ 388741 h 1054587"/>
              <a:gd name="connsiteX8355" fmla="*/ 392040 w 917848"/>
              <a:gd name="connsiteY8355" fmla="*/ 389086 h 1054587"/>
              <a:gd name="connsiteX8356" fmla="*/ 391792 w 917848"/>
              <a:gd name="connsiteY8356" fmla="*/ 389427 h 1054587"/>
              <a:gd name="connsiteX8357" fmla="*/ 391792 w 917848"/>
              <a:gd name="connsiteY8357" fmla="*/ 389770 h 1054587"/>
              <a:gd name="connsiteX8358" fmla="*/ 391544 w 917848"/>
              <a:gd name="connsiteY8358" fmla="*/ 390111 h 1054587"/>
              <a:gd name="connsiteX8359" fmla="*/ 391323 w 917848"/>
              <a:gd name="connsiteY8359" fmla="*/ 390799 h 1054587"/>
              <a:gd name="connsiteX8360" fmla="*/ 391075 w 917848"/>
              <a:gd name="connsiteY8360" fmla="*/ 390799 h 1054587"/>
              <a:gd name="connsiteX8361" fmla="*/ 390827 w 917848"/>
              <a:gd name="connsiteY8361" fmla="*/ 391141 h 1054587"/>
              <a:gd name="connsiteX8362" fmla="*/ 390359 w 917848"/>
              <a:gd name="connsiteY8362" fmla="*/ 391141 h 1054587"/>
              <a:gd name="connsiteX8363" fmla="*/ 389889 w 917848"/>
              <a:gd name="connsiteY8363" fmla="*/ 391828 h 1054587"/>
              <a:gd name="connsiteX8364" fmla="*/ 389642 w 917848"/>
              <a:gd name="connsiteY8364" fmla="*/ 392169 h 1054587"/>
              <a:gd name="connsiteX8365" fmla="*/ 389421 w 917848"/>
              <a:gd name="connsiteY8365" fmla="*/ 392512 h 1054587"/>
              <a:gd name="connsiteX8366" fmla="*/ 389173 w 917848"/>
              <a:gd name="connsiteY8366" fmla="*/ 392853 h 1054587"/>
              <a:gd name="connsiteX8367" fmla="*/ 389421 w 917848"/>
              <a:gd name="connsiteY8367" fmla="*/ 392853 h 1054587"/>
              <a:gd name="connsiteX8368" fmla="*/ 389889 w 917848"/>
              <a:gd name="connsiteY8368" fmla="*/ 393198 h 1054587"/>
              <a:gd name="connsiteX8369" fmla="*/ 390606 w 917848"/>
              <a:gd name="connsiteY8369" fmla="*/ 393882 h 1054587"/>
              <a:gd name="connsiteX8370" fmla="*/ 391544 w 917848"/>
              <a:gd name="connsiteY8370" fmla="*/ 393882 h 1054587"/>
              <a:gd name="connsiteX8371" fmla="*/ 391544 w 917848"/>
              <a:gd name="connsiteY8371" fmla="*/ 394225 h 1054587"/>
              <a:gd name="connsiteX8372" fmla="*/ 392040 w 917848"/>
              <a:gd name="connsiteY8372" fmla="*/ 394566 h 1054587"/>
              <a:gd name="connsiteX8373" fmla="*/ 391323 w 917848"/>
              <a:gd name="connsiteY8373" fmla="*/ 394911 h 1054587"/>
              <a:gd name="connsiteX8374" fmla="*/ 390606 w 917848"/>
              <a:gd name="connsiteY8374" fmla="*/ 395254 h 1054587"/>
              <a:gd name="connsiteX8375" fmla="*/ 390110 w 917848"/>
              <a:gd name="connsiteY8375" fmla="*/ 395595 h 1054587"/>
              <a:gd name="connsiteX8376" fmla="*/ 389889 w 917848"/>
              <a:gd name="connsiteY8376" fmla="*/ 395595 h 1054587"/>
              <a:gd name="connsiteX8377" fmla="*/ 389889 w 917848"/>
              <a:gd name="connsiteY8377" fmla="*/ 395938 h 1054587"/>
              <a:gd name="connsiteX8378" fmla="*/ 389642 w 917848"/>
              <a:gd name="connsiteY8378" fmla="*/ 395938 h 1054587"/>
              <a:gd name="connsiteX8379" fmla="*/ 389173 w 917848"/>
              <a:gd name="connsiteY8379" fmla="*/ 395938 h 1054587"/>
              <a:gd name="connsiteX8380" fmla="*/ 388208 w 917848"/>
              <a:gd name="connsiteY8380" fmla="*/ 396279 h 1054587"/>
              <a:gd name="connsiteX8381" fmla="*/ 387492 w 917848"/>
              <a:gd name="connsiteY8381" fmla="*/ 396624 h 1054587"/>
              <a:gd name="connsiteX8382" fmla="*/ 387271 w 917848"/>
              <a:gd name="connsiteY8382" fmla="*/ 396624 h 1054587"/>
              <a:gd name="connsiteX8383" fmla="*/ 387024 w 917848"/>
              <a:gd name="connsiteY8383" fmla="*/ 397308 h 1054587"/>
              <a:gd name="connsiteX8384" fmla="*/ 386775 w 917848"/>
              <a:gd name="connsiteY8384" fmla="*/ 397308 h 1054587"/>
              <a:gd name="connsiteX8385" fmla="*/ 386775 w 917848"/>
              <a:gd name="connsiteY8385" fmla="*/ 397651 h 1054587"/>
              <a:gd name="connsiteX8386" fmla="*/ 386554 w 917848"/>
              <a:gd name="connsiteY8386" fmla="*/ 397992 h 1054587"/>
              <a:gd name="connsiteX8387" fmla="*/ 385838 w 917848"/>
              <a:gd name="connsiteY8387" fmla="*/ 398676 h 1054587"/>
              <a:gd name="connsiteX8388" fmla="*/ 385838 w 917848"/>
              <a:gd name="connsiteY8388" fmla="*/ 399021 h 1054587"/>
              <a:gd name="connsiteX8389" fmla="*/ 385342 w 917848"/>
              <a:gd name="connsiteY8389" fmla="*/ 400389 h 1054587"/>
              <a:gd name="connsiteX8390" fmla="*/ 385121 w 917848"/>
              <a:gd name="connsiteY8390" fmla="*/ 400731 h 1054587"/>
              <a:gd name="connsiteX8391" fmla="*/ 385121 w 917848"/>
              <a:gd name="connsiteY8391" fmla="*/ 402103 h 1054587"/>
              <a:gd name="connsiteX8392" fmla="*/ 385121 w 917848"/>
              <a:gd name="connsiteY8392" fmla="*/ 403128 h 1054587"/>
              <a:gd name="connsiteX8393" fmla="*/ 385342 w 917848"/>
              <a:gd name="connsiteY8393" fmla="*/ 403471 h 1054587"/>
              <a:gd name="connsiteX8394" fmla="*/ 385590 w 917848"/>
              <a:gd name="connsiteY8394" fmla="*/ 403812 h 1054587"/>
              <a:gd name="connsiteX8395" fmla="*/ 385590 w 917848"/>
              <a:gd name="connsiteY8395" fmla="*/ 404155 h 1054587"/>
              <a:gd name="connsiteX8396" fmla="*/ 385342 w 917848"/>
              <a:gd name="connsiteY8396" fmla="*/ 404155 h 1054587"/>
              <a:gd name="connsiteX8397" fmla="*/ 385121 w 917848"/>
              <a:gd name="connsiteY8397" fmla="*/ 404155 h 1054587"/>
              <a:gd name="connsiteX8398" fmla="*/ 385121 w 917848"/>
              <a:gd name="connsiteY8398" fmla="*/ 404496 h 1054587"/>
              <a:gd name="connsiteX8399" fmla="*/ 384873 w 917848"/>
              <a:gd name="connsiteY8399" fmla="*/ 404839 h 1054587"/>
              <a:gd name="connsiteX8400" fmla="*/ 385121 w 917848"/>
              <a:gd name="connsiteY8400" fmla="*/ 405523 h 1054587"/>
              <a:gd name="connsiteX8401" fmla="*/ 385342 w 917848"/>
              <a:gd name="connsiteY8401" fmla="*/ 406206 h 1054587"/>
              <a:gd name="connsiteX8402" fmla="*/ 385342 w 917848"/>
              <a:gd name="connsiteY8402" fmla="*/ 406549 h 1054587"/>
              <a:gd name="connsiteX8403" fmla="*/ 385121 w 917848"/>
              <a:gd name="connsiteY8403" fmla="*/ 406894 h 1054587"/>
              <a:gd name="connsiteX8404" fmla="*/ 384653 w 917848"/>
              <a:gd name="connsiteY8404" fmla="*/ 406894 h 1054587"/>
              <a:gd name="connsiteX8405" fmla="*/ 384653 w 917848"/>
              <a:gd name="connsiteY8405" fmla="*/ 407919 h 1054587"/>
              <a:gd name="connsiteX8406" fmla="*/ 384404 w 917848"/>
              <a:gd name="connsiteY8406" fmla="*/ 408946 h 1054587"/>
              <a:gd name="connsiteX8407" fmla="*/ 384653 w 917848"/>
              <a:gd name="connsiteY8407" fmla="*/ 409972 h 1054587"/>
              <a:gd name="connsiteX8408" fmla="*/ 385590 w 917848"/>
              <a:gd name="connsiteY8408" fmla="*/ 410314 h 1054587"/>
              <a:gd name="connsiteX8409" fmla="*/ 385590 w 917848"/>
              <a:gd name="connsiteY8409" fmla="*/ 410656 h 1054587"/>
              <a:gd name="connsiteX8410" fmla="*/ 385838 w 917848"/>
              <a:gd name="connsiteY8410" fmla="*/ 410999 h 1054587"/>
              <a:gd name="connsiteX8411" fmla="*/ 386554 w 917848"/>
              <a:gd name="connsiteY8411" fmla="*/ 410999 h 1054587"/>
              <a:gd name="connsiteX8412" fmla="*/ 386554 w 917848"/>
              <a:gd name="connsiteY8412" fmla="*/ 411340 h 1054587"/>
              <a:gd name="connsiteX8413" fmla="*/ 387271 w 917848"/>
              <a:gd name="connsiteY8413" fmla="*/ 411340 h 1054587"/>
              <a:gd name="connsiteX8414" fmla="*/ 387492 w 917848"/>
              <a:gd name="connsiteY8414" fmla="*/ 411680 h 1054587"/>
              <a:gd name="connsiteX8415" fmla="*/ 387492 w 917848"/>
              <a:gd name="connsiteY8415" fmla="*/ 412021 h 1054587"/>
              <a:gd name="connsiteX8416" fmla="*/ 386775 w 917848"/>
              <a:gd name="connsiteY8416" fmla="*/ 412364 h 1054587"/>
              <a:gd name="connsiteX8417" fmla="*/ 386307 w 917848"/>
              <a:gd name="connsiteY8417" fmla="*/ 412705 h 1054587"/>
              <a:gd name="connsiteX8418" fmla="*/ 385342 w 917848"/>
              <a:gd name="connsiteY8418" fmla="*/ 412705 h 1054587"/>
              <a:gd name="connsiteX8419" fmla="*/ 384873 w 917848"/>
              <a:gd name="connsiteY8419" fmla="*/ 413389 h 1054587"/>
              <a:gd name="connsiteX8420" fmla="*/ 384873 w 917848"/>
              <a:gd name="connsiteY8420" fmla="*/ 413732 h 1054587"/>
              <a:gd name="connsiteX8421" fmla="*/ 384653 w 917848"/>
              <a:gd name="connsiteY8421" fmla="*/ 414416 h 1054587"/>
              <a:gd name="connsiteX8422" fmla="*/ 384404 w 917848"/>
              <a:gd name="connsiteY8422" fmla="*/ 414416 h 1054587"/>
              <a:gd name="connsiteX8423" fmla="*/ 383687 w 917848"/>
              <a:gd name="connsiteY8423" fmla="*/ 415783 h 1054587"/>
              <a:gd name="connsiteX8424" fmla="*/ 384404 w 917848"/>
              <a:gd name="connsiteY8424" fmla="*/ 416468 h 1054587"/>
              <a:gd name="connsiteX8425" fmla="*/ 384873 w 917848"/>
              <a:gd name="connsiteY8425" fmla="*/ 416807 h 1054587"/>
              <a:gd name="connsiteX8426" fmla="*/ 385121 w 917848"/>
              <a:gd name="connsiteY8426" fmla="*/ 417150 h 1054587"/>
              <a:gd name="connsiteX8427" fmla="*/ 385121 w 917848"/>
              <a:gd name="connsiteY8427" fmla="*/ 417491 h 1054587"/>
              <a:gd name="connsiteX8428" fmla="*/ 383687 w 917848"/>
              <a:gd name="connsiteY8428" fmla="*/ 417834 h 1054587"/>
              <a:gd name="connsiteX8429" fmla="*/ 382723 w 917848"/>
              <a:gd name="connsiteY8429" fmla="*/ 418175 h 1054587"/>
              <a:gd name="connsiteX8430" fmla="*/ 381069 w 917848"/>
              <a:gd name="connsiteY8430" fmla="*/ 418518 h 1054587"/>
              <a:gd name="connsiteX8431" fmla="*/ 380822 w 917848"/>
              <a:gd name="connsiteY8431" fmla="*/ 418518 h 1054587"/>
              <a:gd name="connsiteX8432" fmla="*/ 380573 w 917848"/>
              <a:gd name="connsiteY8432" fmla="*/ 418859 h 1054587"/>
              <a:gd name="connsiteX8433" fmla="*/ 380352 w 917848"/>
              <a:gd name="connsiteY8433" fmla="*/ 419201 h 1054587"/>
              <a:gd name="connsiteX8434" fmla="*/ 380352 w 917848"/>
              <a:gd name="connsiteY8434" fmla="*/ 419540 h 1054587"/>
              <a:gd name="connsiteX8435" fmla="*/ 380352 w 917848"/>
              <a:gd name="connsiteY8435" fmla="*/ 419883 h 1054587"/>
              <a:gd name="connsiteX8436" fmla="*/ 380573 w 917848"/>
              <a:gd name="connsiteY8436" fmla="*/ 420225 h 1054587"/>
              <a:gd name="connsiteX8437" fmla="*/ 380352 w 917848"/>
              <a:gd name="connsiteY8437" fmla="*/ 420909 h 1054587"/>
              <a:gd name="connsiteX8438" fmla="*/ 380105 w 917848"/>
              <a:gd name="connsiteY8438" fmla="*/ 421251 h 1054587"/>
              <a:gd name="connsiteX8439" fmla="*/ 379635 w 917848"/>
              <a:gd name="connsiteY8439" fmla="*/ 421251 h 1054587"/>
              <a:gd name="connsiteX8440" fmla="*/ 379168 w 917848"/>
              <a:gd name="connsiteY8440" fmla="*/ 420909 h 1054587"/>
              <a:gd name="connsiteX8441" fmla="*/ 378203 w 917848"/>
              <a:gd name="connsiteY8441" fmla="*/ 421251 h 1054587"/>
              <a:gd name="connsiteX8442" fmla="*/ 377017 w 917848"/>
              <a:gd name="connsiteY8442" fmla="*/ 421932 h 1054587"/>
              <a:gd name="connsiteX8443" fmla="*/ 376521 w 917848"/>
              <a:gd name="connsiteY8443" fmla="*/ 422274 h 1054587"/>
              <a:gd name="connsiteX8444" fmla="*/ 376300 w 917848"/>
              <a:gd name="connsiteY8444" fmla="*/ 422274 h 1054587"/>
              <a:gd name="connsiteX8445" fmla="*/ 376053 w 917848"/>
              <a:gd name="connsiteY8445" fmla="*/ 422616 h 1054587"/>
              <a:gd name="connsiteX8446" fmla="*/ 375804 w 917848"/>
              <a:gd name="connsiteY8446" fmla="*/ 422958 h 1054587"/>
              <a:gd name="connsiteX8447" fmla="*/ 375585 w 917848"/>
              <a:gd name="connsiteY8447" fmla="*/ 423301 h 1054587"/>
              <a:gd name="connsiteX8448" fmla="*/ 375088 w 917848"/>
              <a:gd name="connsiteY8448" fmla="*/ 422958 h 1054587"/>
              <a:gd name="connsiteX8449" fmla="*/ 374619 w 917848"/>
              <a:gd name="connsiteY8449" fmla="*/ 423301 h 1054587"/>
              <a:gd name="connsiteX8450" fmla="*/ 374619 w 917848"/>
              <a:gd name="connsiteY8450" fmla="*/ 423640 h 1054587"/>
              <a:gd name="connsiteX8451" fmla="*/ 374399 w 917848"/>
              <a:gd name="connsiteY8451" fmla="*/ 423640 h 1054587"/>
              <a:gd name="connsiteX8452" fmla="*/ 373682 w 917848"/>
              <a:gd name="connsiteY8452" fmla="*/ 423982 h 1054587"/>
              <a:gd name="connsiteX8453" fmla="*/ 372718 w 917848"/>
              <a:gd name="connsiteY8453" fmla="*/ 424666 h 1054587"/>
              <a:gd name="connsiteX8454" fmla="*/ 372001 w 917848"/>
              <a:gd name="connsiteY8454" fmla="*/ 425007 h 1054587"/>
              <a:gd name="connsiteX8455" fmla="*/ 371752 w 917848"/>
              <a:gd name="connsiteY8455" fmla="*/ 425347 h 1054587"/>
              <a:gd name="connsiteX8456" fmla="*/ 371532 w 917848"/>
              <a:gd name="connsiteY8456" fmla="*/ 426373 h 1054587"/>
              <a:gd name="connsiteX8457" fmla="*/ 371532 w 917848"/>
              <a:gd name="connsiteY8457" fmla="*/ 427054 h 1054587"/>
              <a:gd name="connsiteX8458" fmla="*/ 371752 w 917848"/>
              <a:gd name="connsiteY8458" fmla="*/ 427054 h 1054587"/>
              <a:gd name="connsiteX8459" fmla="*/ 372001 w 917848"/>
              <a:gd name="connsiteY8459" fmla="*/ 427397 h 1054587"/>
              <a:gd name="connsiteX8460" fmla="*/ 371532 w 917848"/>
              <a:gd name="connsiteY8460" fmla="*/ 427397 h 1054587"/>
              <a:gd name="connsiteX8461" fmla="*/ 371284 w 917848"/>
              <a:gd name="connsiteY8461" fmla="*/ 427397 h 1054587"/>
              <a:gd name="connsiteX8462" fmla="*/ 370816 w 917848"/>
              <a:gd name="connsiteY8462" fmla="*/ 427397 h 1054587"/>
              <a:gd name="connsiteX8463" fmla="*/ 370567 w 917848"/>
              <a:gd name="connsiteY8463" fmla="*/ 427397 h 1054587"/>
              <a:gd name="connsiteX8464" fmla="*/ 370567 w 917848"/>
              <a:gd name="connsiteY8464" fmla="*/ 427739 h 1054587"/>
              <a:gd name="connsiteX8465" fmla="*/ 370567 w 917848"/>
              <a:gd name="connsiteY8465" fmla="*/ 428080 h 1054587"/>
              <a:gd name="connsiteX8466" fmla="*/ 370099 w 917848"/>
              <a:gd name="connsiteY8466" fmla="*/ 428080 h 1054587"/>
              <a:gd name="connsiteX8467" fmla="*/ 369603 w 917848"/>
              <a:gd name="connsiteY8467" fmla="*/ 428419 h 1054587"/>
              <a:gd name="connsiteX8468" fmla="*/ 369383 w 917848"/>
              <a:gd name="connsiteY8468" fmla="*/ 428762 h 1054587"/>
              <a:gd name="connsiteX8469" fmla="*/ 369134 w 917848"/>
              <a:gd name="connsiteY8469" fmla="*/ 428762 h 1054587"/>
              <a:gd name="connsiteX8470" fmla="*/ 369383 w 917848"/>
              <a:gd name="connsiteY8470" fmla="*/ 429104 h 1054587"/>
              <a:gd name="connsiteX8471" fmla="*/ 369383 w 917848"/>
              <a:gd name="connsiteY8471" fmla="*/ 429786 h 1054587"/>
              <a:gd name="connsiteX8472" fmla="*/ 368913 w 917848"/>
              <a:gd name="connsiteY8472" fmla="*/ 430470 h 1054587"/>
              <a:gd name="connsiteX8473" fmla="*/ 368913 w 917848"/>
              <a:gd name="connsiteY8473" fmla="*/ 430808 h 1054587"/>
              <a:gd name="connsiteX8474" fmla="*/ 368666 w 917848"/>
              <a:gd name="connsiteY8474" fmla="*/ 430808 h 1054587"/>
              <a:gd name="connsiteX8475" fmla="*/ 368417 w 917848"/>
              <a:gd name="connsiteY8475" fmla="*/ 431151 h 1054587"/>
              <a:gd name="connsiteX8476" fmla="*/ 368197 w 917848"/>
              <a:gd name="connsiteY8476" fmla="*/ 431492 h 1054587"/>
              <a:gd name="connsiteX8477" fmla="*/ 368197 w 917848"/>
              <a:gd name="connsiteY8477" fmla="*/ 431832 h 1054587"/>
              <a:gd name="connsiteX8478" fmla="*/ 367949 w 917848"/>
              <a:gd name="connsiteY8478" fmla="*/ 432174 h 1054587"/>
              <a:gd name="connsiteX8479" fmla="*/ 367480 w 917848"/>
              <a:gd name="connsiteY8479" fmla="*/ 432516 h 1054587"/>
              <a:gd name="connsiteX8480" fmla="*/ 367480 w 917848"/>
              <a:gd name="connsiteY8480" fmla="*/ 432855 h 1054587"/>
              <a:gd name="connsiteX8481" fmla="*/ 367232 w 917848"/>
              <a:gd name="connsiteY8481" fmla="*/ 433540 h 1054587"/>
              <a:gd name="connsiteX8482" fmla="*/ 366985 w 917848"/>
              <a:gd name="connsiteY8482" fmla="*/ 434220 h 1054587"/>
              <a:gd name="connsiteX8483" fmla="*/ 366515 w 917848"/>
              <a:gd name="connsiteY8483" fmla="*/ 434563 h 1054587"/>
              <a:gd name="connsiteX8484" fmla="*/ 366268 w 917848"/>
              <a:gd name="connsiteY8484" fmla="*/ 435244 h 1054587"/>
              <a:gd name="connsiteX8485" fmla="*/ 365799 w 917848"/>
              <a:gd name="connsiteY8485" fmla="*/ 436268 h 1054587"/>
              <a:gd name="connsiteX8486" fmla="*/ 365082 w 917848"/>
              <a:gd name="connsiteY8486" fmla="*/ 436949 h 1054587"/>
              <a:gd name="connsiteX8487" fmla="*/ 364834 w 917848"/>
              <a:gd name="connsiteY8487" fmla="*/ 437633 h 1054587"/>
              <a:gd name="connsiteX8488" fmla="*/ 364614 w 917848"/>
              <a:gd name="connsiteY8488" fmla="*/ 437972 h 1054587"/>
              <a:gd name="connsiteX8489" fmla="*/ 364614 w 917848"/>
              <a:gd name="connsiteY8489" fmla="*/ 438653 h 1054587"/>
              <a:gd name="connsiteX8490" fmla="*/ 364365 w 917848"/>
              <a:gd name="connsiteY8490" fmla="*/ 438996 h 1054587"/>
              <a:gd name="connsiteX8491" fmla="*/ 364145 w 917848"/>
              <a:gd name="connsiteY8491" fmla="*/ 439337 h 1054587"/>
              <a:gd name="connsiteX8492" fmla="*/ 363897 w 917848"/>
              <a:gd name="connsiteY8492" fmla="*/ 439677 h 1054587"/>
              <a:gd name="connsiteX8493" fmla="*/ 363428 w 917848"/>
              <a:gd name="connsiteY8493" fmla="*/ 440018 h 1054587"/>
              <a:gd name="connsiteX8494" fmla="*/ 362933 w 917848"/>
              <a:gd name="connsiteY8494" fmla="*/ 440358 h 1054587"/>
              <a:gd name="connsiteX8495" fmla="*/ 362712 w 917848"/>
              <a:gd name="connsiteY8495" fmla="*/ 441040 h 1054587"/>
              <a:gd name="connsiteX8496" fmla="*/ 362712 w 917848"/>
              <a:gd name="connsiteY8496" fmla="*/ 441381 h 1054587"/>
              <a:gd name="connsiteX8497" fmla="*/ 362464 w 917848"/>
              <a:gd name="connsiteY8497" fmla="*/ 441381 h 1054587"/>
              <a:gd name="connsiteX8498" fmla="*/ 361995 w 917848"/>
              <a:gd name="connsiteY8498" fmla="*/ 442405 h 1054587"/>
              <a:gd name="connsiteX8499" fmla="*/ 361747 w 917848"/>
              <a:gd name="connsiteY8499" fmla="*/ 443086 h 1054587"/>
              <a:gd name="connsiteX8500" fmla="*/ 361499 w 917848"/>
              <a:gd name="connsiteY8500" fmla="*/ 443425 h 1054587"/>
              <a:gd name="connsiteX8501" fmla="*/ 361499 w 917848"/>
              <a:gd name="connsiteY8501" fmla="*/ 444106 h 1054587"/>
              <a:gd name="connsiteX8502" fmla="*/ 361499 w 917848"/>
              <a:gd name="connsiteY8502" fmla="*/ 445130 h 1054587"/>
              <a:gd name="connsiteX8503" fmla="*/ 361030 w 917848"/>
              <a:gd name="connsiteY8503" fmla="*/ 445471 h 1054587"/>
              <a:gd name="connsiteX8504" fmla="*/ 360562 w 917848"/>
              <a:gd name="connsiteY8504" fmla="*/ 446153 h 1054587"/>
              <a:gd name="connsiteX8505" fmla="*/ 360313 w 917848"/>
              <a:gd name="connsiteY8505" fmla="*/ 447174 h 1054587"/>
              <a:gd name="connsiteX8506" fmla="*/ 360066 w 917848"/>
              <a:gd name="connsiteY8506" fmla="*/ 447515 h 1054587"/>
              <a:gd name="connsiteX8507" fmla="*/ 360066 w 917848"/>
              <a:gd name="connsiteY8507" fmla="*/ 447855 h 1054587"/>
              <a:gd name="connsiteX8508" fmla="*/ 359845 w 917848"/>
              <a:gd name="connsiteY8508" fmla="*/ 448537 h 1054587"/>
              <a:gd name="connsiteX8509" fmla="*/ 359597 w 917848"/>
              <a:gd name="connsiteY8509" fmla="*/ 448875 h 1054587"/>
              <a:gd name="connsiteX8510" fmla="*/ 359129 w 917848"/>
              <a:gd name="connsiteY8510" fmla="*/ 449557 h 1054587"/>
              <a:gd name="connsiteX8511" fmla="*/ 359129 w 917848"/>
              <a:gd name="connsiteY8511" fmla="*/ 449902 h 1054587"/>
              <a:gd name="connsiteX8512" fmla="*/ 358881 w 917848"/>
              <a:gd name="connsiteY8512" fmla="*/ 450922 h 1054587"/>
              <a:gd name="connsiteX8513" fmla="*/ 358881 w 917848"/>
              <a:gd name="connsiteY8513" fmla="*/ 451253 h 1054587"/>
              <a:gd name="connsiteX8514" fmla="*/ 358660 w 917848"/>
              <a:gd name="connsiteY8514" fmla="*/ 451612 h 1054587"/>
              <a:gd name="connsiteX8515" fmla="*/ 358412 w 917848"/>
              <a:gd name="connsiteY8515" fmla="*/ 451943 h 1054587"/>
              <a:gd name="connsiteX8516" fmla="*/ 358164 w 917848"/>
              <a:gd name="connsiteY8516" fmla="*/ 452274 h 1054587"/>
              <a:gd name="connsiteX8517" fmla="*/ 358164 w 917848"/>
              <a:gd name="connsiteY8517" fmla="*/ 452632 h 1054587"/>
              <a:gd name="connsiteX8518" fmla="*/ 357695 w 917848"/>
              <a:gd name="connsiteY8518" fmla="*/ 452963 h 1054587"/>
              <a:gd name="connsiteX8519" fmla="*/ 357695 w 917848"/>
              <a:gd name="connsiteY8519" fmla="*/ 453294 h 1054587"/>
              <a:gd name="connsiteX8520" fmla="*/ 356978 w 917848"/>
              <a:gd name="connsiteY8520" fmla="*/ 453985 h 1054587"/>
              <a:gd name="connsiteX8521" fmla="*/ 356978 w 917848"/>
              <a:gd name="connsiteY8521" fmla="*/ 454316 h 1054587"/>
              <a:gd name="connsiteX8522" fmla="*/ 356731 w 917848"/>
              <a:gd name="connsiteY8522" fmla="*/ 455005 h 1054587"/>
              <a:gd name="connsiteX8523" fmla="*/ 356731 w 917848"/>
              <a:gd name="connsiteY8523" fmla="*/ 455695 h 1054587"/>
              <a:gd name="connsiteX8524" fmla="*/ 356731 w 917848"/>
              <a:gd name="connsiteY8524" fmla="*/ 456025 h 1054587"/>
              <a:gd name="connsiteX8525" fmla="*/ 356262 w 917848"/>
              <a:gd name="connsiteY8525" fmla="*/ 456356 h 1054587"/>
              <a:gd name="connsiteX8526" fmla="*/ 356014 w 917848"/>
              <a:gd name="connsiteY8526" fmla="*/ 456715 h 1054587"/>
              <a:gd name="connsiteX8527" fmla="*/ 355545 w 917848"/>
              <a:gd name="connsiteY8527" fmla="*/ 457046 h 1054587"/>
              <a:gd name="connsiteX8528" fmla="*/ 355297 w 917848"/>
              <a:gd name="connsiteY8528" fmla="*/ 457377 h 1054587"/>
              <a:gd name="connsiteX8529" fmla="*/ 355077 w 917848"/>
              <a:gd name="connsiteY8529" fmla="*/ 457735 h 1054587"/>
              <a:gd name="connsiteX8530" fmla="*/ 355077 w 917848"/>
              <a:gd name="connsiteY8530" fmla="*/ 458066 h 1054587"/>
              <a:gd name="connsiteX8531" fmla="*/ 354828 w 917848"/>
              <a:gd name="connsiteY8531" fmla="*/ 458756 h 1054587"/>
              <a:gd name="connsiteX8532" fmla="*/ 354581 w 917848"/>
              <a:gd name="connsiteY8532" fmla="*/ 459087 h 1054587"/>
              <a:gd name="connsiteX8533" fmla="*/ 354112 w 917848"/>
              <a:gd name="connsiteY8533" fmla="*/ 459418 h 1054587"/>
              <a:gd name="connsiteX8534" fmla="*/ 353643 w 917848"/>
              <a:gd name="connsiteY8534" fmla="*/ 460108 h 1054587"/>
              <a:gd name="connsiteX8535" fmla="*/ 353643 w 917848"/>
              <a:gd name="connsiteY8535" fmla="*/ 461129 h 1054587"/>
              <a:gd name="connsiteX8536" fmla="*/ 353643 w 917848"/>
              <a:gd name="connsiteY8536" fmla="*/ 461818 h 1054587"/>
              <a:gd name="connsiteX8537" fmla="*/ 354112 w 917848"/>
              <a:gd name="connsiteY8537" fmla="*/ 462480 h 1054587"/>
              <a:gd name="connsiteX8538" fmla="*/ 354581 w 917848"/>
              <a:gd name="connsiteY8538" fmla="*/ 463170 h 1054587"/>
              <a:gd name="connsiteX8539" fmla="*/ 354360 w 917848"/>
              <a:gd name="connsiteY8539" fmla="*/ 463859 h 1054587"/>
              <a:gd name="connsiteX8540" fmla="*/ 353864 w 917848"/>
              <a:gd name="connsiteY8540" fmla="*/ 464190 h 1054587"/>
              <a:gd name="connsiteX8541" fmla="*/ 353643 w 917848"/>
              <a:gd name="connsiteY8541" fmla="*/ 464880 h 1054587"/>
              <a:gd name="connsiteX8542" fmla="*/ 353395 w 917848"/>
              <a:gd name="connsiteY8542" fmla="*/ 465541 h 1054587"/>
              <a:gd name="connsiteX8543" fmla="*/ 352927 w 917848"/>
              <a:gd name="connsiteY8543" fmla="*/ 465901 h 1054587"/>
              <a:gd name="connsiteX8544" fmla="*/ 352458 w 917848"/>
              <a:gd name="connsiteY8544" fmla="*/ 465901 h 1054587"/>
              <a:gd name="connsiteX8545" fmla="*/ 351742 w 917848"/>
              <a:gd name="connsiteY8545" fmla="*/ 466563 h 1054587"/>
              <a:gd name="connsiteX8546" fmla="*/ 351493 w 917848"/>
              <a:gd name="connsiteY8546" fmla="*/ 466563 h 1054587"/>
              <a:gd name="connsiteX8547" fmla="*/ 351025 w 917848"/>
              <a:gd name="connsiteY8547" fmla="*/ 466921 h 1054587"/>
              <a:gd name="connsiteX8548" fmla="*/ 350776 w 917848"/>
              <a:gd name="connsiteY8548" fmla="*/ 467252 h 1054587"/>
              <a:gd name="connsiteX8549" fmla="*/ 350529 w 917848"/>
              <a:gd name="connsiteY8549" fmla="*/ 467942 h 1054587"/>
              <a:gd name="connsiteX8550" fmla="*/ 350529 w 917848"/>
              <a:gd name="connsiteY8550" fmla="*/ 468935 h 1054587"/>
              <a:gd name="connsiteX8551" fmla="*/ 350308 w 917848"/>
              <a:gd name="connsiteY8551" fmla="*/ 469293 h 1054587"/>
              <a:gd name="connsiteX8552" fmla="*/ 350060 w 917848"/>
              <a:gd name="connsiteY8552" fmla="*/ 469955 h 1054587"/>
              <a:gd name="connsiteX8553" fmla="*/ 349812 w 917848"/>
              <a:gd name="connsiteY8553" fmla="*/ 469955 h 1054587"/>
              <a:gd name="connsiteX8554" fmla="*/ 349591 w 917848"/>
              <a:gd name="connsiteY8554" fmla="*/ 469955 h 1054587"/>
              <a:gd name="connsiteX8555" fmla="*/ 349344 w 917848"/>
              <a:gd name="connsiteY8555" fmla="*/ 470314 h 1054587"/>
              <a:gd name="connsiteX8556" fmla="*/ 349095 w 917848"/>
              <a:gd name="connsiteY8556" fmla="*/ 470976 h 1054587"/>
              <a:gd name="connsiteX8557" fmla="*/ 349095 w 917848"/>
              <a:gd name="connsiteY8557" fmla="*/ 471335 h 1054587"/>
              <a:gd name="connsiteX8558" fmla="*/ 348627 w 917848"/>
              <a:gd name="connsiteY8558" fmla="*/ 471335 h 1054587"/>
              <a:gd name="connsiteX8559" fmla="*/ 348406 w 917848"/>
              <a:gd name="connsiteY8559" fmla="*/ 471666 h 1054587"/>
              <a:gd name="connsiteX8560" fmla="*/ 348158 w 917848"/>
              <a:gd name="connsiteY8560" fmla="*/ 471997 h 1054587"/>
              <a:gd name="connsiteX8561" fmla="*/ 348406 w 917848"/>
              <a:gd name="connsiteY8561" fmla="*/ 471997 h 1054587"/>
              <a:gd name="connsiteX8562" fmla="*/ 348158 w 917848"/>
              <a:gd name="connsiteY8562" fmla="*/ 472355 h 1054587"/>
              <a:gd name="connsiteX8563" fmla="*/ 347690 w 917848"/>
              <a:gd name="connsiteY8563" fmla="*/ 472355 h 1054587"/>
              <a:gd name="connsiteX8564" fmla="*/ 347193 w 917848"/>
              <a:gd name="connsiteY8564" fmla="*/ 472686 h 1054587"/>
              <a:gd name="connsiteX8565" fmla="*/ 346973 w 917848"/>
              <a:gd name="connsiteY8565" fmla="*/ 473017 h 1054587"/>
              <a:gd name="connsiteX8566" fmla="*/ 346724 w 917848"/>
              <a:gd name="connsiteY8566" fmla="*/ 473376 h 1054587"/>
              <a:gd name="connsiteX8567" fmla="*/ 346477 w 917848"/>
              <a:gd name="connsiteY8567" fmla="*/ 473707 h 1054587"/>
              <a:gd name="connsiteX8568" fmla="*/ 346724 w 917848"/>
              <a:gd name="connsiteY8568" fmla="*/ 474038 h 1054587"/>
              <a:gd name="connsiteX8569" fmla="*/ 346724 w 917848"/>
              <a:gd name="connsiteY8569" fmla="*/ 474727 h 1054587"/>
              <a:gd name="connsiteX8570" fmla="*/ 346724 w 917848"/>
              <a:gd name="connsiteY8570" fmla="*/ 475058 h 1054587"/>
              <a:gd name="connsiteX8571" fmla="*/ 346724 w 917848"/>
              <a:gd name="connsiteY8571" fmla="*/ 475389 h 1054587"/>
              <a:gd name="connsiteX8572" fmla="*/ 346477 w 917848"/>
              <a:gd name="connsiteY8572" fmla="*/ 476079 h 1054587"/>
              <a:gd name="connsiteX8573" fmla="*/ 346256 w 917848"/>
              <a:gd name="connsiteY8573" fmla="*/ 476410 h 1054587"/>
              <a:gd name="connsiteX8574" fmla="*/ 346256 w 917848"/>
              <a:gd name="connsiteY8574" fmla="*/ 476079 h 1054587"/>
              <a:gd name="connsiteX8575" fmla="*/ 346009 w 917848"/>
              <a:gd name="connsiteY8575" fmla="*/ 476079 h 1054587"/>
              <a:gd name="connsiteX8576" fmla="*/ 345539 w 917848"/>
              <a:gd name="connsiteY8576" fmla="*/ 476410 h 1054587"/>
              <a:gd name="connsiteX8577" fmla="*/ 345292 w 917848"/>
              <a:gd name="connsiteY8577" fmla="*/ 476410 h 1054587"/>
              <a:gd name="connsiteX8578" fmla="*/ 345043 w 917848"/>
              <a:gd name="connsiteY8578" fmla="*/ 477099 h 1054587"/>
              <a:gd name="connsiteX8579" fmla="*/ 344823 w 917848"/>
              <a:gd name="connsiteY8579" fmla="*/ 477430 h 1054587"/>
              <a:gd name="connsiteX8580" fmla="*/ 344823 w 917848"/>
              <a:gd name="connsiteY8580" fmla="*/ 477790 h 1054587"/>
              <a:gd name="connsiteX8581" fmla="*/ 344823 w 917848"/>
              <a:gd name="connsiteY8581" fmla="*/ 478120 h 1054587"/>
              <a:gd name="connsiteX8582" fmla="*/ 345043 w 917848"/>
              <a:gd name="connsiteY8582" fmla="*/ 478451 h 1054587"/>
              <a:gd name="connsiteX8583" fmla="*/ 345043 w 917848"/>
              <a:gd name="connsiteY8583" fmla="*/ 478810 h 1054587"/>
              <a:gd name="connsiteX8584" fmla="*/ 345043 w 917848"/>
              <a:gd name="connsiteY8584" fmla="*/ 479141 h 1054587"/>
              <a:gd name="connsiteX8585" fmla="*/ 344823 w 917848"/>
              <a:gd name="connsiteY8585" fmla="*/ 479141 h 1054587"/>
              <a:gd name="connsiteX8586" fmla="*/ 344575 w 917848"/>
              <a:gd name="connsiteY8586" fmla="*/ 479141 h 1054587"/>
              <a:gd name="connsiteX8587" fmla="*/ 344327 w 917848"/>
              <a:gd name="connsiteY8587" fmla="*/ 479472 h 1054587"/>
              <a:gd name="connsiteX8588" fmla="*/ 343610 w 917848"/>
              <a:gd name="connsiteY8588" fmla="*/ 479803 h 1054587"/>
              <a:gd name="connsiteX8589" fmla="*/ 343389 w 917848"/>
              <a:gd name="connsiteY8589" fmla="*/ 480161 h 1054587"/>
              <a:gd name="connsiteX8590" fmla="*/ 343389 w 917848"/>
              <a:gd name="connsiteY8590" fmla="*/ 480492 h 1054587"/>
              <a:gd name="connsiteX8591" fmla="*/ 342921 w 917848"/>
              <a:gd name="connsiteY8591" fmla="*/ 480823 h 1054587"/>
              <a:gd name="connsiteX8592" fmla="*/ 342425 w 917848"/>
              <a:gd name="connsiteY8592" fmla="*/ 481513 h 1054587"/>
              <a:gd name="connsiteX8593" fmla="*/ 342204 w 917848"/>
              <a:gd name="connsiteY8593" fmla="*/ 482202 h 1054587"/>
              <a:gd name="connsiteX8594" fmla="*/ 341708 w 917848"/>
              <a:gd name="connsiteY8594" fmla="*/ 483223 h 1054587"/>
              <a:gd name="connsiteX8595" fmla="*/ 341708 w 917848"/>
              <a:gd name="connsiteY8595" fmla="*/ 483886 h 1054587"/>
              <a:gd name="connsiteX8596" fmla="*/ 341708 w 917848"/>
              <a:gd name="connsiteY8596" fmla="*/ 484216 h 1054587"/>
              <a:gd name="connsiteX8597" fmla="*/ 341708 w 917848"/>
              <a:gd name="connsiteY8597" fmla="*/ 484906 h 1054587"/>
              <a:gd name="connsiteX8598" fmla="*/ 341708 w 917848"/>
              <a:gd name="connsiteY8598" fmla="*/ 485237 h 1054587"/>
              <a:gd name="connsiteX8599" fmla="*/ 341488 w 917848"/>
              <a:gd name="connsiteY8599" fmla="*/ 485237 h 1054587"/>
              <a:gd name="connsiteX8600" fmla="*/ 340991 w 917848"/>
              <a:gd name="connsiteY8600" fmla="*/ 485595 h 1054587"/>
              <a:gd name="connsiteX8601" fmla="*/ 339558 w 917848"/>
              <a:gd name="connsiteY8601" fmla="*/ 487278 h 1054587"/>
              <a:gd name="connsiteX8602" fmla="*/ 339090 w 917848"/>
              <a:gd name="connsiteY8602" fmla="*/ 487967 h 1054587"/>
              <a:gd name="connsiteX8603" fmla="*/ 338621 w 917848"/>
              <a:gd name="connsiteY8603" fmla="*/ 488629 h 1054587"/>
              <a:gd name="connsiteX8604" fmla="*/ 338153 w 917848"/>
              <a:gd name="connsiteY8604" fmla="*/ 488988 h 1054587"/>
              <a:gd name="connsiteX8605" fmla="*/ 338153 w 917848"/>
              <a:gd name="connsiteY8605" fmla="*/ 489319 h 1054587"/>
              <a:gd name="connsiteX8606" fmla="*/ 338153 w 917848"/>
              <a:gd name="connsiteY8606" fmla="*/ 489651 h 1054587"/>
              <a:gd name="connsiteX8607" fmla="*/ 337905 w 917848"/>
              <a:gd name="connsiteY8607" fmla="*/ 489982 h 1054587"/>
              <a:gd name="connsiteX8608" fmla="*/ 337656 w 917848"/>
              <a:gd name="connsiteY8608" fmla="*/ 490671 h 1054587"/>
              <a:gd name="connsiteX8609" fmla="*/ 337436 w 917848"/>
              <a:gd name="connsiteY8609" fmla="*/ 490671 h 1054587"/>
              <a:gd name="connsiteX8610" fmla="*/ 337188 w 917848"/>
              <a:gd name="connsiteY8610" fmla="*/ 491002 h 1054587"/>
              <a:gd name="connsiteX8611" fmla="*/ 336471 w 917848"/>
              <a:gd name="connsiteY8611" fmla="*/ 491691 h 1054587"/>
              <a:gd name="connsiteX8612" fmla="*/ 335506 w 917848"/>
              <a:gd name="connsiteY8612" fmla="*/ 493043 h 1054587"/>
              <a:gd name="connsiteX8613" fmla="*/ 335286 w 917848"/>
              <a:gd name="connsiteY8613" fmla="*/ 493374 h 1054587"/>
              <a:gd name="connsiteX8614" fmla="*/ 335038 w 917848"/>
              <a:gd name="connsiteY8614" fmla="*/ 493732 h 1054587"/>
              <a:gd name="connsiteX8615" fmla="*/ 334569 w 917848"/>
              <a:gd name="connsiteY8615" fmla="*/ 494394 h 1054587"/>
              <a:gd name="connsiteX8616" fmla="*/ 333853 w 917848"/>
              <a:gd name="connsiteY8616" fmla="*/ 495415 h 1054587"/>
              <a:gd name="connsiteX8617" fmla="*/ 333136 w 917848"/>
              <a:gd name="connsiteY8617" fmla="*/ 496767 h 1054587"/>
              <a:gd name="connsiteX8618" fmla="*/ 333136 w 917848"/>
              <a:gd name="connsiteY8618" fmla="*/ 497456 h 1054587"/>
              <a:gd name="connsiteX8619" fmla="*/ 332888 w 917848"/>
              <a:gd name="connsiteY8619" fmla="*/ 497456 h 1054587"/>
              <a:gd name="connsiteX8620" fmla="*/ 332667 w 917848"/>
              <a:gd name="connsiteY8620" fmla="*/ 497456 h 1054587"/>
              <a:gd name="connsiteX8621" fmla="*/ 332171 w 917848"/>
              <a:gd name="connsiteY8621" fmla="*/ 498118 h 1054587"/>
              <a:gd name="connsiteX8622" fmla="*/ 331703 w 917848"/>
              <a:gd name="connsiteY8622" fmla="*/ 498477 h 1054587"/>
              <a:gd name="connsiteX8623" fmla="*/ 330737 w 917848"/>
              <a:gd name="connsiteY8623" fmla="*/ 499470 h 1054587"/>
              <a:gd name="connsiteX8624" fmla="*/ 330517 w 917848"/>
              <a:gd name="connsiteY8624" fmla="*/ 500159 h 1054587"/>
              <a:gd name="connsiteX8625" fmla="*/ 330269 w 917848"/>
              <a:gd name="connsiteY8625" fmla="*/ 500490 h 1054587"/>
              <a:gd name="connsiteX8626" fmla="*/ 330269 w 917848"/>
              <a:gd name="connsiteY8626" fmla="*/ 501180 h 1054587"/>
              <a:gd name="connsiteX8627" fmla="*/ 330021 w 917848"/>
              <a:gd name="connsiteY8627" fmla="*/ 501511 h 1054587"/>
              <a:gd name="connsiteX8628" fmla="*/ 329800 w 917848"/>
              <a:gd name="connsiteY8628" fmla="*/ 501511 h 1054587"/>
              <a:gd name="connsiteX8629" fmla="*/ 329305 w 917848"/>
              <a:gd name="connsiteY8629" fmla="*/ 501511 h 1054587"/>
              <a:gd name="connsiteX8630" fmla="*/ 328836 w 917848"/>
              <a:gd name="connsiteY8630" fmla="*/ 501842 h 1054587"/>
              <a:gd name="connsiteX8631" fmla="*/ 328368 w 917848"/>
              <a:gd name="connsiteY8631" fmla="*/ 502200 h 1054587"/>
              <a:gd name="connsiteX8632" fmla="*/ 328368 w 917848"/>
              <a:gd name="connsiteY8632" fmla="*/ 502532 h 1054587"/>
              <a:gd name="connsiteX8633" fmla="*/ 327898 w 917848"/>
              <a:gd name="connsiteY8633" fmla="*/ 502532 h 1054587"/>
              <a:gd name="connsiteX8634" fmla="*/ 327182 w 917848"/>
              <a:gd name="connsiteY8634" fmla="*/ 503194 h 1054587"/>
              <a:gd name="connsiteX8635" fmla="*/ 326686 w 917848"/>
              <a:gd name="connsiteY8635" fmla="*/ 503883 h 1054587"/>
              <a:gd name="connsiteX8636" fmla="*/ 326686 w 917848"/>
              <a:gd name="connsiteY8636" fmla="*/ 504214 h 1054587"/>
              <a:gd name="connsiteX8637" fmla="*/ 326465 w 917848"/>
              <a:gd name="connsiteY8637" fmla="*/ 504573 h 1054587"/>
              <a:gd name="connsiteX8638" fmla="*/ 326217 w 917848"/>
              <a:gd name="connsiteY8638" fmla="*/ 505235 h 1054587"/>
              <a:gd name="connsiteX8639" fmla="*/ 325748 w 917848"/>
              <a:gd name="connsiteY8639" fmla="*/ 505235 h 1054587"/>
              <a:gd name="connsiteX8640" fmla="*/ 325501 w 917848"/>
              <a:gd name="connsiteY8640" fmla="*/ 505235 h 1054587"/>
              <a:gd name="connsiteX8641" fmla="*/ 324784 w 917848"/>
              <a:gd name="connsiteY8641" fmla="*/ 505924 h 1054587"/>
              <a:gd name="connsiteX8642" fmla="*/ 324536 w 917848"/>
              <a:gd name="connsiteY8642" fmla="*/ 506586 h 1054587"/>
              <a:gd name="connsiteX8643" fmla="*/ 324316 w 917848"/>
              <a:gd name="connsiteY8643" fmla="*/ 506917 h 1054587"/>
              <a:gd name="connsiteX8644" fmla="*/ 324536 w 917848"/>
              <a:gd name="connsiteY8644" fmla="*/ 506917 h 1054587"/>
              <a:gd name="connsiteX8645" fmla="*/ 324536 w 917848"/>
              <a:gd name="connsiteY8645" fmla="*/ 507276 h 1054587"/>
              <a:gd name="connsiteX8646" fmla="*/ 324067 w 917848"/>
              <a:gd name="connsiteY8646" fmla="*/ 507607 h 1054587"/>
              <a:gd name="connsiteX8647" fmla="*/ 323819 w 917848"/>
              <a:gd name="connsiteY8647" fmla="*/ 507938 h 1054587"/>
              <a:gd name="connsiteX8648" fmla="*/ 323599 w 917848"/>
              <a:gd name="connsiteY8648" fmla="*/ 508296 h 1054587"/>
              <a:gd name="connsiteX8649" fmla="*/ 323351 w 917848"/>
              <a:gd name="connsiteY8649" fmla="*/ 508296 h 1054587"/>
              <a:gd name="connsiteX8650" fmla="*/ 323103 w 917848"/>
              <a:gd name="connsiteY8650" fmla="*/ 508627 h 1054587"/>
              <a:gd name="connsiteX8651" fmla="*/ 322882 w 917848"/>
              <a:gd name="connsiteY8651" fmla="*/ 509290 h 1054587"/>
              <a:gd name="connsiteX8652" fmla="*/ 323103 w 917848"/>
              <a:gd name="connsiteY8652" fmla="*/ 509979 h 1054587"/>
              <a:gd name="connsiteX8653" fmla="*/ 323351 w 917848"/>
              <a:gd name="connsiteY8653" fmla="*/ 509979 h 1054587"/>
              <a:gd name="connsiteX8654" fmla="*/ 323351 w 917848"/>
              <a:gd name="connsiteY8654" fmla="*/ 510310 h 1054587"/>
              <a:gd name="connsiteX8655" fmla="*/ 323599 w 917848"/>
              <a:gd name="connsiteY8655" fmla="*/ 510310 h 1054587"/>
              <a:gd name="connsiteX8656" fmla="*/ 323351 w 917848"/>
              <a:gd name="connsiteY8656" fmla="*/ 510641 h 1054587"/>
              <a:gd name="connsiteX8657" fmla="*/ 323351 w 917848"/>
              <a:gd name="connsiteY8657" fmla="*/ 511000 h 1054587"/>
              <a:gd name="connsiteX8658" fmla="*/ 323103 w 917848"/>
              <a:gd name="connsiteY8658" fmla="*/ 511000 h 1054587"/>
              <a:gd name="connsiteX8659" fmla="*/ 322882 w 917848"/>
              <a:gd name="connsiteY8659" fmla="*/ 510641 h 1054587"/>
              <a:gd name="connsiteX8660" fmla="*/ 322413 w 917848"/>
              <a:gd name="connsiteY8660" fmla="*/ 510641 h 1054587"/>
              <a:gd name="connsiteX8661" fmla="*/ 322166 w 917848"/>
              <a:gd name="connsiteY8661" fmla="*/ 511000 h 1054587"/>
              <a:gd name="connsiteX8662" fmla="*/ 322166 w 917848"/>
              <a:gd name="connsiteY8662" fmla="*/ 511331 h 1054587"/>
              <a:gd name="connsiteX8663" fmla="*/ 321917 w 917848"/>
              <a:gd name="connsiteY8663" fmla="*/ 511662 h 1054587"/>
              <a:gd name="connsiteX8664" fmla="*/ 322166 w 917848"/>
              <a:gd name="connsiteY8664" fmla="*/ 512351 h 1054587"/>
              <a:gd name="connsiteX8665" fmla="*/ 322166 w 917848"/>
              <a:gd name="connsiteY8665" fmla="*/ 512682 h 1054587"/>
              <a:gd name="connsiteX8666" fmla="*/ 321917 w 917848"/>
              <a:gd name="connsiteY8666" fmla="*/ 512682 h 1054587"/>
              <a:gd name="connsiteX8667" fmla="*/ 321696 w 917848"/>
              <a:gd name="connsiteY8667" fmla="*/ 513013 h 1054587"/>
              <a:gd name="connsiteX8668" fmla="*/ 321917 w 917848"/>
              <a:gd name="connsiteY8668" fmla="*/ 513703 h 1054587"/>
              <a:gd name="connsiteX8669" fmla="*/ 321917 w 917848"/>
              <a:gd name="connsiteY8669" fmla="*/ 514034 h 1054587"/>
              <a:gd name="connsiteX8670" fmla="*/ 321917 w 917848"/>
              <a:gd name="connsiteY8670" fmla="*/ 514364 h 1054587"/>
              <a:gd name="connsiteX8671" fmla="*/ 322413 w 917848"/>
              <a:gd name="connsiteY8671" fmla="*/ 515385 h 1054587"/>
              <a:gd name="connsiteX8672" fmla="*/ 323103 w 917848"/>
              <a:gd name="connsiteY8672" fmla="*/ 516406 h 1054587"/>
              <a:gd name="connsiteX8673" fmla="*/ 323351 w 917848"/>
              <a:gd name="connsiteY8673" fmla="*/ 516737 h 1054587"/>
              <a:gd name="connsiteX8674" fmla="*/ 323819 w 917848"/>
              <a:gd name="connsiteY8674" fmla="*/ 517068 h 1054587"/>
              <a:gd name="connsiteX8675" fmla="*/ 324067 w 917848"/>
              <a:gd name="connsiteY8675" fmla="*/ 517427 h 1054587"/>
              <a:gd name="connsiteX8676" fmla="*/ 324067 w 917848"/>
              <a:gd name="connsiteY8676" fmla="*/ 517758 h 1054587"/>
              <a:gd name="connsiteX8677" fmla="*/ 323819 w 917848"/>
              <a:gd name="connsiteY8677" fmla="*/ 517758 h 1054587"/>
              <a:gd name="connsiteX8678" fmla="*/ 321696 w 917848"/>
              <a:gd name="connsiteY8678" fmla="*/ 517068 h 1054587"/>
              <a:gd name="connsiteX8679" fmla="*/ 321449 w 917848"/>
              <a:gd name="connsiteY8679" fmla="*/ 516737 h 1054587"/>
              <a:gd name="connsiteX8680" fmla="*/ 320980 w 917848"/>
              <a:gd name="connsiteY8680" fmla="*/ 516406 h 1054587"/>
              <a:gd name="connsiteX8681" fmla="*/ 320484 w 917848"/>
              <a:gd name="connsiteY8681" fmla="*/ 516406 h 1054587"/>
              <a:gd name="connsiteX8682" fmla="*/ 320015 w 917848"/>
              <a:gd name="connsiteY8682" fmla="*/ 516406 h 1054587"/>
              <a:gd name="connsiteX8683" fmla="*/ 319768 w 917848"/>
              <a:gd name="connsiteY8683" fmla="*/ 516075 h 1054587"/>
              <a:gd name="connsiteX8684" fmla="*/ 319547 w 917848"/>
              <a:gd name="connsiteY8684" fmla="*/ 515716 h 1054587"/>
              <a:gd name="connsiteX8685" fmla="*/ 319051 w 917848"/>
              <a:gd name="connsiteY8685" fmla="*/ 516075 h 1054587"/>
              <a:gd name="connsiteX8686" fmla="*/ 319051 w 917848"/>
              <a:gd name="connsiteY8686" fmla="*/ 515716 h 1054587"/>
              <a:gd name="connsiteX8687" fmla="*/ 318582 w 917848"/>
              <a:gd name="connsiteY8687" fmla="*/ 515716 h 1054587"/>
              <a:gd name="connsiteX8688" fmla="*/ 317865 w 917848"/>
              <a:gd name="connsiteY8688" fmla="*/ 515716 h 1054587"/>
              <a:gd name="connsiteX8689" fmla="*/ 317644 w 917848"/>
              <a:gd name="connsiteY8689" fmla="*/ 515716 h 1054587"/>
              <a:gd name="connsiteX8690" fmla="*/ 317149 w 917848"/>
              <a:gd name="connsiteY8690" fmla="*/ 515385 h 1054587"/>
              <a:gd name="connsiteX8691" fmla="*/ 316929 w 917848"/>
              <a:gd name="connsiteY8691" fmla="*/ 515385 h 1054587"/>
              <a:gd name="connsiteX8692" fmla="*/ 316433 w 917848"/>
              <a:gd name="connsiteY8692" fmla="*/ 515716 h 1054587"/>
              <a:gd name="connsiteX8693" fmla="*/ 316212 w 917848"/>
              <a:gd name="connsiteY8693" fmla="*/ 515716 h 1054587"/>
              <a:gd name="connsiteX8694" fmla="*/ 315963 w 917848"/>
              <a:gd name="connsiteY8694" fmla="*/ 515385 h 1054587"/>
              <a:gd name="connsiteX8695" fmla="*/ 315963 w 917848"/>
              <a:gd name="connsiteY8695" fmla="*/ 514723 h 1054587"/>
              <a:gd name="connsiteX8696" fmla="*/ 315716 w 917848"/>
              <a:gd name="connsiteY8696" fmla="*/ 514364 h 1054587"/>
              <a:gd name="connsiteX8697" fmla="*/ 315495 w 917848"/>
              <a:gd name="connsiteY8697" fmla="*/ 514034 h 1054587"/>
              <a:gd name="connsiteX8698" fmla="*/ 314999 w 917848"/>
              <a:gd name="connsiteY8698" fmla="*/ 513703 h 1054587"/>
              <a:gd name="connsiteX8699" fmla="*/ 314778 w 917848"/>
              <a:gd name="connsiteY8699" fmla="*/ 513372 h 1054587"/>
              <a:gd name="connsiteX8700" fmla="*/ 314530 w 917848"/>
              <a:gd name="connsiteY8700" fmla="*/ 513013 h 1054587"/>
              <a:gd name="connsiteX8701" fmla="*/ 314530 w 917848"/>
              <a:gd name="connsiteY8701" fmla="*/ 512351 h 1054587"/>
              <a:gd name="connsiteX8702" fmla="*/ 314062 w 917848"/>
              <a:gd name="connsiteY8702" fmla="*/ 511993 h 1054587"/>
              <a:gd name="connsiteX8703" fmla="*/ 314062 w 917848"/>
              <a:gd name="connsiteY8703" fmla="*/ 511662 h 1054587"/>
              <a:gd name="connsiteX8704" fmla="*/ 314282 w 917848"/>
              <a:gd name="connsiteY8704" fmla="*/ 511331 h 1054587"/>
              <a:gd name="connsiteX8705" fmla="*/ 314282 w 917848"/>
              <a:gd name="connsiteY8705" fmla="*/ 511000 h 1054587"/>
              <a:gd name="connsiteX8706" fmla="*/ 313813 w 917848"/>
              <a:gd name="connsiteY8706" fmla="*/ 510310 h 1054587"/>
              <a:gd name="connsiteX8707" fmla="*/ 313813 w 917848"/>
              <a:gd name="connsiteY8707" fmla="*/ 509979 h 1054587"/>
              <a:gd name="connsiteX8708" fmla="*/ 313345 w 917848"/>
              <a:gd name="connsiteY8708" fmla="*/ 509648 h 1054587"/>
              <a:gd name="connsiteX8709" fmla="*/ 312849 w 917848"/>
              <a:gd name="connsiteY8709" fmla="*/ 508959 h 1054587"/>
              <a:gd name="connsiteX8710" fmla="*/ 312381 w 917848"/>
              <a:gd name="connsiteY8710" fmla="*/ 508627 h 1054587"/>
              <a:gd name="connsiteX8711" fmla="*/ 312160 w 917848"/>
              <a:gd name="connsiteY8711" fmla="*/ 508627 h 1054587"/>
              <a:gd name="connsiteX8712" fmla="*/ 311443 w 917848"/>
              <a:gd name="connsiteY8712" fmla="*/ 508627 h 1054587"/>
              <a:gd name="connsiteX8713" fmla="*/ 311195 w 917848"/>
              <a:gd name="connsiteY8713" fmla="*/ 508296 h 1054587"/>
              <a:gd name="connsiteX8714" fmla="*/ 310727 w 917848"/>
              <a:gd name="connsiteY8714" fmla="*/ 507938 h 1054587"/>
              <a:gd name="connsiteX8715" fmla="*/ 310727 w 917848"/>
              <a:gd name="connsiteY8715" fmla="*/ 507607 h 1054587"/>
              <a:gd name="connsiteX8716" fmla="*/ 310478 w 917848"/>
              <a:gd name="connsiteY8716" fmla="*/ 507276 h 1054587"/>
              <a:gd name="connsiteX8717" fmla="*/ 310231 w 917848"/>
              <a:gd name="connsiteY8717" fmla="*/ 507276 h 1054587"/>
              <a:gd name="connsiteX8718" fmla="*/ 309514 w 917848"/>
              <a:gd name="connsiteY8718" fmla="*/ 506917 h 1054587"/>
              <a:gd name="connsiteX8719" fmla="*/ 309046 w 917848"/>
              <a:gd name="connsiteY8719" fmla="*/ 506255 h 1054587"/>
              <a:gd name="connsiteX8720" fmla="*/ 308797 w 917848"/>
              <a:gd name="connsiteY8720" fmla="*/ 505924 h 1054587"/>
              <a:gd name="connsiteX8721" fmla="*/ 308329 w 917848"/>
              <a:gd name="connsiteY8721" fmla="*/ 505566 h 1054587"/>
              <a:gd name="connsiteX8722" fmla="*/ 308080 w 917848"/>
              <a:gd name="connsiteY8722" fmla="*/ 505235 h 1054587"/>
              <a:gd name="connsiteX8723" fmla="*/ 307612 w 917848"/>
              <a:gd name="connsiteY8723" fmla="*/ 505235 h 1054587"/>
              <a:gd name="connsiteX8724" fmla="*/ 307363 w 917848"/>
              <a:gd name="connsiteY8724" fmla="*/ 505235 h 1054587"/>
              <a:gd name="connsiteX8725" fmla="*/ 307363 w 917848"/>
              <a:gd name="connsiteY8725" fmla="*/ 504904 h 1054587"/>
              <a:gd name="connsiteX8726" fmla="*/ 307612 w 917848"/>
              <a:gd name="connsiteY8726" fmla="*/ 504214 h 1054587"/>
              <a:gd name="connsiteX8727" fmla="*/ 307363 w 917848"/>
              <a:gd name="connsiteY8727" fmla="*/ 503552 h 1054587"/>
              <a:gd name="connsiteX8728" fmla="*/ 307363 w 917848"/>
              <a:gd name="connsiteY8728" fmla="*/ 503194 h 1054587"/>
              <a:gd name="connsiteX8729" fmla="*/ 307363 w 917848"/>
              <a:gd name="connsiteY8729" fmla="*/ 502863 h 1054587"/>
              <a:gd name="connsiteX8730" fmla="*/ 307143 w 917848"/>
              <a:gd name="connsiteY8730" fmla="*/ 502200 h 1054587"/>
              <a:gd name="connsiteX8731" fmla="*/ 307143 w 917848"/>
              <a:gd name="connsiteY8731" fmla="*/ 501842 h 1054587"/>
              <a:gd name="connsiteX8732" fmla="*/ 307143 w 917848"/>
              <a:gd name="connsiteY8732" fmla="*/ 501511 h 1054587"/>
              <a:gd name="connsiteX8733" fmla="*/ 306895 w 917848"/>
              <a:gd name="connsiteY8733" fmla="*/ 501180 h 1054587"/>
              <a:gd name="connsiteX8734" fmla="*/ 306895 w 917848"/>
              <a:gd name="connsiteY8734" fmla="*/ 500849 h 1054587"/>
              <a:gd name="connsiteX8735" fmla="*/ 306895 w 917848"/>
              <a:gd name="connsiteY8735" fmla="*/ 500490 h 1054587"/>
              <a:gd name="connsiteX8736" fmla="*/ 307143 w 917848"/>
              <a:gd name="connsiteY8736" fmla="*/ 500159 h 1054587"/>
              <a:gd name="connsiteX8737" fmla="*/ 307363 w 917848"/>
              <a:gd name="connsiteY8737" fmla="*/ 499828 h 1054587"/>
              <a:gd name="connsiteX8738" fmla="*/ 307612 w 917848"/>
              <a:gd name="connsiteY8738" fmla="*/ 499470 h 1054587"/>
              <a:gd name="connsiteX8739" fmla="*/ 308329 w 917848"/>
              <a:gd name="connsiteY8739" fmla="*/ 499139 h 1054587"/>
              <a:gd name="connsiteX8740" fmla="*/ 308576 w 917848"/>
              <a:gd name="connsiteY8740" fmla="*/ 499139 h 1054587"/>
              <a:gd name="connsiteX8741" fmla="*/ 308576 w 917848"/>
              <a:gd name="connsiteY8741" fmla="*/ 498477 h 1054587"/>
              <a:gd name="connsiteX8742" fmla="*/ 308576 w 917848"/>
              <a:gd name="connsiteY8742" fmla="*/ 497787 h 1054587"/>
              <a:gd name="connsiteX8743" fmla="*/ 308576 w 917848"/>
              <a:gd name="connsiteY8743" fmla="*/ 497456 h 1054587"/>
              <a:gd name="connsiteX8744" fmla="*/ 309046 w 917848"/>
              <a:gd name="connsiteY8744" fmla="*/ 496767 h 1054587"/>
              <a:gd name="connsiteX8745" fmla="*/ 309046 w 917848"/>
              <a:gd name="connsiteY8745" fmla="*/ 496104 h 1054587"/>
              <a:gd name="connsiteX8746" fmla="*/ 309046 w 917848"/>
              <a:gd name="connsiteY8746" fmla="*/ 495746 h 1054587"/>
              <a:gd name="connsiteX8747" fmla="*/ 308797 w 917848"/>
              <a:gd name="connsiteY8747" fmla="*/ 495746 h 1054587"/>
              <a:gd name="connsiteX8748" fmla="*/ 308797 w 917848"/>
              <a:gd name="connsiteY8748" fmla="*/ 495415 h 1054587"/>
              <a:gd name="connsiteX8749" fmla="*/ 308797 w 917848"/>
              <a:gd name="connsiteY8749" fmla="*/ 495084 h 1054587"/>
              <a:gd name="connsiteX8750" fmla="*/ 309293 w 917848"/>
              <a:gd name="connsiteY8750" fmla="*/ 494725 h 1054587"/>
              <a:gd name="connsiteX8751" fmla="*/ 309514 w 917848"/>
              <a:gd name="connsiteY8751" fmla="*/ 494394 h 1054587"/>
              <a:gd name="connsiteX8752" fmla="*/ 309761 w 917848"/>
              <a:gd name="connsiteY8752" fmla="*/ 494394 h 1054587"/>
              <a:gd name="connsiteX8753" fmla="*/ 310010 w 917848"/>
              <a:gd name="connsiteY8753" fmla="*/ 494394 h 1054587"/>
              <a:gd name="connsiteX8754" fmla="*/ 310231 w 917848"/>
              <a:gd name="connsiteY8754" fmla="*/ 494063 h 1054587"/>
              <a:gd name="connsiteX8755" fmla="*/ 310231 w 917848"/>
              <a:gd name="connsiteY8755" fmla="*/ 493043 h 1054587"/>
              <a:gd name="connsiteX8756" fmla="*/ 310478 w 917848"/>
              <a:gd name="connsiteY8756" fmla="*/ 492712 h 1054587"/>
              <a:gd name="connsiteX8757" fmla="*/ 310231 w 917848"/>
              <a:gd name="connsiteY8757" fmla="*/ 492353 h 1054587"/>
              <a:gd name="connsiteX8758" fmla="*/ 310231 w 917848"/>
              <a:gd name="connsiteY8758" fmla="*/ 492022 h 1054587"/>
              <a:gd name="connsiteX8759" fmla="*/ 310478 w 917848"/>
              <a:gd name="connsiteY8759" fmla="*/ 491691 h 1054587"/>
              <a:gd name="connsiteX8760" fmla="*/ 310478 w 917848"/>
              <a:gd name="connsiteY8760" fmla="*/ 491360 h 1054587"/>
              <a:gd name="connsiteX8761" fmla="*/ 310727 w 917848"/>
              <a:gd name="connsiteY8761" fmla="*/ 491002 h 1054587"/>
              <a:gd name="connsiteX8762" fmla="*/ 310478 w 917848"/>
              <a:gd name="connsiteY8762" fmla="*/ 491002 h 1054587"/>
              <a:gd name="connsiteX8763" fmla="*/ 310478 w 917848"/>
              <a:gd name="connsiteY8763" fmla="*/ 490671 h 1054587"/>
              <a:gd name="connsiteX8764" fmla="*/ 310947 w 917848"/>
              <a:gd name="connsiteY8764" fmla="*/ 489982 h 1054587"/>
              <a:gd name="connsiteX8765" fmla="*/ 310947 w 917848"/>
              <a:gd name="connsiteY8765" fmla="*/ 489651 h 1054587"/>
              <a:gd name="connsiteX8766" fmla="*/ 311195 w 917848"/>
              <a:gd name="connsiteY8766" fmla="*/ 489651 h 1054587"/>
              <a:gd name="connsiteX8767" fmla="*/ 311664 w 917848"/>
              <a:gd name="connsiteY8767" fmla="*/ 489319 h 1054587"/>
              <a:gd name="connsiteX8768" fmla="*/ 311664 w 917848"/>
              <a:gd name="connsiteY8768" fmla="*/ 488988 h 1054587"/>
              <a:gd name="connsiteX8769" fmla="*/ 311664 w 917848"/>
              <a:gd name="connsiteY8769" fmla="*/ 488298 h 1054587"/>
              <a:gd name="connsiteX8770" fmla="*/ 311664 w 917848"/>
              <a:gd name="connsiteY8770" fmla="*/ 487967 h 1054587"/>
              <a:gd name="connsiteX8771" fmla="*/ 311912 w 917848"/>
              <a:gd name="connsiteY8771" fmla="*/ 487609 h 1054587"/>
              <a:gd name="connsiteX8772" fmla="*/ 311664 w 917848"/>
              <a:gd name="connsiteY8772" fmla="*/ 487609 h 1054587"/>
              <a:gd name="connsiteX8773" fmla="*/ 311912 w 917848"/>
              <a:gd name="connsiteY8773" fmla="*/ 487278 h 1054587"/>
              <a:gd name="connsiteX8774" fmla="*/ 311912 w 917848"/>
              <a:gd name="connsiteY8774" fmla="*/ 486947 h 1054587"/>
              <a:gd name="connsiteX8775" fmla="*/ 312160 w 917848"/>
              <a:gd name="connsiteY8775" fmla="*/ 486616 h 1054587"/>
              <a:gd name="connsiteX8776" fmla="*/ 312381 w 917848"/>
              <a:gd name="connsiteY8776" fmla="*/ 486257 h 1054587"/>
              <a:gd name="connsiteX8777" fmla="*/ 312628 w 917848"/>
              <a:gd name="connsiteY8777" fmla="*/ 485926 h 1054587"/>
              <a:gd name="connsiteX8778" fmla="*/ 313096 w 917848"/>
              <a:gd name="connsiteY8778" fmla="*/ 484906 h 1054587"/>
              <a:gd name="connsiteX8779" fmla="*/ 313096 w 917848"/>
              <a:gd name="connsiteY8779" fmla="*/ 484575 h 1054587"/>
              <a:gd name="connsiteX8780" fmla="*/ 313345 w 917848"/>
              <a:gd name="connsiteY8780" fmla="*/ 483886 h 1054587"/>
              <a:gd name="connsiteX8781" fmla="*/ 313813 w 917848"/>
              <a:gd name="connsiteY8781" fmla="*/ 483886 h 1054587"/>
              <a:gd name="connsiteX8782" fmla="*/ 313813 w 917848"/>
              <a:gd name="connsiteY8782" fmla="*/ 483555 h 1054587"/>
              <a:gd name="connsiteX8783" fmla="*/ 314062 w 917848"/>
              <a:gd name="connsiteY8783" fmla="*/ 483223 h 1054587"/>
              <a:gd name="connsiteX8784" fmla="*/ 314530 w 917848"/>
              <a:gd name="connsiteY8784" fmla="*/ 482864 h 1054587"/>
              <a:gd name="connsiteX8785" fmla="*/ 314778 w 917848"/>
              <a:gd name="connsiteY8785" fmla="*/ 482864 h 1054587"/>
              <a:gd name="connsiteX8786" fmla="*/ 314778 w 917848"/>
              <a:gd name="connsiteY8786" fmla="*/ 482533 h 1054587"/>
              <a:gd name="connsiteX8787" fmla="*/ 314778 w 917848"/>
              <a:gd name="connsiteY8787" fmla="*/ 482202 h 1054587"/>
              <a:gd name="connsiteX8788" fmla="*/ 314999 w 917848"/>
              <a:gd name="connsiteY8788" fmla="*/ 482202 h 1054587"/>
              <a:gd name="connsiteX8789" fmla="*/ 315247 w 917848"/>
              <a:gd name="connsiteY8789" fmla="*/ 481513 h 1054587"/>
              <a:gd name="connsiteX8790" fmla="*/ 315495 w 917848"/>
              <a:gd name="connsiteY8790" fmla="*/ 481513 h 1054587"/>
              <a:gd name="connsiteX8791" fmla="*/ 315716 w 917848"/>
              <a:gd name="connsiteY8791" fmla="*/ 481182 h 1054587"/>
              <a:gd name="connsiteX8792" fmla="*/ 315963 w 917848"/>
              <a:gd name="connsiteY8792" fmla="*/ 480823 h 1054587"/>
              <a:gd name="connsiteX8793" fmla="*/ 315963 w 917848"/>
              <a:gd name="connsiteY8793" fmla="*/ 480161 h 1054587"/>
              <a:gd name="connsiteX8794" fmla="*/ 315963 w 917848"/>
              <a:gd name="connsiteY8794" fmla="*/ 479803 h 1054587"/>
              <a:gd name="connsiteX8795" fmla="*/ 316212 w 917848"/>
              <a:gd name="connsiteY8795" fmla="*/ 479472 h 1054587"/>
              <a:gd name="connsiteX8796" fmla="*/ 316680 w 917848"/>
              <a:gd name="connsiteY8796" fmla="*/ 479141 h 1054587"/>
              <a:gd name="connsiteX8797" fmla="*/ 316929 w 917848"/>
              <a:gd name="connsiteY8797" fmla="*/ 478810 h 1054587"/>
              <a:gd name="connsiteX8798" fmla="*/ 317149 w 917848"/>
              <a:gd name="connsiteY8798" fmla="*/ 478451 h 1054587"/>
              <a:gd name="connsiteX8799" fmla="*/ 317397 w 917848"/>
              <a:gd name="connsiteY8799" fmla="*/ 478120 h 1054587"/>
              <a:gd name="connsiteX8800" fmla="*/ 317644 w 917848"/>
              <a:gd name="connsiteY8800" fmla="*/ 477790 h 1054587"/>
              <a:gd name="connsiteX8801" fmla="*/ 317644 w 917848"/>
              <a:gd name="connsiteY8801" fmla="*/ 477430 h 1054587"/>
              <a:gd name="connsiteX8802" fmla="*/ 317644 w 917848"/>
              <a:gd name="connsiteY8802" fmla="*/ 477099 h 1054587"/>
              <a:gd name="connsiteX8803" fmla="*/ 317644 w 917848"/>
              <a:gd name="connsiteY8803" fmla="*/ 476768 h 1054587"/>
              <a:gd name="connsiteX8804" fmla="*/ 317644 w 917848"/>
              <a:gd name="connsiteY8804" fmla="*/ 476410 h 1054587"/>
              <a:gd name="connsiteX8805" fmla="*/ 317644 w 917848"/>
              <a:gd name="connsiteY8805" fmla="*/ 476079 h 1054587"/>
              <a:gd name="connsiteX8806" fmla="*/ 317397 w 917848"/>
              <a:gd name="connsiteY8806" fmla="*/ 475748 h 1054587"/>
              <a:gd name="connsiteX8807" fmla="*/ 317149 w 917848"/>
              <a:gd name="connsiteY8807" fmla="*/ 475389 h 1054587"/>
              <a:gd name="connsiteX8808" fmla="*/ 316929 w 917848"/>
              <a:gd name="connsiteY8808" fmla="*/ 475389 h 1054587"/>
              <a:gd name="connsiteX8809" fmla="*/ 316680 w 917848"/>
              <a:gd name="connsiteY8809" fmla="*/ 474727 h 1054587"/>
              <a:gd name="connsiteX8810" fmla="*/ 316680 w 917848"/>
              <a:gd name="connsiteY8810" fmla="*/ 474038 h 1054587"/>
              <a:gd name="connsiteX8811" fmla="*/ 316433 w 917848"/>
              <a:gd name="connsiteY8811" fmla="*/ 473707 h 1054587"/>
              <a:gd name="connsiteX8812" fmla="*/ 316680 w 917848"/>
              <a:gd name="connsiteY8812" fmla="*/ 473376 h 1054587"/>
              <a:gd name="connsiteX8813" fmla="*/ 316433 w 917848"/>
              <a:gd name="connsiteY8813" fmla="*/ 473017 h 1054587"/>
              <a:gd name="connsiteX8814" fmla="*/ 314530 w 917848"/>
              <a:gd name="connsiteY8814" fmla="*/ 471666 h 1054587"/>
              <a:gd name="connsiteX8815" fmla="*/ 314530 w 917848"/>
              <a:gd name="connsiteY8815" fmla="*/ 470976 h 1054587"/>
              <a:gd name="connsiteX8816" fmla="*/ 314530 w 917848"/>
              <a:gd name="connsiteY8816" fmla="*/ 470645 h 1054587"/>
              <a:gd name="connsiteX8817" fmla="*/ 314282 w 917848"/>
              <a:gd name="connsiteY8817" fmla="*/ 470645 h 1054587"/>
              <a:gd name="connsiteX8818" fmla="*/ 313566 w 917848"/>
              <a:gd name="connsiteY8818" fmla="*/ 470314 h 1054587"/>
              <a:gd name="connsiteX8819" fmla="*/ 313096 w 917848"/>
              <a:gd name="connsiteY8819" fmla="*/ 469624 h 1054587"/>
              <a:gd name="connsiteX8820" fmla="*/ 312628 w 917848"/>
              <a:gd name="connsiteY8820" fmla="*/ 469624 h 1054587"/>
              <a:gd name="connsiteX8821" fmla="*/ 312381 w 917848"/>
              <a:gd name="connsiteY8821" fmla="*/ 469624 h 1054587"/>
              <a:gd name="connsiteX8822" fmla="*/ 311664 w 917848"/>
              <a:gd name="connsiteY8822" fmla="*/ 469955 h 1054587"/>
              <a:gd name="connsiteX8823" fmla="*/ 311195 w 917848"/>
              <a:gd name="connsiteY8823" fmla="*/ 470314 h 1054587"/>
              <a:gd name="connsiteX8824" fmla="*/ 310727 w 917848"/>
              <a:gd name="connsiteY8824" fmla="*/ 470645 h 1054587"/>
              <a:gd name="connsiteX8825" fmla="*/ 310727 w 917848"/>
              <a:gd name="connsiteY8825" fmla="*/ 470976 h 1054587"/>
              <a:gd name="connsiteX8826" fmla="*/ 310010 w 917848"/>
              <a:gd name="connsiteY8826" fmla="*/ 471335 h 1054587"/>
              <a:gd name="connsiteX8827" fmla="*/ 309514 w 917848"/>
              <a:gd name="connsiteY8827" fmla="*/ 471666 h 1054587"/>
              <a:gd name="connsiteX8828" fmla="*/ 307859 w 917848"/>
              <a:gd name="connsiteY8828" fmla="*/ 473707 h 1054587"/>
              <a:gd name="connsiteX8829" fmla="*/ 307363 w 917848"/>
              <a:gd name="connsiteY8829" fmla="*/ 474396 h 1054587"/>
              <a:gd name="connsiteX8830" fmla="*/ 307143 w 917848"/>
              <a:gd name="connsiteY8830" fmla="*/ 474727 h 1054587"/>
              <a:gd name="connsiteX8831" fmla="*/ 307143 w 917848"/>
              <a:gd name="connsiteY8831" fmla="*/ 475058 h 1054587"/>
              <a:gd name="connsiteX8832" fmla="*/ 306426 w 917848"/>
              <a:gd name="connsiteY8832" fmla="*/ 475058 h 1054587"/>
              <a:gd name="connsiteX8833" fmla="*/ 305709 w 917848"/>
              <a:gd name="connsiteY8833" fmla="*/ 475389 h 1054587"/>
              <a:gd name="connsiteX8834" fmla="*/ 305709 w 917848"/>
              <a:gd name="connsiteY8834" fmla="*/ 475748 h 1054587"/>
              <a:gd name="connsiteX8835" fmla="*/ 305462 w 917848"/>
              <a:gd name="connsiteY8835" fmla="*/ 476079 h 1054587"/>
              <a:gd name="connsiteX8836" fmla="*/ 304524 w 917848"/>
              <a:gd name="connsiteY8836" fmla="*/ 476410 h 1054587"/>
              <a:gd name="connsiteX8837" fmla="*/ 303560 w 917848"/>
              <a:gd name="connsiteY8837" fmla="*/ 475748 h 1054587"/>
              <a:gd name="connsiteX8838" fmla="*/ 303312 w 917848"/>
              <a:gd name="connsiteY8838" fmla="*/ 475748 h 1054587"/>
              <a:gd name="connsiteX8839" fmla="*/ 303091 w 917848"/>
              <a:gd name="connsiteY8839" fmla="*/ 475748 h 1054587"/>
              <a:gd name="connsiteX8840" fmla="*/ 302127 w 917848"/>
              <a:gd name="connsiteY8840" fmla="*/ 476079 h 1054587"/>
              <a:gd name="connsiteX8841" fmla="*/ 301410 w 917848"/>
              <a:gd name="connsiteY8841" fmla="*/ 475748 h 1054587"/>
              <a:gd name="connsiteX8842" fmla="*/ 301189 w 917848"/>
              <a:gd name="connsiteY8842" fmla="*/ 475389 h 1054587"/>
              <a:gd name="connsiteX8843" fmla="*/ 299976 w 917848"/>
              <a:gd name="connsiteY8843" fmla="*/ 475389 h 1054587"/>
              <a:gd name="connsiteX8844" fmla="*/ 299039 w 917848"/>
              <a:gd name="connsiteY8844" fmla="*/ 475748 h 1054587"/>
              <a:gd name="connsiteX8845" fmla="*/ 298543 w 917848"/>
              <a:gd name="connsiteY8845" fmla="*/ 475748 h 1054587"/>
              <a:gd name="connsiteX8846" fmla="*/ 297606 w 917848"/>
              <a:gd name="connsiteY8846" fmla="*/ 475748 h 1054587"/>
              <a:gd name="connsiteX8847" fmla="*/ 297358 w 917848"/>
              <a:gd name="connsiteY8847" fmla="*/ 475748 h 1054587"/>
              <a:gd name="connsiteX8848" fmla="*/ 297358 w 917848"/>
              <a:gd name="connsiteY8848" fmla="*/ 476079 h 1054587"/>
              <a:gd name="connsiteX8849" fmla="*/ 297110 w 917848"/>
              <a:gd name="connsiteY8849" fmla="*/ 476079 h 1054587"/>
              <a:gd name="connsiteX8850" fmla="*/ 296641 w 917848"/>
              <a:gd name="connsiteY8850" fmla="*/ 475748 h 1054587"/>
              <a:gd name="connsiteX8851" fmla="*/ 296421 w 917848"/>
              <a:gd name="connsiteY8851" fmla="*/ 475748 h 1054587"/>
              <a:gd name="connsiteX8852" fmla="*/ 296173 w 917848"/>
              <a:gd name="connsiteY8852" fmla="*/ 476079 h 1054587"/>
              <a:gd name="connsiteX8853" fmla="*/ 295925 w 917848"/>
              <a:gd name="connsiteY8853" fmla="*/ 476768 h 1054587"/>
              <a:gd name="connsiteX8854" fmla="*/ 295704 w 917848"/>
              <a:gd name="connsiteY8854" fmla="*/ 476768 h 1054587"/>
              <a:gd name="connsiteX8855" fmla="*/ 294491 w 917848"/>
              <a:gd name="connsiteY8855" fmla="*/ 477790 h 1054587"/>
              <a:gd name="connsiteX8856" fmla="*/ 294271 w 917848"/>
              <a:gd name="connsiteY8856" fmla="*/ 477430 h 1054587"/>
              <a:gd name="connsiteX8857" fmla="*/ 294491 w 917848"/>
              <a:gd name="connsiteY8857" fmla="*/ 477099 h 1054587"/>
              <a:gd name="connsiteX8858" fmla="*/ 294271 w 917848"/>
              <a:gd name="connsiteY8858" fmla="*/ 476410 h 1054587"/>
              <a:gd name="connsiteX8859" fmla="*/ 294023 w 917848"/>
              <a:gd name="connsiteY8859" fmla="*/ 476079 h 1054587"/>
              <a:gd name="connsiteX8860" fmla="*/ 293306 w 917848"/>
              <a:gd name="connsiteY8860" fmla="*/ 476079 h 1054587"/>
              <a:gd name="connsiteX8861" fmla="*/ 293057 w 917848"/>
              <a:gd name="connsiteY8861" fmla="*/ 475748 h 1054587"/>
              <a:gd name="connsiteX8862" fmla="*/ 292837 w 917848"/>
              <a:gd name="connsiteY8862" fmla="*/ 475748 h 1054587"/>
              <a:gd name="connsiteX8863" fmla="*/ 292590 w 917848"/>
              <a:gd name="connsiteY8863" fmla="*/ 475389 h 1054587"/>
              <a:gd name="connsiteX8864" fmla="*/ 292590 w 917848"/>
              <a:gd name="connsiteY8864" fmla="*/ 475058 h 1054587"/>
              <a:gd name="connsiteX8865" fmla="*/ 292590 w 917848"/>
              <a:gd name="connsiteY8865" fmla="*/ 474727 h 1054587"/>
              <a:gd name="connsiteX8866" fmla="*/ 292590 w 917848"/>
              <a:gd name="connsiteY8866" fmla="*/ 474396 h 1054587"/>
              <a:gd name="connsiteX8867" fmla="*/ 292590 w 917848"/>
              <a:gd name="connsiteY8867" fmla="*/ 474038 h 1054587"/>
              <a:gd name="connsiteX8868" fmla="*/ 292342 w 917848"/>
              <a:gd name="connsiteY8868" fmla="*/ 473707 h 1054587"/>
              <a:gd name="connsiteX8869" fmla="*/ 292121 w 917848"/>
              <a:gd name="connsiteY8869" fmla="*/ 473376 h 1054587"/>
              <a:gd name="connsiteX8870" fmla="*/ 291873 w 917848"/>
              <a:gd name="connsiteY8870" fmla="*/ 473376 h 1054587"/>
              <a:gd name="connsiteX8871" fmla="*/ 291404 w 917848"/>
              <a:gd name="connsiteY8871" fmla="*/ 473376 h 1054587"/>
              <a:gd name="connsiteX8872" fmla="*/ 291404 w 917848"/>
              <a:gd name="connsiteY8872" fmla="*/ 473707 h 1054587"/>
              <a:gd name="connsiteX8873" fmla="*/ 291873 w 917848"/>
              <a:gd name="connsiteY8873" fmla="*/ 474396 h 1054587"/>
              <a:gd name="connsiteX8874" fmla="*/ 292121 w 917848"/>
              <a:gd name="connsiteY8874" fmla="*/ 474727 h 1054587"/>
              <a:gd name="connsiteX8875" fmla="*/ 292121 w 917848"/>
              <a:gd name="connsiteY8875" fmla="*/ 475058 h 1054587"/>
              <a:gd name="connsiteX8876" fmla="*/ 291873 w 917848"/>
              <a:gd name="connsiteY8876" fmla="*/ 475058 h 1054587"/>
              <a:gd name="connsiteX8877" fmla="*/ 291404 w 917848"/>
              <a:gd name="connsiteY8877" fmla="*/ 475389 h 1054587"/>
              <a:gd name="connsiteX8878" fmla="*/ 291156 w 917848"/>
              <a:gd name="connsiteY8878" fmla="*/ 475748 h 1054587"/>
              <a:gd name="connsiteX8879" fmla="*/ 290936 w 917848"/>
              <a:gd name="connsiteY8879" fmla="*/ 475748 h 1054587"/>
              <a:gd name="connsiteX8880" fmla="*/ 290439 w 917848"/>
              <a:gd name="connsiteY8880" fmla="*/ 475748 h 1054587"/>
              <a:gd name="connsiteX8881" fmla="*/ 290219 w 917848"/>
              <a:gd name="connsiteY8881" fmla="*/ 475748 h 1054587"/>
              <a:gd name="connsiteX8882" fmla="*/ 289971 w 917848"/>
              <a:gd name="connsiteY8882" fmla="*/ 475389 h 1054587"/>
              <a:gd name="connsiteX8883" fmla="*/ 289971 w 917848"/>
              <a:gd name="connsiteY8883" fmla="*/ 474727 h 1054587"/>
              <a:gd name="connsiteX8884" fmla="*/ 290219 w 917848"/>
              <a:gd name="connsiteY8884" fmla="*/ 474396 h 1054587"/>
              <a:gd name="connsiteX8885" fmla="*/ 290439 w 917848"/>
              <a:gd name="connsiteY8885" fmla="*/ 474038 h 1054587"/>
              <a:gd name="connsiteX8886" fmla="*/ 290688 w 917848"/>
              <a:gd name="connsiteY8886" fmla="*/ 473707 h 1054587"/>
              <a:gd name="connsiteX8887" fmla="*/ 291156 w 917848"/>
              <a:gd name="connsiteY8887" fmla="*/ 473376 h 1054587"/>
              <a:gd name="connsiteX8888" fmla="*/ 291404 w 917848"/>
              <a:gd name="connsiteY8888" fmla="*/ 473017 h 1054587"/>
              <a:gd name="connsiteX8889" fmla="*/ 291404 w 917848"/>
              <a:gd name="connsiteY8889" fmla="*/ 472686 h 1054587"/>
              <a:gd name="connsiteX8890" fmla="*/ 291873 w 917848"/>
              <a:gd name="connsiteY8890" fmla="*/ 472686 h 1054587"/>
              <a:gd name="connsiteX8891" fmla="*/ 291873 w 917848"/>
              <a:gd name="connsiteY8891" fmla="*/ 472355 h 1054587"/>
              <a:gd name="connsiteX8892" fmla="*/ 291652 w 917848"/>
              <a:gd name="connsiteY8892" fmla="*/ 471997 h 1054587"/>
              <a:gd name="connsiteX8893" fmla="*/ 291404 w 917848"/>
              <a:gd name="connsiteY8893" fmla="*/ 471666 h 1054587"/>
              <a:gd name="connsiteX8894" fmla="*/ 291404 w 917848"/>
              <a:gd name="connsiteY8894" fmla="*/ 471335 h 1054587"/>
              <a:gd name="connsiteX8895" fmla="*/ 291652 w 917848"/>
              <a:gd name="connsiteY8895" fmla="*/ 470976 h 1054587"/>
              <a:gd name="connsiteX8896" fmla="*/ 292121 w 917848"/>
              <a:gd name="connsiteY8896" fmla="*/ 470645 h 1054587"/>
              <a:gd name="connsiteX8897" fmla="*/ 292837 w 917848"/>
              <a:gd name="connsiteY8897" fmla="*/ 470314 h 1054587"/>
              <a:gd name="connsiteX8898" fmla="*/ 293057 w 917848"/>
              <a:gd name="connsiteY8898" fmla="*/ 469955 h 1054587"/>
              <a:gd name="connsiteX8899" fmla="*/ 293306 w 917848"/>
              <a:gd name="connsiteY8899" fmla="*/ 469955 h 1054587"/>
              <a:gd name="connsiteX8900" fmla="*/ 293554 w 917848"/>
              <a:gd name="connsiteY8900" fmla="*/ 468935 h 1054587"/>
              <a:gd name="connsiteX8901" fmla="*/ 293306 w 917848"/>
              <a:gd name="connsiteY8901" fmla="*/ 468604 h 1054587"/>
              <a:gd name="connsiteX8902" fmla="*/ 293306 w 917848"/>
              <a:gd name="connsiteY8902" fmla="*/ 468273 h 1054587"/>
              <a:gd name="connsiteX8903" fmla="*/ 293306 w 917848"/>
              <a:gd name="connsiteY8903" fmla="*/ 467942 h 1054587"/>
              <a:gd name="connsiteX8904" fmla="*/ 293774 w 917848"/>
              <a:gd name="connsiteY8904" fmla="*/ 467942 h 1054587"/>
              <a:gd name="connsiteX8905" fmla="*/ 294271 w 917848"/>
              <a:gd name="connsiteY8905" fmla="*/ 467583 h 1054587"/>
              <a:gd name="connsiteX8906" fmla="*/ 294491 w 917848"/>
              <a:gd name="connsiteY8906" fmla="*/ 467252 h 1054587"/>
              <a:gd name="connsiteX8907" fmla="*/ 294491 w 917848"/>
              <a:gd name="connsiteY8907" fmla="*/ 466232 h 1054587"/>
              <a:gd name="connsiteX8908" fmla="*/ 294271 w 917848"/>
              <a:gd name="connsiteY8908" fmla="*/ 465901 h 1054587"/>
              <a:gd name="connsiteX8909" fmla="*/ 294023 w 917848"/>
              <a:gd name="connsiteY8909" fmla="*/ 465541 h 1054587"/>
              <a:gd name="connsiteX8910" fmla="*/ 293774 w 917848"/>
              <a:gd name="connsiteY8910" fmla="*/ 465210 h 1054587"/>
              <a:gd name="connsiteX8911" fmla="*/ 293554 w 917848"/>
              <a:gd name="connsiteY8911" fmla="*/ 464880 h 1054587"/>
              <a:gd name="connsiteX8912" fmla="*/ 293554 w 917848"/>
              <a:gd name="connsiteY8912" fmla="*/ 464521 h 1054587"/>
              <a:gd name="connsiteX8913" fmla="*/ 293306 w 917848"/>
              <a:gd name="connsiteY8913" fmla="*/ 464521 h 1054587"/>
              <a:gd name="connsiteX8914" fmla="*/ 293306 w 917848"/>
              <a:gd name="connsiteY8914" fmla="*/ 464190 h 1054587"/>
              <a:gd name="connsiteX8915" fmla="*/ 293306 w 917848"/>
              <a:gd name="connsiteY8915" fmla="*/ 463170 h 1054587"/>
              <a:gd name="connsiteX8916" fmla="*/ 293057 w 917848"/>
              <a:gd name="connsiteY8916" fmla="*/ 462480 h 1054587"/>
              <a:gd name="connsiteX8917" fmla="*/ 293057 w 917848"/>
              <a:gd name="connsiteY8917" fmla="*/ 462149 h 1054587"/>
              <a:gd name="connsiteX8918" fmla="*/ 293306 w 917848"/>
              <a:gd name="connsiteY8918" fmla="*/ 462149 h 1054587"/>
              <a:gd name="connsiteX8919" fmla="*/ 293306 w 917848"/>
              <a:gd name="connsiteY8919" fmla="*/ 461818 h 1054587"/>
              <a:gd name="connsiteX8920" fmla="*/ 293554 w 917848"/>
              <a:gd name="connsiteY8920" fmla="*/ 461818 h 1054587"/>
              <a:gd name="connsiteX8921" fmla="*/ 293554 w 917848"/>
              <a:gd name="connsiteY8921" fmla="*/ 461460 h 1054587"/>
              <a:gd name="connsiteX8922" fmla="*/ 293774 w 917848"/>
              <a:gd name="connsiteY8922" fmla="*/ 461129 h 1054587"/>
              <a:gd name="connsiteX8923" fmla="*/ 294740 w 917848"/>
              <a:gd name="connsiteY8923" fmla="*/ 460798 h 1054587"/>
              <a:gd name="connsiteX8924" fmla="*/ 294987 w 917848"/>
              <a:gd name="connsiteY8924" fmla="*/ 460108 h 1054587"/>
              <a:gd name="connsiteX8925" fmla="*/ 295925 w 917848"/>
              <a:gd name="connsiteY8925" fmla="*/ 459777 h 1054587"/>
              <a:gd name="connsiteX8926" fmla="*/ 296173 w 917848"/>
              <a:gd name="connsiteY8926" fmla="*/ 459418 h 1054587"/>
              <a:gd name="connsiteX8927" fmla="*/ 296421 w 917848"/>
              <a:gd name="connsiteY8927" fmla="*/ 459087 h 1054587"/>
              <a:gd name="connsiteX8928" fmla="*/ 296421 w 917848"/>
              <a:gd name="connsiteY8928" fmla="*/ 458756 h 1054587"/>
              <a:gd name="connsiteX8929" fmla="*/ 296641 w 917848"/>
              <a:gd name="connsiteY8929" fmla="*/ 458397 h 1054587"/>
              <a:gd name="connsiteX8930" fmla="*/ 296889 w 917848"/>
              <a:gd name="connsiteY8930" fmla="*/ 458397 h 1054587"/>
              <a:gd name="connsiteX8931" fmla="*/ 297110 w 917848"/>
              <a:gd name="connsiteY8931" fmla="*/ 458397 h 1054587"/>
              <a:gd name="connsiteX8932" fmla="*/ 297358 w 917848"/>
              <a:gd name="connsiteY8932" fmla="*/ 458397 h 1054587"/>
              <a:gd name="connsiteX8933" fmla="*/ 297606 w 917848"/>
              <a:gd name="connsiteY8933" fmla="*/ 458066 h 1054587"/>
              <a:gd name="connsiteX8934" fmla="*/ 297826 w 917848"/>
              <a:gd name="connsiteY8934" fmla="*/ 458066 h 1054587"/>
              <a:gd name="connsiteX8935" fmla="*/ 297826 w 917848"/>
              <a:gd name="connsiteY8935" fmla="*/ 457735 h 1054587"/>
              <a:gd name="connsiteX8936" fmla="*/ 298322 w 917848"/>
              <a:gd name="connsiteY8936" fmla="*/ 457735 h 1054587"/>
              <a:gd name="connsiteX8937" fmla="*/ 298543 w 917848"/>
              <a:gd name="connsiteY8937" fmla="*/ 457377 h 1054587"/>
              <a:gd name="connsiteX8938" fmla="*/ 298543 w 917848"/>
              <a:gd name="connsiteY8938" fmla="*/ 457046 h 1054587"/>
              <a:gd name="connsiteX8939" fmla="*/ 298792 w 917848"/>
              <a:gd name="connsiteY8939" fmla="*/ 456715 h 1054587"/>
              <a:gd name="connsiteX8940" fmla="*/ 299508 w 917848"/>
              <a:gd name="connsiteY8940" fmla="*/ 456025 h 1054587"/>
              <a:gd name="connsiteX8941" fmla="*/ 299508 w 917848"/>
              <a:gd name="connsiteY8941" fmla="*/ 455695 h 1054587"/>
              <a:gd name="connsiteX8942" fmla="*/ 299260 w 917848"/>
              <a:gd name="connsiteY8942" fmla="*/ 455336 h 1054587"/>
              <a:gd name="connsiteX8943" fmla="*/ 299260 w 917848"/>
              <a:gd name="connsiteY8943" fmla="*/ 455005 h 1054587"/>
              <a:gd name="connsiteX8944" fmla="*/ 300225 w 917848"/>
              <a:gd name="connsiteY8944" fmla="*/ 453985 h 1054587"/>
              <a:gd name="connsiteX8945" fmla="*/ 300225 w 917848"/>
              <a:gd name="connsiteY8945" fmla="*/ 453654 h 1054587"/>
              <a:gd name="connsiteX8946" fmla="*/ 300473 w 917848"/>
              <a:gd name="connsiteY8946" fmla="*/ 452963 h 1054587"/>
              <a:gd name="connsiteX8947" fmla="*/ 300225 w 917848"/>
              <a:gd name="connsiteY8947" fmla="*/ 452632 h 1054587"/>
              <a:gd name="connsiteX8948" fmla="*/ 300473 w 917848"/>
              <a:gd name="connsiteY8948" fmla="*/ 452632 h 1054587"/>
              <a:gd name="connsiteX8949" fmla="*/ 300473 w 917848"/>
              <a:gd name="connsiteY8949" fmla="*/ 452274 h 1054587"/>
              <a:gd name="connsiteX8950" fmla="*/ 300693 w 917848"/>
              <a:gd name="connsiteY8950" fmla="*/ 451943 h 1054587"/>
              <a:gd name="connsiteX8951" fmla="*/ 300941 w 917848"/>
              <a:gd name="connsiteY8951" fmla="*/ 451943 h 1054587"/>
              <a:gd name="connsiteX8952" fmla="*/ 300941 w 917848"/>
              <a:gd name="connsiteY8952" fmla="*/ 451612 h 1054587"/>
              <a:gd name="connsiteX8953" fmla="*/ 300941 w 917848"/>
              <a:gd name="connsiteY8953" fmla="*/ 450591 h 1054587"/>
              <a:gd name="connsiteX8954" fmla="*/ 300225 w 917848"/>
              <a:gd name="connsiteY8954" fmla="*/ 450591 h 1054587"/>
              <a:gd name="connsiteX8955" fmla="*/ 299976 w 917848"/>
              <a:gd name="connsiteY8955" fmla="*/ 449557 h 1054587"/>
              <a:gd name="connsiteX8956" fmla="*/ 299976 w 917848"/>
              <a:gd name="connsiteY8956" fmla="*/ 449218 h 1054587"/>
              <a:gd name="connsiteX8957" fmla="*/ 299756 w 917848"/>
              <a:gd name="connsiteY8957" fmla="*/ 448537 h 1054587"/>
              <a:gd name="connsiteX8958" fmla="*/ 299756 w 917848"/>
              <a:gd name="connsiteY8958" fmla="*/ 447515 h 1054587"/>
              <a:gd name="connsiteX8959" fmla="*/ 299508 w 917848"/>
              <a:gd name="connsiteY8959" fmla="*/ 446493 h 1054587"/>
              <a:gd name="connsiteX8960" fmla="*/ 299508 w 917848"/>
              <a:gd name="connsiteY8960" fmla="*/ 445811 h 1054587"/>
              <a:gd name="connsiteX8961" fmla="*/ 299756 w 917848"/>
              <a:gd name="connsiteY8961" fmla="*/ 445471 h 1054587"/>
              <a:gd name="connsiteX8962" fmla="*/ 299756 w 917848"/>
              <a:gd name="connsiteY8962" fmla="*/ 445130 h 1054587"/>
              <a:gd name="connsiteX8963" fmla="*/ 299508 w 917848"/>
              <a:gd name="connsiteY8963" fmla="*/ 444788 h 1054587"/>
              <a:gd name="connsiteX8964" fmla="*/ 299260 w 917848"/>
              <a:gd name="connsiteY8964" fmla="*/ 444449 h 1054587"/>
              <a:gd name="connsiteX8965" fmla="*/ 298792 w 917848"/>
              <a:gd name="connsiteY8965" fmla="*/ 444106 h 1054587"/>
              <a:gd name="connsiteX8966" fmla="*/ 298543 w 917848"/>
              <a:gd name="connsiteY8966" fmla="*/ 443767 h 1054587"/>
              <a:gd name="connsiteX8967" fmla="*/ 298075 w 917848"/>
              <a:gd name="connsiteY8967" fmla="*/ 443425 h 1054587"/>
              <a:gd name="connsiteX8968" fmla="*/ 298075 w 917848"/>
              <a:gd name="connsiteY8968" fmla="*/ 443086 h 1054587"/>
              <a:gd name="connsiteX8969" fmla="*/ 297110 w 917848"/>
              <a:gd name="connsiteY8969" fmla="*/ 442405 h 1054587"/>
              <a:gd name="connsiteX8970" fmla="*/ 296421 w 917848"/>
              <a:gd name="connsiteY8970" fmla="*/ 442062 h 1054587"/>
              <a:gd name="connsiteX8971" fmla="*/ 296421 w 917848"/>
              <a:gd name="connsiteY8971" fmla="*/ 441724 h 1054587"/>
              <a:gd name="connsiteX8972" fmla="*/ 296173 w 917848"/>
              <a:gd name="connsiteY8972" fmla="*/ 441381 h 1054587"/>
              <a:gd name="connsiteX8973" fmla="*/ 296421 w 917848"/>
              <a:gd name="connsiteY8973" fmla="*/ 441040 h 1054587"/>
              <a:gd name="connsiteX8974" fmla="*/ 296421 w 917848"/>
              <a:gd name="connsiteY8974" fmla="*/ 440700 h 1054587"/>
              <a:gd name="connsiteX8975" fmla="*/ 296421 w 917848"/>
              <a:gd name="connsiteY8975" fmla="*/ 440358 h 1054587"/>
              <a:gd name="connsiteX8976" fmla="*/ 296889 w 917848"/>
              <a:gd name="connsiteY8976" fmla="*/ 440358 h 1054587"/>
              <a:gd name="connsiteX8977" fmla="*/ 297110 w 917848"/>
              <a:gd name="connsiteY8977" fmla="*/ 440358 h 1054587"/>
              <a:gd name="connsiteX8978" fmla="*/ 297826 w 917848"/>
              <a:gd name="connsiteY8978" fmla="*/ 440700 h 1054587"/>
              <a:gd name="connsiteX8979" fmla="*/ 298543 w 917848"/>
              <a:gd name="connsiteY8979" fmla="*/ 441040 h 1054587"/>
              <a:gd name="connsiteX8980" fmla="*/ 298792 w 917848"/>
              <a:gd name="connsiteY8980" fmla="*/ 440700 h 1054587"/>
              <a:gd name="connsiteX8981" fmla="*/ 299039 w 917848"/>
              <a:gd name="connsiteY8981" fmla="*/ 440700 h 1054587"/>
              <a:gd name="connsiteX8982" fmla="*/ 299260 w 917848"/>
              <a:gd name="connsiteY8982" fmla="*/ 441040 h 1054587"/>
              <a:gd name="connsiteX8983" fmla="*/ 299508 w 917848"/>
              <a:gd name="connsiteY8983" fmla="*/ 441381 h 1054587"/>
              <a:gd name="connsiteX8984" fmla="*/ 300473 w 917848"/>
              <a:gd name="connsiteY8984" fmla="*/ 441381 h 1054587"/>
              <a:gd name="connsiteX8985" fmla="*/ 300693 w 917848"/>
              <a:gd name="connsiteY8985" fmla="*/ 441381 h 1054587"/>
              <a:gd name="connsiteX8986" fmla="*/ 300941 w 917848"/>
              <a:gd name="connsiteY8986" fmla="*/ 441381 h 1054587"/>
              <a:gd name="connsiteX8987" fmla="*/ 301189 w 917848"/>
              <a:gd name="connsiteY8987" fmla="*/ 441040 h 1054587"/>
              <a:gd name="connsiteX8988" fmla="*/ 301410 w 917848"/>
              <a:gd name="connsiteY8988" fmla="*/ 440700 h 1054587"/>
              <a:gd name="connsiteX8989" fmla="*/ 301410 w 917848"/>
              <a:gd name="connsiteY8989" fmla="*/ 440358 h 1054587"/>
              <a:gd name="connsiteX8990" fmla="*/ 301410 w 917848"/>
              <a:gd name="connsiteY8990" fmla="*/ 440018 h 1054587"/>
              <a:gd name="connsiteX8991" fmla="*/ 301657 w 917848"/>
              <a:gd name="connsiteY8991" fmla="*/ 439337 h 1054587"/>
              <a:gd name="connsiteX8992" fmla="*/ 301657 w 917848"/>
              <a:gd name="connsiteY8992" fmla="*/ 438653 h 1054587"/>
              <a:gd name="connsiteX8993" fmla="*/ 301657 w 917848"/>
              <a:gd name="connsiteY8993" fmla="*/ 438314 h 1054587"/>
              <a:gd name="connsiteX8994" fmla="*/ 301657 w 917848"/>
              <a:gd name="connsiteY8994" fmla="*/ 437972 h 1054587"/>
              <a:gd name="connsiteX8995" fmla="*/ 301906 w 917848"/>
              <a:gd name="connsiteY8995" fmla="*/ 437972 h 1054587"/>
              <a:gd name="connsiteX8996" fmla="*/ 302374 w 917848"/>
              <a:gd name="connsiteY8996" fmla="*/ 437633 h 1054587"/>
              <a:gd name="connsiteX8997" fmla="*/ 302374 w 917848"/>
              <a:gd name="connsiteY8997" fmla="*/ 437290 h 1054587"/>
              <a:gd name="connsiteX8998" fmla="*/ 302843 w 917848"/>
              <a:gd name="connsiteY8998" fmla="*/ 436949 h 1054587"/>
              <a:gd name="connsiteX8999" fmla="*/ 302595 w 917848"/>
              <a:gd name="connsiteY8999" fmla="*/ 436268 h 1054587"/>
              <a:gd name="connsiteX9000" fmla="*/ 302843 w 917848"/>
              <a:gd name="connsiteY9000" fmla="*/ 435925 h 1054587"/>
              <a:gd name="connsiteX9001" fmla="*/ 302843 w 917848"/>
              <a:gd name="connsiteY9001" fmla="*/ 435586 h 1054587"/>
              <a:gd name="connsiteX9002" fmla="*/ 302843 w 917848"/>
              <a:gd name="connsiteY9002" fmla="*/ 435244 h 1054587"/>
              <a:gd name="connsiteX9003" fmla="*/ 303091 w 917848"/>
              <a:gd name="connsiteY9003" fmla="*/ 434901 h 1054587"/>
              <a:gd name="connsiteX9004" fmla="*/ 302843 w 917848"/>
              <a:gd name="connsiteY9004" fmla="*/ 434563 h 1054587"/>
              <a:gd name="connsiteX9005" fmla="*/ 302595 w 917848"/>
              <a:gd name="connsiteY9005" fmla="*/ 434563 h 1054587"/>
              <a:gd name="connsiteX9006" fmla="*/ 302595 w 917848"/>
              <a:gd name="connsiteY9006" fmla="*/ 433881 h 1054587"/>
              <a:gd name="connsiteX9007" fmla="*/ 302595 w 917848"/>
              <a:gd name="connsiteY9007" fmla="*/ 433540 h 1054587"/>
              <a:gd name="connsiteX9008" fmla="*/ 302374 w 917848"/>
              <a:gd name="connsiteY9008" fmla="*/ 432855 h 1054587"/>
              <a:gd name="connsiteX9009" fmla="*/ 302127 w 917848"/>
              <a:gd name="connsiteY9009" fmla="*/ 432516 h 1054587"/>
              <a:gd name="connsiteX9010" fmla="*/ 300941 w 917848"/>
              <a:gd name="connsiteY9010" fmla="*/ 432516 h 1054587"/>
              <a:gd name="connsiteX9011" fmla="*/ 300941 w 917848"/>
              <a:gd name="connsiteY9011" fmla="*/ 432174 h 1054587"/>
              <a:gd name="connsiteX9012" fmla="*/ 300693 w 917848"/>
              <a:gd name="connsiteY9012" fmla="*/ 432174 h 1054587"/>
              <a:gd name="connsiteX9013" fmla="*/ 300473 w 917848"/>
              <a:gd name="connsiteY9013" fmla="*/ 431492 h 1054587"/>
              <a:gd name="connsiteX9014" fmla="*/ 300473 w 917848"/>
              <a:gd name="connsiteY9014" fmla="*/ 431151 h 1054587"/>
              <a:gd name="connsiteX9015" fmla="*/ 300225 w 917848"/>
              <a:gd name="connsiteY9015" fmla="*/ 430808 h 1054587"/>
              <a:gd name="connsiteX9016" fmla="*/ 299508 w 917848"/>
              <a:gd name="connsiteY9016" fmla="*/ 430470 h 1054587"/>
              <a:gd name="connsiteX9017" fmla="*/ 299039 w 917848"/>
              <a:gd name="connsiteY9017" fmla="*/ 428762 h 1054587"/>
              <a:gd name="connsiteX9018" fmla="*/ 298075 w 917848"/>
              <a:gd name="connsiteY9018" fmla="*/ 428080 h 1054587"/>
              <a:gd name="connsiteX9019" fmla="*/ 297606 w 917848"/>
              <a:gd name="connsiteY9019" fmla="*/ 427739 h 1054587"/>
              <a:gd name="connsiteX9020" fmla="*/ 297358 w 917848"/>
              <a:gd name="connsiteY9020" fmla="*/ 427397 h 1054587"/>
              <a:gd name="connsiteX9021" fmla="*/ 297358 w 917848"/>
              <a:gd name="connsiteY9021" fmla="*/ 426373 h 1054587"/>
              <a:gd name="connsiteX9022" fmla="*/ 297606 w 917848"/>
              <a:gd name="connsiteY9022" fmla="*/ 426031 h 1054587"/>
              <a:gd name="connsiteX9023" fmla="*/ 297606 w 917848"/>
              <a:gd name="connsiteY9023" fmla="*/ 425689 h 1054587"/>
              <a:gd name="connsiteX9024" fmla="*/ 297358 w 917848"/>
              <a:gd name="connsiteY9024" fmla="*/ 425347 h 1054587"/>
              <a:gd name="connsiteX9025" fmla="*/ 297606 w 917848"/>
              <a:gd name="connsiteY9025" fmla="*/ 425347 h 1054587"/>
              <a:gd name="connsiteX9026" fmla="*/ 297606 w 917848"/>
              <a:gd name="connsiteY9026" fmla="*/ 425007 h 1054587"/>
              <a:gd name="connsiteX9027" fmla="*/ 297358 w 917848"/>
              <a:gd name="connsiteY9027" fmla="*/ 425007 h 1054587"/>
              <a:gd name="connsiteX9028" fmla="*/ 297826 w 917848"/>
              <a:gd name="connsiteY9028" fmla="*/ 424666 h 1054587"/>
              <a:gd name="connsiteX9029" fmla="*/ 298322 w 917848"/>
              <a:gd name="connsiteY9029" fmla="*/ 424666 h 1054587"/>
              <a:gd name="connsiteX9030" fmla="*/ 298543 w 917848"/>
              <a:gd name="connsiteY9030" fmla="*/ 424324 h 1054587"/>
              <a:gd name="connsiteX9031" fmla="*/ 299260 w 917848"/>
              <a:gd name="connsiteY9031" fmla="*/ 424324 h 1054587"/>
              <a:gd name="connsiteX9032" fmla="*/ 299756 w 917848"/>
              <a:gd name="connsiteY9032" fmla="*/ 424324 h 1054587"/>
              <a:gd name="connsiteX9033" fmla="*/ 299976 w 917848"/>
              <a:gd name="connsiteY9033" fmla="*/ 423982 h 1054587"/>
              <a:gd name="connsiteX9034" fmla="*/ 300225 w 917848"/>
              <a:gd name="connsiteY9034" fmla="*/ 423640 h 1054587"/>
              <a:gd name="connsiteX9035" fmla="*/ 300693 w 917848"/>
              <a:gd name="connsiteY9035" fmla="*/ 423640 h 1054587"/>
              <a:gd name="connsiteX9036" fmla="*/ 301410 w 917848"/>
              <a:gd name="connsiteY9036" fmla="*/ 423301 h 1054587"/>
              <a:gd name="connsiteX9037" fmla="*/ 302127 w 917848"/>
              <a:gd name="connsiteY9037" fmla="*/ 423301 h 1054587"/>
              <a:gd name="connsiteX9038" fmla="*/ 302374 w 917848"/>
              <a:gd name="connsiteY9038" fmla="*/ 422958 h 1054587"/>
              <a:gd name="connsiteX9039" fmla="*/ 302374 w 917848"/>
              <a:gd name="connsiteY9039" fmla="*/ 421932 h 1054587"/>
              <a:gd name="connsiteX9040" fmla="*/ 302127 w 917848"/>
              <a:gd name="connsiteY9040" fmla="*/ 421593 h 1054587"/>
              <a:gd name="connsiteX9041" fmla="*/ 301906 w 917848"/>
              <a:gd name="connsiteY9041" fmla="*/ 421251 h 1054587"/>
              <a:gd name="connsiteX9042" fmla="*/ 301657 w 917848"/>
              <a:gd name="connsiteY9042" fmla="*/ 420909 h 1054587"/>
              <a:gd name="connsiteX9043" fmla="*/ 299976 w 917848"/>
              <a:gd name="connsiteY9043" fmla="*/ 419883 h 1054587"/>
              <a:gd name="connsiteX9044" fmla="*/ 299508 w 917848"/>
              <a:gd name="connsiteY9044" fmla="*/ 419540 h 1054587"/>
              <a:gd name="connsiteX9045" fmla="*/ 299508 w 917848"/>
              <a:gd name="connsiteY9045" fmla="*/ 419201 h 1054587"/>
              <a:gd name="connsiteX9046" fmla="*/ 299039 w 917848"/>
              <a:gd name="connsiteY9046" fmla="*/ 418859 h 1054587"/>
              <a:gd name="connsiteX9047" fmla="*/ 299508 w 917848"/>
              <a:gd name="connsiteY9047" fmla="*/ 418175 h 1054587"/>
              <a:gd name="connsiteX9048" fmla="*/ 299508 w 917848"/>
              <a:gd name="connsiteY9048" fmla="*/ 417834 h 1054587"/>
              <a:gd name="connsiteX9049" fmla="*/ 299508 w 917848"/>
              <a:gd name="connsiteY9049" fmla="*/ 417491 h 1054587"/>
              <a:gd name="connsiteX9050" fmla="*/ 299039 w 917848"/>
              <a:gd name="connsiteY9050" fmla="*/ 417150 h 1054587"/>
              <a:gd name="connsiteX9051" fmla="*/ 298792 w 917848"/>
              <a:gd name="connsiteY9051" fmla="*/ 416807 h 1054587"/>
              <a:gd name="connsiteX9052" fmla="*/ 298075 w 917848"/>
              <a:gd name="connsiteY9052" fmla="*/ 416807 h 1054587"/>
              <a:gd name="connsiteX9053" fmla="*/ 297606 w 917848"/>
              <a:gd name="connsiteY9053" fmla="*/ 416807 h 1054587"/>
              <a:gd name="connsiteX9054" fmla="*/ 297358 w 917848"/>
              <a:gd name="connsiteY9054" fmla="*/ 416807 h 1054587"/>
              <a:gd name="connsiteX9055" fmla="*/ 297110 w 917848"/>
              <a:gd name="connsiteY9055" fmla="*/ 416468 h 1054587"/>
              <a:gd name="connsiteX9056" fmla="*/ 296889 w 917848"/>
              <a:gd name="connsiteY9056" fmla="*/ 416468 h 1054587"/>
              <a:gd name="connsiteX9057" fmla="*/ 296421 w 917848"/>
              <a:gd name="connsiteY9057" fmla="*/ 416468 h 1054587"/>
              <a:gd name="connsiteX9058" fmla="*/ 295925 w 917848"/>
              <a:gd name="connsiteY9058" fmla="*/ 416126 h 1054587"/>
              <a:gd name="connsiteX9059" fmla="*/ 295208 w 917848"/>
              <a:gd name="connsiteY9059" fmla="*/ 415442 h 1054587"/>
              <a:gd name="connsiteX9060" fmla="*/ 294740 w 917848"/>
              <a:gd name="connsiteY9060" fmla="*/ 415100 h 1054587"/>
              <a:gd name="connsiteX9061" fmla="*/ 294271 w 917848"/>
              <a:gd name="connsiteY9061" fmla="*/ 414758 h 1054587"/>
              <a:gd name="connsiteX9062" fmla="*/ 294023 w 917848"/>
              <a:gd name="connsiteY9062" fmla="*/ 414416 h 1054587"/>
              <a:gd name="connsiteX9063" fmla="*/ 293774 w 917848"/>
              <a:gd name="connsiteY9063" fmla="*/ 414416 h 1054587"/>
              <a:gd name="connsiteX9064" fmla="*/ 292837 w 917848"/>
              <a:gd name="connsiteY9064" fmla="*/ 412705 h 1054587"/>
              <a:gd name="connsiteX9065" fmla="*/ 292837 w 917848"/>
              <a:gd name="connsiteY9065" fmla="*/ 412021 h 1054587"/>
              <a:gd name="connsiteX9066" fmla="*/ 292837 w 917848"/>
              <a:gd name="connsiteY9066" fmla="*/ 411680 h 1054587"/>
              <a:gd name="connsiteX9067" fmla="*/ 293057 w 917848"/>
              <a:gd name="connsiteY9067" fmla="*/ 411680 h 1054587"/>
              <a:gd name="connsiteX9068" fmla="*/ 293057 w 917848"/>
              <a:gd name="connsiteY9068" fmla="*/ 411340 h 1054587"/>
              <a:gd name="connsiteX9069" fmla="*/ 292837 w 917848"/>
              <a:gd name="connsiteY9069" fmla="*/ 411340 h 1054587"/>
              <a:gd name="connsiteX9070" fmla="*/ 292590 w 917848"/>
              <a:gd name="connsiteY9070" fmla="*/ 410999 h 1054587"/>
              <a:gd name="connsiteX9071" fmla="*/ 292342 w 917848"/>
              <a:gd name="connsiteY9071" fmla="*/ 410656 h 1054587"/>
              <a:gd name="connsiteX9072" fmla="*/ 292121 w 917848"/>
              <a:gd name="connsiteY9072" fmla="*/ 410656 h 1054587"/>
              <a:gd name="connsiteX9073" fmla="*/ 291652 w 917848"/>
              <a:gd name="connsiteY9073" fmla="*/ 410314 h 1054587"/>
              <a:gd name="connsiteX9074" fmla="*/ 291404 w 917848"/>
              <a:gd name="connsiteY9074" fmla="*/ 409972 h 1054587"/>
              <a:gd name="connsiteX9075" fmla="*/ 291156 w 917848"/>
              <a:gd name="connsiteY9075" fmla="*/ 409972 h 1054587"/>
              <a:gd name="connsiteX9076" fmla="*/ 290936 w 917848"/>
              <a:gd name="connsiteY9076" fmla="*/ 409630 h 1054587"/>
              <a:gd name="connsiteX9077" fmla="*/ 290688 w 917848"/>
              <a:gd name="connsiteY9077" fmla="*/ 409630 h 1054587"/>
              <a:gd name="connsiteX9078" fmla="*/ 290219 w 917848"/>
              <a:gd name="connsiteY9078" fmla="*/ 409972 h 1054587"/>
              <a:gd name="connsiteX9079" fmla="*/ 289502 w 917848"/>
              <a:gd name="connsiteY9079" fmla="*/ 409972 h 1054587"/>
              <a:gd name="connsiteX9080" fmla="*/ 289006 w 917848"/>
              <a:gd name="connsiteY9080" fmla="*/ 410314 h 1054587"/>
              <a:gd name="connsiteX9081" fmla="*/ 288785 w 917848"/>
              <a:gd name="connsiteY9081" fmla="*/ 409972 h 1054587"/>
              <a:gd name="connsiteX9082" fmla="*/ 288538 w 917848"/>
              <a:gd name="connsiteY9082" fmla="*/ 409630 h 1054587"/>
              <a:gd name="connsiteX9083" fmla="*/ 288290 w 917848"/>
              <a:gd name="connsiteY9083" fmla="*/ 409288 h 1054587"/>
              <a:gd name="connsiteX9084" fmla="*/ 288069 w 917848"/>
              <a:gd name="connsiteY9084" fmla="*/ 408946 h 1054587"/>
              <a:gd name="connsiteX9085" fmla="*/ 287821 w 917848"/>
              <a:gd name="connsiteY9085" fmla="*/ 408946 h 1054587"/>
              <a:gd name="connsiteX9086" fmla="*/ 287573 w 917848"/>
              <a:gd name="connsiteY9086" fmla="*/ 409288 h 1054587"/>
              <a:gd name="connsiteX9087" fmla="*/ 287353 w 917848"/>
              <a:gd name="connsiteY9087" fmla="*/ 409630 h 1054587"/>
              <a:gd name="connsiteX9088" fmla="*/ 287104 w 917848"/>
              <a:gd name="connsiteY9088" fmla="*/ 409288 h 1054587"/>
              <a:gd name="connsiteX9089" fmla="*/ 286856 w 917848"/>
              <a:gd name="connsiteY9089" fmla="*/ 408946 h 1054587"/>
              <a:gd name="connsiteX9090" fmla="*/ 286636 w 917848"/>
              <a:gd name="connsiteY9090" fmla="*/ 408946 h 1054587"/>
              <a:gd name="connsiteX9091" fmla="*/ 286387 w 917848"/>
              <a:gd name="connsiteY9091" fmla="*/ 409288 h 1054587"/>
              <a:gd name="connsiteX9092" fmla="*/ 286167 w 917848"/>
              <a:gd name="connsiteY9092" fmla="*/ 409288 h 1054587"/>
              <a:gd name="connsiteX9093" fmla="*/ 285671 w 917848"/>
              <a:gd name="connsiteY9093" fmla="*/ 408946 h 1054587"/>
              <a:gd name="connsiteX9094" fmla="*/ 285450 w 917848"/>
              <a:gd name="connsiteY9094" fmla="*/ 408946 h 1054587"/>
              <a:gd name="connsiteX9095" fmla="*/ 284733 w 917848"/>
              <a:gd name="connsiteY9095" fmla="*/ 409288 h 1054587"/>
              <a:gd name="connsiteX9096" fmla="*/ 284237 w 917848"/>
              <a:gd name="connsiteY9096" fmla="*/ 409288 h 1054587"/>
              <a:gd name="connsiteX9097" fmla="*/ 283769 w 917848"/>
              <a:gd name="connsiteY9097" fmla="*/ 409288 h 1054587"/>
              <a:gd name="connsiteX9098" fmla="*/ 283521 w 917848"/>
              <a:gd name="connsiteY9098" fmla="*/ 409288 h 1054587"/>
              <a:gd name="connsiteX9099" fmla="*/ 283301 w 917848"/>
              <a:gd name="connsiteY9099" fmla="*/ 409288 h 1054587"/>
              <a:gd name="connsiteX9100" fmla="*/ 283052 w 917848"/>
              <a:gd name="connsiteY9100" fmla="*/ 409288 h 1054587"/>
              <a:gd name="connsiteX9101" fmla="*/ 282336 w 917848"/>
              <a:gd name="connsiteY9101" fmla="*/ 409288 h 1054587"/>
              <a:gd name="connsiteX9102" fmla="*/ 281867 w 917848"/>
              <a:gd name="connsiteY9102" fmla="*/ 409288 h 1054587"/>
              <a:gd name="connsiteX9103" fmla="*/ 281398 w 917848"/>
              <a:gd name="connsiteY9103" fmla="*/ 409288 h 1054587"/>
              <a:gd name="connsiteX9104" fmla="*/ 281151 w 917848"/>
              <a:gd name="connsiteY9104" fmla="*/ 408946 h 1054587"/>
              <a:gd name="connsiteX9105" fmla="*/ 281398 w 917848"/>
              <a:gd name="connsiteY9105" fmla="*/ 408604 h 1054587"/>
              <a:gd name="connsiteX9106" fmla="*/ 280902 w 917848"/>
              <a:gd name="connsiteY9106" fmla="*/ 408262 h 1054587"/>
              <a:gd name="connsiteX9107" fmla="*/ 280434 w 917848"/>
              <a:gd name="connsiteY9107" fmla="*/ 407919 h 1054587"/>
              <a:gd name="connsiteX9108" fmla="*/ 279966 w 917848"/>
              <a:gd name="connsiteY9108" fmla="*/ 407578 h 1054587"/>
              <a:gd name="connsiteX9109" fmla="*/ 278753 w 917848"/>
              <a:gd name="connsiteY9109" fmla="*/ 407235 h 1054587"/>
              <a:gd name="connsiteX9110" fmla="*/ 278283 w 917848"/>
              <a:gd name="connsiteY9110" fmla="*/ 406894 h 1054587"/>
              <a:gd name="connsiteX9111" fmla="*/ 278753 w 917848"/>
              <a:gd name="connsiteY9111" fmla="*/ 406549 h 1054587"/>
              <a:gd name="connsiteX9112" fmla="*/ 279000 w 917848"/>
              <a:gd name="connsiteY9112" fmla="*/ 406549 h 1054587"/>
              <a:gd name="connsiteX9113" fmla="*/ 279249 w 917848"/>
              <a:gd name="connsiteY9113" fmla="*/ 406549 h 1054587"/>
              <a:gd name="connsiteX9114" fmla="*/ 279470 w 917848"/>
              <a:gd name="connsiteY9114" fmla="*/ 406206 h 1054587"/>
              <a:gd name="connsiteX9115" fmla="*/ 279249 w 917848"/>
              <a:gd name="connsiteY9115" fmla="*/ 405181 h 1054587"/>
              <a:gd name="connsiteX9116" fmla="*/ 278532 w 917848"/>
              <a:gd name="connsiteY9116" fmla="*/ 403471 h 1054587"/>
              <a:gd name="connsiteX9117" fmla="*/ 278283 w 917848"/>
              <a:gd name="connsiteY9117" fmla="*/ 403128 h 1054587"/>
              <a:gd name="connsiteX9118" fmla="*/ 278036 w 917848"/>
              <a:gd name="connsiteY9118" fmla="*/ 403128 h 1054587"/>
              <a:gd name="connsiteX9119" fmla="*/ 277567 w 917848"/>
              <a:gd name="connsiteY9119" fmla="*/ 403128 h 1054587"/>
              <a:gd name="connsiteX9120" fmla="*/ 277099 w 917848"/>
              <a:gd name="connsiteY9120" fmla="*/ 403128 h 1054587"/>
              <a:gd name="connsiteX9121" fmla="*/ 276602 w 917848"/>
              <a:gd name="connsiteY9121" fmla="*/ 403471 h 1054587"/>
              <a:gd name="connsiteX9122" fmla="*/ 276382 w 917848"/>
              <a:gd name="connsiteY9122" fmla="*/ 403471 h 1054587"/>
              <a:gd name="connsiteX9123" fmla="*/ 275197 w 917848"/>
              <a:gd name="connsiteY9123" fmla="*/ 403471 h 1054587"/>
              <a:gd name="connsiteX9124" fmla="*/ 274948 w 917848"/>
              <a:gd name="connsiteY9124" fmla="*/ 403812 h 1054587"/>
              <a:gd name="connsiteX9125" fmla="*/ 274480 w 917848"/>
              <a:gd name="connsiteY9125" fmla="*/ 403812 h 1054587"/>
              <a:gd name="connsiteX9126" fmla="*/ 273984 w 917848"/>
              <a:gd name="connsiteY9126" fmla="*/ 404155 h 1054587"/>
              <a:gd name="connsiteX9127" fmla="*/ 273515 w 917848"/>
              <a:gd name="connsiteY9127" fmla="*/ 404155 h 1054587"/>
              <a:gd name="connsiteX9128" fmla="*/ 273267 w 917848"/>
              <a:gd name="connsiteY9128" fmla="*/ 404155 h 1054587"/>
              <a:gd name="connsiteX9129" fmla="*/ 272551 w 917848"/>
              <a:gd name="connsiteY9129" fmla="*/ 404155 h 1054587"/>
              <a:gd name="connsiteX9130" fmla="*/ 272551 w 917848"/>
              <a:gd name="connsiteY9130" fmla="*/ 404496 h 1054587"/>
              <a:gd name="connsiteX9131" fmla="*/ 272551 w 917848"/>
              <a:gd name="connsiteY9131" fmla="*/ 404839 h 1054587"/>
              <a:gd name="connsiteX9132" fmla="*/ 272330 w 917848"/>
              <a:gd name="connsiteY9132" fmla="*/ 404839 h 1054587"/>
              <a:gd name="connsiteX9133" fmla="*/ 272081 w 917848"/>
              <a:gd name="connsiteY9133" fmla="*/ 404839 h 1054587"/>
              <a:gd name="connsiteX9134" fmla="*/ 272081 w 917848"/>
              <a:gd name="connsiteY9134" fmla="*/ 405181 h 1054587"/>
              <a:gd name="connsiteX9135" fmla="*/ 271834 w 917848"/>
              <a:gd name="connsiteY9135" fmla="*/ 405181 h 1054587"/>
              <a:gd name="connsiteX9136" fmla="*/ 271613 w 917848"/>
              <a:gd name="connsiteY9136" fmla="*/ 405181 h 1054587"/>
              <a:gd name="connsiteX9137" fmla="*/ 271366 w 917848"/>
              <a:gd name="connsiteY9137" fmla="*/ 405523 h 1054587"/>
              <a:gd name="connsiteX9138" fmla="*/ 270428 w 917848"/>
              <a:gd name="connsiteY9138" fmla="*/ 405523 h 1054587"/>
              <a:gd name="connsiteX9139" fmla="*/ 269932 w 917848"/>
              <a:gd name="connsiteY9139" fmla="*/ 405523 h 1054587"/>
              <a:gd name="connsiteX9140" fmla="*/ 269216 w 917848"/>
              <a:gd name="connsiteY9140" fmla="*/ 405523 h 1054587"/>
              <a:gd name="connsiteX9141" fmla="*/ 268995 w 917848"/>
              <a:gd name="connsiteY9141" fmla="*/ 405523 h 1054587"/>
              <a:gd name="connsiteX9142" fmla="*/ 268499 w 917848"/>
              <a:gd name="connsiteY9142" fmla="*/ 405181 h 1054587"/>
              <a:gd name="connsiteX9143" fmla="*/ 268278 w 917848"/>
              <a:gd name="connsiteY9143" fmla="*/ 404839 h 1054587"/>
              <a:gd name="connsiteX9144" fmla="*/ 268030 w 917848"/>
              <a:gd name="connsiteY9144" fmla="*/ 404839 h 1054587"/>
              <a:gd name="connsiteX9145" fmla="*/ 267782 w 917848"/>
              <a:gd name="connsiteY9145" fmla="*/ 404839 h 1054587"/>
              <a:gd name="connsiteX9146" fmla="*/ 267314 w 917848"/>
              <a:gd name="connsiteY9146" fmla="*/ 404839 h 1054587"/>
              <a:gd name="connsiteX9147" fmla="*/ 267065 w 917848"/>
              <a:gd name="connsiteY9147" fmla="*/ 404839 h 1054587"/>
              <a:gd name="connsiteX9148" fmla="*/ 266349 w 917848"/>
              <a:gd name="connsiteY9148" fmla="*/ 404839 h 1054587"/>
              <a:gd name="connsiteX9149" fmla="*/ 265880 w 917848"/>
              <a:gd name="connsiteY9149" fmla="*/ 403812 h 1054587"/>
              <a:gd name="connsiteX9150" fmla="*/ 265660 w 917848"/>
              <a:gd name="connsiteY9150" fmla="*/ 403812 h 1054587"/>
              <a:gd name="connsiteX9151" fmla="*/ 265411 w 917848"/>
              <a:gd name="connsiteY9151" fmla="*/ 403812 h 1054587"/>
              <a:gd name="connsiteX9152" fmla="*/ 265163 w 917848"/>
              <a:gd name="connsiteY9152" fmla="*/ 403471 h 1054587"/>
              <a:gd name="connsiteX9153" fmla="*/ 265163 w 917848"/>
              <a:gd name="connsiteY9153" fmla="*/ 402787 h 1054587"/>
              <a:gd name="connsiteX9154" fmla="*/ 264943 w 917848"/>
              <a:gd name="connsiteY9154" fmla="*/ 402787 h 1054587"/>
              <a:gd name="connsiteX9155" fmla="*/ 265163 w 917848"/>
              <a:gd name="connsiteY9155" fmla="*/ 402444 h 1054587"/>
              <a:gd name="connsiteX9156" fmla="*/ 264943 w 917848"/>
              <a:gd name="connsiteY9156" fmla="*/ 401760 h 1054587"/>
              <a:gd name="connsiteX9157" fmla="*/ 264695 w 917848"/>
              <a:gd name="connsiteY9157" fmla="*/ 401760 h 1054587"/>
              <a:gd name="connsiteX9158" fmla="*/ 263978 w 917848"/>
              <a:gd name="connsiteY9158" fmla="*/ 401760 h 1054587"/>
              <a:gd name="connsiteX9159" fmla="*/ 263510 w 917848"/>
              <a:gd name="connsiteY9159" fmla="*/ 401415 h 1054587"/>
              <a:gd name="connsiteX9160" fmla="*/ 263262 w 917848"/>
              <a:gd name="connsiteY9160" fmla="*/ 401415 h 1054587"/>
              <a:gd name="connsiteX9161" fmla="*/ 263013 w 917848"/>
              <a:gd name="connsiteY9161" fmla="*/ 401074 h 1054587"/>
              <a:gd name="connsiteX9162" fmla="*/ 262297 w 917848"/>
              <a:gd name="connsiteY9162" fmla="*/ 400731 h 1054587"/>
              <a:gd name="connsiteX9163" fmla="*/ 262076 w 917848"/>
              <a:gd name="connsiteY9163" fmla="*/ 400389 h 1054587"/>
              <a:gd name="connsiteX9164" fmla="*/ 261828 w 917848"/>
              <a:gd name="connsiteY9164" fmla="*/ 400048 h 1054587"/>
              <a:gd name="connsiteX9165" fmla="*/ 261580 w 917848"/>
              <a:gd name="connsiteY9165" fmla="*/ 399364 h 1054587"/>
              <a:gd name="connsiteX9166" fmla="*/ 261580 w 917848"/>
              <a:gd name="connsiteY9166" fmla="*/ 399021 h 1054587"/>
              <a:gd name="connsiteX9167" fmla="*/ 261580 w 917848"/>
              <a:gd name="connsiteY9167" fmla="*/ 398676 h 1054587"/>
              <a:gd name="connsiteX9168" fmla="*/ 261828 w 917848"/>
              <a:gd name="connsiteY9168" fmla="*/ 398676 h 1054587"/>
              <a:gd name="connsiteX9169" fmla="*/ 262545 w 917848"/>
              <a:gd name="connsiteY9169" fmla="*/ 397992 h 1054587"/>
              <a:gd name="connsiteX9170" fmla="*/ 262545 w 917848"/>
              <a:gd name="connsiteY9170" fmla="*/ 397651 h 1054587"/>
              <a:gd name="connsiteX9171" fmla="*/ 263013 w 917848"/>
              <a:gd name="connsiteY9171" fmla="*/ 397308 h 1054587"/>
              <a:gd name="connsiteX9172" fmla="*/ 263262 w 917848"/>
              <a:gd name="connsiteY9172" fmla="*/ 396967 h 1054587"/>
              <a:gd name="connsiteX9173" fmla="*/ 264226 w 917848"/>
              <a:gd name="connsiteY9173" fmla="*/ 395938 h 1054587"/>
              <a:gd name="connsiteX9174" fmla="*/ 264447 w 917848"/>
              <a:gd name="connsiteY9174" fmla="*/ 395938 h 1054587"/>
              <a:gd name="connsiteX9175" fmla="*/ 264695 w 917848"/>
              <a:gd name="connsiteY9175" fmla="*/ 395595 h 1054587"/>
              <a:gd name="connsiteX9176" fmla="*/ 264943 w 917848"/>
              <a:gd name="connsiteY9176" fmla="*/ 395595 h 1054587"/>
              <a:gd name="connsiteX9177" fmla="*/ 265880 w 917848"/>
              <a:gd name="connsiteY9177" fmla="*/ 394225 h 1054587"/>
              <a:gd name="connsiteX9178" fmla="*/ 267065 w 917848"/>
              <a:gd name="connsiteY9178" fmla="*/ 393198 h 1054587"/>
              <a:gd name="connsiteX9179" fmla="*/ 267065 w 917848"/>
              <a:gd name="connsiteY9179" fmla="*/ 392853 h 1054587"/>
              <a:gd name="connsiteX9180" fmla="*/ 267561 w 917848"/>
              <a:gd name="connsiteY9180" fmla="*/ 392169 h 1054587"/>
              <a:gd name="connsiteX9181" fmla="*/ 267782 w 917848"/>
              <a:gd name="connsiteY9181" fmla="*/ 391483 h 1054587"/>
              <a:gd name="connsiteX9182" fmla="*/ 268278 w 917848"/>
              <a:gd name="connsiteY9182" fmla="*/ 391828 h 1054587"/>
              <a:gd name="connsiteX9183" fmla="*/ 268499 w 917848"/>
              <a:gd name="connsiteY9183" fmla="*/ 391483 h 1054587"/>
              <a:gd name="connsiteX9184" fmla="*/ 268746 w 917848"/>
              <a:gd name="connsiteY9184" fmla="*/ 391483 h 1054587"/>
              <a:gd name="connsiteX9185" fmla="*/ 268499 w 917848"/>
              <a:gd name="connsiteY9185" fmla="*/ 391141 h 1054587"/>
              <a:gd name="connsiteX9186" fmla="*/ 268499 w 917848"/>
              <a:gd name="connsiteY9186" fmla="*/ 390799 h 1054587"/>
              <a:gd name="connsiteX9187" fmla="*/ 268746 w 917848"/>
              <a:gd name="connsiteY9187" fmla="*/ 390799 h 1054587"/>
              <a:gd name="connsiteX9188" fmla="*/ 268746 w 917848"/>
              <a:gd name="connsiteY9188" fmla="*/ 390456 h 1054587"/>
              <a:gd name="connsiteX9189" fmla="*/ 268995 w 917848"/>
              <a:gd name="connsiteY9189" fmla="*/ 390456 h 1054587"/>
              <a:gd name="connsiteX9190" fmla="*/ 269216 w 917848"/>
              <a:gd name="connsiteY9190" fmla="*/ 390456 h 1054587"/>
              <a:gd name="connsiteX9191" fmla="*/ 269216 w 917848"/>
              <a:gd name="connsiteY9191" fmla="*/ 390111 h 1054587"/>
              <a:gd name="connsiteX9192" fmla="*/ 268995 w 917848"/>
              <a:gd name="connsiteY9192" fmla="*/ 390111 h 1054587"/>
              <a:gd name="connsiteX9193" fmla="*/ 268746 w 917848"/>
              <a:gd name="connsiteY9193" fmla="*/ 389770 h 1054587"/>
              <a:gd name="connsiteX9194" fmla="*/ 268499 w 917848"/>
              <a:gd name="connsiteY9194" fmla="*/ 389770 h 1054587"/>
              <a:gd name="connsiteX9195" fmla="*/ 268278 w 917848"/>
              <a:gd name="connsiteY9195" fmla="*/ 389427 h 1054587"/>
              <a:gd name="connsiteX9196" fmla="*/ 268030 w 917848"/>
              <a:gd name="connsiteY9196" fmla="*/ 389427 h 1054587"/>
              <a:gd name="connsiteX9197" fmla="*/ 267782 w 917848"/>
              <a:gd name="connsiteY9197" fmla="*/ 389086 h 1054587"/>
              <a:gd name="connsiteX9198" fmla="*/ 267561 w 917848"/>
              <a:gd name="connsiteY9198" fmla="*/ 389086 h 1054587"/>
              <a:gd name="connsiteX9199" fmla="*/ 266597 w 917848"/>
              <a:gd name="connsiteY9199" fmla="*/ 389086 h 1054587"/>
              <a:gd name="connsiteX9200" fmla="*/ 266128 w 917848"/>
              <a:gd name="connsiteY9200" fmla="*/ 389086 h 1054587"/>
              <a:gd name="connsiteX9201" fmla="*/ 265880 w 917848"/>
              <a:gd name="connsiteY9201" fmla="*/ 389086 h 1054587"/>
              <a:gd name="connsiteX9202" fmla="*/ 265660 w 917848"/>
              <a:gd name="connsiteY9202" fmla="*/ 389086 h 1054587"/>
              <a:gd name="connsiteX9203" fmla="*/ 265411 w 917848"/>
              <a:gd name="connsiteY9203" fmla="*/ 388399 h 1054587"/>
              <a:gd name="connsiteX9204" fmla="*/ 265411 w 917848"/>
              <a:gd name="connsiteY9204" fmla="*/ 387028 h 1054587"/>
              <a:gd name="connsiteX9205" fmla="*/ 265411 w 917848"/>
              <a:gd name="connsiteY9205" fmla="*/ 386686 h 1054587"/>
              <a:gd name="connsiteX9206" fmla="*/ 265163 w 917848"/>
              <a:gd name="connsiteY9206" fmla="*/ 386342 h 1054587"/>
              <a:gd name="connsiteX9207" fmla="*/ 264943 w 917848"/>
              <a:gd name="connsiteY9207" fmla="*/ 386342 h 1054587"/>
              <a:gd name="connsiteX9208" fmla="*/ 264943 w 917848"/>
              <a:gd name="connsiteY9208" fmla="*/ 385999 h 1054587"/>
              <a:gd name="connsiteX9209" fmla="*/ 264943 w 917848"/>
              <a:gd name="connsiteY9209" fmla="*/ 385312 h 1054587"/>
              <a:gd name="connsiteX9210" fmla="*/ 265163 w 917848"/>
              <a:gd name="connsiteY9210" fmla="*/ 384970 h 1054587"/>
              <a:gd name="connsiteX9211" fmla="*/ 265163 w 917848"/>
              <a:gd name="connsiteY9211" fmla="*/ 384629 h 1054587"/>
              <a:gd name="connsiteX9212" fmla="*/ 265411 w 917848"/>
              <a:gd name="connsiteY9212" fmla="*/ 383941 h 1054587"/>
              <a:gd name="connsiteX9213" fmla="*/ 265880 w 917848"/>
              <a:gd name="connsiteY9213" fmla="*/ 383941 h 1054587"/>
              <a:gd name="connsiteX9214" fmla="*/ 266128 w 917848"/>
              <a:gd name="connsiteY9214" fmla="*/ 383600 h 1054587"/>
              <a:gd name="connsiteX9215" fmla="*/ 266349 w 917848"/>
              <a:gd name="connsiteY9215" fmla="*/ 383255 h 1054587"/>
              <a:gd name="connsiteX9216" fmla="*/ 266128 w 917848"/>
              <a:gd name="connsiteY9216" fmla="*/ 382913 h 1054587"/>
              <a:gd name="connsiteX9217" fmla="*/ 265411 w 917848"/>
              <a:gd name="connsiteY9217" fmla="*/ 382226 h 1054587"/>
              <a:gd name="connsiteX9218" fmla="*/ 265163 w 917848"/>
              <a:gd name="connsiteY9218" fmla="*/ 382226 h 1054587"/>
              <a:gd name="connsiteX9219" fmla="*/ 264695 w 917848"/>
              <a:gd name="connsiteY9219" fmla="*/ 382226 h 1054587"/>
              <a:gd name="connsiteX9220" fmla="*/ 263978 w 917848"/>
              <a:gd name="connsiteY9220" fmla="*/ 382226 h 1054587"/>
              <a:gd name="connsiteX9221" fmla="*/ 263730 w 917848"/>
              <a:gd name="connsiteY9221" fmla="*/ 382226 h 1054587"/>
              <a:gd name="connsiteX9222" fmla="*/ 263510 w 917848"/>
              <a:gd name="connsiteY9222" fmla="*/ 382226 h 1054587"/>
              <a:gd name="connsiteX9223" fmla="*/ 263262 w 917848"/>
              <a:gd name="connsiteY9223" fmla="*/ 382571 h 1054587"/>
              <a:gd name="connsiteX9224" fmla="*/ 263013 w 917848"/>
              <a:gd name="connsiteY9224" fmla="*/ 382226 h 1054587"/>
              <a:gd name="connsiteX9225" fmla="*/ 262793 w 917848"/>
              <a:gd name="connsiteY9225" fmla="*/ 382226 h 1054587"/>
              <a:gd name="connsiteX9226" fmla="*/ 262545 w 917848"/>
              <a:gd name="connsiteY9226" fmla="*/ 382226 h 1054587"/>
              <a:gd name="connsiteX9227" fmla="*/ 262545 w 917848"/>
              <a:gd name="connsiteY9227" fmla="*/ 381884 h 1054587"/>
              <a:gd name="connsiteX9228" fmla="*/ 262793 w 917848"/>
              <a:gd name="connsiteY9228" fmla="*/ 381884 h 1054587"/>
              <a:gd name="connsiteX9229" fmla="*/ 262793 w 917848"/>
              <a:gd name="connsiteY9229" fmla="*/ 381542 h 1054587"/>
              <a:gd name="connsiteX9230" fmla="*/ 262545 w 917848"/>
              <a:gd name="connsiteY9230" fmla="*/ 381542 h 1054587"/>
              <a:gd name="connsiteX9231" fmla="*/ 262076 w 917848"/>
              <a:gd name="connsiteY9231" fmla="*/ 381196 h 1054587"/>
              <a:gd name="connsiteX9232" fmla="*/ 261828 w 917848"/>
              <a:gd name="connsiteY9232" fmla="*/ 381196 h 1054587"/>
              <a:gd name="connsiteX9233" fmla="*/ 261112 w 917848"/>
              <a:gd name="connsiteY9233" fmla="*/ 380855 h 1054587"/>
              <a:gd name="connsiteX9234" fmla="*/ 260891 w 917848"/>
              <a:gd name="connsiteY9234" fmla="*/ 380510 h 1054587"/>
              <a:gd name="connsiteX9235" fmla="*/ 260395 w 917848"/>
              <a:gd name="connsiteY9235" fmla="*/ 380169 h 1054587"/>
              <a:gd name="connsiteX9236" fmla="*/ 260395 w 917848"/>
              <a:gd name="connsiteY9236" fmla="*/ 379826 h 1054587"/>
              <a:gd name="connsiteX9237" fmla="*/ 260174 w 917848"/>
              <a:gd name="connsiteY9237" fmla="*/ 379481 h 1054587"/>
              <a:gd name="connsiteX9238" fmla="*/ 259678 w 917848"/>
              <a:gd name="connsiteY9238" fmla="*/ 379826 h 1054587"/>
              <a:gd name="connsiteX9239" fmla="*/ 259209 w 917848"/>
              <a:gd name="connsiteY9239" fmla="*/ 379826 h 1054587"/>
              <a:gd name="connsiteX9240" fmla="*/ 258961 w 917848"/>
              <a:gd name="connsiteY9240" fmla="*/ 379481 h 1054587"/>
              <a:gd name="connsiteX9241" fmla="*/ 258741 w 917848"/>
              <a:gd name="connsiteY9241" fmla="*/ 379140 h 1054587"/>
              <a:gd name="connsiteX9242" fmla="*/ 258493 w 917848"/>
              <a:gd name="connsiteY9242" fmla="*/ 379140 h 1054587"/>
              <a:gd name="connsiteX9243" fmla="*/ 258493 w 917848"/>
              <a:gd name="connsiteY9243" fmla="*/ 379481 h 1054587"/>
              <a:gd name="connsiteX9244" fmla="*/ 257777 w 917848"/>
              <a:gd name="connsiteY9244" fmla="*/ 379481 h 1054587"/>
              <a:gd name="connsiteX9245" fmla="*/ 257307 w 917848"/>
              <a:gd name="connsiteY9245" fmla="*/ 379140 h 1054587"/>
              <a:gd name="connsiteX9246" fmla="*/ 257060 w 917848"/>
              <a:gd name="connsiteY9246" fmla="*/ 378452 h 1054587"/>
              <a:gd name="connsiteX9247" fmla="*/ 256811 w 917848"/>
              <a:gd name="connsiteY9247" fmla="*/ 378111 h 1054587"/>
              <a:gd name="connsiteX9248" fmla="*/ 256343 w 917848"/>
              <a:gd name="connsiteY9248" fmla="*/ 377766 h 1054587"/>
              <a:gd name="connsiteX9249" fmla="*/ 255874 w 917848"/>
              <a:gd name="connsiteY9249" fmla="*/ 377766 h 1054587"/>
              <a:gd name="connsiteX9250" fmla="*/ 255626 w 917848"/>
              <a:gd name="connsiteY9250" fmla="*/ 377423 h 1054587"/>
              <a:gd name="connsiteX9251" fmla="*/ 255406 w 917848"/>
              <a:gd name="connsiteY9251" fmla="*/ 377079 h 1054587"/>
              <a:gd name="connsiteX9252" fmla="*/ 255157 w 917848"/>
              <a:gd name="connsiteY9252" fmla="*/ 377079 h 1054587"/>
              <a:gd name="connsiteX9253" fmla="*/ 254689 w 917848"/>
              <a:gd name="connsiteY9253" fmla="*/ 377079 h 1054587"/>
              <a:gd name="connsiteX9254" fmla="*/ 254442 w 917848"/>
              <a:gd name="connsiteY9254" fmla="*/ 377079 h 1054587"/>
              <a:gd name="connsiteX9255" fmla="*/ 254193 w 917848"/>
              <a:gd name="connsiteY9255" fmla="*/ 377423 h 1054587"/>
              <a:gd name="connsiteX9256" fmla="*/ 253972 w 917848"/>
              <a:gd name="connsiteY9256" fmla="*/ 377766 h 1054587"/>
              <a:gd name="connsiteX9257" fmla="*/ 253725 w 917848"/>
              <a:gd name="connsiteY9257" fmla="*/ 377766 h 1054587"/>
              <a:gd name="connsiteX9258" fmla="*/ 253256 w 917848"/>
              <a:gd name="connsiteY9258" fmla="*/ 378111 h 1054587"/>
              <a:gd name="connsiteX9259" fmla="*/ 252042 w 917848"/>
              <a:gd name="connsiteY9259" fmla="*/ 378111 h 1054587"/>
              <a:gd name="connsiteX9260" fmla="*/ 251822 w 917848"/>
              <a:gd name="connsiteY9260" fmla="*/ 377766 h 1054587"/>
              <a:gd name="connsiteX9261" fmla="*/ 251575 w 917848"/>
              <a:gd name="connsiteY9261" fmla="*/ 377766 h 1054587"/>
              <a:gd name="connsiteX9262" fmla="*/ 251105 w 917848"/>
              <a:gd name="connsiteY9262" fmla="*/ 378111 h 1054587"/>
              <a:gd name="connsiteX9263" fmla="*/ 250858 w 917848"/>
              <a:gd name="connsiteY9263" fmla="*/ 378111 h 1054587"/>
              <a:gd name="connsiteX9264" fmla="*/ 250390 w 917848"/>
              <a:gd name="connsiteY9264" fmla="*/ 378111 h 1054587"/>
              <a:gd name="connsiteX9265" fmla="*/ 249673 w 917848"/>
              <a:gd name="connsiteY9265" fmla="*/ 377766 h 1054587"/>
              <a:gd name="connsiteX9266" fmla="*/ 249424 w 917848"/>
              <a:gd name="connsiteY9266" fmla="*/ 377423 h 1054587"/>
              <a:gd name="connsiteX9267" fmla="*/ 249204 w 917848"/>
              <a:gd name="connsiteY9267" fmla="*/ 377079 h 1054587"/>
              <a:gd name="connsiteX9268" fmla="*/ 248956 w 917848"/>
              <a:gd name="connsiteY9268" fmla="*/ 377079 h 1054587"/>
              <a:gd name="connsiteX9269" fmla="*/ 248956 w 917848"/>
              <a:gd name="connsiteY9269" fmla="*/ 376391 h 1054587"/>
              <a:gd name="connsiteX9270" fmla="*/ 248956 w 917848"/>
              <a:gd name="connsiteY9270" fmla="*/ 376050 h 1054587"/>
              <a:gd name="connsiteX9271" fmla="*/ 248956 w 917848"/>
              <a:gd name="connsiteY9271" fmla="*/ 375363 h 1054587"/>
              <a:gd name="connsiteX9272" fmla="*/ 248707 w 917848"/>
              <a:gd name="connsiteY9272" fmla="*/ 375363 h 1054587"/>
              <a:gd name="connsiteX9273" fmla="*/ 248487 w 917848"/>
              <a:gd name="connsiteY9273" fmla="*/ 375363 h 1054587"/>
              <a:gd name="connsiteX9274" fmla="*/ 247991 w 917848"/>
              <a:gd name="connsiteY9274" fmla="*/ 375363 h 1054587"/>
              <a:gd name="connsiteX9275" fmla="*/ 247770 w 917848"/>
              <a:gd name="connsiteY9275" fmla="*/ 375363 h 1054587"/>
              <a:gd name="connsiteX9276" fmla="*/ 247523 w 917848"/>
              <a:gd name="connsiteY9276" fmla="*/ 376050 h 1054587"/>
              <a:gd name="connsiteX9277" fmla="*/ 247274 w 917848"/>
              <a:gd name="connsiteY9277" fmla="*/ 376050 h 1054587"/>
              <a:gd name="connsiteX9278" fmla="*/ 246338 w 917848"/>
              <a:gd name="connsiteY9278" fmla="*/ 376391 h 1054587"/>
              <a:gd name="connsiteX9279" fmla="*/ 245841 w 917848"/>
              <a:gd name="connsiteY9279" fmla="*/ 376391 h 1054587"/>
              <a:gd name="connsiteX9280" fmla="*/ 244656 w 917848"/>
              <a:gd name="connsiteY9280" fmla="*/ 376736 h 1054587"/>
              <a:gd name="connsiteX9281" fmla="*/ 244435 w 917848"/>
              <a:gd name="connsiteY9281" fmla="*/ 376736 h 1054587"/>
              <a:gd name="connsiteX9282" fmla="*/ 244435 w 917848"/>
              <a:gd name="connsiteY9282" fmla="*/ 377079 h 1054587"/>
              <a:gd name="connsiteX9283" fmla="*/ 243718 w 917848"/>
              <a:gd name="connsiteY9283" fmla="*/ 377423 h 1054587"/>
              <a:gd name="connsiteX9284" fmla="*/ 243222 w 917848"/>
              <a:gd name="connsiteY9284" fmla="*/ 377423 h 1054587"/>
              <a:gd name="connsiteX9285" fmla="*/ 243222 w 917848"/>
              <a:gd name="connsiteY9285" fmla="*/ 376736 h 1054587"/>
              <a:gd name="connsiteX9286" fmla="*/ 242754 w 917848"/>
              <a:gd name="connsiteY9286" fmla="*/ 376736 h 1054587"/>
              <a:gd name="connsiteX9287" fmla="*/ 242037 w 917848"/>
              <a:gd name="connsiteY9287" fmla="*/ 376391 h 1054587"/>
              <a:gd name="connsiteX9288" fmla="*/ 241790 w 917848"/>
              <a:gd name="connsiteY9288" fmla="*/ 376050 h 1054587"/>
              <a:gd name="connsiteX9289" fmla="*/ 241321 w 917848"/>
              <a:gd name="connsiteY9289" fmla="*/ 376050 h 1054587"/>
              <a:gd name="connsiteX9290" fmla="*/ 240852 w 917848"/>
              <a:gd name="connsiteY9290" fmla="*/ 375707 h 1054587"/>
              <a:gd name="connsiteX9291" fmla="*/ 240604 w 917848"/>
              <a:gd name="connsiteY9291" fmla="*/ 375707 h 1054587"/>
              <a:gd name="connsiteX9292" fmla="*/ 240604 w 917848"/>
              <a:gd name="connsiteY9292" fmla="*/ 375363 h 1054587"/>
              <a:gd name="connsiteX9293" fmla="*/ 240356 w 917848"/>
              <a:gd name="connsiteY9293" fmla="*/ 375363 h 1054587"/>
              <a:gd name="connsiteX9294" fmla="*/ 240356 w 917848"/>
              <a:gd name="connsiteY9294" fmla="*/ 375707 h 1054587"/>
              <a:gd name="connsiteX9295" fmla="*/ 240356 w 917848"/>
              <a:gd name="connsiteY9295" fmla="*/ 376050 h 1054587"/>
              <a:gd name="connsiteX9296" fmla="*/ 240136 w 917848"/>
              <a:gd name="connsiteY9296" fmla="*/ 376050 h 1054587"/>
              <a:gd name="connsiteX9297" fmla="*/ 240136 w 917848"/>
              <a:gd name="connsiteY9297" fmla="*/ 376391 h 1054587"/>
              <a:gd name="connsiteX9298" fmla="*/ 239887 w 917848"/>
              <a:gd name="connsiteY9298" fmla="*/ 376391 h 1054587"/>
              <a:gd name="connsiteX9299" fmla="*/ 239887 w 917848"/>
              <a:gd name="connsiteY9299" fmla="*/ 376736 h 1054587"/>
              <a:gd name="connsiteX9300" fmla="*/ 239666 w 917848"/>
              <a:gd name="connsiteY9300" fmla="*/ 376736 h 1054587"/>
              <a:gd name="connsiteX9301" fmla="*/ 239419 w 917848"/>
              <a:gd name="connsiteY9301" fmla="*/ 376391 h 1054587"/>
              <a:gd name="connsiteX9302" fmla="*/ 239666 w 917848"/>
              <a:gd name="connsiteY9302" fmla="*/ 376050 h 1054587"/>
              <a:gd name="connsiteX9303" fmla="*/ 239666 w 917848"/>
              <a:gd name="connsiteY9303" fmla="*/ 375363 h 1054587"/>
              <a:gd name="connsiteX9304" fmla="*/ 239419 w 917848"/>
              <a:gd name="connsiteY9304" fmla="*/ 375021 h 1054587"/>
              <a:gd name="connsiteX9305" fmla="*/ 239170 w 917848"/>
              <a:gd name="connsiteY9305" fmla="*/ 375021 h 1054587"/>
              <a:gd name="connsiteX9306" fmla="*/ 238702 w 917848"/>
              <a:gd name="connsiteY9306" fmla="*/ 374676 h 1054587"/>
              <a:gd name="connsiteX9307" fmla="*/ 238455 w 917848"/>
              <a:gd name="connsiteY9307" fmla="*/ 374334 h 1054587"/>
              <a:gd name="connsiteX9308" fmla="*/ 238234 w 917848"/>
              <a:gd name="connsiteY9308" fmla="*/ 374334 h 1054587"/>
              <a:gd name="connsiteX9309" fmla="*/ 237985 w 917848"/>
              <a:gd name="connsiteY9309" fmla="*/ 374334 h 1054587"/>
              <a:gd name="connsiteX9310" fmla="*/ 237985 w 917848"/>
              <a:gd name="connsiteY9310" fmla="*/ 373989 h 1054587"/>
              <a:gd name="connsiteX9311" fmla="*/ 237517 w 917848"/>
              <a:gd name="connsiteY9311" fmla="*/ 373647 h 1054587"/>
              <a:gd name="connsiteX9312" fmla="*/ 237269 w 917848"/>
              <a:gd name="connsiteY9312" fmla="*/ 373647 h 1054587"/>
              <a:gd name="connsiteX9313" fmla="*/ 237269 w 917848"/>
              <a:gd name="connsiteY9313" fmla="*/ 373303 h 1054587"/>
              <a:gd name="connsiteX9314" fmla="*/ 237021 w 917848"/>
              <a:gd name="connsiteY9314" fmla="*/ 373303 h 1054587"/>
              <a:gd name="connsiteX9315" fmla="*/ 237021 w 917848"/>
              <a:gd name="connsiteY9315" fmla="*/ 372960 h 1054587"/>
              <a:gd name="connsiteX9316" fmla="*/ 236801 w 917848"/>
              <a:gd name="connsiteY9316" fmla="*/ 372960 h 1054587"/>
              <a:gd name="connsiteX9317" fmla="*/ 236552 w 917848"/>
              <a:gd name="connsiteY9317" fmla="*/ 372960 h 1054587"/>
              <a:gd name="connsiteX9318" fmla="*/ 236304 w 917848"/>
              <a:gd name="connsiteY9318" fmla="*/ 372615 h 1054587"/>
              <a:gd name="connsiteX9319" fmla="*/ 236084 w 917848"/>
              <a:gd name="connsiteY9319" fmla="*/ 372615 h 1054587"/>
              <a:gd name="connsiteX9320" fmla="*/ 236084 w 917848"/>
              <a:gd name="connsiteY9320" fmla="*/ 372274 h 1054587"/>
              <a:gd name="connsiteX9321" fmla="*/ 235367 w 917848"/>
              <a:gd name="connsiteY9321" fmla="*/ 371929 h 1054587"/>
              <a:gd name="connsiteX9322" fmla="*/ 235119 w 917848"/>
              <a:gd name="connsiteY9322" fmla="*/ 371929 h 1054587"/>
              <a:gd name="connsiteX9323" fmla="*/ 234650 w 917848"/>
              <a:gd name="connsiteY9323" fmla="*/ 371587 h 1054587"/>
              <a:gd name="connsiteX9324" fmla="*/ 234402 w 917848"/>
              <a:gd name="connsiteY9324" fmla="*/ 371587 h 1054587"/>
              <a:gd name="connsiteX9325" fmla="*/ 234402 w 917848"/>
              <a:gd name="connsiteY9325" fmla="*/ 371242 h 1054587"/>
              <a:gd name="connsiteX9326" fmla="*/ 234181 w 917848"/>
              <a:gd name="connsiteY9326" fmla="*/ 371242 h 1054587"/>
              <a:gd name="connsiteX9327" fmla="*/ 233934 w 917848"/>
              <a:gd name="connsiteY9327" fmla="*/ 371242 h 1054587"/>
              <a:gd name="connsiteX9328" fmla="*/ 233686 w 917848"/>
              <a:gd name="connsiteY9328" fmla="*/ 370556 h 1054587"/>
              <a:gd name="connsiteX9329" fmla="*/ 233465 w 917848"/>
              <a:gd name="connsiteY9329" fmla="*/ 370556 h 1054587"/>
              <a:gd name="connsiteX9330" fmla="*/ 233465 w 917848"/>
              <a:gd name="connsiteY9330" fmla="*/ 370900 h 1054587"/>
              <a:gd name="connsiteX9331" fmla="*/ 232969 w 917848"/>
              <a:gd name="connsiteY9331" fmla="*/ 370900 h 1054587"/>
              <a:gd name="connsiteX9332" fmla="*/ 233217 w 917848"/>
              <a:gd name="connsiteY9332" fmla="*/ 371242 h 1054587"/>
              <a:gd name="connsiteX9333" fmla="*/ 232969 w 917848"/>
              <a:gd name="connsiteY9333" fmla="*/ 371587 h 1054587"/>
              <a:gd name="connsiteX9334" fmla="*/ 232748 w 917848"/>
              <a:gd name="connsiteY9334" fmla="*/ 372274 h 1054587"/>
              <a:gd name="connsiteX9335" fmla="*/ 231783 w 917848"/>
              <a:gd name="connsiteY9335" fmla="*/ 372615 h 1054587"/>
              <a:gd name="connsiteX9336" fmla="*/ 231536 w 917848"/>
              <a:gd name="connsiteY9336" fmla="*/ 372615 h 1054587"/>
              <a:gd name="connsiteX9337" fmla="*/ 231066 w 917848"/>
              <a:gd name="connsiteY9337" fmla="*/ 372615 h 1054587"/>
              <a:gd name="connsiteX9338" fmla="*/ 230102 w 917848"/>
              <a:gd name="connsiteY9338" fmla="*/ 372615 h 1054587"/>
              <a:gd name="connsiteX9339" fmla="*/ 229634 w 917848"/>
              <a:gd name="connsiteY9339" fmla="*/ 373303 h 1054587"/>
              <a:gd name="connsiteX9340" fmla="*/ 229413 w 917848"/>
              <a:gd name="connsiteY9340" fmla="*/ 373303 h 1054587"/>
              <a:gd name="connsiteX9341" fmla="*/ 228917 w 917848"/>
              <a:gd name="connsiteY9341" fmla="*/ 373303 h 1054587"/>
              <a:gd name="connsiteX9342" fmla="*/ 228697 w 917848"/>
              <a:gd name="connsiteY9342" fmla="*/ 372960 h 1054587"/>
              <a:gd name="connsiteX9343" fmla="*/ 228697 w 917848"/>
              <a:gd name="connsiteY9343" fmla="*/ 372615 h 1054587"/>
              <a:gd name="connsiteX9344" fmla="*/ 228697 w 917848"/>
              <a:gd name="connsiteY9344" fmla="*/ 372274 h 1054587"/>
              <a:gd name="connsiteX9345" fmla="*/ 228448 w 917848"/>
              <a:gd name="connsiteY9345" fmla="*/ 371929 h 1054587"/>
              <a:gd name="connsiteX9346" fmla="*/ 228201 w 917848"/>
              <a:gd name="connsiteY9346" fmla="*/ 371929 h 1054587"/>
              <a:gd name="connsiteX9347" fmla="*/ 227731 w 917848"/>
              <a:gd name="connsiteY9347" fmla="*/ 371929 h 1054587"/>
              <a:gd name="connsiteX9348" fmla="*/ 227484 w 917848"/>
              <a:gd name="connsiteY9348" fmla="*/ 371587 h 1054587"/>
              <a:gd name="connsiteX9349" fmla="*/ 227263 w 917848"/>
              <a:gd name="connsiteY9349" fmla="*/ 371242 h 1054587"/>
              <a:gd name="connsiteX9350" fmla="*/ 226767 w 917848"/>
              <a:gd name="connsiteY9350" fmla="*/ 371242 h 1054587"/>
              <a:gd name="connsiteX9351" fmla="*/ 226767 w 917848"/>
              <a:gd name="connsiteY9351" fmla="*/ 370900 h 1054587"/>
              <a:gd name="connsiteX9352" fmla="*/ 226546 w 917848"/>
              <a:gd name="connsiteY9352" fmla="*/ 370900 h 1054587"/>
              <a:gd name="connsiteX9353" fmla="*/ 226298 w 917848"/>
              <a:gd name="connsiteY9353" fmla="*/ 370900 h 1054587"/>
              <a:gd name="connsiteX9354" fmla="*/ 225830 w 917848"/>
              <a:gd name="connsiteY9354" fmla="*/ 370900 h 1054587"/>
              <a:gd name="connsiteX9355" fmla="*/ 225582 w 917848"/>
              <a:gd name="connsiteY9355" fmla="*/ 370900 h 1054587"/>
              <a:gd name="connsiteX9356" fmla="*/ 225113 w 917848"/>
              <a:gd name="connsiteY9356" fmla="*/ 370556 h 1054587"/>
              <a:gd name="connsiteX9357" fmla="*/ 225113 w 917848"/>
              <a:gd name="connsiteY9357" fmla="*/ 369868 h 1054587"/>
              <a:gd name="connsiteX9358" fmla="*/ 224645 w 917848"/>
              <a:gd name="connsiteY9358" fmla="*/ 369527 h 1054587"/>
              <a:gd name="connsiteX9359" fmla="*/ 224396 w 917848"/>
              <a:gd name="connsiteY9359" fmla="*/ 369527 h 1054587"/>
              <a:gd name="connsiteX9360" fmla="*/ 224149 w 917848"/>
              <a:gd name="connsiteY9360" fmla="*/ 369527 h 1054587"/>
              <a:gd name="connsiteX9361" fmla="*/ 223928 w 917848"/>
              <a:gd name="connsiteY9361" fmla="*/ 369182 h 1054587"/>
              <a:gd name="connsiteX9362" fmla="*/ 223211 w 917848"/>
              <a:gd name="connsiteY9362" fmla="*/ 369182 h 1054587"/>
              <a:gd name="connsiteX9363" fmla="*/ 222715 w 917848"/>
              <a:gd name="connsiteY9363" fmla="*/ 369527 h 1054587"/>
              <a:gd name="connsiteX9364" fmla="*/ 222715 w 917848"/>
              <a:gd name="connsiteY9364" fmla="*/ 369868 h 1054587"/>
              <a:gd name="connsiteX9365" fmla="*/ 222715 w 917848"/>
              <a:gd name="connsiteY9365" fmla="*/ 370213 h 1054587"/>
              <a:gd name="connsiteX9366" fmla="*/ 222963 w 917848"/>
              <a:gd name="connsiteY9366" fmla="*/ 370213 h 1054587"/>
              <a:gd name="connsiteX9367" fmla="*/ 222715 w 917848"/>
              <a:gd name="connsiteY9367" fmla="*/ 370556 h 1054587"/>
              <a:gd name="connsiteX9368" fmla="*/ 222246 w 917848"/>
              <a:gd name="connsiteY9368" fmla="*/ 370556 h 1054587"/>
              <a:gd name="connsiteX9369" fmla="*/ 221999 w 917848"/>
              <a:gd name="connsiteY9369" fmla="*/ 370556 h 1054587"/>
              <a:gd name="connsiteX9370" fmla="*/ 221778 w 917848"/>
              <a:gd name="connsiteY9370" fmla="*/ 370556 h 1054587"/>
              <a:gd name="connsiteX9371" fmla="*/ 221282 w 917848"/>
              <a:gd name="connsiteY9371" fmla="*/ 370900 h 1054587"/>
              <a:gd name="connsiteX9372" fmla="*/ 220814 w 917848"/>
              <a:gd name="connsiteY9372" fmla="*/ 370556 h 1054587"/>
              <a:gd name="connsiteX9373" fmla="*/ 220565 w 917848"/>
              <a:gd name="connsiteY9373" fmla="*/ 370556 h 1054587"/>
              <a:gd name="connsiteX9374" fmla="*/ 220565 w 917848"/>
              <a:gd name="connsiteY9374" fmla="*/ 370213 h 1054587"/>
              <a:gd name="connsiteX9375" fmla="*/ 220344 w 917848"/>
              <a:gd name="connsiteY9375" fmla="*/ 370213 h 1054587"/>
              <a:gd name="connsiteX9376" fmla="*/ 220097 w 917848"/>
              <a:gd name="connsiteY9376" fmla="*/ 370213 h 1054587"/>
              <a:gd name="connsiteX9377" fmla="*/ 220097 w 917848"/>
              <a:gd name="connsiteY9377" fmla="*/ 369868 h 1054587"/>
              <a:gd name="connsiteX9378" fmla="*/ 220097 w 917848"/>
              <a:gd name="connsiteY9378" fmla="*/ 369527 h 1054587"/>
              <a:gd name="connsiteX9379" fmla="*/ 220097 w 917848"/>
              <a:gd name="connsiteY9379" fmla="*/ 369182 h 1054587"/>
              <a:gd name="connsiteX9380" fmla="*/ 219848 w 917848"/>
              <a:gd name="connsiteY9380" fmla="*/ 369182 h 1054587"/>
              <a:gd name="connsiteX9381" fmla="*/ 219628 w 917848"/>
              <a:gd name="connsiteY9381" fmla="*/ 368495 h 1054587"/>
              <a:gd name="connsiteX9382" fmla="*/ 219380 w 917848"/>
              <a:gd name="connsiteY9382" fmla="*/ 368150 h 1054587"/>
              <a:gd name="connsiteX9383" fmla="*/ 219380 w 917848"/>
              <a:gd name="connsiteY9383" fmla="*/ 367807 h 1054587"/>
              <a:gd name="connsiteX9384" fmla="*/ 219160 w 917848"/>
              <a:gd name="connsiteY9384" fmla="*/ 367463 h 1054587"/>
              <a:gd name="connsiteX9385" fmla="*/ 219160 w 917848"/>
              <a:gd name="connsiteY9385" fmla="*/ 367121 h 1054587"/>
              <a:gd name="connsiteX9386" fmla="*/ 219160 w 917848"/>
              <a:gd name="connsiteY9386" fmla="*/ 366434 h 1054587"/>
              <a:gd name="connsiteX9387" fmla="*/ 218663 w 917848"/>
              <a:gd name="connsiteY9387" fmla="*/ 366089 h 1054587"/>
              <a:gd name="connsiteX9388" fmla="*/ 218194 w 917848"/>
              <a:gd name="connsiteY9388" fmla="*/ 366089 h 1054587"/>
              <a:gd name="connsiteX9389" fmla="*/ 217946 w 917848"/>
              <a:gd name="connsiteY9389" fmla="*/ 366089 h 1054587"/>
              <a:gd name="connsiteX9390" fmla="*/ 217230 w 917848"/>
              <a:gd name="connsiteY9390" fmla="*/ 366089 h 1054587"/>
              <a:gd name="connsiteX9391" fmla="*/ 216762 w 917848"/>
              <a:gd name="connsiteY9391" fmla="*/ 365744 h 1054587"/>
              <a:gd name="connsiteX9392" fmla="*/ 216513 w 917848"/>
              <a:gd name="connsiteY9392" fmla="*/ 366089 h 1054587"/>
              <a:gd name="connsiteX9393" fmla="*/ 216045 w 917848"/>
              <a:gd name="connsiteY9393" fmla="*/ 365744 h 1054587"/>
              <a:gd name="connsiteX9394" fmla="*/ 216045 w 917848"/>
              <a:gd name="connsiteY9394" fmla="*/ 366089 h 1054587"/>
              <a:gd name="connsiteX9395" fmla="*/ 216045 w 917848"/>
              <a:gd name="connsiteY9395" fmla="*/ 366434 h 1054587"/>
              <a:gd name="connsiteX9396" fmla="*/ 215796 w 917848"/>
              <a:gd name="connsiteY9396" fmla="*/ 366434 h 1054587"/>
              <a:gd name="connsiteX9397" fmla="*/ 215328 w 917848"/>
              <a:gd name="connsiteY9397" fmla="*/ 366776 h 1054587"/>
              <a:gd name="connsiteX9398" fmla="*/ 215080 w 917848"/>
              <a:gd name="connsiteY9398" fmla="*/ 367121 h 1054587"/>
              <a:gd name="connsiteX9399" fmla="*/ 214611 w 917848"/>
              <a:gd name="connsiteY9399" fmla="*/ 367121 h 1054587"/>
              <a:gd name="connsiteX9400" fmla="*/ 214391 w 917848"/>
              <a:gd name="connsiteY9400" fmla="*/ 367121 h 1054587"/>
              <a:gd name="connsiteX9401" fmla="*/ 214142 w 917848"/>
              <a:gd name="connsiteY9401" fmla="*/ 367121 h 1054587"/>
              <a:gd name="connsiteX9402" fmla="*/ 213674 w 917848"/>
              <a:gd name="connsiteY9402" fmla="*/ 366776 h 1054587"/>
              <a:gd name="connsiteX9403" fmla="*/ 213427 w 917848"/>
              <a:gd name="connsiteY9403" fmla="*/ 366776 h 1054587"/>
              <a:gd name="connsiteX9404" fmla="*/ 213178 w 917848"/>
              <a:gd name="connsiteY9404" fmla="*/ 367121 h 1054587"/>
              <a:gd name="connsiteX9405" fmla="*/ 212957 w 917848"/>
              <a:gd name="connsiteY9405" fmla="*/ 367121 h 1054587"/>
              <a:gd name="connsiteX9406" fmla="*/ 212710 w 917848"/>
              <a:gd name="connsiteY9406" fmla="*/ 366776 h 1054587"/>
              <a:gd name="connsiteX9407" fmla="*/ 212461 w 917848"/>
              <a:gd name="connsiteY9407" fmla="*/ 366776 h 1054587"/>
              <a:gd name="connsiteX9408" fmla="*/ 211744 w 917848"/>
              <a:gd name="connsiteY9408" fmla="*/ 367121 h 1054587"/>
              <a:gd name="connsiteX9409" fmla="*/ 211524 w 917848"/>
              <a:gd name="connsiteY9409" fmla="*/ 367463 h 1054587"/>
              <a:gd name="connsiteX9410" fmla="*/ 211028 w 917848"/>
              <a:gd name="connsiteY9410" fmla="*/ 367807 h 1054587"/>
              <a:gd name="connsiteX9411" fmla="*/ 210807 w 917848"/>
              <a:gd name="connsiteY9411" fmla="*/ 367807 h 1054587"/>
              <a:gd name="connsiteX9412" fmla="*/ 210560 w 917848"/>
              <a:gd name="connsiteY9412" fmla="*/ 368150 h 1054587"/>
              <a:gd name="connsiteX9413" fmla="*/ 209594 w 917848"/>
              <a:gd name="connsiteY9413" fmla="*/ 368495 h 1054587"/>
              <a:gd name="connsiteX9414" fmla="*/ 209375 w 917848"/>
              <a:gd name="connsiteY9414" fmla="*/ 368150 h 1054587"/>
              <a:gd name="connsiteX9415" fmla="*/ 209375 w 917848"/>
              <a:gd name="connsiteY9415" fmla="*/ 367807 h 1054587"/>
              <a:gd name="connsiteX9416" fmla="*/ 209126 w 917848"/>
              <a:gd name="connsiteY9416" fmla="*/ 367463 h 1054587"/>
              <a:gd name="connsiteX9417" fmla="*/ 209126 w 917848"/>
              <a:gd name="connsiteY9417" fmla="*/ 367121 h 1054587"/>
              <a:gd name="connsiteX9418" fmla="*/ 209126 w 917848"/>
              <a:gd name="connsiteY9418" fmla="*/ 366776 h 1054587"/>
              <a:gd name="connsiteX9419" fmla="*/ 208906 w 917848"/>
              <a:gd name="connsiteY9419" fmla="*/ 366776 h 1054587"/>
              <a:gd name="connsiteX9420" fmla="*/ 208658 w 917848"/>
              <a:gd name="connsiteY9420" fmla="*/ 366434 h 1054587"/>
              <a:gd name="connsiteX9421" fmla="*/ 208189 w 917848"/>
              <a:gd name="connsiteY9421" fmla="*/ 366434 h 1054587"/>
              <a:gd name="connsiteX9422" fmla="*/ 207941 w 917848"/>
              <a:gd name="connsiteY9422" fmla="*/ 366776 h 1054587"/>
              <a:gd name="connsiteX9423" fmla="*/ 207693 w 917848"/>
              <a:gd name="connsiteY9423" fmla="*/ 367121 h 1054587"/>
              <a:gd name="connsiteX9424" fmla="*/ 207472 w 917848"/>
              <a:gd name="connsiteY9424" fmla="*/ 367463 h 1054587"/>
              <a:gd name="connsiteX9425" fmla="*/ 207693 w 917848"/>
              <a:gd name="connsiteY9425" fmla="*/ 367807 h 1054587"/>
              <a:gd name="connsiteX9426" fmla="*/ 207472 w 917848"/>
              <a:gd name="connsiteY9426" fmla="*/ 368150 h 1054587"/>
              <a:gd name="connsiteX9427" fmla="*/ 207225 w 917848"/>
              <a:gd name="connsiteY9427" fmla="*/ 368495 h 1054587"/>
              <a:gd name="connsiteX9428" fmla="*/ 206976 w 917848"/>
              <a:gd name="connsiteY9428" fmla="*/ 368495 h 1054587"/>
              <a:gd name="connsiteX9429" fmla="*/ 206976 w 917848"/>
              <a:gd name="connsiteY9429" fmla="*/ 368839 h 1054587"/>
              <a:gd name="connsiteX9430" fmla="*/ 206976 w 917848"/>
              <a:gd name="connsiteY9430" fmla="*/ 369182 h 1054587"/>
              <a:gd name="connsiteX9431" fmla="*/ 206976 w 917848"/>
              <a:gd name="connsiteY9431" fmla="*/ 369527 h 1054587"/>
              <a:gd name="connsiteX9432" fmla="*/ 206755 w 917848"/>
              <a:gd name="connsiteY9432" fmla="*/ 369868 h 1054587"/>
              <a:gd name="connsiteX9433" fmla="*/ 206755 w 917848"/>
              <a:gd name="connsiteY9433" fmla="*/ 370213 h 1054587"/>
              <a:gd name="connsiteX9434" fmla="*/ 206508 w 917848"/>
              <a:gd name="connsiteY9434" fmla="*/ 370213 h 1054587"/>
              <a:gd name="connsiteX9435" fmla="*/ 206508 w 917848"/>
              <a:gd name="connsiteY9435" fmla="*/ 370556 h 1054587"/>
              <a:gd name="connsiteX9436" fmla="*/ 206755 w 917848"/>
              <a:gd name="connsiteY9436" fmla="*/ 370556 h 1054587"/>
              <a:gd name="connsiteX9437" fmla="*/ 206976 w 917848"/>
              <a:gd name="connsiteY9437" fmla="*/ 370900 h 1054587"/>
              <a:gd name="connsiteX9438" fmla="*/ 206755 w 917848"/>
              <a:gd name="connsiteY9438" fmla="*/ 371242 h 1054587"/>
              <a:gd name="connsiteX9439" fmla="*/ 206508 w 917848"/>
              <a:gd name="connsiteY9439" fmla="*/ 371242 h 1054587"/>
              <a:gd name="connsiteX9440" fmla="*/ 206039 w 917848"/>
              <a:gd name="connsiteY9440" fmla="*/ 371242 h 1054587"/>
              <a:gd name="connsiteX9441" fmla="*/ 205542 w 917848"/>
              <a:gd name="connsiteY9441" fmla="*/ 371242 h 1054587"/>
              <a:gd name="connsiteX9442" fmla="*/ 205322 w 917848"/>
              <a:gd name="connsiteY9442" fmla="*/ 371242 h 1054587"/>
              <a:gd name="connsiteX9443" fmla="*/ 204606 w 917848"/>
              <a:gd name="connsiteY9443" fmla="*/ 371242 h 1054587"/>
              <a:gd name="connsiteX9444" fmla="*/ 204357 w 917848"/>
              <a:gd name="connsiteY9444" fmla="*/ 371242 h 1054587"/>
              <a:gd name="connsiteX9445" fmla="*/ 204357 w 917848"/>
              <a:gd name="connsiteY9445" fmla="*/ 371587 h 1054587"/>
              <a:gd name="connsiteX9446" fmla="*/ 204357 w 917848"/>
              <a:gd name="connsiteY9446" fmla="*/ 371929 h 1054587"/>
              <a:gd name="connsiteX9447" fmla="*/ 204110 w 917848"/>
              <a:gd name="connsiteY9447" fmla="*/ 371929 h 1054587"/>
              <a:gd name="connsiteX9448" fmla="*/ 203172 w 917848"/>
              <a:gd name="connsiteY9448" fmla="*/ 371587 h 1054587"/>
              <a:gd name="connsiteX9449" fmla="*/ 202924 w 917848"/>
              <a:gd name="connsiteY9449" fmla="*/ 371242 h 1054587"/>
              <a:gd name="connsiteX9450" fmla="*/ 202704 w 917848"/>
              <a:gd name="connsiteY9450" fmla="*/ 371242 h 1054587"/>
              <a:gd name="connsiteX9451" fmla="*/ 202456 w 917848"/>
              <a:gd name="connsiteY9451" fmla="*/ 371242 h 1054587"/>
              <a:gd name="connsiteX9452" fmla="*/ 202207 w 917848"/>
              <a:gd name="connsiteY9452" fmla="*/ 371242 h 1054587"/>
              <a:gd name="connsiteX9453" fmla="*/ 201987 w 917848"/>
              <a:gd name="connsiteY9453" fmla="*/ 371242 h 1054587"/>
              <a:gd name="connsiteX9454" fmla="*/ 201739 w 917848"/>
              <a:gd name="connsiteY9454" fmla="*/ 371242 h 1054587"/>
              <a:gd name="connsiteX9455" fmla="*/ 201270 w 917848"/>
              <a:gd name="connsiteY9455" fmla="*/ 371242 h 1054587"/>
              <a:gd name="connsiteX9456" fmla="*/ 201022 w 917848"/>
              <a:gd name="connsiteY9456" fmla="*/ 371242 h 1054587"/>
              <a:gd name="connsiteX9457" fmla="*/ 200775 w 917848"/>
              <a:gd name="connsiteY9457" fmla="*/ 371242 h 1054587"/>
              <a:gd name="connsiteX9458" fmla="*/ 200306 w 917848"/>
              <a:gd name="connsiteY9458" fmla="*/ 371242 h 1054587"/>
              <a:gd name="connsiteX9459" fmla="*/ 200306 w 917848"/>
              <a:gd name="connsiteY9459" fmla="*/ 370900 h 1054587"/>
              <a:gd name="connsiteX9460" fmla="*/ 201022 w 917848"/>
              <a:gd name="connsiteY9460" fmla="*/ 370900 h 1054587"/>
              <a:gd name="connsiteX9461" fmla="*/ 201022 w 917848"/>
              <a:gd name="connsiteY9461" fmla="*/ 370556 h 1054587"/>
              <a:gd name="connsiteX9462" fmla="*/ 200775 w 917848"/>
              <a:gd name="connsiteY9462" fmla="*/ 370556 h 1054587"/>
              <a:gd name="connsiteX9463" fmla="*/ 200775 w 917848"/>
              <a:gd name="connsiteY9463" fmla="*/ 370213 h 1054587"/>
              <a:gd name="connsiteX9464" fmla="*/ 200554 w 917848"/>
              <a:gd name="connsiteY9464" fmla="*/ 370213 h 1054587"/>
              <a:gd name="connsiteX9465" fmla="*/ 200775 w 917848"/>
              <a:gd name="connsiteY9465" fmla="*/ 369868 h 1054587"/>
              <a:gd name="connsiteX9466" fmla="*/ 200554 w 917848"/>
              <a:gd name="connsiteY9466" fmla="*/ 369868 h 1054587"/>
              <a:gd name="connsiteX9467" fmla="*/ 200306 w 917848"/>
              <a:gd name="connsiteY9467" fmla="*/ 369527 h 1054587"/>
              <a:gd name="connsiteX9468" fmla="*/ 200306 w 917848"/>
              <a:gd name="connsiteY9468" fmla="*/ 369182 h 1054587"/>
              <a:gd name="connsiteX9469" fmla="*/ 200058 w 917848"/>
              <a:gd name="connsiteY9469" fmla="*/ 368839 h 1054587"/>
              <a:gd name="connsiteX9470" fmla="*/ 200306 w 917848"/>
              <a:gd name="connsiteY9470" fmla="*/ 368495 h 1054587"/>
              <a:gd name="connsiteX9471" fmla="*/ 200058 w 917848"/>
              <a:gd name="connsiteY9471" fmla="*/ 368495 h 1054587"/>
              <a:gd name="connsiteX9472" fmla="*/ 199837 w 917848"/>
              <a:gd name="connsiteY9472" fmla="*/ 368150 h 1054587"/>
              <a:gd name="connsiteX9473" fmla="*/ 199589 w 917848"/>
              <a:gd name="connsiteY9473" fmla="*/ 367807 h 1054587"/>
              <a:gd name="connsiteX9474" fmla="*/ 199837 w 917848"/>
              <a:gd name="connsiteY9474" fmla="*/ 367807 h 1054587"/>
              <a:gd name="connsiteX9475" fmla="*/ 199837 w 917848"/>
              <a:gd name="connsiteY9475" fmla="*/ 367463 h 1054587"/>
              <a:gd name="connsiteX9476" fmla="*/ 199589 w 917848"/>
              <a:gd name="connsiteY9476" fmla="*/ 367463 h 1054587"/>
              <a:gd name="connsiteX9477" fmla="*/ 199589 w 917848"/>
              <a:gd name="connsiteY9477" fmla="*/ 367121 h 1054587"/>
              <a:gd name="connsiteX9478" fmla="*/ 199341 w 917848"/>
              <a:gd name="connsiteY9478" fmla="*/ 367121 h 1054587"/>
              <a:gd name="connsiteX9479" fmla="*/ 198872 w 917848"/>
              <a:gd name="connsiteY9479" fmla="*/ 367121 h 1054587"/>
              <a:gd name="connsiteX9480" fmla="*/ 198651 w 917848"/>
              <a:gd name="connsiteY9480" fmla="*/ 367121 h 1054587"/>
              <a:gd name="connsiteX9481" fmla="*/ 198404 w 917848"/>
              <a:gd name="connsiteY9481" fmla="*/ 366776 h 1054587"/>
              <a:gd name="connsiteX9482" fmla="*/ 198155 w 917848"/>
              <a:gd name="connsiteY9482" fmla="*/ 367121 h 1054587"/>
              <a:gd name="connsiteX9483" fmla="*/ 197935 w 917848"/>
              <a:gd name="connsiteY9483" fmla="*/ 366776 h 1054587"/>
              <a:gd name="connsiteX9484" fmla="*/ 197439 w 917848"/>
              <a:gd name="connsiteY9484" fmla="*/ 366776 h 1054587"/>
              <a:gd name="connsiteX9485" fmla="*/ 197218 w 917848"/>
              <a:gd name="connsiteY9485" fmla="*/ 366776 h 1054587"/>
              <a:gd name="connsiteX9486" fmla="*/ 197218 w 917848"/>
              <a:gd name="connsiteY9486" fmla="*/ 366434 h 1054587"/>
              <a:gd name="connsiteX9487" fmla="*/ 196970 w 917848"/>
              <a:gd name="connsiteY9487" fmla="*/ 366434 h 1054587"/>
              <a:gd name="connsiteX9488" fmla="*/ 196502 w 917848"/>
              <a:gd name="connsiteY9488" fmla="*/ 366434 h 1054587"/>
              <a:gd name="connsiteX9489" fmla="*/ 196254 w 917848"/>
              <a:gd name="connsiteY9489" fmla="*/ 366434 h 1054587"/>
              <a:gd name="connsiteX9490" fmla="*/ 196006 w 917848"/>
              <a:gd name="connsiteY9490" fmla="*/ 366776 h 1054587"/>
              <a:gd name="connsiteX9491" fmla="*/ 195786 w 917848"/>
              <a:gd name="connsiteY9491" fmla="*/ 366776 h 1054587"/>
              <a:gd name="connsiteX9492" fmla="*/ 195537 w 917848"/>
              <a:gd name="connsiteY9492" fmla="*/ 366434 h 1054587"/>
              <a:gd name="connsiteX9493" fmla="*/ 195537 w 917848"/>
              <a:gd name="connsiteY9493" fmla="*/ 366776 h 1054587"/>
              <a:gd name="connsiteX9494" fmla="*/ 195537 w 917848"/>
              <a:gd name="connsiteY9494" fmla="*/ 367121 h 1054587"/>
              <a:gd name="connsiteX9495" fmla="*/ 194820 w 917848"/>
              <a:gd name="connsiteY9495" fmla="*/ 367121 h 1054587"/>
              <a:gd name="connsiteX9496" fmla="*/ 194820 w 917848"/>
              <a:gd name="connsiteY9496" fmla="*/ 366776 h 1054587"/>
              <a:gd name="connsiteX9497" fmla="*/ 194573 w 917848"/>
              <a:gd name="connsiteY9497" fmla="*/ 366776 h 1054587"/>
              <a:gd name="connsiteX9498" fmla="*/ 194352 w 917848"/>
              <a:gd name="connsiteY9498" fmla="*/ 366434 h 1054587"/>
              <a:gd name="connsiteX9499" fmla="*/ 194573 w 917848"/>
              <a:gd name="connsiteY9499" fmla="*/ 366434 h 1054587"/>
              <a:gd name="connsiteX9500" fmla="*/ 194573 w 917848"/>
              <a:gd name="connsiteY9500" fmla="*/ 365744 h 1054587"/>
              <a:gd name="connsiteX9501" fmla="*/ 194104 w 917848"/>
              <a:gd name="connsiteY9501" fmla="*/ 365403 h 1054587"/>
              <a:gd name="connsiteX9502" fmla="*/ 193387 w 917848"/>
              <a:gd name="connsiteY9502" fmla="*/ 365058 h 1054587"/>
              <a:gd name="connsiteX9503" fmla="*/ 193166 w 917848"/>
              <a:gd name="connsiteY9503" fmla="*/ 365058 h 1054587"/>
              <a:gd name="connsiteX9504" fmla="*/ 192919 w 917848"/>
              <a:gd name="connsiteY9504" fmla="*/ 365058 h 1054587"/>
              <a:gd name="connsiteX9505" fmla="*/ 192671 w 917848"/>
              <a:gd name="connsiteY9505" fmla="*/ 365058 h 1054587"/>
              <a:gd name="connsiteX9506" fmla="*/ 192671 w 917848"/>
              <a:gd name="connsiteY9506" fmla="*/ 364715 h 1054587"/>
              <a:gd name="connsiteX9507" fmla="*/ 192450 w 917848"/>
              <a:gd name="connsiteY9507" fmla="*/ 364715 h 1054587"/>
              <a:gd name="connsiteX9508" fmla="*/ 192202 w 917848"/>
              <a:gd name="connsiteY9508" fmla="*/ 364715 h 1054587"/>
              <a:gd name="connsiteX9509" fmla="*/ 192202 w 917848"/>
              <a:gd name="connsiteY9509" fmla="*/ 365058 h 1054587"/>
              <a:gd name="connsiteX9510" fmla="*/ 191485 w 917848"/>
              <a:gd name="connsiteY9510" fmla="*/ 365058 h 1054587"/>
              <a:gd name="connsiteX9511" fmla="*/ 191485 w 917848"/>
              <a:gd name="connsiteY9511" fmla="*/ 365403 h 1054587"/>
              <a:gd name="connsiteX9512" fmla="*/ 191238 w 917848"/>
              <a:gd name="connsiteY9512" fmla="*/ 365403 h 1054587"/>
              <a:gd name="connsiteX9513" fmla="*/ 191017 w 917848"/>
              <a:gd name="connsiteY9513" fmla="*/ 365403 h 1054587"/>
              <a:gd name="connsiteX9514" fmla="*/ 190768 w 917848"/>
              <a:gd name="connsiteY9514" fmla="*/ 365744 h 1054587"/>
              <a:gd name="connsiteX9515" fmla="*/ 190521 w 917848"/>
              <a:gd name="connsiteY9515" fmla="*/ 366089 h 1054587"/>
              <a:gd name="connsiteX9516" fmla="*/ 190300 w 917848"/>
              <a:gd name="connsiteY9516" fmla="*/ 366089 h 1054587"/>
              <a:gd name="connsiteX9517" fmla="*/ 190051 w 917848"/>
              <a:gd name="connsiteY9517" fmla="*/ 366089 h 1054587"/>
              <a:gd name="connsiteX9518" fmla="*/ 189584 w 917848"/>
              <a:gd name="connsiteY9518" fmla="*/ 365744 h 1054587"/>
              <a:gd name="connsiteX9519" fmla="*/ 189335 w 917848"/>
              <a:gd name="connsiteY9519" fmla="*/ 365403 h 1054587"/>
              <a:gd name="connsiteX9520" fmla="*/ 189087 w 917848"/>
              <a:gd name="connsiteY9520" fmla="*/ 365058 h 1054587"/>
              <a:gd name="connsiteX9521" fmla="*/ 188867 w 917848"/>
              <a:gd name="connsiteY9521" fmla="*/ 365058 h 1054587"/>
              <a:gd name="connsiteX9522" fmla="*/ 188867 w 917848"/>
              <a:gd name="connsiteY9522" fmla="*/ 365403 h 1054587"/>
              <a:gd name="connsiteX9523" fmla="*/ 189087 w 917848"/>
              <a:gd name="connsiteY9523" fmla="*/ 365744 h 1054587"/>
              <a:gd name="connsiteX9524" fmla="*/ 189087 w 917848"/>
              <a:gd name="connsiteY9524" fmla="*/ 366089 h 1054587"/>
              <a:gd name="connsiteX9525" fmla="*/ 188867 w 917848"/>
              <a:gd name="connsiteY9525" fmla="*/ 366089 h 1054587"/>
              <a:gd name="connsiteX9526" fmla="*/ 188618 w 917848"/>
              <a:gd name="connsiteY9526" fmla="*/ 366434 h 1054587"/>
              <a:gd name="connsiteX9527" fmla="*/ 188150 w 917848"/>
              <a:gd name="connsiteY9527" fmla="*/ 366776 h 1054587"/>
              <a:gd name="connsiteX9528" fmla="*/ 187902 w 917848"/>
              <a:gd name="connsiteY9528" fmla="*/ 366776 h 1054587"/>
              <a:gd name="connsiteX9529" fmla="*/ 187682 w 917848"/>
              <a:gd name="connsiteY9529" fmla="*/ 366776 h 1054587"/>
              <a:gd name="connsiteX9530" fmla="*/ 187433 w 917848"/>
              <a:gd name="connsiteY9530" fmla="*/ 366434 h 1054587"/>
              <a:gd name="connsiteX9531" fmla="*/ 187186 w 917848"/>
              <a:gd name="connsiteY9531" fmla="*/ 365744 h 1054587"/>
              <a:gd name="connsiteX9532" fmla="*/ 187186 w 917848"/>
              <a:gd name="connsiteY9532" fmla="*/ 365403 h 1054587"/>
              <a:gd name="connsiteX9533" fmla="*/ 187433 w 917848"/>
              <a:gd name="connsiteY9533" fmla="*/ 365403 h 1054587"/>
              <a:gd name="connsiteX9534" fmla="*/ 187902 w 917848"/>
              <a:gd name="connsiteY9534" fmla="*/ 364715 h 1054587"/>
              <a:gd name="connsiteX9535" fmla="*/ 187902 w 917848"/>
              <a:gd name="connsiteY9535" fmla="*/ 364026 h 1054587"/>
              <a:gd name="connsiteX9536" fmla="*/ 187186 w 917848"/>
              <a:gd name="connsiteY9536" fmla="*/ 364026 h 1054587"/>
              <a:gd name="connsiteX9537" fmla="*/ 186965 w 917848"/>
              <a:gd name="connsiteY9537" fmla="*/ 364371 h 1054587"/>
              <a:gd name="connsiteX9538" fmla="*/ 186965 w 917848"/>
              <a:gd name="connsiteY9538" fmla="*/ 364715 h 1054587"/>
              <a:gd name="connsiteX9539" fmla="*/ 186716 w 917848"/>
              <a:gd name="connsiteY9539" fmla="*/ 364715 h 1054587"/>
              <a:gd name="connsiteX9540" fmla="*/ 186469 w 917848"/>
              <a:gd name="connsiteY9540" fmla="*/ 364371 h 1054587"/>
              <a:gd name="connsiteX9541" fmla="*/ 186469 w 917848"/>
              <a:gd name="connsiteY9541" fmla="*/ 364026 h 1054587"/>
              <a:gd name="connsiteX9542" fmla="*/ 186000 w 917848"/>
              <a:gd name="connsiteY9542" fmla="*/ 363684 h 1054587"/>
              <a:gd name="connsiteX9543" fmla="*/ 185283 w 917848"/>
              <a:gd name="connsiteY9543" fmla="*/ 364371 h 1054587"/>
              <a:gd name="connsiteX9544" fmla="*/ 186000 w 917848"/>
              <a:gd name="connsiteY9544" fmla="*/ 365058 h 1054587"/>
              <a:gd name="connsiteX9545" fmla="*/ 186000 w 917848"/>
              <a:gd name="connsiteY9545" fmla="*/ 365403 h 1054587"/>
              <a:gd name="connsiteX9546" fmla="*/ 185752 w 917848"/>
              <a:gd name="connsiteY9546" fmla="*/ 365403 h 1054587"/>
              <a:gd name="connsiteX9547" fmla="*/ 185532 w 917848"/>
              <a:gd name="connsiteY9547" fmla="*/ 365403 h 1054587"/>
              <a:gd name="connsiteX9548" fmla="*/ 185283 w 917848"/>
              <a:gd name="connsiteY9548" fmla="*/ 365403 h 1054587"/>
              <a:gd name="connsiteX9549" fmla="*/ 185035 w 917848"/>
              <a:gd name="connsiteY9549" fmla="*/ 365403 h 1054587"/>
              <a:gd name="connsiteX9550" fmla="*/ 184815 w 917848"/>
              <a:gd name="connsiteY9550" fmla="*/ 365744 h 1054587"/>
              <a:gd name="connsiteX9551" fmla="*/ 184319 w 917848"/>
              <a:gd name="connsiteY9551" fmla="*/ 365744 h 1054587"/>
              <a:gd name="connsiteX9552" fmla="*/ 184098 w 917848"/>
              <a:gd name="connsiteY9552" fmla="*/ 365744 h 1054587"/>
              <a:gd name="connsiteX9553" fmla="*/ 183850 w 917848"/>
              <a:gd name="connsiteY9553" fmla="*/ 366089 h 1054587"/>
              <a:gd name="connsiteX9554" fmla="*/ 183602 w 917848"/>
              <a:gd name="connsiteY9554" fmla="*/ 366089 h 1054587"/>
              <a:gd name="connsiteX9555" fmla="*/ 183602 w 917848"/>
              <a:gd name="connsiteY9555" fmla="*/ 365744 h 1054587"/>
              <a:gd name="connsiteX9556" fmla="*/ 183602 w 917848"/>
              <a:gd name="connsiteY9556" fmla="*/ 365403 h 1054587"/>
              <a:gd name="connsiteX9557" fmla="*/ 183381 w 917848"/>
              <a:gd name="connsiteY9557" fmla="*/ 365403 h 1054587"/>
              <a:gd name="connsiteX9558" fmla="*/ 183381 w 917848"/>
              <a:gd name="connsiteY9558" fmla="*/ 365058 h 1054587"/>
              <a:gd name="connsiteX9559" fmla="*/ 183134 w 917848"/>
              <a:gd name="connsiteY9559" fmla="*/ 365058 h 1054587"/>
              <a:gd name="connsiteX9560" fmla="*/ 182665 w 917848"/>
              <a:gd name="connsiteY9560" fmla="*/ 365058 h 1054587"/>
              <a:gd name="connsiteX9561" fmla="*/ 182417 w 917848"/>
              <a:gd name="connsiteY9561" fmla="*/ 364715 h 1054587"/>
              <a:gd name="connsiteX9562" fmla="*/ 181948 w 917848"/>
              <a:gd name="connsiteY9562" fmla="*/ 364371 h 1054587"/>
              <a:gd name="connsiteX9563" fmla="*/ 181480 w 917848"/>
              <a:gd name="connsiteY9563" fmla="*/ 364371 h 1054587"/>
              <a:gd name="connsiteX9564" fmla="*/ 181231 w 917848"/>
              <a:gd name="connsiteY9564" fmla="*/ 364371 h 1054587"/>
              <a:gd name="connsiteX9565" fmla="*/ 180984 w 917848"/>
              <a:gd name="connsiteY9565" fmla="*/ 364371 h 1054587"/>
              <a:gd name="connsiteX9566" fmla="*/ 180763 w 917848"/>
              <a:gd name="connsiteY9566" fmla="*/ 364026 h 1054587"/>
              <a:gd name="connsiteX9567" fmla="*/ 180514 w 917848"/>
              <a:gd name="connsiteY9567" fmla="*/ 364026 h 1054587"/>
              <a:gd name="connsiteX9568" fmla="*/ 180514 w 917848"/>
              <a:gd name="connsiteY9568" fmla="*/ 363684 h 1054587"/>
              <a:gd name="connsiteX9569" fmla="*/ 180046 w 917848"/>
              <a:gd name="connsiteY9569" fmla="*/ 363340 h 1054587"/>
              <a:gd name="connsiteX9570" fmla="*/ 179799 w 917848"/>
              <a:gd name="connsiteY9570" fmla="*/ 362997 h 1054587"/>
              <a:gd name="connsiteX9571" fmla="*/ 179799 w 917848"/>
              <a:gd name="connsiteY9571" fmla="*/ 362652 h 1054587"/>
              <a:gd name="connsiteX9572" fmla="*/ 170261 w 917848"/>
              <a:gd name="connsiteY9572" fmla="*/ 357150 h 1054587"/>
              <a:gd name="connsiteX9573" fmla="*/ 169075 w 917848"/>
              <a:gd name="connsiteY9573" fmla="*/ 356462 h 1054587"/>
              <a:gd name="connsiteX9574" fmla="*/ 168359 w 917848"/>
              <a:gd name="connsiteY9574" fmla="*/ 356118 h 1054587"/>
              <a:gd name="connsiteX9575" fmla="*/ 163590 w 917848"/>
              <a:gd name="connsiteY9575" fmla="*/ 353365 h 1054587"/>
              <a:gd name="connsiteX9576" fmla="*/ 159538 w 917848"/>
              <a:gd name="connsiteY9576" fmla="*/ 350957 h 1054587"/>
              <a:gd name="connsiteX9577" fmla="*/ 151904 w 917848"/>
              <a:gd name="connsiteY9577" fmla="*/ 346480 h 1054587"/>
              <a:gd name="connsiteX9578" fmla="*/ 148072 w 917848"/>
              <a:gd name="connsiteY9578" fmla="*/ 345448 h 1054587"/>
              <a:gd name="connsiteX9579" fmla="*/ 144020 w 917848"/>
              <a:gd name="connsiteY9579" fmla="*/ 344069 h 1054587"/>
              <a:gd name="connsiteX9580" fmla="*/ 143304 w 917848"/>
              <a:gd name="connsiteY9580" fmla="*/ 344069 h 1054587"/>
              <a:gd name="connsiteX9581" fmla="*/ 141898 w 917848"/>
              <a:gd name="connsiteY9581" fmla="*/ 343725 h 1054587"/>
              <a:gd name="connsiteX9582" fmla="*/ 140216 w 917848"/>
              <a:gd name="connsiteY9582" fmla="*/ 343380 h 1054587"/>
              <a:gd name="connsiteX9583" fmla="*/ 139499 w 917848"/>
              <a:gd name="connsiteY9583" fmla="*/ 343035 h 1054587"/>
              <a:gd name="connsiteX9584" fmla="*/ 139252 w 917848"/>
              <a:gd name="connsiteY9584" fmla="*/ 343035 h 1054587"/>
              <a:gd name="connsiteX9585" fmla="*/ 139031 w 917848"/>
              <a:gd name="connsiteY9585" fmla="*/ 342690 h 1054587"/>
              <a:gd name="connsiteX9586" fmla="*/ 137598 w 917848"/>
              <a:gd name="connsiteY9586" fmla="*/ 342348 h 1054587"/>
              <a:gd name="connsiteX9587" fmla="*/ 137350 w 917848"/>
              <a:gd name="connsiteY9587" fmla="*/ 342348 h 1054587"/>
              <a:gd name="connsiteX9588" fmla="*/ 130928 w 917848"/>
              <a:gd name="connsiteY9588" fmla="*/ 340624 h 1054587"/>
              <a:gd name="connsiteX9589" fmla="*/ 130679 w 917848"/>
              <a:gd name="connsiteY9589" fmla="*/ 340624 h 1054587"/>
              <a:gd name="connsiteX9590" fmla="*/ 119709 w 917848"/>
              <a:gd name="connsiteY9590" fmla="*/ 337521 h 1054587"/>
              <a:gd name="connsiteX9591" fmla="*/ 119461 w 917848"/>
              <a:gd name="connsiteY9591" fmla="*/ 337176 h 1054587"/>
              <a:gd name="connsiteX9592" fmla="*/ 118276 w 917848"/>
              <a:gd name="connsiteY9592" fmla="*/ 337176 h 1054587"/>
              <a:gd name="connsiteX9593" fmla="*/ 106341 w 917848"/>
              <a:gd name="connsiteY9593" fmla="*/ 333729 h 1054587"/>
              <a:gd name="connsiteX9594" fmla="*/ 105651 w 917848"/>
              <a:gd name="connsiteY9594" fmla="*/ 333384 h 1054587"/>
              <a:gd name="connsiteX9595" fmla="*/ 101352 w 917848"/>
              <a:gd name="connsiteY9595" fmla="*/ 332349 h 1054587"/>
              <a:gd name="connsiteX9596" fmla="*/ 98954 w 917848"/>
              <a:gd name="connsiteY9596" fmla="*/ 331660 h 1054587"/>
              <a:gd name="connsiteX9597" fmla="*/ 89416 w 917848"/>
              <a:gd name="connsiteY9597" fmla="*/ 328899 h 1054587"/>
              <a:gd name="connsiteX9598" fmla="*/ 86081 w 917848"/>
              <a:gd name="connsiteY9598" fmla="*/ 327864 h 1054587"/>
              <a:gd name="connsiteX9599" fmla="*/ 78225 w 917848"/>
              <a:gd name="connsiteY9599" fmla="*/ 325793 h 1054587"/>
              <a:gd name="connsiteX9600" fmla="*/ 77508 w 917848"/>
              <a:gd name="connsiteY9600" fmla="*/ 325793 h 1054587"/>
              <a:gd name="connsiteX9601" fmla="*/ 74890 w 917848"/>
              <a:gd name="connsiteY9601" fmla="*/ 325104 h 1054587"/>
              <a:gd name="connsiteX9602" fmla="*/ 70094 w 917848"/>
              <a:gd name="connsiteY9602" fmla="*/ 323724 h 1054587"/>
              <a:gd name="connsiteX9603" fmla="*/ 58435 w 917848"/>
              <a:gd name="connsiteY9603" fmla="*/ 320270 h 1054587"/>
              <a:gd name="connsiteX9604" fmla="*/ 58186 w 917848"/>
              <a:gd name="connsiteY9604" fmla="*/ 320270 h 1054587"/>
              <a:gd name="connsiteX9605" fmla="*/ 57222 w 917848"/>
              <a:gd name="connsiteY9605" fmla="*/ 319923 h 1054587"/>
              <a:gd name="connsiteX9606" fmla="*/ 56036 w 917848"/>
              <a:gd name="connsiteY9606" fmla="*/ 319579 h 1054587"/>
              <a:gd name="connsiteX9607" fmla="*/ 55788 w 917848"/>
              <a:gd name="connsiteY9607" fmla="*/ 319579 h 1054587"/>
              <a:gd name="connsiteX9608" fmla="*/ 48898 w 917848"/>
              <a:gd name="connsiteY9608" fmla="*/ 317852 h 1054587"/>
              <a:gd name="connsiteX9609" fmla="*/ 34096 w 917848"/>
              <a:gd name="connsiteY9609" fmla="*/ 313358 h 1054587"/>
              <a:gd name="connsiteX9610" fmla="*/ 33848 w 917848"/>
              <a:gd name="connsiteY9610" fmla="*/ 313358 h 1054587"/>
              <a:gd name="connsiteX9611" fmla="*/ 34344 w 917848"/>
              <a:gd name="connsiteY9611" fmla="*/ 313013 h 1054587"/>
              <a:gd name="connsiteX9612" fmla="*/ 34344 w 917848"/>
              <a:gd name="connsiteY9612" fmla="*/ 312668 h 1054587"/>
              <a:gd name="connsiteX9613" fmla="*/ 34096 w 917848"/>
              <a:gd name="connsiteY9613" fmla="*/ 312324 h 1054587"/>
              <a:gd name="connsiteX9614" fmla="*/ 33848 w 917848"/>
              <a:gd name="connsiteY9614" fmla="*/ 312324 h 1054587"/>
              <a:gd name="connsiteX9615" fmla="*/ 33627 w 917848"/>
              <a:gd name="connsiteY9615" fmla="*/ 311976 h 1054587"/>
              <a:gd name="connsiteX9616" fmla="*/ 33848 w 917848"/>
              <a:gd name="connsiteY9616" fmla="*/ 311976 h 1054587"/>
              <a:gd name="connsiteX9617" fmla="*/ 33848 w 917848"/>
              <a:gd name="connsiteY9617" fmla="*/ 311631 h 1054587"/>
              <a:gd name="connsiteX9618" fmla="*/ 34096 w 917848"/>
              <a:gd name="connsiteY9618" fmla="*/ 311286 h 1054587"/>
              <a:gd name="connsiteX9619" fmla="*/ 34344 w 917848"/>
              <a:gd name="connsiteY9619" fmla="*/ 311286 h 1054587"/>
              <a:gd name="connsiteX9620" fmla="*/ 34565 w 917848"/>
              <a:gd name="connsiteY9620" fmla="*/ 311286 h 1054587"/>
              <a:gd name="connsiteX9621" fmla="*/ 34565 w 917848"/>
              <a:gd name="connsiteY9621" fmla="*/ 310595 h 1054587"/>
              <a:gd name="connsiteX9622" fmla="*/ 34344 w 917848"/>
              <a:gd name="connsiteY9622" fmla="*/ 310595 h 1054587"/>
              <a:gd name="connsiteX9623" fmla="*/ 34344 w 917848"/>
              <a:gd name="connsiteY9623" fmla="*/ 309902 h 1054587"/>
              <a:gd name="connsiteX9624" fmla="*/ 34096 w 917848"/>
              <a:gd name="connsiteY9624" fmla="*/ 309557 h 1054587"/>
              <a:gd name="connsiteX9625" fmla="*/ 33848 w 917848"/>
              <a:gd name="connsiteY9625" fmla="*/ 309557 h 1054587"/>
              <a:gd name="connsiteX9626" fmla="*/ 33848 w 917848"/>
              <a:gd name="connsiteY9626" fmla="*/ 309210 h 1054587"/>
              <a:gd name="connsiteX9627" fmla="*/ 33379 w 917848"/>
              <a:gd name="connsiteY9627" fmla="*/ 308520 h 1054587"/>
              <a:gd name="connsiteX9628" fmla="*/ 32911 w 917848"/>
              <a:gd name="connsiteY9628" fmla="*/ 308172 h 1054587"/>
              <a:gd name="connsiteX9629" fmla="*/ 32911 w 917848"/>
              <a:gd name="connsiteY9629" fmla="*/ 307827 h 1054587"/>
              <a:gd name="connsiteX9630" fmla="*/ 32442 w 917848"/>
              <a:gd name="connsiteY9630" fmla="*/ 307827 h 1054587"/>
              <a:gd name="connsiteX9631" fmla="*/ 32442 w 917848"/>
              <a:gd name="connsiteY9631" fmla="*/ 307135 h 1054587"/>
              <a:gd name="connsiteX9632" fmla="*/ 32442 w 917848"/>
              <a:gd name="connsiteY9632" fmla="*/ 306790 h 1054587"/>
              <a:gd name="connsiteX9633" fmla="*/ 32662 w 917848"/>
              <a:gd name="connsiteY9633" fmla="*/ 306790 h 1054587"/>
              <a:gd name="connsiteX9634" fmla="*/ 32442 w 917848"/>
              <a:gd name="connsiteY9634" fmla="*/ 306443 h 1054587"/>
              <a:gd name="connsiteX9635" fmla="*/ 32662 w 917848"/>
              <a:gd name="connsiteY9635" fmla="*/ 306099 h 1054587"/>
              <a:gd name="connsiteX9636" fmla="*/ 32442 w 917848"/>
              <a:gd name="connsiteY9636" fmla="*/ 306099 h 1054587"/>
              <a:gd name="connsiteX9637" fmla="*/ 32194 w 917848"/>
              <a:gd name="connsiteY9637" fmla="*/ 305754 h 1054587"/>
              <a:gd name="connsiteX9638" fmla="*/ 31945 w 917848"/>
              <a:gd name="connsiteY9638" fmla="*/ 305406 h 1054587"/>
              <a:gd name="connsiteX9639" fmla="*/ 31725 w 917848"/>
              <a:gd name="connsiteY9639" fmla="*/ 305061 h 1054587"/>
              <a:gd name="connsiteX9640" fmla="*/ 31477 w 917848"/>
              <a:gd name="connsiteY9640" fmla="*/ 304713 h 1054587"/>
              <a:gd name="connsiteX9641" fmla="*/ 31229 w 917848"/>
              <a:gd name="connsiteY9641" fmla="*/ 304713 h 1054587"/>
              <a:gd name="connsiteX9642" fmla="*/ 31229 w 917848"/>
              <a:gd name="connsiteY9642" fmla="*/ 304369 h 1054587"/>
              <a:gd name="connsiteX9643" fmla="*/ 31229 w 917848"/>
              <a:gd name="connsiteY9643" fmla="*/ 304021 h 1054587"/>
              <a:gd name="connsiteX9644" fmla="*/ 31008 w 917848"/>
              <a:gd name="connsiteY9644" fmla="*/ 303676 h 1054587"/>
              <a:gd name="connsiteX9645" fmla="*/ 31008 w 917848"/>
              <a:gd name="connsiteY9645" fmla="*/ 303331 h 1054587"/>
              <a:gd name="connsiteX9646" fmla="*/ 30761 w 917848"/>
              <a:gd name="connsiteY9646" fmla="*/ 302983 h 1054587"/>
              <a:gd name="connsiteX9647" fmla="*/ 30292 w 917848"/>
              <a:gd name="connsiteY9647" fmla="*/ 302639 h 1054587"/>
              <a:gd name="connsiteX9648" fmla="*/ 30292 w 917848"/>
              <a:gd name="connsiteY9648" fmla="*/ 302292 h 1054587"/>
              <a:gd name="connsiteX9649" fmla="*/ 30044 w 917848"/>
              <a:gd name="connsiteY9649" fmla="*/ 302292 h 1054587"/>
              <a:gd name="connsiteX9650" fmla="*/ 30292 w 917848"/>
              <a:gd name="connsiteY9650" fmla="*/ 301947 h 1054587"/>
              <a:gd name="connsiteX9651" fmla="*/ 30044 w 917848"/>
              <a:gd name="connsiteY9651" fmla="*/ 301947 h 1054587"/>
              <a:gd name="connsiteX9652" fmla="*/ 29796 w 917848"/>
              <a:gd name="connsiteY9652" fmla="*/ 301599 h 1054587"/>
              <a:gd name="connsiteX9653" fmla="*/ 29576 w 917848"/>
              <a:gd name="connsiteY9653" fmla="*/ 300907 h 1054587"/>
              <a:gd name="connsiteX9654" fmla="*/ 29576 w 917848"/>
              <a:gd name="connsiteY9654" fmla="*/ 300562 h 1054587"/>
              <a:gd name="connsiteX9655" fmla="*/ 29796 w 917848"/>
              <a:gd name="connsiteY9655" fmla="*/ 300562 h 1054587"/>
              <a:gd name="connsiteX9656" fmla="*/ 29576 w 917848"/>
              <a:gd name="connsiteY9656" fmla="*/ 299869 h 1054587"/>
              <a:gd name="connsiteX9657" fmla="*/ 29796 w 917848"/>
              <a:gd name="connsiteY9657" fmla="*/ 299523 h 1054587"/>
              <a:gd name="connsiteX9658" fmla="*/ 29576 w 917848"/>
              <a:gd name="connsiteY9658" fmla="*/ 299178 h 1054587"/>
              <a:gd name="connsiteX9659" fmla="*/ 29327 w 917848"/>
              <a:gd name="connsiteY9659" fmla="*/ 299178 h 1054587"/>
              <a:gd name="connsiteX9660" fmla="*/ 29576 w 917848"/>
              <a:gd name="connsiteY9660" fmla="*/ 298830 h 1054587"/>
              <a:gd name="connsiteX9661" fmla="*/ 29576 w 917848"/>
              <a:gd name="connsiteY9661" fmla="*/ 298485 h 1054587"/>
              <a:gd name="connsiteX9662" fmla="*/ 29327 w 917848"/>
              <a:gd name="connsiteY9662" fmla="*/ 298485 h 1054587"/>
              <a:gd name="connsiteX9663" fmla="*/ 29327 w 917848"/>
              <a:gd name="connsiteY9663" fmla="*/ 298137 h 1054587"/>
              <a:gd name="connsiteX9664" fmla="*/ 29080 w 917848"/>
              <a:gd name="connsiteY9664" fmla="*/ 297793 h 1054587"/>
              <a:gd name="connsiteX9665" fmla="*/ 29080 w 917848"/>
              <a:gd name="connsiteY9665" fmla="*/ 297445 h 1054587"/>
              <a:gd name="connsiteX9666" fmla="*/ 29080 w 917848"/>
              <a:gd name="connsiteY9666" fmla="*/ 297100 h 1054587"/>
              <a:gd name="connsiteX9667" fmla="*/ 28859 w 917848"/>
              <a:gd name="connsiteY9667" fmla="*/ 296753 h 1054587"/>
              <a:gd name="connsiteX9668" fmla="*/ 28610 w 917848"/>
              <a:gd name="connsiteY9668" fmla="*/ 296753 h 1054587"/>
              <a:gd name="connsiteX9669" fmla="*/ 28610 w 917848"/>
              <a:gd name="connsiteY9669" fmla="*/ 296408 h 1054587"/>
              <a:gd name="connsiteX9670" fmla="*/ 28610 w 917848"/>
              <a:gd name="connsiteY9670" fmla="*/ 296061 h 1054587"/>
              <a:gd name="connsiteX9671" fmla="*/ 28390 w 917848"/>
              <a:gd name="connsiteY9671" fmla="*/ 296408 h 1054587"/>
              <a:gd name="connsiteX9672" fmla="*/ 28142 w 917848"/>
              <a:gd name="connsiteY9672" fmla="*/ 296408 h 1054587"/>
              <a:gd name="connsiteX9673" fmla="*/ 27893 w 917848"/>
              <a:gd name="connsiteY9673" fmla="*/ 296408 h 1054587"/>
              <a:gd name="connsiteX9674" fmla="*/ 27673 w 917848"/>
              <a:gd name="connsiteY9674" fmla="*/ 296408 h 1054587"/>
              <a:gd name="connsiteX9675" fmla="*/ 27425 w 917848"/>
              <a:gd name="connsiteY9675" fmla="*/ 296408 h 1054587"/>
              <a:gd name="connsiteX9676" fmla="*/ 27425 w 917848"/>
              <a:gd name="connsiteY9676" fmla="*/ 295716 h 1054587"/>
              <a:gd name="connsiteX9677" fmla="*/ 27673 w 917848"/>
              <a:gd name="connsiteY9677" fmla="*/ 295020 h 1054587"/>
              <a:gd name="connsiteX9678" fmla="*/ 27425 w 917848"/>
              <a:gd name="connsiteY9678" fmla="*/ 294675 h 1054587"/>
              <a:gd name="connsiteX9679" fmla="*/ 27425 w 917848"/>
              <a:gd name="connsiteY9679" fmla="*/ 294328 h 1054587"/>
              <a:gd name="connsiteX9680" fmla="*/ 27425 w 917848"/>
              <a:gd name="connsiteY9680" fmla="*/ 293636 h 1054587"/>
              <a:gd name="connsiteX9681" fmla="*/ 27425 w 917848"/>
              <a:gd name="connsiteY9681" fmla="*/ 293291 h 1054587"/>
              <a:gd name="connsiteX9682" fmla="*/ 27177 w 917848"/>
              <a:gd name="connsiteY9682" fmla="*/ 293291 h 1054587"/>
              <a:gd name="connsiteX9683" fmla="*/ 26956 w 917848"/>
              <a:gd name="connsiteY9683" fmla="*/ 293291 h 1054587"/>
              <a:gd name="connsiteX9684" fmla="*/ 27177 w 917848"/>
              <a:gd name="connsiteY9684" fmla="*/ 293636 h 1054587"/>
              <a:gd name="connsiteX9685" fmla="*/ 26956 w 917848"/>
              <a:gd name="connsiteY9685" fmla="*/ 293636 h 1054587"/>
              <a:gd name="connsiteX9686" fmla="*/ 26241 w 917848"/>
              <a:gd name="connsiteY9686" fmla="*/ 293291 h 1054587"/>
              <a:gd name="connsiteX9687" fmla="*/ 25992 w 917848"/>
              <a:gd name="connsiteY9687" fmla="*/ 292943 h 1054587"/>
              <a:gd name="connsiteX9688" fmla="*/ 25744 w 917848"/>
              <a:gd name="connsiteY9688" fmla="*/ 292596 h 1054587"/>
              <a:gd name="connsiteX9689" fmla="*/ 25744 w 917848"/>
              <a:gd name="connsiteY9689" fmla="*/ 292252 h 1054587"/>
              <a:gd name="connsiteX9690" fmla="*/ 26241 w 917848"/>
              <a:gd name="connsiteY9690" fmla="*/ 291904 h 1054587"/>
              <a:gd name="connsiteX9691" fmla="*/ 26241 w 917848"/>
              <a:gd name="connsiteY9691" fmla="*/ 291559 h 1054587"/>
              <a:gd name="connsiteX9692" fmla="*/ 25992 w 917848"/>
              <a:gd name="connsiteY9692" fmla="*/ 291559 h 1054587"/>
              <a:gd name="connsiteX9693" fmla="*/ 25744 w 917848"/>
              <a:gd name="connsiteY9693" fmla="*/ 291559 h 1054587"/>
              <a:gd name="connsiteX9694" fmla="*/ 25744 w 917848"/>
              <a:gd name="connsiteY9694" fmla="*/ 291211 h 1054587"/>
              <a:gd name="connsiteX9695" fmla="*/ 25744 w 917848"/>
              <a:gd name="connsiteY9695" fmla="*/ 290863 h 1054587"/>
              <a:gd name="connsiteX9696" fmla="*/ 25524 w 917848"/>
              <a:gd name="connsiteY9696" fmla="*/ 290863 h 1054587"/>
              <a:gd name="connsiteX9697" fmla="*/ 25275 w 917848"/>
              <a:gd name="connsiteY9697" fmla="*/ 290519 h 1054587"/>
              <a:gd name="connsiteX9698" fmla="*/ 24807 w 917848"/>
              <a:gd name="connsiteY9698" fmla="*/ 290519 h 1054587"/>
              <a:gd name="connsiteX9699" fmla="*/ 24807 w 917848"/>
              <a:gd name="connsiteY9699" fmla="*/ 290172 h 1054587"/>
              <a:gd name="connsiteX9700" fmla="*/ 24558 w 917848"/>
              <a:gd name="connsiteY9700" fmla="*/ 290172 h 1054587"/>
              <a:gd name="connsiteX9701" fmla="*/ 24311 w 917848"/>
              <a:gd name="connsiteY9701" fmla="*/ 289479 h 1054587"/>
              <a:gd name="connsiteX9702" fmla="*/ 24311 w 917848"/>
              <a:gd name="connsiteY9702" fmla="*/ 288787 h 1054587"/>
              <a:gd name="connsiteX9703" fmla="*/ 24090 w 917848"/>
              <a:gd name="connsiteY9703" fmla="*/ 288787 h 1054587"/>
              <a:gd name="connsiteX9704" fmla="*/ 23842 w 917848"/>
              <a:gd name="connsiteY9704" fmla="*/ 288439 h 1054587"/>
              <a:gd name="connsiteX9705" fmla="*/ 23594 w 917848"/>
              <a:gd name="connsiteY9705" fmla="*/ 288092 h 1054587"/>
              <a:gd name="connsiteX9706" fmla="*/ 23594 w 917848"/>
              <a:gd name="connsiteY9706" fmla="*/ 287747 h 1054587"/>
              <a:gd name="connsiteX9707" fmla="*/ 23594 w 917848"/>
              <a:gd name="connsiteY9707" fmla="*/ 287399 h 1054587"/>
              <a:gd name="connsiteX9708" fmla="*/ 23125 w 917848"/>
              <a:gd name="connsiteY9708" fmla="*/ 286707 h 1054587"/>
              <a:gd name="connsiteX9709" fmla="*/ 23125 w 917848"/>
              <a:gd name="connsiteY9709" fmla="*/ 286360 h 1054587"/>
              <a:gd name="connsiteX9710" fmla="*/ 23125 w 917848"/>
              <a:gd name="connsiteY9710" fmla="*/ 286012 h 1054587"/>
              <a:gd name="connsiteX9711" fmla="*/ 22657 w 917848"/>
              <a:gd name="connsiteY9711" fmla="*/ 285667 h 1054587"/>
              <a:gd name="connsiteX9712" fmla="*/ 22408 w 917848"/>
              <a:gd name="connsiteY9712" fmla="*/ 285667 h 1054587"/>
              <a:gd name="connsiteX9713" fmla="*/ 21692 w 917848"/>
              <a:gd name="connsiteY9713" fmla="*/ 286012 h 1054587"/>
              <a:gd name="connsiteX9714" fmla="*/ 21472 w 917848"/>
              <a:gd name="connsiteY9714" fmla="*/ 286012 h 1054587"/>
              <a:gd name="connsiteX9715" fmla="*/ 21472 w 917848"/>
              <a:gd name="connsiteY9715" fmla="*/ 285667 h 1054587"/>
              <a:gd name="connsiteX9716" fmla="*/ 21472 w 917848"/>
              <a:gd name="connsiteY9716" fmla="*/ 284972 h 1054587"/>
              <a:gd name="connsiteX9717" fmla="*/ 21472 w 917848"/>
              <a:gd name="connsiteY9717" fmla="*/ 284625 h 1054587"/>
              <a:gd name="connsiteX9718" fmla="*/ 21223 w 917848"/>
              <a:gd name="connsiteY9718" fmla="*/ 284625 h 1054587"/>
              <a:gd name="connsiteX9719" fmla="*/ 20755 w 917848"/>
              <a:gd name="connsiteY9719" fmla="*/ 285319 h 1054587"/>
              <a:gd name="connsiteX9720" fmla="*/ 20038 w 917848"/>
              <a:gd name="connsiteY9720" fmla="*/ 285319 h 1054587"/>
              <a:gd name="connsiteX9721" fmla="*/ 19542 w 917848"/>
              <a:gd name="connsiteY9721" fmla="*/ 285667 h 1054587"/>
              <a:gd name="connsiteX9722" fmla="*/ 19322 w 917848"/>
              <a:gd name="connsiteY9722" fmla="*/ 285319 h 1054587"/>
              <a:gd name="connsiteX9723" fmla="*/ 18825 w 917848"/>
              <a:gd name="connsiteY9723" fmla="*/ 285667 h 1054587"/>
              <a:gd name="connsiteX9724" fmla="*/ 18356 w 917848"/>
              <a:gd name="connsiteY9724" fmla="*/ 285667 h 1054587"/>
              <a:gd name="connsiteX9725" fmla="*/ 18137 w 917848"/>
              <a:gd name="connsiteY9725" fmla="*/ 285667 h 1054587"/>
              <a:gd name="connsiteX9726" fmla="*/ 17888 w 917848"/>
              <a:gd name="connsiteY9726" fmla="*/ 286012 h 1054587"/>
              <a:gd name="connsiteX9727" fmla="*/ 17641 w 917848"/>
              <a:gd name="connsiteY9727" fmla="*/ 286012 h 1054587"/>
              <a:gd name="connsiteX9728" fmla="*/ 17420 w 917848"/>
              <a:gd name="connsiteY9728" fmla="*/ 285667 h 1054587"/>
              <a:gd name="connsiteX9729" fmla="*/ 17641 w 917848"/>
              <a:gd name="connsiteY9729" fmla="*/ 285319 h 1054587"/>
              <a:gd name="connsiteX9730" fmla="*/ 17171 w 917848"/>
              <a:gd name="connsiteY9730" fmla="*/ 284972 h 1054587"/>
              <a:gd name="connsiteX9731" fmla="*/ 17171 w 917848"/>
              <a:gd name="connsiteY9731" fmla="*/ 285319 h 1054587"/>
              <a:gd name="connsiteX9732" fmla="*/ 16703 w 917848"/>
              <a:gd name="connsiteY9732" fmla="*/ 285319 h 1054587"/>
              <a:gd name="connsiteX9733" fmla="*/ 16703 w 917848"/>
              <a:gd name="connsiteY9733" fmla="*/ 285667 h 1054587"/>
              <a:gd name="connsiteX9734" fmla="*/ 16455 w 917848"/>
              <a:gd name="connsiteY9734" fmla="*/ 285667 h 1054587"/>
              <a:gd name="connsiteX9735" fmla="*/ 16455 w 917848"/>
              <a:gd name="connsiteY9735" fmla="*/ 285319 h 1054587"/>
              <a:gd name="connsiteX9736" fmla="*/ 16703 w 917848"/>
              <a:gd name="connsiteY9736" fmla="*/ 284972 h 1054587"/>
              <a:gd name="connsiteX9737" fmla="*/ 16703 w 917848"/>
              <a:gd name="connsiteY9737" fmla="*/ 284625 h 1054587"/>
              <a:gd name="connsiteX9738" fmla="*/ 16924 w 917848"/>
              <a:gd name="connsiteY9738" fmla="*/ 284625 h 1054587"/>
              <a:gd name="connsiteX9739" fmla="*/ 16924 w 917848"/>
              <a:gd name="connsiteY9739" fmla="*/ 284280 h 1054587"/>
              <a:gd name="connsiteX9740" fmla="*/ 16455 w 917848"/>
              <a:gd name="connsiteY9740" fmla="*/ 283932 h 1054587"/>
              <a:gd name="connsiteX9741" fmla="*/ 16207 w 917848"/>
              <a:gd name="connsiteY9741" fmla="*/ 283932 h 1054587"/>
              <a:gd name="connsiteX9742" fmla="*/ 15987 w 917848"/>
              <a:gd name="connsiteY9742" fmla="*/ 283932 h 1054587"/>
              <a:gd name="connsiteX9743" fmla="*/ 16207 w 917848"/>
              <a:gd name="connsiteY9743" fmla="*/ 283584 h 1054587"/>
              <a:gd name="connsiteX9744" fmla="*/ 16207 w 917848"/>
              <a:gd name="connsiteY9744" fmla="*/ 283239 h 1054587"/>
              <a:gd name="connsiteX9745" fmla="*/ 16455 w 917848"/>
              <a:gd name="connsiteY9745" fmla="*/ 283239 h 1054587"/>
              <a:gd name="connsiteX9746" fmla="*/ 16703 w 917848"/>
              <a:gd name="connsiteY9746" fmla="*/ 283239 h 1054587"/>
              <a:gd name="connsiteX9747" fmla="*/ 16703 w 917848"/>
              <a:gd name="connsiteY9747" fmla="*/ 282893 h 1054587"/>
              <a:gd name="connsiteX9748" fmla="*/ 15987 w 917848"/>
              <a:gd name="connsiteY9748" fmla="*/ 282197 h 1054587"/>
              <a:gd name="connsiteX9749" fmla="*/ 15987 w 917848"/>
              <a:gd name="connsiteY9749" fmla="*/ 282545 h 1054587"/>
              <a:gd name="connsiteX9750" fmla="*/ 15490 w 917848"/>
              <a:gd name="connsiteY9750" fmla="*/ 282893 h 1054587"/>
              <a:gd name="connsiteX9751" fmla="*/ 15270 w 917848"/>
              <a:gd name="connsiteY9751" fmla="*/ 283239 h 1054587"/>
              <a:gd name="connsiteX9752" fmla="*/ 15021 w 917848"/>
              <a:gd name="connsiteY9752" fmla="*/ 283239 h 1054587"/>
              <a:gd name="connsiteX9753" fmla="*/ 14304 w 917848"/>
              <a:gd name="connsiteY9753" fmla="*/ 282893 h 1054587"/>
              <a:gd name="connsiteX9754" fmla="*/ 14057 w 917848"/>
              <a:gd name="connsiteY9754" fmla="*/ 282893 h 1054587"/>
              <a:gd name="connsiteX9755" fmla="*/ 14057 w 917848"/>
              <a:gd name="connsiteY9755" fmla="*/ 283239 h 1054587"/>
              <a:gd name="connsiteX9756" fmla="*/ 13836 w 917848"/>
              <a:gd name="connsiteY9756" fmla="*/ 283239 h 1054587"/>
              <a:gd name="connsiteX9757" fmla="*/ 13589 w 917848"/>
              <a:gd name="connsiteY9757" fmla="*/ 283239 h 1054587"/>
              <a:gd name="connsiteX9758" fmla="*/ 13120 w 917848"/>
              <a:gd name="connsiteY9758" fmla="*/ 283584 h 1054587"/>
              <a:gd name="connsiteX9759" fmla="*/ 12651 w 917848"/>
              <a:gd name="connsiteY9759" fmla="*/ 283239 h 1054587"/>
              <a:gd name="connsiteX9760" fmla="*/ 12403 w 917848"/>
              <a:gd name="connsiteY9760" fmla="*/ 283239 h 1054587"/>
              <a:gd name="connsiteX9761" fmla="*/ 12403 w 917848"/>
              <a:gd name="connsiteY9761" fmla="*/ 283584 h 1054587"/>
              <a:gd name="connsiteX9762" fmla="*/ 12155 w 917848"/>
              <a:gd name="connsiteY9762" fmla="*/ 283584 h 1054587"/>
              <a:gd name="connsiteX9763" fmla="*/ 11935 w 917848"/>
              <a:gd name="connsiteY9763" fmla="*/ 283584 h 1054587"/>
              <a:gd name="connsiteX9764" fmla="*/ 11438 w 917848"/>
              <a:gd name="connsiteY9764" fmla="*/ 283584 h 1054587"/>
              <a:gd name="connsiteX9765" fmla="*/ 11438 w 917848"/>
              <a:gd name="connsiteY9765" fmla="*/ 282893 h 1054587"/>
              <a:gd name="connsiteX9766" fmla="*/ 11686 w 917848"/>
              <a:gd name="connsiteY9766" fmla="*/ 282545 h 1054587"/>
              <a:gd name="connsiteX9767" fmla="*/ 12155 w 917848"/>
              <a:gd name="connsiteY9767" fmla="*/ 281505 h 1054587"/>
              <a:gd name="connsiteX9768" fmla="*/ 11935 w 917848"/>
              <a:gd name="connsiteY9768" fmla="*/ 281157 h 1054587"/>
              <a:gd name="connsiteX9769" fmla="*/ 12155 w 917848"/>
              <a:gd name="connsiteY9769" fmla="*/ 281157 h 1054587"/>
              <a:gd name="connsiteX9770" fmla="*/ 12155 w 917848"/>
              <a:gd name="connsiteY9770" fmla="*/ 280809 h 1054587"/>
              <a:gd name="connsiteX9771" fmla="*/ 12155 w 917848"/>
              <a:gd name="connsiteY9771" fmla="*/ 280117 h 1054587"/>
              <a:gd name="connsiteX9772" fmla="*/ 12155 w 917848"/>
              <a:gd name="connsiteY9772" fmla="*/ 279770 h 1054587"/>
              <a:gd name="connsiteX9773" fmla="*/ 11935 w 917848"/>
              <a:gd name="connsiteY9773" fmla="*/ 279770 h 1054587"/>
              <a:gd name="connsiteX9774" fmla="*/ 11686 w 917848"/>
              <a:gd name="connsiteY9774" fmla="*/ 279422 h 1054587"/>
              <a:gd name="connsiteX9775" fmla="*/ 11438 w 917848"/>
              <a:gd name="connsiteY9775" fmla="*/ 279422 h 1054587"/>
              <a:gd name="connsiteX9776" fmla="*/ 11686 w 917848"/>
              <a:gd name="connsiteY9776" fmla="*/ 279077 h 1054587"/>
              <a:gd name="connsiteX9777" fmla="*/ 11438 w 917848"/>
              <a:gd name="connsiteY9777" fmla="*/ 278729 h 1054587"/>
              <a:gd name="connsiteX9778" fmla="*/ 11438 w 917848"/>
              <a:gd name="connsiteY9778" fmla="*/ 279077 h 1054587"/>
              <a:gd name="connsiteX9779" fmla="*/ 11218 w 917848"/>
              <a:gd name="connsiteY9779" fmla="*/ 278729 h 1054587"/>
              <a:gd name="connsiteX9780" fmla="*/ 10969 w 917848"/>
              <a:gd name="connsiteY9780" fmla="*/ 278729 h 1054587"/>
              <a:gd name="connsiteX9781" fmla="*/ 10722 w 917848"/>
              <a:gd name="connsiteY9781" fmla="*/ 278729 h 1054587"/>
              <a:gd name="connsiteX9782" fmla="*/ 10501 w 917848"/>
              <a:gd name="connsiteY9782" fmla="*/ 278729 h 1054587"/>
              <a:gd name="connsiteX9783" fmla="*/ 10252 w 917848"/>
              <a:gd name="connsiteY9783" fmla="*/ 278383 h 1054587"/>
              <a:gd name="connsiteX9784" fmla="*/ 10252 w 917848"/>
              <a:gd name="connsiteY9784" fmla="*/ 278035 h 1054587"/>
              <a:gd name="connsiteX9785" fmla="*/ 10252 w 917848"/>
              <a:gd name="connsiteY9785" fmla="*/ 277687 h 1054587"/>
              <a:gd name="connsiteX9786" fmla="*/ 10005 w 917848"/>
              <a:gd name="connsiteY9786" fmla="*/ 278035 h 1054587"/>
              <a:gd name="connsiteX9787" fmla="*/ 10005 w 917848"/>
              <a:gd name="connsiteY9787" fmla="*/ 277687 h 1054587"/>
              <a:gd name="connsiteX9788" fmla="*/ 9785 w 917848"/>
              <a:gd name="connsiteY9788" fmla="*/ 277687 h 1054587"/>
              <a:gd name="connsiteX9789" fmla="*/ 9785 w 917848"/>
              <a:gd name="connsiteY9789" fmla="*/ 277342 h 1054587"/>
              <a:gd name="connsiteX9790" fmla="*/ 9537 w 917848"/>
              <a:gd name="connsiteY9790" fmla="*/ 277342 h 1054587"/>
              <a:gd name="connsiteX9791" fmla="*/ 9288 w 917848"/>
              <a:gd name="connsiteY9791" fmla="*/ 277342 h 1054587"/>
              <a:gd name="connsiteX9792" fmla="*/ 9068 w 917848"/>
              <a:gd name="connsiteY9792" fmla="*/ 277342 h 1054587"/>
              <a:gd name="connsiteX9793" fmla="*/ 8571 w 917848"/>
              <a:gd name="connsiteY9793" fmla="*/ 277687 h 1054587"/>
              <a:gd name="connsiteX9794" fmla="*/ 8351 w 917848"/>
              <a:gd name="connsiteY9794" fmla="*/ 277687 h 1054587"/>
              <a:gd name="connsiteX9795" fmla="*/ 8571 w 917848"/>
              <a:gd name="connsiteY9795" fmla="*/ 278035 h 1054587"/>
              <a:gd name="connsiteX9796" fmla="*/ 8820 w 917848"/>
              <a:gd name="connsiteY9796" fmla="*/ 278035 h 1054587"/>
              <a:gd name="connsiteX9797" fmla="*/ 8820 w 917848"/>
              <a:gd name="connsiteY9797" fmla="*/ 278383 h 1054587"/>
              <a:gd name="connsiteX9798" fmla="*/ 8571 w 917848"/>
              <a:gd name="connsiteY9798" fmla="*/ 278383 h 1054587"/>
              <a:gd name="connsiteX9799" fmla="*/ 8351 w 917848"/>
              <a:gd name="connsiteY9799" fmla="*/ 278383 h 1054587"/>
              <a:gd name="connsiteX9800" fmla="*/ 8103 w 917848"/>
              <a:gd name="connsiteY9800" fmla="*/ 278035 h 1054587"/>
              <a:gd name="connsiteX9801" fmla="*/ 7855 w 917848"/>
              <a:gd name="connsiteY9801" fmla="*/ 278383 h 1054587"/>
              <a:gd name="connsiteX9802" fmla="*/ 8103 w 917848"/>
              <a:gd name="connsiteY9802" fmla="*/ 278383 h 1054587"/>
              <a:gd name="connsiteX9803" fmla="*/ 8351 w 917848"/>
              <a:gd name="connsiteY9803" fmla="*/ 278729 h 1054587"/>
              <a:gd name="connsiteX9804" fmla="*/ 8103 w 917848"/>
              <a:gd name="connsiteY9804" fmla="*/ 278729 h 1054587"/>
              <a:gd name="connsiteX9805" fmla="*/ 8103 w 917848"/>
              <a:gd name="connsiteY9805" fmla="*/ 279077 h 1054587"/>
              <a:gd name="connsiteX9806" fmla="*/ 7855 w 917848"/>
              <a:gd name="connsiteY9806" fmla="*/ 279077 h 1054587"/>
              <a:gd name="connsiteX9807" fmla="*/ 7855 w 917848"/>
              <a:gd name="connsiteY9807" fmla="*/ 279422 h 1054587"/>
              <a:gd name="connsiteX9808" fmla="*/ 7634 w 917848"/>
              <a:gd name="connsiteY9808" fmla="*/ 279770 h 1054587"/>
              <a:gd name="connsiteX9809" fmla="*/ 7166 w 917848"/>
              <a:gd name="connsiteY9809" fmla="*/ 279770 h 1054587"/>
              <a:gd name="connsiteX9810" fmla="*/ 6917 w 917848"/>
              <a:gd name="connsiteY9810" fmla="*/ 279770 h 1054587"/>
              <a:gd name="connsiteX9811" fmla="*/ 6670 w 917848"/>
              <a:gd name="connsiteY9811" fmla="*/ 279770 h 1054587"/>
              <a:gd name="connsiteX9812" fmla="*/ 6670 w 917848"/>
              <a:gd name="connsiteY9812" fmla="*/ 279422 h 1054587"/>
              <a:gd name="connsiteX9813" fmla="*/ 6449 w 917848"/>
              <a:gd name="connsiteY9813" fmla="*/ 279422 h 1054587"/>
              <a:gd name="connsiteX9814" fmla="*/ 6201 w 917848"/>
              <a:gd name="connsiteY9814" fmla="*/ 279422 h 1054587"/>
              <a:gd name="connsiteX9815" fmla="*/ 6201 w 917848"/>
              <a:gd name="connsiteY9815" fmla="*/ 279770 h 1054587"/>
              <a:gd name="connsiteX9816" fmla="*/ 5953 w 917848"/>
              <a:gd name="connsiteY9816" fmla="*/ 279770 h 1054587"/>
              <a:gd name="connsiteX9817" fmla="*/ 5953 w 917848"/>
              <a:gd name="connsiteY9817" fmla="*/ 279422 h 1054587"/>
              <a:gd name="connsiteX9818" fmla="*/ 5732 w 917848"/>
              <a:gd name="connsiteY9818" fmla="*/ 279422 h 1054587"/>
              <a:gd name="connsiteX9819" fmla="*/ 5485 w 917848"/>
              <a:gd name="connsiteY9819" fmla="*/ 279770 h 1054587"/>
              <a:gd name="connsiteX9820" fmla="*/ 5016 w 917848"/>
              <a:gd name="connsiteY9820" fmla="*/ 279770 h 1054587"/>
              <a:gd name="connsiteX9821" fmla="*/ 4768 w 917848"/>
              <a:gd name="connsiteY9821" fmla="*/ 280117 h 1054587"/>
              <a:gd name="connsiteX9822" fmla="*/ 4520 w 917848"/>
              <a:gd name="connsiteY9822" fmla="*/ 280465 h 1054587"/>
              <a:gd name="connsiteX9823" fmla="*/ 4299 w 917848"/>
              <a:gd name="connsiteY9823" fmla="*/ 280117 h 1054587"/>
              <a:gd name="connsiteX9824" fmla="*/ 3803 w 917848"/>
              <a:gd name="connsiteY9824" fmla="*/ 280465 h 1054587"/>
              <a:gd name="connsiteX9825" fmla="*/ 3582 w 917848"/>
              <a:gd name="connsiteY9825" fmla="*/ 280809 h 1054587"/>
              <a:gd name="connsiteX9826" fmla="*/ 3335 w 917848"/>
              <a:gd name="connsiteY9826" fmla="*/ 280809 h 1054587"/>
              <a:gd name="connsiteX9827" fmla="*/ 3086 w 917848"/>
              <a:gd name="connsiteY9827" fmla="*/ 280809 h 1054587"/>
              <a:gd name="connsiteX9828" fmla="*/ 2866 w 917848"/>
              <a:gd name="connsiteY9828" fmla="*/ 280809 h 1054587"/>
              <a:gd name="connsiteX9829" fmla="*/ 2618 w 917848"/>
              <a:gd name="connsiteY9829" fmla="*/ 280809 h 1054587"/>
              <a:gd name="connsiteX9830" fmla="*/ 2618 w 917848"/>
              <a:gd name="connsiteY9830" fmla="*/ 280465 h 1054587"/>
              <a:gd name="connsiteX9831" fmla="*/ 2397 w 917848"/>
              <a:gd name="connsiteY9831" fmla="*/ 280465 h 1054587"/>
              <a:gd name="connsiteX9832" fmla="*/ 2149 w 917848"/>
              <a:gd name="connsiteY9832" fmla="*/ 279077 h 1054587"/>
              <a:gd name="connsiteX9833" fmla="*/ 1901 w 917848"/>
              <a:gd name="connsiteY9833" fmla="*/ 279077 h 1054587"/>
              <a:gd name="connsiteX9834" fmla="*/ 1681 w 917848"/>
              <a:gd name="connsiteY9834" fmla="*/ 279077 h 1054587"/>
              <a:gd name="connsiteX9835" fmla="*/ 1681 w 917848"/>
              <a:gd name="connsiteY9835" fmla="*/ 278729 h 1054587"/>
              <a:gd name="connsiteX9836" fmla="*/ 1433 w 917848"/>
              <a:gd name="connsiteY9836" fmla="*/ 278383 h 1054587"/>
              <a:gd name="connsiteX9837" fmla="*/ 1185 w 917848"/>
              <a:gd name="connsiteY9837" fmla="*/ 277687 h 1054587"/>
              <a:gd name="connsiteX9838" fmla="*/ 1185 w 917848"/>
              <a:gd name="connsiteY9838" fmla="*/ 277342 h 1054587"/>
              <a:gd name="connsiteX9839" fmla="*/ 964 w 917848"/>
              <a:gd name="connsiteY9839" fmla="*/ 277342 h 1054587"/>
              <a:gd name="connsiteX9840" fmla="*/ 716 w 917848"/>
              <a:gd name="connsiteY9840" fmla="*/ 277342 h 1054587"/>
              <a:gd name="connsiteX9841" fmla="*/ 247 w 917848"/>
              <a:gd name="connsiteY9841" fmla="*/ 276647 h 1054587"/>
              <a:gd name="connsiteX9842" fmla="*/ 247 w 917848"/>
              <a:gd name="connsiteY9842" fmla="*/ 275952 h 1054587"/>
              <a:gd name="connsiteX9843" fmla="*/ 0 w 917848"/>
              <a:gd name="connsiteY9843" fmla="*/ 275607 h 1054587"/>
              <a:gd name="connsiteX9844" fmla="*/ 0 w 917848"/>
              <a:gd name="connsiteY9844" fmla="*/ 275260 h 1054587"/>
              <a:gd name="connsiteX9845" fmla="*/ 247 w 917848"/>
              <a:gd name="connsiteY9845" fmla="*/ 275260 h 1054587"/>
              <a:gd name="connsiteX9846" fmla="*/ 2149 w 917848"/>
              <a:gd name="connsiteY9846" fmla="*/ 273522 h 1054587"/>
              <a:gd name="connsiteX9847" fmla="*/ 3582 w 917848"/>
              <a:gd name="connsiteY9847" fmla="*/ 272482 h 1054587"/>
              <a:gd name="connsiteX9848" fmla="*/ 4520 w 917848"/>
              <a:gd name="connsiteY9848" fmla="*/ 271788 h 1054587"/>
              <a:gd name="connsiteX9849" fmla="*/ 7855 w 917848"/>
              <a:gd name="connsiteY9849" fmla="*/ 269704 h 1054587"/>
              <a:gd name="connsiteX9850" fmla="*/ 9068 w 917848"/>
              <a:gd name="connsiteY9850" fmla="*/ 268314 h 1054587"/>
              <a:gd name="connsiteX9851" fmla="*/ 9785 w 917848"/>
              <a:gd name="connsiteY9851" fmla="*/ 268314 h 1054587"/>
              <a:gd name="connsiteX9852" fmla="*/ 10005 w 917848"/>
              <a:gd name="connsiteY9852" fmla="*/ 268314 h 1054587"/>
              <a:gd name="connsiteX9853" fmla="*/ 10252 w 917848"/>
              <a:gd name="connsiteY9853" fmla="*/ 268314 h 1054587"/>
              <a:gd name="connsiteX9854" fmla="*/ 10969 w 917848"/>
              <a:gd name="connsiteY9854" fmla="*/ 268662 h 1054587"/>
              <a:gd name="connsiteX9855" fmla="*/ 12155 w 917848"/>
              <a:gd name="connsiteY9855" fmla="*/ 269010 h 1054587"/>
              <a:gd name="connsiteX9856" fmla="*/ 12403 w 917848"/>
              <a:gd name="connsiteY9856" fmla="*/ 269357 h 1054587"/>
              <a:gd name="connsiteX9857" fmla="*/ 12651 w 917848"/>
              <a:gd name="connsiteY9857" fmla="*/ 269357 h 1054587"/>
              <a:gd name="connsiteX9858" fmla="*/ 15987 w 917848"/>
              <a:gd name="connsiteY9858" fmla="*/ 267271 h 1054587"/>
              <a:gd name="connsiteX9859" fmla="*/ 17420 w 917848"/>
              <a:gd name="connsiteY9859" fmla="*/ 266577 h 1054587"/>
              <a:gd name="connsiteX9860" fmla="*/ 20506 w 917848"/>
              <a:gd name="connsiteY9860" fmla="*/ 265534 h 1054587"/>
              <a:gd name="connsiteX9861" fmla="*/ 22657 w 917848"/>
              <a:gd name="connsiteY9861" fmla="*/ 264841 h 1054587"/>
              <a:gd name="connsiteX9862" fmla="*/ 23594 w 917848"/>
              <a:gd name="connsiteY9862" fmla="*/ 264147 h 1054587"/>
              <a:gd name="connsiteX9863" fmla="*/ 29080 w 917848"/>
              <a:gd name="connsiteY9863" fmla="*/ 262061 h 1054587"/>
              <a:gd name="connsiteX9864" fmla="*/ 30044 w 917848"/>
              <a:gd name="connsiteY9864" fmla="*/ 261710 h 1054587"/>
              <a:gd name="connsiteX9865" fmla="*/ 30513 w 917848"/>
              <a:gd name="connsiteY9865" fmla="*/ 262061 h 1054587"/>
              <a:gd name="connsiteX9866" fmla="*/ 31945 w 917848"/>
              <a:gd name="connsiteY9866" fmla="*/ 261364 h 1054587"/>
              <a:gd name="connsiteX9867" fmla="*/ 33158 w 917848"/>
              <a:gd name="connsiteY9867" fmla="*/ 261016 h 1054587"/>
              <a:gd name="connsiteX9868" fmla="*/ 33627 w 917848"/>
              <a:gd name="connsiteY9868" fmla="*/ 261016 h 1054587"/>
              <a:gd name="connsiteX9869" fmla="*/ 34344 w 917848"/>
              <a:gd name="connsiteY9869" fmla="*/ 261016 h 1054587"/>
              <a:gd name="connsiteX9870" fmla="*/ 36246 w 917848"/>
              <a:gd name="connsiteY9870" fmla="*/ 260321 h 1054587"/>
              <a:gd name="connsiteX9871" fmla="*/ 39112 w 917848"/>
              <a:gd name="connsiteY9871" fmla="*/ 259625 h 1054587"/>
              <a:gd name="connsiteX9872" fmla="*/ 40049 w 917848"/>
              <a:gd name="connsiteY9872" fmla="*/ 259278 h 1054587"/>
              <a:gd name="connsiteX9873" fmla="*/ 42696 w 917848"/>
              <a:gd name="connsiteY9873" fmla="*/ 258236 h 1054587"/>
              <a:gd name="connsiteX9874" fmla="*/ 44597 w 917848"/>
              <a:gd name="connsiteY9874" fmla="*/ 257193 h 1054587"/>
              <a:gd name="connsiteX9875" fmla="*/ 48402 w 917848"/>
              <a:gd name="connsiteY9875" fmla="*/ 254062 h 1054587"/>
              <a:gd name="connsiteX9876" fmla="*/ 49118 w 917848"/>
              <a:gd name="connsiteY9876" fmla="*/ 253016 h 1054587"/>
              <a:gd name="connsiteX9877" fmla="*/ 49366 w 917848"/>
              <a:gd name="connsiteY9877" fmla="*/ 252669 h 1054587"/>
              <a:gd name="connsiteX9878" fmla="*/ 49366 w 917848"/>
              <a:gd name="connsiteY9878" fmla="*/ 252322 h 1054587"/>
              <a:gd name="connsiteX9879" fmla="*/ 50083 w 917848"/>
              <a:gd name="connsiteY9879" fmla="*/ 251626 h 1054587"/>
              <a:gd name="connsiteX9880" fmla="*/ 50552 w 917848"/>
              <a:gd name="connsiteY9880" fmla="*/ 251279 h 1054587"/>
              <a:gd name="connsiteX9881" fmla="*/ 50799 w 917848"/>
              <a:gd name="connsiteY9881" fmla="*/ 251279 h 1054587"/>
              <a:gd name="connsiteX9882" fmla="*/ 51020 w 917848"/>
              <a:gd name="connsiteY9882" fmla="*/ 250928 h 1054587"/>
              <a:gd name="connsiteX9883" fmla="*/ 51737 w 917848"/>
              <a:gd name="connsiteY9883" fmla="*/ 250928 h 1054587"/>
              <a:gd name="connsiteX9884" fmla="*/ 52701 w 917848"/>
              <a:gd name="connsiteY9884" fmla="*/ 250233 h 1054587"/>
              <a:gd name="connsiteX9885" fmla="*/ 53418 w 917848"/>
              <a:gd name="connsiteY9885" fmla="*/ 249538 h 1054587"/>
              <a:gd name="connsiteX9886" fmla="*/ 55072 w 917848"/>
              <a:gd name="connsiteY9886" fmla="*/ 248145 h 1054587"/>
              <a:gd name="connsiteX9887" fmla="*/ 55072 w 917848"/>
              <a:gd name="connsiteY9887" fmla="*/ 247798 h 1054587"/>
              <a:gd name="connsiteX9888" fmla="*/ 55568 w 917848"/>
              <a:gd name="connsiteY9888" fmla="*/ 247448 h 1054587"/>
              <a:gd name="connsiteX9889" fmla="*/ 55788 w 917848"/>
              <a:gd name="connsiteY9889" fmla="*/ 247100 h 1054587"/>
              <a:gd name="connsiteX9890" fmla="*/ 56505 w 917848"/>
              <a:gd name="connsiteY9890" fmla="*/ 246752 h 1054587"/>
              <a:gd name="connsiteX9891" fmla="*/ 57222 w 917848"/>
              <a:gd name="connsiteY9891" fmla="*/ 246057 h 1054587"/>
              <a:gd name="connsiteX9892" fmla="*/ 58186 w 917848"/>
              <a:gd name="connsiteY9892" fmla="*/ 245012 h 1054587"/>
              <a:gd name="connsiteX9893" fmla="*/ 58656 w 917848"/>
              <a:gd name="connsiteY9893" fmla="*/ 244664 h 1054587"/>
              <a:gd name="connsiteX9894" fmla="*/ 60337 w 917848"/>
              <a:gd name="connsiteY9894" fmla="*/ 242573 h 1054587"/>
              <a:gd name="connsiteX9895" fmla="*/ 60805 w 917848"/>
              <a:gd name="connsiteY9895" fmla="*/ 241875 h 1054587"/>
              <a:gd name="connsiteX9896" fmla="*/ 65105 w 917848"/>
              <a:gd name="connsiteY9896" fmla="*/ 236999 h 1054587"/>
              <a:gd name="connsiteX9897" fmla="*/ 67007 w 917848"/>
              <a:gd name="connsiteY9897" fmla="*/ 235603 h 1054587"/>
              <a:gd name="connsiteX9898" fmla="*/ 67476 w 917848"/>
              <a:gd name="connsiteY9898" fmla="*/ 235256 h 1054587"/>
              <a:gd name="connsiteX9899" fmla="*/ 71776 w 917848"/>
              <a:gd name="connsiteY9899" fmla="*/ 233162 h 1054587"/>
              <a:gd name="connsiteX9900" fmla="*/ 72024 w 917848"/>
              <a:gd name="connsiteY9900" fmla="*/ 233162 h 1054587"/>
              <a:gd name="connsiteX9901" fmla="*/ 72243 w 917848"/>
              <a:gd name="connsiteY9901" fmla="*/ 233162 h 1054587"/>
              <a:gd name="connsiteX9902" fmla="*/ 75580 w 917848"/>
              <a:gd name="connsiteY9902" fmla="*/ 232116 h 1054587"/>
              <a:gd name="connsiteX9903" fmla="*/ 75827 w 917848"/>
              <a:gd name="connsiteY9903" fmla="*/ 232116 h 1054587"/>
              <a:gd name="connsiteX9904" fmla="*/ 76297 w 917848"/>
              <a:gd name="connsiteY9904" fmla="*/ 231769 h 1054587"/>
              <a:gd name="connsiteX9905" fmla="*/ 79879 w 917848"/>
              <a:gd name="connsiteY9905" fmla="*/ 231071 h 1054587"/>
              <a:gd name="connsiteX9906" fmla="*/ 80347 w 917848"/>
              <a:gd name="connsiteY9906" fmla="*/ 231071 h 1054587"/>
              <a:gd name="connsiteX9907" fmla="*/ 81313 w 917848"/>
              <a:gd name="connsiteY9907" fmla="*/ 231071 h 1054587"/>
              <a:gd name="connsiteX9908" fmla="*/ 82277 w 917848"/>
              <a:gd name="connsiteY9908" fmla="*/ 231071 h 1054587"/>
              <a:gd name="connsiteX9909" fmla="*/ 82994 w 917848"/>
              <a:gd name="connsiteY9909" fmla="*/ 231071 h 1054587"/>
              <a:gd name="connsiteX9910" fmla="*/ 83710 w 917848"/>
              <a:gd name="connsiteY9910" fmla="*/ 231071 h 1054587"/>
              <a:gd name="connsiteX9911" fmla="*/ 84648 w 917848"/>
              <a:gd name="connsiteY9911" fmla="*/ 230721 h 1054587"/>
              <a:gd name="connsiteX9912" fmla="*/ 85364 w 917848"/>
              <a:gd name="connsiteY9912" fmla="*/ 230721 h 1054587"/>
              <a:gd name="connsiteX9913" fmla="*/ 86798 w 917848"/>
              <a:gd name="connsiteY9913" fmla="*/ 231071 h 1054587"/>
              <a:gd name="connsiteX9914" fmla="*/ 87762 w 917848"/>
              <a:gd name="connsiteY9914" fmla="*/ 231419 h 1054587"/>
              <a:gd name="connsiteX9915" fmla="*/ 88947 w 917848"/>
              <a:gd name="connsiteY9915" fmla="*/ 232116 h 1054587"/>
              <a:gd name="connsiteX9916" fmla="*/ 89196 w 917848"/>
              <a:gd name="connsiteY9916" fmla="*/ 232116 h 1054587"/>
              <a:gd name="connsiteX9917" fmla="*/ 89416 w 917848"/>
              <a:gd name="connsiteY9917" fmla="*/ 232464 h 1054587"/>
              <a:gd name="connsiteX9918" fmla="*/ 89416 w 917848"/>
              <a:gd name="connsiteY9918" fmla="*/ 232814 h 1054587"/>
              <a:gd name="connsiteX9919" fmla="*/ 89664 w 917848"/>
              <a:gd name="connsiteY9919" fmla="*/ 232814 h 1054587"/>
              <a:gd name="connsiteX9920" fmla="*/ 90381 w 917848"/>
              <a:gd name="connsiteY9920" fmla="*/ 233162 h 1054587"/>
              <a:gd name="connsiteX9921" fmla="*/ 91567 w 917848"/>
              <a:gd name="connsiteY9921" fmla="*/ 233162 h 1054587"/>
              <a:gd name="connsiteX9922" fmla="*/ 92283 w 917848"/>
              <a:gd name="connsiteY9922" fmla="*/ 232814 h 1054587"/>
              <a:gd name="connsiteX9923" fmla="*/ 93716 w 917848"/>
              <a:gd name="connsiteY9923" fmla="*/ 232464 h 1054587"/>
              <a:gd name="connsiteX9924" fmla="*/ 93964 w 917848"/>
              <a:gd name="connsiteY9924" fmla="*/ 232116 h 1054587"/>
              <a:gd name="connsiteX9925" fmla="*/ 94185 w 917848"/>
              <a:gd name="connsiteY9925" fmla="*/ 231769 h 1054587"/>
              <a:gd name="connsiteX9926" fmla="*/ 94902 w 917848"/>
              <a:gd name="connsiteY9926" fmla="*/ 231769 h 1054587"/>
              <a:gd name="connsiteX9927" fmla="*/ 95618 w 917848"/>
              <a:gd name="connsiteY9927" fmla="*/ 231419 h 1054587"/>
              <a:gd name="connsiteX9928" fmla="*/ 95866 w 917848"/>
              <a:gd name="connsiteY9928" fmla="*/ 231071 h 1054587"/>
              <a:gd name="connsiteX9929" fmla="*/ 97052 w 917848"/>
              <a:gd name="connsiteY9929" fmla="*/ 231071 h 1054587"/>
              <a:gd name="connsiteX9930" fmla="*/ 97052 w 917848"/>
              <a:gd name="connsiteY9930" fmla="*/ 230721 h 1054587"/>
              <a:gd name="connsiteX9931" fmla="*/ 97300 w 917848"/>
              <a:gd name="connsiteY9931" fmla="*/ 230721 h 1054587"/>
              <a:gd name="connsiteX9932" fmla="*/ 98733 w 917848"/>
              <a:gd name="connsiteY9932" fmla="*/ 230373 h 1054587"/>
              <a:gd name="connsiteX9933" fmla="*/ 99201 w 917848"/>
              <a:gd name="connsiteY9933" fmla="*/ 230023 h 1054587"/>
              <a:gd name="connsiteX9934" fmla="*/ 99450 w 917848"/>
              <a:gd name="connsiteY9934" fmla="*/ 230023 h 1054587"/>
              <a:gd name="connsiteX9935" fmla="*/ 99670 w 917848"/>
              <a:gd name="connsiteY9935" fmla="*/ 230023 h 1054587"/>
              <a:gd name="connsiteX9936" fmla="*/ 100167 w 917848"/>
              <a:gd name="connsiteY9936" fmla="*/ 230373 h 1054587"/>
              <a:gd name="connsiteX9937" fmla="*/ 101104 w 917848"/>
              <a:gd name="connsiteY9937" fmla="*/ 230023 h 1054587"/>
              <a:gd name="connsiteX9938" fmla="*/ 102068 w 917848"/>
              <a:gd name="connsiteY9938" fmla="*/ 229676 h 1054587"/>
              <a:gd name="connsiteX9939" fmla="*/ 102785 w 917848"/>
              <a:gd name="connsiteY9939" fmla="*/ 229676 h 1054587"/>
              <a:gd name="connsiteX9940" fmla="*/ 103502 w 917848"/>
              <a:gd name="connsiteY9940" fmla="*/ 229325 h 1054587"/>
              <a:gd name="connsiteX9941" fmla="*/ 104439 w 917848"/>
              <a:gd name="connsiteY9941" fmla="*/ 229325 h 1054587"/>
              <a:gd name="connsiteX9942" fmla="*/ 104935 w 917848"/>
              <a:gd name="connsiteY9942" fmla="*/ 229325 h 1054587"/>
              <a:gd name="connsiteX9943" fmla="*/ 105156 w 917848"/>
              <a:gd name="connsiteY9943" fmla="*/ 229325 h 1054587"/>
              <a:gd name="connsiteX9944" fmla="*/ 105403 w 917848"/>
              <a:gd name="connsiteY9944" fmla="*/ 229325 h 1054587"/>
              <a:gd name="connsiteX9945" fmla="*/ 105651 w 917848"/>
              <a:gd name="connsiteY9945" fmla="*/ 229325 h 1054587"/>
              <a:gd name="connsiteX9946" fmla="*/ 105872 w 917848"/>
              <a:gd name="connsiteY9946" fmla="*/ 229676 h 1054587"/>
              <a:gd name="connsiteX9947" fmla="*/ 106120 w 917848"/>
              <a:gd name="connsiteY9947" fmla="*/ 229676 h 1054587"/>
              <a:gd name="connsiteX9948" fmla="*/ 106837 w 917848"/>
              <a:gd name="connsiteY9948" fmla="*/ 229676 h 1054587"/>
              <a:gd name="connsiteX9949" fmla="*/ 107305 w 917848"/>
              <a:gd name="connsiteY9949" fmla="*/ 229676 h 1054587"/>
              <a:gd name="connsiteX9950" fmla="*/ 107554 w 917848"/>
              <a:gd name="connsiteY9950" fmla="*/ 229676 h 1054587"/>
              <a:gd name="connsiteX9951" fmla="*/ 107774 w 917848"/>
              <a:gd name="connsiteY9951" fmla="*/ 230023 h 1054587"/>
              <a:gd name="connsiteX9952" fmla="*/ 108491 w 917848"/>
              <a:gd name="connsiteY9952" fmla="*/ 230023 h 1054587"/>
              <a:gd name="connsiteX9953" fmla="*/ 112074 w 917848"/>
              <a:gd name="connsiteY9953" fmla="*/ 229676 h 1054587"/>
              <a:gd name="connsiteX9954" fmla="*/ 112322 w 917848"/>
              <a:gd name="connsiteY9954" fmla="*/ 229676 h 1054587"/>
              <a:gd name="connsiteX9955" fmla="*/ 113756 w 917848"/>
              <a:gd name="connsiteY9955" fmla="*/ 229325 h 1054587"/>
              <a:gd name="connsiteX9956" fmla="*/ 114940 w 917848"/>
              <a:gd name="connsiteY9956" fmla="*/ 228977 h 1054587"/>
              <a:gd name="connsiteX9957" fmla="*/ 117312 w 917848"/>
              <a:gd name="connsiteY9957" fmla="*/ 227582 h 1054587"/>
              <a:gd name="connsiteX9958" fmla="*/ 118027 w 917848"/>
              <a:gd name="connsiteY9958" fmla="*/ 227231 h 1054587"/>
              <a:gd name="connsiteX9959" fmla="*/ 119957 w 917848"/>
              <a:gd name="connsiteY9959" fmla="*/ 226533 h 1054587"/>
              <a:gd name="connsiteX9960" fmla="*/ 121143 w 917848"/>
              <a:gd name="connsiteY9960" fmla="*/ 226186 h 1054587"/>
              <a:gd name="connsiteX9961" fmla="*/ 122079 w 917848"/>
              <a:gd name="connsiteY9961" fmla="*/ 225489 h 1054587"/>
              <a:gd name="connsiteX9962" fmla="*/ 123044 w 917848"/>
              <a:gd name="connsiteY9962" fmla="*/ 225137 h 1054587"/>
              <a:gd name="connsiteX9963" fmla="*/ 124009 w 917848"/>
              <a:gd name="connsiteY9963" fmla="*/ 224093 h 1054587"/>
              <a:gd name="connsiteX9964" fmla="*/ 124478 w 917848"/>
              <a:gd name="connsiteY9964" fmla="*/ 223742 h 1054587"/>
              <a:gd name="connsiteX9965" fmla="*/ 124725 w 917848"/>
              <a:gd name="connsiteY9965" fmla="*/ 223395 h 1054587"/>
              <a:gd name="connsiteX9966" fmla="*/ 125195 w 917848"/>
              <a:gd name="connsiteY9966" fmla="*/ 223395 h 1054587"/>
              <a:gd name="connsiteX9967" fmla="*/ 125663 w 917848"/>
              <a:gd name="connsiteY9967" fmla="*/ 223395 h 1054587"/>
              <a:gd name="connsiteX9968" fmla="*/ 126848 w 917848"/>
              <a:gd name="connsiteY9968" fmla="*/ 223044 h 1054587"/>
              <a:gd name="connsiteX9969" fmla="*/ 127564 w 917848"/>
              <a:gd name="connsiteY9969" fmla="*/ 222346 h 1054587"/>
              <a:gd name="connsiteX9970" fmla="*/ 128281 w 917848"/>
              <a:gd name="connsiteY9970" fmla="*/ 221648 h 1054587"/>
              <a:gd name="connsiteX9971" fmla="*/ 128777 w 917848"/>
              <a:gd name="connsiteY9971" fmla="*/ 221648 h 1054587"/>
              <a:gd name="connsiteX9972" fmla="*/ 128998 w 917848"/>
              <a:gd name="connsiteY9972" fmla="*/ 221298 h 1054587"/>
              <a:gd name="connsiteX9973" fmla="*/ 129494 w 917848"/>
              <a:gd name="connsiteY9973" fmla="*/ 221298 h 1054587"/>
              <a:gd name="connsiteX9974" fmla="*/ 129963 w 917848"/>
              <a:gd name="connsiteY9974" fmla="*/ 221298 h 1054587"/>
              <a:gd name="connsiteX9975" fmla="*/ 131148 w 917848"/>
              <a:gd name="connsiteY9975" fmla="*/ 220250 h 1054587"/>
              <a:gd name="connsiteX9976" fmla="*/ 133050 w 917848"/>
              <a:gd name="connsiteY9976" fmla="*/ 219202 h 1054587"/>
              <a:gd name="connsiteX9977" fmla="*/ 133298 w 917848"/>
              <a:gd name="connsiteY9977" fmla="*/ 219202 h 1054587"/>
              <a:gd name="connsiteX9978" fmla="*/ 134015 w 917848"/>
              <a:gd name="connsiteY9978" fmla="*/ 218854 h 1054587"/>
              <a:gd name="connsiteX9979" fmla="*/ 136413 w 917848"/>
              <a:gd name="connsiteY9979" fmla="*/ 217455 h 1054587"/>
              <a:gd name="connsiteX9980" fmla="*/ 136413 w 917848"/>
              <a:gd name="connsiteY9980" fmla="*/ 217109 h 1054587"/>
              <a:gd name="connsiteX9981" fmla="*/ 136881 w 917848"/>
              <a:gd name="connsiteY9981" fmla="*/ 216757 h 1054587"/>
              <a:gd name="connsiteX9982" fmla="*/ 137350 w 917848"/>
              <a:gd name="connsiteY9982" fmla="*/ 216407 h 1054587"/>
              <a:gd name="connsiteX9983" fmla="*/ 139499 w 917848"/>
              <a:gd name="connsiteY9983" fmla="*/ 214312 h 1054587"/>
              <a:gd name="connsiteX9984" fmla="*/ 139748 w 917848"/>
              <a:gd name="connsiteY9984" fmla="*/ 213964 h 1054587"/>
              <a:gd name="connsiteX9985" fmla="*/ 139969 w 917848"/>
              <a:gd name="connsiteY9985" fmla="*/ 213614 h 1054587"/>
              <a:gd name="connsiteX9986" fmla="*/ 141402 w 917848"/>
              <a:gd name="connsiteY9986" fmla="*/ 211167 h 1054587"/>
              <a:gd name="connsiteX9987" fmla="*/ 141650 w 917848"/>
              <a:gd name="connsiteY9987" fmla="*/ 210817 h 1054587"/>
              <a:gd name="connsiteX9988" fmla="*/ 142119 w 917848"/>
              <a:gd name="connsiteY9988" fmla="*/ 209418 h 1054587"/>
              <a:gd name="connsiteX9989" fmla="*/ 142366 w 917848"/>
              <a:gd name="connsiteY9989" fmla="*/ 209068 h 1054587"/>
              <a:gd name="connsiteX9990" fmla="*/ 142587 w 917848"/>
              <a:gd name="connsiteY9990" fmla="*/ 208720 h 1054587"/>
              <a:gd name="connsiteX9991" fmla="*/ 143304 w 917848"/>
              <a:gd name="connsiteY9991" fmla="*/ 208370 h 1054587"/>
              <a:gd name="connsiteX9992" fmla="*/ 144517 w 917848"/>
              <a:gd name="connsiteY9992" fmla="*/ 207669 h 1054587"/>
              <a:gd name="connsiteX9993" fmla="*/ 145454 w 917848"/>
              <a:gd name="connsiteY9993" fmla="*/ 206621 h 1054587"/>
              <a:gd name="connsiteX9994" fmla="*/ 145454 w 917848"/>
              <a:gd name="connsiteY9994" fmla="*/ 206271 h 1054587"/>
              <a:gd name="connsiteX9995" fmla="*/ 145454 w 917848"/>
              <a:gd name="connsiteY9995" fmla="*/ 205920 h 1054587"/>
              <a:gd name="connsiteX9996" fmla="*/ 146171 w 917848"/>
              <a:gd name="connsiteY9996" fmla="*/ 205222 h 1054587"/>
              <a:gd name="connsiteX9997" fmla="*/ 146667 w 917848"/>
              <a:gd name="connsiteY9997" fmla="*/ 204872 h 1054587"/>
              <a:gd name="connsiteX9998" fmla="*/ 147135 w 917848"/>
              <a:gd name="connsiteY9998" fmla="*/ 204522 h 1054587"/>
              <a:gd name="connsiteX9999" fmla="*/ 147852 w 917848"/>
              <a:gd name="connsiteY9999" fmla="*/ 203821 h 1054587"/>
              <a:gd name="connsiteX10000" fmla="*/ 148320 w 917848"/>
              <a:gd name="connsiteY10000" fmla="*/ 203821 h 1054587"/>
              <a:gd name="connsiteX10001" fmla="*/ 149037 w 917848"/>
              <a:gd name="connsiteY10001" fmla="*/ 203474 h 1054587"/>
              <a:gd name="connsiteX10002" fmla="*/ 149285 w 917848"/>
              <a:gd name="connsiteY10002" fmla="*/ 203821 h 1054587"/>
              <a:gd name="connsiteX10003" fmla="*/ 149506 w 917848"/>
              <a:gd name="connsiteY10003" fmla="*/ 204522 h 1054587"/>
              <a:gd name="connsiteX10004" fmla="*/ 150223 w 917848"/>
              <a:gd name="connsiteY10004" fmla="*/ 204872 h 1054587"/>
              <a:gd name="connsiteX10005" fmla="*/ 150939 w 917848"/>
              <a:gd name="connsiteY10005" fmla="*/ 205222 h 1054587"/>
              <a:gd name="connsiteX10006" fmla="*/ 151655 w 917848"/>
              <a:gd name="connsiteY10006" fmla="*/ 205222 h 1054587"/>
              <a:gd name="connsiteX10007" fmla="*/ 152620 w 917848"/>
              <a:gd name="connsiteY10007" fmla="*/ 205222 h 1054587"/>
              <a:gd name="connsiteX10008" fmla="*/ 153337 w 917848"/>
              <a:gd name="connsiteY10008" fmla="*/ 204872 h 1054587"/>
              <a:gd name="connsiteX10009" fmla="*/ 153558 w 917848"/>
              <a:gd name="connsiteY10009" fmla="*/ 204872 h 1054587"/>
              <a:gd name="connsiteX10010" fmla="*/ 155239 w 917848"/>
              <a:gd name="connsiteY10010" fmla="*/ 204522 h 1054587"/>
              <a:gd name="connsiteX10011" fmla="*/ 155486 w 917848"/>
              <a:gd name="connsiteY10011" fmla="*/ 204522 h 1054587"/>
              <a:gd name="connsiteX10012" fmla="*/ 155707 w 917848"/>
              <a:gd name="connsiteY10012" fmla="*/ 204172 h 1054587"/>
              <a:gd name="connsiteX10013" fmla="*/ 156672 w 917848"/>
              <a:gd name="connsiteY10013" fmla="*/ 203474 h 1054587"/>
              <a:gd name="connsiteX10014" fmla="*/ 157389 w 917848"/>
              <a:gd name="connsiteY10014" fmla="*/ 203123 h 1054587"/>
              <a:gd name="connsiteX10015" fmla="*/ 158106 w 917848"/>
              <a:gd name="connsiteY10015" fmla="*/ 202773 h 1054587"/>
              <a:gd name="connsiteX10016" fmla="*/ 159291 w 917848"/>
              <a:gd name="connsiteY10016" fmla="*/ 202423 h 1054587"/>
              <a:gd name="connsiteX10017" fmla="*/ 159538 w 917848"/>
              <a:gd name="connsiteY10017" fmla="*/ 203123 h 1054587"/>
              <a:gd name="connsiteX10018" fmla="*/ 160008 w 917848"/>
              <a:gd name="connsiteY10018" fmla="*/ 203474 h 1054587"/>
              <a:gd name="connsiteX10019" fmla="*/ 160724 w 917848"/>
              <a:gd name="connsiteY10019" fmla="*/ 203474 h 1054587"/>
              <a:gd name="connsiteX10020" fmla="*/ 161689 w 917848"/>
              <a:gd name="connsiteY10020" fmla="*/ 203474 h 1054587"/>
              <a:gd name="connsiteX10021" fmla="*/ 162626 w 917848"/>
              <a:gd name="connsiteY10021" fmla="*/ 203474 h 1054587"/>
              <a:gd name="connsiteX10022" fmla="*/ 164059 w 917848"/>
              <a:gd name="connsiteY10022" fmla="*/ 203123 h 1054587"/>
              <a:gd name="connsiteX10023" fmla="*/ 165024 w 917848"/>
              <a:gd name="connsiteY10023" fmla="*/ 202423 h 1054587"/>
              <a:gd name="connsiteX10024" fmla="*/ 165740 w 917848"/>
              <a:gd name="connsiteY10024" fmla="*/ 202423 h 1054587"/>
              <a:gd name="connsiteX10025" fmla="*/ 167174 w 917848"/>
              <a:gd name="connsiteY10025" fmla="*/ 201375 h 1054587"/>
              <a:gd name="connsiteX10026" fmla="*/ 167174 w 917848"/>
              <a:gd name="connsiteY10026" fmla="*/ 201024 h 1054587"/>
              <a:gd name="connsiteX10027" fmla="*/ 168111 w 917848"/>
              <a:gd name="connsiteY10027" fmla="*/ 200324 h 1054587"/>
              <a:gd name="connsiteX10028" fmla="*/ 168828 w 917848"/>
              <a:gd name="connsiteY10028" fmla="*/ 199273 h 1054587"/>
              <a:gd name="connsiteX10029" fmla="*/ 169545 w 917848"/>
              <a:gd name="connsiteY10029" fmla="*/ 198572 h 1054587"/>
              <a:gd name="connsiteX10030" fmla="*/ 170013 w 917848"/>
              <a:gd name="connsiteY10030" fmla="*/ 197524 h 1054587"/>
              <a:gd name="connsiteX10031" fmla="*/ 170261 w 917848"/>
              <a:gd name="connsiteY10031" fmla="*/ 197524 h 1054587"/>
              <a:gd name="connsiteX10032" fmla="*/ 171226 w 917848"/>
              <a:gd name="connsiteY10032" fmla="*/ 195422 h 1054587"/>
              <a:gd name="connsiteX10033" fmla="*/ 171226 w 917848"/>
              <a:gd name="connsiteY10033" fmla="*/ 195072 h 1054587"/>
              <a:gd name="connsiteX10034" fmla="*/ 172163 w 917848"/>
              <a:gd name="connsiteY10034" fmla="*/ 192970 h 1054587"/>
              <a:gd name="connsiteX10035" fmla="*/ 172411 w 917848"/>
              <a:gd name="connsiteY10035" fmla="*/ 192620 h 1054587"/>
              <a:gd name="connsiteX10036" fmla="*/ 172659 w 917848"/>
              <a:gd name="connsiteY10036" fmla="*/ 191569 h 1054587"/>
              <a:gd name="connsiteX10037" fmla="*/ 172659 w 917848"/>
              <a:gd name="connsiteY10037" fmla="*/ 190868 h 1054587"/>
              <a:gd name="connsiteX10038" fmla="*/ 172659 w 917848"/>
              <a:gd name="connsiteY10038" fmla="*/ 190518 h 1054587"/>
              <a:gd name="connsiteX10039" fmla="*/ 172659 w 917848"/>
              <a:gd name="connsiteY10039" fmla="*/ 190168 h 1054587"/>
              <a:gd name="connsiteX10040" fmla="*/ 172880 w 917848"/>
              <a:gd name="connsiteY10040" fmla="*/ 190168 h 1054587"/>
              <a:gd name="connsiteX10041" fmla="*/ 173128 w 917848"/>
              <a:gd name="connsiteY10041" fmla="*/ 190168 h 1054587"/>
              <a:gd name="connsiteX10042" fmla="*/ 173348 w 917848"/>
              <a:gd name="connsiteY10042" fmla="*/ 189467 h 1054587"/>
              <a:gd name="connsiteX10043" fmla="*/ 173596 w 917848"/>
              <a:gd name="connsiteY10043" fmla="*/ 188767 h 1054587"/>
              <a:gd name="connsiteX10044" fmla="*/ 173596 w 917848"/>
              <a:gd name="connsiteY10044" fmla="*/ 188416 h 1054587"/>
              <a:gd name="connsiteX10045" fmla="*/ 173596 w 917848"/>
              <a:gd name="connsiteY10045" fmla="*/ 188066 h 1054587"/>
              <a:gd name="connsiteX10046" fmla="*/ 173844 w 917848"/>
              <a:gd name="connsiteY10046" fmla="*/ 187715 h 1054587"/>
              <a:gd name="connsiteX10047" fmla="*/ 174313 w 917848"/>
              <a:gd name="connsiteY10047" fmla="*/ 187364 h 1054587"/>
              <a:gd name="connsiteX10048" fmla="*/ 174781 w 917848"/>
              <a:gd name="connsiteY10048" fmla="*/ 186314 h 1054587"/>
              <a:gd name="connsiteX10049" fmla="*/ 175030 w 917848"/>
              <a:gd name="connsiteY10049" fmla="*/ 186314 h 1054587"/>
              <a:gd name="connsiteX10050" fmla="*/ 175278 w 917848"/>
              <a:gd name="connsiteY10050" fmla="*/ 185610 h 1054587"/>
              <a:gd name="connsiteX10051" fmla="*/ 176463 w 917848"/>
              <a:gd name="connsiteY10051" fmla="*/ 184910 h 1054587"/>
              <a:gd name="connsiteX10052" fmla="*/ 177179 w 917848"/>
              <a:gd name="connsiteY10052" fmla="*/ 184560 h 1054587"/>
              <a:gd name="connsiteX10053" fmla="*/ 177648 w 917848"/>
              <a:gd name="connsiteY10053" fmla="*/ 184209 h 1054587"/>
              <a:gd name="connsiteX10054" fmla="*/ 178365 w 917848"/>
              <a:gd name="connsiteY10054" fmla="*/ 183859 h 1054587"/>
              <a:gd name="connsiteX10055" fmla="*/ 179082 w 917848"/>
              <a:gd name="connsiteY10055" fmla="*/ 183509 h 1054587"/>
              <a:gd name="connsiteX10056" fmla="*/ 179330 w 917848"/>
              <a:gd name="connsiteY10056" fmla="*/ 183158 h 1054587"/>
              <a:gd name="connsiteX10057" fmla="*/ 179550 w 917848"/>
              <a:gd name="connsiteY10057" fmla="*/ 183509 h 1054587"/>
              <a:gd name="connsiteX10058" fmla="*/ 180046 w 917848"/>
              <a:gd name="connsiteY10058" fmla="*/ 183158 h 1054587"/>
              <a:gd name="connsiteX10059" fmla="*/ 180267 w 917848"/>
              <a:gd name="connsiteY10059" fmla="*/ 183158 h 1054587"/>
              <a:gd name="connsiteX10060" fmla="*/ 180763 w 917848"/>
              <a:gd name="connsiteY10060" fmla="*/ 182806 h 1054587"/>
              <a:gd name="connsiteX10061" fmla="*/ 181480 w 917848"/>
              <a:gd name="connsiteY10061" fmla="*/ 182105 h 1054587"/>
              <a:gd name="connsiteX10062" fmla="*/ 181700 w 917848"/>
              <a:gd name="connsiteY10062" fmla="*/ 181755 h 1054587"/>
              <a:gd name="connsiteX10063" fmla="*/ 181480 w 917848"/>
              <a:gd name="connsiteY10063" fmla="*/ 181755 h 1054587"/>
              <a:gd name="connsiteX10064" fmla="*/ 181700 w 917848"/>
              <a:gd name="connsiteY10064" fmla="*/ 181404 h 1054587"/>
              <a:gd name="connsiteX10065" fmla="*/ 181948 w 917848"/>
              <a:gd name="connsiteY10065" fmla="*/ 181404 h 1054587"/>
              <a:gd name="connsiteX10066" fmla="*/ 182417 w 917848"/>
              <a:gd name="connsiteY10066" fmla="*/ 180351 h 1054587"/>
              <a:gd name="connsiteX10067" fmla="*/ 182913 w 917848"/>
              <a:gd name="connsiteY10067" fmla="*/ 179650 h 1054587"/>
              <a:gd name="connsiteX10068" fmla="*/ 183850 w 917848"/>
              <a:gd name="connsiteY10068" fmla="*/ 178950 h 1054587"/>
              <a:gd name="connsiteX10069" fmla="*/ 184098 w 917848"/>
              <a:gd name="connsiteY10069" fmla="*/ 178598 h 1054587"/>
              <a:gd name="connsiteX10070" fmla="*/ 184566 w 917848"/>
              <a:gd name="connsiteY10070" fmla="*/ 178598 h 1054587"/>
              <a:gd name="connsiteX10071" fmla="*/ 184815 w 917848"/>
              <a:gd name="connsiteY10071" fmla="*/ 178598 h 1054587"/>
              <a:gd name="connsiteX10072" fmla="*/ 185035 w 917848"/>
              <a:gd name="connsiteY10072" fmla="*/ 178246 h 1054587"/>
              <a:gd name="connsiteX10073" fmla="*/ 185283 w 917848"/>
              <a:gd name="connsiteY10073" fmla="*/ 177895 h 1054587"/>
              <a:gd name="connsiteX10074" fmla="*/ 186716 w 917848"/>
              <a:gd name="connsiteY10074" fmla="*/ 177195 h 1054587"/>
              <a:gd name="connsiteX10075" fmla="*/ 187433 w 917848"/>
              <a:gd name="connsiteY10075" fmla="*/ 177195 h 1054587"/>
              <a:gd name="connsiteX10076" fmla="*/ 187682 w 917848"/>
              <a:gd name="connsiteY10076" fmla="*/ 177195 h 1054587"/>
              <a:gd name="connsiteX10077" fmla="*/ 187902 w 917848"/>
              <a:gd name="connsiteY10077" fmla="*/ 177195 h 1054587"/>
              <a:gd name="connsiteX10078" fmla="*/ 188399 w 917848"/>
              <a:gd name="connsiteY10078" fmla="*/ 177195 h 1054587"/>
              <a:gd name="connsiteX10079" fmla="*/ 189087 w 917848"/>
              <a:gd name="connsiteY10079" fmla="*/ 176844 h 1054587"/>
              <a:gd name="connsiteX10080" fmla="*/ 189804 w 917848"/>
              <a:gd name="connsiteY10080" fmla="*/ 176141 h 1054587"/>
              <a:gd name="connsiteX10081" fmla="*/ 190768 w 917848"/>
              <a:gd name="connsiteY10081" fmla="*/ 175088 h 1054587"/>
              <a:gd name="connsiteX10082" fmla="*/ 191238 w 917848"/>
              <a:gd name="connsiteY10082" fmla="*/ 174387 h 1054587"/>
              <a:gd name="connsiteX10083" fmla="*/ 193635 w 917848"/>
              <a:gd name="connsiteY10083" fmla="*/ 171226 h 1054587"/>
              <a:gd name="connsiteX10084" fmla="*/ 195537 w 917848"/>
              <a:gd name="connsiteY10084" fmla="*/ 169472 h 1054587"/>
              <a:gd name="connsiteX10085" fmla="*/ 196723 w 917848"/>
              <a:gd name="connsiteY10085" fmla="*/ 168418 h 1054587"/>
              <a:gd name="connsiteX10086" fmla="*/ 196970 w 917848"/>
              <a:gd name="connsiteY10086" fmla="*/ 168068 h 1054587"/>
              <a:gd name="connsiteX10087" fmla="*/ 200058 w 917848"/>
              <a:gd name="connsiteY10087" fmla="*/ 165607 h 1054587"/>
              <a:gd name="connsiteX10088" fmla="*/ 200775 w 917848"/>
              <a:gd name="connsiteY10088" fmla="*/ 165257 h 1054587"/>
              <a:gd name="connsiteX10089" fmla="*/ 201022 w 917848"/>
              <a:gd name="connsiteY10089" fmla="*/ 165257 h 1054587"/>
              <a:gd name="connsiteX10090" fmla="*/ 201987 w 917848"/>
              <a:gd name="connsiteY10090" fmla="*/ 164554 h 1054587"/>
              <a:gd name="connsiteX10091" fmla="*/ 202207 w 917848"/>
              <a:gd name="connsiteY10091" fmla="*/ 164554 h 1054587"/>
              <a:gd name="connsiteX10092" fmla="*/ 202704 w 917848"/>
              <a:gd name="connsiteY10092" fmla="*/ 164201 h 1054587"/>
              <a:gd name="connsiteX10093" fmla="*/ 203172 w 917848"/>
              <a:gd name="connsiteY10093" fmla="*/ 164554 h 1054587"/>
              <a:gd name="connsiteX10094" fmla="*/ 203889 w 917848"/>
              <a:gd name="connsiteY10094" fmla="*/ 164554 h 1054587"/>
              <a:gd name="connsiteX10095" fmla="*/ 205074 w 917848"/>
              <a:gd name="connsiteY10095" fmla="*/ 163850 h 1054587"/>
              <a:gd name="connsiteX10096" fmla="*/ 205542 w 917848"/>
              <a:gd name="connsiteY10096" fmla="*/ 163500 h 1054587"/>
              <a:gd name="connsiteX10097" fmla="*/ 205791 w 917848"/>
              <a:gd name="connsiteY10097" fmla="*/ 163500 h 1054587"/>
              <a:gd name="connsiteX10098" fmla="*/ 206259 w 917848"/>
              <a:gd name="connsiteY10098" fmla="*/ 163146 h 1054587"/>
              <a:gd name="connsiteX10099" fmla="*/ 206755 w 917848"/>
              <a:gd name="connsiteY10099" fmla="*/ 162443 h 1054587"/>
              <a:gd name="connsiteX10100" fmla="*/ 206976 w 917848"/>
              <a:gd name="connsiteY10100" fmla="*/ 162443 h 1054587"/>
              <a:gd name="connsiteX10101" fmla="*/ 207225 w 917848"/>
              <a:gd name="connsiteY10101" fmla="*/ 162443 h 1054587"/>
              <a:gd name="connsiteX10102" fmla="*/ 209126 w 917848"/>
              <a:gd name="connsiteY10102" fmla="*/ 162093 h 1054587"/>
              <a:gd name="connsiteX10103" fmla="*/ 210090 w 917848"/>
              <a:gd name="connsiteY10103" fmla="*/ 161742 h 1054587"/>
              <a:gd name="connsiteX10104" fmla="*/ 211028 w 917848"/>
              <a:gd name="connsiteY10104" fmla="*/ 161390 h 1054587"/>
              <a:gd name="connsiteX10105" fmla="*/ 211276 w 917848"/>
              <a:gd name="connsiteY10105" fmla="*/ 161039 h 1054587"/>
              <a:gd name="connsiteX10106" fmla="*/ 212710 w 917848"/>
              <a:gd name="connsiteY10106" fmla="*/ 159983 h 1054587"/>
              <a:gd name="connsiteX10107" fmla="*/ 213427 w 917848"/>
              <a:gd name="connsiteY10107" fmla="*/ 158929 h 1054587"/>
              <a:gd name="connsiteX10108" fmla="*/ 213895 w 917848"/>
              <a:gd name="connsiteY10108" fmla="*/ 158578 h 1054587"/>
              <a:gd name="connsiteX10109" fmla="*/ 214391 w 917848"/>
              <a:gd name="connsiteY10109" fmla="*/ 157875 h 1054587"/>
              <a:gd name="connsiteX10110" fmla="*/ 218443 w 917848"/>
              <a:gd name="connsiteY10110" fmla="*/ 154356 h 1054587"/>
              <a:gd name="connsiteX10111" fmla="*/ 219848 w 917848"/>
              <a:gd name="connsiteY10111" fmla="*/ 152949 h 1054587"/>
              <a:gd name="connsiteX10112" fmla="*/ 220097 w 917848"/>
              <a:gd name="connsiteY10112" fmla="*/ 152949 h 1054587"/>
              <a:gd name="connsiteX10113" fmla="*/ 221282 w 917848"/>
              <a:gd name="connsiteY10113" fmla="*/ 151189 h 1054587"/>
              <a:gd name="connsiteX10114" fmla="*/ 222246 w 917848"/>
              <a:gd name="connsiteY10114" fmla="*/ 149783 h 1054587"/>
              <a:gd name="connsiteX10115" fmla="*/ 222495 w 917848"/>
              <a:gd name="connsiteY10115" fmla="*/ 149783 h 1054587"/>
              <a:gd name="connsiteX10116" fmla="*/ 223211 w 917848"/>
              <a:gd name="connsiteY10116" fmla="*/ 147670 h 1054587"/>
              <a:gd name="connsiteX10117" fmla="*/ 223211 w 917848"/>
              <a:gd name="connsiteY10117" fmla="*/ 147319 h 1054587"/>
              <a:gd name="connsiteX10118" fmla="*/ 224645 w 917848"/>
              <a:gd name="connsiteY10118" fmla="*/ 145206 h 1054587"/>
              <a:gd name="connsiteX10119" fmla="*/ 225113 w 917848"/>
              <a:gd name="connsiteY10119" fmla="*/ 144853 h 1054587"/>
              <a:gd name="connsiteX10120" fmla="*/ 225830 w 917848"/>
              <a:gd name="connsiteY10120" fmla="*/ 144150 h 1054587"/>
              <a:gd name="connsiteX10121" fmla="*/ 226050 w 917848"/>
              <a:gd name="connsiteY10121" fmla="*/ 143797 h 1054587"/>
              <a:gd name="connsiteX10122" fmla="*/ 227015 w 917848"/>
              <a:gd name="connsiteY10122" fmla="*/ 142387 h 1054587"/>
              <a:gd name="connsiteX10123" fmla="*/ 227731 w 917848"/>
              <a:gd name="connsiteY10123" fmla="*/ 141331 h 1054587"/>
              <a:gd name="connsiteX10124" fmla="*/ 227980 w 917848"/>
              <a:gd name="connsiteY10124" fmla="*/ 141331 h 1054587"/>
              <a:gd name="connsiteX10125" fmla="*/ 228201 w 917848"/>
              <a:gd name="connsiteY10125" fmla="*/ 140628 h 1054587"/>
              <a:gd name="connsiteX10126" fmla="*/ 228448 w 917848"/>
              <a:gd name="connsiteY10126" fmla="*/ 140274 h 1054587"/>
              <a:gd name="connsiteX10127" fmla="*/ 228917 w 917848"/>
              <a:gd name="connsiteY10127" fmla="*/ 139921 h 1054587"/>
              <a:gd name="connsiteX10128" fmla="*/ 229165 w 917848"/>
              <a:gd name="connsiteY10128" fmla="*/ 139921 h 1054587"/>
              <a:gd name="connsiteX10129" fmla="*/ 229634 w 917848"/>
              <a:gd name="connsiteY10129" fmla="*/ 139921 h 1054587"/>
              <a:gd name="connsiteX10130" fmla="*/ 231066 w 917848"/>
              <a:gd name="connsiteY10130" fmla="*/ 138865 h 1054587"/>
              <a:gd name="connsiteX10131" fmla="*/ 232032 w 917848"/>
              <a:gd name="connsiteY10131" fmla="*/ 138159 h 1054587"/>
              <a:gd name="connsiteX10132" fmla="*/ 232500 w 917848"/>
              <a:gd name="connsiteY10132" fmla="*/ 137809 h 1054587"/>
              <a:gd name="connsiteX10133" fmla="*/ 232748 w 917848"/>
              <a:gd name="connsiteY10133" fmla="*/ 137809 h 1054587"/>
              <a:gd name="connsiteX10134" fmla="*/ 233465 w 917848"/>
              <a:gd name="connsiteY10134" fmla="*/ 137455 h 1054587"/>
              <a:gd name="connsiteX10135" fmla="*/ 233934 w 917848"/>
              <a:gd name="connsiteY10135" fmla="*/ 137102 h 1054587"/>
              <a:gd name="connsiteX10136" fmla="*/ 234181 w 917848"/>
              <a:gd name="connsiteY10136" fmla="*/ 136749 h 1054587"/>
              <a:gd name="connsiteX10137" fmla="*/ 234402 w 917848"/>
              <a:gd name="connsiteY10137" fmla="*/ 136399 h 1054587"/>
              <a:gd name="connsiteX10138" fmla="*/ 235119 w 917848"/>
              <a:gd name="connsiteY10138" fmla="*/ 136046 h 1054587"/>
              <a:gd name="connsiteX10139" fmla="*/ 235367 w 917848"/>
              <a:gd name="connsiteY10139" fmla="*/ 136399 h 1054587"/>
              <a:gd name="connsiteX10140" fmla="*/ 236084 w 917848"/>
              <a:gd name="connsiteY10140" fmla="*/ 136399 h 1054587"/>
              <a:gd name="connsiteX10141" fmla="*/ 236552 w 917848"/>
              <a:gd name="connsiteY10141" fmla="*/ 136046 h 1054587"/>
              <a:gd name="connsiteX10142" fmla="*/ 237021 w 917848"/>
              <a:gd name="connsiteY10142" fmla="*/ 135693 h 1054587"/>
              <a:gd name="connsiteX10143" fmla="*/ 237738 w 917848"/>
              <a:gd name="connsiteY10143" fmla="*/ 135693 h 1054587"/>
              <a:gd name="connsiteX10144" fmla="*/ 238234 w 917848"/>
              <a:gd name="connsiteY10144" fmla="*/ 135340 h 1054587"/>
              <a:gd name="connsiteX10145" fmla="*/ 238702 w 917848"/>
              <a:gd name="connsiteY10145" fmla="*/ 134986 h 1054587"/>
              <a:gd name="connsiteX10146" fmla="*/ 240136 w 917848"/>
              <a:gd name="connsiteY10146" fmla="*/ 134636 h 1054587"/>
              <a:gd name="connsiteX10147" fmla="*/ 241569 w 917848"/>
              <a:gd name="connsiteY10147" fmla="*/ 133577 h 1054587"/>
              <a:gd name="connsiteX10148" fmla="*/ 242286 w 917848"/>
              <a:gd name="connsiteY10148" fmla="*/ 132872 h 1054587"/>
              <a:gd name="connsiteX10149" fmla="*/ 242505 w 917848"/>
              <a:gd name="connsiteY10149" fmla="*/ 132872 h 1054587"/>
              <a:gd name="connsiteX10150" fmla="*/ 243002 w 917848"/>
              <a:gd name="connsiteY10150" fmla="*/ 132520 h 1054587"/>
              <a:gd name="connsiteX10151" fmla="*/ 243222 w 917848"/>
              <a:gd name="connsiteY10151" fmla="*/ 132167 h 1054587"/>
              <a:gd name="connsiteX10152" fmla="*/ 243939 w 917848"/>
              <a:gd name="connsiteY10152" fmla="*/ 131814 h 1054587"/>
              <a:gd name="connsiteX10153" fmla="*/ 244435 w 917848"/>
              <a:gd name="connsiteY10153" fmla="*/ 131109 h 1054587"/>
              <a:gd name="connsiteX10154" fmla="*/ 245152 w 917848"/>
              <a:gd name="connsiteY10154" fmla="*/ 131109 h 1054587"/>
              <a:gd name="connsiteX10155" fmla="*/ 245621 w 917848"/>
              <a:gd name="connsiteY10155" fmla="*/ 131109 h 1054587"/>
              <a:gd name="connsiteX10156" fmla="*/ 246338 w 917848"/>
              <a:gd name="connsiteY10156" fmla="*/ 130756 h 1054587"/>
              <a:gd name="connsiteX10157" fmla="*/ 247054 w 917848"/>
              <a:gd name="connsiteY10157" fmla="*/ 130756 h 1054587"/>
              <a:gd name="connsiteX10158" fmla="*/ 248240 w 917848"/>
              <a:gd name="connsiteY10158" fmla="*/ 130402 h 1054587"/>
              <a:gd name="connsiteX10159" fmla="*/ 248956 w 917848"/>
              <a:gd name="connsiteY10159" fmla="*/ 130402 h 1054587"/>
              <a:gd name="connsiteX10160" fmla="*/ 249673 w 917848"/>
              <a:gd name="connsiteY10160" fmla="*/ 130049 h 1054587"/>
              <a:gd name="connsiteX10161" fmla="*/ 249921 w 917848"/>
              <a:gd name="connsiteY10161" fmla="*/ 130049 h 1054587"/>
              <a:gd name="connsiteX10162" fmla="*/ 251105 w 917848"/>
              <a:gd name="connsiteY10162" fmla="*/ 128993 h 1054587"/>
              <a:gd name="connsiteX10163" fmla="*/ 251326 w 917848"/>
              <a:gd name="connsiteY10163" fmla="*/ 128993 h 1054587"/>
              <a:gd name="connsiteX10164" fmla="*/ 252042 w 917848"/>
              <a:gd name="connsiteY10164" fmla="*/ 127933 h 1054587"/>
              <a:gd name="connsiteX10165" fmla="*/ 252291 w 917848"/>
              <a:gd name="connsiteY10165" fmla="*/ 127227 h 1054587"/>
              <a:gd name="connsiteX10166" fmla="*/ 252291 w 917848"/>
              <a:gd name="connsiteY10166" fmla="*/ 126874 h 1054587"/>
              <a:gd name="connsiteX10167" fmla="*/ 252042 w 917848"/>
              <a:gd name="connsiteY10167" fmla="*/ 126874 h 1054587"/>
              <a:gd name="connsiteX10168" fmla="*/ 252291 w 917848"/>
              <a:gd name="connsiteY10168" fmla="*/ 126522 h 1054587"/>
              <a:gd name="connsiteX10169" fmla="*/ 252539 w 917848"/>
              <a:gd name="connsiteY10169" fmla="*/ 126522 h 1054587"/>
              <a:gd name="connsiteX10170" fmla="*/ 252759 w 917848"/>
              <a:gd name="connsiteY10170" fmla="*/ 126522 h 1054587"/>
              <a:gd name="connsiteX10171" fmla="*/ 254193 w 917848"/>
              <a:gd name="connsiteY10171" fmla="*/ 126169 h 1054587"/>
              <a:gd name="connsiteX10172" fmla="*/ 254193 w 917848"/>
              <a:gd name="connsiteY10172" fmla="*/ 126522 h 1054587"/>
              <a:gd name="connsiteX10173" fmla="*/ 254442 w 917848"/>
              <a:gd name="connsiteY10173" fmla="*/ 126522 h 1054587"/>
              <a:gd name="connsiteX10174" fmla="*/ 254689 w 917848"/>
              <a:gd name="connsiteY10174" fmla="*/ 126169 h 1054587"/>
              <a:gd name="connsiteX10175" fmla="*/ 254689 w 917848"/>
              <a:gd name="connsiteY10175" fmla="*/ 125815 h 1054587"/>
              <a:gd name="connsiteX10176" fmla="*/ 254910 w 917848"/>
              <a:gd name="connsiteY10176" fmla="*/ 125815 h 1054587"/>
              <a:gd name="connsiteX10177" fmla="*/ 255157 w 917848"/>
              <a:gd name="connsiteY10177" fmla="*/ 125815 h 1054587"/>
              <a:gd name="connsiteX10178" fmla="*/ 256343 w 917848"/>
              <a:gd name="connsiteY10178" fmla="*/ 125112 h 1054587"/>
              <a:gd name="connsiteX10179" fmla="*/ 256811 w 917848"/>
              <a:gd name="connsiteY10179" fmla="*/ 125112 h 1054587"/>
              <a:gd name="connsiteX10180" fmla="*/ 257060 w 917848"/>
              <a:gd name="connsiteY10180" fmla="*/ 125465 h 1054587"/>
              <a:gd name="connsiteX10181" fmla="*/ 258024 w 917848"/>
              <a:gd name="connsiteY10181" fmla="*/ 125112 h 1054587"/>
              <a:gd name="connsiteX10182" fmla="*/ 258741 w 917848"/>
              <a:gd name="connsiteY10182" fmla="*/ 124759 h 1054587"/>
              <a:gd name="connsiteX10183" fmla="*/ 258961 w 917848"/>
              <a:gd name="connsiteY10183" fmla="*/ 124759 h 1054587"/>
              <a:gd name="connsiteX10184" fmla="*/ 258961 w 917848"/>
              <a:gd name="connsiteY10184" fmla="*/ 125112 h 1054587"/>
              <a:gd name="connsiteX10185" fmla="*/ 258741 w 917848"/>
              <a:gd name="connsiteY10185" fmla="*/ 125112 h 1054587"/>
              <a:gd name="connsiteX10186" fmla="*/ 258741 w 917848"/>
              <a:gd name="connsiteY10186" fmla="*/ 125465 h 1054587"/>
              <a:gd name="connsiteX10187" fmla="*/ 258961 w 917848"/>
              <a:gd name="connsiteY10187" fmla="*/ 125815 h 1054587"/>
              <a:gd name="connsiteX10188" fmla="*/ 259209 w 917848"/>
              <a:gd name="connsiteY10188" fmla="*/ 125815 h 1054587"/>
              <a:gd name="connsiteX10189" fmla="*/ 259458 w 917848"/>
              <a:gd name="connsiteY10189" fmla="*/ 125465 h 1054587"/>
              <a:gd name="connsiteX10190" fmla="*/ 259678 w 917848"/>
              <a:gd name="connsiteY10190" fmla="*/ 125465 h 1054587"/>
              <a:gd name="connsiteX10191" fmla="*/ 259678 w 917848"/>
              <a:gd name="connsiteY10191" fmla="*/ 125815 h 1054587"/>
              <a:gd name="connsiteX10192" fmla="*/ 259926 w 917848"/>
              <a:gd name="connsiteY10192" fmla="*/ 125815 h 1054587"/>
              <a:gd name="connsiteX10193" fmla="*/ 260174 w 917848"/>
              <a:gd name="connsiteY10193" fmla="*/ 125465 h 1054587"/>
              <a:gd name="connsiteX10194" fmla="*/ 260395 w 917848"/>
              <a:gd name="connsiteY10194" fmla="*/ 125465 h 1054587"/>
              <a:gd name="connsiteX10195" fmla="*/ 260643 w 917848"/>
              <a:gd name="connsiteY10195" fmla="*/ 125465 h 1054587"/>
              <a:gd name="connsiteX10196" fmla="*/ 260891 w 917848"/>
              <a:gd name="connsiteY10196" fmla="*/ 125465 h 1054587"/>
              <a:gd name="connsiteX10197" fmla="*/ 261112 w 917848"/>
              <a:gd name="connsiteY10197" fmla="*/ 125112 h 1054587"/>
              <a:gd name="connsiteX10198" fmla="*/ 260891 w 917848"/>
              <a:gd name="connsiteY10198" fmla="*/ 124759 h 1054587"/>
              <a:gd name="connsiteX10199" fmla="*/ 260891 w 917848"/>
              <a:gd name="connsiteY10199" fmla="*/ 124406 h 1054587"/>
              <a:gd name="connsiteX10200" fmla="*/ 261112 w 917848"/>
              <a:gd name="connsiteY10200" fmla="*/ 124406 h 1054587"/>
              <a:gd name="connsiteX10201" fmla="*/ 261580 w 917848"/>
              <a:gd name="connsiteY10201" fmla="*/ 124406 h 1054587"/>
              <a:gd name="connsiteX10202" fmla="*/ 262076 w 917848"/>
              <a:gd name="connsiteY10202" fmla="*/ 124406 h 1054587"/>
              <a:gd name="connsiteX10203" fmla="*/ 262297 w 917848"/>
              <a:gd name="connsiteY10203" fmla="*/ 124406 h 1054587"/>
              <a:gd name="connsiteX10204" fmla="*/ 262545 w 917848"/>
              <a:gd name="connsiteY10204" fmla="*/ 124053 h 1054587"/>
              <a:gd name="connsiteX10205" fmla="*/ 262545 w 917848"/>
              <a:gd name="connsiteY10205" fmla="*/ 124406 h 1054587"/>
              <a:gd name="connsiteX10206" fmla="*/ 262793 w 917848"/>
              <a:gd name="connsiteY10206" fmla="*/ 124406 h 1054587"/>
              <a:gd name="connsiteX10207" fmla="*/ 262793 w 917848"/>
              <a:gd name="connsiteY10207" fmla="*/ 124053 h 1054587"/>
              <a:gd name="connsiteX10208" fmla="*/ 263730 w 917848"/>
              <a:gd name="connsiteY10208" fmla="*/ 124053 h 1054587"/>
              <a:gd name="connsiteX10209" fmla="*/ 263978 w 917848"/>
              <a:gd name="connsiteY10209" fmla="*/ 124053 h 1054587"/>
              <a:gd name="connsiteX10210" fmla="*/ 264695 w 917848"/>
              <a:gd name="connsiteY10210" fmla="*/ 124053 h 1054587"/>
              <a:gd name="connsiteX10211" fmla="*/ 265163 w 917848"/>
              <a:gd name="connsiteY10211" fmla="*/ 123699 h 1054587"/>
              <a:gd name="connsiteX10212" fmla="*/ 265660 w 917848"/>
              <a:gd name="connsiteY10212" fmla="*/ 123699 h 1054587"/>
              <a:gd name="connsiteX10213" fmla="*/ 266349 w 917848"/>
              <a:gd name="connsiteY10213" fmla="*/ 123699 h 1054587"/>
              <a:gd name="connsiteX10214" fmla="*/ 266845 w 917848"/>
              <a:gd name="connsiteY10214" fmla="*/ 123346 h 1054587"/>
              <a:gd name="connsiteX10215" fmla="*/ 267314 w 917848"/>
              <a:gd name="connsiteY10215" fmla="*/ 123346 h 1054587"/>
              <a:gd name="connsiteX10216" fmla="*/ 267561 w 917848"/>
              <a:gd name="connsiteY10216" fmla="*/ 122993 h 1054587"/>
              <a:gd name="connsiteX10217" fmla="*/ 268030 w 917848"/>
              <a:gd name="connsiteY10217" fmla="*/ 122993 h 1054587"/>
              <a:gd name="connsiteX10218" fmla="*/ 268030 w 917848"/>
              <a:gd name="connsiteY10218" fmla="*/ 123699 h 1054587"/>
              <a:gd name="connsiteX10219" fmla="*/ 268499 w 917848"/>
              <a:gd name="connsiteY10219" fmla="*/ 123699 h 1054587"/>
              <a:gd name="connsiteX10220" fmla="*/ 268995 w 917848"/>
              <a:gd name="connsiteY10220" fmla="*/ 123346 h 1054587"/>
              <a:gd name="connsiteX10221" fmla="*/ 269463 w 917848"/>
              <a:gd name="connsiteY10221" fmla="*/ 123346 h 1054587"/>
              <a:gd name="connsiteX10222" fmla="*/ 269712 w 917848"/>
              <a:gd name="connsiteY10222" fmla="*/ 123699 h 1054587"/>
              <a:gd name="connsiteX10223" fmla="*/ 271613 w 917848"/>
              <a:gd name="connsiteY10223" fmla="*/ 123346 h 1054587"/>
              <a:gd name="connsiteX10224" fmla="*/ 271613 w 917848"/>
              <a:gd name="connsiteY10224" fmla="*/ 122288 h 1054587"/>
              <a:gd name="connsiteX10225" fmla="*/ 272551 w 917848"/>
              <a:gd name="connsiteY10225" fmla="*/ 122288 h 1054587"/>
              <a:gd name="connsiteX10226" fmla="*/ 276133 w 917848"/>
              <a:gd name="connsiteY10226" fmla="*/ 121934 h 1054587"/>
              <a:gd name="connsiteX10227" fmla="*/ 228697 w 917848"/>
              <a:gd name="connsiteY10227" fmla="*/ 0 h 1054587"/>
              <a:gd name="connsiteX10228" fmla="*/ 229167 w 917848"/>
              <a:gd name="connsiteY10228" fmla="*/ 1790 h 1054587"/>
              <a:gd name="connsiteX10229" fmla="*/ 229167 w 917848"/>
              <a:gd name="connsiteY10229" fmla="*/ 3577 h 1054587"/>
              <a:gd name="connsiteX10230" fmla="*/ 228201 w 917848"/>
              <a:gd name="connsiteY10230" fmla="*/ 4294 h 1054587"/>
              <a:gd name="connsiteX10231" fmla="*/ 226052 w 917848"/>
              <a:gd name="connsiteY10231" fmla="*/ 6082 h 1054587"/>
              <a:gd name="connsiteX10232" fmla="*/ 224398 w 917848"/>
              <a:gd name="connsiteY10232" fmla="*/ 7154 h 1054587"/>
              <a:gd name="connsiteX10233" fmla="*/ 223433 w 917848"/>
              <a:gd name="connsiteY10233" fmla="*/ 8227 h 1054587"/>
              <a:gd name="connsiteX10234" fmla="*/ 221531 w 917848"/>
              <a:gd name="connsiteY10234" fmla="*/ 9301 h 1054587"/>
              <a:gd name="connsiteX10235" fmla="*/ 218443 w 917848"/>
              <a:gd name="connsiteY10235" fmla="*/ 11805 h 1054587"/>
              <a:gd name="connsiteX10236" fmla="*/ 212242 w 917848"/>
              <a:gd name="connsiteY10236" fmla="*/ 16806 h 1054587"/>
              <a:gd name="connsiteX10237" fmla="*/ 211029 w 917848"/>
              <a:gd name="connsiteY10237" fmla="*/ 18235 h 1054587"/>
              <a:gd name="connsiteX10238" fmla="*/ 211029 w 917848"/>
              <a:gd name="connsiteY10238" fmla="*/ 18593 h 1054587"/>
              <a:gd name="connsiteX10239" fmla="*/ 210809 w 917848"/>
              <a:gd name="connsiteY10239" fmla="*/ 19308 h 1054587"/>
              <a:gd name="connsiteX10240" fmla="*/ 211277 w 917848"/>
              <a:gd name="connsiteY10240" fmla="*/ 20022 h 1054587"/>
              <a:gd name="connsiteX10241" fmla="*/ 211525 w 917848"/>
              <a:gd name="connsiteY10241" fmla="*/ 20022 h 1054587"/>
              <a:gd name="connsiteX10242" fmla="*/ 211525 w 917848"/>
              <a:gd name="connsiteY10242" fmla="*/ 20378 h 1054587"/>
              <a:gd name="connsiteX10243" fmla="*/ 211277 w 917848"/>
              <a:gd name="connsiteY10243" fmla="*/ 20378 h 1054587"/>
              <a:gd name="connsiteX10244" fmla="*/ 211277 w 917848"/>
              <a:gd name="connsiteY10244" fmla="*/ 21092 h 1054587"/>
              <a:gd name="connsiteX10245" fmla="*/ 211277 w 917848"/>
              <a:gd name="connsiteY10245" fmla="*/ 21807 h 1054587"/>
              <a:gd name="connsiteX10246" fmla="*/ 210809 w 917848"/>
              <a:gd name="connsiteY10246" fmla="*/ 22521 h 1054587"/>
              <a:gd name="connsiteX10247" fmla="*/ 210092 w 917848"/>
              <a:gd name="connsiteY10247" fmla="*/ 23592 h 1054587"/>
              <a:gd name="connsiteX10248" fmla="*/ 208190 w 917848"/>
              <a:gd name="connsiteY10248" fmla="*/ 25020 h 1054587"/>
              <a:gd name="connsiteX10249" fmla="*/ 206040 w 917848"/>
              <a:gd name="connsiteY10249" fmla="*/ 26449 h 1054587"/>
              <a:gd name="connsiteX10250" fmla="*/ 205076 w 917848"/>
              <a:gd name="connsiteY10250" fmla="*/ 27160 h 1054587"/>
              <a:gd name="connsiteX10251" fmla="*/ 204111 w 917848"/>
              <a:gd name="connsiteY10251" fmla="*/ 27875 h 1054587"/>
              <a:gd name="connsiteX10252" fmla="*/ 203890 w 917848"/>
              <a:gd name="connsiteY10252" fmla="*/ 28234 h 1054587"/>
              <a:gd name="connsiteX10253" fmla="*/ 200307 w 917848"/>
              <a:gd name="connsiteY10253" fmla="*/ 30730 h 1054587"/>
              <a:gd name="connsiteX10254" fmla="*/ 197688 w 917848"/>
              <a:gd name="connsiteY10254" fmla="*/ 32155 h 1054587"/>
              <a:gd name="connsiteX10255" fmla="*/ 194822 w 917848"/>
              <a:gd name="connsiteY10255" fmla="*/ 33582 h 1054587"/>
              <a:gd name="connsiteX10256" fmla="*/ 193636 w 917848"/>
              <a:gd name="connsiteY10256" fmla="*/ 33940 h 1054587"/>
              <a:gd name="connsiteX10257" fmla="*/ 192451 w 917848"/>
              <a:gd name="connsiteY10257" fmla="*/ 34297 h 1054587"/>
              <a:gd name="connsiteX10258" fmla="*/ 190770 w 917848"/>
              <a:gd name="connsiteY10258" fmla="*/ 35008 h 1054587"/>
              <a:gd name="connsiteX10259" fmla="*/ 191018 w 917848"/>
              <a:gd name="connsiteY10259" fmla="*/ 35367 h 1054587"/>
              <a:gd name="connsiteX10260" fmla="*/ 190301 w 917848"/>
              <a:gd name="connsiteY10260" fmla="*/ 35722 h 1054587"/>
              <a:gd name="connsiteX10261" fmla="*/ 189805 w 917848"/>
              <a:gd name="connsiteY10261" fmla="*/ 35722 h 1054587"/>
              <a:gd name="connsiteX10262" fmla="*/ 189336 w 917848"/>
              <a:gd name="connsiteY10262" fmla="*/ 35367 h 1054587"/>
              <a:gd name="connsiteX10263" fmla="*/ 189088 w 917848"/>
              <a:gd name="connsiteY10263" fmla="*/ 35722 h 1054587"/>
              <a:gd name="connsiteX10264" fmla="*/ 188620 w 917848"/>
              <a:gd name="connsiteY10264" fmla="*/ 36079 h 1054587"/>
              <a:gd name="connsiteX10265" fmla="*/ 187903 w 917848"/>
              <a:gd name="connsiteY10265" fmla="*/ 36079 h 1054587"/>
              <a:gd name="connsiteX10266" fmla="*/ 186470 w 917848"/>
              <a:gd name="connsiteY10266" fmla="*/ 36434 h 1054587"/>
              <a:gd name="connsiteX10267" fmla="*/ 184817 w 917848"/>
              <a:gd name="connsiteY10267" fmla="*/ 37505 h 1054587"/>
              <a:gd name="connsiteX10268" fmla="*/ 184320 w 917848"/>
              <a:gd name="connsiteY10268" fmla="*/ 37505 h 1054587"/>
              <a:gd name="connsiteX10269" fmla="*/ 183134 w 917848"/>
              <a:gd name="connsiteY10269" fmla="*/ 38217 h 1054587"/>
              <a:gd name="connsiteX10270" fmla="*/ 182914 w 917848"/>
              <a:gd name="connsiteY10270" fmla="*/ 38217 h 1054587"/>
              <a:gd name="connsiteX10271" fmla="*/ 181701 w 917848"/>
              <a:gd name="connsiteY10271" fmla="*/ 38930 h 1054587"/>
              <a:gd name="connsiteX10272" fmla="*/ 181480 w 917848"/>
              <a:gd name="connsiteY10272" fmla="*/ 38930 h 1054587"/>
              <a:gd name="connsiteX10273" fmla="*/ 179331 w 917848"/>
              <a:gd name="connsiteY10273" fmla="*/ 38575 h 1054587"/>
              <a:gd name="connsiteX10274" fmla="*/ 177898 w 917848"/>
              <a:gd name="connsiteY10274" fmla="*/ 39287 h 1054587"/>
              <a:gd name="connsiteX10275" fmla="*/ 177428 w 917848"/>
              <a:gd name="connsiteY10275" fmla="*/ 39642 h 1054587"/>
              <a:gd name="connsiteX10276" fmla="*/ 177181 w 917848"/>
              <a:gd name="connsiteY10276" fmla="*/ 39998 h 1054587"/>
              <a:gd name="connsiteX10277" fmla="*/ 176464 w 917848"/>
              <a:gd name="connsiteY10277" fmla="*/ 40357 h 1054587"/>
              <a:gd name="connsiteX10278" fmla="*/ 175996 w 917848"/>
              <a:gd name="connsiteY10278" fmla="*/ 40357 h 1054587"/>
              <a:gd name="connsiteX10279" fmla="*/ 176217 w 917848"/>
              <a:gd name="connsiteY10279" fmla="*/ 40712 h 1054587"/>
              <a:gd name="connsiteX10280" fmla="*/ 175747 w 917848"/>
              <a:gd name="connsiteY10280" fmla="*/ 41068 h 1054587"/>
              <a:gd name="connsiteX10281" fmla="*/ 175279 w 917848"/>
              <a:gd name="connsiteY10281" fmla="*/ 41068 h 1054587"/>
              <a:gd name="connsiteX10282" fmla="*/ 175031 w 917848"/>
              <a:gd name="connsiteY10282" fmla="*/ 40712 h 1054587"/>
              <a:gd name="connsiteX10283" fmla="*/ 174562 w 917848"/>
              <a:gd name="connsiteY10283" fmla="*/ 40712 h 1054587"/>
              <a:gd name="connsiteX10284" fmla="*/ 174066 w 917848"/>
              <a:gd name="connsiteY10284" fmla="*/ 40712 h 1054587"/>
              <a:gd name="connsiteX10285" fmla="*/ 171943 w 917848"/>
              <a:gd name="connsiteY10285" fmla="*/ 42135 h 1054587"/>
              <a:gd name="connsiteX10286" fmla="*/ 171227 w 917848"/>
              <a:gd name="connsiteY10286" fmla="*/ 42494 h 1054587"/>
              <a:gd name="connsiteX10287" fmla="*/ 171227 w 917848"/>
              <a:gd name="connsiteY10287" fmla="*/ 43562 h 1054587"/>
              <a:gd name="connsiteX10288" fmla="*/ 170262 w 917848"/>
              <a:gd name="connsiteY10288" fmla="*/ 43917 h 1054587"/>
              <a:gd name="connsiteX10289" fmla="*/ 169545 w 917848"/>
              <a:gd name="connsiteY10289" fmla="*/ 44273 h 1054587"/>
              <a:gd name="connsiteX10290" fmla="*/ 168581 w 917848"/>
              <a:gd name="connsiteY10290" fmla="*/ 44629 h 1054587"/>
              <a:gd name="connsiteX10291" fmla="*/ 168581 w 917848"/>
              <a:gd name="connsiteY10291" fmla="*/ 44987 h 1054587"/>
              <a:gd name="connsiteX10292" fmla="*/ 167643 w 917848"/>
              <a:gd name="connsiteY10292" fmla="*/ 45344 h 1054587"/>
              <a:gd name="connsiteX10293" fmla="*/ 167396 w 917848"/>
              <a:gd name="connsiteY10293" fmla="*/ 45699 h 1054587"/>
              <a:gd name="connsiteX10294" fmla="*/ 166927 w 917848"/>
              <a:gd name="connsiteY10294" fmla="*/ 45699 h 1054587"/>
              <a:gd name="connsiteX10295" fmla="*/ 166459 w 917848"/>
              <a:gd name="connsiteY10295" fmla="*/ 46055 h 1054587"/>
              <a:gd name="connsiteX10296" fmla="*/ 165742 w 917848"/>
              <a:gd name="connsiteY10296" fmla="*/ 46412 h 1054587"/>
              <a:gd name="connsiteX10297" fmla="*/ 165025 w 917848"/>
              <a:gd name="connsiteY10297" fmla="*/ 47123 h 1054587"/>
              <a:gd name="connsiteX10298" fmla="*/ 164060 w 917848"/>
              <a:gd name="connsiteY10298" fmla="*/ 47478 h 1054587"/>
              <a:gd name="connsiteX10299" fmla="*/ 163812 w 917848"/>
              <a:gd name="connsiteY10299" fmla="*/ 47478 h 1054587"/>
              <a:gd name="connsiteX10300" fmla="*/ 162875 w 917848"/>
              <a:gd name="connsiteY10300" fmla="*/ 48190 h 1054587"/>
              <a:gd name="connsiteX10301" fmla="*/ 162158 w 917848"/>
              <a:gd name="connsiteY10301" fmla="*/ 48546 h 1054587"/>
              <a:gd name="connsiteX10302" fmla="*/ 162158 w 917848"/>
              <a:gd name="connsiteY10302" fmla="*/ 49260 h 1054587"/>
              <a:gd name="connsiteX10303" fmla="*/ 162158 w 917848"/>
              <a:gd name="connsiteY10303" fmla="*/ 49617 h 1054587"/>
              <a:gd name="connsiteX10304" fmla="*/ 162407 w 917848"/>
              <a:gd name="connsiteY10304" fmla="*/ 49617 h 1054587"/>
              <a:gd name="connsiteX10305" fmla="*/ 162627 w 917848"/>
              <a:gd name="connsiteY10305" fmla="*/ 49617 h 1054587"/>
              <a:gd name="connsiteX10306" fmla="*/ 162875 w 917848"/>
              <a:gd name="connsiteY10306" fmla="*/ 49617 h 1054587"/>
              <a:gd name="connsiteX10307" fmla="*/ 162627 w 917848"/>
              <a:gd name="connsiteY10307" fmla="*/ 49972 h 1054587"/>
              <a:gd name="connsiteX10308" fmla="*/ 162407 w 917848"/>
              <a:gd name="connsiteY10308" fmla="*/ 49972 h 1054587"/>
              <a:gd name="connsiteX10309" fmla="*/ 161911 w 917848"/>
              <a:gd name="connsiteY10309" fmla="*/ 49972 h 1054587"/>
              <a:gd name="connsiteX10310" fmla="*/ 161911 w 917848"/>
              <a:gd name="connsiteY10310" fmla="*/ 50684 h 1054587"/>
              <a:gd name="connsiteX10311" fmla="*/ 162158 w 917848"/>
              <a:gd name="connsiteY10311" fmla="*/ 51040 h 1054587"/>
              <a:gd name="connsiteX10312" fmla="*/ 162407 w 917848"/>
              <a:gd name="connsiteY10312" fmla="*/ 51395 h 1054587"/>
              <a:gd name="connsiteX10313" fmla="*/ 163096 w 917848"/>
              <a:gd name="connsiteY10313" fmla="*/ 51395 h 1054587"/>
              <a:gd name="connsiteX10314" fmla="*/ 164060 w 917848"/>
              <a:gd name="connsiteY10314" fmla="*/ 51040 h 1054587"/>
              <a:gd name="connsiteX10315" fmla="*/ 165025 w 917848"/>
              <a:gd name="connsiteY10315" fmla="*/ 50684 h 1054587"/>
              <a:gd name="connsiteX10316" fmla="*/ 165742 w 917848"/>
              <a:gd name="connsiteY10316" fmla="*/ 50684 h 1054587"/>
              <a:gd name="connsiteX10317" fmla="*/ 166210 w 917848"/>
              <a:gd name="connsiteY10317" fmla="*/ 51040 h 1054587"/>
              <a:gd name="connsiteX10318" fmla="*/ 166679 w 917848"/>
              <a:gd name="connsiteY10318" fmla="*/ 51040 h 1054587"/>
              <a:gd name="connsiteX10319" fmla="*/ 167396 w 917848"/>
              <a:gd name="connsiteY10319" fmla="*/ 50684 h 1054587"/>
              <a:gd name="connsiteX10320" fmla="*/ 167396 w 917848"/>
              <a:gd name="connsiteY10320" fmla="*/ 51040 h 1054587"/>
              <a:gd name="connsiteX10321" fmla="*/ 167643 w 917848"/>
              <a:gd name="connsiteY10321" fmla="*/ 51395 h 1054587"/>
              <a:gd name="connsiteX10322" fmla="*/ 167891 w 917848"/>
              <a:gd name="connsiteY10322" fmla="*/ 51395 h 1054587"/>
              <a:gd name="connsiteX10323" fmla="*/ 168112 w 917848"/>
              <a:gd name="connsiteY10323" fmla="*/ 51395 h 1054587"/>
              <a:gd name="connsiteX10324" fmla="*/ 169298 w 917848"/>
              <a:gd name="connsiteY10324" fmla="*/ 51040 h 1054587"/>
              <a:gd name="connsiteX10325" fmla="*/ 174066 w 917848"/>
              <a:gd name="connsiteY10325" fmla="*/ 49617 h 1054587"/>
              <a:gd name="connsiteX10326" fmla="*/ 173597 w 917848"/>
              <a:gd name="connsiteY10326" fmla="*/ 49972 h 1054587"/>
              <a:gd name="connsiteX10327" fmla="*/ 173350 w 917848"/>
              <a:gd name="connsiteY10327" fmla="*/ 50328 h 1054587"/>
              <a:gd name="connsiteX10328" fmla="*/ 173129 w 917848"/>
              <a:gd name="connsiteY10328" fmla="*/ 50328 h 1054587"/>
              <a:gd name="connsiteX10329" fmla="*/ 173129 w 917848"/>
              <a:gd name="connsiteY10329" fmla="*/ 50684 h 1054587"/>
              <a:gd name="connsiteX10330" fmla="*/ 172660 w 917848"/>
              <a:gd name="connsiteY10330" fmla="*/ 51395 h 1054587"/>
              <a:gd name="connsiteX10331" fmla="*/ 170511 w 917848"/>
              <a:gd name="connsiteY10331" fmla="*/ 52107 h 1054587"/>
              <a:gd name="connsiteX10332" fmla="*/ 169794 w 917848"/>
              <a:gd name="connsiteY10332" fmla="*/ 52463 h 1054587"/>
              <a:gd name="connsiteX10333" fmla="*/ 169077 w 917848"/>
              <a:gd name="connsiteY10333" fmla="*/ 52818 h 1054587"/>
              <a:gd name="connsiteX10334" fmla="*/ 168112 w 917848"/>
              <a:gd name="connsiteY10334" fmla="*/ 53530 h 1054587"/>
              <a:gd name="connsiteX10335" fmla="*/ 167396 w 917848"/>
              <a:gd name="connsiteY10335" fmla="*/ 53530 h 1054587"/>
              <a:gd name="connsiteX10336" fmla="*/ 167175 w 917848"/>
              <a:gd name="connsiteY10336" fmla="*/ 53886 h 1054587"/>
              <a:gd name="connsiteX10337" fmla="*/ 166459 w 917848"/>
              <a:gd name="connsiteY10337" fmla="*/ 53886 h 1054587"/>
              <a:gd name="connsiteX10338" fmla="*/ 165246 w 917848"/>
              <a:gd name="connsiteY10338" fmla="*/ 54598 h 1054587"/>
              <a:gd name="connsiteX10339" fmla="*/ 164529 w 917848"/>
              <a:gd name="connsiteY10339" fmla="*/ 54953 h 1054587"/>
              <a:gd name="connsiteX10340" fmla="*/ 163592 w 917848"/>
              <a:gd name="connsiteY10340" fmla="*/ 55310 h 1054587"/>
              <a:gd name="connsiteX10341" fmla="*/ 162875 w 917848"/>
              <a:gd name="connsiteY10341" fmla="*/ 55665 h 1054587"/>
              <a:gd name="connsiteX10342" fmla="*/ 162158 w 917848"/>
              <a:gd name="connsiteY10342" fmla="*/ 55665 h 1054587"/>
              <a:gd name="connsiteX10343" fmla="*/ 161911 w 917848"/>
              <a:gd name="connsiteY10343" fmla="*/ 56021 h 1054587"/>
              <a:gd name="connsiteX10344" fmla="*/ 161441 w 917848"/>
              <a:gd name="connsiteY10344" fmla="*/ 56021 h 1054587"/>
              <a:gd name="connsiteX10345" fmla="*/ 161194 w 917848"/>
              <a:gd name="connsiteY10345" fmla="*/ 56021 h 1054587"/>
              <a:gd name="connsiteX10346" fmla="*/ 160973 w 917848"/>
              <a:gd name="connsiteY10346" fmla="*/ 56377 h 1054587"/>
              <a:gd name="connsiteX10347" fmla="*/ 160477 w 917848"/>
              <a:gd name="connsiteY10347" fmla="*/ 56730 h 1054587"/>
              <a:gd name="connsiteX10348" fmla="*/ 160008 w 917848"/>
              <a:gd name="connsiteY10348" fmla="*/ 57086 h 1054587"/>
              <a:gd name="connsiteX10349" fmla="*/ 159540 w 917848"/>
              <a:gd name="connsiteY10349" fmla="*/ 57086 h 1054587"/>
              <a:gd name="connsiteX10350" fmla="*/ 158327 w 917848"/>
              <a:gd name="connsiteY10350" fmla="*/ 57441 h 1054587"/>
              <a:gd name="connsiteX10351" fmla="*/ 158106 w 917848"/>
              <a:gd name="connsiteY10351" fmla="*/ 57441 h 1054587"/>
              <a:gd name="connsiteX10352" fmla="*/ 157390 w 917848"/>
              <a:gd name="connsiteY10352" fmla="*/ 57441 h 1054587"/>
              <a:gd name="connsiteX10353" fmla="*/ 155956 w 917848"/>
              <a:gd name="connsiteY10353" fmla="*/ 58153 h 1054587"/>
              <a:gd name="connsiteX10354" fmla="*/ 155488 w 917848"/>
              <a:gd name="connsiteY10354" fmla="*/ 58153 h 1054587"/>
              <a:gd name="connsiteX10355" fmla="*/ 155488 w 917848"/>
              <a:gd name="connsiteY10355" fmla="*/ 58509 h 1054587"/>
              <a:gd name="connsiteX10356" fmla="*/ 155239 w 917848"/>
              <a:gd name="connsiteY10356" fmla="*/ 58509 h 1054587"/>
              <a:gd name="connsiteX10357" fmla="*/ 154992 w 917848"/>
              <a:gd name="connsiteY10357" fmla="*/ 58509 h 1054587"/>
              <a:gd name="connsiteX10358" fmla="*/ 154275 w 917848"/>
              <a:gd name="connsiteY10358" fmla="*/ 58865 h 1054587"/>
              <a:gd name="connsiteX10359" fmla="*/ 153558 w 917848"/>
              <a:gd name="connsiteY10359" fmla="*/ 59221 h 1054587"/>
              <a:gd name="connsiteX10360" fmla="*/ 153338 w 917848"/>
              <a:gd name="connsiteY10360" fmla="*/ 59221 h 1054587"/>
              <a:gd name="connsiteX10361" fmla="*/ 152841 w 917848"/>
              <a:gd name="connsiteY10361" fmla="*/ 59576 h 1054587"/>
              <a:gd name="connsiteX10362" fmla="*/ 152621 w 917848"/>
              <a:gd name="connsiteY10362" fmla="*/ 59933 h 1054587"/>
              <a:gd name="connsiteX10363" fmla="*/ 150223 w 917848"/>
              <a:gd name="connsiteY10363" fmla="*/ 60998 h 1054587"/>
              <a:gd name="connsiteX10364" fmla="*/ 149038 w 917848"/>
              <a:gd name="connsiteY10364" fmla="*/ 61353 h 1054587"/>
              <a:gd name="connsiteX10365" fmla="*/ 148790 w 917848"/>
              <a:gd name="connsiteY10365" fmla="*/ 62064 h 1054587"/>
              <a:gd name="connsiteX10366" fmla="*/ 148790 w 917848"/>
              <a:gd name="connsiteY10366" fmla="*/ 62421 h 1054587"/>
              <a:gd name="connsiteX10367" fmla="*/ 148322 w 917848"/>
              <a:gd name="connsiteY10367" fmla="*/ 62064 h 1054587"/>
              <a:gd name="connsiteX10368" fmla="*/ 147356 w 917848"/>
              <a:gd name="connsiteY10368" fmla="*/ 62064 h 1054587"/>
              <a:gd name="connsiteX10369" fmla="*/ 146888 w 917848"/>
              <a:gd name="connsiteY10369" fmla="*/ 62421 h 1054587"/>
              <a:gd name="connsiteX10370" fmla="*/ 146667 w 917848"/>
              <a:gd name="connsiteY10370" fmla="*/ 62421 h 1054587"/>
              <a:gd name="connsiteX10371" fmla="*/ 146171 w 917848"/>
              <a:gd name="connsiteY10371" fmla="*/ 62064 h 1054587"/>
              <a:gd name="connsiteX10372" fmla="*/ 145703 w 917848"/>
              <a:gd name="connsiteY10372" fmla="*/ 62421 h 1054587"/>
              <a:gd name="connsiteX10373" fmla="*/ 145234 w 917848"/>
              <a:gd name="connsiteY10373" fmla="*/ 62421 h 1054587"/>
              <a:gd name="connsiteX10374" fmla="*/ 144738 w 917848"/>
              <a:gd name="connsiteY10374" fmla="*/ 62776 h 1054587"/>
              <a:gd name="connsiteX10375" fmla="*/ 144517 w 917848"/>
              <a:gd name="connsiteY10375" fmla="*/ 62776 h 1054587"/>
              <a:gd name="connsiteX10376" fmla="*/ 144021 w 917848"/>
              <a:gd name="connsiteY10376" fmla="*/ 63132 h 1054587"/>
              <a:gd name="connsiteX10377" fmla="*/ 143553 w 917848"/>
              <a:gd name="connsiteY10377" fmla="*/ 62776 h 1054587"/>
              <a:gd name="connsiteX10378" fmla="*/ 143084 w 917848"/>
              <a:gd name="connsiteY10378" fmla="*/ 62776 h 1054587"/>
              <a:gd name="connsiteX10379" fmla="*/ 142367 w 917848"/>
              <a:gd name="connsiteY10379" fmla="*/ 62064 h 1054587"/>
              <a:gd name="connsiteX10380" fmla="*/ 141899 w 917848"/>
              <a:gd name="connsiteY10380" fmla="*/ 61709 h 1054587"/>
              <a:gd name="connsiteX10381" fmla="*/ 141403 w 917848"/>
              <a:gd name="connsiteY10381" fmla="*/ 61709 h 1054587"/>
              <a:gd name="connsiteX10382" fmla="*/ 140686 w 917848"/>
              <a:gd name="connsiteY10382" fmla="*/ 61709 h 1054587"/>
              <a:gd name="connsiteX10383" fmla="*/ 140465 w 917848"/>
              <a:gd name="connsiteY10383" fmla="*/ 61353 h 1054587"/>
              <a:gd name="connsiteX10384" fmla="*/ 140465 w 917848"/>
              <a:gd name="connsiteY10384" fmla="*/ 59933 h 1054587"/>
              <a:gd name="connsiteX10385" fmla="*/ 139969 w 917848"/>
              <a:gd name="connsiteY10385" fmla="*/ 59221 h 1054587"/>
              <a:gd name="connsiteX10386" fmla="*/ 139748 w 917848"/>
              <a:gd name="connsiteY10386" fmla="*/ 58865 h 1054587"/>
              <a:gd name="connsiteX10387" fmla="*/ 139501 w 917848"/>
              <a:gd name="connsiteY10387" fmla="*/ 58509 h 1054587"/>
              <a:gd name="connsiteX10388" fmla="*/ 138536 w 917848"/>
              <a:gd name="connsiteY10388" fmla="*/ 58153 h 1054587"/>
              <a:gd name="connsiteX10389" fmla="*/ 137820 w 917848"/>
              <a:gd name="connsiteY10389" fmla="*/ 58153 h 1054587"/>
              <a:gd name="connsiteX10390" fmla="*/ 135697 w 917848"/>
              <a:gd name="connsiteY10390" fmla="*/ 58153 h 1054587"/>
              <a:gd name="connsiteX10391" fmla="*/ 135449 w 917848"/>
              <a:gd name="connsiteY10391" fmla="*/ 57798 h 1054587"/>
              <a:gd name="connsiteX10392" fmla="*/ 135697 w 917848"/>
              <a:gd name="connsiteY10392" fmla="*/ 57441 h 1054587"/>
              <a:gd name="connsiteX10393" fmla="*/ 136413 w 917848"/>
              <a:gd name="connsiteY10393" fmla="*/ 57086 h 1054587"/>
              <a:gd name="connsiteX10394" fmla="*/ 136634 w 917848"/>
              <a:gd name="connsiteY10394" fmla="*/ 56377 h 1054587"/>
              <a:gd name="connsiteX10395" fmla="*/ 136883 w 917848"/>
              <a:gd name="connsiteY10395" fmla="*/ 56021 h 1054587"/>
              <a:gd name="connsiteX10396" fmla="*/ 137103 w 917848"/>
              <a:gd name="connsiteY10396" fmla="*/ 55665 h 1054587"/>
              <a:gd name="connsiteX10397" fmla="*/ 136883 w 917848"/>
              <a:gd name="connsiteY10397" fmla="*/ 55310 h 1054587"/>
              <a:gd name="connsiteX10398" fmla="*/ 137103 w 917848"/>
              <a:gd name="connsiteY10398" fmla="*/ 54953 h 1054587"/>
              <a:gd name="connsiteX10399" fmla="*/ 138067 w 917848"/>
              <a:gd name="connsiteY10399" fmla="*/ 54242 h 1054587"/>
              <a:gd name="connsiteX10400" fmla="*/ 138536 w 917848"/>
              <a:gd name="connsiteY10400" fmla="*/ 53886 h 1054587"/>
              <a:gd name="connsiteX10401" fmla="*/ 139032 w 917848"/>
              <a:gd name="connsiteY10401" fmla="*/ 53530 h 1054587"/>
              <a:gd name="connsiteX10402" fmla="*/ 139501 w 917848"/>
              <a:gd name="connsiteY10402" fmla="*/ 53175 h 1054587"/>
              <a:gd name="connsiteX10403" fmla="*/ 139501 w 917848"/>
              <a:gd name="connsiteY10403" fmla="*/ 52818 h 1054587"/>
              <a:gd name="connsiteX10404" fmla="*/ 139501 w 917848"/>
              <a:gd name="connsiteY10404" fmla="*/ 52463 h 1054587"/>
              <a:gd name="connsiteX10405" fmla="*/ 139252 w 917848"/>
              <a:gd name="connsiteY10405" fmla="*/ 52107 h 1054587"/>
              <a:gd name="connsiteX10406" fmla="*/ 138784 w 917848"/>
              <a:gd name="connsiteY10406" fmla="*/ 52107 h 1054587"/>
              <a:gd name="connsiteX10407" fmla="*/ 138315 w 917848"/>
              <a:gd name="connsiteY10407" fmla="*/ 52463 h 1054587"/>
              <a:gd name="connsiteX10408" fmla="*/ 137820 w 917848"/>
              <a:gd name="connsiteY10408" fmla="*/ 52818 h 1054587"/>
              <a:gd name="connsiteX10409" fmla="*/ 137351 w 917848"/>
              <a:gd name="connsiteY10409" fmla="*/ 53530 h 1054587"/>
              <a:gd name="connsiteX10410" fmla="*/ 136634 w 917848"/>
              <a:gd name="connsiteY10410" fmla="*/ 53886 h 1054587"/>
              <a:gd name="connsiteX10411" fmla="*/ 136413 w 917848"/>
              <a:gd name="connsiteY10411" fmla="*/ 53886 h 1054587"/>
              <a:gd name="connsiteX10412" fmla="*/ 135917 w 917848"/>
              <a:gd name="connsiteY10412" fmla="*/ 54242 h 1054587"/>
              <a:gd name="connsiteX10413" fmla="*/ 135697 w 917848"/>
              <a:gd name="connsiteY10413" fmla="*/ 54242 h 1054587"/>
              <a:gd name="connsiteX10414" fmla="*/ 135201 w 917848"/>
              <a:gd name="connsiteY10414" fmla="*/ 54598 h 1054587"/>
              <a:gd name="connsiteX10415" fmla="*/ 134263 w 917848"/>
              <a:gd name="connsiteY10415" fmla="*/ 54953 h 1054587"/>
              <a:gd name="connsiteX10416" fmla="*/ 133768 w 917848"/>
              <a:gd name="connsiteY10416" fmla="*/ 54953 h 1054587"/>
              <a:gd name="connsiteX10417" fmla="*/ 133547 w 917848"/>
              <a:gd name="connsiteY10417" fmla="*/ 54953 h 1054587"/>
              <a:gd name="connsiteX10418" fmla="*/ 133051 w 917848"/>
              <a:gd name="connsiteY10418" fmla="*/ 55310 h 1054587"/>
              <a:gd name="connsiteX10419" fmla="*/ 132831 w 917848"/>
              <a:gd name="connsiteY10419" fmla="*/ 55310 h 1054587"/>
              <a:gd name="connsiteX10420" fmla="*/ 132582 w 917848"/>
              <a:gd name="connsiteY10420" fmla="*/ 55310 h 1054587"/>
              <a:gd name="connsiteX10421" fmla="*/ 132335 w 917848"/>
              <a:gd name="connsiteY10421" fmla="*/ 54953 h 1054587"/>
              <a:gd name="connsiteX10422" fmla="*/ 132582 w 917848"/>
              <a:gd name="connsiteY10422" fmla="*/ 54598 h 1054587"/>
              <a:gd name="connsiteX10423" fmla="*/ 132831 w 917848"/>
              <a:gd name="connsiteY10423" fmla="*/ 54598 h 1054587"/>
              <a:gd name="connsiteX10424" fmla="*/ 133299 w 917848"/>
              <a:gd name="connsiteY10424" fmla="*/ 53886 h 1054587"/>
              <a:gd name="connsiteX10425" fmla="*/ 133547 w 917848"/>
              <a:gd name="connsiteY10425" fmla="*/ 53886 h 1054587"/>
              <a:gd name="connsiteX10426" fmla="*/ 134263 w 917848"/>
              <a:gd name="connsiteY10426" fmla="*/ 53530 h 1054587"/>
              <a:gd name="connsiteX10427" fmla="*/ 134980 w 917848"/>
              <a:gd name="connsiteY10427" fmla="*/ 53530 h 1054587"/>
              <a:gd name="connsiteX10428" fmla="*/ 135449 w 917848"/>
              <a:gd name="connsiteY10428" fmla="*/ 53886 h 1054587"/>
              <a:gd name="connsiteX10429" fmla="*/ 135697 w 917848"/>
              <a:gd name="connsiteY10429" fmla="*/ 53530 h 1054587"/>
              <a:gd name="connsiteX10430" fmla="*/ 136634 w 917848"/>
              <a:gd name="connsiteY10430" fmla="*/ 53530 h 1054587"/>
              <a:gd name="connsiteX10431" fmla="*/ 136883 w 917848"/>
              <a:gd name="connsiteY10431" fmla="*/ 53175 h 1054587"/>
              <a:gd name="connsiteX10432" fmla="*/ 137103 w 917848"/>
              <a:gd name="connsiteY10432" fmla="*/ 52818 h 1054587"/>
              <a:gd name="connsiteX10433" fmla="*/ 137351 w 917848"/>
              <a:gd name="connsiteY10433" fmla="*/ 52818 h 1054587"/>
              <a:gd name="connsiteX10434" fmla="*/ 136883 w 917848"/>
              <a:gd name="connsiteY10434" fmla="*/ 52463 h 1054587"/>
              <a:gd name="connsiteX10435" fmla="*/ 137820 w 917848"/>
              <a:gd name="connsiteY10435" fmla="*/ 51752 h 1054587"/>
              <a:gd name="connsiteX10436" fmla="*/ 137599 w 917848"/>
              <a:gd name="connsiteY10436" fmla="*/ 51395 h 1054587"/>
              <a:gd name="connsiteX10437" fmla="*/ 137351 w 917848"/>
              <a:gd name="connsiteY10437" fmla="*/ 51040 h 1054587"/>
              <a:gd name="connsiteX10438" fmla="*/ 136883 w 917848"/>
              <a:gd name="connsiteY10438" fmla="*/ 51040 h 1054587"/>
              <a:gd name="connsiteX10439" fmla="*/ 136413 w 917848"/>
              <a:gd name="connsiteY10439" fmla="*/ 51395 h 1054587"/>
              <a:gd name="connsiteX10440" fmla="*/ 136166 w 917848"/>
              <a:gd name="connsiteY10440" fmla="*/ 51752 h 1054587"/>
              <a:gd name="connsiteX10441" fmla="*/ 135917 w 917848"/>
              <a:gd name="connsiteY10441" fmla="*/ 52107 h 1054587"/>
              <a:gd name="connsiteX10442" fmla="*/ 135201 w 917848"/>
              <a:gd name="connsiteY10442" fmla="*/ 52107 h 1054587"/>
              <a:gd name="connsiteX10443" fmla="*/ 134980 w 917848"/>
              <a:gd name="connsiteY10443" fmla="*/ 52463 h 1054587"/>
              <a:gd name="connsiteX10444" fmla="*/ 134732 w 917848"/>
              <a:gd name="connsiteY10444" fmla="*/ 52463 h 1054587"/>
              <a:gd name="connsiteX10445" fmla="*/ 134263 w 917848"/>
              <a:gd name="connsiteY10445" fmla="*/ 52107 h 1054587"/>
              <a:gd name="connsiteX10446" fmla="*/ 134263 w 917848"/>
              <a:gd name="connsiteY10446" fmla="*/ 51752 h 1054587"/>
              <a:gd name="connsiteX10447" fmla="*/ 134732 w 917848"/>
              <a:gd name="connsiteY10447" fmla="*/ 51395 h 1054587"/>
              <a:gd name="connsiteX10448" fmla="*/ 135697 w 917848"/>
              <a:gd name="connsiteY10448" fmla="*/ 51040 h 1054587"/>
              <a:gd name="connsiteX10449" fmla="*/ 135917 w 917848"/>
              <a:gd name="connsiteY10449" fmla="*/ 50684 h 1054587"/>
              <a:gd name="connsiteX10450" fmla="*/ 136166 w 917848"/>
              <a:gd name="connsiteY10450" fmla="*/ 50684 h 1054587"/>
              <a:gd name="connsiteX10451" fmla="*/ 136634 w 917848"/>
              <a:gd name="connsiteY10451" fmla="*/ 50684 h 1054587"/>
              <a:gd name="connsiteX10452" fmla="*/ 137103 w 917848"/>
              <a:gd name="connsiteY10452" fmla="*/ 49972 h 1054587"/>
              <a:gd name="connsiteX10453" fmla="*/ 137103 w 917848"/>
              <a:gd name="connsiteY10453" fmla="*/ 48902 h 1054587"/>
              <a:gd name="connsiteX10454" fmla="*/ 137103 w 917848"/>
              <a:gd name="connsiteY10454" fmla="*/ 48546 h 1054587"/>
              <a:gd name="connsiteX10455" fmla="*/ 137103 w 917848"/>
              <a:gd name="connsiteY10455" fmla="*/ 47835 h 1054587"/>
              <a:gd name="connsiteX10456" fmla="*/ 137820 w 917848"/>
              <a:gd name="connsiteY10456" fmla="*/ 47478 h 1054587"/>
              <a:gd name="connsiteX10457" fmla="*/ 139252 w 917848"/>
              <a:gd name="connsiteY10457" fmla="*/ 46767 h 1054587"/>
              <a:gd name="connsiteX10458" fmla="*/ 139501 w 917848"/>
              <a:gd name="connsiteY10458" fmla="*/ 46412 h 1054587"/>
              <a:gd name="connsiteX10459" fmla="*/ 139252 w 917848"/>
              <a:gd name="connsiteY10459" fmla="*/ 46412 h 1054587"/>
              <a:gd name="connsiteX10460" fmla="*/ 139501 w 917848"/>
              <a:gd name="connsiteY10460" fmla="*/ 46055 h 1054587"/>
              <a:gd name="connsiteX10461" fmla="*/ 140465 w 917848"/>
              <a:gd name="connsiteY10461" fmla="*/ 44987 h 1054587"/>
              <a:gd name="connsiteX10462" fmla="*/ 140935 w 917848"/>
              <a:gd name="connsiteY10462" fmla="*/ 44987 h 1054587"/>
              <a:gd name="connsiteX10463" fmla="*/ 141899 w 917848"/>
              <a:gd name="connsiteY10463" fmla="*/ 43917 h 1054587"/>
              <a:gd name="connsiteX10464" fmla="*/ 151657 w 917848"/>
              <a:gd name="connsiteY10464" fmla="*/ 38217 h 1054587"/>
              <a:gd name="connsiteX10465" fmla="*/ 157390 w 917848"/>
              <a:gd name="connsiteY10465" fmla="*/ 35367 h 1054587"/>
              <a:gd name="connsiteX10466" fmla="*/ 158576 w 917848"/>
              <a:gd name="connsiteY10466" fmla="*/ 35008 h 1054587"/>
              <a:gd name="connsiteX10467" fmla="*/ 159291 w 917848"/>
              <a:gd name="connsiteY10467" fmla="*/ 34297 h 1054587"/>
              <a:gd name="connsiteX10468" fmla="*/ 160477 w 917848"/>
              <a:gd name="connsiteY10468" fmla="*/ 33940 h 1054587"/>
              <a:gd name="connsiteX10469" fmla="*/ 161690 w 917848"/>
              <a:gd name="connsiteY10469" fmla="*/ 33227 h 1054587"/>
              <a:gd name="connsiteX10470" fmla="*/ 162407 w 917848"/>
              <a:gd name="connsiteY10470" fmla="*/ 33227 h 1054587"/>
              <a:gd name="connsiteX10471" fmla="*/ 163096 w 917848"/>
              <a:gd name="connsiteY10471" fmla="*/ 32512 h 1054587"/>
              <a:gd name="connsiteX10472" fmla="*/ 164308 w 917848"/>
              <a:gd name="connsiteY10472" fmla="*/ 31800 h 1054587"/>
              <a:gd name="connsiteX10473" fmla="*/ 166210 w 917848"/>
              <a:gd name="connsiteY10473" fmla="*/ 31085 h 1054587"/>
              <a:gd name="connsiteX10474" fmla="*/ 167396 w 917848"/>
              <a:gd name="connsiteY10474" fmla="*/ 30374 h 1054587"/>
              <a:gd name="connsiteX10475" fmla="*/ 167891 w 917848"/>
              <a:gd name="connsiteY10475" fmla="*/ 30374 h 1054587"/>
              <a:gd name="connsiteX10476" fmla="*/ 168112 w 917848"/>
              <a:gd name="connsiteY10476" fmla="*/ 30374 h 1054587"/>
              <a:gd name="connsiteX10477" fmla="*/ 168360 w 917848"/>
              <a:gd name="connsiteY10477" fmla="*/ 30015 h 1054587"/>
              <a:gd name="connsiteX10478" fmla="*/ 168828 w 917848"/>
              <a:gd name="connsiteY10478" fmla="*/ 30015 h 1054587"/>
              <a:gd name="connsiteX10479" fmla="*/ 169298 w 917848"/>
              <a:gd name="connsiteY10479" fmla="*/ 29304 h 1054587"/>
              <a:gd name="connsiteX10480" fmla="*/ 170511 w 917848"/>
              <a:gd name="connsiteY10480" fmla="*/ 28945 h 1054587"/>
              <a:gd name="connsiteX10481" fmla="*/ 170731 w 917848"/>
              <a:gd name="connsiteY10481" fmla="*/ 29304 h 1054587"/>
              <a:gd name="connsiteX10482" fmla="*/ 171227 w 917848"/>
              <a:gd name="connsiteY10482" fmla="*/ 29304 h 1054587"/>
              <a:gd name="connsiteX10483" fmla="*/ 172660 w 917848"/>
              <a:gd name="connsiteY10483" fmla="*/ 28590 h 1054587"/>
              <a:gd name="connsiteX10484" fmla="*/ 172880 w 917848"/>
              <a:gd name="connsiteY10484" fmla="*/ 28590 h 1054587"/>
              <a:gd name="connsiteX10485" fmla="*/ 173350 w 917848"/>
              <a:gd name="connsiteY10485" fmla="*/ 28234 h 1054587"/>
              <a:gd name="connsiteX10486" fmla="*/ 174562 w 917848"/>
              <a:gd name="connsiteY10486" fmla="*/ 27875 h 1054587"/>
              <a:gd name="connsiteX10487" fmla="*/ 174314 w 917848"/>
              <a:gd name="connsiteY10487" fmla="*/ 27160 h 1054587"/>
              <a:gd name="connsiteX10488" fmla="*/ 174783 w 917848"/>
              <a:gd name="connsiteY10488" fmla="*/ 26805 h 1054587"/>
              <a:gd name="connsiteX10489" fmla="*/ 181480 w 917848"/>
              <a:gd name="connsiteY10489" fmla="*/ 22880 h 1054587"/>
              <a:gd name="connsiteX10490" fmla="*/ 180267 w 917848"/>
              <a:gd name="connsiteY10490" fmla="*/ 24305 h 1054587"/>
              <a:gd name="connsiteX10491" fmla="*/ 180267 w 917848"/>
              <a:gd name="connsiteY10491" fmla="*/ 24665 h 1054587"/>
              <a:gd name="connsiteX10492" fmla="*/ 179799 w 917848"/>
              <a:gd name="connsiteY10492" fmla="*/ 25020 h 1054587"/>
              <a:gd name="connsiteX10493" fmla="*/ 180763 w 917848"/>
              <a:gd name="connsiteY10493" fmla="*/ 24665 h 1054587"/>
              <a:gd name="connsiteX10494" fmla="*/ 181480 w 917848"/>
              <a:gd name="connsiteY10494" fmla="*/ 24665 h 1054587"/>
              <a:gd name="connsiteX10495" fmla="*/ 181949 w 917848"/>
              <a:gd name="connsiteY10495" fmla="*/ 24305 h 1054587"/>
              <a:gd name="connsiteX10496" fmla="*/ 182418 w 917848"/>
              <a:gd name="connsiteY10496" fmla="*/ 24305 h 1054587"/>
              <a:gd name="connsiteX10497" fmla="*/ 182666 w 917848"/>
              <a:gd name="connsiteY10497" fmla="*/ 23950 h 1054587"/>
              <a:gd name="connsiteX10498" fmla="*/ 182914 w 917848"/>
              <a:gd name="connsiteY10498" fmla="*/ 23950 h 1054587"/>
              <a:gd name="connsiteX10499" fmla="*/ 182666 w 917848"/>
              <a:gd name="connsiteY10499" fmla="*/ 23592 h 1054587"/>
              <a:gd name="connsiteX10500" fmla="*/ 182914 w 917848"/>
              <a:gd name="connsiteY10500" fmla="*/ 23235 h 1054587"/>
              <a:gd name="connsiteX10501" fmla="*/ 183603 w 917848"/>
              <a:gd name="connsiteY10501" fmla="*/ 22880 h 1054587"/>
              <a:gd name="connsiteX10502" fmla="*/ 184100 w 917848"/>
              <a:gd name="connsiteY10502" fmla="*/ 22880 h 1054587"/>
              <a:gd name="connsiteX10503" fmla="*/ 183851 w 917848"/>
              <a:gd name="connsiteY10503" fmla="*/ 23235 h 1054587"/>
              <a:gd name="connsiteX10504" fmla="*/ 184100 w 917848"/>
              <a:gd name="connsiteY10504" fmla="*/ 23235 h 1054587"/>
              <a:gd name="connsiteX10505" fmla="*/ 184320 w 917848"/>
              <a:gd name="connsiteY10505" fmla="*/ 23235 h 1054587"/>
              <a:gd name="connsiteX10506" fmla="*/ 184817 w 917848"/>
              <a:gd name="connsiteY10506" fmla="*/ 22880 h 1054587"/>
              <a:gd name="connsiteX10507" fmla="*/ 185284 w 917848"/>
              <a:gd name="connsiteY10507" fmla="*/ 22521 h 1054587"/>
              <a:gd name="connsiteX10508" fmla="*/ 186249 w 917848"/>
              <a:gd name="connsiteY10508" fmla="*/ 22165 h 1054587"/>
              <a:gd name="connsiteX10509" fmla="*/ 186966 w 917848"/>
              <a:gd name="connsiteY10509" fmla="*/ 21807 h 1054587"/>
              <a:gd name="connsiteX10510" fmla="*/ 187903 w 917848"/>
              <a:gd name="connsiteY10510" fmla="*/ 21092 h 1054587"/>
              <a:gd name="connsiteX10511" fmla="*/ 187903 w 917848"/>
              <a:gd name="connsiteY10511" fmla="*/ 20737 h 1054587"/>
              <a:gd name="connsiteX10512" fmla="*/ 188399 w 917848"/>
              <a:gd name="connsiteY10512" fmla="*/ 20022 h 1054587"/>
              <a:gd name="connsiteX10513" fmla="*/ 188620 w 917848"/>
              <a:gd name="connsiteY10513" fmla="*/ 19308 h 1054587"/>
              <a:gd name="connsiteX10514" fmla="*/ 189584 w 917848"/>
              <a:gd name="connsiteY10514" fmla="*/ 18235 h 1054587"/>
              <a:gd name="connsiteX10515" fmla="*/ 191734 w 917848"/>
              <a:gd name="connsiteY10515" fmla="*/ 16806 h 1054587"/>
              <a:gd name="connsiteX10516" fmla="*/ 193856 w 917848"/>
              <a:gd name="connsiteY10516" fmla="*/ 15736 h 1054587"/>
              <a:gd name="connsiteX10517" fmla="*/ 196007 w 917848"/>
              <a:gd name="connsiteY10517" fmla="*/ 14663 h 1054587"/>
              <a:gd name="connsiteX10518" fmla="*/ 197440 w 917848"/>
              <a:gd name="connsiteY10518" fmla="*/ 13948 h 1054587"/>
              <a:gd name="connsiteX10519" fmla="*/ 198653 w 917848"/>
              <a:gd name="connsiteY10519" fmla="*/ 12876 h 1054587"/>
              <a:gd name="connsiteX10520" fmla="*/ 199838 w 917848"/>
              <a:gd name="connsiteY10520" fmla="*/ 12161 h 1054587"/>
              <a:gd name="connsiteX10521" fmla="*/ 199838 w 917848"/>
              <a:gd name="connsiteY10521" fmla="*/ 11088 h 1054587"/>
              <a:gd name="connsiteX10522" fmla="*/ 200775 w 917848"/>
              <a:gd name="connsiteY10522" fmla="*/ 9301 h 1054587"/>
              <a:gd name="connsiteX10523" fmla="*/ 201988 w 917848"/>
              <a:gd name="connsiteY10523" fmla="*/ 8944 h 1054587"/>
              <a:gd name="connsiteX10524" fmla="*/ 204607 w 917848"/>
              <a:gd name="connsiteY10524" fmla="*/ 7154 h 1054587"/>
              <a:gd name="connsiteX10525" fmla="*/ 206757 w 917848"/>
              <a:gd name="connsiteY10525" fmla="*/ 6082 h 1054587"/>
              <a:gd name="connsiteX10526" fmla="*/ 209596 w 917848"/>
              <a:gd name="connsiteY10526" fmla="*/ 5367 h 1054587"/>
              <a:gd name="connsiteX10527" fmla="*/ 210809 w 917848"/>
              <a:gd name="connsiteY10527" fmla="*/ 5009 h 1054587"/>
              <a:gd name="connsiteX10528" fmla="*/ 214393 w 917848"/>
              <a:gd name="connsiteY10528" fmla="*/ 2862 h 1054587"/>
              <a:gd name="connsiteX10529" fmla="*/ 217011 w 917848"/>
              <a:gd name="connsiteY10529" fmla="*/ 4294 h 1054587"/>
              <a:gd name="connsiteX10530" fmla="*/ 219629 w 917848"/>
              <a:gd name="connsiteY10530" fmla="*/ 3935 h 1054587"/>
              <a:gd name="connsiteX10531" fmla="*/ 220814 w 917848"/>
              <a:gd name="connsiteY10531" fmla="*/ 2504 h 1054587"/>
              <a:gd name="connsiteX10532" fmla="*/ 222000 w 917848"/>
              <a:gd name="connsiteY10532" fmla="*/ 1790 h 1054587"/>
              <a:gd name="connsiteX10533" fmla="*/ 224398 w 917848"/>
              <a:gd name="connsiteY10533" fmla="*/ 1072 h 1054587"/>
              <a:gd name="connsiteX10534" fmla="*/ 225831 w 917848"/>
              <a:gd name="connsiteY10534" fmla="*/ 1431 h 1054587"/>
              <a:gd name="connsiteX10535" fmla="*/ 226769 w 917848"/>
              <a:gd name="connsiteY10535" fmla="*/ 713 h 105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Lst>
            <a:rect l="l" t="t" r="r" b="b"/>
            <a:pathLst>
              <a:path w="917848" h="1054587">
                <a:moveTo>
                  <a:pt x="500780" y="507277"/>
                </a:moveTo>
                <a:lnTo>
                  <a:pt x="501496" y="507277"/>
                </a:lnTo>
                <a:lnTo>
                  <a:pt x="502682" y="507277"/>
                </a:lnTo>
                <a:lnTo>
                  <a:pt x="505769" y="507608"/>
                </a:lnTo>
                <a:lnTo>
                  <a:pt x="507202" y="508297"/>
                </a:lnTo>
                <a:lnTo>
                  <a:pt x="507698" y="508628"/>
                </a:lnTo>
                <a:lnTo>
                  <a:pt x="507919" y="508959"/>
                </a:lnTo>
                <a:lnTo>
                  <a:pt x="508415" y="509649"/>
                </a:lnTo>
                <a:lnTo>
                  <a:pt x="509104" y="510641"/>
                </a:lnTo>
                <a:lnTo>
                  <a:pt x="509353" y="511331"/>
                </a:lnTo>
                <a:lnTo>
                  <a:pt x="509104" y="512682"/>
                </a:lnTo>
                <a:lnTo>
                  <a:pt x="509353" y="513013"/>
                </a:lnTo>
                <a:lnTo>
                  <a:pt x="509353" y="513373"/>
                </a:lnTo>
                <a:lnTo>
                  <a:pt x="509104" y="513704"/>
                </a:lnTo>
                <a:lnTo>
                  <a:pt x="508884" y="514035"/>
                </a:lnTo>
                <a:lnTo>
                  <a:pt x="508884" y="514724"/>
                </a:lnTo>
                <a:lnTo>
                  <a:pt x="508884" y="515717"/>
                </a:lnTo>
                <a:lnTo>
                  <a:pt x="508636" y="516406"/>
                </a:lnTo>
                <a:lnTo>
                  <a:pt x="508415" y="518778"/>
                </a:lnTo>
                <a:lnTo>
                  <a:pt x="508415" y="519771"/>
                </a:lnTo>
                <a:lnTo>
                  <a:pt x="509104" y="521124"/>
                </a:lnTo>
                <a:lnTo>
                  <a:pt x="510786" y="522833"/>
                </a:lnTo>
                <a:lnTo>
                  <a:pt x="511034" y="523164"/>
                </a:lnTo>
                <a:lnTo>
                  <a:pt x="509104" y="522833"/>
                </a:lnTo>
                <a:lnTo>
                  <a:pt x="508415" y="523164"/>
                </a:lnTo>
                <a:lnTo>
                  <a:pt x="507919" y="523495"/>
                </a:lnTo>
                <a:lnTo>
                  <a:pt x="507202" y="523826"/>
                </a:lnTo>
                <a:lnTo>
                  <a:pt x="506982" y="523826"/>
                </a:lnTo>
                <a:lnTo>
                  <a:pt x="506486" y="524185"/>
                </a:lnTo>
                <a:lnTo>
                  <a:pt x="505769" y="523826"/>
                </a:lnTo>
                <a:lnTo>
                  <a:pt x="505301" y="523495"/>
                </a:lnTo>
                <a:lnTo>
                  <a:pt x="505052" y="522833"/>
                </a:lnTo>
                <a:lnTo>
                  <a:pt x="504584" y="521813"/>
                </a:lnTo>
                <a:lnTo>
                  <a:pt x="504336" y="521482"/>
                </a:lnTo>
                <a:lnTo>
                  <a:pt x="503620" y="520461"/>
                </a:lnTo>
                <a:lnTo>
                  <a:pt x="502682" y="519771"/>
                </a:lnTo>
                <a:lnTo>
                  <a:pt x="502213" y="519109"/>
                </a:lnTo>
                <a:lnTo>
                  <a:pt x="501717" y="518420"/>
                </a:lnTo>
                <a:lnTo>
                  <a:pt x="501496" y="518089"/>
                </a:lnTo>
                <a:lnTo>
                  <a:pt x="500532" y="517758"/>
                </a:lnTo>
                <a:lnTo>
                  <a:pt x="499815" y="516737"/>
                </a:lnTo>
                <a:lnTo>
                  <a:pt x="499568" y="516075"/>
                </a:lnTo>
                <a:lnTo>
                  <a:pt x="499568" y="515386"/>
                </a:lnTo>
                <a:lnTo>
                  <a:pt x="499815" y="515055"/>
                </a:lnTo>
                <a:lnTo>
                  <a:pt x="499815" y="514366"/>
                </a:lnTo>
                <a:lnTo>
                  <a:pt x="499815" y="514035"/>
                </a:lnTo>
                <a:lnTo>
                  <a:pt x="499568" y="513373"/>
                </a:lnTo>
                <a:lnTo>
                  <a:pt x="499568" y="513013"/>
                </a:lnTo>
                <a:lnTo>
                  <a:pt x="499568" y="512351"/>
                </a:lnTo>
                <a:lnTo>
                  <a:pt x="499347" y="511331"/>
                </a:lnTo>
                <a:lnTo>
                  <a:pt x="499099" y="510641"/>
                </a:lnTo>
                <a:lnTo>
                  <a:pt x="499099" y="510310"/>
                </a:lnTo>
                <a:lnTo>
                  <a:pt x="499568" y="509290"/>
                </a:lnTo>
                <a:lnTo>
                  <a:pt x="499815" y="508297"/>
                </a:lnTo>
                <a:lnTo>
                  <a:pt x="500285" y="507939"/>
                </a:lnTo>
                <a:close/>
                <a:moveTo>
                  <a:pt x="761892" y="464879"/>
                </a:moveTo>
                <a:lnTo>
                  <a:pt x="761892" y="465210"/>
                </a:lnTo>
                <a:lnTo>
                  <a:pt x="761424" y="465210"/>
                </a:lnTo>
                <a:close/>
                <a:moveTo>
                  <a:pt x="411584" y="463171"/>
                </a:moveTo>
                <a:lnTo>
                  <a:pt x="412769" y="463502"/>
                </a:lnTo>
                <a:lnTo>
                  <a:pt x="413734" y="464191"/>
                </a:lnTo>
                <a:lnTo>
                  <a:pt x="414202" y="465901"/>
                </a:lnTo>
                <a:lnTo>
                  <a:pt x="414202" y="466563"/>
                </a:lnTo>
                <a:lnTo>
                  <a:pt x="413981" y="466921"/>
                </a:lnTo>
                <a:lnTo>
                  <a:pt x="412769" y="466563"/>
                </a:lnTo>
                <a:lnTo>
                  <a:pt x="412053" y="466921"/>
                </a:lnTo>
                <a:lnTo>
                  <a:pt x="410399" y="469294"/>
                </a:lnTo>
                <a:lnTo>
                  <a:pt x="410150" y="469956"/>
                </a:lnTo>
                <a:lnTo>
                  <a:pt x="409682" y="471666"/>
                </a:lnTo>
                <a:lnTo>
                  <a:pt x="409213" y="472686"/>
                </a:lnTo>
                <a:lnTo>
                  <a:pt x="408718" y="472686"/>
                </a:lnTo>
                <a:lnTo>
                  <a:pt x="407532" y="473707"/>
                </a:lnTo>
                <a:lnTo>
                  <a:pt x="407284" y="474038"/>
                </a:lnTo>
                <a:lnTo>
                  <a:pt x="407532" y="475059"/>
                </a:lnTo>
                <a:lnTo>
                  <a:pt x="407064" y="475749"/>
                </a:lnTo>
                <a:lnTo>
                  <a:pt x="407064" y="476080"/>
                </a:lnTo>
                <a:lnTo>
                  <a:pt x="407284" y="477431"/>
                </a:lnTo>
                <a:lnTo>
                  <a:pt x="407284" y="478451"/>
                </a:lnTo>
                <a:lnTo>
                  <a:pt x="406815" y="478810"/>
                </a:lnTo>
                <a:lnTo>
                  <a:pt x="406098" y="479141"/>
                </a:lnTo>
                <a:lnTo>
                  <a:pt x="405630" y="479141"/>
                </a:lnTo>
                <a:lnTo>
                  <a:pt x="404913" y="478451"/>
                </a:lnTo>
                <a:lnTo>
                  <a:pt x="404445" y="478120"/>
                </a:lnTo>
                <a:lnTo>
                  <a:pt x="403232" y="478451"/>
                </a:lnTo>
                <a:lnTo>
                  <a:pt x="403012" y="478810"/>
                </a:lnTo>
                <a:lnTo>
                  <a:pt x="402295" y="480493"/>
                </a:lnTo>
                <a:lnTo>
                  <a:pt x="402295" y="481514"/>
                </a:lnTo>
                <a:lnTo>
                  <a:pt x="403012" y="482203"/>
                </a:lnTo>
                <a:lnTo>
                  <a:pt x="403232" y="482534"/>
                </a:lnTo>
                <a:lnTo>
                  <a:pt x="403480" y="482865"/>
                </a:lnTo>
                <a:lnTo>
                  <a:pt x="403728" y="483885"/>
                </a:lnTo>
                <a:lnTo>
                  <a:pt x="403728" y="484906"/>
                </a:lnTo>
                <a:lnTo>
                  <a:pt x="403232" y="484906"/>
                </a:lnTo>
                <a:lnTo>
                  <a:pt x="402763" y="484906"/>
                </a:lnTo>
                <a:lnTo>
                  <a:pt x="403012" y="483885"/>
                </a:lnTo>
                <a:lnTo>
                  <a:pt x="402516" y="482534"/>
                </a:lnTo>
                <a:lnTo>
                  <a:pt x="402046" y="481845"/>
                </a:lnTo>
                <a:lnTo>
                  <a:pt x="401331" y="481514"/>
                </a:lnTo>
                <a:lnTo>
                  <a:pt x="400614" y="480162"/>
                </a:lnTo>
                <a:lnTo>
                  <a:pt x="400145" y="479472"/>
                </a:lnTo>
                <a:lnTo>
                  <a:pt x="399677" y="479141"/>
                </a:lnTo>
                <a:lnTo>
                  <a:pt x="398960" y="478810"/>
                </a:lnTo>
                <a:lnTo>
                  <a:pt x="397747" y="478451"/>
                </a:lnTo>
                <a:lnTo>
                  <a:pt x="396810" y="477431"/>
                </a:lnTo>
                <a:lnTo>
                  <a:pt x="396810" y="475749"/>
                </a:lnTo>
                <a:lnTo>
                  <a:pt x="396810" y="475059"/>
                </a:lnTo>
                <a:lnTo>
                  <a:pt x="397030" y="474728"/>
                </a:lnTo>
                <a:lnTo>
                  <a:pt x="397747" y="475059"/>
                </a:lnTo>
                <a:lnTo>
                  <a:pt x="397996" y="474728"/>
                </a:lnTo>
                <a:lnTo>
                  <a:pt x="397996" y="473376"/>
                </a:lnTo>
                <a:lnTo>
                  <a:pt x="397030" y="471335"/>
                </a:lnTo>
                <a:lnTo>
                  <a:pt x="397030" y="470646"/>
                </a:lnTo>
                <a:lnTo>
                  <a:pt x="398464" y="465542"/>
                </a:lnTo>
                <a:lnTo>
                  <a:pt x="398960" y="464522"/>
                </a:lnTo>
                <a:lnTo>
                  <a:pt x="399428" y="464522"/>
                </a:lnTo>
                <a:lnTo>
                  <a:pt x="399897" y="465212"/>
                </a:lnTo>
                <a:lnTo>
                  <a:pt x="400145" y="466232"/>
                </a:lnTo>
                <a:lnTo>
                  <a:pt x="400145" y="466563"/>
                </a:lnTo>
                <a:lnTo>
                  <a:pt x="399897" y="467583"/>
                </a:lnTo>
                <a:lnTo>
                  <a:pt x="399897" y="467942"/>
                </a:lnTo>
                <a:lnTo>
                  <a:pt x="400365" y="468274"/>
                </a:lnTo>
                <a:lnTo>
                  <a:pt x="400614" y="468274"/>
                </a:lnTo>
                <a:lnTo>
                  <a:pt x="400862" y="467942"/>
                </a:lnTo>
                <a:lnTo>
                  <a:pt x="401082" y="467252"/>
                </a:lnTo>
                <a:lnTo>
                  <a:pt x="401799" y="466563"/>
                </a:lnTo>
                <a:lnTo>
                  <a:pt x="402763" y="466563"/>
                </a:lnTo>
                <a:lnTo>
                  <a:pt x="403232" y="466232"/>
                </a:lnTo>
                <a:lnTo>
                  <a:pt x="404197" y="466563"/>
                </a:lnTo>
                <a:lnTo>
                  <a:pt x="405851" y="465542"/>
                </a:lnTo>
                <a:lnTo>
                  <a:pt x="407780" y="465901"/>
                </a:lnTo>
                <a:lnTo>
                  <a:pt x="408718" y="466921"/>
                </a:lnTo>
                <a:lnTo>
                  <a:pt x="411336" y="466232"/>
                </a:lnTo>
                <a:lnTo>
                  <a:pt x="411336" y="465212"/>
                </a:lnTo>
                <a:lnTo>
                  <a:pt x="411336" y="463502"/>
                </a:lnTo>
                <a:close/>
                <a:moveTo>
                  <a:pt x="372001" y="427397"/>
                </a:moveTo>
                <a:lnTo>
                  <a:pt x="372469" y="427739"/>
                </a:lnTo>
                <a:lnTo>
                  <a:pt x="372469" y="428080"/>
                </a:lnTo>
                <a:lnTo>
                  <a:pt x="372249" y="427739"/>
                </a:lnTo>
                <a:close/>
                <a:moveTo>
                  <a:pt x="556321" y="408946"/>
                </a:moveTo>
                <a:lnTo>
                  <a:pt x="557285" y="408946"/>
                </a:lnTo>
                <a:lnTo>
                  <a:pt x="558251" y="409288"/>
                </a:lnTo>
                <a:lnTo>
                  <a:pt x="558471" y="409631"/>
                </a:lnTo>
                <a:lnTo>
                  <a:pt x="558966" y="410315"/>
                </a:lnTo>
                <a:lnTo>
                  <a:pt x="559904" y="410315"/>
                </a:lnTo>
                <a:lnTo>
                  <a:pt x="560869" y="410315"/>
                </a:lnTo>
                <a:lnTo>
                  <a:pt x="561090" y="410315"/>
                </a:lnTo>
                <a:lnTo>
                  <a:pt x="563018" y="409631"/>
                </a:lnTo>
                <a:lnTo>
                  <a:pt x="563735" y="409972"/>
                </a:lnTo>
                <a:lnTo>
                  <a:pt x="564204" y="410998"/>
                </a:lnTo>
                <a:lnTo>
                  <a:pt x="563955" y="411341"/>
                </a:lnTo>
                <a:lnTo>
                  <a:pt x="563488" y="411680"/>
                </a:lnTo>
                <a:lnTo>
                  <a:pt x="562771" y="411680"/>
                </a:lnTo>
                <a:lnTo>
                  <a:pt x="563018" y="411341"/>
                </a:lnTo>
                <a:lnTo>
                  <a:pt x="562771" y="410656"/>
                </a:lnTo>
                <a:lnTo>
                  <a:pt x="562523" y="410656"/>
                </a:lnTo>
                <a:lnTo>
                  <a:pt x="562054" y="410656"/>
                </a:lnTo>
                <a:lnTo>
                  <a:pt x="561806" y="410998"/>
                </a:lnTo>
                <a:lnTo>
                  <a:pt x="561586" y="411341"/>
                </a:lnTo>
                <a:lnTo>
                  <a:pt x="561337" y="412021"/>
                </a:lnTo>
                <a:lnTo>
                  <a:pt x="561337" y="412364"/>
                </a:lnTo>
                <a:lnTo>
                  <a:pt x="561586" y="412706"/>
                </a:lnTo>
                <a:lnTo>
                  <a:pt x="562303" y="412706"/>
                </a:lnTo>
                <a:lnTo>
                  <a:pt x="562523" y="413048"/>
                </a:lnTo>
                <a:lnTo>
                  <a:pt x="562771" y="413390"/>
                </a:lnTo>
                <a:lnTo>
                  <a:pt x="563018" y="413732"/>
                </a:lnTo>
                <a:lnTo>
                  <a:pt x="563239" y="413732"/>
                </a:lnTo>
                <a:lnTo>
                  <a:pt x="563955" y="414416"/>
                </a:lnTo>
                <a:lnTo>
                  <a:pt x="563735" y="414758"/>
                </a:lnTo>
                <a:lnTo>
                  <a:pt x="563735" y="415442"/>
                </a:lnTo>
                <a:lnTo>
                  <a:pt x="563735" y="415784"/>
                </a:lnTo>
                <a:lnTo>
                  <a:pt x="564204" y="416126"/>
                </a:lnTo>
                <a:lnTo>
                  <a:pt x="564204" y="417150"/>
                </a:lnTo>
                <a:lnTo>
                  <a:pt x="564452" y="417492"/>
                </a:lnTo>
                <a:lnTo>
                  <a:pt x="564452" y="417834"/>
                </a:lnTo>
                <a:lnTo>
                  <a:pt x="564672" y="418860"/>
                </a:lnTo>
                <a:lnTo>
                  <a:pt x="564204" y="419541"/>
                </a:lnTo>
                <a:lnTo>
                  <a:pt x="563488" y="420225"/>
                </a:lnTo>
                <a:lnTo>
                  <a:pt x="563239" y="420909"/>
                </a:lnTo>
                <a:lnTo>
                  <a:pt x="563239" y="421933"/>
                </a:lnTo>
                <a:lnTo>
                  <a:pt x="563488" y="423641"/>
                </a:lnTo>
                <a:lnTo>
                  <a:pt x="563735" y="424666"/>
                </a:lnTo>
                <a:lnTo>
                  <a:pt x="564921" y="426716"/>
                </a:lnTo>
                <a:lnTo>
                  <a:pt x="564921" y="427739"/>
                </a:lnTo>
                <a:lnTo>
                  <a:pt x="565389" y="429104"/>
                </a:lnTo>
                <a:lnTo>
                  <a:pt x="565169" y="430128"/>
                </a:lnTo>
                <a:lnTo>
                  <a:pt x="565389" y="431832"/>
                </a:lnTo>
                <a:lnTo>
                  <a:pt x="565389" y="432174"/>
                </a:lnTo>
                <a:lnTo>
                  <a:pt x="565169" y="432856"/>
                </a:lnTo>
                <a:lnTo>
                  <a:pt x="564921" y="433540"/>
                </a:lnTo>
                <a:lnTo>
                  <a:pt x="564921" y="433882"/>
                </a:lnTo>
                <a:lnTo>
                  <a:pt x="564452" y="434221"/>
                </a:lnTo>
                <a:lnTo>
                  <a:pt x="563955" y="434564"/>
                </a:lnTo>
                <a:lnTo>
                  <a:pt x="563239" y="434902"/>
                </a:lnTo>
                <a:lnTo>
                  <a:pt x="563018" y="435245"/>
                </a:lnTo>
                <a:lnTo>
                  <a:pt x="562771" y="435586"/>
                </a:lnTo>
                <a:lnTo>
                  <a:pt x="562771" y="435926"/>
                </a:lnTo>
                <a:lnTo>
                  <a:pt x="562054" y="435926"/>
                </a:lnTo>
                <a:lnTo>
                  <a:pt x="561806" y="436268"/>
                </a:lnTo>
                <a:lnTo>
                  <a:pt x="561586" y="436268"/>
                </a:lnTo>
                <a:lnTo>
                  <a:pt x="560869" y="436610"/>
                </a:lnTo>
                <a:lnTo>
                  <a:pt x="560400" y="436949"/>
                </a:lnTo>
                <a:lnTo>
                  <a:pt x="560152" y="437291"/>
                </a:lnTo>
                <a:lnTo>
                  <a:pt x="559904" y="437973"/>
                </a:lnTo>
                <a:lnTo>
                  <a:pt x="559904" y="438314"/>
                </a:lnTo>
                <a:lnTo>
                  <a:pt x="559904" y="438654"/>
                </a:lnTo>
                <a:lnTo>
                  <a:pt x="559435" y="438996"/>
                </a:lnTo>
                <a:lnTo>
                  <a:pt x="559187" y="439338"/>
                </a:lnTo>
                <a:lnTo>
                  <a:pt x="558471" y="439338"/>
                </a:lnTo>
                <a:lnTo>
                  <a:pt x="557285" y="439677"/>
                </a:lnTo>
                <a:lnTo>
                  <a:pt x="556817" y="439677"/>
                </a:lnTo>
                <a:lnTo>
                  <a:pt x="555384" y="439338"/>
                </a:lnTo>
                <a:lnTo>
                  <a:pt x="555135" y="439338"/>
                </a:lnTo>
                <a:lnTo>
                  <a:pt x="554667" y="438996"/>
                </a:lnTo>
                <a:lnTo>
                  <a:pt x="554199" y="438654"/>
                </a:lnTo>
                <a:lnTo>
                  <a:pt x="553703" y="438654"/>
                </a:lnTo>
                <a:lnTo>
                  <a:pt x="553482" y="438654"/>
                </a:lnTo>
                <a:lnTo>
                  <a:pt x="553233" y="438654"/>
                </a:lnTo>
                <a:lnTo>
                  <a:pt x="552986" y="438654"/>
                </a:lnTo>
                <a:lnTo>
                  <a:pt x="552765" y="438654"/>
                </a:lnTo>
                <a:lnTo>
                  <a:pt x="552517" y="438654"/>
                </a:lnTo>
                <a:lnTo>
                  <a:pt x="552269" y="438314"/>
                </a:lnTo>
                <a:lnTo>
                  <a:pt x="552049" y="438314"/>
                </a:lnTo>
                <a:lnTo>
                  <a:pt x="551552" y="438314"/>
                </a:lnTo>
                <a:lnTo>
                  <a:pt x="551552" y="438654"/>
                </a:lnTo>
                <a:lnTo>
                  <a:pt x="551332" y="438314"/>
                </a:lnTo>
                <a:lnTo>
                  <a:pt x="551083" y="438314"/>
                </a:lnTo>
                <a:lnTo>
                  <a:pt x="550368" y="437973"/>
                </a:lnTo>
                <a:lnTo>
                  <a:pt x="550119" y="438314"/>
                </a:lnTo>
                <a:lnTo>
                  <a:pt x="550119" y="437973"/>
                </a:lnTo>
                <a:lnTo>
                  <a:pt x="549898" y="437633"/>
                </a:lnTo>
                <a:lnTo>
                  <a:pt x="549651" y="437291"/>
                </a:lnTo>
                <a:lnTo>
                  <a:pt x="549430" y="436610"/>
                </a:lnTo>
                <a:lnTo>
                  <a:pt x="549182" y="435926"/>
                </a:lnTo>
                <a:lnTo>
                  <a:pt x="549182" y="434902"/>
                </a:lnTo>
                <a:lnTo>
                  <a:pt x="549430" y="434564"/>
                </a:lnTo>
                <a:lnTo>
                  <a:pt x="549651" y="434221"/>
                </a:lnTo>
                <a:lnTo>
                  <a:pt x="549898" y="433882"/>
                </a:lnTo>
                <a:lnTo>
                  <a:pt x="549898" y="433540"/>
                </a:lnTo>
                <a:lnTo>
                  <a:pt x="549898" y="433198"/>
                </a:lnTo>
                <a:lnTo>
                  <a:pt x="549898" y="432174"/>
                </a:lnTo>
                <a:lnTo>
                  <a:pt x="550119" y="431151"/>
                </a:lnTo>
                <a:lnTo>
                  <a:pt x="550368" y="430809"/>
                </a:lnTo>
                <a:lnTo>
                  <a:pt x="550615" y="430469"/>
                </a:lnTo>
                <a:lnTo>
                  <a:pt x="550835" y="430469"/>
                </a:lnTo>
                <a:lnTo>
                  <a:pt x="550835" y="430128"/>
                </a:lnTo>
                <a:lnTo>
                  <a:pt x="551332" y="429786"/>
                </a:lnTo>
                <a:lnTo>
                  <a:pt x="551800" y="428763"/>
                </a:lnTo>
                <a:lnTo>
                  <a:pt x="551800" y="427397"/>
                </a:lnTo>
                <a:lnTo>
                  <a:pt x="551552" y="426716"/>
                </a:lnTo>
                <a:lnTo>
                  <a:pt x="551332" y="426374"/>
                </a:lnTo>
                <a:lnTo>
                  <a:pt x="551552" y="426031"/>
                </a:lnTo>
                <a:lnTo>
                  <a:pt x="551332" y="425690"/>
                </a:lnTo>
                <a:lnTo>
                  <a:pt x="551332" y="425008"/>
                </a:lnTo>
                <a:lnTo>
                  <a:pt x="551332" y="424666"/>
                </a:lnTo>
                <a:lnTo>
                  <a:pt x="551552" y="424324"/>
                </a:lnTo>
                <a:lnTo>
                  <a:pt x="551800" y="423641"/>
                </a:lnTo>
                <a:lnTo>
                  <a:pt x="551332" y="423301"/>
                </a:lnTo>
                <a:lnTo>
                  <a:pt x="551800" y="422958"/>
                </a:lnTo>
                <a:lnTo>
                  <a:pt x="551800" y="422274"/>
                </a:lnTo>
                <a:lnTo>
                  <a:pt x="551800" y="421593"/>
                </a:lnTo>
                <a:lnTo>
                  <a:pt x="552269" y="420568"/>
                </a:lnTo>
                <a:lnTo>
                  <a:pt x="552517" y="420225"/>
                </a:lnTo>
                <a:lnTo>
                  <a:pt x="552765" y="420225"/>
                </a:lnTo>
                <a:lnTo>
                  <a:pt x="552986" y="419883"/>
                </a:lnTo>
                <a:lnTo>
                  <a:pt x="553233" y="419541"/>
                </a:lnTo>
                <a:lnTo>
                  <a:pt x="553482" y="419201"/>
                </a:lnTo>
                <a:lnTo>
                  <a:pt x="554199" y="418517"/>
                </a:lnTo>
                <a:lnTo>
                  <a:pt x="555604" y="416807"/>
                </a:lnTo>
                <a:lnTo>
                  <a:pt x="555604" y="415784"/>
                </a:lnTo>
                <a:lnTo>
                  <a:pt x="555604" y="414758"/>
                </a:lnTo>
                <a:lnTo>
                  <a:pt x="555604" y="414074"/>
                </a:lnTo>
                <a:lnTo>
                  <a:pt x="556100" y="414074"/>
                </a:lnTo>
                <a:lnTo>
                  <a:pt x="556321" y="413732"/>
                </a:lnTo>
                <a:lnTo>
                  <a:pt x="556569" y="413390"/>
                </a:lnTo>
                <a:lnTo>
                  <a:pt x="556817" y="413048"/>
                </a:lnTo>
                <a:lnTo>
                  <a:pt x="556817" y="412021"/>
                </a:lnTo>
                <a:lnTo>
                  <a:pt x="556569" y="411680"/>
                </a:lnTo>
                <a:lnTo>
                  <a:pt x="556321" y="411341"/>
                </a:lnTo>
                <a:lnTo>
                  <a:pt x="556100" y="410656"/>
                </a:lnTo>
                <a:lnTo>
                  <a:pt x="556100" y="410315"/>
                </a:lnTo>
                <a:lnTo>
                  <a:pt x="556100" y="409288"/>
                </a:lnTo>
                <a:close/>
                <a:moveTo>
                  <a:pt x="647199" y="404154"/>
                </a:moveTo>
                <a:lnTo>
                  <a:pt x="647668" y="404154"/>
                </a:lnTo>
                <a:lnTo>
                  <a:pt x="648136" y="404496"/>
                </a:lnTo>
                <a:lnTo>
                  <a:pt x="648384" y="404496"/>
                </a:lnTo>
                <a:lnTo>
                  <a:pt x="649322" y="404839"/>
                </a:lnTo>
                <a:lnTo>
                  <a:pt x="649818" y="405180"/>
                </a:lnTo>
                <a:lnTo>
                  <a:pt x="650037" y="405180"/>
                </a:lnTo>
                <a:lnTo>
                  <a:pt x="650754" y="404839"/>
                </a:lnTo>
                <a:lnTo>
                  <a:pt x="651003" y="404839"/>
                </a:lnTo>
                <a:lnTo>
                  <a:pt x="651250" y="404496"/>
                </a:lnTo>
                <a:lnTo>
                  <a:pt x="651719" y="404154"/>
                </a:lnTo>
                <a:lnTo>
                  <a:pt x="651967" y="404154"/>
                </a:lnTo>
                <a:lnTo>
                  <a:pt x="652188" y="404154"/>
                </a:lnTo>
                <a:lnTo>
                  <a:pt x="652684" y="404496"/>
                </a:lnTo>
                <a:lnTo>
                  <a:pt x="652684" y="404839"/>
                </a:lnTo>
                <a:lnTo>
                  <a:pt x="652904" y="404839"/>
                </a:lnTo>
                <a:lnTo>
                  <a:pt x="653153" y="405180"/>
                </a:lnTo>
                <a:lnTo>
                  <a:pt x="653153" y="405523"/>
                </a:lnTo>
                <a:lnTo>
                  <a:pt x="653374" y="405523"/>
                </a:lnTo>
                <a:lnTo>
                  <a:pt x="653374" y="405864"/>
                </a:lnTo>
                <a:lnTo>
                  <a:pt x="653153" y="406206"/>
                </a:lnTo>
                <a:lnTo>
                  <a:pt x="652904" y="406206"/>
                </a:lnTo>
                <a:lnTo>
                  <a:pt x="652684" y="406206"/>
                </a:lnTo>
                <a:lnTo>
                  <a:pt x="652684" y="406548"/>
                </a:lnTo>
                <a:lnTo>
                  <a:pt x="652904" y="406893"/>
                </a:lnTo>
                <a:lnTo>
                  <a:pt x="652904" y="407235"/>
                </a:lnTo>
                <a:lnTo>
                  <a:pt x="652904" y="407577"/>
                </a:lnTo>
                <a:lnTo>
                  <a:pt x="653153" y="407919"/>
                </a:lnTo>
                <a:lnTo>
                  <a:pt x="653374" y="407919"/>
                </a:lnTo>
                <a:lnTo>
                  <a:pt x="653621" y="407919"/>
                </a:lnTo>
                <a:lnTo>
                  <a:pt x="653870" y="407919"/>
                </a:lnTo>
                <a:lnTo>
                  <a:pt x="654338" y="408261"/>
                </a:lnTo>
                <a:lnTo>
                  <a:pt x="654585" y="408261"/>
                </a:lnTo>
                <a:lnTo>
                  <a:pt x="654806" y="408261"/>
                </a:lnTo>
                <a:lnTo>
                  <a:pt x="655771" y="408603"/>
                </a:lnTo>
                <a:lnTo>
                  <a:pt x="655771" y="408946"/>
                </a:lnTo>
                <a:lnTo>
                  <a:pt x="656239" y="408946"/>
                </a:lnTo>
                <a:lnTo>
                  <a:pt x="656736" y="408946"/>
                </a:lnTo>
                <a:lnTo>
                  <a:pt x="657673" y="409630"/>
                </a:lnTo>
                <a:lnTo>
                  <a:pt x="657920" y="409630"/>
                </a:lnTo>
                <a:lnTo>
                  <a:pt x="657920" y="409971"/>
                </a:lnTo>
                <a:lnTo>
                  <a:pt x="657673" y="409971"/>
                </a:lnTo>
                <a:lnTo>
                  <a:pt x="657920" y="410655"/>
                </a:lnTo>
                <a:lnTo>
                  <a:pt x="658390" y="410998"/>
                </a:lnTo>
                <a:lnTo>
                  <a:pt x="659106" y="411340"/>
                </a:lnTo>
                <a:lnTo>
                  <a:pt x="659354" y="411340"/>
                </a:lnTo>
                <a:lnTo>
                  <a:pt x="660071" y="411679"/>
                </a:lnTo>
                <a:lnTo>
                  <a:pt x="660788" y="411679"/>
                </a:lnTo>
                <a:lnTo>
                  <a:pt x="661504" y="411679"/>
                </a:lnTo>
                <a:lnTo>
                  <a:pt x="661974" y="412021"/>
                </a:lnTo>
                <a:lnTo>
                  <a:pt x="662441" y="412705"/>
                </a:lnTo>
                <a:lnTo>
                  <a:pt x="662689" y="412705"/>
                </a:lnTo>
                <a:lnTo>
                  <a:pt x="663406" y="413389"/>
                </a:lnTo>
                <a:lnTo>
                  <a:pt x="664123" y="413732"/>
                </a:lnTo>
                <a:lnTo>
                  <a:pt x="665556" y="414416"/>
                </a:lnTo>
                <a:lnTo>
                  <a:pt x="666025" y="414757"/>
                </a:lnTo>
                <a:lnTo>
                  <a:pt x="666494" y="415099"/>
                </a:lnTo>
                <a:lnTo>
                  <a:pt x="670077" y="417149"/>
                </a:lnTo>
                <a:lnTo>
                  <a:pt x="671510" y="417149"/>
                </a:lnTo>
                <a:lnTo>
                  <a:pt x="671979" y="417149"/>
                </a:lnTo>
                <a:lnTo>
                  <a:pt x="671979" y="417491"/>
                </a:lnTo>
                <a:lnTo>
                  <a:pt x="671979" y="417833"/>
                </a:lnTo>
                <a:lnTo>
                  <a:pt x="672226" y="418517"/>
                </a:lnTo>
                <a:lnTo>
                  <a:pt x="672475" y="418859"/>
                </a:lnTo>
                <a:lnTo>
                  <a:pt x="672475" y="419200"/>
                </a:lnTo>
                <a:lnTo>
                  <a:pt x="673192" y="419540"/>
                </a:lnTo>
                <a:lnTo>
                  <a:pt x="674129" y="420224"/>
                </a:lnTo>
                <a:lnTo>
                  <a:pt x="674129" y="420567"/>
                </a:lnTo>
                <a:lnTo>
                  <a:pt x="674377" y="420908"/>
                </a:lnTo>
                <a:lnTo>
                  <a:pt x="675094" y="421251"/>
                </a:lnTo>
                <a:lnTo>
                  <a:pt x="675094" y="420908"/>
                </a:lnTo>
                <a:lnTo>
                  <a:pt x="675314" y="420908"/>
                </a:lnTo>
                <a:lnTo>
                  <a:pt x="676031" y="421251"/>
                </a:lnTo>
                <a:lnTo>
                  <a:pt x="676527" y="422273"/>
                </a:lnTo>
                <a:lnTo>
                  <a:pt x="677244" y="422616"/>
                </a:lnTo>
                <a:lnTo>
                  <a:pt x="677712" y="422957"/>
                </a:lnTo>
                <a:lnTo>
                  <a:pt x="677960" y="422957"/>
                </a:lnTo>
                <a:lnTo>
                  <a:pt x="678429" y="422957"/>
                </a:lnTo>
                <a:lnTo>
                  <a:pt x="678898" y="423300"/>
                </a:lnTo>
                <a:lnTo>
                  <a:pt x="678677" y="423640"/>
                </a:lnTo>
                <a:lnTo>
                  <a:pt x="679366" y="423981"/>
                </a:lnTo>
                <a:lnTo>
                  <a:pt x="679366" y="424324"/>
                </a:lnTo>
                <a:lnTo>
                  <a:pt x="679366" y="424665"/>
                </a:lnTo>
                <a:lnTo>
                  <a:pt x="679614" y="424665"/>
                </a:lnTo>
                <a:lnTo>
                  <a:pt x="680083" y="424665"/>
                </a:lnTo>
                <a:lnTo>
                  <a:pt x="680579" y="425007"/>
                </a:lnTo>
                <a:lnTo>
                  <a:pt x="680799" y="425346"/>
                </a:lnTo>
                <a:lnTo>
                  <a:pt x="681516" y="425346"/>
                </a:lnTo>
                <a:lnTo>
                  <a:pt x="682012" y="425689"/>
                </a:lnTo>
                <a:lnTo>
                  <a:pt x="682480" y="426030"/>
                </a:lnTo>
                <a:lnTo>
                  <a:pt x="682729" y="426373"/>
                </a:lnTo>
                <a:lnTo>
                  <a:pt x="682950" y="426373"/>
                </a:lnTo>
                <a:lnTo>
                  <a:pt x="683665" y="426373"/>
                </a:lnTo>
                <a:lnTo>
                  <a:pt x="684382" y="426373"/>
                </a:lnTo>
                <a:lnTo>
                  <a:pt x="684631" y="426373"/>
                </a:lnTo>
                <a:lnTo>
                  <a:pt x="685099" y="426030"/>
                </a:lnTo>
                <a:lnTo>
                  <a:pt x="685347" y="426373"/>
                </a:lnTo>
                <a:lnTo>
                  <a:pt x="685568" y="426373"/>
                </a:lnTo>
                <a:lnTo>
                  <a:pt x="685568" y="426714"/>
                </a:lnTo>
                <a:lnTo>
                  <a:pt x="685816" y="427054"/>
                </a:lnTo>
                <a:lnTo>
                  <a:pt x="686532" y="427738"/>
                </a:lnTo>
                <a:lnTo>
                  <a:pt x="687000" y="427738"/>
                </a:lnTo>
                <a:lnTo>
                  <a:pt x="687249" y="427395"/>
                </a:lnTo>
                <a:lnTo>
                  <a:pt x="687717" y="427054"/>
                </a:lnTo>
                <a:lnTo>
                  <a:pt x="687966" y="426373"/>
                </a:lnTo>
                <a:lnTo>
                  <a:pt x="687966" y="426030"/>
                </a:lnTo>
                <a:lnTo>
                  <a:pt x="687497" y="425689"/>
                </a:lnTo>
                <a:lnTo>
                  <a:pt x="687000" y="425346"/>
                </a:lnTo>
                <a:lnTo>
                  <a:pt x="687000" y="425007"/>
                </a:lnTo>
                <a:lnTo>
                  <a:pt x="686532" y="425007"/>
                </a:lnTo>
                <a:lnTo>
                  <a:pt x="685816" y="424665"/>
                </a:lnTo>
                <a:lnTo>
                  <a:pt x="686064" y="424665"/>
                </a:lnTo>
                <a:lnTo>
                  <a:pt x="686285" y="424665"/>
                </a:lnTo>
                <a:lnTo>
                  <a:pt x="686781" y="423981"/>
                </a:lnTo>
                <a:lnTo>
                  <a:pt x="687717" y="423640"/>
                </a:lnTo>
                <a:lnTo>
                  <a:pt x="688434" y="423640"/>
                </a:lnTo>
                <a:lnTo>
                  <a:pt x="689868" y="424665"/>
                </a:lnTo>
                <a:lnTo>
                  <a:pt x="690116" y="425007"/>
                </a:lnTo>
                <a:lnTo>
                  <a:pt x="690833" y="425007"/>
                </a:lnTo>
                <a:lnTo>
                  <a:pt x="691301" y="425346"/>
                </a:lnTo>
                <a:lnTo>
                  <a:pt x="691549" y="425346"/>
                </a:lnTo>
                <a:lnTo>
                  <a:pt x="692734" y="426030"/>
                </a:lnTo>
                <a:lnTo>
                  <a:pt x="692982" y="426030"/>
                </a:lnTo>
                <a:lnTo>
                  <a:pt x="693699" y="425689"/>
                </a:lnTo>
                <a:lnTo>
                  <a:pt x="694416" y="425689"/>
                </a:lnTo>
                <a:lnTo>
                  <a:pt x="695353" y="425346"/>
                </a:lnTo>
                <a:lnTo>
                  <a:pt x="696317" y="425007"/>
                </a:lnTo>
                <a:lnTo>
                  <a:pt x="697503" y="424665"/>
                </a:lnTo>
                <a:lnTo>
                  <a:pt x="697971" y="424665"/>
                </a:lnTo>
                <a:lnTo>
                  <a:pt x="701086" y="425689"/>
                </a:lnTo>
                <a:lnTo>
                  <a:pt x="701306" y="426030"/>
                </a:lnTo>
                <a:lnTo>
                  <a:pt x="702023" y="426373"/>
                </a:lnTo>
                <a:lnTo>
                  <a:pt x="702740" y="426373"/>
                </a:lnTo>
                <a:lnTo>
                  <a:pt x="702989" y="426714"/>
                </a:lnTo>
                <a:lnTo>
                  <a:pt x="703456" y="427054"/>
                </a:lnTo>
                <a:lnTo>
                  <a:pt x="703953" y="427395"/>
                </a:lnTo>
                <a:lnTo>
                  <a:pt x="704890" y="427738"/>
                </a:lnTo>
                <a:lnTo>
                  <a:pt x="705607" y="428080"/>
                </a:lnTo>
                <a:lnTo>
                  <a:pt x="705854" y="428080"/>
                </a:lnTo>
                <a:lnTo>
                  <a:pt x="706075" y="428080"/>
                </a:lnTo>
                <a:lnTo>
                  <a:pt x="706324" y="428419"/>
                </a:lnTo>
                <a:lnTo>
                  <a:pt x="707040" y="428419"/>
                </a:lnTo>
                <a:lnTo>
                  <a:pt x="708225" y="428762"/>
                </a:lnTo>
                <a:lnTo>
                  <a:pt x="708225" y="429103"/>
                </a:lnTo>
                <a:lnTo>
                  <a:pt x="708942" y="429103"/>
                </a:lnTo>
                <a:lnTo>
                  <a:pt x="709190" y="429103"/>
                </a:lnTo>
                <a:lnTo>
                  <a:pt x="709659" y="429103"/>
                </a:lnTo>
                <a:lnTo>
                  <a:pt x="711092" y="429443"/>
                </a:lnTo>
                <a:lnTo>
                  <a:pt x="711560" y="430127"/>
                </a:lnTo>
                <a:lnTo>
                  <a:pt x="712525" y="430808"/>
                </a:lnTo>
                <a:lnTo>
                  <a:pt x="712525" y="431150"/>
                </a:lnTo>
                <a:lnTo>
                  <a:pt x="712773" y="431492"/>
                </a:lnTo>
                <a:lnTo>
                  <a:pt x="713490" y="431492"/>
                </a:lnTo>
                <a:lnTo>
                  <a:pt x="713490" y="431831"/>
                </a:lnTo>
                <a:lnTo>
                  <a:pt x="713958" y="432515"/>
                </a:lnTo>
                <a:lnTo>
                  <a:pt x="714207" y="432855"/>
                </a:lnTo>
                <a:lnTo>
                  <a:pt x="714427" y="433196"/>
                </a:lnTo>
                <a:lnTo>
                  <a:pt x="715144" y="434563"/>
                </a:lnTo>
                <a:lnTo>
                  <a:pt x="715392" y="434563"/>
                </a:lnTo>
                <a:lnTo>
                  <a:pt x="715612" y="434901"/>
                </a:lnTo>
                <a:lnTo>
                  <a:pt x="716109" y="435585"/>
                </a:lnTo>
                <a:lnTo>
                  <a:pt x="716329" y="435585"/>
                </a:lnTo>
                <a:lnTo>
                  <a:pt x="716329" y="435925"/>
                </a:lnTo>
                <a:lnTo>
                  <a:pt x="716576" y="436267"/>
                </a:lnTo>
                <a:lnTo>
                  <a:pt x="716825" y="436609"/>
                </a:lnTo>
                <a:lnTo>
                  <a:pt x="717293" y="436609"/>
                </a:lnTo>
                <a:lnTo>
                  <a:pt x="717542" y="436948"/>
                </a:lnTo>
                <a:lnTo>
                  <a:pt x="717762" y="436948"/>
                </a:lnTo>
                <a:lnTo>
                  <a:pt x="717762" y="437290"/>
                </a:lnTo>
                <a:lnTo>
                  <a:pt x="717762" y="437632"/>
                </a:lnTo>
                <a:lnTo>
                  <a:pt x="719913" y="439337"/>
                </a:lnTo>
                <a:lnTo>
                  <a:pt x="720160" y="439676"/>
                </a:lnTo>
                <a:lnTo>
                  <a:pt x="720408" y="440018"/>
                </a:lnTo>
                <a:lnTo>
                  <a:pt x="720408" y="440357"/>
                </a:lnTo>
                <a:lnTo>
                  <a:pt x="720628" y="440700"/>
                </a:lnTo>
                <a:lnTo>
                  <a:pt x="720877" y="441038"/>
                </a:lnTo>
                <a:lnTo>
                  <a:pt x="721097" y="441381"/>
                </a:lnTo>
                <a:lnTo>
                  <a:pt x="721345" y="442404"/>
                </a:lnTo>
                <a:lnTo>
                  <a:pt x="721345" y="442744"/>
                </a:lnTo>
                <a:lnTo>
                  <a:pt x="721345" y="443425"/>
                </a:lnTo>
                <a:lnTo>
                  <a:pt x="721345" y="444448"/>
                </a:lnTo>
                <a:lnTo>
                  <a:pt x="721345" y="445471"/>
                </a:lnTo>
                <a:lnTo>
                  <a:pt x="721594" y="446153"/>
                </a:lnTo>
                <a:lnTo>
                  <a:pt x="721594" y="446492"/>
                </a:lnTo>
                <a:lnTo>
                  <a:pt x="721814" y="447515"/>
                </a:lnTo>
                <a:lnTo>
                  <a:pt x="722062" y="448536"/>
                </a:lnTo>
                <a:lnTo>
                  <a:pt x="722531" y="449557"/>
                </a:lnTo>
                <a:lnTo>
                  <a:pt x="723027" y="450232"/>
                </a:lnTo>
                <a:lnTo>
                  <a:pt x="723248" y="450591"/>
                </a:lnTo>
                <a:lnTo>
                  <a:pt x="723965" y="451253"/>
                </a:lnTo>
                <a:lnTo>
                  <a:pt x="724929" y="451942"/>
                </a:lnTo>
                <a:lnTo>
                  <a:pt x="725646" y="452632"/>
                </a:lnTo>
                <a:lnTo>
                  <a:pt x="726362" y="452963"/>
                </a:lnTo>
                <a:lnTo>
                  <a:pt x="727300" y="452963"/>
                </a:lnTo>
                <a:lnTo>
                  <a:pt x="727547" y="453294"/>
                </a:lnTo>
                <a:lnTo>
                  <a:pt x="727796" y="453294"/>
                </a:lnTo>
                <a:lnTo>
                  <a:pt x="728513" y="453294"/>
                </a:lnTo>
                <a:lnTo>
                  <a:pt x="729449" y="453294"/>
                </a:lnTo>
                <a:lnTo>
                  <a:pt x="730414" y="452963"/>
                </a:lnTo>
                <a:lnTo>
                  <a:pt x="730662" y="452632"/>
                </a:lnTo>
                <a:lnTo>
                  <a:pt x="731131" y="452632"/>
                </a:lnTo>
                <a:lnTo>
                  <a:pt x="731351" y="452632"/>
                </a:lnTo>
                <a:lnTo>
                  <a:pt x="731599" y="452273"/>
                </a:lnTo>
                <a:lnTo>
                  <a:pt x="731848" y="452273"/>
                </a:lnTo>
                <a:lnTo>
                  <a:pt x="731599" y="451942"/>
                </a:lnTo>
                <a:lnTo>
                  <a:pt x="732565" y="451942"/>
                </a:lnTo>
                <a:lnTo>
                  <a:pt x="732784" y="452273"/>
                </a:lnTo>
                <a:lnTo>
                  <a:pt x="733501" y="452273"/>
                </a:lnTo>
                <a:lnTo>
                  <a:pt x="733997" y="452273"/>
                </a:lnTo>
                <a:lnTo>
                  <a:pt x="734714" y="452273"/>
                </a:lnTo>
                <a:lnTo>
                  <a:pt x="735183" y="452632"/>
                </a:lnTo>
                <a:lnTo>
                  <a:pt x="735431" y="452963"/>
                </a:lnTo>
                <a:lnTo>
                  <a:pt x="735900" y="452963"/>
                </a:lnTo>
                <a:lnTo>
                  <a:pt x="736368" y="452963"/>
                </a:lnTo>
                <a:lnTo>
                  <a:pt x="737085" y="452963"/>
                </a:lnTo>
                <a:lnTo>
                  <a:pt x="737801" y="452632"/>
                </a:lnTo>
                <a:lnTo>
                  <a:pt x="738518" y="452632"/>
                </a:lnTo>
                <a:lnTo>
                  <a:pt x="738766" y="452632"/>
                </a:lnTo>
                <a:lnTo>
                  <a:pt x="739235" y="452273"/>
                </a:lnTo>
                <a:lnTo>
                  <a:pt x="739482" y="452273"/>
                </a:lnTo>
                <a:lnTo>
                  <a:pt x="739703" y="452632"/>
                </a:lnTo>
                <a:lnTo>
                  <a:pt x="740199" y="452632"/>
                </a:lnTo>
                <a:lnTo>
                  <a:pt x="740420" y="452632"/>
                </a:lnTo>
                <a:lnTo>
                  <a:pt x="741136" y="452632"/>
                </a:lnTo>
                <a:lnTo>
                  <a:pt x="741853" y="452632"/>
                </a:lnTo>
                <a:lnTo>
                  <a:pt x="742101" y="452632"/>
                </a:lnTo>
                <a:lnTo>
                  <a:pt x="742570" y="452632"/>
                </a:lnTo>
                <a:lnTo>
                  <a:pt x="742817" y="452632"/>
                </a:lnTo>
                <a:lnTo>
                  <a:pt x="744251" y="453294"/>
                </a:lnTo>
                <a:lnTo>
                  <a:pt x="744471" y="453294"/>
                </a:lnTo>
                <a:lnTo>
                  <a:pt x="744720" y="453652"/>
                </a:lnTo>
                <a:lnTo>
                  <a:pt x="745685" y="453652"/>
                </a:lnTo>
                <a:lnTo>
                  <a:pt x="746152" y="453983"/>
                </a:lnTo>
                <a:lnTo>
                  <a:pt x="746622" y="453983"/>
                </a:lnTo>
                <a:lnTo>
                  <a:pt x="746622" y="454314"/>
                </a:lnTo>
                <a:lnTo>
                  <a:pt x="747338" y="455005"/>
                </a:lnTo>
                <a:lnTo>
                  <a:pt x="747586" y="455336"/>
                </a:lnTo>
                <a:lnTo>
                  <a:pt x="748303" y="456025"/>
                </a:lnTo>
                <a:lnTo>
                  <a:pt x="749020" y="456356"/>
                </a:lnTo>
                <a:lnTo>
                  <a:pt x="749489" y="456714"/>
                </a:lnTo>
                <a:lnTo>
                  <a:pt x="750205" y="458066"/>
                </a:lnTo>
                <a:lnTo>
                  <a:pt x="750674" y="458066"/>
                </a:lnTo>
                <a:lnTo>
                  <a:pt x="750921" y="458755"/>
                </a:lnTo>
                <a:lnTo>
                  <a:pt x="751859" y="460108"/>
                </a:lnTo>
                <a:lnTo>
                  <a:pt x="752107" y="460108"/>
                </a:lnTo>
                <a:lnTo>
                  <a:pt x="753071" y="461128"/>
                </a:lnTo>
                <a:lnTo>
                  <a:pt x="753292" y="461459"/>
                </a:lnTo>
                <a:lnTo>
                  <a:pt x="753541" y="461818"/>
                </a:lnTo>
                <a:lnTo>
                  <a:pt x="753788" y="461818"/>
                </a:lnTo>
                <a:lnTo>
                  <a:pt x="754009" y="462149"/>
                </a:lnTo>
                <a:lnTo>
                  <a:pt x="754256" y="462479"/>
                </a:lnTo>
                <a:lnTo>
                  <a:pt x="754973" y="462479"/>
                </a:lnTo>
                <a:lnTo>
                  <a:pt x="755222" y="462479"/>
                </a:lnTo>
                <a:lnTo>
                  <a:pt x="755222" y="462149"/>
                </a:lnTo>
                <a:lnTo>
                  <a:pt x="755442" y="462479"/>
                </a:lnTo>
                <a:lnTo>
                  <a:pt x="755442" y="462838"/>
                </a:lnTo>
                <a:lnTo>
                  <a:pt x="755690" y="462838"/>
                </a:lnTo>
                <a:lnTo>
                  <a:pt x="755690" y="463169"/>
                </a:lnTo>
                <a:lnTo>
                  <a:pt x="755938" y="463500"/>
                </a:lnTo>
                <a:lnTo>
                  <a:pt x="756627" y="463859"/>
                </a:lnTo>
                <a:lnTo>
                  <a:pt x="756876" y="463859"/>
                </a:lnTo>
                <a:lnTo>
                  <a:pt x="757123" y="463859"/>
                </a:lnTo>
                <a:lnTo>
                  <a:pt x="757591" y="464190"/>
                </a:lnTo>
                <a:lnTo>
                  <a:pt x="757591" y="464521"/>
                </a:lnTo>
                <a:lnTo>
                  <a:pt x="758061" y="464879"/>
                </a:lnTo>
                <a:lnTo>
                  <a:pt x="759273" y="465210"/>
                </a:lnTo>
                <a:lnTo>
                  <a:pt x="759990" y="465210"/>
                </a:lnTo>
                <a:lnTo>
                  <a:pt x="760707" y="465210"/>
                </a:lnTo>
                <a:lnTo>
                  <a:pt x="761175" y="465210"/>
                </a:lnTo>
                <a:lnTo>
                  <a:pt x="760928" y="465541"/>
                </a:lnTo>
                <a:lnTo>
                  <a:pt x="760707" y="465541"/>
                </a:lnTo>
                <a:lnTo>
                  <a:pt x="760707" y="466231"/>
                </a:lnTo>
                <a:lnTo>
                  <a:pt x="760928" y="466231"/>
                </a:lnTo>
                <a:lnTo>
                  <a:pt x="761643" y="466562"/>
                </a:lnTo>
                <a:lnTo>
                  <a:pt x="762112" y="466921"/>
                </a:lnTo>
                <a:lnTo>
                  <a:pt x="762609" y="466921"/>
                </a:lnTo>
                <a:lnTo>
                  <a:pt x="763077" y="466562"/>
                </a:lnTo>
                <a:lnTo>
                  <a:pt x="763326" y="466231"/>
                </a:lnTo>
                <a:lnTo>
                  <a:pt x="763326" y="465900"/>
                </a:lnTo>
                <a:lnTo>
                  <a:pt x="763546" y="465900"/>
                </a:lnTo>
                <a:lnTo>
                  <a:pt x="763793" y="466231"/>
                </a:lnTo>
                <a:lnTo>
                  <a:pt x="764042" y="466231"/>
                </a:lnTo>
                <a:lnTo>
                  <a:pt x="764263" y="466231"/>
                </a:lnTo>
                <a:lnTo>
                  <a:pt x="764759" y="466562"/>
                </a:lnTo>
                <a:lnTo>
                  <a:pt x="764980" y="466921"/>
                </a:lnTo>
                <a:lnTo>
                  <a:pt x="765227" y="467252"/>
                </a:lnTo>
                <a:lnTo>
                  <a:pt x="765476" y="467252"/>
                </a:lnTo>
                <a:lnTo>
                  <a:pt x="765944" y="466921"/>
                </a:lnTo>
                <a:lnTo>
                  <a:pt x="765944" y="466562"/>
                </a:lnTo>
                <a:lnTo>
                  <a:pt x="765944" y="466231"/>
                </a:lnTo>
                <a:lnTo>
                  <a:pt x="766191" y="465900"/>
                </a:lnTo>
                <a:lnTo>
                  <a:pt x="766908" y="465900"/>
                </a:lnTo>
                <a:lnTo>
                  <a:pt x="767845" y="465900"/>
                </a:lnTo>
                <a:lnTo>
                  <a:pt x="768562" y="465541"/>
                </a:lnTo>
                <a:lnTo>
                  <a:pt x="768811" y="465900"/>
                </a:lnTo>
                <a:lnTo>
                  <a:pt x="769031" y="466231"/>
                </a:lnTo>
                <a:lnTo>
                  <a:pt x="769528" y="466921"/>
                </a:lnTo>
                <a:lnTo>
                  <a:pt x="769528" y="467583"/>
                </a:lnTo>
                <a:lnTo>
                  <a:pt x="769996" y="467941"/>
                </a:lnTo>
                <a:lnTo>
                  <a:pt x="770243" y="468272"/>
                </a:lnTo>
                <a:lnTo>
                  <a:pt x="770712" y="468603"/>
                </a:lnTo>
                <a:lnTo>
                  <a:pt x="771429" y="468934"/>
                </a:lnTo>
                <a:lnTo>
                  <a:pt x="771677" y="469293"/>
                </a:lnTo>
                <a:lnTo>
                  <a:pt x="771897" y="469293"/>
                </a:lnTo>
                <a:lnTo>
                  <a:pt x="772146" y="469293"/>
                </a:lnTo>
                <a:lnTo>
                  <a:pt x="772366" y="469624"/>
                </a:lnTo>
                <a:lnTo>
                  <a:pt x="772614" y="469624"/>
                </a:lnTo>
                <a:lnTo>
                  <a:pt x="772863" y="469955"/>
                </a:lnTo>
                <a:lnTo>
                  <a:pt x="773579" y="470313"/>
                </a:lnTo>
                <a:lnTo>
                  <a:pt x="773800" y="470313"/>
                </a:lnTo>
                <a:lnTo>
                  <a:pt x="774047" y="470313"/>
                </a:lnTo>
                <a:lnTo>
                  <a:pt x="774295" y="470644"/>
                </a:lnTo>
                <a:lnTo>
                  <a:pt x="775012" y="470975"/>
                </a:lnTo>
                <a:lnTo>
                  <a:pt x="775949" y="471666"/>
                </a:lnTo>
                <a:lnTo>
                  <a:pt x="776666" y="472686"/>
                </a:lnTo>
                <a:lnTo>
                  <a:pt x="777162" y="472686"/>
                </a:lnTo>
                <a:lnTo>
                  <a:pt x="777383" y="472686"/>
                </a:lnTo>
                <a:lnTo>
                  <a:pt x="777631" y="473375"/>
                </a:lnTo>
                <a:lnTo>
                  <a:pt x="778348" y="473706"/>
                </a:lnTo>
                <a:lnTo>
                  <a:pt x="778567" y="473706"/>
                </a:lnTo>
                <a:lnTo>
                  <a:pt x="779284" y="473706"/>
                </a:lnTo>
                <a:lnTo>
                  <a:pt x="779781" y="473706"/>
                </a:lnTo>
                <a:lnTo>
                  <a:pt x="780001" y="473706"/>
                </a:lnTo>
                <a:lnTo>
                  <a:pt x="780250" y="473706"/>
                </a:lnTo>
                <a:lnTo>
                  <a:pt x="780497" y="474037"/>
                </a:lnTo>
                <a:lnTo>
                  <a:pt x="780966" y="474396"/>
                </a:lnTo>
                <a:lnTo>
                  <a:pt x="781214" y="474396"/>
                </a:lnTo>
                <a:lnTo>
                  <a:pt x="781214" y="474727"/>
                </a:lnTo>
                <a:lnTo>
                  <a:pt x="781435" y="474727"/>
                </a:lnTo>
                <a:lnTo>
                  <a:pt x="781435" y="475389"/>
                </a:lnTo>
                <a:lnTo>
                  <a:pt x="781931" y="475747"/>
                </a:lnTo>
                <a:lnTo>
                  <a:pt x="782151" y="475747"/>
                </a:lnTo>
                <a:lnTo>
                  <a:pt x="782400" y="475389"/>
                </a:lnTo>
                <a:lnTo>
                  <a:pt x="782621" y="475389"/>
                </a:lnTo>
                <a:lnTo>
                  <a:pt x="782868" y="475747"/>
                </a:lnTo>
                <a:lnTo>
                  <a:pt x="783116" y="476078"/>
                </a:lnTo>
                <a:lnTo>
                  <a:pt x="783336" y="475747"/>
                </a:lnTo>
                <a:lnTo>
                  <a:pt x="783336" y="475389"/>
                </a:lnTo>
                <a:lnTo>
                  <a:pt x="783585" y="475058"/>
                </a:lnTo>
                <a:lnTo>
                  <a:pt x="783832" y="475058"/>
                </a:lnTo>
                <a:lnTo>
                  <a:pt x="783832" y="475747"/>
                </a:lnTo>
                <a:lnTo>
                  <a:pt x="784053" y="476078"/>
                </a:lnTo>
                <a:lnTo>
                  <a:pt x="784549" y="476078"/>
                </a:lnTo>
                <a:lnTo>
                  <a:pt x="784770" y="476409"/>
                </a:lnTo>
                <a:lnTo>
                  <a:pt x="785266" y="476409"/>
                </a:lnTo>
                <a:lnTo>
                  <a:pt x="785486" y="476078"/>
                </a:lnTo>
                <a:lnTo>
                  <a:pt x="785735" y="475747"/>
                </a:lnTo>
                <a:lnTo>
                  <a:pt x="786203" y="476078"/>
                </a:lnTo>
                <a:lnTo>
                  <a:pt x="786699" y="476078"/>
                </a:lnTo>
                <a:lnTo>
                  <a:pt x="786920" y="476078"/>
                </a:lnTo>
                <a:lnTo>
                  <a:pt x="787167" y="476078"/>
                </a:lnTo>
                <a:lnTo>
                  <a:pt x="787416" y="476078"/>
                </a:lnTo>
                <a:lnTo>
                  <a:pt x="787884" y="475747"/>
                </a:lnTo>
                <a:lnTo>
                  <a:pt x="787884" y="475389"/>
                </a:lnTo>
                <a:lnTo>
                  <a:pt x="787884" y="475058"/>
                </a:lnTo>
                <a:lnTo>
                  <a:pt x="787884" y="474727"/>
                </a:lnTo>
                <a:lnTo>
                  <a:pt x="788822" y="474727"/>
                </a:lnTo>
                <a:lnTo>
                  <a:pt x="789070" y="475058"/>
                </a:lnTo>
                <a:lnTo>
                  <a:pt x="789318" y="475058"/>
                </a:lnTo>
                <a:lnTo>
                  <a:pt x="790255" y="475747"/>
                </a:lnTo>
                <a:lnTo>
                  <a:pt x="790972" y="476409"/>
                </a:lnTo>
                <a:lnTo>
                  <a:pt x="791468" y="476768"/>
                </a:lnTo>
                <a:lnTo>
                  <a:pt x="791936" y="476768"/>
                </a:lnTo>
                <a:lnTo>
                  <a:pt x="792653" y="477099"/>
                </a:lnTo>
                <a:lnTo>
                  <a:pt x="793122" y="477430"/>
                </a:lnTo>
                <a:lnTo>
                  <a:pt x="793839" y="477788"/>
                </a:lnTo>
                <a:lnTo>
                  <a:pt x="794086" y="477788"/>
                </a:lnTo>
                <a:lnTo>
                  <a:pt x="794086" y="477430"/>
                </a:lnTo>
                <a:lnTo>
                  <a:pt x="794086" y="476768"/>
                </a:lnTo>
                <a:lnTo>
                  <a:pt x="794086" y="476409"/>
                </a:lnTo>
                <a:lnTo>
                  <a:pt x="794307" y="476078"/>
                </a:lnTo>
                <a:lnTo>
                  <a:pt x="793839" y="475747"/>
                </a:lnTo>
                <a:lnTo>
                  <a:pt x="793839" y="475389"/>
                </a:lnTo>
                <a:lnTo>
                  <a:pt x="793590" y="475058"/>
                </a:lnTo>
                <a:lnTo>
                  <a:pt x="793370" y="474727"/>
                </a:lnTo>
                <a:lnTo>
                  <a:pt x="793590" y="474396"/>
                </a:lnTo>
                <a:lnTo>
                  <a:pt x="793839" y="474396"/>
                </a:lnTo>
                <a:lnTo>
                  <a:pt x="794307" y="474727"/>
                </a:lnTo>
                <a:lnTo>
                  <a:pt x="794556" y="474727"/>
                </a:lnTo>
                <a:lnTo>
                  <a:pt x="794556" y="475058"/>
                </a:lnTo>
                <a:lnTo>
                  <a:pt x="794556" y="475389"/>
                </a:lnTo>
                <a:lnTo>
                  <a:pt x="794803" y="475747"/>
                </a:lnTo>
                <a:lnTo>
                  <a:pt x="795024" y="476409"/>
                </a:lnTo>
                <a:lnTo>
                  <a:pt x="795271" y="476409"/>
                </a:lnTo>
                <a:lnTo>
                  <a:pt x="795740" y="476768"/>
                </a:lnTo>
                <a:lnTo>
                  <a:pt x="795988" y="477099"/>
                </a:lnTo>
                <a:lnTo>
                  <a:pt x="795740" y="477099"/>
                </a:lnTo>
                <a:lnTo>
                  <a:pt x="795740" y="477430"/>
                </a:lnTo>
                <a:lnTo>
                  <a:pt x="795520" y="477430"/>
                </a:lnTo>
                <a:lnTo>
                  <a:pt x="795271" y="477430"/>
                </a:lnTo>
                <a:lnTo>
                  <a:pt x="794803" y="477430"/>
                </a:lnTo>
                <a:lnTo>
                  <a:pt x="794556" y="477430"/>
                </a:lnTo>
                <a:lnTo>
                  <a:pt x="794307" y="478119"/>
                </a:lnTo>
                <a:lnTo>
                  <a:pt x="794307" y="478450"/>
                </a:lnTo>
                <a:lnTo>
                  <a:pt x="794803" y="479140"/>
                </a:lnTo>
                <a:lnTo>
                  <a:pt x="795271" y="479802"/>
                </a:lnTo>
                <a:lnTo>
                  <a:pt x="795520" y="479802"/>
                </a:lnTo>
                <a:lnTo>
                  <a:pt x="795988" y="479802"/>
                </a:lnTo>
                <a:lnTo>
                  <a:pt x="795988" y="478809"/>
                </a:lnTo>
                <a:lnTo>
                  <a:pt x="796237" y="478809"/>
                </a:lnTo>
                <a:lnTo>
                  <a:pt x="796457" y="479140"/>
                </a:lnTo>
                <a:lnTo>
                  <a:pt x="796705" y="478809"/>
                </a:lnTo>
                <a:lnTo>
                  <a:pt x="797174" y="479140"/>
                </a:lnTo>
                <a:lnTo>
                  <a:pt x="797422" y="479140"/>
                </a:lnTo>
                <a:lnTo>
                  <a:pt x="797422" y="479471"/>
                </a:lnTo>
                <a:lnTo>
                  <a:pt x="797174" y="479802"/>
                </a:lnTo>
                <a:lnTo>
                  <a:pt x="797422" y="480161"/>
                </a:lnTo>
                <a:lnTo>
                  <a:pt x="797422" y="480492"/>
                </a:lnTo>
                <a:lnTo>
                  <a:pt x="797422" y="480823"/>
                </a:lnTo>
                <a:lnTo>
                  <a:pt x="797670" y="481181"/>
                </a:lnTo>
                <a:lnTo>
                  <a:pt x="798138" y="481181"/>
                </a:lnTo>
                <a:lnTo>
                  <a:pt x="798607" y="481181"/>
                </a:lnTo>
                <a:lnTo>
                  <a:pt x="798855" y="480823"/>
                </a:lnTo>
                <a:lnTo>
                  <a:pt x="798855" y="481181"/>
                </a:lnTo>
                <a:lnTo>
                  <a:pt x="798855" y="481512"/>
                </a:lnTo>
                <a:lnTo>
                  <a:pt x="798855" y="481843"/>
                </a:lnTo>
                <a:lnTo>
                  <a:pt x="799323" y="482202"/>
                </a:lnTo>
                <a:lnTo>
                  <a:pt x="799572" y="482533"/>
                </a:lnTo>
                <a:lnTo>
                  <a:pt x="799572" y="482864"/>
                </a:lnTo>
                <a:lnTo>
                  <a:pt x="799572" y="483222"/>
                </a:lnTo>
                <a:lnTo>
                  <a:pt x="800040" y="483222"/>
                </a:lnTo>
                <a:lnTo>
                  <a:pt x="800509" y="483553"/>
                </a:lnTo>
                <a:lnTo>
                  <a:pt x="801005" y="483553"/>
                </a:lnTo>
                <a:lnTo>
                  <a:pt x="801226" y="483884"/>
                </a:lnTo>
                <a:lnTo>
                  <a:pt x="801473" y="484215"/>
                </a:lnTo>
                <a:lnTo>
                  <a:pt x="801722" y="484574"/>
                </a:lnTo>
                <a:lnTo>
                  <a:pt x="801942" y="484574"/>
                </a:lnTo>
                <a:lnTo>
                  <a:pt x="801942" y="484905"/>
                </a:lnTo>
                <a:lnTo>
                  <a:pt x="802190" y="485926"/>
                </a:lnTo>
                <a:lnTo>
                  <a:pt x="802659" y="485926"/>
                </a:lnTo>
                <a:lnTo>
                  <a:pt x="803375" y="486257"/>
                </a:lnTo>
                <a:lnTo>
                  <a:pt x="803624" y="486257"/>
                </a:lnTo>
                <a:lnTo>
                  <a:pt x="803844" y="486257"/>
                </a:lnTo>
                <a:lnTo>
                  <a:pt x="804341" y="486615"/>
                </a:lnTo>
                <a:lnTo>
                  <a:pt x="804561" y="486946"/>
                </a:lnTo>
                <a:lnTo>
                  <a:pt x="805057" y="487277"/>
                </a:lnTo>
                <a:lnTo>
                  <a:pt x="805278" y="487608"/>
                </a:lnTo>
                <a:lnTo>
                  <a:pt x="805278" y="487967"/>
                </a:lnTo>
                <a:lnTo>
                  <a:pt x="805994" y="487967"/>
                </a:lnTo>
                <a:lnTo>
                  <a:pt x="806490" y="488298"/>
                </a:lnTo>
                <a:lnTo>
                  <a:pt x="806711" y="488987"/>
                </a:lnTo>
                <a:lnTo>
                  <a:pt x="806711" y="489318"/>
                </a:lnTo>
                <a:lnTo>
                  <a:pt x="806490" y="489980"/>
                </a:lnTo>
                <a:lnTo>
                  <a:pt x="806242" y="490340"/>
                </a:lnTo>
                <a:lnTo>
                  <a:pt x="806242" y="491001"/>
                </a:lnTo>
                <a:lnTo>
                  <a:pt x="806242" y="491360"/>
                </a:lnTo>
                <a:lnTo>
                  <a:pt x="805994" y="491691"/>
                </a:lnTo>
                <a:lnTo>
                  <a:pt x="805774" y="492022"/>
                </a:lnTo>
                <a:lnTo>
                  <a:pt x="805057" y="491691"/>
                </a:lnTo>
                <a:lnTo>
                  <a:pt x="804808" y="491691"/>
                </a:lnTo>
                <a:lnTo>
                  <a:pt x="804341" y="491691"/>
                </a:lnTo>
                <a:lnTo>
                  <a:pt x="804092" y="491691"/>
                </a:lnTo>
                <a:lnTo>
                  <a:pt x="803375" y="491691"/>
                </a:lnTo>
                <a:lnTo>
                  <a:pt x="803127" y="491360"/>
                </a:lnTo>
                <a:lnTo>
                  <a:pt x="802907" y="491360"/>
                </a:lnTo>
                <a:lnTo>
                  <a:pt x="802659" y="491691"/>
                </a:lnTo>
                <a:lnTo>
                  <a:pt x="802659" y="492022"/>
                </a:lnTo>
                <a:lnTo>
                  <a:pt x="802907" y="492022"/>
                </a:lnTo>
                <a:lnTo>
                  <a:pt x="803127" y="492353"/>
                </a:lnTo>
                <a:lnTo>
                  <a:pt x="803375" y="492353"/>
                </a:lnTo>
                <a:lnTo>
                  <a:pt x="803624" y="492711"/>
                </a:lnTo>
                <a:lnTo>
                  <a:pt x="803624" y="493042"/>
                </a:lnTo>
                <a:lnTo>
                  <a:pt x="803127" y="493042"/>
                </a:lnTo>
                <a:lnTo>
                  <a:pt x="803127" y="493732"/>
                </a:lnTo>
                <a:lnTo>
                  <a:pt x="803375" y="494063"/>
                </a:lnTo>
                <a:lnTo>
                  <a:pt x="803375" y="494394"/>
                </a:lnTo>
                <a:lnTo>
                  <a:pt x="803624" y="494725"/>
                </a:lnTo>
                <a:lnTo>
                  <a:pt x="803844" y="495083"/>
                </a:lnTo>
                <a:lnTo>
                  <a:pt x="803844" y="495414"/>
                </a:lnTo>
                <a:lnTo>
                  <a:pt x="804092" y="496103"/>
                </a:lnTo>
                <a:lnTo>
                  <a:pt x="804341" y="496434"/>
                </a:lnTo>
                <a:lnTo>
                  <a:pt x="804561" y="496765"/>
                </a:lnTo>
                <a:lnTo>
                  <a:pt x="805057" y="496765"/>
                </a:lnTo>
                <a:lnTo>
                  <a:pt x="805278" y="497456"/>
                </a:lnTo>
                <a:lnTo>
                  <a:pt x="805057" y="497456"/>
                </a:lnTo>
                <a:lnTo>
                  <a:pt x="805057" y="498118"/>
                </a:lnTo>
                <a:lnTo>
                  <a:pt x="805525" y="498476"/>
                </a:lnTo>
                <a:lnTo>
                  <a:pt x="805774" y="498807"/>
                </a:lnTo>
                <a:lnTo>
                  <a:pt x="805774" y="499138"/>
                </a:lnTo>
                <a:lnTo>
                  <a:pt x="805994" y="499469"/>
                </a:lnTo>
                <a:lnTo>
                  <a:pt x="806242" y="499469"/>
                </a:lnTo>
                <a:lnTo>
                  <a:pt x="806490" y="499828"/>
                </a:lnTo>
                <a:lnTo>
                  <a:pt x="806711" y="500159"/>
                </a:lnTo>
                <a:lnTo>
                  <a:pt x="806959" y="499828"/>
                </a:lnTo>
                <a:lnTo>
                  <a:pt x="806959" y="500159"/>
                </a:lnTo>
                <a:lnTo>
                  <a:pt x="807428" y="500848"/>
                </a:lnTo>
                <a:lnTo>
                  <a:pt x="807676" y="501510"/>
                </a:lnTo>
                <a:lnTo>
                  <a:pt x="808143" y="502199"/>
                </a:lnTo>
                <a:lnTo>
                  <a:pt x="808143" y="502861"/>
                </a:lnTo>
                <a:lnTo>
                  <a:pt x="808143" y="503192"/>
                </a:lnTo>
                <a:lnTo>
                  <a:pt x="808392" y="503192"/>
                </a:lnTo>
                <a:lnTo>
                  <a:pt x="808143" y="503552"/>
                </a:lnTo>
                <a:lnTo>
                  <a:pt x="808143" y="504214"/>
                </a:lnTo>
                <a:lnTo>
                  <a:pt x="808392" y="504903"/>
                </a:lnTo>
                <a:lnTo>
                  <a:pt x="808613" y="505234"/>
                </a:lnTo>
                <a:lnTo>
                  <a:pt x="808613" y="505565"/>
                </a:lnTo>
                <a:lnTo>
                  <a:pt x="808860" y="505565"/>
                </a:lnTo>
                <a:lnTo>
                  <a:pt x="808860" y="505924"/>
                </a:lnTo>
                <a:lnTo>
                  <a:pt x="809329" y="506586"/>
                </a:lnTo>
                <a:lnTo>
                  <a:pt x="809577" y="506586"/>
                </a:lnTo>
                <a:lnTo>
                  <a:pt x="809826" y="506586"/>
                </a:lnTo>
                <a:lnTo>
                  <a:pt x="810046" y="506586"/>
                </a:lnTo>
                <a:lnTo>
                  <a:pt x="810543" y="506917"/>
                </a:lnTo>
                <a:lnTo>
                  <a:pt x="810763" y="506917"/>
                </a:lnTo>
                <a:lnTo>
                  <a:pt x="810763" y="507275"/>
                </a:lnTo>
                <a:lnTo>
                  <a:pt x="811011" y="507937"/>
                </a:lnTo>
                <a:lnTo>
                  <a:pt x="811480" y="508626"/>
                </a:lnTo>
                <a:lnTo>
                  <a:pt x="811727" y="509288"/>
                </a:lnTo>
                <a:lnTo>
                  <a:pt x="812196" y="509648"/>
                </a:lnTo>
                <a:lnTo>
                  <a:pt x="812444" y="509979"/>
                </a:lnTo>
                <a:lnTo>
                  <a:pt x="812692" y="509648"/>
                </a:lnTo>
                <a:lnTo>
                  <a:pt x="812692" y="509288"/>
                </a:lnTo>
                <a:lnTo>
                  <a:pt x="813408" y="509648"/>
                </a:lnTo>
                <a:lnTo>
                  <a:pt x="814346" y="509979"/>
                </a:lnTo>
                <a:lnTo>
                  <a:pt x="814346" y="510310"/>
                </a:lnTo>
                <a:lnTo>
                  <a:pt x="813878" y="510641"/>
                </a:lnTo>
                <a:lnTo>
                  <a:pt x="813629" y="510641"/>
                </a:lnTo>
                <a:lnTo>
                  <a:pt x="813629" y="510999"/>
                </a:lnTo>
                <a:lnTo>
                  <a:pt x="813629" y="511330"/>
                </a:lnTo>
                <a:lnTo>
                  <a:pt x="813629" y="511661"/>
                </a:lnTo>
                <a:lnTo>
                  <a:pt x="813878" y="511661"/>
                </a:lnTo>
                <a:lnTo>
                  <a:pt x="814098" y="511992"/>
                </a:lnTo>
                <a:lnTo>
                  <a:pt x="814346" y="512351"/>
                </a:lnTo>
                <a:lnTo>
                  <a:pt x="814594" y="512351"/>
                </a:lnTo>
                <a:lnTo>
                  <a:pt x="814594" y="512682"/>
                </a:lnTo>
                <a:lnTo>
                  <a:pt x="814346" y="513013"/>
                </a:lnTo>
                <a:lnTo>
                  <a:pt x="814098" y="513013"/>
                </a:lnTo>
                <a:lnTo>
                  <a:pt x="813878" y="513371"/>
                </a:lnTo>
                <a:lnTo>
                  <a:pt x="813878" y="513702"/>
                </a:lnTo>
                <a:lnTo>
                  <a:pt x="813878" y="514033"/>
                </a:lnTo>
                <a:lnTo>
                  <a:pt x="814098" y="514033"/>
                </a:lnTo>
                <a:lnTo>
                  <a:pt x="814098" y="514364"/>
                </a:lnTo>
                <a:lnTo>
                  <a:pt x="814346" y="514722"/>
                </a:lnTo>
                <a:lnTo>
                  <a:pt x="814815" y="514722"/>
                </a:lnTo>
                <a:lnTo>
                  <a:pt x="815062" y="515384"/>
                </a:lnTo>
                <a:lnTo>
                  <a:pt x="814815" y="515715"/>
                </a:lnTo>
                <a:lnTo>
                  <a:pt x="814594" y="516074"/>
                </a:lnTo>
                <a:lnTo>
                  <a:pt x="814594" y="516405"/>
                </a:lnTo>
                <a:lnTo>
                  <a:pt x="814594" y="516736"/>
                </a:lnTo>
                <a:lnTo>
                  <a:pt x="814815" y="516736"/>
                </a:lnTo>
                <a:lnTo>
                  <a:pt x="815311" y="517068"/>
                </a:lnTo>
                <a:lnTo>
                  <a:pt x="815779" y="517426"/>
                </a:lnTo>
                <a:lnTo>
                  <a:pt x="815779" y="517757"/>
                </a:lnTo>
                <a:lnTo>
                  <a:pt x="816247" y="518419"/>
                </a:lnTo>
                <a:lnTo>
                  <a:pt x="816496" y="518778"/>
                </a:lnTo>
                <a:lnTo>
                  <a:pt x="816247" y="519771"/>
                </a:lnTo>
                <a:lnTo>
                  <a:pt x="816964" y="521122"/>
                </a:lnTo>
                <a:lnTo>
                  <a:pt x="817213" y="521480"/>
                </a:lnTo>
                <a:lnTo>
                  <a:pt x="817460" y="521480"/>
                </a:lnTo>
                <a:lnTo>
                  <a:pt x="817460" y="521811"/>
                </a:lnTo>
                <a:lnTo>
                  <a:pt x="817213" y="522143"/>
                </a:lnTo>
                <a:lnTo>
                  <a:pt x="817213" y="522833"/>
                </a:lnTo>
                <a:lnTo>
                  <a:pt x="817460" y="523495"/>
                </a:lnTo>
                <a:lnTo>
                  <a:pt x="816964" y="523495"/>
                </a:lnTo>
                <a:lnTo>
                  <a:pt x="816496" y="523495"/>
                </a:lnTo>
                <a:lnTo>
                  <a:pt x="815779" y="523495"/>
                </a:lnTo>
                <a:lnTo>
                  <a:pt x="815532" y="523826"/>
                </a:lnTo>
                <a:lnTo>
                  <a:pt x="815311" y="524515"/>
                </a:lnTo>
                <a:lnTo>
                  <a:pt x="815532" y="524846"/>
                </a:lnTo>
                <a:lnTo>
                  <a:pt x="816247" y="525177"/>
                </a:lnTo>
                <a:lnTo>
                  <a:pt x="816744" y="525177"/>
                </a:lnTo>
                <a:lnTo>
                  <a:pt x="817460" y="525536"/>
                </a:lnTo>
                <a:lnTo>
                  <a:pt x="817929" y="525536"/>
                </a:lnTo>
                <a:lnTo>
                  <a:pt x="818177" y="525536"/>
                </a:lnTo>
                <a:lnTo>
                  <a:pt x="818398" y="525536"/>
                </a:lnTo>
                <a:lnTo>
                  <a:pt x="818646" y="525536"/>
                </a:lnTo>
                <a:lnTo>
                  <a:pt x="818867" y="525867"/>
                </a:lnTo>
                <a:lnTo>
                  <a:pt x="819114" y="526529"/>
                </a:lnTo>
                <a:lnTo>
                  <a:pt x="819363" y="526529"/>
                </a:lnTo>
                <a:lnTo>
                  <a:pt x="819363" y="526887"/>
                </a:lnTo>
                <a:lnTo>
                  <a:pt x="819583" y="527549"/>
                </a:lnTo>
                <a:lnTo>
                  <a:pt x="820079" y="528569"/>
                </a:lnTo>
                <a:lnTo>
                  <a:pt x="820299" y="528900"/>
                </a:lnTo>
                <a:lnTo>
                  <a:pt x="820548" y="528900"/>
                </a:lnTo>
                <a:lnTo>
                  <a:pt x="820299" y="529231"/>
                </a:lnTo>
                <a:lnTo>
                  <a:pt x="820299" y="529922"/>
                </a:lnTo>
                <a:lnTo>
                  <a:pt x="820079" y="529591"/>
                </a:lnTo>
                <a:lnTo>
                  <a:pt x="820079" y="529231"/>
                </a:lnTo>
                <a:lnTo>
                  <a:pt x="819831" y="529231"/>
                </a:lnTo>
                <a:lnTo>
                  <a:pt x="819583" y="529231"/>
                </a:lnTo>
                <a:lnTo>
                  <a:pt x="819363" y="529231"/>
                </a:lnTo>
                <a:lnTo>
                  <a:pt x="818867" y="528900"/>
                </a:lnTo>
                <a:lnTo>
                  <a:pt x="817460" y="528900"/>
                </a:lnTo>
                <a:lnTo>
                  <a:pt x="816496" y="528238"/>
                </a:lnTo>
                <a:lnTo>
                  <a:pt x="815779" y="527880"/>
                </a:lnTo>
                <a:lnTo>
                  <a:pt x="816027" y="527880"/>
                </a:lnTo>
                <a:lnTo>
                  <a:pt x="815532" y="527549"/>
                </a:lnTo>
                <a:lnTo>
                  <a:pt x="815062" y="527549"/>
                </a:lnTo>
                <a:lnTo>
                  <a:pt x="814815" y="527549"/>
                </a:lnTo>
                <a:lnTo>
                  <a:pt x="814594" y="527549"/>
                </a:lnTo>
                <a:lnTo>
                  <a:pt x="814346" y="527549"/>
                </a:lnTo>
                <a:lnTo>
                  <a:pt x="814098" y="527218"/>
                </a:lnTo>
                <a:lnTo>
                  <a:pt x="813878" y="526887"/>
                </a:lnTo>
                <a:lnTo>
                  <a:pt x="813408" y="526887"/>
                </a:lnTo>
                <a:lnTo>
                  <a:pt x="812912" y="526887"/>
                </a:lnTo>
                <a:lnTo>
                  <a:pt x="812196" y="526529"/>
                </a:lnTo>
                <a:lnTo>
                  <a:pt x="811480" y="526198"/>
                </a:lnTo>
                <a:lnTo>
                  <a:pt x="811011" y="525867"/>
                </a:lnTo>
                <a:lnTo>
                  <a:pt x="810543" y="525177"/>
                </a:lnTo>
                <a:lnTo>
                  <a:pt x="810543" y="524846"/>
                </a:lnTo>
                <a:lnTo>
                  <a:pt x="810294" y="524846"/>
                </a:lnTo>
                <a:lnTo>
                  <a:pt x="809826" y="524846"/>
                </a:lnTo>
                <a:lnTo>
                  <a:pt x="809577" y="524846"/>
                </a:lnTo>
                <a:lnTo>
                  <a:pt x="809329" y="524515"/>
                </a:lnTo>
                <a:lnTo>
                  <a:pt x="808860" y="523826"/>
                </a:lnTo>
                <a:lnTo>
                  <a:pt x="808613" y="523826"/>
                </a:lnTo>
                <a:lnTo>
                  <a:pt x="808392" y="523164"/>
                </a:lnTo>
                <a:lnTo>
                  <a:pt x="808392" y="522143"/>
                </a:lnTo>
                <a:lnTo>
                  <a:pt x="808392" y="521811"/>
                </a:lnTo>
                <a:lnTo>
                  <a:pt x="807923" y="521480"/>
                </a:lnTo>
                <a:lnTo>
                  <a:pt x="807923" y="520791"/>
                </a:lnTo>
                <a:lnTo>
                  <a:pt x="807428" y="520791"/>
                </a:lnTo>
                <a:lnTo>
                  <a:pt x="807207" y="520791"/>
                </a:lnTo>
                <a:lnTo>
                  <a:pt x="806711" y="520791"/>
                </a:lnTo>
                <a:lnTo>
                  <a:pt x="806490" y="520791"/>
                </a:lnTo>
                <a:lnTo>
                  <a:pt x="805994" y="521122"/>
                </a:lnTo>
                <a:lnTo>
                  <a:pt x="805774" y="521122"/>
                </a:lnTo>
                <a:lnTo>
                  <a:pt x="805774" y="521480"/>
                </a:lnTo>
                <a:lnTo>
                  <a:pt x="805774" y="521811"/>
                </a:lnTo>
                <a:lnTo>
                  <a:pt x="805525" y="521811"/>
                </a:lnTo>
                <a:lnTo>
                  <a:pt x="805278" y="521811"/>
                </a:lnTo>
                <a:lnTo>
                  <a:pt x="805057" y="521811"/>
                </a:lnTo>
                <a:lnTo>
                  <a:pt x="804808" y="521811"/>
                </a:lnTo>
                <a:lnTo>
                  <a:pt x="804561" y="521811"/>
                </a:lnTo>
                <a:lnTo>
                  <a:pt x="804092" y="522143"/>
                </a:lnTo>
                <a:lnTo>
                  <a:pt x="803844" y="522143"/>
                </a:lnTo>
                <a:lnTo>
                  <a:pt x="803624" y="521811"/>
                </a:lnTo>
                <a:lnTo>
                  <a:pt x="803624" y="522143"/>
                </a:lnTo>
                <a:lnTo>
                  <a:pt x="803375" y="522474"/>
                </a:lnTo>
                <a:lnTo>
                  <a:pt x="802659" y="522474"/>
                </a:lnTo>
                <a:lnTo>
                  <a:pt x="802659" y="522833"/>
                </a:lnTo>
                <a:lnTo>
                  <a:pt x="802659" y="523164"/>
                </a:lnTo>
                <a:lnTo>
                  <a:pt x="802439" y="523164"/>
                </a:lnTo>
                <a:lnTo>
                  <a:pt x="802190" y="523164"/>
                </a:lnTo>
                <a:lnTo>
                  <a:pt x="801942" y="523164"/>
                </a:lnTo>
                <a:lnTo>
                  <a:pt x="801722" y="523826"/>
                </a:lnTo>
                <a:lnTo>
                  <a:pt x="801473" y="523826"/>
                </a:lnTo>
                <a:lnTo>
                  <a:pt x="801226" y="523495"/>
                </a:lnTo>
                <a:lnTo>
                  <a:pt x="800757" y="523826"/>
                </a:lnTo>
                <a:lnTo>
                  <a:pt x="800288" y="524184"/>
                </a:lnTo>
                <a:lnTo>
                  <a:pt x="799792" y="524846"/>
                </a:lnTo>
                <a:lnTo>
                  <a:pt x="799572" y="525536"/>
                </a:lnTo>
                <a:lnTo>
                  <a:pt x="799323" y="525867"/>
                </a:lnTo>
                <a:lnTo>
                  <a:pt x="799323" y="526198"/>
                </a:lnTo>
                <a:lnTo>
                  <a:pt x="799076" y="526529"/>
                </a:lnTo>
                <a:lnTo>
                  <a:pt x="798855" y="527218"/>
                </a:lnTo>
                <a:lnTo>
                  <a:pt x="798607" y="527880"/>
                </a:lnTo>
                <a:lnTo>
                  <a:pt x="798607" y="528238"/>
                </a:lnTo>
                <a:lnTo>
                  <a:pt x="799076" y="528238"/>
                </a:lnTo>
                <a:lnTo>
                  <a:pt x="799323" y="528569"/>
                </a:lnTo>
                <a:lnTo>
                  <a:pt x="799076" y="528569"/>
                </a:lnTo>
                <a:lnTo>
                  <a:pt x="798855" y="528569"/>
                </a:lnTo>
                <a:lnTo>
                  <a:pt x="798607" y="528569"/>
                </a:lnTo>
                <a:lnTo>
                  <a:pt x="798359" y="528569"/>
                </a:lnTo>
                <a:lnTo>
                  <a:pt x="798359" y="528900"/>
                </a:lnTo>
                <a:lnTo>
                  <a:pt x="798359" y="529591"/>
                </a:lnTo>
                <a:lnTo>
                  <a:pt x="798855" y="529922"/>
                </a:lnTo>
                <a:lnTo>
                  <a:pt x="798855" y="530253"/>
                </a:lnTo>
                <a:lnTo>
                  <a:pt x="799076" y="530253"/>
                </a:lnTo>
                <a:lnTo>
                  <a:pt x="799323" y="530253"/>
                </a:lnTo>
                <a:lnTo>
                  <a:pt x="800757" y="531273"/>
                </a:lnTo>
                <a:lnTo>
                  <a:pt x="801005" y="531604"/>
                </a:lnTo>
                <a:lnTo>
                  <a:pt x="800757" y="532956"/>
                </a:lnTo>
                <a:lnTo>
                  <a:pt x="800288" y="532625"/>
                </a:lnTo>
                <a:lnTo>
                  <a:pt x="799792" y="532266"/>
                </a:lnTo>
                <a:lnTo>
                  <a:pt x="799323" y="532266"/>
                </a:lnTo>
                <a:lnTo>
                  <a:pt x="799076" y="532625"/>
                </a:lnTo>
                <a:lnTo>
                  <a:pt x="798855" y="532956"/>
                </a:lnTo>
                <a:lnTo>
                  <a:pt x="798607" y="533287"/>
                </a:lnTo>
                <a:lnTo>
                  <a:pt x="798855" y="533976"/>
                </a:lnTo>
                <a:lnTo>
                  <a:pt x="798855" y="534638"/>
                </a:lnTo>
                <a:lnTo>
                  <a:pt x="799076" y="535327"/>
                </a:lnTo>
                <a:lnTo>
                  <a:pt x="799323" y="535658"/>
                </a:lnTo>
                <a:lnTo>
                  <a:pt x="799323" y="536320"/>
                </a:lnTo>
                <a:lnTo>
                  <a:pt x="799572" y="537341"/>
                </a:lnTo>
                <a:lnTo>
                  <a:pt x="799323" y="537672"/>
                </a:lnTo>
                <a:lnTo>
                  <a:pt x="799572" y="539024"/>
                </a:lnTo>
                <a:lnTo>
                  <a:pt x="799572" y="540706"/>
                </a:lnTo>
                <a:lnTo>
                  <a:pt x="800040" y="541727"/>
                </a:lnTo>
                <a:lnTo>
                  <a:pt x="800288" y="542747"/>
                </a:lnTo>
                <a:lnTo>
                  <a:pt x="801005" y="544072"/>
                </a:lnTo>
                <a:lnTo>
                  <a:pt x="801722" y="545093"/>
                </a:lnTo>
                <a:lnTo>
                  <a:pt x="802439" y="545093"/>
                </a:lnTo>
                <a:lnTo>
                  <a:pt x="803127" y="545755"/>
                </a:lnTo>
                <a:lnTo>
                  <a:pt x="803375" y="545755"/>
                </a:lnTo>
                <a:lnTo>
                  <a:pt x="804092" y="546113"/>
                </a:lnTo>
                <a:lnTo>
                  <a:pt x="804092" y="546775"/>
                </a:lnTo>
                <a:lnTo>
                  <a:pt x="804561" y="547106"/>
                </a:lnTo>
                <a:lnTo>
                  <a:pt x="804808" y="547464"/>
                </a:lnTo>
                <a:lnTo>
                  <a:pt x="805278" y="547464"/>
                </a:lnTo>
                <a:lnTo>
                  <a:pt x="805057" y="548126"/>
                </a:lnTo>
                <a:lnTo>
                  <a:pt x="805278" y="548457"/>
                </a:lnTo>
                <a:lnTo>
                  <a:pt x="805278" y="548788"/>
                </a:lnTo>
                <a:lnTo>
                  <a:pt x="805774" y="548788"/>
                </a:lnTo>
                <a:lnTo>
                  <a:pt x="805994" y="548788"/>
                </a:lnTo>
                <a:lnTo>
                  <a:pt x="806242" y="549147"/>
                </a:lnTo>
                <a:lnTo>
                  <a:pt x="806959" y="549147"/>
                </a:lnTo>
                <a:lnTo>
                  <a:pt x="807207" y="549147"/>
                </a:lnTo>
                <a:lnTo>
                  <a:pt x="807428" y="549147"/>
                </a:lnTo>
                <a:lnTo>
                  <a:pt x="807428" y="549478"/>
                </a:lnTo>
                <a:lnTo>
                  <a:pt x="807676" y="549809"/>
                </a:lnTo>
                <a:lnTo>
                  <a:pt x="808143" y="550140"/>
                </a:lnTo>
                <a:lnTo>
                  <a:pt x="808392" y="550471"/>
                </a:lnTo>
                <a:lnTo>
                  <a:pt x="808860" y="550829"/>
                </a:lnTo>
                <a:lnTo>
                  <a:pt x="809329" y="550829"/>
                </a:lnTo>
                <a:lnTo>
                  <a:pt x="809577" y="551160"/>
                </a:lnTo>
                <a:lnTo>
                  <a:pt x="810046" y="551491"/>
                </a:lnTo>
                <a:lnTo>
                  <a:pt x="810294" y="551822"/>
                </a:lnTo>
                <a:lnTo>
                  <a:pt x="810763" y="551822"/>
                </a:lnTo>
                <a:lnTo>
                  <a:pt x="811011" y="551822"/>
                </a:lnTo>
                <a:lnTo>
                  <a:pt x="811480" y="551491"/>
                </a:lnTo>
                <a:lnTo>
                  <a:pt x="811727" y="551822"/>
                </a:lnTo>
                <a:lnTo>
                  <a:pt x="811975" y="551822"/>
                </a:lnTo>
                <a:lnTo>
                  <a:pt x="812692" y="551822"/>
                </a:lnTo>
                <a:lnTo>
                  <a:pt x="812912" y="552181"/>
                </a:lnTo>
                <a:lnTo>
                  <a:pt x="813408" y="552181"/>
                </a:lnTo>
                <a:lnTo>
                  <a:pt x="813878" y="552512"/>
                </a:lnTo>
                <a:lnTo>
                  <a:pt x="814098" y="552181"/>
                </a:lnTo>
                <a:lnTo>
                  <a:pt x="814594" y="552181"/>
                </a:lnTo>
                <a:lnTo>
                  <a:pt x="814346" y="552512"/>
                </a:lnTo>
                <a:lnTo>
                  <a:pt x="814346" y="552843"/>
                </a:lnTo>
                <a:lnTo>
                  <a:pt x="814346" y="553174"/>
                </a:lnTo>
                <a:lnTo>
                  <a:pt x="814098" y="553505"/>
                </a:lnTo>
                <a:lnTo>
                  <a:pt x="814098" y="553864"/>
                </a:lnTo>
                <a:lnTo>
                  <a:pt x="814346" y="554526"/>
                </a:lnTo>
                <a:lnTo>
                  <a:pt x="814346" y="554857"/>
                </a:lnTo>
                <a:lnTo>
                  <a:pt x="814098" y="555188"/>
                </a:lnTo>
                <a:lnTo>
                  <a:pt x="813878" y="555546"/>
                </a:lnTo>
                <a:lnTo>
                  <a:pt x="813629" y="555877"/>
                </a:lnTo>
                <a:lnTo>
                  <a:pt x="813629" y="556208"/>
                </a:lnTo>
                <a:lnTo>
                  <a:pt x="813629" y="556870"/>
                </a:lnTo>
                <a:lnTo>
                  <a:pt x="814098" y="557561"/>
                </a:lnTo>
                <a:lnTo>
                  <a:pt x="814346" y="557892"/>
                </a:lnTo>
                <a:lnTo>
                  <a:pt x="814594" y="558553"/>
                </a:lnTo>
                <a:lnTo>
                  <a:pt x="814815" y="558912"/>
                </a:lnTo>
                <a:lnTo>
                  <a:pt x="815311" y="559243"/>
                </a:lnTo>
                <a:lnTo>
                  <a:pt x="815062" y="559574"/>
                </a:lnTo>
                <a:lnTo>
                  <a:pt x="815311" y="559905"/>
                </a:lnTo>
                <a:lnTo>
                  <a:pt x="815779" y="559905"/>
                </a:lnTo>
                <a:lnTo>
                  <a:pt x="815779" y="560236"/>
                </a:lnTo>
                <a:lnTo>
                  <a:pt x="816247" y="560925"/>
                </a:lnTo>
                <a:lnTo>
                  <a:pt x="816247" y="561587"/>
                </a:lnTo>
                <a:lnTo>
                  <a:pt x="816247" y="562277"/>
                </a:lnTo>
                <a:lnTo>
                  <a:pt x="816247" y="562939"/>
                </a:lnTo>
                <a:lnTo>
                  <a:pt x="816744" y="563601"/>
                </a:lnTo>
                <a:lnTo>
                  <a:pt x="816964" y="564290"/>
                </a:lnTo>
                <a:lnTo>
                  <a:pt x="816964" y="564621"/>
                </a:lnTo>
                <a:lnTo>
                  <a:pt x="816744" y="564952"/>
                </a:lnTo>
                <a:lnTo>
                  <a:pt x="816744" y="565641"/>
                </a:lnTo>
                <a:lnTo>
                  <a:pt x="816964" y="565972"/>
                </a:lnTo>
                <a:lnTo>
                  <a:pt x="816744" y="566634"/>
                </a:lnTo>
                <a:lnTo>
                  <a:pt x="816744" y="566966"/>
                </a:lnTo>
                <a:lnTo>
                  <a:pt x="816496" y="567656"/>
                </a:lnTo>
                <a:lnTo>
                  <a:pt x="816496" y="567987"/>
                </a:lnTo>
                <a:lnTo>
                  <a:pt x="816744" y="568980"/>
                </a:lnTo>
                <a:lnTo>
                  <a:pt x="816744" y="569338"/>
                </a:lnTo>
                <a:lnTo>
                  <a:pt x="816744" y="570000"/>
                </a:lnTo>
                <a:lnTo>
                  <a:pt x="816964" y="570000"/>
                </a:lnTo>
                <a:lnTo>
                  <a:pt x="816964" y="570331"/>
                </a:lnTo>
                <a:lnTo>
                  <a:pt x="817213" y="570662"/>
                </a:lnTo>
                <a:lnTo>
                  <a:pt x="817213" y="571020"/>
                </a:lnTo>
                <a:lnTo>
                  <a:pt x="816964" y="571351"/>
                </a:lnTo>
                <a:lnTo>
                  <a:pt x="816964" y="571682"/>
                </a:lnTo>
                <a:lnTo>
                  <a:pt x="816744" y="572013"/>
                </a:lnTo>
                <a:lnTo>
                  <a:pt x="816496" y="572344"/>
                </a:lnTo>
                <a:lnTo>
                  <a:pt x="816247" y="572704"/>
                </a:lnTo>
                <a:lnTo>
                  <a:pt x="816496" y="573366"/>
                </a:lnTo>
                <a:lnTo>
                  <a:pt x="816496" y="573697"/>
                </a:lnTo>
                <a:lnTo>
                  <a:pt x="816496" y="574028"/>
                </a:lnTo>
                <a:lnTo>
                  <a:pt x="816496" y="574359"/>
                </a:lnTo>
                <a:lnTo>
                  <a:pt x="816496" y="574717"/>
                </a:lnTo>
                <a:lnTo>
                  <a:pt x="816744" y="575710"/>
                </a:lnTo>
                <a:lnTo>
                  <a:pt x="817213" y="577061"/>
                </a:lnTo>
                <a:lnTo>
                  <a:pt x="817929" y="578054"/>
                </a:lnTo>
                <a:lnTo>
                  <a:pt x="819114" y="579406"/>
                </a:lnTo>
                <a:lnTo>
                  <a:pt x="819363" y="579406"/>
                </a:lnTo>
                <a:lnTo>
                  <a:pt x="819363" y="579737"/>
                </a:lnTo>
                <a:lnTo>
                  <a:pt x="819583" y="580069"/>
                </a:lnTo>
                <a:lnTo>
                  <a:pt x="819363" y="580069"/>
                </a:lnTo>
                <a:lnTo>
                  <a:pt x="819114" y="580758"/>
                </a:lnTo>
                <a:lnTo>
                  <a:pt x="819114" y="581089"/>
                </a:lnTo>
                <a:lnTo>
                  <a:pt x="819114" y="581420"/>
                </a:lnTo>
                <a:lnTo>
                  <a:pt x="818867" y="582082"/>
                </a:lnTo>
                <a:lnTo>
                  <a:pt x="818867" y="582441"/>
                </a:lnTo>
                <a:lnTo>
                  <a:pt x="818867" y="582772"/>
                </a:lnTo>
                <a:lnTo>
                  <a:pt x="818867" y="583433"/>
                </a:lnTo>
                <a:lnTo>
                  <a:pt x="818646" y="583764"/>
                </a:lnTo>
                <a:lnTo>
                  <a:pt x="818646" y="584095"/>
                </a:lnTo>
                <a:lnTo>
                  <a:pt x="818646" y="584454"/>
                </a:lnTo>
                <a:lnTo>
                  <a:pt x="818177" y="585116"/>
                </a:lnTo>
                <a:lnTo>
                  <a:pt x="818177" y="585447"/>
                </a:lnTo>
                <a:lnTo>
                  <a:pt x="818177" y="585778"/>
                </a:lnTo>
                <a:lnTo>
                  <a:pt x="817929" y="586467"/>
                </a:lnTo>
                <a:lnTo>
                  <a:pt x="817929" y="587129"/>
                </a:lnTo>
                <a:lnTo>
                  <a:pt x="817681" y="587460"/>
                </a:lnTo>
                <a:lnTo>
                  <a:pt x="817929" y="587791"/>
                </a:lnTo>
                <a:lnTo>
                  <a:pt x="817681" y="588122"/>
                </a:lnTo>
                <a:lnTo>
                  <a:pt x="817681" y="588482"/>
                </a:lnTo>
                <a:lnTo>
                  <a:pt x="817460" y="589143"/>
                </a:lnTo>
                <a:lnTo>
                  <a:pt x="817213" y="589805"/>
                </a:lnTo>
                <a:lnTo>
                  <a:pt x="816744" y="590136"/>
                </a:lnTo>
                <a:lnTo>
                  <a:pt x="816027" y="591488"/>
                </a:lnTo>
                <a:lnTo>
                  <a:pt x="815779" y="591819"/>
                </a:lnTo>
                <a:lnTo>
                  <a:pt x="815311" y="592839"/>
                </a:lnTo>
                <a:lnTo>
                  <a:pt x="815062" y="594163"/>
                </a:lnTo>
                <a:lnTo>
                  <a:pt x="814815" y="594852"/>
                </a:lnTo>
                <a:lnTo>
                  <a:pt x="814594" y="596177"/>
                </a:lnTo>
                <a:lnTo>
                  <a:pt x="814346" y="598191"/>
                </a:lnTo>
                <a:lnTo>
                  <a:pt x="814346" y="598522"/>
                </a:lnTo>
                <a:lnTo>
                  <a:pt x="814346" y="599211"/>
                </a:lnTo>
                <a:lnTo>
                  <a:pt x="814594" y="599873"/>
                </a:lnTo>
                <a:lnTo>
                  <a:pt x="814594" y="600866"/>
                </a:lnTo>
                <a:lnTo>
                  <a:pt x="814594" y="603541"/>
                </a:lnTo>
                <a:lnTo>
                  <a:pt x="814594" y="604231"/>
                </a:lnTo>
                <a:lnTo>
                  <a:pt x="815062" y="606245"/>
                </a:lnTo>
                <a:lnTo>
                  <a:pt x="815311" y="606576"/>
                </a:lnTo>
                <a:lnTo>
                  <a:pt x="815311" y="606907"/>
                </a:lnTo>
                <a:lnTo>
                  <a:pt x="815311" y="607569"/>
                </a:lnTo>
                <a:lnTo>
                  <a:pt x="814815" y="608589"/>
                </a:lnTo>
                <a:lnTo>
                  <a:pt x="814098" y="611596"/>
                </a:lnTo>
                <a:lnTo>
                  <a:pt x="814098" y="611927"/>
                </a:lnTo>
                <a:lnTo>
                  <a:pt x="813878" y="612589"/>
                </a:lnTo>
                <a:lnTo>
                  <a:pt x="814098" y="613610"/>
                </a:lnTo>
                <a:lnTo>
                  <a:pt x="814346" y="614934"/>
                </a:lnTo>
                <a:lnTo>
                  <a:pt x="814098" y="615927"/>
                </a:lnTo>
                <a:lnTo>
                  <a:pt x="813878" y="617609"/>
                </a:lnTo>
                <a:lnTo>
                  <a:pt x="813629" y="618602"/>
                </a:lnTo>
                <a:lnTo>
                  <a:pt x="813408" y="620284"/>
                </a:lnTo>
                <a:lnTo>
                  <a:pt x="813408" y="620946"/>
                </a:lnTo>
                <a:lnTo>
                  <a:pt x="813161" y="622630"/>
                </a:lnTo>
                <a:lnTo>
                  <a:pt x="813161" y="622961"/>
                </a:lnTo>
                <a:lnTo>
                  <a:pt x="813161" y="625305"/>
                </a:lnTo>
                <a:lnTo>
                  <a:pt x="813161" y="625967"/>
                </a:lnTo>
                <a:lnTo>
                  <a:pt x="813408" y="626960"/>
                </a:lnTo>
                <a:lnTo>
                  <a:pt x="813408" y="627318"/>
                </a:lnTo>
                <a:lnTo>
                  <a:pt x="813408" y="627649"/>
                </a:lnTo>
                <a:lnTo>
                  <a:pt x="813629" y="628311"/>
                </a:lnTo>
                <a:lnTo>
                  <a:pt x="813878" y="628973"/>
                </a:lnTo>
                <a:lnTo>
                  <a:pt x="813629" y="629305"/>
                </a:lnTo>
                <a:lnTo>
                  <a:pt x="813408" y="630326"/>
                </a:lnTo>
                <a:lnTo>
                  <a:pt x="813161" y="630657"/>
                </a:lnTo>
                <a:lnTo>
                  <a:pt x="812912" y="631650"/>
                </a:lnTo>
                <a:lnTo>
                  <a:pt x="812444" y="633663"/>
                </a:lnTo>
                <a:lnTo>
                  <a:pt x="812196" y="634325"/>
                </a:lnTo>
                <a:lnTo>
                  <a:pt x="812196" y="636642"/>
                </a:lnTo>
                <a:lnTo>
                  <a:pt x="812196" y="637000"/>
                </a:lnTo>
                <a:lnTo>
                  <a:pt x="812196" y="638325"/>
                </a:lnTo>
                <a:lnTo>
                  <a:pt x="812444" y="639318"/>
                </a:lnTo>
                <a:lnTo>
                  <a:pt x="812196" y="639980"/>
                </a:lnTo>
                <a:lnTo>
                  <a:pt x="811975" y="640669"/>
                </a:lnTo>
                <a:lnTo>
                  <a:pt x="811480" y="641000"/>
                </a:lnTo>
                <a:lnTo>
                  <a:pt x="811011" y="641000"/>
                </a:lnTo>
                <a:lnTo>
                  <a:pt x="810294" y="640669"/>
                </a:lnTo>
                <a:lnTo>
                  <a:pt x="810046" y="640669"/>
                </a:lnTo>
                <a:lnTo>
                  <a:pt x="809577" y="640669"/>
                </a:lnTo>
                <a:lnTo>
                  <a:pt x="808860" y="640669"/>
                </a:lnTo>
                <a:lnTo>
                  <a:pt x="808143" y="641000"/>
                </a:lnTo>
                <a:lnTo>
                  <a:pt x="807676" y="641662"/>
                </a:lnTo>
                <a:lnTo>
                  <a:pt x="806490" y="642986"/>
                </a:lnTo>
                <a:lnTo>
                  <a:pt x="806242" y="643317"/>
                </a:lnTo>
                <a:lnTo>
                  <a:pt x="805525" y="644007"/>
                </a:lnTo>
                <a:lnTo>
                  <a:pt x="805057" y="644668"/>
                </a:lnTo>
                <a:lnTo>
                  <a:pt x="804561" y="645661"/>
                </a:lnTo>
                <a:lnTo>
                  <a:pt x="803127" y="646985"/>
                </a:lnTo>
                <a:lnTo>
                  <a:pt x="802439" y="648006"/>
                </a:lnTo>
                <a:lnTo>
                  <a:pt x="801722" y="650324"/>
                </a:lnTo>
                <a:lnTo>
                  <a:pt x="801473" y="650655"/>
                </a:lnTo>
                <a:lnTo>
                  <a:pt x="801226" y="650985"/>
                </a:lnTo>
                <a:lnTo>
                  <a:pt x="800757" y="651675"/>
                </a:lnTo>
                <a:lnTo>
                  <a:pt x="799572" y="653661"/>
                </a:lnTo>
                <a:lnTo>
                  <a:pt x="798855" y="653992"/>
                </a:lnTo>
                <a:lnTo>
                  <a:pt x="797891" y="654323"/>
                </a:lnTo>
                <a:lnTo>
                  <a:pt x="797891" y="653992"/>
                </a:lnTo>
                <a:lnTo>
                  <a:pt x="797891" y="653661"/>
                </a:lnTo>
                <a:lnTo>
                  <a:pt x="798138" y="653661"/>
                </a:lnTo>
                <a:lnTo>
                  <a:pt x="798607" y="653330"/>
                </a:lnTo>
                <a:lnTo>
                  <a:pt x="798855" y="653330"/>
                </a:lnTo>
                <a:lnTo>
                  <a:pt x="799076" y="652999"/>
                </a:lnTo>
                <a:lnTo>
                  <a:pt x="799323" y="652337"/>
                </a:lnTo>
                <a:lnTo>
                  <a:pt x="799572" y="652337"/>
                </a:lnTo>
                <a:lnTo>
                  <a:pt x="799572" y="652006"/>
                </a:lnTo>
                <a:lnTo>
                  <a:pt x="800040" y="651675"/>
                </a:lnTo>
                <a:lnTo>
                  <a:pt x="800040" y="650985"/>
                </a:lnTo>
                <a:lnTo>
                  <a:pt x="799792" y="650655"/>
                </a:lnTo>
                <a:lnTo>
                  <a:pt x="799323" y="650324"/>
                </a:lnTo>
                <a:lnTo>
                  <a:pt x="798607" y="649662"/>
                </a:lnTo>
                <a:lnTo>
                  <a:pt x="797670" y="649331"/>
                </a:lnTo>
                <a:lnTo>
                  <a:pt x="797422" y="649331"/>
                </a:lnTo>
                <a:lnTo>
                  <a:pt x="796457" y="649331"/>
                </a:lnTo>
                <a:lnTo>
                  <a:pt x="795520" y="649331"/>
                </a:lnTo>
                <a:lnTo>
                  <a:pt x="795271" y="649331"/>
                </a:lnTo>
                <a:lnTo>
                  <a:pt x="794803" y="649331"/>
                </a:lnTo>
                <a:lnTo>
                  <a:pt x="794556" y="649331"/>
                </a:lnTo>
                <a:lnTo>
                  <a:pt x="794556" y="649662"/>
                </a:lnTo>
                <a:lnTo>
                  <a:pt x="793839" y="649662"/>
                </a:lnTo>
                <a:lnTo>
                  <a:pt x="793590" y="649662"/>
                </a:lnTo>
                <a:lnTo>
                  <a:pt x="793122" y="649662"/>
                </a:lnTo>
                <a:lnTo>
                  <a:pt x="792185" y="650324"/>
                </a:lnTo>
                <a:lnTo>
                  <a:pt x="791936" y="650655"/>
                </a:lnTo>
                <a:lnTo>
                  <a:pt x="791688" y="650985"/>
                </a:lnTo>
                <a:lnTo>
                  <a:pt x="791220" y="651316"/>
                </a:lnTo>
                <a:lnTo>
                  <a:pt x="790255" y="652006"/>
                </a:lnTo>
                <a:lnTo>
                  <a:pt x="790255" y="652337"/>
                </a:lnTo>
                <a:lnTo>
                  <a:pt x="790255" y="652668"/>
                </a:lnTo>
                <a:lnTo>
                  <a:pt x="790034" y="652999"/>
                </a:lnTo>
                <a:lnTo>
                  <a:pt x="789538" y="653330"/>
                </a:lnTo>
                <a:lnTo>
                  <a:pt x="789318" y="653992"/>
                </a:lnTo>
                <a:lnTo>
                  <a:pt x="789070" y="653992"/>
                </a:lnTo>
                <a:lnTo>
                  <a:pt x="788822" y="654323"/>
                </a:lnTo>
                <a:lnTo>
                  <a:pt x="788353" y="655316"/>
                </a:lnTo>
                <a:lnTo>
                  <a:pt x="787637" y="657660"/>
                </a:lnTo>
                <a:lnTo>
                  <a:pt x="787637" y="657992"/>
                </a:lnTo>
                <a:lnTo>
                  <a:pt x="787167" y="659978"/>
                </a:lnTo>
                <a:lnTo>
                  <a:pt x="787167" y="660336"/>
                </a:lnTo>
                <a:lnTo>
                  <a:pt x="787167" y="660998"/>
                </a:lnTo>
                <a:lnTo>
                  <a:pt x="787167" y="662322"/>
                </a:lnTo>
                <a:lnTo>
                  <a:pt x="786920" y="662984"/>
                </a:lnTo>
                <a:lnTo>
                  <a:pt x="786920" y="663646"/>
                </a:lnTo>
                <a:lnTo>
                  <a:pt x="786699" y="663977"/>
                </a:lnTo>
                <a:lnTo>
                  <a:pt x="786452" y="664639"/>
                </a:lnTo>
                <a:lnTo>
                  <a:pt x="786452" y="665659"/>
                </a:lnTo>
                <a:lnTo>
                  <a:pt x="786203" y="666321"/>
                </a:lnTo>
                <a:lnTo>
                  <a:pt x="785735" y="667977"/>
                </a:lnTo>
                <a:lnTo>
                  <a:pt x="785486" y="668970"/>
                </a:lnTo>
                <a:lnTo>
                  <a:pt x="785486" y="669963"/>
                </a:lnTo>
                <a:lnTo>
                  <a:pt x="785486" y="670983"/>
                </a:lnTo>
                <a:lnTo>
                  <a:pt x="785486" y="671314"/>
                </a:lnTo>
                <a:lnTo>
                  <a:pt x="785486" y="672638"/>
                </a:lnTo>
                <a:lnTo>
                  <a:pt x="785266" y="672969"/>
                </a:lnTo>
                <a:lnTo>
                  <a:pt x="785266" y="673631"/>
                </a:lnTo>
                <a:lnTo>
                  <a:pt x="785486" y="674955"/>
                </a:lnTo>
                <a:lnTo>
                  <a:pt x="785735" y="675617"/>
                </a:lnTo>
                <a:lnTo>
                  <a:pt x="785735" y="675948"/>
                </a:lnTo>
                <a:lnTo>
                  <a:pt x="785735" y="676279"/>
                </a:lnTo>
                <a:lnTo>
                  <a:pt x="785735" y="676942"/>
                </a:lnTo>
                <a:lnTo>
                  <a:pt x="785983" y="677300"/>
                </a:lnTo>
                <a:lnTo>
                  <a:pt x="785486" y="677300"/>
                </a:lnTo>
                <a:lnTo>
                  <a:pt x="785266" y="677300"/>
                </a:lnTo>
                <a:lnTo>
                  <a:pt x="784770" y="677631"/>
                </a:lnTo>
                <a:lnTo>
                  <a:pt x="784770" y="677962"/>
                </a:lnTo>
                <a:lnTo>
                  <a:pt x="784549" y="678293"/>
                </a:lnTo>
                <a:lnTo>
                  <a:pt x="784302" y="678624"/>
                </a:lnTo>
                <a:lnTo>
                  <a:pt x="784053" y="679286"/>
                </a:lnTo>
                <a:lnTo>
                  <a:pt x="783585" y="679617"/>
                </a:lnTo>
                <a:lnTo>
                  <a:pt x="783116" y="680279"/>
                </a:lnTo>
                <a:lnTo>
                  <a:pt x="782621" y="681272"/>
                </a:lnTo>
                <a:lnTo>
                  <a:pt x="782621" y="682265"/>
                </a:lnTo>
                <a:lnTo>
                  <a:pt x="782868" y="682927"/>
                </a:lnTo>
                <a:lnTo>
                  <a:pt x="783585" y="684913"/>
                </a:lnTo>
                <a:lnTo>
                  <a:pt x="784053" y="685933"/>
                </a:lnTo>
                <a:lnTo>
                  <a:pt x="783116" y="685602"/>
                </a:lnTo>
                <a:lnTo>
                  <a:pt x="781683" y="685271"/>
                </a:lnTo>
                <a:lnTo>
                  <a:pt x="780497" y="684913"/>
                </a:lnTo>
                <a:lnTo>
                  <a:pt x="779284" y="684913"/>
                </a:lnTo>
                <a:lnTo>
                  <a:pt x="775949" y="685602"/>
                </a:lnTo>
                <a:lnTo>
                  <a:pt x="775012" y="686265"/>
                </a:lnTo>
                <a:lnTo>
                  <a:pt x="774295" y="686927"/>
                </a:lnTo>
                <a:lnTo>
                  <a:pt x="773579" y="687258"/>
                </a:lnTo>
                <a:lnTo>
                  <a:pt x="773083" y="687920"/>
                </a:lnTo>
                <a:lnTo>
                  <a:pt x="772614" y="688251"/>
                </a:lnTo>
                <a:lnTo>
                  <a:pt x="772614" y="688913"/>
                </a:lnTo>
                <a:lnTo>
                  <a:pt x="772614" y="689244"/>
                </a:lnTo>
                <a:lnTo>
                  <a:pt x="772366" y="689244"/>
                </a:lnTo>
                <a:lnTo>
                  <a:pt x="772366" y="689575"/>
                </a:lnTo>
                <a:lnTo>
                  <a:pt x="772146" y="689575"/>
                </a:lnTo>
                <a:lnTo>
                  <a:pt x="772146" y="690568"/>
                </a:lnTo>
                <a:lnTo>
                  <a:pt x="772146" y="691561"/>
                </a:lnTo>
                <a:lnTo>
                  <a:pt x="772146" y="692223"/>
                </a:lnTo>
                <a:lnTo>
                  <a:pt x="772614" y="694870"/>
                </a:lnTo>
                <a:lnTo>
                  <a:pt x="772863" y="695201"/>
                </a:lnTo>
                <a:lnTo>
                  <a:pt x="772863" y="695892"/>
                </a:lnTo>
                <a:lnTo>
                  <a:pt x="772614" y="696223"/>
                </a:lnTo>
                <a:lnTo>
                  <a:pt x="772146" y="696223"/>
                </a:lnTo>
                <a:lnTo>
                  <a:pt x="771897" y="695892"/>
                </a:lnTo>
                <a:lnTo>
                  <a:pt x="771677" y="695892"/>
                </a:lnTo>
                <a:lnTo>
                  <a:pt x="770960" y="695892"/>
                </a:lnTo>
                <a:lnTo>
                  <a:pt x="770712" y="695560"/>
                </a:lnTo>
                <a:lnTo>
                  <a:pt x="770464" y="695560"/>
                </a:lnTo>
                <a:lnTo>
                  <a:pt x="770243" y="695201"/>
                </a:lnTo>
                <a:lnTo>
                  <a:pt x="769996" y="695560"/>
                </a:lnTo>
                <a:lnTo>
                  <a:pt x="769748" y="695201"/>
                </a:lnTo>
                <a:lnTo>
                  <a:pt x="769528" y="694539"/>
                </a:lnTo>
                <a:lnTo>
                  <a:pt x="769279" y="694539"/>
                </a:lnTo>
                <a:lnTo>
                  <a:pt x="768811" y="694539"/>
                </a:lnTo>
                <a:lnTo>
                  <a:pt x="768562" y="694870"/>
                </a:lnTo>
                <a:lnTo>
                  <a:pt x="768094" y="694870"/>
                </a:lnTo>
                <a:lnTo>
                  <a:pt x="768094" y="695560"/>
                </a:lnTo>
                <a:lnTo>
                  <a:pt x="767845" y="695560"/>
                </a:lnTo>
                <a:lnTo>
                  <a:pt x="767845" y="695201"/>
                </a:lnTo>
                <a:lnTo>
                  <a:pt x="767598" y="694539"/>
                </a:lnTo>
                <a:lnTo>
                  <a:pt x="767377" y="694208"/>
                </a:lnTo>
                <a:lnTo>
                  <a:pt x="767377" y="693877"/>
                </a:lnTo>
                <a:lnTo>
                  <a:pt x="767129" y="693547"/>
                </a:lnTo>
                <a:lnTo>
                  <a:pt x="766908" y="693547"/>
                </a:lnTo>
                <a:lnTo>
                  <a:pt x="766412" y="693877"/>
                </a:lnTo>
                <a:lnTo>
                  <a:pt x="765944" y="694208"/>
                </a:lnTo>
                <a:lnTo>
                  <a:pt x="765696" y="694539"/>
                </a:lnTo>
                <a:lnTo>
                  <a:pt x="765696" y="694870"/>
                </a:lnTo>
                <a:lnTo>
                  <a:pt x="765227" y="694870"/>
                </a:lnTo>
                <a:lnTo>
                  <a:pt x="765227" y="695201"/>
                </a:lnTo>
                <a:lnTo>
                  <a:pt x="764980" y="695892"/>
                </a:lnTo>
                <a:lnTo>
                  <a:pt x="764759" y="695892"/>
                </a:lnTo>
                <a:lnTo>
                  <a:pt x="764510" y="695892"/>
                </a:lnTo>
                <a:lnTo>
                  <a:pt x="764263" y="695560"/>
                </a:lnTo>
                <a:lnTo>
                  <a:pt x="763793" y="695560"/>
                </a:lnTo>
                <a:lnTo>
                  <a:pt x="763793" y="695892"/>
                </a:lnTo>
                <a:lnTo>
                  <a:pt x="764042" y="695892"/>
                </a:lnTo>
                <a:lnTo>
                  <a:pt x="763793" y="696223"/>
                </a:lnTo>
                <a:lnTo>
                  <a:pt x="763077" y="696223"/>
                </a:lnTo>
                <a:lnTo>
                  <a:pt x="761892" y="696223"/>
                </a:lnTo>
                <a:lnTo>
                  <a:pt x="761424" y="696223"/>
                </a:lnTo>
                <a:lnTo>
                  <a:pt x="760458" y="696223"/>
                </a:lnTo>
                <a:lnTo>
                  <a:pt x="759990" y="695560"/>
                </a:lnTo>
                <a:lnTo>
                  <a:pt x="759742" y="695560"/>
                </a:lnTo>
                <a:lnTo>
                  <a:pt x="759742" y="695892"/>
                </a:lnTo>
                <a:lnTo>
                  <a:pt x="759273" y="696223"/>
                </a:lnTo>
                <a:lnTo>
                  <a:pt x="758557" y="696223"/>
                </a:lnTo>
                <a:lnTo>
                  <a:pt x="758061" y="696223"/>
                </a:lnTo>
                <a:lnTo>
                  <a:pt x="757344" y="695892"/>
                </a:lnTo>
                <a:lnTo>
                  <a:pt x="756876" y="696223"/>
                </a:lnTo>
                <a:lnTo>
                  <a:pt x="756627" y="696223"/>
                </a:lnTo>
                <a:lnTo>
                  <a:pt x="756159" y="695892"/>
                </a:lnTo>
                <a:lnTo>
                  <a:pt x="755690" y="695892"/>
                </a:lnTo>
                <a:lnTo>
                  <a:pt x="755442" y="695892"/>
                </a:lnTo>
                <a:lnTo>
                  <a:pt x="755222" y="695892"/>
                </a:lnTo>
                <a:lnTo>
                  <a:pt x="754973" y="695892"/>
                </a:lnTo>
                <a:lnTo>
                  <a:pt x="754726" y="696223"/>
                </a:lnTo>
                <a:lnTo>
                  <a:pt x="754505" y="696885"/>
                </a:lnTo>
                <a:lnTo>
                  <a:pt x="754256" y="696885"/>
                </a:lnTo>
                <a:lnTo>
                  <a:pt x="754009" y="697216"/>
                </a:lnTo>
                <a:lnTo>
                  <a:pt x="753788" y="697216"/>
                </a:lnTo>
                <a:lnTo>
                  <a:pt x="753541" y="697216"/>
                </a:lnTo>
                <a:lnTo>
                  <a:pt x="753292" y="697216"/>
                </a:lnTo>
                <a:lnTo>
                  <a:pt x="753071" y="697547"/>
                </a:lnTo>
                <a:lnTo>
                  <a:pt x="753071" y="698209"/>
                </a:lnTo>
                <a:lnTo>
                  <a:pt x="752575" y="698540"/>
                </a:lnTo>
                <a:lnTo>
                  <a:pt x="752355" y="698871"/>
                </a:lnTo>
                <a:lnTo>
                  <a:pt x="752355" y="699533"/>
                </a:lnTo>
                <a:lnTo>
                  <a:pt x="752107" y="699864"/>
                </a:lnTo>
                <a:lnTo>
                  <a:pt x="751638" y="700194"/>
                </a:lnTo>
                <a:lnTo>
                  <a:pt x="751638" y="700525"/>
                </a:lnTo>
                <a:lnTo>
                  <a:pt x="751170" y="700525"/>
                </a:lnTo>
                <a:lnTo>
                  <a:pt x="750921" y="700194"/>
                </a:lnTo>
                <a:lnTo>
                  <a:pt x="750453" y="700194"/>
                </a:lnTo>
                <a:lnTo>
                  <a:pt x="749957" y="700525"/>
                </a:lnTo>
                <a:lnTo>
                  <a:pt x="749957" y="700856"/>
                </a:lnTo>
                <a:lnTo>
                  <a:pt x="749957" y="701187"/>
                </a:lnTo>
                <a:lnTo>
                  <a:pt x="749736" y="701518"/>
                </a:lnTo>
                <a:lnTo>
                  <a:pt x="749736" y="701849"/>
                </a:lnTo>
                <a:lnTo>
                  <a:pt x="749489" y="702180"/>
                </a:lnTo>
                <a:lnTo>
                  <a:pt x="749489" y="702842"/>
                </a:lnTo>
                <a:lnTo>
                  <a:pt x="749489" y="703173"/>
                </a:lnTo>
                <a:lnTo>
                  <a:pt x="749240" y="703835"/>
                </a:lnTo>
                <a:lnTo>
                  <a:pt x="749020" y="704497"/>
                </a:lnTo>
                <a:lnTo>
                  <a:pt x="748772" y="704828"/>
                </a:lnTo>
                <a:lnTo>
                  <a:pt x="748772" y="705490"/>
                </a:lnTo>
                <a:lnTo>
                  <a:pt x="748303" y="706152"/>
                </a:lnTo>
                <a:lnTo>
                  <a:pt x="748055" y="706483"/>
                </a:lnTo>
                <a:lnTo>
                  <a:pt x="747807" y="706814"/>
                </a:lnTo>
                <a:lnTo>
                  <a:pt x="747586" y="706814"/>
                </a:lnTo>
                <a:lnTo>
                  <a:pt x="747090" y="707145"/>
                </a:lnTo>
                <a:lnTo>
                  <a:pt x="746622" y="707145"/>
                </a:lnTo>
                <a:lnTo>
                  <a:pt x="746373" y="707476"/>
                </a:lnTo>
                <a:lnTo>
                  <a:pt x="746373" y="708138"/>
                </a:lnTo>
                <a:lnTo>
                  <a:pt x="746373" y="708469"/>
                </a:lnTo>
                <a:lnTo>
                  <a:pt x="746373" y="709462"/>
                </a:lnTo>
                <a:lnTo>
                  <a:pt x="745905" y="712111"/>
                </a:lnTo>
                <a:lnTo>
                  <a:pt x="746152" y="714758"/>
                </a:lnTo>
                <a:lnTo>
                  <a:pt x="745685" y="716413"/>
                </a:lnTo>
                <a:lnTo>
                  <a:pt x="745436" y="716744"/>
                </a:lnTo>
                <a:lnTo>
                  <a:pt x="745685" y="717075"/>
                </a:lnTo>
                <a:lnTo>
                  <a:pt x="745436" y="718068"/>
                </a:lnTo>
                <a:lnTo>
                  <a:pt x="745188" y="718730"/>
                </a:lnTo>
                <a:lnTo>
                  <a:pt x="745436" y="721379"/>
                </a:lnTo>
                <a:lnTo>
                  <a:pt x="745436" y="722041"/>
                </a:lnTo>
                <a:lnTo>
                  <a:pt x="745436" y="723365"/>
                </a:lnTo>
                <a:lnTo>
                  <a:pt x="745436" y="724027"/>
                </a:lnTo>
                <a:lnTo>
                  <a:pt x="745188" y="724358"/>
                </a:lnTo>
                <a:lnTo>
                  <a:pt x="745188" y="724689"/>
                </a:lnTo>
                <a:lnTo>
                  <a:pt x="744968" y="725350"/>
                </a:lnTo>
                <a:lnTo>
                  <a:pt x="744720" y="725681"/>
                </a:lnTo>
                <a:lnTo>
                  <a:pt x="744471" y="727005"/>
                </a:lnTo>
                <a:lnTo>
                  <a:pt x="744251" y="728660"/>
                </a:lnTo>
                <a:lnTo>
                  <a:pt x="744003" y="729322"/>
                </a:lnTo>
                <a:lnTo>
                  <a:pt x="743755" y="729653"/>
                </a:lnTo>
                <a:lnTo>
                  <a:pt x="743534" y="730315"/>
                </a:lnTo>
                <a:lnTo>
                  <a:pt x="742817" y="730315"/>
                </a:lnTo>
                <a:lnTo>
                  <a:pt x="742817" y="731640"/>
                </a:lnTo>
                <a:lnTo>
                  <a:pt x="742321" y="732302"/>
                </a:lnTo>
                <a:lnTo>
                  <a:pt x="742101" y="731971"/>
                </a:lnTo>
                <a:lnTo>
                  <a:pt x="741384" y="731971"/>
                </a:lnTo>
                <a:lnTo>
                  <a:pt x="741384" y="732302"/>
                </a:lnTo>
                <a:lnTo>
                  <a:pt x="741384" y="733957"/>
                </a:lnTo>
                <a:lnTo>
                  <a:pt x="741605" y="734591"/>
                </a:lnTo>
                <a:lnTo>
                  <a:pt x="742101" y="735584"/>
                </a:lnTo>
                <a:lnTo>
                  <a:pt x="742101" y="736246"/>
                </a:lnTo>
                <a:lnTo>
                  <a:pt x="742321" y="736908"/>
                </a:lnTo>
                <a:lnTo>
                  <a:pt x="742321" y="737570"/>
                </a:lnTo>
                <a:lnTo>
                  <a:pt x="742321" y="737901"/>
                </a:lnTo>
                <a:lnTo>
                  <a:pt x="742817" y="739225"/>
                </a:lnTo>
                <a:lnTo>
                  <a:pt x="744003" y="741542"/>
                </a:lnTo>
                <a:lnTo>
                  <a:pt x="744251" y="742204"/>
                </a:lnTo>
                <a:lnTo>
                  <a:pt x="744471" y="742866"/>
                </a:lnTo>
                <a:lnTo>
                  <a:pt x="745436" y="744190"/>
                </a:lnTo>
                <a:lnTo>
                  <a:pt x="745905" y="745156"/>
                </a:lnTo>
                <a:lnTo>
                  <a:pt x="746152" y="745818"/>
                </a:lnTo>
                <a:lnTo>
                  <a:pt x="746622" y="746149"/>
                </a:lnTo>
                <a:lnTo>
                  <a:pt x="747807" y="747142"/>
                </a:lnTo>
                <a:lnTo>
                  <a:pt x="748524" y="747473"/>
                </a:lnTo>
                <a:lnTo>
                  <a:pt x="749020" y="747804"/>
                </a:lnTo>
                <a:lnTo>
                  <a:pt x="749240" y="747804"/>
                </a:lnTo>
                <a:lnTo>
                  <a:pt x="749489" y="748135"/>
                </a:lnTo>
                <a:lnTo>
                  <a:pt x="749489" y="748466"/>
                </a:lnTo>
                <a:lnTo>
                  <a:pt x="751390" y="749458"/>
                </a:lnTo>
                <a:lnTo>
                  <a:pt x="752355" y="750120"/>
                </a:lnTo>
                <a:lnTo>
                  <a:pt x="752824" y="750120"/>
                </a:lnTo>
                <a:lnTo>
                  <a:pt x="753071" y="750120"/>
                </a:lnTo>
                <a:lnTo>
                  <a:pt x="753788" y="749128"/>
                </a:lnTo>
                <a:lnTo>
                  <a:pt x="754009" y="749128"/>
                </a:lnTo>
                <a:lnTo>
                  <a:pt x="754505" y="748797"/>
                </a:lnTo>
                <a:lnTo>
                  <a:pt x="754726" y="749128"/>
                </a:lnTo>
                <a:lnTo>
                  <a:pt x="754973" y="749789"/>
                </a:lnTo>
                <a:lnTo>
                  <a:pt x="756159" y="750451"/>
                </a:lnTo>
                <a:lnTo>
                  <a:pt x="756876" y="750451"/>
                </a:lnTo>
                <a:lnTo>
                  <a:pt x="756876" y="750782"/>
                </a:lnTo>
                <a:lnTo>
                  <a:pt x="756876" y="751775"/>
                </a:lnTo>
                <a:lnTo>
                  <a:pt x="758061" y="752106"/>
                </a:lnTo>
                <a:lnTo>
                  <a:pt x="758777" y="752106"/>
                </a:lnTo>
                <a:lnTo>
                  <a:pt x="759273" y="752106"/>
                </a:lnTo>
                <a:lnTo>
                  <a:pt x="760707" y="752437"/>
                </a:lnTo>
                <a:lnTo>
                  <a:pt x="762360" y="753072"/>
                </a:lnTo>
                <a:lnTo>
                  <a:pt x="763793" y="753734"/>
                </a:lnTo>
                <a:lnTo>
                  <a:pt x="764759" y="754065"/>
                </a:lnTo>
                <a:lnTo>
                  <a:pt x="765944" y="754396"/>
                </a:lnTo>
                <a:lnTo>
                  <a:pt x="767377" y="755719"/>
                </a:lnTo>
                <a:lnTo>
                  <a:pt x="768811" y="756381"/>
                </a:lnTo>
                <a:lnTo>
                  <a:pt x="769996" y="757374"/>
                </a:lnTo>
                <a:lnTo>
                  <a:pt x="770243" y="758367"/>
                </a:lnTo>
                <a:lnTo>
                  <a:pt x="770243" y="759334"/>
                </a:lnTo>
                <a:lnTo>
                  <a:pt x="770464" y="759334"/>
                </a:lnTo>
                <a:lnTo>
                  <a:pt x="771897" y="759996"/>
                </a:lnTo>
                <a:lnTo>
                  <a:pt x="772614" y="759334"/>
                </a:lnTo>
                <a:lnTo>
                  <a:pt x="772863" y="759334"/>
                </a:lnTo>
                <a:lnTo>
                  <a:pt x="774047" y="759029"/>
                </a:lnTo>
                <a:lnTo>
                  <a:pt x="774516" y="758367"/>
                </a:lnTo>
                <a:lnTo>
                  <a:pt x="775012" y="758367"/>
                </a:lnTo>
                <a:lnTo>
                  <a:pt x="775232" y="757705"/>
                </a:lnTo>
                <a:lnTo>
                  <a:pt x="775729" y="757374"/>
                </a:lnTo>
                <a:lnTo>
                  <a:pt x="776445" y="756712"/>
                </a:lnTo>
                <a:lnTo>
                  <a:pt x="777162" y="755719"/>
                </a:lnTo>
                <a:lnTo>
                  <a:pt x="777852" y="755058"/>
                </a:lnTo>
                <a:lnTo>
                  <a:pt x="777852" y="754727"/>
                </a:lnTo>
                <a:lnTo>
                  <a:pt x="778816" y="753734"/>
                </a:lnTo>
                <a:lnTo>
                  <a:pt x="779781" y="752437"/>
                </a:lnTo>
                <a:lnTo>
                  <a:pt x="780250" y="752106"/>
                </a:lnTo>
                <a:lnTo>
                  <a:pt x="780497" y="751775"/>
                </a:lnTo>
                <a:lnTo>
                  <a:pt x="781683" y="750120"/>
                </a:lnTo>
                <a:lnTo>
                  <a:pt x="782151" y="749789"/>
                </a:lnTo>
                <a:lnTo>
                  <a:pt x="782400" y="749128"/>
                </a:lnTo>
                <a:lnTo>
                  <a:pt x="782621" y="749128"/>
                </a:lnTo>
                <a:lnTo>
                  <a:pt x="782621" y="748797"/>
                </a:lnTo>
                <a:lnTo>
                  <a:pt x="782868" y="748466"/>
                </a:lnTo>
                <a:lnTo>
                  <a:pt x="783585" y="747473"/>
                </a:lnTo>
                <a:lnTo>
                  <a:pt x="783585" y="747142"/>
                </a:lnTo>
                <a:lnTo>
                  <a:pt x="784549" y="746149"/>
                </a:lnTo>
                <a:lnTo>
                  <a:pt x="785018" y="745818"/>
                </a:lnTo>
                <a:lnTo>
                  <a:pt x="785266" y="745487"/>
                </a:lnTo>
                <a:lnTo>
                  <a:pt x="785735" y="744521"/>
                </a:lnTo>
                <a:lnTo>
                  <a:pt x="786203" y="743858"/>
                </a:lnTo>
                <a:lnTo>
                  <a:pt x="786699" y="744190"/>
                </a:lnTo>
                <a:lnTo>
                  <a:pt x="787167" y="744190"/>
                </a:lnTo>
                <a:lnTo>
                  <a:pt x="787167" y="743196"/>
                </a:lnTo>
                <a:lnTo>
                  <a:pt x="787637" y="742535"/>
                </a:lnTo>
                <a:lnTo>
                  <a:pt x="787416" y="741873"/>
                </a:lnTo>
                <a:lnTo>
                  <a:pt x="788822" y="740549"/>
                </a:lnTo>
                <a:lnTo>
                  <a:pt x="789070" y="740549"/>
                </a:lnTo>
                <a:lnTo>
                  <a:pt x="789318" y="740549"/>
                </a:lnTo>
                <a:lnTo>
                  <a:pt x="789538" y="740218"/>
                </a:lnTo>
                <a:lnTo>
                  <a:pt x="789538" y="739887"/>
                </a:lnTo>
                <a:lnTo>
                  <a:pt x="790504" y="738894"/>
                </a:lnTo>
                <a:lnTo>
                  <a:pt x="790751" y="738894"/>
                </a:lnTo>
                <a:lnTo>
                  <a:pt x="791220" y="738894"/>
                </a:lnTo>
                <a:lnTo>
                  <a:pt x="791468" y="738894"/>
                </a:lnTo>
                <a:lnTo>
                  <a:pt x="791688" y="738894"/>
                </a:lnTo>
                <a:lnTo>
                  <a:pt x="791688" y="739225"/>
                </a:lnTo>
                <a:lnTo>
                  <a:pt x="791688" y="739556"/>
                </a:lnTo>
                <a:lnTo>
                  <a:pt x="791936" y="739556"/>
                </a:lnTo>
                <a:lnTo>
                  <a:pt x="792405" y="739887"/>
                </a:lnTo>
                <a:lnTo>
                  <a:pt x="792873" y="739887"/>
                </a:lnTo>
                <a:lnTo>
                  <a:pt x="793122" y="739887"/>
                </a:lnTo>
                <a:lnTo>
                  <a:pt x="793370" y="739887"/>
                </a:lnTo>
                <a:lnTo>
                  <a:pt x="793370" y="740549"/>
                </a:lnTo>
                <a:lnTo>
                  <a:pt x="794307" y="740549"/>
                </a:lnTo>
                <a:lnTo>
                  <a:pt x="794307" y="739887"/>
                </a:lnTo>
                <a:lnTo>
                  <a:pt x="795024" y="739556"/>
                </a:lnTo>
                <a:lnTo>
                  <a:pt x="795520" y="738563"/>
                </a:lnTo>
                <a:lnTo>
                  <a:pt x="796457" y="737570"/>
                </a:lnTo>
                <a:lnTo>
                  <a:pt x="796705" y="737239"/>
                </a:lnTo>
                <a:lnTo>
                  <a:pt x="796953" y="737239"/>
                </a:lnTo>
                <a:lnTo>
                  <a:pt x="796953" y="736908"/>
                </a:lnTo>
                <a:lnTo>
                  <a:pt x="796953" y="736577"/>
                </a:lnTo>
                <a:lnTo>
                  <a:pt x="796953" y="735915"/>
                </a:lnTo>
                <a:lnTo>
                  <a:pt x="796457" y="735584"/>
                </a:lnTo>
                <a:lnTo>
                  <a:pt x="795740" y="735253"/>
                </a:lnTo>
                <a:lnTo>
                  <a:pt x="795740" y="734922"/>
                </a:lnTo>
                <a:lnTo>
                  <a:pt x="796237" y="734288"/>
                </a:lnTo>
                <a:lnTo>
                  <a:pt x="796457" y="734288"/>
                </a:lnTo>
                <a:lnTo>
                  <a:pt x="796457" y="734591"/>
                </a:lnTo>
                <a:lnTo>
                  <a:pt x="797422" y="734922"/>
                </a:lnTo>
                <a:lnTo>
                  <a:pt x="797891" y="734922"/>
                </a:lnTo>
                <a:lnTo>
                  <a:pt x="798607" y="733957"/>
                </a:lnTo>
                <a:lnTo>
                  <a:pt x="799076" y="732964"/>
                </a:lnTo>
                <a:lnTo>
                  <a:pt x="799323" y="732633"/>
                </a:lnTo>
                <a:lnTo>
                  <a:pt x="799792" y="731640"/>
                </a:lnTo>
                <a:lnTo>
                  <a:pt x="800040" y="729984"/>
                </a:lnTo>
                <a:lnTo>
                  <a:pt x="801005" y="728329"/>
                </a:lnTo>
                <a:lnTo>
                  <a:pt x="801005" y="727998"/>
                </a:lnTo>
                <a:lnTo>
                  <a:pt x="801005" y="727667"/>
                </a:lnTo>
                <a:lnTo>
                  <a:pt x="801005" y="727336"/>
                </a:lnTo>
                <a:lnTo>
                  <a:pt x="801226" y="727336"/>
                </a:lnTo>
                <a:lnTo>
                  <a:pt x="801473" y="726674"/>
                </a:lnTo>
                <a:lnTo>
                  <a:pt x="801473" y="726343"/>
                </a:lnTo>
                <a:lnTo>
                  <a:pt x="801722" y="726012"/>
                </a:lnTo>
                <a:lnTo>
                  <a:pt x="801722" y="725681"/>
                </a:lnTo>
                <a:lnTo>
                  <a:pt x="801942" y="725350"/>
                </a:lnTo>
                <a:lnTo>
                  <a:pt x="802190" y="724689"/>
                </a:lnTo>
                <a:lnTo>
                  <a:pt x="802439" y="724358"/>
                </a:lnTo>
                <a:lnTo>
                  <a:pt x="801722" y="723696"/>
                </a:lnTo>
                <a:lnTo>
                  <a:pt x="801473" y="723034"/>
                </a:lnTo>
                <a:lnTo>
                  <a:pt x="800757" y="723034"/>
                </a:lnTo>
                <a:lnTo>
                  <a:pt x="800509" y="723034"/>
                </a:lnTo>
                <a:lnTo>
                  <a:pt x="799792" y="723365"/>
                </a:lnTo>
                <a:lnTo>
                  <a:pt x="799792" y="723696"/>
                </a:lnTo>
                <a:lnTo>
                  <a:pt x="799323" y="724027"/>
                </a:lnTo>
                <a:lnTo>
                  <a:pt x="798855" y="724027"/>
                </a:lnTo>
                <a:lnTo>
                  <a:pt x="798359" y="723696"/>
                </a:lnTo>
                <a:lnTo>
                  <a:pt x="798138" y="724027"/>
                </a:lnTo>
                <a:lnTo>
                  <a:pt x="797891" y="724027"/>
                </a:lnTo>
                <a:lnTo>
                  <a:pt x="797670" y="725350"/>
                </a:lnTo>
                <a:lnTo>
                  <a:pt x="797422" y="726343"/>
                </a:lnTo>
                <a:lnTo>
                  <a:pt x="797174" y="726674"/>
                </a:lnTo>
                <a:lnTo>
                  <a:pt x="796705" y="727336"/>
                </a:lnTo>
                <a:lnTo>
                  <a:pt x="796705" y="727667"/>
                </a:lnTo>
                <a:lnTo>
                  <a:pt x="796457" y="727667"/>
                </a:lnTo>
                <a:lnTo>
                  <a:pt x="795988" y="727336"/>
                </a:lnTo>
                <a:lnTo>
                  <a:pt x="795740" y="727336"/>
                </a:lnTo>
                <a:lnTo>
                  <a:pt x="795520" y="727005"/>
                </a:lnTo>
                <a:lnTo>
                  <a:pt x="795520" y="726674"/>
                </a:lnTo>
                <a:lnTo>
                  <a:pt x="795988" y="726674"/>
                </a:lnTo>
                <a:lnTo>
                  <a:pt x="795988" y="726012"/>
                </a:lnTo>
                <a:lnTo>
                  <a:pt x="796237" y="725681"/>
                </a:lnTo>
                <a:lnTo>
                  <a:pt x="796457" y="725681"/>
                </a:lnTo>
                <a:lnTo>
                  <a:pt x="796953" y="725681"/>
                </a:lnTo>
                <a:lnTo>
                  <a:pt x="797422" y="725350"/>
                </a:lnTo>
                <a:lnTo>
                  <a:pt x="797174" y="725019"/>
                </a:lnTo>
                <a:lnTo>
                  <a:pt x="797174" y="724689"/>
                </a:lnTo>
                <a:lnTo>
                  <a:pt x="797422" y="724358"/>
                </a:lnTo>
                <a:lnTo>
                  <a:pt x="797422" y="724027"/>
                </a:lnTo>
                <a:lnTo>
                  <a:pt x="797174" y="723696"/>
                </a:lnTo>
                <a:lnTo>
                  <a:pt x="797422" y="722703"/>
                </a:lnTo>
                <a:lnTo>
                  <a:pt x="797422" y="721710"/>
                </a:lnTo>
                <a:lnTo>
                  <a:pt x="797891" y="721379"/>
                </a:lnTo>
                <a:lnTo>
                  <a:pt x="798855" y="720055"/>
                </a:lnTo>
                <a:lnTo>
                  <a:pt x="799076" y="719723"/>
                </a:lnTo>
                <a:lnTo>
                  <a:pt x="799323" y="719392"/>
                </a:lnTo>
                <a:lnTo>
                  <a:pt x="799076" y="718730"/>
                </a:lnTo>
                <a:lnTo>
                  <a:pt x="799076" y="717737"/>
                </a:lnTo>
                <a:lnTo>
                  <a:pt x="799076" y="717406"/>
                </a:lnTo>
                <a:lnTo>
                  <a:pt x="798855" y="717075"/>
                </a:lnTo>
                <a:lnTo>
                  <a:pt x="799076" y="716413"/>
                </a:lnTo>
                <a:lnTo>
                  <a:pt x="799572" y="716082"/>
                </a:lnTo>
                <a:lnTo>
                  <a:pt x="800040" y="716082"/>
                </a:lnTo>
                <a:lnTo>
                  <a:pt x="800288" y="715751"/>
                </a:lnTo>
                <a:lnTo>
                  <a:pt x="800509" y="715751"/>
                </a:lnTo>
                <a:lnTo>
                  <a:pt x="801005" y="716082"/>
                </a:lnTo>
                <a:lnTo>
                  <a:pt x="801473" y="716413"/>
                </a:lnTo>
                <a:lnTo>
                  <a:pt x="801226" y="716744"/>
                </a:lnTo>
                <a:lnTo>
                  <a:pt x="801226" y="717075"/>
                </a:lnTo>
                <a:lnTo>
                  <a:pt x="801226" y="717406"/>
                </a:lnTo>
                <a:lnTo>
                  <a:pt x="801473" y="717406"/>
                </a:lnTo>
                <a:lnTo>
                  <a:pt x="801473" y="717737"/>
                </a:lnTo>
                <a:lnTo>
                  <a:pt x="801226" y="718068"/>
                </a:lnTo>
                <a:lnTo>
                  <a:pt x="800757" y="718399"/>
                </a:lnTo>
                <a:lnTo>
                  <a:pt x="800757" y="719061"/>
                </a:lnTo>
                <a:lnTo>
                  <a:pt x="800757" y="719392"/>
                </a:lnTo>
                <a:lnTo>
                  <a:pt x="801005" y="719392"/>
                </a:lnTo>
                <a:lnTo>
                  <a:pt x="801722" y="718730"/>
                </a:lnTo>
                <a:lnTo>
                  <a:pt x="802659" y="719061"/>
                </a:lnTo>
                <a:lnTo>
                  <a:pt x="802439" y="719723"/>
                </a:lnTo>
                <a:lnTo>
                  <a:pt x="802439" y="720055"/>
                </a:lnTo>
                <a:lnTo>
                  <a:pt x="802907" y="720055"/>
                </a:lnTo>
                <a:lnTo>
                  <a:pt x="803375" y="720386"/>
                </a:lnTo>
                <a:lnTo>
                  <a:pt x="803844" y="720055"/>
                </a:lnTo>
                <a:lnTo>
                  <a:pt x="804092" y="719723"/>
                </a:lnTo>
                <a:lnTo>
                  <a:pt x="804092" y="719392"/>
                </a:lnTo>
                <a:lnTo>
                  <a:pt x="804808" y="718730"/>
                </a:lnTo>
                <a:lnTo>
                  <a:pt x="805057" y="719061"/>
                </a:lnTo>
                <a:lnTo>
                  <a:pt x="805057" y="720055"/>
                </a:lnTo>
                <a:lnTo>
                  <a:pt x="805278" y="720386"/>
                </a:lnTo>
                <a:lnTo>
                  <a:pt x="805525" y="719723"/>
                </a:lnTo>
                <a:lnTo>
                  <a:pt x="805525" y="719061"/>
                </a:lnTo>
                <a:lnTo>
                  <a:pt x="805525" y="718399"/>
                </a:lnTo>
                <a:lnTo>
                  <a:pt x="805525" y="718068"/>
                </a:lnTo>
                <a:lnTo>
                  <a:pt x="806242" y="717737"/>
                </a:lnTo>
                <a:lnTo>
                  <a:pt x="806490" y="717406"/>
                </a:lnTo>
                <a:lnTo>
                  <a:pt x="806490" y="717075"/>
                </a:lnTo>
                <a:lnTo>
                  <a:pt x="807207" y="717406"/>
                </a:lnTo>
                <a:lnTo>
                  <a:pt x="807428" y="717075"/>
                </a:lnTo>
                <a:lnTo>
                  <a:pt x="807428" y="716744"/>
                </a:lnTo>
                <a:lnTo>
                  <a:pt x="807923" y="716413"/>
                </a:lnTo>
                <a:lnTo>
                  <a:pt x="807923" y="716744"/>
                </a:lnTo>
                <a:lnTo>
                  <a:pt x="807923" y="717075"/>
                </a:lnTo>
                <a:lnTo>
                  <a:pt x="808860" y="716744"/>
                </a:lnTo>
                <a:lnTo>
                  <a:pt x="809329" y="716082"/>
                </a:lnTo>
                <a:lnTo>
                  <a:pt x="809577" y="716082"/>
                </a:lnTo>
                <a:lnTo>
                  <a:pt x="809577" y="715751"/>
                </a:lnTo>
                <a:lnTo>
                  <a:pt x="809826" y="715751"/>
                </a:lnTo>
                <a:lnTo>
                  <a:pt x="810046" y="715420"/>
                </a:lnTo>
                <a:lnTo>
                  <a:pt x="810543" y="715089"/>
                </a:lnTo>
                <a:lnTo>
                  <a:pt x="810763" y="714758"/>
                </a:lnTo>
                <a:lnTo>
                  <a:pt x="811259" y="714427"/>
                </a:lnTo>
                <a:lnTo>
                  <a:pt x="811975" y="713103"/>
                </a:lnTo>
                <a:lnTo>
                  <a:pt x="812444" y="712442"/>
                </a:lnTo>
                <a:lnTo>
                  <a:pt x="812444" y="711449"/>
                </a:lnTo>
                <a:lnTo>
                  <a:pt x="812444" y="710787"/>
                </a:lnTo>
                <a:lnTo>
                  <a:pt x="811975" y="710456"/>
                </a:lnTo>
                <a:lnTo>
                  <a:pt x="811727" y="709793"/>
                </a:lnTo>
                <a:lnTo>
                  <a:pt x="811480" y="709462"/>
                </a:lnTo>
                <a:lnTo>
                  <a:pt x="811480" y="709131"/>
                </a:lnTo>
                <a:lnTo>
                  <a:pt x="810046" y="709131"/>
                </a:lnTo>
                <a:lnTo>
                  <a:pt x="808860" y="708800"/>
                </a:lnTo>
                <a:lnTo>
                  <a:pt x="807207" y="708469"/>
                </a:lnTo>
                <a:lnTo>
                  <a:pt x="806959" y="708469"/>
                </a:lnTo>
                <a:lnTo>
                  <a:pt x="806711" y="708469"/>
                </a:lnTo>
                <a:lnTo>
                  <a:pt x="806242" y="708469"/>
                </a:lnTo>
                <a:lnTo>
                  <a:pt x="805774" y="708469"/>
                </a:lnTo>
                <a:lnTo>
                  <a:pt x="805057" y="708800"/>
                </a:lnTo>
                <a:lnTo>
                  <a:pt x="804561" y="708469"/>
                </a:lnTo>
                <a:lnTo>
                  <a:pt x="804341" y="708138"/>
                </a:lnTo>
                <a:lnTo>
                  <a:pt x="804092" y="707807"/>
                </a:lnTo>
                <a:lnTo>
                  <a:pt x="804092" y="707476"/>
                </a:lnTo>
                <a:lnTo>
                  <a:pt x="804341" y="707145"/>
                </a:lnTo>
                <a:lnTo>
                  <a:pt x="804808" y="707145"/>
                </a:lnTo>
                <a:lnTo>
                  <a:pt x="805525" y="707476"/>
                </a:lnTo>
                <a:lnTo>
                  <a:pt x="806242" y="707807"/>
                </a:lnTo>
                <a:lnTo>
                  <a:pt x="806959" y="707807"/>
                </a:lnTo>
                <a:lnTo>
                  <a:pt x="808392" y="707807"/>
                </a:lnTo>
                <a:lnTo>
                  <a:pt x="811011" y="707476"/>
                </a:lnTo>
                <a:lnTo>
                  <a:pt x="811727" y="707476"/>
                </a:lnTo>
                <a:lnTo>
                  <a:pt x="813161" y="707476"/>
                </a:lnTo>
                <a:lnTo>
                  <a:pt x="814098" y="707145"/>
                </a:lnTo>
                <a:lnTo>
                  <a:pt x="814815" y="706814"/>
                </a:lnTo>
                <a:lnTo>
                  <a:pt x="815532" y="706152"/>
                </a:lnTo>
                <a:lnTo>
                  <a:pt x="816964" y="704828"/>
                </a:lnTo>
                <a:lnTo>
                  <a:pt x="817213" y="704828"/>
                </a:lnTo>
                <a:lnTo>
                  <a:pt x="817213" y="704497"/>
                </a:lnTo>
                <a:lnTo>
                  <a:pt x="817460" y="704497"/>
                </a:lnTo>
                <a:lnTo>
                  <a:pt x="817460" y="704166"/>
                </a:lnTo>
                <a:lnTo>
                  <a:pt x="817681" y="704166"/>
                </a:lnTo>
                <a:lnTo>
                  <a:pt x="817929" y="703835"/>
                </a:lnTo>
                <a:lnTo>
                  <a:pt x="817929" y="703504"/>
                </a:lnTo>
                <a:lnTo>
                  <a:pt x="818177" y="703504"/>
                </a:lnTo>
                <a:lnTo>
                  <a:pt x="818177" y="703173"/>
                </a:lnTo>
                <a:lnTo>
                  <a:pt x="818398" y="702511"/>
                </a:lnTo>
                <a:lnTo>
                  <a:pt x="819363" y="701518"/>
                </a:lnTo>
                <a:lnTo>
                  <a:pt x="819583" y="700856"/>
                </a:lnTo>
                <a:lnTo>
                  <a:pt x="819831" y="700525"/>
                </a:lnTo>
                <a:lnTo>
                  <a:pt x="820299" y="699533"/>
                </a:lnTo>
                <a:lnTo>
                  <a:pt x="820548" y="698871"/>
                </a:lnTo>
                <a:lnTo>
                  <a:pt x="820548" y="698209"/>
                </a:lnTo>
                <a:lnTo>
                  <a:pt x="820548" y="697878"/>
                </a:lnTo>
                <a:lnTo>
                  <a:pt x="821512" y="697878"/>
                </a:lnTo>
                <a:lnTo>
                  <a:pt x="822229" y="697878"/>
                </a:lnTo>
                <a:lnTo>
                  <a:pt x="822698" y="697878"/>
                </a:lnTo>
                <a:lnTo>
                  <a:pt x="822698" y="697547"/>
                </a:lnTo>
                <a:lnTo>
                  <a:pt x="823166" y="697547"/>
                </a:lnTo>
                <a:lnTo>
                  <a:pt x="824351" y="697216"/>
                </a:lnTo>
                <a:lnTo>
                  <a:pt x="824600" y="697216"/>
                </a:lnTo>
                <a:lnTo>
                  <a:pt x="825317" y="697216"/>
                </a:lnTo>
                <a:lnTo>
                  <a:pt x="825785" y="696885"/>
                </a:lnTo>
                <a:lnTo>
                  <a:pt x="826281" y="696885"/>
                </a:lnTo>
                <a:lnTo>
                  <a:pt x="826998" y="696885"/>
                </a:lnTo>
                <a:lnTo>
                  <a:pt x="827935" y="696554"/>
                </a:lnTo>
                <a:lnTo>
                  <a:pt x="828652" y="696885"/>
                </a:lnTo>
                <a:lnTo>
                  <a:pt x="829368" y="696885"/>
                </a:lnTo>
                <a:lnTo>
                  <a:pt x="829837" y="696885"/>
                </a:lnTo>
                <a:lnTo>
                  <a:pt x="830333" y="696554"/>
                </a:lnTo>
                <a:lnTo>
                  <a:pt x="830802" y="696554"/>
                </a:lnTo>
                <a:lnTo>
                  <a:pt x="831049" y="696223"/>
                </a:lnTo>
                <a:lnTo>
                  <a:pt x="831049" y="695892"/>
                </a:lnTo>
                <a:lnTo>
                  <a:pt x="831766" y="696223"/>
                </a:lnTo>
                <a:lnTo>
                  <a:pt x="832234" y="696223"/>
                </a:lnTo>
                <a:lnTo>
                  <a:pt x="833200" y="695892"/>
                </a:lnTo>
                <a:lnTo>
                  <a:pt x="833917" y="695560"/>
                </a:lnTo>
                <a:lnTo>
                  <a:pt x="835101" y="695201"/>
                </a:lnTo>
                <a:lnTo>
                  <a:pt x="836039" y="694208"/>
                </a:lnTo>
                <a:lnTo>
                  <a:pt x="836755" y="693877"/>
                </a:lnTo>
                <a:lnTo>
                  <a:pt x="837003" y="693547"/>
                </a:lnTo>
                <a:lnTo>
                  <a:pt x="837720" y="693216"/>
                </a:lnTo>
                <a:lnTo>
                  <a:pt x="838189" y="693547"/>
                </a:lnTo>
                <a:lnTo>
                  <a:pt x="839622" y="693547"/>
                </a:lnTo>
                <a:lnTo>
                  <a:pt x="841524" y="693877"/>
                </a:lnTo>
                <a:lnTo>
                  <a:pt x="842241" y="693547"/>
                </a:lnTo>
                <a:lnTo>
                  <a:pt x="842957" y="693547"/>
                </a:lnTo>
                <a:lnTo>
                  <a:pt x="843674" y="692885"/>
                </a:lnTo>
                <a:lnTo>
                  <a:pt x="843922" y="692885"/>
                </a:lnTo>
                <a:lnTo>
                  <a:pt x="845107" y="691561"/>
                </a:lnTo>
                <a:lnTo>
                  <a:pt x="845576" y="690899"/>
                </a:lnTo>
                <a:lnTo>
                  <a:pt x="845823" y="689906"/>
                </a:lnTo>
                <a:lnTo>
                  <a:pt x="846072" y="689906"/>
                </a:lnTo>
                <a:lnTo>
                  <a:pt x="846072" y="689575"/>
                </a:lnTo>
                <a:lnTo>
                  <a:pt x="846072" y="689244"/>
                </a:lnTo>
                <a:lnTo>
                  <a:pt x="846072" y="688913"/>
                </a:lnTo>
                <a:lnTo>
                  <a:pt x="846293" y="688913"/>
                </a:lnTo>
                <a:lnTo>
                  <a:pt x="846540" y="688582"/>
                </a:lnTo>
                <a:lnTo>
                  <a:pt x="846789" y="688251"/>
                </a:lnTo>
                <a:lnTo>
                  <a:pt x="847009" y="687920"/>
                </a:lnTo>
                <a:lnTo>
                  <a:pt x="847009" y="687258"/>
                </a:lnTo>
                <a:lnTo>
                  <a:pt x="847257" y="686927"/>
                </a:lnTo>
                <a:lnTo>
                  <a:pt x="847505" y="686596"/>
                </a:lnTo>
                <a:lnTo>
                  <a:pt x="847726" y="686596"/>
                </a:lnTo>
                <a:lnTo>
                  <a:pt x="848443" y="686596"/>
                </a:lnTo>
                <a:lnTo>
                  <a:pt x="848690" y="686596"/>
                </a:lnTo>
                <a:lnTo>
                  <a:pt x="848938" y="686596"/>
                </a:lnTo>
                <a:lnTo>
                  <a:pt x="849407" y="686596"/>
                </a:lnTo>
                <a:lnTo>
                  <a:pt x="850344" y="686596"/>
                </a:lnTo>
                <a:lnTo>
                  <a:pt x="850592" y="686596"/>
                </a:lnTo>
                <a:lnTo>
                  <a:pt x="850841" y="686265"/>
                </a:lnTo>
                <a:lnTo>
                  <a:pt x="851061" y="686265"/>
                </a:lnTo>
                <a:lnTo>
                  <a:pt x="851557" y="686265"/>
                </a:lnTo>
                <a:lnTo>
                  <a:pt x="852274" y="685271"/>
                </a:lnTo>
                <a:lnTo>
                  <a:pt x="852495" y="685271"/>
                </a:lnTo>
                <a:lnTo>
                  <a:pt x="852742" y="684913"/>
                </a:lnTo>
                <a:lnTo>
                  <a:pt x="853212" y="684582"/>
                </a:lnTo>
                <a:lnTo>
                  <a:pt x="853459" y="684251"/>
                </a:lnTo>
                <a:lnTo>
                  <a:pt x="853927" y="683589"/>
                </a:lnTo>
                <a:lnTo>
                  <a:pt x="853927" y="683258"/>
                </a:lnTo>
                <a:lnTo>
                  <a:pt x="854176" y="683258"/>
                </a:lnTo>
                <a:lnTo>
                  <a:pt x="854423" y="683258"/>
                </a:lnTo>
                <a:lnTo>
                  <a:pt x="854644" y="682927"/>
                </a:lnTo>
                <a:lnTo>
                  <a:pt x="855113" y="682927"/>
                </a:lnTo>
                <a:lnTo>
                  <a:pt x="855361" y="683258"/>
                </a:lnTo>
                <a:lnTo>
                  <a:pt x="855361" y="683589"/>
                </a:lnTo>
                <a:lnTo>
                  <a:pt x="855609" y="683920"/>
                </a:lnTo>
                <a:lnTo>
                  <a:pt x="856077" y="683920"/>
                </a:lnTo>
                <a:lnTo>
                  <a:pt x="856547" y="683920"/>
                </a:lnTo>
                <a:lnTo>
                  <a:pt x="857043" y="683920"/>
                </a:lnTo>
                <a:lnTo>
                  <a:pt x="857043" y="683589"/>
                </a:lnTo>
                <a:lnTo>
                  <a:pt x="857758" y="683258"/>
                </a:lnTo>
                <a:lnTo>
                  <a:pt x="858475" y="682927"/>
                </a:lnTo>
                <a:lnTo>
                  <a:pt x="858696" y="682927"/>
                </a:lnTo>
                <a:lnTo>
                  <a:pt x="858944" y="682927"/>
                </a:lnTo>
                <a:lnTo>
                  <a:pt x="859192" y="682927"/>
                </a:lnTo>
                <a:lnTo>
                  <a:pt x="859661" y="682927"/>
                </a:lnTo>
                <a:lnTo>
                  <a:pt x="859882" y="683258"/>
                </a:lnTo>
                <a:lnTo>
                  <a:pt x="860129" y="683589"/>
                </a:lnTo>
                <a:lnTo>
                  <a:pt x="860378" y="683589"/>
                </a:lnTo>
                <a:lnTo>
                  <a:pt x="860598" y="683920"/>
                </a:lnTo>
                <a:lnTo>
                  <a:pt x="860846" y="683920"/>
                </a:lnTo>
                <a:lnTo>
                  <a:pt x="861810" y="684251"/>
                </a:lnTo>
                <a:lnTo>
                  <a:pt x="862279" y="684582"/>
                </a:lnTo>
                <a:lnTo>
                  <a:pt x="862527" y="684913"/>
                </a:lnTo>
                <a:lnTo>
                  <a:pt x="862748" y="684913"/>
                </a:lnTo>
                <a:lnTo>
                  <a:pt x="862748" y="685271"/>
                </a:lnTo>
                <a:lnTo>
                  <a:pt x="863244" y="685933"/>
                </a:lnTo>
                <a:lnTo>
                  <a:pt x="864898" y="686927"/>
                </a:lnTo>
                <a:lnTo>
                  <a:pt x="865367" y="686927"/>
                </a:lnTo>
                <a:lnTo>
                  <a:pt x="866083" y="686927"/>
                </a:lnTo>
                <a:lnTo>
                  <a:pt x="866579" y="686927"/>
                </a:lnTo>
                <a:lnTo>
                  <a:pt x="866799" y="687258"/>
                </a:lnTo>
                <a:lnTo>
                  <a:pt x="867296" y="687258"/>
                </a:lnTo>
                <a:lnTo>
                  <a:pt x="867516" y="687258"/>
                </a:lnTo>
                <a:lnTo>
                  <a:pt x="867765" y="687258"/>
                </a:lnTo>
                <a:lnTo>
                  <a:pt x="868013" y="687589"/>
                </a:lnTo>
                <a:lnTo>
                  <a:pt x="868950" y="687920"/>
                </a:lnTo>
                <a:lnTo>
                  <a:pt x="869198" y="687920"/>
                </a:lnTo>
                <a:lnTo>
                  <a:pt x="869667" y="687920"/>
                </a:lnTo>
                <a:lnTo>
                  <a:pt x="869914" y="687920"/>
                </a:lnTo>
                <a:lnTo>
                  <a:pt x="869914" y="688251"/>
                </a:lnTo>
                <a:lnTo>
                  <a:pt x="870163" y="688251"/>
                </a:lnTo>
                <a:lnTo>
                  <a:pt x="870383" y="688582"/>
                </a:lnTo>
                <a:lnTo>
                  <a:pt x="871100" y="688582"/>
                </a:lnTo>
                <a:lnTo>
                  <a:pt x="871348" y="688582"/>
                </a:lnTo>
                <a:lnTo>
                  <a:pt x="871568" y="688582"/>
                </a:lnTo>
                <a:lnTo>
                  <a:pt x="871817" y="688913"/>
                </a:lnTo>
                <a:lnTo>
                  <a:pt x="872064" y="689244"/>
                </a:lnTo>
                <a:lnTo>
                  <a:pt x="872285" y="689575"/>
                </a:lnTo>
                <a:lnTo>
                  <a:pt x="872781" y="689575"/>
                </a:lnTo>
                <a:lnTo>
                  <a:pt x="873002" y="689575"/>
                </a:lnTo>
                <a:lnTo>
                  <a:pt x="873498" y="689906"/>
                </a:lnTo>
                <a:lnTo>
                  <a:pt x="874215" y="690237"/>
                </a:lnTo>
                <a:lnTo>
                  <a:pt x="874683" y="690899"/>
                </a:lnTo>
                <a:lnTo>
                  <a:pt x="874931" y="691892"/>
                </a:lnTo>
                <a:lnTo>
                  <a:pt x="875152" y="692223"/>
                </a:lnTo>
                <a:lnTo>
                  <a:pt x="875399" y="692554"/>
                </a:lnTo>
                <a:lnTo>
                  <a:pt x="876116" y="692554"/>
                </a:lnTo>
                <a:lnTo>
                  <a:pt x="876337" y="692554"/>
                </a:lnTo>
                <a:lnTo>
                  <a:pt x="877053" y="692554"/>
                </a:lnTo>
                <a:lnTo>
                  <a:pt x="877302" y="692554"/>
                </a:lnTo>
                <a:lnTo>
                  <a:pt x="877550" y="692885"/>
                </a:lnTo>
                <a:lnTo>
                  <a:pt x="878018" y="693216"/>
                </a:lnTo>
                <a:lnTo>
                  <a:pt x="878266" y="693216"/>
                </a:lnTo>
                <a:lnTo>
                  <a:pt x="878487" y="693547"/>
                </a:lnTo>
                <a:lnTo>
                  <a:pt x="878487" y="693877"/>
                </a:lnTo>
                <a:lnTo>
                  <a:pt x="878983" y="694208"/>
                </a:lnTo>
                <a:lnTo>
                  <a:pt x="879204" y="694539"/>
                </a:lnTo>
                <a:lnTo>
                  <a:pt x="879452" y="694870"/>
                </a:lnTo>
                <a:lnTo>
                  <a:pt x="879700" y="695201"/>
                </a:lnTo>
                <a:lnTo>
                  <a:pt x="880168" y="695201"/>
                </a:lnTo>
                <a:lnTo>
                  <a:pt x="880417" y="695560"/>
                </a:lnTo>
                <a:lnTo>
                  <a:pt x="880885" y="696223"/>
                </a:lnTo>
                <a:lnTo>
                  <a:pt x="881105" y="696554"/>
                </a:lnTo>
                <a:lnTo>
                  <a:pt x="881602" y="697878"/>
                </a:lnTo>
                <a:lnTo>
                  <a:pt x="881822" y="697878"/>
                </a:lnTo>
                <a:lnTo>
                  <a:pt x="881822" y="698209"/>
                </a:lnTo>
                <a:lnTo>
                  <a:pt x="882071" y="698871"/>
                </a:lnTo>
                <a:lnTo>
                  <a:pt x="882318" y="699533"/>
                </a:lnTo>
                <a:lnTo>
                  <a:pt x="882318" y="699864"/>
                </a:lnTo>
                <a:lnTo>
                  <a:pt x="882539" y="699864"/>
                </a:lnTo>
                <a:lnTo>
                  <a:pt x="882787" y="700856"/>
                </a:lnTo>
                <a:lnTo>
                  <a:pt x="882787" y="701187"/>
                </a:lnTo>
                <a:lnTo>
                  <a:pt x="883035" y="701518"/>
                </a:lnTo>
                <a:lnTo>
                  <a:pt x="883255" y="701849"/>
                </a:lnTo>
                <a:lnTo>
                  <a:pt x="883503" y="701849"/>
                </a:lnTo>
                <a:lnTo>
                  <a:pt x="883752" y="702180"/>
                </a:lnTo>
                <a:lnTo>
                  <a:pt x="883972" y="702180"/>
                </a:lnTo>
                <a:lnTo>
                  <a:pt x="883972" y="702511"/>
                </a:lnTo>
                <a:lnTo>
                  <a:pt x="883972" y="702842"/>
                </a:lnTo>
                <a:lnTo>
                  <a:pt x="884220" y="702842"/>
                </a:lnTo>
                <a:lnTo>
                  <a:pt x="884469" y="703504"/>
                </a:lnTo>
                <a:lnTo>
                  <a:pt x="884689" y="703835"/>
                </a:lnTo>
                <a:lnTo>
                  <a:pt x="884937" y="704497"/>
                </a:lnTo>
                <a:lnTo>
                  <a:pt x="884937" y="704828"/>
                </a:lnTo>
                <a:lnTo>
                  <a:pt x="884937" y="705159"/>
                </a:lnTo>
                <a:lnTo>
                  <a:pt x="884937" y="705490"/>
                </a:lnTo>
                <a:lnTo>
                  <a:pt x="885185" y="706152"/>
                </a:lnTo>
                <a:lnTo>
                  <a:pt x="885654" y="706152"/>
                </a:lnTo>
                <a:lnTo>
                  <a:pt x="885654" y="706814"/>
                </a:lnTo>
                <a:lnTo>
                  <a:pt x="886370" y="707476"/>
                </a:lnTo>
                <a:lnTo>
                  <a:pt x="886838" y="708138"/>
                </a:lnTo>
                <a:lnTo>
                  <a:pt x="886838" y="708469"/>
                </a:lnTo>
                <a:lnTo>
                  <a:pt x="887087" y="708800"/>
                </a:lnTo>
                <a:lnTo>
                  <a:pt x="886838" y="709131"/>
                </a:lnTo>
                <a:lnTo>
                  <a:pt x="886591" y="709793"/>
                </a:lnTo>
                <a:lnTo>
                  <a:pt x="886838" y="710456"/>
                </a:lnTo>
                <a:lnTo>
                  <a:pt x="887308" y="711118"/>
                </a:lnTo>
                <a:lnTo>
                  <a:pt x="887308" y="712442"/>
                </a:lnTo>
                <a:lnTo>
                  <a:pt x="887555" y="712772"/>
                </a:lnTo>
                <a:lnTo>
                  <a:pt x="888272" y="713103"/>
                </a:lnTo>
                <a:lnTo>
                  <a:pt x="888741" y="713765"/>
                </a:lnTo>
                <a:lnTo>
                  <a:pt x="888989" y="713765"/>
                </a:lnTo>
                <a:lnTo>
                  <a:pt x="889705" y="714427"/>
                </a:lnTo>
                <a:lnTo>
                  <a:pt x="889954" y="714758"/>
                </a:lnTo>
                <a:lnTo>
                  <a:pt x="890173" y="714758"/>
                </a:lnTo>
                <a:lnTo>
                  <a:pt x="890422" y="715420"/>
                </a:lnTo>
                <a:lnTo>
                  <a:pt x="890670" y="715751"/>
                </a:lnTo>
                <a:lnTo>
                  <a:pt x="890670" y="716413"/>
                </a:lnTo>
                <a:lnTo>
                  <a:pt x="890890" y="716744"/>
                </a:lnTo>
                <a:lnTo>
                  <a:pt x="891139" y="716744"/>
                </a:lnTo>
                <a:lnTo>
                  <a:pt x="891359" y="717075"/>
                </a:lnTo>
                <a:lnTo>
                  <a:pt x="891359" y="717406"/>
                </a:lnTo>
                <a:lnTo>
                  <a:pt x="891607" y="718399"/>
                </a:lnTo>
                <a:lnTo>
                  <a:pt x="891359" y="718399"/>
                </a:lnTo>
                <a:lnTo>
                  <a:pt x="890890" y="718730"/>
                </a:lnTo>
                <a:lnTo>
                  <a:pt x="890890" y="719061"/>
                </a:lnTo>
                <a:lnTo>
                  <a:pt x="891139" y="719061"/>
                </a:lnTo>
                <a:lnTo>
                  <a:pt x="891359" y="719723"/>
                </a:lnTo>
                <a:lnTo>
                  <a:pt x="891359" y="720055"/>
                </a:lnTo>
                <a:lnTo>
                  <a:pt x="891856" y="720055"/>
                </a:lnTo>
                <a:lnTo>
                  <a:pt x="892076" y="720055"/>
                </a:lnTo>
                <a:lnTo>
                  <a:pt x="892324" y="720386"/>
                </a:lnTo>
                <a:lnTo>
                  <a:pt x="892572" y="720717"/>
                </a:lnTo>
                <a:lnTo>
                  <a:pt x="892572" y="721048"/>
                </a:lnTo>
                <a:lnTo>
                  <a:pt x="892572" y="721710"/>
                </a:lnTo>
                <a:lnTo>
                  <a:pt x="892572" y="722041"/>
                </a:lnTo>
                <a:lnTo>
                  <a:pt x="892793" y="722372"/>
                </a:lnTo>
                <a:lnTo>
                  <a:pt x="892793" y="722703"/>
                </a:lnTo>
                <a:lnTo>
                  <a:pt x="892793" y="723034"/>
                </a:lnTo>
                <a:lnTo>
                  <a:pt x="893040" y="723365"/>
                </a:lnTo>
                <a:lnTo>
                  <a:pt x="893289" y="724689"/>
                </a:lnTo>
                <a:lnTo>
                  <a:pt x="893510" y="725019"/>
                </a:lnTo>
                <a:lnTo>
                  <a:pt x="893510" y="725350"/>
                </a:lnTo>
                <a:lnTo>
                  <a:pt x="894006" y="726343"/>
                </a:lnTo>
                <a:lnTo>
                  <a:pt x="894006" y="726674"/>
                </a:lnTo>
                <a:lnTo>
                  <a:pt x="893757" y="726674"/>
                </a:lnTo>
                <a:lnTo>
                  <a:pt x="893757" y="727336"/>
                </a:lnTo>
                <a:lnTo>
                  <a:pt x="893757" y="727667"/>
                </a:lnTo>
                <a:lnTo>
                  <a:pt x="894006" y="728329"/>
                </a:lnTo>
                <a:lnTo>
                  <a:pt x="894226" y="728660"/>
                </a:lnTo>
                <a:lnTo>
                  <a:pt x="894721" y="728991"/>
                </a:lnTo>
                <a:lnTo>
                  <a:pt x="894721" y="729322"/>
                </a:lnTo>
                <a:lnTo>
                  <a:pt x="894721" y="729653"/>
                </a:lnTo>
                <a:lnTo>
                  <a:pt x="894942" y="729984"/>
                </a:lnTo>
                <a:lnTo>
                  <a:pt x="894942" y="730315"/>
                </a:lnTo>
                <a:lnTo>
                  <a:pt x="894721" y="730315"/>
                </a:lnTo>
                <a:lnTo>
                  <a:pt x="894474" y="730646"/>
                </a:lnTo>
                <a:lnTo>
                  <a:pt x="894474" y="732302"/>
                </a:lnTo>
                <a:lnTo>
                  <a:pt x="894226" y="732964"/>
                </a:lnTo>
                <a:lnTo>
                  <a:pt x="894474" y="733295"/>
                </a:lnTo>
                <a:lnTo>
                  <a:pt x="894474" y="734288"/>
                </a:lnTo>
                <a:lnTo>
                  <a:pt x="894942" y="734922"/>
                </a:lnTo>
                <a:lnTo>
                  <a:pt x="895191" y="735253"/>
                </a:lnTo>
                <a:lnTo>
                  <a:pt x="894942" y="735253"/>
                </a:lnTo>
                <a:lnTo>
                  <a:pt x="895191" y="735915"/>
                </a:lnTo>
                <a:lnTo>
                  <a:pt x="895191" y="736246"/>
                </a:lnTo>
                <a:lnTo>
                  <a:pt x="895191" y="736577"/>
                </a:lnTo>
                <a:lnTo>
                  <a:pt x="895191" y="736908"/>
                </a:lnTo>
                <a:lnTo>
                  <a:pt x="895191" y="737239"/>
                </a:lnTo>
                <a:lnTo>
                  <a:pt x="894942" y="737570"/>
                </a:lnTo>
                <a:lnTo>
                  <a:pt x="895191" y="738563"/>
                </a:lnTo>
                <a:lnTo>
                  <a:pt x="895438" y="739225"/>
                </a:lnTo>
                <a:lnTo>
                  <a:pt x="895438" y="739556"/>
                </a:lnTo>
                <a:lnTo>
                  <a:pt x="895659" y="740218"/>
                </a:lnTo>
                <a:lnTo>
                  <a:pt x="895438" y="740549"/>
                </a:lnTo>
                <a:lnTo>
                  <a:pt x="895438" y="740880"/>
                </a:lnTo>
                <a:lnTo>
                  <a:pt x="895659" y="740880"/>
                </a:lnTo>
                <a:lnTo>
                  <a:pt x="895438" y="741211"/>
                </a:lnTo>
                <a:lnTo>
                  <a:pt x="895191" y="741211"/>
                </a:lnTo>
                <a:lnTo>
                  <a:pt x="895438" y="741873"/>
                </a:lnTo>
                <a:lnTo>
                  <a:pt x="895191" y="741873"/>
                </a:lnTo>
                <a:lnTo>
                  <a:pt x="895659" y="743196"/>
                </a:lnTo>
                <a:lnTo>
                  <a:pt x="895659" y="743527"/>
                </a:lnTo>
                <a:lnTo>
                  <a:pt x="895659" y="743858"/>
                </a:lnTo>
                <a:lnTo>
                  <a:pt x="895659" y="744190"/>
                </a:lnTo>
                <a:lnTo>
                  <a:pt x="895908" y="745156"/>
                </a:lnTo>
                <a:lnTo>
                  <a:pt x="895908" y="745818"/>
                </a:lnTo>
                <a:lnTo>
                  <a:pt x="895659" y="746480"/>
                </a:lnTo>
                <a:lnTo>
                  <a:pt x="895659" y="746811"/>
                </a:lnTo>
                <a:lnTo>
                  <a:pt x="895659" y="747142"/>
                </a:lnTo>
                <a:lnTo>
                  <a:pt x="895659" y="747804"/>
                </a:lnTo>
                <a:lnTo>
                  <a:pt x="895908" y="748466"/>
                </a:lnTo>
                <a:lnTo>
                  <a:pt x="895908" y="748797"/>
                </a:lnTo>
                <a:lnTo>
                  <a:pt x="895908" y="749458"/>
                </a:lnTo>
                <a:lnTo>
                  <a:pt x="895908" y="749789"/>
                </a:lnTo>
                <a:lnTo>
                  <a:pt x="896128" y="750120"/>
                </a:lnTo>
                <a:lnTo>
                  <a:pt x="896128" y="750782"/>
                </a:lnTo>
                <a:lnTo>
                  <a:pt x="896128" y="751113"/>
                </a:lnTo>
                <a:lnTo>
                  <a:pt x="896128" y="751444"/>
                </a:lnTo>
                <a:lnTo>
                  <a:pt x="896128" y="751775"/>
                </a:lnTo>
                <a:lnTo>
                  <a:pt x="896128" y="752106"/>
                </a:lnTo>
                <a:lnTo>
                  <a:pt x="896375" y="752768"/>
                </a:lnTo>
                <a:lnTo>
                  <a:pt x="896375" y="753072"/>
                </a:lnTo>
                <a:lnTo>
                  <a:pt x="896624" y="753734"/>
                </a:lnTo>
                <a:lnTo>
                  <a:pt x="896624" y="754065"/>
                </a:lnTo>
                <a:lnTo>
                  <a:pt x="896845" y="754727"/>
                </a:lnTo>
                <a:lnTo>
                  <a:pt x="896845" y="755058"/>
                </a:lnTo>
                <a:lnTo>
                  <a:pt x="896375" y="755388"/>
                </a:lnTo>
                <a:lnTo>
                  <a:pt x="896375" y="755719"/>
                </a:lnTo>
                <a:lnTo>
                  <a:pt x="896375" y="756050"/>
                </a:lnTo>
                <a:lnTo>
                  <a:pt x="896375" y="756381"/>
                </a:lnTo>
                <a:lnTo>
                  <a:pt x="896375" y="757043"/>
                </a:lnTo>
                <a:lnTo>
                  <a:pt x="896624" y="757374"/>
                </a:lnTo>
                <a:lnTo>
                  <a:pt x="896624" y="758036"/>
                </a:lnTo>
                <a:lnTo>
                  <a:pt x="896624" y="758367"/>
                </a:lnTo>
                <a:lnTo>
                  <a:pt x="896624" y="758698"/>
                </a:lnTo>
                <a:lnTo>
                  <a:pt x="896624" y="759029"/>
                </a:lnTo>
                <a:lnTo>
                  <a:pt x="897092" y="759996"/>
                </a:lnTo>
                <a:lnTo>
                  <a:pt x="897092" y="760327"/>
                </a:lnTo>
                <a:lnTo>
                  <a:pt x="897341" y="760989"/>
                </a:lnTo>
                <a:lnTo>
                  <a:pt x="897341" y="761320"/>
                </a:lnTo>
                <a:lnTo>
                  <a:pt x="897561" y="762643"/>
                </a:lnTo>
                <a:lnTo>
                  <a:pt x="897561" y="763636"/>
                </a:lnTo>
                <a:lnTo>
                  <a:pt x="898058" y="764298"/>
                </a:lnTo>
                <a:lnTo>
                  <a:pt x="898058" y="764629"/>
                </a:lnTo>
                <a:lnTo>
                  <a:pt x="898278" y="764933"/>
                </a:lnTo>
                <a:lnTo>
                  <a:pt x="898058" y="765264"/>
                </a:lnTo>
                <a:lnTo>
                  <a:pt x="898058" y="766588"/>
                </a:lnTo>
                <a:lnTo>
                  <a:pt x="898773" y="767911"/>
                </a:lnTo>
                <a:lnTo>
                  <a:pt x="899243" y="768904"/>
                </a:lnTo>
                <a:lnTo>
                  <a:pt x="899243" y="769566"/>
                </a:lnTo>
                <a:lnTo>
                  <a:pt x="899711" y="770863"/>
                </a:lnTo>
                <a:lnTo>
                  <a:pt x="899711" y="771194"/>
                </a:lnTo>
                <a:lnTo>
                  <a:pt x="899711" y="771525"/>
                </a:lnTo>
                <a:lnTo>
                  <a:pt x="899711" y="771856"/>
                </a:lnTo>
                <a:lnTo>
                  <a:pt x="899959" y="772187"/>
                </a:lnTo>
                <a:lnTo>
                  <a:pt x="900428" y="772849"/>
                </a:lnTo>
                <a:lnTo>
                  <a:pt x="900207" y="773180"/>
                </a:lnTo>
                <a:lnTo>
                  <a:pt x="900428" y="773511"/>
                </a:lnTo>
                <a:lnTo>
                  <a:pt x="900428" y="773843"/>
                </a:lnTo>
                <a:lnTo>
                  <a:pt x="900428" y="774477"/>
                </a:lnTo>
                <a:lnTo>
                  <a:pt x="900428" y="774808"/>
                </a:lnTo>
                <a:lnTo>
                  <a:pt x="900676" y="775470"/>
                </a:lnTo>
                <a:lnTo>
                  <a:pt x="900924" y="775470"/>
                </a:lnTo>
                <a:lnTo>
                  <a:pt x="900924" y="775801"/>
                </a:lnTo>
                <a:lnTo>
                  <a:pt x="901144" y="776132"/>
                </a:lnTo>
                <a:lnTo>
                  <a:pt x="901613" y="776794"/>
                </a:lnTo>
                <a:lnTo>
                  <a:pt x="901613" y="777456"/>
                </a:lnTo>
                <a:lnTo>
                  <a:pt x="901393" y="777787"/>
                </a:lnTo>
                <a:lnTo>
                  <a:pt x="901613" y="778118"/>
                </a:lnTo>
                <a:lnTo>
                  <a:pt x="901613" y="778449"/>
                </a:lnTo>
                <a:lnTo>
                  <a:pt x="901861" y="779083"/>
                </a:lnTo>
                <a:lnTo>
                  <a:pt x="902110" y="779745"/>
                </a:lnTo>
                <a:lnTo>
                  <a:pt x="902578" y="780076"/>
                </a:lnTo>
                <a:lnTo>
                  <a:pt x="902330" y="780738"/>
                </a:lnTo>
                <a:lnTo>
                  <a:pt x="902330" y="781400"/>
                </a:lnTo>
                <a:lnTo>
                  <a:pt x="902578" y="781731"/>
                </a:lnTo>
                <a:lnTo>
                  <a:pt x="903046" y="782393"/>
                </a:lnTo>
                <a:lnTo>
                  <a:pt x="903294" y="783027"/>
                </a:lnTo>
                <a:lnTo>
                  <a:pt x="903294" y="783358"/>
                </a:lnTo>
                <a:lnTo>
                  <a:pt x="903542" y="783689"/>
                </a:lnTo>
                <a:lnTo>
                  <a:pt x="903542" y="784020"/>
                </a:lnTo>
                <a:lnTo>
                  <a:pt x="903542" y="784351"/>
                </a:lnTo>
                <a:lnTo>
                  <a:pt x="903542" y="784682"/>
                </a:lnTo>
                <a:lnTo>
                  <a:pt x="903294" y="785013"/>
                </a:lnTo>
                <a:lnTo>
                  <a:pt x="903294" y="785344"/>
                </a:lnTo>
                <a:lnTo>
                  <a:pt x="903294" y="785675"/>
                </a:lnTo>
                <a:lnTo>
                  <a:pt x="903542" y="786006"/>
                </a:lnTo>
                <a:lnTo>
                  <a:pt x="903542" y="786337"/>
                </a:lnTo>
                <a:lnTo>
                  <a:pt x="903294" y="786640"/>
                </a:lnTo>
                <a:lnTo>
                  <a:pt x="903542" y="786971"/>
                </a:lnTo>
                <a:lnTo>
                  <a:pt x="903542" y="787634"/>
                </a:lnTo>
                <a:lnTo>
                  <a:pt x="903542" y="787965"/>
                </a:lnTo>
                <a:lnTo>
                  <a:pt x="903294" y="788296"/>
                </a:lnTo>
                <a:lnTo>
                  <a:pt x="903294" y="788958"/>
                </a:lnTo>
                <a:lnTo>
                  <a:pt x="903542" y="789620"/>
                </a:lnTo>
                <a:lnTo>
                  <a:pt x="903542" y="789951"/>
                </a:lnTo>
                <a:lnTo>
                  <a:pt x="903763" y="790586"/>
                </a:lnTo>
                <a:lnTo>
                  <a:pt x="903763" y="790917"/>
                </a:lnTo>
                <a:lnTo>
                  <a:pt x="903763" y="791248"/>
                </a:lnTo>
                <a:lnTo>
                  <a:pt x="904011" y="791910"/>
                </a:lnTo>
                <a:lnTo>
                  <a:pt x="904011" y="792241"/>
                </a:lnTo>
                <a:lnTo>
                  <a:pt x="904011" y="792572"/>
                </a:lnTo>
                <a:lnTo>
                  <a:pt x="904011" y="792902"/>
                </a:lnTo>
                <a:lnTo>
                  <a:pt x="904011" y="793537"/>
                </a:lnTo>
                <a:lnTo>
                  <a:pt x="903763" y="794199"/>
                </a:lnTo>
                <a:lnTo>
                  <a:pt x="903763" y="795523"/>
                </a:lnTo>
                <a:lnTo>
                  <a:pt x="903763" y="795854"/>
                </a:lnTo>
                <a:lnTo>
                  <a:pt x="903542" y="796516"/>
                </a:lnTo>
                <a:lnTo>
                  <a:pt x="903763" y="797481"/>
                </a:lnTo>
                <a:lnTo>
                  <a:pt x="904011" y="798143"/>
                </a:lnTo>
                <a:lnTo>
                  <a:pt x="904011" y="798474"/>
                </a:lnTo>
                <a:lnTo>
                  <a:pt x="904259" y="799136"/>
                </a:lnTo>
                <a:lnTo>
                  <a:pt x="904479" y="799770"/>
                </a:lnTo>
                <a:lnTo>
                  <a:pt x="904479" y="802419"/>
                </a:lnTo>
                <a:lnTo>
                  <a:pt x="904479" y="803053"/>
                </a:lnTo>
                <a:lnTo>
                  <a:pt x="904259" y="803053"/>
                </a:lnTo>
                <a:lnTo>
                  <a:pt x="904259" y="804047"/>
                </a:lnTo>
                <a:lnTo>
                  <a:pt x="904259" y="804378"/>
                </a:lnTo>
                <a:lnTo>
                  <a:pt x="904479" y="805040"/>
                </a:lnTo>
                <a:lnTo>
                  <a:pt x="904479" y="805370"/>
                </a:lnTo>
                <a:lnTo>
                  <a:pt x="904479" y="805701"/>
                </a:lnTo>
                <a:lnTo>
                  <a:pt x="904728" y="806667"/>
                </a:lnTo>
                <a:lnTo>
                  <a:pt x="904728" y="807329"/>
                </a:lnTo>
                <a:lnTo>
                  <a:pt x="904728" y="807991"/>
                </a:lnTo>
                <a:lnTo>
                  <a:pt x="904728" y="808625"/>
                </a:lnTo>
                <a:lnTo>
                  <a:pt x="904728" y="808956"/>
                </a:lnTo>
                <a:lnTo>
                  <a:pt x="904975" y="809618"/>
                </a:lnTo>
                <a:lnTo>
                  <a:pt x="905196" y="809618"/>
                </a:lnTo>
                <a:lnTo>
                  <a:pt x="905196" y="809949"/>
                </a:lnTo>
                <a:lnTo>
                  <a:pt x="905196" y="810280"/>
                </a:lnTo>
                <a:lnTo>
                  <a:pt x="904975" y="810280"/>
                </a:lnTo>
                <a:lnTo>
                  <a:pt x="904975" y="810611"/>
                </a:lnTo>
                <a:lnTo>
                  <a:pt x="904728" y="811273"/>
                </a:lnTo>
                <a:lnTo>
                  <a:pt x="904975" y="811907"/>
                </a:lnTo>
                <a:lnTo>
                  <a:pt x="904975" y="812238"/>
                </a:lnTo>
                <a:lnTo>
                  <a:pt x="905196" y="812569"/>
                </a:lnTo>
                <a:lnTo>
                  <a:pt x="904975" y="812900"/>
                </a:lnTo>
                <a:lnTo>
                  <a:pt x="905196" y="814197"/>
                </a:lnTo>
                <a:lnTo>
                  <a:pt x="905196" y="815521"/>
                </a:lnTo>
                <a:lnTo>
                  <a:pt x="905196" y="816183"/>
                </a:lnTo>
                <a:lnTo>
                  <a:pt x="905196" y="816817"/>
                </a:lnTo>
                <a:lnTo>
                  <a:pt x="905445" y="817810"/>
                </a:lnTo>
                <a:lnTo>
                  <a:pt x="905692" y="818472"/>
                </a:lnTo>
                <a:lnTo>
                  <a:pt x="905692" y="818803"/>
                </a:lnTo>
                <a:lnTo>
                  <a:pt x="905913" y="819134"/>
                </a:lnTo>
                <a:lnTo>
                  <a:pt x="906161" y="819437"/>
                </a:lnTo>
                <a:lnTo>
                  <a:pt x="906630" y="820430"/>
                </a:lnTo>
                <a:lnTo>
                  <a:pt x="906877" y="821092"/>
                </a:lnTo>
                <a:lnTo>
                  <a:pt x="906877" y="822059"/>
                </a:lnTo>
                <a:lnTo>
                  <a:pt x="907594" y="825672"/>
                </a:lnTo>
                <a:lnTo>
                  <a:pt x="907814" y="826334"/>
                </a:lnTo>
                <a:lnTo>
                  <a:pt x="907594" y="826637"/>
                </a:lnTo>
                <a:lnTo>
                  <a:pt x="908531" y="829589"/>
                </a:lnTo>
                <a:lnTo>
                  <a:pt x="908531" y="829919"/>
                </a:lnTo>
                <a:lnTo>
                  <a:pt x="908780" y="830912"/>
                </a:lnTo>
                <a:lnTo>
                  <a:pt x="909028" y="833202"/>
                </a:lnTo>
                <a:lnTo>
                  <a:pt x="909028" y="833505"/>
                </a:lnTo>
                <a:lnTo>
                  <a:pt x="909028" y="833836"/>
                </a:lnTo>
                <a:lnTo>
                  <a:pt x="909248" y="834498"/>
                </a:lnTo>
                <a:lnTo>
                  <a:pt x="909496" y="835160"/>
                </a:lnTo>
                <a:lnTo>
                  <a:pt x="909496" y="836125"/>
                </a:lnTo>
                <a:lnTo>
                  <a:pt x="909965" y="836787"/>
                </a:lnTo>
                <a:lnTo>
                  <a:pt x="910681" y="837753"/>
                </a:lnTo>
                <a:lnTo>
                  <a:pt x="911178" y="838415"/>
                </a:lnTo>
                <a:lnTo>
                  <a:pt x="911398" y="839077"/>
                </a:lnTo>
                <a:lnTo>
                  <a:pt x="911646" y="839739"/>
                </a:lnTo>
                <a:lnTo>
                  <a:pt x="911866" y="840043"/>
                </a:lnTo>
                <a:lnTo>
                  <a:pt x="911866" y="840374"/>
                </a:lnTo>
                <a:lnTo>
                  <a:pt x="912115" y="841367"/>
                </a:lnTo>
                <a:lnTo>
                  <a:pt x="912832" y="842663"/>
                </a:lnTo>
                <a:lnTo>
                  <a:pt x="913549" y="843960"/>
                </a:lnTo>
                <a:lnTo>
                  <a:pt x="914265" y="845918"/>
                </a:lnTo>
                <a:lnTo>
                  <a:pt x="914733" y="846580"/>
                </a:lnTo>
                <a:lnTo>
                  <a:pt x="915698" y="848208"/>
                </a:lnTo>
                <a:lnTo>
                  <a:pt x="915946" y="848869"/>
                </a:lnTo>
                <a:lnTo>
                  <a:pt x="916414" y="849531"/>
                </a:lnTo>
                <a:lnTo>
                  <a:pt x="916414" y="849862"/>
                </a:lnTo>
                <a:lnTo>
                  <a:pt x="916663" y="850166"/>
                </a:lnTo>
                <a:lnTo>
                  <a:pt x="916663" y="850497"/>
                </a:lnTo>
                <a:lnTo>
                  <a:pt x="916663" y="850828"/>
                </a:lnTo>
                <a:lnTo>
                  <a:pt x="916884" y="850828"/>
                </a:lnTo>
                <a:lnTo>
                  <a:pt x="917600" y="851159"/>
                </a:lnTo>
                <a:lnTo>
                  <a:pt x="917352" y="851490"/>
                </a:lnTo>
                <a:lnTo>
                  <a:pt x="916884" y="852124"/>
                </a:lnTo>
                <a:lnTo>
                  <a:pt x="916663" y="852455"/>
                </a:lnTo>
                <a:lnTo>
                  <a:pt x="916663" y="852786"/>
                </a:lnTo>
                <a:lnTo>
                  <a:pt x="916414" y="853117"/>
                </a:lnTo>
                <a:lnTo>
                  <a:pt x="916663" y="854083"/>
                </a:lnTo>
                <a:lnTo>
                  <a:pt x="916884" y="854413"/>
                </a:lnTo>
                <a:lnTo>
                  <a:pt x="917131" y="854744"/>
                </a:lnTo>
                <a:lnTo>
                  <a:pt x="917352" y="855075"/>
                </a:lnTo>
                <a:lnTo>
                  <a:pt x="917848" y="855406"/>
                </a:lnTo>
                <a:lnTo>
                  <a:pt x="917848" y="855710"/>
                </a:lnTo>
                <a:lnTo>
                  <a:pt x="917600" y="856703"/>
                </a:lnTo>
                <a:lnTo>
                  <a:pt x="917352" y="857365"/>
                </a:lnTo>
                <a:lnTo>
                  <a:pt x="916663" y="858661"/>
                </a:lnTo>
                <a:lnTo>
                  <a:pt x="916167" y="859627"/>
                </a:lnTo>
                <a:lnTo>
                  <a:pt x="914982" y="860619"/>
                </a:lnTo>
                <a:lnTo>
                  <a:pt x="914513" y="861585"/>
                </a:lnTo>
                <a:lnTo>
                  <a:pt x="914017" y="861916"/>
                </a:lnTo>
                <a:lnTo>
                  <a:pt x="913796" y="861916"/>
                </a:lnTo>
                <a:lnTo>
                  <a:pt x="913079" y="863543"/>
                </a:lnTo>
                <a:lnTo>
                  <a:pt x="912115" y="867461"/>
                </a:lnTo>
                <a:lnTo>
                  <a:pt x="911646" y="869088"/>
                </a:lnTo>
                <a:lnTo>
                  <a:pt x="911398" y="869750"/>
                </a:lnTo>
                <a:lnTo>
                  <a:pt x="911398" y="870716"/>
                </a:lnTo>
                <a:lnTo>
                  <a:pt x="911398" y="871378"/>
                </a:lnTo>
                <a:lnTo>
                  <a:pt x="911646" y="874301"/>
                </a:lnTo>
                <a:lnTo>
                  <a:pt x="911398" y="875267"/>
                </a:lnTo>
                <a:lnTo>
                  <a:pt x="911178" y="877225"/>
                </a:lnTo>
                <a:lnTo>
                  <a:pt x="910930" y="877887"/>
                </a:lnTo>
                <a:lnTo>
                  <a:pt x="910461" y="879514"/>
                </a:lnTo>
                <a:lnTo>
                  <a:pt x="910213" y="880480"/>
                </a:lnTo>
                <a:lnTo>
                  <a:pt x="910213" y="880811"/>
                </a:lnTo>
                <a:lnTo>
                  <a:pt x="909965" y="881445"/>
                </a:lnTo>
                <a:lnTo>
                  <a:pt x="909965" y="882107"/>
                </a:lnTo>
                <a:lnTo>
                  <a:pt x="909965" y="882438"/>
                </a:lnTo>
                <a:lnTo>
                  <a:pt x="909965" y="882742"/>
                </a:lnTo>
                <a:lnTo>
                  <a:pt x="910213" y="883073"/>
                </a:lnTo>
                <a:lnTo>
                  <a:pt x="911178" y="885693"/>
                </a:lnTo>
                <a:lnTo>
                  <a:pt x="911398" y="886327"/>
                </a:lnTo>
                <a:lnTo>
                  <a:pt x="911398" y="886658"/>
                </a:lnTo>
                <a:lnTo>
                  <a:pt x="911646" y="888286"/>
                </a:lnTo>
                <a:lnTo>
                  <a:pt x="911646" y="889582"/>
                </a:lnTo>
                <a:lnTo>
                  <a:pt x="911178" y="890548"/>
                </a:lnTo>
                <a:lnTo>
                  <a:pt x="909744" y="893803"/>
                </a:lnTo>
                <a:lnTo>
                  <a:pt x="909744" y="894796"/>
                </a:lnTo>
                <a:lnTo>
                  <a:pt x="909744" y="896396"/>
                </a:lnTo>
                <a:lnTo>
                  <a:pt x="908531" y="898685"/>
                </a:lnTo>
                <a:lnTo>
                  <a:pt x="908531" y="899016"/>
                </a:lnTo>
                <a:lnTo>
                  <a:pt x="908311" y="899982"/>
                </a:lnTo>
                <a:lnTo>
                  <a:pt x="906630" y="904533"/>
                </a:lnTo>
                <a:lnTo>
                  <a:pt x="906630" y="906464"/>
                </a:lnTo>
                <a:lnTo>
                  <a:pt x="906877" y="909057"/>
                </a:lnTo>
                <a:lnTo>
                  <a:pt x="906630" y="909719"/>
                </a:lnTo>
                <a:lnTo>
                  <a:pt x="906161" y="911346"/>
                </a:lnTo>
                <a:lnTo>
                  <a:pt x="905692" y="912642"/>
                </a:lnTo>
                <a:lnTo>
                  <a:pt x="905196" y="913608"/>
                </a:lnTo>
                <a:lnTo>
                  <a:pt x="904975" y="913939"/>
                </a:lnTo>
                <a:lnTo>
                  <a:pt x="902330" y="915869"/>
                </a:lnTo>
                <a:lnTo>
                  <a:pt x="902110" y="916200"/>
                </a:lnTo>
                <a:lnTo>
                  <a:pt x="901613" y="917166"/>
                </a:lnTo>
                <a:lnTo>
                  <a:pt x="901393" y="917497"/>
                </a:lnTo>
                <a:lnTo>
                  <a:pt x="899959" y="918793"/>
                </a:lnTo>
                <a:lnTo>
                  <a:pt x="899490" y="919124"/>
                </a:lnTo>
                <a:lnTo>
                  <a:pt x="898994" y="919759"/>
                </a:lnTo>
                <a:lnTo>
                  <a:pt x="898773" y="920090"/>
                </a:lnTo>
                <a:lnTo>
                  <a:pt x="898278" y="922020"/>
                </a:lnTo>
                <a:lnTo>
                  <a:pt x="897561" y="922351"/>
                </a:lnTo>
                <a:lnTo>
                  <a:pt x="895908" y="922682"/>
                </a:lnTo>
                <a:lnTo>
                  <a:pt x="895659" y="922682"/>
                </a:lnTo>
                <a:lnTo>
                  <a:pt x="895438" y="922682"/>
                </a:lnTo>
                <a:lnTo>
                  <a:pt x="895191" y="922351"/>
                </a:lnTo>
                <a:lnTo>
                  <a:pt x="894474" y="921717"/>
                </a:lnTo>
                <a:lnTo>
                  <a:pt x="893510" y="921386"/>
                </a:lnTo>
                <a:lnTo>
                  <a:pt x="892572" y="921386"/>
                </a:lnTo>
                <a:lnTo>
                  <a:pt x="891856" y="921717"/>
                </a:lnTo>
                <a:lnTo>
                  <a:pt x="891607" y="921717"/>
                </a:lnTo>
                <a:lnTo>
                  <a:pt x="890890" y="922351"/>
                </a:lnTo>
                <a:lnTo>
                  <a:pt x="889458" y="923648"/>
                </a:lnTo>
                <a:lnTo>
                  <a:pt x="888741" y="924944"/>
                </a:lnTo>
                <a:lnTo>
                  <a:pt x="887308" y="926903"/>
                </a:lnTo>
                <a:lnTo>
                  <a:pt x="887087" y="926572"/>
                </a:lnTo>
                <a:lnTo>
                  <a:pt x="887087" y="925606"/>
                </a:lnTo>
                <a:lnTo>
                  <a:pt x="887308" y="924613"/>
                </a:lnTo>
                <a:lnTo>
                  <a:pt x="888272" y="924310"/>
                </a:lnTo>
                <a:lnTo>
                  <a:pt x="888989" y="923013"/>
                </a:lnTo>
                <a:lnTo>
                  <a:pt x="890670" y="922020"/>
                </a:lnTo>
                <a:lnTo>
                  <a:pt x="890890" y="921717"/>
                </a:lnTo>
                <a:lnTo>
                  <a:pt x="890890" y="921055"/>
                </a:lnTo>
                <a:lnTo>
                  <a:pt x="890422" y="920090"/>
                </a:lnTo>
                <a:lnTo>
                  <a:pt x="889954" y="919759"/>
                </a:lnTo>
                <a:lnTo>
                  <a:pt x="889458" y="919759"/>
                </a:lnTo>
                <a:lnTo>
                  <a:pt x="888741" y="919759"/>
                </a:lnTo>
                <a:lnTo>
                  <a:pt x="887804" y="920724"/>
                </a:lnTo>
                <a:lnTo>
                  <a:pt x="887087" y="921386"/>
                </a:lnTo>
                <a:lnTo>
                  <a:pt x="886838" y="921717"/>
                </a:lnTo>
                <a:lnTo>
                  <a:pt x="886591" y="921717"/>
                </a:lnTo>
                <a:lnTo>
                  <a:pt x="886838" y="921386"/>
                </a:lnTo>
                <a:lnTo>
                  <a:pt x="886591" y="921055"/>
                </a:lnTo>
                <a:lnTo>
                  <a:pt x="885874" y="921386"/>
                </a:lnTo>
                <a:lnTo>
                  <a:pt x="885654" y="921055"/>
                </a:lnTo>
                <a:lnTo>
                  <a:pt x="886123" y="921055"/>
                </a:lnTo>
                <a:lnTo>
                  <a:pt x="886370" y="920090"/>
                </a:lnTo>
                <a:lnTo>
                  <a:pt x="886838" y="919759"/>
                </a:lnTo>
                <a:lnTo>
                  <a:pt x="887087" y="919428"/>
                </a:lnTo>
                <a:lnTo>
                  <a:pt x="887087" y="918793"/>
                </a:lnTo>
                <a:lnTo>
                  <a:pt x="887804" y="917828"/>
                </a:lnTo>
                <a:lnTo>
                  <a:pt x="888272" y="918462"/>
                </a:lnTo>
                <a:lnTo>
                  <a:pt x="888741" y="918131"/>
                </a:lnTo>
                <a:lnTo>
                  <a:pt x="888741" y="917828"/>
                </a:lnTo>
                <a:lnTo>
                  <a:pt x="889458" y="917497"/>
                </a:lnTo>
                <a:lnTo>
                  <a:pt x="889458" y="917166"/>
                </a:lnTo>
                <a:lnTo>
                  <a:pt x="889705" y="916200"/>
                </a:lnTo>
                <a:lnTo>
                  <a:pt x="889954" y="915869"/>
                </a:lnTo>
                <a:lnTo>
                  <a:pt x="889458" y="915235"/>
                </a:lnTo>
                <a:lnTo>
                  <a:pt x="888520" y="915869"/>
                </a:lnTo>
                <a:lnTo>
                  <a:pt x="888024" y="915235"/>
                </a:lnTo>
                <a:lnTo>
                  <a:pt x="887555" y="915235"/>
                </a:lnTo>
                <a:lnTo>
                  <a:pt x="886370" y="916531"/>
                </a:lnTo>
                <a:lnTo>
                  <a:pt x="884937" y="916835"/>
                </a:lnTo>
                <a:lnTo>
                  <a:pt x="883752" y="916200"/>
                </a:lnTo>
                <a:lnTo>
                  <a:pt x="883503" y="914904"/>
                </a:lnTo>
                <a:lnTo>
                  <a:pt x="884937" y="913608"/>
                </a:lnTo>
                <a:lnTo>
                  <a:pt x="886370" y="913608"/>
                </a:lnTo>
                <a:lnTo>
                  <a:pt x="886838" y="913277"/>
                </a:lnTo>
                <a:lnTo>
                  <a:pt x="887308" y="912946"/>
                </a:lnTo>
                <a:lnTo>
                  <a:pt x="887555" y="912642"/>
                </a:lnTo>
                <a:lnTo>
                  <a:pt x="887804" y="912311"/>
                </a:lnTo>
                <a:lnTo>
                  <a:pt x="887308" y="911980"/>
                </a:lnTo>
                <a:lnTo>
                  <a:pt x="887087" y="911649"/>
                </a:lnTo>
                <a:lnTo>
                  <a:pt x="886838" y="911015"/>
                </a:lnTo>
                <a:lnTo>
                  <a:pt x="886123" y="910684"/>
                </a:lnTo>
                <a:lnTo>
                  <a:pt x="886123" y="910353"/>
                </a:lnTo>
                <a:lnTo>
                  <a:pt x="887804" y="910684"/>
                </a:lnTo>
                <a:lnTo>
                  <a:pt x="888024" y="910684"/>
                </a:lnTo>
                <a:lnTo>
                  <a:pt x="888741" y="910684"/>
                </a:lnTo>
                <a:lnTo>
                  <a:pt x="888989" y="911015"/>
                </a:lnTo>
                <a:lnTo>
                  <a:pt x="888989" y="910049"/>
                </a:lnTo>
                <a:lnTo>
                  <a:pt x="888989" y="909719"/>
                </a:lnTo>
                <a:lnTo>
                  <a:pt x="888520" y="909057"/>
                </a:lnTo>
                <a:lnTo>
                  <a:pt x="888520" y="908753"/>
                </a:lnTo>
                <a:lnTo>
                  <a:pt x="888741" y="908422"/>
                </a:lnTo>
                <a:lnTo>
                  <a:pt x="889237" y="909057"/>
                </a:lnTo>
                <a:lnTo>
                  <a:pt x="889458" y="908753"/>
                </a:lnTo>
                <a:lnTo>
                  <a:pt x="889705" y="908422"/>
                </a:lnTo>
                <a:lnTo>
                  <a:pt x="889954" y="907457"/>
                </a:lnTo>
                <a:lnTo>
                  <a:pt x="890422" y="906795"/>
                </a:lnTo>
                <a:lnTo>
                  <a:pt x="890890" y="907126"/>
                </a:lnTo>
                <a:lnTo>
                  <a:pt x="891607" y="907760"/>
                </a:lnTo>
                <a:lnTo>
                  <a:pt x="891856" y="908422"/>
                </a:lnTo>
                <a:lnTo>
                  <a:pt x="892324" y="908422"/>
                </a:lnTo>
                <a:lnTo>
                  <a:pt x="892793" y="908091"/>
                </a:lnTo>
                <a:lnTo>
                  <a:pt x="893510" y="907457"/>
                </a:lnTo>
                <a:lnTo>
                  <a:pt x="893757" y="906133"/>
                </a:lnTo>
                <a:lnTo>
                  <a:pt x="893757" y="904533"/>
                </a:lnTo>
                <a:lnTo>
                  <a:pt x="892793" y="903237"/>
                </a:lnTo>
                <a:lnTo>
                  <a:pt x="892324" y="902906"/>
                </a:lnTo>
                <a:lnTo>
                  <a:pt x="891607" y="902906"/>
                </a:lnTo>
                <a:lnTo>
                  <a:pt x="891359" y="902906"/>
                </a:lnTo>
                <a:lnTo>
                  <a:pt x="890890" y="902906"/>
                </a:lnTo>
                <a:lnTo>
                  <a:pt x="890670" y="903237"/>
                </a:lnTo>
                <a:lnTo>
                  <a:pt x="890422" y="903540"/>
                </a:lnTo>
                <a:lnTo>
                  <a:pt x="889458" y="902575"/>
                </a:lnTo>
                <a:lnTo>
                  <a:pt x="888741" y="901940"/>
                </a:lnTo>
                <a:lnTo>
                  <a:pt x="888520" y="901609"/>
                </a:lnTo>
                <a:lnTo>
                  <a:pt x="887804" y="901278"/>
                </a:lnTo>
                <a:lnTo>
                  <a:pt x="887308" y="900947"/>
                </a:lnTo>
                <a:lnTo>
                  <a:pt x="886591" y="900616"/>
                </a:lnTo>
                <a:lnTo>
                  <a:pt x="886370" y="900616"/>
                </a:lnTo>
                <a:lnTo>
                  <a:pt x="885406" y="900616"/>
                </a:lnTo>
                <a:lnTo>
                  <a:pt x="885185" y="900616"/>
                </a:lnTo>
                <a:lnTo>
                  <a:pt x="884937" y="900616"/>
                </a:lnTo>
                <a:lnTo>
                  <a:pt x="884469" y="901278"/>
                </a:lnTo>
                <a:lnTo>
                  <a:pt x="884220" y="901278"/>
                </a:lnTo>
                <a:lnTo>
                  <a:pt x="883972" y="901609"/>
                </a:lnTo>
                <a:lnTo>
                  <a:pt x="882787" y="901609"/>
                </a:lnTo>
                <a:lnTo>
                  <a:pt x="882071" y="901940"/>
                </a:lnTo>
                <a:lnTo>
                  <a:pt x="881822" y="901940"/>
                </a:lnTo>
                <a:lnTo>
                  <a:pt x="881354" y="902244"/>
                </a:lnTo>
                <a:lnTo>
                  <a:pt x="881105" y="902575"/>
                </a:lnTo>
                <a:lnTo>
                  <a:pt x="880885" y="902575"/>
                </a:lnTo>
                <a:lnTo>
                  <a:pt x="881105" y="902906"/>
                </a:lnTo>
                <a:lnTo>
                  <a:pt x="881105" y="903237"/>
                </a:lnTo>
                <a:lnTo>
                  <a:pt x="880885" y="903237"/>
                </a:lnTo>
                <a:lnTo>
                  <a:pt x="880637" y="903237"/>
                </a:lnTo>
                <a:lnTo>
                  <a:pt x="880168" y="903237"/>
                </a:lnTo>
                <a:lnTo>
                  <a:pt x="879700" y="903237"/>
                </a:lnTo>
                <a:lnTo>
                  <a:pt x="878735" y="903871"/>
                </a:lnTo>
                <a:lnTo>
                  <a:pt x="878487" y="904202"/>
                </a:lnTo>
                <a:lnTo>
                  <a:pt x="878266" y="904533"/>
                </a:lnTo>
                <a:lnTo>
                  <a:pt x="878018" y="904836"/>
                </a:lnTo>
                <a:lnTo>
                  <a:pt x="878018" y="905167"/>
                </a:lnTo>
                <a:lnTo>
                  <a:pt x="878018" y="905829"/>
                </a:lnTo>
                <a:lnTo>
                  <a:pt x="877770" y="905829"/>
                </a:lnTo>
                <a:lnTo>
                  <a:pt x="877770" y="906133"/>
                </a:lnTo>
                <a:lnTo>
                  <a:pt x="877550" y="906133"/>
                </a:lnTo>
                <a:lnTo>
                  <a:pt x="877302" y="906133"/>
                </a:lnTo>
                <a:lnTo>
                  <a:pt x="876585" y="906133"/>
                </a:lnTo>
                <a:lnTo>
                  <a:pt x="875620" y="906464"/>
                </a:lnTo>
                <a:lnTo>
                  <a:pt x="875152" y="906464"/>
                </a:lnTo>
                <a:lnTo>
                  <a:pt x="874435" y="906133"/>
                </a:lnTo>
                <a:lnTo>
                  <a:pt x="873718" y="906133"/>
                </a:lnTo>
                <a:lnTo>
                  <a:pt x="872781" y="907126"/>
                </a:lnTo>
                <a:lnTo>
                  <a:pt x="872534" y="907457"/>
                </a:lnTo>
                <a:lnTo>
                  <a:pt x="872534" y="907760"/>
                </a:lnTo>
                <a:lnTo>
                  <a:pt x="872064" y="908422"/>
                </a:lnTo>
                <a:lnTo>
                  <a:pt x="871348" y="910049"/>
                </a:lnTo>
                <a:lnTo>
                  <a:pt x="871100" y="910684"/>
                </a:lnTo>
                <a:lnTo>
                  <a:pt x="871348" y="912311"/>
                </a:lnTo>
                <a:lnTo>
                  <a:pt x="871568" y="912642"/>
                </a:lnTo>
                <a:lnTo>
                  <a:pt x="872064" y="912946"/>
                </a:lnTo>
                <a:lnTo>
                  <a:pt x="873002" y="913277"/>
                </a:lnTo>
                <a:lnTo>
                  <a:pt x="874683" y="914242"/>
                </a:lnTo>
                <a:lnTo>
                  <a:pt x="874435" y="914242"/>
                </a:lnTo>
                <a:lnTo>
                  <a:pt x="874215" y="914573"/>
                </a:lnTo>
                <a:lnTo>
                  <a:pt x="874683" y="915235"/>
                </a:lnTo>
                <a:lnTo>
                  <a:pt x="874931" y="915539"/>
                </a:lnTo>
                <a:lnTo>
                  <a:pt x="875620" y="915235"/>
                </a:lnTo>
                <a:lnTo>
                  <a:pt x="876116" y="915235"/>
                </a:lnTo>
                <a:lnTo>
                  <a:pt x="876337" y="915539"/>
                </a:lnTo>
                <a:lnTo>
                  <a:pt x="876585" y="915539"/>
                </a:lnTo>
                <a:lnTo>
                  <a:pt x="876833" y="915869"/>
                </a:lnTo>
                <a:lnTo>
                  <a:pt x="876337" y="915869"/>
                </a:lnTo>
                <a:lnTo>
                  <a:pt x="876116" y="915869"/>
                </a:lnTo>
                <a:lnTo>
                  <a:pt x="875399" y="915869"/>
                </a:lnTo>
                <a:lnTo>
                  <a:pt x="874931" y="915869"/>
                </a:lnTo>
                <a:lnTo>
                  <a:pt x="874931" y="916531"/>
                </a:lnTo>
                <a:lnTo>
                  <a:pt x="874931" y="916835"/>
                </a:lnTo>
                <a:lnTo>
                  <a:pt x="874931" y="917497"/>
                </a:lnTo>
                <a:lnTo>
                  <a:pt x="875152" y="917828"/>
                </a:lnTo>
                <a:lnTo>
                  <a:pt x="875152" y="918131"/>
                </a:lnTo>
                <a:lnTo>
                  <a:pt x="875399" y="918793"/>
                </a:lnTo>
                <a:lnTo>
                  <a:pt x="875620" y="919124"/>
                </a:lnTo>
                <a:lnTo>
                  <a:pt x="875399" y="919759"/>
                </a:lnTo>
                <a:lnTo>
                  <a:pt x="875399" y="920090"/>
                </a:lnTo>
                <a:lnTo>
                  <a:pt x="875152" y="920421"/>
                </a:lnTo>
                <a:lnTo>
                  <a:pt x="874683" y="919759"/>
                </a:lnTo>
                <a:lnTo>
                  <a:pt x="873966" y="919124"/>
                </a:lnTo>
                <a:lnTo>
                  <a:pt x="872285" y="919124"/>
                </a:lnTo>
                <a:lnTo>
                  <a:pt x="872064" y="919428"/>
                </a:lnTo>
                <a:lnTo>
                  <a:pt x="871568" y="919428"/>
                </a:lnTo>
                <a:lnTo>
                  <a:pt x="871348" y="919428"/>
                </a:lnTo>
                <a:lnTo>
                  <a:pt x="871100" y="919428"/>
                </a:lnTo>
                <a:lnTo>
                  <a:pt x="869667" y="919759"/>
                </a:lnTo>
                <a:lnTo>
                  <a:pt x="869446" y="919759"/>
                </a:lnTo>
                <a:lnTo>
                  <a:pt x="869198" y="920090"/>
                </a:lnTo>
                <a:lnTo>
                  <a:pt x="868950" y="920090"/>
                </a:lnTo>
                <a:lnTo>
                  <a:pt x="868482" y="920421"/>
                </a:lnTo>
                <a:lnTo>
                  <a:pt x="868729" y="920724"/>
                </a:lnTo>
                <a:lnTo>
                  <a:pt x="868729" y="921055"/>
                </a:lnTo>
                <a:lnTo>
                  <a:pt x="868482" y="921055"/>
                </a:lnTo>
                <a:lnTo>
                  <a:pt x="868233" y="921055"/>
                </a:lnTo>
                <a:lnTo>
                  <a:pt x="868013" y="921055"/>
                </a:lnTo>
                <a:lnTo>
                  <a:pt x="867765" y="921717"/>
                </a:lnTo>
                <a:lnTo>
                  <a:pt x="868013" y="922020"/>
                </a:lnTo>
                <a:lnTo>
                  <a:pt x="867765" y="922682"/>
                </a:lnTo>
                <a:lnTo>
                  <a:pt x="867296" y="923013"/>
                </a:lnTo>
                <a:lnTo>
                  <a:pt x="866579" y="923648"/>
                </a:lnTo>
                <a:lnTo>
                  <a:pt x="866579" y="923979"/>
                </a:lnTo>
                <a:lnTo>
                  <a:pt x="865615" y="925275"/>
                </a:lnTo>
                <a:lnTo>
                  <a:pt x="865367" y="925910"/>
                </a:lnTo>
                <a:lnTo>
                  <a:pt x="865367" y="926241"/>
                </a:lnTo>
                <a:lnTo>
                  <a:pt x="865146" y="926572"/>
                </a:lnTo>
                <a:lnTo>
                  <a:pt x="864898" y="926572"/>
                </a:lnTo>
                <a:lnTo>
                  <a:pt x="864898" y="926903"/>
                </a:lnTo>
                <a:lnTo>
                  <a:pt x="864898" y="927206"/>
                </a:lnTo>
                <a:lnTo>
                  <a:pt x="864430" y="928502"/>
                </a:lnTo>
                <a:lnTo>
                  <a:pt x="864430" y="929164"/>
                </a:lnTo>
                <a:lnTo>
                  <a:pt x="863960" y="930130"/>
                </a:lnTo>
                <a:lnTo>
                  <a:pt x="863960" y="930461"/>
                </a:lnTo>
                <a:lnTo>
                  <a:pt x="863960" y="930764"/>
                </a:lnTo>
                <a:lnTo>
                  <a:pt x="863960" y="931426"/>
                </a:lnTo>
                <a:lnTo>
                  <a:pt x="864181" y="931426"/>
                </a:lnTo>
                <a:lnTo>
                  <a:pt x="864430" y="931758"/>
                </a:lnTo>
                <a:lnTo>
                  <a:pt x="864430" y="932393"/>
                </a:lnTo>
                <a:lnTo>
                  <a:pt x="864181" y="933688"/>
                </a:lnTo>
                <a:lnTo>
                  <a:pt x="863960" y="933688"/>
                </a:lnTo>
                <a:lnTo>
                  <a:pt x="863960" y="934019"/>
                </a:lnTo>
                <a:lnTo>
                  <a:pt x="864181" y="934019"/>
                </a:lnTo>
                <a:lnTo>
                  <a:pt x="864181" y="934322"/>
                </a:lnTo>
                <a:lnTo>
                  <a:pt x="864430" y="934322"/>
                </a:lnTo>
                <a:lnTo>
                  <a:pt x="864677" y="934653"/>
                </a:lnTo>
                <a:lnTo>
                  <a:pt x="864898" y="935315"/>
                </a:lnTo>
                <a:lnTo>
                  <a:pt x="865367" y="936281"/>
                </a:lnTo>
                <a:lnTo>
                  <a:pt x="865367" y="936585"/>
                </a:lnTo>
                <a:lnTo>
                  <a:pt x="865367" y="936916"/>
                </a:lnTo>
                <a:lnTo>
                  <a:pt x="865615" y="937247"/>
                </a:lnTo>
                <a:lnTo>
                  <a:pt x="865615" y="937578"/>
                </a:lnTo>
                <a:lnTo>
                  <a:pt x="865367" y="937882"/>
                </a:lnTo>
                <a:lnTo>
                  <a:pt x="864898" y="939840"/>
                </a:lnTo>
                <a:lnTo>
                  <a:pt x="864898" y="940143"/>
                </a:lnTo>
                <a:lnTo>
                  <a:pt x="865367" y="940143"/>
                </a:lnTo>
                <a:lnTo>
                  <a:pt x="865615" y="940473"/>
                </a:lnTo>
                <a:lnTo>
                  <a:pt x="865367" y="940804"/>
                </a:lnTo>
                <a:lnTo>
                  <a:pt x="864898" y="940473"/>
                </a:lnTo>
                <a:lnTo>
                  <a:pt x="864430" y="941439"/>
                </a:lnTo>
                <a:lnTo>
                  <a:pt x="864430" y="941770"/>
                </a:lnTo>
                <a:lnTo>
                  <a:pt x="863960" y="943398"/>
                </a:lnTo>
                <a:lnTo>
                  <a:pt x="863713" y="944695"/>
                </a:lnTo>
                <a:lnTo>
                  <a:pt x="864181" y="944695"/>
                </a:lnTo>
                <a:lnTo>
                  <a:pt x="864181" y="944998"/>
                </a:lnTo>
                <a:lnTo>
                  <a:pt x="863960" y="944998"/>
                </a:lnTo>
                <a:lnTo>
                  <a:pt x="863464" y="944998"/>
                </a:lnTo>
                <a:lnTo>
                  <a:pt x="863464" y="945329"/>
                </a:lnTo>
                <a:lnTo>
                  <a:pt x="863713" y="945329"/>
                </a:lnTo>
                <a:lnTo>
                  <a:pt x="863960" y="945329"/>
                </a:lnTo>
                <a:lnTo>
                  <a:pt x="863960" y="945660"/>
                </a:lnTo>
                <a:lnTo>
                  <a:pt x="863713" y="945660"/>
                </a:lnTo>
                <a:lnTo>
                  <a:pt x="863464" y="945660"/>
                </a:lnTo>
                <a:lnTo>
                  <a:pt x="863464" y="945963"/>
                </a:lnTo>
                <a:lnTo>
                  <a:pt x="863244" y="946626"/>
                </a:lnTo>
                <a:lnTo>
                  <a:pt x="862748" y="947591"/>
                </a:lnTo>
                <a:lnTo>
                  <a:pt x="862279" y="948225"/>
                </a:lnTo>
                <a:lnTo>
                  <a:pt x="862031" y="948225"/>
                </a:lnTo>
                <a:lnTo>
                  <a:pt x="861563" y="948556"/>
                </a:lnTo>
                <a:lnTo>
                  <a:pt x="861314" y="948887"/>
                </a:lnTo>
                <a:lnTo>
                  <a:pt x="860598" y="949218"/>
                </a:lnTo>
                <a:lnTo>
                  <a:pt x="860378" y="949218"/>
                </a:lnTo>
                <a:lnTo>
                  <a:pt x="859882" y="949853"/>
                </a:lnTo>
                <a:lnTo>
                  <a:pt x="859882" y="950184"/>
                </a:lnTo>
                <a:lnTo>
                  <a:pt x="859661" y="950184"/>
                </a:lnTo>
                <a:lnTo>
                  <a:pt x="859413" y="950487"/>
                </a:lnTo>
                <a:lnTo>
                  <a:pt x="859413" y="950818"/>
                </a:lnTo>
                <a:lnTo>
                  <a:pt x="859192" y="951149"/>
                </a:lnTo>
                <a:lnTo>
                  <a:pt x="859192" y="951784"/>
                </a:lnTo>
                <a:lnTo>
                  <a:pt x="858696" y="952115"/>
                </a:lnTo>
                <a:lnTo>
                  <a:pt x="858696" y="952446"/>
                </a:lnTo>
                <a:lnTo>
                  <a:pt x="859192" y="953080"/>
                </a:lnTo>
                <a:lnTo>
                  <a:pt x="859192" y="953411"/>
                </a:lnTo>
                <a:lnTo>
                  <a:pt x="856794" y="954045"/>
                </a:lnTo>
                <a:lnTo>
                  <a:pt x="856547" y="954376"/>
                </a:lnTo>
                <a:lnTo>
                  <a:pt x="855113" y="955011"/>
                </a:lnTo>
                <a:lnTo>
                  <a:pt x="851778" y="956307"/>
                </a:lnTo>
                <a:lnTo>
                  <a:pt x="849628" y="956638"/>
                </a:lnTo>
                <a:lnTo>
                  <a:pt x="848938" y="956638"/>
                </a:lnTo>
                <a:lnTo>
                  <a:pt x="848443" y="956638"/>
                </a:lnTo>
                <a:lnTo>
                  <a:pt x="847726" y="956942"/>
                </a:lnTo>
                <a:lnTo>
                  <a:pt x="847505" y="956942"/>
                </a:lnTo>
                <a:lnTo>
                  <a:pt x="845823" y="957604"/>
                </a:lnTo>
                <a:lnTo>
                  <a:pt x="844859" y="958238"/>
                </a:lnTo>
                <a:lnTo>
                  <a:pt x="843205" y="958900"/>
                </a:lnTo>
                <a:lnTo>
                  <a:pt x="842241" y="959534"/>
                </a:lnTo>
                <a:lnTo>
                  <a:pt x="841772" y="959865"/>
                </a:lnTo>
                <a:lnTo>
                  <a:pt x="841524" y="960169"/>
                </a:lnTo>
                <a:lnTo>
                  <a:pt x="841303" y="960169"/>
                </a:lnTo>
                <a:lnTo>
                  <a:pt x="839374" y="962762"/>
                </a:lnTo>
                <a:lnTo>
                  <a:pt x="839153" y="963396"/>
                </a:lnTo>
                <a:lnTo>
                  <a:pt x="838189" y="965989"/>
                </a:lnTo>
                <a:lnTo>
                  <a:pt x="837720" y="967589"/>
                </a:lnTo>
                <a:lnTo>
                  <a:pt x="837472" y="967920"/>
                </a:lnTo>
                <a:lnTo>
                  <a:pt x="836039" y="970816"/>
                </a:lnTo>
                <a:lnTo>
                  <a:pt x="836039" y="971478"/>
                </a:lnTo>
                <a:lnTo>
                  <a:pt x="835570" y="975009"/>
                </a:lnTo>
                <a:lnTo>
                  <a:pt x="835570" y="975671"/>
                </a:lnTo>
                <a:lnTo>
                  <a:pt x="835570" y="976305"/>
                </a:lnTo>
                <a:lnTo>
                  <a:pt x="835101" y="980801"/>
                </a:lnTo>
                <a:lnTo>
                  <a:pt x="835322" y="981463"/>
                </a:lnTo>
                <a:lnTo>
                  <a:pt x="835570" y="982732"/>
                </a:lnTo>
                <a:lnTo>
                  <a:pt x="835818" y="984663"/>
                </a:lnTo>
                <a:lnTo>
                  <a:pt x="836287" y="986594"/>
                </a:lnTo>
                <a:lnTo>
                  <a:pt x="836755" y="987559"/>
                </a:lnTo>
                <a:lnTo>
                  <a:pt x="837003" y="988525"/>
                </a:lnTo>
                <a:lnTo>
                  <a:pt x="836755" y="989821"/>
                </a:lnTo>
                <a:lnTo>
                  <a:pt x="836287" y="991117"/>
                </a:lnTo>
                <a:lnTo>
                  <a:pt x="836039" y="991752"/>
                </a:lnTo>
                <a:lnTo>
                  <a:pt x="835322" y="994317"/>
                </a:lnTo>
                <a:lnTo>
                  <a:pt x="832483" y="994648"/>
                </a:lnTo>
                <a:lnTo>
                  <a:pt x="831519" y="995945"/>
                </a:lnTo>
                <a:lnTo>
                  <a:pt x="831270" y="996579"/>
                </a:lnTo>
                <a:lnTo>
                  <a:pt x="831049" y="996579"/>
                </a:lnTo>
                <a:lnTo>
                  <a:pt x="829368" y="997544"/>
                </a:lnTo>
                <a:lnTo>
                  <a:pt x="828652" y="997875"/>
                </a:lnTo>
                <a:lnTo>
                  <a:pt x="828899" y="998510"/>
                </a:lnTo>
                <a:lnTo>
                  <a:pt x="828899" y="999144"/>
                </a:lnTo>
                <a:lnTo>
                  <a:pt x="829120" y="999779"/>
                </a:lnTo>
                <a:lnTo>
                  <a:pt x="829120" y="1001075"/>
                </a:lnTo>
                <a:lnTo>
                  <a:pt x="828899" y="1001075"/>
                </a:lnTo>
                <a:lnTo>
                  <a:pt x="828652" y="1001406"/>
                </a:lnTo>
                <a:lnTo>
                  <a:pt x="828182" y="1001710"/>
                </a:lnTo>
                <a:lnTo>
                  <a:pt x="827935" y="1002041"/>
                </a:lnTo>
                <a:lnTo>
                  <a:pt x="827714" y="1002041"/>
                </a:lnTo>
                <a:lnTo>
                  <a:pt x="827218" y="1002372"/>
                </a:lnTo>
                <a:lnTo>
                  <a:pt x="827467" y="1003006"/>
                </a:lnTo>
                <a:lnTo>
                  <a:pt x="828431" y="1003640"/>
                </a:lnTo>
                <a:lnTo>
                  <a:pt x="829368" y="1003640"/>
                </a:lnTo>
                <a:lnTo>
                  <a:pt x="829837" y="1003640"/>
                </a:lnTo>
                <a:lnTo>
                  <a:pt x="831049" y="1004606"/>
                </a:lnTo>
                <a:lnTo>
                  <a:pt x="831049" y="1004937"/>
                </a:lnTo>
                <a:lnTo>
                  <a:pt x="830553" y="1005571"/>
                </a:lnTo>
                <a:lnTo>
                  <a:pt x="829368" y="1007171"/>
                </a:lnTo>
                <a:lnTo>
                  <a:pt x="828652" y="1007833"/>
                </a:lnTo>
                <a:lnTo>
                  <a:pt x="828431" y="1008137"/>
                </a:lnTo>
                <a:lnTo>
                  <a:pt x="827714" y="1008468"/>
                </a:lnTo>
                <a:lnTo>
                  <a:pt x="826998" y="1009102"/>
                </a:lnTo>
                <a:lnTo>
                  <a:pt x="826281" y="1009433"/>
                </a:lnTo>
                <a:lnTo>
                  <a:pt x="825785" y="1009433"/>
                </a:lnTo>
                <a:lnTo>
                  <a:pt x="824847" y="1009433"/>
                </a:lnTo>
                <a:lnTo>
                  <a:pt x="824351" y="1009736"/>
                </a:lnTo>
                <a:lnTo>
                  <a:pt x="823415" y="1010398"/>
                </a:lnTo>
                <a:lnTo>
                  <a:pt x="822698" y="1011364"/>
                </a:lnTo>
                <a:lnTo>
                  <a:pt x="822449" y="1011667"/>
                </a:lnTo>
                <a:lnTo>
                  <a:pt x="822229" y="1011667"/>
                </a:lnTo>
                <a:lnTo>
                  <a:pt x="821733" y="1011998"/>
                </a:lnTo>
                <a:lnTo>
                  <a:pt x="821512" y="1012329"/>
                </a:lnTo>
                <a:lnTo>
                  <a:pt x="821733" y="1012633"/>
                </a:lnTo>
                <a:lnTo>
                  <a:pt x="821016" y="1013929"/>
                </a:lnTo>
                <a:lnTo>
                  <a:pt x="821016" y="1015529"/>
                </a:lnTo>
                <a:lnTo>
                  <a:pt x="821512" y="1015860"/>
                </a:lnTo>
                <a:lnTo>
                  <a:pt x="821512" y="1016163"/>
                </a:lnTo>
                <a:lnTo>
                  <a:pt x="821264" y="1016798"/>
                </a:lnTo>
                <a:lnTo>
                  <a:pt x="820796" y="1016798"/>
                </a:lnTo>
                <a:lnTo>
                  <a:pt x="820548" y="1017129"/>
                </a:lnTo>
                <a:lnTo>
                  <a:pt x="820299" y="1017763"/>
                </a:lnTo>
                <a:lnTo>
                  <a:pt x="820299" y="1018425"/>
                </a:lnTo>
                <a:lnTo>
                  <a:pt x="820079" y="1018425"/>
                </a:lnTo>
                <a:lnTo>
                  <a:pt x="820079" y="1018094"/>
                </a:lnTo>
                <a:lnTo>
                  <a:pt x="819831" y="1017763"/>
                </a:lnTo>
                <a:lnTo>
                  <a:pt x="819831" y="1017460"/>
                </a:lnTo>
                <a:lnTo>
                  <a:pt x="819583" y="1017129"/>
                </a:lnTo>
                <a:lnTo>
                  <a:pt x="818867" y="1016798"/>
                </a:lnTo>
                <a:lnTo>
                  <a:pt x="817929" y="1016494"/>
                </a:lnTo>
                <a:lnTo>
                  <a:pt x="817213" y="1016163"/>
                </a:lnTo>
                <a:lnTo>
                  <a:pt x="816964" y="1016494"/>
                </a:lnTo>
                <a:lnTo>
                  <a:pt x="816744" y="1016494"/>
                </a:lnTo>
                <a:lnTo>
                  <a:pt x="815779" y="1016494"/>
                </a:lnTo>
                <a:lnTo>
                  <a:pt x="815062" y="1017129"/>
                </a:lnTo>
                <a:lnTo>
                  <a:pt x="814346" y="1017763"/>
                </a:lnTo>
                <a:lnTo>
                  <a:pt x="814098" y="1018094"/>
                </a:lnTo>
                <a:lnTo>
                  <a:pt x="813878" y="1018094"/>
                </a:lnTo>
                <a:lnTo>
                  <a:pt x="813161" y="1019363"/>
                </a:lnTo>
                <a:lnTo>
                  <a:pt x="813161" y="1019694"/>
                </a:lnTo>
                <a:lnTo>
                  <a:pt x="813161" y="1020025"/>
                </a:lnTo>
                <a:lnTo>
                  <a:pt x="812912" y="1020660"/>
                </a:lnTo>
                <a:lnTo>
                  <a:pt x="812444" y="1020991"/>
                </a:lnTo>
                <a:lnTo>
                  <a:pt x="812196" y="1022259"/>
                </a:lnTo>
                <a:lnTo>
                  <a:pt x="811975" y="1024494"/>
                </a:lnTo>
                <a:lnTo>
                  <a:pt x="811975" y="1024825"/>
                </a:lnTo>
                <a:lnTo>
                  <a:pt x="811727" y="1025156"/>
                </a:lnTo>
                <a:lnTo>
                  <a:pt x="811259" y="1026425"/>
                </a:lnTo>
                <a:lnTo>
                  <a:pt x="811011" y="1026425"/>
                </a:lnTo>
                <a:lnTo>
                  <a:pt x="810763" y="1026756"/>
                </a:lnTo>
                <a:lnTo>
                  <a:pt x="810543" y="1026756"/>
                </a:lnTo>
                <a:lnTo>
                  <a:pt x="810294" y="1027059"/>
                </a:lnTo>
                <a:lnTo>
                  <a:pt x="810046" y="1027059"/>
                </a:lnTo>
                <a:lnTo>
                  <a:pt x="809826" y="1027390"/>
                </a:lnTo>
                <a:lnTo>
                  <a:pt x="809329" y="1027059"/>
                </a:lnTo>
                <a:lnTo>
                  <a:pt x="808613" y="1027059"/>
                </a:lnTo>
                <a:lnTo>
                  <a:pt x="808392" y="1026756"/>
                </a:lnTo>
                <a:lnTo>
                  <a:pt x="807923" y="1026756"/>
                </a:lnTo>
                <a:lnTo>
                  <a:pt x="807676" y="1027059"/>
                </a:lnTo>
                <a:lnTo>
                  <a:pt x="807428" y="1027390"/>
                </a:lnTo>
                <a:lnTo>
                  <a:pt x="807428" y="1028024"/>
                </a:lnTo>
                <a:lnTo>
                  <a:pt x="807428" y="1028355"/>
                </a:lnTo>
                <a:lnTo>
                  <a:pt x="807207" y="1027721"/>
                </a:lnTo>
                <a:lnTo>
                  <a:pt x="806711" y="1027721"/>
                </a:lnTo>
                <a:lnTo>
                  <a:pt x="805774" y="1029624"/>
                </a:lnTo>
                <a:lnTo>
                  <a:pt x="805278" y="1030286"/>
                </a:lnTo>
                <a:lnTo>
                  <a:pt x="805057" y="1030590"/>
                </a:lnTo>
                <a:lnTo>
                  <a:pt x="804808" y="1030590"/>
                </a:lnTo>
                <a:lnTo>
                  <a:pt x="803624" y="1034120"/>
                </a:lnTo>
                <a:lnTo>
                  <a:pt x="803624" y="1034451"/>
                </a:lnTo>
                <a:lnTo>
                  <a:pt x="803127" y="1034755"/>
                </a:lnTo>
                <a:lnTo>
                  <a:pt x="802907" y="1034755"/>
                </a:lnTo>
                <a:lnTo>
                  <a:pt x="802659" y="1035086"/>
                </a:lnTo>
                <a:lnTo>
                  <a:pt x="802439" y="1035389"/>
                </a:lnTo>
                <a:lnTo>
                  <a:pt x="801942" y="1035389"/>
                </a:lnTo>
                <a:lnTo>
                  <a:pt x="801473" y="1035389"/>
                </a:lnTo>
                <a:lnTo>
                  <a:pt x="800757" y="1035720"/>
                </a:lnTo>
                <a:lnTo>
                  <a:pt x="800040" y="1036686"/>
                </a:lnTo>
                <a:lnTo>
                  <a:pt x="800040" y="1036988"/>
                </a:lnTo>
                <a:lnTo>
                  <a:pt x="799792" y="1037319"/>
                </a:lnTo>
                <a:lnTo>
                  <a:pt x="799792" y="1038286"/>
                </a:lnTo>
                <a:lnTo>
                  <a:pt x="799792" y="1038589"/>
                </a:lnTo>
                <a:lnTo>
                  <a:pt x="799792" y="1039251"/>
                </a:lnTo>
                <a:lnTo>
                  <a:pt x="799792" y="1040188"/>
                </a:lnTo>
                <a:lnTo>
                  <a:pt x="799792" y="1041153"/>
                </a:lnTo>
                <a:lnTo>
                  <a:pt x="799792" y="1041484"/>
                </a:lnTo>
                <a:lnTo>
                  <a:pt x="800288" y="1043388"/>
                </a:lnTo>
                <a:lnTo>
                  <a:pt x="801473" y="1046284"/>
                </a:lnTo>
                <a:lnTo>
                  <a:pt x="801473" y="1047250"/>
                </a:lnTo>
                <a:lnTo>
                  <a:pt x="801473" y="1047553"/>
                </a:lnTo>
                <a:lnTo>
                  <a:pt x="801226" y="1047553"/>
                </a:lnTo>
                <a:lnTo>
                  <a:pt x="801226" y="1047250"/>
                </a:lnTo>
                <a:lnTo>
                  <a:pt x="800757" y="1046919"/>
                </a:lnTo>
                <a:lnTo>
                  <a:pt x="800509" y="1047250"/>
                </a:lnTo>
                <a:lnTo>
                  <a:pt x="798607" y="1047884"/>
                </a:lnTo>
                <a:lnTo>
                  <a:pt x="798359" y="1048187"/>
                </a:lnTo>
                <a:lnTo>
                  <a:pt x="798607" y="1048518"/>
                </a:lnTo>
                <a:lnTo>
                  <a:pt x="798607" y="1048849"/>
                </a:lnTo>
                <a:lnTo>
                  <a:pt x="798607" y="1049153"/>
                </a:lnTo>
                <a:lnTo>
                  <a:pt x="797422" y="1049153"/>
                </a:lnTo>
                <a:lnTo>
                  <a:pt x="796953" y="1049153"/>
                </a:lnTo>
                <a:lnTo>
                  <a:pt x="795271" y="1049153"/>
                </a:lnTo>
                <a:lnTo>
                  <a:pt x="794556" y="1049153"/>
                </a:lnTo>
                <a:lnTo>
                  <a:pt x="794086" y="1049153"/>
                </a:lnTo>
                <a:lnTo>
                  <a:pt x="793370" y="1049153"/>
                </a:lnTo>
                <a:lnTo>
                  <a:pt x="792873" y="1049153"/>
                </a:lnTo>
                <a:lnTo>
                  <a:pt x="792653" y="1049153"/>
                </a:lnTo>
                <a:lnTo>
                  <a:pt x="790751" y="1049153"/>
                </a:lnTo>
                <a:lnTo>
                  <a:pt x="790034" y="1049153"/>
                </a:lnTo>
                <a:lnTo>
                  <a:pt x="789318" y="1049153"/>
                </a:lnTo>
                <a:lnTo>
                  <a:pt x="787637" y="1049484"/>
                </a:lnTo>
                <a:lnTo>
                  <a:pt x="785486" y="1049484"/>
                </a:lnTo>
                <a:lnTo>
                  <a:pt x="783336" y="1049484"/>
                </a:lnTo>
                <a:lnTo>
                  <a:pt x="782400" y="1049484"/>
                </a:lnTo>
                <a:lnTo>
                  <a:pt x="781214" y="1049484"/>
                </a:lnTo>
                <a:lnTo>
                  <a:pt x="780497" y="1049484"/>
                </a:lnTo>
                <a:lnTo>
                  <a:pt x="780001" y="1049787"/>
                </a:lnTo>
                <a:lnTo>
                  <a:pt x="779064" y="1049787"/>
                </a:lnTo>
                <a:lnTo>
                  <a:pt x="778100" y="1049787"/>
                </a:lnTo>
                <a:lnTo>
                  <a:pt x="777631" y="1049787"/>
                </a:lnTo>
                <a:lnTo>
                  <a:pt x="777162" y="1049787"/>
                </a:lnTo>
                <a:lnTo>
                  <a:pt x="776445" y="1049787"/>
                </a:lnTo>
                <a:lnTo>
                  <a:pt x="775949" y="1049787"/>
                </a:lnTo>
                <a:lnTo>
                  <a:pt x="774295" y="1049787"/>
                </a:lnTo>
                <a:lnTo>
                  <a:pt x="774047" y="1049787"/>
                </a:lnTo>
                <a:lnTo>
                  <a:pt x="771897" y="1050118"/>
                </a:lnTo>
                <a:lnTo>
                  <a:pt x="771677" y="1050118"/>
                </a:lnTo>
                <a:lnTo>
                  <a:pt x="769996" y="1050118"/>
                </a:lnTo>
                <a:lnTo>
                  <a:pt x="769279" y="1050118"/>
                </a:lnTo>
                <a:lnTo>
                  <a:pt x="767845" y="1050118"/>
                </a:lnTo>
                <a:lnTo>
                  <a:pt x="765227" y="1050449"/>
                </a:lnTo>
                <a:lnTo>
                  <a:pt x="764980" y="1050449"/>
                </a:lnTo>
                <a:lnTo>
                  <a:pt x="763077" y="1050449"/>
                </a:lnTo>
                <a:lnTo>
                  <a:pt x="760928" y="1050449"/>
                </a:lnTo>
                <a:lnTo>
                  <a:pt x="758061" y="1050449"/>
                </a:lnTo>
                <a:lnTo>
                  <a:pt x="757591" y="1050449"/>
                </a:lnTo>
                <a:lnTo>
                  <a:pt x="752824" y="1050753"/>
                </a:lnTo>
                <a:lnTo>
                  <a:pt x="752107" y="1050753"/>
                </a:lnTo>
                <a:lnTo>
                  <a:pt x="749489" y="1051084"/>
                </a:lnTo>
                <a:lnTo>
                  <a:pt x="747338" y="1051084"/>
                </a:lnTo>
                <a:lnTo>
                  <a:pt x="740668" y="1051387"/>
                </a:lnTo>
                <a:lnTo>
                  <a:pt x="736120" y="1051387"/>
                </a:lnTo>
                <a:lnTo>
                  <a:pt x="733749" y="1051387"/>
                </a:lnTo>
                <a:lnTo>
                  <a:pt x="731599" y="1051718"/>
                </a:lnTo>
                <a:lnTo>
                  <a:pt x="727079" y="1051718"/>
                </a:lnTo>
                <a:lnTo>
                  <a:pt x="722779" y="1052049"/>
                </a:lnTo>
                <a:lnTo>
                  <a:pt x="722062" y="1052049"/>
                </a:lnTo>
                <a:lnTo>
                  <a:pt x="720408" y="1052049"/>
                </a:lnTo>
                <a:lnTo>
                  <a:pt x="712773" y="1052352"/>
                </a:lnTo>
                <a:lnTo>
                  <a:pt x="711809" y="1052352"/>
                </a:lnTo>
                <a:lnTo>
                  <a:pt x="711560" y="1052352"/>
                </a:lnTo>
                <a:lnTo>
                  <a:pt x="710623" y="1052352"/>
                </a:lnTo>
                <a:lnTo>
                  <a:pt x="709438" y="1052352"/>
                </a:lnTo>
                <a:lnTo>
                  <a:pt x="707288" y="1052683"/>
                </a:lnTo>
                <a:lnTo>
                  <a:pt x="695105" y="1052987"/>
                </a:lnTo>
                <a:lnTo>
                  <a:pt x="694636" y="1052987"/>
                </a:lnTo>
                <a:lnTo>
                  <a:pt x="690336" y="1052987"/>
                </a:lnTo>
                <a:lnTo>
                  <a:pt x="690116" y="1052987"/>
                </a:lnTo>
                <a:lnTo>
                  <a:pt x="685568" y="1053318"/>
                </a:lnTo>
                <a:lnTo>
                  <a:pt x="683445" y="1053318"/>
                </a:lnTo>
                <a:lnTo>
                  <a:pt x="682480" y="1053318"/>
                </a:lnTo>
                <a:lnTo>
                  <a:pt x="681296" y="1053318"/>
                </a:lnTo>
                <a:lnTo>
                  <a:pt x="670325" y="1053621"/>
                </a:lnTo>
                <a:lnTo>
                  <a:pt x="669360" y="1053621"/>
                </a:lnTo>
                <a:lnTo>
                  <a:pt x="659106" y="1053952"/>
                </a:lnTo>
                <a:lnTo>
                  <a:pt x="656736" y="1053952"/>
                </a:lnTo>
                <a:lnTo>
                  <a:pt x="654585" y="1054283"/>
                </a:lnTo>
                <a:lnTo>
                  <a:pt x="650037" y="1054283"/>
                </a:lnTo>
                <a:lnTo>
                  <a:pt x="649818" y="1054283"/>
                </a:lnTo>
                <a:lnTo>
                  <a:pt x="643367" y="1054587"/>
                </a:lnTo>
                <a:lnTo>
                  <a:pt x="643367" y="1053621"/>
                </a:lnTo>
                <a:lnTo>
                  <a:pt x="643367" y="1052987"/>
                </a:lnTo>
                <a:lnTo>
                  <a:pt x="643367" y="1050753"/>
                </a:lnTo>
                <a:lnTo>
                  <a:pt x="643367" y="1048849"/>
                </a:lnTo>
                <a:lnTo>
                  <a:pt x="643367" y="1048187"/>
                </a:lnTo>
                <a:lnTo>
                  <a:pt x="643367" y="1047553"/>
                </a:lnTo>
                <a:lnTo>
                  <a:pt x="643367" y="1044684"/>
                </a:lnTo>
                <a:lnTo>
                  <a:pt x="641934" y="1044684"/>
                </a:lnTo>
                <a:lnTo>
                  <a:pt x="641218" y="1044684"/>
                </a:lnTo>
                <a:lnTo>
                  <a:pt x="637166" y="1044684"/>
                </a:lnTo>
                <a:lnTo>
                  <a:pt x="630743" y="1044988"/>
                </a:lnTo>
                <a:lnTo>
                  <a:pt x="629061" y="1044988"/>
                </a:lnTo>
                <a:lnTo>
                  <a:pt x="627877" y="1044988"/>
                </a:lnTo>
                <a:lnTo>
                  <a:pt x="625726" y="1044988"/>
                </a:lnTo>
                <a:lnTo>
                  <a:pt x="624541" y="1044988"/>
                </a:lnTo>
                <a:lnTo>
                  <a:pt x="624294" y="1044988"/>
                </a:lnTo>
                <a:lnTo>
                  <a:pt x="622391" y="1044988"/>
                </a:lnTo>
                <a:lnTo>
                  <a:pt x="619056" y="1044988"/>
                </a:lnTo>
                <a:lnTo>
                  <a:pt x="617375" y="1044988"/>
                </a:lnTo>
                <a:lnTo>
                  <a:pt x="616906" y="1044684"/>
                </a:lnTo>
                <a:lnTo>
                  <a:pt x="616658" y="1044684"/>
                </a:lnTo>
                <a:lnTo>
                  <a:pt x="615473" y="1044684"/>
                </a:lnTo>
                <a:lnTo>
                  <a:pt x="614508" y="1044684"/>
                </a:lnTo>
                <a:lnTo>
                  <a:pt x="611669" y="1044684"/>
                </a:lnTo>
                <a:lnTo>
                  <a:pt x="607838" y="1044988"/>
                </a:lnTo>
                <a:lnTo>
                  <a:pt x="607121" y="1044988"/>
                </a:lnTo>
                <a:lnTo>
                  <a:pt x="601415" y="1044988"/>
                </a:lnTo>
                <a:lnTo>
                  <a:pt x="601167" y="1044988"/>
                </a:lnTo>
                <a:lnTo>
                  <a:pt x="598769" y="1044988"/>
                </a:lnTo>
                <a:lnTo>
                  <a:pt x="598549" y="1044988"/>
                </a:lnTo>
                <a:lnTo>
                  <a:pt x="594497" y="1044684"/>
                </a:lnTo>
                <a:lnTo>
                  <a:pt x="589949" y="1044684"/>
                </a:lnTo>
                <a:lnTo>
                  <a:pt x="589728" y="1044988"/>
                </a:lnTo>
                <a:lnTo>
                  <a:pt x="587799" y="1044684"/>
                </a:lnTo>
                <a:lnTo>
                  <a:pt x="587082" y="1044684"/>
                </a:lnTo>
                <a:lnTo>
                  <a:pt x="585897" y="1044684"/>
                </a:lnTo>
                <a:lnTo>
                  <a:pt x="584711" y="1044684"/>
                </a:lnTo>
                <a:lnTo>
                  <a:pt x="583279" y="1044684"/>
                </a:lnTo>
                <a:lnTo>
                  <a:pt x="581128" y="1044684"/>
                </a:lnTo>
                <a:lnTo>
                  <a:pt x="580412" y="1044684"/>
                </a:lnTo>
                <a:lnTo>
                  <a:pt x="578978" y="1044684"/>
                </a:lnTo>
                <a:lnTo>
                  <a:pt x="577793" y="1044684"/>
                </a:lnTo>
                <a:lnTo>
                  <a:pt x="574458" y="1044988"/>
                </a:lnTo>
                <a:lnTo>
                  <a:pt x="572060" y="1044988"/>
                </a:lnTo>
                <a:lnTo>
                  <a:pt x="571591" y="1044988"/>
                </a:lnTo>
                <a:lnTo>
                  <a:pt x="565389" y="1044988"/>
                </a:lnTo>
                <a:lnTo>
                  <a:pt x="562054" y="1044988"/>
                </a:lnTo>
                <a:lnTo>
                  <a:pt x="561806" y="1044988"/>
                </a:lnTo>
                <a:lnTo>
                  <a:pt x="560869" y="1044988"/>
                </a:lnTo>
                <a:lnTo>
                  <a:pt x="551552" y="1044988"/>
                </a:lnTo>
                <a:lnTo>
                  <a:pt x="549898" y="1044988"/>
                </a:lnTo>
                <a:lnTo>
                  <a:pt x="549651" y="1044988"/>
                </a:lnTo>
                <a:lnTo>
                  <a:pt x="548713" y="1044988"/>
                </a:lnTo>
                <a:lnTo>
                  <a:pt x="547031" y="1044988"/>
                </a:lnTo>
                <a:lnTo>
                  <a:pt x="546563" y="1044988"/>
                </a:lnTo>
                <a:lnTo>
                  <a:pt x="545599" y="1044988"/>
                </a:lnTo>
                <a:lnTo>
                  <a:pt x="545130" y="1044988"/>
                </a:lnTo>
                <a:lnTo>
                  <a:pt x="543449" y="1044988"/>
                </a:lnTo>
                <a:lnTo>
                  <a:pt x="542980" y="1044988"/>
                </a:lnTo>
                <a:lnTo>
                  <a:pt x="538211" y="1044988"/>
                </a:lnTo>
                <a:lnTo>
                  <a:pt x="537743" y="1044988"/>
                </a:lnTo>
                <a:lnTo>
                  <a:pt x="535096" y="1044988"/>
                </a:lnTo>
                <a:lnTo>
                  <a:pt x="532478" y="1044988"/>
                </a:lnTo>
                <a:lnTo>
                  <a:pt x="532257" y="1044988"/>
                </a:lnTo>
                <a:lnTo>
                  <a:pt x="530576" y="1044988"/>
                </a:lnTo>
                <a:lnTo>
                  <a:pt x="527241" y="1044988"/>
                </a:lnTo>
                <a:lnTo>
                  <a:pt x="523906" y="1044988"/>
                </a:lnTo>
                <a:lnTo>
                  <a:pt x="521288" y="1044988"/>
                </a:lnTo>
                <a:lnTo>
                  <a:pt x="520791" y="1044988"/>
                </a:lnTo>
                <a:lnTo>
                  <a:pt x="520571" y="1044988"/>
                </a:lnTo>
                <a:lnTo>
                  <a:pt x="519606" y="1044988"/>
                </a:lnTo>
                <a:lnTo>
                  <a:pt x="519358" y="1044988"/>
                </a:lnTo>
                <a:lnTo>
                  <a:pt x="518421" y="1044988"/>
                </a:lnTo>
                <a:lnTo>
                  <a:pt x="515086" y="1044988"/>
                </a:lnTo>
                <a:lnTo>
                  <a:pt x="513183" y="1044988"/>
                </a:lnTo>
                <a:lnTo>
                  <a:pt x="509352" y="1044684"/>
                </a:lnTo>
                <a:lnTo>
                  <a:pt x="507450" y="1044684"/>
                </a:lnTo>
                <a:lnTo>
                  <a:pt x="506982" y="1044684"/>
                </a:lnTo>
                <a:lnTo>
                  <a:pt x="506016" y="1044684"/>
                </a:lnTo>
                <a:lnTo>
                  <a:pt x="501717" y="1044684"/>
                </a:lnTo>
                <a:lnTo>
                  <a:pt x="499346" y="1044684"/>
                </a:lnTo>
                <a:lnTo>
                  <a:pt x="496479" y="1044684"/>
                </a:lnTo>
                <a:lnTo>
                  <a:pt x="494081" y="1044684"/>
                </a:lnTo>
                <a:lnTo>
                  <a:pt x="492180" y="1044684"/>
                </a:lnTo>
                <a:lnTo>
                  <a:pt x="491959" y="1044684"/>
                </a:lnTo>
                <a:lnTo>
                  <a:pt x="488596" y="1044684"/>
                </a:lnTo>
                <a:lnTo>
                  <a:pt x="486943" y="1044684"/>
                </a:lnTo>
                <a:lnTo>
                  <a:pt x="485978" y="1044684"/>
                </a:lnTo>
                <a:lnTo>
                  <a:pt x="481705" y="1044684"/>
                </a:lnTo>
                <a:lnTo>
                  <a:pt x="480492" y="1044684"/>
                </a:lnTo>
                <a:lnTo>
                  <a:pt x="478839" y="1044684"/>
                </a:lnTo>
                <a:lnTo>
                  <a:pt x="478343" y="1044684"/>
                </a:lnTo>
                <a:lnTo>
                  <a:pt x="476220" y="1044684"/>
                </a:lnTo>
                <a:lnTo>
                  <a:pt x="475256" y="1044684"/>
                </a:lnTo>
                <a:lnTo>
                  <a:pt x="471673" y="1044684"/>
                </a:lnTo>
                <a:lnTo>
                  <a:pt x="470736" y="1044684"/>
                </a:lnTo>
                <a:lnTo>
                  <a:pt x="469522" y="1044684"/>
                </a:lnTo>
                <a:lnTo>
                  <a:pt x="468585" y="1044684"/>
                </a:lnTo>
                <a:lnTo>
                  <a:pt x="467399" y="1044684"/>
                </a:lnTo>
                <a:lnTo>
                  <a:pt x="466435" y="1044684"/>
                </a:lnTo>
                <a:lnTo>
                  <a:pt x="465250" y="1044684"/>
                </a:lnTo>
                <a:lnTo>
                  <a:pt x="464285" y="1044684"/>
                </a:lnTo>
                <a:lnTo>
                  <a:pt x="459048" y="1044684"/>
                </a:lnTo>
                <a:lnTo>
                  <a:pt x="457615" y="1044988"/>
                </a:lnTo>
                <a:lnTo>
                  <a:pt x="454280" y="1044988"/>
                </a:lnTo>
                <a:lnTo>
                  <a:pt x="449015" y="1044988"/>
                </a:lnTo>
                <a:lnTo>
                  <a:pt x="446864" y="1044988"/>
                </a:lnTo>
                <a:lnTo>
                  <a:pt x="446396" y="1044988"/>
                </a:lnTo>
                <a:lnTo>
                  <a:pt x="440911" y="1044988"/>
                </a:lnTo>
                <a:lnTo>
                  <a:pt x="439726" y="1044988"/>
                </a:lnTo>
                <a:lnTo>
                  <a:pt x="435205" y="1044988"/>
                </a:lnTo>
                <a:lnTo>
                  <a:pt x="433056" y="1044988"/>
                </a:lnTo>
                <a:lnTo>
                  <a:pt x="429941" y="1044988"/>
                </a:lnTo>
                <a:lnTo>
                  <a:pt x="426358" y="1044684"/>
                </a:lnTo>
                <a:lnTo>
                  <a:pt x="423739" y="1044684"/>
                </a:lnTo>
                <a:lnTo>
                  <a:pt x="420900" y="1044684"/>
                </a:lnTo>
                <a:lnTo>
                  <a:pt x="420651" y="1044684"/>
                </a:lnTo>
                <a:lnTo>
                  <a:pt x="420404" y="1044684"/>
                </a:lnTo>
                <a:lnTo>
                  <a:pt x="417069" y="1044684"/>
                </a:lnTo>
                <a:lnTo>
                  <a:pt x="414698" y="1044684"/>
                </a:lnTo>
                <a:lnTo>
                  <a:pt x="414202" y="1044684"/>
                </a:lnTo>
                <a:lnTo>
                  <a:pt x="413733" y="1044684"/>
                </a:lnTo>
                <a:lnTo>
                  <a:pt x="413017" y="1044684"/>
                </a:lnTo>
                <a:lnTo>
                  <a:pt x="412052" y="1044684"/>
                </a:lnTo>
                <a:lnTo>
                  <a:pt x="414202" y="1043085"/>
                </a:lnTo>
                <a:lnTo>
                  <a:pt x="414698" y="1043085"/>
                </a:lnTo>
                <a:lnTo>
                  <a:pt x="417316" y="1041153"/>
                </a:lnTo>
                <a:lnTo>
                  <a:pt x="417316" y="1040850"/>
                </a:lnTo>
                <a:lnTo>
                  <a:pt x="417784" y="1040850"/>
                </a:lnTo>
                <a:lnTo>
                  <a:pt x="418750" y="1039885"/>
                </a:lnTo>
                <a:lnTo>
                  <a:pt x="420404" y="1038589"/>
                </a:lnTo>
                <a:lnTo>
                  <a:pt x="420651" y="1038589"/>
                </a:lnTo>
                <a:lnTo>
                  <a:pt x="420900" y="1038286"/>
                </a:lnTo>
                <a:lnTo>
                  <a:pt x="421368" y="1037955"/>
                </a:lnTo>
                <a:lnTo>
                  <a:pt x="421589" y="1037650"/>
                </a:lnTo>
                <a:lnTo>
                  <a:pt x="421836" y="1037650"/>
                </a:lnTo>
                <a:lnTo>
                  <a:pt x="424235" y="1035720"/>
                </a:lnTo>
                <a:lnTo>
                  <a:pt x="424456" y="1035389"/>
                </a:lnTo>
                <a:lnTo>
                  <a:pt x="424952" y="1035086"/>
                </a:lnTo>
                <a:lnTo>
                  <a:pt x="425669" y="1034451"/>
                </a:lnTo>
                <a:lnTo>
                  <a:pt x="426605" y="1033485"/>
                </a:lnTo>
                <a:lnTo>
                  <a:pt x="427074" y="1033154"/>
                </a:lnTo>
                <a:lnTo>
                  <a:pt x="427791" y="1032521"/>
                </a:lnTo>
                <a:lnTo>
                  <a:pt x="428039" y="1032521"/>
                </a:lnTo>
                <a:lnTo>
                  <a:pt x="428755" y="1031886"/>
                </a:lnTo>
                <a:lnTo>
                  <a:pt x="429004" y="1031224"/>
                </a:lnTo>
                <a:lnTo>
                  <a:pt x="429721" y="1029955"/>
                </a:lnTo>
                <a:lnTo>
                  <a:pt x="430657" y="1029321"/>
                </a:lnTo>
                <a:lnTo>
                  <a:pt x="431153" y="1028686"/>
                </a:lnTo>
                <a:lnTo>
                  <a:pt x="431374" y="1028686"/>
                </a:lnTo>
                <a:lnTo>
                  <a:pt x="431843" y="1028355"/>
                </a:lnTo>
                <a:lnTo>
                  <a:pt x="431843" y="1028024"/>
                </a:lnTo>
                <a:lnTo>
                  <a:pt x="432560" y="1027390"/>
                </a:lnTo>
                <a:lnTo>
                  <a:pt x="434241" y="1025459"/>
                </a:lnTo>
                <a:lnTo>
                  <a:pt x="435205" y="1024494"/>
                </a:lnTo>
                <a:lnTo>
                  <a:pt x="435425" y="1024190"/>
                </a:lnTo>
                <a:lnTo>
                  <a:pt x="435922" y="1023556"/>
                </a:lnTo>
                <a:lnTo>
                  <a:pt x="436142" y="1023225"/>
                </a:lnTo>
                <a:lnTo>
                  <a:pt x="436859" y="1022259"/>
                </a:lnTo>
                <a:lnTo>
                  <a:pt x="438045" y="1020329"/>
                </a:lnTo>
                <a:lnTo>
                  <a:pt x="438045" y="1020025"/>
                </a:lnTo>
                <a:lnTo>
                  <a:pt x="438761" y="1018729"/>
                </a:lnTo>
                <a:lnTo>
                  <a:pt x="439009" y="1018425"/>
                </a:lnTo>
                <a:lnTo>
                  <a:pt x="439726" y="1016798"/>
                </a:lnTo>
                <a:lnTo>
                  <a:pt x="440194" y="1015529"/>
                </a:lnTo>
                <a:lnTo>
                  <a:pt x="440911" y="1013929"/>
                </a:lnTo>
                <a:lnTo>
                  <a:pt x="441407" y="1011998"/>
                </a:lnTo>
                <a:lnTo>
                  <a:pt x="442097" y="1010067"/>
                </a:lnTo>
                <a:lnTo>
                  <a:pt x="442097" y="1009433"/>
                </a:lnTo>
                <a:lnTo>
                  <a:pt x="442814" y="1007833"/>
                </a:lnTo>
                <a:lnTo>
                  <a:pt x="443061" y="1006868"/>
                </a:lnTo>
                <a:lnTo>
                  <a:pt x="443309" y="1006537"/>
                </a:lnTo>
                <a:lnTo>
                  <a:pt x="444742" y="1003971"/>
                </a:lnTo>
                <a:lnTo>
                  <a:pt x="446645" y="1000110"/>
                </a:lnTo>
                <a:lnTo>
                  <a:pt x="446864" y="999475"/>
                </a:lnTo>
                <a:lnTo>
                  <a:pt x="447361" y="998510"/>
                </a:lnTo>
                <a:lnTo>
                  <a:pt x="447361" y="998179"/>
                </a:lnTo>
                <a:lnTo>
                  <a:pt x="447830" y="997544"/>
                </a:lnTo>
                <a:lnTo>
                  <a:pt x="447830" y="997213"/>
                </a:lnTo>
                <a:lnTo>
                  <a:pt x="448077" y="996910"/>
                </a:lnTo>
                <a:lnTo>
                  <a:pt x="448298" y="996579"/>
                </a:lnTo>
                <a:lnTo>
                  <a:pt x="448546" y="995614"/>
                </a:lnTo>
                <a:lnTo>
                  <a:pt x="449015" y="994648"/>
                </a:lnTo>
                <a:lnTo>
                  <a:pt x="450448" y="991421"/>
                </a:lnTo>
                <a:lnTo>
                  <a:pt x="450697" y="990455"/>
                </a:lnTo>
                <a:lnTo>
                  <a:pt x="450697" y="990152"/>
                </a:lnTo>
                <a:lnTo>
                  <a:pt x="450448" y="990152"/>
                </a:lnTo>
                <a:lnTo>
                  <a:pt x="450448" y="989821"/>
                </a:lnTo>
                <a:lnTo>
                  <a:pt x="450697" y="989821"/>
                </a:lnTo>
                <a:lnTo>
                  <a:pt x="450944" y="989490"/>
                </a:lnTo>
                <a:lnTo>
                  <a:pt x="451661" y="988856"/>
                </a:lnTo>
                <a:lnTo>
                  <a:pt x="451881" y="988525"/>
                </a:lnTo>
                <a:lnTo>
                  <a:pt x="452598" y="987559"/>
                </a:lnTo>
                <a:lnTo>
                  <a:pt x="453066" y="986925"/>
                </a:lnTo>
                <a:lnTo>
                  <a:pt x="453315" y="986594"/>
                </a:lnTo>
                <a:lnTo>
                  <a:pt x="455713" y="983394"/>
                </a:lnTo>
                <a:lnTo>
                  <a:pt x="456430" y="982429"/>
                </a:lnTo>
                <a:lnTo>
                  <a:pt x="456898" y="982098"/>
                </a:lnTo>
                <a:lnTo>
                  <a:pt x="457835" y="980498"/>
                </a:lnTo>
                <a:lnTo>
                  <a:pt x="458084" y="980167"/>
                </a:lnTo>
                <a:lnTo>
                  <a:pt x="458800" y="979532"/>
                </a:lnTo>
                <a:lnTo>
                  <a:pt x="459048" y="978870"/>
                </a:lnTo>
                <a:lnTo>
                  <a:pt x="459516" y="978236"/>
                </a:lnTo>
                <a:lnTo>
                  <a:pt x="460233" y="977602"/>
                </a:lnTo>
                <a:lnTo>
                  <a:pt x="460482" y="977271"/>
                </a:lnTo>
                <a:lnTo>
                  <a:pt x="461419" y="975671"/>
                </a:lnTo>
                <a:lnTo>
                  <a:pt x="462136" y="974374"/>
                </a:lnTo>
                <a:lnTo>
                  <a:pt x="462383" y="974043"/>
                </a:lnTo>
                <a:lnTo>
                  <a:pt x="462604" y="974043"/>
                </a:lnTo>
                <a:lnTo>
                  <a:pt x="462852" y="973078"/>
                </a:lnTo>
                <a:lnTo>
                  <a:pt x="464754" y="970182"/>
                </a:lnTo>
                <a:lnTo>
                  <a:pt x="465471" y="968885"/>
                </a:lnTo>
                <a:lnTo>
                  <a:pt x="465718" y="968582"/>
                </a:lnTo>
                <a:lnTo>
                  <a:pt x="465718" y="968251"/>
                </a:lnTo>
                <a:lnTo>
                  <a:pt x="468806" y="961796"/>
                </a:lnTo>
                <a:lnTo>
                  <a:pt x="468806" y="961465"/>
                </a:lnTo>
                <a:lnTo>
                  <a:pt x="469522" y="960169"/>
                </a:lnTo>
                <a:lnTo>
                  <a:pt x="469522" y="959865"/>
                </a:lnTo>
                <a:lnTo>
                  <a:pt x="470736" y="956638"/>
                </a:lnTo>
                <a:lnTo>
                  <a:pt x="471204" y="955673"/>
                </a:lnTo>
                <a:lnTo>
                  <a:pt x="471673" y="954376"/>
                </a:lnTo>
                <a:lnTo>
                  <a:pt x="472389" y="952446"/>
                </a:lnTo>
                <a:lnTo>
                  <a:pt x="472637" y="951784"/>
                </a:lnTo>
                <a:lnTo>
                  <a:pt x="472637" y="951480"/>
                </a:lnTo>
                <a:lnTo>
                  <a:pt x="472858" y="950184"/>
                </a:lnTo>
                <a:lnTo>
                  <a:pt x="473354" y="948556"/>
                </a:lnTo>
                <a:lnTo>
                  <a:pt x="473822" y="946626"/>
                </a:lnTo>
                <a:lnTo>
                  <a:pt x="474071" y="946295"/>
                </a:lnTo>
                <a:lnTo>
                  <a:pt x="473822" y="945660"/>
                </a:lnTo>
                <a:lnTo>
                  <a:pt x="474071" y="945329"/>
                </a:lnTo>
                <a:lnTo>
                  <a:pt x="474291" y="944695"/>
                </a:lnTo>
                <a:lnTo>
                  <a:pt x="474787" y="943702"/>
                </a:lnTo>
                <a:lnTo>
                  <a:pt x="475008" y="943398"/>
                </a:lnTo>
                <a:lnTo>
                  <a:pt x="475008" y="942736"/>
                </a:lnTo>
                <a:lnTo>
                  <a:pt x="475504" y="941770"/>
                </a:lnTo>
                <a:lnTo>
                  <a:pt x="476220" y="939840"/>
                </a:lnTo>
                <a:lnTo>
                  <a:pt x="476440" y="939178"/>
                </a:lnTo>
                <a:lnTo>
                  <a:pt x="476689" y="938875"/>
                </a:lnTo>
                <a:lnTo>
                  <a:pt x="477874" y="933357"/>
                </a:lnTo>
                <a:lnTo>
                  <a:pt x="477874" y="933026"/>
                </a:lnTo>
                <a:lnTo>
                  <a:pt x="478122" y="932062"/>
                </a:lnTo>
                <a:lnTo>
                  <a:pt x="478122" y="931758"/>
                </a:lnTo>
                <a:lnTo>
                  <a:pt x="478343" y="930461"/>
                </a:lnTo>
                <a:lnTo>
                  <a:pt x="478343" y="929799"/>
                </a:lnTo>
                <a:lnTo>
                  <a:pt x="478343" y="929468"/>
                </a:lnTo>
                <a:lnTo>
                  <a:pt x="478591" y="928502"/>
                </a:lnTo>
                <a:lnTo>
                  <a:pt x="478591" y="927537"/>
                </a:lnTo>
                <a:lnTo>
                  <a:pt x="478839" y="926572"/>
                </a:lnTo>
                <a:lnTo>
                  <a:pt x="478839" y="924613"/>
                </a:lnTo>
                <a:lnTo>
                  <a:pt x="478839" y="923979"/>
                </a:lnTo>
                <a:lnTo>
                  <a:pt x="479060" y="923648"/>
                </a:lnTo>
                <a:lnTo>
                  <a:pt x="479307" y="922351"/>
                </a:lnTo>
                <a:lnTo>
                  <a:pt x="479556" y="920090"/>
                </a:lnTo>
                <a:lnTo>
                  <a:pt x="479556" y="919759"/>
                </a:lnTo>
                <a:lnTo>
                  <a:pt x="480024" y="918793"/>
                </a:lnTo>
                <a:lnTo>
                  <a:pt x="480272" y="918131"/>
                </a:lnTo>
                <a:lnTo>
                  <a:pt x="480492" y="917166"/>
                </a:lnTo>
                <a:lnTo>
                  <a:pt x="480741" y="915869"/>
                </a:lnTo>
                <a:lnTo>
                  <a:pt x="480741" y="915539"/>
                </a:lnTo>
                <a:lnTo>
                  <a:pt x="480741" y="915235"/>
                </a:lnTo>
                <a:lnTo>
                  <a:pt x="480492" y="914904"/>
                </a:lnTo>
                <a:lnTo>
                  <a:pt x="480492" y="913608"/>
                </a:lnTo>
                <a:lnTo>
                  <a:pt x="480492" y="912946"/>
                </a:lnTo>
                <a:lnTo>
                  <a:pt x="480492" y="912311"/>
                </a:lnTo>
                <a:lnTo>
                  <a:pt x="480492" y="911980"/>
                </a:lnTo>
                <a:lnTo>
                  <a:pt x="480272" y="910049"/>
                </a:lnTo>
                <a:lnTo>
                  <a:pt x="480272" y="909388"/>
                </a:lnTo>
                <a:lnTo>
                  <a:pt x="480272" y="908753"/>
                </a:lnTo>
                <a:lnTo>
                  <a:pt x="480272" y="908422"/>
                </a:lnTo>
                <a:lnTo>
                  <a:pt x="480492" y="907760"/>
                </a:lnTo>
                <a:lnTo>
                  <a:pt x="480989" y="906795"/>
                </a:lnTo>
                <a:lnTo>
                  <a:pt x="480989" y="906464"/>
                </a:lnTo>
                <a:lnTo>
                  <a:pt x="481458" y="905498"/>
                </a:lnTo>
                <a:lnTo>
                  <a:pt x="481705" y="904533"/>
                </a:lnTo>
                <a:lnTo>
                  <a:pt x="481926" y="904533"/>
                </a:lnTo>
                <a:lnTo>
                  <a:pt x="481926" y="904202"/>
                </a:lnTo>
                <a:lnTo>
                  <a:pt x="481926" y="903540"/>
                </a:lnTo>
                <a:lnTo>
                  <a:pt x="481926" y="902906"/>
                </a:lnTo>
                <a:lnTo>
                  <a:pt x="481926" y="902575"/>
                </a:lnTo>
                <a:lnTo>
                  <a:pt x="482175" y="902244"/>
                </a:lnTo>
                <a:lnTo>
                  <a:pt x="482422" y="901278"/>
                </a:lnTo>
                <a:lnTo>
                  <a:pt x="482642" y="900313"/>
                </a:lnTo>
                <a:lnTo>
                  <a:pt x="482891" y="899016"/>
                </a:lnTo>
                <a:lnTo>
                  <a:pt x="482891" y="897691"/>
                </a:lnTo>
                <a:lnTo>
                  <a:pt x="482891" y="896727"/>
                </a:lnTo>
                <a:lnTo>
                  <a:pt x="482891" y="896093"/>
                </a:lnTo>
                <a:lnTo>
                  <a:pt x="482891" y="891871"/>
                </a:lnTo>
                <a:lnTo>
                  <a:pt x="482642" y="890548"/>
                </a:lnTo>
                <a:lnTo>
                  <a:pt x="482642" y="889251"/>
                </a:lnTo>
                <a:lnTo>
                  <a:pt x="482642" y="888920"/>
                </a:lnTo>
                <a:lnTo>
                  <a:pt x="482642" y="888617"/>
                </a:lnTo>
                <a:lnTo>
                  <a:pt x="482422" y="888286"/>
                </a:lnTo>
                <a:lnTo>
                  <a:pt x="482422" y="887955"/>
                </a:lnTo>
                <a:lnTo>
                  <a:pt x="482175" y="887624"/>
                </a:lnTo>
                <a:lnTo>
                  <a:pt x="482422" y="887320"/>
                </a:lnTo>
                <a:lnTo>
                  <a:pt x="482422" y="886658"/>
                </a:lnTo>
                <a:lnTo>
                  <a:pt x="482422" y="885996"/>
                </a:lnTo>
                <a:lnTo>
                  <a:pt x="482422" y="885693"/>
                </a:lnTo>
                <a:lnTo>
                  <a:pt x="482422" y="884700"/>
                </a:lnTo>
                <a:lnTo>
                  <a:pt x="482422" y="882742"/>
                </a:lnTo>
                <a:lnTo>
                  <a:pt x="482175" y="878522"/>
                </a:lnTo>
                <a:lnTo>
                  <a:pt x="482175" y="878191"/>
                </a:lnTo>
                <a:lnTo>
                  <a:pt x="482422" y="874936"/>
                </a:lnTo>
                <a:lnTo>
                  <a:pt x="482422" y="874301"/>
                </a:lnTo>
                <a:lnTo>
                  <a:pt x="482422" y="873308"/>
                </a:lnTo>
                <a:lnTo>
                  <a:pt x="481926" y="870385"/>
                </a:lnTo>
                <a:lnTo>
                  <a:pt x="481926" y="869419"/>
                </a:lnTo>
                <a:lnTo>
                  <a:pt x="481926" y="868095"/>
                </a:lnTo>
                <a:lnTo>
                  <a:pt x="481705" y="867792"/>
                </a:lnTo>
                <a:lnTo>
                  <a:pt x="481705" y="867461"/>
                </a:lnTo>
                <a:lnTo>
                  <a:pt x="481705" y="867130"/>
                </a:lnTo>
                <a:lnTo>
                  <a:pt x="481926" y="866799"/>
                </a:lnTo>
                <a:lnTo>
                  <a:pt x="481705" y="864841"/>
                </a:lnTo>
                <a:lnTo>
                  <a:pt x="481705" y="864536"/>
                </a:lnTo>
                <a:lnTo>
                  <a:pt x="481458" y="862247"/>
                </a:lnTo>
                <a:lnTo>
                  <a:pt x="481458" y="861916"/>
                </a:lnTo>
                <a:lnTo>
                  <a:pt x="481458" y="861254"/>
                </a:lnTo>
                <a:lnTo>
                  <a:pt x="481209" y="860619"/>
                </a:lnTo>
                <a:lnTo>
                  <a:pt x="481209" y="858992"/>
                </a:lnTo>
                <a:lnTo>
                  <a:pt x="480989" y="857999"/>
                </a:lnTo>
                <a:lnTo>
                  <a:pt x="480989" y="857034"/>
                </a:lnTo>
                <a:lnTo>
                  <a:pt x="480989" y="856703"/>
                </a:lnTo>
                <a:lnTo>
                  <a:pt x="480741" y="854744"/>
                </a:lnTo>
                <a:lnTo>
                  <a:pt x="480492" y="854083"/>
                </a:lnTo>
                <a:lnTo>
                  <a:pt x="480272" y="852786"/>
                </a:lnTo>
                <a:lnTo>
                  <a:pt x="479777" y="849862"/>
                </a:lnTo>
                <a:lnTo>
                  <a:pt x="479777" y="849200"/>
                </a:lnTo>
                <a:lnTo>
                  <a:pt x="479060" y="846911"/>
                </a:lnTo>
                <a:lnTo>
                  <a:pt x="478839" y="845284"/>
                </a:lnTo>
                <a:lnTo>
                  <a:pt x="478591" y="844291"/>
                </a:lnTo>
                <a:lnTo>
                  <a:pt x="477874" y="842994"/>
                </a:lnTo>
                <a:lnTo>
                  <a:pt x="477653" y="842663"/>
                </a:lnTo>
                <a:lnTo>
                  <a:pt x="477874" y="842332"/>
                </a:lnTo>
                <a:lnTo>
                  <a:pt x="477874" y="841698"/>
                </a:lnTo>
                <a:lnTo>
                  <a:pt x="477653" y="840705"/>
                </a:lnTo>
                <a:lnTo>
                  <a:pt x="477653" y="840374"/>
                </a:lnTo>
                <a:lnTo>
                  <a:pt x="477406" y="839077"/>
                </a:lnTo>
                <a:lnTo>
                  <a:pt x="477157" y="838415"/>
                </a:lnTo>
                <a:lnTo>
                  <a:pt x="476937" y="837753"/>
                </a:lnTo>
                <a:lnTo>
                  <a:pt x="476689" y="837118"/>
                </a:lnTo>
                <a:lnTo>
                  <a:pt x="475256" y="833505"/>
                </a:lnTo>
                <a:lnTo>
                  <a:pt x="474291" y="830912"/>
                </a:lnTo>
                <a:lnTo>
                  <a:pt x="473105" y="827961"/>
                </a:lnTo>
                <a:lnTo>
                  <a:pt x="472858" y="827299"/>
                </a:lnTo>
                <a:lnTo>
                  <a:pt x="472389" y="826003"/>
                </a:lnTo>
                <a:lnTo>
                  <a:pt x="470736" y="822390"/>
                </a:lnTo>
                <a:lnTo>
                  <a:pt x="470239" y="821424"/>
                </a:lnTo>
                <a:lnTo>
                  <a:pt x="469770" y="820430"/>
                </a:lnTo>
                <a:lnTo>
                  <a:pt x="469302" y="819134"/>
                </a:lnTo>
                <a:lnTo>
                  <a:pt x="468337" y="817479"/>
                </a:lnTo>
                <a:lnTo>
                  <a:pt x="467869" y="817148"/>
                </a:lnTo>
                <a:lnTo>
                  <a:pt x="467399" y="815852"/>
                </a:lnTo>
                <a:lnTo>
                  <a:pt x="467152" y="815190"/>
                </a:lnTo>
                <a:lnTo>
                  <a:pt x="467152" y="814859"/>
                </a:lnTo>
                <a:lnTo>
                  <a:pt x="466684" y="813893"/>
                </a:lnTo>
                <a:lnTo>
                  <a:pt x="465718" y="811907"/>
                </a:lnTo>
                <a:lnTo>
                  <a:pt x="464285" y="808956"/>
                </a:lnTo>
                <a:lnTo>
                  <a:pt x="464285" y="808625"/>
                </a:lnTo>
                <a:lnTo>
                  <a:pt x="463568" y="807329"/>
                </a:lnTo>
                <a:lnTo>
                  <a:pt x="462604" y="805370"/>
                </a:lnTo>
                <a:lnTo>
                  <a:pt x="461419" y="802750"/>
                </a:lnTo>
                <a:lnTo>
                  <a:pt x="461198" y="802419"/>
                </a:lnTo>
                <a:lnTo>
                  <a:pt x="460482" y="800763"/>
                </a:lnTo>
                <a:lnTo>
                  <a:pt x="459985" y="799770"/>
                </a:lnTo>
                <a:lnTo>
                  <a:pt x="459765" y="798805"/>
                </a:lnTo>
                <a:lnTo>
                  <a:pt x="459765" y="798474"/>
                </a:lnTo>
                <a:lnTo>
                  <a:pt x="459269" y="797812"/>
                </a:lnTo>
                <a:lnTo>
                  <a:pt x="458552" y="795854"/>
                </a:lnTo>
                <a:lnTo>
                  <a:pt x="458084" y="794530"/>
                </a:lnTo>
                <a:lnTo>
                  <a:pt x="457615" y="793233"/>
                </a:lnTo>
                <a:lnTo>
                  <a:pt x="457615" y="792572"/>
                </a:lnTo>
                <a:lnTo>
                  <a:pt x="457367" y="791579"/>
                </a:lnTo>
                <a:lnTo>
                  <a:pt x="456650" y="789951"/>
                </a:lnTo>
                <a:lnTo>
                  <a:pt x="456650" y="789620"/>
                </a:lnTo>
                <a:lnTo>
                  <a:pt x="455713" y="786640"/>
                </a:lnTo>
                <a:lnTo>
                  <a:pt x="455217" y="784351"/>
                </a:lnTo>
                <a:lnTo>
                  <a:pt x="454996" y="784020"/>
                </a:lnTo>
                <a:lnTo>
                  <a:pt x="454749" y="782393"/>
                </a:lnTo>
                <a:lnTo>
                  <a:pt x="453783" y="778449"/>
                </a:lnTo>
                <a:lnTo>
                  <a:pt x="453563" y="777787"/>
                </a:lnTo>
                <a:lnTo>
                  <a:pt x="453315" y="776794"/>
                </a:lnTo>
                <a:lnTo>
                  <a:pt x="453315" y="775801"/>
                </a:lnTo>
                <a:lnTo>
                  <a:pt x="452846" y="774808"/>
                </a:lnTo>
                <a:lnTo>
                  <a:pt x="452350" y="773180"/>
                </a:lnTo>
                <a:lnTo>
                  <a:pt x="451661" y="770863"/>
                </a:lnTo>
                <a:lnTo>
                  <a:pt x="451165" y="770201"/>
                </a:lnTo>
                <a:lnTo>
                  <a:pt x="450944" y="769235"/>
                </a:lnTo>
                <a:lnTo>
                  <a:pt x="449980" y="767581"/>
                </a:lnTo>
                <a:lnTo>
                  <a:pt x="449980" y="767250"/>
                </a:lnTo>
                <a:lnTo>
                  <a:pt x="449263" y="766257"/>
                </a:lnTo>
                <a:lnTo>
                  <a:pt x="449015" y="765595"/>
                </a:lnTo>
                <a:lnTo>
                  <a:pt x="448077" y="763967"/>
                </a:lnTo>
                <a:lnTo>
                  <a:pt x="446864" y="761320"/>
                </a:lnTo>
                <a:lnTo>
                  <a:pt x="445928" y="758698"/>
                </a:lnTo>
                <a:lnTo>
                  <a:pt x="444963" y="755058"/>
                </a:lnTo>
                <a:lnTo>
                  <a:pt x="444742" y="754727"/>
                </a:lnTo>
                <a:lnTo>
                  <a:pt x="444742" y="754396"/>
                </a:lnTo>
                <a:lnTo>
                  <a:pt x="444495" y="752437"/>
                </a:lnTo>
                <a:lnTo>
                  <a:pt x="444495" y="750451"/>
                </a:lnTo>
                <a:lnTo>
                  <a:pt x="444495" y="750120"/>
                </a:lnTo>
                <a:lnTo>
                  <a:pt x="444742" y="748797"/>
                </a:lnTo>
                <a:lnTo>
                  <a:pt x="444742" y="748135"/>
                </a:lnTo>
                <a:lnTo>
                  <a:pt x="445211" y="746811"/>
                </a:lnTo>
                <a:lnTo>
                  <a:pt x="445928" y="745156"/>
                </a:lnTo>
                <a:lnTo>
                  <a:pt x="446176" y="744852"/>
                </a:lnTo>
                <a:lnTo>
                  <a:pt x="447113" y="743196"/>
                </a:lnTo>
                <a:lnTo>
                  <a:pt x="448077" y="741873"/>
                </a:lnTo>
                <a:lnTo>
                  <a:pt x="451165" y="737570"/>
                </a:lnTo>
                <a:lnTo>
                  <a:pt x="452350" y="736246"/>
                </a:lnTo>
                <a:lnTo>
                  <a:pt x="453563" y="734288"/>
                </a:lnTo>
                <a:lnTo>
                  <a:pt x="454500" y="732633"/>
                </a:lnTo>
                <a:lnTo>
                  <a:pt x="454500" y="732302"/>
                </a:lnTo>
                <a:lnTo>
                  <a:pt x="455464" y="730646"/>
                </a:lnTo>
                <a:lnTo>
                  <a:pt x="455464" y="730315"/>
                </a:lnTo>
                <a:lnTo>
                  <a:pt x="455713" y="729322"/>
                </a:lnTo>
                <a:lnTo>
                  <a:pt x="455934" y="728991"/>
                </a:lnTo>
                <a:lnTo>
                  <a:pt x="455934" y="728329"/>
                </a:lnTo>
                <a:lnTo>
                  <a:pt x="456181" y="728329"/>
                </a:lnTo>
                <a:lnTo>
                  <a:pt x="456430" y="727667"/>
                </a:lnTo>
                <a:lnTo>
                  <a:pt x="456430" y="727336"/>
                </a:lnTo>
                <a:lnTo>
                  <a:pt x="456898" y="725681"/>
                </a:lnTo>
                <a:lnTo>
                  <a:pt x="457118" y="723365"/>
                </a:lnTo>
                <a:lnTo>
                  <a:pt x="457118" y="722703"/>
                </a:lnTo>
                <a:lnTo>
                  <a:pt x="457118" y="721379"/>
                </a:lnTo>
                <a:lnTo>
                  <a:pt x="457118" y="719392"/>
                </a:lnTo>
                <a:lnTo>
                  <a:pt x="456898" y="717075"/>
                </a:lnTo>
                <a:lnTo>
                  <a:pt x="456430" y="716082"/>
                </a:lnTo>
                <a:lnTo>
                  <a:pt x="456181" y="715089"/>
                </a:lnTo>
                <a:lnTo>
                  <a:pt x="456181" y="714758"/>
                </a:lnTo>
                <a:lnTo>
                  <a:pt x="455464" y="711780"/>
                </a:lnTo>
                <a:lnTo>
                  <a:pt x="455464" y="711449"/>
                </a:lnTo>
                <a:lnTo>
                  <a:pt x="455464" y="711118"/>
                </a:lnTo>
                <a:lnTo>
                  <a:pt x="455464" y="710787"/>
                </a:lnTo>
                <a:lnTo>
                  <a:pt x="455217" y="709793"/>
                </a:lnTo>
                <a:lnTo>
                  <a:pt x="455217" y="708800"/>
                </a:lnTo>
                <a:lnTo>
                  <a:pt x="455217" y="707145"/>
                </a:lnTo>
                <a:lnTo>
                  <a:pt x="454749" y="704828"/>
                </a:lnTo>
                <a:lnTo>
                  <a:pt x="454749" y="704166"/>
                </a:lnTo>
                <a:lnTo>
                  <a:pt x="454500" y="703504"/>
                </a:lnTo>
                <a:lnTo>
                  <a:pt x="453783" y="702180"/>
                </a:lnTo>
                <a:lnTo>
                  <a:pt x="453783" y="701849"/>
                </a:lnTo>
                <a:lnTo>
                  <a:pt x="453783" y="701518"/>
                </a:lnTo>
                <a:lnTo>
                  <a:pt x="453563" y="701187"/>
                </a:lnTo>
                <a:lnTo>
                  <a:pt x="453563" y="700856"/>
                </a:lnTo>
                <a:lnTo>
                  <a:pt x="453563" y="700194"/>
                </a:lnTo>
                <a:lnTo>
                  <a:pt x="453563" y="698871"/>
                </a:lnTo>
                <a:lnTo>
                  <a:pt x="453315" y="698540"/>
                </a:lnTo>
                <a:lnTo>
                  <a:pt x="453315" y="698209"/>
                </a:lnTo>
                <a:lnTo>
                  <a:pt x="452598" y="696554"/>
                </a:lnTo>
                <a:lnTo>
                  <a:pt x="452350" y="696554"/>
                </a:lnTo>
                <a:lnTo>
                  <a:pt x="452129" y="695892"/>
                </a:lnTo>
                <a:lnTo>
                  <a:pt x="451881" y="695201"/>
                </a:lnTo>
                <a:lnTo>
                  <a:pt x="451165" y="693877"/>
                </a:lnTo>
                <a:lnTo>
                  <a:pt x="450944" y="693547"/>
                </a:lnTo>
                <a:lnTo>
                  <a:pt x="449015" y="690568"/>
                </a:lnTo>
                <a:lnTo>
                  <a:pt x="448794" y="690237"/>
                </a:lnTo>
                <a:lnTo>
                  <a:pt x="448298" y="688913"/>
                </a:lnTo>
                <a:lnTo>
                  <a:pt x="448298" y="688582"/>
                </a:lnTo>
                <a:lnTo>
                  <a:pt x="447830" y="687589"/>
                </a:lnTo>
                <a:lnTo>
                  <a:pt x="447581" y="686265"/>
                </a:lnTo>
                <a:lnTo>
                  <a:pt x="447581" y="684582"/>
                </a:lnTo>
                <a:lnTo>
                  <a:pt x="447830" y="683920"/>
                </a:lnTo>
                <a:lnTo>
                  <a:pt x="448298" y="683258"/>
                </a:lnTo>
                <a:lnTo>
                  <a:pt x="449263" y="681934"/>
                </a:lnTo>
                <a:lnTo>
                  <a:pt x="450448" y="680941"/>
                </a:lnTo>
                <a:lnTo>
                  <a:pt x="450944" y="680279"/>
                </a:lnTo>
                <a:lnTo>
                  <a:pt x="454500" y="677631"/>
                </a:lnTo>
                <a:lnTo>
                  <a:pt x="455217" y="676942"/>
                </a:lnTo>
                <a:lnTo>
                  <a:pt x="457118" y="674955"/>
                </a:lnTo>
                <a:lnTo>
                  <a:pt x="457615" y="674293"/>
                </a:lnTo>
                <a:lnTo>
                  <a:pt x="458331" y="673300"/>
                </a:lnTo>
                <a:lnTo>
                  <a:pt x="459048" y="671976"/>
                </a:lnTo>
                <a:lnTo>
                  <a:pt x="460233" y="669632"/>
                </a:lnTo>
                <a:lnTo>
                  <a:pt x="460702" y="668970"/>
                </a:lnTo>
                <a:lnTo>
                  <a:pt x="460950" y="668308"/>
                </a:lnTo>
                <a:lnTo>
                  <a:pt x="461419" y="666983"/>
                </a:lnTo>
                <a:lnTo>
                  <a:pt x="461915" y="665659"/>
                </a:lnTo>
                <a:lnTo>
                  <a:pt x="461915" y="665328"/>
                </a:lnTo>
                <a:lnTo>
                  <a:pt x="462136" y="664970"/>
                </a:lnTo>
                <a:lnTo>
                  <a:pt x="462383" y="664308"/>
                </a:lnTo>
                <a:lnTo>
                  <a:pt x="462852" y="663977"/>
                </a:lnTo>
                <a:lnTo>
                  <a:pt x="462852" y="663646"/>
                </a:lnTo>
                <a:lnTo>
                  <a:pt x="463568" y="662653"/>
                </a:lnTo>
                <a:lnTo>
                  <a:pt x="464037" y="662322"/>
                </a:lnTo>
                <a:lnTo>
                  <a:pt x="465001" y="660667"/>
                </a:lnTo>
                <a:lnTo>
                  <a:pt x="465471" y="659316"/>
                </a:lnTo>
                <a:lnTo>
                  <a:pt x="466187" y="657329"/>
                </a:lnTo>
                <a:lnTo>
                  <a:pt x="466435" y="656336"/>
                </a:lnTo>
                <a:lnTo>
                  <a:pt x="467152" y="653992"/>
                </a:lnTo>
                <a:lnTo>
                  <a:pt x="468337" y="652999"/>
                </a:lnTo>
                <a:lnTo>
                  <a:pt x="469054" y="652006"/>
                </a:lnTo>
                <a:lnTo>
                  <a:pt x="469054" y="651675"/>
                </a:lnTo>
                <a:lnTo>
                  <a:pt x="469522" y="650655"/>
                </a:lnTo>
                <a:lnTo>
                  <a:pt x="469770" y="649662"/>
                </a:lnTo>
                <a:lnTo>
                  <a:pt x="470019" y="649331"/>
                </a:lnTo>
                <a:lnTo>
                  <a:pt x="470239" y="648669"/>
                </a:lnTo>
                <a:lnTo>
                  <a:pt x="471204" y="646985"/>
                </a:lnTo>
                <a:lnTo>
                  <a:pt x="471673" y="645661"/>
                </a:lnTo>
                <a:lnTo>
                  <a:pt x="472168" y="644668"/>
                </a:lnTo>
                <a:lnTo>
                  <a:pt x="472637" y="643648"/>
                </a:lnTo>
                <a:lnTo>
                  <a:pt x="474071" y="641662"/>
                </a:lnTo>
                <a:lnTo>
                  <a:pt x="475008" y="640338"/>
                </a:lnTo>
                <a:lnTo>
                  <a:pt x="475725" y="638656"/>
                </a:lnTo>
                <a:lnTo>
                  <a:pt x="475725" y="638325"/>
                </a:lnTo>
                <a:lnTo>
                  <a:pt x="475972" y="637662"/>
                </a:lnTo>
                <a:lnTo>
                  <a:pt x="476220" y="637000"/>
                </a:lnTo>
                <a:lnTo>
                  <a:pt x="476220" y="636642"/>
                </a:lnTo>
                <a:lnTo>
                  <a:pt x="476220" y="636311"/>
                </a:lnTo>
                <a:lnTo>
                  <a:pt x="476440" y="635649"/>
                </a:lnTo>
                <a:lnTo>
                  <a:pt x="476689" y="634987"/>
                </a:lnTo>
                <a:lnTo>
                  <a:pt x="476937" y="632642"/>
                </a:lnTo>
                <a:lnTo>
                  <a:pt x="477157" y="631650"/>
                </a:lnTo>
                <a:lnTo>
                  <a:pt x="477406" y="630988"/>
                </a:lnTo>
                <a:lnTo>
                  <a:pt x="477653" y="629636"/>
                </a:lnTo>
                <a:lnTo>
                  <a:pt x="478122" y="626629"/>
                </a:lnTo>
                <a:lnTo>
                  <a:pt x="478122" y="625305"/>
                </a:lnTo>
                <a:lnTo>
                  <a:pt x="478122" y="624643"/>
                </a:lnTo>
                <a:lnTo>
                  <a:pt x="478122" y="624312"/>
                </a:lnTo>
                <a:lnTo>
                  <a:pt x="477874" y="623292"/>
                </a:lnTo>
                <a:lnTo>
                  <a:pt x="477653" y="621637"/>
                </a:lnTo>
                <a:lnTo>
                  <a:pt x="477653" y="619292"/>
                </a:lnTo>
                <a:lnTo>
                  <a:pt x="477874" y="618602"/>
                </a:lnTo>
                <a:lnTo>
                  <a:pt x="477874" y="618271"/>
                </a:lnTo>
                <a:lnTo>
                  <a:pt x="477874" y="616947"/>
                </a:lnTo>
                <a:lnTo>
                  <a:pt x="478122" y="616616"/>
                </a:lnTo>
                <a:lnTo>
                  <a:pt x="478591" y="615596"/>
                </a:lnTo>
                <a:lnTo>
                  <a:pt x="478839" y="614934"/>
                </a:lnTo>
                <a:lnTo>
                  <a:pt x="478839" y="614603"/>
                </a:lnTo>
                <a:lnTo>
                  <a:pt x="479060" y="613610"/>
                </a:lnTo>
                <a:lnTo>
                  <a:pt x="479307" y="612589"/>
                </a:lnTo>
                <a:lnTo>
                  <a:pt x="479556" y="611927"/>
                </a:lnTo>
                <a:lnTo>
                  <a:pt x="479556" y="611265"/>
                </a:lnTo>
                <a:lnTo>
                  <a:pt x="479556" y="610934"/>
                </a:lnTo>
                <a:lnTo>
                  <a:pt x="479777" y="609913"/>
                </a:lnTo>
                <a:lnTo>
                  <a:pt x="480272" y="607900"/>
                </a:lnTo>
                <a:lnTo>
                  <a:pt x="480989" y="605887"/>
                </a:lnTo>
                <a:lnTo>
                  <a:pt x="480989" y="604562"/>
                </a:lnTo>
                <a:lnTo>
                  <a:pt x="480989" y="604231"/>
                </a:lnTo>
                <a:lnTo>
                  <a:pt x="481209" y="603210"/>
                </a:lnTo>
                <a:lnTo>
                  <a:pt x="481209" y="601886"/>
                </a:lnTo>
                <a:lnTo>
                  <a:pt x="480741" y="599211"/>
                </a:lnTo>
                <a:lnTo>
                  <a:pt x="480741" y="598853"/>
                </a:lnTo>
                <a:lnTo>
                  <a:pt x="480741" y="598522"/>
                </a:lnTo>
                <a:lnTo>
                  <a:pt x="480272" y="596867"/>
                </a:lnTo>
                <a:lnTo>
                  <a:pt x="480024" y="596177"/>
                </a:lnTo>
                <a:lnTo>
                  <a:pt x="479777" y="595846"/>
                </a:lnTo>
                <a:lnTo>
                  <a:pt x="479307" y="594852"/>
                </a:lnTo>
                <a:lnTo>
                  <a:pt x="479060" y="594494"/>
                </a:lnTo>
                <a:lnTo>
                  <a:pt x="478591" y="593501"/>
                </a:lnTo>
                <a:lnTo>
                  <a:pt x="478343" y="592839"/>
                </a:lnTo>
                <a:lnTo>
                  <a:pt x="478122" y="591819"/>
                </a:lnTo>
                <a:lnTo>
                  <a:pt x="477653" y="590826"/>
                </a:lnTo>
                <a:lnTo>
                  <a:pt x="477406" y="590136"/>
                </a:lnTo>
                <a:lnTo>
                  <a:pt x="476937" y="587460"/>
                </a:lnTo>
                <a:lnTo>
                  <a:pt x="476937" y="585447"/>
                </a:lnTo>
                <a:lnTo>
                  <a:pt x="476937" y="584785"/>
                </a:lnTo>
                <a:lnTo>
                  <a:pt x="477157" y="584095"/>
                </a:lnTo>
                <a:lnTo>
                  <a:pt x="477157" y="583764"/>
                </a:lnTo>
                <a:lnTo>
                  <a:pt x="477157" y="583102"/>
                </a:lnTo>
                <a:lnTo>
                  <a:pt x="477406" y="582772"/>
                </a:lnTo>
                <a:lnTo>
                  <a:pt x="478122" y="581751"/>
                </a:lnTo>
                <a:lnTo>
                  <a:pt x="478839" y="581089"/>
                </a:lnTo>
                <a:lnTo>
                  <a:pt x="479777" y="580758"/>
                </a:lnTo>
                <a:lnTo>
                  <a:pt x="482422" y="579737"/>
                </a:lnTo>
                <a:lnTo>
                  <a:pt x="483112" y="579406"/>
                </a:lnTo>
                <a:lnTo>
                  <a:pt x="485261" y="578744"/>
                </a:lnTo>
                <a:lnTo>
                  <a:pt x="485757" y="578744"/>
                </a:lnTo>
                <a:lnTo>
                  <a:pt x="485978" y="578413"/>
                </a:lnTo>
                <a:lnTo>
                  <a:pt x="486694" y="578413"/>
                </a:lnTo>
                <a:lnTo>
                  <a:pt x="487411" y="577723"/>
                </a:lnTo>
                <a:lnTo>
                  <a:pt x="487660" y="577723"/>
                </a:lnTo>
                <a:lnTo>
                  <a:pt x="488128" y="577061"/>
                </a:lnTo>
                <a:lnTo>
                  <a:pt x="488377" y="576730"/>
                </a:lnTo>
                <a:lnTo>
                  <a:pt x="488596" y="576730"/>
                </a:lnTo>
                <a:lnTo>
                  <a:pt x="488596" y="576372"/>
                </a:lnTo>
                <a:lnTo>
                  <a:pt x="488845" y="576372"/>
                </a:lnTo>
                <a:lnTo>
                  <a:pt x="489092" y="576372"/>
                </a:lnTo>
                <a:lnTo>
                  <a:pt x="489313" y="576730"/>
                </a:lnTo>
                <a:lnTo>
                  <a:pt x="490278" y="576730"/>
                </a:lnTo>
                <a:lnTo>
                  <a:pt x="490746" y="577061"/>
                </a:lnTo>
                <a:lnTo>
                  <a:pt x="490995" y="577061"/>
                </a:lnTo>
                <a:lnTo>
                  <a:pt x="492676" y="577061"/>
                </a:lnTo>
                <a:lnTo>
                  <a:pt x="493365" y="577061"/>
                </a:lnTo>
                <a:lnTo>
                  <a:pt x="494330" y="576730"/>
                </a:lnTo>
                <a:lnTo>
                  <a:pt x="495515" y="575710"/>
                </a:lnTo>
                <a:lnTo>
                  <a:pt x="496232" y="574717"/>
                </a:lnTo>
                <a:lnTo>
                  <a:pt x="497665" y="572344"/>
                </a:lnTo>
                <a:lnTo>
                  <a:pt x="497913" y="571020"/>
                </a:lnTo>
                <a:lnTo>
                  <a:pt x="498161" y="570331"/>
                </a:lnTo>
                <a:lnTo>
                  <a:pt x="497913" y="568980"/>
                </a:lnTo>
                <a:lnTo>
                  <a:pt x="497913" y="568649"/>
                </a:lnTo>
                <a:lnTo>
                  <a:pt x="497445" y="566634"/>
                </a:lnTo>
                <a:lnTo>
                  <a:pt x="497445" y="566303"/>
                </a:lnTo>
                <a:lnTo>
                  <a:pt x="498382" y="564952"/>
                </a:lnTo>
                <a:lnTo>
                  <a:pt x="498382" y="564621"/>
                </a:lnTo>
                <a:lnTo>
                  <a:pt x="498850" y="562939"/>
                </a:lnTo>
                <a:lnTo>
                  <a:pt x="498850" y="562277"/>
                </a:lnTo>
                <a:lnTo>
                  <a:pt x="498850" y="561918"/>
                </a:lnTo>
                <a:lnTo>
                  <a:pt x="498850" y="560594"/>
                </a:lnTo>
                <a:lnTo>
                  <a:pt x="498850" y="559905"/>
                </a:lnTo>
                <a:lnTo>
                  <a:pt x="498382" y="555188"/>
                </a:lnTo>
                <a:lnTo>
                  <a:pt x="498382" y="554857"/>
                </a:lnTo>
                <a:lnTo>
                  <a:pt x="498161" y="551822"/>
                </a:lnTo>
                <a:lnTo>
                  <a:pt x="498382" y="549809"/>
                </a:lnTo>
                <a:lnTo>
                  <a:pt x="498850" y="548457"/>
                </a:lnTo>
                <a:lnTo>
                  <a:pt x="499346" y="548126"/>
                </a:lnTo>
                <a:lnTo>
                  <a:pt x="499815" y="547464"/>
                </a:lnTo>
                <a:lnTo>
                  <a:pt x="501496" y="546775"/>
                </a:lnTo>
                <a:lnTo>
                  <a:pt x="501717" y="547106"/>
                </a:lnTo>
                <a:lnTo>
                  <a:pt x="501965" y="547106"/>
                </a:lnTo>
                <a:lnTo>
                  <a:pt x="502434" y="547464"/>
                </a:lnTo>
                <a:lnTo>
                  <a:pt x="502930" y="548126"/>
                </a:lnTo>
                <a:lnTo>
                  <a:pt x="504115" y="548788"/>
                </a:lnTo>
                <a:lnTo>
                  <a:pt x="505052" y="549147"/>
                </a:lnTo>
                <a:lnTo>
                  <a:pt x="505548" y="549478"/>
                </a:lnTo>
                <a:lnTo>
                  <a:pt x="506265" y="549478"/>
                </a:lnTo>
                <a:lnTo>
                  <a:pt x="507450" y="549147"/>
                </a:lnTo>
                <a:lnTo>
                  <a:pt x="508167" y="548788"/>
                </a:lnTo>
                <a:lnTo>
                  <a:pt x="508636" y="548457"/>
                </a:lnTo>
                <a:lnTo>
                  <a:pt x="508883" y="548126"/>
                </a:lnTo>
                <a:lnTo>
                  <a:pt x="509600" y="546775"/>
                </a:lnTo>
                <a:lnTo>
                  <a:pt x="510068" y="545424"/>
                </a:lnTo>
                <a:lnTo>
                  <a:pt x="510317" y="544431"/>
                </a:lnTo>
                <a:lnTo>
                  <a:pt x="511034" y="543410"/>
                </a:lnTo>
                <a:lnTo>
                  <a:pt x="511971" y="542747"/>
                </a:lnTo>
                <a:lnTo>
                  <a:pt x="511971" y="542389"/>
                </a:lnTo>
                <a:lnTo>
                  <a:pt x="512688" y="541396"/>
                </a:lnTo>
                <a:lnTo>
                  <a:pt x="512935" y="541037"/>
                </a:lnTo>
                <a:lnTo>
                  <a:pt x="513183" y="540375"/>
                </a:lnTo>
                <a:lnTo>
                  <a:pt x="513652" y="538693"/>
                </a:lnTo>
                <a:lnTo>
                  <a:pt x="513900" y="538693"/>
                </a:lnTo>
                <a:lnTo>
                  <a:pt x="514369" y="538004"/>
                </a:lnTo>
                <a:lnTo>
                  <a:pt x="515306" y="538004"/>
                </a:lnTo>
                <a:lnTo>
                  <a:pt x="516271" y="538362"/>
                </a:lnTo>
                <a:lnTo>
                  <a:pt x="518172" y="539355"/>
                </a:lnTo>
                <a:lnTo>
                  <a:pt x="518889" y="540044"/>
                </a:lnTo>
                <a:lnTo>
                  <a:pt x="519606" y="541037"/>
                </a:lnTo>
                <a:lnTo>
                  <a:pt x="520322" y="542389"/>
                </a:lnTo>
                <a:lnTo>
                  <a:pt x="520791" y="542747"/>
                </a:lnTo>
                <a:lnTo>
                  <a:pt x="521039" y="542747"/>
                </a:lnTo>
                <a:lnTo>
                  <a:pt x="521507" y="543078"/>
                </a:lnTo>
                <a:lnTo>
                  <a:pt x="523189" y="543078"/>
                </a:lnTo>
                <a:lnTo>
                  <a:pt x="525338" y="542747"/>
                </a:lnTo>
                <a:lnTo>
                  <a:pt x="527489" y="542058"/>
                </a:lnTo>
                <a:lnTo>
                  <a:pt x="527958" y="541727"/>
                </a:lnTo>
                <a:lnTo>
                  <a:pt x="528206" y="541727"/>
                </a:lnTo>
                <a:lnTo>
                  <a:pt x="528675" y="541037"/>
                </a:lnTo>
                <a:lnTo>
                  <a:pt x="528922" y="540706"/>
                </a:lnTo>
                <a:lnTo>
                  <a:pt x="529860" y="539355"/>
                </a:lnTo>
                <a:lnTo>
                  <a:pt x="530824" y="538004"/>
                </a:lnTo>
                <a:lnTo>
                  <a:pt x="531045" y="537672"/>
                </a:lnTo>
                <a:lnTo>
                  <a:pt x="531761" y="536651"/>
                </a:lnTo>
                <a:lnTo>
                  <a:pt x="532010" y="535658"/>
                </a:lnTo>
                <a:lnTo>
                  <a:pt x="532010" y="535327"/>
                </a:lnTo>
                <a:lnTo>
                  <a:pt x="532010" y="534638"/>
                </a:lnTo>
                <a:lnTo>
                  <a:pt x="532257" y="532956"/>
                </a:lnTo>
                <a:lnTo>
                  <a:pt x="532010" y="532266"/>
                </a:lnTo>
                <a:lnTo>
                  <a:pt x="532010" y="531935"/>
                </a:lnTo>
                <a:lnTo>
                  <a:pt x="531761" y="531604"/>
                </a:lnTo>
                <a:lnTo>
                  <a:pt x="532010" y="530915"/>
                </a:lnTo>
                <a:lnTo>
                  <a:pt x="532257" y="530915"/>
                </a:lnTo>
                <a:lnTo>
                  <a:pt x="532478" y="530915"/>
                </a:lnTo>
                <a:lnTo>
                  <a:pt x="532974" y="530253"/>
                </a:lnTo>
                <a:lnTo>
                  <a:pt x="533691" y="529591"/>
                </a:lnTo>
                <a:lnTo>
                  <a:pt x="533691" y="529231"/>
                </a:lnTo>
                <a:lnTo>
                  <a:pt x="533911" y="528900"/>
                </a:lnTo>
                <a:lnTo>
                  <a:pt x="534408" y="527880"/>
                </a:lnTo>
                <a:lnTo>
                  <a:pt x="534628" y="527218"/>
                </a:lnTo>
                <a:lnTo>
                  <a:pt x="534876" y="526529"/>
                </a:lnTo>
                <a:lnTo>
                  <a:pt x="535345" y="525177"/>
                </a:lnTo>
                <a:lnTo>
                  <a:pt x="535593" y="524846"/>
                </a:lnTo>
                <a:lnTo>
                  <a:pt x="535813" y="524515"/>
                </a:lnTo>
                <a:lnTo>
                  <a:pt x="536062" y="524184"/>
                </a:lnTo>
                <a:lnTo>
                  <a:pt x="536309" y="524184"/>
                </a:lnTo>
                <a:lnTo>
                  <a:pt x="537963" y="523164"/>
                </a:lnTo>
                <a:lnTo>
                  <a:pt x="538459" y="523164"/>
                </a:lnTo>
                <a:lnTo>
                  <a:pt x="538459" y="522833"/>
                </a:lnTo>
                <a:lnTo>
                  <a:pt x="539644" y="522474"/>
                </a:lnTo>
                <a:lnTo>
                  <a:pt x="540582" y="521480"/>
                </a:lnTo>
                <a:lnTo>
                  <a:pt x="541078" y="520791"/>
                </a:lnTo>
                <a:lnTo>
                  <a:pt x="541298" y="520460"/>
                </a:lnTo>
                <a:lnTo>
                  <a:pt x="541547" y="520129"/>
                </a:lnTo>
                <a:lnTo>
                  <a:pt x="541795" y="519771"/>
                </a:lnTo>
                <a:lnTo>
                  <a:pt x="541795" y="519440"/>
                </a:lnTo>
                <a:lnTo>
                  <a:pt x="542015" y="519440"/>
                </a:lnTo>
                <a:lnTo>
                  <a:pt x="542263" y="519109"/>
                </a:lnTo>
                <a:lnTo>
                  <a:pt x="543228" y="518088"/>
                </a:lnTo>
                <a:lnTo>
                  <a:pt x="543228" y="517426"/>
                </a:lnTo>
                <a:lnTo>
                  <a:pt x="543449" y="516736"/>
                </a:lnTo>
                <a:lnTo>
                  <a:pt x="543696" y="516074"/>
                </a:lnTo>
                <a:lnTo>
                  <a:pt x="543696" y="515715"/>
                </a:lnTo>
                <a:lnTo>
                  <a:pt x="543696" y="514722"/>
                </a:lnTo>
                <a:lnTo>
                  <a:pt x="543696" y="514364"/>
                </a:lnTo>
                <a:lnTo>
                  <a:pt x="543945" y="513702"/>
                </a:lnTo>
                <a:lnTo>
                  <a:pt x="544166" y="513371"/>
                </a:lnTo>
                <a:lnTo>
                  <a:pt x="544662" y="513013"/>
                </a:lnTo>
                <a:lnTo>
                  <a:pt x="545130" y="511661"/>
                </a:lnTo>
                <a:lnTo>
                  <a:pt x="545350" y="511661"/>
                </a:lnTo>
                <a:lnTo>
                  <a:pt x="545599" y="510999"/>
                </a:lnTo>
                <a:lnTo>
                  <a:pt x="546067" y="509288"/>
                </a:lnTo>
                <a:lnTo>
                  <a:pt x="546316" y="508957"/>
                </a:lnTo>
                <a:lnTo>
                  <a:pt x="546784" y="508296"/>
                </a:lnTo>
                <a:lnTo>
                  <a:pt x="547280" y="507606"/>
                </a:lnTo>
                <a:lnTo>
                  <a:pt x="547748" y="506586"/>
                </a:lnTo>
                <a:lnTo>
                  <a:pt x="548217" y="505924"/>
                </a:lnTo>
                <a:lnTo>
                  <a:pt x="548713" y="505565"/>
                </a:lnTo>
                <a:lnTo>
                  <a:pt x="548934" y="505234"/>
                </a:lnTo>
                <a:lnTo>
                  <a:pt x="548934" y="504572"/>
                </a:lnTo>
                <a:lnTo>
                  <a:pt x="549651" y="503883"/>
                </a:lnTo>
                <a:lnTo>
                  <a:pt x="550119" y="503192"/>
                </a:lnTo>
                <a:lnTo>
                  <a:pt x="550368" y="502861"/>
                </a:lnTo>
                <a:lnTo>
                  <a:pt x="550368" y="502530"/>
                </a:lnTo>
                <a:lnTo>
                  <a:pt x="550615" y="502861"/>
                </a:lnTo>
                <a:lnTo>
                  <a:pt x="550836" y="503192"/>
                </a:lnTo>
                <a:lnTo>
                  <a:pt x="551083" y="503552"/>
                </a:lnTo>
                <a:lnTo>
                  <a:pt x="551552" y="504214"/>
                </a:lnTo>
                <a:lnTo>
                  <a:pt x="552269" y="504214"/>
                </a:lnTo>
                <a:lnTo>
                  <a:pt x="553233" y="503883"/>
                </a:lnTo>
                <a:lnTo>
                  <a:pt x="553950" y="503883"/>
                </a:lnTo>
                <a:lnTo>
                  <a:pt x="554667" y="503192"/>
                </a:lnTo>
                <a:lnTo>
                  <a:pt x="555135" y="502861"/>
                </a:lnTo>
                <a:lnTo>
                  <a:pt x="555135" y="502530"/>
                </a:lnTo>
                <a:lnTo>
                  <a:pt x="555604" y="502530"/>
                </a:lnTo>
                <a:lnTo>
                  <a:pt x="556569" y="501841"/>
                </a:lnTo>
                <a:lnTo>
                  <a:pt x="556569" y="501179"/>
                </a:lnTo>
                <a:lnTo>
                  <a:pt x="556817" y="500490"/>
                </a:lnTo>
                <a:lnTo>
                  <a:pt x="557038" y="500490"/>
                </a:lnTo>
                <a:lnTo>
                  <a:pt x="557286" y="499828"/>
                </a:lnTo>
                <a:lnTo>
                  <a:pt x="557534" y="499469"/>
                </a:lnTo>
                <a:lnTo>
                  <a:pt x="557754" y="499138"/>
                </a:lnTo>
                <a:lnTo>
                  <a:pt x="558002" y="498807"/>
                </a:lnTo>
                <a:lnTo>
                  <a:pt x="558719" y="498807"/>
                </a:lnTo>
                <a:lnTo>
                  <a:pt x="559187" y="498807"/>
                </a:lnTo>
                <a:lnTo>
                  <a:pt x="559436" y="499469"/>
                </a:lnTo>
                <a:lnTo>
                  <a:pt x="559683" y="499828"/>
                </a:lnTo>
                <a:lnTo>
                  <a:pt x="559683" y="500490"/>
                </a:lnTo>
                <a:lnTo>
                  <a:pt x="560152" y="500848"/>
                </a:lnTo>
                <a:lnTo>
                  <a:pt x="560869" y="502199"/>
                </a:lnTo>
                <a:lnTo>
                  <a:pt x="560400" y="504214"/>
                </a:lnTo>
                <a:lnTo>
                  <a:pt x="559683" y="504903"/>
                </a:lnTo>
                <a:lnTo>
                  <a:pt x="558967" y="505234"/>
                </a:lnTo>
                <a:lnTo>
                  <a:pt x="558002" y="505924"/>
                </a:lnTo>
                <a:lnTo>
                  <a:pt x="557534" y="506255"/>
                </a:lnTo>
                <a:lnTo>
                  <a:pt x="557534" y="506586"/>
                </a:lnTo>
                <a:lnTo>
                  <a:pt x="557286" y="506586"/>
                </a:lnTo>
                <a:lnTo>
                  <a:pt x="557038" y="506917"/>
                </a:lnTo>
                <a:lnTo>
                  <a:pt x="556817" y="507275"/>
                </a:lnTo>
                <a:lnTo>
                  <a:pt x="556817" y="507606"/>
                </a:lnTo>
                <a:lnTo>
                  <a:pt x="557038" y="507937"/>
                </a:lnTo>
                <a:lnTo>
                  <a:pt x="557038" y="508296"/>
                </a:lnTo>
                <a:lnTo>
                  <a:pt x="557286" y="509288"/>
                </a:lnTo>
                <a:lnTo>
                  <a:pt x="557534" y="509648"/>
                </a:lnTo>
                <a:lnTo>
                  <a:pt x="557754" y="509979"/>
                </a:lnTo>
                <a:lnTo>
                  <a:pt x="557534" y="509979"/>
                </a:lnTo>
                <a:lnTo>
                  <a:pt x="557286" y="509648"/>
                </a:lnTo>
                <a:lnTo>
                  <a:pt x="557038" y="509648"/>
                </a:lnTo>
                <a:lnTo>
                  <a:pt x="556817" y="509648"/>
                </a:lnTo>
                <a:lnTo>
                  <a:pt x="557038" y="510310"/>
                </a:lnTo>
                <a:lnTo>
                  <a:pt x="557038" y="510999"/>
                </a:lnTo>
                <a:lnTo>
                  <a:pt x="557286" y="511330"/>
                </a:lnTo>
                <a:lnTo>
                  <a:pt x="556817" y="511330"/>
                </a:lnTo>
                <a:lnTo>
                  <a:pt x="556569" y="510641"/>
                </a:lnTo>
                <a:lnTo>
                  <a:pt x="556321" y="509979"/>
                </a:lnTo>
                <a:lnTo>
                  <a:pt x="556569" y="509648"/>
                </a:lnTo>
                <a:lnTo>
                  <a:pt x="556569" y="509288"/>
                </a:lnTo>
                <a:lnTo>
                  <a:pt x="556321" y="508296"/>
                </a:lnTo>
                <a:lnTo>
                  <a:pt x="556101" y="507937"/>
                </a:lnTo>
                <a:lnTo>
                  <a:pt x="555852" y="507937"/>
                </a:lnTo>
                <a:lnTo>
                  <a:pt x="555384" y="507937"/>
                </a:lnTo>
                <a:lnTo>
                  <a:pt x="555135" y="507937"/>
                </a:lnTo>
                <a:lnTo>
                  <a:pt x="555135" y="508296"/>
                </a:lnTo>
                <a:lnTo>
                  <a:pt x="554914" y="508626"/>
                </a:lnTo>
                <a:lnTo>
                  <a:pt x="554667" y="508296"/>
                </a:lnTo>
                <a:lnTo>
                  <a:pt x="554418" y="507937"/>
                </a:lnTo>
                <a:lnTo>
                  <a:pt x="553950" y="507937"/>
                </a:lnTo>
                <a:lnTo>
                  <a:pt x="553482" y="508296"/>
                </a:lnTo>
                <a:lnTo>
                  <a:pt x="552765" y="508626"/>
                </a:lnTo>
                <a:lnTo>
                  <a:pt x="552517" y="508957"/>
                </a:lnTo>
                <a:lnTo>
                  <a:pt x="552269" y="508957"/>
                </a:lnTo>
                <a:lnTo>
                  <a:pt x="552269" y="509288"/>
                </a:lnTo>
                <a:lnTo>
                  <a:pt x="552269" y="509979"/>
                </a:lnTo>
                <a:lnTo>
                  <a:pt x="552269" y="510310"/>
                </a:lnTo>
                <a:lnTo>
                  <a:pt x="551800" y="510641"/>
                </a:lnTo>
                <a:lnTo>
                  <a:pt x="551552" y="510999"/>
                </a:lnTo>
                <a:lnTo>
                  <a:pt x="551332" y="511330"/>
                </a:lnTo>
                <a:lnTo>
                  <a:pt x="550836" y="512351"/>
                </a:lnTo>
                <a:lnTo>
                  <a:pt x="550836" y="513013"/>
                </a:lnTo>
                <a:lnTo>
                  <a:pt x="551083" y="513702"/>
                </a:lnTo>
                <a:lnTo>
                  <a:pt x="551332" y="514722"/>
                </a:lnTo>
                <a:lnTo>
                  <a:pt x="551800" y="515384"/>
                </a:lnTo>
                <a:lnTo>
                  <a:pt x="552049" y="515715"/>
                </a:lnTo>
                <a:lnTo>
                  <a:pt x="552269" y="516074"/>
                </a:lnTo>
                <a:lnTo>
                  <a:pt x="552517" y="516074"/>
                </a:lnTo>
                <a:lnTo>
                  <a:pt x="552765" y="516074"/>
                </a:lnTo>
                <a:lnTo>
                  <a:pt x="552986" y="517068"/>
                </a:lnTo>
                <a:lnTo>
                  <a:pt x="552765" y="517426"/>
                </a:lnTo>
                <a:lnTo>
                  <a:pt x="552517" y="517426"/>
                </a:lnTo>
                <a:lnTo>
                  <a:pt x="552517" y="518088"/>
                </a:lnTo>
                <a:lnTo>
                  <a:pt x="552986" y="519109"/>
                </a:lnTo>
                <a:lnTo>
                  <a:pt x="553233" y="519109"/>
                </a:lnTo>
                <a:lnTo>
                  <a:pt x="553482" y="519440"/>
                </a:lnTo>
                <a:lnTo>
                  <a:pt x="553482" y="519771"/>
                </a:lnTo>
                <a:lnTo>
                  <a:pt x="553703" y="520129"/>
                </a:lnTo>
                <a:lnTo>
                  <a:pt x="553950" y="520460"/>
                </a:lnTo>
                <a:lnTo>
                  <a:pt x="554199" y="521122"/>
                </a:lnTo>
                <a:lnTo>
                  <a:pt x="554418" y="521480"/>
                </a:lnTo>
                <a:lnTo>
                  <a:pt x="554199" y="521811"/>
                </a:lnTo>
                <a:lnTo>
                  <a:pt x="554418" y="522143"/>
                </a:lnTo>
                <a:lnTo>
                  <a:pt x="554667" y="522143"/>
                </a:lnTo>
                <a:lnTo>
                  <a:pt x="555135" y="522143"/>
                </a:lnTo>
                <a:lnTo>
                  <a:pt x="555384" y="522143"/>
                </a:lnTo>
                <a:lnTo>
                  <a:pt x="555384" y="521811"/>
                </a:lnTo>
                <a:lnTo>
                  <a:pt x="555604" y="521811"/>
                </a:lnTo>
                <a:lnTo>
                  <a:pt x="555604" y="522143"/>
                </a:lnTo>
                <a:lnTo>
                  <a:pt x="555852" y="522474"/>
                </a:lnTo>
                <a:lnTo>
                  <a:pt x="555852" y="522833"/>
                </a:lnTo>
                <a:lnTo>
                  <a:pt x="555852" y="523164"/>
                </a:lnTo>
                <a:lnTo>
                  <a:pt x="556101" y="523164"/>
                </a:lnTo>
                <a:lnTo>
                  <a:pt x="556321" y="523495"/>
                </a:lnTo>
                <a:lnTo>
                  <a:pt x="556321" y="523826"/>
                </a:lnTo>
                <a:lnTo>
                  <a:pt x="556321" y="524184"/>
                </a:lnTo>
                <a:lnTo>
                  <a:pt x="556321" y="524515"/>
                </a:lnTo>
                <a:lnTo>
                  <a:pt x="556101" y="524846"/>
                </a:lnTo>
                <a:lnTo>
                  <a:pt x="556321" y="525177"/>
                </a:lnTo>
                <a:lnTo>
                  <a:pt x="556321" y="525867"/>
                </a:lnTo>
                <a:lnTo>
                  <a:pt x="556101" y="526198"/>
                </a:lnTo>
                <a:lnTo>
                  <a:pt x="555852" y="526198"/>
                </a:lnTo>
                <a:lnTo>
                  <a:pt x="555384" y="525867"/>
                </a:lnTo>
                <a:lnTo>
                  <a:pt x="555135" y="525536"/>
                </a:lnTo>
                <a:lnTo>
                  <a:pt x="554914" y="524846"/>
                </a:lnTo>
                <a:lnTo>
                  <a:pt x="554914" y="524515"/>
                </a:lnTo>
                <a:lnTo>
                  <a:pt x="554667" y="524184"/>
                </a:lnTo>
                <a:lnTo>
                  <a:pt x="554418" y="524184"/>
                </a:lnTo>
                <a:lnTo>
                  <a:pt x="553950" y="524184"/>
                </a:lnTo>
                <a:lnTo>
                  <a:pt x="553703" y="524184"/>
                </a:lnTo>
                <a:lnTo>
                  <a:pt x="553482" y="524515"/>
                </a:lnTo>
                <a:lnTo>
                  <a:pt x="553482" y="525177"/>
                </a:lnTo>
                <a:lnTo>
                  <a:pt x="553482" y="525536"/>
                </a:lnTo>
                <a:lnTo>
                  <a:pt x="552986" y="525536"/>
                </a:lnTo>
                <a:lnTo>
                  <a:pt x="552765" y="525867"/>
                </a:lnTo>
                <a:lnTo>
                  <a:pt x="552765" y="526529"/>
                </a:lnTo>
                <a:lnTo>
                  <a:pt x="552765" y="527218"/>
                </a:lnTo>
                <a:lnTo>
                  <a:pt x="552517" y="527880"/>
                </a:lnTo>
                <a:lnTo>
                  <a:pt x="552517" y="528569"/>
                </a:lnTo>
                <a:lnTo>
                  <a:pt x="552517" y="528900"/>
                </a:lnTo>
                <a:lnTo>
                  <a:pt x="552517" y="529231"/>
                </a:lnTo>
                <a:lnTo>
                  <a:pt x="552517" y="529591"/>
                </a:lnTo>
                <a:lnTo>
                  <a:pt x="552049" y="529922"/>
                </a:lnTo>
                <a:lnTo>
                  <a:pt x="551800" y="530584"/>
                </a:lnTo>
                <a:lnTo>
                  <a:pt x="551332" y="530915"/>
                </a:lnTo>
                <a:lnTo>
                  <a:pt x="551083" y="531273"/>
                </a:lnTo>
                <a:lnTo>
                  <a:pt x="550615" y="531273"/>
                </a:lnTo>
                <a:lnTo>
                  <a:pt x="549898" y="532266"/>
                </a:lnTo>
                <a:lnTo>
                  <a:pt x="549651" y="532625"/>
                </a:lnTo>
                <a:lnTo>
                  <a:pt x="549430" y="532266"/>
                </a:lnTo>
                <a:lnTo>
                  <a:pt x="548934" y="532625"/>
                </a:lnTo>
                <a:lnTo>
                  <a:pt x="548934" y="532956"/>
                </a:lnTo>
                <a:lnTo>
                  <a:pt x="548465" y="533287"/>
                </a:lnTo>
                <a:lnTo>
                  <a:pt x="548217" y="534307"/>
                </a:lnTo>
                <a:lnTo>
                  <a:pt x="547997" y="534638"/>
                </a:lnTo>
                <a:lnTo>
                  <a:pt x="547748" y="534969"/>
                </a:lnTo>
                <a:lnTo>
                  <a:pt x="547748" y="535658"/>
                </a:lnTo>
                <a:lnTo>
                  <a:pt x="547501" y="535989"/>
                </a:lnTo>
                <a:lnTo>
                  <a:pt x="547280" y="536320"/>
                </a:lnTo>
                <a:lnTo>
                  <a:pt x="547031" y="536651"/>
                </a:lnTo>
                <a:lnTo>
                  <a:pt x="546784" y="537010"/>
                </a:lnTo>
                <a:lnTo>
                  <a:pt x="546784" y="537341"/>
                </a:lnTo>
                <a:lnTo>
                  <a:pt x="546784" y="537672"/>
                </a:lnTo>
                <a:lnTo>
                  <a:pt x="547031" y="538004"/>
                </a:lnTo>
                <a:lnTo>
                  <a:pt x="547280" y="538004"/>
                </a:lnTo>
                <a:lnTo>
                  <a:pt x="547748" y="538362"/>
                </a:lnTo>
                <a:lnTo>
                  <a:pt x="547748" y="538004"/>
                </a:lnTo>
                <a:lnTo>
                  <a:pt x="547997" y="538004"/>
                </a:lnTo>
                <a:lnTo>
                  <a:pt x="548217" y="538362"/>
                </a:lnTo>
                <a:lnTo>
                  <a:pt x="548465" y="538362"/>
                </a:lnTo>
                <a:lnTo>
                  <a:pt x="548934" y="538362"/>
                </a:lnTo>
                <a:lnTo>
                  <a:pt x="549182" y="538362"/>
                </a:lnTo>
                <a:lnTo>
                  <a:pt x="549182" y="538004"/>
                </a:lnTo>
                <a:lnTo>
                  <a:pt x="549430" y="537672"/>
                </a:lnTo>
                <a:lnTo>
                  <a:pt x="549651" y="537672"/>
                </a:lnTo>
                <a:lnTo>
                  <a:pt x="550119" y="537341"/>
                </a:lnTo>
                <a:lnTo>
                  <a:pt x="550615" y="536651"/>
                </a:lnTo>
                <a:lnTo>
                  <a:pt x="551083" y="535658"/>
                </a:lnTo>
                <a:lnTo>
                  <a:pt x="551332" y="535327"/>
                </a:lnTo>
                <a:lnTo>
                  <a:pt x="551552" y="534638"/>
                </a:lnTo>
                <a:lnTo>
                  <a:pt x="552049" y="534307"/>
                </a:lnTo>
                <a:lnTo>
                  <a:pt x="552269" y="534638"/>
                </a:lnTo>
                <a:lnTo>
                  <a:pt x="552517" y="534638"/>
                </a:lnTo>
                <a:lnTo>
                  <a:pt x="552517" y="534969"/>
                </a:lnTo>
                <a:lnTo>
                  <a:pt x="552517" y="535327"/>
                </a:lnTo>
                <a:lnTo>
                  <a:pt x="552517" y="535989"/>
                </a:lnTo>
                <a:lnTo>
                  <a:pt x="552517" y="536651"/>
                </a:lnTo>
                <a:lnTo>
                  <a:pt x="552049" y="537341"/>
                </a:lnTo>
                <a:lnTo>
                  <a:pt x="552269" y="537672"/>
                </a:lnTo>
                <a:lnTo>
                  <a:pt x="552049" y="538362"/>
                </a:lnTo>
                <a:lnTo>
                  <a:pt x="552269" y="538693"/>
                </a:lnTo>
                <a:lnTo>
                  <a:pt x="552269" y="539355"/>
                </a:lnTo>
                <a:lnTo>
                  <a:pt x="552049" y="539686"/>
                </a:lnTo>
                <a:lnTo>
                  <a:pt x="552049" y="540044"/>
                </a:lnTo>
                <a:lnTo>
                  <a:pt x="552049" y="540375"/>
                </a:lnTo>
                <a:lnTo>
                  <a:pt x="552049" y="540706"/>
                </a:lnTo>
                <a:lnTo>
                  <a:pt x="552269" y="540706"/>
                </a:lnTo>
                <a:lnTo>
                  <a:pt x="552269" y="541037"/>
                </a:lnTo>
                <a:lnTo>
                  <a:pt x="552049" y="541396"/>
                </a:lnTo>
                <a:lnTo>
                  <a:pt x="552049" y="541727"/>
                </a:lnTo>
                <a:lnTo>
                  <a:pt x="552049" y="542389"/>
                </a:lnTo>
                <a:lnTo>
                  <a:pt x="552049" y="542747"/>
                </a:lnTo>
                <a:lnTo>
                  <a:pt x="551800" y="543078"/>
                </a:lnTo>
                <a:lnTo>
                  <a:pt x="552049" y="543410"/>
                </a:lnTo>
                <a:lnTo>
                  <a:pt x="551800" y="543741"/>
                </a:lnTo>
                <a:lnTo>
                  <a:pt x="552049" y="544072"/>
                </a:lnTo>
                <a:lnTo>
                  <a:pt x="552049" y="544431"/>
                </a:lnTo>
                <a:lnTo>
                  <a:pt x="552269" y="545093"/>
                </a:lnTo>
                <a:lnTo>
                  <a:pt x="552269" y="545424"/>
                </a:lnTo>
                <a:lnTo>
                  <a:pt x="551800" y="545424"/>
                </a:lnTo>
                <a:lnTo>
                  <a:pt x="551552" y="545424"/>
                </a:lnTo>
                <a:lnTo>
                  <a:pt x="551332" y="545424"/>
                </a:lnTo>
                <a:lnTo>
                  <a:pt x="551083" y="545424"/>
                </a:lnTo>
                <a:lnTo>
                  <a:pt x="550615" y="545424"/>
                </a:lnTo>
                <a:lnTo>
                  <a:pt x="549898" y="545424"/>
                </a:lnTo>
                <a:lnTo>
                  <a:pt x="549430" y="545755"/>
                </a:lnTo>
                <a:lnTo>
                  <a:pt x="549430" y="546113"/>
                </a:lnTo>
                <a:lnTo>
                  <a:pt x="549182" y="547106"/>
                </a:lnTo>
                <a:lnTo>
                  <a:pt x="548934" y="548126"/>
                </a:lnTo>
                <a:lnTo>
                  <a:pt x="548713" y="548788"/>
                </a:lnTo>
                <a:lnTo>
                  <a:pt x="548217" y="549809"/>
                </a:lnTo>
                <a:lnTo>
                  <a:pt x="547997" y="550140"/>
                </a:lnTo>
                <a:lnTo>
                  <a:pt x="548217" y="550471"/>
                </a:lnTo>
                <a:lnTo>
                  <a:pt x="547997" y="550471"/>
                </a:lnTo>
                <a:lnTo>
                  <a:pt x="547748" y="550829"/>
                </a:lnTo>
                <a:lnTo>
                  <a:pt x="547280" y="551822"/>
                </a:lnTo>
                <a:lnTo>
                  <a:pt x="547031" y="552181"/>
                </a:lnTo>
                <a:lnTo>
                  <a:pt x="546784" y="553505"/>
                </a:lnTo>
                <a:lnTo>
                  <a:pt x="546784" y="553864"/>
                </a:lnTo>
                <a:lnTo>
                  <a:pt x="547031" y="554526"/>
                </a:lnTo>
                <a:lnTo>
                  <a:pt x="546784" y="554857"/>
                </a:lnTo>
                <a:lnTo>
                  <a:pt x="546784" y="555188"/>
                </a:lnTo>
                <a:lnTo>
                  <a:pt x="546784" y="555546"/>
                </a:lnTo>
                <a:lnTo>
                  <a:pt x="546563" y="556208"/>
                </a:lnTo>
                <a:lnTo>
                  <a:pt x="546563" y="556539"/>
                </a:lnTo>
                <a:lnTo>
                  <a:pt x="546316" y="557561"/>
                </a:lnTo>
                <a:lnTo>
                  <a:pt x="546563" y="557892"/>
                </a:lnTo>
                <a:lnTo>
                  <a:pt x="546563" y="558223"/>
                </a:lnTo>
                <a:lnTo>
                  <a:pt x="546563" y="558553"/>
                </a:lnTo>
                <a:lnTo>
                  <a:pt x="546563" y="559574"/>
                </a:lnTo>
                <a:lnTo>
                  <a:pt x="546563" y="560236"/>
                </a:lnTo>
                <a:lnTo>
                  <a:pt x="546784" y="561256"/>
                </a:lnTo>
                <a:lnTo>
                  <a:pt x="547031" y="561918"/>
                </a:lnTo>
                <a:lnTo>
                  <a:pt x="547501" y="562939"/>
                </a:lnTo>
                <a:lnTo>
                  <a:pt x="547748" y="563601"/>
                </a:lnTo>
                <a:lnTo>
                  <a:pt x="547997" y="563959"/>
                </a:lnTo>
                <a:lnTo>
                  <a:pt x="547997" y="564621"/>
                </a:lnTo>
                <a:lnTo>
                  <a:pt x="548217" y="564952"/>
                </a:lnTo>
                <a:lnTo>
                  <a:pt x="548465" y="565283"/>
                </a:lnTo>
                <a:lnTo>
                  <a:pt x="548713" y="565283"/>
                </a:lnTo>
                <a:lnTo>
                  <a:pt x="548465" y="565641"/>
                </a:lnTo>
                <a:lnTo>
                  <a:pt x="548465" y="565972"/>
                </a:lnTo>
                <a:lnTo>
                  <a:pt x="548465" y="566303"/>
                </a:lnTo>
                <a:lnTo>
                  <a:pt x="548465" y="566634"/>
                </a:lnTo>
                <a:lnTo>
                  <a:pt x="548465" y="566966"/>
                </a:lnTo>
                <a:lnTo>
                  <a:pt x="548217" y="566966"/>
                </a:lnTo>
                <a:lnTo>
                  <a:pt x="548217" y="567325"/>
                </a:lnTo>
                <a:lnTo>
                  <a:pt x="548217" y="567656"/>
                </a:lnTo>
                <a:lnTo>
                  <a:pt x="547997" y="568649"/>
                </a:lnTo>
                <a:lnTo>
                  <a:pt x="547997" y="568980"/>
                </a:lnTo>
                <a:lnTo>
                  <a:pt x="547748" y="568980"/>
                </a:lnTo>
                <a:lnTo>
                  <a:pt x="547748" y="569338"/>
                </a:lnTo>
                <a:lnTo>
                  <a:pt x="547997" y="570000"/>
                </a:lnTo>
                <a:lnTo>
                  <a:pt x="548465" y="570331"/>
                </a:lnTo>
                <a:lnTo>
                  <a:pt x="549182" y="570662"/>
                </a:lnTo>
                <a:lnTo>
                  <a:pt x="549651" y="570662"/>
                </a:lnTo>
                <a:lnTo>
                  <a:pt x="550119" y="570662"/>
                </a:lnTo>
                <a:lnTo>
                  <a:pt x="550119" y="571020"/>
                </a:lnTo>
                <a:lnTo>
                  <a:pt x="550836" y="571020"/>
                </a:lnTo>
                <a:lnTo>
                  <a:pt x="551083" y="571020"/>
                </a:lnTo>
                <a:lnTo>
                  <a:pt x="551800" y="571020"/>
                </a:lnTo>
                <a:lnTo>
                  <a:pt x="552517" y="571020"/>
                </a:lnTo>
                <a:lnTo>
                  <a:pt x="552986" y="570662"/>
                </a:lnTo>
                <a:lnTo>
                  <a:pt x="553233" y="570662"/>
                </a:lnTo>
                <a:lnTo>
                  <a:pt x="552986" y="570000"/>
                </a:lnTo>
                <a:lnTo>
                  <a:pt x="552986" y="569669"/>
                </a:lnTo>
                <a:lnTo>
                  <a:pt x="553482" y="568980"/>
                </a:lnTo>
                <a:lnTo>
                  <a:pt x="553482" y="568318"/>
                </a:lnTo>
                <a:lnTo>
                  <a:pt x="553482" y="567987"/>
                </a:lnTo>
                <a:lnTo>
                  <a:pt x="553703" y="567325"/>
                </a:lnTo>
                <a:lnTo>
                  <a:pt x="554199" y="565972"/>
                </a:lnTo>
                <a:lnTo>
                  <a:pt x="554418" y="565283"/>
                </a:lnTo>
                <a:lnTo>
                  <a:pt x="554418" y="564290"/>
                </a:lnTo>
                <a:lnTo>
                  <a:pt x="554667" y="563270"/>
                </a:lnTo>
                <a:lnTo>
                  <a:pt x="554914" y="563270"/>
                </a:lnTo>
                <a:lnTo>
                  <a:pt x="554914" y="562608"/>
                </a:lnTo>
                <a:lnTo>
                  <a:pt x="554914" y="562277"/>
                </a:lnTo>
                <a:lnTo>
                  <a:pt x="555384" y="561918"/>
                </a:lnTo>
                <a:lnTo>
                  <a:pt x="555604" y="561918"/>
                </a:lnTo>
                <a:lnTo>
                  <a:pt x="556101" y="561256"/>
                </a:lnTo>
                <a:lnTo>
                  <a:pt x="556101" y="560925"/>
                </a:lnTo>
                <a:lnTo>
                  <a:pt x="556569" y="560236"/>
                </a:lnTo>
                <a:lnTo>
                  <a:pt x="556569" y="559905"/>
                </a:lnTo>
                <a:lnTo>
                  <a:pt x="556817" y="559574"/>
                </a:lnTo>
                <a:lnTo>
                  <a:pt x="556817" y="559243"/>
                </a:lnTo>
                <a:lnTo>
                  <a:pt x="557286" y="558223"/>
                </a:lnTo>
                <a:lnTo>
                  <a:pt x="557286" y="557892"/>
                </a:lnTo>
                <a:lnTo>
                  <a:pt x="557534" y="557229"/>
                </a:lnTo>
                <a:lnTo>
                  <a:pt x="557754" y="556208"/>
                </a:lnTo>
                <a:lnTo>
                  <a:pt x="558002" y="555877"/>
                </a:lnTo>
                <a:lnTo>
                  <a:pt x="558251" y="555188"/>
                </a:lnTo>
                <a:lnTo>
                  <a:pt x="558719" y="555188"/>
                </a:lnTo>
                <a:lnTo>
                  <a:pt x="559436" y="554195"/>
                </a:lnTo>
                <a:lnTo>
                  <a:pt x="560152" y="553505"/>
                </a:lnTo>
                <a:lnTo>
                  <a:pt x="560152" y="552843"/>
                </a:lnTo>
                <a:lnTo>
                  <a:pt x="560152" y="552181"/>
                </a:lnTo>
                <a:lnTo>
                  <a:pt x="560400" y="551822"/>
                </a:lnTo>
                <a:lnTo>
                  <a:pt x="560400" y="551491"/>
                </a:lnTo>
                <a:lnTo>
                  <a:pt x="560400" y="551160"/>
                </a:lnTo>
                <a:lnTo>
                  <a:pt x="560400" y="550829"/>
                </a:lnTo>
                <a:lnTo>
                  <a:pt x="560621" y="550471"/>
                </a:lnTo>
                <a:lnTo>
                  <a:pt x="560869" y="550140"/>
                </a:lnTo>
                <a:lnTo>
                  <a:pt x="561090" y="550140"/>
                </a:lnTo>
                <a:lnTo>
                  <a:pt x="561090" y="549809"/>
                </a:lnTo>
                <a:lnTo>
                  <a:pt x="560869" y="549809"/>
                </a:lnTo>
                <a:lnTo>
                  <a:pt x="560621" y="549478"/>
                </a:lnTo>
                <a:lnTo>
                  <a:pt x="559904" y="549147"/>
                </a:lnTo>
                <a:lnTo>
                  <a:pt x="559436" y="549147"/>
                </a:lnTo>
                <a:lnTo>
                  <a:pt x="558967" y="549147"/>
                </a:lnTo>
                <a:lnTo>
                  <a:pt x="558471" y="549147"/>
                </a:lnTo>
                <a:lnTo>
                  <a:pt x="558251" y="549147"/>
                </a:lnTo>
                <a:lnTo>
                  <a:pt x="558251" y="549478"/>
                </a:lnTo>
                <a:lnTo>
                  <a:pt x="558251" y="549809"/>
                </a:lnTo>
                <a:lnTo>
                  <a:pt x="558251" y="550140"/>
                </a:lnTo>
                <a:lnTo>
                  <a:pt x="558002" y="550140"/>
                </a:lnTo>
                <a:lnTo>
                  <a:pt x="557754" y="550829"/>
                </a:lnTo>
                <a:lnTo>
                  <a:pt x="557534" y="551160"/>
                </a:lnTo>
                <a:lnTo>
                  <a:pt x="557286" y="551160"/>
                </a:lnTo>
                <a:lnTo>
                  <a:pt x="557038" y="551160"/>
                </a:lnTo>
                <a:lnTo>
                  <a:pt x="556817" y="550829"/>
                </a:lnTo>
                <a:lnTo>
                  <a:pt x="556569" y="550471"/>
                </a:lnTo>
                <a:lnTo>
                  <a:pt x="556569" y="550140"/>
                </a:lnTo>
                <a:lnTo>
                  <a:pt x="556817" y="549809"/>
                </a:lnTo>
                <a:lnTo>
                  <a:pt x="556817" y="549478"/>
                </a:lnTo>
                <a:lnTo>
                  <a:pt x="557534" y="548788"/>
                </a:lnTo>
                <a:lnTo>
                  <a:pt x="558002" y="548126"/>
                </a:lnTo>
                <a:lnTo>
                  <a:pt x="558471" y="547464"/>
                </a:lnTo>
                <a:lnTo>
                  <a:pt x="558719" y="547106"/>
                </a:lnTo>
                <a:lnTo>
                  <a:pt x="559436" y="546444"/>
                </a:lnTo>
                <a:lnTo>
                  <a:pt x="559436" y="546113"/>
                </a:lnTo>
                <a:lnTo>
                  <a:pt x="559436" y="545755"/>
                </a:lnTo>
                <a:lnTo>
                  <a:pt x="559904" y="545424"/>
                </a:lnTo>
                <a:lnTo>
                  <a:pt x="560152" y="545093"/>
                </a:lnTo>
                <a:lnTo>
                  <a:pt x="559904" y="545093"/>
                </a:lnTo>
                <a:lnTo>
                  <a:pt x="559904" y="544762"/>
                </a:lnTo>
                <a:lnTo>
                  <a:pt x="560152" y="544431"/>
                </a:lnTo>
                <a:lnTo>
                  <a:pt x="560152" y="544072"/>
                </a:lnTo>
                <a:lnTo>
                  <a:pt x="560400" y="543741"/>
                </a:lnTo>
                <a:lnTo>
                  <a:pt x="560621" y="543410"/>
                </a:lnTo>
                <a:lnTo>
                  <a:pt x="560621" y="542389"/>
                </a:lnTo>
                <a:lnTo>
                  <a:pt x="560400" y="542058"/>
                </a:lnTo>
                <a:lnTo>
                  <a:pt x="560621" y="541727"/>
                </a:lnTo>
                <a:lnTo>
                  <a:pt x="560869" y="541396"/>
                </a:lnTo>
                <a:lnTo>
                  <a:pt x="561090" y="541037"/>
                </a:lnTo>
                <a:lnTo>
                  <a:pt x="561090" y="540375"/>
                </a:lnTo>
                <a:lnTo>
                  <a:pt x="561337" y="540044"/>
                </a:lnTo>
                <a:lnTo>
                  <a:pt x="561586" y="539355"/>
                </a:lnTo>
                <a:lnTo>
                  <a:pt x="561337" y="539024"/>
                </a:lnTo>
                <a:lnTo>
                  <a:pt x="561337" y="538362"/>
                </a:lnTo>
                <a:lnTo>
                  <a:pt x="561586" y="537341"/>
                </a:lnTo>
                <a:lnTo>
                  <a:pt x="562303" y="537010"/>
                </a:lnTo>
                <a:lnTo>
                  <a:pt x="562523" y="536651"/>
                </a:lnTo>
                <a:lnTo>
                  <a:pt x="563239" y="536320"/>
                </a:lnTo>
                <a:lnTo>
                  <a:pt x="563956" y="535989"/>
                </a:lnTo>
                <a:lnTo>
                  <a:pt x="564204" y="535658"/>
                </a:lnTo>
                <a:lnTo>
                  <a:pt x="564452" y="535327"/>
                </a:lnTo>
                <a:lnTo>
                  <a:pt x="564452" y="534969"/>
                </a:lnTo>
                <a:lnTo>
                  <a:pt x="564672" y="534638"/>
                </a:lnTo>
                <a:lnTo>
                  <a:pt x="564921" y="534638"/>
                </a:lnTo>
                <a:lnTo>
                  <a:pt x="566354" y="534307"/>
                </a:lnTo>
                <a:lnTo>
                  <a:pt x="566823" y="534307"/>
                </a:lnTo>
                <a:lnTo>
                  <a:pt x="566823" y="534969"/>
                </a:lnTo>
                <a:lnTo>
                  <a:pt x="567070" y="534969"/>
                </a:lnTo>
                <a:lnTo>
                  <a:pt x="567070" y="535327"/>
                </a:lnTo>
                <a:lnTo>
                  <a:pt x="567291" y="535989"/>
                </a:lnTo>
                <a:lnTo>
                  <a:pt x="567291" y="536320"/>
                </a:lnTo>
                <a:lnTo>
                  <a:pt x="567291" y="537010"/>
                </a:lnTo>
                <a:lnTo>
                  <a:pt x="567539" y="537341"/>
                </a:lnTo>
                <a:lnTo>
                  <a:pt x="567539" y="537672"/>
                </a:lnTo>
                <a:lnTo>
                  <a:pt x="567539" y="538004"/>
                </a:lnTo>
                <a:lnTo>
                  <a:pt x="567787" y="538693"/>
                </a:lnTo>
                <a:lnTo>
                  <a:pt x="567787" y="539024"/>
                </a:lnTo>
                <a:lnTo>
                  <a:pt x="568007" y="539355"/>
                </a:lnTo>
                <a:lnTo>
                  <a:pt x="567787" y="539686"/>
                </a:lnTo>
                <a:lnTo>
                  <a:pt x="567070" y="539686"/>
                </a:lnTo>
                <a:lnTo>
                  <a:pt x="566823" y="539355"/>
                </a:lnTo>
                <a:lnTo>
                  <a:pt x="566575" y="539355"/>
                </a:lnTo>
                <a:lnTo>
                  <a:pt x="566106" y="539024"/>
                </a:lnTo>
                <a:lnTo>
                  <a:pt x="565858" y="539355"/>
                </a:lnTo>
                <a:lnTo>
                  <a:pt x="565638" y="539355"/>
                </a:lnTo>
                <a:lnTo>
                  <a:pt x="565389" y="539686"/>
                </a:lnTo>
                <a:lnTo>
                  <a:pt x="565389" y="540044"/>
                </a:lnTo>
                <a:lnTo>
                  <a:pt x="565638" y="540375"/>
                </a:lnTo>
                <a:lnTo>
                  <a:pt x="565638" y="540706"/>
                </a:lnTo>
                <a:lnTo>
                  <a:pt x="565389" y="541037"/>
                </a:lnTo>
                <a:lnTo>
                  <a:pt x="565638" y="541037"/>
                </a:lnTo>
                <a:lnTo>
                  <a:pt x="565389" y="541727"/>
                </a:lnTo>
                <a:lnTo>
                  <a:pt x="565389" y="542058"/>
                </a:lnTo>
                <a:lnTo>
                  <a:pt x="565389" y="542747"/>
                </a:lnTo>
                <a:lnTo>
                  <a:pt x="565169" y="543078"/>
                </a:lnTo>
                <a:lnTo>
                  <a:pt x="564921" y="543741"/>
                </a:lnTo>
                <a:lnTo>
                  <a:pt x="565169" y="544072"/>
                </a:lnTo>
                <a:lnTo>
                  <a:pt x="564921" y="544762"/>
                </a:lnTo>
                <a:lnTo>
                  <a:pt x="564921" y="545093"/>
                </a:lnTo>
                <a:lnTo>
                  <a:pt x="564921" y="545424"/>
                </a:lnTo>
                <a:lnTo>
                  <a:pt x="564921" y="545755"/>
                </a:lnTo>
                <a:lnTo>
                  <a:pt x="565169" y="546444"/>
                </a:lnTo>
                <a:lnTo>
                  <a:pt x="565169" y="546775"/>
                </a:lnTo>
                <a:lnTo>
                  <a:pt x="565169" y="547106"/>
                </a:lnTo>
                <a:lnTo>
                  <a:pt x="564921" y="547106"/>
                </a:lnTo>
                <a:lnTo>
                  <a:pt x="564672" y="547795"/>
                </a:lnTo>
                <a:lnTo>
                  <a:pt x="564921" y="548457"/>
                </a:lnTo>
                <a:lnTo>
                  <a:pt x="565169" y="549147"/>
                </a:lnTo>
                <a:lnTo>
                  <a:pt x="565169" y="549809"/>
                </a:lnTo>
                <a:lnTo>
                  <a:pt x="564921" y="550140"/>
                </a:lnTo>
                <a:lnTo>
                  <a:pt x="564921" y="550829"/>
                </a:lnTo>
                <a:lnTo>
                  <a:pt x="564672" y="550829"/>
                </a:lnTo>
                <a:lnTo>
                  <a:pt x="564672" y="551491"/>
                </a:lnTo>
                <a:lnTo>
                  <a:pt x="564672" y="551822"/>
                </a:lnTo>
                <a:lnTo>
                  <a:pt x="564452" y="552181"/>
                </a:lnTo>
                <a:lnTo>
                  <a:pt x="564452" y="552512"/>
                </a:lnTo>
                <a:lnTo>
                  <a:pt x="564204" y="552843"/>
                </a:lnTo>
                <a:lnTo>
                  <a:pt x="563956" y="553174"/>
                </a:lnTo>
                <a:lnTo>
                  <a:pt x="563956" y="553864"/>
                </a:lnTo>
                <a:lnTo>
                  <a:pt x="564204" y="554195"/>
                </a:lnTo>
                <a:lnTo>
                  <a:pt x="564204" y="554857"/>
                </a:lnTo>
                <a:lnTo>
                  <a:pt x="563956" y="555188"/>
                </a:lnTo>
                <a:lnTo>
                  <a:pt x="563735" y="555546"/>
                </a:lnTo>
                <a:lnTo>
                  <a:pt x="563735" y="555877"/>
                </a:lnTo>
                <a:lnTo>
                  <a:pt x="563956" y="556539"/>
                </a:lnTo>
                <a:lnTo>
                  <a:pt x="563735" y="556539"/>
                </a:lnTo>
                <a:lnTo>
                  <a:pt x="563488" y="556539"/>
                </a:lnTo>
                <a:lnTo>
                  <a:pt x="563018" y="556870"/>
                </a:lnTo>
                <a:lnTo>
                  <a:pt x="563018" y="557229"/>
                </a:lnTo>
                <a:lnTo>
                  <a:pt x="562771" y="557561"/>
                </a:lnTo>
                <a:lnTo>
                  <a:pt x="562771" y="557892"/>
                </a:lnTo>
                <a:lnTo>
                  <a:pt x="562523" y="557892"/>
                </a:lnTo>
                <a:lnTo>
                  <a:pt x="562303" y="557892"/>
                </a:lnTo>
                <a:lnTo>
                  <a:pt x="561806" y="558223"/>
                </a:lnTo>
                <a:lnTo>
                  <a:pt x="561586" y="558223"/>
                </a:lnTo>
                <a:lnTo>
                  <a:pt x="561586" y="558553"/>
                </a:lnTo>
                <a:lnTo>
                  <a:pt x="561337" y="558553"/>
                </a:lnTo>
                <a:lnTo>
                  <a:pt x="561090" y="558912"/>
                </a:lnTo>
                <a:lnTo>
                  <a:pt x="560621" y="558912"/>
                </a:lnTo>
                <a:lnTo>
                  <a:pt x="560152" y="559243"/>
                </a:lnTo>
                <a:lnTo>
                  <a:pt x="560152" y="559574"/>
                </a:lnTo>
                <a:lnTo>
                  <a:pt x="559904" y="559574"/>
                </a:lnTo>
                <a:lnTo>
                  <a:pt x="559683" y="559905"/>
                </a:lnTo>
                <a:lnTo>
                  <a:pt x="559187" y="559905"/>
                </a:lnTo>
                <a:lnTo>
                  <a:pt x="558967" y="560594"/>
                </a:lnTo>
                <a:lnTo>
                  <a:pt x="558471" y="561256"/>
                </a:lnTo>
                <a:lnTo>
                  <a:pt x="558251" y="561587"/>
                </a:lnTo>
                <a:lnTo>
                  <a:pt x="558002" y="561918"/>
                </a:lnTo>
                <a:lnTo>
                  <a:pt x="557534" y="562608"/>
                </a:lnTo>
                <a:lnTo>
                  <a:pt x="557286" y="563270"/>
                </a:lnTo>
                <a:lnTo>
                  <a:pt x="557038" y="563601"/>
                </a:lnTo>
                <a:lnTo>
                  <a:pt x="557038" y="563959"/>
                </a:lnTo>
                <a:lnTo>
                  <a:pt x="557038" y="564290"/>
                </a:lnTo>
                <a:lnTo>
                  <a:pt x="557286" y="564621"/>
                </a:lnTo>
                <a:lnTo>
                  <a:pt x="557286" y="564952"/>
                </a:lnTo>
                <a:lnTo>
                  <a:pt x="557038" y="565283"/>
                </a:lnTo>
                <a:lnTo>
                  <a:pt x="557038" y="565641"/>
                </a:lnTo>
                <a:lnTo>
                  <a:pt x="557038" y="566303"/>
                </a:lnTo>
                <a:lnTo>
                  <a:pt x="556817" y="566634"/>
                </a:lnTo>
                <a:lnTo>
                  <a:pt x="557038" y="566966"/>
                </a:lnTo>
                <a:lnTo>
                  <a:pt x="557038" y="567656"/>
                </a:lnTo>
                <a:lnTo>
                  <a:pt x="556817" y="567987"/>
                </a:lnTo>
                <a:lnTo>
                  <a:pt x="556569" y="568649"/>
                </a:lnTo>
                <a:lnTo>
                  <a:pt x="556321" y="568980"/>
                </a:lnTo>
                <a:lnTo>
                  <a:pt x="556321" y="569338"/>
                </a:lnTo>
                <a:lnTo>
                  <a:pt x="556101" y="569338"/>
                </a:lnTo>
                <a:lnTo>
                  <a:pt x="555852" y="570000"/>
                </a:lnTo>
                <a:lnTo>
                  <a:pt x="555852" y="570331"/>
                </a:lnTo>
                <a:lnTo>
                  <a:pt x="555604" y="570331"/>
                </a:lnTo>
                <a:lnTo>
                  <a:pt x="555604" y="570662"/>
                </a:lnTo>
                <a:lnTo>
                  <a:pt x="555604" y="571020"/>
                </a:lnTo>
                <a:lnTo>
                  <a:pt x="555384" y="571351"/>
                </a:lnTo>
                <a:lnTo>
                  <a:pt x="555135" y="571682"/>
                </a:lnTo>
                <a:lnTo>
                  <a:pt x="555135" y="572013"/>
                </a:lnTo>
                <a:lnTo>
                  <a:pt x="555384" y="572344"/>
                </a:lnTo>
                <a:lnTo>
                  <a:pt x="555604" y="572704"/>
                </a:lnTo>
                <a:lnTo>
                  <a:pt x="556321" y="573035"/>
                </a:lnTo>
                <a:lnTo>
                  <a:pt x="557286" y="573697"/>
                </a:lnTo>
                <a:lnTo>
                  <a:pt x="557754" y="573697"/>
                </a:lnTo>
                <a:lnTo>
                  <a:pt x="558719" y="574028"/>
                </a:lnTo>
                <a:lnTo>
                  <a:pt x="559436" y="574028"/>
                </a:lnTo>
                <a:lnTo>
                  <a:pt x="560869" y="574028"/>
                </a:lnTo>
                <a:lnTo>
                  <a:pt x="560869" y="573697"/>
                </a:lnTo>
                <a:lnTo>
                  <a:pt x="561090" y="573697"/>
                </a:lnTo>
                <a:lnTo>
                  <a:pt x="561337" y="573035"/>
                </a:lnTo>
                <a:lnTo>
                  <a:pt x="562054" y="572013"/>
                </a:lnTo>
                <a:lnTo>
                  <a:pt x="562523" y="571351"/>
                </a:lnTo>
                <a:lnTo>
                  <a:pt x="563018" y="571020"/>
                </a:lnTo>
                <a:lnTo>
                  <a:pt x="563239" y="570662"/>
                </a:lnTo>
                <a:lnTo>
                  <a:pt x="563488" y="570000"/>
                </a:lnTo>
                <a:lnTo>
                  <a:pt x="563239" y="569338"/>
                </a:lnTo>
                <a:lnTo>
                  <a:pt x="563239" y="568980"/>
                </a:lnTo>
                <a:lnTo>
                  <a:pt x="563239" y="568318"/>
                </a:lnTo>
                <a:lnTo>
                  <a:pt x="563239" y="567987"/>
                </a:lnTo>
                <a:lnTo>
                  <a:pt x="562771" y="567656"/>
                </a:lnTo>
                <a:lnTo>
                  <a:pt x="563018" y="567325"/>
                </a:lnTo>
                <a:lnTo>
                  <a:pt x="563018" y="566966"/>
                </a:lnTo>
                <a:lnTo>
                  <a:pt x="563018" y="566634"/>
                </a:lnTo>
                <a:lnTo>
                  <a:pt x="563018" y="566303"/>
                </a:lnTo>
                <a:lnTo>
                  <a:pt x="563239" y="565972"/>
                </a:lnTo>
                <a:lnTo>
                  <a:pt x="563488" y="565641"/>
                </a:lnTo>
                <a:lnTo>
                  <a:pt x="563956" y="564952"/>
                </a:lnTo>
                <a:lnTo>
                  <a:pt x="563956" y="564621"/>
                </a:lnTo>
                <a:lnTo>
                  <a:pt x="564204" y="564621"/>
                </a:lnTo>
                <a:lnTo>
                  <a:pt x="564452" y="564621"/>
                </a:lnTo>
                <a:lnTo>
                  <a:pt x="564921" y="564290"/>
                </a:lnTo>
                <a:lnTo>
                  <a:pt x="565169" y="564290"/>
                </a:lnTo>
                <a:lnTo>
                  <a:pt x="565169" y="563959"/>
                </a:lnTo>
                <a:lnTo>
                  <a:pt x="565638" y="563601"/>
                </a:lnTo>
                <a:lnTo>
                  <a:pt x="566823" y="562939"/>
                </a:lnTo>
                <a:lnTo>
                  <a:pt x="567070" y="562939"/>
                </a:lnTo>
                <a:lnTo>
                  <a:pt x="568007" y="561256"/>
                </a:lnTo>
                <a:lnTo>
                  <a:pt x="568007" y="560594"/>
                </a:lnTo>
                <a:lnTo>
                  <a:pt x="568256" y="559905"/>
                </a:lnTo>
                <a:lnTo>
                  <a:pt x="568504" y="559574"/>
                </a:lnTo>
                <a:lnTo>
                  <a:pt x="569221" y="558223"/>
                </a:lnTo>
                <a:lnTo>
                  <a:pt x="569441" y="557229"/>
                </a:lnTo>
                <a:lnTo>
                  <a:pt x="569441" y="556870"/>
                </a:lnTo>
                <a:lnTo>
                  <a:pt x="569690" y="556539"/>
                </a:lnTo>
                <a:lnTo>
                  <a:pt x="569937" y="556208"/>
                </a:lnTo>
                <a:lnTo>
                  <a:pt x="570406" y="555877"/>
                </a:lnTo>
                <a:lnTo>
                  <a:pt x="570874" y="554857"/>
                </a:lnTo>
                <a:lnTo>
                  <a:pt x="571343" y="554526"/>
                </a:lnTo>
                <a:lnTo>
                  <a:pt x="572060" y="553174"/>
                </a:lnTo>
                <a:lnTo>
                  <a:pt x="572060" y="552512"/>
                </a:lnTo>
                <a:lnTo>
                  <a:pt x="572308" y="552181"/>
                </a:lnTo>
                <a:lnTo>
                  <a:pt x="572556" y="551491"/>
                </a:lnTo>
                <a:lnTo>
                  <a:pt x="572556" y="550829"/>
                </a:lnTo>
                <a:lnTo>
                  <a:pt x="572556" y="550471"/>
                </a:lnTo>
                <a:lnTo>
                  <a:pt x="572556" y="550140"/>
                </a:lnTo>
                <a:lnTo>
                  <a:pt x="572776" y="550140"/>
                </a:lnTo>
                <a:lnTo>
                  <a:pt x="573025" y="549809"/>
                </a:lnTo>
                <a:lnTo>
                  <a:pt x="573272" y="549478"/>
                </a:lnTo>
                <a:lnTo>
                  <a:pt x="573272" y="549147"/>
                </a:lnTo>
                <a:lnTo>
                  <a:pt x="573742" y="548788"/>
                </a:lnTo>
                <a:lnTo>
                  <a:pt x="574210" y="548457"/>
                </a:lnTo>
                <a:lnTo>
                  <a:pt x="574458" y="548126"/>
                </a:lnTo>
                <a:lnTo>
                  <a:pt x="574458" y="547795"/>
                </a:lnTo>
                <a:lnTo>
                  <a:pt x="574706" y="547464"/>
                </a:lnTo>
                <a:lnTo>
                  <a:pt x="574706" y="547106"/>
                </a:lnTo>
                <a:lnTo>
                  <a:pt x="574926" y="546444"/>
                </a:lnTo>
                <a:lnTo>
                  <a:pt x="574926" y="546113"/>
                </a:lnTo>
                <a:lnTo>
                  <a:pt x="575175" y="545755"/>
                </a:lnTo>
                <a:lnTo>
                  <a:pt x="575423" y="545424"/>
                </a:lnTo>
                <a:lnTo>
                  <a:pt x="575891" y="544431"/>
                </a:lnTo>
                <a:lnTo>
                  <a:pt x="575891" y="543741"/>
                </a:lnTo>
                <a:lnTo>
                  <a:pt x="575891" y="543410"/>
                </a:lnTo>
                <a:lnTo>
                  <a:pt x="575891" y="543078"/>
                </a:lnTo>
                <a:lnTo>
                  <a:pt x="576360" y="542389"/>
                </a:lnTo>
                <a:lnTo>
                  <a:pt x="576360" y="541727"/>
                </a:lnTo>
                <a:lnTo>
                  <a:pt x="576607" y="541396"/>
                </a:lnTo>
                <a:lnTo>
                  <a:pt x="576607" y="541037"/>
                </a:lnTo>
                <a:lnTo>
                  <a:pt x="576360" y="540706"/>
                </a:lnTo>
                <a:lnTo>
                  <a:pt x="576360" y="540044"/>
                </a:lnTo>
                <a:lnTo>
                  <a:pt x="576828" y="539024"/>
                </a:lnTo>
                <a:lnTo>
                  <a:pt x="577077" y="538693"/>
                </a:lnTo>
                <a:lnTo>
                  <a:pt x="577077" y="538362"/>
                </a:lnTo>
                <a:lnTo>
                  <a:pt x="577324" y="537672"/>
                </a:lnTo>
                <a:lnTo>
                  <a:pt x="577324" y="536651"/>
                </a:lnTo>
                <a:lnTo>
                  <a:pt x="577324" y="536320"/>
                </a:lnTo>
                <a:lnTo>
                  <a:pt x="577324" y="535658"/>
                </a:lnTo>
                <a:lnTo>
                  <a:pt x="577324" y="534969"/>
                </a:lnTo>
                <a:lnTo>
                  <a:pt x="577077" y="534969"/>
                </a:lnTo>
                <a:lnTo>
                  <a:pt x="577077" y="534638"/>
                </a:lnTo>
                <a:lnTo>
                  <a:pt x="577324" y="534638"/>
                </a:lnTo>
                <a:lnTo>
                  <a:pt x="577324" y="534307"/>
                </a:lnTo>
                <a:lnTo>
                  <a:pt x="577545" y="533976"/>
                </a:lnTo>
                <a:lnTo>
                  <a:pt x="577545" y="533617"/>
                </a:lnTo>
                <a:lnTo>
                  <a:pt x="577793" y="533287"/>
                </a:lnTo>
                <a:lnTo>
                  <a:pt x="578041" y="532625"/>
                </a:lnTo>
                <a:lnTo>
                  <a:pt x="578041" y="531935"/>
                </a:lnTo>
                <a:lnTo>
                  <a:pt x="577793" y="530915"/>
                </a:lnTo>
                <a:lnTo>
                  <a:pt x="577545" y="530584"/>
                </a:lnTo>
                <a:lnTo>
                  <a:pt x="577545" y="529922"/>
                </a:lnTo>
                <a:lnTo>
                  <a:pt x="577545" y="529591"/>
                </a:lnTo>
                <a:lnTo>
                  <a:pt x="577545" y="529231"/>
                </a:lnTo>
                <a:lnTo>
                  <a:pt x="577545" y="528900"/>
                </a:lnTo>
                <a:lnTo>
                  <a:pt x="577545" y="528238"/>
                </a:lnTo>
                <a:lnTo>
                  <a:pt x="577545" y="527549"/>
                </a:lnTo>
                <a:lnTo>
                  <a:pt x="577793" y="527218"/>
                </a:lnTo>
                <a:lnTo>
                  <a:pt x="577793" y="526529"/>
                </a:lnTo>
                <a:lnTo>
                  <a:pt x="577545" y="525536"/>
                </a:lnTo>
                <a:lnTo>
                  <a:pt x="578041" y="524184"/>
                </a:lnTo>
                <a:lnTo>
                  <a:pt x="578262" y="523164"/>
                </a:lnTo>
                <a:lnTo>
                  <a:pt x="578758" y="522833"/>
                </a:lnTo>
                <a:lnTo>
                  <a:pt x="578978" y="522474"/>
                </a:lnTo>
                <a:lnTo>
                  <a:pt x="579227" y="521811"/>
                </a:lnTo>
                <a:lnTo>
                  <a:pt x="579227" y="521480"/>
                </a:lnTo>
                <a:lnTo>
                  <a:pt x="579227" y="521122"/>
                </a:lnTo>
                <a:lnTo>
                  <a:pt x="578978" y="521122"/>
                </a:lnTo>
                <a:lnTo>
                  <a:pt x="578758" y="521122"/>
                </a:lnTo>
                <a:lnTo>
                  <a:pt x="578758" y="520791"/>
                </a:lnTo>
                <a:lnTo>
                  <a:pt x="578978" y="520129"/>
                </a:lnTo>
                <a:lnTo>
                  <a:pt x="579227" y="519109"/>
                </a:lnTo>
                <a:lnTo>
                  <a:pt x="579227" y="518419"/>
                </a:lnTo>
                <a:lnTo>
                  <a:pt x="579227" y="518088"/>
                </a:lnTo>
                <a:lnTo>
                  <a:pt x="579227" y="517757"/>
                </a:lnTo>
                <a:lnTo>
                  <a:pt x="579227" y="517426"/>
                </a:lnTo>
                <a:lnTo>
                  <a:pt x="579474" y="516405"/>
                </a:lnTo>
                <a:lnTo>
                  <a:pt x="579227" y="516074"/>
                </a:lnTo>
                <a:lnTo>
                  <a:pt x="579474" y="515715"/>
                </a:lnTo>
                <a:lnTo>
                  <a:pt x="579474" y="515053"/>
                </a:lnTo>
                <a:lnTo>
                  <a:pt x="579227" y="514364"/>
                </a:lnTo>
                <a:lnTo>
                  <a:pt x="579227" y="514033"/>
                </a:lnTo>
                <a:lnTo>
                  <a:pt x="578758" y="513371"/>
                </a:lnTo>
                <a:lnTo>
                  <a:pt x="578510" y="512682"/>
                </a:lnTo>
                <a:lnTo>
                  <a:pt x="578510" y="512351"/>
                </a:lnTo>
                <a:lnTo>
                  <a:pt x="578262" y="511992"/>
                </a:lnTo>
                <a:lnTo>
                  <a:pt x="578262" y="510999"/>
                </a:lnTo>
                <a:lnTo>
                  <a:pt x="578041" y="509979"/>
                </a:lnTo>
                <a:lnTo>
                  <a:pt x="577793" y="509648"/>
                </a:lnTo>
                <a:lnTo>
                  <a:pt x="577545" y="509648"/>
                </a:lnTo>
                <a:lnTo>
                  <a:pt x="577545" y="509288"/>
                </a:lnTo>
                <a:lnTo>
                  <a:pt x="577545" y="508626"/>
                </a:lnTo>
                <a:lnTo>
                  <a:pt x="577793" y="508296"/>
                </a:lnTo>
                <a:lnTo>
                  <a:pt x="577793" y="507937"/>
                </a:lnTo>
                <a:lnTo>
                  <a:pt x="577793" y="507606"/>
                </a:lnTo>
                <a:lnTo>
                  <a:pt x="577793" y="507275"/>
                </a:lnTo>
                <a:lnTo>
                  <a:pt x="577793" y="506917"/>
                </a:lnTo>
                <a:lnTo>
                  <a:pt x="577793" y="506255"/>
                </a:lnTo>
                <a:lnTo>
                  <a:pt x="577793" y="505924"/>
                </a:lnTo>
                <a:lnTo>
                  <a:pt x="577793" y="505565"/>
                </a:lnTo>
                <a:lnTo>
                  <a:pt x="577545" y="505234"/>
                </a:lnTo>
                <a:lnTo>
                  <a:pt x="577545" y="504214"/>
                </a:lnTo>
                <a:lnTo>
                  <a:pt x="577545" y="503552"/>
                </a:lnTo>
                <a:lnTo>
                  <a:pt x="577324" y="503552"/>
                </a:lnTo>
                <a:lnTo>
                  <a:pt x="577324" y="503192"/>
                </a:lnTo>
                <a:lnTo>
                  <a:pt x="577077" y="502861"/>
                </a:lnTo>
                <a:lnTo>
                  <a:pt x="577324" y="502530"/>
                </a:lnTo>
                <a:lnTo>
                  <a:pt x="577077" y="502530"/>
                </a:lnTo>
                <a:lnTo>
                  <a:pt x="577077" y="502199"/>
                </a:lnTo>
                <a:lnTo>
                  <a:pt x="576828" y="502199"/>
                </a:lnTo>
                <a:lnTo>
                  <a:pt x="576607" y="501841"/>
                </a:lnTo>
                <a:lnTo>
                  <a:pt x="576828" y="501510"/>
                </a:lnTo>
                <a:lnTo>
                  <a:pt x="576828" y="500848"/>
                </a:lnTo>
                <a:lnTo>
                  <a:pt x="576828" y="500490"/>
                </a:lnTo>
                <a:lnTo>
                  <a:pt x="576828" y="500159"/>
                </a:lnTo>
                <a:lnTo>
                  <a:pt x="576828" y="499828"/>
                </a:lnTo>
                <a:lnTo>
                  <a:pt x="576607" y="499469"/>
                </a:lnTo>
                <a:lnTo>
                  <a:pt x="576607" y="499138"/>
                </a:lnTo>
                <a:lnTo>
                  <a:pt x="576607" y="498807"/>
                </a:lnTo>
                <a:lnTo>
                  <a:pt x="576607" y="498476"/>
                </a:lnTo>
                <a:lnTo>
                  <a:pt x="576828" y="498118"/>
                </a:lnTo>
                <a:lnTo>
                  <a:pt x="576607" y="497787"/>
                </a:lnTo>
                <a:lnTo>
                  <a:pt x="576607" y="497456"/>
                </a:lnTo>
                <a:lnTo>
                  <a:pt x="576607" y="497096"/>
                </a:lnTo>
                <a:lnTo>
                  <a:pt x="576828" y="496765"/>
                </a:lnTo>
                <a:lnTo>
                  <a:pt x="576607" y="496434"/>
                </a:lnTo>
                <a:lnTo>
                  <a:pt x="576828" y="496103"/>
                </a:lnTo>
                <a:lnTo>
                  <a:pt x="576828" y="495745"/>
                </a:lnTo>
                <a:lnTo>
                  <a:pt x="576828" y="495414"/>
                </a:lnTo>
                <a:lnTo>
                  <a:pt x="576607" y="495414"/>
                </a:lnTo>
                <a:lnTo>
                  <a:pt x="576607" y="495083"/>
                </a:lnTo>
                <a:lnTo>
                  <a:pt x="576607" y="494725"/>
                </a:lnTo>
                <a:lnTo>
                  <a:pt x="576828" y="494725"/>
                </a:lnTo>
                <a:lnTo>
                  <a:pt x="577077" y="494394"/>
                </a:lnTo>
                <a:lnTo>
                  <a:pt x="577324" y="493373"/>
                </a:lnTo>
                <a:lnTo>
                  <a:pt x="577077" y="493373"/>
                </a:lnTo>
                <a:lnTo>
                  <a:pt x="577324" y="493042"/>
                </a:lnTo>
                <a:lnTo>
                  <a:pt x="577545" y="492711"/>
                </a:lnTo>
                <a:lnTo>
                  <a:pt x="577545" y="492353"/>
                </a:lnTo>
                <a:lnTo>
                  <a:pt x="577793" y="491360"/>
                </a:lnTo>
                <a:lnTo>
                  <a:pt x="578262" y="490670"/>
                </a:lnTo>
                <a:lnTo>
                  <a:pt x="578262" y="489980"/>
                </a:lnTo>
                <a:lnTo>
                  <a:pt x="578510" y="488987"/>
                </a:lnTo>
                <a:lnTo>
                  <a:pt x="578978" y="488629"/>
                </a:lnTo>
                <a:lnTo>
                  <a:pt x="579227" y="487967"/>
                </a:lnTo>
                <a:lnTo>
                  <a:pt x="579474" y="487967"/>
                </a:lnTo>
                <a:lnTo>
                  <a:pt x="579943" y="487967"/>
                </a:lnTo>
                <a:lnTo>
                  <a:pt x="580412" y="487608"/>
                </a:lnTo>
                <a:lnTo>
                  <a:pt x="580412" y="487277"/>
                </a:lnTo>
                <a:lnTo>
                  <a:pt x="580412" y="486946"/>
                </a:lnTo>
                <a:lnTo>
                  <a:pt x="580191" y="486615"/>
                </a:lnTo>
                <a:lnTo>
                  <a:pt x="579943" y="486615"/>
                </a:lnTo>
                <a:lnTo>
                  <a:pt x="579695" y="486257"/>
                </a:lnTo>
                <a:lnTo>
                  <a:pt x="579943" y="486257"/>
                </a:lnTo>
                <a:lnTo>
                  <a:pt x="580412" y="486257"/>
                </a:lnTo>
                <a:lnTo>
                  <a:pt x="580412" y="486615"/>
                </a:lnTo>
                <a:lnTo>
                  <a:pt x="580659" y="486615"/>
                </a:lnTo>
                <a:lnTo>
                  <a:pt x="580908" y="486946"/>
                </a:lnTo>
                <a:lnTo>
                  <a:pt x="581376" y="486615"/>
                </a:lnTo>
                <a:lnTo>
                  <a:pt x="581845" y="486257"/>
                </a:lnTo>
                <a:lnTo>
                  <a:pt x="582562" y="485926"/>
                </a:lnTo>
                <a:lnTo>
                  <a:pt x="582809" y="485236"/>
                </a:lnTo>
                <a:lnTo>
                  <a:pt x="582809" y="484574"/>
                </a:lnTo>
                <a:lnTo>
                  <a:pt x="583279" y="484215"/>
                </a:lnTo>
                <a:lnTo>
                  <a:pt x="583526" y="483884"/>
                </a:lnTo>
                <a:lnTo>
                  <a:pt x="583994" y="483553"/>
                </a:lnTo>
                <a:lnTo>
                  <a:pt x="584243" y="483884"/>
                </a:lnTo>
                <a:lnTo>
                  <a:pt x="584711" y="483553"/>
                </a:lnTo>
                <a:lnTo>
                  <a:pt x="585428" y="483222"/>
                </a:lnTo>
                <a:lnTo>
                  <a:pt x="585428" y="482864"/>
                </a:lnTo>
                <a:lnTo>
                  <a:pt x="585677" y="482864"/>
                </a:lnTo>
                <a:lnTo>
                  <a:pt x="585677" y="482533"/>
                </a:lnTo>
                <a:lnTo>
                  <a:pt x="585897" y="482202"/>
                </a:lnTo>
                <a:lnTo>
                  <a:pt x="586145" y="481843"/>
                </a:lnTo>
                <a:lnTo>
                  <a:pt x="586365" y="481181"/>
                </a:lnTo>
                <a:lnTo>
                  <a:pt x="586614" y="481181"/>
                </a:lnTo>
                <a:lnTo>
                  <a:pt x="586614" y="480823"/>
                </a:lnTo>
                <a:lnTo>
                  <a:pt x="586862" y="480823"/>
                </a:lnTo>
                <a:lnTo>
                  <a:pt x="587330" y="480823"/>
                </a:lnTo>
                <a:lnTo>
                  <a:pt x="587330" y="481181"/>
                </a:lnTo>
                <a:lnTo>
                  <a:pt x="587330" y="481512"/>
                </a:lnTo>
                <a:lnTo>
                  <a:pt x="587578" y="481843"/>
                </a:lnTo>
                <a:lnTo>
                  <a:pt x="587799" y="481843"/>
                </a:lnTo>
                <a:lnTo>
                  <a:pt x="588046" y="481843"/>
                </a:lnTo>
                <a:lnTo>
                  <a:pt x="588763" y="481843"/>
                </a:lnTo>
                <a:lnTo>
                  <a:pt x="589012" y="481843"/>
                </a:lnTo>
                <a:lnTo>
                  <a:pt x="589480" y="481843"/>
                </a:lnTo>
                <a:lnTo>
                  <a:pt x="589728" y="481843"/>
                </a:lnTo>
                <a:lnTo>
                  <a:pt x="589949" y="481843"/>
                </a:lnTo>
                <a:lnTo>
                  <a:pt x="590197" y="481512"/>
                </a:lnTo>
                <a:lnTo>
                  <a:pt x="590666" y="481181"/>
                </a:lnTo>
                <a:lnTo>
                  <a:pt x="590913" y="481181"/>
                </a:lnTo>
                <a:lnTo>
                  <a:pt x="591162" y="481181"/>
                </a:lnTo>
                <a:lnTo>
                  <a:pt x="591383" y="480492"/>
                </a:lnTo>
                <a:lnTo>
                  <a:pt x="591851" y="480161"/>
                </a:lnTo>
                <a:lnTo>
                  <a:pt x="592347" y="479140"/>
                </a:lnTo>
                <a:lnTo>
                  <a:pt x="592567" y="478450"/>
                </a:lnTo>
                <a:lnTo>
                  <a:pt x="592347" y="478119"/>
                </a:lnTo>
                <a:lnTo>
                  <a:pt x="592567" y="477788"/>
                </a:lnTo>
                <a:lnTo>
                  <a:pt x="593284" y="477788"/>
                </a:lnTo>
                <a:lnTo>
                  <a:pt x="593532" y="477788"/>
                </a:lnTo>
                <a:lnTo>
                  <a:pt x="593780" y="477788"/>
                </a:lnTo>
                <a:lnTo>
                  <a:pt x="594001" y="477788"/>
                </a:lnTo>
                <a:lnTo>
                  <a:pt x="594248" y="477788"/>
                </a:lnTo>
                <a:lnTo>
                  <a:pt x="594497" y="477430"/>
                </a:lnTo>
                <a:lnTo>
                  <a:pt x="594718" y="477430"/>
                </a:lnTo>
                <a:lnTo>
                  <a:pt x="595214" y="477099"/>
                </a:lnTo>
                <a:lnTo>
                  <a:pt x="595214" y="476768"/>
                </a:lnTo>
                <a:lnTo>
                  <a:pt x="595682" y="476768"/>
                </a:lnTo>
                <a:lnTo>
                  <a:pt x="596150" y="476078"/>
                </a:lnTo>
                <a:lnTo>
                  <a:pt x="596619" y="475747"/>
                </a:lnTo>
                <a:lnTo>
                  <a:pt x="596619" y="475389"/>
                </a:lnTo>
                <a:lnTo>
                  <a:pt x="597115" y="475058"/>
                </a:lnTo>
                <a:lnTo>
                  <a:pt x="597115" y="474727"/>
                </a:lnTo>
                <a:lnTo>
                  <a:pt x="597584" y="474396"/>
                </a:lnTo>
                <a:lnTo>
                  <a:pt x="597832" y="474396"/>
                </a:lnTo>
                <a:lnTo>
                  <a:pt x="597832" y="474037"/>
                </a:lnTo>
                <a:lnTo>
                  <a:pt x="598549" y="474396"/>
                </a:lnTo>
                <a:lnTo>
                  <a:pt x="599017" y="474396"/>
                </a:lnTo>
                <a:lnTo>
                  <a:pt x="600202" y="474396"/>
                </a:lnTo>
                <a:lnTo>
                  <a:pt x="600698" y="474396"/>
                </a:lnTo>
                <a:lnTo>
                  <a:pt x="600698" y="474037"/>
                </a:lnTo>
                <a:lnTo>
                  <a:pt x="600919" y="474037"/>
                </a:lnTo>
                <a:lnTo>
                  <a:pt x="601167" y="474037"/>
                </a:lnTo>
                <a:lnTo>
                  <a:pt x="601415" y="474037"/>
                </a:lnTo>
                <a:lnTo>
                  <a:pt x="601636" y="473706"/>
                </a:lnTo>
                <a:lnTo>
                  <a:pt x="601884" y="473706"/>
                </a:lnTo>
                <a:lnTo>
                  <a:pt x="602104" y="473375"/>
                </a:lnTo>
                <a:lnTo>
                  <a:pt x="602352" y="473375"/>
                </a:lnTo>
                <a:lnTo>
                  <a:pt x="602601" y="473017"/>
                </a:lnTo>
                <a:lnTo>
                  <a:pt x="603069" y="473375"/>
                </a:lnTo>
                <a:lnTo>
                  <a:pt x="603318" y="473375"/>
                </a:lnTo>
                <a:lnTo>
                  <a:pt x="603538" y="473017"/>
                </a:lnTo>
                <a:lnTo>
                  <a:pt x="603538" y="472686"/>
                </a:lnTo>
                <a:lnTo>
                  <a:pt x="603786" y="473017"/>
                </a:lnTo>
                <a:lnTo>
                  <a:pt x="604255" y="473017"/>
                </a:lnTo>
                <a:lnTo>
                  <a:pt x="604503" y="473017"/>
                </a:lnTo>
                <a:lnTo>
                  <a:pt x="604750" y="472686"/>
                </a:lnTo>
                <a:lnTo>
                  <a:pt x="604971" y="472355"/>
                </a:lnTo>
                <a:lnTo>
                  <a:pt x="605467" y="472355"/>
                </a:lnTo>
                <a:lnTo>
                  <a:pt x="605687" y="472355"/>
                </a:lnTo>
                <a:lnTo>
                  <a:pt x="605936" y="472355"/>
                </a:lnTo>
                <a:lnTo>
                  <a:pt x="606184" y="472686"/>
                </a:lnTo>
                <a:lnTo>
                  <a:pt x="606404" y="472686"/>
                </a:lnTo>
                <a:lnTo>
                  <a:pt x="606873" y="472686"/>
                </a:lnTo>
                <a:lnTo>
                  <a:pt x="607121" y="473017"/>
                </a:lnTo>
                <a:lnTo>
                  <a:pt x="607590" y="473017"/>
                </a:lnTo>
                <a:lnTo>
                  <a:pt x="608086" y="473375"/>
                </a:lnTo>
                <a:lnTo>
                  <a:pt x="608307" y="473375"/>
                </a:lnTo>
                <a:lnTo>
                  <a:pt x="608802" y="473375"/>
                </a:lnTo>
                <a:lnTo>
                  <a:pt x="609022" y="473375"/>
                </a:lnTo>
                <a:lnTo>
                  <a:pt x="609271" y="473375"/>
                </a:lnTo>
                <a:lnTo>
                  <a:pt x="609519" y="473375"/>
                </a:lnTo>
                <a:lnTo>
                  <a:pt x="609739" y="473375"/>
                </a:lnTo>
                <a:lnTo>
                  <a:pt x="610235" y="473375"/>
                </a:lnTo>
                <a:lnTo>
                  <a:pt x="610456" y="473375"/>
                </a:lnTo>
                <a:lnTo>
                  <a:pt x="610705" y="473375"/>
                </a:lnTo>
                <a:lnTo>
                  <a:pt x="610952" y="473706"/>
                </a:lnTo>
                <a:lnTo>
                  <a:pt x="611421" y="473375"/>
                </a:lnTo>
                <a:lnTo>
                  <a:pt x="611669" y="473375"/>
                </a:lnTo>
                <a:lnTo>
                  <a:pt x="612854" y="473706"/>
                </a:lnTo>
                <a:lnTo>
                  <a:pt x="613074" y="473706"/>
                </a:lnTo>
                <a:lnTo>
                  <a:pt x="614757" y="473706"/>
                </a:lnTo>
                <a:lnTo>
                  <a:pt x="616190" y="474037"/>
                </a:lnTo>
                <a:lnTo>
                  <a:pt x="616906" y="474037"/>
                </a:lnTo>
                <a:lnTo>
                  <a:pt x="617375" y="473706"/>
                </a:lnTo>
                <a:lnTo>
                  <a:pt x="618339" y="473017"/>
                </a:lnTo>
                <a:lnTo>
                  <a:pt x="619277" y="473017"/>
                </a:lnTo>
                <a:lnTo>
                  <a:pt x="619773" y="472686"/>
                </a:lnTo>
                <a:lnTo>
                  <a:pt x="619993" y="472686"/>
                </a:lnTo>
                <a:lnTo>
                  <a:pt x="620242" y="472686"/>
                </a:lnTo>
                <a:lnTo>
                  <a:pt x="621206" y="472686"/>
                </a:lnTo>
                <a:lnTo>
                  <a:pt x="621427" y="472686"/>
                </a:lnTo>
                <a:lnTo>
                  <a:pt x="621923" y="473017"/>
                </a:lnTo>
                <a:lnTo>
                  <a:pt x="622391" y="473017"/>
                </a:lnTo>
                <a:lnTo>
                  <a:pt x="622612" y="473017"/>
                </a:lnTo>
                <a:lnTo>
                  <a:pt x="622860" y="473017"/>
                </a:lnTo>
                <a:lnTo>
                  <a:pt x="623328" y="472686"/>
                </a:lnTo>
                <a:lnTo>
                  <a:pt x="623824" y="472355"/>
                </a:lnTo>
                <a:lnTo>
                  <a:pt x="624294" y="471996"/>
                </a:lnTo>
                <a:lnTo>
                  <a:pt x="624762" y="471996"/>
                </a:lnTo>
                <a:lnTo>
                  <a:pt x="625479" y="471666"/>
                </a:lnTo>
                <a:lnTo>
                  <a:pt x="625726" y="471666"/>
                </a:lnTo>
                <a:lnTo>
                  <a:pt x="625975" y="471666"/>
                </a:lnTo>
                <a:lnTo>
                  <a:pt x="626195" y="471666"/>
                </a:lnTo>
                <a:lnTo>
                  <a:pt x="626691" y="471333"/>
                </a:lnTo>
                <a:lnTo>
                  <a:pt x="627408" y="470644"/>
                </a:lnTo>
                <a:lnTo>
                  <a:pt x="627877" y="470313"/>
                </a:lnTo>
                <a:lnTo>
                  <a:pt x="628345" y="469955"/>
                </a:lnTo>
                <a:lnTo>
                  <a:pt x="628593" y="469955"/>
                </a:lnTo>
                <a:lnTo>
                  <a:pt x="629310" y="469955"/>
                </a:lnTo>
                <a:lnTo>
                  <a:pt x="629530" y="469955"/>
                </a:lnTo>
                <a:lnTo>
                  <a:pt x="629778" y="469293"/>
                </a:lnTo>
                <a:lnTo>
                  <a:pt x="630743" y="469293"/>
                </a:lnTo>
                <a:lnTo>
                  <a:pt x="630964" y="468934"/>
                </a:lnTo>
                <a:lnTo>
                  <a:pt x="630964" y="468603"/>
                </a:lnTo>
                <a:lnTo>
                  <a:pt x="631212" y="467941"/>
                </a:lnTo>
                <a:lnTo>
                  <a:pt x="631212" y="467583"/>
                </a:lnTo>
                <a:lnTo>
                  <a:pt x="631212" y="466231"/>
                </a:lnTo>
                <a:lnTo>
                  <a:pt x="630964" y="465900"/>
                </a:lnTo>
                <a:lnTo>
                  <a:pt x="630964" y="465541"/>
                </a:lnTo>
                <a:lnTo>
                  <a:pt x="630743" y="465210"/>
                </a:lnTo>
                <a:lnTo>
                  <a:pt x="630743" y="464879"/>
                </a:lnTo>
                <a:lnTo>
                  <a:pt x="630495" y="464521"/>
                </a:lnTo>
                <a:lnTo>
                  <a:pt x="630247" y="464190"/>
                </a:lnTo>
                <a:lnTo>
                  <a:pt x="629778" y="464190"/>
                </a:lnTo>
                <a:lnTo>
                  <a:pt x="629530" y="464190"/>
                </a:lnTo>
                <a:lnTo>
                  <a:pt x="629310" y="464190"/>
                </a:lnTo>
                <a:lnTo>
                  <a:pt x="628345" y="463859"/>
                </a:lnTo>
                <a:lnTo>
                  <a:pt x="627629" y="463859"/>
                </a:lnTo>
                <a:lnTo>
                  <a:pt x="626912" y="463500"/>
                </a:lnTo>
                <a:lnTo>
                  <a:pt x="626195" y="463500"/>
                </a:lnTo>
                <a:lnTo>
                  <a:pt x="625258" y="463500"/>
                </a:lnTo>
                <a:lnTo>
                  <a:pt x="624541" y="463500"/>
                </a:lnTo>
                <a:lnTo>
                  <a:pt x="624045" y="463169"/>
                </a:lnTo>
                <a:lnTo>
                  <a:pt x="623824" y="463169"/>
                </a:lnTo>
                <a:lnTo>
                  <a:pt x="623328" y="463169"/>
                </a:lnTo>
                <a:lnTo>
                  <a:pt x="622860" y="463169"/>
                </a:lnTo>
                <a:lnTo>
                  <a:pt x="622391" y="463500"/>
                </a:lnTo>
                <a:lnTo>
                  <a:pt x="622391" y="463859"/>
                </a:lnTo>
                <a:lnTo>
                  <a:pt x="623108" y="464521"/>
                </a:lnTo>
                <a:lnTo>
                  <a:pt x="623824" y="464521"/>
                </a:lnTo>
                <a:lnTo>
                  <a:pt x="623824" y="464879"/>
                </a:lnTo>
                <a:lnTo>
                  <a:pt x="623577" y="464879"/>
                </a:lnTo>
                <a:lnTo>
                  <a:pt x="623108" y="464879"/>
                </a:lnTo>
                <a:lnTo>
                  <a:pt x="622612" y="464521"/>
                </a:lnTo>
                <a:lnTo>
                  <a:pt x="622143" y="464521"/>
                </a:lnTo>
                <a:lnTo>
                  <a:pt x="621923" y="464190"/>
                </a:lnTo>
                <a:lnTo>
                  <a:pt x="621674" y="463859"/>
                </a:lnTo>
                <a:lnTo>
                  <a:pt x="621206" y="463500"/>
                </a:lnTo>
                <a:lnTo>
                  <a:pt x="620710" y="463500"/>
                </a:lnTo>
                <a:lnTo>
                  <a:pt x="620489" y="463500"/>
                </a:lnTo>
                <a:lnTo>
                  <a:pt x="619993" y="462838"/>
                </a:lnTo>
                <a:lnTo>
                  <a:pt x="619773" y="462838"/>
                </a:lnTo>
                <a:lnTo>
                  <a:pt x="619277" y="462479"/>
                </a:lnTo>
                <a:lnTo>
                  <a:pt x="618808" y="462479"/>
                </a:lnTo>
                <a:lnTo>
                  <a:pt x="618560" y="462479"/>
                </a:lnTo>
                <a:lnTo>
                  <a:pt x="618092" y="462479"/>
                </a:lnTo>
                <a:lnTo>
                  <a:pt x="617843" y="462479"/>
                </a:lnTo>
                <a:lnTo>
                  <a:pt x="617622" y="462149"/>
                </a:lnTo>
                <a:lnTo>
                  <a:pt x="616906" y="462149"/>
                </a:lnTo>
                <a:lnTo>
                  <a:pt x="616438" y="461818"/>
                </a:lnTo>
                <a:lnTo>
                  <a:pt x="615941" y="461459"/>
                </a:lnTo>
                <a:lnTo>
                  <a:pt x="615721" y="461128"/>
                </a:lnTo>
                <a:lnTo>
                  <a:pt x="615473" y="460797"/>
                </a:lnTo>
                <a:lnTo>
                  <a:pt x="615004" y="460108"/>
                </a:lnTo>
                <a:lnTo>
                  <a:pt x="614757" y="460108"/>
                </a:lnTo>
                <a:lnTo>
                  <a:pt x="614508" y="459777"/>
                </a:lnTo>
                <a:lnTo>
                  <a:pt x="614040" y="459417"/>
                </a:lnTo>
                <a:lnTo>
                  <a:pt x="613791" y="459086"/>
                </a:lnTo>
                <a:lnTo>
                  <a:pt x="613570" y="458755"/>
                </a:lnTo>
                <a:lnTo>
                  <a:pt x="613323" y="458755"/>
                </a:lnTo>
                <a:lnTo>
                  <a:pt x="613323" y="458066"/>
                </a:lnTo>
                <a:lnTo>
                  <a:pt x="613074" y="457735"/>
                </a:lnTo>
                <a:lnTo>
                  <a:pt x="612606" y="457376"/>
                </a:lnTo>
                <a:lnTo>
                  <a:pt x="612359" y="457045"/>
                </a:lnTo>
                <a:lnTo>
                  <a:pt x="611889" y="456356"/>
                </a:lnTo>
                <a:lnTo>
                  <a:pt x="611669" y="456025"/>
                </a:lnTo>
                <a:lnTo>
                  <a:pt x="611173" y="455336"/>
                </a:lnTo>
                <a:lnTo>
                  <a:pt x="610952" y="455005"/>
                </a:lnTo>
                <a:lnTo>
                  <a:pt x="610705" y="455005"/>
                </a:lnTo>
                <a:lnTo>
                  <a:pt x="610456" y="454674"/>
                </a:lnTo>
                <a:lnTo>
                  <a:pt x="610456" y="453983"/>
                </a:lnTo>
                <a:lnTo>
                  <a:pt x="610235" y="453652"/>
                </a:lnTo>
                <a:lnTo>
                  <a:pt x="610235" y="452963"/>
                </a:lnTo>
                <a:lnTo>
                  <a:pt x="609988" y="451611"/>
                </a:lnTo>
                <a:lnTo>
                  <a:pt x="609739" y="450922"/>
                </a:lnTo>
                <a:lnTo>
                  <a:pt x="609519" y="450232"/>
                </a:lnTo>
                <a:lnTo>
                  <a:pt x="609022" y="449557"/>
                </a:lnTo>
                <a:lnTo>
                  <a:pt x="608802" y="448536"/>
                </a:lnTo>
                <a:lnTo>
                  <a:pt x="608802" y="447854"/>
                </a:lnTo>
                <a:lnTo>
                  <a:pt x="608554" y="447173"/>
                </a:lnTo>
                <a:lnTo>
                  <a:pt x="608307" y="446492"/>
                </a:lnTo>
                <a:lnTo>
                  <a:pt x="608086" y="445129"/>
                </a:lnTo>
                <a:lnTo>
                  <a:pt x="607838" y="444788"/>
                </a:lnTo>
                <a:lnTo>
                  <a:pt x="608086" y="444106"/>
                </a:lnTo>
                <a:lnTo>
                  <a:pt x="607838" y="443766"/>
                </a:lnTo>
                <a:lnTo>
                  <a:pt x="607838" y="443425"/>
                </a:lnTo>
                <a:lnTo>
                  <a:pt x="607838" y="443085"/>
                </a:lnTo>
                <a:lnTo>
                  <a:pt x="607590" y="442744"/>
                </a:lnTo>
                <a:lnTo>
                  <a:pt x="607838" y="442062"/>
                </a:lnTo>
                <a:lnTo>
                  <a:pt x="607838" y="441381"/>
                </a:lnTo>
                <a:lnTo>
                  <a:pt x="607590" y="440357"/>
                </a:lnTo>
                <a:lnTo>
                  <a:pt x="607590" y="439337"/>
                </a:lnTo>
                <a:lnTo>
                  <a:pt x="607838" y="438653"/>
                </a:lnTo>
                <a:lnTo>
                  <a:pt x="608307" y="437632"/>
                </a:lnTo>
                <a:lnTo>
                  <a:pt x="608802" y="436948"/>
                </a:lnTo>
                <a:lnTo>
                  <a:pt x="610456" y="435244"/>
                </a:lnTo>
                <a:lnTo>
                  <a:pt x="610705" y="434563"/>
                </a:lnTo>
                <a:lnTo>
                  <a:pt x="610705" y="434220"/>
                </a:lnTo>
                <a:lnTo>
                  <a:pt x="610952" y="433881"/>
                </a:lnTo>
                <a:lnTo>
                  <a:pt x="611421" y="433196"/>
                </a:lnTo>
                <a:lnTo>
                  <a:pt x="612138" y="432515"/>
                </a:lnTo>
                <a:lnTo>
                  <a:pt x="612606" y="431492"/>
                </a:lnTo>
                <a:lnTo>
                  <a:pt x="612606" y="431150"/>
                </a:lnTo>
                <a:lnTo>
                  <a:pt x="612606" y="430468"/>
                </a:lnTo>
                <a:lnTo>
                  <a:pt x="613074" y="429785"/>
                </a:lnTo>
                <a:lnTo>
                  <a:pt x="613074" y="429443"/>
                </a:lnTo>
                <a:lnTo>
                  <a:pt x="613323" y="429443"/>
                </a:lnTo>
                <a:lnTo>
                  <a:pt x="613570" y="429443"/>
                </a:lnTo>
                <a:lnTo>
                  <a:pt x="613791" y="429103"/>
                </a:lnTo>
                <a:lnTo>
                  <a:pt x="614040" y="428762"/>
                </a:lnTo>
                <a:lnTo>
                  <a:pt x="614287" y="428762"/>
                </a:lnTo>
                <a:lnTo>
                  <a:pt x="614508" y="428762"/>
                </a:lnTo>
                <a:lnTo>
                  <a:pt x="615004" y="428762"/>
                </a:lnTo>
                <a:lnTo>
                  <a:pt x="615473" y="428419"/>
                </a:lnTo>
                <a:lnTo>
                  <a:pt x="615721" y="428080"/>
                </a:lnTo>
                <a:lnTo>
                  <a:pt x="615941" y="428080"/>
                </a:lnTo>
                <a:lnTo>
                  <a:pt x="616190" y="427738"/>
                </a:lnTo>
                <a:lnTo>
                  <a:pt x="616438" y="427738"/>
                </a:lnTo>
                <a:lnTo>
                  <a:pt x="616906" y="427738"/>
                </a:lnTo>
                <a:lnTo>
                  <a:pt x="617375" y="427395"/>
                </a:lnTo>
                <a:lnTo>
                  <a:pt x="617622" y="427395"/>
                </a:lnTo>
                <a:lnTo>
                  <a:pt x="618092" y="427054"/>
                </a:lnTo>
                <a:lnTo>
                  <a:pt x="619056" y="426714"/>
                </a:lnTo>
                <a:lnTo>
                  <a:pt x="619525" y="426714"/>
                </a:lnTo>
                <a:lnTo>
                  <a:pt x="620489" y="426030"/>
                </a:lnTo>
                <a:lnTo>
                  <a:pt x="621206" y="425007"/>
                </a:lnTo>
                <a:lnTo>
                  <a:pt x="621206" y="424665"/>
                </a:lnTo>
                <a:lnTo>
                  <a:pt x="621674" y="423640"/>
                </a:lnTo>
                <a:lnTo>
                  <a:pt x="621923" y="423300"/>
                </a:lnTo>
                <a:lnTo>
                  <a:pt x="621923" y="422616"/>
                </a:lnTo>
                <a:lnTo>
                  <a:pt x="621923" y="422273"/>
                </a:lnTo>
                <a:lnTo>
                  <a:pt x="621923" y="421932"/>
                </a:lnTo>
                <a:lnTo>
                  <a:pt x="622612" y="421592"/>
                </a:lnTo>
                <a:lnTo>
                  <a:pt x="622860" y="421932"/>
                </a:lnTo>
                <a:lnTo>
                  <a:pt x="623108" y="421932"/>
                </a:lnTo>
                <a:lnTo>
                  <a:pt x="623328" y="421932"/>
                </a:lnTo>
                <a:lnTo>
                  <a:pt x="624045" y="421592"/>
                </a:lnTo>
                <a:lnTo>
                  <a:pt x="624541" y="420908"/>
                </a:lnTo>
                <a:lnTo>
                  <a:pt x="624762" y="420567"/>
                </a:lnTo>
                <a:lnTo>
                  <a:pt x="625009" y="419883"/>
                </a:lnTo>
                <a:lnTo>
                  <a:pt x="625726" y="419200"/>
                </a:lnTo>
                <a:lnTo>
                  <a:pt x="625975" y="419200"/>
                </a:lnTo>
                <a:lnTo>
                  <a:pt x="626195" y="418859"/>
                </a:lnTo>
                <a:lnTo>
                  <a:pt x="626443" y="418517"/>
                </a:lnTo>
                <a:lnTo>
                  <a:pt x="626691" y="417833"/>
                </a:lnTo>
                <a:lnTo>
                  <a:pt x="626912" y="417491"/>
                </a:lnTo>
                <a:lnTo>
                  <a:pt x="627408" y="417491"/>
                </a:lnTo>
                <a:lnTo>
                  <a:pt x="627629" y="417149"/>
                </a:lnTo>
                <a:lnTo>
                  <a:pt x="627877" y="416467"/>
                </a:lnTo>
                <a:lnTo>
                  <a:pt x="627877" y="415783"/>
                </a:lnTo>
                <a:lnTo>
                  <a:pt x="628097" y="415099"/>
                </a:lnTo>
                <a:lnTo>
                  <a:pt x="628097" y="414757"/>
                </a:lnTo>
                <a:lnTo>
                  <a:pt x="627877" y="414073"/>
                </a:lnTo>
                <a:lnTo>
                  <a:pt x="626912" y="412705"/>
                </a:lnTo>
                <a:lnTo>
                  <a:pt x="626691" y="412705"/>
                </a:lnTo>
                <a:lnTo>
                  <a:pt x="626443" y="412363"/>
                </a:lnTo>
                <a:lnTo>
                  <a:pt x="626195" y="412363"/>
                </a:lnTo>
                <a:lnTo>
                  <a:pt x="625726" y="411679"/>
                </a:lnTo>
                <a:lnTo>
                  <a:pt x="625479" y="411340"/>
                </a:lnTo>
                <a:lnTo>
                  <a:pt x="625258" y="411340"/>
                </a:lnTo>
                <a:lnTo>
                  <a:pt x="624762" y="411340"/>
                </a:lnTo>
                <a:lnTo>
                  <a:pt x="624541" y="411340"/>
                </a:lnTo>
                <a:lnTo>
                  <a:pt x="624294" y="411340"/>
                </a:lnTo>
                <a:lnTo>
                  <a:pt x="624294" y="410998"/>
                </a:lnTo>
                <a:lnTo>
                  <a:pt x="624294" y="410655"/>
                </a:lnTo>
                <a:lnTo>
                  <a:pt x="623824" y="410314"/>
                </a:lnTo>
                <a:lnTo>
                  <a:pt x="623328" y="410314"/>
                </a:lnTo>
                <a:lnTo>
                  <a:pt x="623108" y="410998"/>
                </a:lnTo>
                <a:lnTo>
                  <a:pt x="623108" y="410655"/>
                </a:lnTo>
                <a:lnTo>
                  <a:pt x="621674" y="410314"/>
                </a:lnTo>
                <a:lnTo>
                  <a:pt x="621427" y="409971"/>
                </a:lnTo>
                <a:lnTo>
                  <a:pt x="620959" y="409971"/>
                </a:lnTo>
                <a:lnTo>
                  <a:pt x="619993" y="409630"/>
                </a:lnTo>
                <a:lnTo>
                  <a:pt x="619773" y="409630"/>
                </a:lnTo>
                <a:lnTo>
                  <a:pt x="619525" y="409287"/>
                </a:lnTo>
                <a:lnTo>
                  <a:pt x="619525" y="408946"/>
                </a:lnTo>
                <a:lnTo>
                  <a:pt x="619525" y="408603"/>
                </a:lnTo>
                <a:lnTo>
                  <a:pt x="619773" y="408261"/>
                </a:lnTo>
                <a:lnTo>
                  <a:pt x="619993" y="408261"/>
                </a:lnTo>
                <a:lnTo>
                  <a:pt x="620489" y="408603"/>
                </a:lnTo>
                <a:lnTo>
                  <a:pt x="621427" y="408946"/>
                </a:lnTo>
                <a:lnTo>
                  <a:pt x="621923" y="409287"/>
                </a:lnTo>
                <a:lnTo>
                  <a:pt x="622860" y="409287"/>
                </a:lnTo>
                <a:lnTo>
                  <a:pt x="623108" y="408946"/>
                </a:lnTo>
                <a:lnTo>
                  <a:pt x="623328" y="408946"/>
                </a:lnTo>
                <a:lnTo>
                  <a:pt x="623577" y="408946"/>
                </a:lnTo>
                <a:lnTo>
                  <a:pt x="623824" y="408946"/>
                </a:lnTo>
                <a:lnTo>
                  <a:pt x="624541" y="408946"/>
                </a:lnTo>
                <a:lnTo>
                  <a:pt x="625009" y="409287"/>
                </a:lnTo>
                <a:lnTo>
                  <a:pt x="625726" y="409287"/>
                </a:lnTo>
                <a:lnTo>
                  <a:pt x="627160" y="408946"/>
                </a:lnTo>
                <a:lnTo>
                  <a:pt x="627629" y="408946"/>
                </a:lnTo>
                <a:lnTo>
                  <a:pt x="628345" y="408946"/>
                </a:lnTo>
                <a:lnTo>
                  <a:pt x="629778" y="409287"/>
                </a:lnTo>
                <a:lnTo>
                  <a:pt x="630964" y="409971"/>
                </a:lnTo>
                <a:lnTo>
                  <a:pt x="631460" y="410655"/>
                </a:lnTo>
                <a:lnTo>
                  <a:pt x="631681" y="410998"/>
                </a:lnTo>
                <a:lnTo>
                  <a:pt x="632177" y="410998"/>
                </a:lnTo>
                <a:lnTo>
                  <a:pt x="632865" y="410998"/>
                </a:lnTo>
                <a:lnTo>
                  <a:pt x="633582" y="410655"/>
                </a:lnTo>
                <a:lnTo>
                  <a:pt x="634079" y="409971"/>
                </a:lnTo>
                <a:lnTo>
                  <a:pt x="634299" y="409630"/>
                </a:lnTo>
                <a:lnTo>
                  <a:pt x="634547" y="409630"/>
                </a:lnTo>
                <a:lnTo>
                  <a:pt x="634795" y="409287"/>
                </a:lnTo>
                <a:lnTo>
                  <a:pt x="635016" y="409630"/>
                </a:lnTo>
                <a:lnTo>
                  <a:pt x="636449" y="410314"/>
                </a:lnTo>
                <a:lnTo>
                  <a:pt x="637414" y="410655"/>
                </a:lnTo>
                <a:lnTo>
                  <a:pt x="638351" y="410655"/>
                </a:lnTo>
                <a:lnTo>
                  <a:pt x="638847" y="410998"/>
                </a:lnTo>
                <a:lnTo>
                  <a:pt x="639564" y="411340"/>
                </a:lnTo>
                <a:lnTo>
                  <a:pt x="639784" y="411340"/>
                </a:lnTo>
                <a:lnTo>
                  <a:pt x="640501" y="410998"/>
                </a:lnTo>
                <a:lnTo>
                  <a:pt x="640997" y="410655"/>
                </a:lnTo>
                <a:lnTo>
                  <a:pt x="640997" y="410314"/>
                </a:lnTo>
                <a:lnTo>
                  <a:pt x="641218" y="409971"/>
                </a:lnTo>
                <a:lnTo>
                  <a:pt x="641465" y="409971"/>
                </a:lnTo>
                <a:lnTo>
                  <a:pt x="641934" y="410314"/>
                </a:lnTo>
                <a:lnTo>
                  <a:pt x="642430" y="410655"/>
                </a:lnTo>
                <a:lnTo>
                  <a:pt x="642650" y="410998"/>
                </a:lnTo>
                <a:lnTo>
                  <a:pt x="642899" y="410998"/>
                </a:lnTo>
                <a:lnTo>
                  <a:pt x="643367" y="411340"/>
                </a:lnTo>
                <a:lnTo>
                  <a:pt x="643616" y="410998"/>
                </a:lnTo>
                <a:lnTo>
                  <a:pt x="644084" y="410998"/>
                </a:lnTo>
                <a:lnTo>
                  <a:pt x="645049" y="410314"/>
                </a:lnTo>
                <a:lnTo>
                  <a:pt x="645517" y="410314"/>
                </a:lnTo>
                <a:lnTo>
                  <a:pt x="645985" y="409287"/>
                </a:lnTo>
                <a:lnTo>
                  <a:pt x="646234" y="408603"/>
                </a:lnTo>
                <a:lnTo>
                  <a:pt x="646482" y="407919"/>
                </a:lnTo>
                <a:lnTo>
                  <a:pt x="646482" y="407235"/>
                </a:lnTo>
                <a:lnTo>
                  <a:pt x="646234" y="407235"/>
                </a:lnTo>
                <a:lnTo>
                  <a:pt x="645517" y="406893"/>
                </a:lnTo>
                <a:lnTo>
                  <a:pt x="645517" y="406548"/>
                </a:lnTo>
                <a:lnTo>
                  <a:pt x="645517" y="406206"/>
                </a:lnTo>
                <a:lnTo>
                  <a:pt x="645049" y="405864"/>
                </a:lnTo>
                <a:lnTo>
                  <a:pt x="645049" y="405523"/>
                </a:lnTo>
                <a:lnTo>
                  <a:pt x="645049" y="405180"/>
                </a:lnTo>
                <a:lnTo>
                  <a:pt x="646482" y="404496"/>
                </a:lnTo>
                <a:close/>
                <a:moveTo>
                  <a:pt x="669112" y="399022"/>
                </a:moveTo>
                <a:lnTo>
                  <a:pt x="669360" y="399022"/>
                </a:lnTo>
                <a:lnTo>
                  <a:pt x="669608" y="399022"/>
                </a:lnTo>
                <a:lnTo>
                  <a:pt x="670076" y="399022"/>
                </a:lnTo>
                <a:lnTo>
                  <a:pt x="670793" y="399364"/>
                </a:lnTo>
                <a:lnTo>
                  <a:pt x="671510" y="399707"/>
                </a:lnTo>
                <a:lnTo>
                  <a:pt x="672696" y="400390"/>
                </a:lnTo>
                <a:lnTo>
                  <a:pt x="673660" y="400732"/>
                </a:lnTo>
                <a:lnTo>
                  <a:pt x="674128" y="401074"/>
                </a:lnTo>
                <a:lnTo>
                  <a:pt x="674377" y="401074"/>
                </a:lnTo>
                <a:lnTo>
                  <a:pt x="674597" y="400732"/>
                </a:lnTo>
                <a:lnTo>
                  <a:pt x="674845" y="400732"/>
                </a:lnTo>
                <a:lnTo>
                  <a:pt x="675810" y="401074"/>
                </a:lnTo>
                <a:lnTo>
                  <a:pt x="676527" y="400732"/>
                </a:lnTo>
                <a:lnTo>
                  <a:pt x="676747" y="400732"/>
                </a:lnTo>
                <a:lnTo>
                  <a:pt x="676995" y="400732"/>
                </a:lnTo>
                <a:lnTo>
                  <a:pt x="677463" y="400390"/>
                </a:lnTo>
                <a:lnTo>
                  <a:pt x="677959" y="400390"/>
                </a:lnTo>
                <a:lnTo>
                  <a:pt x="678180" y="400732"/>
                </a:lnTo>
                <a:lnTo>
                  <a:pt x="678897" y="401074"/>
                </a:lnTo>
                <a:lnTo>
                  <a:pt x="679145" y="401417"/>
                </a:lnTo>
                <a:lnTo>
                  <a:pt x="681515" y="402445"/>
                </a:lnTo>
                <a:lnTo>
                  <a:pt x="682948" y="403130"/>
                </a:lnTo>
                <a:lnTo>
                  <a:pt x="684851" y="403814"/>
                </a:lnTo>
                <a:lnTo>
                  <a:pt x="685567" y="404155"/>
                </a:lnTo>
                <a:lnTo>
                  <a:pt x="686063" y="404498"/>
                </a:lnTo>
                <a:lnTo>
                  <a:pt x="686780" y="404498"/>
                </a:lnTo>
                <a:lnTo>
                  <a:pt x="687249" y="403814"/>
                </a:lnTo>
                <a:lnTo>
                  <a:pt x="687497" y="403471"/>
                </a:lnTo>
                <a:lnTo>
                  <a:pt x="687717" y="403130"/>
                </a:lnTo>
                <a:lnTo>
                  <a:pt x="687717" y="402787"/>
                </a:lnTo>
                <a:lnTo>
                  <a:pt x="687717" y="402445"/>
                </a:lnTo>
                <a:lnTo>
                  <a:pt x="687717" y="402103"/>
                </a:lnTo>
                <a:lnTo>
                  <a:pt x="687497" y="401761"/>
                </a:lnTo>
                <a:lnTo>
                  <a:pt x="687497" y="401417"/>
                </a:lnTo>
                <a:lnTo>
                  <a:pt x="687497" y="401074"/>
                </a:lnTo>
                <a:lnTo>
                  <a:pt x="687000" y="400732"/>
                </a:lnTo>
                <a:lnTo>
                  <a:pt x="686780" y="400390"/>
                </a:lnTo>
                <a:lnTo>
                  <a:pt x="687249" y="400390"/>
                </a:lnTo>
                <a:lnTo>
                  <a:pt x="687717" y="400390"/>
                </a:lnTo>
                <a:lnTo>
                  <a:pt x="687717" y="401074"/>
                </a:lnTo>
                <a:lnTo>
                  <a:pt x="687966" y="401417"/>
                </a:lnTo>
                <a:lnTo>
                  <a:pt x="688213" y="401761"/>
                </a:lnTo>
                <a:lnTo>
                  <a:pt x="688682" y="402445"/>
                </a:lnTo>
                <a:lnTo>
                  <a:pt x="688930" y="402787"/>
                </a:lnTo>
                <a:lnTo>
                  <a:pt x="689151" y="403471"/>
                </a:lnTo>
                <a:lnTo>
                  <a:pt x="689151" y="404155"/>
                </a:lnTo>
                <a:lnTo>
                  <a:pt x="689619" y="404839"/>
                </a:lnTo>
                <a:lnTo>
                  <a:pt x="690115" y="405181"/>
                </a:lnTo>
                <a:lnTo>
                  <a:pt x="690335" y="405181"/>
                </a:lnTo>
                <a:lnTo>
                  <a:pt x="690832" y="404839"/>
                </a:lnTo>
                <a:lnTo>
                  <a:pt x="691052" y="404839"/>
                </a:lnTo>
                <a:lnTo>
                  <a:pt x="691769" y="405524"/>
                </a:lnTo>
                <a:lnTo>
                  <a:pt x="692982" y="406208"/>
                </a:lnTo>
                <a:lnTo>
                  <a:pt x="693450" y="406208"/>
                </a:lnTo>
                <a:lnTo>
                  <a:pt x="694636" y="406549"/>
                </a:lnTo>
                <a:lnTo>
                  <a:pt x="695104" y="406894"/>
                </a:lnTo>
                <a:lnTo>
                  <a:pt x="695104" y="407237"/>
                </a:lnTo>
                <a:lnTo>
                  <a:pt x="694883" y="407237"/>
                </a:lnTo>
                <a:lnTo>
                  <a:pt x="694636" y="407578"/>
                </a:lnTo>
                <a:lnTo>
                  <a:pt x="694636" y="407921"/>
                </a:lnTo>
                <a:lnTo>
                  <a:pt x="694167" y="408262"/>
                </a:lnTo>
                <a:lnTo>
                  <a:pt x="694167" y="408605"/>
                </a:lnTo>
                <a:lnTo>
                  <a:pt x="693919" y="408947"/>
                </a:lnTo>
                <a:lnTo>
                  <a:pt x="693919" y="409289"/>
                </a:lnTo>
                <a:lnTo>
                  <a:pt x="693699" y="409289"/>
                </a:lnTo>
                <a:lnTo>
                  <a:pt x="693450" y="409631"/>
                </a:lnTo>
                <a:lnTo>
                  <a:pt x="693450" y="409973"/>
                </a:lnTo>
                <a:lnTo>
                  <a:pt x="693450" y="410315"/>
                </a:lnTo>
                <a:lnTo>
                  <a:pt x="693450" y="410658"/>
                </a:lnTo>
                <a:lnTo>
                  <a:pt x="693202" y="411342"/>
                </a:lnTo>
                <a:lnTo>
                  <a:pt x="692982" y="411342"/>
                </a:lnTo>
                <a:lnTo>
                  <a:pt x="692486" y="411342"/>
                </a:lnTo>
                <a:lnTo>
                  <a:pt x="692265" y="411680"/>
                </a:lnTo>
                <a:lnTo>
                  <a:pt x="692486" y="412023"/>
                </a:lnTo>
                <a:lnTo>
                  <a:pt x="692018" y="412023"/>
                </a:lnTo>
                <a:lnTo>
                  <a:pt x="692018" y="412364"/>
                </a:lnTo>
                <a:lnTo>
                  <a:pt x="691769" y="412023"/>
                </a:lnTo>
                <a:lnTo>
                  <a:pt x="691548" y="412023"/>
                </a:lnTo>
                <a:lnTo>
                  <a:pt x="691301" y="412023"/>
                </a:lnTo>
                <a:lnTo>
                  <a:pt x="691052" y="412364"/>
                </a:lnTo>
                <a:lnTo>
                  <a:pt x="691052" y="412707"/>
                </a:lnTo>
                <a:lnTo>
                  <a:pt x="691052" y="413048"/>
                </a:lnTo>
                <a:lnTo>
                  <a:pt x="690832" y="413048"/>
                </a:lnTo>
                <a:lnTo>
                  <a:pt x="690584" y="413048"/>
                </a:lnTo>
                <a:lnTo>
                  <a:pt x="690584" y="413391"/>
                </a:lnTo>
                <a:lnTo>
                  <a:pt x="690584" y="413733"/>
                </a:lnTo>
                <a:lnTo>
                  <a:pt x="690832" y="414075"/>
                </a:lnTo>
                <a:lnTo>
                  <a:pt x="690584" y="414417"/>
                </a:lnTo>
                <a:lnTo>
                  <a:pt x="690115" y="414759"/>
                </a:lnTo>
                <a:lnTo>
                  <a:pt x="689398" y="415101"/>
                </a:lnTo>
                <a:lnTo>
                  <a:pt x="688930" y="415101"/>
                </a:lnTo>
                <a:lnTo>
                  <a:pt x="688682" y="414759"/>
                </a:lnTo>
                <a:lnTo>
                  <a:pt x="688434" y="415101"/>
                </a:lnTo>
                <a:lnTo>
                  <a:pt x="688213" y="415101"/>
                </a:lnTo>
                <a:lnTo>
                  <a:pt x="687966" y="415101"/>
                </a:lnTo>
                <a:lnTo>
                  <a:pt x="687717" y="415101"/>
                </a:lnTo>
                <a:lnTo>
                  <a:pt x="687717" y="415442"/>
                </a:lnTo>
                <a:lnTo>
                  <a:pt x="686780" y="414759"/>
                </a:lnTo>
                <a:lnTo>
                  <a:pt x="686532" y="414417"/>
                </a:lnTo>
                <a:lnTo>
                  <a:pt x="686063" y="414075"/>
                </a:lnTo>
                <a:lnTo>
                  <a:pt x="685816" y="414075"/>
                </a:lnTo>
                <a:lnTo>
                  <a:pt x="685567" y="414075"/>
                </a:lnTo>
                <a:lnTo>
                  <a:pt x="685346" y="414075"/>
                </a:lnTo>
                <a:lnTo>
                  <a:pt x="685099" y="414075"/>
                </a:lnTo>
                <a:lnTo>
                  <a:pt x="684851" y="414417"/>
                </a:lnTo>
                <a:lnTo>
                  <a:pt x="684382" y="414075"/>
                </a:lnTo>
                <a:lnTo>
                  <a:pt x="684161" y="414417"/>
                </a:lnTo>
                <a:lnTo>
                  <a:pt x="682948" y="414075"/>
                </a:lnTo>
                <a:lnTo>
                  <a:pt x="682480" y="413733"/>
                </a:lnTo>
                <a:lnTo>
                  <a:pt x="682011" y="413391"/>
                </a:lnTo>
                <a:lnTo>
                  <a:pt x="681515" y="413391"/>
                </a:lnTo>
                <a:lnTo>
                  <a:pt x="681047" y="413391"/>
                </a:lnTo>
                <a:lnTo>
                  <a:pt x="680579" y="413733"/>
                </a:lnTo>
                <a:lnTo>
                  <a:pt x="679145" y="413048"/>
                </a:lnTo>
                <a:lnTo>
                  <a:pt x="678428" y="412707"/>
                </a:lnTo>
                <a:lnTo>
                  <a:pt x="677959" y="411680"/>
                </a:lnTo>
                <a:lnTo>
                  <a:pt x="677712" y="411342"/>
                </a:lnTo>
                <a:lnTo>
                  <a:pt x="677463" y="410658"/>
                </a:lnTo>
                <a:lnTo>
                  <a:pt x="677712" y="410315"/>
                </a:lnTo>
                <a:lnTo>
                  <a:pt x="677463" y="409973"/>
                </a:lnTo>
                <a:lnTo>
                  <a:pt x="677242" y="409631"/>
                </a:lnTo>
                <a:lnTo>
                  <a:pt x="676527" y="408947"/>
                </a:lnTo>
                <a:lnTo>
                  <a:pt x="675561" y="408605"/>
                </a:lnTo>
                <a:lnTo>
                  <a:pt x="675810" y="408262"/>
                </a:lnTo>
                <a:lnTo>
                  <a:pt x="675561" y="407921"/>
                </a:lnTo>
                <a:lnTo>
                  <a:pt x="675093" y="407237"/>
                </a:lnTo>
                <a:lnTo>
                  <a:pt x="674128" y="405866"/>
                </a:lnTo>
                <a:lnTo>
                  <a:pt x="674128" y="405524"/>
                </a:lnTo>
                <a:lnTo>
                  <a:pt x="673411" y="405181"/>
                </a:lnTo>
                <a:lnTo>
                  <a:pt x="673192" y="404498"/>
                </a:lnTo>
                <a:lnTo>
                  <a:pt x="672943" y="404155"/>
                </a:lnTo>
                <a:lnTo>
                  <a:pt x="672943" y="403814"/>
                </a:lnTo>
                <a:lnTo>
                  <a:pt x="672475" y="403814"/>
                </a:lnTo>
                <a:lnTo>
                  <a:pt x="671979" y="403130"/>
                </a:lnTo>
                <a:lnTo>
                  <a:pt x="671758" y="403130"/>
                </a:lnTo>
                <a:lnTo>
                  <a:pt x="671510" y="402787"/>
                </a:lnTo>
                <a:lnTo>
                  <a:pt x="669112" y="401761"/>
                </a:lnTo>
                <a:lnTo>
                  <a:pt x="668423" y="401074"/>
                </a:lnTo>
                <a:lnTo>
                  <a:pt x="668175" y="400732"/>
                </a:lnTo>
                <a:lnTo>
                  <a:pt x="668175" y="400048"/>
                </a:lnTo>
                <a:lnTo>
                  <a:pt x="668423" y="399707"/>
                </a:lnTo>
                <a:lnTo>
                  <a:pt x="668643" y="399707"/>
                </a:lnTo>
                <a:lnTo>
                  <a:pt x="668891" y="399364"/>
                </a:lnTo>
                <a:lnTo>
                  <a:pt x="669112" y="399364"/>
                </a:lnTo>
                <a:close/>
                <a:moveTo>
                  <a:pt x="749489" y="375021"/>
                </a:moveTo>
                <a:lnTo>
                  <a:pt x="749737" y="375021"/>
                </a:lnTo>
                <a:lnTo>
                  <a:pt x="749489" y="375364"/>
                </a:lnTo>
                <a:close/>
                <a:moveTo>
                  <a:pt x="758778" y="371243"/>
                </a:moveTo>
                <a:lnTo>
                  <a:pt x="759026" y="371588"/>
                </a:lnTo>
                <a:lnTo>
                  <a:pt x="758778" y="371588"/>
                </a:lnTo>
                <a:close/>
                <a:moveTo>
                  <a:pt x="682728" y="371242"/>
                </a:moveTo>
                <a:lnTo>
                  <a:pt x="683197" y="371242"/>
                </a:lnTo>
                <a:lnTo>
                  <a:pt x="682949" y="371587"/>
                </a:lnTo>
                <a:close/>
                <a:moveTo>
                  <a:pt x="776447" y="351989"/>
                </a:moveTo>
                <a:lnTo>
                  <a:pt x="776915" y="352334"/>
                </a:lnTo>
                <a:lnTo>
                  <a:pt x="777632" y="351989"/>
                </a:lnTo>
                <a:lnTo>
                  <a:pt x="778349" y="352334"/>
                </a:lnTo>
                <a:lnTo>
                  <a:pt x="778817" y="352334"/>
                </a:lnTo>
                <a:lnTo>
                  <a:pt x="780003" y="353365"/>
                </a:lnTo>
                <a:lnTo>
                  <a:pt x="780719" y="353710"/>
                </a:lnTo>
                <a:lnTo>
                  <a:pt x="781435" y="354055"/>
                </a:lnTo>
                <a:lnTo>
                  <a:pt x="781931" y="354397"/>
                </a:lnTo>
                <a:lnTo>
                  <a:pt x="782152" y="354742"/>
                </a:lnTo>
                <a:lnTo>
                  <a:pt x="782621" y="354742"/>
                </a:lnTo>
                <a:lnTo>
                  <a:pt x="783117" y="354397"/>
                </a:lnTo>
                <a:lnTo>
                  <a:pt x="783338" y="354397"/>
                </a:lnTo>
                <a:lnTo>
                  <a:pt x="783585" y="354397"/>
                </a:lnTo>
                <a:lnTo>
                  <a:pt x="783834" y="354397"/>
                </a:lnTo>
                <a:lnTo>
                  <a:pt x="784551" y="355431"/>
                </a:lnTo>
                <a:lnTo>
                  <a:pt x="784771" y="356119"/>
                </a:lnTo>
                <a:lnTo>
                  <a:pt x="784551" y="356119"/>
                </a:lnTo>
                <a:lnTo>
                  <a:pt x="784771" y="356808"/>
                </a:lnTo>
                <a:lnTo>
                  <a:pt x="785019" y="357839"/>
                </a:lnTo>
                <a:lnTo>
                  <a:pt x="785487" y="358182"/>
                </a:lnTo>
                <a:lnTo>
                  <a:pt x="785736" y="358526"/>
                </a:lnTo>
                <a:lnTo>
                  <a:pt x="785736" y="359214"/>
                </a:lnTo>
                <a:lnTo>
                  <a:pt x="786204" y="359558"/>
                </a:lnTo>
                <a:lnTo>
                  <a:pt x="786700" y="359214"/>
                </a:lnTo>
                <a:lnTo>
                  <a:pt x="786920" y="359558"/>
                </a:lnTo>
                <a:lnTo>
                  <a:pt x="787169" y="360245"/>
                </a:lnTo>
                <a:lnTo>
                  <a:pt x="787417" y="361277"/>
                </a:lnTo>
                <a:lnTo>
                  <a:pt x="787886" y="361277"/>
                </a:lnTo>
                <a:lnTo>
                  <a:pt x="788354" y="363340"/>
                </a:lnTo>
                <a:lnTo>
                  <a:pt x="788602" y="365745"/>
                </a:lnTo>
                <a:lnTo>
                  <a:pt x="788602" y="366090"/>
                </a:lnTo>
                <a:lnTo>
                  <a:pt x="788354" y="366435"/>
                </a:lnTo>
                <a:lnTo>
                  <a:pt x="788602" y="366435"/>
                </a:lnTo>
                <a:lnTo>
                  <a:pt x="788823" y="366435"/>
                </a:lnTo>
                <a:lnTo>
                  <a:pt x="789071" y="366776"/>
                </a:lnTo>
                <a:lnTo>
                  <a:pt x="789319" y="367121"/>
                </a:lnTo>
                <a:lnTo>
                  <a:pt x="789540" y="367464"/>
                </a:lnTo>
                <a:lnTo>
                  <a:pt x="789319" y="367808"/>
                </a:lnTo>
                <a:lnTo>
                  <a:pt x="789319" y="368150"/>
                </a:lnTo>
                <a:lnTo>
                  <a:pt x="789540" y="368150"/>
                </a:lnTo>
                <a:lnTo>
                  <a:pt x="789788" y="368150"/>
                </a:lnTo>
                <a:lnTo>
                  <a:pt x="790035" y="368150"/>
                </a:lnTo>
                <a:lnTo>
                  <a:pt x="790752" y="368150"/>
                </a:lnTo>
                <a:lnTo>
                  <a:pt x="790752" y="367808"/>
                </a:lnTo>
                <a:lnTo>
                  <a:pt x="790972" y="367808"/>
                </a:lnTo>
                <a:lnTo>
                  <a:pt x="791469" y="368839"/>
                </a:lnTo>
                <a:lnTo>
                  <a:pt x="792185" y="369527"/>
                </a:lnTo>
                <a:lnTo>
                  <a:pt x="792406" y="370213"/>
                </a:lnTo>
                <a:lnTo>
                  <a:pt x="793123" y="370213"/>
                </a:lnTo>
                <a:lnTo>
                  <a:pt x="793839" y="369868"/>
                </a:lnTo>
                <a:lnTo>
                  <a:pt x="793839" y="369527"/>
                </a:lnTo>
                <a:lnTo>
                  <a:pt x="794087" y="369182"/>
                </a:lnTo>
                <a:lnTo>
                  <a:pt x="794556" y="369527"/>
                </a:lnTo>
                <a:lnTo>
                  <a:pt x="795520" y="369868"/>
                </a:lnTo>
                <a:lnTo>
                  <a:pt x="796237" y="371243"/>
                </a:lnTo>
                <a:lnTo>
                  <a:pt x="796237" y="371929"/>
                </a:lnTo>
                <a:lnTo>
                  <a:pt x="795273" y="373990"/>
                </a:lnTo>
                <a:lnTo>
                  <a:pt x="794804" y="374335"/>
                </a:lnTo>
                <a:lnTo>
                  <a:pt x="794556" y="374335"/>
                </a:lnTo>
                <a:lnTo>
                  <a:pt x="794308" y="374676"/>
                </a:lnTo>
                <a:lnTo>
                  <a:pt x="793839" y="375364"/>
                </a:lnTo>
                <a:lnTo>
                  <a:pt x="793371" y="375708"/>
                </a:lnTo>
                <a:lnTo>
                  <a:pt x="793371" y="376050"/>
                </a:lnTo>
                <a:lnTo>
                  <a:pt x="793371" y="376737"/>
                </a:lnTo>
                <a:lnTo>
                  <a:pt x="793371" y="377766"/>
                </a:lnTo>
                <a:lnTo>
                  <a:pt x="793371" y="378111"/>
                </a:lnTo>
                <a:lnTo>
                  <a:pt x="792875" y="378111"/>
                </a:lnTo>
                <a:lnTo>
                  <a:pt x="792654" y="378111"/>
                </a:lnTo>
                <a:lnTo>
                  <a:pt x="792654" y="378795"/>
                </a:lnTo>
                <a:lnTo>
                  <a:pt x="792654" y="379140"/>
                </a:lnTo>
                <a:lnTo>
                  <a:pt x="792406" y="379481"/>
                </a:lnTo>
                <a:lnTo>
                  <a:pt x="791689" y="379481"/>
                </a:lnTo>
                <a:lnTo>
                  <a:pt x="791689" y="379826"/>
                </a:lnTo>
                <a:lnTo>
                  <a:pt x="791689" y="380510"/>
                </a:lnTo>
                <a:lnTo>
                  <a:pt x="792185" y="380510"/>
                </a:lnTo>
                <a:lnTo>
                  <a:pt x="791938" y="380855"/>
                </a:lnTo>
                <a:lnTo>
                  <a:pt x="791938" y="381542"/>
                </a:lnTo>
                <a:lnTo>
                  <a:pt x="791689" y="381542"/>
                </a:lnTo>
                <a:lnTo>
                  <a:pt x="791469" y="381542"/>
                </a:lnTo>
                <a:lnTo>
                  <a:pt x="791469" y="381884"/>
                </a:lnTo>
                <a:lnTo>
                  <a:pt x="791221" y="381884"/>
                </a:lnTo>
                <a:lnTo>
                  <a:pt x="790752" y="382571"/>
                </a:lnTo>
                <a:lnTo>
                  <a:pt x="790255" y="382913"/>
                </a:lnTo>
                <a:lnTo>
                  <a:pt x="790035" y="382913"/>
                </a:lnTo>
                <a:lnTo>
                  <a:pt x="789788" y="382571"/>
                </a:lnTo>
                <a:lnTo>
                  <a:pt x="789319" y="382571"/>
                </a:lnTo>
                <a:lnTo>
                  <a:pt x="788823" y="382226"/>
                </a:lnTo>
                <a:lnTo>
                  <a:pt x="788823" y="381884"/>
                </a:lnTo>
                <a:lnTo>
                  <a:pt x="788823" y="381542"/>
                </a:lnTo>
                <a:lnTo>
                  <a:pt x="788602" y="381197"/>
                </a:lnTo>
                <a:lnTo>
                  <a:pt x="788354" y="381197"/>
                </a:lnTo>
                <a:lnTo>
                  <a:pt x="788106" y="381542"/>
                </a:lnTo>
                <a:lnTo>
                  <a:pt x="788106" y="381884"/>
                </a:lnTo>
                <a:lnTo>
                  <a:pt x="788106" y="382226"/>
                </a:lnTo>
                <a:lnTo>
                  <a:pt x="788602" y="382571"/>
                </a:lnTo>
                <a:lnTo>
                  <a:pt x="788354" y="382571"/>
                </a:lnTo>
                <a:lnTo>
                  <a:pt x="788106" y="382571"/>
                </a:lnTo>
                <a:lnTo>
                  <a:pt x="787886" y="382571"/>
                </a:lnTo>
                <a:lnTo>
                  <a:pt x="787417" y="382913"/>
                </a:lnTo>
                <a:lnTo>
                  <a:pt x="787637" y="383255"/>
                </a:lnTo>
                <a:lnTo>
                  <a:pt x="787417" y="383600"/>
                </a:lnTo>
                <a:lnTo>
                  <a:pt x="787169" y="383255"/>
                </a:lnTo>
                <a:lnTo>
                  <a:pt x="787169" y="382913"/>
                </a:lnTo>
                <a:lnTo>
                  <a:pt x="786700" y="382571"/>
                </a:lnTo>
                <a:lnTo>
                  <a:pt x="786204" y="382226"/>
                </a:lnTo>
                <a:lnTo>
                  <a:pt x="785736" y="381884"/>
                </a:lnTo>
                <a:lnTo>
                  <a:pt x="785487" y="382226"/>
                </a:lnTo>
                <a:lnTo>
                  <a:pt x="785487" y="382571"/>
                </a:lnTo>
                <a:lnTo>
                  <a:pt x="785487" y="382913"/>
                </a:lnTo>
                <a:lnTo>
                  <a:pt x="785487" y="383255"/>
                </a:lnTo>
                <a:lnTo>
                  <a:pt x="785983" y="383255"/>
                </a:lnTo>
                <a:lnTo>
                  <a:pt x="786204" y="383941"/>
                </a:lnTo>
                <a:lnTo>
                  <a:pt x="785736" y="383600"/>
                </a:lnTo>
                <a:lnTo>
                  <a:pt x="785266" y="383600"/>
                </a:lnTo>
                <a:lnTo>
                  <a:pt x="785019" y="382913"/>
                </a:lnTo>
                <a:lnTo>
                  <a:pt x="785019" y="382571"/>
                </a:lnTo>
                <a:lnTo>
                  <a:pt x="784551" y="382571"/>
                </a:lnTo>
                <a:lnTo>
                  <a:pt x="784551" y="382226"/>
                </a:lnTo>
                <a:lnTo>
                  <a:pt x="784054" y="382571"/>
                </a:lnTo>
                <a:lnTo>
                  <a:pt x="783834" y="382571"/>
                </a:lnTo>
                <a:lnTo>
                  <a:pt x="783834" y="383255"/>
                </a:lnTo>
                <a:lnTo>
                  <a:pt x="783338" y="382913"/>
                </a:lnTo>
                <a:lnTo>
                  <a:pt x="782869" y="382913"/>
                </a:lnTo>
                <a:lnTo>
                  <a:pt x="782152" y="382226"/>
                </a:lnTo>
                <a:lnTo>
                  <a:pt x="781435" y="381884"/>
                </a:lnTo>
                <a:lnTo>
                  <a:pt x="780719" y="381542"/>
                </a:lnTo>
                <a:lnTo>
                  <a:pt x="780719" y="380855"/>
                </a:lnTo>
                <a:lnTo>
                  <a:pt x="781215" y="379826"/>
                </a:lnTo>
                <a:lnTo>
                  <a:pt x="781215" y="379481"/>
                </a:lnTo>
                <a:lnTo>
                  <a:pt x="780967" y="379140"/>
                </a:lnTo>
                <a:lnTo>
                  <a:pt x="780719" y="379140"/>
                </a:lnTo>
                <a:lnTo>
                  <a:pt x="780499" y="379481"/>
                </a:lnTo>
                <a:lnTo>
                  <a:pt x="780250" y="379481"/>
                </a:lnTo>
                <a:lnTo>
                  <a:pt x="780003" y="379140"/>
                </a:lnTo>
                <a:lnTo>
                  <a:pt x="780003" y="379481"/>
                </a:lnTo>
                <a:lnTo>
                  <a:pt x="779782" y="379826"/>
                </a:lnTo>
                <a:lnTo>
                  <a:pt x="779782" y="380169"/>
                </a:lnTo>
                <a:lnTo>
                  <a:pt x="779782" y="380510"/>
                </a:lnTo>
                <a:lnTo>
                  <a:pt x="779534" y="380855"/>
                </a:lnTo>
                <a:lnTo>
                  <a:pt x="779286" y="380855"/>
                </a:lnTo>
                <a:lnTo>
                  <a:pt x="779065" y="380510"/>
                </a:lnTo>
                <a:lnTo>
                  <a:pt x="778817" y="380855"/>
                </a:lnTo>
                <a:lnTo>
                  <a:pt x="778569" y="380855"/>
                </a:lnTo>
                <a:lnTo>
                  <a:pt x="778349" y="380855"/>
                </a:lnTo>
                <a:lnTo>
                  <a:pt x="778100" y="381197"/>
                </a:lnTo>
                <a:lnTo>
                  <a:pt x="778100" y="380855"/>
                </a:lnTo>
                <a:lnTo>
                  <a:pt x="778100" y="380510"/>
                </a:lnTo>
                <a:lnTo>
                  <a:pt x="778100" y="379826"/>
                </a:lnTo>
                <a:lnTo>
                  <a:pt x="778349" y="379481"/>
                </a:lnTo>
                <a:lnTo>
                  <a:pt x="779065" y="379140"/>
                </a:lnTo>
                <a:lnTo>
                  <a:pt x="779286" y="378795"/>
                </a:lnTo>
                <a:lnTo>
                  <a:pt x="779286" y="378452"/>
                </a:lnTo>
                <a:lnTo>
                  <a:pt x="779286" y="378111"/>
                </a:lnTo>
                <a:lnTo>
                  <a:pt x="779065" y="377424"/>
                </a:lnTo>
                <a:lnTo>
                  <a:pt x="778817" y="377424"/>
                </a:lnTo>
                <a:lnTo>
                  <a:pt x="778817" y="377079"/>
                </a:lnTo>
                <a:lnTo>
                  <a:pt x="778569" y="376737"/>
                </a:lnTo>
                <a:lnTo>
                  <a:pt x="778349" y="376393"/>
                </a:lnTo>
                <a:lnTo>
                  <a:pt x="777852" y="376393"/>
                </a:lnTo>
                <a:lnTo>
                  <a:pt x="777632" y="376393"/>
                </a:lnTo>
                <a:lnTo>
                  <a:pt x="777383" y="376737"/>
                </a:lnTo>
                <a:lnTo>
                  <a:pt x="777383" y="377079"/>
                </a:lnTo>
                <a:lnTo>
                  <a:pt x="777632" y="377424"/>
                </a:lnTo>
                <a:lnTo>
                  <a:pt x="777852" y="377424"/>
                </a:lnTo>
                <a:lnTo>
                  <a:pt x="778100" y="377766"/>
                </a:lnTo>
                <a:lnTo>
                  <a:pt x="778100" y="378452"/>
                </a:lnTo>
                <a:lnTo>
                  <a:pt x="777852" y="378452"/>
                </a:lnTo>
                <a:lnTo>
                  <a:pt x="777632" y="378795"/>
                </a:lnTo>
                <a:lnTo>
                  <a:pt x="777383" y="378795"/>
                </a:lnTo>
                <a:lnTo>
                  <a:pt x="777383" y="379140"/>
                </a:lnTo>
                <a:lnTo>
                  <a:pt x="777163" y="379481"/>
                </a:lnTo>
                <a:lnTo>
                  <a:pt x="777163" y="379140"/>
                </a:lnTo>
                <a:lnTo>
                  <a:pt x="776915" y="378795"/>
                </a:lnTo>
                <a:lnTo>
                  <a:pt x="776915" y="378111"/>
                </a:lnTo>
                <a:lnTo>
                  <a:pt x="776668" y="378111"/>
                </a:lnTo>
                <a:lnTo>
                  <a:pt x="776447" y="378111"/>
                </a:lnTo>
                <a:lnTo>
                  <a:pt x="776198" y="378452"/>
                </a:lnTo>
                <a:lnTo>
                  <a:pt x="775951" y="378452"/>
                </a:lnTo>
                <a:lnTo>
                  <a:pt x="775730" y="378795"/>
                </a:lnTo>
                <a:lnTo>
                  <a:pt x="775481" y="378795"/>
                </a:lnTo>
                <a:lnTo>
                  <a:pt x="775234" y="378452"/>
                </a:lnTo>
                <a:lnTo>
                  <a:pt x="774765" y="378452"/>
                </a:lnTo>
                <a:lnTo>
                  <a:pt x="774517" y="378795"/>
                </a:lnTo>
                <a:lnTo>
                  <a:pt x="774297" y="379140"/>
                </a:lnTo>
                <a:lnTo>
                  <a:pt x="773084" y="379140"/>
                </a:lnTo>
                <a:lnTo>
                  <a:pt x="772863" y="379481"/>
                </a:lnTo>
                <a:lnTo>
                  <a:pt x="771678" y="380169"/>
                </a:lnTo>
                <a:lnTo>
                  <a:pt x="771430" y="379826"/>
                </a:lnTo>
                <a:lnTo>
                  <a:pt x="770961" y="379481"/>
                </a:lnTo>
                <a:lnTo>
                  <a:pt x="770713" y="379140"/>
                </a:lnTo>
                <a:lnTo>
                  <a:pt x="770465" y="378795"/>
                </a:lnTo>
                <a:lnTo>
                  <a:pt x="770245" y="379140"/>
                </a:lnTo>
                <a:lnTo>
                  <a:pt x="769996" y="379481"/>
                </a:lnTo>
                <a:lnTo>
                  <a:pt x="769749" y="379826"/>
                </a:lnTo>
                <a:lnTo>
                  <a:pt x="769528" y="380169"/>
                </a:lnTo>
                <a:lnTo>
                  <a:pt x="769279" y="380169"/>
                </a:lnTo>
                <a:lnTo>
                  <a:pt x="769279" y="379826"/>
                </a:lnTo>
                <a:lnTo>
                  <a:pt x="768811" y="379826"/>
                </a:lnTo>
                <a:lnTo>
                  <a:pt x="768563" y="380169"/>
                </a:lnTo>
                <a:lnTo>
                  <a:pt x="768563" y="380510"/>
                </a:lnTo>
                <a:lnTo>
                  <a:pt x="768563" y="380855"/>
                </a:lnTo>
                <a:lnTo>
                  <a:pt x="768095" y="380510"/>
                </a:lnTo>
                <a:lnTo>
                  <a:pt x="768095" y="380169"/>
                </a:lnTo>
                <a:lnTo>
                  <a:pt x="767847" y="379481"/>
                </a:lnTo>
                <a:lnTo>
                  <a:pt x="767847" y="378795"/>
                </a:lnTo>
                <a:lnTo>
                  <a:pt x="767598" y="378452"/>
                </a:lnTo>
                <a:lnTo>
                  <a:pt x="767130" y="378111"/>
                </a:lnTo>
                <a:lnTo>
                  <a:pt x="766910" y="378111"/>
                </a:lnTo>
                <a:lnTo>
                  <a:pt x="766910" y="378452"/>
                </a:lnTo>
                <a:lnTo>
                  <a:pt x="766910" y="379140"/>
                </a:lnTo>
                <a:lnTo>
                  <a:pt x="766661" y="379481"/>
                </a:lnTo>
                <a:lnTo>
                  <a:pt x="766414" y="379481"/>
                </a:lnTo>
                <a:lnTo>
                  <a:pt x="766414" y="379140"/>
                </a:lnTo>
                <a:lnTo>
                  <a:pt x="766193" y="379140"/>
                </a:lnTo>
                <a:lnTo>
                  <a:pt x="765944" y="379481"/>
                </a:lnTo>
                <a:lnTo>
                  <a:pt x="765697" y="379481"/>
                </a:lnTo>
                <a:lnTo>
                  <a:pt x="765697" y="379826"/>
                </a:lnTo>
                <a:lnTo>
                  <a:pt x="765476" y="379826"/>
                </a:lnTo>
                <a:lnTo>
                  <a:pt x="765476" y="379481"/>
                </a:lnTo>
                <a:lnTo>
                  <a:pt x="764980" y="379481"/>
                </a:lnTo>
                <a:lnTo>
                  <a:pt x="764511" y="379140"/>
                </a:lnTo>
                <a:lnTo>
                  <a:pt x="763794" y="377766"/>
                </a:lnTo>
                <a:lnTo>
                  <a:pt x="763547" y="377079"/>
                </a:lnTo>
                <a:lnTo>
                  <a:pt x="763794" y="376737"/>
                </a:lnTo>
                <a:lnTo>
                  <a:pt x="762830" y="376737"/>
                </a:lnTo>
                <a:lnTo>
                  <a:pt x="762609" y="377079"/>
                </a:lnTo>
                <a:lnTo>
                  <a:pt x="762362" y="377079"/>
                </a:lnTo>
                <a:lnTo>
                  <a:pt x="762113" y="377766"/>
                </a:lnTo>
                <a:lnTo>
                  <a:pt x="761893" y="377766"/>
                </a:lnTo>
                <a:lnTo>
                  <a:pt x="761645" y="377766"/>
                </a:lnTo>
                <a:lnTo>
                  <a:pt x="761424" y="377766"/>
                </a:lnTo>
                <a:lnTo>
                  <a:pt x="761424" y="378795"/>
                </a:lnTo>
                <a:lnTo>
                  <a:pt x="761424" y="379140"/>
                </a:lnTo>
                <a:lnTo>
                  <a:pt x="760708" y="380169"/>
                </a:lnTo>
                <a:lnTo>
                  <a:pt x="760459" y="380510"/>
                </a:lnTo>
                <a:lnTo>
                  <a:pt x="760212" y="380169"/>
                </a:lnTo>
                <a:lnTo>
                  <a:pt x="759991" y="380169"/>
                </a:lnTo>
                <a:lnTo>
                  <a:pt x="759742" y="380169"/>
                </a:lnTo>
                <a:lnTo>
                  <a:pt x="759495" y="380169"/>
                </a:lnTo>
                <a:lnTo>
                  <a:pt x="759495" y="379481"/>
                </a:lnTo>
                <a:lnTo>
                  <a:pt x="759026" y="379826"/>
                </a:lnTo>
                <a:lnTo>
                  <a:pt x="758778" y="379481"/>
                </a:lnTo>
                <a:lnTo>
                  <a:pt x="758557" y="379826"/>
                </a:lnTo>
                <a:lnTo>
                  <a:pt x="758310" y="379140"/>
                </a:lnTo>
                <a:lnTo>
                  <a:pt x="758557" y="379140"/>
                </a:lnTo>
                <a:lnTo>
                  <a:pt x="758557" y="378795"/>
                </a:lnTo>
                <a:lnTo>
                  <a:pt x="758061" y="378452"/>
                </a:lnTo>
                <a:lnTo>
                  <a:pt x="757840" y="378452"/>
                </a:lnTo>
                <a:lnTo>
                  <a:pt x="757344" y="377766"/>
                </a:lnTo>
                <a:lnTo>
                  <a:pt x="756876" y="377424"/>
                </a:lnTo>
                <a:lnTo>
                  <a:pt x="756876" y="376737"/>
                </a:lnTo>
                <a:lnTo>
                  <a:pt x="756628" y="376737"/>
                </a:lnTo>
                <a:lnTo>
                  <a:pt x="756407" y="376737"/>
                </a:lnTo>
                <a:lnTo>
                  <a:pt x="756159" y="377079"/>
                </a:lnTo>
                <a:lnTo>
                  <a:pt x="755939" y="378111"/>
                </a:lnTo>
                <a:lnTo>
                  <a:pt x="756159" y="378452"/>
                </a:lnTo>
                <a:lnTo>
                  <a:pt x="756159" y="378795"/>
                </a:lnTo>
                <a:lnTo>
                  <a:pt x="755690" y="379140"/>
                </a:lnTo>
                <a:lnTo>
                  <a:pt x="755443" y="379140"/>
                </a:lnTo>
                <a:lnTo>
                  <a:pt x="755443" y="379481"/>
                </a:lnTo>
                <a:lnTo>
                  <a:pt x="755222" y="379826"/>
                </a:lnTo>
                <a:lnTo>
                  <a:pt x="755222" y="379481"/>
                </a:lnTo>
                <a:lnTo>
                  <a:pt x="754726" y="379481"/>
                </a:lnTo>
                <a:lnTo>
                  <a:pt x="754505" y="379481"/>
                </a:lnTo>
                <a:lnTo>
                  <a:pt x="754505" y="379140"/>
                </a:lnTo>
                <a:lnTo>
                  <a:pt x="754726" y="378795"/>
                </a:lnTo>
                <a:lnTo>
                  <a:pt x="754975" y="378452"/>
                </a:lnTo>
                <a:lnTo>
                  <a:pt x="755443" y="378452"/>
                </a:lnTo>
                <a:lnTo>
                  <a:pt x="755443" y="378111"/>
                </a:lnTo>
                <a:lnTo>
                  <a:pt x="755222" y="377766"/>
                </a:lnTo>
                <a:lnTo>
                  <a:pt x="754726" y="377424"/>
                </a:lnTo>
                <a:lnTo>
                  <a:pt x="754505" y="377424"/>
                </a:lnTo>
                <a:lnTo>
                  <a:pt x="754726" y="377079"/>
                </a:lnTo>
                <a:lnTo>
                  <a:pt x="754505" y="377079"/>
                </a:lnTo>
                <a:lnTo>
                  <a:pt x="754009" y="377079"/>
                </a:lnTo>
                <a:lnTo>
                  <a:pt x="753789" y="377079"/>
                </a:lnTo>
                <a:lnTo>
                  <a:pt x="753541" y="377079"/>
                </a:lnTo>
                <a:lnTo>
                  <a:pt x="753541" y="376737"/>
                </a:lnTo>
                <a:lnTo>
                  <a:pt x="753789" y="376393"/>
                </a:lnTo>
                <a:lnTo>
                  <a:pt x="753789" y="376050"/>
                </a:lnTo>
                <a:lnTo>
                  <a:pt x="753293" y="375364"/>
                </a:lnTo>
                <a:lnTo>
                  <a:pt x="753072" y="375708"/>
                </a:lnTo>
                <a:lnTo>
                  <a:pt x="752824" y="376050"/>
                </a:lnTo>
                <a:lnTo>
                  <a:pt x="752576" y="376050"/>
                </a:lnTo>
                <a:lnTo>
                  <a:pt x="752355" y="375708"/>
                </a:lnTo>
                <a:lnTo>
                  <a:pt x="752108" y="375364"/>
                </a:lnTo>
                <a:lnTo>
                  <a:pt x="751859" y="375364"/>
                </a:lnTo>
                <a:lnTo>
                  <a:pt x="751391" y="375708"/>
                </a:lnTo>
                <a:lnTo>
                  <a:pt x="751391" y="376050"/>
                </a:lnTo>
                <a:lnTo>
                  <a:pt x="751170" y="376050"/>
                </a:lnTo>
                <a:lnTo>
                  <a:pt x="751170" y="375708"/>
                </a:lnTo>
                <a:lnTo>
                  <a:pt x="750674" y="375708"/>
                </a:lnTo>
                <a:lnTo>
                  <a:pt x="750454" y="375364"/>
                </a:lnTo>
                <a:lnTo>
                  <a:pt x="749737" y="375021"/>
                </a:lnTo>
                <a:lnTo>
                  <a:pt x="749737" y="374676"/>
                </a:lnTo>
                <a:lnTo>
                  <a:pt x="749241" y="374676"/>
                </a:lnTo>
                <a:lnTo>
                  <a:pt x="749241" y="374335"/>
                </a:lnTo>
                <a:lnTo>
                  <a:pt x="749489" y="373990"/>
                </a:lnTo>
                <a:lnTo>
                  <a:pt x="749241" y="373990"/>
                </a:lnTo>
                <a:lnTo>
                  <a:pt x="749241" y="373303"/>
                </a:lnTo>
                <a:lnTo>
                  <a:pt x="749489" y="372961"/>
                </a:lnTo>
                <a:lnTo>
                  <a:pt x="749957" y="372961"/>
                </a:lnTo>
                <a:lnTo>
                  <a:pt x="749737" y="372617"/>
                </a:lnTo>
                <a:lnTo>
                  <a:pt x="749737" y="371929"/>
                </a:lnTo>
                <a:lnTo>
                  <a:pt x="749737" y="371588"/>
                </a:lnTo>
                <a:lnTo>
                  <a:pt x="749957" y="371243"/>
                </a:lnTo>
                <a:lnTo>
                  <a:pt x="749957" y="370900"/>
                </a:lnTo>
                <a:lnTo>
                  <a:pt x="750454" y="370556"/>
                </a:lnTo>
                <a:lnTo>
                  <a:pt x="750923" y="370213"/>
                </a:lnTo>
                <a:lnTo>
                  <a:pt x="751170" y="369868"/>
                </a:lnTo>
                <a:lnTo>
                  <a:pt x="750674" y="369527"/>
                </a:lnTo>
                <a:lnTo>
                  <a:pt x="750674" y="369182"/>
                </a:lnTo>
                <a:lnTo>
                  <a:pt x="750923" y="369182"/>
                </a:lnTo>
                <a:lnTo>
                  <a:pt x="751170" y="368495"/>
                </a:lnTo>
                <a:lnTo>
                  <a:pt x="751170" y="368150"/>
                </a:lnTo>
                <a:lnTo>
                  <a:pt x="751170" y="367808"/>
                </a:lnTo>
                <a:lnTo>
                  <a:pt x="751391" y="367808"/>
                </a:lnTo>
                <a:lnTo>
                  <a:pt x="751391" y="368150"/>
                </a:lnTo>
                <a:lnTo>
                  <a:pt x="751638" y="368150"/>
                </a:lnTo>
                <a:lnTo>
                  <a:pt x="751859" y="368150"/>
                </a:lnTo>
                <a:lnTo>
                  <a:pt x="752355" y="367121"/>
                </a:lnTo>
                <a:lnTo>
                  <a:pt x="752576" y="366776"/>
                </a:lnTo>
                <a:lnTo>
                  <a:pt x="753072" y="366435"/>
                </a:lnTo>
                <a:lnTo>
                  <a:pt x="753293" y="365403"/>
                </a:lnTo>
                <a:lnTo>
                  <a:pt x="753541" y="365058"/>
                </a:lnTo>
                <a:lnTo>
                  <a:pt x="754258" y="365403"/>
                </a:lnTo>
                <a:lnTo>
                  <a:pt x="754726" y="365403"/>
                </a:lnTo>
                <a:lnTo>
                  <a:pt x="754975" y="365403"/>
                </a:lnTo>
                <a:lnTo>
                  <a:pt x="755222" y="365745"/>
                </a:lnTo>
                <a:lnTo>
                  <a:pt x="755443" y="365403"/>
                </a:lnTo>
                <a:lnTo>
                  <a:pt x="755443" y="365745"/>
                </a:lnTo>
                <a:lnTo>
                  <a:pt x="755690" y="366090"/>
                </a:lnTo>
                <a:lnTo>
                  <a:pt x="755939" y="366776"/>
                </a:lnTo>
                <a:lnTo>
                  <a:pt x="755690" y="366776"/>
                </a:lnTo>
                <a:lnTo>
                  <a:pt x="755443" y="367121"/>
                </a:lnTo>
                <a:lnTo>
                  <a:pt x="755443" y="367464"/>
                </a:lnTo>
                <a:lnTo>
                  <a:pt x="755222" y="367464"/>
                </a:lnTo>
                <a:lnTo>
                  <a:pt x="754975" y="367808"/>
                </a:lnTo>
                <a:lnTo>
                  <a:pt x="754726" y="367808"/>
                </a:lnTo>
                <a:lnTo>
                  <a:pt x="754975" y="368150"/>
                </a:lnTo>
                <a:lnTo>
                  <a:pt x="755443" y="368150"/>
                </a:lnTo>
                <a:lnTo>
                  <a:pt x="755690" y="368495"/>
                </a:lnTo>
                <a:lnTo>
                  <a:pt x="755443" y="368839"/>
                </a:lnTo>
                <a:lnTo>
                  <a:pt x="755690" y="369182"/>
                </a:lnTo>
                <a:lnTo>
                  <a:pt x="755939" y="368839"/>
                </a:lnTo>
                <a:lnTo>
                  <a:pt x="756159" y="369182"/>
                </a:lnTo>
                <a:lnTo>
                  <a:pt x="755939" y="369182"/>
                </a:lnTo>
                <a:lnTo>
                  <a:pt x="755939" y="369527"/>
                </a:lnTo>
                <a:lnTo>
                  <a:pt x="755443" y="369527"/>
                </a:lnTo>
                <a:lnTo>
                  <a:pt x="755443" y="369868"/>
                </a:lnTo>
                <a:lnTo>
                  <a:pt x="755690" y="369868"/>
                </a:lnTo>
                <a:lnTo>
                  <a:pt x="755939" y="369868"/>
                </a:lnTo>
                <a:lnTo>
                  <a:pt x="756159" y="369868"/>
                </a:lnTo>
                <a:lnTo>
                  <a:pt x="756407" y="369527"/>
                </a:lnTo>
                <a:lnTo>
                  <a:pt x="756407" y="369182"/>
                </a:lnTo>
                <a:lnTo>
                  <a:pt x="756876" y="368839"/>
                </a:lnTo>
                <a:lnTo>
                  <a:pt x="756876" y="369182"/>
                </a:lnTo>
                <a:lnTo>
                  <a:pt x="756628" y="369527"/>
                </a:lnTo>
                <a:lnTo>
                  <a:pt x="756407" y="369868"/>
                </a:lnTo>
                <a:lnTo>
                  <a:pt x="755939" y="370213"/>
                </a:lnTo>
                <a:lnTo>
                  <a:pt x="755690" y="370213"/>
                </a:lnTo>
                <a:lnTo>
                  <a:pt x="755939" y="370556"/>
                </a:lnTo>
                <a:lnTo>
                  <a:pt x="756407" y="370556"/>
                </a:lnTo>
                <a:lnTo>
                  <a:pt x="756628" y="370213"/>
                </a:lnTo>
                <a:lnTo>
                  <a:pt x="756876" y="370556"/>
                </a:lnTo>
                <a:lnTo>
                  <a:pt x="756876" y="370900"/>
                </a:lnTo>
                <a:lnTo>
                  <a:pt x="757124" y="371243"/>
                </a:lnTo>
                <a:lnTo>
                  <a:pt x="757344" y="371243"/>
                </a:lnTo>
                <a:lnTo>
                  <a:pt x="757593" y="371588"/>
                </a:lnTo>
                <a:lnTo>
                  <a:pt x="757840" y="371929"/>
                </a:lnTo>
                <a:lnTo>
                  <a:pt x="758061" y="371929"/>
                </a:lnTo>
                <a:lnTo>
                  <a:pt x="758310" y="371929"/>
                </a:lnTo>
                <a:lnTo>
                  <a:pt x="758778" y="371929"/>
                </a:lnTo>
                <a:lnTo>
                  <a:pt x="759026" y="371588"/>
                </a:lnTo>
                <a:lnTo>
                  <a:pt x="759274" y="371243"/>
                </a:lnTo>
                <a:lnTo>
                  <a:pt x="759495" y="370900"/>
                </a:lnTo>
                <a:lnTo>
                  <a:pt x="759495" y="370556"/>
                </a:lnTo>
                <a:lnTo>
                  <a:pt x="759495" y="369868"/>
                </a:lnTo>
                <a:lnTo>
                  <a:pt x="759991" y="369527"/>
                </a:lnTo>
                <a:lnTo>
                  <a:pt x="759991" y="369182"/>
                </a:lnTo>
                <a:lnTo>
                  <a:pt x="760212" y="369182"/>
                </a:lnTo>
                <a:lnTo>
                  <a:pt x="760459" y="369527"/>
                </a:lnTo>
                <a:lnTo>
                  <a:pt x="760708" y="369527"/>
                </a:lnTo>
                <a:lnTo>
                  <a:pt x="760928" y="369527"/>
                </a:lnTo>
                <a:lnTo>
                  <a:pt x="761176" y="369527"/>
                </a:lnTo>
                <a:lnTo>
                  <a:pt x="761176" y="369182"/>
                </a:lnTo>
                <a:lnTo>
                  <a:pt x="761176" y="368839"/>
                </a:lnTo>
                <a:lnTo>
                  <a:pt x="761424" y="368495"/>
                </a:lnTo>
                <a:lnTo>
                  <a:pt x="761645" y="368150"/>
                </a:lnTo>
                <a:lnTo>
                  <a:pt x="761893" y="367808"/>
                </a:lnTo>
                <a:lnTo>
                  <a:pt x="761176" y="367808"/>
                </a:lnTo>
                <a:lnTo>
                  <a:pt x="760928" y="367121"/>
                </a:lnTo>
                <a:lnTo>
                  <a:pt x="761424" y="367121"/>
                </a:lnTo>
                <a:lnTo>
                  <a:pt x="761893" y="367464"/>
                </a:lnTo>
                <a:lnTo>
                  <a:pt x="761893" y="367121"/>
                </a:lnTo>
                <a:lnTo>
                  <a:pt x="761893" y="366776"/>
                </a:lnTo>
                <a:lnTo>
                  <a:pt x="762113" y="366776"/>
                </a:lnTo>
                <a:lnTo>
                  <a:pt x="762830" y="366435"/>
                </a:lnTo>
                <a:lnTo>
                  <a:pt x="762830" y="366090"/>
                </a:lnTo>
                <a:lnTo>
                  <a:pt x="762609" y="365403"/>
                </a:lnTo>
                <a:lnTo>
                  <a:pt x="762830" y="365058"/>
                </a:lnTo>
                <a:lnTo>
                  <a:pt x="763078" y="365058"/>
                </a:lnTo>
                <a:lnTo>
                  <a:pt x="763547" y="365058"/>
                </a:lnTo>
                <a:lnTo>
                  <a:pt x="763794" y="364717"/>
                </a:lnTo>
                <a:lnTo>
                  <a:pt x="763794" y="365058"/>
                </a:lnTo>
                <a:lnTo>
                  <a:pt x="764263" y="365403"/>
                </a:lnTo>
                <a:lnTo>
                  <a:pt x="764511" y="365403"/>
                </a:lnTo>
                <a:lnTo>
                  <a:pt x="764511" y="365058"/>
                </a:lnTo>
                <a:lnTo>
                  <a:pt x="764759" y="365058"/>
                </a:lnTo>
                <a:lnTo>
                  <a:pt x="764759" y="365403"/>
                </a:lnTo>
                <a:lnTo>
                  <a:pt x="764980" y="365403"/>
                </a:lnTo>
                <a:lnTo>
                  <a:pt x="764980" y="365745"/>
                </a:lnTo>
                <a:lnTo>
                  <a:pt x="765228" y="365403"/>
                </a:lnTo>
                <a:lnTo>
                  <a:pt x="765476" y="365403"/>
                </a:lnTo>
                <a:lnTo>
                  <a:pt x="765944" y="365403"/>
                </a:lnTo>
                <a:lnTo>
                  <a:pt x="766193" y="365058"/>
                </a:lnTo>
                <a:lnTo>
                  <a:pt x="766414" y="365058"/>
                </a:lnTo>
                <a:lnTo>
                  <a:pt x="766661" y="364717"/>
                </a:lnTo>
                <a:lnTo>
                  <a:pt x="766910" y="364372"/>
                </a:lnTo>
                <a:lnTo>
                  <a:pt x="766910" y="363685"/>
                </a:lnTo>
                <a:lnTo>
                  <a:pt x="767130" y="363685"/>
                </a:lnTo>
                <a:lnTo>
                  <a:pt x="767598" y="363340"/>
                </a:lnTo>
                <a:lnTo>
                  <a:pt x="769032" y="362652"/>
                </a:lnTo>
                <a:lnTo>
                  <a:pt x="769279" y="362998"/>
                </a:lnTo>
                <a:lnTo>
                  <a:pt x="769528" y="362998"/>
                </a:lnTo>
                <a:lnTo>
                  <a:pt x="769749" y="362998"/>
                </a:lnTo>
                <a:lnTo>
                  <a:pt x="769996" y="362998"/>
                </a:lnTo>
                <a:lnTo>
                  <a:pt x="770465" y="363340"/>
                </a:lnTo>
                <a:lnTo>
                  <a:pt x="771182" y="363340"/>
                </a:lnTo>
                <a:lnTo>
                  <a:pt x="771678" y="363340"/>
                </a:lnTo>
                <a:lnTo>
                  <a:pt x="771899" y="362998"/>
                </a:lnTo>
                <a:lnTo>
                  <a:pt x="772146" y="362652"/>
                </a:lnTo>
                <a:lnTo>
                  <a:pt x="771678" y="362652"/>
                </a:lnTo>
                <a:lnTo>
                  <a:pt x="771678" y="361966"/>
                </a:lnTo>
                <a:lnTo>
                  <a:pt x="771182" y="361966"/>
                </a:lnTo>
                <a:lnTo>
                  <a:pt x="770961" y="361622"/>
                </a:lnTo>
                <a:lnTo>
                  <a:pt x="771182" y="361277"/>
                </a:lnTo>
                <a:lnTo>
                  <a:pt x="771182" y="360934"/>
                </a:lnTo>
                <a:lnTo>
                  <a:pt x="771430" y="360589"/>
                </a:lnTo>
                <a:lnTo>
                  <a:pt x="771899" y="360934"/>
                </a:lnTo>
                <a:lnTo>
                  <a:pt x="772146" y="360934"/>
                </a:lnTo>
                <a:lnTo>
                  <a:pt x="772615" y="360934"/>
                </a:lnTo>
                <a:lnTo>
                  <a:pt x="773084" y="360589"/>
                </a:lnTo>
                <a:lnTo>
                  <a:pt x="773580" y="360245"/>
                </a:lnTo>
                <a:lnTo>
                  <a:pt x="773580" y="359558"/>
                </a:lnTo>
                <a:lnTo>
                  <a:pt x="773580" y="359214"/>
                </a:lnTo>
                <a:lnTo>
                  <a:pt x="772863" y="358871"/>
                </a:lnTo>
                <a:lnTo>
                  <a:pt x="773084" y="358526"/>
                </a:lnTo>
                <a:lnTo>
                  <a:pt x="773084" y="358182"/>
                </a:lnTo>
                <a:lnTo>
                  <a:pt x="773084" y="357494"/>
                </a:lnTo>
                <a:lnTo>
                  <a:pt x="772863" y="357150"/>
                </a:lnTo>
                <a:lnTo>
                  <a:pt x="772367" y="357150"/>
                </a:lnTo>
                <a:lnTo>
                  <a:pt x="772146" y="357150"/>
                </a:lnTo>
                <a:lnTo>
                  <a:pt x="771899" y="357150"/>
                </a:lnTo>
                <a:lnTo>
                  <a:pt x="770245" y="356808"/>
                </a:lnTo>
                <a:lnTo>
                  <a:pt x="768095" y="355774"/>
                </a:lnTo>
                <a:lnTo>
                  <a:pt x="767847" y="356119"/>
                </a:lnTo>
                <a:lnTo>
                  <a:pt x="767598" y="355774"/>
                </a:lnTo>
                <a:lnTo>
                  <a:pt x="767378" y="355431"/>
                </a:lnTo>
                <a:lnTo>
                  <a:pt x="766910" y="355431"/>
                </a:lnTo>
                <a:lnTo>
                  <a:pt x="766661" y="355087"/>
                </a:lnTo>
                <a:lnTo>
                  <a:pt x="766661" y="354742"/>
                </a:lnTo>
                <a:lnTo>
                  <a:pt x="766910" y="354397"/>
                </a:lnTo>
                <a:lnTo>
                  <a:pt x="766910" y="354055"/>
                </a:lnTo>
                <a:lnTo>
                  <a:pt x="767378" y="354055"/>
                </a:lnTo>
                <a:lnTo>
                  <a:pt x="767598" y="353710"/>
                </a:lnTo>
                <a:lnTo>
                  <a:pt x="768095" y="352679"/>
                </a:lnTo>
                <a:lnTo>
                  <a:pt x="768563" y="352679"/>
                </a:lnTo>
                <a:lnTo>
                  <a:pt x="769279" y="352679"/>
                </a:lnTo>
                <a:lnTo>
                  <a:pt x="769749" y="352679"/>
                </a:lnTo>
                <a:lnTo>
                  <a:pt x="769749" y="352334"/>
                </a:lnTo>
                <a:lnTo>
                  <a:pt x="770245" y="352334"/>
                </a:lnTo>
                <a:lnTo>
                  <a:pt x="770713" y="352334"/>
                </a:lnTo>
                <a:lnTo>
                  <a:pt x="771678" y="352334"/>
                </a:lnTo>
                <a:lnTo>
                  <a:pt x="774765" y="352679"/>
                </a:lnTo>
                <a:lnTo>
                  <a:pt x="775481" y="352334"/>
                </a:lnTo>
                <a:lnTo>
                  <a:pt x="775730" y="352679"/>
                </a:lnTo>
                <a:lnTo>
                  <a:pt x="776198" y="352334"/>
                </a:lnTo>
                <a:close/>
                <a:moveTo>
                  <a:pt x="428040" y="276300"/>
                </a:moveTo>
                <a:lnTo>
                  <a:pt x="428756" y="276300"/>
                </a:lnTo>
                <a:lnTo>
                  <a:pt x="429004" y="276995"/>
                </a:lnTo>
                <a:lnTo>
                  <a:pt x="429473" y="276995"/>
                </a:lnTo>
                <a:lnTo>
                  <a:pt x="430190" y="276995"/>
                </a:lnTo>
                <a:lnTo>
                  <a:pt x="430658" y="276647"/>
                </a:lnTo>
                <a:lnTo>
                  <a:pt x="431375" y="276647"/>
                </a:lnTo>
                <a:lnTo>
                  <a:pt x="431623" y="276300"/>
                </a:lnTo>
                <a:lnTo>
                  <a:pt x="431844" y="276647"/>
                </a:lnTo>
                <a:lnTo>
                  <a:pt x="432340" y="277343"/>
                </a:lnTo>
                <a:lnTo>
                  <a:pt x="432561" y="277343"/>
                </a:lnTo>
                <a:lnTo>
                  <a:pt x="432561" y="278035"/>
                </a:lnTo>
                <a:lnTo>
                  <a:pt x="432808" y="278383"/>
                </a:lnTo>
                <a:lnTo>
                  <a:pt x="433276" y="278730"/>
                </a:lnTo>
                <a:lnTo>
                  <a:pt x="433772" y="279423"/>
                </a:lnTo>
                <a:lnTo>
                  <a:pt x="433993" y="279770"/>
                </a:lnTo>
                <a:lnTo>
                  <a:pt x="433993" y="280118"/>
                </a:lnTo>
                <a:lnTo>
                  <a:pt x="434242" y="280466"/>
                </a:lnTo>
                <a:lnTo>
                  <a:pt x="434710" y="280466"/>
                </a:lnTo>
                <a:lnTo>
                  <a:pt x="434489" y="281157"/>
                </a:lnTo>
                <a:lnTo>
                  <a:pt x="434489" y="281505"/>
                </a:lnTo>
                <a:lnTo>
                  <a:pt x="434489" y="282546"/>
                </a:lnTo>
                <a:lnTo>
                  <a:pt x="434489" y="282892"/>
                </a:lnTo>
                <a:lnTo>
                  <a:pt x="434489" y="283585"/>
                </a:lnTo>
                <a:lnTo>
                  <a:pt x="434242" y="283933"/>
                </a:lnTo>
                <a:lnTo>
                  <a:pt x="433993" y="284972"/>
                </a:lnTo>
                <a:lnTo>
                  <a:pt x="433772" y="285667"/>
                </a:lnTo>
                <a:lnTo>
                  <a:pt x="433525" y="286012"/>
                </a:lnTo>
                <a:lnTo>
                  <a:pt x="433276" y="286012"/>
                </a:lnTo>
                <a:lnTo>
                  <a:pt x="433057" y="286708"/>
                </a:lnTo>
                <a:lnTo>
                  <a:pt x="433057" y="287052"/>
                </a:lnTo>
                <a:lnTo>
                  <a:pt x="432808" y="287052"/>
                </a:lnTo>
                <a:lnTo>
                  <a:pt x="432561" y="287747"/>
                </a:lnTo>
                <a:lnTo>
                  <a:pt x="432340" y="288440"/>
                </a:lnTo>
                <a:lnTo>
                  <a:pt x="432561" y="289132"/>
                </a:lnTo>
                <a:lnTo>
                  <a:pt x="433276" y="289479"/>
                </a:lnTo>
                <a:lnTo>
                  <a:pt x="433525" y="289827"/>
                </a:lnTo>
                <a:lnTo>
                  <a:pt x="433993" y="290172"/>
                </a:lnTo>
                <a:lnTo>
                  <a:pt x="434489" y="290172"/>
                </a:lnTo>
                <a:lnTo>
                  <a:pt x="434710" y="289827"/>
                </a:lnTo>
                <a:lnTo>
                  <a:pt x="434959" y="289479"/>
                </a:lnTo>
                <a:lnTo>
                  <a:pt x="435206" y="289132"/>
                </a:lnTo>
                <a:lnTo>
                  <a:pt x="435426" y="289132"/>
                </a:lnTo>
                <a:lnTo>
                  <a:pt x="435426" y="288788"/>
                </a:lnTo>
                <a:lnTo>
                  <a:pt x="435426" y="288440"/>
                </a:lnTo>
                <a:lnTo>
                  <a:pt x="435675" y="288092"/>
                </a:lnTo>
                <a:lnTo>
                  <a:pt x="435923" y="287747"/>
                </a:lnTo>
                <a:lnTo>
                  <a:pt x="436143" y="287747"/>
                </a:lnTo>
                <a:lnTo>
                  <a:pt x="436143" y="287399"/>
                </a:lnTo>
                <a:lnTo>
                  <a:pt x="436392" y="287399"/>
                </a:lnTo>
                <a:lnTo>
                  <a:pt x="436612" y="287399"/>
                </a:lnTo>
                <a:lnTo>
                  <a:pt x="436612" y="287747"/>
                </a:lnTo>
                <a:lnTo>
                  <a:pt x="436612" y="288092"/>
                </a:lnTo>
                <a:lnTo>
                  <a:pt x="436860" y="288440"/>
                </a:lnTo>
                <a:lnTo>
                  <a:pt x="436860" y="289132"/>
                </a:lnTo>
                <a:lnTo>
                  <a:pt x="436860" y="289827"/>
                </a:lnTo>
                <a:lnTo>
                  <a:pt x="436860" y="290520"/>
                </a:lnTo>
                <a:lnTo>
                  <a:pt x="436860" y="290864"/>
                </a:lnTo>
                <a:lnTo>
                  <a:pt x="436612" y="291559"/>
                </a:lnTo>
                <a:lnTo>
                  <a:pt x="436143" y="292252"/>
                </a:lnTo>
                <a:lnTo>
                  <a:pt x="435675" y="292597"/>
                </a:lnTo>
                <a:lnTo>
                  <a:pt x="435426" y="293292"/>
                </a:lnTo>
                <a:lnTo>
                  <a:pt x="435206" y="293292"/>
                </a:lnTo>
                <a:lnTo>
                  <a:pt x="435206" y="293637"/>
                </a:lnTo>
                <a:lnTo>
                  <a:pt x="434710" y="293637"/>
                </a:lnTo>
                <a:lnTo>
                  <a:pt x="434242" y="293637"/>
                </a:lnTo>
                <a:lnTo>
                  <a:pt x="433993" y="293984"/>
                </a:lnTo>
                <a:lnTo>
                  <a:pt x="433772" y="293984"/>
                </a:lnTo>
                <a:lnTo>
                  <a:pt x="433525" y="293984"/>
                </a:lnTo>
                <a:lnTo>
                  <a:pt x="433057" y="293984"/>
                </a:lnTo>
                <a:lnTo>
                  <a:pt x="432808" y="293637"/>
                </a:lnTo>
                <a:lnTo>
                  <a:pt x="432808" y="293292"/>
                </a:lnTo>
                <a:lnTo>
                  <a:pt x="432561" y="293292"/>
                </a:lnTo>
                <a:lnTo>
                  <a:pt x="432340" y="292944"/>
                </a:lnTo>
                <a:lnTo>
                  <a:pt x="432340" y="292597"/>
                </a:lnTo>
                <a:lnTo>
                  <a:pt x="432561" y="292597"/>
                </a:lnTo>
                <a:lnTo>
                  <a:pt x="432808" y="292597"/>
                </a:lnTo>
                <a:lnTo>
                  <a:pt x="433057" y="292252"/>
                </a:lnTo>
                <a:lnTo>
                  <a:pt x="433276" y="291904"/>
                </a:lnTo>
                <a:lnTo>
                  <a:pt x="433525" y="291212"/>
                </a:lnTo>
                <a:lnTo>
                  <a:pt x="433525" y="290864"/>
                </a:lnTo>
                <a:lnTo>
                  <a:pt x="433276" y="290864"/>
                </a:lnTo>
                <a:lnTo>
                  <a:pt x="433057" y="291212"/>
                </a:lnTo>
                <a:lnTo>
                  <a:pt x="432561" y="291212"/>
                </a:lnTo>
                <a:lnTo>
                  <a:pt x="432340" y="291212"/>
                </a:lnTo>
                <a:lnTo>
                  <a:pt x="431844" y="291212"/>
                </a:lnTo>
                <a:lnTo>
                  <a:pt x="431375" y="291212"/>
                </a:lnTo>
                <a:lnTo>
                  <a:pt x="430906" y="291212"/>
                </a:lnTo>
                <a:lnTo>
                  <a:pt x="430658" y="291559"/>
                </a:lnTo>
                <a:lnTo>
                  <a:pt x="430658" y="291904"/>
                </a:lnTo>
                <a:lnTo>
                  <a:pt x="430658" y="292252"/>
                </a:lnTo>
                <a:lnTo>
                  <a:pt x="430437" y="292597"/>
                </a:lnTo>
                <a:lnTo>
                  <a:pt x="430437" y="292944"/>
                </a:lnTo>
                <a:lnTo>
                  <a:pt x="430190" y="293637"/>
                </a:lnTo>
                <a:lnTo>
                  <a:pt x="429941" y="293637"/>
                </a:lnTo>
                <a:lnTo>
                  <a:pt x="429721" y="293984"/>
                </a:lnTo>
                <a:lnTo>
                  <a:pt x="429473" y="294676"/>
                </a:lnTo>
                <a:lnTo>
                  <a:pt x="429224" y="294329"/>
                </a:lnTo>
                <a:lnTo>
                  <a:pt x="429004" y="294329"/>
                </a:lnTo>
                <a:lnTo>
                  <a:pt x="428508" y="294329"/>
                </a:lnTo>
                <a:lnTo>
                  <a:pt x="428040" y="293984"/>
                </a:lnTo>
                <a:lnTo>
                  <a:pt x="427791" y="293637"/>
                </a:lnTo>
                <a:lnTo>
                  <a:pt x="427570" y="292944"/>
                </a:lnTo>
                <a:lnTo>
                  <a:pt x="427570" y="292252"/>
                </a:lnTo>
                <a:lnTo>
                  <a:pt x="427791" y="291212"/>
                </a:lnTo>
                <a:lnTo>
                  <a:pt x="427791" y="290172"/>
                </a:lnTo>
                <a:lnTo>
                  <a:pt x="427791" y="289827"/>
                </a:lnTo>
                <a:lnTo>
                  <a:pt x="427791" y="288440"/>
                </a:lnTo>
                <a:lnTo>
                  <a:pt x="428040" y="288092"/>
                </a:lnTo>
                <a:lnTo>
                  <a:pt x="428040" y="287399"/>
                </a:lnTo>
                <a:lnTo>
                  <a:pt x="428040" y="286708"/>
                </a:lnTo>
                <a:lnTo>
                  <a:pt x="428040" y="286360"/>
                </a:lnTo>
                <a:lnTo>
                  <a:pt x="427570" y="286360"/>
                </a:lnTo>
                <a:lnTo>
                  <a:pt x="426855" y="286012"/>
                </a:lnTo>
                <a:lnTo>
                  <a:pt x="426606" y="285667"/>
                </a:lnTo>
                <a:lnTo>
                  <a:pt x="426359" y="285320"/>
                </a:lnTo>
                <a:lnTo>
                  <a:pt x="426359" y="284972"/>
                </a:lnTo>
                <a:lnTo>
                  <a:pt x="426138" y="284625"/>
                </a:lnTo>
                <a:lnTo>
                  <a:pt x="426138" y="283585"/>
                </a:lnTo>
                <a:lnTo>
                  <a:pt x="425889" y="283240"/>
                </a:lnTo>
                <a:lnTo>
                  <a:pt x="425889" y="282546"/>
                </a:lnTo>
                <a:lnTo>
                  <a:pt x="425669" y="282198"/>
                </a:lnTo>
                <a:lnTo>
                  <a:pt x="425669" y="281853"/>
                </a:lnTo>
                <a:lnTo>
                  <a:pt x="425889" y="281505"/>
                </a:lnTo>
                <a:lnTo>
                  <a:pt x="425669" y="280810"/>
                </a:lnTo>
                <a:lnTo>
                  <a:pt x="425669" y="280466"/>
                </a:lnTo>
                <a:lnTo>
                  <a:pt x="425421" y="279770"/>
                </a:lnTo>
                <a:lnTo>
                  <a:pt x="425173" y="279423"/>
                </a:lnTo>
                <a:lnTo>
                  <a:pt x="425173" y="278730"/>
                </a:lnTo>
                <a:lnTo>
                  <a:pt x="425669" y="278383"/>
                </a:lnTo>
                <a:lnTo>
                  <a:pt x="425889" y="278035"/>
                </a:lnTo>
                <a:lnTo>
                  <a:pt x="426359" y="277688"/>
                </a:lnTo>
                <a:lnTo>
                  <a:pt x="426606" y="277343"/>
                </a:lnTo>
                <a:lnTo>
                  <a:pt x="427075" y="276995"/>
                </a:lnTo>
                <a:lnTo>
                  <a:pt x="427323" y="276995"/>
                </a:lnTo>
                <a:lnTo>
                  <a:pt x="427570" y="276647"/>
                </a:lnTo>
                <a:close/>
                <a:moveTo>
                  <a:pt x="260643" y="124406"/>
                </a:moveTo>
                <a:lnTo>
                  <a:pt x="260891" y="124759"/>
                </a:lnTo>
                <a:lnTo>
                  <a:pt x="260643" y="124759"/>
                </a:lnTo>
                <a:lnTo>
                  <a:pt x="260395" y="124759"/>
                </a:lnTo>
                <a:lnTo>
                  <a:pt x="260174" y="125112"/>
                </a:lnTo>
                <a:lnTo>
                  <a:pt x="259926" y="125112"/>
                </a:lnTo>
                <a:lnTo>
                  <a:pt x="259926" y="124759"/>
                </a:lnTo>
                <a:lnTo>
                  <a:pt x="260174" y="124759"/>
                </a:lnTo>
                <a:close/>
                <a:moveTo>
                  <a:pt x="279249" y="121581"/>
                </a:moveTo>
                <a:lnTo>
                  <a:pt x="279717" y="121581"/>
                </a:lnTo>
                <a:lnTo>
                  <a:pt x="279966" y="121581"/>
                </a:lnTo>
                <a:lnTo>
                  <a:pt x="281151" y="121581"/>
                </a:lnTo>
                <a:lnTo>
                  <a:pt x="281398" y="121581"/>
                </a:lnTo>
                <a:lnTo>
                  <a:pt x="282584" y="121581"/>
                </a:lnTo>
                <a:lnTo>
                  <a:pt x="282805" y="121581"/>
                </a:lnTo>
                <a:lnTo>
                  <a:pt x="283521" y="121581"/>
                </a:lnTo>
                <a:lnTo>
                  <a:pt x="284237" y="121581"/>
                </a:lnTo>
                <a:lnTo>
                  <a:pt x="285202" y="121581"/>
                </a:lnTo>
                <a:lnTo>
                  <a:pt x="286387" y="121934"/>
                </a:lnTo>
                <a:lnTo>
                  <a:pt x="288290" y="121934"/>
                </a:lnTo>
                <a:lnTo>
                  <a:pt x="288538" y="121934"/>
                </a:lnTo>
                <a:lnTo>
                  <a:pt x="288785" y="122288"/>
                </a:lnTo>
                <a:lnTo>
                  <a:pt x="289006" y="122288"/>
                </a:lnTo>
                <a:lnTo>
                  <a:pt x="289971" y="122288"/>
                </a:lnTo>
                <a:lnTo>
                  <a:pt x="290688" y="122288"/>
                </a:lnTo>
                <a:lnTo>
                  <a:pt x="290439" y="122640"/>
                </a:lnTo>
                <a:lnTo>
                  <a:pt x="290219" y="122640"/>
                </a:lnTo>
                <a:lnTo>
                  <a:pt x="289971" y="122640"/>
                </a:lnTo>
                <a:lnTo>
                  <a:pt x="289006" y="122640"/>
                </a:lnTo>
                <a:lnTo>
                  <a:pt x="288538" y="122640"/>
                </a:lnTo>
                <a:lnTo>
                  <a:pt x="288290" y="122993"/>
                </a:lnTo>
                <a:lnTo>
                  <a:pt x="288785" y="122993"/>
                </a:lnTo>
                <a:lnTo>
                  <a:pt x="289502" y="122993"/>
                </a:lnTo>
                <a:lnTo>
                  <a:pt x="291156" y="123699"/>
                </a:lnTo>
                <a:lnTo>
                  <a:pt x="291404" y="123699"/>
                </a:lnTo>
                <a:lnTo>
                  <a:pt x="291873" y="123699"/>
                </a:lnTo>
                <a:lnTo>
                  <a:pt x="292121" y="123346"/>
                </a:lnTo>
                <a:lnTo>
                  <a:pt x="292342" y="123346"/>
                </a:lnTo>
                <a:lnTo>
                  <a:pt x="292590" y="123346"/>
                </a:lnTo>
                <a:lnTo>
                  <a:pt x="292590" y="123699"/>
                </a:lnTo>
                <a:lnTo>
                  <a:pt x="292837" y="123699"/>
                </a:lnTo>
                <a:lnTo>
                  <a:pt x="293057" y="123346"/>
                </a:lnTo>
                <a:lnTo>
                  <a:pt x="293774" y="123346"/>
                </a:lnTo>
                <a:lnTo>
                  <a:pt x="294023" y="123346"/>
                </a:lnTo>
                <a:lnTo>
                  <a:pt x="294271" y="123346"/>
                </a:lnTo>
                <a:lnTo>
                  <a:pt x="294491" y="123346"/>
                </a:lnTo>
                <a:lnTo>
                  <a:pt x="294740" y="123346"/>
                </a:lnTo>
                <a:lnTo>
                  <a:pt x="294740" y="122993"/>
                </a:lnTo>
                <a:lnTo>
                  <a:pt x="294491" y="122993"/>
                </a:lnTo>
                <a:lnTo>
                  <a:pt x="294491" y="122640"/>
                </a:lnTo>
                <a:lnTo>
                  <a:pt x="294271" y="122640"/>
                </a:lnTo>
                <a:lnTo>
                  <a:pt x="293774" y="122640"/>
                </a:lnTo>
                <a:lnTo>
                  <a:pt x="293306" y="122640"/>
                </a:lnTo>
                <a:lnTo>
                  <a:pt x="293057" y="122640"/>
                </a:lnTo>
                <a:lnTo>
                  <a:pt x="293306" y="122288"/>
                </a:lnTo>
                <a:lnTo>
                  <a:pt x="293774" y="122288"/>
                </a:lnTo>
                <a:lnTo>
                  <a:pt x="294271" y="122288"/>
                </a:lnTo>
                <a:lnTo>
                  <a:pt x="294740" y="122640"/>
                </a:lnTo>
                <a:lnTo>
                  <a:pt x="295925" y="122640"/>
                </a:lnTo>
                <a:lnTo>
                  <a:pt x="298075" y="122993"/>
                </a:lnTo>
                <a:lnTo>
                  <a:pt x="299039" y="122640"/>
                </a:lnTo>
                <a:lnTo>
                  <a:pt x="299976" y="122640"/>
                </a:lnTo>
                <a:lnTo>
                  <a:pt x="299976" y="122993"/>
                </a:lnTo>
                <a:lnTo>
                  <a:pt x="300693" y="122993"/>
                </a:lnTo>
                <a:lnTo>
                  <a:pt x="304994" y="124759"/>
                </a:lnTo>
                <a:lnTo>
                  <a:pt x="308080" y="126874"/>
                </a:lnTo>
                <a:lnTo>
                  <a:pt x="309293" y="127933"/>
                </a:lnTo>
                <a:lnTo>
                  <a:pt x="309761" y="128287"/>
                </a:lnTo>
                <a:lnTo>
                  <a:pt x="310010" y="130756"/>
                </a:lnTo>
                <a:lnTo>
                  <a:pt x="309761" y="130402"/>
                </a:lnTo>
                <a:lnTo>
                  <a:pt x="309761" y="131462"/>
                </a:lnTo>
                <a:lnTo>
                  <a:pt x="309761" y="131814"/>
                </a:lnTo>
                <a:lnTo>
                  <a:pt x="309761" y="132520"/>
                </a:lnTo>
                <a:lnTo>
                  <a:pt x="310231" y="133224"/>
                </a:lnTo>
                <a:lnTo>
                  <a:pt x="310478" y="133930"/>
                </a:lnTo>
                <a:lnTo>
                  <a:pt x="310231" y="134986"/>
                </a:lnTo>
                <a:lnTo>
                  <a:pt x="309046" y="134986"/>
                </a:lnTo>
                <a:lnTo>
                  <a:pt x="307859" y="134636"/>
                </a:lnTo>
                <a:lnTo>
                  <a:pt x="306675" y="133930"/>
                </a:lnTo>
                <a:lnTo>
                  <a:pt x="306178" y="134283"/>
                </a:lnTo>
                <a:lnTo>
                  <a:pt x="305709" y="134283"/>
                </a:lnTo>
                <a:lnTo>
                  <a:pt x="304745" y="134636"/>
                </a:lnTo>
                <a:lnTo>
                  <a:pt x="304028" y="135340"/>
                </a:lnTo>
                <a:lnTo>
                  <a:pt x="304277" y="135693"/>
                </a:lnTo>
                <a:lnTo>
                  <a:pt x="303808" y="136046"/>
                </a:lnTo>
                <a:lnTo>
                  <a:pt x="303091" y="136399"/>
                </a:lnTo>
                <a:lnTo>
                  <a:pt x="302595" y="136399"/>
                </a:lnTo>
                <a:lnTo>
                  <a:pt x="301410" y="136046"/>
                </a:lnTo>
                <a:lnTo>
                  <a:pt x="299976" y="136399"/>
                </a:lnTo>
                <a:lnTo>
                  <a:pt x="298322" y="137809"/>
                </a:lnTo>
                <a:lnTo>
                  <a:pt x="297110" y="137455"/>
                </a:lnTo>
                <a:lnTo>
                  <a:pt x="296889" y="137102"/>
                </a:lnTo>
                <a:lnTo>
                  <a:pt x="296641" y="136749"/>
                </a:lnTo>
                <a:lnTo>
                  <a:pt x="296421" y="136749"/>
                </a:lnTo>
                <a:lnTo>
                  <a:pt x="296173" y="136749"/>
                </a:lnTo>
                <a:lnTo>
                  <a:pt x="295704" y="136749"/>
                </a:lnTo>
                <a:lnTo>
                  <a:pt x="295208" y="136399"/>
                </a:lnTo>
                <a:lnTo>
                  <a:pt x="295208" y="136046"/>
                </a:lnTo>
                <a:lnTo>
                  <a:pt x="294491" y="136046"/>
                </a:lnTo>
                <a:lnTo>
                  <a:pt x="293554" y="135693"/>
                </a:lnTo>
                <a:lnTo>
                  <a:pt x="293057" y="136046"/>
                </a:lnTo>
                <a:lnTo>
                  <a:pt x="292590" y="136046"/>
                </a:lnTo>
                <a:lnTo>
                  <a:pt x="292121" y="136046"/>
                </a:lnTo>
                <a:lnTo>
                  <a:pt x="291404" y="136046"/>
                </a:lnTo>
                <a:lnTo>
                  <a:pt x="290688" y="135693"/>
                </a:lnTo>
                <a:lnTo>
                  <a:pt x="290219" y="136046"/>
                </a:lnTo>
                <a:lnTo>
                  <a:pt x="289971" y="136046"/>
                </a:lnTo>
                <a:lnTo>
                  <a:pt x="289006" y="136399"/>
                </a:lnTo>
                <a:lnTo>
                  <a:pt x="288290" y="136399"/>
                </a:lnTo>
                <a:lnTo>
                  <a:pt x="287573" y="136399"/>
                </a:lnTo>
                <a:lnTo>
                  <a:pt x="284018" y="136749"/>
                </a:lnTo>
                <a:lnTo>
                  <a:pt x="282088" y="137102"/>
                </a:lnTo>
                <a:lnTo>
                  <a:pt x="281619" y="138159"/>
                </a:lnTo>
                <a:lnTo>
                  <a:pt x="281151" y="139568"/>
                </a:lnTo>
                <a:lnTo>
                  <a:pt x="281151" y="140274"/>
                </a:lnTo>
                <a:lnTo>
                  <a:pt x="281398" y="141331"/>
                </a:lnTo>
                <a:lnTo>
                  <a:pt x="282336" y="142387"/>
                </a:lnTo>
                <a:lnTo>
                  <a:pt x="283301" y="142740"/>
                </a:lnTo>
                <a:lnTo>
                  <a:pt x="283301" y="143094"/>
                </a:lnTo>
                <a:lnTo>
                  <a:pt x="283769" y="143444"/>
                </a:lnTo>
                <a:lnTo>
                  <a:pt x="284237" y="144150"/>
                </a:lnTo>
                <a:lnTo>
                  <a:pt x="284237" y="144853"/>
                </a:lnTo>
                <a:lnTo>
                  <a:pt x="283769" y="145909"/>
                </a:lnTo>
                <a:lnTo>
                  <a:pt x="283301" y="146263"/>
                </a:lnTo>
                <a:lnTo>
                  <a:pt x="281867" y="146263"/>
                </a:lnTo>
                <a:lnTo>
                  <a:pt x="280902" y="146613"/>
                </a:lnTo>
                <a:lnTo>
                  <a:pt x="280185" y="146966"/>
                </a:lnTo>
                <a:lnTo>
                  <a:pt x="279470" y="147670"/>
                </a:lnTo>
                <a:lnTo>
                  <a:pt x="279000" y="148022"/>
                </a:lnTo>
                <a:lnTo>
                  <a:pt x="278532" y="148022"/>
                </a:lnTo>
                <a:lnTo>
                  <a:pt x="276850" y="149783"/>
                </a:lnTo>
                <a:lnTo>
                  <a:pt x="276133" y="150136"/>
                </a:lnTo>
                <a:lnTo>
                  <a:pt x="275418" y="150839"/>
                </a:lnTo>
                <a:lnTo>
                  <a:pt x="273984" y="151542"/>
                </a:lnTo>
                <a:lnTo>
                  <a:pt x="273267" y="151542"/>
                </a:lnTo>
                <a:lnTo>
                  <a:pt x="273047" y="151896"/>
                </a:lnTo>
                <a:lnTo>
                  <a:pt x="272551" y="151896"/>
                </a:lnTo>
                <a:lnTo>
                  <a:pt x="272081" y="151896"/>
                </a:lnTo>
                <a:lnTo>
                  <a:pt x="270897" y="152246"/>
                </a:lnTo>
                <a:lnTo>
                  <a:pt x="270428" y="152599"/>
                </a:lnTo>
                <a:lnTo>
                  <a:pt x="268995" y="154356"/>
                </a:lnTo>
                <a:lnTo>
                  <a:pt x="268499" y="155061"/>
                </a:lnTo>
                <a:lnTo>
                  <a:pt x="267782" y="156116"/>
                </a:lnTo>
                <a:lnTo>
                  <a:pt x="267314" y="156819"/>
                </a:lnTo>
                <a:lnTo>
                  <a:pt x="267065" y="157172"/>
                </a:lnTo>
                <a:lnTo>
                  <a:pt x="266597" y="157875"/>
                </a:lnTo>
                <a:lnTo>
                  <a:pt x="266128" y="158578"/>
                </a:lnTo>
                <a:lnTo>
                  <a:pt x="265660" y="158929"/>
                </a:lnTo>
                <a:lnTo>
                  <a:pt x="265411" y="158929"/>
                </a:lnTo>
                <a:lnTo>
                  <a:pt x="265163" y="158929"/>
                </a:lnTo>
                <a:lnTo>
                  <a:pt x="264943" y="158929"/>
                </a:lnTo>
                <a:lnTo>
                  <a:pt x="264695" y="158929"/>
                </a:lnTo>
                <a:lnTo>
                  <a:pt x="263730" y="159633"/>
                </a:lnTo>
                <a:lnTo>
                  <a:pt x="263262" y="160336"/>
                </a:lnTo>
                <a:lnTo>
                  <a:pt x="262545" y="161390"/>
                </a:lnTo>
                <a:lnTo>
                  <a:pt x="262297" y="161742"/>
                </a:lnTo>
                <a:lnTo>
                  <a:pt x="262076" y="162093"/>
                </a:lnTo>
                <a:lnTo>
                  <a:pt x="262076" y="162443"/>
                </a:lnTo>
                <a:lnTo>
                  <a:pt x="261580" y="163146"/>
                </a:lnTo>
                <a:lnTo>
                  <a:pt x="261112" y="163146"/>
                </a:lnTo>
                <a:lnTo>
                  <a:pt x="260643" y="163500"/>
                </a:lnTo>
                <a:lnTo>
                  <a:pt x="260174" y="163850"/>
                </a:lnTo>
                <a:lnTo>
                  <a:pt x="259678" y="164201"/>
                </a:lnTo>
                <a:lnTo>
                  <a:pt x="259209" y="164554"/>
                </a:lnTo>
                <a:lnTo>
                  <a:pt x="258024" y="166310"/>
                </a:lnTo>
                <a:lnTo>
                  <a:pt x="257528" y="166661"/>
                </a:lnTo>
                <a:lnTo>
                  <a:pt x="257307" y="167013"/>
                </a:lnTo>
                <a:lnTo>
                  <a:pt x="256811" y="167013"/>
                </a:lnTo>
                <a:lnTo>
                  <a:pt x="256591" y="166661"/>
                </a:lnTo>
                <a:lnTo>
                  <a:pt x="254910" y="167364"/>
                </a:lnTo>
                <a:lnTo>
                  <a:pt x="254442" y="167364"/>
                </a:lnTo>
                <a:lnTo>
                  <a:pt x="254193" y="167364"/>
                </a:lnTo>
                <a:lnTo>
                  <a:pt x="253725" y="167364"/>
                </a:lnTo>
                <a:lnTo>
                  <a:pt x="253256" y="167364"/>
                </a:lnTo>
                <a:lnTo>
                  <a:pt x="252759" y="167364"/>
                </a:lnTo>
                <a:lnTo>
                  <a:pt x="252291" y="167714"/>
                </a:lnTo>
                <a:lnTo>
                  <a:pt x="252042" y="168418"/>
                </a:lnTo>
                <a:lnTo>
                  <a:pt x="251575" y="168768"/>
                </a:lnTo>
                <a:lnTo>
                  <a:pt x="251105" y="168768"/>
                </a:lnTo>
                <a:lnTo>
                  <a:pt x="250858" y="169121"/>
                </a:lnTo>
                <a:lnTo>
                  <a:pt x="250141" y="170876"/>
                </a:lnTo>
                <a:lnTo>
                  <a:pt x="249921" y="171226"/>
                </a:lnTo>
                <a:lnTo>
                  <a:pt x="249424" y="173334"/>
                </a:lnTo>
                <a:lnTo>
                  <a:pt x="249424" y="173684"/>
                </a:lnTo>
                <a:lnTo>
                  <a:pt x="249424" y="175791"/>
                </a:lnTo>
                <a:lnTo>
                  <a:pt x="249424" y="176492"/>
                </a:lnTo>
                <a:lnTo>
                  <a:pt x="249673" y="177195"/>
                </a:lnTo>
                <a:lnTo>
                  <a:pt x="250141" y="177545"/>
                </a:lnTo>
                <a:lnTo>
                  <a:pt x="250390" y="177545"/>
                </a:lnTo>
                <a:lnTo>
                  <a:pt x="250610" y="177545"/>
                </a:lnTo>
                <a:lnTo>
                  <a:pt x="250610" y="177895"/>
                </a:lnTo>
                <a:lnTo>
                  <a:pt x="249673" y="179300"/>
                </a:lnTo>
                <a:lnTo>
                  <a:pt x="248707" y="179650"/>
                </a:lnTo>
                <a:lnTo>
                  <a:pt x="248487" y="179650"/>
                </a:lnTo>
                <a:lnTo>
                  <a:pt x="248487" y="179300"/>
                </a:lnTo>
                <a:lnTo>
                  <a:pt x="248487" y="178950"/>
                </a:lnTo>
                <a:lnTo>
                  <a:pt x="248240" y="178598"/>
                </a:lnTo>
                <a:lnTo>
                  <a:pt x="247991" y="178598"/>
                </a:lnTo>
                <a:lnTo>
                  <a:pt x="247770" y="178246"/>
                </a:lnTo>
                <a:lnTo>
                  <a:pt x="247054" y="178246"/>
                </a:lnTo>
                <a:lnTo>
                  <a:pt x="246557" y="178246"/>
                </a:lnTo>
                <a:lnTo>
                  <a:pt x="246089" y="178598"/>
                </a:lnTo>
                <a:lnTo>
                  <a:pt x="245372" y="178950"/>
                </a:lnTo>
                <a:lnTo>
                  <a:pt x="244904" y="179300"/>
                </a:lnTo>
                <a:lnTo>
                  <a:pt x="244435" y="180001"/>
                </a:lnTo>
                <a:lnTo>
                  <a:pt x="243939" y="180704"/>
                </a:lnTo>
                <a:lnTo>
                  <a:pt x="243939" y="181404"/>
                </a:lnTo>
                <a:lnTo>
                  <a:pt x="244187" y="181404"/>
                </a:lnTo>
                <a:lnTo>
                  <a:pt x="244187" y="182455"/>
                </a:lnTo>
                <a:lnTo>
                  <a:pt x="244187" y="183158"/>
                </a:lnTo>
                <a:lnTo>
                  <a:pt x="243002" y="185961"/>
                </a:lnTo>
                <a:lnTo>
                  <a:pt x="242505" y="186664"/>
                </a:lnTo>
                <a:lnTo>
                  <a:pt x="242037" y="186664"/>
                </a:lnTo>
                <a:lnTo>
                  <a:pt x="241321" y="187014"/>
                </a:lnTo>
                <a:lnTo>
                  <a:pt x="240852" y="187364"/>
                </a:lnTo>
                <a:lnTo>
                  <a:pt x="240356" y="188066"/>
                </a:lnTo>
                <a:lnTo>
                  <a:pt x="240136" y="188066"/>
                </a:lnTo>
                <a:lnTo>
                  <a:pt x="238950" y="188416"/>
                </a:lnTo>
                <a:lnTo>
                  <a:pt x="238702" y="188416"/>
                </a:lnTo>
                <a:lnTo>
                  <a:pt x="238455" y="188767"/>
                </a:lnTo>
                <a:lnTo>
                  <a:pt x="238234" y="189117"/>
                </a:lnTo>
                <a:lnTo>
                  <a:pt x="237985" y="189117"/>
                </a:lnTo>
                <a:lnTo>
                  <a:pt x="237517" y="189117"/>
                </a:lnTo>
                <a:lnTo>
                  <a:pt x="237021" y="189818"/>
                </a:lnTo>
                <a:lnTo>
                  <a:pt x="236801" y="190168"/>
                </a:lnTo>
                <a:lnTo>
                  <a:pt x="236801" y="190868"/>
                </a:lnTo>
                <a:lnTo>
                  <a:pt x="236552" y="191919"/>
                </a:lnTo>
                <a:lnTo>
                  <a:pt x="236552" y="192970"/>
                </a:lnTo>
                <a:lnTo>
                  <a:pt x="236552" y="193320"/>
                </a:lnTo>
                <a:lnTo>
                  <a:pt x="236552" y="193671"/>
                </a:lnTo>
                <a:lnTo>
                  <a:pt x="236552" y="194021"/>
                </a:lnTo>
                <a:lnTo>
                  <a:pt x="236304" y="194371"/>
                </a:lnTo>
                <a:lnTo>
                  <a:pt x="236084" y="195772"/>
                </a:lnTo>
                <a:lnTo>
                  <a:pt x="236084" y="196123"/>
                </a:lnTo>
                <a:lnTo>
                  <a:pt x="235119" y="197874"/>
                </a:lnTo>
                <a:lnTo>
                  <a:pt x="235119" y="199273"/>
                </a:lnTo>
                <a:lnTo>
                  <a:pt x="234650" y="199973"/>
                </a:lnTo>
                <a:lnTo>
                  <a:pt x="234402" y="200674"/>
                </a:lnTo>
                <a:lnTo>
                  <a:pt x="232969" y="201722"/>
                </a:lnTo>
                <a:lnTo>
                  <a:pt x="231783" y="203821"/>
                </a:lnTo>
                <a:lnTo>
                  <a:pt x="231315" y="204522"/>
                </a:lnTo>
                <a:lnTo>
                  <a:pt x="230819" y="205573"/>
                </a:lnTo>
                <a:lnTo>
                  <a:pt x="230598" y="205573"/>
                </a:lnTo>
                <a:lnTo>
                  <a:pt x="230102" y="206271"/>
                </a:lnTo>
                <a:lnTo>
                  <a:pt x="229634" y="206621"/>
                </a:lnTo>
                <a:lnTo>
                  <a:pt x="229413" y="206621"/>
                </a:lnTo>
                <a:lnTo>
                  <a:pt x="229165" y="206271"/>
                </a:lnTo>
                <a:lnTo>
                  <a:pt x="228697" y="206621"/>
                </a:lnTo>
                <a:lnTo>
                  <a:pt x="228201" y="206621"/>
                </a:lnTo>
                <a:lnTo>
                  <a:pt x="227484" y="206971"/>
                </a:lnTo>
                <a:lnTo>
                  <a:pt x="226298" y="207322"/>
                </a:lnTo>
                <a:lnTo>
                  <a:pt x="226298" y="207669"/>
                </a:lnTo>
                <a:lnTo>
                  <a:pt x="226050" y="207669"/>
                </a:lnTo>
                <a:lnTo>
                  <a:pt x="226050" y="208720"/>
                </a:lnTo>
                <a:lnTo>
                  <a:pt x="225830" y="211517"/>
                </a:lnTo>
                <a:lnTo>
                  <a:pt x="225582" y="212916"/>
                </a:lnTo>
                <a:lnTo>
                  <a:pt x="225334" y="213614"/>
                </a:lnTo>
                <a:lnTo>
                  <a:pt x="225113" y="213964"/>
                </a:lnTo>
                <a:lnTo>
                  <a:pt x="225113" y="214312"/>
                </a:lnTo>
                <a:lnTo>
                  <a:pt x="225113" y="215360"/>
                </a:lnTo>
                <a:lnTo>
                  <a:pt x="224865" y="215360"/>
                </a:lnTo>
                <a:lnTo>
                  <a:pt x="224645" y="216757"/>
                </a:lnTo>
                <a:lnTo>
                  <a:pt x="223680" y="218854"/>
                </a:lnTo>
                <a:lnTo>
                  <a:pt x="223432" y="220250"/>
                </a:lnTo>
                <a:lnTo>
                  <a:pt x="223211" y="220250"/>
                </a:lnTo>
                <a:lnTo>
                  <a:pt x="222715" y="221648"/>
                </a:lnTo>
                <a:lnTo>
                  <a:pt x="222495" y="222346"/>
                </a:lnTo>
                <a:lnTo>
                  <a:pt x="222715" y="222346"/>
                </a:lnTo>
                <a:lnTo>
                  <a:pt x="222715" y="223395"/>
                </a:lnTo>
                <a:lnTo>
                  <a:pt x="222715" y="224440"/>
                </a:lnTo>
                <a:lnTo>
                  <a:pt x="222495" y="225137"/>
                </a:lnTo>
                <a:lnTo>
                  <a:pt x="222495" y="225835"/>
                </a:lnTo>
                <a:lnTo>
                  <a:pt x="222246" y="225835"/>
                </a:lnTo>
                <a:lnTo>
                  <a:pt x="222246" y="226533"/>
                </a:lnTo>
                <a:lnTo>
                  <a:pt x="222495" y="226884"/>
                </a:lnTo>
                <a:lnTo>
                  <a:pt x="222495" y="227582"/>
                </a:lnTo>
                <a:lnTo>
                  <a:pt x="221999" y="228977"/>
                </a:lnTo>
                <a:lnTo>
                  <a:pt x="221999" y="229676"/>
                </a:lnTo>
                <a:lnTo>
                  <a:pt x="221778" y="230373"/>
                </a:lnTo>
                <a:lnTo>
                  <a:pt x="221778" y="230721"/>
                </a:lnTo>
                <a:lnTo>
                  <a:pt x="221778" y="231769"/>
                </a:lnTo>
                <a:lnTo>
                  <a:pt x="222246" y="232814"/>
                </a:lnTo>
                <a:lnTo>
                  <a:pt x="222963" y="233860"/>
                </a:lnTo>
                <a:lnTo>
                  <a:pt x="222963" y="234210"/>
                </a:lnTo>
                <a:lnTo>
                  <a:pt x="222963" y="234558"/>
                </a:lnTo>
                <a:lnTo>
                  <a:pt x="222963" y="234905"/>
                </a:lnTo>
                <a:lnTo>
                  <a:pt x="222963" y="235603"/>
                </a:lnTo>
                <a:lnTo>
                  <a:pt x="223680" y="236999"/>
                </a:lnTo>
                <a:lnTo>
                  <a:pt x="224149" y="238044"/>
                </a:lnTo>
                <a:lnTo>
                  <a:pt x="224149" y="238392"/>
                </a:lnTo>
                <a:lnTo>
                  <a:pt x="223928" y="238739"/>
                </a:lnTo>
                <a:lnTo>
                  <a:pt x="223680" y="239089"/>
                </a:lnTo>
                <a:lnTo>
                  <a:pt x="223432" y="239089"/>
                </a:lnTo>
                <a:lnTo>
                  <a:pt x="223432" y="239437"/>
                </a:lnTo>
                <a:lnTo>
                  <a:pt x="223211" y="239437"/>
                </a:lnTo>
                <a:lnTo>
                  <a:pt x="222963" y="239437"/>
                </a:lnTo>
                <a:lnTo>
                  <a:pt x="222715" y="239089"/>
                </a:lnTo>
                <a:lnTo>
                  <a:pt x="222495" y="238739"/>
                </a:lnTo>
                <a:lnTo>
                  <a:pt x="222246" y="239089"/>
                </a:lnTo>
                <a:lnTo>
                  <a:pt x="221999" y="239089"/>
                </a:lnTo>
                <a:lnTo>
                  <a:pt x="221530" y="239785"/>
                </a:lnTo>
                <a:lnTo>
                  <a:pt x="221530" y="240135"/>
                </a:lnTo>
                <a:lnTo>
                  <a:pt x="221061" y="240830"/>
                </a:lnTo>
                <a:lnTo>
                  <a:pt x="220814" y="241181"/>
                </a:lnTo>
                <a:lnTo>
                  <a:pt x="220344" y="241875"/>
                </a:lnTo>
                <a:lnTo>
                  <a:pt x="220344" y="242225"/>
                </a:lnTo>
                <a:lnTo>
                  <a:pt x="220097" y="242573"/>
                </a:lnTo>
                <a:lnTo>
                  <a:pt x="219848" y="242921"/>
                </a:lnTo>
                <a:lnTo>
                  <a:pt x="219848" y="243268"/>
                </a:lnTo>
                <a:lnTo>
                  <a:pt x="220097" y="243619"/>
                </a:lnTo>
                <a:lnTo>
                  <a:pt x="220344" y="243619"/>
                </a:lnTo>
                <a:lnTo>
                  <a:pt x="220814" y="243966"/>
                </a:lnTo>
                <a:lnTo>
                  <a:pt x="221999" y="244664"/>
                </a:lnTo>
                <a:lnTo>
                  <a:pt x="222246" y="244664"/>
                </a:lnTo>
                <a:lnTo>
                  <a:pt x="222495" y="244664"/>
                </a:lnTo>
                <a:lnTo>
                  <a:pt x="222963" y="244314"/>
                </a:lnTo>
                <a:lnTo>
                  <a:pt x="223211" y="244314"/>
                </a:lnTo>
                <a:lnTo>
                  <a:pt x="223680" y="244314"/>
                </a:lnTo>
                <a:lnTo>
                  <a:pt x="223928" y="243966"/>
                </a:lnTo>
                <a:lnTo>
                  <a:pt x="224396" y="243268"/>
                </a:lnTo>
                <a:lnTo>
                  <a:pt x="224645" y="243268"/>
                </a:lnTo>
                <a:lnTo>
                  <a:pt x="224645" y="242921"/>
                </a:lnTo>
                <a:lnTo>
                  <a:pt x="225113" y="242921"/>
                </a:lnTo>
                <a:lnTo>
                  <a:pt x="225582" y="242225"/>
                </a:lnTo>
                <a:lnTo>
                  <a:pt x="225334" y="241875"/>
                </a:lnTo>
                <a:lnTo>
                  <a:pt x="225582" y="241181"/>
                </a:lnTo>
                <a:lnTo>
                  <a:pt x="225830" y="241181"/>
                </a:lnTo>
                <a:lnTo>
                  <a:pt x="226546" y="239785"/>
                </a:lnTo>
                <a:lnTo>
                  <a:pt x="226767" y="239089"/>
                </a:lnTo>
                <a:lnTo>
                  <a:pt x="227015" y="238392"/>
                </a:lnTo>
                <a:lnTo>
                  <a:pt x="227015" y="238044"/>
                </a:lnTo>
                <a:lnTo>
                  <a:pt x="227484" y="237346"/>
                </a:lnTo>
                <a:lnTo>
                  <a:pt x="227980" y="236649"/>
                </a:lnTo>
                <a:lnTo>
                  <a:pt x="228697" y="235603"/>
                </a:lnTo>
                <a:lnTo>
                  <a:pt x="228917" y="235256"/>
                </a:lnTo>
                <a:lnTo>
                  <a:pt x="229413" y="234905"/>
                </a:lnTo>
                <a:lnTo>
                  <a:pt x="229634" y="234210"/>
                </a:lnTo>
                <a:lnTo>
                  <a:pt x="232252" y="231071"/>
                </a:lnTo>
                <a:lnTo>
                  <a:pt x="232969" y="230373"/>
                </a:lnTo>
                <a:lnTo>
                  <a:pt x="233465" y="229676"/>
                </a:lnTo>
                <a:lnTo>
                  <a:pt x="233465" y="229325"/>
                </a:lnTo>
                <a:lnTo>
                  <a:pt x="233465" y="228627"/>
                </a:lnTo>
                <a:lnTo>
                  <a:pt x="232969" y="227929"/>
                </a:lnTo>
                <a:lnTo>
                  <a:pt x="232500" y="227582"/>
                </a:lnTo>
                <a:lnTo>
                  <a:pt x="231536" y="227929"/>
                </a:lnTo>
                <a:lnTo>
                  <a:pt x="231066" y="228279"/>
                </a:lnTo>
                <a:lnTo>
                  <a:pt x="230819" y="228279"/>
                </a:lnTo>
                <a:lnTo>
                  <a:pt x="230819" y="227582"/>
                </a:lnTo>
                <a:lnTo>
                  <a:pt x="231315" y="226533"/>
                </a:lnTo>
                <a:lnTo>
                  <a:pt x="232500" y="224791"/>
                </a:lnTo>
                <a:lnTo>
                  <a:pt x="233686" y="224093"/>
                </a:lnTo>
                <a:lnTo>
                  <a:pt x="234402" y="224093"/>
                </a:lnTo>
                <a:lnTo>
                  <a:pt x="234181" y="225137"/>
                </a:lnTo>
                <a:lnTo>
                  <a:pt x="234181" y="225489"/>
                </a:lnTo>
                <a:lnTo>
                  <a:pt x="234181" y="225835"/>
                </a:lnTo>
                <a:lnTo>
                  <a:pt x="234402" y="226186"/>
                </a:lnTo>
                <a:lnTo>
                  <a:pt x="234898" y="226533"/>
                </a:lnTo>
                <a:lnTo>
                  <a:pt x="235835" y="226884"/>
                </a:lnTo>
                <a:lnTo>
                  <a:pt x="236552" y="226884"/>
                </a:lnTo>
                <a:lnTo>
                  <a:pt x="236801" y="226533"/>
                </a:lnTo>
                <a:lnTo>
                  <a:pt x="237738" y="225489"/>
                </a:lnTo>
                <a:lnTo>
                  <a:pt x="237985" y="225137"/>
                </a:lnTo>
                <a:lnTo>
                  <a:pt x="238950" y="224440"/>
                </a:lnTo>
                <a:lnTo>
                  <a:pt x="238950" y="224093"/>
                </a:lnTo>
                <a:lnTo>
                  <a:pt x="240356" y="222694"/>
                </a:lnTo>
                <a:lnTo>
                  <a:pt x="241073" y="221996"/>
                </a:lnTo>
                <a:lnTo>
                  <a:pt x="241569" y="221298"/>
                </a:lnTo>
                <a:lnTo>
                  <a:pt x="243002" y="219902"/>
                </a:lnTo>
                <a:lnTo>
                  <a:pt x="244904" y="218156"/>
                </a:lnTo>
                <a:lnTo>
                  <a:pt x="245841" y="217806"/>
                </a:lnTo>
                <a:lnTo>
                  <a:pt x="247274" y="216757"/>
                </a:lnTo>
                <a:lnTo>
                  <a:pt x="247991" y="215710"/>
                </a:lnTo>
                <a:lnTo>
                  <a:pt x="248240" y="215360"/>
                </a:lnTo>
                <a:lnTo>
                  <a:pt x="249204" y="214312"/>
                </a:lnTo>
                <a:lnTo>
                  <a:pt x="249424" y="214312"/>
                </a:lnTo>
                <a:lnTo>
                  <a:pt x="250390" y="213614"/>
                </a:lnTo>
                <a:lnTo>
                  <a:pt x="250610" y="213614"/>
                </a:lnTo>
                <a:lnTo>
                  <a:pt x="251575" y="213263"/>
                </a:lnTo>
                <a:lnTo>
                  <a:pt x="252291" y="212916"/>
                </a:lnTo>
                <a:lnTo>
                  <a:pt x="253008" y="212566"/>
                </a:lnTo>
                <a:lnTo>
                  <a:pt x="253972" y="212215"/>
                </a:lnTo>
                <a:lnTo>
                  <a:pt x="254442" y="212215"/>
                </a:lnTo>
                <a:lnTo>
                  <a:pt x="254910" y="211167"/>
                </a:lnTo>
                <a:lnTo>
                  <a:pt x="255406" y="210817"/>
                </a:lnTo>
                <a:lnTo>
                  <a:pt x="256811" y="210119"/>
                </a:lnTo>
                <a:lnTo>
                  <a:pt x="258024" y="209418"/>
                </a:lnTo>
                <a:lnTo>
                  <a:pt x="259458" y="208370"/>
                </a:lnTo>
                <a:lnTo>
                  <a:pt x="259926" y="208720"/>
                </a:lnTo>
                <a:lnTo>
                  <a:pt x="260174" y="208370"/>
                </a:lnTo>
                <a:lnTo>
                  <a:pt x="260643" y="208020"/>
                </a:lnTo>
                <a:lnTo>
                  <a:pt x="260891" y="208020"/>
                </a:lnTo>
                <a:lnTo>
                  <a:pt x="261112" y="208720"/>
                </a:lnTo>
                <a:lnTo>
                  <a:pt x="261580" y="209068"/>
                </a:lnTo>
                <a:lnTo>
                  <a:pt x="261828" y="209068"/>
                </a:lnTo>
                <a:lnTo>
                  <a:pt x="262297" y="208720"/>
                </a:lnTo>
                <a:lnTo>
                  <a:pt x="262297" y="209068"/>
                </a:lnTo>
                <a:lnTo>
                  <a:pt x="262076" y="209418"/>
                </a:lnTo>
                <a:lnTo>
                  <a:pt x="261359" y="209418"/>
                </a:lnTo>
                <a:lnTo>
                  <a:pt x="261112" y="209768"/>
                </a:lnTo>
                <a:lnTo>
                  <a:pt x="260643" y="210119"/>
                </a:lnTo>
                <a:lnTo>
                  <a:pt x="260395" y="210466"/>
                </a:lnTo>
                <a:lnTo>
                  <a:pt x="260395" y="210817"/>
                </a:lnTo>
                <a:lnTo>
                  <a:pt x="260395" y="211517"/>
                </a:lnTo>
                <a:lnTo>
                  <a:pt x="260174" y="211517"/>
                </a:lnTo>
                <a:lnTo>
                  <a:pt x="259926" y="212215"/>
                </a:lnTo>
                <a:lnTo>
                  <a:pt x="259209" y="212916"/>
                </a:lnTo>
                <a:lnTo>
                  <a:pt x="258741" y="213263"/>
                </a:lnTo>
                <a:lnTo>
                  <a:pt x="258024" y="213964"/>
                </a:lnTo>
                <a:lnTo>
                  <a:pt x="255626" y="216407"/>
                </a:lnTo>
                <a:lnTo>
                  <a:pt x="254193" y="217109"/>
                </a:lnTo>
                <a:lnTo>
                  <a:pt x="253972" y="217109"/>
                </a:lnTo>
                <a:lnTo>
                  <a:pt x="253476" y="218156"/>
                </a:lnTo>
                <a:lnTo>
                  <a:pt x="253256" y="218156"/>
                </a:lnTo>
                <a:lnTo>
                  <a:pt x="252759" y="217806"/>
                </a:lnTo>
                <a:lnTo>
                  <a:pt x="252291" y="218504"/>
                </a:lnTo>
                <a:lnTo>
                  <a:pt x="250390" y="220250"/>
                </a:lnTo>
                <a:lnTo>
                  <a:pt x="249424" y="221996"/>
                </a:lnTo>
                <a:lnTo>
                  <a:pt x="248487" y="224440"/>
                </a:lnTo>
                <a:lnTo>
                  <a:pt x="248487" y="225137"/>
                </a:lnTo>
                <a:lnTo>
                  <a:pt x="247991" y="225137"/>
                </a:lnTo>
                <a:lnTo>
                  <a:pt x="247770" y="226533"/>
                </a:lnTo>
                <a:lnTo>
                  <a:pt x="247274" y="227231"/>
                </a:lnTo>
                <a:lnTo>
                  <a:pt x="247274" y="227582"/>
                </a:lnTo>
                <a:lnTo>
                  <a:pt x="246806" y="228279"/>
                </a:lnTo>
                <a:lnTo>
                  <a:pt x="246338" y="229325"/>
                </a:lnTo>
                <a:lnTo>
                  <a:pt x="246089" y="229676"/>
                </a:lnTo>
                <a:lnTo>
                  <a:pt x="246089" y="230023"/>
                </a:lnTo>
                <a:lnTo>
                  <a:pt x="244904" y="230721"/>
                </a:lnTo>
                <a:lnTo>
                  <a:pt x="244656" y="230721"/>
                </a:lnTo>
                <a:lnTo>
                  <a:pt x="244904" y="231071"/>
                </a:lnTo>
                <a:lnTo>
                  <a:pt x="244656" y="231419"/>
                </a:lnTo>
                <a:lnTo>
                  <a:pt x="244656" y="231769"/>
                </a:lnTo>
                <a:lnTo>
                  <a:pt x="244656" y="232116"/>
                </a:lnTo>
                <a:lnTo>
                  <a:pt x="244656" y="232464"/>
                </a:lnTo>
                <a:lnTo>
                  <a:pt x="245152" y="232464"/>
                </a:lnTo>
                <a:lnTo>
                  <a:pt x="245841" y="232116"/>
                </a:lnTo>
                <a:lnTo>
                  <a:pt x="246806" y="231419"/>
                </a:lnTo>
                <a:lnTo>
                  <a:pt x="247054" y="230023"/>
                </a:lnTo>
                <a:lnTo>
                  <a:pt x="247770" y="229676"/>
                </a:lnTo>
                <a:lnTo>
                  <a:pt x="247991" y="229676"/>
                </a:lnTo>
                <a:lnTo>
                  <a:pt x="248240" y="228977"/>
                </a:lnTo>
                <a:lnTo>
                  <a:pt x="248487" y="228279"/>
                </a:lnTo>
                <a:lnTo>
                  <a:pt x="249204" y="226533"/>
                </a:lnTo>
                <a:lnTo>
                  <a:pt x="249424" y="226186"/>
                </a:lnTo>
                <a:lnTo>
                  <a:pt x="249424" y="225835"/>
                </a:lnTo>
                <a:lnTo>
                  <a:pt x="250610" y="224093"/>
                </a:lnTo>
                <a:lnTo>
                  <a:pt x="251326" y="223395"/>
                </a:lnTo>
                <a:lnTo>
                  <a:pt x="252291" y="222694"/>
                </a:lnTo>
                <a:lnTo>
                  <a:pt x="253008" y="221996"/>
                </a:lnTo>
                <a:lnTo>
                  <a:pt x="253008" y="221648"/>
                </a:lnTo>
                <a:lnTo>
                  <a:pt x="252539" y="220948"/>
                </a:lnTo>
                <a:lnTo>
                  <a:pt x="253972" y="219902"/>
                </a:lnTo>
                <a:lnTo>
                  <a:pt x="254689" y="219552"/>
                </a:lnTo>
                <a:lnTo>
                  <a:pt x="255626" y="219202"/>
                </a:lnTo>
                <a:lnTo>
                  <a:pt x="255874" y="218854"/>
                </a:lnTo>
                <a:lnTo>
                  <a:pt x="256095" y="218504"/>
                </a:lnTo>
                <a:lnTo>
                  <a:pt x="257060" y="218504"/>
                </a:lnTo>
                <a:lnTo>
                  <a:pt x="258741" y="218504"/>
                </a:lnTo>
                <a:lnTo>
                  <a:pt x="259458" y="218156"/>
                </a:lnTo>
                <a:lnTo>
                  <a:pt x="260395" y="218156"/>
                </a:lnTo>
                <a:lnTo>
                  <a:pt x="261112" y="217806"/>
                </a:lnTo>
                <a:lnTo>
                  <a:pt x="262545" y="217806"/>
                </a:lnTo>
                <a:lnTo>
                  <a:pt x="263013" y="217455"/>
                </a:lnTo>
                <a:lnTo>
                  <a:pt x="263262" y="217455"/>
                </a:lnTo>
                <a:lnTo>
                  <a:pt x="264226" y="217109"/>
                </a:lnTo>
                <a:lnTo>
                  <a:pt x="265660" y="216407"/>
                </a:lnTo>
                <a:lnTo>
                  <a:pt x="266128" y="216407"/>
                </a:lnTo>
                <a:lnTo>
                  <a:pt x="267561" y="216060"/>
                </a:lnTo>
                <a:lnTo>
                  <a:pt x="267782" y="216060"/>
                </a:lnTo>
                <a:lnTo>
                  <a:pt x="268030" y="216060"/>
                </a:lnTo>
                <a:lnTo>
                  <a:pt x="269216" y="216060"/>
                </a:lnTo>
                <a:lnTo>
                  <a:pt x="269712" y="216407"/>
                </a:lnTo>
                <a:lnTo>
                  <a:pt x="269932" y="216407"/>
                </a:lnTo>
                <a:lnTo>
                  <a:pt x="272081" y="217455"/>
                </a:lnTo>
                <a:lnTo>
                  <a:pt x="273515" y="217806"/>
                </a:lnTo>
                <a:lnTo>
                  <a:pt x="274480" y="217806"/>
                </a:lnTo>
                <a:lnTo>
                  <a:pt x="275197" y="217806"/>
                </a:lnTo>
                <a:lnTo>
                  <a:pt x="275914" y="217806"/>
                </a:lnTo>
                <a:lnTo>
                  <a:pt x="276382" y="217806"/>
                </a:lnTo>
                <a:lnTo>
                  <a:pt x="276602" y="218156"/>
                </a:lnTo>
                <a:lnTo>
                  <a:pt x="277319" y="218504"/>
                </a:lnTo>
                <a:lnTo>
                  <a:pt x="278283" y="218504"/>
                </a:lnTo>
                <a:lnTo>
                  <a:pt x="278753" y="218504"/>
                </a:lnTo>
                <a:lnTo>
                  <a:pt x="279966" y="218156"/>
                </a:lnTo>
                <a:lnTo>
                  <a:pt x="282088" y="217806"/>
                </a:lnTo>
                <a:lnTo>
                  <a:pt x="282336" y="217806"/>
                </a:lnTo>
                <a:lnTo>
                  <a:pt x="282584" y="217806"/>
                </a:lnTo>
                <a:lnTo>
                  <a:pt x="284486" y="218156"/>
                </a:lnTo>
                <a:lnTo>
                  <a:pt x="286167" y="218156"/>
                </a:lnTo>
                <a:lnTo>
                  <a:pt x="286856" y="217806"/>
                </a:lnTo>
                <a:lnTo>
                  <a:pt x="288538" y="217806"/>
                </a:lnTo>
                <a:lnTo>
                  <a:pt x="289006" y="217806"/>
                </a:lnTo>
                <a:lnTo>
                  <a:pt x="291652" y="220600"/>
                </a:lnTo>
                <a:lnTo>
                  <a:pt x="293057" y="221648"/>
                </a:lnTo>
                <a:lnTo>
                  <a:pt x="293306" y="221648"/>
                </a:lnTo>
                <a:lnTo>
                  <a:pt x="294740" y="221996"/>
                </a:lnTo>
                <a:lnTo>
                  <a:pt x="294987" y="221996"/>
                </a:lnTo>
                <a:lnTo>
                  <a:pt x="295456" y="221996"/>
                </a:lnTo>
                <a:lnTo>
                  <a:pt x="295925" y="221648"/>
                </a:lnTo>
                <a:lnTo>
                  <a:pt x="296421" y="221298"/>
                </a:lnTo>
                <a:lnTo>
                  <a:pt x="297110" y="221298"/>
                </a:lnTo>
                <a:lnTo>
                  <a:pt x="298322" y="220948"/>
                </a:lnTo>
                <a:lnTo>
                  <a:pt x="298543" y="221298"/>
                </a:lnTo>
                <a:lnTo>
                  <a:pt x="298543" y="221648"/>
                </a:lnTo>
                <a:lnTo>
                  <a:pt x="299039" y="222346"/>
                </a:lnTo>
                <a:lnTo>
                  <a:pt x="299756" y="222694"/>
                </a:lnTo>
                <a:lnTo>
                  <a:pt x="300225" y="222694"/>
                </a:lnTo>
                <a:lnTo>
                  <a:pt x="300693" y="222694"/>
                </a:lnTo>
                <a:lnTo>
                  <a:pt x="300941" y="222694"/>
                </a:lnTo>
                <a:lnTo>
                  <a:pt x="301906" y="222694"/>
                </a:lnTo>
                <a:lnTo>
                  <a:pt x="302127" y="222694"/>
                </a:lnTo>
                <a:lnTo>
                  <a:pt x="302374" y="223044"/>
                </a:lnTo>
                <a:lnTo>
                  <a:pt x="302843" y="223395"/>
                </a:lnTo>
                <a:lnTo>
                  <a:pt x="302843" y="224093"/>
                </a:lnTo>
                <a:lnTo>
                  <a:pt x="302595" y="224440"/>
                </a:lnTo>
                <a:lnTo>
                  <a:pt x="302843" y="225137"/>
                </a:lnTo>
                <a:lnTo>
                  <a:pt x="303091" y="225489"/>
                </a:lnTo>
                <a:lnTo>
                  <a:pt x="303312" y="225489"/>
                </a:lnTo>
                <a:lnTo>
                  <a:pt x="304028" y="225835"/>
                </a:lnTo>
                <a:lnTo>
                  <a:pt x="304745" y="226186"/>
                </a:lnTo>
                <a:lnTo>
                  <a:pt x="305241" y="226186"/>
                </a:lnTo>
                <a:lnTo>
                  <a:pt x="305958" y="225489"/>
                </a:lnTo>
                <a:lnTo>
                  <a:pt x="306178" y="225137"/>
                </a:lnTo>
                <a:lnTo>
                  <a:pt x="306675" y="225137"/>
                </a:lnTo>
                <a:lnTo>
                  <a:pt x="306895" y="225137"/>
                </a:lnTo>
                <a:lnTo>
                  <a:pt x="307363" y="227231"/>
                </a:lnTo>
                <a:lnTo>
                  <a:pt x="307363" y="227582"/>
                </a:lnTo>
                <a:lnTo>
                  <a:pt x="307612" y="227929"/>
                </a:lnTo>
                <a:lnTo>
                  <a:pt x="307363" y="227929"/>
                </a:lnTo>
                <a:lnTo>
                  <a:pt x="307363" y="228279"/>
                </a:lnTo>
                <a:lnTo>
                  <a:pt x="307363" y="228627"/>
                </a:lnTo>
                <a:lnTo>
                  <a:pt x="307612" y="230023"/>
                </a:lnTo>
                <a:lnTo>
                  <a:pt x="308080" y="231071"/>
                </a:lnTo>
                <a:lnTo>
                  <a:pt x="308576" y="231419"/>
                </a:lnTo>
                <a:lnTo>
                  <a:pt x="308576" y="231769"/>
                </a:lnTo>
                <a:lnTo>
                  <a:pt x="309293" y="231769"/>
                </a:lnTo>
                <a:lnTo>
                  <a:pt x="310010" y="231769"/>
                </a:lnTo>
                <a:lnTo>
                  <a:pt x="311195" y="231769"/>
                </a:lnTo>
                <a:lnTo>
                  <a:pt x="312160" y="231769"/>
                </a:lnTo>
                <a:lnTo>
                  <a:pt x="312849" y="231419"/>
                </a:lnTo>
                <a:lnTo>
                  <a:pt x="313345" y="230721"/>
                </a:lnTo>
                <a:lnTo>
                  <a:pt x="313096" y="229676"/>
                </a:lnTo>
                <a:lnTo>
                  <a:pt x="313096" y="229325"/>
                </a:lnTo>
                <a:lnTo>
                  <a:pt x="313345" y="228977"/>
                </a:lnTo>
                <a:lnTo>
                  <a:pt x="313813" y="228977"/>
                </a:lnTo>
                <a:lnTo>
                  <a:pt x="314282" y="229325"/>
                </a:lnTo>
                <a:lnTo>
                  <a:pt x="314530" y="230023"/>
                </a:lnTo>
                <a:lnTo>
                  <a:pt x="314530" y="230373"/>
                </a:lnTo>
                <a:lnTo>
                  <a:pt x="314778" y="231419"/>
                </a:lnTo>
                <a:lnTo>
                  <a:pt x="314530" y="232116"/>
                </a:lnTo>
                <a:lnTo>
                  <a:pt x="314778" y="232814"/>
                </a:lnTo>
                <a:lnTo>
                  <a:pt x="315247" y="233512"/>
                </a:lnTo>
                <a:lnTo>
                  <a:pt x="315963" y="233512"/>
                </a:lnTo>
                <a:lnTo>
                  <a:pt x="316433" y="233860"/>
                </a:lnTo>
                <a:lnTo>
                  <a:pt x="317149" y="234210"/>
                </a:lnTo>
                <a:lnTo>
                  <a:pt x="317397" y="234210"/>
                </a:lnTo>
                <a:lnTo>
                  <a:pt x="317865" y="233860"/>
                </a:lnTo>
                <a:lnTo>
                  <a:pt x="318334" y="233860"/>
                </a:lnTo>
                <a:lnTo>
                  <a:pt x="318830" y="233860"/>
                </a:lnTo>
                <a:lnTo>
                  <a:pt x="319298" y="234210"/>
                </a:lnTo>
                <a:lnTo>
                  <a:pt x="319547" y="234558"/>
                </a:lnTo>
                <a:lnTo>
                  <a:pt x="319768" y="234905"/>
                </a:lnTo>
                <a:lnTo>
                  <a:pt x="319768" y="235256"/>
                </a:lnTo>
                <a:lnTo>
                  <a:pt x="320732" y="236301"/>
                </a:lnTo>
                <a:lnTo>
                  <a:pt x="320732" y="236649"/>
                </a:lnTo>
                <a:lnTo>
                  <a:pt x="320980" y="236999"/>
                </a:lnTo>
                <a:lnTo>
                  <a:pt x="322166" y="238044"/>
                </a:lnTo>
                <a:lnTo>
                  <a:pt x="322634" y="238392"/>
                </a:lnTo>
                <a:lnTo>
                  <a:pt x="322634" y="238739"/>
                </a:lnTo>
                <a:lnTo>
                  <a:pt x="322882" y="238739"/>
                </a:lnTo>
                <a:lnTo>
                  <a:pt x="323599" y="239089"/>
                </a:lnTo>
                <a:lnTo>
                  <a:pt x="324067" y="239089"/>
                </a:lnTo>
                <a:lnTo>
                  <a:pt x="323819" y="239437"/>
                </a:lnTo>
                <a:lnTo>
                  <a:pt x="323819" y="239785"/>
                </a:lnTo>
                <a:lnTo>
                  <a:pt x="323819" y="240135"/>
                </a:lnTo>
                <a:lnTo>
                  <a:pt x="323599" y="240135"/>
                </a:lnTo>
                <a:lnTo>
                  <a:pt x="323599" y="240483"/>
                </a:lnTo>
                <a:lnTo>
                  <a:pt x="323819" y="241528"/>
                </a:lnTo>
                <a:lnTo>
                  <a:pt x="324067" y="243966"/>
                </a:lnTo>
                <a:lnTo>
                  <a:pt x="324316" y="244664"/>
                </a:lnTo>
                <a:lnTo>
                  <a:pt x="324536" y="245012"/>
                </a:lnTo>
                <a:lnTo>
                  <a:pt x="324536" y="245360"/>
                </a:lnTo>
                <a:lnTo>
                  <a:pt x="324784" y="246057"/>
                </a:lnTo>
                <a:lnTo>
                  <a:pt x="325033" y="246752"/>
                </a:lnTo>
                <a:lnTo>
                  <a:pt x="324784" y="246752"/>
                </a:lnTo>
                <a:lnTo>
                  <a:pt x="325033" y="247798"/>
                </a:lnTo>
                <a:lnTo>
                  <a:pt x="325501" y="248841"/>
                </a:lnTo>
                <a:lnTo>
                  <a:pt x="326217" y="249538"/>
                </a:lnTo>
                <a:lnTo>
                  <a:pt x="326686" y="250233"/>
                </a:lnTo>
                <a:lnTo>
                  <a:pt x="327182" y="250233"/>
                </a:lnTo>
                <a:lnTo>
                  <a:pt x="327402" y="250233"/>
                </a:lnTo>
                <a:lnTo>
                  <a:pt x="327402" y="250581"/>
                </a:lnTo>
                <a:lnTo>
                  <a:pt x="327651" y="250581"/>
                </a:lnTo>
                <a:lnTo>
                  <a:pt x="327651" y="250928"/>
                </a:lnTo>
                <a:lnTo>
                  <a:pt x="327898" y="250928"/>
                </a:lnTo>
                <a:lnTo>
                  <a:pt x="327898" y="251279"/>
                </a:lnTo>
                <a:lnTo>
                  <a:pt x="328119" y="251279"/>
                </a:lnTo>
                <a:lnTo>
                  <a:pt x="328368" y="251626"/>
                </a:lnTo>
                <a:lnTo>
                  <a:pt x="328588" y="251626"/>
                </a:lnTo>
                <a:lnTo>
                  <a:pt x="328588" y="251974"/>
                </a:lnTo>
                <a:lnTo>
                  <a:pt x="328836" y="251974"/>
                </a:lnTo>
                <a:lnTo>
                  <a:pt x="329305" y="252322"/>
                </a:lnTo>
                <a:lnTo>
                  <a:pt x="329553" y="252322"/>
                </a:lnTo>
                <a:lnTo>
                  <a:pt x="329553" y="253016"/>
                </a:lnTo>
                <a:lnTo>
                  <a:pt x="329800" y="253367"/>
                </a:lnTo>
                <a:lnTo>
                  <a:pt x="330269" y="253714"/>
                </a:lnTo>
                <a:lnTo>
                  <a:pt x="330517" y="253714"/>
                </a:lnTo>
                <a:lnTo>
                  <a:pt x="331234" y="254062"/>
                </a:lnTo>
                <a:lnTo>
                  <a:pt x="331703" y="254410"/>
                </a:lnTo>
                <a:lnTo>
                  <a:pt x="332171" y="254410"/>
                </a:lnTo>
                <a:lnTo>
                  <a:pt x="332171" y="254757"/>
                </a:lnTo>
                <a:lnTo>
                  <a:pt x="331950" y="254757"/>
                </a:lnTo>
                <a:lnTo>
                  <a:pt x="331703" y="255105"/>
                </a:lnTo>
                <a:lnTo>
                  <a:pt x="331950" y="256149"/>
                </a:lnTo>
                <a:lnTo>
                  <a:pt x="331950" y="256497"/>
                </a:lnTo>
                <a:lnTo>
                  <a:pt x="331703" y="256845"/>
                </a:lnTo>
                <a:lnTo>
                  <a:pt x="331950" y="257540"/>
                </a:lnTo>
                <a:lnTo>
                  <a:pt x="332667" y="258236"/>
                </a:lnTo>
                <a:lnTo>
                  <a:pt x="332888" y="258930"/>
                </a:lnTo>
                <a:lnTo>
                  <a:pt x="333136" y="259278"/>
                </a:lnTo>
                <a:lnTo>
                  <a:pt x="333357" y="259973"/>
                </a:lnTo>
                <a:lnTo>
                  <a:pt x="333357" y="260321"/>
                </a:lnTo>
                <a:lnTo>
                  <a:pt x="333853" y="261016"/>
                </a:lnTo>
                <a:lnTo>
                  <a:pt x="334072" y="261710"/>
                </a:lnTo>
                <a:lnTo>
                  <a:pt x="334321" y="261710"/>
                </a:lnTo>
                <a:lnTo>
                  <a:pt x="335286" y="262408"/>
                </a:lnTo>
                <a:lnTo>
                  <a:pt x="335506" y="262756"/>
                </a:lnTo>
                <a:lnTo>
                  <a:pt x="338153" y="263799"/>
                </a:lnTo>
                <a:lnTo>
                  <a:pt x="338841" y="263799"/>
                </a:lnTo>
                <a:lnTo>
                  <a:pt x="338621" y="264147"/>
                </a:lnTo>
                <a:lnTo>
                  <a:pt x="338373" y="264493"/>
                </a:lnTo>
                <a:lnTo>
                  <a:pt x="338153" y="265186"/>
                </a:lnTo>
                <a:lnTo>
                  <a:pt x="338373" y="266229"/>
                </a:lnTo>
                <a:lnTo>
                  <a:pt x="338841" y="266577"/>
                </a:lnTo>
                <a:lnTo>
                  <a:pt x="338621" y="266924"/>
                </a:lnTo>
                <a:lnTo>
                  <a:pt x="338621" y="267271"/>
                </a:lnTo>
                <a:lnTo>
                  <a:pt x="339090" y="267619"/>
                </a:lnTo>
                <a:lnTo>
                  <a:pt x="339558" y="267967"/>
                </a:lnTo>
                <a:lnTo>
                  <a:pt x="339807" y="267967"/>
                </a:lnTo>
                <a:lnTo>
                  <a:pt x="340054" y="268314"/>
                </a:lnTo>
                <a:lnTo>
                  <a:pt x="340054" y="268662"/>
                </a:lnTo>
                <a:lnTo>
                  <a:pt x="340991" y="269357"/>
                </a:lnTo>
                <a:lnTo>
                  <a:pt x="341240" y="269357"/>
                </a:lnTo>
                <a:lnTo>
                  <a:pt x="341240" y="269704"/>
                </a:lnTo>
                <a:lnTo>
                  <a:pt x="340991" y="269704"/>
                </a:lnTo>
                <a:lnTo>
                  <a:pt x="341240" y="270052"/>
                </a:lnTo>
                <a:lnTo>
                  <a:pt x="341488" y="270399"/>
                </a:lnTo>
                <a:lnTo>
                  <a:pt x="341708" y="270399"/>
                </a:lnTo>
                <a:lnTo>
                  <a:pt x="341957" y="270399"/>
                </a:lnTo>
                <a:lnTo>
                  <a:pt x="342204" y="270744"/>
                </a:lnTo>
                <a:lnTo>
                  <a:pt x="341957" y="271092"/>
                </a:lnTo>
                <a:lnTo>
                  <a:pt x="342425" y="271440"/>
                </a:lnTo>
                <a:lnTo>
                  <a:pt x="343389" y="271092"/>
                </a:lnTo>
                <a:lnTo>
                  <a:pt x="344575" y="271092"/>
                </a:lnTo>
                <a:lnTo>
                  <a:pt x="344823" y="271092"/>
                </a:lnTo>
                <a:lnTo>
                  <a:pt x="344575" y="270744"/>
                </a:lnTo>
                <a:lnTo>
                  <a:pt x="345043" y="270744"/>
                </a:lnTo>
                <a:lnTo>
                  <a:pt x="345043" y="271092"/>
                </a:lnTo>
                <a:lnTo>
                  <a:pt x="345043" y="271440"/>
                </a:lnTo>
                <a:lnTo>
                  <a:pt x="344823" y="271440"/>
                </a:lnTo>
                <a:lnTo>
                  <a:pt x="345043" y="271788"/>
                </a:lnTo>
                <a:lnTo>
                  <a:pt x="345539" y="271788"/>
                </a:lnTo>
                <a:lnTo>
                  <a:pt x="345760" y="271788"/>
                </a:lnTo>
                <a:lnTo>
                  <a:pt x="346256" y="272134"/>
                </a:lnTo>
                <a:lnTo>
                  <a:pt x="346477" y="272134"/>
                </a:lnTo>
                <a:lnTo>
                  <a:pt x="346973" y="272134"/>
                </a:lnTo>
                <a:lnTo>
                  <a:pt x="347690" y="272134"/>
                </a:lnTo>
                <a:lnTo>
                  <a:pt x="347690" y="271788"/>
                </a:lnTo>
                <a:lnTo>
                  <a:pt x="347690" y="271092"/>
                </a:lnTo>
                <a:lnTo>
                  <a:pt x="347910" y="270744"/>
                </a:lnTo>
                <a:lnTo>
                  <a:pt x="348406" y="270744"/>
                </a:lnTo>
                <a:lnTo>
                  <a:pt x="348627" y="271440"/>
                </a:lnTo>
                <a:lnTo>
                  <a:pt x="348627" y="271788"/>
                </a:lnTo>
                <a:lnTo>
                  <a:pt x="348406" y="272134"/>
                </a:lnTo>
                <a:lnTo>
                  <a:pt x="348406" y="272482"/>
                </a:lnTo>
                <a:lnTo>
                  <a:pt x="348406" y="272830"/>
                </a:lnTo>
                <a:lnTo>
                  <a:pt x="348158" y="273177"/>
                </a:lnTo>
                <a:lnTo>
                  <a:pt x="347910" y="272830"/>
                </a:lnTo>
                <a:lnTo>
                  <a:pt x="347690" y="272482"/>
                </a:lnTo>
                <a:lnTo>
                  <a:pt x="347193" y="272830"/>
                </a:lnTo>
                <a:lnTo>
                  <a:pt x="346973" y="273522"/>
                </a:lnTo>
                <a:lnTo>
                  <a:pt x="346724" y="274217"/>
                </a:lnTo>
                <a:lnTo>
                  <a:pt x="346724" y="274564"/>
                </a:lnTo>
                <a:lnTo>
                  <a:pt x="347193" y="275607"/>
                </a:lnTo>
                <a:lnTo>
                  <a:pt x="347441" y="275952"/>
                </a:lnTo>
                <a:lnTo>
                  <a:pt x="347690" y="276647"/>
                </a:lnTo>
                <a:lnTo>
                  <a:pt x="347910" y="276994"/>
                </a:lnTo>
                <a:lnTo>
                  <a:pt x="348158" y="276994"/>
                </a:lnTo>
                <a:lnTo>
                  <a:pt x="348158" y="277342"/>
                </a:lnTo>
                <a:lnTo>
                  <a:pt x="348158" y="278035"/>
                </a:lnTo>
                <a:lnTo>
                  <a:pt x="348406" y="278035"/>
                </a:lnTo>
                <a:lnTo>
                  <a:pt x="348627" y="278383"/>
                </a:lnTo>
                <a:lnTo>
                  <a:pt x="348874" y="278729"/>
                </a:lnTo>
                <a:lnTo>
                  <a:pt x="348627" y="278729"/>
                </a:lnTo>
                <a:lnTo>
                  <a:pt x="348406" y="279077"/>
                </a:lnTo>
                <a:lnTo>
                  <a:pt x="347910" y="279077"/>
                </a:lnTo>
                <a:lnTo>
                  <a:pt x="347193" y="279422"/>
                </a:lnTo>
                <a:lnTo>
                  <a:pt x="346973" y="279770"/>
                </a:lnTo>
                <a:lnTo>
                  <a:pt x="346724" y="280117"/>
                </a:lnTo>
                <a:lnTo>
                  <a:pt x="346724" y="280809"/>
                </a:lnTo>
                <a:lnTo>
                  <a:pt x="346724" y="281157"/>
                </a:lnTo>
                <a:lnTo>
                  <a:pt x="346973" y="280809"/>
                </a:lnTo>
                <a:lnTo>
                  <a:pt x="346973" y="281157"/>
                </a:lnTo>
                <a:lnTo>
                  <a:pt x="346973" y="281505"/>
                </a:lnTo>
                <a:lnTo>
                  <a:pt x="347193" y="282197"/>
                </a:lnTo>
                <a:lnTo>
                  <a:pt x="347690" y="282893"/>
                </a:lnTo>
                <a:lnTo>
                  <a:pt x="348158" y="283584"/>
                </a:lnTo>
                <a:lnTo>
                  <a:pt x="349812" y="285319"/>
                </a:lnTo>
                <a:lnTo>
                  <a:pt x="350060" y="285319"/>
                </a:lnTo>
                <a:lnTo>
                  <a:pt x="350529" y="285667"/>
                </a:lnTo>
                <a:lnTo>
                  <a:pt x="351493" y="286012"/>
                </a:lnTo>
                <a:lnTo>
                  <a:pt x="351493" y="286360"/>
                </a:lnTo>
                <a:lnTo>
                  <a:pt x="353175" y="286707"/>
                </a:lnTo>
                <a:lnTo>
                  <a:pt x="353643" y="287051"/>
                </a:lnTo>
                <a:lnTo>
                  <a:pt x="354112" y="287051"/>
                </a:lnTo>
                <a:lnTo>
                  <a:pt x="356014" y="287747"/>
                </a:lnTo>
                <a:lnTo>
                  <a:pt x="356262" y="287747"/>
                </a:lnTo>
                <a:lnTo>
                  <a:pt x="356978" y="287747"/>
                </a:lnTo>
                <a:lnTo>
                  <a:pt x="359129" y="288092"/>
                </a:lnTo>
                <a:lnTo>
                  <a:pt x="362216" y="288439"/>
                </a:lnTo>
                <a:lnTo>
                  <a:pt x="362464" y="288439"/>
                </a:lnTo>
                <a:lnTo>
                  <a:pt x="365551" y="288092"/>
                </a:lnTo>
                <a:lnTo>
                  <a:pt x="365799" y="288092"/>
                </a:lnTo>
                <a:lnTo>
                  <a:pt x="368666" y="287747"/>
                </a:lnTo>
                <a:lnTo>
                  <a:pt x="368913" y="287747"/>
                </a:lnTo>
                <a:lnTo>
                  <a:pt x="371284" y="287051"/>
                </a:lnTo>
                <a:lnTo>
                  <a:pt x="371752" y="286707"/>
                </a:lnTo>
                <a:lnTo>
                  <a:pt x="372001" y="286707"/>
                </a:lnTo>
                <a:lnTo>
                  <a:pt x="372001" y="286360"/>
                </a:lnTo>
                <a:lnTo>
                  <a:pt x="372249" y="285667"/>
                </a:lnTo>
                <a:lnTo>
                  <a:pt x="372469" y="285319"/>
                </a:lnTo>
                <a:lnTo>
                  <a:pt x="372718" y="285319"/>
                </a:lnTo>
                <a:lnTo>
                  <a:pt x="373186" y="285319"/>
                </a:lnTo>
                <a:lnTo>
                  <a:pt x="373186" y="285667"/>
                </a:lnTo>
                <a:lnTo>
                  <a:pt x="373434" y="286012"/>
                </a:lnTo>
                <a:lnTo>
                  <a:pt x="373434" y="286360"/>
                </a:lnTo>
                <a:lnTo>
                  <a:pt x="373682" y="286707"/>
                </a:lnTo>
                <a:lnTo>
                  <a:pt x="373903" y="286707"/>
                </a:lnTo>
                <a:lnTo>
                  <a:pt x="374399" y="287051"/>
                </a:lnTo>
                <a:lnTo>
                  <a:pt x="375585" y="287051"/>
                </a:lnTo>
                <a:lnTo>
                  <a:pt x="376521" y="287399"/>
                </a:lnTo>
                <a:lnTo>
                  <a:pt x="377238" y="287399"/>
                </a:lnTo>
                <a:lnTo>
                  <a:pt x="378451" y="287399"/>
                </a:lnTo>
                <a:lnTo>
                  <a:pt x="379388" y="287051"/>
                </a:lnTo>
                <a:lnTo>
                  <a:pt x="379856" y="286707"/>
                </a:lnTo>
                <a:lnTo>
                  <a:pt x="380105" y="286012"/>
                </a:lnTo>
                <a:lnTo>
                  <a:pt x="380352" y="285667"/>
                </a:lnTo>
                <a:lnTo>
                  <a:pt x="380573" y="285667"/>
                </a:lnTo>
                <a:lnTo>
                  <a:pt x="381069" y="285319"/>
                </a:lnTo>
                <a:lnTo>
                  <a:pt x="381289" y="285319"/>
                </a:lnTo>
                <a:lnTo>
                  <a:pt x="381538" y="284972"/>
                </a:lnTo>
                <a:lnTo>
                  <a:pt x="381786" y="284625"/>
                </a:lnTo>
                <a:lnTo>
                  <a:pt x="382006" y="284625"/>
                </a:lnTo>
                <a:lnTo>
                  <a:pt x="382255" y="283932"/>
                </a:lnTo>
                <a:lnTo>
                  <a:pt x="382503" y="283584"/>
                </a:lnTo>
                <a:lnTo>
                  <a:pt x="382723" y="283239"/>
                </a:lnTo>
                <a:lnTo>
                  <a:pt x="382971" y="283932"/>
                </a:lnTo>
                <a:lnTo>
                  <a:pt x="383219" y="283584"/>
                </a:lnTo>
                <a:lnTo>
                  <a:pt x="383440" y="283584"/>
                </a:lnTo>
                <a:lnTo>
                  <a:pt x="384157" y="283584"/>
                </a:lnTo>
                <a:lnTo>
                  <a:pt x="384653" y="283584"/>
                </a:lnTo>
                <a:lnTo>
                  <a:pt x="385121" y="283239"/>
                </a:lnTo>
                <a:lnTo>
                  <a:pt x="386554" y="282893"/>
                </a:lnTo>
                <a:lnTo>
                  <a:pt x="386775" y="282893"/>
                </a:lnTo>
                <a:lnTo>
                  <a:pt x="387024" y="282545"/>
                </a:lnTo>
                <a:lnTo>
                  <a:pt x="387271" y="282545"/>
                </a:lnTo>
                <a:lnTo>
                  <a:pt x="387271" y="282197"/>
                </a:lnTo>
                <a:lnTo>
                  <a:pt x="387492" y="281852"/>
                </a:lnTo>
                <a:lnTo>
                  <a:pt x="387740" y="282197"/>
                </a:lnTo>
                <a:lnTo>
                  <a:pt x="387988" y="282197"/>
                </a:lnTo>
                <a:lnTo>
                  <a:pt x="388208" y="282197"/>
                </a:lnTo>
                <a:lnTo>
                  <a:pt x="388456" y="282197"/>
                </a:lnTo>
                <a:lnTo>
                  <a:pt x="388925" y="281852"/>
                </a:lnTo>
                <a:lnTo>
                  <a:pt x="389642" y="281852"/>
                </a:lnTo>
                <a:lnTo>
                  <a:pt x="389642" y="281157"/>
                </a:lnTo>
                <a:lnTo>
                  <a:pt x="389421" y="280809"/>
                </a:lnTo>
                <a:lnTo>
                  <a:pt x="389642" y="280465"/>
                </a:lnTo>
                <a:lnTo>
                  <a:pt x="389889" y="280809"/>
                </a:lnTo>
                <a:lnTo>
                  <a:pt x="390110" y="280809"/>
                </a:lnTo>
                <a:lnTo>
                  <a:pt x="390827" y="280809"/>
                </a:lnTo>
                <a:lnTo>
                  <a:pt x="391323" y="280809"/>
                </a:lnTo>
                <a:lnTo>
                  <a:pt x="391544" y="280809"/>
                </a:lnTo>
                <a:lnTo>
                  <a:pt x="391792" y="280809"/>
                </a:lnTo>
                <a:lnTo>
                  <a:pt x="391544" y="281157"/>
                </a:lnTo>
                <a:lnTo>
                  <a:pt x="392040" y="281505"/>
                </a:lnTo>
                <a:lnTo>
                  <a:pt x="392508" y="281852"/>
                </a:lnTo>
                <a:lnTo>
                  <a:pt x="392977" y="281852"/>
                </a:lnTo>
                <a:lnTo>
                  <a:pt x="393473" y="281852"/>
                </a:lnTo>
                <a:lnTo>
                  <a:pt x="393941" y="281505"/>
                </a:lnTo>
                <a:lnTo>
                  <a:pt x="394410" y="281852"/>
                </a:lnTo>
                <a:lnTo>
                  <a:pt x="394658" y="282197"/>
                </a:lnTo>
                <a:lnTo>
                  <a:pt x="394907" y="282545"/>
                </a:lnTo>
                <a:lnTo>
                  <a:pt x="395127" y="283239"/>
                </a:lnTo>
                <a:lnTo>
                  <a:pt x="395844" y="283584"/>
                </a:lnTo>
                <a:lnTo>
                  <a:pt x="396091" y="284625"/>
                </a:lnTo>
                <a:lnTo>
                  <a:pt x="396560" y="285667"/>
                </a:lnTo>
                <a:lnTo>
                  <a:pt x="397029" y="286012"/>
                </a:lnTo>
                <a:lnTo>
                  <a:pt x="397278" y="286707"/>
                </a:lnTo>
                <a:lnTo>
                  <a:pt x="397029" y="287051"/>
                </a:lnTo>
                <a:lnTo>
                  <a:pt x="397278" y="287399"/>
                </a:lnTo>
                <a:lnTo>
                  <a:pt x="397994" y="288787"/>
                </a:lnTo>
                <a:lnTo>
                  <a:pt x="398242" y="289131"/>
                </a:lnTo>
                <a:lnTo>
                  <a:pt x="398463" y="289479"/>
                </a:lnTo>
                <a:lnTo>
                  <a:pt x="398242" y="289827"/>
                </a:lnTo>
                <a:lnTo>
                  <a:pt x="397994" y="289827"/>
                </a:lnTo>
                <a:lnTo>
                  <a:pt x="397746" y="289827"/>
                </a:lnTo>
                <a:lnTo>
                  <a:pt x="397746" y="290172"/>
                </a:lnTo>
                <a:lnTo>
                  <a:pt x="397994" y="290863"/>
                </a:lnTo>
                <a:lnTo>
                  <a:pt x="398463" y="291559"/>
                </a:lnTo>
                <a:lnTo>
                  <a:pt x="399179" y="291559"/>
                </a:lnTo>
                <a:lnTo>
                  <a:pt x="399675" y="291904"/>
                </a:lnTo>
                <a:lnTo>
                  <a:pt x="399675" y="292252"/>
                </a:lnTo>
                <a:lnTo>
                  <a:pt x="400145" y="292252"/>
                </a:lnTo>
                <a:lnTo>
                  <a:pt x="401329" y="292252"/>
                </a:lnTo>
                <a:lnTo>
                  <a:pt x="401577" y="292252"/>
                </a:lnTo>
                <a:lnTo>
                  <a:pt x="402294" y="291904"/>
                </a:lnTo>
                <a:lnTo>
                  <a:pt x="403010" y="291904"/>
                </a:lnTo>
                <a:lnTo>
                  <a:pt x="403231" y="292596"/>
                </a:lnTo>
                <a:lnTo>
                  <a:pt x="403727" y="292596"/>
                </a:lnTo>
                <a:lnTo>
                  <a:pt x="404665" y="293291"/>
                </a:lnTo>
                <a:lnTo>
                  <a:pt x="404665" y="293984"/>
                </a:lnTo>
                <a:lnTo>
                  <a:pt x="405161" y="294675"/>
                </a:lnTo>
                <a:lnTo>
                  <a:pt x="405161" y="295020"/>
                </a:lnTo>
                <a:lnTo>
                  <a:pt x="404912" y="295368"/>
                </a:lnTo>
                <a:lnTo>
                  <a:pt x="404912" y="295716"/>
                </a:lnTo>
                <a:lnTo>
                  <a:pt x="405161" y="296061"/>
                </a:lnTo>
                <a:lnTo>
                  <a:pt x="405629" y="296408"/>
                </a:lnTo>
                <a:lnTo>
                  <a:pt x="406098" y="296753"/>
                </a:lnTo>
                <a:lnTo>
                  <a:pt x="407283" y="297100"/>
                </a:lnTo>
                <a:lnTo>
                  <a:pt x="408964" y="297445"/>
                </a:lnTo>
                <a:lnTo>
                  <a:pt x="410398" y="297445"/>
                </a:lnTo>
                <a:lnTo>
                  <a:pt x="412300" y="297100"/>
                </a:lnTo>
                <a:lnTo>
                  <a:pt x="413016" y="296753"/>
                </a:lnTo>
                <a:lnTo>
                  <a:pt x="413265" y="296061"/>
                </a:lnTo>
                <a:lnTo>
                  <a:pt x="413485" y="295368"/>
                </a:lnTo>
                <a:lnTo>
                  <a:pt x="413485" y="294675"/>
                </a:lnTo>
                <a:lnTo>
                  <a:pt x="413485" y="294328"/>
                </a:lnTo>
                <a:lnTo>
                  <a:pt x="413733" y="293984"/>
                </a:lnTo>
                <a:lnTo>
                  <a:pt x="413733" y="292943"/>
                </a:lnTo>
                <a:lnTo>
                  <a:pt x="413981" y="292943"/>
                </a:lnTo>
                <a:lnTo>
                  <a:pt x="414202" y="292596"/>
                </a:lnTo>
                <a:lnTo>
                  <a:pt x="414202" y="292252"/>
                </a:lnTo>
                <a:lnTo>
                  <a:pt x="414449" y="291904"/>
                </a:lnTo>
                <a:lnTo>
                  <a:pt x="415883" y="290172"/>
                </a:lnTo>
                <a:lnTo>
                  <a:pt x="416103" y="290172"/>
                </a:lnTo>
                <a:lnTo>
                  <a:pt x="416600" y="290172"/>
                </a:lnTo>
                <a:lnTo>
                  <a:pt x="416820" y="290172"/>
                </a:lnTo>
                <a:lnTo>
                  <a:pt x="417316" y="290172"/>
                </a:lnTo>
                <a:lnTo>
                  <a:pt x="417537" y="290172"/>
                </a:lnTo>
                <a:lnTo>
                  <a:pt x="418501" y="289827"/>
                </a:lnTo>
                <a:lnTo>
                  <a:pt x="418750" y="289827"/>
                </a:lnTo>
                <a:lnTo>
                  <a:pt x="419467" y="289827"/>
                </a:lnTo>
                <a:lnTo>
                  <a:pt x="419935" y="289827"/>
                </a:lnTo>
                <a:lnTo>
                  <a:pt x="420404" y="289827"/>
                </a:lnTo>
                <a:lnTo>
                  <a:pt x="421121" y="290172"/>
                </a:lnTo>
                <a:lnTo>
                  <a:pt x="421589" y="290519"/>
                </a:lnTo>
                <a:lnTo>
                  <a:pt x="421836" y="290519"/>
                </a:lnTo>
                <a:lnTo>
                  <a:pt x="422085" y="290519"/>
                </a:lnTo>
                <a:lnTo>
                  <a:pt x="422802" y="291211"/>
                </a:lnTo>
                <a:lnTo>
                  <a:pt x="422802" y="291559"/>
                </a:lnTo>
                <a:lnTo>
                  <a:pt x="422553" y="291904"/>
                </a:lnTo>
                <a:lnTo>
                  <a:pt x="422553" y="292252"/>
                </a:lnTo>
                <a:lnTo>
                  <a:pt x="422802" y="292596"/>
                </a:lnTo>
                <a:lnTo>
                  <a:pt x="423022" y="292943"/>
                </a:lnTo>
                <a:lnTo>
                  <a:pt x="423519" y="292943"/>
                </a:lnTo>
                <a:lnTo>
                  <a:pt x="423739" y="293291"/>
                </a:lnTo>
                <a:lnTo>
                  <a:pt x="424235" y="293636"/>
                </a:lnTo>
                <a:lnTo>
                  <a:pt x="424703" y="294675"/>
                </a:lnTo>
                <a:lnTo>
                  <a:pt x="424703" y="295020"/>
                </a:lnTo>
                <a:lnTo>
                  <a:pt x="425171" y="295716"/>
                </a:lnTo>
                <a:lnTo>
                  <a:pt x="425420" y="295716"/>
                </a:lnTo>
                <a:lnTo>
                  <a:pt x="425668" y="296061"/>
                </a:lnTo>
                <a:lnTo>
                  <a:pt x="425888" y="296408"/>
                </a:lnTo>
                <a:lnTo>
                  <a:pt x="426357" y="296408"/>
                </a:lnTo>
                <a:lnTo>
                  <a:pt x="426357" y="296753"/>
                </a:lnTo>
                <a:lnTo>
                  <a:pt x="427570" y="296408"/>
                </a:lnTo>
                <a:lnTo>
                  <a:pt x="427791" y="296753"/>
                </a:lnTo>
                <a:lnTo>
                  <a:pt x="428287" y="296408"/>
                </a:lnTo>
                <a:lnTo>
                  <a:pt x="429720" y="295368"/>
                </a:lnTo>
                <a:lnTo>
                  <a:pt x="430189" y="295368"/>
                </a:lnTo>
                <a:lnTo>
                  <a:pt x="430436" y="295368"/>
                </a:lnTo>
                <a:lnTo>
                  <a:pt x="430905" y="295716"/>
                </a:lnTo>
                <a:lnTo>
                  <a:pt x="431374" y="296061"/>
                </a:lnTo>
                <a:lnTo>
                  <a:pt x="431622" y="296753"/>
                </a:lnTo>
                <a:lnTo>
                  <a:pt x="431622" y="297100"/>
                </a:lnTo>
                <a:lnTo>
                  <a:pt x="431622" y="297445"/>
                </a:lnTo>
                <a:lnTo>
                  <a:pt x="431622" y="297793"/>
                </a:lnTo>
                <a:lnTo>
                  <a:pt x="431622" y="298137"/>
                </a:lnTo>
                <a:lnTo>
                  <a:pt x="430905" y="298830"/>
                </a:lnTo>
                <a:lnTo>
                  <a:pt x="430657" y="299523"/>
                </a:lnTo>
                <a:lnTo>
                  <a:pt x="430657" y="299869"/>
                </a:lnTo>
                <a:lnTo>
                  <a:pt x="430905" y="300562"/>
                </a:lnTo>
                <a:lnTo>
                  <a:pt x="431843" y="300907"/>
                </a:lnTo>
                <a:lnTo>
                  <a:pt x="432560" y="301255"/>
                </a:lnTo>
                <a:lnTo>
                  <a:pt x="433276" y="300907"/>
                </a:lnTo>
                <a:lnTo>
                  <a:pt x="433771" y="300562"/>
                </a:lnTo>
                <a:lnTo>
                  <a:pt x="433992" y="300215"/>
                </a:lnTo>
                <a:lnTo>
                  <a:pt x="434241" y="299523"/>
                </a:lnTo>
                <a:lnTo>
                  <a:pt x="434488" y="299178"/>
                </a:lnTo>
                <a:lnTo>
                  <a:pt x="434709" y="298485"/>
                </a:lnTo>
                <a:lnTo>
                  <a:pt x="435922" y="297100"/>
                </a:lnTo>
                <a:lnTo>
                  <a:pt x="436859" y="295716"/>
                </a:lnTo>
                <a:lnTo>
                  <a:pt x="437107" y="295368"/>
                </a:lnTo>
                <a:lnTo>
                  <a:pt x="436859" y="294675"/>
                </a:lnTo>
                <a:lnTo>
                  <a:pt x="436859" y="294328"/>
                </a:lnTo>
                <a:lnTo>
                  <a:pt x="437107" y="293984"/>
                </a:lnTo>
                <a:lnTo>
                  <a:pt x="437576" y="294328"/>
                </a:lnTo>
                <a:lnTo>
                  <a:pt x="438292" y="294328"/>
                </a:lnTo>
                <a:lnTo>
                  <a:pt x="438761" y="293636"/>
                </a:lnTo>
                <a:lnTo>
                  <a:pt x="439257" y="292596"/>
                </a:lnTo>
                <a:lnTo>
                  <a:pt x="439726" y="291559"/>
                </a:lnTo>
                <a:lnTo>
                  <a:pt x="440194" y="291211"/>
                </a:lnTo>
                <a:lnTo>
                  <a:pt x="441407" y="290172"/>
                </a:lnTo>
                <a:lnTo>
                  <a:pt x="441875" y="289479"/>
                </a:lnTo>
                <a:lnTo>
                  <a:pt x="442344" y="288787"/>
                </a:lnTo>
                <a:lnTo>
                  <a:pt x="442592" y="288092"/>
                </a:lnTo>
                <a:lnTo>
                  <a:pt x="443061" y="287399"/>
                </a:lnTo>
                <a:lnTo>
                  <a:pt x="443309" y="287399"/>
                </a:lnTo>
                <a:lnTo>
                  <a:pt x="443309" y="287051"/>
                </a:lnTo>
                <a:lnTo>
                  <a:pt x="443778" y="287051"/>
                </a:lnTo>
                <a:lnTo>
                  <a:pt x="444246" y="287051"/>
                </a:lnTo>
                <a:lnTo>
                  <a:pt x="445211" y="286360"/>
                </a:lnTo>
                <a:lnTo>
                  <a:pt x="445459" y="286360"/>
                </a:lnTo>
                <a:lnTo>
                  <a:pt x="445679" y="286012"/>
                </a:lnTo>
                <a:lnTo>
                  <a:pt x="446396" y="285319"/>
                </a:lnTo>
                <a:lnTo>
                  <a:pt x="446396" y="284972"/>
                </a:lnTo>
                <a:lnTo>
                  <a:pt x="446644" y="284972"/>
                </a:lnTo>
                <a:lnTo>
                  <a:pt x="446864" y="284625"/>
                </a:lnTo>
                <a:lnTo>
                  <a:pt x="446864" y="284280"/>
                </a:lnTo>
                <a:lnTo>
                  <a:pt x="447113" y="284280"/>
                </a:lnTo>
                <a:lnTo>
                  <a:pt x="447113" y="283932"/>
                </a:lnTo>
                <a:lnTo>
                  <a:pt x="447361" y="283584"/>
                </a:lnTo>
                <a:lnTo>
                  <a:pt x="447581" y="283584"/>
                </a:lnTo>
                <a:lnTo>
                  <a:pt x="448077" y="283584"/>
                </a:lnTo>
                <a:lnTo>
                  <a:pt x="448546" y="283239"/>
                </a:lnTo>
                <a:lnTo>
                  <a:pt x="449015" y="282545"/>
                </a:lnTo>
                <a:lnTo>
                  <a:pt x="449731" y="282197"/>
                </a:lnTo>
                <a:lnTo>
                  <a:pt x="449980" y="281852"/>
                </a:lnTo>
                <a:lnTo>
                  <a:pt x="450227" y="281505"/>
                </a:lnTo>
                <a:lnTo>
                  <a:pt x="450448" y="280809"/>
                </a:lnTo>
                <a:lnTo>
                  <a:pt x="450944" y="280465"/>
                </a:lnTo>
                <a:lnTo>
                  <a:pt x="451165" y="279770"/>
                </a:lnTo>
                <a:lnTo>
                  <a:pt x="451165" y="279077"/>
                </a:lnTo>
                <a:lnTo>
                  <a:pt x="451881" y="278729"/>
                </a:lnTo>
                <a:lnTo>
                  <a:pt x="452350" y="278383"/>
                </a:lnTo>
                <a:lnTo>
                  <a:pt x="452598" y="278383"/>
                </a:lnTo>
                <a:lnTo>
                  <a:pt x="452846" y="278035"/>
                </a:lnTo>
                <a:lnTo>
                  <a:pt x="452846" y="277687"/>
                </a:lnTo>
                <a:lnTo>
                  <a:pt x="453563" y="277342"/>
                </a:lnTo>
                <a:lnTo>
                  <a:pt x="453783" y="277687"/>
                </a:lnTo>
                <a:lnTo>
                  <a:pt x="454032" y="277687"/>
                </a:lnTo>
                <a:lnTo>
                  <a:pt x="454280" y="278035"/>
                </a:lnTo>
                <a:lnTo>
                  <a:pt x="454500" y="277687"/>
                </a:lnTo>
                <a:lnTo>
                  <a:pt x="454996" y="278035"/>
                </a:lnTo>
                <a:lnTo>
                  <a:pt x="455713" y="278383"/>
                </a:lnTo>
                <a:lnTo>
                  <a:pt x="456430" y="278035"/>
                </a:lnTo>
                <a:lnTo>
                  <a:pt x="457118" y="277687"/>
                </a:lnTo>
                <a:lnTo>
                  <a:pt x="458552" y="277342"/>
                </a:lnTo>
                <a:lnTo>
                  <a:pt x="459985" y="276300"/>
                </a:lnTo>
                <a:lnTo>
                  <a:pt x="460482" y="276300"/>
                </a:lnTo>
                <a:lnTo>
                  <a:pt x="461666" y="275952"/>
                </a:lnTo>
                <a:lnTo>
                  <a:pt x="464754" y="274217"/>
                </a:lnTo>
                <a:lnTo>
                  <a:pt x="466435" y="273177"/>
                </a:lnTo>
                <a:lnTo>
                  <a:pt x="469770" y="271092"/>
                </a:lnTo>
                <a:lnTo>
                  <a:pt x="485040" y="260668"/>
                </a:lnTo>
                <a:lnTo>
                  <a:pt x="486694" y="258930"/>
                </a:lnTo>
                <a:lnTo>
                  <a:pt x="487907" y="258236"/>
                </a:lnTo>
                <a:lnTo>
                  <a:pt x="488845" y="257888"/>
                </a:lnTo>
                <a:lnTo>
                  <a:pt x="489561" y="257888"/>
                </a:lnTo>
                <a:lnTo>
                  <a:pt x="490030" y="257540"/>
                </a:lnTo>
                <a:lnTo>
                  <a:pt x="490746" y="257540"/>
                </a:lnTo>
                <a:lnTo>
                  <a:pt x="491463" y="258583"/>
                </a:lnTo>
                <a:lnTo>
                  <a:pt x="491959" y="258930"/>
                </a:lnTo>
                <a:lnTo>
                  <a:pt x="492180" y="258930"/>
                </a:lnTo>
                <a:lnTo>
                  <a:pt x="492427" y="259278"/>
                </a:lnTo>
                <a:lnTo>
                  <a:pt x="492676" y="259973"/>
                </a:lnTo>
                <a:lnTo>
                  <a:pt x="492896" y="259973"/>
                </a:lnTo>
                <a:lnTo>
                  <a:pt x="493613" y="260321"/>
                </a:lnTo>
                <a:lnTo>
                  <a:pt x="494330" y="260668"/>
                </a:lnTo>
                <a:lnTo>
                  <a:pt x="495047" y="260668"/>
                </a:lnTo>
                <a:lnTo>
                  <a:pt x="496479" y="260321"/>
                </a:lnTo>
                <a:lnTo>
                  <a:pt x="498161" y="259973"/>
                </a:lnTo>
                <a:lnTo>
                  <a:pt x="499814" y="259278"/>
                </a:lnTo>
                <a:lnTo>
                  <a:pt x="502213" y="258236"/>
                </a:lnTo>
                <a:lnTo>
                  <a:pt x="503618" y="258236"/>
                </a:lnTo>
                <a:lnTo>
                  <a:pt x="507202" y="257193"/>
                </a:lnTo>
                <a:lnTo>
                  <a:pt x="508635" y="256845"/>
                </a:lnTo>
                <a:lnTo>
                  <a:pt x="509821" y="256149"/>
                </a:lnTo>
                <a:lnTo>
                  <a:pt x="509821" y="256845"/>
                </a:lnTo>
                <a:lnTo>
                  <a:pt x="509600" y="256845"/>
                </a:lnTo>
                <a:lnTo>
                  <a:pt x="509352" y="257193"/>
                </a:lnTo>
                <a:lnTo>
                  <a:pt x="508883" y="257193"/>
                </a:lnTo>
                <a:lnTo>
                  <a:pt x="508414" y="257540"/>
                </a:lnTo>
                <a:lnTo>
                  <a:pt x="508635" y="257888"/>
                </a:lnTo>
                <a:lnTo>
                  <a:pt x="508883" y="257888"/>
                </a:lnTo>
                <a:lnTo>
                  <a:pt x="509352" y="257888"/>
                </a:lnTo>
                <a:lnTo>
                  <a:pt x="509600" y="257888"/>
                </a:lnTo>
                <a:lnTo>
                  <a:pt x="510068" y="257540"/>
                </a:lnTo>
                <a:lnTo>
                  <a:pt x="510785" y="257193"/>
                </a:lnTo>
                <a:lnTo>
                  <a:pt x="512466" y="256845"/>
                </a:lnTo>
                <a:lnTo>
                  <a:pt x="514369" y="256149"/>
                </a:lnTo>
                <a:lnTo>
                  <a:pt x="515554" y="255799"/>
                </a:lnTo>
                <a:lnTo>
                  <a:pt x="516987" y="255105"/>
                </a:lnTo>
                <a:lnTo>
                  <a:pt x="520571" y="254410"/>
                </a:lnTo>
                <a:lnTo>
                  <a:pt x="522003" y="254757"/>
                </a:lnTo>
                <a:lnTo>
                  <a:pt x="524842" y="254757"/>
                </a:lnTo>
                <a:lnTo>
                  <a:pt x="527709" y="255453"/>
                </a:lnTo>
                <a:lnTo>
                  <a:pt x="529859" y="256149"/>
                </a:lnTo>
                <a:lnTo>
                  <a:pt x="530107" y="256149"/>
                </a:lnTo>
                <a:lnTo>
                  <a:pt x="530328" y="256149"/>
                </a:lnTo>
                <a:lnTo>
                  <a:pt x="535096" y="256845"/>
                </a:lnTo>
                <a:lnTo>
                  <a:pt x="536530" y="256845"/>
                </a:lnTo>
                <a:lnTo>
                  <a:pt x="539397" y="256845"/>
                </a:lnTo>
                <a:lnTo>
                  <a:pt x="540830" y="256497"/>
                </a:lnTo>
                <a:lnTo>
                  <a:pt x="544413" y="256149"/>
                </a:lnTo>
                <a:lnTo>
                  <a:pt x="547031" y="256497"/>
                </a:lnTo>
                <a:lnTo>
                  <a:pt x="549651" y="256497"/>
                </a:lnTo>
                <a:lnTo>
                  <a:pt x="550367" y="256497"/>
                </a:lnTo>
                <a:lnTo>
                  <a:pt x="553950" y="257193"/>
                </a:lnTo>
                <a:lnTo>
                  <a:pt x="554198" y="257193"/>
                </a:lnTo>
                <a:lnTo>
                  <a:pt x="557038" y="257193"/>
                </a:lnTo>
                <a:lnTo>
                  <a:pt x="558470" y="257193"/>
                </a:lnTo>
                <a:lnTo>
                  <a:pt x="558967" y="257193"/>
                </a:lnTo>
                <a:lnTo>
                  <a:pt x="562771" y="256845"/>
                </a:lnTo>
                <a:lnTo>
                  <a:pt x="564204" y="256845"/>
                </a:lnTo>
                <a:lnTo>
                  <a:pt x="565858" y="256149"/>
                </a:lnTo>
                <a:lnTo>
                  <a:pt x="567539" y="255453"/>
                </a:lnTo>
                <a:lnTo>
                  <a:pt x="568724" y="254757"/>
                </a:lnTo>
                <a:lnTo>
                  <a:pt x="569937" y="254410"/>
                </a:lnTo>
                <a:lnTo>
                  <a:pt x="571122" y="253714"/>
                </a:lnTo>
                <a:lnTo>
                  <a:pt x="572308" y="253367"/>
                </a:lnTo>
                <a:lnTo>
                  <a:pt x="574458" y="252669"/>
                </a:lnTo>
                <a:lnTo>
                  <a:pt x="576607" y="251626"/>
                </a:lnTo>
                <a:lnTo>
                  <a:pt x="577077" y="251279"/>
                </a:lnTo>
                <a:lnTo>
                  <a:pt x="578758" y="250581"/>
                </a:lnTo>
                <a:lnTo>
                  <a:pt x="579474" y="249885"/>
                </a:lnTo>
                <a:lnTo>
                  <a:pt x="579474" y="250233"/>
                </a:lnTo>
                <a:lnTo>
                  <a:pt x="581845" y="248841"/>
                </a:lnTo>
                <a:lnTo>
                  <a:pt x="583526" y="247798"/>
                </a:lnTo>
                <a:lnTo>
                  <a:pt x="585676" y="246752"/>
                </a:lnTo>
                <a:lnTo>
                  <a:pt x="588046" y="245706"/>
                </a:lnTo>
                <a:lnTo>
                  <a:pt x="589012" y="245012"/>
                </a:lnTo>
                <a:lnTo>
                  <a:pt x="591630" y="243966"/>
                </a:lnTo>
                <a:lnTo>
                  <a:pt x="591851" y="243966"/>
                </a:lnTo>
                <a:lnTo>
                  <a:pt x="593780" y="243619"/>
                </a:lnTo>
                <a:lnTo>
                  <a:pt x="594001" y="243619"/>
                </a:lnTo>
                <a:lnTo>
                  <a:pt x="594965" y="243619"/>
                </a:lnTo>
                <a:lnTo>
                  <a:pt x="596399" y="243619"/>
                </a:lnTo>
                <a:lnTo>
                  <a:pt x="599266" y="242573"/>
                </a:lnTo>
                <a:lnTo>
                  <a:pt x="601635" y="242225"/>
                </a:lnTo>
                <a:lnTo>
                  <a:pt x="603069" y="242225"/>
                </a:lnTo>
                <a:lnTo>
                  <a:pt x="604503" y="242225"/>
                </a:lnTo>
                <a:lnTo>
                  <a:pt x="606873" y="242573"/>
                </a:lnTo>
                <a:lnTo>
                  <a:pt x="608306" y="242921"/>
                </a:lnTo>
                <a:lnTo>
                  <a:pt x="610235" y="243268"/>
                </a:lnTo>
                <a:lnTo>
                  <a:pt x="611889" y="243268"/>
                </a:lnTo>
                <a:lnTo>
                  <a:pt x="614040" y="243268"/>
                </a:lnTo>
                <a:lnTo>
                  <a:pt x="617154" y="242921"/>
                </a:lnTo>
                <a:lnTo>
                  <a:pt x="618339" y="242573"/>
                </a:lnTo>
                <a:lnTo>
                  <a:pt x="620242" y="241528"/>
                </a:lnTo>
                <a:lnTo>
                  <a:pt x="621427" y="241181"/>
                </a:lnTo>
                <a:lnTo>
                  <a:pt x="622391" y="240830"/>
                </a:lnTo>
                <a:lnTo>
                  <a:pt x="623577" y="240830"/>
                </a:lnTo>
                <a:lnTo>
                  <a:pt x="624294" y="240830"/>
                </a:lnTo>
                <a:lnTo>
                  <a:pt x="625258" y="240830"/>
                </a:lnTo>
                <a:lnTo>
                  <a:pt x="626195" y="240830"/>
                </a:lnTo>
                <a:lnTo>
                  <a:pt x="626691" y="241181"/>
                </a:lnTo>
                <a:lnTo>
                  <a:pt x="626912" y="241528"/>
                </a:lnTo>
                <a:lnTo>
                  <a:pt x="626691" y="241528"/>
                </a:lnTo>
                <a:lnTo>
                  <a:pt x="625975" y="241875"/>
                </a:lnTo>
                <a:lnTo>
                  <a:pt x="625258" y="242573"/>
                </a:lnTo>
                <a:lnTo>
                  <a:pt x="625258" y="242921"/>
                </a:lnTo>
                <a:lnTo>
                  <a:pt x="625009" y="242921"/>
                </a:lnTo>
                <a:lnTo>
                  <a:pt x="622612" y="245360"/>
                </a:lnTo>
                <a:lnTo>
                  <a:pt x="621427" y="246752"/>
                </a:lnTo>
                <a:lnTo>
                  <a:pt x="620242" y="248145"/>
                </a:lnTo>
                <a:lnTo>
                  <a:pt x="618808" y="250928"/>
                </a:lnTo>
                <a:lnTo>
                  <a:pt x="618091" y="253367"/>
                </a:lnTo>
                <a:lnTo>
                  <a:pt x="617843" y="255453"/>
                </a:lnTo>
                <a:lnTo>
                  <a:pt x="617843" y="257193"/>
                </a:lnTo>
                <a:lnTo>
                  <a:pt x="617622" y="259625"/>
                </a:lnTo>
                <a:lnTo>
                  <a:pt x="617375" y="262061"/>
                </a:lnTo>
                <a:lnTo>
                  <a:pt x="617154" y="265534"/>
                </a:lnTo>
                <a:lnTo>
                  <a:pt x="617154" y="267619"/>
                </a:lnTo>
                <a:lnTo>
                  <a:pt x="616906" y="269357"/>
                </a:lnTo>
                <a:lnTo>
                  <a:pt x="616906" y="269704"/>
                </a:lnTo>
                <a:lnTo>
                  <a:pt x="617154" y="271788"/>
                </a:lnTo>
                <a:lnTo>
                  <a:pt x="617154" y="272830"/>
                </a:lnTo>
                <a:lnTo>
                  <a:pt x="617375" y="274564"/>
                </a:lnTo>
                <a:lnTo>
                  <a:pt x="617622" y="274912"/>
                </a:lnTo>
                <a:lnTo>
                  <a:pt x="617843" y="275952"/>
                </a:lnTo>
                <a:lnTo>
                  <a:pt x="617843" y="276300"/>
                </a:lnTo>
                <a:lnTo>
                  <a:pt x="617843" y="277342"/>
                </a:lnTo>
                <a:lnTo>
                  <a:pt x="618091" y="277342"/>
                </a:lnTo>
                <a:lnTo>
                  <a:pt x="618339" y="278729"/>
                </a:lnTo>
                <a:lnTo>
                  <a:pt x="618091" y="279077"/>
                </a:lnTo>
                <a:lnTo>
                  <a:pt x="617154" y="279422"/>
                </a:lnTo>
                <a:lnTo>
                  <a:pt x="616438" y="279770"/>
                </a:lnTo>
                <a:lnTo>
                  <a:pt x="615941" y="280117"/>
                </a:lnTo>
                <a:lnTo>
                  <a:pt x="615224" y="280809"/>
                </a:lnTo>
                <a:lnTo>
                  <a:pt x="614756" y="281852"/>
                </a:lnTo>
                <a:lnTo>
                  <a:pt x="615004" y="283932"/>
                </a:lnTo>
                <a:lnTo>
                  <a:pt x="615473" y="285667"/>
                </a:lnTo>
                <a:lnTo>
                  <a:pt x="615721" y="286012"/>
                </a:lnTo>
                <a:lnTo>
                  <a:pt x="616189" y="286360"/>
                </a:lnTo>
                <a:lnTo>
                  <a:pt x="616438" y="286707"/>
                </a:lnTo>
                <a:lnTo>
                  <a:pt x="617375" y="288439"/>
                </a:lnTo>
                <a:lnTo>
                  <a:pt x="618339" y="289131"/>
                </a:lnTo>
                <a:lnTo>
                  <a:pt x="619525" y="289827"/>
                </a:lnTo>
                <a:lnTo>
                  <a:pt x="620489" y="289827"/>
                </a:lnTo>
                <a:lnTo>
                  <a:pt x="621674" y="289827"/>
                </a:lnTo>
                <a:lnTo>
                  <a:pt x="622391" y="289827"/>
                </a:lnTo>
                <a:lnTo>
                  <a:pt x="622860" y="290172"/>
                </a:lnTo>
                <a:lnTo>
                  <a:pt x="624541" y="290172"/>
                </a:lnTo>
                <a:lnTo>
                  <a:pt x="624762" y="290172"/>
                </a:lnTo>
                <a:lnTo>
                  <a:pt x="625258" y="290172"/>
                </a:lnTo>
                <a:lnTo>
                  <a:pt x="625726" y="290172"/>
                </a:lnTo>
                <a:lnTo>
                  <a:pt x="626443" y="289827"/>
                </a:lnTo>
                <a:lnTo>
                  <a:pt x="626912" y="288787"/>
                </a:lnTo>
                <a:lnTo>
                  <a:pt x="627160" y="288439"/>
                </a:lnTo>
                <a:lnTo>
                  <a:pt x="627408" y="288787"/>
                </a:lnTo>
                <a:lnTo>
                  <a:pt x="627629" y="288787"/>
                </a:lnTo>
                <a:lnTo>
                  <a:pt x="628097" y="288787"/>
                </a:lnTo>
                <a:lnTo>
                  <a:pt x="628344" y="288787"/>
                </a:lnTo>
                <a:lnTo>
                  <a:pt x="628344" y="288439"/>
                </a:lnTo>
                <a:lnTo>
                  <a:pt x="628344" y="288092"/>
                </a:lnTo>
                <a:lnTo>
                  <a:pt x="628593" y="288092"/>
                </a:lnTo>
                <a:lnTo>
                  <a:pt x="628814" y="288439"/>
                </a:lnTo>
                <a:lnTo>
                  <a:pt x="628593" y="288787"/>
                </a:lnTo>
                <a:lnTo>
                  <a:pt x="628814" y="289131"/>
                </a:lnTo>
                <a:lnTo>
                  <a:pt x="628593" y="289131"/>
                </a:lnTo>
                <a:lnTo>
                  <a:pt x="628814" y="289479"/>
                </a:lnTo>
                <a:lnTo>
                  <a:pt x="629310" y="290172"/>
                </a:lnTo>
                <a:lnTo>
                  <a:pt x="630247" y="291211"/>
                </a:lnTo>
                <a:lnTo>
                  <a:pt x="630743" y="291559"/>
                </a:lnTo>
                <a:lnTo>
                  <a:pt x="630964" y="291904"/>
                </a:lnTo>
                <a:lnTo>
                  <a:pt x="631928" y="291904"/>
                </a:lnTo>
                <a:lnTo>
                  <a:pt x="633362" y="292252"/>
                </a:lnTo>
                <a:lnTo>
                  <a:pt x="635512" y="291904"/>
                </a:lnTo>
                <a:lnTo>
                  <a:pt x="636229" y="291559"/>
                </a:lnTo>
                <a:lnTo>
                  <a:pt x="637165" y="291211"/>
                </a:lnTo>
                <a:lnTo>
                  <a:pt x="637882" y="292252"/>
                </a:lnTo>
                <a:lnTo>
                  <a:pt x="638130" y="292596"/>
                </a:lnTo>
                <a:lnTo>
                  <a:pt x="638599" y="293291"/>
                </a:lnTo>
                <a:lnTo>
                  <a:pt x="638847" y="293984"/>
                </a:lnTo>
                <a:lnTo>
                  <a:pt x="638847" y="294675"/>
                </a:lnTo>
                <a:lnTo>
                  <a:pt x="639068" y="295020"/>
                </a:lnTo>
                <a:lnTo>
                  <a:pt x="639564" y="295368"/>
                </a:lnTo>
                <a:lnTo>
                  <a:pt x="640749" y="295716"/>
                </a:lnTo>
                <a:lnTo>
                  <a:pt x="642182" y="295716"/>
                </a:lnTo>
                <a:lnTo>
                  <a:pt x="644084" y="295368"/>
                </a:lnTo>
                <a:lnTo>
                  <a:pt x="647668" y="293984"/>
                </a:lnTo>
                <a:lnTo>
                  <a:pt x="652904" y="291559"/>
                </a:lnTo>
                <a:lnTo>
                  <a:pt x="654806" y="290519"/>
                </a:lnTo>
                <a:lnTo>
                  <a:pt x="655771" y="289827"/>
                </a:lnTo>
                <a:lnTo>
                  <a:pt x="656239" y="289479"/>
                </a:lnTo>
                <a:lnTo>
                  <a:pt x="656736" y="289131"/>
                </a:lnTo>
                <a:lnTo>
                  <a:pt x="656956" y="288787"/>
                </a:lnTo>
                <a:lnTo>
                  <a:pt x="657205" y="289131"/>
                </a:lnTo>
                <a:lnTo>
                  <a:pt x="657452" y="289131"/>
                </a:lnTo>
                <a:lnTo>
                  <a:pt x="658169" y="288439"/>
                </a:lnTo>
                <a:lnTo>
                  <a:pt x="658637" y="288439"/>
                </a:lnTo>
                <a:lnTo>
                  <a:pt x="659106" y="288787"/>
                </a:lnTo>
                <a:lnTo>
                  <a:pt x="659575" y="288787"/>
                </a:lnTo>
                <a:lnTo>
                  <a:pt x="659823" y="289131"/>
                </a:lnTo>
                <a:lnTo>
                  <a:pt x="661008" y="289479"/>
                </a:lnTo>
                <a:lnTo>
                  <a:pt x="662221" y="289131"/>
                </a:lnTo>
                <a:lnTo>
                  <a:pt x="663655" y="288787"/>
                </a:lnTo>
                <a:lnTo>
                  <a:pt x="664123" y="289479"/>
                </a:lnTo>
                <a:lnTo>
                  <a:pt x="664343" y="289827"/>
                </a:lnTo>
                <a:lnTo>
                  <a:pt x="664592" y="290172"/>
                </a:lnTo>
                <a:lnTo>
                  <a:pt x="665309" y="291211"/>
                </a:lnTo>
                <a:lnTo>
                  <a:pt x="665556" y="291904"/>
                </a:lnTo>
                <a:lnTo>
                  <a:pt x="666273" y="293636"/>
                </a:lnTo>
                <a:lnTo>
                  <a:pt x="667210" y="294328"/>
                </a:lnTo>
                <a:lnTo>
                  <a:pt x="667706" y="295020"/>
                </a:lnTo>
                <a:lnTo>
                  <a:pt x="667927" y="295368"/>
                </a:lnTo>
                <a:lnTo>
                  <a:pt x="668891" y="296408"/>
                </a:lnTo>
                <a:lnTo>
                  <a:pt x="669360" y="296753"/>
                </a:lnTo>
                <a:lnTo>
                  <a:pt x="669608" y="297445"/>
                </a:lnTo>
                <a:lnTo>
                  <a:pt x="670076" y="298485"/>
                </a:lnTo>
                <a:lnTo>
                  <a:pt x="669608" y="297793"/>
                </a:lnTo>
                <a:lnTo>
                  <a:pt x="669360" y="297445"/>
                </a:lnTo>
                <a:lnTo>
                  <a:pt x="669112" y="297793"/>
                </a:lnTo>
                <a:lnTo>
                  <a:pt x="668644" y="297793"/>
                </a:lnTo>
                <a:lnTo>
                  <a:pt x="668644" y="297100"/>
                </a:lnTo>
                <a:lnTo>
                  <a:pt x="668644" y="296753"/>
                </a:lnTo>
                <a:lnTo>
                  <a:pt x="668175" y="296408"/>
                </a:lnTo>
                <a:lnTo>
                  <a:pt x="667927" y="296061"/>
                </a:lnTo>
                <a:lnTo>
                  <a:pt x="667706" y="296061"/>
                </a:lnTo>
                <a:lnTo>
                  <a:pt x="667210" y="296061"/>
                </a:lnTo>
                <a:lnTo>
                  <a:pt x="667210" y="296408"/>
                </a:lnTo>
                <a:lnTo>
                  <a:pt x="666741" y="296753"/>
                </a:lnTo>
                <a:lnTo>
                  <a:pt x="666494" y="297445"/>
                </a:lnTo>
                <a:lnTo>
                  <a:pt x="666494" y="297793"/>
                </a:lnTo>
                <a:lnTo>
                  <a:pt x="666741" y="297793"/>
                </a:lnTo>
                <a:lnTo>
                  <a:pt x="666741" y="298830"/>
                </a:lnTo>
                <a:lnTo>
                  <a:pt x="666990" y="298830"/>
                </a:lnTo>
                <a:lnTo>
                  <a:pt x="667210" y="299523"/>
                </a:lnTo>
                <a:lnTo>
                  <a:pt x="666990" y="299523"/>
                </a:lnTo>
                <a:lnTo>
                  <a:pt x="667210" y="299869"/>
                </a:lnTo>
                <a:lnTo>
                  <a:pt x="667458" y="300562"/>
                </a:lnTo>
                <a:lnTo>
                  <a:pt x="667927" y="300562"/>
                </a:lnTo>
                <a:lnTo>
                  <a:pt x="668891" y="300907"/>
                </a:lnTo>
                <a:lnTo>
                  <a:pt x="670076" y="300562"/>
                </a:lnTo>
                <a:lnTo>
                  <a:pt x="670545" y="300562"/>
                </a:lnTo>
                <a:lnTo>
                  <a:pt x="671758" y="300215"/>
                </a:lnTo>
                <a:lnTo>
                  <a:pt x="672696" y="299869"/>
                </a:lnTo>
                <a:lnTo>
                  <a:pt x="673660" y="299523"/>
                </a:lnTo>
                <a:lnTo>
                  <a:pt x="675094" y="298485"/>
                </a:lnTo>
                <a:lnTo>
                  <a:pt x="675810" y="297793"/>
                </a:lnTo>
                <a:lnTo>
                  <a:pt x="675810" y="297445"/>
                </a:lnTo>
                <a:lnTo>
                  <a:pt x="676031" y="297445"/>
                </a:lnTo>
                <a:lnTo>
                  <a:pt x="676527" y="297100"/>
                </a:lnTo>
                <a:lnTo>
                  <a:pt x="676747" y="297445"/>
                </a:lnTo>
                <a:lnTo>
                  <a:pt x="676995" y="297445"/>
                </a:lnTo>
                <a:lnTo>
                  <a:pt x="677244" y="297445"/>
                </a:lnTo>
                <a:lnTo>
                  <a:pt x="677712" y="297100"/>
                </a:lnTo>
                <a:lnTo>
                  <a:pt x="678181" y="296408"/>
                </a:lnTo>
                <a:lnTo>
                  <a:pt x="677960" y="296061"/>
                </a:lnTo>
                <a:lnTo>
                  <a:pt x="678181" y="295368"/>
                </a:lnTo>
                <a:lnTo>
                  <a:pt x="678429" y="295368"/>
                </a:lnTo>
                <a:lnTo>
                  <a:pt x="678897" y="295368"/>
                </a:lnTo>
                <a:lnTo>
                  <a:pt x="679366" y="296408"/>
                </a:lnTo>
                <a:lnTo>
                  <a:pt x="679614" y="296408"/>
                </a:lnTo>
                <a:lnTo>
                  <a:pt x="679862" y="296753"/>
                </a:lnTo>
                <a:lnTo>
                  <a:pt x="680083" y="297100"/>
                </a:lnTo>
                <a:lnTo>
                  <a:pt x="680579" y="297445"/>
                </a:lnTo>
                <a:lnTo>
                  <a:pt x="680799" y="297445"/>
                </a:lnTo>
                <a:lnTo>
                  <a:pt x="681296" y="297445"/>
                </a:lnTo>
                <a:lnTo>
                  <a:pt x="681764" y="297445"/>
                </a:lnTo>
                <a:lnTo>
                  <a:pt x="682949" y="296061"/>
                </a:lnTo>
                <a:lnTo>
                  <a:pt x="683197" y="295020"/>
                </a:lnTo>
                <a:lnTo>
                  <a:pt x="683665" y="293984"/>
                </a:lnTo>
                <a:lnTo>
                  <a:pt x="683665" y="292596"/>
                </a:lnTo>
                <a:lnTo>
                  <a:pt x="682728" y="291904"/>
                </a:lnTo>
                <a:lnTo>
                  <a:pt x="684851" y="288092"/>
                </a:lnTo>
                <a:lnTo>
                  <a:pt x="687717" y="286012"/>
                </a:lnTo>
                <a:lnTo>
                  <a:pt x="689867" y="286360"/>
                </a:lnTo>
                <a:lnTo>
                  <a:pt x="690584" y="286360"/>
                </a:lnTo>
                <a:lnTo>
                  <a:pt x="691301" y="286012"/>
                </a:lnTo>
                <a:lnTo>
                  <a:pt x="692982" y="284972"/>
                </a:lnTo>
                <a:lnTo>
                  <a:pt x="696538" y="284972"/>
                </a:lnTo>
                <a:lnTo>
                  <a:pt x="696786" y="284972"/>
                </a:lnTo>
                <a:lnTo>
                  <a:pt x="697254" y="285319"/>
                </a:lnTo>
                <a:lnTo>
                  <a:pt x="698220" y="286012"/>
                </a:lnTo>
                <a:lnTo>
                  <a:pt x="698688" y="286360"/>
                </a:lnTo>
                <a:lnTo>
                  <a:pt x="700590" y="287051"/>
                </a:lnTo>
                <a:lnTo>
                  <a:pt x="702272" y="287399"/>
                </a:lnTo>
                <a:lnTo>
                  <a:pt x="704173" y="287399"/>
                </a:lnTo>
                <a:lnTo>
                  <a:pt x="705358" y="287399"/>
                </a:lnTo>
                <a:lnTo>
                  <a:pt x="705607" y="287051"/>
                </a:lnTo>
                <a:lnTo>
                  <a:pt x="706792" y="286360"/>
                </a:lnTo>
                <a:lnTo>
                  <a:pt x="709906" y="280809"/>
                </a:lnTo>
                <a:lnTo>
                  <a:pt x="713711" y="279770"/>
                </a:lnTo>
                <a:lnTo>
                  <a:pt x="715612" y="281852"/>
                </a:lnTo>
                <a:lnTo>
                  <a:pt x="716825" y="281852"/>
                </a:lnTo>
                <a:lnTo>
                  <a:pt x="718258" y="281505"/>
                </a:lnTo>
                <a:lnTo>
                  <a:pt x="719196" y="281157"/>
                </a:lnTo>
                <a:lnTo>
                  <a:pt x="719913" y="281157"/>
                </a:lnTo>
                <a:lnTo>
                  <a:pt x="721097" y="281505"/>
                </a:lnTo>
                <a:lnTo>
                  <a:pt x="721814" y="282893"/>
                </a:lnTo>
                <a:lnTo>
                  <a:pt x="722311" y="283584"/>
                </a:lnTo>
                <a:lnTo>
                  <a:pt x="723027" y="285667"/>
                </a:lnTo>
                <a:lnTo>
                  <a:pt x="721594" y="291211"/>
                </a:lnTo>
                <a:lnTo>
                  <a:pt x="719196" y="299869"/>
                </a:lnTo>
                <a:lnTo>
                  <a:pt x="719913" y="307483"/>
                </a:lnTo>
                <a:lnTo>
                  <a:pt x="722311" y="313358"/>
                </a:lnTo>
                <a:lnTo>
                  <a:pt x="723744" y="316125"/>
                </a:lnTo>
                <a:lnTo>
                  <a:pt x="722311" y="317162"/>
                </a:lnTo>
                <a:lnTo>
                  <a:pt x="722062" y="317162"/>
                </a:lnTo>
                <a:lnTo>
                  <a:pt x="722531" y="324758"/>
                </a:lnTo>
                <a:lnTo>
                  <a:pt x="724680" y="326830"/>
                </a:lnTo>
                <a:lnTo>
                  <a:pt x="723495" y="329246"/>
                </a:lnTo>
                <a:lnTo>
                  <a:pt x="723027" y="329591"/>
                </a:lnTo>
                <a:lnTo>
                  <a:pt x="722531" y="329591"/>
                </a:lnTo>
                <a:lnTo>
                  <a:pt x="722311" y="330625"/>
                </a:lnTo>
                <a:lnTo>
                  <a:pt x="722062" y="330970"/>
                </a:lnTo>
                <a:lnTo>
                  <a:pt x="721814" y="331660"/>
                </a:lnTo>
                <a:lnTo>
                  <a:pt x="721594" y="331660"/>
                </a:lnTo>
                <a:lnTo>
                  <a:pt x="721345" y="332004"/>
                </a:lnTo>
                <a:lnTo>
                  <a:pt x="721097" y="332004"/>
                </a:lnTo>
                <a:lnTo>
                  <a:pt x="721097" y="331315"/>
                </a:lnTo>
                <a:lnTo>
                  <a:pt x="720877" y="330970"/>
                </a:lnTo>
                <a:lnTo>
                  <a:pt x="720408" y="330970"/>
                </a:lnTo>
                <a:lnTo>
                  <a:pt x="720408" y="331315"/>
                </a:lnTo>
                <a:lnTo>
                  <a:pt x="720160" y="331660"/>
                </a:lnTo>
                <a:lnTo>
                  <a:pt x="719913" y="331660"/>
                </a:lnTo>
                <a:lnTo>
                  <a:pt x="719692" y="331315"/>
                </a:lnTo>
                <a:lnTo>
                  <a:pt x="719443" y="331315"/>
                </a:lnTo>
                <a:lnTo>
                  <a:pt x="719196" y="331660"/>
                </a:lnTo>
                <a:lnTo>
                  <a:pt x="719443" y="332004"/>
                </a:lnTo>
                <a:lnTo>
                  <a:pt x="719196" y="332004"/>
                </a:lnTo>
                <a:lnTo>
                  <a:pt x="719196" y="332694"/>
                </a:lnTo>
                <a:lnTo>
                  <a:pt x="719196" y="333384"/>
                </a:lnTo>
                <a:lnTo>
                  <a:pt x="718727" y="333729"/>
                </a:lnTo>
                <a:lnTo>
                  <a:pt x="718258" y="333729"/>
                </a:lnTo>
                <a:lnTo>
                  <a:pt x="718010" y="333384"/>
                </a:lnTo>
                <a:lnTo>
                  <a:pt x="717542" y="333038"/>
                </a:lnTo>
                <a:lnTo>
                  <a:pt x="717762" y="333038"/>
                </a:lnTo>
                <a:lnTo>
                  <a:pt x="718010" y="333038"/>
                </a:lnTo>
                <a:lnTo>
                  <a:pt x="718258" y="332694"/>
                </a:lnTo>
                <a:lnTo>
                  <a:pt x="718479" y="332004"/>
                </a:lnTo>
                <a:lnTo>
                  <a:pt x="718479" y="331660"/>
                </a:lnTo>
                <a:lnTo>
                  <a:pt x="718010" y="331315"/>
                </a:lnTo>
                <a:lnTo>
                  <a:pt x="717762" y="331315"/>
                </a:lnTo>
                <a:lnTo>
                  <a:pt x="717542" y="330625"/>
                </a:lnTo>
                <a:lnTo>
                  <a:pt x="717046" y="329936"/>
                </a:lnTo>
                <a:lnTo>
                  <a:pt x="716825" y="329936"/>
                </a:lnTo>
                <a:lnTo>
                  <a:pt x="716576" y="329936"/>
                </a:lnTo>
                <a:lnTo>
                  <a:pt x="715612" y="330281"/>
                </a:lnTo>
                <a:lnTo>
                  <a:pt x="715144" y="330625"/>
                </a:lnTo>
                <a:lnTo>
                  <a:pt x="714427" y="330970"/>
                </a:lnTo>
                <a:lnTo>
                  <a:pt x="714207" y="330625"/>
                </a:lnTo>
                <a:lnTo>
                  <a:pt x="714207" y="329936"/>
                </a:lnTo>
                <a:lnTo>
                  <a:pt x="714427" y="329936"/>
                </a:lnTo>
                <a:lnTo>
                  <a:pt x="714207" y="329591"/>
                </a:lnTo>
                <a:lnTo>
                  <a:pt x="714207" y="329246"/>
                </a:lnTo>
                <a:lnTo>
                  <a:pt x="713958" y="329246"/>
                </a:lnTo>
                <a:lnTo>
                  <a:pt x="713711" y="329246"/>
                </a:lnTo>
                <a:lnTo>
                  <a:pt x="713490" y="329246"/>
                </a:lnTo>
                <a:lnTo>
                  <a:pt x="713490" y="328899"/>
                </a:lnTo>
                <a:lnTo>
                  <a:pt x="712773" y="328899"/>
                </a:lnTo>
                <a:lnTo>
                  <a:pt x="712773" y="328554"/>
                </a:lnTo>
                <a:lnTo>
                  <a:pt x="712056" y="328554"/>
                </a:lnTo>
                <a:lnTo>
                  <a:pt x="711808" y="328554"/>
                </a:lnTo>
                <a:lnTo>
                  <a:pt x="711560" y="328899"/>
                </a:lnTo>
                <a:lnTo>
                  <a:pt x="711808" y="329591"/>
                </a:lnTo>
                <a:lnTo>
                  <a:pt x="711560" y="330625"/>
                </a:lnTo>
                <a:lnTo>
                  <a:pt x="711340" y="330970"/>
                </a:lnTo>
                <a:lnTo>
                  <a:pt x="710623" y="330970"/>
                </a:lnTo>
                <a:lnTo>
                  <a:pt x="710127" y="330970"/>
                </a:lnTo>
                <a:lnTo>
                  <a:pt x="709906" y="331660"/>
                </a:lnTo>
                <a:lnTo>
                  <a:pt x="709190" y="332349"/>
                </a:lnTo>
                <a:lnTo>
                  <a:pt x="708721" y="333038"/>
                </a:lnTo>
                <a:lnTo>
                  <a:pt x="708473" y="332694"/>
                </a:lnTo>
                <a:lnTo>
                  <a:pt x="708005" y="332349"/>
                </a:lnTo>
                <a:lnTo>
                  <a:pt x="707288" y="332694"/>
                </a:lnTo>
                <a:lnTo>
                  <a:pt x="706323" y="333384"/>
                </a:lnTo>
                <a:lnTo>
                  <a:pt x="705607" y="333729"/>
                </a:lnTo>
                <a:lnTo>
                  <a:pt x="705607" y="334418"/>
                </a:lnTo>
                <a:lnTo>
                  <a:pt x="705358" y="334763"/>
                </a:lnTo>
                <a:lnTo>
                  <a:pt x="704890" y="334763"/>
                </a:lnTo>
                <a:lnTo>
                  <a:pt x="705137" y="335108"/>
                </a:lnTo>
                <a:lnTo>
                  <a:pt x="705137" y="335452"/>
                </a:lnTo>
                <a:lnTo>
                  <a:pt x="704670" y="336142"/>
                </a:lnTo>
                <a:lnTo>
                  <a:pt x="705854" y="337866"/>
                </a:lnTo>
                <a:lnTo>
                  <a:pt x="706792" y="338556"/>
                </a:lnTo>
                <a:lnTo>
                  <a:pt x="707756" y="337521"/>
                </a:lnTo>
                <a:lnTo>
                  <a:pt x="708005" y="337521"/>
                </a:lnTo>
                <a:lnTo>
                  <a:pt x="708005" y="338901"/>
                </a:lnTo>
                <a:lnTo>
                  <a:pt x="707756" y="339590"/>
                </a:lnTo>
                <a:lnTo>
                  <a:pt x="707509" y="339590"/>
                </a:lnTo>
                <a:lnTo>
                  <a:pt x="707040" y="340280"/>
                </a:lnTo>
                <a:lnTo>
                  <a:pt x="708473" y="341314"/>
                </a:lnTo>
                <a:lnTo>
                  <a:pt x="708942" y="341314"/>
                </a:lnTo>
                <a:lnTo>
                  <a:pt x="709438" y="341314"/>
                </a:lnTo>
                <a:lnTo>
                  <a:pt x="710623" y="342348"/>
                </a:lnTo>
                <a:lnTo>
                  <a:pt x="713241" y="342003"/>
                </a:lnTo>
                <a:lnTo>
                  <a:pt x="713958" y="340969"/>
                </a:lnTo>
                <a:lnTo>
                  <a:pt x="713711" y="340280"/>
                </a:lnTo>
                <a:lnTo>
                  <a:pt x="714207" y="339590"/>
                </a:lnTo>
                <a:lnTo>
                  <a:pt x="714675" y="340624"/>
                </a:lnTo>
                <a:lnTo>
                  <a:pt x="715144" y="340624"/>
                </a:lnTo>
                <a:lnTo>
                  <a:pt x="715392" y="340280"/>
                </a:lnTo>
                <a:lnTo>
                  <a:pt x="715392" y="339935"/>
                </a:lnTo>
                <a:lnTo>
                  <a:pt x="715144" y="339590"/>
                </a:lnTo>
                <a:lnTo>
                  <a:pt x="715392" y="339245"/>
                </a:lnTo>
                <a:lnTo>
                  <a:pt x="715392" y="338556"/>
                </a:lnTo>
                <a:lnTo>
                  <a:pt x="715861" y="338901"/>
                </a:lnTo>
                <a:lnTo>
                  <a:pt x="716108" y="339245"/>
                </a:lnTo>
                <a:lnTo>
                  <a:pt x="716329" y="339245"/>
                </a:lnTo>
                <a:lnTo>
                  <a:pt x="716576" y="339590"/>
                </a:lnTo>
                <a:lnTo>
                  <a:pt x="716576" y="340280"/>
                </a:lnTo>
                <a:lnTo>
                  <a:pt x="716825" y="340624"/>
                </a:lnTo>
                <a:lnTo>
                  <a:pt x="717542" y="340280"/>
                </a:lnTo>
                <a:lnTo>
                  <a:pt x="718010" y="339935"/>
                </a:lnTo>
                <a:lnTo>
                  <a:pt x="718258" y="339590"/>
                </a:lnTo>
                <a:lnTo>
                  <a:pt x="718479" y="339245"/>
                </a:lnTo>
                <a:lnTo>
                  <a:pt x="718975" y="339245"/>
                </a:lnTo>
                <a:lnTo>
                  <a:pt x="719196" y="339590"/>
                </a:lnTo>
                <a:lnTo>
                  <a:pt x="719443" y="340280"/>
                </a:lnTo>
                <a:lnTo>
                  <a:pt x="719443" y="340624"/>
                </a:lnTo>
                <a:lnTo>
                  <a:pt x="720160" y="341314"/>
                </a:lnTo>
                <a:lnTo>
                  <a:pt x="720628" y="341314"/>
                </a:lnTo>
                <a:lnTo>
                  <a:pt x="720877" y="341314"/>
                </a:lnTo>
                <a:lnTo>
                  <a:pt x="720877" y="340969"/>
                </a:lnTo>
                <a:lnTo>
                  <a:pt x="720628" y="340280"/>
                </a:lnTo>
                <a:lnTo>
                  <a:pt x="720628" y="339935"/>
                </a:lnTo>
                <a:lnTo>
                  <a:pt x="720877" y="340280"/>
                </a:lnTo>
                <a:lnTo>
                  <a:pt x="721345" y="340280"/>
                </a:lnTo>
                <a:lnTo>
                  <a:pt x="721594" y="339935"/>
                </a:lnTo>
                <a:lnTo>
                  <a:pt x="721814" y="339590"/>
                </a:lnTo>
                <a:lnTo>
                  <a:pt x="722779" y="340624"/>
                </a:lnTo>
                <a:lnTo>
                  <a:pt x="723027" y="341314"/>
                </a:lnTo>
                <a:lnTo>
                  <a:pt x="722779" y="341658"/>
                </a:lnTo>
                <a:lnTo>
                  <a:pt x="722779" y="342348"/>
                </a:lnTo>
                <a:lnTo>
                  <a:pt x="723027" y="342690"/>
                </a:lnTo>
                <a:lnTo>
                  <a:pt x="723495" y="342690"/>
                </a:lnTo>
                <a:lnTo>
                  <a:pt x="723495" y="343035"/>
                </a:lnTo>
                <a:lnTo>
                  <a:pt x="723965" y="343380"/>
                </a:lnTo>
                <a:lnTo>
                  <a:pt x="724460" y="343725"/>
                </a:lnTo>
                <a:lnTo>
                  <a:pt x="724460" y="344414"/>
                </a:lnTo>
                <a:lnTo>
                  <a:pt x="724929" y="344759"/>
                </a:lnTo>
                <a:lnTo>
                  <a:pt x="725646" y="345104"/>
                </a:lnTo>
                <a:lnTo>
                  <a:pt x="726583" y="344759"/>
                </a:lnTo>
                <a:lnTo>
                  <a:pt x="726830" y="344759"/>
                </a:lnTo>
                <a:lnTo>
                  <a:pt x="727079" y="345104"/>
                </a:lnTo>
                <a:lnTo>
                  <a:pt x="727547" y="345448"/>
                </a:lnTo>
                <a:lnTo>
                  <a:pt x="727796" y="345448"/>
                </a:lnTo>
                <a:lnTo>
                  <a:pt x="728264" y="345448"/>
                </a:lnTo>
                <a:lnTo>
                  <a:pt x="728512" y="345104"/>
                </a:lnTo>
                <a:lnTo>
                  <a:pt x="728981" y="345104"/>
                </a:lnTo>
                <a:lnTo>
                  <a:pt x="729697" y="345448"/>
                </a:lnTo>
                <a:lnTo>
                  <a:pt x="731599" y="346480"/>
                </a:lnTo>
                <a:lnTo>
                  <a:pt x="732563" y="347170"/>
                </a:lnTo>
                <a:lnTo>
                  <a:pt x="732784" y="347514"/>
                </a:lnTo>
                <a:lnTo>
                  <a:pt x="732784" y="347857"/>
                </a:lnTo>
                <a:lnTo>
                  <a:pt x="732316" y="348202"/>
                </a:lnTo>
                <a:lnTo>
                  <a:pt x="732563" y="348546"/>
                </a:lnTo>
                <a:lnTo>
                  <a:pt x="732316" y="348891"/>
                </a:lnTo>
                <a:lnTo>
                  <a:pt x="731848" y="348891"/>
                </a:lnTo>
                <a:lnTo>
                  <a:pt x="731351" y="348546"/>
                </a:lnTo>
                <a:lnTo>
                  <a:pt x="730882" y="348891"/>
                </a:lnTo>
                <a:lnTo>
                  <a:pt x="729945" y="349581"/>
                </a:lnTo>
                <a:lnTo>
                  <a:pt x="729945" y="350268"/>
                </a:lnTo>
                <a:lnTo>
                  <a:pt x="729697" y="350613"/>
                </a:lnTo>
                <a:lnTo>
                  <a:pt x="729228" y="350613"/>
                </a:lnTo>
                <a:lnTo>
                  <a:pt x="729449" y="350957"/>
                </a:lnTo>
                <a:lnTo>
                  <a:pt x="729228" y="350957"/>
                </a:lnTo>
                <a:lnTo>
                  <a:pt x="728981" y="350957"/>
                </a:lnTo>
                <a:lnTo>
                  <a:pt x="728732" y="350957"/>
                </a:lnTo>
                <a:lnTo>
                  <a:pt x="728016" y="351988"/>
                </a:lnTo>
                <a:lnTo>
                  <a:pt x="727796" y="353365"/>
                </a:lnTo>
                <a:lnTo>
                  <a:pt x="727547" y="354055"/>
                </a:lnTo>
                <a:lnTo>
                  <a:pt x="727796" y="354055"/>
                </a:lnTo>
                <a:lnTo>
                  <a:pt x="728264" y="354742"/>
                </a:lnTo>
                <a:lnTo>
                  <a:pt x="728732" y="355087"/>
                </a:lnTo>
                <a:lnTo>
                  <a:pt x="729449" y="355773"/>
                </a:lnTo>
                <a:lnTo>
                  <a:pt x="729945" y="356118"/>
                </a:lnTo>
                <a:lnTo>
                  <a:pt x="730662" y="357150"/>
                </a:lnTo>
                <a:lnTo>
                  <a:pt x="730882" y="357494"/>
                </a:lnTo>
                <a:lnTo>
                  <a:pt x="731599" y="358526"/>
                </a:lnTo>
                <a:lnTo>
                  <a:pt x="732068" y="358526"/>
                </a:lnTo>
                <a:lnTo>
                  <a:pt x="732068" y="359213"/>
                </a:lnTo>
                <a:lnTo>
                  <a:pt x="732316" y="359557"/>
                </a:lnTo>
                <a:lnTo>
                  <a:pt x="732784" y="360245"/>
                </a:lnTo>
                <a:lnTo>
                  <a:pt x="732784" y="360589"/>
                </a:lnTo>
                <a:lnTo>
                  <a:pt x="733280" y="360934"/>
                </a:lnTo>
                <a:lnTo>
                  <a:pt x="733501" y="361276"/>
                </a:lnTo>
                <a:lnTo>
                  <a:pt x="734217" y="361620"/>
                </a:lnTo>
                <a:lnTo>
                  <a:pt x="734466" y="361620"/>
                </a:lnTo>
                <a:lnTo>
                  <a:pt x="734466" y="361966"/>
                </a:lnTo>
                <a:lnTo>
                  <a:pt x="734714" y="361966"/>
                </a:lnTo>
                <a:lnTo>
                  <a:pt x="735183" y="361966"/>
                </a:lnTo>
                <a:lnTo>
                  <a:pt x="735431" y="361966"/>
                </a:lnTo>
                <a:lnTo>
                  <a:pt x="735651" y="361966"/>
                </a:lnTo>
                <a:lnTo>
                  <a:pt x="735900" y="362308"/>
                </a:lnTo>
                <a:lnTo>
                  <a:pt x="735900" y="362652"/>
                </a:lnTo>
                <a:lnTo>
                  <a:pt x="736120" y="362652"/>
                </a:lnTo>
                <a:lnTo>
                  <a:pt x="736615" y="362997"/>
                </a:lnTo>
                <a:lnTo>
                  <a:pt x="736836" y="363340"/>
                </a:lnTo>
                <a:lnTo>
                  <a:pt x="737085" y="363684"/>
                </a:lnTo>
                <a:lnTo>
                  <a:pt x="737085" y="364026"/>
                </a:lnTo>
                <a:lnTo>
                  <a:pt x="737552" y="364371"/>
                </a:lnTo>
                <a:lnTo>
                  <a:pt x="737801" y="364371"/>
                </a:lnTo>
                <a:lnTo>
                  <a:pt x="737552" y="364715"/>
                </a:lnTo>
                <a:lnTo>
                  <a:pt x="737801" y="364715"/>
                </a:lnTo>
                <a:lnTo>
                  <a:pt x="738049" y="364715"/>
                </a:lnTo>
                <a:lnTo>
                  <a:pt x="738049" y="365058"/>
                </a:lnTo>
                <a:lnTo>
                  <a:pt x="738049" y="365403"/>
                </a:lnTo>
                <a:lnTo>
                  <a:pt x="738049" y="365744"/>
                </a:lnTo>
                <a:lnTo>
                  <a:pt x="738518" y="366089"/>
                </a:lnTo>
                <a:lnTo>
                  <a:pt x="738766" y="366434"/>
                </a:lnTo>
                <a:lnTo>
                  <a:pt x="739235" y="366434"/>
                </a:lnTo>
                <a:lnTo>
                  <a:pt x="739703" y="366089"/>
                </a:lnTo>
                <a:lnTo>
                  <a:pt x="739951" y="365744"/>
                </a:lnTo>
                <a:lnTo>
                  <a:pt x="740199" y="365744"/>
                </a:lnTo>
                <a:lnTo>
                  <a:pt x="740199" y="365403"/>
                </a:lnTo>
                <a:lnTo>
                  <a:pt x="739951" y="365403"/>
                </a:lnTo>
                <a:lnTo>
                  <a:pt x="739951" y="364715"/>
                </a:lnTo>
                <a:lnTo>
                  <a:pt x="740668" y="364371"/>
                </a:lnTo>
                <a:lnTo>
                  <a:pt x="741136" y="364371"/>
                </a:lnTo>
                <a:lnTo>
                  <a:pt x="741384" y="364371"/>
                </a:lnTo>
                <a:lnTo>
                  <a:pt x="741853" y="364715"/>
                </a:lnTo>
                <a:lnTo>
                  <a:pt x="742101" y="364371"/>
                </a:lnTo>
                <a:lnTo>
                  <a:pt x="742321" y="364026"/>
                </a:lnTo>
                <a:lnTo>
                  <a:pt x="742570" y="364026"/>
                </a:lnTo>
                <a:lnTo>
                  <a:pt x="742570" y="364371"/>
                </a:lnTo>
                <a:lnTo>
                  <a:pt x="742817" y="364371"/>
                </a:lnTo>
                <a:lnTo>
                  <a:pt x="743038" y="364371"/>
                </a:lnTo>
                <a:lnTo>
                  <a:pt x="743287" y="364371"/>
                </a:lnTo>
                <a:lnTo>
                  <a:pt x="743287" y="365058"/>
                </a:lnTo>
                <a:lnTo>
                  <a:pt x="743038" y="365403"/>
                </a:lnTo>
                <a:lnTo>
                  <a:pt x="743287" y="366089"/>
                </a:lnTo>
                <a:lnTo>
                  <a:pt x="743755" y="366434"/>
                </a:lnTo>
                <a:lnTo>
                  <a:pt x="744003" y="366434"/>
                </a:lnTo>
                <a:lnTo>
                  <a:pt x="744251" y="366089"/>
                </a:lnTo>
                <a:lnTo>
                  <a:pt x="744251" y="366434"/>
                </a:lnTo>
                <a:lnTo>
                  <a:pt x="744471" y="366434"/>
                </a:lnTo>
                <a:lnTo>
                  <a:pt x="744471" y="366776"/>
                </a:lnTo>
                <a:lnTo>
                  <a:pt x="744968" y="366776"/>
                </a:lnTo>
                <a:lnTo>
                  <a:pt x="746373" y="367463"/>
                </a:lnTo>
                <a:lnTo>
                  <a:pt x="747338" y="369527"/>
                </a:lnTo>
                <a:lnTo>
                  <a:pt x="747807" y="371242"/>
                </a:lnTo>
                <a:lnTo>
                  <a:pt x="747807" y="371587"/>
                </a:lnTo>
                <a:lnTo>
                  <a:pt x="747586" y="371587"/>
                </a:lnTo>
                <a:lnTo>
                  <a:pt x="747338" y="371929"/>
                </a:lnTo>
                <a:lnTo>
                  <a:pt x="747338" y="372274"/>
                </a:lnTo>
                <a:lnTo>
                  <a:pt x="746869" y="372615"/>
                </a:lnTo>
                <a:lnTo>
                  <a:pt x="746622" y="372615"/>
                </a:lnTo>
                <a:lnTo>
                  <a:pt x="746373" y="372960"/>
                </a:lnTo>
                <a:lnTo>
                  <a:pt x="746622" y="372960"/>
                </a:lnTo>
                <a:lnTo>
                  <a:pt x="746869" y="373303"/>
                </a:lnTo>
                <a:lnTo>
                  <a:pt x="746869" y="373647"/>
                </a:lnTo>
                <a:lnTo>
                  <a:pt x="746152" y="373647"/>
                </a:lnTo>
                <a:lnTo>
                  <a:pt x="746152" y="373989"/>
                </a:lnTo>
                <a:lnTo>
                  <a:pt x="746152" y="374334"/>
                </a:lnTo>
                <a:lnTo>
                  <a:pt x="746622" y="374334"/>
                </a:lnTo>
                <a:lnTo>
                  <a:pt x="746622" y="374676"/>
                </a:lnTo>
                <a:lnTo>
                  <a:pt x="746622" y="375021"/>
                </a:lnTo>
                <a:lnTo>
                  <a:pt x="746152" y="374676"/>
                </a:lnTo>
                <a:lnTo>
                  <a:pt x="746152" y="375021"/>
                </a:lnTo>
                <a:lnTo>
                  <a:pt x="746152" y="375363"/>
                </a:lnTo>
                <a:lnTo>
                  <a:pt x="746152" y="375707"/>
                </a:lnTo>
                <a:lnTo>
                  <a:pt x="746152" y="376050"/>
                </a:lnTo>
                <a:lnTo>
                  <a:pt x="746152" y="376391"/>
                </a:lnTo>
                <a:lnTo>
                  <a:pt x="745684" y="376736"/>
                </a:lnTo>
                <a:lnTo>
                  <a:pt x="745436" y="376736"/>
                </a:lnTo>
                <a:lnTo>
                  <a:pt x="744968" y="376391"/>
                </a:lnTo>
                <a:lnTo>
                  <a:pt x="745188" y="376050"/>
                </a:lnTo>
                <a:lnTo>
                  <a:pt x="745905" y="375707"/>
                </a:lnTo>
                <a:lnTo>
                  <a:pt x="745905" y="375363"/>
                </a:lnTo>
                <a:lnTo>
                  <a:pt x="745905" y="375021"/>
                </a:lnTo>
                <a:lnTo>
                  <a:pt x="745684" y="375021"/>
                </a:lnTo>
                <a:lnTo>
                  <a:pt x="745436" y="375021"/>
                </a:lnTo>
                <a:lnTo>
                  <a:pt x="745188" y="375021"/>
                </a:lnTo>
                <a:lnTo>
                  <a:pt x="744720" y="374676"/>
                </a:lnTo>
                <a:lnTo>
                  <a:pt x="744471" y="374676"/>
                </a:lnTo>
                <a:lnTo>
                  <a:pt x="744251" y="374676"/>
                </a:lnTo>
                <a:lnTo>
                  <a:pt x="744003" y="375021"/>
                </a:lnTo>
                <a:lnTo>
                  <a:pt x="743755" y="374676"/>
                </a:lnTo>
                <a:lnTo>
                  <a:pt x="743534" y="374334"/>
                </a:lnTo>
                <a:lnTo>
                  <a:pt x="743038" y="374676"/>
                </a:lnTo>
                <a:lnTo>
                  <a:pt x="742817" y="374676"/>
                </a:lnTo>
                <a:lnTo>
                  <a:pt x="742570" y="374334"/>
                </a:lnTo>
                <a:lnTo>
                  <a:pt x="742321" y="374334"/>
                </a:lnTo>
                <a:lnTo>
                  <a:pt x="742321" y="374676"/>
                </a:lnTo>
                <a:lnTo>
                  <a:pt x="742321" y="375021"/>
                </a:lnTo>
                <a:lnTo>
                  <a:pt x="742321" y="375363"/>
                </a:lnTo>
                <a:lnTo>
                  <a:pt x="742101" y="375363"/>
                </a:lnTo>
                <a:lnTo>
                  <a:pt x="741853" y="375021"/>
                </a:lnTo>
                <a:lnTo>
                  <a:pt x="741605" y="375021"/>
                </a:lnTo>
                <a:lnTo>
                  <a:pt x="741384" y="375021"/>
                </a:lnTo>
                <a:lnTo>
                  <a:pt x="741384" y="374676"/>
                </a:lnTo>
                <a:lnTo>
                  <a:pt x="741136" y="374334"/>
                </a:lnTo>
                <a:lnTo>
                  <a:pt x="740916" y="374334"/>
                </a:lnTo>
                <a:lnTo>
                  <a:pt x="740668" y="374334"/>
                </a:lnTo>
                <a:lnTo>
                  <a:pt x="740420" y="374676"/>
                </a:lnTo>
                <a:lnTo>
                  <a:pt x="740199" y="375021"/>
                </a:lnTo>
                <a:lnTo>
                  <a:pt x="739951" y="375021"/>
                </a:lnTo>
                <a:lnTo>
                  <a:pt x="739482" y="375021"/>
                </a:lnTo>
                <a:lnTo>
                  <a:pt x="738986" y="375021"/>
                </a:lnTo>
                <a:lnTo>
                  <a:pt x="738518" y="374676"/>
                </a:lnTo>
                <a:lnTo>
                  <a:pt x="738269" y="374676"/>
                </a:lnTo>
                <a:lnTo>
                  <a:pt x="738049" y="374676"/>
                </a:lnTo>
                <a:lnTo>
                  <a:pt x="738049" y="375021"/>
                </a:lnTo>
                <a:lnTo>
                  <a:pt x="737801" y="375021"/>
                </a:lnTo>
                <a:lnTo>
                  <a:pt x="737552" y="374676"/>
                </a:lnTo>
                <a:lnTo>
                  <a:pt x="736836" y="375021"/>
                </a:lnTo>
                <a:lnTo>
                  <a:pt x="736368" y="375707"/>
                </a:lnTo>
                <a:lnTo>
                  <a:pt x="736120" y="376391"/>
                </a:lnTo>
                <a:lnTo>
                  <a:pt x="735900" y="376736"/>
                </a:lnTo>
                <a:lnTo>
                  <a:pt x="735900" y="377079"/>
                </a:lnTo>
                <a:lnTo>
                  <a:pt x="735900" y="377423"/>
                </a:lnTo>
                <a:lnTo>
                  <a:pt x="735900" y="377766"/>
                </a:lnTo>
                <a:lnTo>
                  <a:pt x="736120" y="377766"/>
                </a:lnTo>
                <a:lnTo>
                  <a:pt x="736368" y="378452"/>
                </a:lnTo>
                <a:lnTo>
                  <a:pt x="735651" y="377766"/>
                </a:lnTo>
                <a:lnTo>
                  <a:pt x="735431" y="377766"/>
                </a:lnTo>
                <a:lnTo>
                  <a:pt x="735183" y="377423"/>
                </a:lnTo>
                <a:lnTo>
                  <a:pt x="734934" y="377079"/>
                </a:lnTo>
                <a:lnTo>
                  <a:pt x="734714" y="376736"/>
                </a:lnTo>
                <a:lnTo>
                  <a:pt x="734466" y="376391"/>
                </a:lnTo>
                <a:lnTo>
                  <a:pt x="733997" y="376391"/>
                </a:lnTo>
                <a:lnTo>
                  <a:pt x="733997" y="376050"/>
                </a:lnTo>
                <a:lnTo>
                  <a:pt x="733032" y="376050"/>
                </a:lnTo>
                <a:lnTo>
                  <a:pt x="732784" y="375707"/>
                </a:lnTo>
                <a:lnTo>
                  <a:pt x="731848" y="375707"/>
                </a:lnTo>
                <a:lnTo>
                  <a:pt x="730882" y="375363"/>
                </a:lnTo>
                <a:lnTo>
                  <a:pt x="730414" y="375021"/>
                </a:lnTo>
                <a:lnTo>
                  <a:pt x="729697" y="375021"/>
                </a:lnTo>
                <a:lnTo>
                  <a:pt x="728981" y="374676"/>
                </a:lnTo>
                <a:lnTo>
                  <a:pt x="728512" y="374676"/>
                </a:lnTo>
                <a:lnTo>
                  <a:pt x="728016" y="375021"/>
                </a:lnTo>
                <a:lnTo>
                  <a:pt x="727796" y="375021"/>
                </a:lnTo>
                <a:lnTo>
                  <a:pt x="727547" y="374676"/>
                </a:lnTo>
                <a:lnTo>
                  <a:pt x="727300" y="374676"/>
                </a:lnTo>
                <a:lnTo>
                  <a:pt x="727079" y="374676"/>
                </a:lnTo>
                <a:lnTo>
                  <a:pt x="726583" y="374334"/>
                </a:lnTo>
                <a:lnTo>
                  <a:pt x="726362" y="374334"/>
                </a:lnTo>
                <a:lnTo>
                  <a:pt x="725866" y="374334"/>
                </a:lnTo>
                <a:lnTo>
                  <a:pt x="725646" y="374334"/>
                </a:lnTo>
                <a:lnTo>
                  <a:pt x="725397" y="374334"/>
                </a:lnTo>
                <a:lnTo>
                  <a:pt x="725397" y="374676"/>
                </a:lnTo>
                <a:lnTo>
                  <a:pt x="725176" y="374676"/>
                </a:lnTo>
                <a:lnTo>
                  <a:pt x="725176" y="374334"/>
                </a:lnTo>
                <a:lnTo>
                  <a:pt x="725176" y="373989"/>
                </a:lnTo>
                <a:lnTo>
                  <a:pt x="724929" y="373647"/>
                </a:lnTo>
                <a:lnTo>
                  <a:pt x="724680" y="373647"/>
                </a:lnTo>
                <a:lnTo>
                  <a:pt x="724212" y="373647"/>
                </a:lnTo>
                <a:lnTo>
                  <a:pt x="723965" y="373989"/>
                </a:lnTo>
                <a:lnTo>
                  <a:pt x="724460" y="374676"/>
                </a:lnTo>
                <a:lnTo>
                  <a:pt x="723965" y="374334"/>
                </a:lnTo>
                <a:lnTo>
                  <a:pt x="723744" y="373989"/>
                </a:lnTo>
                <a:lnTo>
                  <a:pt x="723744" y="373647"/>
                </a:lnTo>
                <a:lnTo>
                  <a:pt x="723965" y="373303"/>
                </a:lnTo>
                <a:lnTo>
                  <a:pt x="723744" y="373303"/>
                </a:lnTo>
                <a:lnTo>
                  <a:pt x="723495" y="372960"/>
                </a:lnTo>
                <a:lnTo>
                  <a:pt x="723027" y="372960"/>
                </a:lnTo>
                <a:lnTo>
                  <a:pt x="723027" y="372615"/>
                </a:lnTo>
                <a:lnTo>
                  <a:pt x="722779" y="372274"/>
                </a:lnTo>
                <a:lnTo>
                  <a:pt x="722531" y="371929"/>
                </a:lnTo>
                <a:lnTo>
                  <a:pt x="721814" y="372274"/>
                </a:lnTo>
                <a:lnTo>
                  <a:pt x="721594" y="372274"/>
                </a:lnTo>
                <a:lnTo>
                  <a:pt x="721594" y="372615"/>
                </a:lnTo>
                <a:lnTo>
                  <a:pt x="721097" y="372274"/>
                </a:lnTo>
                <a:lnTo>
                  <a:pt x="720628" y="372615"/>
                </a:lnTo>
                <a:lnTo>
                  <a:pt x="720628" y="373303"/>
                </a:lnTo>
                <a:lnTo>
                  <a:pt x="720160" y="372960"/>
                </a:lnTo>
                <a:lnTo>
                  <a:pt x="719692" y="372615"/>
                </a:lnTo>
                <a:lnTo>
                  <a:pt x="719196" y="372615"/>
                </a:lnTo>
                <a:lnTo>
                  <a:pt x="718975" y="372960"/>
                </a:lnTo>
                <a:lnTo>
                  <a:pt x="719196" y="373647"/>
                </a:lnTo>
                <a:lnTo>
                  <a:pt x="718727" y="373647"/>
                </a:lnTo>
                <a:lnTo>
                  <a:pt x="718258" y="373647"/>
                </a:lnTo>
                <a:lnTo>
                  <a:pt x="717293" y="373647"/>
                </a:lnTo>
                <a:lnTo>
                  <a:pt x="716576" y="372960"/>
                </a:lnTo>
                <a:lnTo>
                  <a:pt x="716329" y="372960"/>
                </a:lnTo>
                <a:lnTo>
                  <a:pt x="716108" y="373303"/>
                </a:lnTo>
                <a:lnTo>
                  <a:pt x="715612" y="372615"/>
                </a:lnTo>
                <a:lnTo>
                  <a:pt x="715392" y="372615"/>
                </a:lnTo>
                <a:lnTo>
                  <a:pt x="715144" y="372615"/>
                </a:lnTo>
                <a:lnTo>
                  <a:pt x="715144" y="372960"/>
                </a:lnTo>
                <a:lnTo>
                  <a:pt x="715392" y="373303"/>
                </a:lnTo>
                <a:lnTo>
                  <a:pt x="715612" y="373647"/>
                </a:lnTo>
                <a:lnTo>
                  <a:pt x="715861" y="373647"/>
                </a:lnTo>
                <a:lnTo>
                  <a:pt x="716576" y="374676"/>
                </a:lnTo>
                <a:lnTo>
                  <a:pt x="716329" y="375021"/>
                </a:lnTo>
                <a:lnTo>
                  <a:pt x="716108" y="375021"/>
                </a:lnTo>
                <a:lnTo>
                  <a:pt x="715392" y="374334"/>
                </a:lnTo>
                <a:lnTo>
                  <a:pt x="715392" y="373647"/>
                </a:lnTo>
                <a:lnTo>
                  <a:pt x="715144" y="373647"/>
                </a:lnTo>
                <a:lnTo>
                  <a:pt x="715144" y="373303"/>
                </a:lnTo>
                <a:lnTo>
                  <a:pt x="714675" y="373303"/>
                </a:lnTo>
                <a:lnTo>
                  <a:pt x="714675" y="373647"/>
                </a:lnTo>
                <a:lnTo>
                  <a:pt x="714427" y="373303"/>
                </a:lnTo>
                <a:lnTo>
                  <a:pt x="714207" y="373303"/>
                </a:lnTo>
                <a:lnTo>
                  <a:pt x="713958" y="373303"/>
                </a:lnTo>
                <a:lnTo>
                  <a:pt x="713711" y="373303"/>
                </a:lnTo>
                <a:lnTo>
                  <a:pt x="713490" y="373303"/>
                </a:lnTo>
                <a:lnTo>
                  <a:pt x="713490" y="373647"/>
                </a:lnTo>
                <a:lnTo>
                  <a:pt x="713711" y="373989"/>
                </a:lnTo>
                <a:lnTo>
                  <a:pt x="713490" y="373989"/>
                </a:lnTo>
                <a:lnTo>
                  <a:pt x="713241" y="373989"/>
                </a:lnTo>
                <a:lnTo>
                  <a:pt x="712773" y="373303"/>
                </a:lnTo>
                <a:lnTo>
                  <a:pt x="712277" y="373303"/>
                </a:lnTo>
                <a:lnTo>
                  <a:pt x="711560" y="372615"/>
                </a:lnTo>
                <a:lnTo>
                  <a:pt x="711340" y="371929"/>
                </a:lnTo>
                <a:lnTo>
                  <a:pt x="711092" y="371929"/>
                </a:lnTo>
                <a:lnTo>
                  <a:pt x="711092" y="371587"/>
                </a:lnTo>
                <a:lnTo>
                  <a:pt x="710623" y="371587"/>
                </a:lnTo>
                <a:lnTo>
                  <a:pt x="710375" y="371929"/>
                </a:lnTo>
                <a:lnTo>
                  <a:pt x="710375" y="372274"/>
                </a:lnTo>
                <a:lnTo>
                  <a:pt x="710375" y="372615"/>
                </a:lnTo>
                <a:lnTo>
                  <a:pt x="710623" y="372960"/>
                </a:lnTo>
                <a:lnTo>
                  <a:pt x="710623" y="373303"/>
                </a:lnTo>
                <a:lnTo>
                  <a:pt x="710623" y="373647"/>
                </a:lnTo>
                <a:lnTo>
                  <a:pt x="710844" y="373647"/>
                </a:lnTo>
                <a:lnTo>
                  <a:pt x="711340" y="373989"/>
                </a:lnTo>
                <a:lnTo>
                  <a:pt x="711340" y="374334"/>
                </a:lnTo>
                <a:lnTo>
                  <a:pt x="711092" y="374334"/>
                </a:lnTo>
                <a:lnTo>
                  <a:pt x="710623" y="373989"/>
                </a:lnTo>
                <a:lnTo>
                  <a:pt x="710375" y="373647"/>
                </a:lnTo>
                <a:lnTo>
                  <a:pt x="710375" y="373303"/>
                </a:lnTo>
                <a:lnTo>
                  <a:pt x="710127" y="372960"/>
                </a:lnTo>
                <a:lnTo>
                  <a:pt x="709906" y="372615"/>
                </a:lnTo>
                <a:lnTo>
                  <a:pt x="709438" y="372615"/>
                </a:lnTo>
                <a:lnTo>
                  <a:pt x="709190" y="372615"/>
                </a:lnTo>
                <a:lnTo>
                  <a:pt x="709190" y="372960"/>
                </a:lnTo>
                <a:lnTo>
                  <a:pt x="709190" y="373303"/>
                </a:lnTo>
                <a:lnTo>
                  <a:pt x="708942" y="372960"/>
                </a:lnTo>
                <a:lnTo>
                  <a:pt x="708225" y="372960"/>
                </a:lnTo>
                <a:lnTo>
                  <a:pt x="707756" y="372615"/>
                </a:lnTo>
                <a:lnTo>
                  <a:pt x="707509" y="372274"/>
                </a:lnTo>
                <a:lnTo>
                  <a:pt x="706792" y="372274"/>
                </a:lnTo>
                <a:lnTo>
                  <a:pt x="706323" y="372274"/>
                </a:lnTo>
                <a:lnTo>
                  <a:pt x="705854" y="371929"/>
                </a:lnTo>
                <a:lnTo>
                  <a:pt x="705854" y="371587"/>
                </a:lnTo>
                <a:lnTo>
                  <a:pt x="705358" y="371242"/>
                </a:lnTo>
                <a:lnTo>
                  <a:pt x="705137" y="370900"/>
                </a:lnTo>
                <a:lnTo>
                  <a:pt x="704890" y="370900"/>
                </a:lnTo>
                <a:lnTo>
                  <a:pt x="704890" y="371242"/>
                </a:lnTo>
                <a:lnTo>
                  <a:pt x="704421" y="371242"/>
                </a:lnTo>
                <a:lnTo>
                  <a:pt x="704670" y="371587"/>
                </a:lnTo>
                <a:lnTo>
                  <a:pt x="704890" y="372274"/>
                </a:lnTo>
                <a:lnTo>
                  <a:pt x="705854" y="373989"/>
                </a:lnTo>
                <a:lnTo>
                  <a:pt x="706323" y="374676"/>
                </a:lnTo>
                <a:lnTo>
                  <a:pt x="706075" y="375021"/>
                </a:lnTo>
                <a:lnTo>
                  <a:pt x="706075" y="376050"/>
                </a:lnTo>
                <a:lnTo>
                  <a:pt x="706571" y="376391"/>
                </a:lnTo>
                <a:lnTo>
                  <a:pt x="706571" y="376736"/>
                </a:lnTo>
                <a:lnTo>
                  <a:pt x="706323" y="376391"/>
                </a:lnTo>
                <a:lnTo>
                  <a:pt x="705854" y="376736"/>
                </a:lnTo>
                <a:lnTo>
                  <a:pt x="705607" y="376736"/>
                </a:lnTo>
                <a:lnTo>
                  <a:pt x="705358" y="376736"/>
                </a:lnTo>
                <a:lnTo>
                  <a:pt x="704890" y="376050"/>
                </a:lnTo>
                <a:lnTo>
                  <a:pt x="704421" y="376050"/>
                </a:lnTo>
                <a:lnTo>
                  <a:pt x="704173" y="376050"/>
                </a:lnTo>
                <a:lnTo>
                  <a:pt x="703704" y="376050"/>
                </a:lnTo>
                <a:lnTo>
                  <a:pt x="703456" y="376391"/>
                </a:lnTo>
                <a:lnTo>
                  <a:pt x="703704" y="376736"/>
                </a:lnTo>
                <a:lnTo>
                  <a:pt x="703456" y="376736"/>
                </a:lnTo>
                <a:lnTo>
                  <a:pt x="702023" y="377079"/>
                </a:lnTo>
                <a:lnTo>
                  <a:pt x="701802" y="376736"/>
                </a:lnTo>
                <a:lnTo>
                  <a:pt x="701555" y="376391"/>
                </a:lnTo>
                <a:lnTo>
                  <a:pt x="701306" y="376050"/>
                </a:lnTo>
                <a:lnTo>
                  <a:pt x="700838" y="375707"/>
                </a:lnTo>
                <a:lnTo>
                  <a:pt x="700369" y="375363"/>
                </a:lnTo>
                <a:lnTo>
                  <a:pt x="700121" y="375363"/>
                </a:lnTo>
                <a:lnTo>
                  <a:pt x="700121" y="375707"/>
                </a:lnTo>
                <a:lnTo>
                  <a:pt x="700121" y="376050"/>
                </a:lnTo>
                <a:lnTo>
                  <a:pt x="699873" y="375707"/>
                </a:lnTo>
                <a:lnTo>
                  <a:pt x="699652" y="375707"/>
                </a:lnTo>
                <a:lnTo>
                  <a:pt x="699405" y="375707"/>
                </a:lnTo>
                <a:lnTo>
                  <a:pt x="699405" y="376050"/>
                </a:lnTo>
                <a:lnTo>
                  <a:pt x="699184" y="376391"/>
                </a:lnTo>
                <a:lnTo>
                  <a:pt x="698936" y="376736"/>
                </a:lnTo>
                <a:lnTo>
                  <a:pt x="698688" y="376391"/>
                </a:lnTo>
                <a:lnTo>
                  <a:pt x="698467" y="376391"/>
                </a:lnTo>
                <a:lnTo>
                  <a:pt x="698220" y="376050"/>
                </a:lnTo>
                <a:lnTo>
                  <a:pt x="697971" y="376050"/>
                </a:lnTo>
                <a:lnTo>
                  <a:pt x="697971" y="376391"/>
                </a:lnTo>
                <a:lnTo>
                  <a:pt x="697971" y="376736"/>
                </a:lnTo>
                <a:lnTo>
                  <a:pt x="697751" y="376736"/>
                </a:lnTo>
                <a:lnTo>
                  <a:pt x="697254" y="376391"/>
                </a:lnTo>
                <a:lnTo>
                  <a:pt x="697034" y="376391"/>
                </a:lnTo>
                <a:lnTo>
                  <a:pt x="696786" y="376391"/>
                </a:lnTo>
                <a:lnTo>
                  <a:pt x="696786" y="376736"/>
                </a:lnTo>
                <a:lnTo>
                  <a:pt x="696538" y="376736"/>
                </a:lnTo>
                <a:lnTo>
                  <a:pt x="696317" y="376736"/>
                </a:lnTo>
                <a:lnTo>
                  <a:pt x="695821" y="376391"/>
                </a:lnTo>
                <a:lnTo>
                  <a:pt x="695353" y="376050"/>
                </a:lnTo>
                <a:lnTo>
                  <a:pt x="695104" y="376050"/>
                </a:lnTo>
                <a:lnTo>
                  <a:pt x="695104" y="376391"/>
                </a:lnTo>
                <a:lnTo>
                  <a:pt x="695600" y="377079"/>
                </a:lnTo>
                <a:lnTo>
                  <a:pt x="695821" y="377423"/>
                </a:lnTo>
                <a:lnTo>
                  <a:pt x="696070" y="377766"/>
                </a:lnTo>
                <a:lnTo>
                  <a:pt x="696317" y="377766"/>
                </a:lnTo>
                <a:lnTo>
                  <a:pt x="696317" y="378452"/>
                </a:lnTo>
                <a:lnTo>
                  <a:pt x="696070" y="378795"/>
                </a:lnTo>
                <a:lnTo>
                  <a:pt x="695821" y="378795"/>
                </a:lnTo>
                <a:lnTo>
                  <a:pt x="695600" y="378795"/>
                </a:lnTo>
                <a:lnTo>
                  <a:pt x="695353" y="379140"/>
                </a:lnTo>
                <a:lnTo>
                  <a:pt x="695104" y="379140"/>
                </a:lnTo>
                <a:lnTo>
                  <a:pt x="694885" y="379140"/>
                </a:lnTo>
                <a:lnTo>
                  <a:pt x="694636" y="379140"/>
                </a:lnTo>
                <a:lnTo>
                  <a:pt x="694416" y="379140"/>
                </a:lnTo>
                <a:lnTo>
                  <a:pt x="694168" y="379140"/>
                </a:lnTo>
                <a:lnTo>
                  <a:pt x="693919" y="379140"/>
                </a:lnTo>
                <a:lnTo>
                  <a:pt x="693699" y="379140"/>
                </a:lnTo>
                <a:lnTo>
                  <a:pt x="693202" y="379140"/>
                </a:lnTo>
                <a:lnTo>
                  <a:pt x="692982" y="378795"/>
                </a:lnTo>
                <a:lnTo>
                  <a:pt x="692734" y="379140"/>
                </a:lnTo>
                <a:lnTo>
                  <a:pt x="692265" y="378795"/>
                </a:lnTo>
                <a:lnTo>
                  <a:pt x="691769" y="378452"/>
                </a:lnTo>
                <a:lnTo>
                  <a:pt x="691301" y="378111"/>
                </a:lnTo>
                <a:lnTo>
                  <a:pt x="691052" y="378111"/>
                </a:lnTo>
                <a:lnTo>
                  <a:pt x="690833" y="378111"/>
                </a:lnTo>
                <a:lnTo>
                  <a:pt x="691052" y="378795"/>
                </a:lnTo>
                <a:lnTo>
                  <a:pt x="692734" y="380510"/>
                </a:lnTo>
                <a:lnTo>
                  <a:pt x="692486" y="380510"/>
                </a:lnTo>
                <a:lnTo>
                  <a:pt x="691549" y="379826"/>
                </a:lnTo>
                <a:lnTo>
                  <a:pt x="689867" y="378795"/>
                </a:lnTo>
                <a:lnTo>
                  <a:pt x="688682" y="377423"/>
                </a:lnTo>
                <a:lnTo>
                  <a:pt x="687966" y="377079"/>
                </a:lnTo>
                <a:lnTo>
                  <a:pt x="687497" y="376736"/>
                </a:lnTo>
                <a:lnTo>
                  <a:pt x="687249" y="376391"/>
                </a:lnTo>
                <a:lnTo>
                  <a:pt x="686781" y="376050"/>
                </a:lnTo>
                <a:lnTo>
                  <a:pt x="686285" y="376050"/>
                </a:lnTo>
                <a:lnTo>
                  <a:pt x="686064" y="375707"/>
                </a:lnTo>
                <a:lnTo>
                  <a:pt x="685816" y="375363"/>
                </a:lnTo>
                <a:lnTo>
                  <a:pt x="686064" y="375363"/>
                </a:lnTo>
                <a:lnTo>
                  <a:pt x="686532" y="375707"/>
                </a:lnTo>
                <a:lnTo>
                  <a:pt x="687249" y="376050"/>
                </a:lnTo>
                <a:lnTo>
                  <a:pt x="687497" y="376050"/>
                </a:lnTo>
                <a:lnTo>
                  <a:pt x="687966" y="375363"/>
                </a:lnTo>
                <a:lnTo>
                  <a:pt x="688214" y="375021"/>
                </a:lnTo>
                <a:lnTo>
                  <a:pt x="687966" y="374334"/>
                </a:lnTo>
                <a:lnTo>
                  <a:pt x="687497" y="373989"/>
                </a:lnTo>
                <a:lnTo>
                  <a:pt x="686532" y="373303"/>
                </a:lnTo>
                <a:lnTo>
                  <a:pt x="685347" y="372274"/>
                </a:lnTo>
                <a:lnTo>
                  <a:pt x="685568" y="372274"/>
                </a:lnTo>
                <a:lnTo>
                  <a:pt x="686532" y="372615"/>
                </a:lnTo>
                <a:lnTo>
                  <a:pt x="687497" y="373303"/>
                </a:lnTo>
                <a:lnTo>
                  <a:pt x="687966" y="373647"/>
                </a:lnTo>
                <a:lnTo>
                  <a:pt x="688214" y="372960"/>
                </a:lnTo>
                <a:lnTo>
                  <a:pt x="688434" y="372615"/>
                </a:lnTo>
                <a:lnTo>
                  <a:pt x="688214" y="372274"/>
                </a:lnTo>
                <a:lnTo>
                  <a:pt x="687966" y="371929"/>
                </a:lnTo>
                <a:lnTo>
                  <a:pt x="687497" y="371587"/>
                </a:lnTo>
                <a:lnTo>
                  <a:pt x="686532" y="370556"/>
                </a:lnTo>
                <a:lnTo>
                  <a:pt x="687249" y="370556"/>
                </a:lnTo>
                <a:lnTo>
                  <a:pt x="687966" y="371242"/>
                </a:lnTo>
                <a:lnTo>
                  <a:pt x="688682" y="371587"/>
                </a:lnTo>
                <a:lnTo>
                  <a:pt x="688930" y="372274"/>
                </a:lnTo>
                <a:lnTo>
                  <a:pt x="689620" y="372274"/>
                </a:lnTo>
                <a:lnTo>
                  <a:pt x="690116" y="372274"/>
                </a:lnTo>
                <a:lnTo>
                  <a:pt x="690336" y="371929"/>
                </a:lnTo>
                <a:lnTo>
                  <a:pt x="690833" y="371929"/>
                </a:lnTo>
                <a:lnTo>
                  <a:pt x="690833" y="371587"/>
                </a:lnTo>
                <a:lnTo>
                  <a:pt x="690584" y="371587"/>
                </a:lnTo>
                <a:lnTo>
                  <a:pt x="689867" y="370900"/>
                </a:lnTo>
                <a:lnTo>
                  <a:pt x="689620" y="370900"/>
                </a:lnTo>
                <a:lnTo>
                  <a:pt x="689151" y="370556"/>
                </a:lnTo>
                <a:lnTo>
                  <a:pt x="688930" y="370213"/>
                </a:lnTo>
                <a:lnTo>
                  <a:pt x="687497" y="368839"/>
                </a:lnTo>
                <a:lnTo>
                  <a:pt x="687000" y="368839"/>
                </a:lnTo>
                <a:lnTo>
                  <a:pt x="686532" y="368495"/>
                </a:lnTo>
                <a:lnTo>
                  <a:pt x="686064" y="368495"/>
                </a:lnTo>
                <a:lnTo>
                  <a:pt x="685568" y="368150"/>
                </a:lnTo>
                <a:lnTo>
                  <a:pt x="685347" y="368150"/>
                </a:lnTo>
                <a:lnTo>
                  <a:pt x="684851" y="368150"/>
                </a:lnTo>
                <a:lnTo>
                  <a:pt x="684631" y="368495"/>
                </a:lnTo>
                <a:lnTo>
                  <a:pt x="684631" y="368839"/>
                </a:lnTo>
                <a:lnTo>
                  <a:pt x="684382" y="368839"/>
                </a:lnTo>
                <a:lnTo>
                  <a:pt x="683914" y="368839"/>
                </a:lnTo>
                <a:lnTo>
                  <a:pt x="683445" y="368495"/>
                </a:lnTo>
                <a:lnTo>
                  <a:pt x="682949" y="368495"/>
                </a:lnTo>
                <a:lnTo>
                  <a:pt x="682480" y="368495"/>
                </a:lnTo>
                <a:lnTo>
                  <a:pt x="682233" y="368839"/>
                </a:lnTo>
                <a:lnTo>
                  <a:pt x="682012" y="369182"/>
                </a:lnTo>
                <a:lnTo>
                  <a:pt x="682233" y="369527"/>
                </a:lnTo>
                <a:lnTo>
                  <a:pt x="682233" y="369868"/>
                </a:lnTo>
                <a:lnTo>
                  <a:pt x="682480" y="370213"/>
                </a:lnTo>
                <a:lnTo>
                  <a:pt x="682949" y="370213"/>
                </a:lnTo>
                <a:lnTo>
                  <a:pt x="682949" y="370556"/>
                </a:lnTo>
                <a:lnTo>
                  <a:pt x="682480" y="370556"/>
                </a:lnTo>
                <a:lnTo>
                  <a:pt x="682480" y="370900"/>
                </a:lnTo>
                <a:lnTo>
                  <a:pt x="682728" y="371242"/>
                </a:lnTo>
                <a:lnTo>
                  <a:pt x="682480" y="371587"/>
                </a:lnTo>
                <a:lnTo>
                  <a:pt x="682728" y="371929"/>
                </a:lnTo>
                <a:lnTo>
                  <a:pt x="683197" y="372274"/>
                </a:lnTo>
                <a:lnTo>
                  <a:pt x="682949" y="372615"/>
                </a:lnTo>
                <a:lnTo>
                  <a:pt x="682728" y="372960"/>
                </a:lnTo>
                <a:lnTo>
                  <a:pt x="682728" y="373303"/>
                </a:lnTo>
                <a:lnTo>
                  <a:pt x="682728" y="373647"/>
                </a:lnTo>
                <a:lnTo>
                  <a:pt x="682728" y="373989"/>
                </a:lnTo>
                <a:lnTo>
                  <a:pt x="682949" y="374334"/>
                </a:lnTo>
                <a:lnTo>
                  <a:pt x="682728" y="374334"/>
                </a:lnTo>
                <a:lnTo>
                  <a:pt x="682233" y="374334"/>
                </a:lnTo>
                <a:lnTo>
                  <a:pt x="682012" y="373989"/>
                </a:lnTo>
                <a:lnTo>
                  <a:pt x="681764" y="373989"/>
                </a:lnTo>
                <a:lnTo>
                  <a:pt x="681516" y="373647"/>
                </a:lnTo>
                <a:lnTo>
                  <a:pt x="681296" y="373303"/>
                </a:lnTo>
                <a:lnTo>
                  <a:pt x="680799" y="373303"/>
                </a:lnTo>
                <a:lnTo>
                  <a:pt x="680579" y="372960"/>
                </a:lnTo>
                <a:lnTo>
                  <a:pt x="680799" y="372960"/>
                </a:lnTo>
                <a:lnTo>
                  <a:pt x="680799" y="372615"/>
                </a:lnTo>
                <a:lnTo>
                  <a:pt x="680579" y="372274"/>
                </a:lnTo>
                <a:lnTo>
                  <a:pt x="680579" y="371587"/>
                </a:lnTo>
                <a:lnTo>
                  <a:pt x="680330" y="371242"/>
                </a:lnTo>
                <a:lnTo>
                  <a:pt x="680579" y="370900"/>
                </a:lnTo>
                <a:lnTo>
                  <a:pt x="680579" y="370556"/>
                </a:lnTo>
                <a:lnTo>
                  <a:pt x="680330" y="370213"/>
                </a:lnTo>
                <a:lnTo>
                  <a:pt x="680083" y="370213"/>
                </a:lnTo>
                <a:lnTo>
                  <a:pt x="679862" y="370213"/>
                </a:lnTo>
                <a:lnTo>
                  <a:pt x="679614" y="370213"/>
                </a:lnTo>
                <a:lnTo>
                  <a:pt x="679366" y="369868"/>
                </a:lnTo>
                <a:lnTo>
                  <a:pt x="679145" y="369868"/>
                </a:lnTo>
                <a:lnTo>
                  <a:pt x="679145" y="370213"/>
                </a:lnTo>
                <a:lnTo>
                  <a:pt x="678429" y="369868"/>
                </a:lnTo>
                <a:lnTo>
                  <a:pt x="678181" y="369868"/>
                </a:lnTo>
                <a:lnTo>
                  <a:pt x="677960" y="369527"/>
                </a:lnTo>
                <a:lnTo>
                  <a:pt x="677712" y="369868"/>
                </a:lnTo>
                <a:lnTo>
                  <a:pt x="677464" y="369868"/>
                </a:lnTo>
                <a:lnTo>
                  <a:pt x="677464" y="370213"/>
                </a:lnTo>
                <a:lnTo>
                  <a:pt x="677712" y="370556"/>
                </a:lnTo>
                <a:lnTo>
                  <a:pt x="677712" y="370900"/>
                </a:lnTo>
                <a:lnTo>
                  <a:pt x="677244" y="370900"/>
                </a:lnTo>
                <a:lnTo>
                  <a:pt x="676995" y="370556"/>
                </a:lnTo>
                <a:lnTo>
                  <a:pt x="676747" y="370556"/>
                </a:lnTo>
                <a:lnTo>
                  <a:pt x="676747" y="370900"/>
                </a:lnTo>
                <a:lnTo>
                  <a:pt x="676995" y="371242"/>
                </a:lnTo>
                <a:lnTo>
                  <a:pt x="676995" y="371587"/>
                </a:lnTo>
                <a:lnTo>
                  <a:pt x="676995" y="371929"/>
                </a:lnTo>
                <a:lnTo>
                  <a:pt x="677244" y="371929"/>
                </a:lnTo>
                <a:lnTo>
                  <a:pt x="677464" y="372274"/>
                </a:lnTo>
                <a:lnTo>
                  <a:pt x="677244" y="372274"/>
                </a:lnTo>
                <a:lnTo>
                  <a:pt x="676995" y="372615"/>
                </a:lnTo>
                <a:lnTo>
                  <a:pt x="676995" y="372960"/>
                </a:lnTo>
                <a:lnTo>
                  <a:pt x="676747" y="372960"/>
                </a:lnTo>
                <a:lnTo>
                  <a:pt x="676747" y="373303"/>
                </a:lnTo>
                <a:lnTo>
                  <a:pt x="676995" y="373647"/>
                </a:lnTo>
                <a:lnTo>
                  <a:pt x="676995" y="373989"/>
                </a:lnTo>
                <a:lnTo>
                  <a:pt x="676747" y="374334"/>
                </a:lnTo>
                <a:lnTo>
                  <a:pt x="676278" y="374334"/>
                </a:lnTo>
                <a:lnTo>
                  <a:pt x="676031" y="374676"/>
                </a:lnTo>
                <a:lnTo>
                  <a:pt x="675561" y="374676"/>
                </a:lnTo>
                <a:lnTo>
                  <a:pt x="675314" y="374676"/>
                </a:lnTo>
                <a:lnTo>
                  <a:pt x="674845" y="374334"/>
                </a:lnTo>
                <a:lnTo>
                  <a:pt x="674845" y="373989"/>
                </a:lnTo>
                <a:lnTo>
                  <a:pt x="674597" y="373989"/>
                </a:lnTo>
                <a:lnTo>
                  <a:pt x="674597" y="372960"/>
                </a:lnTo>
                <a:lnTo>
                  <a:pt x="674597" y="372274"/>
                </a:lnTo>
                <a:lnTo>
                  <a:pt x="674845" y="372274"/>
                </a:lnTo>
                <a:lnTo>
                  <a:pt x="675094" y="371242"/>
                </a:lnTo>
                <a:lnTo>
                  <a:pt x="675094" y="370900"/>
                </a:lnTo>
                <a:lnTo>
                  <a:pt x="674845" y="370556"/>
                </a:lnTo>
                <a:lnTo>
                  <a:pt x="674597" y="370556"/>
                </a:lnTo>
                <a:lnTo>
                  <a:pt x="674597" y="370213"/>
                </a:lnTo>
                <a:lnTo>
                  <a:pt x="674845" y="370213"/>
                </a:lnTo>
                <a:lnTo>
                  <a:pt x="674845" y="369868"/>
                </a:lnTo>
                <a:lnTo>
                  <a:pt x="674597" y="368495"/>
                </a:lnTo>
                <a:lnTo>
                  <a:pt x="674597" y="367807"/>
                </a:lnTo>
                <a:lnTo>
                  <a:pt x="674129" y="367463"/>
                </a:lnTo>
                <a:lnTo>
                  <a:pt x="673660" y="367463"/>
                </a:lnTo>
                <a:lnTo>
                  <a:pt x="673908" y="367121"/>
                </a:lnTo>
                <a:lnTo>
                  <a:pt x="673908" y="366089"/>
                </a:lnTo>
                <a:lnTo>
                  <a:pt x="673412" y="365403"/>
                </a:lnTo>
                <a:lnTo>
                  <a:pt x="672475" y="365058"/>
                </a:lnTo>
                <a:lnTo>
                  <a:pt x="672226" y="364715"/>
                </a:lnTo>
                <a:lnTo>
                  <a:pt x="671510" y="364371"/>
                </a:lnTo>
                <a:lnTo>
                  <a:pt x="671262" y="364026"/>
                </a:lnTo>
                <a:lnTo>
                  <a:pt x="670545" y="364026"/>
                </a:lnTo>
                <a:lnTo>
                  <a:pt x="670076" y="364026"/>
                </a:lnTo>
                <a:lnTo>
                  <a:pt x="669829" y="364371"/>
                </a:lnTo>
                <a:lnTo>
                  <a:pt x="669360" y="364026"/>
                </a:lnTo>
                <a:lnTo>
                  <a:pt x="669112" y="364371"/>
                </a:lnTo>
                <a:lnTo>
                  <a:pt x="669112" y="364715"/>
                </a:lnTo>
                <a:lnTo>
                  <a:pt x="669112" y="365058"/>
                </a:lnTo>
                <a:lnTo>
                  <a:pt x="669112" y="365744"/>
                </a:lnTo>
                <a:lnTo>
                  <a:pt x="668891" y="365403"/>
                </a:lnTo>
                <a:lnTo>
                  <a:pt x="668644" y="365058"/>
                </a:lnTo>
                <a:lnTo>
                  <a:pt x="668423" y="364715"/>
                </a:lnTo>
                <a:lnTo>
                  <a:pt x="667706" y="364715"/>
                </a:lnTo>
                <a:lnTo>
                  <a:pt x="667210" y="364715"/>
                </a:lnTo>
                <a:lnTo>
                  <a:pt x="666990" y="364715"/>
                </a:lnTo>
                <a:lnTo>
                  <a:pt x="666741" y="364371"/>
                </a:lnTo>
                <a:lnTo>
                  <a:pt x="666494" y="364371"/>
                </a:lnTo>
                <a:lnTo>
                  <a:pt x="666494" y="364715"/>
                </a:lnTo>
                <a:lnTo>
                  <a:pt x="666273" y="364715"/>
                </a:lnTo>
                <a:lnTo>
                  <a:pt x="666024" y="365058"/>
                </a:lnTo>
                <a:lnTo>
                  <a:pt x="665777" y="364715"/>
                </a:lnTo>
                <a:lnTo>
                  <a:pt x="665556" y="364715"/>
                </a:lnTo>
                <a:lnTo>
                  <a:pt x="665556" y="364371"/>
                </a:lnTo>
                <a:lnTo>
                  <a:pt x="665309" y="364026"/>
                </a:lnTo>
                <a:lnTo>
                  <a:pt x="665309" y="363684"/>
                </a:lnTo>
                <a:lnTo>
                  <a:pt x="665309" y="363340"/>
                </a:lnTo>
                <a:lnTo>
                  <a:pt x="664592" y="362997"/>
                </a:lnTo>
                <a:lnTo>
                  <a:pt x="664123" y="362997"/>
                </a:lnTo>
                <a:lnTo>
                  <a:pt x="663406" y="362652"/>
                </a:lnTo>
                <a:lnTo>
                  <a:pt x="661725" y="361276"/>
                </a:lnTo>
                <a:lnTo>
                  <a:pt x="660540" y="360589"/>
                </a:lnTo>
                <a:lnTo>
                  <a:pt x="659354" y="360934"/>
                </a:lnTo>
                <a:lnTo>
                  <a:pt x="658390" y="361620"/>
                </a:lnTo>
                <a:lnTo>
                  <a:pt x="656956" y="363684"/>
                </a:lnTo>
                <a:lnTo>
                  <a:pt x="656736" y="364715"/>
                </a:lnTo>
                <a:lnTo>
                  <a:pt x="656736" y="365403"/>
                </a:lnTo>
                <a:lnTo>
                  <a:pt x="656488" y="366434"/>
                </a:lnTo>
                <a:lnTo>
                  <a:pt x="656736" y="366776"/>
                </a:lnTo>
                <a:lnTo>
                  <a:pt x="656736" y="367121"/>
                </a:lnTo>
                <a:lnTo>
                  <a:pt x="656956" y="367807"/>
                </a:lnTo>
                <a:lnTo>
                  <a:pt x="657205" y="368150"/>
                </a:lnTo>
                <a:lnTo>
                  <a:pt x="657452" y="368495"/>
                </a:lnTo>
                <a:lnTo>
                  <a:pt x="657205" y="368839"/>
                </a:lnTo>
                <a:lnTo>
                  <a:pt x="657452" y="369527"/>
                </a:lnTo>
                <a:lnTo>
                  <a:pt x="657205" y="369868"/>
                </a:lnTo>
                <a:lnTo>
                  <a:pt x="656956" y="370213"/>
                </a:lnTo>
                <a:lnTo>
                  <a:pt x="657205" y="370556"/>
                </a:lnTo>
                <a:lnTo>
                  <a:pt x="656736" y="371242"/>
                </a:lnTo>
                <a:lnTo>
                  <a:pt x="656488" y="371242"/>
                </a:lnTo>
                <a:lnTo>
                  <a:pt x="656239" y="371587"/>
                </a:lnTo>
                <a:lnTo>
                  <a:pt x="656736" y="372274"/>
                </a:lnTo>
                <a:lnTo>
                  <a:pt x="657205" y="372615"/>
                </a:lnTo>
                <a:lnTo>
                  <a:pt x="657452" y="372960"/>
                </a:lnTo>
                <a:lnTo>
                  <a:pt x="657205" y="373647"/>
                </a:lnTo>
                <a:lnTo>
                  <a:pt x="656956" y="373989"/>
                </a:lnTo>
                <a:lnTo>
                  <a:pt x="656019" y="373989"/>
                </a:lnTo>
                <a:lnTo>
                  <a:pt x="655302" y="373989"/>
                </a:lnTo>
                <a:lnTo>
                  <a:pt x="654806" y="373647"/>
                </a:lnTo>
                <a:lnTo>
                  <a:pt x="654338" y="373989"/>
                </a:lnTo>
                <a:lnTo>
                  <a:pt x="654338" y="374334"/>
                </a:lnTo>
                <a:lnTo>
                  <a:pt x="654338" y="374676"/>
                </a:lnTo>
                <a:lnTo>
                  <a:pt x="653869" y="374676"/>
                </a:lnTo>
                <a:lnTo>
                  <a:pt x="653621" y="375021"/>
                </a:lnTo>
                <a:lnTo>
                  <a:pt x="653374" y="374676"/>
                </a:lnTo>
                <a:lnTo>
                  <a:pt x="652904" y="374676"/>
                </a:lnTo>
                <a:lnTo>
                  <a:pt x="652684" y="375021"/>
                </a:lnTo>
                <a:lnTo>
                  <a:pt x="652188" y="375707"/>
                </a:lnTo>
                <a:lnTo>
                  <a:pt x="651250" y="378452"/>
                </a:lnTo>
                <a:lnTo>
                  <a:pt x="651003" y="378795"/>
                </a:lnTo>
                <a:lnTo>
                  <a:pt x="651471" y="379481"/>
                </a:lnTo>
                <a:lnTo>
                  <a:pt x="651719" y="379826"/>
                </a:lnTo>
                <a:lnTo>
                  <a:pt x="651719" y="380169"/>
                </a:lnTo>
                <a:lnTo>
                  <a:pt x="652188" y="380510"/>
                </a:lnTo>
                <a:lnTo>
                  <a:pt x="652684" y="381196"/>
                </a:lnTo>
                <a:lnTo>
                  <a:pt x="653153" y="381196"/>
                </a:lnTo>
                <a:lnTo>
                  <a:pt x="653374" y="381196"/>
                </a:lnTo>
                <a:lnTo>
                  <a:pt x="653869" y="381884"/>
                </a:lnTo>
                <a:lnTo>
                  <a:pt x="654089" y="382571"/>
                </a:lnTo>
                <a:lnTo>
                  <a:pt x="654089" y="383255"/>
                </a:lnTo>
                <a:lnTo>
                  <a:pt x="653869" y="382913"/>
                </a:lnTo>
                <a:lnTo>
                  <a:pt x="653374" y="382913"/>
                </a:lnTo>
                <a:lnTo>
                  <a:pt x="652904" y="382913"/>
                </a:lnTo>
                <a:lnTo>
                  <a:pt x="652684" y="382913"/>
                </a:lnTo>
                <a:lnTo>
                  <a:pt x="652436" y="382913"/>
                </a:lnTo>
                <a:lnTo>
                  <a:pt x="652188" y="383255"/>
                </a:lnTo>
                <a:lnTo>
                  <a:pt x="651967" y="383255"/>
                </a:lnTo>
                <a:lnTo>
                  <a:pt x="651719" y="383941"/>
                </a:lnTo>
                <a:lnTo>
                  <a:pt x="651471" y="384284"/>
                </a:lnTo>
                <a:lnTo>
                  <a:pt x="651719" y="384284"/>
                </a:lnTo>
                <a:lnTo>
                  <a:pt x="651719" y="384629"/>
                </a:lnTo>
                <a:lnTo>
                  <a:pt x="651719" y="385312"/>
                </a:lnTo>
                <a:lnTo>
                  <a:pt x="651719" y="385999"/>
                </a:lnTo>
                <a:lnTo>
                  <a:pt x="651719" y="386342"/>
                </a:lnTo>
                <a:lnTo>
                  <a:pt x="651967" y="386342"/>
                </a:lnTo>
                <a:lnTo>
                  <a:pt x="652188" y="386686"/>
                </a:lnTo>
                <a:lnTo>
                  <a:pt x="652684" y="387028"/>
                </a:lnTo>
                <a:lnTo>
                  <a:pt x="652904" y="388057"/>
                </a:lnTo>
                <a:lnTo>
                  <a:pt x="653153" y="389770"/>
                </a:lnTo>
                <a:lnTo>
                  <a:pt x="653374" y="390111"/>
                </a:lnTo>
                <a:lnTo>
                  <a:pt x="653153" y="390111"/>
                </a:lnTo>
                <a:lnTo>
                  <a:pt x="652904" y="390111"/>
                </a:lnTo>
                <a:lnTo>
                  <a:pt x="652684" y="390111"/>
                </a:lnTo>
                <a:lnTo>
                  <a:pt x="652436" y="390111"/>
                </a:lnTo>
                <a:lnTo>
                  <a:pt x="652188" y="390111"/>
                </a:lnTo>
                <a:lnTo>
                  <a:pt x="652188" y="390456"/>
                </a:lnTo>
                <a:lnTo>
                  <a:pt x="652436" y="390799"/>
                </a:lnTo>
                <a:lnTo>
                  <a:pt x="652904" y="391141"/>
                </a:lnTo>
                <a:lnTo>
                  <a:pt x="653374" y="391141"/>
                </a:lnTo>
                <a:lnTo>
                  <a:pt x="653869" y="391483"/>
                </a:lnTo>
                <a:lnTo>
                  <a:pt x="653621" y="391828"/>
                </a:lnTo>
                <a:lnTo>
                  <a:pt x="654089" y="392169"/>
                </a:lnTo>
                <a:lnTo>
                  <a:pt x="654585" y="392512"/>
                </a:lnTo>
                <a:lnTo>
                  <a:pt x="654806" y="392512"/>
                </a:lnTo>
                <a:lnTo>
                  <a:pt x="655523" y="393541"/>
                </a:lnTo>
                <a:lnTo>
                  <a:pt x="655523" y="393882"/>
                </a:lnTo>
                <a:lnTo>
                  <a:pt x="655302" y="393882"/>
                </a:lnTo>
                <a:lnTo>
                  <a:pt x="655055" y="394225"/>
                </a:lnTo>
                <a:lnTo>
                  <a:pt x="654806" y="394225"/>
                </a:lnTo>
                <a:lnTo>
                  <a:pt x="654338" y="394225"/>
                </a:lnTo>
                <a:lnTo>
                  <a:pt x="653869" y="394225"/>
                </a:lnTo>
                <a:lnTo>
                  <a:pt x="653621" y="394225"/>
                </a:lnTo>
                <a:lnTo>
                  <a:pt x="653153" y="394225"/>
                </a:lnTo>
                <a:lnTo>
                  <a:pt x="652904" y="394566"/>
                </a:lnTo>
                <a:lnTo>
                  <a:pt x="652436" y="394566"/>
                </a:lnTo>
                <a:lnTo>
                  <a:pt x="652188" y="394566"/>
                </a:lnTo>
                <a:lnTo>
                  <a:pt x="651471" y="394566"/>
                </a:lnTo>
                <a:lnTo>
                  <a:pt x="651003" y="394566"/>
                </a:lnTo>
                <a:lnTo>
                  <a:pt x="650754" y="394911"/>
                </a:lnTo>
                <a:lnTo>
                  <a:pt x="650286" y="395595"/>
                </a:lnTo>
                <a:lnTo>
                  <a:pt x="650037" y="395938"/>
                </a:lnTo>
                <a:lnTo>
                  <a:pt x="649569" y="395938"/>
                </a:lnTo>
                <a:lnTo>
                  <a:pt x="648853" y="395595"/>
                </a:lnTo>
                <a:lnTo>
                  <a:pt x="648853" y="395254"/>
                </a:lnTo>
                <a:lnTo>
                  <a:pt x="647668" y="394566"/>
                </a:lnTo>
                <a:lnTo>
                  <a:pt x="646951" y="394225"/>
                </a:lnTo>
                <a:lnTo>
                  <a:pt x="646951" y="393882"/>
                </a:lnTo>
                <a:lnTo>
                  <a:pt x="646234" y="393541"/>
                </a:lnTo>
                <a:lnTo>
                  <a:pt x="645985" y="393541"/>
                </a:lnTo>
                <a:lnTo>
                  <a:pt x="645049" y="392512"/>
                </a:lnTo>
                <a:lnTo>
                  <a:pt x="644553" y="392169"/>
                </a:lnTo>
                <a:lnTo>
                  <a:pt x="644332" y="391828"/>
                </a:lnTo>
                <a:lnTo>
                  <a:pt x="644332" y="391483"/>
                </a:lnTo>
                <a:lnTo>
                  <a:pt x="644084" y="391141"/>
                </a:lnTo>
                <a:lnTo>
                  <a:pt x="643836" y="390799"/>
                </a:lnTo>
                <a:lnTo>
                  <a:pt x="643119" y="390799"/>
                </a:lnTo>
                <a:lnTo>
                  <a:pt x="642899" y="390799"/>
                </a:lnTo>
                <a:lnTo>
                  <a:pt x="642430" y="390799"/>
                </a:lnTo>
                <a:lnTo>
                  <a:pt x="642182" y="391141"/>
                </a:lnTo>
                <a:lnTo>
                  <a:pt x="641713" y="391141"/>
                </a:lnTo>
                <a:lnTo>
                  <a:pt x="640501" y="390456"/>
                </a:lnTo>
                <a:lnTo>
                  <a:pt x="640281" y="389770"/>
                </a:lnTo>
                <a:lnTo>
                  <a:pt x="639784" y="389086"/>
                </a:lnTo>
                <a:lnTo>
                  <a:pt x="639784" y="388741"/>
                </a:lnTo>
                <a:lnTo>
                  <a:pt x="639784" y="387715"/>
                </a:lnTo>
                <a:lnTo>
                  <a:pt x="639784" y="387028"/>
                </a:lnTo>
                <a:lnTo>
                  <a:pt x="639564" y="387028"/>
                </a:lnTo>
                <a:lnTo>
                  <a:pt x="639564" y="386686"/>
                </a:lnTo>
                <a:lnTo>
                  <a:pt x="639784" y="386686"/>
                </a:lnTo>
                <a:lnTo>
                  <a:pt x="639564" y="386342"/>
                </a:lnTo>
                <a:lnTo>
                  <a:pt x="639315" y="385999"/>
                </a:lnTo>
                <a:lnTo>
                  <a:pt x="639068" y="385999"/>
                </a:lnTo>
                <a:lnTo>
                  <a:pt x="638351" y="385999"/>
                </a:lnTo>
                <a:lnTo>
                  <a:pt x="638130" y="385658"/>
                </a:lnTo>
                <a:lnTo>
                  <a:pt x="637414" y="385312"/>
                </a:lnTo>
                <a:lnTo>
                  <a:pt x="637165" y="384970"/>
                </a:lnTo>
                <a:lnTo>
                  <a:pt x="636944" y="384970"/>
                </a:lnTo>
                <a:lnTo>
                  <a:pt x="636697" y="384629"/>
                </a:lnTo>
                <a:lnTo>
                  <a:pt x="636229" y="384629"/>
                </a:lnTo>
                <a:lnTo>
                  <a:pt x="635980" y="384629"/>
                </a:lnTo>
                <a:lnTo>
                  <a:pt x="635980" y="384284"/>
                </a:lnTo>
                <a:lnTo>
                  <a:pt x="635733" y="384284"/>
                </a:lnTo>
                <a:lnTo>
                  <a:pt x="635512" y="384284"/>
                </a:lnTo>
                <a:lnTo>
                  <a:pt x="635733" y="383941"/>
                </a:lnTo>
                <a:lnTo>
                  <a:pt x="635512" y="383600"/>
                </a:lnTo>
                <a:lnTo>
                  <a:pt x="635263" y="383600"/>
                </a:lnTo>
                <a:lnTo>
                  <a:pt x="635016" y="383255"/>
                </a:lnTo>
                <a:lnTo>
                  <a:pt x="635016" y="382913"/>
                </a:lnTo>
                <a:lnTo>
                  <a:pt x="634547" y="382226"/>
                </a:lnTo>
                <a:lnTo>
                  <a:pt x="634079" y="381884"/>
                </a:lnTo>
                <a:lnTo>
                  <a:pt x="633582" y="381542"/>
                </a:lnTo>
                <a:lnTo>
                  <a:pt x="633113" y="381542"/>
                </a:lnTo>
                <a:lnTo>
                  <a:pt x="632865" y="381884"/>
                </a:lnTo>
                <a:lnTo>
                  <a:pt x="632398" y="381884"/>
                </a:lnTo>
                <a:lnTo>
                  <a:pt x="631928" y="382226"/>
                </a:lnTo>
                <a:lnTo>
                  <a:pt x="631681" y="381884"/>
                </a:lnTo>
                <a:lnTo>
                  <a:pt x="631460" y="381884"/>
                </a:lnTo>
                <a:lnTo>
                  <a:pt x="631211" y="381542"/>
                </a:lnTo>
                <a:lnTo>
                  <a:pt x="630743" y="380855"/>
                </a:lnTo>
                <a:lnTo>
                  <a:pt x="630247" y="379826"/>
                </a:lnTo>
                <a:lnTo>
                  <a:pt x="629061" y="377766"/>
                </a:lnTo>
                <a:lnTo>
                  <a:pt x="628344" y="376736"/>
                </a:lnTo>
                <a:lnTo>
                  <a:pt x="627876" y="375707"/>
                </a:lnTo>
                <a:lnTo>
                  <a:pt x="624294" y="371587"/>
                </a:lnTo>
                <a:lnTo>
                  <a:pt x="622143" y="369527"/>
                </a:lnTo>
                <a:lnTo>
                  <a:pt x="620710" y="368495"/>
                </a:lnTo>
                <a:lnTo>
                  <a:pt x="619993" y="367807"/>
                </a:lnTo>
                <a:lnTo>
                  <a:pt x="619525" y="367463"/>
                </a:lnTo>
                <a:lnTo>
                  <a:pt x="618808" y="367121"/>
                </a:lnTo>
                <a:lnTo>
                  <a:pt x="618339" y="367121"/>
                </a:lnTo>
                <a:lnTo>
                  <a:pt x="617622" y="366776"/>
                </a:lnTo>
                <a:lnTo>
                  <a:pt x="617154" y="366776"/>
                </a:lnTo>
                <a:lnTo>
                  <a:pt x="616189" y="366434"/>
                </a:lnTo>
                <a:lnTo>
                  <a:pt x="615941" y="366089"/>
                </a:lnTo>
                <a:lnTo>
                  <a:pt x="615004" y="365403"/>
                </a:lnTo>
                <a:lnTo>
                  <a:pt x="614508" y="365403"/>
                </a:lnTo>
                <a:lnTo>
                  <a:pt x="613791" y="365403"/>
                </a:lnTo>
                <a:lnTo>
                  <a:pt x="613074" y="365403"/>
                </a:lnTo>
                <a:lnTo>
                  <a:pt x="612606" y="365058"/>
                </a:lnTo>
                <a:lnTo>
                  <a:pt x="611889" y="364715"/>
                </a:lnTo>
                <a:lnTo>
                  <a:pt x="610952" y="364715"/>
                </a:lnTo>
                <a:lnTo>
                  <a:pt x="610456" y="364715"/>
                </a:lnTo>
                <a:lnTo>
                  <a:pt x="610235" y="364715"/>
                </a:lnTo>
                <a:lnTo>
                  <a:pt x="609988" y="364371"/>
                </a:lnTo>
                <a:lnTo>
                  <a:pt x="609519" y="364715"/>
                </a:lnTo>
                <a:lnTo>
                  <a:pt x="609519" y="364371"/>
                </a:lnTo>
                <a:lnTo>
                  <a:pt x="609271" y="364026"/>
                </a:lnTo>
                <a:lnTo>
                  <a:pt x="609271" y="363684"/>
                </a:lnTo>
                <a:lnTo>
                  <a:pt x="609022" y="363684"/>
                </a:lnTo>
                <a:lnTo>
                  <a:pt x="608554" y="363340"/>
                </a:lnTo>
                <a:lnTo>
                  <a:pt x="608306" y="363340"/>
                </a:lnTo>
                <a:lnTo>
                  <a:pt x="608085" y="362997"/>
                </a:lnTo>
                <a:lnTo>
                  <a:pt x="607590" y="362652"/>
                </a:lnTo>
                <a:lnTo>
                  <a:pt x="606184" y="361620"/>
                </a:lnTo>
                <a:lnTo>
                  <a:pt x="604971" y="361276"/>
                </a:lnTo>
                <a:lnTo>
                  <a:pt x="603786" y="360934"/>
                </a:lnTo>
                <a:lnTo>
                  <a:pt x="603318" y="361276"/>
                </a:lnTo>
                <a:lnTo>
                  <a:pt x="603069" y="361276"/>
                </a:lnTo>
                <a:lnTo>
                  <a:pt x="602601" y="361276"/>
                </a:lnTo>
                <a:lnTo>
                  <a:pt x="602104" y="361276"/>
                </a:lnTo>
                <a:lnTo>
                  <a:pt x="601884" y="361276"/>
                </a:lnTo>
                <a:lnTo>
                  <a:pt x="601884" y="360589"/>
                </a:lnTo>
                <a:lnTo>
                  <a:pt x="601635" y="360589"/>
                </a:lnTo>
                <a:lnTo>
                  <a:pt x="601415" y="359902"/>
                </a:lnTo>
                <a:lnTo>
                  <a:pt x="600919" y="359557"/>
                </a:lnTo>
                <a:lnTo>
                  <a:pt x="600202" y="359213"/>
                </a:lnTo>
                <a:lnTo>
                  <a:pt x="599734" y="359557"/>
                </a:lnTo>
                <a:lnTo>
                  <a:pt x="599266" y="360245"/>
                </a:lnTo>
                <a:lnTo>
                  <a:pt x="599734" y="360589"/>
                </a:lnTo>
                <a:lnTo>
                  <a:pt x="599266" y="361620"/>
                </a:lnTo>
                <a:lnTo>
                  <a:pt x="598549" y="361966"/>
                </a:lnTo>
                <a:lnTo>
                  <a:pt x="598549" y="361620"/>
                </a:lnTo>
                <a:lnTo>
                  <a:pt x="599017" y="361276"/>
                </a:lnTo>
                <a:lnTo>
                  <a:pt x="598769" y="360934"/>
                </a:lnTo>
                <a:lnTo>
                  <a:pt x="598549" y="360934"/>
                </a:lnTo>
                <a:lnTo>
                  <a:pt x="597832" y="360589"/>
                </a:lnTo>
                <a:lnTo>
                  <a:pt x="597584" y="360589"/>
                </a:lnTo>
                <a:lnTo>
                  <a:pt x="597115" y="360589"/>
                </a:lnTo>
                <a:lnTo>
                  <a:pt x="597115" y="360245"/>
                </a:lnTo>
                <a:lnTo>
                  <a:pt x="596867" y="360245"/>
                </a:lnTo>
                <a:lnTo>
                  <a:pt x="596619" y="360245"/>
                </a:lnTo>
                <a:lnTo>
                  <a:pt x="596150" y="359902"/>
                </a:lnTo>
                <a:lnTo>
                  <a:pt x="595682" y="359557"/>
                </a:lnTo>
                <a:lnTo>
                  <a:pt x="595433" y="359557"/>
                </a:lnTo>
                <a:lnTo>
                  <a:pt x="595214" y="359557"/>
                </a:lnTo>
                <a:lnTo>
                  <a:pt x="594965" y="359557"/>
                </a:lnTo>
                <a:lnTo>
                  <a:pt x="594718" y="359902"/>
                </a:lnTo>
                <a:lnTo>
                  <a:pt x="594248" y="359902"/>
                </a:lnTo>
                <a:lnTo>
                  <a:pt x="594001" y="359557"/>
                </a:lnTo>
                <a:lnTo>
                  <a:pt x="593780" y="359213"/>
                </a:lnTo>
                <a:lnTo>
                  <a:pt x="593284" y="359213"/>
                </a:lnTo>
                <a:lnTo>
                  <a:pt x="593064" y="358871"/>
                </a:lnTo>
                <a:lnTo>
                  <a:pt x="592347" y="358871"/>
                </a:lnTo>
                <a:lnTo>
                  <a:pt x="592098" y="358871"/>
                </a:lnTo>
                <a:lnTo>
                  <a:pt x="591630" y="358871"/>
                </a:lnTo>
                <a:lnTo>
                  <a:pt x="591383" y="359213"/>
                </a:lnTo>
                <a:lnTo>
                  <a:pt x="591162" y="358526"/>
                </a:lnTo>
                <a:lnTo>
                  <a:pt x="590445" y="358526"/>
                </a:lnTo>
                <a:lnTo>
                  <a:pt x="590197" y="358182"/>
                </a:lnTo>
                <a:lnTo>
                  <a:pt x="589480" y="357839"/>
                </a:lnTo>
                <a:lnTo>
                  <a:pt x="588763" y="357839"/>
                </a:lnTo>
                <a:lnTo>
                  <a:pt x="588763" y="357494"/>
                </a:lnTo>
                <a:lnTo>
                  <a:pt x="588515" y="357494"/>
                </a:lnTo>
                <a:lnTo>
                  <a:pt x="588295" y="357494"/>
                </a:lnTo>
                <a:lnTo>
                  <a:pt x="588046" y="357839"/>
                </a:lnTo>
                <a:lnTo>
                  <a:pt x="587799" y="357839"/>
                </a:lnTo>
                <a:lnTo>
                  <a:pt x="587578" y="357839"/>
                </a:lnTo>
                <a:lnTo>
                  <a:pt x="588046" y="357494"/>
                </a:lnTo>
                <a:lnTo>
                  <a:pt x="588046" y="357150"/>
                </a:lnTo>
                <a:lnTo>
                  <a:pt x="587799" y="357150"/>
                </a:lnTo>
                <a:lnTo>
                  <a:pt x="587578" y="357150"/>
                </a:lnTo>
                <a:lnTo>
                  <a:pt x="587329" y="357150"/>
                </a:lnTo>
                <a:lnTo>
                  <a:pt x="586862" y="357150"/>
                </a:lnTo>
                <a:lnTo>
                  <a:pt x="587329" y="356808"/>
                </a:lnTo>
                <a:lnTo>
                  <a:pt x="587329" y="356462"/>
                </a:lnTo>
                <a:lnTo>
                  <a:pt x="586614" y="356118"/>
                </a:lnTo>
                <a:lnTo>
                  <a:pt x="586365" y="356118"/>
                </a:lnTo>
                <a:lnTo>
                  <a:pt x="586145" y="356118"/>
                </a:lnTo>
                <a:lnTo>
                  <a:pt x="585676" y="355773"/>
                </a:lnTo>
                <a:lnTo>
                  <a:pt x="585428" y="355431"/>
                </a:lnTo>
                <a:lnTo>
                  <a:pt x="584960" y="355087"/>
                </a:lnTo>
                <a:lnTo>
                  <a:pt x="583994" y="354397"/>
                </a:lnTo>
                <a:lnTo>
                  <a:pt x="582809" y="354055"/>
                </a:lnTo>
                <a:lnTo>
                  <a:pt x="581845" y="354055"/>
                </a:lnTo>
                <a:lnTo>
                  <a:pt x="581597" y="354055"/>
                </a:lnTo>
                <a:lnTo>
                  <a:pt x="580412" y="354055"/>
                </a:lnTo>
                <a:lnTo>
                  <a:pt x="579695" y="354397"/>
                </a:lnTo>
                <a:lnTo>
                  <a:pt x="579226" y="355087"/>
                </a:lnTo>
                <a:lnTo>
                  <a:pt x="579226" y="355431"/>
                </a:lnTo>
                <a:lnTo>
                  <a:pt x="579226" y="355773"/>
                </a:lnTo>
                <a:lnTo>
                  <a:pt x="578978" y="355773"/>
                </a:lnTo>
                <a:lnTo>
                  <a:pt x="578758" y="355773"/>
                </a:lnTo>
                <a:lnTo>
                  <a:pt x="578758" y="356118"/>
                </a:lnTo>
                <a:lnTo>
                  <a:pt x="578510" y="356118"/>
                </a:lnTo>
                <a:lnTo>
                  <a:pt x="578041" y="356462"/>
                </a:lnTo>
                <a:lnTo>
                  <a:pt x="577793" y="356808"/>
                </a:lnTo>
                <a:lnTo>
                  <a:pt x="577545" y="356808"/>
                </a:lnTo>
                <a:lnTo>
                  <a:pt x="577545" y="356462"/>
                </a:lnTo>
                <a:lnTo>
                  <a:pt x="577545" y="356118"/>
                </a:lnTo>
                <a:lnTo>
                  <a:pt x="577545" y="355773"/>
                </a:lnTo>
                <a:lnTo>
                  <a:pt x="577324" y="355431"/>
                </a:lnTo>
                <a:lnTo>
                  <a:pt x="576828" y="355087"/>
                </a:lnTo>
                <a:lnTo>
                  <a:pt x="576607" y="355087"/>
                </a:lnTo>
                <a:lnTo>
                  <a:pt x="576607" y="354742"/>
                </a:lnTo>
                <a:lnTo>
                  <a:pt x="576360" y="354397"/>
                </a:lnTo>
                <a:lnTo>
                  <a:pt x="576360" y="353710"/>
                </a:lnTo>
                <a:lnTo>
                  <a:pt x="576111" y="353710"/>
                </a:lnTo>
                <a:lnTo>
                  <a:pt x="575423" y="353365"/>
                </a:lnTo>
                <a:lnTo>
                  <a:pt x="574926" y="353020"/>
                </a:lnTo>
                <a:lnTo>
                  <a:pt x="574706" y="353020"/>
                </a:lnTo>
                <a:lnTo>
                  <a:pt x="574458" y="353020"/>
                </a:lnTo>
                <a:lnTo>
                  <a:pt x="574209" y="353020"/>
                </a:lnTo>
                <a:lnTo>
                  <a:pt x="574209" y="352678"/>
                </a:lnTo>
                <a:lnTo>
                  <a:pt x="573989" y="352678"/>
                </a:lnTo>
                <a:lnTo>
                  <a:pt x="573272" y="352333"/>
                </a:lnTo>
                <a:lnTo>
                  <a:pt x="572308" y="352333"/>
                </a:lnTo>
                <a:lnTo>
                  <a:pt x="571591" y="352678"/>
                </a:lnTo>
                <a:lnTo>
                  <a:pt x="571591" y="353020"/>
                </a:lnTo>
                <a:lnTo>
                  <a:pt x="571343" y="353365"/>
                </a:lnTo>
                <a:lnTo>
                  <a:pt x="571122" y="353020"/>
                </a:lnTo>
                <a:lnTo>
                  <a:pt x="570654" y="353365"/>
                </a:lnTo>
                <a:lnTo>
                  <a:pt x="570405" y="353710"/>
                </a:lnTo>
                <a:lnTo>
                  <a:pt x="570654" y="354055"/>
                </a:lnTo>
                <a:lnTo>
                  <a:pt x="570874" y="354055"/>
                </a:lnTo>
                <a:lnTo>
                  <a:pt x="570654" y="354397"/>
                </a:lnTo>
                <a:lnTo>
                  <a:pt x="570405" y="354397"/>
                </a:lnTo>
                <a:lnTo>
                  <a:pt x="570158" y="354397"/>
                </a:lnTo>
                <a:lnTo>
                  <a:pt x="569937" y="354397"/>
                </a:lnTo>
                <a:lnTo>
                  <a:pt x="569937" y="354742"/>
                </a:lnTo>
                <a:lnTo>
                  <a:pt x="570158" y="354742"/>
                </a:lnTo>
                <a:lnTo>
                  <a:pt x="570405" y="355087"/>
                </a:lnTo>
                <a:lnTo>
                  <a:pt x="570158" y="355087"/>
                </a:lnTo>
                <a:lnTo>
                  <a:pt x="569937" y="355431"/>
                </a:lnTo>
                <a:lnTo>
                  <a:pt x="569690" y="355431"/>
                </a:lnTo>
                <a:lnTo>
                  <a:pt x="569220" y="355087"/>
                </a:lnTo>
                <a:lnTo>
                  <a:pt x="569220" y="354742"/>
                </a:lnTo>
                <a:lnTo>
                  <a:pt x="568973" y="354742"/>
                </a:lnTo>
                <a:lnTo>
                  <a:pt x="568724" y="354397"/>
                </a:lnTo>
                <a:lnTo>
                  <a:pt x="568256" y="354055"/>
                </a:lnTo>
                <a:lnTo>
                  <a:pt x="567787" y="354055"/>
                </a:lnTo>
                <a:lnTo>
                  <a:pt x="567539" y="354055"/>
                </a:lnTo>
                <a:lnTo>
                  <a:pt x="566106" y="353365"/>
                </a:lnTo>
                <a:lnTo>
                  <a:pt x="563956" y="353365"/>
                </a:lnTo>
                <a:lnTo>
                  <a:pt x="563735" y="353365"/>
                </a:lnTo>
                <a:lnTo>
                  <a:pt x="563239" y="353365"/>
                </a:lnTo>
                <a:lnTo>
                  <a:pt x="562522" y="353710"/>
                </a:lnTo>
                <a:lnTo>
                  <a:pt x="561337" y="354397"/>
                </a:lnTo>
                <a:lnTo>
                  <a:pt x="559187" y="356118"/>
                </a:lnTo>
                <a:lnTo>
                  <a:pt x="558250" y="357150"/>
                </a:lnTo>
                <a:lnTo>
                  <a:pt x="558002" y="357494"/>
                </a:lnTo>
                <a:lnTo>
                  <a:pt x="557753" y="357839"/>
                </a:lnTo>
                <a:lnTo>
                  <a:pt x="557534" y="358182"/>
                </a:lnTo>
                <a:lnTo>
                  <a:pt x="556817" y="358871"/>
                </a:lnTo>
                <a:lnTo>
                  <a:pt x="556321" y="359213"/>
                </a:lnTo>
                <a:lnTo>
                  <a:pt x="556100" y="360245"/>
                </a:lnTo>
                <a:lnTo>
                  <a:pt x="555384" y="361620"/>
                </a:lnTo>
                <a:lnTo>
                  <a:pt x="554914" y="361966"/>
                </a:lnTo>
                <a:lnTo>
                  <a:pt x="554667" y="362308"/>
                </a:lnTo>
                <a:lnTo>
                  <a:pt x="553950" y="362652"/>
                </a:lnTo>
                <a:lnTo>
                  <a:pt x="553233" y="362997"/>
                </a:lnTo>
                <a:lnTo>
                  <a:pt x="552765" y="364026"/>
                </a:lnTo>
                <a:lnTo>
                  <a:pt x="552049" y="364715"/>
                </a:lnTo>
                <a:lnTo>
                  <a:pt x="551800" y="365403"/>
                </a:lnTo>
                <a:lnTo>
                  <a:pt x="551552" y="365744"/>
                </a:lnTo>
                <a:lnTo>
                  <a:pt x="551083" y="366434"/>
                </a:lnTo>
                <a:lnTo>
                  <a:pt x="550836" y="367121"/>
                </a:lnTo>
                <a:lnTo>
                  <a:pt x="550615" y="368150"/>
                </a:lnTo>
                <a:lnTo>
                  <a:pt x="550367" y="368495"/>
                </a:lnTo>
                <a:lnTo>
                  <a:pt x="550119" y="368495"/>
                </a:lnTo>
                <a:lnTo>
                  <a:pt x="549898" y="368495"/>
                </a:lnTo>
                <a:lnTo>
                  <a:pt x="549651" y="368839"/>
                </a:lnTo>
                <a:lnTo>
                  <a:pt x="549430" y="369182"/>
                </a:lnTo>
                <a:lnTo>
                  <a:pt x="549182" y="369527"/>
                </a:lnTo>
                <a:lnTo>
                  <a:pt x="549182" y="369868"/>
                </a:lnTo>
                <a:lnTo>
                  <a:pt x="548934" y="370556"/>
                </a:lnTo>
                <a:lnTo>
                  <a:pt x="548713" y="370556"/>
                </a:lnTo>
                <a:lnTo>
                  <a:pt x="548465" y="370900"/>
                </a:lnTo>
                <a:lnTo>
                  <a:pt x="548465" y="371242"/>
                </a:lnTo>
                <a:lnTo>
                  <a:pt x="547997" y="371242"/>
                </a:lnTo>
                <a:lnTo>
                  <a:pt x="547501" y="371242"/>
                </a:lnTo>
                <a:lnTo>
                  <a:pt x="547031" y="371929"/>
                </a:lnTo>
                <a:lnTo>
                  <a:pt x="546784" y="371929"/>
                </a:lnTo>
                <a:lnTo>
                  <a:pt x="546784" y="372615"/>
                </a:lnTo>
                <a:lnTo>
                  <a:pt x="546314" y="373647"/>
                </a:lnTo>
                <a:lnTo>
                  <a:pt x="546314" y="374676"/>
                </a:lnTo>
                <a:lnTo>
                  <a:pt x="546067" y="375021"/>
                </a:lnTo>
                <a:lnTo>
                  <a:pt x="545598" y="375021"/>
                </a:lnTo>
                <a:lnTo>
                  <a:pt x="545130" y="374676"/>
                </a:lnTo>
                <a:lnTo>
                  <a:pt x="544413" y="375021"/>
                </a:lnTo>
                <a:lnTo>
                  <a:pt x="543945" y="374676"/>
                </a:lnTo>
                <a:lnTo>
                  <a:pt x="543696" y="375021"/>
                </a:lnTo>
                <a:lnTo>
                  <a:pt x="543449" y="375021"/>
                </a:lnTo>
                <a:lnTo>
                  <a:pt x="542979" y="375021"/>
                </a:lnTo>
                <a:lnTo>
                  <a:pt x="542511" y="375363"/>
                </a:lnTo>
                <a:lnTo>
                  <a:pt x="542263" y="375707"/>
                </a:lnTo>
                <a:lnTo>
                  <a:pt x="542015" y="376050"/>
                </a:lnTo>
                <a:lnTo>
                  <a:pt x="542015" y="376391"/>
                </a:lnTo>
                <a:lnTo>
                  <a:pt x="541795" y="376050"/>
                </a:lnTo>
                <a:lnTo>
                  <a:pt x="541298" y="376050"/>
                </a:lnTo>
                <a:lnTo>
                  <a:pt x="541078" y="375707"/>
                </a:lnTo>
                <a:lnTo>
                  <a:pt x="540582" y="375707"/>
                </a:lnTo>
                <a:lnTo>
                  <a:pt x="539644" y="375363"/>
                </a:lnTo>
                <a:lnTo>
                  <a:pt x="539176" y="375363"/>
                </a:lnTo>
                <a:lnTo>
                  <a:pt x="538680" y="375363"/>
                </a:lnTo>
                <a:lnTo>
                  <a:pt x="538211" y="375021"/>
                </a:lnTo>
                <a:lnTo>
                  <a:pt x="537494" y="375021"/>
                </a:lnTo>
                <a:lnTo>
                  <a:pt x="537247" y="375021"/>
                </a:lnTo>
                <a:lnTo>
                  <a:pt x="537026" y="375363"/>
                </a:lnTo>
                <a:lnTo>
                  <a:pt x="536778" y="375363"/>
                </a:lnTo>
                <a:lnTo>
                  <a:pt x="536530" y="375707"/>
                </a:lnTo>
                <a:lnTo>
                  <a:pt x="536309" y="375707"/>
                </a:lnTo>
                <a:lnTo>
                  <a:pt x="536309" y="375363"/>
                </a:lnTo>
                <a:lnTo>
                  <a:pt x="536062" y="375363"/>
                </a:lnTo>
                <a:lnTo>
                  <a:pt x="535813" y="375021"/>
                </a:lnTo>
                <a:lnTo>
                  <a:pt x="534159" y="374334"/>
                </a:lnTo>
                <a:lnTo>
                  <a:pt x="533442" y="374334"/>
                </a:lnTo>
                <a:lnTo>
                  <a:pt x="532727" y="373989"/>
                </a:lnTo>
                <a:lnTo>
                  <a:pt x="532478" y="373989"/>
                </a:lnTo>
                <a:lnTo>
                  <a:pt x="532257" y="373647"/>
                </a:lnTo>
                <a:lnTo>
                  <a:pt x="530576" y="372960"/>
                </a:lnTo>
                <a:lnTo>
                  <a:pt x="528206" y="372615"/>
                </a:lnTo>
                <a:lnTo>
                  <a:pt x="527489" y="372615"/>
                </a:lnTo>
                <a:lnTo>
                  <a:pt x="526524" y="373303"/>
                </a:lnTo>
                <a:lnTo>
                  <a:pt x="526276" y="373647"/>
                </a:lnTo>
                <a:lnTo>
                  <a:pt x="526276" y="373989"/>
                </a:lnTo>
                <a:lnTo>
                  <a:pt x="526055" y="373989"/>
                </a:lnTo>
                <a:lnTo>
                  <a:pt x="525808" y="374334"/>
                </a:lnTo>
                <a:lnTo>
                  <a:pt x="525808" y="374676"/>
                </a:lnTo>
                <a:lnTo>
                  <a:pt x="525091" y="375021"/>
                </a:lnTo>
                <a:lnTo>
                  <a:pt x="524842" y="375363"/>
                </a:lnTo>
                <a:lnTo>
                  <a:pt x="524623" y="375363"/>
                </a:lnTo>
                <a:lnTo>
                  <a:pt x="524623" y="375021"/>
                </a:lnTo>
                <a:lnTo>
                  <a:pt x="523906" y="374676"/>
                </a:lnTo>
                <a:lnTo>
                  <a:pt x="522473" y="374676"/>
                </a:lnTo>
                <a:lnTo>
                  <a:pt x="522003" y="374676"/>
                </a:lnTo>
                <a:lnTo>
                  <a:pt x="521756" y="374676"/>
                </a:lnTo>
                <a:lnTo>
                  <a:pt x="521507" y="374676"/>
                </a:lnTo>
                <a:lnTo>
                  <a:pt x="521287" y="374676"/>
                </a:lnTo>
                <a:lnTo>
                  <a:pt x="521039" y="374676"/>
                </a:lnTo>
                <a:lnTo>
                  <a:pt x="520790" y="374676"/>
                </a:lnTo>
                <a:lnTo>
                  <a:pt x="520571" y="374676"/>
                </a:lnTo>
                <a:lnTo>
                  <a:pt x="520075" y="374676"/>
                </a:lnTo>
                <a:lnTo>
                  <a:pt x="518889" y="374676"/>
                </a:lnTo>
                <a:lnTo>
                  <a:pt x="518668" y="375021"/>
                </a:lnTo>
                <a:lnTo>
                  <a:pt x="518172" y="375363"/>
                </a:lnTo>
                <a:lnTo>
                  <a:pt x="516987" y="376050"/>
                </a:lnTo>
                <a:lnTo>
                  <a:pt x="516738" y="376736"/>
                </a:lnTo>
                <a:lnTo>
                  <a:pt x="516518" y="376736"/>
                </a:lnTo>
                <a:lnTo>
                  <a:pt x="516023" y="377079"/>
                </a:lnTo>
                <a:lnTo>
                  <a:pt x="515306" y="377766"/>
                </a:lnTo>
                <a:lnTo>
                  <a:pt x="515554" y="378452"/>
                </a:lnTo>
                <a:lnTo>
                  <a:pt x="515306" y="378795"/>
                </a:lnTo>
                <a:lnTo>
                  <a:pt x="515086" y="379481"/>
                </a:lnTo>
                <a:lnTo>
                  <a:pt x="515086" y="379826"/>
                </a:lnTo>
                <a:lnTo>
                  <a:pt x="515086" y="380510"/>
                </a:lnTo>
                <a:lnTo>
                  <a:pt x="515306" y="380855"/>
                </a:lnTo>
                <a:lnTo>
                  <a:pt x="515802" y="381196"/>
                </a:lnTo>
                <a:lnTo>
                  <a:pt x="516023" y="381196"/>
                </a:lnTo>
                <a:lnTo>
                  <a:pt x="516271" y="381542"/>
                </a:lnTo>
                <a:lnTo>
                  <a:pt x="516271" y="381884"/>
                </a:lnTo>
                <a:lnTo>
                  <a:pt x="516271" y="382226"/>
                </a:lnTo>
                <a:lnTo>
                  <a:pt x="516518" y="382226"/>
                </a:lnTo>
                <a:lnTo>
                  <a:pt x="516738" y="382226"/>
                </a:lnTo>
                <a:lnTo>
                  <a:pt x="516738" y="382571"/>
                </a:lnTo>
                <a:lnTo>
                  <a:pt x="516518" y="382571"/>
                </a:lnTo>
                <a:lnTo>
                  <a:pt x="516023" y="382571"/>
                </a:lnTo>
                <a:lnTo>
                  <a:pt x="515554" y="382571"/>
                </a:lnTo>
                <a:lnTo>
                  <a:pt x="515306" y="382226"/>
                </a:lnTo>
                <a:lnTo>
                  <a:pt x="514837" y="381884"/>
                </a:lnTo>
                <a:lnTo>
                  <a:pt x="514589" y="381542"/>
                </a:lnTo>
                <a:lnTo>
                  <a:pt x="514120" y="381196"/>
                </a:lnTo>
                <a:lnTo>
                  <a:pt x="513652" y="381196"/>
                </a:lnTo>
                <a:lnTo>
                  <a:pt x="512935" y="380855"/>
                </a:lnTo>
                <a:lnTo>
                  <a:pt x="512218" y="380169"/>
                </a:lnTo>
                <a:lnTo>
                  <a:pt x="511750" y="379826"/>
                </a:lnTo>
                <a:lnTo>
                  <a:pt x="511502" y="379481"/>
                </a:lnTo>
                <a:lnTo>
                  <a:pt x="507450" y="377766"/>
                </a:lnTo>
                <a:lnTo>
                  <a:pt x="506733" y="377423"/>
                </a:lnTo>
                <a:lnTo>
                  <a:pt x="506486" y="377423"/>
                </a:lnTo>
                <a:lnTo>
                  <a:pt x="504583" y="376736"/>
                </a:lnTo>
                <a:lnTo>
                  <a:pt x="500780" y="375707"/>
                </a:lnTo>
                <a:lnTo>
                  <a:pt x="499346" y="375363"/>
                </a:lnTo>
                <a:lnTo>
                  <a:pt x="498382" y="375021"/>
                </a:lnTo>
                <a:lnTo>
                  <a:pt x="496728" y="375021"/>
                </a:lnTo>
                <a:lnTo>
                  <a:pt x="496011" y="375021"/>
                </a:lnTo>
                <a:lnTo>
                  <a:pt x="495762" y="374676"/>
                </a:lnTo>
                <a:lnTo>
                  <a:pt x="495294" y="375021"/>
                </a:lnTo>
                <a:lnTo>
                  <a:pt x="494330" y="375021"/>
                </a:lnTo>
                <a:lnTo>
                  <a:pt x="493861" y="375021"/>
                </a:lnTo>
                <a:lnTo>
                  <a:pt x="493144" y="375021"/>
                </a:lnTo>
                <a:lnTo>
                  <a:pt x="492427" y="375021"/>
                </a:lnTo>
                <a:lnTo>
                  <a:pt x="491959" y="375363"/>
                </a:lnTo>
                <a:lnTo>
                  <a:pt x="491463" y="375707"/>
                </a:lnTo>
                <a:lnTo>
                  <a:pt x="491242" y="375707"/>
                </a:lnTo>
                <a:lnTo>
                  <a:pt x="490995" y="376050"/>
                </a:lnTo>
                <a:lnTo>
                  <a:pt x="490995" y="376391"/>
                </a:lnTo>
                <a:lnTo>
                  <a:pt x="490746" y="376391"/>
                </a:lnTo>
                <a:lnTo>
                  <a:pt x="490030" y="376391"/>
                </a:lnTo>
                <a:lnTo>
                  <a:pt x="489809" y="376391"/>
                </a:lnTo>
                <a:lnTo>
                  <a:pt x="489561" y="376736"/>
                </a:lnTo>
                <a:lnTo>
                  <a:pt x="489313" y="376736"/>
                </a:lnTo>
                <a:lnTo>
                  <a:pt x="489313" y="377079"/>
                </a:lnTo>
                <a:lnTo>
                  <a:pt x="489092" y="377079"/>
                </a:lnTo>
                <a:lnTo>
                  <a:pt x="488845" y="376736"/>
                </a:lnTo>
                <a:lnTo>
                  <a:pt x="488376" y="377079"/>
                </a:lnTo>
                <a:lnTo>
                  <a:pt x="487907" y="377079"/>
                </a:lnTo>
                <a:lnTo>
                  <a:pt x="487411" y="376391"/>
                </a:lnTo>
                <a:lnTo>
                  <a:pt x="487191" y="376391"/>
                </a:lnTo>
                <a:lnTo>
                  <a:pt x="486474" y="376391"/>
                </a:lnTo>
                <a:lnTo>
                  <a:pt x="485978" y="376391"/>
                </a:lnTo>
                <a:lnTo>
                  <a:pt x="485757" y="376391"/>
                </a:lnTo>
                <a:lnTo>
                  <a:pt x="485510" y="376050"/>
                </a:lnTo>
                <a:lnTo>
                  <a:pt x="484793" y="376050"/>
                </a:lnTo>
                <a:lnTo>
                  <a:pt x="484544" y="375707"/>
                </a:lnTo>
                <a:lnTo>
                  <a:pt x="484076" y="375363"/>
                </a:lnTo>
                <a:lnTo>
                  <a:pt x="483112" y="375363"/>
                </a:lnTo>
                <a:lnTo>
                  <a:pt x="482642" y="375363"/>
                </a:lnTo>
                <a:lnTo>
                  <a:pt x="481926" y="375707"/>
                </a:lnTo>
                <a:lnTo>
                  <a:pt x="481209" y="376050"/>
                </a:lnTo>
                <a:lnTo>
                  <a:pt x="481209" y="376391"/>
                </a:lnTo>
                <a:lnTo>
                  <a:pt x="481209" y="376736"/>
                </a:lnTo>
                <a:lnTo>
                  <a:pt x="480741" y="377079"/>
                </a:lnTo>
                <a:lnTo>
                  <a:pt x="480741" y="377423"/>
                </a:lnTo>
                <a:lnTo>
                  <a:pt x="480272" y="377766"/>
                </a:lnTo>
                <a:lnTo>
                  <a:pt x="480272" y="378111"/>
                </a:lnTo>
                <a:lnTo>
                  <a:pt x="479776" y="378452"/>
                </a:lnTo>
                <a:lnTo>
                  <a:pt x="479307" y="378452"/>
                </a:lnTo>
                <a:lnTo>
                  <a:pt x="479060" y="378111"/>
                </a:lnTo>
                <a:lnTo>
                  <a:pt x="479060" y="377766"/>
                </a:lnTo>
                <a:lnTo>
                  <a:pt x="478591" y="377766"/>
                </a:lnTo>
                <a:lnTo>
                  <a:pt x="478343" y="377766"/>
                </a:lnTo>
                <a:lnTo>
                  <a:pt x="478122" y="377766"/>
                </a:lnTo>
                <a:lnTo>
                  <a:pt x="477653" y="377766"/>
                </a:lnTo>
                <a:lnTo>
                  <a:pt x="476440" y="378111"/>
                </a:lnTo>
                <a:lnTo>
                  <a:pt x="476220" y="378111"/>
                </a:lnTo>
                <a:lnTo>
                  <a:pt x="475724" y="378452"/>
                </a:lnTo>
                <a:lnTo>
                  <a:pt x="475503" y="378452"/>
                </a:lnTo>
                <a:lnTo>
                  <a:pt x="475008" y="378795"/>
                </a:lnTo>
                <a:lnTo>
                  <a:pt x="474787" y="378795"/>
                </a:lnTo>
                <a:lnTo>
                  <a:pt x="474539" y="378795"/>
                </a:lnTo>
                <a:lnTo>
                  <a:pt x="474539" y="379140"/>
                </a:lnTo>
                <a:lnTo>
                  <a:pt x="474291" y="379481"/>
                </a:lnTo>
                <a:lnTo>
                  <a:pt x="474291" y="379826"/>
                </a:lnTo>
                <a:lnTo>
                  <a:pt x="474539" y="380169"/>
                </a:lnTo>
                <a:lnTo>
                  <a:pt x="474787" y="380510"/>
                </a:lnTo>
                <a:lnTo>
                  <a:pt x="474071" y="381196"/>
                </a:lnTo>
                <a:lnTo>
                  <a:pt x="473822" y="381542"/>
                </a:lnTo>
                <a:lnTo>
                  <a:pt x="473354" y="381884"/>
                </a:lnTo>
                <a:lnTo>
                  <a:pt x="473354" y="381542"/>
                </a:lnTo>
                <a:lnTo>
                  <a:pt x="473105" y="381542"/>
                </a:lnTo>
                <a:lnTo>
                  <a:pt x="472389" y="381884"/>
                </a:lnTo>
                <a:lnTo>
                  <a:pt x="471451" y="382226"/>
                </a:lnTo>
                <a:lnTo>
                  <a:pt x="470239" y="383255"/>
                </a:lnTo>
                <a:lnTo>
                  <a:pt x="469302" y="384970"/>
                </a:lnTo>
                <a:lnTo>
                  <a:pt x="469302" y="385312"/>
                </a:lnTo>
                <a:lnTo>
                  <a:pt x="469302" y="385658"/>
                </a:lnTo>
                <a:lnTo>
                  <a:pt x="469522" y="385658"/>
                </a:lnTo>
                <a:lnTo>
                  <a:pt x="469522" y="386342"/>
                </a:lnTo>
                <a:lnTo>
                  <a:pt x="469053" y="387028"/>
                </a:lnTo>
                <a:lnTo>
                  <a:pt x="469053" y="387715"/>
                </a:lnTo>
                <a:lnTo>
                  <a:pt x="469302" y="388057"/>
                </a:lnTo>
                <a:lnTo>
                  <a:pt x="469053" y="388741"/>
                </a:lnTo>
                <a:lnTo>
                  <a:pt x="468806" y="389086"/>
                </a:lnTo>
                <a:lnTo>
                  <a:pt x="468585" y="389427"/>
                </a:lnTo>
                <a:lnTo>
                  <a:pt x="468337" y="390111"/>
                </a:lnTo>
                <a:lnTo>
                  <a:pt x="468089" y="390799"/>
                </a:lnTo>
                <a:lnTo>
                  <a:pt x="468089" y="391483"/>
                </a:lnTo>
                <a:lnTo>
                  <a:pt x="468089" y="391828"/>
                </a:lnTo>
                <a:lnTo>
                  <a:pt x="468585" y="392169"/>
                </a:lnTo>
                <a:lnTo>
                  <a:pt x="468806" y="392512"/>
                </a:lnTo>
                <a:lnTo>
                  <a:pt x="468806" y="392853"/>
                </a:lnTo>
                <a:lnTo>
                  <a:pt x="469053" y="393198"/>
                </a:lnTo>
                <a:lnTo>
                  <a:pt x="468806" y="393541"/>
                </a:lnTo>
                <a:lnTo>
                  <a:pt x="468585" y="393541"/>
                </a:lnTo>
                <a:lnTo>
                  <a:pt x="468337" y="393882"/>
                </a:lnTo>
                <a:lnTo>
                  <a:pt x="468089" y="394225"/>
                </a:lnTo>
                <a:lnTo>
                  <a:pt x="467620" y="394225"/>
                </a:lnTo>
                <a:lnTo>
                  <a:pt x="467620" y="394566"/>
                </a:lnTo>
                <a:lnTo>
                  <a:pt x="467620" y="394911"/>
                </a:lnTo>
                <a:lnTo>
                  <a:pt x="467399" y="395254"/>
                </a:lnTo>
                <a:lnTo>
                  <a:pt x="467620" y="395254"/>
                </a:lnTo>
                <a:lnTo>
                  <a:pt x="467152" y="395938"/>
                </a:lnTo>
                <a:lnTo>
                  <a:pt x="466903" y="395938"/>
                </a:lnTo>
                <a:lnTo>
                  <a:pt x="466684" y="396279"/>
                </a:lnTo>
                <a:lnTo>
                  <a:pt x="466435" y="396624"/>
                </a:lnTo>
                <a:lnTo>
                  <a:pt x="466435" y="396967"/>
                </a:lnTo>
                <a:lnTo>
                  <a:pt x="466684" y="397308"/>
                </a:lnTo>
                <a:lnTo>
                  <a:pt x="466684" y="397651"/>
                </a:lnTo>
                <a:lnTo>
                  <a:pt x="466903" y="397992"/>
                </a:lnTo>
                <a:lnTo>
                  <a:pt x="466903" y="398676"/>
                </a:lnTo>
                <a:lnTo>
                  <a:pt x="466684" y="399021"/>
                </a:lnTo>
                <a:lnTo>
                  <a:pt x="466187" y="399705"/>
                </a:lnTo>
                <a:lnTo>
                  <a:pt x="466187" y="400048"/>
                </a:lnTo>
                <a:lnTo>
                  <a:pt x="465967" y="400389"/>
                </a:lnTo>
                <a:lnTo>
                  <a:pt x="465718" y="401415"/>
                </a:lnTo>
                <a:lnTo>
                  <a:pt x="465967" y="402103"/>
                </a:lnTo>
                <a:lnTo>
                  <a:pt x="466187" y="402103"/>
                </a:lnTo>
                <a:lnTo>
                  <a:pt x="466435" y="402444"/>
                </a:lnTo>
                <a:lnTo>
                  <a:pt x="466684" y="402444"/>
                </a:lnTo>
                <a:lnTo>
                  <a:pt x="466684" y="402787"/>
                </a:lnTo>
                <a:lnTo>
                  <a:pt x="466435" y="402787"/>
                </a:lnTo>
                <a:lnTo>
                  <a:pt x="466187" y="402444"/>
                </a:lnTo>
                <a:lnTo>
                  <a:pt x="465967" y="402787"/>
                </a:lnTo>
                <a:lnTo>
                  <a:pt x="465718" y="403128"/>
                </a:lnTo>
                <a:lnTo>
                  <a:pt x="465718" y="403471"/>
                </a:lnTo>
                <a:lnTo>
                  <a:pt x="465967" y="403812"/>
                </a:lnTo>
                <a:lnTo>
                  <a:pt x="465718" y="403812"/>
                </a:lnTo>
                <a:lnTo>
                  <a:pt x="465250" y="403471"/>
                </a:lnTo>
                <a:lnTo>
                  <a:pt x="465001" y="403812"/>
                </a:lnTo>
                <a:lnTo>
                  <a:pt x="464754" y="404155"/>
                </a:lnTo>
                <a:lnTo>
                  <a:pt x="464533" y="403812"/>
                </a:lnTo>
                <a:lnTo>
                  <a:pt x="464285" y="403812"/>
                </a:lnTo>
                <a:lnTo>
                  <a:pt x="464037" y="404155"/>
                </a:lnTo>
                <a:lnTo>
                  <a:pt x="463817" y="404496"/>
                </a:lnTo>
                <a:lnTo>
                  <a:pt x="463817" y="403812"/>
                </a:lnTo>
                <a:lnTo>
                  <a:pt x="463568" y="403812"/>
                </a:lnTo>
                <a:lnTo>
                  <a:pt x="463320" y="403812"/>
                </a:lnTo>
                <a:lnTo>
                  <a:pt x="463100" y="403812"/>
                </a:lnTo>
                <a:lnTo>
                  <a:pt x="462136" y="403128"/>
                </a:lnTo>
                <a:lnTo>
                  <a:pt x="461666" y="403128"/>
                </a:lnTo>
                <a:lnTo>
                  <a:pt x="461419" y="403128"/>
                </a:lnTo>
                <a:lnTo>
                  <a:pt x="461419" y="403471"/>
                </a:lnTo>
                <a:lnTo>
                  <a:pt x="461419" y="403812"/>
                </a:lnTo>
                <a:lnTo>
                  <a:pt x="461419" y="404155"/>
                </a:lnTo>
                <a:lnTo>
                  <a:pt x="461198" y="404155"/>
                </a:lnTo>
                <a:lnTo>
                  <a:pt x="460950" y="403812"/>
                </a:lnTo>
                <a:lnTo>
                  <a:pt x="460702" y="403128"/>
                </a:lnTo>
                <a:lnTo>
                  <a:pt x="460482" y="403128"/>
                </a:lnTo>
                <a:lnTo>
                  <a:pt x="459765" y="403128"/>
                </a:lnTo>
                <a:lnTo>
                  <a:pt x="458799" y="403471"/>
                </a:lnTo>
                <a:lnTo>
                  <a:pt x="458084" y="403812"/>
                </a:lnTo>
                <a:lnTo>
                  <a:pt x="457835" y="404155"/>
                </a:lnTo>
                <a:lnTo>
                  <a:pt x="457615" y="404496"/>
                </a:lnTo>
                <a:lnTo>
                  <a:pt x="457367" y="404839"/>
                </a:lnTo>
                <a:lnTo>
                  <a:pt x="457367" y="405181"/>
                </a:lnTo>
                <a:lnTo>
                  <a:pt x="457615" y="405523"/>
                </a:lnTo>
                <a:lnTo>
                  <a:pt x="457615" y="405865"/>
                </a:lnTo>
                <a:lnTo>
                  <a:pt x="457835" y="405865"/>
                </a:lnTo>
                <a:lnTo>
                  <a:pt x="457835" y="406206"/>
                </a:lnTo>
                <a:lnTo>
                  <a:pt x="457615" y="406206"/>
                </a:lnTo>
                <a:lnTo>
                  <a:pt x="457367" y="406549"/>
                </a:lnTo>
                <a:lnTo>
                  <a:pt x="457367" y="406894"/>
                </a:lnTo>
                <a:lnTo>
                  <a:pt x="457118" y="407235"/>
                </a:lnTo>
                <a:lnTo>
                  <a:pt x="456898" y="407578"/>
                </a:lnTo>
                <a:lnTo>
                  <a:pt x="457118" y="407919"/>
                </a:lnTo>
                <a:lnTo>
                  <a:pt x="456898" y="407919"/>
                </a:lnTo>
                <a:lnTo>
                  <a:pt x="456650" y="407919"/>
                </a:lnTo>
                <a:lnTo>
                  <a:pt x="456650" y="408262"/>
                </a:lnTo>
                <a:lnTo>
                  <a:pt x="456430" y="408604"/>
                </a:lnTo>
                <a:lnTo>
                  <a:pt x="456181" y="408946"/>
                </a:lnTo>
                <a:lnTo>
                  <a:pt x="455934" y="408604"/>
                </a:lnTo>
                <a:lnTo>
                  <a:pt x="455464" y="408262"/>
                </a:lnTo>
                <a:lnTo>
                  <a:pt x="455217" y="408262"/>
                </a:lnTo>
                <a:lnTo>
                  <a:pt x="454996" y="408604"/>
                </a:lnTo>
                <a:lnTo>
                  <a:pt x="454500" y="409630"/>
                </a:lnTo>
                <a:lnTo>
                  <a:pt x="454280" y="409630"/>
                </a:lnTo>
                <a:lnTo>
                  <a:pt x="454032" y="409630"/>
                </a:lnTo>
                <a:lnTo>
                  <a:pt x="453783" y="409288"/>
                </a:lnTo>
                <a:lnTo>
                  <a:pt x="453066" y="408946"/>
                </a:lnTo>
                <a:lnTo>
                  <a:pt x="452598" y="408604"/>
                </a:lnTo>
                <a:lnTo>
                  <a:pt x="452350" y="408262"/>
                </a:lnTo>
                <a:lnTo>
                  <a:pt x="451881" y="408262"/>
                </a:lnTo>
                <a:lnTo>
                  <a:pt x="451412" y="408604"/>
                </a:lnTo>
                <a:lnTo>
                  <a:pt x="451412" y="408946"/>
                </a:lnTo>
                <a:lnTo>
                  <a:pt x="451661" y="409288"/>
                </a:lnTo>
                <a:lnTo>
                  <a:pt x="451661" y="409972"/>
                </a:lnTo>
                <a:lnTo>
                  <a:pt x="451165" y="409972"/>
                </a:lnTo>
                <a:lnTo>
                  <a:pt x="450944" y="409972"/>
                </a:lnTo>
                <a:lnTo>
                  <a:pt x="450944" y="410656"/>
                </a:lnTo>
                <a:lnTo>
                  <a:pt x="450944" y="410999"/>
                </a:lnTo>
                <a:lnTo>
                  <a:pt x="450696" y="410999"/>
                </a:lnTo>
                <a:lnTo>
                  <a:pt x="450227" y="410999"/>
                </a:lnTo>
                <a:lnTo>
                  <a:pt x="449731" y="410999"/>
                </a:lnTo>
                <a:lnTo>
                  <a:pt x="449731" y="410656"/>
                </a:lnTo>
                <a:lnTo>
                  <a:pt x="449015" y="409972"/>
                </a:lnTo>
                <a:lnTo>
                  <a:pt x="448298" y="409972"/>
                </a:lnTo>
                <a:lnTo>
                  <a:pt x="447581" y="410314"/>
                </a:lnTo>
                <a:lnTo>
                  <a:pt x="447581" y="410656"/>
                </a:lnTo>
                <a:lnTo>
                  <a:pt x="447361" y="410999"/>
                </a:lnTo>
                <a:lnTo>
                  <a:pt x="447113" y="410999"/>
                </a:lnTo>
                <a:lnTo>
                  <a:pt x="446864" y="410656"/>
                </a:lnTo>
                <a:lnTo>
                  <a:pt x="446396" y="410999"/>
                </a:lnTo>
                <a:lnTo>
                  <a:pt x="446176" y="410999"/>
                </a:lnTo>
                <a:lnTo>
                  <a:pt x="445679" y="410999"/>
                </a:lnTo>
                <a:lnTo>
                  <a:pt x="445459" y="410999"/>
                </a:lnTo>
                <a:lnTo>
                  <a:pt x="445211" y="411340"/>
                </a:lnTo>
                <a:lnTo>
                  <a:pt x="445211" y="412021"/>
                </a:lnTo>
                <a:lnTo>
                  <a:pt x="445459" y="412364"/>
                </a:lnTo>
                <a:lnTo>
                  <a:pt x="445679" y="412364"/>
                </a:lnTo>
                <a:lnTo>
                  <a:pt x="446176" y="412705"/>
                </a:lnTo>
                <a:lnTo>
                  <a:pt x="446396" y="412705"/>
                </a:lnTo>
                <a:lnTo>
                  <a:pt x="446644" y="412705"/>
                </a:lnTo>
                <a:lnTo>
                  <a:pt x="446644" y="413048"/>
                </a:lnTo>
                <a:lnTo>
                  <a:pt x="446644" y="413389"/>
                </a:lnTo>
                <a:lnTo>
                  <a:pt x="446644" y="413732"/>
                </a:lnTo>
                <a:lnTo>
                  <a:pt x="446176" y="413732"/>
                </a:lnTo>
                <a:lnTo>
                  <a:pt x="445679" y="414074"/>
                </a:lnTo>
                <a:lnTo>
                  <a:pt x="445459" y="414074"/>
                </a:lnTo>
                <a:lnTo>
                  <a:pt x="445459" y="414416"/>
                </a:lnTo>
                <a:lnTo>
                  <a:pt x="445211" y="414416"/>
                </a:lnTo>
                <a:lnTo>
                  <a:pt x="445459" y="415100"/>
                </a:lnTo>
                <a:lnTo>
                  <a:pt x="445679" y="415100"/>
                </a:lnTo>
                <a:lnTo>
                  <a:pt x="446396" y="415442"/>
                </a:lnTo>
                <a:lnTo>
                  <a:pt x="445927" y="415783"/>
                </a:lnTo>
                <a:lnTo>
                  <a:pt x="445679" y="415783"/>
                </a:lnTo>
                <a:lnTo>
                  <a:pt x="445459" y="415783"/>
                </a:lnTo>
                <a:lnTo>
                  <a:pt x="445211" y="416126"/>
                </a:lnTo>
                <a:lnTo>
                  <a:pt x="445459" y="416468"/>
                </a:lnTo>
                <a:lnTo>
                  <a:pt x="445459" y="417150"/>
                </a:lnTo>
                <a:lnTo>
                  <a:pt x="444963" y="417491"/>
                </a:lnTo>
                <a:lnTo>
                  <a:pt x="444495" y="417491"/>
                </a:lnTo>
                <a:lnTo>
                  <a:pt x="444025" y="417150"/>
                </a:lnTo>
                <a:lnTo>
                  <a:pt x="444025" y="416807"/>
                </a:lnTo>
                <a:lnTo>
                  <a:pt x="443778" y="416468"/>
                </a:lnTo>
                <a:lnTo>
                  <a:pt x="443309" y="416807"/>
                </a:lnTo>
                <a:lnTo>
                  <a:pt x="443061" y="416807"/>
                </a:lnTo>
                <a:lnTo>
                  <a:pt x="442592" y="416807"/>
                </a:lnTo>
                <a:lnTo>
                  <a:pt x="441875" y="416468"/>
                </a:lnTo>
                <a:lnTo>
                  <a:pt x="441407" y="416468"/>
                </a:lnTo>
                <a:lnTo>
                  <a:pt x="441160" y="416126"/>
                </a:lnTo>
                <a:lnTo>
                  <a:pt x="440690" y="416126"/>
                </a:lnTo>
                <a:lnTo>
                  <a:pt x="440194" y="416468"/>
                </a:lnTo>
                <a:lnTo>
                  <a:pt x="439974" y="416807"/>
                </a:lnTo>
                <a:lnTo>
                  <a:pt x="439726" y="417150"/>
                </a:lnTo>
                <a:lnTo>
                  <a:pt x="439726" y="417491"/>
                </a:lnTo>
                <a:lnTo>
                  <a:pt x="439477" y="417834"/>
                </a:lnTo>
                <a:lnTo>
                  <a:pt x="439477" y="418518"/>
                </a:lnTo>
                <a:lnTo>
                  <a:pt x="439477" y="419201"/>
                </a:lnTo>
                <a:lnTo>
                  <a:pt x="439726" y="419883"/>
                </a:lnTo>
                <a:lnTo>
                  <a:pt x="439726" y="420225"/>
                </a:lnTo>
                <a:lnTo>
                  <a:pt x="439726" y="421251"/>
                </a:lnTo>
                <a:lnTo>
                  <a:pt x="439726" y="421593"/>
                </a:lnTo>
                <a:lnTo>
                  <a:pt x="439477" y="421593"/>
                </a:lnTo>
                <a:lnTo>
                  <a:pt x="439009" y="421932"/>
                </a:lnTo>
                <a:lnTo>
                  <a:pt x="438761" y="422274"/>
                </a:lnTo>
                <a:lnTo>
                  <a:pt x="438761" y="422616"/>
                </a:lnTo>
                <a:lnTo>
                  <a:pt x="439009" y="422958"/>
                </a:lnTo>
                <a:lnTo>
                  <a:pt x="438761" y="423301"/>
                </a:lnTo>
                <a:lnTo>
                  <a:pt x="438761" y="423640"/>
                </a:lnTo>
                <a:lnTo>
                  <a:pt x="439009" y="423982"/>
                </a:lnTo>
                <a:lnTo>
                  <a:pt x="439257" y="424324"/>
                </a:lnTo>
                <a:lnTo>
                  <a:pt x="438761" y="424324"/>
                </a:lnTo>
                <a:lnTo>
                  <a:pt x="438540" y="424324"/>
                </a:lnTo>
                <a:lnTo>
                  <a:pt x="438044" y="424324"/>
                </a:lnTo>
                <a:lnTo>
                  <a:pt x="436859" y="423982"/>
                </a:lnTo>
                <a:lnTo>
                  <a:pt x="436611" y="423640"/>
                </a:lnTo>
                <a:lnTo>
                  <a:pt x="436391" y="423640"/>
                </a:lnTo>
                <a:lnTo>
                  <a:pt x="435922" y="423982"/>
                </a:lnTo>
                <a:lnTo>
                  <a:pt x="435425" y="424324"/>
                </a:lnTo>
                <a:lnTo>
                  <a:pt x="434957" y="424666"/>
                </a:lnTo>
                <a:lnTo>
                  <a:pt x="434488" y="425347"/>
                </a:lnTo>
                <a:lnTo>
                  <a:pt x="434957" y="426715"/>
                </a:lnTo>
                <a:lnTo>
                  <a:pt x="434957" y="427397"/>
                </a:lnTo>
                <a:lnTo>
                  <a:pt x="434957" y="428080"/>
                </a:lnTo>
                <a:lnTo>
                  <a:pt x="435205" y="428762"/>
                </a:lnTo>
                <a:lnTo>
                  <a:pt x="435205" y="429443"/>
                </a:lnTo>
                <a:lnTo>
                  <a:pt x="435425" y="430127"/>
                </a:lnTo>
                <a:lnTo>
                  <a:pt x="435425" y="430470"/>
                </a:lnTo>
                <a:lnTo>
                  <a:pt x="435425" y="431151"/>
                </a:lnTo>
                <a:lnTo>
                  <a:pt x="435674" y="431492"/>
                </a:lnTo>
                <a:lnTo>
                  <a:pt x="435922" y="431832"/>
                </a:lnTo>
                <a:lnTo>
                  <a:pt x="435674" y="432174"/>
                </a:lnTo>
                <a:lnTo>
                  <a:pt x="435922" y="432516"/>
                </a:lnTo>
                <a:lnTo>
                  <a:pt x="436142" y="432516"/>
                </a:lnTo>
                <a:lnTo>
                  <a:pt x="436391" y="432855"/>
                </a:lnTo>
                <a:lnTo>
                  <a:pt x="436391" y="433197"/>
                </a:lnTo>
                <a:lnTo>
                  <a:pt x="436611" y="433540"/>
                </a:lnTo>
                <a:lnTo>
                  <a:pt x="437107" y="433881"/>
                </a:lnTo>
                <a:lnTo>
                  <a:pt x="436859" y="434220"/>
                </a:lnTo>
                <a:lnTo>
                  <a:pt x="437107" y="434563"/>
                </a:lnTo>
                <a:lnTo>
                  <a:pt x="436391" y="435244"/>
                </a:lnTo>
                <a:lnTo>
                  <a:pt x="436391" y="434901"/>
                </a:lnTo>
                <a:lnTo>
                  <a:pt x="436142" y="435244"/>
                </a:lnTo>
                <a:lnTo>
                  <a:pt x="435922" y="434901"/>
                </a:lnTo>
                <a:lnTo>
                  <a:pt x="435922" y="434220"/>
                </a:lnTo>
                <a:lnTo>
                  <a:pt x="435674" y="433881"/>
                </a:lnTo>
                <a:lnTo>
                  <a:pt x="435425" y="433881"/>
                </a:lnTo>
                <a:lnTo>
                  <a:pt x="435205" y="433540"/>
                </a:lnTo>
                <a:lnTo>
                  <a:pt x="434957" y="433197"/>
                </a:lnTo>
                <a:lnTo>
                  <a:pt x="434488" y="432516"/>
                </a:lnTo>
                <a:lnTo>
                  <a:pt x="433992" y="432174"/>
                </a:lnTo>
                <a:lnTo>
                  <a:pt x="433524" y="432174"/>
                </a:lnTo>
                <a:lnTo>
                  <a:pt x="433056" y="432516"/>
                </a:lnTo>
                <a:lnTo>
                  <a:pt x="432090" y="432516"/>
                </a:lnTo>
                <a:lnTo>
                  <a:pt x="431843" y="432174"/>
                </a:lnTo>
                <a:lnTo>
                  <a:pt x="430905" y="432174"/>
                </a:lnTo>
                <a:lnTo>
                  <a:pt x="430189" y="431492"/>
                </a:lnTo>
                <a:lnTo>
                  <a:pt x="429004" y="430470"/>
                </a:lnTo>
                <a:lnTo>
                  <a:pt x="428755" y="430808"/>
                </a:lnTo>
                <a:lnTo>
                  <a:pt x="428507" y="430470"/>
                </a:lnTo>
                <a:lnTo>
                  <a:pt x="428507" y="430127"/>
                </a:lnTo>
                <a:lnTo>
                  <a:pt x="427791" y="429443"/>
                </a:lnTo>
                <a:lnTo>
                  <a:pt x="427570" y="429443"/>
                </a:lnTo>
                <a:lnTo>
                  <a:pt x="427570" y="429104"/>
                </a:lnTo>
                <a:lnTo>
                  <a:pt x="427570" y="428762"/>
                </a:lnTo>
                <a:lnTo>
                  <a:pt x="426854" y="427397"/>
                </a:lnTo>
                <a:lnTo>
                  <a:pt x="426854" y="427054"/>
                </a:lnTo>
                <a:lnTo>
                  <a:pt x="426854" y="426715"/>
                </a:lnTo>
                <a:lnTo>
                  <a:pt x="426854" y="426373"/>
                </a:lnTo>
                <a:lnTo>
                  <a:pt x="426605" y="426031"/>
                </a:lnTo>
                <a:lnTo>
                  <a:pt x="426137" y="426031"/>
                </a:lnTo>
                <a:lnTo>
                  <a:pt x="425668" y="426031"/>
                </a:lnTo>
                <a:lnTo>
                  <a:pt x="425420" y="426373"/>
                </a:lnTo>
                <a:lnTo>
                  <a:pt x="425668" y="427054"/>
                </a:lnTo>
                <a:lnTo>
                  <a:pt x="425420" y="427397"/>
                </a:lnTo>
                <a:lnTo>
                  <a:pt x="424703" y="425689"/>
                </a:lnTo>
                <a:lnTo>
                  <a:pt x="424703" y="425347"/>
                </a:lnTo>
                <a:lnTo>
                  <a:pt x="424235" y="424324"/>
                </a:lnTo>
                <a:lnTo>
                  <a:pt x="424235" y="423982"/>
                </a:lnTo>
                <a:lnTo>
                  <a:pt x="424235" y="422958"/>
                </a:lnTo>
                <a:lnTo>
                  <a:pt x="424235" y="422616"/>
                </a:lnTo>
                <a:lnTo>
                  <a:pt x="424235" y="421932"/>
                </a:lnTo>
                <a:lnTo>
                  <a:pt x="424456" y="421251"/>
                </a:lnTo>
                <a:lnTo>
                  <a:pt x="424703" y="420909"/>
                </a:lnTo>
                <a:lnTo>
                  <a:pt x="425171" y="420567"/>
                </a:lnTo>
                <a:lnTo>
                  <a:pt x="425668" y="420225"/>
                </a:lnTo>
                <a:lnTo>
                  <a:pt x="426137" y="420225"/>
                </a:lnTo>
                <a:lnTo>
                  <a:pt x="426605" y="420567"/>
                </a:lnTo>
                <a:lnTo>
                  <a:pt x="426854" y="420567"/>
                </a:lnTo>
                <a:lnTo>
                  <a:pt x="427074" y="420909"/>
                </a:lnTo>
                <a:lnTo>
                  <a:pt x="427570" y="420909"/>
                </a:lnTo>
                <a:lnTo>
                  <a:pt x="428287" y="420567"/>
                </a:lnTo>
                <a:lnTo>
                  <a:pt x="429004" y="420225"/>
                </a:lnTo>
                <a:lnTo>
                  <a:pt x="430189" y="418518"/>
                </a:lnTo>
                <a:lnTo>
                  <a:pt x="430436" y="417834"/>
                </a:lnTo>
                <a:lnTo>
                  <a:pt x="430189" y="417150"/>
                </a:lnTo>
                <a:lnTo>
                  <a:pt x="429720" y="416807"/>
                </a:lnTo>
                <a:lnTo>
                  <a:pt x="429720" y="416126"/>
                </a:lnTo>
                <a:lnTo>
                  <a:pt x="429472" y="415783"/>
                </a:lnTo>
                <a:lnTo>
                  <a:pt x="429472" y="415442"/>
                </a:lnTo>
                <a:lnTo>
                  <a:pt x="429720" y="415100"/>
                </a:lnTo>
                <a:lnTo>
                  <a:pt x="429720" y="415442"/>
                </a:lnTo>
                <a:lnTo>
                  <a:pt x="429940" y="415100"/>
                </a:lnTo>
                <a:lnTo>
                  <a:pt x="430189" y="414758"/>
                </a:lnTo>
                <a:lnTo>
                  <a:pt x="430436" y="414074"/>
                </a:lnTo>
                <a:lnTo>
                  <a:pt x="430905" y="413732"/>
                </a:lnTo>
                <a:lnTo>
                  <a:pt x="431374" y="414074"/>
                </a:lnTo>
                <a:lnTo>
                  <a:pt x="431843" y="414074"/>
                </a:lnTo>
                <a:lnTo>
                  <a:pt x="432090" y="414074"/>
                </a:lnTo>
                <a:lnTo>
                  <a:pt x="432339" y="413732"/>
                </a:lnTo>
                <a:lnTo>
                  <a:pt x="432339" y="413389"/>
                </a:lnTo>
                <a:lnTo>
                  <a:pt x="432560" y="412705"/>
                </a:lnTo>
                <a:lnTo>
                  <a:pt x="432807" y="412364"/>
                </a:lnTo>
                <a:lnTo>
                  <a:pt x="433276" y="411680"/>
                </a:lnTo>
                <a:lnTo>
                  <a:pt x="433771" y="411340"/>
                </a:lnTo>
                <a:lnTo>
                  <a:pt x="433992" y="410999"/>
                </a:lnTo>
                <a:lnTo>
                  <a:pt x="433992" y="410656"/>
                </a:lnTo>
                <a:lnTo>
                  <a:pt x="433771" y="410656"/>
                </a:lnTo>
                <a:lnTo>
                  <a:pt x="433524" y="410656"/>
                </a:lnTo>
                <a:lnTo>
                  <a:pt x="433771" y="410314"/>
                </a:lnTo>
                <a:lnTo>
                  <a:pt x="433771" y="409972"/>
                </a:lnTo>
                <a:lnTo>
                  <a:pt x="433992" y="409630"/>
                </a:lnTo>
                <a:lnTo>
                  <a:pt x="434241" y="409630"/>
                </a:lnTo>
                <a:lnTo>
                  <a:pt x="434709" y="409630"/>
                </a:lnTo>
                <a:lnTo>
                  <a:pt x="434709" y="409972"/>
                </a:lnTo>
                <a:lnTo>
                  <a:pt x="434709" y="410314"/>
                </a:lnTo>
                <a:lnTo>
                  <a:pt x="434957" y="410314"/>
                </a:lnTo>
                <a:lnTo>
                  <a:pt x="435205" y="409288"/>
                </a:lnTo>
                <a:lnTo>
                  <a:pt x="435205" y="408946"/>
                </a:lnTo>
                <a:lnTo>
                  <a:pt x="435425" y="408946"/>
                </a:lnTo>
                <a:lnTo>
                  <a:pt x="435425" y="408604"/>
                </a:lnTo>
                <a:lnTo>
                  <a:pt x="435205" y="408262"/>
                </a:lnTo>
                <a:lnTo>
                  <a:pt x="434709" y="408262"/>
                </a:lnTo>
                <a:lnTo>
                  <a:pt x="434241" y="408262"/>
                </a:lnTo>
                <a:lnTo>
                  <a:pt x="433771" y="408262"/>
                </a:lnTo>
                <a:lnTo>
                  <a:pt x="433524" y="408262"/>
                </a:lnTo>
                <a:lnTo>
                  <a:pt x="433524" y="407919"/>
                </a:lnTo>
                <a:lnTo>
                  <a:pt x="433771" y="407578"/>
                </a:lnTo>
                <a:lnTo>
                  <a:pt x="433992" y="406894"/>
                </a:lnTo>
                <a:lnTo>
                  <a:pt x="434241" y="406894"/>
                </a:lnTo>
                <a:lnTo>
                  <a:pt x="434488" y="407235"/>
                </a:lnTo>
                <a:lnTo>
                  <a:pt x="434957" y="407235"/>
                </a:lnTo>
                <a:lnTo>
                  <a:pt x="434957" y="406894"/>
                </a:lnTo>
                <a:lnTo>
                  <a:pt x="434957" y="406549"/>
                </a:lnTo>
                <a:lnTo>
                  <a:pt x="434488" y="406206"/>
                </a:lnTo>
                <a:lnTo>
                  <a:pt x="434241" y="406206"/>
                </a:lnTo>
                <a:lnTo>
                  <a:pt x="434241" y="405523"/>
                </a:lnTo>
                <a:lnTo>
                  <a:pt x="434241" y="405181"/>
                </a:lnTo>
                <a:lnTo>
                  <a:pt x="434488" y="405181"/>
                </a:lnTo>
                <a:lnTo>
                  <a:pt x="435205" y="404839"/>
                </a:lnTo>
                <a:lnTo>
                  <a:pt x="435674" y="405181"/>
                </a:lnTo>
                <a:lnTo>
                  <a:pt x="435922" y="405181"/>
                </a:lnTo>
                <a:lnTo>
                  <a:pt x="436142" y="405523"/>
                </a:lnTo>
                <a:lnTo>
                  <a:pt x="435922" y="405523"/>
                </a:lnTo>
                <a:lnTo>
                  <a:pt x="436142" y="405865"/>
                </a:lnTo>
                <a:lnTo>
                  <a:pt x="436391" y="405865"/>
                </a:lnTo>
                <a:lnTo>
                  <a:pt x="436611" y="405865"/>
                </a:lnTo>
                <a:lnTo>
                  <a:pt x="436859" y="405865"/>
                </a:lnTo>
                <a:lnTo>
                  <a:pt x="437107" y="406549"/>
                </a:lnTo>
                <a:lnTo>
                  <a:pt x="437107" y="406894"/>
                </a:lnTo>
                <a:lnTo>
                  <a:pt x="437328" y="406894"/>
                </a:lnTo>
                <a:lnTo>
                  <a:pt x="437576" y="406894"/>
                </a:lnTo>
                <a:lnTo>
                  <a:pt x="437823" y="406894"/>
                </a:lnTo>
                <a:lnTo>
                  <a:pt x="438044" y="406206"/>
                </a:lnTo>
                <a:lnTo>
                  <a:pt x="438292" y="406206"/>
                </a:lnTo>
                <a:lnTo>
                  <a:pt x="439257" y="405865"/>
                </a:lnTo>
                <a:lnTo>
                  <a:pt x="439477" y="405865"/>
                </a:lnTo>
                <a:lnTo>
                  <a:pt x="439726" y="405865"/>
                </a:lnTo>
                <a:lnTo>
                  <a:pt x="439974" y="406206"/>
                </a:lnTo>
                <a:lnTo>
                  <a:pt x="440690" y="406894"/>
                </a:lnTo>
                <a:lnTo>
                  <a:pt x="441627" y="407235"/>
                </a:lnTo>
                <a:lnTo>
                  <a:pt x="441875" y="407235"/>
                </a:lnTo>
                <a:lnTo>
                  <a:pt x="442096" y="407235"/>
                </a:lnTo>
                <a:lnTo>
                  <a:pt x="442344" y="406894"/>
                </a:lnTo>
                <a:lnTo>
                  <a:pt x="442344" y="406549"/>
                </a:lnTo>
                <a:lnTo>
                  <a:pt x="442096" y="406206"/>
                </a:lnTo>
                <a:lnTo>
                  <a:pt x="441875" y="405865"/>
                </a:lnTo>
                <a:lnTo>
                  <a:pt x="441407" y="405181"/>
                </a:lnTo>
                <a:lnTo>
                  <a:pt x="441160" y="404839"/>
                </a:lnTo>
                <a:lnTo>
                  <a:pt x="440690" y="404496"/>
                </a:lnTo>
                <a:lnTo>
                  <a:pt x="440443" y="404155"/>
                </a:lnTo>
                <a:lnTo>
                  <a:pt x="439974" y="403812"/>
                </a:lnTo>
                <a:lnTo>
                  <a:pt x="439726" y="403128"/>
                </a:lnTo>
                <a:lnTo>
                  <a:pt x="440194" y="403128"/>
                </a:lnTo>
                <a:lnTo>
                  <a:pt x="440194" y="402787"/>
                </a:lnTo>
                <a:lnTo>
                  <a:pt x="440194" y="402103"/>
                </a:lnTo>
                <a:lnTo>
                  <a:pt x="440690" y="401760"/>
                </a:lnTo>
                <a:lnTo>
                  <a:pt x="441160" y="401415"/>
                </a:lnTo>
                <a:lnTo>
                  <a:pt x="441875" y="401415"/>
                </a:lnTo>
                <a:lnTo>
                  <a:pt x="442344" y="401074"/>
                </a:lnTo>
                <a:lnTo>
                  <a:pt x="442592" y="401074"/>
                </a:lnTo>
                <a:lnTo>
                  <a:pt x="442813" y="400048"/>
                </a:lnTo>
                <a:lnTo>
                  <a:pt x="442592" y="399705"/>
                </a:lnTo>
                <a:lnTo>
                  <a:pt x="442344" y="399021"/>
                </a:lnTo>
                <a:lnTo>
                  <a:pt x="442344" y="398676"/>
                </a:lnTo>
                <a:lnTo>
                  <a:pt x="442592" y="397992"/>
                </a:lnTo>
                <a:lnTo>
                  <a:pt x="442592" y="397651"/>
                </a:lnTo>
                <a:lnTo>
                  <a:pt x="442813" y="396967"/>
                </a:lnTo>
                <a:lnTo>
                  <a:pt x="443309" y="396624"/>
                </a:lnTo>
                <a:lnTo>
                  <a:pt x="443529" y="396279"/>
                </a:lnTo>
                <a:lnTo>
                  <a:pt x="444025" y="396279"/>
                </a:lnTo>
                <a:lnTo>
                  <a:pt x="444495" y="396279"/>
                </a:lnTo>
                <a:lnTo>
                  <a:pt x="444742" y="395938"/>
                </a:lnTo>
                <a:lnTo>
                  <a:pt x="444742" y="395595"/>
                </a:lnTo>
                <a:lnTo>
                  <a:pt x="444742" y="395254"/>
                </a:lnTo>
                <a:lnTo>
                  <a:pt x="444495" y="394911"/>
                </a:lnTo>
                <a:lnTo>
                  <a:pt x="444742" y="394566"/>
                </a:lnTo>
                <a:lnTo>
                  <a:pt x="444963" y="394566"/>
                </a:lnTo>
                <a:lnTo>
                  <a:pt x="445211" y="394566"/>
                </a:lnTo>
                <a:lnTo>
                  <a:pt x="445679" y="394225"/>
                </a:lnTo>
                <a:lnTo>
                  <a:pt x="445927" y="393882"/>
                </a:lnTo>
                <a:lnTo>
                  <a:pt x="445927" y="393541"/>
                </a:lnTo>
                <a:lnTo>
                  <a:pt x="445927" y="393198"/>
                </a:lnTo>
                <a:lnTo>
                  <a:pt x="445927" y="392853"/>
                </a:lnTo>
                <a:lnTo>
                  <a:pt x="445927" y="392512"/>
                </a:lnTo>
                <a:lnTo>
                  <a:pt x="445927" y="392169"/>
                </a:lnTo>
                <a:lnTo>
                  <a:pt x="445927" y="391828"/>
                </a:lnTo>
                <a:lnTo>
                  <a:pt x="445927" y="390799"/>
                </a:lnTo>
                <a:lnTo>
                  <a:pt x="445927" y="390111"/>
                </a:lnTo>
                <a:lnTo>
                  <a:pt x="445459" y="389086"/>
                </a:lnTo>
                <a:lnTo>
                  <a:pt x="445459" y="388741"/>
                </a:lnTo>
                <a:lnTo>
                  <a:pt x="445211" y="388057"/>
                </a:lnTo>
                <a:lnTo>
                  <a:pt x="444495" y="387371"/>
                </a:lnTo>
                <a:lnTo>
                  <a:pt x="443061" y="386342"/>
                </a:lnTo>
                <a:lnTo>
                  <a:pt x="442344" y="385999"/>
                </a:lnTo>
                <a:lnTo>
                  <a:pt x="441407" y="385658"/>
                </a:lnTo>
                <a:lnTo>
                  <a:pt x="440443" y="386342"/>
                </a:lnTo>
                <a:lnTo>
                  <a:pt x="439726" y="386342"/>
                </a:lnTo>
                <a:lnTo>
                  <a:pt x="439726" y="386686"/>
                </a:lnTo>
                <a:lnTo>
                  <a:pt x="439257" y="387028"/>
                </a:lnTo>
                <a:lnTo>
                  <a:pt x="438761" y="388057"/>
                </a:lnTo>
                <a:lnTo>
                  <a:pt x="438540" y="388399"/>
                </a:lnTo>
                <a:lnTo>
                  <a:pt x="438292" y="389086"/>
                </a:lnTo>
                <a:lnTo>
                  <a:pt x="437823" y="389770"/>
                </a:lnTo>
                <a:lnTo>
                  <a:pt x="437576" y="389770"/>
                </a:lnTo>
                <a:lnTo>
                  <a:pt x="437328" y="389770"/>
                </a:lnTo>
                <a:lnTo>
                  <a:pt x="436142" y="389770"/>
                </a:lnTo>
                <a:lnTo>
                  <a:pt x="435674" y="390111"/>
                </a:lnTo>
                <a:lnTo>
                  <a:pt x="435674" y="390456"/>
                </a:lnTo>
                <a:lnTo>
                  <a:pt x="435674" y="390799"/>
                </a:lnTo>
                <a:lnTo>
                  <a:pt x="435425" y="390799"/>
                </a:lnTo>
                <a:lnTo>
                  <a:pt x="435205" y="390799"/>
                </a:lnTo>
                <a:lnTo>
                  <a:pt x="434957" y="390799"/>
                </a:lnTo>
                <a:lnTo>
                  <a:pt x="434709" y="391141"/>
                </a:lnTo>
                <a:lnTo>
                  <a:pt x="434488" y="391828"/>
                </a:lnTo>
                <a:lnTo>
                  <a:pt x="434241" y="392169"/>
                </a:lnTo>
                <a:lnTo>
                  <a:pt x="433992" y="392512"/>
                </a:lnTo>
                <a:lnTo>
                  <a:pt x="433992" y="393541"/>
                </a:lnTo>
                <a:lnTo>
                  <a:pt x="433992" y="394225"/>
                </a:lnTo>
                <a:lnTo>
                  <a:pt x="433992" y="394566"/>
                </a:lnTo>
                <a:lnTo>
                  <a:pt x="433992" y="395254"/>
                </a:lnTo>
                <a:lnTo>
                  <a:pt x="433771" y="395254"/>
                </a:lnTo>
                <a:lnTo>
                  <a:pt x="433056" y="395254"/>
                </a:lnTo>
                <a:lnTo>
                  <a:pt x="432560" y="395254"/>
                </a:lnTo>
                <a:lnTo>
                  <a:pt x="432560" y="395595"/>
                </a:lnTo>
                <a:lnTo>
                  <a:pt x="432339" y="395938"/>
                </a:lnTo>
                <a:lnTo>
                  <a:pt x="432560" y="396279"/>
                </a:lnTo>
                <a:lnTo>
                  <a:pt x="432560" y="396624"/>
                </a:lnTo>
                <a:lnTo>
                  <a:pt x="432339" y="396624"/>
                </a:lnTo>
                <a:lnTo>
                  <a:pt x="432090" y="396624"/>
                </a:lnTo>
                <a:lnTo>
                  <a:pt x="431843" y="396279"/>
                </a:lnTo>
                <a:lnTo>
                  <a:pt x="431622" y="395938"/>
                </a:lnTo>
                <a:lnTo>
                  <a:pt x="431153" y="395938"/>
                </a:lnTo>
                <a:lnTo>
                  <a:pt x="430905" y="396279"/>
                </a:lnTo>
                <a:lnTo>
                  <a:pt x="430905" y="396624"/>
                </a:lnTo>
                <a:lnTo>
                  <a:pt x="430657" y="396624"/>
                </a:lnTo>
                <a:lnTo>
                  <a:pt x="430189" y="396624"/>
                </a:lnTo>
                <a:lnTo>
                  <a:pt x="429940" y="396279"/>
                </a:lnTo>
                <a:lnTo>
                  <a:pt x="429472" y="395938"/>
                </a:lnTo>
                <a:lnTo>
                  <a:pt x="428507" y="395938"/>
                </a:lnTo>
                <a:lnTo>
                  <a:pt x="427791" y="395595"/>
                </a:lnTo>
                <a:lnTo>
                  <a:pt x="427074" y="395254"/>
                </a:lnTo>
                <a:lnTo>
                  <a:pt x="426357" y="395254"/>
                </a:lnTo>
                <a:lnTo>
                  <a:pt x="425420" y="395254"/>
                </a:lnTo>
                <a:lnTo>
                  <a:pt x="425171" y="395254"/>
                </a:lnTo>
                <a:lnTo>
                  <a:pt x="424952" y="395254"/>
                </a:lnTo>
                <a:lnTo>
                  <a:pt x="424235" y="395254"/>
                </a:lnTo>
                <a:lnTo>
                  <a:pt x="424235" y="395595"/>
                </a:lnTo>
                <a:lnTo>
                  <a:pt x="423986" y="395938"/>
                </a:lnTo>
                <a:lnTo>
                  <a:pt x="423986" y="395595"/>
                </a:lnTo>
                <a:lnTo>
                  <a:pt x="423986" y="395254"/>
                </a:lnTo>
                <a:lnTo>
                  <a:pt x="423739" y="394911"/>
                </a:lnTo>
                <a:lnTo>
                  <a:pt x="423519" y="394566"/>
                </a:lnTo>
                <a:lnTo>
                  <a:pt x="423022" y="394225"/>
                </a:lnTo>
                <a:lnTo>
                  <a:pt x="422802" y="394225"/>
                </a:lnTo>
                <a:lnTo>
                  <a:pt x="422553" y="394225"/>
                </a:lnTo>
                <a:lnTo>
                  <a:pt x="422553" y="393882"/>
                </a:lnTo>
                <a:lnTo>
                  <a:pt x="422802" y="393541"/>
                </a:lnTo>
                <a:lnTo>
                  <a:pt x="422305" y="393541"/>
                </a:lnTo>
                <a:lnTo>
                  <a:pt x="422553" y="393198"/>
                </a:lnTo>
                <a:lnTo>
                  <a:pt x="422085" y="392853"/>
                </a:lnTo>
                <a:lnTo>
                  <a:pt x="422085" y="392512"/>
                </a:lnTo>
                <a:lnTo>
                  <a:pt x="421589" y="392512"/>
                </a:lnTo>
                <a:lnTo>
                  <a:pt x="421589" y="392169"/>
                </a:lnTo>
                <a:lnTo>
                  <a:pt x="421589" y="391828"/>
                </a:lnTo>
                <a:lnTo>
                  <a:pt x="421368" y="391828"/>
                </a:lnTo>
                <a:lnTo>
                  <a:pt x="420651" y="391141"/>
                </a:lnTo>
                <a:lnTo>
                  <a:pt x="419467" y="391141"/>
                </a:lnTo>
                <a:lnTo>
                  <a:pt x="418254" y="391828"/>
                </a:lnTo>
                <a:lnTo>
                  <a:pt x="417537" y="391828"/>
                </a:lnTo>
                <a:lnTo>
                  <a:pt x="416820" y="392512"/>
                </a:lnTo>
                <a:lnTo>
                  <a:pt x="416600" y="393198"/>
                </a:lnTo>
                <a:lnTo>
                  <a:pt x="416820" y="393541"/>
                </a:lnTo>
                <a:lnTo>
                  <a:pt x="417068" y="394225"/>
                </a:lnTo>
                <a:lnTo>
                  <a:pt x="416820" y="394566"/>
                </a:lnTo>
                <a:lnTo>
                  <a:pt x="416820" y="395254"/>
                </a:lnTo>
                <a:lnTo>
                  <a:pt x="416820" y="395595"/>
                </a:lnTo>
                <a:lnTo>
                  <a:pt x="416352" y="395938"/>
                </a:lnTo>
                <a:lnTo>
                  <a:pt x="416103" y="396624"/>
                </a:lnTo>
                <a:lnTo>
                  <a:pt x="416352" y="396967"/>
                </a:lnTo>
                <a:lnTo>
                  <a:pt x="416820" y="397308"/>
                </a:lnTo>
                <a:lnTo>
                  <a:pt x="417316" y="397992"/>
                </a:lnTo>
                <a:lnTo>
                  <a:pt x="417537" y="398335"/>
                </a:lnTo>
                <a:lnTo>
                  <a:pt x="417784" y="398676"/>
                </a:lnTo>
                <a:lnTo>
                  <a:pt x="417784" y="399705"/>
                </a:lnTo>
                <a:lnTo>
                  <a:pt x="417784" y="400389"/>
                </a:lnTo>
                <a:lnTo>
                  <a:pt x="417537" y="401074"/>
                </a:lnTo>
                <a:lnTo>
                  <a:pt x="417316" y="401760"/>
                </a:lnTo>
                <a:lnTo>
                  <a:pt x="417316" y="402444"/>
                </a:lnTo>
                <a:lnTo>
                  <a:pt x="417537" y="402787"/>
                </a:lnTo>
                <a:lnTo>
                  <a:pt x="417068" y="403128"/>
                </a:lnTo>
                <a:lnTo>
                  <a:pt x="416600" y="403128"/>
                </a:lnTo>
                <a:lnTo>
                  <a:pt x="416352" y="403128"/>
                </a:lnTo>
                <a:lnTo>
                  <a:pt x="415415" y="403471"/>
                </a:lnTo>
                <a:lnTo>
                  <a:pt x="415166" y="403471"/>
                </a:lnTo>
                <a:lnTo>
                  <a:pt x="414919" y="403128"/>
                </a:lnTo>
                <a:lnTo>
                  <a:pt x="414449" y="403471"/>
                </a:lnTo>
                <a:lnTo>
                  <a:pt x="414202" y="403812"/>
                </a:lnTo>
                <a:lnTo>
                  <a:pt x="413981" y="404496"/>
                </a:lnTo>
                <a:lnTo>
                  <a:pt x="414449" y="404839"/>
                </a:lnTo>
                <a:lnTo>
                  <a:pt x="414449" y="405181"/>
                </a:lnTo>
                <a:lnTo>
                  <a:pt x="414698" y="405523"/>
                </a:lnTo>
                <a:lnTo>
                  <a:pt x="414919" y="405865"/>
                </a:lnTo>
                <a:lnTo>
                  <a:pt x="414919" y="406206"/>
                </a:lnTo>
                <a:lnTo>
                  <a:pt x="415166" y="406549"/>
                </a:lnTo>
                <a:lnTo>
                  <a:pt x="415415" y="406549"/>
                </a:lnTo>
                <a:lnTo>
                  <a:pt x="415635" y="406549"/>
                </a:lnTo>
                <a:lnTo>
                  <a:pt x="416103" y="406894"/>
                </a:lnTo>
                <a:lnTo>
                  <a:pt x="415635" y="406894"/>
                </a:lnTo>
                <a:lnTo>
                  <a:pt x="415415" y="406894"/>
                </a:lnTo>
                <a:lnTo>
                  <a:pt x="414919" y="406894"/>
                </a:lnTo>
                <a:lnTo>
                  <a:pt x="414698" y="406549"/>
                </a:lnTo>
                <a:lnTo>
                  <a:pt x="414449" y="406206"/>
                </a:lnTo>
                <a:lnTo>
                  <a:pt x="413981" y="406206"/>
                </a:lnTo>
                <a:lnTo>
                  <a:pt x="413733" y="406549"/>
                </a:lnTo>
                <a:lnTo>
                  <a:pt x="413265" y="406549"/>
                </a:lnTo>
                <a:lnTo>
                  <a:pt x="412768" y="406894"/>
                </a:lnTo>
                <a:lnTo>
                  <a:pt x="412300" y="407235"/>
                </a:lnTo>
                <a:lnTo>
                  <a:pt x="412051" y="407578"/>
                </a:lnTo>
                <a:lnTo>
                  <a:pt x="412051" y="407919"/>
                </a:lnTo>
                <a:lnTo>
                  <a:pt x="412300" y="408604"/>
                </a:lnTo>
                <a:lnTo>
                  <a:pt x="412548" y="408946"/>
                </a:lnTo>
                <a:lnTo>
                  <a:pt x="412548" y="409288"/>
                </a:lnTo>
                <a:lnTo>
                  <a:pt x="412300" y="409630"/>
                </a:lnTo>
                <a:lnTo>
                  <a:pt x="411831" y="409972"/>
                </a:lnTo>
                <a:lnTo>
                  <a:pt x="411335" y="409972"/>
                </a:lnTo>
                <a:lnTo>
                  <a:pt x="411114" y="410314"/>
                </a:lnTo>
                <a:lnTo>
                  <a:pt x="411114" y="410656"/>
                </a:lnTo>
                <a:lnTo>
                  <a:pt x="410867" y="410999"/>
                </a:lnTo>
                <a:lnTo>
                  <a:pt x="410646" y="411340"/>
                </a:lnTo>
                <a:lnTo>
                  <a:pt x="410398" y="412021"/>
                </a:lnTo>
                <a:lnTo>
                  <a:pt x="410150" y="411680"/>
                </a:lnTo>
                <a:lnTo>
                  <a:pt x="409929" y="412021"/>
                </a:lnTo>
                <a:lnTo>
                  <a:pt x="409929" y="412364"/>
                </a:lnTo>
                <a:lnTo>
                  <a:pt x="409681" y="412705"/>
                </a:lnTo>
                <a:lnTo>
                  <a:pt x="409681" y="413048"/>
                </a:lnTo>
                <a:lnTo>
                  <a:pt x="409681" y="413389"/>
                </a:lnTo>
                <a:lnTo>
                  <a:pt x="409929" y="413389"/>
                </a:lnTo>
                <a:lnTo>
                  <a:pt x="410150" y="413732"/>
                </a:lnTo>
                <a:lnTo>
                  <a:pt x="410150" y="414074"/>
                </a:lnTo>
                <a:lnTo>
                  <a:pt x="410150" y="414758"/>
                </a:lnTo>
                <a:lnTo>
                  <a:pt x="410398" y="415100"/>
                </a:lnTo>
                <a:lnTo>
                  <a:pt x="410150" y="415442"/>
                </a:lnTo>
                <a:lnTo>
                  <a:pt x="409929" y="415442"/>
                </a:lnTo>
                <a:lnTo>
                  <a:pt x="409212" y="415783"/>
                </a:lnTo>
                <a:lnTo>
                  <a:pt x="408964" y="415783"/>
                </a:lnTo>
                <a:lnTo>
                  <a:pt x="408496" y="416126"/>
                </a:lnTo>
                <a:lnTo>
                  <a:pt x="408248" y="416126"/>
                </a:lnTo>
                <a:lnTo>
                  <a:pt x="407779" y="416126"/>
                </a:lnTo>
                <a:lnTo>
                  <a:pt x="407531" y="416807"/>
                </a:lnTo>
                <a:lnTo>
                  <a:pt x="407283" y="417150"/>
                </a:lnTo>
                <a:lnTo>
                  <a:pt x="406815" y="417150"/>
                </a:lnTo>
                <a:lnTo>
                  <a:pt x="406346" y="417150"/>
                </a:lnTo>
                <a:lnTo>
                  <a:pt x="406098" y="416807"/>
                </a:lnTo>
                <a:lnTo>
                  <a:pt x="405381" y="416807"/>
                </a:lnTo>
                <a:lnTo>
                  <a:pt x="404912" y="416807"/>
                </a:lnTo>
                <a:lnTo>
                  <a:pt x="404665" y="416807"/>
                </a:lnTo>
                <a:lnTo>
                  <a:pt x="403948" y="416807"/>
                </a:lnTo>
                <a:lnTo>
                  <a:pt x="403010" y="417150"/>
                </a:lnTo>
                <a:lnTo>
                  <a:pt x="402514" y="417834"/>
                </a:lnTo>
                <a:lnTo>
                  <a:pt x="402514" y="418175"/>
                </a:lnTo>
                <a:lnTo>
                  <a:pt x="402294" y="418518"/>
                </a:lnTo>
                <a:lnTo>
                  <a:pt x="402046" y="418859"/>
                </a:lnTo>
                <a:lnTo>
                  <a:pt x="401798" y="418859"/>
                </a:lnTo>
                <a:lnTo>
                  <a:pt x="401577" y="419201"/>
                </a:lnTo>
                <a:lnTo>
                  <a:pt x="401329" y="419201"/>
                </a:lnTo>
                <a:lnTo>
                  <a:pt x="401329" y="419540"/>
                </a:lnTo>
                <a:lnTo>
                  <a:pt x="401081" y="419201"/>
                </a:lnTo>
                <a:lnTo>
                  <a:pt x="400860" y="419201"/>
                </a:lnTo>
                <a:lnTo>
                  <a:pt x="400860" y="418859"/>
                </a:lnTo>
                <a:lnTo>
                  <a:pt x="400613" y="418518"/>
                </a:lnTo>
                <a:lnTo>
                  <a:pt x="400364" y="418175"/>
                </a:lnTo>
                <a:lnTo>
                  <a:pt x="399896" y="418175"/>
                </a:lnTo>
                <a:lnTo>
                  <a:pt x="399428" y="418175"/>
                </a:lnTo>
                <a:lnTo>
                  <a:pt x="398959" y="418175"/>
                </a:lnTo>
                <a:lnTo>
                  <a:pt x="398463" y="418518"/>
                </a:lnTo>
                <a:lnTo>
                  <a:pt x="398463" y="418859"/>
                </a:lnTo>
                <a:lnTo>
                  <a:pt x="398242" y="419540"/>
                </a:lnTo>
                <a:lnTo>
                  <a:pt x="398242" y="419883"/>
                </a:lnTo>
                <a:lnTo>
                  <a:pt x="397994" y="419883"/>
                </a:lnTo>
                <a:lnTo>
                  <a:pt x="397746" y="420225"/>
                </a:lnTo>
                <a:lnTo>
                  <a:pt x="397525" y="420567"/>
                </a:lnTo>
                <a:lnTo>
                  <a:pt x="397278" y="421251"/>
                </a:lnTo>
                <a:lnTo>
                  <a:pt x="396808" y="421593"/>
                </a:lnTo>
                <a:lnTo>
                  <a:pt x="396560" y="421932"/>
                </a:lnTo>
                <a:lnTo>
                  <a:pt x="396560" y="422274"/>
                </a:lnTo>
                <a:lnTo>
                  <a:pt x="396091" y="423301"/>
                </a:lnTo>
                <a:lnTo>
                  <a:pt x="396091" y="423640"/>
                </a:lnTo>
                <a:lnTo>
                  <a:pt x="396091" y="423982"/>
                </a:lnTo>
                <a:lnTo>
                  <a:pt x="395595" y="423982"/>
                </a:lnTo>
                <a:lnTo>
                  <a:pt x="395375" y="423640"/>
                </a:lnTo>
                <a:lnTo>
                  <a:pt x="395595" y="423301"/>
                </a:lnTo>
                <a:lnTo>
                  <a:pt x="395595" y="422958"/>
                </a:lnTo>
                <a:lnTo>
                  <a:pt x="395595" y="422274"/>
                </a:lnTo>
                <a:lnTo>
                  <a:pt x="395595" y="421932"/>
                </a:lnTo>
                <a:lnTo>
                  <a:pt x="395595" y="421251"/>
                </a:lnTo>
                <a:lnTo>
                  <a:pt x="395375" y="420225"/>
                </a:lnTo>
                <a:lnTo>
                  <a:pt x="394907" y="419883"/>
                </a:lnTo>
                <a:lnTo>
                  <a:pt x="394190" y="419540"/>
                </a:lnTo>
                <a:lnTo>
                  <a:pt x="393941" y="419201"/>
                </a:lnTo>
                <a:lnTo>
                  <a:pt x="393694" y="417834"/>
                </a:lnTo>
                <a:lnTo>
                  <a:pt x="393941" y="415442"/>
                </a:lnTo>
                <a:lnTo>
                  <a:pt x="393941" y="414758"/>
                </a:lnTo>
                <a:lnTo>
                  <a:pt x="394190" y="414758"/>
                </a:lnTo>
                <a:lnTo>
                  <a:pt x="394410" y="414074"/>
                </a:lnTo>
                <a:lnTo>
                  <a:pt x="394410" y="413389"/>
                </a:lnTo>
                <a:lnTo>
                  <a:pt x="394410" y="413048"/>
                </a:lnTo>
                <a:lnTo>
                  <a:pt x="394658" y="410999"/>
                </a:lnTo>
                <a:lnTo>
                  <a:pt x="394658" y="410656"/>
                </a:lnTo>
                <a:lnTo>
                  <a:pt x="394658" y="409972"/>
                </a:lnTo>
                <a:lnTo>
                  <a:pt x="394658" y="409630"/>
                </a:lnTo>
                <a:lnTo>
                  <a:pt x="394410" y="408946"/>
                </a:lnTo>
                <a:lnTo>
                  <a:pt x="394190" y="408946"/>
                </a:lnTo>
                <a:lnTo>
                  <a:pt x="393941" y="407919"/>
                </a:lnTo>
                <a:lnTo>
                  <a:pt x="393941" y="407578"/>
                </a:lnTo>
                <a:lnTo>
                  <a:pt x="393694" y="407235"/>
                </a:lnTo>
                <a:lnTo>
                  <a:pt x="393941" y="406894"/>
                </a:lnTo>
                <a:lnTo>
                  <a:pt x="393941" y="406549"/>
                </a:lnTo>
                <a:lnTo>
                  <a:pt x="393694" y="406206"/>
                </a:lnTo>
                <a:lnTo>
                  <a:pt x="393941" y="405181"/>
                </a:lnTo>
                <a:lnTo>
                  <a:pt x="393941" y="404839"/>
                </a:lnTo>
                <a:lnTo>
                  <a:pt x="393941" y="404155"/>
                </a:lnTo>
                <a:lnTo>
                  <a:pt x="393941" y="403812"/>
                </a:lnTo>
                <a:lnTo>
                  <a:pt x="393941" y="403471"/>
                </a:lnTo>
                <a:lnTo>
                  <a:pt x="393941" y="403128"/>
                </a:lnTo>
                <a:lnTo>
                  <a:pt x="393473" y="402787"/>
                </a:lnTo>
                <a:lnTo>
                  <a:pt x="393225" y="402103"/>
                </a:lnTo>
                <a:lnTo>
                  <a:pt x="393225" y="401760"/>
                </a:lnTo>
                <a:lnTo>
                  <a:pt x="393225" y="401074"/>
                </a:lnTo>
                <a:lnTo>
                  <a:pt x="393225" y="400731"/>
                </a:lnTo>
                <a:lnTo>
                  <a:pt x="392977" y="400048"/>
                </a:lnTo>
                <a:lnTo>
                  <a:pt x="392508" y="399705"/>
                </a:lnTo>
                <a:lnTo>
                  <a:pt x="391792" y="399364"/>
                </a:lnTo>
                <a:lnTo>
                  <a:pt x="391792" y="399021"/>
                </a:lnTo>
                <a:lnTo>
                  <a:pt x="391792" y="398676"/>
                </a:lnTo>
                <a:lnTo>
                  <a:pt x="391544" y="398335"/>
                </a:lnTo>
                <a:lnTo>
                  <a:pt x="391323" y="397651"/>
                </a:lnTo>
                <a:lnTo>
                  <a:pt x="391323" y="397308"/>
                </a:lnTo>
                <a:lnTo>
                  <a:pt x="391323" y="396967"/>
                </a:lnTo>
                <a:lnTo>
                  <a:pt x="391792" y="396967"/>
                </a:lnTo>
                <a:lnTo>
                  <a:pt x="392040" y="396967"/>
                </a:lnTo>
                <a:lnTo>
                  <a:pt x="393225" y="396279"/>
                </a:lnTo>
                <a:lnTo>
                  <a:pt x="393473" y="395938"/>
                </a:lnTo>
                <a:lnTo>
                  <a:pt x="393473" y="395595"/>
                </a:lnTo>
                <a:lnTo>
                  <a:pt x="393694" y="394911"/>
                </a:lnTo>
                <a:lnTo>
                  <a:pt x="393694" y="394566"/>
                </a:lnTo>
                <a:lnTo>
                  <a:pt x="393941" y="394225"/>
                </a:lnTo>
                <a:lnTo>
                  <a:pt x="394190" y="394225"/>
                </a:lnTo>
                <a:lnTo>
                  <a:pt x="394658" y="393882"/>
                </a:lnTo>
                <a:lnTo>
                  <a:pt x="395127" y="393198"/>
                </a:lnTo>
                <a:lnTo>
                  <a:pt x="395375" y="393198"/>
                </a:lnTo>
                <a:lnTo>
                  <a:pt x="395595" y="392512"/>
                </a:lnTo>
                <a:lnTo>
                  <a:pt x="395844" y="392169"/>
                </a:lnTo>
                <a:lnTo>
                  <a:pt x="395844" y="391828"/>
                </a:lnTo>
                <a:lnTo>
                  <a:pt x="396808" y="390799"/>
                </a:lnTo>
                <a:lnTo>
                  <a:pt x="397278" y="390456"/>
                </a:lnTo>
                <a:lnTo>
                  <a:pt x="397746" y="389770"/>
                </a:lnTo>
                <a:lnTo>
                  <a:pt x="397746" y="388399"/>
                </a:lnTo>
                <a:lnTo>
                  <a:pt x="397994" y="388057"/>
                </a:lnTo>
                <a:lnTo>
                  <a:pt x="397746" y="387715"/>
                </a:lnTo>
                <a:lnTo>
                  <a:pt x="397746" y="386342"/>
                </a:lnTo>
                <a:lnTo>
                  <a:pt x="397525" y="385999"/>
                </a:lnTo>
                <a:lnTo>
                  <a:pt x="397029" y="385999"/>
                </a:lnTo>
                <a:lnTo>
                  <a:pt x="396808" y="385658"/>
                </a:lnTo>
                <a:lnTo>
                  <a:pt x="395844" y="384970"/>
                </a:lnTo>
                <a:lnTo>
                  <a:pt x="395375" y="384970"/>
                </a:lnTo>
                <a:lnTo>
                  <a:pt x="394410" y="384970"/>
                </a:lnTo>
                <a:lnTo>
                  <a:pt x="394190" y="385312"/>
                </a:lnTo>
                <a:lnTo>
                  <a:pt x="393941" y="385312"/>
                </a:lnTo>
                <a:lnTo>
                  <a:pt x="393694" y="385658"/>
                </a:lnTo>
                <a:lnTo>
                  <a:pt x="393473" y="385999"/>
                </a:lnTo>
                <a:lnTo>
                  <a:pt x="393473" y="386342"/>
                </a:lnTo>
                <a:lnTo>
                  <a:pt x="393694" y="386342"/>
                </a:lnTo>
                <a:lnTo>
                  <a:pt x="394190" y="386686"/>
                </a:lnTo>
                <a:lnTo>
                  <a:pt x="393694" y="387028"/>
                </a:lnTo>
                <a:lnTo>
                  <a:pt x="393225" y="387371"/>
                </a:lnTo>
                <a:lnTo>
                  <a:pt x="392977" y="387371"/>
                </a:lnTo>
                <a:lnTo>
                  <a:pt x="392508" y="387715"/>
                </a:lnTo>
                <a:lnTo>
                  <a:pt x="392508" y="388399"/>
                </a:lnTo>
                <a:lnTo>
                  <a:pt x="392040" y="388741"/>
                </a:lnTo>
                <a:lnTo>
                  <a:pt x="392040" y="389086"/>
                </a:lnTo>
                <a:lnTo>
                  <a:pt x="391792" y="389427"/>
                </a:lnTo>
                <a:lnTo>
                  <a:pt x="391792" y="389770"/>
                </a:lnTo>
                <a:lnTo>
                  <a:pt x="391544" y="390111"/>
                </a:lnTo>
                <a:lnTo>
                  <a:pt x="391323" y="390799"/>
                </a:lnTo>
                <a:lnTo>
                  <a:pt x="391075" y="390799"/>
                </a:lnTo>
                <a:lnTo>
                  <a:pt x="390827" y="391141"/>
                </a:lnTo>
                <a:lnTo>
                  <a:pt x="390359" y="391141"/>
                </a:lnTo>
                <a:lnTo>
                  <a:pt x="389889" y="391828"/>
                </a:lnTo>
                <a:lnTo>
                  <a:pt x="389642" y="392169"/>
                </a:lnTo>
                <a:lnTo>
                  <a:pt x="389421" y="392512"/>
                </a:lnTo>
                <a:lnTo>
                  <a:pt x="389173" y="392853"/>
                </a:lnTo>
                <a:lnTo>
                  <a:pt x="389421" y="392853"/>
                </a:lnTo>
                <a:lnTo>
                  <a:pt x="389889" y="393198"/>
                </a:lnTo>
                <a:lnTo>
                  <a:pt x="390606" y="393882"/>
                </a:lnTo>
                <a:lnTo>
                  <a:pt x="391544" y="393882"/>
                </a:lnTo>
                <a:lnTo>
                  <a:pt x="391544" y="394225"/>
                </a:lnTo>
                <a:lnTo>
                  <a:pt x="392040" y="394566"/>
                </a:lnTo>
                <a:lnTo>
                  <a:pt x="391323" y="394911"/>
                </a:lnTo>
                <a:lnTo>
                  <a:pt x="390606" y="395254"/>
                </a:lnTo>
                <a:lnTo>
                  <a:pt x="390110" y="395595"/>
                </a:lnTo>
                <a:lnTo>
                  <a:pt x="389889" y="395595"/>
                </a:lnTo>
                <a:lnTo>
                  <a:pt x="389889" y="395938"/>
                </a:lnTo>
                <a:lnTo>
                  <a:pt x="389642" y="395938"/>
                </a:lnTo>
                <a:lnTo>
                  <a:pt x="389173" y="395938"/>
                </a:lnTo>
                <a:lnTo>
                  <a:pt x="388208" y="396279"/>
                </a:lnTo>
                <a:lnTo>
                  <a:pt x="387492" y="396624"/>
                </a:lnTo>
                <a:lnTo>
                  <a:pt x="387271" y="396624"/>
                </a:lnTo>
                <a:lnTo>
                  <a:pt x="387024" y="397308"/>
                </a:lnTo>
                <a:lnTo>
                  <a:pt x="386775" y="397308"/>
                </a:lnTo>
                <a:lnTo>
                  <a:pt x="386775" y="397651"/>
                </a:lnTo>
                <a:lnTo>
                  <a:pt x="386554" y="397992"/>
                </a:lnTo>
                <a:lnTo>
                  <a:pt x="385838" y="398676"/>
                </a:lnTo>
                <a:lnTo>
                  <a:pt x="385838" y="399021"/>
                </a:lnTo>
                <a:lnTo>
                  <a:pt x="385342" y="400389"/>
                </a:lnTo>
                <a:lnTo>
                  <a:pt x="385121" y="400731"/>
                </a:lnTo>
                <a:lnTo>
                  <a:pt x="385121" y="402103"/>
                </a:lnTo>
                <a:lnTo>
                  <a:pt x="385121" y="403128"/>
                </a:lnTo>
                <a:lnTo>
                  <a:pt x="385342" y="403471"/>
                </a:lnTo>
                <a:lnTo>
                  <a:pt x="385590" y="403812"/>
                </a:lnTo>
                <a:lnTo>
                  <a:pt x="385590" y="404155"/>
                </a:lnTo>
                <a:lnTo>
                  <a:pt x="385342" y="404155"/>
                </a:lnTo>
                <a:lnTo>
                  <a:pt x="385121" y="404155"/>
                </a:lnTo>
                <a:lnTo>
                  <a:pt x="385121" y="404496"/>
                </a:lnTo>
                <a:lnTo>
                  <a:pt x="384873" y="404839"/>
                </a:lnTo>
                <a:lnTo>
                  <a:pt x="385121" y="405523"/>
                </a:lnTo>
                <a:lnTo>
                  <a:pt x="385342" y="406206"/>
                </a:lnTo>
                <a:lnTo>
                  <a:pt x="385342" y="406549"/>
                </a:lnTo>
                <a:lnTo>
                  <a:pt x="385121" y="406894"/>
                </a:lnTo>
                <a:lnTo>
                  <a:pt x="384653" y="406894"/>
                </a:lnTo>
                <a:lnTo>
                  <a:pt x="384653" y="407919"/>
                </a:lnTo>
                <a:lnTo>
                  <a:pt x="384404" y="408946"/>
                </a:lnTo>
                <a:lnTo>
                  <a:pt x="384653" y="409972"/>
                </a:lnTo>
                <a:lnTo>
                  <a:pt x="385590" y="410314"/>
                </a:lnTo>
                <a:lnTo>
                  <a:pt x="385590" y="410656"/>
                </a:lnTo>
                <a:lnTo>
                  <a:pt x="385838" y="410999"/>
                </a:lnTo>
                <a:lnTo>
                  <a:pt x="386554" y="410999"/>
                </a:lnTo>
                <a:lnTo>
                  <a:pt x="386554" y="411340"/>
                </a:lnTo>
                <a:lnTo>
                  <a:pt x="387271" y="411340"/>
                </a:lnTo>
                <a:lnTo>
                  <a:pt x="387492" y="411680"/>
                </a:lnTo>
                <a:lnTo>
                  <a:pt x="387492" y="412021"/>
                </a:lnTo>
                <a:lnTo>
                  <a:pt x="386775" y="412364"/>
                </a:lnTo>
                <a:lnTo>
                  <a:pt x="386307" y="412705"/>
                </a:lnTo>
                <a:lnTo>
                  <a:pt x="385342" y="412705"/>
                </a:lnTo>
                <a:lnTo>
                  <a:pt x="384873" y="413389"/>
                </a:lnTo>
                <a:lnTo>
                  <a:pt x="384873" y="413732"/>
                </a:lnTo>
                <a:lnTo>
                  <a:pt x="384653" y="414416"/>
                </a:lnTo>
                <a:lnTo>
                  <a:pt x="384404" y="414416"/>
                </a:lnTo>
                <a:lnTo>
                  <a:pt x="383687" y="415783"/>
                </a:lnTo>
                <a:lnTo>
                  <a:pt x="384404" y="416468"/>
                </a:lnTo>
                <a:lnTo>
                  <a:pt x="384873" y="416807"/>
                </a:lnTo>
                <a:lnTo>
                  <a:pt x="385121" y="417150"/>
                </a:lnTo>
                <a:lnTo>
                  <a:pt x="385121" y="417491"/>
                </a:lnTo>
                <a:lnTo>
                  <a:pt x="383687" y="417834"/>
                </a:lnTo>
                <a:lnTo>
                  <a:pt x="382723" y="418175"/>
                </a:lnTo>
                <a:lnTo>
                  <a:pt x="381069" y="418518"/>
                </a:lnTo>
                <a:lnTo>
                  <a:pt x="380822" y="418518"/>
                </a:lnTo>
                <a:lnTo>
                  <a:pt x="380573" y="418859"/>
                </a:lnTo>
                <a:lnTo>
                  <a:pt x="380352" y="419201"/>
                </a:lnTo>
                <a:lnTo>
                  <a:pt x="380352" y="419540"/>
                </a:lnTo>
                <a:lnTo>
                  <a:pt x="380352" y="419883"/>
                </a:lnTo>
                <a:lnTo>
                  <a:pt x="380573" y="420225"/>
                </a:lnTo>
                <a:lnTo>
                  <a:pt x="380352" y="420909"/>
                </a:lnTo>
                <a:lnTo>
                  <a:pt x="380105" y="421251"/>
                </a:lnTo>
                <a:lnTo>
                  <a:pt x="379635" y="421251"/>
                </a:lnTo>
                <a:lnTo>
                  <a:pt x="379168" y="420909"/>
                </a:lnTo>
                <a:lnTo>
                  <a:pt x="378203" y="421251"/>
                </a:lnTo>
                <a:lnTo>
                  <a:pt x="377017" y="421932"/>
                </a:lnTo>
                <a:lnTo>
                  <a:pt x="376521" y="422274"/>
                </a:lnTo>
                <a:lnTo>
                  <a:pt x="376300" y="422274"/>
                </a:lnTo>
                <a:lnTo>
                  <a:pt x="376053" y="422616"/>
                </a:lnTo>
                <a:lnTo>
                  <a:pt x="375804" y="422958"/>
                </a:lnTo>
                <a:lnTo>
                  <a:pt x="375585" y="423301"/>
                </a:lnTo>
                <a:lnTo>
                  <a:pt x="375088" y="422958"/>
                </a:lnTo>
                <a:lnTo>
                  <a:pt x="374619" y="423301"/>
                </a:lnTo>
                <a:lnTo>
                  <a:pt x="374619" y="423640"/>
                </a:lnTo>
                <a:lnTo>
                  <a:pt x="374399" y="423640"/>
                </a:lnTo>
                <a:lnTo>
                  <a:pt x="373682" y="423982"/>
                </a:lnTo>
                <a:lnTo>
                  <a:pt x="372718" y="424666"/>
                </a:lnTo>
                <a:lnTo>
                  <a:pt x="372001" y="425007"/>
                </a:lnTo>
                <a:lnTo>
                  <a:pt x="371752" y="425347"/>
                </a:lnTo>
                <a:lnTo>
                  <a:pt x="371532" y="426373"/>
                </a:lnTo>
                <a:lnTo>
                  <a:pt x="371532" y="427054"/>
                </a:lnTo>
                <a:lnTo>
                  <a:pt x="371752" y="427054"/>
                </a:lnTo>
                <a:lnTo>
                  <a:pt x="372001" y="427397"/>
                </a:lnTo>
                <a:lnTo>
                  <a:pt x="371532" y="427397"/>
                </a:lnTo>
                <a:lnTo>
                  <a:pt x="371284" y="427397"/>
                </a:lnTo>
                <a:lnTo>
                  <a:pt x="370816" y="427397"/>
                </a:lnTo>
                <a:lnTo>
                  <a:pt x="370567" y="427397"/>
                </a:lnTo>
                <a:lnTo>
                  <a:pt x="370567" y="427739"/>
                </a:lnTo>
                <a:lnTo>
                  <a:pt x="370567" y="428080"/>
                </a:lnTo>
                <a:lnTo>
                  <a:pt x="370099" y="428080"/>
                </a:lnTo>
                <a:lnTo>
                  <a:pt x="369603" y="428419"/>
                </a:lnTo>
                <a:lnTo>
                  <a:pt x="369383" y="428762"/>
                </a:lnTo>
                <a:lnTo>
                  <a:pt x="369134" y="428762"/>
                </a:lnTo>
                <a:lnTo>
                  <a:pt x="369383" y="429104"/>
                </a:lnTo>
                <a:lnTo>
                  <a:pt x="369383" y="429786"/>
                </a:lnTo>
                <a:lnTo>
                  <a:pt x="368913" y="430470"/>
                </a:lnTo>
                <a:lnTo>
                  <a:pt x="368913" y="430808"/>
                </a:lnTo>
                <a:lnTo>
                  <a:pt x="368666" y="430808"/>
                </a:lnTo>
                <a:lnTo>
                  <a:pt x="368417" y="431151"/>
                </a:lnTo>
                <a:lnTo>
                  <a:pt x="368197" y="431492"/>
                </a:lnTo>
                <a:lnTo>
                  <a:pt x="368197" y="431832"/>
                </a:lnTo>
                <a:lnTo>
                  <a:pt x="367949" y="432174"/>
                </a:lnTo>
                <a:lnTo>
                  <a:pt x="367480" y="432516"/>
                </a:lnTo>
                <a:lnTo>
                  <a:pt x="367480" y="432855"/>
                </a:lnTo>
                <a:lnTo>
                  <a:pt x="367232" y="433540"/>
                </a:lnTo>
                <a:lnTo>
                  <a:pt x="366985" y="434220"/>
                </a:lnTo>
                <a:lnTo>
                  <a:pt x="366515" y="434563"/>
                </a:lnTo>
                <a:lnTo>
                  <a:pt x="366268" y="435244"/>
                </a:lnTo>
                <a:lnTo>
                  <a:pt x="365799" y="436268"/>
                </a:lnTo>
                <a:lnTo>
                  <a:pt x="365082" y="436949"/>
                </a:lnTo>
                <a:lnTo>
                  <a:pt x="364834" y="437633"/>
                </a:lnTo>
                <a:lnTo>
                  <a:pt x="364614" y="437972"/>
                </a:lnTo>
                <a:lnTo>
                  <a:pt x="364614" y="438653"/>
                </a:lnTo>
                <a:lnTo>
                  <a:pt x="364365" y="438996"/>
                </a:lnTo>
                <a:lnTo>
                  <a:pt x="364145" y="439337"/>
                </a:lnTo>
                <a:lnTo>
                  <a:pt x="363897" y="439677"/>
                </a:lnTo>
                <a:lnTo>
                  <a:pt x="363428" y="440018"/>
                </a:lnTo>
                <a:lnTo>
                  <a:pt x="362933" y="440358"/>
                </a:lnTo>
                <a:lnTo>
                  <a:pt x="362712" y="441040"/>
                </a:lnTo>
                <a:lnTo>
                  <a:pt x="362712" y="441381"/>
                </a:lnTo>
                <a:lnTo>
                  <a:pt x="362464" y="441381"/>
                </a:lnTo>
                <a:lnTo>
                  <a:pt x="361995" y="442405"/>
                </a:lnTo>
                <a:lnTo>
                  <a:pt x="361747" y="443086"/>
                </a:lnTo>
                <a:lnTo>
                  <a:pt x="361499" y="443425"/>
                </a:lnTo>
                <a:lnTo>
                  <a:pt x="361499" y="444106"/>
                </a:lnTo>
                <a:lnTo>
                  <a:pt x="361499" y="445130"/>
                </a:lnTo>
                <a:lnTo>
                  <a:pt x="361030" y="445471"/>
                </a:lnTo>
                <a:lnTo>
                  <a:pt x="360562" y="446153"/>
                </a:lnTo>
                <a:lnTo>
                  <a:pt x="360313" y="447174"/>
                </a:lnTo>
                <a:lnTo>
                  <a:pt x="360066" y="447515"/>
                </a:lnTo>
                <a:lnTo>
                  <a:pt x="360066" y="447855"/>
                </a:lnTo>
                <a:lnTo>
                  <a:pt x="359845" y="448537"/>
                </a:lnTo>
                <a:lnTo>
                  <a:pt x="359597" y="448875"/>
                </a:lnTo>
                <a:lnTo>
                  <a:pt x="359129" y="449557"/>
                </a:lnTo>
                <a:lnTo>
                  <a:pt x="359129" y="449902"/>
                </a:lnTo>
                <a:lnTo>
                  <a:pt x="358881" y="450922"/>
                </a:lnTo>
                <a:lnTo>
                  <a:pt x="358881" y="451253"/>
                </a:lnTo>
                <a:lnTo>
                  <a:pt x="358660" y="451612"/>
                </a:lnTo>
                <a:lnTo>
                  <a:pt x="358412" y="451943"/>
                </a:lnTo>
                <a:lnTo>
                  <a:pt x="358164" y="452274"/>
                </a:lnTo>
                <a:lnTo>
                  <a:pt x="358164" y="452632"/>
                </a:lnTo>
                <a:lnTo>
                  <a:pt x="357695" y="452963"/>
                </a:lnTo>
                <a:lnTo>
                  <a:pt x="357695" y="453294"/>
                </a:lnTo>
                <a:lnTo>
                  <a:pt x="356978" y="453985"/>
                </a:lnTo>
                <a:lnTo>
                  <a:pt x="356978" y="454316"/>
                </a:lnTo>
                <a:lnTo>
                  <a:pt x="356731" y="455005"/>
                </a:lnTo>
                <a:lnTo>
                  <a:pt x="356731" y="455695"/>
                </a:lnTo>
                <a:lnTo>
                  <a:pt x="356731" y="456025"/>
                </a:lnTo>
                <a:lnTo>
                  <a:pt x="356262" y="456356"/>
                </a:lnTo>
                <a:lnTo>
                  <a:pt x="356014" y="456715"/>
                </a:lnTo>
                <a:lnTo>
                  <a:pt x="355545" y="457046"/>
                </a:lnTo>
                <a:lnTo>
                  <a:pt x="355297" y="457377"/>
                </a:lnTo>
                <a:lnTo>
                  <a:pt x="355077" y="457735"/>
                </a:lnTo>
                <a:lnTo>
                  <a:pt x="355077" y="458066"/>
                </a:lnTo>
                <a:lnTo>
                  <a:pt x="354828" y="458756"/>
                </a:lnTo>
                <a:lnTo>
                  <a:pt x="354581" y="459087"/>
                </a:lnTo>
                <a:lnTo>
                  <a:pt x="354112" y="459418"/>
                </a:lnTo>
                <a:lnTo>
                  <a:pt x="353643" y="460108"/>
                </a:lnTo>
                <a:lnTo>
                  <a:pt x="353643" y="461129"/>
                </a:lnTo>
                <a:lnTo>
                  <a:pt x="353643" y="461818"/>
                </a:lnTo>
                <a:lnTo>
                  <a:pt x="354112" y="462480"/>
                </a:lnTo>
                <a:lnTo>
                  <a:pt x="354581" y="463170"/>
                </a:lnTo>
                <a:lnTo>
                  <a:pt x="354360" y="463859"/>
                </a:lnTo>
                <a:lnTo>
                  <a:pt x="353864" y="464190"/>
                </a:lnTo>
                <a:lnTo>
                  <a:pt x="353643" y="464880"/>
                </a:lnTo>
                <a:lnTo>
                  <a:pt x="353395" y="465541"/>
                </a:lnTo>
                <a:lnTo>
                  <a:pt x="352927" y="465901"/>
                </a:lnTo>
                <a:lnTo>
                  <a:pt x="352458" y="465901"/>
                </a:lnTo>
                <a:lnTo>
                  <a:pt x="351742" y="466563"/>
                </a:lnTo>
                <a:lnTo>
                  <a:pt x="351493" y="466563"/>
                </a:lnTo>
                <a:lnTo>
                  <a:pt x="351025" y="466921"/>
                </a:lnTo>
                <a:lnTo>
                  <a:pt x="350776" y="467252"/>
                </a:lnTo>
                <a:lnTo>
                  <a:pt x="350529" y="467942"/>
                </a:lnTo>
                <a:lnTo>
                  <a:pt x="350529" y="468935"/>
                </a:lnTo>
                <a:lnTo>
                  <a:pt x="350308" y="469293"/>
                </a:lnTo>
                <a:lnTo>
                  <a:pt x="350060" y="469955"/>
                </a:lnTo>
                <a:lnTo>
                  <a:pt x="349812" y="469955"/>
                </a:lnTo>
                <a:lnTo>
                  <a:pt x="349591" y="469955"/>
                </a:lnTo>
                <a:lnTo>
                  <a:pt x="349344" y="470314"/>
                </a:lnTo>
                <a:lnTo>
                  <a:pt x="349095" y="470976"/>
                </a:lnTo>
                <a:lnTo>
                  <a:pt x="349095" y="471335"/>
                </a:lnTo>
                <a:lnTo>
                  <a:pt x="348627" y="471335"/>
                </a:lnTo>
                <a:lnTo>
                  <a:pt x="348406" y="471666"/>
                </a:lnTo>
                <a:lnTo>
                  <a:pt x="348158" y="471997"/>
                </a:lnTo>
                <a:lnTo>
                  <a:pt x="348406" y="471997"/>
                </a:lnTo>
                <a:lnTo>
                  <a:pt x="348158" y="472355"/>
                </a:lnTo>
                <a:lnTo>
                  <a:pt x="347690" y="472355"/>
                </a:lnTo>
                <a:lnTo>
                  <a:pt x="347193" y="472686"/>
                </a:lnTo>
                <a:lnTo>
                  <a:pt x="346973" y="473017"/>
                </a:lnTo>
                <a:lnTo>
                  <a:pt x="346724" y="473376"/>
                </a:lnTo>
                <a:lnTo>
                  <a:pt x="346477" y="473707"/>
                </a:lnTo>
                <a:lnTo>
                  <a:pt x="346724" y="474038"/>
                </a:lnTo>
                <a:lnTo>
                  <a:pt x="346724" y="474727"/>
                </a:lnTo>
                <a:lnTo>
                  <a:pt x="346724" y="475058"/>
                </a:lnTo>
                <a:lnTo>
                  <a:pt x="346724" y="475389"/>
                </a:lnTo>
                <a:lnTo>
                  <a:pt x="346477" y="476079"/>
                </a:lnTo>
                <a:lnTo>
                  <a:pt x="346256" y="476410"/>
                </a:lnTo>
                <a:lnTo>
                  <a:pt x="346256" y="476079"/>
                </a:lnTo>
                <a:lnTo>
                  <a:pt x="346009" y="476079"/>
                </a:lnTo>
                <a:lnTo>
                  <a:pt x="345539" y="476410"/>
                </a:lnTo>
                <a:lnTo>
                  <a:pt x="345292" y="476410"/>
                </a:lnTo>
                <a:lnTo>
                  <a:pt x="345043" y="477099"/>
                </a:lnTo>
                <a:lnTo>
                  <a:pt x="344823" y="477430"/>
                </a:lnTo>
                <a:lnTo>
                  <a:pt x="344823" y="477790"/>
                </a:lnTo>
                <a:lnTo>
                  <a:pt x="344823" y="478120"/>
                </a:lnTo>
                <a:lnTo>
                  <a:pt x="345043" y="478451"/>
                </a:lnTo>
                <a:lnTo>
                  <a:pt x="345043" y="478810"/>
                </a:lnTo>
                <a:lnTo>
                  <a:pt x="345043" y="479141"/>
                </a:lnTo>
                <a:lnTo>
                  <a:pt x="344823" y="479141"/>
                </a:lnTo>
                <a:lnTo>
                  <a:pt x="344575" y="479141"/>
                </a:lnTo>
                <a:lnTo>
                  <a:pt x="344327" y="479472"/>
                </a:lnTo>
                <a:lnTo>
                  <a:pt x="343610" y="479803"/>
                </a:lnTo>
                <a:lnTo>
                  <a:pt x="343389" y="480161"/>
                </a:lnTo>
                <a:lnTo>
                  <a:pt x="343389" y="480492"/>
                </a:lnTo>
                <a:lnTo>
                  <a:pt x="342921" y="480823"/>
                </a:lnTo>
                <a:lnTo>
                  <a:pt x="342425" y="481513"/>
                </a:lnTo>
                <a:lnTo>
                  <a:pt x="342204" y="482202"/>
                </a:lnTo>
                <a:lnTo>
                  <a:pt x="341708" y="483223"/>
                </a:lnTo>
                <a:lnTo>
                  <a:pt x="341708" y="483886"/>
                </a:lnTo>
                <a:lnTo>
                  <a:pt x="341708" y="484216"/>
                </a:lnTo>
                <a:lnTo>
                  <a:pt x="341708" y="484906"/>
                </a:lnTo>
                <a:lnTo>
                  <a:pt x="341708" y="485237"/>
                </a:lnTo>
                <a:lnTo>
                  <a:pt x="341488" y="485237"/>
                </a:lnTo>
                <a:lnTo>
                  <a:pt x="340991" y="485595"/>
                </a:lnTo>
                <a:lnTo>
                  <a:pt x="339558" y="487278"/>
                </a:lnTo>
                <a:lnTo>
                  <a:pt x="339090" y="487967"/>
                </a:lnTo>
                <a:lnTo>
                  <a:pt x="338621" y="488629"/>
                </a:lnTo>
                <a:lnTo>
                  <a:pt x="338153" y="488988"/>
                </a:lnTo>
                <a:lnTo>
                  <a:pt x="338153" y="489319"/>
                </a:lnTo>
                <a:lnTo>
                  <a:pt x="338153" y="489651"/>
                </a:lnTo>
                <a:lnTo>
                  <a:pt x="337905" y="489982"/>
                </a:lnTo>
                <a:lnTo>
                  <a:pt x="337656" y="490671"/>
                </a:lnTo>
                <a:lnTo>
                  <a:pt x="337436" y="490671"/>
                </a:lnTo>
                <a:lnTo>
                  <a:pt x="337188" y="491002"/>
                </a:lnTo>
                <a:lnTo>
                  <a:pt x="336471" y="491691"/>
                </a:lnTo>
                <a:lnTo>
                  <a:pt x="335506" y="493043"/>
                </a:lnTo>
                <a:lnTo>
                  <a:pt x="335286" y="493374"/>
                </a:lnTo>
                <a:lnTo>
                  <a:pt x="335038" y="493732"/>
                </a:lnTo>
                <a:lnTo>
                  <a:pt x="334569" y="494394"/>
                </a:lnTo>
                <a:lnTo>
                  <a:pt x="333853" y="495415"/>
                </a:lnTo>
                <a:lnTo>
                  <a:pt x="333136" y="496767"/>
                </a:lnTo>
                <a:lnTo>
                  <a:pt x="333136" y="497456"/>
                </a:lnTo>
                <a:lnTo>
                  <a:pt x="332888" y="497456"/>
                </a:lnTo>
                <a:lnTo>
                  <a:pt x="332667" y="497456"/>
                </a:lnTo>
                <a:lnTo>
                  <a:pt x="332171" y="498118"/>
                </a:lnTo>
                <a:lnTo>
                  <a:pt x="331703" y="498477"/>
                </a:lnTo>
                <a:lnTo>
                  <a:pt x="330737" y="499470"/>
                </a:lnTo>
                <a:lnTo>
                  <a:pt x="330517" y="500159"/>
                </a:lnTo>
                <a:lnTo>
                  <a:pt x="330269" y="500490"/>
                </a:lnTo>
                <a:lnTo>
                  <a:pt x="330269" y="501180"/>
                </a:lnTo>
                <a:lnTo>
                  <a:pt x="330021" y="501511"/>
                </a:lnTo>
                <a:lnTo>
                  <a:pt x="329800" y="501511"/>
                </a:lnTo>
                <a:lnTo>
                  <a:pt x="329305" y="501511"/>
                </a:lnTo>
                <a:lnTo>
                  <a:pt x="328836" y="501842"/>
                </a:lnTo>
                <a:lnTo>
                  <a:pt x="328368" y="502200"/>
                </a:lnTo>
                <a:lnTo>
                  <a:pt x="328368" y="502532"/>
                </a:lnTo>
                <a:lnTo>
                  <a:pt x="327898" y="502532"/>
                </a:lnTo>
                <a:lnTo>
                  <a:pt x="327182" y="503194"/>
                </a:lnTo>
                <a:lnTo>
                  <a:pt x="326686" y="503883"/>
                </a:lnTo>
                <a:lnTo>
                  <a:pt x="326686" y="504214"/>
                </a:lnTo>
                <a:lnTo>
                  <a:pt x="326465" y="504573"/>
                </a:lnTo>
                <a:lnTo>
                  <a:pt x="326217" y="505235"/>
                </a:lnTo>
                <a:lnTo>
                  <a:pt x="325748" y="505235"/>
                </a:lnTo>
                <a:lnTo>
                  <a:pt x="325501" y="505235"/>
                </a:lnTo>
                <a:lnTo>
                  <a:pt x="324784" y="505924"/>
                </a:lnTo>
                <a:lnTo>
                  <a:pt x="324536" y="506586"/>
                </a:lnTo>
                <a:lnTo>
                  <a:pt x="324316" y="506917"/>
                </a:lnTo>
                <a:lnTo>
                  <a:pt x="324536" y="506917"/>
                </a:lnTo>
                <a:lnTo>
                  <a:pt x="324536" y="507276"/>
                </a:lnTo>
                <a:lnTo>
                  <a:pt x="324067" y="507607"/>
                </a:lnTo>
                <a:lnTo>
                  <a:pt x="323819" y="507938"/>
                </a:lnTo>
                <a:lnTo>
                  <a:pt x="323599" y="508296"/>
                </a:lnTo>
                <a:lnTo>
                  <a:pt x="323351" y="508296"/>
                </a:lnTo>
                <a:lnTo>
                  <a:pt x="323103" y="508627"/>
                </a:lnTo>
                <a:lnTo>
                  <a:pt x="322882" y="509290"/>
                </a:lnTo>
                <a:lnTo>
                  <a:pt x="323103" y="509979"/>
                </a:lnTo>
                <a:lnTo>
                  <a:pt x="323351" y="509979"/>
                </a:lnTo>
                <a:lnTo>
                  <a:pt x="323351" y="510310"/>
                </a:lnTo>
                <a:lnTo>
                  <a:pt x="323599" y="510310"/>
                </a:lnTo>
                <a:lnTo>
                  <a:pt x="323351" y="510641"/>
                </a:lnTo>
                <a:lnTo>
                  <a:pt x="323351" y="511000"/>
                </a:lnTo>
                <a:lnTo>
                  <a:pt x="323103" y="511000"/>
                </a:lnTo>
                <a:lnTo>
                  <a:pt x="322882" y="510641"/>
                </a:lnTo>
                <a:lnTo>
                  <a:pt x="322413" y="510641"/>
                </a:lnTo>
                <a:lnTo>
                  <a:pt x="322166" y="511000"/>
                </a:lnTo>
                <a:lnTo>
                  <a:pt x="322166" y="511331"/>
                </a:lnTo>
                <a:lnTo>
                  <a:pt x="321917" y="511662"/>
                </a:lnTo>
                <a:lnTo>
                  <a:pt x="322166" y="512351"/>
                </a:lnTo>
                <a:lnTo>
                  <a:pt x="322166" y="512682"/>
                </a:lnTo>
                <a:lnTo>
                  <a:pt x="321917" y="512682"/>
                </a:lnTo>
                <a:lnTo>
                  <a:pt x="321696" y="513013"/>
                </a:lnTo>
                <a:lnTo>
                  <a:pt x="321917" y="513703"/>
                </a:lnTo>
                <a:lnTo>
                  <a:pt x="321917" y="514034"/>
                </a:lnTo>
                <a:lnTo>
                  <a:pt x="321917" y="514364"/>
                </a:lnTo>
                <a:lnTo>
                  <a:pt x="322413" y="515385"/>
                </a:lnTo>
                <a:lnTo>
                  <a:pt x="323103" y="516406"/>
                </a:lnTo>
                <a:lnTo>
                  <a:pt x="323351" y="516737"/>
                </a:lnTo>
                <a:lnTo>
                  <a:pt x="323819" y="517068"/>
                </a:lnTo>
                <a:lnTo>
                  <a:pt x="324067" y="517427"/>
                </a:lnTo>
                <a:lnTo>
                  <a:pt x="324067" y="517758"/>
                </a:lnTo>
                <a:lnTo>
                  <a:pt x="323819" y="517758"/>
                </a:lnTo>
                <a:lnTo>
                  <a:pt x="321696" y="517068"/>
                </a:lnTo>
                <a:lnTo>
                  <a:pt x="321449" y="516737"/>
                </a:lnTo>
                <a:lnTo>
                  <a:pt x="320980" y="516406"/>
                </a:lnTo>
                <a:lnTo>
                  <a:pt x="320484" y="516406"/>
                </a:lnTo>
                <a:lnTo>
                  <a:pt x="320015" y="516406"/>
                </a:lnTo>
                <a:lnTo>
                  <a:pt x="319768" y="516075"/>
                </a:lnTo>
                <a:lnTo>
                  <a:pt x="319547" y="515716"/>
                </a:lnTo>
                <a:lnTo>
                  <a:pt x="319051" y="516075"/>
                </a:lnTo>
                <a:lnTo>
                  <a:pt x="319051" y="515716"/>
                </a:lnTo>
                <a:lnTo>
                  <a:pt x="318582" y="515716"/>
                </a:lnTo>
                <a:lnTo>
                  <a:pt x="317865" y="515716"/>
                </a:lnTo>
                <a:lnTo>
                  <a:pt x="317644" y="515716"/>
                </a:lnTo>
                <a:lnTo>
                  <a:pt x="317149" y="515385"/>
                </a:lnTo>
                <a:lnTo>
                  <a:pt x="316929" y="515385"/>
                </a:lnTo>
                <a:lnTo>
                  <a:pt x="316433" y="515716"/>
                </a:lnTo>
                <a:lnTo>
                  <a:pt x="316212" y="515716"/>
                </a:lnTo>
                <a:lnTo>
                  <a:pt x="315963" y="515385"/>
                </a:lnTo>
                <a:lnTo>
                  <a:pt x="315963" y="514723"/>
                </a:lnTo>
                <a:lnTo>
                  <a:pt x="315716" y="514364"/>
                </a:lnTo>
                <a:lnTo>
                  <a:pt x="315495" y="514034"/>
                </a:lnTo>
                <a:lnTo>
                  <a:pt x="314999" y="513703"/>
                </a:lnTo>
                <a:lnTo>
                  <a:pt x="314778" y="513372"/>
                </a:lnTo>
                <a:lnTo>
                  <a:pt x="314530" y="513013"/>
                </a:lnTo>
                <a:lnTo>
                  <a:pt x="314530" y="512351"/>
                </a:lnTo>
                <a:lnTo>
                  <a:pt x="314062" y="511993"/>
                </a:lnTo>
                <a:lnTo>
                  <a:pt x="314062" y="511662"/>
                </a:lnTo>
                <a:lnTo>
                  <a:pt x="314282" y="511331"/>
                </a:lnTo>
                <a:lnTo>
                  <a:pt x="314282" y="511000"/>
                </a:lnTo>
                <a:lnTo>
                  <a:pt x="313813" y="510310"/>
                </a:lnTo>
                <a:lnTo>
                  <a:pt x="313813" y="509979"/>
                </a:lnTo>
                <a:lnTo>
                  <a:pt x="313345" y="509648"/>
                </a:lnTo>
                <a:lnTo>
                  <a:pt x="312849" y="508959"/>
                </a:lnTo>
                <a:lnTo>
                  <a:pt x="312381" y="508627"/>
                </a:lnTo>
                <a:lnTo>
                  <a:pt x="312160" y="508627"/>
                </a:lnTo>
                <a:lnTo>
                  <a:pt x="311443" y="508627"/>
                </a:lnTo>
                <a:lnTo>
                  <a:pt x="311195" y="508296"/>
                </a:lnTo>
                <a:lnTo>
                  <a:pt x="310727" y="507938"/>
                </a:lnTo>
                <a:lnTo>
                  <a:pt x="310727" y="507607"/>
                </a:lnTo>
                <a:lnTo>
                  <a:pt x="310478" y="507276"/>
                </a:lnTo>
                <a:lnTo>
                  <a:pt x="310231" y="507276"/>
                </a:lnTo>
                <a:lnTo>
                  <a:pt x="309514" y="506917"/>
                </a:lnTo>
                <a:lnTo>
                  <a:pt x="309046" y="506255"/>
                </a:lnTo>
                <a:lnTo>
                  <a:pt x="308797" y="505924"/>
                </a:lnTo>
                <a:lnTo>
                  <a:pt x="308329" y="505566"/>
                </a:lnTo>
                <a:lnTo>
                  <a:pt x="308080" y="505235"/>
                </a:lnTo>
                <a:lnTo>
                  <a:pt x="307612" y="505235"/>
                </a:lnTo>
                <a:lnTo>
                  <a:pt x="307363" y="505235"/>
                </a:lnTo>
                <a:lnTo>
                  <a:pt x="307363" y="504904"/>
                </a:lnTo>
                <a:lnTo>
                  <a:pt x="307612" y="504214"/>
                </a:lnTo>
                <a:lnTo>
                  <a:pt x="307363" y="503552"/>
                </a:lnTo>
                <a:lnTo>
                  <a:pt x="307363" y="503194"/>
                </a:lnTo>
                <a:lnTo>
                  <a:pt x="307363" y="502863"/>
                </a:lnTo>
                <a:lnTo>
                  <a:pt x="307143" y="502200"/>
                </a:lnTo>
                <a:lnTo>
                  <a:pt x="307143" y="501842"/>
                </a:lnTo>
                <a:lnTo>
                  <a:pt x="307143" y="501511"/>
                </a:lnTo>
                <a:lnTo>
                  <a:pt x="306895" y="501180"/>
                </a:lnTo>
                <a:lnTo>
                  <a:pt x="306895" y="500849"/>
                </a:lnTo>
                <a:lnTo>
                  <a:pt x="306895" y="500490"/>
                </a:lnTo>
                <a:lnTo>
                  <a:pt x="307143" y="500159"/>
                </a:lnTo>
                <a:lnTo>
                  <a:pt x="307363" y="499828"/>
                </a:lnTo>
                <a:lnTo>
                  <a:pt x="307612" y="499470"/>
                </a:lnTo>
                <a:lnTo>
                  <a:pt x="308329" y="499139"/>
                </a:lnTo>
                <a:lnTo>
                  <a:pt x="308576" y="499139"/>
                </a:lnTo>
                <a:lnTo>
                  <a:pt x="308576" y="498477"/>
                </a:lnTo>
                <a:lnTo>
                  <a:pt x="308576" y="497787"/>
                </a:lnTo>
                <a:lnTo>
                  <a:pt x="308576" y="497456"/>
                </a:lnTo>
                <a:lnTo>
                  <a:pt x="309046" y="496767"/>
                </a:lnTo>
                <a:lnTo>
                  <a:pt x="309046" y="496104"/>
                </a:lnTo>
                <a:lnTo>
                  <a:pt x="309046" y="495746"/>
                </a:lnTo>
                <a:lnTo>
                  <a:pt x="308797" y="495746"/>
                </a:lnTo>
                <a:lnTo>
                  <a:pt x="308797" y="495415"/>
                </a:lnTo>
                <a:lnTo>
                  <a:pt x="308797" y="495084"/>
                </a:lnTo>
                <a:lnTo>
                  <a:pt x="309293" y="494725"/>
                </a:lnTo>
                <a:lnTo>
                  <a:pt x="309514" y="494394"/>
                </a:lnTo>
                <a:lnTo>
                  <a:pt x="309761" y="494394"/>
                </a:lnTo>
                <a:lnTo>
                  <a:pt x="310010" y="494394"/>
                </a:lnTo>
                <a:lnTo>
                  <a:pt x="310231" y="494063"/>
                </a:lnTo>
                <a:lnTo>
                  <a:pt x="310231" y="493043"/>
                </a:lnTo>
                <a:lnTo>
                  <a:pt x="310478" y="492712"/>
                </a:lnTo>
                <a:lnTo>
                  <a:pt x="310231" y="492353"/>
                </a:lnTo>
                <a:lnTo>
                  <a:pt x="310231" y="492022"/>
                </a:lnTo>
                <a:lnTo>
                  <a:pt x="310478" y="491691"/>
                </a:lnTo>
                <a:lnTo>
                  <a:pt x="310478" y="491360"/>
                </a:lnTo>
                <a:lnTo>
                  <a:pt x="310727" y="491002"/>
                </a:lnTo>
                <a:lnTo>
                  <a:pt x="310478" y="491002"/>
                </a:lnTo>
                <a:lnTo>
                  <a:pt x="310478" y="490671"/>
                </a:lnTo>
                <a:lnTo>
                  <a:pt x="310947" y="489982"/>
                </a:lnTo>
                <a:lnTo>
                  <a:pt x="310947" y="489651"/>
                </a:lnTo>
                <a:lnTo>
                  <a:pt x="311195" y="489651"/>
                </a:lnTo>
                <a:lnTo>
                  <a:pt x="311664" y="489319"/>
                </a:lnTo>
                <a:lnTo>
                  <a:pt x="311664" y="488988"/>
                </a:lnTo>
                <a:lnTo>
                  <a:pt x="311664" y="488298"/>
                </a:lnTo>
                <a:lnTo>
                  <a:pt x="311664" y="487967"/>
                </a:lnTo>
                <a:lnTo>
                  <a:pt x="311912" y="487609"/>
                </a:lnTo>
                <a:lnTo>
                  <a:pt x="311664" y="487609"/>
                </a:lnTo>
                <a:lnTo>
                  <a:pt x="311912" y="487278"/>
                </a:lnTo>
                <a:lnTo>
                  <a:pt x="311912" y="486947"/>
                </a:lnTo>
                <a:lnTo>
                  <a:pt x="312160" y="486616"/>
                </a:lnTo>
                <a:lnTo>
                  <a:pt x="312381" y="486257"/>
                </a:lnTo>
                <a:lnTo>
                  <a:pt x="312628" y="485926"/>
                </a:lnTo>
                <a:lnTo>
                  <a:pt x="313096" y="484906"/>
                </a:lnTo>
                <a:lnTo>
                  <a:pt x="313096" y="484575"/>
                </a:lnTo>
                <a:lnTo>
                  <a:pt x="313345" y="483886"/>
                </a:lnTo>
                <a:lnTo>
                  <a:pt x="313813" y="483886"/>
                </a:lnTo>
                <a:lnTo>
                  <a:pt x="313813" y="483555"/>
                </a:lnTo>
                <a:lnTo>
                  <a:pt x="314062" y="483223"/>
                </a:lnTo>
                <a:lnTo>
                  <a:pt x="314530" y="482864"/>
                </a:lnTo>
                <a:lnTo>
                  <a:pt x="314778" y="482864"/>
                </a:lnTo>
                <a:lnTo>
                  <a:pt x="314778" y="482533"/>
                </a:lnTo>
                <a:lnTo>
                  <a:pt x="314778" y="482202"/>
                </a:lnTo>
                <a:lnTo>
                  <a:pt x="314999" y="482202"/>
                </a:lnTo>
                <a:lnTo>
                  <a:pt x="315247" y="481513"/>
                </a:lnTo>
                <a:lnTo>
                  <a:pt x="315495" y="481513"/>
                </a:lnTo>
                <a:lnTo>
                  <a:pt x="315716" y="481182"/>
                </a:lnTo>
                <a:lnTo>
                  <a:pt x="315963" y="480823"/>
                </a:lnTo>
                <a:lnTo>
                  <a:pt x="315963" y="480161"/>
                </a:lnTo>
                <a:lnTo>
                  <a:pt x="315963" y="479803"/>
                </a:lnTo>
                <a:lnTo>
                  <a:pt x="316212" y="479472"/>
                </a:lnTo>
                <a:lnTo>
                  <a:pt x="316680" y="479141"/>
                </a:lnTo>
                <a:lnTo>
                  <a:pt x="316929" y="478810"/>
                </a:lnTo>
                <a:lnTo>
                  <a:pt x="317149" y="478451"/>
                </a:lnTo>
                <a:lnTo>
                  <a:pt x="317397" y="478120"/>
                </a:lnTo>
                <a:lnTo>
                  <a:pt x="317644" y="477790"/>
                </a:lnTo>
                <a:lnTo>
                  <a:pt x="317644" y="477430"/>
                </a:lnTo>
                <a:lnTo>
                  <a:pt x="317644" y="477099"/>
                </a:lnTo>
                <a:lnTo>
                  <a:pt x="317644" y="476768"/>
                </a:lnTo>
                <a:lnTo>
                  <a:pt x="317644" y="476410"/>
                </a:lnTo>
                <a:lnTo>
                  <a:pt x="317644" y="476079"/>
                </a:lnTo>
                <a:lnTo>
                  <a:pt x="317397" y="475748"/>
                </a:lnTo>
                <a:lnTo>
                  <a:pt x="317149" y="475389"/>
                </a:lnTo>
                <a:lnTo>
                  <a:pt x="316929" y="475389"/>
                </a:lnTo>
                <a:lnTo>
                  <a:pt x="316680" y="474727"/>
                </a:lnTo>
                <a:lnTo>
                  <a:pt x="316680" y="474038"/>
                </a:lnTo>
                <a:lnTo>
                  <a:pt x="316433" y="473707"/>
                </a:lnTo>
                <a:lnTo>
                  <a:pt x="316680" y="473376"/>
                </a:lnTo>
                <a:lnTo>
                  <a:pt x="316433" y="473017"/>
                </a:lnTo>
                <a:lnTo>
                  <a:pt x="314530" y="471666"/>
                </a:lnTo>
                <a:lnTo>
                  <a:pt x="314530" y="470976"/>
                </a:lnTo>
                <a:lnTo>
                  <a:pt x="314530" y="470645"/>
                </a:lnTo>
                <a:lnTo>
                  <a:pt x="314282" y="470645"/>
                </a:lnTo>
                <a:lnTo>
                  <a:pt x="313566" y="470314"/>
                </a:lnTo>
                <a:lnTo>
                  <a:pt x="313096" y="469624"/>
                </a:lnTo>
                <a:lnTo>
                  <a:pt x="312628" y="469624"/>
                </a:lnTo>
                <a:lnTo>
                  <a:pt x="312381" y="469624"/>
                </a:lnTo>
                <a:lnTo>
                  <a:pt x="311664" y="469955"/>
                </a:lnTo>
                <a:lnTo>
                  <a:pt x="311195" y="470314"/>
                </a:lnTo>
                <a:lnTo>
                  <a:pt x="310727" y="470645"/>
                </a:lnTo>
                <a:lnTo>
                  <a:pt x="310727" y="470976"/>
                </a:lnTo>
                <a:lnTo>
                  <a:pt x="310010" y="471335"/>
                </a:lnTo>
                <a:lnTo>
                  <a:pt x="309514" y="471666"/>
                </a:lnTo>
                <a:lnTo>
                  <a:pt x="307859" y="473707"/>
                </a:lnTo>
                <a:lnTo>
                  <a:pt x="307363" y="474396"/>
                </a:lnTo>
                <a:lnTo>
                  <a:pt x="307143" y="474727"/>
                </a:lnTo>
                <a:lnTo>
                  <a:pt x="307143" y="475058"/>
                </a:lnTo>
                <a:lnTo>
                  <a:pt x="306426" y="475058"/>
                </a:lnTo>
                <a:lnTo>
                  <a:pt x="305709" y="475389"/>
                </a:lnTo>
                <a:lnTo>
                  <a:pt x="305709" y="475748"/>
                </a:lnTo>
                <a:lnTo>
                  <a:pt x="305462" y="476079"/>
                </a:lnTo>
                <a:lnTo>
                  <a:pt x="304524" y="476410"/>
                </a:lnTo>
                <a:lnTo>
                  <a:pt x="303560" y="475748"/>
                </a:lnTo>
                <a:lnTo>
                  <a:pt x="303312" y="475748"/>
                </a:lnTo>
                <a:lnTo>
                  <a:pt x="303091" y="475748"/>
                </a:lnTo>
                <a:lnTo>
                  <a:pt x="302127" y="476079"/>
                </a:lnTo>
                <a:lnTo>
                  <a:pt x="301410" y="475748"/>
                </a:lnTo>
                <a:lnTo>
                  <a:pt x="301189" y="475389"/>
                </a:lnTo>
                <a:lnTo>
                  <a:pt x="299976" y="475389"/>
                </a:lnTo>
                <a:lnTo>
                  <a:pt x="299039" y="475748"/>
                </a:lnTo>
                <a:lnTo>
                  <a:pt x="298543" y="475748"/>
                </a:lnTo>
                <a:lnTo>
                  <a:pt x="297606" y="475748"/>
                </a:lnTo>
                <a:lnTo>
                  <a:pt x="297358" y="475748"/>
                </a:lnTo>
                <a:lnTo>
                  <a:pt x="297358" y="476079"/>
                </a:lnTo>
                <a:lnTo>
                  <a:pt x="297110" y="476079"/>
                </a:lnTo>
                <a:lnTo>
                  <a:pt x="296641" y="475748"/>
                </a:lnTo>
                <a:lnTo>
                  <a:pt x="296421" y="475748"/>
                </a:lnTo>
                <a:lnTo>
                  <a:pt x="296173" y="476079"/>
                </a:lnTo>
                <a:lnTo>
                  <a:pt x="295925" y="476768"/>
                </a:lnTo>
                <a:lnTo>
                  <a:pt x="295704" y="476768"/>
                </a:lnTo>
                <a:lnTo>
                  <a:pt x="294491" y="477790"/>
                </a:lnTo>
                <a:lnTo>
                  <a:pt x="294271" y="477430"/>
                </a:lnTo>
                <a:lnTo>
                  <a:pt x="294491" y="477099"/>
                </a:lnTo>
                <a:lnTo>
                  <a:pt x="294271" y="476410"/>
                </a:lnTo>
                <a:lnTo>
                  <a:pt x="294023" y="476079"/>
                </a:lnTo>
                <a:lnTo>
                  <a:pt x="293306" y="476079"/>
                </a:lnTo>
                <a:lnTo>
                  <a:pt x="293057" y="475748"/>
                </a:lnTo>
                <a:lnTo>
                  <a:pt x="292837" y="475748"/>
                </a:lnTo>
                <a:lnTo>
                  <a:pt x="292590" y="475389"/>
                </a:lnTo>
                <a:lnTo>
                  <a:pt x="292590" y="475058"/>
                </a:lnTo>
                <a:lnTo>
                  <a:pt x="292590" y="474727"/>
                </a:lnTo>
                <a:lnTo>
                  <a:pt x="292590" y="474396"/>
                </a:lnTo>
                <a:lnTo>
                  <a:pt x="292590" y="474038"/>
                </a:lnTo>
                <a:lnTo>
                  <a:pt x="292342" y="473707"/>
                </a:lnTo>
                <a:lnTo>
                  <a:pt x="292121" y="473376"/>
                </a:lnTo>
                <a:lnTo>
                  <a:pt x="291873" y="473376"/>
                </a:lnTo>
                <a:lnTo>
                  <a:pt x="291404" y="473376"/>
                </a:lnTo>
                <a:lnTo>
                  <a:pt x="291404" y="473707"/>
                </a:lnTo>
                <a:lnTo>
                  <a:pt x="291873" y="474396"/>
                </a:lnTo>
                <a:lnTo>
                  <a:pt x="292121" y="474727"/>
                </a:lnTo>
                <a:lnTo>
                  <a:pt x="292121" y="475058"/>
                </a:lnTo>
                <a:lnTo>
                  <a:pt x="291873" y="475058"/>
                </a:lnTo>
                <a:lnTo>
                  <a:pt x="291404" y="475389"/>
                </a:lnTo>
                <a:lnTo>
                  <a:pt x="291156" y="475748"/>
                </a:lnTo>
                <a:lnTo>
                  <a:pt x="290936" y="475748"/>
                </a:lnTo>
                <a:lnTo>
                  <a:pt x="290439" y="475748"/>
                </a:lnTo>
                <a:lnTo>
                  <a:pt x="290219" y="475748"/>
                </a:lnTo>
                <a:lnTo>
                  <a:pt x="289971" y="475389"/>
                </a:lnTo>
                <a:lnTo>
                  <a:pt x="289971" y="474727"/>
                </a:lnTo>
                <a:lnTo>
                  <a:pt x="290219" y="474396"/>
                </a:lnTo>
                <a:lnTo>
                  <a:pt x="290439" y="474038"/>
                </a:lnTo>
                <a:lnTo>
                  <a:pt x="290688" y="473707"/>
                </a:lnTo>
                <a:lnTo>
                  <a:pt x="291156" y="473376"/>
                </a:lnTo>
                <a:lnTo>
                  <a:pt x="291404" y="473017"/>
                </a:lnTo>
                <a:lnTo>
                  <a:pt x="291404" y="472686"/>
                </a:lnTo>
                <a:lnTo>
                  <a:pt x="291873" y="472686"/>
                </a:lnTo>
                <a:lnTo>
                  <a:pt x="291873" y="472355"/>
                </a:lnTo>
                <a:lnTo>
                  <a:pt x="291652" y="471997"/>
                </a:lnTo>
                <a:lnTo>
                  <a:pt x="291404" y="471666"/>
                </a:lnTo>
                <a:lnTo>
                  <a:pt x="291404" y="471335"/>
                </a:lnTo>
                <a:lnTo>
                  <a:pt x="291652" y="470976"/>
                </a:lnTo>
                <a:lnTo>
                  <a:pt x="292121" y="470645"/>
                </a:lnTo>
                <a:lnTo>
                  <a:pt x="292837" y="470314"/>
                </a:lnTo>
                <a:lnTo>
                  <a:pt x="293057" y="469955"/>
                </a:lnTo>
                <a:lnTo>
                  <a:pt x="293306" y="469955"/>
                </a:lnTo>
                <a:lnTo>
                  <a:pt x="293554" y="468935"/>
                </a:lnTo>
                <a:lnTo>
                  <a:pt x="293306" y="468604"/>
                </a:lnTo>
                <a:lnTo>
                  <a:pt x="293306" y="468273"/>
                </a:lnTo>
                <a:lnTo>
                  <a:pt x="293306" y="467942"/>
                </a:lnTo>
                <a:lnTo>
                  <a:pt x="293774" y="467942"/>
                </a:lnTo>
                <a:lnTo>
                  <a:pt x="294271" y="467583"/>
                </a:lnTo>
                <a:lnTo>
                  <a:pt x="294491" y="467252"/>
                </a:lnTo>
                <a:lnTo>
                  <a:pt x="294491" y="466232"/>
                </a:lnTo>
                <a:lnTo>
                  <a:pt x="294271" y="465901"/>
                </a:lnTo>
                <a:lnTo>
                  <a:pt x="294023" y="465541"/>
                </a:lnTo>
                <a:lnTo>
                  <a:pt x="293774" y="465210"/>
                </a:lnTo>
                <a:lnTo>
                  <a:pt x="293554" y="464880"/>
                </a:lnTo>
                <a:lnTo>
                  <a:pt x="293554" y="464521"/>
                </a:lnTo>
                <a:lnTo>
                  <a:pt x="293306" y="464521"/>
                </a:lnTo>
                <a:lnTo>
                  <a:pt x="293306" y="464190"/>
                </a:lnTo>
                <a:lnTo>
                  <a:pt x="293306" y="463170"/>
                </a:lnTo>
                <a:lnTo>
                  <a:pt x="293057" y="462480"/>
                </a:lnTo>
                <a:lnTo>
                  <a:pt x="293057" y="462149"/>
                </a:lnTo>
                <a:lnTo>
                  <a:pt x="293306" y="462149"/>
                </a:lnTo>
                <a:lnTo>
                  <a:pt x="293306" y="461818"/>
                </a:lnTo>
                <a:lnTo>
                  <a:pt x="293554" y="461818"/>
                </a:lnTo>
                <a:lnTo>
                  <a:pt x="293554" y="461460"/>
                </a:lnTo>
                <a:lnTo>
                  <a:pt x="293774" y="461129"/>
                </a:lnTo>
                <a:lnTo>
                  <a:pt x="294740" y="460798"/>
                </a:lnTo>
                <a:lnTo>
                  <a:pt x="294987" y="460108"/>
                </a:lnTo>
                <a:lnTo>
                  <a:pt x="295925" y="459777"/>
                </a:lnTo>
                <a:lnTo>
                  <a:pt x="296173" y="459418"/>
                </a:lnTo>
                <a:lnTo>
                  <a:pt x="296421" y="459087"/>
                </a:lnTo>
                <a:lnTo>
                  <a:pt x="296421" y="458756"/>
                </a:lnTo>
                <a:lnTo>
                  <a:pt x="296641" y="458397"/>
                </a:lnTo>
                <a:lnTo>
                  <a:pt x="296889" y="458397"/>
                </a:lnTo>
                <a:lnTo>
                  <a:pt x="297110" y="458397"/>
                </a:lnTo>
                <a:lnTo>
                  <a:pt x="297358" y="458397"/>
                </a:lnTo>
                <a:lnTo>
                  <a:pt x="297606" y="458066"/>
                </a:lnTo>
                <a:lnTo>
                  <a:pt x="297826" y="458066"/>
                </a:lnTo>
                <a:lnTo>
                  <a:pt x="297826" y="457735"/>
                </a:lnTo>
                <a:lnTo>
                  <a:pt x="298322" y="457735"/>
                </a:lnTo>
                <a:lnTo>
                  <a:pt x="298543" y="457377"/>
                </a:lnTo>
                <a:lnTo>
                  <a:pt x="298543" y="457046"/>
                </a:lnTo>
                <a:lnTo>
                  <a:pt x="298792" y="456715"/>
                </a:lnTo>
                <a:lnTo>
                  <a:pt x="299508" y="456025"/>
                </a:lnTo>
                <a:lnTo>
                  <a:pt x="299508" y="455695"/>
                </a:lnTo>
                <a:lnTo>
                  <a:pt x="299260" y="455336"/>
                </a:lnTo>
                <a:lnTo>
                  <a:pt x="299260" y="455005"/>
                </a:lnTo>
                <a:lnTo>
                  <a:pt x="300225" y="453985"/>
                </a:lnTo>
                <a:lnTo>
                  <a:pt x="300225" y="453654"/>
                </a:lnTo>
                <a:lnTo>
                  <a:pt x="300473" y="452963"/>
                </a:lnTo>
                <a:lnTo>
                  <a:pt x="300225" y="452632"/>
                </a:lnTo>
                <a:lnTo>
                  <a:pt x="300473" y="452632"/>
                </a:lnTo>
                <a:lnTo>
                  <a:pt x="300473" y="452274"/>
                </a:lnTo>
                <a:lnTo>
                  <a:pt x="300693" y="451943"/>
                </a:lnTo>
                <a:lnTo>
                  <a:pt x="300941" y="451943"/>
                </a:lnTo>
                <a:lnTo>
                  <a:pt x="300941" y="451612"/>
                </a:lnTo>
                <a:lnTo>
                  <a:pt x="300941" y="450591"/>
                </a:lnTo>
                <a:lnTo>
                  <a:pt x="300225" y="450591"/>
                </a:lnTo>
                <a:lnTo>
                  <a:pt x="299976" y="449557"/>
                </a:lnTo>
                <a:lnTo>
                  <a:pt x="299976" y="449218"/>
                </a:lnTo>
                <a:lnTo>
                  <a:pt x="299756" y="448537"/>
                </a:lnTo>
                <a:lnTo>
                  <a:pt x="299756" y="447515"/>
                </a:lnTo>
                <a:lnTo>
                  <a:pt x="299508" y="446493"/>
                </a:lnTo>
                <a:lnTo>
                  <a:pt x="299508" y="445811"/>
                </a:lnTo>
                <a:lnTo>
                  <a:pt x="299756" y="445471"/>
                </a:lnTo>
                <a:lnTo>
                  <a:pt x="299756" y="445130"/>
                </a:lnTo>
                <a:lnTo>
                  <a:pt x="299508" y="444788"/>
                </a:lnTo>
                <a:lnTo>
                  <a:pt x="299260" y="444449"/>
                </a:lnTo>
                <a:lnTo>
                  <a:pt x="298792" y="444106"/>
                </a:lnTo>
                <a:lnTo>
                  <a:pt x="298543" y="443767"/>
                </a:lnTo>
                <a:lnTo>
                  <a:pt x="298075" y="443425"/>
                </a:lnTo>
                <a:lnTo>
                  <a:pt x="298075" y="443086"/>
                </a:lnTo>
                <a:lnTo>
                  <a:pt x="297110" y="442405"/>
                </a:lnTo>
                <a:lnTo>
                  <a:pt x="296421" y="442062"/>
                </a:lnTo>
                <a:lnTo>
                  <a:pt x="296421" y="441724"/>
                </a:lnTo>
                <a:lnTo>
                  <a:pt x="296173" y="441381"/>
                </a:lnTo>
                <a:lnTo>
                  <a:pt x="296421" y="441040"/>
                </a:lnTo>
                <a:lnTo>
                  <a:pt x="296421" y="440700"/>
                </a:lnTo>
                <a:lnTo>
                  <a:pt x="296421" y="440358"/>
                </a:lnTo>
                <a:lnTo>
                  <a:pt x="296889" y="440358"/>
                </a:lnTo>
                <a:lnTo>
                  <a:pt x="297110" y="440358"/>
                </a:lnTo>
                <a:lnTo>
                  <a:pt x="297826" y="440700"/>
                </a:lnTo>
                <a:lnTo>
                  <a:pt x="298543" y="441040"/>
                </a:lnTo>
                <a:lnTo>
                  <a:pt x="298792" y="440700"/>
                </a:lnTo>
                <a:lnTo>
                  <a:pt x="299039" y="440700"/>
                </a:lnTo>
                <a:lnTo>
                  <a:pt x="299260" y="441040"/>
                </a:lnTo>
                <a:lnTo>
                  <a:pt x="299508" y="441381"/>
                </a:lnTo>
                <a:lnTo>
                  <a:pt x="300473" y="441381"/>
                </a:lnTo>
                <a:lnTo>
                  <a:pt x="300693" y="441381"/>
                </a:lnTo>
                <a:lnTo>
                  <a:pt x="300941" y="441381"/>
                </a:lnTo>
                <a:lnTo>
                  <a:pt x="301189" y="441040"/>
                </a:lnTo>
                <a:lnTo>
                  <a:pt x="301410" y="440700"/>
                </a:lnTo>
                <a:lnTo>
                  <a:pt x="301410" y="440358"/>
                </a:lnTo>
                <a:lnTo>
                  <a:pt x="301410" y="440018"/>
                </a:lnTo>
                <a:lnTo>
                  <a:pt x="301657" y="439337"/>
                </a:lnTo>
                <a:lnTo>
                  <a:pt x="301657" y="438653"/>
                </a:lnTo>
                <a:lnTo>
                  <a:pt x="301657" y="438314"/>
                </a:lnTo>
                <a:lnTo>
                  <a:pt x="301657" y="437972"/>
                </a:lnTo>
                <a:lnTo>
                  <a:pt x="301906" y="437972"/>
                </a:lnTo>
                <a:lnTo>
                  <a:pt x="302374" y="437633"/>
                </a:lnTo>
                <a:lnTo>
                  <a:pt x="302374" y="437290"/>
                </a:lnTo>
                <a:lnTo>
                  <a:pt x="302843" y="436949"/>
                </a:lnTo>
                <a:lnTo>
                  <a:pt x="302595" y="436268"/>
                </a:lnTo>
                <a:lnTo>
                  <a:pt x="302843" y="435925"/>
                </a:lnTo>
                <a:lnTo>
                  <a:pt x="302843" y="435586"/>
                </a:lnTo>
                <a:lnTo>
                  <a:pt x="302843" y="435244"/>
                </a:lnTo>
                <a:lnTo>
                  <a:pt x="303091" y="434901"/>
                </a:lnTo>
                <a:lnTo>
                  <a:pt x="302843" y="434563"/>
                </a:lnTo>
                <a:lnTo>
                  <a:pt x="302595" y="434563"/>
                </a:lnTo>
                <a:lnTo>
                  <a:pt x="302595" y="433881"/>
                </a:lnTo>
                <a:lnTo>
                  <a:pt x="302595" y="433540"/>
                </a:lnTo>
                <a:lnTo>
                  <a:pt x="302374" y="432855"/>
                </a:lnTo>
                <a:lnTo>
                  <a:pt x="302127" y="432516"/>
                </a:lnTo>
                <a:lnTo>
                  <a:pt x="300941" y="432516"/>
                </a:lnTo>
                <a:lnTo>
                  <a:pt x="300941" y="432174"/>
                </a:lnTo>
                <a:lnTo>
                  <a:pt x="300693" y="432174"/>
                </a:lnTo>
                <a:lnTo>
                  <a:pt x="300473" y="431492"/>
                </a:lnTo>
                <a:lnTo>
                  <a:pt x="300473" y="431151"/>
                </a:lnTo>
                <a:lnTo>
                  <a:pt x="300225" y="430808"/>
                </a:lnTo>
                <a:lnTo>
                  <a:pt x="299508" y="430470"/>
                </a:lnTo>
                <a:lnTo>
                  <a:pt x="299039" y="428762"/>
                </a:lnTo>
                <a:lnTo>
                  <a:pt x="298075" y="428080"/>
                </a:lnTo>
                <a:lnTo>
                  <a:pt x="297606" y="427739"/>
                </a:lnTo>
                <a:lnTo>
                  <a:pt x="297358" y="427397"/>
                </a:lnTo>
                <a:lnTo>
                  <a:pt x="297358" y="426373"/>
                </a:lnTo>
                <a:lnTo>
                  <a:pt x="297606" y="426031"/>
                </a:lnTo>
                <a:lnTo>
                  <a:pt x="297606" y="425689"/>
                </a:lnTo>
                <a:lnTo>
                  <a:pt x="297358" y="425347"/>
                </a:lnTo>
                <a:lnTo>
                  <a:pt x="297606" y="425347"/>
                </a:lnTo>
                <a:lnTo>
                  <a:pt x="297606" y="425007"/>
                </a:lnTo>
                <a:lnTo>
                  <a:pt x="297358" y="425007"/>
                </a:lnTo>
                <a:lnTo>
                  <a:pt x="297826" y="424666"/>
                </a:lnTo>
                <a:lnTo>
                  <a:pt x="298322" y="424666"/>
                </a:lnTo>
                <a:lnTo>
                  <a:pt x="298543" y="424324"/>
                </a:lnTo>
                <a:lnTo>
                  <a:pt x="299260" y="424324"/>
                </a:lnTo>
                <a:lnTo>
                  <a:pt x="299756" y="424324"/>
                </a:lnTo>
                <a:lnTo>
                  <a:pt x="299976" y="423982"/>
                </a:lnTo>
                <a:lnTo>
                  <a:pt x="300225" y="423640"/>
                </a:lnTo>
                <a:lnTo>
                  <a:pt x="300693" y="423640"/>
                </a:lnTo>
                <a:lnTo>
                  <a:pt x="301410" y="423301"/>
                </a:lnTo>
                <a:lnTo>
                  <a:pt x="302127" y="423301"/>
                </a:lnTo>
                <a:lnTo>
                  <a:pt x="302374" y="422958"/>
                </a:lnTo>
                <a:lnTo>
                  <a:pt x="302374" y="421932"/>
                </a:lnTo>
                <a:lnTo>
                  <a:pt x="302127" y="421593"/>
                </a:lnTo>
                <a:lnTo>
                  <a:pt x="301906" y="421251"/>
                </a:lnTo>
                <a:lnTo>
                  <a:pt x="301657" y="420909"/>
                </a:lnTo>
                <a:lnTo>
                  <a:pt x="299976" y="419883"/>
                </a:lnTo>
                <a:lnTo>
                  <a:pt x="299508" y="419540"/>
                </a:lnTo>
                <a:lnTo>
                  <a:pt x="299508" y="419201"/>
                </a:lnTo>
                <a:lnTo>
                  <a:pt x="299039" y="418859"/>
                </a:lnTo>
                <a:lnTo>
                  <a:pt x="299508" y="418175"/>
                </a:lnTo>
                <a:lnTo>
                  <a:pt x="299508" y="417834"/>
                </a:lnTo>
                <a:lnTo>
                  <a:pt x="299508" y="417491"/>
                </a:lnTo>
                <a:lnTo>
                  <a:pt x="299039" y="417150"/>
                </a:lnTo>
                <a:lnTo>
                  <a:pt x="298792" y="416807"/>
                </a:lnTo>
                <a:lnTo>
                  <a:pt x="298075" y="416807"/>
                </a:lnTo>
                <a:lnTo>
                  <a:pt x="297606" y="416807"/>
                </a:lnTo>
                <a:lnTo>
                  <a:pt x="297358" y="416807"/>
                </a:lnTo>
                <a:lnTo>
                  <a:pt x="297110" y="416468"/>
                </a:lnTo>
                <a:lnTo>
                  <a:pt x="296889" y="416468"/>
                </a:lnTo>
                <a:lnTo>
                  <a:pt x="296421" y="416468"/>
                </a:lnTo>
                <a:lnTo>
                  <a:pt x="295925" y="416126"/>
                </a:lnTo>
                <a:lnTo>
                  <a:pt x="295208" y="415442"/>
                </a:lnTo>
                <a:lnTo>
                  <a:pt x="294740" y="415100"/>
                </a:lnTo>
                <a:lnTo>
                  <a:pt x="294271" y="414758"/>
                </a:lnTo>
                <a:lnTo>
                  <a:pt x="294023" y="414416"/>
                </a:lnTo>
                <a:lnTo>
                  <a:pt x="293774" y="414416"/>
                </a:lnTo>
                <a:lnTo>
                  <a:pt x="292837" y="412705"/>
                </a:lnTo>
                <a:lnTo>
                  <a:pt x="292837" y="412021"/>
                </a:lnTo>
                <a:lnTo>
                  <a:pt x="292837" y="411680"/>
                </a:lnTo>
                <a:lnTo>
                  <a:pt x="293057" y="411680"/>
                </a:lnTo>
                <a:lnTo>
                  <a:pt x="293057" y="411340"/>
                </a:lnTo>
                <a:lnTo>
                  <a:pt x="292837" y="411340"/>
                </a:lnTo>
                <a:lnTo>
                  <a:pt x="292590" y="410999"/>
                </a:lnTo>
                <a:lnTo>
                  <a:pt x="292342" y="410656"/>
                </a:lnTo>
                <a:lnTo>
                  <a:pt x="292121" y="410656"/>
                </a:lnTo>
                <a:lnTo>
                  <a:pt x="291652" y="410314"/>
                </a:lnTo>
                <a:lnTo>
                  <a:pt x="291404" y="409972"/>
                </a:lnTo>
                <a:lnTo>
                  <a:pt x="291156" y="409972"/>
                </a:lnTo>
                <a:lnTo>
                  <a:pt x="290936" y="409630"/>
                </a:lnTo>
                <a:lnTo>
                  <a:pt x="290688" y="409630"/>
                </a:lnTo>
                <a:lnTo>
                  <a:pt x="290219" y="409972"/>
                </a:lnTo>
                <a:lnTo>
                  <a:pt x="289502" y="409972"/>
                </a:lnTo>
                <a:lnTo>
                  <a:pt x="289006" y="410314"/>
                </a:lnTo>
                <a:lnTo>
                  <a:pt x="288785" y="409972"/>
                </a:lnTo>
                <a:lnTo>
                  <a:pt x="288538" y="409630"/>
                </a:lnTo>
                <a:lnTo>
                  <a:pt x="288290" y="409288"/>
                </a:lnTo>
                <a:lnTo>
                  <a:pt x="288069" y="408946"/>
                </a:lnTo>
                <a:lnTo>
                  <a:pt x="287821" y="408946"/>
                </a:lnTo>
                <a:lnTo>
                  <a:pt x="287573" y="409288"/>
                </a:lnTo>
                <a:lnTo>
                  <a:pt x="287353" y="409630"/>
                </a:lnTo>
                <a:lnTo>
                  <a:pt x="287104" y="409288"/>
                </a:lnTo>
                <a:lnTo>
                  <a:pt x="286856" y="408946"/>
                </a:lnTo>
                <a:lnTo>
                  <a:pt x="286636" y="408946"/>
                </a:lnTo>
                <a:lnTo>
                  <a:pt x="286387" y="409288"/>
                </a:lnTo>
                <a:lnTo>
                  <a:pt x="286167" y="409288"/>
                </a:lnTo>
                <a:lnTo>
                  <a:pt x="285671" y="408946"/>
                </a:lnTo>
                <a:lnTo>
                  <a:pt x="285450" y="408946"/>
                </a:lnTo>
                <a:lnTo>
                  <a:pt x="284733" y="409288"/>
                </a:lnTo>
                <a:lnTo>
                  <a:pt x="284237" y="409288"/>
                </a:lnTo>
                <a:lnTo>
                  <a:pt x="283769" y="409288"/>
                </a:lnTo>
                <a:lnTo>
                  <a:pt x="283521" y="409288"/>
                </a:lnTo>
                <a:lnTo>
                  <a:pt x="283301" y="409288"/>
                </a:lnTo>
                <a:lnTo>
                  <a:pt x="283052" y="409288"/>
                </a:lnTo>
                <a:lnTo>
                  <a:pt x="282336" y="409288"/>
                </a:lnTo>
                <a:lnTo>
                  <a:pt x="281867" y="409288"/>
                </a:lnTo>
                <a:lnTo>
                  <a:pt x="281398" y="409288"/>
                </a:lnTo>
                <a:lnTo>
                  <a:pt x="281151" y="408946"/>
                </a:lnTo>
                <a:lnTo>
                  <a:pt x="281398" y="408604"/>
                </a:lnTo>
                <a:lnTo>
                  <a:pt x="280902" y="408262"/>
                </a:lnTo>
                <a:lnTo>
                  <a:pt x="280434" y="407919"/>
                </a:lnTo>
                <a:lnTo>
                  <a:pt x="279966" y="407578"/>
                </a:lnTo>
                <a:lnTo>
                  <a:pt x="278753" y="407235"/>
                </a:lnTo>
                <a:lnTo>
                  <a:pt x="278283" y="406894"/>
                </a:lnTo>
                <a:lnTo>
                  <a:pt x="278753" y="406549"/>
                </a:lnTo>
                <a:lnTo>
                  <a:pt x="279000" y="406549"/>
                </a:lnTo>
                <a:lnTo>
                  <a:pt x="279249" y="406549"/>
                </a:lnTo>
                <a:lnTo>
                  <a:pt x="279470" y="406206"/>
                </a:lnTo>
                <a:lnTo>
                  <a:pt x="279249" y="405181"/>
                </a:lnTo>
                <a:lnTo>
                  <a:pt x="278532" y="403471"/>
                </a:lnTo>
                <a:lnTo>
                  <a:pt x="278283" y="403128"/>
                </a:lnTo>
                <a:lnTo>
                  <a:pt x="278036" y="403128"/>
                </a:lnTo>
                <a:lnTo>
                  <a:pt x="277567" y="403128"/>
                </a:lnTo>
                <a:lnTo>
                  <a:pt x="277099" y="403128"/>
                </a:lnTo>
                <a:lnTo>
                  <a:pt x="276602" y="403471"/>
                </a:lnTo>
                <a:lnTo>
                  <a:pt x="276382" y="403471"/>
                </a:lnTo>
                <a:lnTo>
                  <a:pt x="275197" y="403471"/>
                </a:lnTo>
                <a:lnTo>
                  <a:pt x="274948" y="403812"/>
                </a:lnTo>
                <a:lnTo>
                  <a:pt x="274480" y="403812"/>
                </a:lnTo>
                <a:lnTo>
                  <a:pt x="273984" y="404155"/>
                </a:lnTo>
                <a:lnTo>
                  <a:pt x="273515" y="404155"/>
                </a:lnTo>
                <a:lnTo>
                  <a:pt x="273267" y="404155"/>
                </a:lnTo>
                <a:lnTo>
                  <a:pt x="272551" y="404155"/>
                </a:lnTo>
                <a:lnTo>
                  <a:pt x="272551" y="404496"/>
                </a:lnTo>
                <a:lnTo>
                  <a:pt x="272551" y="404839"/>
                </a:lnTo>
                <a:lnTo>
                  <a:pt x="272330" y="404839"/>
                </a:lnTo>
                <a:lnTo>
                  <a:pt x="272081" y="404839"/>
                </a:lnTo>
                <a:lnTo>
                  <a:pt x="272081" y="405181"/>
                </a:lnTo>
                <a:lnTo>
                  <a:pt x="271834" y="405181"/>
                </a:lnTo>
                <a:lnTo>
                  <a:pt x="271613" y="405181"/>
                </a:lnTo>
                <a:lnTo>
                  <a:pt x="271366" y="405523"/>
                </a:lnTo>
                <a:lnTo>
                  <a:pt x="270428" y="405523"/>
                </a:lnTo>
                <a:lnTo>
                  <a:pt x="269932" y="405523"/>
                </a:lnTo>
                <a:lnTo>
                  <a:pt x="269216" y="405523"/>
                </a:lnTo>
                <a:lnTo>
                  <a:pt x="268995" y="405523"/>
                </a:lnTo>
                <a:lnTo>
                  <a:pt x="268499" y="405181"/>
                </a:lnTo>
                <a:lnTo>
                  <a:pt x="268278" y="404839"/>
                </a:lnTo>
                <a:lnTo>
                  <a:pt x="268030" y="404839"/>
                </a:lnTo>
                <a:lnTo>
                  <a:pt x="267782" y="404839"/>
                </a:lnTo>
                <a:lnTo>
                  <a:pt x="267314" y="404839"/>
                </a:lnTo>
                <a:lnTo>
                  <a:pt x="267065" y="404839"/>
                </a:lnTo>
                <a:lnTo>
                  <a:pt x="266349" y="404839"/>
                </a:lnTo>
                <a:lnTo>
                  <a:pt x="265880" y="403812"/>
                </a:lnTo>
                <a:lnTo>
                  <a:pt x="265660" y="403812"/>
                </a:lnTo>
                <a:lnTo>
                  <a:pt x="265411" y="403812"/>
                </a:lnTo>
                <a:lnTo>
                  <a:pt x="265163" y="403471"/>
                </a:lnTo>
                <a:lnTo>
                  <a:pt x="265163" y="402787"/>
                </a:lnTo>
                <a:lnTo>
                  <a:pt x="264943" y="402787"/>
                </a:lnTo>
                <a:lnTo>
                  <a:pt x="265163" y="402444"/>
                </a:lnTo>
                <a:lnTo>
                  <a:pt x="264943" y="401760"/>
                </a:lnTo>
                <a:lnTo>
                  <a:pt x="264695" y="401760"/>
                </a:lnTo>
                <a:lnTo>
                  <a:pt x="263978" y="401760"/>
                </a:lnTo>
                <a:lnTo>
                  <a:pt x="263510" y="401415"/>
                </a:lnTo>
                <a:lnTo>
                  <a:pt x="263262" y="401415"/>
                </a:lnTo>
                <a:lnTo>
                  <a:pt x="263013" y="401074"/>
                </a:lnTo>
                <a:lnTo>
                  <a:pt x="262297" y="400731"/>
                </a:lnTo>
                <a:lnTo>
                  <a:pt x="262076" y="400389"/>
                </a:lnTo>
                <a:lnTo>
                  <a:pt x="261828" y="400048"/>
                </a:lnTo>
                <a:lnTo>
                  <a:pt x="261580" y="399364"/>
                </a:lnTo>
                <a:lnTo>
                  <a:pt x="261580" y="399021"/>
                </a:lnTo>
                <a:lnTo>
                  <a:pt x="261580" y="398676"/>
                </a:lnTo>
                <a:lnTo>
                  <a:pt x="261828" y="398676"/>
                </a:lnTo>
                <a:lnTo>
                  <a:pt x="262545" y="397992"/>
                </a:lnTo>
                <a:lnTo>
                  <a:pt x="262545" y="397651"/>
                </a:lnTo>
                <a:lnTo>
                  <a:pt x="263013" y="397308"/>
                </a:lnTo>
                <a:lnTo>
                  <a:pt x="263262" y="396967"/>
                </a:lnTo>
                <a:lnTo>
                  <a:pt x="264226" y="395938"/>
                </a:lnTo>
                <a:lnTo>
                  <a:pt x="264447" y="395938"/>
                </a:lnTo>
                <a:lnTo>
                  <a:pt x="264695" y="395595"/>
                </a:lnTo>
                <a:lnTo>
                  <a:pt x="264943" y="395595"/>
                </a:lnTo>
                <a:lnTo>
                  <a:pt x="265880" y="394225"/>
                </a:lnTo>
                <a:lnTo>
                  <a:pt x="267065" y="393198"/>
                </a:lnTo>
                <a:lnTo>
                  <a:pt x="267065" y="392853"/>
                </a:lnTo>
                <a:lnTo>
                  <a:pt x="267561" y="392169"/>
                </a:lnTo>
                <a:lnTo>
                  <a:pt x="267782" y="391483"/>
                </a:lnTo>
                <a:lnTo>
                  <a:pt x="268278" y="391828"/>
                </a:lnTo>
                <a:lnTo>
                  <a:pt x="268499" y="391483"/>
                </a:lnTo>
                <a:lnTo>
                  <a:pt x="268746" y="391483"/>
                </a:lnTo>
                <a:lnTo>
                  <a:pt x="268499" y="391141"/>
                </a:lnTo>
                <a:lnTo>
                  <a:pt x="268499" y="390799"/>
                </a:lnTo>
                <a:lnTo>
                  <a:pt x="268746" y="390799"/>
                </a:lnTo>
                <a:lnTo>
                  <a:pt x="268746" y="390456"/>
                </a:lnTo>
                <a:lnTo>
                  <a:pt x="268995" y="390456"/>
                </a:lnTo>
                <a:lnTo>
                  <a:pt x="269216" y="390456"/>
                </a:lnTo>
                <a:lnTo>
                  <a:pt x="269216" y="390111"/>
                </a:lnTo>
                <a:lnTo>
                  <a:pt x="268995" y="390111"/>
                </a:lnTo>
                <a:lnTo>
                  <a:pt x="268746" y="389770"/>
                </a:lnTo>
                <a:lnTo>
                  <a:pt x="268499" y="389770"/>
                </a:lnTo>
                <a:lnTo>
                  <a:pt x="268278" y="389427"/>
                </a:lnTo>
                <a:lnTo>
                  <a:pt x="268030" y="389427"/>
                </a:lnTo>
                <a:lnTo>
                  <a:pt x="267782" y="389086"/>
                </a:lnTo>
                <a:lnTo>
                  <a:pt x="267561" y="389086"/>
                </a:lnTo>
                <a:lnTo>
                  <a:pt x="266597" y="389086"/>
                </a:lnTo>
                <a:lnTo>
                  <a:pt x="266128" y="389086"/>
                </a:lnTo>
                <a:lnTo>
                  <a:pt x="265880" y="389086"/>
                </a:lnTo>
                <a:lnTo>
                  <a:pt x="265660" y="389086"/>
                </a:lnTo>
                <a:lnTo>
                  <a:pt x="265411" y="388399"/>
                </a:lnTo>
                <a:lnTo>
                  <a:pt x="265411" y="387028"/>
                </a:lnTo>
                <a:lnTo>
                  <a:pt x="265411" y="386686"/>
                </a:lnTo>
                <a:lnTo>
                  <a:pt x="265163" y="386342"/>
                </a:lnTo>
                <a:lnTo>
                  <a:pt x="264943" y="386342"/>
                </a:lnTo>
                <a:lnTo>
                  <a:pt x="264943" y="385999"/>
                </a:lnTo>
                <a:lnTo>
                  <a:pt x="264943" y="385312"/>
                </a:lnTo>
                <a:lnTo>
                  <a:pt x="265163" y="384970"/>
                </a:lnTo>
                <a:lnTo>
                  <a:pt x="265163" y="384629"/>
                </a:lnTo>
                <a:lnTo>
                  <a:pt x="265411" y="383941"/>
                </a:lnTo>
                <a:lnTo>
                  <a:pt x="265880" y="383941"/>
                </a:lnTo>
                <a:lnTo>
                  <a:pt x="266128" y="383600"/>
                </a:lnTo>
                <a:lnTo>
                  <a:pt x="266349" y="383255"/>
                </a:lnTo>
                <a:lnTo>
                  <a:pt x="266128" y="382913"/>
                </a:lnTo>
                <a:lnTo>
                  <a:pt x="265411" y="382226"/>
                </a:lnTo>
                <a:lnTo>
                  <a:pt x="265163" y="382226"/>
                </a:lnTo>
                <a:lnTo>
                  <a:pt x="264695" y="382226"/>
                </a:lnTo>
                <a:lnTo>
                  <a:pt x="263978" y="382226"/>
                </a:lnTo>
                <a:lnTo>
                  <a:pt x="263730" y="382226"/>
                </a:lnTo>
                <a:lnTo>
                  <a:pt x="263510" y="382226"/>
                </a:lnTo>
                <a:lnTo>
                  <a:pt x="263262" y="382571"/>
                </a:lnTo>
                <a:lnTo>
                  <a:pt x="263013" y="382226"/>
                </a:lnTo>
                <a:lnTo>
                  <a:pt x="262793" y="382226"/>
                </a:lnTo>
                <a:lnTo>
                  <a:pt x="262545" y="382226"/>
                </a:lnTo>
                <a:lnTo>
                  <a:pt x="262545" y="381884"/>
                </a:lnTo>
                <a:lnTo>
                  <a:pt x="262793" y="381884"/>
                </a:lnTo>
                <a:lnTo>
                  <a:pt x="262793" y="381542"/>
                </a:lnTo>
                <a:lnTo>
                  <a:pt x="262545" y="381542"/>
                </a:lnTo>
                <a:lnTo>
                  <a:pt x="262076" y="381196"/>
                </a:lnTo>
                <a:lnTo>
                  <a:pt x="261828" y="381196"/>
                </a:lnTo>
                <a:lnTo>
                  <a:pt x="261112" y="380855"/>
                </a:lnTo>
                <a:lnTo>
                  <a:pt x="260891" y="380510"/>
                </a:lnTo>
                <a:lnTo>
                  <a:pt x="260395" y="380169"/>
                </a:lnTo>
                <a:lnTo>
                  <a:pt x="260395" y="379826"/>
                </a:lnTo>
                <a:lnTo>
                  <a:pt x="260174" y="379481"/>
                </a:lnTo>
                <a:lnTo>
                  <a:pt x="259678" y="379826"/>
                </a:lnTo>
                <a:lnTo>
                  <a:pt x="259209" y="379826"/>
                </a:lnTo>
                <a:lnTo>
                  <a:pt x="258961" y="379481"/>
                </a:lnTo>
                <a:lnTo>
                  <a:pt x="258741" y="379140"/>
                </a:lnTo>
                <a:lnTo>
                  <a:pt x="258493" y="379140"/>
                </a:lnTo>
                <a:lnTo>
                  <a:pt x="258493" y="379481"/>
                </a:lnTo>
                <a:lnTo>
                  <a:pt x="257777" y="379481"/>
                </a:lnTo>
                <a:lnTo>
                  <a:pt x="257307" y="379140"/>
                </a:lnTo>
                <a:lnTo>
                  <a:pt x="257060" y="378452"/>
                </a:lnTo>
                <a:lnTo>
                  <a:pt x="256811" y="378111"/>
                </a:lnTo>
                <a:lnTo>
                  <a:pt x="256343" y="377766"/>
                </a:lnTo>
                <a:lnTo>
                  <a:pt x="255874" y="377766"/>
                </a:lnTo>
                <a:lnTo>
                  <a:pt x="255626" y="377423"/>
                </a:lnTo>
                <a:lnTo>
                  <a:pt x="255406" y="377079"/>
                </a:lnTo>
                <a:lnTo>
                  <a:pt x="255157" y="377079"/>
                </a:lnTo>
                <a:lnTo>
                  <a:pt x="254689" y="377079"/>
                </a:lnTo>
                <a:lnTo>
                  <a:pt x="254442" y="377079"/>
                </a:lnTo>
                <a:lnTo>
                  <a:pt x="254193" y="377423"/>
                </a:lnTo>
                <a:lnTo>
                  <a:pt x="253972" y="377766"/>
                </a:lnTo>
                <a:lnTo>
                  <a:pt x="253725" y="377766"/>
                </a:lnTo>
                <a:lnTo>
                  <a:pt x="253256" y="378111"/>
                </a:lnTo>
                <a:lnTo>
                  <a:pt x="252042" y="378111"/>
                </a:lnTo>
                <a:lnTo>
                  <a:pt x="251822" y="377766"/>
                </a:lnTo>
                <a:lnTo>
                  <a:pt x="251575" y="377766"/>
                </a:lnTo>
                <a:lnTo>
                  <a:pt x="251105" y="378111"/>
                </a:lnTo>
                <a:lnTo>
                  <a:pt x="250858" y="378111"/>
                </a:lnTo>
                <a:lnTo>
                  <a:pt x="250390" y="378111"/>
                </a:lnTo>
                <a:lnTo>
                  <a:pt x="249673" y="377766"/>
                </a:lnTo>
                <a:lnTo>
                  <a:pt x="249424" y="377423"/>
                </a:lnTo>
                <a:lnTo>
                  <a:pt x="249204" y="377079"/>
                </a:lnTo>
                <a:lnTo>
                  <a:pt x="248956" y="377079"/>
                </a:lnTo>
                <a:lnTo>
                  <a:pt x="248956" y="376391"/>
                </a:lnTo>
                <a:lnTo>
                  <a:pt x="248956" y="376050"/>
                </a:lnTo>
                <a:lnTo>
                  <a:pt x="248956" y="375363"/>
                </a:lnTo>
                <a:lnTo>
                  <a:pt x="248707" y="375363"/>
                </a:lnTo>
                <a:lnTo>
                  <a:pt x="248487" y="375363"/>
                </a:lnTo>
                <a:lnTo>
                  <a:pt x="247991" y="375363"/>
                </a:lnTo>
                <a:lnTo>
                  <a:pt x="247770" y="375363"/>
                </a:lnTo>
                <a:lnTo>
                  <a:pt x="247523" y="376050"/>
                </a:lnTo>
                <a:lnTo>
                  <a:pt x="247274" y="376050"/>
                </a:lnTo>
                <a:lnTo>
                  <a:pt x="246338" y="376391"/>
                </a:lnTo>
                <a:lnTo>
                  <a:pt x="245841" y="376391"/>
                </a:lnTo>
                <a:lnTo>
                  <a:pt x="244656" y="376736"/>
                </a:lnTo>
                <a:lnTo>
                  <a:pt x="244435" y="376736"/>
                </a:lnTo>
                <a:lnTo>
                  <a:pt x="244435" y="377079"/>
                </a:lnTo>
                <a:lnTo>
                  <a:pt x="243718" y="377423"/>
                </a:lnTo>
                <a:lnTo>
                  <a:pt x="243222" y="377423"/>
                </a:lnTo>
                <a:lnTo>
                  <a:pt x="243222" y="376736"/>
                </a:lnTo>
                <a:lnTo>
                  <a:pt x="242754" y="376736"/>
                </a:lnTo>
                <a:lnTo>
                  <a:pt x="242037" y="376391"/>
                </a:lnTo>
                <a:lnTo>
                  <a:pt x="241790" y="376050"/>
                </a:lnTo>
                <a:lnTo>
                  <a:pt x="241321" y="376050"/>
                </a:lnTo>
                <a:lnTo>
                  <a:pt x="240852" y="375707"/>
                </a:lnTo>
                <a:lnTo>
                  <a:pt x="240604" y="375707"/>
                </a:lnTo>
                <a:lnTo>
                  <a:pt x="240604" y="375363"/>
                </a:lnTo>
                <a:lnTo>
                  <a:pt x="240356" y="375363"/>
                </a:lnTo>
                <a:lnTo>
                  <a:pt x="240356" y="375707"/>
                </a:lnTo>
                <a:lnTo>
                  <a:pt x="240356" y="376050"/>
                </a:lnTo>
                <a:lnTo>
                  <a:pt x="240136" y="376050"/>
                </a:lnTo>
                <a:lnTo>
                  <a:pt x="240136" y="376391"/>
                </a:lnTo>
                <a:lnTo>
                  <a:pt x="239887" y="376391"/>
                </a:lnTo>
                <a:lnTo>
                  <a:pt x="239887" y="376736"/>
                </a:lnTo>
                <a:lnTo>
                  <a:pt x="239666" y="376736"/>
                </a:lnTo>
                <a:lnTo>
                  <a:pt x="239419" y="376391"/>
                </a:lnTo>
                <a:lnTo>
                  <a:pt x="239666" y="376050"/>
                </a:lnTo>
                <a:lnTo>
                  <a:pt x="239666" y="375363"/>
                </a:lnTo>
                <a:lnTo>
                  <a:pt x="239419" y="375021"/>
                </a:lnTo>
                <a:lnTo>
                  <a:pt x="239170" y="375021"/>
                </a:lnTo>
                <a:lnTo>
                  <a:pt x="238702" y="374676"/>
                </a:lnTo>
                <a:lnTo>
                  <a:pt x="238455" y="374334"/>
                </a:lnTo>
                <a:lnTo>
                  <a:pt x="238234" y="374334"/>
                </a:lnTo>
                <a:lnTo>
                  <a:pt x="237985" y="374334"/>
                </a:lnTo>
                <a:lnTo>
                  <a:pt x="237985" y="373989"/>
                </a:lnTo>
                <a:lnTo>
                  <a:pt x="237517" y="373647"/>
                </a:lnTo>
                <a:lnTo>
                  <a:pt x="237269" y="373647"/>
                </a:lnTo>
                <a:lnTo>
                  <a:pt x="237269" y="373303"/>
                </a:lnTo>
                <a:lnTo>
                  <a:pt x="237021" y="373303"/>
                </a:lnTo>
                <a:lnTo>
                  <a:pt x="237021" y="372960"/>
                </a:lnTo>
                <a:lnTo>
                  <a:pt x="236801" y="372960"/>
                </a:lnTo>
                <a:lnTo>
                  <a:pt x="236552" y="372960"/>
                </a:lnTo>
                <a:lnTo>
                  <a:pt x="236304" y="372615"/>
                </a:lnTo>
                <a:lnTo>
                  <a:pt x="236084" y="372615"/>
                </a:lnTo>
                <a:lnTo>
                  <a:pt x="236084" y="372274"/>
                </a:lnTo>
                <a:lnTo>
                  <a:pt x="235367" y="371929"/>
                </a:lnTo>
                <a:lnTo>
                  <a:pt x="235119" y="371929"/>
                </a:lnTo>
                <a:lnTo>
                  <a:pt x="234650" y="371587"/>
                </a:lnTo>
                <a:lnTo>
                  <a:pt x="234402" y="371587"/>
                </a:lnTo>
                <a:lnTo>
                  <a:pt x="234402" y="371242"/>
                </a:lnTo>
                <a:lnTo>
                  <a:pt x="234181" y="371242"/>
                </a:lnTo>
                <a:lnTo>
                  <a:pt x="233934" y="371242"/>
                </a:lnTo>
                <a:lnTo>
                  <a:pt x="233686" y="370556"/>
                </a:lnTo>
                <a:lnTo>
                  <a:pt x="233465" y="370556"/>
                </a:lnTo>
                <a:lnTo>
                  <a:pt x="233465" y="370900"/>
                </a:lnTo>
                <a:lnTo>
                  <a:pt x="232969" y="370900"/>
                </a:lnTo>
                <a:lnTo>
                  <a:pt x="233217" y="371242"/>
                </a:lnTo>
                <a:lnTo>
                  <a:pt x="232969" y="371587"/>
                </a:lnTo>
                <a:lnTo>
                  <a:pt x="232748" y="372274"/>
                </a:lnTo>
                <a:lnTo>
                  <a:pt x="231783" y="372615"/>
                </a:lnTo>
                <a:lnTo>
                  <a:pt x="231536" y="372615"/>
                </a:lnTo>
                <a:lnTo>
                  <a:pt x="231066" y="372615"/>
                </a:lnTo>
                <a:lnTo>
                  <a:pt x="230102" y="372615"/>
                </a:lnTo>
                <a:lnTo>
                  <a:pt x="229634" y="373303"/>
                </a:lnTo>
                <a:lnTo>
                  <a:pt x="229413" y="373303"/>
                </a:lnTo>
                <a:lnTo>
                  <a:pt x="228917" y="373303"/>
                </a:lnTo>
                <a:lnTo>
                  <a:pt x="228697" y="372960"/>
                </a:lnTo>
                <a:lnTo>
                  <a:pt x="228697" y="372615"/>
                </a:lnTo>
                <a:lnTo>
                  <a:pt x="228697" y="372274"/>
                </a:lnTo>
                <a:lnTo>
                  <a:pt x="228448" y="371929"/>
                </a:lnTo>
                <a:lnTo>
                  <a:pt x="228201" y="371929"/>
                </a:lnTo>
                <a:lnTo>
                  <a:pt x="227731" y="371929"/>
                </a:lnTo>
                <a:lnTo>
                  <a:pt x="227484" y="371587"/>
                </a:lnTo>
                <a:lnTo>
                  <a:pt x="227263" y="371242"/>
                </a:lnTo>
                <a:lnTo>
                  <a:pt x="226767" y="371242"/>
                </a:lnTo>
                <a:lnTo>
                  <a:pt x="226767" y="370900"/>
                </a:lnTo>
                <a:lnTo>
                  <a:pt x="226546" y="370900"/>
                </a:lnTo>
                <a:lnTo>
                  <a:pt x="226298" y="370900"/>
                </a:lnTo>
                <a:lnTo>
                  <a:pt x="225830" y="370900"/>
                </a:lnTo>
                <a:lnTo>
                  <a:pt x="225582" y="370900"/>
                </a:lnTo>
                <a:lnTo>
                  <a:pt x="225113" y="370556"/>
                </a:lnTo>
                <a:lnTo>
                  <a:pt x="225113" y="369868"/>
                </a:lnTo>
                <a:lnTo>
                  <a:pt x="224645" y="369527"/>
                </a:lnTo>
                <a:lnTo>
                  <a:pt x="224396" y="369527"/>
                </a:lnTo>
                <a:lnTo>
                  <a:pt x="224149" y="369527"/>
                </a:lnTo>
                <a:lnTo>
                  <a:pt x="223928" y="369182"/>
                </a:lnTo>
                <a:lnTo>
                  <a:pt x="223211" y="369182"/>
                </a:lnTo>
                <a:lnTo>
                  <a:pt x="222715" y="369527"/>
                </a:lnTo>
                <a:lnTo>
                  <a:pt x="222715" y="369868"/>
                </a:lnTo>
                <a:lnTo>
                  <a:pt x="222715" y="370213"/>
                </a:lnTo>
                <a:lnTo>
                  <a:pt x="222963" y="370213"/>
                </a:lnTo>
                <a:lnTo>
                  <a:pt x="222715" y="370556"/>
                </a:lnTo>
                <a:lnTo>
                  <a:pt x="222246" y="370556"/>
                </a:lnTo>
                <a:lnTo>
                  <a:pt x="221999" y="370556"/>
                </a:lnTo>
                <a:lnTo>
                  <a:pt x="221778" y="370556"/>
                </a:lnTo>
                <a:lnTo>
                  <a:pt x="221282" y="370900"/>
                </a:lnTo>
                <a:lnTo>
                  <a:pt x="220814" y="370556"/>
                </a:lnTo>
                <a:lnTo>
                  <a:pt x="220565" y="370556"/>
                </a:lnTo>
                <a:lnTo>
                  <a:pt x="220565" y="370213"/>
                </a:lnTo>
                <a:lnTo>
                  <a:pt x="220344" y="370213"/>
                </a:lnTo>
                <a:lnTo>
                  <a:pt x="220097" y="370213"/>
                </a:lnTo>
                <a:lnTo>
                  <a:pt x="220097" y="369868"/>
                </a:lnTo>
                <a:lnTo>
                  <a:pt x="220097" y="369527"/>
                </a:lnTo>
                <a:lnTo>
                  <a:pt x="220097" y="369182"/>
                </a:lnTo>
                <a:lnTo>
                  <a:pt x="219848" y="369182"/>
                </a:lnTo>
                <a:lnTo>
                  <a:pt x="219628" y="368495"/>
                </a:lnTo>
                <a:lnTo>
                  <a:pt x="219380" y="368150"/>
                </a:lnTo>
                <a:lnTo>
                  <a:pt x="219380" y="367807"/>
                </a:lnTo>
                <a:lnTo>
                  <a:pt x="219160" y="367463"/>
                </a:lnTo>
                <a:lnTo>
                  <a:pt x="219160" y="367121"/>
                </a:lnTo>
                <a:lnTo>
                  <a:pt x="219160" y="366434"/>
                </a:lnTo>
                <a:lnTo>
                  <a:pt x="218663" y="366089"/>
                </a:lnTo>
                <a:lnTo>
                  <a:pt x="218194" y="366089"/>
                </a:lnTo>
                <a:lnTo>
                  <a:pt x="217946" y="366089"/>
                </a:lnTo>
                <a:lnTo>
                  <a:pt x="217230" y="366089"/>
                </a:lnTo>
                <a:lnTo>
                  <a:pt x="216762" y="365744"/>
                </a:lnTo>
                <a:lnTo>
                  <a:pt x="216513" y="366089"/>
                </a:lnTo>
                <a:lnTo>
                  <a:pt x="216045" y="365744"/>
                </a:lnTo>
                <a:lnTo>
                  <a:pt x="216045" y="366089"/>
                </a:lnTo>
                <a:lnTo>
                  <a:pt x="216045" y="366434"/>
                </a:lnTo>
                <a:lnTo>
                  <a:pt x="215796" y="366434"/>
                </a:lnTo>
                <a:lnTo>
                  <a:pt x="215328" y="366776"/>
                </a:lnTo>
                <a:lnTo>
                  <a:pt x="215080" y="367121"/>
                </a:lnTo>
                <a:lnTo>
                  <a:pt x="214611" y="367121"/>
                </a:lnTo>
                <a:lnTo>
                  <a:pt x="214391" y="367121"/>
                </a:lnTo>
                <a:lnTo>
                  <a:pt x="214142" y="367121"/>
                </a:lnTo>
                <a:lnTo>
                  <a:pt x="213674" y="366776"/>
                </a:lnTo>
                <a:lnTo>
                  <a:pt x="213427" y="366776"/>
                </a:lnTo>
                <a:lnTo>
                  <a:pt x="213178" y="367121"/>
                </a:lnTo>
                <a:lnTo>
                  <a:pt x="212957" y="367121"/>
                </a:lnTo>
                <a:lnTo>
                  <a:pt x="212710" y="366776"/>
                </a:lnTo>
                <a:lnTo>
                  <a:pt x="212461" y="366776"/>
                </a:lnTo>
                <a:lnTo>
                  <a:pt x="211744" y="367121"/>
                </a:lnTo>
                <a:lnTo>
                  <a:pt x="211524" y="367463"/>
                </a:lnTo>
                <a:lnTo>
                  <a:pt x="211028" y="367807"/>
                </a:lnTo>
                <a:lnTo>
                  <a:pt x="210807" y="367807"/>
                </a:lnTo>
                <a:lnTo>
                  <a:pt x="210560" y="368150"/>
                </a:lnTo>
                <a:lnTo>
                  <a:pt x="209594" y="368495"/>
                </a:lnTo>
                <a:lnTo>
                  <a:pt x="209375" y="368150"/>
                </a:lnTo>
                <a:lnTo>
                  <a:pt x="209375" y="367807"/>
                </a:lnTo>
                <a:lnTo>
                  <a:pt x="209126" y="367463"/>
                </a:lnTo>
                <a:lnTo>
                  <a:pt x="209126" y="367121"/>
                </a:lnTo>
                <a:lnTo>
                  <a:pt x="209126" y="366776"/>
                </a:lnTo>
                <a:lnTo>
                  <a:pt x="208906" y="366776"/>
                </a:lnTo>
                <a:lnTo>
                  <a:pt x="208658" y="366434"/>
                </a:lnTo>
                <a:lnTo>
                  <a:pt x="208189" y="366434"/>
                </a:lnTo>
                <a:lnTo>
                  <a:pt x="207941" y="366776"/>
                </a:lnTo>
                <a:lnTo>
                  <a:pt x="207693" y="367121"/>
                </a:lnTo>
                <a:lnTo>
                  <a:pt x="207472" y="367463"/>
                </a:lnTo>
                <a:lnTo>
                  <a:pt x="207693" y="367807"/>
                </a:lnTo>
                <a:lnTo>
                  <a:pt x="207472" y="368150"/>
                </a:lnTo>
                <a:lnTo>
                  <a:pt x="207225" y="368495"/>
                </a:lnTo>
                <a:lnTo>
                  <a:pt x="206976" y="368495"/>
                </a:lnTo>
                <a:lnTo>
                  <a:pt x="206976" y="368839"/>
                </a:lnTo>
                <a:lnTo>
                  <a:pt x="206976" y="369182"/>
                </a:lnTo>
                <a:lnTo>
                  <a:pt x="206976" y="369527"/>
                </a:lnTo>
                <a:lnTo>
                  <a:pt x="206755" y="369868"/>
                </a:lnTo>
                <a:lnTo>
                  <a:pt x="206755" y="370213"/>
                </a:lnTo>
                <a:lnTo>
                  <a:pt x="206508" y="370213"/>
                </a:lnTo>
                <a:lnTo>
                  <a:pt x="206508" y="370556"/>
                </a:lnTo>
                <a:lnTo>
                  <a:pt x="206755" y="370556"/>
                </a:lnTo>
                <a:lnTo>
                  <a:pt x="206976" y="370900"/>
                </a:lnTo>
                <a:lnTo>
                  <a:pt x="206755" y="371242"/>
                </a:lnTo>
                <a:lnTo>
                  <a:pt x="206508" y="371242"/>
                </a:lnTo>
                <a:lnTo>
                  <a:pt x="206039" y="371242"/>
                </a:lnTo>
                <a:lnTo>
                  <a:pt x="205542" y="371242"/>
                </a:lnTo>
                <a:lnTo>
                  <a:pt x="205322" y="371242"/>
                </a:lnTo>
                <a:lnTo>
                  <a:pt x="204606" y="371242"/>
                </a:lnTo>
                <a:lnTo>
                  <a:pt x="204357" y="371242"/>
                </a:lnTo>
                <a:lnTo>
                  <a:pt x="204357" y="371587"/>
                </a:lnTo>
                <a:lnTo>
                  <a:pt x="204357" y="371929"/>
                </a:lnTo>
                <a:lnTo>
                  <a:pt x="204110" y="371929"/>
                </a:lnTo>
                <a:lnTo>
                  <a:pt x="203172" y="371587"/>
                </a:lnTo>
                <a:lnTo>
                  <a:pt x="202924" y="371242"/>
                </a:lnTo>
                <a:lnTo>
                  <a:pt x="202704" y="371242"/>
                </a:lnTo>
                <a:lnTo>
                  <a:pt x="202456" y="371242"/>
                </a:lnTo>
                <a:lnTo>
                  <a:pt x="202207" y="371242"/>
                </a:lnTo>
                <a:lnTo>
                  <a:pt x="201987" y="371242"/>
                </a:lnTo>
                <a:lnTo>
                  <a:pt x="201739" y="371242"/>
                </a:lnTo>
                <a:lnTo>
                  <a:pt x="201270" y="371242"/>
                </a:lnTo>
                <a:lnTo>
                  <a:pt x="201022" y="371242"/>
                </a:lnTo>
                <a:lnTo>
                  <a:pt x="200775" y="371242"/>
                </a:lnTo>
                <a:lnTo>
                  <a:pt x="200306" y="371242"/>
                </a:lnTo>
                <a:lnTo>
                  <a:pt x="200306" y="370900"/>
                </a:lnTo>
                <a:lnTo>
                  <a:pt x="201022" y="370900"/>
                </a:lnTo>
                <a:lnTo>
                  <a:pt x="201022" y="370556"/>
                </a:lnTo>
                <a:lnTo>
                  <a:pt x="200775" y="370556"/>
                </a:lnTo>
                <a:lnTo>
                  <a:pt x="200775" y="370213"/>
                </a:lnTo>
                <a:lnTo>
                  <a:pt x="200554" y="370213"/>
                </a:lnTo>
                <a:lnTo>
                  <a:pt x="200775" y="369868"/>
                </a:lnTo>
                <a:lnTo>
                  <a:pt x="200554" y="369868"/>
                </a:lnTo>
                <a:lnTo>
                  <a:pt x="200306" y="369527"/>
                </a:lnTo>
                <a:lnTo>
                  <a:pt x="200306" y="369182"/>
                </a:lnTo>
                <a:lnTo>
                  <a:pt x="200058" y="368839"/>
                </a:lnTo>
                <a:lnTo>
                  <a:pt x="200306" y="368495"/>
                </a:lnTo>
                <a:lnTo>
                  <a:pt x="200058" y="368495"/>
                </a:lnTo>
                <a:lnTo>
                  <a:pt x="199837" y="368150"/>
                </a:lnTo>
                <a:lnTo>
                  <a:pt x="199589" y="367807"/>
                </a:lnTo>
                <a:lnTo>
                  <a:pt x="199837" y="367807"/>
                </a:lnTo>
                <a:lnTo>
                  <a:pt x="199837" y="367463"/>
                </a:lnTo>
                <a:lnTo>
                  <a:pt x="199589" y="367463"/>
                </a:lnTo>
                <a:lnTo>
                  <a:pt x="199589" y="367121"/>
                </a:lnTo>
                <a:lnTo>
                  <a:pt x="199341" y="367121"/>
                </a:lnTo>
                <a:lnTo>
                  <a:pt x="198872" y="367121"/>
                </a:lnTo>
                <a:lnTo>
                  <a:pt x="198651" y="367121"/>
                </a:lnTo>
                <a:lnTo>
                  <a:pt x="198404" y="366776"/>
                </a:lnTo>
                <a:lnTo>
                  <a:pt x="198155" y="367121"/>
                </a:lnTo>
                <a:lnTo>
                  <a:pt x="197935" y="366776"/>
                </a:lnTo>
                <a:lnTo>
                  <a:pt x="197439" y="366776"/>
                </a:lnTo>
                <a:lnTo>
                  <a:pt x="197218" y="366776"/>
                </a:lnTo>
                <a:lnTo>
                  <a:pt x="197218" y="366434"/>
                </a:lnTo>
                <a:lnTo>
                  <a:pt x="196970" y="366434"/>
                </a:lnTo>
                <a:lnTo>
                  <a:pt x="196502" y="366434"/>
                </a:lnTo>
                <a:lnTo>
                  <a:pt x="196254" y="366434"/>
                </a:lnTo>
                <a:lnTo>
                  <a:pt x="196006" y="366776"/>
                </a:lnTo>
                <a:lnTo>
                  <a:pt x="195786" y="366776"/>
                </a:lnTo>
                <a:lnTo>
                  <a:pt x="195537" y="366434"/>
                </a:lnTo>
                <a:lnTo>
                  <a:pt x="195537" y="366776"/>
                </a:lnTo>
                <a:lnTo>
                  <a:pt x="195537" y="367121"/>
                </a:lnTo>
                <a:lnTo>
                  <a:pt x="194820" y="367121"/>
                </a:lnTo>
                <a:lnTo>
                  <a:pt x="194820" y="366776"/>
                </a:lnTo>
                <a:lnTo>
                  <a:pt x="194573" y="366776"/>
                </a:lnTo>
                <a:lnTo>
                  <a:pt x="194352" y="366434"/>
                </a:lnTo>
                <a:lnTo>
                  <a:pt x="194573" y="366434"/>
                </a:lnTo>
                <a:lnTo>
                  <a:pt x="194573" y="365744"/>
                </a:lnTo>
                <a:lnTo>
                  <a:pt x="194104" y="365403"/>
                </a:lnTo>
                <a:lnTo>
                  <a:pt x="193387" y="365058"/>
                </a:lnTo>
                <a:lnTo>
                  <a:pt x="193166" y="365058"/>
                </a:lnTo>
                <a:lnTo>
                  <a:pt x="192919" y="365058"/>
                </a:lnTo>
                <a:lnTo>
                  <a:pt x="192671" y="365058"/>
                </a:lnTo>
                <a:lnTo>
                  <a:pt x="192671" y="364715"/>
                </a:lnTo>
                <a:lnTo>
                  <a:pt x="192450" y="364715"/>
                </a:lnTo>
                <a:lnTo>
                  <a:pt x="192202" y="364715"/>
                </a:lnTo>
                <a:lnTo>
                  <a:pt x="192202" y="365058"/>
                </a:lnTo>
                <a:lnTo>
                  <a:pt x="191485" y="365058"/>
                </a:lnTo>
                <a:lnTo>
                  <a:pt x="191485" y="365403"/>
                </a:lnTo>
                <a:lnTo>
                  <a:pt x="191238" y="365403"/>
                </a:lnTo>
                <a:lnTo>
                  <a:pt x="191017" y="365403"/>
                </a:lnTo>
                <a:lnTo>
                  <a:pt x="190768" y="365744"/>
                </a:lnTo>
                <a:lnTo>
                  <a:pt x="190521" y="366089"/>
                </a:lnTo>
                <a:lnTo>
                  <a:pt x="190300" y="366089"/>
                </a:lnTo>
                <a:lnTo>
                  <a:pt x="190051" y="366089"/>
                </a:lnTo>
                <a:lnTo>
                  <a:pt x="189584" y="365744"/>
                </a:lnTo>
                <a:lnTo>
                  <a:pt x="189335" y="365403"/>
                </a:lnTo>
                <a:lnTo>
                  <a:pt x="189087" y="365058"/>
                </a:lnTo>
                <a:lnTo>
                  <a:pt x="188867" y="365058"/>
                </a:lnTo>
                <a:lnTo>
                  <a:pt x="188867" y="365403"/>
                </a:lnTo>
                <a:lnTo>
                  <a:pt x="189087" y="365744"/>
                </a:lnTo>
                <a:lnTo>
                  <a:pt x="189087" y="366089"/>
                </a:lnTo>
                <a:lnTo>
                  <a:pt x="188867" y="366089"/>
                </a:lnTo>
                <a:lnTo>
                  <a:pt x="188618" y="366434"/>
                </a:lnTo>
                <a:lnTo>
                  <a:pt x="188150" y="366776"/>
                </a:lnTo>
                <a:lnTo>
                  <a:pt x="187902" y="366776"/>
                </a:lnTo>
                <a:lnTo>
                  <a:pt x="187682" y="366776"/>
                </a:lnTo>
                <a:lnTo>
                  <a:pt x="187433" y="366434"/>
                </a:lnTo>
                <a:lnTo>
                  <a:pt x="187186" y="365744"/>
                </a:lnTo>
                <a:lnTo>
                  <a:pt x="187186" y="365403"/>
                </a:lnTo>
                <a:lnTo>
                  <a:pt x="187433" y="365403"/>
                </a:lnTo>
                <a:lnTo>
                  <a:pt x="187902" y="364715"/>
                </a:lnTo>
                <a:lnTo>
                  <a:pt x="187902" y="364026"/>
                </a:lnTo>
                <a:lnTo>
                  <a:pt x="187186" y="364026"/>
                </a:lnTo>
                <a:lnTo>
                  <a:pt x="186965" y="364371"/>
                </a:lnTo>
                <a:lnTo>
                  <a:pt x="186965" y="364715"/>
                </a:lnTo>
                <a:lnTo>
                  <a:pt x="186716" y="364715"/>
                </a:lnTo>
                <a:lnTo>
                  <a:pt x="186469" y="364371"/>
                </a:lnTo>
                <a:lnTo>
                  <a:pt x="186469" y="364026"/>
                </a:lnTo>
                <a:lnTo>
                  <a:pt x="186000" y="363684"/>
                </a:lnTo>
                <a:lnTo>
                  <a:pt x="185283" y="364371"/>
                </a:lnTo>
                <a:lnTo>
                  <a:pt x="186000" y="365058"/>
                </a:lnTo>
                <a:lnTo>
                  <a:pt x="186000" y="365403"/>
                </a:lnTo>
                <a:lnTo>
                  <a:pt x="185752" y="365403"/>
                </a:lnTo>
                <a:lnTo>
                  <a:pt x="185532" y="365403"/>
                </a:lnTo>
                <a:lnTo>
                  <a:pt x="185283" y="365403"/>
                </a:lnTo>
                <a:lnTo>
                  <a:pt x="185035" y="365403"/>
                </a:lnTo>
                <a:lnTo>
                  <a:pt x="184815" y="365744"/>
                </a:lnTo>
                <a:lnTo>
                  <a:pt x="184319" y="365744"/>
                </a:lnTo>
                <a:lnTo>
                  <a:pt x="184098" y="365744"/>
                </a:lnTo>
                <a:lnTo>
                  <a:pt x="183850" y="366089"/>
                </a:lnTo>
                <a:lnTo>
                  <a:pt x="183602" y="366089"/>
                </a:lnTo>
                <a:lnTo>
                  <a:pt x="183602" y="365744"/>
                </a:lnTo>
                <a:lnTo>
                  <a:pt x="183602" y="365403"/>
                </a:lnTo>
                <a:lnTo>
                  <a:pt x="183381" y="365403"/>
                </a:lnTo>
                <a:lnTo>
                  <a:pt x="183381" y="365058"/>
                </a:lnTo>
                <a:lnTo>
                  <a:pt x="183134" y="365058"/>
                </a:lnTo>
                <a:lnTo>
                  <a:pt x="182665" y="365058"/>
                </a:lnTo>
                <a:lnTo>
                  <a:pt x="182417" y="364715"/>
                </a:lnTo>
                <a:lnTo>
                  <a:pt x="181948" y="364371"/>
                </a:lnTo>
                <a:lnTo>
                  <a:pt x="181480" y="364371"/>
                </a:lnTo>
                <a:lnTo>
                  <a:pt x="181231" y="364371"/>
                </a:lnTo>
                <a:lnTo>
                  <a:pt x="180984" y="364371"/>
                </a:lnTo>
                <a:lnTo>
                  <a:pt x="180763" y="364026"/>
                </a:lnTo>
                <a:lnTo>
                  <a:pt x="180514" y="364026"/>
                </a:lnTo>
                <a:lnTo>
                  <a:pt x="180514" y="363684"/>
                </a:lnTo>
                <a:lnTo>
                  <a:pt x="180046" y="363340"/>
                </a:lnTo>
                <a:lnTo>
                  <a:pt x="179799" y="362997"/>
                </a:lnTo>
                <a:lnTo>
                  <a:pt x="179799" y="362652"/>
                </a:lnTo>
                <a:lnTo>
                  <a:pt x="170261" y="357150"/>
                </a:lnTo>
                <a:lnTo>
                  <a:pt x="169075" y="356462"/>
                </a:lnTo>
                <a:lnTo>
                  <a:pt x="168359" y="356118"/>
                </a:lnTo>
                <a:lnTo>
                  <a:pt x="163590" y="353365"/>
                </a:lnTo>
                <a:lnTo>
                  <a:pt x="159538" y="350957"/>
                </a:lnTo>
                <a:lnTo>
                  <a:pt x="151904" y="346480"/>
                </a:lnTo>
                <a:lnTo>
                  <a:pt x="148072" y="345448"/>
                </a:lnTo>
                <a:lnTo>
                  <a:pt x="144020" y="344069"/>
                </a:lnTo>
                <a:lnTo>
                  <a:pt x="143304" y="344069"/>
                </a:lnTo>
                <a:lnTo>
                  <a:pt x="141898" y="343725"/>
                </a:lnTo>
                <a:lnTo>
                  <a:pt x="140216" y="343380"/>
                </a:lnTo>
                <a:lnTo>
                  <a:pt x="139499" y="343035"/>
                </a:lnTo>
                <a:lnTo>
                  <a:pt x="139252" y="343035"/>
                </a:lnTo>
                <a:lnTo>
                  <a:pt x="139031" y="342690"/>
                </a:lnTo>
                <a:lnTo>
                  <a:pt x="137598" y="342348"/>
                </a:lnTo>
                <a:lnTo>
                  <a:pt x="137350" y="342348"/>
                </a:lnTo>
                <a:lnTo>
                  <a:pt x="130928" y="340624"/>
                </a:lnTo>
                <a:lnTo>
                  <a:pt x="130679" y="340624"/>
                </a:lnTo>
                <a:lnTo>
                  <a:pt x="119709" y="337521"/>
                </a:lnTo>
                <a:lnTo>
                  <a:pt x="119461" y="337176"/>
                </a:lnTo>
                <a:lnTo>
                  <a:pt x="118276" y="337176"/>
                </a:lnTo>
                <a:lnTo>
                  <a:pt x="106341" y="333729"/>
                </a:lnTo>
                <a:lnTo>
                  <a:pt x="105651" y="333384"/>
                </a:lnTo>
                <a:lnTo>
                  <a:pt x="101352" y="332349"/>
                </a:lnTo>
                <a:lnTo>
                  <a:pt x="98954" y="331660"/>
                </a:lnTo>
                <a:lnTo>
                  <a:pt x="89416" y="328899"/>
                </a:lnTo>
                <a:lnTo>
                  <a:pt x="86081" y="327864"/>
                </a:lnTo>
                <a:lnTo>
                  <a:pt x="78225" y="325793"/>
                </a:lnTo>
                <a:lnTo>
                  <a:pt x="77508" y="325793"/>
                </a:lnTo>
                <a:lnTo>
                  <a:pt x="74890" y="325104"/>
                </a:lnTo>
                <a:lnTo>
                  <a:pt x="70094" y="323724"/>
                </a:lnTo>
                <a:lnTo>
                  <a:pt x="58435" y="320270"/>
                </a:lnTo>
                <a:lnTo>
                  <a:pt x="58186" y="320270"/>
                </a:lnTo>
                <a:lnTo>
                  <a:pt x="57222" y="319923"/>
                </a:lnTo>
                <a:lnTo>
                  <a:pt x="56036" y="319579"/>
                </a:lnTo>
                <a:lnTo>
                  <a:pt x="55788" y="319579"/>
                </a:lnTo>
                <a:lnTo>
                  <a:pt x="48898" y="317852"/>
                </a:lnTo>
                <a:lnTo>
                  <a:pt x="34096" y="313358"/>
                </a:lnTo>
                <a:lnTo>
                  <a:pt x="33848" y="313358"/>
                </a:lnTo>
                <a:lnTo>
                  <a:pt x="34344" y="313013"/>
                </a:lnTo>
                <a:lnTo>
                  <a:pt x="34344" y="312668"/>
                </a:lnTo>
                <a:lnTo>
                  <a:pt x="34096" y="312324"/>
                </a:lnTo>
                <a:lnTo>
                  <a:pt x="33848" y="312324"/>
                </a:lnTo>
                <a:lnTo>
                  <a:pt x="33627" y="311976"/>
                </a:lnTo>
                <a:lnTo>
                  <a:pt x="33848" y="311976"/>
                </a:lnTo>
                <a:lnTo>
                  <a:pt x="33848" y="311631"/>
                </a:lnTo>
                <a:lnTo>
                  <a:pt x="34096" y="311286"/>
                </a:lnTo>
                <a:lnTo>
                  <a:pt x="34344" y="311286"/>
                </a:lnTo>
                <a:lnTo>
                  <a:pt x="34565" y="311286"/>
                </a:lnTo>
                <a:lnTo>
                  <a:pt x="34565" y="310595"/>
                </a:lnTo>
                <a:lnTo>
                  <a:pt x="34344" y="310595"/>
                </a:lnTo>
                <a:lnTo>
                  <a:pt x="34344" y="309902"/>
                </a:lnTo>
                <a:lnTo>
                  <a:pt x="34096" y="309557"/>
                </a:lnTo>
                <a:lnTo>
                  <a:pt x="33848" y="309557"/>
                </a:lnTo>
                <a:lnTo>
                  <a:pt x="33848" y="309210"/>
                </a:lnTo>
                <a:lnTo>
                  <a:pt x="33379" y="308520"/>
                </a:lnTo>
                <a:lnTo>
                  <a:pt x="32911" y="308172"/>
                </a:lnTo>
                <a:lnTo>
                  <a:pt x="32911" y="307827"/>
                </a:lnTo>
                <a:lnTo>
                  <a:pt x="32442" y="307827"/>
                </a:lnTo>
                <a:lnTo>
                  <a:pt x="32442" y="307135"/>
                </a:lnTo>
                <a:lnTo>
                  <a:pt x="32442" y="306790"/>
                </a:lnTo>
                <a:lnTo>
                  <a:pt x="32662" y="306790"/>
                </a:lnTo>
                <a:lnTo>
                  <a:pt x="32442" y="306443"/>
                </a:lnTo>
                <a:lnTo>
                  <a:pt x="32662" y="306099"/>
                </a:lnTo>
                <a:lnTo>
                  <a:pt x="32442" y="306099"/>
                </a:lnTo>
                <a:lnTo>
                  <a:pt x="32194" y="305754"/>
                </a:lnTo>
                <a:lnTo>
                  <a:pt x="31945" y="305406"/>
                </a:lnTo>
                <a:lnTo>
                  <a:pt x="31725" y="305061"/>
                </a:lnTo>
                <a:lnTo>
                  <a:pt x="31477" y="304713"/>
                </a:lnTo>
                <a:lnTo>
                  <a:pt x="31229" y="304713"/>
                </a:lnTo>
                <a:lnTo>
                  <a:pt x="31229" y="304369"/>
                </a:lnTo>
                <a:lnTo>
                  <a:pt x="31229" y="304021"/>
                </a:lnTo>
                <a:lnTo>
                  <a:pt x="31008" y="303676"/>
                </a:lnTo>
                <a:lnTo>
                  <a:pt x="31008" y="303331"/>
                </a:lnTo>
                <a:lnTo>
                  <a:pt x="30761" y="302983"/>
                </a:lnTo>
                <a:lnTo>
                  <a:pt x="30292" y="302639"/>
                </a:lnTo>
                <a:lnTo>
                  <a:pt x="30292" y="302292"/>
                </a:lnTo>
                <a:lnTo>
                  <a:pt x="30044" y="302292"/>
                </a:lnTo>
                <a:lnTo>
                  <a:pt x="30292" y="301947"/>
                </a:lnTo>
                <a:lnTo>
                  <a:pt x="30044" y="301947"/>
                </a:lnTo>
                <a:lnTo>
                  <a:pt x="29796" y="301599"/>
                </a:lnTo>
                <a:lnTo>
                  <a:pt x="29576" y="300907"/>
                </a:lnTo>
                <a:lnTo>
                  <a:pt x="29576" y="300562"/>
                </a:lnTo>
                <a:lnTo>
                  <a:pt x="29796" y="300562"/>
                </a:lnTo>
                <a:lnTo>
                  <a:pt x="29576" y="299869"/>
                </a:lnTo>
                <a:lnTo>
                  <a:pt x="29796" y="299523"/>
                </a:lnTo>
                <a:lnTo>
                  <a:pt x="29576" y="299178"/>
                </a:lnTo>
                <a:lnTo>
                  <a:pt x="29327" y="299178"/>
                </a:lnTo>
                <a:lnTo>
                  <a:pt x="29576" y="298830"/>
                </a:lnTo>
                <a:lnTo>
                  <a:pt x="29576" y="298485"/>
                </a:lnTo>
                <a:lnTo>
                  <a:pt x="29327" y="298485"/>
                </a:lnTo>
                <a:lnTo>
                  <a:pt x="29327" y="298137"/>
                </a:lnTo>
                <a:lnTo>
                  <a:pt x="29080" y="297793"/>
                </a:lnTo>
                <a:lnTo>
                  <a:pt x="29080" y="297445"/>
                </a:lnTo>
                <a:lnTo>
                  <a:pt x="29080" y="297100"/>
                </a:lnTo>
                <a:lnTo>
                  <a:pt x="28859" y="296753"/>
                </a:lnTo>
                <a:lnTo>
                  <a:pt x="28610" y="296753"/>
                </a:lnTo>
                <a:lnTo>
                  <a:pt x="28610" y="296408"/>
                </a:lnTo>
                <a:lnTo>
                  <a:pt x="28610" y="296061"/>
                </a:lnTo>
                <a:lnTo>
                  <a:pt x="28390" y="296408"/>
                </a:lnTo>
                <a:lnTo>
                  <a:pt x="28142" y="296408"/>
                </a:lnTo>
                <a:lnTo>
                  <a:pt x="27893" y="296408"/>
                </a:lnTo>
                <a:lnTo>
                  <a:pt x="27673" y="296408"/>
                </a:lnTo>
                <a:lnTo>
                  <a:pt x="27425" y="296408"/>
                </a:lnTo>
                <a:lnTo>
                  <a:pt x="27425" y="295716"/>
                </a:lnTo>
                <a:lnTo>
                  <a:pt x="27673" y="295020"/>
                </a:lnTo>
                <a:lnTo>
                  <a:pt x="27425" y="294675"/>
                </a:lnTo>
                <a:lnTo>
                  <a:pt x="27425" y="294328"/>
                </a:lnTo>
                <a:lnTo>
                  <a:pt x="27425" y="293636"/>
                </a:lnTo>
                <a:lnTo>
                  <a:pt x="27425" y="293291"/>
                </a:lnTo>
                <a:lnTo>
                  <a:pt x="27177" y="293291"/>
                </a:lnTo>
                <a:lnTo>
                  <a:pt x="26956" y="293291"/>
                </a:lnTo>
                <a:lnTo>
                  <a:pt x="27177" y="293636"/>
                </a:lnTo>
                <a:lnTo>
                  <a:pt x="26956" y="293636"/>
                </a:lnTo>
                <a:lnTo>
                  <a:pt x="26241" y="293291"/>
                </a:lnTo>
                <a:lnTo>
                  <a:pt x="25992" y="292943"/>
                </a:lnTo>
                <a:lnTo>
                  <a:pt x="25744" y="292596"/>
                </a:lnTo>
                <a:lnTo>
                  <a:pt x="25744" y="292252"/>
                </a:lnTo>
                <a:lnTo>
                  <a:pt x="26241" y="291904"/>
                </a:lnTo>
                <a:lnTo>
                  <a:pt x="26241" y="291559"/>
                </a:lnTo>
                <a:lnTo>
                  <a:pt x="25992" y="291559"/>
                </a:lnTo>
                <a:lnTo>
                  <a:pt x="25744" y="291559"/>
                </a:lnTo>
                <a:lnTo>
                  <a:pt x="25744" y="291211"/>
                </a:lnTo>
                <a:lnTo>
                  <a:pt x="25744" y="290863"/>
                </a:lnTo>
                <a:lnTo>
                  <a:pt x="25524" y="290863"/>
                </a:lnTo>
                <a:lnTo>
                  <a:pt x="25275" y="290519"/>
                </a:lnTo>
                <a:lnTo>
                  <a:pt x="24807" y="290519"/>
                </a:lnTo>
                <a:lnTo>
                  <a:pt x="24807" y="290172"/>
                </a:lnTo>
                <a:lnTo>
                  <a:pt x="24558" y="290172"/>
                </a:lnTo>
                <a:lnTo>
                  <a:pt x="24311" y="289479"/>
                </a:lnTo>
                <a:lnTo>
                  <a:pt x="24311" y="288787"/>
                </a:lnTo>
                <a:lnTo>
                  <a:pt x="24090" y="288787"/>
                </a:lnTo>
                <a:lnTo>
                  <a:pt x="23842" y="288439"/>
                </a:lnTo>
                <a:lnTo>
                  <a:pt x="23594" y="288092"/>
                </a:lnTo>
                <a:lnTo>
                  <a:pt x="23594" y="287747"/>
                </a:lnTo>
                <a:lnTo>
                  <a:pt x="23594" y="287399"/>
                </a:lnTo>
                <a:lnTo>
                  <a:pt x="23125" y="286707"/>
                </a:lnTo>
                <a:lnTo>
                  <a:pt x="23125" y="286360"/>
                </a:lnTo>
                <a:lnTo>
                  <a:pt x="23125" y="286012"/>
                </a:lnTo>
                <a:lnTo>
                  <a:pt x="22657" y="285667"/>
                </a:lnTo>
                <a:lnTo>
                  <a:pt x="22408" y="285667"/>
                </a:lnTo>
                <a:lnTo>
                  <a:pt x="21692" y="286012"/>
                </a:lnTo>
                <a:lnTo>
                  <a:pt x="21472" y="286012"/>
                </a:lnTo>
                <a:lnTo>
                  <a:pt x="21472" y="285667"/>
                </a:lnTo>
                <a:lnTo>
                  <a:pt x="21472" y="284972"/>
                </a:lnTo>
                <a:lnTo>
                  <a:pt x="21472" y="284625"/>
                </a:lnTo>
                <a:lnTo>
                  <a:pt x="21223" y="284625"/>
                </a:lnTo>
                <a:lnTo>
                  <a:pt x="20755" y="285319"/>
                </a:lnTo>
                <a:lnTo>
                  <a:pt x="20038" y="285319"/>
                </a:lnTo>
                <a:lnTo>
                  <a:pt x="19542" y="285667"/>
                </a:lnTo>
                <a:lnTo>
                  <a:pt x="19322" y="285319"/>
                </a:lnTo>
                <a:lnTo>
                  <a:pt x="18825" y="285667"/>
                </a:lnTo>
                <a:lnTo>
                  <a:pt x="18356" y="285667"/>
                </a:lnTo>
                <a:lnTo>
                  <a:pt x="18137" y="285667"/>
                </a:lnTo>
                <a:lnTo>
                  <a:pt x="17888" y="286012"/>
                </a:lnTo>
                <a:lnTo>
                  <a:pt x="17641" y="286012"/>
                </a:lnTo>
                <a:lnTo>
                  <a:pt x="17420" y="285667"/>
                </a:lnTo>
                <a:lnTo>
                  <a:pt x="17641" y="285319"/>
                </a:lnTo>
                <a:lnTo>
                  <a:pt x="17171" y="284972"/>
                </a:lnTo>
                <a:lnTo>
                  <a:pt x="17171" y="285319"/>
                </a:lnTo>
                <a:lnTo>
                  <a:pt x="16703" y="285319"/>
                </a:lnTo>
                <a:lnTo>
                  <a:pt x="16703" y="285667"/>
                </a:lnTo>
                <a:lnTo>
                  <a:pt x="16455" y="285667"/>
                </a:lnTo>
                <a:lnTo>
                  <a:pt x="16455" y="285319"/>
                </a:lnTo>
                <a:lnTo>
                  <a:pt x="16703" y="284972"/>
                </a:lnTo>
                <a:lnTo>
                  <a:pt x="16703" y="284625"/>
                </a:lnTo>
                <a:lnTo>
                  <a:pt x="16924" y="284625"/>
                </a:lnTo>
                <a:lnTo>
                  <a:pt x="16924" y="284280"/>
                </a:lnTo>
                <a:lnTo>
                  <a:pt x="16455" y="283932"/>
                </a:lnTo>
                <a:lnTo>
                  <a:pt x="16207" y="283932"/>
                </a:lnTo>
                <a:lnTo>
                  <a:pt x="15987" y="283932"/>
                </a:lnTo>
                <a:lnTo>
                  <a:pt x="16207" y="283584"/>
                </a:lnTo>
                <a:lnTo>
                  <a:pt x="16207" y="283239"/>
                </a:lnTo>
                <a:lnTo>
                  <a:pt x="16455" y="283239"/>
                </a:lnTo>
                <a:lnTo>
                  <a:pt x="16703" y="283239"/>
                </a:lnTo>
                <a:lnTo>
                  <a:pt x="16703" y="282893"/>
                </a:lnTo>
                <a:lnTo>
                  <a:pt x="15987" y="282197"/>
                </a:lnTo>
                <a:lnTo>
                  <a:pt x="15987" y="282545"/>
                </a:lnTo>
                <a:lnTo>
                  <a:pt x="15490" y="282893"/>
                </a:lnTo>
                <a:lnTo>
                  <a:pt x="15270" y="283239"/>
                </a:lnTo>
                <a:lnTo>
                  <a:pt x="15021" y="283239"/>
                </a:lnTo>
                <a:lnTo>
                  <a:pt x="14304" y="282893"/>
                </a:lnTo>
                <a:lnTo>
                  <a:pt x="14057" y="282893"/>
                </a:lnTo>
                <a:lnTo>
                  <a:pt x="14057" y="283239"/>
                </a:lnTo>
                <a:lnTo>
                  <a:pt x="13836" y="283239"/>
                </a:lnTo>
                <a:lnTo>
                  <a:pt x="13589" y="283239"/>
                </a:lnTo>
                <a:lnTo>
                  <a:pt x="13120" y="283584"/>
                </a:lnTo>
                <a:lnTo>
                  <a:pt x="12651" y="283239"/>
                </a:lnTo>
                <a:lnTo>
                  <a:pt x="12403" y="283239"/>
                </a:lnTo>
                <a:lnTo>
                  <a:pt x="12403" y="283584"/>
                </a:lnTo>
                <a:lnTo>
                  <a:pt x="12155" y="283584"/>
                </a:lnTo>
                <a:lnTo>
                  <a:pt x="11935" y="283584"/>
                </a:lnTo>
                <a:lnTo>
                  <a:pt x="11438" y="283584"/>
                </a:lnTo>
                <a:lnTo>
                  <a:pt x="11438" y="282893"/>
                </a:lnTo>
                <a:lnTo>
                  <a:pt x="11686" y="282545"/>
                </a:lnTo>
                <a:lnTo>
                  <a:pt x="12155" y="281505"/>
                </a:lnTo>
                <a:lnTo>
                  <a:pt x="11935" y="281157"/>
                </a:lnTo>
                <a:lnTo>
                  <a:pt x="12155" y="281157"/>
                </a:lnTo>
                <a:lnTo>
                  <a:pt x="12155" y="280809"/>
                </a:lnTo>
                <a:lnTo>
                  <a:pt x="12155" y="280117"/>
                </a:lnTo>
                <a:lnTo>
                  <a:pt x="12155" y="279770"/>
                </a:lnTo>
                <a:lnTo>
                  <a:pt x="11935" y="279770"/>
                </a:lnTo>
                <a:lnTo>
                  <a:pt x="11686" y="279422"/>
                </a:lnTo>
                <a:lnTo>
                  <a:pt x="11438" y="279422"/>
                </a:lnTo>
                <a:lnTo>
                  <a:pt x="11686" y="279077"/>
                </a:lnTo>
                <a:lnTo>
                  <a:pt x="11438" y="278729"/>
                </a:lnTo>
                <a:lnTo>
                  <a:pt x="11438" y="279077"/>
                </a:lnTo>
                <a:lnTo>
                  <a:pt x="11218" y="278729"/>
                </a:lnTo>
                <a:lnTo>
                  <a:pt x="10969" y="278729"/>
                </a:lnTo>
                <a:lnTo>
                  <a:pt x="10722" y="278729"/>
                </a:lnTo>
                <a:lnTo>
                  <a:pt x="10501" y="278729"/>
                </a:lnTo>
                <a:lnTo>
                  <a:pt x="10252" y="278383"/>
                </a:lnTo>
                <a:lnTo>
                  <a:pt x="10252" y="278035"/>
                </a:lnTo>
                <a:lnTo>
                  <a:pt x="10252" y="277687"/>
                </a:lnTo>
                <a:lnTo>
                  <a:pt x="10005" y="278035"/>
                </a:lnTo>
                <a:lnTo>
                  <a:pt x="10005" y="277687"/>
                </a:lnTo>
                <a:lnTo>
                  <a:pt x="9785" y="277687"/>
                </a:lnTo>
                <a:lnTo>
                  <a:pt x="9785" y="277342"/>
                </a:lnTo>
                <a:lnTo>
                  <a:pt x="9537" y="277342"/>
                </a:lnTo>
                <a:lnTo>
                  <a:pt x="9288" y="277342"/>
                </a:lnTo>
                <a:lnTo>
                  <a:pt x="9068" y="277342"/>
                </a:lnTo>
                <a:lnTo>
                  <a:pt x="8571" y="277687"/>
                </a:lnTo>
                <a:lnTo>
                  <a:pt x="8351" y="277687"/>
                </a:lnTo>
                <a:lnTo>
                  <a:pt x="8571" y="278035"/>
                </a:lnTo>
                <a:lnTo>
                  <a:pt x="8820" y="278035"/>
                </a:lnTo>
                <a:lnTo>
                  <a:pt x="8820" y="278383"/>
                </a:lnTo>
                <a:lnTo>
                  <a:pt x="8571" y="278383"/>
                </a:lnTo>
                <a:lnTo>
                  <a:pt x="8351" y="278383"/>
                </a:lnTo>
                <a:lnTo>
                  <a:pt x="8103" y="278035"/>
                </a:lnTo>
                <a:lnTo>
                  <a:pt x="7855" y="278383"/>
                </a:lnTo>
                <a:lnTo>
                  <a:pt x="8103" y="278383"/>
                </a:lnTo>
                <a:lnTo>
                  <a:pt x="8351" y="278729"/>
                </a:lnTo>
                <a:lnTo>
                  <a:pt x="8103" y="278729"/>
                </a:lnTo>
                <a:lnTo>
                  <a:pt x="8103" y="279077"/>
                </a:lnTo>
                <a:lnTo>
                  <a:pt x="7855" y="279077"/>
                </a:lnTo>
                <a:lnTo>
                  <a:pt x="7855" y="279422"/>
                </a:lnTo>
                <a:lnTo>
                  <a:pt x="7634" y="279770"/>
                </a:lnTo>
                <a:lnTo>
                  <a:pt x="7166" y="279770"/>
                </a:lnTo>
                <a:lnTo>
                  <a:pt x="6917" y="279770"/>
                </a:lnTo>
                <a:lnTo>
                  <a:pt x="6670" y="279770"/>
                </a:lnTo>
                <a:lnTo>
                  <a:pt x="6670" y="279422"/>
                </a:lnTo>
                <a:lnTo>
                  <a:pt x="6449" y="279422"/>
                </a:lnTo>
                <a:lnTo>
                  <a:pt x="6201" y="279422"/>
                </a:lnTo>
                <a:lnTo>
                  <a:pt x="6201" y="279770"/>
                </a:lnTo>
                <a:lnTo>
                  <a:pt x="5953" y="279770"/>
                </a:lnTo>
                <a:lnTo>
                  <a:pt x="5953" y="279422"/>
                </a:lnTo>
                <a:lnTo>
                  <a:pt x="5732" y="279422"/>
                </a:lnTo>
                <a:lnTo>
                  <a:pt x="5485" y="279770"/>
                </a:lnTo>
                <a:lnTo>
                  <a:pt x="5016" y="279770"/>
                </a:lnTo>
                <a:lnTo>
                  <a:pt x="4768" y="280117"/>
                </a:lnTo>
                <a:lnTo>
                  <a:pt x="4520" y="280465"/>
                </a:lnTo>
                <a:lnTo>
                  <a:pt x="4299" y="280117"/>
                </a:lnTo>
                <a:lnTo>
                  <a:pt x="3803" y="280465"/>
                </a:lnTo>
                <a:lnTo>
                  <a:pt x="3582" y="280809"/>
                </a:lnTo>
                <a:lnTo>
                  <a:pt x="3335" y="280809"/>
                </a:lnTo>
                <a:lnTo>
                  <a:pt x="3086" y="280809"/>
                </a:lnTo>
                <a:lnTo>
                  <a:pt x="2866" y="280809"/>
                </a:lnTo>
                <a:lnTo>
                  <a:pt x="2618" y="280809"/>
                </a:lnTo>
                <a:lnTo>
                  <a:pt x="2618" y="280465"/>
                </a:lnTo>
                <a:lnTo>
                  <a:pt x="2397" y="280465"/>
                </a:lnTo>
                <a:lnTo>
                  <a:pt x="2149" y="279077"/>
                </a:lnTo>
                <a:lnTo>
                  <a:pt x="1901" y="279077"/>
                </a:lnTo>
                <a:lnTo>
                  <a:pt x="1681" y="279077"/>
                </a:lnTo>
                <a:lnTo>
                  <a:pt x="1681" y="278729"/>
                </a:lnTo>
                <a:lnTo>
                  <a:pt x="1433" y="278383"/>
                </a:lnTo>
                <a:lnTo>
                  <a:pt x="1185" y="277687"/>
                </a:lnTo>
                <a:lnTo>
                  <a:pt x="1185" y="277342"/>
                </a:lnTo>
                <a:lnTo>
                  <a:pt x="964" y="277342"/>
                </a:lnTo>
                <a:lnTo>
                  <a:pt x="716" y="277342"/>
                </a:lnTo>
                <a:lnTo>
                  <a:pt x="247" y="276647"/>
                </a:lnTo>
                <a:lnTo>
                  <a:pt x="247" y="275952"/>
                </a:lnTo>
                <a:lnTo>
                  <a:pt x="0" y="275607"/>
                </a:lnTo>
                <a:lnTo>
                  <a:pt x="0" y="275260"/>
                </a:lnTo>
                <a:lnTo>
                  <a:pt x="247" y="275260"/>
                </a:lnTo>
                <a:lnTo>
                  <a:pt x="2149" y="273522"/>
                </a:lnTo>
                <a:lnTo>
                  <a:pt x="3582" y="272482"/>
                </a:lnTo>
                <a:lnTo>
                  <a:pt x="4520" y="271788"/>
                </a:lnTo>
                <a:lnTo>
                  <a:pt x="7855" y="269704"/>
                </a:lnTo>
                <a:lnTo>
                  <a:pt x="9068" y="268314"/>
                </a:lnTo>
                <a:lnTo>
                  <a:pt x="9785" y="268314"/>
                </a:lnTo>
                <a:lnTo>
                  <a:pt x="10005" y="268314"/>
                </a:lnTo>
                <a:lnTo>
                  <a:pt x="10252" y="268314"/>
                </a:lnTo>
                <a:lnTo>
                  <a:pt x="10969" y="268662"/>
                </a:lnTo>
                <a:lnTo>
                  <a:pt x="12155" y="269010"/>
                </a:lnTo>
                <a:lnTo>
                  <a:pt x="12403" y="269357"/>
                </a:lnTo>
                <a:lnTo>
                  <a:pt x="12651" y="269357"/>
                </a:lnTo>
                <a:lnTo>
                  <a:pt x="15987" y="267271"/>
                </a:lnTo>
                <a:lnTo>
                  <a:pt x="17420" y="266577"/>
                </a:lnTo>
                <a:lnTo>
                  <a:pt x="20506" y="265534"/>
                </a:lnTo>
                <a:lnTo>
                  <a:pt x="22657" y="264841"/>
                </a:lnTo>
                <a:lnTo>
                  <a:pt x="23594" y="264147"/>
                </a:lnTo>
                <a:lnTo>
                  <a:pt x="29080" y="262061"/>
                </a:lnTo>
                <a:lnTo>
                  <a:pt x="30044" y="261710"/>
                </a:lnTo>
                <a:lnTo>
                  <a:pt x="30513" y="262061"/>
                </a:lnTo>
                <a:lnTo>
                  <a:pt x="31945" y="261364"/>
                </a:lnTo>
                <a:lnTo>
                  <a:pt x="33158" y="261016"/>
                </a:lnTo>
                <a:lnTo>
                  <a:pt x="33627" y="261016"/>
                </a:lnTo>
                <a:lnTo>
                  <a:pt x="34344" y="261016"/>
                </a:lnTo>
                <a:lnTo>
                  <a:pt x="36246" y="260321"/>
                </a:lnTo>
                <a:lnTo>
                  <a:pt x="39112" y="259625"/>
                </a:lnTo>
                <a:lnTo>
                  <a:pt x="40049" y="259278"/>
                </a:lnTo>
                <a:lnTo>
                  <a:pt x="42696" y="258236"/>
                </a:lnTo>
                <a:lnTo>
                  <a:pt x="44597" y="257193"/>
                </a:lnTo>
                <a:lnTo>
                  <a:pt x="48402" y="254062"/>
                </a:lnTo>
                <a:lnTo>
                  <a:pt x="49118" y="253016"/>
                </a:lnTo>
                <a:lnTo>
                  <a:pt x="49366" y="252669"/>
                </a:lnTo>
                <a:lnTo>
                  <a:pt x="49366" y="252322"/>
                </a:lnTo>
                <a:lnTo>
                  <a:pt x="50083" y="251626"/>
                </a:lnTo>
                <a:lnTo>
                  <a:pt x="50552" y="251279"/>
                </a:lnTo>
                <a:lnTo>
                  <a:pt x="50799" y="251279"/>
                </a:lnTo>
                <a:lnTo>
                  <a:pt x="51020" y="250928"/>
                </a:lnTo>
                <a:lnTo>
                  <a:pt x="51737" y="250928"/>
                </a:lnTo>
                <a:lnTo>
                  <a:pt x="52701" y="250233"/>
                </a:lnTo>
                <a:lnTo>
                  <a:pt x="53418" y="249538"/>
                </a:lnTo>
                <a:lnTo>
                  <a:pt x="55072" y="248145"/>
                </a:lnTo>
                <a:lnTo>
                  <a:pt x="55072" y="247798"/>
                </a:lnTo>
                <a:lnTo>
                  <a:pt x="55568" y="247448"/>
                </a:lnTo>
                <a:lnTo>
                  <a:pt x="55788" y="247100"/>
                </a:lnTo>
                <a:lnTo>
                  <a:pt x="56505" y="246752"/>
                </a:lnTo>
                <a:lnTo>
                  <a:pt x="57222" y="246057"/>
                </a:lnTo>
                <a:lnTo>
                  <a:pt x="58186" y="245012"/>
                </a:lnTo>
                <a:lnTo>
                  <a:pt x="58656" y="244664"/>
                </a:lnTo>
                <a:lnTo>
                  <a:pt x="60337" y="242573"/>
                </a:lnTo>
                <a:lnTo>
                  <a:pt x="60805" y="241875"/>
                </a:lnTo>
                <a:lnTo>
                  <a:pt x="65105" y="236999"/>
                </a:lnTo>
                <a:lnTo>
                  <a:pt x="67007" y="235603"/>
                </a:lnTo>
                <a:lnTo>
                  <a:pt x="67476" y="235256"/>
                </a:lnTo>
                <a:lnTo>
                  <a:pt x="71776" y="233162"/>
                </a:lnTo>
                <a:lnTo>
                  <a:pt x="72024" y="233162"/>
                </a:lnTo>
                <a:lnTo>
                  <a:pt x="72243" y="233162"/>
                </a:lnTo>
                <a:lnTo>
                  <a:pt x="75580" y="232116"/>
                </a:lnTo>
                <a:lnTo>
                  <a:pt x="75827" y="232116"/>
                </a:lnTo>
                <a:lnTo>
                  <a:pt x="76297" y="231769"/>
                </a:lnTo>
                <a:lnTo>
                  <a:pt x="79879" y="231071"/>
                </a:lnTo>
                <a:lnTo>
                  <a:pt x="80347" y="231071"/>
                </a:lnTo>
                <a:lnTo>
                  <a:pt x="81313" y="231071"/>
                </a:lnTo>
                <a:lnTo>
                  <a:pt x="82277" y="231071"/>
                </a:lnTo>
                <a:lnTo>
                  <a:pt x="82994" y="231071"/>
                </a:lnTo>
                <a:lnTo>
                  <a:pt x="83710" y="231071"/>
                </a:lnTo>
                <a:lnTo>
                  <a:pt x="84648" y="230721"/>
                </a:lnTo>
                <a:lnTo>
                  <a:pt x="85364" y="230721"/>
                </a:lnTo>
                <a:lnTo>
                  <a:pt x="86798" y="231071"/>
                </a:lnTo>
                <a:lnTo>
                  <a:pt x="87762" y="231419"/>
                </a:lnTo>
                <a:lnTo>
                  <a:pt x="88947" y="232116"/>
                </a:lnTo>
                <a:lnTo>
                  <a:pt x="89196" y="232116"/>
                </a:lnTo>
                <a:lnTo>
                  <a:pt x="89416" y="232464"/>
                </a:lnTo>
                <a:lnTo>
                  <a:pt x="89416" y="232814"/>
                </a:lnTo>
                <a:lnTo>
                  <a:pt x="89664" y="232814"/>
                </a:lnTo>
                <a:lnTo>
                  <a:pt x="90381" y="233162"/>
                </a:lnTo>
                <a:lnTo>
                  <a:pt x="91567" y="233162"/>
                </a:lnTo>
                <a:lnTo>
                  <a:pt x="92283" y="232814"/>
                </a:lnTo>
                <a:lnTo>
                  <a:pt x="93716" y="232464"/>
                </a:lnTo>
                <a:lnTo>
                  <a:pt x="93964" y="232116"/>
                </a:lnTo>
                <a:lnTo>
                  <a:pt x="94185" y="231769"/>
                </a:lnTo>
                <a:lnTo>
                  <a:pt x="94902" y="231769"/>
                </a:lnTo>
                <a:lnTo>
                  <a:pt x="95618" y="231419"/>
                </a:lnTo>
                <a:lnTo>
                  <a:pt x="95866" y="231071"/>
                </a:lnTo>
                <a:lnTo>
                  <a:pt x="97052" y="231071"/>
                </a:lnTo>
                <a:lnTo>
                  <a:pt x="97052" y="230721"/>
                </a:lnTo>
                <a:lnTo>
                  <a:pt x="97300" y="230721"/>
                </a:lnTo>
                <a:lnTo>
                  <a:pt x="98733" y="230373"/>
                </a:lnTo>
                <a:lnTo>
                  <a:pt x="99201" y="230023"/>
                </a:lnTo>
                <a:lnTo>
                  <a:pt x="99450" y="230023"/>
                </a:lnTo>
                <a:lnTo>
                  <a:pt x="99670" y="230023"/>
                </a:lnTo>
                <a:lnTo>
                  <a:pt x="100167" y="230373"/>
                </a:lnTo>
                <a:lnTo>
                  <a:pt x="101104" y="230023"/>
                </a:lnTo>
                <a:lnTo>
                  <a:pt x="102068" y="229676"/>
                </a:lnTo>
                <a:lnTo>
                  <a:pt x="102785" y="229676"/>
                </a:lnTo>
                <a:lnTo>
                  <a:pt x="103502" y="229325"/>
                </a:lnTo>
                <a:lnTo>
                  <a:pt x="104439" y="229325"/>
                </a:lnTo>
                <a:lnTo>
                  <a:pt x="104935" y="229325"/>
                </a:lnTo>
                <a:lnTo>
                  <a:pt x="105156" y="229325"/>
                </a:lnTo>
                <a:lnTo>
                  <a:pt x="105403" y="229325"/>
                </a:lnTo>
                <a:lnTo>
                  <a:pt x="105651" y="229325"/>
                </a:lnTo>
                <a:lnTo>
                  <a:pt x="105872" y="229676"/>
                </a:lnTo>
                <a:lnTo>
                  <a:pt x="106120" y="229676"/>
                </a:lnTo>
                <a:lnTo>
                  <a:pt x="106837" y="229676"/>
                </a:lnTo>
                <a:lnTo>
                  <a:pt x="107305" y="229676"/>
                </a:lnTo>
                <a:lnTo>
                  <a:pt x="107554" y="229676"/>
                </a:lnTo>
                <a:lnTo>
                  <a:pt x="107774" y="230023"/>
                </a:lnTo>
                <a:lnTo>
                  <a:pt x="108491" y="230023"/>
                </a:lnTo>
                <a:lnTo>
                  <a:pt x="112074" y="229676"/>
                </a:lnTo>
                <a:lnTo>
                  <a:pt x="112322" y="229676"/>
                </a:lnTo>
                <a:lnTo>
                  <a:pt x="113756" y="229325"/>
                </a:lnTo>
                <a:lnTo>
                  <a:pt x="114940" y="228977"/>
                </a:lnTo>
                <a:lnTo>
                  <a:pt x="117312" y="227582"/>
                </a:lnTo>
                <a:lnTo>
                  <a:pt x="118027" y="227231"/>
                </a:lnTo>
                <a:lnTo>
                  <a:pt x="119957" y="226533"/>
                </a:lnTo>
                <a:lnTo>
                  <a:pt x="121143" y="226186"/>
                </a:lnTo>
                <a:lnTo>
                  <a:pt x="122079" y="225489"/>
                </a:lnTo>
                <a:lnTo>
                  <a:pt x="123044" y="225137"/>
                </a:lnTo>
                <a:lnTo>
                  <a:pt x="124009" y="224093"/>
                </a:lnTo>
                <a:lnTo>
                  <a:pt x="124478" y="223742"/>
                </a:lnTo>
                <a:lnTo>
                  <a:pt x="124725" y="223395"/>
                </a:lnTo>
                <a:lnTo>
                  <a:pt x="125195" y="223395"/>
                </a:lnTo>
                <a:lnTo>
                  <a:pt x="125663" y="223395"/>
                </a:lnTo>
                <a:lnTo>
                  <a:pt x="126848" y="223044"/>
                </a:lnTo>
                <a:lnTo>
                  <a:pt x="127564" y="222346"/>
                </a:lnTo>
                <a:lnTo>
                  <a:pt x="128281" y="221648"/>
                </a:lnTo>
                <a:lnTo>
                  <a:pt x="128777" y="221648"/>
                </a:lnTo>
                <a:lnTo>
                  <a:pt x="128998" y="221298"/>
                </a:lnTo>
                <a:lnTo>
                  <a:pt x="129494" y="221298"/>
                </a:lnTo>
                <a:lnTo>
                  <a:pt x="129963" y="221298"/>
                </a:lnTo>
                <a:lnTo>
                  <a:pt x="131148" y="220250"/>
                </a:lnTo>
                <a:lnTo>
                  <a:pt x="133050" y="219202"/>
                </a:lnTo>
                <a:lnTo>
                  <a:pt x="133298" y="219202"/>
                </a:lnTo>
                <a:lnTo>
                  <a:pt x="134015" y="218854"/>
                </a:lnTo>
                <a:lnTo>
                  <a:pt x="136413" y="217455"/>
                </a:lnTo>
                <a:lnTo>
                  <a:pt x="136413" y="217109"/>
                </a:lnTo>
                <a:lnTo>
                  <a:pt x="136881" y="216757"/>
                </a:lnTo>
                <a:lnTo>
                  <a:pt x="137350" y="216407"/>
                </a:lnTo>
                <a:lnTo>
                  <a:pt x="139499" y="214312"/>
                </a:lnTo>
                <a:lnTo>
                  <a:pt x="139748" y="213964"/>
                </a:lnTo>
                <a:lnTo>
                  <a:pt x="139969" y="213614"/>
                </a:lnTo>
                <a:lnTo>
                  <a:pt x="141402" y="211167"/>
                </a:lnTo>
                <a:lnTo>
                  <a:pt x="141650" y="210817"/>
                </a:lnTo>
                <a:lnTo>
                  <a:pt x="142119" y="209418"/>
                </a:lnTo>
                <a:lnTo>
                  <a:pt x="142366" y="209068"/>
                </a:lnTo>
                <a:lnTo>
                  <a:pt x="142587" y="208720"/>
                </a:lnTo>
                <a:lnTo>
                  <a:pt x="143304" y="208370"/>
                </a:lnTo>
                <a:lnTo>
                  <a:pt x="144517" y="207669"/>
                </a:lnTo>
                <a:lnTo>
                  <a:pt x="145454" y="206621"/>
                </a:lnTo>
                <a:lnTo>
                  <a:pt x="145454" y="206271"/>
                </a:lnTo>
                <a:lnTo>
                  <a:pt x="145454" y="205920"/>
                </a:lnTo>
                <a:lnTo>
                  <a:pt x="146171" y="205222"/>
                </a:lnTo>
                <a:lnTo>
                  <a:pt x="146667" y="204872"/>
                </a:lnTo>
                <a:lnTo>
                  <a:pt x="147135" y="204522"/>
                </a:lnTo>
                <a:lnTo>
                  <a:pt x="147852" y="203821"/>
                </a:lnTo>
                <a:lnTo>
                  <a:pt x="148320" y="203821"/>
                </a:lnTo>
                <a:lnTo>
                  <a:pt x="149037" y="203474"/>
                </a:lnTo>
                <a:lnTo>
                  <a:pt x="149285" y="203821"/>
                </a:lnTo>
                <a:lnTo>
                  <a:pt x="149506" y="204522"/>
                </a:lnTo>
                <a:lnTo>
                  <a:pt x="150223" y="204872"/>
                </a:lnTo>
                <a:lnTo>
                  <a:pt x="150939" y="205222"/>
                </a:lnTo>
                <a:lnTo>
                  <a:pt x="151655" y="205222"/>
                </a:lnTo>
                <a:lnTo>
                  <a:pt x="152620" y="205222"/>
                </a:lnTo>
                <a:lnTo>
                  <a:pt x="153337" y="204872"/>
                </a:lnTo>
                <a:lnTo>
                  <a:pt x="153558" y="204872"/>
                </a:lnTo>
                <a:lnTo>
                  <a:pt x="155239" y="204522"/>
                </a:lnTo>
                <a:lnTo>
                  <a:pt x="155486" y="204522"/>
                </a:lnTo>
                <a:lnTo>
                  <a:pt x="155707" y="204172"/>
                </a:lnTo>
                <a:lnTo>
                  <a:pt x="156672" y="203474"/>
                </a:lnTo>
                <a:lnTo>
                  <a:pt x="157389" y="203123"/>
                </a:lnTo>
                <a:lnTo>
                  <a:pt x="158106" y="202773"/>
                </a:lnTo>
                <a:lnTo>
                  <a:pt x="159291" y="202423"/>
                </a:lnTo>
                <a:lnTo>
                  <a:pt x="159538" y="203123"/>
                </a:lnTo>
                <a:lnTo>
                  <a:pt x="160008" y="203474"/>
                </a:lnTo>
                <a:lnTo>
                  <a:pt x="160724" y="203474"/>
                </a:lnTo>
                <a:lnTo>
                  <a:pt x="161689" y="203474"/>
                </a:lnTo>
                <a:lnTo>
                  <a:pt x="162626" y="203474"/>
                </a:lnTo>
                <a:lnTo>
                  <a:pt x="164059" y="203123"/>
                </a:lnTo>
                <a:lnTo>
                  <a:pt x="165024" y="202423"/>
                </a:lnTo>
                <a:lnTo>
                  <a:pt x="165740" y="202423"/>
                </a:lnTo>
                <a:lnTo>
                  <a:pt x="167174" y="201375"/>
                </a:lnTo>
                <a:lnTo>
                  <a:pt x="167174" y="201024"/>
                </a:lnTo>
                <a:lnTo>
                  <a:pt x="168111" y="200324"/>
                </a:lnTo>
                <a:lnTo>
                  <a:pt x="168828" y="199273"/>
                </a:lnTo>
                <a:lnTo>
                  <a:pt x="169545" y="198572"/>
                </a:lnTo>
                <a:lnTo>
                  <a:pt x="170013" y="197524"/>
                </a:lnTo>
                <a:lnTo>
                  <a:pt x="170261" y="197524"/>
                </a:lnTo>
                <a:lnTo>
                  <a:pt x="171226" y="195422"/>
                </a:lnTo>
                <a:lnTo>
                  <a:pt x="171226" y="195072"/>
                </a:lnTo>
                <a:lnTo>
                  <a:pt x="172163" y="192970"/>
                </a:lnTo>
                <a:lnTo>
                  <a:pt x="172411" y="192620"/>
                </a:lnTo>
                <a:lnTo>
                  <a:pt x="172659" y="191569"/>
                </a:lnTo>
                <a:lnTo>
                  <a:pt x="172659" y="190868"/>
                </a:lnTo>
                <a:lnTo>
                  <a:pt x="172659" y="190518"/>
                </a:lnTo>
                <a:lnTo>
                  <a:pt x="172659" y="190168"/>
                </a:lnTo>
                <a:lnTo>
                  <a:pt x="172880" y="190168"/>
                </a:lnTo>
                <a:lnTo>
                  <a:pt x="173128" y="190168"/>
                </a:lnTo>
                <a:lnTo>
                  <a:pt x="173348" y="189467"/>
                </a:lnTo>
                <a:lnTo>
                  <a:pt x="173596" y="188767"/>
                </a:lnTo>
                <a:lnTo>
                  <a:pt x="173596" y="188416"/>
                </a:lnTo>
                <a:lnTo>
                  <a:pt x="173596" y="188066"/>
                </a:lnTo>
                <a:lnTo>
                  <a:pt x="173844" y="187715"/>
                </a:lnTo>
                <a:lnTo>
                  <a:pt x="174313" y="187364"/>
                </a:lnTo>
                <a:lnTo>
                  <a:pt x="174781" y="186314"/>
                </a:lnTo>
                <a:lnTo>
                  <a:pt x="175030" y="186314"/>
                </a:lnTo>
                <a:lnTo>
                  <a:pt x="175278" y="185610"/>
                </a:lnTo>
                <a:lnTo>
                  <a:pt x="176463" y="184910"/>
                </a:lnTo>
                <a:lnTo>
                  <a:pt x="177179" y="184560"/>
                </a:lnTo>
                <a:lnTo>
                  <a:pt x="177648" y="184209"/>
                </a:lnTo>
                <a:lnTo>
                  <a:pt x="178365" y="183859"/>
                </a:lnTo>
                <a:lnTo>
                  <a:pt x="179082" y="183509"/>
                </a:lnTo>
                <a:lnTo>
                  <a:pt x="179330" y="183158"/>
                </a:lnTo>
                <a:lnTo>
                  <a:pt x="179550" y="183509"/>
                </a:lnTo>
                <a:lnTo>
                  <a:pt x="180046" y="183158"/>
                </a:lnTo>
                <a:lnTo>
                  <a:pt x="180267" y="183158"/>
                </a:lnTo>
                <a:lnTo>
                  <a:pt x="180763" y="182806"/>
                </a:lnTo>
                <a:lnTo>
                  <a:pt x="181480" y="182105"/>
                </a:lnTo>
                <a:lnTo>
                  <a:pt x="181700" y="181755"/>
                </a:lnTo>
                <a:lnTo>
                  <a:pt x="181480" y="181755"/>
                </a:lnTo>
                <a:lnTo>
                  <a:pt x="181700" y="181404"/>
                </a:lnTo>
                <a:lnTo>
                  <a:pt x="181948" y="181404"/>
                </a:lnTo>
                <a:lnTo>
                  <a:pt x="182417" y="180351"/>
                </a:lnTo>
                <a:lnTo>
                  <a:pt x="182913" y="179650"/>
                </a:lnTo>
                <a:lnTo>
                  <a:pt x="183850" y="178950"/>
                </a:lnTo>
                <a:lnTo>
                  <a:pt x="184098" y="178598"/>
                </a:lnTo>
                <a:lnTo>
                  <a:pt x="184566" y="178598"/>
                </a:lnTo>
                <a:lnTo>
                  <a:pt x="184815" y="178598"/>
                </a:lnTo>
                <a:lnTo>
                  <a:pt x="185035" y="178246"/>
                </a:lnTo>
                <a:lnTo>
                  <a:pt x="185283" y="177895"/>
                </a:lnTo>
                <a:lnTo>
                  <a:pt x="186716" y="177195"/>
                </a:lnTo>
                <a:lnTo>
                  <a:pt x="187433" y="177195"/>
                </a:lnTo>
                <a:lnTo>
                  <a:pt x="187682" y="177195"/>
                </a:lnTo>
                <a:lnTo>
                  <a:pt x="187902" y="177195"/>
                </a:lnTo>
                <a:lnTo>
                  <a:pt x="188399" y="177195"/>
                </a:lnTo>
                <a:lnTo>
                  <a:pt x="189087" y="176844"/>
                </a:lnTo>
                <a:lnTo>
                  <a:pt x="189804" y="176141"/>
                </a:lnTo>
                <a:lnTo>
                  <a:pt x="190768" y="175088"/>
                </a:lnTo>
                <a:lnTo>
                  <a:pt x="191238" y="174387"/>
                </a:lnTo>
                <a:lnTo>
                  <a:pt x="193635" y="171226"/>
                </a:lnTo>
                <a:lnTo>
                  <a:pt x="195537" y="169472"/>
                </a:lnTo>
                <a:lnTo>
                  <a:pt x="196723" y="168418"/>
                </a:lnTo>
                <a:lnTo>
                  <a:pt x="196970" y="168068"/>
                </a:lnTo>
                <a:lnTo>
                  <a:pt x="200058" y="165607"/>
                </a:lnTo>
                <a:lnTo>
                  <a:pt x="200775" y="165257"/>
                </a:lnTo>
                <a:lnTo>
                  <a:pt x="201022" y="165257"/>
                </a:lnTo>
                <a:lnTo>
                  <a:pt x="201987" y="164554"/>
                </a:lnTo>
                <a:lnTo>
                  <a:pt x="202207" y="164554"/>
                </a:lnTo>
                <a:lnTo>
                  <a:pt x="202704" y="164201"/>
                </a:lnTo>
                <a:lnTo>
                  <a:pt x="203172" y="164554"/>
                </a:lnTo>
                <a:lnTo>
                  <a:pt x="203889" y="164554"/>
                </a:lnTo>
                <a:lnTo>
                  <a:pt x="205074" y="163850"/>
                </a:lnTo>
                <a:lnTo>
                  <a:pt x="205542" y="163500"/>
                </a:lnTo>
                <a:lnTo>
                  <a:pt x="205791" y="163500"/>
                </a:lnTo>
                <a:lnTo>
                  <a:pt x="206259" y="163146"/>
                </a:lnTo>
                <a:lnTo>
                  <a:pt x="206755" y="162443"/>
                </a:lnTo>
                <a:lnTo>
                  <a:pt x="206976" y="162443"/>
                </a:lnTo>
                <a:lnTo>
                  <a:pt x="207225" y="162443"/>
                </a:lnTo>
                <a:lnTo>
                  <a:pt x="209126" y="162093"/>
                </a:lnTo>
                <a:lnTo>
                  <a:pt x="210090" y="161742"/>
                </a:lnTo>
                <a:lnTo>
                  <a:pt x="211028" y="161390"/>
                </a:lnTo>
                <a:lnTo>
                  <a:pt x="211276" y="161039"/>
                </a:lnTo>
                <a:lnTo>
                  <a:pt x="212710" y="159983"/>
                </a:lnTo>
                <a:lnTo>
                  <a:pt x="213427" y="158929"/>
                </a:lnTo>
                <a:lnTo>
                  <a:pt x="213895" y="158578"/>
                </a:lnTo>
                <a:lnTo>
                  <a:pt x="214391" y="157875"/>
                </a:lnTo>
                <a:lnTo>
                  <a:pt x="218443" y="154356"/>
                </a:lnTo>
                <a:lnTo>
                  <a:pt x="219848" y="152949"/>
                </a:lnTo>
                <a:lnTo>
                  <a:pt x="220097" y="152949"/>
                </a:lnTo>
                <a:lnTo>
                  <a:pt x="221282" y="151189"/>
                </a:lnTo>
                <a:lnTo>
                  <a:pt x="222246" y="149783"/>
                </a:lnTo>
                <a:lnTo>
                  <a:pt x="222495" y="149783"/>
                </a:lnTo>
                <a:lnTo>
                  <a:pt x="223211" y="147670"/>
                </a:lnTo>
                <a:lnTo>
                  <a:pt x="223211" y="147319"/>
                </a:lnTo>
                <a:lnTo>
                  <a:pt x="224645" y="145206"/>
                </a:lnTo>
                <a:lnTo>
                  <a:pt x="225113" y="144853"/>
                </a:lnTo>
                <a:lnTo>
                  <a:pt x="225830" y="144150"/>
                </a:lnTo>
                <a:lnTo>
                  <a:pt x="226050" y="143797"/>
                </a:lnTo>
                <a:lnTo>
                  <a:pt x="227015" y="142387"/>
                </a:lnTo>
                <a:lnTo>
                  <a:pt x="227731" y="141331"/>
                </a:lnTo>
                <a:lnTo>
                  <a:pt x="227980" y="141331"/>
                </a:lnTo>
                <a:lnTo>
                  <a:pt x="228201" y="140628"/>
                </a:lnTo>
                <a:lnTo>
                  <a:pt x="228448" y="140274"/>
                </a:lnTo>
                <a:lnTo>
                  <a:pt x="228917" y="139921"/>
                </a:lnTo>
                <a:lnTo>
                  <a:pt x="229165" y="139921"/>
                </a:lnTo>
                <a:lnTo>
                  <a:pt x="229634" y="139921"/>
                </a:lnTo>
                <a:lnTo>
                  <a:pt x="231066" y="138865"/>
                </a:lnTo>
                <a:lnTo>
                  <a:pt x="232032" y="138159"/>
                </a:lnTo>
                <a:lnTo>
                  <a:pt x="232500" y="137809"/>
                </a:lnTo>
                <a:lnTo>
                  <a:pt x="232748" y="137809"/>
                </a:lnTo>
                <a:lnTo>
                  <a:pt x="233465" y="137455"/>
                </a:lnTo>
                <a:lnTo>
                  <a:pt x="233934" y="137102"/>
                </a:lnTo>
                <a:lnTo>
                  <a:pt x="234181" y="136749"/>
                </a:lnTo>
                <a:lnTo>
                  <a:pt x="234402" y="136399"/>
                </a:lnTo>
                <a:lnTo>
                  <a:pt x="235119" y="136046"/>
                </a:lnTo>
                <a:lnTo>
                  <a:pt x="235367" y="136399"/>
                </a:lnTo>
                <a:lnTo>
                  <a:pt x="236084" y="136399"/>
                </a:lnTo>
                <a:lnTo>
                  <a:pt x="236552" y="136046"/>
                </a:lnTo>
                <a:lnTo>
                  <a:pt x="237021" y="135693"/>
                </a:lnTo>
                <a:lnTo>
                  <a:pt x="237738" y="135693"/>
                </a:lnTo>
                <a:lnTo>
                  <a:pt x="238234" y="135340"/>
                </a:lnTo>
                <a:lnTo>
                  <a:pt x="238702" y="134986"/>
                </a:lnTo>
                <a:lnTo>
                  <a:pt x="240136" y="134636"/>
                </a:lnTo>
                <a:lnTo>
                  <a:pt x="241569" y="133577"/>
                </a:lnTo>
                <a:lnTo>
                  <a:pt x="242286" y="132872"/>
                </a:lnTo>
                <a:lnTo>
                  <a:pt x="242505" y="132872"/>
                </a:lnTo>
                <a:lnTo>
                  <a:pt x="243002" y="132520"/>
                </a:lnTo>
                <a:lnTo>
                  <a:pt x="243222" y="132167"/>
                </a:lnTo>
                <a:lnTo>
                  <a:pt x="243939" y="131814"/>
                </a:lnTo>
                <a:lnTo>
                  <a:pt x="244435" y="131109"/>
                </a:lnTo>
                <a:lnTo>
                  <a:pt x="245152" y="131109"/>
                </a:lnTo>
                <a:lnTo>
                  <a:pt x="245621" y="131109"/>
                </a:lnTo>
                <a:lnTo>
                  <a:pt x="246338" y="130756"/>
                </a:lnTo>
                <a:lnTo>
                  <a:pt x="247054" y="130756"/>
                </a:lnTo>
                <a:lnTo>
                  <a:pt x="248240" y="130402"/>
                </a:lnTo>
                <a:lnTo>
                  <a:pt x="248956" y="130402"/>
                </a:lnTo>
                <a:lnTo>
                  <a:pt x="249673" y="130049"/>
                </a:lnTo>
                <a:lnTo>
                  <a:pt x="249921" y="130049"/>
                </a:lnTo>
                <a:lnTo>
                  <a:pt x="251105" y="128993"/>
                </a:lnTo>
                <a:lnTo>
                  <a:pt x="251326" y="128993"/>
                </a:lnTo>
                <a:lnTo>
                  <a:pt x="252042" y="127933"/>
                </a:lnTo>
                <a:lnTo>
                  <a:pt x="252291" y="127227"/>
                </a:lnTo>
                <a:lnTo>
                  <a:pt x="252291" y="126874"/>
                </a:lnTo>
                <a:lnTo>
                  <a:pt x="252042" y="126874"/>
                </a:lnTo>
                <a:lnTo>
                  <a:pt x="252291" y="126522"/>
                </a:lnTo>
                <a:lnTo>
                  <a:pt x="252539" y="126522"/>
                </a:lnTo>
                <a:lnTo>
                  <a:pt x="252759" y="126522"/>
                </a:lnTo>
                <a:lnTo>
                  <a:pt x="254193" y="126169"/>
                </a:lnTo>
                <a:lnTo>
                  <a:pt x="254193" y="126522"/>
                </a:lnTo>
                <a:lnTo>
                  <a:pt x="254442" y="126522"/>
                </a:lnTo>
                <a:lnTo>
                  <a:pt x="254689" y="126169"/>
                </a:lnTo>
                <a:lnTo>
                  <a:pt x="254689" y="125815"/>
                </a:lnTo>
                <a:lnTo>
                  <a:pt x="254910" y="125815"/>
                </a:lnTo>
                <a:lnTo>
                  <a:pt x="255157" y="125815"/>
                </a:lnTo>
                <a:lnTo>
                  <a:pt x="256343" y="125112"/>
                </a:lnTo>
                <a:lnTo>
                  <a:pt x="256811" y="125112"/>
                </a:lnTo>
                <a:lnTo>
                  <a:pt x="257060" y="125465"/>
                </a:lnTo>
                <a:lnTo>
                  <a:pt x="258024" y="125112"/>
                </a:lnTo>
                <a:lnTo>
                  <a:pt x="258741" y="124759"/>
                </a:lnTo>
                <a:lnTo>
                  <a:pt x="258961" y="124759"/>
                </a:lnTo>
                <a:lnTo>
                  <a:pt x="258961" y="125112"/>
                </a:lnTo>
                <a:lnTo>
                  <a:pt x="258741" y="125112"/>
                </a:lnTo>
                <a:lnTo>
                  <a:pt x="258741" y="125465"/>
                </a:lnTo>
                <a:lnTo>
                  <a:pt x="258961" y="125815"/>
                </a:lnTo>
                <a:lnTo>
                  <a:pt x="259209" y="125815"/>
                </a:lnTo>
                <a:lnTo>
                  <a:pt x="259458" y="125465"/>
                </a:lnTo>
                <a:lnTo>
                  <a:pt x="259678" y="125465"/>
                </a:lnTo>
                <a:lnTo>
                  <a:pt x="259678" y="125815"/>
                </a:lnTo>
                <a:lnTo>
                  <a:pt x="259926" y="125815"/>
                </a:lnTo>
                <a:lnTo>
                  <a:pt x="260174" y="125465"/>
                </a:lnTo>
                <a:lnTo>
                  <a:pt x="260395" y="125465"/>
                </a:lnTo>
                <a:lnTo>
                  <a:pt x="260643" y="125465"/>
                </a:lnTo>
                <a:lnTo>
                  <a:pt x="260891" y="125465"/>
                </a:lnTo>
                <a:lnTo>
                  <a:pt x="261112" y="125112"/>
                </a:lnTo>
                <a:lnTo>
                  <a:pt x="260891" y="124759"/>
                </a:lnTo>
                <a:lnTo>
                  <a:pt x="260891" y="124406"/>
                </a:lnTo>
                <a:lnTo>
                  <a:pt x="261112" y="124406"/>
                </a:lnTo>
                <a:lnTo>
                  <a:pt x="261580" y="124406"/>
                </a:lnTo>
                <a:lnTo>
                  <a:pt x="262076" y="124406"/>
                </a:lnTo>
                <a:lnTo>
                  <a:pt x="262297" y="124406"/>
                </a:lnTo>
                <a:lnTo>
                  <a:pt x="262545" y="124053"/>
                </a:lnTo>
                <a:lnTo>
                  <a:pt x="262545" y="124406"/>
                </a:lnTo>
                <a:lnTo>
                  <a:pt x="262793" y="124406"/>
                </a:lnTo>
                <a:lnTo>
                  <a:pt x="262793" y="124053"/>
                </a:lnTo>
                <a:lnTo>
                  <a:pt x="263730" y="124053"/>
                </a:lnTo>
                <a:lnTo>
                  <a:pt x="263978" y="124053"/>
                </a:lnTo>
                <a:lnTo>
                  <a:pt x="264695" y="124053"/>
                </a:lnTo>
                <a:lnTo>
                  <a:pt x="265163" y="123699"/>
                </a:lnTo>
                <a:lnTo>
                  <a:pt x="265660" y="123699"/>
                </a:lnTo>
                <a:lnTo>
                  <a:pt x="266349" y="123699"/>
                </a:lnTo>
                <a:lnTo>
                  <a:pt x="266845" y="123346"/>
                </a:lnTo>
                <a:lnTo>
                  <a:pt x="267314" y="123346"/>
                </a:lnTo>
                <a:lnTo>
                  <a:pt x="267561" y="122993"/>
                </a:lnTo>
                <a:lnTo>
                  <a:pt x="268030" y="122993"/>
                </a:lnTo>
                <a:lnTo>
                  <a:pt x="268030" y="123699"/>
                </a:lnTo>
                <a:lnTo>
                  <a:pt x="268499" y="123699"/>
                </a:lnTo>
                <a:lnTo>
                  <a:pt x="268995" y="123346"/>
                </a:lnTo>
                <a:lnTo>
                  <a:pt x="269463" y="123346"/>
                </a:lnTo>
                <a:lnTo>
                  <a:pt x="269712" y="123699"/>
                </a:lnTo>
                <a:lnTo>
                  <a:pt x="271613" y="123346"/>
                </a:lnTo>
                <a:lnTo>
                  <a:pt x="271613" y="122288"/>
                </a:lnTo>
                <a:lnTo>
                  <a:pt x="272551" y="122288"/>
                </a:lnTo>
                <a:lnTo>
                  <a:pt x="276133" y="121934"/>
                </a:lnTo>
                <a:close/>
                <a:moveTo>
                  <a:pt x="228697" y="0"/>
                </a:moveTo>
                <a:lnTo>
                  <a:pt x="229167" y="1790"/>
                </a:lnTo>
                <a:lnTo>
                  <a:pt x="229167" y="3577"/>
                </a:lnTo>
                <a:lnTo>
                  <a:pt x="228201" y="4294"/>
                </a:lnTo>
                <a:lnTo>
                  <a:pt x="226052" y="6082"/>
                </a:lnTo>
                <a:lnTo>
                  <a:pt x="224398" y="7154"/>
                </a:lnTo>
                <a:lnTo>
                  <a:pt x="223433" y="8227"/>
                </a:lnTo>
                <a:lnTo>
                  <a:pt x="221531" y="9301"/>
                </a:lnTo>
                <a:lnTo>
                  <a:pt x="218443" y="11805"/>
                </a:lnTo>
                <a:lnTo>
                  <a:pt x="212242" y="16806"/>
                </a:lnTo>
                <a:lnTo>
                  <a:pt x="211029" y="18235"/>
                </a:lnTo>
                <a:lnTo>
                  <a:pt x="211029" y="18593"/>
                </a:lnTo>
                <a:lnTo>
                  <a:pt x="210809" y="19308"/>
                </a:lnTo>
                <a:lnTo>
                  <a:pt x="211277" y="20022"/>
                </a:lnTo>
                <a:lnTo>
                  <a:pt x="211525" y="20022"/>
                </a:lnTo>
                <a:lnTo>
                  <a:pt x="211525" y="20378"/>
                </a:lnTo>
                <a:lnTo>
                  <a:pt x="211277" y="20378"/>
                </a:lnTo>
                <a:lnTo>
                  <a:pt x="211277" y="21092"/>
                </a:lnTo>
                <a:lnTo>
                  <a:pt x="211277" y="21807"/>
                </a:lnTo>
                <a:lnTo>
                  <a:pt x="210809" y="22521"/>
                </a:lnTo>
                <a:lnTo>
                  <a:pt x="210092" y="23592"/>
                </a:lnTo>
                <a:lnTo>
                  <a:pt x="208190" y="25020"/>
                </a:lnTo>
                <a:lnTo>
                  <a:pt x="206040" y="26449"/>
                </a:lnTo>
                <a:lnTo>
                  <a:pt x="205076" y="27160"/>
                </a:lnTo>
                <a:lnTo>
                  <a:pt x="204111" y="27875"/>
                </a:lnTo>
                <a:lnTo>
                  <a:pt x="203890" y="28234"/>
                </a:lnTo>
                <a:lnTo>
                  <a:pt x="200307" y="30730"/>
                </a:lnTo>
                <a:lnTo>
                  <a:pt x="197688" y="32155"/>
                </a:lnTo>
                <a:lnTo>
                  <a:pt x="194822" y="33582"/>
                </a:lnTo>
                <a:lnTo>
                  <a:pt x="193636" y="33940"/>
                </a:lnTo>
                <a:lnTo>
                  <a:pt x="192451" y="34297"/>
                </a:lnTo>
                <a:lnTo>
                  <a:pt x="190770" y="35008"/>
                </a:lnTo>
                <a:lnTo>
                  <a:pt x="191018" y="35367"/>
                </a:lnTo>
                <a:lnTo>
                  <a:pt x="190301" y="35722"/>
                </a:lnTo>
                <a:lnTo>
                  <a:pt x="189805" y="35722"/>
                </a:lnTo>
                <a:lnTo>
                  <a:pt x="189336" y="35367"/>
                </a:lnTo>
                <a:lnTo>
                  <a:pt x="189088" y="35722"/>
                </a:lnTo>
                <a:lnTo>
                  <a:pt x="188620" y="36079"/>
                </a:lnTo>
                <a:lnTo>
                  <a:pt x="187903" y="36079"/>
                </a:lnTo>
                <a:lnTo>
                  <a:pt x="186470" y="36434"/>
                </a:lnTo>
                <a:lnTo>
                  <a:pt x="184817" y="37505"/>
                </a:lnTo>
                <a:lnTo>
                  <a:pt x="184320" y="37505"/>
                </a:lnTo>
                <a:lnTo>
                  <a:pt x="183134" y="38217"/>
                </a:lnTo>
                <a:lnTo>
                  <a:pt x="182914" y="38217"/>
                </a:lnTo>
                <a:lnTo>
                  <a:pt x="181701" y="38930"/>
                </a:lnTo>
                <a:lnTo>
                  <a:pt x="181480" y="38930"/>
                </a:lnTo>
                <a:lnTo>
                  <a:pt x="179331" y="38575"/>
                </a:lnTo>
                <a:lnTo>
                  <a:pt x="177898" y="39287"/>
                </a:lnTo>
                <a:lnTo>
                  <a:pt x="177428" y="39642"/>
                </a:lnTo>
                <a:lnTo>
                  <a:pt x="177181" y="39998"/>
                </a:lnTo>
                <a:lnTo>
                  <a:pt x="176464" y="40357"/>
                </a:lnTo>
                <a:lnTo>
                  <a:pt x="175996" y="40357"/>
                </a:lnTo>
                <a:lnTo>
                  <a:pt x="176217" y="40712"/>
                </a:lnTo>
                <a:lnTo>
                  <a:pt x="175747" y="41068"/>
                </a:lnTo>
                <a:lnTo>
                  <a:pt x="175279" y="41068"/>
                </a:lnTo>
                <a:lnTo>
                  <a:pt x="175031" y="40712"/>
                </a:lnTo>
                <a:lnTo>
                  <a:pt x="174562" y="40712"/>
                </a:lnTo>
                <a:lnTo>
                  <a:pt x="174066" y="40712"/>
                </a:lnTo>
                <a:lnTo>
                  <a:pt x="171943" y="42135"/>
                </a:lnTo>
                <a:lnTo>
                  <a:pt x="171227" y="42494"/>
                </a:lnTo>
                <a:lnTo>
                  <a:pt x="171227" y="43562"/>
                </a:lnTo>
                <a:lnTo>
                  <a:pt x="170262" y="43917"/>
                </a:lnTo>
                <a:lnTo>
                  <a:pt x="169545" y="44273"/>
                </a:lnTo>
                <a:lnTo>
                  <a:pt x="168581" y="44629"/>
                </a:lnTo>
                <a:lnTo>
                  <a:pt x="168581" y="44987"/>
                </a:lnTo>
                <a:lnTo>
                  <a:pt x="167643" y="45344"/>
                </a:lnTo>
                <a:lnTo>
                  <a:pt x="167396" y="45699"/>
                </a:lnTo>
                <a:lnTo>
                  <a:pt x="166927" y="45699"/>
                </a:lnTo>
                <a:lnTo>
                  <a:pt x="166459" y="46055"/>
                </a:lnTo>
                <a:lnTo>
                  <a:pt x="165742" y="46412"/>
                </a:lnTo>
                <a:lnTo>
                  <a:pt x="165025" y="47123"/>
                </a:lnTo>
                <a:lnTo>
                  <a:pt x="164060" y="47478"/>
                </a:lnTo>
                <a:lnTo>
                  <a:pt x="163812" y="47478"/>
                </a:lnTo>
                <a:lnTo>
                  <a:pt x="162875" y="48190"/>
                </a:lnTo>
                <a:lnTo>
                  <a:pt x="162158" y="48546"/>
                </a:lnTo>
                <a:lnTo>
                  <a:pt x="162158" y="49260"/>
                </a:lnTo>
                <a:lnTo>
                  <a:pt x="162158" y="49617"/>
                </a:lnTo>
                <a:lnTo>
                  <a:pt x="162407" y="49617"/>
                </a:lnTo>
                <a:lnTo>
                  <a:pt x="162627" y="49617"/>
                </a:lnTo>
                <a:lnTo>
                  <a:pt x="162875" y="49617"/>
                </a:lnTo>
                <a:lnTo>
                  <a:pt x="162627" y="49972"/>
                </a:lnTo>
                <a:lnTo>
                  <a:pt x="162407" y="49972"/>
                </a:lnTo>
                <a:lnTo>
                  <a:pt x="161911" y="49972"/>
                </a:lnTo>
                <a:lnTo>
                  <a:pt x="161911" y="50684"/>
                </a:lnTo>
                <a:lnTo>
                  <a:pt x="162158" y="51040"/>
                </a:lnTo>
                <a:lnTo>
                  <a:pt x="162407" y="51395"/>
                </a:lnTo>
                <a:lnTo>
                  <a:pt x="163096" y="51395"/>
                </a:lnTo>
                <a:lnTo>
                  <a:pt x="164060" y="51040"/>
                </a:lnTo>
                <a:lnTo>
                  <a:pt x="165025" y="50684"/>
                </a:lnTo>
                <a:lnTo>
                  <a:pt x="165742" y="50684"/>
                </a:lnTo>
                <a:lnTo>
                  <a:pt x="166210" y="51040"/>
                </a:lnTo>
                <a:lnTo>
                  <a:pt x="166679" y="51040"/>
                </a:lnTo>
                <a:lnTo>
                  <a:pt x="167396" y="50684"/>
                </a:lnTo>
                <a:lnTo>
                  <a:pt x="167396" y="51040"/>
                </a:lnTo>
                <a:lnTo>
                  <a:pt x="167643" y="51395"/>
                </a:lnTo>
                <a:lnTo>
                  <a:pt x="167891" y="51395"/>
                </a:lnTo>
                <a:lnTo>
                  <a:pt x="168112" y="51395"/>
                </a:lnTo>
                <a:lnTo>
                  <a:pt x="169298" y="51040"/>
                </a:lnTo>
                <a:lnTo>
                  <a:pt x="174066" y="49617"/>
                </a:lnTo>
                <a:lnTo>
                  <a:pt x="173597" y="49972"/>
                </a:lnTo>
                <a:lnTo>
                  <a:pt x="173350" y="50328"/>
                </a:lnTo>
                <a:lnTo>
                  <a:pt x="173129" y="50328"/>
                </a:lnTo>
                <a:lnTo>
                  <a:pt x="173129" y="50684"/>
                </a:lnTo>
                <a:lnTo>
                  <a:pt x="172660" y="51395"/>
                </a:lnTo>
                <a:lnTo>
                  <a:pt x="170511" y="52107"/>
                </a:lnTo>
                <a:lnTo>
                  <a:pt x="169794" y="52463"/>
                </a:lnTo>
                <a:lnTo>
                  <a:pt x="169077" y="52818"/>
                </a:lnTo>
                <a:lnTo>
                  <a:pt x="168112" y="53530"/>
                </a:lnTo>
                <a:lnTo>
                  <a:pt x="167396" y="53530"/>
                </a:lnTo>
                <a:lnTo>
                  <a:pt x="167175" y="53886"/>
                </a:lnTo>
                <a:lnTo>
                  <a:pt x="166459" y="53886"/>
                </a:lnTo>
                <a:lnTo>
                  <a:pt x="165246" y="54598"/>
                </a:lnTo>
                <a:lnTo>
                  <a:pt x="164529" y="54953"/>
                </a:lnTo>
                <a:lnTo>
                  <a:pt x="163592" y="55310"/>
                </a:lnTo>
                <a:lnTo>
                  <a:pt x="162875" y="55665"/>
                </a:lnTo>
                <a:lnTo>
                  <a:pt x="162158" y="55665"/>
                </a:lnTo>
                <a:lnTo>
                  <a:pt x="161911" y="56021"/>
                </a:lnTo>
                <a:lnTo>
                  <a:pt x="161441" y="56021"/>
                </a:lnTo>
                <a:lnTo>
                  <a:pt x="161194" y="56021"/>
                </a:lnTo>
                <a:lnTo>
                  <a:pt x="160973" y="56377"/>
                </a:lnTo>
                <a:lnTo>
                  <a:pt x="160477" y="56730"/>
                </a:lnTo>
                <a:lnTo>
                  <a:pt x="160008" y="57086"/>
                </a:lnTo>
                <a:lnTo>
                  <a:pt x="159540" y="57086"/>
                </a:lnTo>
                <a:lnTo>
                  <a:pt x="158327" y="57441"/>
                </a:lnTo>
                <a:lnTo>
                  <a:pt x="158106" y="57441"/>
                </a:lnTo>
                <a:lnTo>
                  <a:pt x="157390" y="57441"/>
                </a:lnTo>
                <a:lnTo>
                  <a:pt x="155956" y="58153"/>
                </a:lnTo>
                <a:lnTo>
                  <a:pt x="155488" y="58153"/>
                </a:lnTo>
                <a:lnTo>
                  <a:pt x="155488" y="58509"/>
                </a:lnTo>
                <a:lnTo>
                  <a:pt x="155239" y="58509"/>
                </a:lnTo>
                <a:lnTo>
                  <a:pt x="154992" y="58509"/>
                </a:lnTo>
                <a:lnTo>
                  <a:pt x="154275" y="58865"/>
                </a:lnTo>
                <a:lnTo>
                  <a:pt x="153558" y="59221"/>
                </a:lnTo>
                <a:lnTo>
                  <a:pt x="153338" y="59221"/>
                </a:lnTo>
                <a:lnTo>
                  <a:pt x="152841" y="59576"/>
                </a:lnTo>
                <a:lnTo>
                  <a:pt x="152621" y="59933"/>
                </a:lnTo>
                <a:lnTo>
                  <a:pt x="150223" y="60998"/>
                </a:lnTo>
                <a:lnTo>
                  <a:pt x="149038" y="61353"/>
                </a:lnTo>
                <a:lnTo>
                  <a:pt x="148790" y="62064"/>
                </a:lnTo>
                <a:lnTo>
                  <a:pt x="148790" y="62421"/>
                </a:lnTo>
                <a:lnTo>
                  <a:pt x="148322" y="62064"/>
                </a:lnTo>
                <a:lnTo>
                  <a:pt x="147356" y="62064"/>
                </a:lnTo>
                <a:lnTo>
                  <a:pt x="146888" y="62421"/>
                </a:lnTo>
                <a:lnTo>
                  <a:pt x="146667" y="62421"/>
                </a:lnTo>
                <a:lnTo>
                  <a:pt x="146171" y="62064"/>
                </a:lnTo>
                <a:lnTo>
                  <a:pt x="145703" y="62421"/>
                </a:lnTo>
                <a:lnTo>
                  <a:pt x="145234" y="62421"/>
                </a:lnTo>
                <a:lnTo>
                  <a:pt x="144738" y="62776"/>
                </a:lnTo>
                <a:lnTo>
                  <a:pt x="144517" y="62776"/>
                </a:lnTo>
                <a:lnTo>
                  <a:pt x="144021" y="63132"/>
                </a:lnTo>
                <a:lnTo>
                  <a:pt x="143553" y="62776"/>
                </a:lnTo>
                <a:lnTo>
                  <a:pt x="143084" y="62776"/>
                </a:lnTo>
                <a:lnTo>
                  <a:pt x="142367" y="62064"/>
                </a:lnTo>
                <a:lnTo>
                  <a:pt x="141899" y="61709"/>
                </a:lnTo>
                <a:lnTo>
                  <a:pt x="141403" y="61709"/>
                </a:lnTo>
                <a:lnTo>
                  <a:pt x="140686" y="61709"/>
                </a:lnTo>
                <a:lnTo>
                  <a:pt x="140465" y="61353"/>
                </a:lnTo>
                <a:lnTo>
                  <a:pt x="140465" y="59933"/>
                </a:lnTo>
                <a:lnTo>
                  <a:pt x="139969" y="59221"/>
                </a:lnTo>
                <a:lnTo>
                  <a:pt x="139748" y="58865"/>
                </a:lnTo>
                <a:lnTo>
                  <a:pt x="139501" y="58509"/>
                </a:lnTo>
                <a:lnTo>
                  <a:pt x="138536" y="58153"/>
                </a:lnTo>
                <a:lnTo>
                  <a:pt x="137820" y="58153"/>
                </a:lnTo>
                <a:lnTo>
                  <a:pt x="135697" y="58153"/>
                </a:lnTo>
                <a:lnTo>
                  <a:pt x="135449" y="57798"/>
                </a:lnTo>
                <a:lnTo>
                  <a:pt x="135697" y="57441"/>
                </a:lnTo>
                <a:lnTo>
                  <a:pt x="136413" y="57086"/>
                </a:lnTo>
                <a:lnTo>
                  <a:pt x="136634" y="56377"/>
                </a:lnTo>
                <a:lnTo>
                  <a:pt x="136883" y="56021"/>
                </a:lnTo>
                <a:lnTo>
                  <a:pt x="137103" y="55665"/>
                </a:lnTo>
                <a:lnTo>
                  <a:pt x="136883" y="55310"/>
                </a:lnTo>
                <a:lnTo>
                  <a:pt x="137103" y="54953"/>
                </a:lnTo>
                <a:lnTo>
                  <a:pt x="138067" y="54242"/>
                </a:lnTo>
                <a:lnTo>
                  <a:pt x="138536" y="53886"/>
                </a:lnTo>
                <a:lnTo>
                  <a:pt x="139032" y="53530"/>
                </a:lnTo>
                <a:lnTo>
                  <a:pt x="139501" y="53175"/>
                </a:lnTo>
                <a:lnTo>
                  <a:pt x="139501" y="52818"/>
                </a:lnTo>
                <a:lnTo>
                  <a:pt x="139501" y="52463"/>
                </a:lnTo>
                <a:lnTo>
                  <a:pt x="139252" y="52107"/>
                </a:lnTo>
                <a:lnTo>
                  <a:pt x="138784" y="52107"/>
                </a:lnTo>
                <a:lnTo>
                  <a:pt x="138315" y="52463"/>
                </a:lnTo>
                <a:lnTo>
                  <a:pt x="137820" y="52818"/>
                </a:lnTo>
                <a:lnTo>
                  <a:pt x="137351" y="53530"/>
                </a:lnTo>
                <a:lnTo>
                  <a:pt x="136634" y="53886"/>
                </a:lnTo>
                <a:lnTo>
                  <a:pt x="136413" y="53886"/>
                </a:lnTo>
                <a:lnTo>
                  <a:pt x="135917" y="54242"/>
                </a:lnTo>
                <a:lnTo>
                  <a:pt x="135697" y="54242"/>
                </a:lnTo>
                <a:lnTo>
                  <a:pt x="135201" y="54598"/>
                </a:lnTo>
                <a:lnTo>
                  <a:pt x="134263" y="54953"/>
                </a:lnTo>
                <a:lnTo>
                  <a:pt x="133768" y="54953"/>
                </a:lnTo>
                <a:lnTo>
                  <a:pt x="133547" y="54953"/>
                </a:lnTo>
                <a:lnTo>
                  <a:pt x="133051" y="55310"/>
                </a:lnTo>
                <a:lnTo>
                  <a:pt x="132831" y="55310"/>
                </a:lnTo>
                <a:lnTo>
                  <a:pt x="132582" y="55310"/>
                </a:lnTo>
                <a:lnTo>
                  <a:pt x="132335" y="54953"/>
                </a:lnTo>
                <a:lnTo>
                  <a:pt x="132582" y="54598"/>
                </a:lnTo>
                <a:lnTo>
                  <a:pt x="132831" y="54598"/>
                </a:lnTo>
                <a:lnTo>
                  <a:pt x="133299" y="53886"/>
                </a:lnTo>
                <a:lnTo>
                  <a:pt x="133547" y="53886"/>
                </a:lnTo>
                <a:lnTo>
                  <a:pt x="134263" y="53530"/>
                </a:lnTo>
                <a:lnTo>
                  <a:pt x="134980" y="53530"/>
                </a:lnTo>
                <a:lnTo>
                  <a:pt x="135449" y="53886"/>
                </a:lnTo>
                <a:lnTo>
                  <a:pt x="135697" y="53530"/>
                </a:lnTo>
                <a:lnTo>
                  <a:pt x="136634" y="53530"/>
                </a:lnTo>
                <a:lnTo>
                  <a:pt x="136883" y="53175"/>
                </a:lnTo>
                <a:lnTo>
                  <a:pt x="137103" y="52818"/>
                </a:lnTo>
                <a:lnTo>
                  <a:pt x="137351" y="52818"/>
                </a:lnTo>
                <a:lnTo>
                  <a:pt x="136883" y="52463"/>
                </a:lnTo>
                <a:lnTo>
                  <a:pt x="137820" y="51752"/>
                </a:lnTo>
                <a:lnTo>
                  <a:pt x="137599" y="51395"/>
                </a:lnTo>
                <a:lnTo>
                  <a:pt x="137351" y="51040"/>
                </a:lnTo>
                <a:lnTo>
                  <a:pt x="136883" y="51040"/>
                </a:lnTo>
                <a:lnTo>
                  <a:pt x="136413" y="51395"/>
                </a:lnTo>
                <a:lnTo>
                  <a:pt x="136166" y="51752"/>
                </a:lnTo>
                <a:lnTo>
                  <a:pt x="135917" y="52107"/>
                </a:lnTo>
                <a:lnTo>
                  <a:pt x="135201" y="52107"/>
                </a:lnTo>
                <a:lnTo>
                  <a:pt x="134980" y="52463"/>
                </a:lnTo>
                <a:lnTo>
                  <a:pt x="134732" y="52463"/>
                </a:lnTo>
                <a:lnTo>
                  <a:pt x="134263" y="52107"/>
                </a:lnTo>
                <a:lnTo>
                  <a:pt x="134263" y="51752"/>
                </a:lnTo>
                <a:lnTo>
                  <a:pt x="134732" y="51395"/>
                </a:lnTo>
                <a:lnTo>
                  <a:pt x="135697" y="51040"/>
                </a:lnTo>
                <a:lnTo>
                  <a:pt x="135917" y="50684"/>
                </a:lnTo>
                <a:lnTo>
                  <a:pt x="136166" y="50684"/>
                </a:lnTo>
                <a:lnTo>
                  <a:pt x="136634" y="50684"/>
                </a:lnTo>
                <a:lnTo>
                  <a:pt x="137103" y="49972"/>
                </a:lnTo>
                <a:lnTo>
                  <a:pt x="137103" y="48902"/>
                </a:lnTo>
                <a:lnTo>
                  <a:pt x="137103" y="48546"/>
                </a:lnTo>
                <a:lnTo>
                  <a:pt x="137103" y="47835"/>
                </a:lnTo>
                <a:lnTo>
                  <a:pt x="137820" y="47478"/>
                </a:lnTo>
                <a:lnTo>
                  <a:pt x="139252" y="46767"/>
                </a:lnTo>
                <a:lnTo>
                  <a:pt x="139501" y="46412"/>
                </a:lnTo>
                <a:lnTo>
                  <a:pt x="139252" y="46412"/>
                </a:lnTo>
                <a:lnTo>
                  <a:pt x="139501" y="46055"/>
                </a:lnTo>
                <a:lnTo>
                  <a:pt x="140465" y="44987"/>
                </a:lnTo>
                <a:lnTo>
                  <a:pt x="140935" y="44987"/>
                </a:lnTo>
                <a:lnTo>
                  <a:pt x="141899" y="43917"/>
                </a:lnTo>
                <a:lnTo>
                  <a:pt x="151657" y="38217"/>
                </a:lnTo>
                <a:lnTo>
                  <a:pt x="157390" y="35367"/>
                </a:lnTo>
                <a:lnTo>
                  <a:pt x="158576" y="35008"/>
                </a:lnTo>
                <a:lnTo>
                  <a:pt x="159291" y="34297"/>
                </a:lnTo>
                <a:lnTo>
                  <a:pt x="160477" y="33940"/>
                </a:lnTo>
                <a:lnTo>
                  <a:pt x="161690" y="33227"/>
                </a:lnTo>
                <a:lnTo>
                  <a:pt x="162407" y="33227"/>
                </a:lnTo>
                <a:lnTo>
                  <a:pt x="163096" y="32512"/>
                </a:lnTo>
                <a:lnTo>
                  <a:pt x="164308" y="31800"/>
                </a:lnTo>
                <a:lnTo>
                  <a:pt x="166210" y="31085"/>
                </a:lnTo>
                <a:lnTo>
                  <a:pt x="167396" y="30374"/>
                </a:lnTo>
                <a:lnTo>
                  <a:pt x="167891" y="30374"/>
                </a:lnTo>
                <a:lnTo>
                  <a:pt x="168112" y="30374"/>
                </a:lnTo>
                <a:lnTo>
                  <a:pt x="168360" y="30015"/>
                </a:lnTo>
                <a:lnTo>
                  <a:pt x="168828" y="30015"/>
                </a:lnTo>
                <a:lnTo>
                  <a:pt x="169298" y="29304"/>
                </a:lnTo>
                <a:lnTo>
                  <a:pt x="170511" y="28945"/>
                </a:lnTo>
                <a:lnTo>
                  <a:pt x="170731" y="29304"/>
                </a:lnTo>
                <a:lnTo>
                  <a:pt x="171227" y="29304"/>
                </a:lnTo>
                <a:lnTo>
                  <a:pt x="172660" y="28590"/>
                </a:lnTo>
                <a:lnTo>
                  <a:pt x="172880" y="28590"/>
                </a:lnTo>
                <a:lnTo>
                  <a:pt x="173350" y="28234"/>
                </a:lnTo>
                <a:lnTo>
                  <a:pt x="174562" y="27875"/>
                </a:lnTo>
                <a:lnTo>
                  <a:pt x="174314" y="27160"/>
                </a:lnTo>
                <a:lnTo>
                  <a:pt x="174783" y="26805"/>
                </a:lnTo>
                <a:lnTo>
                  <a:pt x="181480" y="22880"/>
                </a:lnTo>
                <a:lnTo>
                  <a:pt x="180267" y="24305"/>
                </a:lnTo>
                <a:lnTo>
                  <a:pt x="180267" y="24665"/>
                </a:lnTo>
                <a:lnTo>
                  <a:pt x="179799" y="25020"/>
                </a:lnTo>
                <a:lnTo>
                  <a:pt x="180763" y="24665"/>
                </a:lnTo>
                <a:lnTo>
                  <a:pt x="181480" y="24665"/>
                </a:lnTo>
                <a:lnTo>
                  <a:pt x="181949" y="24305"/>
                </a:lnTo>
                <a:lnTo>
                  <a:pt x="182418" y="24305"/>
                </a:lnTo>
                <a:lnTo>
                  <a:pt x="182666" y="23950"/>
                </a:lnTo>
                <a:lnTo>
                  <a:pt x="182914" y="23950"/>
                </a:lnTo>
                <a:lnTo>
                  <a:pt x="182666" y="23592"/>
                </a:lnTo>
                <a:lnTo>
                  <a:pt x="182914" y="23235"/>
                </a:lnTo>
                <a:lnTo>
                  <a:pt x="183603" y="22880"/>
                </a:lnTo>
                <a:lnTo>
                  <a:pt x="184100" y="22880"/>
                </a:lnTo>
                <a:lnTo>
                  <a:pt x="183851" y="23235"/>
                </a:lnTo>
                <a:lnTo>
                  <a:pt x="184100" y="23235"/>
                </a:lnTo>
                <a:lnTo>
                  <a:pt x="184320" y="23235"/>
                </a:lnTo>
                <a:lnTo>
                  <a:pt x="184817" y="22880"/>
                </a:lnTo>
                <a:lnTo>
                  <a:pt x="185284" y="22521"/>
                </a:lnTo>
                <a:lnTo>
                  <a:pt x="186249" y="22165"/>
                </a:lnTo>
                <a:lnTo>
                  <a:pt x="186966" y="21807"/>
                </a:lnTo>
                <a:lnTo>
                  <a:pt x="187903" y="21092"/>
                </a:lnTo>
                <a:lnTo>
                  <a:pt x="187903" y="20737"/>
                </a:lnTo>
                <a:lnTo>
                  <a:pt x="188399" y="20022"/>
                </a:lnTo>
                <a:lnTo>
                  <a:pt x="188620" y="19308"/>
                </a:lnTo>
                <a:lnTo>
                  <a:pt x="189584" y="18235"/>
                </a:lnTo>
                <a:lnTo>
                  <a:pt x="191734" y="16806"/>
                </a:lnTo>
                <a:lnTo>
                  <a:pt x="193856" y="15736"/>
                </a:lnTo>
                <a:lnTo>
                  <a:pt x="196007" y="14663"/>
                </a:lnTo>
                <a:lnTo>
                  <a:pt x="197440" y="13948"/>
                </a:lnTo>
                <a:lnTo>
                  <a:pt x="198653" y="12876"/>
                </a:lnTo>
                <a:lnTo>
                  <a:pt x="199838" y="12161"/>
                </a:lnTo>
                <a:lnTo>
                  <a:pt x="199838" y="11088"/>
                </a:lnTo>
                <a:lnTo>
                  <a:pt x="200775" y="9301"/>
                </a:lnTo>
                <a:lnTo>
                  <a:pt x="201988" y="8944"/>
                </a:lnTo>
                <a:lnTo>
                  <a:pt x="204607" y="7154"/>
                </a:lnTo>
                <a:lnTo>
                  <a:pt x="206757" y="6082"/>
                </a:lnTo>
                <a:lnTo>
                  <a:pt x="209596" y="5367"/>
                </a:lnTo>
                <a:lnTo>
                  <a:pt x="210809" y="5009"/>
                </a:lnTo>
                <a:lnTo>
                  <a:pt x="214393" y="2862"/>
                </a:lnTo>
                <a:lnTo>
                  <a:pt x="217011" y="4294"/>
                </a:lnTo>
                <a:lnTo>
                  <a:pt x="219629" y="3935"/>
                </a:lnTo>
                <a:lnTo>
                  <a:pt x="220814" y="2504"/>
                </a:lnTo>
                <a:lnTo>
                  <a:pt x="222000" y="1790"/>
                </a:lnTo>
                <a:lnTo>
                  <a:pt x="224398" y="1072"/>
                </a:lnTo>
                <a:lnTo>
                  <a:pt x="225831" y="1431"/>
                </a:lnTo>
                <a:lnTo>
                  <a:pt x="226769" y="713"/>
                </a:lnTo>
                <a:close/>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32" name="MN">
            <a:extLst>
              <a:ext uri="{FF2B5EF4-FFF2-40B4-BE49-F238E27FC236}">
                <a16:creationId xmlns:a16="http://schemas.microsoft.com/office/drawing/2014/main" id="{1C6A3B27-61D5-0FF9-F046-2B145BC3FC61}"/>
              </a:ext>
            </a:extLst>
          </p:cNvPr>
          <p:cNvSpPr/>
          <p:nvPr/>
        </p:nvSpPr>
        <p:spPr>
          <a:xfrm>
            <a:off x="5359408" y="2503480"/>
            <a:ext cx="768437" cy="848787"/>
          </a:xfrm>
          <a:custGeom>
            <a:avLst/>
            <a:gdLst>
              <a:gd name="connsiteX0" fmla="*/ 156 w 840274"/>
              <a:gd name="connsiteY0" fmla="*/ 69071 h 928135"/>
              <a:gd name="connsiteX1" fmla="*/ 390 w 840274"/>
              <a:gd name="connsiteY1" fmla="*/ 68383 h 928135"/>
              <a:gd name="connsiteX2" fmla="*/ 390 w 840274"/>
              <a:gd name="connsiteY2" fmla="*/ 68038 h 928135"/>
              <a:gd name="connsiteX3" fmla="*/ 390 w 840274"/>
              <a:gd name="connsiteY3" fmla="*/ 67697 h 928135"/>
              <a:gd name="connsiteX4" fmla="*/ 390 w 840274"/>
              <a:gd name="connsiteY4" fmla="*/ 66664 h 928135"/>
              <a:gd name="connsiteX5" fmla="*/ 390 w 840274"/>
              <a:gd name="connsiteY5" fmla="*/ 66319 h 928135"/>
              <a:gd name="connsiteX6" fmla="*/ 833 w 840274"/>
              <a:gd name="connsiteY6" fmla="*/ 65633 h 928135"/>
              <a:gd name="connsiteX7" fmla="*/ 1068 w 840274"/>
              <a:gd name="connsiteY7" fmla="*/ 65289 h 928135"/>
              <a:gd name="connsiteX8" fmla="*/ 1511 w 840274"/>
              <a:gd name="connsiteY8" fmla="*/ 64945 h 928135"/>
              <a:gd name="connsiteX9" fmla="*/ 1746 w 840274"/>
              <a:gd name="connsiteY9" fmla="*/ 64945 h 928135"/>
              <a:gd name="connsiteX10" fmla="*/ 1511 w 840274"/>
              <a:gd name="connsiteY10" fmla="*/ 64600 h 928135"/>
              <a:gd name="connsiteX11" fmla="*/ 1068 w 840274"/>
              <a:gd name="connsiteY11" fmla="*/ 64600 h 928135"/>
              <a:gd name="connsiteX12" fmla="*/ 833 w 840274"/>
              <a:gd name="connsiteY12" fmla="*/ 64600 h 928135"/>
              <a:gd name="connsiteX13" fmla="*/ 833 w 840274"/>
              <a:gd name="connsiteY13" fmla="*/ 64256 h 928135"/>
              <a:gd name="connsiteX14" fmla="*/ 1511 w 840274"/>
              <a:gd name="connsiteY14" fmla="*/ 63912 h 928135"/>
              <a:gd name="connsiteX15" fmla="*/ 1511 w 840274"/>
              <a:gd name="connsiteY15" fmla="*/ 63570 h 928135"/>
              <a:gd name="connsiteX16" fmla="*/ 12564 w 840274"/>
              <a:gd name="connsiteY16" fmla="*/ 63912 h 928135"/>
              <a:gd name="connsiteX17" fmla="*/ 17308 w 840274"/>
              <a:gd name="connsiteY17" fmla="*/ 63912 h 928135"/>
              <a:gd name="connsiteX18" fmla="*/ 19341 w 840274"/>
              <a:gd name="connsiteY18" fmla="*/ 63912 h 928135"/>
              <a:gd name="connsiteX19" fmla="*/ 33756 w 840274"/>
              <a:gd name="connsiteY19" fmla="*/ 63912 h 928135"/>
              <a:gd name="connsiteX20" fmla="*/ 47754 w 840274"/>
              <a:gd name="connsiteY20" fmla="*/ 63912 h 928135"/>
              <a:gd name="connsiteX21" fmla="*/ 47963 w 840274"/>
              <a:gd name="connsiteY21" fmla="*/ 63912 h 928135"/>
              <a:gd name="connsiteX22" fmla="*/ 62169 w 840274"/>
              <a:gd name="connsiteY22" fmla="*/ 63912 h 928135"/>
              <a:gd name="connsiteX23" fmla="*/ 76610 w 840274"/>
              <a:gd name="connsiteY23" fmla="*/ 63912 h 928135"/>
              <a:gd name="connsiteX24" fmla="*/ 90582 w 840274"/>
              <a:gd name="connsiteY24" fmla="*/ 63912 h 928135"/>
              <a:gd name="connsiteX25" fmla="*/ 112010 w 840274"/>
              <a:gd name="connsiteY25" fmla="*/ 63912 h 928135"/>
              <a:gd name="connsiteX26" fmla="*/ 119465 w 840274"/>
              <a:gd name="connsiteY26" fmla="*/ 63912 h 928135"/>
              <a:gd name="connsiteX27" fmla="*/ 133672 w 840274"/>
              <a:gd name="connsiteY27" fmla="*/ 63912 h 928135"/>
              <a:gd name="connsiteX28" fmla="*/ 137269 w 840274"/>
              <a:gd name="connsiteY28" fmla="*/ 63912 h 928135"/>
              <a:gd name="connsiteX29" fmla="*/ 148087 w 840274"/>
              <a:gd name="connsiteY29" fmla="*/ 63912 h 928135"/>
              <a:gd name="connsiteX30" fmla="*/ 160051 w 840274"/>
              <a:gd name="connsiteY30" fmla="*/ 63912 h 928135"/>
              <a:gd name="connsiteX31" fmla="*/ 190498 w 840274"/>
              <a:gd name="connsiteY31" fmla="*/ 63912 h 928135"/>
              <a:gd name="connsiteX32" fmla="*/ 191619 w 840274"/>
              <a:gd name="connsiteY32" fmla="*/ 63912 h 928135"/>
              <a:gd name="connsiteX33" fmla="*/ 203114 w 840274"/>
              <a:gd name="connsiteY33" fmla="*/ 63912 h 928135"/>
              <a:gd name="connsiteX34" fmla="*/ 204470 w 840274"/>
              <a:gd name="connsiteY34" fmla="*/ 63912 h 928135"/>
              <a:gd name="connsiteX35" fmla="*/ 206060 w 840274"/>
              <a:gd name="connsiteY35" fmla="*/ 63912 h 928135"/>
              <a:gd name="connsiteX36" fmla="*/ 208093 w 840274"/>
              <a:gd name="connsiteY36" fmla="*/ 63912 h 928135"/>
              <a:gd name="connsiteX37" fmla="*/ 208302 w 840274"/>
              <a:gd name="connsiteY37" fmla="*/ 63912 h 928135"/>
              <a:gd name="connsiteX38" fmla="*/ 226340 w 840274"/>
              <a:gd name="connsiteY38" fmla="*/ 63912 h 928135"/>
              <a:gd name="connsiteX39" fmla="*/ 226575 w 840274"/>
              <a:gd name="connsiteY39" fmla="*/ 34276 h 928135"/>
              <a:gd name="connsiteX40" fmla="*/ 226575 w 840274"/>
              <a:gd name="connsiteY40" fmla="*/ 33931 h 928135"/>
              <a:gd name="connsiteX41" fmla="*/ 226575 w 840274"/>
              <a:gd name="connsiteY41" fmla="*/ 33240 h 928135"/>
              <a:gd name="connsiteX42" fmla="*/ 226575 w 840274"/>
              <a:gd name="connsiteY42" fmla="*/ 31860 h 928135"/>
              <a:gd name="connsiteX43" fmla="*/ 226340 w 840274"/>
              <a:gd name="connsiteY43" fmla="*/ 22532 h 928135"/>
              <a:gd name="connsiteX44" fmla="*/ 226575 w 840274"/>
              <a:gd name="connsiteY44" fmla="*/ 13191 h 928135"/>
              <a:gd name="connsiteX45" fmla="*/ 226575 w 840274"/>
              <a:gd name="connsiteY45" fmla="*/ 12846 h 928135"/>
              <a:gd name="connsiteX46" fmla="*/ 226575 w 840274"/>
              <a:gd name="connsiteY46" fmla="*/ 12499 h 928135"/>
              <a:gd name="connsiteX47" fmla="*/ 226575 w 840274"/>
              <a:gd name="connsiteY47" fmla="*/ 6959 h 928135"/>
              <a:gd name="connsiteX48" fmla="*/ 226575 w 840274"/>
              <a:gd name="connsiteY48" fmla="*/ 6612 h 928135"/>
              <a:gd name="connsiteX49" fmla="*/ 226340 w 840274"/>
              <a:gd name="connsiteY49" fmla="*/ 4880 h 928135"/>
              <a:gd name="connsiteX50" fmla="*/ 226575 w 840274"/>
              <a:gd name="connsiteY50" fmla="*/ 3147 h 928135"/>
              <a:gd name="connsiteX51" fmla="*/ 226575 w 840274"/>
              <a:gd name="connsiteY51" fmla="*/ 2801 h 928135"/>
              <a:gd name="connsiteX52" fmla="*/ 226575 w 840274"/>
              <a:gd name="connsiteY52" fmla="*/ 2454 h 928135"/>
              <a:gd name="connsiteX53" fmla="*/ 226575 w 840274"/>
              <a:gd name="connsiteY53" fmla="*/ 375 h 928135"/>
              <a:gd name="connsiteX54" fmla="*/ 226575 w 840274"/>
              <a:gd name="connsiteY54" fmla="*/ 28 h 928135"/>
              <a:gd name="connsiteX55" fmla="*/ 226809 w 840274"/>
              <a:gd name="connsiteY55" fmla="*/ 375 h 928135"/>
              <a:gd name="connsiteX56" fmla="*/ 226809 w 840274"/>
              <a:gd name="connsiteY56" fmla="*/ 721 h 928135"/>
              <a:gd name="connsiteX57" fmla="*/ 227253 w 840274"/>
              <a:gd name="connsiteY57" fmla="*/ 721 h 928135"/>
              <a:gd name="connsiteX58" fmla="*/ 227253 w 840274"/>
              <a:gd name="connsiteY58" fmla="*/ 1068 h 928135"/>
              <a:gd name="connsiteX59" fmla="*/ 227696 w 840274"/>
              <a:gd name="connsiteY59" fmla="*/ 1068 h 928135"/>
              <a:gd name="connsiteX60" fmla="*/ 227930 w 840274"/>
              <a:gd name="connsiteY60" fmla="*/ 1415 h 928135"/>
              <a:gd name="connsiteX61" fmla="*/ 228373 w 840274"/>
              <a:gd name="connsiteY61" fmla="*/ 1762 h 928135"/>
              <a:gd name="connsiteX62" fmla="*/ 229286 w 840274"/>
              <a:gd name="connsiteY62" fmla="*/ 2454 h 928135"/>
              <a:gd name="connsiteX63" fmla="*/ 230641 w 840274"/>
              <a:gd name="connsiteY63" fmla="*/ 3147 h 928135"/>
              <a:gd name="connsiteX64" fmla="*/ 231319 w 840274"/>
              <a:gd name="connsiteY64" fmla="*/ 3147 h 928135"/>
              <a:gd name="connsiteX65" fmla="*/ 231997 w 840274"/>
              <a:gd name="connsiteY65" fmla="*/ 3147 h 928135"/>
              <a:gd name="connsiteX66" fmla="*/ 231997 w 840274"/>
              <a:gd name="connsiteY66" fmla="*/ 3494 h 928135"/>
              <a:gd name="connsiteX67" fmla="*/ 233118 w 840274"/>
              <a:gd name="connsiteY67" fmla="*/ 3841 h 928135"/>
              <a:gd name="connsiteX68" fmla="*/ 233352 w 840274"/>
              <a:gd name="connsiteY68" fmla="*/ 3841 h 928135"/>
              <a:gd name="connsiteX69" fmla="*/ 236715 w 840274"/>
              <a:gd name="connsiteY69" fmla="*/ 5226 h 928135"/>
              <a:gd name="connsiteX70" fmla="*/ 237862 w 840274"/>
              <a:gd name="connsiteY70" fmla="*/ 5226 h 928135"/>
              <a:gd name="connsiteX71" fmla="*/ 241459 w 840274"/>
              <a:gd name="connsiteY71" fmla="*/ 4533 h 928135"/>
              <a:gd name="connsiteX72" fmla="*/ 244405 w 840274"/>
              <a:gd name="connsiteY72" fmla="*/ 2454 h 928135"/>
              <a:gd name="connsiteX73" fmla="*/ 245969 w 840274"/>
              <a:gd name="connsiteY73" fmla="*/ 2801 h 928135"/>
              <a:gd name="connsiteX74" fmla="*/ 247768 w 840274"/>
              <a:gd name="connsiteY74" fmla="*/ 2454 h 928135"/>
              <a:gd name="connsiteX75" fmla="*/ 248237 w 840274"/>
              <a:gd name="connsiteY75" fmla="*/ 2801 h 928135"/>
              <a:gd name="connsiteX76" fmla="*/ 252955 w 840274"/>
              <a:gd name="connsiteY76" fmla="*/ 5573 h 928135"/>
              <a:gd name="connsiteX77" fmla="*/ 253189 w 840274"/>
              <a:gd name="connsiteY77" fmla="*/ 5920 h 928135"/>
              <a:gd name="connsiteX78" fmla="*/ 256344 w 840274"/>
              <a:gd name="connsiteY78" fmla="*/ 8691 h 928135"/>
              <a:gd name="connsiteX79" fmla="*/ 258820 w 840274"/>
              <a:gd name="connsiteY79" fmla="*/ 10076 h 928135"/>
              <a:gd name="connsiteX80" fmla="*/ 260853 w 840274"/>
              <a:gd name="connsiteY80" fmla="*/ 10076 h 928135"/>
              <a:gd name="connsiteX81" fmla="*/ 263121 w 840274"/>
              <a:gd name="connsiteY81" fmla="*/ 10423 h 928135"/>
              <a:gd name="connsiteX82" fmla="*/ 262209 w 840274"/>
              <a:gd name="connsiteY82" fmla="*/ 12499 h 928135"/>
              <a:gd name="connsiteX83" fmla="*/ 261974 w 840274"/>
              <a:gd name="connsiteY83" fmla="*/ 14923 h 928135"/>
              <a:gd name="connsiteX84" fmla="*/ 265128 w 840274"/>
              <a:gd name="connsiteY84" fmla="*/ 28406 h 928135"/>
              <a:gd name="connsiteX85" fmla="*/ 264920 w 840274"/>
              <a:gd name="connsiteY85" fmla="*/ 31169 h 928135"/>
              <a:gd name="connsiteX86" fmla="*/ 267631 w 840274"/>
              <a:gd name="connsiteY86" fmla="*/ 43246 h 928135"/>
              <a:gd name="connsiteX87" fmla="*/ 267631 w 840274"/>
              <a:gd name="connsiteY87" fmla="*/ 43938 h 928135"/>
              <a:gd name="connsiteX88" fmla="*/ 270107 w 840274"/>
              <a:gd name="connsiteY88" fmla="*/ 47384 h 928135"/>
              <a:gd name="connsiteX89" fmla="*/ 273496 w 840274"/>
              <a:gd name="connsiteY89" fmla="*/ 63912 h 928135"/>
              <a:gd name="connsiteX90" fmla="*/ 277328 w 840274"/>
              <a:gd name="connsiteY90" fmla="*/ 83152 h 928135"/>
              <a:gd name="connsiteX91" fmla="*/ 277328 w 840274"/>
              <a:gd name="connsiteY91" fmla="*/ 84869 h 928135"/>
              <a:gd name="connsiteX92" fmla="*/ 276415 w 840274"/>
              <a:gd name="connsiteY92" fmla="*/ 85555 h 928135"/>
              <a:gd name="connsiteX93" fmla="*/ 276650 w 840274"/>
              <a:gd name="connsiteY93" fmla="*/ 86241 h 928135"/>
              <a:gd name="connsiteX94" fmla="*/ 276650 w 840274"/>
              <a:gd name="connsiteY94" fmla="*/ 86585 h 928135"/>
              <a:gd name="connsiteX95" fmla="*/ 276415 w 840274"/>
              <a:gd name="connsiteY95" fmla="*/ 87957 h 928135"/>
              <a:gd name="connsiteX96" fmla="*/ 277093 w 840274"/>
              <a:gd name="connsiteY96" fmla="*/ 90357 h 928135"/>
              <a:gd name="connsiteX97" fmla="*/ 276650 w 840274"/>
              <a:gd name="connsiteY97" fmla="*/ 90699 h 928135"/>
              <a:gd name="connsiteX98" fmla="*/ 275972 w 840274"/>
              <a:gd name="connsiteY98" fmla="*/ 91043 h 928135"/>
              <a:gd name="connsiteX99" fmla="*/ 275503 w 840274"/>
              <a:gd name="connsiteY99" fmla="*/ 91729 h 928135"/>
              <a:gd name="connsiteX100" fmla="*/ 275060 w 840274"/>
              <a:gd name="connsiteY100" fmla="*/ 92757 h 928135"/>
              <a:gd name="connsiteX101" fmla="*/ 276181 w 840274"/>
              <a:gd name="connsiteY101" fmla="*/ 95499 h 928135"/>
              <a:gd name="connsiteX102" fmla="*/ 276181 w 840274"/>
              <a:gd name="connsiteY102" fmla="*/ 96527 h 928135"/>
              <a:gd name="connsiteX103" fmla="*/ 275972 w 840274"/>
              <a:gd name="connsiteY103" fmla="*/ 96868 h 928135"/>
              <a:gd name="connsiteX104" fmla="*/ 276181 w 840274"/>
              <a:gd name="connsiteY104" fmla="*/ 96868 h 928135"/>
              <a:gd name="connsiteX105" fmla="*/ 276181 w 840274"/>
              <a:gd name="connsiteY105" fmla="*/ 97896 h 928135"/>
              <a:gd name="connsiteX106" fmla="*/ 276181 w 840274"/>
              <a:gd name="connsiteY106" fmla="*/ 98582 h 928135"/>
              <a:gd name="connsiteX107" fmla="*/ 276181 w 840274"/>
              <a:gd name="connsiteY107" fmla="*/ 99952 h 928135"/>
              <a:gd name="connsiteX108" fmla="*/ 276650 w 840274"/>
              <a:gd name="connsiteY108" fmla="*/ 100638 h 928135"/>
              <a:gd name="connsiteX109" fmla="*/ 277093 w 840274"/>
              <a:gd name="connsiteY109" fmla="*/ 100979 h 928135"/>
              <a:gd name="connsiteX110" fmla="*/ 278683 w 840274"/>
              <a:gd name="connsiteY110" fmla="*/ 102007 h 928135"/>
              <a:gd name="connsiteX111" fmla="*/ 279126 w 840274"/>
              <a:gd name="connsiteY111" fmla="*/ 102349 h 928135"/>
              <a:gd name="connsiteX112" fmla="*/ 280013 w 840274"/>
              <a:gd name="connsiteY112" fmla="*/ 103377 h 928135"/>
              <a:gd name="connsiteX113" fmla="*/ 280925 w 840274"/>
              <a:gd name="connsiteY113" fmla="*/ 104060 h 928135"/>
              <a:gd name="connsiteX114" fmla="*/ 281368 w 840274"/>
              <a:gd name="connsiteY114" fmla="*/ 104746 h 928135"/>
              <a:gd name="connsiteX115" fmla="*/ 281603 w 840274"/>
              <a:gd name="connsiteY115" fmla="*/ 105430 h 928135"/>
              <a:gd name="connsiteX116" fmla="*/ 281603 w 840274"/>
              <a:gd name="connsiteY116" fmla="*/ 106113 h 928135"/>
              <a:gd name="connsiteX117" fmla="*/ 282046 w 840274"/>
              <a:gd name="connsiteY117" fmla="*/ 106457 h 928135"/>
              <a:gd name="connsiteX118" fmla="*/ 283193 w 840274"/>
              <a:gd name="connsiteY118" fmla="*/ 106799 h 928135"/>
              <a:gd name="connsiteX119" fmla="*/ 284314 w 840274"/>
              <a:gd name="connsiteY119" fmla="*/ 107141 h 928135"/>
              <a:gd name="connsiteX120" fmla="*/ 285434 w 840274"/>
              <a:gd name="connsiteY120" fmla="*/ 108169 h 928135"/>
              <a:gd name="connsiteX121" fmla="*/ 286347 w 840274"/>
              <a:gd name="connsiteY121" fmla="*/ 108510 h 928135"/>
              <a:gd name="connsiteX122" fmla="*/ 287025 w 840274"/>
              <a:gd name="connsiteY122" fmla="*/ 109194 h 928135"/>
              <a:gd name="connsiteX123" fmla="*/ 287233 w 840274"/>
              <a:gd name="connsiteY123" fmla="*/ 110219 h 928135"/>
              <a:gd name="connsiteX124" fmla="*/ 287702 w 840274"/>
              <a:gd name="connsiteY124" fmla="*/ 110219 h 928135"/>
              <a:gd name="connsiteX125" fmla="*/ 289944 w 840274"/>
              <a:gd name="connsiteY125" fmla="*/ 110905 h 928135"/>
              <a:gd name="connsiteX126" fmla="*/ 291300 w 840274"/>
              <a:gd name="connsiteY126" fmla="*/ 110563 h 928135"/>
              <a:gd name="connsiteX127" fmla="*/ 291743 w 840274"/>
              <a:gd name="connsiteY127" fmla="*/ 110905 h 928135"/>
              <a:gd name="connsiteX128" fmla="*/ 291977 w 840274"/>
              <a:gd name="connsiteY128" fmla="*/ 110905 h 928135"/>
              <a:gd name="connsiteX129" fmla="*/ 292421 w 840274"/>
              <a:gd name="connsiteY129" fmla="*/ 111247 h 928135"/>
              <a:gd name="connsiteX130" fmla="*/ 293098 w 840274"/>
              <a:gd name="connsiteY130" fmla="*/ 112955 h 928135"/>
              <a:gd name="connsiteX131" fmla="*/ 293776 w 840274"/>
              <a:gd name="connsiteY131" fmla="*/ 112955 h 928135"/>
              <a:gd name="connsiteX132" fmla="*/ 294688 w 840274"/>
              <a:gd name="connsiteY132" fmla="*/ 112955 h 928135"/>
              <a:gd name="connsiteX133" fmla="*/ 295366 w 840274"/>
              <a:gd name="connsiteY133" fmla="*/ 113297 h 928135"/>
              <a:gd name="connsiteX134" fmla="*/ 296252 w 840274"/>
              <a:gd name="connsiteY134" fmla="*/ 113297 h 928135"/>
              <a:gd name="connsiteX135" fmla="*/ 296930 w 840274"/>
              <a:gd name="connsiteY135" fmla="*/ 113639 h 928135"/>
              <a:gd name="connsiteX136" fmla="*/ 297400 w 840274"/>
              <a:gd name="connsiteY136" fmla="*/ 113639 h 928135"/>
              <a:gd name="connsiteX137" fmla="*/ 298729 w 840274"/>
              <a:gd name="connsiteY137" fmla="*/ 113639 h 928135"/>
              <a:gd name="connsiteX138" fmla="*/ 300319 w 840274"/>
              <a:gd name="connsiteY138" fmla="*/ 113983 h 928135"/>
              <a:gd name="connsiteX139" fmla="*/ 301231 w 840274"/>
              <a:gd name="connsiteY139" fmla="*/ 113983 h 928135"/>
              <a:gd name="connsiteX140" fmla="*/ 302117 w 840274"/>
              <a:gd name="connsiteY140" fmla="*/ 114325 h 928135"/>
              <a:gd name="connsiteX141" fmla="*/ 302587 w 840274"/>
              <a:gd name="connsiteY141" fmla="*/ 114667 h 928135"/>
              <a:gd name="connsiteX142" fmla="*/ 303030 w 840274"/>
              <a:gd name="connsiteY142" fmla="*/ 114325 h 928135"/>
              <a:gd name="connsiteX143" fmla="*/ 303916 w 840274"/>
              <a:gd name="connsiteY143" fmla="*/ 114325 h 928135"/>
              <a:gd name="connsiteX144" fmla="*/ 304829 w 840274"/>
              <a:gd name="connsiteY144" fmla="*/ 113297 h 928135"/>
              <a:gd name="connsiteX145" fmla="*/ 305506 w 840274"/>
              <a:gd name="connsiteY145" fmla="*/ 112614 h 928135"/>
              <a:gd name="connsiteX146" fmla="*/ 305949 w 840274"/>
              <a:gd name="connsiteY146" fmla="*/ 111930 h 928135"/>
              <a:gd name="connsiteX147" fmla="*/ 306184 w 840274"/>
              <a:gd name="connsiteY147" fmla="*/ 111589 h 928135"/>
              <a:gd name="connsiteX148" fmla="*/ 306419 w 840274"/>
              <a:gd name="connsiteY148" fmla="*/ 111589 h 928135"/>
              <a:gd name="connsiteX149" fmla="*/ 307539 w 840274"/>
              <a:gd name="connsiteY149" fmla="*/ 111589 h 928135"/>
              <a:gd name="connsiteX150" fmla="*/ 309338 w 840274"/>
              <a:gd name="connsiteY150" fmla="*/ 111247 h 928135"/>
              <a:gd name="connsiteX151" fmla="*/ 309781 w 840274"/>
              <a:gd name="connsiteY151" fmla="*/ 111247 h 928135"/>
              <a:gd name="connsiteX152" fmla="*/ 310459 w 840274"/>
              <a:gd name="connsiteY152" fmla="*/ 111589 h 928135"/>
              <a:gd name="connsiteX153" fmla="*/ 311606 w 840274"/>
              <a:gd name="connsiteY153" fmla="*/ 112272 h 928135"/>
              <a:gd name="connsiteX154" fmla="*/ 313170 w 840274"/>
              <a:gd name="connsiteY154" fmla="*/ 112614 h 928135"/>
              <a:gd name="connsiteX155" fmla="*/ 314291 w 840274"/>
              <a:gd name="connsiteY155" fmla="*/ 112614 h 928135"/>
              <a:gd name="connsiteX156" fmla="*/ 315881 w 840274"/>
              <a:gd name="connsiteY156" fmla="*/ 112614 h 928135"/>
              <a:gd name="connsiteX157" fmla="*/ 318123 w 840274"/>
              <a:gd name="connsiteY157" fmla="*/ 111589 h 928135"/>
              <a:gd name="connsiteX158" fmla="*/ 319947 w 840274"/>
              <a:gd name="connsiteY158" fmla="*/ 111930 h 928135"/>
              <a:gd name="connsiteX159" fmla="*/ 321068 w 840274"/>
              <a:gd name="connsiteY159" fmla="*/ 112614 h 928135"/>
              <a:gd name="connsiteX160" fmla="*/ 321746 w 840274"/>
              <a:gd name="connsiteY160" fmla="*/ 113297 h 928135"/>
              <a:gd name="connsiteX161" fmla="*/ 322867 w 840274"/>
              <a:gd name="connsiteY161" fmla="*/ 113639 h 928135"/>
              <a:gd name="connsiteX162" fmla="*/ 323310 w 840274"/>
              <a:gd name="connsiteY162" fmla="*/ 113983 h 928135"/>
              <a:gd name="connsiteX163" fmla="*/ 323545 w 840274"/>
              <a:gd name="connsiteY163" fmla="*/ 114667 h 928135"/>
              <a:gd name="connsiteX164" fmla="*/ 324222 w 840274"/>
              <a:gd name="connsiteY164" fmla="*/ 115692 h 928135"/>
              <a:gd name="connsiteX165" fmla="*/ 324222 w 840274"/>
              <a:gd name="connsiteY165" fmla="*/ 116033 h 928135"/>
              <a:gd name="connsiteX166" fmla="*/ 324457 w 840274"/>
              <a:gd name="connsiteY166" fmla="*/ 117059 h 928135"/>
              <a:gd name="connsiteX167" fmla="*/ 323988 w 840274"/>
              <a:gd name="connsiteY167" fmla="*/ 119109 h 928135"/>
              <a:gd name="connsiteX168" fmla="*/ 323988 w 840274"/>
              <a:gd name="connsiteY168" fmla="*/ 119792 h 928135"/>
              <a:gd name="connsiteX169" fmla="*/ 324457 w 840274"/>
              <a:gd name="connsiteY169" fmla="*/ 120476 h 928135"/>
              <a:gd name="connsiteX170" fmla="*/ 324666 w 840274"/>
              <a:gd name="connsiteY170" fmla="*/ 120818 h 928135"/>
              <a:gd name="connsiteX171" fmla="*/ 325135 w 840274"/>
              <a:gd name="connsiteY171" fmla="*/ 120818 h 928135"/>
              <a:gd name="connsiteX172" fmla="*/ 326256 w 840274"/>
              <a:gd name="connsiteY172" fmla="*/ 121159 h 928135"/>
              <a:gd name="connsiteX173" fmla="*/ 327168 w 840274"/>
              <a:gd name="connsiteY173" fmla="*/ 121501 h 928135"/>
              <a:gd name="connsiteX174" fmla="*/ 328289 w 840274"/>
              <a:gd name="connsiteY174" fmla="*/ 121501 h 928135"/>
              <a:gd name="connsiteX175" fmla="*/ 329853 w 840274"/>
              <a:gd name="connsiteY175" fmla="*/ 121501 h 928135"/>
              <a:gd name="connsiteX176" fmla="*/ 331000 w 840274"/>
              <a:gd name="connsiteY176" fmla="*/ 121501 h 928135"/>
              <a:gd name="connsiteX177" fmla="*/ 333242 w 840274"/>
              <a:gd name="connsiteY177" fmla="*/ 121843 h 928135"/>
              <a:gd name="connsiteX178" fmla="*/ 334363 w 840274"/>
              <a:gd name="connsiteY178" fmla="*/ 122184 h 928135"/>
              <a:gd name="connsiteX179" fmla="*/ 336396 w 840274"/>
              <a:gd name="connsiteY179" fmla="*/ 122184 h 928135"/>
              <a:gd name="connsiteX180" fmla="*/ 337751 w 840274"/>
              <a:gd name="connsiteY180" fmla="*/ 122526 h 928135"/>
              <a:gd name="connsiteX181" fmla="*/ 339550 w 840274"/>
              <a:gd name="connsiteY181" fmla="*/ 122526 h 928135"/>
              <a:gd name="connsiteX182" fmla="*/ 340697 w 840274"/>
              <a:gd name="connsiteY182" fmla="*/ 122184 h 928135"/>
              <a:gd name="connsiteX183" fmla="*/ 341583 w 840274"/>
              <a:gd name="connsiteY183" fmla="*/ 122526 h 928135"/>
              <a:gd name="connsiteX184" fmla="*/ 343173 w 840274"/>
              <a:gd name="connsiteY184" fmla="*/ 122526 h 928135"/>
              <a:gd name="connsiteX185" fmla="*/ 343851 w 840274"/>
              <a:gd name="connsiteY185" fmla="*/ 122184 h 928135"/>
              <a:gd name="connsiteX186" fmla="*/ 344529 w 840274"/>
              <a:gd name="connsiteY186" fmla="*/ 122184 h 928135"/>
              <a:gd name="connsiteX187" fmla="*/ 344529 w 840274"/>
              <a:gd name="connsiteY187" fmla="*/ 122526 h 928135"/>
              <a:gd name="connsiteX188" fmla="*/ 344972 w 840274"/>
              <a:gd name="connsiteY188" fmla="*/ 122526 h 928135"/>
              <a:gd name="connsiteX189" fmla="*/ 345884 w 840274"/>
              <a:gd name="connsiteY189" fmla="*/ 122526 h 928135"/>
              <a:gd name="connsiteX190" fmla="*/ 346771 w 840274"/>
              <a:gd name="connsiteY190" fmla="*/ 122526 h 928135"/>
              <a:gd name="connsiteX191" fmla="*/ 347683 w 840274"/>
              <a:gd name="connsiteY191" fmla="*/ 122865 h 928135"/>
              <a:gd name="connsiteX192" fmla="*/ 348361 w 840274"/>
              <a:gd name="connsiteY192" fmla="*/ 123207 h 928135"/>
              <a:gd name="connsiteX193" fmla="*/ 350837 w 840274"/>
              <a:gd name="connsiteY193" fmla="*/ 122526 h 928135"/>
              <a:gd name="connsiteX194" fmla="*/ 351515 w 840274"/>
              <a:gd name="connsiteY194" fmla="*/ 122865 h 928135"/>
              <a:gd name="connsiteX195" fmla="*/ 352636 w 840274"/>
              <a:gd name="connsiteY195" fmla="*/ 123207 h 928135"/>
              <a:gd name="connsiteX196" fmla="*/ 353991 w 840274"/>
              <a:gd name="connsiteY196" fmla="*/ 123549 h 928135"/>
              <a:gd name="connsiteX197" fmla="*/ 355581 w 840274"/>
              <a:gd name="connsiteY197" fmla="*/ 123549 h 928135"/>
              <a:gd name="connsiteX198" fmla="*/ 355790 w 840274"/>
              <a:gd name="connsiteY198" fmla="*/ 123890 h 928135"/>
              <a:gd name="connsiteX199" fmla="*/ 356467 w 840274"/>
              <a:gd name="connsiteY199" fmla="*/ 124232 h 928135"/>
              <a:gd name="connsiteX200" fmla="*/ 357588 w 840274"/>
              <a:gd name="connsiteY200" fmla="*/ 124574 h 928135"/>
              <a:gd name="connsiteX201" fmla="*/ 359413 w 840274"/>
              <a:gd name="connsiteY201" fmla="*/ 124574 h 928135"/>
              <a:gd name="connsiteX202" fmla="*/ 360534 w 840274"/>
              <a:gd name="connsiteY202" fmla="*/ 124574 h 928135"/>
              <a:gd name="connsiteX203" fmla="*/ 360769 w 840274"/>
              <a:gd name="connsiteY203" fmla="*/ 124232 h 928135"/>
              <a:gd name="connsiteX204" fmla="*/ 361212 w 840274"/>
              <a:gd name="connsiteY204" fmla="*/ 123890 h 928135"/>
              <a:gd name="connsiteX205" fmla="*/ 363923 w 840274"/>
              <a:gd name="connsiteY205" fmla="*/ 124574 h 928135"/>
              <a:gd name="connsiteX206" fmla="*/ 364809 w 840274"/>
              <a:gd name="connsiteY206" fmla="*/ 124574 h 928135"/>
              <a:gd name="connsiteX207" fmla="*/ 367755 w 840274"/>
              <a:gd name="connsiteY207" fmla="*/ 124916 h 928135"/>
              <a:gd name="connsiteX208" fmla="*/ 368433 w 840274"/>
              <a:gd name="connsiteY208" fmla="*/ 124916 h 928135"/>
              <a:gd name="connsiteX209" fmla="*/ 368875 w 840274"/>
              <a:gd name="connsiteY209" fmla="*/ 124916 h 928135"/>
              <a:gd name="connsiteX210" fmla="*/ 369110 w 840274"/>
              <a:gd name="connsiteY210" fmla="*/ 125257 h 928135"/>
              <a:gd name="connsiteX211" fmla="*/ 369553 w 840274"/>
              <a:gd name="connsiteY211" fmla="*/ 125599 h 928135"/>
              <a:gd name="connsiteX212" fmla="*/ 370231 w 840274"/>
              <a:gd name="connsiteY212" fmla="*/ 127647 h 928135"/>
              <a:gd name="connsiteX213" fmla="*/ 370674 w 840274"/>
              <a:gd name="connsiteY213" fmla="*/ 127989 h 928135"/>
              <a:gd name="connsiteX214" fmla="*/ 370674 w 840274"/>
              <a:gd name="connsiteY214" fmla="*/ 128330 h 928135"/>
              <a:gd name="connsiteX215" fmla="*/ 371143 w 840274"/>
              <a:gd name="connsiteY215" fmla="*/ 129011 h 928135"/>
              <a:gd name="connsiteX216" fmla="*/ 371143 w 840274"/>
              <a:gd name="connsiteY216" fmla="*/ 130378 h 928135"/>
              <a:gd name="connsiteX217" fmla="*/ 372030 w 840274"/>
              <a:gd name="connsiteY217" fmla="*/ 132084 h 928135"/>
              <a:gd name="connsiteX218" fmla="*/ 372264 w 840274"/>
              <a:gd name="connsiteY218" fmla="*/ 133107 h 928135"/>
              <a:gd name="connsiteX219" fmla="*/ 372473 w 840274"/>
              <a:gd name="connsiteY219" fmla="*/ 133448 h 928135"/>
              <a:gd name="connsiteX220" fmla="*/ 372707 w 840274"/>
              <a:gd name="connsiteY220" fmla="*/ 134471 h 928135"/>
              <a:gd name="connsiteX221" fmla="*/ 372707 w 840274"/>
              <a:gd name="connsiteY221" fmla="*/ 134813 h 928135"/>
              <a:gd name="connsiteX222" fmla="*/ 372473 w 840274"/>
              <a:gd name="connsiteY222" fmla="*/ 136177 h 928135"/>
              <a:gd name="connsiteX223" fmla="*/ 372264 w 840274"/>
              <a:gd name="connsiteY223" fmla="*/ 136858 h 928135"/>
              <a:gd name="connsiteX224" fmla="*/ 372030 w 840274"/>
              <a:gd name="connsiteY224" fmla="*/ 137880 h 928135"/>
              <a:gd name="connsiteX225" fmla="*/ 371795 w 840274"/>
              <a:gd name="connsiteY225" fmla="*/ 138222 h 928135"/>
              <a:gd name="connsiteX226" fmla="*/ 372030 w 840274"/>
              <a:gd name="connsiteY226" fmla="*/ 138564 h 928135"/>
              <a:gd name="connsiteX227" fmla="*/ 372030 w 840274"/>
              <a:gd name="connsiteY227" fmla="*/ 139245 h 928135"/>
              <a:gd name="connsiteX228" fmla="*/ 371795 w 840274"/>
              <a:gd name="connsiteY228" fmla="*/ 139586 h 928135"/>
              <a:gd name="connsiteX229" fmla="*/ 371352 w 840274"/>
              <a:gd name="connsiteY229" fmla="*/ 140267 h 928135"/>
              <a:gd name="connsiteX230" fmla="*/ 371143 w 840274"/>
              <a:gd name="connsiteY230" fmla="*/ 140606 h 928135"/>
              <a:gd name="connsiteX231" fmla="*/ 371143 w 840274"/>
              <a:gd name="connsiteY231" fmla="*/ 140948 h 928135"/>
              <a:gd name="connsiteX232" fmla="*/ 371352 w 840274"/>
              <a:gd name="connsiteY232" fmla="*/ 141290 h 928135"/>
              <a:gd name="connsiteX233" fmla="*/ 371587 w 840274"/>
              <a:gd name="connsiteY233" fmla="*/ 141971 h 928135"/>
              <a:gd name="connsiteX234" fmla="*/ 371795 w 840274"/>
              <a:gd name="connsiteY234" fmla="*/ 141971 h 928135"/>
              <a:gd name="connsiteX235" fmla="*/ 373150 w 840274"/>
              <a:gd name="connsiteY235" fmla="*/ 142651 h 928135"/>
              <a:gd name="connsiteX236" fmla="*/ 373620 w 840274"/>
              <a:gd name="connsiteY236" fmla="*/ 142993 h 928135"/>
              <a:gd name="connsiteX237" fmla="*/ 373828 w 840274"/>
              <a:gd name="connsiteY237" fmla="*/ 143674 h 928135"/>
              <a:gd name="connsiteX238" fmla="*/ 374975 w 840274"/>
              <a:gd name="connsiteY238" fmla="*/ 143674 h 928135"/>
              <a:gd name="connsiteX239" fmla="*/ 376331 w 840274"/>
              <a:gd name="connsiteY239" fmla="*/ 143674 h 928135"/>
              <a:gd name="connsiteX240" fmla="*/ 377217 w 840274"/>
              <a:gd name="connsiteY240" fmla="*/ 143674 h 928135"/>
              <a:gd name="connsiteX241" fmla="*/ 377895 w 840274"/>
              <a:gd name="connsiteY241" fmla="*/ 143674 h 928135"/>
              <a:gd name="connsiteX242" fmla="*/ 378338 w 840274"/>
              <a:gd name="connsiteY242" fmla="*/ 143674 h 928135"/>
              <a:gd name="connsiteX243" fmla="*/ 379485 w 840274"/>
              <a:gd name="connsiteY243" fmla="*/ 143335 h 928135"/>
              <a:gd name="connsiteX244" fmla="*/ 380606 w 840274"/>
              <a:gd name="connsiteY244" fmla="*/ 143335 h 928135"/>
              <a:gd name="connsiteX245" fmla="*/ 381492 w 840274"/>
              <a:gd name="connsiteY245" fmla="*/ 143335 h 928135"/>
              <a:gd name="connsiteX246" fmla="*/ 382170 w 840274"/>
              <a:gd name="connsiteY246" fmla="*/ 143335 h 928135"/>
              <a:gd name="connsiteX247" fmla="*/ 383082 w 840274"/>
              <a:gd name="connsiteY247" fmla="*/ 143335 h 928135"/>
              <a:gd name="connsiteX248" fmla="*/ 383760 w 840274"/>
              <a:gd name="connsiteY248" fmla="*/ 143335 h 928135"/>
              <a:gd name="connsiteX249" fmla="*/ 384672 w 840274"/>
              <a:gd name="connsiteY249" fmla="*/ 143674 h 928135"/>
              <a:gd name="connsiteX250" fmla="*/ 385115 w 840274"/>
              <a:gd name="connsiteY250" fmla="*/ 143674 h 928135"/>
              <a:gd name="connsiteX251" fmla="*/ 386914 w 840274"/>
              <a:gd name="connsiteY251" fmla="*/ 143335 h 928135"/>
              <a:gd name="connsiteX252" fmla="*/ 388713 w 840274"/>
              <a:gd name="connsiteY252" fmla="*/ 143674 h 928135"/>
              <a:gd name="connsiteX253" fmla="*/ 390068 w 840274"/>
              <a:gd name="connsiteY253" fmla="*/ 143335 h 928135"/>
              <a:gd name="connsiteX254" fmla="*/ 390303 w 840274"/>
              <a:gd name="connsiteY254" fmla="*/ 142993 h 928135"/>
              <a:gd name="connsiteX255" fmla="*/ 390537 w 840274"/>
              <a:gd name="connsiteY255" fmla="*/ 142993 h 928135"/>
              <a:gd name="connsiteX256" fmla="*/ 390746 w 840274"/>
              <a:gd name="connsiteY256" fmla="*/ 142312 h 928135"/>
              <a:gd name="connsiteX257" fmla="*/ 390980 w 840274"/>
              <a:gd name="connsiteY257" fmla="*/ 141629 h 928135"/>
              <a:gd name="connsiteX258" fmla="*/ 391424 w 840274"/>
              <a:gd name="connsiteY258" fmla="*/ 141290 h 928135"/>
              <a:gd name="connsiteX259" fmla="*/ 391867 w 840274"/>
              <a:gd name="connsiteY259" fmla="*/ 140948 h 928135"/>
              <a:gd name="connsiteX260" fmla="*/ 392101 w 840274"/>
              <a:gd name="connsiteY260" fmla="*/ 140948 h 928135"/>
              <a:gd name="connsiteX261" fmla="*/ 392545 w 840274"/>
              <a:gd name="connsiteY261" fmla="*/ 141971 h 928135"/>
              <a:gd name="connsiteX262" fmla="*/ 393014 w 840274"/>
              <a:gd name="connsiteY262" fmla="*/ 142312 h 928135"/>
              <a:gd name="connsiteX263" fmla="*/ 393457 w 840274"/>
              <a:gd name="connsiteY263" fmla="*/ 142651 h 928135"/>
              <a:gd name="connsiteX264" fmla="*/ 393691 w 840274"/>
              <a:gd name="connsiteY264" fmla="*/ 142651 h 928135"/>
              <a:gd name="connsiteX265" fmla="*/ 394369 w 840274"/>
              <a:gd name="connsiteY265" fmla="*/ 142312 h 928135"/>
              <a:gd name="connsiteX266" fmla="*/ 394578 w 840274"/>
              <a:gd name="connsiteY266" fmla="*/ 142312 h 928135"/>
              <a:gd name="connsiteX267" fmla="*/ 395047 w 840274"/>
              <a:gd name="connsiteY267" fmla="*/ 141629 h 928135"/>
              <a:gd name="connsiteX268" fmla="*/ 395490 w 840274"/>
              <a:gd name="connsiteY268" fmla="*/ 141290 h 928135"/>
              <a:gd name="connsiteX269" fmla="*/ 396168 w 840274"/>
              <a:gd name="connsiteY269" fmla="*/ 141290 h 928135"/>
              <a:gd name="connsiteX270" fmla="*/ 397054 w 840274"/>
              <a:gd name="connsiteY270" fmla="*/ 141629 h 928135"/>
              <a:gd name="connsiteX271" fmla="*/ 397289 w 840274"/>
              <a:gd name="connsiteY271" fmla="*/ 141971 h 928135"/>
              <a:gd name="connsiteX272" fmla="*/ 399087 w 840274"/>
              <a:gd name="connsiteY272" fmla="*/ 141290 h 928135"/>
              <a:gd name="connsiteX273" fmla="*/ 400678 w 840274"/>
              <a:gd name="connsiteY273" fmla="*/ 141290 h 928135"/>
              <a:gd name="connsiteX274" fmla="*/ 401355 w 840274"/>
              <a:gd name="connsiteY274" fmla="*/ 141290 h 928135"/>
              <a:gd name="connsiteX275" fmla="*/ 402242 w 840274"/>
              <a:gd name="connsiteY275" fmla="*/ 140948 h 928135"/>
              <a:gd name="connsiteX276" fmla="*/ 403832 w 840274"/>
              <a:gd name="connsiteY276" fmla="*/ 140606 h 928135"/>
              <a:gd name="connsiteX277" fmla="*/ 404066 w 840274"/>
              <a:gd name="connsiteY277" fmla="*/ 140606 h 928135"/>
              <a:gd name="connsiteX278" fmla="*/ 405865 w 840274"/>
              <a:gd name="connsiteY278" fmla="*/ 139245 h 928135"/>
              <a:gd name="connsiteX279" fmla="*/ 407663 w 840274"/>
              <a:gd name="connsiteY279" fmla="*/ 139245 h 928135"/>
              <a:gd name="connsiteX280" fmla="*/ 407898 w 840274"/>
              <a:gd name="connsiteY280" fmla="*/ 139245 h 928135"/>
              <a:gd name="connsiteX281" fmla="*/ 409253 w 840274"/>
              <a:gd name="connsiteY281" fmla="*/ 138564 h 928135"/>
              <a:gd name="connsiteX282" fmla="*/ 409462 w 840274"/>
              <a:gd name="connsiteY282" fmla="*/ 138564 h 928135"/>
              <a:gd name="connsiteX283" fmla="*/ 409931 w 840274"/>
              <a:gd name="connsiteY283" fmla="*/ 137880 h 928135"/>
              <a:gd name="connsiteX284" fmla="*/ 410374 w 840274"/>
              <a:gd name="connsiteY284" fmla="*/ 137199 h 928135"/>
              <a:gd name="connsiteX285" fmla="*/ 410374 w 840274"/>
              <a:gd name="connsiteY285" fmla="*/ 136177 h 928135"/>
              <a:gd name="connsiteX286" fmla="*/ 410374 w 840274"/>
              <a:gd name="connsiteY286" fmla="*/ 135152 h 928135"/>
              <a:gd name="connsiteX287" fmla="*/ 409931 w 840274"/>
              <a:gd name="connsiteY287" fmla="*/ 134129 h 928135"/>
              <a:gd name="connsiteX288" fmla="*/ 409697 w 840274"/>
              <a:gd name="connsiteY288" fmla="*/ 132423 h 928135"/>
              <a:gd name="connsiteX289" fmla="*/ 409462 w 840274"/>
              <a:gd name="connsiteY289" fmla="*/ 131742 h 928135"/>
              <a:gd name="connsiteX290" fmla="*/ 409462 w 840274"/>
              <a:gd name="connsiteY290" fmla="*/ 131401 h 928135"/>
              <a:gd name="connsiteX291" fmla="*/ 409697 w 840274"/>
              <a:gd name="connsiteY291" fmla="*/ 131059 h 928135"/>
              <a:gd name="connsiteX292" fmla="*/ 409931 w 840274"/>
              <a:gd name="connsiteY292" fmla="*/ 131059 h 928135"/>
              <a:gd name="connsiteX293" fmla="*/ 411052 w 840274"/>
              <a:gd name="connsiteY293" fmla="*/ 131059 h 928135"/>
              <a:gd name="connsiteX294" fmla="*/ 412408 w 840274"/>
              <a:gd name="connsiteY294" fmla="*/ 130717 h 928135"/>
              <a:gd name="connsiteX295" fmla="*/ 412851 w 840274"/>
              <a:gd name="connsiteY295" fmla="*/ 130717 h 928135"/>
              <a:gd name="connsiteX296" fmla="*/ 413294 w 840274"/>
              <a:gd name="connsiteY296" fmla="*/ 130036 h 928135"/>
              <a:gd name="connsiteX297" fmla="*/ 413528 w 840274"/>
              <a:gd name="connsiteY297" fmla="*/ 129695 h 928135"/>
              <a:gd name="connsiteX298" fmla="*/ 413763 w 840274"/>
              <a:gd name="connsiteY298" fmla="*/ 129695 h 928135"/>
              <a:gd name="connsiteX299" fmla="*/ 415119 w 840274"/>
              <a:gd name="connsiteY299" fmla="*/ 129011 h 928135"/>
              <a:gd name="connsiteX300" fmla="*/ 415119 w 840274"/>
              <a:gd name="connsiteY300" fmla="*/ 128669 h 928135"/>
              <a:gd name="connsiteX301" fmla="*/ 415770 w 840274"/>
              <a:gd name="connsiteY301" fmla="*/ 128330 h 928135"/>
              <a:gd name="connsiteX302" fmla="*/ 416005 w 840274"/>
              <a:gd name="connsiteY302" fmla="*/ 128330 h 928135"/>
              <a:gd name="connsiteX303" fmla="*/ 416240 w 840274"/>
              <a:gd name="connsiteY303" fmla="*/ 128330 h 928135"/>
              <a:gd name="connsiteX304" fmla="*/ 416240 w 840274"/>
              <a:gd name="connsiteY304" fmla="*/ 128669 h 928135"/>
              <a:gd name="connsiteX305" fmla="*/ 416683 w 840274"/>
              <a:gd name="connsiteY305" fmla="*/ 129011 h 928135"/>
              <a:gd name="connsiteX306" fmla="*/ 417126 w 840274"/>
              <a:gd name="connsiteY306" fmla="*/ 129353 h 928135"/>
              <a:gd name="connsiteX307" fmla="*/ 418273 w 840274"/>
              <a:gd name="connsiteY307" fmla="*/ 129011 h 928135"/>
              <a:gd name="connsiteX308" fmla="*/ 419394 w 840274"/>
              <a:gd name="connsiteY308" fmla="*/ 129011 h 928135"/>
              <a:gd name="connsiteX309" fmla="*/ 419837 w 840274"/>
              <a:gd name="connsiteY309" fmla="*/ 129011 h 928135"/>
              <a:gd name="connsiteX310" fmla="*/ 420071 w 840274"/>
              <a:gd name="connsiteY310" fmla="*/ 128669 h 928135"/>
              <a:gd name="connsiteX311" fmla="*/ 420306 w 840274"/>
              <a:gd name="connsiteY311" fmla="*/ 128330 h 928135"/>
              <a:gd name="connsiteX312" fmla="*/ 420749 w 840274"/>
              <a:gd name="connsiteY312" fmla="*/ 127647 h 928135"/>
              <a:gd name="connsiteX313" fmla="*/ 421427 w 840274"/>
              <a:gd name="connsiteY313" fmla="*/ 127989 h 928135"/>
              <a:gd name="connsiteX314" fmla="*/ 421635 w 840274"/>
              <a:gd name="connsiteY314" fmla="*/ 127647 h 928135"/>
              <a:gd name="connsiteX315" fmla="*/ 421635 w 840274"/>
              <a:gd name="connsiteY315" fmla="*/ 127305 h 928135"/>
              <a:gd name="connsiteX316" fmla="*/ 422105 w 840274"/>
              <a:gd name="connsiteY316" fmla="*/ 125599 h 928135"/>
              <a:gd name="connsiteX317" fmla="*/ 422313 w 840274"/>
              <a:gd name="connsiteY317" fmla="*/ 125257 h 928135"/>
              <a:gd name="connsiteX318" fmla="*/ 432245 w 840274"/>
              <a:gd name="connsiteY318" fmla="*/ 122865 h 928135"/>
              <a:gd name="connsiteX319" fmla="*/ 437432 w 840274"/>
              <a:gd name="connsiteY319" fmla="*/ 122865 h 928135"/>
              <a:gd name="connsiteX320" fmla="*/ 440143 w 840274"/>
              <a:gd name="connsiteY320" fmla="*/ 125257 h 928135"/>
              <a:gd name="connsiteX321" fmla="*/ 440352 w 840274"/>
              <a:gd name="connsiteY321" fmla="*/ 125599 h 928135"/>
              <a:gd name="connsiteX322" fmla="*/ 440586 w 840274"/>
              <a:gd name="connsiteY322" fmla="*/ 125941 h 928135"/>
              <a:gd name="connsiteX323" fmla="*/ 444653 w 840274"/>
              <a:gd name="connsiteY323" fmla="*/ 125599 h 928135"/>
              <a:gd name="connsiteX324" fmla="*/ 450518 w 840274"/>
              <a:gd name="connsiteY324" fmla="*/ 125257 h 928135"/>
              <a:gd name="connsiteX325" fmla="*/ 461570 w 840274"/>
              <a:gd name="connsiteY325" fmla="*/ 125941 h 928135"/>
              <a:gd name="connsiteX326" fmla="*/ 464933 w 840274"/>
              <a:gd name="connsiteY326" fmla="*/ 124574 h 928135"/>
              <a:gd name="connsiteX327" fmla="*/ 465402 w 840274"/>
              <a:gd name="connsiteY327" fmla="*/ 124916 h 928135"/>
              <a:gd name="connsiteX328" fmla="*/ 465402 w 840274"/>
              <a:gd name="connsiteY328" fmla="*/ 128330 h 928135"/>
              <a:gd name="connsiteX329" fmla="*/ 467644 w 840274"/>
              <a:gd name="connsiteY329" fmla="*/ 128669 h 928135"/>
              <a:gd name="connsiteX330" fmla="*/ 469677 w 840274"/>
              <a:gd name="connsiteY330" fmla="*/ 130378 h 928135"/>
              <a:gd name="connsiteX331" fmla="*/ 471476 w 840274"/>
              <a:gd name="connsiteY331" fmla="*/ 130717 h 928135"/>
              <a:gd name="connsiteX332" fmla="*/ 489514 w 840274"/>
              <a:gd name="connsiteY332" fmla="*/ 139586 h 928135"/>
              <a:gd name="connsiteX333" fmla="*/ 497204 w 840274"/>
              <a:gd name="connsiteY333" fmla="*/ 138564 h 928135"/>
              <a:gd name="connsiteX334" fmla="*/ 499681 w 840274"/>
              <a:gd name="connsiteY334" fmla="*/ 139245 h 928135"/>
              <a:gd name="connsiteX335" fmla="*/ 500358 w 840274"/>
              <a:gd name="connsiteY335" fmla="*/ 142651 h 928135"/>
              <a:gd name="connsiteX336" fmla="*/ 500567 w 840274"/>
              <a:gd name="connsiteY336" fmla="*/ 143335 h 928135"/>
              <a:gd name="connsiteX337" fmla="*/ 500567 w 840274"/>
              <a:gd name="connsiteY337" fmla="*/ 143674 h 928135"/>
              <a:gd name="connsiteX338" fmla="*/ 500567 w 840274"/>
              <a:gd name="connsiteY338" fmla="*/ 144016 h 928135"/>
              <a:gd name="connsiteX339" fmla="*/ 500358 w 840274"/>
              <a:gd name="connsiteY339" fmla="*/ 144355 h 928135"/>
              <a:gd name="connsiteX340" fmla="*/ 500124 w 840274"/>
              <a:gd name="connsiteY340" fmla="*/ 144696 h 928135"/>
              <a:gd name="connsiteX341" fmla="*/ 499889 w 840274"/>
              <a:gd name="connsiteY341" fmla="*/ 145036 h 928135"/>
              <a:gd name="connsiteX342" fmla="*/ 500124 w 840274"/>
              <a:gd name="connsiteY342" fmla="*/ 145377 h 928135"/>
              <a:gd name="connsiteX343" fmla="*/ 500358 w 840274"/>
              <a:gd name="connsiteY343" fmla="*/ 145719 h 928135"/>
              <a:gd name="connsiteX344" fmla="*/ 500124 w 840274"/>
              <a:gd name="connsiteY344" fmla="*/ 146058 h 928135"/>
              <a:gd name="connsiteX345" fmla="*/ 499446 w 840274"/>
              <a:gd name="connsiteY345" fmla="*/ 146400 h 928135"/>
              <a:gd name="connsiteX346" fmla="*/ 498325 w 840274"/>
              <a:gd name="connsiteY346" fmla="*/ 146058 h 928135"/>
              <a:gd name="connsiteX347" fmla="*/ 497413 w 840274"/>
              <a:gd name="connsiteY347" fmla="*/ 145719 h 928135"/>
              <a:gd name="connsiteX348" fmla="*/ 496735 w 840274"/>
              <a:gd name="connsiteY348" fmla="*/ 146739 h 928135"/>
              <a:gd name="connsiteX349" fmla="*/ 494258 w 840274"/>
              <a:gd name="connsiteY349" fmla="*/ 146400 h 928135"/>
              <a:gd name="connsiteX350" fmla="*/ 492694 w 840274"/>
              <a:gd name="connsiteY350" fmla="*/ 147081 h 928135"/>
              <a:gd name="connsiteX351" fmla="*/ 492460 w 840274"/>
              <a:gd name="connsiteY351" fmla="*/ 148784 h 928135"/>
              <a:gd name="connsiteX352" fmla="*/ 491548 w 840274"/>
              <a:gd name="connsiteY352" fmla="*/ 150485 h 928135"/>
              <a:gd name="connsiteX353" fmla="*/ 491548 w 840274"/>
              <a:gd name="connsiteY353" fmla="*/ 151166 h 928135"/>
              <a:gd name="connsiteX354" fmla="*/ 491104 w 840274"/>
              <a:gd name="connsiteY354" fmla="*/ 152186 h 928135"/>
              <a:gd name="connsiteX355" fmla="*/ 493815 w 840274"/>
              <a:gd name="connsiteY355" fmla="*/ 155248 h 928135"/>
              <a:gd name="connsiteX356" fmla="*/ 496526 w 840274"/>
              <a:gd name="connsiteY356" fmla="*/ 155929 h 928135"/>
              <a:gd name="connsiteX357" fmla="*/ 497204 w 840274"/>
              <a:gd name="connsiteY357" fmla="*/ 156610 h 928135"/>
              <a:gd name="connsiteX358" fmla="*/ 505989 w 840274"/>
              <a:gd name="connsiteY358" fmla="*/ 155929 h 928135"/>
              <a:gd name="connsiteX359" fmla="*/ 510264 w 840274"/>
              <a:gd name="connsiteY359" fmla="*/ 154570 h 928135"/>
              <a:gd name="connsiteX360" fmla="*/ 512532 w 840274"/>
              <a:gd name="connsiteY360" fmla="*/ 154570 h 928135"/>
              <a:gd name="connsiteX361" fmla="*/ 513418 w 840274"/>
              <a:gd name="connsiteY361" fmla="*/ 154570 h 928135"/>
              <a:gd name="connsiteX362" fmla="*/ 515008 w 840274"/>
              <a:gd name="connsiteY362" fmla="*/ 156949 h 928135"/>
              <a:gd name="connsiteX363" fmla="*/ 515451 w 840274"/>
              <a:gd name="connsiteY363" fmla="*/ 157630 h 928135"/>
              <a:gd name="connsiteX364" fmla="*/ 515920 w 840274"/>
              <a:gd name="connsiteY364" fmla="*/ 157630 h 928135"/>
              <a:gd name="connsiteX365" fmla="*/ 516129 w 840274"/>
              <a:gd name="connsiteY365" fmla="*/ 157971 h 928135"/>
              <a:gd name="connsiteX366" fmla="*/ 516364 w 840274"/>
              <a:gd name="connsiteY366" fmla="*/ 158311 h 928135"/>
              <a:gd name="connsiteX367" fmla="*/ 516807 w 840274"/>
              <a:gd name="connsiteY367" fmla="*/ 159330 h 928135"/>
              <a:gd name="connsiteX368" fmla="*/ 518840 w 840274"/>
              <a:gd name="connsiteY368" fmla="*/ 160351 h 928135"/>
              <a:gd name="connsiteX369" fmla="*/ 518840 w 840274"/>
              <a:gd name="connsiteY369" fmla="*/ 160690 h 928135"/>
              <a:gd name="connsiteX370" fmla="*/ 518840 w 840274"/>
              <a:gd name="connsiteY370" fmla="*/ 162390 h 928135"/>
              <a:gd name="connsiteX371" fmla="*/ 516807 w 840274"/>
              <a:gd name="connsiteY371" fmla="*/ 167148 h 928135"/>
              <a:gd name="connsiteX372" fmla="*/ 517484 w 840274"/>
              <a:gd name="connsiteY372" fmla="*/ 170545 h 928135"/>
              <a:gd name="connsiteX373" fmla="*/ 518605 w 840274"/>
              <a:gd name="connsiteY373" fmla="*/ 172921 h 928135"/>
              <a:gd name="connsiteX374" fmla="*/ 519283 w 840274"/>
              <a:gd name="connsiteY374" fmla="*/ 173939 h 928135"/>
              <a:gd name="connsiteX375" fmla="*/ 520638 w 840274"/>
              <a:gd name="connsiteY375" fmla="*/ 176315 h 928135"/>
              <a:gd name="connsiteX376" fmla="*/ 520873 w 840274"/>
              <a:gd name="connsiteY376" fmla="*/ 177332 h 928135"/>
              <a:gd name="connsiteX377" fmla="*/ 521551 w 840274"/>
              <a:gd name="connsiteY377" fmla="*/ 178013 h 928135"/>
              <a:gd name="connsiteX378" fmla="*/ 521994 w 840274"/>
              <a:gd name="connsiteY378" fmla="*/ 178013 h 928135"/>
              <a:gd name="connsiteX379" fmla="*/ 522229 w 840274"/>
              <a:gd name="connsiteY379" fmla="*/ 178013 h 928135"/>
              <a:gd name="connsiteX380" fmla="*/ 522906 w 840274"/>
              <a:gd name="connsiteY380" fmla="*/ 179030 h 928135"/>
              <a:gd name="connsiteX381" fmla="*/ 523349 w 840274"/>
              <a:gd name="connsiteY381" fmla="*/ 179709 h 928135"/>
              <a:gd name="connsiteX382" fmla="*/ 524262 w 840274"/>
              <a:gd name="connsiteY382" fmla="*/ 182083 h 928135"/>
              <a:gd name="connsiteX383" fmla="*/ 525383 w 840274"/>
              <a:gd name="connsiteY383" fmla="*/ 184456 h 928135"/>
              <a:gd name="connsiteX384" fmla="*/ 525826 w 840274"/>
              <a:gd name="connsiteY384" fmla="*/ 185135 h 928135"/>
              <a:gd name="connsiteX385" fmla="*/ 525826 w 840274"/>
              <a:gd name="connsiteY385" fmla="*/ 185474 h 928135"/>
              <a:gd name="connsiteX386" fmla="*/ 525826 w 840274"/>
              <a:gd name="connsiteY386" fmla="*/ 185813 h 928135"/>
              <a:gd name="connsiteX387" fmla="*/ 526295 w 840274"/>
              <a:gd name="connsiteY387" fmla="*/ 186488 h 928135"/>
              <a:gd name="connsiteX388" fmla="*/ 525826 w 840274"/>
              <a:gd name="connsiteY388" fmla="*/ 186488 h 928135"/>
              <a:gd name="connsiteX389" fmla="*/ 526061 w 840274"/>
              <a:gd name="connsiteY389" fmla="*/ 186827 h 928135"/>
              <a:gd name="connsiteX390" fmla="*/ 526503 w 840274"/>
              <a:gd name="connsiteY390" fmla="*/ 186827 h 928135"/>
              <a:gd name="connsiteX391" fmla="*/ 526738 w 840274"/>
              <a:gd name="connsiteY391" fmla="*/ 187167 h 928135"/>
              <a:gd name="connsiteX392" fmla="*/ 526503 w 840274"/>
              <a:gd name="connsiteY392" fmla="*/ 187167 h 928135"/>
              <a:gd name="connsiteX393" fmla="*/ 526295 w 840274"/>
              <a:gd name="connsiteY393" fmla="*/ 187506 h 928135"/>
              <a:gd name="connsiteX394" fmla="*/ 526503 w 840274"/>
              <a:gd name="connsiteY394" fmla="*/ 187845 h 928135"/>
              <a:gd name="connsiteX395" fmla="*/ 526738 w 840274"/>
              <a:gd name="connsiteY395" fmla="*/ 187845 h 928135"/>
              <a:gd name="connsiteX396" fmla="*/ 526738 w 840274"/>
              <a:gd name="connsiteY396" fmla="*/ 188184 h 928135"/>
              <a:gd name="connsiteX397" fmla="*/ 526738 w 840274"/>
              <a:gd name="connsiteY397" fmla="*/ 188523 h 928135"/>
              <a:gd name="connsiteX398" fmla="*/ 526973 w 840274"/>
              <a:gd name="connsiteY398" fmla="*/ 188862 h 928135"/>
              <a:gd name="connsiteX399" fmla="*/ 527181 w 840274"/>
              <a:gd name="connsiteY399" fmla="*/ 189201 h 928135"/>
              <a:gd name="connsiteX400" fmla="*/ 527416 w 840274"/>
              <a:gd name="connsiteY400" fmla="*/ 189201 h 928135"/>
              <a:gd name="connsiteX401" fmla="*/ 527416 w 840274"/>
              <a:gd name="connsiteY401" fmla="*/ 189541 h 928135"/>
              <a:gd name="connsiteX402" fmla="*/ 527416 w 840274"/>
              <a:gd name="connsiteY402" fmla="*/ 190216 h 928135"/>
              <a:gd name="connsiteX403" fmla="*/ 528094 w 840274"/>
              <a:gd name="connsiteY403" fmla="*/ 191233 h 928135"/>
              <a:gd name="connsiteX404" fmla="*/ 528302 w 840274"/>
              <a:gd name="connsiteY404" fmla="*/ 191912 h 928135"/>
              <a:gd name="connsiteX405" fmla="*/ 528537 w 840274"/>
              <a:gd name="connsiteY405" fmla="*/ 191573 h 928135"/>
              <a:gd name="connsiteX406" fmla="*/ 528537 w 840274"/>
              <a:gd name="connsiteY406" fmla="*/ 191233 h 928135"/>
              <a:gd name="connsiteX407" fmla="*/ 529215 w 840274"/>
              <a:gd name="connsiteY407" fmla="*/ 191573 h 928135"/>
              <a:gd name="connsiteX408" fmla="*/ 530127 w 840274"/>
              <a:gd name="connsiteY408" fmla="*/ 190216 h 928135"/>
              <a:gd name="connsiteX409" fmla="*/ 530570 w 840274"/>
              <a:gd name="connsiteY409" fmla="*/ 189877 h 928135"/>
              <a:gd name="connsiteX410" fmla="*/ 531482 w 840274"/>
              <a:gd name="connsiteY410" fmla="*/ 189877 h 928135"/>
              <a:gd name="connsiteX411" fmla="*/ 531691 w 840274"/>
              <a:gd name="connsiteY411" fmla="*/ 189541 h 928135"/>
              <a:gd name="connsiteX412" fmla="*/ 531926 w 840274"/>
              <a:gd name="connsiteY412" fmla="*/ 189541 h 928135"/>
              <a:gd name="connsiteX413" fmla="*/ 532160 w 840274"/>
              <a:gd name="connsiteY413" fmla="*/ 189541 h 928135"/>
              <a:gd name="connsiteX414" fmla="*/ 532369 w 840274"/>
              <a:gd name="connsiteY414" fmla="*/ 189541 h 928135"/>
              <a:gd name="connsiteX415" fmla="*/ 533046 w 840274"/>
              <a:gd name="connsiteY415" fmla="*/ 189201 h 928135"/>
              <a:gd name="connsiteX416" fmla="*/ 533490 w 840274"/>
              <a:gd name="connsiteY416" fmla="*/ 189201 h 928135"/>
              <a:gd name="connsiteX417" fmla="*/ 534402 w 840274"/>
              <a:gd name="connsiteY417" fmla="*/ 188523 h 928135"/>
              <a:gd name="connsiteX418" fmla="*/ 537999 w 840274"/>
              <a:gd name="connsiteY418" fmla="*/ 187845 h 928135"/>
              <a:gd name="connsiteX419" fmla="*/ 539146 w 840274"/>
              <a:gd name="connsiteY419" fmla="*/ 187167 h 928135"/>
              <a:gd name="connsiteX420" fmla="*/ 538677 w 840274"/>
              <a:gd name="connsiteY420" fmla="*/ 185813 h 928135"/>
              <a:gd name="connsiteX421" fmla="*/ 536878 w 840274"/>
              <a:gd name="connsiteY421" fmla="*/ 184456 h 928135"/>
              <a:gd name="connsiteX422" fmla="*/ 536435 w 840274"/>
              <a:gd name="connsiteY422" fmla="*/ 183439 h 928135"/>
              <a:gd name="connsiteX423" fmla="*/ 536670 w 840274"/>
              <a:gd name="connsiteY423" fmla="*/ 182761 h 928135"/>
              <a:gd name="connsiteX424" fmla="*/ 536435 w 840274"/>
              <a:gd name="connsiteY424" fmla="*/ 182761 h 928135"/>
              <a:gd name="connsiteX425" fmla="*/ 536435 w 840274"/>
              <a:gd name="connsiteY425" fmla="*/ 182422 h 928135"/>
              <a:gd name="connsiteX426" fmla="*/ 535757 w 840274"/>
              <a:gd name="connsiteY426" fmla="*/ 180726 h 928135"/>
              <a:gd name="connsiteX427" fmla="*/ 536435 w 840274"/>
              <a:gd name="connsiteY427" fmla="*/ 177671 h 928135"/>
              <a:gd name="connsiteX428" fmla="*/ 535314 w 840274"/>
              <a:gd name="connsiteY428" fmla="*/ 176315 h 928135"/>
              <a:gd name="connsiteX429" fmla="*/ 535314 w 840274"/>
              <a:gd name="connsiteY429" fmla="*/ 174959 h 928135"/>
              <a:gd name="connsiteX430" fmla="*/ 536435 w 840274"/>
              <a:gd name="connsiteY430" fmla="*/ 174959 h 928135"/>
              <a:gd name="connsiteX431" fmla="*/ 537113 w 840274"/>
              <a:gd name="connsiteY431" fmla="*/ 171904 h 928135"/>
              <a:gd name="connsiteX432" fmla="*/ 540033 w 840274"/>
              <a:gd name="connsiteY432" fmla="*/ 169867 h 928135"/>
              <a:gd name="connsiteX433" fmla="*/ 544334 w 840274"/>
              <a:gd name="connsiteY433" fmla="*/ 170884 h 928135"/>
              <a:gd name="connsiteX434" fmla="*/ 544542 w 840274"/>
              <a:gd name="connsiteY434" fmla="*/ 170884 h 928135"/>
              <a:gd name="connsiteX435" fmla="*/ 545011 w 840274"/>
              <a:gd name="connsiteY435" fmla="*/ 171562 h 928135"/>
              <a:gd name="connsiteX436" fmla="*/ 545898 w 840274"/>
              <a:gd name="connsiteY436" fmla="*/ 171562 h 928135"/>
              <a:gd name="connsiteX437" fmla="*/ 545898 w 840274"/>
              <a:gd name="connsiteY437" fmla="*/ 171223 h 928135"/>
              <a:gd name="connsiteX438" fmla="*/ 545898 w 840274"/>
              <a:gd name="connsiteY438" fmla="*/ 170884 h 928135"/>
              <a:gd name="connsiteX439" fmla="*/ 546367 w 840274"/>
              <a:gd name="connsiteY439" fmla="*/ 170206 h 928135"/>
              <a:gd name="connsiteX440" fmla="*/ 547253 w 840274"/>
              <a:gd name="connsiteY440" fmla="*/ 170545 h 928135"/>
              <a:gd name="connsiteX441" fmla="*/ 547488 w 840274"/>
              <a:gd name="connsiteY441" fmla="*/ 170884 h 928135"/>
              <a:gd name="connsiteX442" fmla="*/ 549052 w 840274"/>
              <a:gd name="connsiteY442" fmla="*/ 170206 h 928135"/>
              <a:gd name="connsiteX443" fmla="*/ 549052 w 840274"/>
              <a:gd name="connsiteY443" fmla="*/ 169867 h 928135"/>
              <a:gd name="connsiteX444" fmla="*/ 549286 w 840274"/>
              <a:gd name="connsiteY444" fmla="*/ 169525 h 928135"/>
              <a:gd name="connsiteX445" fmla="*/ 550877 w 840274"/>
              <a:gd name="connsiteY445" fmla="*/ 168507 h 928135"/>
              <a:gd name="connsiteX446" fmla="*/ 552675 w 840274"/>
              <a:gd name="connsiteY446" fmla="*/ 168166 h 928135"/>
              <a:gd name="connsiteX447" fmla="*/ 552883 w 840274"/>
              <a:gd name="connsiteY447" fmla="*/ 169525 h 928135"/>
              <a:gd name="connsiteX448" fmla="*/ 558540 w 840274"/>
              <a:gd name="connsiteY448" fmla="*/ 169867 h 928135"/>
              <a:gd name="connsiteX449" fmla="*/ 559426 w 840274"/>
              <a:gd name="connsiteY449" fmla="*/ 170206 h 928135"/>
              <a:gd name="connsiteX450" fmla="*/ 559896 w 840274"/>
              <a:gd name="connsiteY450" fmla="*/ 169186 h 928135"/>
              <a:gd name="connsiteX451" fmla="*/ 561251 w 840274"/>
              <a:gd name="connsiteY451" fmla="*/ 169186 h 928135"/>
              <a:gd name="connsiteX452" fmla="*/ 562372 w 840274"/>
              <a:gd name="connsiteY452" fmla="*/ 169186 h 928135"/>
              <a:gd name="connsiteX453" fmla="*/ 563258 w 840274"/>
              <a:gd name="connsiteY453" fmla="*/ 170884 h 928135"/>
              <a:gd name="connsiteX454" fmla="*/ 563493 w 840274"/>
              <a:gd name="connsiteY454" fmla="*/ 170884 h 928135"/>
              <a:gd name="connsiteX455" fmla="*/ 563493 w 840274"/>
              <a:gd name="connsiteY455" fmla="*/ 171223 h 928135"/>
              <a:gd name="connsiteX456" fmla="*/ 563258 w 840274"/>
              <a:gd name="connsiteY456" fmla="*/ 171562 h 928135"/>
              <a:gd name="connsiteX457" fmla="*/ 563493 w 840274"/>
              <a:gd name="connsiteY457" fmla="*/ 173260 h 928135"/>
              <a:gd name="connsiteX458" fmla="*/ 564405 w 840274"/>
              <a:gd name="connsiteY458" fmla="*/ 173260 h 928135"/>
              <a:gd name="connsiteX459" fmla="*/ 565083 w 840274"/>
              <a:gd name="connsiteY459" fmla="*/ 174619 h 928135"/>
              <a:gd name="connsiteX460" fmla="*/ 568446 w 840274"/>
              <a:gd name="connsiteY460" fmla="*/ 175298 h 928135"/>
              <a:gd name="connsiteX461" fmla="*/ 567090 w 840274"/>
              <a:gd name="connsiteY461" fmla="*/ 179370 h 928135"/>
              <a:gd name="connsiteX462" fmla="*/ 567090 w 840274"/>
              <a:gd name="connsiteY462" fmla="*/ 181065 h 928135"/>
              <a:gd name="connsiteX463" fmla="*/ 567559 w 840274"/>
              <a:gd name="connsiteY463" fmla="*/ 182083 h 928135"/>
              <a:gd name="connsiteX464" fmla="*/ 567768 w 840274"/>
              <a:gd name="connsiteY464" fmla="*/ 184456 h 928135"/>
              <a:gd name="connsiteX465" fmla="*/ 569593 w 840274"/>
              <a:gd name="connsiteY465" fmla="*/ 185474 h 928135"/>
              <a:gd name="connsiteX466" fmla="*/ 570479 w 840274"/>
              <a:gd name="connsiteY466" fmla="*/ 187506 h 928135"/>
              <a:gd name="connsiteX467" fmla="*/ 570948 w 840274"/>
              <a:gd name="connsiteY467" fmla="*/ 187506 h 928135"/>
              <a:gd name="connsiteX468" fmla="*/ 570948 w 840274"/>
              <a:gd name="connsiteY468" fmla="*/ 187845 h 928135"/>
              <a:gd name="connsiteX469" fmla="*/ 571157 w 840274"/>
              <a:gd name="connsiteY469" fmla="*/ 187845 h 928135"/>
              <a:gd name="connsiteX470" fmla="*/ 571626 w 840274"/>
              <a:gd name="connsiteY470" fmla="*/ 187506 h 928135"/>
              <a:gd name="connsiteX471" fmla="*/ 571626 w 840274"/>
              <a:gd name="connsiteY471" fmla="*/ 187167 h 928135"/>
              <a:gd name="connsiteX472" fmla="*/ 571391 w 840274"/>
              <a:gd name="connsiteY472" fmla="*/ 186827 h 928135"/>
              <a:gd name="connsiteX473" fmla="*/ 571391 w 840274"/>
              <a:gd name="connsiteY473" fmla="*/ 186488 h 928135"/>
              <a:gd name="connsiteX474" fmla="*/ 571626 w 840274"/>
              <a:gd name="connsiteY474" fmla="*/ 186488 h 928135"/>
              <a:gd name="connsiteX475" fmla="*/ 572747 w 840274"/>
              <a:gd name="connsiteY475" fmla="*/ 186488 h 928135"/>
              <a:gd name="connsiteX476" fmla="*/ 573424 w 840274"/>
              <a:gd name="connsiteY476" fmla="*/ 186827 h 928135"/>
              <a:gd name="connsiteX477" fmla="*/ 573424 w 840274"/>
              <a:gd name="connsiteY477" fmla="*/ 187167 h 928135"/>
              <a:gd name="connsiteX478" fmla="*/ 574102 w 840274"/>
              <a:gd name="connsiteY478" fmla="*/ 187506 h 928135"/>
              <a:gd name="connsiteX479" fmla="*/ 573868 w 840274"/>
              <a:gd name="connsiteY479" fmla="*/ 187845 h 928135"/>
              <a:gd name="connsiteX480" fmla="*/ 572955 w 840274"/>
              <a:gd name="connsiteY480" fmla="*/ 187845 h 928135"/>
              <a:gd name="connsiteX481" fmla="*/ 572955 w 840274"/>
              <a:gd name="connsiteY481" fmla="*/ 188862 h 928135"/>
              <a:gd name="connsiteX482" fmla="*/ 572955 w 840274"/>
              <a:gd name="connsiteY482" fmla="*/ 189201 h 928135"/>
              <a:gd name="connsiteX483" fmla="*/ 572955 w 840274"/>
              <a:gd name="connsiteY483" fmla="*/ 189877 h 928135"/>
              <a:gd name="connsiteX484" fmla="*/ 573424 w 840274"/>
              <a:gd name="connsiteY484" fmla="*/ 189877 h 928135"/>
              <a:gd name="connsiteX485" fmla="*/ 573633 w 840274"/>
              <a:gd name="connsiteY485" fmla="*/ 189877 h 928135"/>
              <a:gd name="connsiteX486" fmla="*/ 574311 w 840274"/>
              <a:gd name="connsiteY486" fmla="*/ 190216 h 928135"/>
              <a:gd name="connsiteX487" fmla="*/ 574780 w 840274"/>
              <a:gd name="connsiteY487" fmla="*/ 190216 h 928135"/>
              <a:gd name="connsiteX488" fmla="*/ 574780 w 840274"/>
              <a:gd name="connsiteY488" fmla="*/ 189877 h 928135"/>
              <a:gd name="connsiteX489" fmla="*/ 575223 w 840274"/>
              <a:gd name="connsiteY489" fmla="*/ 189541 h 928135"/>
              <a:gd name="connsiteX490" fmla="*/ 576135 w 840274"/>
              <a:gd name="connsiteY490" fmla="*/ 189201 h 928135"/>
              <a:gd name="connsiteX491" fmla="*/ 577022 w 840274"/>
              <a:gd name="connsiteY491" fmla="*/ 189201 h 928135"/>
              <a:gd name="connsiteX492" fmla="*/ 577465 w 840274"/>
              <a:gd name="connsiteY492" fmla="*/ 188862 h 928135"/>
              <a:gd name="connsiteX493" fmla="*/ 578377 w 840274"/>
              <a:gd name="connsiteY493" fmla="*/ 188862 h 928135"/>
              <a:gd name="connsiteX494" fmla="*/ 578612 w 840274"/>
              <a:gd name="connsiteY494" fmla="*/ 188862 h 928135"/>
              <a:gd name="connsiteX495" fmla="*/ 578612 w 840274"/>
              <a:gd name="connsiteY495" fmla="*/ 189201 h 928135"/>
              <a:gd name="connsiteX496" fmla="*/ 578820 w 840274"/>
              <a:gd name="connsiteY496" fmla="*/ 189201 h 928135"/>
              <a:gd name="connsiteX497" fmla="*/ 579967 w 840274"/>
              <a:gd name="connsiteY497" fmla="*/ 188862 h 928135"/>
              <a:gd name="connsiteX498" fmla="*/ 580854 w 840274"/>
              <a:gd name="connsiteY498" fmla="*/ 190555 h 928135"/>
              <a:gd name="connsiteX499" fmla="*/ 582652 w 840274"/>
              <a:gd name="connsiteY499" fmla="*/ 191912 h 928135"/>
              <a:gd name="connsiteX500" fmla="*/ 583122 w 840274"/>
              <a:gd name="connsiteY500" fmla="*/ 193944 h 928135"/>
              <a:gd name="connsiteX501" fmla="*/ 585155 w 840274"/>
              <a:gd name="connsiteY501" fmla="*/ 193605 h 928135"/>
              <a:gd name="connsiteX502" fmla="*/ 585832 w 840274"/>
              <a:gd name="connsiteY502" fmla="*/ 193605 h 928135"/>
              <a:gd name="connsiteX503" fmla="*/ 586484 w 840274"/>
              <a:gd name="connsiteY503" fmla="*/ 193605 h 928135"/>
              <a:gd name="connsiteX504" fmla="*/ 586719 w 840274"/>
              <a:gd name="connsiteY504" fmla="*/ 193605 h 928135"/>
              <a:gd name="connsiteX505" fmla="*/ 588517 w 840274"/>
              <a:gd name="connsiteY505" fmla="*/ 193266 h 928135"/>
              <a:gd name="connsiteX506" fmla="*/ 588517 w 840274"/>
              <a:gd name="connsiteY506" fmla="*/ 193605 h 928135"/>
              <a:gd name="connsiteX507" fmla="*/ 589195 w 840274"/>
              <a:gd name="connsiteY507" fmla="*/ 194280 h 928135"/>
              <a:gd name="connsiteX508" fmla="*/ 590342 w 840274"/>
              <a:gd name="connsiteY508" fmla="*/ 194619 h 928135"/>
              <a:gd name="connsiteX509" fmla="*/ 591020 w 840274"/>
              <a:gd name="connsiteY509" fmla="*/ 194619 h 928135"/>
              <a:gd name="connsiteX510" fmla="*/ 591228 w 840274"/>
              <a:gd name="connsiteY510" fmla="*/ 195637 h 928135"/>
              <a:gd name="connsiteX511" fmla="*/ 591671 w 840274"/>
              <a:gd name="connsiteY511" fmla="*/ 195637 h 928135"/>
              <a:gd name="connsiteX512" fmla="*/ 592141 w 840274"/>
              <a:gd name="connsiteY512" fmla="*/ 194958 h 928135"/>
              <a:gd name="connsiteX513" fmla="*/ 593939 w 840274"/>
              <a:gd name="connsiteY513" fmla="*/ 194958 h 928135"/>
              <a:gd name="connsiteX514" fmla="*/ 594174 w 840274"/>
              <a:gd name="connsiteY514" fmla="*/ 194958 h 928135"/>
              <a:gd name="connsiteX515" fmla="*/ 594382 w 840274"/>
              <a:gd name="connsiteY515" fmla="*/ 194280 h 928135"/>
              <a:gd name="connsiteX516" fmla="*/ 594852 w 840274"/>
              <a:gd name="connsiteY516" fmla="*/ 194280 h 928135"/>
              <a:gd name="connsiteX517" fmla="*/ 595060 w 840274"/>
              <a:gd name="connsiteY517" fmla="*/ 194958 h 928135"/>
              <a:gd name="connsiteX518" fmla="*/ 595738 w 840274"/>
              <a:gd name="connsiteY518" fmla="*/ 195298 h 928135"/>
              <a:gd name="connsiteX519" fmla="*/ 596181 w 840274"/>
              <a:gd name="connsiteY519" fmla="*/ 195298 h 928135"/>
              <a:gd name="connsiteX520" fmla="*/ 596416 w 840274"/>
              <a:gd name="connsiteY520" fmla="*/ 195298 h 928135"/>
              <a:gd name="connsiteX521" fmla="*/ 596416 w 840274"/>
              <a:gd name="connsiteY521" fmla="*/ 194280 h 928135"/>
              <a:gd name="connsiteX522" fmla="*/ 596650 w 840274"/>
              <a:gd name="connsiteY522" fmla="*/ 194619 h 928135"/>
              <a:gd name="connsiteX523" fmla="*/ 599361 w 840274"/>
              <a:gd name="connsiteY523" fmla="*/ 195298 h 928135"/>
              <a:gd name="connsiteX524" fmla="*/ 599804 w 840274"/>
              <a:gd name="connsiteY524" fmla="*/ 195973 h 928135"/>
              <a:gd name="connsiteX525" fmla="*/ 599804 w 840274"/>
              <a:gd name="connsiteY525" fmla="*/ 196990 h 928135"/>
              <a:gd name="connsiteX526" fmla="*/ 599570 w 840274"/>
              <a:gd name="connsiteY526" fmla="*/ 197327 h 928135"/>
              <a:gd name="connsiteX527" fmla="*/ 598684 w 840274"/>
              <a:gd name="connsiteY527" fmla="*/ 198344 h 928135"/>
              <a:gd name="connsiteX528" fmla="*/ 598449 w 840274"/>
              <a:gd name="connsiteY528" fmla="*/ 198681 h 928135"/>
              <a:gd name="connsiteX529" fmla="*/ 598214 w 840274"/>
              <a:gd name="connsiteY529" fmla="*/ 200035 h 928135"/>
              <a:gd name="connsiteX530" fmla="*/ 598449 w 840274"/>
              <a:gd name="connsiteY530" fmla="*/ 200035 h 928135"/>
              <a:gd name="connsiteX531" fmla="*/ 599127 w 840274"/>
              <a:gd name="connsiteY531" fmla="*/ 199698 h 928135"/>
              <a:gd name="connsiteX532" fmla="*/ 600039 w 840274"/>
              <a:gd name="connsiteY532" fmla="*/ 199698 h 928135"/>
              <a:gd name="connsiteX533" fmla="*/ 600482 w 840274"/>
              <a:gd name="connsiteY533" fmla="*/ 200035 h 928135"/>
              <a:gd name="connsiteX534" fmla="*/ 600482 w 840274"/>
              <a:gd name="connsiteY534" fmla="*/ 201728 h 928135"/>
              <a:gd name="connsiteX535" fmla="*/ 600248 w 840274"/>
              <a:gd name="connsiteY535" fmla="*/ 202742 h 928135"/>
              <a:gd name="connsiteX536" fmla="*/ 600039 w 840274"/>
              <a:gd name="connsiteY536" fmla="*/ 202742 h 928135"/>
              <a:gd name="connsiteX537" fmla="*/ 600482 w 840274"/>
              <a:gd name="connsiteY537" fmla="*/ 204096 h 928135"/>
              <a:gd name="connsiteX538" fmla="*/ 600717 w 840274"/>
              <a:gd name="connsiteY538" fmla="*/ 204096 h 928135"/>
              <a:gd name="connsiteX539" fmla="*/ 600925 w 840274"/>
              <a:gd name="connsiteY539" fmla="*/ 204096 h 928135"/>
              <a:gd name="connsiteX540" fmla="*/ 601160 w 840274"/>
              <a:gd name="connsiteY540" fmla="*/ 204433 h 928135"/>
              <a:gd name="connsiteX541" fmla="*/ 601160 w 840274"/>
              <a:gd name="connsiteY541" fmla="*/ 204772 h 928135"/>
              <a:gd name="connsiteX542" fmla="*/ 600925 w 840274"/>
              <a:gd name="connsiteY542" fmla="*/ 206123 h 928135"/>
              <a:gd name="connsiteX543" fmla="*/ 600482 w 840274"/>
              <a:gd name="connsiteY543" fmla="*/ 207477 h 928135"/>
              <a:gd name="connsiteX544" fmla="*/ 600039 w 840274"/>
              <a:gd name="connsiteY544" fmla="*/ 207816 h 928135"/>
              <a:gd name="connsiteX545" fmla="*/ 599570 w 840274"/>
              <a:gd name="connsiteY545" fmla="*/ 208492 h 928135"/>
              <a:gd name="connsiteX546" fmla="*/ 599570 w 840274"/>
              <a:gd name="connsiteY546" fmla="*/ 208828 h 928135"/>
              <a:gd name="connsiteX547" fmla="*/ 599570 w 840274"/>
              <a:gd name="connsiteY547" fmla="*/ 209167 h 928135"/>
              <a:gd name="connsiteX548" fmla="*/ 600482 w 840274"/>
              <a:gd name="connsiteY548" fmla="*/ 209167 h 928135"/>
              <a:gd name="connsiteX549" fmla="*/ 601838 w 840274"/>
              <a:gd name="connsiteY549" fmla="*/ 208828 h 928135"/>
              <a:gd name="connsiteX550" fmla="*/ 601838 w 840274"/>
              <a:gd name="connsiteY550" fmla="*/ 208492 h 928135"/>
              <a:gd name="connsiteX551" fmla="*/ 601838 w 840274"/>
              <a:gd name="connsiteY551" fmla="*/ 208153 h 928135"/>
              <a:gd name="connsiteX552" fmla="*/ 602724 w 840274"/>
              <a:gd name="connsiteY552" fmla="*/ 207816 h 928135"/>
              <a:gd name="connsiteX553" fmla="*/ 602724 w 840274"/>
              <a:gd name="connsiteY553" fmla="*/ 208492 h 928135"/>
              <a:gd name="connsiteX554" fmla="*/ 602281 w 840274"/>
              <a:gd name="connsiteY554" fmla="*/ 209504 h 928135"/>
              <a:gd name="connsiteX555" fmla="*/ 602959 w 840274"/>
              <a:gd name="connsiteY555" fmla="*/ 210182 h 928135"/>
              <a:gd name="connsiteX556" fmla="*/ 603402 w 840274"/>
              <a:gd name="connsiteY556" fmla="*/ 210182 h 928135"/>
              <a:gd name="connsiteX557" fmla="*/ 604079 w 840274"/>
              <a:gd name="connsiteY557" fmla="*/ 210182 h 928135"/>
              <a:gd name="connsiteX558" fmla="*/ 604549 w 840274"/>
              <a:gd name="connsiteY558" fmla="*/ 210182 h 928135"/>
              <a:gd name="connsiteX559" fmla="*/ 604757 w 840274"/>
              <a:gd name="connsiteY559" fmla="*/ 210182 h 928135"/>
              <a:gd name="connsiteX560" fmla="*/ 604992 w 840274"/>
              <a:gd name="connsiteY560" fmla="*/ 209843 h 928135"/>
              <a:gd name="connsiteX561" fmla="*/ 604992 w 840274"/>
              <a:gd name="connsiteY561" fmla="*/ 209504 h 928135"/>
              <a:gd name="connsiteX562" fmla="*/ 606113 w 840274"/>
              <a:gd name="connsiteY562" fmla="*/ 209167 h 928135"/>
              <a:gd name="connsiteX563" fmla="*/ 606113 w 840274"/>
              <a:gd name="connsiteY563" fmla="*/ 209843 h 928135"/>
              <a:gd name="connsiteX564" fmla="*/ 606556 w 840274"/>
              <a:gd name="connsiteY564" fmla="*/ 210519 h 928135"/>
              <a:gd name="connsiteX565" fmla="*/ 606790 w 840274"/>
              <a:gd name="connsiteY565" fmla="*/ 210858 h 928135"/>
              <a:gd name="connsiteX566" fmla="*/ 607468 w 840274"/>
              <a:gd name="connsiteY566" fmla="*/ 211870 h 928135"/>
              <a:gd name="connsiteX567" fmla="*/ 610179 w 840274"/>
              <a:gd name="connsiteY567" fmla="*/ 211194 h 928135"/>
              <a:gd name="connsiteX568" fmla="*/ 613099 w 840274"/>
              <a:gd name="connsiteY568" fmla="*/ 211194 h 928135"/>
              <a:gd name="connsiteX569" fmla="*/ 614454 w 840274"/>
              <a:gd name="connsiteY569" fmla="*/ 210182 h 928135"/>
              <a:gd name="connsiteX570" fmla="*/ 616253 w 840274"/>
              <a:gd name="connsiteY570" fmla="*/ 210182 h 928135"/>
              <a:gd name="connsiteX571" fmla="*/ 616931 w 840274"/>
              <a:gd name="connsiteY571" fmla="*/ 210858 h 928135"/>
              <a:gd name="connsiteX572" fmla="*/ 615132 w 840274"/>
              <a:gd name="connsiteY572" fmla="*/ 212545 h 928135"/>
              <a:gd name="connsiteX573" fmla="*/ 614454 w 840274"/>
              <a:gd name="connsiteY573" fmla="*/ 216938 h 928135"/>
              <a:gd name="connsiteX574" fmla="*/ 614689 w 840274"/>
              <a:gd name="connsiteY574" fmla="*/ 218290 h 928135"/>
              <a:gd name="connsiteX575" fmla="*/ 614454 w 840274"/>
              <a:gd name="connsiteY575" fmla="*/ 219638 h 928135"/>
              <a:gd name="connsiteX576" fmla="*/ 615367 w 840274"/>
              <a:gd name="connsiteY576" fmla="*/ 220650 h 928135"/>
              <a:gd name="connsiteX577" fmla="*/ 618077 w 840274"/>
              <a:gd name="connsiteY577" fmla="*/ 218963 h 928135"/>
              <a:gd name="connsiteX578" fmla="*/ 623943 w 840274"/>
              <a:gd name="connsiteY578" fmla="*/ 216599 h 928135"/>
              <a:gd name="connsiteX579" fmla="*/ 626419 w 840274"/>
              <a:gd name="connsiteY579" fmla="*/ 216938 h 928135"/>
              <a:gd name="connsiteX580" fmla="*/ 627983 w 840274"/>
              <a:gd name="connsiteY580" fmla="*/ 216599 h 928135"/>
              <a:gd name="connsiteX581" fmla="*/ 628452 w 840274"/>
              <a:gd name="connsiteY581" fmla="*/ 216599 h 928135"/>
              <a:gd name="connsiteX582" fmla="*/ 628452 w 840274"/>
              <a:gd name="connsiteY582" fmla="*/ 217275 h 928135"/>
              <a:gd name="connsiteX583" fmla="*/ 629339 w 840274"/>
              <a:gd name="connsiteY583" fmla="*/ 219302 h 928135"/>
              <a:gd name="connsiteX584" fmla="*/ 629339 w 840274"/>
              <a:gd name="connsiteY584" fmla="*/ 219638 h 928135"/>
              <a:gd name="connsiteX585" fmla="*/ 630251 w 840274"/>
              <a:gd name="connsiteY585" fmla="*/ 219638 h 928135"/>
              <a:gd name="connsiteX586" fmla="*/ 630459 w 840274"/>
              <a:gd name="connsiteY586" fmla="*/ 219638 h 928135"/>
              <a:gd name="connsiteX587" fmla="*/ 630929 w 840274"/>
              <a:gd name="connsiteY587" fmla="*/ 219302 h 928135"/>
              <a:gd name="connsiteX588" fmla="*/ 632050 w 840274"/>
              <a:gd name="connsiteY588" fmla="*/ 218963 h 928135"/>
              <a:gd name="connsiteX589" fmla="*/ 634526 w 840274"/>
              <a:gd name="connsiteY589" fmla="*/ 218290 h 928135"/>
              <a:gd name="connsiteX590" fmla="*/ 635647 w 840274"/>
              <a:gd name="connsiteY590" fmla="*/ 216938 h 928135"/>
              <a:gd name="connsiteX591" fmla="*/ 636559 w 840274"/>
              <a:gd name="connsiteY591" fmla="*/ 216263 h 928135"/>
              <a:gd name="connsiteX592" fmla="*/ 637237 w 840274"/>
              <a:gd name="connsiteY592" fmla="*/ 216599 h 928135"/>
              <a:gd name="connsiteX593" fmla="*/ 638827 w 840274"/>
              <a:gd name="connsiteY593" fmla="*/ 215923 h 928135"/>
              <a:gd name="connsiteX594" fmla="*/ 639948 w 840274"/>
              <a:gd name="connsiteY594" fmla="*/ 215587 h 928135"/>
              <a:gd name="connsiteX595" fmla="*/ 640391 w 840274"/>
              <a:gd name="connsiteY595" fmla="*/ 216263 h 928135"/>
              <a:gd name="connsiteX596" fmla="*/ 640834 w 840274"/>
              <a:gd name="connsiteY596" fmla="*/ 216263 h 928135"/>
              <a:gd name="connsiteX597" fmla="*/ 641069 w 840274"/>
              <a:gd name="connsiteY597" fmla="*/ 216263 h 928135"/>
              <a:gd name="connsiteX598" fmla="*/ 641303 w 840274"/>
              <a:gd name="connsiteY598" fmla="*/ 216263 h 928135"/>
              <a:gd name="connsiteX599" fmla="*/ 641303 w 840274"/>
              <a:gd name="connsiteY599" fmla="*/ 215923 h 928135"/>
              <a:gd name="connsiteX600" fmla="*/ 641747 w 840274"/>
              <a:gd name="connsiteY600" fmla="*/ 215923 h 928135"/>
              <a:gd name="connsiteX601" fmla="*/ 642659 w 840274"/>
              <a:gd name="connsiteY601" fmla="*/ 215587 h 928135"/>
              <a:gd name="connsiteX602" fmla="*/ 643102 w 840274"/>
              <a:gd name="connsiteY602" fmla="*/ 215923 h 928135"/>
              <a:gd name="connsiteX603" fmla="*/ 644014 w 840274"/>
              <a:gd name="connsiteY603" fmla="*/ 215923 h 928135"/>
              <a:gd name="connsiteX604" fmla="*/ 645344 w 840274"/>
              <a:gd name="connsiteY604" fmla="*/ 215587 h 928135"/>
              <a:gd name="connsiteX605" fmla="*/ 646934 w 840274"/>
              <a:gd name="connsiteY605" fmla="*/ 214911 h 928135"/>
              <a:gd name="connsiteX606" fmla="*/ 648055 w 840274"/>
              <a:gd name="connsiteY606" fmla="*/ 214911 h 928135"/>
              <a:gd name="connsiteX607" fmla="*/ 649853 w 840274"/>
              <a:gd name="connsiteY607" fmla="*/ 213897 h 928135"/>
              <a:gd name="connsiteX608" fmla="*/ 651444 w 840274"/>
              <a:gd name="connsiteY608" fmla="*/ 212209 h 928135"/>
              <a:gd name="connsiteX609" fmla="*/ 652356 w 840274"/>
              <a:gd name="connsiteY609" fmla="*/ 211533 h 928135"/>
              <a:gd name="connsiteX610" fmla="*/ 653711 w 840274"/>
              <a:gd name="connsiteY610" fmla="*/ 210858 h 928135"/>
              <a:gd name="connsiteX611" fmla="*/ 656188 w 840274"/>
              <a:gd name="connsiteY611" fmla="*/ 207477 h 928135"/>
              <a:gd name="connsiteX612" fmla="*/ 657074 w 840274"/>
              <a:gd name="connsiteY612" fmla="*/ 207816 h 928135"/>
              <a:gd name="connsiteX613" fmla="*/ 657752 w 840274"/>
              <a:gd name="connsiteY613" fmla="*/ 207138 h 928135"/>
              <a:gd name="connsiteX614" fmla="*/ 660020 w 840274"/>
              <a:gd name="connsiteY614" fmla="*/ 204772 h 928135"/>
              <a:gd name="connsiteX615" fmla="*/ 662053 w 840274"/>
              <a:gd name="connsiteY615" fmla="*/ 203418 h 928135"/>
              <a:gd name="connsiteX616" fmla="*/ 661818 w 840274"/>
              <a:gd name="connsiteY616" fmla="*/ 203082 h 928135"/>
              <a:gd name="connsiteX617" fmla="*/ 661584 w 840274"/>
              <a:gd name="connsiteY617" fmla="*/ 203082 h 928135"/>
              <a:gd name="connsiteX618" fmla="*/ 661375 w 840274"/>
              <a:gd name="connsiteY618" fmla="*/ 202742 h 928135"/>
              <a:gd name="connsiteX619" fmla="*/ 661818 w 840274"/>
              <a:gd name="connsiteY619" fmla="*/ 202403 h 928135"/>
              <a:gd name="connsiteX620" fmla="*/ 663852 w 840274"/>
              <a:gd name="connsiteY620" fmla="*/ 201728 h 928135"/>
              <a:gd name="connsiteX621" fmla="*/ 664086 w 840274"/>
              <a:gd name="connsiteY621" fmla="*/ 201389 h 928135"/>
              <a:gd name="connsiteX622" fmla="*/ 664529 w 840274"/>
              <a:gd name="connsiteY622" fmla="*/ 200713 h 928135"/>
              <a:gd name="connsiteX623" fmla="*/ 664972 w 840274"/>
              <a:gd name="connsiteY623" fmla="*/ 200374 h 928135"/>
              <a:gd name="connsiteX624" fmla="*/ 666328 w 840274"/>
              <a:gd name="connsiteY624" fmla="*/ 199698 h 928135"/>
              <a:gd name="connsiteX625" fmla="*/ 666771 w 840274"/>
              <a:gd name="connsiteY625" fmla="*/ 199359 h 928135"/>
              <a:gd name="connsiteX626" fmla="*/ 667240 w 840274"/>
              <a:gd name="connsiteY626" fmla="*/ 198681 h 928135"/>
              <a:gd name="connsiteX627" fmla="*/ 667918 w 840274"/>
              <a:gd name="connsiteY627" fmla="*/ 198344 h 928135"/>
              <a:gd name="connsiteX628" fmla="*/ 668127 w 840274"/>
              <a:gd name="connsiteY628" fmla="*/ 198344 h 928135"/>
              <a:gd name="connsiteX629" fmla="*/ 668596 w 840274"/>
              <a:gd name="connsiteY629" fmla="*/ 198681 h 928135"/>
              <a:gd name="connsiteX630" fmla="*/ 669717 w 840274"/>
              <a:gd name="connsiteY630" fmla="*/ 198344 h 928135"/>
              <a:gd name="connsiteX631" fmla="*/ 670160 w 840274"/>
              <a:gd name="connsiteY631" fmla="*/ 197666 h 928135"/>
              <a:gd name="connsiteX632" fmla="*/ 670394 w 840274"/>
              <a:gd name="connsiteY632" fmla="*/ 197666 h 928135"/>
              <a:gd name="connsiteX633" fmla="*/ 670603 w 840274"/>
              <a:gd name="connsiteY633" fmla="*/ 197327 h 928135"/>
              <a:gd name="connsiteX634" fmla="*/ 672193 w 840274"/>
              <a:gd name="connsiteY634" fmla="*/ 196990 h 928135"/>
              <a:gd name="connsiteX635" fmla="*/ 673105 w 840274"/>
              <a:gd name="connsiteY635" fmla="*/ 196990 h 928135"/>
              <a:gd name="connsiteX636" fmla="*/ 673548 w 840274"/>
              <a:gd name="connsiteY636" fmla="*/ 196990 h 928135"/>
              <a:gd name="connsiteX637" fmla="*/ 674226 w 840274"/>
              <a:gd name="connsiteY637" fmla="*/ 196651 h 928135"/>
              <a:gd name="connsiteX638" fmla="*/ 674435 w 840274"/>
              <a:gd name="connsiteY638" fmla="*/ 196312 h 928135"/>
              <a:gd name="connsiteX639" fmla="*/ 675582 w 840274"/>
              <a:gd name="connsiteY639" fmla="*/ 195298 h 928135"/>
              <a:gd name="connsiteX640" fmla="*/ 676468 w 840274"/>
              <a:gd name="connsiteY640" fmla="*/ 194958 h 928135"/>
              <a:gd name="connsiteX641" fmla="*/ 676468 w 840274"/>
              <a:gd name="connsiteY641" fmla="*/ 194619 h 928135"/>
              <a:gd name="connsiteX642" fmla="*/ 679414 w 840274"/>
              <a:gd name="connsiteY642" fmla="*/ 191912 h 928135"/>
              <a:gd name="connsiteX643" fmla="*/ 685044 w 840274"/>
              <a:gd name="connsiteY643" fmla="*/ 190216 h 928135"/>
              <a:gd name="connsiteX644" fmla="*/ 686165 w 840274"/>
              <a:gd name="connsiteY644" fmla="*/ 190216 h 928135"/>
              <a:gd name="connsiteX645" fmla="*/ 687077 w 840274"/>
              <a:gd name="connsiteY645" fmla="*/ 189201 h 928135"/>
              <a:gd name="connsiteX646" fmla="*/ 687755 w 840274"/>
              <a:gd name="connsiteY646" fmla="*/ 188523 h 928135"/>
              <a:gd name="connsiteX647" fmla="*/ 689319 w 840274"/>
              <a:gd name="connsiteY647" fmla="*/ 187845 h 928135"/>
              <a:gd name="connsiteX648" fmla="*/ 689788 w 840274"/>
              <a:gd name="connsiteY648" fmla="*/ 188523 h 928135"/>
              <a:gd name="connsiteX649" fmla="*/ 690466 w 840274"/>
              <a:gd name="connsiteY649" fmla="*/ 188862 h 928135"/>
              <a:gd name="connsiteX650" fmla="*/ 691352 w 840274"/>
              <a:gd name="connsiteY650" fmla="*/ 188862 h 928135"/>
              <a:gd name="connsiteX651" fmla="*/ 693385 w 840274"/>
              <a:gd name="connsiteY651" fmla="*/ 187845 h 928135"/>
              <a:gd name="connsiteX652" fmla="*/ 693829 w 840274"/>
              <a:gd name="connsiteY652" fmla="*/ 188184 h 928135"/>
              <a:gd name="connsiteX653" fmla="*/ 694298 w 840274"/>
              <a:gd name="connsiteY653" fmla="*/ 188862 h 928135"/>
              <a:gd name="connsiteX654" fmla="*/ 694507 w 840274"/>
              <a:gd name="connsiteY654" fmla="*/ 189541 h 928135"/>
              <a:gd name="connsiteX655" fmla="*/ 694298 w 840274"/>
              <a:gd name="connsiteY655" fmla="*/ 190555 h 928135"/>
              <a:gd name="connsiteX656" fmla="*/ 694507 w 840274"/>
              <a:gd name="connsiteY656" fmla="*/ 190894 h 928135"/>
              <a:gd name="connsiteX657" fmla="*/ 694741 w 840274"/>
              <a:gd name="connsiteY657" fmla="*/ 194619 h 928135"/>
              <a:gd name="connsiteX658" fmla="*/ 694976 w 840274"/>
              <a:gd name="connsiteY658" fmla="*/ 196990 h 928135"/>
              <a:gd name="connsiteX659" fmla="*/ 694741 w 840274"/>
              <a:gd name="connsiteY659" fmla="*/ 199020 h 928135"/>
              <a:gd name="connsiteX660" fmla="*/ 694976 w 840274"/>
              <a:gd name="connsiteY660" fmla="*/ 199359 h 928135"/>
              <a:gd name="connsiteX661" fmla="*/ 695653 w 840274"/>
              <a:gd name="connsiteY661" fmla="*/ 199020 h 928135"/>
              <a:gd name="connsiteX662" fmla="*/ 696097 w 840274"/>
              <a:gd name="connsiteY662" fmla="*/ 198681 h 928135"/>
              <a:gd name="connsiteX663" fmla="*/ 695862 w 840274"/>
              <a:gd name="connsiteY663" fmla="*/ 198344 h 928135"/>
              <a:gd name="connsiteX664" fmla="*/ 695862 w 840274"/>
              <a:gd name="connsiteY664" fmla="*/ 197666 h 928135"/>
              <a:gd name="connsiteX665" fmla="*/ 696331 w 840274"/>
              <a:gd name="connsiteY665" fmla="*/ 197666 h 928135"/>
              <a:gd name="connsiteX666" fmla="*/ 696540 w 840274"/>
              <a:gd name="connsiteY666" fmla="*/ 198005 h 928135"/>
              <a:gd name="connsiteX667" fmla="*/ 696540 w 840274"/>
              <a:gd name="connsiteY667" fmla="*/ 198344 h 928135"/>
              <a:gd name="connsiteX668" fmla="*/ 697452 w 840274"/>
              <a:gd name="connsiteY668" fmla="*/ 198344 h 928135"/>
              <a:gd name="connsiteX669" fmla="*/ 698130 w 840274"/>
              <a:gd name="connsiteY669" fmla="*/ 198681 h 928135"/>
              <a:gd name="connsiteX670" fmla="*/ 698573 w 840274"/>
              <a:gd name="connsiteY670" fmla="*/ 201052 h 928135"/>
              <a:gd name="connsiteX671" fmla="*/ 699016 w 840274"/>
              <a:gd name="connsiteY671" fmla="*/ 201728 h 928135"/>
              <a:gd name="connsiteX672" fmla="*/ 699251 w 840274"/>
              <a:gd name="connsiteY672" fmla="*/ 201389 h 928135"/>
              <a:gd name="connsiteX673" fmla="*/ 699485 w 840274"/>
              <a:gd name="connsiteY673" fmla="*/ 201728 h 928135"/>
              <a:gd name="connsiteX674" fmla="*/ 700163 w 840274"/>
              <a:gd name="connsiteY674" fmla="*/ 201389 h 928135"/>
              <a:gd name="connsiteX675" fmla="*/ 700372 w 840274"/>
              <a:gd name="connsiteY675" fmla="*/ 201052 h 928135"/>
              <a:gd name="connsiteX676" fmla="*/ 700606 w 840274"/>
              <a:gd name="connsiteY676" fmla="*/ 200713 h 928135"/>
              <a:gd name="connsiteX677" fmla="*/ 701049 w 840274"/>
              <a:gd name="connsiteY677" fmla="*/ 201052 h 928135"/>
              <a:gd name="connsiteX678" fmla="*/ 701049 w 840274"/>
              <a:gd name="connsiteY678" fmla="*/ 201389 h 928135"/>
              <a:gd name="connsiteX679" fmla="*/ 701049 w 840274"/>
              <a:gd name="connsiteY679" fmla="*/ 202067 h 928135"/>
              <a:gd name="connsiteX680" fmla="*/ 700841 w 840274"/>
              <a:gd name="connsiteY680" fmla="*/ 203082 h 928135"/>
              <a:gd name="connsiteX681" fmla="*/ 701049 w 840274"/>
              <a:gd name="connsiteY681" fmla="*/ 203418 h 928135"/>
              <a:gd name="connsiteX682" fmla="*/ 700606 w 840274"/>
              <a:gd name="connsiteY682" fmla="*/ 204096 h 928135"/>
              <a:gd name="connsiteX683" fmla="*/ 700163 w 840274"/>
              <a:gd name="connsiteY683" fmla="*/ 204096 h 928135"/>
              <a:gd name="connsiteX684" fmla="*/ 699016 w 840274"/>
              <a:gd name="connsiteY684" fmla="*/ 205111 h 928135"/>
              <a:gd name="connsiteX685" fmla="*/ 698808 w 840274"/>
              <a:gd name="connsiteY685" fmla="*/ 205447 h 928135"/>
              <a:gd name="connsiteX686" fmla="*/ 699016 w 840274"/>
              <a:gd name="connsiteY686" fmla="*/ 205787 h 928135"/>
              <a:gd name="connsiteX687" fmla="*/ 699251 w 840274"/>
              <a:gd name="connsiteY687" fmla="*/ 205787 h 928135"/>
              <a:gd name="connsiteX688" fmla="*/ 699694 w 840274"/>
              <a:gd name="connsiteY688" fmla="*/ 205447 h 928135"/>
              <a:gd name="connsiteX689" fmla="*/ 699928 w 840274"/>
              <a:gd name="connsiteY689" fmla="*/ 205447 h 928135"/>
              <a:gd name="connsiteX690" fmla="*/ 700606 w 840274"/>
              <a:gd name="connsiteY690" fmla="*/ 205787 h 928135"/>
              <a:gd name="connsiteX691" fmla="*/ 700372 w 840274"/>
              <a:gd name="connsiteY691" fmla="*/ 206123 h 928135"/>
              <a:gd name="connsiteX692" fmla="*/ 699928 w 840274"/>
              <a:gd name="connsiteY692" fmla="*/ 206123 h 928135"/>
              <a:gd name="connsiteX693" fmla="*/ 699694 w 840274"/>
              <a:gd name="connsiteY693" fmla="*/ 206462 h 928135"/>
              <a:gd name="connsiteX694" fmla="*/ 699928 w 840274"/>
              <a:gd name="connsiteY694" fmla="*/ 206801 h 928135"/>
              <a:gd name="connsiteX695" fmla="*/ 700372 w 840274"/>
              <a:gd name="connsiteY695" fmla="*/ 206801 h 928135"/>
              <a:gd name="connsiteX696" fmla="*/ 700372 w 840274"/>
              <a:gd name="connsiteY696" fmla="*/ 207138 h 928135"/>
              <a:gd name="connsiteX697" fmla="*/ 701049 w 840274"/>
              <a:gd name="connsiteY697" fmla="*/ 207477 h 928135"/>
              <a:gd name="connsiteX698" fmla="*/ 701049 w 840274"/>
              <a:gd name="connsiteY698" fmla="*/ 207816 h 928135"/>
              <a:gd name="connsiteX699" fmla="*/ 701284 w 840274"/>
              <a:gd name="connsiteY699" fmla="*/ 207816 h 928135"/>
              <a:gd name="connsiteX700" fmla="*/ 701284 w 840274"/>
              <a:gd name="connsiteY700" fmla="*/ 208492 h 928135"/>
              <a:gd name="connsiteX701" fmla="*/ 701518 w 840274"/>
              <a:gd name="connsiteY701" fmla="*/ 208492 h 928135"/>
              <a:gd name="connsiteX702" fmla="*/ 701962 w 840274"/>
              <a:gd name="connsiteY702" fmla="*/ 208828 h 928135"/>
              <a:gd name="connsiteX703" fmla="*/ 702196 w 840274"/>
              <a:gd name="connsiteY703" fmla="*/ 209167 h 928135"/>
              <a:gd name="connsiteX704" fmla="*/ 702196 w 840274"/>
              <a:gd name="connsiteY704" fmla="*/ 209843 h 928135"/>
              <a:gd name="connsiteX705" fmla="*/ 702639 w 840274"/>
              <a:gd name="connsiteY705" fmla="*/ 211533 h 928135"/>
              <a:gd name="connsiteX706" fmla="*/ 703760 w 840274"/>
              <a:gd name="connsiteY706" fmla="*/ 212885 h 928135"/>
              <a:gd name="connsiteX707" fmla="*/ 704881 w 840274"/>
              <a:gd name="connsiteY707" fmla="*/ 212209 h 928135"/>
              <a:gd name="connsiteX708" fmla="*/ 708948 w 840274"/>
              <a:gd name="connsiteY708" fmla="*/ 212209 h 928135"/>
              <a:gd name="connsiteX709" fmla="*/ 710746 w 840274"/>
              <a:gd name="connsiteY709" fmla="*/ 211194 h 928135"/>
              <a:gd name="connsiteX710" fmla="*/ 715725 w 840274"/>
              <a:gd name="connsiteY710" fmla="*/ 210858 h 928135"/>
              <a:gd name="connsiteX711" fmla="*/ 717289 w 840274"/>
              <a:gd name="connsiteY711" fmla="*/ 209504 h 928135"/>
              <a:gd name="connsiteX712" fmla="*/ 717967 w 840274"/>
              <a:gd name="connsiteY712" fmla="*/ 209504 h 928135"/>
              <a:gd name="connsiteX713" fmla="*/ 718410 w 840274"/>
              <a:gd name="connsiteY713" fmla="*/ 209504 h 928135"/>
              <a:gd name="connsiteX714" fmla="*/ 719557 w 840274"/>
              <a:gd name="connsiteY714" fmla="*/ 208828 h 928135"/>
              <a:gd name="connsiteX715" fmla="*/ 721121 w 840274"/>
              <a:gd name="connsiteY715" fmla="*/ 208492 h 928135"/>
              <a:gd name="connsiteX716" fmla="*/ 721355 w 840274"/>
              <a:gd name="connsiteY716" fmla="*/ 208153 h 928135"/>
              <a:gd name="connsiteX717" fmla="*/ 722268 w 840274"/>
              <a:gd name="connsiteY717" fmla="*/ 207477 h 928135"/>
              <a:gd name="connsiteX718" fmla="*/ 722477 w 840274"/>
              <a:gd name="connsiteY718" fmla="*/ 207477 h 928135"/>
              <a:gd name="connsiteX719" fmla="*/ 722711 w 840274"/>
              <a:gd name="connsiteY719" fmla="*/ 207816 h 928135"/>
              <a:gd name="connsiteX720" fmla="*/ 722946 w 840274"/>
              <a:gd name="connsiteY720" fmla="*/ 208153 h 928135"/>
              <a:gd name="connsiteX721" fmla="*/ 723389 w 840274"/>
              <a:gd name="connsiteY721" fmla="*/ 207816 h 928135"/>
              <a:gd name="connsiteX722" fmla="*/ 723832 w 840274"/>
              <a:gd name="connsiteY722" fmla="*/ 207816 h 928135"/>
              <a:gd name="connsiteX723" fmla="*/ 724744 w 840274"/>
              <a:gd name="connsiteY723" fmla="*/ 207816 h 928135"/>
              <a:gd name="connsiteX724" fmla="*/ 724953 w 840274"/>
              <a:gd name="connsiteY724" fmla="*/ 208492 h 928135"/>
              <a:gd name="connsiteX725" fmla="*/ 723598 w 840274"/>
              <a:gd name="connsiteY725" fmla="*/ 210182 h 928135"/>
              <a:gd name="connsiteX726" fmla="*/ 723832 w 840274"/>
              <a:gd name="connsiteY726" fmla="*/ 211194 h 928135"/>
              <a:gd name="connsiteX727" fmla="*/ 724067 w 840274"/>
              <a:gd name="connsiteY727" fmla="*/ 211533 h 928135"/>
              <a:gd name="connsiteX728" fmla="*/ 724953 w 840274"/>
              <a:gd name="connsiteY728" fmla="*/ 212209 h 928135"/>
              <a:gd name="connsiteX729" fmla="*/ 729254 w 840274"/>
              <a:gd name="connsiteY729" fmla="*/ 211533 h 928135"/>
              <a:gd name="connsiteX730" fmla="*/ 729932 w 840274"/>
              <a:gd name="connsiteY730" fmla="*/ 211870 h 928135"/>
              <a:gd name="connsiteX731" fmla="*/ 730140 w 840274"/>
              <a:gd name="connsiteY731" fmla="*/ 211533 h 928135"/>
              <a:gd name="connsiteX732" fmla="*/ 730609 w 840274"/>
              <a:gd name="connsiteY732" fmla="*/ 211533 h 928135"/>
              <a:gd name="connsiteX733" fmla="*/ 731496 w 840274"/>
              <a:gd name="connsiteY733" fmla="*/ 211533 h 928135"/>
              <a:gd name="connsiteX734" fmla="*/ 731730 w 840274"/>
              <a:gd name="connsiteY734" fmla="*/ 211194 h 928135"/>
              <a:gd name="connsiteX735" fmla="*/ 732173 w 840274"/>
              <a:gd name="connsiteY735" fmla="*/ 211533 h 928135"/>
              <a:gd name="connsiteX736" fmla="*/ 732408 w 840274"/>
              <a:gd name="connsiteY736" fmla="*/ 211533 h 928135"/>
              <a:gd name="connsiteX737" fmla="*/ 732851 w 840274"/>
              <a:gd name="connsiteY737" fmla="*/ 211194 h 928135"/>
              <a:gd name="connsiteX738" fmla="*/ 733294 w 840274"/>
              <a:gd name="connsiteY738" fmla="*/ 211194 h 928135"/>
              <a:gd name="connsiteX739" fmla="*/ 733529 w 840274"/>
              <a:gd name="connsiteY739" fmla="*/ 210519 h 928135"/>
              <a:gd name="connsiteX740" fmla="*/ 734207 w 840274"/>
              <a:gd name="connsiteY740" fmla="*/ 210519 h 928135"/>
              <a:gd name="connsiteX741" fmla="*/ 734650 w 840274"/>
              <a:gd name="connsiteY741" fmla="*/ 209843 h 928135"/>
              <a:gd name="connsiteX742" fmla="*/ 734885 w 840274"/>
              <a:gd name="connsiteY742" fmla="*/ 209843 h 928135"/>
              <a:gd name="connsiteX743" fmla="*/ 735119 w 840274"/>
              <a:gd name="connsiteY743" fmla="*/ 210182 h 928135"/>
              <a:gd name="connsiteX744" fmla="*/ 735328 w 840274"/>
              <a:gd name="connsiteY744" fmla="*/ 210182 h 928135"/>
              <a:gd name="connsiteX745" fmla="*/ 736240 w 840274"/>
              <a:gd name="connsiteY745" fmla="*/ 210519 h 928135"/>
              <a:gd name="connsiteX746" fmla="*/ 736918 w 840274"/>
              <a:gd name="connsiteY746" fmla="*/ 210858 h 928135"/>
              <a:gd name="connsiteX747" fmla="*/ 737152 w 840274"/>
              <a:gd name="connsiteY747" fmla="*/ 211194 h 928135"/>
              <a:gd name="connsiteX748" fmla="*/ 737804 w 840274"/>
              <a:gd name="connsiteY748" fmla="*/ 211533 h 928135"/>
              <a:gd name="connsiteX749" fmla="*/ 740750 w 840274"/>
              <a:gd name="connsiteY749" fmla="*/ 210519 h 928135"/>
              <a:gd name="connsiteX750" fmla="*/ 741662 w 840274"/>
              <a:gd name="connsiteY750" fmla="*/ 210519 h 928135"/>
              <a:gd name="connsiteX751" fmla="*/ 742548 w 840274"/>
              <a:gd name="connsiteY751" fmla="*/ 211194 h 928135"/>
              <a:gd name="connsiteX752" fmla="*/ 742991 w 840274"/>
              <a:gd name="connsiteY752" fmla="*/ 211533 h 928135"/>
              <a:gd name="connsiteX753" fmla="*/ 743461 w 840274"/>
              <a:gd name="connsiteY753" fmla="*/ 211533 h 928135"/>
              <a:gd name="connsiteX754" fmla="*/ 743461 w 840274"/>
              <a:gd name="connsiteY754" fmla="*/ 212209 h 928135"/>
              <a:gd name="connsiteX755" fmla="*/ 743669 w 840274"/>
              <a:gd name="connsiteY755" fmla="*/ 212209 h 928135"/>
              <a:gd name="connsiteX756" fmla="*/ 743904 w 840274"/>
              <a:gd name="connsiteY756" fmla="*/ 212545 h 928135"/>
              <a:gd name="connsiteX757" fmla="*/ 744816 w 840274"/>
              <a:gd name="connsiteY757" fmla="*/ 212885 h 928135"/>
              <a:gd name="connsiteX758" fmla="*/ 744816 w 840274"/>
              <a:gd name="connsiteY758" fmla="*/ 212545 h 928135"/>
              <a:gd name="connsiteX759" fmla="*/ 745494 w 840274"/>
              <a:gd name="connsiteY759" fmla="*/ 212209 h 928135"/>
              <a:gd name="connsiteX760" fmla="*/ 747058 w 840274"/>
              <a:gd name="connsiteY760" fmla="*/ 212209 h 928135"/>
              <a:gd name="connsiteX761" fmla="*/ 747735 w 840274"/>
              <a:gd name="connsiteY761" fmla="*/ 212209 h 928135"/>
              <a:gd name="connsiteX762" fmla="*/ 747970 w 840274"/>
              <a:gd name="connsiteY762" fmla="*/ 212209 h 928135"/>
              <a:gd name="connsiteX763" fmla="*/ 748179 w 840274"/>
              <a:gd name="connsiteY763" fmla="*/ 212209 h 928135"/>
              <a:gd name="connsiteX764" fmla="*/ 748648 w 840274"/>
              <a:gd name="connsiteY764" fmla="*/ 211870 h 928135"/>
              <a:gd name="connsiteX765" fmla="*/ 748856 w 840274"/>
              <a:gd name="connsiteY765" fmla="*/ 211533 h 928135"/>
              <a:gd name="connsiteX766" fmla="*/ 749534 w 840274"/>
              <a:gd name="connsiteY766" fmla="*/ 210858 h 928135"/>
              <a:gd name="connsiteX767" fmla="*/ 750890 w 840274"/>
              <a:gd name="connsiteY767" fmla="*/ 210858 h 928135"/>
              <a:gd name="connsiteX768" fmla="*/ 751359 w 840274"/>
              <a:gd name="connsiteY768" fmla="*/ 210519 h 928135"/>
              <a:gd name="connsiteX769" fmla="*/ 752245 w 840274"/>
              <a:gd name="connsiteY769" fmla="*/ 210519 h 928135"/>
              <a:gd name="connsiteX770" fmla="*/ 752480 w 840274"/>
              <a:gd name="connsiteY770" fmla="*/ 210858 h 928135"/>
              <a:gd name="connsiteX771" fmla="*/ 752923 w 840274"/>
              <a:gd name="connsiteY771" fmla="*/ 210858 h 928135"/>
              <a:gd name="connsiteX772" fmla="*/ 753601 w 840274"/>
              <a:gd name="connsiteY772" fmla="*/ 211533 h 928135"/>
              <a:gd name="connsiteX773" fmla="*/ 754044 w 840274"/>
              <a:gd name="connsiteY773" fmla="*/ 211533 h 928135"/>
              <a:gd name="connsiteX774" fmla="*/ 755634 w 840274"/>
              <a:gd name="connsiteY774" fmla="*/ 210858 h 928135"/>
              <a:gd name="connsiteX775" fmla="*/ 756546 w 840274"/>
              <a:gd name="connsiteY775" fmla="*/ 210858 h 928135"/>
              <a:gd name="connsiteX776" fmla="*/ 757876 w 840274"/>
              <a:gd name="connsiteY776" fmla="*/ 211194 h 928135"/>
              <a:gd name="connsiteX777" fmla="*/ 759909 w 840274"/>
              <a:gd name="connsiteY777" fmla="*/ 210182 h 928135"/>
              <a:gd name="connsiteX778" fmla="*/ 761056 w 840274"/>
              <a:gd name="connsiteY778" fmla="*/ 210182 h 928135"/>
              <a:gd name="connsiteX779" fmla="*/ 761942 w 840274"/>
              <a:gd name="connsiteY779" fmla="*/ 210182 h 928135"/>
              <a:gd name="connsiteX780" fmla="*/ 762385 w 840274"/>
              <a:gd name="connsiteY780" fmla="*/ 210519 h 928135"/>
              <a:gd name="connsiteX781" fmla="*/ 764210 w 840274"/>
              <a:gd name="connsiteY781" fmla="*/ 210182 h 928135"/>
              <a:gd name="connsiteX782" fmla="*/ 764888 w 840274"/>
              <a:gd name="connsiteY782" fmla="*/ 210182 h 928135"/>
              <a:gd name="connsiteX783" fmla="*/ 766243 w 840274"/>
              <a:gd name="connsiteY783" fmla="*/ 209504 h 928135"/>
              <a:gd name="connsiteX784" fmla="*/ 767573 w 840274"/>
              <a:gd name="connsiteY784" fmla="*/ 209843 h 928135"/>
              <a:gd name="connsiteX785" fmla="*/ 768928 w 840274"/>
              <a:gd name="connsiteY785" fmla="*/ 209843 h 928135"/>
              <a:gd name="connsiteX786" fmla="*/ 769606 w 840274"/>
              <a:gd name="connsiteY786" fmla="*/ 209504 h 928135"/>
              <a:gd name="connsiteX787" fmla="*/ 769841 w 840274"/>
              <a:gd name="connsiteY787" fmla="*/ 209504 h 928135"/>
              <a:gd name="connsiteX788" fmla="*/ 770518 w 840274"/>
              <a:gd name="connsiteY788" fmla="*/ 209504 h 928135"/>
              <a:gd name="connsiteX789" fmla="*/ 770961 w 840274"/>
              <a:gd name="connsiteY789" fmla="*/ 209504 h 928135"/>
              <a:gd name="connsiteX790" fmla="*/ 771431 w 840274"/>
              <a:gd name="connsiteY790" fmla="*/ 210182 h 928135"/>
              <a:gd name="connsiteX791" fmla="*/ 771874 w 840274"/>
              <a:gd name="connsiteY791" fmla="*/ 210182 h 928135"/>
              <a:gd name="connsiteX792" fmla="*/ 772082 w 840274"/>
              <a:gd name="connsiteY792" fmla="*/ 210519 h 928135"/>
              <a:gd name="connsiteX793" fmla="*/ 772760 w 840274"/>
              <a:gd name="connsiteY793" fmla="*/ 210858 h 928135"/>
              <a:gd name="connsiteX794" fmla="*/ 775471 w 840274"/>
              <a:gd name="connsiteY794" fmla="*/ 210519 h 928135"/>
              <a:gd name="connsiteX795" fmla="*/ 777270 w 840274"/>
              <a:gd name="connsiteY795" fmla="*/ 211194 h 928135"/>
              <a:gd name="connsiteX796" fmla="*/ 779094 w 840274"/>
              <a:gd name="connsiteY796" fmla="*/ 211870 h 928135"/>
              <a:gd name="connsiteX797" fmla="*/ 779981 w 840274"/>
              <a:gd name="connsiteY797" fmla="*/ 212885 h 928135"/>
              <a:gd name="connsiteX798" fmla="*/ 780450 w 840274"/>
              <a:gd name="connsiteY798" fmla="*/ 212885 h 928135"/>
              <a:gd name="connsiteX799" fmla="*/ 780893 w 840274"/>
              <a:gd name="connsiteY799" fmla="*/ 213221 h 928135"/>
              <a:gd name="connsiteX800" fmla="*/ 781128 w 840274"/>
              <a:gd name="connsiteY800" fmla="*/ 212885 h 928135"/>
              <a:gd name="connsiteX801" fmla="*/ 782014 w 840274"/>
              <a:gd name="connsiteY801" fmla="*/ 213560 h 928135"/>
              <a:gd name="connsiteX802" fmla="*/ 782692 w 840274"/>
              <a:gd name="connsiteY802" fmla="*/ 213897 h 928135"/>
              <a:gd name="connsiteX803" fmla="*/ 783369 w 840274"/>
              <a:gd name="connsiteY803" fmla="*/ 215923 h 928135"/>
              <a:gd name="connsiteX804" fmla="*/ 783604 w 840274"/>
              <a:gd name="connsiteY804" fmla="*/ 216599 h 928135"/>
              <a:gd name="connsiteX805" fmla="*/ 784047 w 840274"/>
              <a:gd name="connsiteY805" fmla="*/ 216599 h 928135"/>
              <a:gd name="connsiteX806" fmla="*/ 784282 w 840274"/>
              <a:gd name="connsiteY806" fmla="*/ 216599 h 928135"/>
              <a:gd name="connsiteX807" fmla="*/ 784490 w 840274"/>
              <a:gd name="connsiteY807" fmla="*/ 216599 h 928135"/>
              <a:gd name="connsiteX808" fmla="*/ 785637 w 840274"/>
              <a:gd name="connsiteY808" fmla="*/ 218290 h 928135"/>
              <a:gd name="connsiteX809" fmla="*/ 786080 w 840274"/>
              <a:gd name="connsiteY809" fmla="*/ 219638 h 928135"/>
              <a:gd name="connsiteX810" fmla="*/ 785846 w 840274"/>
              <a:gd name="connsiteY810" fmla="*/ 220989 h 928135"/>
              <a:gd name="connsiteX811" fmla="*/ 785637 w 840274"/>
              <a:gd name="connsiteY811" fmla="*/ 222002 h 928135"/>
              <a:gd name="connsiteX812" fmla="*/ 785846 w 840274"/>
              <a:gd name="connsiteY812" fmla="*/ 222677 h 928135"/>
              <a:gd name="connsiteX813" fmla="*/ 786080 w 840274"/>
              <a:gd name="connsiteY813" fmla="*/ 223014 h 928135"/>
              <a:gd name="connsiteX814" fmla="*/ 786523 w 840274"/>
              <a:gd name="connsiteY814" fmla="*/ 223014 h 928135"/>
              <a:gd name="connsiteX815" fmla="*/ 786523 w 840274"/>
              <a:gd name="connsiteY815" fmla="*/ 223353 h 928135"/>
              <a:gd name="connsiteX816" fmla="*/ 786758 w 840274"/>
              <a:gd name="connsiteY816" fmla="*/ 223353 h 928135"/>
              <a:gd name="connsiteX817" fmla="*/ 786967 w 840274"/>
              <a:gd name="connsiteY817" fmla="*/ 223353 h 928135"/>
              <a:gd name="connsiteX818" fmla="*/ 787879 w 840274"/>
              <a:gd name="connsiteY818" fmla="*/ 223689 h 928135"/>
              <a:gd name="connsiteX819" fmla="*/ 788114 w 840274"/>
              <a:gd name="connsiteY819" fmla="*/ 224026 h 928135"/>
              <a:gd name="connsiteX820" fmla="*/ 788114 w 840274"/>
              <a:gd name="connsiteY820" fmla="*/ 224365 h 928135"/>
              <a:gd name="connsiteX821" fmla="*/ 788791 w 840274"/>
              <a:gd name="connsiteY821" fmla="*/ 225377 h 928135"/>
              <a:gd name="connsiteX822" fmla="*/ 789234 w 840274"/>
              <a:gd name="connsiteY822" fmla="*/ 225377 h 928135"/>
              <a:gd name="connsiteX823" fmla="*/ 790355 w 840274"/>
              <a:gd name="connsiteY823" fmla="*/ 225714 h 928135"/>
              <a:gd name="connsiteX824" fmla="*/ 790590 w 840274"/>
              <a:gd name="connsiteY824" fmla="*/ 226050 h 928135"/>
              <a:gd name="connsiteX825" fmla="*/ 790825 w 840274"/>
              <a:gd name="connsiteY825" fmla="*/ 225377 h 928135"/>
              <a:gd name="connsiteX826" fmla="*/ 790590 w 840274"/>
              <a:gd name="connsiteY826" fmla="*/ 225038 h 928135"/>
              <a:gd name="connsiteX827" fmla="*/ 791033 w 840274"/>
              <a:gd name="connsiteY827" fmla="*/ 225038 h 928135"/>
              <a:gd name="connsiteX828" fmla="*/ 791476 w 840274"/>
              <a:gd name="connsiteY828" fmla="*/ 225377 h 928135"/>
              <a:gd name="connsiteX829" fmla="*/ 791711 w 840274"/>
              <a:gd name="connsiteY829" fmla="*/ 225377 h 928135"/>
              <a:gd name="connsiteX830" fmla="*/ 791711 w 840274"/>
              <a:gd name="connsiteY830" fmla="*/ 225038 h 928135"/>
              <a:gd name="connsiteX831" fmla="*/ 792388 w 840274"/>
              <a:gd name="connsiteY831" fmla="*/ 225038 h 928135"/>
              <a:gd name="connsiteX832" fmla="*/ 792623 w 840274"/>
              <a:gd name="connsiteY832" fmla="*/ 225377 h 928135"/>
              <a:gd name="connsiteX833" fmla="*/ 792623 w 840274"/>
              <a:gd name="connsiteY833" fmla="*/ 226050 h 928135"/>
              <a:gd name="connsiteX834" fmla="*/ 792832 w 840274"/>
              <a:gd name="connsiteY834" fmla="*/ 226389 h 928135"/>
              <a:gd name="connsiteX835" fmla="*/ 793510 w 840274"/>
              <a:gd name="connsiteY835" fmla="*/ 226389 h 928135"/>
              <a:gd name="connsiteX836" fmla="*/ 793301 w 840274"/>
              <a:gd name="connsiteY836" fmla="*/ 227062 h 928135"/>
              <a:gd name="connsiteX837" fmla="*/ 793301 w 840274"/>
              <a:gd name="connsiteY837" fmla="*/ 227399 h 928135"/>
              <a:gd name="connsiteX838" fmla="*/ 793744 w 840274"/>
              <a:gd name="connsiteY838" fmla="*/ 227738 h 928135"/>
              <a:gd name="connsiteX839" fmla="*/ 793744 w 840274"/>
              <a:gd name="connsiteY839" fmla="*/ 228074 h 928135"/>
              <a:gd name="connsiteX840" fmla="*/ 794187 w 840274"/>
              <a:gd name="connsiteY840" fmla="*/ 228074 h 928135"/>
              <a:gd name="connsiteX841" fmla="*/ 794422 w 840274"/>
              <a:gd name="connsiteY841" fmla="*/ 228074 h 928135"/>
              <a:gd name="connsiteX842" fmla="*/ 794422 w 840274"/>
              <a:gd name="connsiteY842" fmla="*/ 228411 h 928135"/>
              <a:gd name="connsiteX843" fmla="*/ 794865 w 840274"/>
              <a:gd name="connsiteY843" fmla="*/ 228750 h 928135"/>
              <a:gd name="connsiteX844" fmla="*/ 795543 w 840274"/>
              <a:gd name="connsiteY844" fmla="*/ 228750 h 928135"/>
              <a:gd name="connsiteX845" fmla="*/ 795777 w 840274"/>
              <a:gd name="connsiteY845" fmla="*/ 229086 h 928135"/>
              <a:gd name="connsiteX846" fmla="*/ 796221 w 840274"/>
              <a:gd name="connsiteY846" fmla="*/ 229423 h 928135"/>
              <a:gd name="connsiteX847" fmla="*/ 796455 w 840274"/>
              <a:gd name="connsiteY847" fmla="*/ 229759 h 928135"/>
              <a:gd name="connsiteX848" fmla="*/ 796664 w 840274"/>
              <a:gd name="connsiteY848" fmla="*/ 229759 h 928135"/>
              <a:gd name="connsiteX849" fmla="*/ 797133 w 840274"/>
              <a:gd name="connsiteY849" fmla="*/ 229759 h 928135"/>
              <a:gd name="connsiteX850" fmla="*/ 797576 w 840274"/>
              <a:gd name="connsiteY850" fmla="*/ 229759 h 928135"/>
              <a:gd name="connsiteX851" fmla="*/ 798254 w 840274"/>
              <a:gd name="connsiteY851" fmla="*/ 229759 h 928135"/>
              <a:gd name="connsiteX852" fmla="*/ 799166 w 840274"/>
              <a:gd name="connsiteY852" fmla="*/ 230099 h 928135"/>
              <a:gd name="connsiteX853" fmla="*/ 799375 w 840274"/>
              <a:gd name="connsiteY853" fmla="*/ 229759 h 928135"/>
              <a:gd name="connsiteX854" fmla="*/ 799609 w 840274"/>
              <a:gd name="connsiteY854" fmla="*/ 229423 h 928135"/>
              <a:gd name="connsiteX855" fmla="*/ 801851 w 840274"/>
              <a:gd name="connsiteY855" fmla="*/ 228750 h 928135"/>
              <a:gd name="connsiteX856" fmla="*/ 802086 w 840274"/>
              <a:gd name="connsiteY856" fmla="*/ 228750 h 928135"/>
              <a:gd name="connsiteX857" fmla="*/ 802320 w 840274"/>
              <a:gd name="connsiteY857" fmla="*/ 228074 h 928135"/>
              <a:gd name="connsiteX858" fmla="*/ 802320 w 840274"/>
              <a:gd name="connsiteY858" fmla="*/ 227399 h 928135"/>
              <a:gd name="connsiteX859" fmla="*/ 802086 w 840274"/>
              <a:gd name="connsiteY859" fmla="*/ 227062 h 928135"/>
              <a:gd name="connsiteX860" fmla="*/ 802529 w 840274"/>
              <a:gd name="connsiteY860" fmla="*/ 227062 h 928135"/>
              <a:gd name="connsiteX861" fmla="*/ 802763 w 840274"/>
              <a:gd name="connsiteY861" fmla="*/ 227399 h 928135"/>
              <a:gd name="connsiteX862" fmla="*/ 803206 w 840274"/>
              <a:gd name="connsiteY862" fmla="*/ 227738 h 928135"/>
              <a:gd name="connsiteX863" fmla="*/ 803676 w 840274"/>
              <a:gd name="connsiteY863" fmla="*/ 227738 h 928135"/>
              <a:gd name="connsiteX864" fmla="*/ 803884 w 840274"/>
              <a:gd name="connsiteY864" fmla="*/ 227062 h 928135"/>
              <a:gd name="connsiteX865" fmla="*/ 804354 w 840274"/>
              <a:gd name="connsiteY865" fmla="*/ 226389 h 928135"/>
              <a:gd name="connsiteX866" fmla="*/ 804562 w 840274"/>
              <a:gd name="connsiteY866" fmla="*/ 226050 h 928135"/>
              <a:gd name="connsiteX867" fmla="*/ 804796 w 840274"/>
              <a:gd name="connsiteY867" fmla="*/ 225377 h 928135"/>
              <a:gd name="connsiteX868" fmla="*/ 804796 w 840274"/>
              <a:gd name="connsiteY868" fmla="*/ 225038 h 928135"/>
              <a:gd name="connsiteX869" fmla="*/ 806152 w 840274"/>
              <a:gd name="connsiteY869" fmla="*/ 224701 h 928135"/>
              <a:gd name="connsiteX870" fmla="*/ 806361 w 840274"/>
              <a:gd name="connsiteY870" fmla="*/ 225377 h 928135"/>
              <a:gd name="connsiteX871" fmla="*/ 807273 w 840274"/>
              <a:gd name="connsiteY871" fmla="*/ 225377 h 928135"/>
              <a:gd name="connsiteX872" fmla="*/ 807508 w 840274"/>
              <a:gd name="connsiteY872" fmla="*/ 225377 h 928135"/>
              <a:gd name="connsiteX873" fmla="*/ 807508 w 840274"/>
              <a:gd name="connsiteY873" fmla="*/ 224701 h 928135"/>
              <a:gd name="connsiteX874" fmla="*/ 807716 w 840274"/>
              <a:gd name="connsiteY874" fmla="*/ 224701 h 928135"/>
              <a:gd name="connsiteX875" fmla="*/ 807951 w 840274"/>
              <a:gd name="connsiteY875" fmla="*/ 224701 h 928135"/>
              <a:gd name="connsiteX876" fmla="*/ 808863 w 840274"/>
              <a:gd name="connsiteY876" fmla="*/ 224701 h 928135"/>
              <a:gd name="connsiteX877" fmla="*/ 809306 w 840274"/>
              <a:gd name="connsiteY877" fmla="*/ 224701 h 928135"/>
              <a:gd name="connsiteX878" fmla="*/ 809541 w 840274"/>
              <a:gd name="connsiteY878" fmla="*/ 224026 h 928135"/>
              <a:gd name="connsiteX879" fmla="*/ 809749 w 840274"/>
              <a:gd name="connsiteY879" fmla="*/ 224026 h 928135"/>
              <a:gd name="connsiteX880" fmla="*/ 809984 w 840274"/>
              <a:gd name="connsiteY880" fmla="*/ 224365 h 928135"/>
              <a:gd name="connsiteX881" fmla="*/ 810427 w 840274"/>
              <a:gd name="connsiteY881" fmla="*/ 224026 h 928135"/>
              <a:gd name="connsiteX882" fmla="*/ 810896 w 840274"/>
              <a:gd name="connsiteY882" fmla="*/ 224026 h 928135"/>
              <a:gd name="connsiteX883" fmla="*/ 812017 w 840274"/>
              <a:gd name="connsiteY883" fmla="*/ 224026 h 928135"/>
              <a:gd name="connsiteX884" fmla="*/ 812460 w 840274"/>
              <a:gd name="connsiteY884" fmla="*/ 223689 h 928135"/>
              <a:gd name="connsiteX885" fmla="*/ 813138 w 840274"/>
              <a:gd name="connsiteY885" fmla="*/ 224026 h 928135"/>
              <a:gd name="connsiteX886" fmla="*/ 813138 w 840274"/>
              <a:gd name="connsiteY886" fmla="*/ 224365 h 928135"/>
              <a:gd name="connsiteX887" fmla="*/ 813581 w 840274"/>
              <a:gd name="connsiteY887" fmla="*/ 224365 h 928135"/>
              <a:gd name="connsiteX888" fmla="*/ 813816 w 840274"/>
              <a:gd name="connsiteY888" fmla="*/ 224026 h 928135"/>
              <a:gd name="connsiteX889" fmla="*/ 814259 w 840274"/>
              <a:gd name="connsiteY889" fmla="*/ 224026 h 928135"/>
              <a:gd name="connsiteX890" fmla="*/ 814494 w 840274"/>
              <a:gd name="connsiteY890" fmla="*/ 224365 h 928135"/>
              <a:gd name="connsiteX891" fmla="*/ 814494 w 840274"/>
              <a:gd name="connsiteY891" fmla="*/ 224701 h 928135"/>
              <a:gd name="connsiteX892" fmla="*/ 815171 w 840274"/>
              <a:gd name="connsiteY892" fmla="*/ 224701 h 928135"/>
              <a:gd name="connsiteX893" fmla="*/ 815406 w 840274"/>
              <a:gd name="connsiteY893" fmla="*/ 224365 h 928135"/>
              <a:gd name="connsiteX894" fmla="*/ 815171 w 840274"/>
              <a:gd name="connsiteY894" fmla="*/ 224365 h 928135"/>
              <a:gd name="connsiteX895" fmla="*/ 815406 w 840274"/>
              <a:gd name="connsiteY895" fmla="*/ 224365 h 928135"/>
              <a:gd name="connsiteX896" fmla="*/ 815614 w 840274"/>
              <a:gd name="connsiteY896" fmla="*/ 224701 h 928135"/>
              <a:gd name="connsiteX897" fmla="*/ 815406 w 840274"/>
              <a:gd name="connsiteY897" fmla="*/ 224701 h 928135"/>
              <a:gd name="connsiteX898" fmla="*/ 815171 w 840274"/>
              <a:gd name="connsiteY898" fmla="*/ 225038 h 928135"/>
              <a:gd name="connsiteX899" fmla="*/ 815171 w 840274"/>
              <a:gd name="connsiteY899" fmla="*/ 225377 h 928135"/>
              <a:gd name="connsiteX900" fmla="*/ 815614 w 840274"/>
              <a:gd name="connsiteY900" fmla="*/ 225377 h 928135"/>
              <a:gd name="connsiteX901" fmla="*/ 815849 w 840274"/>
              <a:gd name="connsiteY901" fmla="*/ 225038 h 928135"/>
              <a:gd name="connsiteX902" fmla="*/ 816058 w 840274"/>
              <a:gd name="connsiteY902" fmla="*/ 224701 h 928135"/>
              <a:gd name="connsiteX903" fmla="*/ 816058 w 840274"/>
              <a:gd name="connsiteY903" fmla="*/ 225038 h 928135"/>
              <a:gd name="connsiteX904" fmla="*/ 816058 w 840274"/>
              <a:gd name="connsiteY904" fmla="*/ 226050 h 928135"/>
              <a:gd name="connsiteX905" fmla="*/ 816527 w 840274"/>
              <a:gd name="connsiteY905" fmla="*/ 226050 h 928135"/>
              <a:gd name="connsiteX906" fmla="*/ 816970 w 840274"/>
              <a:gd name="connsiteY906" fmla="*/ 226050 h 928135"/>
              <a:gd name="connsiteX907" fmla="*/ 817204 w 840274"/>
              <a:gd name="connsiteY907" fmla="*/ 226050 h 928135"/>
              <a:gd name="connsiteX908" fmla="*/ 817204 w 840274"/>
              <a:gd name="connsiteY908" fmla="*/ 226389 h 928135"/>
              <a:gd name="connsiteX909" fmla="*/ 817648 w 840274"/>
              <a:gd name="connsiteY909" fmla="*/ 226726 h 928135"/>
              <a:gd name="connsiteX910" fmla="*/ 819003 w 840274"/>
              <a:gd name="connsiteY910" fmla="*/ 226050 h 928135"/>
              <a:gd name="connsiteX911" fmla="*/ 819238 w 840274"/>
              <a:gd name="connsiteY911" fmla="*/ 226050 h 928135"/>
              <a:gd name="connsiteX912" fmla="*/ 819446 w 840274"/>
              <a:gd name="connsiteY912" fmla="*/ 226050 h 928135"/>
              <a:gd name="connsiteX913" fmla="*/ 820124 w 840274"/>
              <a:gd name="connsiteY913" fmla="*/ 226050 h 928135"/>
              <a:gd name="connsiteX914" fmla="*/ 820359 w 840274"/>
              <a:gd name="connsiteY914" fmla="*/ 225714 h 928135"/>
              <a:gd name="connsiteX915" fmla="*/ 820802 w 840274"/>
              <a:gd name="connsiteY915" fmla="*/ 225714 h 928135"/>
              <a:gd name="connsiteX916" fmla="*/ 821037 w 840274"/>
              <a:gd name="connsiteY916" fmla="*/ 226050 h 928135"/>
              <a:gd name="connsiteX917" fmla="*/ 821245 w 840274"/>
              <a:gd name="connsiteY917" fmla="*/ 226389 h 928135"/>
              <a:gd name="connsiteX918" fmla="*/ 821480 w 840274"/>
              <a:gd name="connsiteY918" fmla="*/ 226389 h 928135"/>
              <a:gd name="connsiteX919" fmla="*/ 821714 w 840274"/>
              <a:gd name="connsiteY919" fmla="*/ 226389 h 928135"/>
              <a:gd name="connsiteX920" fmla="*/ 821923 w 840274"/>
              <a:gd name="connsiteY920" fmla="*/ 226050 h 928135"/>
              <a:gd name="connsiteX921" fmla="*/ 822601 w 840274"/>
              <a:gd name="connsiteY921" fmla="*/ 226050 h 928135"/>
              <a:gd name="connsiteX922" fmla="*/ 822601 w 840274"/>
              <a:gd name="connsiteY922" fmla="*/ 226389 h 928135"/>
              <a:gd name="connsiteX923" fmla="*/ 822835 w 840274"/>
              <a:gd name="connsiteY923" fmla="*/ 226726 h 928135"/>
              <a:gd name="connsiteX924" fmla="*/ 823070 w 840274"/>
              <a:gd name="connsiteY924" fmla="*/ 227062 h 928135"/>
              <a:gd name="connsiteX925" fmla="*/ 823278 w 840274"/>
              <a:gd name="connsiteY925" fmla="*/ 227062 h 928135"/>
              <a:gd name="connsiteX926" fmla="*/ 823513 w 840274"/>
              <a:gd name="connsiteY926" fmla="*/ 226726 h 928135"/>
              <a:gd name="connsiteX927" fmla="*/ 823747 w 840274"/>
              <a:gd name="connsiteY927" fmla="*/ 226726 h 928135"/>
              <a:gd name="connsiteX928" fmla="*/ 824191 w 840274"/>
              <a:gd name="connsiteY928" fmla="*/ 226726 h 928135"/>
              <a:gd name="connsiteX929" fmla="*/ 824425 w 840274"/>
              <a:gd name="connsiteY929" fmla="*/ 227062 h 928135"/>
              <a:gd name="connsiteX930" fmla="*/ 824634 w 840274"/>
              <a:gd name="connsiteY930" fmla="*/ 227062 h 928135"/>
              <a:gd name="connsiteX931" fmla="*/ 824634 w 840274"/>
              <a:gd name="connsiteY931" fmla="*/ 226726 h 928135"/>
              <a:gd name="connsiteX932" fmla="*/ 824634 w 840274"/>
              <a:gd name="connsiteY932" fmla="*/ 226389 h 928135"/>
              <a:gd name="connsiteX933" fmla="*/ 824425 w 840274"/>
              <a:gd name="connsiteY933" fmla="*/ 226389 h 928135"/>
              <a:gd name="connsiteX934" fmla="*/ 824634 w 840274"/>
              <a:gd name="connsiteY934" fmla="*/ 226050 h 928135"/>
              <a:gd name="connsiteX935" fmla="*/ 825989 w 840274"/>
              <a:gd name="connsiteY935" fmla="*/ 225714 h 928135"/>
              <a:gd name="connsiteX936" fmla="*/ 826432 w 840274"/>
              <a:gd name="connsiteY936" fmla="*/ 226050 h 928135"/>
              <a:gd name="connsiteX937" fmla="*/ 826667 w 840274"/>
              <a:gd name="connsiteY937" fmla="*/ 225714 h 928135"/>
              <a:gd name="connsiteX938" fmla="*/ 826902 w 840274"/>
              <a:gd name="connsiteY938" fmla="*/ 225714 h 928135"/>
              <a:gd name="connsiteX939" fmla="*/ 827110 w 840274"/>
              <a:gd name="connsiteY939" fmla="*/ 225038 h 928135"/>
              <a:gd name="connsiteX940" fmla="*/ 827345 w 840274"/>
              <a:gd name="connsiteY940" fmla="*/ 224701 h 928135"/>
              <a:gd name="connsiteX941" fmla="*/ 827579 w 840274"/>
              <a:gd name="connsiteY941" fmla="*/ 224701 h 928135"/>
              <a:gd name="connsiteX942" fmla="*/ 827788 w 840274"/>
              <a:gd name="connsiteY942" fmla="*/ 225038 h 928135"/>
              <a:gd name="connsiteX943" fmla="*/ 827788 w 840274"/>
              <a:gd name="connsiteY943" fmla="*/ 225714 h 928135"/>
              <a:gd name="connsiteX944" fmla="*/ 827579 w 840274"/>
              <a:gd name="connsiteY944" fmla="*/ 226050 h 928135"/>
              <a:gd name="connsiteX945" fmla="*/ 827788 w 840274"/>
              <a:gd name="connsiteY945" fmla="*/ 226726 h 928135"/>
              <a:gd name="connsiteX946" fmla="*/ 828466 w 840274"/>
              <a:gd name="connsiteY946" fmla="*/ 226726 h 928135"/>
              <a:gd name="connsiteX947" fmla="*/ 829378 w 840274"/>
              <a:gd name="connsiteY947" fmla="*/ 227062 h 928135"/>
              <a:gd name="connsiteX948" fmla="*/ 829612 w 840274"/>
              <a:gd name="connsiteY948" fmla="*/ 227399 h 928135"/>
              <a:gd name="connsiteX949" fmla="*/ 829821 w 840274"/>
              <a:gd name="connsiteY949" fmla="*/ 227399 h 928135"/>
              <a:gd name="connsiteX950" fmla="*/ 830290 w 840274"/>
              <a:gd name="connsiteY950" fmla="*/ 227399 h 928135"/>
              <a:gd name="connsiteX951" fmla="*/ 830290 w 840274"/>
              <a:gd name="connsiteY951" fmla="*/ 227738 h 928135"/>
              <a:gd name="connsiteX952" fmla="*/ 830733 w 840274"/>
              <a:gd name="connsiteY952" fmla="*/ 228074 h 928135"/>
              <a:gd name="connsiteX953" fmla="*/ 830733 w 840274"/>
              <a:gd name="connsiteY953" fmla="*/ 228411 h 928135"/>
              <a:gd name="connsiteX954" fmla="*/ 831854 w 840274"/>
              <a:gd name="connsiteY954" fmla="*/ 228074 h 928135"/>
              <a:gd name="connsiteX955" fmla="*/ 832089 w 840274"/>
              <a:gd name="connsiteY955" fmla="*/ 227738 h 928135"/>
              <a:gd name="connsiteX956" fmla="*/ 832297 w 840274"/>
              <a:gd name="connsiteY956" fmla="*/ 227738 h 928135"/>
              <a:gd name="connsiteX957" fmla="*/ 832532 w 840274"/>
              <a:gd name="connsiteY957" fmla="*/ 227738 h 928135"/>
              <a:gd name="connsiteX958" fmla="*/ 832975 w 840274"/>
              <a:gd name="connsiteY958" fmla="*/ 227738 h 928135"/>
              <a:gd name="connsiteX959" fmla="*/ 833653 w 840274"/>
              <a:gd name="connsiteY959" fmla="*/ 227738 h 928135"/>
              <a:gd name="connsiteX960" fmla="*/ 833888 w 840274"/>
              <a:gd name="connsiteY960" fmla="*/ 227738 h 928135"/>
              <a:gd name="connsiteX961" fmla="*/ 834122 w 840274"/>
              <a:gd name="connsiteY961" fmla="*/ 227399 h 928135"/>
              <a:gd name="connsiteX962" fmla="*/ 834565 w 840274"/>
              <a:gd name="connsiteY962" fmla="*/ 227399 h 928135"/>
              <a:gd name="connsiteX963" fmla="*/ 835243 w 840274"/>
              <a:gd name="connsiteY963" fmla="*/ 227399 h 928135"/>
              <a:gd name="connsiteX964" fmla="*/ 836599 w 840274"/>
              <a:gd name="connsiteY964" fmla="*/ 227738 h 928135"/>
              <a:gd name="connsiteX965" fmla="*/ 837042 w 840274"/>
              <a:gd name="connsiteY965" fmla="*/ 227399 h 928135"/>
              <a:gd name="connsiteX966" fmla="*/ 837485 w 840274"/>
              <a:gd name="connsiteY966" fmla="*/ 227399 h 928135"/>
              <a:gd name="connsiteX967" fmla="*/ 837954 w 840274"/>
              <a:gd name="connsiteY967" fmla="*/ 227399 h 928135"/>
              <a:gd name="connsiteX968" fmla="*/ 838163 w 840274"/>
              <a:gd name="connsiteY968" fmla="*/ 227062 h 928135"/>
              <a:gd name="connsiteX969" fmla="*/ 838163 w 840274"/>
              <a:gd name="connsiteY969" fmla="*/ 226726 h 928135"/>
              <a:gd name="connsiteX970" fmla="*/ 838397 w 840274"/>
              <a:gd name="connsiteY970" fmla="*/ 226726 h 928135"/>
              <a:gd name="connsiteX971" fmla="*/ 838632 w 840274"/>
              <a:gd name="connsiteY971" fmla="*/ 226726 h 928135"/>
              <a:gd name="connsiteX972" fmla="*/ 839075 w 840274"/>
              <a:gd name="connsiteY972" fmla="*/ 226726 h 928135"/>
              <a:gd name="connsiteX973" fmla="*/ 839987 w 840274"/>
              <a:gd name="connsiteY973" fmla="*/ 226726 h 928135"/>
              <a:gd name="connsiteX974" fmla="*/ 840430 w 840274"/>
              <a:gd name="connsiteY974" fmla="*/ 226726 h 928135"/>
              <a:gd name="connsiteX975" fmla="*/ 839987 w 840274"/>
              <a:gd name="connsiteY975" fmla="*/ 227399 h 928135"/>
              <a:gd name="connsiteX976" fmla="*/ 839309 w 840274"/>
              <a:gd name="connsiteY976" fmla="*/ 227399 h 928135"/>
              <a:gd name="connsiteX977" fmla="*/ 838397 w 840274"/>
              <a:gd name="connsiteY977" fmla="*/ 227399 h 928135"/>
              <a:gd name="connsiteX978" fmla="*/ 838163 w 840274"/>
              <a:gd name="connsiteY978" fmla="*/ 227399 h 928135"/>
              <a:gd name="connsiteX979" fmla="*/ 837954 w 840274"/>
              <a:gd name="connsiteY979" fmla="*/ 227738 h 928135"/>
              <a:gd name="connsiteX980" fmla="*/ 836599 w 840274"/>
              <a:gd name="connsiteY980" fmla="*/ 228074 h 928135"/>
              <a:gd name="connsiteX981" fmla="*/ 836129 w 840274"/>
              <a:gd name="connsiteY981" fmla="*/ 228411 h 928135"/>
              <a:gd name="connsiteX982" fmla="*/ 835243 w 840274"/>
              <a:gd name="connsiteY982" fmla="*/ 228411 h 928135"/>
              <a:gd name="connsiteX983" fmla="*/ 834565 w 840274"/>
              <a:gd name="connsiteY983" fmla="*/ 228750 h 928135"/>
              <a:gd name="connsiteX984" fmla="*/ 833888 w 840274"/>
              <a:gd name="connsiteY984" fmla="*/ 228411 h 928135"/>
              <a:gd name="connsiteX985" fmla="*/ 833444 w 840274"/>
              <a:gd name="connsiteY985" fmla="*/ 228750 h 928135"/>
              <a:gd name="connsiteX986" fmla="*/ 832767 w 840274"/>
              <a:gd name="connsiteY986" fmla="*/ 229086 h 928135"/>
              <a:gd name="connsiteX987" fmla="*/ 832767 w 840274"/>
              <a:gd name="connsiteY987" fmla="*/ 229423 h 928135"/>
              <a:gd name="connsiteX988" fmla="*/ 831854 w 840274"/>
              <a:gd name="connsiteY988" fmla="*/ 229759 h 928135"/>
              <a:gd name="connsiteX989" fmla="*/ 831620 w 840274"/>
              <a:gd name="connsiteY989" fmla="*/ 230099 h 928135"/>
              <a:gd name="connsiteX990" fmla="*/ 830942 w 840274"/>
              <a:gd name="connsiteY990" fmla="*/ 230435 h 928135"/>
              <a:gd name="connsiteX991" fmla="*/ 830499 w 840274"/>
              <a:gd name="connsiteY991" fmla="*/ 230772 h 928135"/>
              <a:gd name="connsiteX992" fmla="*/ 829821 w 840274"/>
              <a:gd name="connsiteY992" fmla="*/ 230772 h 928135"/>
              <a:gd name="connsiteX993" fmla="*/ 829143 w 840274"/>
              <a:gd name="connsiteY993" fmla="*/ 230772 h 928135"/>
              <a:gd name="connsiteX994" fmla="*/ 828935 w 840274"/>
              <a:gd name="connsiteY994" fmla="*/ 230772 h 928135"/>
              <a:gd name="connsiteX995" fmla="*/ 828466 w 840274"/>
              <a:gd name="connsiteY995" fmla="*/ 230772 h 928135"/>
              <a:gd name="connsiteX996" fmla="*/ 827788 w 840274"/>
              <a:gd name="connsiteY996" fmla="*/ 230772 h 928135"/>
              <a:gd name="connsiteX997" fmla="*/ 827579 w 840274"/>
              <a:gd name="connsiteY997" fmla="*/ 230772 h 928135"/>
              <a:gd name="connsiteX998" fmla="*/ 827110 w 840274"/>
              <a:gd name="connsiteY998" fmla="*/ 230099 h 928135"/>
              <a:gd name="connsiteX999" fmla="*/ 827788 w 840274"/>
              <a:gd name="connsiteY999" fmla="*/ 229759 h 928135"/>
              <a:gd name="connsiteX1000" fmla="*/ 828022 w 840274"/>
              <a:gd name="connsiteY1000" fmla="*/ 229423 h 928135"/>
              <a:gd name="connsiteX1001" fmla="*/ 828022 w 840274"/>
              <a:gd name="connsiteY1001" fmla="*/ 229086 h 928135"/>
              <a:gd name="connsiteX1002" fmla="*/ 827345 w 840274"/>
              <a:gd name="connsiteY1002" fmla="*/ 228411 h 928135"/>
              <a:gd name="connsiteX1003" fmla="*/ 826902 w 840274"/>
              <a:gd name="connsiteY1003" fmla="*/ 228074 h 928135"/>
              <a:gd name="connsiteX1004" fmla="*/ 826432 w 840274"/>
              <a:gd name="connsiteY1004" fmla="*/ 228411 h 928135"/>
              <a:gd name="connsiteX1005" fmla="*/ 826224 w 840274"/>
              <a:gd name="connsiteY1005" fmla="*/ 228411 h 928135"/>
              <a:gd name="connsiteX1006" fmla="*/ 826224 w 840274"/>
              <a:gd name="connsiteY1006" fmla="*/ 228750 h 928135"/>
              <a:gd name="connsiteX1007" fmla="*/ 825989 w 840274"/>
              <a:gd name="connsiteY1007" fmla="*/ 229086 h 928135"/>
              <a:gd name="connsiteX1008" fmla="*/ 825546 w 840274"/>
              <a:gd name="connsiteY1008" fmla="*/ 229086 h 928135"/>
              <a:gd name="connsiteX1009" fmla="*/ 825311 w 840274"/>
              <a:gd name="connsiteY1009" fmla="*/ 229423 h 928135"/>
              <a:gd name="connsiteX1010" fmla="*/ 825103 w 840274"/>
              <a:gd name="connsiteY1010" fmla="*/ 229423 h 928135"/>
              <a:gd name="connsiteX1011" fmla="*/ 824634 w 840274"/>
              <a:gd name="connsiteY1011" fmla="*/ 229759 h 928135"/>
              <a:gd name="connsiteX1012" fmla="*/ 824191 w 840274"/>
              <a:gd name="connsiteY1012" fmla="*/ 230099 h 928135"/>
              <a:gd name="connsiteX1013" fmla="*/ 823747 w 840274"/>
              <a:gd name="connsiteY1013" fmla="*/ 230772 h 928135"/>
              <a:gd name="connsiteX1014" fmla="*/ 823513 w 840274"/>
              <a:gd name="connsiteY1014" fmla="*/ 230772 h 928135"/>
              <a:gd name="connsiteX1015" fmla="*/ 823278 w 840274"/>
              <a:gd name="connsiteY1015" fmla="*/ 231108 h 928135"/>
              <a:gd name="connsiteX1016" fmla="*/ 823513 w 840274"/>
              <a:gd name="connsiteY1016" fmla="*/ 231784 h 928135"/>
              <a:gd name="connsiteX1017" fmla="*/ 823513 w 840274"/>
              <a:gd name="connsiteY1017" fmla="*/ 232120 h 928135"/>
              <a:gd name="connsiteX1018" fmla="*/ 823747 w 840274"/>
              <a:gd name="connsiteY1018" fmla="*/ 232793 h 928135"/>
              <a:gd name="connsiteX1019" fmla="*/ 823956 w 840274"/>
              <a:gd name="connsiteY1019" fmla="*/ 233132 h 928135"/>
              <a:gd name="connsiteX1020" fmla="*/ 824425 w 840274"/>
              <a:gd name="connsiteY1020" fmla="*/ 234142 h 928135"/>
              <a:gd name="connsiteX1021" fmla="*/ 824425 w 840274"/>
              <a:gd name="connsiteY1021" fmla="*/ 234817 h 928135"/>
              <a:gd name="connsiteX1022" fmla="*/ 824634 w 840274"/>
              <a:gd name="connsiteY1022" fmla="*/ 235154 h 928135"/>
              <a:gd name="connsiteX1023" fmla="*/ 824425 w 840274"/>
              <a:gd name="connsiteY1023" fmla="*/ 235154 h 928135"/>
              <a:gd name="connsiteX1024" fmla="*/ 823513 w 840274"/>
              <a:gd name="connsiteY1024" fmla="*/ 234478 h 928135"/>
              <a:gd name="connsiteX1025" fmla="*/ 823070 w 840274"/>
              <a:gd name="connsiteY1025" fmla="*/ 234142 h 928135"/>
              <a:gd name="connsiteX1026" fmla="*/ 823070 w 840274"/>
              <a:gd name="connsiteY1026" fmla="*/ 233805 h 928135"/>
              <a:gd name="connsiteX1027" fmla="*/ 822835 w 840274"/>
              <a:gd name="connsiteY1027" fmla="*/ 233469 h 928135"/>
              <a:gd name="connsiteX1028" fmla="*/ 822601 w 840274"/>
              <a:gd name="connsiteY1028" fmla="*/ 233132 h 928135"/>
              <a:gd name="connsiteX1029" fmla="*/ 822392 w 840274"/>
              <a:gd name="connsiteY1029" fmla="*/ 233132 h 928135"/>
              <a:gd name="connsiteX1030" fmla="*/ 821714 w 840274"/>
              <a:gd name="connsiteY1030" fmla="*/ 233132 h 928135"/>
              <a:gd name="connsiteX1031" fmla="*/ 820359 w 840274"/>
              <a:gd name="connsiteY1031" fmla="*/ 233132 h 928135"/>
              <a:gd name="connsiteX1032" fmla="*/ 819916 w 840274"/>
              <a:gd name="connsiteY1032" fmla="*/ 233805 h 928135"/>
              <a:gd name="connsiteX1033" fmla="*/ 819446 w 840274"/>
              <a:gd name="connsiteY1033" fmla="*/ 234142 h 928135"/>
              <a:gd name="connsiteX1034" fmla="*/ 819238 w 840274"/>
              <a:gd name="connsiteY1034" fmla="*/ 234478 h 928135"/>
              <a:gd name="connsiteX1035" fmla="*/ 819003 w 840274"/>
              <a:gd name="connsiteY1035" fmla="*/ 234817 h 928135"/>
              <a:gd name="connsiteX1036" fmla="*/ 819003 w 840274"/>
              <a:gd name="connsiteY1036" fmla="*/ 235154 h 928135"/>
              <a:gd name="connsiteX1037" fmla="*/ 819003 w 840274"/>
              <a:gd name="connsiteY1037" fmla="*/ 235490 h 928135"/>
              <a:gd name="connsiteX1038" fmla="*/ 819446 w 840274"/>
              <a:gd name="connsiteY1038" fmla="*/ 235490 h 928135"/>
              <a:gd name="connsiteX1039" fmla="*/ 819681 w 840274"/>
              <a:gd name="connsiteY1039" fmla="*/ 235490 h 928135"/>
              <a:gd name="connsiteX1040" fmla="*/ 819916 w 840274"/>
              <a:gd name="connsiteY1040" fmla="*/ 235827 h 928135"/>
              <a:gd name="connsiteX1041" fmla="*/ 819916 w 840274"/>
              <a:gd name="connsiteY1041" fmla="*/ 236164 h 928135"/>
              <a:gd name="connsiteX1042" fmla="*/ 819916 w 840274"/>
              <a:gd name="connsiteY1042" fmla="*/ 236500 h 928135"/>
              <a:gd name="connsiteX1043" fmla="*/ 819681 w 840274"/>
              <a:gd name="connsiteY1043" fmla="*/ 236839 h 928135"/>
              <a:gd name="connsiteX1044" fmla="*/ 819003 w 840274"/>
              <a:gd name="connsiteY1044" fmla="*/ 236839 h 928135"/>
              <a:gd name="connsiteX1045" fmla="*/ 818768 w 840274"/>
              <a:gd name="connsiteY1045" fmla="*/ 236839 h 928135"/>
              <a:gd name="connsiteX1046" fmla="*/ 818091 w 840274"/>
              <a:gd name="connsiteY1046" fmla="*/ 237176 h 928135"/>
              <a:gd name="connsiteX1047" fmla="*/ 817413 w 840274"/>
              <a:gd name="connsiteY1047" fmla="*/ 237512 h 928135"/>
              <a:gd name="connsiteX1048" fmla="*/ 817204 w 840274"/>
              <a:gd name="connsiteY1048" fmla="*/ 237849 h 928135"/>
              <a:gd name="connsiteX1049" fmla="*/ 816527 w 840274"/>
              <a:gd name="connsiteY1049" fmla="*/ 238185 h 928135"/>
              <a:gd name="connsiteX1050" fmla="*/ 816527 w 840274"/>
              <a:gd name="connsiteY1050" fmla="*/ 238858 h 928135"/>
              <a:gd name="connsiteX1051" fmla="*/ 816058 w 840274"/>
              <a:gd name="connsiteY1051" fmla="*/ 238858 h 928135"/>
              <a:gd name="connsiteX1052" fmla="*/ 815614 w 840274"/>
              <a:gd name="connsiteY1052" fmla="*/ 239197 h 928135"/>
              <a:gd name="connsiteX1053" fmla="*/ 815171 w 840274"/>
              <a:gd name="connsiteY1053" fmla="*/ 239534 h 928135"/>
              <a:gd name="connsiteX1054" fmla="*/ 814728 w 840274"/>
              <a:gd name="connsiteY1054" fmla="*/ 239870 h 928135"/>
              <a:gd name="connsiteX1055" fmla="*/ 814494 w 840274"/>
              <a:gd name="connsiteY1055" fmla="*/ 240207 h 928135"/>
              <a:gd name="connsiteX1056" fmla="*/ 814259 w 840274"/>
              <a:gd name="connsiteY1056" fmla="*/ 240543 h 928135"/>
              <a:gd name="connsiteX1057" fmla="*/ 814050 w 840274"/>
              <a:gd name="connsiteY1057" fmla="*/ 240880 h 928135"/>
              <a:gd name="connsiteX1058" fmla="*/ 813373 w 840274"/>
              <a:gd name="connsiteY1058" fmla="*/ 241553 h 928135"/>
              <a:gd name="connsiteX1059" fmla="*/ 812903 w 840274"/>
              <a:gd name="connsiteY1059" fmla="*/ 241889 h 928135"/>
              <a:gd name="connsiteX1060" fmla="*/ 812017 w 840274"/>
              <a:gd name="connsiteY1060" fmla="*/ 242562 h 928135"/>
              <a:gd name="connsiteX1061" fmla="*/ 811783 w 840274"/>
              <a:gd name="connsiteY1061" fmla="*/ 242562 h 928135"/>
              <a:gd name="connsiteX1062" fmla="*/ 811783 w 840274"/>
              <a:gd name="connsiteY1062" fmla="*/ 243238 h 928135"/>
              <a:gd name="connsiteX1063" fmla="*/ 810662 w 840274"/>
              <a:gd name="connsiteY1063" fmla="*/ 243574 h 928135"/>
              <a:gd name="connsiteX1064" fmla="*/ 809984 w 840274"/>
              <a:gd name="connsiteY1064" fmla="*/ 243574 h 928135"/>
              <a:gd name="connsiteX1065" fmla="*/ 809749 w 840274"/>
              <a:gd name="connsiteY1065" fmla="*/ 243911 h 928135"/>
              <a:gd name="connsiteX1066" fmla="*/ 809072 w 840274"/>
              <a:gd name="connsiteY1066" fmla="*/ 244247 h 928135"/>
              <a:gd name="connsiteX1067" fmla="*/ 808863 w 840274"/>
              <a:gd name="connsiteY1067" fmla="*/ 244247 h 928135"/>
              <a:gd name="connsiteX1068" fmla="*/ 808185 w 840274"/>
              <a:gd name="connsiteY1068" fmla="*/ 244920 h 928135"/>
              <a:gd name="connsiteX1069" fmla="*/ 807716 w 840274"/>
              <a:gd name="connsiteY1069" fmla="*/ 245257 h 928135"/>
              <a:gd name="connsiteX1070" fmla="*/ 807038 w 840274"/>
              <a:gd name="connsiteY1070" fmla="*/ 245257 h 928135"/>
              <a:gd name="connsiteX1071" fmla="*/ 806830 w 840274"/>
              <a:gd name="connsiteY1071" fmla="*/ 245593 h 928135"/>
              <a:gd name="connsiteX1072" fmla="*/ 806361 w 840274"/>
              <a:gd name="connsiteY1072" fmla="*/ 245593 h 928135"/>
              <a:gd name="connsiteX1073" fmla="*/ 806152 w 840274"/>
              <a:gd name="connsiteY1073" fmla="*/ 245930 h 928135"/>
              <a:gd name="connsiteX1074" fmla="*/ 805709 w 840274"/>
              <a:gd name="connsiteY1074" fmla="*/ 245930 h 928135"/>
              <a:gd name="connsiteX1075" fmla="*/ 805474 w 840274"/>
              <a:gd name="connsiteY1075" fmla="*/ 246266 h 928135"/>
              <a:gd name="connsiteX1076" fmla="*/ 805240 w 840274"/>
              <a:gd name="connsiteY1076" fmla="*/ 246266 h 928135"/>
              <a:gd name="connsiteX1077" fmla="*/ 804562 w 840274"/>
              <a:gd name="connsiteY1077" fmla="*/ 246603 h 928135"/>
              <a:gd name="connsiteX1078" fmla="*/ 804354 w 840274"/>
              <a:gd name="connsiteY1078" fmla="*/ 246603 h 928135"/>
              <a:gd name="connsiteX1079" fmla="*/ 803884 w 840274"/>
              <a:gd name="connsiteY1079" fmla="*/ 246939 h 928135"/>
              <a:gd name="connsiteX1080" fmla="*/ 803441 w 840274"/>
              <a:gd name="connsiteY1080" fmla="*/ 246939 h 928135"/>
              <a:gd name="connsiteX1081" fmla="*/ 803441 w 840274"/>
              <a:gd name="connsiteY1081" fmla="*/ 246603 h 928135"/>
              <a:gd name="connsiteX1082" fmla="*/ 802998 w 840274"/>
              <a:gd name="connsiteY1082" fmla="*/ 246939 h 928135"/>
              <a:gd name="connsiteX1083" fmla="*/ 802998 w 840274"/>
              <a:gd name="connsiteY1083" fmla="*/ 247276 h 928135"/>
              <a:gd name="connsiteX1084" fmla="*/ 802998 w 840274"/>
              <a:gd name="connsiteY1084" fmla="*/ 247612 h 928135"/>
              <a:gd name="connsiteX1085" fmla="*/ 802763 w 840274"/>
              <a:gd name="connsiteY1085" fmla="*/ 247612 h 928135"/>
              <a:gd name="connsiteX1086" fmla="*/ 802529 w 840274"/>
              <a:gd name="connsiteY1086" fmla="*/ 247276 h 928135"/>
              <a:gd name="connsiteX1087" fmla="*/ 802320 w 840274"/>
              <a:gd name="connsiteY1087" fmla="*/ 247276 h 928135"/>
              <a:gd name="connsiteX1088" fmla="*/ 802086 w 840274"/>
              <a:gd name="connsiteY1088" fmla="*/ 247276 h 928135"/>
              <a:gd name="connsiteX1089" fmla="*/ 801851 w 840274"/>
              <a:gd name="connsiteY1089" fmla="*/ 247612 h 928135"/>
              <a:gd name="connsiteX1090" fmla="*/ 801408 w 840274"/>
              <a:gd name="connsiteY1090" fmla="*/ 247949 h 928135"/>
              <a:gd name="connsiteX1091" fmla="*/ 801199 w 840274"/>
              <a:gd name="connsiteY1091" fmla="*/ 247949 h 928135"/>
              <a:gd name="connsiteX1092" fmla="*/ 800730 w 840274"/>
              <a:gd name="connsiteY1092" fmla="*/ 247949 h 928135"/>
              <a:gd name="connsiteX1093" fmla="*/ 800052 w 840274"/>
              <a:gd name="connsiteY1093" fmla="*/ 247949 h 928135"/>
              <a:gd name="connsiteX1094" fmla="*/ 799609 w 840274"/>
              <a:gd name="connsiteY1094" fmla="*/ 247949 h 928135"/>
              <a:gd name="connsiteX1095" fmla="*/ 799166 w 840274"/>
              <a:gd name="connsiteY1095" fmla="*/ 247949 h 928135"/>
              <a:gd name="connsiteX1096" fmla="*/ 798488 w 840274"/>
              <a:gd name="connsiteY1096" fmla="*/ 248622 h 928135"/>
              <a:gd name="connsiteX1097" fmla="*/ 798019 w 840274"/>
              <a:gd name="connsiteY1097" fmla="*/ 248958 h 928135"/>
              <a:gd name="connsiteX1098" fmla="*/ 797811 w 840274"/>
              <a:gd name="connsiteY1098" fmla="*/ 249295 h 928135"/>
              <a:gd name="connsiteX1099" fmla="*/ 797341 w 840274"/>
              <a:gd name="connsiteY1099" fmla="*/ 249631 h 928135"/>
              <a:gd name="connsiteX1100" fmla="*/ 797133 w 840274"/>
              <a:gd name="connsiteY1100" fmla="*/ 249631 h 928135"/>
              <a:gd name="connsiteX1101" fmla="*/ 796664 w 840274"/>
              <a:gd name="connsiteY1101" fmla="*/ 248958 h 928135"/>
              <a:gd name="connsiteX1102" fmla="*/ 796221 w 840274"/>
              <a:gd name="connsiteY1102" fmla="*/ 249295 h 928135"/>
              <a:gd name="connsiteX1103" fmla="*/ 796012 w 840274"/>
              <a:gd name="connsiteY1103" fmla="*/ 249631 h 928135"/>
              <a:gd name="connsiteX1104" fmla="*/ 794865 w 840274"/>
              <a:gd name="connsiteY1104" fmla="*/ 249631 h 928135"/>
              <a:gd name="connsiteX1105" fmla="*/ 794865 w 840274"/>
              <a:gd name="connsiteY1105" fmla="*/ 249968 h 928135"/>
              <a:gd name="connsiteX1106" fmla="*/ 794422 w 840274"/>
              <a:gd name="connsiteY1106" fmla="*/ 249968 h 928135"/>
              <a:gd name="connsiteX1107" fmla="*/ 794187 w 840274"/>
              <a:gd name="connsiteY1107" fmla="*/ 249968 h 928135"/>
              <a:gd name="connsiteX1108" fmla="*/ 793510 w 840274"/>
              <a:gd name="connsiteY1108" fmla="*/ 249968 h 928135"/>
              <a:gd name="connsiteX1109" fmla="*/ 792832 w 840274"/>
              <a:gd name="connsiteY1109" fmla="*/ 250639 h 928135"/>
              <a:gd name="connsiteX1110" fmla="*/ 793066 w 840274"/>
              <a:gd name="connsiteY1110" fmla="*/ 250975 h 928135"/>
              <a:gd name="connsiteX1111" fmla="*/ 793066 w 840274"/>
              <a:gd name="connsiteY1111" fmla="*/ 251312 h 928135"/>
              <a:gd name="connsiteX1112" fmla="*/ 793301 w 840274"/>
              <a:gd name="connsiteY1112" fmla="*/ 251648 h 928135"/>
              <a:gd name="connsiteX1113" fmla="*/ 792832 w 840274"/>
              <a:gd name="connsiteY1113" fmla="*/ 251985 h 928135"/>
              <a:gd name="connsiteX1114" fmla="*/ 792623 w 840274"/>
              <a:gd name="connsiteY1114" fmla="*/ 251985 h 928135"/>
              <a:gd name="connsiteX1115" fmla="*/ 792388 w 840274"/>
              <a:gd name="connsiteY1115" fmla="*/ 252321 h 928135"/>
              <a:gd name="connsiteX1116" fmla="*/ 792154 w 840274"/>
              <a:gd name="connsiteY1116" fmla="*/ 252658 h 928135"/>
              <a:gd name="connsiteX1117" fmla="*/ 791476 w 840274"/>
              <a:gd name="connsiteY1117" fmla="*/ 252994 h 928135"/>
              <a:gd name="connsiteX1118" fmla="*/ 791268 w 840274"/>
              <a:gd name="connsiteY1118" fmla="*/ 253331 h 928135"/>
              <a:gd name="connsiteX1119" fmla="*/ 790590 w 840274"/>
              <a:gd name="connsiteY1119" fmla="*/ 253331 h 928135"/>
              <a:gd name="connsiteX1120" fmla="*/ 790147 w 840274"/>
              <a:gd name="connsiteY1120" fmla="*/ 253667 h 928135"/>
              <a:gd name="connsiteX1121" fmla="*/ 789912 w 840274"/>
              <a:gd name="connsiteY1121" fmla="*/ 253331 h 928135"/>
              <a:gd name="connsiteX1122" fmla="*/ 789469 w 840274"/>
              <a:gd name="connsiteY1122" fmla="*/ 253331 h 928135"/>
              <a:gd name="connsiteX1123" fmla="*/ 789234 w 840274"/>
              <a:gd name="connsiteY1123" fmla="*/ 253667 h 928135"/>
              <a:gd name="connsiteX1124" fmla="*/ 789000 w 840274"/>
              <a:gd name="connsiteY1124" fmla="*/ 253667 h 928135"/>
              <a:gd name="connsiteX1125" fmla="*/ 788791 w 840274"/>
              <a:gd name="connsiteY1125" fmla="*/ 254674 h 928135"/>
              <a:gd name="connsiteX1126" fmla="*/ 788557 w 840274"/>
              <a:gd name="connsiteY1126" fmla="*/ 254674 h 928135"/>
              <a:gd name="connsiteX1127" fmla="*/ 788114 w 840274"/>
              <a:gd name="connsiteY1127" fmla="*/ 255010 h 928135"/>
              <a:gd name="connsiteX1128" fmla="*/ 787436 w 840274"/>
              <a:gd name="connsiteY1128" fmla="*/ 255347 h 928135"/>
              <a:gd name="connsiteX1129" fmla="*/ 787201 w 840274"/>
              <a:gd name="connsiteY1129" fmla="*/ 255347 h 928135"/>
              <a:gd name="connsiteX1130" fmla="*/ 786523 w 840274"/>
              <a:gd name="connsiteY1130" fmla="*/ 255683 h 928135"/>
              <a:gd name="connsiteX1131" fmla="*/ 785637 w 840274"/>
              <a:gd name="connsiteY1131" fmla="*/ 255683 h 928135"/>
              <a:gd name="connsiteX1132" fmla="*/ 784959 w 840274"/>
              <a:gd name="connsiteY1132" fmla="*/ 256020 h 928135"/>
              <a:gd name="connsiteX1133" fmla="*/ 784490 w 840274"/>
              <a:gd name="connsiteY1133" fmla="*/ 256356 h 928135"/>
              <a:gd name="connsiteX1134" fmla="*/ 783813 w 840274"/>
              <a:gd name="connsiteY1134" fmla="*/ 256690 h 928135"/>
              <a:gd name="connsiteX1135" fmla="*/ 783369 w 840274"/>
              <a:gd name="connsiteY1135" fmla="*/ 256690 h 928135"/>
              <a:gd name="connsiteX1136" fmla="*/ 782926 w 840274"/>
              <a:gd name="connsiteY1136" fmla="*/ 256690 h 928135"/>
              <a:gd name="connsiteX1137" fmla="*/ 782926 w 840274"/>
              <a:gd name="connsiteY1137" fmla="*/ 257027 h 928135"/>
              <a:gd name="connsiteX1138" fmla="*/ 782692 w 840274"/>
              <a:gd name="connsiteY1138" fmla="*/ 257027 h 928135"/>
              <a:gd name="connsiteX1139" fmla="*/ 781571 w 840274"/>
              <a:gd name="connsiteY1139" fmla="*/ 257363 h 928135"/>
              <a:gd name="connsiteX1140" fmla="*/ 781336 w 840274"/>
              <a:gd name="connsiteY1140" fmla="*/ 257363 h 928135"/>
              <a:gd name="connsiteX1141" fmla="*/ 780893 w 840274"/>
              <a:gd name="connsiteY1141" fmla="*/ 257363 h 928135"/>
              <a:gd name="connsiteX1142" fmla="*/ 780658 w 840274"/>
              <a:gd name="connsiteY1142" fmla="*/ 257027 h 928135"/>
              <a:gd name="connsiteX1143" fmla="*/ 779981 w 840274"/>
              <a:gd name="connsiteY1143" fmla="*/ 257363 h 928135"/>
              <a:gd name="connsiteX1144" fmla="*/ 779772 w 840274"/>
              <a:gd name="connsiteY1144" fmla="*/ 257700 h 928135"/>
              <a:gd name="connsiteX1145" fmla="*/ 779094 w 840274"/>
              <a:gd name="connsiteY1145" fmla="*/ 258036 h 928135"/>
              <a:gd name="connsiteX1146" fmla="*/ 778625 w 840274"/>
              <a:gd name="connsiteY1146" fmla="*/ 258036 h 928135"/>
              <a:gd name="connsiteX1147" fmla="*/ 777504 w 840274"/>
              <a:gd name="connsiteY1147" fmla="*/ 258373 h 928135"/>
              <a:gd name="connsiteX1148" fmla="*/ 777061 w 840274"/>
              <a:gd name="connsiteY1148" fmla="*/ 258707 h 928135"/>
              <a:gd name="connsiteX1149" fmla="*/ 776618 w 840274"/>
              <a:gd name="connsiteY1149" fmla="*/ 259380 h 928135"/>
              <a:gd name="connsiteX1150" fmla="*/ 776618 w 840274"/>
              <a:gd name="connsiteY1150" fmla="*/ 259716 h 928135"/>
              <a:gd name="connsiteX1151" fmla="*/ 775706 w 840274"/>
              <a:gd name="connsiteY1151" fmla="*/ 259380 h 928135"/>
              <a:gd name="connsiteX1152" fmla="*/ 775263 w 840274"/>
              <a:gd name="connsiteY1152" fmla="*/ 259716 h 928135"/>
              <a:gd name="connsiteX1153" fmla="*/ 774793 w 840274"/>
              <a:gd name="connsiteY1153" fmla="*/ 260053 h 928135"/>
              <a:gd name="connsiteX1154" fmla="*/ 774350 w 840274"/>
              <a:gd name="connsiteY1154" fmla="*/ 260053 h 928135"/>
              <a:gd name="connsiteX1155" fmla="*/ 774116 w 840274"/>
              <a:gd name="connsiteY1155" fmla="*/ 260387 h 928135"/>
              <a:gd name="connsiteX1156" fmla="*/ 773438 w 840274"/>
              <a:gd name="connsiteY1156" fmla="*/ 260387 h 928135"/>
              <a:gd name="connsiteX1157" fmla="*/ 772551 w 840274"/>
              <a:gd name="connsiteY1157" fmla="*/ 260723 h 928135"/>
              <a:gd name="connsiteX1158" fmla="*/ 772082 w 840274"/>
              <a:gd name="connsiteY1158" fmla="*/ 260723 h 928135"/>
              <a:gd name="connsiteX1159" fmla="*/ 770961 w 840274"/>
              <a:gd name="connsiteY1159" fmla="*/ 260723 h 928135"/>
              <a:gd name="connsiteX1160" fmla="*/ 769163 w 840274"/>
              <a:gd name="connsiteY1160" fmla="*/ 260723 h 928135"/>
              <a:gd name="connsiteX1161" fmla="*/ 767807 w 840274"/>
              <a:gd name="connsiteY1161" fmla="*/ 261060 h 928135"/>
              <a:gd name="connsiteX1162" fmla="*/ 767130 w 840274"/>
              <a:gd name="connsiteY1162" fmla="*/ 261730 h 928135"/>
              <a:gd name="connsiteX1163" fmla="*/ 766009 w 840274"/>
              <a:gd name="connsiteY1163" fmla="*/ 262067 h 928135"/>
              <a:gd name="connsiteX1164" fmla="*/ 765331 w 840274"/>
              <a:gd name="connsiteY1164" fmla="*/ 262740 h 928135"/>
              <a:gd name="connsiteX1165" fmla="*/ 764888 w 840274"/>
              <a:gd name="connsiteY1165" fmla="*/ 263410 h 928135"/>
              <a:gd name="connsiteX1166" fmla="*/ 764888 w 840274"/>
              <a:gd name="connsiteY1166" fmla="*/ 263746 h 928135"/>
              <a:gd name="connsiteX1167" fmla="*/ 764653 w 840274"/>
              <a:gd name="connsiteY1167" fmla="*/ 263746 h 928135"/>
              <a:gd name="connsiteX1168" fmla="*/ 763532 w 840274"/>
              <a:gd name="connsiteY1168" fmla="*/ 264083 h 928135"/>
              <a:gd name="connsiteX1169" fmla="*/ 762177 w 840274"/>
              <a:gd name="connsiteY1169" fmla="*/ 263746 h 928135"/>
              <a:gd name="connsiteX1170" fmla="*/ 760378 w 840274"/>
              <a:gd name="connsiteY1170" fmla="*/ 263746 h 928135"/>
              <a:gd name="connsiteX1171" fmla="*/ 758345 w 840274"/>
              <a:gd name="connsiteY1171" fmla="*/ 264417 h 928135"/>
              <a:gd name="connsiteX1172" fmla="*/ 757667 w 840274"/>
              <a:gd name="connsiteY1172" fmla="*/ 264753 h 928135"/>
              <a:gd name="connsiteX1173" fmla="*/ 756989 w 840274"/>
              <a:gd name="connsiteY1173" fmla="*/ 265090 h 928135"/>
              <a:gd name="connsiteX1174" fmla="*/ 756755 w 840274"/>
              <a:gd name="connsiteY1174" fmla="*/ 265427 h 928135"/>
              <a:gd name="connsiteX1175" fmla="*/ 756546 w 840274"/>
              <a:gd name="connsiteY1175" fmla="*/ 265427 h 928135"/>
              <a:gd name="connsiteX1176" fmla="*/ 753158 w 840274"/>
              <a:gd name="connsiteY1176" fmla="*/ 266767 h 928135"/>
              <a:gd name="connsiteX1177" fmla="*/ 752245 w 840274"/>
              <a:gd name="connsiteY1177" fmla="*/ 267104 h 928135"/>
              <a:gd name="connsiteX1178" fmla="*/ 752037 w 840274"/>
              <a:gd name="connsiteY1178" fmla="*/ 267104 h 928135"/>
              <a:gd name="connsiteX1179" fmla="*/ 751359 w 840274"/>
              <a:gd name="connsiteY1179" fmla="*/ 267104 h 928135"/>
              <a:gd name="connsiteX1180" fmla="*/ 750681 w 840274"/>
              <a:gd name="connsiteY1180" fmla="*/ 267440 h 928135"/>
              <a:gd name="connsiteX1181" fmla="*/ 750447 w 840274"/>
              <a:gd name="connsiteY1181" fmla="*/ 267440 h 928135"/>
              <a:gd name="connsiteX1182" fmla="*/ 750212 w 840274"/>
              <a:gd name="connsiteY1182" fmla="*/ 267440 h 928135"/>
              <a:gd name="connsiteX1183" fmla="*/ 749534 w 840274"/>
              <a:gd name="connsiteY1183" fmla="*/ 267774 h 928135"/>
              <a:gd name="connsiteX1184" fmla="*/ 749326 w 840274"/>
              <a:gd name="connsiteY1184" fmla="*/ 268111 h 928135"/>
              <a:gd name="connsiteX1185" fmla="*/ 749326 w 840274"/>
              <a:gd name="connsiteY1185" fmla="*/ 268781 h 928135"/>
              <a:gd name="connsiteX1186" fmla="*/ 749534 w 840274"/>
              <a:gd name="connsiteY1186" fmla="*/ 268781 h 928135"/>
              <a:gd name="connsiteX1187" fmla="*/ 748856 w 840274"/>
              <a:gd name="connsiteY1187" fmla="*/ 268781 h 928135"/>
              <a:gd name="connsiteX1188" fmla="*/ 748179 w 840274"/>
              <a:gd name="connsiteY1188" fmla="*/ 268781 h 928135"/>
              <a:gd name="connsiteX1189" fmla="*/ 747501 w 840274"/>
              <a:gd name="connsiteY1189" fmla="*/ 268781 h 928135"/>
              <a:gd name="connsiteX1190" fmla="*/ 747293 w 840274"/>
              <a:gd name="connsiteY1190" fmla="*/ 268781 h 928135"/>
              <a:gd name="connsiteX1191" fmla="*/ 746849 w 840274"/>
              <a:gd name="connsiteY1191" fmla="*/ 269118 h 928135"/>
              <a:gd name="connsiteX1192" fmla="*/ 746615 w 840274"/>
              <a:gd name="connsiteY1192" fmla="*/ 269118 h 928135"/>
              <a:gd name="connsiteX1193" fmla="*/ 745494 w 840274"/>
              <a:gd name="connsiteY1193" fmla="*/ 269118 h 928135"/>
              <a:gd name="connsiteX1194" fmla="*/ 743461 w 840274"/>
              <a:gd name="connsiteY1194" fmla="*/ 269454 h 928135"/>
              <a:gd name="connsiteX1195" fmla="*/ 742991 w 840274"/>
              <a:gd name="connsiteY1195" fmla="*/ 269454 h 928135"/>
              <a:gd name="connsiteX1196" fmla="*/ 742783 w 840274"/>
              <a:gd name="connsiteY1196" fmla="*/ 269788 h 928135"/>
              <a:gd name="connsiteX1197" fmla="*/ 742548 w 840274"/>
              <a:gd name="connsiteY1197" fmla="*/ 270124 h 928135"/>
              <a:gd name="connsiteX1198" fmla="*/ 742105 w 840274"/>
              <a:gd name="connsiteY1198" fmla="*/ 270124 h 928135"/>
              <a:gd name="connsiteX1199" fmla="*/ 739629 w 840274"/>
              <a:gd name="connsiteY1199" fmla="*/ 270461 h 928135"/>
              <a:gd name="connsiteX1200" fmla="*/ 739394 w 840274"/>
              <a:gd name="connsiteY1200" fmla="*/ 270795 h 928135"/>
              <a:gd name="connsiteX1201" fmla="*/ 737804 w 840274"/>
              <a:gd name="connsiteY1201" fmla="*/ 271131 h 928135"/>
              <a:gd name="connsiteX1202" fmla="*/ 737596 w 840274"/>
              <a:gd name="connsiteY1202" fmla="*/ 271468 h 928135"/>
              <a:gd name="connsiteX1203" fmla="*/ 737361 w 840274"/>
              <a:gd name="connsiteY1203" fmla="*/ 271802 h 928135"/>
              <a:gd name="connsiteX1204" fmla="*/ 737596 w 840274"/>
              <a:gd name="connsiteY1204" fmla="*/ 272138 h 928135"/>
              <a:gd name="connsiteX1205" fmla="*/ 737361 w 840274"/>
              <a:gd name="connsiteY1205" fmla="*/ 272138 h 928135"/>
              <a:gd name="connsiteX1206" fmla="*/ 736683 w 840274"/>
              <a:gd name="connsiteY1206" fmla="*/ 272472 h 928135"/>
              <a:gd name="connsiteX1207" fmla="*/ 736475 w 840274"/>
              <a:gd name="connsiteY1207" fmla="*/ 272472 h 928135"/>
              <a:gd name="connsiteX1208" fmla="*/ 736240 w 840274"/>
              <a:gd name="connsiteY1208" fmla="*/ 272472 h 928135"/>
              <a:gd name="connsiteX1209" fmla="*/ 735562 w 840274"/>
              <a:gd name="connsiteY1209" fmla="*/ 272809 h 928135"/>
              <a:gd name="connsiteX1210" fmla="*/ 734885 w 840274"/>
              <a:gd name="connsiteY1210" fmla="*/ 272809 h 928135"/>
              <a:gd name="connsiteX1211" fmla="*/ 734207 w 840274"/>
              <a:gd name="connsiteY1211" fmla="*/ 273145 h 928135"/>
              <a:gd name="connsiteX1212" fmla="*/ 733529 w 840274"/>
              <a:gd name="connsiteY1212" fmla="*/ 273145 h 928135"/>
              <a:gd name="connsiteX1213" fmla="*/ 732851 w 840274"/>
              <a:gd name="connsiteY1213" fmla="*/ 273479 h 928135"/>
              <a:gd name="connsiteX1214" fmla="*/ 732643 w 840274"/>
              <a:gd name="connsiteY1214" fmla="*/ 273816 h 928135"/>
              <a:gd name="connsiteX1215" fmla="*/ 731287 w 840274"/>
              <a:gd name="connsiteY1215" fmla="*/ 274150 h 928135"/>
              <a:gd name="connsiteX1216" fmla="*/ 729254 w 840274"/>
              <a:gd name="connsiteY1216" fmla="*/ 274820 h 928135"/>
              <a:gd name="connsiteX1217" fmla="*/ 728785 w 840274"/>
              <a:gd name="connsiteY1217" fmla="*/ 275156 h 928135"/>
              <a:gd name="connsiteX1218" fmla="*/ 728576 w 840274"/>
              <a:gd name="connsiteY1218" fmla="*/ 275156 h 928135"/>
              <a:gd name="connsiteX1219" fmla="*/ 728107 w 840274"/>
              <a:gd name="connsiteY1219" fmla="*/ 275156 h 928135"/>
              <a:gd name="connsiteX1220" fmla="*/ 726986 w 840274"/>
              <a:gd name="connsiteY1220" fmla="*/ 275493 h 928135"/>
              <a:gd name="connsiteX1221" fmla="*/ 726543 w 840274"/>
              <a:gd name="connsiteY1221" fmla="*/ 276163 h 928135"/>
              <a:gd name="connsiteX1222" fmla="*/ 725631 w 840274"/>
              <a:gd name="connsiteY1222" fmla="*/ 277838 h 928135"/>
              <a:gd name="connsiteX1223" fmla="*/ 724744 w 840274"/>
              <a:gd name="connsiteY1223" fmla="*/ 278175 h 928135"/>
              <a:gd name="connsiteX1224" fmla="*/ 722268 w 840274"/>
              <a:gd name="connsiteY1224" fmla="*/ 279179 h 928135"/>
              <a:gd name="connsiteX1225" fmla="*/ 721799 w 840274"/>
              <a:gd name="connsiteY1225" fmla="*/ 279179 h 928135"/>
              <a:gd name="connsiteX1226" fmla="*/ 720443 w 840274"/>
              <a:gd name="connsiteY1226" fmla="*/ 280186 h 928135"/>
              <a:gd name="connsiteX1227" fmla="*/ 717081 w 840274"/>
              <a:gd name="connsiteY1227" fmla="*/ 281861 h 928135"/>
              <a:gd name="connsiteX1228" fmla="*/ 716168 w 840274"/>
              <a:gd name="connsiteY1228" fmla="*/ 282531 h 928135"/>
              <a:gd name="connsiteX1229" fmla="*/ 715934 w 840274"/>
              <a:gd name="connsiteY1229" fmla="*/ 282867 h 928135"/>
              <a:gd name="connsiteX1230" fmla="*/ 715047 w 840274"/>
              <a:gd name="connsiteY1230" fmla="*/ 283201 h 928135"/>
              <a:gd name="connsiteX1231" fmla="*/ 714135 w 840274"/>
              <a:gd name="connsiteY1231" fmla="*/ 283872 h 928135"/>
              <a:gd name="connsiteX1232" fmla="*/ 713900 w 840274"/>
              <a:gd name="connsiteY1232" fmla="*/ 283872 h 928135"/>
              <a:gd name="connsiteX1233" fmla="*/ 713900 w 840274"/>
              <a:gd name="connsiteY1233" fmla="*/ 284206 h 928135"/>
              <a:gd name="connsiteX1234" fmla="*/ 713457 w 840274"/>
              <a:gd name="connsiteY1234" fmla="*/ 284542 h 928135"/>
              <a:gd name="connsiteX1235" fmla="*/ 712780 w 840274"/>
              <a:gd name="connsiteY1235" fmla="*/ 284542 h 928135"/>
              <a:gd name="connsiteX1236" fmla="*/ 712571 w 840274"/>
              <a:gd name="connsiteY1236" fmla="*/ 284876 h 928135"/>
              <a:gd name="connsiteX1237" fmla="*/ 711659 w 840274"/>
              <a:gd name="connsiteY1237" fmla="*/ 285212 h 928135"/>
              <a:gd name="connsiteX1238" fmla="*/ 710981 w 840274"/>
              <a:gd name="connsiteY1238" fmla="*/ 285212 h 928135"/>
              <a:gd name="connsiteX1239" fmla="*/ 708948 w 840274"/>
              <a:gd name="connsiteY1239" fmla="*/ 286217 h 928135"/>
              <a:gd name="connsiteX1240" fmla="*/ 708505 w 840274"/>
              <a:gd name="connsiteY1240" fmla="*/ 286551 h 928135"/>
              <a:gd name="connsiteX1241" fmla="*/ 707827 w 840274"/>
              <a:gd name="connsiteY1241" fmla="*/ 287221 h 928135"/>
              <a:gd name="connsiteX1242" fmla="*/ 707592 w 840274"/>
              <a:gd name="connsiteY1242" fmla="*/ 287221 h 928135"/>
              <a:gd name="connsiteX1243" fmla="*/ 707149 w 840274"/>
              <a:gd name="connsiteY1243" fmla="*/ 287555 h 928135"/>
              <a:gd name="connsiteX1244" fmla="*/ 706237 w 840274"/>
              <a:gd name="connsiteY1244" fmla="*/ 287892 h 928135"/>
              <a:gd name="connsiteX1245" fmla="*/ 705559 w 840274"/>
              <a:gd name="connsiteY1245" fmla="*/ 288225 h 928135"/>
              <a:gd name="connsiteX1246" fmla="*/ 704203 w 840274"/>
              <a:gd name="connsiteY1246" fmla="*/ 289230 h 928135"/>
              <a:gd name="connsiteX1247" fmla="*/ 703760 w 840274"/>
              <a:gd name="connsiteY1247" fmla="*/ 289564 h 928135"/>
              <a:gd name="connsiteX1248" fmla="*/ 703552 w 840274"/>
              <a:gd name="connsiteY1248" fmla="*/ 289900 h 928135"/>
              <a:gd name="connsiteX1249" fmla="*/ 702639 w 840274"/>
              <a:gd name="connsiteY1249" fmla="*/ 290568 h 928135"/>
              <a:gd name="connsiteX1250" fmla="*/ 702196 w 840274"/>
              <a:gd name="connsiteY1250" fmla="*/ 290568 h 928135"/>
              <a:gd name="connsiteX1251" fmla="*/ 701727 w 840274"/>
              <a:gd name="connsiteY1251" fmla="*/ 290904 h 928135"/>
              <a:gd name="connsiteX1252" fmla="*/ 701049 w 840274"/>
              <a:gd name="connsiteY1252" fmla="*/ 291238 h 928135"/>
              <a:gd name="connsiteX1253" fmla="*/ 700841 w 840274"/>
              <a:gd name="connsiteY1253" fmla="*/ 291572 h 928135"/>
              <a:gd name="connsiteX1254" fmla="*/ 700372 w 840274"/>
              <a:gd name="connsiteY1254" fmla="*/ 291909 h 928135"/>
              <a:gd name="connsiteX1255" fmla="*/ 699928 w 840274"/>
              <a:gd name="connsiteY1255" fmla="*/ 292243 h 928135"/>
              <a:gd name="connsiteX1256" fmla="*/ 699694 w 840274"/>
              <a:gd name="connsiteY1256" fmla="*/ 292913 h 928135"/>
              <a:gd name="connsiteX1257" fmla="*/ 698808 w 840274"/>
              <a:gd name="connsiteY1257" fmla="*/ 293581 h 928135"/>
              <a:gd name="connsiteX1258" fmla="*/ 697895 w 840274"/>
              <a:gd name="connsiteY1258" fmla="*/ 294251 h 928135"/>
              <a:gd name="connsiteX1259" fmla="*/ 696097 w 840274"/>
              <a:gd name="connsiteY1259" fmla="*/ 295589 h 928135"/>
              <a:gd name="connsiteX1260" fmla="*/ 695653 w 840274"/>
              <a:gd name="connsiteY1260" fmla="*/ 295923 h 928135"/>
              <a:gd name="connsiteX1261" fmla="*/ 695184 w 840274"/>
              <a:gd name="connsiteY1261" fmla="*/ 296257 h 928135"/>
              <a:gd name="connsiteX1262" fmla="*/ 694741 w 840274"/>
              <a:gd name="connsiteY1262" fmla="*/ 296591 h 928135"/>
              <a:gd name="connsiteX1263" fmla="*/ 694063 w 840274"/>
              <a:gd name="connsiteY1263" fmla="*/ 297261 h 928135"/>
              <a:gd name="connsiteX1264" fmla="*/ 693385 w 840274"/>
              <a:gd name="connsiteY1264" fmla="*/ 297929 h 928135"/>
              <a:gd name="connsiteX1265" fmla="*/ 692943 w 840274"/>
              <a:gd name="connsiteY1265" fmla="*/ 297929 h 928135"/>
              <a:gd name="connsiteX1266" fmla="*/ 692499 w 840274"/>
              <a:gd name="connsiteY1266" fmla="*/ 298266 h 928135"/>
              <a:gd name="connsiteX1267" fmla="*/ 691822 w 840274"/>
              <a:gd name="connsiteY1267" fmla="*/ 298600 h 928135"/>
              <a:gd name="connsiteX1268" fmla="*/ 691144 w 840274"/>
              <a:gd name="connsiteY1268" fmla="*/ 299267 h 928135"/>
              <a:gd name="connsiteX1269" fmla="*/ 690909 w 840274"/>
              <a:gd name="connsiteY1269" fmla="*/ 299601 h 928135"/>
              <a:gd name="connsiteX1270" fmla="*/ 690675 w 840274"/>
              <a:gd name="connsiteY1270" fmla="*/ 299601 h 928135"/>
              <a:gd name="connsiteX1271" fmla="*/ 690466 w 840274"/>
              <a:gd name="connsiteY1271" fmla="*/ 299938 h 928135"/>
              <a:gd name="connsiteX1272" fmla="*/ 690231 w 840274"/>
              <a:gd name="connsiteY1272" fmla="*/ 300272 h 928135"/>
              <a:gd name="connsiteX1273" fmla="*/ 689788 w 840274"/>
              <a:gd name="connsiteY1273" fmla="*/ 300272 h 928135"/>
              <a:gd name="connsiteX1274" fmla="*/ 689319 w 840274"/>
              <a:gd name="connsiteY1274" fmla="*/ 300940 h 928135"/>
              <a:gd name="connsiteX1275" fmla="*/ 688876 w 840274"/>
              <a:gd name="connsiteY1275" fmla="*/ 301273 h 928135"/>
              <a:gd name="connsiteX1276" fmla="*/ 688667 w 840274"/>
              <a:gd name="connsiteY1276" fmla="*/ 301273 h 928135"/>
              <a:gd name="connsiteX1277" fmla="*/ 686843 w 840274"/>
              <a:gd name="connsiteY1277" fmla="*/ 302946 h 928135"/>
              <a:gd name="connsiteX1278" fmla="*/ 686634 w 840274"/>
              <a:gd name="connsiteY1278" fmla="*/ 303613 h 928135"/>
              <a:gd name="connsiteX1279" fmla="*/ 686165 w 840274"/>
              <a:gd name="connsiteY1279" fmla="*/ 303947 h 928135"/>
              <a:gd name="connsiteX1280" fmla="*/ 685279 w 840274"/>
              <a:gd name="connsiteY1280" fmla="*/ 304618 h 928135"/>
              <a:gd name="connsiteX1281" fmla="*/ 685279 w 840274"/>
              <a:gd name="connsiteY1281" fmla="*/ 304952 h 928135"/>
              <a:gd name="connsiteX1282" fmla="*/ 684601 w 840274"/>
              <a:gd name="connsiteY1282" fmla="*/ 305285 h 928135"/>
              <a:gd name="connsiteX1283" fmla="*/ 684366 w 840274"/>
              <a:gd name="connsiteY1283" fmla="*/ 305619 h 928135"/>
              <a:gd name="connsiteX1284" fmla="*/ 683480 w 840274"/>
              <a:gd name="connsiteY1284" fmla="*/ 305953 h 928135"/>
              <a:gd name="connsiteX1285" fmla="*/ 683011 w 840274"/>
              <a:gd name="connsiteY1285" fmla="*/ 306287 h 928135"/>
              <a:gd name="connsiteX1286" fmla="*/ 682802 w 840274"/>
              <a:gd name="connsiteY1286" fmla="*/ 306621 h 928135"/>
              <a:gd name="connsiteX1287" fmla="*/ 682802 w 840274"/>
              <a:gd name="connsiteY1287" fmla="*/ 306955 h 928135"/>
              <a:gd name="connsiteX1288" fmla="*/ 682125 w 840274"/>
              <a:gd name="connsiteY1288" fmla="*/ 306955 h 928135"/>
              <a:gd name="connsiteX1289" fmla="*/ 680535 w 840274"/>
              <a:gd name="connsiteY1289" fmla="*/ 308627 h 928135"/>
              <a:gd name="connsiteX1290" fmla="*/ 680091 w 840274"/>
              <a:gd name="connsiteY1290" fmla="*/ 308961 h 928135"/>
              <a:gd name="connsiteX1291" fmla="*/ 679857 w 840274"/>
              <a:gd name="connsiteY1291" fmla="*/ 309295 h 928135"/>
              <a:gd name="connsiteX1292" fmla="*/ 679179 w 840274"/>
              <a:gd name="connsiteY1292" fmla="*/ 309963 h 928135"/>
              <a:gd name="connsiteX1293" fmla="*/ 678736 w 840274"/>
              <a:gd name="connsiteY1293" fmla="*/ 310297 h 928135"/>
              <a:gd name="connsiteX1294" fmla="*/ 678736 w 840274"/>
              <a:gd name="connsiteY1294" fmla="*/ 310630 h 928135"/>
              <a:gd name="connsiteX1295" fmla="*/ 678501 w 840274"/>
              <a:gd name="connsiteY1295" fmla="*/ 310630 h 928135"/>
              <a:gd name="connsiteX1296" fmla="*/ 677823 w 840274"/>
              <a:gd name="connsiteY1296" fmla="*/ 310964 h 928135"/>
              <a:gd name="connsiteX1297" fmla="*/ 677380 w 840274"/>
              <a:gd name="connsiteY1297" fmla="*/ 311298 h 928135"/>
              <a:gd name="connsiteX1298" fmla="*/ 676702 w 840274"/>
              <a:gd name="connsiteY1298" fmla="*/ 311966 h 928135"/>
              <a:gd name="connsiteX1299" fmla="*/ 676259 w 840274"/>
              <a:gd name="connsiteY1299" fmla="*/ 312634 h 928135"/>
              <a:gd name="connsiteX1300" fmla="*/ 675790 w 840274"/>
              <a:gd name="connsiteY1300" fmla="*/ 312634 h 928135"/>
              <a:gd name="connsiteX1301" fmla="*/ 675790 w 840274"/>
              <a:gd name="connsiteY1301" fmla="*/ 312968 h 928135"/>
              <a:gd name="connsiteX1302" fmla="*/ 675582 w 840274"/>
              <a:gd name="connsiteY1302" fmla="*/ 313302 h 928135"/>
              <a:gd name="connsiteX1303" fmla="*/ 675112 w 840274"/>
              <a:gd name="connsiteY1303" fmla="*/ 313302 h 928135"/>
              <a:gd name="connsiteX1304" fmla="*/ 674435 w 840274"/>
              <a:gd name="connsiteY1304" fmla="*/ 313969 h 928135"/>
              <a:gd name="connsiteX1305" fmla="*/ 674226 w 840274"/>
              <a:gd name="connsiteY1305" fmla="*/ 314303 h 928135"/>
              <a:gd name="connsiteX1306" fmla="*/ 673314 w 840274"/>
              <a:gd name="connsiteY1306" fmla="*/ 314971 h 928135"/>
              <a:gd name="connsiteX1307" fmla="*/ 672636 w 840274"/>
              <a:gd name="connsiteY1307" fmla="*/ 315305 h 928135"/>
              <a:gd name="connsiteX1308" fmla="*/ 672193 w 840274"/>
              <a:gd name="connsiteY1308" fmla="*/ 315305 h 928135"/>
              <a:gd name="connsiteX1309" fmla="*/ 671958 w 840274"/>
              <a:gd name="connsiteY1309" fmla="*/ 315305 h 928135"/>
              <a:gd name="connsiteX1310" fmla="*/ 671750 w 840274"/>
              <a:gd name="connsiteY1310" fmla="*/ 315636 h 928135"/>
              <a:gd name="connsiteX1311" fmla="*/ 671515 w 840274"/>
              <a:gd name="connsiteY1311" fmla="*/ 315970 h 928135"/>
              <a:gd name="connsiteX1312" fmla="*/ 671515 w 840274"/>
              <a:gd name="connsiteY1312" fmla="*/ 316304 h 928135"/>
              <a:gd name="connsiteX1313" fmla="*/ 671281 w 840274"/>
              <a:gd name="connsiteY1313" fmla="*/ 316304 h 928135"/>
              <a:gd name="connsiteX1314" fmla="*/ 670603 w 840274"/>
              <a:gd name="connsiteY1314" fmla="*/ 316972 h 928135"/>
              <a:gd name="connsiteX1315" fmla="*/ 670394 w 840274"/>
              <a:gd name="connsiteY1315" fmla="*/ 317306 h 928135"/>
              <a:gd name="connsiteX1316" fmla="*/ 669925 w 840274"/>
              <a:gd name="connsiteY1316" fmla="*/ 317640 h 928135"/>
              <a:gd name="connsiteX1317" fmla="*/ 669925 w 840274"/>
              <a:gd name="connsiteY1317" fmla="*/ 317974 h 928135"/>
              <a:gd name="connsiteX1318" fmla="*/ 669717 w 840274"/>
              <a:gd name="connsiteY1318" fmla="*/ 318307 h 928135"/>
              <a:gd name="connsiteX1319" fmla="*/ 669273 w 840274"/>
              <a:gd name="connsiteY1319" fmla="*/ 318975 h 928135"/>
              <a:gd name="connsiteX1320" fmla="*/ 668361 w 840274"/>
              <a:gd name="connsiteY1320" fmla="*/ 319640 h 928135"/>
              <a:gd name="connsiteX1321" fmla="*/ 667683 w 840274"/>
              <a:gd name="connsiteY1321" fmla="*/ 320642 h 928135"/>
              <a:gd name="connsiteX1322" fmla="*/ 667449 w 840274"/>
              <a:gd name="connsiteY1322" fmla="*/ 320642 h 928135"/>
              <a:gd name="connsiteX1323" fmla="*/ 667006 w 840274"/>
              <a:gd name="connsiteY1323" fmla="*/ 321310 h 928135"/>
              <a:gd name="connsiteX1324" fmla="*/ 666563 w 840274"/>
              <a:gd name="connsiteY1324" fmla="*/ 321978 h 928135"/>
              <a:gd name="connsiteX1325" fmla="*/ 666328 w 840274"/>
              <a:gd name="connsiteY1325" fmla="*/ 322309 h 928135"/>
              <a:gd name="connsiteX1326" fmla="*/ 666093 w 840274"/>
              <a:gd name="connsiteY1326" fmla="*/ 321978 h 928135"/>
              <a:gd name="connsiteX1327" fmla="*/ 665885 w 840274"/>
              <a:gd name="connsiteY1327" fmla="*/ 322309 h 928135"/>
              <a:gd name="connsiteX1328" fmla="*/ 665650 w 840274"/>
              <a:gd name="connsiteY1328" fmla="*/ 322309 h 928135"/>
              <a:gd name="connsiteX1329" fmla="*/ 665415 w 840274"/>
              <a:gd name="connsiteY1329" fmla="*/ 322643 h 928135"/>
              <a:gd name="connsiteX1330" fmla="*/ 664738 w 840274"/>
              <a:gd name="connsiteY1330" fmla="*/ 322977 h 928135"/>
              <a:gd name="connsiteX1331" fmla="*/ 664529 w 840274"/>
              <a:gd name="connsiteY1331" fmla="*/ 323311 h 928135"/>
              <a:gd name="connsiteX1332" fmla="*/ 664295 w 840274"/>
              <a:gd name="connsiteY1332" fmla="*/ 323645 h 928135"/>
              <a:gd name="connsiteX1333" fmla="*/ 663852 w 840274"/>
              <a:gd name="connsiteY1333" fmla="*/ 323645 h 928135"/>
              <a:gd name="connsiteX1334" fmla="*/ 662939 w 840274"/>
              <a:gd name="connsiteY1334" fmla="*/ 324310 h 928135"/>
              <a:gd name="connsiteX1335" fmla="*/ 662939 w 840274"/>
              <a:gd name="connsiteY1335" fmla="*/ 324644 h 928135"/>
              <a:gd name="connsiteX1336" fmla="*/ 662730 w 840274"/>
              <a:gd name="connsiteY1336" fmla="*/ 325311 h 928135"/>
              <a:gd name="connsiteX1337" fmla="*/ 662496 w 840274"/>
              <a:gd name="connsiteY1337" fmla="*/ 325311 h 928135"/>
              <a:gd name="connsiteX1338" fmla="*/ 662261 w 840274"/>
              <a:gd name="connsiteY1338" fmla="*/ 325645 h 928135"/>
              <a:gd name="connsiteX1339" fmla="*/ 662053 w 840274"/>
              <a:gd name="connsiteY1339" fmla="*/ 325645 h 928135"/>
              <a:gd name="connsiteX1340" fmla="*/ 661818 w 840274"/>
              <a:gd name="connsiteY1340" fmla="*/ 325977 h 928135"/>
              <a:gd name="connsiteX1341" fmla="*/ 661584 w 840274"/>
              <a:gd name="connsiteY1341" fmla="*/ 326311 h 928135"/>
              <a:gd name="connsiteX1342" fmla="*/ 661375 w 840274"/>
              <a:gd name="connsiteY1342" fmla="*/ 326644 h 928135"/>
              <a:gd name="connsiteX1343" fmla="*/ 660906 w 840274"/>
              <a:gd name="connsiteY1343" fmla="*/ 327310 h 928135"/>
              <a:gd name="connsiteX1344" fmla="*/ 660463 w 840274"/>
              <a:gd name="connsiteY1344" fmla="*/ 327643 h 928135"/>
              <a:gd name="connsiteX1345" fmla="*/ 660020 w 840274"/>
              <a:gd name="connsiteY1345" fmla="*/ 327643 h 928135"/>
              <a:gd name="connsiteX1346" fmla="*/ 659785 w 840274"/>
              <a:gd name="connsiteY1346" fmla="*/ 327977 h 928135"/>
              <a:gd name="connsiteX1347" fmla="*/ 659785 w 840274"/>
              <a:gd name="connsiteY1347" fmla="*/ 328311 h 928135"/>
              <a:gd name="connsiteX1348" fmla="*/ 659342 w 840274"/>
              <a:gd name="connsiteY1348" fmla="*/ 328977 h 928135"/>
              <a:gd name="connsiteX1349" fmla="*/ 659107 w 840274"/>
              <a:gd name="connsiteY1349" fmla="*/ 329310 h 928135"/>
              <a:gd name="connsiteX1350" fmla="*/ 658664 w 840274"/>
              <a:gd name="connsiteY1350" fmla="*/ 329644 h 928135"/>
              <a:gd name="connsiteX1351" fmla="*/ 658430 w 840274"/>
              <a:gd name="connsiteY1351" fmla="*/ 329644 h 928135"/>
              <a:gd name="connsiteX1352" fmla="*/ 658430 w 840274"/>
              <a:gd name="connsiteY1352" fmla="*/ 330310 h 928135"/>
              <a:gd name="connsiteX1353" fmla="*/ 657986 w 840274"/>
              <a:gd name="connsiteY1353" fmla="*/ 330643 h 928135"/>
              <a:gd name="connsiteX1354" fmla="*/ 657752 w 840274"/>
              <a:gd name="connsiteY1354" fmla="*/ 330977 h 928135"/>
              <a:gd name="connsiteX1355" fmla="*/ 657986 w 840274"/>
              <a:gd name="connsiteY1355" fmla="*/ 331309 h 928135"/>
              <a:gd name="connsiteX1356" fmla="*/ 657543 w 840274"/>
              <a:gd name="connsiteY1356" fmla="*/ 331642 h 928135"/>
              <a:gd name="connsiteX1357" fmla="*/ 657543 w 840274"/>
              <a:gd name="connsiteY1357" fmla="*/ 332308 h 928135"/>
              <a:gd name="connsiteX1358" fmla="*/ 657309 w 840274"/>
              <a:gd name="connsiteY1358" fmla="*/ 332308 h 928135"/>
              <a:gd name="connsiteX1359" fmla="*/ 657309 w 840274"/>
              <a:gd name="connsiteY1359" fmla="*/ 332642 h 928135"/>
              <a:gd name="connsiteX1360" fmla="*/ 657074 w 840274"/>
              <a:gd name="connsiteY1360" fmla="*/ 332642 h 928135"/>
              <a:gd name="connsiteX1361" fmla="*/ 656865 w 840274"/>
              <a:gd name="connsiteY1361" fmla="*/ 332975 h 928135"/>
              <a:gd name="connsiteX1362" fmla="*/ 656631 w 840274"/>
              <a:gd name="connsiteY1362" fmla="*/ 332975 h 928135"/>
              <a:gd name="connsiteX1363" fmla="*/ 656865 w 840274"/>
              <a:gd name="connsiteY1363" fmla="*/ 333307 h 928135"/>
              <a:gd name="connsiteX1364" fmla="*/ 656865 w 840274"/>
              <a:gd name="connsiteY1364" fmla="*/ 333974 h 928135"/>
              <a:gd name="connsiteX1365" fmla="*/ 656631 w 840274"/>
              <a:gd name="connsiteY1365" fmla="*/ 333974 h 928135"/>
              <a:gd name="connsiteX1366" fmla="*/ 656396 w 840274"/>
              <a:gd name="connsiteY1366" fmla="*/ 333974 h 928135"/>
              <a:gd name="connsiteX1367" fmla="*/ 655953 w 840274"/>
              <a:gd name="connsiteY1367" fmla="*/ 334306 h 928135"/>
              <a:gd name="connsiteX1368" fmla="*/ 655719 w 840274"/>
              <a:gd name="connsiteY1368" fmla="*/ 334306 h 928135"/>
              <a:gd name="connsiteX1369" fmla="*/ 655510 w 840274"/>
              <a:gd name="connsiteY1369" fmla="*/ 334640 h 928135"/>
              <a:gd name="connsiteX1370" fmla="*/ 655041 w 840274"/>
              <a:gd name="connsiteY1370" fmla="*/ 334974 h 928135"/>
              <a:gd name="connsiteX1371" fmla="*/ 654598 w 840274"/>
              <a:gd name="connsiteY1371" fmla="*/ 335639 h 928135"/>
              <a:gd name="connsiteX1372" fmla="*/ 654389 w 840274"/>
              <a:gd name="connsiteY1372" fmla="*/ 336304 h 928135"/>
              <a:gd name="connsiteX1373" fmla="*/ 654389 w 840274"/>
              <a:gd name="connsiteY1373" fmla="*/ 336638 h 928135"/>
              <a:gd name="connsiteX1374" fmla="*/ 654155 w 840274"/>
              <a:gd name="connsiteY1374" fmla="*/ 337303 h 928135"/>
              <a:gd name="connsiteX1375" fmla="*/ 653711 w 840274"/>
              <a:gd name="connsiteY1375" fmla="*/ 337637 h 928135"/>
              <a:gd name="connsiteX1376" fmla="*/ 653242 w 840274"/>
              <a:gd name="connsiteY1376" fmla="*/ 337637 h 928135"/>
              <a:gd name="connsiteX1377" fmla="*/ 653034 w 840274"/>
              <a:gd name="connsiteY1377" fmla="*/ 337637 h 928135"/>
              <a:gd name="connsiteX1378" fmla="*/ 652799 w 840274"/>
              <a:gd name="connsiteY1378" fmla="*/ 337637 h 928135"/>
              <a:gd name="connsiteX1379" fmla="*/ 652565 w 840274"/>
              <a:gd name="connsiteY1379" fmla="*/ 338302 h 928135"/>
              <a:gd name="connsiteX1380" fmla="*/ 652356 w 840274"/>
              <a:gd name="connsiteY1380" fmla="*/ 338302 h 928135"/>
              <a:gd name="connsiteX1381" fmla="*/ 652121 w 840274"/>
              <a:gd name="connsiteY1381" fmla="*/ 338636 h 928135"/>
              <a:gd name="connsiteX1382" fmla="*/ 651887 w 840274"/>
              <a:gd name="connsiteY1382" fmla="*/ 338967 h 928135"/>
              <a:gd name="connsiteX1383" fmla="*/ 652121 w 840274"/>
              <a:gd name="connsiteY1383" fmla="*/ 339301 h 928135"/>
              <a:gd name="connsiteX1384" fmla="*/ 651887 w 840274"/>
              <a:gd name="connsiteY1384" fmla="*/ 339301 h 928135"/>
              <a:gd name="connsiteX1385" fmla="*/ 651678 w 840274"/>
              <a:gd name="connsiteY1385" fmla="*/ 339301 h 928135"/>
              <a:gd name="connsiteX1386" fmla="*/ 651000 w 840274"/>
              <a:gd name="connsiteY1386" fmla="*/ 339632 h 928135"/>
              <a:gd name="connsiteX1387" fmla="*/ 650766 w 840274"/>
              <a:gd name="connsiteY1387" fmla="*/ 339966 h 928135"/>
              <a:gd name="connsiteX1388" fmla="*/ 650766 w 840274"/>
              <a:gd name="connsiteY1388" fmla="*/ 340300 h 928135"/>
              <a:gd name="connsiteX1389" fmla="*/ 650531 w 840274"/>
              <a:gd name="connsiteY1389" fmla="*/ 340632 h 928135"/>
              <a:gd name="connsiteX1390" fmla="*/ 650088 w 840274"/>
              <a:gd name="connsiteY1390" fmla="*/ 341297 h 928135"/>
              <a:gd name="connsiteX1391" fmla="*/ 650088 w 840274"/>
              <a:gd name="connsiteY1391" fmla="*/ 341631 h 928135"/>
              <a:gd name="connsiteX1392" fmla="*/ 650088 w 840274"/>
              <a:gd name="connsiteY1392" fmla="*/ 341962 h 928135"/>
              <a:gd name="connsiteX1393" fmla="*/ 650088 w 840274"/>
              <a:gd name="connsiteY1393" fmla="*/ 342296 h 928135"/>
              <a:gd name="connsiteX1394" fmla="*/ 649853 w 840274"/>
              <a:gd name="connsiteY1394" fmla="*/ 342961 h 928135"/>
              <a:gd name="connsiteX1395" fmla="*/ 649410 w 840274"/>
              <a:gd name="connsiteY1395" fmla="*/ 343295 h 928135"/>
              <a:gd name="connsiteX1396" fmla="*/ 649202 w 840274"/>
              <a:gd name="connsiteY1396" fmla="*/ 343295 h 928135"/>
              <a:gd name="connsiteX1397" fmla="*/ 648967 w 840274"/>
              <a:gd name="connsiteY1397" fmla="*/ 343626 h 928135"/>
              <a:gd name="connsiteX1398" fmla="*/ 648732 w 840274"/>
              <a:gd name="connsiteY1398" fmla="*/ 343626 h 928135"/>
              <a:gd name="connsiteX1399" fmla="*/ 648289 w 840274"/>
              <a:gd name="connsiteY1399" fmla="*/ 343626 h 928135"/>
              <a:gd name="connsiteX1400" fmla="*/ 648055 w 840274"/>
              <a:gd name="connsiteY1400" fmla="*/ 343626 h 928135"/>
              <a:gd name="connsiteX1401" fmla="*/ 647612 w 840274"/>
              <a:gd name="connsiteY1401" fmla="*/ 343960 h 928135"/>
              <a:gd name="connsiteX1402" fmla="*/ 647168 w 840274"/>
              <a:gd name="connsiteY1402" fmla="*/ 344625 h 928135"/>
              <a:gd name="connsiteX1403" fmla="*/ 647168 w 840274"/>
              <a:gd name="connsiteY1403" fmla="*/ 344957 h 928135"/>
              <a:gd name="connsiteX1404" fmla="*/ 646934 w 840274"/>
              <a:gd name="connsiteY1404" fmla="*/ 344957 h 928135"/>
              <a:gd name="connsiteX1405" fmla="*/ 647168 w 840274"/>
              <a:gd name="connsiteY1405" fmla="*/ 345291 h 928135"/>
              <a:gd name="connsiteX1406" fmla="*/ 646934 w 840274"/>
              <a:gd name="connsiteY1406" fmla="*/ 345622 h 928135"/>
              <a:gd name="connsiteX1407" fmla="*/ 646699 w 840274"/>
              <a:gd name="connsiteY1407" fmla="*/ 345622 h 928135"/>
              <a:gd name="connsiteX1408" fmla="*/ 646491 w 840274"/>
              <a:gd name="connsiteY1408" fmla="*/ 345622 h 928135"/>
              <a:gd name="connsiteX1409" fmla="*/ 646022 w 840274"/>
              <a:gd name="connsiteY1409" fmla="*/ 345622 h 928135"/>
              <a:gd name="connsiteX1410" fmla="*/ 645578 w 840274"/>
              <a:gd name="connsiteY1410" fmla="*/ 345956 h 928135"/>
              <a:gd name="connsiteX1411" fmla="*/ 645344 w 840274"/>
              <a:gd name="connsiteY1411" fmla="*/ 346287 h 928135"/>
              <a:gd name="connsiteX1412" fmla="*/ 645135 w 840274"/>
              <a:gd name="connsiteY1412" fmla="*/ 346621 h 928135"/>
              <a:gd name="connsiteX1413" fmla="*/ 645135 w 840274"/>
              <a:gd name="connsiteY1413" fmla="*/ 346952 h 928135"/>
              <a:gd name="connsiteX1414" fmla="*/ 645344 w 840274"/>
              <a:gd name="connsiteY1414" fmla="*/ 346952 h 928135"/>
              <a:gd name="connsiteX1415" fmla="*/ 645344 w 840274"/>
              <a:gd name="connsiteY1415" fmla="*/ 347283 h 928135"/>
              <a:gd name="connsiteX1416" fmla="*/ 645135 w 840274"/>
              <a:gd name="connsiteY1416" fmla="*/ 347283 h 928135"/>
              <a:gd name="connsiteX1417" fmla="*/ 644901 w 840274"/>
              <a:gd name="connsiteY1417" fmla="*/ 347283 h 928135"/>
              <a:gd name="connsiteX1418" fmla="*/ 644692 w 840274"/>
              <a:gd name="connsiteY1418" fmla="*/ 347283 h 928135"/>
              <a:gd name="connsiteX1419" fmla="*/ 644457 w 840274"/>
              <a:gd name="connsiteY1419" fmla="*/ 347617 h 928135"/>
              <a:gd name="connsiteX1420" fmla="*/ 644223 w 840274"/>
              <a:gd name="connsiteY1420" fmla="*/ 347617 h 928135"/>
              <a:gd name="connsiteX1421" fmla="*/ 643545 w 840274"/>
              <a:gd name="connsiteY1421" fmla="*/ 347949 h 928135"/>
              <a:gd name="connsiteX1422" fmla="*/ 643545 w 840274"/>
              <a:gd name="connsiteY1422" fmla="*/ 348283 h 928135"/>
              <a:gd name="connsiteX1423" fmla="*/ 643337 w 840274"/>
              <a:gd name="connsiteY1423" fmla="*/ 348614 h 928135"/>
              <a:gd name="connsiteX1424" fmla="*/ 642867 w 840274"/>
              <a:gd name="connsiteY1424" fmla="*/ 348948 h 928135"/>
              <a:gd name="connsiteX1425" fmla="*/ 642424 w 840274"/>
              <a:gd name="connsiteY1425" fmla="*/ 349613 h 928135"/>
              <a:gd name="connsiteX1426" fmla="*/ 642190 w 840274"/>
              <a:gd name="connsiteY1426" fmla="*/ 349613 h 928135"/>
              <a:gd name="connsiteX1427" fmla="*/ 641981 w 840274"/>
              <a:gd name="connsiteY1427" fmla="*/ 349944 h 928135"/>
              <a:gd name="connsiteX1428" fmla="*/ 641512 w 840274"/>
              <a:gd name="connsiteY1428" fmla="*/ 350276 h 928135"/>
              <a:gd name="connsiteX1429" fmla="*/ 641512 w 840274"/>
              <a:gd name="connsiteY1429" fmla="*/ 350609 h 928135"/>
              <a:gd name="connsiteX1430" fmla="*/ 641303 w 840274"/>
              <a:gd name="connsiteY1430" fmla="*/ 350941 h 928135"/>
              <a:gd name="connsiteX1431" fmla="*/ 641303 w 840274"/>
              <a:gd name="connsiteY1431" fmla="*/ 351275 h 928135"/>
              <a:gd name="connsiteX1432" fmla="*/ 640834 w 840274"/>
              <a:gd name="connsiteY1432" fmla="*/ 351275 h 928135"/>
              <a:gd name="connsiteX1433" fmla="*/ 640626 w 840274"/>
              <a:gd name="connsiteY1433" fmla="*/ 351606 h 928135"/>
              <a:gd name="connsiteX1434" fmla="*/ 640391 w 840274"/>
              <a:gd name="connsiteY1434" fmla="*/ 351937 h 928135"/>
              <a:gd name="connsiteX1435" fmla="*/ 640157 w 840274"/>
              <a:gd name="connsiteY1435" fmla="*/ 351937 h 928135"/>
              <a:gd name="connsiteX1436" fmla="*/ 640157 w 840274"/>
              <a:gd name="connsiteY1436" fmla="*/ 352271 h 928135"/>
              <a:gd name="connsiteX1437" fmla="*/ 639713 w 840274"/>
              <a:gd name="connsiteY1437" fmla="*/ 352602 h 928135"/>
              <a:gd name="connsiteX1438" fmla="*/ 639505 w 840274"/>
              <a:gd name="connsiteY1438" fmla="*/ 352602 h 928135"/>
              <a:gd name="connsiteX1439" fmla="*/ 639505 w 840274"/>
              <a:gd name="connsiteY1439" fmla="*/ 352936 h 928135"/>
              <a:gd name="connsiteX1440" fmla="*/ 639270 w 840274"/>
              <a:gd name="connsiteY1440" fmla="*/ 352936 h 928135"/>
              <a:gd name="connsiteX1441" fmla="*/ 639036 w 840274"/>
              <a:gd name="connsiteY1441" fmla="*/ 353267 h 928135"/>
              <a:gd name="connsiteX1442" fmla="*/ 638827 w 840274"/>
              <a:gd name="connsiteY1442" fmla="*/ 353599 h 928135"/>
              <a:gd name="connsiteX1443" fmla="*/ 638592 w 840274"/>
              <a:gd name="connsiteY1443" fmla="*/ 353599 h 928135"/>
              <a:gd name="connsiteX1444" fmla="*/ 638592 w 840274"/>
              <a:gd name="connsiteY1444" fmla="*/ 354264 h 928135"/>
              <a:gd name="connsiteX1445" fmla="*/ 638592 w 840274"/>
              <a:gd name="connsiteY1445" fmla="*/ 354598 h 928135"/>
              <a:gd name="connsiteX1446" fmla="*/ 638358 w 840274"/>
              <a:gd name="connsiteY1446" fmla="*/ 354929 h 928135"/>
              <a:gd name="connsiteX1447" fmla="*/ 638149 w 840274"/>
              <a:gd name="connsiteY1447" fmla="*/ 355594 h 928135"/>
              <a:gd name="connsiteX1448" fmla="*/ 638149 w 840274"/>
              <a:gd name="connsiteY1448" fmla="*/ 355261 h 928135"/>
              <a:gd name="connsiteX1449" fmla="*/ 637472 w 840274"/>
              <a:gd name="connsiteY1449" fmla="*/ 355594 h 928135"/>
              <a:gd name="connsiteX1450" fmla="*/ 637237 w 840274"/>
              <a:gd name="connsiteY1450" fmla="*/ 355594 h 928135"/>
              <a:gd name="connsiteX1451" fmla="*/ 637472 w 840274"/>
              <a:gd name="connsiteY1451" fmla="*/ 356257 h 928135"/>
              <a:gd name="connsiteX1452" fmla="*/ 637237 w 840274"/>
              <a:gd name="connsiteY1452" fmla="*/ 356257 h 928135"/>
              <a:gd name="connsiteX1453" fmla="*/ 636794 w 840274"/>
              <a:gd name="connsiteY1453" fmla="*/ 356257 h 928135"/>
              <a:gd name="connsiteX1454" fmla="*/ 636324 w 840274"/>
              <a:gd name="connsiteY1454" fmla="*/ 356591 h 928135"/>
              <a:gd name="connsiteX1455" fmla="*/ 636116 w 840274"/>
              <a:gd name="connsiteY1455" fmla="*/ 356922 h 928135"/>
              <a:gd name="connsiteX1456" fmla="*/ 636116 w 840274"/>
              <a:gd name="connsiteY1456" fmla="*/ 357253 h 928135"/>
              <a:gd name="connsiteX1457" fmla="*/ 635647 w 840274"/>
              <a:gd name="connsiteY1457" fmla="*/ 357253 h 928135"/>
              <a:gd name="connsiteX1458" fmla="*/ 635647 w 840274"/>
              <a:gd name="connsiteY1458" fmla="*/ 357587 h 928135"/>
              <a:gd name="connsiteX1459" fmla="*/ 635438 w 840274"/>
              <a:gd name="connsiteY1459" fmla="*/ 358250 h 928135"/>
              <a:gd name="connsiteX1460" fmla="*/ 635204 w 840274"/>
              <a:gd name="connsiteY1460" fmla="*/ 358581 h 928135"/>
              <a:gd name="connsiteX1461" fmla="*/ 634995 w 840274"/>
              <a:gd name="connsiteY1461" fmla="*/ 358581 h 928135"/>
              <a:gd name="connsiteX1462" fmla="*/ 634318 w 840274"/>
              <a:gd name="connsiteY1462" fmla="*/ 358250 h 928135"/>
              <a:gd name="connsiteX1463" fmla="*/ 634083 w 840274"/>
              <a:gd name="connsiteY1463" fmla="*/ 358581 h 928135"/>
              <a:gd name="connsiteX1464" fmla="*/ 633640 w 840274"/>
              <a:gd name="connsiteY1464" fmla="*/ 358915 h 928135"/>
              <a:gd name="connsiteX1465" fmla="*/ 633405 w 840274"/>
              <a:gd name="connsiteY1465" fmla="*/ 359246 h 928135"/>
              <a:gd name="connsiteX1466" fmla="*/ 632962 w 840274"/>
              <a:gd name="connsiteY1466" fmla="*/ 359246 h 928135"/>
              <a:gd name="connsiteX1467" fmla="*/ 632727 w 840274"/>
              <a:gd name="connsiteY1467" fmla="*/ 359246 h 928135"/>
              <a:gd name="connsiteX1468" fmla="*/ 632493 w 840274"/>
              <a:gd name="connsiteY1468" fmla="*/ 359246 h 928135"/>
              <a:gd name="connsiteX1469" fmla="*/ 632493 w 840274"/>
              <a:gd name="connsiteY1469" fmla="*/ 359912 h 928135"/>
              <a:gd name="connsiteX1470" fmla="*/ 632493 w 840274"/>
              <a:gd name="connsiteY1470" fmla="*/ 360243 h 928135"/>
              <a:gd name="connsiteX1471" fmla="*/ 632284 w 840274"/>
              <a:gd name="connsiteY1471" fmla="*/ 360243 h 928135"/>
              <a:gd name="connsiteX1472" fmla="*/ 631815 w 840274"/>
              <a:gd name="connsiteY1472" fmla="*/ 360574 h 928135"/>
              <a:gd name="connsiteX1473" fmla="*/ 631372 w 840274"/>
              <a:gd name="connsiteY1473" fmla="*/ 360905 h 928135"/>
              <a:gd name="connsiteX1474" fmla="*/ 631137 w 840274"/>
              <a:gd name="connsiteY1474" fmla="*/ 361902 h 928135"/>
              <a:gd name="connsiteX1475" fmla="*/ 630929 w 840274"/>
              <a:gd name="connsiteY1475" fmla="*/ 361902 h 928135"/>
              <a:gd name="connsiteX1476" fmla="*/ 630694 w 840274"/>
              <a:gd name="connsiteY1476" fmla="*/ 361902 h 928135"/>
              <a:gd name="connsiteX1477" fmla="*/ 630459 w 840274"/>
              <a:gd name="connsiteY1477" fmla="*/ 362233 h 928135"/>
              <a:gd name="connsiteX1478" fmla="*/ 629808 w 840274"/>
              <a:gd name="connsiteY1478" fmla="*/ 362898 h 928135"/>
              <a:gd name="connsiteX1479" fmla="*/ 629573 w 840274"/>
              <a:gd name="connsiteY1479" fmla="*/ 363230 h 928135"/>
              <a:gd name="connsiteX1480" fmla="*/ 629130 w 840274"/>
              <a:gd name="connsiteY1480" fmla="*/ 363895 h 928135"/>
              <a:gd name="connsiteX1481" fmla="*/ 628895 w 840274"/>
              <a:gd name="connsiteY1481" fmla="*/ 364226 h 928135"/>
              <a:gd name="connsiteX1482" fmla="*/ 628452 w 840274"/>
              <a:gd name="connsiteY1482" fmla="*/ 364557 h 928135"/>
              <a:gd name="connsiteX1483" fmla="*/ 627983 w 840274"/>
              <a:gd name="connsiteY1483" fmla="*/ 364889 h 928135"/>
              <a:gd name="connsiteX1484" fmla="*/ 627983 w 840274"/>
              <a:gd name="connsiteY1484" fmla="*/ 365220 h 928135"/>
              <a:gd name="connsiteX1485" fmla="*/ 627540 w 840274"/>
              <a:gd name="connsiteY1485" fmla="*/ 365220 h 928135"/>
              <a:gd name="connsiteX1486" fmla="*/ 627540 w 840274"/>
              <a:gd name="connsiteY1486" fmla="*/ 365885 h 928135"/>
              <a:gd name="connsiteX1487" fmla="*/ 627305 w 840274"/>
              <a:gd name="connsiteY1487" fmla="*/ 366217 h 928135"/>
              <a:gd name="connsiteX1488" fmla="*/ 627097 w 840274"/>
              <a:gd name="connsiteY1488" fmla="*/ 366548 h 928135"/>
              <a:gd name="connsiteX1489" fmla="*/ 626862 w 840274"/>
              <a:gd name="connsiteY1489" fmla="*/ 366879 h 928135"/>
              <a:gd name="connsiteX1490" fmla="*/ 626628 w 840274"/>
              <a:gd name="connsiteY1490" fmla="*/ 366879 h 928135"/>
              <a:gd name="connsiteX1491" fmla="*/ 626419 w 840274"/>
              <a:gd name="connsiteY1491" fmla="*/ 367210 h 928135"/>
              <a:gd name="connsiteX1492" fmla="*/ 625950 w 840274"/>
              <a:gd name="connsiteY1492" fmla="*/ 367544 h 928135"/>
              <a:gd name="connsiteX1493" fmla="*/ 625741 w 840274"/>
              <a:gd name="connsiteY1493" fmla="*/ 367544 h 928135"/>
              <a:gd name="connsiteX1494" fmla="*/ 625298 w 840274"/>
              <a:gd name="connsiteY1494" fmla="*/ 368207 h 928135"/>
              <a:gd name="connsiteX1495" fmla="*/ 625064 w 840274"/>
              <a:gd name="connsiteY1495" fmla="*/ 368207 h 928135"/>
              <a:gd name="connsiteX1496" fmla="*/ 624620 w 840274"/>
              <a:gd name="connsiteY1496" fmla="*/ 368538 h 928135"/>
              <a:gd name="connsiteX1497" fmla="*/ 624151 w 840274"/>
              <a:gd name="connsiteY1497" fmla="*/ 368538 h 928135"/>
              <a:gd name="connsiteX1498" fmla="*/ 623708 w 840274"/>
              <a:gd name="connsiteY1498" fmla="*/ 368538 h 928135"/>
              <a:gd name="connsiteX1499" fmla="*/ 622796 w 840274"/>
              <a:gd name="connsiteY1499" fmla="*/ 368869 h 928135"/>
              <a:gd name="connsiteX1500" fmla="*/ 622587 w 840274"/>
              <a:gd name="connsiteY1500" fmla="*/ 368869 h 928135"/>
              <a:gd name="connsiteX1501" fmla="*/ 622352 w 840274"/>
              <a:gd name="connsiteY1501" fmla="*/ 369201 h 928135"/>
              <a:gd name="connsiteX1502" fmla="*/ 622118 w 840274"/>
              <a:gd name="connsiteY1502" fmla="*/ 369201 h 928135"/>
              <a:gd name="connsiteX1503" fmla="*/ 621910 w 840274"/>
              <a:gd name="connsiteY1503" fmla="*/ 369532 h 928135"/>
              <a:gd name="connsiteX1504" fmla="*/ 621440 w 840274"/>
              <a:gd name="connsiteY1504" fmla="*/ 369866 h 928135"/>
              <a:gd name="connsiteX1505" fmla="*/ 620554 w 840274"/>
              <a:gd name="connsiteY1505" fmla="*/ 371191 h 928135"/>
              <a:gd name="connsiteX1506" fmla="*/ 620762 w 840274"/>
              <a:gd name="connsiteY1506" fmla="*/ 371191 h 928135"/>
              <a:gd name="connsiteX1507" fmla="*/ 620554 w 840274"/>
              <a:gd name="connsiteY1507" fmla="*/ 371522 h 928135"/>
              <a:gd name="connsiteX1508" fmla="*/ 620319 w 840274"/>
              <a:gd name="connsiteY1508" fmla="*/ 371522 h 928135"/>
              <a:gd name="connsiteX1509" fmla="*/ 620111 w 840274"/>
              <a:gd name="connsiteY1509" fmla="*/ 371854 h 928135"/>
              <a:gd name="connsiteX1510" fmla="*/ 619876 w 840274"/>
              <a:gd name="connsiteY1510" fmla="*/ 371854 h 928135"/>
              <a:gd name="connsiteX1511" fmla="*/ 619433 w 840274"/>
              <a:gd name="connsiteY1511" fmla="*/ 371854 h 928135"/>
              <a:gd name="connsiteX1512" fmla="*/ 618755 w 840274"/>
              <a:gd name="connsiteY1512" fmla="*/ 371854 h 928135"/>
              <a:gd name="connsiteX1513" fmla="*/ 618286 w 840274"/>
              <a:gd name="connsiteY1513" fmla="*/ 372185 h 928135"/>
              <a:gd name="connsiteX1514" fmla="*/ 618286 w 840274"/>
              <a:gd name="connsiteY1514" fmla="*/ 372516 h 928135"/>
              <a:gd name="connsiteX1515" fmla="*/ 617843 w 840274"/>
              <a:gd name="connsiteY1515" fmla="*/ 372516 h 928135"/>
              <a:gd name="connsiteX1516" fmla="*/ 617400 w 840274"/>
              <a:gd name="connsiteY1516" fmla="*/ 372850 h 928135"/>
              <a:gd name="connsiteX1517" fmla="*/ 617165 w 840274"/>
              <a:gd name="connsiteY1517" fmla="*/ 373181 h 928135"/>
              <a:gd name="connsiteX1518" fmla="*/ 617165 w 840274"/>
              <a:gd name="connsiteY1518" fmla="*/ 373513 h 928135"/>
              <a:gd name="connsiteX1519" fmla="*/ 616931 w 840274"/>
              <a:gd name="connsiteY1519" fmla="*/ 373513 h 928135"/>
              <a:gd name="connsiteX1520" fmla="*/ 616487 w 840274"/>
              <a:gd name="connsiteY1520" fmla="*/ 373181 h 928135"/>
              <a:gd name="connsiteX1521" fmla="*/ 616044 w 840274"/>
              <a:gd name="connsiteY1521" fmla="*/ 373181 h 928135"/>
              <a:gd name="connsiteX1522" fmla="*/ 615367 w 840274"/>
              <a:gd name="connsiteY1522" fmla="*/ 373513 h 928135"/>
              <a:gd name="connsiteX1523" fmla="*/ 615132 w 840274"/>
              <a:gd name="connsiteY1523" fmla="*/ 373513 h 928135"/>
              <a:gd name="connsiteX1524" fmla="*/ 614689 w 840274"/>
              <a:gd name="connsiteY1524" fmla="*/ 373844 h 928135"/>
              <a:gd name="connsiteX1525" fmla="*/ 614246 w 840274"/>
              <a:gd name="connsiteY1525" fmla="*/ 374838 h 928135"/>
              <a:gd name="connsiteX1526" fmla="*/ 614011 w 840274"/>
              <a:gd name="connsiteY1526" fmla="*/ 375169 h 928135"/>
              <a:gd name="connsiteX1527" fmla="*/ 613777 w 840274"/>
              <a:gd name="connsiteY1527" fmla="*/ 375500 h 928135"/>
              <a:gd name="connsiteX1528" fmla="*/ 613568 w 840274"/>
              <a:gd name="connsiteY1528" fmla="*/ 375832 h 928135"/>
              <a:gd name="connsiteX1529" fmla="*/ 613568 w 840274"/>
              <a:gd name="connsiteY1529" fmla="*/ 376494 h 928135"/>
              <a:gd name="connsiteX1530" fmla="*/ 613099 w 840274"/>
              <a:gd name="connsiteY1530" fmla="*/ 376826 h 928135"/>
              <a:gd name="connsiteX1531" fmla="*/ 612890 w 840274"/>
              <a:gd name="connsiteY1531" fmla="*/ 376826 h 928135"/>
              <a:gd name="connsiteX1532" fmla="*/ 612656 w 840274"/>
              <a:gd name="connsiteY1532" fmla="*/ 377488 h 928135"/>
              <a:gd name="connsiteX1533" fmla="*/ 612656 w 840274"/>
              <a:gd name="connsiteY1533" fmla="*/ 377819 h 928135"/>
              <a:gd name="connsiteX1534" fmla="*/ 612421 w 840274"/>
              <a:gd name="connsiteY1534" fmla="*/ 377819 h 928135"/>
              <a:gd name="connsiteX1535" fmla="*/ 612421 w 840274"/>
              <a:gd name="connsiteY1535" fmla="*/ 378482 h 928135"/>
              <a:gd name="connsiteX1536" fmla="*/ 611978 w 840274"/>
              <a:gd name="connsiteY1536" fmla="*/ 378482 h 928135"/>
              <a:gd name="connsiteX1537" fmla="*/ 611743 w 840274"/>
              <a:gd name="connsiteY1537" fmla="*/ 378151 h 928135"/>
              <a:gd name="connsiteX1538" fmla="*/ 611535 w 840274"/>
              <a:gd name="connsiteY1538" fmla="*/ 378151 h 928135"/>
              <a:gd name="connsiteX1539" fmla="*/ 611300 w 840274"/>
              <a:gd name="connsiteY1539" fmla="*/ 378151 h 928135"/>
              <a:gd name="connsiteX1540" fmla="*/ 610414 w 840274"/>
              <a:gd name="connsiteY1540" fmla="*/ 378813 h 928135"/>
              <a:gd name="connsiteX1541" fmla="*/ 610179 w 840274"/>
              <a:gd name="connsiteY1541" fmla="*/ 379145 h 928135"/>
              <a:gd name="connsiteX1542" fmla="*/ 609944 w 840274"/>
              <a:gd name="connsiteY1542" fmla="*/ 379476 h 928135"/>
              <a:gd name="connsiteX1543" fmla="*/ 609736 w 840274"/>
              <a:gd name="connsiteY1543" fmla="*/ 379807 h 928135"/>
              <a:gd name="connsiteX1544" fmla="*/ 609502 w 840274"/>
              <a:gd name="connsiteY1544" fmla="*/ 380138 h 928135"/>
              <a:gd name="connsiteX1545" fmla="*/ 608824 w 840274"/>
              <a:gd name="connsiteY1545" fmla="*/ 380470 h 928135"/>
              <a:gd name="connsiteX1546" fmla="*/ 608589 w 840274"/>
              <a:gd name="connsiteY1546" fmla="*/ 380801 h 928135"/>
              <a:gd name="connsiteX1547" fmla="*/ 608146 w 840274"/>
              <a:gd name="connsiteY1547" fmla="*/ 381132 h 928135"/>
              <a:gd name="connsiteX1548" fmla="*/ 607911 w 840274"/>
              <a:gd name="connsiteY1548" fmla="*/ 381795 h 928135"/>
              <a:gd name="connsiteX1549" fmla="*/ 607468 w 840274"/>
              <a:gd name="connsiteY1549" fmla="*/ 381795 h 928135"/>
              <a:gd name="connsiteX1550" fmla="*/ 607234 w 840274"/>
              <a:gd name="connsiteY1550" fmla="*/ 382126 h 928135"/>
              <a:gd name="connsiteX1551" fmla="*/ 607234 w 840274"/>
              <a:gd name="connsiteY1551" fmla="*/ 382457 h 928135"/>
              <a:gd name="connsiteX1552" fmla="*/ 607468 w 840274"/>
              <a:gd name="connsiteY1552" fmla="*/ 382789 h 928135"/>
              <a:gd name="connsiteX1553" fmla="*/ 607703 w 840274"/>
              <a:gd name="connsiteY1553" fmla="*/ 382789 h 928135"/>
              <a:gd name="connsiteX1554" fmla="*/ 607703 w 840274"/>
              <a:gd name="connsiteY1554" fmla="*/ 383120 h 928135"/>
              <a:gd name="connsiteX1555" fmla="*/ 607911 w 840274"/>
              <a:gd name="connsiteY1555" fmla="*/ 383451 h 928135"/>
              <a:gd name="connsiteX1556" fmla="*/ 607911 w 840274"/>
              <a:gd name="connsiteY1556" fmla="*/ 383783 h 928135"/>
              <a:gd name="connsiteX1557" fmla="*/ 607703 w 840274"/>
              <a:gd name="connsiteY1557" fmla="*/ 384111 h 928135"/>
              <a:gd name="connsiteX1558" fmla="*/ 607234 w 840274"/>
              <a:gd name="connsiteY1558" fmla="*/ 384111 h 928135"/>
              <a:gd name="connsiteX1559" fmla="*/ 607025 w 840274"/>
              <a:gd name="connsiteY1559" fmla="*/ 384111 h 928135"/>
              <a:gd name="connsiteX1560" fmla="*/ 606790 w 840274"/>
              <a:gd name="connsiteY1560" fmla="*/ 384111 h 928135"/>
              <a:gd name="connsiteX1561" fmla="*/ 606556 w 840274"/>
              <a:gd name="connsiteY1561" fmla="*/ 383783 h 928135"/>
              <a:gd name="connsiteX1562" fmla="*/ 606347 w 840274"/>
              <a:gd name="connsiteY1562" fmla="*/ 383451 h 928135"/>
              <a:gd name="connsiteX1563" fmla="*/ 605669 w 840274"/>
              <a:gd name="connsiteY1563" fmla="*/ 383783 h 928135"/>
              <a:gd name="connsiteX1564" fmla="*/ 605435 w 840274"/>
              <a:gd name="connsiteY1564" fmla="*/ 384111 h 928135"/>
              <a:gd name="connsiteX1565" fmla="*/ 605435 w 840274"/>
              <a:gd name="connsiteY1565" fmla="*/ 384443 h 928135"/>
              <a:gd name="connsiteX1566" fmla="*/ 605226 w 840274"/>
              <a:gd name="connsiteY1566" fmla="*/ 385105 h 928135"/>
              <a:gd name="connsiteX1567" fmla="*/ 605226 w 840274"/>
              <a:gd name="connsiteY1567" fmla="*/ 385436 h 928135"/>
              <a:gd name="connsiteX1568" fmla="*/ 605226 w 840274"/>
              <a:gd name="connsiteY1568" fmla="*/ 385768 h 928135"/>
              <a:gd name="connsiteX1569" fmla="*/ 604992 w 840274"/>
              <a:gd name="connsiteY1569" fmla="*/ 386099 h 928135"/>
              <a:gd name="connsiteX1570" fmla="*/ 604549 w 840274"/>
              <a:gd name="connsiteY1570" fmla="*/ 386099 h 928135"/>
              <a:gd name="connsiteX1571" fmla="*/ 604314 w 840274"/>
              <a:gd name="connsiteY1571" fmla="*/ 385768 h 928135"/>
              <a:gd name="connsiteX1572" fmla="*/ 603871 w 840274"/>
              <a:gd name="connsiteY1572" fmla="*/ 385436 h 928135"/>
              <a:gd name="connsiteX1573" fmla="*/ 603636 w 840274"/>
              <a:gd name="connsiteY1573" fmla="*/ 385436 h 928135"/>
              <a:gd name="connsiteX1574" fmla="*/ 603402 w 840274"/>
              <a:gd name="connsiteY1574" fmla="*/ 385768 h 928135"/>
              <a:gd name="connsiteX1575" fmla="*/ 603193 w 840274"/>
              <a:gd name="connsiteY1575" fmla="*/ 386099 h 928135"/>
              <a:gd name="connsiteX1576" fmla="*/ 603193 w 840274"/>
              <a:gd name="connsiteY1576" fmla="*/ 386430 h 928135"/>
              <a:gd name="connsiteX1577" fmla="*/ 602724 w 840274"/>
              <a:gd name="connsiteY1577" fmla="*/ 387093 h 928135"/>
              <a:gd name="connsiteX1578" fmla="*/ 602281 w 840274"/>
              <a:gd name="connsiteY1578" fmla="*/ 387422 h 928135"/>
              <a:gd name="connsiteX1579" fmla="*/ 602046 w 840274"/>
              <a:gd name="connsiteY1579" fmla="*/ 387422 h 928135"/>
              <a:gd name="connsiteX1580" fmla="*/ 601160 w 840274"/>
              <a:gd name="connsiteY1580" fmla="*/ 387093 h 928135"/>
              <a:gd name="connsiteX1581" fmla="*/ 600925 w 840274"/>
              <a:gd name="connsiteY1581" fmla="*/ 387093 h 928135"/>
              <a:gd name="connsiteX1582" fmla="*/ 600482 w 840274"/>
              <a:gd name="connsiteY1582" fmla="*/ 387422 h 928135"/>
              <a:gd name="connsiteX1583" fmla="*/ 600039 w 840274"/>
              <a:gd name="connsiteY1583" fmla="*/ 388084 h 928135"/>
              <a:gd name="connsiteX1584" fmla="*/ 599804 w 840274"/>
              <a:gd name="connsiteY1584" fmla="*/ 388415 h 928135"/>
              <a:gd name="connsiteX1585" fmla="*/ 598892 w 840274"/>
              <a:gd name="connsiteY1585" fmla="*/ 389078 h 928135"/>
              <a:gd name="connsiteX1586" fmla="*/ 597771 w 840274"/>
              <a:gd name="connsiteY1586" fmla="*/ 390069 h 928135"/>
              <a:gd name="connsiteX1587" fmla="*/ 596859 w 840274"/>
              <a:gd name="connsiteY1587" fmla="*/ 391063 h 928135"/>
              <a:gd name="connsiteX1588" fmla="*/ 596650 w 840274"/>
              <a:gd name="connsiteY1588" fmla="*/ 391392 h 928135"/>
              <a:gd name="connsiteX1589" fmla="*/ 596416 w 840274"/>
              <a:gd name="connsiteY1589" fmla="*/ 391723 h 928135"/>
              <a:gd name="connsiteX1590" fmla="*/ 596181 w 840274"/>
              <a:gd name="connsiteY1590" fmla="*/ 392054 h 928135"/>
              <a:gd name="connsiteX1591" fmla="*/ 595738 w 840274"/>
              <a:gd name="connsiteY1591" fmla="*/ 392386 h 928135"/>
              <a:gd name="connsiteX1592" fmla="*/ 594852 w 840274"/>
              <a:gd name="connsiteY1592" fmla="*/ 393377 h 928135"/>
              <a:gd name="connsiteX1593" fmla="*/ 594617 w 840274"/>
              <a:gd name="connsiteY1593" fmla="*/ 393708 h 928135"/>
              <a:gd name="connsiteX1594" fmla="*/ 594617 w 840274"/>
              <a:gd name="connsiteY1594" fmla="*/ 394039 h 928135"/>
              <a:gd name="connsiteX1595" fmla="*/ 594174 w 840274"/>
              <a:gd name="connsiteY1595" fmla="*/ 394368 h 928135"/>
              <a:gd name="connsiteX1596" fmla="*/ 593939 w 840274"/>
              <a:gd name="connsiteY1596" fmla="*/ 394699 h 928135"/>
              <a:gd name="connsiteX1597" fmla="*/ 593705 w 840274"/>
              <a:gd name="connsiteY1597" fmla="*/ 395031 h 928135"/>
              <a:gd name="connsiteX1598" fmla="*/ 593496 w 840274"/>
              <a:gd name="connsiteY1598" fmla="*/ 395362 h 928135"/>
              <a:gd name="connsiteX1599" fmla="*/ 593027 w 840274"/>
              <a:gd name="connsiteY1599" fmla="*/ 395691 h 928135"/>
              <a:gd name="connsiteX1600" fmla="*/ 592584 w 840274"/>
              <a:gd name="connsiteY1600" fmla="*/ 395691 h 928135"/>
              <a:gd name="connsiteX1601" fmla="*/ 592349 w 840274"/>
              <a:gd name="connsiteY1601" fmla="*/ 396353 h 928135"/>
              <a:gd name="connsiteX1602" fmla="*/ 592584 w 840274"/>
              <a:gd name="connsiteY1602" fmla="*/ 396353 h 928135"/>
              <a:gd name="connsiteX1603" fmla="*/ 592349 w 840274"/>
              <a:gd name="connsiteY1603" fmla="*/ 396685 h 928135"/>
              <a:gd name="connsiteX1604" fmla="*/ 592141 w 840274"/>
              <a:gd name="connsiteY1604" fmla="*/ 397013 h 928135"/>
              <a:gd name="connsiteX1605" fmla="*/ 592349 w 840274"/>
              <a:gd name="connsiteY1605" fmla="*/ 397345 h 928135"/>
              <a:gd name="connsiteX1606" fmla="*/ 591906 w 840274"/>
              <a:gd name="connsiteY1606" fmla="*/ 397676 h 928135"/>
              <a:gd name="connsiteX1607" fmla="*/ 591228 w 840274"/>
              <a:gd name="connsiteY1607" fmla="*/ 397676 h 928135"/>
              <a:gd name="connsiteX1608" fmla="*/ 590785 w 840274"/>
              <a:gd name="connsiteY1608" fmla="*/ 397676 h 928135"/>
              <a:gd name="connsiteX1609" fmla="*/ 590551 w 840274"/>
              <a:gd name="connsiteY1609" fmla="*/ 398007 h 928135"/>
              <a:gd name="connsiteX1610" fmla="*/ 590107 w 840274"/>
              <a:gd name="connsiteY1610" fmla="*/ 398007 h 928135"/>
              <a:gd name="connsiteX1611" fmla="*/ 589430 w 840274"/>
              <a:gd name="connsiteY1611" fmla="*/ 398667 h 928135"/>
              <a:gd name="connsiteX1612" fmla="*/ 589195 w 840274"/>
              <a:gd name="connsiteY1612" fmla="*/ 398998 h 928135"/>
              <a:gd name="connsiteX1613" fmla="*/ 588752 w 840274"/>
              <a:gd name="connsiteY1613" fmla="*/ 399327 h 928135"/>
              <a:gd name="connsiteX1614" fmla="*/ 588752 w 840274"/>
              <a:gd name="connsiteY1614" fmla="*/ 399658 h 928135"/>
              <a:gd name="connsiteX1615" fmla="*/ 588517 w 840274"/>
              <a:gd name="connsiteY1615" fmla="*/ 399990 h 928135"/>
              <a:gd name="connsiteX1616" fmla="*/ 588309 w 840274"/>
              <a:gd name="connsiteY1616" fmla="*/ 400318 h 928135"/>
              <a:gd name="connsiteX1617" fmla="*/ 587631 w 840274"/>
              <a:gd name="connsiteY1617" fmla="*/ 400318 h 928135"/>
              <a:gd name="connsiteX1618" fmla="*/ 587397 w 840274"/>
              <a:gd name="connsiteY1618" fmla="*/ 399990 h 928135"/>
              <a:gd name="connsiteX1619" fmla="*/ 586953 w 840274"/>
              <a:gd name="connsiteY1619" fmla="*/ 399658 h 928135"/>
              <a:gd name="connsiteX1620" fmla="*/ 586276 w 840274"/>
              <a:gd name="connsiteY1620" fmla="*/ 399990 h 928135"/>
              <a:gd name="connsiteX1621" fmla="*/ 585598 w 840274"/>
              <a:gd name="connsiteY1621" fmla="*/ 400318 h 928135"/>
              <a:gd name="connsiteX1622" fmla="*/ 585155 w 840274"/>
              <a:gd name="connsiteY1622" fmla="*/ 400650 h 928135"/>
              <a:gd name="connsiteX1623" fmla="*/ 584686 w 840274"/>
              <a:gd name="connsiteY1623" fmla="*/ 400981 h 928135"/>
              <a:gd name="connsiteX1624" fmla="*/ 584477 w 840274"/>
              <a:gd name="connsiteY1624" fmla="*/ 401310 h 928135"/>
              <a:gd name="connsiteX1625" fmla="*/ 584242 w 840274"/>
              <a:gd name="connsiteY1625" fmla="*/ 401972 h 928135"/>
              <a:gd name="connsiteX1626" fmla="*/ 583799 w 840274"/>
              <a:gd name="connsiteY1626" fmla="*/ 402301 h 928135"/>
              <a:gd name="connsiteX1627" fmla="*/ 583330 w 840274"/>
              <a:gd name="connsiteY1627" fmla="*/ 402632 h 928135"/>
              <a:gd name="connsiteX1628" fmla="*/ 582887 w 840274"/>
              <a:gd name="connsiteY1628" fmla="*/ 402632 h 928135"/>
              <a:gd name="connsiteX1629" fmla="*/ 582444 w 840274"/>
              <a:gd name="connsiteY1629" fmla="*/ 402963 h 928135"/>
              <a:gd name="connsiteX1630" fmla="*/ 581974 w 840274"/>
              <a:gd name="connsiteY1630" fmla="*/ 402963 h 928135"/>
              <a:gd name="connsiteX1631" fmla="*/ 581088 w 840274"/>
              <a:gd name="connsiteY1631" fmla="*/ 403292 h 928135"/>
              <a:gd name="connsiteX1632" fmla="*/ 580645 w 840274"/>
              <a:gd name="connsiteY1632" fmla="*/ 403952 h 928135"/>
              <a:gd name="connsiteX1633" fmla="*/ 579733 w 840274"/>
              <a:gd name="connsiteY1633" fmla="*/ 404615 h 928135"/>
              <a:gd name="connsiteX1634" fmla="*/ 578820 w 840274"/>
              <a:gd name="connsiteY1634" fmla="*/ 405603 h 928135"/>
              <a:gd name="connsiteX1635" fmla="*/ 577934 w 840274"/>
              <a:gd name="connsiteY1635" fmla="*/ 406595 h 928135"/>
              <a:gd name="connsiteX1636" fmla="*/ 577699 w 840274"/>
              <a:gd name="connsiteY1636" fmla="*/ 406926 h 928135"/>
              <a:gd name="connsiteX1637" fmla="*/ 577256 w 840274"/>
              <a:gd name="connsiteY1637" fmla="*/ 407255 h 928135"/>
              <a:gd name="connsiteX1638" fmla="*/ 577022 w 840274"/>
              <a:gd name="connsiteY1638" fmla="*/ 407255 h 928135"/>
              <a:gd name="connsiteX1639" fmla="*/ 576135 w 840274"/>
              <a:gd name="connsiteY1639" fmla="*/ 407586 h 928135"/>
              <a:gd name="connsiteX1640" fmla="*/ 575458 w 840274"/>
              <a:gd name="connsiteY1640" fmla="*/ 408246 h 928135"/>
              <a:gd name="connsiteX1641" fmla="*/ 573633 w 840274"/>
              <a:gd name="connsiteY1641" fmla="*/ 409237 h 928135"/>
              <a:gd name="connsiteX1642" fmla="*/ 572955 w 840274"/>
              <a:gd name="connsiteY1642" fmla="*/ 410226 h 928135"/>
              <a:gd name="connsiteX1643" fmla="*/ 572278 w 840274"/>
              <a:gd name="connsiteY1643" fmla="*/ 410886 h 928135"/>
              <a:gd name="connsiteX1644" fmla="*/ 571391 w 840274"/>
              <a:gd name="connsiteY1644" fmla="*/ 411217 h 928135"/>
              <a:gd name="connsiteX1645" fmla="*/ 571157 w 840274"/>
              <a:gd name="connsiteY1645" fmla="*/ 411217 h 928135"/>
              <a:gd name="connsiteX1646" fmla="*/ 570036 w 840274"/>
              <a:gd name="connsiteY1646" fmla="*/ 412206 h 928135"/>
              <a:gd name="connsiteX1647" fmla="*/ 569124 w 840274"/>
              <a:gd name="connsiteY1647" fmla="*/ 413526 h 928135"/>
              <a:gd name="connsiteX1648" fmla="*/ 568680 w 840274"/>
              <a:gd name="connsiteY1648" fmla="*/ 413526 h 928135"/>
              <a:gd name="connsiteX1649" fmla="*/ 568680 w 840274"/>
              <a:gd name="connsiteY1649" fmla="*/ 413857 h 928135"/>
              <a:gd name="connsiteX1650" fmla="*/ 568237 w 840274"/>
              <a:gd name="connsiteY1650" fmla="*/ 414186 h 928135"/>
              <a:gd name="connsiteX1651" fmla="*/ 567768 w 840274"/>
              <a:gd name="connsiteY1651" fmla="*/ 414186 h 928135"/>
              <a:gd name="connsiteX1652" fmla="*/ 567559 w 840274"/>
              <a:gd name="connsiteY1652" fmla="*/ 414517 h 928135"/>
              <a:gd name="connsiteX1653" fmla="*/ 567325 w 840274"/>
              <a:gd name="connsiteY1653" fmla="*/ 414517 h 928135"/>
              <a:gd name="connsiteX1654" fmla="*/ 566882 w 840274"/>
              <a:gd name="connsiteY1654" fmla="*/ 414517 h 928135"/>
              <a:gd name="connsiteX1655" fmla="*/ 566647 w 840274"/>
              <a:gd name="connsiteY1655" fmla="*/ 414845 h 928135"/>
              <a:gd name="connsiteX1656" fmla="*/ 566439 w 840274"/>
              <a:gd name="connsiteY1656" fmla="*/ 415177 h 928135"/>
              <a:gd name="connsiteX1657" fmla="*/ 566204 w 840274"/>
              <a:gd name="connsiteY1657" fmla="*/ 415177 h 928135"/>
              <a:gd name="connsiteX1658" fmla="*/ 565526 w 840274"/>
              <a:gd name="connsiteY1658" fmla="*/ 415505 h 928135"/>
              <a:gd name="connsiteX1659" fmla="*/ 565526 w 840274"/>
              <a:gd name="connsiteY1659" fmla="*/ 415837 h 928135"/>
              <a:gd name="connsiteX1660" fmla="*/ 565291 w 840274"/>
              <a:gd name="connsiteY1660" fmla="*/ 416165 h 928135"/>
              <a:gd name="connsiteX1661" fmla="*/ 564848 w 840274"/>
              <a:gd name="connsiteY1661" fmla="*/ 416494 h 928135"/>
              <a:gd name="connsiteX1662" fmla="*/ 564171 w 840274"/>
              <a:gd name="connsiteY1662" fmla="*/ 416825 h 928135"/>
              <a:gd name="connsiteX1663" fmla="*/ 563936 w 840274"/>
              <a:gd name="connsiteY1663" fmla="*/ 416825 h 928135"/>
              <a:gd name="connsiteX1664" fmla="*/ 563493 w 840274"/>
              <a:gd name="connsiteY1664" fmla="*/ 417154 h 928135"/>
              <a:gd name="connsiteX1665" fmla="*/ 563258 w 840274"/>
              <a:gd name="connsiteY1665" fmla="*/ 417485 h 928135"/>
              <a:gd name="connsiteX1666" fmla="*/ 563050 w 840274"/>
              <a:gd name="connsiteY1666" fmla="*/ 417814 h 928135"/>
              <a:gd name="connsiteX1667" fmla="*/ 562581 w 840274"/>
              <a:gd name="connsiteY1667" fmla="*/ 417814 h 928135"/>
              <a:gd name="connsiteX1668" fmla="*/ 562581 w 840274"/>
              <a:gd name="connsiteY1668" fmla="*/ 418145 h 928135"/>
              <a:gd name="connsiteX1669" fmla="*/ 562137 w 840274"/>
              <a:gd name="connsiteY1669" fmla="*/ 418474 h 928135"/>
              <a:gd name="connsiteX1670" fmla="*/ 561929 w 840274"/>
              <a:gd name="connsiteY1670" fmla="*/ 418803 h 928135"/>
              <a:gd name="connsiteX1671" fmla="*/ 561694 w 840274"/>
              <a:gd name="connsiteY1671" fmla="*/ 419463 h 928135"/>
              <a:gd name="connsiteX1672" fmla="*/ 561251 w 840274"/>
              <a:gd name="connsiteY1672" fmla="*/ 419791 h 928135"/>
              <a:gd name="connsiteX1673" fmla="*/ 561017 w 840274"/>
              <a:gd name="connsiteY1673" fmla="*/ 419791 h 928135"/>
              <a:gd name="connsiteX1674" fmla="*/ 560782 w 840274"/>
              <a:gd name="connsiteY1674" fmla="*/ 419791 h 928135"/>
              <a:gd name="connsiteX1675" fmla="*/ 560339 w 840274"/>
              <a:gd name="connsiteY1675" fmla="*/ 420123 h 928135"/>
              <a:gd name="connsiteX1676" fmla="*/ 560104 w 840274"/>
              <a:gd name="connsiteY1676" fmla="*/ 420123 h 928135"/>
              <a:gd name="connsiteX1677" fmla="*/ 559896 w 840274"/>
              <a:gd name="connsiteY1677" fmla="*/ 420451 h 928135"/>
              <a:gd name="connsiteX1678" fmla="*/ 559661 w 840274"/>
              <a:gd name="connsiteY1678" fmla="*/ 420451 h 928135"/>
              <a:gd name="connsiteX1679" fmla="*/ 559426 w 840274"/>
              <a:gd name="connsiteY1679" fmla="*/ 420783 h 928135"/>
              <a:gd name="connsiteX1680" fmla="*/ 559218 w 840274"/>
              <a:gd name="connsiteY1680" fmla="*/ 420783 h 928135"/>
              <a:gd name="connsiteX1681" fmla="*/ 558983 w 840274"/>
              <a:gd name="connsiteY1681" fmla="*/ 420783 h 928135"/>
              <a:gd name="connsiteX1682" fmla="*/ 558306 w 840274"/>
              <a:gd name="connsiteY1682" fmla="*/ 421771 h 928135"/>
              <a:gd name="connsiteX1683" fmla="*/ 558306 w 840274"/>
              <a:gd name="connsiteY1683" fmla="*/ 422100 h 928135"/>
              <a:gd name="connsiteX1684" fmla="*/ 558540 w 840274"/>
              <a:gd name="connsiteY1684" fmla="*/ 423089 h 928135"/>
              <a:gd name="connsiteX1685" fmla="*/ 558540 w 840274"/>
              <a:gd name="connsiteY1685" fmla="*/ 423417 h 928135"/>
              <a:gd name="connsiteX1686" fmla="*/ 558749 w 840274"/>
              <a:gd name="connsiteY1686" fmla="*/ 424077 h 928135"/>
              <a:gd name="connsiteX1687" fmla="*/ 560104 w 840274"/>
              <a:gd name="connsiteY1687" fmla="*/ 426383 h 928135"/>
              <a:gd name="connsiteX1688" fmla="*/ 561460 w 840274"/>
              <a:gd name="connsiteY1688" fmla="*/ 428689 h 928135"/>
              <a:gd name="connsiteX1689" fmla="*/ 563050 w 840274"/>
              <a:gd name="connsiteY1689" fmla="*/ 430664 h 928135"/>
              <a:gd name="connsiteX1690" fmla="*/ 565761 w 840274"/>
              <a:gd name="connsiteY1690" fmla="*/ 434287 h 928135"/>
              <a:gd name="connsiteX1691" fmla="*/ 566439 w 840274"/>
              <a:gd name="connsiteY1691" fmla="*/ 434287 h 928135"/>
              <a:gd name="connsiteX1692" fmla="*/ 566647 w 840274"/>
              <a:gd name="connsiteY1692" fmla="*/ 434616 h 928135"/>
              <a:gd name="connsiteX1693" fmla="*/ 566882 w 840274"/>
              <a:gd name="connsiteY1693" fmla="*/ 434945 h 928135"/>
              <a:gd name="connsiteX1694" fmla="*/ 566204 w 840274"/>
              <a:gd name="connsiteY1694" fmla="*/ 435273 h 928135"/>
              <a:gd name="connsiteX1695" fmla="*/ 565761 w 840274"/>
              <a:gd name="connsiteY1695" fmla="*/ 434945 h 928135"/>
              <a:gd name="connsiteX1696" fmla="*/ 564848 w 840274"/>
              <a:gd name="connsiteY1696" fmla="*/ 434616 h 928135"/>
              <a:gd name="connsiteX1697" fmla="*/ 563727 w 840274"/>
              <a:gd name="connsiteY1697" fmla="*/ 433298 h 928135"/>
              <a:gd name="connsiteX1698" fmla="*/ 561460 w 840274"/>
              <a:gd name="connsiteY1698" fmla="*/ 430995 h 928135"/>
              <a:gd name="connsiteX1699" fmla="*/ 560782 w 840274"/>
              <a:gd name="connsiteY1699" fmla="*/ 430335 h 928135"/>
              <a:gd name="connsiteX1700" fmla="*/ 558749 w 840274"/>
              <a:gd name="connsiteY1700" fmla="*/ 428032 h 928135"/>
              <a:gd name="connsiteX1701" fmla="*/ 556742 w 840274"/>
              <a:gd name="connsiteY1701" fmla="*/ 428032 h 928135"/>
              <a:gd name="connsiteX1702" fmla="*/ 555829 w 840274"/>
              <a:gd name="connsiteY1702" fmla="*/ 428032 h 928135"/>
              <a:gd name="connsiteX1703" fmla="*/ 554917 w 840274"/>
              <a:gd name="connsiteY1703" fmla="*/ 428689 h 928135"/>
              <a:gd name="connsiteX1704" fmla="*/ 553561 w 840274"/>
              <a:gd name="connsiteY1704" fmla="*/ 429678 h 928135"/>
              <a:gd name="connsiteX1705" fmla="*/ 552883 w 840274"/>
              <a:gd name="connsiteY1705" fmla="*/ 430335 h 928135"/>
              <a:gd name="connsiteX1706" fmla="*/ 552883 w 840274"/>
              <a:gd name="connsiteY1706" fmla="*/ 431324 h 928135"/>
              <a:gd name="connsiteX1707" fmla="*/ 553118 w 840274"/>
              <a:gd name="connsiteY1707" fmla="*/ 431981 h 928135"/>
              <a:gd name="connsiteX1708" fmla="*/ 552675 w 840274"/>
              <a:gd name="connsiteY1708" fmla="*/ 432970 h 928135"/>
              <a:gd name="connsiteX1709" fmla="*/ 552675 w 840274"/>
              <a:gd name="connsiteY1709" fmla="*/ 433298 h 928135"/>
              <a:gd name="connsiteX1710" fmla="*/ 552206 w 840274"/>
              <a:gd name="connsiteY1710" fmla="*/ 433627 h 928135"/>
              <a:gd name="connsiteX1711" fmla="*/ 551554 w 840274"/>
              <a:gd name="connsiteY1711" fmla="*/ 433298 h 928135"/>
              <a:gd name="connsiteX1712" fmla="*/ 550199 w 840274"/>
              <a:gd name="connsiteY1712" fmla="*/ 432641 h 928135"/>
              <a:gd name="connsiteX1713" fmla="*/ 549729 w 840274"/>
              <a:gd name="connsiteY1713" fmla="*/ 432970 h 928135"/>
              <a:gd name="connsiteX1714" fmla="*/ 549521 w 840274"/>
              <a:gd name="connsiteY1714" fmla="*/ 433298 h 928135"/>
              <a:gd name="connsiteX1715" fmla="*/ 549052 w 840274"/>
              <a:gd name="connsiteY1715" fmla="*/ 433298 h 928135"/>
              <a:gd name="connsiteX1716" fmla="*/ 547931 w 840274"/>
              <a:gd name="connsiteY1716" fmla="*/ 432970 h 928135"/>
              <a:gd name="connsiteX1717" fmla="*/ 547696 w 840274"/>
              <a:gd name="connsiteY1717" fmla="*/ 433298 h 928135"/>
              <a:gd name="connsiteX1718" fmla="*/ 547488 w 840274"/>
              <a:gd name="connsiteY1718" fmla="*/ 433956 h 928135"/>
              <a:gd name="connsiteX1719" fmla="*/ 547044 w 840274"/>
              <a:gd name="connsiteY1719" fmla="*/ 434616 h 928135"/>
              <a:gd name="connsiteX1720" fmla="*/ 546575 w 840274"/>
              <a:gd name="connsiteY1720" fmla="*/ 434945 h 928135"/>
              <a:gd name="connsiteX1721" fmla="*/ 546132 w 840274"/>
              <a:gd name="connsiteY1721" fmla="*/ 435273 h 928135"/>
              <a:gd name="connsiteX1722" fmla="*/ 546132 w 840274"/>
              <a:gd name="connsiteY1722" fmla="*/ 435602 h 928135"/>
              <a:gd name="connsiteX1723" fmla="*/ 546132 w 840274"/>
              <a:gd name="connsiteY1723" fmla="*/ 436262 h 928135"/>
              <a:gd name="connsiteX1724" fmla="*/ 546810 w 840274"/>
              <a:gd name="connsiteY1724" fmla="*/ 436591 h 928135"/>
              <a:gd name="connsiteX1725" fmla="*/ 548609 w 840274"/>
              <a:gd name="connsiteY1725" fmla="*/ 436591 h 928135"/>
              <a:gd name="connsiteX1726" fmla="*/ 549052 w 840274"/>
              <a:gd name="connsiteY1726" fmla="*/ 437248 h 928135"/>
              <a:gd name="connsiteX1727" fmla="*/ 549286 w 840274"/>
              <a:gd name="connsiteY1727" fmla="*/ 437577 h 928135"/>
              <a:gd name="connsiteX1728" fmla="*/ 549286 w 840274"/>
              <a:gd name="connsiteY1728" fmla="*/ 437905 h 928135"/>
              <a:gd name="connsiteX1729" fmla="*/ 549286 w 840274"/>
              <a:gd name="connsiteY1729" fmla="*/ 438563 h 928135"/>
              <a:gd name="connsiteX1730" fmla="*/ 548843 w 840274"/>
              <a:gd name="connsiteY1730" fmla="*/ 438894 h 928135"/>
              <a:gd name="connsiteX1731" fmla="*/ 548165 w 840274"/>
              <a:gd name="connsiteY1731" fmla="*/ 439223 h 928135"/>
              <a:gd name="connsiteX1732" fmla="*/ 547488 w 840274"/>
              <a:gd name="connsiteY1732" fmla="*/ 439551 h 928135"/>
              <a:gd name="connsiteX1733" fmla="*/ 546810 w 840274"/>
              <a:gd name="connsiteY1733" fmla="*/ 440537 h 928135"/>
              <a:gd name="connsiteX1734" fmla="*/ 546367 w 840274"/>
              <a:gd name="connsiteY1734" fmla="*/ 441195 h 928135"/>
              <a:gd name="connsiteX1735" fmla="*/ 546132 w 840274"/>
              <a:gd name="connsiteY1735" fmla="*/ 441523 h 928135"/>
              <a:gd name="connsiteX1736" fmla="*/ 546575 w 840274"/>
              <a:gd name="connsiteY1736" fmla="*/ 442509 h 928135"/>
              <a:gd name="connsiteX1737" fmla="*/ 546575 w 840274"/>
              <a:gd name="connsiteY1737" fmla="*/ 442838 h 928135"/>
              <a:gd name="connsiteX1738" fmla="*/ 545898 w 840274"/>
              <a:gd name="connsiteY1738" fmla="*/ 443496 h 928135"/>
              <a:gd name="connsiteX1739" fmla="*/ 545454 w 840274"/>
              <a:gd name="connsiteY1739" fmla="*/ 443824 h 928135"/>
              <a:gd name="connsiteX1740" fmla="*/ 545011 w 840274"/>
              <a:gd name="connsiteY1740" fmla="*/ 443824 h 928135"/>
              <a:gd name="connsiteX1741" fmla="*/ 544099 w 840274"/>
              <a:gd name="connsiteY1741" fmla="*/ 443496 h 928135"/>
              <a:gd name="connsiteX1742" fmla="*/ 543864 w 840274"/>
              <a:gd name="connsiteY1742" fmla="*/ 443496 h 928135"/>
              <a:gd name="connsiteX1743" fmla="*/ 543656 w 840274"/>
              <a:gd name="connsiteY1743" fmla="*/ 443167 h 928135"/>
              <a:gd name="connsiteX1744" fmla="*/ 542978 w 840274"/>
              <a:gd name="connsiteY1744" fmla="*/ 443824 h 928135"/>
              <a:gd name="connsiteX1745" fmla="*/ 542066 w 840274"/>
              <a:gd name="connsiteY1745" fmla="*/ 443824 h 928135"/>
              <a:gd name="connsiteX1746" fmla="*/ 540710 w 840274"/>
              <a:gd name="connsiteY1746" fmla="*/ 442509 h 928135"/>
              <a:gd name="connsiteX1747" fmla="*/ 540267 w 840274"/>
              <a:gd name="connsiteY1747" fmla="*/ 442509 h 928135"/>
              <a:gd name="connsiteX1748" fmla="*/ 539589 w 840274"/>
              <a:gd name="connsiteY1748" fmla="*/ 443496 h 928135"/>
              <a:gd name="connsiteX1749" fmla="*/ 539146 w 840274"/>
              <a:gd name="connsiteY1749" fmla="*/ 443824 h 928135"/>
              <a:gd name="connsiteX1750" fmla="*/ 538911 w 840274"/>
              <a:gd name="connsiteY1750" fmla="*/ 443496 h 928135"/>
              <a:gd name="connsiteX1751" fmla="*/ 538677 w 840274"/>
              <a:gd name="connsiteY1751" fmla="*/ 442509 h 928135"/>
              <a:gd name="connsiteX1752" fmla="*/ 538234 w 840274"/>
              <a:gd name="connsiteY1752" fmla="*/ 442509 h 928135"/>
              <a:gd name="connsiteX1753" fmla="*/ 537556 w 840274"/>
              <a:gd name="connsiteY1753" fmla="*/ 442509 h 928135"/>
              <a:gd name="connsiteX1754" fmla="*/ 537348 w 840274"/>
              <a:gd name="connsiteY1754" fmla="*/ 442181 h 928135"/>
              <a:gd name="connsiteX1755" fmla="*/ 537348 w 840274"/>
              <a:gd name="connsiteY1755" fmla="*/ 441852 h 928135"/>
              <a:gd name="connsiteX1756" fmla="*/ 537348 w 840274"/>
              <a:gd name="connsiteY1756" fmla="*/ 441195 h 928135"/>
              <a:gd name="connsiteX1757" fmla="*/ 536878 w 840274"/>
              <a:gd name="connsiteY1757" fmla="*/ 440866 h 928135"/>
              <a:gd name="connsiteX1758" fmla="*/ 536670 w 840274"/>
              <a:gd name="connsiteY1758" fmla="*/ 441195 h 928135"/>
              <a:gd name="connsiteX1759" fmla="*/ 536670 w 840274"/>
              <a:gd name="connsiteY1759" fmla="*/ 441523 h 928135"/>
              <a:gd name="connsiteX1760" fmla="*/ 536670 w 840274"/>
              <a:gd name="connsiteY1760" fmla="*/ 441852 h 928135"/>
              <a:gd name="connsiteX1761" fmla="*/ 536670 w 840274"/>
              <a:gd name="connsiteY1761" fmla="*/ 442838 h 928135"/>
              <a:gd name="connsiteX1762" fmla="*/ 536878 w 840274"/>
              <a:gd name="connsiteY1762" fmla="*/ 446456 h 928135"/>
              <a:gd name="connsiteX1763" fmla="*/ 536878 w 840274"/>
              <a:gd name="connsiteY1763" fmla="*/ 447768 h 928135"/>
              <a:gd name="connsiteX1764" fmla="*/ 536878 w 840274"/>
              <a:gd name="connsiteY1764" fmla="*/ 451055 h 928135"/>
              <a:gd name="connsiteX1765" fmla="*/ 536878 w 840274"/>
              <a:gd name="connsiteY1765" fmla="*/ 452370 h 928135"/>
              <a:gd name="connsiteX1766" fmla="*/ 536878 w 840274"/>
              <a:gd name="connsiteY1766" fmla="*/ 453025 h 928135"/>
              <a:gd name="connsiteX1767" fmla="*/ 536878 w 840274"/>
              <a:gd name="connsiteY1767" fmla="*/ 462215 h 928135"/>
              <a:gd name="connsiteX1768" fmla="*/ 536878 w 840274"/>
              <a:gd name="connsiteY1768" fmla="*/ 466808 h 928135"/>
              <a:gd name="connsiteX1769" fmla="*/ 536670 w 840274"/>
              <a:gd name="connsiteY1769" fmla="*/ 468118 h 928135"/>
              <a:gd name="connsiteX1770" fmla="*/ 536670 w 840274"/>
              <a:gd name="connsiteY1770" fmla="*/ 470742 h 928135"/>
              <a:gd name="connsiteX1771" fmla="*/ 536670 w 840274"/>
              <a:gd name="connsiteY1771" fmla="*/ 478275 h 928135"/>
              <a:gd name="connsiteX1772" fmla="*/ 536670 w 840274"/>
              <a:gd name="connsiteY1772" fmla="*/ 479911 h 928135"/>
              <a:gd name="connsiteX1773" fmla="*/ 536670 w 840274"/>
              <a:gd name="connsiteY1773" fmla="*/ 480566 h 928135"/>
              <a:gd name="connsiteX1774" fmla="*/ 536670 w 840274"/>
              <a:gd name="connsiteY1774" fmla="*/ 493977 h 928135"/>
              <a:gd name="connsiteX1775" fmla="*/ 536670 w 840274"/>
              <a:gd name="connsiteY1775" fmla="*/ 495612 h 928135"/>
              <a:gd name="connsiteX1776" fmla="*/ 536670 w 840274"/>
              <a:gd name="connsiteY1776" fmla="*/ 495938 h 928135"/>
              <a:gd name="connsiteX1777" fmla="*/ 536670 w 840274"/>
              <a:gd name="connsiteY1777" fmla="*/ 496593 h 928135"/>
              <a:gd name="connsiteX1778" fmla="*/ 536670 w 840274"/>
              <a:gd name="connsiteY1778" fmla="*/ 496919 h 928135"/>
              <a:gd name="connsiteX1779" fmla="*/ 536670 w 840274"/>
              <a:gd name="connsiteY1779" fmla="*/ 497900 h 928135"/>
              <a:gd name="connsiteX1780" fmla="*/ 536670 w 840274"/>
              <a:gd name="connsiteY1780" fmla="*/ 498226 h 928135"/>
              <a:gd name="connsiteX1781" fmla="*/ 536670 w 840274"/>
              <a:gd name="connsiteY1781" fmla="*/ 499204 h 928135"/>
              <a:gd name="connsiteX1782" fmla="*/ 536670 w 840274"/>
              <a:gd name="connsiteY1782" fmla="*/ 499859 h 928135"/>
              <a:gd name="connsiteX1783" fmla="*/ 536670 w 840274"/>
              <a:gd name="connsiteY1783" fmla="*/ 500837 h 928135"/>
              <a:gd name="connsiteX1784" fmla="*/ 536670 w 840274"/>
              <a:gd name="connsiteY1784" fmla="*/ 507692 h 928135"/>
              <a:gd name="connsiteX1785" fmla="*/ 536670 w 840274"/>
              <a:gd name="connsiteY1785" fmla="*/ 510630 h 928135"/>
              <a:gd name="connsiteX1786" fmla="*/ 536670 w 840274"/>
              <a:gd name="connsiteY1786" fmla="*/ 517803 h 928135"/>
              <a:gd name="connsiteX1787" fmla="*/ 536670 w 840274"/>
              <a:gd name="connsiteY1787" fmla="*/ 519760 h 928135"/>
              <a:gd name="connsiteX1788" fmla="*/ 536670 w 840274"/>
              <a:gd name="connsiteY1788" fmla="*/ 521387 h 928135"/>
              <a:gd name="connsiteX1789" fmla="*/ 536670 w 840274"/>
              <a:gd name="connsiteY1789" fmla="*/ 528227 h 928135"/>
              <a:gd name="connsiteX1790" fmla="*/ 536670 w 840274"/>
              <a:gd name="connsiteY1790" fmla="*/ 533760 h 928135"/>
              <a:gd name="connsiteX1791" fmla="*/ 536670 w 840274"/>
              <a:gd name="connsiteY1791" fmla="*/ 534410 h 928135"/>
              <a:gd name="connsiteX1792" fmla="*/ 535992 w 840274"/>
              <a:gd name="connsiteY1792" fmla="*/ 534410 h 928135"/>
              <a:gd name="connsiteX1793" fmla="*/ 535080 w 840274"/>
              <a:gd name="connsiteY1793" fmla="*/ 534736 h 928135"/>
              <a:gd name="connsiteX1794" fmla="*/ 534402 w 840274"/>
              <a:gd name="connsiteY1794" fmla="*/ 534736 h 928135"/>
              <a:gd name="connsiteX1795" fmla="*/ 534167 w 840274"/>
              <a:gd name="connsiteY1795" fmla="*/ 535062 h 928135"/>
              <a:gd name="connsiteX1796" fmla="*/ 533724 w 840274"/>
              <a:gd name="connsiteY1796" fmla="*/ 535062 h 928135"/>
              <a:gd name="connsiteX1797" fmla="*/ 532812 w 840274"/>
              <a:gd name="connsiteY1797" fmla="*/ 535711 h 928135"/>
              <a:gd name="connsiteX1798" fmla="*/ 532603 w 840274"/>
              <a:gd name="connsiteY1798" fmla="*/ 535711 h 928135"/>
              <a:gd name="connsiteX1799" fmla="*/ 532369 w 840274"/>
              <a:gd name="connsiteY1799" fmla="*/ 536037 h 928135"/>
              <a:gd name="connsiteX1800" fmla="*/ 532160 w 840274"/>
              <a:gd name="connsiteY1800" fmla="*/ 536687 h 928135"/>
              <a:gd name="connsiteX1801" fmla="*/ 531691 w 840274"/>
              <a:gd name="connsiteY1801" fmla="*/ 537662 h 928135"/>
              <a:gd name="connsiteX1802" fmla="*/ 531691 w 840274"/>
              <a:gd name="connsiteY1802" fmla="*/ 537988 h 928135"/>
              <a:gd name="connsiteX1803" fmla="*/ 531482 w 840274"/>
              <a:gd name="connsiteY1803" fmla="*/ 538964 h 928135"/>
              <a:gd name="connsiteX1804" fmla="*/ 531248 w 840274"/>
              <a:gd name="connsiteY1804" fmla="*/ 539288 h 928135"/>
              <a:gd name="connsiteX1805" fmla="*/ 531248 w 840274"/>
              <a:gd name="connsiteY1805" fmla="*/ 539614 h 928135"/>
              <a:gd name="connsiteX1806" fmla="*/ 531248 w 840274"/>
              <a:gd name="connsiteY1806" fmla="*/ 540589 h 928135"/>
              <a:gd name="connsiteX1807" fmla="*/ 531248 w 840274"/>
              <a:gd name="connsiteY1807" fmla="*/ 541565 h 928135"/>
              <a:gd name="connsiteX1808" fmla="*/ 531013 w 840274"/>
              <a:gd name="connsiteY1808" fmla="*/ 541565 h 928135"/>
              <a:gd name="connsiteX1809" fmla="*/ 530805 w 840274"/>
              <a:gd name="connsiteY1809" fmla="*/ 541888 h 928135"/>
              <a:gd name="connsiteX1810" fmla="*/ 530570 w 840274"/>
              <a:gd name="connsiteY1810" fmla="*/ 542214 h 928135"/>
              <a:gd name="connsiteX1811" fmla="*/ 530570 w 840274"/>
              <a:gd name="connsiteY1811" fmla="*/ 542538 h 928135"/>
              <a:gd name="connsiteX1812" fmla="*/ 530336 w 840274"/>
              <a:gd name="connsiteY1812" fmla="*/ 542864 h 928135"/>
              <a:gd name="connsiteX1813" fmla="*/ 530570 w 840274"/>
              <a:gd name="connsiteY1813" fmla="*/ 543190 h 928135"/>
              <a:gd name="connsiteX1814" fmla="*/ 530336 w 840274"/>
              <a:gd name="connsiteY1814" fmla="*/ 543513 h 928135"/>
              <a:gd name="connsiteX1815" fmla="*/ 529658 w 840274"/>
              <a:gd name="connsiteY1815" fmla="*/ 543839 h 928135"/>
              <a:gd name="connsiteX1816" fmla="*/ 529215 w 840274"/>
              <a:gd name="connsiteY1816" fmla="*/ 543839 h 928135"/>
              <a:gd name="connsiteX1817" fmla="*/ 528980 w 840274"/>
              <a:gd name="connsiteY1817" fmla="*/ 543839 h 928135"/>
              <a:gd name="connsiteX1818" fmla="*/ 528771 w 840274"/>
              <a:gd name="connsiteY1818" fmla="*/ 543839 h 928135"/>
              <a:gd name="connsiteX1819" fmla="*/ 528094 w 840274"/>
              <a:gd name="connsiteY1819" fmla="*/ 543839 h 928135"/>
              <a:gd name="connsiteX1820" fmla="*/ 526973 w 840274"/>
              <a:gd name="connsiteY1820" fmla="*/ 543190 h 928135"/>
              <a:gd name="connsiteX1821" fmla="*/ 525826 w 840274"/>
              <a:gd name="connsiteY1821" fmla="*/ 542864 h 928135"/>
              <a:gd name="connsiteX1822" fmla="*/ 524262 w 840274"/>
              <a:gd name="connsiteY1822" fmla="*/ 541888 h 928135"/>
              <a:gd name="connsiteX1823" fmla="*/ 523793 w 840274"/>
              <a:gd name="connsiteY1823" fmla="*/ 541565 h 928135"/>
              <a:gd name="connsiteX1824" fmla="*/ 522906 w 840274"/>
              <a:gd name="connsiteY1824" fmla="*/ 541888 h 928135"/>
              <a:gd name="connsiteX1825" fmla="*/ 522672 w 840274"/>
              <a:gd name="connsiteY1825" fmla="*/ 541888 h 928135"/>
              <a:gd name="connsiteX1826" fmla="*/ 521994 w 840274"/>
              <a:gd name="connsiteY1826" fmla="*/ 542214 h 928135"/>
              <a:gd name="connsiteX1827" fmla="*/ 521108 w 840274"/>
              <a:gd name="connsiteY1827" fmla="*/ 542538 h 928135"/>
              <a:gd name="connsiteX1828" fmla="*/ 520430 w 840274"/>
              <a:gd name="connsiteY1828" fmla="*/ 543513 h 928135"/>
              <a:gd name="connsiteX1829" fmla="*/ 520195 w 840274"/>
              <a:gd name="connsiteY1829" fmla="*/ 544163 h 928135"/>
              <a:gd name="connsiteX1830" fmla="*/ 520195 w 840274"/>
              <a:gd name="connsiteY1830" fmla="*/ 544489 h 928135"/>
              <a:gd name="connsiteX1831" fmla="*/ 519752 w 840274"/>
              <a:gd name="connsiteY1831" fmla="*/ 545465 h 928135"/>
              <a:gd name="connsiteX1832" fmla="*/ 519518 w 840274"/>
              <a:gd name="connsiteY1832" fmla="*/ 545788 h 928135"/>
              <a:gd name="connsiteX1833" fmla="*/ 519283 w 840274"/>
              <a:gd name="connsiteY1833" fmla="*/ 546438 h 928135"/>
              <a:gd name="connsiteX1834" fmla="*/ 519283 w 840274"/>
              <a:gd name="connsiteY1834" fmla="*/ 547087 h 928135"/>
              <a:gd name="connsiteX1835" fmla="*/ 518840 w 840274"/>
              <a:gd name="connsiteY1835" fmla="*/ 547413 h 928135"/>
              <a:gd name="connsiteX1836" fmla="*/ 518397 w 840274"/>
              <a:gd name="connsiteY1836" fmla="*/ 547737 h 928135"/>
              <a:gd name="connsiteX1837" fmla="*/ 518162 w 840274"/>
              <a:gd name="connsiteY1837" fmla="*/ 548386 h 928135"/>
              <a:gd name="connsiteX1838" fmla="*/ 518162 w 840274"/>
              <a:gd name="connsiteY1838" fmla="*/ 548712 h 928135"/>
              <a:gd name="connsiteX1839" fmla="*/ 518397 w 840274"/>
              <a:gd name="connsiteY1839" fmla="*/ 549036 h 928135"/>
              <a:gd name="connsiteX1840" fmla="*/ 518162 w 840274"/>
              <a:gd name="connsiteY1840" fmla="*/ 549685 h 928135"/>
              <a:gd name="connsiteX1841" fmla="*/ 517484 w 840274"/>
              <a:gd name="connsiteY1841" fmla="*/ 550011 h 928135"/>
              <a:gd name="connsiteX1842" fmla="*/ 517276 w 840274"/>
              <a:gd name="connsiteY1842" fmla="*/ 550011 h 928135"/>
              <a:gd name="connsiteX1843" fmla="*/ 516364 w 840274"/>
              <a:gd name="connsiteY1843" fmla="*/ 550011 h 928135"/>
              <a:gd name="connsiteX1844" fmla="*/ 515920 w 840274"/>
              <a:gd name="connsiteY1844" fmla="*/ 549685 h 928135"/>
              <a:gd name="connsiteX1845" fmla="*/ 515243 w 840274"/>
              <a:gd name="connsiteY1845" fmla="*/ 549685 h 928135"/>
              <a:gd name="connsiteX1846" fmla="*/ 513887 w 840274"/>
              <a:gd name="connsiteY1846" fmla="*/ 549036 h 928135"/>
              <a:gd name="connsiteX1847" fmla="*/ 512297 w 840274"/>
              <a:gd name="connsiteY1847" fmla="*/ 548386 h 928135"/>
              <a:gd name="connsiteX1848" fmla="*/ 512089 w 840274"/>
              <a:gd name="connsiteY1848" fmla="*/ 548386 h 928135"/>
              <a:gd name="connsiteX1849" fmla="*/ 511854 w 840274"/>
              <a:gd name="connsiteY1849" fmla="*/ 548386 h 928135"/>
              <a:gd name="connsiteX1850" fmla="*/ 511411 w 840274"/>
              <a:gd name="connsiteY1850" fmla="*/ 548386 h 928135"/>
              <a:gd name="connsiteX1851" fmla="*/ 511176 w 840274"/>
              <a:gd name="connsiteY1851" fmla="*/ 548712 h 928135"/>
              <a:gd name="connsiteX1852" fmla="*/ 510941 w 840274"/>
              <a:gd name="connsiteY1852" fmla="*/ 548712 h 928135"/>
              <a:gd name="connsiteX1853" fmla="*/ 510055 w 840274"/>
              <a:gd name="connsiteY1853" fmla="*/ 549362 h 928135"/>
              <a:gd name="connsiteX1854" fmla="*/ 509377 w 840274"/>
              <a:gd name="connsiteY1854" fmla="*/ 550661 h 928135"/>
              <a:gd name="connsiteX1855" fmla="*/ 508908 w 840274"/>
              <a:gd name="connsiteY1855" fmla="*/ 550661 h 928135"/>
              <a:gd name="connsiteX1856" fmla="*/ 508908 w 840274"/>
              <a:gd name="connsiteY1856" fmla="*/ 550984 h 928135"/>
              <a:gd name="connsiteX1857" fmla="*/ 508700 w 840274"/>
              <a:gd name="connsiteY1857" fmla="*/ 551960 h 928135"/>
              <a:gd name="connsiteX1858" fmla="*/ 508700 w 840274"/>
              <a:gd name="connsiteY1858" fmla="*/ 552607 h 928135"/>
              <a:gd name="connsiteX1859" fmla="*/ 508700 w 840274"/>
              <a:gd name="connsiteY1859" fmla="*/ 553256 h 928135"/>
              <a:gd name="connsiteX1860" fmla="*/ 508700 w 840274"/>
              <a:gd name="connsiteY1860" fmla="*/ 553582 h 928135"/>
              <a:gd name="connsiteX1861" fmla="*/ 508465 w 840274"/>
              <a:gd name="connsiteY1861" fmla="*/ 553582 h 928135"/>
              <a:gd name="connsiteX1862" fmla="*/ 507579 w 840274"/>
              <a:gd name="connsiteY1862" fmla="*/ 553582 h 928135"/>
              <a:gd name="connsiteX1863" fmla="*/ 506666 w 840274"/>
              <a:gd name="connsiteY1863" fmla="*/ 553906 h 928135"/>
              <a:gd name="connsiteX1864" fmla="*/ 505989 w 840274"/>
              <a:gd name="connsiteY1864" fmla="*/ 553906 h 928135"/>
              <a:gd name="connsiteX1865" fmla="*/ 505546 w 840274"/>
              <a:gd name="connsiteY1865" fmla="*/ 554232 h 928135"/>
              <a:gd name="connsiteX1866" fmla="*/ 504399 w 840274"/>
              <a:gd name="connsiteY1866" fmla="*/ 554879 h 928135"/>
              <a:gd name="connsiteX1867" fmla="*/ 503069 w 840274"/>
              <a:gd name="connsiteY1867" fmla="*/ 555205 h 928135"/>
              <a:gd name="connsiteX1868" fmla="*/ 502391 w 840274"/>
              <a:gd name="connsiteY1868" fmla="*/ 555529 h 928135"/>
              <a:gd name="connsiteX1869" fmla="*/ 502157 w 840274"/>
              <a:gd name="connsiteY1869" fmla="*/ 555855 h 928135"/>
              <a:gd name="connsiteX1870" fmla="*/ 501922 w 840274"/>
              <a:gd name="connsiteY1870" fmla="*/ 556178 h 928135"/>
              <a:gd name="connsiteX1871" fmla="*/ 500801 w 840274"/>
              <a:gd name="connsiteY1871" fmla="*/ 556178 h 928135"/>
              <a:gd name="connsiteX1872" fmla="*/ 500358 w 840274"/>
              <a:gd name="connsiteY1872" fmla="*/ 556501 h 928135"/>
              <a:gd name="connsiteX1873" fmla="*/ 500124 w 840274"/>
              <a:gd name="connsiteY1873" fmla="*/ 556501 h 928135"/>
              <a:gd name="connsiteX1874" fmla="*/ 499446 w 840274"/>
              <a:gd name="connsiteY1874" fmla="*/ 556178 h 928135"/>
              <a:gd name="connsiteX1875" fmla="*/ 499211 w 840274"/>
              <a:gd name="connsiteY1875" fmla="*/ 556178 h 928135"/>
              <a:gd name="connsiteX1876" fmla="*/ 499003 w 840274"/>
              <a:gd name="connsiteY1876" fmla="*/ 556178 h 928135"/>
              <a:gd name="connsiteX1877" fmla="*/ 499003 w 840274"/>
              <a:gd name="connsiteY1877" fmla="*/ 556501 h 928135"/>
              <a:gd name="connsiteX1878" fmla="*/ 499211 w 840274"/>
              <a:gd name="connsiteY1878" fmla="*/ 557477 h 928135"/>
              <a:gd name="connsiteX1879" fmla="*/ 499211 w 840274"/>
              <a:gd name="connsiteY1879" fmla="*/ 557801 h 928135"/>
              <a:gd name="connsiteX1880" fmla="*/ 497204 w 840274"/>
              <a:gd name="connsiteY1880" fmla="*/ 557801 h 928135"/>
              <a:gd name="connsiteX1881" fmla="*/ 496969 w 840274"/>
              <a:gd name="connsiteY1881" fmla="*/ 558124 h 928135"/>
              <a:gd name="connsiteX1882" fmla="*/ 496735 w 840274"/>
              <a:gd name="connsiteY1882" fmla="*/ 558124 h 928135"/>
              <a:gd name="connsiteX1883" fmla="*/ 495849 w 840274"/>
              <a:gd name="connsiteY1883" fmla="*/ 559097 h 928135"/>
              <a:gd name="connsiteX1884" fmla="*/ 495171 w 840274"/>
              <a:gd name="connsiteY1884" fmla="*/ 559746 h 928135"/>
              <a:gd name="connsiteX1885" fmla="*/ 494936 w 840274"/>
              <a:gd name="connsiteY1885" fmla="*/ 559746 h 928135"/>
              <a:gd name="connsiteX1886" fmla="*/ 495171 w 840274"/>
              <a:gd name="connsiteY1886" fmla="*/ 560396 h 928135"/>
              <a:gd name="connsiteX1887" fmla="*/ 494258 w 840274"/>
              <a:gd name="connsiteY1887" fmla="*/ 561043 h 928135"/>
              <a:gd name="connsiteX1888" fmla="*/ 494024 w 840274"/>
              <a:gd name="connsiteY1888" fmla="*/ 561043 h 928135"/>
              <a:gd name="connsiteX1889" fmla="*/ 492694 w 840274"/>
              <a:gd name="connsiteY1889" fmla="*/ 562016 h 928135"/>
              <a:gd name="connsiteX1890" fmla="*/ 492225 w 840274"/>
              <a:gd name="connsiteY1890" fmla="*/ 562016 h 928135"/>
              <a:gd name="connsiteX1891" fmla="*/ 491782 w 840274"/>
              <a:gd name="connsiteY1891" fmla="*/ 562342 h 928135"/>
              <a:gd name="connsiteX1892" fmla="*/ 491104 w 840274"/>
              <a:gd name="connsiteY1892" fmla="*/ 562989 h 928135"/>
              <a:gd name="connsiteX1893" fmla="*/ 490192 w 840274"/>
              <a:gd name="connsiteY1893" fmla="*/ 563962 h 928135"/>
              <a:gd name="connsiteX1894" fmla="*/ 488837 w 840274"/>
              <a:gd name="connsiteY1894" fmla="*/ 566555 h 928135"/>
              <a:gd name="connsiteX1895" fmla="*/ 488628 w 840274"/>
              <a:gd name="connsiteY1895" fmla="*/ 567204 h 928135"/>
              <a:gd name="connsiteX1896" fmla="*/ 488628 w 840274"/>
              <a:gd name="connsiteY1896" fmla="*/ 567851 h 928135"/>
              <a:gd name="connsiteX1897" fmla="*/ 488628 w 840274"/>
              <a:gd name="connsiteY1897" fmla="*/ 568175 h 928135"/>
              <a:gd name="connsiteX1898" fmla="*/ 488185 w 840274"/>
              <a:gd name="connsiteY1898" fmla="*/ 569795 h 928135"/>
              <a:gd name="connsiteX1899" fmla="*/ 487507 w 840274"/>
              <a:gd name="connsiteY1899" fmla="*/ 570768 h 928135"/>
              <a:gd name="connsiteX1900" fmla="*/ 487273 w 840274"/>
              <a:gd name="connsiteY1900" fmla="*/ 570768 h 928135"/>
              <a:gd name="connsiteX1901" fmla="*/ 486152 w 840274"/>
              <a:gd name="connsiteY1901" fmla="*/ 571741 h 928135"/>
              <a:gd name="connsiteX1902" fmla="*/ 485917 w 840274"/>
              <a:gd name="connsiteY1902" fmla="*/ 571741 h 928135"/>
              <a:gd name="connsiteX1903" fmla="*/ 485474 w 840274"/>
              <a:gd name="connsiteY1903" fmla="*/ 572388 h 928135"/>
              <a:gd name="connsiteX1904" fmla="*/ 485474 w 840274"/>
              <a:gd name="connsiteY1904" fmla="*/ 573035 h 928135"/>
              <a:gd name="connsiteX1905" fmla="*/ 485474 w 840274"/>
              <a:gd name="connsiteY1905" fmla="*/ 573358 h 928135"/>
              <a:gd name="connsiteX1906" fmla="*/ 485917 w 840274"/>
              <a:gd name="connsiteY1906" fmla="*/ 574331 h 928135"/>
              <a:gd name="connsiteX1907" fmla="*/ 485917 w 840274"/>
              <a:gd name="connsiteY1907" fmla="*/ 574655 h 928135"/>
              <a:gd name="connsiteX1908" fmla="*/ 486152 w 840274"/>
              <a:gd name="connsiteY1908" fmla="*/ 575301 h 928135"/>
              <a:gd name="connsiteX1909" fmla="*/ 486152 w 840274"/>
              <a:gd name="connsiteY1909" fmla="*/ 575948 h 928135"/>
              <a:gd name="connsiteX1910" fmla="*/ 486152 w 840274"/>
              <a:gd name="connsiteY1910" fmla="*/ 576598 h 928135"/>
              <a:gd name="connsiteX1911" fmla="*/ 485917 w 840274"/>
              <a:gd name="connsiteY1911" fmla="*/ 576921 h 928135"/>
              <a:gd name="connsiteX1912" fmla="*/ 485005 w 840274"/>
              <a:gd name="connsiteY1912" fmla="*/ 577568 h 928135"/>
              <a:gd name="connsiteX1913" fmla="*/ 484796 w 840274"/>
              <a:gd name="connsiteY1913" fmla="*/ 577892 h 928135"/>
              <a:gd name="connsiteX1914" fmla="*/ 484327 w 840274"/>
              <a:gd name="connsiteY1914" fmla="*/ 578539 h 928135"/>
              <a:gd name="connsiteX1915" fmla="*/ 484119 w 840274"/>
              <a:gd name="connsiteY1915" fmla="*/ 578862 h 928135"/>
              <a:gd name="connsiteX1916" fmla="*/ 483884 w 840274"/>
              <a:gd name="connsiteY1916" fmla="*/ 579832 h 928135"/>
              <a:gd name="connsiteX1917" fmla="*/ 483675 w 840274"/>
              <a:gd name="connsiteY1917" fmla="*/ 581126 h 928135"/>
              <a:gd name="connsiteX1918" fmla="*/ 483675 w 840274"/>
              <a:gd name="connsiteY1918" fmla="*/ 581452 h 928135"/>
              <a:gd name="connsiteX1919" fmla="*/ 483441 w 840274"/>
              <a:gd name="connsiteY1919" fmla="*/ 582746 h 928135"/>
              <a:gd name="connsiteX1920" fmla="*/ 483206 w 840274"/>
              <a:gd name="connsiteY1920" fmla="*/ 582746 h 928135"/>
              <a:gd name="connsiteX1921" fmla="*/ 481850 w 840274"/>
              <a:gd name="connsiteY1921" fmla="*/ 584364 h 928135"/>
              <a:gd name="connsiteX1922" fmla="*/ 481407 w 840274"/>
              <a:gd name="connsiteY1922" fmla="*/ 584687 h 928135"/>
              <a:gd name="connsiteX1923" fmla="*/ 481173 w 840274"/>
              <a:gd name="connsiteY1923" fmla="*/ 585011 h 928135"/>
              <a:gd name="connsiteX1924" fmla="*/ 481173 w 840274"/>
              <a:gd name="connsiteY1924" fmla="*/ 585334 h 928135"/>
              <a:gd name="connsiteX1925" fmla="*/ 480495 w 840274"/>
              <a:gd name="connsiteY1925" fmla="*/ 585658 h 928135"/>
              <a:gd name="connsiteX1926" fmla="*/ 480286 w 840274"/>
              <a:gd name="connsiteY1926" fmla="*/ 585978 h 928135"/>
              <a:gd name="connsiteX1927" fmla="*/ 479817 w 840274"/>
              <a:gd name="connsiteY1927" fmla="*/ 586302 h 928135"/>
              <a:gd name="connsiteX1928" fmla="*/ 478931 w 840274"/>
              <a:gd name="connsiteY1928" fmla="*/ 586949 h 928135"/>
              <a:gd name="connsiteX1929" fmla="*/ 478488 w 840274"/>
              <a:gd name="connsiteY1929" fmla="*/ 587596 h 928135"/>
              <a:gd name="connsiteX1930" fmla="*/ 478253 w 840274"/>
              <a:gd name="connsiteY1930" fmla="*/ 587596 h 928135"/>
              <a:gd name="connsiteX1931" fmla="*/ 477810 w 840274"/>
              <a:gd name="connsiteY1931" fmla="*/ 587596 h 928135"/>
              <a:gd name="connsiteX1932" fmla="*/ 477132 w 840274"/>
              <a:gd name="connsiteY1932" fmla="*/ 587919 h 928135"/>
              <a:gd name="connsiteX1933" fmla="*/ 476898 w 840274"/>
              <a:gd name="connsiteY1933" fmla="*/ 588243 h 928135"/>
              <a:gd name="connsiteX1934" fmla="*/ 476455 w 840274"/>
              <a:gd name="connsiteY1934" fmla="*/ 588243 h 928135"/>
              <a:gd name="connsiteX1935" fmla="*/ 476220 w 840274"/>
              <a:gd name="connsiteY1935" fmla="*/ 588243 h 928135"/>
              <a:gd name="connsiteX1936" fmla="*/ 476220 w 840274"/>
              <a:gd name="connsiteY1936" fmla="*/ 588890 h 928135"/>
              <a:gd name="connsiteX1937" fmla="*/ 475985 w 840274"/>
              <a:gd name="connsiteY1937" fmla="*/ 589213 h 928135"/>
              <a:gd name="connsiteX1938" fmla="*/ 474865 w 840274"/>
              <a:gd name="connsiteY1938" fmla="*/ 589213 h 928135"/>
              <a:gd name="connsiteX1939" fmla="*/ 474630 w 840274"/>
              <a:gd name="connsiteY1939" fmla="*/ 589536 h 928135"/>
              <a:gd name="connsiteX1940" fmla="*/ 474187 w 840274"/>
              <a:gd name="connsiteY1940" fmla="*/ 589860 h 928135"/>
              <a:gd name="connsiteX1941" fmla="*/ 474187 w 840274"/>
              <a:gd name="connsiteY1941" fmla="*/ 590183 h 928135"/>
              <a:gd name="connsiteX1942" fmla="*/ 474187 w 840274"/>
              <a:gd name="connsiteY1942" fmla="*/ 590828 h 928135"/>
              <a:gd name="connsiteX1943" fmla="*/ 473978 w 840274"/>
              <a:gd name="connsiteY1943" fmla="*/ 592769 h 928135"/>
              <a:gd name="connsiteX1944" fmla="*/ 474187 w 840274"/>
              <a:gd name="connsiteY1944" fmla="*/ 593092 h 928135"/>
              <a:gd name="connsiteX1945" fmla="*/ 473978 w 840274"/>
              <a:gd name="connsiteY1945" fmla="*/ 593092 h 928135"/>
              <a:gd name="connsiteX1946" fmla="*/ 473509 w 840274"/>
              <a:gd name="connsiteY1946" fmla="*/ 594383 h 928135"/>
              <a:gd name="connsiteX1947" fmla="*/ 473301 w 840274"/>
              <a:gd name="connsiteY1947" fmla="*/ 596645 h 928135"/>
              <a:gd name="connsiteX1948" fmla="*/ 473066 w 840274"/>
              <a:gd name="connsiteY1948" fmla="*/ 597936 h 928135"/>
              <a:gd name="connsiteX1949" fmla="*/ 472831 w 840274"/>
              <a:gd name="connsiteY1949" fmla="*/ 598904 h 928135"/>
              <a:gd name="connsiteX1950" fmla="*/ 472623 w 840274"/>
              <a:gd name="connsiteY1950" fmla="*/ 599551 h 928135"/>
              <a:gd name="connsiteX1951" fmla="*/ 472623 w 840274"/>
              <a:gd name="connsiteY1951" fmla="*/ 600198 h 928135"/>
              <a:gd name="connsiteX1952" fmla="*/ 472388 w 840274"/>
              <a:gd name="connsiteY1952" fmla="*/ 601166 h 928135"/>
              <a:gd name="connsiteX1953" fmla="*/ 472154 w 840274"/>
              <a:gd name="connsiteY1953" fmla="*/ 601489 h 928135"/>
              <a:gd name="connsiteX1954" fmla="*/ 472154 w 840274"/>
              <a:gd name="connsiteY1954" fmla="*/ 601810 h 928135"/>
              <a:gd name="connsiteX1955" fmla="*/ 472154 w 840274"/>
              <a:gd name="connsiteY1955" fmla="*/ 602133 h 928135"/>
              <a:gd name="connsiteX1956" fmla="*/ 472154 w 840274"/>
              <a:gd name="connsiteY1956" fmla="*/ 602457 h 928135"/>
              <a:gd name="connsiteX1957" fmla="*/ 472154 w 840274"/>
              <a:gd name="connsiteY1957" fmla="*/ 603101 h 928135"/>
              <a:gd name="connsiteX1958" fmla="*/ 472154 w 840274"/>
              <a:gd name="connsiteY1958" fmla="*/ 603748 h 928135"/>
              <a:gd name="connsiteX1959" fmla="*/ 472154 w 840274"/>
              <a:gd name="connsiteY1959" fmla="*/ 604392 h 928135"/>
              <a:gd name="connsiteX1960" fmla="*/ 472388 w 840274"/>
              <a:gd name="connsiteY1960" fmla="*/ 605036 h 928135"/>
              <a:gd name="connsiteX1961" fmla="*/ 472623 w 840274"/>
              <a:gd name="connsiteY1961" fmla="*/ 606004 h 928135"/>
              <a:gd name="connsiteX1962" fmla="*/ 472831 w 840274"/>
              <a:gd name="connsiteY1962" fmla="*/ 606651 h 928135"/>
              <a:gd name="connsiteX1963" fmla="*/ 472388 w 840274"/>
              <a:gd name="connsiteY1963" fmla="*/ 607296 h 928135"/>
              <a:gd name="connsiteX1964" fmla="*/ 472388 w 840274"/>
              <a:gd name="connsiteY1964" fmla="*/ 608263 h 928135"/>
              <a:gd name="connsiteX1965" fmla="*/ 472388 w 840274"/>
              <a:gd name="connsiteY1965" fmla="*/ 608908 h 928135"/>
              <a:gd name="connsiteX1966" fmla="*/ 472623 w 840274"/>
              <a:gd name="connsiteY1966" fmla="*/ 609875 h 928135"/>
              <a:gd name="connsiteX1967" fmla="*/ 472388 w 840274"/>
              <a:gd name="connsiteY1967" fmla="*/ 611488 h 928135"/>
              <a:gd name="connsiteX1968" fmla="*/ 472623 w 840274"/>
              <a:gd name="connsiteY1968" fmla="*/ 612134 h 928135"/>
              <a:gd name="connsiteX1969" fmla="*/ 472831 w 840274"/>
              <a:gd name="connsiteY1969" fmla="*/ 612455 h 928135"/>
              <a:gd name="connsiteX1970" fmla="*/ 473978 w 840274"/>
              <a:gd name="connsiteY1970" fmla="*/ 613100 h 928135"/>
              <a:gd name="connsiteX1971" fmla="*/ 476663 w 840274"/>
              <a:gd name="connsiteY1971" fmla="*/ 613423 h 928135"/>
              <a:gd name="connsiteX1972" fmla="*/ 476898 w 840274"/>
              <a:gd name="connsiteY1972" fmla="*/ 613423 h 928135"/>
              <a:gd name="connsiteX1973" fmla="*/ 478019 w 840274"/>
              <a:gd name="connsiteY1973" fmla="*/ 614067 h 928135"/>
              <a:gd name="connsiteX1974" fmla="*/ 479140 w 840274"/>
              <a:gd name="connsiteY1974" fmla="*/ 614391 h 928135"/>
              <a:gd name="connsiteX1975" fmla="*/ 479817 w 840274"/>
              <a:gd name="connsiteY1975" fmla="*/ 614391 h 928135"/>
              <a:gd name="connsiteX1976" fmla="*/ 480286 w 840274"/>
              <a:gd name="connsiteY1976" fmla="*/ 614391 h 928135"/>
              <a:gd name="connsiteX1977" fmla="*/ 481407 w 840274"/>
              <a:gd name="connsiteY1977" fmla="*/ 614067 h 928135"/>
              <a:gd name="connsiteX1978" fmla="*/ 482763 w 840274"/>
              <a:gd name="connsiteY1978" fmla="*/ 613423 h 928135"/>
              <a:gd name="connsiteX1979" fmla="*/ 483206 w 840274"/>
              <a:gd name="connsiteY1979" fmla="*/ 613100 h 928135"/>
              <a:gd name="connsiteX1980" fmla="*/ 484327 w 840274"/>
              <a:gd name="connsiteY1980" fmla="*/ 613100 h 928135"/>
              <a:gd name="connsiteX1981" fmla="*/ 484562 w 840274"/>
              <a:gd name="connsiteY1981" fmla="*/ 613100 h 928135"/>
              <a:gd name="connsiteX1982" fmla="*/ 485005 w 840274"/>
              <a:gd name="connsiteY1982" fmla="*/ 613423 h 928135"/>
              <a:gd name="connsiteX1983" fmla="*/ 485474 w 840274"/>
              <a:gd name="connsiteY1983" fmla="*/ 613744 h 928135"/>
              <a:gd name="connsiteX1984" fmla="*/ 486360 w 840274"/>
              <a:gd name="connsiteY1984" fmla="*/ 614712 h 928135"/>
              <a:gd name="connsiteX1985" fmla="*/ 486595 w 840274"/>
              <a:gd name="connsiteY1985" fmla="*/ 615035 h 928135"/>
              <a:gd name="connsiteX1986" fmla="*/ 487507 w 840274"/>
              <a:gd name="connsiteY1986" fmla="*/ 615356 h 928135"/>
              <a:gd name="connsiteX1987" fmla="*/ 488185 w 840274"/>
              <a:gd name="connsiteY1987" fmla="*/ 616000 h 928135"/>
              <a:gd name="connsiteX1988" fmla="*/ 489749 w 840274"/>
              <a:gd name="connsiteY1988" fmla="*/ 617289 h 928135"/>
              <a:gd name="connsiteX1989" fmla="*/ 489749 w 840274"/>
              <a:gd name="connsiteY1989" fmla="*/ 617613 h 928135"/>
              <a:gd name="connsiteX1990" fmla="*/ 489749 w 840274"/>
              <a:gd name="connsiteY1990" fmla="*/ 617936 h 928135"/>
              <a:gd name="connsiteX1991" fmla="*/ 489514 w 840274"/>
              <a:gd name="connsiteY1991" fmla="*/ 619545 h 928135"/>
              <a:gd name="connsiteX1992" fmla="*/ 489514 w 840274"/>
              <a:gd name="connsiteY1992" fmla="*/ 619869 h 928135"/>
              <a:gd name="connsiteX1993" fmla="*/ 489514 w 840274"/>
              <a:gd name="connsiteY1993" fmla="*/ 620834 h 928135"/>
              <a:gd name="connsiteX1994" fmla="*/ 489514 w 840274"/>
              <a:gd name="connsiteY1994" fmla="*/ 621478 h 928135"/>
              <a:gd name="connsiteX1995" fmla="*/ 489984 w 840274"/>
              <a:gd name="connsiteY1995" fmla="*/ 621799 h 928135"/>
              <a:gd name="connsiteX1996" fmla="*/ 490870 w 840274"/>
              <a:gd name="connsiteY1996" fmla="*/ 622777 h 928135"/>
              <a:gd name="connsiteX1997" fmla="*/ 491339 w 840274"/>
              <a:gd name="connsiteY1997" fmla="*/ 623090 h 928135"/>
              <a:gd name="connsiteX1998" fmla="*/ 492225 w 840274"/>
              <a:gd name="connsiteY1998" fmla="*/ 624708 h 928135"/>
              <a:gd name="connsiteX1999" fmla="*/ 493138 w 840274"/>
              <a:gd name="connsiteY1999" fmla="*/ 626299 h 928135"/>
              <a:gd name="connsiteX2000" fmla="*/ 493372 w 840274"/>
              <a:gd name="connsiteY2000" fmla="*/ 627264 h 928135"/>
              <a:gd name="connsiteX2001" fmla="*/ 494024 w 840274"/>
              <a:gd name="connsiteY2001" fmla="*/ 627916 h 928135"/>
              <a:gd name="connsiteX2002" fmla="*/ 494258 w 840274"/>
              <a:gd name="connsiteY2002" fmla="*/ 628229 h 928135"/>
              <a:gd name="connsiteX2003" fmla="*/ 494258 w 840274"/>
              <a:gd name="connsiteY2003" fmla="*/ 628569 h 928135"/>
              <a:gd name="connsiteX2004" fmla="*/ 494702 w 840274"/>
              <a:gd name="connsiteY2004" fmla="*/ 629195 h 928135"/>
              <a:gd name="connsiteX2005" fmla="*/ 494936 w 840274"/>
              <a:gd name="connsiteY2005" fmla="*/ 629534 h 928135"/>
              <a:gd name="connsiteX2006" fmla="*/ 496735 w 840274"/>
              <a:gd name="connsiteY2006" fmla="*/ 630160 h 928135"/>
              <a:gd name="connsiteX2007" fmla="*/ 497647 w 840274"/>
              <a:gd name="connsiteY2007" fmla="*/ 630499 h 928135"/>
              <a:gd name="connsiteX2008" fmla="*/ 497647 w 840274"/>
              <a:gd name="connsiteY2008" fmla="*/ 630812 h 928135"/>
              <a:gd name="connsiteX2009" fmla="*/ 498091 w 840274"/>
              <a:gd name="connsiteY2009" fmla="*/ 632429 h 928135"/>
              <a:gd name="connsiteX2010" fmla="*/ 498325 w 840274"/>
              <a:gd name="connsiteY2010" fmla="*/ 632742 h 928135"/>
              <a:gd name="connsiteX2011" fmla="*/ 498325 w 840274"/>
              <a:gd name="connsiteY2011" fmla="*/ 633394 h 928135"/>
              <a:gd name="connsiteX2012" fmla="*/ 498091 w 840274"/>
              <a:gd name="connsiteY2012" fmla="*/ 634673 h 928135"/>
              <a:gd name="connsiteX2013" fmla="*/ 498091 w 840274"/>
              <a:gd name="connsiteY2013" fmla="*/ 634986 h 928135"/>
              <a:gd name="connsiteX2014" fmla="*/ 497882 w 840274"/>
              <a:gd name="connsiteY2014" fmla="*/ 635951 h 928135"/>
              <a:gd name="connsiteX2015" fmla="*/ 497882 w 840274"/>
              <a:gd name="connsiteY2015" fmla="*/ 636290 h 928135"/>
              <a:gd name="connsiteX2016" fmla="*/ 498091 w 840274"/>
              <a:gd name="connsiteY2016" fmla="*/ 636603 h 928135"/>
              <a:gd name="connsiteX2017" fmla="*/ 498325 w 840274"/>
              <a:gd name="connsiteY2017" fmla="*/ 636916 h 928135"/>
              <a:gd name="connsiteX2018" fmla="*/ 498325 w 840274"/>
              <a:gd name="connsiteY2018" fmla="*/ 637255 h 928135"/>
              <a:gd name="connsiteX2019" fmla="*/ 498091 w 840274"/>
              <a:gd name="connsiteY2019" fmla="*/ 637881 h 928135"/>
              <a:gd name="connsiteX2020" fmla="*/ 497882 w 840274"/>
              <a:gd name="connsiteY2020" fmla="*/ 638533 h 928135"/>
              <a:gd name="connsiteX2021" fmla="*/ 497882 w 840274"/>
              <a:gd name="connsiteY2021" fmla="*/ 638846 h 928135"/>
              <a:gd name="connsiteX2022" fmla="*/ 497882 w 840274"/>
              <a:gd name="connsiteY2022" fmla="*/ 639499 h 928135"/>
              <a:gd name="connsiteX2023" fmla="*/ 497647 w 840274"/>
              <a:gd name="connsiteY2023" fmla="*/ 639499 h 928135"/>
              <a:gd name="connsiteX2024" fmla="*/ 496969 w 840274"/>
              <a:gd name="connsiteY2024" fmla="*/ 639812 h 928135"/>
              <a:gd name="connsiteX2025" fmla="*/ 496526 w 840274"/>
              <a:gd name="connsiteY2025" fmla="*/ 640125 h 928135"/>
              <a:gd name="connsiteX2026" fmla="*/ 495849 w 840274"/>
              <a:gd name="connsiteY2026" fmla="*/ 640777 h 928135"/>
              <a:gd name="connsiteX2027" fmla="*/ 495614 w 840274"/>
              <a:gd name="connsiteY2027" fmla="*/ 641090 h 928135"/>
              <a:gd name="connsiteX2028" fmla="*/ 495171 w 840274"/>
              <a:gd name="connsiteY2028" fmla="*/ 641742 h 928135"/>
              <a:gd name="connsiteX2029" fmla="*/ 494936 w 840274"/>
              <a:gd name="connsiteY2029" fmla="*/ 642394 h 928135"/>
              <a:gd name="connsiteX2030" fmla="*/ 494936 w 840274"/>
              <a:gd name="connsiteY2030" fmla="*/ 642707 h 928135"/>
              <a:gd name="connsiteX2031" fmla="*/ 494936 w 840274"/>
              <a:gd name="connsiteY2031" fmla="*/ 643359 h 928135"/>
              <a:gd name="connsiteX2032" fmla="*/ 494702 w 840274"/>
              <a:gd name="connsiteY2032" fmla="*/ 643359 h 928135"/>
              <a:gd name="connsiteX2033" fmla="*/ 492903 w 840274"/>
              <a:gd name="connsiteY2033" fmla="*/ 644950 h 928135"/>
              <a:gd name="connsiteX2034" fmla="*/ 492225 w 840274"/>
              <a:gd name="connsiteY2034" fmla="*/ 645602 h 928135"/>
              <a:gd name="connsiteX2035" fmla="*/ 492225 w 840274"/>
              <a:gd name="connsiteY2035" fmla="*/ 645915 h 928135"/>
              <a:gd name="connsiteX2036" fmla="*/ 492017 w 840274"/>
              <a:gd name="connsiteY2036" fmla="*/ 646229 h 928135"/>
              <a:gd name="connsiteX2037" fmla="*/ 492694 w 840274"/>
              <a:gd name="connsiteY2037" fmla="*/ 648159 h 928135"/>
              <a:gd name="connsiteX2038" fmla="*/ 492694 w 840274"/>
              <a:gd name="connsiteY2038" fmla="*/ 648498 h 928135"/>
              <a:gd name="connsiteX2039" fmla="*/ 492694 w 840274"/>
              <a:gd name="connsiteY2039" fmla="*/ 649124 h 928135"/>
              <a:gd name="connsiteX2040" fmla="*/ 492460 w 840274"/>
              <a:gd name="connsiteY2040" fmla="*/ 649463 h 928135"/>
              <a:gd name="connsiteX2041" fmla="*/ 492017 w 840274"/>
              <a:gd name="connsiteY2041" fmla="*/ 650402 h 928135"/>
              <a:gd name="connsiteX2042" fmla="*/ 491782 w 840274"/>
              <a:gd name="connsiteY2042" fmla="*/ 650741 h 928135"/>
              <a:gd name="connsiteX2043" fmla="*/ 491548 w 840274"/>
              <a:gd name="connsiteY2043" fmla="*/ 651367 h 928135"/>
              <a:gd name="connsiteX2044" fmla="*/ 489514 w 840274"/>
              <a:gd name="connsiteY2044" fmla="*/ 653298 h 928135"/>
              <a:gd name="connsiteX2045" fmla="*/ 489071 w 840274"/>
              <a:gd name="connsiteY2045" fmla="*/ 653950 h 928135"/>
              <a:gd name="connsiteX2046" fmla="*/ 488837 w 840274"/>
              <a:gd name="connsiteY2046" fmla="*/ 653950 h 928135"/>
              <a:gd name="connsiteX2047" fmla="*/ 488393 w 840274"/>
              <a:gd name="connsiteY2047" fmla="*/ 654576 h 928135"/>
              <a:gd name="connsiteX2048" fmla="*/ 487507 w 840274"/>
              <a:gd name="connsiteY2048" fmla="*/ 655228 h 928135"/>
              <a:gd name="connsiteX2049" fmla="*/ 487038 w 840274"/>
              <a:gd name="connsiteY2049" fmla="*/ 655541 h 928135"/>
              <a:gd name="connsiteX2050" fmla="*/ 486152 w 840274"/>
              <a:gd name="connsiteY2050" fmla="*/ 655880 h 928135"/>
              <a:gd name="connsiteX2051" fmla="*/ 485917 w 840274"/>
              <a:gd name="connsiteY2051" fmla="*/ 656193 h 928135"/>
              <a:gd name="connsiteX2052" fmla="*/ 485917 w 840274"/>
              <a:gd name="connsiteY2052" fmla="*/ 656506 h 928135"/>
              <a:gd name="connsiteX2053" fmla="*/ 485917 w 840274"/>
              <a:gd name="connsiteY2053" fmla="*/ 656845 h 928135"/>
              <a:gd name="connsiteX2054" fmla="*/ 485917 w 840274"/>
              <a:gd name="connsiteY2054" fmla="*/ 657784 h 928135"/>
              <a:gd name="connsiteX2055" fmla="*/ 486152 w 840274"/>
              <a:gd name="connsiteY2055" fmla="*/ 658437 h 928135"/>
              <a:gd name="connsiteX2056" fmla="*/ 486829 w 840274"/>
              <a:gd name="connsiteY2056" fmla="*/ 659402 h 928135"/>
              <a:gd name="connsiteX2057" fmla="*/ 486829 w 840274"/>
              <a:gd name="connsiteY2057" fmla="*/ 659715 h 928135"/>
              <a:gd name="connsiteX2058" fmla="*/ 486829 w 840274"/>
              <a:gd name="connsiteY2058" fmla="*/ 660680 h 928135"/>
              <a:gd name="connsiteX2059" fmla="*/ 486595 w 840274"/>
              <a:gd name="connsiteY2059" fmla="*/ 661332 h 928135"/>
              <a:gd name="connsiteX2060" fmla="*/ 486152 w 840274"/>
              <a:gd name="connsiteY2060" fmla="*/ 661645 h 928135"/>
              <a:gd name="connsiteX2061" fmla="*/ 485917 w 840274"/>
              <a:gd name="connsiteY2061" fmla="*/ 662271 h 928135"/>
              <a:gd name="connsiteX2062" fmla="*/ 486360 w 840274"/>
              <a:gd name="connsiteY2062" fmla="*/ 664202 h 928135"/>
              <a:gd name="connsiteX2063" fmla="*/ 486360 w 840274"/>
              <a:gd name="connsiteY2063" fmla="*/ 665167 h 928135"/>
              <a:gd name="connsiteX2064" fmla="*/ 486360 w 840274"/>
              <a:gd name="connsiteY2064" fmla="*/ 666132 h 928135"/>
              <a:gd name="connsiteX2065" fmla="*/ 486595 w 840274"/>
              <a:gd name="connsiteY2065" fmla="*/ 666445 h 928135"/>
              <a:gd name="connsiteX2066" fmla="*/ 486829 w 840274"/>
              <a:gd name="connsiteY2066" fmla="*/ 666758 h 928135"/>
              <a:gd name="connsiteX2067" fmla="*/ 486829 w 840274"/>
              <a:gd name="connsiteY2067" fmla="*/ 667097 h 928135"/>
              <a:gd name="connsiteX2068" fmla="*/ 486829 w 840274"/>
              <a:gd name="connsiteY2068" fmla="*/ 667410 h 928135"/>
              <a:gd name="connsiteX2069" fmla="*/ 486595 w 840274"/>
              <a:gd name="connsiteY2069" fmla="*/ 668062 h 928135"/>
              <a:gd name="connsiteX2070" fmla="*/ 486152 w 840274"/>
              <a:gd name="connsiteY2070" fmla="*/ 668688 h 928135"/>
              <a:gd name="connsiteX2071" fmla="*/ 485683 w 840274"/>
              <a:gd name="connsiteY2071" fmla="*/ 669001 h 928135"/>
              <a:gd name="connsiteX2072" fmla="*/ 485683 w 840274"/>
              <a:gd name="connsiteY2072" fmla="*/ 669340 h 928135"/>
              <a:gd name="connsiteX2073" fmla="*/ 485239 w 840274"/>
              <a:gd name="connsiteY2073" fmla="*/ 670932 h 928135"/>
              <a:gd name="connsiteX2074" fmla="*/ 485239 w 840274"/>
              <a:gd name="connsiteY2074" fmla="*/ 671584 h 928135"/>
              <a:gd name="connsiteX2075" fmla="*/ 485239 w 840274"/>
              <a:gd name="connsiteY2075" fmla="*/ 672210 h 928135"/>
              <a:gd name="connsiteX2076" fmla="*/ 485474 w 840274"/>
              <a:gd name="connsiteY2076" fmla="*/ 672523 h 928135"/>
              <a:gd name="connsiteX2077" fmla="*/ 486360 w 840274"/>
              <a:gd name="connsiteY2077" fmla="*/ 673488 h 928135"/>
              <a:gd name="connsiteX2078" fmla="*/ 486829 w 840274"/>
              <a:gd name="connsiteY2078" fmla="*/ 674140 h 928135"/>
              <a:gd name="connsiteX2079" fmla="*/ 486829 w 840274"/>
              <a:gd name="connsiteY2079" fmla="*/ 674453 h 928135"/>
              <a:gd name="connsiteX2080" fmla="*/ 486595 w 840274"/>
              <a:gd name="connsiteY2080" fmla="*/ 675105 h 928135"/>
              <a:gd name="connsiteX2081" fmla="*/ 486360 w 840274"/>
              <a:gd name="connsiteY2081" fmla="*/ 675418 h 928135"/>
              <a:gd name="connsiteX2082" fmla="*/ 486360 w 840274"/>
              <a:gd name="connsiteY2082" fmla="*/ 676044 h 928135"/>
              <a:gd name="connsiteX2083" fmla="*/ 486360 w 840274"/>
              <a:gd name="connsiteY2083" fmla="*/ 677010 h 928135"/>
              <a:gd name="connsiteX2084" fmla="*/ 486360 w 840274"/>
              <a:gd name="connsiteY2084" fmla="*/ 677349 h 928135"/>
              <a:gd name="connsiteX2085" fmla="*/ 487273 w 840274"/>
              <a:gd name="connsiteY2085" fmla="*/ 679566 h 928135"/>
              <a:gd name="connsiteX2086" fmla="*/ 487507 w 840274"/>
              <a:gd name="connsiteY2086" fmla="*/ 681809 h 928135"/>
              <a:gd name="connsiteX2087" fmla="*/ 487950 w 840274"/>
              <a:gd name="connsiteY2087" fmla="*/ 682462 h 928135"/>
              <a:gd name="connsiteX2088" fmla="*/ 488185 w 840274"/>
              <a:gd name="connsiteY2088" fmla="*/ 682462 h 928135"/>
              <a:gd name="connsiteX2089" fmla="*/ 488185 w 840274"/>
              <a:gd name="connsiteY2089" fmla="*/ 682775 h 928135"/>
              <a:gd name="connsiteX2090" fmla="*/ 488185 w 840274"/>
              <a:gd name="connsiteY2090" fmla="*/ 683088 h 928135"/>
              <a:gd name="connsiteX2091" fmla="*/ 488185 w 840274"/>
              <a:gd name="connsiteY2091" fmla="*/ 683427 h 928135"/>
              <a:gd name="connsiteX2092" fmla="*/ 487716 w 840274"/>
              <a:gd name="connsiteY2092" fmla="*/ 684053 h 928135"/>
              <a:gd name="connsiteX2093" fmla="*/ 487507 w 840274"/>
              <a:gd name="connsiteY2093" fmla="*/ 684366 h 928135"/>
              <a:gd name="connsiteX2094" fmla="*/ 486595 w 840274"/>
              <a:gd name="connsiteY2094" fmla="*/ 685018 h 928135"/>
              <a:gd name="connsiteX2095" fmla="*/ 485474 w 840274"/>
              <a:gd name="connsiteY2095" fmla="*/ 685983 h 928135"/>
              <a:gd name="connsiteX2096" fmla="*/ 484562 w 840274"/>
              <a:gd name="connsiteY2096" fmla="*/ 686922 h 928135"/>
              <a:gd name="connsiteX2097" fmla="*/ 483441 w 840274"/>
              <a:gd name="connsiteY2097" fmla="*/ 687887 h 928135"/>
              <a:gd name="connsiteX2098" fmla="*/ 482528 w 840274"/>
              <a:gd name="connsiteY2098" fmla="*/ 688539 h 928135"/>
              <a:gd name="connsiteX2099" fmla="*/ 481642 w 840274"/>
              <a:gd name="connsiteY2099" fmla="*/ 690131 h 928135"/>
              <a:gd name="connsiteX2100" fmla="*/ 481407 w 840274"/>
              <a:gd name="connsiteY2100" fmla="*/ 690444 h 928135"/>
              <a:gd name="connsiteX2101" fmla="*/ 481407 w 840274"/>
              <a:gd name="connsiteY2101" fmla="*/ 690757 h 928135"/>
              <a:gd name="connsiteX2102" fmla="*/ 481407 w 840274"/>
              <a:gd name="connsiteY2102" fmla="*/ 691409 h 928135"/>
              <a:gd name="connsiteX2103" fmla="*/ 481407 w 840274"/>
              <a:gd name="connsiteY2103" fmla="*/ 692035 h 928135"/>
              <a:gd name="connsiteX2104" fmla="*/ 482085 w 840274"/>
              <a:gd name="connsiteY2104" fmla="*/ 693000 h 928135"/>
              <a:gd name="connsiteX2105" fmla="*/ 482320 w 840274"/>
              <a:gd name="connsiteY2105" fmla="*/ 693652 h 928135"/>
              <a:gd name="connsiteX2106" fmla="*/ 482998 w 840274"/>
              <a:gd name="connsiteY2106" fmla="*/ 693966 h 928135"/>
              <a:gd name="connsiteX2107" fmla="*/ 483206 w 840274"/>
              <a:gd name="connsiteY2107" fmla="*/ 694279 h 928135"/>
              <a:gd name="connsiteX2108" fmla="*/ 483884 w 840274"/>
              <a:gd name="connsiteY2108" fmla="*/ 694592 h 928135"/>
              <a:gd name="connsiteX2109" fmla="*/ 484796 w 840274"/>
              <a:gd name="connsiteY2109" fmla="*/ 695557 h 928135"/>
              <a:gd name="connsiteX2110" fmla="*/ 485474 w 840274"/>
              <a:gd name="connsiteY2110" fmla="*/ 696209 h 928135"/>
              <a:gd name="connsiteX2111" fmla="*/ 485474 w 840274"/>
              <a:gd name="connsiteY2111" fmla="*/ 696522 h 928135"/>
              <a:gd name="connsiteX2112" fmla="*/ 485683 w 840274"/>
              <a:gd name="connsiteY2112" fmla="*/ 697148 h 928135"/>
              <a:gd name="connsiteX2113" fmla="*/ 485917 w 840274"/>
              <a:gd name="connsiteY2113" fmla="*/ 697487 h 928135"/>
              <a:gd name="connsiteX2114" fmla="*/ 485683 w 840274"/>
              <a:gd name="connsiteY2114" fmla="*/ 697487 h 928135"/>
              <a:gd name="connsiteX2115" fmla="*/ 485683 w 840274"/>
              <a:gd name="connsiteY2115" fmla="*/ 698113 h 928135"/>
              <a:gd name="connsiteX2116" fmla="*/ 485474 w 840274"/>
              <a:gd name="connsiteY2116" fmla="*/ 698739 h 928135"/>
              <a:gd name="connsiteX2117" fmla="*/ 485239 w 840274"/>
              <a:gd name="connsiteY2117" fmla="*/ 699078 h 928135"/>
              <a:gd name="connsiteX2118" fmla="*/ 485239 w 840274"/>
              <a:gd name="connsiteY2118" fmla="*/ 699391 h 928135"/>
              <a:gd name="connsiteX2119" fmla="*/ 485005 w 840274"/>
              <a:gd name="connsiteY2119" fmla="*/ 700017 h 928135"/>
              <a:gd name="connsiteX2120" fmla="*/ 484796 w 840274"/>
              <a:gd name="connsiteY2120" fmla="*/ 700669 h 928135"/>
              <a:gd name="connsiteX2121" fmla="*/ 484796 w 840274"/>
              <a:gd name="connsiteY2121" fmla="*/ 701635 h 928135"/>
              <a:gd name="connsiteX2122" fmla="*/ 484796 w 840274"/>
              <a:gd name="connsiteY2122" fmla="*/ 701948 h 928135"/>
              <a:gd name="connsiteX2123" fmla="*/ 485005 w 840274"/>
              <a:gd name="connsiteY2123" fmla="*/ 702574 h 928135"/>
              <a:gd name="connsiteX2124" fmla="*/ 484796 w 840274"/>
              <a:gd name="connsiteY2124" fmla="*/ 703226 h 928135"/>
              <a:gd name="connsiteX2125" fmla="*/ 484796 w 840274"/>
              <a:gd name="connsiteY2125" fmla="*/ 703852 h 928135"/>
              <a:gd name="connsiteX2126" fmla="*/ 485005 w 840274"/>
              <a:gd name="connsiteY2126" fmla="*/ 704817 h 928135"/>
              <a:gd name="connsiteX2127" fmla="*/ 485005 w 840274"/>
              <a:gd name="connsiteY2127" fmla="*/ 705130 h 928135"/>
              <a:gd name="connsiteX2128" fmla="*/ 485005 w 840274"/>
              <a:gd name="connsiteY2128" fmla="*/ 705443 h 928135"/>
              <a:gd name="connsiteX2129" fmla="*/ 485239 w 840274"/>
              <a:gd name="connsiteY2129" fmla="*/ 705782 h 928135"/>
              <a:gd name="connsiteX2130" fmla="*/ 485917 w 840274"/>
              <a:gd name="connsiteY2130" fmla="*/ 706095 h 928135"/>
              <a:gd name="connsiteX2131" fmla="*/ 486152 w 840274"/>
              <a:gd name="connsiteY2131" fmla="*/ 706408 h 928135"/>
              <a:gd name="connsiteX2132" fmla="*/ 486595 w 840274"/>
              <a:gd name="connsiteY2132" fmla="*/ 707687 h 928135"/>
              <a:gd name="connsiteX2133" fmla="*/ 486829 w 840274"/>
              <a:gd name="connsiteY2133" fmla="*/ 708313 h 928135"/>
              <a:gd name="connsiteX2134" fmla="*/ 486829 w 840274"/>
              <a:gd name="connsiteY2134" fmla="*/ 708652 h 928135"/>
              <a:gd name="connsiteX2135" fmla="*/ 487038 w 840274"/>
              <a:gd name="connsiteY2135" fmla="*/ 709591 h 928135"/>
              <a:gd name="connsiteX2136" fmla="*/ 487038 w 840274"/>
              <a:gd name="connsiteY2136" fmla="*/ 710243 h 928135"/>
              <a:gd name="connsiteX2137" fmla="*/ 486829 w 840274"/>
              <a:gd name="connsiteY2137" fmla="*/ 711521 h 928135"/>
              <a:gd name="connsiteX2138" fmla="*/ 486595 w 840274"/>
              <a:gd name="connsiteY2138" fmla="*/ 713112 h 928135"/>
              <a:gd name="connsiteX2139" fmla="*/ 486360 w 840274"/>
              <a:gd name="connsiteY2139" fmla="*/ 714391 h 928135"/>
              <a:gd name="connsiteX2140" fmla="*/ 486152 w 840274"/>
              <a:gd name="connsiteY2140" fmla="*/ 714704 h 928135"/>
              <a:gd name="connsiteX2141" fmla="*/ 486152 w 840274"/>
              <a:gd name="connsiteY2141" fmla="*/ 715017 h 928135"/>
              <a:gd name="connsiteX2142" fmla="*/ 485917 w 840274"/>
              <a:gd name="connsiteY2142" fmla="*/ 715017 h 928135"/>
              <a:gd name="connsiteX2143" fmla="*/ 485474 w 840274"/>
              <a:gd name="connsiteY2143" fmla="*/ 715330 h 928135"/>
              <a:gd name="connsiteX2144" fmla="*/ 485239 w 840274"/>
              <a:gd name="connsiteY2144" fmla="*/ 715643 h 928135"/>
              <a:gd name="connsiteX2145" fmla="*/ 484562 w 840274"/>
              <a:gd name="connsiteY2145" fmla="*/ 715982 h 928135"/>
              <a:gd name="connsiteX2146" fmla="*/ 484327 w 840274"/>
              <a:gd name="connsiteY2146" fmla="*/ 716295 h 928135"/>
              <a:gd name="connsiteX2147" fmla="*/ 484327 w 840274"/>
              <a:gd name="connsiteY2147" fmla="*/ 717234 h 928135"/>
              <a:gd name="connsiteX2148" fmla="*/ 484562 w 840274"/>
              <a:gd name="connsiteY2148" fmla="*/ 717573 h 928135"/>
              <a:gd name="connsiteX2149" fmla="*/ 485005 w 840274"/>
              <a:gd name="connsiteY2149" fmla="*/ 718851 h 928135"/>
              <a:gd name="connsiteX2150" fmla="*/ 485474 w 840274"/>
              <a:gd name="connsiteY2150" fmla="*/ 719790 h 928135"/>
              <a:gd name="connsiteX2151" fmla="*/ 485683 w 840274"/>
              <a:gd name="connsiteY2151" fmla="*/ 720103 h 928135"/>
              <a:gd name="connsiteX2152" fmla="*/ 485683 w 840274"/>
              <a:gd name="connsiteY2152" fmla="*/ 720443 h 928135"/>
              <a:gd name="connsiteX2153" fmla="*/ 485239 w 840274"/>
              <a:gd name="connsiteY2153" fmla="*/ 721069 h 928135"/>
              <a:gd name="connsiteX2154" fmla="*/ 485005 w 840274"/>
              <a:gd name="connsiteY2154" fmla="*/ 722034 h 928135"/>
              <a:gd name="connsiteX2155" fmla="*/ 485005 w 840274"/>
              <a:gd name="connsiteY2155" fmla="*/ 722660 h 928135"/>
              <a:gd name="connsiteX2156" fmla="*/ 485005 w 840274"/>
              <a:gd name="connsiteY2156" fmla="*/ 722973 h 928135"/>
              <a:gd name="connsiteX2157" fmla="*/ 485474 w 840274"/>
              <a:gd name="connsiteY2157" fmla="*/ 725216 h 928135"/>
              <a:gd name="connsiteX2158" fmla="*/ 485474 w 840274"/>
              <a:gd name="connsiteY2158" fmla="*/ 725842 h 928135"/>
              <a:gd name="connsiteX2159" fmla="*/ 485474 w 840274"/>
              <a:gd name="connsiteY2159" fmla="*/ 726155 h 928135"/>
              <a:gd name="connsiteX2160" fmla="*/ 485005 w 840274"/>
              <a:gd name="connsiteY2160" fmla="*/ 726468 h 928135"/>
              <a:gd name="connsiteX2161" fmla="*/ 484796 w 840274"/>
              <a:gd name="connsiteY2161" fmla="*/ 727120 h 928135"/>
              <a:gd name="connsiteX2162" fmla="*/ 484562 w 840274"/>
              <a:gd name="connsiteY2162" fmla="*/ 727433 h 928135"/>
              <a:gd name="connsiteX2163" fmla="*/ 484796 w 840274"/>
              <a:gd name="connsiteY2163" fmla="*/ 727746 h 928135"/>
              <a:gd name="connsiteX2164" fmla="*/ 484562 w 840274"/>
              <a:gd name="connsiteY2164" fmla="*/ 728059 h 928135"/>
              <a:gd name="connsiteX2165" fmla="*/ 483884 w 840274"/>
              <a:gd name="connsiteY2165" fmla="*/ 729338 h 928135"/>
              <a:gd name="connsiteX2166" fmla="*/ 483675 w 840274"/>
              <a:gd name="connsiteY2166" fmla="*/ 729990 h 928135"/>
              <a:gd name="connsiteX2167" fmla="*/ 483441 w 840274"/>
              <a:gd name="connsiteY2167" fmla="*/ 731581 h 928135"/>
              <a:gd name="connsiteX2168" fmla="*/ 483206 w 840274"/>
              <a:gd name="connsiteY2168" fmla="*/ 732520 h 928135"/>
              <a:gd name="connsiteX2169" fmla="*/ 482998 w 840274"/>
              <a:gd name="connsiteY2169" fmla="*/ 733172 h 928135"/>
              <a:gd name="connsiteX2170" fmla="*/ 482085 w 840274"/>
              <a:gd name="connsiteY2170" fmla="*/ 734111 h 928135"/>
              <a:gd name="connsiteX2171" fmla="*/ 481642 w 840274"/>
              <a:gd name="connsiteY2171" fmla="*/ 734738 h 928135"/>
              <a:gd name="connsiteX2172" fmla="*/ 481173 w 840274"/>
              <a:gd name="connsiteY2172" fmla="*/ 736329 h 928135"/>
              <a:gd name="connsiteX2173" fmla="*/ 480964 w 840274"/>
              <a:gd name="connsiteY2173" fmla="*/ 736981 h 928135"/>
              <a:gd name="connsiteX2174" fmla="*/ 480964 w 840274"/>
              <a:gd name="connsiteY2174" fmla="*/ 737607 h 928135"/>
              <a:gd name="connsiteX2175" fmla="*/ 480730 w 840274"/>
              <a:gd name="connsiteY2175" fmla="*/ 738885 h 928135"/>
              <a:gd name="connsiteX2176" fmla="*/ 480964 w 840274"/>
              <a:gd name="connsiteY2176" fmla="*/ 738885 h 928135"/>
              <a:gd name="connsiteX2177" fmla="*/ 481173 w 840274"/>
              <a:gd name="connsiteY2177" fmla="*/ 739198 h 928135"/>
              <a:gd name="connsiteX2178" fmla="*/ 481173 w 840274"/>
              <a:gd name="connsiteY2178" fmla="*/ 739511 h 928135"/>
              <a:gd name="connsiteX2179" fmla="*/ 481407 w 840274"/>
              <a:gd name="connsiteY2179" fmla="*/ 739511 h 928135"/>
              <a:gd name="connsiteX2180" fmla="*/ 481407 w 840274"/>
              <a:gd name="connsiteY2180" fmla="*/ 739824 h 928135"/>
              <a:gd name="connsiteX2181" fmla="*/ 482998 w 840274"/>
              <a:gd name="connsiteY2181" fmla="*/ 741102 h 928135"/>
              <a:gd name="connsiteX2182" fmla="*/ 484119 w 840274"/>
              <a:gd name="connsiteY2182" fmla="*/ 741728 h 928135"/>
              <a:gd name="connsiteX2183" fmla="*/ 485474 w 840274"/>
              <a:gd name="connsiteY2183" fmla="*/ 742067 h 928135"/>
              <a:gd name="connsiteX2184" fmla="*/ 486360 w 840274"/>
              <a:gd name="connsiteY2184" fmla="*/ 743006 h 928135"/>
              <a:gd name="connsiteX2185" fmla="*/ 486595 w 840274"/>
              <a:gd name="connsiteY2185" fmla="*/ 743320 h 928135"/>
              <a:gd name="connsiteX2186" fmla="*/ 487038 w 840274"/>
              <a:gd name="connsiteY2186" fmla="*/ 743320 h 928135"/>
              <a:gd name="connsiteX2187" fmla="*/ 488393 w 840274"/>
              <a:gd name="connsiteY2187" fmla="*/ 743972 h 928135"/>
              <a:gd name="connsiteX2188" fmla="*/ 489071 w 840274"/>
              <a:gd name="connsiteY2188" fmla="*/ 744598 h 928135"/>
              <a:gd name="connsiteX2189" fmla="*/ 491104 w 840274"/>
              <a:gd name="connsiteY2189" fmla="*/ 746502 h 928135"/>
              <a:gd name="connsiteX2190" fmla="*/ 492460 w 840274"/>
              <a:gd name="connsiteY2190" fmla="*/ 747780 h 928135"/>
              <a:gd name="connsiteX2191" fmla="*/ 492694 w 840274"/>
              <a:gd name="connsiteY2191" fmla="*/ 747780 h 928135"/>
              <a:gd name="connsiteX2192" fmla="*/ 492903 w 840274"/>
              <a:gd name="connsiteY2192" fmla="*/ 748406 h 928135"/>
              <a:gd name="connsiteX2193" fmla="*/ 493138 w 840274"/>
              <a:gd name="connsiteY2193" fmla="*/ 748406 h 928135"/>
              <a:gd name="connsiteX2194" fmla="*/ 494024 w 840274"/>
              <a:gd name="connsiteY2194" fmla="*/ 749372 h 928135"/>
              <a:gd name="connsiteX2195" fmla="*/ 495614 w 840274"/>
              <a:gd name="connsiteY2195" fmla="*/ 751276 h 928135"/>
              <a:gd name="connsiteX2196" fmla="*/ 496292 w 840274"/>
              <a:gd name="connsiteY2196" fmla="*/ 752215 h 928135"/>
              <a:gd name="connsiteX2197" fmla="*/ 496735 w 840274"/>
              <a:gd name="connsiteY2197" fmla="*/ 752528 h 928135"/>
              <a:gd name="connsiteX2198" fmla="*/ 497413 w 840274"/>
              <a:gd name="connsiteY2198" fmla="*/ 753180 h 928135"/>
              <a:gd name="connsiteX2199" fmla="*/ 499889 w 840274"/>
              <a:gd name="connsiteY2199" fmla="*/ 754432 h 928135"/>
              <a:gd name="connsiteX2200" fmla="*/ 501036 w 840274"/>
              <a:gd name="connsiteY2200" fmla="*/ 756023 h 928135"/>
              <a:gd name="connsiteX2201" fmla="*/ 501245 w 840274"/>
              <a:gd name="connsiteY2201" fmla="*/ 756649 h 928135"/>
              <a:gd name="connsiteX2202" fmla="*/ 501245 w 840274"/>
              <a:gd name="connsiteY2202" fmla="*/ 757615 h 928135"/>
              <a:gd name="connsiteX2203" fmla="*/ 501036 w 840274"/>
              <a:gd name="connsiteY2203" fmla="*/ 758241 h 928135"/>
              <a:gd name="connsiteX2204" fmla="*/ 500801 w 840274"/>
              <a:gd name="connsiteY2204" fmla="*/ 758867 h 928135"/>
              <a:gd name="connsiteX2205" fmla="*/ 500801 w 840274"/>
              <a:gd name="connsiteY2205" fmla="*/ 759206 h 928135"/>
              <a:gd name="connsiteX2206" fmla="*/ 501036 w 840274"/>
              <a:gd name="connsiteY2206" fmla="*/ 759519 h 928135"/>
              <a:gd name="connsiteX2207" fmla="*/ 501479 w 840274"/>
              <a:gd name="connsiteY2207" fmla="*/ 760145 h 928135"/>
              <a:gd name="connsiteX2208" fmla="*/ 501714 w 840274"/>
              <a:gd name="connsiteY2208" fmla="*/ 760145 h 928135"/>
              <a:gd name="connsiteX2209" fmla="*/ 502600 w 840274"/>
              <a:gd name="connsiteY2209" fmla="*/ 760145 h 928135"/>
              <a:gd name="connsiteX2210" fmla="*/ 503278 w 840274"/>
              <a:gd name="connsiteY2210" fmla="*/ 760145 h 928135"/>
              <a:gd name="connsiteX2211" fmla="*/ 504399 w 840274"/>
              <a:gd name="connsiteY2211" fmla="*/ 761110 h 928135"/>
              <a:gd name="connsiteX2212" fmla="*/ 504633 w 840274"/>
              <a:gd name="connsiteY2212" fmla="*/ 761736 h 928135"/>
              <a:gd name="connsiteX2213" fmla="*/ 504868 w 840274"/>
              <a:gd name="connsiteY2213" fmla="*/ 762049 h 928135"/>
              <a:gd name="connsiteX2214" fmla="*/ 505076 w 840274"/>
              <a:gd name="connsiteY2214" fmla="*/ 762049 h 928135"/>
              <a:gd name="connsiteX2215" fmla="*/ 505311 w 840274"/>
              <a:gd name="connsiteY2215" fmla="*/ 761736 h 928135"/>
              <a:gd name="connsiteX2216" fmla="*/ 505754 w 840274"/>
              <a:gd name="connsiteY2216" fmla="*/ 761423 h 928135"/>
              <a:gd name="connsiteX2217" fmla="*/ 505754 w 840274"/>
              <a:gd name="connsiteY2217" fmla="*/ 761110 h 928135"/>
              <a:gd name="connsiteX2218" fmla="*/ 506223 w 840274"/>
              <a:gd name="connsiteY2218" fmla="*/ 761110 h 928135"/>
              <a:gd name="connsiteX2219" fmla="*/ 506666 w 840274"/>
              <a:gd name="connsiteY2219" fmla="*/ 761423 h 928135"/>
              <a:gd name="connsiteX2220" fmla="*/ 506901 w 840274"/>
              <a:gd name="connsiteY2220" fmla="*/ 761423 h 928135"/>
              <a:gd name="connsiteX2221" fmla="*/ 506901 w 840274"/>
              <a:gd name="connsiteY2221" fmla="*/ 761736 h 928135"/>
              <a:gd name="connsiteX2222" fmla="*/ 507579 w 840274"/>
              <a:gd name="connsiteY2222" fmla="*/ 762675 h 928135"/>
              <a:gd name="connsiteX2223" fmla="*/ 508908 w 840274"/>
              <a:gd name="connsiteY2223" fmla="*/ 764892 h 928135"/>
              <a:gd name="connsiteX2224" fmla="*/ 508908 w 840274"/>
              <a:gd name="connsiteY2224" fmla="*/ 765205 h 928135"/>
              <a:gd name="connsiteX2225" fmla="*/ 508908 w 840274"/>
              <a:gd name="connsiteY2225" fmla="*/ 765545 h 928135"/>
              <a:gd name="connsiteX2226" fmla="*/ 508700 w 840274"/>
              <a:gd name="connsiteY2226" fmla="*/ 765858 h 928135"/>
              <a:gd name="connsiteX2227" fmla="*/ 508700 w 840274"/>
              <a:gd name="connsiteY2227" fmla="*/ 766171 h 928135"/>
              <a:gd name="connsiteX2228" fmla="*/ 508700 w 840274"/>
              <a:gd name="connsiteY2228" fmla="*/ 766797 h 928135"/>
              <a:gd name="connsiteX2229" fmla="*/ 508908 w 840274"/>
              <a:gd name="connsiteY2229" fmla="*/ 766797 h 928135"/>
              <a:gd name="connsiteX2230" fmla="*/ 509143 w 840274"/>
              <a:gd name="connsiteY2230" fmla="*/ 766797 h 928135"/>
              <a:gd name="connsiteX2231" fmla="*/ 509377 w 840274"/>
              <a:gd name="connsiteY2231" fmla="*/ 767110 h 928135"/>
              <a:gd name="connsiteX2232" fmla="*/ 509821 w 840274"/>
              <a:gd name="connsiteY2232" fmla="*/ 766797 h 928135"/>
              <a:gd name="connsiteX2233" fmla="*/ 510499 w 840274"/>
              <a:gd name="connsiteY2233" fmla="*/ 766484 h 928135"/>
              <a:gd name="connsiteX2234" fmla="*/ 511176 w 840274"/>
              <a:gd name="connsiteY2234" fmla="*/ 765858 h 928135"/>
              <a:gd name="connsiteX2235" fmla="*/ 511854 w 840274"/>
              <a:gd name="connsiteY2235" fmla="*/ 765858 h 928135"/>
              <a:gd name="connsiteX2236" fmla="*/ 512297 w 840274"/>
              <a:gd name="connsiteY2236" fmla="*/ 765858 h 928135"/>
              <a:gd name="connsiteX2237" fmla="*/ 512766 w 840274"/>
              <a:gd name="connsiteY2237" fmla="*/ 766171 h 928135"/>
              <a:gd name="connsiteX2238" fmla="*/ 513209 w 840274"/>
              <a:gd name="connsiteY2238" fmla="*/ 766484 h 928135"/>
              <a:gd name="connsiteX2239" fmla="*/ 514565 w 840274"/>
              <a:gd name="connsiteY2239" fmla="*/ 767110 h 928135"/>
              <a:gd name="connsiteX2240" fmla="*/ 514773 w 840274"/>
              <a:gd name="connsiteY2240" fmla="*/ 767110 h 928135"/>
              <a:gd name="connsiteX2241" fmla="*/ 515008 w 840274"/>
              <a:gd name="connsiteY2241" fmla="*/ 767110 h 928135"/>
              <a:gd name="connsiteX2242" fmla="*/ 515243 w 840274"/>
              <a:gd name="connsiteY2242" fmla="*/ 767110 h 928135"/>
              <a:gd name="connsiteX2243" fmla="*/ 515920 w 840274"/>
              <a:gd name="connsiteY2243" fmla="*/ 766797 h 928135"/>
              <a:gd name="connsiteX2244" fmla="*/ 516364 w 840274"/>
              <a:gd name="connsiteY2244" fmla="*/ 766797 h 928135"/>
              <a:gd name="connsiteX2245" fmla="*/ 517041 w 840274"/>
              <a:gd name="connsiteY2245" fmla="*/ 767110 h 928135"/>
              <a:gd name="connsiteX2246" fmla="*/ 517484 w 840274"/>
              <a:gd name="connsiteY2246" fmla="*/ 767423 h 928135"/>
              <a:gd name="connsiteX2247" fmla="*/ 519074 w 840274"/>
              <a:gd name="connsiteY2247" fmla="*/ 767762 h 928135"/>
              <a:gd name="connsiteX2248" fmla="*/ 520638 w 840274"/>
              <a:gd name="connsiteY2248" fmla="*/ 767762 h 928135"/>
              <a:gd name="connsiteX2249" fmla="*/ 521551 w 840274"/>
              <a:gd name="connsiteY2249" fmla="*/ 767110 h 928135"/>
              <a:gd name="connsiteX2250" fmla="*/ 521785 w 840274"/>
              <a:gd name="connsiteY2250" fmla="*/ 767110 h 928135"/>
              <a:gd name="connsiteX2251" fmla="*/ 522229 w 840274"/>
              <a:gd name="connsiteY2251" fmla="*/ 767423 h 928135"/>
              <a:gd name="connsiteX2252" fmla="*/ 522906 w 840274"/>
              <a:gd name="connsiteY2252" fmla="*/ 767762 h 928135"/>
              <a:gd name="connsiteX2253" fmla="*/ 523349 w 840274"/>
              <a:gd name="connsiteY2253" fmla="*/ 768075 h 928135"/>
              <a:gd name="connsiteX2254" fmla="*/ 523793 w 840274"/>
              <a:gd name="connsiteY2254" fmla="*/ 768075 h 928135"/>
              <a:gd name="connsiteX2255" fmla="*/ 525148 w 840274"/>
              <a:gd name="connsiteY2255" fmla="*/ 768388 h 928135"/>
              <a:gd name="connsiteX2256" fmla="*/ 526295 w 840274"/>
              <a:gd name="connsiteY2256" fmla="*/ 768388 h 928135"/>
              <a:gd name="connsiteX2257" fmla="*/ 527651 w 840274"/>
              <a:gd name="connsiteY2257" fmla="*/ 768388 h 928135"/>
              <a:gd name="connsiteX2258" fmla="*/ 528537 w 840274"/>
              <a:gd name="connsiteY2258" fmla="*/ 768075 h 928135"/>
              <a:gd name="connsiteX2259" fmla="*/ 529215 w 840274"/>
              <a:gd name="connsiteY2259" fmla="*/ 768075 h 928135"/>
              <a:gd name="connsiteX2260" fmla="*/ 530805 w 840274"/>
              <a:gd name="connsiteY2260" fmla="*/ 768388 h 928135"/>
              <a:gd name="connsiteX2261" fmla="*/ 531926 w 840274"/>
              <a:gd name="connsiteY2261" fmla="*/ 769014 h 928135"/>
              <a:gd name="connsiteX2262" fmla="*/ 532812 w 840274"/>
              <a:gd name="connsiteY2262" fmla="*/ 769327 h 928135"/>
              <a:gd name="connsiteX2263" fmla="*/ 533724 w 840274"/>
              <a:gd name="connsiteY2263" fmla="*/ 770292 h 928135"/>
              <a:gd name="connsiteX2264" fmla="*/ 533959 w 840274"/>
              <a:gd name="connsiteY2264" fmla="*/ 770605 h 928135"/>
              <a:gd name="connsiteX2265" fmla="*/ 534167 w 840274"/>
              <a:gd name="connsiteY2265" fmla="*/ 770918 h 928135"/>
              <a:gd name="connsiteX2266" fmla="*/ 534402 w 840274"/>
              <a:gd name="connsiteY2266" fmla="*/ 771231 h 928135"/>
              <a:gd name="connsiteX2267" fmla="*/ 534402 w 840274"/>
              <a:gd name="connsiteY2267" fmla="*/ 771544 h 928135"/>
              <a:gd name="connsiteX2268" fmla="*/ 534636 w 840274"/>
              <a:gd name="connsiteY2268" fmla="*/ 772823 h 928135"/>
              <a:gd name="connsiteX2269" fmla="*/ 535080 w 840274"/>
              <a:gd name="connsiteY2269" fmla="*/ 773449 h 928135"/>
              <a:gd name="connsiteX2270" fmla="*/ 535523 w 840274"/>
              <a:gd name="connsiteY2270" fmla="*/ 774075 h 928135"/>
              <a:gd name="connsiteX2271" fmla="*/ 535523 w 840274"/>
              <a:gd name="connsiteY2271" fmla="*/ 774414 h 928135"/>
              <a:gd name="connsiteX2272" fmla="*/ 535523 w 840274"/>
              <a:gd name="connsiteY2272" fmla="*/ 774727 h 928135"/>
              <a:gd name="connsiteX2273" fmla="*/ 535523 w 840274"/>
              <a:gd name="connsiteY2273" fmla="*/ 776605 h 928135"/>
              <a:gd name="connsiteX2274" fmla="*/ 535757 w 840274"/>
              <a:gd name="connsiteY2274" fmla="*/ 777257 h 928135"/>
              <a:gd name="connsiteX2275" fmla="*/ 536201 w 840274"/>
              <a:gd name="connsiteY2275" fmla="*/ 778196 h 928135"/>
              <a:gd name="connsiteX2276" fmla="*/ 536878 w 840274"/>
              <a:gd name="connsiteY2276" fmla="*/ 779474 h 928135"/>
              <a:gd name="connsiteX2277" fmla="*/ 537791 w 840274"/>
              <a:gd name="connsiteY2277" fmla="*/ 780414 h 928135"/>
              <a:gd name="connsiteX2278" fmla="*/ 538469 w 840274"/>
              <a:gd name="connsiteY2278" fmla="*/ 781040 h 928135"/>
              <a:gd name="connsiteX2279" fmla="*/ 540033 w 840274"/>
              <a:gd name="connsiteY2279" fmla="*/ 782631 h 928135"/>
              <a:gd name="connsiteX2280" fmla="*/ 541388 w 840274"/>
              <a:gd name="connsiteY2280" fmla="*/ 783257 h 928135"/>
              <a:gd name="connsiteX2281" fmla="*/ 541857 w 840274"/>
              <a:gd name="connsiteY2281" fmla="*/ 783883 h 928135"/>
              <a:gd name="connsiteX2282" fmla="*/ 542300 w 840274"/>
              <a:gd name="connsiteY2282" fmla="*/ 784196 h 928135"/>
              <a:gd name="connsiteX2283" fmla="*/ 542509 w 840274"/>
              <a:gd name="connsiteY2283" fmla="*/ 784535 h 928135"/>
              <a:gd name="connsiteX2284" fmla="*/ 542744 w 840274"/>
              <a:gd name="connsiteY2284" fmla="*/ 784848 h 928135"/>
              <a:gd name="connsiteX2285" fmla="*/ 543187 w 840274"/>
              <a:gd name="connsiteY2285" fmla="*/ 785474 h 928135"/>
              <a:gd name="connsiteX2286" fmla="*/ 544542 w 840274"/>
              <a:gd name="connsiteY2286" fmla="*/ 786100 h 928135"/>
              <a:gd name="connsiteX2287" fmla="*/ 545011 w 840274"/>
              <a:gd name="connsiteY2287" fmla="*/ 786413 h 928135"/>
              <a:gd name="connsiteX2288" fmla="*/ 547253 w 840274"/>
              <a:gd name="connsiteY2288" fmla="*/ 787378 h 928135"/>
              <a:gd name="connsiteX2289" fmla="*/ 547931 w 840274"/>
              <a:gd name="connsiteY2289" fmla="*/ 787378 h 928135"/>
              <a:gd name="connsiteX2290" fmla="*/ 549964 w 840274"/>
              <a:gd name="connsiteY2290" fmla="*/ 788004 h 928135"/>
              <a:gd name="connsiteX2291" fmla="*/ 550642 w 840274"/>
              <a:gd name="connsiteY2291" fmla="*/ 788317 h 928135"/>
              <a:gd name="connsiteX2292" fmla="*/ 550877 w 840274"/>
              <a:gd name="connsiteY2292" fmla="*/ 788317 h 928135"/>
              <a:gd name="connsiteX2293" fmla="*/ 553353 w 840274"/>
              <a:gd name="connsiteY2293" fmla="*/ 788630 h 928135"/>
              <a:gd name="connsiteX2294" fmla="*/ 553561 w 840274"/>
              <a:gd name="connsiteY2294" fmla="*/ 788630 h 928135"/>
              <a:gd name="connsiteX2295" fmla="*/ 554917 w 840274"/>
              <a:gd name="connsiteY2295" fmla="*/ 788943 h 928135"/>
              <a:gd name="connsiteX2296" fmla="*/ 555386 w 840274"/>
              <a:gd name="connsiteY2296" fmla="*/ 789256 h 928135"/>
              <a:gd name="connsiteX2297" fmla="*/ 555829 w 840274"/>
              <a:gd name="connsiteY2297" fmla="*/ 789909 h 928135"/>
              <a:gd name="connsiteX2298" fmla="*/ 556272 w 840274"/>
              <a:gd name="connsiteY2298" fmla="*/ 790222 h 928135"/>
              <a:gd name="connsiteX2299" fmla="*/ 557862 w 840274"/>
              <a:gd name="connsiteY2299" fmla="*/ 790535 h 928135"/>
              <a:gd name="connsiteX2300" fmla="*/ 558983 w 840274"/>
              <a:gd name="connsiteY2300" fmla="*/ 791161 h 928135"/>
              <a:gd name="connsiteX2301" fmla="*/ 559426 w 840274"/>
              <a:gd name="connsiteY2301" fmla="*/ 791161 h 928135"/>
              <a:gd name="connsiteX2302" fmla="*/ 559896 w 840274"/>
              <a:gd name="connsiteY2302" fmla="*/ 791787 h 928135"/>
              <a:gd name="connsiteX2303" fmla="*/ 560573 w 840274"/>
              <a:gd name="connsiteY2303" fmla="*/ 791787 h 928135"/>
              <a:gd name="connsiteX2304" fmla="*/ 561694 w 840274"/>
              <a:gd name="connsiteY2304" fmla="*/ 791787 h 928135"/>
              <a:gd name="connsiteX2305" fmla="*/ 562372 w 840274"/>
              <a:gd name="connsiteY2305" fmla="*/ 792100 h 928135"/>
              <a:gd name="connsiteX2306" fmla="*/ 562581 w 840274"/>
              <a:gd name="connsiteY2306" fmla="*/ 792100 h 928135"/>
              <a:gd name="connsiteX2307" fmla="*/ 563493 w 840274"/>
              <a:gd name="connsiteY2307" fmla="*/ 793378 h 928135"/>
              <a:gd name="connsiteX2308" fmla="*/ 564405 w 840274"/>
              <a:gd name="connsiteY2308" fmla="*/ 794004 h 928135"/>
              <a:gd name="connsiteX2309" fmla="*/ 565969 w 840274"/>
              <a:gd name="connsiteY2309" fmla="*/ 794943 h 928135"/>
              <a:gd name="connsiteX2310" fmla="*/ 566439 w 840274"/>
              <a:gd name="connsiteY2310" fmla="*/ 795256 h 928135"/>
              <a:gd name="connsiteX2311" fmla="*/ 567559 w 840274"/>
              <a:gd name="connsiteY2311" fmla="*/ 795569 h 928135"/>
              <a:gd name="connsiteX2312" fmla="*/ 567768 w 840274"/>
              <a:gd name="connsiteY2312" fmla="*/ 795569 h 928135"/>
              <a:gd name="connsiteX2313" fmla="*/ 568237 w 840274"/>
              <a:gd name="connsiteY2313" fmla="*/ 795908 h 928135"/>
              <a:gd name="connsiteX2314" fmla="*/ 568446 w 840274"/>
              <a:gd name="connsiteY2314" fmla="*/ 796221 h 928135"/>
              <a:gd name="connsiteX2315" fmla="*/ 569124 w 840274"/>
              <a:gd name="connsiteY2315" fmla="*/ 796534 h 928135"/>
              <a:gd name="connsiteX2316" fmla="*/ 569801 w 840274"/>
              <a:gd name="connsiteY2316" fmla="*/ 797160 h 928135"/>
              <a:gd name="connsiteX2317" fmla="*/ 570270 w 840274"/>
              <a:gd name="connsiteY2317" fmla="*/ 797160 h 928135"/>
              <a:gd name="connsiteX2318" fmla="*/ 570714 w 840274"/>
              <a:gd name="connsiteY2318" fmla="*/ 797160 h 928135"/>
              <a:gd name="connsiteX2319" fmla="*/ 571157 w 840274"/>
              <a:gd name="connsiteY2319" fmla="*/ 797160 h 928135"/>
              <a:gd name="connsiteX2320" fmla="*/ 571626 w 840274"/>
              <a:gd name="connsiteY2320" fmla="*/ 797474 h 928135"/>
              <a:gd name="connsiteX2321" fmla="*/ 572069 w 840274"/>
              <a:gd name="connsiteY2321" fmla="*/ 797787 h 928135"/>
              <a:gd name="connsiteX2322" fmla="*/ 572278 w 840274"/>
              <a:gd name="connsiteY2322" fmla="*/ 798100 h 928135"/>
              <a:gd name="connsiteX2323" fmla="*/ 572747 w 840274"/>
              <a:gd name="connsiteY2323" fmla="*/ 798413 h 928135"/>
              <a:gd name="connsiteX2324" fmla="*/ 573633 w 840274"/>
              <a:gd name="connsiteY2324" fmla="*/ 799378 h 928135"/>
              <a:gd name="connsiteX2325" fmla="*/ 573868 w 840274"/>
              <a:gd name="connsiteY2325" fmla="*/ 800004 h 928135"/>
              <a:gd name="connsiteX2326" fmla="*/ 574780 w 840274"/>
              <a:gd name="connsiteY2326" fmla="*/ 801256 h 928135"/>
              <a:gd name="connsiteX2327" fmla="*/ 575458 w 840274"/>
              <a:gd name="connsiteY2327" fmla="*/ 801569 h 928135"/>
              <a:gd name="connsiteX2328" fmla="*/ 576135 w 840274"/>
              <a:gd name="connsiteY2328" fmla="*/ 802221 h 928135"/>
              <a:gd name="connsiteX2329" fmla="*/ 576579 w 840274"/>
              <a:gd name="connsiteY2329" fmla="*/ 802534 h 928135"/>
              <a:gd name="connsiteX2330" fmla="*/ 577256 w 840274"/>
              <a:gd name="connsiteY2330" fmla="*/ 804099 h 928135"/>
              <a:gd name="connsiteX2331" fmla="*/ 577465 w 840274"/>
              <a:gd name="connsiteY2331" fmla="*/ 804725 h 928135"/>
              <a:gd name="connsiteX2332" fmla="*/ 577699 w 840274"/>
              <a:gd name="connsiteY2332" fmla="*/ 805691 h 928135"/>
              <a:gd name="connsiteX2333" fmla="*/ 577699 w 840274"/>
              <a:gd name="connsiteY2333" fmla="*/ 806004 h 928135"/>
              <a:gd name="connsiteX2334" fmla="*/ 577699 w 840274"/>
              <a:gd name="connsiteY2334" fmla="*/ 806317 h 928135"/>
              <a:gd name="connsiteX2335" fmla="*/ 577022 w 840274"/>
              <a:gd name="connsiteY2335" fmla="*/ 807256 h 928135"/>
              <a:gd name="connsiteX2336" fmla="*/ 576579 w 840274"/>
              <a:gd name="connsiteY2336" fmla="*/ 807882 h 928135"/>
              <a:gd name="connsiteX2337" fmla="*/ 576579 w 840274"/>
              <a:gd name="connsiteY2337" fmla="*/ 808195 h 928135"/>
              <a:gd name="connsiteX2338" fmla="*/ 576579 w 840274"/>
              <a:gd name="connsiteY2338" fmla="*/ 808821 h 928135"/>
              <a:gd name="connsiteX2339" fmla="*/ 576787 w 840274"/>
              <a:gd name="connsiteY2339" fmla="*/ 809160 h 928135"/>
              <a:gd name="connsiteX2340" fmla="*/ 576787 w 840274"/>
              <a:gd name="connsiteY2340" fmla="*/ 809473 h 928135"/>
              <a:gd name="connsiteX2341" fmla="*/ 577022 w 840274"/>
              <a:gd name="connsiteY2341" fmla="*/ 809473 h 928135"/>
              <a:gd name="connsiteX2342" fmla="*/ 578612 w 840274"/>
              <a:gd name="connsiteY2342" fmla="*/ 810412 h 928135"/>
              <a:gd name="connsiteX2343" fmla="*/ 579055 w 840274"/>
              <a:gd name="connsiteY2343" fmla="*/ 810725 h 928135"/>
              <a:gd name="connsiteX2344" fmla="*/ 579498 w 840274"/>
              <a:gd name="connsiteY2344" fmla="*/ 811038 h 928135"/>
              <a:gd name="connsiteX2345" fmla="*/ 579733 w 840274"/>
              <a:gd name="connsiteY2345" fmla="*/ 811351 h 928135"/>
              <a:gd name="connsiteX2346" fmla="*/ 579733 w 840274"/>
              <a:gd name="connsiteY2346" fmla="*/ 811664 h 928135"/>
              <a:gd name="connsiteX2347" fmla="*/ 579733 w 840274"/>
              <a:gd name="connsiteY2347" fmla="*/ 812942 h 928135"/>
              <a:gd name="connsiteX2348" fmla="*/ 579733 w 840274"/>
              <a:gd name="connsiteY2348" fmla="*/ 813256 h 928135"/>
              <a:gd name="connsiteX2349" fmla="*/ 580411 w 840274"/>
              <a:gd name="connsiteY2349" fmla="*/ 814195 h 928135"/>
              <a:gd name="connsiteX2350" fmla="*/ 580645 w 840274"/>
              <a:gd name="connsiteY2350" fmla="*/ 814508 h 928135"/>
              <a:gd name="connsiteX2351" fmla="*/ 580645 w 840274"/>
              <a:gd name="connsiteY2351" fmla="*/ 814821 h 928135"/>
              <a:gd name="connsiteX2352" fmla="*/ 580645 w 840274"/>
              <a:gd name="connsiteY2352" fmla="*/ 815447 h 928135"/>
              <a:gd name="connsiteX2353" fmla="*/ 580645 w 840274"/>
              <a:gd name="connsiteY2353" fmla="*/ 815760 h 928135"/>
              <a:gd name="connsiteX2354" fmla="*/ 580176 w 840274"/>
              <a:gd name="connsiteY2354" fmla="*/ 817351 h 928135"/>
              <a:gd name="connsiteX2355" fmla="*/ 579967 w 840274"/>
              <a:gd name="connsiteY2355" fmla="*/ 817351 h 928135"/>
              <a:gd name="connsiteX2356" fmla="*/ 580176 w 840274"/>
              <a:gd name="connsiteY2356" fmla="*/ 817977 h 928135"/>
              <a:gd name="connsiteX2357" fmla="*/ 580411 w 840274"/>
              <a:gd name="connsiteY2357" fmla="*/ 818603 h 928135"/>
              <a:gd name="connsiteX2358" fmla="*/ 581323 w 840274"/>
              <a:gd name="connsiteY2358" fmla="*/ 820168 h 928135"/>
              <a:gd name="connsiteX2359" fmla="*/ 581766 w 840274"/>
              <a:gd name="connsiteY2359" fmla="*/ 820794 h 928135"/>
              <a:gd name="connsiteX2360" fmla="*/ 581766 w 840274"/>
              <a:gd name="connsiteY2360" fmla="*/ 821133 h 928135"/>
              <a:gd name="connsiteX2361" fmla="*/ 581766 w 840274"/>
              <a:gd name="connsiteY2361" fmla="*/ 821446 h 928135"/>
              <a:gd name="connsiteX2362" fmla="*/ 581974 w 840274"/>
              <a:gd name="connsiteY2362" fmla="*/ 822386 h 928135"/>
              <a:gd name="connsiteX2363" fmla="*/ 581974 w 840274"/>
              <a:gd name="connsiteY2363" fmla="*/ 822699 h 928135"/>
              <a:gd name="connsiteX2364" fmla="*/ 582209 w 840274"/>
              <a:gd name="connsiteY2364" fmla="*/ 822699 h 928135"/>
              <a:gd name="connsiteX2365" fmla="*/ 583122 w 840274"/>
              <a:gd name="connsiteY2365" fmla="*/ 823325 h 928135"/>
              <a:gd name="connsiteX2366" fmla="*/ 583799 w 840274"/>
              <a:gd name="connsiteY2366" fmla="*/ 823638 h 928135"/>
              <a:gd name="connsiteX2367" fmla="*/ 585363 w 840274"/>
              <a:gd name="connsiteY2367" fmla="*/ 824890 h 928135"/>
              <a:gd name="connsiteX2368" fmla="*/ 585832 w 840274"/>
              <a:gd name="connsiteY2368" fmla="*/ 825203 h 928135"/>
              <a:gd name="connsiteX2369" fmla="*/ 586484 w 840274"/>
              <a:gd name="connsiteY2369" fmla="*/ 825516 h 928135"/>
              <a:gd name="connsiteX2370" fmla="*/ 586484 w 840274"/>
              <a:gd name="connsiteY2370" fmla="*/ 825855 h 928135"/>
              <a:gd name="connsiteX2371" fmla="*/ 586953 w 840274"/>
              <a:gd name="connsiteY2371" fmla="*/ 825855 h 928135"/>
              <a:gd name="connsiteX2372" fmla="*/ 588309 w 840274"/>
              <a:gd name="connsiteY2372" fmla="*/ 828046 h 928135"/>
              <a:gd name="connsiteX2373" fmla="*/ 589195 w 840274"/>
              <a:gd name="connsiteY2373" fmla="*/ 828985 h 928135"/>
              <a:gd name="connsiteX2374" fmla="*/ 590551 w 840274"/>
              <a:gd name="connsiteY2374" fmla="*/ 829611 h 928135"/>
              <a:gd name="connsiteX2375" fmla="*/ 592818 w 840274"/>
              <a:gd name="connsiteY2375" fmla="*/ 830550 h 928135"/>
              <a:gd name="connsiteX2376" fmla="*/ 593496 w 840274"/>
              <a:gd name="connsiteY2376" fmla="*/ 831202 h 928135"/>
              <a:gd name="connsiteX2377" fmla="*/ 594174 w 840274"/>
              <a:gd name="connsiteY2377" fmla="*/ 831829 h 928135"/>
              <a:gd name="connsiteX2378" fmla="*/ 594852 w 840274"/>
              <a:gd name="connsiteY2378" fmla="*/ 832142 h 928135"/>
              <a:gd name="connsiteX2379" fmla="*/ 595295 w 840274"/>
              <a:gd name="connsiteY2379" fmla="*/ 832455 h 928135"/>
              <a:gd name="connsiteX2380" fmla="*/ 597328 w 840274"/>
              <a:gd name="connsiteY2380" fmla="*/ 832768 h 928135"/>
              <a:gd name="connsiteX2381" fmla="*/ 597536 w 840274"/>
              <a:gd name="connsiteY2381" fmla="*/ 832768 h 928135"/>
              <a:gd name="connsiteX2382" fmla="*/ 598684 w 840274"/>
              <a:gd name="connsiteY2382" fmla="*/ 833394 h 928135"/>
              <a:gd name="connsiteX2383" fmla="*/ 598892 w 840274"/>
              <a:gd name="connsiteY2383" fmla="*/ 833394 h 928135"/>
              <a:gd name="connsiteX2384" fmla="*/ 599804 w 840274"/>
              <a:gd name="connsiteY2384" fmla="*/ 834646 h 928135"/>
              <a:gd name="connsiteX2385" fmla="*/ 600039 w 840274"/>
              <a:gd name="connsiteY2385" fmla="*/ 835272 h 928135"/>
              <a:gd name="connsiteX2386" fmla="*/ 600039 w 840274"/>
              <a:gd name="connsiteY2386" fmla="*/ 836211 h 928135"/>
              <a:gd name="connsiteX2387" fmla="*/ 600039 w 840274"/>
              <a:gd name="connsiteY2387" fmla="*/ 837176 h 928135"/>
              <a:gd name="connsiteX2388" fmla="*/ 600248 w 840274"/>
              <a:gd name="connsiteY2388" fmla="*/ 837176 h 928135"/>
              <a:gd name="connsiteX2389" fmla="*/ 601369 w 840274"/>
              <a:gd name="connsiteY2389" fmla="*/ 838115 h 928135"/>
              <a:gd name="connsiteX2390" fmla="*/ 601838 w 840274"/>
              <a:gd name="connsiteY2390" fmla="*/ 838115 h 928135"/>
              <a:gd name="connsiteX2391" fmla="*/ 602515 w 840274"/>
              <a:gd name="connsiteY2391" fmla="*/ 838115 h 928135"/>
              <a:gd name="connsiteX2392" fmla="*/ 602959 w 840274"/>
              <a:gd name="connsiteY2392" fmla="*/ 838115 h 928135"/>
              <a:gd name="connsiteX2393" fmla="*/ 603871 w 840274"/>
              <a:gd name="connsiteY2393" fmla="*/ 839054 h 928135"/>
              <a:gd name="connsiteX2394" fmla="*/ 604079 w 840274"/>
              <a:gd name="connsiteY2394" fmla="*/ 839367 h 928135"/>
              <a:gd name="connsiteX2395" fmla="*/ 604549 w 840274"/>
              <a:gd name="connsiteY2395" fmla="*/ 839680 h 928135"/>
              <a:gd name="connsiteX2396" fmla="*/ 604757 w 840274"/>
              <a:gd name="connsiteY2396" fmla="*/ 839993 h 928135"/>
              <a:gd name="connsiteX2397" fmla="*/ 604992 w 840274"/>
              <a:gd name="connsiteY2397" fmla="*/ 840619 h 928135"/>
              <a:gd name="connsiteX2398" fmla="*/ 605435 w 840274"/>
              <a:gd name="connsiteY2398" fmla="*/ 841871 h 928135"/>
              <a:gd name="connsiteX2399" fmla="*/ 605669 w 840274"/>
              <a:gd name="connsiteY2399" fmla="*/ 842184 h 928135"/>
              <a:gd name="connsiteX2400" fmla="*/ 605904 w 840274"/>
              <a:gd name="connsiteY2400" fmla="*/ 842184 h 928135"/>
              <a:gd name="connsiteX2401" fmla="*/ 606113 w 840274"/>
              <a:gd name="connsiteY2401" fmla="*/ 842498 h 928135"/>
              <a:gd name="connsiteX2402" fmla="*/ 606556 w 840274"/>
              <a:gd name="connsiteY2402" fmla="*/ 843124 h 928135"/>
              <a:gd name="connsiteX2403" fmla="*/ 607025 w 840274"/>
              <a:gd name="connsiteY2403" fmla="*/ 843437 h 928135"/>
              <a:gd name="connsiteX2404" fmla="*/ 607468 w 840274"/>
              <a:gd name="connsiteY2404" fmla="*/ 843437 h 928135"/>
              <a:gd name="connsiteX2405" fmla="*/ 607703 w 840274"/>
              <a:gd name="connsiteY2405" fmla="*/ 843437 h 928135"/>
              <a:gd name="connsiteX2406" fmla="*/ 608146 w 840274"/>
              <a:gd name="connsiteY2406" fmla="*/ 843750 h 928135"/>
              <a:gd name="connsiteX2407" fmla="*/ 608824 w 840274"/>
              <a:gd name="connsiteY2407" fmla="*/ 844376 h 928135"/>
              <a:gd name="connsiteX2408" fmla="*/ 609267 w 840274"/>
              <a:gd name="connsiteY2408" fmla="*/ 844715 h 928135"/>
              <a:gd name="connsiteX2409" fmla="*/ 609502 w 840274"/>
              <a:gd name="connsiteY2409" fmla="*/ 845028 h 928135"/>
              <a:gd name="connsiteX2410" fmla="*/ 610179 w 840274"/>
              <a:gd name="connsiteY2410" fmla="*/ 845028 h 928135"/>
              <a:gd name="connsiteX2411" fmla="*/ 610622 w 840274"/>
              <a:gd name="connsiteY2411" fmla="*/ 845654 h 928135"/>
              <a:gd name="connsiteX2412" fmla="*/ 611066 w 840274"/>
              <a:gd name="connsiteY2412" fmla="*/ 845654 h 928135"/>
              <a:gd name="connsiteX2413" fmla="*/ 611535 w 840274"/>
              <a:gd name="connsiteY2413" fmla="*/ 846280 h 928135"/>
              <a:gd name="connsiteX2414" fmla="*/ 611743 w 840274"/>
              <a:gd name="connsiteY2414" fmla="*/ 847219 h 928135"/>
              <a:gd name="connsiteX2415" fmla="*/ 611978 w 840274"/>
              <a:gd name="connsiteY2415" fmla="*/ 847532 h 928135"/>
              <a:gd name="connsiteX2416" fmla="*/ 612656 w 840274"/>
              <a:gd name="connsiteY2416" fmla="*/ 848158 h 928135"/>
              <a:gd name="connsiteX2417" fmla="*/ 613777 w 840274"/>
              <a:gd name="connsiteY2417" fmla="*/ 848784 h 928135"/>
              <a:gd name="connsiteX2418" fmla="*/ 614011 w 840274"/>
              <a:gd name="connsiteY2418" fmla="*/ 848784 h 928135"/>
              <a:gd name="connsiteX2419" fmla="*/ 614689 w 840274"/>
              <a:gd name="connsiteY2419" fmla="*/ 848784 h 928135"/>
              <a:gd name="connsiteX2420" fmla="*/ 616044 w 840274"/>
              <a:gd name="connsiteY2420" fmla="*/ 849097 h 928135"/>
              <a:gd name="connsiteX2421" fmla="*/ 616253 w 840274"/>
              <a:gd name="connsiteY2421" fmla="*/ 849097 h 928135"/>
              <a:gd name="connsiteX2422" fmla="*/ 616931 w 840274"/>
              <a:gd name="connsiteY2422" fmla="*/ 849410 h 928135"/>
              <a:gd name="connsiteX2423" fmla="*/ 617608 w 840274"/>
              <a:gd name="connsiteY2423" fmla="*/ 849723 h 928135"/>
              <a:gd name="connsiteX2424" fmla="*/ 618964 w 840274"/>
              <a:gd name="connsiteY2424" fmla="*/ 849723 h 928135"/>
              <a:gd name="connsiteX2425" fmla="*/ 620111 w 840274"/>
              <a:gd name="connsiteY2425" fmla="*/ 849723 h 928135"/>
              <a:gd name="connsiteX2426" fmla="*/ 621910 w 840274"/>
              <a:gd name="connsiteY2426" fmla="*/ 850036 h 928135"/>
              <a:gd name="connsiteX2427" fmla="*/ 622352 w 840274"/>
              <a:gd name="connsiteY2427" fmla="*/ 850349 h 928135"/>
              <a:gd name="connsiteX2428" fmla="*/ 623265 w 840274"/>
              <a:gd name="connsiteY2428" fmla="*/ 850975 h 928135"/>
              <a:gd name="connsiteX2429" fmla="*/ 624829 w 840274"/>
              <a:gd name="connsiteY2429" fmla="*/ 851601 h 928135"/>
              <a:gd name="connsiteX2430" fmla="*/ 625064 w 840274"/>
              <a:gd name="connsiteY2430" fmla="*/ 851601 h 928135"/>
              <a:gd name="connsiteX2431" fmla="*/ 626185 w 840274"/>
              <a:gd name="connsiteY2431" fmla="*/ 851601 h 928135"/>
              <a:gd name="connsiteX2432" fmla="*/ 626628 w 840274"/>
              <a:gd name="connsiteY2432" fmla="*/ 851601 h 928135"/>
              <a:gd name="connsiteX2433" fmla="*/ 627305 w 840274"/>
              <a:gd name="connsiteY2433" fmla="*/ 851914 h 928135"/>
              <a:gd name="connsiteX2434" fmla="*/ 627983 w 840274"/>
              <a:gd name="connsiteY2434" fmla="*/ 852227 h 928135"/>
              <a:gd name="connsiteX2435" fmla="*/ 628452 w 840274"/>
              <a:gd name="connsiteY2435" fmla="*/ 852540 h 928135"/>
              <a:gd name="connsiteX2436" fmla="*/ 629130 w 840274"/>
              <a:gd name="connsiteY2436" fmla="*/ 852540 h 928135"/>
              <a:gd name="connsiteX2437" fmla="*/ 629339 w 840274"/>
              <a:gd name="connsiteY2437" fmla="*/ 852853 h 928135"/>
              <a:gd name="connsiteX2438" fmla="*/ 629573 w 840274"/>
              <a:gd name="connsiteY2438" fmla="*/ 853166 h 928135"/>
              <a:gd name="connsiteX2439" fmla="*/ 630016 w 840274"/>
              <a:gd name="connsiteY2439" fmla="*/ 853480 h 928135"/>
              <a:gd name="connsiteX2440" fmla="*/ 630251 w 840274"/>
              <a:gd name="connsiteY2440" fmla="*/ 853793 h 928135"/>
              <a:gd name="connsiteX2441" fmla="*/ 630694 w 840274"/>
              <a:gd name="connsiteY2441" fmla="*/ 854758 h 928135"/>
              <a:gd name="connsiteX2442" fmla="*/ 630694 w 840274"/>
              <a:gd name="connsiteY2442" fmla="*/ 855071 h 928135"/>
              <a:gd name="connsiteX2443" fmla="*/ 630694 w 840274"/>
              <a:gd name="connsiteY2443" fmla="*/ 855384 h 928135"/>
              <a:gd name="connsiteX2444" fmla="*/ 630929 w 840274"/>
              <a:gd name="connsiteY2444" fmla="*/ 855697 h 928135"/>
              <a:gd name="connsiteX2445" fmla="*/ 632050 w 840274"/>
              <a:gd name="connsiteY2445" fmla="*/ 856949 h 928135"/>
              <a:gd name="connsiteX2446" fmla="*/ 632284 w 840274"/>
              <a:gd name="connsiteY2446" fmla="*/ 857262 h 928135"/>
              <a:gd name="connsiteX2447" fmla="*/ 632727 w 840274"/>
              <a:gd name="connsiteY2447" fmla="*/ 858201 h 928135"/>
              <a:gd name="connsiteX2448" fmla="*/ 632962 w 840274"/>
              <a:gd name="connsiteY2448" fmla="*/ 858514 h 928135"/>
              <a:gd name="connsiteX2449" fmla="*/ 634083 w 840274"/>
              <a:gd name="connsiteY2449" fmla="*/ 859140 h 928135"/>
              <a:gd name="connsiteX2450" fmla="*/ 634760 w 840274"/>
              <a:gd name="connsiteY2450" fmla="*/ 859766 h 928135"/>
              <a:gd name="connsiteX2451" fmla="*/ 634995 w 840274"/>
              <a:gd name="connsiteY2451" fmla="*/ 859766 h 928135"/>
              <a:gd name="connsiteX2452" fmla="*/ 636116 w 840274"/>
              <a:gd name="connsiteY2452" fmla="*/ 861331 h 928135"/>
              <a:gd name="connsiteX2453" fmla="*/ 637002 w 840274"/>
              <a:gd name="connsiteY2453" fmla="*/ 862271 h 928135"/>
              <a:gd name="connsiteX2454" fmla="*/ 637237 w 840274"/>
              <a:gd name="connsiteY2454" fmla="*/ 862897 h 928135"/>
              <a:gd name="connsiteX2455" fmla="*/ 637472 w 840274"/>
              <a:gd name="connsiteY2455" fmla="*/ 862897 h 928135"/>
              <a:gd name="connsiteX2456" fmla="*/ 637472 w 840274"/>
              <a:gd name="connsiteY2456" fmla="*/ 864149 h 928135"/>
              <a:gd name="connsiteX2457" fmla="*/ 638149 w 840274"/>
              <a:gd name="connsiteY2457" fmla="*/ 865401 h 928135"/>
              <a:gd name="connsiteX2458" fmla="*/ 638827 w 840274"/>
              <a:gd name="connsiteY2458" fmla="*/ 865714 h 928135"/>
              <a:gd name="connsiteX2459" fmla="*/ 639270 w 840274"/>
              <a:gd name="connsiteY2459" fmla="*/ 866340 h 928135"/>
              <a:gd name="connsiteX2460" fmla="*/ 639713 w 840274"/>
              <a:gd name="connsiteY2460" fmla="*/ 867279 h 928135"/>
              <a:gd name="connsiteX2461" fmla="*/ 639713 w 840274"/>
              <a:gd name="connsiteY2461" fmla="*/ 867592 h 928135"/>
              <a:gd name="connsiteX2462" fmla="*/ 640157 w 840274"/>
              <a:gd name="connsiteY2462" fmla="*/ 868218 h 928135"/>
              <a:gd name="connsiteX2463" fmla="*/ 641303 w 840274"/>
              <a:gd name="connsiteY2463" fmla="*/ 868844 h 928135"/>
              <a:gd name="connsiteX2464" fmla="*/ 642190 w 840274"/>
              <a:gd name="connsiteY2464" fmla="*/ 869783 h 928135"/>
              <a:gd name="connsiteX2465" fmla="*/ 642659 w 840274"/>
              <a:gd name="connsiteY2465" fmla="*/ 870722 h 928135"/>
              <a:gd name="connsiteX2466" fmla="*/ 642867 w 840274"/>
              <a:gd name="connsiteY2466" fmla="*/ 871661 h 928135"/>
              <a:gd name="connsiteX2467" fmla="*/ 643102 w 840274"/>
              <a:gd name="connsiteY2467" fmla="*/ 872914 h 928135"/>
              <a:gd name="connsiteX2468" fmla="*/ 644223 w 840274"/>
              <a:gd name="connsiteY2468" fmla="*/ 874166 h 928135"/>
              <a:gd name="connsiteX2469" fmla="*/ 644457 w 840274"/>
              <a:gd name="connsiteY2469" fmla="*/ 874479 h 928135"/>
              <a:gd name="connsiteX2470" fmla="*/ 644692 w 840274"/>
              <a:gd name="connsiteY2470" fmla="*/ 874792 h 928135"/>
              <a:gd name="connsiteX2471" fmla="*/ 645344 w 840274"/>
              <a:gd name="connsiteY2471" fmla="*/ 875105 h 928135"/>
              <a:gd name="connsiteX2472" fmla="*/ 646022 w 840274"/>
              <a:gd name="connsiteY2472" fmla="*/ 876044 h 928135"/>
              <a:gd name="connsiteX2473" fmla="*/ 646256 w 840274"/>
              <a:gd name="connsiteY2473" fmla="*/ 876670 h 928135"/>
              <a:gd name="connsiteX2474" fmla="*/ 646699 w 840274"/>
              <a:gd name="connsiteY2474" fmla="*/ 877296 h 928135"/>
              <a:gd name="connsiteX2475" fmla="*/ 646934 w 840274"/>
              <a:gd name="connsiteY2475" fmla="*/ 878548 h 928135"/>
              <a:gd name="connsiteX2476" fmla="*/ 646934 w 840274"/>
              <a:gd name="connsiteY2476" fmla="*/ 879174 h 928135"/>
              <a:gd name="connsiteX2477" fmla="*/ 647168 w 840274"/>
              <a:gd name="connsiteY2477" fmla="*/ 880113 h 928135"/>
              <a:gd name="connsiteX2478" fmla="*/ 647377 w 840274"/>
              <a:gd name="connsiteY2478" fmla="*/ 881052 h 928135"/>
              <a:gd name="connsiteX2479" fmla="*/ 647846 w 840274"/>
              <a:gd name="connsiteY2479" fmla="*/ 882304 h 928135"/>
              <a:gd name="connsiteX2480" fmla="*/ 648289 w 840274"/>
              <a:gd name="connsiteY2480" fmla="*/ 882930 h 928135"/>
              <a:gd name="connsiteX2481" fmla="*/ 648289 w 840274"/>
              <a:gd name="connsiteY2481" fmla="*/ 883243 h 928135"/>
              <a:gd name="connsiteX2482" fmla="*/ 648524 w 840274"/>
              <a:gd name="connsiteY2482" fmla="*/ 884182 h 928135"/>
              <a:gd name="connsiteX2483" fmla="*/ 648524 w 840274"/>
              <a:gd name="connsiteY2483" fmla="*/ 884495 h 928135"/>
              <a:gd name="connsiteX2484" fmla="*/ 648732 w 840274"/>
              <a:gd name="connsiteY2484" fmla="*/ 884495 h 928135"/>
              <a:gd name="connsiteX2485" fmla="*/ 649410 w 840274"/>
              <a:gd name="connsiteY2485" fmla="*/ 885435 h 928135"/>
              <a:gd name="connsiteX2486" fmla="*/ 650322 w 840274"/>
              <a:gd name="connsiteY2486" fmla="*/ 887000 h 928135"/>
              <a:gd name="connsiteX2487" fmla="*/ 649202 w 840274"/>
              <a:gd name="connsiteY2487" fmla="*/ 891356 h 928135"/>
              <a:gd name="connsiteX2488" fmla="*/ 649202 w 840274"/>
              <a:gd name="connsiteY2488" fmla="*/ 892921 h 928135"/>
              <a:gd name="connsiteX2489" fmla="*/ 649202 w 840274"/>
              <a:gd name="connsiteY2489" fmla="*/ 893234 h 928135"/>
              <a:gd name="connsiteX2490" fmla="*/ 649202 w 840274"/>
              <a:gd name="connsiteY2490" fmla="*/ 893547 h 928135"/>
              <a:gd name="connsiteX2491" fmla="*/ 648967 w 840274"/>
              <a:gd name="connsiteY2491" fmla="*/ 894173 h 928135"/>
              <a:gd name="connsiteX2492" fmla="*/ 648732 w 840274"/>
              <a:gd name="connsiteY2492" fmla="*/ 894486 h 928135"/>
              <a:gd name="connsiteX2493" fmla="*/ 648524 w 840274"/>
              <a:gd name="connsiteY2493" fmla="*/ 895113 h 928135"/>
              <a:gd name="connsiteX2494" fmla="*/ 648055 w 840274"/>
              <a:gd name="connsiteY2494" fmla="*/ 896052 h 928135"/>
              <a:gd name="connsiteX2495" fmla="*/ 647846 w 840274"/>
              <a:gd name="connsiteY2495" fmla="*/ 896365 h 928135"/>
              <a:gd name="connsiteX2496" fmla="*/ 647846 w 840274"/>
              <a:gd name="connsiteY2496" fmla="*/ 896678 h 928135"/>
              <a:gd name="connsiteX2497" fmla="*/ 647846 w 840274"/>
              <a:gd name="connsiteY2497" fmla="*/ 897930 h 928135"/>
              <a:gd name="connsiteX2498" fmla="*/ 647846 w 840274"/>
              <a:gd name="connsiteY2498" fmla="*/ 898869 h 928135"/>
              <a:gd name="connsiteX2499" fmla="*/ 647846 w 840274"/>
              <a:gd name="connsiteY2499" fmla="*/ 899182 h 928135"/>
              <a:gd name="connsiteX2500" fmla="*/ 647377 w 840274"/>
              <a:gd name="connsiteY2500" fmla="*/ 901660 h 928135"/>
              <a:gd name="connsiteX2501" fmla="*/ 647168 w 840274"/>
              <a:gd name="connsiteY2501" fmla="*/ 903225 h 928135"/>
              <a:gd name="connsiteX2502" fmla="*/ 647377 w 840274"/>
              <a:gd name="connsiteY2502" fmla="*/ 904790 h 928135"/>
              <a:gd name="connsiteX2503" fmla="*/ 647612 w 840274"/>
              <a:gd name="connsiteY2503" fmla="*/ 905103 h 928135"/>
              <a:gd name="connsiteX2504" fmla="*/ 648055 w 840274"/>
              <a:gd name="connsiteY2504" fmla="*/ 905729 h 928135"/>
              <a:gd name="connsiteX2505" fmla="*/ 648289 w 840274"/>
              <a:gd name="connsiteY2505" fmla="*/ 906042 h 928135"/>
              <a:gd name="connsiteX2506" fmla="*/ 648289 w 840274"/>
              <a:gd name="connsiteY2506" fmla="*/ 906355 h 928135"/>
              <a:gd name="connsiteX2507" fmla="*/ 648524 w 840274"/>
              <a:gd name="connsiteY2507" fmla="*/ 906668 h 928135"/>
              <a:gd name="connsiteX2508" fmla="*/ 648289 w 840274"/>
              <a:gd name="connsiteY2508" fmla="*/ 907294 h 928135"/>
              <a:gd name="connsiteX2509" fmla="*/ 647846 w 840274"/>
              <a:gd name="connsiteY2509" fmla="*/ 908834 h 928135"/>
              <a:gd name="connsiteX2510" fmla="*/ 647846 w 840274"/>
              <a:gd name="connsiteY2510" fmla="*/ 910712 h 928135"/>
              <a:gd name="connsiteX2511" fmla="*/ 648055 w 840274"/>
              <a:gd name="connsiteY2511" fmla="*/ 911651 h 928135"/>
              <a:gd name="connsiteX2512" fmla="*/ 648524 w 840274"/>
              <a:gd name="connsiteY2512" fmla="*/ 912277 h 928135"/>
              <a:gd name="connsiteX2513" fmla="*/ 648967 w 840274"/>
              <a:gd name="connsiteY2513" fmla="*/ 912590 h 928135"/>
              <a:gd name="connsiteX2514" fmla="*/ 649410 w 840274"/>
              <a:gd name="connsiteY2514" fmla="*/ 912903 h 928135"/>
              <a:gd name="connsiteX2515" fmla="*/ 650531 w 840274"/>
              <a:gd name="connsiteY2515" fmla="*/ 914155 h 928135"/>
              <a:gd name="connsiteX2516" fmla="*/ 651000 w 840274"/>
              <a:gd name="connsiteY2516" fmla="*/ 914468 h 928135"/>
              <a:gd name="connsiteX2517" fmla="*/ 651444 w 840274"/>
              <a:gd name="connsiteY2517" fmla="*/ 915381 h 928135"/>
              <a:gd name="connsiteX2518" fmla="*/ 651678 w 840274"/>
              <a:gd name="connsiteY2518" fmla="*/ 915381 h 928135"/>
              <a:gd name="connsiteX2519" fmla="*/ 651678 w 840274"/>
              <a:gd name="connsiteY2519" fmla="*/ 915694 h 928135"/>
              <a:gd name="connsiteX2520" fmla="*/ 651678 w 840274"/>
              <a:gd name="connsiteY2520" fmla="*/ 916633 h 928135"/>
              <a:gd name="connsiteX2521" fmla="*/ 651678 w 840274"/>
              <a:gd name="connsiteY2521" fmla="*/ 917259 h 928135"/>
              <a:gd name="connsiteX2522" fmla="*/ 651678 w 840274"/>
              <a:gd name="connsiteY2522" fmla="*/ 918198 h 928135"/>
              <a:gd name="connsiteX2523" fmla="*/ 651444 w 840274"/>
              <a:gd name="connsiteY2523" fmla="*/ 918824 h 928135"/>
              <a:gd name="connsiteX2524" fmla="*/ 650766 w 840274"/>
              <a:gd name="connsiteY2524" fmla="*/ 919763 h 928135"/>
              <a:gd name="connsiteX2525" fmla="*/ 650531 w 840274"/>
              <a:gd name="connsiteY2525" fmla="*/ 920363 h 928135"/>
              <a:gd name="connsiteX2526" fmla="*/ 650531 w 840274"/>
              <a:gd name="connsiteY2526" fmla="*/ 920676 h 928135"/>
              <a:gd name="connsiteX2527" fmla="*/ 650322 w 840274"/>
              <a:gd name="connsiteY2527" fmla="*/ 921303 h 928135"/>
              <a:gd name="connsiteX2528" fmla="*/ 650531 w 840274"/>
              <a:gd name="connsiteY2528" fmla="*/ 921929 h 928135"/>
              <a:gd name="connsiteX2529" fmla="*/ 651209 w 840274"/>
              <a:gd name="connsiteY2529" fmla="*/ 923181 h 928135"/>
              <a:gd name="connsiteX2530" fmla="*/ 651678 w 840274"/>
              <a:gd name="connsiteY2530" fmla="*/ 924433 h 928135"/>
              <a:gd name="connsiteX2531" fmla="*/ 651887 w 840274"/>
              <a:gd name="connsiteY2531" fmla="*/ 924720 h 928135"/>
              <a:gd name="connsiteX2532" fmla="*/ 652565 w 840274"/>
              <a:gd name="connsiteY2532" fmla="*/ 925346 h 928135"/>
              <a:gd name="connsiteX2533" fmla="*/ 652799 w 840274"/>
              <a:gd name="connsiteY2533" fmla="*/ 925346 h 928135"/>
              <a:gd name="connsiteX2534" fmla="*/ 653242 w 840274"/>
              <a:gd name="connsiteY2534" fmla="*/ 925972 h 928135"/>
              <a:gd name="connsiteX2535" fmla="*/ 653242 w 840274"/>
              <a:gd name="connsiteY2535" fmla="*/ 926285 h 928135"/>
              <a:gd name="connsiteX2536" fmla="*/ 653242 w 840274"/>
              <a:gd name="connsiteY2536" fmla="*/ 926911 h 928135"/>
              <a:gd name="connsiteX2537" fmla="*/ 653242 w 840274"/>
              <a:gd name="connsiteY2537" fmla="*/ 927850 h 928135"/>
              <a:gd name="connsiteX2538" fmla="*/ 650088 w 840274"/>
              <a:gd name="connsiteY2538" fmla="*/ 927850 h 928135"/>
              <a:gd name="connsiteX2539" fmla="*/ 648524 w 840274"/>
              <a:gd name="connsiteY2539" fmla="*/ 927850 h 928135"/>
              <a:gd name="connsiteX2540" fmla="*/ 646256 w 840274"/>
              <a:gd name="connsiteY2540" fmla="*/ 927850 h 928135"/>
              <a:gd name="connsiteX2541" fmla="*/ 645135 w 840274"/>
              <a:gd name="connsiteY2541" fmla="*/ 927850 h 928135"/>
              <a:gd name="connsiteX2542" fmla="*/ 636794 w 840274"/>
              <a:gd name="connsiteY2542" fmla="*/ 927850 h 928135"/>
              <a:gd name="connsiteX2543" fmla="*/ 636559 w 840274"/>
              <a:gd name="connsiteY2543" fmla="*/ 927850 h 928135"/>
              <a:gd name="connsiteX2544" fmla="*/ 636116 w 840274"/>
              <a:gd name="connsiteY2544" fmla="*/ 927850 h 928135"/>
              <a:gd name="connsiteX2545" fmla="*/ 633848 w 840274"/>
              <a:gd name="connsiteY2545" fmla="*/ 927850 h 928135"/>
              <a:gd name="connsiteX2546" fmla="*/ 632962 w 840274"/>
              <a:gd name="connsiteY2546" fmla="*/ 927850 h 928135"/>
              <a:gd name="connsiteX2547" fmla="*/ 628895 w 840274"/>
              <a:gd name="connsiteY2547" fmla="*/ 927850 h 928135"/>
              <a:gd name="connsiteX2548" fmla="*/ 628452 w 840274"/>
              <a:gd name="connsiteY2548" fmla="*/ 927850 h 928135"/>
              <a:gd name="connsiteX2549" fmla="*/ 626862 w 840274"/>
              <a:gd name="connsiteY2549" fmla="*/ 927850 h 928135"/>
              <a:gd name="connsiteX2550" fmla="*/ 626419 w 840274"/>
              <a:gd name="connsiteY2550" fmla="*/ 927850 h 928135"/>
              <a:gd name="connsiteX2551" fmla="*/ 623708 w 840274"/>
              <a:gd name="connsiteY2551" fmla="*/ 927850 h 928135"/>
              <a:gd name="connsiteX2552" fmla="*/ 620319 w 840274"/>
              <a:gd name="connsiteY2552" fmla="*/ 927850 h 928135"/>
              <a:gd name="connsiteX2553" fmla="*/ 618964 w 840274"/>
              <a:gd name="connsiteY2553" fmla="*/ 927850 h 928135"/>
              <a:gd name="connsiteX2554" fmla="*/ 618286 w 840274"/>
              <a:gd name="connsiteY2554" fmla="*/ 927850 h 928135"/>
              <a:gd name="connsiteX2555" fmla="*/ 617165 w 840274"/>
              <a:gd name="connsiteY2555" fmla="*/ 927850 h 928135"/>
              <a:gd name="connsiteX2556" fmla="*/ 612890 w 840274"/>
              <a:gd name="connsiteY2556" fmla="*/ 927850 h 928135"/>
              <a:gd name="connsiteX2557" fmla="*/ 610622 w 840274"/>
              <a:gd name="connsiteY2557" fmla="*/ 927850 h 928135"/>
              <a:gd name="connsiteX2558" fmla="*/ 610179 w 840274"/>
              <a:gd name="connsiteY2558" fmla="*/ 927850 h 928135"/>
              <a:gd name="connsiteX2559" fmla="*/ 609944 w 840274"/>
              <a:gd name="connsiteY2559" fmla="*/ 927850 h 928135"/>
              <a:gd name="connsiteX2560" fmla="*/ 609502 w 840274"/>
              <a:gd name="connsiteY2560" fmla="*/ 927850 h 928135"/>
              <a:gd name="connsiteX2561" fmla="*/ 609058 w 840274"/>
              <a:gd name="connsiteY2561" fmla="*/ 927850 h 928135"/>
              <a:gd name="connsiteX2562" fmla="*/ 608146 w 840274"/>
              <a:gd name="connsiteY2562" fmla="*/ 927850 h 928135"/>
              <a:gd name="connsiteX2563" fmla="*/ 607911 w 840274"/>
              <a:gd name="connsiteY2563" fmla="*/ 927850 h 928135"/>
              <a:gd name="connsiteX2564" fmla="*/ 607468 w 840274"/>
              <a:gd name="connsiteY2564" fmla="*/ 927850 h 928135"/>
              <a:gd name="connsiteX2565" fmla="*/ 607025 w 840274"/>
              <a:gd name="connsiteY2565" fmla="*/ 927850 h 928135"/>
              <a:gd name="connsiteX2566" fmla="*/ 606347 w 840274"/>
              <a:gd name="connsiteY2566" fmla="*/ 927850 h 928135"/>
              <a:gd name="connsiteX2567" fmla="*/ 605435 w 840274"/>
              <a:gd name="connsiteY2567" fmla="*/ 927850 h 928135"/>
              <a:gd name="connsiteX2568" fmla="*/ 604079 w 840274"/>
              <a:gd name="connsiteY2568" fmla="*/ 927850 h 928135"/>
              <a:gd name="connsiteX2569" fmla="*/ 600925 w 840274"/>
              <a:gd name="connsiteY2569" fmla="*/ 927850 h 928135"/>
              <a:gd name="connsiteX2570" fmla="*/ 597771 w 840274"/>
              <a:gd name="connsiteY2570" fmla="*/ 927850 h 928135"/>
              <a:gd name="connsiteX2571" fmla="*/ 597536 w 840274"/>
              <a:gd name="connsiteY2571" fmla="*/ 927850 h 928135"/>
              <a:gd name="connsiteX2572" fmla="*/ 597328 w 840274"/>
              <a:gd name="connsiteY2572" fmla="*/ 927850 h 928135"/>
              <a:gd name="connsiteX2573" fmla="*/ 597094 w 840274"/>
              <a:gd name="connsiteY2573" fmla="*/ 927850 h 928135"/>
              <a:gd name="connsiteX2574" fmla="*/ 596859 w 840274"/>
              <a:gd name="connsiteY2574" fmla="*/ 927850 h 928135"/>
              <a:gd name="connsiteX2575" fmla="*/ 594382 w 840274"/>
              <a:gd name="connsiteY2575" fmla="*/ 927850 h 928135"/>
              <a:gd name="connsiteX2576" fmla="*/ 592584 w 840274"/>
              <a:gd name="connsiteY2576" fmla="*/ 927850 h 928135"/>
              <a:gd name="connsiteX2577" fmla="*/ 592349 w 840274"/>
              <a:gd name="connsiteY2577" fmla="*/ 927850 h 928135"/>
              <a:gd name="connsiteX2578" fmla="*/ 591228 w 840274"/>
              <a:gd name="connsiteY2578" fmla="*/ 927850 h 928135"/>
              <a:gd name="connsiteX2579" fmla="*/ 589664 w 840274"/>
              <a:gd name="connsiteY2579" fmla="*/ 927850 h 928135"/>
              <a:gd name="connsiteX2580" fmla="*/ 589430 w 840274"/>
              <a:gd name="connsiteY2580" fmla="*/ 927850 h 928135"/>
              <a:gd name="connsiteX2581" fmla="*/ 588987 w 840274"/>
              <a:gd name="connsiteY2581" fmla="*/ 927850 h 928135"/>
              <a:gd name="connsiteX2582" fmla="*/ 587397 w 840274"/>
              <a:gd name="connsiteY2582" fmla="*/ 927850 h 928135"/>
              <a:gd name="connsiteX2583" fmla="*/ 584686 w 840274"/>
              <a:gd name="connsiteY2583" fmla="*/ 927850 h 928135"/>
              <a:gd name="connsiteX2584" fmla="*/ 582444 w 840274"/>
              <a:gd name="connsiteY2584" fmla="*/ 927850 h 928135"/>
              <a:gd name="connsiteX2585" fmla="*/ 574780 w 840274"/>
              <a:gd name="connsiteY2585" fmla="*/ 927850 h 928135"/>
              <a:gd name="connsiteX2586" fmla="*/ 573868 w 840274"/>
              <a:gd name="connsiteY2586" fmla="*/ 927850 h 928135"/>
              <a:gd name="connsiteX2587" fmla="*/ 571626 w 840274"/>
              <a:gd name="connsiteY2587" fmla="*/ 927850 h 928135"/>
              <a:gd name="connsiteX2588" fmla="*/ 567325 w 840274"/>
              <a:gd name="connsiteY2588" fmla="*/ 927850 h 928135"/>
              <a:gd name="connsiteX2589" fmla="*/ 559896 w 840274"/>
              <a:gd name="connsiteY2589" fmla="*/ 927850 h 928135"/>
              <a:gd name="connsiteX2590" fmla="*/ 559661 w 840274"/>
              <a:gd name="connsiteY2590" fmla="*/ 927850 h 928135"/>
              <a:gd name="connsiteX2591" fmla="*/ 558749 w 840274"/>
              <a:gd name="connsiteY2591" fmla="*/ 927850 h 928135"/>
              <a:gd name="connsiteX2592" fmla="*/ 557185 w 840274"/>
              <a:gd name="connsiteY2592" fmla="*/ 927850 h 928135"/>
              <a:gd name="connsiteX2593" fmla="*/ 549052 w 840274"/>
              <a:gd name="connsiteY2593" fmla="*/ 927850 h 928135"/>
              <a:gd name="connsiteX2594" fmla="*/ 547044 w 840274"/>
              <a:gd name="connsiteY2594" fmla="*/ 927850 h 928135"/>
              <a:gd name="connsiteX2595" fmla="*/ 546810 w 840274"/>
              <a:gd name="connsiteY2595" fmla="*/ 927850 h 928135"/>
              <a:gd name="connsiteX2596" fmla="*/ 545689 w 840274"/>
              <a:gd name="connsiteY2596" fmla="*/ 927850 h 928135"/>
              <a:gd name="connsiteX2597" fmla="*/ 538469 w 840274"/>
              <a:gd name="connsiteY2597" fmla="*/ 927850 h 928135"/>
              <a:gd name="connsiteX2598" fmla="*/ 538234 w 840274"/>
              <a:gd name="connsiteY2598" fmla="*/ 927850 h 928135"/>
              <a:gd name="connsiteX2599" fmla="*/ 537113 w 840274"/>
              <a:gd name="connsiteY2599" fmla="*/ 927850 h 928135"/>
              <a:gd name="connsiteX2600" fmla="*/ 534845 w 840274"/>
              <a:gd name="connsiteY2600" fmla="*/ 927850 h 928135"/>
              <a:gd name="connsiteX2601" fmla="*/ 534167 w 840274"/>
              <a:gd name="connsiteY2601" fmla="*/ 927850 h 928135"/>
              <a:gd name="connsiteX2602" fmla="*/ 532812 w 840274"/>
              <a:gd name="connsiteY2602" fmla="*/ 927850 h 928135"/>
              <a:gd name="connsiteX2603" fmla="*/ 529892 w 840274"/>
              <a:gd name="connsiteY2603" fmla="*/ 927850 h 928135"/>
              <a:gd name="connsiteX2604" fmla="*/ 528537 w 840274"/>
              <a:gd name="connsiteY2604" fmla="*/ 927850 h 928135"/>
              <a:gd name="connsiteX2605" fmla="*/ 527651 w 840274"/>
              <a:gd name="connsiteY2605" fmla="*/ 927850 h 928135"/>
              <a:gd name="connsiteX2606" fmla="*/ 526295 w 840274"/>
              <a:gd name="connsiteY2606" fmla="*/ 927850 h 928135"/>
              <a:gd name="connsiteX2607" fmla="*/ 524470 w 840274"/>
              <a:gd name="connsiteY2607" fmla="*/ 927850 h 928135"/>
              <a:gd name="connsiteX2608" fmla="*/ 524027 w 840274"/>
              <a:gd name="connsiteY2608" fmla="*/ 927850 h 928135"/>
              <a:gd name="connsiteX2609" fmla="*/ 521108 w 840274"/>
              <a:gd name="connsiteY2609" fmla="*/ 927850 h 928135"/>
              <a:gd name="connsiteX2610" fmla="*/ 520195 w 840274"/>
              <a:gd name="connsiteY2610" fmla="*/ 927850 h 928135"/>
              <a:gd name="connsiteX2611" fmla="*/ 519752 w 840274"/>
              <a:gd name="connsiteY2611" fmla="*/ 927850 h 928135"/>
              <a:gd name="connsiteX2612" fmla="*/ 518162 w 840274"/>
              <a:gd name="connsiteY2612" fmla="*/ 927850 h 928135"/>
              <a:gd name="connsiteX2613" fmla="*/ 510055 w 840274"/>
              <a:gd name="connsiteY2613" fmla="*/ 928163 h 928135"/>
              <a:gd name="connsiteX2614" fmla="*/ 508465 w 840274"/>
              <a:gd name="connsiteY2614" fmla="*/ 928163 h 928135"/>
              <a:gd name="connsiteX2615" fmla="*/ 506666 w 840274"/>
              <a:gd name="connsiteY2615" fmla="*/ 928163 h 928135"/>
              <a:gd name="connsiteX2616" fmla="*/ 500358 w 840274"/>
              <a:gd name="connsiteY2616" fmla="*/ 928163 h 928135"/>
              <a:gd name="connsiteX2617" fmla="*/ 498091 w 840274"/>
              <a:gd name="connsiteY2617" fmla="*/ 928163 h 928135"/>
              <a:gd name="connsiteX2618" fmla="*/ 497647 w 840274"/>
              <a:gd name="connsiteY2618" fmla="*/ 928163 h 928135"/>
              <a:gd name="connsiteX2619" fmla="*/ 495379 w 840274"/>
              <a:gd name="connsiteY2619" fmla="*/ 928163 h 928135"/>
              <a:gd name="connsiteX2620" fmla="*/ 493815 w 840274"/>
              <a:gd name="connsiteY2620" fmla="*/ 928163 h 928135"/>
              <a:gd name="connsiteX2621" fmla="*/ 493372 w 840274"/>
              <a:gd name="connsiteY2621" fmla="*/ 928163 h 928135"/>
              <a:gd name="connsiteX2622" fmla="*/ 491782 w 840274"/>
              <a:gd name="connsiteY2622" fmla="*/ 928163 h 928135"/>
              <a:gd name="connsiteX2623" fmla="*/ 486829 w 840274"/>
              <a:gd name="connsiteY2623" fmla="*/ 928163 h 928135"/>
              <a:gd name="connsiteX2624" fmla="*/ 482763 w 840274"/>
              <a:gd name="connsiteY2624" fmla="*/ 928163 h 928135"/>
              <a:gd name="connsiteX2625" fmla="*/ 480730 w 840274"/>
              <a:gd name="connsiteY2625" fmla="*/ 928163 h 928135"/>
              <a:gd name="connsiteX2626" fmla="*/ 480495 w 840274"/>
              <a:gd name="connsiteY2626" fmla="*/ 928163 h 928135"/>
              <a:gd name="connsiteX2627" fmla="*/ 477810 w 840274"/>
              <a:gd name="connsiteY2627" fmla="*/ 928163 h 928135"/>
              <a:gd name="connsiteX2628" fmla="*/ 473978 w 840274"/>
              <a:gd name="connsiteY2628" fmla="*/ 928163 h 928135"/>
              <a:gd name="connsiteX2629" fmla="*/ 471945 w 840274"/>
              <a:gd name="connsiteY2629" fmla="*/ 928163 h 928135"/>
              <a:gd name="connsiteX2630" fmla="*/ 470120 w 840274"/>
              <a:gd name="connsiteY2630" fmla="*/ 928163 h 928135"/>
              <a:gd name="connsiteX2631" fmla="*/ 467644 w 840274"/>
              <a:gd name="connsiteY2631" fmla="*/ 928163 h 928135"/>
              <a:gd name="connsiteX2632" fmla="*/ 466080 w 840274"/>
              <a:gd name="connsiteY2632" fmla="*/ 928163 h 928135"/>
              <a:gd name="connsiteX2633" fmla="*/ 465845 w 840274"/>
              <a:gd name="connsiteY2633" fmla="*/ 928163 h 928135"/>
              <a:gd name="connsiteX2634" fmla="*/ 465402 w 840274"/>
              <a:gd name="connsiteY2634" fmla="*/ 928163 h 928135"/>
              <a:gd name="connsiteX2635" fmla="*/ 459094 w 840274"/>
              <a:gd name="connsiteY2635" fmla="*/ 928163 h 928135"/>
              <a:gd name="connsiteX2636" fmla="*/ 457269 w 840274"/>
              <a:gd name="connsiteY2636" fmla="*/ 928163 h 928135"/>
              <a:gd name="connsiteX2637" fmla="*/ 454558 w 840274"/>
              <a:gd name="connsiteY2637" fmla="*/ 928163 h 928135"/>
              <a:gd name="connsiteX2638" fmla="*/ 452994 w 840274"/>
              <a:gd name="connsiteY2638" fmla="*/ 928163 h 928135"/>
              <a:gd name="connsiteX2639" fmla="*/ 449162 w 840274"/>
              <a:gd name="connsiteY2639" fmla="*/ 928163 h 928135"/>
              <a:gd name="connsiteX2640" fmla="*/ 444653 w 840274"/>
              <a:gd name="connsiteY2640" fmla="*/ 928163 h 928135"/>
              <a:gd name="connsiteX2641" fmla="*/ 441707 w 840274"/>
              <a:gd name="connsiteY2641" fmla="*/ 928163 h 928135"/>
              <a:gd name="connsiteX2642" fmla="*/ 438110 w 840274"/>
              <a:gd name="connsiteY2642" fmla="*/ 928163 h 928135"/>
              <a:gd name="connsiteX2643" fmla="*/ 435399 w 840274"/>
              <a:gd name="connsiteY2643" fmla="*/ 928163 h 928135"/>
              <a:gd name="connsiteX2644" fmla="*/ 435164 w 840274"/>
              <a:gd name="connsiteY2644" fmla="*/ 928163 h 928135"/>
              <a:gd name="connsiteX2645" fmla="*/ 431802 w 840274"/>
              <a:gd name="connsiteY2645" fmla="*/ 928163 h 928135"/>
              <a:gd name="connsiteX2646" fmla="*/ 430446 w 840274"/>
              <a:gd name="connsiteY2646" fmla="*/ 928163 h 928135"/>
              <a:gd name="connsiteX2647" fmla="*/ 428648 w 840274"/>
              <a:gd name="connsiteY2647" fmla="*/ 928163 h 928135"/>
              <a:gd name="connsiteX2648" fmla="*/ 427500 w 840274"/>
              <a:gd name="connsiteY2648" fmla="*/ 928163 h 928135"/>
              <a:gd name="connsiteX2649" fmla="*/ 421635 w 840274"/>
              <a:gd name="connsiteY2649" fmla="*/ 928163 h 928135"/>
              <a:gd name="connsiteX2650" fmla="*/ 418716 w 840274"/>
              <a:gd name="connsiteY2650" fmla="*/ 928163 h 928135"/>
              <a:gd name="connsiteX2651" fmla="*/ 416683 w 840274"/>
              <a:gd name="connsiteY2651" fmla="*/ 928163 h 928135"/>
              <a:gd name="connsiteX2652" fmla="*/ 415770 w 840274"/>
              <a:gd name="connsiteY2652" fmla="*/ 928163 h 928135"/>
              <a:gd name="connsiteX2653" fmla="*/ 413528 w 840274"/>
              <a:gd name="connsiteY2653" fmla="*/ 928163 h 928135"/>
              <a:gd name="connsiteX2654" fmla="*/ 409253 w 840274"/>
              <a:gd name="connsiteY2654" fmla="*/ 928163 h 928135"/>
              <a:gd name="connsiteX2655" fmla="*/ 408784 w 840274"/>
              <a:gd name="connsiteY2655" fmla="*/ 928163 h 928135"/>
              <a:gd name="connsiteX2656" fmla="*/ 408107 w 840274"/>
              <a:gd name="connsiteY2656" fmla="*/ 928163 h 928135"/>
              <a:gd name="connsiteX2657" fmla="*/ 407663 w 840274"/>
              <a:gd name="connsiteY2657" fmla="*/ 928163 h 928135"/>
              <a:gd name="connsiteX2658" fmla="*/ 406986 w 840274"/>
              <a:gd name="connsiteY2658" fmla="*/ 928163 h 928135"/>
              <a:gd name="connsiteX2659" fmla="*/ 406073 w 840274"/>
              <a:gd name="connsiteY2659" fmla="*/ 928163 h 928135"/>
              <a:gd name="connsiteX2660" fmla="*/ 405865 w 840274"/>
              <a:gd name="connsiteY2660" fmla="*/ 928163 h 928135"/>
              <a:gd name="connsiteX2661" fmla="*/ 402711 w 840274"/>
              <a:gd name="connsiteY2661" fmla="*/ 928163 h 928135"/>
              <a:gd name="connsiteX2662" fmla="*/ 402242 w 840274"/>
              <a:gd name="connsiteY2662" fmla="*/ 928163 h 928135"/>
              <a:gd name="connsiteX2663" fmla="*/ 399322 w 840274"/>
              <a:gd name="connsiteY2663" fmla="*/ 928163 h 928135"/>
              <a:gd name="connsiteX2664" fmla="*/ 397523 w 840274"/>
              <a:gd name="connsiteY2664" fmla="*/ 928163 h 928135"/>
              <a:gd name="connsiteX2665" fmla="*/ 394369 w 840274"/>
              <a:gd name="connsiteY2665" fmla="*/ 928163 h 928135"/>
              <a:gd name="connsiteX2666" fmla="*/ 393014 w 840274"/>
              <a:gd name="connsiteY2666" fmla="*/ 928163 h 928135"/>
              <a:gd name="connsiteX2667" fmla="*/ 389625 w 840274"/>
              <a:gd name="connsiteY2667" fmla="*/ 928163 h 928135"/>
              <a:gd name="connsiteX2668" fmla="*/ 384437 w 840274"/>
              <a:gd name="connsiteY2668" fmla="*/ 928163 h 928135"/>
              <a:gd name="connsiteX2669" fmla="*/ 384203 w 840274"/>
              <a:gd name="connsiteY2669" fmla="*/ 928163 h 928135"/>
              <a:gd name="connsiteX2670" fmla="*/ 383525 w 840274"/>
              <a:gd name="connsiteY2670" fmla="*/ 928163 h 928135"/>
              <a:gd name="connsiteX2671" fmla="*/ 383082 w 840274"/>
              <a:gd name="connsiteY2671" fmla="*/ 928163 h 928135"/>
              <a:gd name="connsiteX2672" fmla="*/ 382404 w 840274"/>
              <a:gd name="connsiteY2672" fmla="*/ 928163 h 928135"/>
              <a:gd name="connsiteX2673" fmla="*/ 380371 w 840274"/>
              <a:gd name="connsiteY2673" fmla="*/ 928163 h 928135"/>
              <a:gd name="connsiteX2674" fmla="*/ 376539 w 840274"/>
              <a:gd name="connsiteY2674" fmla="*/ 928163 h 928135"/>
              <a:gd name="connsiteX2675" fmla="*/ 373828 w 840274"/>
              <a:gd name="connsiteY2675" fmla="*/ 928163 h 928135"/>
              <a:gd name="connsiteX2676" fmla="*/ 373620 w 840274"/>
              <a:gd name="connsiteY2676" fmla="*/ 928163 h 928135"/>
              <a:gd name="connsiteX2677" fmla="*/ 367520 w 840274"/>
              <a:gd name="connsiteY2677" fmla="*/ 928163 h 928135"/>
              <a:gd name="connsiteX2678" fmla="*/ 363688 w 840274"/>
              <a:gd name="connsiteY2678" fmla="*/ 928163 h 928135"/>
              <a:gd name="connsiteX2679" fmla="*/ 354669 w 840274"/>
              <a:gd name="connsiteY2679" fmla="*/ 928163 h 928135"/>
              <a:gd name="connsiteX2680" fmla="*/ 350602 w 840274"/>
              <a:gd name="connsiteY2680" fmla="*/ 928163 h 928135"/>
              <a:gd name="connsiteX2681" fmla="*/ 344059 w 840274"/>
              <a:gd name="connsiteY2681" fmla="*/ 928163 h 928135"/>
              <a:gd name="connsiteX2682" fmla="*/ 343173 w 840274"/>
              <a:gd name="connsiteY2682" fmla="*/ 928163 h 928135"/>
              <a:gd name="connsiteX2683" fmla="*/ 342053 w 840274"/>
              <a:gd name="connsiteY2683" fmla="*/ 928163 h 928135"/>
              <a:gd name="connsiteX2684" fmla="*/ 341375 w 840274"/>
              <a:gd name="connsiteY2684" fmla="*/ 928163 h 928135"/>
              <a:gd name="connsiteX2685" fmla="*/ 340905 w 840274"/>
              <a:gd name="connsiteY2685" fmla="*/ 928163 h 928135"/>
              <a:gd name="connsiteX2686" fmla="*/ 340019 w 840274"/>
              <a:gd name="connsiteY2686" fmla="*/ 928163 h 928135"/>
              <a:gd name="connsiteX2687" fmla="*/ 339784 w 840274"/>
              <a:gd name="connsiteY2687" fmla="*/ 928163 h 928135"/>
              <a:gd name="connsiteX2688" fmla="*/ 339550 w 840274"/>
              <a:gd name="connsiteY2688" fmla="*/ 928163 h 928135"/>
              <a:gd name="connsiteX2689" fmla="*/ 337751 w 840274"/>
              <a:gd name="connsiteY2689" fmla="*/ 928163 h 928135"/>
              <a:gd name="connsiteX2690" fmla="*/ 329175 w 840274"/>
              <a:gd name="connsiteY2690" fmla="*/ 928163 h 928135"/>
              <a:gd name="connsiteX2691" fmla="*/ 326933 w 840274"/>
              <a:gd name="connsiteY2691" fmla="*/ 928163 h 928135"/>
              <a:gd name="connsiteX2692" fmla="*/ 324666 w 840274"/>
              <a:gd name="connsiteY2692" fmla="*/ 928163 h 928135"/>
              <a:gd name="connsiteX2693" fmla="*/ 316324 w 840274"/>
              <a:gd name="connsiteY2693" fmla="*/ 927850 h 928135"/>
              <a:gd name="connsiteX2694" fmla="*/ 311606 w 840274"/>
              <a:gd name="connsiteY2694" fmla="*/ 927850 h 928135"/>
              <a:gd name="connsiteX2695" fmla="*/ 310694 w 840274"/>
              <a:gd name="connsiteY2695" fmla="*/ 927850 h 928135"/>
              <a:gd name="connsiteX2696" fmla="*/ 309104 w 840274"/>
              <a:gd name="connsiteY2696" fmla="*/ 927850 h 928135"/>
              <a:gd name="connsiteX2697" fmla="*/ 308660 w 840274"/>
              <a:gd name="connsiteY2697" fmla="*/ 927850 h 928135"/>
              <a:gd name="connsiteX2698" fmla="*/ 304151 w 840274"/>
              <a:gd name="connsiteY2698" fmla="*/ 927850 h 928135"/>
              <a:gd name="connsiteX2699" fmla="*/ 303473 w 840274"/>
              <a:gd name="connsiteY2699" fmla="*/ 927850 h 928135"/>
              <a:gd name="connsiteX2700" fmla="*/ 303030 w 840274"/>
              <a:gd name="connsiteY2700" fmla="*/ 927850 h 928135"/>
              <a:gd name="connsiteX2701" fmla="*/ 300554 w 840274"/>
              <a:gd name="connsiteY2701" fmla="*/ 927850 h 928135"/>
              <a:gd name="connsiteX2702" fmla="*/ 298077 w 840274"/>
              <a:gd name="connsiteY2702" fmla="*/ 927850 h 928135"/>
              <a:gd name="connsiteX2703" fmla="*/ 290622 w 840274"/>
              <a:gd name="connsiteY2703" fmla="*/ 927850 h 928135"/>
              <a:gd name="connsiteX2704" fmla="*/ 290179 w 840274"/>
              <a:gd name="connsiteY2704" fmla="*/ 928163 h 928135"/>
              <a:gd name="connsiteX2705" fmla="*/ 289944 w 840274"/>
              <a:gd name="connsiteY2705" fmla="*/ 927850 h 928135"/>
              <a:gd name="connsiteX2706" fmla="*/ 284992 w 840274"/>
              <a:gd name="connsiteY2706" fmla="*/ 927850 h 928135"/>
              <a:gd name="connsiteX2707" fmla="*/ 284757 w 840274"/>
              <a:gd name="connsiteY2707" fmla="*/ 927850 h 928135"/>
              <a:gd name="connsiteX2708" fmla="*/ 278005 w 840274"/>
              <a:gd name="connsiteY2708" fmla="*/ 927850 h 928135"/>
              <a:gd name="connsiteX2709" fmla="*/ 271906 w 840274"/>
              <a:gd name="connsiteY2709" fmla="*/ 927850 h 928135"/>
              <a:gd name="connsiteX2710" fmla="*/ 270785 w 840274"/>
              <a:gd name="connsiteY2710" fmla="*/ 927850 h 928135"/>
              <a:gd name="connsiteX2711" fmla="*/ 264920 w 840274"/>
              <a:gd name="connsiteY2711" fmla="*/ 927850 h 928135"/>
              <a:gd name="connsiteX2712" fmla="*/ 258820 w 840274"/>
              <a:gd name="connsiteY2712" fmla="*/ 927850 h 928135"/>
              <a:gd name="connsiteX2713" fmla="*/ 258612 w 840274"/>
              <a:gd name="connsiteY2713" fmla="*/ 927850 h 928135"/>
              <a:gd name="connsiteX2714" fmla="*/ 258377 w 840274"/>
              <a:gd name="connsiteY2714" fmla="*/ 927850 h 928135"/>
              <a:gd name="connsiteX2715" fmla="*/ 256787 w 840274"/>
              <a:gd name="connsiteY2715" fmla="*/ 927850 h 928135"/>
              <a:gd name="connsiteX2716" fmla="*/ 255223 w 840274"/>
              <a:gd name="connsiteY2716" fmla="*/ 927850 h 928135"/>
              <a:gd name="connsiteX2717" fmla="*/ 252277 w 840274"/>
              <a:gd name="connsiteY2717" fmla="*/ 927850 h 928135"/>
              <a:gd name="connsiteX2718" fmla="*/ 251156 w 840274"/>
              <a:gd name="connsiteY2718" fmla="*/ 927850 h 928135"/>
              <a:gd name="connsiteX2719" fmla="*/ 250244 w 840274"/>
              <a:gd name="connsiteY2719" fmla="*/ 927850 h 928135"/>
              <a:gd name="connsiteX2720" fmla="*/ 248002 w 840274"/>
              <a:gd name="connsiteY2720" fmla="*/ 927850 h 928135"/>
              <a:gd name="connsiteX2721" fmla="*/ 245969 w 840274"/>
              <a:gd name="connsiteY2721" fmla="*/ 927850 h 928135"/>
              <a:gd name="connsiteX2722" fmla="*/ 243727 w 840274"/>
              <a:gd name="connsiteY2722" fmla="*/ 927850 h 928135"/>
              <a:gd name="connsiteX2723" fmla="*/ 241459 w 840274"/>
              <a:gd name="connsiteY2723" fmla="*/ 927850 h 928135"/>
              <a:gd name="connsiteX2724" fmla="*/ 239661 w 840274"/>
              <a:gd name="connsiteY2724" fmla="*/ 927850 h 928135"/>
              <a:gd name="connsiteX2725" fmla="*/ 239426 w 840274"/>
              <a:gd name="connsiteY2725" fmla="*/ 927850 h 928135"/>
              <a:gd name="connsiteX2726" fmla="*/ 237393 w 840274"/>
              <a:gd name="connsiteY2726" fmla="*/ 927850 h 928135"/>
              <a:gd name="connsiteX2727" fmla="*/ 237184 w 840274"/>
              <a:gd name="connsiteY2727" fmla="*/ 927850 h 928135"/>
              <a:gd name="connsiteX2728" fmla="*/ 232883 w 840274"/>
              <a:gd name="connsiteY2728" fmla="*/ 927850 h 928135"/>
              <a:gd name="connsiteX2729" fmla="*/ 230641 w 840274"/>
              <a:gd name="connsiteY2729" fmla="*/ 927850 h 928135"/>
              <a:gd name="connsiteX2730" fmla="*/ 229729 w 840274"/>
              <a:gd name="connsiteY2730" fmla="*/ 927850 h 928135"/>
              <a:gd name="connsiteX2731" fmla="*/ 226809 w 840274"/>
              <a:gd name="connsiteY2731" fmla="*/ 927850 h 928135"/>
              <a:gd name="connsiteX2732" fmla="*/ 226340 w 840274"/>
              <a:gd name="connsiteY2732" fmla="*/ 927850 h 928135"/>
              <a:gd name="connsiteX2733" fmla="*/ 224985 w 840274"/>
              <a:gd name="connsiteY2733" fmla="*/ 927850 h 928135"/>
              <a:gd name="connsiteX2734" fmla="*/ 223655 w 840274"/>
              <a:gd name="connsiteY2734" fmla="*/ 927850 h 928135"/>
              <a:gd name="connsiteX2735" fmla="*/ 223421 w 840274"/>
              <a:gd name="connsiteY2735" fmla="*/ 927850 h 928135"/>
              <a:gd name="connsiteX2736" fmla="*/ 221153 w 840274"/>
              <a:gd name="connsiteY2736" fmla="*/ 927850 h 928135"/>
              <a:gd name="connsiteX2737" fmla="*/ 219824 w 840274"/>
              <a:gd name="connsiteY2737" fmla="*/ 927850 h 928135"/>
              <a:gd name="connsiteX2738" fmla="*/ 216643 w 840274"/>
              <a:gd name="connsiteY2738" fmla="*/ 927850 h 928135"/>
              <a:gd name="connsiteX2739" fmla="*/ 215965 w 840274"/>
              <a:gd name="connsiteY2739" fmla="*/ 927850 h 928135"/>
              <a:gd name="connsiteX2740" fmla="*/ 213958 w 840274"/>
              <a:gd name="connsiteY2740" fmla="*/ 927850 h 928135"/>
              <a:gd name="connsiteX2741" fmla="*/ 207859 w 840274"/>
              <a:gd name="connsiteY2741" fmla="*/ 927850 h 928135"/>
              <a:gd name="connsiteX2742" fmla="*/ 206738 w 840274"/>
              <a:gd name="connsiteY2742" fmla="*/ 927850 h 928135"/>
              <a:gd name="connsiteX2743" fmla="*/ 202437 w 840274"/>
              <a:gd name="connsiteY2743" fmla="*/ 928163 h 928135"/>
              <a:gd name="connsiteX2744" fmla="*/ 201081 w 840274"/>
              <a:gd name="connsiteY2744" fmla="*/ 928163 h 928135"/>
              <a:gd name="connsiteX2745" fmla="*/ 200429 w 840274"/>
              <a:gd name="connsiteY2745" fmla="*/ 928163 h 928135"/>
              <a:gd name="connsiteX2746" fmla="*/ 195894 w 840274"/>
              <a:gd name="connsiteY2746" fmla="*/ 928163 h 928135"/>
              <a:gd name="connsiteX2747" fmla="*/ 195894 w 840274"/>
              <a:gd name="connsiteY2747" fmla="*/ 927850 h 928135"/>
              <a:gd name="connsiteX2748" fmla="*/ 193887 w 840274"/>
              <a:gd name="connsiteY2748" fmla="*/ 927850 h 928135"/>
              <a:gd name="connsiteX2749" fmla="*/ 191619 w 840274"/>
              <a:gd name="connsiteY2749" fmla="*/ 927850 h 928135"/>
              <a:gd name="connsiteX2750" fmla="*/ 190263 w 840274"/>
              <a:gd name="connsiteY2750" fmla="*/ 928163 h 928135"/>
              <a:gd name="connsiteX2751" fmla="*/ 188908 w 840274"/>
              <a:gd name="connsiteY2751" fmla="*/ 928163 h 928135"/>
              <a:gd name="connsiteX2752" fmla="*/ 188230 w 840274"/>
              <a:gd name="connsiteY2752" fmla="*/ 928163 h 928135"/>
              <a:gd name="connsiteX2753" fmla="*/ 187344 w 840274"/>
              <a:gd name="connsiteY2753" fmla="*/ 928163 h 928135"/>
              <a:gd name="connsiteX2754" fmla="*/ 181922 w 840274"/>
              <a:gd name="connsiteY2754" fmla="*/ 928163 h 928135"/>
              <a:gd name="connsiteX2755" fmla="*/ 180801 w 840274"/>
              <a:gd name="connsiteY2755" fmla="*/ 928163 h 928135"/>
              <a:gd name="connsiteX2756" fmla="*/ 175613 w 840274"/>
              <a:gd name="connsiteY2756" fmla="*/ 928163 h 928135"/>
              <a:gd name="connsiteX2757" fmla="*/ 173346 w 840274"/>
              <a:gd name="connsiteY2757" fmla="*/ 928163 h 928135"/>
              <a:gd name="connsiteX2758" fmla="*/ 172668 w 840274"/>
              <a:gd name="connsiteY2758" fmla="*/ 928163 h 928135"/>
              <a:gd name="connsiteX2759" fmla="*/ 168836 w 840274"/>
              <a:gd name="connsiteY2759" fmla="*/ 928163 h 928135"/>
              <a:gd name="connsiteX2760" fmla="*/ 167715 w 840274"/>
              <a:gd name="connsiteY2760" fmla="*/ 928163 h 928135"/>
              <a:gd name="connsiteX2761" fmla="*/ 162763 w 840274"/>
              <a:gd name="connsiteY2761" fmla="*/ 928163 h 928135"/>
              <a:gd name="connsiteX2762" fmla="*/ 159139 w 840274"/>
              <a:gd name="connsiteY2762" fmla="*/ 928163 h 928135"/>
              <a:gd name="connsiteX2763" fmla="*/ 154630 w 840274"/>
              <a:gd name="connsiteY2763" fmla="*/ 928163 h 928135"/>
              <a:gd name="connsiteX2764" fmla="*/ 153952 w 840274"/>
              <a:gd name="connsiteY2764" fmla="*/ 928163 h 928135"/>
              <a:gd name="connsiteX2765" fmla="*/ 152831 w 840274"/>
              <a:gd name="connsiteY2765" fmla="*/ 928163 h 928135"/>
              <a:gd name="connsiteX2766" fmla="*/ 152596 w 840274"/>
              <a:gd name="connsiteY2766" fmla="*/ 928163 h 928135"/>
              <a:gd name="connsiteX2767" fmla="*/ 149677 w 840274"/>
              <a:gd name="connsiteY2767" fmla="*/ 928163 h 928135"/>
              <a:gd name="connsiteX2768" fmla="*/ 141778 w 840274"/>
              <a:gd name="connsiteY2768" fmla="*/ 928163 h 928135"/>
              <a:gd name="connsiteX2769" fmla="*/ 137060 w 840274"/>
              <a:gd name="connsiteY2769" fmla="*/ 928163 h 928135"/>
              <a:gd name="connsiteX2770" fmla="*/ 128927 w 840274"/>
              <a:gd name="connsiteY2770" fmla="*/ 928163 h 928135"/>
              <a:gd name="connsiteX2771" fmla="*/ 124183 w 840274"/>
              <a:gd name="connsiteY2771" fmla="*/ 928163 h 928135"/>
              <a:gd name="connsiteX2772" fmla="*/ 117875 w 840274"/>
              <a:gd name="connsiteY2772" fmla="*/ 928163 h 928135"/>
              <a:gd name="connsiteX2773" fmla="*/ 115842 w 840274"/>
              <a:gd name="connsiteY2773" fmla="*/ 928163 h 928135"/>
              <a:gd name="connsiteX2774" fmla="*/ 113808 w 840274"/>
              <a:gd name="connsiteY2774" fmla="*/ 928163 h 928135"/>
              <a:gd name="connsiteX2775" fmla="*/ 113131 w 840274"/>
              <a:gd name="connsiteY2775" fmla="*/ 927850 h 928135"/>
              <a:gd name="connsiteX2776" fmla="*/ 113131 w 840274"/>
              <a:gd name="connsiteY2776" fmla="*/ 928163 h 928135"/>
              <a:gd name="connsiteX2777" fmla="*/ 112010 w 840274"/>
              <a:gd name="connsiteY2777" fmla="*/ 927850 h 928135"/>
              <a:gd name="connsiteX2778" fmla="*/ 111332 w 840274"/>
              <a:gd name="connsiteY2778" fmla="*/ 927850 h 928135"/>
              <a:gd name="connsiteX2779" fmla="*/ 107292 w 840274"/>
              <a:gd name="connsiteY2779" fmla="*/ 927850 h 928135"/>
              <a:gd name="connsiteX2780" fmla="*/ 105024 w 840274"/>
              <a:gd name="connsiteY2780" fmla="*/ 927850 h 928135"/>
              <a:gd name="connsiteX2781" fmla="*/ 102990 w 840274"/>
              <a:gd name="connsiteY2781" fmla="*/ 927850 h 928135"/>
              <a:gd name="connsiteX2782" fmla="*/ 98924 w 840274"/>
              <a:gd name="connsiteY2782" fmla="*/ 927850 h 928135"/>
              <a:gd name="connsiteX2783" fmla="*/ 98715 w 840274"/>
              <a:gd name="connsiteY2783" fmla="*/ 927850 h 928135"/>
              <a:gd name="connsiteX2784" fmla="*/ 96682 w 840274"/>
              <a:gd name="connsiteY2784" fmla="*/ 928163 h 928135"/>
              <a:gd name="connsiteX2785" fmla="*/ 86307 w 840274"/>
              <a:gd name="connsiteY2785" fmla="*/ 927850 h 928135"/>
              <a:gd name="connsiteX2786" fmla="*/ 85395 w 840274"/>
              <a:gd name="connsiteY2786" fmla="*/ 927850 h 928135"/>
              <a:gd name="connsiteX2787" fmla="*/ 85395 w 840274"/>
              <a:gd name="connsiteY2787" fmla="*/ 916946 h 928135"/>
              <a:gd name="connsiteX2788" fmla="*/ 85395 w 840274"/>
              <a:gd name="connsiteY2788" fmla="*/ 916007 h 928135"/>
              <a:gd name="connsiteX2789" fmla="*/ 85395 w 840274"/>
              <a:gd name="connsiteY2789" fmla="*/ 915068 h 928135"/>
              <a:gd name="connsiteX2790" fmla="*/ 85395 w 840274"/>
              <a:gd name="connsiteY2790" fmla="*/ 914755 h 928135"/>
              <a:gd name="connsiteX2791" fmla="*/ 85395 w 840274"/>
              <a:gd name="connsiteY2791" fmla="*/ 911964 h 928135"/>
              <a:gd name="connsiteX2792" fmla="*/ 85395 w 840274"/>
              <a:gd name="connsiteY2792" fmla="*/ 911651 h 928135"/>
              <a:gd name="connsiteX2793" fmla="*/ 85395 w 840274"/>
              <a:gd name="connsiteY2793" fmla="*/ 906042 h 928135"/>
              <a:gd name="connsiteX2794" fmla="*/ 85395 w 840274"/>
              <a:gd name="connsiteY2794" fmla="*/ 901973 h 928135"/>
              <a:gd name="connsiteX2795" fmla="*/ 85395 w 840274"/>
              <a:gd name="connsiteY2795" fmla="*/ 900747 h 928135"/>
              <a:gd name="connsiteX2796" fmla="*/ 85395 w 840274"/>
              <a:gd name="connsiteY2796" fmla="*/ 899495 h 928135"/>
              <a:gd name="connsiteX2797" fmla="*/ 85395 w 840274"/>
              <a:gd name="connsiteY2797" fmla="*/ 888878 h 928135"/>
              <a:gd name="connsiteX2798" fmla="*/ 85395 w 840274"/>
              <a:gd name="connsiteY2798" fmla="*/ 884495 h 928135"/>
              <a:gd name="connsiteX2799" fmla="*/ 85630 w 840274"/>
              <a:gd name="connsiteY2799" fmla="*/ 882304 h 928135"/>
              <a:gd name="connsiteX2800" fmla="*/ 85395 w 840274"/>
              <a:gd name="connsiteY2800" fmla="*/ 875731 h 928135"/>
              <a:gd name="connsiteX2801" fmla="*/ 85395 w 840274"/>
              <a:gd name="connsiteY2801" fmla="*/ 871348 h 928135"/>
              <a:gd name="connsiteX2802" fmla="*/ 85395 w 840274"/>
              <a:gd name="connsiteY2802" fmla="*/ 869470 h 928135"/>
              <a:gd name="connsiteX2803" fmla="*/ 85395 w 840274"/>
              <a:gd name="connsiteY2803" fmla="*/ 866027 h 928135"/>
              <a:gd name="connsiteX2804" fmla="*/ 85395 w 840274"/>
              <a:gd name="connsiteY2804" fmla="*/ 865088 h 928135"/>
              <a:gd name="connsiteX2805" fmla="*/ 85395 w 840274"/>
              <a:gd name="connsiteY2805" fmla="*/ 862897 h 928135"/>
              <a:gd name="connsiteX2806" fmla="*/ 85395 w 840274"/>
              <a:gd name="connsiteY2806" fmla="*/ 862584 h 928135"/>
              <a:gd name="connsiteX2807" fmla="*/ 85395 w 840274"/>
              <a:gd name="connsiteY2807" fmla="*/ 860705 h 928135"/>
              <a:gd name="connsiteX2808" fmla="*/ 85395 w 840274"/>
              <a:gd name="connsiteY2808" fmla="*/ 860392 h 928135"/>
              <a:gd name="connsiteX2809" fmla="*/ 85395 w 840274"/>
              <a:gd name="connsiteY2809" fmla="*/ 858514 h 928135"/>
              <a:gd name="connsiteX2810" fmla="*/ 85395 w 840274"/>
              <a:gd name="connsiteY2810" fmla="*/ 857888 h 928135"/>
              <a:gd name="connsiteX2811" fmla="*/ 85395 w 840274"/>
              <a:gd name="connsiteY2811" fmla="*/ 856323 h 928135"/>
              <a:gd name="connsiteX2812" fmla="*/ 85395 w 840274"/>
              <a:gd name="connsiteY2812" fmla="*/ 856010 h 928135"/>
              <a:gd name="connsiteX2813" fmla="*/ 85395 w 840274"/>
              <a:gd name="connsiteY2813" fmla="*/ 854106 h 928135"/>
              <a:gd name="connsiteX2814" fmla="*/ 85395 w 840274"/>
              <a:gd name="connsiteY2814" fmla="*/ 853793 h 928135"/>
              <a:gd name="connsiteX2815" fmla="*/ 85395 w 840274"/>
              <a:gd name="connsiteY2815" fmla="*/ 851914 h 928135"/>
              <a:gd name="connsiteX2816" fmla="*/ 85630 w 840274"/>
              <a:gd name="connsiteY2816" fmla="*/ 851601 h 928135"/>
              <a:gd name="connsiteX2817" fmla="*/ 85395 w 840274"/>
              <a:gd name="connsiteY2817" fmla="*/ 850662 h 928135"/>
              <a:gd name="connsiteX2818" fmla="*/ 85395 w 840274"/>
              <a:gd name="connsiteY2818" fmla="*/ 849723 h 928135"/>
              <a:gd name="connsiteX2819" fmla="*/ 85395 w 840274"/>
              <a:gd name="connsiteY2819" fmla="*/ 849410 h 928135"/>
              <a:gd name="connsiteX2820" fmla="*/ 85395 w 840274"/>
              <a:gd name="connsiteY2820" fmla="*/ 849097 h 928135"/>
              <a:gd name="connsiteX2821" fmla="*/ 85395 w 840274"/>
              <a:gd name="connsiteY2821" fmla="*/ 847532 h 928135"/>
              <a:gd name="connsiteX2822" fmla="*/ 85395 w 840274"/>
              <a:gd name="connsiteY2822" fmla="*/ 847219 h 928135"/>
              <a:gd name="connsiteX2823" fmla="*/ 85630 w 840274"/>
              <a:gd name="connsiteY2823" fmla="*/ 836211 h 928135"/>
              <a:gd name="connsiteX2824" fmla="*/ 85630 w 840274"/>
              <a:gd name="connsiteY2824" fmla="*/ 827420 h 928135"/>
              <a:gd name="connsiteX2825" fmla="*/ 85630 w 840274"/>
              <a:gd name="connsiteY2825" fmla="*/ 823325 h 928135"/>
              <a:gd name="connsiteX2826" fmla="*/ 85630 w 840274"/>
              <a:gd name="connsiteY2826" fmla="*/ 814508 h 928135"/>
              <a:gd name="connsiteX2827" fmla="*/ 85630 w 840274"/>
              <a:gd name="connsiteY2827" fmla="*/ 814195 h 928135"/>
              <a:gd name="connsiteX2828" fmla="*/ 85630 w 840274"/>
              <a:gd name="connsiteY2828" fmla="*/ 812290 h 928135"/>
              <a:gd name="connsiteX2829" fmla="*/ 85630 w 840274"/>
              <a:gd name="connsiteY2829" fmla="*/ 811664 h 928135"/>
              <a:gd name="connsiteX2830" fmla="*/ 85630 w 840274"/>
              <a:gd name="connsiteY2830" fmla="*/ 810099 h 928135"/>
              <a:gd name="connsiteX2831" fmla="*/ 85630 w 840274"/>
              <a:gd name="connsiteY2831" fmla="*/ 809786 h 928135"/>
              <a:gd name="connsiteX2832" fmla="*/ 85630 w 840274"/>
              <a:gd name="connsiteY2832" fmla="*/ 807882 h 928135"/>
              <a:gd name="connsiteX2833" fmla="*/ 85630 w 840274"/>
              <a:gd name="connsiteY2833" fmla="*/ 805691 h 928135"/>
              <a:gd name="connsiteX2834" fmla="*/ 85630 w 840274"/>
              <a:gd name="connsiteY2834" fmla="*/ 803473 h 928135"/>
              <a:gd name="connsiteX2835" fmla="*/ 85630 w 840274"/>
              <a:gd name="connsiteY2835" fmla="*/ 803160 h 928135"/>
              <a:gd name="connsiteX2836" fmla="*/ 85630 w 840274"/>
              <a:gd name="connsiteY2836" fmla="*/ 801256 h 928135"/>
              <a:gd name="connsiteX2837" fmla="*/ 85630 w 840274"/>
              <a:gd name="connsiteY2837" fmla="*/ 800630 h 928135"/>
              <a:gd name="connsiteX2838" fmla="*/ 85630 w 840274"/>
              <a:gd name="connsiteY2838" fmla="*/ 799378 h 928135"/>
              <a:gd name="connsiteX2839" fmla="*/ 85630 w 840274"/>
              <a:gd name="connsiteY2839" fmla="*/ 798413 h 928135"/>
              <a:gd name="connsiteX2840" fmla="*/ 85630 w 840274"/>
              <a:gd name="connsiteY2840" fmla="*/ 796534 h 928135"/>
              <a:gd name="connsiteX2841" fmla="*/ 85630 w 840274"/>
              <a:gd name="connsiteY2841" fmla="*/ 794943 h 928135"/>
              <a:gd name="connsiteX2842" fmla="*/ 85630 w 840274"/>
              <a:gd name="connsiteY2842" fmla="*/ 794004 h 928135"/>
              <a:gd name="connsiteX2843" fmla="*/ 85630 w 840274"/>
              <a:gd name="connsiteY2843" fmla="*/ 790535 h 928135"/>
              <a:gd name="connsiteX2844" fmla="*/ 85630 w 840274"/>
              <a:gd name="connsiteY2844" fmla="*/ 786100 h 928135"/>
              <a:gd name="connsiteX2845" fmla="*/ 85630 w 840274"/>
              <a:gd name="connsiteY2845" fmla="*/ 783570 h 928135"/>
              <a:gd name="connsiteX2846" fmla="*/ 85630 w 840274"/>
              <a:gd name="connsiteY2846" fmla="*/ 783257 h 928135"/>
              <a:gd name="connsiteX2847" fmla="*/ 85630 w 840274"/>
              <a:gd name="connsiteY2847" fmla="*/ 781666 h 928135"/>
              <a:gd name="connsiteX2848" fmla="*/ 85630 w 840274"/>
              <a:gd name="connsiteY2848" fmla="*/ 781353 h 928135"/>
              <a:gd name="connsiteX2849" fmla="*/ 85630 w 840274"/>
              <a:gd name="connsiteY2849" fmla="*/ 775979 h 928135"/>
              <a:gd name="connsiteX2850" fmla="*/ 85630 w 840274"/>
              <a:gd name="connsiteY2850" fmla="*/ 774727 h 928135"/>
              <a:gd name="connsiteX2851" fmla="*/ 85630 w 840274"/>
              <a:gd name="connsiteY2851" fmla="*/ 773136 h 928135"/>
              <a:gd name="connsiteX2852" fmla="*/ 85630 w 840274"/>
              <a:gd name="connsiteY2852" fmla="*/ 770605 h 928135"/>
              <a:gd name="connsiteX2853" fmla="*/ 85630 w 840274"/>
              <a:gd name="connsiteY2853" fmla="*/ 757301 h 928135"/>
              <a:gd name="connsiteX2854" fmla="*/ 85630 w 840274"/>
              <a:gd name="connsiteY2854" fmla="*/ 751902 h 928135"/>
              <a:gd name="connsiteX2855" fmla="*/ 85630 w 840274"/>
              <a:gd name="connsiteY2855" fmla="*/ 746189 h 928135"/>
              <a:gd name="connsiteX2856" fmla="*/ 85630 w 840274"/>
              <a:gd name="connsiteY2856" fmla="*/ 743972 h 928135"/>
              <a:gd name="connsiteX2857" fmla="*/ 85630 w 840274"/>
              <a:gd name="connsiteY2857" fmla="*/ 737607 h 928135"/>
              <a:gd name="connsiteX2858" fmla="*/ 85630 w 840274"/>
              <a:gd name="connsiteY2858" fmla="*/ 737294 h 928135"/>
              <a:gd name="connsiteX2859" fmla="*/ 85630 w 840274"/>
              <a:gd name="connsiteY2859" fmla="*/ 735077 h 928135"/>
              <a:gd name="connsiteX2860" fmla="*/ 85630 w 840274"/>
              <a:gd name="connsiteY2860" fmla="*/ 734111 h 928135"/>
              <a:gd name="connsiteX2861" fmla="*/ 85630 w 840274"/>
              <a:gd name="connsiteY2861" fmla="*/ 732833 h 928135"/>
              <a:gd name="connsiteX2862" fmla="*/ 85630 w 840274"/>
              <a:gd name="connsiteY2862" fmla="*/ 732520 h 928135"/>
              <a:gd name="connsiteX2863" fmla="*/ 85630 w 840274"/>
              <a:gd name="connsiteY2863" fmla="*/ 731894 h 928135"/>
              <a:gd name="connsiteX2864" fmla="*/ 85630 w 840274"/>
              <a:gd name="connsiteY2864" fmla="*/ 730616 h 928135"/>
              <a:gd name="connsiteX2865" fmla="*/ 85630 w 840274"/>
              <a:gd name="connsiteY2865" fmla="*/ 723938 h 928135"/>
              <a:gd name="connsiteX2866" fmla="*/ 85630 w 840274"/>
              <a:gd name="connsiteY2866" fmla="*/ 717573 h 928135"/>
              <a:gd name="connsiteX2867" fmla="*/ 85630 w 840274"/>
              <a:gd name="connsiteY2867" fmla="*/ 717234 h 928135"/>
              <a:gd name="connsiteX2868" fmla="*/ 85630 w 840274"/>
              <a:gd name="connsiteY2868" fmla="*/ 715017 h 928135"/>
              <a:gd name="connsiteX2869" fmla="*/ 85630 w 840274"/>
              <a:gd name="connsiteY2869" fmla="*/ 714391 h 928135"/>
              <a:gd name="connsiteX2870" fmla="*/ 85630 w 840274"/>
              <a:gd name="connsiteY2870" fmla="*/ 706408 h 928135"/>
              <a:gd name="connsiteX2871" fmla="*/ 85630 w 840274"/>
              <a:gd name="connsiteY2871" fmla="*/ 704165 h 928135"/>
              <a:gd name="connsiteX2872" fmla="*/ 85630 w 840274"/>
              <a:gd name="connsiteY2872" fmla="*/ 703852 h 928135"/>
              <a:gd name="connsiteX2873" fmla="*/ 85630 w 840274"/>
              <a:gd name="connsiteY2873" fmla="*/ 694279 h 928135"/>
              <a:gd name="connsiteX2874" fmla="*/ 85630 w 840274"/>
              <a:gd name="connsiteY2874" fmla="*/ 693000 h 928135"/>
              <a:gd name="connsiteX2875" fmla="*/ 85630 w 840274"/>
              <a:gd name="connsiteY2875" fmla="*/ 690757 h 928135"/>
              <a:gd name="connsiteX2876" fmla="*/ 85630 w 840274"/>
              <a:gd name="connsiteY2876" fmla="*/ 690444 h 928135"/>
              <a:gd name="connsiteX2877" fmla="*/ 85630 w 840274"/>
              <a:gd name="connsiteY2877" fmla="*/ 687261 h 928135"/>
              <a:gd name="connsiteX2878" fmla="*/ 85630 w 840274"/>
              <a:gd name="connsiteY2878" fmla="*/ 686296 h 928135"/>
              <a:gd name="connsiteX2879" fmla="*/ 85630 w 840274"/>
              <a:gd name="connsiteY2879" fmla="*/ 681809 h 928135"/>
              <a:gd name="connsiteX2880" fmla="*/ 85630 w 840274"/>
              <a:gd name="connsiteY2880" fmla="*/ 677662 h 928135"/>
              <a:gd name="connsiteX2881" fmla="*/ 85630 w 840274"/>
              <a:gd name="connsiteY2881" fmla="*/ 677349 h 928135"/>
              <a:gd name="connsiteX2882" fmla="*/ 85630 w 840274"/>
              <a:gd name="connsiteY2882" fmla="*/ 673175 h 928135"/>
              <a:gd name="connsiteX2883" fmla="*/ 85630 w 840274"/>
              <a:gd name="connsiteY2883" fmla="*/ 669654 h 928135"/>
              <a:gd name="connsiteX2884" fmla="*/ 85630 w 840274"/>
              <a:gd name="connsiteY2884" fmla="*/ 669340 h 928135"/>
              <a:gd name="connsiteX2885" fmla="*/ 85630 w 840274"/>
              <a:gd name="connsiteY2885" fmla="*/ 668688 h 928135"/>
              <a:gd name="connsiteX2886" fmla="*/ 85630 w 840274"/>
              <a:gd name="connsiteY2886" fmla="*/ 663889 h 928135"/>
              <a:gd name="connsiteX2887" fmla="*/ 85630 w 840274"/>
              <a:gd name="connsiteY2887" fmla="*/ 659402 h 928135"/>
              <a:gd name="connsiteX2888" fmla="*/ 85630 w 840274"/>
              <a:gd name="connsiteY2888" fmla="*/ 658437 h 928135"/>
              <a:gd name="connsiteX2889" fmla="*/ 85630 w 840274"/>
              <a:gd name="connsiteY2889" fmla="*/ 657158 h 928135"/>
              <a:gd name="connsiteX2890" fmla="*/ 85630 w 840274"/>
              <a:gd name="connsiteY2890" fmla="*/ 656193 h 928135"/>
              <a:gd name="connsiteX2891" fmla="*/ 85630 w 840274"/>
              <a:gd name="connsiteY2891" fmla="*/ 655880 h 928135"/>
              <a:gd name="connsiteX2892" fmla="*/ 85630 w 840274"/>
              <a:gd name="connsiteY2892" fmla="*/ 654915 h 928135"/>
              <a:gd name="connsiteX2893" fmla="*/ 85395 w 840274"/>
              <a:gd name="connsiteY2893" fmla="*/ 654263 h 928135"/>
              <a:gd name="connsiteX2894" fmla="*/ 85187 w 840274"/>
              <a:gd name="connsiteY2894" fmla="*/ 653950 h 928135"/>
              <a:gd name="connsiteX2895" fmla="*/ 84952 w 840274"/>
              <a:gd name="connsiteY2895" fmla="*/ 653298 h 928135"/>
              <a:gd name="connsiteX2896" fmla="*/ 84509 w 840274"/>
              <a:gd name="connsiteY2896" fmla="*/ 652333 h 928135"/>
              <a:gd name="connsiteX2897" fmla="*/ 84040 w 840274"/>
              <a:gd name="connsiteY2897" fmla="*/ 652020 h 928135"/>
              <a:gd name="connsiteX2898" fmla="*/ 83831 w 840274"/>
              <a:gd name="connsiteY2898" fmla="*/ 651707 h 928135"/>
              <a:gd name="connsiteX2899" fmla="*/ 83831 w 840274"/>
              <a:gd name="connsiteY2899" fmla="*/ 651367 h 928135"/>
              <a:gd name="connsiteX2900" fmla="*/ 83831 w 840274"/>
              <a:gd name="connsiteY2900" fmla="*/ 650741 h 928135"/>
              <a:gd name="connsiteX2901" fmla="*/ 83597 w 840274"/>
              <a:gd name="connsiteY2901" fmla="*/ 650741 h 928135"/>
              <a:gd name="connsiteX2902" fmla="*/ 83597 w 840274"/>
              <a:gd name="connsiteY2902" fmla="*/ 650402 h 928135"/>
              <a:gd name="connsiteX2903" fmla="*/ 82710 w 840274"/>
              <a:gd name="connsiteY2903" fmla="*/ 648498 h 928135"/>
              <a:gd name="connsiteX2904" fmla="*/ 82241 w 840274"/>
              <a:gd name="connsiteY2904" fmla="*/ 647533 h 928135"/>
              <a:gd name="connsiteX2905" fmla="*/ 81563 w 840274"/>
              <a:gd name="connsiteY2905" fmla="*/ 645915 h 928135"/>
              <a:gd name="connsiteX2906" fmla="*/ 81355 w 840274"/>
              <a:gd name="connsiteY2906" fmla="*/ 645602 h 928135"/>
              <a:gd name="connsiteX2907" fmla="*/ 80208 w 840274"/>
              <a:gd name="connsiteY2907" fmla="*/ 644637 h 928135"/>
              <a:gd name="connsiteX2908" fmla="*/ 79530 w 840274"/>
              <a:gd name="connsiteY2908" fmla="*/ 643985 h 928135"/>
              <a:gd name="connsiteX2909" fmla="*/ 77966 w 840274"/>
              <a:gd name="connsiteY2909" fmla="*/ 643020 h 928135"/>
              <a:gd name="connsiteX2910" fmla="*/ 77054 w 840274"/>
              <a:gd name="connsiteY2910" fmla="*/ 642394 h 928135"/>
              <a:gd name="connsiteX2911" fmla="*/ 76168 w 840274"/>
              <a:gd name="connsiteY2911" fmla="*/ 642055 h 928135"/>
              <a:gd name="connsiteX2912" fmla="*/ 75490 w 840274"/>
              <a:gd name="connsiteY2912" fmla="*/ 642055 h 928135"/>
              <a:gd name="connsiteX2913" fmla="*/ 74343 w 840274"/>
              <a:gd name="connsiteY2913" fmla="*/ 641742 h 928135"/>
              <a:gd name="connsiteX2914" fmla="*/ 73665 w 840274"/>
              <a:gd name="connsiteY2914" fmla="*/ 641429 h 928135"/>
              <a:gd name="connsiteX2915" fmla="*/ 72779 w 840274"/>
              <a:gd name="connsiteY2915" fmla="*/ 640777 h 928135"/>
              <a:gd name="connsiteX2916" fmla="*/ 72335 w 840274"/>
              <a:gd name="connsiteY2916" fmla="*/ 640464 h 928135"/>
              <a:gd name="connsiteX2917" fmla="*/ 71866 w 840274"/>
              <a:gd name="connsiteY2917" fmla="*/ 640464 h 928135"/>
              <a:gd name="connsiteX2918" fmla="*/ 71189 w 840274"/>
              <a:gd name="connsiteY2918" fmla="*/ 639812 h 928135"/>
              <a:gd name="connsiteX2919" fmla="*/ 69390 w 840274"/>
              <a:gd name="connsiteY2919" fmla="*/ 638533 h 928135"/>
              <a:gd name="connsiteX2920" fmla="*/ 67826 w 840274"/>
              <a:gd name="connsiteY2920" fmla="*/ 637881 h 928135"/>
              <a:gd name="connsiteX2921" fmla="*/ 67591 w 840274"/>
              <a:gd name="connsiteY2921" fmla="*/ 637881 h 928135"/>
              <a:gd name="connsiteX2922" fmla="*/ 66236 w 840274"/>
              <a:gd name="connsiteY2922" fmla="*/ 637881 h 928135"/>
              <a:gd name="connsiteX2923" fmla="*/ 65115 w 840274"/>
              <a:gd name="connsiteY2923" fmla="*/ 637881 h 928135"/>
              <a:gd name="connsiteX2924" fmla="*/ 64437 w 840274"/>
              <a:gd name="connsiteY2924" fmla="*/ 637568 h 928135"/>
              <a:gd name="connsiteX2925" fmla="*/ 62847 w 840274"/>
              <a:gd name="connsiteY2925" fmla="*/ 637881 h 928135"/>
              <a:gd name="connsiteX2926" fmla="*/ 61961 w 840274"/>
              <a:gd name="connsiteY2926" fmla="*/ 637568 h 928135"/>
              <a:gd name="connsiteX2927" fmla="*/ 61492 w 840274"/>
              <a:gd name="connsiteY2927" fmla="*/ 637568 h 928135"/>
              <a:gd name="connsiteX2928" fmla="*/ 61048 w 840274"/>
              <a:gd name="connsiteY2928" fmla="*/ 637568 h 928135"/>
              <a:gd name="connsiteX2929" fmla="*/ 60814 w 840274"/>
              <a:gd name="connsiteY2929" fmla="*/ 637568 h 928135"/>
              <a:gd name="connsiteX2930" fmla="*/ 60605 w 840274"/>
              <a:gd name="connsiteY2930" fmla="*/ 637255 h 928135"/>
              <a:gd name="connsiteX2931" fmla="*/ 60136 w 840274"/>
              <a:gd name="connsiteY2931" fmla="*/ 637255 h 928135"/>
              <a:gd name="connsiteX2932" fmla="*/ 59458 w 840274"/>
              <a:gd name="connsiteY2932" fmla="*/ 636603 h 928135"/>
              <a:gd name="connsiteX2933" fmla="*/ 58572 w 840274"/>
              <a:gd name="connsiteY2933" fmla="*/ 634986 h 928135"/>
              <a:gd name="connsiteX2934" fmla="*/ 58337 w 840274"/>
              <a:gd name="connsiteY2934" fmla="*/ 634673 h 928135"/>
              <a:gd name="connsiteX2935" fmla="*/ 57660 w 840274"/>
              <a:gd name="connsiteY2935" fmla="*/ 633394 h 928135"/>
              <a:gd name="connsiteX2936" fmla="*/ 56096 w 840274"/>
              <a:gd name="connsiteY2936" fmla="*/ 631125 h 928135"/>
              <a:gd name="connsiteX2937" fmla="*/ 55418 w 840274"/>
              <a:gd name="connsiteY2937" fmla="*/ 630499 h 928135"/>
              <a:gd name="connsiteX2938" fmla="*/ 55183 w 840274"/>
              <a:gd name="connsiteY2938" fmla="*/ 630160 h 928135"/>
              <a:gd name="connsiteX2939" fmla="*/ 54740 w 840274"/>
              <a:gd name="connsiteY2939" fmla="*/ 628882 h 928135"/>
              <a:gd name="connsiteX2940" fmla="*/ 54506 w 840274"/>
              <a:gd name="connsiteY2940" fmla="*/ 627916 h 928135"/>
              <a:gd name="connsiteX2941" fmla="*/ 54062 w 840274"/>
              <a:gd name="connsiteY2941" fmla="*/ 626951 h 928135"/>
              <a:gd name="connsiteX2942" fmla="*/ 54062 w 840274"/>
              <a:gd name="connsiteY2942" fmla="*/ 626638 h 928135"/>
              <a:gd name="connsiteX2943" fmla="*/ 54062 w 840274"/>
              <a:gd name="connsiteY2943" fmla="*/ 625986 h 928135"/>
              <a:gd name="connsiteX2944" fmla="*/ 53828 w 840274"/>
              <a:gd name="connsiteY2944" fmla="*/ 625334 h 928135"/>
              <a:gd name="connsiteX2945" fmla="*/ 53150 w 840274"/>
              <a:gd name="connsiteY2945" fmla="*/ 623743 h 928135"/>
              <a:gd name="connsiteX2946" fmla="*/ 52942 w 840274"/>
              <a:gd name="connsiteY2946" fmla="*/ 623403 h 928135"/>
              <a:gd name="connsiteX2947" fmla="*/ 52264 w 840274"/>
              <a:gd name="connsiteY2947" fmla="*/ 621478 h 928135"/>
              <a:gd name="connsiteX2948" fmla="*/ 51794 w 840274"/>
              <a:gd name="connsiteY2948" fmla="*/ 620834 h 928135"/>
              <a:gd name="connsiteX2949" fmla="*/ 51586 w 840274"/>
              <a:gd name="connsiteY2949" fmla="*/ 620511 h 928135"/>
              <a:gd name="connsiteX2950" fmla="*/ 49996 w 840274"/>
              <a:gd name="connsiteY2950" fmla="*/ 618257 h 928135"/>
              <a:gd name="connsiteX2951" fmla="*/ 49553 w 840274"/>
              <a:gd name="connsiteY2951" fmla="*/ 617289 h 928135"/>
              <a:gd name="connsiteX2952" fmla="*/ 48640 w 840274"/>
              <a:gd name="connsiteY2952" fmla="*/ 616000 h 928135"/>
              <a:gd name="connsiteX2953" fmla="*/ 47963 w 840274"/>
              <a:gd name="connsiteY2953" fmla="*/ 615356 h 928135"/>
              <a:gd name="connsiteX2954" fmla="*/ 47754 w 840274"/>
              <a:gd name="connsiteY2954" fmla="*/ 615035 h 928135"/>
              <a:gd name="connsiteX2955" fmla="*/ 44131 w 840274"/>
              <a:gd name="connsiteY2955" fmla="*/ 610199 h 928135"/>
              <a:gd name="connsiteX2956" fmla="*/ 43453 w 840274"/>
              <a:gd name="connsiteY2956" fmla="*/ 609555 h 928135"/>
              <a:gd name="connsiteX2957" fmla="*/ 43245 w 840274"/>
              <a:gd name="connsiteY2957" fmla="*/ 609231 h 928135"/>
              <a:gd name="connsiteX2958" fmla="*/ 43010 w 840274"/>
              <a:gd name="connsiteY2958" fmla="*/ 609231 h 928135"/>
              <a:gd name="connsiteX2959" fmla="*/ 42775 w 840274"/>
              <a:gd name="connsiteY2959" fmla="*/ 608587 h 928135"/>
              <a:gd name="connsiteX2960" fmla="*/ 42567 w 840274"/>
              <a:gd name="connsiteY2960" fmla="*/ 608263 h 928135"/>
              <a:gd name="connsiteX2961" fmla="*/ 42098 w 840274"/>
              <a:gd name="connsiteY2961" fmla="*/ 607940 h 928135"/>
              <a:gd name="connsiteX2962" fmla="*/ 41654 w 840274"/>
              <a:gd name="connsiteY2962" fmla="*/ 607296 h 928135"/>
              <a:gd name="connsiteX2963" fmla="*/ 41654 w 840274"/>
              <a:gd name="connsiteY2963" fmla="*/ 606651 h 928135"/>
              <a:gd name="connsiteX2964" fmla="*/ 42098 w 840274"/>
              <a:gd name="connsiteY2964" fmla="*/ 606004 h 928135"/>
              <a:gd name="connsiteX2965" fmla="*/ 42332 w 840274"/>
              <a:gd name="connsiteY2965" fmla="*/ 605036 h 928135"/>
              <a:gd name="connsiteX2966" fmla="*/ 42567 w 840274"/>
              <a:gd name="connsiteY2966" fmla="*/ 603748 h 928135"/>
              <a:gd name="connsiteX2967" fmla="*/ 43010 w 840274"/>
              <a:gd name="connsiteY2967" fmla="*/ 602133 h 928135"/>
              <a:gd name="connsiteX2968" fmla="*/ 43453 w 840274"/>
              <a:gd name="connsiteY2968" fmla="*/ 601166 h 928135"/>
              <a:gd name="connsiteX2969" fmla="*/ 43922 w 840274"/>
              <a:gd name="connsiteY2969" fmla="*/ 600518 h 928135"/>
              <a:gd name="connsiteX2970" fmla="*/ 44365 w 840274"/>
              <a:gd name="connsiteY2970" fmla="*/ 600198 h 928135"/>
              <a:gd name="connsiteX2971" fmla="*/ 44809 w 840274"/>
              <a:gd name="connsiteY2971" fmla="*/ 599874 h 928135"/>
              <a:gd name="connsiteX2972" fmla="*/ 45043 w 840274"/>
              <a:gd name="connsiteY2972" fmla="*/ 599874 h 928135"/>
              <a:gd name="connsiteX2973" fmla="*/ 47963 w 840274"/>
              <a:gd name="connsiteY2973" fmla="*/ 597613 h 928135"/>
              <a:gd name="connsiteX2974" fmla="*/ 49110 w 840274"/>
              <a:gd name="connsiteY2974" fmla="*/ 596968 h 928135"/>
              <a:gd name="connsiteX2975" fmla="*/ 52264 w 840274"/>
              <a:gd name="connsiteY2975" fmla="*/ 594707 h 928135"/>
              <a:gd name="connsiteX2976" fmla="*/ 52472 w 840274"/>
              <a:gd name="connsiteY2976" fmla="*/ 594060 h 928135"/>
              <a:gd name="connsiteX2977" fmla="*/ 53385 w 840274"/>
              <a:gd name="connsiteY2977" fmla="*/ 592769 h 928135"/>
              <a:gd name="connsiteX2978" fmla="*/ 53828 w 840274"/>
              <a:gd name="connsiteY2978" fmla="*/ 592445 h 928135"/>
              <a:gd name="connsiteX2979" fmla="*/ 57451 w 840274"/>
              <a:gd name="connsiteY2979" fmla="*/ 589860 h 928135"/>
              <a:gd name="connsiteX2980" fmla="*/ 58807 w 840274"/>
              <a:gd name="connsiteY2980" fmla="*/ 589213 h 928135"/>
              <a:gd name="connsiteX2981" fmla="*/ 60136 w 840274"/>
              <a:gd name="connsiteY2981" fmla="*/ 588566 h 928135"/>
              <a:gd name="connsiteX2982" fmla="*/ 61726 w 840274"/>
              <a:gd name="connsiteY2982" fmla="*/ 587596 h 928135"/>
              <a:gd name="connsiteX2983" fmla="*/ 62847 w 840274"/>
              <a:gd name="connsiteY2983" fmla="*/ 586625 h 928135"/>
              <a:gd name="connsiteX2984" fmla="*/ 63316 w 840274"/>
              <a:gd name="connsiteY2984" fmla="*/ 585978 h 928135"/>
              <a:gd name="connsiteX2985" fmla="*/ 63968 w 840274"/>
              <a:gd name="connsiteY2985" fmla="*/ 585334 h 928135"/>
              <a:gd name="connsiteX2986" fmla="*/ 65115 w 840274"/>
              <a:gd name="connsiteY2986" fmla="*/ 583393 h 928135"/>
              <a:gd name="connsiteX2987" fmla="*/ 65324 w 840274"/>
              <a:gd name="connsiteY2987" fmla="*/ 582423 h 928135"/>
              <a:gd name="connsiteX2988" fmla="*/ 65324 w 840274"/>
              <a:gd name="connsiteY2988" fmla="*/ 582099 h 928135"/>
              <a:gd name="connsiteX2989" fmla="*/ 65324 w 840274"/>
              <a:gd name="connsiteY2989" fmla="*/ 581776 h 928135"/>
              <a:gd name="connsiteX2990" fmla="*/ 65558 w 840274"/>
              <a:gd name="connsiteY2990" fmla="*/ 581126 h 928135"/>
              <a:gd name="connsiteX2991" fmla="*/ 66236 w 840274"/>
              <a:gd name="connsiteY2991" fmla="*/ 580156 h 928135"/>
              <a:gd name="connsiteX2992" fmla="*/ 66470 w 840274"/>
              <a:gd name="connsiteY2992" fmla="*/ 579509 h 928135"/>
              <a:gd name="connsiteX2993" fmla="*/ 66679 w 840274"/>
              <a:gd name="connsiteY2993" fmla="*/ 579186 h 928135"/>
              <a:gd name="connsiteX2994" fmla="*/ 66914 w 840274"/>
              <a:gd name="connsiteY2994" fmla="*/ 578862 h 928135"/>
              <a:gd name="connsiteX2995" fmla="*/ 67591 w 840274"/>
              <a:gd name="connsiteY2995" fmla="*/ 578539 h 928135"/>
              <a:gd name="connsiteX2996" fmla="*/ 68269 w 840274"/>
              <a:gd name="connsiteY2996" fmla="*/ 577892 h 928135"/>
              <a:gd name="connsiteX2997" fmla="*/ 68712 w 840274"/>
              <a:gd name="connsiteY2997" fmla="*/ 577245 h 928135"/>
              <a:gd name="connsiteX2998" fmla="*/ 69390 w 840274"/>
              <a:gd name="connsiteY2998" fmla="*/ 576272 h 928135"/>
              <a:gd name="connsiteX2999" fmla="*/ 69833 w 840274"/>
              <a:gd name="connsiteY2999" fmla="*/ 575301 h 928135"/>
              <a:gd name="connsiteX3000" fmla="*/ 70302 w 840274"/>
              <a:gd name="connsiteY3000" fmla="*/ 574978 h 928135"/>
              <a:gd name="connsiteX3001" fmla="*/ 70980 w 840274"/>
              <a:gd name="connsiteY3001" fmla="*/ 574655 h 928135"/>
              <a:gd name="connsiteX3002" fmla="*/ 71189 w 840274"/>
              <a:gd name="connsiteY3002" fmla="*/ 574008 h 928135"/>
              <a:gd name="connsiteX3003" fmla="*/ 71423 w 840274"/>
              <a:gd name="connsiteY3003" fmla="*/ 574008 h 928135"/>
              <a:gd name="connsiteX3004" fmla="*/ 71866 w 840274"/>
              <a:gd name="connsiteY3004" fmla="*/ 573035 h 928135"/>
              <a:gd name="connsiteX3005" fmla="*/ 72101 w 840274"/>
              <a:gd name="connsiteY3005" fmla="*/ 572064 h 928135"/>
              <a:gd name="connsiteX3006" fmla="*/ 72101 w 840274"/>
              <a:gd name="connsiteY3006" fmla="*/ 571091 h 928135"/>
              <a:gd name="connsiteX3007" fmla="*/ 72101 w 840274"/>
              <a:gd name="connsiteY3007" fmla="*/ 570768 h 928135"/>
              <a:gd name="connsiteX3008" fmla="*/ 72335 w 840274"/>
              <a:gd name="connsiteY3008" fmla="*/ 570444 h 928135"/>
              <a:gd name="connsiteX3009" fmla="*/ 72335 w 840274"/>
              <a:gd name="connsiteY3009" fmla="*/ 569795 h 928135"/>
              <a:gd name="connsiteX3010" fmla="*/ 72544 w 840274"/>
              <a:gd name="connsiteY3010" fmla="*/ 567528 h 928135"/>
              <a:gd name="connsiteX3011" fmla="*/ 72335 w 840274"/>
              <a:gd name="connsiteY3011" fmla="*/ 566878 h 928135"/>
              <a:gd name="connsiteX3012" fmla="*/ 72544 w 840274"/>
              <a:gd name="connsiteY3012" fmla="*/ 565908 h 928135"/>
              <a:gd name="connsiteX3013" fmla="*/ 72544 w 840274"/>
              <a:gd name="connsiteY3013" fmla="*/ 565258 h 928135"/>
              <a:gd name="connsiteX3014" fmla="*/ 72779 w 840274"/>
              <a:gd name="connsiteY3014" fmla="*/ 563638 h 928135"/>
              <a:gd name="connsiteX3015" fmla="*/ 73013 w 840274"/>
              <a:gd name="connsiteY3015" fmla="*/ 563315 h 928135"/>
              <a:gd name="connsiteX3016" fmla="*/ 73013 w 840274"/>
              <a:gd name="connsiteY3016" fmla="*/ 562989 h 928135"/>
              <a:gd name="connsiteX3017" fmla="*/ 73013 w 840274"/>
              <a:gd name="connsiteY3017" fmla="*/ 562342 h 928135"/>
              <a:gd name="connsiteX3018" fmla="*/ 73013 w 840274"/>
              <a:gd name="connsiteY3018" fmla="*/ 561693 h 928135"/>
              <a:gd name="connsiteX3019" fmla="*/ 73013 w 840274"/>
              <a:gd name="connsiteY3019" fmla="*/ 561043 h 928135"/>
              <a:gd name="connsiteX3020" fmla="*/ 73222 w 840274"/>
              <a:gd name="connsiteY3020" fmla="*/ 560720 h 928135"/>
              <a:gd name="connsiteX3021" fmla="*/ 73222 w 840274"/>
              <a:gd name="connsiteY3021" fmla="*/ 560396 h 928135"/>
              <a:gd name="connsiteX3022" fmla="*/ 73222 w 840274"/>
              <a:gd name="connsiteY3022" fmla="*/ 560070 h 928135"/>
              <a:gd name="connsiteX3023" fmla="*/ 73456 w 840274"/>
              <a:gd name="connsiteY3023" fmla="*/ 560070 h 928135"/>
              <a:gd name="connsiteX3024" fmla="*/ 73222 w 840274"/>
              <a:gd name="connsiteY3024" fmla="*/ 559746 h 928135"/>
              <a:gd name="connsiteX3025" fmla="*/ 73013 w 840274"/>
              <a:gd name="connsiteY3025" fmla="*/ 559746 h 928135"/>
              <a:gd name="connsiteX3026" fmla="*/ 72779 w 840274"/>
              <a:gd name="connsiteY3026" fmla="*/ 559746 h 928135"/>
              <a:gd name="connsiteX3027" fmla="*/ 72779 w 840274"/>
              <a:gd name="connsiteY3027" fmla="*/ 559423 h 928135"/>
              <a:gd name="connsiteX3028" fmla="*/ 73013 w 840274"/>
              <a:gd name="connsiteY3028" fmla="*/ 558773 h 928135"/>
              <a:gd name="connsiteX3029" fmla="*/ 73222 w 840274"/>
              <a:gd name="connsiteY3029" fmla="*/ 558773 h 928135"/>
              <a:gd name="connsiteX3030" fmla="*/ 73222 w 840274"/>
              <a:gd name="connsiteY3030" fmla="*/ 558450 h 928135"/>
              <a:gd name="connsiteX3031" fmla="*/ 73456 w 840274"/>
              <a:gd name="connsiteY3031" fmla="*/ 558450 h 928135"/>
              <a:gd name="connsiteX3032" fmla="*/ 73456 w 840274"/>
              <a:gd name="connsiteY3032" fmla="*/ 558124 h 928135"/>
              <a:gd name="connsiteX3033" fmla="*/ 73456 w 840274"/>
              <a:gd name="connsiteY3033" fmla="*/ 557477 h 928135"/>
              <a:gd name="connsiteX3034" fmla="*/ 73456 w 840274"/>
              <a:gd name="connsiteY3034" fmla="*/ 556178 h 928135"/>
              <a:gd name="connsiteX3035" fmla="*/ 73665 w 840274"/>
              <a:gd name="connsiteY3035" fmla="*/ 555855 h 928135"/>
              <a:gd name="connsiteX3036" fmla="*/ 73665 w 840274"/>
              <a:gd name="connsiteY3036" fmla="*/ 554555 h 928135"/>
              <a:gd name="connsiteX3037" fmla="*/ 73665 w 840274"/>
              <a:gd name="connsiteY3037" fmla="*/ 554232 h 928135"/>
              <a:gd name="connsiteX3038" fmla="*/ 73456 w 840274"/>
              <a:gd name="connsiteY3038" fmla="*/ 553582 h 928135"/>
              <a:gd name="connsiteX3039" fmla="*/ 73222 w 840274"/>
              <a:gd name="connsiteY3039" fmla="*/ 553256 h 928135"/>
              <a:gd name="connsiteX3040" fmla="*/ 73456 w 840274"/>
              <a:gd name="connsiteY3040" fmla="*/ 552607 h 928135"/>
              <a:gd name="connsiteX3041" fmla="*/ 73013 w 840274"/>
              <a:gd name="connsiteY3041" fmla="*/ 552283 h 928135"/>
              <a:gd name="connsiteX3042" fmla="*/ 72779 w 840274"/>
              <a:gd name="connsiteY3042" fmla="*/ 551634 h 928135"/>
              <a:gd name="connsiteX3043" fmla="*/ 72544 w 840274"/>
              <a:gd name="connsiteY3043" fmla="*/ 549036 h 928135"/>
              <a:gd name="connsiteX3044" fmla="*/ 72544 w 840274"/>
              <a:gd name="connsiteY3044" fmla="*/ 547413 h 928135"/>
              <a:gd name="connsiteX3045" fmla="*/ 72544 w 840274"/>
              <a:gd name="connsiteY3045" fmla="*/ 545465 h 928135"/>
              <a:gd name="connsiteX3046" fmla="*/ 72335 w 840274"/>
              <a:gd name="connsiteY3046" fmla="*/ 545139 h 928135"/>
              <a:gd name="connsiteX3047" fmla="*/ 72101 w 840274"/>
              <a:gd name="connsiteY3047" fmla="*/ 544812 h 928135"/>
              <a:gd name="connsiteX3048" fmla="*/ 72335 w 840274"/>
              <a:gd name="connsiteY3048" fmla="*/ 543513 h 928135"/>
              <a:gd name="connsiteX3049" fmla="*/ 72101 w 840274"/>
              <a:gd name="connsiteY3049" fmla="*/ 542538 h 928135"/>
              <a:gd name="connsiteX3050" fmla="*/ 72101 w 840274"/>
              <a:gd name="connsiteY3050" fmla="*/ 542214 h 928135"/>
              <a:gd name="connsiteX3051" fmla="*/ 71866 w 840274"/>
              <a:gd name="connsiteY3051" fmla="*/ 541888 h 928135"/>
              <a:gd name="connsiteX3052" fmla="*/ 72544 w 840274"/>
              <a:gd name="connsiteY3052" fmla="*/ 539940 h 928135"/>
              <a:gd name="connsiteX3053" fmla="*/ 73222 w 840274"/>
              <a:gd name="connsiteY3053" fmla="*/ 537988 h 928135"/>
              <a:gd name="connsiteX3054" fmla="*/ 73899 w 840274"/>
              <a:gd name="connsiteY3054" fmla="*/ 537336 h 928135"/>
              <a:gd name="connsiteX3055" fmla="*/ 73899 w 840274"/>
              <a:gd name="connsiteY3055" fmla="*/ 536687 h 928135"/>
              <a:gd name="connsiteX3056" fmla="*/ 74134 w 840274"/>
              <a:gd name="connsiteY3056" fmla="*/ 536361 h 928135"/>
              <a:gd name="connsiteX3057" fmla="*/ 74134 w 840274"/>
              <a:gd name="connsiteY3057" fmla="*/ 536037 h 928135"/>
              <a:gd name="connsiteX3058" fmla="*/ 74343 w 840274"/>
              <a:gd name="connsiteY3058" fmla="*/ 535711 h 928135"/>
              <a:gd name="connsiteX3059" fmla="*/ 74343 w 840274"/>
              <a:gd name="connsiteY3059" fmla="*/ 535062 h 928135"/>
              <a:gd name="connsiteX3060" fmla="*/ 74134 w 840274"/>
              <a:gd name="connsiteY3060" fmla="*/ 534736 h 928135"/>
              <a:gd name="connsiteX3061" fmla="*/ 74343 w 840274"/>
              <a:gd name="connsiteY3061" fmla="*/ 534086 h 928135"/>
              <a:gd name="connsiteX3062" fmla="*/ 74134 w 840274"/>
              <a:gd name="connsiteY3062" fmla="*/ 533760 h 928135"/>
              <a:gd name="connsiteX3063" fmla="*/ 74343 w 840274"/>
              <a:gd name="connsiteY3063" fmla="*/ 533434 h 928135"/>
              <a:gd name="connsiteX3064" fmla="*/ 74577 w 840274"/>
              <a:gd name="connsiteY3064" fmla="*/ 532784 h 928135"/>
              <a:gd name="connsiteX3065" fmla="*/ 74343 w 840274"/>
              <a:gd name="connsiteY3065" fmla="*/ 532458 h 928135"/>
              <a:gd name="connsiteX3066" fmla="*/ 74134 w 840274"/>
              <a:gd name="connsiteY3066" fmla="*/ 531806 h 928135"/>
              <a:gd name="connsiteX3067" fmla="*/ 74343 w 840274"/>
              <a:gd name="connsiteY3067" fmla="*/ 531483 h 928135"/>
              <a:gd name="connsiteX3068" fmla="*/ 74343 w 840274"/>
              <a:gd name="connsiteY3068" fmla="*/ 530831 h 928135"/>
              <a:gd name="connsiteX3069" fmla="*/ 74134 w 840274"/>
              <a:gd name="connsiteY3069" fmla="*/ 530181 h 928135"/>
              <a:gd name="connsiteX3070" fmla="*/ 74134 w 840274"/>
              <a:gd name="connsiteY3070" fmla="*/ 529855 h 928135"/>
              <a:gd name="connsiteX3071" fmla="*/ 73899 w 840274"/>
              <a:gd name="connsiteY3071" fmla="*/ 529529 h 928135"/>
              <a:gd name="connsiteX3072" fmla="*/ 73665 w 840274"/>
              <a:gd name="connsiteY3072" fmla="*/ 529203 h 928135"/>
              <a:gd name="connsiteX3073" fmla="*/ 73665 w 840274"/>
              <a:gd name="connsiteY3073" fmla="*/ 528879 h 928135"/>
              <a:gd name="connsiteX3074" fmla="*/ 73222 w 840274"/>
              <a:gd name="connsiteY3074" fmla="*/ 528553 h 928135"/>
              <a:gd name="connsiteX3075" fmla="*/ 73222 w 840274"/>
              <a:gd name="connsiteY3075" fmla="*/ 527901 h 928135"/>
              <a:gd name="connsiteX3076" fmla="*/ 73665 w 840274"/>
              <a:gd name="connsiteY3076" fmla="*/ 527901 h 928135"/>
              <a:gd name="connsiteX3077" fmla="*/ 73899 w 840274"/>
              <a:gd name="connsiteY3077" fmla="*/ 527575 h 928135"/>
              <a:gd name="connsiteX3078" fmla="*/ 73665 w 840274"/>
              <a:gd name="connsiteY3078" fmla="*/ 527252 h 928135"/>
              <a:gd name="connsiteX3079" fmla="*/ 73222 w 840274"/>
              <a:gd name="connsiteY3079" fmla="*/ 527252 h 928135"/>
              <a:gd name="connsiteX3080" fmla="*/ 73013 w 840274"/>
              <a:gd name="connsiteY3080" fmla="*/ 526599 h 928135"/>
              <a:gd name="connsiteX3081" fmla="*/ 72779 w 840274"/>
              <a:gd name="connsiteY3081" fmla="*/ 526599 h 928135"/>
              <a:gd name="connsiteX3082" fmla="*/ 72544 w 840274"/>
              <a:gd name="connsiteY3082" fmla="*/ 526599 h 928135"/>
              <a:gd name="connsiteX3083" fmla="*/ 72779 w 840274"/>
              <a:gd name="connsiteY3083" fmla="*/ 526273 h 928135"/>
              <a:gd name="connsiteX3084" fmla="*/ 73013 w 840274"/>
              <a:gd name="connsiteY3084" fmla="*/ 525621 h 928135"/>
              <a:gd name="connsiteX3085" fmla="*/ 72779 w 840274"/>
              <a:gd name="connsiteY3085" fmla="*/ 525298 h 928135"/>
              <a:gd name="connsiteX3086" fmla="*/ 73013 w 840274"/>
              <a:gd name="connsiteY3086" fmla="*/ 525298 h 928135"/>
              <a:gd name="connsiteX3087" fmla="*/ 73013 w 840274"/>
              <a:gd name="connsiteY3087" fmla="*/ 524972 h 928135"/>
              <a:gd name="connsiteX3088" fmla="*/ 72779 w 840274"/>
              <a:gd name="connsiteY3088" fmla="*/ 524972 h 928135"/>
              <a:gd name="connsiteX3089" fmla="*/ 72779 w 840274"/>
              <a:gd name="connsiteY3089" fmla="*/ 524646 h 928135"/>
              <a:gd name="connsiteX3090" fmla="*/ 72335 w 840274"/>
              <a:gd name="connsiteY3090" fmla="*/ 523667 h 928135"/>
              <a:gd name="connsiteX3091" fmla="*/ 72101 w 840274"/>
              <a:gd name="connsiteY3091" fmla="*/ 523344 h 928135"/>
              <a:gd name="connsiteX3092" fmla="*/ 71866 w 840274"/>
              <a:gd name="connsiteY3092" fmla="*/ 522692 h 928135"/>
              <a:gd name="connsiteX3093" fmla="*/ 71658 w 840274"/>
              <a:gd name="connsiteY3093" fmla="*/ 522366 h 928135"/>
              <a:gd name="connsiteX3094" fmla="*/ 71866 w 840274"/>
              <a:gd name="connsiteY3094" fmla="*/ 522040 h 928135"/>
              <a:gd name="connsiteX3095" fmla="*/ 71866 w 840274"/>
              <a:gd name="connsiteY3095" fmla="*/ 521387 h 928135"/>
              <a:gd name="connsiteX3096" fmla="*/ 72101 w 840274"/>
              <a:gd name="connsiteY3096" fmla="*/ 521061 h 928135"/>
              <a:gd name="connsiteX3097" fmla="*/ 71866 w 840274"/>
              <a:gd name="connsiteY3097" fmla="*/ 520735 h 928135"/>
              <a:gd name="connsiteX3098" fmla="*/ 72101 w 840274"/>
              <a:gd name="connsiteY3098" fmla="*/ 520412 h 928135"/>
              <a:gd name="connsiteX3099" fmla="*/ 72101 w 840274"/>
              <a:gd name="connsiteY3099" fmla="*/ 519760 h 928135"/>
              <a:gd name="connsiteX3100" fmla="*/ 71658 w 840274"/>
              <a:gd name="connsiteY3100" fmla="*/ 519760 h 928135"/>
              <a:gd name="connsiteX3101" fmla="*/ 71866 w 840274"/>
              <a:gd name="connsiteY3101" fmla="*/ 519760 h 928135"/>
              <a:gd name="connsiteX3102" fmla="*/ 71658 w 840274"/>
              <a:gd name="connsiteY3102" fmla="*/ 519434 h 928135"/>
              <a:gd name="connsiteX3103" fmla="*/ 71423 w 840274"/>
              <a:gd name="connsiteY3103" fmla="*/ 519434 h 928135"/>
              <a:gd name="connsiteX3104" fmla="*/ 71423 w 840274"/>
              <a:gd name="connsiteY3104" fmla="*/ 519108 h 928135"/>
              <a:gd name="connsiteX3105" fmla="*/ 71658 w 840274"/>
              <a:gd name="connsiteY3105" fmla="*/ 519108 h 928135"/>
              <a:gd name="connsiteX3106" fmla="*/ 71866 w 840274"/>
              <a:gd name="connsiteY3106" fmla="*/ 518781 h 928135"/>
              <a:gd name="connsiteX3107" fmla="*/ 71658 w 840274"/>
              <a:gd name="connsiteY3107" fmla="*/ 518781 h 928135"/>
              <a:gd name="connsiteX3108" fmla="*/ 71423 w 840274"/>
              <a:gd name="connsiteY3108" fmla="*/ 518781 h 928135"/>
              <a:gd name="connsiteX3109" fmla="*/ 71866 w 840274"/>
              <a:gd name="connsiteY3109" fmla="*/ 518455 h 928135"/>
              <a:gd name="connsiteX3110" fmla="*/ 71866 w 840274"/>
              <a:gd name="connsiteY3110" fmla="*/ 518129 h 928135"/>
              <a:gd name="connsiteX3111" fmla="*/ 71189 w 840274"/>
              <a:gd name="connsiteY3111" fmla="*/ 518129 h 928135"/>
              <a:gd name="connsiteX3112" fmla="*/ 70980 w 840274"/>
              <a:gd name="connsiteY3112" fmla="*/ 518455 h 928135"/>
              <a:gd name="connsiteX3113" fmla="*/ 70511 w 840274"/>
              <a:gd name="connsiteY3113" fmla="*/ 518781 h 928135"/>
              <a:gd name="connsiteX3114" fmla="*/ 70302 w 840274"/>
              <a:gd name="connsiteY3114" fmla="*/ 518455 h 928135"/>
              <a:gd name="connsiteX3115" fmla="*/ 70511 w 840274"/>
              <a:gd name="connsiteY3115" fmla="*/ 518129 h 928135"/>
              <a:gd name="connsiteX3116" fmla="*/ 70745 w 840274"/>
              <a:gd name="connsiteY3116" fmla="*/ 517803 h 928135"/>
              <a:gd name="connsiteX3117" fmla="*/ 70745 w 840274"/>
              <a:gd name="connsiteY3117" fmla="*/ 517477 h 928135"/>
              <a:gd name="connsiteX3118" fmla="*/ 70980 w 840274"/>
              <a:gd name="connsiteY3118" fmla="*/ 517477 h 928135"/>
              <a:gd name="connsiteX3119" fmla="*/ 70745 w 840274"/>
              <a:gd name="connsiteY3119" fmla="*/ 517151 h 928135"/>
              <a:gd name="connsiteX3120" fmla="*/ 70511 w 840274"/>
              <a:gd name="connsiteY3120" fmla="*/ 517151 h 928135"/>
              <a:gd name="connsiteX3121" fmla="*/ 70980 w 840274"/>
              <a:gd name="connsiteY3121" fmla="*/ 516825 h 928135"/>
              <a:gd name="connsiteX3122" fmla="*/ 70745 w 840274"/>
              <a:gd name="connsiteY3122" fmla="*/ 516825 h 928135"/>
              <a:gd name="connsiteX3123" fmla="*/ 70745 w 840274"/>
              <a:gd name="connsiteY3123" fmla="*/ 516499 h 928135"/>
              <a:gd name="connsiteX3124" fmla="*/ 70980 w 840274"/>
              <a:gd name="connsiteY3124" fmla="*/ 516499 h 928135"/>
              <a:gd name="connsiteX3125" fmla="*/ 70745 w 840274"/>
              <a:gd name="connsiteY3125" fmla="*/ 516173 h 928135"/>
              <a:gd name="connsiteX3126" fmla="*/ 70511 w 840274"/>
              <a:gd name="connsiteY3126" fmla="*/ 516173 h 928135"/>
              <a:gd name="connsiteX3127" fmla="*/ 70980 w 840274"/>
              <a:gd name="connsiteY3127" fmla="*/ 515847 h 928135"/>
              <a:gd name="connsiteX3128" fmla="*/ 70980 w 840274"/>
              <a:gd name="connsiteY3128" fmla="*/ 515521 h 928135"/>
              <a:gd name="connsiteX3129" fmla="*/ 71189 w 840274"/>
              <a:gd name="connsiteY3129" fmla="*/ 515521 h 928135"/>
              <a:gd name="connsiteX3130" fmla="*/ 70980 w 840274"/>
              <a:gd name="connsiteY3130" fmla="*/ 515521 h 928135"/>
              <a:gd name="connsiteX3131" fmla="*/ 70511 w 840274"/>
              <a:gd name="connsiteY3131" fmla="*/ 515195 h 928135"/>
              <a:gd name="connsiteX3132" fmla="*/ 70745 w 840274"/>
              <a:gd name="connsiteY3132" fmla="*/ 515195 h 928135"/>
              <a:gd name="connsiteX3133" fmla="*/ 71189 w 840274"/>
              <a:gd name="connsiteY3133" fmla="*/ 515195 h 928135"/>
              <a:gd name="connsiteX3134" fmla="*/ 71189 w 840274"/>
              <a:gd name="connsiteY3134" fmla="*/ 514869 h 928135"/>
              <a:gd name="connsiteX3135" fmla="*/ 71423 w 840274"/>
              <a:gd name="connsiteY3135" fmla="*/ 514543 h 928135"/>
              <a:gd name="connsiteX3136" fmla="*/ 70980 w 840274"/>
              <a:gd name="connsiteY3136" fmla="*/ 514216 h 928135"/>
              <a:gd name="connsiteX3137" fmla="*/ 71189 w 840274"/>
              <a:gd name="connsiteY3137" fmla="*/ 513890 h 928135"/>
              <a:gd name="connsiteX3138" fmla="*/ 70980 w 840274"/>
              <a:gd name="connsiteY3138" fmla="*/ 513890 h 928135"/>
              <a:gd name="connsiteX3139" fmla="*/ 70745 w 840274"/>
              <a:gd name="connsiteY3139" fmla="*/ 513890 h 928135"/>
              <a:gd name="connsiteX3140" fmla="*/ 70980 w 840274"/>
              <a:gd name="connsiteY3140" fmla="*/ 513564 h 928135"/>
              <a:gd name="connsiteX3141" fmla="*/ 71189 w 840274"/>
              <a:gd name="connsiteY3141" fmla="*/ 513564 h 928135"/>
              <a:gd name="connsiteX3142" fmla="*/ 71423 w 840274"/>
              <a:gd name="connsiteY3142" fmla="*/ 513238 h 928135"/>
              <a:gd name="connsiteX3143" fmla="*/ 70980 w 840274"/>
              <a:gd name="connsiteY3143" fmla="*/ 513238 h 928135"/>
              <a:gd name="connsiteX3144" fmla="*/ 70511 w 840274"/>
              <a:gd name="connsiteY3144" fmla="*/ 513238 h 928135"/>
              <a:gd name="connsiteX3145" fmla="*/ 70745 w 840274"/>
              <a:gd name="connsiteY3145" fmla="*/ 512586 h 928135"/>
              <a:gd name="connsiteX3146" fmla="*/ 70302 w 840274"/>
              <a:gd name="connsiteY3146" fmla="*/ 512586 h 928135"/>
              <a:gd name="connsiteX3147" fmla="*/ 70511 w 840274"/>
              <a:gd name="connsiteY3147" fmla="*/ 511934 h 928135"/>
              <a:gd name="connsiteX3148" fmla="*/ 70068 w 840274"/>
              <a:gd name="connsiteY3148" fmla="*/ 511608 h 928135"/>
              <a:gd name="connsiteX3149" fmla="*/ 70068 w 840274"/>
              <a:gd name="connsiteY3149" fmla="*/ 510956 h 928135"/>
              <a:gd name="connsiteX3150" fmla="*/ 69833 w 840274"/>
              <a:gd name="connsiteY3150" fmla="*/ 510304 h 928135"/>
              <a:gd name="connsiteX3151" fmla="*/ 69833 w 840274"/>
              <a:gd name="connsiteY3151" fmla="*/ 509651 h 928135"/>
              <a:gd name="connsiteX3152" fmla="*/ 69833 w 840274"/>
              <a:gd name="connsiteY3152" fmla="*/ 508999 h 928135"/>
              <a:gd name="connsiteX3153" fmla="*/ 69625 w 840274"/>
              <a:gd name="connsiteY3153" fmla="*/ 508999 h 928135"/>
              <a:gd name="connsiteX3154" fmla="*/ 69833 w 840274"/>
              <a:gd name="connsiteY3154" fmla="*/ 508673 h 928135"/>
              <a:gd name="connsiteX3155" fmla="*/ 69833 w 840274"/>
              <a:gd name="connsiteY3155" fmla="*/ 508347 h 928135"/>
              <a:gd name="connsiteX3156" fmla="*/ 69833 w 840274"/>
              <a:gd name="connsiteY3156" fmla="*/ 508021 h 928135"/>
              <a:gd name="connsiteX3157" fmla="*/ 70068 w 840274"/>
              <a:gd name="connsiteY3157" fmla="*/ 507692 h 928135"/>
              <a:gd name="connsiteX3158" fmla="*/ 70302 w 840274"/>
              <a:gd name="connsiteY3158" fmla="*/ 507366 h 928135"/>
              <a:gd name="connsiteX3159" fmla="*/ 70511 w 840274"/>
              <a:gd name="connsiteY3159" fmla="*/ 507692 h 928135"/>
              <a:gd name="connsiteX3160" fmla="*/ 70980 w 840274"/>
              <a:gd name="connsiteY3160" fmla="*/ 507366 h 928135"/>
              <a:gd name="connsiteX3161" fmla="*/ 71189 w 840274"/>
              <a:gd name="connsiteY3161" fmla="*/ 507040 h 928135"/>
              <a:gd name="connsiteX3162" fmla="*/ 71423 w 840274"/>
              <a:gd name="connsiteY3162" fmla="*/ 506714 h 928135"/>
              <a:gd name="connsiteX3163" fmla="*/ 71189 w 840274"/>
              <a:gd name="connsiteY3163" fmla="*/ 506714 h 928135"/>
              <a:gd name="connsiteX3164" fmla="*/ 70745 w 840274"/>
              <a:gd name="connsiteY3164" fmla="*/ 506714 h 928135"/>
              <a:gd name="connsiteX3165" fmla="*/ 70511 w 840274"/>
              <a:gd name="connsiteY3165" fmla="*/ 506714 h 928135"/>
              <a:gd name="connsiteX3166" fmla="*/ 70302 w 840274"/>
              <a:gd name="connsiteY3166" fmla="*/ 506714 h 928135"/>
              <a:gd name="connsiteX3167" fmla="*/ 70302 w 840274"/>
              <a:gd name="connsiteY3167" fmla="*/ 506388 h 928135"/>
              <a:gd name="connsiteX3168" fmla="*/ 70068 w 840274"/>
              <a:gd name="connsiteY3168" fmla="*/ 506062 h 928135"/>
              <a:gd name="connsiteX3169" fmla="*/ 70302 w 840274"/>
              <a:gd name="connsiteY3169" fmla="*/ 506062 h 928135"/>
              <a:gd name="connsiteX3170" fmla="*/ 70302 w 840274"/>
              <a:gd name="connsiteY3170" fmla="*/ 505736 h 928135"/>
              <a:gd name="connsiteX3171" fmla="*/ 70302 w 840274"/>
              <a:gd name="connsiteY3171" fmla="*/ 505410 h 928135"/>
              <a:gd name="connsiteX3172" fmla="*/ 70068 w 840274"/>
              <a:gd name="connsiteY3172" fmla="*/ 505410 h 928135"/>
              <a:gd name="connsiteX3173" fmla="*/ 69833 w 840274"/>
              <a:gd name="connsiteY3173" fmla="*/ 505084 h 928135"/>
              <a:gd name="connsiteX3174" fmla="*/ 69625 w 840274"/>
              <a:gd name="connsiteY3174" fmla="*/ 505084 h 928135"/>
              <a:gd name="connsiteX3175" fmla="*/ 69625 w 840274"/>
              <a:gd name="connsiteY3175" fmla="*/ 504755 h 928135"/>
              <a:gd name="connsiteX3176" fmla="*/ 69625 w 840274"/>
              <a:gd name="connsiteY3176" fmla="*/ 504429 h 928135"/>
              <a:gd name="connsiteX3177" fmla="*/ 69833 w 840274"/>
              <a:gd name="connsiteY3177" fmla="*/ 504103 h 928135"/>
              <a:gd name="connsiteX3178" fmla="*/ 69833 w 840274"/>
              <a:gd name="connsiteY3178" fmla="*/ 503777 h 928135"/>
              <a:gd name="connsiteX3179" fmla="*/ 69833 w 840274"/>
              <a:gd name="connsiteY3179" fmla="*/ 503451 h 928135"/>
              <a:gd name="connsiteX3180" fmla="*/ 70068 w 840274"/>
              <a:gd name="connsiteY3180" fmla="*/ 503451 h 928135"/>
              <a:gd name="connsiteX3181" fmla="*/ 69833 w 840274"/>
              <a:gd name="connsiteY3181" fmla="*/ 503125 h 928135"/>
              <a:gd name="connsiteX3182" fmla="*/ 70068 w 840274"/>
              <a:gd name="connsiteY3182" fmla="*/ 503125 h 928135"/>
              <a:gd name="connsiteX3183" fmla="*/ 70068 w 840274"/>
              <a:gd name="connsiteY3183" fmla="*/ 502799 h 928135"/>
              <a:gd name="connsiteX3184" fmla="*/ 70068 w 840274"/>
              <a:gd name="connsiteY3184" fmla="*/ 502470 h 928135"/>
              <a:gd name="connsiteX3185" fmla="*/ 69625 w 840274"/>
              <a:gd name="connsiteY3185" fmla="*/ 502144 h 928135"/>
              <a:gd name="connsiteX3186" fmla="*/ 69625 w 840274"/>
              <a:gd name="connsiteY3186" fmla="*/ 501818 h 928135"/>
              <a:gd name="connsiteX3187" fmla="*/ 69625 w 840274"/>
              <a:gd name="connsiteY3187" fmla="*/ 501492 h 928135"/>
              <a:gd name="connsiteX3188" fmla="*/ 70068 w 840274"/>
              <a:gd name="connsiteY3188" fmla="*/ 501166 h 928135"/>
              <a:gd name="connsiteX3189" fmla="*/ 69390 w 840274"/>
              <a:gd name="connsiteY3189" fmla="*/ 501166 h 928135"/>
              <a:gd name="connsiteX3190" fmla="*/ 69390 w 840274"/>
              <a:gd name="connsiteY3190" fmla="*/ 500837 h 928135"/>
              <a:gd name="connsiteX3191" fmla="*/ 70068 w 840274"/>
              <a:gd name="connsiteY3191" fmla="*/ 500837 h 928135"/>
              <a:gd name="connsiteX3192" fmla="*/ 70068 w 840274"/>
              <a:gd name="connsiteY3192" fmla="*/ 500511 h 928135"/>
              <a:gd name="connsiteX3193" fmla="*/ 69833 w 840274"/>
              <a:gd name="connsiteY3193" fmla="*/ 500185 h 928135"/>
              <a:gd name="connsiteX3194" fmla="*/ 69390 w 840274"/>
              <a:gd name="connsiteY3194" fmla="*/ 500185 h 928135"/>
              <a:gd name="connsiteX3195" fmla="*/ 68947 w 840274"/>
              <a:gd name="connsiteY3195" fmla="*/ 499859 h 928135"/>
              <a:gd name="connsiteX3196" fmla="*/ 69833 w 840274"/>
              <a:gd name="connsiteY3196" fmla="*/ 499533 h 928135"/>
              <a:gd name="connsiteX3197" fmla="*/ 69833 w 840274"/>
              <a:gd name="connsiteY3197" fmla="*/ 499204 h 928135"/>
              <a:gd name="connsiteX3198" fmla="*/ 69625 w 840274"/>
              <a:gd name="connsiteY3198" fmla="*/ 498878 h 928135"/>
              <a:gd name="connsiteX3199" fmla="*/ 69390 w 840274"/>
              <a:gd name="connsiteY3199" fmla="*/ 498878 h 928135"/>
              <a:gd name="connsiteX3200" fmla="*/ 69155 w 840274"/>
              <a:gd name="connsiteY3200" fmla="*/ 498552 h 928135"/>
              <a:gd name="connsiteX3201" fmla="*/ 69390 w 840274"/>
              <a:gd name="connsiteY3201" fmla="*/ 498226 h 928135"/>
              <a:gd name="connsiteX3202" fmla="*/ 69625 w 840274"/>
              <a:gd name="connsiteY3202" fmla="*/ 497900 h 928135"/>
              <a:gd name="connsiteX3203" fmla="*/ 69625 w 840274"/>
              <a:gd name="connsiteY3203" fmla="*/ 497571 h 928135"/>
              <a:gd name="connsiteX3204" fmla="*/ 69833 w 840274"/>
              <a:gd name="connsiteY3204" fmla="*/ 496919 h 928135"/>
              <a:gd name="connsiteX3205" fmla="*/ 69833 w 840274"/>
              <a:gd name="connsiteY3205" fmla="*/ 496593 h 928135"/>
              <a:gd name="connsiteX3206" fmla="*/ 69833 w 840274"/>
              <a:gd name="connsiteY3206" fmla="*/ 496264 h 928135"/>
              <a:gd name="connsiteX3207" fmla="*/ 69625 w 840274"/>
              <a:gd name="connsiteY3207" fmla="*/ 495938 h 928135"/>
              <a:gd name="connsiteX3208" fmla="*/ 69390 w 840274"/>
              <a:gd name="connsiteY3208" fmla="*/ 495938 h 928135"/>
              <a:gd name="connsiteX3209" fmla="*/ 69625 w 840274"/>
              <a:gd name="connsiteY3209" fmla="*/ 494957 h 928135"/>
              <a:gd name="connsiteX3210" fmla="*/ 69625 w 840274"/>
              <a:gd name="connsiteY3210" fmla="*/ 494631 h 928135"/>
              <a:gd name="connsiteX3211" fmla="*/ 68947 w 840274"/>
              <a:gd name="connsiteY3211" fmla="*/ 494957 h 928135"/>
              <a:gd name="connsiteX3212" fmla="*/ 68947 w 840274"/>
              <a:gd name="connsiteY3212" fmla="*/ 494631 h 928135"/>
              <a:gd name="connsiteX3213" fmla="*/ 69625 w 840274"/>
              <a:gd name="connsiteY3213" fmla="*/ 494305 h 928135"/>
              <a:gd name="connsiteX3214" fmla="*/ 69390 w 840274"/>
              <a:gd name="connsiteY3214" fmla="*/ 493977 h 928135"/>
              <a:gd name="connsiteX3215" fmla="*/ 68947 w 840274"/>
              <a:gd name="connsiteY3215" fmla="*/ 493977 h 928135"/>
              <a:gd name="connsiteX3216" fmla="*/ 68712 w 840274"/>
              <a:gd name="connsiteY3216" fmla="*/ 493977 h 928135"/>
              <a:gd name="connsiteX3217" fmla="*/ 68712 w 840274"/>
              <a:gd name="connsiteY3217" fmla="*/ 493324 h 928135"/>
              <a:gd name="connsiteX3218" fmla="*/ 68504 w 840274"/>
              <a:gd name="connsiteY3218" fmla="*/ 492996 h 928135"/>
              <a:gd name="connsiteX3219" fmla="*/ 68034 w 840274"/>
              <a:gd name="connsiteY3219" fmla="*/ 492996 h 928135"/>
              <a:gd name="connsiteX3220" fmla="*/ 67826 w 840274"/>
              <a:gd name="connsiteY3220" fmla="*/ 492670 h 928135"/>
              <a:gd name="connsiteX3221" fmla="*/ 67357 w 840274"/>
              <a:gd name="connsiteY3221" fmla="*/ 492670 h 928135"/>
              <a:gd name="connsiteX3222" fmla="*/ 67357 w 840274"/>
              <a:gd name="connsiteY3222" fmla="*/ 492344 h 928135"/>
              <a:gd name="connsiteX3223" fmla="*/ 67591 w 840274"/>
              <a:gd name="connsiteY3223" fmla="*/ 492017 h 928135"/>
              <a:gd name="connsiteX3224" fmla="*/ 67826 w 840274"/>
              <a:gd name="connsiteY3224" fmla="*/ 491689 h 928135"/>
              <a:gd name="connsiteX3225" fmla="*/ 67826 w 840274"/>
              <a:gd name="connsiteY3225" fmla="*/ 491363 h 928135"/>
              <a:gd name="connsiteX3226" fmla="*/ 67357 w 840274"/>
              <a:gd name="connsiteY3226" fmla="*/ 491363 h 928135"/>
              <a:gd name="connsiteX3227" fmla="*/ 66470 w 840274"/>
              <a:gd name="connsiteY3227" fmla="*/ 491037 h 928135"/>
              <a:gd name="connsiteX3228" fmla="*/ 66470 w 840274"/>
              <a:gd name="connsiteY3228" fmla="*/ 490708 h 928135"/>
              <a:gd name="connsiteX3229" fmla="*/ 66470 w 840274"/>
              <a:gd name="connsiteY3229" fmla="*/ 490382 h 928135"/>
              <a:gd name="connsiteX3230" fmla="*/ 66236 w 840274"/>
              <a:gd name="connsiteY3230" fmla="*/ 490382 h 928135"/>
              <a:gd name="connsiteX3231" fmla="*/ 66001 w 840274"/>
              <a:gd name="connsiteY3231" fmla="*/ 490708 h 928135"/>
              <a:gd name="connsiteX3232" fmla="*/ 65793 w 840274"/>
              <a:gd name="connsiteY3232" fmla="*/ 490708 h 928135"/>
              <a:gd name="connsiteX3233" fmla="*/ 65115 w 840274"/>
              <a:gd name="connsiteY3233" fmla="*/ 490708 h 928135"/>
              <a:gd name="connsiteX3234" fmla="*/ 64880 w 840274"/>
              <a:gd name="connsiteY3234" fmla="*/ 491037 h 928135"/>
              <a:gd name="connsiteX3235" fmla="*/ 64646 w 840274"/>
              <a:gd name="connsiteY3235" fmla="*/ 491037 h 928135"/>
              <a:gd name="connsiteX3236" fmla="*/ 64437 w 840274"/>
              <a:gd name="connsiteY3236" fmla="*/ 490056 h 928135"/>
              <a:gd name="connsiteX3237" fmla="*/ 64437 w 840274"/>
              <a:gd name="connsiteY3237" fmla="*/ 489727 h 928135"/>
              <a:gd name="connsiteX3238" fmla="*/ 64880 w 840274"/>
              <a:gd name="connsiteY3238" fmla="*/ 489401 h 928135"/>
              <a:gd name="connsiteX3239" fmla="*/ 64880 w 840274"/>
              <a:gd name="connsiteY3239" fmla="*/ 489072 h 928135"/>
              <a:gd name="connsiteX3240" fmla="*/ 64437 w 840274"/>
              <a:gd name="connsiteY3240" fmla="*/ 489072 h 928135"/>
              <a:gd name="connsiteX3241" fmla="*/ 63968 w 840274"/>
              <a:gd name="connsiteY3241" fmla="*/ 489072 h 928135"/>
              <a:gd name="connsiteX3242" fmla="*/ 63525 w 840274"/>
              <a:gd name="connsiteY3242" fmla="*/ 488420 h 928135"/>
              <a:gd name="connsiteX3243" fmla="*/ 63525 w 840274"/>
              <a:gd name="connsiteY3243" fmla="*/ 488092 h 928135"/>
              <a:gd name="connsiteX3244" fmla="*/ 63316 w 840274"/>
              <a:gd name="connsiteY3244" fmla="*/ 487765 h 928135"/>
              <a:gd name="connsiteX3245" fmla="*/ 63082 w 840274"/>
              <a:gd name="connsiteY3245" fmla="*/ 487765 h 928135"/>
              <a:gd name="connsiteX3246" fmla="*/ 63316 w 840274"/>
              <a:gd name="connsiteY3246" fmla="*/ 487439 h 928135"/>
              <a:gd name="connsiteX3247" fmla="*/ 63316 w 840274"/>
              <a:gd name="connsiteY3247" fmla="*/ 487111 h 928135"/>
              <a:gd name="connsiteX3248" fmla="*/ 62404 w 840274"/>
              <a:gd name="connsiteY3248" fmla="*/ 487111 h 928135"/>
              <a:gd name="connsiteX3249" fmla="*/ 62169 w 840274"/>
              <a:gd name="connsiteY3249" fmla="*/ 486785 h 928135"/>
              <a:gd name="connsiteX3250" fmla="*/ 62404 w 840274"/>
              <a:gd name="connsiteY3250" fmla="*/ 486456 h 928135"/>
              <a:gd name="connsiteX3251" fmla="*/ 61961 w 840274"/>
              <a:gd name="connsiteY3251" fmla="*/ 485475 h 928135"/>
              <a:gd name="connsiteX3252" fmla="*/ 62169 w 840274"/>
              <a:gd name="connsiteY3252" fmla="*/ 485149 h 928135"/>
              <a:gd name="connsiteX3253" fmla="*/ 61961 w 840274"/>
              <a:gd name="connsiteY3253" fmla="*/ 484820 h 928135"/>
              <a:gd name="connsiteX3254" fmla="*/ 62169 w 840274"/>
              <a:gd name="connsiteY3254" fmla="*/ 484820 h 928135"/>
              <a:gd name="connsiteX3255" fmla="*/ 62169 w 840274"/>
              <a:gd name="connsiteY3255" fmla="*/ 484494 h 928135"/>
              <a:gd name="connsiteX3256" fmla="*/ 61961 w 840274"/>
              <a:gd name="connsiteY3256" fmla="*/ 484494 h 928135"/>
              <a:gd name="connsiteX3257" fmla="*/ 61492 w 840274"/>
              <a:gd name="connsiteY3257" fmla="*/ 484820 h 928135"/>
              <a:gd name="connsiteX3258" fmla="*/ 61492 w 840274"/>
              <a:gd name="connsiteY3258" fmla="*/ 484494 h 928135"/>
              <a:gd name="connsiteX3259" fmla="*/ 61726 w 840274"/>
              <a:gd name="connsiteY3259" fmla="*/ 484166 h 928135"/>
              <a:gd name="connsiteX3260" fmla="*/ 61726 w 840274"/>
              <a:gd name="connsiteY3260" fmla="*/ 483840 h 928135"/>
              <a:gd name="connsiteX3261" fmla="*/ 61283 w 840274"/>
              <a:gd name="connsiteY3261" fmla="*/ 483185 h 928135"/>
              <a:gd name="connsiteX3262" fmla="*/ 61048 w 840274"/>
              <a:gd name="connsiteY3262" fmla="*/ 482530 h 928135"/>
              <a:gd name="connsiteX3263" fmla="*/ 60814 w 840274"/>
              <a:gd name="connsiteY3263" fmla="*/ 482204 h 928135"/>
              <a:gd name="connsiteX3264" fmla="*/ 60605 w 840274"/>
              <a:gd name="connsiteY3264" fmla="*/ 481875 h 928135"/>
              <a:gd name="connsiteX3265" fmla="*/ 60371 w 840274"/>
              <a:gd name="connsiteY3265" fmla="*/ 482204 h 928135"/>
              <a:gd name="connsiteX3266" fmla="*/ 60136 w 840274"/>
              <a:gd name="connsiteY3266" fmla="*/ 482204 h 928135"/>
              <a:gd name="connsiteX3267" fmla="*/ 59927 w 840274"/>
              <a:gd name="connsiteY3267" fmla="*/ 481875 h 928135"/>
              <a:gd name="connsiteX3268" fmla="*/ 59927 w 840274"/>
              <a:gd name="connsiteY3268" fmla="*/ 481549 h 928135"/>
              <a:gd name="connsiteX3269" fmla="*/ 60371 w 840274"/>
              <a:gd name="connsiteY3269" fmla="*/ 481221 h 928135"/>
              <a:gd name="connsiteX3270" fmla="*/ 60371 w 840274"/>
              <a:gd name="connsiteY3270" fmla="*/ 480895 h 928135"/>
              <a:gd name="connsiteX3271" fmla="*/ 60136 w 840274"/>
              <a:gd name="connsiteY3271" fmla="*/ 480895 h 928135"/>
              <a:gd name="connsiteX3272" fmla="*/ 59458 w 840274"/>
              <a:gd name="connsiteY3272" fmla="*/ 480895 h 928135"/>
              <a:gd name="connsiteX3273" fmla="*/ 59015 w 840274"/>
              <a:gd name="connsiteY3273" fmla="*/ 481221 h 928135"/>
              <a:gd name="connsiteX3274" fmla="*/ 58572 w 840274"/>
              <a:gd name="connsiteY3274" fmla="*/ 480895 h 928135"/>
              <a:gd name="connsiteX3275" fmla="*/ 58572 w 840274"/>
              <a:gd name="connsiteY3275" fmla="*/ 480566 h 928135"/>
              <a:gd name="connsiteX3276" fmla="*/ 58807 w 840274"/>
              <a:gd name="connsiteY3276" fmla="*/ 480566 h 928135"/>
              <a:gd name="connsiteX3277" fmla="*/ 59015 w 840274"/>
              <a:gd name="connsiteY3277" fmla="*/ 480566 h 928135"/>
              <a:gd name="connsiteX3278" fmla="*/ 59458 w 840274"/>
              <a:gd name="connsiteY3278" fmla="*/ 480895 h 928135"/>
              <a:gd name="connsiteX3279" fmla="*/ 59693 w 840274"/>
              <a:gd name="connsiteY3279" fmla="*/ 480566 h 928135"/>
              <a:gd name="connsiteX3280" fmla="*/ 59458 w 840274"/>
              <a:gd name="connsiteY3280" fmla="*/ 480240 h 928135"/>
              <a:gd name="connsiteX3281" fmla="*/ 59458 w 840274"/>
              <a:gd name="connsiteY3281" fmla="*/ 479911 h 928135"/>
              <a:gd name="connsiteX3282" fmla="*/ 59458 w 840274"/>
              <a:gd name="connsiteY3282" fmla="*/ 479585 h 928135"/>
              <a:gd name="connsiteX3283" fmla="*/ 59015 w 840274"/>
              <a:gd name="connsiteY3283" fmla="*/ 479911 h 928135"/>
              <a:gd name="connsiteX3284" fmla="*/ 58807 w 840274"/>
              <a:gd name="connsiteY3284" fmla="*/ 480240 h 928135"/>
              <a:gd name="connsiteX3285" fmla="*/ 58337 w 840274"/>
              <a:gd name="connsiteY3285" fmla="*/ 480566 h 928135"/>
              <a:gd name="connsiteX3286" fmla="*/ 58337 w 840274"/>
              <a:gd name="connsiteY3286" fmla="*/ 480240 h 928135"/>
              <a:gd name="connsiteX3287" fmla="*/ 58572 w 840274"/>
              <a:gd name="connsiteY3287" fmla="*/ 479585 h 928135"/>
              <a:gd name="connsiteX3288" fmla="*/ 58572 w 840274"/>
              <a:gd name="connsiteY3288" fmla="*/ 479256 h 928135"/>
              <a:gd name="connsiteX3289" fmla="*/ 58807 w 840274"/>
              <a:gd name="connsiteY3289" fmla="*/ 478930 h 928135"/>
              <a:gd name="connsiteX3290" fmla="*/ 58572 w 840274"/>
              <a:gd name="connsiteY3290" fmla="*/ 478930 h 928135"/>
              <a:gd name="connsiteX3291" fmla="*/ 58572 w 840274"/>
              <a:gd name="connsiteY3291" fmla="*/ 478602 h 928135"/>
              <a:gd name="connsiteX3292" fmla="*/ 58129 w 840274"/>
              <a:gd name="connsiteY3292" fmla="*/ 478602 h 928135"/>
              <a:gd name="connsiteX3293" fmla="*/ 57894 w 840274"/>
              <a:gd name="connsiteY3293" fmla="*/ 478602 h 928135"/>
              <a:gd name="connsiteX3294" fmla="*/ 57894 w 840274"/>
              <a:gd name="connsiteY3294" fmla="*/ 478275 h 928135"/>
              <a:gd name="connsiteX3295" fmla="*/ 58337 w 840274"/>
              <a:gd name="connsiteY3295" fmla="*/ 477947 h 928135"/>
              <a:gd name="connsiteX3296" fmla="*/ 58337 w 840274"/>
              <a:gd name="connsiteY3296" fmla="*/ 477621 h 928135"/>
              <a:gd name="connsiteX3297" fmla="*/ 58337 w 840274"/>
              <a:gd name="connsiteY3297" fmla="*/ 477292 h 928135"/>
              <a:gd name="connsiteX3298" fmla="*/ 57660 w 840274"/>
              <a:gd name="connsiteY3298" fmla="*/ 477621 h 928135"/>
              <a:gd name="connsiteX3299" fmla="*/ 57451 w 840274"/>
              <a:gd name="connsiteY3299" fmla="*/ 477621 h 928135"/>
              <a:gd name="connsiteX3300" fmla="*/ 57451 w 840274"/>
              <a:gd name="connsiteY3300" fmla="*/ 477292 h 928135"/>
              <a:gd name="connsiteX3301" fmla="*/ 56982 w 840274"/>
              <a:gd name="connsiteY3301" fmla="*/ 477292 h 928135"/>
              <a:gd name="connsiteX3302" fmla="*/ 56773 w 840274"/>
              <a:gd name="connsiteY3302" fmla="*/ 477292 h 928135"/>
              <a:gd name="connsiteX3303" fmla="*/ 56773 w 840274"/>
              <a:gd name="connsiteY3303" fmla="*/ 476966 h 928135"/>
              <a:gd name="connsiteX3304" fmla="*/ 56304 w 840274"/>
              <a:gd name="connsiteY3304" fmla="*/ 476966 h 928135"/>
              <a:gd name="connsiteX3305" fmla="*/ 56773 w 840274"/>
              <a:gd name="connsiteY3305" fmla="*/ 476637 h 928135"/>
              <a:gd name="connsiteX3306" fmla="*/ 57451 w 840274"/>
              <a:gd name="connsiteY3306" fmla="*/ 476637 h 928135"/>
              <a:gd name="connsiteX3307" fmla="*/ 56982 w 840274"/>
              <a:gd name="connsiteY3307" fmla="*/ 476311 h 928135"/>
              <a:gd name="connsiteX3308" fmla="*/ 57217 w 840274"/>
              <a:gd name="connsiteY3308" fmla="*/ 475983 h 928135"/>
              <a:gd name="connsiteX3309" fmla="*/ 56982 w 840274"/>
              <a:gd name="connsiteY3309" fmla="*/ 475983 h 928135"/>
              <a:gd name="connsiteX3310" fmla="*/ 56773 w 840274"/>
              <a:gd name="connsiteY3310" fmla="*/ 475983 h 928135"/>
              <a:gd name="connsiteX3311" fmla="*/ 56539 w 840274"/>
              <a:gd name="connsiteY3311" fmla="*/ 475983 h 928135"/>
              <a:gd name="connsiteX3312" fmla="*/ 56304 w 840274"/>
              <a:gd name="connsiteY3312" fmla="*/ 475654 h 928135"/>
              <a:gd name="connsiteX3313" fmla="*/ 56539 w 840274"/>
              <a:gd name="connsiteY3313" fmla="*/ 475654 h 928135"/>
              <a:gd name="connsiteX3314" fmla="*/ 56539 w 840274"/>
              <a:gd name="connsiteY3314" fmla="*/ 475328 h 928135"/>
              <a:gd name="connsiteX3315" fmla="*/ 57217 w 840274"/>
              <a:gd name="connsiteY3315" fmla="*/ 475328 h 928135"/>
              <a:gd name="connsiteX3316" fmla="*/ 57451 w 840274"/>
              <a:gd name="connsiteY3316" fmla="*/ 475328 h 928135"/>
              <a:gd name="connsiteX3317" fmla="*/ 57217 w 840274"/>
              <a:gd name="connsiteY3317" fmla="*/ 474999 h 928135"/>
              <a:gd name="connsiteX3318" fmla="*/ 56982 w 840274"/>
              <a:gd name="connsiteY3318" fmla="*/ 474999 h 928135"/>
              <a:gd name="connsiteX3319" fmla="*/ 56773 w 840274"/>
              <a:gd name="connsiteY3319" fmla="*/ 474673 h 928135"/>
              <a:gd name="connsiteX3320" fmla="*/ 56982 w 840274"/>
              <a:gd name="connsiteY3320" fmla="*/ 474344 h 928135"/>
              <a:gd name="connsiteX3321" fmla="*/ 57217 w 840274"/>
              <a:gd name="connsiteY3321" fmla="*/ 474673 h 928135"/>
              <a:gd name="connsiteX3322" fmla="*/ 57451 w 840274"/>
              <a:gd name="connsiteY3322" fmla="*/ 474673 h 928135"/>
              <a:gd name="connsiteX3323" fmla="*/ 57451 w 840274"/>
              <a:gd name="connsiteY3323" fmla="*/ 474344 h 928135"/>
              <a:gd name="connsiteX3324" fmla="*/ 57451 w 840274"/>
              <a:gd name="connsiteY3324" fmla="*/ 474018 h 928135"/>
              <a:gd name="connsiteX3325" fmla="*/ 57451 w 840274"/>
              <a:gd name="connsiteY3325" fmla="*/ 473690 h 928135"/>
              <a:gd name="connsiteX3326" fmla="*/ 57217 w 840274"/>
              <a:gd name="connsiteY3326" fmla="*/ 473690 h 928135"/>
              <a:gd name="connsiteX3327" fmla="*/ 56982 w 840274"/>
              <a:gd name="connsiteY3327" fmla="*/ 473690 h 928135"/>
              <a:gd name="connsiteX3328" fmla="*/ 56773 w 840274"/>
              <a:gd name="connsiteY3328" fmla="*/ 473361 h 928135"/>
              <a:gd name="connsiteX3329" fmla="*/ 57217 w 840274"/>
              <a:gd name="connsiteY3329" fmla="*/ 473035 h 928135"/>
              <a:gd name="connsiteX3330" fmla="*/ 57451 w 840274"/>
              <a:gd name="connsiteY3330" fmla="*/ 472706 h 928135"/>
              <a:gd name="connsiteX3331" fmla="*/ 56982 w 840274"/>
              <a:gd name="connsiteY3331" fmla="*/ 472706 h 928135"/>
              <a:gd name="connsiteX3332" fmla="*/ 56773 w 840274"/>
              <a:gd name="connsiteY3332" fmla="*/ 472706 h 928135"/>
              <a:gd name="connsiteX3333" fmla="*/ 56304 w 840274"/>
              <a:gd name="connsiteY3333" fmla="*/ 473035 h 928135"/>
              <a:gd name="connsiteX3334" fmla="*/ 56304 w 840274"/>
              <a:gd name="connsiteY3334" fmla="*/ 472380 h 928135"/>
              <a:gd name="connsiteX3335" fmla="*/ 56539 w 840274"/>
              <a:gd name="connsiteY3335" fmla="*/ 472051 h 928135"/>
              <a:gd name="connsiteX3336" fmla="*/ 56982 w 840274"/>
              <a:gd name="connsiteY3336" fmla="*/ 472051 h 928135"/>
              <a:gd name="connsiteX3337" fmla="*/ 57217 w 840274"/>
              <a:gd name="connsiteY3337" fmla="*/ 472051 h 928135"/>
              <a:gd name="connsiteX3338" fmla="*/ 56982 w 840274"/>
              <a:gd name="connsiteY3338" fmla="*/ 471723 h 928135"/>
              <a:gd name="connsiteX3339" fmla="*/ 56773 w 840274"/>
              <a:gd name="connsiteY3339" fmla="*/ 471723 h 928135"/>
              <a:gd name="connsiteX3340" fmla="*/ 56539 w 840274"/>
              <a:gd name="connsiteY3340" fmla="*/ 471723 h 928135"/>
              <a:gd name="connsiteX3341" fmla="*/ 56304 w 840274"/>
              <a:gd name="connsiteY3341" fmla="*/ 472051 h 928135"/>
              <a:gd name="connsiteX3342" fmla="*/ 55861 w 840274"/>
              <a:gd name="connsiteY3342" fmla="*/ 471723 h 928135"/>
              <a:gd name="connsiteX3343" fmla="*/ 55861 w 840274"/>
              <a:gd name="connsiteY3343" fmla="*/ 471397 h 928135"/>
              <a:gd name="connsiteX3344" fmla="*/ 55861 w 840274"/>
              <a:gd name="connsiteY3344" fmla="*/ 471068 h 928135"/>
              <a:gd name="connsiteX3345" fmla="*/ 55627 w 840274"/>
              <a:gd name="connsiteY3345" fmla="*/ 471068 h 928135"/>
              <a:gd name="connsiteX3346" fmla="*/ 55418 w 840274"/>
              <a:gd name="connsiteY3346" fmla="*/ 470742 h 928135"/>
              <a:gd name="connsiteX3347" fmla="*/ 55183 w 840274"/>
              <a:gd name="connsiteY3347" fmla="*/ 470742 h 928135"/>
              <a:gd name="connsiteX3348" fmla="*/ 54949 w 840274"/>
              <a:gd name="connsiteY3348" fmla="*/ 471068 h 928135"/>
              <a:gd name="connsiteX3349" fmla="*/ 54506 w 840274"/>
              <a:gd name="connsiteY3349" fmla="*/ 471068 h 928135"/>
              <a:gd name="connsiteX3350" fmla="*/ 54506 w 840274"/>
              <a:gd name="connsiteY3350" fmla="*/ 470742 h 928135"/>
              <a:gd name="connsiteX3351" fmla="*/ 54740 w 840274"/>
              <a:gd name="connsiteY3351" fmla="*/ 470413 h 928135"/>
              <a:gd name="connsiteX3352" fmla="*/ 55183 w 840274"/>
              <a:gd name="connsiteY3352" fmla="*/ 470085 h 928135"/>
              <a:gd name="connsiteX3353" fmla="*/ 54949 w 840274"/>
              <a:gd name="connsiteY3353" fmla="*/ 469759 h 928135"/>
              <a:gd name="connsiteX3354" fmla="*/ 54506 w 840274"/>
              <a:gd name="connsiteY3354" fmla="*/ 469759 h 928135"/>
              <a:gd name="connsiteX3355" fmla="*/ 54506 w 840274"/>
              <a:gd name="connsiteY3355" fmla="*/ 469430 h 928135"/>
              <a:gd name="connsiteX3356" fmla="*/ 54949 w 840274"/>
              <a:gd name="connsiteY3356" fmla="*/ 469430 h 928135"/>
              <a:gd name="connsiteX3357" fmla="*/ 54740 w 840274"/>
              <a:gd name="connsiteY3357" fmla="*/ 468775 h 928135"/>
              <a:gd name="connsiteX3358" fmla="*/ 55183 w 840274"/>
              <a:gd name="connsiteY3358" fmla="*/ 468446 h 928135"/>
              <a:gd name="connsiteX3359" fmla="*/ 54949 w 840274"/>
              <a:gd name="connsiteY3359" fmla="*/ 468118 h 928135"/>
              <a:gd name="connsiteX3360" fmla="*/ 55183 w 840274"/>
              <a:gd name="connsiteY3360" fmla="*/ 467792 h 928135"/>
              <a:gd name="connsiteX3361" fmla="*/ 54949 w 840274"/>
              <a:gd name="connsiteY3361" fmla="*/ 467792 h 928135"/>
              <a:gd name="connsiteX3362" fmla="*/ 54506 w 840274"/>
              <a:gd name="connsiteY3362" fmla="*/ 467792 h 928135"/>
              <a:gd name="connsiteX3363" fmla="*/ 54740 w 840274"/>
              <a:gd name="connsiteY3363" fmla="*/ 467463 h 928135"/>
              <a:gd name="connsiteX3364" fmla="*/ 54506 w 840274"/>
              <a:gd name="connsiteY3364" fmla="*/ 467134 h 928135"/>
              <a:gd name="connsiteX3365" fmla="*/ 54271 w 840274"/>
              <a:gd name="connsiteY3365" fmla="*/ 467463 h 928135"/>
              <a:gd name="connsiteX3366" fmla="*/ 54062 w 840274"/>
              <a:gd name="connsiteY3366" fmla="*/ 467463 h 928135"/>
              <a:gd name="connsiteX3367" fmla="*/ 54949 w 840274"/>
              <a:gd name="connsiteY3367" fmla="*/ 466808 h 928135"/>
              <a:gd name="connsiteX3368" fmla="*/ 55183 w 840274"/>
              <a:gd name="connsiteY3368" fmla="*/ 466808 h 928135"/>
              <a:gd name="connsiteX3369" fmla="*/ 54949 w 840274"/>
              <a:gd name="connsiteY3369" fmla="*/ 466151 h 928135"/>
              <a:gd name="connsiteX3370" fmla="*/ 54740 w 840274"/>
              <a:gd name="connsiteY3370" fmla="*/ 466151 h 928135"/>
              <a:gd name="connsiteX3371" fmla="*/ 54506 w 840274"/>
              <a:gd name="connsiteY3371" fmla="*/ 465822 h 928135"/>
              <a:gd name="connsiteX3372" fmla="*/ 54506 w 840274"/>
              <a:gd name="connsiteY3372" fmla="*/ 465496 h 928135"/>
              <a:gd name="connsiteX3373" fmla="*/ 54949 w 840274"/>
              <a:gd name="connsiteY3373" fmla="*/ 465822 h 928135"/>
              <a:gd name="connsiteX3374" fmla="*/ 54740 w 840274"/>
              <a:gd name="connsiteY3374" fmla="*/ 465496 h 928135"/>
              <a:gd name="connsiteX3375" fmla="*/ 54506 w 840274"/>
              <a:gd name="connsiteY3375" fmla="*/ 464839 h 928135"/>
              <a:gd name="connsiteX3376" fmla="*/ 54740 w 840274"/>
              <a:gd name="connsiteY3376" fmla="*/ 464839 h 928135"/>
              <a:gd name="connsiteX3377" fmla="*/ 54506 w 840274"/>
              <a:gd name="connsiteY3377" fmla="*/ 464184 h 928135"/>
              <a:gd name="connsiteX3378" fmla="*/ 54062 w 840274"/>
              <a:gd name="connsiteY3378" fmla="*/ 464513 h 928135"/>
              <a:gd name="connsiteX3379" fmla="*/ 53828 w 840274"/>
              <a:gd name="connsiteY3379" fmla="*/ 464184 h 928135"/>
              <a:gd name="connsiteX3380" fmla="*/ 54740 w 840274"/>
              <a:gd name="connsiteY3380" fmla="*/ 463855 h 928135"/>
              <a:gd name="connsiteX3381" fmla="*/ 54740 w 840274"/>
              <a:gd name="connsiteY3381" fmla="*/ 463527 h 928135"/>
              <a:gd name="connsiteX3382" fmla="*/ 54506 w 840274"/>
              <a:gd name="connsiteY3382" fmla="*/ 463527 h 928135"/>
              <a:gd name="connsiteX3383" fmla="*/ 54062 w 840274"/>
              <a:gd name="connsiteY3383" fmla="*/ 463527 h 928135"/>
              <a:gd name="connsiteX3384" fmla="*/ 53828 w 840274"/>
              <a:gd name="connsiteY3384" fmla="*/ 463527 h 928135"/>
              <a:gd name="connsiteX3385" fmla="*/ 54062 w 840274"/>
              <a:gd name="connsiteY3385" fmla="*/ 463201 h 928135"/>
              <a:gd name="connsiteX3386" fmla="*/ 54271 w 840274"/>
              <a:gd name="connsiteY3386" fmla="*/ 462872 h 928135"/>
              <a:gd name="connsiteX3387" fmla="*/ 54062 w 840274"/>
              <a:gd name="connsiteY3387" fmla="*/ 462543 h 928135"/>
              <a:gd name="connsiteX3388" fmla="*/ 54062 w 840274"/>
              <a:gd name="connsiteY3388" fmla="*/ 462215 h 928135"/>
              <a:gd name="connsiteX3389" fmla="*/ 53828 w 840274"/>
              <a:gd name="connsiteY3389" fmla="*/ 461888 h 928135"/>
              <a:gd name="connsiteX3390" fmla="*/ 54271 w 840274"/>
              <a:gd name="connsiteY3390" fmla="*/ 461888 h 928135"/>
              <a:gd name="connsiteX3391" fmla="*/ 54506 w 840274"/>
              <a:gd name="connsiteY3391" fmla="*/ 461888 h 928135"/>
              <a:gd name="connsiteX3392" fmla="*/ 54506 w 840274"/>
              <a:gd name="connsiteY3392" fmla="*/ 461560 h 928135"/>
              <a:gd name="connsiteX3393" fmla="*/ 54271 w 840274"/>
              <a:gd name="connsiteY3393" fmla="*/ 461560 h 928135"/>
              <a:gd name="connsiteX3394" fmla="*/ 54271 w 840274"/>
              <a:gd name="connsiteY3394" fmla="*/ 461231 h 928135"/>
              <a:gd name="connsiteX3395" fmla="*/ 54062 w 840274"/>
              <a:gd name="connsiteY3395" fmla="*/ 461231 h 928135"/>
              <a:gd name="connsiteX3396" fmla="*/ 54271 w 840274"/>
              <a:gd name="connsiteY3396" fmla="*/ 460902 h 928135"/>
              <a:gd name="connsiteX3397" fmla="*/ 54271 w 840274"/>
              <a:gd name="connsiteY3397" fmla="*/ 460576 h 928135"/>
              <a:gd name="connsiteX3398" fmla="*/ 54062 w 840274"/>
              <a:gd name="connsiteY3398" fmla="*/ 460576 h 928135"/>
              <a:gd name="connsiteX3399" fmla="*/ 53828 w 840274"/>
              <a:gd name="connsiteY3399" fmla="*/ 460576 h 928135"/>
              <a:gd name="connsiteX3400" fmla="*/ 53385 w 840274"/>
              <a:gd name="connsiteY3400" fmla="*/ 460576 h 928135"/>
              <a:gd name="connsiteX3401" fmla="*/ 53385 w 840274"/>
              <a:gd name="connsiteY3401" fmla="*/ 460248 h 928135"/>
              <a:gd name="connsiteX3402" fmla="*/ 53619 w 840274"/>
              <a:gd name="connsiteY3402" fmla="*/ 460248 h 928135"/>
              <a:gd name="connsiteX3403" fmla="*/ 53828 w 840274"/>
              <a:gd name="connsiteY3403" fmla="*/ 459919 h 928135"/>
              <a:gd name="connsiteX3404" fmla="*/ 54062 w 840274"/>
              <a:gd name="connsiteY3404" fmla="*/ 459919 h 928135"/>
              <a:gd name="connsiteX3405" fmla="*/ 54271 w 840274"/>
              <a:gd name="connsiteY3405" fmla="*/ 460248 h 928135"/>
              <a:gd name="connsiteX3406" fmla="*/ 54271 w 840274"/>
              <a:gd name="connsiteY3406" fmla="*/ 459919 h 928135"/>
              <a:gd name="connsiteX3407" fmla="*/ 53828 w 840274"/>
              <a:gd name="connsiteY3407" fmla="*/ 459590 h 928135"/>
              <a:gd name="connsiteX3408" fmla="*/ 53385 w 840274"/>
              <a:gd name="connsiteY3408" fmla="*/ 459590 h 928135"/>
              <a:gd name="connsiteX3409" fmla="*/ 53619 w 840274"/>
              <a:gd name="connsiteY3409" fmla="*/ 458936 h 928135"/>
              <a:gd name="connsiteX3410" fmla="*/ 53828 w 840274"/>
              <a:gd name="connsiteY3410" fmla="*/ 458607 h 928135"/>
              <a:gd name="connsiteX3411" fmla="*/ 53619 w 840274"/>
              <a:gd name="connsiteY3411" fmla="*/ 458607 h 928135"/>
              <a:gd name="connsiteX3412" fmla="*/ 53150 w 840274"/>
              <a:gd name="connsiteY3412" fmla="*/ 458607 h 928135"/>
              <a:gd name="connsiteX3413" fmla="*/ 52942 w 840274"/>
              <a:gd name="connsiteY3413" fmla="*/ 458607 h 928135"/>
              <a:gd name="connsiteX3414" fmla="*/ 52942 w 840274"/>
              <a:gd name="connsiteY3414" fmla="*/ 458278 h 928135"/>
              <a:gd name="connsiteX3415" fmla="*/ 53150 w 840274"/>
              <a:gd name="connsiteY3415" fmla="*/ 458278 h 928135"/>
              <a:gd name="connsiteX3416" fmla="*/ 53619 w 840274"/>
              <a:gd name="connsiteY3416" fmla="*/ 458278 h 928135"/>
              <a:gd name="connsiteX3417" fmla="*/ 53619 w 840274"/>
              <a:gd name="connsiteY3417" fmla="*/ 457950 h 928135"/>
              <a:gd name="connsiteX3418" fmla="*/ 53150 w 840274"/>
              <a:gd name="connsiteY3418" fmla="*/ 457950 h 928135"/>
              <a:gd name="connsiteX3419" fmla="*/ 53150 w 840274"/>
              <a:gd name="connsiteY3419" fmla="*/ 457621 h 928135"/>
              <a:gd name="connsiteX3420" fmla="*/ 53619 w 840274"/>
              <a:gd name="connsiteY3420" fmla="*/ 457621 h 928135"/>
              <a:gd name="connsiteX3421" fmla="*/ 53828 w 840274"/>
              <a:gd name="connsiteY3421" fmla="*/ 457295 h 928135"/>
              <a:gd name="connsiteX3422" fmla="*/ 54062 w 840274"/>
              <a:gd name="connsiteY3422" fmla="*/ 457621 h 928135"/>
              <a:gd name="connsiteX3423" fmla="*/ 54271 w 840274"/>
              <a:gd name="connsiteY3423" fmla="*/ 457295 h 928135"/>
              <a:gd name="connsiteX3424" fmla="*/ 54062 w 840274"/>
              <a:gd name="connsiteY3424" fmla="*/ 457295 h 928135"/>
              <a:gd name="connsiteX3425" fmla="*/ 54062 w 840274"/>
              <a:gd name="connsiteY3425" fmla="*/ 456966 h 928135"/>
              <a:gd name="connsiteX3426" fmla="*/ 53828 w 840274"/>
              <a:gd name="connsiteY3426" fmla="*/ 456966 h 928135"/>
              <a:gd name="connsiteX3427" fmla="*/ 53619 w 840274"/>
              <a:gd name="connsiteY3427" fmla="*/ 456637 h 928135"/>
              <a:gd name="connsiteX3428" fmla="*/ 53828 w 840274"/>
              <a:gd name="connsiteY3428" fmla="*/ 456637 h 928135"/>
              <a:gd name="connsiteX3429" fmla="*/ 53828 w 840274"/>
              <a:gd name="connsiteY3429" fmla="*/ 456309 h 928135"/>
              <a:gd name="connsiteX3430" fmla="*/ 53619 w 840274"/>
              <a:gd name="connsiteY3430" fmla="*/ 456309 h 928135"/>
              <a:gd name="connsiteX3431" fmla="*/ 53150 w 840274"/>
              <a:gd name="connsiteY3431" fmla="*/ 456309 h 928135"/>
              <a:gd name="connsiteX3432" fmla="*/ 52942 w 840274"/>
              <a:gd name="connsiteY3432" fmla="*/ 456309 h 928135"/>
              <a:gd name="connsiteX3433" fmla="*/ 52942 w 840274"/>
              <a:gd name="connsiteY3433" fmla="*/ 455980 h 928135"/>
              <a:gd name="connsiteX3434" fmla="*/ 53150 w 840274"/>
              <a:gd name="connsiteY3434" fmla="*/ 455980 h 928135"/>
              <a:gd name="connsiteX3435" fmla="*/ 53619 w 840274"/>
              <a:gd name="connsiteY3435" fmla="*/ 455980 h 928135"/>
              <a:gd name="connsiteX3436" fmla="*/ 53828 w 840274"/>
              <a:gd name="connsiteY3436" fmla="*/ 455651 h 928135"/>
              <a:gd name="connsiteX3437" fmla="*/ 53619 w 840274"/>
              <a:gd name="connsiteY3437" fmla="*/ 455651 h 928135"/>
              <a:gd name="connsiteX3438" fmla="*/ 53385 w 840274"/>
              <a:gd name="connsiteY3438" fmla="*/ 455323 h 928135"/>
              <a:gd name="connsiteX3439" fmla="*/ 53150 w 840274"/>
              <a:gd name="connsiteY3439" fmla="*/ 455323 h 928135"/>
              <a:gd name="connsiteX3440" fmla="*/ 52942 w 840274"/>
              <a:gd name="connsiteY3440" fmla="*/ 455651 h 928135"/>
              <a:gd name="connsiteX3441" fmla="*/ 52707 w 840274"/>
              <a:gd name="connsiteY3441" fmla="*/ 455651 h 928135"/>
              <a:gd name="connsiteX3442" fmla="*/ 52707 w 840274"/>
              <a:gd name="connsiteY3442" fmla="*/ 455323 h 928135"/>
              <a:gd name="connsiteX3443" fmla="*/ 52472 w 840274"/>
              <a:gd name="connsiteY3443" fmla="*/ 455323 h 928135"/>
              <a:gd name="connsiteX3444" fmla="*/ 52707 w 840274"/>
              <a:gd name="connsiteY3444" fmla="*/ 455323 h 928135"/>
              <a:gd name="connsiteX3445" fmla="*/ 52942 w 840274"/>
              <a:gd name="connsiteY3445" fmla="*/ 454997 h 928135"/>
              <a:gd name="connsiteX3446" fmla="*/ 53150 w 840274"/>
              <a:gd name="connsiteY3446" fmla="*/ 454668 h 928135"/>
              <a:gd name="connsiteX3447" fmla="*/ 53150 w 840274"/>
              <a:gd name="connsiteY3447" fmla="*/ 454339 h 928135"/>
              <a:gd name="connsiteX3448" fmla="*/ 52942 w 840274"/>
              <a:gd name="connsiteY3448" fmla="*/ 454339 h 928135"/>
              <a:gd name="connsiteX3449" fmla="*/ 52707 w 840274"/>
              <a:gd name="connsiteY3449" fmla="*/ 454339 h 928135"/>
              <a:gd name="connsiteX3450" fmla="*/ 52942 w 840274"/>
              <a:gd name="connsiteY3450" fmla="*/ 454339 h 928135"/>
              <a:gd name="connsiteX3451" fmla="*/ 53150 w 840274"/>
              <a:gd name="connsiteY3451" fmla="*/ 454011 h 928135"/>
              <a:gd name="connsiteX3452" fmla="*/ 53150 w 840274"/>
              <a:gd name="connsiteY3452" fmla="*/ 453682 h 928135"/>
              <a:gd name="connsiteX3453" fmla="*/ 52942 w 840274"/>
              <a:gd name="connsiteY3453" fmla="*/ 453682 h 928135"/>
              <a:gd name="connsiteX3454" fmla="*/ 52472 w 840274"/>
              <a:gd name="connsiteY3454" fmla="*/ 453682 h 928135"/>
              <a:gd name="connsiteX3455" fmla="*/ 52264 w 840274"/>
              <a:gd name="connsiteY3455" fmla="*/ 453682 h 928135"/>
              <a:gd name="connsiteX3456" fmla="*/ 52029 w 840274"/>
              <a:gd name="connsiteY3456" fmla="*/ 453353 h 928135"/>
              <a:gd name="connsiteX3457" fmla="*/ 52029 w 840274"/>
              <a:gd name="connsiteY3457" fmla="*/ 453025 h 928135"/>
              <a:gd name="connsiteX3458" fmla="*/ 52264 w 840274"/>
              <a:gd name="connsiteY3458" fmla="*/ 453025 h 928135"/>
              <a:gd name="connsiteX3459" fmla="*/ 52472 w 840274"/>
              <a:gd name="connsiteY3459" fmla="*/ 453025 h 928135"/>
              <a:gd name="connsiteX3460" fmla="*/ 52707 w 840274"/>
              <a:gd name="connsiteY3460" fmla="*/ 452696 h 928135"/>
              <a:gd name="connsiteX3461" fmla="*/ 52707 w 840274"/>
              <a:gd name="connsiteY3461" fmla="*/ 452370 h 928135"/>
              <a:gd name="connsiteX3462" fmla="*/ 52472 w 840274"/>
              <a:gd name="connsiteY3462" fmla="*/ 452370 h 928135"/>
              <a:gd name="connsiteX3463" fmla="*/ 52029 w 840274"/>
              <a:gd name="connsiteY3463" fmla="*/ 452696 h 928135"/>
              <a:gd name="connsiteX3464" fmla="*/ 51794 w 840274"/>
              <a:gd name="connsiteY3464" fmla="*/ 452370 h 928135"/>
              <a:gd name="connsiteX3465" fmla="*/ 51586 w 840274"/>
              <a:gd name="connsiteY3465" fmla="*/ 452041 h 928135"/>
              <a:gd name="connsiteX3466" fmla="*/ 51352 w 840274"/>
              <a:gd name="connsiteY3466" fmla="*/ 451712 h 928135"/>
              <a:gd name="connsiteX3467" fmla="*/ 51117 w 840274"/>
              <a:gd name="connsiteY3467" fmla="*/ 452041 h 928135"/>
              <a:gd name="connsiteX3468" fmla="*/ 51117 w 840274"/>
              <a:gd name="connsiteY3468" fmla="*/ 452370 h 928135"/>
              <a:gd name="connsiteX3469" fmla="*/ 50908 w 840274"/>
              <a:gd name="connsiteY3469" fmla="*/ 452041 h 928135"/>
              <a:gd name="connsiteX3470" fmla="*/ 50908 w 840274"/>
              <a:gd name="connsiteY3470" fmla="*/ 451712 h 928135"/>
              <a:gd name="connsiteX3471" fmla="*/ 50908 w 840274"/>
              <a:gd name="connsiteY3471" fmla="*/ 451384 h 928135"/>
              <a:gd name="connsiteX3472" fmla="*/ 51117 w 840274"/>
              <a:gd name="connsiteY3472" fmla="*/ 451384 h 928135"/>
              <a:gd name="connsiteX3473" fmla="*/ 50908 w 840274"/>
              <a:gd name="connsiteY3473" fmla="*/ 451055 h 928135"/>
              <a:gd name="connsiteX3474" fmla="*/ 51352 w 840274"/>
              <a:gd name="connsiteY3474" fmla="*/ 450726 h 928135"/>
              <a:gd name="connsiteX3475" fmla="*/ 50908 w 840274"/>
              <a:gd name="connsiteY3475" fmla="*/ 450726 h 928135"/>
              <a:gd name="connsiteX3476" fmla="*/ 50439 w 840274"/>
              <a:gd name="connsiteY3476" fmla="*/ 450726 h 928135"/>
              <a:gd name="connsiteX3477" fmla="*/ 50231 w 840274"/>
              <a:gd name="connsiteY3477" fmla="*/ 450726 h 928135"/>
              <a:gd name="connsiteX3478" fmla="*/ 50231 w 840274"/>
              <a:gd name="connsiteY3478" fmla="*/ 450398 h 928135"/>
              <a:gd name="connsiteX3479" fmla="*/ 50674 w 840274"/>
              <a:gd name="connsiteY3479" fmla="*/ 450398 h 928135"/>
              <a:gd name="connsiteX3480" fmla="*/ 50908 w 840274"/>
              <a:gd name="connsiteY3480" fmla="*/ 450069 h 928135"/>
              <a:gd name="connsiteX3481" fmla="*/ 50674 w 840274"/>
              <a:gd name="connsiteY3481" fmla="*/ 450069 h 928135"/>
              <a:gd name="connsiteX3482" fmla="*/ 50674 w 840274"/>
              <a:gd name="connsiteY3482" fmla="*/ 449740 h 928135"/>
              <a:gd name="connsiteX3483" fmla="*/ 50674 w 840274"/>
              <a:gd name="connsiteY3483" fmla="*/ 449412 h 928135"/>
              <a:gd name="connsiteX3484" fmla="*/ 51117 w 840274"/>
              <a:gd name="connsiteY3484" fmla="*/ 449412 h 928135"/>
              <a:gd name="connsiteX3485" fmla="*/ 51117 w 840274"/>
              <a:gd name="connsiteY3485" fmla="*/ 449083 h 928135"/>
              <a:gd name="connsiteX3486" fmla="*/ 50908 w 840274"/>
              <a:gd name="connsiteY3486" fmla="*/ 449083 h 928135"/>
              <a:gd name="connsiteX3487" fmla="*/ 50674 w 840274"/>
              <a:gd name="connsiteY3487" fmla="*/ 449412 h 928135"/>
              <a:gd name="connsiteX3488" fmla="*/ 50439 w 840274"/>
              <a:gd name="connsiteY3488" fmla="*/ 449412 h 928135"/>
              <a:gd name="connsiteX3489" fmla="*/ 49996 w 840274"/>
              <a:gd name="connsiteY3489" fmla="*/ 449412 h 928135"/>
              <a:gd name="connsiteX3490" fmla="*/ 49996 w 840274"/>
              <a:gd name="connsiteY3490" fmla="*/ 449083 h 928135"/>
              <a:gd name="connsiteX3491" fmla="*/ 50231 w 840274"/>
              <a:gd name="connsiteY3491" fmla="*/ 449083 h 928135"/>
              <a:gd name="connsiteX3492" fmla="*/ 50439 w 840274"/>
              <a:gd name="connsiteY3492" fmla="*/ 449083 h 928135"/>
              <a:gd name="connsiteX3493" fmla="*/ 50674 w 840274"/>
              <a:gd name="connsiteY3493" fmla="*/ 448754 h 928135"/>
              <a:gd name="connsiteX3494" fmla="*/ 50439 w 840274"/>
              <a:gd name="connsiteY3494" fmla="*/ 448426 h 928135"/>
              <a:gd name="connsiteX3495" fmla="*/ 50231 w 840274"/>
              <a:gd name="connsiteY3495" fmla="*/ 448426 h 928135"/>
              <a:gd name="connsiteX3496" fmla="*/ 49996 w 840274"/>
              <a:gd name="connsiteY3496" fmla="*/ 448426 h 928135"/>
              <a:gd name="connsiteX3497" fmla="*/ 49761 w 840274"/>
              <a:gd name="connsiteY3497" fmla="*/ 448426 h 928135"/>
              <a:gd name="connsiteX3498" fmla="*/ 49553 w 840274"/>
              <a:gd name="connsiteY3498" fmla="*/ 448754 h 928135"/>
              <a:gd name="connsiteX3499" fmla="*/ 49318 w 840274"/>
              <a:gd name="connsiteY3499" fmla="*/ 448754 h 928135"/>
              <a:gd name="connsiteX3500" fmla="*/ 49318 w 840274"/>
              <a:gd name="connsiteY3500" fmla="*/ 448426 h 928135"/>
              <a:gd name="connsiteX3501" fmla="*/ 49761 w 840274"/>
              <a:gd name="connsiteY3501" fmla="*/ 448097 h 928135"/>
              <a:gd name="connsiteX3502" fmla="*/ 50231 w 840274"/>
              <a:gd name="connsiteY3502" fmla="*/ 447768 h 928135"/>
              <a:gd name="connsiteX3503" fmla="*/ 50231 w 840274"/>
              <a:gd name="connsiteY3503" fmla="*/ 447440 h 928135"/>
              <a:gd name="connsiteX3504" fmla="*/ 49553 w 840274"/>
              <a:gd name="connsiteY3504" fmla="*/ 447440 h 928135"/>
              <a:gd name="connsiteX3505" fmla="*/ 49318 w 840274"/>
              <a:gd name="connsiteY3505" fmla="*/ 447768 h 928135"/>
              <a:gd name="connsiteX3506" fmla="*/ 48875 w 840274"/>
              <a:gd name="connsiteY3506" fmla="*/ 447768 h 928135"/>
              <a:gd name="connsiteX3507" fmla="*/ 49110 w 840274"/>
              <a:gd name="connsiteY3507" fmla="*/ 447440 h 928135"/>
              <a:gd name="connsiteX3508" fmla="*/ 49553 w 840274"/>
              <a:gd name="connsiteY3508" fmla="*/ 447440 h 928135"/>
              <a:gd name="connsiteX3509" fmla="*/ 49553 w 840274"/>
              <a:gd name="connsiteY3509" fmla="*/ 447114 h 928135"/>
              <a:gd name="connsiteX3510" fmla="*/ 49553 w 840274"/>
              <a:gd name="connsiteY3510" fmla="*/ 446785 h 928135"/>
              <a:gd name="connsiteX3511" fmla="*/ 49110 w 840274"/>
              <a:gd name="connsiteY3511" fmla="*/ 447114 h 928135"/>
              <a:gd name="connsiteX3512" fmla="*/ 48432 w 840274"/>
              <a:gd name="connsiteY3512" fmla="*/ 446785 h 928135"/>
              <a:gd name="connsiteX3513" fmla="*/ 48432 w 840274"/>
              <a:gd name="connsiteY3513" fmla="*/ 447114 h 928135"/>
              <a:gd name="connsiteX3514" fmla="*/ 48197 w 840274"/>
              <a:gd name="connsiteY3514" fmla="*/ 447114 h 928135"/>
              <a:gd name="connsiteX3515" fmla="*/ 48197 w 840274"/>
              <a:gd name="connsiteY3515" fmla="*/ 446785 h 928135"/>
              <a:gd name="connsiteX3516" fmla="*/ 48432 w 840274"/>
              <a:gd name="connsiteY3516" fmla="*/ 446456 h 928135"/>
              <a:gd name="connsiteX3517" fmla="*/ 48640 w 840274"/>
              <a:gd name="connsiteY3517" fmla="*/ 446128 h 928135"/>
              <a:gd name="connsiteX3518" fmla="*/ 48875 w 840274"/>
              <a:gd name="connsiteY3518" fmla="*/ 445470 h 928135"/>
              <a:gd name="connsiteX3519" fmla="*/ 49110 w 840274"/>
              <a:gd name="connsiteY3519" fmla="*/ 445470 h 928135"/>
              <a:gd name="connsiteX3520" fmla="*/ 49318 w 840274"/>
              <a:gd name="connsiteY3520" fmla="*/ 445470 h 928135"/>
              <a:gd name="connsiteX3521" fmla="*/ 49318 w 840274"/>
              <a:gd name="connsiteY3521" fmla="*/ 445141 h 928135"/>
              <a:gd name="connsiteX3522" fmla="*/ 49110 w 840274"/>
              <a:gd name="connsiteY3522" fmla="*/ 445141 h 928135"/>
              <a:gd name="connsiteX3523" fmla="*/ 48875 w 840274"/>
              <a:gd name="connsiteY3523" fmla="*/ 444813 h 928135"/>
              <a:gd name="connsiteX3524" fmla="*/ 48875 w 840274"/>
              <a:gd name="connsiteY3524" fmla="*/ 444484 h 928135"/>
              <a:gd name="connsiteX3525" fmla="*/ 48640 w 840274"/>
              <a:gd name="connsiteY3525" fmla="*/ 444153 h 928135"/>
              <a:gd name="connsiteX3526" fmla="*/ 48875 w 840274"/>
              <a:gd name="connsiteY3526" fmla="*/ 444153 h 928135"/>
              <a:gd name="connsiteX3527" fmla="*/ 48875 w 840274"/>
              <a:gd name="connsiteY3527" fmla="*/ 443824 h 928135"/>
              <a:gd name="connsiteX3528" fmla="*/ 48197 w 840274"/>
              <a:gd name="connsiteY3528" fmla="*/ 443167 h 928135"/>
              <a:gd name="connsiteX3529" fmla="*/ 47963 w 840274"/>
              <a:gd name="connsiteY3529" fmla="*/ 443167 h 928135"/>
              <a:gd name="connsiteX3530" fmla="*/ 47963 w 840274"/>
              <a:gd name="connsiteY3530" fmla="*/ 442509 h 928135"/>
              <a:gd name="connsiteX3531" fmla="*/ 48197 w 840274"/>
              <a:gd name="connsiteY3531" fmla="*/ 442181 h 928135"/>
              <a:gd name="connsiteX3532" fmla="*/ 47963 w 840274"/>
              <a:gd name="connsiteY3532" fmla="*/ 442181 h 928135"/>
              <a:gd name="connsiteX3533" fmla="*/ 48197 w 840274"/>
              <a:gd name="connsiteY3533" fmla="*/ 441852 h 928135"/>
              <a:gd name="connsiteX3534" fmla="*/ 48197 w 840274"/>
              <a:gd name="connsiteY3534" fmla="*/ 441523 h 928135"/>
              <a:gd name="connsiteX3535" fmla="*/ 48432 w 840274"/>
              <a:gd name="connsiteY3535" fmla="*/ 441195 h 928135"/>
              <a:gd name="connsiteX3536" fmla="*/ 47754 w 840274"/>
              <a:gd name="connsiteY3536" fmla="*/ 441195 h 928135"/>
              <a:gd name="connsiteX3537" fmla="*/ 47754 w 840274"/>
              <a:gd name="connsiteY3537" fmla="*/ 440866 h 928135"/>
              <a:gd name="connsiteX3538" fmla="*/ 48197 w 840274"/>
              <a:gd name="connsiteY3538" fmla="*/ 440866 h 928135"/>
              <a:gd name="connsiteX3539" fmla="*/ 48432 w 840274"/>
              <a:gd name="connsiteY3539" fmla="*/ 440866 h 928135"/>
              <a:gd name="connsiteX3540" fmla="*/ 48640 w 840274"/>
              <a:gd name="connsiteY3540" fmla="*/ 440866 h 928135"/>
              <a:gd name="connsiteX3541" fmla="*/ 48432 w 840274"/>
              <a:gd name="connsiteY3541" fmla="*/ 440537 h 928135"/>
              <a:gd name="connsiteX3542" fmla="*/ 48640 w 840274"/>
              <a:gd name="connsiteY3542" fmla="*/ 440209 h 928135"/>
              <a:gd name="connsiteX3543" fmla="*/ 48875 w 840274"/>
              <a:gd name="connsiteY3543" fmla="*/ 440209 h 928135"/>
              <a:gd name="connsiteX3544" fmla="*/ 48640 w 840274"/>
              <a:gd name="connsiteY3544" fmla="*/ 439880 h 928135"/>
              <a:gd name="connsiteX3545" fmla="*/ 48197 w 840274"/>
              <a:gd name="connsiteY3545" fmla="*/ 440209 h 928135"/>
              <a:gd name="connsiteX3546" fmla="*/ 47963 w 840274"/>
              <a:gd name="connsiteY3546" fmla="*/ 439880 h 928135"/>
              <a:gd name="connsiteX3547" fmla="*/ 47963 w 840274"/>
              <a:gd name="connsiteY3547" fmla="*/ 439223 h 928135"/>
              <a:gd name="connsiteX3548" fmla="*/ 48197 w 840274"/>
              <a:gd name="connsiteY3548" fmla="*/ 439223 h 928135"/>
              <a:gd name="connsiteX3549" fmla="*/ 48432 w 840274"/>
              <a:gd name="connsiteY3549" fmla="*/ 439223 h 928135"/>
              <a:gd name="connsiteX3550" fmla="*/ 48640 w 840274"/>
              <a:gd name="connsiteY3550" fmla="*/ 439551 h 928135"/>
              <a:gd name="connsiteX3551" fmla="*/ 49110 w 840274"/>
              <a:gd name="connsiteY3551" fmla="*/ 439551 h 928135"/>
              <a:gd name="connsiteX3552" fmla="*/ 49318 w 840274"/>
              <a:gd name="connsiteY3552" fmla="*/ 439551 h 928135"/>
              <a:gd name="connsiteX3553" fmla="*/ 49110 w 840274"/>
              <a:gd name="connsiteY3553" fmla="*/ 439223 h 928135"/>
              <a:gd name="connsiteX3554" fmla="*/ 48640 w 840274"/>
              <a:gd name="connsiteY3554" fmla="*/ 438894 h 928135"/>
              <a:gd name="connsiteX3555" fmla="*/ 48432 w 840274"/>
              <a:gd name="connsiteY3555" fmla="*/ 438563 h 928135"/>
              <a:gd name="connsiteX3556" fmla="*/ 48875 w 840274"/>
              <a:gd name="connsiteY3556" fmla="*/ 438563 h 928135"/>
              <a:gd name="connsiteX3557" fmla="*/ 49110 w 840274"/>
              <a:gd name="connsiteY3557" fmla="*/ 438894 h 928135"/>
              <a:gd name="connsiteX3558" fmla="*/ 49318 w 840274"/>
              <a:gd name="connsiteY3558" fmla="*/ 438234 h 928135"/>
              <a:gd name="connsiteX3559" fmla="*/ 49553 w 840274"/>
              <a:gd name="connsiteY3559" fmla="*/ 438234 h 928135"/>
              <a:gd name="connsiteX3560" fmla="*/ 49553 w 840274"/>
              <a:gd name="connsiteY3560" fmla="*/ 437905 h 928135"/>
              <a:gd name="connsiteX3561" fmla="*/ 49318 w 840274"/>
              <a:gd name="connsiteY3561" fmla="*/ 437905 h 928135"/>
              <a:gd name="connsiteX3562" fmla="*/ 49110 w 840274"/>
              <a:gd name="connsiteY3562" fmla="*/ 437577 h 928135"/>
              <a:gd name="connsiteX3563" fmla="*/ 48875 w 840274"/>
              <a:gd name="connsiteY3563" fmla="*/ 437248 h 928135"/>
              <a:gd name="connsiteX3564" fmla="*/ 49318 w 840274"/>
              <a:gd name="connsiteY3564" fmla="*/ 437248 h 928135"/>
              <a:gd name="connsiteX3565" fmla="*/ 49318 w 840274"/>
              <a:gd name="connsiteY3565" fmla="*/ 436919 h 928135"/>
              <a:gd name="connsiteX3566" fmla="*/ 49553 w 840274"/>
              <a:gd name="connsiteY3566" fmla="*/ 436919 h 928135"/>
              <a:gd name="connsiteX3567" fmla="*/ 49318 w 840274"/>
              <a:gd name="connsiteY3567" fmla="*/ 435931 h 928135"/>
              <a:gd name="connsiteX3568" fmla="*/ 49318 w 840274"/>
              <a:gd name="connsiteY3568" fmla="*/ 435602 h 928135"/>
              <a:gd name="connsiteX3569" fmla="*/ 49553 w 840274"/>
              <a:gd name="connsiteY3569" fmla="*/ 435602 h 928135"/>
              <a:gd name="connsiteX3570" fmla="*/ 49110 w 840274"/>
              <a:gd name="connsiteY3570" fmla="*/ 435602 h 928135"/>
              <a:gd name="connsiteX3571" fmla="*/ 48875 w 840274"/>
              <a:gd name="connsiteY3571" fmla="*/ 435273 h 928135"/>
              <a:gd name="connsiteX3572" fmla="*/ 49110 w 840274"/>
              <a:gd name="connsiteY3572" fmla="*/ 435273 h 928135"/>
              <a:gd name="connsiteX3573" fmla="*/ 49318 w 840274"/>
              <a:gd name="connsiteY3573" fmla="*/ 434945 h 928135"/>
              <a:gd name="connsiteX3574" fmla="*/ 49553 w 840274"/>
              <a:gd name="connsiteY3574" fmla="*/ 434945 h 928135"/>
              <a:gd name="connsiteX3575" fmla="*/ 49553 w 840274"/>
              <a:gd name="connsiteY3575" fmla="*/ 434616 h 928135"/>
              <a:gd name="connsiteX3576" fmla="*/ 49110 w 840274"/>
              <a:gd name="connsiteY3576" fmla="*/ 434616 h 928135"/>
              <a:gd name="connsiteX3577" fmla="*/ 49110 w 840274"/>
              <a:gd name="connsiteY3577" fmla="*/ 434287 h 928135"/>
              <a:gd name="connsiteX3578" fmla="*/ 49318 w 840274"/>
              <a:gd name="connsiteY3578" fmla="*/ 434287 h 928135"/>
              <a:gd name="connsiteX3579" fmla="*/ 49761 w 840274"/>
              <a:gd name="connsiteY3579" fmla="*/ 433956 h 928135"/>
              <a:gd name="connsiteX3580" fmla="*/ 49553 w 840274"/>
              <a:gd name="connsiteY3580" fmla="*/ 433956 h 928135"/>
              <a:gd name="connsiteX3581" fmla="*/ 49318 w 840274"/>
              <a:gd name="connsiteY3581" fmla="*/ 433956 h 928135"/>
              <a:gd name="connsiteX3582" fmla="*/ 49318 w 840274"/>
              <a:gd name="connsiteY3582" fmla="*/ 433627 h 928135"/>
              <a:gd name="connsiteX3583" fmla="*/ 49553 w 840274"/>
              <a:gd name="connsiteY3583" fmla="*/ 433298 h 928135"/>
              <a:gd name="connsiteX3584" fmla="*/ 49761 w 840274"/>
              <a:gd name="connsiteY3584" fmla="*/ 433298 h 928135"/>
              <a:gd name="connsiteX3585" fmla="*/ 49761 w 840274"/>
              <a:gd name="connsiteY3585" fmla="*/ 432970 h 928135"/>
              <a:gd name="connsiteX3586" fmla="*/ 49318 w 840274"/>
              <a:gd name="connsiteY3586" fmla="*/ 432970 h 928135"/>
              <a:gd name="connsiteX3587" fmla="*/ 49110 w 840274"/>
              <a:gd name="connsiteY3587" fmla="*/ 432970 h 928135"/>
              <a:gd name="connsiteX3588" fmla="*/ 48875 w 840274"/>
              <a:gd name="connsiteY3588" fmla="*/ 432970 h 928135"/>
              <a:gd name="connsiteX3589" fmla="*/ 48875 w 840274"/>
              <a:gd name="connsiteY3589" fmla="*/ 432641 h 928135"/>
              <a:gd name="connsiteX3590" fmla="*/ 49553 w 840274"/>
              <a:gd name="connsiteY3590" fmla="*/ 432641 h 928135"/>
              <a:gd name="connsiteX3591" fmla="*/ 49996 w 840274"/>
              <a:gd name="connsiteY3591" fmla="*/ 432312 h 928135"/>
              <a:gd name="connsiteX3592" fmla="*/ 49761 w 840274"/>
              <a:gd name="connsiteY3592" fmla="*/ 431981 h 928135"/>
              <a:gd name="connsiteX3593" fmla="*/ 50231 w 840274"/>
              <a:gd name="connsiteY3593" fmla="*/ 431653 h 928135"/>
              <a:gd name="connsiteX3594" fmla="*/ 49996 w 840274"/>
              <a:gd name="connsiteY3594" fmla="*/ 430995 h 928135"/>
              <a:gd name="connsiteX3595" fmla="*/ 49996 w 840274"/>
              <a:gd name="connsiteY3595" fmla="*/ 431324 h 928135"/>
              <a:gd name="connsiteX3596" fmla="*/ 49761 w 840274"/>
              <a:gd name="connsiteY3596" fmla="*/ 431324 h 928135"/>
              <a:gd name="connsiteX3597" fmla="*/ 49553 w 840274"/>
              <a:gd name="connsiteY3597" fmla="*/ 430995 h 928135"/>
              <a:gd name="connsiteX3598" fmla="*/ 49553 w 840274"/>
              <a:gd name="connsiteY3598" fmla="*/ 430664 h 928135"/>
              <a:gd name="connsiteX3599" fmla="*/ 49996 w 840274"/>
              <a:gd name="connsiteY3599" fmla="*/ 430664 h 928135"/>
              <a:gd name="connsiteX3600" fmla="*/ 49761 w 840274"/>
              <a:gd name="connsiteY3600" fmla="*/ 430007 h 928135"/>
              <a:gd name="connsiteX3601" fmla="*/ 49996 w 840274"/>
              <a:gd name="connsiteY3601" fmla="*/ 430007 h 928135"/>
              <a:gd name="connsiteX3602" fmla="*/ 49996 w 840274"/>
              <a:gd name="connsiteY3602" fmla="*/ 429678 h 928135"/>
              <a:gd name="connsiteX3603" fmla="*/ 49761 w 840274"/>
              <a:gd name="connsiteY3603" fmla="*/ 429349 h 928135"/>
              <a:gd name="connsiteX3604" fmla="*/ 49996 w 840274"/>
              <a:gd name="connsiteY3604" fmla="*/ 429349 h 928135"/>
              <a:gd name="connsiteX3605" fmla="*/ 49761 w 840274"/>
              <a:gd name="connsiteY3605" fmla="*/ 429018 h 928135"/>
              <a:gd name="connsiteX3606" fmla="*/ 49553 w 840274"/>
              <a:gd name="connsiteY3606" fmla="*/ 429018 h 928135"/>
              <a:gd name="connsiteX3607" fmla="*/ 49318 w 840274"/>
              <a:gd name="connsiteY3607" fmla="*/ 429018 h 928135"/>
              <a:gd name="connsiteX3608" fmla="*/ 49553 w 840274"/>
              <a:gd name="connsiteY3608" fmla="*/ 428689 h 928135"/>
              <a:gd name="connsiteX3609" fmla="*/ 49761 w 840274"/>
              <a:gd name="connsiteY3609" fmla="*/ 428689 h 928135"/>
              <a:gd name="connsiteX3610" fmla="*/ 49553 w 840274"/>
              <a:gd name="connsiteY3610" fmla="*/ 428361 h 928135"/>
              <a:gd name="connsiteX3611" fmla="*/ 49318 w 840274"/>
              <a:gd name="connsiteY3611" fmla="*/ 428361 h 928135"/>
              <a:gd name="connsiteX3612" fmla="*/ 49553 w 840274"/>
              <a:gd name="connsiteY3612" fmla="*/ 428032 h 928135"/>
              <a:gd name="connsiteX3613" fmla="*/ 49553 w 840274"/>
              <a:gd name="connsiteY3613" fmla="*/ 427700 h 928135"/>
              <a:gd name="connsiteX3614" fmla="*/ 49318 w 840274"/>
              <a:gd name="connsiteY3614" fmla="*/ 427700 h 928135"/>
              <a:gd name="connsiteX3615" fmla="*/ 49553 w 840274"/>
              <a:gd name="connsiteY3615" fmla="*/ 427372 h 928135"/>
              <a:gd name="connsiteX3616" fmla="*/ 49553 w 840274"/>
              <a:gd name="connsiteY3616" fmla="*/ 427043 h 928135"/>
              <a:gd name="connsiteX3617" fmla="*/ 49318 w 840274"/>
              <a:gd name="connsiteY3617" fmla="*/ 427043 h 928135"/>
              <a:gd name="connsiteX3618" fmla="*/ 49110 w 840274"/>
              <a:gd name="connsiteY3618" fmla="*/ 427043 h 928135"/>
              <a:gd name="connsiteX3619" fmla="*/ 49110 w 840274"/>
              <a:gd name="connsiteY3619" fmla="*/ 426712 h 928135"/>
              <a:gd name="connsiteX3620" fmla="*/ 49318 w 840274"/>
              <a:gd name="connsiteY3620" fmla="*/ 426712 h 928135"/>
              <a:gd name="connsiteX3621" fmla="*/ 49553 w 840274"/>
              <a:gd name="connsiteY3621" fmla="*/ 427043 h 928135"/>
              <a:gd name="connsiteX3622" fmla="*/ 49761 w 840274"/>
              <a:gd name="connsiteY3622" fmla="*/ 427043 h 928135"/>
              <a:gd name="connsiteX3623" fmla="*/ 49761 w 840274"/>
              <a:gd name="connsiteY3623" fmla="*/ 426383 h 928135"/>
              <a:gd name="connsiteX3624" fmla="*/ 49318 w 840274"/>
              <a:gd name="connsiteY3624" fmla="*/ 426383 h 928135"/>
              <a:gd name="connsiteX3625" fmla="*/ 49318 w 840274"/>
              <a:gd name="connsiteY3625" fmla="*/ 426055 h 928135"/>
              <a:gd name="connsiteX3626" fmla="*/ 49553 w 840274"/>
              <a:gd name="connsiteY3626" fmla="*/ 426055 h 928135"/>
              <a:gd name="connsiteX3627" fmla="*/ 49761 w 840274"/>
              <a:gd name="connsiteY3627" fmla="*/ 426383 h 928135"/>
              <a:gd name="connsiteX3628" fmla="*/ 50231 w 840274"/>
              <a:gd name="connsiteY3628" fmla="*/ 426383 h 928135"/>
              <a:gd name="connsiteX3629" fmla="*/ 50231 w 840274"/>
              <a:gd name="connsiteY3629" fmla="*/ 426055 h 928135"/>
              <a:gd name="connsiteX3630" fmla="*/ 49761 w 840274"/>
              <a:gd name="connsiteY3630" fmla="*/ 425726 h 928135"/>
              <a:gd name="connsiteX3631" fmla="*/ 49318 w 840274"/>
              <a:gd name="connsiteY3631" fmla="*/ 425726 h 928135"/>
              <a:gd name="connsiteX3632" fmla="*/ 49110 w 840274"/>
              <a:gd name="connsiteY3632" fmla="*/ 425395 h 928135"/>
              <a:gd name="connsiteX3633" fmla="*/ 49318 w 840274"/>
              <a:gd name="connsiteY3633" fmla="*/ 425395 h 928135"/>
              <a:gd name="connsiteX3634" fmla="*/ 50231 w 840274"/>
              <a:gd name="connsiteY3634" fmla="*/ 425726 h 928135"/>
              <a:gd name="connsiteX3635" fmla="*/ 50439 w 840274"/>
              <a:gd name="connsiteY3635" fmla="*/ 425395 h 928135"/>
              <a:gd name="connsiteX3636" fmla="*/ 50439 w 840274"/>
              <a:gd name="connsiteY3636" fmla="*/ 425066 h 928135"/>
              <a:gd name="connsiteX3637" fmla="*/ 49553 w 840274"/>
              <a:gd name="connsiteY3637" fmla="*/ 425066 h 928135"/>
              <a:gd name="connsiteX3638" fmla="*/ 49110 w 840274"/>
              <a:gd name="connsiteY3638" fmla="*/ 424737 h 928135"/>
              <a:gd name="connsiteX3639" fmla="*/ 48875 w 840274"/>
              <a:gd name="connsiteY3639" fmla="*/ 424077 h 928135"/>
              <a:gd name="connsiteX3640" fmla="*/ 49110 w 840274"/>
              <a:gd name="connsiteY3640" fmla="*/ 424077 h 928135"/>
              <a:gd name="connsiteX3641" fmla="*/ 49318 w 840274"/>
              <a:gd name="connsiteY3641" fmla="*/ 424077 h 928135"/>
              <a:gd name="connsiteX3642" fmla="*/ 49553 w 840274"/>
              <a:gd name="connsiteY3642" fmla="*/ 424077 h 928135"/>
              <a:gd name="connsiteX3643" fmla="*/ 49761 w 840274"/>
              <a:gd name="connsiteY3643" fmla="*/ 423749 h 928135"/>
              <a:gd name="connsiteX3644" fmla="*/ 49553 w 840274"/>
              <a:gd name="connsiteY3644" fmla="*/ 423417 h 928135"/>
              <a:gd name="connsiteX3645" fmla="*/ 49318 w 840274"/>
              <a:gd name="connsiteY3645" fmla="*/ 423417 h 928135"/>
              <a:gd name="connsiteX3646" fmla="*/ 49110 w 840274"/>
              <a:gd name="connsiteY3646" fmla="*/ 423749 h 928135"/>
              <a:gd name="connsiteX3647" fmla="*/ 48875 w 840274"/>
              <a:gd name="connsiteY3647" fmla="*/ 423749 h 928135"/>
              <a:gd name="connsiteX3648" fmla="*/ 48432 w 840274"/>
              <a:gd name="connsiteY3648" fmla="*/ 423749 h 928135"/>
              <a:gd name="connsiteX3649" fmla="*/ 48197 w 840274"/>
              <a:gd name="connsiteY3649" fmla="*/ 423749 h 928135"/>
              <a:gd name="connsiteX3650" fmla="*/ 48875 w 840274"/>
              <a:gd name="connsiteY3650" fmla="*/ 422760 h 928135"/>
              <a:gd name="connsiteX3651" fmla="*/ 49318 w 840274"/>
              <a:gd name="connsiteY3651" fmla="*/ 422429 h 928135"/>
              <a:gd name="connsiteX3652" fmla="*/ 49318 w 840274"/>
              <a:gd name="connsiteY3652" fmla="*/ 422100 h 928135"/>
              <a:gd name="connsiteX3653" fmla="*/ 48875 w 840274"/>
              <a:gd name="connsiteY3653" fmla="*/ 422100 h 928135"/>
              <a:gd name="connsiteX3654" fmla="*/ 49110 w 840274"/>
              <a:gd name="connsiteY3654" fmla="*/ 421771 h 928135"/>
              <a:gd name="connsiteX3655" fmla="*/ 48432 w 840274"/>
              <a:gd name="connsiteY3655" fmla="*/ 421771 h 928135"/>
              <a:gd name="connsiteX3656" fmla="*/ 48197 w 840274"/>
              <a:gd name="connsiteY3656" fmla="*/ 421440 h 928135"/>
              <a:gd name="connsiteX3657" fmla="*/ 48197 w 840274"/>
              <a:gd name="connsiteY3657" fmla="*/ 421111 h 928135"/>
              <a:gd name="connsiteX3658" fmla="*/ 48432 w 840274"/>
              <a:gd name="connsiteY3658" fmla="*/ 420783 h 928135"/>
              <a:gd name="connsiteX3659" fmla="*/ 48197 w 840274"/>
              <a:gd name="connsiteY3659" fmla="*/ 420451 h 928135"/>
              <a:gd name="connsiteX3660" fmla="*/ 47963 w 840274"/>
              <a:gd name="connsiteY3660" fmla="*/ 420783 h 928135"/>
              <a:gd name="connsiteX3661" fmla="*/ 47754 w 840274"/>
              <a:gd name="connsiteY3661" fmla="*/ 420451 h 928135"/>
              <a:gd name="connsiteX3662" fmla="*/ 48197 w 840274"/>
              <a:gd name="connsiteY3662" fmla="*/ 420123 h 928135"/>
              <a:gd name="connsiteX3663" fmla="*/ 48432 w 840274"/>
              <a:gd name="connsiteY3663" fmla="*/ 420123 h 928135"/>
              <a:gd name="connsiteX3664" fmla="*/ 48432 w 840274"/>
              <a:gd name="connsiteY3664" fmla="*/ 419463 h 928135"/>
              <a:gd name="connsiteX3665" fmla="*/ 48197 w 840274"/>
              <a:gd name="connsiteY3665" fmla="*/ 419463 h 928135"/>
              <a:gd name="connsiteX3666" fmla="*/ 47754 w 840274"/>
              <a:gd name="connsiteY3666" fmla="*/ 419463 h 928135"/>
              <a:gd name="connsiteX3667" fmla="*/ 47519 w 840274"/>
              <a:gd name="connsiteY3667" fmla="*/ 419134 h 928135"/>
              <a:gd name="connsiteX3668" fmla="*/ 47754 w 840274"/>
              <a:gd name="connsiteY3668" fmla="*/ 419134 h 928135"/>
              <a:gd name="connsiteX3669" fmla="*/ 48197 w 840274"/>
              <a:gd name="connsiteY3669" fmla="*/ 419134 h 928135"/>
              <a:gd name="connsiteX3670" fmla="*/ 48432 w 840274"/>
              <a:gd name="connsiteY3670" fmla="*/ 418803 h 928135"/>
              <a:gd name="connsiteX3671" fmla="*/ 48197 w 840274"/>
              <a:gd name="connsiteY3671" fmla="*/ 418803 h 928135"/>
              <a:gd name="connsiteX3672" fmla="*/ 47754 w 840274"/>
              <a:gd name="connsiteY3672" fmla="*/ 418474 h 928135"/>
              <a:gd name="connsiteX3673" fmla="*/ 47519 w 840274"/>
              <a:gd name="connsiteY3673" fmla="*/ 418145 h 928135"/>
              <a:gd name="connsiteX3674" fmla="*/ 47754 w 840274"/>
              <a:gd name="connsiteY3674" fmla="*/ 418145 h 928135"/>
              <a:gd name="connsiteX3675" fmla="*/ 47963 w 840274"/>
              <a:gd name="connsiteY3675" fmla="*/ 417814 h 928135"/>
              <a:gd name="connsiteX3676" fmla="*/ 47963 w 840274"/>
              <a:gd name="connsiteY3676" fmla="*/ 417485 h 928135"/>
              <a:gd name="connsiteX3677" fmla="*/ 47963 w 840274"/>
              <a:gd name="connsiteY3677" fmla="*/ 417154 h 928135"/>
              <a:gd name="connsiteX3678" fmla="*/ 47963 w 840274"/>
              <a:gd name="connsiteY3678" fmla="*/ 416825 h 928135"/>
              <a:gd name="connsiteX3679" fmla="*/ 48197 w 840274"/>
              <a:gd name="connsiteY3679" fmla="*/ 416494 h 928135"/>
              <a:gd name="connsiteX3680" fmla="*/ 48640 w 840274"/>
              <a:gd name="connsiteY3680" fmla="*/ 416494 h 928135"/>
              <a:gd name="connsiteX3681" fmla="*/ 48640 w 840274"/>
              <a:gd name="connsiteY3681" fmla="*/ 415837 h 928135"/>
              <a:gd name="connsiteX3682" fmla="*/ 48875 w 840274"/>
              <a:gd name="connsiteY3682" fmla="*/ 415505 h 928135"/>
              <a:gd name="connsiteX3683" fmla="*/ 49110 w 840274"/>
              <a:gd name="connsiteY3683" fmla="*/ 415837 h 928135"/>
              <a:gd name="connsiteX3684" fmla="*/ 49553 w 840274"/>
              <a:gd name="connsiteY3684" fmla="*/ 415837 h 928135"/>
              <a:gd name="connsiteX3685" fmla="*/ 49996 w 840274"/>
              <a:gd name="connsiteY3685" fmla="*/ 416165 h 928135"/>
              <a:gd name="connsiteX3686" fmla="*/ 49996 w 840274"/>
              <a:gd name="connsiteY3686" fmla="*/ 415837 h 928135"/>
              <a:gd name="connsiteX3687" fmla="*/ 49761 w 840274"/>
              <a:gd name="connsiteY3687" fmla="*/ 415505 h 928135"/>
              <a:gd name="connsiteX3688" fmla="*/ 49318 w 840274"/>
              <a:gd name="connsiteY3688" fmla="*/ 415177 h 928135"/>
              <a:gd name="connsiteX3689" fmla="*/ 48640 w 840274"/>
              <a:gd name="connsiteY3689" fmla="*/ 414845 h 928135"/>
              <a:gd name="connsiteX3690" fmla="*/ 48640 w 840274"/>
              <a:gd name="connsiteY3690" fmla="*/ 414517 h 928135"/>
              <a:gd name="connsiteX3691" fmla="*/ 49318 w 840274"/>
              <a:gd name="connsiteY3691" fmla="*/ 414845 h 928135"/>
              <a:gd name="connsiteX3692" fmla="*/ 49553 w 840274"/>
              <a:gd name="connsiteY3692" fmla="*/ 414845 h 928135"/>
              <a:gd name="connsiteX3693" fmla="*/ 49761 w 840274"/>
              <a:gd name="connsiteY3693" fmla="*/ 414186 h 928135"/>
              <a:gd name="connsiteX3694" fmla="*/ 49318 w 840274"/>
              <a:gd name="connsiteY3694" fmla="*/ 413857 h 928135"/>
              <a:gd name="connsiteX3695" fmla="*/ 49318 w 840274"/>
              <a:gd name="connsiteY3695" fmla="*/ 413526 h 928135"/>
              <a:gd name="connsiteX3696" fmla="*/ 49761 w 840274"/>
              <a:gd name="connsiteY3696" fmla="*/ 413526 h 928135"/>
              <a:gd name="connsiteX3697" fmla="*/ 50231 w 840274"/>
              <a:gd name="connsiteY3697" fmla="*/ 413857 h 928135"/>
              <a:gd name="connsiteX3698" fmla="*/ 50674 w 840274"/>
              <a:gd name="connsiteY3698" fmla="*/ 413857 h 928135"/>
              <a:gd name="connsiteX3699" fmla="*/ 50674 w 840274"/>
              <a:gd name="connsiteY3699" fmla="*/ 413526 h 928135"/>
              <a:gd name="connsiteX3700" fmla="*/ 50439 w 840274"/>
              <a:gd name="connsiteY3700" fmla="*/ 413197 h 928135"/>
              <a:gd name="connsiteX3701" fmla="*/ 50231 w 840274"/>
              <a:gd name="connsiteY3701" fmla="*/ 413197 h 928135"/>
              <a:gd name="connsiteX3702" fmla="*/ 49996 w 840274"/>
              <a:gd name="connsiteY3702" fmla="*/ 412866 h 928135"/>
              <a:gd name="connsiteX3703" fmla="*/ 49996 w 840274"/>
              <a:gd name="connsiteY3703" fmla="*/ 412537 h 928135"/>
              <a:gd name="connsiteX3704" fmla="*/ 50231 w 840274"/>
              <a:gd name="connsiteY3704" fmla="*/ 412206 h 928135"/>
              <a:gd name="connsiteX3705" fmla="*/ 50674 w 840274"/>
              <a:gd name="connsiteY3705" fmla="*/ 412206 h 928135"/>
              <a:gd name="connsiteX3706" fmla="*/ 50674 w 840274"/>
              <a:gd name="connsiteY3706" fmla="*/ 411877 h 928135"/>
              <a:gd name="connsiteX3707" fmla="*/ 50439 w 840274"/>
              <a:gd name="connsiteY3707" fmla="*/ 411877 h 928135"/>
              <a:gd name="connsiteX3708" fmla="*/ 49996 w 840274"/>
              <a:gd name="connsiteY3708" fmla="*/ 411877 h 928135"/>
              <a:gd name="connsiteX3709" fmla="*/ 49553 w 840274"/>
              <a:gd name="connsiteY3709" fmla="*/ 411877 h 928135"/>
              <a:gd name="connsiteX3710" fmla="*/ 49553 w 840274"/>
              <a:gd name="connsiteY3710" fmla="*/ 411217 h 928135"/>
              <a:gd name="connsiteX3711" fmla="*/ 50231 w 840274"/>
              <a:gd name="connsiteY3711" fmla="*/ 411546 h 928135"/>
              <a:gd name="connsiteX3712" fmla="*/ 50439 w 840274"/>
              <a:gd name="connsiteY3712" fmla="*/ 411546 h 928135"/>
              <a:gd name="connsiteX3713" fmla="*/ 50439 w 840274"/>
              <a:gd name="connsiteY3713" fmla="*/ 410886 h 928135"/>
              <a:gd name="connsiteX3714" fmla="*/ 50231 w 840274"/>
              <a:gd name="connsiteY3714" fmla="*/ 410886 h 928135"/>
              <a:gd name="connsiteX3715" fmla="*/ 49996 w 840274"/>
              <a:gd name="connsiteY3715" fmla="*/ 410557 h 928135"/>
              <a:gd name="connsiteX3716" fmla="*/ 49553 w 840274"/>
              <a:gd name="connsiteY3716" fmla="*/ 410226 h 928135"/>
              <a:gd name="connsiteX3717" fmla="*/ 49553 w 840274"/>
              <a:gd name="connsiteY3717" fmla="*/ 409897 h 928135"/>
              <a:gd name="connsiteX3718" fmla="*/ 49761 w 840274"/>
              <a:gd name="connsiteY3718" fmla="*/ 409897 h 928135"/>
              <a:gd name="connsiteX3719" fmla="*/ 49996 w 840274"/>
              <a:gd name="connsiteY3719" fmla="*/ 409237 h 928135"/>
              <a:gd name="connsiteX3720" fmla="*/ 49996 w 840274"/>
              <a:gd name="connsiteY3720" fmla="*/ 408906 h 928135"/>
              <a:gd name="connsiteX3721" fmla="*/ 49761 w 840274"/>
              <a:gd name="connsiteY3721" fmla="*/ 408906 h 928135"/>
              <a:gd name="connsiteX3722" fmla="*/ 50231 w 840274"/>
              <a:gd name="connsiteY3722" fmla="*/ 408577 h 928135"/>
              <a:gd name="connsiteX3723" fmla="*/ 50439 w 840274"/>
              <a:gd name="connsiteY3723" fmla="*/ 408246 h 928135"/>
              <a:gd name="connsiteX3724" fmla="*/ 50231 w 840274"/>
              <a:gd name="connsiteY3724" fmla="*/ 407917 h 928135"/>
              <a:gd name="connsiteX3725" fmla="*/ 49996 w 840274"/>
              <a:gd name="connsiteY3725" fmla="*/ 407917 h 928135"/>
              <a:gd name="connsiteX3726" fmla="*/ 49996 w 840274"/>
              <a:gd name="connsiteY3726" fmla="*/ 407586 h 928135"/>
              <a:gd name="connsiteX3727" fmla="*/ 49996 w 840274"/>
              <a:gd name="connsiteY3727" fmla="*/ 407255 h 928135"/>
              <a:gd name="connsiteX3728" fmla="*/ 50439 w 840274"/>
              <a:gd name="connsiteY3728" fmla="*/ 407586 h 928135"/>
              <a:gd name="connsiteX3729" fmla="*/ 50908 w 840274"/>
              <a:gd name="connsiteY3729" fmla="*/ 407255 h 928135"/>
              <a:gd name="connsiteX3730" fmla="*/ 50908 w 840274"/>
              <a:gd name="connsiteY3730" fmla="*/ 407586 h 928135"/>
              <a:gd name="connsiteX3731" fmla="*/ 51117 w 840274"/>
              <a:gd name="connsiteY3731" fmla="*/ 407917 h 928135"/>
              <a:gd name="connsiteX3732" fmla="*/ 51117 w 840274"/>
              <a:gd name="connsiteY3732" fmla="*/ 407586 h 928135"/>
              <a:gd name="connsiteX3733" fmla="*/ 51352 w 840274"/>
              <a:gd name="connsiteY3733" fmla="*/ 407255 h 928135"/>
              <a:gd name="connsiteX3734" fmla="*/ 51352 w 840274"/>
              <a:gd name="connsiteY3734" fmla="*/ 406926 h 928135"/>
              <a:gd name="connsiteX3735" fmla="*/ 51352 w 840274"/>
              <a:gd name="connsiteY3735" fmla="*/ 406595 h 928135"/>
              <a:gd name="connsiteX3736" fmla="*/ 51117 w 840274"/>
              <a:gd name="connsiteY3736" fmla="*/ 406595 h 928135"/>
              <a:gd name="connsiteX3737" fmla="*/ 50908 w 840274"/>
              <a:gd name="connsiteY3737" fmla="*/ 406595 h 928135"/>
              <a:gd name="connsiteX3738" fmla="*/ 50674 w 840274"/>
              <a:gd name="connsiteY3738" fmla="*/ 406595 h 928135"/>
              <a:gd name="connsiteX3739" fmla="*/ 50674 w 840274"/>
              <a:gd name="connsiteY3739" fmla="*/ 405935 h 928135"/>
              <a:gd name="connsiteX3740" fmla="*/ 51117 w 840274"/>
              <a:gd name="connsiteY3740" fmla="*/ 405603 h 928135"/>
              <a:gd name="connsiteX3741" fmla="*/ 51117 w 840274"/>
              <a:gd name="connsiteY3741" fmla="*/ 405275 h 928135"/>
              <a:gd name="connsiteX3742" fmla="*/ 50674 w 840274"/>
              <a:gd name="connsiteY3742" fmla="*/ 405275 h 928135"/>
              <a:gd name="connsiteX3743" fmla="*/ 50439 w 840274"/>
              <a:gd name="connsiteY3743" fmla="*/ 404943 h 928135"/>
              <a:gd name="connsiteX3744" fmla="*/ 50674 w 840274"/>
              <a:gd name="connsiteY3744" fmla="*/ 404283 h 928135"/>
              <a:gd name="connsiteX3745" fmla="*/ 51117 w 840274"/>
              <a:gd name="connsiteY3745" fmla="*/ 404283 h 928135"/>
              <a:gd name="connsiteX3746" fmla="*/ 51117 w 840274"/>
              <a:gd name="connsiteY3746" fmla="*/ 403952 h 928135"/>
              <a:gd name="connsiteX3747" fmla="*/ 50674 w 840274"/>
              <a:gd name="connsiteY3747" fmla="*/ 403623 h 928135"/>
              <a:gd name="connsiteX3748" fmla="*/ 51117 w 840274"/>
              <a:gd name="connsiteY3748" fmla="*/ 402963 h 928135"/>
              <a:gd name="connsiteX3749" fmla="*/ 51352 w 840274"/>
              <a:gd name="connsiteY3749" fmla="*/ 403292 h 928135"/>
              <a:gd name="connsiteX3750" fmla="*/ 51586 w 840274"/>
              <a:gd name="connsiteY3750" fmla="*/ 403292 h 928135"/>
              <a:gd name="connsiteX3751" fmla="*/ 51794 w 840274"/>
              <a:gd name="connsiteY3751" fmla="*/ 402963 h 928135"/>
              <a:gd name="connsiteX3752" fmla="*/ 51794 w 840274"/>
              <a:gd name="connsiteY3752" fmla="*/ 402632 h 928135"/>
              <a:gd name="connsiteX3753" fmla="*/ 51794 w 840274"/>
              <a:gd name="connsiteY3753" fmla="*/ 402301 h 928135"/>
              <a:gd name="connsiteX3754" fmla="*/ 52029 w 840274"/>
              <a:gd name="connsiteY3754" fmla="*/ 401972 h 928135"/>
              <a:gd name="connsiteX3755" fmla="*/ 52029 w 840274"/>
              <a:gd name="connsiteY3755" fmla="*/ 401641 h 928135"/>
              <a:gd name="connsiteX3756" fmla="*/ 52029 w 840274"/>
              <a:gd name="connsiteY3756" fmla="*/ 401310 h 928135"/>
              <a:gd name="connsiteX3757" fmla="*/ 52707 w 840274"/>
              <a:gd name="connsiteY3757" fmla="*/ 401972 h 928135"/>
              <a:gd name="connsiteX3758" fmla="*/ 52942 w 840274"/>
              <a:gd name="connsiteY3758" fmla="*/ 401972 h 928135"/>
              <a:gd name="connsiteX3759" fmla="*/ 52264 w 840274"/>
              <a:gd name="connsiteY3759" fmla="*/ 401310 h 928135"/>
              <a:gd name="connsiteX3760" fmla="*/ 52029 w 840274"/>
              <a:gd name="connsiteY3760" fmla="*/ 400981 h 928135"/>
              <a:gd name="connsiteX3761" fmla="*/ 51794 w 840274"/>
              <a:gd name="connsiteY3761" fmla="*/ 400318 h 928135"/>
              <a:gd name="connsiteX3762" fmla="*/ 52029 w 840274"/>
              <a:gd name="connsiteY3762" fmla="*/ 400318 h 928135"/>
              <a:gd name="connsiteX3763" fmla="*/ 52472 w 840274"/>
              <a:gd name="connsiteY3763" fmla="*/ 400650 h 928135"/>
              <a:gd name="connsiteX3764" fmla="*/ 52942 w 840274"/>
              <a:gd name="connsiteY3764" fmla="*/ 400650 h 928135"/>
              <a:gd name="connsiteX3765" fmla="*/ 52942 w 840274"/>
              <a:gd name="connsiteY3765" fmla="*/ 400318 h 928135"/>
              <a:gd name="connsiteX3766" fmla="*/ 51794 w 840274"/>
              <a:gd name="connsiteY3766" fmla="*/ 399990 h 928135"/>
              <a:gd name="connsiteX3767" fmla="*/ 51586 w 840274"/>
              <a:gd name="connsiteY3767" fmla="*/ 399658 h 928135"/>
              <a:gd name="connsiteX3768" fmla="*/ 52029 w 840274"/>
              <a:gd name="connsiteY3768" fmla="*/ 399658 h 928135"/>
              <a:gd name="connsiteX3769" fmla="*/ 52264 w 840274"/>
              <a:gd name="connsiteY3769" fmla="*/ 399658 h 928135"/>
              <a:gd name="connsiteX3770" fmla="*/ 52472 w 840274"/>
              <a:gd name="connsiteY3770" fmla="*/ 399658 h 928135"/>
              <a:gd name="connsiteX3771" fmla="*/ 52472 w 840274"/>
              <a:gd name="connsiteY3771" fmla="*/ 399327 h 928135"/>
              <a:gd name="connsiteX3772" fmla="*/ 52029 w 840274"/>
              <a:gd name="connsiteY3772" fmla="*/ 398998 h 928135"/>
              <a:gd name="connsiteX3773" fmla="*/ 52029 w 840274"/>
              <a:gd name="connsiteY3773" fmla="*/ 398667 h 928135"/>
              <a:gd name="connsiteX3774" fmla="*/ 51794 w 840274"/>
              <a:gd name="connsiteY3774" fmla="*/ 398667 h 928135"/>
              <a:gd name="connsiteX3775" fmla="*/ 51586 w 840274"/>
              <a:gd name="connsiteY3775" fmla="*/ 398667 h 928135"/>
              <a:gd name="connsiteX3776" fmla="*/ 50674 w 840274"/>
              <a:gd name="connsiteY3776" fmla="*/ 399327 h 928135"/>
              <a:gd name="connsiteX3777" fmla="*/ 50674 w 840274"/>
              <a:gd name="connsiteY3777" fmla="*/ 399658 h 928135"/>
              <a:gd name="connsiteX3778" fmla="*/ 50439 w 840274"/>
              <a:gd name="connsiteY3778" fmla="*/ 399990 h 928135"/>
              <a:gd name="connsiteX3779" fmla="*/ 50231 w 840274"/>
              <a:gd name="connsiteY3779" fmla="*/ 399990 h 928135"/>
              <a:gd name="connsiteX3780" fmla="*/ 50231 w 840274"/>
              <a:gd name="connsiteY3780" fmla="*/ 399658 h 928135"/>
              <a:gd name="connsiteX3781" fmla="*/ 49996 w 840274"/>
              <a:gd name="connsiteY3781" fmla="*/ 399658 h 928135"/>
              <a:gd name="connsiteX3782" fmla="*/ 49553 w 840274"/>
              <a:gd name="connsiteY3782" fmla="*/ 400318 h 928135"/>
              <a:gd name="connsiteX3783" fmla="*/ 49553 w 840274"/>
              <a:gd name="connsiteY3783" fmla="*/ 399658 h 928135"/>
              <a:gd name="connsiteX3784" fmla="*/ 49318 w 840274"/>
              <a:gd name="connsiteY3784" fmla="*/ 399327 h 928135"/>
              <a:gd name="connsiteX3785" fmla="*/ 49110 w 840274"/>
              <a:gd name="connsiteY3785" fmla="*/ 399658 h 928135"/>
              <a:gd name="connsiteX3786" fmla="*/ 48875 w 840274"/>
              <a:gd name="connsiteY3786" fmla="*/ 399990 h 928135"/>
              <a:gd name="connsiteX3787" fmla="*/ 48875 w 840274"/>
              <a:gd name="connsiteY3787" fmla="*/ 399658 h 928135"/>
              <a:gd name="connsiteX3788" fmla="*/ 48875 w 840274"/>
              <a:gd name="connsiteY3788" fmla="*/ 399327 h 928135"/>
              <a:gd name="connsiteX3789" fmla="*/ 48875 w 840274"/>
              <a:gd name="connsiteY3789" fmla="*/ 398667 h 928135"/>
              <a:gd name="connsiteX3790" fmla="*/ 48875 w 840274"/>
              <a:gd name="connsiteY3790" fmla="*/ 398336 h 928135"/>
              <a:gd name="connsiteX3791" fmla="*/ 48640 w 840274"/>
              <a:gd name="connsiteY3791" fmla="*/ 397676 h 928135"/>
              <a:gd name="connsiteX3792" fmla="*/ 48875 w 840274"/>
              <a:gd name="connsiteY3792" fmla="*/ 397676 h 928135"/>
              <a:gd name="connsiteX3793" fmla="*/ 48875 w 840274"/>
              <a:gd name="connsiteY3793" fmla="*/ 397013 h 928135"/>
              <a:gd name="connsiteX3794" fmla="*/ 48640 w 840274"/>
              <a:gd name="connsiteY3794" fmla="*/ 396685 h 928135"/>
              <a:gd name="connsiteX3795" fmla="*/ 48432 w 840274"/>
              <a:gd name="connsiteY3795" fmla="*/ 396685 h 928135"/>
              <a:gd name="connsiteX3796" fmla="*/ 48197 w 840274"/>
              <a:gd name="connsiteY3796" fmla="*/ 397013 h 928135"/>
              <a:gd name="connsiteX3797" fmla="*/ 47963 w 840274"/>
              <a:gd name="connsiteY3797" fmla="*/ 397013 h 928135"/>
              <a:gd name="connsiteX3798" fmla="*/ 47519 w 840274"/>
              <a:gd name="connsiteY3798" fmla="*/ 396685 h 928135"/>
              <a:gd name="connsiteX3799" fmla="*/ 47285 w 840274"/>
              <a:gd name="connsiteY3799" fmla="*/ 396685 h 928135"/>
              <a:gd name="connsiteX3800" fmla="*/ 47519 w 840274"/>
              <a:gd name="connsiteY3800" fmla="*/ 396353 h 928135"/>
              <a:gd name="connsiteX3801" fmla="*/ 47754 w 840274"/>
              <a:gd name="connsiteY3801" fmla="*/ 396353 h 928135"/>
              <a:gd name="connsiteX3802" fmla="*/ 47963 w 840274"/>
              <a:gd name="connsiteY3802" fmla="*/ 396353 h 928135"/>
              <a:gd name="connsiteX3803" fmla="*/ 47963 w 840274"/>
              <a:gd name="connsiteY3803" fmla="*/ 396022 h 928135"/>
              <a:gd name="connsiteX3804" fmla="*/ 47963 w 840274"/>
              <a:gd name="connsiteY3804" fmla="*/ 395691 h 928135"/>
              <a:gd name="connsiteX3805" fmla="*/ 47519 w 840274"/>
              <a:gd name="connsiteY3805" fmla="*/ 395362 h 928135"/>
              <a:gd name="connsiteX3806" fmla="*/ 47519 w 840274"/>
              <a:gd name="connsiteY3806" fmla="*/ 395031 h 928135"/>
              <a:gd name="connsiteX3807" fmla="*/ 47963 w 840274"/>
              <a:gd name="connsiteY3807" fmla="*/ 394699 h 928135"/>
              <a:gd name="connsiteX3808" fmla="*/ 48197 w 840274"/>
              <a:gd name="connsiteY3808" fmla="*/ 394368 h 928135"/>
              <a:gd name="connsiteX3809" fmla="*/ 48432 w 840274"/>
              <a:gd name="connsiteY3809" fmla="*/ 393708 h 928135"/>
              <a:gd name="connsiteX3810" fmla="*/ 47754 w 840274"/>
              <a:gd name="connsiteY3810" fmla="*/ 393377 h 928135"/>
              <a:gd name="connsiteX3811" fmla="*/ 47754 w 840274"/>
              <a:gd name="connsiteY3811" fmla="*/ 393708 h 928135"/>
              <a:gd name="connsiteX3812" fmla="*/ 47754 w 840274"/>
              <a:gd name="connsiteY3812" fmla="*/ 394039 h 928135"/>
              <a:gd name="connsiteX3813" fmla="*/ 47519 w 840274"/>
              <a:gd name="connsiteY3813" fmla="*/ 393708 h 928135"/>
              <a:gd name="connsiteX3814" fmla="*/ 47285 w 840274"/>
              <a:gd name="connsiteY3814" fmla="*/ 393377 h 928135"/>
              <a:gd name="connsiteX3815" fmla="*/ 47076 w 840274"/>
              <a:gd name="connsiteY3815" fmla="*/ 394039 h 928135"/>
              <a:gd name="connsiteX3816" fmla="*/ 46842 w 840274"/>
              <a:gd name="connsiteY3816" fmla="*/ 394039 h 928135"/>
              <a:gd name="connsiteX3817" fmla="*/ 46607 w 840274"/>
              <a:gd name="connsiteY3817" fmla="*/ 393708 h 928135"/>
              <a:gd name="connsiteX3818" fmla="*/ 46399 w 840274"/>
              <a:gd name="connsiteY3818" fmla="*/ 393708 h 928135"/>
              <a:gd name="connsiteX3819" fmla="*/ 46164 w 840274"/>
              <a:gd name="connsiteY3819" fmla="*/ 393377 h 928135"/>
              <a:gd name="connsiteX3820" fmla="*/ 45929 w 840274"/>
              <a:gd name="connsiteY3820" fmla="*/ 393377 h 928135"/>
              <a:gd name="connsiteX3821" fmla="*/ 45721 w 840274"/>
              <a:gd name="connsiteY3821" fmla="*/ 393377 h 928135"/>
              <a:gd name="connsiteX3822" fmla="*/ 45486 w 840274"/>
              <a:gd name="connsiteY3822" fmla="*/ 393046 h 928135"/>
              <a:gd name="connsiteX3823" fmla="*/ 45486 w 840274"/>
              <a:gd name="connsiteY3823" fmla="*/ 392717 h 928135"/>
              <a:gd name="connsiteX3824" fmla="*/ 45721 w 840274"/>
              <a:gd name="connsiteY3824" fmla="*/ 392054 h 928135"/>
              <a:gd name="connsiteX3825" fmla="*/ 45721 w 840274"/>
              <a:gd name="connsiteY3825" fmla="*/ 391723 h 928135"/>
              <a:gd name="connsiteX3826" fmla="*/ 45486 w 840274"/>
              <a:gd name="connsiteY3826" fmla="*/ 390401 h 928135"/>
              <a:gd name="connsiteX3827" fmla="*/ 45043 w 840274"/>
              <a:gd name="connsiteY3827" fmla="*/ 390401 h 928135"/>
              <a:gd name="connsiteX3828" fmla="*/ 45043 w 840274"/>
              <a:gd name="connsiteY3828" fmla="*/ 390069 h 928135"/>
              <a:gd name="connsiteX3829" fmla="*/ 45252 w 840274"/>
              <a:gd name="connsiteY3829" fmla="*/ 390069 h 928135"/>
              <a:gd name="connsiteX3830" fmla="*/ 45486 w 840274"/>
              <a:gd name="connsiteY3830" fmla="*/ 389738 h 928135"/>
              <a:gd name="connsiteX3831" fmla="*/ 45252 w 840274"/>
              <a:gd name="connsiteY3831" fmla="*/ 389407 h 928135"/>
              <a:gd name="connsiteX3832" fmla="*/ 45252 w 840274"/>
              <a:gd name="connsiteY3832" fmla="*/ 388747 h 928135"/>
              <a:gd name="connsiteX3833" fmla="*/ 45486 w 840274"/>
              <a:gd name="connsiteY3833" fmla="*/ 388747 h 928135"/>
              <a:gd name="connsiteX3834" fmla="*/ 45721 w 840274"/>
              <a:gd name="connsiteY3834" fmla="*/ 388747 h 928135"/>
              <a:gd name="connsiteX3835" fmla="*/ 45721 w 840274"/>
              <a:gd name="connsiteY3835" fmla="*/ 388415 h 928135"/>
              <a:gd name="connsiteX3836" fmla="*/ 45486 w 840274"/>
              <a:gd name="connsiteY3836" fmla="*/ 388415 h 928135"/>
              <a:gd name="connsiteX3837" fmla="*/ 45486 w 840274"/>
              <a:gd name="connsiteY3837" fmla="*/ 388084 h 928135"/>
              <a:gd name="connsiteX3838" fmla="*/ 45721 w 840274"/>
              <a:gd name="connsiteY3838" fmla="*/ 387753 h 928135"/>
              <a:gd name="connsiteX3839" fmla="*/ 45486 w 840274"/>
              <a:gd name="connsiteY3839" fmla="*/ 387753 h 928135"/>
              <a:gd name="connsiteX3840" fmla="*/ 45043 w 840274"/>
              <a:gd name="connsiteY3840" fmla="*/ 388084 h 928135"/>
              <a:gd name="connsiteX3841" fmla="*/ 44809 w 840274"/>
              <a:gd name="connsiteY3841" fmla="*/ 388084 h 928135"/>
              <a:gd name="connsiteX3842" fmla="*/ 44809 w 840274"/>
              <a:gd name="connsiteY3842" fmla="*/ 387753 h 928135"/>
              <a:gd name="connsiteX3843" fmla="*/ 44574 w 840274"/>
              <a:gd name="connsiteY3843" fmla="*/ 387422 h 928135"/>
              <a:gd name="connsiteX3844" fmla="*/ 44365 w 840274"/>
              <a:gd name="connsiteY3844" fmla="*/ 387422 h 928135"/>
              <a:gd name="connsiteX3845" fmla="*/ 44131 w 840274"/>
              <a:gd name="connsiteY3845" fmla="*/ 387093 h 928135"/>
              <a:gd name="connsiteX3846" fmla="*/ 43688 w 840274"/>
              <a:gd name="connsiteY3846" fmla="*/ 387422 h 928135"/>
              <a:gd name="connsiteX3847" fmla="*/ 43688 w 840274"/>
              <a:gd name="connsiteY3847" fmla="*/ 387093 h 928135"/>
              <a:gd name="connsiteX3848" fmla="*/ 43922 w 840274"/>
              <a:gd name="connsiteY3848" fmla="*/ 386762 h 928135"/>
              <a:gd name="connsiteX3849" fmla="*/ 44365 w 840274"/>
              <a:gd name="connsiteY3849" fmla="*/ 386762 h 928135"/>
              <a:gd name="connsiteX3850" fmla="*/ 44131 w 840274"/>
              <a:gd name="connsiteY3850" fmla="*/ 386099 h 928135"/>
              <a:gd name="connsiteX3851" fmla="*/ 44365 w 840274"/>
              <a:gd name="connsiteY3851" fmla="*/ 385768 h 928135"/>
              <a:gd name="connsiteX3852" fmla="*/ 44131 w 840274"/>
              <a:gd name="connsiteY3852" fmla="*/ 385436 h 928135"/>
              <a:gd name="connsiteX3853" fmla="*/ 44574 w 840274"/>
              <a:gd name="connsiteY3853" fmla="*/ 385436 h 928135"/>
              <a:gd name="connsiteX3854" fmla="*/ 44574 w 840274"/>
              <a:gd name="connsiteY3854" fmla="*/ 385105 h 928135"/>
              <a:gd name="connsiteX3855" fmla="*/ 44574 w 840274"/>
              <a:gd name="connsiteY3855" fmla="*/ 384774 h 928135"/>
              <a:gd name="connsiteX3856" fmla="*/ 45043 w 840274"/>
              <a:gd name="connsiteY3856" fmla="*/ 384443 h 928135"/>
              <a:gd name="connsiteX3857" fmla="*/ 45721 w 840274"/>
              <a:gd name="connsiteY3857" fmla="*/ 384443 h 928135"/>
              <a:gd name="connsiteX3858" fmla="*/ 46164 w 840274"/>
              <a:gd name="connsiteY3858" fmla="*/ 384443 h 928135"/>
              <a:gd name="connsiteX3859" fmla="*/ 46399 w 840274"/>
              <a:gd name="connsiteY3859" fmla="*/ 384111 h 928135"/>
              <a:gd name="connsiteX3860" fmla="*/ 45929 w 840274"/>
              <a:gd name="connsiteY3860" fmla="*/ 384111 h 928135"/>
              <a:gd name="connsiteX3861" fmla="*/ 45721 w 840274"/>
              <a:gd name="connsiteY3861" fmla="*/ 383451 h 928135"/>
              <a:gd name="connsiteX3862" fmla="*/ 45486 w 840274"/>
              <a:gd name="connsiteY3862" fmla="*/ 383451 h 928135"/>
              <a:gd name="connsiteX3863" fmla="*/ 45043 w 840274"/>
              <a:gd name="connsiteY3863" fmla="*/ 383451 h 928135"/>
              <a:gd name="connsiteX3864" fmla="*/ 45043 w 840274"/>
              <a:gd name="connsiteY3864" fmla="*/ 383120 h 928135"/>
              <a:gd name="connsiteX3865" fmla="*/ 45252 w 840274"/>
              <a:gd name="connsiteY3865" fmla="*/ 382789 h 928135"/>
              <a:gd name="connsiteX3866" fmla="*/ 45929 w 840274"/>
              <a:gd name="connsiteY3866" fmla="*/ 383120 h 928135"/>
              <a:gd name="connsiteX3867" fmla="*/ 46164 w 840274"/>
              <a:gd name="connsiteY3867" fmla="*/ 382789 h 928135"/>
              <a:gd name="connsiteX3868" fmla="*/ 46607 w 840274"/>
              <a:gd name="connsiteY3868" fmla="*/ 382126 h 928135"/>
              <a:gd name="connsiteX3869" fmla="*/ 46399 w 840274"/>
              <a:gd name="connsiteY3869" fmla="*/ 381795 h 928135"/>
              <a:gd name="connsiteX3870" fmla="*/ 46164 w 840274"/>
              <a:gd name="connsiteY3870" fmla="*/ 381795 h 928135"/>
              <a:gd name="connsiteX3871" fmla="*/ 45929 w 840274"/>
              <a:gd name="connsiteY3871" fmla="*/ 382126 h 928135"/>
              <a:gd name="connsiteX3872" fmla="*/ 45929 w 840274"/>
              <a:gd name="connsiteY3872" fmla="*/ 382457 h 928135"/>
              <a:gd name="connsiteX3873" fmla="*/ 45486 w 840274"/>
              <a:gd name="connsiteY3873" fmla="*/ 382457 h 928135"/>
              <a:gd name="connsiteX3874" fmla="*/ 45486 w 840274"/>
              <a:gd name="connsiteY3874" fmla="*/ 382126 h 928135"/>
              <a:gd name="connsiteX3875" fmla="*/ 45721 w 840274"/>
              <a:gd name="connsiteY3875" fmla="*/ 381795 h 928135"/>
              <a:gd name="connsiteX3876" fmla="*/ 45929 w 840274"/>
              <a:gd name="connsiteY3876" fmla="*/ 381132 h 928135"/>
              <a:gd name="connsiteX3877" fmla="*/ 45929 w 840274"/>
              <a:gd name="connsiteY3877" fmla="*/ 380801 h 928135"/>
              <a:gd name="connsiteX3878" fmla="*/ 45721 w 840274"/>
              <a:gd name="connsiteY3878" fmla="*/ 380801 h 928135"/>
              <a:gd name="connsiteX3879" fmla="*/ 45043 w 840274"/>
              <a:gd name="connsiteY3879" fmla="*/ 381132 h 928135"/>
              <a:gd name="connsiteX3880" fmla="*/ 44809 w 840274"/>
              <a:gd name="connsiteY3880" fmla="*/ 381132 h 928135"/>
              <a:gd name="connsiteX3881" fmla="*/ 45043 w 840274"/>
              <a:gd name="connsiteY3881" fmla="*/ 380801 h 928135"/>
              <a:gd name="connsiteX3882" fmla="*/ 45721 w 840274"/>
              <a:gd name="connsiteY3882" fmla="*/ 380470 h 928135"/>
              <a:gd name="connsiteX3883" fmla="*/ 45929 w 840274"/>
              <a:gd name="connsiteY3883" fmla="*/ 380138 h 928135"/>
              <a:gd name="connsiteX3884" fmla="*/ 45929 w 840274"/>
              <a:gd name="connsiteY3884" fmla="*/ 379807 h 928135"/>
              <a:gd name="connsiteX3885" fmla="*/ 45252 w 840274"/>
              <a:gd name="connsiteY3885" fmla="*/ 379476 h 928135"/>
              <a:gd name="connsiteX3886" fmla="*/ 45252 w 840274"/>
              <a:gd name="connsiteY3886" fmla="*/ 379145 h 928135"/>
              <a:gd name="connsiteX3887" fmla="*/ 45486 w 840274"/>
              <a:gd name="connsiteY3887" fmla="*/ 379145 h 928135"/>
              <a:gd name="connsiteX3888" fmla="*/ 45486 w 840274"/>
              <a:gd name="connsiteY3888" fmla="*/ 378813 h 928135"/>
              <a:gd name="connsiteX3889" fmla="*/ 45252 w 840274"/>
              <a:gd name="connsiteY3889" fmla="*/ 378813 h 928135"/>
              <a:gd name="connsiteX3890" fmla="*/ 45043 w 840274"/>
              <a:gd name="connsiteY3890" fmla="*/ 378813 h 928135"/>
              <a:gd name="connsiteX3891" fmla="*/ 44809 w 840274"/>
              <a:gd name="connsiteY3891" fmla="*/ 378813 h 928135"/>
              <a:gd name="connsiteX3892" fmla="*/ 44574 w 840274"/>
              <a:gd name="connsiteY3892" fmla="*/ 378482 h 928135"/>
              <a:gd name="connsiteX3893" fmla="*/ 44809 w 840274"/>
              <a:gd name="connsiteY3893" fmla="*/ 378482 h 928135"/>
              <a:gd name="connsiteX3894" fmla="*/ 45252 w 840274"/>
              <a:gd name="connsiteY3894" fmla="*/ 378482 h 928135"/>
              <a:gd name="connsiteX3895" fmla="*/ 45721 w 840274"/>
              <a:gd name="connsiteY3895" fmla="*/ 378482 h 928135"/>
              <a:gd name="connsiteX3896" fmla="*/ 45721 w 840274"/>
              <a:gd name="connsiteY3896" fmla="*/ 378151 h 928135"/>
              <a:gd name="connsiteX3897" fmla="*/ 45486 w 840274"/>
              <a:gd name="connsiteY3897" fmla="*/ 378151 h 928135"/>
              <a:gd name="connsiteX3898" fmla="*/ 45252 w 840274"/>
              <a:gd name="connsiteY3898" fmla="*/ 377819 h 928135"/>
              <a:gd name="connsiteX3899" fmla="*/ 45252 w 840274"/>
              <a:gd name="connsiteY3899" fmla="*/ 377157 h 928135"/>
              <a:gd name="connsiteX3900" fmla="*/ 45486 w 840274"/>
              <a:gd name="connsiteY3900" fmla="*/ 376826 h 928135"/>
              <a:gd name="connsiteX3901" fmla="*/ 45486 w 840274"/>
              <a:gd name="connsiteY3901" fmla="*/ 376494 h 928135"/>
              <a:gd name="connsiteX3902" fmla="*/ 45721 w 840274"/>
              <a:gd name="connsiteY3902" fmla="*/ 376494 h 928135"/>
              <a:gd name="connsiteX3903" fmla="*/ 45486 w 840274"/>
              <a:gd name="connsiteY3903" fmla="*/ 376494 h 928135"/>
              <a:gd name="connsiteX3904" fmla="*/ 45252 w 840274"/>
              <a:gd name="connsiteY3904" fmla="*/ 376494 h 928135"/>
              <a:gd name="connsiteX3905" fmla="*/ 45043 w 840274"/>
              <a:gd name="connsiteY3905" fmla="*/ 376826 h 928135"/>
              <a:gd name="connsiteX3906" fmla="*/ 44809 w 840274"/>
              <a:gd name="connsiteY3906" fmla="*/ 376494 h 928135"/>
              <a:gd name="connsiteX3907" fmla="*/ 45043 w 840274"/>
              <a:gd name="connsiteY3907" fmla="*/ 376163 h 928135"/>
              <a:gd name="connsiteX3908" fmla="*/ 45721 w 840274"/>
              <a:gd name="connsiteY3908" fmla="*/ 375832 h 928135"/>
              <a:gd name="connsiteX3909" fmla="*/ 46164 w 840274"/>
              <a:gd name="connsiteY3909" fmla="*/ 375832 h 928135"/>
              <a:gd name="connsiteX3910" fmla="*/ 46164 w 840274"/>
              <a:gd name="connsiteY3910" fmla="*/ 375500 h 928135"/>
              <a:gd name="connsiteX3911" fmla="*/ 45929 w 840274"/>
              <a:gd name="connsiteY3911" fmla="*/ 375500 h 928135"/>
              <a:gd name="connsiteX3912" fmla="*/ 45721 w 840274"/>
              <a:gd name="connsiteY3912" fmla="*/ 375169 h 928135"/>
              <a:gd name="connsiteX3913" fmla="*/ 45721 w 840274"/>
              <a:gd name="connsiteY3913" fmla="*/ 374838 h 928135"/>
              <a:gd name="connsiteX3914" fmla="*/ 45929 w 840274"/>
              <a:gd name="connsiteY3914" fmla="*/ 374507 h 928135"/>
              <a:gd name="connsiteX3915" fmla="*/ 46164 w 840274"/>
              <a:gd name="connsiteY3915" fmla="*/ 374175 h 928135"/>
              <a:gd name="connsiteX3916" fmla="*/ 45721 w 840274"/>
              <a:gd name="connsiteY3916" fmla="*/ 373844 h 928135"/>
              <a:gd name="connsiteX3917" fmla="*/ 45252 w 840274"/>
              <a:gd name="connsiteY3917" fmla="*/ 374175 h 928135"/>
              <a:gd name="connsiteX3918" fmla="*/ 45043 w 840274"/>
              <a:gd name="connsiteY3918" fmla="*/ 374175 h 928135"/>
              <a:gd name="connsiteX3919" fmla="*/ 45043 w 840274"/>
              <a:gd name="connsiteY3919" fmla="*/ 373844 h 928135"/>
              <a:gd name="connsiteX3920" fmla="*/ 45721 w 840274"/>
              <a:gd name="connsiteY3920" fmla="*/ 373844 h 928135"/>
              <a:gd name="connsiteX3921" fmla="*/ 45929 w 840274"/>
              <a:gd name="connsiteY3921" fmla="*/ 373513 h 928135"/>
              <a:gd name="connsiteX3922" fmla="*/ 45929 w 840274"/>
              <a:gd name="connsiteY3922" fmla="*/ 373181 h 928135"/>
              <a:gd name="connsiteX3923" fmla="*/ 45929 w 840274"/>
              <a:gd name="connsiteY3923" fmla="*/ 372516 h 928135"/>
              <a:gd name="connsiteX3924" fmla="*/ 45721 w 840274"/>
              <a:gd name="connsiteY3924" fmla="*/ 372516 h 928135"/>
              <a:gd name="connsiteX3925" fmla="*/ 45721 w 840274"/>
              <a:gd name="connsiteY3925" fmla="*/ 371854 h 928135"/>
              <a:gd name="connsiteX3926" fmla="*/ 46164 w 840274"/>
              <a:gd name="connsiteY3926" fmla="*/ 371522 h 928135"/>
              <a:gd name="connsiteX3927" fmla="*/ 46164 w 840274"/>
              <a:gd name="connsiteY3927" fmla="*/ 370860 h 928135"/>
              <a:gd name="connsiteX3928" fmla="*/ 45721 w 840274"/>
              <a:gd name="connsiteY3928" fmla="*/ 371191 h 928135"/>
              <a:gd name="connsiteX3929" fmla="*/ 45486 w 840274"/>
              <a:gd name="connsiteY3929" fmla="*/ 370860 h 928135"/>
              <a:gd name="connsiteX3930" fmla="*/ 45486 w 840274"/>
              <a:gd name="connsiteY3930" fmla="*/ 370528 h 928135"/>
              <a:gd name="connsiteX3931" fmla="*/ 45721 w 840274"/>
              <a:gd name="connsiteY3931" fmla="*/ 370197 h 928135"/>
              <a:gd name="connsiteX3932" fmla="*/ 45486 w 840274"/>
              <a:gd name="connsiteY3932" fmla="*/ 369866 h 928135"/>
              <a:gd name="connsiteX3933" fmla="*/ 45252 w 840274"/>
              <a:gd name="connsiteY3933" fmla="*/ 369532 h 928135"/>
              <a:gd name="connsiteX3934" fmla="*/ 45043 w 840274"/>
              <a:gd name="connsiteY3934" fmla="*/ 369532 h 928135"/>
              <a:gd name="connsiteX3935" fmla="*/ 44809 w 840274"/>
              <a:gd name="connsiteY3935" fmla="*/ 368869 h 928135"/>
              <a:gd name="connsiteX3936" fmla="*/ 44574 w 840274"/>
              <a:gd name="connsiteY3936" fmla="*/ 369201 h 928135"/>
              <a:gd name="connsiteX3937" fmla="*/ 44131 w 840274"/>
              <a:gd name="connsiteY3937" fmla="*/ 369201 h 928135"/>
              <a:gd name="connsiteX3938" fmla="*/ 43922 w 840274"/>
              <a:gd name="connsiteY3938" fmla="*/ 368869 h 928135"/>
              <a:gd name="connsiteX3939" fmla="*/ 43922 w 840274"/>
              <a:gd name="connsiteY3939" fmla="*/ 368538 h 928135"/>
              <a:gd name="connsiteX3940" fmla="*/ 44131 w 840274"/>
              <a:gd name="connsiteY3940" fmla="*/ 368538 h 928135"/>
              <a:gd name="connsiteX3941" fmla="*/ 44574 w 840274"/>
              <a:gd name="connsiteY3941" fmla="*/ 368869 h 928135"/>
              <a:gd name="connsiteX3942" fmla="*/ 45043 w 840274"/>
              <a:gd name="connsiteY3942" fmla="*/ 368538 h 928135"/>
              <a:gd name="connsiteX3943" fmla="*/ 45252 w 840274"/>
              <a:gd name="connsiteY3943" fmla="*/ 368207 h 928135"/>
              <a:gd name="connsiteX3944" fmla="*/ 45252 w 840274"/>
              <a:gd name="connsiteY3944" fmla="*/ 367876 h 928135"/>
              <a:gd name="connsiteX3945" fmla="*/ 45721 w 840274"/>
              <a:gd name="connsiteY3945" fmla="*/ 367876 h 928135"/>
              <a:gd name="connsiteX3946" fmla="*/ 45721 w 840274"/>
              <a:gd name="connsiteY3946" fmla="*/ 367544 h 928135"/>
              <a:gd name="connsiteX3947" fmla="*/ 45486 w 840274"/>
              <a:gd name="connsiteY3947" fmla="*/ 367210 h 928135"/>
              <a:gd name="connsiteX3948" fmla="*/ 45043 w 840274"/>
              <a:gd name="connsiteY3948" fmla="*/ 367544 h 928135"/>
              <a:gd name="connsiteX3949" fmla="*/ 44809 w 840274"/>
              <a:gd name="connsiteY3949" fmla="*/ 367876 h 928135"/>
              <a:gd name="connsiteX3950" fmla="*/ 44574 w 840274"/>
              <a:gd name="connsiteY3950" fmla="*/ 367544 h 928135"/>
              <a:gd name="connsiteX3951" fmla="*/ 44574 w 840274"/>
              <a:gd name="connsiteY3951" fmla="*/ 367210 h 928135"/>
              <a:gd name="connsiteX3952" fmla="*/ 45043 w 840274"/>
              <a:gd name="connsiteY3952" fmla="*/ 366879 h 928135"/>
              <a:gd name="connsiteX3953" fmla="*/ 44809 w 840274"/>
              <a:gd name="connsiteY3953" fmla="*/ 366548 h 928135"/>
              <a:gd name="connsiteX3954" fmla="*/ 44809 w 840274"/>
              <a:gd name="connsiteY3954" fmla="*/ 365885 h 928135"/>
              <a:gd name="connsiteX3955" fmla="*/ 44574 w 840274"/>
              <a:gd name="connsiteY3955" fmla="*/ 365554 h 928135"/>
              <a:gd name="connsiteX3956" fmla="*/ 44131 w 840274"/>
              <a:gd name="connsiteY3956" fmla="*/ 365554 h 928135"/>
              <a:gd name="connsiteX3957" fmla="*/ 44131 w 840274"/>
              <a:gd name="connsiteY3957" fmla="*/ 365220 h 928135"/>
              <a:gd name="connsiteX3958" fmla="*/ 44365 w 840274"/>
              <a:gd name="connsiteY3958" fmla="*/ 365220 h 928135"/>
              <a:gd name="connsiteX3959" fmla="*/ 44809 w 840274"/>
              <a:gd name="connsiteY3959" fmla="*/ 365220 h 928135"/>
              <a:gd name="connsiteX3960" fmla="*/ 44809 w 840274"/>
              <a:gd name="connsiteY3960" fmla="*/ 364889 h 928135"/>
              <a:gd name="connsiteX3961" fmla="*/ 44574 w 840274"/>
              <a:gd name="connsiteY3961" fmla="*/ 364557 h 928135"/>
              <a:gd name="connsiteX3962" fmla="*/ 44365 w 840274"/>
              <a:gd name="connsiteY3962" fmla="*/ 364557 h 928135"/>
              <a:gd name="connsiteX3963" fmla="*/ 44131 w 840274"/>
              <a:gd name="connsiteY3963" fmla="*/ 364557 h 928135"/>
              <a:gd name="connsiteX3964" fmla="*/ 43922 w 840274"/>
              <a:gd name="connsiteY3964" fmla="*/ 364557 h 928135"/>
              <a:gd name="connsiteX3965" fmla="*/ 43688 w 840274"/>
              <a:gd name="connsiteY3965" fmla="*/ 364226 h 928135"/>
              <a:gd name="connsiteX3966" fmla="*/ 43453 w 840274"/>
              <a:gd name="connsiteY3966" fmla="*/ 364226 h 928135"/>
              <a:gd name="connsiteX3967" fmla="*/ 43453 w 840274"/>
              <a:gd name="connsiteY3967" fmla="*/ 363895 h 928135"/>
              <a:gd name="connsiteX3968" fmla="*/ 43922 w 840274"/>
              <a:gd name="connsiteY3968" fmla="*/ 363895 h 928135"/>
              <a:gd name="connsiteX3969" fmla="*/ 43922 w 840274"/>
              <a:gd name="connsiteY3969" fmla="*/ 363561 h 928135"/>
              <a:gd name="connsiteX3970" fmla="*/ 43922 w 840274"/>
              <a:gd name="connsiteY3970" fmla="*/ 363230 h 928135"/>
              <a:gd name="connsiteX3971" fmla="*/ 44131 w 840274"/>
              <a:gd name="connsiteY3971" fmla="*/ 363230 h 928135"/>
              <a:gd name="connsiteX3972" fmla="*/ 44365 w 840274"/>
              <a:gd name="connsiteY3972" fmla="*/ 363561 h 928135"/>
              <a:gd name="connsiteX3973" fmla="*/ 44574 w 840274"/>
              <a:gd name="connsiteY3973" fmla="*/ 363561 h 928135"/>
              <a:gd name="connsiteX3974" fmla="*/ 45252 w 840274"/>
              <a:gd name="connsiteY3974" fmla="*/ 363561 h 928135"/>
              <a:gd name="connsiteX3975" fmla="*/ 45486 w 840274"/>
              <a:gd name="connsiteY3975" fmla="*/ 363230 h 928135"/>
              <a:gd name="connsiteX3976" fmla="*/ 45252 w 840274"/>
              <a:gd name="connsiteY3976" fmla="*/ 362898 h 928135"/>
              <a:gd name="connsiteX3977" fmla="*/ 44574 w 840274"/>
              <a:gd name="connsiteY3977" fmla="*/ 362898 h 928135"/>
              <a:gd name="connsiteX3978" fmla="*/ 44365 w 840274"/>
              <a:gd name="connsiteY3978" fmla="*/ 362898 h 928135"/>
              <a:gd name="connsiteX3979" fmla="*/ 44574 w 840274"/>
              <a:gd name="connsiteY3979" fmla="*/ 362567 h 928135"/>
              <a:gd name="connsiteX3980" fmla="*/ 45252 w 840274"/>
              <a:gd name="connsiteY3980" fmla="*/ 362567 h 928135"/>
              <a:gd name="connsiteX3981" fmla="*/ 45486 w 840274"/>
              <a:gd name="connsiteY3981" fmla="*/ 362567 h 928135"/>
              <a:gd name="connsiteX3982" fmla="*/ 45721 w 840274"/>
              <a:gd name="connsiteY3982" fmla="*/ 362233 h 928135"/>
              <a:gd name="connsiteX3983" fmla="*/ 45929 w 840274"/>
              <a:gd name="connsiteY3983" fmla="*/ 361902 h 928135"/>
              <a:gd name="connsiteX3984" fmla="*/ 45721 w 840274"/>
              <a:gd name="connsiteY3984" fmla="*/ 361902 h 928135"/>
              <a:gd name="connsiteX3985" fmla="*/ 45486 w 840274"/>
              <a:gd name="connsiteY3985" fmla="*/ 361902 h 928135"/>
              <a:gd name="connsiteX3986" fmla="*/ 45252 w 840274"/>
              <a:gd name="connsiteY3986" fmla="*/ 361571 h 928135"/>
              <a:gd name="connsiteX3987" fmla="*/ 45252 w 840274"/>
              <a:gd name="connsiteY3987" fmla="*/ 361239 h 928135"/>
              <a:gd name="connsiteX3988" fmla="*/ 45486 w 840274"/>
              <a:gd name="connsiteY3988" fmla="*/ 360905 h 928135"/>
              <a:gd name="connsiteX3989" fmla="*/ 45252 w 840274"/>
              <a:gd name="connsiteY3989" fmla="*/ 360574 h 928135"/>
              <a:gd name="connsiteX3990" fmla="*/ 45043 w 840274"/>
              <a:gd name="connsiteY3990" fmla="*/ 360574 h 928135"/>
              <a:gd name="connsiteX3991" fmla="*/ 44809 w 840274"/>
              <a:gd name="connsiteY3991" fmla="*/ 360574 h 928135"/>
              <a:gd name="connsiteX3992" fmla="*/ 44574 w 840274"/>
              <a:gd name="connsiteY3992" fmla="*/ 360574 h 928135"/>
              <a:gd name="connsiteX3993" fmla="*/ 44365 w 840274"/>
              <a:gd name="connsiteY3993" fmla="*/ 360243 h 928135"/>
              <a:gd name="connsiteX3994" fmla="*/ 44365 w 840274"/>
              <a:gd name="connsiteY3994" fmla="*/ 359912 h 928135"/>
              <a:gd name="connsiteX3995" fmla="*/ 44809 w 840274"/>
              <a:gd name="connsiteY3995" fmla="*/ 359912 h 928135"/>
              <a:gd name="connsiteX3996" fmla="*/ 45043 w 840274"/>
              <a:gd name="connsiteY3996" fmla="*/ 359912 h 928135"/>
              <a:gd name="connsiteX3997" fmla="*/ 45252 w 840274"/>
              <a:gd name="connsiteY3997" fmla="*/ 359912 h 928135"/>
              <a:gd name="connsiteX3998" fmla="*/ 45252 w 840274"/>
              <a:gd name="connsiteY3998" fmla="*/ 359578 h 928135"/>
              <a:gd name="connsiteX3999" fmla="*/ 44809 w 840274"/>
              <a:gd name="connsiteY3999" fmla="*/ 359246 h 928135"/>
              <a:gd name="connsiteX4000" fmla="*/ 45043 w 840274"/>
              <a:gd name="connsiteY4000" fmla="*/ 359246 h 928135"/>
              <a:gd name="connsiteX4001" fmla="*/ 45486 w 840274"/>
              <a:gd name="connsiteY4001" fmla="*/ 359246 h 928135"/>
              <a:gd name="connsiteX4002" fmla="*/ 45486 w 840274"/>
              <a:gd name="connsiteY4002" fmla="*/ 358915 h 928135"/>
              <a:gd name="connsiteX4003" fmla="*/ 45486 w 840274"/>
              <a:gd name="connsiteY4003" fmla="*/ 358581 h 928135"/>
              <a:gd name="connsiteX4004" fmla="*/ 45043 w 840274"/>
              <a:gd name="connsiteY4004" fmla="*/ 358915 h 928135"/>
              <a:gd name="connsiteX4005" fmla="*/ 44365 w 840274"/>
              <a:gd name="connsiteY4005" fmla="*/ 358915 h 928135"/>
              <a:gd name="connsiteX4006" fmla="*/ 44131 w 840274"/>
              <a:gd name="connsiteY4006" fmla="*/ 358915 h 928135"/>
              <a:gd name="connsiteX4007" fmla="*/ 43922 w 840274"/>
              <a:gd name="connsiteY4007" fmla="*/ 358915 h 928135"/>
              <a:gd name="connsiteX4008" fmla="*/ 44131 w 840274"/>
              <a:gd name="connsiteY4008" fmla="*/ 358581 h 928135"/>
              <a:gd name="connsiteX4009" fmla="*/ 44365 w 840274"/>
              <a:gd name="connsiteY4009" fmla="*/ 358250 h 928135"/>
              <a:gd name="connsiteX4010" fmla="*/ 44809 w 840274"/>
              <a:gd name="connsiteY4010" fmla="*/ 358250 h 928135"/>
              <a:gd name="connsiteX4011" fmla="*/ 45043 w 840274"/>
              <a:gd name="connsiteY4011" fmla="*/ 358250 h 928135"/>
              <a:gd name="connsiteX4012" fmla="*/ 45043 w 840274"/>
              <a:gd name="connsiteY4012" fmla="*/ 357919 h 928135"/>
              <a:gd name="connsiteX4013" fmla="*/ 44809 w 840274"/>
              <a:gd name="connsiteY4013" fmla="*/ 357587 h 928135"/>
              <a:gd name="connsiteX4014" fmla="*/ 44131 w 840274"/>
              <a:gd name="connsiteY4014" fmla="*/ 357253 h 928135"/>
              <a:gd name="connsiteX4015" fmla="*/ 43688 w 840274"/>
              <a:gd name="connsiteY4015" fmla="*/ 356922 h 928135"/>
              <a:gd name="connsiteX4016" fmla="*/ 43453 w 840274"/>
              <a:gd name="connsiteY4016" fmla="*/ 357253 h 928135"/>
              <a:gd name="connsiteX4017" fmla="*/ 43688 w 840274"/>
              <a:gd name="connsiteY4017" fmla="*/ 357587 h 928135"/>
              <a:gd name="connsiteX4018" fmla="*/ 43453 w 840274"/>
              <a:gd name="connsiteY4018" fmla="*/ 357919 h 928135"/>
              <a:gd name="connsiteX4019" fmla="*/ 43245 w 840274"/>
              <a:gd name="connsiteY4019" fmla="*/ 357919 h 928135"/>
              <a:gd name="connsiteX4020" fmla="*/ 43010 w 840274"/>
              <a:gd name="connsiteY4020" fmla="*/ 357587 h 928135"/>
              <a:gd name="connsiteX4021" fmla="*/ 43010 w 840274"/>
              <a:gd name="connsiteY4021" fmla="*/ 357253 h 928135"/>
              <a:gd name="connsiteX4022" fmla="*/ 43688 w 840274"/>
              <a:gd name="connsiteY4022" fmla="*/ 356591 h 928135"/>
              <a:gd name="connsiteX4023" fmla="*/ 44131 w 840274"/>
              <a:gd name="connsiteY4023" fmla="*/ 355926 h 928135"/>
              <a:gd name="connsiteX4024" fmla="*/ 44365 w 840274"/>
              <a:gd name="connsiteY4024" fmla="*/ 355926 h 928135"/>
              <a:gd name="connsiteX4025" fmla="*/ 44574 w 840274"/>
              <a:gd name="connsiteY4025" fmla="*/ 356257 h 928135"/>
              <a:gd name="connsiteX4026" fmla="*/ 44809 w 840274"/>
              <a:gd name="connsiteY4026" fmla="*/ 356257 h 928135"/>
              <a:gd name="connsiteX4027" fmla="*/ 45043 w 840274"/>
              <a:gd name="connsiteY4027" fmla="*/ 356257 h 928135"/>
              <a:gd name="connsiteX4028" fmla="*/ 44574 w 840274"/>
              <a:gd name="connsiteY4028" fmla="*/ 355594 h 928135"/>
              <a:gd name="connsiteX4029" fmla="*/ 44365 w 840274"/>
              <a:gd name="connsiteY4029" fmla="*/ 355594 h 928135"/>
              <a:gd name="connsiteX4030" fmla="*/ 44131 w 840274"/>
              <a:gd name="connsiteY4030" fmla="*/ 355261 h 928135"/>
              <a:gd name="connsiteX4031" fmla="*/ 43922 w 840274"/>
              <a:gd name="connsiteY4031" fmla="*/ 355261 h 928135"/>
              <a:gd name="connsiteX4032" fmla="*/ 43922 w 840274"/>
              <a:gd name="connsiteY4032" fmla="*/ 354929 h 928135"/>
              <a:gd name="connsiteX4033" fmla="*/ 44365 w 840274"/>
              <a:gd name="connsiteY4033" fmla="*/ 354929 h 928135"/>
              <a:gd name="connsiteX4034" fmla="*/ 44574 w 840274"/>
              <a:gd name="connsiteY4034" fmla="*/ 354929 h 928135"/>
              <a:gd name="connsiteX4035" fmla="*/ 44574 w 840274"/>
              <a:gd name="connsiteY4035" fmla="*/ 354598 h 928135"/>
              <a:gd name="connsiteX4036" fmla="*/ 44365 w 840274"/>
              <a:gd name="connsiteY4036" fmla="*/ 354264 h 928135"/>
              <a:gd name="connsiteX4037" fmla="*/ 43922 w 840274"/>
              <a:gd name="connsiteY4037" fmla="*/ 353933 h 928135"/>
              <a:gd name="connsiteX4038" fmla="*/ 43922 w 840274"/>
              <a:gd name="connsiteY4038" fmla="*/ 353599 h 928135"/>
              <a:gd name="connsiteX4039" fmla="*/ 44365 w 840274"/>
              <a:gd name="connsiteY4039" fmla="*/ 353267 h 928135"/>
              <a:gd name="connsiteX4040" fmla="*/ 44365 w 840274"/>
              <a:gd name="connsiteY4040" fmla="*/ 352936 h 928135"/>
              <a:gd name="connsiteX4041" fmla="*/ 44131 w 840274"/>
              <a:gd name="connsiteY4041" fmla="*/ 352936 h 928135"/>
              <a:gd name="connsiteX4042" fmla="*/ 43922 w 840274"/>
              <a:gd name="connsiteY4042" fmla="*/ 352602 h 928135"/>
              <a:gd name="connsiteX4043" fmla="*/ 43688 w 840274"/>
              <a:gd name="connsiteY4043" fmla="*/ 352602 h 928135"/>
              <a:gd name="connsiteX4044" fmla="*/ 43453 w 840274"/>
              <a:gd name="connsiteY4044" fmla="*/ 352936 h 928135"/>
              <a:gd name="connsiteX4045" fmla="*/ 43453 w 840274"/>
              <a:gd name="connsiteY4045" fmla="*/ 353267 h 928135"/>
              <a:gd name="connsiteX4046" fmla="*/ 43245 w 840274"/>
              <a:gd name="connsiteY4046" fmla="*/ 353599 h 928135"/>
              <a:gd name="connsiteX4047" fmla="*/ 43010 w 840274"/>
              <a:gd name="connsiteY4047" fmla="*/ 353267 h 928135"/>
              <a:gd name="connsiteX4048" fmla="*/ 43010 w 840274"/>
              <a:gd name="connsiteY4048" fmla="*/ 352936 h 928135"/>
              <a:gd name="connsiteX4049" fmla="*/ 43245 w 840274"/>
              <a:gd name="connsiteY4049" fmla="*/ 352602 h 928135"/>
              <a:gd name="connsiteX4050" fmla="*/ 43688 w 840274"/>
              <a:gd name="connsiteY4050" fmla="*/ 352602 h 928135"/>
              <a:gd name="connsiteX4051" fmla="*/ 44365 w 840274"/>
              <a:gd name="connsiteY4051" fmla="*/ 352271 h 928135"/>
              <a:gd name="connsiteX4052" fmla="*/ 44574 w 840274"/>
              <a:gd name="connsiteY4052" fmla="*/ 351937 h 928135"/>
              <a:gd name="connsiteX4053" fmla="*/ 44131 w 840274"/>
              <a:gd name="connsiteY4053" fmla="*/ 351606 h 928135"/>
              <a:gd name="connsiteX4054" fmla="*/ 43922 w 840274"/>
              <a:gd name="connsiteY4054" fmla="*/ 351606 h 928135"/>
              <a:gd name="connsiteX4055" fmla="*/ 43453 w 840274"/>
              <a:gd name="connsiteY4055" fmla="*/ 351606 h 928135"/>
              <a:gd name="connsiteX4056" fmla="*/ 43245 w 840274"/>
              <a:gd name="connsiteY4056" fmla="*/ 351275 h 928135"/>
              <a:gd name="connsiteX4057" fmla="*/ 43453 w 840274"/>
              <a:gd name="connsiteY4057" fmla="*/ 350941 h 928135"/>
              <a:gd name="connsiteX4058" fmla="*/ 43922 w 840274"/>
              <a:gd name="connsiteY4058" fmla="*/ 350941 h 928135"/>
              <a:gd name="connsiteX4059" fmla="*/ 44131 w 840274"/>
              <a:gd name="connsiteY4059" fmla="*/ 350941 h 928135"/>
              <a:gd name="connsiteX4060" fmla="*/ 44365 w 840274"/>
              <a:gd name="connsiteY4060" fmla="*/ 351275 h 928135"/>
              <a:gd name="connsiteX4061" fmla="*/ 44574 w 840274"/>
              <a:gd name="connsiteY4061" fmla="*/ 351275 h 928135"/>
              <a:gd name="connsiteX4062" fmla="*/ 44809 w 840274"/>
              <a:gd name="connsiteY4062" fmla="*/ 351275 h 928135"/>
              <a:gd name="connsiteX4063" fmla="*/ 44809 w 840274"/>
              <a:gd name="connsiteY4063" fmla="*/ 350941 h 928135"/>
              <a:gd name="connsiteX4064" fmla="*/ 44574 w 840274"/>
              <a:gd name="connsiteY4064" fmla="*/ 350609 h 928135"/>
              <a:gd name="connsiteX4065" fmla="*/ 44365 w 840274"/>
              <a:gd name="connsiteY4065" fmla="*/ 350276 h 928135"/>
              <a:gd name="connsiteX4066" fmla="*/ 44131 w 840274"/>
              <a:gd name="connsiteY4066" fmla="*/ 349944 h 928135"/>
              <a:gd name="connsiteX4067" fmla="*/ 43922 w 840274"/>
              <a:gd name="connsiteY4067" fmla="*/ 349613 h 928135"/>
              <a:gd name="connsiteX4068" fmla="*/ 43688 w 840274"/>
              <a:gd name="connsiteY4068" fmla="*/ 349613 h 928135"/>
              <a:gd name="connsiteX4069" fmla="*/ 43688 w 840274"/>
              <a:gd name="connsiteY4069" fmla="*/ 349944 h 928135"/>
              <a:gd name="connsiteX4070" fmla="*/ 43453 w 840274"/>
              <a:gd name="connsiteY4070" fmla="*/ 349944 h 928135"/>
              <a:gd name="connsiteX4071" fmla="*/ 43453 w 840274"/>
              <a:gd name="connsiteY4071" fmla="*/ 350276 h 928135"/>
              <a:gd name="connsiteX4072" fmla="*/ 43245 w 840274"/>
              <a:gd name="connsiteY4072" fmla="*/ 349944 h 928135"/>
              <a:gd name="connsiteX4073" fmla="*/ 43245 w 840274"/>
              <a:gd name="connsiteY4073" fmla="*/ 349613 h 928135"/>
              <a:gd name="connsiteX4074" fmla="*/ 43688 w 840274"/>
              <a:gd name="connsiteY4074" fmla="*/ 349279 h 928135"/>
              <a:gd name="connsiteX4075" fmla="*/ 43922 w 840274"/>
              <a:gd name="connsiteY4075" fmla="*/ 349279 h 928135"/>
              <a:gd name="connsiteX4076" fmla="*/ 44365 w 840274"/>
              <a:gd name="connsiteY4076" fmla="*/ 348948 h 928135"/>
              <a:gd name="connsiteX4077" fmla="*/ 44365 w 840274"/>
              <a:gd name="connsiteY4077" fmla="*/ 348614 h 928135"/>
              <a:gd name="connsiteX4078" fmla="*/ 44131 w 840274"/>
              <a:gd name="connsiteY4078" fmla="*/ 348283 h 928135"/>
              <a:gd name="connsiteX4079" fmla="*/ 43922 w 840274"/>
              <a:gd name="connsiteY4079" fmla="*/ 347949 h 928135"/>
              <a:gd name="connsiteX4080" fmla="*/ 43688 w 840274"/>
              <a:gd name="connsiteY4080" fmla="*/ 347949 h 928135"/>
              <a:gd name="connsiteX4081" fmla="*/ 43453 w 840274"/>
              <a:gd name="connsiteY4081" fmla="*/ 348283 h 928135"/>
              <a:gd name="connsiteX4082" fmla="*/ 43245 w 840274"/>
              <a:gd name="connsiteY4082" fmla="*/ 348614 h 928135"/>
              <a:gd name="connsiteX4083" fmla="*/ 43245 w 840274"/>
              <a:gd name="connsiteY4083" fmla="*/ 348283 h 928135"/>
              <a:gd name="connsiteX4084" fmla="*/ 43010 w 840274"/>
              <a:gd name="connsiteY4084" fmla="*/ 348283 h 928135"/>
              <a:gd name="connsiteX4085" fmla="*/ 43453 w 840274"/>
              <a:gd name="connsiteY4085" fmla="*/ 347617 h 928135"/>
              <a:gd name="connsiteX4086" fmla="*/ 43688 w 840274"/>
              <a:gd name="connsiteY4086" fmla="*/ 347617 h 928135"/>
              <a:gd name="connsiteX4087" fmla="*/ 43688 w 840274"/>
              <a:gd name="connsiteY4087" fmla="*/ 347283 h 928135"/>
              <a:gd name="connsiteX4088" fmla="*/ 43453 w 840274"/>
              <a:gd name="connsiteY4088" fmla="*/ 347283 h 928135"/>
              <a:gd name="connsiteX4089" fmla="*/ 43245 w 840274"/>
              <a:gd name="connsiteY4089" fmla="*/ 347283 h 928135"/>
              <a:gd name="connsiteX4090" fmla="*/ 43010 w 840274"/>
              <a:gd name="connsiteY4090" fmla="*/ 347283 h 928135"/>
              <a:gd name="connsiteX4091" fmla="*/ 43010 w 840274"/>
              <a:gd name="connsiteY4091" fmla="*/ 346952 h 928135"/>
              <a:gd name="connsiteX4092" fmla="*/ 43245 w 840274"/>
              <a:gd name="connsiteY4092" fmla="*/ 346952 h 928135"/>
              <a:gd name="connsiteX4093" fmla="*/ 43688 w 840274"/>
              <a:gd name="connsiteY4093" fmla="*/ 346952 h 928135"/>
              <a:gd name="connsiteX4094" fmla="*/ 43922 w 840274"/>
              <a:gd name="connsiteY4094" fmla="*/ 346621 h 928135"/>
              <a:gd name="connsiteX4095" fmla="*/ 44131 w 840274"/>
              <a:gd name="connsiteY4095" fmla="*/ 346621 h 928135"/>
              <a:gd name="connsiteX4096" fmla="*/ 43922 w 840274"/>
              <a:gd name="connsiteY4096" fmla="*/ 346287 h 928135"/>
              <a:gd name="connsiteX4097" fmla="*/ 43453 w 840274"/>
              <a:gd name="connsiteY4097" fmla="*/ 346287 h 928135"/>
              <a:gd name="connsiteX4098" fmla="*/ 43245 w 840274"/>
              <a:gd name="connsiteY4098" fmla="*/ 346287 h 928135"/>
              <a:gd name="connsiteX4099" fmla="*/ 43245 w 840274"/>
              <a:gd name="connsiteY4099" fmla="*/ 346621 h 928135"/>
              <a:gd name="connsiteX4100" fmla="*/ 42775 w 840274"/>
              <a:gd name="connsiteY4100" fmla="*/ 346621 h 928135"/>
              <a:gd name="connsiteX4101" fmla="*/ 42775 w 840274"/>
              <a:gd name="connsiteY4101" fmla="*/ 346287 h 928135"/>
              <a:gd name="connsiteX4102" fmla="*/ 43010 w 840274"/>
              <a:gd name="connsiteY4102" fmla="*/ 345956 h 928135"/>
              <a:gd name="connsiteX4103" fmla="*/ 43245 w 840274"/>
              <a:gd name="connsiteY4103" fmla="*/ 345956 h 928135"/>
              <a:gd name="connsiteX4104" fmla="*/ 43688 w 840274"/>
              <a:gd name="connsiteY4104" fmla="*/ 345956 h 928135"/>
              <a:gd name="connsiteX4105" fmla="*/ 43922 w 840274"/>
              <a:gd name="connsiteY4105" fmla="*/ 345956 h 928135"/>
              <a:gd name="connsiteX4106" fmla="*/ 44131 w 840274"/>
              <a:gd name="connsiteY4106" fmla="*/ 345622 h 928135"/>
              <a:gd name="connsiteX4107" fmla="*/ 43922 w 840274"/>
              <a:gd name="connsiteY4107" fmla="*/ 345291 h 928135"/>
              <a:gd name="connsiteX4108" fmla="*/ 43688 w 840274"/>
              <a:gd name="connsiteY4108" fmla="*/ 345291 h 928135"/>
              <a:gd name="connsiteX4109" fmla="*/ 43245 w 840274"/>
              <a:gd name="connsiteY4109" fmla="*/ 345291 h 928135"/>
              <a:gd name="connsiteX4110" fmla="*/ 42775 w 840274"/>
              <a:gd name="connsiteY4110" fmla="*/ 345291 h 928135"/>
              <a:gd name="connsiteX4111" fmla="*/ 42775 w 840274"/>
              <a:gd name="connsiteY4111" fmla="*/ 344957 h 928135"/>
              <a:gd name="connsiteX4112" fmla="*/ 43010 w 840274"/>
              <a:gd name="connsiteY4112" fmla="*/ 344625 h 928135"/>
              <a:gd name="connsiteX4113" fmla="*/ 43453 w 840274"/>
              <a:gd name="connsiteY4113" fmla="*/ 344625 h 928135"/>
              <a:gd name="connsiteX4114" fmla="*/ 43453 w 840274"/>
              <a:gd name="connsiteY4114" fmla="*/ 344291 h 928135"/>
              <a:gd name="connsiteX4115" fmla="*/ 43453 w 840274"/>
              <a:gd name="connsiteY4115" fmla="*/ 343960 h 928135"/>
              <a:gd name="connsiteX4116" fmla="*/ 43453 w 840274"/>
              <a:gd name="connsiteY4116" fmla="*/ 342961 h 928135"/>
              <a:gd name="connsiteX4117" fmla="*/ 43010 w 840274"/>
              <a:gd name="connsiteY4117" fmla="*/ 341962 h 928135"/>
              <a:gd name="connsiteX4118" fmla="*/ 43245 w 840274"/>
              <a:gd name="connsiteY4118" fmla="*/ 341631 h 928135"/>
              <a:gd name="connsiteX4119" fmla="*/ 44365 w 840274"/>
              <a:gd name="connsiteY4119" fmla="*/ 339632 h 928135"/>
              <a:gd name="connsiteX4120" fmla="*/ 44574 w 840274"/>
              <a:gd name="connsiteY4120" fmla="*/ 339632 h 928135"/>
              <a:gd name="connsiteX4121" fmla="*/ 44574 w 840274"/>
              <a:gd name="connsiteY4121" fmla="*/ 339301 h 928135"/>
              <a:gd name="connsiteX4122" fmla="*/ 44131 w 840274"/>
              <a:gd name="connsiteY4122" fmla="*/ 338967 h 928135"/>
              <a:gd name="connsiteX4123" fmla="*/ 43922 w 840274"/>
              <a:gd name="connsiteY4123" fmla="*/ 338636 h 928135"/>
              <a:gd name="connsiteX4124" fmla="*/ 43688 w 840274"/>
              <a:gd name="connsiteY4124" fmla="*/ 338636 h 928135"/>
              <a:gd name="connsiteX4125" fmla="*/ 43453 w 840274"/>
              <a:gd name="connsiteY4125" fmla="*/ 338967 h 928135"/>
              <a:gd name="connsiteX4126" fmla="*/ 43245 w 840274"/>
              <a:gd name="connsiteY4126" fmla="*/ 338967 h 928135"/>
              <a:gd name="connsiteX4127" fmla="*/ 43245 w 840274"/>
              <a:gd name="connsiteY4127" fmla="*/ 338636 h 928135"/>
              <a:gd name="connsiteX4128" fmla="*/ 43245 w 840274"/>
              <a:gd name="connsiteY4128" fmla="*/ 338302 h 928135"/>
              <a:gd name="connsiteX4129" fmla="*/ 43245 w 840274"/>
              <a:gd name="connsiteY4129" fmla="*/ 337968 h 928135"/>
              <a:gd name="connsiteX4130" fmla="*/ 43010 w 840274"/>
              <a:gd name="connsiteY4130" fmla="*/ 337968 h 928135"/>
              <a:gd name="connsiteX4131" fmla="*/ 42775 w 840274"/>
              <a:gd name="connsiteY4131" fmla="*/ 337968 h 928135"/>
              <a:gd name="connsiteX4132" fmla="*/ 43010 w 840274"/>
              <a:gd name="connsiteY4132" fmla="*/ 337637 h 928135"/>
              <a:gd name="connsiteX4133" fmla="*/ 43453 w 840274"/>
              <a:gd name="connsiteY4133" fmla="*/ 337303 h 928135"/>
              <a:gd name="connsiteX4134" fmla="*/ 43688 w 840274"/>
              <a:gd name="connsiteY4134" fmla="*/ 337303 h 928135"/>
              <a:gd name="connsiteX4135" fmla="*/ 43922 w 840274"/>
              <a:gd name="connsiteY4135" fmla="*/ 337303 h 928135"/>
              <a:gd name="connsiteX4136" fmla="*/ 44131 w 840274"/>
              <a:gd name="connsiteY4136" fmla="*/ 337303 h 928135"/>
              <a:gd name="connsiteX4137" fmla="*/ 43922 w 840274"/>
              <a:gd name="connsiteY4137" fmla="*/ 336972 h 928135"/>
              <a:gd name="connsiteX4138" fmla="*/ 43922 w 840274"/>
              <a:gd name="connsiteY4138" fmla="*/ 336638 h 928135"/>
              <a:gd name="connsiteX4139" fmla="*/ 44131 w 840274"/>
              <a:gd name="connsiteY4139" fmla="*/ 336304 h 928135"/>
              <a:gd name="connsiteX4140" fmla="*/ 44574 w 840274"/>
              <a:gd name="connsiteY4140" fmla="*/ 336304 h 928135"/>
              <a:gd name="connsiteX4141" fmla="*/ 44809 w 840274"/>
              <a:gd name="connsiteY4141" fmla="*/ 335973 h 928135"/>
              <a:gd name="connsiteX4142" fmla="*/ 44574 w 840274"/>
              <a:gd name="connsiteY4142" fmla="*/ 335639 h 928135"/>
              <a:gd name="connsiteX4143" fmla="*/ 44365 w 840274"/>
              <a:gd name="connsiteY4143" fmla="*/ 335639 h 928135"/>
              <a:gd name="connsiteX4144" fmla="*/ 44131 w 840274"/>
              <a:gd name="connsiteY4144" fmla="*/ 335305 h 928135"/>
              <a:gd name="connsiteX4145" fmla="*/ 43922 w 840274"/>
              <a:gd name="connsiteY4145" fmla="*/ 335639 h 928135"/>
              <a:gd name="connsiteX4146" fmla="*/ 43688 w 840274"/>
              <a:gd name="connsiteY4146" fmla="*/ 335973 h 928135"/>
              <a:gd name="connsiteX4147" fmla="*/ 43453 w 840274"/>
              <a:gd name="connsiteY4147" fmla="*/ 335973 h 928135"/>
              <a:gd name="connsiteX4148" fmla="*/ 43245 w 840274"/>
              <a:gd name="connsiteY4148" fmla="*/ 336304 h 928135"/>
              <a:gd name="connsiteX4149" fmla="*/ 43010 w 840274"/>
              <a:gd name="connsiteY4149" fmla="*/ 335973 h 928135"/>
              <a:gd name="connsiteX4150" fmla="*/ 43010 w 840274"/>
              <a:gd name="connsiteY4150" fmla="*/ 335639 h 928135"/>
              <a:gd name="connsiteX4151" fmla="*/ 43010 w 840274"/>
              <a:gd name="connsiteY4151" fmla="*/ 335305 h 928135"/>
              <a:gd name="connsiteX4152" fmla="*/ 43453 w 840274"/>
              <a:gd name="connsiteY4152" fmla="*/ 335305 h 928135"/>
              <a:gd name="connsiteX4153" fmla="*/ 43922 w 840274"/>
              <a:gd name="connsiteY4153" fmla="*/ 335305 h 928135"/>
              <a:gd name="connsiteX4154" fmla="*/ 44131 w 840274"/>
              <a:gd name="connsiteY4154" fmla="*/ 335305 h 928135"/>
              <a:gd name="connsiteX4155" fmla="*/ 44365 w 840274"/>
              <a:gd name="connsiteY4155" fmla="*/ 334640 h 928135"/>
              <a:gd name="connsiteX4156" fmla="*/ 44574 w 840274"/>
              <a:gd name="connsiteY4156" fmla="*/ 334306 h 928135"/>
              <a:gd name="connsiteX4157" fmla="*/ 44365 w 840274"/>
              <a:gd name="connsiteY4157" fmla="*/ 333974 h 928135"/>
              <a:gd name="connsiteX4158" fmla="*/ 44131 w 840274"/>
              <a:gd name="connsiteY4158" fmla="*/ 333974 h 928135"/>
              <a:gd name="connsiteX4159" fmla="*/ 43688 w 840274"/>
              <a:gd name="connsiteY4159" fmla="*/ 333974 h 928135"/>
              <a:gd name="connsiteX4160" fmla="*/ 43453 w 840274"/>
              <a:gd name="connsiteY4160" fmla="*/ 333974 h 928135"/>
              <a:gd name="connsiteX4161" fmla="*/ 43245 w 840274"/>
              <a:gd name="connsiteY4161" fmla="*/ 333307 h 928135"/>
              <a:gd name="connsiteX4162" fmla="*/ 42775 w 840274"/>
              <a:gd name="connsiteY4162" fmla="*/ 332975 h 928135"/>
              <a:gd name="connsiteX4163" fmla="*/ 42775 w 840274"/>
              <a:gd name="connsiteY4163" fmla="*/ 332642 h 928135"/>
              <a:gd name="connsiteX4164" fmla="*/ 43010 w 840274"/>
              <a:gd name="connsiteY4164" fmla="*/ 332308 h 928135"/>
              <a:gd name="connsiteX4165" fmla="*/ 43245 w 840274"/>
              <a:gd name="connsiteY4165" fmla="*/ 332308 h 928135"/>
              <a:gd name="connsiteX4166" fmla="*/ 43010 w 840274"/>
              <a:gd name="connsiteY4166" fmla="*/ 331976 h 928135"/>
              <a:gd name="connsiteX4167" fmla="*/ 43010 w 840274"/>
              <a:gd name="connsiteY4167" fmla="*/ 331642 h 928135"/>
              <a:gd name="connsiteX4168" fmla="*/ 43245 w 840274"/>
              <a:gd name="connsiteY4168" fmla="*/ 331642 h 928135"/>
              <a:gd name="connsiteX4169" fmla="*/ 43688 w 840274"/>
              <a:gd name="connsiteY4169" fmla="*/ 331976 h 928135"/>
              <a:gd name="connsiteX4170" fmla="*/ 43922 w 840274"/>
              <a:gd name="connsiteY4170" fmla="*/ 331642 h 928135"/>
              <a:gd name="connsiteX4171" fmla="*/ 43688 w 840274"/>
              <a:gd name="connsiteY4171" fmla="*/ 331309 h 928135"/>
              <a:gd name="connsiteX4172" fmla="*/ 43010 w 840274"/>
              <a:gd name="connsiteY4172" fmla="*/ 331309 h 928135"/>
              <a:gd name="connsiteX4173" fmla="*/ 42567 w 840274"/>
              <a:gd name="connsiteY4173" fmla="*/ 331309 h 928135"/>
              <a:gd name="connsiteX4174" fmla="*/ 42332 w 840274"/>
              <a:gd name="connsiteY4174" fmla="*/ 330977 h 928135"/>
              <a:gd name="connsiteX4175" fmla="*/ 42332 w 840274"/>
              <a:gd name="connsiteY4175" fmla="*/ 330643 h 928135"/>
              <a:gd name="connsiteX4176" fmla="*/ 42775 w 840274"/>
              <a:gd name="connsiteY4176" fmla="*/ 330310 h 928135"/>
              <a:gd name="connsiteX4177" fmla="*/ 42567 w 840274"/>
              <a:gd name="connsiteY4177" fmla="*/ 329976 h 928135"/>
              <a:gd name="connsiteX4178" fmla="*/ 42098 w 840274"/>
              <a:gd name="connsiteY4178" fmla="*/ 329644 h 928135"/>
              <a:gd name="connsiteX4179" fmla="*/ 41654 w 840274"/>
              <a:gd name="connsiteY4179" fmla="*/ 329644 h 928135"/>
              <a:gd name="connsiteX4180" fmla="*/ 41654 w 840274"/>
              <a:gd name="connsiteY4180" fmla="*/ 329310 h 928135"/>
              <a:gd name="connsiteX4181" fmla="*/ 42332 w 840274"/>
              <a:gd name="connsiteY4181" fmla="*/ 329310 h 928135"/>
              <a:gd name="connsiteX4182" fmla="*/ 43010 w 840274"/>
              <a:gd name="connsiteY4182" fmla="*/ 329644 h 928135"/>
              <a:gd name="connsiteX4183" fmla="*/ 43245 w 840274"/>
              <a:gd name="connsiteY4183" fmla="*/ 329310 h 928135"/>
              <a:gd name="connsiteX4184" fmla="*/ 43922 w 840274"/>
              <a:gd name="connsiteY4184" fmla="*/ 328977 h 928135"/>
              <a:gd name="connsiteX4185" fmla="*/ 43688 w 840274"/>
              <a:gd name="connsiteY4185" fmla="*/ 328643 h 928135"/>
              <a:gd name="connsiteX4186" fmla="*/ 43453 w 840274"/>
              <a:gd name="connsiteY4186" fmla="*/ 328643 h 928135"/>
              <a:gd name="connsiteX4187" fmla="*/ 43010 w 840274"/>
              <a:gd name="connsiteY4187" fmla="*/ 328977 h 928135"/>
              <a:gd name="connsiteX4188" fmla="*/ 42567 w 840274"/>
              <a:gd name="connsiteY4188" fmla="*/ 328977 h 928135"/>
              <a:gd name="connsiteX4189" fmla="*/ 42332 w 840274"/>
              <a:gd name="connsiteY4189" fmla="*/ 328977 h 928135"/>
              <a:gd name="connsiteX4190" fmla="*/ 42098 w 840274"/>
              <a:gd name="connsiteY4190" fmla="*/ 328643 h 928135"/>
              <a:gd name="connsiteX4191" fmla="*/ 41889 w 840274"/>
              <a:gd name="connsiteY4191" fmla="*/ 328643 h 928135"/>
              <a:gd name="connsiteX4192" fmla="*/ 42098 w 840274"/>
              <a:gd name="connsiteY4192" fmla="*/ 328311 h 928135"/>
              <a:gd name="connsiteX4193" fmla="*/ 42567 w 840274"/>
              <a:gd name="connsiteY4193" fmla="*/ 328311 h 928135"/>
              <a:gd name="connsiteX4194" fmla="*/ 43010 w 840274"/>
              <a:gd name="connsiteY4194" fmla="*/ 328311 h 928135"/>
              <a:gd name="connsiteX4195" fmla="*/ 43245 w 840274"/>
              <a:gd name="connsiteY4195" fmla="*/ 328311 h 928135"/>
              <a:gd name="connsiteX4196" fmla="*/ 43245 w 840274"/>
              <a:gd name="connsiteY4196" fmla="*/ 327977 h 928135"/>
              <a:gd name="connsiteX4197" fmla="*/ 42775 w 840274"/>
              <a:gd name="connsiteY4197" fmla="*/ 327643 h 928135"/>
              <a:gd name="connsiteX4198" fmla="*/ 42567 w 840274"/>
              <a:gd name="connsiteY4198" fmla="*/ 327643 h 928135"/>
              <a:gd name="connsiteX4199" fmla="*/ 42567 w 840274"/>
              <a:gd name="connsiteY4199" fmla="*/ 327310 h 928135"/>
              <a:gd name="connsiteX4200" fmla="*/ 42775 w 840274"/>
              <a:gd name="connsiteY4200" fmla="*/ 327310 h 928135"/>
              <a:gd name="connsiteX4201" fmla="*/ 43010 w 840274"/>
              <a:gd name="connsiteY4201" fmla="*/ 327310 h 928135"/>
              <a:gd name="connsiteX4202" fmla="*/ 43245 w 840274"/>
              <a:gd name="connsiteY4202" fmla="*/ 327643 h 928135"/>
              <a:gd name="connsiteX4203" fmla="*/ 43688 w 840274"/>
              <a:gd name="connsiteY4203" fmla="*/ 327310 h 928135"/>
              <a:gd name="connsiteX4204" fmla="*/ 43688 w 840274"/>
              <a:gd name="connsiteY4204" fmla="*/ 326978 h 928135"/>
              <a:gd name="connsiteX4205" fmla="*/ 43453 w 840274"/>
              <a:gd name="connsiteY4205" fmla="*/ 326644 h 928135"/>
              <a:gd name="connsiteX4206" fmla="*/ 43453 w 840274"/>
              <a:gd name="connsiteY4206" fmla="*/ 326311 h 928135"/>
              <a:gd name="connsiteX4207" fmla="*/ 43688 w 840274"/>
              <a:gd name="connsiteY4207" fmla="*/ 326311 h 928135"/>
              <a:gd name="connsiteX4208" fmla="*/ 43922 w 840274"/>
              <a:gd name="connsiteY4208" fmla="*/ 325977 h 928135"/>
              <a:gd name="connsiteX4209" fmla="*/ 43688 w 840274"/>
              <a:gd name="connsiteY4209" fmla="*/ 325645 h 928135"/>
              <a:gd name="connsiteX4210" fmla="*/ 43453 w 840274"/>
              <a:gd name="connsiteY4210" fmla="*/ 325311 h 928135"/>
              <a:gd name="connsiteX4211" fmla="*/ 43453 w 840274"/>
              <a:gd name="connsiteY4211" fmla="*/ 325645 h 928135"/>
              <a:gd name="connsiteX4212" fmla="*/ 43245 w 840274"/>
              <a:gd name="connsiteY4212" fmla="*/ 325645 h 928135"/>
              <a:gd name="connsiteX4213" fmla="*/ 43010 w 840274"/>
              <a:gd name="connsiteY4213" fmla="*/ 325645 h 928135"/>
              <a:gd name="connsiteX4214" fmla="*/ 42567 w 840274"/>
              <a:gd name="connsiteY4214" fmla="*/ 325311 h 928135"/>
              <a:gd name="connsiteX4215" fmla="*/ 43010 w 840274"/>
              <a:gd name="connsiteY4215" fmla="*/ 324978 h 928135"/>
              <a:gd name="connsiteX4216" fmla="*/ 43245 w 840274"/>
              <a:gd name="connsiteY4216" fmla="*/ 324978 h 928135"/>
              <a:gd name="connsiteX4217" fmla="*/ 43688 w 840274"/>
              <a:gd name="connsiteY4217" fmla="*/ 324644 h 928135"/>
              <a:gd name="connsiteX4218" fmla="*/ 43688 w 840274"/>
              <a:gd name="connsiteY4218" fmla="*/ 324310 h 928135"/>
              <a:gd name="connsiteX4219" fmla="*/ 43245 w 840274"/>
              <a:gd name="connsiteY4219" fmla="*/ 324310 h 928135"/>
              <a:gd name="connsiteX4220" fmla="*/ 43010 w 840274"/>
              <a:gd name="connsiteY4220" fmla="*/ 323979 h 928135"/>
              <a:gd name="connsiteX4221" fmla="*/ 42332 w 840274"/>
              <a:gd name="connsiteY4221" fmla="*/ 323645 h 928135"/>
              <a:gd name="connsiteX4222" fmla="*/ 42098 w 840274"/>
              <a:gd name="connsiteY4222" fmla="*/ 323311 h 928135"/>
              <a:gd name="connsiteX4223" fmla="*/ 42332 w 840274"/>
              <a:gd name="connsiteY4223" fmla="*/ 323311 h 928135"/>
              <a:gd name="connsiteX4224" fmla="*/ 42775 w 840274"/>
              <a:gd name="connsiteY4224" fmla="*/ 322977 h 928135"/>
              <a:gd name="connsiteX4225" fmla="*/ 43245 w 840274"/>
              <a:gd name="connsiteY4225" fmla="*/ 322977 h 928135"/>
              <a:gd name="connsiteX4226" fmla="*/ 43453 w 840274"/>
              <a:gd name="connsiteY4226" fmla="*/ 322643 h 928135"/>
              <a:gd name="connsiteX4227" fmla="*/ 43245 w 840274"/>
              <a:gd name="connsiteY4227" fmla="*/ 322643 h 928135"/>
              <a:gd name="connsiteX4228" fmla="*/ 43010 w 840274"/>
              <a:gd name="connsiteY4228" fmla="*/ 322309 h 928135"/>
              <a:gd name="connsiteX4229" fmla="*/ 42332 w 840274"/>
              <a:gd name="connsiteY4229" fmla="*/ 322643 h 928135"/>
              <a:gd name="connsiteX4230" fmla="*/ 41889 w 840274"/>
              <a:gd name="connsiteY4230" fmla="*/ 322977 h 928135"/>
              <a:gd name="connsiteX4231" fmla="*/ 41654 w 840274"/>
              <a:gd name="connsiteY4231" fmla="*/ 322643 h 928135"/>
              <a:gd name="connsiteX4232" fmla="*/ 41211 w 840274"/>
              <a:gd name="connsiteY4232" fmla="*/ 321978 h 928135"/>
              <a:gd name="connsiteX4233" fmla="*/ 41211 w 840274"/>
              <a:gd name="connsiteY4233" fmla="*/ 321644 h 928135"/>
              <a:gd name="connsiteX4234" fmla="*/ 40977 w 840274"/>
              <a:gd name="connsiteY4234" fmla="*/ 321644 h 928135"/>
              <a:gd name="connsiteX4235" fmla="*/ 40742 w 840274"/>
              <a:gd name="connsiteY4235" fmla="*/ 321310 h 928135"/>
              <a:gd name="connsiteX4236" fmla="*/ 40534 w 840274"/>
              <a:gd name="connsiteY4236" fmla="*/ 321310 h 928135"/>
              <a:gd name="connsiteX4237" fmla="*/ 40299 w 840274"/>
              <a:gd name="connsiteY4237" fmla="*/ 321310 h 928135"/>
              <a:gd name="connsiteX4238" fmla="*/ 40064 w 840274"/>
              <a:gd name="connsiteY4238" fmla="*/ 321310 h 928135"/>
              <a:gd name="connsiteX4239" fmla="*/ 40299 w 840274"/>
              <a:gd name="connsiteY4239" fmla="*/ 321310 h 928135"/>
              <a:gd name="connsiteX4240" fmla="*/ 40977 w 840274"/>
              <a:gd name="connsiteY4240" fmla="*/ 320976 h 928135"/>
              <a:gd name="connsiteX4241" fmla="*/ 40977 w 840274"/>
              <a:gd name="connsiteY4241" fmla="*/ 320642 h 928135"/>
              <a:gd name="connsiteX4242" fmla="*/ 41420 w 840274"/>
              <a:gd name="connsiteY4242" fmla="*/ 320642 h 928135"/>
              <a:gd name="connsiteX4243" fmla="*/ 41889 w 840274"/>
              <a:gd name="connsiteY4243" fmla="*/ 320642 h 928135"/>
              <a:gd name="connsiteX4244" fmla="*/ 42098 w 840274"/>
              <a:gd name="connsiteY4244" fmla="*/ 320308 h 928135"/>
              <a:gd name="connsiteX4245" fmla="*/ 41889 w 840274"/>
              <a:gd name="connsiteY4245" fmla="*/ 319974 h 928135"/>
              <a:gd name="connsiteX4246" fmla="*/ 41654 w 840274"/>
              <a:gd name="connsiteY4246" fmla="*/ 319974 h 928135"/>
              <a:gd name="connsiteX4247" fmla="*/ 41420 w 840274"/>
              <a:gd name="connsiteY4247" fmla="*/ 319974 h 928135"/>
              <a:gd name="connsiteX4248" fmla="*/ 41211 w 840274"/>
              <a:gd name="connsiteY4248" fmla="*/ 320308 h 928135"/>
              <a:gd name="connsiteX4249" fmla="*/ 40977 w 840274"/>
              <a:gd name="connsiteY4249" fmla="*/ 319974 h 928135"/>
              <a:gd name="connsiteX4250" fmla="*/ 40977 w 840274"/>
              <a:gd name="connsiteY4250" fmla="*/ 319640 h 928135"/>
              <a:gd name="connsiteX4251" fmla="*/ 41211 w 840274"/>
              <a:gd name="connsiteY4251" fmla="*/ 319640 h 928135"/>
              <a:gd name="connsiteX4252" fmla="*/ 41420 w 840274"/>
              <a:gd name="connsiteY4252" fmla="*/ 319309 h 928135"/>
              <a:gd name="connsiteX4253" fmla="*/ 41654 w 840274"/>
              <a:gd name="connsiteY4253" fmla="*/ 319309 h 928135"/>
              <a:gd name="connsiteX4254" fmla="*/ 42098 w 840274"/>
              <a:gd name="connsiteY4254" fmla="*/ 319309 h 928135"/>
              <a:gd name="connsiteX4255" fmla="*/ 42098 w 840274"/>
              <a:gd name="connsiteY4255" fmla="*/ 318975 h 928135"/>
              <a:gd name="connsiteX4256" fmla="*/ 41420 w 840274"/>
              <a:gd name="connsiteY4256" fmla="*/ 318975 h 928135"/>
              <a:gd name="connsiteX4257" fmla="*/ 41211 w 840274"/>
              <a:gd name="connsiteY4257" fmla="*/ 318641 h 928135"/>
              <a:gd name="connsiteX4258" fmla="*/ 41211 w 840274"/>
              <a:gd name="connsiteY4258" fmla="*/ 318307 h 928135"/>
              <a:gd name="connsiteX4259" fmla="*/ 41420 w 840274"/>
              <a:gd name="connsiteY4259" fmla="*/ 318307 h 928135"/>
              <a:gd name="connsiteX4260" fmla="*/ 41654 w 840274"/>
              <a:gd name="connsiteY4260" fmla="*/ 318307 h 928135"/>
              <a:gd name="connsiteX4261" fmla="*/ 41889 w 840274"/>
              <a:gd name="connsiteY4261" fmla="*/ 317974 h 928135"/>
              <a:gd name="connsiteX4262" fmla="*/ 41654 w 840274"/>
              <a:gd name="connsiteY4262" fmla="*/ 317640 h 928135"/>
              <a:gd name="connsiteX4263" fmla="*/ 41420 w 840274"/>
              <a:gd name="connsiteY4263" fmla="*/ 316972 h 928135"/>
              <a:gd name="connsiteX4264" fmla="*/ 41654 w 840274"/>
              <a:gd name="connsiteY4264" fmla="*/ 316638 h 928135"/>
              <a:gd name="connsiteX4265" fmla="*/ 41420 w 840274"/>
              <a:gd name="connsiteY4265" fmla="*/ 315970 h 928135"/>
              <a:gd name="connsiteX4266" fmla="*/ 41654 w 840274"/>
              <a:gd name="connsiteY4266" fmla="*/ 315970 h 928135"/>
              <a:gd name="connsiteX4267" fmla="*/ 41889 w 840274"/>
              <a:gd name="connsiteY4267" fmla="*/ 315970 h 928135"/>
              <a:gd name="connsiteX4268" fmla="*/ 42098 w 840274"/>
              <a:gd name="connsiteY4268" fmla="*/ 315636 h 928135"/>
              <a:gd name="connsiteX4269" fmla="*/ 41889 w 840274"/>
              <a:gd name="connsiteY4269" fmla="*/ 315636 h 928135"/>
              <a:gd name="connsiteX4270" fmla="*/ 41420 w 840274"/>
              <a:gd name="connsiteY4270" fmla="*/ 315636 h 928135"/>
              <a:gd name="connsiteX4271" fmla="*/ 41211 w 840274"/>
              <a:gd name="connsiteY4271" fmla="*/ 315305 h 928135"/>
              <a:gd name="connsiteX4272" fmla="*/ 40977 w 840274"/>
              <a:gd name="connsiteY4272" fmla="*/ 315305 h 928135"/>
              <a:gd name="connsiteX4273" fmla="*/ 41211 w 840274"/>
              <a:gd name="connsiteY4273" fmla="*/ 314971 h 928135"/>
              <a:gd name="connsiteX4274" fmla="*/ 41420 w 840274"/>
              <a:gd name="connsiteY4274" fmla="*/ 314971 h 928135"/>
              <a:gd name="connsiteX4275" fmla="*/ 41889 w 840274"/>
              <a:gd name="connsiteY4275" fmla="*/ 314971 h 928135"/>
              <a:gd name="connsiteX4276" fmla="*/ 42098 w 840274"/>
              <a:gd name="connsiteY4276" fmla="*/ 314637 h 928135"/>
              <a:gd name="connsiteX4277" fmla="*/ 41654 w 840274"/>
              <a:gd name="connsiteY4277" fmla="*/ 313969 h 928135"/>
              <a:gd name="connsiteX4278" fmla="*/ 41420 w 840274"/>
              <a:gd name="connsiteY4278" fmla="*/ 313635 h 928135"/>
              <a:gd name="connsiteX4279" fmla="*/ 41211 w 840274"/>
              <a:gd name="connsiteY4279" fmla="*/ 312634 h 928135"/>
              <a:gd name="connsiteX4280" fmla="*/ 41420 w 840274"/>
              <a:gd name="connsiteY4280" fmla="*/ 312634 h 928135"/>
              <a:gd name="connsiteX4281" fmla="*/ 41654 w 840274"/>
              <a:gd name="connsiteY4281" fmla="*/ 312634 h 928135"/>
              <a:gd name="connsiteX4282" fmla="*/ 42098 w 840274"/>
              <a:gd name="connsiteY4282" fmla="*/ 311966 h 928135"/>
              <a:gd name="connsiteX4283" fmla="*/ 42332 w 840274"/>
              <a:gd name="connsiteY4283" fmla="*/ 311632 h 928135"/>
              <a:gd name="connsiteX4284" fmla="*/ 42098 w 840274"/>
              <a:gd name="connsiteY4284" fmla="*/ 311632 h 928135"/>
              <a:gd name="connsiteX4285" fmla="*/ 41654 w 840274"/>
              <a:gd name="connsiteY4285" fmla="*/ 311298 h 928135"/>
              <a:gd name="connsiteX4286" fmla="*/ 41420 w 840274"/>
              <a:gd name="connsiteY4286" fmla="*/ 311298 h 928135"/>
              <a:gd name="connsiteX4287" fmla="*/ 40977 w 840274"/>
              <a:gd name="connsiteY4287" fmla="*/ 311966 h 928135"/>
              <a:gd name="connsiteX4288" fmla="*/ 40742 w 840274"/>
              <a:gd name="connsiteY4288" fmla="*/ 311966 h 928135"/>
              <a:gd name="connsiteX4289" fmla="*/ 40534 w 840274"/>
              <a:gd name="connsiteY4289" fmla="*/ 311966 h 928135"/>
              <a:gd name="connsiteX4290" fmla="*/ 40534 w 840274"/>
              <a:gd name="connsiteY4290" fmla="*/ 311632 h 928135"/>
              <a:gd name="connsiteX4291" fmla="*/ 40742 w 840274"/>
              <a:gd name="connsiteY4291" fmla="*/ 311632 h 928135"/>
              <a:gd name="connsiteX4292" fmla="*/ 40977 w 840274"/>
              <a:gd name="connsiteY4292" fmla="*/ 310964 h 928135"/>
              <a:gd name="connsiteX4293" fmla="*/ 41211 w 840274"/>
              <a:gd name="connsiteY4293" fmla="*/ 310964 h 928135"/>
              <a:gd name="connsiteX4294" fmla="*/ 41889 w 840274"/>
              <a:gd name="connsiteY4294" fmla="*/ 310964 h 928135"/>
              <a:gd name="connsiteX4295" fmla="*/ 42098 w 840274"/>
              <a:gd name="connsiteY4295" fmla="*/ 310964 h 928135"/>
              <a:gd name="connsiteX4296" fmla="*/ 42332 w 840274"/>
              <a:gd name="connsiteY4296" fmla="*/ 310630 h 928135"/>
              <a:gd name="connsiteX4297" fmla="*/ 42098 w 840274"/>
              <a:gd name="connsiteY4297" fmla="*/ 310297 h 928135"/>
              <a:gd name="connsiteX4298" fmla="*/ 40977 w 840274"/>
              <a:gd name="connsiteY4298" fmla="*/ 309963 h 928135"/>
              <a:gd name="connsiteX4299" fmla="*/ 40742 w 840274"/>
              <a:gd name="connsiteY4299" fmla="*/ 309629 h 928135"/>
              <a:gd name="connsiteX4300" fmla="*/ 40977 w 840274"/>
              <a:gd name="connsiteY4300" fmla="*/ 309629 h 928135"/>
              <a:gd name="connsiteX4301" fmla="*/ 41211 w 840274"/>
              <a:gd name="connsiteY4301" fmla="*/ 309629 h 928135"/>
              <a:gd name="connsiteX4302" fmla="*/ 41654 w 840274"/>
              <a:gd name="connsiteY4302" fmla="*/ 309295 h 928135"/>
              <a:gd name="connsiteX4303" fmla="*/ 41889 w 840274"/>
              <a:gd name="connsiteY4303" fmla="*/ 309295 h 928135"/>
              <a:gd name="connsiteX4304" fmla="*/ 42332 w 840274"/>
              <a:gd name="connsiteY4304" fmla="*/ 308961 h 928135"/>
              <a:gd name="connsiteX4305" fmla="*/ 42567 w 840274"/>
              <a:gd name="connsiteY4305" fmla="*/ 308627 h 928135"/>
              <a:gd name="connsiteX4306" fmla="*/ 42567 w 840274"/>
              <a:gd name="connsiteY4306" fmla="*/ 308293 h 928135"/>
              <a:gd name="connsiteX4307" fmla="*/ 42332 w 840274"/>
              <a:gd name="connsiteY4307" fmla="*/ 308293 h 928135"/>
              <a:gd name="connsiteX4308" fmla="*/ 42098 w 840274"/>
              <a:gd name="connsiteY4308" fmla="*/ 308293 h 928135"/>
              <a:gd name="connsiteX4309" fmla="*/ 42098 w 840274"/>
              <a:gd name="connsiteY4309" fmla="*/ 307623 h 928135"/>
              <a:gd name="connsiteX4310" fmla="*/ 42098 w 840274"/>
              <a:gd name="connsiteY4310" fmla="*/ 307289 h 928135"/>
              <a:gd name="connsiteX4311" fmla="*/ 42332 w 840274"/>
              <a:gd name="connsiteY4311" fmla="*/ 306955 h 928135"/>
              <a:gd name="connsiteX4312" fmla="*/ 42567 w 840274"/>
              <a:gd name="connsiteY4312" fmla="*/ 307289 h 928135"/>
              <a:gd name="connsiteX4313" fmla="*/ 43245 w 840274"/>
              <a:gd name="connsiteY4313" fmla="*/ 307289 h 928135"/>
              <a:gd name="connsiteX4314" fmla="*/ 43245 w 840274"/>
              <a:gd name="connsiteY4314" fmla="*/ 306955 h 928135"/>
              <a:gd name="connsiteX4315" fmla="*/ 43245 w 840274"/>
              <a:gd name="connsiteY4315" fmla="*/ 306621 h 928135"/>
              <a:gd name="connsiteX4316" fmla="*/ 43010 w 840274"/>
              <a:gd name="connsiteY4316" fmla="*/ 306621 h 928135"/>
              <a:gd name="connsiteX4317" fmla="*/ 42567 w 840274"/>
              <a:gd name="connsiteY4317" fmla="*/ 306621 h 928135"/>
              <a:gd name="connsiteX4318" fmla="*/ 42098 w 840274"/>
              <a:gd name="connsiteY4318" fmla="*/ 306621 h 928135"/>
              <a:gd name="connsiteX4319" fmla="*/ 42098 w 840274"/>
              <a:gd name="connsiteY4319" fmla="*/ 306287 h 928135"/>
              <a:gd name="connsiteX4320" fmla="*/ 42332 w 840274"/>
              <a:gd name="connsiteY4320" fmla="*/ 306287 h 928135"/>
              <a:gd name="connsiteX4321" fmla="*/ 42567 w 840274"/>
              <a:gd name="connsiteY4321" fmla="*/ 306287 h 928135"/>
              <a:gd name="connsiteX4322" fmla="*/ 43010 w 840274"/>
              <a:gd name="connsiteY4322" fmla="*/ 306287 h 928135"/>
              <a:gd name="connsiteX4323" fmla="*/ 43245 w 840274"/>
              <a:gd name="connsiteY4323" fmla="*/ 306287 h 928135"/>
              <a:gd name="connsiteX4324" fmla="*/ 43453 w 840274"/>
              <a:gd name="connsiteY4324" fmla="*/ 305953 h 928135"/>
              <a:gd name="connsiteX4325" fmla="*/ 43245 w 840274"/>
              <a:gd name="connsiteY4325" fmla="*/ 305619 h 928135"/>
              <a:gd name="connsiteX4326" fmla="*/ 43010 w 840274"/>
              <a:gd name="connsiteY4326" fmla="*/ 305619 h 928135"/>
              <a:gd name="connsiteX4327" fmla="*/ 42567 w 840274"/>
              <a:gd name="connsiteY4327" fmla="*/ 305619 h 928135"/>
              <a:gd name="connsiteX4328" fmla="*/ 42098 w 840274"/>
              <a:gd name="connsiteY4328" fmla="*/ 305953 h 928135"/>
              <a:gd name="connsiteX4329" fmla="*/ 41654 w 840274"/>
              <a:gd name="connsiteY4329" fmla="*/ 305953 h 928135"/>
              <a:gd name="connsiteX4330" fmla="*/ 41211 w 840274"/>
              <a:gd name="connsiteY4330" fmla="*/ 305953 h 928135"/>
              <a:gd name="connsiteX4331" fmla="*/ 40977 w 840274"/>
              <a:gd name="connsiteY4331" fmla="*/ 305619 h 928135"/>
              <a:gd name="connsiteX4332" fmla="*/ 40977 w 840274"/>
              <a:gd name="connsiteY4332" fmla="*/ 304952 h 928135"/>
              <a:gd name="connsiteX4333" fmla="*/ 40742 w 840274"/>
              <a:gd name="connsiteY4333" fmla="*/ 304618 h 928135"/>
              <a:gd name="connsiteX4334" fmla="*/ 40742 w 840274"/>
              <a:gd name="connsiteY4334" fmla="*/ 304281 h 928135"/>
              <a:gd name="connsiteX4335" fmla="*/ 40534 w 840274"/>
              <a:gd name="connsiteY4335" fmla="*/ 304281 h 928135"/>
              <a:gd name="connsiteX4336" fmla="*/ 40299 w 840274"/>
              <a:gd name="connsiteY4336" fmla="*/ 303947 h 928135"/>
              <a:gd name="connsiteX4337" fmla="*/ 40299 w 840274"/>
              <a:gd name="connsiteY4337" fmla="*/ 303613 h 928135"/>
              <a:gd name="connsiteX4338" fmla="*/ 41211 w 840274"/>
              <a:gd name="connsiteY4338" fmla="*/ 303613 h 928135"/>
              <a:gd name="connsiteX4339" fmla="*/ 41420 w 840274"/>
              <a:gd name="connsiteY4339" fmla="*/ 303613 h 928135"/>
              <a:gd name="connsiteX4340" fmla="*/ 41654 w 840274"/>
              <a:gd name="connsiteY4340" fmla="*/ 302946 h 928135"/>
              <a:gd name="connsiteX4341" fmla="*/ 42098 w 840274"/>
              <a:gd name="connsiteY4341" fmla="*/ 302612 h 928135"/>
              <a:gd name="connsiteX4342" fmla="*/ 42098 w 840274"/>
              <a:gd name="connsiteY4342" fmla="*/ 302278 h 928135"/>
              <a:gd name="connsiteX4343" fmla="*/ 41889 w 840274"/>
              <a:gd name="connsiteY4343" fmla="*/ 302278 h 928135"/>
              <a:gd name="connsiteX4344" fmla="*/ 41420 w 840274"/>
              <a:gd name="connsiteY4344" fmla="*/ 302278 h 928135"/>
              <a:gd name="connsiteX4345" fmla="*/ 41211 w 840274"/>
              <a:gd name="connsiteY4345" fmla="*/ 302278 h 928135"/>
              <a:gd name="connsiteX4346" fmla="*/ 40977 w 840274"/>
              <a:gd name="connsiteY4346" fmla="*/ 301944 h 928135"/>
              <a:gd name="connsiteX4347" fmla="*/ 41420 w 840274"/>
              <a:gd name="connsiteY4347" fmla="*/ 301607 h 928135"/>
              <a:gd name="connsiteX4348" fmla="*/ 41889 w 840274"/>
              <a:gd name="connsiteY4348" fmla="*/ 301607 h 928135"/>
              <a:gd name="connsiteX4349" fmla="*/ 42098 w 840274"/>
              <a:gd name="connsiteY4349" fmla="*/ 301607 h 928135"/>
              <a:gd name="connsiteX4350" fmla="*/ 42332 w 840274"/>
              <a:gd name="connsiteY4350" fmla="*/ 301944 h 928135"/>
              <a:gd name="connsiteX4351" fmla="*/ 42332 w 840274"/>
              <a:gd name="connsiteY4351" fmla="*/ 302278 h 928135"/>
              <a:gd name="connsiteX4352" fmla="*/ 42567 w 840274"/>
              <a:gd name="connsiteY4352" fmla="*/ 302278 h 928135"/>
              <a:gd name="connsiteX4353" fmla="*/ 43010 w 840274"/>
              <a:gd name="connsiteY4353" fmla="*/ 302278 h 928135"/>
              <a:gd name="connsiteX4354" fmla="*/ 43010 w 840274"/>
              <a:gd name="connsiteY4354" fmla="*/ 301944 h 928135"/>
              <a:gd name="connsiteX4355" fmla="*/ 42775 w 840274"/>
              <a:gd name="connsiteY4355" fmla="*/ 301607 h 928135"/>
              <a:gd name="connsiteX4356" fmla="*/ 42567 w 840274"/>
              <a:gd name="connsiteY4356" fmla="*/ 301273 h 928135"/>
              <a:gd name="connsiteX4357" fmla="*/ 41420 w 840274"/>
              <a:gd name="connsiteY4357" fmla="*/ 300940 h 928135"/>
              <a:gd name="connsiteX4358" fmla="*/ 41654 w 840274"/>
              <a:gd name="connsiteY4358" fmla="*/ 300606 h 928135"/>
              <a:gd name="connsiteX4359" fmla="*/ 41889 w 840274"/>
              <a:gd name="connsiteY4359" fmla="*/ 300606 h 928135"/>
              <a:gd name="connsiteX4360" fmla="*/ 42567 w 840274"/>
              <a:gd name="connsiteY4360" fmla="*/ 299938 h 928135"/>
              <a:gd name="connsiteX4361" fmla="*/ 42332 w 840274"/>
              <a:gd name="connsiteY4361" fmla="*/ 299601 h 928135"/>
              <a:gd name="connsiteX4362" fmla="*/ 42098 w 840274"/>
              <a:gd name="connsiteY4362" fmla="*/ 299601 h 928135"/>
              <a:gd name="connsiteX4363" fmla="*/ 41654 w 840274"/>
              <a:gd name="connsiteY4363" fmla="*/ 299601 h 928135"/>
              <a:gd name="connsiteX4364" fmla="*/ 41211 w 840274"/>
              <a:gd name="connsiteY4364" fmla="*/ 298934 h 928135"/>
              <a:gd name="connsiteX4365" fmla="*/ 41211 w 840274"/>
              <a:gd name="connsiteY4365" fmla="*/ 298600 h 928135"/>
              <a:gd name="connsiteX4366" fmla="*/ 41420 w 840274"/>
              <a:gd name="connsiteY4366" fmla="*/ 298600 h 928135"/>
              <a:gd name="connsiteX4367" fmla="*/ 41889 w 840274"/>
              <a:gd name="connsiteY4367" fmla="*/ 298600 h 928135"/>
              <a:gd name="connsiteX4368" fmla="*/ 42098 w 840274"/>
              <a:gd name="connsiteY4368" fmla="*/ 298600 h 928135"/>
              <a:gd name="connsiteX4369" fmla="*/ 42567 w 840274"/>
              <a:gd name="connsiteY4369" fmla="*/ 298266 h 928135"/>
              <a:gd name="connsiteX4370" fmla="*/ 42775 w 840274"/>
              <a:gd name="connsiteY4370" fmla="*/ 297929 h 928135"/>
              <a:gd name="connsiteX4371" fmla="*/ 42775 w 840274"/>
              <a:gd name="connsiteY4371" fmla="*/ 297595 h 928135"/>
              <a:gd name="connsiteX4372" fmla="*/ 42567 w 840274"/>
              <a:gd name="connsiteY4372" fmla="*/ 297595 h 928135"/>
              <a:gd name="connsiteX4373" fmla="*/ 42098 w 840274"/>
              <a:gd name="connsiteY4373" fmla="*/ 297929 h 928135"/>
              <a:gd name="connsiteX4374" fmla="*/ 41654 w 840274"/>
              <a:gd name="connsiteY4374" fmla="*/ 297929 h 928135"/>
              <a:gd name="connsiteX4375" fmla="*/ 41211 w 840274"/>
              <a:gd name="connsiteY4375" fmla="*/ 298266 h 928135"/>
              <a:gd name="connsiteX4376" fmla="*/ 40742 w 840274"/>
              <a:gd name="connsiteY4376" fmla="*/ 298266 h 928135"/>
              <a:gd name="connsiteX4377" fmla="*/ 40534 w 840274"/>
              <a:gd name="connsiteY4377" fmla="*/ 297929 h 928135"/>
              <a:gd name="connsiteX4378" fmla="*/ 40534 w 840274"/>
              <a:gd name="connsiteY4378" fmla="*/ 297261 h 928135"/>
              <a:gd name="connsiteX4379" fmla="*/ 40742 w 840274"/>
              <a:gd name="connsiteY4379" fmla="*/ 297261 h 928135"/>
              <a:gd name="connsiteX4380" fmla="*/ 40977 w 840274"/>
              <a:gd name="connsiteY4380" fmla="*/ 297261 h 928135"/>
              <a:gd name="connsiteX4381" fmla="*/ 41654 w 840274"/>
              <a:gd name="connsiteY4381" fmla="*/ 297595 h 928135"/>
              <a:gd name="connsiteX4382" fmla="*/ 42098 w 840274"/>
              <a:gd name="connsiteY4382" fmla="*/ 297595 h 928135"/>
              <a:gd name="connsiteX4383" fmla="*/ 42332 w 840274"/>
              <a:gd name="connsiteY4383" fmla="*/ 297261 h 928135"/>
              <a:gd name="connsiteX4384" fmla="*/ 42332 w 840274"/>
              <a:gd name="connsiteY4384" fmla="*/ 296928 h 928135"/>
              <a:gd name="connsiteX4385" fmla="*/ 42098 w 840274"/>
              <a:gd name="connsiteY4385" fmla="*/ 296928 h 928135"/>
              <a:gd name="connsiteX4386" fmla="*/ 41889 w 840274"/>
              <a:gd name="connsiteY4386" fmla="*/ 296591 h 928135"/>
              <a:gd name="connsiteX4387" fmla="*/ 41420 w 840274"/>
              <a:gd name="connsiteY4387" fmla="*/ 296257 h 928135"/>
              <a:gd name="connsiteX4388" fmla="*/ 41889 w 840274"/>
              <a:gd name="connsiteY4388" fmla="*/ 295923 h 928135"/>
              <a:gd name="connsiteX4389" fmla="*/ 42098 w 840274"/>
              <a:gd name="connsiteY4389" fmla="*/ 295589 h 928135"/>
              <a:gd name="connsiteX4390" fmla="*/ 42332 w 840274"/>
              <a:gd name="connsiteY4390" fmla="*/ 294585 h 928135"/>
              <a:gd name="connsiteX4391" fmla="*/ 42332 w 840274"/>
              <a:gd name="connsiteY4391" fmla="*/ 294251 h 928135"/>
              <a:gd name="connsiteX4392" fmla="*/ 42567 w 840274"/>
              <a:gd name="connsiteY4392" fmla="*/ 293581 h 928135"/>
              <a:gd name="connsiteX4393" fmla="*/ 42332 w 840274"/>
              <a:gd name="connsiteY4393" fmla="*/ 293581 h 928135"/>
              <a:gd name="connsiteX4394" fmla="*/ 42098 w 840274"/>
              <a:gd name="connsiteY4394" fmla="*/ 293247 h 928135"/>
              <a:gd name="connsiteX4395" fmla="*/ 41420 w 840274"/>
              <a:gd name="connsiteY4395" fmla="*/ 292913 h 928135"/>
              <a:gd name="connsiteX4396" fmla="*/ 41654 w 840274"/>
              <a:gd name="connsiteY4396" fmla="*/ 292913 h 928135"/>
              <a:gd name="connsiteX4397" fmla="*/ 41889 w 840274"/>
              <a:gd name="connsiteY4397" fmla="*/ 292913 h 928135"/>
              <a:gd name="connsiteX4398" fmla="*/ 42332 w 840274"/>
              <a:gd name="connsiteY4398" fmla="*/ 292913 h 928135"/>
              <a:gd name="connsiteX4399" fmla="*/ 42332 w 840274"/>
              <a:gd name="connsiteY4399" fmla="*/ 292576 h 928135"/>
              <a:gd name="connsiteX4400" fmla="*/ 42332 w 840274"/>
              <a:gd name="connsiteY4400" fmla="*/ 292243 h 928135"/>
              <a:gd name="connsiteX4401" fmla="*/ 41889 w 840274"/>
              <a:gd name="connsiteY4401" fmla="*/ 292243 h 928135"/>
              <a:gd name="connsiteX4402" fmla="*/ 41654 w 840274"/>
              <a:gd name="connsiteY4402" fmla="*/ 291909 h 928135"/>
              <a:gd name="connsiteX4403" fmla="*/ 41889 w 840274"/>
              <a:gd name="connsiteY4403" fmla="*/ 291238 h 928135"/>
              <a:gd name="connsiteX4404" fmla="*/ 41889 w 840274"/>
              <a:gd name="connsiteY4404" fmla="*/ 290904 h 928135"/>
              <a:gd name="connsiteX4405" fmla="*/ 41654 w 840274"/>
              <a:gd name="connsiteY4405" fmla="*/ 290568 h 928135"/>
              <a:gd name="connsiteX4406" fmla="*/ 41420 w 840274"/>
              <a:gd name="connsiteY4406" fmla="*/ 290234 h 928135"/>
              <a:gd name="connsiteX4407" fmla="*/ 40742 w 840274"/>
              <a:gd name="connsiteY4407" fmla="*/ 290234 h 928135"/>
              <a:gd name="connsiteX4408" fmla="*/ 40299 w 840274"/>
              <a:gd name="connsiteY4408" fmla="*/ 289900 h 928135"/>
              <a:gd name="connsiteX4409" fmla="*/ 40064 w 840274"/>
              <a:gd name="connsiteY4409" fmla="*/ 290234 h 928135"/>
              <a:gd name="connsiteX4410" fmla="*/ 39856 w 840274"/>
              <a:gd name="connsiteY4410" fmla="*/ 289900 h 928135"/>
              <a:gd name="connsiteX4411" fmla="*/ 40299 w 840274"/>
              <a:gd name="connsiteY4411" fmla="*/ 289564 h 928135"/>
              <a:gd name="connsiteX4412" fmla="*/ 40299 w 840274"/>
              <a:gd name="connsiteY4412" fmla="*/ 289230 h 928135"/>
              <a:gd name="connsiteX4413" fmla="*/ 39621 w 840274"/>
              <a:gd name="connsiteY4413" fmla="*/ 289230 h 928135"/>
              <a:gd name="connsiteX4414" fmla="*/ 39178 w 840274"/>
              <a:gd name="connsiteY4414" fmla="*/ 289230 h 928135"/>
              <a:gd name="connsiteX4415" fmla="*/ 39178 w 840274"/>
              <a:gd name="connsiteY4415" fmla="*/ 288896 h 928135"/>
              <a:gd name="connsiteX4416" fmla="*/ 39621 w 840274"/>
              <a:gd name="connsiteY4416" fmla="*/ 288559 h 928135"/>
              <a:gd name="connsiteX4417" fmla="*/ 39621 w 840274"/>
              <a:gd name="connsiteY4417" fmla="*/ 288225 h 928135"/>
              <a:gd name="connsiteX4418" fmla="*/ 39413 w 840274"/>
              <a:gd name="connsiteY4418" fmla="*/ 288225 h 928135"/>
              <a:gd name="connsiteX4419" fmla="*/ 39178 w 840274"/>
              <a:gd name="connsiteY4419" fmla="*/ 288225 h 928135"/>
              <a:gd name="connsiteX4420" fmla="*/ 39413 w 840274"/>
              <a:gd name="connsiteY4420" fmla="*/ 287892 h 928135"/>
              <a:gd name="connsiteX4421" fmla="*/ 39621 w 840274"/>
              <a:gd name="connsiteY4421" fmla="*/ 287892 h 928135"/>
              <a:gd name="connsiteX4422" fmla="*/ 39856 w 840274"/>
              <a:gd name="connsiteY4422" fmla="*/ 287892 h 928135"/>
              <a:gd name="connsiteX4423" fmla="*/ 39621 w 840274"/>
              <a:gd name="connsiteY4423" fmla="*/ 287555 h 928135"/>
              <a:gd name="connsiteX4424" fmla="*/ 39413 w 840274"/>
              <a:gd name="connsiteY4424" fmla="*/ 287555 h 928135"/>
              <a:gd name="connsiteX4425" fmla="*/ 39178 w 840274"/>
              <a:gd name="connsiteY4425" fmla="*/ 287555 h 928135"/>
              <a:gd name="connsiteX4426" fmla="*/ 38944 w 840274"/>
              <a:gd name="connsiteY4426" fmla="*/ 286887 h 928135"/>
              <a:gd name="connsiteX4427" fmla="*/ 38266 w 840274"/>
              <a:gd name="connsiteY4427" fmla="*/ 286217 h 928135"/>
              <a:gd name="connsiteX4428" fmla="*/ 38266 w 840274"/>
              <a:gd name="connsiteY4428" fmla="*/ 285880 h 928135"/>
              <a:gd name="connsiteX4429" fmla="*/ 38735 w 840274"/>
              <a:gd name="connsiteY4429" fmla="*/ 285546 h 928135"/>
              <a:gd name="connsiteX4430" fmla="*/ 38944 w 840274"/>
              <a:gd name="connsiteY4430" fmla="*/ 285546 h 928135"/>
              <a:gd name="connsiteX4431" fmla="*/ 38944 w 840274"/>
              <a:gd name="connsiteY4431" fmla="*/ 284206 h 928135"/>
              <a:gd name="connsiteX4432" fmla="*/ 38500 w 840274"/>
              <a:gd name="connsiteY4432" fmla="*/ 283872 h 928135"/>
              <a:gd name="connsiteX4433" fmla="*/ 38500 w 840274"/>
              <a:gd name="connsiteY4433" fmla="*/ 282867 h 928135"/>
              <a:gd name="connsiteX4434" fmla="*/ 38500 w 840274"/>
              <a:gd name="connsiteY4434" fmla="*/ 282197 h 928135"/>
              <a:gd name="connsiteX4435" fmla="*/ 38735 w 840274"/>
              <a:gd name="connsiteY4435" fmla="*/ 282197 h 928135"/>
              <a:gd name="connsiteX4436" fmla="*/ 38500 w 840274"/>
              <a:gd name="connsiteY4436" fmla="*/ 281527 h 928135"/>
              <a:gd name="connsiteX4437" fmla="*/ 38266 w 840274"/>
              <a:gd name="connsiteY4437" fmla="*/ 281190 h 928135"/>
              <a:gd name="connsiteX4438" fmla="*/ 38266 w 840274"/>
              <a:gd name="connsiteY4438" fmla="*/ 280856 h 928135"/>
              <a:gd name="connsiteX4439" fmla="*/ 38500 w 840274"/>
              <a:gd name="connsiteY4439" fmla="*/ 280520 h 928135"/>
              <a:gd name="connsiteX4440" fmla="*/ 38735 w 840274"/>
              <a:gd name="connsiteY4440" fmla="*/ 280520 h 928135"/>
              <a:gd name="connsiteX4441" fmla="*/ 38500 w 840274"/>
              <a:gd name="connsiteY4441" fmla="*/ 280186 h 928135"/>
              <a:gd name="connsiteX4442" fmla="*/ 37823 w 840274"/>
              <a:gd name="connsiteY4442" fmla="*/ 280520 h 928135"/>
              <a:gd name="connsiteX4443" fmla="*/ 37588 w 840274"/>
              <a:gd name="connsiteY4443" fmla="*/ 280520 h 928135"/>
              <a:gd name="connsiteX4444" fmla="*/ 37380 w 840274"/>
              <a:gd name="connsiteY4444" fmla="*/ 280186 h 928135"/>
              <a:gd name="connsiteX4445" fmla="*/ 37588 w 840274"/>
              <a:gd name="connsiteY4445" fmla="*/ 279515 h 928135"/>
              <a:gd name="connsiteX4446" fmla="*/ 37145 w 840274"/>
              <a:gd name="connsiteY4446" fmla="*/ 278508 h 928135"/>
              <a:gd name="connsiteX4447" fmla="*/ 37145 w 840274"/>
              <a:gd name="connsiteY4447" fmla="*/ 277838 h 928135"/>
              <a:gd name="connsiteX4448" fmla="*/ 36910 w 840274"/>
              <a:gd name="connsiteY4448" fmla="*/ 277504 h 928135"/>
              <a:gd name="connsiteX4449" fmla="*/ 36702 w 840274"/>
              <a:gd name="connsiteY4449" fmla="*/ 277504 h 928135"/>
              <a:gd name="connsiteX4450" fmla="*/ 36467 w 840274"/>
              <a:gd name="connsiteY4450" fmla="*/ 277838 h 928135"/>
              <a:gd name="connsiteX4451" fmla="*/ 36232 w 840274"/>
              <a:gd name="connsiteY4451" fmla="*/ 277838 h 928135"/>
              <a:gd name="connsiteX4452" fmla="*/ 36024 w 840274"/>
              <a:gd name="connsiteY4452" fmla="*/ 277838 h 928135"/>
              <a:gd name="connsiteX4453" fmla="*/ 36024 w 840274"/>
              <a:gd name="connsiteY4453" fmla="*/ 277504 h 928135"/>
              <a:gd name="connsiteX4454" fmla="*/ 36232 w 840274"/>
              <a:gd name="connsiteY4454" fmla="*/ 277168 h 928135"/>
              <a:gd name="connsiteX4455" fmla="*/ 36232 w 840274"/>
              <a:gd name="connsiteY4455" fmla="*/ 276834 h 928135"/>
              <a:gd name="connsiteX4456" fmla="*/ 36024 w 840274"/>
              <a:gd name="connsiteY4456" fmla="*/ 276497 h 928135"/>
              <a:gd name="connsiteX4457" fmla="*/ 35789 w 840274"/>
              <a:gd name="connsiteY4457" fmla="*/ 276163 h 928135"/>
              <a:gd name="connsiteX4458" fmla="*/ 35555 w 840274"/>
              <a:gd name="connsiteY4458" fmla="*/ 275827 h 928135"/>
              <a:gd name="connsiteX4459" fmla="*/ 35112 w 840274"/>
              <a:gd name="connsiteY4459" fmla="*/ 276163 h 928135"/>
              <a:gd name="connsiteX4460" fmla="*/ 34877 w 840274"/>
              <a:gd name="connsiteY4460" fmla="*/ 276163 h 928135"/>
              <a:gd name="connsiteX4461" fmla="*/ 34877 w 840274"/>
              <a:gd name="connsiteY4461" fmla="*/ 275827 h 928135"/>
              <a:gd name="connsiteX4462" fmla="*/ 35112 w 840274"/>
              <a:gd name="connsiteY4462" fmla="*/ 275493 h 928135"/>
              <a:gd name="connsiteX4463" fmla="*/ 35346 w 840274"/>
              <a:gd name="connsiteY4463" fmla="*/ 275493 h 928135"/>
              <a:gd name="connsiteX4464" fmla="*/ 35555 w 840274"/>
              <a:gd name="connsiteY4464" fmla="*/ 275493 h 928135"/>
              <a:gd name="connsiteX4465" fmla="*/ 35789 w 840274"/>
              <a:gd name="connsiteY4465" fmla="*/ 275156 h 928135"/>
              <a:gd name="connsiteX4466" fmla="*/ 35555 w 840274"/>
              <a:gd name="connsiteY4466" fmla="*/ 274820 h 928135"/>
              <a:gd name="connsiteX4467" fmla="*/ 35346 w 840274"/>
              <a:gd name="connsiteY4467" fmla="*/ 274820 h 928135"/>
              <a:gd name="connsiteX4468" fmla="*/ 34877 w 840274"/>
              <a:gd name="connsiteY4468" fmla="*/ 274486 h 928135"/>
              <a:gd name="connsiteX4469" fmla="*/ 34877 w 840274"/>
              <a:gd name="connsiteY4469" fmla="*/ 274150 h 928135"/>
              <a:gd name="connsiteX4470" fmla="*/ 34877 w 840274"/>
              <a:gd name="connsiteY4470" fmla="*/ 273816 h 928135"/>
              <a:gd name="connsiteX4471" fmla="*/ 34877 w 840274"/>
              <a:gd name="connsiteY4471" fmla="*/ 273479 h 928135"/>
              <a:gd name="connsiteX4472" fmla="*/ 34669 w 840274"/>
              <a:gd name="connsiteY4472" fmla="*/ 273145 h 928135"/>
              <a:gd name="connsiteX4473" fmla="*/ 34434 w 840274"/>
              <a:gd name="connsiteY4473" fmla="*/ 273479 h 928135"/>
              <a:gd name="connsiteX4474" fmla="*/ 34225 w 840274"/>
              <a:gd name="connsiteY4474" fmla="*/ 273816 h 928135"/>
              <a:gd name="connsiteX4475" fmla="*/ 33991 w 840274"/>
              <a:gd name="connsiteY4475" fmla="*/ 273816 h 928135"/>
              <a:gd name="connsiteX4476" fmla="*/ 33756 w 840274"/>
              <a:gd name="connsiteY4476" fmla="*/ 273816 h 928135"/>
              <a:gd name="connsiteX4477" fmla="*/ 33756 w 840274"/>
              <a:gd name="connsiteY4477" fmla="*/ 273479 h 928135"/>
              <a:gd name="connsiteX4478" fmla="*/ 33991 w 840274"/>
              <a:gd name="connsiteY4478" fmla="*/ 273145 h 928135"/>
              <a:gd name="connsiteX4479" fmla="*/ 34434 w 840274"/>
              <a:gd name="connsiteY4479" fmla="*/ 272809 h 928135"/>
              <a:gd name="connsiteX4480" fmla="*/ 34877 w 840274"/>
              <a:gd name="connsiteY4480" fmla="*/ 272472 h 928135"/>
              <a:gd name="connsiteX4481" fmla="*/ 35112 w 840274"/>
              <a:gd name="connsiteY4481" fmla="*/ 272138 h 928135"/>
              <a:gd name="connsiteX4482" fmla="*/ 34877 w 840274"/>
              <a:gd name="connsiteY4482" fmla="*/ 272138 h 928135"/>
              <a:gd name="connsiteX4483" fmla="*/ 34434 w 840274"/>
              <a:gd name="connsiteY4483" fmla="*/ 271802 h 928135"/>
              <a:gd name="connsiteX4484" fmla="*/ 34225 w 840274"/>
              <a:gd name="connsiteY4484" fmla="*/ 271131 h 928135"/>
              <a:gd name="connsiteX4485" fmla="*/ 33756 w 840274"/>
              <a:gd name="connsiteY4485" fmla="*/ 270461 h 928135"/>
              <a:gd name="connsiteX4486" fmla="*/ 33547 w 840274"/>
              <a:gd name="connsiteY4486" fmla="*/ 270124 h 928135"/>
              <a:gd name="connsiteX4487" fmla="*/ 33547 w 840274"/>
              <a:gd name="connsiteY4487" fmla="*/ 269788 h 928135"/>
              <a:gd name="connsiteX4488" fmla="*/ 33756 w 840274"/>
              <a:gd name="connsiteY4488" fmla="*/ 269118 h 928135"/>
              <a:gd name="connsiteX4489" fmla="*/ 33991 w 840274"/>
              <a:gd name="connsiteY4489" fmla="*/ 268781 h 928135"/>
              <a:gd name="connsiteX4490" fmla="*/ 33991 w 840274"/>
              <a:gd name="connsiteY4490" fmla="*/ 268447 h 928135"/>
              <a:gd name="connsiteX4491" fmla="*/ 33991 w 840274"/>
              <a:gd name="connsiteY4491" fmla="*/ 268111 h 928135"/>
              <a:gd name="connsiteX4492" fmla="*/ 33756 w 840274"/>
              <a:gd name="connsiteY4492" fmla="*/ 267774 h 928135"/>
              <a:gd name="connsiteX4493" fmla="*/ 33313 w 840274"/>
              <a:gd name="connsiteY4493" fmla="*/ 267440 h 928135"/>
              <a:gd name="connsiteX4494" fmla="*/ 32870 w 840274"/>
              <a:gd name="connsiteY4494" fmla="*/ 267440 h 928135"/>
              <a:gd name="connsiteX4495" fmla="*/ 32635 w 840274"/>
              <a:gd name="connsiteY4495" fmla="*/ 267104 h 928135"/>
              <a:gd name="connsiteX4496" fmla="*/ 32870 w 840274"/>
              <a:gd name="connsiteY4496" fmla="*/ 267104 h 928135"/>
              <a:gd name="connsiteX4497" fmla="*/ 33313 w 840274"/>
              <a:gd name="connsiteY4497" fmla="*/ 267104 h 928135"/>
              <a:gd name="connsiteX4498" fmla="*/ 33547 w 840274"/>
              <a:gd name="connsiteY4498" fmla="*/ 267440 h 928135"/>
              <a:gd name="connsiteX4499" fmla="*/ 33756 w 840274"/>
              <a:gd name="connsiteY4499" fmla="*/ 267440 h 928135"/>
              <a:gd name="connsiteX4500" fmla="*/ 33991 w 840274"/>
              <a:gd name="connsiteY4500" fmla="*/ 267104 h 928135"/>
              <a:gd name="connsiteX4501" fmla="*/ 33756 w 840274"/>
              <a:gd name="connsiteY4501" fmla="*/ 267104 h 928135"/>
              <a:gd name="connsiteX4502" fmla="*/ 33078 w 840274"/>
              <a:gd name="connsiteY4502" fmla="*/ 266767 h 928135"/>
              <a:gd name="connsiteX4503" fmla="*/ 33078 w 840274"/>
              <a:gd name="connsiteY4503" fmla="*/ 266433 h 928135"/>
              <a:gd name="connsiteX4504" fmla="*/ 32870 w 840274"/>
              <a:gd name="connsiteY4504" fmla="*/ 266433 h 928135"/>
              <a:gd name="connsiteX4505" fmla="*/ 32870 w 840274"/>
              <a:gd name="connsiteY4505" fmla="*/ 266097 h 928135"/>
              <a:gd name="connsiteX4506" fmla="*/ 33078 w 840274"/>
              <a:gd name="connsiteY4506" fmla="*/ 265760 h 928135"/>
              <a:gd name="connsiteX4507" fmla="*/ 33313 w 840274"/>
              <a:gd name="connsiteY4507" fmla="*/ 265427 h 928135"/>
              <a:gd name="connsiteX4508" fmla="*/ 32870 w 840274"/>
              <a:gd name="connsiteY4508" fmla="*/ 265090 h 928135"/>
              <a:gd name="connsiteX4509" fmla="*/ 32192 w 840274"/>
              <a:gd name="connsiteY4509" fmla="*/ 264417 h 928135"/>
              <a:gd name="connsiteX4510" fmla="*/ 31957 w 840274"/>
              <a:gd name="connsiteY4510" fmla="*/ 264083 h 928135"/>
              <a:gd name="connsiteX4511" fmla="*/ 31723 w 840274"/>
              <a:gd name="connsiteY4511" fmla="*/ 264083 h 928135"/>
              <a:gd name="connsiteX4512" fmla="*/ 31280 w 840274"/>
              <a:gd name="connsiteY4512" fmla="*/ 264083 h 928135"/>
              <a:gd name="connsiteX4513" fmla="*/ 31045 w 840274"/>
              <a:gd name="connsiteY4513" fmla="*/ 264083 h 928135"/>
              <a:gd name="connsiteX4514" fmla="*/ 30837 w 840274"/>
              <a:gd name="connsiteY4514" fmla="*/ 263746 h 928135"/>
              <a:gd name="connsiteX4515" fmla="*/ 31280 w 840274"/>
              <a:gd name="connsiteY4515" fmla="*/ 263410 h 928135"/>
              <a:gd name="connsiteX4516" fmla="*/ 30837 w 840274"/>
              <a:gd name="connsiteY4516" fmla="*/ 263410 h 928135"/>
              <a:gd name="connsiteX4517" fmla="*/ 30602 w 840274"/>
              <a:gd name="connsiteY4517" fmla="*/ 263076 h 928135"/>
              <a:gd name="connsiteX4518" fmla="*/ 30837 w 840274"/>
              <a:gd name="connsiteY4518" fmla="*/ 262403 h 928135"/>
              <a:gd name="connsiteX4519" fmla="*/ 30367 w 840274"/>
              <a:gd name="connsiteY4519" fmla="*/ 262740 h 928135"/>
              <a:gd name="connsiteX4520" fmla="*/ 30159 w 840274"/>
              <a:gd name="connsiteY4520" fmla="*/ 262740 h 928135"/>
              <a:gd name="connsiteX4521" fmla="*/ 29924 w 840274"/>
              <a:gd name="connsiteY4521" fmla="*/ 262740 h 928135"/>
              <a:gd name="connsiteX4522" fmla="*/ 29924 w 840274"/>
              <a:gd name="connsiteY4522" fmla="*/ 262403 h 928135"/>
              <a:gd name="connsiteX4523" fmla="*/ 30159 w 840274"/>
              <a:gd name="connsiteY4523" fmla="*/ 262067 h 928135"/>
              <a:gd name="connsiteX4524" fmla="*/ 30367 w 840274"/>
              <a:gd name="connsiteY4524" fmla="*/ 261730 h 928135"/>
              <a:gd name="connsiteX4525" fmla="*/ 30837 w 840274"/>
              <a:gd name="connsiteY4525" fmla="*/ 261730 h 928135"/>
              <a:gd name="connsiteX4526" fmla="*/ 30837 w 840274"/>
              <a:gd name="connsiteY4526" fmla="*/ 261396 h 928135"/>
              <a:gd name="connsiteX4527" fmla="*/ 30159 w 840274"/>
              <a:gd name="connsiteY4527" fmla="*/ 260723 h 928135"/>
              <a:gd name="connsiteX4528" fmla="*/ 29924 w 840274"/>
              <a:gd name="connsiteY4528" fmla="*/ 260387 h 928135"/>
              <a:gd name="connsiteX4529" fmla="*/ 29690 w 840274"/>
              <a:gd name="connsiteY4529" fmla="*/ 260053 h 928135"/>
              <a:gd name="connsiteX4530" fmla="*/ 29247 w 840274"/>
              <a:gd name="connsiteY4530" fmla="*/ 260387 h 928135"/>
              <a:gd name="connsiteX4531" fmla="*/ 29038 w 840274"/>
              <a:gd name="connsiteY4531" fmla="*/ 260387 h 928135"/>
              <a:gd name="connsiteX4532" fmla="*/ 28803 w 840274"/>
              <a:gd name="connsiteY4532" fmla="*/ 260387 h 928135"/>
              <a:gd name="connsiteX4533" fmla="*/ 28569 w 840274"/>
              <a:gd name="connsiteY4533" fmla="*/ 260053 h 928135"/>
              <a:gd name="connsiteX4534" fmla="*/ 28803 w 840274"/>
              <a:gd name="connsiteY4534" fmla="*/ 259716 h 928135"/>
              <a:gd name="connsiteX4535" fmla="*/ 29038 w 840274"/>
              <a:gd name="connsiteY4535" fmla="*/ 259716 h 928135"/>
              <a:gd name="connsiteX4536" fmla="*/ 29247 w 840274"/>
              <a:gd name="connsiteY4536" fmla="*/ 259716 h 928135"/>
              <a:gd name="connsiteX4537" fmla="*/ 29038 w 840274"/>
              <a:gd name="connsiteY4537" fmla="*/ 259380 h 928135"/>
              <a:gd name="connsiteX4538" fmla="*/ 28569 w 840274"/>
              <a:gd name="connsiteY4538" fmla="*/ 259380 h 928135"/>
              <a:gd name="connsiteX4539" fmla="*/ 27891 w 840274"/>
              <a:gd name="connsiteY4539" fmla="*/ 259043 h 928135"/>
              <a:gd name="connsiteX4540" fmla="*/ 27682 w 840274"/>
              <a:gd name="connsiteY4540" fmla="*/ 259043 h 928135"/>
              <a:gd name="connsiteX4541" fmla="*/ 27213 w 840274"/>
              <a:gd name="connsiteY4541" fmla="*/ 258707 h 928135"/>
              <a:gd name="connsiteX4542" fmla="*/ 27213 w 840274"/>
              <a:gd name="connsiteY4542" fmla="*/ 258373 h 928135"/>
              <a:gd name="connsiteX4543" fmla="*/ 27448 w 840274"/>
              <a:gd name="connsiteY4543" fmla="*/ 258373 h 928135"/>
              <a:gd name="connsiteX4544" fmla="*/ 28126 w 840274"/>
              <a:gd name="connsiteY4544" fmla="*/ 258707 h 928135"/>
              <a:gd name="connsiteX4545" fmla="*/ 28569 w 840274"/>
              <a:gd name="connsiteY4545" fmla="*/ 258373 h 928135"/>
              <a:gd name="connsiteX4546" fmla="*/ 28569 w 840274"/>
              <a:gd name="connsiteY4546" fmla="*/ 258036 h 928135"/>
              <a:gd name="connsiteX4547" fmla="*/ 28360 w 840274"/>
              <a:gd name="connsiteY4547" fmla="*/ 257363 h 928135"/>
              <a:gd name="connsiteX4548" fmla="*/ 28360 w 840274"/>
              <a:gd name="connsiteY4548" fmla="*/ 256690 h 928135"/>
              <a:gd name="connsiteX4549" fmla="*/ 28360 w 840274"/>
              <a:gd name="connsiteY4549" fmla="*/ 256356 h 928135"/>
              <a:gd name="connsiteX4550" fmla="*/ 28569 w 840274"/>
              <a:gd name="connsiteY4550" fmla="*/ 256356 h 928135"/>
              <a:gd name="connsiteX4551" fmla="*/ 28803 w 840274"/>
              <a:gd name="connsiteY4551" fmla="*/ 256356 h 928135"/>
              <a:gd name="connsiteX4552" fmla="*/ 29038 w 840274"/>
              <a:gd name="connsiteY4552" fmla="*/ 256356 h 928135"/>
              <a:gd name="connsiteX4553" fmla="*/ 29038 w 840274"/>
              <a:gd name="connsiteY4553" fmla="*/ 256020 h 928135"/>
              <a:gd name="connsiteX4554" fmla="*/ 28803 w 840274"/>
              <a:gd name="connsiteY4554" fmla="*/ 256020 h 928135"/>
              <a:gd name="connsiteX4555" fmla="*/ 28126 w 840274"/>
              <a:gd name="connsiteY4555" fmla="*/ 255683 h 928135"/>
              <a:gd name="connsiteX4556" fmla="*/ 27891 w 840274"/>
              <a:gd name="connsiteY4556" fmla="*/ 256020 h 928135"/>
              <a:gd name="connsiteX4557" fmla="*/ 27682 w 840274"/>
              <a:gd name="connsiteY4557" fmla="*/ 256020 h 928135"/>
              <a:gd name="connsiteX4558" fmla="*/ 27682 w 840274"/>
              <a:gd name="connsiteY4558" fmla="*/ 255683 h 928135"/>
              <a:gd name="connsiteX4559" fmla="*/ 28126 w 840274"/>
              <a:gd name="connsiteY4559" fmla="*/ 255347 h 928135"/>
              <a:gd name="connsiteX4560" fmla="*/ 28126 w 840274"/>
              <a:gd name="connsiteY4560" fmla="*/ 255010 h 928135"/>
              <a:gd name="connsiteX4561" fmla="*/ 27891 w 840274"/>
              <a:gd name="connsiteY4561" fmla="*/ 254674 h 928135"/>
              <a:gd name="connsiteX4562" fmla="*/ 27682 w 840274"/>
              <a:gd name="connsiteY4562" fmla="*/ 254004 h 928135"/>
              <a:gd name="connsiteX4563" fmla="*/ 27448 w 840274"/>
              <a:gd name="connsiteY4563" fmla="*/ 254004 h 928135"/>
              <a:gd name="connsiteX4564" fmla="*/ 27005 w 840274"/>
              <a:gd name="connsiteY4564" fmla="*/ 254004 h 928135"/>
              <a:gd name="connsiteX4565" fmla="*/ 26770 w 840274"/>
              <a:gd name="connsiteY4565" fmla="*/ 253667 h 928135"/>
              <a:gd name="connsiteX4566" fmla="*/ 27005 w 840274"/>
              <a:gd name="connsiteY4566" fmla="*/ 253331 h 928135"/>
              <a:gd name="connsiteX4567" fmla="*/ 27005 w 840274"/>
              <a:gd name="connsiteY4567" fmla="*/ 252994 h 928135"/>
              <a:gd name="connsiteX4568" fmla="*/ 26536 w 840274"/>
              <a:gd name="connsiteY4568" fmla="*/ 253331 h 928135"/>
              <a:gd name="connsiteX4569" fmla="*/ 26327 w 840274"/>
              <a:gd name="connsiteY4569" fmla="*/ 253331 h 928135"/>
              <a:gd name="connsiteX4570" fmla="*/ 26536 w 840274"/>
              <a:gd name="connsiteY4570" fmla="*/ 252994 h 928135"/>
              <a:gd name="connsiteX4571" fmla="*/ 26770 w 840274"/>
              <a:gd name="connsiteY4571" fmla="*/ 252658 h 928135"/>
              <a:gd name="connsiteX4572" fmla="*/ 26536 w 840274"/>
              <a:gd name="connsiteY4572" fmla="*/ 252321 h 928135"/>
              <a:gd name="connsiteX4573" fmla="*/ 26536 w 840274"/>
              <a:gd name="connsiteY4573" fmla="*/ 251985 h 928135"/>
              <a:gd name="connsiteX4574" fmla="*/ 26536 w 840274"/>
              <a:gd name="connsiteY4574" fmla="*/ 251312 h 928135"/>
              <a:gd name="connsiteX4575" fmla="*/ 26536 w 840274"/>
              <a:gd name="connsiteY4575" fmla="*/ 250975 h 928135"/>
              <a:gd name="connsiteX4576" fmla="*/ 26327 w 840274"/>
              <a:gd name="connsiteY4576" fmla="*/ 250639 h 928135"/>
              <a:gd name="connsiteX4577" fmla="*/ 26327 w 840274"/>
              <a:gd name="connsiteY4577" fmla="*/ 250302 h 928135"/>
              <a:gd name="connsiteX4578" fmla="*/ 26092 w 840274"/>
              <a:gd name="connsiteY4578" fmla="*/ 250302 h 928135"/>
              <a:gd name="connsiteX4579" fmla="*/ 26092 w 840274"/>
              <a:gd name="connsiteY4579" fmla="*/ 249968 h 928135"/>
              <a:gd name="connsiteX4580" fmla="*/ 25649 w 840274"/>
              <a:gd name="connsiteY4580" fmla="*/ 249631 h 928135"/>
              <a:gd name="connsiteX4581" fmla="*/ 25649 w 840274"/>
              <a:gd name="connsiteY4581" fmla="*/ 249295 h 928135"/>
              <a:gd name="connsiteX4582" fmla="*/ 25858 w 840274"/>
              <a:gd name="connsiteY4582" fmla="*/ 249295 h 928135"/>
              <a:gd name="connsiteX4583" fmla="*/ 26092 w 840274"/>
              <a:gd name="connsiteY4583" fmla="*/ 248958 h 928135"/>
              <a:gd name="connsiteX4584" fmla="*/ 25858 w 840274"/>
              <a:gd name="connsiteY4584" fmla="*/ 248958 h 928135"/>
              <a:gd name="connsiteX4585" fmla="*/ 25649 w 840274"/>
              <a:gd name="connsiteY4585" fmla="*/ 248622 h 928135"/>
              <a:gd name="connsiteX4586" fmla="*/ 25180 w 840274"/>
              <a:gd name="connsiteY4586" fmla="*/ 248622 h 928135"/>
              <a:gd name="connsiteX4587" fmla="*/ 24528 w 840274"/>
              <a:gd name="connsiteY4587" fmla="*/ 248622 h 928135"/>
              <a:gd name="connsiteX4588" fmla="*/ 24294 w 840274"/>
              <a:gd name="connsiteY4588" fmla="*/ 248285 h 928135"/>
              <a:gd name="connsiteX4589" fmla="*/ 23851 w 840274"/>
              <a:gd name="connsiteY4589" fmla="*/ 248285 h 928135"/>
              <a:gd name="connsiteX4590" fmla="*/ 23616 w 840274"/>
              <a:gd name="connsiteY4590" fmla="*/ 247949 h 928135"/>
              <a:gd name="connsiteX4591" fmla="*/ 24059 w 840274"/>
              <a:gd name="connsiteY4591" fmla="*/ 247612 h 928135"/>
              <a:gd name="connsiteX4592" fmla="*/ 24294 w 840274"/>
              <a:gd name="connsiteY4592" fmla="*/ 247276 h 928135"/>
              <a:gd name="connsiteX4593" fmla="*/ 24059 w 840274"/>
              <a:gd name="connsiteY4593" fmla="*/ 246939 h 928135"/>
              <a:gd name="connsiteX4594" fmla="*/ 23616 w 840274"/>
              <a:gd name="connsiteY4594" fmla="*/ 246603 h 928135"/>
              <a:gd name="connsiteX4595" fmla="*/ 23382 w 840274"/>
              <a:gd name="connsiteY4595" fmla="*/ 246266 h 928135"/>
              <a:gd name="connsiteX4596" fmla="*/ 23616 w 840274"/>
              <a:gd name="connsiteY4596" fmla="*/ 245930 h 928135"/>
              <a:gd name="connsiteX4597" fmla="*/ 24059 w 840274"/>
              <a:gd name="connsiteY4597" fmla="*/ 245593 h 928135"/>
              <a:gd name="connsiteX4598" fmla="*/ 24059 w 840274"/>
              <a:gd name="connsiteY4598" fmla="*/ 245257 h 928135"/>
              <a:gd name="connsiteX4599" fmla="*/ 23616 w 840274"/>
              <a:gd name="connsiteY4599" fmla="*/ 244584 h 928135"/>
              <a:gd name="connsiteX4600" fmla="*/ 23616 w 840274"/>
              <a:gd name="connsiteY4600" fmla="*/ 244247 h 928135"/>
              <a:gd name="connsiteX4601" fmla="*/ 24059 w 840274"/>
              <a:gd name="connsiteY4601" fmla="*/ 243911 h 928135"/>
              <a:gd name="connsiteX4602" fmla="*/ 24059 w 840274"/>
              <a:gd name="connsiteY4602" fmla="*/ 243574 h 928135"/>
              <a:gd name="connsiteX4603" fmla="*/ 23616 w 840274"/>
              <a:gd name="connsiteY4603" fmla="*/ 242899 h 928135"/>
              <a:gd name="connsiteX4604" fmla="*/ 23616 w 840274"/>
              <a:gd name="connsiteY4604" fmla="*/ 242562 h 928135"/>
              <a:gd name="connsiteX4605" fmla="*/ 24059 w 840274"/>
              <a:gd name="connsiteY4605" fmla="*/ 242899 h 928135"/>
              <a:gd name="connsiteX4606" fmla="*/ 24294 w 840274"/>
              <a:gd name="connsiteY4606" fmla="*/ 242899 h 928135"/>
              <a:gd name="connsiteX4607" fmla="*/ 24528 w 840274"/>
              <a:gd name="connsiteY4607" fmla="*/ 242562 h 928135"/>
              <a:gd name="connsiteX4608" fmla="*/ 24528 w 840274"/>
              <a:gd name="connsiteY4608" fmla="*/ 242226 h 928135"/>
              <a:gd name="connsiteX4609" fmla="*/ 24294 w 840274"/>
              <a:gd name="connsiteY4609" fmla="*/ 241553 h 928135"/>
              <a:gd name="connsiteX4610" fmla="*/ 23851 w 840274"/>
              <a:gd name="connsiteY4610" fmla="*/ 241553 h 928135"/>
              <a:gd name="connsiteX4611" fmla="*/ 23616 w 840274"/>
              <a:gd name="connsiteY4611" fmla="*/ 241216 h 928135"/>
              <a:gd name="connsiteX4612" fmla="*/ 24294 w 840274"/>
              <a:gd name="connsiteY4612" fmla="*/ 240880 h 928135"/>
              <a:gd name="connsiteX4613" fmla="*/ 24294 w 840274"/>
              <a:gd name="connsiteY4613" fmla="*/ 240543 h 928135"/>
              <a:gd name="connsiteX4614" fmla="*/ 23851 w 840274"/>
              <a:gd name="connsiteY4614" fmla="*/ 240207 h 928135"/>
              <a:gd name="connsiteX4615" fmla="*/ 23616 w 840274"/>
              <a:gd name="connsiteY4615" fmla="*/ 239870 h 928135"/>
              <a:gd name="connsiteX4616" fmla="*/ 23173 w 840274"/>
              <a:gd name="connsiteY4616" fmla="*/ 239534 h 928135"/>
              <a:gd name="connsiteX4617" fmla="*/ 22938 w 840274"/>
              <a:gd name="connsiteY4617" fmla="*/ 239534 h 928135"/>
              <a:gd name="connsiteX4618" fmla="*/ 22261 w 840274"/>
              <a:gd name="connsiteY4618" fmla="*/ 238858 h 928135"/>
              <a:gd name="connsiteX4619" fmla="*/ 22261 w 840274"/>
              <a:gd name="connsiteY4619" fmla="*/ 238522 h 928135"/>
              <a:gd name="connsiteX4620" fmla="*/ 22261 w 840274"/>
              <a:gd name="connsiteY4620" fmla="*/ 237849 h 928135"/>
              <a:gd name="connsiteX4621" fmla="*/ 22261 w 840274"/>
              <a:gd name="connsiteY4621" fmla="*/ 237512 h 928135"/>
              <a:gd name="connsiteX4622" fmla="*/ 22026 w 840274"/>
              <a:gd name="connsiteY4622" fmla="*/ 237176 h 928135"/>
              <a:gd name="connsiteX4623" fmla="*/ 21348 w 840274"/>
              <a:gd name="connsiteY4623" fmla="*/ 237176 h 928135"/>
              <a:gd name="connsiteX4624" fmla="*/ 20670 w 840274"/>
              <a:gd name="connsiteY4624" fmla="*/ 236839 h 928135"/>
              <a:gd name="connsiteX4625" fmla="*/ 20227 w 840274"/>
              <a:gd name="connsiteY4625" fmla="*/ 236500 h 928135"/>
              <a:gd name="connsiteX4626" fmla="*/ 20227 w 840274"/>
              <a:gd name="connsiteY4626" fmla="*/ 235827 h 928135"/>
              <a:gd name="connsiteX4627" fmla="*/ 20227 w 840274"/>
              <a:gd name="connsiteY4627" fmla="*/ 235490 h 928135"/>
              <a:gd name="connsiteX4628" fmla="*/ 20462 w 840274"/>
              <a:gd name="connsiteY4628" fmla="*/ 234817 h 928135"/>
              <a:gd name="connsiteX4629" fmla="*/ 20462 w 840274"/>
              <a:gd name="connsiteY4629" fmla="*/ 234478 h 928135"/>
              <a:gd name="connsiteX4630" fmla="*/ 20462 w 840274"/>
              <a:gd name="connsiteY4630" fmla="*/ 234142 h 928135"/>
              <a:gd name="connsiteX4631" fmla="*/ 19784 w 840274"/>
              <a:gd name="connsiteY4631" fmla="*/ 233805 h 928135"/>
              <a:gd name="connsiteX4632" fmla="*/ 19549 w 840274"/>
              <a:gd name="connsiteY4632" fmla="*/ 233469 h 928135"/>
              <a:gd name="connsiteX4633" fmla="*/ 19549 w 840274"/>
              <a:gd name="connsiteY4633" fmla="*/ 233132 h 928135"/>
              <a:gd name="connsiteX4634" fmla="*/ 19993 w 840274"/>
              <a:gd name="connsiteY4634" fmla="*/ 232793 h 928135"/>
              <a:gd name="connsiteX4635" fmla="*/ 19993 w 840274"/>
              <a:gd name="connsiteY4635" fmla="*/ 232457 h 928135"/>
              <a:gd name="connsiteX4636" fmla="*/ 19784 w 840274"/>
              <a:gd name="connsiteY4636" fmla="*/ 231784 h 928135"/>
              <a:gd name="connsiteX4637" fmla="*/ 19993 w 840274"/>
              <a:gd name="connsiteY4637" fmla="*/ 230772 h 928135"/>
              <a:gd name="connsiteX4638" fmla="*/ 20462 w 840274"/>
              <a:gd name="connsiteY4638" fmla="*/ 229423 h 928135"/>
              <a:gd name="connsiteX4639" fmla="*/ 20462 w 840274"/>
              <a:gd name="connsiteY4639" fmla="*/ 229086 h 928135"/>
              <a:gd name="connsiteX4640" fmla="*/ 20227 w 840274"/>
              <a:gd name="connsiteY4640" fmla="*/ 228750 h 928135"/>
              <a:gd name="connsiteX4641" fmla="*/ 19549 w 840274"/>
              <a:gd name="connsiteY4641" fmla="*/ 228411 h 928135"/>
              <a:gd name="connsiteX4642" fmla="*/ 19341 w 840274"/>
              <a:gd name="connsiteY4642" fmla="*/ 227738 h 928135"/>
              <a:gd name="connsiteX4643" fmla="*/ 18872 w 840274"/>
              <a:gd name="connsiteY4643" fmla="*/ 226050 h 928135"/>
              <a:gd name="connsiteX4644" fmla="*/ 19106 w 840274"/>
              <a:gd name="connsiteY4644" fmla="*/ 225714 h 928135"/>
              <a:gd name="connsiteX4645" fmla="*/ 19341 w 840274"/>
              <a:gd name="connsiteY4645" fmla="*/ 225377 h 928135"/>
              <a:gd name="connsiteX4646" fmla="*/ 19341 w 840274"/>
              <a:gd name="connsiteY4646" fmla="*/ 225038 h 928135"/>
              <a:gd name="connsiteX4647" fmla="*/ 19106 w 840274"/>
              <a:gd name="connsiteY4647" fmla="*/ 225038 h 928135"/>
              <a:gd name="connsiteX4648" fmla="*/ 18663 w 840274"/>
              <a:gd name="connsiteY4648" fmla="*/ 225038 h 928135"/>
              <a:gd name="connsiteX4649" fmla="*/ 18429 w 840274"/>
              <a:gd name="connsiteY4649" fmla="*/ 224701 h 928135"/>
              <a:gd name="connsiteX4650" fmla="*/ 18429 w 840274"/>
              <a:gd name="connsiteY4650" fmla="*/ 224365 h 928135"/>
              <a:gd name="connsiteX4651" fmla="*/ 18429 w 840274"/>
              <a:gd name="connsiteY4651" fmla="*/ 224026 h 928135"/>
              <a:gd name="connsiteX4652" fmla="*/ 18663 w 840274"/>
              <a:gd name="connsiteY4652" fmla="*/ 223353 h 928135"/>
              <a:gd name="connsiteX4653" fmla="*/ 18663 w 840274"/>
              <a:gd name="connsiteY4653" fmla="*/ 223014 h 928135"/>
              <a:gd name="connsiteX4654" fmla="*/ 18663 w 840274"/>
              <a:gd name="connsiteY4654" fmla="*/ 220989 h 928135"/>
              <a:gd name="connsiteX4655" fmla="*/ 18429 w 840274"/>
              <a:gd name="connsiteY4655" fmla="*/ 219977 h 928135"/>
              <a:gd name="connsiteX4656" fmla="*/ 18194 w 840274"/>
              <a:gd name="connsiteY4656" fmla="*/ 219302 h 928135"/>
              <a:gd name="connsiteX4657" fmla="*/ 17985 w 840274"/>
              <a:gd name="connsiteY4657" fmla="*/ 218963 h 928135"/>
              <a:gd name="connsiteX4658" fmla="*/ 17308 w 840274"/>
              <a:gd name="connsiteY4658" fmla="*/ 218626 h 928135"/>
              <a:gd name="connsiteX4659" fmla="*/ 17073 w 840274"/>
              <a:gd name="connsiteY4659" fmla="*/ 218626 h 928135"/>
              <a:gd name="connsiteX4660" fmla="*/ 16839 w 840274"/>
              <a:gd name="connsiteY4660" fmla="*/ 218290 h 928135"/>
              <a:gd name="connsiteX4661" fmla="*/ 15952 w 840274"/>
              <a:gd name="connsiteY4661" fmla="*/ 216938 h 928135"/>
              <a:gd name="connsiteX4662" fmla="*/ 15483 w 840274"/>
              <a:gd name="connsiteY4662" fmla="*/ 216263 h 928135"/>
              <a:gd name="connsiteX4663" fmla="*/ 15040 w 840274"/>
              <a:gd name="connsiteY4663" fmla="*/ 215923 h 928135"/>
              <a:gd name="connsiteX4664" fmla="*/ 14831 w 840274"/>
              <a:gd name="connsiteY4664" fmla="*/ 215923 h 928135"/>
              <a:gd name="connsiteX4665" fmla="*/ 14831 w 840274"/>
              <a:gd name="connsiteY4665" fmla="*/ 215587 h 928135"/>
              <a:gd name="connsiteX4666" fmla="*/ 15274 w 840274"/>
              <a:gd name="connsiteY4666" fmla="*/ 214911 h 928135"/>
              <a:gd name="connsiteX4667" fmla="*/ 15483 w 840274"/>
              <a:gd name="connsiteY4667" fmla="*/ 214236 h 928135"/>
              <a:gd name="connsiteX4668" fmla="*/ 15483 w 840274"/>
              <a:gd name="connsiteY4668" fmla="*/ 213560 h 928135"/>
              <a:gd name="connsiteX4669" fmla="*/ 15040 w 840274"/>
              <a:gd name="connsiteY4669" fmla="*/ 213221 h 928135"/>
              <a:gd name="connsiteX4670" fmla="*/ 14831 w 840274"/>
              <a:gd name="connsiteY4670" fmla="*/ 212885 h 928135"/>
              <a:gd name="connsiteX4671" fmla="*/ 14597 w 840274"/>
              <a:gd name="connsiteY4671" fmla="*/ 212885 h 928135"/>
              <a:gd name="connsiteX4672" fmla="*/ 14362 w 840274"/>
              <a:gd name="connsiteY4672" fmla="*/ 212885 h 928135"/>
              <a:gd name="connsiteX4673" fmla="*/ 14362 w 840274"/>
              <a:gd name="connsiteY4673" fmla="*/ 212545 h 928135"/>
              <a:gd name="connsiteX4674" fmla="*/ 14831 w 840274"/>
              <a:gd name="connsiteY4674" fmla="*/ 212545 h 928135"/>
              <a:gd name="connsiteX4675" fmla="*/ 15040 w 840274"/>
              <a:gd name="connsiteY4675" fmla="*/ 212209 h 928135"/>
              <a:gd name="connsiteX4676" fmla="*/ 15040 w 840274"/>
              <a:gd name="connsiteY4676" fmla="*/ 211870 h 928135"/>
              <a:gd name="connsiteX4677" fmla="*/ 14831 w 840274"/>
              <a:gd name="connsiteY4677" fmla="*/ 211870 h 928135"/>
              <a:gd name="connsiteX4678" fmla="*/ 14362 w 840274"/>
              <a:gd name="connsiteY4678" fmla="*/ 211533 h 928135"/>
              <a:gd name="connsiteX4679" fmla="*/ 14362 w 840274"/>
              <a:gd name="connsiteY4679" fmla="*/ 210519 h 928135"/>
              <a:gd name="connsiteX4680" fmla="*/ 14154 w 840274"/>
              <a:gd name="connsiteY4680" fmla="*/ 210519 h 928135"/>
              <a:gd name="connsiteX4681" fmla="*/ 13919 w 840274"/>
              <a:gd name="connsiteY4681" fmla="*/ 210519 h 928135"/>
              <a:gd name="connsiteX4682" fmla="*/ 13241 w 840274"/>
              <a:gd name="connsiteY4682" fmla="*/ 210519 h 928135"/>
              <a:gd name="connsiteX4683" fmla="*/ 12798 w 840274"/>
              <a:gd name="connsiteY4683" fmla="*/ 210182 h 928135"/>
              <a:gd name="connsiteX4684" fmla="*/ 12798 w 840274"/>
              <a:gd name="connsiteY4684" fmla="*/ 209843 h 928135"/>
              <a:gd name="connsiteX4685" fmla="*/ 13007 w 840274"/>
              <a:gd name="connsiteY4685" fmla="*/ 209504 h 928135"/>
              <a:gd name="connsiteX4686" fmla="*/ 13241 w 840274"/>
              <a:gd name="connsiteY4686" fmla="*/ 209167 h 928135"/>
              <a:gd name="connsiteX4687" fmla="*/ 13007 w 840274"/>
              <a:gd name="connsiteY4687" fmla="*/ 208828 h 928135"/>
              <a:gd name="connsiteX4688" fmla="*/ 13007 w 840274"/>
              <a:gd name="connsiteY4688" fmla="*/ 208492 h 928135"/>
              <a:gd name="connsiteX4689" fmla="*/ 12564 w 840274"/>
              <a:gd name="connsiteY4689" fmla="*/ 207477 h 928135"/>
              <a:gd name="connsiteX4690" fmla="*/ 12329 w 840274"/>
              <a:gd name="connsiteY4690" fmla="*/ 207138 h 928135"/>
              <a:gd name="connsiteX4691" fmla="*/ 12120 w 840274"/>
              <a:gd name="connsiteY4691" fmla="*/ 206123 h 928135"/>
              <a:gd name="connsiteX4692" fmla="*/ 11886 w 840274"/>
              <a:gd name="connsiteY4692" fmla="*/ 205447 h 928135"/>
              <a:gd name="connsiteX4693" fmla="*/ 11651 w 840274"/>
              <a:gd name="connsiteY4693" fmla="*/ 205447 h 928135"/>
              <a:gd name="connsiteX4694" fmla="*/ 11886 w 840274"/>
              <a:gd name="connsiteY4694" fmla="*/ 205447 h 928135"/>
              <a:gd name="connsiteX4695" fmla="*/ 12329 w 840274"/>
              <a:gd name="connsiteY4695" fmla="*/ 205447 h 928135"/>
              <a:gd name="connsiteX4696" fmla="*/ 12564 w 840274"/>
              <a:gd name="connsiteY4696" fmla="*/ 205447 h 928135"/>
              <a:gd name="connsiteX4697" fmla="*/ 12798 w 840274"/>
              <a:gd name="connsiteY4697" fmla="*/ 205447 h 928135"/>
              <a:gd name="connsiteX4698" fmla="*/ 13007 w 840274"/>
              <a:gd name="connsiteY4698" fmla="*/ 205111 h 928135"/>
              <a:gd name="connsiteX4699" fmla="*/ 12798 w 840274"/>
              <a:gd name="connsiteY4699" fmla="*/ 204772 h 928135"/>
              <a:gd name="connsiteX4700" fmla="*/ 12564 w 840274"/>
              <a:gd name="connsiteY4700" fmla="*/ 204772 h 928135"/>
              <a:gd name="connsiteX4701" fmla="*/ 11886 w 840274"/>
              <a:gd name="connsiteY4701" fmla="*/ 204433 h 928135"/>
              <a:gd name="connsiteX4702" fmla="*/ 11208 w 840274"/>
              <a:gd name="connsiteY4702" fmla="*/ 204433 h 928135"/>
              <a:gd name="connsiteX4703" fmla="*/ 10974 w 840274"/>
              <a:gd name="connsiteY4703" fmla="*/ 204433 h 928135"/>
              <a:gd name="connsiteX4704" fmla="*/ 10530 w 840274"/>
              <a:gd name="connsiteY4704" fmla="*/ 204772 h 928135"/>
              <a:gd name="connsiteX4705" fmla="*/ 10296 w 840274"/>
              <a:gd name="connsiteY4705" fmla="*/ 204772 h 928135"/>
              <a:gd name="connsiteX4706" fmla="*/ 10296 w 840274"/>
              <a:gd name="connsiteY4706" fmla="*/ 204433 h 928135"/>
              <a:gd name="connsiteX4707" fmla="*/ 10296 w 840274"/>
              <a:gd name="connsiteY4707" fmla="*/ 204096 h 928135"/>
              <a:gd name="connsiteX4708" fmla="*/ 10974 w 840274"/>
              <a:gd name="connsiteY4708" fmla="*/ 203082 h 928135"/>
              <a:gd name="connsiteX4709" fmla="*/ 12798 w 840274"/>
              <a:gd name="connsiteY4709" fmla="*/ 202067 h 928135"/>
              <a:gd name="connsiteX4710" fmla="*/ 13007 w 840274"/>
              <a:gd name="connsiteY4710" fmla="*/ 201728 h 928135"/>
              <a:gd name="connsiteX4711" fmla="*/ 13007 w 840274"/>
              <a:gd name="connsiteY4711" fmla="*/ 201389 h 928135"/>
              <a:gd name="connsiteX4712" fmla="*/ 12798 w 840274"/>
              <a:gd name="connsiteY4712" fmla="*/ 201389 h 928135"/>
              <a:gd name="connsiteX4713" fmla="*/ 12329 w 840274"/>
              <a:gd name="connsiteY4713" fmla="*/ 201052 h 928135"/>
              <a:gd name="connsiteX4714" fmla="*/ 11886 w 840274"/>
              <a:gd name="connsiteY4714" fmla="*/ 201389 h 928135"/>
              <a:gd name="connsiteX4715" fmla="*/ 11651 w 840274"/>
              <a:gd name="connsiteY4715" fmla="*/ 201728 h 928135"/>
              <a:gd name="connsiteX4716" fmla="*/ 11208 w 840274"/>
              <a:gd name="connsiteY4716" fmla="*/ 201728 h 928135"/>
              <a:gd name="connsiteX4717" fmla="*/ 10765 w 840274"/>
              <a:gd name="connsiteY4717" fmla="*/ 201728 h 928135"/>
              <a:gd name="connsiteX4718" fmla="*/ 10530 w 840274"/>
              <a:gd name="connsiteY4718" fmla="*/ 201389 h 928135"/>
              <a:gd name="connsiteX4719" fmla="*/ 10530 w 840274"/>
              <a:gd name="connsiteY4719" fmla="*/ 200713 h 928135"/>
              <a:gd name="connsiteX4720" fmla="*/ 10296 w 840274"/>
              <a:gd name="connsiteY4720" fmla="*/ 200374 h 928135"/>
              <a:gd name="connsiteX4721" fmla="*/ 10296 w 840274"/>
              <a:gd name="connsiteY4721" fmla="*/ 199698 h 928135"/>
              <a:gd name="connsiteX4722" fmla="*/ 10296 w 840274"/>
              <a:gd name="connsiteY4722" fmla="*/ 199359 h 928135"/>
              <a:gd name="connsiteX4723" fmla="*/ 10530 w 840274"/>
              <a:gd name="connsiteY4723" fmla="*/ 199359 h 928135"/>
              <a:gd name="connsiteX4724" fmla="*/ 11208 w 840274"/>
              <a:gd name="connsiteY4724" fmla="*/ 199359 h 928135"/>
              <a:gd name="connsiteX4725" fmla="*/ 11443 w 840274"/>
              <a:gd name="connsiteY4725" fmla="*/ 199020 h 928135"/>
              <a:gd name="connsiteX4726" fmla="*/ 11443 w 840274"/>
              <a:gd name="connsiteY4726" fmla="*/ 198681 h 928135"/>
              <a:gd name="connsiteX4727" fmla="*/ 11443 w 840274"/>
              <a:gd name="connsiteY4727" fmla="*/ 198344 h 928135"/>
              <a:gd name="connsiteX4728" fmla="*/ 10974 w 840274"/>
              <a:gd name="connsiteY4728" fmla="*/ 198005 h 928135"/>
              <a:gd name="connsiteX4729" fmla="*/ 10765 w 840274"/>
              <a:gd name="connsiteY4729" fmla="*/ 198005 h 928135"/>
              <a:gd name="connsiteX4730" fmla="*/ 10296 w 840274"/>
              <a:gd name="connsiteY4730" fmla="*/ 198005 h 928135"/>
              <a:gd name="connsiteX4731" fmla="*/ 10087 w 840274"/>
              <a:gd name="connsiteY4731" fmla="*/ 198005 h 928135"/>
              <a:gd name="connsiteX4732" fmla="*/ 9853 w 840274"/>
              <a:gd name="connsiteY4732" fmla="*/ 197666 h 928135"/>
              <a:gd name="connsiteX4733" fmla="*/ 10087 w 840274"/>
              <a:gd name="connsiteY4733" fmla="*/ 196990 h 928135"/>
              <a:gd name="connsiteX4734" fmla="*/ 10765 w 840274"/>
              <a:gd name="connsiteY4734" fmla="*/ 196651 h 928135"/>
              <a:gd name="connsiteX4735" fmla="*/ 10765 w 840274"/>
              <a:gd name="connsiteY4735" fmla="*/ 196312 h 928135"/>
              <a:gd name="connsiteX4736" fmla="*/ 10974 w 840274"/>
              <a:gd name="connsiteY4736" fmla="*/ 196312 h 928135"/>
              <a:gd name="connsiteX4737" fmla="*/ 10974 w 840274"/>
              <a:gd name="connsiteY4737" fmla="*/ 195973 h 928135"/>
              <a:gd name="connsiteX4738" fmla="*/ 11443 w 840274"/>
              <a:gd name="connsiteY4738" fmla="*/ 195637 h 928135"/>
              <a:gd name="connsiteX4739" fmla="*/ 11443 w 840274"/>
              <a:gd name="connsiteY4739" fmla="*/ 195298 h 928135"/>
              <a:gd name="connsiteX4740" fmla="*/ 10974 w 840274"/>
              <a:gd name="connsiteY4740" fmla="*/ 194619 h 928135"/>
              <a:gd name="connsiteX4741" fmla="*/ 10974 w 840274"/>
              <a:gd name="connsiteY4741" fmla="*/ 194280 h 928135"/>
              <a:gd name="connsiteX4742" fmla="*/ 11208 w 840274"/>
              <a:gd name="connsiteY4742" fmla="*/ 194280 h 928135"/>
              <a:gd name="connsiteX4743" fmla="*/ 11886 w 840274"/>
              <a:gd name="connsiteY4743" fmla="*/ 193944 h 928135"/>
              <a:gd name="connsiteX4744" fmla="*/ 12120 w 840274"/>
              <a:gd name="connsiteY4744" fmla="*/ 193944 h 928135"/>
              <a:gd name="connsiteX4745" fmla="*/ 12120 w 840274"/>
              <a:gd name="connsiteY4745" fmla="*/ 193605 h 928135"/>
              <a:gd name="connsiteX4746" fmla="*/ 12120 w 840274"/>
              <a:gd name="connsiteY4746" fmla="*/ 193266 h 928135"/>
              <a:gd name="connsiteX4747" fmla="*/ 11443 w 840274"/>
              <a:gd name="connsiteY4747" fmla="*/ 193266 h 928135"/>
              <a:gd name="connsiteX4748" fmla="*/ 10974 w 840274"/>
              <a:gd name="connsiteY4748" fmla="*/ 192926 h 928135"/>
              <a:gd name="connsiteX4749" fmla="*/ 11208 w 840274"/>
              <a:gd name="connsiteY4749" fmla="*/ 192248 h 928135"/>
              <a:gd name="connsiteX4750" fmla="*/ 11443 w 840274"/>
              <a:gd name="connsiteY4750" fmla="*/ 192248 h 928135"/>
              <a:gd name="connsiteX4751" fmla="*/ 11886 w 840274"/>
              <a:gd name="connsiteY4751" fmla="*/ 192248 h 928135"/>
              <a:gd name="connsiteX4752" fmla="*/ 12329 w 840274"/>
              <a:gd name="connsiteY4752" fmla="*/ 192926 h 928135"/>
              <a:gd name="connsiteX4753" fmla="*/ 12564 w 840274"/>
              <a:gd name="connsiteY4753" fmla="*/ 193605 h 928135"/>
              <a:gd name="connsiteX4754" fmla="*/ 12798 w 840274"/>
              <a:gd name="connsiteY4754" fmla="*/ 193944 h 928135"/>
              <a:gd name="connsiteX4755" fmla="*/ 13241 w 840274"/>
              <a:gd name="connsiteY4755" fmla="*/ 193944 h 928135"/>
              <a:gd name="connsiteX4756" fmla="*/ 13476 w 840274"/>
              <a:gd name="connsiteY4756" fmla="*/ 193605 h 928135"/>
              <a:gd name="connsiteX4757" fmla="*/ 13241 w 840274"/>
              <a:gd name="connsiteY4757" fmla="*/ 192926 h 928135"/>
              <a:gd name="connsiteX4758" fmla="*/ 12564 w 840274"/>
              <a:gd name="connsiteY4758" fmla="*/ 192248 h 928135"/>
              <a:gd name="connsiteX4759" fmla="*/ 11651 w 840274"/>
              <a:gd name="connsiteY4759" fmla="*/ 191912 h 928135"/>
              <a:gd name="connsiteX4760" fmla="*/ 10974 w 840274"/>
              <a:gd name="connsiteY4760" fmla="*/ 191573 h 928135"/>
              <a:gd name="connsiteX4761" fmla="*/ 10530 w 840274"/>
              <a:gd name="connsiteY4761" fmla="*/ 191912 h 928135"/>
              <a:gd name="connsiteX4762" fmla="*/ 10296 w 840274"/>
              <a:gd name="connsiteY4762" fmla="*/ 191912 h 928135"/>
              <a:gd name="connsiteX4763" fmla="*/ 9853 w 840274"/>
              <a:gd name="connsiteY4763" fmla="*/ 192248 h 928135"/>
              <a:gd name="connsiteX4764" fmla="*/ 9853 w 840274"/>
              <a:gd name="connsiteY4764" fmla="*/ 191912 h 928135"/>
              <a:gd name="connsiteX4765" fmla="*/ 9644 w 840274"/>
              <a:gd name="connsiteY4765" fmla="*/ 191573 h 928135"/>
              <a:gd name="connsiteX4766" fmla="*/ 10087 w 840274"/>
              <a:gd name="connsiteY4766" fmla="*/ 191233 h 928135"/>
              <a:gd name="connsiteX4767" fmla="*/ 10296 w 840274"/>
              <a:gd name="connsiteY4767" fmla="*/ 191233 h 928135"/>
              <a:gd name="connsiteX4768" fmla="*/ 10765 w 840274"/>
              <a:gd name="connsiteY4768" fmla="*/ 190894 h 928135"/>
              <a:gd name="connsiteX4769" fmla="*/ 11443 w 840274"/>
              <a:gd name="connsiteY4769" fmla="*/ 190894 h 928135"/>
              <a:gd name="connsiteX4770" fmla="*/ 11651 w 840274"/>
              <a:gd name="connsiteY4770" fmla="*/ 190894 h 928135"/>
              <a:gd name="connsiteX4771" fmla="*/ 12564 w 840274"/>
              <a:gd name="connsiteY4771" fmla="*/ 191233 h 928135"/>
              <a:gd name="connsiteX4772" fmla="*/ 13007 w 840274"/>
              <a:gd name="connsiteY4772" fmla="*/ 191233 h 928135"/>
              <a:gd name="connsiteX4773" fmla="*/ 13007 w 840274"/>
              <a:gd name="connsiteY4773" fmla="*/ 190894 h 928135"/>
              <a:gd name="connsiteX4774" fmla="*/ 12798 w 840274"/>
              <a:gd name="connsiteY4774" fmla="*/ 190555 h 928135"/>
              <a:gd name="connsiteX4775" fmla="*/ 12120 w 840274"/>
              <a:gd name="connsiteY4775" fmla="*/ 190216 h 928135"/>
              <a:gd name="connsiteX4776" fmla="*/ 11208 w 840274"/>
              <a:gd name="connsiteY4776" fmla="*/ 190216 h 928135"/>
              <a:gd name="connsiteX4777" fmla="*/ 10765 w 840274"/>
              <a:gd name="connsiteY4777" fmla="*/ 190216 h 928135"/>
              <a:gd name="connsiteX4778" fmla="*/ 10530 w 840274"/>
              <a:gd name="connsiteY4778" fmla="*/ 189877 h 928135"/>
              <a:gd name="connsiteX4779" fmla="*/ 10530 w 840274"/>
              <a:gd name="connsiteY4779" fmla="*/ 189541 h 928135"/>
              <a:gd name="connsiteX4780" fmla="*/ 10974 w 840274"/>
              <a:gd name="connsiteY4780" fmla="*/ 189201 h 928135"/>
              <a:gd name="connsiteX4781" fmla="*/ 11443 w 840274"/>
              <a:gd name="connsiteY4781" fmla="*/ 189201 h 928135"/>
              <a:gd name="connsiteX4782" fmla="*/ 11651 w 840274"/>
              <a:gd name="connsiteY4782" fmla="*/ 188862 h 928135"/>
              <a:gd name="connsiteX4783" fmla="*/ 11443 w 840274"/>
              <a:gd name="connsiteY4783" fmla="*/ 188523 h 928135"/>
              <a:gd name="connsiteX4784" fmla="*/ 10974 w 840274"/>
              <a:gd name="connsiteY4784" fmla="*/ 188523 h 928135"/>
              <a:gd name="connsiteX4785" fmla="*/ 10530 w 840274"/>
              <a:gd name="connsiteY4785" fmla="*/ 188523 h 928135"/>
              <a:gd name="connsiteX4786" fmla="*/ 10296 w 840274"/>
              <a:gd name="connsiteY4786" fmla="*/ 188184 h 928135"/>
              <a:gd name="connsiteX4787" fmla="*/ 10296 w 840274"/>
              <a:gd name="connsiteY4787" fmla="*/ 187845 h 928135"/>
              <a:gd name="connsiteX4788" fmla="*/ 10530 w 840274"/>
              <a:gd name="connsiteY4788" fmla="*/ 187506 h 928135"/>
              <a:gd name="connsiteX4789" fmla="*/ 10974 w 840274"/>
              <a:gd name="connsiteY4789" fmla="*/ 187506 h 928135"/>
              <a:gd name="connsiteX4790" fmla="*/ 11443 w 840274"/>
              <a:gd name="connsiteY4790" fmla="*/ 187167 h 928135"/>
              <a:gd name="connsiteX4791" fmla="*/ 11651 w 840274"/>
              <a:gd name="connsiteY4791" fmla="*/ 187167 h 928135"/>
              <a:gd name="connsiteX4792" fmla="*/ 12329 w 840274"/>
              <a:gd name="connsiteY4792" fmla="*/ 187167 h 928135"/>
              <a:gd name="connsiteX4793" fmla="*/ 12564 w 840274"/>
              <a:gd name="connsiteY4793" fmla="*/ 186827 h 928135"/>
              <a:gd name="connsiteX4794" fmla="*/ 12798 w 840274"/>
              <a:gd name="connsiteY4794" fmla="*/ 186827 h 928135"/>
              <a:gd name="connsiteX4795" fmla="*/ 12564 w 840274"/>
              <a:gd name="connsiteY4795" fmla="*/ 186488 h 928135"/>
              <a:gd name="connsiteX4796" fmla="*/ 12329 w 840274"/>
              <a:gd name="connsiteY4796" fmla="*/ 186149 h 928135"/>
              <a:gd name="connsiteX4797" fmla="*/ 12120 w 840274"/>
              <a:gd name="connsiteY4797" fmla="*/ 185813 h 928135"/>
              <a:gd name="connsiteX4798" fmla="*/ 12120 w 840274"/>
              <a:gd name="connsiteY4798" fmla="*/ 185474 h 928135"/>
              <a:gd name="connsiteX4799" fmla="*/ 12564 w 840274"/>
              <a:gd name="connsiteY4799" fmla="*/ 185474 h 928135"/>
              <a:gd name="connsiteX4800" fmla="*/ 12798 w 840274"/>
              <a:gd name="connsiteY4800" fmla="*/ 185135 h 928135"/>
              <a:gd name="connsiteX4801" fmla="*/ 12798 w 840274"/>
              <a:gd name="connsiteY4801" fmla="*/ 184795 h 928135"/>
              <a:gd name="connsiteX4802" fmla="*/ 12329 w 840274"/>
              <a:gd name="connsiteY4802" fmla="*/ 184456 h 928135"/>
              <a:gd name="connsiteX4803" fmla="*/ 12120 w 840274"/>
              <a:gd name="connsiteY4803" fmla="*/ 184456 h 928135"/>
              <a:gd name="connsiteX4804" fmla="*/ 11651 w 840274"/>
              <a:gd name="connsiteY4804" fmla="*/ 184456 h 928135"/>
              <a:gd name="connsiteX4805" fmla="*/ 10974 w 840274"/>
              <a:gd name="connsiteY4805" fmla="*/ 184456 h 928135"/>
              <a:gd name="connsiteX4806" fmla="*/ 10530 w 840274"/>
              <a:gd name="connsiteY4806" fmla="*/ 184456 h 928135"/>
              <a:gd name="connsiteX4807" fmla="*/ 10530 w 840274"/>
              <a:gd name="connsiteY4807" fmla="*/ 184117 h 928135"/>
              <a:gd name="connsiteX4808" fmla="*/ 10530 w 840274"/>
              <a:gd name="connsiteY4808" fmla="*/ 183778 h 928135"/>
              <a:gd name="connsiteX4809" fmla="*/ 10974 w 840274"/>
              <a:gd name="connsiteY4809" fmla="*/ 183439 h 928135"/>
              <a:gd name="connsiteX4810" fmla="*/ 11443 w 840274"/>
              <a:gd name="connsiteY4810" fmla="*/ 183439 h 928135"/>
              <a:gd name="connsiteX4811" fmla="*/ 12120 w 840274"/>
              <a:gd name="connsiteY4811" fmla="*/ 183778 h 928135"/>
              <a:gd name="connsiteX4812" fmla="*/ 12564 w 840274"/>
              <a:gd name="connsiteY4812" fmla="*/ 183778 h 928135"/>
              <a:gd name="connsiteX4813" fmla="*/ 12798 w 840274"/>
              <a:gd name="connsiteY4813" fmla="*/ 183439 h 928135"/>
              <a:gd name="connsiteX4814" fmla="*/ 12798 w 840274"/>
              <a:gd name="connsiteY4814" fmla="*/ 183100 h 928135"/>
              <a:gd name="connsiteX4815" fmla="*/ 12564 w 840274"/>
              <a:gd name="connsiteY4815" fmla="*/ 183100 h 928135"/>
              <a:gd name="connsiteX4816" fmla="*/ 12564 w 840274"/>
              <a:gd name="connsiteY4816" fmla="*/ 182761 h 928135"/>
              <a:gd name="connsiteX4817" fmla="*/ 12798 w 840274"/>
              <a:gd name="connsiteY4817" fmla="*/ 182422 h 928135"/>
              <a:gd name="connsiteX4818" fmla="*/ 13007 w 840274"/>
              <a:gd name="connsiteY4818" fmla="*/ 182761 h 928135"/>
              <a:gd name="connsiteX4819" fmla="*/ 13476 w 840274"/>
              <a:gd name="connsiteY4819" fmla="*/ 182422 h 928135"/>
              <a:gd name="connsiteX4820" fmla="*/ 13476 w 840274"/>
              <a:gd name="connsiteY4820" fmla="*/ 182083 h 928135"/>
              <a:gd name="connsiteX4821" fmla="*/ 13476 w 840274"/>
              <a:gd name="connsiteY4821" fmla="*/ 181743 h 928135"/>
              <a:gd name="connsiteX4822" fmla="*/ 13476 w 840274"/>
              <a:gd name="connsiteY4822" fmla="*/ 181404 h 928135"/>
              <a:gd name="connsiteX4823" fmla="*/ 13007 w 840274"/>
              <a:gd name="connsiteY4823" fmla="*/ 180387 h 928135"/>
              <a:gd name="connsiteX4824" fmla="*/ 12564 w 840274"/>
              <a:gd name="connsiteY4824" fmla="*/ 180048 h 928135"/>
              <a:gd name="connsiteX4825" fmla="*/ 12329 w 840274"/>
              <a:gd name="connsiteY4825" fmla="*/ 180048 h 928135"/>
              <a:gd name="connsiteX4826" fmla="*/ 12120 w 840274"/>
              <a:gd name="connsiteY4826" fmla="*/ 180387 h 928135"/>
              <a:gd name="connsiteX4827" fmla="*/ 11886 w 840274"/>
              <a:gd name="connsiteY4827" fmla="*/ 180726 h 928135"/>
              <a:gd name="connsiteX4828" fmla="*/ 11443 w 840274"/>
              <a:gd name="connsiteY4828" fmla="*/ 181065 h 928135"/>
              <a:gd name="connsiteX4829" fmla="*/ 11208 w 840274"/>
              <a:gd name="connsiteY4829" fmla="*/ 180726 h 928135"/>
              <a:gd name="connsiteX4830" fmla="*/ 11208 w 840274"/>
              <a:gd name="connsiteY4830" fmla="*/ 180387 h 928135"/>
              <a:gd name="connsiteX4831" fmla="*/ 11443 w 840274"/>
              <a:gd name="connsiteY4831" fmla="*/ 180048 h 928135"/>
              <a:gd name="connsiteX4832" fmla="*/ 11651 w 840274"/>
              <a:gd name="connsiteY4832" fmla="*/ 179709 h 928135"/>
              <a:gd name="connsiteX4833" fmla="*/ 12120 w 840274"/>
              <a:gd name="connsiteY4833" fmla="*/ 179370 h 928135"/>
              <a:gd name="connsiteX4834" fmla="*/ 12329 w 840274"/>
              <a:gd name="connsiteY4834" fmla="*/ 179030 h 928135"/>
              <a:gd name="connsiteX4835" fmla="*/ 12564 w 840274"/>
              <a:gd name="connsiteY4835" fmla="*/ 179030 h 928135"/>
              <a:gd name="connsiteX4836" fmla="*/ 12798 w 840274"/>
              <a:gd name="connsiteY4836" fmla="*/ 179030 h 928135"/>
              <a:gd name="connsiteX4837" fmla="*/ 13241 w 840274"/>
              <a:gd name="connsiteY4837" fmla="*/ 179709 h 928135"/>
              <a:gd name="connsiteX4838" fmla="*/ 13684 w 840274"/>
              <a:gd name="connsiteY4838" fmla="*/ 179709 h 928135"/>
              <a:gd name="connsiteX4839" fmla="*/ 13919 w 840274"/>
              <a:gd name="connsiteY4839" fmla="*/ 179709 h 928135"/>
              <a:gd name="connsiteX4840" fmla="*/ 14154 w 840274"/>
              <a:gd name="connsiteY4840" fmla="*/ 179370 h 928135"/>
              <a:gd name="connsiteX4841" fmla="*/ 13919 w 840274"/>
              <a:gd name="connsiteY4841" fmla="*/ 179370 h 928135"/>
              <a:gd name="connsiteX4842" fmla="*/ 13476 w 840274"/>
              <a:gd name="connsiteY4842" fmla="*/ 178691 h 928135"/>
              <a:gd name="connsiteX4843" fmla="*/ 13007 w 840274"/>
              <a:gd name="connsiteY4843" fmla="*/ 178691 h 928135"/>
              <a:gd name="connsiteX4844" fmla="*/ 12798 w 840274"/>
              <a:gd name="connsiteY4844" fmla="*/ 178352 h 928135"/>
              <a:gd name="connsiteX4845" fmla="*/ 12564 w 840274"/>
              <a:gd name="connsiteY4845" fmla="*/ 178352 h 928135"/>
              <a:gd name="connsiteX4846" fmla="*/ 12564 w 840274"/>
              <a:gd name="connsiteY4846" fmla="*/ 178013 h 928135"/>
              <a:gd name="connsiteX4847" fmla="*/ 12564 w 840274"/>
              <a:gd name="connsiteY4847" fmla="*/ 177671 h 928135"/>
              <a:gd name="connsiteX4848" fmla="*/ 12798 w 840274"/>
              <a:gd name="connsiteY4848" fmla="*/ 177671 h 928135"/>
              <a:gd name="connsiteX4849" fmla="*/ 13007 w 840274"/>
              <a:gd name="connsiteY4849" fmla="*/ 177332 h 928135"/>
              <a:gd name="connsiteX4850" fmla="*/ 12798 w 840274"/>
              <a:gd name="connsiteY4850" fmla="*/ 176993 h 928135"/>
              <a:gd name="connsiteX4851" fmla="*/ 12329 w 840274"/>
              <a:gd name="connsiteY4851" fmla="*/ 176993 h 928135"/>
              <a:gd name="connsiteX4852" fmla="*/ 12120 w 840274"/>
              <a:gd name="connsiteY4852" fmla="*/ 176993 h 928135"/>
              <a:gd name="connsiteX4853" fmla="*/ 11651 w 840274"/>
              <a:gd name="connsiteY4853" fmla="*/ 177332 h 928135"/>
              <a:gd name="connsiteX4854" fmla="*/ 11443 w 840274"/>
              <a:gd name="connsiteY4854" fmla="*/ 177332 h 928135"/>
              <a:gd name="connsiteX4855" fmla="*/ 11208 w 840274"/>
              <a:gd name="connsiteY4855" fmla="*/ 177332 h 928135"/>
              <a:gd name="connsiteX4856" fmla="*/ 11208 w 840274"/>
              <a:gd name="connsiteY4856" fmla="*/ 176993 h 928135"/>
              <a:gd name="connsiteX4857" fmla="*/ 11651 w 840274"/>
              <a:gd name="connsiteY4857" fmla="*/ 176315 h 928135"/>
              <a:gd name="connsiteX4858" fmla="*/ 11651 w 840274"/>
              <a:gd name="connsiteY4858" fmla="*/ 175976 h 928135"/>
              <a:gd name="connsiteX4859" fmla="*/ 11886 w 840274"/>
              <a:gd name="connsiteY4859" fmla="*/ 175637 h 928135"/>
              <a:gd name="connsiteX4860" fmla="*/ 12329 w 840274"/>
              <a:gd name="connsiteY4860" fmla="*/ 175637 h 928135"/>
              <a:gd name="connsiteX4861" fmla="*/ 12564 w 840274"/>
              <a:gd name="connsiteY4861" fmla="*/ 175637 h 928135"/>
              <a:gd name="connsiteX4862" fmla="*/ 13241 w 840274"/>
              <a:gd name="connsiteY4862" fmla="*/ 175298 h 928135"/>
              <a:gd name="connsiteX4863" fmla="*/ 13684 w 840274"/>
              <a:gd name="connsiteY4863" fmla="*/ 175298 h 928135"/>
              <a:gd name="connsiteX4864" fmla="*/ 13684 w 840274"/>
              <a:gd name="connsiteY4864" fmla="*/ 174959 h 928135"/>
              <a:gd name="connsiteX4865" fmla="*/ 13476 w 840274"/>
              <a:gd name="connsiteY4865" fmla="*/ 174619 h 928135"/>
              <a:gd name="connsiteX4866" fmla="*/ 13007 w 840274"/>
              <a:gd name="connsiteY4866" fmla="*/ 174280 h 928135"/>
              <a:gd name="connsiteX4867" fmla="*/ 12120 w 840274"/>
              <a:gd name="connsiteY4867" fmla="*/ 174280 h 928135"/>
              <a:gd name="connsiteX4868" fmla="*/ 11651 w 840274"/>
              <a:gd name="connsiteY4868" fmla="*/ 174280 h 928135"/>
              <a:gd name="connsiteX4869" fmla="*/ 11443 w 840274"/>
              <a:gd name="connsiteY4869" fmla="*/ 174280 h 928135"/>
              <a:gd name="connsiteX4870" fmla="*/ 11208 w 840274"/>
              <a:gd name="connsiteY4870" fmla="*/ 174619 h 928135"/>
              <a:gd name="connsiteX4871" fmla="*/ 10974 w 840274"/>
              <a:gd name="connsiteY4871" fmla="*/ 174619 h 928135"/>
              <a:gd name="connsiteX4872" fmla="*/ 10765 w 840274"/>
              <a:gd name="connsiteY4872" fmla="*/ 174619 h 928135"/>
              <a:gd name="connsiteX4873" fmla="*/ 10765 w 840274"/>
              <a:gd name="connsiteY4873" fmla="*/ 174280 h 928135"/>
              <a:gd name="connsiteX4874" fmla="*/ 11208 w 840274"/>
              <a:gd name="connsiteY4874" fmla="*/ 173939 h 928135"/>
              <a:gd name="connsiteX4875" fmla="*/ 11651 w 840274"/>
              <a:gd name="connsiteY4875" fmla="*/ 173599 h 928135"/>
              <a:gd name="connsiteX4876" fmla="*/ 11886 w 840274"/>
              <a:gd name="connsiteY4876" fmla="*/ 173599 h 928135"/>
              <a:gd name="connsiteX4877" fmla="*/ 12120 w 840274"/>
              <a:gd name="connsiteY4877" fmla="*/ 173599 h 928135"/>
              <a:gd name="connsiteX4878" fmla="*/ 12329 w 840274"/>
              <a:gd name="connsiteY4878" fmla="*/ 173260 h 928135"/>
              <a:gd name="connsiteX4879" fmla="*/ 12564 w 840274"/>
              <a:gd name="connsiteY4879" fmla="*/ 172582 h 928135"/>
              <a:gd name="connsiteX4880" fmla="*/ 12564 w 840274"/>
              <a:gd name="connsiteY4880" fmla="*/ 172243 h 928135"/>
              <a:gd name="connsiteX4881" fmla="*/ 12329 w 840274"/>
              <a:gd name="connsiteY4881" fmla="*/ 171904 h 928135"/>
              <a:gd name="connsiteX4882" fmla="*/ 11886 w 840274"/>
              <a:gd name="connsiteY4882" fmla="*/ 171562 h 928135"/>
              <a:gd name="connsiteX4883" fmla="*/ 11443 w 840274"/>
              <a:gd name="connsiteY4883" fmla="*/ 171562 h 928135"/>
              <a:gd name="connsiteX4884" fmla="*/ 10974 w 840274"/>
              <a:gd name="connsiteY4884" fmla="*/ 171562 h 928135"/>
              <a:gd name="connsiteX4885" fmla="*/ 10974 w 840274"/>
              <a:gd name="connsiteY4885" fmla="*/ 171223 h 928135"/>
              <a:gd name="connsiteX4886" fmla="*/ 11443 w 840274"/>
              <a:gd name="connsiteY4886" fmla="*/ 170545 h 928135"/>
              <a:gd name="connsiteX4887" fmla="*/ 11443 w 840274"/>
              <a:gd name="connsiteY4887" fmla="*/ 170206 h 928135"/>
              <a:gd name="connsiteX4888" fmla="*/ 10974 w 840274"/>
              <a:gd name="connsiteY4888" fmla="*/ 170206 h 928135"/>
              <a:gd name="connsiteX4889" fmla="*/ 10530 w 840274"/>
              <a:gd name="connsiteY4889" fmla="*/ 169867 h 928135"/>
              <a:gd name="connsiteX4890" fmla="*/ 10530 w 840274"/>
              <a:gd name="connsiteY4890" fmla="*/ 169525 h 928135"/>
              <a:gd name="connsiteX4891" fmla="*/ 10296 w 840274"/>
              <a:gd name="connsiteY4891" fmla="*/ 169525 h 928135"/>
              <a:gd name="connsiteX4892" fmla="*/ 10087 w 840274"/>
              <a:gd name="connsiteY4892" fmla="*/ 168847 h 928135"/>
              <a:gd name="connsiteX4893" fmla="*/ 9409 w 840274"/>
              <a:gd name="connsiteY4893" fmla="*/ 168507 h 928135"/>
              <a:gd name="connsiteX4894" fmla="*/ 9175 w 840274"/>
              <a:gd name="connsiteY4894" fmla="*/ 168166 h 928135"/>
              <a:gd name="connsiteX4895" fmla="*/ 9409 w 840274"/>
              <a:gd name="connsiteY4895" fmla="*/ 167488 h 928135"/>
              <a:gd name="connsiteX4896" fmla="*/ 9644 w 840274"/>
              <a:gd name="connsiteY4896" fmla="*/ 167148 h 928135"/>
              <a:gd name="connsiteX4897" fmla="*/ 9853 w 840274"/>
              <a:gd name="connsiteY4897" fmla="*/ 167148 h 928135"/>
              <a:gd name="connsiteX4898" fmla="*/ 10530 w 840274"/>
              <a:gd name="connsiteY4898" fmla="*/ 167488 h 928135"/>
              <a:gd name="connsiteX4899" fmla="*/ 10974 w 840274"/>
              <a:gd name="connsiteY4899" fmla="*/ 167488 h 928135"/>
              <a:gd name="connsiteX4900" fmla="*/ 11208 w 840274"/>
              <a:gd name="connsiteY4900" fmla="*/ 167488 h 928135"/>
              <a:gd name="connsiteX4901" fmla="*/ 11208 w 840274"/>
              <a:gd name="connsiteY4901" fmla="*/ 167148 h 928135"/>
              <a:gd name="connsiteX4902" fmla="*/ 11208 w 840274"/>
              <a:gd name="connsiteY4902" fmla="*/ 166809 h 928135"/>
              <a:gd name="connsiteX4903" fmla="*/ 10974 w 840274"/>
              <a:gd name="connsiteY4903" fmla="*/ 166128 h 928135"/>
              <a:gd name="connsiteX4904" fmla="*/ 10974 w 840274"/>
              <a:gd name="connsiteY4904" fmla="*/ 165789 h 928135"/>
              <a:gd name="connsiteX4905" fmla="*/ 11651 w 840274"/>
              <a:gd name="connsiteY4905" fmla="*/ 165789 h 928135"/>
              <a:gd name="connsiteX4906" fmla="*/ 11651 w 840274"/>
              <a:gd name="connsiteY4906" fmla="*/ 165450 h 928135"/>
              <a:gd name="connsiteX4907" fmla="*/ 11651 w 840274"/>
              <a:gd name="connsiteY4907" fmla="*/ 165109 h 928135"/>
              <a:gd name="connsiteX4908" fmla="*/ 11443 w 840274"/>
              <a:gd name="connsiteY4908" fmla="*/ 165109 h 928135"/>
              <a:gd name="connsiteX4909" fmla="*/ 10974 w 840274"/>
              <a:gd name="connsiteY4909" fmla="*/ 165109 h 928135"/>
              <a:gd name="connsiteX4910" fmla="*/ 10530 w 840274"/>
              <a:gd name="connsiteY4910" fmla="*/ 165450 h 928135"/>
              <a:gd name="connsiteX4911" fmla="*/ 10296 w 840274"/>
              <a:gd name="connsiteY4911" fmla="*/ 165450 h 928135"/>
              <a:gd name="connsiteX4912" fmla="*/ 9853 w 840274"/>
              <a:gd name="connsiteY4912" fmla="*/ 165450 h 928135"/>
              <a:gd name="connsiteX4913" fmla="*/ 9175 w 840274"/>
              <a:gd name="connsiteY4913" fmla="*/ 164769 h 928135"/>
              <a:gd name="connsiteX4914" fmla="*/ 9175 w 840274"/>
              <a:gd name="connsiteY4914" fmla="*/ 164430 h 928135"/>
              <a:gd name="connsiteX4915" fmla="*/ 9175 w 840274"/>
              <a:gd name="connsiteY4915" fmla="*/ 164091 h 928135"/>
              <a:gd name="connsiteX4916" fmla="*/ 8731 w 840274"/>
              <a:gd name="connsiteY4916" fmla="*/ 164091 h 928135"/>
              <a:gd name="connsiteX4917" fmla="*/ 8497 w 840274"/>
              <a:gd name="connsiteY4917" fmla="*/ 163749 h 928135"/>
              <a:gd name="connsiteX4918" fmla="*/ 8731 w 840274"/>
              <a:gd name="connsiteY4918" fmla="*/ 163410 h 928135"/>
              <a:gd name="connsiteX4919" fmla="*/ 8966 w 840274"/>
              <a:gd name="connsiteY4919" fmla="*/ 163071 h 928135"/>
              <a:gd name="connsiteX4920" fmla="*/ 9644 w 840274"/>
              <a:gd name="connsiteY4920" fmla="*/ 163071 h 928135"/>
              <a:gd name="connsiteX4921" fmla="*/ 10087 w 840274"/>
              <a:gd name="connsiteY4921" fmla="*/ 163071 h 928135"/>
              <a:gd name="connsiteX4922" fmla="*/ 10296 w 840274"/>
              <a:gd name="connsiteY4922" fmla="*/ 163071 h 928135"/>
              <a:gd name="connsiteX4923" fmla="*/ 10765 w 840274"/>
              <a:gd name="connsiteY4923" fmla="*/ 162730 h 928135"/>
              <a:gd name="connsiteX4924" fmla="*/ 10974 w 840274"/>
              <a:gd name="connsiteY4924" fmla="*/ 162051 h 928135"/>
              <a:gd name="connsiteX4925" fmla="*/ 11443 w 840274"/>
              <a:gd name="connsiteY4925" fmla="*/ 161710 h 928135"/>
              <a:gd name="connsiteX4926" fmla="*/ 11886 w 840274"/>
              <a:gd name="connsiteY4926" fmla="*/ 161371 h 928135"/>
              <a:gd name="connsiteX4927" fmla="*/ 11886 w 840274"/>
              <a:gd name="connsiteY4927" fmla="*/ 161031 h 928135"/>
              <a:gd name="connsiteX4928" fmla="*/ 11651 w 840274"/>
              <a:gd name="connsiteY4928" fmla="*/ 160690 h 928135"/>
              <a:gd name="connsiteX4929" fmla="*/ 11443 w 840274"/>
              <a:gd name="connsiteY4929" fmla="*/ 160351 h 928135"/>
              <a:gd name="connsiteX4930" fmla="*/ 11208 w 840274"/>
              <a:gd name="connsiteY4930" fmla="*/ 160011 h 928135"/>
              <a:gd name="connsiteX4931" fmla="*/ 10974 w 840274"/>
              <a:gd name="connsiteY4931" fmla="*/ 159670 h 928135"/>
              <a:gd name="connsiteX4932" fmla="*/ 10974 w 840274"/>
              <a:gd name="connsiteY4932" fmla="*/ 159330 h 928135"/>
              <a:gd name="connsiteX4933" fmla="*/ 10765 w 840274"/>
              <a:gd name="connsiteY4933" fmla="*/ 159670 h 928135"/>
              <a:gd name="connsiteX4934" fmla="*/ 10087 w 840274"/>
              <a:gd name="connsiteY4934" fmla="*/ 160351 h 928135"/>
              <a:gd name="connsiteX4935" fmla="*/ 9853 w 840274"/>
              <a:gd name="connsiteY4935" fmla="*/ 160351 h 928135"/>
              <a:gd name="connsiteX4936" fmla="*/ 9644 w 840274"/>
              <a:gd name="connsiteY4936" fmla="*/ 160351 h 928135"/>
              <a:gd name="connsiteX4937" fmla="*/ 9409 w 840274"/>
              <a:gd name="connsiteY4937" fmla="*/ 160011 h 928135"/>
              <a:gd name="connsiteX4938" fmla="*/ 9409 w 840274"/>
              <a:gd name="connsiteY4938" fmla="*/ 159670 h 928135"/>
              <a:gd name="connsiteX4939" fmla="*/ 9853 w 840274"/>
              <a:gd name="connsiteY4939" fmla="*/ 159330 h 928135"/>
              <a:gd name="connsiteX4940" fmla="*/ 10296 w 840274"/>
              <a:gd name="connsiteY4940" fmla="*/ 158992 h 928135"/>
              <a:gd name="connsiteX4941" fmla="*/ 10974 w 840274"/>
              <a:gd name="connsiteY4941" fmla="*/ 158992 h 928135"/>
              <a:gd name="connsiteX4942" fmla="*/ 11443 w 840274"/>
              <a:gd name="connsiteY4942" fmla="*/ 158992 h 928135"/>
              <a:gd name="connsiteX4943" fmla="*/ 11651 w 840274"/>
              <a:gd name="connsiteY4943" fmla="*/ 158992 h 928135"/>
              <a:gd name="connsiteX4944" fmla="*/ 12120 w 840274"/>
              <a:gd name="connsiteY4944" fmla="*/ 159330 h 928135"/>
              <a:gd name="connsiteX4945" fmla="*/ 12564 w 840274"/>
              <a:gd name="connsiteY4945" fmla="*/ 160011 h 928135"/>
              <a:gd name="connsiteX4946" fmla="*/ 12798 w 840274"/>
              <a:gd name="connsiteY4946" fmla="*/ 159670 h 928135"/>
              <a:gd name="connsiteX4947" fmla="*/ 13007 w 840274"/>
              <a:gd name="connsiteY4947" fmla="*/ 159670 h 928135"/>
              <a:gd name="connsiteX4948" fmla="*/ 12798 w 840274"/>
              <a:gd name="connsiteY4948" fmla="*/ 159330 h 928135"/>
              <a:gd name="connsiteX4949" fmla="*/ 12798 w 840274"/>
              <a:gd name="connsiteY4949" fmla="*/ 158992 h 928135"/>
              <a:gd name="connsiteX4950" fmla="*/ 12564 w 840274"/>
              <a:gd name="connsiteY4950" fmla="*/ 158650 h 928135"/>
              <a:gd name="connsiteX4951" fmla="*/ 11651 w 840274"/>
              <a:gd name="connsiteY4951" fmla="*/ 158311 h 928135"/>
              <a:gd name="connsiteX4952" fmla="*/ 11208 w 840274"/>
              <a:gd name="connsiteY4952" fmla="*/ 158311 h 928135"/>
              <a:gd name="connsiteX4953" fmla="*/ 10765 w 840274"/>
              <a:gd name="connsiteY4953" fmla="*/ 157971 h 928135"/>
              <a:gd name="connsiteX4954" fmla="*/ 10296 w 840274"/>
              <a:gd name="connsiteY4954" fmla="*/ 157630 h 928135"/>
              <a:gd name="connsiteX4955" fmla="*/ 10530 w 840274"/>
              <a:gd name="connsiteY4955" fmla="*/ 157291 h 928135"/>
              <a:gd name="connsiteX4956" fmla="*/ 10974 w 840274"/>
              <a:gd name="connsiteY4956" fmla="*/ 156949 h 928135"/>
              <a:gd name="connsiteX4957" fmla="*/ 11208 w 840274"/>
              <a:gd name="connsiteY4957" fmla="*/ 156949 h 928135"/>
              <a:gd name="connsiteX4958" fmla="*/ 11886 w 840274"/>
              <a:gd name="connsiteY4958" fmla="*/ 157291 h 928135"/>
              <a:gd name="connsiteX4959" fmla="*/ 12120 w 840274"/>
              <a:gd name="connsiteY4959" fmla="*/ 157291 h 928135"/>
              <a:gd name="connsiteX4960" fmla="*/ 12564 w 840274"/>
              <a:gd name="connsiteY4960" fmla="*/ 157291 h 928135"/>
              <a:gd name="connsiteX4961" fmla="*/ 12798 w 840274"/>
              <a:gd name="connsiteY4961" fmla="*/ 156949 h 928135"/>
              <a:gd name="connsiteX4962" fmla="*/ 12798 w 840274"/>
              <a:gd name="connsiteY4962" fmla="*/ 156610 h 928135"/>
              <a:gd name="connsiteX4963" fmla="*/ 12798 w 840274"/>
              <a:gd name="connsiteY4963" fmla="*/ 155929 h 928135"/>
              <a:gd name="connsiteX4964" fmla="*/ 12564 w 840274"/>
              <a:gd name="connsiteY4964" fmla="*/ 155590 h 928135"/>
              <a:gd name="connsiteX4965" fmla="*/ 11886 w 840274"/>
              <a:gd name="connsiteY4965" fmla="*/ 155248 h 928135"/>
              <a:gd name="connsiteX4966" fmla="*/ 11651 w 840274"/>
              <a:gd name="connsiteY4966" fmla="*/ 155590 h 928135"/>
              <a:gd name="connsiteX4967" fmla="*/ 10974 w 840274"/>
              <a:gd name="connsiteY4967" fmla="*/ 156271 h 928135"/>
              <a:gd name="connsiteX4968" fmla="*/ 10296 w 840274"/>
              <a:gd name="connsiteY4968" fmla="*/ 156271 h 928135"/>
              <a:gd name="connsiteX4969" fmla="*/ 9853 w 840274"/>
              <a:gd name="connsiteY4969" fmla="*/ 156271 h 928135"/>
              <a:gd name="connsiteX4970" fmla="*/ 9853 w 840274"/>
              <a:gd name="connsiteY4970" fmla="*/ 155929 h 928135"/>
              <a:gd name="connsiteX4971" fmla="*/ 10087 w 840274"/>
              <a:gd name="connsiteY4971" fmla="*/ 155248 h 928135"/>
              <a:gd name="connsiteX4972" fmla="*/ 10765 w 840274"/>
              <a:gd name="connsiteY4972" fmla="*/ 154909 h 928135"/>
              <a:gd name="connsiteX4973" fmla="*/ 11443 w 840274"/>
              <a:gd name="connsiteY4973" fmla="*/ 154570 h 928135"/>
              <a:gd name="connsiteX4974" fmla="*/ 11886 w 840274"/>
              <a:gd name="connsiteY4974" fmla="*/ 154228 h 928135"/>
              <a:gd name="connsiteX4975" fmla="*/ 12120 w 840274"/>
              <a:gd name="connsiteY4975" fmla="*/ 153547 h 928135"/>
              <a:gd name="connsiteX4976" fmla="*/ 12120 w 840274"/>
              <a:gd name="connsiteY4976" fmla="*/ 153208 h 928135"/>
              <a:gd name="connsiteX4977" fmla="*/ 12329 w 840274"/>
              <a:gd name="connsiteY4977" fmla="*/ 152527 h 928135"/>
              <a:gd name="connsiteX4978" fmla="*/ 12120 w 840274"/>
              <a:gd name="connsiteY4978" fmla="*/ 152186 h 928135"/>
              <a:gd name="connsiteX4979" fmla="*/ 11651 w 840274"/>
              <a:gd name="connsiteY4979" fmla="*/ 152186 h 928135"/>
              <a:gd name="connsiteX4980" fmla="*/ 11208 w 840274"/>
              <a:gd name="connsiteY4980" fmla="*/ 152186 h 928135"/>
              <a:gd name="connsiteX4981" fmla="*/ 10765 w 840274"/>
              <a:gd name="connsiteY4981" fmla="*/ 152186 h 928135"/>
              <a:gd name="connsiteX4982" fmla="*/ 10530 w 840274"/>
              <a:gd name="connsiteY4982" fmla="*/ 151847 h 928135"/>
              <a:gd name="connsiteX4983" fmla="*/ 10087 w 840274"/>
              <a:gd name="connsiteY4983" fmla="*/ 150827 h 928135"/>
              <a:gd name="connsiteX4984" fmla="*/ 10296 w 840274"/>
              <a:gd name="connsiteY4984" fmla="*/ 150485 h 928135"/>
              <a:gd name="connsiteX4985" fmla="*/ 10765 w 840274"/>
              <a:gd name="connsiteY4985" fmla="*/ 150146 h 928135"/>
              <a:gd name="connsiteX4986" fmla="*/ 11208 w 840274"/>
              <a:gd name="connsiteY4986" fmla="*/ 150485 h 928135"/>
              <a:gd name="connsiteX4987" fmla="*/ 11651 w 840274"/>
              <a:gd name="connsiteY4987" fmla="*/ 150827 h 928135"/>
              <a:gd name="connsiteX4988" fmla="*/ 12120 w 840274"/>
              <a:gd name="connsiteY4988" fmla="*/ 150827 h 928135"/>
              <a:gd name="connsiteX4989" fmla="*/ 12329 w 840274"/>
              <a:gd name="connsiteY4989" fmla="*/ 150485 h 928135"/>
              <a:gd name="connsiteX4990" fmla="*/ 12329 w 840274"/>
              <a:gd name="connsiteY4990" fmla="*/ 150146 h 928135"/>
              <a:gd name="connsiteX4991" fmla="*/ 11886 w 840274"/>
              <a:gd name="connsiteY4991" fmla="*/ 149804 h 928135"/>
              <a:gd name="connsiteX4992" fmla="*/ 10974 w 840274"/>
              <a:gd name="connsiteY4992" fmla="*/ 149804 h 928135"/>
              <a:gd name="connsiteX4993" fmla="*/ 10087 w 840274"/>
              <a:gd name="connsiteY4993" fmla="*/ 150146 h 928135"/>
              <a:gd name="connsiteX4994" fmla="*/ 9409 w 840274"/>
              <a:gd name="connsiteY4994" fmla="*/ 150146 h 928135"/>
              <a:gd name="connsiteX4995" fmla="*/ 8966 w 840274"/>
              <a:gd name="connsiteY4995" fmla="*/ 150146 h 928135"/>
              <a:gd name="connsiteX4996" fmla="*/ 8731 w 840274"/>
              <a:gd name="connsiteY4996" fmla="*/ 150146 h 928135"/>
              <a:gd name="connsiteX4997" fmla="*/ 8497 w 840274"/>
              <a:gd name="connsiteY4997" fmla="*/ 149804 h 928135"/>
              <a:gd name="connsiteX4998" fmla="*/ 8731 w 840274"/>
              <a:gd name="connsiteY4998" fmla="*/ 149465 h 928135"/>
              <a:gd name="connsiteX4999" fmla="*/ 9175 w 840274"/>
              <a:gd name="connsiteY4999" fmla="*/ 149123 h 928135"/>
              <a:gd name="connsiteX5000" fmla="*/ 10296 w 840274"/>
              <a:gd name="connsiteY5000" fmla="*/ 148784 h 928135"/>
              <a:gd name="connsiteX5001" fmla="*/ 10974 w 840274"/>
              <a:gd name="connsiteY5001" fmla="*/ 148784 h 928135"/>
              <a:gd name="connsiteX5002" fmla="*/ 11208 w 840274"/>
              <a:gd name="connsiteY5002" fmla="*/ 148442 h 928135"/>
              <a:gd name="connsiteX5003" fmla="*/ 10974 w 840274"/>
              <a:gd name="connsiteY5003" fmla="*/ 148101 h 928135"/>
              <a:gd name="connsiteX5004" fmla="*/ 10765 w 840274"/>
              <a:gd name="connsiteY5004" fmla="*/ 147420 h 928135"/>
              <a:gd name="connsiteX5005" fmla="*/ 11208 w 840274"/>
              <a:gd name="connsiteY5005" fmla="*/ 147420 h 928135"/>
              <a:gd name="connsiteX5006" fmla="*/ 11208 w 840274"/>
              <a:gd name="connsiteY5006" fmla="*/ 148101 h 928135"/>
              <a:gd name="connsiteX5007" fmla="*/ 11651 w 840274"/>
              <a:gd name="connsiteY5007" fmla="*/ 148101 h 928135"/>
              <a:gd name="connsiteX5008" fmla="*/ 11886 w 840274"/>
              <a:gd name="connsiteY5008" fmla="*/ 148101 h 928135"/>
              <a:gd name="connsiteX5009" fmla="*/ 11886 w 840274"/>
              <a:gd name="connsiteY5009" fmla="*/ 147761 h 928135"/>
              <a:gd name="connsiteX5010" fmla="*/ 11886 w 840274"/>
              <a:gd name="connsiteY5010" fmla="*/ 147420 h 928135"/>
              <a:gd name="connsiteX5011" fmla="*/ 11443 w 840274"/>
              <a:gd name="connsiteY5011" fmla="*/ 147081 h 928135"/>
              <a:gd name="connsiteX5012" fmla="*/ 10530 w 840274"/>
              <a:gd name="connsiteY5012" fmla="*/ 146400 h 928135"/>
              <a:gd name="connsiteX5013" fmla="*/ 10087 w 840274"/>
              <a:gd name="connsiteY5013" fmla="*/ 146400 h 928135"/>
              <a:gd name="connsiteX5014" fmla="*/ 9853 w 840274"/>
              <a:gd name="connsiteY5014" fmla="*/ 145719 h 928135"/>
              <a:gd name="connsiteX5015" fmla="*/ 10087 w 840274"/>
              <a:gd name="connsiteY5015" fmla="*/ 144696 h 928135"/>
              <a:gd name="connsiteX5016" fmla="*/ 9853 w 840274"/>
              <a:gd name="connsiteY5016" fmla="*/ 144016 h 928135"/>
              <a:gd name="connsiteX5017" fmla="*/ 10087 w 840274"/>
              <a:gd name="connsiteY5017" fmla="*/ 144016 h 928135"/>
              <a:gd name="connsiteX5018" fmla="*/ 10765 w 840274"/>
              <a:gd name="connsiteY5018" fmla="*/ 144355 h 928135"/>
              <a:gd name="connsiteX5019" fmla="*/ 11208 w 840274"/>
              <a:gd name="connsiteY5019" fmla="*/ 144355 h 928135"/>
              <a:gd name="connsiteX5020" fmla="*/ 11651 w 840274"/>
              <a:gd name="connsiteY5020" fmla="*/ 144016 h 928135"/>
              <a:gd name="connsiteX5021" fmla="*/ 12329 w 840274"/>
              <a:gd name="connsiteY5021" fmla="*/ 143335 h 928135"/>
              <a:gd name="connsiteX5022" fmla="*/ 12564 w 840274"/>
              <a:gd name="connsiteY5022" fmla="*/ 142993 h 928135"/>
              <a:gd name="connsiteX5023" fmla="*/ 12329 w 840274"/>
              <a:gd name="connsiteY5023" fmla="*/ 142651 h 928135"/>
              <a:gd name="connsiteX5024" fmla="*/ 12120 w 840274"/>
              <a:gd name="connsiteY5024" fmla="*/ 142312 h 928135"/>
              <a:gd name="connsiteX5025" fmla="*/ 11443 w 840274"/>
              <a:gd name="connsiteY5025" fmla="*/ 142651 h 928135"/>
              <a:gd name="connsiteX5026" fmla="*/ 10765 w 840274"/>
              <a:gd name="connsiteY5026" fmla="*/ 142993 h 928135"/>
              <a:gd name="connsiteX5027" fmla="*/ 10296 w 840274"/>
              <a:gd name="connsiteY5027" fmla="*/ 142993 h 928135"/>
              <a:gd name="connsiteX5028" fmla="*/ 9853 w 840274"/>
              <a:gd name="connsiteY5028" fmla="*/ 142993 h 928135"/>
              <a:gd name="connsiteX5029" fmla="*/ 9409 w 840274"/>
              <a:gd name="connsiteY5029" fmla="*/ 142651 h 928135"/>
              <a:gd name="connsiteX5030" fmla="*/ 9409 w 840274"/>
              <a:gd name="connsiteY5030" fmla="*/ 142312 h 928135"/>
              <a:gd name="connsiteX5031" fmla="*/ 9644 w 840274"/>
              <a:gd name="connsiteY5031" fmla="*/ 141290 h 928135"/>
              <a:gd name="connsiteX5032" fmla="*/ 9853 w 840274"/>
              <a:gd name="connsiteY5032" fmla="*/ 140948 h 928135"/>
              <a:gd name="connsiteX5033" fmla="*/ 10765 w 840274"/>
              <a:gd name="connsiteY5033" fmla="*/ 140948 h 928135"/>
              <a:gd name="connsiteX5034" fmla="*/ 10974 w 840274"/>
              <a:gd name="connsiteY5034" fmla="*/ 140606 h 928135"/>
              <a:gd name="connsiteX5035" fmla="*/ 10765 w 840274"/>
              <a:gd name="connsiteY5035" fmla="*/ 140267 h 928135"/>
              <a:gd name="connsiteX5036" fmla="*/ 10087 w 840274"/>
              <a:gd name="connsiteY5036" fmla="*/ 139586 h 928135"/>
              <a:gd name="connsiteX5037" fmla="*/ 8966 w 840274"/>
              <a:gd name="connsiteY5037" fmla="*/ 139245 h 928135"/>
              <a:gd name="connsiteX5038" fmla="*/ 8731 w 840274"/>
              <a:gd name="connsiteY5038" fmla="*/ 139245 h 928135"/>
              <a:gd name="connsiteX5039" fmla="*/ 8497 w 840274"/>
              <a:gd name="connsiteY5039" fmla="*/ 138903 h 928135"/>
              <a:gd name="connsiteX5040" fmla="*/ 8289 w 840274"/>
              <a:gd name="connsiteY5040" fmla="*/ 138222 h 928135"/>
              <a:gd name="connsiteX5041" fmla="*/ 8289 w 840274"/>
              <a:gd name="connsiteY5041" fmla="*/ 137539 h 928135"/>
              <a:gd name="connsiteX5042" fmla="*/ 8497 w 840274"/>
              <a:gd name="connsiteY5042" fmla="*/ 137199 h 928135"/>
              <a:gd name="connsiteX5043" fmla="*/ 8966 w 840274"/>
              <a:gd name="connsiteY5043" fmla="*/ 137539 h 928135"/>
              <a:gd name="connsiteX5044" fmla="*/ 9409 w 840274"/>
              <a:gd name="connsiteY5044" fmla="*/ 137880 h 928135"/>
              <a:gd name="connsiteX5045" fmla="*/ 9644 w 840274"/>
              <a:gd name="connsiteY5045" fmla="*/ 137880 h 928135"/>
              <a:gd name="connsiteX5046" fmla="*/ 10087 w 840274"/>
              <a:gd name="connsiteY5046" fmla="*/ 137539 h 928135"/>
              <a:gd name="connsiteX5047" fmla="*/ 10974 w 840274"/>
              <a:gd name="connsiteY5047" fmla="*/ 137880 h 928135"/>
              <a:gd name="connsiteX5048" fmla="*/ 11208 w 840274"/>
              <a:gd name="connsiteY5048" fmla="*/ 137539 h 928135"/>
              <a:gd name="connsiteX5049" fmla="*/ 11208 w 840274"/>
              <a:gd name="connsiteY5049" fmla="*/ 137199 h 928135"/>
              <a:gd name="connsiteX5050" fmla="*/ 10974 w 840274"/>
              <a:gd name="connsiteY5050" fmla="*/ 136858 h 928135"/>
              <a:gd name="connsiteX5051" fmla="*/ 10296 w 840274"/>
              <a:gd name="connsiteY5051" fmla="*/ 136858 h 928135"/>
              <a:gd name="connsiteX5052" fmla="*/ 8966 w 840274"/>
              <a:gd name="connsiteY5052" fmla="*/ 136858 h 928135"/>
              <a:gd name="connsiteX5053" fmla="*/ 8289 w 840274"/>
              <a:gd name="connsiteY5053" fmla="*/ 136858 h 928135"/>
              <a:gd name="connsiteX5054" fmla="*/ 7611 w 840274"/>
              <a:gd name="connsiteY5054" fmla="*/ 136516 h 928135"/>
              <a:gd name="connsiteX5055" fmla="*/ 7376 w 840274"/>
              <a:gd name="connsiteY5055" fmla="*/ 136177 h 928135"/>
              <a:gd name="connsiteX5056" fmla="*/ 7141 w 840274"/>
              <a:gd name="connsiteY5056" fmla="*/ 135835 h 928135"/>
              <a:gd name="connsiteX5057" fmla="*/ 7376 w 840274"/>
              <a:gd name="connsiteY5057" fmla="*/ 135493 h 928135"/>
              <a:gd name="connsiteX5058" fmla="*/ 7611 w 840274"/>
              <a:gd name="connsiteY5058" fmla="*/ 135493 h 928135"/>
              <a:gd name="connsiteX5059" fmla="*/ 9175 w 840274"/>
              <a:gd name="connsiteY5059" fmla="*/ 135152 h 928135"/>
              <a:gd name="connsiteX5060" fmla="*/ 9853 w 840274"/>
              <a:gd name="connsiteY5060" fmla="*/ 135152 h 928135"/>
              <a:gd name="connsiteX5061" fmla="*/ 10087 w 840274"/>
              <a:gd name="connsiteY5061" fmla="*/ 134813 h 928135"/>
              <a:gd name="connsiteX5062" fmla="*/ 10087 w 840274"/>
              <a:gd name="connsiteY5062" fmla="*/ 134471 h 928135"/>
              <a:gd name="connsiteX5063" fmla="*/ 10087 w 840274"/>
              <a:gd name="connsiteY5063" fmla="*/ 133787 h 928135"/>
              <a:gd name="connsiteX5064" fmla="*/ 10087 w 840274"/>
              <a:gd name="connsiteY5064" fmla="*/ 133448 h 928135"/>
              <a:gd name="connsiteX5065" fmla="*/ 9644 w 840274"/>
              <a:gd name="connsiteY5065" fmla="*/ 133448 h 928135"/>
              <a:gd name="connsiteX5066" fmla="*/ 9175 w 840274"/>
              <a:gd name="connsiteY5066" fmla="*/ 133448 h 928135"/>
              <a:gd name="connsiteX5067" fmla="*/ 8731 w 840274"/>
              <a:gd name="connsiteY5067" fmla="*/ 133107 h 928135"/>
              <a:gd name="connsiteX5068" fmla="*/ 8731 w 840274"/>
              <a:gd name="connsiteY5068" fmla="*/ 132765 h 928135"/>
              <a:gd name="connsiteX5069" fmla="*/ 8966 w 840274"/>
              <a:gd name="connsiteY5069" fmla="*/ 132765 h 928135"/>
              <a:gd name="connsiteX5070" fmla="*/ 9409 w 840274"/>
              <a:gd name="connsiteY5070" fmla="*/ 132765 h 928135"/>
              <a:gd name="connsiteX5071" fmla="*/ 10087 w 840274"/>
              <a:gd name="connsiteY5071" fmla="*/ 132765 h 928135"/>
              <a:gd name="connsiteX5072" fmla="*/ 10530 w 840274"/>
              <a:gd name="connsiteY5072" fmla="*/ 132765 h 928135"/>
              <a:gd name="connsiteX5073" fmla="*/ 10765 w 840274"/>
              <a:gd name="connsiteY5073" fmla="*/ 132423 h 928135"/>
              <a:gd name="connsiteX5074" fmla="*/ 10765 w 840274"/>
              <a:gd name="connsiteY5074" fmla="*/ 131401 h 928135"/>
              <a:gd name="connsiteX5075" fmla="*/ 10765 w 840274"/>
              <a:gd name="connsiteY5075" fmla="*/ 131059 h 928135"/>
              <a:gd name="connsiteX5076" fmla="*/ 10530 w 840274"/>
              <a:gd name="connsiteY5076" fmla="*/ 130717 h 928135"/>
              <a:gd name="connsiteX5077" fmla="*/ 9644 w 840274"/>
              <a:gd name="connsiteY5077" fmla="*/ 130717 h 928135"/>
              <a:gd name="connsiteX5078" fmla="*/ 9409 w 840274"/>
              <a:gd name="connsiteY5078" fmla="*/ 130717 h 928135"/>
              <a:gd name="connsiteX5079" fmla="*/ 9644 w 840274"/>
              <a:gd name="connsiteY5079" fmla="*/ 130378 h 928135"/>
              <a:gd name="connsiteX5080" fmla="*/ 9644 w 840274"/>
              <a:gd name="connsiteY5080" fmla="*/ 130036 h 928135"/>
              <a:gd name="connsiteX5081" fmla="*/ 9853 w 840274"/>
              <a:gd name="connsiteY5081" fmla="*/ 130036 h 928135"/>
              <a:gd name="connsiteX5082" fmla="*/ 10296 w 840274"/>
              <a:gd name="connsiteY5082" fmla="*/ 130036 h 928135"/>
              <a:gd name="connsiteX5083" fmla="*/ 10530 w 840274"/>
              <a:gd name="connsiteY5083" fmla="*/ 130036 h 928135"/>
              <a:gd name="connsiteX5084" fmla="*/ 10974 w 840274"/>
              <a:gd name="connsiteY5084" fmla="*/ 129353 h 928135"/>
              <a:gd name="connsiteX5085" fmla="*/ 11208 w 840274"/>
              <a:gd name="connsiteY5085" fmla="*/ 129011 h 928135"/>
              <a:gd name="connsiteX5086" fmla="*/ 11651 w 840274"/>
              <a:gd name="connsiteY5086" fmla="*/ 128669 h 928135"/>
              <a:gd name="connsiteX5087" fmla="*/ 11651 w 840274"/>
              <a:gd name="connsiteY5087" fmla="*/ 128330 h 928135"/>
              <a:gd name="connsiteX5088" fmla="*/ 11208 w 840274"/>
              <a:gd name="connsiteY5088" fmla="*/ 128330 h 928135"/>
              <a:gd name="connsiteX5089" fmla="*/ 10530 w 840274"/>
              <a:gd name="connsiteY5089" fmla="*/ 128330 h 928135"/>
              <a:gd name="connsiteX5090" fmla="*/ 10087 w 840274"/>
              <a:gd name="connsiteY5090" fmla="*/ 128330 h 928135"/>
              <a:gd name="connsiteX5091" fmla="*/ 9853 w 840274"/>
              <a:gd name="connsiteY5091" fmla="*/ 127989 h 928135"/>
              <a:gd name="connsiteX5092" fmla="*/ 9853 w 840274"/>
              <a:gd name="connsiteY5092" fmla="*/ 127647 h 928135"/>
              <a:gd name="connsiteX5093" fmla="*/ 10530 w 840274"/>
              <a:gd name="connsiteY5093" fmla="*/ 127305 h 928135"/>
              <a:gd name="connsiteX5094" fmla="*/ 11208 w 840274"/>
              <a:gd name="connsiteY5094" fmla="*/ 127305 h 928135"/>
              <a:gd name="connsiteX5095" fmla="*/ 11886 w 840274"/>
              <a:gd name="connsiteY5095" fmla="*/ 127647 h 928135"/>
              <a:gd name="connsiteX5096" fmla="*/ 12120 w 840274"/>
              <a:gd name="connsiteY5096" fmla="*/ 127647 h 928135"/>
              <a:gd name="connsiteX5097" fmla="*/ 12329 w 840274"/>
              <a:gd name="connsiteY5097" fmla="*/ 127305 h 928135"/>
              <a:gd name="connsiteX5098" fmla="*/ 12120 w 840274"/>
              <a:gd name="connsiteY5098" fmla="*/ 126963 h 928135"/>
              <a:gd name="connsiteX5099" fmla="*/ 11886 w 840274"/>
              <a:gd name="connsiteY5099" fmla="*/ 126622 h 928135"/>
              <a:gd name="connsiteX5100" fmla="*/ 11651 w 840274"/>
              <a:gd name="connsiteY5100" fmla="*/ 126283 h 928135"/>
              <a:gd name="connsiteX5101" fmla="*/ 11443 w 840274"/>
              <a:gd name="connsiteY5101" fmla="*/ 126283 h 928135"/>
              <a:gd name="connsiteX5102" fmla="*/ 11886 w 840274"/>
              <a:gd name="connsiteY5102" fmla="*/ 125941 h 928135"/>
              <a:gd name="connsiteX5103" fmla="*/ 12120 w 840274"/>
              <a:gd name="connsiteY5103" fmla="*/ 125941 h 928135"/>
              <a:gd name="connsiteX5104" fmla="*/ 12564 w 840274"/>
              <a:gd name="connsiteY5104" fmla="*/ 126622 h 928135"/>
              <a:gd name="connsiteX5105" fmla="*/ 12798 w 840274"/>
              <a:gd name="connsiteY5105" fmla="*/ 126622 h 928135"/>
              <a:gd name="connsiteX5106" fmla="*/ 13241 w 840274"/>
              <a:gd name="connsiteY5106" fmla="*/ 126963 h 928135"/>
              <a:gd name="connsiteX5107" fmla="*/ 13241 w 840274"/>
              <a:gd name="connsiteY5107" fmla="*/ 126622 h 928135"/>
              <a:gd name="connsiteX5108" fmla="*/ 13241 w 840274"/>
              <a:gd name="connsiteY5108" fmla="*/ 126283 h 928135"/>
              <a:gd name="connsiteX5109" fmla="*/ 12329 w 840274"/>
              <a:gd name="connsiteY5109" fmla="*/ 125257 h 928135"/>
              <a:gd name="connsiteX5110" fmla="*/ 12120 w 840274"/>
              <a:gd name="connsiteY5110" fmla="*/ 124916 h 928135"/>
              <a:gd name="connsiteX5111" fmla="*/ 12120 w 840274"/>
              <a:gd name="connsiteY5111" fmla="*/ 124574 h 928135"/>
              <a:gd name="connsiteX5112" fmla="*/ 12329 w 840274"/>
              <a:gd name="connsiteY5112" fmla="*/ 124232 h 928135"/>
              <a:gd name="connsiteX5113" fmla="*/ 12798 w 840274"/>
              <a:gd name="connsiteY5113" fmla="*/ 124232 h 928135"/>
              <a:gd name="connsiteX5114" fmla="*/ 13476 w 840274"/>
              <a:gd name="connsiteY5114" fmla="*/ 124574 h 928135"/>
              <a:gd name="connsiteX5115" fmla="*/ 13919 w 840274"/>
              <a:gd name="connsiteY5115" fmla="*/ 124916 h 928135"/>
              <a:gd name="connsiteX5116" fmla="*/ 14154 w 840274"/>
              <a:gd name="connsiteY5116" fmla="*/ 124574 h 928135"/>
              <a:gd name="connsiteX5117" fmla="*/ 14362 w 840274"/>
              <a:gd name="connsiteY5117" fmla="*/ 124232 h 928135"/>
              <a:gd name="connsiteX5118" fmla="*/ 14362 w 840274"/>
              <a:gd name="connsiteY5118" fmla="*/ 123207 h 928135"/>
              <a:gd name="connsiteX5119" fmla="*/ 13919 w 840274"/>
              <a:gd name="connsiteY5119" fmla="*/ 122865 h 928135"/>
              <a:gd name="connsiteX5120" fmla="*/ 13684 w 840274"/>
              <a:gd name="connsiteY5120" fmla="*/ 122865 h 928135"/>
              <a:gd name="connsiteX5121" fmla="*/ 13684 w 840274"/>
              <a:gd name="connsiteY5121" fmla="*/ 122526 h 928135"/>
              <a:gd name="connsiteX5122" fmla="*/ 13919 w 840274"/>
              <a:gd name="connsiteY5122" fmla="*/ 122184 h 928135"/>
              <a:gd name="connsiteX5123" fmla="*/ 14154 w 840274"/>
              <a:gd name="connsiteY5123" fmla="*/ 122184 h 928135"/>
              <a:gd name="connsiteX5124" fmla="*/ 14597 w 840274"/>
              <a:gd name="connsiteY5124" fmla="*/ 121843 h 928135"/>
              <a:gd name="connsiteX5125" fmla="*/ 14597 w 840274"/>
              <a:gd name="connsiteY5125" fmla="*/ 121159 h 928135"/>
              <a:gd name="connsiteX5126" fmla="*/ 14831 w 840274"/>
              <a:gd name="connsiteY5126" fmla="*/ 120818 h 928135"/>
              <a:gd name="connsiteX5127" fmla="*/ 15040 w 840274"/>
              <a:gd name="connsiteY5127" fmla="*/ 120476 h 928135"/>
              <a:gd name="connsiteX5128" fmla="*/ 15274 w 840274"/>
              <a:gd name="connsiteY5128" fmla="*/ 120134 h 928135"/>
              <a:gd name="connsiteX5129" fmla="*/ 15483 w 840274"/>
              <a:gd name="connsiteY5129" fmla="*/ 120134 h 928135"/>
              <a:gd name="connsiteX5130" fmla="*/ 15483 w 840274"/>
              <a:gd name="connsiteY5130" fmla="*/ 119792 h 928135"/>
              <a:gd name="connsiteX5131" fmla="*/ 15274 w 840274"/>
              <a:gd name="connsiteY5131" fmla="*/ 119451 h 928135"/>
              <a:gd name="connsiteX5132" fmla="*/ 15040 w 840274"/>
              <a:gd name="connsiteY5132" fmla="*/ 119451 h 928135"/>
              <a:gd name="connsiteX5133" fmla="*/ 14597 w 840274"/>
              <a:gd name="connsiteY5133" fmla="*/ 119451 h 928135"/>
              <a:gd name="connsiteX5134" fmla="*/ 14362 w 840274"/>
              <a:gd name="connsiteY5134" fmla="*/ 119451 h 928135"/>
              <a:gd name="connsiteX5135" fmla="*/ 14362 w 840274"/>
              <a:gd name="connsiteY5135" fmla="*/ 119109 h 928135"/>
              <a:gd name="connsiteX5136" fmla="*/ 14597 w 840274"/>
              <a:gd name="connsiteY5136" fmla="*/ 119109 h 928135"/>
              <a:gd name="connsiteX5137" fmla="*/ 14831 w 840274"/>
              <a:gd name="connsiteY5137" fmla="*/ 119109 h 928135"/>
              <a:gd name="connsiteX5138" fmla="*/ 15040 w 840274"/>
              <a:gd name="connsiteY5138" fmla="*/ 118767 h 928135"/>
              <a:gd name="connsiteX5139" fmla="*/ 15274 w 840274"/>
              <a:gd name="connsiteY5139" fmla="*/ 118426 h 928135"/>
              <a:gd name="connsiteX5140" fmla="*/ 15483 w 840274"/>
              <a:gd name="connsiteY5140" fmla="*/ 118084 h 928135"/>
              <a:gd name="connsiteX5141" fmla="*/ 15274 w 840274"/>
              <a:gd name="connsiteY5141" fmla="*/ 116717 h 928135"/>
              <a:gd name="connsiteX5142" fmla="*/ 15274 w 840274"/>
              <a:gd name="connsiteY5142" fmla="*/ 116375 h 928135"/>
              <a:gd name="connsiteX5143" fmla="*/ 15274 w 840274"/>
              <a:gd name="connsiteY5143" fmla="*/ 116033 h 928135"/>
              <a:gd name="connsiteX5144" fmla="*/ 15718 w 840274"/>
              <a:gd name="connsiteY5144" fmla="*/ 116033 h 928135"/>
              <a:gd name="connsiteX5145" fmla="*/ 15952 w 840274"/>
              <a:gd name="connsiteY5145" fmla="*/ 116375 h 928135"/>
              <a:gd name="connsiteX5146" fmla="*/ 16395 w 840274"/>
              <a:gd name="connsiteY5146" fmla="*/ 116033 h 928135"/>
              <a:gd name="connsiteX5147" fmla="*/ 16161 w 840274"/>
              <a:gd name="connsiteY5147" fmla="*/ 115692 h 928135"/>
              <a:gd name="connsiteX5148" fmla="*/ 14597 w 840274"/>
              <a:gd name="connsiteY5148" fmla="*/ 115008 h 928135"/>
              <a:gd name="connsiteX5149" fmla="*/ 14362 w 840274"/>
              <a:gd name="connsiteY5149" fmla="*/ 114667 h 928135"/>
              <a:gd name="connsiteX5150" fmla="*/ 13241 w 840274"/>
              <a:gd name="connsiteY5150" fmla="*/ 112955 h 928135"/>
              <a:gd name="connsiteX5151" fmla="*/ 13241 w 840274"/>
              <a:gd name="connsiteY5151" fmla="*/ 112614 h 928135"/>
              <a:gd name="connsiteX5152" fmla="*/ 13476 w 840274"/>
              <a:gd name="connsiteY5152" fmla="*/ 112614 h 928135"/>
              <a:gd name="connsiteX5153" fmla="*/ 14154 w 840274"/>
              <a:gd name="connsiteY5153" fmla="*/ 112272 h 928135"/>
              <a:gd name="connsiteX5154" fmla="*/ 14362 w 840274"/>
              <a:gd name="connsiteY5154" fmla="*/ 111930 h 928135"/>
              <a:gd name="connsiteX5155" fmla="*/ 13919 w 840274"/>
              <a:gd name="connsiteY5155" fmla="*/ 111589 h 928135"/>
              <a:gd name="connsiteX5156" fmla="*/ 13241 w 840274"/>
              <a:gd name="connsiteY5156" fmla="*/ 111589 h 928135"/>
              <a:gd name="connsiteX5157" fmla="*/ 13007 w 840274"/>
              <a:gd name="connsiteY5157" fmla="*/ 111247 h 928135"/>
              <a:gd name="connsiteX5158" fmla="*/ 12798 w 840274"/>
              <a:gd name="connsiteY5158" fmla="*/ 110563 h 928135"/>
              <a:gd name="connsiteX5159" fmla="*/ 12798 w 840274"/>
              <a:gd name="connsiteY5159" fmla="*/ 110219 h 928135"/>
              <a:gd name="connsiteX5160" fmla="*/ 12564 w 840274"/>
              <a:gd name="connsiteY5160" fmla="*/ 109877 h 928135"/>
              <a:gd name="connsiteX5161" fmla="*/ 12120 w 840274"/>
              <a:gd name="connsiteY5161" fmla="*/ 109535 h 928135"/>
              <a:gd name="connsiteX5162" fmla="*/ 11443 w 840274"/>
              <a:gd name="connsiteY5162" fmla="*/ 109194 h 928135"/>
              <a:gd name="connsiteX5163" fmla="*/ 11208 w 840274"/>
              <a:gd name="connsiteY5163" fmla="*/ 108852 h 928135"/>
              <a:gd name="connsiteX5164" fmla="*/ 11443 w 840274"/>
              <a:gd name="connsiteY5164" fmla="*/ 108510 h 928135"/>
              <a:gd name="connsiteX5165" fmla="*/ 12120 w 840274"/>
              <a:gd name="connsiteY5165" fmla="*/ 108510 h 928135"/>
              <a:gd name="connsiteX5166" fmla="*/ 12329 w 840274"/>
              <a:gd name="connsiteY5166" fmla="*/ 108169 h 928135"/>
              <a:gd name="connsiteX5167" fmla="*/ 12120 w 840274"/>
              <a:gd name="connsiteY5167" fmla="*/ 107824 h 928135"/>
              <a:gd name="connsiteX5168" fmla="*/ 11651 w 840274"/>
              <a:gd name="connsiteY5168" fmla="*/ 107824 h 928135"/>
              <a:gd name="connsiteX5169" fmla="*/ 11208 w 840274"/>
              <a:gd name="connsiteY5169" fmla="*/ 107824 h 928135"/>
              <a:gd name="connsiteX5170" fmla="*/ 10974 w 840274"/>
              <a:gd name="connsiteY5170" fmla="*/ 107483 h 928135"/>
              <a:gd name="connsiteX5171" fmla="*/ 10765 w 840274"/>
              <a:gd name="connsiteY5171" fmla="*/ 107141 h 928135"/>
              <a:gd name="connsiteX5172" fmla="*/ 10974 w 840274"/>
              <a:gd name="connsiteY5172" fmla="*/ 106799 h 928135"/>
              <a:gd name="connsiteX5173" fmla="*/ 11443 w 840274"/>
              <a:gd name="connsiteY5173" fmla="*/ 106457 h 928135"/>
              <a:gd name="connsiteX5174" fmla="*/ 11443 w 840274"/>
              <a:gd name="connsiteY5174" fmla="*/ 105771 h 928135"/>
              <a:gd name="connsiteX5175" fmla="*/ 11208 w 840274"/>
              <a:gd name="connsiteY5175" fmla="*/ 105088 h 928135"/>
              <a:gd name="connsiteX5176" fmla="*/ 10765 w 840274"/>
              <a:gd name="connsiteY5176" fmla="*/ 105088 h 928135"/>
              <a:gd name="connsiteX5177" fmla="*/ 10087 w 840274"/>
              <a:gd name="connsiteY5177" fmla="*/ 105088 h 928135"/>
              <a:gd name="connsiteX5178" fmla="*/ 9644 w 840274"/>
              <a:gd name="connsiteY5178" fmla="*/ 104746 h 928135"/>
              <a:gd name="connsiteX5179" fmla="*/ 9409 w 840274"/>
              <a:gd name="connsiteY5179" fmla="*/ 103718 h 928135"/>
              <a:gd name="connsiteX5180" fmla="*/ 9853 w 840274"/>
              <a:gd name="connsiteY5180" fmla="*/ 103377 h 928135"/>
              <a:gd name="connsiteX5181" fmla="*/ 10296 w 840274"/>
              <a:gd name="connsiteY5181" fmla="*/ 103035 h 928135"/>
              <a:gd name="connsiteX5182" fmla="*/ 10296 w 840274"/>
              <a:gd name="connsiteY5182" fmla="*/ 102691 h 928135"/>
              <a:gd name="connsiteX5183" fmla="*/ 10087 w 840274"/>
              <a:gd name="connsiteY5183" fmla="*/ 102007 h 928135"/>
              <a:gd name="connsiteX5184" fmla="*/ 9644 w 840274"/>
              <a:gd name="connsiteY5184" fmla="*/ 101321 h 928135"/>
              <a:gd name="connsiteX5185" fmla="*/ 9175 w 840274"/>
              <a:gd name="connsiteY5185" fmla="*/ 101321 h 928135"/>
              <a:gd name="connsiteX5186" fmla="*/ 8966 w 840274"/>
              <a:gd name="connsiteY5186" fmla="*/ 101321 h 928135"/>
              <a:gd name="connsiteX5187" fmla="*/ 8966 w 840274"/>
              <a:gd name="connsiteY5187" fmla="*/ 100979 h 928135"/>
              <a:gd name="connsiteX5188" fmla="*/ 9175 w 840274"/>
              <a:gd name="connsiteY5188" fmla="*/ 100638 h 928135"/>
              <a:gd name="connsiteX5189" fmla="*/ 9644 w 840274"/>
              <a:gd name="connsiteY5189" fmla="*/ 100638 h 928135"/>
              <a:gd name="connsiteX5190" fmla="*/ 10087 w 840274"/>
              <a:gd name="connsiteY5190" fmla="*/ 100293 h 928135"/>
              <a:gd name="connsiteX5191" fmla="*/ 10296 w 840274"/>
              <a:gd name="connsiteY5191" fmla="*/ 99952 h 928135"/>
              <a:gd name="connsiteX5192" fmla="*/ 10087 w 840274"/>
              <a:gd name="connsiteY5192" fmla="*/ 99952 h 928135"/>
              <a:gd name="connsiteX5193" fmla="*/ 9853 w 840274"/>
              <a:gd name="connsiteY5193" fmla="*/ 99610 h 928135"/>
              <a:gd name="connsiteX5194" fmla="*/ 9409 w 840274"/>
              <a:gd name="connsiteY5194" fmla="*/ 99610 h 928135"/>
              <a:gd name="connsiteX5195" fmla="*/ 9175 w 840274"/>
              <a:gd name="connsiteY5195" fmla="*/ 99610 h 928135"/>
              <a:gd name="connsiteX5196" fmla="*/ 8966 w 840274"/>
              <a:gd name="connsiteY5196" fmla="*/ 99610 h 928135"/>
              <a:gd name="connsiteX5197" fmla="*/ 8966 w 840274"/>
              <a:gd name="connsiteY5197" fmla="*/ 99268 h 928135"/>
              <a:gd name="connsiteX5198" fmla="*/ 8966 w 840274"/>
              <a:gd name="connsiteY5198" fmla="*/ 98924 h 928135"/>
              <a:gd name="connsiteX5199" fmla="*/ 9175 w 840274"/>
              <a:gd name="connsiteY5199" fmla="*/ 98924 h 928135"/>
              <a:gd name="connsiteX5200" fmla="*/ 9175 w 840274"/>
              <a:gd name="connsiteY5200" fmla="*/ 98582 h 928135"/>
              <a:gd name="connsiteX5201" fmla="*/ 8966 w 840274"/>
              <a:gd name="connsiteY5201" fmla="*/ 98240 h 928135"/>
              <a:gd name="connsiteX5202" fmla="*/ 8731 w 840274"/>
              <a:gd name="connsiteY5202" fmla="*/ 98240 h 928135"/>
              <a:gd name="connsiteX5203" fmla="*/ 8289 w 840274"/>
              <a:gd name="connsiteY5203" fmla="*/ 98240 h 928135"/>
              <a:gd name="connsiteX5204" fmla="*/ 7611 w 840274"/>
              <a:gd name="connsiteY5204" fmla="*/ 98240 h 928135"/>
              <a:gd name="connsiteX5205" fmla="*/ 7376 w 840274"/>
              <a:gd name="connsiteY5205" fmla="*/ 97896 h 928135"/>
              <a:gd name="connsiteX5206" fmla="*/ 7376 w 840274"/>
              <a:gd name="connsiteY5206" fmla="*/ 97554 h 928135"/>
              <a:gd name="connsiteX5207" fmla="*/ 7611 w 840274"/>
              <a:gd name="connsiteY5207" fmla="*/ 97554 h 928135"/>
              <a:gd name="connsiteX5208" fmla="*/ 8054 w 840274"/>
              <a:gd name="connsiteY5208" fmla="*/ 97554 h 928135"/>
              <a:gd name="connsiteX5209" fmla="*/ 8497 w 840274"/>
              <a:gd name="connsiteY5209" fmla="*/ 97554 h 928135"/>
              <a:gd name="connsiteX5210" fmla="*/ 8731 w 840274"/>
              <a:gd name="connsiteY5210" fmla="*/ 97213 h 928135"/>
              <a:gd name="connsiteX5211" fmla="*/ 8497 w 840274"/>
              <a:gd name="connsiteY5211" fmla="*/ 96868 h 928135"/>
              <a:gd name="connsiteX5212" fmla="*/ 8289 w 840274"/>
              <a:gd name="connsiteY5212" fmla="*/ 96527 h 928135"/>
              <a:gd name="connsiteX5213" fmla="*/ 7819 w 840274"/>
              <a:gd name="connsiteY5213" fmla="*/ 96527 h 928135"/>
              <a:gd name="connsiteX5214" fmla="*/ 7376 w 840274"/>
              <a:gd name="connsiteY5214" fmla="*/ 96868 h 928135"/>
              <a:gd name="connsiteX5215" fmla="*/ 7141 w 840274"/>
              <a:gd name="connsiteY5215" fmla="*/ 97213 h 928135"/>
              <a:gd name="connsiteX5216" fmla="*/ 6933 w 840274"/>
              <a:gd name="connsiteY5216" fmla="*/ 97213 h 928135"/>
              <a:gd name="connsiteX5217" fmla="*/ 6464 w 840274"/>
              <a:gd name="connsiteY5217" fmla="*/ 97213 h 928135"/>
              <a:gd name="connsiteX5218" fmla="*/ 6464 w 840274"/>
              <a:gd name="connsiteY5218" fmla="*/ 96868 h 928135"/>
              <a:gd name="connsiteX5219" fmla="*/ 6698 w 840274"/>
              <a:gd name="connsiteY5219" fmla="*/ 96527 h 928135"/>
              <a:gd name="connsiteX5220" fmla="*/ 7376 w 840274"/>
              <a:gd name="connsiteY5220" fmla="*/ 96527 h 928135"/>
              <a:gd name="connsiteX5221" fmla="*/ 7819 w 840274"/>
              <a:gd name="connsiteY5221" fmla="*/ 96185 h 928135"/>
              <a:gd name="connsiteX5222" fmla="*/ 8289 w 840274"/>
              <a:gd name="connsiteY5222" fmla="*/ 95840 h 928135"/>
              <a:gd name="connsiteX5223" fmla="*/ 8497 w 840274"/>
              <a:gd name="connsiteY5223" fmla="*/ 95840 h 928135"/>
              <a:gd name="connsiteX5224" fmla="*/ 8966 w 840274"/>
              <a:gd name="connsiteY5224" fmla="*/ 95840 h 928135"/>
              <a:gd name="connsiteX5225" fmla="*/ 9175 w 840274"/>
              <a:gd name="connsiteY5225" fmla="*/ 95499 h 928135"/>
              <a:gd name="connsiteX5226" fmla="*/ 8966 w 840274"/>
              <a:gd name="connsiteY5226" fmla="*/ 95157 h 928135"/>
              <a:gd name="connsiteX5227" fmla="*/ 8497 w 840274"/>
              <a:gd name="connsiteY5227" fmla="*/ 94813 h 928135"/>
              <a:gd name="connsiteX5228" fmla="*/ 7819 w 840274"/>
              <a:gd name="connsiteY5228" fmla="*/ 95157 h 928135"/>
              <a:gd name="connsiteX5229" fmla="*/ 7376 w 840274"/>
              <a:gd name="connsiteY5229" fmla="*/ 94813 h 928135"/>
              <a:gd name="connsiteX5230" fmla="*/ 6933 w 840274"/>
              <a:gd name="connsiteY5230" fmla="*/ 94471 h 928135"/>
              <a:gd name="connsiteX5231" fmla="*/ 6464 w 840274"/>
              <a:gd name="connsiteY5231" fmla="*/ 94471 h 928135"/>
              <a:gd name="connsiteX5232" fmla="*/ 6021 w 840274"/>
              <a:gd name="connsiteY5232" fmla="*/ 94471 h 928135"/>
              <a:gd name="connsiteX5233" fmla="*/ 5786 w 840274"/>
              <a:gd name="connsiteY5233" fmla="*/ 94471 h 928135"/>
              <a:gd name="connsiteX5234" fmla="*/ 5577 w 840274"/>
              <a:gd name="connsiteY5234" fmla="*/ 94471 h 928135"/>
              <a:gd name="connsiteX5235" fmla="*/ 5577 w 840274"/>
              <a:gd name="connsiteY5235" fmla="*/ 94127 h 928135"/>
              <a:gd name="connsiteX5236" fmla="*/ 5786 w 840274"/>
              <a:gd name="connsiteY5236" fmla="*/ 94127 h 928135"/>
              <a:gd name="connsiteX5237" fmla="*/ 6255 w 840274"/>
              <a:gd name="connsiteY5237" fmla="*/ 93785 h 928135"/>
              <a:gd name="connsiteX5238" fmla="*/ 6698 w 840274"/>
              <a:gd name="connsiteY5238" fmla="*/ 93443 h 928135"/>
              <a:gd name="connsiteX5239" fmla="*/ 6933 w 840274"/>
              <a:gd name="connsiteY5239" fmla="*/ 92757 h 928135"/>
              <a:gd name="connsiteX5240" fmla="*/ 6698 w 840274"/>
              <a:gd name="connsiteY5240" fmla="*/ 92413 h 928135"/>
              <a:gd name="connsiteX5241" fmla="*/ 6255 w 840274"/>
              <a:gd name="connsiteY5241" fmla="*/ 91729 h 928135"/>
              <a:gd name="connsiteX5242" fmla="*/ 6255 w 840274"/>
              <a:gd name="connsiteY5242" fmla="*/ 91385 h 928135"/>
              <a:gd name="connsiteX5243" fmla="*/ 6464 w 840274"/>
              <a:gd name="connsiteY5243" fmla="*/ 91043 h 928135"/>
              <a:gd name="connsiteX5244" fmla="*/ 6933 w 840274"/>
              <a:gd name="connsiteY5244" fmla="*/ 91043 h 928135"/>
              <a:gd name="connsiteX5245" fmla="*/ 7141 w 840274"/>
              <a:gd name="connsiteY5245" fmla="*/ 91043 h 928135"/>
              <a:gd name="connsiteX5246" fmla="*/ 7376 w 840274"/>
              <a:gd name="connsiteY5246" fmla="*/ 90699 h 928135"/>
              <a:gd name="connsiteX5247" fmla="*/ 7376 w 840274"/>
              <a:gd name="connsiteY5247" fmla="*/ 89671 h 928135"/>
              <a:gd name="connsiteX5248" fmla="*/ 6933 w 840274"/>
              <a:gd name="connsiteY5248" fmla="*/ 89327 h 928135"/>
              <a:gd name="connsiteX5249" fmla="*/ 6464 w 840274"/>
              <a:gd name="connsiteY5249" fmla="*/ 89327 h 928135"/>
              <a:gd name="connsiteX5250" fmla="*/ 6464 w 840274"/>
              <a:gd name="connsiteY5250" fmla="*/ 88985 h 928135"/>
              <a:gd name="connsiteX5251" fmla="*/ 7141 w 840274"/>
              <a:gd name="connsiteY5251" fmla="*/ 88985 h 928135"/>
              <a:gd name="connsiteX5252" fmla="*/ 7376 w 840274"/>
              <a:gd name="connsiteY5252" fmla="*/ 88643 h 928135"/>
              <a:gd name="connsiteX5253" fmla="*/ 7376 w 840274"/>
              <a:gd name="connsiteY5253" fmla="*/ 87957 h 928135"/>
              <a:gd name="connsiteX5254" fmla="*/ 7141 w 840274"/>
              <a:gd name="connsiteY5254" fmla="*/ 87957 h 928135"/>
              <a:gd name="connsiteX5255" fmla="*/ 6698 w 840274"/>
              <a:gd name="connsiteY5255" fmla="*/ 87271 h 928135"/>
              <a:gd name="connsiteX5256" fmla="*/ 6933 w 840274"/>
              <a:gd name="connsiteY5256" fmla="*/ 86927 h 928135"/>
              <a:gd name="connsiteX5257" fmla="*/ 6698 w 840274"/>
              <a:gd name="connsiteY5257" fmla="*/ 86585 h 928135"/>
              <a:gd name="connsiteX5258" fmla="*/ 6464 w 840274"/>
              <a:gd name="connsiteY5258" fmla="*/ 86241 h 928135"/>
              <a:gd name="connsiteX5259" fmla="*/ 6021 w 840274"/>
              <a:gd name="connsiteY5259" fmla="*/ 86585 h 928135"/>
              <a:gd name="connsiteX5260" fmla="*/ 5577 w 840274"/>
              <a:gd name="connsiteY5260" fmla="*/ 86241 h 928135"/>
              <a:gd name="connsiteX5261" fmla="*/ 5786 w 840274"/>
              <a:gd name="connsiteY5261" fmla="*/ 85899 h 928135"/>
              <a:gd name="connsiteX5262" fmla="*/ 6021 w 840274"/>
              <a:gd name="connsiteY5262" fmla="*/ 85555 h 928135"/>
              <a:gd name="connsiteX5263" fmla="*/ 6698 w 840274"/>
              <a:gd name="connsiteY5263" fmla="*/ 84869 h 928135"/>
              <a:gd name="connsiteX5264" fmla="*/ 6933 w 840274"/>
              <a:gd name="connsiteY5264" fmla="*/ 84525 h 928135"/>
              <a:gd name="connsiteX5265" fmla="*/ 6698 w 840274"/>
              <a:gd name="connsiteY5265" fmla="*/ 84183 h 928135"/>
              <a:gd name="connsiteX5266" fmla="*/ 6464 w 840274"/>
              <a:gd name="connsiteY5266" fmla="*/ 84183 h 928135"/>
              <a:gd name="connsiteX5267" fmla="*/ 6021 w 840274"/>
              <a:gd name="connsiteY5267" fmla="*/ 84183 h 928135"/>
              <a:gd name="connsiteX5268" fmla="*/ 5577 w 840274"/>
              <a:gd name="connsiteY5268" fmla="*/ 84183 h 928135"/>
              <a:gd name="connsiteX5269" fmla="*/ 5135 w 840274"/>
              <a:gd name="connsiteY5269" fmla="*/ 84183 h 928135"/>
              <a:gd name="connsiteX5270" fmla="*/ 4665 w 840274"/>
              <a:gd name="connsiteY5270" fmla="*/ 83497 h 928135"/>
              <a:gd name="connsiteX5271" fmla="*/ 4457 w 840274"/>
              <a:gd name="connsiteY5271" fmla="*/ 83152 h 928135"/>
              <a:gd name="connsiteX5272" fmla="*/ 4665 w 840274"/>
              <a:gd name="connsiteY5272" fmla="*/ 82811 h 928135"/>
              <a:gd name="connsiteX5273" fmla="*/ 4900 w 840274"/>
              <a:gd name="connsiteY5273" fmla="*/ 82466 h 928135"/>
              <a:gd name="connsiteX5274" fmla="*/ 4665 w 840274"/>
              <a:gd name="connsiteY5274" fmla="*/ 82125 h 928135"/>
              <a:gd name="connsiteX5275" fmla="*/ 4457 w 840274"/>
              <a:gd name="connsiteY5275" fmla="*/ 82125 h 928135"/>
              <a:gd name="connsiteX5276" fmla="*/ 4457 w 840274"/>
              <a:gd name="connsiteY5276" fmla="*/ 81780 h 928135"/>
              <a:gd name="connsiteX5277" fmla="*/ 4457 w 840274"/>
              <a:gd name="connsiteY5277" fmla="*/ 81436 h 928135"/>
              <a:gd name="connsiteX5278" fmla="*/ 4900 w 840274"/>
              <a:gd name="connsiteY5278" fmla="*/ 81780 h 928135"/>
              <a:gd name="connsiteX5279" fmla="*/ 5135 w 840274"/>
              <a:gd name="connsiteY5279" fmla="*/ 81780 h 928135"/>
              <a:gd name="connsiteX5280" fmla="*/ 5577 w 840274"/>
              <a:gd name="connsiteY5280" fmla="*/ 81780 h 928135"/>
              <a:gd name="connsiteX5281" fmla="*/ 5577 w 840274"/>
              <a:gd name="connsiteY5281" fmla="*/ 81436 h 928135"/>
              <a:gd name="connsiteX5282" fmla="*/ 5577 w 840274"/>
              <a:gd name="connsiteY5282" fmla="*/ 81094 h 928135"/>
              <a:gd name="connsiteX5283" fmla="*/ 5135 w 840274"/>
              <a:gd name="connsiteY5283" fmla="*/ 80408 h 928135"/>
              <a:gd name="connsiteX5284" fmla="*/ 4457 w 840274"/>
              <a:gd name="connsiteY5284" fmla="*/ 80064 h 928135"/>
              <a:gd name="connsiteX5285" fmla="*/ 3779 w 840274"/>
              <a:gd name="connsiteY5285" fmla="*/ 80064 h 928135"/>
              <a:gd name="connsiteX5286" fmla="*/ 3310 w 840274"/>
              <a:gd name="connsiteY5286" fmla="*/ 79719 h 928135"/>
              <a:gd name="connsiteX5287" fmla="*/ 3101 w 840274"/>
              <a:gd name="connsiteY5287" fmla="*/ 79033 h 928135"/>
              <a:gd name="connsiteX5288" fmla="*/ 3101 w 840274"/>
              <a:gd name="connsiteY5288" fmla="*/ 78692 h 928135"/>
              <a:gd name="connsiteX5289" fmla="*/ 3310 w 840274"/>
              <a:gd name="connsiteY5289" fmla="*/ 78003 h 928135"/>
              <a:gd name="connsiteX5290" fmla="*/ 3310 w 840274"/>
              <a:gd name="connsiteY5290" fmla="*/ 77661 h 928135"/>
              <a:gd name="connsiteX5291" fmla="*/ 3101 w 840274"/>
              <a:gd name="connsiteY5291" fmla="*/ 77317 h 928135"/>
              <a:gd name="connsiteX5292" fmla="*/ 2632 w 840274"/>
              <a:gd name="connsiteY5292" fmla="*/ 76973 h 928135"/>
              <a:gd name="connsiteX5293" fmla="*/ 2423 w 840274"/>
              <a:gd name="connsiteY5293" fmla="*/ 76631 h 928135"/>
              <a:gd name="connsiteX5294" fmla="*/ 2423 w 840274"/>
              <a:gd name="connsiteY5294" fmla="*/ 76287 h 928135"/>
              <a:gd name="connsiteX5295" fmla="*/ 2632 w 840274"/>
              <a:gd name="connsiteY5295" fmla="*/ 75942 h 928135"/>
              <a:gd name="connsiteX5296" fmla="*/ 2866 w 840274"/>
              <a:gd name="connsiteY5296" fmla="*/ 75601 h 928135"/>
              <a:gd name="connsiteX5297" fmla="*/ 2866 w 840274"/>
              <a:gd name="connsiteY5297" fmla="*/ 75256 h 928135"/>
              <a:gd name="connsiteX5298" fmla="*/ 2866 w 840274"/>
              <a:gd name="connsiteY5298" fmla="*/ 74912 h 928135"/>
              <a:gd name="connsiteX5299" fmla="*/ 2423 w 840274"/>
              <a:gd name="connsiteY5299" fmla="*/ 74912 h 928135"/>
              <a:gd name="connsiteX5300" fmla="*/ 1954 w 840274"/>
              <a:gd name="connsiteY5300" fmla="*/ 74912 h 928135"/>
              <a:gd name="connsiteX5301" fmla="*/ 1746 w 840274"/>
              <a:gd name="connsiteY5301" fmla="*/ 74570 h 928135"/>
              <a:gd name="connsiteX5302" fmla="*/ 1511 w 840274"/>
              <a:gd name="connsiteY5302" fmla="*/ 73882 h 928135"/>
              <a:gd name="connsiteX5303" fmla="*/ 1511 w 840274"/>
              <a:gd name="connsiteY5303" fmla="*/ 73196 h 928135"/>
              <a:gd name="connsiteX5304" fmla="*/ 1746 w 840274"/>
              <a:gd name="connsiteY5304" fmla="*/ 72851 h 928135"/>
              <a:gd name="connsiteX5305" fmla="*/ 1511 w 840274"/>
              <a:gd name="connsiteY5305" fmla="*/ 72851 h 928135"/>
              <a:gd name="connsiteX5306" fmla="*/ 1276 w 840274"/>
              <a:gd name="connsiteY5306" fmla="*/ 72507 h 928135"/>
              <a:gd name="connsiteX5307" fmla="*/ 1068 w 840274"/>
              <a:gd name="connsiteY5307" fmla="*/ 72851 h 928135"/>
              <a:gd name="connsiteX5308" fmla="*/ 833 w 840274"/>
              <a:gd name="connsiteY5308" fmla="*/ 72507 h 928135"/>
              <a:gd name="connsiteX5309" fmla="*/ 833 w 840274"/>
              <a:gd name="connsiteY5309" fmla="*/ 72165 h 928135"/>
              <a:gd name="connsiteX5310" fmla="*/ 833 w 840274"/>
              <a:gd name="connsiteY5310" fmla="*/ 71821 h 928135"/>
              <a:gd name="connsiteX5311" fmla="*/ 1068 w 840274"/>
              <a:gd name="connsiteY5311" fmla="*/ 71132 h 928135"/>
              <a:gd name="connsiteX5312" fmla="*/ 1068 w 840274"/>
              <a:gd name="connsiteY5312" fmla="*/ 70790 h 928135"/>
              <a:gd name="connsiteX5313" fmla="*/ 1276 w 840274"/>
              <a:gd name="connsiteY5313" fmla="*/ 70446 h 928135"/>
              <a:gd name="connsiteX5314" fmla="*/ 1511 w 840274"/>
              <a:gd name="connsiteY5314" fmla="*/ 70102 h 928135"/>
              <a:gd name="connsiteX5315" fmla="*/ 1276 w 840274"/>
              <a:gd name="connsiteY5315" fmla="*/ 69757 h 928135"/>
              <a:gd name="connsiteX5316" fmla="*/ 833 w 840274"/>
              <a:gd name="connsiteY5316" fmla="*/ 69757 h 928135"/>
              <a:gd name="connsiteX5317" fmla="*/ 390 w 840274"/>
              <a:gd name="connsiteY5317" fmla="*/ 69416 h 928135"/>
              <a:gd name="connsiteX5318" fmla="*/ 390 w 840274"/>
              <a:gd name="connsiteY5318" fmla="*/ 69071 h 928135"/>
              <a:gd name="connsiteX5319" fmla="*/ 156 w 840274"/>
              <a:gd name="connsiteY5319" fmla="*/ 69071 h 928135"/>
              <a:gd name="connsiteX5320" fmla="*/ 156 w 840274"/>
              <a:gd name="connsiteY5320" fmla="*/ 69071 h 9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Lst>
            <a:rect l="l" t="t" r="r" b="b"/>
            <a:pathLst>
              <a:path w="840274" h="928135">
                <a:moveTo>
                  <a:pt x="156" y="69071"/>
                </a:moveTo>
                <a:lnTo>
                  <a:pt x="390" y="68383"/>
                </a:lnTo>
                <a:lnTo>
                  <a:pt x="390" y="68038"/>
                </a:lnTo>
                <a:lnTo>
                  <a:pt x="390" y="67697"/>
                </a:lnTo>
                <a:lnTo>
                  <a:pt x="390" y="66664"/>
                </a:lnTo>
                <a:lnTo>
                  <a:pt x="390" y="66319"/>
                </a:lnTo>
                <a:lnTo>
                  <a:pt x="833" y="65633"/>
                </a:lnTo>
                <a:lnTo>
                  <a:pt x="1068" y="65289"/>
                </a:lnTo>
                <a:lnTo>
                  <a:pt x="1511" y="64945"/>
                </a:lnTo>
                <a:lnTo>
                  <a:pt x="1746" y="64945"/>
                </a:lnTo>
                <a:lnTo>
                  <a:pt x="1511" y="64600"/>
                </a:lnTo>
                <a:lnTo>
                  <a:pt x="1068" y="64600"/>
                </a:lnTo>
                <a:lnTo>
                  <a:pt x="833" y="64600"/>
                </a:lnTo>
                <a:lnTo>
                  <a:pt x="833" y="64256"/>
                </a:lnTo>
                <a:lnTo>
                  <a:pt x="1511" y="63912"/>
                </a:lnTo>
                <a:lnTo>
                  <a:pt x="1511" y="63570"/>
                </a:lnTo>
                <a:lnTo>
                  <a:pt x="12564" y="63912"/>
                </a:lnTo>
                <a:lnTo>
                  <a:pt x="17308" y="63912"/>
                </a:lnTo>
                <a:lnTo>
                  <a:pt x="19341" y="63912"/>
                </a:lnTo>
                <a:lnTo>
                  <a:pt x="33756" y="63912"/>
                </a:lnTo>
                <a:lnTo>
                  <a:pt x="47754" y="63912"/>
                </a:lnTo>
                <a:lnTo>
                  <a:pt x="47963" y="63912"/>
                </a:lnTo>
                <a:lnTo>
                  <a:pt x="62169" y="63912"/>
                </a:lnTo>
                <a:lnTo>
                  <a:pt x="76610" y="63912"/>
                </a:lnTo>
                <a:lnTo>
                  <a:pt x="90582" y="63912"/>
                </a:lnTo>
                <a:lnTo>
                  <a:pt x="112010" y="63912"/>
                </a:lnTo>
                <a:lnTo>
                  <a:pt x="119465" y="63912"/>
                </a:lnTo>
                <a:lnTo>
                  <a:pt x="133672" y="63912"/>
                </a:lnTo>
                <a:lnTo>
                  <a:pt x="137269" y="63912"/>
                </a:lnTo>
                <a:lnTo>
                  <a:pt x="148087" y="63912"/>
                </a:lnTo>
                <a:lnTo>
                  <a:pt x="160051" y="63912"/>
                </a:lnTo>
                <a:lnTo>
                  <a:pt x="190498" y="63912"/>
                </a:lnTo>
                <a:lnTo>
                  <a:pt x="191619" y="63912"/>
                </a:lnTo>
                <a:lnTo>
                  <a:pt x="203114" y="63912"/>
                </a:lnTo>
                <a:lnTo>
                  <a:pt x="204470" y="63912"/>
                </a:lnTo>
                <a:lnTo>
                  <a:pt x="206060" y="63912"/>
                </a:lnTo>
                <a:lnTo>
                  <a:pt x="208093" y="63912"/>
                </a:lnTo>
                <a:lnTo>
                  <a:pt x="208302" y="63912"/>
                </a:lnTo>
                <a:lnTo>
                  <a:pt x="226340" y="63912"/>
                </a:lnTo>
                <a:lnTo>
                  <a:pt x="226575" y="34276"/>
                </a:lnTo>
                <a:lnTo>
                  <a:pt x="226575" y="33931"/>
                </a:lnTo>
                <a:lnTo>
                  <a:pt x="226575" y="33240"/>
                </a:lnTo>
                <a:lnTo>
                  <a:pt x="226575" y="31860"/>
                </a:lnTo>
                <a:lnTo>
                  <a:pt x="226340" y="22532"/>
                </a:lnTo>
                <a:lnTo>
                  <a:pt x="226575" y="13191"/>
                </a:lnTo>
                <a:lnTo>
                  <a:pt x="226575" y="12846"/>
                </a:lnTo>
                <a:lnTo>
                  <a:pt x="226575" y="12499"/>
                </a:lnTo>
                <a:lnTo>
                  <a:pt x="226575" y="6959"/>
                </a:lnTo>
                <a:lnTo>
                  <a:pt x="226575" y="6612"/>
                </a:lnTo>
                <a:lnTo>
                  <a:pt x="226340" y="4880"/>
                </a:lnTo>
                <a:lnTo>
                  <a:pt x="226575" y="3147"/>
                </a:lnTo>
                <a:lnTo>
                  <a:pt x="226575" y="2801"/>
                </a:lnTo>
                <a:lnTo>
                  <a:pt x="226575" y="2454"/>
                </a:lnTo>
                <a:lnTo>
                  <a:pt x="226575" y="375"/>
                </a:lnTo>
                <a:lnTo>
                  <a:pt x="226575" y="28"/>
                </a:lnTo>
                <a:lnTo>
                  <a:pt x="226809" y="375"/>
                </a:lnTo>
                <a:lnTo>
                  <a:pt x="226809" y="721"/>
                </a:lnTo>
                <a:lnTo>
                  <a:pt x="227253" y="721"/>
                </a:lnTo>
                <a:lnTo>
                  <a:pt x="227253" y="1068"/>
                </a:lnTo>
                <a:lnTo>
                  <a:pt x="227696" y="1068"/>
                </a:lnTo>
                <a:lnTo>
                  <a:pt x="227930" y="1415"/>
                </a:lnTo>
                <a:lnTo>
                  <a:pt x="228373" y="1762"/>
                </a:lnTo>
                <a:lnTo>
                  <a:pt x="229286" y="2454"/>
                </a:lnTo>
                <a:lnTo>
                  <a:pt x="230641" y="3147"/>
                </a:lnTo>
                <a:lnTo>
                  <a:pt x="231319" y="3147"/>
                </a:lnTo>
                <a:lnTo>
                  <a:pt x="231997" y="3147"/>
                </a:lnTo>
                <a:lnTo>
                  <a:pt x="231997" y="3494"/>
                </a:lnTo>
                <a:lnTo>
                  <a:pt x="233118" y="3841"/>
                </a:lnTo>
                <a:lnTo>
                  <a:pt x="233352" y="3841"/>
                </a:lnTo>
                <a:lnTo>
                  <a:pt x="236715" y="5226"/>
                </a:lnTo>
                <a:lnTo>
                  <a:pt x="237862" y="5226"/>
                </a:lnTo>
                <a:lnTo>
                  <a:pt x="241459" y="4533"/>
                </a:lnTo>
                <a:lnTo>
                  <a:pt x="244405" y="2454"/>
                </a:lnTo>
                <a:lnTo>
                  <a:pt x="245969" y="2801"/>
                </a:lnTo>
                <a:lnTo>
                  <a:pt x="247768" y="2454"/>
                </a:lnTo>
                <a:lnTo>
                  <a:pt x="248237" y="2801"/>
                </a:lnTo>
                <a:lnTo>
                  <a:pt x="252955" y="5573"/>
                </a:lnTo>
                <a:lnTo>
                  <a:pt x="253189" y="5920"/>
                </a:lnTo>
                <a:lnTo>
                  <a:pt x="256344" y="8691"/>
                </a:lnTo>
                <a:lnTo>
                  <a:pt x="258820" y="10076"/>
                </a:lnTo>
                <a:lnTo>
                  <a:pt x="260853" y="10076"/>
                </a:lnTo>
                <a:lnTo>
                  <a:pt x="263121" y="10423"/>
                </a:lnTo>
                <a:lnTo>
                  <a:pt x="262209" y="12499"/>
                </a:lnTo>
                <a:lnTo>
                  <a:pt x="261974" y="14923"/>
                </a:lnTo>
                <a:lnTo>
                  <a:pt x="265128" y="28406"/>
                </a:lnTo>
                <a:lnTo>
                  <a:pt x="264920" y="31169"/>
                </a:lnTo>
                <a:lnTo>
                  <a:pt x="267631" y="43246"/>
                </a:lnTo>
                <a:lnTo>
                  <a:pt x="267631" y="43938"/>
                </a:lnTo>
                <a:lnTo>
                  <a:pt x="270107" y="47384"/>
                </a:lnTo>
                <a:lnTo>
                  <a:pt x="273496" y="63912"/>
                </a:lnTo>
                <a:lnTo>
                  <a:pt x="277328" y="83152"/>
                </a:lnTo>
                <a:lnTo>
                  <a:pt x="277328" y="84869"/>
                </a:lnTo>
                <a:lnTo>
                  <a:pt x="276415" y="85555"/>
                </a:lnTo>
                <a:lnTo>
                  <a:pt x="276650" y="86241"/>
                </a:lnTo>
                <a:lnTo>
                  <a:pt x="276650" y="86585"/>
                </a:lnTo>
                <a:lnTo>
                  <a:pt x="276415" y="87957"/>
                </a:lnTo>
                <a:lnTo>
                  <a:pt x="277093" y="90357"/>
                </a:lnTo>
                <a:lnTo>
                  <a:pt x="276650" y="90699"/>
                </a:lnTo>
                <a:lnTo>
                  <a:pt x="275972" y="91043"/>
                </a:lnTo>
                <a:lnTo>
                  <a:pt x="275503" y="91729"/>
                </a:lnTo>
                <a:lnTo>
                  <a:pt x="275060" y="92757"/>
                </a:lnTo>
                <a:lnTo>
                  <a:pt x="276181" y="95499"/>
                </a:lnTo>
                <a:lnTo>
                  <a:pt x="276181" y="96527"/>
                </a:lnTo>
                <a:lnTo>
                  <a:pt x="275972" y="96868"/>
                </a:lnTo>
                <a:lnTo>
                  <a:pt x="276181" y="96868"/>
                </a:lnTo>
                <a:lnTo>
                  <a:pt x="276181" y="97896"/>
                </a:lnTo>
                <a:lnTo>
                  <a:pt x="276181" y="98582"/>
                </a:lnTo>
                <a:lnTo>
                  <a:pt x="276181" y="99952"/>
                </a:lnTo>
                <a:lnTo>
                  <a:pt x="276650" y="100638"/>
                </a:lnTo>
                <a:lnTo>
                  <a:pt x="277093" y="100979"/>
                </a:lnTo>
                <a:lnTo>
                  <a:pt x="278683" y="102007"/>
                </a:lnTo>
                <a:lnTo>
                  <a:pt x="279126" y="102349"/>
                </a:lnTo>
                <a:lnTo>
                  <a:pt x="280013" y="103377"/>
                </a:lnTo>
                <a:lnTo>
                  <a:pt x="280925" y="104060"/>
                </a:lnTo>
                <a:lnTo>
                  <a:pt x="281368" y="104746"/>
                </a:lnTo>
                <a:lnTo>
                  <a:pt x="281603" y="105430"/>
                </a:lnTo>
                <a:lnTo>
                  <a:pt x="281603" y="106113"/>
                </a:lnTo>
                <a:lnTo>
                  <a:pt x="282046" y="106457"/>
                </a:lnTo>
                <a:lnTo>
                  <a:pt x="283193" y="106799"/>
                </a:lnTo>
                <a:lnTo>
                  <a:pt x="284314" y="107141"/>
                </a:lnTo>
                <a:lnTo>
                  <a:pt x="285434" y="108169"/>
                </a:lnTo>
                <a:lnTo>
                  <a:pt x="286347" y="108510"/>
                </a:lnTo>
                <a:lnTo>
                  <a:pt x="287025" y="109194"/>
                </a:lnTo>
                <a:lnTo>
                  <a:pt x="287233" y="110219"/>
                </a:lnTo>
                <a:lnTo>
                  <a:pt x="287702" y="110219"/>
                </a:lnTo>
                <a:lnTo>
                  <a:pt x="289944" y="110905"/>
                </a:lnTo>
                <a:lnTo>
                  <a:pt x="291300" y="110563"/>
                </a:lnTo>
                <a:lnTo>
                  <a:pt x="291743" y="110905"/>
                </a:lnTo>
                <a:lnTo>
                  <a:pt x="291977" y="110905"/>
                </a:lnTo>
                <a:lnTo>
                  <a:pt x="292421" y="111247"/>
                </a:lnTo>
                <a:lnTo>
                  <a:pt x="293098" y="112955"/>
                </a:lnTo>
                <a:lnTo>
                  <a:pt x="293776" y="112955"/>
                </a:lnTo>
                <a:lnTo>
                  <a:pt x="294688" y="112955"/>
                </a:lnTo>
                <a:lnTo>
                  <a:pt x="295366" y="113297"/>
                </a:lnTo>
                <a:lnTo>
                  <a:pt x="296252" y="113297"/>
                </a:lnTo>
                <a:lnTo>
                  <a:pt x="296930" y="113639"/>
                </a:lnTo>
                <a:lnTo>
                  <a:pt x="297400" y="113639"/>
                </a:lnTo>
                <a:lnTo>
                  <a:pt x="298729" y="113639"/>
                </a:lnTo>
                <a:lnTo>
                  <a:pt x="300319" y="113983"/>
                </a:lnTo>
                <a:lnTo>
                  <a:pt x="301231" y="113983"/>
                </a:lnTo>
                <a:lnTo>
                  <a:pt x="302117" y="114325"/>
                </a:lnTo>
                <a:lnTo>
                  <a:pt x="302587" y="114667"/>
                </a:lnTo>
                <a:lnTo>
                  <a:pt x="303030" y="114325"/>
                </a:lnTo>
                <a:lnTo>
                  <a:pt x="303916" y="114325"/>
                </a:lnTo>
                <a:lnTo>
                  <a:pt x="304829" y="113297"/>
                </a:lnTo>
                <a:lnTo>
                  <a:pt x="305506" y="112614"/>
                </a:lnTo>
                <a:lnTo>
                  <a:pt x="305949" y="111930"/>
                </a:lnTo>
                <a:lnTo>
                  <a:pt x="306184" y="111589"/>
                </a:lnTo>
                <a:lnTo>
                  <a:pt x="306419" y="111589"/>
                </a:lnTo>
                <a:lnTo>
                  <a:pt x="307539" y="111589"/>
                </a:lnTo>
                <a:lnTo>
                  <a:pt x="309338" y="111247"/>
                </a:lnTo>
                <a:lnTo>
                  <a:pt x="309781" y="111247"/>
                </a:lnTo>
                <a:lnTo>
                  <a:pt x="310459" y="111589"/>
                </a:lnTo>
                <a:lnTo>
                  <a:pt x="311606" y="112272"/>
                </a:lnTo>
                <a:lnTo>
                  <a:pt x="313170" y="112614"/>
                </a:lnTo>
                <a:lnTo>
                  <a:pt x="314291" y="112614"/>
                </a:lnTo>
                <a:lnTo>
                  <a:pt x="315881" y="112614"/>
                </a:lnTo>
                <a:lnTo>
                  <a:pt x="318123" y="111589"/>
                </a:lnTo>
                <a:lnTo>
                  <a:pt x="319947" y="111930"/>
                </a:lnTo>
                <a:lnTo>
                  <a:pt x="321068" y="112614"/>
                </a:lnTo>
                <a:lnTo>
                  <a:pt x="321746" y="113297"/>
                </a:lnTo>
                <a:lnTo>
                  <a:pt x="322867" y="113639"/>
                </a:lnTo>
                <a:lnTo>
                  <a:pt x="323310" y="113983"/>
                </a:lnTo>
                <a:lnTo>
                  <a:pt x="323545" y="114667"/>
                </a:lnTo>
                <a:lnTo>
                  <a:pt x="324222" y="115692"/>
                </a:lnTo>
                <a:lnTo>
                  <a:pt x="324222" y="116033"/>
                </a:lnTo>
                <a:lnTo>
                  <a:pt x="324457" y="117059"/>
                </a:lnTo>
                <a:lnTo>
                  <a:pt x="323988" y="119109"/>
                </a:lnTo>
                <a:lnTo>
                  <a:pt x="323988" y="119792"/>
                </a:lnTo>
                <a:lnTo>
                  <a:pt x="324457" y="120476"/>
                </a:lnTo>
                <a:lnTo>
                  <a:pt x="324666" y="120818"/>
                </a:lnTo>
                <a:lnTo>
                  <a:pt x="325135" y="120818"/>
                </a:lnTo>
                <a:lnTo>
                  <a:pt x="326256" y="121159"/>
                </a:lnTo>
                <a:lnTo>
                  <a:pt x="327168" y="121501"/>
                </a:lnTo>
                <a:lnTo>
                  <a:pt x="328289" y="121501"/>
                </a:lnTo>
                <a:lnTo>
                  <a:pt x="329853" y="121501"/>
                </a:lnTo>
                <a:lnTo>
                  <a:pt x="331000" y="121501"/>
                </a:lnTo>
                <a:lnTo>
                  <a:pt x="333242" y="121843"/>
                </a:lnTo>
                <a:lnTo>
                  <a:pt x="334363" y="122184"/>
                </a:lnTo>
                <a:lnTo>
                  <a:pt x="336396" y="122184"/>
                </a:lnTo>
                <a:lnTo>
                  <a:pt x="337751" y="122526"/>
                </a:lnTo>
                <a:lnTo>
                  <a:pt x="339550" y="122526"/>
                </a:lnTo>
                <a:lnTo>
                  <a:pt x="340697" y="122184"/>
                </a:lnTo>
                <a:lnTo>
                  <a:pt x="341583" y="122526"/>
                </a:lnTo>
                <a:lnTo>
                  <a:pt x="343173" y="122526"/>
                </a:lnTo>
                <a:lnTo>
                  <a:pt x="343851" y="122184"/>
                </a:lnTo>
                <a:lnTo>
                  <a:pt x="344529" y="122184"/>
                </a:lnTo>
                <a:lnTo>
                  <a:pt x="344529" y="122526"/>
                </a:lnTo>
                <a:lnTo>
                  <a:pt x="344972" y="122526"/>
                </a:lnTo>
                <a:lnTo>
                  <a:pt x="345884" y="122526"/>
                </a:lnTo>
                <a:lnTo>
                  <a:pt x="346771" y="122526"/>
                </a:lnTo>
                <a:lnTo>
                  <a:pt x="347683" y="122865"/>
                </a:lnTo>
                <a:lnTo>
                  <a:pt x="348361" y="123207"/>
                </a:lnTo>
                <a:lnTo>
                  <a:pt x="350837" y="122526"/>
                </a:lnTo>
                <a:lnTo>
                  <a:pt x="351515" y="122865"/>
                </a:lnTo>
                <a:lnTo>
                  <a:pt x="352636" y="123207"/>
                </a:lnTo>
                <a:lnTo>
                  <a:pt x="353991" y="123549"/>
                </a:lnTo>
                <a:lnTo>
                  <a:pt x="355581" y="123549"/>
                </a:lnTo>
                <a:lnTo>
                  <a:pt x="355790" y="123890"/>
                </a:lnTo>
                <a:lnTo>
                  <a:pt x="356467" y="124232"/>
                </a:lnTo>
                <a:lnTo>
                  <a:pt x="357588" y="124574"/>
                </a:lnTo>
                <a:lnTo>
                  <a:pt x="359413" y="124574"/>
                </a:lnTo>
                <a:lnTo>
                  <a:pt x="360534" y="124574"/>
                </a:lnTo>
                <a:lnTo>
                  <a:pt x="360769" y="124232"/>
                </a:lnTo>
                <a:lnTo>
                  <a:pt x="361212" y="123890"/>
                </a:lnTo>
                <a:lnTo>
                  <a:pt x="363923" y="124574"/>
                </a:lnTo>
                <a:lnTo>
                  <a:pt x="364809" y="124574"/>
                </a:lnTo>
                <a:lnTo>
                  <a:pt x="367755" y="124916"/>
                </a:lnTo>
                <a:lnTo>
                  <a:pt x="368433" y="124916"/>
                </a:lnTo>
                <a:lnTo>
                  <a:pt x="368875" y="124916"/>
                </a:lnTo>
                <a:lnTo>
                  <a:pt x="369110" y="125257"/>
                </a:lnTo>
                <a:lnTo>
                  <a:pt x="369553" y="125599"/>
                </a:lnTo>
                <a:lnTo>
                  <a:pt x="370231" y="127647"/>
                </a:lnTo>
                <a:lnTo>
                  <a:pt x="370674" y="127989"/>
                </a:lnTo>
                <a:lnTo>
                  <a:pt x="370674" y="128330"/>
                </a:lnTo>
                <a:lnTo>
                  <a:pt x="371143" y="129011"/>
                </a:lnTo>
                <a:lnTo>
                  <a:pt x="371143" y="130378"/>
                </a:lnTo>
                <a:lnTo>
                  <a:pt x="372030" y="132084"/>
                </a:lnTo>
                <a:lnTo>
                  <a:pt x="372264" y="133107"/>
                </a:lnTo>
                <a:lnTo>
                  <a:pt x="372473" y="133448"/>
                </a:lnTo>
                <a:lnTo>
                  <a:pt x="372707" y="134471"/>
                </a:lnTo>
                <a:lnTo>
                  <a:pt x="372707" y="134813"/>
                </a:lnTo>
                <a:lnTo>
                  <a:pt x="372473" y="136177"/>
                </a:lnTo>
                <a:lnTo>
                  <a:pt x="372264" y="136858"/>
                </a:lnTo>
                <a:lnTo>
                  <a:pt x="372030" y="137880"/>
                </a:lnTo>
                <a:lnTo>
                  <a:pt x="371795" y="138222"/>
                </a:lnTo>
                <a:lnTo>
                  <a:pt x="372030" y="138564"/>
                </a:lnTo>
                <a:lnTo>
                  <a:pt x="372030" y="139245"/>
                </a:lnTo>
                <a:lnTo>
                  <a:pt x="371795" y="139586"/>
                </a:lnTo>
                <a:lnTo>
                  <a:pt x="371352" y="140267"/>
                </a:lnTo>
                <a:lnTo>
                  <a:pt x="371143" y="140606"/>
                </a:lnTo>
                <a:lnTo>
                  <a:pt x="371143" y="140948"/>
                </a:lnTo>
                <a:lnTo>
                  <a:pt x="371352" y="141290"/>
                </a:lnTo>
                <a:lnTo>
                  <a:pt x="371587" y="141971"/>
                </a:lnTo>
                <a:lnTo>
                  <a:pt x="371795" y="141971"/>
                </a:lnTo>
                <a:lnTo>
                  <a:pt x="373150" y="142651"/>
                </a:lnTo>
                <a:lnTo>
                  <a:pt x="373620" y="142993"/>
                </a:lnTo>
                <a:lnTo>
                  <a:pt x="373828" y="143674"/>
                </a:lnTo>
                <a:lnTo>
                  <a:pt x="374975" y="143674"/>
                </a:lnTo>
                <a:lnTo>
                  <a:pt x="376331" y="143674"/>
                </a:lnTo>
                <a:lnTo>
                  <a:pt x="377217" y="143674"/>
                </a:lnTo>
                <a:lnTo>
                  <a:pt x="377895" y="143674"/>
                </a:lnTo>
                <a:lnTo>
                  <a:pt x="378338" y="143674"/>
                </a:lnTo>
                <a:lnTo>
                  <a:pt x="379485" y="143335"/>
                </a:lnTo>
                <a:lnTo>
                  <a:pt x="380606" y="143335"/>
                </a:lnTo>
                <a:lnTo>
                  <a:pt x="381492" y="143335"/>
                </a:lnTo>
                <a:lnTo>
                  <a:pt x="382170" y="143335"/>
                </a:lnTo>
                <a:lnTo>
                  <a:pt x="383082" y="143335"/>
                </a:lnTo>
                <a:lnTo>
                  <a:pt x="383760" y="143335"/>
                </a:lnTo>
                <a:lnTo>
                  <a:pt x="384672" y="143674"/>
                </a:lnTo>
                <a:lnTo>
                  <a:pt x="385115" y="143674"/>
                </a:lnTo>
                <a:lnTo>
                  <a:pt x="386914" y="143335"/>
                </a:lnTo>
                <a:lnTo>
                  <a:pt x="388713" y="143674"/>
                </a:lnTo>
                <a:lnTo>
                  <a:pt x="390068" y="143335"/>
                </a:lnTo>
                <a:lnTo>
                  <a:pt x="390303" y="142993"/>
                </a:lnTo>
                <a:lnTo>
                  <a:pt x="390537" y="142993"/>
                </a:lnTo>
                <a:lnTo>
                  <a:pt x="390746" y="142312"/>
                </a:lnTo>
                <a:lnTo>
                  <a:pt x="390980" y="141629"/>
                </a:lnTo>
                <a:lnTo>
                  <a:pt x="391424" y="141290"/>
                </a:lnTo>
                <a:lnTo>
                  <a:pt x="391867" y="140948"/>
                </a:lnTo>
                <a:lnTo>
                  <a:pt x="392101" y="140948"/>
                </a:lnTo>
                <a:lnTo>
                  <a:pt x="392545" y="141971"/>
                </a:lnTo>
                <a:lnTo>
                  <a:pt x="393014" y="142312"/>
                </a:lnTo>
                <a:lnTo>
                  <a:pt x="393457" y="142651"/>
                </a:lnTo>
                <a:lnTo>
                  <a:pt x="393691" y="142651"/>
                </a:lnTo>
                <a:lnTo>
                  <a:pt x="394369" y="142312"/>
                </a:lnTo>
                <a:lnTo>
                  <a:pt x="394578" y="142312"/>
                </a:lnTo>
                <a:lnTo>
                  <a:pt x="395047" y="141629"/>
                </a:lnTo>
                <a:lnTo>
                  <a:pt x="395490" y="141290"/>
                </a:lnTo>
                <a:lnTo>
                  <a:pt x="396168" y="141290"/>
                </a:lnTo>
                <a:lnTo>
                  <a:pt x="397054" y="141629"/>
                </a:lnTo>
                <a:lnTo>
                  <a:pt x="397289" y="141971"/>
                </a:lnTo>
                <a:lnTo>
                  <a:pt x="399087" y="141290"/>
                </a:lnTo>
                <a:lnTo>
                  <a:pt x="400678" y="141290"/>
                </a:lnTo>
                <a:lnTo>
                  <a:pt x="401355" y="141290"/>
                </a:lnTo>
                <a:lnTo>
                  <a:pt x="402242" y="140948"/>
                </a:lnTo>
                <a:lnTo>
                  <a:pt x="403832" y="140606"/>
                </a:lnTo>
                <a:lnTo>
                  <a:pt x="404066" y="140606"/>
                </a:lnTo>
                <a:lnTo>
                  <a:pt x="405865" y="139245"/>
                </a:lnTo>
                <a:lnTo>
                  <a:pt x="407663" y="139245"/>
                </a:lnTo>
                <a:lnTo>
                  <a:pt x="407898" y="139245"/>
                </a:lnTo>
                <a:lnTo>
                  <a:pt x="409253" y="138564"/>
                </a:lnTo>
                <a:lnTo>
                  <a:pt x="409462" y="138564"/>
                </a:lnTo>
                <a:lnTo>
                  <a:pt x="409931" y="137880"/>
                </a:lnTo>
                <a:lnTo>
                  <a:pt x="410374" y="137199"/>
                </a:lnTo>
                <a:lnTo>
                  <a:pt x="410374" y="136177"/>
                </a:lnTo>
                <a:lnTo>
                  <a:pt x="410374" y="135152"/>
                </a:lnTo>
                <a:lnTo>
                  <a:pt x="409931" y="134129"/>
                </a:lnTo>
                <a:lnTo>
                  <a:pt x="409697" y="132423"/>
                </a:lnTo>
                <a:lnTo>
                  <a:pt x="409462" y="131742"/>
                </a:lnTo>
                <a:lnTo>
                  <a:pt x="409462" y="131401"/>
                </a:lnTo>
                <a:lnTo>
                  <a:pt x="409697" y="131059"/>
                </a:lnTo>
                <a:lnTo>
                  <a:pt x="409931" y="131059"/>
                </a:lnTo>
                <a:lnTo>
                  <a:pt x="411052" y="131059"/>
                </a:lnTo>
                <a:lnTo>
                  <a:pt x="412408" y="130717"/>
                </a:lnTo>
                <a:lnTo>
                  <a:pt x="412851" y="130717"/>
                </a:lnTo>
                <a:lnTo>
                  <a:pt x="413294" y="130036"/>
                </a:lnTo>
                <a:lnTo>
                  <a:pt x="413528" y="129695"/>
                </a:lnTo>
                <a:lnTo>
                  <a:pt x="413763" y="129695"/>
                </a:lnTo>
                <a:lnTo>
                  <a:pt x="415119" y="129011"/>
                </a:lnTo>
                <a:lnTo>
                  <a:pt x="415119" y="128669"/>
                </a:lnTo>
                <a:lnTo>
                  <a:pt x="415770" y="128330"/>
                </a:lnTo>
                <a:lnTo>
                  <a:pt x="416005" y="128330"/>
                </a:lnTo>
                <a:lnTo>
                  <a:pt x="416240" y="128330"/>
                </a:lnTo>
                <a:lnTo>
                  <a:pt x="416240" y="128669"/>
                </a:lnTo>
                <a:lnTo>
                  <a:pt x="416683" y="129011"/>
                </a:lnTo>
                <a:lnTo>
                  <a:pt x="417126" y="129353"/>
                </a:lnTo>
                <a:lnTo>
                  <a:pt x="418273" y="129011"/>
                </a:lnTo>
                <a:lnTo>
                  <a:pt x="419394" y="129011"/>
                </a:lnTo>
                <a:lnTo>
                  <a:pt x="419837" y="129011"/>
                </a:lnTo>
                <a:lnTo>
                  <a:pt x="420071" y="128669"/>
                </a:lnTo>
                <a:lnTo>
                  <a:pt x="420306" y="128330"/>
                </a:lnTo>
                <a:lnTo>
                  <a:pt x="420749" y="127647"/>
                </a:lnTo>
                <a:lnTo>
                  <a:pt x="421427" y="127989"/>
                </a:lnTo>
                <a:lnTo>
                  <a:pt x="421635" y="127647"/>
                </a:lnTo>
                <a:lnTo>
                  <a:pt x="421635" y="127305"/>
                </a:lnTo>
                <a:lnTo>
                  <a:pt x="422105" y="125599"/>
                </a:lnTo>
                <a:lnTo>
                  <a:pt x="422313" y="125257"/>
                </a:lnTo>
                <a:lnTo>
                  <a:pt x="432245" y="122865"/>
                </a:lnTo>
                <a:lnTo>
                  <a:pt x="437432" y="122865"/>
                </a:lnTo>
                <a:lnTo>
                  <a:pt x="440143" y="125257"/>
                </a:lnTo>
                <a:lnTo>
                  <a:pt x="440352" y="125599"/>
                </a:lnTo>
                <a:lnTo>
                  <a:pt x="440586" y="125941"/>
                </a:lnTo>
                <a:lnTo>
                  <a:pt x="444653" y="125599"/>
                </a:lnTo>
                <a:lnTo>
                  <a:pt x="450518" y="125257"/>
                </a:lnTo>
                <a:lnTo>
                  <a:pt x="461570" y="125941"/>
                </a:lnTo>
                <a:lnTo>
                  <a:pt x="464933" y="124574"/>
                </a:lnTo>
                <a:lnTo>
                  <a:pt x="465402" y="124916"/>
                </a:lnTo>
                <a:lnTo>
                  <a:pt x="465402" y="128330"/>
                </a:lnTo>
                <a:lnTo>
                  <a:pt x="467644" y="128669"/>
                </a:lnTo>
                <a:lnTo>
                  <a:pt x="469677" y="130378"/>
                </a:lnTo>
                <a:lnTo>
                  <a:pt x="471476" y="130717"/>
                </a:lnTo>
                <a:lnTo>
                  <a:pt x="489514" y="139586"/>
                </a:lnTo>
                <a:lnTo>
                  <a:pt x="497204" y="138564"/>
                </a:lnTo>
                <a:lnTo>
                  <a:pt x="499681" y="139245"/>
                </a:lnTo>
                <a:lnTo>
                  <a:pt x="500358" y="142651"/>
                </a:lnTo>
                <a:lnTo>
                  <a:pt x="500567" y="143335"/>
                </a:lnTo>
                <a:lnTo>
                  <a:pt x="500567" y="143674"/>
                </a:lnTo>
                <a:lnTo>
                  <a:pt x="500567" y="144016"/>
                </a:lnTo>
                <a:lnTo>
                  <a:pt x="500358" y="144355"/>
                </a:lnTo>
                <a:lnTo>
                  <a:pt x="500124" y="144696"/>
                </a:lnTo>
                <a:lnTo>
                  <a:pt x="499889" y="145036"/>
                </a:lnTo>
                <a:lnTo>
                  <a:pt x="500124" y="145377"/>
                </a:lnTo>
                <a:lnTo>
                  <a:pt x="500358" y="145719"/>
                </a:lnTo>
                <a:lnTo>
                  <a:pt x="500124" y="146058"/>
                </a:lnTo>
                <a:lnTo>
                  <a:pt x="499446" y="146400"/>
                </a:lnTo>
                <a:lnTo>
                  <a:pt x="498325" y="146058"/>
                </a:lnTo>
                <a:lnTo>
                  <a:pt x="497413" y="145719"/>
                </a:lnTo>
                <a:lnTo>
                  <a:pt x="496735" y="146739"/>
                </a:lnTo>
                <a:lnTo>
                  <a:pt x="494258" y="146400"/>
                </a:lnTo>
                <a:lnTo>
                  <a:pt x="492694" y="147081"/>
                </a:lnTo>
                <a:lnTo>
                  <a:pt x="492460" y="148784"/>
                </a:lnTo>
                <a:lnTo>
                  <a:pt x="491548" y="150485"/>
                </a:lnTo>
                <a:lnTo>
                  <a:pt x="491548" y="151166"/>
                </a:lnTo>
                <a:lnTo>
                  <a:pt x="491104" y="152186"/>
                </a:lnTo>
                <a:lnTo>
                  <a:pt x="493815" y="155248"/>
                </a:lnTo>
                <a:lnTo>
                  <a:pt x="496526" y="155929"/>
                </a:lnTo>
                <a:lnTo>
                  <a:pt x="497204" y="156610"/>
                </a:lnTo>
                <a:lnTo>
                  <a:pt x="505989" y="155929"/>
                </a:lnTo>
                <a:lnTo>
                  <a:pt x="510264" y="154570"/>
                </a:lnTo>
                <a:lnTo>
                  <a:pt x="512532" y="154570"/>
                </a:lnTo>
                <a:lnTo>
                  <a:pt x="513418" y="154570"/>
                </a:lnTo>
                <a:lnTo>
                  <a:pt x="515008" y="156949"/>
                </a:lnTo>
                <a:lnTo>
                  <a:pt x="515451" y="157630"/>
                </a:lnTo>
                <a:lnTo>
                  <a:pt x="515920" y="157630"/>
                </a:lnTo>
                <a:lnTo>
                  <a:pt x="516129" y="157971"/>
                </a:lnTo>
                <a:lnTo>
                  <a:pt x="516364" y="158311"/>
                </a:lnTo>
                <a:lnTo>
                  <a:pt x="516807" y="159330"/>
                </a:lnTo>
                <a:lnTo>
                  <a:pt x="518840" y="160351"/>
                </a:lnTo>
                <a:lnTo>
                  <a:pt x="518840" y="160690"/>
                </a:lnTo>
                <a:lnTo>
                  <a:pt x="518840" y="162390"/>
                </a:lnTo>
                <a:lnTo>
                  <a:pt x="516807" y="167148"/>
                </a:lnTo>
                <a:lnTo>
                  <a:pt x="517484" y="170545"/>
                </a:lnTo>
                <a:lnTo>
                  <a:pt x="518605" y="172921"/>
                </a:lnTo>
                <a:lnTo>
                  <a:pt x="519283" y="173939"/>
                </a:lnTo>
                <a:lnTo>
                  <a:pt x="520638" y="176315"/>
                </a:lnTo>
                <a:lnTo>
                  <a:pt x="520873" y="177332"/>
                </a:lnTo>
                <a:lnTo>
                  <a:pt x="521551" y="178013"/>
                </a:lnTo>
                <a:lnTo>
                  <a:pt x="521994" y="178013"/>
                </a:lnTo>
                <a:lnTo>
                  <a:pt x="522229" y="178013"/>
                </a:lnTo>
                <a:lnTo>
                  <a:pt x="522906" y="179030"/>
                </a:lnTo>
                <a:lnTo>
                  <a:pt x="523349" y="179709"/>
                </a:lnTo>
                <a:lnTo>
                  <a:pt x="524262" y="182083"/>
                </a:lnTo>
                <a:lnTo>
                  <a:pt x="525383" y="184456"/>
                </a:lnTo>
                <a:lnTo>
                  <a:pt x="525826" y="185135"/>
                </a:lnTo>
                <a:lnTo>
                  <a:pt x="525826" y="185474"/>
                </a:lnTo>
                <a:lnTo>
                  <a:pt x="525826" y="185813"/>
                </a:lnTo>
                <a:lnTo>
                  <a:pt x="526295" y="186488"/>
                </a:lnTo>
                <a:lnTo>
                  <a:pt x="525826" y="186488"/>
                </a:lnTo>
                <a:lnTo>
                  <a:pt x="526061" y="186827"/>
                </a:lnTo>
                <a:lnTo>
                  <a:pt x="526503" y="186827"/>
                </a:lnTo>
                <a:lnTo>
                  <a:pt x="526738" y="187167"/>
                </a:lnTo>
                <a:lnTo>
                  <a:pt x="526503" y="187167"/>
                </a:lnTo>
                <a:lnTo>
                  <a:pt x="526295" y="187506"/>
                </a:lnTo>
                <a:lnTo>
                  <a:pt x="526503" y="187845"/>
                </a:lnTo>
                <a:lnTo>
                  <a:pt x="526738" y="187845"/>
                </a:lnTo>
                <a:lnTo>
                  <a:pt x="526738" y="188184"/>
                </a:lnTo>
                <a:lnTo>
                  <a:pt x="526738" y="188523"/>
                </a:lnTo>
                <a:lnTo>
                  <a:pt x="526973" y="188862"/>
                </a:lnTo>
                <a:lnTo>
                  <a:pt x="527181" y="189201"/>
                </a:lnTo>
                <a:lnTo>
                  <a:pt x="527416" y="189201"/>
                </a:lnTo>
                <a:lnTo>
                  <a:pt x="527416" y="189541"/>
                </a:lnTo>
                <a:lnTo>
                  <a:pt x="527416" y="190216"/>
                </a:lnTo>
                <a:lnTo>
                  <a:pt x="528094" y="191233"/>
                </a:lnTo>
                <a:lnTo>
                  <a:pt x="528302" y="191912"/>
                </a:lnTo>
                <a:lnTo>
                  <a:pt x="528537" y="191573"/>
                </a:lnTo>
                <a:lnTo>
                  <a:pt x="528537" y="191233"/>
                </a:lnTo>
                <a:lnTo>
                  <a:pt x="529215" y="191573"/>
                </a:lnTo>
                <a:lnTo>
                  <a:pt x="530127" y="190216"/>
                </a:lnTo>
                <a:lnTo>
                  <a:pt x="530570" y="189877"/>
                </a:lnTo>
                <a:lnTo>
                  <a:pt x="531482" y="189877"/>
                </a:lnTo>
                <a:lnTo>
                  <a:pt x="531691" y="189541"/>
                </a:lnTo>
                <a:lnTo>
                  <a:pt x="531926" y="189541"/>
                </a:lnTo>
                <a:lnTo>
                  <a:pt x="532160" y="189541"/>
                </a:lnTo>
                <a:lnTo>
                  <a:pt x="532369" y="189541"/>
                </a:lnTo>
                <a:lnTo>
                  <a:pt x="533046" y="189201"/>
                </a:lnTo>
                <a:lnTo>
                  <a:pt x="533490" y="189201"/>
                </a:lnTo>
                <a:lnTo>
                  <a:pt x="534402" y="188523"/>
                </a:lnTo>
                <a:lnTo>
                  <a:pt x="537999" y="187845"/>
                </a:lnTo>
                <a:lnTo>
                  <a:pt x="539146" y="187167"/>
                </a:lnTo>
                <a:lnTo>
                  <a:pt x="538677" y="185813"/>
                </a:lnTo>
                <a:lnTo>
                  <a:pt x="536878" y="184456"/>
                </a:lnTo>
                <a:lnTo>
                  <a:pt x="536435" y="183439"/>
                </a:lnTo>
                <a:lnTo>
                  <a:pt x="536670" y="182761"/>
                </a:lnTo>
                <a:lnTo>
                  <a:pt x="536435" y="182761"/>
                </a:lnTo>
                <a:lnTo>
                  <a:pt x="536435" y="182422"/>
                </a:lnTo>
                <a:lnTo>
                  <a:pt x="535757" y="180726"/>
                </a:lnTo>
                <a:lnTo>
                  <a:pt x="536435" y="177671"/>
                </a:lnTo>
                <a:lnTo>
                  <a:pt x="535314" y="176315"/>
                </a:lnTo>
                <a:lnTo>
                  <a:pt x="535314" y="174959"/>
                </a:lnTo>
                <a:lnTo>
                  <a:pt x="536435" y="174959"/>
                </a:lnTo>
                <a:lnTo>
                  <a:pt x="537113" y="171904"/>
                </a:lnTo>
                <a:lnTo>
                  <a:pt x="540033" y="169867"/>
                </a:lnTo>
                <a:lnTo>
                  <a:pt x="544334" y="170884"/>
                </a:lnTo>
                <a:lnTo>
                  <a:pt x="544542" y="170884"/>
                </a:lnTo>
                <a:lnTo>
                  <a:pt x="545011" y="171562"/>
                </a:lnTo>
                <a:lnTo>
                  <a:pt x="545898" y="171562"/>
                </a:lnTo>
                <a:lnTo>
                  <a:pt x="545898" y="171223"/>
                </a:lnTo>
                <a:lnTo>
                  <a:pt x="545898" y="170884"/>
                </a:lnTo>
                <a:lnTo>
                  <a:pt x="546367" y="170206"/>
                </a:lnTo>
                <a:lnTo>
                  <a:pt x="547253" y="170545"/>
                </a:lnTo>
                <a:lnTo>
                  <a:pt x="547488" y="170884"/>
                </a:lnTo>
                <a:lnTo>
                  <a:pt x="549052" y="170206"/>
                </a:lnTo>
                <a:lnTo>
                  <a:pt x="549052" y="169867"/>
                </a:lnTo>
                <a:lnTo>
                  <a:pt x="549286" y="169525"/>
                </a:lnTo>
                <a:lnTo>
                  <a:pt x="550877" y="168507"/>
                </a:lnTo>
                <a:lnTo>
                  <a:pt x="552675" y="168166"/>
                </a:lnTo>
                <a:lnTo>
                  <a:pt x="552883" y="169525"/>
                </a:lnTo>
                <a:lnTo>
                  <a:pt x="558540" y="169867"/>
                </a:lnTo>
                <a:lnTo>
                  <a:pt x="559426" y="170206"/>
                </a:lnTo>
                <a:lnTo>
                  <a:pt x="559896" y="169186"/>
                </a:lnTo>
                <a:lnTo>
                  <a:pt x="561251" y="169186"/>
                </a:lnTo>
                <a:lnTo>
                  <a:pt x="562372" y="169186"/>
                </a:lnTo>
                <a:lnTo>
                  <a:pt x="563258" y="170884"/>
                </a:lnTo>
                <a:lnTo>
                  <a:pt x="563493" y="170884"/>
                </a:lnTo>
                <a:lnTo>
                  <a:pt x="563493" y="171223"/>
                </a:lnTo>
                <a:lnTo>
                  <a:pt x="563258" y="171562"/>
                </a:lnTo>
                <a:lnTo>
                  <a:pt x="563493" y="173260"/>
                </a:lnTo>
                <a:lnTo>
                  <a:pt x="564405" y="173260"/>
                </a:lnTo>
                <a:lnTo>
                  <a:pt x="565083" y="174619"/>
                </a:lnTo>
                <a:lnTo>
                  <a:pt x="568446" y="175298"/>
                </a:lnTo>
                <a:lnTo>
                  <a:pt x="567090" y="179370"/>
                </a:lnTo>
                <a:lnTo>
                  <a:pt x="567090" y="181065"/>
                </a:lnTo>
                <a:lnTo>
                  <a:pt x="567559" y="182083"/>
                </a:lnTo>
                <a:lnTo>
                  <a:pt x="567768" y="184456"/>
                </a:lnTo>
                <a:lnTo>
                  <a:pt x="569593" y="185474"/>
                </a:lnTo>
                <a:lnTo>
                  <a:pt x="570479" y="187506"/>
                </a:lnTo>
                <a:lnTo>
                  <a:pt x="570948" y="187506"/>
                </a:lnTo>
                <a:lnTo>
                  <a:pt x="570948" y="187845"/>
                </a:lnTo>
                <a:lnTo>
                  <a:pt x="571157" y="187845"/>
                </a:lnTo>
                <a:lnTo>
                  <a:pt x="571626" y="187506"/>
                </a:lnTo>
                <a:lnTo>
                  <a:pt x="571626" y="187167"/>
                </a:lnTo>
                <a:lnTo>
                  <a:pt x="571391" y="186827"/>
                </a:lnTo>
                <a:lnTo>
                  <a:pt x="571391" y="186488"/>
                </a:lnTo>
                <a:lnTo>
                  <a:pt x="571626" y="186488"/>
                </a:lnTo>
                <a:lnTo>
                  <a:pt x="572747" y="186488"/>
                </a:lnTo>
                <a:lnTo>
                  <a:pt x="573424" y="186827"/>
                </a:lnTo>
                <a:lnTo>
                  <a:pt x="573424" y="187167"/>
                </a:lnTo>
                <a:lnTo>
                  <a:pt x="574102" y="187506"/>
                </a:lnTo>
                <a:lnTo>
                  <a:pt x="573868" y="187845"/>
                </a:lnTo>
                <a:lnTo>
                  <a:pt x="572955" y="187845"/>
                </a:lnTo>
                <a:lnTo>
                  <a:pt x="572955" y="188862"/>
                </a:lnTo>
                <a:lnTo>
                  <a:pt x="572955" y="189201"/>
                </a:lnTo>
                <a:lnTo>
                  <a:pt x="572955" y="189877"/>
                </a:lnTo>
                <a:lnTo>
                  <a:pt x="573424" y="189877"/>
                </a:lnTo>
                <a:lnTo>
                  <a:pt x="573633" y="189877"/>
                </a:lnTo>
                <a:lnTo>
                  <a:pt x="574311" y="190216"/>
                </a:lnTo>
                <a:lnTo>
                  <a:pt x="574780" y="190216"/>
                </a:lnTo>
                <a:lnTo>
                  <a:pt x="574780" y="189877"/>
                </a:lnTo>
                <a:lnTo>
                  <a:pt x="575223" y="189541"/>
                </a:lnTo>
                <a:lnTo>
                  <a:pt x="576135" y="189201"/>
                </a:lnTo>
                <a:lnTo>
                  <a:pt x="577022" y="189201"/>
                </a:lnTo>
                <a:lnTo>
                  <a:pt x="577465" y="188862"/>
                </a:lnTo>
                <a:lnTo>
                  <a:pt x="578377" y="188862"/>
                </a:lnTo>
                <a:lnTo>
                  <a:pt x="578612" y="188862"/>
                </a:lnTo>
                <a:lnTo>
                  <a:pt x="578612" y="189201"/>
                </a:lnTo>
                <a:lnTo>
                  <a:pt x="578820" y="189201"/>
                </a:lnTo>
                <a:lnTo>
                  <a:pt x="579967" y="188862"/>
                </a:lnTo>
                <a:lnTo>
                  <a:pt x="580854" y="190555"/>
                </a:lnTo>
                <a:lnTo>
                  <a:pt x="582652" y="191912"/>
                </a:lnTo>
                <a:lnTo>
                  <a:pt x="583122" y="193944"/>
                </a:lnTo>
                <a:lnTo>
                  <a:pt x="585155" y="193605"/>
                </a:lnTo>
                <a:lnTo>
                  <a:pt x="585832" y="193605"/>
                </a:lnTo>
                <a:lnTo>
                  <a:pt x="586484" y="193605"/>
                </a:lnTo>
                <a:lnTo>
                  <a:pt x="586719" y="193605"/>
                </a:lnTo>
                <a:lnTo>
                  <a:pt x="588517" y="193266"/>
                </a:lnTo>
                <a:lnTo>
                  <a:pt x="588517" y="193605"/>
                </a:lnTo>
                <a:lnTo>
                  <a:pt x="589195" y="194280"/>
                </a:lnTo>
                <a:lnTo>
                  <a:pt x="590342" y="194619"/>
                </a:lnTo>
                <a:lnTo>
                  <a:pt x="591020" y="194619"/>
                </a:lnTo>
                <a:lnTo>
                  <a:pt x="591228" y="195637"/>
                </a:lnTo>
                <a:lnTo>
                  <a:pt x="591671" y="195637"/>
                </a:lnTo>
                <a:lnTo>
                  <a:pt x="592141" y="194958"/>
                </a:lnTo>
                <a:lnTo>
                  <a:pt x="593939" y="194958"/>
                </a:lnTo>
                <a:lnTo>
                  <a:pt x="594174" y="194958"/>
                </a:lnTo>
                <a:lnTo>
                  <a:pt x="594382" y="194280"/>
                </a:lnTo>
                <a:lnTo>
                  <a:pt x="594852" y="194280"/>
                </a:lnTo>
                <a:lnTo>
                  <a:pt x="595060" y="194958"/>
                </a:lnTo>
                <a:lnTo>
                  <a:pt x="595738" y="195298"/>
                </a:lnTo>
                <a:lnTo>
                  <a:pt x="596181" y="195298"/>
                </a:lnTo>
                <a:lnTo>
                  <a:pt x="596416" y="195298"/>
                </a:lnTo>
                <a:lnTo>
                  <a:pt x="596416" y="194280"/>
                </a:lnTo>
                <a:lnTo>
                  <a:pt x="596650" y="194619"/>
                </a:lnTo>
                <a:lnTo>
                  <a:pt x="599361" y="195298"/>
                </a:lnTo>
                <a:lnTo>
                  <a:pt x="599804" y="195973"/>
                </a:lnTo>
                <a:lnTo>
                  <a:pt x="599804" y="196990"/>
                </a:lnTo>
                <a:lnTo>
                  <a:pt x="599570" y="197327"/>
                </a:lnTo>
                <a:lnTo>
                  <a:pt x="598684" y="198344"/>
                </a:lnTo>
                <a:lnTo>
                  <a:pt x="598449" y="198681"/>
                </a:lnTo>
                <a:lnTo>
                  <a:pt x="598214" y="200035"/>
                </a:lnTo>
                <a:lnTo>
                  <a:pt x="598449" y="200035"/>
                </a:lnTo>
                <a:lnTo>
                  <a:pt x="599127" y="199698"/>
                </a:lnTo>
                <a:lnTo>
                  <a:pt x="600039" y="199698"/>
                </a:lnTo>
                <a:lnTo>
                  <a:pt x="600482" y="200035"/>
                </a:lnTo>
                <a:lnTo>
                  <a:pt x="600482" y="201728"/>
                </a:lnTo>
                <a:lnTo>
                  <a:pt x="600248" y="202742"/>
                </a:lnTo>
                <a:lnTo>
                  <a:pt x="600039" y="202742"/>
                </a:lnTo>
                <a:lnTo>
                  <a:pt x="600482" y="204096"/>
                </a:lnTo>
                <a:lnTo>
                  <a:pt x="600717" y="204096"/>
                </a:lnTo>
                <a:lnTo>
                  <a:pt x="600925" y="204096"/>
                </a:lnTo>
                <a:lnTo>
                  <a:pt x="601160" y="204433"/>
                </a:lnTo>
                <a:lnTo>
                  <a:pt x="601160" y="204772"/>
                </a:lnTo>
                <a:lnTo>
                  <a:pt x="600925" y="206123"/>
                </a:lnTo>
                <a:lnTo>
                  <a:pt x="600482" y="207477"/>
                </a:lnTo>
                <a:lnTo>
                  <a:pt x="600039" y="207816"/>
                </a:lnTo>
                <a:lnTo>
                  <a:pt x="599570" y="208492"/>
                </a:lnTo>
                <a:lnTo>
                  <a:pt x="599570" y="208828"/>
                </a:lnTo>
                <a:lnTo>
                  <a:pt x="599570" y="209167"/>
                </a:lnTo>
                <a:lnTo>
                  <a:pt x="600482" y="209167"/>
                </a:lnTo>
                <a:lnTo>
                  <a:pt x="601838" y="208828"/>
                </a:lnTo>
                <a:lnTo>
                  <a:pt x="601838" y="208492"/>
                </a:lnTo>
                <a:lnTo>
                  <a:pt x="601838" y="208153"/>
                </a:lnTo>
                <a:lnTo>
                  <a:pt x="602724" y="207816"/>
                </a:lnTo>
                <a:lnTo>
                  <a:pt x="602724" y="208492"/>
                </a:lnTo>
                <a:lnTo>
                  <a:pt x="602281" y="209504"/>
                </a:lnTo>
                <a:lnTo>
                  <a:pt x="602959" y="210182"/>
                </a:lnTo>
                <a:lnTo>
                  <a:pt x="603402" y="210182"/>
                </a:lnTo>
                <a:lnTo>
                  <a:pt x="604079" y="210182"/>
                </a:lnTo>
                <a:lnTo>
                  <a:pt x="604549" y="210182"/>
                </a:lnTo>
                <a:lnTo>
                  <a:pt x="604757" y="210182"/>
                </a:lnTo>
                <a:lnTo>
                  <a:pt x="604992" y="209843"/>
                </a:lnTo>
                <a:lnTo>
                  <a:pt x="604992" y="209504"/>
                </a:lnTo>
                <a:lnTo>
                  <a:pt x="606113" y="209167"/>
                </a:lnTo>
                <a:lnTo>
                  <a:pt x="606113" y="209843"/>
                </a:lnTo>
                <a:lnTo>
                  <a:pt x="606556" y="210519"/>
                </a:lnTo>
                <a:lnTo>
                  <a:pt x="606790" y="210858"/>
                </a:lnTo>
                <a:lnTo>
                  <a:pt x="607468" y="211870"/>
                </a:lnTo>
                <a:lnTo>
                  <a:pt x="610179" y="211194"/>
                </a:lnTo>
                <a:lnTo>
                  <a:pt x="613099" y="211194"/>
                </a:lnTo>
                <a:lnTo>
                  <a:pt x="614454" y="210182"/>
                </a:lnTo>
                <a:lnTo>
                  <a:pt x="616253" y="210182"/>
                </a:lnTo>
                <a:lnTo>
                  <a:pt x="616931" y="210858"/>
                </a:lnTo>
                <a:lnTo>
                  <a:pt x="615132" y="212545"/>
                </a:lnTo>
                <a:lnTo>
                  <a:pt x="614454" y="216938"/>
                </a:lnTo>
                <a:lnTo>
                  <a:pt x="614689" y="218290"/>
                </a:lnTo>
                <a:lnTo>
                  <a:pt x="614454" y="219638"/>
                </a:lnTo>
                <a:lnTo>
                  <a:pt x="615367" y="220650"/>
                </a:lnTo>
                <a:lnTo>
                  <a:pt x="618077" y="218963"/>
                </a:lnTo>
                <a:lnTo>
                  <a:pt x="623943" y="216599"/>
                </a:lnTo>
                <a:lnTo>
                  <a:pt x="626419" y="216938"/>
                </a:lnTo>
                <a:lnTo>
                  <a:pt x="627983" y="216599"/>
                </a:lnTo>
                <a:lnTo>
                  <a:pt x="628452" y="216599"/>
                </a:lnTo>
                <a:lnTo>
                  <a:pt x="628452" y="217275"/>
                </a:lnTo>
                <a:lnTo>
                  <a:pt x="629339" y="219302"/>
                </a:lnTo>
                <a:lnTo>
                  <a:pt x="629339" y="219638"/>
                </a:lnTo>
                <a:lnTo>
                  <a:pt x="630251" y="219638"/>
                </a:lnTo>
                <a:lnTo>
                  <a:pt x="630459" y="219638"/>
                </a:lnTo>
                <a:lnTo>
                  <a:pt x="630929" y="219302"/>
                </a:lnTo>
                <a:lnTo>
                  <a:pt x="632050" y="218963"/>
                </a:lnTo>
                <a:lnTo>
                  <a:pt x="634526" y="218290"/>
                </a:lnTo>
                <a:lnTo>
                  <a:pt x="635647" y="216938"/>
                </a:lnTo>
                <a:lnTo>
                  <a:pt x="636559" y="216263"/>
                </a:lnTo>
                <a:lnTo>
                  <a:pt x="637237" y="216599"/>
                </a:lnTo>
                <a:lnTo>
                  <a:pt x="638827" y="215923"/>
                </a:lnTo>
                <a:lnTo>
                  <a:pt x="639948" y="215587"/>
                </a:lnTo>
                <a:lnTo>
                  <a:pt x="640391" y="216263"/>
                </a:lnTo>
                <a:lnTo>
                  <a:pt x="640834" y="216263"/>
                </a:lnTo>
                <a:lnTo>
                  <a:pt x="641069" y="216263"/>
                </a:lnTo>
                <a:lnTo>
                  <a:pt x="641303" y="216263"/>
                </a:lnTo>
                <a:lnTo>
                  <a:pt x="641303" y="215923"/>
                </a:lnTo>
                <a:lnTo>
                  <a:pt x="641747" y="215923"/>
                </a:lnTo>
                <a:lnTo>
                  <a:pt x="642659" y="215587"/>
                </a:lnTo>
                <a:lnTo>
                  <a:pt x="643102" y="215923"/>
                </a:lnTo>
                <a:lnTo>
                  <a:pt x="644014" y="215923"/>
                </a:lnTo>
                <a:lnTo>
                  <a:pt x="645344" y="215587"/>
                </a:lnTo>
                <a:lnTo>
                  <a:pt x="646934" y="214911"/>
                </a:lnTo>
                <a:lnTo>
                  <a:pt x="648055" y="214911"/>
                </a:lnTo>
                <a:lnTo>
                  <a:pt x="649853" y="213897"/>
                </a:lnTo>
                <a:lnTo>
                  <a:pt x="651444" y="212209"/>
                </a:lnTo>
                <a:lnTo>
                  <a:pt x="652356" y="211533"/>
                </a:lnTo>
                <a:lnTo>
                  <a:pt x="653711" y="210858"/>
                </a:lnTo>
                <a:lnTo>
                  <a:pt x="656188" y="207477"/>
                </a:lnTo>
                <a:lnTo>
                  <a:pt x="657074" y="207816"/>
                </a:lnTo>
                <a:lnTo>
                  <a:pt x="657752" y="207138"/>
                </a:lnTo>
                <a:lnTo>
                  <a:pt x="660020" y="204772"/>
                </a:lnTo>
                <a:lnTo>
                  <a:pt x="662053" y="203418"/>
                </a:lnTo>
                <a:lnTo>
                  <a:pt x="661818" y="203082"/>
                </a:lnTo>
                <a:lnTo>
                  <a:pt x="661584" y="203082"/>
                </a:lnTo>
                <a:lnTo>
                  <a:pt x="661375" y="202742"/>
                </a:lnTo>
                <a:lnTo>
                  <a:pt x="661818" y="202403"/>
                </a:lnTo>
                <a:lnTo>
                  <a:pt x="663852" y="201728"/>
                </a:lnTo>
                <a:lnTo>
                  <a:pt x="664086" y="201389"/>
                </a:lnTo>
                <a:lnTo>
                  <a:pt x="664529" y="200713"/>
                </a:lnTo>
                <a:lnTo>
                  <a:pt x="664972" y="200374"/>
                </a:lnTo>
                <a:lnTo>
                  <a:pt x="666328" y="199698"/>
                </a:lnTo>
                <a:lnTo>
                  <a:pt x="666771" y="199359"/>
                </a:lnTo>
                <a:lnTo>
                  <a:pt x="667240" y="198681"/>
                </a:lnTo>
                <a:lnTo>
                  <a:pt x="667918" y="198344"/>
                </a:lnTo>
                <a:lnTo>
                  <a:pt x="668127" y="198344"/>
                </a:lnTo>
                <a:lnTo>
                  <a:pt x="668596" y="198681"/>
                </a:lnTo>
                <a:lnTo>
                  <a:pt x="669717" y="198344"/>
                </a:lnTo>
                <a:lnTo>
                  <a:pt x="670160" y="197666"/>
                </a:lnTo>
                <a:lnTo>
                  <a:pt x="670394" y="197666"/>
                </a:lnTo>
                <a:lnTo>
                  <a:pt x="670603" y="197327"/>
                </a:lnTo>
                <a:lnTo>
                  <a:pt x="672193" y="196990"/>
                </a:lnTo>
                <a:lnTo>
                  <a:pt x="673105" y="196990"/>
                </a:lnTo>
                <a:lnTo>
                  <a:pt x="673548" y="196990"/>
                </a:lnTo>
                <a:lnTo>
                  <a:pt x="674226" y="196651"/>
                </a:lnTo>
                <a:lnTo>
                  <a:pt x="674435" y="196312"/>
                </a:lnTo>
                <a:lnTo>
                  <a:pt x="675582" y="195298"/>
                </a:lnTo>
                <a:lnTo>
                  <a:pt x="676468" y="194958"/>
                </a:lnTo>
                <a:lnTo>
                  <a:pt x="676468" y="194619"/>
                </a:lnTo>
                <a:lnTo>
                  <a:pt x="679414" y="191912"/>
                </a:lnTo>
                <a:lnTo>
                  <a:pt x="685044" y="190216"/>
                </a:lnTo>
                <a:lnTo>
                  <a:pt x="686165" y="190216"/>
                </a:lnTo>
                <a:lnTo>
                  <a:pt x="687077" y="189201"/>
                </a:lnTo>
                <a:lnTo>
                  <a:pt x="687755" y="188523"/>
                </a:lnTo>
                <a:lnTo>
                  <a:pt x="689319" y="187845"/>
                </a:lnTo>
                <a:lnTo>
                  <a:pt x="689788" y="188523"/>
                </a:lnTo>
                <a:lnTo>
                  <a:pt x="690466" y="188862"/>
                </a:lnTo>
                <a:lnTo>
                  <a:pt x="691352" y="188862"/>
                </a:lnTo>
                <a:lnTo>
                  <a:pt x="693385" y="187845"/>
                </a:lnTo>
                <a:lnTo>
                  <a:pt x="693829" y="188184"/>
                </a:lnTo>
                <a:lnTo>
                  <a:pt x="694298" y="188862"/>
                </a:lnTo>
                <a:lnTo>
                  <a:pt x="694507" y="189541"/>
                </a:lnTo>
                <a:lnTo>
                  <a:pt x="694298" y="190555"/>
                </a:lnTo>
                <a:lnTo>
                  <a:pt x="694507" y="190894"/>
                </a:lnTo>
                <a:lnTo>
                  <a:pt x="694741" y="194619"/>
                </a:lnTo>
                <a:lnTo>
                  <a:pt x="694976" y="196990"/>
                </a:lnTo>
                <a:lnTo>
                  <a:pt x="694741" y="199020"/>
                </a:lnTo>
                <a:lnTo>
                  <a:pt x="694976" y="199359"/>
                </a:lnTo>
                <a:lnTo>
                  <a:pt x="695653" y="199020"/>
                </a:lnTo>
                <a:lnTo>
                  <a:pt x="696097" y="198681"/>
                </a:lnTo>
                <a:lnTo>
                  <a:pt x="695862" y="198344"/>
                </a:lnTo>
                <a:lnTo>
                  <a:pt x="695862" y="197666"/>
                </a:lnTo>
                <a:lnTo>
                  <a:pt x="696331" y="197666"/>
                </a:lnTo>
                <a:lnTo>
                  <a:pt x="696540" y="198005"/>
                </a:lnTo>
                <a:lnTo>
                  <a:pt x="696540" y="198344"/>
                </a:lnTo>
                <a:lnTo>
                  <a:pt x="697452" y="198344"/>
                </a:lnTo>
                <a:lnTo>
                  <a:pt x="698130" y="198681"/>
                </a:lnTo>
                <a:lnTo>
                  <a:pt x="698573" y="201052"/>
                </a:lnTo>
                <a:lnTo>
                  <a:pt x="699016" y="201728"/>
                </a:lnTo>
                <a:lnTo>
                  <a:pt x="699251" y="201389"/>
                </a:lnTo>
                <a:lnTo>
                  <a:pt x="699485" y="201728"/>
                </a:lnTo>
                <a:lnTo>
                  <a:pt x="700163" y="201389"/>
                </a:lnTo>
                <a:lnTo>
                  <a:pt x="700372" y="201052"/>
                </a:lnTo>
                <a:lnTo>
                  <a:pt x="700606" y="200713"/>
                </a:lnTo>
                <a:lnTo>
                  <a:pt x="701049" y="201052"/>
                </a:lnTo>
                <a:lnTo>
                  <a:pt x="701049" y="201389"/>
                </a:lnTo>
                <a:lnTo>
                  <a:pt x="701049" y="202067"/>
                </a:lnTo>
                <a:lnTo>
                  <a:pt x="700841" y="203082"/>
                </a:lnTo>
                <a:lnTo>
                  <a:pt x="701049" y="203418"/>
                </a:lnTo>
                <a:lnTo>
                  <a:pt x="700606" y="204096"/>
                </a:lnTo>
                <a:lnTo>
                  <a:pt x="700163" y="204096"/>
                </a:lnTo>
                <a:lnTo>
                  <a:pt x="699016" y="205111"/>
                </a:lnTo>
                <a:lnTo>
                  <a:pt x="698808" y="205447"/>
                </a:lnTo>
                <a:lnTo>
                  <a:pt x="699016" y="205787"/>
                </a:lnTo>
                <a:lnTo>
                  <a:pt x="699251" y="205787"/>
                </a:lnTo>
                <a:lnTo>
                  <a:pt x="699694" y="205447"/>
                </a:lnTo>
                <a:lnTo>
                  <a:pt x="699928" y="205447"/>
                </a:lnTo>
                <a:lnTo>
                  <a:pt x="700606" y="205787"/>
                </a:lnTo>
                <a:lnTo>
                  <a:pt x="700372" y="206123"/>
                </a:lnTo>
                <a:lnTo>
                  <a:pt x="699928" y="206123"/>
                </a:lnTo>
                <a:lnTo>
                  <a:pt x="699694" y="206462"/>
                </a:lnTo>
                <a:lnTo>
                  <a:pt x="699928" y="206801"/>
                </a:lnTo>
                <a:lnTo>
                  <a:pt x="700372" y="206801"/>
                </a:lnTo>
                <a:lnTo>
                  <a:pt x="700372" y="207138"/>
                </a:lnTo>
                <a:lnTo>
                  <a:pt x="701049" y="207477"/>
                </a:lnTo>
                <a:lnTo>
                  <a:pt x="701049" y="207816"/>
                </a:lnTo>
                <a:lnTo>
                  <a:pt x="701284" y="207816"/>
                </a:lnTo>
                <a:lnTo>
                  <a:pt x="701284" y="208492"/>
                </a:lnTo>
                <a:lnTo>
                  <a:pt x="701518" y="208492"/>
                </a:lnTo>
                <a:lnTo>
                  <a:pt x="701962" y="208828"/>
                </a:lnTo>
                <a:lnTo>
                  <a:pt x="702196" y="209167"/>
                </a:lnTo>
                <a:lnTo>
                  <a:pt x="702196" y="209843"/>
                </a:lnTo>
                <a:lnTo>
                  <a:pt x="702639" y="211533"/>
                </a:lnTo>
                <a:lnTo>
                  <a:pt x="703760" y="212885"/>
                </a:lnTo>
                <a:lnTo>
                  <a:pt x="704881" y="212209"/>
                </a:lnTo>
                <a:lnTo>
                  <a:pt x="708948" y="212209"/>
                </a:lnTo>
                <a:lnTo>
                  <a:pt x="710746" y="211194"/>
                </a:lnTo>
                <a:lnTo>
                  <a:pt x="715725" y="210858"/>
                </a:lnTo>
                <a:lnTo>
                  <a:pt x="717289" y="209504"/>
                </a:lnTo>
                <a:lnTo>
                  <a:pt x="717967" y="209504"/>
                </a:lnTo>
                <a:lnTo>
                  <a:pt x="718410" y="209504"/>
                </a:lnTo>
                <a:lnTo>
                  <a:pt x="719557" y="208828"/>
                </a:lnTo>
                <a:lnTo>
                  <a:pt x="721121" y="208492"/>
                </a:lnTo>
                <a:lnTo>
                  <a:pt x="721355" y="208153"/>
                </a:lnTo>
                <a:lnTo>
                  <a:pt x="722268" y="207477"/>
                </a:lnTo>
                <a:lnTo>
                  <a:pt x="722477" y="207477"/>
                </a:lnTo>
                <a:lnTo>
                  <a:pt x="722711" y="207816"/>
                </a:lnTo>
                <a:lnTo>
                  <a:pt x="722946" y="208153"/>
                </a:lnTo>
                <a:lnTo>
                  <a:pt x="723389" y="207816"/>
                </a:lnTo>
                <a:lnTo>
                  <a:pt x="723832" y="207816"/>
                </a:lnTo>
                <a:lnTo>
                  <a:pt x="724744" y="207816"/>
                </a:lnTo>
                <a:lnTo>
                  <a:pt x="724953" y="208492"/>
                </a:lnTo>
                <a:lnTo>
                  <a:pt x="723598" y="210182"/>
                </a:lnTo>
                <a:lnTo>
                  <a:pt x="723832" y="211194"/>
                </a:lnTo>
                <a:lnTo>
                  <a:pt x="724067" y="211533"/>
                </a:lnTo>
                <a:lnTo>
                  <a:pt x="724953" y="212209"/>
                </a:lnTo>
                <a:lnTo>
                  <a:pt x="729254" y="211533"/>
                </a:lnTo>
                <a:lnTo>
                  <a:pt x="729932" y="211870"/>
                </a:lnTo>
                <a:lnTo>
                  <a:pt x="730140" y="211533"/>
                </a:lnTo>
                <a:lnTo>
                  <a:pt x="730609" y="211533"/>
                </a:lnTo>
                <a:lnTo>
                  <a:pt x="731496" y="211533"/>
                </a:lnTo>
                <a:lnTo>
                  <a:pt x="731730" y="211194"/>
                </a:lnTo>
                <a:lnTo>
                  <a:pt x="732173" y="211533"/>
                </a:lnTo>
                <a:lnTo>
                  <a:pt x="732408" y="211533"/>
                </a:lnTo>
                <a:lnTo>
                  <a:pt x="732851" y="211194"/>
                </a:lnTo>
                <a:lnTo>
                  <a:pt x="733294" y="211194"/>
                </a:lnTo>
                <a:lnTo>
                  <a:pt x="733529" y="210519"/>
                </a:lnTo>
                <a:lnTo>
                  <a:pt x="734207" y="210519"/>
                </a:lnTo>
                <a:lnTo>
                  <a:pt x="734650" y="209843"/>
                </a:lnTo>
                <a:lnTo>
                  <a:pt x="734885" y="209843"/>
                </a:lnTo>
                <a:lnTo>
                  <a:pt x="735119" y="210182"/>
                </a:lnTo>
                <a:lnTo>
                  <a:pt x="735328" y="210182"/>
                </a:lnTo>
                <a:lnTo>
                  <a:pt x="736240" y="210519"/>
                </a:lnTo>
                <a:lnTo>
                  <a:pt x="736918" y="210858"/>
                </a:lnTo>
                <a:lnTo>
                  <a:pt x="737152" y="211194"/>
                </a:lnTo>
                <a:lnTo>
                  <a:pt x="737804" y="211533"/>
                </a:lnTo>
                <a:lnTo>
                  <a:pt x="740750" y="210519"/>
                </a:lnTo>
                <a:lnTo>
                  <a:pt x="741662" y="210519"/>
                </a:lnTo>
                <a:lnTo>
                  <a:pt x="742548" y="211194"/>
                </a:lnTo>
                <a:lnTo>
                  <a:pt x="742991" y="211533"/>
                </a:lnTo>
                <a:lnTo>
                  <a:pt x="743461" y="211533"/>
                </a:lnTo>
                <a:lnTo>
                  <a:pt x="743461" y="212209"/>
                </a:lnTo>
                <a:lnTo>
                  <a:pt x="743669" y="212209"/>
                </a:lnTo>
                <a:lnTo>
                  <a:pt x="743904" y="212545"/>
                </a:lnTo>
                <a:lnTo>
                  <a:pt x="744816" y="212885"/>
                </a:lnTo>
                <a:lnTo>
                  <a:pt x="744816" y="212545"/>
                </a:lnTo>
                <a:lnTo>
                  <a:pt x="745494" y="212209"/>
                </a:lnTo>
                <a:lnTo>
                  <a:pt x="747058" y="212209"/>
                </a:lnTo>
                <a:lnTo>
                  <a:pt x="747735" y="212209"/>
                </a:lnTo>
                <a:lnTo>
                  <a:pt x="747970" y="212209"/>
                </a:lnTo>
                <a:lnTo>
                  <a:pt x="748179" y="212209"/>
                </a:lnTo>
                <a:lnTo>
                  <a:pt x="748648" y="211870"/>
                </a:lnTo>
                <a:lnTo>
                  <a:pt x="748856" y="211533"/>
                </a:lnTo>
                <a:lnTo>
                  <a:pt x="749534" y="210858"/>
                </a:lnTo>
                <a:lnTo>
                  <a:pt x="750890" y="210858"/>
                </a:lnTo>
                <a:lnTo>
                  <a:pt x="751359" y="210519"/>
                </a:lnTo>
                <a:lnTo>
                  <a:pt x="752245" y="210519"/>
                </a:lnTo>
                <a:lnTo>
                  <a:pt x="752480" y="210858"/>
                </a:lnTo>
                <a:lnTo>
                  <a:pt x="752923" y="210858"/>
                </a:lnTo>
                <a:lnTo>
                  <a:pt x="753601" y="211533"/>
                </a:lnTo>
                <a:lnTo>
                  <a:pt x="754044" y="211533"/>
                </a:lnTo>
                <a:lnTo>
                  <a:pt x="755634" y="210858"/>
                </a:lnTo>
                <a:lnTo>
                  <a:pt x="756546" y="210858"/>
                </a:lnTo>
                <a:lnTo>
                  <a:pt x="757876" y="211194"/>
                </a:lnTo>
                <a:lnTo>
                  <a:pt x="759909" y="210182"/>
                </a:lnTo>
                <a:lnTo>
                  <a:pt x="761056" y="210182"/>
                </a:lnTo>
                <a:lnTo>
                  <a:pt x="761942" y="210182"/>
                </a:lnTo>
                <a:lnTo>
                  <a:pt x="762385" y="210519"/>
                </a:lnTo>
                <a:lnTo>
                  <a:pt x="764210" y="210182"/>
                </a:lnTo>
                <a:lnTo>
                  <a:pt x="764888" y="210182"/>
                </a:lnTo>
                <a:lnTo>
                  <a:pt x="766243" y="209504"/>
                </a:lnTo>
                <a:lnTo>
                  <a:pt x="767573" y="209843"/>
                </a:lnTo>
                <a:lnTo>
                  <a:pt x="768928" y="209843"/>
                </a:lnTo>
                <a:lnTo>
                  <a:pt x="769606" y="209504"/>
                </a:lnTo>
                <a:lnTo>
                  <a:pt x="769841" y="209504"/>
                </a:lnTo>
                <a:lnTo>
                  <a:pt x="770518" y="209504"/>
                </a:lnTo>
                <a:lnTo>
                  <a:pt x="770961" y="209504"/>
                </a:lnTo>
                <a:lnTo>
                  <a:pt x="771431" y="210182"/>
                </a:lnTo>
                <a:lnTo>
                  <a:pt x="771874" y="210182"/>
                </a:lnTo>
                <a:lnTo>
                  <a:pt x="772082" y="210519"/>
                </a:lnTo>
                <a:lnTo>
                  <a:pt x="772760" y="210858"/>
                </a:lnTo>
                <a:lnTo>
                  <a:pt x="775471" y="210519"/>
                </a:lnTo>
                <a:lnTo>
                  <a:pt x="777270" y="211194"/>
                </a:lnTo>
                <a:lnTo>
                  <a:pt x="779094" y="211870"/>
                </a:lnTo>
                <a:lnTo>
                  <a:pt x="779981" y="212885"/>
                </a:lnTo>
                <a:lnTo>
                  <a:pt x="780450" y="212885"/>
                </a:lnTo>
                <a:lnTo>
                  <a:pt x="780893" y="213221"/>
                </a:lnTo>
                <a:lnTo>
                  <a:pt x="781128" y="212885"/>
                </a:lnTo>
                <a:lnTo>
                  <a:pt x="782014" y="213560"/>
                </a:lnTo>
                <a:lnTo>
                  <a:pt x="782692" y="213897"/>
                </a:lnTo>
                <a:lnTo>
                  <a:pt x="783369" y="215923"/>
                </a:lnTo>
                <a:lnTo>
                  <a:pt x="783604" y="216599"/>
                </a:lnTo>
                <a:lnTo>
                  <a:pt x="784047" y="216599"/>
                </a:lnTo>
                <a:lnTo>
                  <a:pt x="784282" y="216599"/>
                </a:lnTo>
                <a:lnTo>
                  <a:pt x="784490" y="216599"/>
                </a:lnTo>
                <a:lnTo>
                  <a:pt x="785637" y="218290"/>
                </a:lnTo>
                <a:lnTo>
                  <a:pt x="786080" y="219638"/>
                </a:lnTo>
                <a:lnTo>
                  <a:pt x="785846" y="220989"/>
                </a:lnTo>
                <a:lnTo>
                  <a:pt x="785637" y="222002"/>
                </a:lnTo>
                <a:lnTo>
                  <a:pt x="785846" y="222677"/>
                </a:lnTo>
                <a:lnTo>
                  <a:pt x="786080" y="223014"/>
                </a:lnTo>
                <a:lnTo>
                  <a:pt x="786523" y="223014"/>
                </a:lnTo>
                <a:lnTo>
                  <a:pt x="786523" y="223353"/>
                </a:lnTo>
                <a:lnTo>
                  <a:pt x="786758" y="223353"/>
                </a:lnTo>
                <a:lnTo>
                  <a:pt x="786967" y="223353"/>
                </a:lnTo>
                <a:lnTo>
                  <a:pt x="787879" y="223689"/>
                </a:lnTo>
                <a:lnTo>
                  <a:pt x="788114" y="224026"/>
                </a:lnTo>
                <a:lnTo>
                  <a:pt x="788114" y="224365"/>
                </a:lnTo>
                <a:lnTo>
                  <a:pt x="788791" y="225377"/>
                </a:lnTo>
                <a:lnTo>
                  <a:pt x="789234" y="225377"/>
                </a:lnTo>
                <a:lnTo>
                  <a:pt x="790355" y="225714"/>
                </a:lnTo>
                <a:lnTo>
                  <a:pt x="790590" y="226050"/>
                </a:lnTo>
                <a:lnTo>
                  <a:pt x="790825" y="225377"/>
                </a:lnTo>
                <a:lnTo>
                  <a:pt x="790590" y="225038"/>
                </a:lnTo>
                <a:lnTo>
                  <a:pt x="791033" y="225038"/>
                </a:lnTo>
                <a:lnTo>
                  <a:pt x="791476" y="225377"/>
                </a:lnTo>
                <a:lnTo>
                  <a:pt x="791711" y="225377"/>
                </a:lnTo>
                <a:lnTo>
                  <a:pt x="791711" y="225038"/>
                </a:lnTo>
                <a:lnTo>
                  <a:pt x="792388" y="225038"/>
                </a:lnTo>
                <a:lnTo>
                  <a:pt x="792623" y="225377"/>
                </a:lnTo>
                <a:lnTo>
                  <a:pt x="792623" y="226050"/>
                </a:lnTo>
                <a:lnTo>
                  <a:pt x="792832" y="226389"/>
                </a:lnTo>
                <a:lnTo>
                  <a:pt x="793510" y="226389"/>
                </a:lnTo>
                <a:lnTo>
                  <a:pt x="793301" y="227062"/>
                </a:lnTo>
                <a:lnTo>
                  <a:pt x="793301" y="227399"/>
                </a:lnTo>
                <a:lnTo>
                  <a:pt x="793744" y="227738"/>
                </a:lnTo>
                <a:lnTo>
                  <a:pt x="793744" y="228074"/>
                </a:lnTo>
                <a:lnTo>
                  <a:pt x="794187" y="228074"/>
                </a:lnTo>
                <a:lnTo>
                  <a:pt x="794422" y="228074"/>
                </a:lnTo>
                <a:lnTo>
                  <a:pt x="794422" y="228411"/>
                </a:lnTo>
                <a:lnTo>
                  <a:pt x="794865" y="228750"/>
                </a:lnTo>
                <a:lnTo>
                  <a:pt x="795543" y="228750"/>
                </a:lnTo>
                <a:lnTo>
                  <a:pt x="795777" y="229086"/>
                </a:lnTo>
                <a:lnTo>
                  <a:pt x="796221" y="229423"/>
                </a:lnTo>
                <a:lnTo>
                  <a:pt x="796455" y="229759"/>
                </a:lnTo>
                <a:lnTo>
                  <a:pt x="796664" y="229759"/>
                </a:lnTo>
                <a:lnTo>
                  <a:pt x="797133" y="229759"/>
                </a:lnTo>
                <a:lnTo>
                  <a:pt x="797576" y="229759"/>
                </a:lnTo>
                <a:lnTo>
                  <a:pt x="798254" y="229759"/>
                </a:lnTo>
                <a:lnTo>
                  <a:pt x="799166" y="230099"/>
                </a:lnTo>
                <a:lnTo>
                  <a:pt x="799375" y="229759"/>
                </a:lnTo>
                <a:lnTo>
                  <a:pt x="799609" y="229423"/>
                </a:lnTo>
                <a:lnTo>
                  <a:pt x="801851" y="228750"/>
                </a:lnTo>
                <a:lnTo>
                  <a:pt x="802086" y="228750"/>
                </a:lnTo>
                <a:lnTo>
                  <a:pt x="802320" y="228074"/>
                </a:lnTo>
                <a:lnTo>
                  <a:pt x="802320" y="227399"/>
                </a:lnTo>
                <a:lnTo>
                  <a:pt x="802086" y="227062"/>
                </a:lnTo>
                <a:lnTo>
                  <a:pt x="802529" y="227062"/>
                </a:lnTo>
                <a:lnTo>
                  <a:pt x="802763" y="227399"/>
                </a:lnTo>
                <a:lnTo>
                  <a:pt x="803206" y="227738"/>
                </a:lnTo>
                <a:lnTo>
                  <a:pt x="803676" y="227738"/>
                </a:lnTo>
                <a:lnTo>
                  <a:pt x="803884" y="227062"/>
                </a:lnTo>
                <a:lnTo>
                  <a:pt x="804354" y="226389"/>
                </a:lnTo>
                <a:lnTo>
                  <a:pt x="804562" y="226050"/>
                </a:lnTo>
                <a:lnTo>
                  <a:pt x="804796" y="225377"/>
                </a:lnTo>
                <a:lnTo>
                  <a:pt x="804796" y="225038"/>
                </a:lnTo>
                <a:lnTo>
                  <a:pt x="806152" y="224701"/>
                </a:lnTo>
                <a:lnTo>
                  <a:pt x="806361" y="225377"/>
                </a:lnTo>
                <a:lnTo>
                  <a:pt x="807273" y="225377"/>
                </a:lnTo>
                <a:lnTo>
                  <a:pt x="807508" y="225377"/>
                </a:lnTo>
                <a:lnTo>
                  <a:pt x="807508" y="224701"/>
                </a:lnTo>
                <a:lnTo>
                  <a:pt x="807716" y="224701"/>
                </a:lnTo>
                <a:lnTo>
                  <a:pt x="807951" y="224701"/>
                </a:lnTo>
                <a:lnTo>
                  <a:pt x="808863" y="224701"/>
                </a:lnTo>
                <a:lnTo>
                  <a:pt x="809306" y="224701"/>
                </a:lnTo>
                <a:lnTo>
                  <a:pt x="809541" y="224026"/>
                </a:lnTo>
                <a:lnTo>
                  <a:pt x="809749" y="224026"/>
                </a:lnTo>
                <a:lnTo>
                  <a:pt x="809984" y="224365"/>
                </a:lnTo>
                <a:lnTo>
                  <a:pt x="810427" y="224026"/>
                </a:lnTo>
                <a:lnTo>
                  <a:pt x="810896" y="224026"/>
                </a:lnTo>
                <a:lnTo>
                  <a:pt x="812017" y="224026"/>
                </a:lnTo>
                <a:lnTo>
                  <a:pt x="812460" y="223689"/>
                </a:lnTo>
                <a:lnTo>
                  <a:pt x="813138" y="224026"/>
                </a:lnTo>
                <a:lnTo>
                  <a:pt x="813138" y="224365"/>
                </a:lnTo>
                <a:lnTo>
                  <a:pt x="813581" y="224365"/>
                </a:lnTo>
                <a:lnTo>
                  <a:pt x="813816" y="224026"/>
                </a:lnTo>
                <a:lnTo>
                  <a:pt x="814259" y="224026"/>
                </a:lnTo>
                <a:lnTo>
                  <a:pt x="814494" y="224365"/>
                </a:lnTo>
                <a:lnTo>
                  <a:pt x="814494" y="224701"/>
                </a:lnTo>
                <a:lnTo>
                  <a:pt x="815171" y="224701"/>
                </a:lnTo>
                <a:lnTo>
                  <a:pt x="815406" y="224365"/>
                </a:lnTo>
                <a:lnTo>
                  <a:pt x="815171" y="224365"/>
                </a:lnTo>
                <a:lnTo>
                  <a:pt x="815406" y="224365"/>
                </a:lnTo>
                <a:lnTo>
                  <a:pt x="815614" y="224701"/>
                </a:lnTo>
                <a:lnTo>
                  <a:pt x="815406" y="224701"/>
                </a:lnTo>
                <a:lnTo>
                  <a:pt x="815171" y="225038"/>
                </a:lnTo>
                <a:lnTo>
                  <a:pt x="815171" y="225377"/>
                </a:lnTo>
                <a:lnTo>
                  <a:pt x="815614" y="225377"/>
                </a:lnTo>
                <a:lnTo>
                  <a:pt x="815849" y="225038"/>
                </a:lnTo>
                <a:lnTo>
                  <a:pt x="816058" y="224701"/>
                </a:lnTo>
                <a:lnTo>
                  <a:pt x="816058" y="225038"/>
                </a:lnTo>
                <a:lnTo>
                  <a:pt x="816058" y="226050"/>
                </a:lnTo>
                <a:lnTo>
                  <a:pt x="816527" y="226050"/>
                </a:lnTo>
                <a:lnTo>
                  <a:pt x="816970" y="226050"/>
                </a:lnTo>
                <a:lnTo>
                  <a:pt x="817204" y="226050"/>
                </a:lnTo>
                <a:lnTo>
                  <a:pt x="817204" y="226389"/>
                </a:lnTo>
                <a:lnTo>
                  <a:pt x="817648" y="226726"/>
                </a:lnTo>
                <a:lnTo>
                  <a:pt x="819003" y="226050"/>
                </a:lnTo>
                <a:lnTo>
                  <a:pt x="819238" y="226050"/>
                </a:lnTo>
                <a:lnTo>
                  <a:pt x="819446" y="226050"/>
                </a:lnTo>
                <a:lnTo>
                  <a:pt x="820124" y="226050"/>
                </a:lnTo>
                <a:lnTo>
                  <a:pt x="820359" y="225714"/>
                </a:lnTo>
                <a:lnTo>
                  <a:pt x="820802" y="225714"/>
                </a:lnTo>
                <a:lnTo>
                  <a:pt x="821037" y="226050"/>
                </a:lnTo>
                <a:lnTo>
                  <a:pt x="821245" y="226389"/>
                </a:lnTo>
                <a:lnTo>
                  <a:pt x="821480" y="226389"/>
                </a:lnTo>
                <a:lnTo>
                  <a:pt x="821714" y="226389"/>
                </a:lnTo>
                <a:lnTo>
                  <a:pt x="821923" y="226050"/>
                </a:lnTo>
                <a:lnTo>
                  <a:pt x="822601" y="226050"/>
                </a:lnTo>
                <a:lnTo>
                  <a:pt x="822601" y="226389"/>
                </a:lnTo>
                <a:lnTo>
                  <a:pt x="822835" y="226726"/>
                </a:lnTo>
                <a:lnTo>
                  <a:pt x="823070" y="227062"/>
                </a:lnTo>
                <a:lnTo>
                  <a:pt x="823278" y="227062"/>
                </a:lnTo>
                <a:lnTo>
                  <a:pt x="823513" y="226726"/>
                </a:lnTo>
                <a:lnTo>
                  <a:pt x="823747" y="226726"/>
                </a:lnTo>
                <a:lnTo>
                  <a:pt x="824191" y="226726"/>
                </a:lnTo>
                <a:lnTo>
                  <a:pt x="824425" y="227062"/>
                </a:lnTo>
                <a:lnTo>
                  <a:pt x="824634" y="227062"/>
                </a:lnTo>
                <a:lnTo>
                  <a:pt x="824634" y="226726"/>
                </a:lnTo>
                <a:lnTo>
                  <a:pt x="824634" y="226389"/>
                </a:lnTo>
                <a:lnTo>
                  <a:pt x="824425" y="226389"/>
                </a:lnTo>
                <a:lnTo>
                  <a:pt x="824634" y="226050"/>
                </a:lnTo>
                <a:lnTo>
                  <a:pt x="825989" y="225714"/>
                </a:lnTo>
                <a:lnTo>
                  <a:pt x="826432" y="226050"/>
                </a:lnTo>
                <a:lnTo>
                  <a:pt x="826667" y="225714"/>
                </a:lnTo>
                <a:lnTo>
                  <a:pt x="826902" y="225714"/>
                </a:lnTo>
                <a:lnTo>
                  <a:pt x="827110" y="225038"/>
                </a:lnTo>
                <a:lnTo>
                  <a:pt x="827345" y="224701"/>
                </a:lnTo>
                <a:lnTo>
                  <a:pt x="827579" y="224701"/>
                </a:lnTo>
                <a:lnTo>
                  <a:pt x="827788" y="225038"/>
                </a:lnTo>
                <a:lnTo>
                  <a:pt x="827788" y="225714"/>
                </a:lnTo>
                <a:lnTo>
                  <a:pt x="827579" y="226050"/>
                </a:lnTo>
                <a:lnTo>
                  <a:pt x="827788" y="226726"/>
                </a:lnTo>
                <a:lnTo>
                  <a:pt x="828466" y="226726"/>
                </a:lnTo>
                <a:lnTo>
                  <a:pt x="829378" y="227062"/>
                </a:lnTo>
                <a:lnTo>
                  <a:pt x="829612" y="227399"/>
                </a:lnTo>
                <a:lnTo>
                  <a:pt x="829821" y="227399"/>
                </a:lnTo>
                <a:lnTo>
                  <a:pt x="830290" y="227399"/>
                </a:lnTo>
                <a:lnTo>
                  <a:pt x="830290" y="227738"/>
                </a:lnTo>
                <a:lnTo>
                  <a:pt x="830733" y="228074"/>
                </a:lnTo>
                <a:lnTo>
                  <a:pt x="830733" y="228411"/>
                </a:lnTo>
                <a:lnTo>
                  <a:pt x="831854" y="228074"/>
                </a:lnTo>
                <a:lnTo>
                  <a:pt x="832089" y="227738"/>
                </a:lnTo>
                <a:lnTo>
                  <a:pt x="832297" y="227738"/>
                </a:lnTo>
                <a:lnTo>
                  <a:pt x="832532" y="227738"/>
                </a:lnTo>
                <a:lnTo>
                  <a:pt x="832975" y="227738"/>
                </a:lnTo>
                <a:lnTo>
                  <a:pt x="833653" y="227738"/>
                </a:lnTo>
                <a:lnTo>
                  <a:pt x="833888" y="227738"/>
                </a:lnTo>
                <a:lnTo>
                  <a:pt x="834122" y="227399"/>
                </a:lnTo>
                <a:lnTo>
                  <a:pt x="834565" y="227399"/>
                </a:lnTo>
                <a:lnTo>
                  <a:pt x="835243" y="227399"/>
                </a:lnTo>
                <a:lnTo>
                  <a:pt x="836599" y="227738"/>
                </a:lnTo>
                <a:lnTo>
                  <a:pt x="837042" y="227399"/>
                </a:lnTo>
                <a:lnTo>
                  <a:pt x="837485" y="227399"/>
                </a:lnTo>
                <a:lnTo>
                  <a:pt x="837954" y="227399"/>
                </a:lnTo>
                <a:lnTo>
                  <a:pt x="838163" y="227062"/>
                </a:lnTo>
                <a:lnTo>
                  <a:pt x="838163" y="226726"/>
                </a:lnTo>
                <a:lnTo>
                  <a:pt x="838397" y="226726"/>
                </a:lnTo>
                <a:lnTo>
                  <a:pt x="838632" y="226726"/>
                </a:lnTo>
                <a:lnTo>
                  <a:pt x="839075" y="226726"/>
                </a:lnTo>
                <a:lnTo>
                  <a:pt x="839987" y="226726"/>
                </a:lnTo>
                <a:lnTo>
                  <a:pt x="840430" y="226726"/>
                </a:lnTo>
                <a:lnTo>
                  <a:pt x="839987" y="227399"/>
                </a:lnTo>
                <a:lnTo>
                  <a:pt x="839309" y="227399"/>
                </a:lnTo>
                <a:lnTo>
                  <a:pt x="838397" y="227399"/>
                </a:lnTo>
                <a:lnTo>
                  <a:pt x="838163" y="227399"/>
                </a:lnTo>
                <a:lnTo>
                  <a:pt x="837954" y="227738"/>
                </a:lnTo>
                <a:lnTo>
                  <a:pt x="836599" y="228074"/>
                </a:lnTo>
                <a:lnTo>
                  <a:pt x="836129" y="228411"/>
                </a:lnTo>
                <a:lnTo>
                  <a:pt x="835243" y="228411"/>
                </a:lnTo>
                <a:lnTo>
                  <a:pt x="834565" y="228750"/>
                </a:lnTo>
                <a:lnTo>
                  <a:pt x="833888" y="228411"/>
                </a:lnTo>
                <a:lnTo>
                  <a:pt x="833444" y="228750"/>
                </a:lnTo>
                <a:lnTo>
                  <a:pt x="832767" y="229086"/>
                </a:lnTo>
                <a:lnTo>
                  <a:pt x="832767" y="229423"/>
                </a:lnTo>
                <a:lnTo>
                  <a:pt x="831854" y="229759"/>
                </a:lnTo>
                <a:lnTo>
                  <a:pt x="831620" y="230099"/>
                </a:lnTo>
                <a:lnTo>
                  <a:pt x="830942" y="230435"/>
                </a:lnTo>
                <a:lnTo>
                  <a:pt x="830499" y="230772"/>
                </a:lnTo>
                <a:lnTo>
                  <a:pt x="829821" y="230772"/>
                </a:lnTo>
                <a:lnTo>
                  <a:pt x="829143" y="230772"/>
                </a:lnTo>
                <a:lnTo>
                  <a:pt x="828935" y="230772"/>
                </a:lnTo>
                <a:lnTo>
                  <a:pt x="828466" y="230772"/>
                </a:lnTo>
                <a:lnTo>
                  <a:pt x="827788" y="230772"/>
                </a:lnTo>
                <a:lnTo>
                  <a:pt x="827579" y="230772"/>
                </a:lnTo>
                <a:lnTo>
                  <a:pt x="827110" y="230099"/>
                </a:lnTo>
                <a:lnTo>
                  <a:pt x="827788" y="229759"/>
                </a:lnTo>
                <a:lnTo>
                  <a:pt x="828022" y="229423"/>
                </a:lnTo>
                <a:lnTo>
                  <a:pt x="828022" y="229086"/>
                </a:lnTo>
                <a:lnTo>
                  <a:pt x="827345" y="228411"/>
                </a:lnTo>
                <a:lnTo>
                  <a:pt x="826902" y="228074"/>
                </a:lnTo>
                <a:lnTo>
                  <a:pt x="826432" y="228411"/>
                </a:lnTo>
                <a:lnTo>
                  <a:pt x="826224" y="228411"/>
                </a:lnTo>
                <a:lnTo>
                  <a:pt x="826224" y="228750"/>
                </a:lnTo>
                <a:lnTo>
                  <a:pt x="825989" y="229086"/>
                </a:lnTo>
                <a:lnTo>
                  <a:pt x="825546" y="229086"/>
                </a:lnTo>
                <a:lnTo>
                  <a:pt x="825311" y="229423"/>
                </a:lnTo>
                <a:lnTo>
                  <a:pt x="825103" y="229423"/>
                </a:lnTo>
                <a:lnTo>
                  <a:pt x="824634" y="229759"/>
                </a:lnTo>
                <a:lnTo>
                  <a:pt x="824191" y="230099"/>
                </a:lnTo>
                <a:lnTo>
                  <a:pt x="823747" y="230772"/>
                </a:lnTo>
                <a:lnTo>
                  <a:pt x="823513" y="230772"/>
                </a:lnTo>
                <a:lnTo>
                  <a:pt x="823278" y="231108"/>
                </a:lnTo>
                <a:lnTo>
                  <a:pt x="823513" y="231784"/>
                </a:lnTo>
                <a:lnTo>
                  <a:pt x="823513" y="232120"/>
                </a:lnTo>
                <a:lnTo>
                  <a:pt x="823747" y="232793"/>
                </a:lnTo>
                <a:lnTo>
                  <a:pt x="823956" y="233132"/>
                </a:lnTo>
                <a:lnTo>
                  <a:pt x="824425" y="234142"/>
                </a:lnTo>
                <a:lnTo>
                  <a:pt x="824425" y="234817"/>
                </a:lnTo>
                <a:lnTo>
                  <a:pt x="824634" y="235154"/>
                </a:lnTo>
                <a:lnTo>
                  <a:pt x="824425" y="235154"/>
                </a:lnTo>
                <a:lnTo>
                  <a:pt x="823513" y="234478"/>
                </a:lnTo>
                <a:lnTo>
                  <a:pt x="823070" y="234142"/>
                </a:lnTo>
                <a:lnTo>
                  <a:pt x="823070" y="233805"/>
                </a:lnTo>
                <a:lnTo>
                  <a:pt x="822835" y="233469"/>
                </a:lnTo>
                <a:lnTo>
                  <a:pt x="822601" y="233132"/>
                </a:lnTo>
                <a:lnTo>
                  <a:pt x="822392" y="233132"/>
                </a:lnTo>
                <a:lnTo>
                  <a:pt x="821714" y="233132"/>
                </a:lnTo>
                <a:lnTo>
                  <a:pt x="820359" y="233132"/>
                </a:lnTo>
                <a:lnTo>
                  <a:pt x="819916" y="233805"/>
                </a:lnTo>
                <a:lnTo>
                  <a:pt x="819446" y="234142"/>
                </a:lnTo>
                <a:lnTo>
                  <a:pt x="819238" y="234478"/>
                </a:lnTo>
                <a:lnTo>
                  <a:pt x="819003" y="234817"/>
                </a:lnTo>
                <a:lnTo>
                  <a:pt x="819003" y="235154"/>
                </a:lnTo>
                <a:lnTo>
                  <a:pt x="819003" y="235490"/>
                </a:lnTo>
                <a:lnTo>
                  <a:pt x="819446" y="235490"/>
                </a:lnTo>
                <a:lnTo>
                  <a:pt x="819681" y="235490"/>
                </a:lnTo>
                <a:lnTo>
                  <a:pt x="819916" y="235827"/>
                </a:lnTo>
                <a:lnTo>
                  <a:pt x="819916" y="236164"/>
                </a:lnTo>
                <a:lnTo>
                  <a:pt x="819916" y="236500"/>
                </a:lnTo>
                <a:lnTo>
                  <a:pt x="819681" y="236839"/>
                </a:lnTo>
                <a:lnTo>
                  <a:pt x="819003" y="236839"/>
                </a:lnTo>
                <a:lnTo>
                  <a:pt x="818768" y="236839"/>
                </a:lnTo>
                <a:lnTo>
                  <a:pt x="818091" y="237176"/>
                </a:lnTo>
                <a:lnTo>
                  <a:pt x="817413" y="237512"/>
                </a:lnTo>
                <a:lnTo>
                  <a:pt x="817204" y="237849"/>
                </a:lnTo>
                <a:lnTo>
                  <a:pt x="816527" y="238185"/>
                </a:lnTo>
                <a:lnTo>
                  <a:pt x="816527" y="238858"/>
                </a:lnTo>
                <a:lnTo>
                  <a:pt x="816058" y="238858"/>
                </a:lnTo>
                <a:lnTo>
                  <a:pt x="815614" y="239197"/>
                </a:lnTo>
                <a:lnTo>
                  <a:pt x="815171" y="239534"/>
                </a:lnTo>
                <a:lnTo>
                  <a:pt x="814728" y="239870"/>
                </a:lnTo>
                <a:lnTo>
                  <a:pt x="814494" y="240207"/>
                </a:lnTo>
                <a:lnTo>
                  <a:pt x="814259" y="240543"/>
                </a:lnTo>
                <a:lnTo>
                  <a:pt x="814050" y="240880"/>
                </a:lnTo>
                <a:lnTo>
                  <a:pt x="813373" y="241553"/>
                </a:lnTo>
                <a:lnTo>
                  <a:pt x="812903" y="241889"/>
                </a:lnTo>
                <a:lnTo>
                  <a:pt x="812017" y="242562"/>
                </a:lnTo>
                <a:lnTo>
                  <a:pt x="811783" y="242562"/>
                </a:lnTo>
                <a:lnTo>
                  <a:pt x="811783" y="243238"/>
                </a:lnTo>
                <a:lnTo>
                  <a:pt x="810662" y="243574"/>
                </a:lnTo>
                <a:lnTo>
                  <a:pt x="809984" y="243574"/>
                </a:lnTo>
                <a:lnTo>
                  <a:pt x="809749" y="243911"/>
                </a:lnTo>
                <a:lnTo>
                  <a:pt x="809072" y="244247"/>
                </a:lnTo>
                <a:lnTo>
                  <a:pt x="808863" y="244247"/>
                </a:lnTo>
                <a:lnTo>
                  <a:pt x="808185" y="244920"/>
                </a:lnTo>
                <a:lnTo>
                  <a:pt x="807716" y="245257"/>
                </a:lnTo>
                <a:lnTo>
                  <a:pt x="807038" y="245257"/>
                </a:lnTo>
                <a:lnTo>
                  <a:pt x="806830" y="245593"/>
                </a:lnTo>
                <a:lnTo>
                  <a:pt x="806361" y="245593"/>
                </a:lnTo>
                <a:lnTo>
                  <a:pt x="806152" y="245930"/>
                </a:lnTo>
                <a:lnTo>
                  <a:pt x="805709" y="245930"/>
                </a:lnTo>
                <a:lnTo>
                  <a:pt x="805474" y="246266"/>
                </a:lnTo>
                <a:lnTo>
                  <a:pt x="805240" y="246266"/>
                </a:lnTo>
                <a:lnTo>
                  <a:pt x="804562" y="246603"/>
                </a:lnTo>
                <a:lnTo>
                  <a:pt x="804354" y="246603"/>
                </a:lnTo>
                <a:lnTo>
                  <a:pt x="803884" y="246939"/>
                </a:lnTo>
                <a:lnTo>
                  <a:pt x="803441" y="246939"/>
                </a:lnTo>
                <a:lnTo>
                  <a:pt x="803441" y="246603"/>
                </a:lnTo>
                <a:lnTo>
                  <a:pt x="802998" y="246939"/>
                </a:lnTo>
                <a:lnTo>
                  <a:pt x="802998" y="247276"/>
                </a:lnTo>
                <a:lnTo>
                  <a:pt x="802998" y="247612"/>
                </a:lnTo>
                <a:lnTo>
                  <a:pt x="802763" y="247612"/>
                </a:lnTo>
                <a:lnTo>
                  <a:pt x="802529" y="247276"/>
                </a:lnTo>
                <a:lnTo>
                  <a:pt x="802320" y="247276"/>
                </a:lnTo>
                <a:lnTo>
                  <a:pt x="802086" y="247276"/>
                </a:lnTo>
                <a:lnTo>
                  <a:pt x="801851" y="247612"/>
                </a:lnTo>
                <a:lnTo>
                  <a:pt x="801408" y="247949"/>
                </a:lnTo>
                <a:lnTo>
                  <a:pt x="801199" y="247949"/>
                </a:lnTo>
                <a:lnTo>
                  <a:pt x="800730" y="247949"/>
                </a:lnTo>
                <a:lnTo>
                  <a:pt x="800052" y="247949"/>
                </a:lnTo>
                <a:lnTo>
                  <a:pt x="799609" y="247949"/>
                </a:lnTo>
                <a:lnTo>
                  <a:pt x="799166" y="247949"/>
                </a:lnTo>
                <a:lnTo>
                  <a:pt x="798488" y="248622"/>
                </a:lnTo>
                <a:lnTo>
                  <a:pt x="798019" y="248958"/>
                </a:lnTo>
                <a:lnTo>
                  <a:pt x="797811" y="249295"/>
                </a:lnTo>
                <a:lnTo>
                  <a:pt x="797341" y="249631"/>
                </a:lnTo>
                <a:lnTo>
                  <a:pt x="797133" y="249631"/>
                </a:lnTo>
                <a:lnTo>
                  <a:pt x="796664" y="248958"/>
                </a:lnTo>
                <a:lnTo>
                  <a:pt x="796221" y="249295"/>
                </a:lnTo>
                <a:lnTo>
                  <a:pt x="796012" y="249631"/>
                </a:lnTo>
                <a:lnTo>
                  <a:pt x="794865" y="249631"/>
                </a:lnTo>
                <a:lnTo>
                  <a:pt x="794865" y="249968"/>
                </a:lnTo>
                <a:lnTo>
                  <a:pt x="794422" y="249968"/>
                </a:lnTo>
                <a:lnTo>
                  <a:pt x="794187" y="249968"/>
                </a:lnTo>
                <a:lnTo>
                  <a:pt x="793510" y="249968"/>
                </a:lnTo>
                <a:lnTo>
                  <a:pt x="792832" y="250639"/>
                </a:lnTo>
                <a:lnTo>
                  <a:pt x="793066" y="250975"/>
                </a:lnTo>
                <a:lnTo>
                  <a:pt x="793066" y="251312"/>
                </a:lnTo>
                <a:lnTo>
                  <a:pt x="793301" y="251648"/>
                </a:lnTo>
                <a:lnTo>
                  <a:pt x="792832" y="251985"/>
                </a:lnTo>
                <a:lnTo>
                  <a:pt x="792623" y="251985"/>
                </a:lnTo>
                <a:lnTo>
                  <a:pt x="792388" y="252321"/>
                </a:lnTo>
                <a:lnTo>
                  <a:pt x="792154" y="252658"/>
                </a:lnTo>
                <a:lnTo>
                  <a:pt x="791476" y="252994"/>
                </a:lnTo>
                <a:lnTo>
                  <a:pt x="791268" y="253331"/>
                </a:lnTo>
                <a:lnTo>
                  <a:pt x="790590" y="253331"/>
                </a:lnTo>
                <a:lnTo>
                  <a:pt x="790147" y="253667"/>
                </a:lnTo>
                <a:lnTo>
                  <a:pt x="789912" y="253331"/>
                </a:lnTo>
                <a:lnTo>
                  <a:pt x="789469" y="253331"/>
                </a:lnTo>
                <a:lnTo>
                  <a:pt x="789234" y="253667"/>
                </a:lnTo>
                <a:lnTo>
                  <a:pt x="789000" y="253667"/>
                </a:lnTo>
                <a:lnTo>
                  <a:pt x="788791" y="254674"/>
                </a:lnTo>
                <a:lnTo>
                  <a:pt x="788557" y="254674"/>
                </a:lnTo>
                <a:lnTo>
                  <a:pt x="788114" y="255010"/>
                </a:lnTo>
                <a:lnTo>
                  <a:pt x="787436" y="255347"/>
                </a:lnTo>
                <a:lnTo>
                  <a:pt x="787201" y="255347"/>
                </a:lnTo>
                <a:lnTo>
                  <a:pt x="786523" y="255683"/>
                </a:lnTo>
                <a:lnTo>
                  <a:pt x="785637" y="255683"/>
                </a:lnTo>
                <a:lnTo>
                  <a:pt x="784959" y="256020"/>
                </a:lnTo>
                <a:lnTo>
                  <a:pt x="784490" y="256356"/>
                </a:lnTo>
                <a:lnTo>
                  <a:pt x="783813" y="256690"/>
                </a:lnTo>
                <a:lnTo>
                  <a:pt x="783369" y="256690"/>
                </a:lnTo>
                <a:lnTo>
                  <a:pt x="782926" y="256690"/>
                </a:lnTo>
                <a:lnTo>
                  <a:pt x="782926" y="257027"/>
                </a:lnTo>
                <a:lnTo>
                  <a:pt x="782692" y="257027"/>
                </a:lnTo>
                <a:lnTo>
                  <a:pt x="781571" y="257363"/>
                </a:lnTo>
                <a:lnTo>
                  <a:pt x="781336" y="257363"/>
                </a:lnTo>
                <a:lnTo>
                  <a:pt x="780893" y="257363"/>
                </a:lnTo>
                <a:lnTo>
                  <a:pt x="780658" y="257027"/>
                </a:lnTo>
                <a:lnTo>
                  <a:pt x="779981" y="257363"/>
                </a:lnTo>
                <a:lnTo>
                  <a:pt x="779772" y="257700"/>
                </a:lnTo>
                <a:lnTo>
                  <a:pt x="779094" y="258036"/>
                </a:lnTo>
                <a:lnTo>
                  <a:pt x="778625" y="258036"/>
                </a:lnTo>
                <a:lnTo>
                  <a:pt x="777504" y="258373"/>
                </a:lnTo>
                <a:lnTo>
                  <a:pt x="777061" y="258707"/>
                </a:lnTo>
                <a:lnTo>
                  <a:pt x="776618" y="259380"/>
                </a:lnTo>
                <a:lnTo>
                  <a:pt x="776618" y="259716"/>
                </a:lnTo>
                <a:lnTo>
                  <a:pt x="775706" y="259380"/>
                </a:lnTo>
                <a:lnTo>
                  <a:pt x="775263" y="259716"/>
                </a:lnTo>
                <a:lnTo>
                  <a:pt x="774793" y="260053"/>
                </a:lnTo>
                <a:lnTo>
                  <a:pt x="774350" y="260053"/>
                </a:lnTo>
                <a:lnTo>
                  <a:pt x="774116" y="260387"/>
                </a:lnTo>
                <a:lnTo>
                  <a:pt x="773438" y="260387"/>
                </a:lnTo>
                <a:lnTo>
                  <a:pt x="772551" y="260723"/>
                </a:lnTo>
                <a:lnTo>
                  <a:pt x="772082" y="260723"/>
                </a:lnTo>
                <a:lnTo>
                  <a:pt x="770961" y="260723"/>
                </a:lnTo>
                <a:lnTo>
                  <a:pt x="769163" y="260723"/>
                </a:lnTo>
                <a:lnTo>
                  <a:pt x="767807" y="261060"/>
                </a:lnTo>
                <a:lnTo>
                  <a:pt x="767130" y="261730"/>
                </a:lnTo>
                <a:lnTo>
                  <a:pt x="766009" y="262067"/>
                </a:lnTo>
                <a:lnTo>
                  <a:pt x="765331" y="262740"/>
                </a:lnTo>
                <a:lnTo>
                  <a:pt x="764888" y="263410"/>
                </a:lnTo>
                <a:lnTo>
                  <a:pt x="764888" y="263746"/>
                </a:lnTo>
                <a:lnTo>
                  <a:pt x="764653" y="263746"/>
                </a:lnTo>
                <a:lnTo>
                  <a:pt x="763532" y="264083"/>
                </a:lnTo>
                <a:lnTo>
                  <a:pt x="762177" y="263746"/>
                </a:lnTo>
                <a:lnTo>
                  <a:pt x="760378" y="263746"/>
                </a:lnTo>
                <a:lnTo>
                  <a:pt x="758345" y="264417"/>
                </a:lnTo>
                <a:lnTo>
                  <a:pt x="757667" y="264753"/>
                </a:lnTo>
                <a:lnTo>
                  <a:pt x="756989" y="265090"/>
                </a:lnTo>
                <a:lnTo>
                  <a:pt x="756755" y="265427"/>
                </a:lnTo>
                <a:lnTo>
                  <a:pt x="756546" y="265427"/>
                </a:lnTo>
                <a:lnTo>
                  <a:pt x="753158" y="266767"/>
                </a:lnTo>
                <a:lnTo>
                  <a:pt x="752245" y="267104"/>
                </a:lnTo>
                <a:lnTo>
                  <a:pt x="752037" y="267104"/>
                </a:lnTo>
                <a:lnTo>
                  <a:pt x="751359" y="267104"/>
                </a:lnTo>
                <a:lnTo>
                  <a:pt x="750681" y="267440"/>
                </a:lnTo>
                <a:lnTo>
                  <a:pt x="750447" y="267440"/>
                </a:lnTo>
                <a:lnTo>
                  <a:pt x="750212" y="267440"/>
                </a:lnTo>
                <a:lnTo>
                  <a:pt x="749534" y="267774"/>
                </a:lnTo>
                <a:lnTo>
                  <a:pt x="749326" y="268111"/>
                </a:lnTo>
                <a:lnTo>
                  <a:pt x="749326" y="268781"/>
                </a:lnTo>
                <a:lnTo>
                  <a:pt x="749534" y="268781"/>
                </a:lnTo>
                <a:lnTo>
                  <a:pt x="748856" y="268781"/>
                </a:lnTo>
                <a:lnTo>
                  <a:pt x="748179" y="268781"/>
                </a:lnTo>
                <a:lnTo>
                  <a:pt x="747501" y="268781"/>
                </a:lnTo>
                <a:lnTo>
                  <a:pt x="747293" y="268781"/>
                </a:lnTo>
                <a:lnTo>
                  <a:pt x="746849" y="269118"/>
                </a:lnTo>
                <a:lnTo>
                  <a:pt x="746615" y="269118"/>
                </a:lnTo>
                <a:lnTo>
                  <a:pt x="745494" y="269118"/>
                </a:lnTo>
                <a:lnTo>
                  <a:pt x="743461" y="269454"/>
                </a:lnTo>
                <a:lnTo>
                  <a:pt x="742991" y="269454"/>
                </a:lnTo>
                <a:lnTo>
                  <a:pt x="742783" y="269788"/>
                </a:lnTo>
                <a:lnTo>
                  <a:pt x="742548" y="270124"/>
                </a:lnTo>
                <a:lnTo>
                  <a:pt x="742105" y="270124"/>
                </a:lnTo>
                <a:lnTo>
                  <a:pt x="739629" y="270461"/>
                </a:lnTo>
                <a:lnTo>
                  <a:pt x="739394" y="270795"/>
                </a:lnTo>
                <a:lnTo>
                  <a:pt x="737804" y="271131"/>
                </a:lnTo>
                <a:lnTo>
                  <a:pt x="737596" y="271468"/>
                </a:lnTo>
                <a:lnTo>
                  <a:pt x="737361" y="271802"/>
                </a:lnTo>
                <a:lnTo>
                  <a:pt x="737596" y="272138"/>
                </a:lnTo>
                <a:lnTo>
                  <a:pt x="737361" y="272138"/>
                </a:lnTo>
                <a:lnTo>
                  <a:pt x="736683" y="272472"/>
                </a:lnTo>
                <a:lnTo>
                  <a:pt x="736475" y="272472"/>
                </a:lnTo>
                <a:lnTo>
                  <a:pt x="736240" y="272472"/>
                </a:lnTo>
                <a:lnTo>
                  <a:pt x="735562" y="272809"/>
                </a:lnTo>
                <a:lnTo>
                  <a:pt x="734885" y="272809"/>
                </a:lnTo>
                <a:lnTo>
                  <a:pt x="734207" y="273145"/>
                </a:lnTo>
                <a:lnTo>
                  <a:pt x="733529" y="273145"/>
                </a:lnTo>
                <a:lnTo>
                  <a:pt x="732851" y="273479"/>
                </a:lnTo>
                <a:lnTo>
                  <a:pt x="732643" y="273816"/>
                </a:lnTo>
                <a:lnTo>
                  <a:pt x="731287" y="274150"/>
                </a:lnTo>
                <a:lnTo>
                  <a:pt x="729254" y="274820"/>
                </a:lnTo>
                <a:lnTo>
                  <a:pt x="728785" y="275156"/>
                </a:lnTo>
                <a:lnTo>
                  <a:pt x="728576" y="275156"/>
                </a:lnTo>
                <a:lnTo>
                  <a:pt x="728107" y="275156"/>
                </a:lnTo>
                <a:lnTo>
                  <a:pt x="726986" y="275493"/>
                </a:lnTo>
                <a:lnTo>
                  <a:pt x="726543" y="276163"/>
                </a:lnTo>
                <a:lnTo>
                  <a:pt x="725631" y="277838"/>
                </a:lnTo>
                <a:lnTo>
                  <a:pt x="724744" y="278175"/>
                </a:lnTo>
                <a:lnTo>
                  <a:pt x="722268" y="279179"/>
                </a:lnTo>
                <a:lnTo>
                  <a:pt x="721799" y="279179"/>
                </a:lnTo>
                <a:lnTo>
                  <a:pt x="720443" y="280186"/>
                </a:lnTo>
                <a:lnTo>
                  <a:pt x="717081" y="281861"/>
                </a:lnTo>
                <a:lnTo>
                  <a:pt x="716168" y="282531"/>
                </a:lnTo>
                <a:lnTo>
                  <a:pt x="715934" y="282867"/>
                </a:lnTo>
                <a:lnTo>
                  <a:pt x="715047" y="283201"/>
                </a:lnTo>
                <a:lnTo>
                  <a:pt x="714135" y="283872"/>
                </a:lnTo>
                <a:lnTo>
                  <a:pt x="713900" y="283872"/>
                </a:lnTo>
                <a:lnTo>
                  <a:pt x="713900" y="284206"/>
                </a:lnTo>
                <a:lnTo>
                  <a:pt x="713457" y="284542"/>
                </a:lnTo>
                <a:lnTo>
                  <a:pt x="712780" y="284542"/>
                </a:lnTo>
                <a:lnTo>
                  <a:pt x="712571" y="284876"/>
                </a:lnTo>
                <a:lnTo>
                  <a:pt x="711659" y="285212"/>
                </a:lnTo>
                <a:lnTo>
                  <a:pt x="710981" y="285212"/>
                </a:lnTo>
                <a:lnTo>
                  <a:pt x="708948" y="286217"/>
                </a:lnTo>
                <a:lnTo>
                  <a:pt x="708505" y="286551"/>
                </a:lnTo>
                <a:lnTo>
                  <a:pt x="707827" y="287221"/>
                </a:lnTo>
                <a:lnTo>
                  <a:pt x="707592" y="287221"/>
                </a:lnTo>
                <a:lnTo>
                  <a:pt x="707149" y="287555"/>
                </a:lnTo>
                <a:lnTo>
                  <a:pt x="706237" y="287892"/>
                </a:lnTo>
                <a:lnTo>
                  <a:pt x="705559" y="288225"/>
                </a:lnTo>
                <a:lnTo>
                  <a:pt x="704203" y="289230"/>
                </a:lnTo>
                <a:lnTo>
                  <a:pt x="703760" y="289564"/>
                </a:lnTo>
                <a:lnTo>
                  <a:pt x="703552" y="289900"/>
                </a:lnTo>
                <a:lnTo>
                  <a:pt x="702639" y="290568"/>
                </a:lnTo>
                <a:lnTo>
                  <a:pt x="702196" y="290568"/>
                </a:lnTo>
                <a:lnTo>
                  <a:pt x="701727" y="290904"/>
                </a:lnTo>
                <a:lnTo>
                  <a:pt x="701049" y="291238"/>
                </a:lnTo>
                <a:lnTo>
                  <a:pt x="700841" y="291572"/>
                </a:lnTo>
                <a:lnTo>
                  <a:pt x="700372" y="291909"/>
                </a:lnTo>
                <a:lnTo>
                  <a:pt x="699928" y="292243"/>
                </a:lnTo>
                <a:lnTo>
                  <a:pt x="699694" y="292913"/>
                </a:lnTo>
                <a:lnTo>
                  <a:pt x="698808" y="293581"/>
                </a:lnTo>
                <a:lnTo>
                  <a:pt x="697895" y="294251"/>
                </a:lnTo>
                <a:lnTo>
                  <a:pt x="696097" y="295589"/>
                </a:lnTo>
                <a:lnTo>
                  <a:pt x="695653" y="295923"/>
                </a:lnTo>
                <a:lnTo>
                  <a:pt x="695184" y="296257"/>
                </a:lnTo>
                <a:lnTo>
                  <a:pt x="694741" y="296591"/>
                </a:lnTo>
                <a:lnTo>
                  <a:pt x="694063" y="297261"/>
                </a:lnTo>
                <a:lnTo>
                  <a:pt x="693385" y="297929"/>
                </a:lnTo>
                <a:lnTo>
                  <a:pt x="692943" y="297929"/>
                </a:lnTo>
                <a:lnTo>
                  <a:pt x="692499" y="298266"/>
                </a:lnTo>
                <a:lnTo>
                  <a:pt x="691822" y="298600"/>
                </a:lnTo>
                <a:lnTo>
                  <a:pt x="691144" y="299267"/>
                </a:lnTo>
                <a:lnTo>
                  <a:pt x="690909" y="299601"/>
                </a:lnTo>
                <a:lnTo>
                  <a:pt x="690675" y="299601"/>
                </a:lnTo>
                <a:lnTo>
                  <a:pt x="690466" y="299938"/>
                </a:lnTo>
                <a:lnTo>
                  <a:pt x="690231" y="300272"/>
                </a:lnTo>
                <a:lnTo>
                  <a:pt x="689788" y="300272"/>
                </a:lnTo>
                <a:lnTo>
                  <a:pt x="689319" y="300940"/>
                </a:lnTo>
                <a:lnTo>
                  <a:pt x="688876" y="301273"/>
                </a:lnTo>
                <a:lnTo>
                  <a:pt x="688667" y="301273"/>
                </a:lnTo>
                <a:lnTo>
                  <a:pt x="686843" y="302946"/>
                </a:lnTo>
                <a:lnTo>
                  <a:pt x="686634" y="303613"/>
                </a:lnTo>
                <a:lnTo>
                  <a:pt x="686165" y="303947"/>
                </a:lnTo>
                <a:lnTo>
                  <a:pt x="685279" y="304618"/>
                </a:lnTo>
                <a:lnTo>
                  <a:pt x="685279" y="304952"/>
                </a:lnTo>
                <a:lnTo>
                  <a:pt x="684601" y="305285"/>
                </a:lnTo>
                <a:lnTo>
                  <a:pt x="684366" y="305619"/>
                </a:lnTo>
                <a:lnTo>
                  <a:pt x="683480" y="305953"/>
                </a:lnTo>
                <a:lnTo>
                  <a:pt x="683011" y="306287"/>
                </a:lnTo>
                <a:lnTo>
                  <a:pt x="682802" y="306621"/>
                </a:lnTo>
                <a:lnTo>
                  <a:pt x="682802" y="306955"/>
                </a:lnTo>
                <a:lnTo>
                  <a:pt x="682125" y="306955"/>
                </a:lnTo>
                <a:lnTo>
                  <a:pt x="680535" y="308627"/>
                </a:lnTo>
                <a:lnTo>
                  <a:pt x="680091" y="308961"/>
                </a:lnTo>
                <a:lnTo>
                  <a:pt x="679857" y="309295"/>
                </a:lnTo>
                <a:lnTo>
                  <a:pt x="679179" y="309963"/>
                </a:lnTo>
                <a:lnTo>
                  <a:pt x="678736" y="310297"/>
                </a:lnTo>
                <a:lnTo>
                  <a:pt x="678736" y="310630"/>
                </a:lnTo>
                <a:lnTo>
                  <a:pt x="678501" y="310630"/>
                </a:lnTo>
                <a:lnTo>
                  <a:pt x="677823" y="310964"/>
                </a:lnTo>
                <a:lnTo>
                  <a:pt x="677380" y="311298"/>
                </a:lnTo>
                <a:lnTo>
                  <a:pt x="676702" y="311966"/>
                </a:lnTo>
                <a:lnTo>
                  <a:pt x="676259" y="312634"/>
                </a:lnTo>
                <a:lnTo>
                  <a:pt x="675790" y="312634"/>
                </a:lnTo>
                <a:lnTo>
                  <a:pt x="675790" y="312968"/>
                </a:lnTo>
                <a:lnTo>
                  <a:pt x="675582" y="313302"/>
                </a:lnTo>
                <a:lnTo>
                  <a:pt x="675112" y="313302"/>
                </a:lnTo>
                <a:lnTo>
                  <a:pt x="674435" y="313969"/>
                </a:lnTo>
                <a:lnTo>
                  <a:pt x="674226" y="314303"/>
                </a:lnTo>
                <a:lnTo>
                  <a:pt x="673314" y="314971"/>
                </a:lnTo>
                <a:lnTo>
                  <a:pt x="672636" y="315305"/>
                </a:lnTo>
                <a:lnTo>
                  <a:pt x="672193" y="315305"/>
                </a:lnTo>
                <a:lnTo>
                  <a:pt x="671958" y="315305"/>
                </a:lnTo>
                <a:lnTo>
                  <a:pt x="671750" y="315636"/>
                </a:lnTo>
                <a:lnTo>
                  <a:pt x="671515" y="315970"/>
                </a:lnTo>
                <a:lnTo>
                  <a:pt x="671515" y="316304"/>
                </a:lnTo>
                <a:lnTo>
                  <a:pt x="671281" y="316304"/>
                </a:lnTo>
                <a:lnTo>
                  <a:pt x="670603" y="316972"/>
                </a:lnTo>
                <a:lnTo>
                  <a:pt x="670394" y="317306"/>
                </a:lnTo>
                <a:lnTo>
                  <a:pt x="669925" y="317640"/>
                </a:lnTo>
                <a:lnTo>
                  <a:pt x="669925" y="317974"/>
                </a:lnTo>
                <a:lnTo>
                  <a:pt x="669717" y="318307"/>
                </a:lnTo>
                <a:lnTo>
                  <a:pt x="669273" y="318975"/>
                </a:lnTo>
                <a:lnTo>
                  <a:pt x="668361" y="319640"/>
                </a:lnTo>
                <a:lnTo>
                  <a:pt x="667683" y="320642"/>
                </a:lnTo>
                <a:lnTo>
                  <a:pt x="667449" y="320642"/>
                </a:lnTo>
                <a:lnTo>
                  <a:pt x="667006" y="321310"/>
                </a:lnTo>
                <a:lnTo>
                  <a:pt x="666563" y="321978"/>
                </a:lnTo>
                <a:lnTo>
                  <a:pt x="666328" y="322309"/>
                </a:lnTo>
                <a:lnTo>
                  <a:pt x="666093" y="321978"/>
                </a:lnTo>
                <a:lnTo>
                  <a:pt x="665885" y="322309"/>
                </a:lnTo>
                <a:lnTo>
                  <a:pt x="665650" y="322309"/>
                </a:lnTo>
                <a:lnTo>
                  <a:pt x="665415" y="322643"/>
                </a:lnTo>
                <a:lnTo>
                  <a:pt x="664738" y="322977"/>
                </a:lnTo>
                <a:lnTo>
                  <a:pt x="664529" y="323311"/>
                </a:lnTo>
                <a:lnTo>
                  <a:pt x="664295" y="323645"/>
                </a:lnTo>
                <a:lnTo>
                  <a:pt x="663852" y="323645"/>
                </a:lnTo>
                <a:lnTo>
                  <a:pt x="662939" y="324310"/>
                </a:lnTo>
                <a:lnTo>
                  <a:pt x="662939" y="324644"/>
                </a:lnTo>
                <a:lnTo>
                  <a:pt x="662730" y="325311"/>
                </a:lnTo>
                <a:lnTo>
                  <a:pt x="662496" y="325311"/>
                </a:lnTo>
                <a:lnTo>
                  <a:pt x="662261" y="325645"/>
                </a:lnTo>
                <a:lnTo>
                  <a:pt x="662053" y="325645"/>
                </a:lnTo>
                <a:lnTo>
                  <a:pt x="661818" y="325977"/>
                </a:lnTo>
                <a:lnTo>
                  <a:pt x="661584" y="326311"/>
                </a:lnTo>
                <a:lnTo>
                  <a:pt x="661375" y="326644"/>
                </a:lnTo>
                <a:lnTo>
                  <a:pt x="660906" y="327310"/>
                </a:lnTo>
                <a:lnTo>
                  <a:pt x="660463" y="327643"/>
                </a:lnTo>
                <a:lnTo>
                  <a:pt x="660020" y="327643"/>
                </a:lnTo>
                <a:lnTo>
                  <a:pt x="659785" y="327977"/>
                </a:lnTo>
                <a:lnTo>
                  <a:pt x="659785" y="328311"/>
                </a:lnTo>
                <a:lnTo>
                  <a:pt x="659342" y="328977"/>
                </a:lnTo>
                <a:lnTo>
                  <a:pt x="659107" y="329310"/>
                </a:lnTo>
                <a:lnTo>
                  <a:pt x="658664" y="329644"/>
                </a:lnTo>
                <a:lnTo>
                  <a:pt x="658430" y="329644"/>
                </a:lnTo>
                <a:lnTo>
                  <a:pt x="658430" y="330310"/>
                </a:lnTo>
                <a:lnTo>
                  <a:pt x="657986" y="330643"/>
                </a:lnTo>
                <a:lnTo>
                  <a:pt x="657752" y="330977"/>
                </a:lnTo>
                <a:lnTo>
                  <a:pt x="657986" y="331309"/>
                </a:lnTo>
                <a:lnTo>
                  <a:pt x="657543" y="331642"/>
                </a:lnTo>
                <a:lnTo>
                  <a:pt x="657543" y="332308"/>
                </a:lnTo>
                <a:lnTo>
                  <a:pt x="657309" y="332308"/>
                </a:lnTo>
                <a:lnTo>
                  <a:pt x="657309" y="332642"/>
                </a:lnTo>
                <a:lnTo>
                  <a:pt x="657074" y="332642"/>
                </a:lnTo>
                <a:lnTo>
                  <a:pt x="656865" y="332975"/>
                </a:lnTo>
                <a:lnTo>
                  <a:pt x="656631" y="332975"/>
                </a:lnTo>
                <a:lnTo>
                  <a:pt x="656865" y="333307"/>
                </a:lnTo>
                <a:lnTo>
                  <a:pt x="656865" y="333974"/>
                </a:lnTo>
                <a:lnTo>
                  <a:pt x="656631" y="333974"/>
                </a:lnTo>
                <a:lnTo>
                  <a:pt x="656396" y="333974"/>
                </a:lnTo>
                <a:lnTo>
                  <a:pt x="655953" y="334306"/>
                </a:lnTo>
                <a:lnTo>
                  <a:pt x="655719" y="334306"/>
                </a:lnTo>
                <a:lnTo>
                  <a:pt x="655510" y="334640"/>
                </a:lnTo>
                <a:lnTo>
                  <a:pt x="655041" y="334974"/>
                </a:lnTo>
                <a:lnTo>
                  <a:pt x="654598" y="335639"/>
                </a:lnTo>
                <a:lnTo>
                  <a:pt x="654389" y="336304"/>
                </a:lnTo>
                <a:lnTo>
                  <a:pt x="654389" y="336638"/>
                </a:lnTo>
                <a:lnTo>
                  <a:pt x="654155" y="337303"/>
                </a:lnTo>
                <a:lnTo>
                  <a:pt x="653711" y="337637"/>
                </a:lnTo>
                <a:lnTo>
                  <a:pt x="653242" y="337637"/>
                </a:lnTo>
                <a:lnTo>
                  <a:pt x="653034" y="337637"/>
                </a:lnTo>
                <a:lnTo>
                  <a:pt x="652799" y="337637"/>
                </a:lnTo>
                <a:lnTo>
                  <a:pt x="652565" y="338302"/>
                </a:lnTo>
                <a:lnTo>
                  <a:pt x="652356" y="338302"/>
                </a:lnTo>
                <a:lnTo>
                  <a:pt x="652121" y="338636"/>
                </a:lnTo>
                <a:lnTo>
                  <a:pt x="651887" y="338967"/>
                </a:lnTo>
                <a:lnTo>
                  <a:pt x="652121" y="339301"/>
                </a:lnTo>
                <a:lnTo>
                  <a:pt x="651887" y="339301"/>
                </a:lnTo>
                <a:lnTo>
                  <a:pt x="651678" y="339301"/>
                </a:lnTo>
                <a:lnTo>
                  <a:pt x="651000" y="339632"/>
                </a:lnTo>
                <a:lnTo>
                  <a:pt x="650766" y="339966"/>
                </a:lnTo>
                <a:lnTo>
                  <a:pt x="650766" y="340300"/>
                </a:lnTo>
                <a:lnTo>
                  <a:pt x="650531" y="340632"/>
                </a:lnTo>
                <a:lnTo>
                  <a:pt x="650088" y="341297"/>
                </a:lnTo>
                <a:lnTo>
                  <a:pt x="650088" y="341631"/>
                </a:lnTo>
                <a:lnTo>
                  <a:pt x="650088" y="341962"/>
                </a:lnTo>
                <a:lnTo>
                  <a:pt x="650088" y="342296"/>
                </a:lnTo>
                <a:lnTo>
                  <a:pt x="649853" y="342961"/>
                </a:lnTo>
                <a:lnTo>
                  <a:pt x="649410" y="343295"/>
                </a:lnTo>
                <a:lnTo>
                  <a:pt x="649202" y="343295"/>
                </a:lnTo>
                <a:lnTo>
                  <a:pt x="648967" y="343626"/>
                </a:lnTo>
                <a:lnTo>
                  <a:pt x="648732" y="343626"/>
                </a:lnTo>
                <a:lnTo>
                  <a:pt x="648289" y="343626"/>
                </a:lnTo>
                <a:lnTo>
                  <a:pt x="648055" y="343626"/>
                </a:lnTo>
                <a:lnTo>
                  <a:pt x="647612" y="343960"/>
                </a:lnTo>
                <a:lnTo>
                  <a:pt x="647168" y="344625"/>
                </a:lnTo>
                <a:lnTo>
                  <a:pt x="647168" y="344957"/>
                </a:lnTo>
                <a:lnTo>
                  <a:pt x="646934" y="344957"/>
                </a:lnTo>
                <a:lnTo>
                  <a:pt x="647168" y="345291"/>
                </a:lnTo>
                <a:lnTo>
                  <a:pt x="646934" y="345622"/>
                </a:lnTo>
                <a:lnTo>
                  <a:pt x="646699" y="345622"/>
                </a:lnTo>
                <a:lnTo>
                  <a:pt x="646491" y="345622"/>
                </a:lnTo>
                <a:lnTo>
                  <a:pt x="646022" y="345622"/>
                </a:lnTo>
                <a:lnTo>
                  <a:pt x="645578" y="345956"/>
                </a:lnTo>
                <a:lnTo>
                  <a:pt x="645344" y="346287"/>
                </a:lnTo>
                <a:lnTo>
                  <a:pt x="645135" y="346621"/>
                </a:lnTo>
                <a:lnTo>
                  <a:pt x="645135" y="346952"/>
                </a:lnTo>
                <a:lnTo>
                  <a:pt x="645344" y="346952"/>
                </a:lnTo>
                <a:lnTo>
                  <a:pt x="645344" y="347283"/>
                </a:lnTo>
                <a:lnTo>
                  <a:pt x="645135" y="347283"/>
                </a:lnTo>
                <a:lnTo>
                  <a:pt x="644901" y="347283"/>
                </a:lnTo>
                <a:lnTo>
                  <a:pt x="644692" y="347283"/>
                </a:lnTo>
                <a:lnTo>
                  <a:pt x="644457" y="347617"/>
                </a:lnTo>
                <a:lnTo>
                  <a:pt x="644223" y="347617"/>
                </a:lnTo>
                <a:lnTo>
                  <a:pt x="643545" y="347949"/>
                </a:lnTo>
                <a:lnTo>
                  <a:pt x="643545" y="348283"/>
                </a:lnTo>
                <a:lnTo>
                  <a:pt x="643337" y="348614"/>
                </a:lnTo>
                <a:lnTo>
                  <a:pt x="642867" y="348948"/>
                </a:lnTo>
                <a:lnTo>
                  <a:pt x="642424" y="349613"/>
                </a:lnTo>
                <a:lnTo>
                  <a:pt x="642190" y="349613"/>
                </a:lnTo>
                <a:lnTo>
                  <a:pt x="641981" y="349944"/>
                </a:lnTo>
                <a:lnTo>
                  <a:pt x="641512" y="350276"/>
                </a:lnTo>
                <a:lnTo>
                  <a:pt x="641512" y="350609"/>
                </a:lnTo>
                <a:lnTo>
                  <a:pt x="641303" y="350941"/>
                </a:lnTo>
                <a:lnTo>
                  <a:pt x="641303" y="351275"/>
                </a:lnTo>
                <a:lnTo>
                  <a:pt x="640834" y="351275"/>
                </a:lnTo>
                <a:lnTo>
                  <a:pt x="640626" y="351606"/>
                </a:lnTo>
                <a:lnTo>
                  <a:pt x="640391" y="351937"/>
                </a:lnTo>
                <a:lnTo>
                  <a:pt x="640157" y="351937"/>
                </a:lnTo>
                <a:lnTo>
                  <a:pt x="640157" y="352271"/>
                </a:lnTo>
                <a:lnTo>
                  <a:pt x="639713" y="352602"/>
                </a:lnTo>
                <a:lnTo>
                  <a:pt x="639505" y="352602"/>
                </a:lnTo>
                <a:lnTo>
                  <a:pt x="639505" y="352936"/>
                </a:lnTo>
                <a:lnTo>
                  <a:pt x="639270" y="352936"/>
                </a:lnTo>
                <a:lnTo>
                  <a:pt x="639036" y="353267"/>
                </a:lnTo>
                <a:lnTo>
                  <a:pt x="638827" y="353599"/>
                </a:lnTo>
                <a:lnTo>
                  <a:pt x="638592" y="353599"/>
                </a:lnTo>
                <a:lnTo>
                  <a:pt x="638592" y="354264"/>
                </a:lnTo>
                <a:lnTo>
                  <a:pt x="638592" y="354598"/>
                </a:lnTo>
                <a:lnTo>
                  <a:pt x="638358" y="354929"/>
                </a:lnTo>
                <a:lnTo>
                  <a:pt x="638149" y="355594"/>
                </a:lnTo>
                <a:lnTo>
                  <a:pt x="638149" y="355261"/>
                </a:lnTo>
                <a:lnTo>
                  <a:pt x="637472" y="355594"/>
                </a:lnTo>
                <a:lnTo>
                  <a:pt x="637237" y="355594"/>
                </a:lnTo>
                <a:lnTo>
                  <a:pt x="637472" y="356257"/>
                </a:lnTo>
                <a:lnTo>
                  <a:pt x="637237" y="356257"/>
                </a:lnTo>
                <a:lnTo>
                  <a:pt x="636794" y="356257"/>
                </a:lnTo>
                <a:lnTo>
                  <a:pt x="636324" y="356591"/>
                </a:lnTo>
                <a:lnTo>
                  <a:pt x="636116" y="356922"/>
                </a:lnTo>
                <a:lnTo>
                  <a:pt x="636116" y="357253"/>
                </a:lnTo>
                <a:lnTo>
                  <a:pt x="635647" y="357253"/>
                </a:lnTo>
                <a:lnTo>
                  <a:pt x="635647" y="357587"/>
                </a:lnTo>
                <a:lnTo>
                  <a:pt x="635438" y="358250"/>
                </a:lnTo>
                <a:lnTo>
                  <a:pt x="635204" y="358581"/>
                </a:lnTo>
                <a:lnTo>
                  <a:pt x="634995" y="358581"/>
                </a:lnTo>
                <a:lnTo>
                  <a:pt x="634318" y="358250"/>
                </a:lnTo>
                <a:lnTo>
                  <a:pt x="634083" y="358581"/>
                </a:lnTo>
                <a:lnTo>
                  <a:pt x="633640" y="358915"/>
                </a:lnTo>
                <a:lnTo>
                  <a:pt x="633405" y="359246"/>
                </a:lnTo>
                <a:lnTo>
                  <a:pt x="632962" y="359246"/>
                </a:lnTo>
                <a:lnTo>
                  <a:pt x="632727" y="359246"/>
                </a:lnTo>
                <a:lnTo>
                  <a:pt x="632493" y="359246"/>
                </a:lnTo>
                <a:lnTo>
                  <a:pt x="632493" y="359912"/>
                </a:lnTo>
                <a:lnTo>
                  <a:pt x="632493" y="360243"/>
                </a:lnTo>
                <a:lnTo>
                  <a:pt x="632284" y="360243"/>
                </a:lnTo>
                <a:lnTo>
                  <a:pt x="631815" y="360574"/>
                </a:lnTo>
                <a:lnTo>
                  <a:pt x="631372" y="360905"/>
                </a:lnTo>
                <a:lnTo>
                  <a:pt x="631137" y="361902"/>
                </a:lnTo>
                <a:lnTo>
                  <a:pt x="630929" y="361902"/>
                </a:lnTo>
                <a:lnTo>
                  <a:pt x="630694" y="361902"/>
                </a:lnTo>
                <a:lnTo>
                  <a:pt x="630459" y="362233"/>
                </a:lnTo>
                <a:lnTo>
                  <a:pt x="629808" y="362898"/>
                </a:lnTo>
                <a:lnTo>
                  <a:pt x="629573" y="363230"/>
                </a:lnTo>
                <a:lnTo>
                  <a:pt x="629130" y="363895"/>
                </a:lnTo>
                <a:lnTo>
                  <a:pt x="628895" y="364226"/>
                </a:lnTo>
                <a:lnTo>
                  <a:pt x="628452" y="364557"/>
                </a:lnTo>
                <a:lnTo>
                  <a:pt x="627983" y="364889"/>
                </a:lnTo>
                <a:lnTo>
                  <a:pt x="627983" y="365220"/>
                </a:lnTo>
                <a:lnTo>
                  <a:pt x="627540" y="365220"/>
                </a:lnTo>
                <a:lnTo>
                  <a:pt x="627540" y="365885"/>
                </a:lnTo>
                <a:lnTo>
                  <a:pt x="627305" y="366217"/>
                </a:lnTo>
                <a:lnTo>
                  <a:pt x="627097" y="366548"/>
                </a:lnTo>
                <a:lnTo>
                  <a:pt x="626862" y="366879"/>
                </a:lnTo>
                <a:lnTo>
                  <a:pt x="626628" y="366879"/>
                </a:lnTo>
                <a:lnTo>
                  <a:pt x="626419" y="367210"/>
                </a:lnTo>
                <a:lnTo>
                  <a:pt x="625950" y="367544"/>
                </a:lnTo>
                <a:lnTo>
                  <a:pt x="625741" y="367544"/>
                </a:lnTo>
                <a:lnTo>
                  <a:pt x="625298" y="368207"/>
                </a:lnTo>
                <a:lnTo>
                  <a:pt x="625064" y="368207"/>
                </a:lnTo>
                <a:lnTo>
                  <a:pt x="624620" y="368538"/>
                </a:lnTo>
                <a:lnTo>
                  <a:pt x="624151" y="368538"/>
                </a:lnTo>
                <a:lnTo>
                  <a:pt x="623708" y="368538"/>
                </a:lnTo>
                <a:lnTo>
                  <a:pt x="622796" y="368869"/>
                </a:lnTo>
                <a:lnTo>
                  <a:pt x="622587" y="368869"/>
                </a:lnTo>
                <a:lnTo>
                  <a:pt x="622352" y="369201"/>
                </a:lnTo>
                <a:lnTo>
                  <a:pt x="622118" y="369201"/>
                </a:lnTo>
                <a:lnTo>
                  <a:pt x="621910" y="369532"/>
                </a:lnTo>
                <a:lnTo>
                  <a:pt x="621440" y="369866"/>
                </a:lnTo>
                <a:lnTo>
                  <a:pt x="620554" y="371191"/>
                </a:lnTo>
                <a:lnTo>
                  <a:pt x="620762" y="371191"/>
                </a:lnTo>
                <a:lnTo>
                  <a:pt x="620554" y="371522"/>
                </a:lnTo>
                <a:lnTo>
                  <a:pt x="620319" y="371522"/>
                </a:lnTo>
                <a:lnTo>
                  <a:pt x="620111" y="371854"/>
                </a:lnTo>
                <a:lnTo>
                  <a:pt x="619876" y="371854"/>
                </a:lnTo>
                <a:lnTo>
                  <a:pt x="619433" y="371854"/>
                </a:lnTo>
                <a:lnTo>
                  <a:pt x="618755" y="371854"/>
                </a:lnTo>
                <a:lnTo>
                  <a:pt x="618286" y="372185"/>
                </a:lnTo>
                <a:lnTo>
                  <a:pt x="618286" y="372516"/>
                </a:lnTo>
                <a:lnTo>
                  <a:pt x="617843" y="372516"/>
                </a:lnTo>
                <a:lnTo>
                  <a:pt x="617400" y="372850"/>
                </a:lnTo>
                <a:lnTo>
                  <a:pt x="617165" y="373181"/>
                </a:lnTo>
                <a:lnTo>
                  <a:pt x="617165" y="373513"/>
                </a:lnTo>
                <a:lnTo>
                  <a:pt x="616931" y="373513"/>
                </a:lnTo>
                <a:lnTo>
                  <a:pt x="616487" y="373181"/>
                </a:lnTo>
                <a:lnTo>
                  <a:pt x="616044" y="373181"/>
                </a:lnTo>
                <a:lnTo>
                  <a:pt x="615367" y="373513"/>
                </a:lnTo>
                <a:lnTo>
                  <a:pt x="615132" y="373513"/>
                </a:lnTo>
                <a:lnTo>
                  <a:pt x="614689" y="373844"/>
                </a:lnTo>
                <a:lnTo>
                  <a:pt x="614246" y="374838"/>
                </a:lnTo>
                <a:lnTo>
                  <a:pt x="614011" y="375169"/>
                </a:lnTo>
                <a:lnTo>
                  <a:pt x="613777" y="375500"/>
                </a:lnTo>
                <a:lnTo>
                  <a:pt x="613568" y="375832"/>
                </a:lnTo>
                <a:lnTo>
                  <a:pt x="613568" y="376494"/>
                </a:lnTo>
                <a:lnTo>
                  <a:pt x="613099" y="376826"/>
                </a:lnTo>
                <a:lnTo>
                  <a:pt x="612890" y="376826"/>
                </a:lnTo>
                <a:lnTo>
                  <a:pt x="612656" y="377488"/>
                </a:lnTo>
                <a:lnTo>
                  <a:pt x="612656" y="377819"/>
                </a:lnTo>
                <a:lnTo>
                  <a:pt x="612421" y="377819"/>
                </a:lnTo>
                <a:lnTo>
                  <a:pt x="612421" y="378482"/>
                </a:lnTo>
                <a:lnTo>
                  <a:pt x="611978" y="378482"/>
                </a:lnTo>
                <a:lnTo>
                  <a:pt x="611743" y="378151"/>
                </a:lnTo>
                <a:lnTo>
                  <a:pt x="611535" y="378151"/>
                </a:lnTo>
                <a:lnTo>
                  <a:pt x="611300" y="378151"/>
                </a:lnTo>
                <a:lnTo>
                  <a:pt x="610414" y="378813"/>
                </a:lnTo>
                <a:lnTo>
                  <a:pt x="610179" y="379145"/>
                </a:lnTo>
                <a:lnTo>
                  <a:pt x="609944" y="379476"/>
                </a:lnTo>
                <a:lnTo>
                  <a:pt x="609736" y="379807"/>
                </a:lnTo>
                <a:lnTo>
                  <a:pt x="609502" y="380138"/>
                </a:lnTo>
                <a:lnTo>
                  <a:pt x="608824" y="380470"/>
                </a:lnTo>
                <a:lnTo>
                  <a:pt x="608589" y="380801"/>
                </a:lnTo>
                <a:lnTo>
                  <a:pt x="608146" y="381132"/>
                </a:lnTo>
                <a:lnTo>
                  <a:pt x="607911" y="381795"/>
                </a:lnTo>
                <a:lnTo>
                  <a:pt x="607468" y="381795"/>
                </a:lnTo>
                <a:lnTo>
                  <a:pt x="607234" y="382126"/>
                </a:lnTo>
                <a:lnTo>
                  <a:pt x="607234" y="382457"/>
                </a:lnTo>
                <a:lnTo>
                  <a:pt x="607468" y="382789"/>
                </a:lnTo>
                <a:lnTo>
                  <a:pt x="607703" y="382789"/>
                </a:lnTo>
                <a:lnTo>
                  <a:pt x="607703" y="383120"/>
                </a:lnTo>
                <a:lnTo>
                  <a:pt x="607911" y="383451"/>
                </a:lnTo>
                <a:lnTo>
                  <a:pt x="607911" y="383783"/>
                </a:lnTo>
                <a:lnTo>
                  <a:pt x="607703" y="384111"/>
                </a:lnTo>
                <a:lnTo>
                  <a:pt x="607234" y="384111"/>
                </a:lnTo>
                <a:lnTo>
                  <a:pt x="607025" y="384111"/>
                </a:lnTo>
                <a:lnTo>
                  <a:pt x="606790" y="384111"/>
                </a:lnTo>
                <a:lnTo>
                  <a:pt x="606556" y="383783"/>
                </a:lnTo>
                <a:lnTo>
                  <a:pt x="606347" y="383451"/>
                </a:lnTo>
                <a:lnTo>
                  <a:pt x="605669" y="383783"/>
                </a:lnTo>
                <a:lnTo>
                  <a:pt x="605435" y="384111"/>
                </a:lnTo>
                <a:lnTo>
                  <a:pt x="605435" y="384443"/>
                </a:lnTo>
                <a:lnTo>
                  <a:pt x="605226" y="385105"/>
                </a:lnTo>
                <a:lnTo>
                  <a:pt x="605226" y="385436"/>
                </a:lnTo>
                <a:lnTo>
                  <a:pt x="605226" y="385768"/>
                </a:lnTo>
                <a:lnTo>
                  <a:pt x="604992" y="386099"/>
                </a:lnTo>
                <a:lnTo>
                  <a:pt x="604549" y="386099"/>
                </a:lnTo>
                <a:lnTo>
                  <a:pt x="604314" y="385768"/>
                </a:lnTo>
                <a:lnTo>
                  <a:pt x="603871" y="385436"/>
                </a:lnTo>
                <a:lnTo>
                  <a:pt x="603636" y="385436"/>
                </a:lnTo>
                <a:lnTo>
                  <a:pt x="603402" y="385768"/>
                </a:lnTo>
                <a:lnTo>
                  <a:pt x="603193" y="386099"/>
                </a:lnTo>
                <a:lnTo>
                  <a:pt x="603193" y="386430"/>
                </a:lnTo>
                <a:lnTo>
                  <a:pt x="602724" y="387093"/>
                </a:lnTo>
                <a:lnTo>
                  <a:pt x="602281" y="387422"/>
                </a:lnTo>
                <a:lnTo>
                  <a:pt x="602046" y="387422"/>
                </a:lnTo>
                <a:lnTo>
                  <a:pt x="601160" y="387093"/>
                </a:lnTo>
                <a:lnTo>
                  <a:pt x="600925" y="387093"/>
                </a:lnTo>
                <a:lnTo>
                  <a:pt x="600482" y="387422"/>
                </a:lnTo>
                <a:lnTo>
                  <a:pt x="600039" y="388084"/>
                </a:lnTo>
                <a:lnTo>
                  <a:pt x="599804" y="388415"/>
                </a:lnTo>
                <a:lnTo>
                  <a:pt x="598892" y="389078"/>
                </a:lnTo>
                <a:lnTo>
                  <a:pt x="597771" y="390069"/>
                </a:lnTo>
                <a:lnTo>
                  <a:pt x="596859" y="391063"/>
                </a:lnTo>
                <a:lnTo>
                  <a:pt x="596650" y="391392"/>
                </a:lnTo>
                <a:lnTo>
                  <a:pt x="596416" y="391723"/>
                </a:lnTo>
                <a:lnTo>
                  <a:pt x="596181" y="392054"/>
                </a:lnTo>
                <a:lnTo>
                  <a:pt x="595738" y="392386"/>
                </a:lnTo>
                <a:lnTo>
                  <a:pt x="594852" y="393377"/>
                </a:lnTo>
                <a:lnTo>
                  <a:pt x="594617" y="393708"/>
                </a:lnTo>
                <a:lnTo>
                  <a:pt x="594617" y="394039"/>
                </a:lnTo>
                <a:lnTo>
                  <a:pt x="594174" y="394368"/>
                </a:lnTo>
                <a:lnTo>
                  <a:pt x="593939" y="394699"/>
                </a:lnTo>
                <a:lnTo>
                  <a:pt x="593705" y="395031"/>
                </a:lnTo>
                <a:lnTo>
                  <a:pt x="593496" y="395362"/>
                </a:lnTo>
                <a:lnTo>
                  <a:pt x="593027" y="395691"/>
                </a:lnTo>
                <a:lnTo>
                  <a:pt x="592584" y="395691"/>
                </a:lnTo>
                <a:lnTo>
                  <a:pt x="592349" y="396353"/>
                </a:lnTo>
                <a:lnTo>
                  <a:pt x="592584" y="396353"/>
                </a:lnTo>
                <a:lnTo>
                  <a:pt x="592349" y="396685"/>
                </a:lnTo>
                <a:lnTo>
                  <a:pt x="592141" y="397013"/>
                </a:lnTo>
                <a:lnTo>
                  <a:pt x="592349" y="397345"/>
                </a:lnTo>
                <a:lnTo>
                  <a:pt x="591906" y="397676"/>
                </a:lnTo>
                <a:lnTo>
                  <a:pt x="591228" y="397676"/>
                </a:lnTo>
                <a:lnTo>
                  <a:pt x="590785" y="397676"/>
                </a:lnTo>
                <a:lnTo>
                  <a:pt x="590551" y="398007"/>
                </a:lnTo>
                <a:lnTo>
                  <a:pt x="590107" y="398007"/>
                </a:lnTo>
                <a:lnTo>
                  <a:pt x="589430" y="398667"/>
                </a:lnTo>
                <a:lnTo>
                  <a:pt x="589195" y="398998"/>
                </a:lnTo>
                <a:lnTo>
                  <a:pt x="588752" y="399327"/>
                </a:lnTo>
                <a:lnTo>
                  <a:pt x="588752" y="399658"/>
                </a:lnTo>
                <a:lnTo>
                  <a:pt x="588517" y="399990"/>
                </a:lnTo>
                <a:lnTo>
                  <a:pt x="588309" y="400318"/>
                </a:lnTo>
                <a:lnTo>
                  <a:pt x="587631" y="400318"/>
                </a:lnTo>
                <a:lnTo>
                  <a:pt x="587397" y="399990"/>
                </a:lnTo>
                <a:lnTo>
                  <a:pt x="586953" y="399658"/>
                </a:lnTo>
                <a:lnTo>
                  <a:pt x="586276" y="399990"/>
                </a:lnTo>
                <a:lnTo>
                  <a:pt x="585598" y="400318"/>
                </a:lnTo>
                <a:lnTo>
                  <a:pt x="585155" y="400650"/>
                </a:lnTo>
                <a:lnTo>
                  <a:pt x="584686" y="400981"/>
                </a:lnTo>
                <a:lnTo>
                  <a:pt x="584477" y="401310"/>
                </a:lnTo>
                <a:lnTo>
                  <a:pt x="584242" y="401972"/>
                </a:lnTo>
                <a:lnTo>
                  <a:pt x="583799" y="402301"/>
                </a:lnTo>
                <a:lnTo>
                  <a:pt x="583330" y="402632"/>
                </a:lnTo>
                <a:lnTo>
                  <a:pt x="582887" y="402632"/>
                </a:lnTo>
                <a:lnTo>
                  <a:pt x="582444" y="402963"/>
                </a:lnTo>
                <a:lnTo>
                  <a:pt x="581974" y="402963"/>
                </a:lnTo>
                <a:lnTo>
                  <a:pt x="581088" y="403292"/>
                </a:lnTo>
                <a:lnTo>
                  <a:pt x="580645" y="403952"/>
                </a:lnTo>
                <a:lnTo>
                  <a:pt x="579733" y="404615"/>
                </a:lnTo>
                <a:lnTo>
                  <a:pt x="578820" y="405603"/>
                </a:lnTo>
                <a:lnTo>
                  <a:pt x="577934" y="406595"/>
                </a:lnTo>
                <a:lnTo>
                  <a:pt x="577699" y="406926"/>
                </a:lnTo>
                <a:lnTo>
                  <a:pt x="577256" y="407255"/>
                </a:lnTo>
                <a:lnTo>
                  <a:pt x="577022" y="407255"/>
                </a:lnTo>
                <a:lnTo>
                  <a:pt x="576135" y="407586"/>
                </a:lnTo>
                <a:lnTo>
                  <a:pt x="575458" y="408246"/>
                </a:lnTo>
                <a:lnTo>
                  <a:pt x="573633" y="409237"/>
                </a:lnTo>
                <a:lnTo>
                  <a:pt x="572955" y="410226"/>
                </a:lnTo>
                <a:lnTo>
                  <a:pt x="572278" y="410886"/>
                </a:lnTo>
                <a:lnTo>
                  <a:pt x="571391" y="411217"/>
                </a:lnTo>
                <a:lnTo>
                  <a:pt x="571157" y="411217"/>
                </a:lnTo>
                <a:lnTo>
                  <a:pt x="570036" y="412206"/>
                </a:lnTo>
                <a:lnTo>
                  <a:pt x="569124" y="413526"/>
                </a:lnTo>
                <a:lnTo>
                  <a:pt x="568680" y="413526"/>
                </a:lnTo>
                <a:lnTo>
                  <a:pt x="568680" y="413857"/>
                </a:lnTo>
                <a:lnTo>
                  <a:pt x="568237" y="414186"/>
                </a:lnTo>
                <a:lnTo>
                  <a:pt x="567768" y="414186"/>
                </a:lnTo>
                <a:lnTo>
                  <a:pt x="567559" y="414517"/>
                </a:lnTo>
                <a:lnTo>
                  <a:pt x="567325" y="414517"/>
                </a:lnTo>
                <a:lnTo>
                  <a:pt x="566882" y="414517"/>
                </a:lnTo>
                <a:lnTo>
                  <a:pt x="566647" y="414845"/>
                </a:lnTo>
                <a:lnTo>
                  <a:pt x="566439" y="415177"/>
                </a:lnTo>
                <a:lnTo>
                  <a:pt x="566204" y="415177"/>
                </a:lnTo>
                <a:lnTo>
                  <a:pt x="565526" y="415505"/>
                </a:lnTo>
                <a:lnTo>
                  <a:pt x="565526" y="415837"/>
                </a:lnTo>
                <a:lnTo>
                  <a:pt x="565291" y="416165"/>
                </a:lnTo>
                <a:lnTo>
                  <a:pt x="564848" y="416494"/>
                </a:lnTo>
                <a:lnTo>
                  <a:pt x="564171" y="416825"/>
                </a:lnTo>
                <a:lnTo>
                  <a:pt x="563936" y="416825"/>
                </a:lnTo>
                <a:lnTo>
                  <a:pt x="563493" y="417154"/>
                </a:lnTo>
                <a:lnTo>
                  <a:pt x="563258" y="417485"/>
                </a:lnTo>
                <a:lnTo>
                  <a:pt x="563050" y="417814"/>
                </a:lnTo>
                <a:lnTo>
                  <a:pt x="562581" y="417814"/>
                </a:lnTo>
                <a:lnTo>
                  <a:pt x="562581" y="418145"/>
                </a:lnTo>
                <a:lnTo>
                  <a:pt x="562137" y="418474"/>
                </a:lnTo>
                <a:lnTo>
                  <a:pt x="561929" y="418803"/>
                </a:lnTo>
                <a:lnTo>
                  <a:pt x="561694" y="419463"/>
                </a:lnTo>
                <a:lnTo>
                  <a:pt x="561251" y="419791"/>
                </a:lnTo>
                <a:lnTo>
                  <a:pt x="561017" y="419791"/>
                </a:lnTo>
                <a:lnTo>
                  <a:pt x="560782" y="419791"/>
                </a:lnTo>
                <a:lnTo>
                  <a:pt x="560339" y="420123"/>
                </a:lnTo>
                <a:lnTo>
                  <a:pt x="560104" y="420123"/>
                </a:lnTo>
                <a:lnTo>
                  <a:pt x="559896" y="420451"/>
                </a:lnTo>
                <a:lnTo>
                  <a:pt x="559661" y="420451"/>
                </a:lnTo>
                <a:lnTo>
                  <a:pt x="559426" y="420783"/>
                </a:lnTo>
                <a:lnTo>
                  <a:pt x="559218" y="420783"/>
                </a:lnTo>
                <a:lnTo>
                  <a:pt x="558983" y="420783"/>
                </a:lnTo>
                <a:lnTo>
                  <a:pt x="558306" y="421771"/>
                </a:lnTo>
                <a:lnTo>
                  <a:pt x="558306" y="422100"/>
                </a:lnTo>
                <a:lnTo>
                  <a:pt x="558540" y="423089"/>
                </a:lnTo>
                <a:lnTo>
                  <a:pt x="558540" y="423417"/>
                </a:lnTo>
                <a:lnTo>
                  <a:pt x="558749" y="424077"/>
                </a:lnTo>
                <a:lnTo>
                  <a:pt x="560104" y="426383"/>
                </a:lnTo>
                <a:lnTo>
                  <a:pt x="561460" y="428689"/>
                </a:lnTo>
                <a:lnTo>
                  <a:pt x="563050" y="430664"/>
                </a:lnTo>
                <a:lnTo>
                  <a:pt x="565761" y="434287"/>
                </a:lnTo>
                <a:lnTo>
                  <a:pt x="566439" y="434287"/>
                </a:lnTo>
                <a:lnTo>
                  <a:pt x="566647" y="434616"/>
                </a:lnTo>
                <a:lnTo>
                  <a:pt x="566882" y="434945"/>
                </a:lnTo>
                <a:lnTo>
                  <a:pt x="566204" y="435273"/>
                </a:lnTo>
                <a:lnTo>
                  <a:pt x="565761" y="434945"/>
                </a:lnTo>
                <a:lnTo>
                  <a:pt x="564848" y="434616"/>
                </a:lnTo>
                <a:lnTo>
                  <a:pt x="563727" y="433298"/>
                </a:lnTo>
                <a:lnTo>
                  <a:pt x="561460" y="430995"/>
                </a:lnTo>
                <a:lnTo>
                  <a:pt x="560782" y="430335"/>
                </a:lnTo>
                <a:lnTo>
                  <a:pt x="558749" y="428032"/>
                </a:lnTo>
                <a:lnTo>
                  <a:pt x="556742" y="428032"/>
                </a:lnTo>
                <a:lnTo>
                  <a:pt x="555829" y="428032"/>
                </a:lnTo>
                <a:lnTo>
                  <a:pt x="554917" y="428689"/>
                </a:lnTo>
                <a:lnTo>
                  <a:pt x="553561" y="429678"/>
                </a:lnTo>
                <a:lnTo>
                  <a:pt x="552883" y="430335"/>
                </a:lnTo>
                <a:lnTo>
                  <a:pt x="552883" y="431324"/>
                </a:lnTo>
                <a:lnTo>
                  <a:pt x="553118" y="431981"/>
                </a:lnTo>
                <a:lnTo>
                  <a:pt x="552675" y="432970"/>
                </a:lnTo>
                <a:lnTo>
                  <a:pt x="552675" y="433298"/>
                </a:lnTo>
                <a:lnTo>
                  <a:pt x="552206" y="433627"/>
                </a:lnTo>
                <a:lnTo>
                  <a:pt x="551554" y="433298"/>
                </a:lnTo>
                <a:lnTo>
                  <a:pt x="550199" y="432641"/>
                </a:lnTo>
                <a:lnTo>
                  <a:pt x="549729" y="432970"/>
                </a:lnTo>
                <a:lnTo>
                  <a:pt x="549521" y="433298"/>
                </a:lnTo>
                <a:lnTo>
                  <a:pt x="549052" y="433298"/>
                </a:lnTo>
                <a:lnTo>
                  <a:pt x="547931" y="432970"/>
                </a:lnTo>
                <a:lnTo>
                  <a:pt x="547696" y="433298"/>
                </a:lnTo>
                <a:lnTo>
                  <a:pt x="547488" y="433956"/>
                </a:lnTo>
                <a:lnTo>
                  <a:pt x="547044" y="434616"/>
                </a:lnTo>
                <a:lnTo>
                  <a:pt x="546575" y="434945"/>
                </a:lnTo>
                <a:lnTo>
                  <a:pt x="546132" y="435273"/>
                </a:lnTo>
                <a:lnTo>
                  <a:pt x="546132" y="435602"/>
                </a:lnTo>
                <a:lnTo>
                  <a:pt x="546132" y="436262"/>
                </a:lnTo>
                <a:lnTo>
                  <a:pt x="546810" y="436591"/>
                </a:lnTo>
                <a:lnTo>
                  <a:pt x="548609" y="436591"/>
                </a:lnTo>
                <a:lnTo>
                  <a:pt x="549052" y="437248"/>
                </a:lnTo>
                <a:lnTo>
                  <a:pt x="549286" y="437577"/>
                </a:lnTo>
                <a:lnTo>
                  <a:pt x="549286" y="437905"/>
                </a:lnTo>
                <a:lnTo>
                  <a:pt x="549286" y="438563"/>
                </a:lnTo>
                <a:lnTo>
                  <a:pt x="548843" y="438894"/>
                </a:lnTo>
                <a:lnTo>
                  <a:pt x="548165" y="439223"/>
                </a:lnTo>
                <a:lnTo>
                  <a:pt x="547488" y="439551"/>
                </a:lnTo>
                <a:lnTo>
                  <a:pt x="546810" y="440537"/>
                </a:lnTo>
                <a:lnTo>
                  <a:pt x="546367" y="441195"/>
                </a:lnTo>
                <a:lnTo>
                  <a:pt x="546132" y="441523"/>
                </a:lnTo>
                <a:lnTo>
                  <a:pt x="546575" y="442509"/>
                </a:lnTo>
                <a:lnTo>
                  <a:pt x="546575" y="442838"/>
                </a:lnTo>
                <a:lnTo>
                  <a:pt x="545898" y="443496"/>
                </a:lnTo>
                <a:lnTo>
                  <a:pt x="545454" y="443824"/>
                </a:lnTo>
                <a:lnTo>
                  <a:pt x="545011" y="443824"/>
                </a:lnTo>
                <a:lnTo>
                  <a:pt x="544099" y="443496"/>
                </a:lnTo>
                <a:lnTo>
                  <a:pt x="543864" y="443496"/>
                </a:lnTo>
                <a:lnTo>
                  <a:pt x="543656" y="443167"/>
                </a:lnTo>
                <a:lnTo>
                  <a:pt x="542978" y="443824"/>
                </a:lnTo>
                <a:lnTo>
                  <a:pt x="542066" y="443824"/>
                </a:lnTo>
                <a:lnTo>
                  <a:pt x="540710" y="442509"/>
                </a:lnTo>
                <a:lnTo>
                  <a:pt x="540267" y="442509"/>
                </a:lnTo>
                <a:lnTo>
                  <a:pt x="539589" y="443496"/>
                </a:lnTo>
                <a:lnTo>
                  <a:pt x="539146" y="443824"/>
                </a:lnTo>
                <a:lnTo>
                  <a:pt x="538911" y="443496"/>
                </a:lnTo>
                <a:lnTo>
                  <a:pt x="538677" y="442509"/>
                </a:lnTo>
                <a:lnTo>
                  <a:pt x="538234" y="442509"/>
                </a:lnTo>
                <a:lnTo>
                  <a:pt x="537556" y="442509"/>
                </a:lnTo>
                <a:lnTo>
                  <a:pt x="537348" y="442181"/>
                </a:lnTo>
                <a:lnTo>
                  <a:pt x="537348" y="441852"/>
                </a:lnTo>
                <a:lnTo>
                  <a:pt x="537348" y="441195"/>
                </a:lnTo>
                <a:lnTo>
                  <a:pt x="536878" y="440866"/>
                </a:lnTo>
                <a:lnTo>
                  <a:pt x="536670" y="441195"/>
                </a:lnTo>
                <a:lnTo>
                  <a:pt x="536670" y="441523"/>
                </a:lnTo>
                <a:lnTo>
                  <a:pt x="536670" y="441852"/>
                </a:lnTo>
                <a:lnTo>
                  <a:pt x="536670" y="442838"/>
                </a:lnTo>
                <a:lnTo>
                  <a:pt x="536878" y="446456"/>
                </a:lnTo>
                <a:lnTo>
                  <a:pt x="536878" y="447768"/>
                </a:lnTo>
                <a:lnTo>
                  <a:pt x="536878" y="451055"/>
                </a:lnTo>
                <a:lnTo>
                  <a:pt x="536878" y="452370"/>
                </a:lnTo>
                <a:lnTo>
                  <a:pt x="536878" y="453025"/>
                </a:lnTo>
                <a:lnTo>
                  <a:pt x="536878" y="462215"/>
                </a:lnTo>
                <a:lnTo>
                  <a:pt x="536878" y="466808"/>
                </a:lnTo>
                <a:lnTo>
                  <a:pt x="536670" y="468118"/>
                </a:lnTo>
                <a:lnTo>
                  <a:pt x="536670" y="470742"/>
                </a:lnTo>
                <a:lnTo>
                  <a:pt x="536670" y="478275"/>
                </a:lnTo>
                <a:lnTo>
                  <a:pt x="536670" y="479911"/>
                </a:lnTo>
                <a:lnTo>
                  <a:pt x="536670" y="480566"/>
                </a:lnTo>
                <a:lnTo>
                  <a:pt x="536670" y="493977"/>
                </a:lnTo>
                <a:lnTo>
                  <a:pt x="536670" y="495612"/>
                </a:lnTo>
                <a:lnTo>
                  <a:pt x="536670" y="495938"/>
                </a:lnTo>
                <a:lnTo>
                  <a:pt x="536670" y="496593"/>
                </a:lnTo>
                <a:lnTo>
                  <a:pt x="536670" y="496919"/>
                </a:lnTo>
                <a:lnTo>
                  <a:pt x="536670" y="497900"/>
                </a:lnTo>
                <a:lnTo>
                  <a:pt x="536670" y="498226"/>
                </a:lnTo>
                <a:lnTo>
                  <a:pt x="536670" y="499204"/>
                </a:lnTo>
                <a:lnTo>
                  <a:pt x="536670" y="499859"/>
                </a:lnTo>
                <a:lnTo>
                  <a:pt x="536670" y="500837"/>
                </a:lnTo>
                <a:lnTo>
                  <a:pt x="536670" y="507692"/>
                </a:lnTo>
                <a:lnTo>
                  <a:pt x="536670" y="510630"/>
                </a:lnTo>
                <a:lnTo>
                  <a:pt x="536670" y="517803"/>
                </a:lnTo>
                <a:lnTo>
                  <a:pt x="536670" y="519760"/>
                </a:lnTo>
                <a:lnTo>
                  <a:pt x="536670" y="521387"/>
                </a:lnTo>
                <a:lnTo>
                  <a:pt x="536670" y="528227"/>
                </a:lnTo>
                <a:lnTo>
                  <a:pt x="536670" y="533760"/>
                </a:lnTo>
                <a:lnTo>
                  <a:pt x="536670" y="534410"/>
                </a:lnTo>
                <a:lnTo>
                  <a:pt x="535992" y="534410"/>
                </a:lnTo>
                <a:lnTo>
                  <a:pt x="535080" y="534736"/>
                </a:lnTo>
                <a:lnTo>
                  <a:pt x="534402" y="534736"/>
                </a:lnTo>
                <a:lnTo>
                  <a:pt x="534167" y="535062"/>
                </a:lnTo>
                <a:lnTo>
                  <a:pt x="533724" y="535062"/>
                </a:lnTo>
                <a:lnTo>
                  <a:pt x="532812" y="535711"/>
                </a:lnTo>
                <a:lnTo>
                  <a:pt x="532603" y="535711"/>
                </a:lnTo>
                <a:lnTo>
                  <a:pt x="532369" y="536037"/>
                </a:lnTo>
                <a:lnTo>
                  <a:pt x="532160" y="536687"/>
                </a:lnTo>
                <a:lnTo>
                  <a:pt x="531691" y="537662"/>
                </a:lnTo>
                <a:lnTo>
                  <a:pt x="531691" y="537988"/>
                </a:lnTo>
                <a:lnTo>
                  <a:pt x="531482" y="538964"/>
                </a:lnTo>
                <a:lnTo>
                  <a:pt x="531248" y="539288"/>
                </a:lnTo>
                <a:lnTo>
                  <a:pt x="531248" y="539614"/>
                </a:lnTo>
                <a:lnTo>
                  <a:pt x="531248" y="540589"/>
                </a:lnTo>
                <a:lnTo>
                  <a:pt x="531248" y="541565"/>
                </a:lnTo>
                <a:lnTo>
                  <a:pt x="531013" y="541565"/>
                </a:lnTo>
                <a:lnTo>
                  <a:pt x="530805" y="541888"/>
                </a:lnTo>
                <a:lnTo>
                  <a:pt x="530570" y="542214"/>
                </a:lnTo>
                <a:lnTo>
                  <a:pt x="530570" y="542538"/>
                </a:lnTo>
                <a:lnTo>
                  <a:pt x="530336" y="542864"/>
                </a:lnTo>
                <a:lnTo>
                  <a:pt x="530570" y="543190"/>
                </a:lnTo>
                <a:lnTo>
                  <a:pt x="530336" y="543513"/>
                </a:lnTo>
                <a:lnTo>
                  <a:pt x="529658" y="543839"/>
                </a:lnTo>
                <a:lnTo>
                  <a:pt x="529215" y="543839"/>
                </a:lnTo>
                <a:lnTo>
                  <a:pt x="528980" y="543839"/>
                </a:lnTo>
                <a:lnTo>
                  <a:pt x="528771" y="543839"/>
                </a:lnTo>
                <a:lnTo>
                  <a:pt x="528094" y="543839"/>
                </a:lnTo>
                <a:lnTo>
                  <a:pt x="526973" y="543190"/>
                </a:lnTo>
                <a:lnTo>
                  <a:pt x="525826" y="542864"/>
                </a:lnTo>
                <a:lnTo>
                  <a:pt x="524262" y="541888"/>
                </a:lnTo>
                <a:lnTo>
                  <a:pt x="523793" y="541565"/>
                </a:lnTo>
                <a:lnTo>
                  <a:pt x="522906" y="541888"/>
                </a:lnTo>
                <a:lnTo>
                  <a:pt x="522672" y="541888"/>
                </a:lnTo>
                <a:lnTo>
                  <a:pt x="521994" y="542214"/>
                </a:lnTo>
                <a:lnTo>
                  <a:pt x="521108" y="542538"/>
                </a:lnTo>
                <a:lnTo>
                  <a:pt x="520430" y="543513"/>
                </a:lnTo>
                <a:lnTo>
                  <a:pt x="520195" y="544163"/>
                </a:lnTo>
                <a:lnTo>
                  <a:pt x="520195" y="544489"/>
                </a:lnTo>
                <a:lnTo>
                  <a:pt x="519752" y="545465"/>
                </a:lnTo>
                <a:lnTo>
                  <a:pt x="519518" y="545788"/>
                </a:lnTo>
                <a:lnTo>
                  <a:pt x="519283" y="546438"/>
                </a:lnTo>
                <a:lnTo>
                  <a:pt x="519283" y="547087"/>
                </a:lnTo>
                <a:lnTo>
                  <a:pt x="518840" y="547413"/>
                </a:lnTo>
                <a:lnTo>
                  <a:pt x="518397" y="547737"/>
                </a:lnTo>
                <a:lnTo>
                  <a:pt x="518162" y="548386"/>
                </a:lnTo>
                <a:lnTo>
                  <a:pt x="518162" y="548712"/>
                </a:lnTo>
                <a:lnTo>
                  <a:pt x="518397" y="549036"/>
                </a:lnTo>
                <a:lnTo>
                  <a:pt x="518162" y="549685"/>
                </a:lnTo>
                <a:lnTo>
                  <a:pt x="517484" y="550011"/>
                </a:lnTo>
                <a:lnTo>
                  <a:pt x="517276" y="550011"/>
                </a:lnTo>
                <a:lnTo>
                  <a:pt x="516364" y="550011"/>
                </a:lnTo>
                <a:lnTo>
                  <a:pt x="515920" y="549685"/>
                </a:lnTo>
                <a:lnTo>
                  <a:pt x="515243" y="549685"/>
                </a:lnTo>
                <a:lnTo>
                  <a:pt x="513887" y="549036"/>
                </a:lnTo>
                <a:lnTo>
                  <a:pt x="512297" y="548386"/>
                </a:lnTo>
                <a:lnTo>
                  <a:pt x="512089" y="548386"/>
                </a:lnTo>
                <a:lnTo>
                  <a:pt x="511854" y="548386"/>
                </a:lnTo>
                <a:lnTo>
                  <a:pt x="511411" y="548386"/>
                </a:lnTo>
                <a:lnTo>
                  <a:pt x="511176" y="548712"/>
                </a:lnTo>
                <a:lnTo>
                  <a:pt x="510941" y="548712"/>
                </a:lnTo>
                <a:lnTo>
                  <a:pt x="510055" y="549362"/>
                </a:lnTo>
                <a:lnTo>
                  <a:pt x="509377" y="550661"/>
                </a:lnTo>
                <a:lnTo>
                  <a:pt x="508908" y="550661"/>
                </a:lnTo>
                <a:lnTo>
                  <a:pt x="508908" y="550984"/>
                </a:lnTo>
                <a:lnTo>
                  <a:pt x="508700" y="551960"/>
                </a:lnTo>
                <a:lnTo>
                  <a:pt x="508700" y="552607"/>
                </a:lnTo>
                <a:lnTo>
                  <a:pt x="508700" y="553256"/>
                </a:lnTo>
                <a:lnTo>
                  <a:pt x="508700" y="553582"/>
                </a:lnTo>
                <a:lnTo>
                  <a:pt x="508465" y="553582"/>
                </a:lnTo>
                <a:lnTo>
                  <a:pt x="507579" y="553582"/>
                </a:lnTo>
                <a:lnTo>
                  <a:pt x="506666" y="553906"/>
                </a:lnTo>
                <a:lnTo>
                  <a:pt x="505989" y="553906"/>
                </a:lnTo>
                <a:lnTo>
                  <a:pt x="505546" y="554232"/>
                </a:lnTo>
                <a:lnTo>
                  <a:pt x="504399" y="554879"/>
                </a:lnTo>
                <a:lnTo>
                  <a:pt x="503069" y="555205"/>
                </a:lnTo>
                <a:lnTo>
                  <a:pt x="502391" y="555529"/>
                </a:lnTo>
                <a:lnTo>
                  <a:pt x="502157" y="555855"/>
                </a:lnTo>
                <a:lnTo>
                  <a:pt x="501922" y="556178"/>
                </a:lnTo>
                <a:lnTo>
                  <a:pt x="500801" y="556178"/>
                </a:lnTo>
                <a:lnTo>
                  <a:pt x="500358" y="556501"/>
                </a:lnTo>
                <a:lnTo>
                  <a:pt x="500124" y="556501"/>
                </a:lnTo>
                <a:lnTo>
                  <a:pt x="499446" y="556178"/>
                </a:lnTo>
                <a:lnTo>
                  <a:pt x="499211" y="556178"/>
                </a:lnTo>
                <a:lnTo>
                  <a:pt x="499003" y="556178"/>
                </a:lnTo>
                <a:lnTo>
                  <a:pt x="499003" y="556501"/>
                </a:lnTo>
                <a:lnTo>
                  <a:pt x="499211" y="557477"/>
                </a:lnTo>
                <a:lnTo>
                  <a:pt x="499211" y="557801"/>
                </a:lnTo>
                <a:lnTo>
                  <a:pt x="497204" y="557801"/>
                </a:lnTo>
                <a:lnTo>
                  <a:pt x="496969" y="558124"/>
                </a:lnTo>
                <a:lnTo>
                  <a:pt x="496735" y="558124"/>
                </a:lnTo>
                <a:lnTo>
                  <a:pt x="495849" y="559097"/>
                </a:lnTo>
                <a:lnTo>
                  <a:pt x="495171" y="559746"/>
                </a:lnTo>
                <a:lnTo>
                  <a:pt x="494936" y="559746"/>
                </a:lnTo>
                <a:lnTo>
                  <a:pt x="495171" y="560396"/>
                </a:lnTo>
                <a:lnTo>
                  <a:pt x="494258" y="561043"/>
                </a:lnTo>
                <a:lnTo>
                  <a:pt x="494024" y="561043"/>
                </a:lnTo>
                <a:lnTo>
                  <a:pt x="492694" y="562016"/>
                </a:lnTo>
                <a:lnTo>
                  <a:pt x="492225" y="562016"/>
                </a:lnTo>
                <a:lnTo>
                  <a:pt x="491782" y="562342"/>
                </a:lnTo>
                <a:lnTo>
                  <a:pt x="491104" y="562989"/>
                </a:lnTo>
                <a:lnTo>
                  <a:pt x="490192" y="563962"/>
                </a:lnTo>
                <a:lnTo>
                  <a:pt x="488837" y="566555"/>
                </a:lnTo>
                <a:lnTo>
                  <a:pt x="488628" y="567204"/>
                </a:lnTo>
                <a:lnTo>
                  <a:pt x="488628" y="567851"/>
                </a:lnTo>
                <a:lnTo>
                  <a:pt x="488628" y="568175"/>
                </a:lnTo>
                <a:lnTo>
                  <a:pt x="488185" y="569795"/>
                </a:lnTo>
                <a:lnTo>
                  <a:pt x="487507" y="570768"/>
                </a:lnTo>
                <a:lnTo>
                  <a:pt x="487273" y="570768"/>
                </a:lnTo>
                <a:lnTo>
                  <a:pt x="486152" y="571741"/>
                </a:lnTo>
                <a:lnTo>
                  <a:pt x="485917" y="571741"/>
                </a:lnTo>
                <a:lnTo>
                  <a:pt x="485474" y="572388"/>
                </a:lnTo>
                <a:lnTo>
                  <a:pt x="485474" y="573035"/>
                </a:lnTo>
                <a:lnTo>
                  <a:pt x="485474" y="573358"/>
                </a:lnTo>
                <a:lnTo>
                  <a:pt x="485917" y="574331"/>
                </a:lnTo>
                <a:lnTo>
                  <a:pt x="485917" y="574655"/>
                </a:lnTo>
                <a:lnTo>
                  <a:pt x="486152" y="575301"/>
                </a:lnTo>
                <a:lnTo>
                  <a:pt x="486152" y="575948"/>
                </a:lnTo>
                <a:lnTo>
                  <a:pt x="486152" y="576598"/>
                </a:lnTo>
                <a:lnTo>
                  <a:pt x="485917" y="576921"/>
                </a:lnTo>
                <a:lnTo>
                  <a:pt x="485005" y="577568"/>
                </a:lnTo>
                <a:lnTo>
                  <a:pt x="484796" y="577892"/>
                </a:lnTo>
                <a:lnTo>
                  <a:pt x="484327" y="578539"/>
                </a:lnTo>
                <a:lnTo>
                  <a:pt x="484119" y="578862"/>
                </a:lnTo>
                <a:lnTo>
                  <a:pt x="483884" y="579832"/>
                </a:lnTo>
                <a:lnTo>
                  <a:pt x="483675" y="581126"/>
                </a:lnTo>
                <a:lnTo>
                  <a:pt x="483675" y="581452"/>
                </a:lnTo>
                <a:lnTo>
                  <a:pt x="483441" y="582746"/>
                </a:lnTo>
                <a:lnTo>
                  <a:pt x="483206" y="582746"/>
                </a:lnTo>
                <a:lnTo>
                  <a:pt x="481850" y="584364"/>
                </a:lnTo>
                <a:lnTo>
                  <a:pt x="481407" y="584687"/>
                </a:lnTo>
                <a:lnTo>
                  <a:pt x="481173" y="585011"/>
                </a:lnTo>
                <a:lnTo>
                  <a:pt x="481173" y="585334"/>
                </a:lnTo>
                <a:lnTo>
                  <a:pt x="480495" y="585658"/>
                </a:lnTo>
                <a:lnTo>
                  <a:pt x="480286" y="585978"/>
                </a:lnTo>
                <a:lnTo>
                  <a:pt x="479817" y="586302"/>
                </a:lnTo>
                <a:lnTo>
                  <a:pt x="478931" y="586949"/>
                </a:lnTo>
                <a:lnTo>
                  <a:pt x="478488" y="587596"/>
                </a:lnTo>
                <a:lnTo>
                  <a:pt x="478253" y="587596"/>
                </a:lnTo>
                <a:lnTo>
                  <a:pt x="477810" y="587596"/>
                </a:lnTo>
                <a:lnTo>
                  <a:pt x="477132" y="587919"/>
                </a:lnTo>
                <a:lnTo>
                  <a:pt x="476898" y="588243"/>
                </a:lnTo>
                <a:lnTo>
                  <a:pt x="476455" y="588243"/>
                </a:lnTo>
                <a:lnTo>
                  <a:pt x="476220" y="588243"/>
                </a:lnTo>
                <a:lnTo>
                  <a:pt x="476220" y="588890"/>
                </a:lnTo>
                <a:lnTo>
                  <a:pt x="475985" y="589213"/>
                </a:lnTo>
                <a:lnTo>
                  <a:pt x="474865" y="589213"/>
                </a:lnTo>
                <a:lnTo>
                  <a:pt x="474630" y="589536"/>
                </a:lnTo>
                <a:lnTo>
                  <a:pt x="474187" y="589860"/>
                </a:lnTo>
                <a:lnTo>
                  <a:pt x="474187" y="590183"/>
                </a:lnTo>
                <a:lnTo>
                  <a:pt x="474187" y="590828"/>
                </a:lnTo>
                <a:lnTo>
                  <a:pt x="473978" y="592769"/>
                </a:lnTo>
                <a:lnTo>
                  <a:pt x="474187" y="593092"/>
                </a:lnTo>
                <a:lnTo>
                  <a:pt x="473978" y="593092"/>
                </a:lnTo>
                <a:lnTo>
                  <a:pt x="473509" y="594383"/>
                </a:lnTo>
                <a:lnTo>
                  <a:pt x="473301" y="596645"/>
                </a:lnTo>
                <a:lnTo>
                  <a:pt x="473066" y="597936"/>
                </a:lnTo>
                <a:lnTo>
                  <a:pt x="472831" y="598904"/>
                </a:lnTo>
                <a:lnTo>
                  <a:pt x="472623" y="599551"/>
                </a:lnTo>
                <a:lnTo>
                  <a:pt x="472623" y="600198"/>
                </a:lnTo>
                <a:lnTo>
                  <a:pt x="472388" y="601166"/>
                </a:lnTo>
                <a:lnTo>
                  <a:pt x="472154" y="601489"/>
                </a:lnTo>
                <a:lnTo>
                  <a:pt x="472154" y="601810"/>
                </a:lnTo>
                <a:lnTo>
                  <a:pt x="472154" y="602133"/>
                </a:lnTo>
                <a:lnTo>
                  <a:pt x="472154" y="602457"/>
                </a:lnTo>
                <a:lnTo>
                  <a:pt x="472154" y="603101"/>
                </a:lnTo>
                <a:lnTo>
                  <a:pt x="472154" y="603748"/>
                </a:lnTo>
                <a:lnTo>
                  <a:pt x="472154" y="604392"/>
                </a:lnTo>
                <a:lnTo>
                  <a:pt x="472388" y="605036"/>
                </a:lnTo>
                <a:lnTo>
                  <a:pt x="472623" y="606004"/>
                </a:lnTo>
                <a:lnTo>
                  <a:pt x="472831" y="606651"/>
                </a:lnTo>
                <a:lnTo>
                  <a:pt x="472388" y="607296"/>
                </a:lnTo>
                <a:lnTo>
                  <a:pt x="472388" y="608263"/>
                </a:lnTo>
                <a:lnTo>
                  <a:pt x="472388" y="608908"/>
                </a:lnTo>
                <a:lnTo>
                  <a:pt x="472623" y="609875"/>
                </a:lnTo>
                <a:lnTo>
                  <a:pt x="472388" y="611488"/>
                </a:lnTo>
                <a:lnTo>
                  <a:pt x="472623" y="612134"/>
                </a:lnTo>
                <a:lnTo>
                  <a:pt x="472831" y="612455"/>
                </a:lnTo>
                <a:lnTo>
                  <a:pt x="473978" y="613100"/>
                </a:lnTo>
                <a:lnTo>
                  <a:pt x="476663" y="613423"/>
                </a:lnTo>
                <a:lnTo>
                  <a:pt x="476898" y="613423"/>
                </a:lnTo>
                <a:lnTo>
                  <a:pt x="478019" y="614067"/>
                </a:lnTo>
                <a:lnTo>
                  <a:pt x="479140" y="614391"/>
                </a:lnTo>
                <a:lnTo>
                  <a:pt x="479817" y="614391"/>
                </a:lnTo>
                <a:lnTo>
                  <a:pt x="480286" y="614391"/>
                </a:lnTo>
                <a:lnTo>
                  <a:pt x="481407" y="614067"/>
                </a:lnTo>
                <a:lnTo>
                  <a:pt x="482763" y="613423"/>
                </a:lnTo>
                <a:lnTo>
                  <a:pt x="483206" y="613100"/>
                </a:lnTo>
                <a:lnTo>
                  <a:pt x="484327" y="613100"/>
                </a:lnTo>
                <a:lnTo>
                  <a:pt x="484562" y="613100"/>
                </a:lnTo>
                <a:lnTo>
                  <a:pt x="485005" y="613423"/>
                </a:lnTo>
                <a:lnTo>
                  <a:pt x="485474" y="613744"/>
                </a:lnTo>
                <a:lnTo>
                  <a:pt x="486360" y="614712"/>
                </a:lnTo>
                <a:lnTo>
                  <a:pt x="486595" y="615035"/>
                </a:lnTo>
                <a:lnTo>
                  <a:pt x="487507" y="615356"/>
                </a:lnTo>
                <a:lnTo>
                  <a:pt x="488185" y="616000"/>
                </a:lnTo>
                <a:lnTo>
                  <a:pt x="489749" y="617289"/>
                </a:lnTo>
                <a:lnTo>
                  <a:pt x="489749" y="617613"/>
                </a:lnTo>
                <a:lnTo>
                  <a:pt x="489749" y="617936"/>
                </a:lnTo>
                <a:lnTo>
                  <a:pt x="489514" y="619545"/>
                </a:lnTo>
                <a:lnTo>
                  <a:pt x="489514" y="619869"/>
                </a:lnTo>
                <a:lnTo>
                  <a:pt x="489514" y="620834"/>
                </a:lnTo>
                <a:lnTo>
                  <a:pt x="489514" y="621478"/>
                </a:lnTo>
                <a:lnTo>
                  <a:pt x="489984" y="621799"/>
                </a:lnTo>
                <a:lnTo>
                  <a:pt x="490870" y="622777"/>
                </a:lnTo>
                <a:lnTo>
                  <a:pt x="491339" y="623090"/>
                </a:lnTo>
                <a:lnTo>
                  <a:pt x="492225" y="624708"/>
                </a:lnTo>
                <a:lnTo>
                  <a:pt x="493138" y="626299"/>
                </a:lnTo>
                <a:lnTo>
                  <a:pt x="493372" y="627264"/>
                </a:lnTo>
                <a:lnTo>
                  <a:pt x="494024" y="627916"/>
                </a:lnTo>
                <a:lnTo>
                  <a:pt x="494258" y="628229"/>
                </a:lnTo>
                <a:lnTo>
                  <a:pt x="494258" y="628569"/>
                </a:lnTo>
                <a:lnTo>
                  <a:pt x="494702" y="629195"/>
                </a:lnTo>
                <a:lnTo>
                  <a:pt x="494936" y="629534"/>
                </a:lnTo>
                <a:lnTo>
                  <a:pt x="496735" y="630160"/>
                </a:lnTo>
                <a:lnTo>
                  <a:pt x="497647" y="630499"/>
                </a:lnTo>
                <a:lnTo>
                  <a:pt x="497647" y="630812"/>
                </a:lnTo>
                <a:lnTo>
                  <a:pt x="498091" y="632429"/>
                </a:lnTo>
                <a:lnTo>
                  <a:pt x="498325" y="632742"/>
                </a:lnTo>
                <a:lnTo>
                  <a:pt x="498325" y="633394"/>
                </a:lnTo>
                <a:lnTo>
                  <a:pt x="498091" y="634673"/>
                </a:lnTo>
                <a:lnTo>
                  <a:pt x="498091" y="634986"/>
                </a:lnTo>
                <a:lnTo>
                  <a:pt x="497882" y="635951"/>
                </a:lnTo>
                <a:lnTo>
                  <a:pt x="497882" y="636290"/>
                </a:lnTo>
                <a:lnTo>
                  <a:pt x="498091" y="636603"/>
                </a:lnTo>
                <a:lnTo>
                  <a:pt x="498325" y="636916"/>
                </a:lnTo>
                <a:lnTo>
                  <a:pt x="498325" y="637255"/>
                </a:lnTo>
                <a:lnTo>
                  <a:pt x="498091" y="637881"/>
                </a:lnTo>
                <a:lnTo>
                  <a:pt x="497882" y="638533"/>
                </a:lnTo>
                <a:lnTo>
                  <a:pt x="497882" y="638846"/>
                </a:lnTo>
                <a:lnTo>
                  <a:pt x="497882" y="639499"/>
                </a:lnTo>
                <a:lnTo>
                  <a:pt x="497647" y="639499"/>
                </a:lnTo>
                <a:lnTo>
                  <a:pt x="496969" y="639812"/>
                </a:lnTo>
                <a:lnTo>
                  <a:pt x="496526" y="640125"/>
                </a:lnTo>
                <a:lnTo>
                  <a:pt x="495849" y="640777"/>
                </a:lnTo>
                <a:lnTo>
                  <a:pt x="495614" y="641090"/>
                </a:lnTo>
                <a:lnTo>
                  <a:pt x="495171" y="641742"/>
                </a:lnTo>
                <a:lnTo>
                  <a:pt x="494936" y="642394"/>
                </a:lnTo>
                <a:lnTo>
                  <a:pt x="494936" y="642707"/>
                </a:lnTo>
                <a:lnTo>
                  <a:pt x="494936" y="643359"/>
                </a:lnTo>
                <a:lnTo>
                  <a:pt x="494702" y="643359"/>
                </a:lnTo>
                <a:lnTo>
                  <a:pt x="492903" y="644950"/>
                </a:lnTo>
                <a:lnTo>
                  <a:pt x="492225" y="645602"/>
                </a:lnTo>
                <a:lnTo>
                  <a:pt x="492225" y="645915"/>
                </a:lnTo>
                <a:lnTo>
                  <a:pt x="492017" y="646229"/>
                </a:lnTo>
                <a:lnTo>
                  <a:pt x="492694" y="648159"/>
                </a:lnTo>
                <a:lnTo>
                  <a:pt x="492694" y="648498"/>
                </a:lnTo>
                <a:lnTo>
                  <a:pt x="492694" y="649124"/>
                </a:lnTo>
                <a:lnTo>
                  <a:pt x="492460" y="649463"/>
                </a:lnTo>
                <a:lnTo>
                  <a:pt x="492017" y="650402"/>
                </a:lnTo>
                <a:lnTo>
                  <a:pt x="491782" y="650741"/>
                </a:lnTo>
                <a:lnTo>
                  <a:pt x="491548" y="651367"/>
                </a:lnTo>
                <a:lnTo>
                  <a:pt x="489514" y="653298"/>
                </a:lnTo>
                <a:lnTo>
                  <a:pt x="489071" y="653950"/>
                </a:lnTo>
                <a:lnTo>
                  <a:pt x="488837" y="653950"/>
                </a:lnTo>
                <a:lnTo>
                  <a:pt x="488393" y="654576"/>
                </a:lnTo>
                <a:lnTo>
                  <a:pt x="487507" y="655228"/>
                </a:lnTo>
                <a:lnTo>
                  <a:pt x="487038" y="655541"/>
                </a:lnTo>
                <a:lnTo>
                  <a:pt x="486152" y="655880"/>
                </a:lnTo>
                <a:lnTo>
                  <a:pt x="485917" y="656193"/>
                </a:lnTo>
                <a:lnTo>
                  <a:pt x="485917" y="656506"/>
                </a:lnTo>
                <a:lnTo>
                  <a:pt x="485917" y="656845"/>
                </a:lnTo>
                <a:lnTo>
                  <a:pt x="485917" y="657784"/>
                </a:lnTo>
                <a:lnTo>
                  <a:pt x="486152" y="658437"/>
                </a:lnTo>
                <a:lnTo>
                  <a:pt x="486829" y="659402"/>
                </a:lnTo>
                <a:lnTo>
                  <a:pt x="486829" y="659715"/>
                </a:lnTo>
                <a:lnTo>
                  <a:pt x="486829" y="660680"/>
                </a:lnTo>
                <a:lnTo>
                  <a:pt x="486595" y="661332"/>
                </a:lnTo>
                <a:lnTo>
                  <a:pt x="486152" y="661645"/>
                </a:lnTo>
                <a:lnTo>
                  <a:pt x="485917" y="662271"/>
                </a:lnTo>
                <a:lnTo>
                  <a:pt x="486360" y="664202"/>
                </a:lnTo>
                <a:lnTo>
                  <a:pt x="486360" y="665167"/>
                </a:lnTo>
                <a:lnTo>
                  <a:pt x="486360" y="666132"/>
                </a:lnTo>
                <a:lnTo>
                  <a:pt x="486595" y="666445"/>
                </a:lnTo>
                <a:lnTo>
                  <a:pt x="486829" y="666758"/>
                </a:lnTo>
                <a:lnTo>
                  <a:pt x="486829" y="667097"/>
                </a:lnTo>
                <a:lnTo>
                  <a:pt x="486829" y="667410"/>
                </a:lnTo>
                <a:lnTo>
                  <a:pt x="486595" y="668062"/>
                </a:lnTo>
                <a:lnTo>
                  <a:pt x="486152" y="668688"/>
                </a:lnTo>
                <a:lnTo>
                  <a:pt x="485683" y="669001"/>
                </a:lnTo>
                <a:lnTo>
                  <a:pt x="485683" y="669340"/>
                </a:lnTo>
                <a:lnTo>
                  <a:pt x="485239" y="670932"/>
                </a:lnTo>
                <a:lnTo>
                  <a:pt x="485239" y="671584"/>
                </a:lnTo>
                <a:lnTo>
                  <a:pt x="485239" y="672210"/>
                </a:lnTo>
                <a:lnTo>
                  <a:pt x="485474" y="672523"/>
                </a:lnTo>
                <a:lnTo>
                  <a:pt x="486360" y="673488"/>
                </a:lnTo>
                <a:lnTo>
                  <a:pt x="486829" y="674140"/>
                </a:lnTo>
                <a:lnTo>
                  <a:pt x="486829" y="674453"/>
                </a:lnTo>
                <a:lnTo>
                  <a:pt x="486595" y="675105"/>
                </a:lnTo>
                <a:lnTo>
                  <a:pt x="486360" y="675418"/>
                </a:lnTo>
                <a:lnTo>
                  <a:pt x="486360" y="676044"/>
                </a:lnTo>
                <a:lnTo>
                  <a:pt x="486360" y="677010"/>
                </a:lnTo>
                <a:lnTo>
                  <a:pt x="486360" y="677349"/>
                </a:lnTo>
                <a:lnTo>
                  <a:pt x="487273" y="679566"/>
                </a:lnTo>
                <a:lnTo>
                  <a:pt x="487507" y="681809"/>
                </a:lnTo>
                <a:lnTo>
                  <a:pt x="487950" y="682462"/>
                </a:lnTo>
                <a:lnTo>
                  <a:pt x="488185" y="682462"/>
                </a:lnTo>
                <a:lnTo>
                  <a:pt x="488185" y="682775"/>
                </a:lnTo>
                <a:lnTo>
                  <a:pt x="488185" y="683088"/>
                </a:lnTo>
                <a:lnTo>
                  <a:pt x="488185" y="683427"/>
                </a:lnTo>
                <a:lnTo>
                  <a:pt x="487716" y="684053"/>
                </a:lnTo>
                <a:lnTo>
                  <a:pt x="487507" y="684366"/>
                </a:lnTo>
                <a:lnTo>
                  <a:pt x="486595" y="685018"/>
                </a:lnTo>
                <a:lnTo>
                  <a:pt x="485474" y="685983"/>
                </a:lnTo>
                <a:lnTo>
                  <a:pt x="484562" y="686922"/>
                </a:lnTo>
                <a:lnTo>
                  <a:pt x="483441" y="687887"/>
                </a:lnTo>
                <a:lnTo>
                  <a:pt x="482528" y="688539"/>
                </a:lnTo>
                <a:lnTo>
                  <a:pt x="481642" y="690131"/>
                </a:lnTo>
                <a:lnTo>
                  <a:pt x="481407" y="690444"/>
                </a:lnTo>
                <a:lnTo>
                  <a:pt x="481407" y="690757"/>
                </a:lnTo>
                <a:lnTo>
                  <a:pt x="481407" y="691409"/>
                </a:lnTo>
                <a:lnTo>
                  <a:pt x="481407" y="692035"/>
                </a:lnTo>
                <a:lnTo>
                  <a:pt x="482085" y="693000"/>
                </a:lnTo>
                <a:lnTo>
                  <a:pt x="482320" y="693652"/>
                </a:lnTo>
                <a:lnTo>
                  <a:pt x="482998" y="693966"/>
                </a:lnTo>
                <a:lnTo>
                  <a:pt x="483206" y="694279"/>
                </a:lnTo>
                <a:lnTo>
                  <a:pt x="483884" y="694592"/>
                </a:lnTo>
                <a:lnTo>
                  <a:pt x="484796" y="695557"/>
                </a:lnTo>
                <a:lnTo>
                  <a:pt x="485474" y="696209"/>
                </a:lnTo>
                <a:lnTo>
                  <a:pt x="485474" y="696522"/>
                </a:lnTo>
                <a:lnTo>
                  <a:pt x="485683" y="697148"/>
                </a:lnTo>
                <a:lnTo>
                  <a:pt x="485917" y="697487"/>
                </a:lnTo>
                <a:lnTo>
                  <a:pt x="485683" y="697487"/>
                </a:lnTo>
                <a:lnTo>
                  <a:pt x="485683" y="698113"/>
                </a:lnTo>
                <a:lnTo>
                  <a:pt x="485474" y="698739"/>
                </a:lnTo>
                <a:lnTo>
                  <a:pt x="485239" y="699078"/>
                </a:lnTo>
                <a:lnTo>
                  <a:pt x="485239" y="699391"/>
                </a:lnTo>
                <a:lnTo>
                  <a:pt x="485005" y="700017"/>
                </a:lnTo>
                <a:lnTo>
                  <a:pt x="484796" y="700669"/>
                </a:lnTo>
                <a:lnTo>
                  <a:pt x="484796" y="701635"/>
                </a:lnTo>
                <a:lnTo>
                  <a:pt x="484796" y="701948"/>
                </a:lnTo>
                <a:lnTo>
                  <a:pt x="485005" y="702574"/>
                </a:lnTo>
                <a:lnTo>
                  <a:pt x="484796" y="703226"/>
                </a:lnTo>
                <a:lnTo>
                  <a:pt x="484796" y="703852"/>
                </a:lnTo>
                <a:lnTo>
                  <a:pt x="485005" y="704817"/>
                </a:lnTo>
                <a:lnTo>
                  <a:pt x="485005" y="705130"/>
                </a:lnTo>
                <a:lnTo>
                  <a:pt x="485005" y="705443"/>
                </a:lnTo>
                <a:lnTo>
                  <a:pt x="485239" y="705782"/>
                </a:lnTo>
                <a:lnTo>
                  <a:pt x="485917" y="706095"/>
                </a:lnTo>
                <a:lnTo>
                  <a:pt x="486152" y="706408"/>
                </a:lnTo>
                <a:lnTo>
                  <a:pt x="486595" y="707687"/>
                </a:lnTo>
                <a:lnTo>
                  <a:pt x="486829" y="708313"/>
                </a:lnTo>
                <a:lnTo>
                  <a:pt x="486829" y="708652"/>
                </a:lnTo>
                <a:lnTo>
                  <a:pt x="487038" y="709591"/>
                </a:lnTo>
                <a:lnTo>
                  <a:pt x="487038" y="710243"/>
                </a:lnTo>
                <a:lnTo>
                  <a:pt x="486829" y="711521"/>
                </a:lnTo>
                <a:lnTo>
                  <a:pt x="486595" y="713112"/>
                </a:lnTo>
                <a:lnTo>
                  <a:pt x="486360" y="714391"/>
                </a:lnTo>
                <a:lnTo>
                  <a:pt x="486152" y="714704"/>
                </a:lnTo>
                <a:lnTo>
                  <a:pt x="486152" y="715017"/>
                </a:lnTo>
                <a:lnTo>
                  <a:pt x="485917" y="715017"/>
                </a:lnTo>
                <a:lnTo>
                  <a:pt x="485474" y="715330"/>
                </a:lnTo>
                <a:lnTo>
                  <a:pt x="485239" y="715643"/>
                </a:lnTo>
                <a:lnTo>
                  <a:pt x="484562" y="715982"/>
                </a:lnTo>
                <a:lnTo>
                  <a:pt x="484327" y="716295"/>
                </a:lnTo>
                <a:lnTo>
                  <a:pt x="484327" y="717234"/>
                </a:lnTo>
                <a:lnTo>
                  <a:pt x="484562" y="717573"/>
                </a:lnTo>
                <a:lnTo>
                  <a:pt x="485005" y="718851"/>
                </a:lnTo>
                <a:lnTo>
                  <a:pt x="485474" y="719790"/>
                </a:lnTo>
                <a:lnTo>
                  <a:pt x="485683" y="720103"/>
                </a:lnTo>
                <a:lnTo>
                  <a:pt x="485683" y="720443"/>
                </a:lnTo>
                <a:lnTo>
                  <a:pt x="485239" y="721069"/>
                </a:lnTo>
                <a:lnTo>
                  <a:pt x="485005" y="722034"/>
                </a:lnTo>
                <a:lnTo>
                  <a:pt x="485005" y="722660"/>
                </a:lnTo>
                <a:lnTo>
                  <a:pt x="485005" y="722973"/>
                </a:lnTo>
                <a:lnTo>
                  <a:pt x="485474" y="725216"/>
                </a:lnTo>
                <a:lnTo>
                  <a:pt x="485474" y="725842"/>
                </a:lnTo>
                <a:lnTo>
                  <a:pt x="485474" y="726155"/>
                </a:lnTo>
                <a:lnTo>
                  <a:pt x="485005" y="726468"/>
                </a:lnTo>
                <a:lnTo>
                  <a:pt x="484796" y="727120"/>
                </a:lnTo>
                <a:lnTo>
                  <a:pt x="484562" y="727433"/>
                </a:lnTo>
                <a:lnTo>
                  <a:pt x="484796" y="727746"/>
                </a:lnTo>
                <a:lnTo>
                  <a:pt x="484562" y="728059"/>
                </a:lnTo>
                <a:lnTo>
                  <a:pt x="483884" y="729338"/>
                </a:lnTo>
                <a:lnTo>
                  <a:pt x="483675" y="729990"/>
                </a:lnTo>
                <a:lnTo>
                  <a:pt x="483441" y="731581"/>
                </a:lnTo>
                <a:lnTo>
                  <a:pt x="483206" y="732520"/>
                </a:lnTo>
                <a:lnTo>
                  <a:pt x="482998" y="733172"/>
                </a:lnTo>
                <a:lnTo>
                  <a:pt x="482085" y="734111"/>
                </a:lnTo>
                <a:lnTo>
                  <a:pt x="481642" y="734738"/>
                </a:lnTo>
                <a:lnTo>
                  <a:pt x="481173" y="736329"/>
                </a:lnTo>
                <a:lnTo>
                  <a:pt x="480964" y="736981"/>
                </a:lnTo>
                <a:lnTo>
                  <a:pt x="480964" y="737607"/>
                </a:lnTo>
                <a:lnTo>
                  <a:pt x="480730" y="738885"/>
                </a:lnTo>
                <a:lnTo>
                  <a:pt x="480964" y="738885"/>
                </a:lnTo>
                <a:lnTo>
                  <a:pt x="481173" y="739198"/>
                </a:lnTo>
                <a:lnTo>
                  <a:pt x="481173" y="739511"/>
                </a:lnTo>
                <a:lnTo>
                  <a:pt x="481407" y="739511"/>
                </a:lnTo>
                <a:lnTo>
                  <a:pt x="481407" y="739824"/>
                </a:lnTo>
                <a:lnTo>
                  <a:pt x="482998" y="741102"/>
                </a:lnTo>
                <a:lnTo>
                  <a:pt x="484119" y="741728"/>
                </a:lnTo>
                <a:lnTo>
                  <a:pt x="485474" y="742067"/>
                </a:lnTo>
                <a:lnTo>
                  <a:pt x="486360" y="743006"/>
                </a:lnTo>
                <a:lnTo>
                  <a:pt x="486595" y="743320"/>
                </a:lnTo>
                <a:lnTo>
                  <a:pt x="487038" y="743320"/>
                </a:lnTo>
                <a:lnTo>
                  <a:pt x="488393" y="743972"/>
                </a:lnTo>
                <a:lnTo>
                  <a:pt x="489071" y="744598"/>
                </a:lnTo>
                <a:lnTo>
                  <a:pt x="491104" y="746502"/>
                </a:lnTo>
                <a:lnTo>
                  <a:pt x="492460" y="747780"/>
                </a:lnTo>
                <a:lnTo>
                  <a:pt x="492694" y="747780"/>
                </a:lnTo>
                <a:lnTo>
                  <a:pt x="492903" y="748406"/>
                </a:lnTo>
                <a:lnTo>
                  <a:pt x="493138" y="748406"/>
                </a:lnTo>
                <a:lnTo>
                  <a:pt x="494024" y="749372"/>
                </a:lnTo>
                <a:lnTo>
                  <a:pt x="495614" y="751276"/>
                </a:lnTo>
                <a:lnTo>
                  <a:pt x="496292" y="752215"/>
                </a:lnTo>
                <a:lnTo>
                  <a:pt x="496735" y="752528"/>
                </a:lnTo>
                <a:lnTo>
                  <a:pt x="497413" y="753180"/>
                </a:lnTo>
                <a:lnTo>
                  <a:pt x="499889" y="754432"/>
                </a:lnTo>
                <a:lnTo>
                  <a:pt x="501036" y="756023"/>
                </a:lnTo>
                <a:lnTo>
                  <a:pt x="501245" y="756649"/>
                </a:lnTo>
                <a:lnTo>
                  <a:pt x="501245" y="757615"/>
                </a:lnTo>
                <a:lnTo>
                  <a:pt x="501036" y="758241"/>
                </a:lnTo>
                <a:lnTo>
                  <a:pt x="500801" y="758867"/>
                </a:lnTo>
                <a:lnTo>
                  <a:pt x="500801" y="759206"/>
                </a:lnTo>
                <a:lnTo>
                  <a:pt x="501036" y="759519"/>
                </a:lnTo>
                <a:lnTo>
                  <a:pt x="501479" y="760145"/>
                </a:lnTo>
                <a:lnTo>
                  <a:pt x="501714" y="760145"/>
                </a:lnTo>
                <a:lnTo>
                  <a:pt x="502600" y="760145"/>
                </a:lnTo>
                <a:lnTo>
                  <a:pt x="503278" y="760145"/>
                </a:lnTo>
                <a:lnTo>
                  <a:pt x="504399" y="761110"/>
                </a:lnTo>
                <a:lnTo>
                  <a:pt x="504633" y="761736"/>
                </a:lnTo>
                <a:lnTo>
                  <a:pt x="504868" y="762049"/>
                </a:lnTo>
                <a:lnTo>
                  <a:pt x="505076" y="762049"/>
                </a:lnTo>
                <a:lnTo>
                  <a:pt x="505311" y="761736"/>
                </a:lnTo>
                <a:lnTo>
                  <a:pt x="505754" y="761423"/>
                </a:lnTo>
                <a:lnTo>
                  <a:pt x="505754" y="761110"/>
                </a:lnTo>
                <a:lnTo>
                  <a:pt x="506223" y="761110"/>
                </a:lnTo>
                <a:lnTo>
                  <a:pt x="506666" y="761423"/>
                </a:lnTo>
                <a:lnTo>
                  <a:pt x="506901" y="761423"/>
                </a:lnTo>
                <a:lnTo>
                  <a:pt x="506901" y="761736"/>
                </a:lnTo>
                <a:lnTo>
                  <a:pt x="507579" y="762675"/>
                </a:lnTo>
                <a:lnTo>
                  <a:pt x="508908" y="764892"/>
                </a:lnTo>
                <a:lnTo>
                  <a:pt x="508908" y="765205"/>
                </a:lnTo>
                <a:lnTo>
                  <a:pt x="508908" y="765545"/>
                </a:lnTo>
                <a:lnTo>
                  <a:pt x="508700" y="765858"/>
                </a:lnTo>
                <a:lnTo>
                  <a:pt x="508700" y="766171"/>
                </a:lnTo>
                <a:lnTo>
                  <a:pt x="508700" y="766797"/>
                </a:lnTo>
                <a:lnTo>
                  <a:pt x="508908" y="766797"/>
                </a:lnTo>
                <a:lnTo>
                  <a:pt x="509143" y="766797"/>
                </a:lnTo>
                <a:lnTo>
                  <a:pt x="509377" y="767110"/>
                </a:lnTo>
                <a:lnTo>
                  <a:pt x="509821" y="766797"/>
                </a:lnTo>
                <a:lnTo>
                  <a:pt x="510499" y="766484"/>
                </a:lnTo>
                <a:lnTo>
                  <a:pt x="511176" y="765858"/>
                </a:lnTo>
                <a:lnTo>
                  <a:pt x="511854" y="765858"/>
                </a:lnTo>
                <a:lnTo>
                  <a:pt x="512297" y="765858"/>
                </a:lnTo>
                <a:lnTo>
                  <a:pt x="512766" y="766171"/>
                </a:lnTo>
                <a:lnTo>
                  <a:pt x="513209" y="766484"/>
                </a:lnTo>
                <a:lnTo>
                  <a:pt x="514565" y="767110"/>
                </a:lnTo>
                <a:lnTo>
                  <a:pt x="514773" y="767110"/>
                </a:lnTo>
                <a:lnTo>
                  <a:pt x="515008" y="767110"/>
                </a:lnTo>
                <a:lnTo>
                  <a:pt x="515243" y="767110"/>
                </a:lnTo>
                <a:lnTo>
                  <a:pt x="515920" y="766797"/>
                </a:lnTo>
                <a:lnTo>
                  <a:pt x="516364" y="766797"/>
                </a:lnTo>
                <a:lnTo>
                  <a:pt x="517041" y="767110"/>
                </a:lnTo>
                <a:lnTo>
                  <a:pt x="517484" y="767423"/>
                </a:lnTo>
                <a:lnTo>
                  <a:pt x="519074" y="767762"/>
                </a:lnTo>
                <a:lnTo>
                  <a:pt x="520638" y="767762"/>
                </a:lnTo>
                <a:lnTo>
                  <a:pt x="521551" y="767110"/>
                </a:lnTo>
                <a:lnTo>
                  <a:pt x="521785" y="767110"/>
                </a:lnTo>
                <a:lnTo>
                  <a:pt x="522229" y="767423"/>
                </a:lnTo>
                <a:lnTo>
                  <a:pt x="522906" y="767762"/>
                </a:lnTo>
                <a:lnTo>
                  <a:pt x="523349" y="768075"/>
                </a:lnTo>
                <a:lnTo>
                  <a:pt x="523793" y="768075"/>
                </a:lnTo>
                <a:lnTo>
                  <a:pt x="525148" y="768388"/>
                </a:lnTo>
                <a:lnTo>
                  <a:pt x="526295" y="768388"/>
                </a:lnTo>
                <a:lnTo>
                  <a:pt x="527651" y="768388"/>
                </a:lnTo>
                <a:lnTo>
                  <a:pt x="528537" y="768075"/>
                </a:lnTo>
                <a:lnTo>
                  <a:pt x="529215" y="768075"/>
                </a:lnTo>
                <a:lnTo>
                  <a:pt x="530805" y="768388"/>
                </a:lnTo>
                <a:lnTo>
                  <a:pt x="531926" y="769014"/>
                </a:lnTo>
                <a:lnTo>
                  <a:pt x="532812" y="769327"/>
                </a:lnTo>
                <a:lnTo>
                  <a:pt x="533724" y="770292"/>
                </a:lnTo>
                <a:lnTo>
                  <a:pt x="533959" y="770605"/>
                </a:lnTo>
                <a:lnTo>
                  <a:pt x="534167" y="770918"/>
                </a:lnTo>
                <a:lnTo>
                  <a:pt x="534402" y="771231"/>
                </a:lnTo>
                <a:lnTo>
                  <a:pt x="534402" y="771544"/>
                </a:lnTo>
                <a:lnTo>
                  <a:pt x="534636" y="772823"/>
                </a:lnTo>
                <a:lnTo>
                  <a:pt x="535080" y="773449"/>
                </a:lnTo>
                <a:lnTo>
                  <a:pt x="535523" y="774075"/>
                </a:lnTo>
                <a:lnTo>
                  <a:pt x="535523" y="774414"/>
                </a:lnTo>
                <a:lnTo>
                  <a:pt x="535523" y="774727"/>
                </a:lnTo>
                <a:lnTo>
                  <a:pt x="535523" y="776605"/>
                </a:lnTo>
                <a:lnTo>
                  <a:pt x="535757" y="777257"/>
                </a:lnTo>
                <a:lnTo>
                  <a:pt x="536201" y="778196"/>
                </a:lnTo>
                <a:lnTo>
                  <a:pt x="536878" y="779474"/>
                </a:lnTo>
                <a:lnTo>
                  <a:pt x="537791" y="780414"/>
                </a:lnTo>
                <a:lnTo>
                  <a:pt x="538469" y="781040"/>
                </a:lnTo>
                <a:lnTo>
                  <a:pt x="540033" y="782631"/>
                </a:lnTo>
                <a:lnTo>
                  <a:pt x="541388" y="783257"/>
                </a:lnTo>
                <a:lnTo>
                  <a:pt x="541857" y="783883"/>
                </a:lnTo>
                <a:lnTo>
                  <a:pt x="542300" y="784196"/>
                </a:lnTo>
                <a:lnTo>
                  <a:pt x="542509" y="784535"/>
                </a:lnTo>
                <a:lnTo>
                  <a:pt x="542744" y="784848"/>
                </a:lnTo>
                <a:lnTo>
                  <a:pt x="543187" y="785474"/>
                </a:lnTo>
                <a:lnTo>
                  <a:pt x="544542" y="786100"/>
                </a:lnTo>
                <a:lnTo>
                  <a:pt x="545011" y="786413"/>
                </a:lnTo>
                <a:lnTo>
                  <a:pt x="547253" y="787378"/>
                </a:lnTo>
                <a:lnTo>
                  <a:pt x="547931" y="787378"/>
                </a:lnTo>
                <a:lnTo>
                  <a:pt x="549964" y="788004"/>
                </a:lnTo>
                <a:lnTo>
                  <a:pt x="550642" y="788317"/>
                </a:lnTo>
                <a:lnTo>
                  <a:pt x="550877" y="788317"/>
                </a:lnTo>
                <a:lnTo>
                  <a:pt x="553353" y="788630"/>
                </a:lnTo>
                <a:lnTo>
                  <a:pt x="553561" y="788630"/>
                </a:lnTo>
                <a:lnTo>
                  <a:pt x="554917" y="788943"/>
                </a:lnTo>
                <a:lnTo>
                  <a:pt x="555386" y="789256"/>
                </a:lnTo>
                <a:lnTo>
                  <a:pt x="555829" y="789909"/>
                </a:lnTo>
                <a:lnTo>
                  <a:pt x="556272" y="790222"/>
                </a:lnTo>
                <a:lnTo>
                  <a:pt x="557862" y="790535"/>
                </a:lnTo>
                <a:lnTo>
                  <a:pt x="558983" y="791161"/>
                </a:lnTo>
                <a:lnTo>
                  <a:pt x="559426" y="791161"/>
                </a:lnTo>
                <a:lnTo>
                  <a:pt x="559896" y="791787"/>
                </a:lnTo>
                <a:lnTo>
                  <a:pt x="560573" y="791787"/>
                </a:lnTo>
                <a:lnTo>
                  <a:pt x="561694" y="791787"/>
                </a:lnTo>
                <a:lnTo>
                  <a:pt x="562372" y="792100"/>
                </a:lnTo>
                <a:lnTo>
                  <a:pt x="562581" y="792100"/>
                </a:lnTo>
                <a:lnTo>
                  <a:pt x="563493" y="793378"/>
                </a:lnTo>
                <a:lnTo>
                  <a:pt x="564405" y="794004"/>
                </a:lnTo>
                <a:lnTo>
                  <a:pt x="565969" y="794943"/>
                </a:lnTo>
                <a:lnTo>
                  <a:pt x="566439" y="795256"/>
                </a:lnTo>
                <a:lnTo>
                  <a:pt x="567559" y="795569"/>
                </a:lnTo>
                <a:lnTo>
                  <a:pt x="567768" y="795569"/>
                </a:lnTo>
                <a:lnTo>
                  <a:pt x="568237" y="795908"/>
                </a:lnTo>
                <a:lnTo>
                  <a:pt x="568446" y="796221"/>
                </a:lnTo>
                <a:lnTo>
                  <a:pt x="569124" y="796534"/>
                </a:lnTo>
                <a:lnTo>
                  <a:pt x="569801" y="797160"/>
                </a:lnTo>
                <a:lnTo>
                  <a:pt x="570270" y="797160"/>
                </a:lnTo>
                <a:lnTo>
                  <a:pt x="570714" y="797160"/>
                </a:lnTo>
                <a:lnTo>
                  <a:pt x="571157" y="797160"/>
                </a:lnTo>
                <a:lnTo>
                  <a:pt x="571626" y="797474"/>
                </a:lnTo>
                <a:lnTo>
                  <a:pt x="572069" y="797787"/>
                </a:lnTo>
                <a:lnTo>
                  <a:pt x="572278" y="798100"/>
                </a:lnTo>
                <a:lnTo>
                  <a:pt x="572747" y="798413"/>
                </a:lnTo>
                <a:lnTo>
                  <a:pt x="573633" y="799378"/>
                </a:lnTo>
                <a:lnTo>
                  <a:pt x="573868" y="800004"/>
                </a:lnTo>
                <a:lnTo>
                  <a:pt x="574780" y="801256"/>
                </a:lnTo>
                <a:lnTo>
                  <a:pt x="575458" y="801569"/>
                </a:lnTo>
                <a:lnTo>
                  <a:pt x="576135" y="802221"/>
                </a:lnTo>
                <a:lnTo>
                  <a:pt x="576579" y="802534"/>
                </a:lnTo>
                <a:lnTo>
                  <a:pt x="577256" y="804099"/>
                </a:lnTo>
                <a:lnTo>
                  <a:pt x="577465" y="804725"/>
                </a:lnTo>
                <a:lnTo>
                  <a:pt x="577699" y="805691"/>
                </a:lnTo>
                <a:lnTo>
                  <a:pt x="577699" y="806004"/>
                </a:lnTo>
                <a:lnTo>
                  <a:pt x="577699" y="806317"/>
                </a:lnTo>
                <a:lnTo>
                  <a:pt x="577022" y="807256"/>
                </a:lnTo>
                <a:lnTo>
                  <a:pt x="576579" y="807882"/>
                </a:lnTo>
                <a:lnTo>
                  <a:pt x="576579" y="808195"/>
                </a:lnTo>
                <a:lnTo>
                  <a:pt x="576579" y="808821"/>
                </a:lnTo>
                <a:lnTo>
                  <a:pt x="576787" y="809160"/>
                </a:lnTo>
                <a:lnTo>
                  <a:pt x="576787" y="809473"/>
                </a:lnTo>
                <a:lnTo>
                  <a:pt x="577022" y="809473"/>
                </a:lnTo>
                <a:lnTo>
                  <a:pt x="578612" y="810412"/>
                </a:lnTo>
                <a:lnTo>
                  <a:pt x="579055" y="810725"/>
                </a:lnTo>
                <a:lnTo>
                  <a:pt x="579498" y="811038"/>
                </a:lnTo>
                <a:lnTo>
                  <a:pt x="579733" y="811351"/>
                </a:lnTo>
                <a:lnTo>
                  <a:pt x="579733" y="811664"/>
                </a:lnTo>
                <a:lnTo>
                  <a:pt x="579733" y="812942"/>
                </a:lnTo>
                <a:lnTo>
                  <a:pt x="579733" y="813256"/>
                </a:lnTo>
                <a:lnTo>
                  <a:pt x="580411" y="814195"/>
                </a:lnTo>
                <a:lnTo>
                  <a:pt x="580645" y="814508"/>
                </a:lnTo>
                <a:lnTo>
                  <a:pt x="580645" y="814821"/>
                </a:lnTo>
                <a:lnTo>
                  <a:pt x="580645" y="815447"/>
                </a:lnTo>
                <a:lnTo>
                  <a:pt x="580645" y="815760"/>
                </a:lnTo>
                <a:lnTo>
                  <a:pt x="580176" y="817351"/>
                </a:lnTo>
                <a:lnTo>
                  <a:pt x="579967" y="817351"/>
                </a:lnTo>
                <a:lnTo>
                  <a:pt x="580176" y="817977"/>
                </a:lnTo>
                <a:lnTo>
                  <a:pt x="580411" y="818603"/>
                </a:lnTo>
                <a:lnTo>
                  <a:pt x="581323" y="820168"/>
                </a:lnTo>
                <a:lnTo>
                  <a:pt x="581766" y="820794"/>
                </a:lnTo>
                <a:lnTo>
                  <a:pt x="581766" y="821133"/>
                </a:lnTo>
                <a:lnTo>
                  <a:pt x="581766" y="821446"/>
                </a:lnTo>
                <a:lnTo>
                  <a:pt x="581974" y="822386"/>
                </a:lnTo>
                <a:lnTo>
                  <a:pt x="581974" y="822699"/>
                </a:lnTo>
                <a:lnTo>
                  <a:pt x="582209" y="822699"/>
                </a:lnTo>
                <a:lnTo>
                  <a:pt x="583122" y="823325"/>
                </a:lnTo>
                <a:lnTo>
                  <a:pt x="583799" y="823638"/>
                </a:lnTo>
                <a:lnTo>
                  <a:pt x="585363" y="824890"/>
                </a:lnTo>
                <a:lnTo>
                  <a:pt x="585832" y="825203"/>
                </a:lnTo>
                <a:lnTo>
                  <a:pt x="586484" y="825516"/>
                </a:lnTo>
                <a:lnTo>
                  <a:pt x="586484" y="825855"/>
                </a:lnTo>
                <a:lnTo>
                  <a:pt x="586953" y="825855"/>
                </a:lnTo>
                <a:lnTo>
                  <a:pt x="588309" y="828046"/>
                </a:lnTo>
                <a:lnTo>
                  <a:pt x="589195" y="828985"/>
                </a:lnTo>
                <a:lnTo>
                  <a:pt x="590551" y="829611"/>
                </a:lnTo>
                <a:lnTo>
                  <a:pt x="592818" y="830550"/>
                </a:lnTo>
                <a:lnTo>
                  <a:pt x="593496" y="831202"/>
                </a:lnTo>
                <a:lnTo>
                  <a:pt x="594174" y="831829"/>
                </a:lnTo>
                <a:lnTo>
                  <a:pt x="594852" y="832142"/>
                </a:lnTo>
                <a:lnTo>
                  <a:pt x="595295" y="832455"/>
                </a:lnTo>
                <a:lnTo>
                  <a:pt x="597328" y="832768"/>
                </a:lnTo>
                <a:lnTo>
                  <a:pt x="597536" y="832768"/>
                </a:lnTo>
                <a:lnTo>
                  <a:pt x="598684" y="833394"/>
                </a:lnTo>
                <a:lnTo>
                  <a:pt x="598892" y="833394"/>
                </a:lnTo>
                <a:lnTo>
                  <a:pt x="599804" y="834646"/>
                </a:lnTo>
                <a:lnTo>
                  <a:pt x="600039" y="835272"/>
                </a:lnTo>
                <a:lnTo>
                  <a:pt x="600039" y="836211"/>
                </a:lnTo>
                <a:lnTo>
                  <a:pt x="600039" y="837176"/>
                </a:lnTo>
                <a:lnTo>
                  <a:pt x="600248" y="837176"/>
                </a:lnTo>
                <a:lnTo>
                  <a:pt x="601369" y="838115"/>
                </a:lnTo>
                <a:lnTo>
                  <a:pt x="601838" y="838115"/>
                </a:lnTo>
                <a:lnTo>
                  <a:pt x="602515" y="838115"/>
                </a:lnTo>
                <a:lnTo>
                  <a:pt x="602959" y="838115"/>
                </a:lnTo>
                <a:lnTo>
                  <a:pt x="603871" y="839054"/>
                </a:lnTo>
                <a:lnTo>
                  <a:pt x="604079" y="839367"/>
                </a:lnTo>
                <a:lnTo>
                  <a:pt x="604549" y="839680"/>
                </a:lnTo>
                <a:lnTo>
                  <a:pt x="604757" y="839993"/>
                </a:lnTo>
                <a:lnTo>
                  <a:pt x="604992" y="840619"/>
                </a:lnTo>
                <a:lnTo>
                  <a:pt x="605435" y="841871"/>
                </a:lnTo>
                <a:lnTo>
                  <a:pt x="605669" y="842184"/>
                </a:lnTo>
                <a:lnTo>
                  <a:pt x="605904" y="842184"/>
                </a:lnTo>
                <a:lnTo>
                  <a:pt x="606113" y="842498"/>
                </a:lnTo>
                <a:lnTo>
                  <a:pt x="606556" y="843124"/>
                </a:lnTo>
                <a:lnTo>
                  <a:pt x="607025" y="843437"/>
                </a:lnTo>
                <a:lnTo>
                  <a:pt x="607468" y="843437"/>
                </a:lnTo>
                <a:lnTo>
                  <a:pt x="607703" y="843437"/>
                </a:lnTo>
                <a:lnTo>
                  <a:pt x="608146" y="843750"/>
                </a:lnTo>
                <a:lnTo>
                  <a:pt x="608824" y="844376"/>
                </a:lnTo>
                <a:lnTo>
                  <a:pt x="609267" y="844715"/>
                </a:lnTo>
                <a:lnTo>
                  <a:pt x="609502" y="845028"/>
                </a:lnTo>
                <a:lnTo>
                  <a:pt x="610179" y="845028"/>
                </a:lnTo>
                <a:lnTo>
                  <a:pt x="610622" y="845654"/>
                </a:lnTo>
                <a:lnTo>
                  <a:pt x="611066" y="845654"/>
                </a:lnTo>
                <a:lnTo>
                  <a:pt x="611535" y="846280"/>
                </a:lnTo>
                <a:lnTo>
                  <a:pt x="611743" y="847219"/>
                </a:lnTo>
                <a:lnTo>
                  <a:pt x="611978" y="847532"/>
                </a:lnTo>
                <a:lnTo>
                  <a:pt x="612656" y="848158"/>
                </a:lnTo>
                <a:lnTo>
                  <a:pt x="613777" y="848784"/>
                </a:lnTo>
                <a:lnTo>
                  <a:pt x="614011" y="848784"/>
                </a:lnTo>
                <a:lnTo>
                  <a:pt x="614689" y="848784"/>
                </a:lnTo>
                <a:lnTo>
                  <a:pt x="616044" y="849097"/>
                </a:lnTo>
                <a:lnTo>
                  <a:pt x="616253" y="849097"/>
                </a:lnTo>
                <a:lnTo>
                  <a:pt x="616931" y="849410"/>
                </a:lnTo>
                <a:lnTo>
                  <a:pt x="617608" y="849723"/>
                </a:lnTo>
                <a:lnTo>
                  <a:pt x="618964" y="849723"/>
                </a:lnTo>
                <a:lnTo>
                  <a:pt x="620111" y="849723"/>
                </a:lnTo>
                <a:lnTo>
                  <a:pt x="621910" y="850036"/>
                </a:lnTo>
                <a:lnTo>
                  <a:pt x="622352" y="850349"/>
                </a:lnTo>
                <a:lnTo>
                  <a:pt x="623265" y="850975"/>
                </a:lnTo>
                <a:lnTo>
                  <a:pt x="624829" y="851601"/>
                </a:lnTo>
                <a:lnTo>
                  <a:pt x="625064" y="851601"/>
                </a:lnTo>
                <a:lnTo>
                  <a:pt x="626185" y="851601"/>
                </a:lnTo>
                <a:lnTo>
                  <a:pt x="626628" y="851601"/>
                </a:lnTo>
                <a:lnTo>
                  <a:pt x="627305" y="851914"/>
                </a:lnTo>
                <a:lnTo>
                  <a:pt x="627983" y="852227"/>
                </a:lnTo>
                <a:lnTo>
                  <a:pt x="628452" y="852540"/>
                </a:lnTo>
                <a:lnTo>
                  <a:pt x="629130" y="852540"/>
                </a:lnTo>
                <a:lnTo>
                  <a:pt x="629339" y="852853"/>
                </a:lnTo>
                <a:lnTo>
                  <a:pt x="629573" y="853166"/>
                </a:lnTo>
                <a:lnTo>
                  <a:pt x="630016" y="853480"/>
                </a:lnTo>
                <a:lnTo>
                  <a:pt x="630251" y="853793"/>
                </a:lnTo>
                <a:lnTo>
                  <a:pt x="630694" y="854758"/>
                </a:lnTo>
                <a:lnTo>
                  <a:pt x="630694" y="855071"/>
                </a:lnTo>
                <a:lnTo>
                  <a:pt x="630694" y="855384"/>
                </a:lnTo>
                <a:lnTo>
                  <a:pt x="630929" y="855697"/>
                </a:lnTo>
                <a:lnTo>
                  <a:pt x="632050" y="856949"/>
                </a:lnTo>
                <a:lnTo>
                  <a:pt x="632284" y="857262"/>
                </a:lnTo>
                <a:lnTo>
                  <a:pt x="632727" y="858201"/>
                </a:lnTo>
                <a:lnTo>
                  <a:pt x="632962" y="858514"/>
                </a:lnTo>
                <a:lnTo>
                  <a:pt x="634083" y="859140"/>
                </a:lnTo>
                <a:lnTo>
                  <a:pt x="634760" y="859766"/>
                </a:lnTo>
                <a:lnTo>
                  <a:pt x="634995" y="859766"/>
                </a:lnTo>
                <a:lnTo>
                  <a:pt x="636116" y="861331"/>
                </a:lnTo>
                <a:lnTo>
                  <a:pt x="637002" y="862271"/>
                </a:lnTo>
                <a:lnTo>
                  <a:pt x="637237" y="862897"/>
                </a:lnTo>
                <a:lnTo>
                  <a:pt x="637472" y="862897"/>
                </a:lnTo>
                <a:lnTo>
                  <a:pt x="637472" y="864149"/>
                </a:lnTo>
                <a:lnTo>
                  <a:pt x="638149" y="865401"/>
                </a:lnTo>
                <a:lnTo>
                  <a:pt x="638827" y="865714"/>
                </a:lnTo>
                <a:lnTo>
                  <a:pt x="639270" y="866340"/>
                </a:lnTo>
                <a:lnTo>
                  <a:pt x="639713" y="867279"/>
                </a:lnTo>
                <a:lnTo>
                  <a:pt x="639713" y="867592"/>
                </a:lnTo>
                <a:lnTo>
                  <a:pt x="640157" y="868218"/>
                </a:lnTo>
                <a:lnTo>
                  <a:pt x="641303" y="868844"/>
                </a:lnTo>
                <a:lnTo>
                  <a:pt x="642190" y="869783"/>
                </a:lnTo>
                <a:lnTo>
                  <a:pt x="642659" y="870722"/>
                </a:lnTo>
                <a:lnTo>
                  <a:pt x="642867" y="871661"/>
                </a:lnTo>
                <a:lnTo>
                  <a:pt x="643102" y="872914"/>
                </a:lnTo>
                <a:lnTo>
                  <a:pt x="644223" y="874166"/>
                </a:lnTo>
                <a:lnTo>
                  <a:pt x="644457" y="874479"/>
                </a:lnTo>
                <a:lnTo>
                  <a:pt x="644692" y="874792"/>
                </a:lnTo>
                <a:lnTo>
                  <a:pt x="645344" y="875105"/>
                </a:lnTo>
                <a:lnTo>
                  <a:pt x="646022" y="876044"/>
                </a:lnTo>
                <a:lnTo>
                  <a:pt x="646256" y="876670"/>
                </a:lnTo>
                <a:lnTo>
                  <a:pt x="646699" y="877296"/>
                </a:lnTo>
                <a:lnTo>
                  <a:pt x="646934" y="878548"/>
                </a:lnTo>
                <a:lnTo>
                  <a:pt x="646934" y="879174"/>
                </a:lnTo>
                <a:lnTo>
                  <a:pt x="647168" y="880113"/>
                </a:lnTo>
                <a:lnTo>
                  <a:pt x="647377" y="881052"/>
                </a:lnTo>
                <a:lnTo>
                  <a:pt x="647846" y="882304"/>
                </a:lnTo>
                <a:lnTo>
                  <a:pt x="648289" y="882930"/>
                </a:lnTo>
                <a:lnTo>
                  <a:pt x="648289" y="883243"/>
                </a:lnTo>
                <a:lnTo>
                  <a:pt x="648524" y="884182"/>
                </a:lnTo>
                <a:lnTo>
                  <a:pt x="648524" y="884495"/>
                </a:lnTo>
                <a:lnTo>
                  <a:pt x="648732" y="884495"/>
                </a:lnTo>
                <a:lnTo>
                  <a:pt x="649410" y="885435"/>
                </a:lnTo>
                <a:lnTo>
                  <a:pt x="650322" y="887000"/>
                </a:lnTo>
                <a:lnTo>
                  <a:pt x="649202" y="891356"/>
                </a:lnTo>
                <a:lnTo>
                  <a:pt x="649202" y="892921"/>
                </a:lnTo>
                <a:lnTo>
                  <a:pt x="649202" y="893234"/>
                </a:lnTo>
                <a:lnTo>
                  <a:pt x="649202" y="893547"/>
                </a:lnTo>
                <a:lnTo>
                  <a:pt x="648967" y="894173"/>
                </a:lnTo>
                <a:lnTo>
                  <a:pt x="648732" y="894486"/>
                </a:lnTo>
                <a:lnTo>
                  <a:pt x="648524" y="895113"/>
                </a:lnTo>
                <a:lnTo>
                  <a:pt x="648055" y="896052"/>
                </a:lnTo>
                <a:lnTo>
                  <a:pt x="647846" y="896365"/>
                </a:lnTo>
                <a:lnTo>
                  <a:pt x="647846" y="896678"/>
                </a:lnTo>
                <a:lnTo>
                  <a:pt x="647846" y="897930"/>
                </a:lnTo>
                <a:lnTo>
                  <a:pt x="647846" y="898869"/>
                </a:lnTo>
                <a:lnTo>
                  <a:pt x="647846" y="899182"/>
                </a:lnTo>
                <a:lnTo>
                  <a:pt x="647377" y="901660"/>
                </a:lnTo>
                <a:lnTo>
                  <a:pt x="647168" y="903225"/>
                </a:lnTo>
                <a:lnTo>
                  <a:pt x="647377" y="904790"/>
                </a:lnTo>
                <a:lnTo>
                  <a:pt x="647612" y="905103"/>
                </a:lnTo>
                <a:lnTo>
                  <a:pt x="648055" y="905729"/>
                </a:lnTo>
                <a:lnTo>
                  <a:pt x="648289" y="906042"/>
                </a:lnTo>
                <a:lnTo>
                  <a:pt x="648289" y="906355"/>
                </a:lnTo>
                <a:lnTo>
                  <a:pt x="648524" y="906668"/>
                </a:lnTo>
                <a:lnTo>
                  <a:pt x="648289" y="907294"/>
                </a:lnTo>
                <a:lnTo>
                  <a:pt x="647846" y="908834"/>
                </a:lnTo>
                <a:lnTo>
                  <a:pt x="647846" y="910712"/>
                </a:lnTo>
                <a:lnTo>
                  <a:pt x="648055" y="911651"/>
                </a:lnTo>
                <a:lnTo>
                  <a:pt x="648524" y="912277"/>
                </a:lnTo>
                <a:lnTo>
                  <a:pt x="648967" y="912590"/>
                </a:lnTo>
                <a:lnTo>
                  <a:pt x="649410" y="912903"/>
                </a:lnTo>
                <a:lnTo>
                  <a:pt x="650531" y="914155"/>
                </a:lnTo>
                <a:lnTo>
                  <a:pt x="651000" y="914468"/>
                </a:lnTo>
                <a:lnTo>
                  <a:pt x="651444" y="915381"/>
                </a:lnTo>
                <a:lnTo>
                  <a:pt x="651678" y="915381"/>
                </a:lnTo>
                <a:lnTo>
                  <a:pt x="651678" y="915694"/>
                </a:lnTo>
                <a:lnTo>
                  <a:pt x="651678" y="916633"/>
                </a:lnTo>
                <a:lnTo>
                  <a:pt x="651678" y="917259"/>
                </a:lnTo>
                <a:lnTo>
                  <a:pt x="651678" y="918198"/>
                </a:lnTo>
                <a:lnTo>
                  <a:pt x="651444" y="918824"/>
                </a:lnTo>
                <a:lnTo>
                  <a:pt x="650766" y="919763"/>
                </a:lnTo>
                <a:lnTo>
                  <a:pt x="650531" y="920363"/>
                </a:lnTo>
                <a:lnTo>
                  <a:pt x="650531" y="920676"/>
                </a:lnTo>
                <a:lnTo>
                  <a:pt x="650322" y="921303"/>
                </a:lnTo>
                <a:lnTo>
                  <a:pt x="650531" y="921929"/>
                </a:lnTo>
                <a:lnTo>
                  <a:pt x="651209" y="923181"/>
                </a:lnTo>
                <a:lnTo>
                  <a:pt x="651678" y="924433"/>
                </a:lnTo>
                <a:lnTo>
                  <a:pt x="651887" y="924720"/>
                </a:lnTo>
                <a:lnTo>
                  <a:pt x="652565" y="925346"/>
                </a:lnTo>
                <a:lnTo>
                  <a:pt x="652799" y="925346"/>
                </a:lnTo>
                <a:lnTo>
                  <a:pt x="653242" y="925972"/>
                </a:lnTo>
                <a:lnTo>
                  <a:pt x="653242" y="926285"/>
                </a:lnTo>
                <a:lnTo>
                  <a:pt x="653242" y="926911"/>
                </a:lnTo>
                <a:lnTo>
                  <a:pt x="653242" y="927850"/>
                </a:lnTo>
                <a:lnTo>
                  <a:pt x="650088" y="927850"/>
                </a:lnTo>
                <a:lnTo>
                  <a:pt x="648524" y="927850"/>
                </a:lnTo>
                <a:lnTo>
                  <a:pt x="646256" y="927850"/>
                </a:lnTo>
                <a:lnTo>
                  <a:pt x="645135" y="927850"/>
                </a:lnTo>
                <a:lnTo>
                  <a:pt x="636794" y="927850"/>
                </a:lnTo>
                <a:lnTo>
                  <a:pt x="636559" y="927850"/>
                </a:lnTo>
                <a:lnTo>
                  <a:pt x="636116" y="927850"/>
                </a:lnTo>
                <a:lnTo>
                  <a:pt x="633848" y="927850"/>
                </a:lnTo>
                <a:lnTo>
                  <a:pt x="632962" y="927850"/>
                </a:lnTo>
                <a:lnTo>
                  <a:pt x="628895" y="927850"/>
                </a:lnTo>
                <a:lnTo>
                  <a:pt x="628452" y="927850"/>
                </a:lnTo>
                <a:lnTo>
                  <a:pt x="626862" y="927850"/>
                </a:lnTo>
                <a:lnTo>
                  <a:pt x="626419" y="927850"/>
                </a:lnTo>
                <a:lnTo>
                  <a:pt x="623708" y="927850"/>
                </a:lnTo>
                <a:lnTo>
                  <a:pt x="620319" y="927850"/>
                </a:lnTo>
                <a:lnTo>
                  <a:pt x="618964" y="927850"/>
                </a:lnTo>
                <a:lnTo>
                  <a:pt x="618286" y="927850"/>
                </a:lnTo>
                <a:lnTo>
                  <a:pt x="617165" y="927850"/>
                </a:lnTo>
                <a:lnTo>
                  <a:pt x="612890" y="927850"/>
                </a:lnTo>
                <a:lnTo>
                  <a:pt x="610622" y="927850"/>
                </a:lnTo>
                <a:lnTo>
                  <a:pt x="610179" y="927850"/>
                </a:lnTo>
                <a:lnTo>
                  <a:pt x="609944" y="927850"/>
                </a:lnTo>
                <a:lnTo>
                  <a:pt x="609502" y="927850"/>
                </a:lnTo>
                <a:lnTo>
                  <a:pt x="609058" y="927850"/>
                </a:lnTo>
                <a:lnTo>
                  <a:pt x="608146" y="927850"/>
                </a:lnTo>
                <a:lnTo>
                  <a:pt x="607911" y="927850"/>
                </a:lnTo>
                <a:lnTo>
                  <a:pt x="607468" y="927850"/>
                </a:lnTo>
                <a:lnTo>
                  <a:pt x="607025" y="927850"/>
                </a:lnTo>
                <a:lnTo>
                  <a:pt x="606347" y="927850"/>
                </a:lnTo>
                <a:lnTo>
                  <a:pt x="605435" y="927850"/>
                </a:lnTo>
                <a:lnTo>
                  <a:pt x="604079" y="927850"/>
                </a:lnTo>
                <a:lnTo>
                  <a:pt x="600925" y="927850"/>
                </a:lnTo>
                <a:lnTo>
                  <a:pt x="597771" y="927850"/>
                </a:lnTo>
                <a:lnTo>
                  <a:pt x="597536" y="927850"/>
                </a:lnTo>
                <a:lnTo>
                  <a:pt x="597328" y="927850"/>
                </a:lnTo>
                <a:lnTo>
                  <a:pt x="597094" y="927850"/>
                </a:lnTo>
                <a:lnTo>
                  <a:pt x="596859" y="927850"/>
                </a:lnTo>
                <a:lnTo>
                  <a:pt x="594382" y="927850"/>
                </a:lnTo>
                <a:lnTo>
                  <a:pt x="592584" y="927850"/>
                </a:lnTo>
                <a:lnTo>
                  <a:pt x="592349" y="927850"/>
                </a:lnTo>
                <a:lnTo>
                  <a:pt x="591228" y="927850"/>
                </a:lnTo>
                <a:lnTo>
                  <a:pt x="589664" y="927850"/>
                </a:lnTo>
                <a:lnTo>
                  <a:pt x="589430" y="927850"/>
                </a:lnTo>
                <a:lnTo>
                  <a:pt x="588987" y="927850"/>
                </a:lnTo>
                <a:lnTo>
                  <a:pt x="587397" y="927850"/>
                </a:lnTo>
                <a:lnTo>
                  <a:pt x="584686" y="927850"/>
                </a:lnTo>
                <a:lnTo>
                  <a:pt x="582444" y="927850"/>
                </a:lnTo>
                <a:lnTo>
                  <a:pt x="574780" y="927850"/>
                </a:lnTo>
                <a:lnTo>
                  <a:pt x="573868" y="927850"/>
                </a:lnTo>
                <a:lnTo>
                  <a:pt x="571626" y="927850"/>
                </a:lnTo>
                <a:lnTo>
                  <a:pt x="567325" y="927850"/>
                </a:lnTo>
                <a:lnTo>
                  <a:pt x="559896" y="927850"/>
                </a:lnTo>
                <a:lnTo>
                  <a:pt x="559661" y="927850"/>
                </a:lnTo>
                <a:lnTo>
                  <a:pt x="558749" y="927850"/>
                </a:lnTo>
                <a:lnTo>
                  <a:pt x="557185" y="927850"/>
                </a:lnTo>
                <a:lnTo>
                  <a:pt x="549052" y="927850"/>
                </a:lnTo>
                <a:lnTo>
                  <a:pt x="547044" y="927850"/>
                </a:lnTo>
                <a:lnTo>
                  <a:pt x="546810" y="927850"/>
                </a:lnTo>
                <a:lnTo>
                  <a:pt x="545689" y="927850"/>
                </a:lnTo>
                <a:lnTo>
                  <a:pt x="538469" y="927850"/>
                </a:lnTo>
                <a:lnTo>
                  <a:pt x="538234" y="927850"/>
                </a:lnTo>
                <a:lnTo>
                  <a:pt x="537113" y="927850"/>
                </a:lnTo>
                <a:lnTo>
                  <a:pt x="534845" y="927850"/>
                </a:lnTo>
                <a:lnTo>
                  <a:pt x="534167" y="927850"/>
                </a:lnTo>
                <a:lnTo>
                  <a:pt x="532812" y="927850"/>
                </a:lnTo>
                <a:lnTo>
                  <a:pt x="529892" y="927850"/>
                </a:lnTo>
                <a:lnTo>
                  <a:pt x="528537" y="927850"/>
                </a:lnTo>
                <a:lnTo>
                  <a:pt x="527651" y="927850"/>
                </a:lnTo>
                <a:lnTo>
                  <a:pt x="526295" y="927850"/>
                </a:lnTo>
                <a:lnTo>
                  <a:pt x="524470" y="927850"/>
                </a:lnTo>
                <a:lnTo>
                  <a:pt x="524027" y="927850"/>
                </a:lnTo>
                <a:lnTo>
                  <a:pt x="521108" y="927850"/>
                </a:lnTo>
                <a:lnTo>
                  <a:pt x="520195" y="927850"/>
                </a:lnTo>
                <a:lnTo>
                  <a:pt x="519752" y="927850"/>
                </a:lnTo>
                <a:lnTo>
                  <a:pt x="518162" y="927850"/>
                </a:lnTo>
                <a:lnTo>
                  <a:pt x="510055" y="928163"/>
                </a:lnTo>
                <a:lnTo>
                  <a:pt x="508465" y="928163"/>
                </a:lnTo>
                <a:lnTo>
                  <a:pt x="506666" y="928163"/>
                </a:lnTo>
                <a:lnTo>
                  <a:pt x="500358" y="928163"/>
                </a:lnTo>
                <a:lnTo>
                  <a:pt x="498091" y="928163"/>
                </a:lnTo>
                <a:lnTo>
                  <a:pt x="497647" y="928163"/>
                </a:lnTo>
                <a:lnTo>
                  <a:pt x="495379" y="928163"/>
                </a:lnTo>
                <a:lnTo>
                  <a:pt x="493815" y="928163"/>
                </a:lnTo>
                <a:lnTo>
                  <a:pt x="493372" y="928163"/>
                </a:lnTo>
                <a:lnTo>
                  <a:pt x="491782" y="928163"/>
                </a:lnTo>
                <a:lnTo>
                  <a:pt x="486829" y="928163"/>
                </a:lnTo>
                <a:lnTo>
                  <a:pt x="482763" y="928163"/>
                </a:lnTo>
                <a:lnTo>
                  <a:pt x="480730" y="928163"/>
                </a:lnTo>
                <a:lnTo>
                  <a:pt x="480495" y="928163"/>
                </a:lnTo>
                <a:lnTo>
                  <a:pt x="477810" y="928163"/>
                </a:lnTo>
                <a:lnTo>
                  <a:pt x="473978" y="928163"/>
                </a:lnTo>
                <a:lnTo>
                  <a:pt x="471945" y="928163"/>
                </a:lnTo>
                <a:lnTo>
                  <a:pt x="470120" y="928163"/>
                </a:lnTo>
                <a:lnTo>
                  <a:pt x="467644" y="928163"/>
                </a:lnTo>
                <a:lnTo>
                  <a:pt x="466080" y="928163"/>
                </a:lnTo>
                <a:lnTo>
                  <a:pt x="465845" y="928163"/>
                </a:lnTo>
                <a:lnTo>
                  <a:pt x="465402" y="928163"/>
                </a:lnTo>
                <a:lnTo>
                  <a:pt x="459094" y="928163"/>
                </a:lnTo>
                <a:lnTo>
                  <a:pt x="457269" y="928163"/>
                </a:lnTo>
                <a:lnTo>
                  <a:pt x="454558" y="928163"/>
                </a:lnTo>
                <a:lnTo>
                  <a:pt x="452994" y="928163"/>
                </a:lnTo>
                <a:lnTo>
                  <a:pt x="449162" y="928163"/>
                </a:lnTo>
                <a:lnTo>
                  <a:pt x="444653" y="928163"/>
                </a:lnTo>
                <a:lnTo>
                  <a:pt x="441707" y="928163"/>
                </a:lnTo>
                <a:lnTo>
                  <a:pt x="438110" y="928163"/>
                </a:lnTo>
                <a:lnTo>
                  <a:pt x="435399" y="928163"/>
                </a:lnTo>
                <a:lnTo>
                  <a:pt x="435164" y="928163"/>
                </a:lnTo>
                <a:lnTo>
                  <a:pt x="431802" y="928163"/>
                </a:lnTo>
                <a:lnTo>
                  <a:pt x="430446" y="928163"/>
                </a:lnTo>
                <a:lnTo>
                  <a:pt x="428648" y="928163"/>
                </a:lnTo>
                <a:lnTo>
                  <a:pt x="427500" y="928163"/>
                </a:lnTo>
                <a:lnTo>
                  <a:pt x="421635" y="928163"/>
                </a:lnTo>
                <a:lnTo>
                  <a:pt x="418716" y="928163"/>
                </a:lnTo>
                <a:lnTo>
                  <a:pt x="416683" y="928163"/>
                </a:lnTo>
                <a:lnTo>
                  <a:pt x="415770" y="928163"/>
                </a:lnTo>
                <a:lnTo>
                  <a:pt x="413528" y="928163"/>
                </a:lnTo>
                <a:lnTo>
                  <a:pt x="409253" y="928163"/>
                </a:lnTo>
                <a:lnTo>
                  <a:pt x="408784" y="928163"/>
                </a:lnTo>
                <a:lnTo>
                  <a:pt x="408107" y="928163"/>
                </a:lnTo>
                <a:lnTo>
                  <a:pt x="407663" y="928163"/>
                </a:lnTo>
                <a:lnTo>
                  <a:pt x="406986" y="928163"/>
                </a:lnTo>
                <a:lnTo>
                  <a:pt x="406073" y="928163"/>
                </a:lnTo>
                <a:lnTo>
                  <a:pt x="405865" y="928163"/>
                </a:lnTo>
                <a:lnTo>
                  <a:pt x="402711" y="928163"/>
                </a:lnTo>
                <a:lnTo>
                  <a:pt x="402242" y="928163"/>
                </a:lnTo>
                <a:lnTo>
                  <a:pt x="399322" y="928163"/>
                </a:lnTo>
                <a:lnTo>
                  <a:pt x="397523" y="928163"/>
                </a:lnTo>
                <a:lnTo>
                  <a:pt x="394369" y="928163"/>
                </a:lnTo>
                <a:lnTo>
                  <a:pt x="393014" y="928163"/>
                </a:lnTo>
                <a:lnTo>
                  <a:pt x="389625" y="928163"/>
                </a:lnTo>
                <a:lnTo>
                  <a:pt x="384437" y="928163"/>
                </a:lnTo>
                <a:lnTo>
                  <a:pt x="384203" y="928163"/>
                </a:lnTo>
                <a:lnTo>
                  <a:pt x="383525" y="928163"/>
                </a:lnTo>
                <a:lnTo>
                  <a:pt x="383082" y="928163"/>
                </a:lnTo>
                <a:lnTo>
                  <a:pt x="382404" y="928163"/>
                </a:lnTo>
                <a:lnTo>
                  <a:pt x="380371" y="928163"/>
                </a:lnTo>
                <a:lnTo>
                  <a:pt x="376539" y="928163"/>
                </a:lnTo>
                <a:lnTo>
                  <a:pt x="373828" y="928163"/>
                </a:lnTo>
                <a:lnTo>
                  <a:pt x="373620" y="928163"/>
                </a:lnTo>
                <a:lnTo>
                  <a:pt x="367520" y="928163"/>
                </a:lnTo>
                <a:lnTo>
                  <a:pt x="363688" y="928163"/>
                </a:lnTo>
                <a:lnTo>
                  <a:pt x="354669" y="928163"/>
                </a:lnTo>
                <a:lnTo>
                  <a:pt x="350602" y="928163"/>
                </a:lnTo>
                <a:lnTo>
                  <a:pt x="344059" y="928163"/>
                </a:lnTo>
                <a:lnTo>
                  <a:pt x="343173" y="928163"/>
                </a:lnTo>
                <a:lnTo>
                  <a:pt x="342053" y="928163"/>
                </a:lnTo>
                <a:lnTo>
                  <a:pt x="341375" y="928163"/>
                </a:lnTo>
                <a:lnTo>
                  <a:pt x="340905" y="928163"/>
                </a:lnTo>
                <a:lnTo>
                  <a:pt x="340019" y="928163"/>
                </a:lnTo>
                <a:lnTo>
                  <a:pt x="339784" y="928163"/>
                </a:lnTo>
                <a:lnTo>
                  <a:pt x="339550" y="928163"/>
                </a:lnTo>
                <a:lnTo>
                  <a:pt x="337751" y="928163"/>
                </a:lnTo>
                <a:lnTo>
                  <a:pt x="329175" y="928163"/>
                </a:lnTo>
                <a:lnTo>
                  <a:pt x="326933" y="928163"/>
                </a:lnTo>
                <a:lnTo>
                  <a:pt x="324666" y="928163"/>
                </a:lnTo>
                <a:lnTo>
                  <a:pt x="316324" y="927850"/>
                </a:lnTo>
                <a:lnTo>
                  <a:pt x="311606" y="927850"/>
                </a:lnTo>
                <a:lnTo>
                  <a:pt x="310694" y="927850"/>
                </a:lnTo>
                <a:lnTo>
                  <a:pt x="309104" y="927850"/>
                </a:lnTo>
                <a:lnTo>
                  <a:pt x="308660" y="927850"/>
                </a:lnTo>
                <a:lnTo>
                  <a:pt x="304151" y="927850"/>
                </a:lnTo>
                <a:lnTo>
                  <a:pt x="303473" y="927850"/>
                </a:lnTo>
                <a:lnTo>
                  <a:pt x="303030" y="927850"/>
                </a:lnTo>
                <a:lnTo>
                  <a:pt x="300554" y="927850"/>
                </a:lnTo>
                <a:lnTo>
                  <a:pt x="298077" y="927850"/>
                </a:lnTo>
                <a:lnTo>
                  <a:pt x="290622" y="927850"/>
                </a:lnTo>
                <a:lnTo>
                  <a:pt x="290179" y="928163"/>
                </a:lnTo>
                <a:lnTo>
                  <a:pt x="289944" y="927850"/>
                </a:lnTo>
                <a:lnTo>
                  <a:pt x="284992" y="927850"/>
                </a:lnTo>
                <a:lnTo>
                  <a:pt x="284757" y="927850"/>
                </a:lnTo>
                <a:lnTo>
                  <a:pt x="278005" y="927850"/>
                </a:lnTo>
                <a:lnTo>
                  <a:pt x="271906" y="927850"/>
                </a:lnTo>
                <a:lnTo>
                  <a:pt x="270785" y="927850"/>
                </a:lnTo>
                <a:lnTo>
                  <a:pt x="264920" y="927850"/>
                </a:lnTo>
                <a:lnTo>
                  <a:pt x="258820" y="927850"/>
                </a:lnTo>
                <a:lnTo>
                  <a:pt x="258612" y="927850"/>
                </a:lnTo>
                <a:lnTo>
                  <a:pt x="258377" y="927850"/>
                </a:lnTo>
                <a:lnTo>
                  <a:pt x="256787" y="927850"/>
                </a:lnTo>
                <a:lnTo>
                  <a:pt x="255223" y="927850"/>
                </a:lnTo>
                <a:lnTo>
                  <a:pt x="252277" y="927850"/>
                </a:lnTo>
                <a:lnTo>
                  <a:pt x="251156" y="927850"/>
                </a:lnTo>
                <a:lnTo>
                  <a:pt x="250244" y="927850"/>
                </a:lnTo>
                <a:lnTo>
                  <a:pt x="248002" y="927850"/>
                </a:lnTo>
                <a:lnTo>
                  <a:pt x="245969" y="927850"/>
                </a:lnTo>
                <a:lnTo>
                  <a:pt x="243727" y="927850"/>
                </a:lnTo>
                <a:lnTo>
                  <a:pt x="241459" y="927850"/>
                </a:lnTo>
                <a:lnTo>
                  <a:pt x="239661" y="927850"/>
                </a:lnTo>
                <a:lnTo>
                  <a:pt x="239426" y="927850"/>
                </a:lnTo>
                <a:lnTo>
                  <a:pt x="237393" y="927850"/>
                </a:lnTo>
                <a:lnTo>
                  <a:pt x="237184" y="927850"/>
                </a:lnTo>
                <a:lnTo>
                  <a:pt x="232883" y="927850"/>
                </a:lnTo>
                <a:lnTo>
                  <a:pt x="230641" y="927850"/>
                </a:lnTo>
                <a:lnTo>
                  <a:pt x="229729" y="927850"/>
                </a:lnTo>
                <a:lnTo>
                  <a:pt x="226809" y="927850"/>
                </a:lnTo>
                <a:lnTo>
                  <a:pt x="226340" y="927850"/>
                </a:lnTo>
                <a:lnTo>
                  <a:pt x="224985" y="927850"/>
                </a:lnTo>
                <a:lnTo>
                  <a:pt x="223655" y="927850"/>
                </a:lnTo>
                <a:lnTo>
                  <a:pt x="223421" y="927850"/>
                </a:lnTo>
                <a:lnTo>
                  <a:pt x="221153" y="927850"/>
                </a:lnTo>
                <a:lnTo>
                  <a:pt x="219824" y="927850"/>
                </a:lnTo>
                <a:lnTo>
                  <a:pt x="216643" y="927850"/>
                </a:lnTo>
                <a:lnTo>
                  <a:pt x="215965" y="927850"/>
                </a:lnTo>
                <a:lnTo>
                  <a:pt x="213958" y="927850"/>
                </a:lnTo>
                <a:lnTo>
                  <a:pt x="207859" y="927850"/>
                </a:lnTo>
                <a:lnTo>
                  <a:pt x="206738" y="927850"/>
                </a:lnTo>
                <a:lnTo>
                  <a:pt x="202437" y="928163"/>
                </a:lnTo>
                <a:lnTo>
                  <a:pt x="201081" y="928163"/>
                </a:lnTo>
                <a:lnTo>
                  <a:pt x="200429" y="928163"/>
                </a:lnTo>
                <a:lnTo>
                  <a:pt x="195894" y="928163"/>
                </a:lnTo>
                <a:lnTo>
                  <a:pt x="195894" y="927850"/>
                </a:lnTo>
                <a:lnTo>
                  <a:pt x="193887" y="927850"/>
                </a:lnTo>
                <a:lnTo>
                  <a:pt x="191619" y="927850"/>
                </a:lnTo>
                <a:lnTo>
                  <a:pt x="190263" y="928163"/>
                </a:lnTo>
                <a:lnTo>
                  <a:pt x="188908" y="928163"/>
                </a:lnTo>
                <a:lnTo>
                  <a:pt x="188230" y="928163"/>
                </a:lnTo>
                <a:lnTo>
                  <a:pt x="187344" y="928163"/>
                </a:lnTo>
                <a:lnTo>
                  <a:pt x="181922" y="928163"/>
                </a:lnTo>
                <a:lnTo>
                  <a:pt x="180801" y="928163"/>
                </a:lnTo>
                <a:lnTo>
                  <a:pt x="175613" y="928163"/>
                </a:lnTo>
                <a:lnTo>
                  <a:pt x="173346" y="928163"/>
                </a:lnTo>
                <a:lnTo>
                  <a:pt x="172668" y="928163"/>
                </a:lnTo>
                <a:lnTo>
                  <a:pt x="168836" y="928163"/>
                </a:lnTo>
                <a:lnTo>
                  <a:pt x="167715" y="928163"/>
                </a:lnTo>
                <a:lnTo>
                  <a:pt x="162763" y="928163"/>
                </a:lnTo>
                <a:lnTo>
                  <a:pt x="159139" y="928163"/>
                </a:lnTo>
                <a:lnTo>
                  <a:pt x="154630" y="928163"/>
                </a:lnTo>
                <a:lnTo>
                  <a:pt x="153952" y="928163"/>
                </a:lnTo>
                <a:lnTo>
                  <a:pt x="152831" y="928163"/>
                </a:lnTo>
                <a:lnTo>
                  <a:pt x="152596" y="928163"/>
                </a:lnTo>
                <a:lnTo>
                  <a:pt x="149677" y="928163"/>
                </a:lnTo>
                <a:lnTo>
                  <a:pt x="141778" y="928163"/>
                </a:lnTo>
                <a:lnTo>
                  <a:pt x="137060" y="928163"/>
                </a:lnTo>
                <a:lnTo>
                  <a:pt x="128927" y="928163"/>
                </a:lnTo>
                <a:lnTo>
                  <a:pt x="124183" y="928163"/>
                </a:lnTo>
                <a:lnTo>
                  <a:pt x="117875" y="928163"/>
                </a:lnTo>
                <a:lnTo>
                  <a:pt x="115842" y="928163"/>
                </a:lnTo>
                <a:lnTo>
                  <a:pt x="113808" y="928163"/>
                </a:lnTo>
                <a:lnTo>
                  <a:pt x="113131" y="927850"/>
                </a:lnTo>
                <a:lnTo>
                  <a:pt x="113131" y="928163"/>
                </a:lnTo>
                <a:lnTo>
                  <a:pt x="112010" y="927850"/>
                </a:lnTo>
                <a:lnTo>
                  <a:pt x="111332" y="927850"/>
                </a:lnTo>
                <a:lnTo>
                  <a:pt x="107292" y="927850"/>
                </a:lnTo>
                <a:lnTo>
                  <a:pt x="105024" y="927850"/>
                </a:lnTo>
                <a:lnTo>
                  <a:pt x="102990" y="927850"/>
                </a:lnTo>
                <a:lnTo>
                  <a:pt x="98924" y="927850"/>
                </a:lnTo>
                <a:lnTo>
                  <a:pt x="98715" y="927850"/>
                </a:lnTo>
                <a:lnTo>
                  <a:pt x="96682" y="928163"/>
                </a:lnTo>
                <a:lnTo>
                  <a:pt x="86307" y="927850"/>
                </a:lnTo>
                <a:lnTo>
                  <a:pt x="85395" y="927850"/>
                </a:lnTo>
                <a:lnTo>
                  <a:pt x="85395" y="916946"/>
                </a:lnTo>
                <a:lnTo>
                  <a:pt x="85395" y="916007"/>
                </a:lnTo>
                <a:lnTo>
                  <a:pt x="85395" y="915068"/>
                </a:lnTo>
                <a:lnTo>
                  <a:pt x="85395" y="914755"/>
                </a:lnTo>
                <a:lnTo>
                  <a:pt x="85395" y="911964"/>
                </a:lnTo>
                <a:lnTo>
                  <a:pt x="85395" y="911651"/>
                </a:lnTo>
                <a:lnTo>
                  <a:pt x="85395" y="906042"/>
                </a:lnTo>
                <a:lnTo>
                  <a:pt x="85395" y="901973"/>
                </a:lnTo>
                <a:lnTo>
                  <a:pt x="85395" y="900747"/>
                </a:lnTo>
                <a:lnTo>
                  <a:pt x="85395" y="899495"/>
                </a:lnTo>
                <a:lnTo>
                  <a:pt x="85395" y="888878"/>
                </a:lnTo>
                <a:lnTo>
                  <a:pt x="85395" y="884495"/>
                </a:lnTo>
                <a:lnTo>
                  <a:pt x="85630" y="882304"/>
                </a:lnTo>
                <a:lnTo>
                  <a:pt x="85395" y="875731"/>
                </a:lnTo>
                <a:lnTo>
                  <a:pt x="85395" y="871348"/>
                </a:lnTo>
                <a:lnTo>
                  <a:pt x="85395" y="869470"/>
                </a:lnTo>
                <a:lnTo>
                  <a:pt x="85395" y="866027"/>
                </a:lnTo>
                <a:lnTo>
                  <a:pt x="85395" y="865088"/>
                </a:lnTo>
                <a:lnTo>
                  <a:pt x="85395" y="862897"/>
                </a:lnTo>
                <a:lnTo>
                  <a:pt x="85395" y="862584"/>
                </a:lnTo>
                <a:lnTo>
                  <a:pt x="85395" y="860705"/>
                </a:lnTo>
                <a:lnTo>
                  <a:pt x="85395" y="860392"/>
                </a:lnTo>
                <a:lnTo>
                  <a:pt x="85395" y="858514"/>
                </a:lnTo>
                <a:lnTo>
                  <a:pt x="85395" y="857888"/>
                </a:lnTo>
                <a:lnTo>
                  <a:pt x="85395" y="856323"/>
                </a:lnTo>
                <a:lnTo>
                  <a:pt x="85395" y="856010"/>
                </a:lnTo>
                <a:lnTo>
                  <a:pt x="85395" y="854106"/>
                </a:lnTo>
                <a:lnTo>
                  <a:pt x="85395" y="853793"/>
                </a:lnTo>
                <a:lnTo>
                  <a:pt x="85395" y="851914"/>
                </a:lnTo>
                <a:lnTo>
                  <a:pt x="85630" y="851601"/>
                </a:lnTo>
                <a:lnTo>
                  <a:pt x="85395" y="850662"/>
                </a:lnTo>
                <a:lnTo>
                  <a:pt x="85395" y="849723"/>
                </a:lnTo>
                <a:lnTo>
                  <a:pt x="85395" y="849410"/>
                </a:lnTo>
                <a:lnTo>
                  <a:pt x="85395" y="849097"/>
                </a:lnTo>
                <a:lnTo>
                  <a:pt x="85395" y="847532"/>
                </a:lnTo>
                <a:lnTo>
                  <a:pt x="85395" y="847219"/>
                </a:lnTo>
                <a:lnTo>
                  <a:pt x="85630" y="836211"/>
                </a:lnTo>
                <a:lnTo>
                  <a:pt x="85630" y="827420"/>
                </a:lnTo>
                <a:lnTo>
                  <a:pt x="85630" y="823325"/>
                </a:lnTo>
                <a:lnTo>
                  <a:pt x="85630" y="814508"/>
                </a:lnTo>
                <a:lnTo>
                  <a:pt x="85630" y="814195"/>
                </a:lnTo>
                <a:lnTo>
                  <a:pt x="85630" y="812290"/>
                </a:lnTo>
                <a:lnTo>
                  <a:pt x="85630" y="811664"/>
                </a:lnTo>
                <a:lnTo>
                  <a:pt x="85630" y="810099"/>
                </a:lnTo>
                <a:lnTo>
                  <a:pt x="85630" y="809786"/>
                </a:lnTo>
                <a:lnTo>
                  <a:pt x="85630" y="807882"/>
                </a:lnTo>
                <a:lnTo>
                  <a:pt x="85630" y="805691"/>
                </a:lnTo>
                <a:lnTo>
                  <a:pt x="85630" y="803473"/>
                </a:lnTo>
                <a:lnTo>
                  <a:pt x="85630" y="803160"/>
                </a:lnTo>
                <a:lnTo>
                  <a:pt x="85630" y="801256"/>
                </a:lnTo>
                <a:lnTo>
                  <a:pt x="85630" y="800630"/>
                </a:lnTo>
                <a:lnTo>
                  <a:pt x="85630" y="799378"/>
                </a:lnTo>
                <a:lnTo>
                  <a:pt x="85630" y="798413"/>
                </a:lnTo>
                <a:lnTo>
                  <a:pt x="85630" y="796534"/>
                </a:lnTo>
                <a:lnTo>
                  <a:pt x="85630" y="794943"/>
                </a:lnTo>
                <a:lnTo>
                  <a:pt x="85630" y="794004"/>
                </a:lnTo>
                <a:lnTo>
                  <a:pt x="85630" y="790535"/>
                </a:lnTo>
                <a:lnTo>
                  <a:pt x="85630" y="786100"/>
                </a:lnTo>
                <a:lnTo>
                  <a:pt x="85630" y="783570"/>
                </a:lnTo>
                <a:lnTo>
                  <a:pt x="85630" y="783257"/>
                </a:lnTo>
                <a:lnTo>
                  <a:pt x="85630" y="781666"/>
                </a:lnTo>
                <a:lnTo>
                  <a:pt x="85630" y="781353"/>
                </a:lnTo>
                <a:lnTo>
                  <a:pt x="85630" y="775979"/>
                </a:lnTo>
                <a:lnTo>
                  <a:pt x="85630" y="774727"/>
                </a:lnTo>
                <a:lnTo>
                  <a:pt x="85630" y="773136"/>
                </a:lnTo>
                <a:lnTo>
                  <a:pt x="85630" y="770605"/>
                </a:lnTo>
                <a:lnTo>
                  <a:pt x="85630" y="757301"/>
                </a:lnTo>
                <a:lnTo>
                  <a:pt x="85630" y="751902"/>
                </a:lnTo>
                <a:lnTo>
                  <a:pt x="85630" y="746189"/>
                </a:lnTo>
                <a:lnTo>
                  <a:pt x="85630" y="743972"/>
                </a:lnTo>
                <a:lnTo>
                  <a:pt x="85630" y="737607"/>
                </a:lnTo>
                <a:lnTo>
                  <a:pt x="85630" y="737294"/>
                </a:lnTo>
                <a:lnTo>
                  <a:pt x="85630" y="735077"/>
                </a:lnTo>
                <a:lnTo>
                  <a:pt x="85630" y="734111"/>
                </a:lnTo>
                <a:lnTo>
                  <a:pt x="85630" y="732833"/>
                </a:lnTo>
                <a:lnTo>
                  <a:pt x="85630" y="732520"/>
                </a:lnTo>
                <a:lnTo>
                  <a:pt x="85630" y="731894"/>
                </a:lnTo>
                <a:lnTo>
                  <a:pt x="85630" y="730616"/>
                </a:lnTo>
                <a:lnTo>
                  <a:pt x="85630" y="723938"/>
                </a:lnTo>
                <a:lnTo>
                  <a:pt x="85630" y="717573"/>
                </a:lnTo>
                <a:lnTo>
                  <a:pt x="85630" y="717234"/>
                </a:lnTo>
                <a:lnTo>
                  <a:pt x="85630" y="715017"/>
                </a:lnTo>
                <a:lnTo>
                  <a:pt x="85630" y="714391"/>
                </a:lnTo>
                <a:lnTo>
                  <a:pt x="85630" y="706408"/>
                </a:lnTo>
                <a:lnTo>
                  <a:pt x="85630" y="704165"/>
                </a:lnTo>
                <a:lnTo>
                  <a:pt x="85630" y="703852"/>
                </a:lnTo>
                <a:lnTo>
                  <a:pt x="85630" y="694279"/>
                </a:lnTo>
                <a:lnTo>
                  <a:pt x="85630" y="693000"/>
                </a:lnTo>
                <a:lnTo>
                  <a:pt x="85630" y="690757"/>
                </a:lnTo>
                <a:lnTo>
                  <a:pt x="85630" y="690444"/>
                </a:lnTo>
                <a:lnTo>
                  <a:pt x="85630" y="687261"/>
                </a:lnTo>
                <a:lnTo>
                  <a:pt x="85630" y="686296"/>
                </a:lnTo>
                <a:lnTo>
                  <a:pt x="85630" y="681809"/>
                </a:lnTo>
                <a:lnTo>
                  <a:pt x="85630" y="677662"/>
                </a:lnTo>
                <a:lnTo>
                  <a:pt x="85630" y="677349"/>
                </a:lnTo>
                <a:lnTo>
                  <a:pt x="85630" y="673175"/>
                </a:lnTo>
                <a:lnTo>
                  <a:pt x="85630" y="669654"/>
                </a:lnTo>
                <a:lnTo>
                  <a:pt x="85630" y="669340"/>
                </a:lnTo>
                <a:lnTo>
                  <a:pt x="85630" y="668688"/>
                </a:lnTo>
                <a:lnTo>
                  <a:pt x="85630" y="663889"/>
                </a:lnTo>
                <a:lnTo>
                  <a:pt x="85630" y="659402"/>
                </a:lnTo>
                <a:lnTo>
                  <a:pt x="85630" y="658437"/>
                </a:lnTo>
                <a:lnTo>
                  <a:pt x="85630" y="657158"/>
                </a:lnTo>
                <a:lnTo>
                  <a:pt x="85630" y="656193"/>
                </a:lnTo>
                <a:lnTo>
                  <a:pt x="85630" y="655880"/>
                </a:lnTo>
                <a:lnTo>
                  <a:pt x="85630" y="654915"/>
                </a:lnTo>
                <a:lnTo>
                  <a:pt x="85395" y="654263"/>
                </a:lnTo>
                <a:lnTo>
                  <a:pt x="85187" y="653950"/>
                </a:lnTo>
                <a:lnTo>
                  <a:pt x="84952" y="653298"/>
                </a:lnTo>
                <a:lnTo>
                  <a:pt x="84509" y="652333"/>
                </a:lnTo>
                <a:lnTo>
                  <a:pt x="84040" y="652020"/>
                </a:lnTo>
                <a:lnTo>
                  <a:pt x="83831" y="651707"/>
                </a:lnTo>
                <a:lnTo>
                  <a:pt x="83831" y="651367"/>
                </a:lnTo>
                <a:lnTo>
                  <a:pt x="83831" y="650741"/>
                </a:lnTo>
                <a:lnTo>
                  <a:pt x="83597" y="650741"/>
                </a:lnTo>
                <a:lnTo>
                  <a:pt x="83597" y="650402"/>
                </a:lnTo>
                <a:lnTo>
                  <a:pt x="82710" y="648498"/>
                </a:lnTo>
                <a:lnTo>
                  <a:pt x="82241" y="647533"/>
                </a:lnTo>
                <a:lnTo>
                  <a:pt x="81563" y="645915"/>
                </a:lnTo>
                <a:lnTo>
                  <a:pt x="81355" y="645602"/>
                </a:lnTo>
                <a:lnTo>
                  <a:pt x="80208" y="644637"/>
                </a:lnTo>
                <a:lnTo>
                  <a:pt x="79530" y="643985"/>
                </a:lnTo>
                <a:lnTo>
                  <a:pt x="77966" y="643020"/>
                </a:lnTo>
                <a:lnTo>
                  <a:pt x="77054" y="642394"/>
                </a:lnTo>
                <a:lnTo>
                  <a:pt x="76168" y="642055"/>
                </a:lnTo>
                <a:lnTo>
                  <a:pt x="75490" y="642055"/>
                </a:lnTo>
                <a:lnTo>
                  <a:pt x="74343" y="641742"/>
                </a:lnTo>
                <a:lnTo>
                  <a:pt x="73665" y="641429"/>
                </a:lnTo>
                <a:lnTo>
                  <a:pt x="72779" y="640777"/>
                </a:lnTo>
                <a:lnTo>
                  <a:pt x="72335" y="640464"/>
                </a:lnTo>
                <a:lnTo>
                  <a:pt x="71866" y="640464"/>
                </a:lnTo>
                <a:lnTo>
                  <a:pt x="71189" y="639812"/>
                </a:lnTo>
                <a:lnTo>
                  <a:pt x="69390" y="638533"/>
                </a:lnTo>
                <a:lnTo>
                  <a:pt x="67826" y="637881"/>
                </a:lnTo>
                <a:lnTo>
                  <a:pt x="67591" y="637881"/>
                </a:lnTo>
                <a:lnTo>
                  <a:pt x="66236" y="637881"/>
                </a:lnTo>
                <a:lnTo>
                  <a:pt x="65115" y="637881"/>
                </a:lnTo>
                <a:lnTo>
                  <a:pt x="64437" y="637568"/>
                </a:lnTo>
                <a:lnTo>
                  <a:pt x="62847" y="637881"/>
                </a:lnTo>
                <a:lnTo>
                  <a:pt x="61961" y="637568"/>
                </a:lnTo>
                <a:lnTo>
                  <a:pt x="61492" y="637568"/>
                </a:lnTo>
                <a:lnTo>
                  <a:pt x="61048" y="637568"/>
                </a:lnTo>
                <a:lnTo>
                  <a:pt x="60814" y="637568"/>
                </a:lnTo>
                <a:lnTo>
                  <a:pt x="60605" y="637255"/>
                </a:lnTo>
                <a:lnTo>
                  <a:pt x="60136" y="637255"/>
                </a:lnTo>
                <a:lnTo>
                  <a:pt x="59458" y="636603"/>
                </a:lnTo>
                <a:lnTo>
                  <a:pt x="58572" y="634986"/>
                </a:lnTo>
                <a:lnTo>
                  <a:pt x="58337" y="634673"/>
                </a:lnTo>
                <a:lnTo>
                  <a:pt x="57660" y="633394"/>
                </a:lnTo>
                <a:lnTo>
                  <a:pt x="56096" y="631125"/>
                </a:lnTo>
                <a:lnTo>
                  <a:pt x="55418" y="630499"/>
                </a:lnTo>
                <a:lnTo>
                  <a:pt x="55183" y="630160"/>
                </a:lnTo>
                <a:lnTo>
                  <a:pt x="54740" y="628882"/>
                </a:lnTo>
                <a:lnTo>
                  <a:pt x="54506" y="627916"/>
                </a:lnTo>
                <a:lnTo>
                  <a:pt x="54062" y="626951"/>
                </a:lnTo>
                <a:lnTo>
                  <a:pt x="54062" y="626638"/>
                </a:lnTo>
                <a:lnTo>
                  <a:pt x="54062" y="625986"/>
                </a:lnTo>
                <a:lnTo>
                  <a:pt x="53828" y="625334"/>
                </a:lnTo>
                <a:lnTo>
                  <a:pt x="53150" y="623743"/>
                </a:lnTo>
                <a:lnTo>
                  <a:pt x="52942" y="623403"/>
                </a:lnTo>
                <a:lnTo>
                  <a:pt x="52264" y="621478"/>
                </a:lnTo>
                <a:lnTo>
                  <a:pt x="51794" y="620834"/>
                </a:lnTo>
                <a:lnTo>
                  <a:pt x="51586" y="620511"/>
                </a:lnTo>
                <a:lnTo>
                  <a:pt x="49996" y="618257"/>
                </a:lnTo>
                <a:lnTo>
                  <a:pt x="49553" y="617289"/>
                </a:lnTo>
                <a:lnTo>
                  <a:pt x="48640" y="616000"/>
                </a:lnTo>
                <a:lnTo>
                  <a:pt x="47963" y="615356"/>
                </a:lnTo>
                <a:lnTo>
                  <a:pt x="47754" y="615035"/>
                </a:lnTo>
                <a:lnTo>
                  <a:pt x="44131" y="610199"/>
                </a:lnTo>
                <a:lnTo>
                  <a:pt x="43453" y="609555"/>
                </a:lnTo>
                <a:lnTo>
                  <a:pt x="43245" y="609231"/>
                </a:lnTo>
                <a:lnTo>
                  <a:pt x="43010" y="609231"/>
                </a:lnTo>
                <a:lnTo>
                  <a:pt x="42775" y="608587"/>
                </a:lnTo>
                <a:lnTo>
                  <a:pt x="42567" y="608263"/>
                </a:lnTo>
                <a:lnTo>
                  <a:pt x="42098" y="607940"/>
                </a:lnTo>
                <a:lnTo>
                  <a:pt x="41654" y="607296"/>
                </a:lnTo>
                <a:lnTo>
                  <a:pt x="41654" y="606651"/>
                </a:lnTo>
                <a:lnTo>
                  <a:pt x="42098" y="606004"/>
                </a:lnTo>
                <a:lnTo>
                  <a:pt x="42332" y="605036"/>
                </a:lnTo>
                <a:lnTo>
                  <a:pt x="42567" y="603748"/>
                </a:lnTo>
                <a:lnTo>
                  <a:pt x="43010" y="602133"/>
                </a:lnTo>
                <a:lnTo>
                  <a:pt x="43453" y="601166"/>
                </a:lnTo>
                <a:lnTo>
                  <a:pt x="43922" y="600518"/>
                </a:lnTo>
                <a:lnTo>
                  <a:pt x="44365" y="600198"/>
                </a:lnTo>
                <a:lnTo>
                  <a:pt x="44809" y="599874"/>
                </a:lnTo>
                <a:lnTo>
                  <a:pt x="45043" y="599874"/>
                </a:lnTo>
                <a:lnTo>
                  <a:pt x="47963" y="597613"/>
                </a:lnTo>
                <a:lnTo>
                  <a:pt x="49110" y="596968"/>
                </a:lnTo>
                <a:lnTo>
                  <a:pt x="52264" y="594707"/>
                </a:lnTo>
                <a:lnTo>
                  <a:pt x="52472" y="594060"/>
                </a:lnTo>
                <a:lnTo>
                  <a:pt x="53385" y="592769"/>
                </a:lnTo>
                <a:lnTo>
                  <a:pt x="53828" y="592445"/>
                </a:lnTo>
                <a:lnTo>
                  <a:pt x="57451" y="589860"/>
                </a:lnTo>
                <a:lnTo>
                  <a:pt x="58807" y="589213"/>
                </a:lnTo>
                <a:lnTo>
                  <a:pt x="60136" y="588566"/>
                </a:lnTo>
                <a:lnTo>
                  <a:pt x="61726" y="587596"/>
                </a:lnTo>
                <a:lnTo>
                  <a:pt x="62847" y="586625"/>
                </a:lnTo>
                <a:lnTo>
                  <a:pt x="63316" y="585978"/>
                </a:lnTo>
                <a:lnTo>
                  <a:pt x="63968" y="585334"/>
                </a:lnTo>
                <a:lnTo>
                  <a:pt x="65115" y="583393"/>
                </a:lnTo>
                <a:lnTo>
                  <a:pt x="65324" y="582423"/>
                </a:lnTo>
                <a:lnTo>
                  <a:pt x="65324" y="582099"/>
                </a:lnTo>
                <a:lnTo>
                  <a:pt x="65324" y="581776"/>
                </a:lnTo>
                <a:lnTo>
                  <a:pt x="65558" y="581126"/>
                </a:lnTo>
                <a:lnTo>
                  <a:pt x="66236" y="580156"/>
                </a:lnTo>
                <a:lnTo>
                  <a:pt x="66470" y="579509"/>
                </a:lnTo>
                <a:lnTo>
                  <a:pt x="66679" y="579186"/>
                </a:lnTo>
                <a:lnTo>
                  <a:pt x="66914" y="578862"/>
                </a:lnTo>
                <a:lnTo>
                  <a:pt x="67591" y="578539"/>
                </a:lnTo>
                <a:lnTo>
                  <a:pt x="68269" y="577892"/>
                </a:lnTo>
                <a:lnTo>
                  <a:pt x="68712" y="577245"/>
                </a:lnTo>
                <a:lnTo>
                  <a:pt x="69390" y="576272"/>
                </a:lnTo>
                <a:lnTo>
                  <a:pt x="69833" y="575301"/>
                </a:lnTo>
                <a:lnTo>
                  <a:pt x="70302" y="574978"/>
                </a:lnTo>
                <a:lnTo>
                  <a:pt x="70980" y="574655"/>
                </a:lnTo>
                <a:lnTo>
                  <a:pt x="71189" y="574008"/>
                </a:lnTo>
                <a:lnTo>
                  <a:pt x="71423" y="574008"/>
                </a:lnTo>
                <a:lnTo>
                  <a:pt x="71866" y="573035"/>
                </a:lnTo>
                <a:lnTo>
                  <a:pt x="72101" y="572064"/>
                </a:lnTo>
                <a:lnTo>
                  <a:pt x="72101" y="571091"/>
                </a:lnTo>
                <a:lnTo>
                  <a:pt x="72101" y="570768"/>
                </a:lnTo>
                <a:lnTo>
                  <a:pt x="72335" y="570444"/>
                </a:lnTo>
                <a:lnTo>
                  <a:pt x="72335" y="569795"/>
                </a:lnTo>
                <a:lnTo>
                  <a:pt x="72544" y="567528"/>
                </a:lnTo>
                <a:lnTo>
                  <a:pt x="72335" y="566878"/>
                </a:lnTo>
                <a:lnTo>
                  <a:pt x="72544" y="565908"/>
                </a:lnTo>
                <a:lnTo>
                  <a:pt x="72544" y="565258"/>
                </a:lnTo>
                <a:lnTo>
                  <a:pt x="72779" y="563638"/>
                </a:lnTo>
                <a:lnTo>
                  <a:pt x="73013" y="563315"/>
                </a:lnTo>
                <a:lnTo>
                  <a:pt x="73013" y="562989"/>
                </a:lnTo>
                <a:lnTo>
                  <a:pt x="73013" y="562342"/>
                </a:lnTo>
                <a:lnTo>
                  <a:pt x="73013" y="561693"/>
                </a:lnTo>
                <a:lnTo>
                  <a:pt x="73013" y="561043"/>
                </a:lnTo>
                <a:lnTo>
                  <a:pt x="73222" y="560720"/>
                </a:lnTo>
                <a:lnTo>
                  <a:pt x="73222" y="560396"/>
                </a:lnTo>
                <a:lnTo>
                  <a:pt x="73222" y="560070"/>
                </a:lnTo>
                <a:lnTo>
                  <a:pt x="73456" y="560070"/>
                </a:lnTo>
                <a:lnTo>
                  <a:pt x="73222" y="559746"/>
                </a:lnTo>
                <a:lnTo>
                  <a:pt x="73013" y="559746"/>
                </a:lnTo>
                <a:lnTo>
                  <a:pt x="72779" y="559746"/>
                </a:lnTo>
                <a:lnTo>
                  <a:pt x="72779" y="559423"/>
                </a:lnTo>
                <a:lnTo>
                  <a:pt x="73013" y="558773"/>
                </a:lnTo>
                <a:lnTo>
                  <a:pt x="73222" y="558773"/>
                </a:lnTo>
                <a:lnTo>
                  <a:pt x="73222" y="558450"/>
                </a:lnTo>
                <a:lnTo>
                  <a:pt x="73456" y="558450"/>
                </a:lnTo>
                <a:lnTo>
                  <a:pt x="73456" y="558124"/>
                </a:lnTo>
                <a:lnTo>
                  <a:pt x="73456" y="557477"/>
                </a:lnTo>
                <a:lnTo>
                  <a:pt x="73456" y="556178"/>
                </a:lnTo>
                <a:lnTo>
                  <a:pt x="73665" y="555855"/>
                </a:lnTo>
                <a:lnTo>
                  <a:pt x="73665" y="554555"/>
                </a:lnTo>
                <a:lnTo>
                  <a:pt x="73665" y="554232"/>
                </a:lnTo>
                <a:lnTo>
                  <a:pt x="73456" y="553582"/>
                </a:lnTo>
                <a:lnTo>
                  <a:pt x="73222" y="553256"/>
                </a:lnTo>
                <a:lnTo>
                  <a:pt x="73456" y="552607"/>
                </a:lnTo>
                <a:lnTo>
                  <a:pt x="73013" y="552283"/>
                </a:lnTo>
                <a:lnTo>
                  <a:pt x="72779" y="551634"/>
                </a:lnTo>
                <a:lnTo>
                  <a:pt x="72544" y="549036"/>
                </a:lnTo>
                <a:lnTo>
                  <a:pt x="72544" y="547413"/>
                </a:lnTo>
                <a:lnTo>
                  <a:pt x="72544" y="545465"/>
                </a:lnTo>
                <a:lnTo>
                  <a:pt x="72335" y="545139"/>
                </a:lnTo>
                <a:lnTo>
                  <a:pt x="72101" y="544812"/>
                </a:lnTo>
                <a:lnTo>
                  <a:pt x="72335" y="543513"/>
                </a:lnTo>
                <a:lnTo>
                  <a:pt x="72101" y="542538"/>
                </a:lnTo>
                <a:lnTo>
                  <a:pt x="72101" y="542214"/>
                </a:lnTo>
                <a:lnTo>
                  <a:pt x="71866" y="541888"/>
                </a:lnTo>
                <a:lnTo>
                  <a:pt x="72544" y="539940"/>
                </a:lnTo>
                <a:lnTo>
                  <a:pt x="73222" y="537988"/>
                </a:lnTo>
                <a:lnTo>
                  <a:pt x="73899" y="537336"/>
                </a:lnTo>
                <a:lnTo>
                  <a:pt x="73899" y="536687"/>
                </a:lnTo>
                <a:lnTo>
                  <a:pt x="74134" y="536361"/>
                </a:lnTo>
                <a:lnTo>
                  <a:pt x="74134" y="536037"/>
                </a:lnTo>
                <a:lnTo>
                  <a:pt x="74343" y="535711"/>
                </a:lnTo>
                <a:lnTo>
                  <a:pt x="74343" y="535062"/>
                </a:lnTo>
                <a:lnTo>
                  <a:pt x="74134" y="534736"/>
                </a:lnTo>
                <a:lnTo>
                  <a:pt x="74343" y="534086"/>
                </a:lnTo>
                <a:lnTo>
                  <a:pt x="74134" y="533760"/>
                </a:lnTo>
                <a:lnTo>
                  <a:pt x="74343" y="533434"/>
                </a:lnTo>
                <a:lnTo>
                  <a:pt x="74577" y="532784"/>
                </a:lnTo>
                <a:lnTo>
                  <a:pt x="74343" y="532458"/>
                </a:lnTo>
                <a:lnTo>
                  <a:pt x="74134" y="531806"/>
                </a:lnTo>
                <a:lnTo>
                  <a:pt x="74343" y="531483"/>
                </a:lnTo>
                <a:lnTo>
                  <a:pt x="74343" y="530831"/>
                </a:lnTo>
                <a:lnTo>
                  <a:pt x="74134" y="530181"/>
                </a:lnTo>
                <a:lnTo>
                  <a:pt x="74134" y="529855"/>
                </a:lnTo>
                <a:lnTo>
                  <a:pt x="73899" y="529529"/>
                </a:lnTo>
                <a:lnTo>
                  <a:pt x="73665" y="529203"/>
                </a:lnTo>
                <a:lnTo>
                  <a:pt x="73665" y="528879"/>
                </a:lnTo>
                <a:lnTo>
                  <a:pt x="73222" y="528553"/>
                </a:lnTo>
                <a:lnTo>
                  <a:pt x="73222" y="527901"/>
                </a:lnTo>
                <a:lnTo>
                  <a:pt x="73665" y="527901"/>
                </a:lnTo>
                <a:lnTo>
                  <a:pt x="73899" y="527575"/>
                </a:lnTo>
                <a:lnTo>
                  <a:pt x="73665" y="527252"/>
                </a:lnTo>
                <a:lnTo>
                  <a:pt x="73222" y="527252"/>
                </a:lnTo>
                <a:lnTo>
                  <a:pt x="73013" y="526599"/>
                </a:lnTo>
                <a:lnTo>
                  <a:pt x="72779" y="526599"/>
                </a:lnTo>
                <a:lnTo>
                  <a:pt x="72544" y="526599"/>
                </a:lnTo>
                <a:lnTo>
                  <a:pt x="72779" y="526273"/>
                </a:lnTo>
                <a:lnTo>
                  <a:pt x="73013" y="525621"/>
                </a:lnTo>
                <a:lnTo>
                  <a:pt x="72779" y="525298"/>
                </a:lnTo>
                <a:lnTo>
                  <a:pt x="73013" y="525298"/>
                </a:lnTo>
                <a:lnTo>
                  <a:pt x="73013" y="524972"/>
                </a:lnTo>
                <a:lnTo>
                  <a:pt x="72779" y="524972"/>
                </a:lnTo>
                <a:lnTo>
                  <a:pt x="72779" y="524646"/>
                </a:lnTo>
                <a:lnTo>
                  <a:pt x="72335" y="523667"/>
                </a:lnTo>
                <a:lnTo>
                  <a:pt x="72101" y="523344"/>
                </a:lnTo>
                <a:lnTo>
                  <a:pt x="71866" y="522692"/>
                </a:lnTo>
                <a:lnTo>
                  <a:pt x="71658" y="522366"/>
                </a:lnTo>
                <a:lnTo>
                  <a:pt x="71866" y="522040"/>
                </a:lnTo>
                <a:lnTo>
                  <a:pt x="71866" y="521387"/>
                </a:lnTo>
                <a:lnTo>
                  <a:pt x="72101" y="521061"/>
                </a:lnTo>
                <a:lnTo>
                  <a:pt x="71866" y="520735"/>
                </a:lnTo>
                <a:lnTo>
                  <a:pt x="72101" y="520412"/>
                </a:lnTo>
                <a:lnTo>
                  <a:pt x="72101" y="519760"/>
                </a:lnTo>
                <a:lnTo>
                  <a:pt x="71658" y="519760"/>
                </a:lnTo>
                <a:lnTo>
                  <a:pt x="71866" y="519760"/>
                </a:lnTo>
                <a:lnTo>
                  <a:pt x="71658" y="519434"/>
                </a:lnTo>
                <a:lnTo>
                  <a:pt x="71423" y="519434"/>
                </a:lnTo>
                <a:lnTo>
                  <a:pt x="71423" y="519108"/>
                </a:lnTo>
                <a:lnTo>
                  <a:pt x="71658" y="519108"/>
                </a:lnTo>
                <a:lnTo>
                  <a:pt x="71866" y="518781"/>
                </a:lnTo>
                <a:lnTo>
                  <a:pt x="71658" y="518781"/>
                </a:lnTo>
                <a:lnTo>
                  <a:pt x="71423" y="518781"/>
                </a:lnTo>
                <a:lnTo>
                  <a:pt x="71866" y="518455"/>
                </a:lnTo>
                <a:lnTo>
                  <a:pt x="71866" y="518129"/>
                </a:lnTo>
                <a:lnTo>
                  <a:pt x="71189" y="518129"/>
                </a:lnTo>
                <a:lnTo>
                  <a:pt x="70980" y="518455"/>
                </a:lnTo>
                <a:lnTo>
                  <a:pt x="70511" y="518781"/>
                </a:lnTo>
                <a:lnTo>
                  <a:pt x="70302" y="518455"/>
                </a:lnTo>
                <a:lnTo>
                  <a:pt x="70511" y="518129"/>
                </a:lnTo>
                <a:lnTo>
                  <a:pt x="70745" y="517803"/>
                </a:lnTo>
                <a:lnTo>
                  <a:pt x="70745" y="517477"/>
                </a:lnTo>
                <a:lnTo>
                  <a:pt x="70980" y="517477"/>
                </a:lnTo>
                <a:lnTo>
                  <a:pt x="70745" y="517151"/>
                </a:lnTo>
                <a:lnTo>
                  <a:pt x="70511" y="517151"/>
                </a:lnTo>
                <a:lnTo>
                  <a:pt x="70980" y="516825"/>
                </a:lnTo>
                <a:lnTo>
                  <a:pt x="70745" y="516825"/>
                </a:lnTo>
                <a:lnTo>
                  <a:pt x="70745" y="516499"/>
                </a:lnTo>
                <a:lnTo>
                  <a:pt x="70980" y="516499"/>
                </a:lnTo>
                <a:lnTo>
                  <a:pt x="70745" y="516173"/>
                </a:lnTo>
                <a:lnTo>
                  <a:pt x="70511" y="516173"/>
                </a:lnTo>
                <a:lnTo>
                  <a:pt x="70980" y="515847"/>
                </a:lnTo>
                <a:lnTo>
                  <a:pt x="70980" y="515521"/>
                </a:lnTo>
                <a:lnTo>
                  <a:pt x="71189" y="515521"/>
                </a:lnTo>
                <a:lnTo>
                  <a:pt x="70980" y="515521"/>
                </a:lnTo>
                <a:lnTo>
                  <a:pt x="70511" y="515195"/>
                </a:lnTo>
                <a:lnTo>
                  <a:pt x="70745" y="515195"/>
                </a:lnTo>
                <a:lnTo>
                  <a:pt x="71189" y="515195"/>
                </a:lnTo>
                <a:lnTo>
                  <a:pt x="71189" y="514869"/>
                </a:lnTo>
                <a:lnTo>
                  <a:pt x="71423" y="514543"/>
                </a:lnTo>
                <a:lnTo>
                  <a:pt x="70980" y="514216"/>
                </a:lnTo>
                <a:lnTo>
                  <a:pt x="71189" y="513890"/>
                </a:lnTo>
                <a:lnTo>
                  <a:pt x="70980" y="513890"/>
                </a:lnTo>
                <a:lnTo>
                  <a:pt x="70745" y="513890"/>
                </a:lnTo>
                <a:lnTo>
                  <a:pt x="70980" y="513564"/>
                </a:lnTo>
                <a:lnTo>
                  <a:pt x="71189" y="513564"/>
                </a:lnTo>
                <a:lnTo>
                  <a:pt x="71423" y="513238"/>
                </a:lnTo>
                <a:lnTo>
                  <a:pt x="70980" y="513238"/>
                </a:lnTo>
                <a:lnTo>
                  <a:pt x="70511" y="513238"/>
                </a:lnTo>
                <a:lnTo>
                  <a:pt x="70745" y="512586"/>
                </a:lnTo>
                <a:lnTo>
                  <a:pt x="70302" y="512586"/>
                </a:lnTo>
                <a:lnTo>
                  <a:pt x="70511" y="511934"/>
                </a:lnTo>
                <a:lnTo>
                  <a:pt x="70068" y="511608"/>
                </a:lnTo>
                <a:lnTo>
                  <a:pt x="70068" y="510956"/>
                </a:lnTo>
                <a:lnTo>
                  <a:pt x="69833" y="510304"/>
                </a:lnTo>
                <a:lnTo>
                  <a:pt x="69833" y="509651"/>
                </a:lnTo>
                <a:lnTo>
                  <a:pt x="69833" y="508999"/>
                </a:lnTo>
                <a:lnTo>
                  <a:pt x="69625" y="508999"/>
                </a:lnTo>
                <a:lnTo>
                  <a:pt x="69833" y="508673"/>
                </a:lnTo>
                <a:lnTo>
                  <a:pt x="69833" y="508347"/>
                </a:lnTo>
                <a:lnTo>
                  <a:pt x="69833" y="508021"/>
                </a:lnTo>
                <a:lnTo>
                  <a:pt x="70068" y="507692"/>
                </a:lnTo>
                <a:lnTo>
                  <a:pt x="70302" y="507366"/>
                </a:lnTo>
                <a:lnTo>
                  <a:pt x="70511" y="507692"/>
                </a:lnTo>
                <a:lnTo>
                  <a:pt x="70980" y="507366"/>
                </a:lnTo>
                <a:lnTo>
                  <a:pt x="71189" y="507040"/>
                </a:lnTo>
                <a:lnTo>
                  <a:pt x="71423" y="506714"/>
                </a:lnTo>
                <a:lnTo>
                  <a:pt x="71189" y="506714"/>
                </a:lnTo>
                <a:lnTo>
                  <a:pt x="70745" y="506714"/>
                </a:lnTo>
                <a:lnTo>
                  <a:pt x="70511" y="506714"/>
                </a:lnTo>
                <a:lnTo>
                  <a:pt x="70302" y="506714"/>
                </a:lnTo>
                <a:lnTo>
                  <a:pt x="70302" y="506388"/>
                </a:lnTo>
                <a:lnTo>
                  <a:pt x="70068" y="506062"/>
                </a:lnTo>
                <a:lnTo>
                  <a:pt x="70302" y="506062"/>
                </a:lnTo>
                <a:lnTo>
                  <a:pt x="70302" y="505736"/>
                </a:lnTo>
                <a:lnTo>
                  <a:pt x="70302" y="505410"/>
                </a:lnTo>
                <a:lnTo>
                  <a:pt x="70068" y="505410"/>
                </a:lnTo>
                <a:lnTo>
                  <a:pt x="69833" y="505084"/>
                </a:lnTo>
                <a:lnTo>
                  <a:pt x="69625" y="505084"/>
                </a:lnTo>
                <a:lnTo>
                  <a:pt x="69625" y="504755"/>
                </a:lnTo>
                <a:lnTo>
                  <a:pt x="69625" y="504429"/>
                </a:lnTo>
                <a:lnTo>
                  <a:pt x="69833" y="504103"/>
                </a:lnTo>
                <a:lnTo>
                  <a:pt x="69833" y="503777"/>
                </a:lnTo>
                <a:lnTo>
                  <a:pt x="69833" y="503451"/>
                </a:lnTo>
                <a:lnTo>
                  <a:pt x="70068" y="503451"/>
                </a:lnTo>
                <a:lnTo>
                  <a:pt x="69833" y="503125"/>
                </a:lnTo>
                <a:lnTo>
                  <a:pt x="70068" y="503125"/>
                </a:lnTo>
                <a:lnTo>
                  <a:pt x="70068" y="502799"/>
                </a:lnTo>
                <a:lnTo>
                  <a:pt x="70068" y="502470"/>
                </a:lnTo>
                <a:lnTo>
                  <a:pt x="69625" y="502144"/>
                </a:lnTo>
                <a:lnTo>
                  <a:pt x="69625" y="501818"/>
                </a:lnTo>
                <a:lnTo>
                  <a:pt x="69625" y="501492"/>
                </a:lnTo>
                <a:lnTo>
                  <a:pt x="70068" y="501166"/>
                </a:lnTo>
                <a:lnTo>
                  <a:pt x="69390" y="501166"/>
                </a:lnTo>
                <a:lnTo>
                  <a:pt x="69390" y="500837"/>
                </a:lnTo>
                <a:lnTo>
                  <a:pt x="70068" y="500837"/>
                </a:lnTo>
                <a:lnTo>
                  <a:pt x="70068" y="500511"/>
                </a:lnTo>
                <a:lnTo>
                  <a:pt x="69833" y="500185"/>
                </a:lnTo>
                <a:lnTo>
                  <a:pt x="69390" y="500185"/>
                </a:lnTo>
                <a:lnTo>
                  <a:pt x="68947" y="499859"/>
                </a:lnTo>
                <a:lnTo>
                  <a:pt x="69833" y="499533"/>
                </a:lnTo>
                <a:lnTo>
                  <a:pt x="69833" y="499204"/>
                </a:lnTo>
                <a:lnTo>
                  <a:pt x="69625" y="498878"/>
                </a:lnTo>
                <a:lnTo>
                  <a:pt x="69390" y="498878"/>
                </a:lnTo>
                <a:lnTo>
                  <a:pt x="69155" y="498552"/>
                </a:lnTo>
                <a:lnTo>
                  <a:pt x="69390" y="498226"/>
                </a:lnTo>
                <a:lnTo>
                  <a:pt x="69625" y="497900"/>
                </a:lnTo>
                <a:lnTo>
                  <a:pt x="69625" y="497571"/>
                </a:lnTo>
                <a:lnTo>
                  <a:pt x="69833" y="496919"/>
                </a:lnTo>
                <a:lnTo>
                  <a:pt x="69833" y="496593"/>
                </a:lnTo>
                <a:lnTo>
                  <a:pt x="69833" y="496264"/>
                </a:lnTo>
                <a:lnTo>
                  <a:pt x="69625" y="495938"/>
                </a:lnTo>
                <a:lnTo>
                  <a:pt x="69390" y="495938"/>
                </a:lnTo>
                <a:lnTo>
                  <a:pt x="69625" y="494957"/>
                </a:lnTo>
                <a:lnTo>
                  <a:pt x="69625" y="494631"/>
                </a:lnTo>
                <a:lnTo>
                  <a:pt x="68947" y="494957"/>
                </a:lnTo>
                <a:lnTo>
                  <a:pt x="68947" y="494631"/>
                </a:lnTo>
                <a:lnTo>
                  <a:pt x="69625" y="494305"/>
                </a:lnTo>
                <a:lnTo>
                  <a:pt x="69390" y="493977"/>
                </a:lnTo>
                <a:lnTo>
                  <a:pt x="68947" y="493977"/>
                </a:lnTo>
                <a:lnTo>
                  <a:pt x="68712" y="493977"/>
                </a:lnTo>
                <a:lnTo>
                  <a:pt x="68712" y="493324"/>
                </a:lnTo>
                <a:lnTo>
                  <a:pt x="68504" y="492996"/>
                </a:lnTo>
                <a:lnTo>
                  <a:pt x="68034" y="492996"/>
                </a:lnTo>
                <a:lnTo>
                  <a:pt x="67826" y="492670"/>
                </a:lnTo>
                <a:lnTo>
                  <a:pt x="67357" y="492670"/>
                </a:lnTo>
                <a:lnTo>
                  <a:pt x="67357" y="492344"/>
                </a:lnTo>
                <a:lnTo>
                  <a:pt x="67591" y="492017"/>
                </a:lnTo>
                <a:lnTo>
                  <a:pt x="67826" y="491689"/>
                </a:lnTo>
                <a:lnTo>
                  <a:pt x="67826" y="491363"/>
                </a:lnTo>
                <a:lnTo>
                  <a:pt x="67357" y="491363"/>
                </a:lnTo>
                <a:lnTo>
                  <a:pt x="66470" y="491037"/>
                </a:lnTo>
                <a:lnTo>
                  <a:pt x="66470" y="490708"/>
                </a:lnTo>
                <a:lnTo>
                  <a:pt x="66470" y="490382"/>
                </a:lnTo>
                <a:lnTo>
                  <a:pt x="66236" y="490382"/>
                </a:lnTo>
                <a:lnTo>
                  <a:pt x="66001" y="490708"/>
                </a:lnTo>
                <a:lnTo>
                  <a:pt x="65793" y="490708"/>
                </a:lnTo>
                <a:lnTo>
                  <a:pt x="65115" y="490708"/>
                </a:lnTo>
                <a:lnTo>
                  <a:pt x="64880" y="491037"/>
                </a:lnTo>
                <a:lnTo>
                  <a:pt x="64646" y="491037"/>
                </a:lnTo>
                <a:lnTo>
                  <a:pt x="64437" y="490056"/>
                </a:lnTo>
                <a:lnTo>
                  <a:pt x="64437" y="489727"/>
                </a:lnTo>
                <a:lnTo>
                  <a:pt x="64880" y="489401"/>
                </a:lnTo>
                <a:lnTo>
                  <a:pt x="64880" y="489072"/>
                </a:lnTo>
                <a:lnTo>
                  <a:pt x="64437" y="489072"/>
                </a:lnTo>
                <a:lnTo>
                  <a:pt x="63968" y="489072"/>
                </a:lnTo>
                <a:lnTo>
                  <a:pt x="63525" y="488420"/>
                </a:lnTo>
                <a:lnTo>
                  <a:pt x="63525" y="488092"/>
                </a:lnTo>
                <a:lnTo>
                  <a:pt x="63316" y="487765"/>
                </a:lnTo>
                <a:lnTo>
                  <a:pt x="63082" y="487765"/>
                </a:lnTo>
                <a:lnTo>
                  <a:pt x="63316" y="487439"/>
                </a:lnTo>
                <a:lnTo>
                  <a:pt x="63316" y="487111"/>
                </a:lnTo>
                <a:lnTo>
                  <a:pt x="62404" y="487111"/>
                </a:lnTo>
                <a:lnTo>
                  <a:pt x="62169" y="486785"/>
                </a:lnTo>
                <a:lnTo>
                  <a:pt x="62404" y="486456"/>
                </a:lnTo>
                <a:lnTo>
                  <a:pt x="61961" y="485475"/>
                </a:lnTo>
                <a:lnTo>
                  <a:pt x="62169" y="485149"/>
                </a:lnTo>
                <a:lnTo>
                  <a:pt x="61961" y="484820"/>
                </a:lnTo>
                <a:lnTo>
                  <a:pt x="62169" y="484820"/>
                </a:lnTo>
                <a:lnTo>
                  <a:pt x="62169" y="484494"/>
                </a:lnTo>
                <a:lnTo>
                  <a:pt x="61961" y="484494"/>
                </a:lnTo>
                <a:lnTo>
                  <a:pt x="61492" y="484820"/>
                </a:lnTo>
                <a:lnTo>
                  <a:pt x="61492" y="484494"/>
                </a:lnTo>
                <a:lnTo>
                  <a:pt x="61726" y="484166"/>
                </a:lnTo>
                <a:lnTo>
                  <a:pt x="61726" y="483840"/>
                </a:lnTo>
                <a:lnTo>
                  <a:pt x="61283" y="483185"/>
                </a:lnTo>
                <a:lnTo>
                  <a:pt x="61048" y="482530"/>
                </a:lnTo>
                <a:lnTo>
                  <a:pt x="60814" y="482204"/>
                </a:lnTo>
                <a:lnTo>
                  <a:pt x="60605" y="481875"/>
                </a:lnTo>
                <a:lnTo>
                  <a:pt x="60371" y="482204"/>
                </a:lnTo>
                <a:lnTo>
                  <a:pt x="60136" y="482204"/>
                </a:lnTo>
                <a:lnTo>
                  <a:pt x="59927" y="481875"/>
                </a:lnTo>
                <a:lnTo>
                  <a:pt x="59927" y="481549"/>
                </a:lnTo>
                <a:lnTo>
                  <a:pt x="60371" y="481221"/>
                </a:lnTo>
                <a:lnTo>
                  <a:pt x="60371" y="480895"/>
                </a:lnTo>
                <a:lnTo>
                  <a:pt x="60136" y="480895"/>
                </a:lnTo>
                <a:lnTo>
                  <a:pt x="59458" y="480895"/>
                </a:lnTo>
                <a:lnTo>
                  <a:pt x="59015" y="481221"/>
                </a:lnTo>
                <a:lnTo>
                  <a:pt x="58572" y="480895"/>
                </a:lnTo>
                <a:lnTo>
                  <a:pt x="58572" y="480566"/>
                </a:lnTo>
                <a:lnTo>
                  <a:pt x="58807" y="480566"/>
                </a:lnTo>
                <a:lnTo>
                  <a:pt x="59015" y="480566"/>
                </a:lnTo>
                <a:lnTo>
                  <a:pt x="59458" y="480895"/>
                </a:lnTo>
                <a:lnTo>
                  <a:pt x="59693" y="480566"/>
                </a:lnTo>
                <a:lnTo>
                  <a:pt x="59458" y="480240"/>
                </a:lnTo>
                <a:lnTo>
                  <a:pt x="59458" y="479911"/>
                </a:lnTo>
                <a:lnTo>
                  <a:pt x="59458" y="479585"/>
                </a:lnTo>
                <a:lnTo>
                  <a:pt x="59015" y="479911"/>
                </a:lnTo>
                <a:lnTo>
                  <a:pt x="58807" y="480240"/>
                </a:lnTo>
                <a:lnTo>
                  <a:pt x="58337" y="480566"/>
                </a:lnTo>
                <a:lnTo>
                  <a:pt x="58337" y="480240"/>
                </a:lnTo>
                <a:lnTo>
                  <a:pt x="58572" y="479585"/>
                </a:lnTo>
                <a:lnTo>
                  <a:pt x="58572" y="479256"/>
                </a:lnTo>
                <a:lnTo>
                  <a:pt x="58807" y="478930"/>
                </a:lnTo>
                <a:lnTo>
                  <a:pt x="58572" y="478930"/>
                </a:lnTo>
                <a:lnTo>
                  <a:pt x="58572" y="478602"/>
                </a:lnTo>
                <a:lnTo>
                  <a:pt x="58129" y="478602"/>
                </a:lnTo>
                <a:lnTo>
                  <a:pt x="57894" y="478602"/>
                </a:lnTo>
                <a:lnTo>
                  <a:pt x="57894" y="478275"/>
                </a:lnTo>
                <a:lnTo>
                  <a:pt x="58337" y="477947"/>
                </a:lnTo>
                <a:lnTo>
                  <a:pt x="58337" y="477621"/>
                </a:lnTo>
                <a:lnTo>
                  <a:pt x="58337" y="477292"/>
                </a:lnTo>
                <a:lnTo>
                  <a:pt x="57660" y="477621"/>
                </a:lnTo>
                <a:lnTo>
                  <a:pt x="57451" y="477621"/>
                </a:lnTo>
                <a:lnTo>
                  <a:pt x="57451" y="477292"/>
                </a:lnTo>
                <a:lnTo>
                  <a:pt x="56982" y="477292"/>
                </a:lnTo>
                <a:lnTo>
                  <a:pt x="56773" y="477292"/>
                </a:lnTo>
                <a:lnTo>
                  <a:pt x="56773" y="476966"/>
                </a:lnTo>
                <a:lnTo>
                  <a:pt x="56304" y="476966"/>
                </a:lnTo>
                <a:lnTo>
                  <a:pt x="56773" y="476637"/>
                </a:lnTo>
                <a:lnTo>
                  <a:pt x="57451" y="476637"/>
                </a:lnTo>
                <a:lnTo>
                  <a:pt x="56982" y="476311"/>
                </a:lnTo>
                <a:lnTo>
                  <a:pt x="57217" y="475983"/>
                </a:lnTo>
                <a:lnTo>
                  <a:pt x="56982" y="475983"/>
                </a:lnTo>
                <a:lnTo>
                  <a:pt x="56773" y="475983"/>
                </a:lnTo>
                <a:lnTo>
                  <a:pt x="56539" y="475983"/>
                </a:lnTo>
                <a:lnTo>
                  <a:pt x="56304" y="475654"/>
                </a:lnTo>
                <a:lnTo>
                  <a:pt x="56539" y="475654"/>
                </a:lnTo>
                <a:lnTo>
                  <a:pt x="56539" y="475328"/>
                </a:lnTo>
                <a:lnTo>
                  <a:pt x="57217" y="475328"/>
                </a:lnTo>
                <a:lnTo>
                  <a:pt x="57451" y="475328"/>
                </a:lnTo>
                <a:lnTo>
                  <a:pt x="57217" y="474999"/>
                </a:lnTo>
                <a:lnTo>
                  <a:pt x="56982" y="474999"/>
                </a:lnTo>
                <a:lnTo>
                  <a:pt x="56773" y="474673"/>
                </a:lnTo>
                <a:lnTo>
                  <a:pt x="56982" y="474344"/>
                </a:lnTo>
                <a:lnTo>
                  <a:pt x="57217" y="474673"/>
                </a:lnTo>
                <a:lnTo>
                  <a:pt x="57451" y="474673"/>
                </a:lnTo>
                <a:lnTo>
                  <a:pt x="57451" y="474344"/>
                </a:lnTo>
                <a:lnTo>
                  <a:pt x="57451" y="474018"/>
                </a:lnTo>
                <a:lnTo>
                  <a:pt x="57451" y="473690"/>
                </a:lnTo>
                <a:lnTo>
                  <a:pt x="57217" y="473690"/>
                </a:lnTo>
                <a:lnTo>
                  <a:pt x="56982" y="473690"/>
                </a:lnTo>
                <a:lnTo>
                  <a:pt x="56773" y="473361"/>
                </a:lnTo>
                <a:lnTo>
                  <a:pt x="57217" y="473035"/>
                </a:lnTo>
                <a:lnTo>
                  <a:pt x="57451" y="472706"/>
                </a:lnTo>
                <a:lnTo>
                  <a:pt x="56982" y="472706"/>
                </a:lnTo>
                <a:lnTo>
                  <a:pt x="56773" y="472706"/>
                </a:lnTo>
                <a:lnTo>
                  <a:pt x="56304" y="473035"/>
                </a:lnTo>
                <a:lnTo>
                  <a:pt x="56304" y="472380"/>
                </a:lnTo>
                <a:lnTo>
                  <a:pt x="56539" y="472051"/>
                </a:lnTo>
                <a:lnTo>
                  <a:pt x="56982" y="472051"/>
                </a:lnTo>
                <a:lnTo>
                  <a:pt x="57217" y="472051"/>
                </a:lnTo>
                <a:lnTo>
                  <a:pt x="56982" y="471723"/>
                </a:lnTo>
                <a:lnTo>
                  <a:pt x="56773" y="471723"/>
                </a:lnTo>
                <a:lnTo>
                  <a:pt x="56539" y="471723"/>
                </a:lnTo>
                <a:lnTo>
                  <a:pt x="56304" y="472051"/>
                </a:lnTo>
                <a:lnTo>
                  <a:pt x="55861" y="471723"/>
                </a:lnTo>
                <a:lnTo>
                  <a:pt x="55861" y="471397"/>
                </a:lnTo>
                <a:lnTo>
                  <a:pt x="55861" y="471068"/>
                </a:lnTo>
                <a:lnTo>
                  <a:pt x="55627" y="471068"/>
                </a:lnTo>
                <a:lnTo>
                  <a:pt x="55418" y="470742"/>
                </a:lnTo>
                <a:lnTo>
                  <a:pt x="55183" y="470742"/>
                </a:lnTo>
                <a:lnTo>
                  <a:pt x="54949" y="471068"/>
                </a:lnTo>
                <a:lnTo>
                  <a:pt x="54506" y="471068"/>
                </a:lnTo>
                <a:lnTo>
                  <a:pt x="54506" y="470742"/>
                </a:lnTo>
                <a:lnTo>
                  <a:pt x="54740" y="470413"/>
                </a:lnTo>
                <a:lnTo>
                  <a:pt x="55183" y="470085"/>
                </a:lnTo>
                <a:lnTo>
                  <a:pt x="54949" y="469759"/>
                </a:lnTo>
                <a:lnTo>
                  <a:pt x="54506" y="469759"/>
                </a:lnTo>
                <a:lnTo>
                  <a:pt x="54506" y="469430"/>
                </a:lnTo>
                <a:lnTo>
                  <a:pt x="54949" y="469430"/>
                </a:lnTo>
                <a:lnTo>
                  <a:pt x="54740" y="468775"/>
                </a:lnTo>
                <a:lnTo>
                  <a:pt x="55183" y="468446"/>
                </a:lnTo>
                <a:lnTo>
                  <a:pt x="54949" y="468118"/>
                </a:lnTo>
                <a:lnTo>
                  <a:pt x="55183" y="467792"/>
                </a:lnTo>
                <a:lnTo>
                  <a:pt x="54949" y="467792"/>
                </a:lnTo>
                <a:lnTo>
                  <a:pt x="54506" y="467792"/>
                </a:lnTo>
                <a:lnTo>
                  <a:pt x="54740" y="467463"/>
                </a:lnTo>
                <a:lnTo>
                  <a:pt x="54506" y="467134"/>
                </a:lnTo>
                <a:lnTo>
                  <a:pt x="54271" y="467463"/>
                </a:lnTo>
                <a:lnTo>
                  <a:pt x="54062" y="467463"/>
                </a:lnTo>
                <a:lnTo>
                  <a:pt x="54949" y="466808"/>
                </a:lnTo>
                <a:lnTo>
                  <a:pt x="55183" y="466808"/>
                </a:lnTo>
                <a:lnTo>
                  <a:pt x="54949" y="466151"/>
                </a:lnTo>
                <a:lnTo>
                  <a:pt x="54740" y="466151"/>
                </a:lnTo>
                <a:lnTo>
                  <a:pt x="54506" y="465822"/>
                </a:lnTo>
                <a:lnTo>
                  <a:pt x="54506" y="465496"/>
                </a:lnTo>
                <a:lnTo>
                  <a:pt x="54949" y="465822"/>
                </a:lnTo>
                <a:lnTo>
                  <a:pt x="54740" y="465496"/>
                </a:lnTo>
                <a:lnTo>
                  <a:pt x="54506" y="464839"/>
                </a:lnTo>
                <a:lnTo>
                  <a:pt x="54740" y="464839"/>
                </a:lnTo>
                <a:lnTo>
                  <a:pt x="54506" y="464184"/>
                </a:lnTo>
                <a:lnTo>
                  <a:pt x="54062" y="464513"/>
                </a:lnTo>
                <a:lnTo>
                  <a:pt x="53828" y="464184"/>
                </a:lnTo>
                <a:lnTo>
                  <a:pt x="54740" y="463855"/>
                </a:lnTo>
                <a:lnTo>
                  <a:pt x="54740" y="463527"/>
                </a:lnTo>
                <a:lnTo>
                  <a:pt x="54506" y="463527"/>
                </a:lnTo>
                <a:lnTo>
                  <a:pt x="54062" y="463527"/>
                </a:lnTo>
                <a:lnTo>
                  <a:pt x="53828" y="463527"/>
                </a:lnTo>
                <a:lnTo>
                  <a:pt x="54062" y="463201"/>
                </a:lnTo>
                <a:lnTo>
                  <a:pt x="54271" y="462872"/>
                </a:lnTo>
                <a:lnTo>
                  <a:pt x="54062" y="462543"/>
                </a:lnTo>
                <a:lnTo>
                  <a:pt x="54062" y="462215"/>
                </a:lnTo>
                <a:lnTo>
                  <a:pt x="53828" y="461888"/>
                </a:lnTo>
                <a:lnTo>
                  <a:pt x="54271" y="461888"/>
                </a:lnTo>
                <a:lnTo>
                  <a:pt x="54506" y="461888"/>
                </a:lnTo>
                <a:lnTo>
                  <a:pt x="54506" y="461560"/>
                </a:lnTo>
                <a:lnTo>
                  <a:pt x="54271" y="461560"/>
                </a:lnTo>
                <a:lnTo>
                  <a:pt x="54271" y="461231"/>
                </a:lnTo>
                <a:lnTo>
                  <a:pt x="54062" y="461231"/>
                </a:lnTo>
                <a:lnTo>
                  <a:pt x="54271" y="460902"/>
                </a:lnTo>
                <a:lnTo>
                  <a:pt x="54271" y="460576"/>
                </a:lnTo>
                <a:lnTo>
                  <a:pt x="54062" y="460576"/>
                </a:lnTo>
                <a:lnTo>
                  <a:pt x="53828" y="460576"/>
                </a:lnTo>
                <a:lnTo>
                  <a:pt x="53385" y="460576"/>
                </a:lnTo>
                <a:lnTo>
                  <a:pt x="53385" y="460248"/>
                </a:lnTo>
                <a:lnTo>
                  <a:pt x="53619" y="460248"/>
                </a:lnTo>
                <a:lnTo>
                  <a:pt x="53828" y="459919"/>
                </a:lnTo>
                <a:lnTo>
                  <a:pt x="54062" y="459919"/>
                </a:lnTo>
                <a:lnTo>
                  <a:pt x="54271" y="460248"/>
                </a:lnTo>
                <a:lnTo>
                  <a:pt x="54271" y="459919"/>
                </a:lnTo>
                <a:lnTo>
                  <a:pt x="53828" y="459590"/>
                </a:lnTo>
                <a:lnTo>
                  <a:pt x="53385" y="459590"/>
                </a:lnTo>
                <a:lnTo>
                  <a:pt x="53619" y="458936"/>
                </a:lnTo>
                <a:lnTo>
                  <a:pt x="53828" y="458607"/>
                </a:lnTo>
                <a:lnTo>
                  <a:pt x="53619" y="458607"/>
                </a:lnTo>
                <a:lnTo>
                  <a:pt x="53150" y="458607"/>
                </a:lnTo>
                <a:lnTo>
                  <a:pt x="52942" y="458607"/>
                </a:lnTo>
                <a:lnTo>
                  <a:pt x="52942" y="458278"/>
                </a:lnTo>
                <a:lnTo>
                  <a:pt x="53150" y="458278"/>
                </a:lnTo>
                <a:lnTo>
                  <a:pt x="53619" y="458278"/>
                </a:lnTo>
                <a:lnTo>
                  <a:pt x="53619" y="457950"/>
                </a:lnTo>
                <a:lnTo>
                  <a:pt x="53150" y="457950"/>
                </a:lnTo>
                <a:lnTo>
                  <a:pt x="53150" y="457621"/>
                </a:lnTo>
                <a:lnTo>
                  <a:pt x="53619" y="457621"/>
                </a:lnTo>
                <a:lnTo>
                  <a:pt x="53828" y="457295"/>
                </a:lnTo>
                <a:lnTo>
                  <a:pt x="54062" y="457621"/>
                </a:lnTo>
                <a:lnTo>
                  <a:pt x="54271" y="457295"/>
                </a:lnTo>
                <a:lnTo>
                  <a:pt x="54062" y="457295"/>
                </a:lnTo>
                <a:lnTo>
                  <a:pt x="54062" y="456966"/>
                </a:lnTo>
                <a:lnTo>
                  <a:pt x="53828" y="456966"/>
                </a:lnTo>
                <a:lnTo>
                  <a:pt x="53619" y="456637"/>
                </a:lnTo>
                <a:lnTo>
                  <a:pt x="53828" y="456637"/>
                </a:lnTo>
                <a:lnTo>
                  <a:pt x="53828" y="456309"/>
                </a:lnTo>
                <a:lnTo>
                  <a:pt x="53619" y="456309"/>
                </a:lnTo>
                <a:lnTo>
                  <a:pt x="53150" y="456309"/>
                </a:lnTo>
                <a:lnTo>
                  <a:pt x="52942" y="456309"/>
                </a:lnTo>
                <a:lnTo>
                  <a:pt x="52942" y="455980"/>
                </a:lnTo>
                <a:lnTo>
                  <a:pt x="53150" y="455980"/>
                </a:lnTo>
                <a:lnTo>
                  <a:pt x="53619" y="455980"/>
                </a:lnTo>
                <a:lnTo>
                  <a:pt x="53828" y="455651"/>
                </a:lnTo>
                <a:lnTo>
                  <a:pt x="53619" y="455651"/>
                </a:lnTo>
                <a:lnTo>
                  <a:pt x="53385" y="455323"/>
                </a:lnTo>
                <a:lnTo>
                  <a:pt x="53150" y="455323"/>
                </a:lnTo>
                <a:lnTo>
                  <a:pt x="52942" y="455651"/>
                </a:lnTo>
                <a:lnTo>
                  <a:pt x="52707" y="455651"/>
                </a:lnTo>
                <a:lnTo>
                  <a:pt x="52707" y="455323"/>
                </a:lnTo>
                <a:lnTo>
                  <a:pt x="52472" y="455323"/>
                </a:lnTo>
                <a:lnTo>
                  <a:pt x="52707" y="455323"/>
                </a:lnTo>
                <a:lnTo>
                  <a:pt x="52942" y="454997"/>
                </a:lnTo>
                <a:lnTo>
                  <a:pt x="53150" y="454668"/>
                </a:lnTo>
                <a:lnTo>
                  <a:pt x="53150" y="454339"/>
                </a:lnTo>
                <a:lnTo>
                  <a:pt x="52942" y="454339"/>
                </a:lnTo>
                <a:lnTo>
                  <a:pt x="52707" y="454339"/>
                </a:lnTo>
                <a:lnTo>
                  <a:pt x="52942" y="454339"/>
                </a:lnTo>
                <a:lnTo>
                  <a:pt x="53150" y="454011"/>
                </a:lnTo>
                <a:lnTo>
                  <a:pt x="53150" y="453682"/>
                </a:lnTo>
                <a:lnTo>
                  <a:pt x="52942" y="453682"/>
                </a:lnTo>
                <a:lnTo>
                  <a:pt x="52472" y="453682"/>
                </a:lnTo>
                <a:lnTo>
                  <a:pt x="52264" y="453682"/>
                </a:lnTo>
                <a:lnTo>
                  <a:pt x="52029" y="453353"/>
                </a:lnTo>
                <a:lnTo>
                  <a:pt x="52029" y="453025"/>
                </a:lnTo>
                <a:lnTo>
                  <a:pt x="52264" y="453025"/>
                </a:lnTo>
                <a:lnTo>
                  <a:pt x="52472" y="453025"/>
                </a:lnTo>
                <a:lnTo>
                  <a:pt x="52707" y="452696"/>
                </a:lnTo>
                <a:lnTo>
                  <a:pt x="52707" y="452370"/>
                </a:lnTo>
                <a:lnTo>
                  <a:pt x="52472" y="452370"/>
                </a:lnTo>
                <a:lnTo>
                  <a:pt x="52029" y="452696"/>
                </a:lnTo>
                <a:lnTo>
                  <a:pt x="51794" y="452370"/>
                </a:lnTo>
                <a:lnTo>
                  <a:pt x="51586" y="452041"/>
                </a:lnTo>
                <a:lnTo>
                  <a:pt x="51352" y="451712"/>
                </a:lnTo>
                <a:lnTo>
                  <a:pt x="51117" y="452041"/>
                </a:lnTo>
                <a:lnTo>
                  <a:pt x="51117" y="452370"/>
                </a:lnTo>
                <a:lnTo>
                  <a:pt x="50908" y="452041"/>
                </a:lnTo>
                <a:lnTo>
                  <a:pt x="50908" y="451712"/>
                </a:lnTo>
                <a:lnTo>
                  <a:pt x="50908" y="451384"/>
                </a:lnTo>
                <a:lnTo>
                  <a:pt x="51117" y="451384"/>
                </a:lnTo>
                <a:lnTo>
                  <a:pt x="50908" y="451055"/>
                </a:lnTo>
                <a:lnTo>
                  <a:pt x="51352" y="450726"/>
                </a:lnTo>
                <a:lnTo>
                  <a:pt x="50908" y="450726"/>
                </a:lnTo>
                <a:lnTo>
                  <a:pt x="50439" y="450726"/>
                </a:lnTo>
                <a:lnTo>
                  <a:pt x="50231" y="450726"/>
                </a:lnTo>
                <a:lnTo>
                  <a:pt x="50231" y="450398"/>
                </a:lnTo>
                <a:lnTo>
                  <a:pt x="50674" y="450398"/>
                </a:lnTo>
                <a:lnTo>
                  <a:pt x="50908" y="450069"/>
                </a:lnTo>
                <a:lnTo>
                  <a:pt x="50674" y="450069"/>
                </a:lnTo>
                <a:lnTo>
                  <a:pt x="50674" y="449740"/>
                </a:lnTo>
                <a:lnTo>
                  <a:pt x="50674" y="449412"/>
                </a:lnTo>
                <a:lnTo>
                  <a:pt x="51117" y="449412"/>
                </a:lnTo>
                <a:lnTo>
                  <a:pt x="51117" y="449083"/>
                </a:lnTo>
                <a:lnTo>
                  <a:pt x="50908" y="449083"/>
                </a:lnTo>
                <a:lnTo>
                  <a:pt x="50674" y="449412"/>
                </a:lnTo>
                <a:lnTo>
                  <a:pt x="50439" y="449412"/>
                </a:lnTo>
                <a:lnTo>
                  <a:pt x="49996" y="449412"/>
                </a:lnTo>
                <a:lnTo>
                  <a:pt x="49996" y="449083"/>
                </a:lnTo>
                <a:lnTo>
                  <a:pt x="50231" y="449083"/>
                </a:lnTo>
                <a:lnTo>
                  <a:pt x="50439" y="449083"/>
                </a:lnTo>
                <a:lnTo>
                  <a:pt x="50674" y="448754"/>
                </a:lnTo>
                <a:lnTo>
                  <a:pt x="50439" y="448426"/>
                </a:lnTo>
                <a:lnTo>
                  <a:pt x="50231" y="448426"/>
                </a:lnTo>
                <a:lnTo>
                  <a:pt x="49996" y="448426"/>
                </a:lnTo>
                <a:lnTo>
                  <a:pt x="49761" y="448426"/>
                </a:lnTo>
                <a:lnTo>
                  <a:pt x="49553" y="448754"/>
                </a:lnTo>
                <a:lnTo>
                  <a:pt x="49318" y="448754"/>
                </a:lnTo>
                <a:lnTo>
                  <a:pt x="49318" y="448426"/>
                </a:lnTo>
                <a:lnTo>
                  <a:pt x="49761" y="448097"/>
                </a:lnTo>
                <a:lnTo>
                  <a:pt x="50231" y="447768"/>
                </a:lnTo>
                <a:lnTo>
                  <a:pt x="50231" y="447440"/>
                </a:lnTo>
                <a:lnTo>
                  <a:pt x="49553" y="447440"/>
                </a:lnTo>
                <a:lnTo>
                  <a:pt x="49318" y="447768"/>
                </a:lnTo>
                <a:lnTo>
                  <a:pt x="48875" y="447768"/>
                </a:lnTo>
                <a:lnTo>
                  <a:pt x="49110" y="447440"/>
                </a:lnTo>
                <a:lnTo>
                  <a:pt x="49553" y="447440"/>
                </a:lnTo>
                <a:lnTo>
                  <a:pt x="49553" y="447114"/>
                </a:lnTo>
                <a:lnTo>
                  <a:pt x="49553" y="446785"/>
                </a:lnTo>
                <a:lnTo>
                  <a:pt x="49110" y="447114"/>
                </a:lnTo>
                <a:lnTo>
                  <a:pt x="48432" y="446785"/>
                </a:lnTo>
                <a:lnTo>
                  <a:pt x="48432" y="447114"/>
                </a:lnTo>
                <a:lnTo>
                  <a:pt x="48197" y="447114"/>
                </a:lnTo>
                <a:lnTo>
                  <a:pt x="48197" y="446785"/>
                </a:lnTo>
                <a:lnTo>
                  <a:pt x="48432" y="446456"/>
                </a:lnTo>
                <a:lnTo>
                  <a:pt x="48640" y="446128"/>
                </a:lnTo>
                <a:lnTo>
                  <a:pt x="48875" y="445470"/>
                </a:lnTo>
                <a:lnTo>
                  <a:pt x="49110" y="445470"/>
                </a:lnTo>
                <a:lnTo>
                  <a:pt x="49318" y="445470"/>
                </a:lnTo>
                <a:lnTo>
                  <a:pt x="49318" y="445141"/>
                </a:lnTo>
                <a:lnTo>
                  <a:pt x="49110" y="445141"/>
                </a:lnTo>
                <a:lnTo>
                  <a:pt x="48875" y="444813"/>
                </a:lnTo>
                <a:lnTo>
                  <a:pt x="48875" y="444484"/>
                </a:lnTo>
                <a:lnTo>
                  <a:pt x="48640" y="444153"/>
                </a:lnTo>
                <a:lnTo>
                  <a:pt x="48875" y="444153"/>
                </a:lnTo>
                <a:lnTo>
                  <a:pt x="48875" y="443824"/>
                </a:lnTo>
                <a:lnTo>
                  <a:pt x="48197" y="443167"/>
                </a:lnTo>
                <a:lnTo>
                  <a:pt x="47963" y="443167"/>
                </a:lnTo>
                <a:lnTo>
                  <a:pt x="47963" y="442509"/>
                </a:lnTo>
                <a:lnTo>
                  <a:pt x="48197" y="442181"/>
                </a:lnTo>
                <a:lnTo>
                  <a:pt x="47963" y="442181"/>
                </a:lnTo>
                <a:lnTo>
                  <a:pt x="48197" y="441852"/>
                </a:lnTo>
                <a:lnTo>
                  <a:pt x="48197" y="441523"/>
                </a:lnTo>
                <a:lnTo>
                  <a:pt x="48432" y="441195"/>
                </a:lnTo>
                <a:lnTo>
                  <a:pt x="47754" y="441195"/>
                </a:lnTo>
                <a:lnTo>
                  <a:pt x="47754" y="440866"/>
                </a:lnTo>
                <a:lnTo>
                  <a:pt x="48197" y="440866"/>
                </a:lnTo>
                <a:lnTo>
                  <a:pt x="48432" y="440866"/>
                </a:lnTo>
                <a:lnTo>
                  <a:pt x="48640" y="440866"/>
                </a:lnTo>
                <a:lnTo>
                  <a:pt x="48432" y="440537"/>
                </a:lnTo>
                <a:lnTo>
                  <a:pt x="48640" y="440209"/>
                </a:lnTo>
                <a:lnTo>
                  <a:pt x="48875" y="440209"/>
                </a:lnTo>
                <a:lnTo>
                  <a:pt x="48640" y="439880"/>
                </a:lnTo>
                <a:lnTo>
                  <a:pt x="48197" y="440209"/>
                </a:lnTo>
                <a:lnTo>
                  <a:pt x="47963" y="439880"/>
                </a:lnTo>
                <a:lnTo>
                  <a:pt x="47963" y="439223"/>
                </a:lnTo>
                <a:lnTo>
                  <a:pt x="48197" y="439223"/>
                </a:lnTo>
                <a:lnTo>
                  <a:pt x="48432" y="439223"/>
                </a:lnTo>
                <a:lnTo>
                  <a:pt x="48640" y="439551"/>
                </a:lnTo>
                <a:lnTo>
                  <a:pt x="49110" y="439551"/>
                </a:lnTo>
                <a:lnTo>
                  <a:pt x="49318" y="439551"/>
                </a:lnTo>
                <a:lnTo>
                  <a:pt x="49110" y="439223"/>
                </a:lnTo>
                <a:lnTo>
                  <a:pt x="48640" y="438894"/>
                </a:lnTo>
                <a:lnTo>
                  <a:pt x="48432" y="438563"/>
                </a:lnTo>
                <a:lnTo>
                  <a:pt x="48875" y="438563"/>
                </a:lnTo>
                <a:lnTo>
                  <a:pt x="49110" y="438894"/>
                </a:lnTo>
                <a:lnTo>
                  <a:pt x="49318" y="438234"/>
                </a:lnTo>
                <a:lnTo>
                  <a:pt x="49553" y="438234"/>
                </a:lnTo>
                <a:lnTo>
                  <a:pt x="49553" y="437905"/>
                </a:lnTo>
                <a:lnTo>
                  <a:pt x="49318" y="437905"/>
                </a:lnTo>
                <a:lnTo>
                  <a:pt x="49110" y="437577"/>
                </a:lnTo>
                <a:lnTo>
                  <a:pt x="48875" y="437248"/>
                </a:lnTo>
                <a:lnTo>
                  <a:pt x="49318" y="437248"/>
                </a:lnTo>
                <a:lnTo>
                  <a:pt x="49318" y="436919"/>
                </a:lnTo>
                <a:lnTo>
                  <a:pt x="49553" y="436919"/>
                </a:lnTo>
                <a:lnTo>
                  <a:pt x="49318" y="435931"/>
                </a:lnTo>
                <a:lnTo>
                  <a:pt x="49318" y="435602"/>
                </a:lnTo>
                <a:lnTo>
                  <a:pt x="49553" y="435602"/>
                </a:lnTo>
                <a:lnTo>
                  <a:pt x="49110" y="435602"/>
                </a:lnTo>
                <a:lnTo>
                  <a:pt x="48875" y="435273"/>
                </a:lnTo>
                <a:lnTo>
                  <a:pt x="49110" y="435273"/>
                </a:lnTo>
                <a:lnTo>
                  <a:pt x="49318" y="434945"/>
                </a:lnTo>
                <a:lnTo>
                  <a:pt x="49553" y="434945"/>
                </a:lnTo>
                <a:lnTo>
                  <a:pt x="49553" y="434616"/>
                </a:lnTo>
                <a:lnTo>
                  <a:pt x="49110" y="434616"/>
                </a:lnTo>
                <a:lnTo>
                  <a:pt x="49110" y="434287"/>
                </a:lnTo>
                <a:lnTo>
                  <a:pt x="49318" y="434287"/>
                </a:lnTo>
                <a:lnTo>
                  <a:pt x="49761" y="433956"/>
                </a:lnTo>
                <a:lnTo>
                  <a:pt x="49553" y="433956"/>
                </a:lnTo>
                <a:lnTo>
                  <a:pt x="49318" y="433956"/>
                </a:lnTo>
                <a:lnTo>
                  <a:pt x="49318" y="433627"/>
                </a:lnTo>
                <a:lnTo>
                  <a:pt x="49553" y="433298"/>
                </a:lnTo>
                <a:lnTo>
                  <a:pt x="49761" y="433298"/>
                </a:lnTo>
                <a:lnTo>
                  <a:pt x="49761" y="432970"/>
                </a:lnTo>
                <a:lnTo>
                  <a:pt x="49318" y="432970"/>
                </a:lnTo>
                <a:lnTo>
                  <a:pt x="49110" y="432970"/>
                </a:lnTo>
                <a:lnTo>
                  <a:pt x="48875" y="432970"/>
                </a:lnTo>
                <a:lnTo>
                  <a:pt x="48875" y="432641"/>
                </a:lnTo>
                <a:lnTo>
                  <a:pt x="49553" y="432641"/>
                </a:lnTo>
                <a:lnTo>
                  <a:pt x="49996" y="432312"/>
                </a:lnTo>
                <a:lnTo>
                  <a:pt x="49761" y="431981"/>
                </a:lnTo>
                <a:lnTo>
                  <a:pt x="50231" y="431653"/>
                </a:lnTo>
                <a:lnTo>
                  <a:pt x="49996" y="430995"/>
                </a:lnTo>
                <a:lnTo>
                  <a:pt x="49996" y="431324"/>
                </a:lnTo>
                <a:lnTo>
                  <a:pt x="49761" y="431324"/>
                </a:lnTo>
                <a:lnTo>
                  <a:pt x="49553" y="430995"/>
                </a:lnTo>
                <a:lnTo>
                  <a:pt x="49553" y="430664"/>
                </a:lnTo>
                <a:lnTo>
                  <a:pt x="49996" y="430664"/>
                </a:lnTo>
                <a:lnTo>
                  <a:pt x="49761" y="430007"/>
                </a:lnTo>
                <a:lnTo>
                  <a:pt x="49996" y="430007"/>
                </a:lnTo>
                <a:lnTo>
                  <a:pt x="49996" y="429678"/>
                </a:lnTo>
                <a:lnTo>
                  <a:pt x="49761" y="429349"/>
                </a:lnTo>
                <a:lnTo>
                  <a:pt x="49996" y="429349"/>
                </a:lnTo>
                <a:lnTo>
                  <a:pt x="49761" y="429018"/>
                </a:lnTo>
                <a:lnTo>
                  <a:pt x="49553" y="429018"/>
                </a:lnTo>
                <a:lnTo>
                  <a:pt x="49318" y="429018"/>
                </a:lnTo>
                <a:lnTo>
                  <a:pt x="49553" y="428689"/>
                </a:lnTo>
                <a:lnTo>
                  <a:pt x="49761" y="428689"/>
                </a:lnTo>
                <a:lnTo>
                  <a:pt x="49553" y="428361"/>
                </a:lnTo>
                <a:lnTo>
                  <a:pt x="49318" y="428361"/>
                </a:lnTo>
                <a:lnTo>
                  <a:pt x="49553" y="428032"/>
                </a:lnTo>
                <a:lnTo>
                  <a:pt x="49553" y="427700"/>
                </a:lnTo>
                <a:lnTo>
                  <a:pt x="49318" y="427700"/>
                </a:lnTo>
                <a:lnTo>
                  <a:pt x="49553" y="427372"/>
                </a:lnTo>
                <a:lnTo>
                  <a:pt x="49553" y="427043"/>
                </a:lnTo>
                <a:lnTo>
                  <a:pt x="49318" y="427043"/>
                </a:lnTo>
                <a:lnTo>
                  <a:pt x="49110" y="427043"/>
                </a:lnTo>
                <a:lnTo>
                  <a:pt x="49110" y="426712"/>
                </a:lnTo>
                <a:lnTo>
                  <a:pt x="49318" y="426712"/>
                </a:lnTo>
                <a:lnTo>
                  <a:pt x="49553" y="427043"/>
                </a:lnTo>
                <a:lnTo>
                  <a:pt x="49761" y="427043"/>
                </a:lnTo>
                <a:lnTo>
                  <a:pt x="49761" y="426383"/>
                </a:lnTo>
                <a:lnTo>
                  <a:pt x="49318" y="426383"/>
                </a:lnTo>
                <a:lnTo>
                  <a:pt x="49318" y="426055"/>
                </a:lnTo>
                <a:lnTo>
                  <a:pt x="49553" y="426055"/>
                </a:lnTo>
                <a:lnTo>
                  <a:pt x="49761" y="426383"/>
                </a:lnTo>
                <a:lnTo>
                  <a:pt x="50231" y="426383"/>
                </a:lnTo>
                <a:lnTo>
                  <a:pt x="50231" y="426055"/>
                </a:lnTo>
                <a:lnTo>
                  <a:pt x="49761" y="425726"/>
                </a:lnTo>
                <a:lnTo>
                  <a:pt x="49318" y="425726"/>
                </a:lnTo>
                <a:lnTo>
                  <a:pt x="49110" y="425395"/>
                </a:lnTo>
                <a:lnTo>
                  <a:pt x="49318" y="425395"/>
                </a:lnTo>
                <a:lnTo>
                  <a:pt x="50231" y="425726"/>
                </a:lnTo>
                <a:lnTo>
                  <a:pt x="50439" y="425395"/>
                </a:lnTo>
                <a:lnTo>
                  <a:pt x="50439" y="425066"/>
                </a:lnTo>
                <a:lnTo>
                  <a:pt x="49553" y="425066"/>
                </a:lnTo>
                <a:lnTo>
                  <a:pt x="49110" y="424737"/>
                </a:lnTo>
                <a:lnTo>
                  <a:pt x="48875" y="424077"/>
                </a:lnTo>
                <a:lnTo>
                  <a:pt x="49110" y="424077"/>
                </a:lnTo>
                <a:lnTo>
                  <a:pt x="49318" y="424077"/>
                </a:lnTo>
                <a:lnTo>
                  <a:pt x="49553" y="424077"/>
                </a:lnTo>
                <a:lnTo>
                  <a:pt x="49761" y="423749"/>
                </a:lnTo>
                <a:lnTo>
                  <a:pt x="49553" y="423417"/>
                </a:lnTo>
                <a:lnTo>
                  <a:pt x="49318" y="423417"/>
                </a:lnTo>
                <a:lnTo>
                  <a:pt x="49110" y="423749"/>
                </a:lnTo>
                <a:lnTo>
                  <a:pt x="48875" y="423749"/>
                </a:lnTo>
                <a:lnTo>
                  <a:pt x="48432" y="423749"/>
                </a:lnTo>
                <a:lnTo>
                  <a:pt x="48197" y="423749"/>
                </a:lnTo>
                <a:lnTo>
                  <a:pt x="48875" y="422760"/>
                </a:lnTo>
                <a:lnTo>
                  <a:pt x="49318" y="422429"/>
                </a:lnTo>
                <a:lnTo>
                  <a:pt x="49318" y="422100"/>
                </a:lnTo>
                <a:lnTo>
                  <a:pt x="48875" y="422100"/>
                </a:lnTo>
                <a:lnTo>
                  <a:pt x="49110" y="421771"/>
                </a:lnTo>
                <a:lnTo>
                  <a:pt x="48432" y="421771"/>
                </a:lnTo>
                <a:lnTo>
                  <a:pt x="48197" y="421440"/>
                </a:lnTo>
                <a:lnTo>
                  <a:pt x="48197" y="421111"/>
                </a:lnTo>
                <a:lnTo>
                  <a:pt x="48432" y="420783"/>
                </a:lnTo>
                <a:lnTo>
                  <a:pt x="48197" y="420451"/>
                </a:lnTo>
                <a:lnTo>
                  <a:pt x="47963" y="420783"/>
                </a:lnTo>
                <a:lnTo>
                  <a:pt x="47754" y="420451"/>
                </a:lnTo>
                <a:lnTo>
                  <a:pt x="48197" y="420123"/>
                </a:lnTo>
                <a:lnTo>
                  <a:pt x="48432" y="420123"/>
                </a:lnTo>
                <a:lnTo>
                  <a:pt x="48432" y="419463"/>
                </a:lnTo>
                <a:lnTo>
                  <a:pt x="48197" y="419463"/>
                </a:lnTo>
                <a:lnTo>
                  <a:pt x="47754" y="419463"/>
                </a:lnTo>
                <a:lnTo>
                  <a:pt x="47519" y="419134"/>
                </a:lnTo>
                <a:lnTo>
                  <a:pt x="47754" y="419134"/>
                </a:lnTo>
                <a:lnTo>
                  <a:pt x="48197" y="419134"/>
                </a:lnTo>
                <a:lnTo>
                  <a:pt x="48432" y="418803"/>
                </a:lnTo>
                <a:lnTo>
                  <a:pt x="48197" y="418803"/>
                </a:lnTo>
                <a:lnTo>
                  <a:pt x="47754" y="418474"/>
                </a:lnTo>
                <a:lnTo>
                  <a:pt x="47519" y="418145"/>
                </a:lnTo>
                <a:lnTo>
                  <a:pt x="47754" y="418145"/>
                </a:lnTo>
                <a:lnTo>
                  <a:pt x="47963" y="417814"/>
                </a:lnTo>
                <a:lnTo>
                  <a:pt x="47963" y="417485"/>
                </a:lnTo>
                <a:lnTo>
                  <a:pt x="47963" y="417154"/>
                </a:lnTo>
                <a:lnTo>
                  <a:pt x="47963" y="416825"/>
                </a:lnTo>
                <a:lnTo>
                  <a:pt x="48197" y="416494"/>
                </a:lnTo>
                <a:lnTo>
                  <a:pt x="48640" y="416494"/>
                </a:lnTo>
                <a:lnTo>
                  <a:pt x="48640" y="415837"/>
                </a:lnTo>
                <a:lnTo>
                  <a:pt x="48875" y="415505"/>
                </a:lnTo>
                <a:lnTo>
                  <a:pt x="49110" y="415837"/>
                </a:lnTo>
                <a:lnTo>
                  <a:pt x="49553" y="415837"/>
                </a:lnTo>
                <a:lnTo>
                  <a:pt x="49996" y="416165"/>
                </a:lnTo>
                <a:lnTo>
                  <a:pt x="49996" y="415837"/>
                </a:lnTo>
                <a:lnTo>
                  <a:pt x="49761" y="415505"/>
                </a:lnTo>
                <a:lnTo>
                  <a:pt x="49318" y="415177"/>
                </a:lnTo>
                <a:lnTo>
                  <a:pt x="48640" y="414845"/>
                </a:lnTo>
                <a:lnTo>
                  <a:pt x="48640" y="414517"/>
                </a:lnTo>
                <a:lnTo>
                  <a:pt x="49318" y="414845"/>
                </a:lnTo>
                <a:lnTo>
                  <a:pt x="49553" y="414845"/>
                </a:lnTo>
                <a:lnTo>
                  <a:pt x="49761" y="414186"/>
                </a:lnTo>
                <a:lnTo>
                  <a:pt x="49318" y="413857"/>
                </a:lnTo>
                <a:lnTo>
                  <a:pt x="49318" y="413526"/>
                </a:lnTo>
                <a:lnTo>
                  <a:pt x="49761" y="413526"/>
                </a:lnTo>
                <a:lnTo>
                  <a:pt x="50231" y="413857"/>
                </a:lnTo>
                <a:lnTo>
                  <a:pt x="50674" y="413857"/>
                </a:lnTo>
                <a:lnTo>
                  <a:pt x="50674" y="413526"/>
                </a:lnTo>
                <a:lnTo>
                  <a:pt x="50439" y="413197"/>
                </a:lnTo>
                <a:lnTo>
                  <a:pt x="50231" y="413197"/>
                </a:lnTo>
                <a:lnTo>
                  <a:pt x="49996" y="412866"/>
                </a:lnTo>
                <a:lnTo>
                  <a:pt x="49996" y="412537"/>
                </a:lnTo>
                <a:lnTo>
                  <a:pt x="50231" y="412206"/>
                </a:lnTo>
                <a:lnTo>
                  <a:pt x="50674" y="412206"/>
                </a:lnTo>
                <a:lnTo>
                  <a:pt x="50674" y="411877"/>
                </a:lnTo>
                <a:lnTo>
                  <a:pt x="50439" y="411877"/>
                </a:lnTo>
                <a:lnTo>
                  <a:pt x="49996" y="411877"/>
                </a:lnTo>
                <a:lnTo>
                  <a:pt x="49553" y="411877"/>
                </a:lnTo>
                <a:lnTo>
                  <a:pt x="49553" y="411217"/>
                </a:lnTo>
                <a:lnTo>
                  <a:pt x="50231" y="411546"/>
                </a:lnTo>
                <a:lnTo>
                  <a:pt x="50439" y="411546"/>
                </a:lnTo>
                <a:lnTo>
                  <a:pt x="50439" y="410886"/>
                </a:lnTo>
                <a:lnTo>
                  <a:pt x="50231" y="410886"/>
                </a:lnTo>
                <a:lnTo>
                  <a:pt x="49996" y="410557"/>
                </a:lnTo>
                <a:lnTo>
                  <a:pt x="49553" y="410226"/>
                </a:lnTo>
                <a:lnTo>
                  <a:pt x="49553" y="409897"/>
                </a:lnTo>
                <a:lnTo>
                  <a:pt x="49761" y="409897"/>
                </a:lnTo>
                <a:lnTo>
                  <a:pt x="49996" y="409237"/>
                </a:lnTo>
                <a:lnTo>
                  <a:pt x="49996" y="408906"/>
                </a:lnTo>
                <a:lnTo>
                  <a:pt x="49761" y="408906"/>
                </a:lnTo>
                <a:lnTo>
                  <a:pt x="50231" y="408577"/>
                </a:lnTo>
                <a:lnTo>
                  <a:pt x="50439" y="408246"/>
                </a:lnTo>
                <a:lnTo>
                  <a:pt x="50231" y="407917"/>
                </a:lnTo>
                <a:lnTo>
                  <a:pt x="49996" y="407917"/>
                </a:lnTo>
                <a:lnTo>
                  <a:pt x="49996" y="407586"/>
                </a:lnTo>
                <a:lnTo>
                  <a:pt x="49996" y="407255"/>
                </a:lnTo>
                <a:lnTo>
                  <a:pt x="50439" y="407586"/>
                </a:lnTo>
                <a:lnTo>
                  <a:pt x="50908" y="407255"/>
                </a:lnTo>
                <a:lnTo>
                  <a:pt x="50908" y="407586"/>
                </a:lnTo>
                <a:lnTo>
                  <a:pt x="51117" y="407917"/>
                </a:lnTo>
                <a:lnTo>
                  <a:pt x="51117" y="407586"/>
                </a:lnTo>
                <a:lnTo>
                  <a:pt x="51352" y="407255"/>
                </a:lnTo>
                <a:lnTo>
                  <a:pt x="51352" y="406926"/>
                </a:lnTo>
                <a:lnTo>
                  <a:pt x="51352" y="406595"/>
                </a:lnTo>
                <a:lnTo>
                  <a:pt x="51117" y="406595"/>
                </a:lnTo>
                <a:lnTo>
                  <a:pt x="50908" y="406595"/>
                </a:lnTo>
                <a:lnTo>
                  <a:pt x="50674" y="406595"/>
                </a:lnTo>
                <a:lnTo>
                  <a:pt x="50674" y="405935"/>
                </a:lnTo>
                <a:lnTo>
                  <a:pt x="51117" y="405603"/>
                </a:lnTo>
                <a:lnTo>
                  <a:pt x="51117" y="405275"/>
                </a:lnTo>
                <a:lnTo>
                  <a:pt x="50674" y="405275"/>
                </a:lnTo>
                <a:lnTo>
                  <a:pt x="50439" y="404943"/>
                </a:lnTo>
                <a:lnTo>
                  <a:pt x="50674" y="404283"/>
                </a:lnTo>
                <a:lnTo>
                  <a:pt x="51117" y="404283"/>
                </a:lnTo>
                <a:lnTo>
                  <a:pt x="51117" y="403952"/>
                </a:lnTo>
                <a:lnTo>
                  <a:pt x="50674" y="403623"/>
                </a:lnTo>
                <a:lnTo>
                  <a:pt x="51117" y="402963"/>
                </a:lnTo>
                <a:lnTo>
                  <a:pt x="51352" y="403292"/>
                </a:lnTo>
                <a:lnTo>
                  <a:pt x="51586" y="403292"/>
                </a:lnTo>
                <a:lnTo>
                  <a:pt x="51794" y="402963"/>
                </a:lnTo>
                <a:lnTo>
                  <a:pt x="51794" y="402632"/>
                </a:lnTo>
                <a:lnTo>
                  <a:pt x="51794" y="402301"/>
                </a:lnTo>
                <a:lnTo>
                  <a:pt x="52029" y="401972"/>
                </a:lnTo>
                <a:lnTo>
                  <a:pt x="52029" y="401641"/>
                </a:lnTo>
                <a:lnTo>
                  <a:pt x="52029" y="401310"/>
                </a:lnTo>
                <a:lnTo>
                  <a:pt x="52707" y="401972"/>
                </a:lnTo>
                <a:lnTo>
                  <a:pt x="52942" y="401972"/>
                </a:lnTo>
                <a:lnTo>
                  <a:pt x="52264" y="401310"/>
                </a:lnTo>
                <a:lnTo>
                  <a:pt x="52029" y="400981"/>
                </a:lnTo>
                <a:lnTo>
                  <a:pt x="51794" y="400318"/>
                </a:lnTo>
                <a:lnTo>
                  <a:pt x="52029" y="400318"/>
                </a:lnTo>
                <a:lnTo>
                  <a:pt x="52472" y="400650"/>
                </a:lnTo>
                <a:lnTo>
                  <a:pt x="52942" y="400650"/>
                </a:lnTo>
                <a:lnTo>
                  <a:pt x="52942" y="400318"/>
                </a:lnTo>
                <a:lnTo>
                  <a:pt x="51794" y="399990"/>
                </a:lnTo>
                <a:lnTo>
                  <a:pt x="51586" y="399658"/>
                </a:lnTo>
                <a:lnTo>
                  <a:pt x="52029" y="399658"/>
                </a:lnTo>
                <a:lnTo>
                  <a:pt x="52264" y="399658"/>
                </a:lnTo>
                <a:lnTo>
                  <a:pt x="52472" y="399658"/>
                </a:lnTo>
                <a:lnTo>
                  <a:pt x="52472" y="399327"/>
                </a:lnTo>
                <a:lnTo>
                  <a:pt x="52029" y="398998"/>
                </a:lnTo>
                <a:lnTo>
                  <a:pt x="52029" y="398667"/>
                </a:lnTo>
                <a:lnTo>
                  <a:pt x="51794" y="398667"/>
                </a:lnTo>
                <a:lnTo>
                  <a:pt x="51586" y="398667"/>
                </a:lnTo>
                <a:lnTo>
                  <a:pt x="50674" y="399327"/>
                </a:lnTo>
                <a:lnTo>
                  <a:pt x="50674" y="399658"/>
                </a:lnTo>
                <a:lnTo>
                  <a:pt x="50439" y="399990"/>
                </a:lnTo>
                <a:lnTo>
                  <a:pt x="50231" y="399990"/>
                </a:lnTo>
                <a:lnTo>
                  <a:pt x="50231" y="399658"/>
                </a:lnTo>
                <a:lnTo>
                  <a:pt x="49996" y="399658"/>
                </a:lnTo>
                <a:lnTo>
                  <a:pt x="49553" y="400318"/>
                </a:lnTo>
                <a:lnTo>
                  <a:pt x="49553" y="399658"/>
                </a:lnTo>
                <a:lnTo>
                  <a:pt x="49318" y="399327"/>
                </a:lnTo>
                <a:lnTo>
                  <a:pt x="49110" y="399658"/>
                </a:lnTo>
                <a:lnTo>
                  <a:pt x="48875" y="399990"/>
                </a:lnTo>
                <a:lnTo>
                  <a:pt x="48875" y="399658"/>
                </a:lnTo>
                <a:lnTo>
                  <a:pt x="48875" y="399327"/>
                </a:lnTo>
                <a:lnTo>
                  <a:pt x="48875" y="398667"/>
                </a:lnTo>
                <a:lnTo>
                  <a:pt x="48875" y="398336"/>
                </a:lnTo>
                <a:lnTo>
                  <a:pt x="48640" y="397676"/>
                </a:lnTo>
                <a:lnTo>
                  <a:pt x="48875" y="397676"/>
                </a:lnTo>
                <a:lnTo>
                  <a:pt x="48875" y="397013"/>
                </a:lnTo>
                <a:lnTo>
                  <a:pt x="48640" y="396685"/>
                </a:lnTo>
                <a:lnTo>
                  <a:pt x="48432" y="396685"/>
                </a:lnTo>
                <a:lnTo>
                  <a:pt x="48197" y="397013"/>
                </a:lnTo>
                <a:lnTo>
                  <a:pt x="47963" y="397013"/>
                </a:lnTo>
                <a:lnTo>
                  <a:pt x="47519" y="396685"/>
                </a:lnTo>
                <a:lnTo>
                  <a:pt x="47285" y="396685"/>
                </a:lnTo>
                <a:lnTo>
                  <a:pt x="47519" y="396353"/>
                </a:lnTo>
                <a:lnTo>
                  <a:pt x="47754" y="396353"/>
                </a:lnTo>
                <a:lnTo>
                  <a:pt x="47963" y="396353"/>
                </a:lnTo>
                <a:lnTo>
                  <a:pt x="47963" y="396022"/>
                </a:lnTo>
                <a:lnTo>
                  <a:pt x="47963" y="395691"/>
                </a:lnTo>
                <a:lnTo>
                  <a:pt x="47519" y="395362"/>
                </a:lnTo>
                <a:lnTo>
                  <a:pt x="47519" y="395031"/>
                </a:lnTo>
                <a:lnTo>
                  <a:pt x="47963" y="394699"/>
                </a:lnTo>
                <a:lnTo>
                  <a:pt x="48197" y="394368"/>
                </a:lnTo>
                <a:lnTo>
                  <a:pt x="48432" y="393708"/>
                </a:lnTo>
                <a:lnTo>
                  <a:pt x="47754" y="393377"/>
                </a:lnTo>
                <a:lnTo>
                  <a:pt x="47754" y="393708"/>
                </a:lnTo>
                <a:lnTo>
                  <a:pt x="47754" y="394039"/>
                </a:lnTo>
                <a:lnTo>
                  <a:pt x="47519" y="393708"/>
                </a:lnTo>
                <a:lnTo>
                  <a:pt x="47285" y="393377"/>
                </a:lnTo>
                <a:lnTo>
                  <a:pt x="47076" y="394039"/>
                </a:lnTo>
                <a:lnTo>
                  <a:pt x="46842" y="394039"/>
                </a:lnTo>
                <a:lnTo>
                  <a:pt x="46607" y="393708"/>
                </a:lnTo>
                <a:lnTo>
                  <a:pt x="46399" y="393708"/>
                </a:lnTo>
                <a:lnTo>
                  <a:pt x="46164" y="393377"/>
                </a:lnTo>
                <a:lnTo>
                  <a:pt x="45929" y="393377"/>
                </a:lnTo>
                <a:lnTo>
                  <a:pt x="45721" y="393377"/>
                </a:lnTo>
                <a:lnTo>
                  <a:pt x="45486" y="393046"/>
                </a:lnTo>
                <a:lnTo>
                  <a:pt x="45486" y="392717"/>
                </a:lnTo>
                <a:lnTo>
                  <a:pt x="45721" y="392054"/>
                </a:lnTo>
                <a:lnTo>
                  <a:pt x="45721" y="391723"/>
                </a:lnTo>
                <a:lnTo>
                  <a:pt x="45486" y="390401"/>
                </a:lnTo>
                <a:lnTo>
                  <a:pt x="45043" y="390401"/>
                </a:lnTo>
                <a:lnTo>
                  <a:pt x="45043" y="390069"/>
                </a:lnTo>
                <a:lnTo>
                  <a:pt x="45252" y="390069"/>
                </a:lnTo>
                <a:lnTo>
                  <a:pt x="45486" y="389738"/>
                </a:lnTo>
                <a:lnTo>
                  <a:pt x="45252" y="389407"/>
                </a:lnTo>
                <a:lnTo>
                  <a:pt x="45252" y="388747"/>
                </a:lnTo>
                <a:lnTo>
                  <a:pt x="45486" y="388747"/>
                </a:lnTo>
                <a:lnTo>
                  <a:pt x="45721" y="388747"/>
                </a:lnTo>
                <a:lnTo>
                  <a:pt x="45721" y="388415"/>
                </a:lnTo>
                <a:lnTo>
                  <a:pt x="45486" y="388415"/>
                </a:lnTo>
                <a:lnTo>
                  <a:pt x="45486" y="388084"/>
                </a:lnTo>
                <a:lnTo>
                  <a:pt x="45721" y="387753"/>
                </a:lnTo>
                <a:lnTo>
                  <a:pt x="45486" y="387753"/>
                </a:lnTo>
                <a:lnTo>
                  <a:pt x="45043" y="388084"/>
                </a:lnTo>
                <a:lnTo>
                  <a:pt x="44809" y="388084"/>
                </a:lnTo>
                <a:lnTo>
                  <a:pt x="44809" y="387753"/>
                </a:lnTo>
                <a:lnTo>
                  <a:pt x="44574" y="387422"/>
                </a:lnTo>
                <a:lnTo>
                  <a:pt x="44365" y="387422"/>
                </a:lnTo>
                <a:lnTo>
                  <a:pt x="44131" y="387093"/>
                </a:lnTo>
                <a:lnTo>
                  <a:pt x="43688" y="387422"/>
                </a:lnTo>
                <a:lnTo>
                  <a:pt x="43688" y="387093"/>
                </a:lnTo>
                <a:lnTo>
                  <a:pt x="43922" y="386762"/>
                </a:lnTo>
                <a:lnTo>
                  <a:pt x="44365" y="386762"/>
                </a:lnTo>
                <a:lnTo>
                  <a:pt x="44131" y="386099"/>
                </a:lnTo>
                <a:lnTo>
                  <a:pt x="44365" y="385768"/>
                </a:lnTo>
                <a:lnTo>
                  <a:pt x="44131" y="385436"/>
                </a:lnTo>
                <a:lnTo>
                  <a:pt x="44574" y="385436"/>
                </a:lnTo>
                <a:lnTo>
                  <a:pt x="44574" y="385105"/>
                </a:lnTo>
                <a:lnTo>
                  <a:pt x="44574" y="384774"/>
                </a:lnTo>
                <a:lnTo>
                  <a:pt x="45043" y="384443"/>
                </a:lnTo>
                <a:lnTo>
                  <a:pt x="45721" y="384443"/>
                </a:lnTo>
                <a:lnTo>
                  <a:pt x="46164" y="384443"/>
                </a:lnTo>
                <a:lnTo>
                  <a:pt x="46399" y="384111"/>
                </a:lnTo>
                <a:lnTo>
                  <a:pt x="45929" y="384111"/>
                </a:lnTo>
                <a:lnTo>
                  <a:pt x="45721" y="383451"/>
                </a:lnTo>
                <a:lnTo>
                  <a:pt x="45486" y="383451"/>
                </a:lnTo>
                <a:lnTo>
                  <a:pt x="45043" y="383451"/>
                </a:lnTo>
                <a:lnTo>
                  <a:pt x="45043" y="383120"/>
                </a:lnTo>
                <a:lnTo>
                  <a:pt x="45252" y="382789"/>
                </a:lnTo>
                <a:lnTo>
                  <a:pt x="45929" y="383120"/>
                </a:lnTo>
                <a:lnTo>
                  <a:pt x="46164" y="382789"/>
                </a:lnTo>
                <a:lnTo>
                  <a:pt x="46607" y="382126"/>
                </a:lnTo>
                <a:lnTo>
                  <a:pt x="46399" y="381795"/>
                </a:lnTo>
                <a:lnTo>
                  <a:pt x="46164" y="381795"/>
                </a:lnTo>
                <a:lnTo>
                  <a:pt x="45929" y="382126"/>
                </a:lnTo>
                <a:lnTo>
                  <a:pt x="45929" y="382457"/>
                </a:lnTo>
                <a:lnTo>
                  <a:pt x="45486" y="382457"/>
                </a:lnTo>
                <a:lnTo>
                  <a:pt x="45486" y="382126"/>
                </a:lnTo>
                <a:lnTo>
                  <a:pt x="45721" y="381795"/>
                </a:lnTo>
                <a:lnTo>
                  <a:pt x="45929" y="381132"/>
                </a:lnTo>
                <a:lnTo>
                  <a:pt x="45929" y="380801"/>
                </a:lnTo>
                <a:lnTo>
                  <a:pt x="45721" y="380801"/>
                </a:lnTo>
                <a:lnTo>
                  <a:pt x="45043" y="381132"/>
                </a:lnTo>
                <a:lnTo>
                  <a:pt x="44809" y="381132"/>
                </a:lnTo>
                <a:lnTo>
                  <a:pt x="45043" y="380801"/>
                </a:lnTo>
                <a:lnTo>
                  <a:pt x="45721" y="380470"/>
                </a:lnTo>
                <a:lnTo>
                  <a:pt x="45929" y="380138"/>
                </a:lnTo>
                <a:lnTo>
                  <a:pt x="45929" y="379807"/>
                </a:lnTo>
                <a:lnTo>
                  <a:pt x="45252" y="379476"/>
                </a:lnTo>
                <a:lnTo>
                  <a:pt x="45252" y="379145"/>
                </a:lnTo>
                <a:lnTo>
                  <a:pt x="45486" y="379145"/>
                </a:lnTo>
                <a:lnTo>
                  <a:pt x="45486" y="378813"/>
                </a:lnTo>
                <a:lnTo>
                  <a:pt x="45252" y="378813"/>
                </a:lnTo>
                <a:lnTo>
                  <a:pt x="45043" y="378813"/>
                </a:lnTo>
                <a:lnTo>
                  <a:pt x="44809" y="378813"/>
                </a:lnTo>
                <a:lnTo>
                  <a:pt x="44574" y="378482"/>
                </a:lnTo>
                <a:lnTo>
                  <a:pt x="44809" y="378482"/>
                </a:lnTo>
                <a:lnTo>
                  <a:pt x="45252" y="378482"/>
                </a:lnTo>
                <a:lnTo>
                  <a:pt x="45721" y="378482"/>
                </a:lnTo>
                <a:lnTo>
                  <a:pt x="45721" y="378151"/>
                </a:lnTo>
                <a:lnTo>
                  <a:pt x="45486" y="378151"/>
                </a:lnTo>
                <a:lnTo>
                  <a:pt x="45252" y="377819"/>
                </a:lnTo>
                <a:lnTo>
                  <a:pt x="45252" y="377157"/>
                </a:lnTo>
                <a:lnTo>
                  <a:pt x="45486" y="376826"/>
                </a:lnTo>
                <a:lnTo>
                  <a:pt x="45486" y="376494"/>
                </a:lnTo>
                <a:lnTo>
                  <a:pt x="45721" y="376494"/>
                </a:lnTo>
                <a:lnTo>
                  <a:pt x="45486" y="376494"/>
                </a:lnTo>
                <a:lnTo>
                  <a:pt x="45252" y="376494"/>
                </a:lnTo>
                <a:lnTo>
                  <a:pt x="45043" y="376826"/>
                </a:lnTo>
                <a:lnTo>
                  <a:pt x="44809" y="376494"/>
                </a:lnTo>
                <a:lnTo>
                  <a:pt x="45043" y="376163"/>
                </a:lnTo>
                <a:lnTo>
                  <a:pt x="45721" y="375832"/>
                </a:lnTo>
                <a:lnTo>
                  <a:pt x="46164" y="375832"/>
                </a:lnTo>
                <a:lnTo>
                  <a:pt x="46164" y="375500"/>
                </a:lnTo>
                <a:lnTo>
                  <a:pt x="45929" y="375500"/>
                </a:lnTo>
                <a:lnTo>
                  <a:pt x="45721" y="375169"/>
                </a:lnTo>
                <a:lnTo>
                  <a:pt x="45721" y="374838"/>
                </a:lnTo>
                <a:lnTo>
                  <a:pt x="45929" y="374507"/>
                </a:lnTo>
                <a:lnTo>
                  <a:pt x="46164" y="374175"/>
                </a:lnTo>
                <a:lnTo>
                  <a:pt x="45721" y="373844"/>
                </a:lnTo>
                <a:lnTo>
                  <a:pt x="45252" y="374175"/>
                </a:lnTo>
                <a:lnTo>
                  <a:pt x="45043" y="374175"/>
                </a:lnTo>
                <a:lnTo>
                  <a:pt x="45043" y="373844"/>
                </a:lnTo>
                <a:lnTo>
                  <a:pt x="45721" y="373844"/>
                </a:lnTo>
                <a:lnTo>
                  <a:pt x="45929" y="373513"/>
                </a:lnTo>
                <a:lnTo>
                  <a:pt x="45929" y="373181"/>
                </a:lnTo>
                <a:lnTo>
                  <a:pt x="45929" y="372516"/>
                </a:lnTo>
                <a:lnTo>
                  <a:pt x="45721" y="372516"/>
                </a:lnTo>
                <a:lnTo>
                  <a:pt x="45721" y="371854"/>
                </a:lnTo>
                <a:lnTo>
                  <a:pt x="46164" y="371522"/>
                </a:lnTo>
                <a:lnTo>
                  <a:pt x="46164" y="370860"/>
                </a:lnTo>
                <a:lnTo>
                  <a:pt x="45721" y="371191"/>
                </a:lnTo>
                <a:lnTo>
                  <a:pt x="45486" y="370860"/>
                </a:lnTo>
                <a:lnTo>
                  <a:pt x="45486" y="370528"/>
                </a:lnTo>
                <a:lnTo>
                  <a:pt x="45721" y="370197"/>
                </a:lnTo>
                <a:lnTo>
                  <a:pt x="45486" y="369866"/>
                </a:lnTo>
                <a:lnTo>
                  <a:pt x="45252" y="369532"/>
                </a:lnTo>
                <a:lnTo>
                  <a:pt x="45043" y="369532"/>
                </a:lnTo>
                <a:lnTo>
                  <a:pt x="44809" y="368869"/>
                </a:lnTo>
                <a:lnTo>
                  <a:pt x="44574" y="369201"/>
                </a:lnTo>
                <a:lnTo>
                  <a:pt x="44131" y="369201"/>
                </a:lnTo>
                <a:lnTo>
                  <a:pt x="43922" y="368869"/>
                </a:lnTo>
                <a:lnTo>
                  <a:pt x="43922" y="368538"/>
                </a:lnTo>
                <a:lnTo>
                  <a:pt x="44131" y="368538"/>
                </a:lnTo>
                <a:lnTo>
                  <a:pt x="44574" y="368869"/>
                </a:lnTo>
                <a:lnTo>
                  <a:pt x="45043" y="368538"/>
                </a:lnTo>
                <a:lnTo>
                  <a:pt x="45252" y="368207"/>
                </a:lnTo>
                <a:lnTo>
                  <a:pt x="45252" y="367876"/>
                </a:lnTo>
                <a:lnTo>
                  <a:pt x="45721" y="367876"/>
                </a:lnTo>
                <a:lnTo>
                  <a:pt x="45721" y="367544"/>
                </a:lnTo>
                <a:lnTo>
                  <a:pt x="45486" y="367210"/>
                </a:lnTo>
                <a:lnTo>
                  <a:pt x="45043" y="367544"/>
                </a:lnTo>
                <a:lnTo>
                  <a:pt x="44809" y="367876"/>
                </a:lnTo>
                <a:lnTo>
                  <a:pt x="44574" y="367544"/>
                </a:lnTo>
                <a:lnTo>
                  <a:pt x="44574" y="367210"/>
                </a:lnTo>
                <a:lnTo>
                  <a:pt x="45043" y="366879"/>
                </a:lnTo>
                <a:lnTo>
                  <a:pt x="44809" y="366548"/>
                </a:lnTo>
                <a:lnTo>
                  <a:pt x="44809" y="365885"/>
                </a:lnTo>
                <a:lnTo>
                  <a:pt x="44574" y="365554"/>
                </a:lnTo>
                <a:lnTo>
                  <a:pt x="44131" y="365554"/>
                </a:lnTo>
                <a:lnTo>
                  <a:pt x="44131" y="365220"/>
                </a:lnTo>
                <a:lnTo>
                  <a:pt x="44365" y="365220"/>
                </a:lnTo>
                <a:lnTo>
                  <a:pt x="44809" y="365220"/>
                </a:lnTo>
                <a:lnTo>
                  <a:pt x="44809" y="364889"/>
                </a:lnTo>
                <a:lnTo>
                  <a:pt x="44574" y="364557"/>
                </a:lnTo>
                <a:lnTo>
                  <a:pt x="44365" y="364557"/>
                </a:lnTo>
                <a:lnTo>
                  <a:pt x="44131" y="364557"/>
                </a:lnTo>
                <a:lnTo>
                  <a:pt x="43922" y="364557"/>
                </a:lnTo>
                <a:lnTo>
                  <a:pt x="43688" y="364226"/>
                </a:lnTo>
                <a:lnTo>
                  <a:pt x="43453" y="364226"/>
                </a:lnTo>
                <a:lnTo>
                  <a:pt x="43453" y="363895"/>
                </a:lnTo>
                <a:lnTo>
                  <a:pt x="43922" y="363895"/>
                </a:lnTo>
                <a:lnTo>
                  <a:pt x="43922" y="363561"/>
                </a:lnTo>
                <a:lnTo>
                  <a:pt x="43922" y="363230"/>
                </a:lnTo>
                <a:lnTo>
                  <a:pt x="44131" y="363230"/>
                </a:lnTo>
                <a:lnTo>
                  <a:pt x="44365" y="363561"/>
                </a:lnTo>
                <a:lnTo>
                  <a:pt x="44574" y="363561"/>
                </a:lnTo>
                <a:lnTo>
                  <a:pt x="45252" y="363561"/>
                </a:lnTo>
                <a:lnTo>
                  <a:pt x="45486" y="363230"/>
                </a:lnTo>
                <a:lnTo>
                  <a:pt x="45252" y="362898"/>
                </a:lnTo>
                <a:lnTo>
                  <a:pt x="44574" y="362898"/>
                </a:lnTo>
                <a:lnTo>
                  <a:pt x="44365" y="362898"/>
                </a:lnTo>
                <a:lnTo>
                  <a:pt x="44574" y="362567"/>
                </a:lnTo>
                <a:lnTo>
                  <a:pt x="45252" y="362567"/>
                </a:lnTo>
                <a:lnTo>
                  <a:pt x="45486" y="362567"/>
                </a:lnTo>
                <a:lnTo>
                  <a:pt x="45721" y="362233"/>
                </a:lnTo>
                <a:lnTo>
                  <a:pt x="45929" y="361902"/>
                </a:lnTo>
                <a:lnTo>
                  <a:pt x="45721" y="361902"/>
                </a:lnTo>
                <a:lnTo>
                  <a:pt x="45486" y="361902"/>
                </a:lnTo>
                <a:lnTo>
                  <a:pt x="45252" y="361571"/>
                </a:lnTo>
                <a:lnTo>
                  <a:pt x="45252" y="361239"/>
                </a:lnTo>
                <a:lnTo>
                  <a:pt x="45486" y="360905"/>
                </a:lnTo>
                <a:lnTo>
                  <a:pt x="45252" y="360574"/>
                </a:lnTo>
                <a:lnTo>
                  <a:pt x="45043" y="360574"/>
                </a:lnTo>
                <a:lnTo>
                  <a:pt x="44809" y="360574"/>
                </a:lnTo>
                <a:lnTo>
                  <a:pt x="44574" y="360574"/>
                </a:lnTo>
                <a:lnTo>
                  <a:pt x="44365" y="360243"/>
                </a:lnTo>
                <a:lnTo>
                  <a:pt x="44365" y="359912"/>
                </a:lnTo>
                <a:lnTo>
                  <a:pt x="44809" y="359912"/>
                </a:lnTo>
                <a:lnTo>
                  <a:pt x="45043" y="359912"/>
                </a:lnTo>
                <a:lnTo>
                  <a:pt x="45252" y="359912"/>
                </a:lnTo>
                <a:lnTo>
                  <a:pt x="45252" y="359578"/>
                </a:lnTo>
                <a:lnTo>
                  <a:pt x="44809" y="359246"/>
                </a:lnTo>
                <a:lnTo>
                  <a:pt x="45043" y="359246"/>
                </a:lnTo>
                <a:lnTo>
                  <a:pt x="45486" y="359246"/>
                </a:lnTo>
                <a:lnTo>
                  <a:pt x="45486" y="358915"/>
                </a:lnTo>
                <a:lnTo>
                  <a:pt x="45486" y="358581"/>
                </a:lnTo>
                <a:lnTo>
                  <a:pt x="45043" y="358915"/>
                </a:lnTo>
                <a:lnTo>
                  <a:pt x="44365" y="358915"/>
                </a:lnTo>
                <a:lnTo>
                  <a:pt x="44131" y="358915"/>
                </a:lnTo>
                <a:lnTo>
                  <a:pt x="43922" y="358915"/>
                </a:lnTo>
                <a:lnTo>
                  <a:pt x="44131" y="358581"/>
                </a:lnTo>
                <a:lnTo>
                  <a:pt x="44365" y="358250"/>
                </a:lnTo>
                <a:lnTo>
                  <a:pt x="44809" y="358250"/>
                </a:lnTo>
                <a:lnTo>
                  <a:pt x="45043" y="358250"/>
                </a:lnTo>
                <a:lnTo>
                  <a:pt x="45043" y="357919"/>
                </a:lnTo>
                <a:lnTo>
                  <a:pt x="44809" y="357587"/>
                </a:lnTo>
                <a:lnTo>
                  <a:pt x="44131" y="357253"/>
                </a:lnTo>
                <a:lnTo>
                  <a:pt x="43688" y="356922"/>
                </a:lnTo>
                <a:lnTo>
                  <a:pt x="43453" y="357253"/>
                </a:lnTo>
                <a:lnTo>
                  <a:pt x="43688" y="357587"/>
                </a:lnTo>
                <a:lnTo>
                  <a:pt x="43453" y="357919"/>
                </a:lnTo>
                <a:lnTo>
                  <a:pt x="43245" y="357919"/>
                </a:lnTo>
                <a:lnTo>
                  <a:pt x="43010" y="357587"/>
                </a:lnTo>
                <a:lnTo>
                  <a:pt x="43010" y="357253"/>
                </a:lnTo>
                <a:lnTo>
                  <a:pt x="43688" y="356591"/>
                </a:lnTo>
                <a:lnTo>
                  <a:pt x="44131" y="355926"/>
                </a:lnTo>
                <a:lnTo>
                  <a:pt x="44365" y="355926"/>
                </a:lnTo>
                <a:lnTo>
                  <a:pt x="44574" y="356257"/>
                </a:lnTo>
                <a:lnTo>
                  <a:pt x="44809" y="356257"/>
                </a:lnTo>
                <a:lnTo>
                  <a:pt x="45043" y="356257"/>
                </a:lnTo>
                <a:lnTo>
                  <a:pt x="44574" y="355594"/>
                </a:lnTo>
                <a:lnTo>
                  <a:pt x="44365" y="355594"/>
                </a:lnTo>
                <a:lnTo>
                  <a:pt x="44131" y="355261"/>
                </a:lnTo>
                <a:lnTo>
                  <a:pt x="43922" y="355261"/>
                </a:lnTo>
                <a:lnTo>
                  <a:pt x="43922" y="354929"/>
                </a:lnTo>
                <a:lnTo>
                  <a:pt x="44365" y="354929"/>
                </a:lnTo>
                <a:lnTo>
                  <a:pt x="44574" y="354929"/>
                </a:lnTo>
                <a:lnTo>
                  <a:pt x="44574" y="354598"/>
                </a:lnTo>
                <a:lnTo>
                  <a:pt x="44365" y="354264"/>
                </a:lnTo>
                <a:lnTo>
                  <a:pt x="43922" y="353933"/>
                </a:lnTo>
                <a:lnTo>
                  <a:pt x="43922" y="353599"/>
                </a:lnTo>
                <a:lnTo>
                  <a:pt x="44365" y="353267"/>
                </a:lnTo>
                <a:lnTo>
                  <a:pt x="44365" y="352936"/>
                </a:lnTo>
                <a:lnTo>
                  <a:pt x="44131" y="352936"/>
                </a:lnTo>
                <a:lnTo>
                  <a:pt x="43922" y="352602"/>
                </a:lnTo>
                <a:lnTo>
                  <a:pt x="43688" y="352602"/>
                </a:lnTo>
                <a:lnTo>
                  <a:pt x="43453" y="352936"/>
                </a:lnTo>
                <a:lnTo>
                  <a:pt x="43453" y="353267"/>
                </a:lnTo>
                <a:lnTo>
                  <a:pt x="43245" y="353599"/>
                </a:lnTo>
                <a:lnTo>
                  <a:pt x="43010" y="353267"/>
                </a:lnTo>
                <a:lnTo>
                  <a:pt x="43010" y="352936"/>
                </a:lnTo>
                <a:lnTo>
                  <a:pt x="43245" y="352602"/>
                </a:lnTo>
                <a:lnTo>
                  <a:pt x="43688" y="352602"/>
                </a:lnTo>
                <a:lnTo>
                  <a:pt x="44365" y="352271"/>
                </a:lnTo>
                <a:lnTo>
                  <a:pt x="44574" y="351937"/>
                </a:lnTo>
                <a:lnTo>
                  <a:pt x="44131" y="351606"/>
                </a:lnTo>
                <a:lnTo>
                  <a:pt x="43922" y="351606"/>
                </a:lnTo>
                <a:lnTo>
                  <a:pt x="43453" y="351606"/>
                </a:lnTo>
                <a:lnTo>
                  <a:pt x="43245" y="351275"/>
                </a:lnTo>
                <a:lnTo>
                  <a:pt x="43453" y="350941"/>
                </a:lnTo>
                <a:lnTo>
                  <a:pt x="43922" y="350941"/>
                </a:lnTo>
                <a:lnTo>
                  <a:pt x="44131" y="350941"/>
                </a:lnTo>
                <a:lnTo>
                  <a:pt x="44365" y="351275"/>
                </a:lnTo>
                <a:lnTo>
                  <a:pt x="44574" y="351275"/>
                </a:lnTo>
                <a:lnTo>
                  <a:pt x="44809" y="351275"/>
                </a:lnTo>
                <a:lnTo>
                  <a:pt x="44809" y="350941"/>
                </a:lnTo>
                <a:lnTo>
                  <a:pt x="44574" y="350609"/>
                </a:lnTo>
                <a:lnTo>
                  <a:pt x="44365" y="350276"/>
                </a:lnTo>
                <a:lnTo>
                  <a:pt x="44131" y="349944"/>
                </a:lnTo>
                <a:lnTo>
                  <a:pt x="43922" y="349613"/>
                </a:lnTo>
                <a:lnTo>
                  <a:pt x="43688" y="349613"/>
                </a:lnTo>
                <a:lnTo>
                  <a:pt x="43688" y="349944"/>
                </a:lnTo>
                <a:lnTo>
                  <a:pt x="43453" y="349944"/>
                </a:lnTo>
                <a:lnTo>
                  <a:pt x="43453" y="350276"/>
                </a:lnTo>
                <a:lnTo>
                  <a:pt x="43245" y="349944"/>
                </a:lnTo>
                <a:lnTo>
                  <a:pt x="43245" y="349613"/>
                </a:lnTo>
                <a:lnTo>
                  <a:pt x="43688" y="349279"/>
                </a:lnTo>
                <a:lnTo>
                  <a:pt x="43922" y="349279"/>
                </a:lnTo>
                <a:lnTo>
                  <a:pt x="44365" y="348948"/>
                </a:lnTo>
                <a:lnTo>
                  <a:pt x="44365" y="348614"/>
                </a:lnTo>
                <a:lnTo>
                  <a:pt x="44131" y="348283"/>
                </a:lnTo>
                <a:lnTo>
                  <a:pt x="43922" y="347949"/>
                </a:lnTo>
                <a:lnTo>
                  <a:pt x="43688" y="347949"/>
                </a:lnTo>
                <a:lnTo>
                  <a:pt x="43453" y="348283"/>
                </a:lnTo>
                <a:lnTo>
                  <a:pt x="43245" y="348614"/>
                </a:lnTo>
                <a:lnTo>
                  <a:pt x="43245" y="348283"/>
                </a:lnTo>
                <a:lnTo>
                  <a:pt x="43010" y="348283"/>
                </a:lnTo>
                <a:lnTo>
                  <a:pt x="43453" y="347617"/>
                </a:lnTo>
                <a:lnTo>
                  <a:pt x="43688" y="347617"/>
                </a:lnTo>
                <a:lnTo>
                  <a:pt x="43688" y="347283"/>
                </a:lnTo>
                <a:lnTo>
                  <a:pt x="43453" y="347283"/>
                </a:lnTo>
                <a:lnTo>
                  <a:pt x="43245" y="347283"/>
                </a:lnTo>
                <a:lnTo>
                  <a:pt x="43010" y="347283"/>
                </a:lnTo>
                <a:lnTo>
                  <a:pt x="43010" y="346952"/>
                </a:lnTo>
                <a:lnTo>
                  <a:pt x="43245" y="346952"/>
                </a:lnTo>
                <a:lnTo>
                  <a:pt x="43688" y="346952"/>
                </a:lnTo>
                <a:lnTo>
                  <a:pt x="43922" y="346621"/>
                </a:lnTo>
                <a:lnTo>
                  <a:pt x="44131" y="346621"/>
                </a:lnTo>
                <a:lnTo>
                  <a:pt x="43922" y="346287"/>
                </a:lnTo>
                <a:lnTo>
                  <a:pt x="43453" y="346287"/>
                </a:lnTo>
                <a:lnTo>
                  <a:pt x="43245" y="346287"/>
                </a:lnTo>
                <a:lnTo>
                  <a:pt x="43245" y="346621"/>
                </a:lnTo>
                <a:lnTo>
                  <a:pt x="42775" y="346621"/>
                </a:lnTo>
                <a:lnTo>
                  <a:pt x="42775" y="346287"/>
                </a:lnTo>
                <a:lnTo>
                  <a:pt x="43010" y="345956"/>
                </a:lnTo>
                <a:lnTo>
                  <a:pt x="43245" y="345956"/>
                </a:lnTo>
                <a:lnTo>
                  <a:pt x="43688" y="345956"/>
                </a:lnTo>
                <a:lnTo>
                  <a:pt x="43922" y="345956"/>
                </a:lnTo>
                <a:lnTo>
                  <a:pt x="44131" y="345622"/>
                </a:lnTo>
                <a:lnTo>
                  <a:pt x="43922" y="345291"/>
                </a:lnTo>
                <a:lnTo>
                  <a:pt x="43688" y="345291"/>
                </a:lnTo>
                <a:lnTo>
                  <a:pt x="43245" y="345291"/>
                </a:lnTo>
                <a:lnTo>
                  <a:pt x="42775" y="345291"/>
                </a:lnTo>
                <a:lnTo>
                  <a:pt x="42775" y="344957"/>
                </a:lnTo>
                <a:lnTo>
                  <a:pt x="43010" y="344625"/>
                </a:lnTo>
                <a:lnTo>
                  <a:pt x="43453" y="344625"/>
                </a:lnTo>
                <a:lnTo>
                  <a:pt x="43453" y="344291"/>
                </a:lnTo>
                <a:lnTo>
                  <a:pt x="43453" y="343960"/>
                </a:lnTo>
                <a:lnTo>
                  <a:pt x="43453" y="342961"/>
                </a:lnTo>
                <a:lnTo>
                  <a:pt x="43010" y="341962"/>
                </a:lnTo>
                <a:lnTo>
                  <a:pt x="43245" y="341631"/>
                </a:lnTo>
                <a:lnTo>
                  <a:pt x="44365" y="339632"/>
                </a:lnTo>
                <a:lnTo>
                  <a:pt x="44574" y="339632"/>
                </a:lnTo>
                <a:lnTo>
                  <a:pt x="44574" y="339301"/>
                </a:lnTo>
                <a:lnTo>
                  <a:pt x="44131" y="338967"/>
                </a:lnTo>
                <a:lnTo>
                  <a:pt x="43922" y="338636"/>
                </a:lnTo>
                <a:lnTo>
                  <a:pt x="43688" y="338636"/>
                </a:lnTo>
                <a:lnTo>
                  <a:pt x="43453" y="338967"/>
                </a:lnTo>
                <a:lnTo>
                  <a:pt x="43245" y="338967"/>
                </a:lnTo>
                <a:lnTo>
                  <a:pt x="43245" y="338636"/>
                </a:lnTo>
                <a:lnTo>
                  <a:pt x="43245" y="338302"/>
                </a:lnTo>
                <a:lnTo>
                  <a:pt x="43245" y="337968"/>
                </a:lnTo>
                <a:lnTo>
                  <a:pt x="43010" y="337968"/>
                </a:lnTo>
                <a:lnTo>
                  <a:pt x="42775" y="337968"/>
                </a:lnTo>
                <a:lnTo>
                  <a:pt x="43010" y="337637"/>
                </a:lnTo>
                <a:lnTo>
                  <a:pt x="43453" y="337303"/>
                </a:lnTo>
                <a:lnTo>
                  <a:pt x="43688" y="337303"/>
                </a:lnTo>
                <a:lnTo>
                  <a:pt x="43922" y="337303"/>
                </a:lnTo>
                <a:lnTo>
                  <a:pt x="44131" y="337303"/>
                </a:lnTo>
                <a:lnTo>
                  <a:pt x="43922" y="336972"/>
                </a:lnTo>
                <a:lnTo>
                  <a:pt x="43922" y="336638"/>
                </a:lnTo>
                <a:lnTo>
                  <a:pt x="44131" y="336304"/>
                </a:lnTo>
                <a:lnTo>
                  <a:pt x="44574" y="336304"/>
                </a:lnTo>
                <a:lnTo>
                  <a:pt x="44809" y="335973"/>
                </a:lnTo>
                <a:lnTo>
                  <a:pt x="44574" y="335639"/>
                </a:lnTo>
                <a:lnTo>
                  <a:pt x="44365" y="335639"/>
                </a:lnTo>
                <a:lnTo>
                  <a:pt x="44131" y="335305"/>
                </a:lnTo>
                <a:lnTo>
                  <a:pt x="43922" y="335639"/>
                </a:lnTo>
                <a:lnTo>
                  <a:pt x="43688" y="335973"/>
                </a:lnTo>
                <a:lnTo>
                  <a:pt x="43453" y="335973"/>
                </a:lnTo>
                <a:lnTo>
                  <a:pt x="43245" y="336304"/>
                </a:lnTo>
                <a:lnTo>
                  <a:pt x="43010" y="335973"/>
                </a:lnTo>
                <a:lnTo>
                  <a:pt x="43010" y="335639"/>
                </a:lnTo>
                <a:lnTo>
                  <a:pt x="43010" y="335305"/>
                </a:lnTo>
                <a:lnTo>
                  <a:pt x="43453" y="335305"/>
                </a:lnTo>
                <a:lnTo>
                  <a:pt x="43922" y="335305"/>
                </a:lnTo>
                <a:lnTo>
                  <a:pt x="44131" y="335305"/>
                </a:lnTo>
                <a:lnTo>
                  <a:pt x="44365" y="334640"/>
                </a:lnTo>
                <a:lnTo>
                  <a:pt x="44574" y="334306"/>
                </a:lnTo>
                <a:lnTo>
                  <a:pt x="44365" y="333974"/>
                </a:lnTo>
                <a:lnTo>
                  <a:pt x="44131" y="333974"/>
                </a:lnTo>
                <a:lnTo>
                  <a:pt x="43688" y="333974"/>
                </a:lnTo>
                <a:lnTo>
                  <a:pt x="43453" y="333974"/>
                </a:lnTo>
                <a:lnTo>
                  <a:pt x="43245" y="333307"/>
                </a:lnTo>
                <a:lnTo>
                  <a:pt x="42775" y="332975"/>
                </a:lnTo>
                <a:lnTo>
                  <a:pt x="42775" y="332642"/>
                </a:lnTo>
                <a:lnTo>
                  <a:pt x="43010" y="332308"/>
                </a:lnTo>
                <a:lnTo>
                  <a:pt x="43245" y="332308"/>
                </a:lnTo>
                <a:lnTo>
                  <a:pt x="43010" y="331976"/>
                </a:lnTo>
                <a:lnTo>
                  <a:pt x="43010" y="331642"/>
                </a:lnTo>
                <a:lnTo>
                  <a:pt x="43245" y="331642"/>
                </a:lnTo>
                <a:lnTo>
                  <a:pt x="43688" y="331976"/>
                </a:lnTo>
                <a:lnTo>
                  <a:pt x="43922" y="331642"/>
                </a:lnTo>
                <a:lnTo>
                  <a:pt x="43688" y="331309"/>
                </a:lnTo>
                <a:lnTo>
                  <a:pt x="43010" y="331309"/>
                </a:lnTo>
                <a:lnTo>
                  <a:pt x="42567" y="331309"/>
                </a:lnTo>
                <a:lnTo>
                  <a:pt x="42332" y="330977"/>
                </a:lnTo>
                <a:lnTo>
                  <a:pt x="42332" y="330643"/>
                </a:lnTo>
                <a:lnTo>
                  <a:pt x="42775" y="330310"/>
                </a:lnTo>
                <a:lnTo>
                  <a:pt x="42567" y="329976"/>
                </a:lnTo>
                <a:lnTo>
                  <a:pt x="42098" y="329644"/>
                </a:lnTo>
                <a:lnTo>
                  <a:pt x="41654" y="329644"/>
                </a:lnTo>
                <a:lnTo>
                  <a:pt x="41654" y="329310"/>
                </a:lnTo>
                <a:lnTo>
                  <a:pt x="42332" y="329310"/>
                </a:lnTo>
                <a:lnTo>
                  <a:pt x="43010" y="329644"/>
                </a:lnTo>
                <a:lnTo>
                  <a:pt x="43245" y="329310"/>
                </a:lnTo>
                <a:lnTo>
                  <a:pt x="43922" y="328977"/>
                </a:lnTo>
                <a:lnTo>
                  <a:pt x="43688" y="328643"/>
                </a:lnTo>
                <a:lnTo>
                  <a:pt x="43453" y="328643"/>
                </a:lnTo>
                <a:lnTo>
                  <a:pt x="43010" y="328977"/>
                </a:lnTo>
                <a:lnTo>
                  <a:pt x="42567" y="328977"/>
                </a:lnTo>
                <a:lnTo>
                  <a:pt x="42332" y="328977"/>
                </a:lnTo>
                <a:lnTo>
                  <a:pt x="42098" y="328643"/>
                </a:lnTo>
                <a:lnTo>
                  <a:pt x="41889" y="328643"/>
                </a:lnTo>
                <a:lnTo>
                  <a:pt x="42098" y="328311"/>
                </a:lnTo>
                <a:lnTo>
                  <a:pt x="42567" y="328311"/>
                </a:lnTo>
                <a:lnTo>
                  <a:pt x="43010" y="328311"/>
                </a:lnTo>
                <a:lnTo>
                  <a:pt x="43245" y="328311"/>
                </a:lnTo>
                <a:lnTo>
                  <a:pt x="43245" y="327977"/>
                </a:lnTo>
                <a:lnTo>
                  <a:pt x="42775" y="327643"/>
                </a:lnTo>
                <a:lnTo>
                  <a:pt x="42567" y="327643"/>
                </a:lnTo>
                <a:lnTo>
                  <a:pt x="42567" y="327310"/>
                </a:lnTo>
                <a:lnTo>
                  <a:pt x="42775" y="327310"/>
                </a:lnTo>
                <a:lnTo>
                  <a:pt x="43010" y="327310"/>
                </a:lnTo>
                <a:lnTo>
                  <a:pt x="43245" y="327643"/>
                </a:lnTo>
                <a:lnTo>
                  <a:pt x="43688" y="327310"/>
                </a:lnTo>
                <a:lnTo>
                  <a:pt x="43688" y="326978"/>
                </a:lnTo>
                <a:lnTo>
                  <a:pt x="43453" y="326644"/>
                </a:lnTo>
                <a:lnTo>
                  <a:pt x="43453" y="326311"/>
                </a:lnTo>
                <a:lnTo>
                  <a:pt x="43688" y="326311"/>
                </a:lnTo>
                <a:lnTo>
                  <a:pt x="43922" y="325977"/>
                </a:lnTo>
                <a:lnTo>
                  <a:pt x="43688" y="325645"/>
                </a:lnTo>
                <a:lnTo>
                  <a:pt x="43453" y="325311"/>
                </a:lnTo>
                <a:lnTo>
                  <a:pt x="43453" y="325645"/>
                </a:lnTo>
                <a:lnTo>
                  <a:pt x="43245" y="325645"/>
                </a:lnTo>
                <a:lnTo>
                  <a:pt x="43010" y="325645"/>
                </a:lnTo>
                <a:lnTo>
                  <a:pt x="42567" y="325311"/>
                </a:lnTo>
                <a:lnTo>
                  <a:pt x="43010" y="324978"/>
                </a:lnTo>
                <a:lnTo>
                  <a:pt x="43245" y="324978"/>
                </a:lnTo>
                <a:lnTo>
                  <a:pt x="43688" y="324644"/>
                </a:lnTo>
                <a:lnTo>
                  <a:pt x="43688" y="324310"/>
                </a:lnTo>
                <a:lnTo>
                  <a:pt x="43245" y="324310"/>
                </a:lnTo>
                <a:lnTo>
                  <a:pt x="43010" y="323979"/>
                </a:lnTo>
                <a:lnTo>
                  <a:pt x="42332" y="323645"/>
                </a:lnTo>
                <a:lnTo>
                  <a:pt x="42098" y="323311"/>
                </a:lnTo>
                <a:lnTo>
                  <a:pt x="42332" y="323311"/>
                </a:lnTo>
                <a:lnTo>
                  <a:pt x="42775" y="322977"/>
                </a:lnTo>
                <a:lnTo>
                  <a:pt x="43245" y="322977"/>
                </a:lnTo>
                <a:lnTo>
                  <a:pt x="43453" y="322643"/>
                </a:lnTo>
                <a:lnTo>
                  <a:pt x="43245" y="322643"/>
                </a:lnTo>
                <a:lnTo>
                  <a:pt x="43010" y="322309"/>
                </a:lnTo>
                <a:lnTo>
                  <a:pt x="42332" y="322643"/>
                </a:lnTo>
                <a:lnTo>
                  <a:pt x="41889" y="322977"/>
                </a:lnTo>
                <a:lnTo>
                  <a:pt x="41654" y="322643"/>
                </a:lnTo>
                <a:lnTo>
                  <a:pt x="41211" y="321978"/>
                </a:lnTo>
                <a:lnTo>
                  <a:pt x="41211" y="321644"/>
                </a:lnTo>
                <a:lnTo>
                  <a:pt x="40977" y="321644"/>
                </a:lnTo>
                <a:lnTo>
                  <a:pt x="40742" y="321310"/>
                </a:lnTo>
                <a:lnTo>
                  <a:pt x="40534" y="321310"/>
                </a:lnTo>
                <a:lnTo>
                  <a:pt x="40299" y="321310"/>
                </a:lnTo>
                <a:lnTo>
                  <a:pt x="40064" y="321310"/>
                </a:lnTo>
                <a:lnTo>
                  <a:pt x="40299" y="321310"/>
                </a:lnTo>
                <a:lnTo>
                  <a:pt x="40977" y="320976"/>
                </a:lnTo>
                <a:lnTo>
                  <a:pt x="40977" y="320642"/>
                </a:lnTo>
                <a:lnTo>
                  <a:pt x="41420" y="320642"/>
                </a:lnTo>
                <a:lnTo>
                  <a:pt x="41889" y="320642"/>
                </a:lnTo>
                <a:lnTo>
                  <a:pt x="42098" y="320308"/>
                </a:lnTo>
                <a:lnTo>
                  <a:pt x="41889" y="319974"/>
                </a:lnTo>
                <a:lnTo>
                  <a:pt x="41654" y="319974"/>
                </a:lnTo>
                <a:lnTo>
                  <a:pt x="41420" y="319974"/>
                </a:lnTo>
                <a:lnTo>
                  <a:pt x="41211" y="320308"/>
                </a:lnTo>
                <a:lnTo>
                  <a:pt x="40977" y="319974"/>
                </a:lnTo>
                <a:lnTo>
                  <a:pt x="40977" y="319640"/>
                </a:lnTo>
                <a:lnTo>
                  <a:pt x="41211" y="319640"/>
                </a:lnTo>
                <a:lnTo>
                  <a:pt x="41420" y="319309"/>
                </a:lnTo>
                <a:lnTo>
                  <a:pt x="41654" y="319309"/>
                </a:lnTo>
                <a:lnTo>
                  <a:pt x="42098" y="319309"/>
                </a:lnTo>
                <a:lnTo>
                  <a:pt x="42098" y="318975"/>
                </a:lnTo>
                <a:lnTo>
                  <a:pt x="41420" y="318975"/>
                </a:lnTo>
                <a:lnTo>
                  <a:pt x="41211" y="318641"/>
                </a:lnTo>
                <a:lnTo>
                  <a:pt x="41211" y="318307"/>
                </a:lnTo>
                <a:lnTo>
                  <a:pt x="41420" y="318307"/>
                </a:lnTo>
                <a:lnTo>
                  <a:pt x="41654" y="318307"/>
                </a:lnTo>
                <a:lnTo>
                  <a:pt x="41889" y="317974"/>
                </a:lnTo>
                <a:lnTo>
                  <a:pt x="41654" y="317640"/>
                </a:lnTo>
                <a:lnTo>
                  <a:pt x="41420" y="316972"/>
                </a:lnTo>
                <a:lnTo>
                  <a:pt x="41654" y="316638"/>
                </a:lnTo>
                <a:lnTo>
                  <a:pt x="41420" y="315970"/>
                </a:lnTo>
                <a:lnTo>
                  <a:pt x="41654" y="315970"/>
                </a:lnTo>
                <a:lnTo>
                  <a:pt x="41889" y="315970"/>
                </a:lnTo>
                <a:lnTo>
                  <a:pt x="42098" y="315636"/>
                </a:lnTo>
                <a:lnTo>
                  <a:pt x="41889" y="315636"/>
                </a:lnTo>
                <a:lnTo>
                  <a:pt x="41420" y="315636"/>
                </a:lnTo>
                <a:lnTo>
                  <a:pt x="41211" y="315305"/>
                </a:lnTo>
                <a:lnTo>
                  <a:pt x="40977" y="315305"/>
                </a:lnTo>
                <a:lnTo>
                  <a:pt x="41211" y="314971"/>
                </a:lnTo>
                <a:lnTo>
                  <a:pt x="41420" y="314971"/>
                </a:lnTo>
                <a:lnTo>
                  <a:pt x="41889" y="314971"/>
                </a:lnTo>
                <a:lnTo>
                  <a:pt x="42098" y="314637"/>
                </a:lnTo>
                <a:lnTo>
                  <a:pt x="41654" y="313969"/>
                </a:lnTo>
                <a:lnTo>
                  <a:pt x="41420" y="313635"/>
                </a:lnTo>
                <a:lnTo>
                  <a:pt x="41211" y="312634"/>
                </a:lnTo>
                <a:lnTo>
                  <a:pt x="41420" y="312634"/>
                </a:lnTo>
                <a:lnTo>
                  <a:pt x="41654" y="312634"/>
                </a:lnTo>
                <a:lnTo>
                  <a:pt x="42098" y="311966"/>
                </a:lnTo>
                <a:lnTo>
                  <a:pt x="42332" y="311632"/>
                </a:lnTo>
                <a:lnTo>
                  <a:pt x="42098" y="311632"/>
                </a:lnTo>
                <a:lnTo>
                  <a:pt x="41654" y="311298"/>
                </a:lnTo>
                <a:lnTo>
                  <a:pt x="41420" y="311298"/>
                </a:lnTo>
                <a:lnTo>
                  <a:pt x="40977" y="311966"/>
                </a:lnTo>
                <a:lnTo>
                  <a:pt x="40742" y="311966"/>
                </a:lnTo>
                <a:lnTo>
                  <a:pt x="40534" y="311966"/>
                </a:lnTo>
                <a:lnTo>
                  <a:pt x="40534" y="311632"/>
                </a:lnTo>
                <a:lnTo>
                  <a:pt x="40742" y="311632"/>
                </a:lnTo>
                <a:lnTo>
                  <a:pt x="40977" y="310964"/>
                </a:lnTo>
                <a:lnTo>
                  <a:pt x="41211" y="310964"/>
                </a:lnTo>
                <a:lnTo>
                  <a:pt x="41889" y="310964"/>
                </a:lnTo>
                <a:lnTo>
                  <a:pt x="42098" y="310964"/>
                </a:lnTo>
                <a:lnTo>
                  <a:pt x="42332" y="310630"/>
                </a:lnTo>
                <a:lnTo>
                  <a:pt x="42098" y="310297"/>
                </a:lnTo>
                <a:lnTo>
                  <a:pt x="40977" y="309963"/>
                </a:lnTo>
                <a:lnTo>
                  <a:pt x="40742" y="309629"/>
                </a:lnTo>
                <a:lnTo>
                  <a:pt x="40977" y="309629"/>
                </a:lnTo>
                <a:lnTo>
                  <a:pt x="41211" y="309629"/>
                </a:lnTo>
                <a:lnTo>
                  <a:pt x="41654" y="309295"/>
                </a:lnTo>
                <a:lnTo>
                  <a:pt x="41889" y="309295"/>
                </a:lnTo>
                <a:lnTo>
                  <a:pt x="42332" y="308961"/>
                </a:lnTo>
                <a:lnTo>
                  <a:pt x="42567" y="308627"/>
                </a:lnTo>
                <a:lnTo>
                  <a:pt x="42567" y="308293"/>
                </a:lnTo>
                <a:lnTo>
                  <a:pt x="42332" y="308293"/>
                </a:lnTo>
                <a:lnTo>
                  <a:pt x="42098" y="308293"/>
                </a:lnTo>
                <a:lnTo>
                  <a:pt x="42098" y="307623"/>
                </a:lnTo>
                <a:lnTo>
                  <a:pt x="42098" y="307289"/>
                </a:lnTo>
                <a:lnTo>
                  <a:pt x="42332" y="306955"/>
                </a:lnTo>
                <a:lnTo>
                  <a:pt x="42567" y="307289"/>
                </a:lnTo>
                <a:lnTo>
                  <a:pt x="43245" y="307289"/>
                </a:lnTo>
                <a:lnTo>
                  <a:pt x="43245" y="306955"/>
                </a:lnTo>
                <a:lnTo>
                  <a:pt x="43245" y="306621"/>
                </a:lnTo>
                <a:lnTo>
                  <a:pt x="43010" y="306621"/>
                </a:lnTo>
                <a:lnTo>
                  <a:pt x="42567" y="306621"/>
                </a:lnTo>
                <a:lnTo>
                  <a:pt x="42098" y="306621"/>
                </a:lnTo>
                <a:lnTo>
                  <a:pt x="42098" y="306287"/>
                </a:lnTo>
                <a:lnTo>
                  <a:pt x="42332" y="306287"/>
                </a:lnTo>
                <a:lnTo>
                  <a:pt x="42567" y="306287"/>
                </a:lnTo>
                <a:lnTo>
                  <a:pt x="43010" y="306287"/>
                </a:lnTo>
                <a:lnTo>
                  <a:pt x="43245" y="306287"/>
                </a:lnTo>
                <a:lnTo>
                  <a:pt x="43453" y="305953"/>
                </a:lnTo>
                <a:lnTo>
                  <a:pt x="43245" y="305619"/>
                </a:lnTo>
                <a:lnTo>
                  <a:pt x="43010" y="305619"/>
                </a:lnTo>
                <a:lnTo>
                  <a:pt x="42567" y="305619"/>
                </a:lnTo>
                <a:lnTo>
                  <a:pt x="42098" y="305953"/>
                </a:lnTo>
                <a:lnTo>
                  <a:pt x="41654" y="305953"/>
                </a:lnTo>
                <a:lnTo>
                  <a:pt x="41211" y="305953"/>
                </a:lnTo>
                <a:lnTo>
                  <a:pt x="40977" y="305619"/>
                </a:lnTo>
                <a:lnTo>
                  <a:pt x="40977" y="304952"/>
                </a:lnTo>
                <a:lnTo>
                  <a:pt x="40742" y="304618"/>
                </a:lnTo>
                <a:lnTo>
                  <a:pt x="40742" y="304281"/>
                </a:lnTo>
                <a:lnTo>
                  <a:pt x="40534" y="304281"/>
                </a:lnTo>
                <a:lnTo>
                  <a:pt x="40299" y="303947"/>
                </a:lnTo>
                <a:lnTo>
                  <a:pt x="40299" y="303613"/>
                </a:lnTo>
                <a:lnTo>
                  <a:pt x="41211" y="303613"/>
                </a:lnTo>
                <a:lnTo>
                  <a:pt x="41420" y="303613"/>
                </a:lnTo>
                <a:lnTo>
                  <a:pt x="41654" y="302946"/>
                </a:lnTo>
                <a:lnTo>
                  <a:pt x="42098" y="302612"/>
                </a:lnTo>
                <a:lnTo>
                  <a:pt x="42098" y="302278"/>
                </a:lnTo>
                <a:lnTo>
                  <a:pt x="41889" y="302278"/>
                </a:lnTo>
                <a:lnTo>
                  <a:pt x="41420" y="302278"/>
                </a:lnTo>
                <a:lnTo>
                  <a:pt x="41211" y="302278"/>
                </a:lnTo>
                <a:lnTo>
                  <a:pt x="40977" y="301944"/>
                </a:lnTo>
                <a:lnTo>
                  <a:pt x="41420" y="301607"/>
                </a:lnTo>
                <a:lnTo>
                  <a:pt x="41889" y="301607"/>
                </a:lnTo>
                <a:lnTo>
                  <a:pt x="42098" y="301607"/>
                </a:lnTo>
                <a:lnTo>
                  <a:pt x="42332" y="301944"/>
                </a:lnTo>
                <a:lnTo>
                  <a:pt x="42332" y="302278"/>
                </a:lnTo>
                <a:lnTo>
                  <a:pt x="42567" y="302278"/>
                </a:lnTo>
                <a:lnTo>
                  <a:pt x="43010" y="302278"/>
                </a:lnTo>
                <a:lnTo>
                  <a:pt x="43010" y="301944"/>
                </a:lnTo>
                <a:lnTo>
                  <a:pt x="42775" y="301607"/>
                </a:lnTo>
                <a:lnTo>
                  <a:pt x="42567" y="301273"/>
                </a:lnTo>
                <a:lnTo>
                  <a:pt x="41420" y="300940"/>
                </a:lnTo>
                <a:lnTo>
                  <a:pt x="41654" y="300606"/>
                </a:lnTo>
                <a:lnTo>
                  <a:pt x="41889" y="300606"/>
                </a:lnTo>
                <a:lnTo>
                  <a:pt x="42567" y="299938"/>
                </a:lnTo>
                <a:lnTo>
                  <a:pt x="42332" y="299601"/>
                </a:lnTo>
                <a:lnTo>
                  <a:pt x="42098" y="299601"/>
                </a:lnTo>
                <a:lnTo>
                  <a:pt x="41654" y="299601"/>
                </a:lnTo>
                <a:lnTo>
                  <a:pt x="41211" y="298934"/>
                </a:lnTo>
                <a:lnTo>
                  <a:pt x="41211" y="298600"/>
                </a:lnTo>
                <a:lnTo>
                  <a:pt x="41420" y="298600"/>
                </a:lnTo>
                <a:lnTo>
                  <a:pt x="41889" y="298600"/>
                </a:lnTo>
                <a:lnTo>
                  <a:pt x="42098" y="298600"/>
                </a:lnTo>
                <a:lnTo>
                  <a:pt x="42567" y="298266"/>
                </a:lnTo>
                <a:lnTo>
                  <a:pt x="42775" y="297929"/>
                </a:lnTo>
                <a:lnTo>
                  <a:pt x="42775" y="297595"/>
                </a:lnTo>
                <a:lnTo>
                  <a:pt x="42567" y="297595"/>
                </a:lnTo>
                <a:lnTo>
                  <a:pt x="42098" y="297929"/>
                </a:lnTo>
                <a:lnTo>
                  <a:pt x="41654" y="297929"/>
                </a:lnTo>
                <a:lnTo>
                  <a:pt x="41211" y="298266"/>
                </a:lnTo>
                <a:lnTo>
                  <a:pt x="40742" y="298266"/>
                </a:lnTo>
                <a:lnTo>
                  <a:pt x="40534" y="297929"/>
                </a:lnTo>
                <a:lnTo>
                  <a:pt x="40534" y="297261"/>
                </a:lnTo>
                <a:lnTo>
                  <a:pt x="40742" y="297261"/>
                </a:lnTo>
                <a:lnTo>
                  <a:pt x="40977" y="297261"/>
                </a:lnTo>
                <a:lnTo>
                  <a:pt x="41654" y="297595"/>
                </a:lnTo>
                <a:lnTo>
                  <a:pt x="42098" y="297595"/>
                </a:lnTo>
                <a:lnTo>
                  <a:pt x="42332" y="297261"/>
                </a:lnTo>
                <a:lnTo>
                  <a:pt x="42332" y="296928"/>
                </a:lnTo>
                <a:lnTo>
                  <a:pt x="42098" y="296928"/>
                </a:lnTo>
                <a:lnTo>
                  <a:pt x="41889" y="296591"/>
                </a:lnTo>
                <a:lnTo>
                  <a:pt x="41420" y="296257"/>
                </a:lnTo>
                <a:lnTo>
                  <a:pt x="41889" y="295923"/>
                </a:lnTo>
                <a:lnTo>
                  <a:pt x="42098" y="295589"/>
                </a:lnTo>
                <a:lnTo>
                  <a:pt x="42332" y="294585"/>
                </a:lnTo>
                <a:lnTo>
                  <a:pt x="42332" y="294251"/>
                </a:lnTo>
                <a:lnTo>
                  <a:pt x="42567" y="293581"/>
                </a:lnTo>
                <a:lnTo>
                  <a:pt x="42332" y="293581"/>
                </a:lnTo>
                <a:lnTo>
                  <a:pt x="42098" y="293247"/>
                </a:lnTo>
                <a:lnTo>
                  <a:pt x="41420" y="292913"/>
                </a:lnTo>
                <a:lnTo>
                  <a:pt x="41654" y="292913"/>
                </a:lnTo>
                <a:lnTo>
                  <a:pt x="41889" y="292913"/>
                </a:lnTo>
                <a:lnTo>
                  <a:pt x="42332" y="292913"/>
                </a:lnTo>
                <a:lnTo>
                  <a:pt x="42332" y="292576"/>
                </a:lnTo>
                <a:lnTo>
                  <a:pt x="42332" y="292243"/>
                </a:lnTo>
                <a:lnTo>
                  <a:pt x="41889" y="292243"/>
                </a:lnTo>
                <a:lnTo>
                  <a:pt x="41654" y="291909"/>
                </a:lnTo>
                <a:lnTo>
                  <a:pt x="41889" y="291238"/>
                </a:lnTo>
                <a:lnTo>
                  <a:pt x="41889" y="290904"/>
                </a:lnTo>
                <a:lnTo>
                  <a:pt x="41654" y="290568"/>
                </a:lnTo>
                <a:lnTo>
                  <a:pt x="41420" y="290234"/>
                </a:lnTo>
                <a:lnTo>
                  <a:pt x="40742" y="290234"/>
                </a:lnTo>
                <a:lnTo>
                  <a:pt x="40299" y="289900"/>
                </a:lnTo>
                <a:lnTo>
                  <a:pt x="40064" y="290234"/>
                </a:lnTo>
                <a:lnTo>
                  <a:pt x="39856" y="289900"/>
                </a:lnTo>
                <a:lnTo>
                  <a:pt x="40299" y="289564"/>
                </a:lnTo>
                <a:lnTo>
                  <a:pt x="40299" y="289230"/>
                </a:lnTo>
                <a:lnTo>
                  <a:pt x="39621" y="289230"/>
                </a:lnTo>
                <a:lnTo>
                  <a:pt x="39178" y="289230"/>
                </a:lnTo>
                <a:lnTo>
                  <a:pt x="39178" y="288896"/>
                </a:lnTo>
                <a:lnTo>
                  <a:pt x="39621" y="288559"/>
                </a:lnTo>
                <a:lnTo>
                  <a:pt x="39621" y="288225"/>
                </a:lnTo>
                <a:lnTo>
                  <a:pt x="39413" y="288225"/>
                </a:lnTo>
                <a:lnTo>
                  <a:pt x="39178" y="288225"/>
                </a:lnTo>
                <a:lnTo>
                  <a:pt x="39413" y="287892"/>
                </a:lnTo>
                <a:lnTo>
                  <a:pt x="39621" y="287892"/>
                </a:lnTo>
                <a:lnTo>
                  <a:pt x="39856" y="287892"/>
                </a:lnTo>
                <a:lnTo>
                  <a:pt x="39621" y="287555"/>
                </a:lnTo>
                <a:lnTo>
                  <a:pt x="39413" y="287555"/>
                </a:lnTo>
                <a:lnTo>
                  <a:pt x="39178" y="287555"/>
                </a:lnTo>
                <a:lnTo>
                  <a:pt x="38944" y="286887"/>
                </a:lnTo>
                <a:lnTo>
                  <a:pt x="38266" y="286217"/>
                </a:lnTo>
                <a:lnTo>
                  <a:pt x="38266" y="285880"/>
                </a:lnTo>
                <a:lnTo>
                  <a:pt x="38735" y="285546"/>
                </a:lnTo>
                <a:lnTo>
                  <a:pt x="38944" y="285546"/>
                </a:lnTo>
                <a:lnTo>
                  <a:pt x="38944" y="284206"/>
                </a:lnTo>
                <a:lnTo>
                  <a:pt x="38500" y="283872"/>
                </a:lnTo>
                <a:lnTo>
                  <a:pt x="38500" y="282867"/>
                </a:lnTo>
                <a:lnTo>
                  <a:pt x="38500" y="282197"/>
                </a:lnTo>
                <a:lnTo>
                  <a:pt x="38735" y="282197"/>
                </a:lnTo>
                <a:lnTo>
                  <a:pt x="38500" y="281527"/>
                </a:lnTo>
                <a:lnTo>
                  <a:pt x="38266" y="281190"/>
                </a:lnTo>
                <a:lnTo>
                  <a:pt x="38266" y="280856"/>
                </a:lnTo>
                <a:lnTo>
                  <a:pt x="38500" y="280520"/>
                </a:lnTo>
                <a:lnTo>
                  <a:pt x="38735" y="280520"/>
                </a:lnTo>
                <a:lnTo>
                  <a:pt x="38500" y="280186"/>
                </a:lnTo>
                <a:lnTo>
                  <a:pt x="37823" y="280520"/>
                </a:lnTo>
                <a:lnTo>
                  <a:pt x="37588" y="280520"/>
                </a:lnTo>
                <a:lnTo>
                  <a:pt x="37380" y="280186"/>
                </a:lnTo>
                <a:lnTo>
                  <a:pt x="37588" y="279515"/>
                </a:lnTo>
                <a:lnTo>
                  <a:pt x="37145" y="278508"/>
                </a:lnTo>
                <a:lnTo>
                  <a:pt x="37145" y="277838"/>
                </a:lnTo>
                <a:lnTo>
                  <a:pt x="36910" y="277504"/>
                </a:lnTo>
                <a:lnTo>
                  <a:pt x="36702" y="277504"/>
                </a:lnTo>
                <a:lnTo>
                  <a:pt x="36467" y="277838"/>
                </a:lnTo>
                <a:lnTo>
                  <a:pt x="36232" y="277838"/>
                </a:lnTo>
                <a:lnTo>
                  <a:pt x="36024" y="277838"/>
                </a:lnTo>
                <a:lnTo>
                  <a:pt x="36024" y="277504"/>
                </a:lnTo>
                <a:lnTo>
                  <a:pt x="36232" y="277168"/>
                </a:lnTo>
                <a:lnTo>
                  <a:pt x="36232" y="276834"/>
                </a:lnTo>
                <a:lnTo>
                  <a:pt x="36024" y="276497"/>
                </a:lnTo>
                <a:lnTo>
                  <a:pt x="35789" y="276163"/>
                </a:lnTo>
                <a:lnTo>
                  <a:pt x="35555" y="275827"/>
                </a:lnTo>
                <a:lnTo>
                  <a:pt x="35112" y="276163"/>
                </a:lnTo>
                <a:lnTo>
                  <a:pt x="34877" y="276163"/>
                </a:lnTo>
                <a:lnTo>
                  <a:pt x="34877" y="275827"/>
                </a:lnTo>
                <a:lnTo>
                  <a:pt x="35112" y="275493"/>
                </a:lnTo>
                <a:lnTo>
                  <a:pt x="35346" y="275493"/>
                </a:lnTo>
                <a:lnTo>
                  <a:pt x="35555" y="275493"/>
                </a:lnTo>
                <a:lnTo>
                  <a:pt x="35789" y="275156"/>
                </a:lnTo>
                <a:lnTo>
                  <a:pt x="35555" y="274820"/>
                </a:lnTo>
                <a:lnTo>
                  <a:pt x="35346" y="274820"/>
                </a:lnTo>
                <a:lnTo>
                  <a:pt x="34877" y="274486"/>
                </a:lnTo>
                <a:lnTo>
                  <a:pt x="34877" y="274150"/>
                </a:lnTo>
                <a:lnTo>
                  <a:pt x="34877" y="273816"/>
                </a:lnTo>
                <a:lnTo>
                  <a:pt x="34877" y="273479"/>
                </a:lnTo>
                <a:lnTo>
                  <a:pt x="34669" y="273145"/>
                </a:lnTo>
                <a:lnTo>
                  <a:pt x="34434" y="273479"/>
                </a:lnTo>
                <a:lnTo>
                  <a:pt x="34225" y="273816"/>
                </a:lnTo>
                <a:lnTo>
                  <a:pt x="33991" y="273816"/>
                </a:lnTo>
                <a:lnTo>
                  <a:pt x="33756" y="273816"/>
                </a:lnTo>
                <a:lnTo>
                  <a:pt x="33756" y="273479"/>
                </a:lnTo>
                <a:lnTo>
                  <a:pt x="33991" y="273145"/>
                </a:lnTo>
                <a:lnTo>
                  <a:pt x="34434" y="272809"/>
                </a:lnTo>
                <a:lnTo>
                  <a:pt x="34877" y="272472"/>
                </a:lnTo>
                <a:lnTo>
                  <a:pt x="35112" y="272138"/>
                </a:lnTo>
                <a:lnTo>
                  <a:pt x="34877" y="272138"/>
                </a:lnTo>
                <a:lnTo>
                  <a:pt x="34434" y="271802"/>
                </a:lnTo>
                <a:lnTo>
                  <a:pt x="34225" y="271131"/>
                </a:lnTo>
                <a:lnTo>
                  <a:pt x="33756" y="270461"/>
                </a:lnTo>
                <a:lnTo>
                  <a:pt x="33547" y="270124"/>
                </a:lnTo>
                <a:lnTo>
                  <a:pt x="33547" y="269788"/>
                </a:lnTo>
                <a:lnTo>
                  <a:pt x="33756" y="269118"/>
                </a:lnTo>
                <a:lnTo>
                  <a:pt x="33991" y="268781"/>
                </a:lnTo>
                <a:lnTo>
                  <a:pt x="33991" y="268447"/>
                </a:lnTo>
                <a:lnTo>
                  <a:pt x="33991" y="268111"/>
                </a:lnTo>
                <a:lnTo>
                  <a:pt x="33756" y="267774"/>
                </a:lnTo>
                <a:lnTo>
                  <a:pt x="33313" y="267440"/>
                </a:lnTo>
                <a:lnTo>
                  <a:pt x="32870" y="267440"/>
                </a:lnTo>
                <a:lnTo>
                  <a:pt x="32635" y="267104"/>
                </a:lnTo>
                <a:lnTo>
                  <a:pt x="32870" y="267104"/>
                </a:lnTo>
                <a:lnTo>
                  <a:pt x="33313" y="267104"/>
                </a:lnTo>
                <a:lnTo>
                  <a:pt x="33547" y="267440"/>
                </a:lnTo>
                <a:lnTo>
                  <a:pt x="33756" y="267440"/>
                </a:lnTo>
                <a:lnTo>
                  <a:pt x="33991" y="267104"/>
                </a:lnTo>
                <a:lnTo>
                  <a:pt x="33756" y="267104"/>
                </a:lnTo>
                <a:lnTo>
                  <a:pt x="33078" y="266767"/>
                </a:lnTo>
                <a:lnTo>
                  <a:pt x="33078" y="266433"/>
                </a:lnTo>
                <a:lnTo>
                  <a:pt x="32870" y="266433"/>
                </a:lnTo>
                <a:lnTo>
                  <a:pt x="32870" y="266097"/>
                </a:lnTo>
                <a:lnTo>
                  <a:pt x="33078" y="265760"/>
                </a:lnTo>
                <a:lnTo>
                  <a:pt x="33313" y="265427"/>
                </a:lnTo>
                <a:lnTo>
                  <a:pt x="32870" y="265090"/>
                </a:lnTo>
                <a:lnTo>
                  <a:pt x="32192" y="264417"/>
                </a:lnTo>
                <a:lnTo>
                  <a:pt x="31957" y="264083"/>
                </a:lnTo>
                <a:lnTo>
                  <a:pt x="31723" y="264083"/>
                </a:lnTo>
                <a:lnTo>
                  <a:pt x="31280" y="264083"/>
                </a:lnTo>
                <a:lnTo>
                  <a:pt x="31045" y="264083"/>
                </a:lnTo>
                <a:lnTo>
                  <a:pt x="30837" y="263746"/>
                </a:lnTo>
                <a:lnTo>
                  <a:pt x="31280" y="263410"/>
                </a:lnTo>
                <a:lnTo>
                  <a:pt x="30837" y="263410"/>
                </a:lnTo>
                <a:lnTo>
                  <a:pt x="30602" y="263076"/>
                </a:lnTo>
                <a:lnTo>
                  <a:pt x="30837" y="262403"/>
                </a:lnTo>
                <a:lnTo>
                  <a:pt x="30367" y="262740"/>
                </a:lnTo>
                <a:lnTo>
                  <a:pt x="30159" y="262740"/>
                </a:lnTo>
                <a:lnTo>
                  <a:pt x="29924" y="262740"/>
                </a:lnTo>
                <a:lnTo>
                  <a:pt x="29924" y="262403"/>
                </a:lnTo>
                <a:lnTo>
                  <a:pt x="30159" y="262067"/>
                </a:lnTo>
                <a:lnTo>
                  <a:pt x="30367" y="261730"/>
                </a:lnTo>
                <a:lnTo>
                  <a:pt x="30837" y="261730"/>
                </a:lnTo>
                <a:lnTo>
                  <a:pt x="30837" y="261396"/>
                </a:lnTo>
                <a:lnTo>
                  <a:pt x="30159" y="260723"/>
                </a:lnTo>
                <a:lnTo>
                  <a:pt x="29924" y="260387"/>
                </a:lnTo>
                <a:lnTo>
                  <a:pt x="29690" y="260053"/>
                </a:lnTo>
                <a:lnTo>
                  <a:pt x="29247" y="260387"/>
                </a:lnTo>
                <a:lnTo>
                  <a:pt x="29038" y="260387"/>
                </a:lnTo>
                <a:lnTo>
                  <a:pt x="28803" y="260387"/>
                </a:lnTo>
                <a:lnTo>
                  <a:pt x="28569" y="260053"/>
                </a:lnTo>
                <a:lnTo>
                  <a:pt x="28803" y="259716"/>
                </a:lnTo>
                <a:lnTo>
                  <a:pt x="29038" y="259716"/>
                </a:lnTo>
                <a:lnTo>
                  <a:pt x="29247" y="259716"/>
                </a:lnTo>
                <a:lnTo>
                  <a:pt x="29038" y="259380"/>
                </a:lnTo>
                <a:lnTo>
                  <a:pt x="28569" y="259380"/>
                </a:lnTo>
                <a:lnTo>
                  <a:pt x="27891" y="259043"/>
                </a:lnTo>
                <a:lnTo>
                  <a:pt x="27682" y="259043"/>
                </a:lnTo>
                <a:lnTo>
                  <a:pt x="27213" y="258707"/>
                </a:lnTo>
                <a:lnTo>
                  <a:pt x="27213" y="258373"/>
                </a:lnTo>
                <a:lnTo>
                  <a:pt x="27448" y="258373"/>
                </a:lnTo>
                <a:lnTo>
                  <a:pt x="28126" y="258707"/>
                </a:lnTo>
                <a:lnTo>
                  <a:pt x="28569" y="258373"/>
                </a:lnTo>
                <a:lnTo>
                  <a:pt x="28569" y="258036"/>
                </a:lnTo>
                <a:lnTo>
                  <a:pt x="28360" y="257363"/>
                </a:lnTo>
                <a:lnTo>
                  <a:pt x="28360" y="256690"/>
                </a:lnTo>
                <a:lnTo>
                  <a:pt x="28360" y="256356"/>
                </a:lnTo>
                <a:lnTo>
                  <a:pt x="28569" y="256356"/>
                </a:lnTo>
                <a:lnTo>
                  <a:pt x="28803" y="256356"/>
                </a:lnTo>
                <a:lnTo>
                  <a:pt x="29038" y="256356"/>
                </a:lnTo>
                <a:lnTo>
                  <a:pt x="29038" y="256020"/>
                </a:lnTo>
                <a:lnTo>
                  <a:pt x="28803" y="256020"/>
                </a:lnTo>
                <a:lnTo>
                  <a:pt x="28126" y="255683"/>
                </a:lnTo>
                <a:lnTo>
                  <a:pt x="27891" y="256020"/>
                </a:lnTo>
                <a:lnTo>
                  <a:pt x="27682" y="256020"/>
                </a:lnTo>
                <a:lnTo>
                  <a:pt x="27682" y="255683"/>
                </a:lnTo>
                <a:lnTo>
                  <a:pt x="28126" y="255347"/>
                </a:lnTo>
                <a:lnTo>
                  <a:pt x="28126" y="255010"/>
                </a:lnTo>
                <a:lnTo>
                  <a:pt x="27891" y="254674"/>
                </a:lnTo>
                <a:lnTo>
                  <a:pt x="27682" y="254004"/>
                </a:lnTo>
                <a:lnTo>
                  <a:pt x="27448" y="254004"/>
                </a:lnTo>
                <a:lnTo>
                  <a:pt x="27005" y="254004"/>
                </a:lnTo>
                <a:lnTo>
                  <a:pt x="26770" y="253667"/>
                </a:lnTo>
                <a:lnTo>
                  <a:pt x="27005" y="253331"/>
                </a:lnTo>
                <a:lnTo>
                  <a:pt x="27005" y="252994"/>
                </a:lnTo>
                <a:lnTo>
                  <a:pt x="26536" y="253331"/>
                </a:lnTo>
                <a:lnTo>
                  <a:pt x="26327" y="253331"/>
                </a:lnTo>
                <a:lnTo>
                  <a:pt x="26536" y="252994"/>
                </a:lnTo>
                <a:lnTo>
                  <a:pt x="26770" y="252658"/>
                </a:lnTo>
                <a:lnTo>
                  <a:pt x="26536" y="252321"/>
                </a:lnTo>
                <a:lnTo>
                  <a:pt x="26536" y="251985"/>
                </a:lnTo>
                <a:lnTo>
                  <a:pt x="26536" y="251312"/>
                </a:lnTo>
                <a:lnTo>
                  <a:pt x="26536" y="250975"/>
                </a:lnTo>
                <a:lnTo>
                  <a:pt x="26327" y="250639"/>
                </a:lnTo>
                <a:lnTo>
                  <a:pt x="26327" y="250302"/>
                </a:lnTo>
                <a:lnTo>
                  <a:pt x="26092" y="250302"/>
                </a:lnTo>
                <a:lnTo>
                  <a:pt x="26092" y="249968"/>
                </a:lnTo>
                <a:lnTo>
                  <a:pt x="25649" y="249631"/>
                </a:lnTo>
                <a:lnTo>
                  <a:pt x="25649" y="249295"/>
                </a:lnTo>
                <a:lnTo>
                  <a:pt x="25858" y="249295"/>
                </a:lnTo>
                <a:lnTo>
                  <a:pt x="26092" y="248958"/>
                </a:lnTo>
                <a:lnTo>
                  <a:pt x="25858" y="248958"/>
                </a:lnTo>
                <a:lnTo>
                  <a:pt x="25649" y="248622"/>
                </a:lnTo>
                <a:lnTo>
                  <a:pt x="25180" y="248622"/>
                </a:lnTo>
                <a:lnTo>
                  <a:pt x="24528" y="248622"/>
                </a:lnTo>
                <a:lnTo>
                  <a:pt x="24294" y="248285"/>
                </a:lnTo>
                <a:lnTo>
                  <a:pt x="23851" y="248285"/>
                </a:lnTo>
                <a:lnTo>
                  <a:pt x="23616" y="247949"/>
                </a:lnTo>
                <a:lnTo>
                  <a:pt x="24059" y="247612"/>
                </a:lnTo>
                <a:lnTo>
                  <a:pt x="24294" y="247276"/>
                </a:lnTo>
                <a:lnTo>
                  <a:pt x="24059" y="246939"/>
                </a:lnTo>
                <a:lnTo>
                  <a:pt x="23616" y="246603"/>
                </a:lnTo>
                <a:lnTo>
                  <a:pt x="23382" y="246266"/>
                </a:lnTo>
                <a:lnTo>
                  <a:pt x="23616" y="245930"/>
                </a:lnTo>
                <a:lnTo>
                  <a:pt x="24059" y="245593"/>
                </a:lnTo>
                <a:lnTo>
                  <a:pt x="24059" y="245257"/>
                </a:lnTo>
                <a:lnTo>
                  <a:pt x="23616" y="244584"/>
                </a:lnTo>
                <a:lnTo>
                  <a:pt x="23616" y="244247"/>
                </a:lnTo>
                <a:lnTo>
                  <a:pt x="24059" y="243911"/>
                </a:lnTo>
                <a:lnTo>
                  <a:pt x="24059" y="243574"/>
                </a:lnTo>
                <a:lnTo>
                  <a:pt x="23616" y="242899"/>
                </a:lnTo>
                <a:lnTo>
                  <a:pt x="23616" y="242562"/>
                </a:lnTo>
                <a:lnTo>
                  <a:pt x="24059" y="242899"/>
                </a:lnTo>
                <a:lnTo>
                  <a:pt x="24294" y="242899"/>
                </a:lnTo>
                <a:lnTo>
                  <a:pt x="24528" y="242562"/>
                </a:lnTo>
                <a:lnTo>
                  <a:pt x="24528" y="242226"/>
                </a:lnTo>
                <a:lnTo>
                  <a:pt x="24294" y="241553"/>
                </a:lnTo>
                <a:lnTo>
                  <a:pt x="23851" y="241553"/>
                </a:lnTo>
                <a:lnTo>
                  <a:pt x="23616" y="241216"/>
                </a:lnTo>
                <a:lnTo>
                  <a:pt x="24294" y="240880"/>
                </a:lnTo>
                <a:lnTo>
                  <a:pt x="24294" y="240543"/>
                </a:lnTo>
                <a:lnTo>
                  <a:pt x="23851" y="240207"/>
                </a:lnTo>
                <a:lnTo>
                  <a:pt x="23616" y="239870"/>
                </a:lnTo>
                <a:lnTo>
                  <a:pt x="23173" y="239534"/>
                </a:lnTo>
                <a:lnTo>
                  <a:pt x="22938" y="239534"/>
                </a:lnTo>
                <a:lnTo>
                  <a:pt x="22261" y="238858"/>
                </a:lnTo>
                <a:lnTo>
                  <a:pt x="22261" y="238522"/>
                </a:lnTo>
                <a:lnTo>
                  <a:pt x="22261" y="237849"/>
                </a:lnTo>
                <a:lnTo>
                  <a:pt x="22261" y="237512"/>
                </a:lnTo>
                <a:lnTo>
                  <a:pt x="22026" y="237176"/>
                </a:lnTo>
                <a:lnTo>
                  <a:pt x="21348" y="237176"/>
                </a:lnTo>
                <a:lnTo>
                  <a:pt x="20670" y="236839"/>
                </a:lnTo>
                <a:lnTo>
                  <a:pt x="20227" y="236500"/>
                </a:lnTo>
                <a:lnTo>
                  <a:pt x="20227" y="235827"/>
                </a:lnTo>
                <a:lnTo>
                  <a:pt x="20227" y="235490"/>
                </a:lnTo>
                <a:lnTo>
                  <a:pt x="20462" y="234817"/>
                </a:lnTo>
                <a:lnTo>
                  <a:pt x="20462" y="234478"/>
                </a:lnTo>
                <a:lnTo>
                  <a:pt x="20462" y="234142"/>
                </a:lnTo>
                <a:lnTo>
                  <a:pt x="19784" y="233805"/>
                </a:lnTo>
                <a:lnTo>
                  <a:pt x="19549" y="233469"/>
                </a:lnTo>
                <a:lnTo>
                  <a:pt x="19549" y="233132"/>
                </a:lnTo>
                <a:lnTo>
                  <a:pt x="19993" y="232793"/>
                </a:lnTo>
                <a:lnTo>
                  <a:pt x="19993" y="232457"/>
                </a:lnTo>
                <a:lnTo>
                  <a:pt x="19784" y="231784"/>
                </a:lnTo>
                <a:lnTo>
                  <a:pt x="19993" y="230772"/>
                </a:lnTo>
                <a:lnTo>
                  <a:pt x="20462" y="229423"/>
                </a:lnTo>
                <a:lnTo>
                  <a:pt x="20462" y="229086"/>
                </a:lnTo>
                <a:lnTo>
                  <a:pt x="20227" y="228750"/>
                </a:lnTo>
                <a:lnTo>
                  <a:pt x="19549" y="228411"/>
                </a:lnTo>
                <a:lnTo>
                  <a:pt x="19341" y="227738"/>
                </a:lnTo>
                <a:lnTo>
                  <a:pt x="18872" y="226050"/>
                </a:lnTo>
                <a:lnTo>
                  <a:pt x="19106" y="225714"/>
                </a:lnTo>
                <a:lnTo>
                  <a:pt x="19341" y="225377"/>
                </a:lnTo>
                <a:lnTo>
                  <a:pt x="19341" y="225038"/>
                </a:lnTo>
                <a:lnTo>
                  <a:pt x="19106" y="225038"/>
                </a:lnTo>
                <a:lnTo>
                  <a:pt x="18663" y="225038"/>
                </a:lnTo>
                <a:lnTo>
                  <a:pt x="18429" y="224701"/>
                </a:lnTo>
                <a:lnTo>
                  <a:pt x="18429" y="224365"/>
                </a:lnTo>
                <a:lnTo>
                  <a:pt x="18429" y="224026"/>
                </a:lnTo>
                <a:lnTo>
                  <a:pt x="18663" y="223353"/>
                </a:lnTo>
                <a:lnTo>
                  <a:pt x="18663" y="223014"/>
                </a:lnTo>
                <a:lnTo>
                  <a:pt x="18663" y="220989"/>
                </a:lnTo>
                <a:lnTo>
                  <a:pt x="18429" y="219977"/>
                </a:lnTo>
                <a:lnTo>
                  <a:pt x="18194" y="219302"/>
                </a:lnTo>
                <a:lnTo>
                  <a:pt x="17985" y="218963"/>
                </a:lnTo>
                <a:lnTo>
                  <a:pt x="17308" y="218626"/>
                </a:lnTo>
                <a:lnTo>
                  <a:pt x="17073" y="218626"/>
                </a:lnTo>
                <a:lnTo>
                  <a:pt x="16839" y="218290"/>
                </a:lnTo>
                <a:lnTo>
                  <a:pt x="15952" y="216938"/>
                </a:lnTo>
                <a:lnTo>
                  <a:pt x="15483" y="216263"/>
                </a:lnTo>
                <a:lnTo>
                  <a:pt x="15040" y="215923"/>
                </a:lnTo>
                <a:lnTo>
                  <a:pt x="14831" y="215923"/>
                </a:lnTo>
                <a:lnTo>
                  <a:pt x="14831" y="215587"/>
                </a:lnTo>
                <a:lnTo>
                  <a:pt x="15274" y="214911"/>
                </a:lnTo>
                <a:lnTo>
                  <a:pt x="15483" y="214236"/>
                </a:lnTo>
                <a:lnTo>
                  <a:pt x="15483" y="213560"/>
                </a:lnTo>
                <a:lnTo>
                  <a:pt x="15040" y="213221"/>
                </a:lnTo>
                <a:lnTo>
                  <a:pt x="14831" y="212885"/>
                </a:lnTo>
                <a:lnTo>
                  <a:pt x="14597" y="212885"/>
                </a:lnTo>
                <a:lnTo>
                  <a:pt x="14362" y="212885"/>
                </a:lnTo>
                <a:lnTo>
                  <a:pt x="14362" y="212545"/>
                </a:lnTo>
                <a:lnTo>
                  <a:pt x="14831" y="212545"/>
                </a:lnTo>
                <a:lnTo>
                  <a:pt x="15040" y="212209"/>
                </a:lnTo>
                <a:lnTo>
                  <a:pt x="15040" y="211870"/>
                </a:lnTo>
                <a:lnTo>
                  <a:pt x="14831" y="211870"/>
                </a:lnTo>
                <a:lnTo>
                  <a:pt x="14362" y="211533"/>
                </a:lnTo>
                <a:lnTo>
                  <a:pt x="14362" y="210519"/>
                </a:lnTo>
                <a:lnTo>
                  <a:pt x="14154" y="210519"/>
                </a:lnTo>
                <a:lnTo>
                  <a:pt x="13919" y="210519"/>
                </a:lnTo>
                <a:lnTo>
                  <a:pt x="13241" y="210519"/>
                </a:lnTo>
                <a:lnTo>
                  <a:pt x="12798" y="210182"/>
                </a:lnTo>
                <a:lnTo>
                  <a:pt x="12798" y="209843"/>
                </a:lnTo>
                <a:lnTo>
                  <a:pt x="13007" y="209504"/>
                </a:lnTo>
                <a:lnTo>
                  <a:pt x="13241" y="209167"/>
                </a:lnTo>
                <a:lnTo>
                  <a:pt x="13007" y="208828"/>
                </a:lnTo>
                <a:lnTo>
                  <a:pt x="13007" y="208492"/>
                </a:lnTo>
                <a:lnTo>
                  <a:pt x="12564" y="207477"/>
                </a:lnTo>
                <a:lnTo>
                  <a:pt x="12329" y="207138"/>
                </a:lnTo>
                <a:lnTo>
                  <a:pt x="12120" y="206123"/>
                </a:lnTo>
                <a:lnTo>
                  <a:pt x="11886" y="205447"/>
                </a:lnTo>
                <a:lnTo>
                  <a:pt x="11651" y="205447"/>
                </a:lnTo>
                <a:lnTo>
                  <a:pt x="11886" y="205447"/>
                </a:lnTo>
                <a:lnTo>
                  <a:pt x="12329" y="205447"/>
                </a:lnTo>
                <a:lnTo>
                  <a:pt x="12564" y="205447"/>
                </a:lnTo>
                <a:lnTo>
                  <a:pt x="12798" y="205447"/>
                </a:lnTo>
                <a:lnTo>
                  <a:pt x="13007" y="205111"/>
                </a:lnTo>
                <a:lnTo>
                  <a:pt x="12798" y="204772"/>
                </a:lnTo>
                <a:lnTo>
                  <a:pt x="12564" y="204772"/>
                </a:lnTo>
                <a:lnTo>
                  <a:pt x="11886" y="204433"/>
                </a:lnTo>
                <a:lnTo>
                  <a:pt x="11208" y="204433"/>
                </a:lnTo>
                <a:lnTo>
                  <a:pt x="10974" y="204433"/>
                </a:lnTo>
                <a:lnTo>
                  <a:pt x="10530" y="204772"/>
                </a:lnTo>
                <a:lnTo>
                  <a:pt x="10296" y="204772"/>
                </a:lnTo>
                <a:lnTo>
                  <a:pt x="10296" y="204433"/>
                </a:lnTo>
                <a:lnTo>
                  <a:pt x="10296" y="204096"/>
                </a:lnTo>
                <a:lnTo>
                  <a:pt x="10974" y="203082"/>
                </a:lnTo>
                <a:lnTo>
                  <a:pt x="12798" y="202067"/>
                </a:lnTo>
                <a:lnTo>
                  <a:pt x="13007" y="201728"/>
                </a:lnTo>
                <a:lnTo>
                  <a:pt x="13007" y="201389"/>
                </a:lnTo>
                <a:lnTo>
                  <a:pt x="12798" y="201389"/>
                </a:lnTo>
                <a:lnTo>
                  <a:pt x="12329" y="201052"/>
                </a:lnTo>
                <a:lnTo>
                  <a:pt x="11886" y="201389"/>
                </a:lnTo>
                <a:lnTo>
                  <a:pt x="11651" y="201728"/>
                </a:lnTo>
                <a:lnTo>
                  <a:pt x="11208" y="201728"/>
                </a:lnTo>
                <a:lnTo>
                  <a:pt x="10765" y="201728"/>
                </a:lnTo>
                <a:lnTo>
                  <a:pt x="10530" y="201389"/>
                </a:lnTo>
                <a:lnTo>
                  <a:pt x="10530" y="200713"/>
                </a:lnTo>
                <a:lnTo>
                  <a:pt x="10296" y="200374"/>
                </a:lnTo>
                <a:lnTo>
                  <a:pt x="10296" y="199698"/>
                </a:lnTo>
                <a:lnTo>
                  <a:pt x="10296" y="199359"/>
                </a:lnTo>
                <a:lnTo>
                  <a:pt x="10530" y="199359"/>
                </a:lnTo>
                <a:lnTo>
                  <a:pt x="11208" y="199359"/>
                </a:lnTo>
                <a:lnTo>
                  <a:pt x="11443" y="199020"/>
                </a:lnTo>
                <a:lnTo>
                  <a:pt x="11443" y="198681"/>
                </a:lnTo>
                <a:lnTo>
                  <a:pt x="11443" y="198344"/>
                </a:lnTo>
                <a:lnTo>
                  <a:pt x="10974" y="198005"/>
                </a:lnTo>
                <a:lnTo>
                  <a:pt x="10765" y="198005"/>
                </a:lnTo>
                <a:lnTo>
                  <a:pt x="10296" y="198005"/>
                </a:lnTo>
                <a:lnTo>
                  <a:pt x="10087" y="198005"/>
                </a:lnTo>
                <a:lnTo>
                  <a:pt x="9853" y="197666"/>
                </a:lnTo>
                <a:lnTo>
                  <a:pt x="10087" y="196990"/>
                </a:lnTo>
                <a:lnTo>
                  <a:pt x="10765" y="196651"/>
                </a:lnTo>
                <a:lnTo>
                  <a:pt x="10765" y="196312"/>
                </a:lnTo>
                <a:lnTo>
                  <a:pt x="10974" y="196312"/>
                </a:lnTo>
                <a:lnTo>
                  <a:pt x="10974" y="195973"/>
                </a:lnTo>
                <a:lnTo>
                  <a:pt x="11443" y="195637"/>
                </a:lnTo>
                <a:lnTo>
                  <a:pt x="11443" y="195298"/>
                </a:lnTo>
                <a:lnTo>
                  <a:pt x="10974" y="194619"/>
                </a:lnTo>
                <a:lnTo>
                  <a:pt x="10974" y="194280"/>
                </a:lnTo>
                <a:lnTo>
                  <a:pt x="11208" y="194280"/>
                </a:lnTo>
                <a:lnTo>
                  <a:pt x="11886" y="193944"/>
                </a:lnTo>
                <a:lnTo>
                  <a:pt x="12120" y="193944"/>
                </a:lnTo>
                <a:lnTo>
                  <a:pt x="12120" y="193605"/>
                </a:lnTo>
                <a:lnTo>
                  <a:pt x="12120" y="193266"/>
                </a:lnTo>
                <a:lnTo>
                  <a:pt x="11443" y="193266"/>
                </a:lnTo>
                <a:lnTo>
                  <a:pt x="10974" y="192926"/>
                </a:lnTo>
                <a:lnTo>
                  <a:pt x="11208" y="192248"/>
                </a:lnTo>
                <a:lnTo>
                  <a:pt x="11443" y="192248"/>
                </a:lnTo>
                <a:lnTo>
                  <a:pt x="11886" y="192248"/>
                </a:lnTo>
                <a:lnTo>
                  <a:pt x="12329" y="192926"/>
                </a:lnTo>
                <a:lnTo>
                  <a:pt x="12564" y="193605"/>
                </a:lnTo>
                <a:lnTo>
                  <a:pt x="12798" y="193944"/>
                </a:lnTo>
                <a:lnTo>
                  <a:pt x="13241" y="193944"/>
                </a:lnTo>
                <a:lnTo>
                  <a:pt x="13476" y="193605"/>
                </a:lnTo>
                <a:lnTo>
                  <a:pt x="13241" y="192926"/>
                </a:lnTo>
                <a:lnTo>
                  <a:pt x="12564" y="192248"/>
                </a:lnTo>
                <a:lnTo>
                  <a:pt x="11651" y="191912"/>
                </a:lnTo>
                <a:lnTo>
                  <a:pt x="10974" y="191573"/>
                </a:lnTo>
                <a:lnTo>
                  <a:pt x="10530" y="191912"/>
                </a:lnTo>
                <a:lnTo>
                  <a:pt x="10296" y="191912"/>
                </a:lnTo>
                <a:lnTo>
                  <a:pt x="9853" y="192248"/>
                </a:lnTo>
                <a:lnTo>
                  <a:pt x="9853" y="191912"/>
                </a:lnTo>
                <a:lnTo>
                  <a:pt x="9644" y="191573"/>
                </a:lnTo>
                <a:lnTo>
                  <a:pt x="10087" y="191233"/>
                </a:lnTo>
                <a:lnTo>
                  <a:pt x="10296" y="191233"/>
                </a:lnTo>
                <a:lnTo>
                  <a:pt x="10765" y="190894"/>
                </a:lnTo>
                <a:lnTo>
                  <a:pt x="11443" y="190894"/>
                </a:lnTo>
                <a:lnTo>
                  <a:pt x="11651" y="190894"/>
                </a:lnTo>
                <a:lnTo>
                  <a:pt x="12564" y="191233"/>
                </a:lnTo>
                <a:lnTo>
                  <a:pt x="13007" y="191233"/>
                </a:lnTo>
                <a:lnTo>
                  <a:pt x="13007" y="190894"/>
                </a:lnTo>
                <a:lnTo>
                  <a:pt x="12798" y="190555"/>
                </a:lnTo>
                <a:lnTo>
                  <a:pt x="12120" y="190216"/>
                </a:lnTo>
                <a:lnTo>
                  <a:pt x="11208" y="190216"/>
                </a:lnTo>
                <a:lnTo>
                  <a:pt x="10765" y="190216"/>
                </a:lnTo>
                <a:lnTo>
                  <a:pt x="10530" y="189877"/>
                </a:lnTo>
                <a:lnTo>
                  <a:pt x="10530" y="189541"/>
                </a:lnTo>
                <a:lnTo>
                  <a:pt x="10974" y="189201"/>
                </a:lnTo>
                <a:lnTo>
                  <a:pt x="11443" y="189201"/>
                </a:lnTo>
                <a:lnTo>
                  <a:pt x="11651" y="188862"/>
                </a:lnTo>
                <a:lnTo>
                  <a:pt x="11443" y="188523"/>
                </a:lnTo>
                <a:lnTo>
                  <a:pt x="10974" y="188523"/>
                </a:lnTo>
                <a:lnTo>
                  <a:pt x="10530" y="188523"/>
                </a:lnTo>
                <a:lnTo>
                  <a:pt x="10296" y="188184"/>
                </a:lnTo>
                <a:lnTo>
                  <a:pt x="10296" y="187845"/>
                </a:lnTo>
                <a:lnTo>
                  <a:pt x="10530" y="187506"/>
                </a:lnTo>
                <a:lnTo>
                  <a:pt x="10974" y="187506"/>
                </a:lnTo>
                <a:lnTo>
                  <a:pt x="11443" y="187167"/>
                </a:lnTo>
                <a:lnTo>
                  <a:pt x="11651" y="187167"/>
                </a:lnTo>
                <a:lnTo>
                  <a:pt x="12329" y="187167"/>
                </a:lnTo>
                <a:lnTo>
                  <a:pt x="12564" y="186827"/>
                </a:lnTo>
                <a:lnTo>
                  <a:pt x="12798" y="186827"/>
                </a:lnTo>
                <a:lnTo>
                  <a:pt x="12564" y="186488"/>
                </a:lnTo>
                <a:lnTo>
                  <a:pt x="12329" y="186149"/>
                </a:lnTo>
                <a:lnTo>
                  <a:pt x="12120" y="185813"/>
                </a:lnTo>
                <a:lnTo>
                  <a:pt x="12120" y="185474"/>
                </a:lnTo>
                <a:lnTo>
                  <a:pt x="12564" y="185474"/>
                </a:lnTo>
                <a:lnTo>
                  <a:pt x="12798" y="185135"/>
                </a:lnTo>
                <a:lnTo>
                  <a:pt x="12798" y="184795"/>
                </a:lnTo>
                <a:lnTo>
                  <a:pt x="12329" y="184456"/>
                </a:lnTo>
                <a:lnTo>
                  <a:pt x="12120" y="184456"/>
                </a:lnTo>
                <a:lnTo>
                  <a:pt x="11651" y="184456"/>
                </a:lnTo>
                <a:lnTo>
                  <a:pt x="10974" y="184456"/>
                </a:lnTo>
                <a:lnTo>
                  <a:pt x="10530" y="184456"/>
                </a:lnTo>
                <a:lnTo>
                  <a:pt x="10530" y="184117"/>
                </a:lnTo>
                <a:lnTo>
                  <a:pt x="10530" y="183778"/>
                </a:lnTo>
                <a:lnTo>
                  <a:pt x="10974" y="183439"/>
                </a:lnTo>
                <a:lnTo>
                  <a:pt x="11443" y="183439"/>
                </a:lnTo>
                <a:lnTo>
                  <a:pt x="12120" y="183778"/>
                </a:lnTo>
                <a:lnTo>
                  <a:pt x="12564" y="183778"/>
                </a:lnTo>
                <a:lnTo>
                  <a:pt x="12798" y="183439"/>
                </a:lnTo>
                <a:lnTo>
                  <a:pt x="12798" y="183100"/>
                </a:lnTo>
                <a:lnTo>
                  <a:pt x="12564" y="183100"/>
                </a:lnTo>
                <a:lnTo>
                  <a:pt x="12564" y="182761"/>
                </a:lnTo>
                <a:lnTo>
                  <a:pt x="12798" y="182422"/>
                </a:lnTo>
                <a:lnTo>
                  <a:pt x="13007" y="182761"/>
                </a:lnTo>
                <a:lnTo>
                  <a:pt x="13476" y="182422"/>
                </a:lnTo>
                <a:lnTo>
                  <a:pt x="13476" y="182083"/>
                </a:lnTo>
                <a:lnTo>
                  <a:pt x="13476" y="181743"/>
                </a:lnTo>
                <a:lnTo>
                  <a:pt x="13476" y="181404"/>
                </a:lnTo>
                <a:lnTo>
                  <a:pt x="13007" y="180387"/>
                </a:lnTo>
                <a:lnTo>
                  <a:pt x="12564" y="180048"/>
                </a:lnTo>
                <a:lnTo>
                  <a:pt x="12329" y="180048"/>
                </a:lnTo>
                <a:lnTo>
                  <a:pt x="12120" y="180387"/>
                </a:lnTo>
                <a:lnTo>
                  <a:pt x="11886" y="180726"/>
                </a:lnTo>
                <a:lnTo>
                  <a:pt x="11443" y="181065"/>
                </a:lnTo>
                <a:lnTo>
                  <a:pt x="11208" y="180726"/>
                </a:lnTo>
                <a:lnTo>
                  <a:pt x="11208" y="180387"/>
                </a:lnTo>
                <a:lnTo>
                  <a:pt x="11443" y="180048"/>
                </a:lnTo>
                <a:lnTo>
                  <a:pt x="11651" y="179709"/>
                </a:lnTo>
                <a:lnTo>
                  <a:pt x="12120" y="179370"/>
                </a:lnTo>
                <a:lnTo>
                  <a:pt x="12329" y="179030"/>
                </a:lnTo>
                <a:lnTo>
                  <a:pt x="12564" y="179030"/>
                </a:lnTo>
                <a:lnTo>
                  <a:pt x="12798" y="179030"/>
                </a:lnTo>
                <a:lnTo>
                  <a:pt x="13241" y="179709"/>
                </a:lnTo>
                <a:lnTo>
                  <a:pt x="13684" y="179709"/>
                </a:lnTo>
                <a:lnTo>
                  <a:pt x="13919" y="179709"/>
                </a:lnTo>
                <a:lnTo>
                  <a:pt x="14154" y="179370"/>
                </a:lnTo>
                <a:lnTo>
                  <a:pt x="13919" y="179370"/>
                </a:lnTo>
                <a:lnTo>
                  <a:pt x="13476" y="178691"/>
                </a:lnTo>
                <a:lnTo>
                  <a:pt x="13007" y="178691"/>
                </a:lnTo>
                <a:lnTo>
                  <a:pt x="12798" y="178352"/>
                </a:lnTo>
                <a:lnTo>
                  <a:pt x="12564" y="178352"/>
                </a:lnTo>
                <a:lnTo>
                  <a:pt x="12564" y="178013"/>
                </a:lnTo>
                <a:lnTo>
                  <a:pt x="12564" y="177671"/>
                </a:lnTo>
                <a:lnTo>
                  <a:pt x="12798" y="177671"/>
                </a:lnTo>
                <a:lnTo>
                  <a:pt x="13007" y="177332"/>
                </a:lnTo>
                <a:lnTo>
                  <a:pt x="12798" y="176993"/>
                </a:lnTo>
                <a:lnTo>
                  <a:pt x="12329" y="176993"/>
                </a:lnTo>
                <a:lnTo>
                  <a:pt x="12120" y="176993"/>
                </a:lnTo>
                <a:lnTo>
                  <a:pt x="11651" y="177332"/>
                </a:lnTo>
                <a:lnTo>
                  <a:pt x="11443" y="177332"/>
                </a:lnTo>
                <a:lnTo>
                  <a:pt x="11208" y="177332"/>
                </a:lnTo>
                <a:lnTo>
                  <a:pt x="11208" y="176993"/>
                </a:lnTo>
                <a:lnTo>
                  <a:pt x="11651" y="176315"/>
                </a:lnTo>
                <a:lnTo>
                  <a:pt x="11651" y="175976"/>
                </a:lnTo>
                <a:lnTo>
                  <a:pt x="11886" y="175637"/>
                </a:lnTo>
                <a:lnTo>
                  <a:pt x="12329" y="175637"/>
                </a:lnTo>
                <a:lnTo>
                  <a:pt x="12564" y="175637"/>
                </a:lnTo>
                <a:lnTo>
                  <a:pt x="13241" y="175298"/>
                </a:lnTo>
                <a:lnTo>
                  <a:pt x="13684" y="175298"/>
                </a:lnTo>
                <a:lnTo>
                  <a:pt x="13684" y="174959"/>
                </a:lnTo>
                <a:lnTo>
                  <a:pt x="13476" y="174619"/>
                </a:lnTo>
                <a:lnTo>
                  <a:pt x="13007" y="174280"/>
                </a:lnTo>
                <a:lnTo>
                  <a:pt x="12120" y="174280"/>
                </a:lnTo>
                <a:lnTo>
                  <a:pt x="11651" y="174280"/>
                </a:lnTo>
                <a:lnTo>
                  <a:pt x="11443" y="174280"/>
                </a:lnTo>
                <a:lnTo>
                  <a:pt x="11208" y="174619"/>
                </a:lnTo>
                <a:lnTo>
                  <a:pt x="10974" y="174619"/>
                </a:lnTo>
                <a:lnTo>
                  <a:pt x="10765" y="174619"/>
                </a:lnTo>
                <a:lnTo>
                  <a:pt x="10765" y="174280"/>
                </a:lnTo>
                <a:lnTo>
                  <a:pt x="11208" y="173939"/>
                </a:lnTo>
                <a:lnTo>
                  <a:pt x="11651" y="173599"/>
                </a:lnTo>
                <a:lnTo>
                  <a:pt x="11886" y="173599"/>
                </a:lnTo>
                <a:lnTo>
                  <a:pt x="12120" y="173599"/>
                </a:lnTo>
                <a:lnTo>
                  <a:pt x="12329" y="173260"/>
                </a:lnTo>
                <a:lnTo>
                  <a:pt x="12564" y="172582"/>
                </a:lnTo>
                <a:lnTo>
                  <a:pt x="12564" y="172243"/>
                </a:lnTo>
                <a:lnTo>
                  <a:pt x="12329" y="171904"/>
                </a:lnTo>
                <a:lnTo>
                  <a:pt x="11886" y="171562"/>
                </a:lnTo>
                <a:lnTo>
                  <a:pt x="11443" y="171562"/>
                </a:lnTo>
                <a:lnTo>
                  <a:pt x="10974" y="171562"/>
                </a:lnTo>
                <a:lnTo>
                  <a:pt x="10974" y="171223"/>
                </a:lnTo>
                <a:lnTo>
                  <a:pt x="11443" y="170545"/>
                </a:lnTo>
                <a:lnTo>
                  <a:pt x="11443" y="170206"/>
                </a:lnTo>
                <a:lnTo>
                  <a:pt x="10974" y="170206"/>
                </a:lnTo>
                <a:lnTo>
                  <a:pt x="10530" y="169867"/>
                </a:lnTo>
                <a:lnTo>
                  <a:pt x="10530" y="169525"/>
                </a:lnTo>
                <a:lnTo>
                  <a:pt x="10296" y="169525"/>
                </a:lnTo>
                <a:lnTo>
                  <a:pt x="10087" y="168847"/>
                </a:lnTo>
                <a:lnTo>
                  <a:pt x="9409" y="168507"/>
                </a:lnTo>
                <a:lnTo>
                  <a:pt x="9175" y="168166"/>
                </a:lnTo>
                <a:lnTo>
                  <a:pt x="9409" y="167488"/>
                </a:lnTo>
                <a:lnTo>
                  <a:pt x="9644" y="167148"/>
                </a:lnTo>
                <a:lnTo>
                  <a:pt x="9853" y="167148"/>
                </a:lnTo>
                <a:lnTo>
                  <a:pt x="10530" y="167488"/>
                </a:lnTo>
                <a:lnTo>
                  <a:pt x="10974" y="167488"/>
                </a:lnTo>
                <a:lnTo>
                  <a:pt x="11208" y="167488"/>
                </a:lnTo>
                <a:lnTo>
                  <a:pt x="11208" y="167148"/>
                </a:lnTo>
                <a:lnTo>
                  <a:pt x="11208" y="166809"/>
                </a:lnTo>
                <a:lnTo>
                  <a:pt x="10974" y="166128"/>
                </a:lnTo>
                <a:lnTo>
                  <a:pt x="10974" y="165789"/>
                </a:lnTo>
                <a:lnTo>
                  <a:pt x="11651" y="165789"/>
                </a:lnTo>
                <a:lnTo>
                  <a:pt x="11651" y="165450"/>
                </a:lnTo>
                <a:lnTo>
                  <a:pt x="11651" y="165109"/>
                </a:lnTo>
                <a:lnTo>
                  <a:pt x="11443" y="165109"/>
                </a:lnTo>
                <a:lnTo>
                  <a:pt x="10974" y="165109"/>
                </a:lnTo>
                <a:lnTo>
                  <a:pt x="10530" y="165450"/>
                </a:lnTo>
                <a:lnTo>
                  <a:pt x="10296" y="165450"/>
                </a:lnTo>
                <a:lnTo>
                  <a:pt x="9853" y="165450"/>
                </a:lnTo>
                <a:lnTo>
                  <a:pt x="9175" y="164769"/>
                </a:lnTo>
                <a:lnTo>
                  <a:pt x="9175" y="164430"/>
                </a:lnTo>
                <a:lnTo>
                  <a:pt x="9175" y="164091"/>
                </a:lnTo>
                <a:lnTo>
                  <a:pt x="8731" y="164091"/>
                </a:lnTo>
                <a:lnTo>
                  <a:pt x="8497" y="163749"/>
                </a:lnTo>
                <a:lnTo>
                  <a:pt x="8731" y="163410"/>
                </a:lnTo>
                <a:lnTo>
                  <a:pt x="8966" y="163071"/>
                </a:lnTo>
                <a:lnTo>
                  <a:pt x="9644" y="163071"/>
                </a:lnTo>
                <a:lnTo>
                  <a:pt x="10087" y="163071"/>
                </a:lnTo>
                <a:lnTo>
                  <a:pt x="10296" y="163071"/>
                </a:lnTo>
                <a:lnTo>
                  <a:pt x="10765" y="162730"/>
                </a:lnTo>
                <a:lnTo>
                  <a:pt x="10974" y="162051"/>
                </a:lnTo>
                <a:lnTo>
                  <a:pt x="11443" y="161710"/>
                </a:lnTo>
                <a:lnTo>
                  <a:pt x="11886" y="161371"/>
                </a:lnTo>
                <a:lnTo>
                  <a:pt x="11886" y="161031"/>
                </a:lnTo>
                <a:lnTo>
                  <a:pt x="11651" y="160690"/>
                </a:lnTo>
                <a:lnTo>
                  <a:pt x="11443" y="160351"/>
                </a:lnTo>
                <a:lnTo>
                  <a:pt x="11208" y="160011"/>
                </a:lnTo>
                <a:lnTo>
                  <a:pt x="10974" y="159670"/>
                </a:lnTo>
                <a:lnTo>
                  <a:pt x="10974" y="159330"/>
                </a:lnTo>
                <a:lnTo>
                  <a:pt x="10765" y="159670"/>
                </a:lnTo>
                <a:lnTo>
                  <a:pt x="10087" y="160351"/>
                </a:lnTo>
                <a:lnTo>
                  <a:pt x="9853" y="160351"/>
                </a:lnTo>
                <a:lnTo>
                  <a:pt x="9644" y="160351"/>
                </a:lnTo>
                <a:lnTo>
                  <a:pt x="9409" y="160011"/>
                </a:lnTo>
                <a:lnTo>
                  <a:pt x="9409" y="159670"/>
                </a:lnTo>
                <a:lnTo>
                  <a:pt x="9853" y="159330"/>
                </a:lnTo>
                <a:lnTo>
                  <a:pt x="10296" y="158992"/>
                </a:lnTo>
                <a:lnTo>
                  <a:pt x="10974" y="158992"/>
                </a:lnTo>
                <a:lnTo>
                  <a:pt x="11443" y="158992"/>
                </a:lnTo>
                <a:lnTo>
                  <a:pt x="11651" y="158992"/>
                </a:lnTo>
                <a:lnTo>
                  <a:pt x="12120" y="159330"/>
                </a:lnTo>
                <a:lnTo>
                  <a:pt x="12564" y="160011"/>
                </a:lnTo>
                <a:lnTo>
                  <a:pt x="12798" y="159670"/>
                </a:lnTo>
                <a:lnTo>
                  <a:pt x="13007" y="159670"/>
                </a:lnTo>
                <a:lnTo>
                  <a:pt x="12798" y="159330"/>
                </a:lnTo>
                <a:lnTo>
                  <a:pt x="12798" y="158992"/>
                </a:lnTo>
                <a:lnTo>
                  <a:pt x="12564" y="158650"/>
                </a:lnTo>
                <a:lnTo>
                  <a:pt x="11651" y="158311"/>
                </a:lnTo>
                <a:lnTo>
                  <a:pt x="11208" y="158311"/>
                </a:lnTo>
                <a:lnTo>
                  <a:pt x="10765" y="157971"/>
                </a:lnTo>
                <a:lnTo>
                  <a:pt x="10296" y="157630"/>
                </a:lnTo>
                <a:lnTo>
                  <a:pt x="10530" y="157291"/>
                </a:lnTo>
                <a:lnTo>
                  <a:pt x="10974" y="156949"/>
                </a:lnTo>
                <a:lnTo>
                  <a:pt x="11208" y="156949"/>
                </a:lnTo>
                <a:lnTo>
                  <a:pt x="11886" y="157291"/>
                </a:lnTo>
                <a:lnTo>
                  <a:pt x="12120" y="157291"/>
                </a:lnTo>
                <a:lnTo>
                  <a:pt x="12564" y="157291"/>
                </a:lnTo>
                <a:lnTo>
                  <a:pt x="12798" y="156949"/>
                </a:lnTo>
                <a:lnTo>
                  <a:pt x="12798" y="156610"/>
                </a:lnTo>
                <a:lnTo>
                  <a:pt x="12798" y="155929"/>
                </a:lnTo>
                <a:lnTo>
                  <a:pt x="12564" y="155590"/>
                </a:lnTo>
                <a:lnTo>
                  <a:pt x="11886" y="155248"/>
                </a:lnTo>
                <a:lnTo>
                  <a:pt x="11651" y="155590"/>
                </a:lnTo>
                <a:lnTo>
                  <a:pt x="10974" y="156271"/>
                </a:lnTo>
                <a:lnTo>
                  <a:pt x="10296" y="156271"/>
                </a:lnTo>
                <a:lnTo>
                  <a:pt x="9853" y="156271"/>
                </a:lnTo>
                <a:lnTo>
                  <a:pt x="9853" y="155929"/>
                </a:lnTo>
                <a:lnTo>
                  <a:pt x="10087" y="155248"/>
                </a:lnTo>
                <a:lnTo>
                  <a:pt x="10765" y="154909"/>
                </a:lnTo>
                <a:lnTo>
                  <a:pt x="11443" y="154570"/>
                </a:lnTo>
                <a:lnTo>
                  <a:pt x="11886" y="154228"/>
                </a:lnTo>
                <a:lnTo>
                  <a:pt x="12120" y="153547"/>
                </a:lnTo>
                <a:lnTo>
                  <a:pt x="12120" y="153208"/>
                </a:lnTo>
                <a:lnTo>
                  <a:pt x="12329" y="152527"/>
                </a:lnTo>
                <a:lnTo>
                  <a:pt x="12120" y="152186"/>
                </a:lnTo>
                <a:lnTo>
                  <a:pt x="11651" y="152186"/>
                </a:lnTo>
                <a:lnTo>
                  <a:pt x="11208" y="152186"/>
                </a:lnTo>
                <a:lnTo>
                  <a:pt x="10765" y="152186"/>
                </a:lnTo>
                <a:lnTo>
                  <a:pt x="10530" y="151847"/>
                </a:lnTo>
                <a:lnTo>
                  <a:pt x="10087" y="150827"/>
                </a:lnTo>
                <a:lnTo>
                  <a:pt x="10296" y="150485"/>
                </a:lnTo>
                <a:lnTo>
                  <a:pt x="10765" y="150146"/>
                </a:lnTo>
                <a:lnTo>
                  <a:pt x="11208" y="150485"/>
                </a:lnTo>
                <a:lnTo>
                  <a:pt x="11651" y="150827"/>
                </a:lnTo>
                <a:lnTo>
                  <a:pt x="12120" y="150827"/>
                </a:lnTo>
                <a:lnTo>
                  <a:pt x="12329" y="150485"/>
                </a:lnTo>
                <a:lnTo>
                  <a:pt x="12329" y="150146"/>
                </a:lnTo>
                <a:lnTo>
                  <a:pt x="11886" y="149804"/>
                </a:lnTo>
                <a:lnTo>
                  <a:pt x="10974" y="149804"/>
                </a:lnTo>
                <a:lnTo>
                  <a:pt x="10087" y="150146"/>
                </a:lnTo>
                <a:lnTo>
                  <a:pt x="9409" y="150146"/>
                </a:lnTo>
                <a:lnTo>
                  <a:pt x="8966" y="150146"/>
                </a:lnTo>
                <a:lnTo>
                  <a:pt x="8731" y="150146"/>
                </a:lnTo>
                <a:lnTo>
                  <a:pt x="8497" y="149804"/>
                </a:lnTo>
                <a:lnTo>
                  <a:pt x="8731" y="149465"/>
                </a:lnTo>
                <a:lnTo>
                  <a:pt x="9175" y="149123"/>
                </a:lnTo>
                <a:lnTo>
                  <a:pt x="10296" y="148784"/>
                </a:lnTo>
                <a:lnTo>
                  <a:pt x="10974" y="148784"/>
                </a:lnTo>
                <a:lnTo>
                  <a:pt x="11208" y="148442"/>
                </a:lnTo>
                <a:lnTo>
                  <a:pt x="10974" y="148101"/>
                </a:lnTo>
                <a:lnTo>
                  <a:pt x="10765" y="147420"/>
                </a:lnTo>
                <a:lnTo>
                  <a:pt x="11208" y="147420"/>
                </a:lnTo>
                <a:lnTo>
                  <a:pt x="11208" y="148101"/>
                </a:lnTo>
                <a:lnTo>
                  <a:pt x="11651" y="148101"/>
                </a:lnTo>
                <a:lnTo>
                  <a:pt x="11886" y="148101"/>
                </a:lnTo>
                <a:lnTo>
                  <a:pt x="11886" y="147761"/>
                </a:lnTo>
                <a:lnTo>
                  <a:pt x="11886" y="147420"/>
                </a:lnTo>
                <a:lnTo>
                  <a:pt x="11443" y="147081"/>
                </a:lnTo>
                <a:lnTo>
                  <a:pt x="10530" y="146400"/>
                </a:lnTo>
                <a:lnTo>
                  <a:pt x="10087" y="146400"/>
                </a:lnTo>
                <a:lnTo>
                  <a:pt x="9853" y="145719"/>
                </a:lnTo>
                <a:lnTo>
                  <a:pt x="10087" y="144696"/>
                </a:lnTo>
                <a:lnTo>
                  <a:pt x="9853" y="144016"/>
                </a:lnTo>
                <a:lnTo>
                  <a:pt x="10087" y="144016"/>
                </a:lnTo>
                <a:lnTo>
                  <a:pt x="10765" y="144355"/>
                </a:lnTo>
                <a:lnTo>
                  <a:pt x="11208" y="144355"/>
                </a:lnTo>
                <a:lnTo>
                  <a:pt x="11651" y="144016"/>
                </a:lnTo>
                <a:lnTo>
                  <a:pt x="12329" y="143335"/>
                </a:lnTo>
                <a:lnTo>
                  <a:pt x="12564" y="142993"/>
                </a:lnTo>
                <a:lnTo>
                  <a:pt x="12329" y="142651"/>
                </a:lnTo>
                <a:lnTo>
                  <a:pt x="12120" y="142312"/>
                </a:lnTo>
                <a:lnTo>
                  <a:pt x="11443" y="142651"/>
                </a:lnTo>
                <a:lnTo>
                  <a:pt x="10765" y="142993"/>
                </a:lnTo>
                <a:lnTo>
                  <a:pt x="10296" y="142993"/>
                </a:lnTo>
                <a:lnTo>
                  <a:pt x="9853" y="142993"/>
                </a:lnTo>
                <a:lnTo>
                  <a:pt x="9409" y="142651"/>
                </a:lnTo>
                <a:lnTo>
                  <a:pt x="9409" y="142312"/>
                </a:lnTo>
                <a:lnTo>
                  <a:pt x="9644" y="141290"/>
                </a:lnTo>
                <a:lnTo>
                  <a:pt x="9853" y="140948"/>
                </a:lnTo>
                <a:lnTo>
                  <a:pt x="10765" y="140948"/>
                </a:lnTo>
                <a:lnTo>
                  <a:pt x="10974" y="140606"/>
                </a:lnTo>
                <a:lnTo>
                  <a:pt x="10765" y="140267"/>
                </a:lnTo>
                <a:lnTo>
                  <a:pt x="10087" y="139586"/>
                </a:lnTo>
                <a:lnTo>
                  <a:pt x="8966" y="139245"/>
                </a:lnTo>
                <a:lnTo>
                  <a:pt x="8731" y="139245"/>
                </a:lnTo>
                <a:lnTo>
                  <a:pt x="8497" y="138903"/>
                </a:lnTo>
                <a:lnTo>
                  <a:pt x="8289" y="138222"/>
                </a:lnTo>
                <a:lnTo>
                  <a:pt x="8289" y="137539"/>
                </a:lnTo>
                <a:lnTo>
                  <a:pt x="8497" y="137199"/>
                </a:lnTo>
                <a:lnTo>
                  <a:pt x="8966" y="137539"/>
                </a:lnTo>
                <a:lnTo>
                  <a:pt x="9409" y="137880"/>
                </a:lnTo>
                <a:lnTo>
                  <a:pt x="9644" y="137880"/>
                </a:lnTo>
                <a:lnTo>
                  <a:pt x="10087" y="137539"/>
                </a:lnTo>
                <a:lnTo>
                  <a:pt x="10974" y="137880"/>
                </a:lnTo>
                <a:lnTo>
                  <a:pt x="11208" y="137539"/>
                </a:lnTo>
                <a:lnTo>
                  <a:pt x="11208" y="137199"/>
                </a:lnTo>
                <a:lnTo>
                  <a:pt x="10974" y="136858"/>
                </a:lnTo>
                <a:lnTo>
                  <a:pt x="10296" y="136858"/>
                </a:lnTo>
                <a:lnTo>
                  <a:pt x="8966" y="136858"/>
                </a:lnTo>
                <a:lnTo>
                  <a:pt x="8289" y="136858"/>
                </a:lnTo>
                <a:lnTo>
                  <a:pt x="7611" y="136516"/>
                </a:lnTo>
                <a:lnTo>
                  <a:pt x="7376" y="136177"/>
                </a:lnTo>
                <a:lnTo>
                  <a:pt x="7141" y="135835"/>
                </a:lnTo>
                <a:lnTo>
                  <a:pt x="7376" y="135493"/>
                </a:lnTo>
                <a:lnTo>
                  <a:pt x="7611" y="135493"/>
                </a:lnTo>
                <a:lnTo>
                  <a:pt x="9175" y="135152"/>
                </a:lnTo>
                <a:lnTo>
                  <a:pt x="9853" y="135152"/>
                </a:lnTo>
                <a:lnTo>
                  <a:pt x="10087" y="134813"/>
                </a:lnTo>
                <a:lnTo>
                  <a:pt x="10087" y="134471"/>
                </a:lnTo>
                <a:lnTo>
                  <a:pt x="10087" y="133787"/>
                </a:lnTo>
                <a:lnTo>
                  <a:pt x="10087" y="133448"/>
                </a:lnTo>
                <a:lnTo>
                  <a:pt x="9644" y="133448"/>
                </a:lnTo>
                <a:lnTo>
                  <a:pt x="9175" y="133448"/>
                </a:lnTo>
                <a:lnTo>
                  <a:pt x="8731" y="133107"/>
                </a:lnTo>
                <a:lnTo>
                  <a:pt x="8731" y="132765"/>
                </a:lnTo>
                <a:lnTo>
                  <a:pt x="8966" y="132765"/>
                </a:lnTo>
                <a:lnTo>
                  <a:pt x="9409" y="132765"/>
                </a:lnTo>
                <a:lnTo>
                  <a:pt x="10087" y="132765"/>
                </a:lnTo>
                <a:lnTo>
                  <a:pt x="10530" y="132765"/>
                </a:lnTo>
                <a:lnTo>
                  <a:pt x="10765" y="132423"/>
                </a:lnTo>
                <a:lnTo>
                  <a:pt x="10765" y="131401"/>
                </a:lnTo>
                <a:lnTo>
                  <a:pt x="10765" y="131059"/>
                </a:lnTo>
                <a:lnTo>
                  <a:pt x="10530" y="130717"/>
                </a:lnTo>
                <a:lnTo>
                  <a:pt x="9644" y="130717"/>
                </a:lnTo>
                <a:lnTo>
                  <a:pt x="9409" y="130717"/>
                </a:lnTo>
                <a:lnTo>
                  <a:pt x="9644" y="130378"/>
                </a:lnTo>
                <a:lnTo>
                  <a:pt x="9644" y="130036"/>
                </a:lnTo>
                <a:lnTo>
                  <a:pt x="9853" y="130036"/>
                </a:lnTo>
                <a:lnTo>
                  <a:pt x="10296" y="130036"/>
                </a:lnTo>
                <a:lnTo>
                  <a:pt x="10530" y="130036"/>
                </a:lnTo>
                <a:lnTo>
                  <a:pt x="10974" y="129353"/>
                </a:lnTo>
                <a:lnTo>
                  <a:pt x="11208" y="129011"/>
                </a:lnTo>
                <a:lnTo>
                  <a:pt x="11651" y="128669"/>
                </a:lnTo>
                <a:lnTo>
                  <a:pt x="11651" y="128330"/>
                </a:lnTo>
                <a:lnTo>
                  <a:pt x="11208" y="128330"/>
                </a:lnTo>
                <a:lnTo>
                  <a:pt x="10530" y="128330"/>
                </a:lnTo>
                <a:lnTo>
                  <a:pt x="10087" y="128330"/>
                </a:lnTo>
                <a:lnTo>
                  <a:pt x="9853" y="127989"/>
                </a:lnTo>
                <a:lnTo>
                  <a:pt x="9853" y="127647"/>
                </a:lnTo>
                <a:lnTo>
                  <a:pt x="10530" y="127305"/>
                </a:lnTo>
                <a:lnTo>
                  <a:pt x="11208" y="127305"/>
                </a:lnTo>
                <a:lnTo>
                  <a:pt x="11886" y="127647"/>
                </a:lnTo>
                <a:lnTo>
                  <a:pt x="12120" y="127647"/>
                </a:lnTo>
                <a:lnTo>
                  <a:pt x="12329" y="127305"/>
                </a:lnTo>
                <a:lnTo>
                  <a:pt x="12120" y="126963"/>
                </a:lnTo>
                <a:lnTo>
                  <a:pt x="11886" y="126622"/>
                </a:lnTo>
                <a:lnTo>
                  <a:pt x="11651" y="126283"/>
                </a:lnTo>
                <a:lnTo>
                  <a:pt x="11443" y="126283"/>
                </a:lnTo>
                <a:lnTo>
                  <a:pt x="11886" y="125941"/>
                </a:lnTo>
                <a:lnTo>
                  <a:pt x="12120" y="125941"/>
                </a:lnTo>
                <a:lnTo>
                  <a:pt x="12564" y="126622"/>
                </a:lnTo>
                <a:lnTo>
                  <a:pt x="12798" y="126622"/>
                </a:lnTo>
                <a:lnTo>
                  <a:pt x="13241" y="126963"/>
                </a:lnTo>
                <a:lnTo>
                  <a:pt x="13241" y="126622"/>
                </a:lnTo>
                <a:lnTo>
                  <a:pt x="13241" y="126283"/>
                </a:lnTo>
                <a:lnTo>
                  <a:pt x="12329" y="125257"/>
                </a:lnTo>
                <a:lnTo>
                  <a:pt x="12120" y="124916"/>
                </a:lnTo>
                <a:lnTo>
                  <a:pt x="12120" y="124574"/>
                </a:lnTo>
                <a:lnTo>
                  <a:pt x="12329" y="124232"/>
                </a:lnTo>
                <a:lnTo>
                  <a:pt x="12798" y="124232"/>
                </a:lnTo>
                <a:lnTo>
                  <a:pt x="13476" y="124574"/>
                </a:lnTo>
                <a:lnTo>
                  <a:pt x="13919" y="124916"/>
                </a:lnTo>
                <a:lnTo>
                  <a:pt x="14154" y="124574"/>
                </a:lnTo>
                <a:lnTo>
                  <a:pt x="14362" y="124232"/>
                </a:lnTo>
                <a:lnTo>
                  <a:pt x="14362" y="123207"/>
                </a:lnTo>
                <a:lnTo>
                  <a:pt x="13919" y="122865"/>
                </a:lnTo>
                <a:lnTo>
                  <a:pt x="13684" y="122865"/>
                </a:lnTo>
                <a:lnTo>
                  <a:pt x="13684" y="122526"/>
                </a:lnTo>
                <a:lnTo>
                  <a:pt x="13919" y="122184"/>
                </a:lnTo>
                <a:lnTo>
                  <a:pt x="14154" y="122184"/>
                </a:lnTo>
                <a:lnTo>
                  <a:pt x="14597" y="121843"/>
                </a:lnTo>
                <a:lnTo>
                  <a:pt x="14597" y="121159"/>
                </a:lnTo>
                <a:lnTo>
                  <a:pt x="14831" y="120818"/>
                </a:lnTo>
                <a:lnTo>
                  <a:pt x="15040" y="120476"/>
                </a:lnTo>
                <a:lnTo>
                  <a:pt x="15274" y="120134"/>
                </a:lnTo>
                <a:lnTo>
                  <a:pt x="15483" y="120134"/>
                </a:lnTo>
                <a:lnTo>
                  <a:pt x="15483" y="119792"/>
                </a:lnTo>
                <a:lnTo>
                  <a:pt x="15274" y="119451"/>
                </a:lnTo>
                <a:lnTo>
                  <a:pt x="15040" y="119451"/>
                </a:lnTo>
                <a:lnTo>
                  <a:pt x="14597" y="119451"/>
                </a:lnTo>
                <a:lnTo>
                  <a:pt x="14362" y="119451"/>
                </a:lnTo>
                <a:lnTo>
                  <a:pt x="14362" y="119109"/>
                </a:lnTo>
                <a:lnTo>
                  <a:pt x="14597" y="119109"/>
                </a:lnTo>
                <a:lnTo>
                  <a:pt x="14831" y="119109"/>
                </a:lnTo>
                <a:lnTo>
                  <a:pt x="15040" y="118767"/>
                </a:lnTo>
                <a:lnTo>
                  <a:pt x="15274" y="118426"/>
                </a:lnTo>
                <a:lnTo>
                  <a:pt x="15483" y="118084"/>
                </a:lnTo>
                <a:lnTo>
                  <a:pt x="15274" y="116717"/>
                </a:lnTo>
                <a:lnTo>
                  <a:pt x="15274" y="116375"/>
                </a:lnTo>
                <a:lnTo>
                  <a:pt x="15274" y="116033"/>
                </a:lnTo>
                <a:lnTo>
                  <a:pt x="15718" y="116033"/>
                </a:lnTo>
                <a:lnTo>
                  <a:pt x="15952" y="116375"/>
                </a:lnTo>
                <a:lnTo>
                  <a:pt x="16395" y="116033"/>
                </a:lnTo>
                <a:lnTo>
                  <a:pt x="16161" y="115692"/>
                </a:lnTo>
                <a:lnTo>
                  <a:pt x="14597" y="115008"/>
                </a:lnTo>
                <a:lnTo>
                  <a:pt x="14362" y="114667"/>
                </a:lnTo>
                <a:lnTo>
                  <a:pt x="13241" y="112955"/>
                </a:lnTo>
                <a:lnTo>
                  <a:pt x="13241" y="112614"/>
                </a:lnTo>
                <a:lnTo>
                  <a:pt x="13476" y="112614"/>
                </a:lnTo>
                <a:lnTo>
                  <a:pt x="14154" y="112272"/>
                </a:lnTo>
                <a:lnTo>
                  <a:pt x="14362" y="111930"/>
                </a:lnTo>
                <a:lnTo>
                  <a:pt x="13919" y="111589"/>
                </a:lnTo>
                <a:lnTo>
                  <a:pt x="13241" y="111589"/>
                </a:lnTo>
                <a:lnTo>
                  <a:pt x="13007" y="111247"/>
                </a:lnTo>
                <a:lnTo>
                  <a:pt x="12798" y="110563"/>
                </a:lnTo>
                <a:lnTo>
                  <a:pt x="12798" y="110219"/>
                </a:lnTo>
                <a:lnTo>
                  <a:pt x="12564" y="109877"/>
                </a:lnTo>
                <a:lnTo>
                  <a:pt x="12120" y="109535"/>
                </a:lnTo>
                <a:lnTo>
                  <a:pt x="11443" y="109194"/>
                </a:lnTo>
                <a:lnTo>
                  <a:pt x="11208" y="108852"/>
                </a:lnTo>
                <a:lnTo>
                  <a:pt x="11443" y="108510"/>
                </a:lnTo>
                <a:lnTo>
                  <a:pt x="12120" y="108510"/>
                </a:lnTo>
                <a:lnTo>
                  <a:pt x="12329" y="108169"/>
                </a:lnTo>
                <a:lnTo>
                  <a:pt x="12120" y="107824"/>
                </a:lnTo>
                <a:lnTo>
                  <a:pt x="11651" y="107824"/>
                </a:lnTo>
                <a:lnTo>
                  <a:pt x="11208" y="107824"/>
                </a:lnTo>
                <a:lnTo>
                  <a:pt x="10974" y="107483"/>
                </a:lnTo>
                <a:lnTo>
                  <a:pt x="10765" y="107141"/>
                </a:lnTo>
                <a:lnTo>
                  <a:pt x="10974" y="106799"/>
                </a:lnTo>
                <a:lnTo>
                  <a:pt x="11443" y="106457"/>
                </a:lnTo>
                <a:lnTo>
                  <a:pt x="11443" y="105771"/>
                </a:lnTo>
                <a:lnTo>
                  <a:pt x="11208" y="105088"/>
                </a:lnTo>
                <a:lnTo>
                  <a:pt x="10765" y="105088"/>
                </a:lnTo>
                <a:lnTo>
                  <a:pt x="10087" y="105088"/>
                </a:lnTo>
                <a:lnTo>
                  <a:pt x="9644" y="104746"/>
                </a:lnTo>
                <a:lnTo>
                  <a:pt x="9409" y="103718"/>
                </a:lnTo>
                <a:lnTo>
                  <a:pt x="9853" y="103377"/>
                </a:lnTo>
                <a:lnTo>
                  <a:pt x="10296" y="103035"/>
                </a:lnTo>
                <a:lnTo>
                  <a:pt x="10296" y="102691"/>
                </a:lnTo>
                <a:lnTo>
                  <a:pt x="10087" y="102007"/>
                </a:lnTo>
                <a:lnTo>
                  <a:pt x="9644" y="101321"/>
                </a:lnTo>
                <a:lnTo>
                  <a:pt x="9175" y="101321"/>
                </a:lnTo>
                <a:lnTo>
                  <a:pt x="8966" y="101321"/>
                </a:lnTo>
                <a:lnTo>
                  <a:pt x="8966" y="100979"/>
                </a:lnTo>
                <a:lnTo>
                  <a:pt x="9175" y="100638"/>
                </a:lnTo>
                <a:lnTo>
                  <a:pt x="9644" y="100638"/>
                </a:lnTo>
                <a:lnTo>
                  <a:pt x="10087" y="100293"/>
                </a:lnTo>
                <a:lnTo>
                  <a:pt x="10296" y="99952"/>
                </a:lnTo>
                <a:lnTo>
                  <a:pt x="10087" y="99952"/>
                </a:lnTo>
                <a:lnTo>
                  <a:pt x="9853" y="99610"/>
                </a:lnTo>
                <a:lnTo>
                  <a:pt x="9409" y="99610"/>
                </a:lnTo>
                <a:lnTo>
                  <a:pt x="9175" y="99610"/>
                </a:lnTo>
                <a:lnTo>
                  <a:pt x="8966" y="99610"/>
                </a:lnTo>
                <a:lnTo>
                  <a:pt x="8966" y="99268"/>
                </a:lnTo>
                <a:lnTo>
                  <a:pt x="8966" y="98924"/>
                </a:lnTo>
                <a:lnTo>
                  <a:pt x="9175" y="98924"/>
                </a:lnTo>
                <a:lnTo>
                  <a:pt x="9175" y="98582"/>
                </a:lnTo>
                <a:lnTo>
                  <a:pt x="8966" y="98240"/>
                </a:lnTo>
                <a:lnTo>
                  <a:pt x="8731" y="98240"/>
                </a:lnTo>
                <a:lnTo>
                  <a:pt x="8289" y="98240"/>
                </a:lnTo>
                <a:lnTo>
                  <a:pt x="7611" y="98240"/>
                </a:lnTo>
                <a:lnTo>
                  <a:pt x="7376" y="97896"/>
                </a:lnTo>
                <a:lnTo>
                  <a:pt x="7376" y="97554"/>
                </a:lnTo>
                <a:lnTo>
                  <a:pt x="7611" y="97554"/>
                </a:lnTo>
                <a:lnTo>
                  <a:pt x="8054" y="97554"/>
                </a:lnTo>
                <a:lnTo>
                  <a:pt x="8497" y="97554"/>
                </a:lnTo>
                <a:lnTo>
                  <a:pt x="8731" y="97213"/>
                </a:lnTo>
                <a:lnTo>
                  <a:pt x="8497" y="96868"/>
                </a:lnTo>
                <a:lnTo>
                  <a:pt x="8289" y="96527"/>
                </a:lnTo>
                <a:lnTo>
                  <a:pt x="7819" y="96527"/>
                </a:lnTo>
                <a:lnTo>
                  <a:pt x="7376" y="96868"/>
                </a:lnTo>
                <a:lnTo>
                  <a:pt x="7141" y="97213"/>
                </a:lnTo>
                <a:lnTo>
                  <a:pt x="6933" y="97213"/>
                </a:lnTo>
                <a:lnTo>
                  <a:pt x="6464" y="97213"/>
                </a:lnTo>
                <a:lnTo>
                  <a:pt x="6464" y="96868"/>
                </a:lnTo>
                <a:lnTo>
                  <a:pt x="6698" y="96527"/>
                </a:lnTo>
                <a:lnTo>
                  <a:pt x="7376" y="96527"/>
                </a:lnTo>
                <a:lnTo>
                  <a:pt x="7819" y="96185"/>
                </a:lnTo>
                <a:lnTo>
                  <a:pt x="8289" y="95840"/>
                </a:lnTo>
                <a:lnTo>
                  <a:pt x="8497" y="95840"/>
                </a:lnTo>
                <a:lnTo>
                  <a:pt x="8966" y="95840"/>
                </a:lnTo>
                <a:lnTo>
                  <a:pt x="9175" y="95499"/>
                </a:lnTo>
                <a:lnTo>
                  <a:pt x="8966" y="95157"/>
                </a:lnTo>
                <a:lnTo>
                  <a:pt x="8497" y="94813"/>
                </a:lnTo>
                <a:lnTo>
                  <a:pt x="7819" y="95157"/>
                </a:lnTo>
                <a:lnTo>
                  <a:pt x="7376" y="94813"/>
                </a:lnTo>
                <a:lnTo>
                  <a:pt x="6933" y="94471"/>
                </a:lnTo>
                <a:lnTo>
                  <a:pt x="6464" y="94471"/>
                </a:lnTo>
                <a:lnTo>
                  <a:pt x="6021" y="94471"/>
                </a:lnTo>
                <a:lnTo>
                  <a:pt x="5786" y="94471"/>
                </a:lnTo>
                <a:lnTo>
                  <a:pt x="5577" y="94471"/>
                </a:lnTo>
                <a:lnTo>
                  <a:pt x="5577" y="94127"/>
                </a:lnTo>
                <a:lnTo>
                  <a:pt x="5786" y="94127"/>
                </a:lnTo>
                <a:lnTo>
                  <a:pt x="6255" y="93785"/>
                </a:lnTo>
                <a:lnTo>
                  <a:pt x="6698" y="93443"/>
                </a:lnTo>
                <a:lnTo>
                  <a:pt x="6933" y="92757"/>
                </a:lnTo>
                <a:lnTo>
                  <a:pt x="6698" y="92413"/>
                </a:lnTo>
                <a:lnTo>
                  <a:pt x="6255" y="91729"/>
                </a:lnTo>
                <a:lnTo>
                  <a:pt x="6255" y="91385"/>
                </a:lnTo>
                <a:lnTo>
                  <a:pt x="6464" y="91043"/>
                </a:lnTo>
                <a:lnTo>
                  <a:pt x="6933" y="91043"/>
                </a:lnTo>
                <a:lnTo>
                  <a:pt x="7141" y="91043"/>
                </a:lnTo>
                <a:lnTo>
                  <a:pt x="7376" y="90699"/>
                </a:lnTo>
                <a:lnTo>
                  <a:pt x="7376" y="89671"/>
                </a:lnTo>
                <a:lnTo>
                  <a:pt x="6933" y="89327"/>
                </a:lnTo>
                <a:lnTo>
                  <a:pt x="6464" y="89327"/>
                </a:lnTo>
                <a:lnTo>
                  <a:pt x="6464" y="88985"/>
                </a:lnTo>
                <a:lnTo>
                  <a:pt x="7141" y="88985"/>
                </a:lnTo>
                <a:lnTo>
                  <a:pt x="7376" y="88643"/>
                </a:lnTo>
                <a:lnTo>
                  <a:pt x="7376" y="87957"/>
                </a:lnTo>
                <a:lnTo>
                  <a:pt x="7141" y="87957"/>
                </a:lnTo>
                <a:lnTo>
                  <a:pt x="6698" y="87271"/>
                </a:lnTo>
                <a:lnTo>
                  <a:pt x="6933" y="86927"/>
                </a:lnTo>
                <a:lnTo>
                  <a:pt x="6698" y="86585"/>
                </a:lnTo>
                <a:lnTo>
                  <a:pt x="6464" y="86241"/>
                </a:lnTo>
                <a:lnTo>
                  <a:pt x="6021" y="86585"/>
                </a:lnTo>
                <a:lnTo>
                  <a:pt x="5577" y="86241"/>
                </a:lnTo>
                <a:lnTo>
                  <a:pt x="5786" y="85899"/>
                </a:lnTo>
                <a:lnTo>
                  <a:pt x="6021" y="85555"/>
                </a:lnTo>
                <a:lnTo>
                  <a:pt x="6698" y="84869"/>
                </a:lnTo>
                <a:lnTo>
                  <a:pt x="6933" y="84525"/>
                </a:lnTo>
                <a:lnTo>
                  <a:pt x="6698" y="84183"/>
                </a:lnTo>
                <a:lnTo>
                  <a:pt x="6464" y="84183"/>
                </a:lnTo>
                <a:lnTo>
                  <a:pt x="6021" y="84183"/>
                </a:lnTo>
                <a:lnTo>
                  <a:pt x="5577" y="84183"/>
                </a:lnTo>
                <a:lnTo>
                  <a:pt x="5135" y="84183"/>
                </a:lnTo>
                <a:lnTo>
                  <a:pt x="4665" y="83497"/>
                </a:lnTo>
                <a:lnTo>
                  <a:pt x="4457" y="83152"/>
                </a:lnTo>
                <a:lnTo>
                  <a:pt x="4665" y="82811"/>
                </a:lnTo>
                <a:lnTo>
                  <a:pt x="4900" y="82466"/>
                </a:lnTo>
                <a:lnTo>
                  <a:pt x="4665" y="82125"/>
                </a:lnTo>
                <a:lnTo>
                  <a:pt x="4457" y="82125"/>
                </a:lnTo>
                <a:lnTo>
                  <a:pt x="4457" y="81780"/>
                </a:lnTo>
                <a:lnTo>
                  <a:pt x="4457" y="81436"/>
                </a:lnTo>
                <a:lnTo>
                  <a:pt x="4900" y="81780"/>
                </a:lnTo>
                <a:lnTo>
                  <a:pt x="5135" y="81780"/>
                </a:lnTo>
                <a:lnTo>
                  <a:pt x="5577" y="81780"/>
                </a:lnTo>
                <a:lnTo>
                  <a:pt x="5577" y="81436"/>
                </a:lnTo>
                <a:lnTo>
                  <a:pt x="5577" y="81094"/>
                </a:lnTo>
                <a:lnTo>
                  <a:pt x="5135" y="80408"/>
                </a:lnTo>
                <a:lnTo>
                  <a:pt x="4457" y="80064"/>
                </a:lnTo>
                <a:lnTo>
                  <a:pt x="3779" y="80064"/>
                </a:lnTo>
                <a:lnTo>
                  <a:pt x="3310" y="79719"/>
                </a:lnTo>
                <a:lnTo>
                  <a:pt x="3101" y="79033"/>
                </a:lnTo>
                <a:lnTo>
                  <a:pt x="3101" y="78692"/>
                </a:lnTo>
                <a:lnTo>
                  <a:pt x="3310" y="78003"/>
                </a:lnTo>
                <a:lnTo>
                  <a:pt x="3310" y="77661"/>
                </a:lnTo>
                <a:lnTo>
                  <a:pt x="3101" y="77317"/>
                </a:lnTo>
                <a:lnTo>
                  <a:pt x="2632" y="76973"/>
                </a:lnTo>
                <a:lnTo>
                  <a:pt x="2423" y="76631"/>
                </a:lnTo>
                <a:lnTo>
                  <a:pt x="2423" y="76287"/>
                </a:lnTo>
                <a:lnTo>
                  <a:pt x="2632" y="75942"/>
                </a:lnTo>
                <a:lnTo>
                  <a:pt x="2866" y="75601"/>
                </a:lnTo>
                <a:lnTo>
                  <a:pt x="2866" y="75256"/>
                </a:lnTo>
                <a:lnTo>
                  <a:pt x="2866" y="74912"/>
                </a:lnTo>
                <a:lnTo>
                  <a:pt x="2423" y="74912"/>
                </a:lnTo>
                <a:lnTo>
                  <a:pt x="1954" y="74912"/>
                </a:lnTo>
                <a:lnTo>
                  <a:pt x="1746" y="74570"/>
                </a:lnTo>
                <a:lnTo>
                  <a:pt x="1511" y="73882"/>
                </a:lnTo>
                <a:lnTo>
                  <a:pt x="1511" y="73196"/>
                </a:lnTo>
                <a:lnTo>
                  <a:pt x="1746" y="72851"/>
                </a:lnTo>
                <a:lnTo>
                  <a:pt x="1511" y="72851"/>
                </a:lnTo>
                <a:lnTo>
                  <a:pt x="1276" y="72507"/>
                </a:lnTo>
                <a:lnTo>
                  <a:pt x="1068" y="72851"/>
                </a:lnTo>
                <a:lnTo>
                  <a:pt x="833" y="72507"/>
                </a:lnTo>
                <a:lnTo>
                  <a:pt x="833" y="72165"/>
                </a:lnTo>
                <a:lnTo>
                  <a:pt x="833" y="71821"/>
                </a:lnTo>
                <a:lnTo>
                  <a:pt x="1068" y="71132"/>
                </a:lnTo>
                <a:lnTo>
                  <a:pt x="1068" y="70790"/>
                </a:lnTo>
                <a:lnTo>
                  <a:pt x="1276" y="70446"/>
                </a:lnTo>
                <a:lnTo>
                  <a:pt x="1511" y="70102"/>
                </a:lnTo>
                <a:lnTo>
                  <a:pt x="1276" y="69757"/>
                </a:lnTo>
                <a:lnTo>
                  <a:pt x="833" y="69757"/>
                </a:lnTo>
                <a:lnTo>
                  <a:pt x="390" y="69416"/>
                </a:lnTo>
                <a:lnTo>
                  <a:pt x="390" y="69071"/>
                </a:lnTo>
                <a:lnTo>
                  <a:pt x="156" y="69071"/>
                </a:lnTo>
                <a:lnTo>
                  <a:pt x="156" y="69071"/>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33" name="MO">
            <a:extLst>
              <a:ext uri="{FF2B5EF4-FFF2-40B4-BE49-F238E27FC236}">
                <a16:creationId xmlns:a16="http://schemas.microsoft.com/office/drawing/2014/main" id="{0D94B485-D477-EF5A-7642-68AFAC494508}"/>
              </a:ext>
            </a:extLst>
          </p:cNvPr>
          <p:cNvSpPr/>
          <p:nvPr/>
        </p:nvSpPr>
        <p:spPr>
          <a:xfrm>
            <a:off x="5504800" y="3738179"/>
            <a:ext cx="662021" cy="584199"/>
          </a:xfrm>
          <a:custGeom>
            <a:avLst/>
            <a:gdLst>
              <a:gd name="connsiteX0" fmla="*/ 156 w 723910"/>
              <a:gd name="connsiteY0" fmla="*/ 5062 h 638813"/>
              <a:gd name="connsiteX1" fmla="*/ 833 w 723910"/>
              <a:gd name="connsiteY1" fmla="*/ 4175 h 638813"/>
              <a:gd name="connsiteX2" fmla="*/ 1068 w 723910"/>
              <a:gd name="connsiteY2" fmla="*/ 3888 h 638813"/>
              <a:gd name="connsiteX3" fmla="*/ 3101 w 723910"/>
              <a:gd name="connsiteY3" fmla="*/ 3888 h 638813"/>
              <a:gd name="connsiteX4" fmla="*/ 9644 w 723910"/>
              <a:gd name="connsiteY4" fmla="*/ 4175 h 638813"/>
              <a:gd name="connsiteX5" fmla="*/ 13476 w 723910"/>
              <a:gd name="connsiteY5" fmla="*/ 4175 h 638813"/>
              <a:gd name="connsiteX6" fmla="*/ 14597 w 723910"/>
              <a:gd name="connsiteY6" fmla="*/ 4175 h 638813"/>
              <a:gd name="connsiteX7" fmla="*/ 14831 w 723910"/>
              <a:gd name="connsiteY7" fmla="*/ 4175 h 638813"/>
              <a:gd name="connsiteX8" fmla="*/ 17751 w 723910"/>
              <a:gd name="connsiteY8" fmla="*/ 4175 h 638813"/>
              <a:gd name="connsiteX9" fmla="*/ 17985 w 723910"/>
              <a:gd name="connsiteY9" fmla="*/ 4175 h 638813"/>
              <a:gd name="connsiteX10" fmla="*/ 21817 w 723910"/>
              <a:gd name="connsiteY10" fmla="*/ 4175 h 638813"/>
              <a:gd name="connsiteX11" fmla="*/ 23851 w 723910"/>
              <a:gd name="connsiteY11" fmla="*/ 4488 h 638813"/>
              <a:gd name="connsiteX12" fmla="*/ 24972 w 723910"/>
              <a:gd name="connsiteY12" fmla="*/ 4488 h 638813"/>
              <a:gd name="connsiteX13" fmla="*/ 26327 w 723910"/>
              <a:gd name="connsiteY13" fmla="*/ 4488 h 638813"/>
              <a:gd name="connsiteX14" fmla="*/ 27005 w 723910"/>
              <a:gd name="connsiteY14" fmla="*/ 4488 h 638813"/>
              <a:gd name="connsiteX15" fmla="*/ 27213 w 723910"/>
              <a:gd name="connsiteY15" fmla="*/ 4488 h 638813"/>
              <a:gd name="connsiteX16" fmla="*/ 29924 w 723910"/>
              <a:gd name="connsiteY16" fmla="*/ 4488 h 638813"/>
              <a:gd name="connsiteX17" fmla="*/ 31280 w 723910"/>
              <a:gd name="connsiteY17" fmla="*/ 4488 h 638813"/>
              <a:gd name="connsiteX18" fmla="*/ 33313 w 723910"/>
              <a:gd name="connsiteY18" fmla="*/ 4488 h 638813"/>
              <a:gd name="connsiteX19" fmla="*/ 34668 w 723910"/>
              <a:gd name="connsiteY19" fmla="*/ 4488 h 638813"/>
              <a:gd name="connsiteX20" fmla="*/ 37380 w 723910"/>
              <a:gd name="connsiteY20" fmla="*/ 4488 h 638813"/>
              <a:gd name="connsiteX21" fmla="*/ 39178 w 723910"/>
              <a:gd name="connsiteY21" fmla="*/ 4488 h 638813"/>
              <a:gd name="connsiteX22" fmla="*/ 43453 w 723910"/>
              <a:gd name="connsiteY22" fmla="*/ 4775 h 638813"/>
              <a:gd name="connsiteX23" fmla="*/ 45278 w 723910"/>
              <a:gd name="connsiteY23" fmla="*/ 4775 h 638813"/>
              <a:gd name="connsiteX24" fmla="*/ 47754 w 723910"/>
              <a:gd name="connsiteY24" fmla="*/ 4775 h 638813"/>
              <a:gd name="connsiteX25" fmla="*/ 56096 w 723910"/>
              <a:gd name="connsiteY25" fmla="*/ 4775 h 638813"/>
              <a:gd name="connsiteX26" fmla="*/ 59015 w 723910"/>
              <a:gd name="connsiteY26" fmla="*/ 4775 h 638813"/>
              <a:gd name="connsiteX27" fmla="*/ 59693 w 723910"/>
              <a:gd name="connsiteY27" fmla="*/ 4775 h 638813"/>
              <a:gd name="connsiteX28" fmla="*/ 60162 w 723910"/>
              <a:gd name="connsiteY28" fmla="*/ 4775 h 638813"/>
              <a:gd name="connsiteX29" fmla="*/ 60371 w 723910"/>
              <a:gd name="connsiteY29" fmla="*/ 4775 h 638813"/>
              <a:gd name="connsiteX30" fmla="*/ 60605 w 723910"/>
              <a:gd name="connsiteY30" fmla="*/ 4775 h 638813"/>
              <a:gd name="connsiteX31" fmla="*/ 61048 w 723910"/>
              <a:gd name="connsiteY31" fmla="*/ 4775 h 638813"/>
              <a:gd name="connsiteX32" fmla="*/ 61283 w 723910"/>
              <a:gd name="connsiteY32" fmla="*/ 4775 h 638813"/>
              <a:gd name="connsiteX33" fmla="*/ 62169 w 723910"/>
              <a:gd name="connsiteY33" fmla="*/ 5062 h 638813"/>
              <a:gd name="connsiteX34" fmla="*/ 66236 w 723910"/>
              <a:gd name="connsiteY34" fmla="*/ 5062 h 638813"/>
              <a:gd name="connsiteX35" fmla="*/ 67357 w 723910"/>
              <a:gd name="connsiteY35" fmla="*/ 5062 h 638813"/>
              <a:gd name="connsiteX36" fmla="*/ 68269 w 723910"/>
              <a:gd name="connsiteY36" fmla="*/ 5062 h 638813"/>
              <a:gd name="connsiteX37" fmla="*/ 70980 w 723910"/>
              <a:gd name="connsiteY37" fmla="*/ 5062 h 638813"/>
              <a:gd name="connsiteX38" fmla="*/ 71866 w 723910"/>
              <a:gd name="connsiteY38" fmla="*/ 5062 h 638813"/>
              <a:gd name="connsiteX39" fmla="*/ 72101 w 723910"/>
              <a:gd name="connsiteY39" fmla="*/ 5062 h 638813"/>
              <a:gd name="connsiteX40" fmla="*/ 72544 w 723910"/>
              <a:gd name="connsiteY40" fmla="*/ 5062 h 638813"/>
              <a:gd name="connsiteX41" fmla="*/ 73456 w 723910"/>
              <a:gd name="connsiteY41" fmla="*/ 5062 h 638813"/>
              <a:gd name="connsiteX42" fmla="*/ 75490 w 723910"/>
              <a:gd name="connsiteY42" fmla="*/ 5062 h 638813"/>
              <a:gd name="connsiteX43" fmla="*/ 76610 w 723910"/>
              <a:gd name="connsiteY43" fmla="*/ 5062 h 638813"/>
              <a:gd name="connsiteX44" fmla="*/ 79765 w 723910"/>
              <a:gd name="connsiteY44" fmla="*/ 5375 h 638813"/>
              <a:gd name="connsiteX45" fmla="*/ 80886 w 723910"/>
              <a:gd name="connsiteY45" fmla="*/ 5375 h 638813"/>
              <a:gd name="connsiteX46" fmla="*/ 81563 w 723910"/>
              <a:gd name="connsiteY46" fmla="*/ 5375 h 638813"/>
              <a:gd name="connsiteX47" fmla="*/ 81798 w 723910"/>
              <a:gd name="connsiteY47" fmla="*/ 5375 h 638813"/>
              <a:gd name="connsiteX48" fmla="*/ 84952 w 723910"/>
              <a:gd name="connsiteY48" fmla="*/ 5375 h 638813"/>
              <a:gd name="connsiteX49" fmla="*/ 87663 w 723910"/>
              <a:gd name="connsiteY49" fmla="*/ 5375 h 638813"/>
              <a:gd name="connsiteX50" fmla="*/ 89018 w 723910"/>
              <a:gd name="connsiteY50" fmla="*/ 5375 h 638813"/>
              <a:gd name="connsiteX51" fmla="*/ 89253 w 723910"/>
              <a:gd name="connsiteY51" fmla="*/ 5375 h 638813"/>
              <a:gd name="connsiteX52" fmla="*/ 93294 w 723910"/>
              <a:gd name="connsiteY52" fmla="*/ 5375 h 638813"/>
              <a:gd name="connsiteX53" fmla="*/ 94884 w 723910"/>
              <a:gd name="connsiteY53" fmla="*/ 5375 h 638813"/>
              <a:gd name="connsiteX54" fmla="*/ 95327 w 723910"/>
              <a:gd name="connsiteY54" fmla="*/ 5375 h 638813"/>
              <a:gd name="connsiteX55" fmla="*/ 103225 w 723910"/>
              <a:gd name="connsiteY55" fmla="*/ 5662 h 638813"/>
              <a:gd name="connsiteX56" fmla="*/ 103668 w 723910"/>
              <a:gd name="connsiteY56" fmla="*/ 5662 h 638813"/>
              <a:gd name="connsiteX57" fmla="*/ 104580 w 723910"/>
              <a:gd name="connsiteY57" fmla="*/ 5662 h 638813"/>
              <a:gd name="connsiteX58" fmla="*/ 105702 w 723910"/>
              <a:gd name="connsiteY58" fmla="*/ 5662 h 638813"/>
              <a:gd name="connsiteX59" fmla="*/ 105936 w 723910"/>
              <a:gd name="connsiteY59" fmla="*/ 5662 h 638813"/>
              <a:gd name="connsiteX60" fmla="*/ 108647 w 723910"/>
              <a:gd name="connsiteY60" fmla="*/ 5662 h 638813"/>
              <a:gd name="connsiteX61" fmla="*/ 111801 w 723910"/>
              <a:gd name="connsiteY61" fmla="*/ 5662 h 638813"/>
              <a:gd name="connsiteX62" fmla="*/ 114955 w 723910"/>
              <a:gd name="connsiteY62" fmla="*/ 5975 h 638813"/>
              <a:gd name="connsiteX63" fmla="*/ 116988 w 723910"/>
              <a:gd name="connsiteY63" fmla="*/ 5975 h 638813"/>
              <a:gd name="connsiteX64" fmla="*/ 117875 w 723910"/>
              <a:gd name="connsiteY64" fmla="*/ 5975 h 638813"/>
              <a:gd name="connsiteX65" fmla="*/ 118553 w 723910"/>
              <a:gd name="connsiteY65" fmla="*/ 5975 h 638813"/>
              <a:gd name="connsiteX66" fmla="*/ 119908 w 723910"/>
              <a:gd name="connsiteY66" fmla="*/ 5975 h 638813"/>
              <a:gd name="connsiteX67" fmla="*/ 123975 w 723910"/>
              <a:gd name="connsiteY67" fmla="*/ 5975 h 638813"/>
              <a:gd name="connsiteX68" fmla="*/ 128250 w 723910"/>
              <a:gd name="connsiteY68" fmla="*/ 5975 h 638813"/>
              <a:gd name="connsiteX69" fmla="*/ 128927 w 723910"/>
              <a:gd name="connsiteY69" fmla="*/ 5975 h 638813"/>
              <a:gd name="connsiteX70" fmla="*/ 133228 w 723910"/>
              <a:gd name="connsiteY70" fmla="*/ 5975 h 638813"/>
              <a:gd name="connsiteX71" fmla="*/ 133672 w 723910"/>
              <a:gd name="connsiteY71" fmla="*/ 5975 h 638813"/>
              <a:gd name="connsiteX72" fmla="*/ 133906 w 723910"/>
              <a:gd name="connsiteY72" fmla="*/ 5975 h 638813"/>
              <a:gd name="connsiteX73" fmla="*/ 134115 w 723910"/>
              <a:gd name="connsiteY73" fmla="*/ 5975 h 638813"/>
              <a:gd name="connsiteX74" fmla="*/ 134349 w 723910"/>
              <a:gd name="connsiteY74" fmla="*/ 5975 h 638813"/>
              <a:gd name="connsiteX75" fmla="*/ 134558 w 723910"/>
              <a:gd name="connsiteY75" fmla="*/ 5975 h 638813"/>
              <a:gd name="connsiteX76" fmla="*/ 139537 w 723910"/>
              <a:gd name="connsiteY76" fmla="*/ 5975 h 638813"/>
              <a:gd name="connsiteX77" fmla="*/ 141570 w 723910"/>
              <a:gd name="connsiteY77" fmla="*/ 5975 h 638813"/>
              <a:gd name="connsiteX78" fmla="*/ 142691 w 723910"/>
              <a:gd name="connsiteY78" fmla="*/ 5975 h 638813"/>
              <a:gd name="connsiteX79" fmla="*/ 144489 w 723910"/>
              <a:gd name="connsiteY79" fmla="*/ 5975 h 638813"/>
              <a:gd name="connsiteX80" fmla="*/ 146080 w 723910"/>
              <a:gd name="connsiteY80" fmla="*/ 5975 h 638813"/>
              <a:gd name="connsiteX81" fmla="*/ 150355 w 723910"/>
              <a:gd name="connsiteY81" fmla="*/ 5975 h 638813"/>
              <a:gd name="connsiteX82" fmla="*/ 153743 w 723910"/>
              <a:gd name="connsiteY82" fmla="*/ 5975 h 638813"/>
              <a:gd name="connsiteX83" fmla="*/ 155099 w 723910"/>
              <a:gd name="connsiteY83" fmla="*/ 5975 h 638813"/>
              <a:gd name="connsiteX84" fmla="*/ 155985 w 723910"/>
              <a:gd name="connsiteY84" fmla="*/ 5975 h 638813"/>
              <a:gd name="connsiteX85" fmla="*/ 157340 w 723910"/>
              <a:gd name="connsiteY85" fmla="*/ 5975 h 638813"/>
              <a:gd name="connsiteX86" fmla="*/ 158931 w 723910"/>
              <a:gd name="connsiteY86" fmla="*/ 5975 h 638813"/>
              <a:gd name="connsiteX87" fmla="*/ 160495 w 723910"/>
              <a:gd name="connsiteY87" fmla="*/ 5975 h 638813"/>
              <a:gd name="connsiteX88" fmla="*/ 161407 w 723910"/>
              <a:gd name="connsiteY88" fmla="*/ 5975 h 638813"/>
              <a:gd name="connsiteX89" fmla="*/ 166151 w 723910"/>
              <a:gd name="connsiteY89" fmla="*/ 5975 h 638813"/>
              <a:gd name="connsiteX90" fmla="*/ 167272 w 723910"/>
              <a:gd name="connsiteY90" fmla="*/ 5975 h 638813"/>
              <a:gd name="connsiteX91" fmla="*/ 178533 w 723910"/>
              <a:gd name="connsiteY91" fmla="*/ 5662 h 638813"/>
              <a:gd name="connsiteX92" fmla="*/ 179446 w 723910"/>
              <a:gd name="connsiteY92" fmla="*/ 5662 h 638813"/>
              <a:gd name="connsiteX93" fmla="*/ 179680 w 723910"/>
              <a:gd name="connsiteY93" fmla="*/ 5662 h 638813"/>
              <a:gd name="connsiteX94" fmla="*/ 182600 w 723910"/>
              <a:gd name="connsiteY94" fmla="*/ 5662 h 638813"/>
              <a:gd name="connsiteX95" fmla="*/ 182834 w 723910"/>
              <a:gd name="connsiteY95" fmla="*/ 5662 h 638813"/>
              <a:gd name="connsiteX96" fmla="*/ 183721 w 723910"/>
              <a:gd name="connsiteY96" fmla="*/ 5662 h 638813"/>
              <a:gd name="connsiteX97" fmla="*/ 183955 w 723910"/>
              <a:gd name="connsiteY97" fmla="*/ 5662 h 638813"/>
              <a:gd name="connsiteX98" fmla="*/ 184633 w 723910"/>
              <a:gd name="connsiteY98" fmla="*/ 5662 h 638813"/>
              <a:gd name="connsiteX99" fmla="*/ 188908 w 723910"/>
              <a:gd name="connsiteY99" fmla="*/ 5662 h 638813"/>
              <a:gd name="connsiteX100" fmla="*/ 190941 w 723910"/>
              <a:gd name="connsiteY100" fmla="*/ 5662 h 638813"/>
              <a:gd name="connsiteX101" fmla="*/ 192297 w 723910"/>
              <a:gd name="connsiteY101" fmla="*/ 5662 h 638813"/>
              <a:gd name="connsiteX102" fmla="*/ 193887 w 723910"/>
              <a:gd name="connsiteY102" fmla="*/ 5662 h 638813"/>
              <a:gd name="connsiteX103" fmla="*/ 195008 w 723910"/>
              <a:gd name="connsiteY103" fmla="*/ 5375 h 638813"/>
              <a:gd name="connsiteX104" fmla="*/ 196598 w 723910"/>
              <a:gd name="connsiteY104" fmla="*/ 5375 h 638813"/>
              <a:gd name="connsiteX105" fmla="*/ 199074 w 723910"/>
              <a:gd name="connsiteY105" fmla="*/ 5375 h 638813"/>
              <a:gd name="connsiteX106" fmla="*/ 199283 w 723910"/>
              <a:gd name="connsiteY106" fmla="*/ 5375 h 638813"/>
              <a:gd name="connsiteX107" fmla="*/ 199517 w 723910"/>
              <a:gd name="connsiteY107" fmla="*/ 5375 h 638813"/>
              <a:gd name="connsiteX108" fmla="*/ 201993 w 723910"/>
              <a:gd name="connsiteY108" fmla="*/ 5375 h 638813"/>
              <a:gd name="connsiteX109" fmla="*/ 203349 w 723910"/>
              <a:gd name="connsiteY109" fmla="*/ 5375 h 638813"/>
              <a:gd name="connsiteX110" fmla="*/ 203584 w 723910"/>
              <a:gd name="connsiteY110" fmla="*/ 5375 h 638813"/>
              <a:gd name="connsiteX111" fmla="*/ 204705 w 723910"/>
              <a:gd name="connsiteY111" fmla="*/ 5375 h 638813"/>
              <a:gd name="connsiteX112" fmla="*/ 208536 w 723910"/>
              <a:gd name="connsiteY112" fmla="*/ 5062 h 638813"/>
              <a:gd name="connsiteX113" fmla="*/ 209892 w 723910"/>
              <a:gd name="connsiteY113" fmla="*/ 5062 h 638813"/>
              <a:gd name="connsiteX114" fmla="*/ 211482 w 723910"/>
              <a:gd name="connsiteY114" fmla="*/ 5062 h 638813"/>
              <a:gd name="connsiteX115" fmla="*/ 212160 w 723910"/>
              <a:gd name="connsiteY115" fmla="*/ 5062 h 638813"/>
              <a:gd name="connsiteX116" fmla="*/ 212603 w 723910"/>
              <a:gd name="connsiteY116" fmla="*/ 5062 h 638813"/>
              <a:gd name="connsiteX117" fmla="*/ 214167 w 723910"/>
              <a:gd name="connsiteY117" fmla="*/ 5062 h 638813"/>
              <a:gd name="connsiteX118" fmla="*/ 215757 w 723910"/>
              <a:gd name="connsiteY118" fmla="*/ 5062 h 638813"/>
              <a:gd name="connsiteX119" fmla="*/ 217113 w 723910"/>
              <a:gd name="connsiteY119" fmla="*/ 5062 h 638813"/>
              <a:gd name="connsiteX120" fmla="*/ 217556 w 723910"/>
              <a:gd name="connsiteY120" fmla="*/ 5062 h 638813"/>
              <a:gd name="connsiteX121" fmla="*/ 219589 w 723910"/>
              <a:gd name="connsiteY121" fmla="*/ 5062 h 638813"/>
              <a:gd name="connsiteX122" fmla="*/ 219824 w 723910"/>
              <a:gd name="connsiteY122" fmla="*/ 5062 h 638813"/>
              <a:gd name="connsiteX123" fmla="*/ 220501 w 723910"/>
              <a:gd name="connsiteY123" fmla="*/ 5062 h 638813"/>
              <a:gd name="connsiteX124" fmla="*/ 220944 w 723910"/>
              <a:gd name="connsiteY124" fmla="*/ 5062 h 638813"/>
              <a:gd name="connsiteX125" fmla="*/ 222065 w 723910"/>
              <a:gd name="connsiteY125" fmla="*/ 5062 h 638813"/>
              <a:gd name="connsiteX126" fmla="*/ 222743 w 723910"/>
              <a:gd name="connsiteY126" fmla="*/ 5062 h 638813"/>
              <a:gd name="connsiteX127" fmla="*/ 225011 w 723910"/>
              <a:gd name="connsiteY127" fmla="*/ 5062 h 638813"/>
              <a:gd name="connsiteX128" fmla="*/ 226132 w 723910"/>
              <a:gd name="connsiteY128" fmla="*/ 5062 h 638813"/>
              <a:gd name="connsiteX129" fmla="*/ 227487 w 723910"/>
              <a:gd name="connsiteY129" fmla="*/ 5062 h 638813"/>
              <a:gd name="connsiteX130" fmla="*/ 228165 w 723910"/>
              <a:gd name="connsiteY130" fmla="*/ 5062 h 638813"/>
              <a:gd name="connsiteX131" fmla="*/ 228373 w 723910"/>
              <a:gd name="connsiteY131" fmla="*/ 5062 h 638813"/>
              <a:gd name="connsiteX132" fmla="*/ 229286 w 723910"/>
              <a:gd name="connsiteY132" fmla="*/ 5062 h 638813"/>
              <a:gd name="connsiteX133" fmla="*/ 229521 w 723910"/>
              <a:gd name="connsiteY133" fmla="*/ 5062 h 638813"/>
              <a:gd name="connsiteX134" fmla="*/ 229729 w 723910"/>
              <a:gd name="connsiteY134" fmla="*/ 5062 h 638813"/>
              <a:gd name="connsiteX135" fmla="*/ 232440 w 723910"/>
              <a:gd name="connsiteY135" fmla="*/ 4775 h 638813"/>
              <a:gd name="connsiteX136" fmla="*/ 233352 w 723910"/>
              <a:gd name="connsiteY136" fmla="*/ 4775 h 638813"/>
              <a:gd name="connsiteX137" fmla="*/ 236272 w 723910"/>
              <a:gd name="connsiteY137" fmla="*/ 4775 h 638813"/>
              <a:gd name="connsiteX138" fmla="*/ 239661 w 723910"/>
              <a:gd name="connsiteY138" fmla="*/ 4775 h 638813"/>
              <a:gd name="connsiteX139" fmla="*/ 240104 w 723910"/>
              <a:gd name="connsiteY139" fmla="*/ 4775 h 638813"/>
              <a:gd name="connsiteX140" fmla="*/ 240338 w 723910"/>
              <a:gd name="connsiteY140" fmla="*/ 4775 h 638813"/>
              <a:gd name="connsiteX141" fmla="*/ 240573 w 723910"/>
              <a:gd name="connsiteY141" fmla="*/ 4775 h 638813"/>
              <a:gd name="connsiteX142" fmla="*/ 241016 w 723910"/>
              <a:gd name="connsiteY142" fmla="*/ 4775 h 638813"/>
              <a:gd name="connsiteX143" fmla="*/ 241459 w 723910"/>
              <a:gd name="connsiteY143" fmla="*/ 4775 h 638813"/>
              <a:gd name="connsiteX144" fmla="*/ 243258 w 723910"/>
              <a:gd name="connsiteY144" fmla="*/ 4775 h 638813"/>
              <a:gd name="connsiteX145" fmla="*/ 243727 w 723910"/>
              <a:gd name="connsiteY145" fmla="*/ 4775 h 638813"/>
              <a:gd name="connsiteX146" fmla="*/ 243936 w 723910"/>
              <a:gd name="connsiteY146" fmla="*/ 4775 h 638813"/>
              <a:gd name="connsiteX147" fmla="*/ 244170 w 723910"/>
              <a:gd name="connsiteY147" fmla="*/ 4775 h 638813"/>
              <a:gd name="connsiteX148" fmla="*/ 244613 w 723910"/>
              <a:gd name="connsiteY148" fmla="*/ 4775 h 638813"/>
              <a:gd name="connsiteX149" fmla="*/ 245291 w 723910"/>
              <a:gd name="connsiteY149" fmla="*/ 4775 h 638813"/>
              <a:gd name="connsiteX150" fmla="*/ 248002 w 723910"/>
              <a:gd name="connsiteY150" fmla="*/ 4775 h 638813"/>
              <a:gd name="connsiteX151" fmla="*/ 250479 w 723910"/>
              <a:gd name="connsiteY151" fmla="*/ 4775 h 638813"/>
              <a:gd name="connsiteX152" fmla="*/ 253189 w 723910"/>
              <a:gd name="connsiteY152" fmla="*/ 4775 h 638813"/>
              <a:gd name="connsiteX153" fmla="*/ 260410 w 723910"/>
              <a:gd name="connsiteY153" fmla="*/ 4775 h 638813"/>
              <a:gd name="connsiteX154" fmla="*/ 263564 w 723910"/>
              <a:gd name="connsiteY154" fmla="*/ 4775 h 638813"/>
              <a:gd name="connsiteX155" fmla="*/ 265363 w 723910"/>
              <a:gd name="connsiteY155" fmla="*/ 4775 h 638813"/>
              <a:gd name="connsiteX156" fmla="*/ 266484 w 723910"/>
              <a:gd name="connsiteY156" fmla="*/ 4775 h 638813"/>
              <a:gd name="connsiteX157" fmla="*/ 269664 w 723910"/>
              <a:gd name="connsiteY157" fmla="*/ 4488 h 638813"/>
              <a:gd name="connsiteX158" fmla="*/ 272818 w 723910"/>
              <a:gd name="connsiteY158" fmla="*/ 4488 h 638813"/>
              <a:gd name="connsiteX159" fmla="*/ 278005 w 723910"/>
              <a:gd name="connsiteY159" fmla="*/ 4488 h 638813"/>
              <a:gd name="connsiteX160" fmla="*/ 278892 w 723910"/>
              <a:gd name="connsiteY160" fmla="*/ 4488 h 638813"/>
              <a:gd name="connsiteX161" fmla="*/ 286347 w 723910"/>
              <a:gd name="connsiteY161" fmla="*/ 4175 h 638813"/>
              <a:gd name="connsiteX162" fmla="*/ 290413 w 723910"/>
              <a:gd name="connsiteY162" fmla="*/ 4175 h 638813"/>
              <a:gd name="connsiteX163" fmla="*/ 291300 w 723910"/>
              <a:gd name="connsiteY163" fmla="*/ 4175 h 638813"/>
              <a:gd name="connsiteX164" fmla="*/ 291743 w 723910"/>
              <a:gd name="connsiteY164" fmla="*/ 4175 h 638813"/>
              <a:gd name="connsiteX165" fmla="*/ 302352 w 723910"/>
              <a:gd name="connsiteY165" fmla="*/ 3888 h 638813"/>
              <a:gd name="connsiteX166" fmla="*/ 303030 w 723910"/>
              <a:gd name="connsiteY166" fmla="*/ 3888 h 638813"/>
              <a:gd name="connsiteX167" fmla="*/ 303708 w 723910"/>
              <a:gd name="connsiteY167" fmla="*/ 3601 h 638813"/>
              <a:gd name="connsiteX168" fmla="*/ 305506 w 723910"/>
              <a:gd name="connsiteY168" fmla="*/ 3601 h 638813"/>
              <a:gd name="connsiteX169" fmla="*/ 305741 w 723910"/>
              <a:gd name="connsiteY169" fmla="*/ 3601 h 638813"/>
              <a:gd name="connsiteX170" fmla="*/ 307096 w 723910"/>
              <a:gd name="connsiteY170" fmla="*/ 3601 h 638813"/>
              <a:gd name="connsiteX171" fmla="*/ 307305 w 723910"/>
              <a:gd name="connsiteY171" fmla="*/ 3601 h 638813"/>
              <a:gd name="connsiteX172" fmla="*/ 311371 w 723910"/>
              <a:gd name="connsiteY172" fmla="*/ 3601 h 638813"/>
              <a:gd name="connsiteX173" fmla="*/ 312962 w 723910"/>
              <a:gd name="connsiteY173" fmla="*/ 3601 h 638813"/>
              <a:gd name="connsiteX174" fmla="*/ 314082 w 723910"/>
              <a:gd name="connsiteY174" fmla="*/ 3601 h 638813"/>
              <a:gd name="connsiteX175" fmla="*/ 315438 w 723910"/>
              <a:gd name="connsiteY175" fmla="*/ 3601 h 638813"/>
              <a:gd name="connsiteX176" fmla="*/ 315881 w 723910"/>
              <a:gd name="connsiteY176" fmla="*/ 3601 h 638813"/>
              <a:gd name="connsiteX177" fmla="*/ 316116 w 723910"/>
              <a:gd name="connsiteY177" fmla="*/ 3601 h 638813"/>
              <a:gd name="connsiteX178" fmla="*/ 316559 w 723910"/>
              <a:gd name="connsiteY178" fmla="*/ 3601 h 638813"/>
              <a:gd name="connsiteX179" fmla="*/ 318827 w 723910"/>
              <a:gd name="connsiteY179" fmla="*/ 3601 h 638813"/>
              <a:gd name="connsiteX180" fmla="*/ 319713 w 723910"/>
              <a:gd name="connsiteY180" fmla="*/ 3601 h 638813"/>
              <a:gd name="connsiteX181" fmla="*/ 327377 w 723910"/>
              <a:gd name="connsiteY181" fmla="*/ 3601 h 638813"/>
              <a:gd name="connsiteX182" fmla="*/ 327611 w 723910"/>
              <a:gd name="connsiteY182" fmla="*/ 3601 h 638813"/>
              <a:gd name="connsiteX183" fmla="*/ 327846 w 723910"/>
              <a:gd name="connsiteY183" fmla="*/ 3601 h 638813"/>
              <a:gd name="connsiteX184" fmla="*/ 328289 w 723910"/>
              <a:gd name="connsiteY184" fmla="*/ 3288 h 638813"/>
              <a:gd name="connsiteX185" fmla="*/ 328967 w 723910"/>
              <a:gd name="connsiteY185" fmla="*/ 3288 h 638813"/>
              <a:gd name="connsiteX186" fmla="*/ 331886 w 723910"/>
              <a:gd name="connsiteY186" fmla="*/ 3288 h 638813"/>
              <a:gd name="connsiteX187" fmla="*/ 334597 w 723910"/>
              <a:gd name="connsiteY187" fmla="*/ 3288 h 638813"/>
              <a:gd name="connsiteX188" fmla="*/ 335040 w 723910"/>
              <a:gd name="connsiteY188" fmla="*/ 3288 h 638813"/>
              <a:gd name="connsiteX189" fmla="*/ 340228 w 723910"/>
              <a:gd name="connsiteY189" fmla="*/ 3288 h 638813"/>
              <a:gd name="connsiteX190" fmla="*/ 342495 w 723910"/>
              <a:gd name="connsiteY190" fmla="*/ 3001 h 638813"/>
              <a:gd name="connsiteX191" fmla="*/ 346562 w 723910"/>
              <a:gd name="connsiteY191" fmla="*/ 3001 h 638813"/>
              <a:gd name="connsiteX192" fmla="*/ 348804 w 723910"/>
              <a:gd name="connsiteY192" fmla="*/ 3001 h 638813"/>
              <a:gd name="connsiteX193" fmla="*/ 352636 w 723910"/>
              <a:gd name="connsiteY193" fmla="*/ 2688 h 638813"/>
              <a:gd name="connsiteX194" fmla="*/ 352870 w 723910"/>
              <a:gd name="connsiteY194" fmla="*/ 2688 h 638813"/>
              <a:gd name="connsiteX195" fmla="*/ 356937 w 723910"/>
              <a:gd name="connsiteY195" fmla="*/ 2688 h 638813"/>
              <a:gd name="connsiteX196" fmla="*/ 357145 w 723910"/>
              <a:gd name="connsiteY196" fmla="*/ 2688 h 638813"/>
              <a:gd name="connsiteX197" fmla="*/ 358058 w 723910"/>
              <a:gd name="connsiteY197" fmla="*/ 2688 h 638813"/>
              <a:gd name="connsiteX198" fmla="*/ 359413 w 723910"/>
              <a:gd name="connsiteY198" fmla="*/ 2401 h 638813"/>
              <a:gd name="connsiteX199" fmla="*/ 360300 w 723910"/>
              <a:gd name="connsiteY199" fmla="*/ 2401 h 638813"/>
              <a:gd name="connsiteX200" fmla="*/ 363010 w 723910"/>
              <a:gd name="connsiteY200" fmla="*/ 2401 h 638813"/>
              <a:gd name="connsiteX201" fmla="*/ 365044 w 723910"/>
              <a:gd name="connsiteY201" fmla="*/ 2401 h 638813"/>
              <a:gd name="connsiteX202" fmla="*/ 368198 w 723910"/>
              <a:gd name="connsiteY202" fmla="*/ 2401 h 638813"/>
              <a:gd name="connsiteX203" fmla="*/ 371352 w 723910"/>
              <a:gd name="connsiteY203" fmla="*/ 2401 h 638813"/>
              <a:gd name="connsiteX204" fmla="*/ 373620 w 723910"/>
              <a:gd name="connsiteY204" fmla="*/ 2114 h 638813"/>
              <a:gd name="connsiteX205" fmla="*/ 377008 w 723910"/>
              <a:gd name="connsiteY205" fmla="*/ 2114 h 638813"/>
              <a:gd name="connsiteX206" fmla="*/ 377686 w 723910"/>
              <a:gd name="connsiteY206" fmla="*/ 2114 h 638813"/>
              <a:gd name="connsiteX207" fmla="*/ 382873 w 723910"/>
              <a:gd name="connsiteY207" fmla="*/ 2114 h 638813"/>
              <a:gd name="connsiteX208" fmla="*/ 383760 w 723910"/>
              <a:gd name="connsiteY208" fmla="*/ 1801 h 638813"/>
              <a:gd name="connsiteX209" fmla="*/ 385350 w 723910"/>
              <a:gd name="connsiteY209" fmla="*/ 1801 h 638813"/>
              <a:gd name="connsiteX210" fmla="*/ 385793 w 723910"/>
              <a:gd name="connsiteY210" fmla="*/ 1801 h 638813"/>
              <a:gd name="connsiteX211" fmla="*/ 387592 w 723910"/>
              <a:gd name="connsiteY211" fmla="*/ 1801 h 638813"/>
              <a:gd name="connsiteX212" fmla="*/ 388270 w 723910"/>
              <a:gd name="connsiteY212" fmla="*/ 1801 h 638813"/>
              <a:gd name="connsiteX213" fmla="*/ 389860 w 723910"/>
              <a:gd name="connsiteY213" fmla="*/ 1801 h 638813"/>
              <a:gd name="connsiteX214" fmla="*/ 399087 w 723910"/>
              <a:gd name="connsiteY214" fmla="*/ 1515 h 638813"/>
              <a:gd name="connsiteX215" fmla="*/ 399322 w 723910"/>
              <a:gd name="connsiteY215" fmla="*/ 1515 h 638813"/>
              <a:gd name="connsiteX216" fmla="*/ 400443 w 723910"/>
              <a:gd name="connsiteY216" fmla="*/ 1515 h 638813"/>
              <a:gd name="connsiteX217" fmla="*/ 401798 w 723910"/>
              <a:gd name="connsiteY217" fmla="*/ 1515 h 638813"/>
              <a:gd name="connsiteX218" fmla="*/ 402033 w 723910"/>
              <a:gd name="connsiteY218" fmla="*/ 1515 h 638813"/>
              <a:gd name="connsiteX219" fmla="*/ 402476 w 723910"/>
              <a:gd name="connsiteY219" fmla="*/ 1515 h 638813"/>
              <a:gd name="connsiteX220" fmla="*/ 403597 w 723910"/>
              <a:gd name="connsiteY220" fmla="*/ 1515 h 638813"/>
              <a:gd name="connsiteX221" fmla="*/ 406308 w 723910"/>
              <a:gd name="connsiteY221" fmla="*/ 1202 h 638813"/>
              <a:gd name="connsiteX222" fmla="*/ 409697 w 723910"/>
              <a:gd name="connsiteY222" fmla="*/ 1202 h 638813"/>
              <a:gd name="connsiteX223" fmla="*/ 412642 w 723910"/>
              <a:gd name="connsiteY223" fmla="*/ 1202 h 638813"/>
              <a:gd name="connsiteX224" fmla="*/ 415119 w 723910"/>
              <a:gd name="connsiteY224" fmla="*/ 1202 h 638813"/>
              <a:gd name="connsiteX225" fmla="*/ 415562 w 723910"/>
              <a:gd name="connsiteY225" fmla="*/ 915 h 638813"/>
              <a:gd name="connsiteX226" fmla="*/ 416005 w 723910"/>
              <a:gd name="connsiteY226" fmla="*/ 915 h 638813"/>
              <a:gd name="connsiteX227" fmla="*/ 419159 w 723910"/>
              <a:gd name="connsiteY227" fmla="*/ 915 h 638813"/>
              <a:gd name="connsiteX228" fmla="*/ 423460 w 723910"/>
              <a:gd name="connsiteY228" fmla="*/ 627 h 638813"/>
              <a:gd name="connsiteX229" fmla="*/ 423669 w 723910"/>
              <a:gd name="connsiteY229" fmla="*/ 627 h 638813"/>
              <a:gd name="connsiteX230" fmla="*/ 427500 w 723910"/>
              <a:gd name="connsiteY230" fmla="*/ 627 h 638813"/>
              <a:gd name="connsiteX231" fmla="*/ 427735 w 723910"/>
              <a:gd name="connsiteY231" fmla="*/ 627 h 638813"/>
              <a:gd name="connsiteX232" fmla="*/ 428413 w 723910"/>
              <a:gd name="connsiteY232" fmla="*/ 314 h 638813"/>
              <a:gd name="connsiteX233" fmla="*/ 429534 w 723910"/>
              <a:gd name="connsiteY233" fmla="*/ 314 h 638813"/>
              <a:gd name="connsiteX234" fmla="*/ 431124 w 723910"/>
              <a:gd name="connsiteY234" fmla="*/ 314 h 638813"/>
              <a:gd name="connsiteX235" fmla="*/ 431567 w 723910"/>
              <a:gd name="connsiteY235" fmla="*/ 314 h 638813"/>
              <a:gd name="connsiteX236" fmla="*/ 432688 w 723910"/>
              <a:gd name="connsiteY236" fmla="*/ 314 h 638813"/>
              <a:gd name="connsiteX237" fmla="*/ 438788 w 723910"/>
              <a:gd name="connsiteY237" fmla="*/ 28 h 638813"/>
              <a:gd name="connsiteX238" fmla="*/ 439908 w 723910"/>
              <a:gd name="connsiteY238" fmla="*/ 1515 h 638813"/>
              <a:gd name="connsiteX239" fmla="*/ 440143 w 723910"/>
              <a:gd name="connsiteY239" fmla="*/ 2114 h 638813"/>
              <a:gd name="connsiteX240" fmla="*/ 440586 w 723910"/>
              <a:gd name="connsiteY240" fmla="*/ 2688 h 638813"/>
              <a:gd name="connsiteX241" fmla="*/ 442385 w 723910"/>
              <a:gd name="connsiteY241" fmla="*/ 3601 h 638813"/>
              <a:gd name="connsiteX242" fmla="*/ 443297 w 723910"/>
              <a:gd name="connsiteY242" fmla="*/ 4175 h 638813"/>
              <a:gd name="connsiteX243" fmla="*/ 443532 w 723910"/>
              <a:gd name="connsiteY243" fmla="*/ 4488 h 638813"/>
              <a:gd name="connsiteX244" fmla="*/ 443532 w 723910"/>
              <a:gd name="connsiteY244" fmla="*/ 4775 h 638813"/>
              <a:gd name="connsiteX245" fmla="*/ 443532 w 723910"/>
              <a:gd name="connsiteY245" fmla="*/ 5062 h 638813"/>
              <a:gd name="connsiteX246" fmla="*/ 442854 w 723910"/>
              <a:gd name="connsiteY246" fmla="*/ 6862 h 638813"/>
              <a:gd name="connsiteX247" fmla="*/ 442854 w 723910"/>
              <a:gd name="connsiteY247" fmla="*/ 7149 h 638813"/>
              <a:gd name="connsiteX248" fmla="*/ 443063 w 723910"/>
              <a:gd name="connsiteY248" fmla="*/ 7749 h 638813"/>
              <a:gd name="connsiteX249" fmla="*/ 443297 w 723910"/>
              <a:gd name="connsiteY249" fmla="*/ 8036 h 638813"/>
              <a:gd name="connsiteX250" fmla="*/ 443975 w 723910"/>
              <a:gd name="connsiteY250" fmla="*/ 8636 h 638813"/>
              <a:gd name="connsiteX251" fmla="*/ 445096 w 723910"/>
              <a:gd name="connsiteY251" fmla="*/ 8949 h 638813"/>
              <a:gd name="connsiteX252" fmla="*/ 446921 w 723910"/>
              <a:gd name="connsiteY252" fmla="*/ 9236 h 638813"/>
              <a:gd name="connsiteX253" fmla="*/ 448719 w 723910"/>
              <a:gd name="connsiteY253" fmla="*/ 9523 h 638813"/>
              <a:gd name="connsiteX254" fmla="*/ 450075 w 723910"/>
              <a:gd name="connsiteY254" fmla="*/ 9836 h 638813"/>
              <a:gd name="connsiteX255" fmla="*/ 450283 w 723910"/>
              <a:gd name="connsiteY255" fmla="*/ 10123 h 638813"/>
              <a:gd name="connsiteX256" fmla="*/ 450518 w 723910"/>
              <a:gd name="connsiteY256" fmla="*/ 10123 h 638813"/>
              <a:gd name="connsiteX257" fmla="*/ 450518 w 723910"/>
              <a:gd name="connsiteY257" fmla="*/ 10410 h 638813"/>
              <a:gd name="connsiteX258" fmla="*/ 450752 w 723910"/>
              <a:gd name="connsiteY258" fmla="*/ 10410 h 638813"/>
              <a:gd name="connsiteX259" fmla="*/ 450752 w 723910"/>
              <a:gd name="connsiteY259" fmla="*/ 10723 h 638813"/>
              <a:gd name="connsiteX260" fmla="*/ 450961 w 723910"/>
              <a:gd name="connsiteY260" fmla="*/ 11323 h 638813"/>
              <a:gd name="connsiteX261" fmla="*/ 450752 w 723910"/>
              <a:gd name="connsiteY261" fmla="*/ 12497 h 638813"/>
              <a:gd name="connsiteX262" fmla="*/ 450518 w 723910"/>
              <a:gd name="connsiteY262" fmla="*/ 13696 h 638813"/>
              <a:gd name="connsiteX263" fmla="*/ 450518 w 723910"/>
              <a:gd name="connsiteY263" fmla="*/ 13984 h 638813"/>
              <a:gd name="connsiteX264" fmla="*/ 450518 w 723910"/>
              <a:gd name="connsiteY264" fmla="*/ 14584 h 638813"/>
              <a:gd name="connsiteX265" fmla="*/ 450752 w 723910"/>
              <a:gd name="connsiteY265" fmla="*/ 15183 h 638813"/>
              <a:gd name="connsiteX266" fmla="*/ 450961 w 723910"/>
              <a:gd name="connsiteY266" fmla="*/ 15470 h 638813"/>
              <a:gd name="connsiteX267" fmla="*/ 451430 w 723910"/>
              <a:gd name="connsiteY267" fmla="*/ 15757 h 638813"/>
              <a:gd name="connsiteX268" fmla="*/ 451873 w 723910"/>
              <a:gd name="connsiteY268" fmla="*/ 16070 h 638813"/>
              <a:gd name="connsiteX269" fmla="*/ 452551 w 723910"/>
              <a:gd name="connsiteY269" fmla="*/ 16357 h 638813"/>
              <a:gd name="connsiteX270" fmla="*/ 453437 w 723910"/>
              <a:gd name="connsiteY270" fmla="*/ 16957 h 638813"/>
              <a:gd name="connsiteX271" fmla="*/ 453906 w 723910"/>
              <a:gd name="connsiteY271" fmla="*/ 17244 h 638813"/>
              <a:gd name="connsiteX272" fmla="*/ 454350 w 723910"/>
              <a:gd name="connsiteY272" fmla="*/ 17844 h 638813"/>
              <a:gd name="connsiteX273" fmla="*/ 454584 w 723910"/>
              <a:gd name="connsiteY273" fmla="*/ 19018 h 638813"/>
              <a:gd name="connsiteX274" fmla="*/ 454793 w 723910"/>
              <a:gd name="connsiteY274" fmla="*/ 19618 h 638813"/>
              <a:gd name="connsiteX275" fmla="*/ 454793 w 723910"/>
              <a:gd name="connsiteY275" fmla="*/ 19931 h 638813"/>
              <a:gd name="connsiteX276" fmla="*/ 455028 w 723910"/>
              <a:gd name="connsiteY276" fmla="*/ 20218 h 638813"/>
              <a:gd name="connsiteX277" fmla="*/ 455471 w 723910"/>
              <a:gd name="connsiteY277" fmla="*/ 20818 h 638813"/>
              <a:gd name="connsiteX278" fmla="*/ 455471 w 723910"/>
              <a:gd name="connsiteY278" fmla="*/ 21105 h 638813"/>
              <a:gd name="connsiteX279" fmla="*/ 456383 w 723910"/>
              <a:gd name="connsiteY279" fmla="*/ 21392 h 638813"/>
              <a:gd name="connsiteX280" fmla="*/ 456826 w 723910"/>
              <a:gd name="connsiteY280" fmla="*/ 21705 h 638813"/>
              <a:gd name="connsiteX281" fmla="*/ 457061 w 723910"/>
              <a:gd name="connsiteY281" fmla="*/ 21705 h 638813"/>
              <a:gd name="connsiteX282" fmla="*/ 457947 w 723910"/>
              <a:gd name="connsiteY282" fmla="*/ 21992 h 638813"/>
              <a:gd name="connsiteX283" fmla="*/ 458859 w 723910"/>
              <a:gd name="connsiteY283" fmla="*/ 21992 h 638813"/>
              <a:gd name="connsiteX284" fmla="*/ 459980 w 723910"/>
              <a:gd name="connsiteY284" fmla="*/ 21992 h 638813"/>
              <a:gd name="connsiteX285" fmla="*/ 460658 w 723910"/>
              <a:gd name="connsiteY285" fmla="*/ 21992 h 638813"/>
              <a:gd name="connsiteX286" fmla="*/ 460893 w 723910"/>
              <a:gd name="connsiteY286" fmla="*/ 21992 h 638813"/>
              <a:gd name="connsiteX287" fmla="*/ 460893 w 723910"/>
              <a:gd name="connsiteY287" fmla="*/ 22305 h 638813"/>
              <a:gd name="connsiteX288" fmla="*/ 461127 w 723910"/>
              <a:gd name="connsiteY288" fmla="*/ 22305 h 638813"/>
              <a:gd name="connsiteX289" fmla="*/ 461127 w 723910"/>
              <a:gd name="connsiteY289" fmla="*/ 22592 h 638813"/>
              <a:gd name="connsiteX290" fmla="*/ 461127 w 723910"/>
              <a:gd name="connsiteY290" fmla="*/ 22879 h 638813"/>
              <a:gd name="connsiteX291" fmla="*/ 461127 w 723910"/>
              <a:gd name="connsiteY291" fmla="*/ 23192 h 638813"/>
              <a:gd name="connsiteX292" fmla="*/ 461127 w 723910"/>
              <a:gd name="connsiteY292" fmla="*/ 23479 h 638813"/>
              <a:gd name="connsiteX293" fmla="*/ 460893 w 723910"/>
              <a:gd name="connsiteY293" fmla="*/ 23766 h 638813"/>
              <a:gd name="connsiteX294" fmla="*/ 460215 w 723910"/>
              <a:gd name="connsiteY294" fmla="*/ 24366 h 638813"/>
              <a:gd name="connsiteX295" fmla="*/ 459980 w 723910"/>
              <a:gd name="connsiteY295" fmla="*/ 24653 h 638813"/>
              <a:gd name="connsiteX296" fmla="*/ 459980 w 723910"/>
              <a:gd name="connsiteY296" fmla="*/ 24966 h 638813"/>
              <a:gd name="connsiteX297" fmla="*/ 460215 w 723910"/>
              <a:gd name="connsiteY297" fmla="*/ 25253 h 638813"/>
              <a:gd name="connsiteX298" fmla="*/ 460449 w 723910"/>
              <a:gd name="connsiteY298" fmla="*/ 25566 h 638813"/>
              <a:gd name="connsiteX299" fmla="*/ 460893 w 723910"/>
              <a:gd name="connsiteY299" fmla="*/ 25566 h 638813"/>
              <a:gd name="connsiteX300" fmla="*/ 461570 w 723910"/>
              <a:gd name="connsiteY300" fmla="*/ 25566 h 638813"/>
              <a:gd name="connsiteX301" fmla="*/ 461570 w 723910"/>
              <a:gd name="connsiteY301" fmla="*/ 25852 h 638813"/>
              <a:gd name="connsiteX302" fmla="*/ 461336 w 723910"/>
              <a:gd name="connsiteY302" fmla="*/ 26739 h 638813"/>
              <a:gd name="connsiteX303" fmla="*/ 460893 w 723910"/>
              <a:gd name="connsiteY303" fmla="*/ 27626 h 638813"/>
              <a:gd name="connsiteX304" fmla="*/ 460658 w 723910"/>
              <a:gd name="connsiteY304" fmla="*/ 27913 h 638813"/>
              <a:gd name="connsiteX305" fmla="*/ 460893 w 723910"/>
              <a:gd name="connsiteY305" fmla="*/ 28513 h 638813"/>
              <a:gd name="connsiteX306" fmla="*/ 461127 w 723910"/>
              <a:gd name="connsiteY306" fmla="*/ 28826 h 638813"/>
              <a:gd name="connsiteX307" fmla="*/ 461336 w 723910"/>
              <a:gd name="connsiteY307" fmla="*/ 29113 h 638813"/>
              <a:gd name="connsiteX308" fmla="*/ 461779 w 723910"/>
              <a:gd name="connsiteY308" fmla="*/ 29113 h 638813"/>
              <a:gd name="connsiteX309" fmla="*/ 462248 w 723910"/>
              <a:gd name="connsiteY309" fmla="*/ 29113 h 638813"/>
              <a:gd name="connsiteX310" fmla="*/ 462691 w 723910"/>
              <a:gd name="connsiteY310" fmla="*/ 29400 h 638813"/>
              <a:gd name="connsiteX311" fmla="*/ 462926 w 723910"/>
              <a:gd name="connsiteY311" fmla="*/ 29713 h 638813"/>
              <a:gd name="connsiteX312" fmla="*/ 463134 w 723910"/>
              <a:gd name="connsiteY312" fmla="*/ 30000 h 638813"/>
              <a:gd name="connsiteX313" fmla="*/ 463812 w 723910"/>
              <a:gd name="connsiteY313" fmla="*/ 30000 h 638813"/>
              <a:gd name="connsiteX314" fmla="*/ 464281 w 723910"/>
              <a:gd name="connsiteY314" fmla="*/ 30000 h 638813"/>
              <a:gd name="connsiteX315" fmla="*/ 464490 w 723910"/>
              <a:gd name="connsiteY315" fmla="*/ 30000 h 638813"/>
              <a:gd name="connsiteX316" fmla="*/ 464724 w 723910"/>
              <a:gd name="connsiteY316" fmla="*/ 29713 h 638813"/>
              <a:gd name="connsiteX317" fmla="*/ 464959 w 723910"/>
              <a:gd name="connsiteY317" fmla="*/ 29713 h 638813"/>
              <a:gd name="connsiteX318" fmla="*/ 464959 w 723910"/>
              <a:gd name="connsiteY318" fmla="*/ 30000 h 638813"/>
              <a:gd name="connsiteX319" fmla="*/ 464959 w 723910"/>
              <a:gd name="connsiteY319" fmla="*/ 30287 h 638813"/>
              <a:gd name="connsiteX320" fmla="*/ 464724 w 723910"/>
              <a:gd name="connsiteY320" fmla="*/ 31174 h 638813"/>
              <a:gd name="connsiteX321" fmla="*/ 464724 w 723910"/>
              <a:gd name="connsiteY321" fmla="*/ 31487 h 638813"/>
              <a:gd name="connsiteX322" fmla="*/ 465402 w 723910"/>
              <a:gd name="connsiteY322" fmla="*/ 32661 h 638813"/>
              <a:gd name="connsiteX323" fmla="*/ 465637 w 723910"/>
              <a:gd name="connsiteY323" fmla="*/ 32974 h 638813"/>
              <a:gd name="connsiteX324" fmla="*/ 465845 w 723910"/>
              <a:gd name="connsiteY324" fmla="*/ 32974 h 638813"/>
              <a:gd name="connsiteX325" fmla="*/ 466758 w 723910"/>
              <a:gd name="connsiteY325" fmla="*/ 32974 h 638813"/>
              <a:gd name="connsiteX326" fmla="*/ 467436 w 723910"/>
              <a:gd name="connsiteY326" fmla="*/ 32374 h 638813"/>
              <a:gd name="connsiteX327" fmla="*/ 467436 w 723910"/>
              <a:gd name="connsiteY327" fmla="*/ 33261 h 638813"/>
              <a:gd name="connsiteX328" fmla="*/ 467436 w 723910"/>
              <a:gd name="connsiteY328" fmla="*/ 33548 h 638813"/>
              <a:gd name="connsiteX329" fmla="*/ 467436 w 723910"/>
              <a:gd name="connsiteY329" fmla="*/ 33861 h 638813"/>
              <a:gd name="connsiteX330" fmla="*/ 467644 w 723910"/>
              <a:gd name="connsiteY330" fmla="*/ 33861 h 638813"/>
              <a:gd name="connsiteX331" fmla="*/ 468791 w 723910"/>
              <a:gd name="connsiteY331" fmla="*/ 33861 h 638813"/>
              <a:gd name="connsiteX332" fmla="*/ 469234 w 723910"/>
              <a:gd name="connsiteY332" fmla="*/ 33548 h 638813"/>
              <a:gd name="connsiteX333" fmla="*/ 470146 w 723910"/>
              <a:gd name="connsiteY333" fmla="*/ 32374 h 638813"/>
              <a:gd name="connsiteX334" fmla="*/ 470590 w 723910"/>
              <a:gd name="connsiteY334" fmla="*/ 32661 h 638813"/>
              <a:gd name="connsiteX335" fmla="*/ 471711 w 723910"/>
              <a:gd name="connsiteY335" fmla="*/ 32974 h 638813"/>
              <a:gd name="connsiteX336" fmla="*/ 472153 w 723910"/>
              <a:gd name="connsiteY336" fmla="*/ 33261 h 638813"/>
              <a:gd name="connsiteX337" fmla="*/ 472388 w 723910"/>
              <a:gd name="connsiteY337" fmla="*/ 33548 h 638813"/>
              <a:gd name="connsiteX338" fmla="*/ 472153 w 723910"/>
              <a:gd name="connsiteY338" fmla="*/ 33861 h 638813"/>
              <a:gd name="connsiteX339" fmla="*/ 471711 w 723910"/>
              <a:gd name="connsiteY339" fmla="*/ 34435 h 638813"/>
              <a:gd name="connsiteX340" fmla="*/ 471267 w 723910"/>
              <a:gd name="connsiteY340" fmla="*/ 34748 h 638813"/>
              <a:gd name="connsiteX341" fmla="*/ 471033 w 723910"/>
              <a:gd name="connsiteY341" fmla="*/ 34748 h 638813"/>
              <a:gd name="connsiteX342" fmla="*/ 470355 w 723910"/>
              <a:gd name="connsiteY342" fmla="*/ 35035 h 638813"/>
              <a:gd name="connsiteX343" fmla="*/ 469677 w 723910"/>
              <a:gd name="connsiteY343" fmla="*/ 35635 h 638813"/>
              <a:gd name="connsiteX344" fmla="*/ 469469 w 723910"/>
              <a:gd name="connsiteY344" fmla="*/ 35921 h 638813"/>
              <a:gd name="connsiteX345" fmla="*/ 469234 w 723910"/>
              <a:gd name="connsiteY345" fmla="*/ 36235 h 638813"/>
              <a:gd name="connsiteX346" fmla="*/ 468791 w 723910"/>
              <a:gd name="connsiteY346" fmla="*/ 37122 h 638813"/>
              <a:gd name="connsiteX347" fmla="*/ 468322 w 723910"/>
              <a:gd name="connsiteY347" fmla="*/ 37695 h 638813"/>
              <a:gd name="connsiteX348" fmla="*/ 467878 w 723910"/>
              <a:gd name="connsiteY348" fmla="*/ 38582 h 638813"/>
              <a:gd name="connsiteX349" fmla="*/ 467201 w 723910"/>
              <a:gd name="connsiteY349" fmla="*/ 39782 h 638813"/>
              <a:gd name="connsiteX350" fmla="*/ 466966 w 723910"/>
              <a:gd name="connsiteY350" fmla="*/ 41556 h 638813"/>
              <a:gd name="connsiteX351" fmla="*/ 466758 w 723910"/>
              <a:gd name="connsiteY351" fmla="*/ 42130 h 638813"/>
              <a:gd name="connsiteX352" fmla="*/ 465168 w 723910"/>
              <a:gd name="connsiteY352" fmla="*/ 45704 h 638813"/>
              <a:gd name="connsiteX353" fmla="*/ 464959 w 723910"/>
              <a:gd name="connsiteY353" fmla="*/ 46277 h 638813"/>
              <a:gd name="connsiteX354" fmla="*/ 464724 w 723910"/>
              <a:gd name="connsiteY354" fmla="*/ 46591 h 638813"/>
              <a:gd name="connsiteX355" fmla="*/ 464724 w 723910"/>
              <a:gd name="connsiteY355" fmla="*/ 46878 h 638813"/>
              <a:gd name="connsiteX356" fmla="*/ 464490 w 723910"/>
              <a:gd name="connsiteY356" fmla="*/ 47165 h 638813"/>
              <a:gd name="connsiteX357" fmla="*/ 464490 w 723910"/>
              <a:gd name="connsiteY357" fmla="*/ 47765 h 638813"/>
              <a:gd name="connsiteX358" fmla="*/ 464490 w 723910"/>
              <a:gd name="connsiteY358" fmla="*/ 48051 h 638813"/>
              <a:gd name="connsiteX359" fmla="*/ 464490 w 723910"/>
              <a:gd name="connsiteY359" fmla="*/ 48938 h 638813"/>
              <a:gd name="connsiteX360" fmla="*/ 464724 w 723910"/>
              <a:gd name="connsiteY360" fmla="*/ 49538 h 638813"/>
              <a:gd name="connsiteX361" fmla="*/ 464724 w 723910"/>
              <a:gd name="connsiteY361" fmla="*/ 50138 h 638813"/>
              <a:gd name="connsiteX362" fmla="*/ 464724 w 723910"/>
              <a:gd name="connsiteY362" fmla="*/ 50425 h 638813"/>
              <a:gd name="connsiteX363" fmla="*/ 464047 w 723910"/>
              <a:gd name="connsiteY363" fmla="*/ 51599 h 638813"/>
              <a:gd name="connsiteX364" fmla="*/ 464047 w 723910"/>
              <a:gd name="connsiteY364" fmla="*/ 51912 h 638813"/>
              <a:gd name="connsiteX365" fmla="*/ 463812 w 723910"/>
              <a:gd name="connsiteY365" fmla="*/ 52199 h 638813"/>
              <a:gd name="connsiteX366" fmla="*/ 463604 w 723910"/>
              <a:gd name="connsiteY366" fmla="*/ 52486 h 638813"/>
              <a:gd name="connsiteX367" fmla="*/ 463369 w 723910"/>
              <a:gd name="connsiteY367" fmla="*/ 52799 h 638813"/>
              <a:gd name="connsiteX368" fmla="*/ 463134 w 723910"/>
              <a:gd name="connsiteY368" fmla="*/ 53373 h 638813"/>
              <a:gd name="connsiteX369" fmla="*/ 462926 w 723910"/>
              <a:gd name="connsiteY369" fmla="*/ 53686 h 638813"/>
              <a:gd name="connsiteX370" fmla="*/ 462926 w 723910"/>
              <a:gd name="connsiteY370" fmla="*/ 53973 h 638813"/>
              <a:gd name="connsiteX371" fmla="*/ 463134 w 723910"/>
              <a:gd name="connsiteY371" fmla="*/ 54260 h 638813"/>
              <a:gd name="connsiteX372" fmla="*/ 463134 w 723910"/>
              <a:gd name="connsiteY372" fmla="*/ 55460 h 638813"/>
              <a:gd name="connsiteX373" fmla="*/ 462926 w 723910"/>
              <a:gd name="connsiteY373" fmla="*/ 56634 h 638813"/>
              <a:gd name="connsiteX374" fmla="*/ 462926 w 723910"/>
              <a:gd name="connsiteY374" fmla="*/ 57521 h 638813"/>
              <a:gd name="connsiteX375" fmla="*/ 462926 w 723910"/>
              <a:gd name="connsiteY375" fmla="*/ 58120 h 638813"/>
              <a:gd name="connsiteX376" fmla="*/ 463134 w 723910"/>
              <a:gd name="connsiteY376" fmla="*/ 59007 h 638813"/>
              <a:gd name="connsiteX377" fmla="*/ 463134 w 723910"/>
              <a:gd name="connsiteY377" fmla="*/ 59581 h 638813"/>
              <a:gd name="connsiteX378" fmla="*/ 462691 w 723910"/>
              <a:gd name="connsiteY378" fmla="*/ 60181 h 638813"/>
              <a:gd name="connsiteX379" fmla="*/ 462457 w 723910"/>
              <a:gd name="connsiteY379" fmla="*/ 60468 h 638813"/>
              <a:gd name="connsiteX380" fmla="*/ 462248 w 723910"/>
              <a:gd name="connsiteY380" fmla="*/ 61668 h 638813"/>
              <a:gd name="connsiteX381" fmla="*/ 462248 w 723910"/>
              <a:gd name="connsiteY381" fmla="*/ 61955 h 638813"/>
              <a:gd name="connsiteX382" fmla="*/ 462457 w 723910"/>
              <a:gd name="connsiteY382" fmla="*/ 63129 h 638813"/>
              <a:gd name="connsiteX383" fmla="*/ 462691 w 723910"/>
              <a:gd name="connsiteY383" fmla="*/ 64903 h 638813"/>
              <a:gd name="connsiteX384" fmla="*/ 462691 w 723910"/>
              <a:gd name="connsiteY384" fmla="*/ 65190 h 638813"/>
              <a:gd name="connsiteX385" fmla="*/ 462457 w 723910"/>
              <a:gd name="connsiteY385" fmla="*/ 66077 h 638813"/>
              <a:gd name="connsiteX386" fmla="*/ 462457 w 723910"/>
              <a:gd name="connsiteY386" fmla="*/ 66390 h 638813"/>
              <a:gd name="connsiteX387" fmla="*/ 462457 w 723910"/>
              <a:gd name="connsiteY387" fmla="*/ 67277 h 638813"/>
              <a:gd name="connsiteX388" fmla="*/ 462457 w 723910"/>
              <a:gd name="connsiteY388" fmla="*/ 69051 h 638813"/>
              <a:gd name="connsiteX389" fmla="*/ 462457 w 723910"/>
              <a:gd name="connsiteY389" fmla="*/ 69337 h 638813"/>
              <a:gd name="connsiteX390" fmla="*/ 462691 w 723910"/>
              <a:gd name="connsiteY390" fmla="*/ 69937 h 638813"/>
              <a:gd name="connsiteX391" fmla="*/ 462691 w 723910"/>
              <a:gd name="connsiteY391" fmla="*/ 70511 h 638813"/>
              <a:gd name="connsiteX392" fmla="*/ 462926 w 723910"/>
              <a:gd name="connsiteY392" fmla="*/ 71111 h 638813"/>
              <a:gd name="connsiteX393" fmla="*/ 462926 w 723910"/>
              <a:gd name="connsiteY393" fmla="*/ 71998 h 638813"/>
              <a:gd name="connsiteX394" fmla="*/ 463369 w 723910"/>
              <a:gd name="connsiteY394" fmla="*/ 73172 h 638813"/>
              <a:gd name="connsiteX395" fmla="*/ 463604 w 723910"/>
              <a:gd name="connsiteY395" fmla="*/ 74346 h 638813"/>
              <a:gd name="connsiteX396" fmla="*/ 463812 w 723910"/>
              <a:gd name="connsiteY396" fmla="*/ 76120 h 638813"/>
              <a:gd name="connsiteX397" fmla="*/ 464047 w 723910"/>
              <a:gd name="connsiteY397" fmla="*/ 76407 h 638813"/>
              <a:gd name="connsiteX398" fmla="*/ 464281 w 723910"/>
              <a:gd name="connsiteY398" fmla="*/ 77293 h 638813"/>
              <a:gd name="connsiteX399" fmla="*/ 464724 w 723910"/>
              <a:gd name="connsiteY399" fmla="*/ 78780 h 638813"/>
              <a:gd name="connsiteX400" fmla="*/ 464724 w 723910"/>
              <a:gd name="connsiteY400" fmla="*/ 79067 h 638813"/>
              <a:gd name="connsiteX401" fmla="*/ 464281 w 723910"/>
              <a:gd name="connsiteY401" fmla="*/ 82015 h 638813"/>
              <a:gd name="connsiteX402" fmla="*/ 464490 w 723910"/>
              <a:gd name="connsiteY402" fmla="*/ 82615 h 638813"/>
              <a:gd name="connsiteX403" fmla="*/ 464959 w 723910"/>
              <a:gd name="connsiteY403" fmla="*/ 83789 h 638813"/>
              <a:gd name="connsiteX404" fmla="*/ 464959 w 723910"/>
              <a:gd name="connsiteY404" fmla="*/ 84076 h 638813"/>
              <a:gd name="connsiteX405" fmla="*/ 465402 w 723910"/>
              <a:gd name="connsiteY405" fmla="*/ 84363 h 638813"/>
              <a:gd name="connsiteX406" fmla="*/ 466080 w 723910"/>
              <a:gd name="connsiteY406" fmla="*/ 85850 h 638813"/>
              <a:gd name="connsiteX407" fmla="*/ 466966 w 723910"/>
              <a:gd name="connsiteY407" fmla="*/ 87910 h 638813"/>
              <a:gd name="connsiteX408" fmla="*/ 467201 w 723910"/>
              <a:gd name="connsiteY408" fmla="*/ 88510 h 638813"/>
              <a:gd name="connsiteX409" fmla="*/ 467201 w 723910"/>
              <a:gd name="connsiteY409" fmla="*/ 89084 h 638813"/>
              <a:gd name="connsiteX410" fmla="*/ 467436 w 723910"/>
              <a:gd name="connsiteY410" fmla="*/ 89371 h 638813"/>
              <a:gd name="connsiteX411" fmla="*/ 467644 w 723910"/>
              <a:gd name="connsiteY411" fmla="*/ 89684 h 638813"/>
              <a:gd name="connsiteX412" fmla="*/ 468113 w 723910"/>
              <a:gd name="connsiteY412" fmla="*/ 89971 h 638813"/>
              <a:gd name="connsiteX413" fmla="*/ 468113 w 723910"/>
              <a:gd name="connsiteY413" fmla="*/ 90258 h 638813"/>
              <a:gd name="connsiteX414" fmla="*/ 468556 w 723910"/>
              <a:gd name="connsiteY414" fmla="*/ 91458 h 638813"/>
              <a:gd name="connsiteX415" fmla="*/ 468999 w 723910"/>
              <a:gd name="connsiteY415" fmla="*/ 92032 h 638813"/>
              <a:gd name="connsiteX416" fmla="*/ 469469 w 723910"/>
              <a:gd name="connsiteY416" fmla="*/ 92919 h 638813"/>
              <a:gd name="connsiteX417" fmla="*/ 469912 w 723910"/>
              <a:gd name="connsiteY417" fmla="*/ 94093 h 638813"/>
              <a:gd name="connsiteX418" fmla="*/ 470590 w 723910"/>
              <a:gd name="connsiteY418" fmla="*/ 94980 h 638813"/>
              <a:gd name="connsiteX419" fmla="*/ 471267 w 723910"/>
              <a:gd name="connsiteY419" fmla="*/ 95580 h 638813"/>
              <a:gd name="connsiteX420" fmla="*/ 471711 w 723910"/>
              <a:gd name="connsiteY420" fmla="*/ 96154 h 638813"/>
              <a:gd name="connsiteX421" fmla="*/ 471945 w 723910"/>
              <a:gd name="connsiteY421" fmla="*/ 96441 h 638813"/>
              <a:gd name="connsiteX422" fmla="*/ 472153 w 723910"/>
              <a:gd name="connsiteY422" fmla="*/ 96754 h 638813"/>
              <a:gd name="connsiteX423" fmla="*/ 472388 w 723910"/>
              <a:gd name="connsiteY423" fmla="*/ 97327 h 638813"/>
              <a:gd name="connsiteX424" fmla="*/ 472388 w 723910"/>
              <a:gd name="connsiteY424" fmla="*/ 97614 h 638813"/>
              <a:gd name="connsiteX425" fmla="*/ 472388 w 723910"/>
              <a:gd name="connsiteY425" fmla="*/ 98214 h 638813"/>
              <a:gd name="connsiteX426" fmla="*/ 472388 w 723910"/>
              <a:gd name="connsiteY426" fmla="*/ 99101 h 638813"/>
              <a:gd name="connsiteX427" fmla="*/ 472153 w 723910"/>
              <a:gd name="connsiteY427" fmla="*/ 99388 h 638813"/>
              <a:gd name="connsiteX428" fmla="*/ 471476 w 723910"/>
              <a:gd name="connsiteY428" fmla="*/ 100275 h 638813"/>
              <a:gd name="connsiteX429" fmla="*/ 469912 w 723910"/>
              <a:gd name="connsiteY429" fmla="*/ 102336 h 638813"/>
              <a:gd name="connsiteX430" fmla="*/ 469469 w 723910"/>
              <a:gd name="connsiteY430" fmla="*/ 103797 h 638813"/>
              <a:gd name="connsiteX431" fmla="*/ 469234 w 723910"/>
              <a:gd name="connsiteY431" fmla="*/ 104397 h 638813"/>
              <a:gd name="connsiteX432" fmla="*/ 469469 w 723910"/>
              <a:gd name="connsiteY432" fmla="*/ 105571 h 638813"/>
              <a:gd name="connsiteX433" fmla="*/ 470146 w 723910"/>
              <a:gd name="connsiteY433" fmla="*/ 107631 h 638813"/>
              <a:gd name="connsiteX434" fmla="*/ 470355 w 723910"/>
              <a:gd name="connsiteY434" fmla="*/ 108518 h 638813"/>
              <a:gd name="connsiteX435" fmla="*/ 470590 w 723910"/>
              <a:gd name="connsiteY435" fmla="*/ 108805 h 638813"/>
              <a:gd name="connsiteX436" fmla="*/ 470590 w 723910"/>
              <a:gd name="connsiteY436" fmla="*/ 109092 h 638813"/>
              <a:gd name="connsiteX437" fmla="*/ 471033 w 723910"/>
              <a:gd name="connsiteY437" fmla="*/ 109692 h 638813"/>
              <a:gd name="connsiteX438" fmla="*/ 471267 w 723910"/>
              <a:gd name="connsiteY438" fmla="*/ 110266 h 638813"/>
              <a:gd name="connsiteX439" fmla="*/ 472831 w 723910"/>
              <a:gd name="connsiteY439" fmla="*/ 111440 h 638813"/>
              <a:gd name="connsiteX440" fmla="*/ 473744 w 723910"/>
              <a:gd name="connsiteY440" fmla="*/ 111753 h 638813"/>
              <a:gd name="connsiteX441" fmla="*/ 474656 w 723910"/>
              <a:gd name="connsiteY441" fmla="*/ 112614 h 638813"/>
              <a:gd name="connsiteX442" fmla="*/ 476011 w 723910"/>
              <a:gd name="connsiteY442" fmla="*/ 113214 h 638813"/>
              <a:gd name="connsiteX443" fmla="*/ 476898 w 723910"/>
              <a:gd name="connsiteY443" fmla="*/ 114100 h 638813"/>
              <a:gd name="connsiteX444" fmla="*/ 477132 w 723910"/>
              <a:gd name="connsiteY444" fmla="*/ 114388 h 638813"/>
              <a:gd name="connsiteX445" fmla="*/ 477810 w 723910"/>
              <a:gd name="connsiteY445" fmla="*/ 115274 h 638813"/>
              <a:gd name="connsiteX446" fmla="*/ 478019 w 723910"/>
              <a:gd name="connsiteY446" fmla="*/ 115561 h 638813"/>
              <a:gd name="connsiteX447" fmla="*/ 478488 w 723910"/>
              <a:gd name="connsiteY447" fmla="*/ 116448 h 638813"/>
              <a:gd name="connsiteX448" fmla="*/ 478696 w 723910"/>
              <a:gd name="connsiteY448" fmla="*/ 117335 h 638813"/>
              <a:gd name="connsiteX449" fmla="*/ 478696 w 723910"/>
              <a:gd name="connsiteY449" fmla="*/ 117622 h 638813"/>
              <a:gd name="connsiteX450" fmla="*/ 478488 w 723910"/>
              <a:gd name="connsiteY450" fmla="*/ 117909 h 638813"/>
              <a:gd name="connsiteX451" fmla="*/ 478253 w 723910"/>
              <a:gd name="connsiteY451" fmla="*/ 118509 h 638813"/>
              <a:gd name="connsiteX452" fmla="*/ 478253 w 723910"/>
              <a:gd name="connsiteY452" fmla="*/ 119083 h 638813"/>
              <a:gd name="connsiteX453" fmla="*/ 478253 w 723910"/>
              <a:gd name="connsiteY453" fmla="*/ 119370 h 638813"/>
              <a:gd name="connsiteX454" fmla="*/ 478253 w 723910"/>
              <a:gd name="connsiteY454" fmla="*/ 120544 h 638813"/>
              <a:gd name="connsiteX455" fmla="*/ 478253 w 723910"/>
              <a:gd name="connsiteY455" fmla="*/ 121431 h 638813"/>
              <a:gd name="connsiteX456" fmla="*/ 478253 w 723910"/>
              <a:gd name="connsiteY456" fmla="*/ 121718 h 638813"/>
              <a:gd name="connsiteX457" fmla="*/ 478019 w 723910"/>
              <a:gd name="connsiteY457" fmla="*/ 122031 h 638813"/>
              <a:gd name="connsiteX458" fmla="*/ 477810 w 723910"/>
              <a:gd name="connsiteY458" fmla="*/ 123205 h 638813"/>
              <a:gd name="connsiteX459" fmla="*/ 477810 w 723910"/>
              <a:gd name="connsiteY459" fmla="*/ 124952 h 638813"/>
              <a:gd name="connsiteX460" fmla="*/ 478019 w 723910"/>
              <a:gd name="connsiteY460" fmla="*/ 125552 h 638813"/>
              <a:gd name="connsiteX461" fmla="*/ 479609 w 723910"/>
              <a:gd name="connsiteY461" fmla="*/ 127300 h 638813"/>
              <a:gd name="connsiteX462" fmla="*/ 479609 w 723910"/>
              <a:gd name="connsiteY462" fmla="*/ 127587 h 638813"/>
              <a:gd name="connsiteX463" fmla="*/ 480052 w 723910"/>
              <a:gd name="connsiteY463" fmla="*/ 127900 h 638813"/>
              <a:gd name="connsiteX464" fmla="*/ 480521 w 723910"/>
              <a:gd name="connsiteY464" fmla="*/ 128187 h 638813"/>
              <a:gd name="connsiteX465" fmla="*/ 481851 w 723910"/>
              <a:gd name="connsiteY465" fmla="*/ 129648 h 638813"/>
              <a:gd name="connsiteX466" fmla="*/ 482085 w 723910"/>
              <a:gd name="connsiteY466" fmla="*/ 129648 h 638813"/>
              <a:gd name="connsiteX467" fmla="*/ 483441 w 723910"/>
              <a:gd name="connsiteY467" fmla="*/ 130821 h 638813"/>
              <a:gd name="connsiteX468" fmla="*/ 484561 w 723910"/>
              <a:gd name="connsiteY468" fmla="*/ 131708 h 638813"/>
              <a:gd name="connsiteX469" fmla="*/ 484796 w 723910"/>
              <a:gd name="connsiteY469" fmla="*/ 131995 h 638813"/>
              <a:gd name="connsiteX470" fmla="*/ 485031 w 723910"/>
              <a:gd name="connsiteY470" fmla="*/ 132595 h 638813"/>
              <a:gd name="connsiteX471" fmla="*/ 486152 w 723910"/>
              <a:gd name="connsiteY471" fmla="*/ 133169 h 638813"/>
              <a:gd name="connsiteX472" fmla="*/ 487273 w 723910"/>
              <a:gd name="connsiteY472" fmla="*/ 133769 h 638813"/>
              <a:gd name="connsiteX473" fmla="*/ 487950 w 723910"/>
              <a:gd name="connsiteY473" fmla="*/ 134343 h 638813"/>
              <a:gd name="connsiteX474" fmla="*/ 489071 w 723910"/>
              <a:gd name="connsiteY474" fmla="*/ 135804 h 638813"/>
              <a:gd name="connsiteX475" fmla="*/ 489749 w 723910"/>
              <a:gd name="connsiteY475" fmla="*/ 136978 h 638813"/>
              <a:gd name="connsiteX476" fmla="*/ 489984 w 723910"/>
              <a:gd name="connsiteY476" fmla="*/ 137264 h 638813"/>
              <a:gd name="connsiteX477" fmla="*/ 490870 w 723910"/>
              <a:gd name="connsiteY477" fmla="*/ 137865 h 638813"/>
              <a:gd name="connsiteX478" fmla="*/ 491339 w 723910"/>
              <a:gd name="connsiteY478" fmla="*/ 138439 h 638813"/>
              <a:gd name="connsiteX479" fmla="*/ 491548 w 723910"/>
              <a:gd name="connsiteY479" fmla="*/ 139038 h 638813"/>
              <a:gd name="connsiteX480" fmla="*/ 491782 w 723910"/>
              <a:gd name="connsiteY480" fmla="*/ 139612 h 638813"/>
              <a:gd name="connsiteX481" fmla="*/ 493138 w 723910"/>
              <a:gd name="connsiteY481" fmla="*/ 140786 h 638813"/>
              <a:gd name="connsiteX482" fmla="*/ 493581 w 723910"/>
              <a:gd name="connsiteY482" fmla="*/ 141386 h 638813"/>
              <a:gd name="connsiteX483" fmla="*/ 494493 w 723910"/>
              <a:gd name="connsiteY483" fmla="*/ 141673 h 638813"/>
              <a:gd name="connsiteX484" fmla="*/ 497647 w 723910"/>
              <a:gd name="connsiteY484" fmla="*/ 143134 h 638813"/>
              <a:gd name="connsiteX485" fmla="*/ 498091 w 723910"/>
              <a:gd name="connsiteY485" fmla="*/ 143421 h 638813"/>
              <a:gd name="connsiteX486" fmla="*/ 498560 w 723910"/>
              <a:gd name="connsiteY486" fmla="*/ 144021 h 638813"/>
              <a:gd name="connsiteX487" fmla="*/ 499003 w 723910"/>
              <a:gd name="connsiteY487" fmla="*/ 144595 h 638813"/>
              <a:gd name="connsiteX488" fmla="*/ 499003 w 723910"/>
              <a:gd name="connsiteY488" fmla="*/ 144882 h 638813"/>
              <a:gd name="connsiteX489" fmla="*/ 499237 w 723910"/>
              <a:gd name="connsiteY489" fmla="*/ 146343 h 638813"/>
              <a:gd name="connsiteX490" fmla="*/ 499446 w 723910"/>
              <a:gd name="connsiteY490" fmla="*/ 148116 h 638813"/>
              <a:gd name="connsiteX491" fmla="*/ 499681 w 723910"/>
              <a:gd name="connsiteY491" fmla="*/ 148690 h 638813"/>
              <a:gd name="connsiteX492" fmla="*/ 499915 w 723910"/>
              <a:gd name="connsiteY492" fmla="*/ 149003 h 638813"/>
              <a:gd name="connsiteX493" fmla="*/ 500124 w 723910"/>
              <a:gd name="connsiteY493" fmla="*/ 149577 h 638813"/>
              <a:gd name="connsiteX494" fmla="*/ 500801 w 723910"/>
              <a:gd name="connsiteY494" fmla="*/ 150464 h 638813"/>
              <a:gd name="connsiteX495" fmla="*/ 501245 w 723910"/>
              <a:gd name="connsiteY495" fmla="*/ 151038 h 638813"/>
              <a:gd name="connsiteX496" fmla="*/ 501714 w 723910"/>
              <a:gd name="connsiteY496" fmla="*/ 151325 h 638813"/>
              <a:gd name="connsiteX497" fmla="*/ 504190 w 723910"/>
              <a:gd name="connsiteY497" fmla="*/ 151925 h 638813"/>
              <a:gd name="connsiteX498" fmla="*/ 505311 w 723910"/>
              <a:gd name="connsiteY498" fmla="*/ 151925 h 638813"/>
              <a:gd name="connsiteX499" fmla="*/ 505546 w 723910"/>
              <a:gd name="connsiteY499" fmla="*/ 151925 h 638813"/>
              <a:gd name="connsiteX500" fmla="*/ 507110 w 723910"/>
              <a:gd name="connsiteY500" fmla="*/ 152499 h 638813"/>
              <a:gd name="connsiteX501" fmla="*/ 507344 w 723910"/>
              <a:gd name="connsiteY501" fmla="*/ 152786 h 638813"/>
              <a:gd name="connsiteX502" fmla="*/ 507787 w 723910"/>
              <a:gd name="connsiteY502" fmla="*/ 153673 h 638813"/>
              <a:gd name="connsiteX503" fmla="*/ 508465 w 723910"/>
              <a:gd name="connsiteY503" fmla="*/ 155420 h 638813"/>
              <a:gd name="connsiteX504" fmla="*/ 509143 w 723910"/>
              <a:gd name="connsiteY504" fmla="*/ 156594 h 638813"/>
              <a:gd name="connsiteX505" fmla="*/ 509377 w 723910"/>
              <a:gd name="connsiteY505" fmla="*/ 156881 h 638813"/>
              <a:gd name="connsiteX506" fmla="*/ 509821 w 723910"/>
              <a:gd name="connsiteY506" fmla="*/ 157481 h 638813"/>
              <a:gd name="connsiteX507" fmla="*/ 510941 w 723910"/>
              <a:gd name="connsiteY507" fmla="*/ 158655 h 638813"/>
              <a:gd name="connsiteX508" fmla="*/ 510941 w 723910"/>
              <a:gd name="connsiteY508" fmla="*/ 160403 h 638813"/>
              <a:gd name="connsiteX509" fmla="*/ 511176 w 723910"/>
              <a:gd name="connsiteY509" fmla="*/ 161577 h 638813"/>
              <a:gd name="connsiteX510" fmla="*/ 511411 w 723910"/>
              <a:gd name="connsiteY510" fmla="*/ 162150 h 638813"/>
              <a:gd name="connsiteX511" fmla="*/ 512089 w 723910"/>
              <a:gd name="connsiteY511" fmla="*/ 163037 h 638813"/>
              <a:gd name="connsiteX512" fmla="*/ 512532 w 723910"/>
              <a:gd name="connsiteY512" fmla="*/ 163611 h 638813"/>
              <a:gd name="connsiteX513" fmla="*/ 512766 w 723910"/>
              <a:gd name="connsiteY513" fmla="*/ 163898 h 638813"/>
              <a:gd name="connsiteX514" fmla="*/ 513653 w 723910"/>
              <a:gd name="connsiteY514" fmla="*/ 165072 h 638813"/>
              <a:gd name="connsiteX515" fmla="*/ 514122 w 723910"/>
              <a:gd name="connsiteY515" fmla="*/ 165359 h 638813"/>
              <a:gd name="connsiteX516" fmla="*/ 514565 w 723910"/>
              <a:gd name="connsiteY516" fmla="*/ 165959 h 638813"/>
              <a:gd name="connsiteX517" fmla="*/ 515008 w 723910"/>
              <a:gd name="connsiteY517" fmla="*/ 165959 h 638813"/>
              <a:gd name="connsiteX518" fmla="*/ 515243 w 723910"/>
              <a:gd name="connsiteY518" fmla="*/ 166246 h 638813"/>
              <a:gd name="connsiteX519" fmla="*/ 515243 w 723910"/>
              <a:gd name="connsiteY519" fmla="*/ 166533 h 638813"/>
              <a:gd name="connsiteX520" fmla="*/ 516598 w 723910"/>
              <a:gd name="connsiteY520" fmla="*/ 167420 h 638813"/>
              <a:gd name="connsiteX521" fmla="*/ 517484 w 723910"/>
              <a:gd name="connsiteY521" fmla="*/ 167994 h 638813"/>
              <a:gd name="connsiteX522" fmla="*/ 518631 w 723910"/>
              <a:gd name="connsiteY522" fmla="*/ 168593 h 638813"/>
              <a:gd name="connsiteX523" fmla="*/ 519752 w 723910"/>
              <a:gd name="connsiteY523" fmla="*/ 168880 h 638813"/>
              <a:gd name="connsiteX524" fmla="*/ 520430 w 723910"/>
              <a:gd name="connsiteY524" fmla="*/ 169168 h 638813"/>
              <a:gd name="connsiteX525" fmla="*/ 520873 w 723910"/>
              <a:gd name="connsiteY525" fmla="*/ 169741 h 638813"/>
              <a:gd name="connsiteX526" fmla="*/ 521316 w 723910"/>
              <a:gd name="connsiteY526" fmla="*/ 170341 h 638813"/>
              <a:gd name="connsiteX527" fmla="*/ 522463 w 723910"/>
              <a:gd name="connsiteY527" fmla="*/ 170628 h 638813"/>
              <a:gd name="connsiteX528" fmla="*/ 523349 w 723910"/>
              <a:gd name="connsiteY528" fmla="*/ 170915 h 638813"/>
              <a:gd name="connsiteX529" fmla="*/ 523584 w 723910"/>
              <a:gd name="connsiteY529" fmla="*/ 170915 h 638813"/>
              <a:gd name="connsiteX530" fmla="*/ 524262 w 723910"/>
              <a:gd name="connsiteY530" fmla="*/ 171202 h 638813"/>
              <a:gd name="connsiteX531" fmla="*/ 524497 w 723910"/>
              <a:gd name="connsiteY531" fmla="*/ 171515 h 638813"/>
              <a:gd name="connsiteX532" fmla="*/ 524705 w 723910"/>
              <a:gd name="connsiteY532" fmla="*/ 171802 h 638813"/>
              <a:gd name="connsiteX533" fmla="*/ 524705 w 723910"/>
              <a:gd name="connsiteY533" fmla="*/ 172089 h 638813"/>
              <a:gd name="connsiteX534" fmla="*/ 524940 w 723910"/>
              <a:gd name="connsiteY534" fmla="*/ 172376 h 638813"/>
              <a:gd name="connsiteX535" fmla="*/ 525148 w 723910"/>
              <a:gd name="connsiteY535" fmla="*/ 172976 h 638813"/>
              <a:gd name="connsiteX536" fmla="*/ 525617 w 723910"/>
              <a:gd name="connsiteY536" fmla="*/ 173550 h 638813"/>
              <a:gd name="connsiteX537" fmla="*/ 526061 w 723910"/>
              <a:gd name="connsiteY537" fmla="*/ 173837 h 638813"/>
              <a:gd name="connsiteX538" fmla="*/ 526504 w 723910"/>
              <a:gd name="connsiteY538" fmla="*/ 174124 h 638813"/>
              <a:gd name="connsiteX539" fmla="*/ 526738 w 723910"/>
              <a:gd name="connsiteY539" fmla="*/ 174124 h 638813"/>
              <a:gd name="connsiteX540" fmla="*/ 527181 w 723910"/>
              <a:gd name="connsiteY540" fmla="*/ 174437 h 638813"/>
              <a:gd name="connsiteX541" fmla="*/ 527416 w 723910"/>
              <a:gd name="connsiteY541" fmla="*/ 174437 h 638813"/>
              <a:gd name="connsiteX542" fmla="*/ 527859 w 723910"/>
              <a:gd name="connsiteY542" fmla="*/ 174724 h 638813"/>
              <a:gd name="connsiteX543" fmla="*/ 528328 w 723910"/>
              <a:gd name="connsiteY543" fmla="*/ 174724 h 638813"/>
              <a:gd name="connsiteX544" fmla="*/ 528328 w 723910"/>
              <a:gd name="connsiteY544" fmla="*/ 175011 h 638813"/>
              <a:gd name="connsiteX545" fmla="*/ 528537 w 723910"/>
              <a:gd name="connsiteY545" fmla="*/ 175298 h 638813"/>
              <a:gd name="connsiteX546" fmla="*/ 528772 w 723910"/>
              <a:gd name="connsiteY546" fmla="*/ 175872 h 638813"/>
              <a:gd name="connsiteX547" fmla="*/ 529449 w 723910"/>
              <a:gd name="connsiteY547" fmla="*/ 176471 h 638813"/>
              <a:gd name="connsiteX548" fmla="*/ 529684 w 723910"/>
              <a:gd name="connsiteY548" fmla="*/ 176758 h 638813"/>
              <a:gd name="connsiteX549" fmla="*/ 532160 w 723910"/>
              <a:gd name="connsiteY549" fmla="*/ 178219 h 638813"/>
              <a:gd name="connsiteX550" fmla="*/ 533281 w 723910"/>
              <a:gd name="connsiteY550" fmla="*/ 178793 h 638813"/>
              <a:gd name="connsiteX551" fmla="*/ 534402 w 723910"/>
              <a:gd name="connsiteY551" fmla="*/ 179680 h 638813"/>
              <a:gd name="connsiteX552" fmla="*/ 535314 w 723910"/>
              <a:gd name="connsiteY552" fmla="*/ 180254 h 638813"/>
              <a:gd name="connsiteX553" fmla="*/ 537348 w 723910"/>
              <a:gd name="connsiteY553" fmla="*/ 182602 h 638813"/>
              <a:gd name="connsiteX554" fmla="*/ 537791 w 723910"/>
              <a:gd name="connsiteY554" fmla="*/ 183176 h 638813"/>
              <a:gd name="connsiteX555" fmla="*/ 539589 w 723910"/>
              <a:gd name="connsiteY555" fmla="*/ 184062 h 638813"/>
              <a:gd name="connsiteX556" fmla="*/ 540267 w 723910"/>
              <a:gd name="connsiteY556" fmla="*/ 184636 h 638813"/>
              <a:gd name="connsiteX557" fmla="*/ 540502 w 723910"/>
              <a:gd name="connsiteY557" fmla="*/ 184923 h 638813"/>
              <a:gd name="connsiteX558" fmla="*/ 540502 w 723910"/>
              <a:gd name="connsiteY558" fmla="*/ 185523 h 638813"/>
              <a:gd name="connsiteX559" fmla="*/ 541388 w 723910"/>
              <a:gd name="connsiteY559" fmla="*/ 186384 h 638813"/>
              <a:gd name="connsiteX560" fmla="*/ 542300 w 723910"/>
              <a:gd name="connsiteY560" fmla="*/ 186984 h 638813"/>
              <a:gd name="connsiteX561" fmla="*/ 542535 w 723910"/>
              <a:gd name="connsiteY561" fmla="*/ 187271 h 638813"/>
              <a:gd name="connsiteX562" fmla="*/ 543213 w 723910"/>
              <a:gd name="connsiteY562" fmla="*/ 188732 h 638813"/>
              <a:gd name="connsiteX563" fmla="*/ 544777 w 723910"/>
              <a:gd name="connsiteY563" fmla="*/ 190766 h 638813"/>
              <a:gd name="connsiteX564" fmla="*/ 545220 w 723910"/>
              <a:gd name="connsiteY564" fmla="*/ 191053 h 638813"/>
              <a:gd name="connsiteX565" fmla="*/ 546132 w 723910"/>
              <a:gd name="connsiteY565" fmla="*/ 191340 h 638813"/>
              <a:gd name="connsiteX566" fmla="*/ 546810 w 723910"/>
              <a:gd name="connsiteY566" fmla="*/ 191627 h 638813"/>
              <a:gd name="connsiteX567" fmla="*/ 547253 w 723910"/>
              <a:gd name="connsiteY567" fmla="*/ 192227 h 638813"/>
              <a:gd name="connsiteX568" fmla="*/ 547488 w 723910"/>
              <a:gd name="connsiteY568" fmla="*/ 192801 h 638813"/>
              <a:gd name="connsiteX569" fmla="*/ 547931 w 723910"/>
              <a:gd name="connsiteY569" fmla="*/ 194549 h 638813"/>
              <a:gd name="connsiteX570" fmla="*/ 548165 w 723910"/>
              <a:gd name="connsiteY570" fmla="*/ 195436 h 638813"/>
              <a:gd name="connsiteX571" fmla="*/ 548165 w 723910"/>
              <a:gd name="connsiteY571" fmla="*/ 195723 h 638813"/>
              <a:gd name="connsiteX572" fmla="*/ 548165 w 723910"/>
              <a:gd name="connsiteY572" fmla="*/ 196297 h 638813"/>
              <a:gd name="connsiteX573" fmla="*/ 548165 w 723910"/>
              <a:gd name="connsiteY573" fmla="*/ 196584 h 638813"/>
              <a:gd name="connsiteX574" fmla="*/ 548400 w 723910"/>
              <a:gd name="connsiteY574" fmla="*/ 197757 h 638813"/>
              <a:gd name="connsiteX575" fmla="*/ 548609 w 723910"/>
              <a:gd name="connsiteY575" fmla="*/ 198044 h 638813"/>
              <a:gd name="connsiteX576" fmla="*/ 548609 w 723910"/>
              <a:gd name="connsiteY576" fmla="*/ 198331 h 638813"/>
              <a:gd name="connsiteX577" fmla="*/ 548609 w 723910"/>
              <a:gd name="connsiteY577" fmla="*/ 198931 h 638813"/>
              <a:gd name="connsiteX578" fmla="*/ 548609 w 723910"/>
              <a:gd name="connsiteY578" fmla="*/ 199505 h 638813"/>
              <a:gd name="connsiteX579" fmla="*/ 548609 w 723910"/>
              <a:gd name="connsiteY579" fmla="*/ 200366 h 638813"/>
              <a:gd name="connsiteX580" fmla="*/ 548609 w 723910"/>
              <a:gd name="connsiteY580" fmla="*/ 201253 h 638813"/>
              <a:gd name="connsiteX581" fmla="*/ 548843 w 723910"/>
              <a:gd name="connsiteY581" fmla="*/ 202114 h 638813"/>
              <a:gd name="connsiteX582" fmla="*/ 549286 w 723910"/>
              <a:gd name="connsiteY582" fmla="*/ 203288 h 638813"/>
              <a:gd name="connsiteX583" fmla="*/ 549286 w 723910"/>
              <a:gd name="connsiteY583" fmla="*/ 203575 h 638813"/>
              <a:gd name="connsiteX584" fmla="*/ 549521 w 723910"/>
              <a:gd name="connsiteY584" fmla="*/ 206209 h 638813"/>
              <a:gd name="connsiteX585" fmla="*/ 549521 w 723910"/>
              <a:gd name="connsiteY585" fmla="*/ 206783 h 638813"/>
              <a:gd name="connsiteX586" fmla="*/ 549964 w 723910"/>
              <a:gd name="connsiteY586" fmla="*/ 207957 h 638813"/>
              <a:gd name="connsiteX587" fmla="*/ 550199 w 723910"/>
              <a:gd name="connsiteY587" fmla="*/ 208531 h 638813"/>
              <a:gd name="connsiteX588" fmla="*/ 550407 w 723910"/>
              <a:gd name="connsiteY588" fmla="*/ 208818 h 638813"/>
              <a:gd name="connsiteX589" fmla="*/ 550877 w 723910"/>
              <a:gd name="connsiteY589" fmla="*/ 209679 h 638813"/>
              <a:gd name="connsiteX590" fmla="*/ 551763 w 723910"/>
              <a:gd name="connsiteY590" fmla="*/ 211139 h 638813"/>
              <a:gd name="connsiteX591" fmla="*/ 551997 w 723910"/>
              <a:gd name="connsiteY591" fmla="*/ 211426 h 638813"/>
              <a:gd name="connsiteX592" fmla="*/ 551997 w 723910"/>
              <a:gd name="connsiteY592" fmla="*/ 211713 h 638813"/>
              <a:gd name="connsiteX593" fmla="*/ 552232 w 723910"/>
              <a:gd name="connsiteY593" fmla="*/ 212026 h 638813"/>
              <a:gd name="connsiteX594" fmla="*/ 552440 w 723910"/>
              <a:gd name="connsiteY594" fmla="*/ 213774 h 638813"/>
              <a:gd name="connsiteX595" fmla="*/ 552440 w 723910"/>
              <a:gd name="connsiteY595" fmla="*/ 215209 h 638813"/>
              <a:gd name="connsiteX596" fmla="*/ 552232 w 723910"/>
              <a:gd name="connsiteY596" fmla="*/ 215496 h 638813"/>
              <a:gd name="connsiteX597" fmla="*/ 550407 w 723910"/>
              <a:gd name="connsiteY597" fmla="*/ 217843 h 638813"/>
              <a:gd name="connsiteX598" fmla="*/ 550199 w 723910"/>
              <a:gd name="connsiteY598" fmla="*/ 218130 h 638813"/>
              <a:gd name="connsiteX599" fmla="*/ 550199 w 723910"/>
              <a:gd name="connsiteY599" fmla="*/ 218704 h 638813"/>
              <a:gd name="connsiteX600" fmla="*/ 549078 w 723910"/>
              <a:gd name="connsiteY600" fmla="*/ 219878 h 638813"/>
              <a:gd name="connsiteX601" fmla="*/ 549078 w 723910"/>
              <a:gd name="connsiteY601" fmla="*/ 220165 h 638813"/>
              <a:gd name="connsiteX602" fmla="*/ 549078 w 723910"/>
              <a:gd name="connsiteY602" fmla="*/ 220452 h 638813"/>
              <a:gd name="connsiteX603" fmla="*/ 549078 w 723910"/>
              <a:gd name="connsiteY603" fmla="*/ 221313 h 638813"/>
              <a:gd name="connsiteX604" fmla="*/ 549521 w 723910"/>
              <a:gd name="connsiteY604" fmla="*/ 221913 h 638813"/>
              <a:gd name="connsiteX605" fmla="*/ 550407 w 723910"/>
              <a:gd name="connsiteY605" fmla="*/ 223948 h 638813"/>
              <a:gd name="connsiteX606" fmla="*/ 551319 w 723910"/>
              <a:gd name="connsiteY606" fmla="*/ 225669 h 638813"/>
              <a:gd name="connsiteX607" fmla="*/ 551554 w 723910"/>
              <a:gd name="connsiteY607" fmla="*/ 226269 h 638813"/>
              <a:gd name="connsiteX608" fmla="*/ 551554 w 723910"/>
              <a:gd name="connsiteY608" fmla="*/ 226843 h 638813"/>
              <a:gd name="connsiteX609" fmla="*/ 551763 w 723910"/>
              <a:gd name="connsiteY609" fmla="*/ 227130 h 638813"/>
              <a:gd name="connsiteX610" fmla="*/ 551997 w 723910"/>
              <a:gd name="connsiteY610" fmla="*/ 227704 h 638813"/>
              <a:gd name="connsiteX611" fmla="*/ 552232 w 723910"/>
              <a:gd name="connsiteY611" fmla="*/ 227991 h 638813"/>
              <a:gd name="connsiteX612" fmla="*/ 552440 w 723910"/>
              <a:gd name="connsiteY612" fmla="*/ 227991 h 638813"/>
              <a:gd name="connsiteX613" fmla="*/ 552440 w 723910"/>
              <a:gd name="connsiteY613" fmla="*/ 228304 h 638813"/>
              <a:gd name="connsiteX614" fmla="*/ 552910 w 723910"/>
              <a:gd name="connsiteY614" fmla="*/ 229165 h 638813"/>
              <a:gd name="connsiteX615" fmla="*/ 552910 w 723910"/>
              <a:gd name="connsiteY615" fmla="*/ 230026 h 638813"/>
              <a:gd name="connsiteX616" fmla="*/ 552910 w 723910"/>
              <a:gd name="connsiteY616" fmla="*/ 232347 h 638813"/>
              <a:gd name="connsiteX617" fmla="*/ 552910 w 723910"/>
              <a:gd name="connsiteY617" fmla="*/ 232634 h 638813"/>
              <a:gd name="connsiteX618" fmla="*/ 553118 w 723910"/>
              <a:gd name="connsiteY618" fmla="*/ 233234 h 638813"/>
              <a:gd name="connsiteX619" fmla="*/ 553118 w 723910"/>
              <a:gd name="connsiteY619" fmla="*/ 233808 h 638813"/>
              <a:gd name="connsiteX620" fmla="*/ 553587 w 723910"/>
              <a:gd name="connsiteY620" fmla="*/ 234669 h 638813"/>
              <a:gd name="connsiteX621" fmla="*/ 553796 w 723910"/>
              <a:gd name="connsiteY621" fmla="*/ 235269 h 638813"/>
              <a:gd name="connsiteX622" fmla="*/ 554265 w 723910"/>
              <a:gd name="connsiteY622" fmla="*/ 236991 h 638813"/>
              <a:gd name="connsiteX623" fmla="*/ 554474 w 723910"/>
              <a:gd name="connsiteY623" fmla="*/ 237877 h 638813"/>
              <a:gd name="connsiteX624" fmla="*/ 554708 w 723910"/>
              <a:gd name="connsiteY624" fmla="*/ 238451 h 638813"/>
              <a:gd name="connsiteX625" fmla="*/ 555152 w 723910"/>
              <a:gd name="connsiteY625" fmla="*/ 239025 h 638813"/>
              <a:gd name="connsiteX626" fmla="*/ 555595 w 723910"/>
              <a:gd name="connsiteY626" fmla="*/ 239599 h 638813"/>
              <a:gd name="connsiteX627" fmla="*/ 556064 w 723910"/>
              <a:gd name="connsiteY627" fmla="*/ 240199 h 638813"/>
              <a:gd name="connsiteX628" fmla="*/ 556950 w 723910"/>
              <a:gd name="connsiteY628" fmla="*/ 240773 h 638813"/>
              <a:gd name="connsiteX629" fmla="*/ 557419 w 723910"/>
              <a:gd name="connsiteY629" fmla="*/ 241347 h 638813"/>
              <a:gd name="connsiteX630" fmla="*/ 558097 w 723910"/>
              <a:gd name="connsiteY630" fmla="*/ 243094 h 638813"/>
              <a:gd name="connsiteX631" fmla="*/ 558540 w 723910"/>
              <a:gd name="connsiteY631" fmla="*/ 243381 h 638813"/>
              <a:gd name="connsiteX632" fmla="*/ 561694 w 723910"/>
              <a:gd name="connsiteY632" fmla="*/ 245416 h 638813"/>
              <a:gd name="connsiteX633" fmla="*/ 562815 w 723910"/>
              <a:gd name="connsiteY633" fmla="*/ 245990 h 638813"/>
              <a:gd name="connsiteX634" fmla="*/ 563050 w 723910"/>
              <a:gd name="connsiteY634" fmla="*/ 246277 h 638813"/>
              <a:gd name="connsiteX635" fmla="*/ 563727 w 723910"/>
              <a:gd name="connsiteY635" fmla="*/ 246277 h 638813"/>
              <a:gd name="connsiteX636" fmla="*/ 564848 w 723910"/>
              <a:gd name="connsiteY636" fmla="*/ 246277 h 638813"/>
              <a:gd name="connsiteX637" fmla="*/ 565083 w 723910"/>
              <a:gd name="connsiteY637" fmla="*/ 246277 h 638813"/>
              <a:gd name="connsiteX638" fmla="*/ 565969 w 723910"/>
              <a:gd name="connsiteY638" fmla="*/ 245990 h 638813"/>
              <a:gd name="connsiteX639" fmla="*/ 567116 w 723910"/>
              <a:gd name="connsiteY639" fmla="*/ 245416 h 638813"/>
              <a:gd name="connsiteX640" fmla="*/ 567325 w 723910"/>
              <a:gd name="connsiteY640" fmla="*/ 245416 h 638813"/>
              <a:gd name="connsiteX641" fmla="*/ 568680 w 723910"/>
              <a:gd name="connsiteY641" fmla="*/ 243668 h 638813"/>
              <a:gd name="connsiteX642" fmla="*/ 570270 w 723910"/>
              <a:gd name="connsiteY642" fmla="*/ 241920 h 638813"/>
              <a:gd name="connsiteX643" fmla="*/ 571391 w 723910"/>
              <a:gd name="connsiteY643" fmla="*/ 241347 h 638813"/>
              <a:gd name="connsiteX644" fmla="*/ 572069 w 723910"/>
              <a:gd name="connsiteY644" fmla="*/ 240486 h 638813"/>
              <a:gd name="connsiteX645" fmla="*/ 573659 w 723910"/>
              <a:gd name="connsiteY645" fmla="*/ 238164 h 638813"/>
              <a:gd name="connsiteX646" fmla="*/ 574102 w 723910"/>
              <a:gd name="connsiteY646" fmla="*/ 236991 h 638813"/>
              <a:gd name="connsiteX647" fmla="*/ 573868 w 723910"/>
              <a:gd name="connsiteY647" fmla="*/ 236129 h 638813"/>
              <a:gd name="connsiteX648" fmla="*/ 573868 w 723910"/>
              <a:gd name="connsiteY648" fmla="*/ 235843 h 638813"/>
              <a:gd name="connsiteX649" fmla="*/ 574102 w 723910"/>
              <a:gd name="connsiteY649" fmla="*/ 235556 h 638813"/>
              <a:gd name="connsiteX650" fmla="*/ 575223 w 723910"/>
              <a:gd name="connsiteY650" fmla="*/ 233521 h 638813"/>
              <a:gd name="connsiteX651" fmla="*/ 575666 w 723910"/>
              <a:gd name="connsiteY651" fmla="*/ 233234 h 638813"/>
              <a:gd name="connsiteX652" fmla="*/ 576135 w 723910"/>
              <a:gd name="connsiteY652" fmla="*/ 232947 h 638813"/>
              <a:gd name="connsiteX653" fmla="*/ 577491 w 723910"/>
              <a:gd name="connsiteY653" fmla="*/ 232347 h 638813"/>
              <a:gd name="connsiteX654" fmla="*/ 578612 w 723910"/>
              <a:gd name="connsiteY654" fmla="*/ 232347 h 638813"/>
              <a:gd name="connsiteX655" fmla="*/ 579290 w 723910"/>
              <a:gd name="connsiteY655" fmla="*/ 232634 h 638813"/>
              <a:gd name="connsiteX656" fmla="*/ 580176 w 723910"/>
              <a:gd name="connsiteY656" fmla="*/ 232947 h 638813"/>
              <a:gd name="connsiteX657" fmla="*/ 581532 w 723910"/>
              <a:gd name="connsiteY657" fmla="*/ 232947 h 638813"/>
              <a:gd name="connsiteX658" fmla="*/ 582209 w 723910"/>
              <a:gd name="connsiteY658" fmla="*/ 233234 h 638813"/>
              <a:gd name="connsiteX659" fmla="*/ 583356 w 723910"/>
              <a:gd name="connsiteY659" fmla="*/ 233521 h 638813"/>
              <a:gd name="connsiteX660" fmla="*/ 584477 w 723910"/>
              <a:gd name="connsiteY660" fmla="*/ 234095 h 638813"/>
              <a:gd name="connsiteX661" fmla="*/ 584686 w 723910"/>
              <a:gd name="connsiteY661" fmla="*/ 234095 h 638813"/>
              <a:gd name="connsiteX662" fmla="*/ 586719 w 723910"/>
              <a:gd name="connsiteY662" fmla="*/ 235269 h 638813"/>
              <a:gd name="connsiteX663" fmla="*/ 587188 w 723910"/>
              <a:gd name="connsiteY663" fmla="*/ 235269 h 638813"/>
              <a:gd name="connsiteX664" fmla="*/ 588752 w 723910"/>
              <a:gd name="connsiteY664" fmla="*/ 236129 h 638813"/>
              <a:gd name="connsiteX665" fmla="*/ 590107 w 723910"/>
              <a:gd name="connsiteY665" fmla="*/ 237277 h 638813"/>
              <a:gd name="connsiteX666" fmla="*/ 591228 w 723910"/>
              <a:gd name="connsiteY666" fmla="*/ 237590 h 638813"/>
              <a:gd name="connsiteX667" fmla="*/ 591906 w 723910"/>
              <a:gd name="connsiteY667" fmla="*/ 237877 h 638813"/>
              <a:gd name="connsiteX668" fmla="*/ 592818 w 723910"/>
              <a:gd name="connsiteY668" fmla="*/ 238451 h 638813"/>
              <a:gd name="connsiteX669" fmla="*/ 593053 w 723910"/>
              <a:gd name="connsiteY669" fmla="*/ 238451 h 638813"/>
              <a:gd name="connsiteX670" fmla="*/ 593940 w 723910"/>
              <a:gd name="connsiteY670" fmla="*/ 238451 h 638813"/>
              <a:gd name="connsiteX671" fmla="*/ 594382 w 723910"/>
              <a:gd name="connsiteY671" fmla="*/ 238451 h 638813"/>
              <a:gd name="connsiteX672" fmla="*/ 595530 w 723910"/>
              <a:gd name="connsiteY672" fmla="*/ 238451 h 638813"/>
              <a:gd name="connsiteX673" fmla="*/ 596207 w 723910"/>
              <a:gd name="connsiteY673" fmla="*/ 238451 h 638813"/>
              <a:gd name="connsiteX674" fmla="*/ 596416 w 723910"/>
              <a:gd name="connsiteY674" fmla="*/ 238451 h 638813"/>
              <a:gd name="connsiteX675" fmla="*/ 597094 w 723910"/>
              <a:gd name="connsiteY675" fmla="*/ 238738 h 638813"/>
              <a:gd name="connsiteX676" fmla="*/ 597771 w 723910"/>
              <a:gd name="connsiteY676" fmla="*/ 239025 h 638813"/>
              <a:gd name="connsiteX677" fmla="*/ 598449 w 723910"/>
              <a:gd name="connsiteY677" fmla="*/ 239025 h 638813"/>
              <a:gd name="connsiteX678" fmla="*/ 598892 w 723910"/>
              <a:gd name="connsiteY678" fmla="*/ 239025 h 638813"/>
              <a:gd name="connsiteX679" fmla="*/ 599127 w 723910"/>
              <a:gd name="connsiteY679" fmla="*/ 239025 h 638813"/>
              <a:gd name="connsiteX680" fmla="*/ 600039 w 723910"/>
              <a:gd name="connsiteY680" fmla="*/ 239912 h 638813"/>
              <a:gd name="connsiteX681" fmla="*/ 601395 w 723910"/>
              <a:gd name="connsiteY681" fmla="*/ 240199 h 638813"/>
              <a:gd name="connsiteX682" fmla="*/ 602072 w 723910"/>
              <a:gd name="connsiteY682" fmla="*/ 240773 h 638813"/>
              <a:gd name="connsiteX683" fmla="*/ 603193 w 723910"/>
              <a:gd name="connsiteY683" fmla="*/ 241634 h 638813"/>
              <a:gd name="connsiteX684" fmla="*/ 603636 w 723910"/>
              <a:gd name="connsiteY684" fmla="*/ 242208 h 638813"/>
              <a:gd name="connsiteX685" fmla="*/ 604992 w 723910"/>
              <a:gd name="connsiteY685" fmla="*/ 243668 h 638813"/>
              <a:gd name="connsiteX686" fmla="*/ 605226 w 723910"/>
              <a:gd name="connsiteY686" fmla="*/ 243668 h 638813"/>
              <a:gd name="connsiteX687" fmla="*/ 605670 w 723910"/>
              <a:gd name="connsiteY687" fmla="*/ 243668 h 638813"/>
              <a:gd name="connsiteX688" fmla="*/ 606113 w 723910"/>
              <a:gd name="connsiteY688" fmla="*/ 243955 h 638813"/>
              <a:gd name="connsiteX689" fmla="*/ 608381 w 723910"/>
              <a:gd name="connsiteY689" fmla="*/ 245129 h 638813"/>
              <a:gd name="connsiteX690" fmla="*/ 609944 w 723910"/>
              <a:gd name="connsiteY690" fmla="*/ 246564 h 638813"/>
              <a:gd name="connsiteX691" fmla="*/ 610857 w 723910"/>
              <a:gd name="connsiteY691" fmla="*/ 247138 h 638813"/>
              <a:gd name="connsiteX692" fmla="*/ 611092 w 723910"/>
              <a:gd name="connsiteY692" fmla="*/ 247138 h 638813"/>
              <a:gd name="connsiteX693" fmla="*/ 611978 w 723910"/>
              <a:gd name="connsiteY693" fmla="*/ 247738 h 638813"/>
              <a:gd name="connsiteX694" fmla="*/ 613099 w 723910"/>
              <a:gd name="connsiteY694" fmla="*/ 248312 h 638813"/>
              <a:gd name="connsiteX695" fmla="*/ 614011 w 723910"/>
              <a:gd name="connsiteY695" fmla="*/ 248885 h 638813"/>
              <a:gd name="connsiteX696" fmla="*/ 614454 w 723910"/>
              <a:gd name="connsiteY696" fmla="*/ 249746 h 638813"/>
              <a:gd name="connsiteX697" fmla="*/ 614454 w 723910"/>
              <a:gd name="connsiteY697" fmla="*/ 250633 h 638813"/>
              <a:gd name="connsiteX698" fmla="*/ 614454 w 723910"/>
              <a:gd name="connsiteY698" fmla="*/ 251207 h 638813"/>
              <a:gd name="connsiteX699" fmla="*/ 614011 w 723910"/>
              <a:gd name="connsiteY699" fmla="*/ 253816 h 638813"/>
              <a:gd name="connsiteX700" fmla="*/ 613568 w 723910"/>
              <a:gd name="connsiteY700" fmla="*/ 254963 h 638813"/>
              <a:gd name="connsiteX701" fmla="*/ 612890 w 723910"/>
              <a:gd name="connsiteY701" fmla="*/ 256137 h 638813"/>
              <a:gd name="connsiteX702" fmla="*/ 610414 w 723910"/>
              <a:gd name="connsiteY702" fmla="*/ 258146 h 638813"/>
              <a:gd name="connsiteX703" fmla="*/ 608381 w 723910"/>
              <a:gd name="connsiteY703" fmla="*/ 259607 h 638813"/>
              <a:gd name="connsiteX704" fmla="*/ 607703 w 723910"/>
              <a:gd name="connsiteY704" fmla="*/ 260468 h 638813"/>
              <a:gd name="connsiteX705" fmla="*/ 607468 w 723910"/>
              <a:gd name="connsiteY705" fmla="*/ 261328 h 638813"/>
              <a:gd name="connsiteX706" fmla="*/ 607260 w 723910"/>
              <a:gd name="connsiteY706" fmla="*/ 261328 h 638813"/>
              <a:gd name="connsiteX707" fmla="*/ 607260 w 723910"/>
              <a:gd name="connsiteY707" fmla="*/ 261641 h 638813"/>
              <a:gd name="connsiteX708" fmla="*/ 607260 w 723910"/>
              <a:gd name="connsiteY708" fmla="*/ 262215 h 638813"/>
              <a:gd name="connsiteX709" fmla="*/ 606347 w 723910"/>
              <a:gd name="connsiteY709" fmla="*/ 263076 h 638813"/>
              <a:gd name="connsiteX710" fmla="*/ 605670 w 723910"/>
              <a:gd name="connsiteY710" fmla="*/ 263650 h 638813"/>
              <a:gd name="connsiteX711" fmla="*/ 604079 w 723910"/>
              <a:gd name="connsiteY711" fmla="*/ 265111 h 638813"/>
              <a:gd name="connsiteX712" fmla="*/ 603636 w 723910"/>
              <a:gd name="connsiteY712" fmla="*/ 265972 h 638813"/>
              <a:gd name="connsiteX713" fmla="*/ 603402 w 723910"/>
              <a:gd name="connsiteY713" fmla="*/ 266546 h 638813"/>
              <a:gd name="connsiteX714" fmla="*/ 603402 w 723910"/>
              <a:gd name="connsiteY714" fmla="*/ 266832 h 638813"/>
              <a:gd name="connsiteX715" fmla="*/ 603402 w 723910"/>
              <a:gd name="connsiteY715" fmla="*/ 267119 h 638813"/>
              <a:gd name="connsiteX716" fmla="*/ 603402 w 723910"/>
              <a:gd name="connsiteY716" fmla="*/ 268006 h 638813"/>
              <a:gd name="connsiteX717" fmla="*/ 603636 w 723910"/>
              <a:gd name="connsiteY717" fmla="*/ 269441 h 638813"/>
              <a:gd name="connsiteX718" fmla="*/ 604314 w 723910"/>
              <a:gd name="connsiteY718" fmla="*/ 270589 h 638813"/>
              <a:gd name="connsiteX719" fmla="*/ 604992 w 723910"/>
              <a:gd name="connsiteY719" fmla="*/ 271163 h 638813"/>
              <a:gd name="connsiteX720" fmla="*/ 604992 w 723910"/>
              <a:gd name="connsiteY720" fmla="*/ 271476 h 638813"/>
              <a:gd name="connsiteX721" fmla="*/ 605226 w 723910"/>
              <a:gd name="connsiteY721" fmla="*/ 271476 h 638813"/>
              <a:gd name="connsiteX722" fmla="*/ 606113 w 723910"/>
              <a:gd name="connsiteY722" fmla="*/ 273198 h 638813"/>
              <a:gd name="connsiteX723" fmla="*/ 606113 w 723910"/>
              <a:gd name="connsiteY723" fmla="*/ 273484 h 638813"/>
              <a:gd name="connsiteX724" fmla="*/ 606582 w 723910"/>
              <a:gd name="connsiteY724" fmla="*/ 274632 h 638813"/>
              <a:gd name="connsiteX725" fmla="*/ 606582 w 723910"/>
              <a:gd name="connsiteY725" fmla="*/ 275232 h 638813"/>
              <a:gd name="connsiteX726" fmla="*/ 606790 w 723910"/>
              <a:gd name="connsiteY726" fmla="*/ 275232 h 638813"/>
              <a:gd name="connsiteX727" fmla="*/ 607025 w 723910"/>
              <a:gd name="connsiteY727" fmla="*/ 277241 h 638813"/>
              <a:gd name="connsiteX728" fmla="*/ 607025 w 723910"/>
              <a:gd name="connsiteY728" fmla="*/ 277528 h 638813"/>
              <a:gd name="connsiteX729" fmla="*/ 607025 w 723910"/>
              <a:gd name="connsiteY729" fmla="*/ 277814 h 638813"/>
              <a:gd name="connsiteX730" fmla="*/ 607025 w 723910"/>
              <a:gd name="connsiteY730" fmla="*/ 278988 h 638813"/>
              <a:gd name="connsiteX731" fmla="*/ 607025 w 723910"/>
              <a:gd name="connsiteY731" fmla="*/ 279562 h 638813"/>
              <a:gd name="connsiteX732" fmla="*/ 606582 w 723910"/>
              <a:gd name="connsiteY732" fmla="*/ 280997 h 638813"/>
              <a:gd name="connsiteX733" fmla="*/ 606347 w 723910"/>
              <a:gd name="connsiteY733" fmla="*/ 281858 h 638813"/>
              <a:gd name="connsiteX734" fmla="*/ 606347 w 723910"/>
              <a:gd name="connsiteY734" fmla="*/ 282145 h 638813"/>
              <a:gd name="connsiteX735" fmla="*/ 606113 w 723910"/>
              <a:gd name="connsiteY735" fmla="*/ 282432 h 638813"/>
              <a:gd name="connsiteX736" fmla="*/ 605435 w 723910"/>
              <a:gd name="connsiteY736" fmla="*/ 283606 h 638813"/>
              <a:gd name="connsiteX737" fmla="*/ 604992 w 723910"/>
              <a:gd name="connsiteY737" fmla="*/ 284466 h 638813"/>
              <a:gd name="connsiteX738" fmla="*/ 604549 w 723910"/>
              <a:gd name="connsiteY738" fmla="*/ 285040 h 638813"/>
              <a:gd name="connsiteX739" fmla="*/ 604314 w 723910"/>
              <a:gd name="connsiteY739" fmla="*/ 285040 h 638813"/>
              <a:gd name="connsiteX740" fmla="*/ 604079 w 723910"/>
              <a:gd name="connsiteY740" fmla="*/ 285327 h 638813"/>
              <a:gd name="connsiteX741" fmla="*/ 603636 w 723910"/>
              <a:gd name="connsiteY741" fmla="*/ 285901 h 638813"/>
              <a:gd name="connsiteX742" fmla="*/ 602750 w 723910"/>
              <a:gd name="connsiteY742" fmla="*/ 286475 h 638813"/>
              <a:gd name="connsiteX743" fmla="*/ 602281 w 723910"/>
              <a:gd name="connsiteY743" fmla="*/ 286762 h 638813"/>
              <a:gd name="connsiteX744" fmla="*/ 602072 w 723910"/>
              <a:gd name="connsiteY744" fmla="*/ 287075 h 638813"/>
              <a:gd name="connsiteX745" fmla="*/ 600482 w 723910"/>
              <a:gd name="connsiteY745" fmla="*/ 289371 h 638813"/>
              <a:gd name="connsiteX746" fmla="*/ 600248 w 723910"/>
              <a:gd name="connsiteY746" fmla="*/ 289657 h 638813"/>
              <a:gd name="connsiteX747" fmla="*/ 599361 w 723910"/>
              <a:gd name="connsiteY747" fmla="*/ 291405 h 638813"/>
              <a:gd name="connsiteX748" fmla="*/ 599127 w 723910"/>
              <a:gd name="connsiteY748" fmla="*/ 291405 h 638813"/>
              <a:gd name="connsiteX749" fmla="*/ 598449 w 723910"/>
              <a:gd name="connsiteY749" fmla="*/ 293127 h 638813"/>
              <a:gd name="connsiteX750" fmla="*/ 598006 w 723910"/>
              <a:gd name="connsiteY750" fmla="*/ 293414 h 638813"/>
              <a:gd name="connsiteX751" fmla="*/ 597771 w 723910"/>
              <a:gd name="connsiteY751" fmla="*/ 294562 h 638813"/>
              <a:gd name="connsiteX752" fmla="*/ 597094 w 723910"/>
              <a:gd name="connsiteY752" fmla="*/ 296596 h 638813"/>
              <a:gd name="connsiteX753" fmla="*/ 597094 w 723910"/>
              <a:gd name="connsiteY753" fmla="*/ 297170 h 638813"/>
              <a:gd name="connsiteX754" fmla="*/ 596885 w 723910"/>
              <a:gd name="connsiteY754" fmla="*/ 298031 h 638813"/>
              <a:gd name="connsiteX755" fmla="*/ 596650 w 723910"/>
              <a:gd name="connsiteY755" fmla="*/ 299179 h 638813"/>
              <a:gd name="connsiteX756" fmla="*/ 596416 w 723910"/>
              <a:gd name="connsiteY756" fmla="*/ 299466 h 638813"/>
              <a:gd name="connsiteX757" fmla="*/ 596416 w 723910"/>
              <a:gd name="connsiteY757" fmla="*/ 300326 h 638813"/>
              <a:gd name="connsiteX758" fmla="*/ 596207 w 723910"/>
              <a:gd name="connsiteY758" fmla="*/ 300901 h 638813"/>
              <a:gd name="connsiteX759" fmla="*/ 595973 w 723910"/>
              <a:gd name="connsiteY759" fmla="*/ 301187 h 638813"/>
              <a:gd name="connsiteX760" fmla="*/ 595973 w 723910"/>
              <a:gd name="connsiteY760" fmla="*/ 302074 h 638813"/>
              <a:gd name="connsiteX761" fmla="*/ 595738 w 723910"/>
              <a:gd name="connsiteY761" fmla="*/ 303222 h 638813"/>
              <a:gd name="connsiteX762" fmla="*/ 595530 w 723910"/>
              <a:gd name="connsiteY762" fmla="*/ 304370 h 638813"/>
              <a:gd name="connsiteX763" fmla="*/ 595530 w 723910"/>
              <a:gd name="connsiteY763" fmla="*/ 305231 h 638813"/>
              <a:gd name="connsiteX764" fmla="*/ 595060 w 723910"/>
              <a:gd name="connsiteY764" fmla="*/ 305805 h 638813"/>
              <a:gd name="connsiteX765" fmla="*/ 595060 w 723910"/>
              <a:gd name="connsiteY765" fmla="*/ 306092 h 638813"/>
              <a:gd name="connsiteX766" fmla="*/ 594382 w 723910"/>
              <a:gd name="connsiteY766" fmla="*/ 307526 h 638813"/>
              <a:gd name="connsiteX767" fmla="*/ 594174 w 723910"/>
              <a:gd name="connsiteY767" fmla="*/ 307813 h 638813"/>
              <a:gd name="connsiteX768" fmla="*/ 592375 w 723910"/>
              <a:gd name="connsiteY768" fmla="*/ 309848 h 638813"/>
              <a:gd name="connsiteX769" fmla="*/ 591463 w 723910"/>
              <a:gd name="connsiteY769" fmla="*/ 310996 h 638813"/>
              <a:gd name="connsiteX770" fmla="*/ 590785 w 723910"/>
              <a:gd name="connsiteY770" fmla="*/ 311570 h 638813"/>
              <a:gd name="connsiteX771" fmla="*/ 590551 w 723910"/>
              <a:gd name="connsiteY771" fmla="*/ 311856 h 638813"/>
              <a:gd name="connsiteX772" fmla="*/ 590342 w 723910"/>
              <a:gd name="connsiteY772" fmla="*/ 311856 h 638813"/>
              <a:gd name="connsiteX773" fmla="*/ 589430 w 723910"/>
              <a:gd name="connsiteY773" fmla="*/ 313004 h 638813"/>
              <a:gd name="connsiteX774" fmla="*/ 589195 w 723910"/>
              <a:gd name="connsiteY774" fmla="*/ 313291 h 638813"/>
              <a:gd name="connsiteX775" fmla="*/ 588752 w 723910"/>
              <a:gd name="connsiteY775" fmla="*/ 313865 h 638813"/>
              <a:gd name="connsiteX776" fmla="*/ 588517 w 723910"/>
              <a:gd name="connsiteY776" fmla="*/ 314152 h 638813"/>
              <a:gd name="connsiteX777" fmla="*/ 588309 w 723910"/>
              <a:gd name="connsiteY777" fmla="*/ 314439 h 638813"/>
              <a:gd name="connsiteX778" fmla="*/ 587866 w 723910"/>
              <a:gd name="connsiteY778" fmla="*/ 316187 h 638813"/>
              <a:gd name="connsiteX779" fmla="*/ 587631 w 723910"/>
              <a:gd name="connsiteY779" fmla="*/ 316761 h 638813"/>
              <a:gd name="connsiteX780" fmla="*/ 586510 w 723910"/>
              <a:gd name="connsiteY780" fmla="*/ 319630 h 638813"/>
              <a:gd name="connsiteX781" fmla="*/ 586041 w 723910"/>
              <a:gd name="connsiteY781" fmla="*/ 320491 h 638813"/>
              <a:gd name="connsiteX782" fmla="*/ 586041 w 723910"/>
              <a:gd name="connsiteY782" fmla="*/ 321925 h 638813"/>
              <a:gd name="connsiteX783" fmla="*/ 586041 w 723910"/>
              <a:gd name="connsiteY783" fmla="*/ 324508 h 638813"/>
              <a:gd name="connsiteX784" fmla="*/ 585832 w 723910"/>
              <a:gd name="connsiteY784" fmla="*/ 325969 h 638813"/>
              <a:gd name="connsiteX785" fmla="*/ 585832 w 723910"/>
              <a:gd name="connsiteY785" fmla="*/ 326543 h 638813"/>
              <a:gd name="connsiteX786" fmla="*/ 585832 w 723910"/>
              <a:gd name="connsiteY786" fmla="*/ 327117 h 638813"/>
              <a:gd name="connsiteX787" fmla="*/ 585832 w 723910"/>
              <a:gd name="connsiteY787" fmla="*/ 327690 h 638813"/>
              <a:gd name="connsiteX788" fmla="*/ 585832 w 723910"/>
              <a:gd name="connsiteY788" fmla="*/ 327978 h 638813"/>
              <a:gd name="connsiteX789" fmla="*/ 586041 w 723910"/>
              <a:gd name="connsiteY789" fmla="*/ 328838 h 638813"/>
              <a:gd name="connsiteX790" fmla="*/ 586041 w 723910"/>
              <a:gd name="connsiteY790" fmla="*/ 329699 h 638813"/>
              <a:gd name="connsiteX791" fmla="*/ 586276 w 723910"/>
              <a:gd name="connsiteY791" fmla="*/ 330560 h 638813"/>
              <a:gd name="connsiteX792" fmla="*/ 586510 w 723910"/>
              <a:gd name="connsiteY792" fmla="*/ 331134 h 638813"/>
              <a:gd name="connsiteX793" fmla="*/ 586510 w 723910"/>
              <a:gd name="connsiteY793" fmla="*/ 331995 h 638813"/>
              <a:gd name="connsiteX794" fmla="*/ 586510 w 723910"/>
              <a:gd name="connsiteY794" fmla="*/ 332281 h 638813"/>
              <a:gd name="connsiteX795" fmla="*/ 586953 w 723910"/>
              <a:gd name="connsiteY795" fmla="*/ 334003 h 638813"/>
              <a:gd name="connsiteX796" fmla="*/ 587397 w 723910"/>
              <a:gd name="connsiteY796" fmla="*/ 335725 h 638813"/>
              <a:gd name="connsiteX797" fmla="*/ 587631 w 723910"/>
              <a:gd name="connsiteY797" fmla="*/ 336586 h 638813"/>
              <a:gd name="connsiteX798" fmla="*/ 587866 w 723910"/>
              <a:gd name="connsiteY798" fmla="*/ 336586 h 638813"/>
              <a:gd name="connsiteX799" fmla="*/ 587866 w 723910"/>
              <a:gd name="connsiteY799" fmla="*/ 337159 h 638813"/>
              <a:gd name="connsiteX800" fmla="*/ 590107 w 723910"/>
              <a:gd name="connsiteY800" fmla="*/ 340316 h 638813"/>
              <a:gd name="connsiteX801" fmla="*/ 590342 w 723910"/>
              <a:gd name="connsiteY801" fmla="*/ 340603 h 638813"/>
              <a:gd name="connsiteX802" fmla="*/ 591463 w 723910"/>
              <a:gd name="connsiteY802" fmla="*/ 341464 h 638813"/>
              <a:gd name="connsiteX803" fmla="*/ 591906 w 723910"/>
              <a:gd name="connsiteY803" fmla="*/ 341751 h 638813"/>
              <a:gd name="connsiteX804" fmla="*/ 592584 w 723910"/>
              <a:gd name="connsiteY804" fmla="*/ 342037 h 638813"/>
              <a:gd name="connsiteX805" fmla="*/ 593705 w 723910"/>
              <a:gd name="connsiteY805" fmla="*/ 342325 h 638813"/>
              <a:gd name="connsiteX806" fmla="*/ 594852 w 723910"/>
              <a:gd name="connsiteY806" fmla="*/ 343185 h 638813"/>
              <a:gd name="connsiteX807" fmla="*/ 595738 w 723910"/>
              <a:gd name="connsiteY807" fmla="*/ 343759 h 638813"/>
              <a:gd name="connsiteX808" fmla="*/ 596416 w 723910"/>
              <a:gd name="connsiteY808" fmla="*/ 344907 h 638813"/>
              <a:gd name="connsiteX809" fmla="*/ 598684 w 723910"/>
              <a:gd name="connsiteY809" fmla="*/ 348350 h 638813"/>
              <a:gd name="connsiteX810" fmla="*/ 598892 w 723910"/>
              <a:gd name="connsiteY810" fmla="*/ 348924 h 638813"/>
              <a:gd name="connsiteX811" fmla="*/ 599127 w 723910"/>
              <a:gd name="connsiteY811" fmla="*/ 349211 h 638813"/>
              <a:gd name="connsiteX812" fmla="*/ 600039 w 723910"/>
              <a:gd name="connsiteY812" fmla="*/ 350933 h 638813"/>
              <a:gd name="connsiteX813" fmla="*/ 602750 w 723910"/>
              <a:gd name="connsiteY813" fmla="*/ 353515 h 638813"/>
              <a:gd name="connsiteX814" fmla="*/ 603871 w 723910"/>
              <a:gd name="connsiteY814" fmla="*/ 354376 h 638813"/>
              <a:gd name="connsiteX815" fmla="*/ 604079 w 723910"/>
              <a:gd name="connsiteY815" fmla="*/ 354663 h 638813"/>
              <a:gd name="connsiteX816" fmla="*/ 607703 w 723910"/>
              <a:gd name="connsiteY816" fmla="*/ 356959 h 638813"/>
              <a:gd name="connsiteX817" fmla="*/ 608589 w 723910"/>
              <a:gd name="connsiteY817" fmla="*/ 356385 h 638813"/>
              <a:gd name="connsiteX818" fmla="*/ 608824 w 723910"/>
              <a:gd name="connsiteY818" fmla="*/ 356098 h 638813"/>
              <a:gd name="connsiteX819" fmla="*/ 609058 w 723910"/>
              <a:gd name="connsiteY819" fmla="*/ 356385 h 638813"/>
              <a:gd name="connsiteX820" fmla="*/ 610622 w 723910"/>
              <a:gd name="connsiteY820" fmla="*/ 356959 h 638813"/>
              <a:gd name="connsiteX821" fmla="*/ 612212 w 723910"/>
              <a:gd name="connsiteY821" fmla="*/ 358106 h 638813"/>
              <a:gd name="connsiteX822" fmla="*/ 612447 w 723910"/>
              <a:gd name="connsiteY822" fmla="*/ 358393 h 638813"/>
              <a:gd name="connsiteX823" fmla="*/ 612656 w 723910"/>
              <a:gd name="connsiteY823" fmla="*/ 358967 h 638813"/>
              <a:gd name="connsiteX824" fmla="*/ 612656 w 723910"/>
              <a:gd name="connsiteY824" fmla="*/ 359541 h 638813"/>
              <a:gd name="connsiteX825" fmla="*/ 612656 w 723910"/>
              <a:gd name="connsiteY825" fmla="*/ 360402 h 638813"/>
              <a:gd name="connsiteX826" fmla="*/ 612656 w 723910"/>
              <a:gd name="connsiteY826" fmla="*/ 360976 h 638813"/>
              <a:gd name="connsiteX827" fmla="*/ 613568 w 723910"/>
              <a:gd name="connsiteY827" fmla="*/ 362124 h 638813"/>
              <a:gd name="connsiteX828" fmla="*/ 614011 w 723910"/>
              <a:gd name="connsiteY828" fmla="*/ 362697 h 638813"/>
              <a:gd name="connsiteX829" fmla="*/ 614454 w 723910"/>
              <a:gd name="connsiteY829" fmla="*/ 362984 h 638813"/>
              <a:gd name="connsiteX830" fmla="*/ 616044 w 723910"/>
              <a:gd name="connsiteY830" fmla="*/ 364132 h 638813"/>
              <a:gd name="connsiteX831" fmla="*/ 616279 w 723910"/>
              <a:gd name="connsiteY831" fmla="*/ 364132 h 638813"/>
              <a:gd name="connsiteX832" fmla="*/ 616722 w 723910"/>
              <a:gd name="connsiteY832" fmla="*/ 364419 h 638813"/>
              <a:gd name="connsiteX833" fmla="*/ 617634 w 723910"/>
              <a:gd name="connsiteY833" fmla="*/ 364419 h 638813"/>
              <a:gd name="connsiteX834" fmla="*/ 618521 w 723910"/>
              <a:gd name="connsiteY834" fmla="*/ 364132 h 638813"/>
              <a:gd name="connsiteX835" fmla="*/ 619198 w 723910"/>
              <a:gd name="connsiteY835" fmla="*/ 364132 h 638813"/>
              <a:gd name="connsiteX836" fmla="*/ 619876 w 723910"/>
              <a:gd name="connsiteY836" fmla="*/ 364419 h 638813"/>
              <a:gd name="connsiteX837" fmla="*/ 620111 w 723910"/>
              <a:gd name="connsiteY837" fmla="*/ 364706 h 638813"/>
              <a:gd name="connsiteX838" fmla="*/ 620319 w 723910"/>
              <a:gd name="connsiteY838" fmla="*/ 364993 h 638813"/>
              <a:gd name="connsiteX839" fmla="*/ 620554 w 723910"/>
              <a:gd name="connsiteY839" fmla="*/ 365280 h 638813"/>
              <a:gd name="connsiteX840" fmla="*/ 620554 w 723910"/>
              <a:gd name="connsiteY840" fmla="*/ 365854 h 638813"/>
              <a:gd name="connsiteX841" fmla="*/ 620788 w 723910"/>
              <a:gd name="connsiteY841" fmla="*/ 366141 h 638813"/>
              <a:gd name="connsiteX842" fmla="*/ 620997 w 723910"/>
              <a:gd name="connsiteY842" fmla="*/ 366428 h 638813"/>
              <a:gd name="connsiteX843" fmla="*/ 621466 w 723910"/>
              <a:gd name="connsiteY843" fmla="*/ 366428 h 638813"/>
              <a:gd name="connsiteX844" fmla="*/ 621910 w 723910"/>
              <a:gd name="connsiteY844" fmla="*/ 366715 h 638813"/>
              <a:gd name="connsiteX845" fmla="*/ 622796 w 723910"/>
              <a:gd name="connsiteY845" fmla="*/ 367289 h 638813"/>
              <a:gd name="connsiteX846" fmla="*/ 624386 w 723910"/>
              <a:gd name="connsiteY846" fmla="*/ 369271 h 638813"/>
              <a:gd name="connsiteX847" fmla="*/ 625507 w 723910"/>
              <a:gd name="connsiteY847" fmla="*/ 370706 h 638813"/>
              <a:gd name="connsiteX848" fmla="*/ 626419 w 723910"/>
              <a:gd name="connsiteY848" fmla="*/ 371567 h 638813"/>
              <a:gd name="connsiteX849" fmla="*/ 626654 w 723910"/>
              <a:gd name="connsiteY849" fmla="*/ 371567 h 638813"/>
              <a:gd name="connsiteX850" fmla="*/ 627775 w 723910"/>
              <a:gd name="connsiteY850" fmla="*/ 371854 h 638813"/>
              <a:gd name="connsiteX851" fmla="*/ 627983 w 723910"/>
              <a:gd name="connsiteY851" fmla="*/ 371854 h 638813"/>
              <a:gd name="connsiteX852" fmla="*/ 628661 w 723910"/>
              <a:gd name="connsiteY852" fmla="*/ 371567 h 638813"/>
              <a:gd name="connsiteX853" fmla="*/ 631163 w 723910"/>
              <a:gd name="connsiteY853" fmla="*/ 371280 h 638813"/>
              <a:gd name="connsiteX854" fmla="*/ 632727 w 723910"/>
              <a:gd name="connsiteY854" fmla="*/ 370706 h 638813"/>
              <a:gd name="connsiteX855" fmla="*/ 633170 w 723910"/>
              <a:gd name="connsiteY855" fmla="*/ 371280 h 638813"/>
              <a:gd name="connsiteX856" fmla="*/ 633170 w 723910"/>
              <a:gd name="connsiteY856" fmla="*/ 371854 h 638813"/>
              <a:gd name="connsiteX857" fmla="*/ 633405 w 723910"/>
              <a:gd name="connsiteY857" fmla="*/ 372141 h 638813"/>
              <a:gd name="connsiteX858" fmla="*/ 633640 w 723910"/>
              <a:gd name="connsiteY858" fmla="*/ 372141 h 638813"/>
              <a:gd name="connsiteX859" fmla="*/ 634526 w 723910"/>
              <a:gd name="connsiteY859" fmla="*/ 372141 h 638813"/>
              <a:gd name="connsiteX860" fmla="*/ 634526 w 723910"/>
              <a:gd name="connsiteY860" fmla="*/ 372714 h 638813"/>
              <a:gd name="connsiteX861" fmla="*/ 634526 w 723910"/>
              <a:gd name="connsiteY861" fmla="*/ 373001 h 638813"/>
              <a:gd name="connsiteX862" fmla="*/ 633640 w 723910"/>
              <a:gd name="connsiteY862" fmla="*/ 373862 h 638813"/>
              <a:gd name="connsiteX863" fmla="*/ 633170 w 723910"/>
              <a:gd name="connsiteY863" fmla="*/ 373862 h 638813"/>
              <a:gd name="connsiteX864" fmla="*/ 632050 w 723910"/>
              <a:gd name="connsiteY864" fmla="*/ 374723 h 638813"/>
              <a:gd name="connsiteX865" fmla="*/ 630694 w 723910"/>
              <a:gd name="connsiteY865" fmla="*/ 374723 h 638813"/>
              <a:gd name="connsiteX866" fmla="*/ 630485 w 723910"/>
              <a:gd name="connsiteY866" fmla="*/ 375584 h 638813"/>
              <a:gd name="connsiteX867" fmla="*/ 629808 w 723910"/>
              <a:gd name="connsiteY867" fmla="*/ 375871 h 638813"/>
              <a:gd name="connsiteX868" fmla="*/ 629130 w 723910"/>
              <a:gd name="connsiteY868" fmla="*/ 376732 h 638813"/>
              <a:gd name="connsiteX869" fmla="*/ 629130 w 723910"/>
              <a:gd name="connsiteY869" fmla="*/ 377592 h 638813"/>
              <a:gd name="connsiteX870" fmla="*/ 629130 w 723910"/>
              <a:gd name="connsiteY870" fmla="*/ 377880 h 638813"/>
              <a:gd name="connsiteX871" fmla="*/ 629339 w 723910"/>
              <a:gd name="connsiteY871" fmla="*/ 378166 h 638813"/>
              <a:gd name="connsiteX872" fmla="*/ 630251 w 723910"/>
              <a:gd name="connsiteY872" fmla="*/ 379862 h 638813"/>
              <a:gd name="connsiteX873" fmla="*/ 631372 w 723910"/>
              <a:gd name="connsiteY873" fmla="*/ 382445 h 638813"/>
              <a:gd name="connsiteX874" fmla="*/ 631606 w 723910"/>
              <a:gd name="connsiteY874" fmla="*/ 382731 h 638813"/>
              <a:gd name="connsiteX875" fmla="*/ 632962 w 723910"/>
              <a:gd name="connsiteY875" fmla="*/ 383592 h 638813"/>
              <a:gd name="connsiteX876" fmla="*/ 632962 w 723910"/>
              <a:gd name="connsiteY876" fmla="*/ 383879 h 638813"/>
              <a:gd name="connsiteX877" fmla="*/ 633170 w 723910"/>
              <a:gd name="connsiteY877" fmla="*/ 383879 h 638813"/>
              <a:gd name="connsiteX878" fmla="*/ 634760 w 723910"/>
              <a:gd name="connsiteY878" fmla="*/ 384453 h 638813"/>
              <a:gd name="connsiteX879" fmla="*/ 635673 w 723910"/>
              <a:gd name="connsiteY879" fmla="*/ 384453 h 638813"/>
              <a:gd name="connsiteX880" fmla="*/ 637028 w 723910"/>
              <a:gd name="connsiteY880" fmla="*/ 384453 h 638813"/>
              <a:gd name="connsiteX881" fmla="*/ 637472 w 723910"/>
              <a:gd name="connsiteY881" fmla="*/ 384166 h 638813"/>
              <a:gd name="connsiteX882" fmla="*/ 639270 w 723910"/>
              <a:gd name="connsiteY882" fmla="*/ 383018 h 638813"/>
              <a:gd name="connsiteX883" fmla="*/ 639713 w 723910"/>
              <a:gd name="connsiteY883" fmla="*/ 382731 h 638813"/>
              <a:gd name="connsiteX884" fmla="*/ 640183 w 723910"/>
              <a:gd name="connsiteY884" fmla="*/ 381870 h 638813"/>
              <a:gd name="connsiteX885" fmla="*/ 640860 w 723910"/>
              <a:gd name="connsiteY885" fmla="*/ 381297 h 638813"/>
              <a:gd name="connsiteX886" fmla="*/ 641303 w 723910"/>
              <a:gd name="connsiteY886" fmla="*/ 380723 h 638813"/>
              <a:gd name="connsiteX887" fmla="*/ 642424 w 723910"/>
              <a:gd name="connsiteY887" fmla="*/ 379862 h 638813"/>
              <a:gd name="connsiteX888" fmla="*/ 643102 w 723910"/>
              <a:gd name="connsiteY888" fmla="*/ 379575 h 638813"/>
              <a:gd name="connsiteX889" fmla="*/ 643337 w 723910"/>
              <a:gd name="connsiteY889" fmla="*/ 379575 h 638813"/>
              <a:gd name="connsiteX890" fmla="*/ 644014 w 723910"/>
              <a:gd name="connsiteY890" fmla="*/ 379862 h 638813"/>
              <a:gd name="connsiteX891" fmla="*/ 644014 w 723910"/>
              <a:gd name="connsiteY891" fmla="*/ 380149 h 638813"/>
              <a:gd name="connsiteX892" fmla="*/ 646491 w 723910"/>
              <a:gd name="connsiteY892" fmla="*/ 382157 h 638813"/>
              <a:gd name="connsiteX893" fmla="*/ 647612 w 723910"/>
              <a:gd name="connsiteY893" fmla="*/ 382731 h 638813"/>
              <a:gd name="connsiteX894" fmla="*/ 648055 w 723910"/>
              <a:gd name="connsiteY894" fmla="*/ 382731 h 638813"/>
              <a:gd name="connsiteX895" fmla="*/ 648289 w 723910"/>
              <a:gd name="connsiteY895" fmla="*/ 383018 h 638813"/>
              <a:gd name="connsiteX896" fmla="*/ 648289 w 723910"/>
              <a:gd name="connsiteY896" fmla="*/ 383879 h 638813"/>
              <a:gd name="connsiteX897" fmla="*/ 648055 w 723910"/>
              <a:gd name="connsiteY897" fmla="*/ 384166 h 638813"/>
              <a:gd name="connsiteX898" fmla="*/ 648055 w 723910"/>
              <a:gd name="connsiteY898" fmla="*/ 384740 h 638813"/>
              <a:gd name="connsiteX899" fmla="*/ 648524 w 723910"/>
              <a:gd name="connsiteY899" fmla="*/ 385888 h 638813"/>
              <a:gd name="connsiteX900" fmla="*/ 648732 w 723910"/>
              <a:gd name="connsiteY900" fmla="*/ 386149 h 638813"/>
              <a:gd name="connsiteX901" fmla="*/ 649410 w 723910"/>
              <a:gd name="connsiteY901" fmla="*/ 387010 h 638813"/>
              <a:gd name="connsiteX902" fmla="*/ 649880 w 723910"/>
              <a:gd name="connsiteY902" fmla="*/ 386435 h 638813"/>
              <a:gd name="connsiteX903" fmla="*/ 650323 w 723910"/>
              <a:gd name="connsiteY903" fmla="*/ 386722 h 638813"/>
              <a:gd name="connsiteX904" fmla="*/ 650766 w 723910"/>
              <a:gd name="connsiteY904" fmla="*/ 387010 h 638813"/>
              <a:gd name="connsiteX905" fmla="*/ 651913 w 723910"/>
              <a:gd name="connsiteY905" fmla="*/ 387010 h 638813"/>
              <a:gd name="connsiteX906" fmla="*/ 652121 w 723910"/>
              <a:gd name="connsiteY906" fmla="*/ 387010 h 638813"/>
              <a:gd name="connsiteX907" fmla="*/ 652565 w 723910"/>
              <a:gd name="connsiteY907" fmla="*/ 387583 h 638813"/>
              <a:gd name="connsiteX908" fmla="*/ 653034 w 723910"/>
              <a:gd name="connsiteY908" fmla="*/ 387583 h 638813"/>
              <a:gd name="connsiteX909" fmla="*/ 653477 w 723910"/>
              <a:gd name="connsiteY909" fmla="*/ 387583 h 638813"/>
              <a:gd name="connsiteX910" fmla="*/ 654598 w 723910"/>
              <a:gd name="connsiteY910" fmla="*/ 387583 h 638813"/>
              <a:gd name="connsiteX911" fmla="*/ 654832 w 723910"/>
              <a:gd name="connsiteY911" fmla="*/ 388157 h 638813"/>
              <a:gd name="connsiteX912" fmla="*/ 655275 w 723910"/>
              <a:gd name="connsiteY912" fmla="*/ 388731 h 638813"/>
              <a:gd name="connsiteX913" fmla="*/ 655745 w 723910"/>
              <a:gd name="connsiteY913" fmla="*/ 389305 h 638813"/>
              <a:gd name="connsiteX914" fmla="*/ 657074 w 723910"/>
              <a:gd name="connsiteY914" fmla="*/ 390453 h 638813"/>
              <a:gd name="connsiteX915" fmla="*/ 658430 w 723910"/>
              <a:gd name="connsiteY915" fmla="*/ 391600 h 638813"/>
              <a:gd name="connsiteX916" fmla="*/ 658664 w 723910"/>
              <a:gd name="connsiteY916" fmla="*/ 391888 h 638813"/>
              <a:gd name="connsiteX917" fmla="*/ 659342 w 723910"/>
              <a:gd name="connsiteY917" fmla="*/ 392174 h 638813"/>
              <a:gd name="connsiteX918" fmla="*/ 660254 w 723910"/>
              <a:gd name="connsiteY918" fmla="*/ 392722 h 638813"/>
              <a:gd name="connsiteX919" fmla="*/ 660697 w 723910"/>
              <a:gd name="connsiteY919" fmla="*/ 393009 h 638813"/>
              <a:gd name="connsiteX920" fmla="*/ 661375 w 723910"/>
              <a:gd name="connsiteY920" fmla="*/ 393296 h 638813"/>
              <a:gd name="connsiteX921" fmla="*/ 661610 w 723910"/>
              <a:gd name="connsiteY921" fmla="*/ 393583 h 638813"/>
              <a:gd name="connsiteX922" fmla="*/ 662261 w 723910"/>
              <a:gd name="connsiteY922" fmla="*/ 394157 h 638813"/>
              <a:gd name="connsiteX923" fmla="*/ 662730 w 723910"/>
              <a:gd name="connsiteY923" fmla="*/ 395305 h 638813"/>
              <a:gd name="connsiteX924" fmla="*/ 663174 w 723910"/>
              <a:gd name="connsiteY924" fmla="*/ 395592 h 638813"/>
              <a:gd name="connsiteX925" fmla="*/ 663174 w 723910"/>
              <a:gd name="connsiteY925" fmla="*/ 395878 h 638813"/>
              <a:gd name="connsiteX926" fmla="*/ 663174 w 723910"/>
              <a:gd name="connsiteY926" fmla="*/ 396739 h 638813"/>
              <a:gd name="connsiteX927" fmla="*/ 663174 w 723910"/>
              <a:gd name="connsiteY927" fmla="*/ 397313 h 638813"/>
              <a:gd name="connsiteX928" fmla="*/ 662939 w 723910"/>
              <a:gd name="connsiteY928" fmla="*/ 397600 h 638813"/>
              <a:gd name="connsiteX929" fmla="*/ 662730 w 723910"/>
              <a:gd name="connsiteY929" fmla="*/ 398435 h 638813"/>
              <a:gd name="connsiteX930" fmla="*/ 662496 w 723910"/>
              <a:gd name="connsiteY930" fmla="*/ 399009 h 638813"/>
              <a:gd name="connsiteX931" fmla="*/ 662261 w 723910"/>
              <a:gd name="connsiteY931" fmla="*/ 399583 h 638813"/>
              <a:gd name="connsiteX932" fmla="*/ 662496 w 723910"/>
              <a:gd name="connsiteY932" fmla="*/ 400443 h 638813"/>
              <a:gd name="connsiteX933" fmla="*/ 662730 w 723910"/>
              <a:gd name="connsiteY933" fmla="*/ 400730 h 638813"/>
              <a:gd name="connsiteX934" fmla="*/ 662939 w 723910"/>
              <a:gd name="connsiteY934" fmla="*/ 401018 h 638813"/>
              <a:gd name="connsiteX935" fmla="*/ 663408 w 723910"/>
              <a:gd name="connsiteY935" fmla="*/ 401304 h 638813"/>
              <a:gd name="connsiteX936" fmla="*/ 664295 w 723910"/>
              <a:gd name="connsiteY936" fmla="*/ 401591 h 638813"/>
              <a:gd name="connsiteX937" fmla="*/ 664764 w 723910"/>
              <a:gd name="connsiteY937" fmla="*/ 401591 h 638813"/>
              <a:gd name="connsiteX938" fmla="*/ 666119 w 723910"/>
              <a:gd name="connsiteY938" fmla="*/ 401591 h 638813"/>
              <a:gd name="connsiteX939" fmla="*/ 666771 w 723910"/>
              <a:gd name="connsiteY939" fmla="*/ 401304 h 638813"/>
              <a:gd name="connsiteX940" fmla="*/ 667006 w 723910"/>
              <a:gd name="connsiteY940" fmla="*/ 401018 h 638813"/>
              <a:gd name="connsiteX941" fmla="*/ 667918 w 723910"/>
              <a:gd name="connsiteY941" fmla="*/ 401018 h 638813"/>
              <a:gd name="connsiteX942" fmla="*/ 667918 w 723910"/>
              <a:gd name="connsiteY942" fmla="*/ 401304 h 638813"/>
              <a:gd name="connsiteX943" fmla="*/ 667918 w 723910"/>
              <a:gd name="connsiteY943" fmla="*/ 401591 h 638813"/>
              <a:gd name="connsiteX944" fmla="*/ 668127 w 723910"/>
              <a:gd name="connsiteY944" fmla="*/ 401878 h 638813"/>
              <a:gd name="connsiteX945" fmla="*/ 668361 w 723910"/>
              <a:gd name="connsiteY945" fmla="*/ 402165 h 638813"/>
              <a:gd name="connsiteX946" fmla="*/ 668361 w 723910"/>
              <a:gd name="connsiteY946" fmla="*/ 402452 h 638813"/>
              <a:gd name="connsiteX947" fmla="*/ 668804 w 723910"/>
              <a:gd name="connsiteY947" fmla="*/ 402452 h 638813"/>
              <a:gd name="connsiteX948" fmla="*/ 669482 w 723910"/>
              <a:gd name="connsiteY948" fmla="*/ 402713 h 638813"/>
              <a:gd name="connsiteX949" fmla="*/ 669717 w 723910"/>
              <a:gd name="connsiteY949" fmla="*/ 403000 h 638813"/>
              <a:gd name="connsiteX950" fmla="*/ 670160 w 723910"/>
              <a:gd name="connsiteY950" fmla="*/ 403287 h 638813"/>
              <a:gd name="connsiteX951" fmla="*/ 670629 w 723910"/>
              <a:gd name="connsiteY951" fmla="*/ 404435 h 638813"/>
              <a:gd name="connsiteX952" fmla="*/ 671072 w 723910"/>
              <a:gd name="connsiteY952" fmla="*/ 405295 h 638813"/>
              <a:gd name="connsiteX953" fmla="*/ 671515 w 723910"/>
              <a:gd name="connsiteY953" fmla="*/ 405869 h 638813"/>
              <a:gd name="connsiteX954" fmla="*/ 672636 w 723910"/>
              <a:gd name="connsiteY954" fmla="*/ 406443 h 638813"/>
              <a:gd name="connsiteX955" fmla="*/ 673314 w 723910"/>
              <a:gd name="connsiteY955" fmla="*/ 406730 h 638813"/>
              <a:gd name="connsiteX956" fmla="*/ 676468 w 723910"/>
              <a:gd name="connsiteY956" fmla="*/ 407565 h 638813"/>
              <a:gd name="connsiteX957" fmla="*/ 677146 w 723910"/>
              <a:gd name="connsiteY957" fmla="*/ 407852 h 638813"/>
              <a:gd name="connsiteX958" fmla="*/ 677823 w 723910"/>
              <a:gd name="connsiteY958" fmla="*/ 408139 h 638813"/>
              <a:gd name="connsiteX959" fmla="*/ 678293 w 723910"/>
              <a:gd name="connsiteY959" fmla="*/ 408139 h 638813"/>
              <a:gd name="connsiteX960" fmla="*/ 678736 w 723910"/>
              <a:gd name="connsiteY960" fmla="*/ 408713 h 638813"/>
              <a:gd name="connsiteX961" fmla="*/ 678971 w 723910"/>
              <a:gd name="connsiteY961" fmla="*/ 409287 h 638813"/>
              <a:gd name="connsiteX962" fmla="*/ 679179 w 723910"/>
              <a:gd name="connsiteY962" fmla="*/ 409860 h 638813"/>
              <a:gd name="connsiteX963" fmla="*/ 679179 w 723910"/>
              <a:gd name="connsiteY963" fmla="*/ 410434 h 638813"/>
              <a:gd name="connsiteX964" fmla="*/ 678971 w 723910"/>
              <a:gd name="connsiteY964" fmla="*/ 411008 h 638813"/>
              <a:gd name="connsiteX965" fmla="*/ 678736 w 723910"/>
              <a:gd name="connsiteY965" fmla="*/ 412130 h 638813"/>
              <a:gd name="connsiteX966" fmla="*/ 678736 w 723910"/>
              <a:gd name="connsiteY966" fmla="*/ 413852 h 638813"/>
              <a:gd name="connsiteX967" fmla="*/ 678736 w 723910"/>
              <a:gd name="connsiteY967" fmla="*/ 414425 h 638813"/>
              <a:gd name="connsiteX968" fmla="*/ 678736 w 723910"/>
              <a:gd name="connsiteY968" fmla="*/ 415286 h 638813"/>
              <a:gd name="connsiteX969" fmla="*/ 678736 w 723910"/>
              <a:gd name="connsiteY969" fmla="*/ 415547 h 638813"/>
              <a:gd name="connsiteX970" fmla="*/ 678736 w 723910"/>
              <a:gd name="connsiteY970" fmla="*/ 415834 h 638813"/>
              <a:gd name="connsiteX971" fmla="*/ 678971 w 723910"/>
              <a:gd name="connsiteY971" fmla="*/ 416408 h 638813"/>
              <a:gd name="connsiteX972" fmla="*/ 679414 w 723910"/>
              <a:gd name="connsiteY972" fmla="*/ 417269 h 638813"/>
              <a:gd name="connsiteX973" fmla="*/ 679857 w 723910"/>
              <a:gd name="connsiteY973" fmla="*/ 418130 h 638813"/>
              <a:gd name="connsiteX974" fmla="*/ 680326 w 723910"/>
              <a:gd name="connsiteY974" fmla="*/ 418703 h 638813"/>
              <a:gd name="connsiteX975" fmla="*/ 682125 w 723910"/>
              <a:gd name="connsiteY975" fmla="*/ 420399 h 638813"/>
              <a:gd name="connsiteX976" fmla="*/ 683011 w 723910"/>
              <a:gd name="connsiteY976" fmla="*/ 421547 h 638813"/>
              <a:gd name="connsiteX977" fmla="*/ 683011 w 723910"/>
              <a:gd name="connsiteY977" fmla="*/ 422121 h 638813"/>
              <a:gd name="connsiteX978" fmla="*/ 683245 w 723910"/>
              <a:gd name="connsiteY978" fmla="*/ 422408 h 638813"/>
              <a:gd name="connsiteX979" fmla="*/ 683245 w 723910"/>
              <a:gd name="connsiteY979" fmla="*/ 422955 h 638813"/>
              <a:gd name="connsiteX980" fmla="*/ 683011 w 723910"/>
              <a:gd name="connsiteY980" fmla="*/ 423530 h 638813"/>
              <a:gd name="connsiteX981" fmla="*/ 682568 w 723910"/>
              <a:gd name="connsiteY981" fmla="*/ 423816 h 638813"/>
              <a:gd name="connsiteX982" fmla="*/ 682125 w 723910"/>
              <a:gd name="connsiteY982" fmla="*/ 424103 h 638813"/>
              <a:gd name="connsiteX983" fmla="*/ 681212 w 723910"/>
              <a:gd name="connsiteY983" fmla="*/ 424103 h 638813"/>
              <a:gd name="connsiteX984" fmla="*/ 679648 w 723910"/>
              <a:gd name="connsiteY984" fmla="*/ 423530 h 638813"/>
              <a:gd name="connsiteX985" fmla="*/ 678971 w 723910"/>
              <a:gd name="connsiteY985" fmla="*/ 423530 h 638813"/>
              <a:gd name="connsiteX986" fmla="*/ 678736 w 723910"/>
              <a:gd name="connsiteY986" fmla="*/ 423530 h 638813"/>
              <a:gd name="connsiteX987" fmla="*/ 678501 w 723910"/>
              <a:gd name="connsiteY987" fmla="*/ 423816 h 638813"/>
              <a:gd name="connsiteX988" fmla="*/ 678293 w 723910"/>
              <a:gd name="connsiteY988" fmla="*/ 424103 h 638813"/>
              <a:gd name="connsiteX989" fmla="*/ 678293 w 723910"/>
              <a:gd name="connsiteY989" fmla="*/ 424390 h 638813"/>
              <a:gd name="connsiteX990" fmla="*/ 678293 w 723910"/>
              <a:gd name="connsiteY990" fmla="*/ 425251 h 638813"/>
              <a:gd name="connsiteX991" fmla="*/ 678293 w 723910"/>
              <a:gd name="connsiteY991" fmla="*/ 426086 h 638813"/>
              <a:gd name="connsiteX992" fmla="*/ 678293 w 723910"/>
              <a:gd name="connsiteY992" fmla="*/ 426947 h 638813"/>
              <a:gd name="connsiteX993" fmla="*/ 678293 w 723910"/>
              <a:gd name="connsiteY993" fmla="*/ 427807 h 638813"/>
              <a:gd name="connsiteX994" fmla="*/ 678736 w 723910"/>
              <a:gd name="connsiteY994" fmla="*/ 430077 h 638813"/>
              <a:gd name="connsiteX995" fmla="*/ 678736 w 723910"/>
              <a:gd name="connsiteY995" fmla="*/ 430364 h 638813"/>
              <a:gd name="connsiteX996" fmla="*/ 679179 w 723910"/>
              <a:gd name="connsiteY996" fmla="*/ 431225 h 638813"/>
              <a:gd name="connsiteX997" fmla="*/ 679857 w 723910"/>
              <a:gd name="connsiteY997" fmla="*/ 431799 h 638813"/>
              <a:gd name="connsiteX998" fmla="*/ 680326 w 723910"/>
              <a:gd name="connsiteY998" fmla="*/ 432633 h 638813"/>
              <a:gd name="connsiteX999" fmla="*/ 680535 w 723910"/>
              <a:gd name="connsiteY999" fmla="*/ 433494 h 638813"/>
              <a:gd name="connsiteX1000" fmla="*/ 680769 w 723910"/>
              <a:gd name="connsiteY1000" fmla="*/ 434642 h 638813"/>
              <a:gd name="connsiteX1001" fmla="*/ 681447 w 723910"/>
              <a:gd name="connsiteY1001" fmla="*/ 436051 h 638813"/>
              <a:gd name="connsiteX1002" fmla="*/ 682568 w 723910"/>
              <a:gd name="connsiteY1002" fmla="*/ 437772 h 638813"/>
              <a:gd name="connsiteX1003" fmla="*/ 683245 w 723910"/>
              <a:gd name="connsiteY1003" fmla="*/ 439181 h 638813"/>
              <a:gd name="connsiteX1004" fmla="*/ 683689 w 723910"/>
              <a:gd name="connsiteY1004" fmla="*/ 439755 h 638813"/>
              <a:gd name="connsiteX1005" fmla="*/ 685513 w 723910"/>
              <a:gd name="connsiteY1005" fmla="*/ 441737 h 638813"/>
              <a:gd name="connsiteX1006" fmla="*/ 685956 w 723910"/>
              <a:gd name="connsiteY1006" fmla="*/ 442024 h 638813"/>
              <a:gd name="connsiteX1007" fmla="*/ 686400 w 723910"/>
              <a:gd name="connsiteY1007" fmla="*/ 442885 h 638813"/>
              <a:gd name="connsiteX1008" fmla="*/ 686634 w 723910"/>
              <a:gd name="connsiteY1008" fmla="*/ 443172 h 638813"/>
              <a:gd name="connsiteX1009" fmla="*/ 687077 w 723910"/>
              <a:gd name="connsiteY1009" fmla="*/ 443746 h 638813"/>
              <a:gd name="connsiteX1010" fmla="*/ 687755 w 723910"/>
              <a:gd name="connsiteY1010" fmla="*/ 445154 h 638813"/>
              <a:gd name="connsiteX1011" fmla="*/ 688667 w 723910"/>
              <a:gd name="connsiteY1011" fmla="*/ 447711 h 638813"/>
              <a:gd name="connsiteX1012" fmla="*/ 688667 w 723910"/>
              <a:gd name="connsiteY1012" fmla="*/ 448285 h 638813"/>
              <a:gd name="connsiteX1013" fmla="*/ 688876 w 723910"/>
              <a:gd name="connsiteY1013" fmla="*/ 449146 h 638813"/>
              <a:gd name="connsiteX1014" fmla="*/ 689110 w 723910"/>
              <a:gd name="connsiteY1014" fmla="*/ 449980 h 638813"/>
              <a:gd name="connsiteX1015" fmla="*/ 689110 w 723910"/>
              <a:gd name="connsiteY1015" fmla="*/ 450554 h 638813"/>
              <a:gd name="connsiteX1016" fmla="*/ 689110 w 723910"/>
              <a:gd name="connsiteY1016" fmla="*/ 451415 h 638813"/>
              <a:gd name="connsiteX1017" fmla="*/ 688433 w 723910"/>
              <a:gd name="connsiteY1017" fmla="*/ 454806 h 638813"/>
              <a:gd name="connsiteX1018" fmla="*/ 688198 w 723910"/>
              <a:gd name="connsiteY1018" fmla="*/ 455380 h 638813"/>
              <a:gd name="connsiteX1019" fmla="*/ 687755 w 723910"/>
              <a:gd name="connsiteY1019" fmla="*/ 455954 h 638813"/>
              <a:gd name="connsiteX1020" fmla="*/ 687520 w 723910"/>
              <a:gd name="connsiteY1020" fmla="*/ 456528 h 638813"/>
              <a:gd name="connsiteX1021" fmla="*/ 686191 w 723910"/>
              <a:gd name="connsiteY1021" fmla="*/ 457076 h 638813"/>
              <a:gd name="connsiteX1022" fmla="*/ 685513 w 723910"/>
              <a:gd name="connsiteY1022" fmla="*/ 457076 h 638813"/>
              <a:gd name="connsiteX1023" fmla="*/ 683245 w 723910"/>
              <a:gd name="connsiteY1023" fmla="*/ 457363 h 638813"/>
              <a:gd name="connsiteX1024" fmla="*/ 682333 w 723910"/>
              <a:gd name="connsiteY1024" fmla="*/ 457650 h 638813"/>
              <a:gd name="connsiteX1025" fmla="*/ 682125 w 723910"/>
              <a:gd name="connsiteY1025" fmla="*/ 457650 h 638813"/>
              <a:gd name="connsiteX1026" fmla="*/ 681655 w 723910"/>
              <a:gd name="connsiteY1026" fmla="*/ 457937 h 638813"/>
              <a:gd name="connsiteX1027" fmla="*/ 681447 w 723910"/>
              <a:gd name="connsiteY1027" fmla="*/ 458223 h 638813"/>
              <a:gd name="connsiteX1028" fmla="*/ 681004 w 723910"/>
              <a:gd name="connsiteY1028" fmla="*/ 459084 h 638813"/>
              <a:gd name="connsiteX1029" fmla="*/ 680769 w 723910"/>
              <a:gd name="connsiteY1029" fmla="*/ 459632 h 638813"/>
              <a:gd name="connsiteX1030" fmla="*/ 679648 w 723910"/>
              <a:gd name="connsiteY1030" fmla="*/ 460493 h 638813"/>
              <a:gd name="connsiteX1031" fmla="*/ 679414 w 723910"/>
              <a:gd name="connsiteY1031" fmla="*/ 460493 h 638813"/>
              <a:gd name="connsiteX1032" fmla="*/ 679414 w 723910"/>
              <a:gd name="connsiteY1032" fmla="*/ 460780 h 638813"/>
              <a:gd name="connsiteX1033" fmla="*/ 679179 w 723910"/>
              <a:gd name="connsiteY1033" fmla="*/ 461067 h 638813"/>
              <a:gd name="connsiteX1034" fmla="*/ 678971 w 723910"/>
              <a:gd name="connsiteY1034" fmla="*/ 461902 h 638813"/>
              <a:gd name="connsiteX1035" fmla="*/ 678971 w 723910"/>
              <a:gd name="connsiteY1035" fmla="*/ 462475 h 638813"/>
              <a:gd name="connsiteX1036" fmla="*/ 678971 w 723910"/>
              <a:gd name="connsiteY1036" fmla="*/ 463049 h 638813"/>
              <a:gd name="connsiteX1037" fmla="*/ 678736 w 723910"/>
              <a:gd name="connsiteY1037" fmla="*/ 463623 h 638813"/>
              <a:gd name="connsiteX1038" fmla="*/ 678501 w 723910"/>
              <a:gd name="connsiteY1038" fmla="*/ 463884 h 638813"/>
              <a:gd name="connsiteX1039" fmla="*/ 678501 w 723910"/>
              <a:gd name="connsiteY1039" fmla="*/ 464458 h 638813"/>
              <a:gd name="connsiteX1040" fmla="*/ 678736 w 723910"/>
              <a:gd name="connsiteY1040" fmla="*/ 465032 h 638813"/>
              <a:gd name="connsiteX1041" fmla="*/ 678971 w 723910"/>
              <a:gd name="connsiteY1041" fmla="*/ 465606 h 638813"/>
              <a:gd name="connsiteX1042" fmla="*/ 679857 w 723910"/>
              <a:gd name="connsiteY1042" fmla="*/ 466727 h 638813"/>
              <a:gd name="connsiteX1043" fmla="*/ 680326 w 723910"/>
              <a:gd name="connsiteY1043" fmla="*/ 467588 h 638813"/>
              <a:gd name="connsiteX1044" fmla="*/ 681004 w 723910"/>
              <a:gd name="connsiteY1044" fmla="*/ 468162 h 638813"/>
              <a:gd name="connsiteX1045" fmla="*/ 681655 w 723910"/>
              <a:gd name="connsiteY1045" fmla="*/ 469284 h 638813"/>
              <a:gd name="connsiteX1046" fmla="*/ 681890 w 723910"/>
              <a:gd name="connsiteY1046" fmla="*/ 468997 h 638813"/>
              <a:gd name="connsiteX1047" fmla="*/ 682802 w 723910"/>
              <a:gd name="connsiteY1047" fmla="*/ 468997 h 638813"/>
              <a:gd name="connsiteX1048" fmla="*/ 683689 w 723910"/>
              <a:gd name="connsiteY1048" fmla="*/ 468997 h 638813"/>
              <a:gd name="connsiteX1049" fmla="*/ 684601 w 723910"/>
              <a:gd name="connsiteY1049" fmla="*/ 468997 h 638813"/>
              <a:gd name="connsiteX1050" fmla="*/ 684836 w 723910"/>
              <a:gd name="connsiteY1050" fmla="*/ 469284 h 638813"/>
              <a:gd name="connsiteX1051" fmla="*/ 685044 w 723910"/>
              <a:gd name="connsiteY1051" fmla="*/ 469571 h 638813"/>
              <a:gd name="connsiteX1052" fmla="*/ 685044 w 723910"/>
              <a:gd name="connsiteY1052" fmla="*/ 469858 h 638813"/>
              <a:gd name="connsiteX1053" fmla="*/ 685044 w 723910"/>
              <a:gd name="connsiteY1053" fmla="*/ 470406 h 638813"/>
              <a:gd name="connsiteX1054" fmla="*/ 685044 w 723910"/>
              <a:gd name="connsiteY1054" fmla="*/ 470692 h 638813"/>
              <a:gd name="connsiteX1055" fmla="*/ 684366 w 723910"/>
              <a:gd name="connsiteY1055" fmla="*/ 472414 h 638813"/>
              <a:gd name="connsiteX1056" fmla="*/ 684158 w 723910"/>
              <a:gd name="connsiteY1056" fmla="*/ 472675 h 638813"/>
              <a:gd name="connsiteX1057" fmla="*/ 684158 w 723910"/>
              <a:gd name="connsiteY1057" fmla="*/ 473249 h 638813"/>
              <a:gd name="connsiteX1058" fmla="*/ 684158 w 723910"/>
              <a:gd name="connsiteY1058" fmla="*/ 473536 h 638813"/>
              <a:gd name="connsiteX1059" fmla="*/ 684601 w 723910"/>
              <a:gd name="connsiteY1059" fmla="*/ 475805 h 638813"/>
              <a:gd name="connsiteX1060" fmla="*/ 684601 w 723910"/>
              <a:gd name="connsiteY1060" fmla="*/ 476092 h 638813"/>
              <a:gd name="connsiteX1061" fmla="*/ 685279 w 723910"/>
              <a:gd name="connsiteY1061" fmla="*/ 477501 h 638813"/>
              <a:gd name="connsiteX1062" fmla="*/ 685279 w 723910"/>
              <a:gd name="connsiteY1062" fmla="*/ 477788 h 638813"/>
              <a:gd name="connsiteX1063" fmla="*/ 685513 w 723910"/>
              <a:gd name="connsiteY1063" fmla="*/ 478075 h 638813"/>
              <a:gd name="connsiteX1064" fmla="*/ 687312 w 723910"/>
              <a:gd name="connsiteY1064" fmla="*/ 481466 h 638813"/>
              <a:gd name="connsiteX1065" fmla="*/ 687520 w 723910"/>
              <a:gd name="connsiteY1065" fmla="*/ 482587 h 638813"/>
              <a:gd name="connsiteX1066" fmla="*/ 688667 w 723910"/>
              <a:gd name="connsiteY1066" fmla="*/ 484570 h 638813"/>
              <a:gd name="connsiteX1067" fmla="*/ 689788 w 723910"/>
              <a:gd name="connsiteY1067" fmla="*/ 486292 h 638813"/>
              <a:gd name="connsiteX1068" fmla="*/ 690231 w 723910"/>
              <a:gd name="connsiteY1068" fmla="*/ 486552 h 638813"/>
              <a:gd name="connsiteX1069" fmla="*/ 690701 w 723910"/>
              <a:gd name="connsiteY1069" fmla="*/ 487126 h 638813"/>
              <a:gd name="connsiteX1070" fmla="*/ 692030 w 723910"/>
              <a:gd name="connsiteY1070" fmla="*/ 488248 h 638813"/>
              <a:gd name="connsiteX1071" fmla="*/ 692499 w 723910"/>
              <a:gd name="connsiteY1071" fmla="*/ 488535 h 638813"/>
              <a:gd name="connsiteX1072" fmla="*/ 692708 w 723910"/>
              <a:gd name="connsiteY1072" fmla="*/ 488822 h 638813"/>
              <a:gd name="connsiteX1073" fmla="*/ 693177 w 723910"/>
              <a:gd name="connsiteY1073" fmla="*/ 489396 h 638813"/>
              <a:gd name="connsiteX1074" fmla="*/ 693620 w 723910"/>
              <a:gd name="connsiteY1074" fmla="*/ 490518 h 638813"/>
              <a:gd name="connsiteX1075" fmla="*/ 694063 w 723910"/>
              <a:gd name="connsiteY1075" fmla="*/ 491665 h 638813"/>
              <a:gd name="connsiteX1076" fmla="*/ 694063 w 723910"/>
              <a:gd name="connsiteY1076" fmla="*/ 492500 h 638813"/>
              <a:gd name="connsiteX1077" fmla="*/ 693855 w 723910"/>
              <a:gd name="connsiteY1077" fmla="*/ 492787 h 638813"/>
              <a:gd name="connsiteX1078" fmla="*/ 693620 w 723910"/>
              <a:gd name="connsiteY1078" fmla="*/ 493648 h 638813"/>
              <a:gd name="connsiteX1079" fmla="*/ 692943 w 723910"/>
              <a:gd name="connsiteY1079" fmla="*/ 495343 h 638813"/>
              <a:gd name="connsiteX1080" fmla="*/ 692943 w 723910"/>
              <a:gd name="connsiteY1080" fmla="*/ 495604 h 638813"/>
              <a:gd name="connsiteX1081" fmla="*/ 692943 w 723910"/>
              <a:gd name="connsiteY1081" fmla="*/ 495891 h 638813"/>
              <a:gd name="connsiteX1082" fmla="*/ 693177 w 723910"/>
              <a:gd name="connsiteY1082" fmla="*/ 496752 h 638813"/>
              <a:gd name="connsiteX1083" fmla="*/ 693177 w 723910"/>
              <a:gd name="connsiteY1083" fmla="*/ 497039 h 638813"/>
              <a:gd name="connsiteX1084" fmla="*/ 693385 w 723910"/>
              <a:gd name="connsiteY1084" fmla="*/ 497587 h 638813"/>
              <a:gd name="connsiteX1085" fmla="*/ 693855 w 723910"/>
              <a:gd name="connsiteY1085" fmla="*/ 497874 h 638813"/>
              <a:gd name="connsiteX1086" fmla="*/ 695419 w 723910"/>
              <a:gd name="connsiteY1086" fmla="*/ 499282 h 638813"/>
              <a:gd name="connsiteX1087" fmla="*/ 697218 w 723910"/>
              <a:gd name="connsiteY1087" fmla="*/ 499856 h 638813"/>
              <a:gd name="connsiteX1088" fmla="*/ 698808 w 723910"/>
              <a:gd name="connsiteY1088" fmla="*/ 500717 h 638813"/>
              <a:gd name="connsiteX1089" fmla="*/ 699720 w 723910"/>
              <a:gd name="connsiteY1089" fmla="*/ 501265 h 638813"/>
              <a:gd name="connsiteX1090" fmla="*/ 700398 w 723910"/>
              <a:gd name="connsiteY1090" fmla="*/ 501552 h 638813"/>
              <a:gd name="connsiteX1091" fmla="*/ 700841 w 723910"/>
              <a:gd name="connsiteY1091" fmla="*/ 502126 h 638813"/>
              <a:gd name="connsiteX1092" fmla="*/ 703083 w 723910"/>
              <a:gd name="connsiteY1092" fmla="*/ 504369 h 638813"/>
              <a:gd name="connsiteX1093" fmla="*/ 704673 w 723910"/>
              <a:gd name="connsiteY1093" fmla="*/ 504943 h 638813"/>
              <a:gd name="connsiteX1094" fmla="*/ 705116 w 723910"/>
              <a:gd name="connsiteY1094" fmla="*/ 504656 h 638813"/>
              <a:gd name="connsiteX1095" fmla="*/ 705585 w 723910"/>
              <a:gd name="connsiteY1095" fmla="*/ 504369 h 638813"/>
              <a:gd name="connsiteX1096" fmla="*/ 706028 w 723910"/>
              <a:gd name="connsiteY1096" fmla="*/ 503821 h 638813"/>
              <a:gd name="connsiteX1097" fmla="*/ 706237 w 723910"/>
              <a:gd name="connsiteY1097" fmla="*/ 503247 h 638813"/>
              <a:gd name="connsiteX1098" fmla="*/ 706914 w 723910"/>
              <a:gd name="connsiteY1098" fmla="*/ 501265 h 638813"/>
              <a:gd name="connsiteX1099" fmla="*/ 706706 w 723910"/>
              <a:gd name="connsiteY1099" fmla="*/ 500143 h 638813"/>
              <a:gd name="connsiteX1100" fmla="*/ 706028 w 723910"/>
              <a:gd name="connsiteY1100" fmla="*/ 499569 h 638813"/>
              <a:gd name="connsiteX1101" fmla="*/ 704673 w 723910"/>
              <a:gd name="connsiteY1101" fmla="*/ 498448 h 638813"/>
              <a:gd name="connsiteX1102" fmla="*/ 703317 w 723910"/>
              <a:gd name="connsiteY1102" fmla="*/ 497874 h 638813"/>
              <a:gd name="connsiteX1103" fmla="*/ 702196 w 723910"/>
              <a:gd name="connsiteY1103" fmla="*/ 497300 h 638813"/>
              <a:gd name="connsiteX1104" fmla="*/ 701727 w 723910"/>
              <a:gd name="connsiteY1104" fmla="*/ 497039 h 638813"/>
              <a:gd name="connsiteX1105" fmla="*/ 701518 w 723910"/>
              <a:gd name="connsiteY1105" fmla="*/ 496465 h 638813"/>
              <a:gd name="connsiteX1106" fmla="*/ 701284 w 723910"/>
              <a:gd name="connsiteY1106" fmla="*/ 496178 h 638813"/>
              <a:gd name="connsiteX1107" fmla="*/ 701049 w 723910"/>
              <a:gd name="connsiteY1107" fmla="*/ 495604 h 638813"/>
              <a:gd name="connsiteX1108" fmla="*/ 701284 w 723910"/>
              <a:gd name="connsiteY1108" fmla="*/ 494196 h 638813"/>
              <a:gd name="connsiteX1109" fmla="*/ 701518 w 723910"/>
              <a:gd name="connsiteY1109" fmla="*/ 493909 h 638813"/>
              <a:gd name="connsiteX1110" fmla="*/ 702874 w 723910"/>
              <a:gd name="connsiteY1110" fmla="*/ 494196 h 638813"/>
              <a:gd name="connsiteX1111" fmla="*/ 703995 w 723910"/>
              <a:gd name="connsiteY1111" fmla="*/ 494196 h 638813"/>
              <a:gd name="connsiteX1112" fmla="*/ 703995 w 723910"/>
              <a:gd name="connsiteY1112" fmla="*/ 494483 h 638813"/>
              <a:gd name="connsiteX1113" fmla="*/ 704438 w 723910"/>
              <a:gd name="connsiteY1113" fmla="*/ 494483 h 638813"/>
              <a:gd name="connsiteX1114" fmla="*/ 706028 w 723910"/>
              <a:gd name="connsiteY1114" fmla="*/ 494483 h 638813"/>
              <a:gd name="connsiteX1115" fmla="*/ 706706 w 723910"/>
              <a:gd name="connsiteY1115" fmla="*/ 494770 h 638813"/>
              <a:gd name="connsiteX1116" fmla="*/ 707149 w 723910"/>
              <a:gd name="connsiteY1116" fmla="*/ 493648 h 638813"/>
              <a:gd name="connsiteX1117" fmla="*/ 708061 w 723910"/>
              <a:gd name="connsiteY1117" fmla="*/ 495604 h 638813"/>
              <a:gd name="connsiteX1118" fmla="*/ 708948 w 723910"/>
              <a:gd name="connsiteY1118" fmla="*/ 497587 h 638813"/>
              <a:gd name="connsiteX1119" fmla="*/ 709417 w 723910"/>
              <a:gd name="connsiteY1119" fmla="*/ 498161 h 638813"/>
              <a:gd name="connsiteX1120" fmla="*/ 710303 w 723910"/>
              <a:gd name="connsiteY1120" fmla="*/ 499022 h 638813"/>
              <a:gd name="connsiteX1121" fmla="*/ 711216 w 723910"/>
              <a:gd name="connsiteY1121" fmla="*/ 499856 h 638813"/>
              <a:gd name="connsiteX1122" fmla="*/ 712571 w 723910"/>
              <a:gd name="connsiteY1122" fmla="*/ 500717 h 638813"/>
              <a:gd name="connsiteX1123" fmla="*/ 713014 w 723910"/>
              <a:gd name="connsiteY1123" fmla="*/ 501265 h 638813"/>
              <a:gd name="connsiteX1124" fmla="*/ 713249 w 723910"/>
              <a:gd name="connsiteY1124" fmla="*/ 501839 h 638813"/>
              <a:gd name="connsiteX1125" fmla="*/ 713457 w 723910"/>
              <a:gd name="connsiteY1125" fmla="*/ 502674 h 638813"/>
              <a:gd name="connsiteX1126" fmla="*/ 713692 w 723910"/>
              <a:gd name="connsiteY1126" fmla="*/ 503247 h 638813"/>
              <a:gd name="connsiteX1127" fmla="*/ 713692 w 723910"/>
              <a:gd name="connsiteY1127" fmla="*/ 504656 h 638813"/>
              <a:gd name="connsiteX1128" fmla="*/ 713926 w 723910"/>
              <a:gd name="connsiteY1128" fmla="*/ 506065 h 638813"/>
              <a:gd name="connsiteX1129" fmla="*/ 714604 w 723910"/>
              <a:gd name="connsiteY1129" fmla="*/ 506926 h 638813"/>
              <a:gd name="connsiteX1130" fmla="*/ 715491 w 723910"/>
              <a:gd name="connsiteY1130" fmla="*/ 507212 h 638813"/>
              <a:gd name="connsiteX1131" fmla="*/ 716403 w 723910"/>
              <a:gd name="connsiteY1131" fmla="*/ 507499 h 638813"/>
              <a:gd name="connsiteX1132" fmla="*/ 717289 w 723910"/>
              <a:gd name="connsiteY1132" fmla="*/ 506926 h 638813"/>
              <a:gd name="connsiteX1133" fmla="*/ 718436 w 723910"/>
              <a:gd name="connsiteY1133" fmla="*/ 506352 h 638813"/>
              <a:gd name="connsiteX1134" fmla="*/ 719114 w 723910"/>
              <a:gd name="connsiteY1134" fmla="*/ 506065 h 638813"/>
              <a:gd name="connsiteX1135" fmla="*/ 719557 w 723910"/>
              <a:gd name="connsiteY1135" fmla="*/ 506065 h 638813"/>
              <a:gd name="connsiteX1136" fmla="*/ 720443 w 723910"/>
              <a:gd name="connsiteY1136" fmla="*/ 505804 h 638813"/>
              <a:gd name="connsiteX1137" fmla="*/ 720913 w 723910"/>
              <a:gd name="connsiteY1137" fmla="*/ 505517 h 638813"/>
              <a:gd name="connsiteX1138" fmla="*/ 721121 w 723910"/>
              <a:gd name="connsiteY1138" fmla="*/ 505517 h 638813"/>
              <a:gd name="connsiteX1139" fmla="*/ 722033 w 723910"/>
              <a:gd name="connsiteY1139" fmla="*/ 505804 h 638813"/>
              <a:gd name="connsiteX1140" fmla="*/ 722268 w 723910"/>
              <a:gd name="connsiteY1140" fmla="*/ 506065 h 638813"/>
              <a:gd name="connsiteX1141" fmla="*/ 722946 w 723910"/>
              <a:gd name="connsiteY1141" fmla="*/ 506639 h 638813"/>
              <a:gd name="connsiteX1142" fmla="*/ 723624 w 723910"/>
              <a:gd name="connsiteY1142" fmla="*/ 507499 h 638813"/>
              <a:gd name="connsiteX1143" fmla="*/ 724067 w 723910"/>
              <a:gd name="connsiteY1143" fmla="*/ 508047 h 638813"/>
              <a:gd name="connsiteX1144" fmla="*/ 724067 w 723910"/>
              <a:gd name="connsiteY1144" fmla="*/ 508334 h 638813"/>
              <a:gd name="connsiteX1145" fmla="*/ 724067 w 723910"/>
              <a:gd name="connsiteY1145" fmla="*/ 508621 h 638813"/>
              <a:gd name="connsiteX1146" fmla="*/ 724067 w 723910"/>
              <a:gd name="connsiteY1146" fmla="*/ 509169 h 638813"/>
              <a:gd name="connsiteX1147" fmla="*/ 723832 w 723910"/>
              <a:gd name="connsiteY1147" fmla="*/ 510865 h 638813"/>
              <a:gd name="connsiteX1148" fmla="*/ 723624 w 723910"/>
              <a:gd name="connsiteY1148" fmla="*/ 511725 h 638813"/>
              <a:gd name="connsiteX1149" fmla="*/ 722946 w 723910"/>
              <a:gd name="connsiteY1149" fmla="*/ 514256 h 638813"/>
              <a:gd name="connsiteX1150" fmla="*/ 722033 w 723910"/>
              <a:gd name="connsiteY1150" fmla="*/ 518768 h 638813"/>
              <a:gd name="connsiteX1151" fmla="*/ 721799 w 723910"/>
              <a:gd name="connsiteY1151" fmla="*/ 519342 h 638813"/>
              <a:gd name="connsiteX1152" fmla="*/ 721590 w 723910"/>
              <a:gd name="connsiteY1152" fmla="*/ 519916 h 638813"/>
              <a:gd name="connsiteX1153" fmla="*/ 721121 w 723910"/>
              <a:gd name="connsiteY1153" fmla="*/ 520464 h 638813"/>
              <a:gd name="connsiteX1154" fmla="*/ 721121 w 723910"/>
              <a:gd name="connsiteY1154" fmla="*/ 520751 h 638813"/>
              <a:gd name="connsiteX1155" fmla="*/ 720443 w 723910"/>
              <a:gd name="connsiteY1155" fmla="*/ 522733 h 638813"/>
              <a:gd name="connsiteX1156" fmla="*/ 719792 w 723910"/>
              <a:gd name="connsiteY1156" fmla="*/ 524142 h 638813"/>
              <a:gd name="connsiteX1157" fmla="*/ 718879 w 723910"/>
              <a:gd name="connsiteY1157" fmla="*/ 524142 h 638813"/>
              <a:gd name="connsiteX1158" fmla="*/ 718201 w 723910"/>
              <a:gd name="connsiteY1158" fmla="*/ 524142 h 638813"/>
              <a:gd name="connsiteX1159" fmla="*/ 717759 w 723910"/>
              <a:gd name="connsiteY1159" fmla="*/ 524690 h 638813"/>
              <a:gd name="connsiteX1160" fmla="*/ 717524 w 723910"/>
              <a:gd name="connsiteY1160" fmla="*/ 524690 h 638813"/>
              <a:gd name="connsiteX1161" fmla="*/ 716611 w 723910"/>
              <a:gd name="connsiteY1161" fmla="*/ 524690 h 638813"/>
              <a:gd name="connsiteX1162" fmla="*/ 716403 w 723910"/>
              <a:gd name="connsiteY1162" fmla="*/ 524977 h 638813"/>
              <a:gd name="connsiteX1163" fmla="*/ 715934 w 723910"/>
              <a:gd name="connsiteY1163" fmla="*/ 524977 h 638813"/>
              <a:gd name="connsiteX1164" fmla="*/ 715491 w 723910"/>
              <a:gd name="connsiteY1164" fmla="*/ 525551 h 638813"/>
              <a:gd name="connsiteX1165" fmla="*/ 715491 w 723910"/>
              <a:gd name="connsiteY1165" fmla="*/ 525838 h 638813"/>
              <a:gd name="connsiteX1166" fmla="*/ 715491 w 723910"/>
              <a:gd name="connsiteY1166" fmla="*/ 526125 h 638813"/>
              <a:gd name="connsiteX1167" fmla="*/ 715491 w 723910"/>
              <a:gd name="connsiteY1167" fmla="*/ 528368 h 638813"/>
              <a:gd name="connsiteX1168" fmla="*/ 715282 w 723910"/>
              <a:gd name="connsiteY1168" fmla="*/ 528655 h 638813"/>
              <a:gd name="connsiteX1169" fmla="*/ 715491 w 723910"/>
              <a:gd name="connsiteY1169" fmla="*/ 529203 h 638813"/>
              <a:gd name="connsiteX1170" fmla="*/ 715491 w 723910"/>
              <a:gd name="connsiteY1170" fmla="*/ 529490 h 638813"/>
              <a:gd name="connsiteX1171" fmla="*/ 715725 w 723910"/>
              <a:gd name="connsiteY1171" fmla="*/ 529777 h 638813"/>
              <a:gd name="connsiteX1172" fmla="*/ 715725 w 723910"/>
              <a:gd name="connsiteY1172" fmla="*/ 530064 h 638813"/>
              <a:gd name="connsiteX1173" fmla="*/ 716168 w 723910"/>
              <a:gd name="connsiteY1173" fmla="*/ 530611 h 638813"/>
              <a:gd name="connsiteX1174" fmla="*/ 716611 w 723910"/>
              <a:gd name="connsiteY1174" fmla="*/ 531185 h 638813"/>
              <a:gd name="connsiteX1175" fmla="*/ 717289 w 723910"/>
              <a:gd name="connsiteY1175" fmla="*/ 531759 h 638813"/>
              <a:gd name="connsiteX1176" fmla="*/ 717967 w 723910"/>
              <a:gd name="connsiteY1176" fmla="*/ 532020 h 638813"/>
              <a:gd name="connsiteX1177" fmla="*/ 719114 w 723910"/>
              <a:gd name="connsiteY1177" fmla="*/ 532020 h 638813"/>
              <a:gd name="connsiteX1178" fmla="*/ 720443 w 723910"/>
              <a:gd name="connsiteY1178" fmla="*/ 532020 h 638813"/>
              <a:gd name="connsiteX1179" fmla="*/ 720913 w 723910"/>
              <a:gd name="connsiteY1179" fmla="*/ 532020 h 638813"/>
              <a:gd name="connsiteX1180" fmla="*/ 721356 w 723910"/>
              <a:gd name="connsiteY1180" fmla="*/ 532594 h 638813"/>
              <a:gd name="connsiteX1181" fmla="*/ 721799 w 723910"/>
              <a:gd name="connsiteY1181" fmla="*/ 532881 h 638813"/>
              <a:gd name="connsiteX1182" fmla="*/ 722033 w 723910"/>
              <a:gd name="connsiteY1182" fmla="*/ 533716 h 638813"/>
              <a:gd name="connsiteX1183" fmla="*/ 722268 w 723910"/>
              <a:gd name="connsiteY1183" fmla="*/ 534290 h 638813"/>
              <a:gd name="connsiteX1184" fmla="*/ 722268 w 723910"/>
              <a:gd name="connsiteY1184" fmla="*/ 534837 h 638813"/>
              <a:gd name="connsiteX1185" fmla="*/ 721799 w 723910"/>
              <a:gd name="connsiteY1185" fmla="*/ 535985 h 638813"/>
              <a:gd name="connsiteX1186" fmla="*/ 721590 w 723910"/>
              <a:gd name="connsiteY1186" fmla="*/ 536533 h 638813"/>
              <a:gd name="connsiteX1187" fmla="*/ 721121 w 723910"/>
              <a:gd name="connsiteY1187" fmla="*/ 537107 h 638813"/>
              <a:gd name="connsiteX1188" fmla="*/ 720678 w 723910"/>
              <a:gd name="connsiteY1188" fmla="*/ 537107 h 638813"/>
              <a:gd name="connsiteX1189" fmla="*/ 720000 w 723910"/>
              <a:gd name="connsiteY1189" fmla="*/ 537107 h 638813"/>
              <a:gd name="connsiteX1190" fmla="*/ 719322 w 723910"/>
              <a:gd name="connsiteY1190" fmla="*/ 536533 h 638813"/>
              <a:gd name="connsiteX1191" fmla="*/ 718436 w 723910"/>
              <a:gd name="connsiteY1191" fmla="*/ 536533 h 638813"/>
              <a:gd name="connsiteX1192" fmla="*/ 717759 w 723910"/>
              <a:gd name="connsiteY1192" fmla="*/ 536533 h 638813"/>
              <a:gd name="connsiteX1193" fmla="*/ 716611 w 723910"/>
              <a:gd name="connsiteY1193" fmla="*/ 535985 h 638813"/>
              <a:gd name="connsiteX1194" fmla="*/ 716403 w 723910"/>
              <a:gd name="connsiteY1194" fmla="*/ 535985 h 638813"/>
              <a:gd name="connsiteX1195" fmla="*/ 715725 w 723910"/>
              <a:gd name="connsiteY1195" fmla="*/ 536246 h 638813"/>
              <a:gd name="connsiteX1196" fmla="*/ 715282 w 723910"/>
              <a:gd name="connsiteY1196" fmla="*/ 536533 h 638813"/>
              <a:gd name="connsiteX1197" fmla="*/ 714813 w 723910"/>
              <a:gd name="connsiteY1197" fmla="*/ 536820 h 638813"/>
              <a:gd name="connsiteX1198" fmla="*/ 713926 w 723910"/>
              <a:gd name="connsiteY1198" fmla="*/ 537655 h 638813"/>
              <a:gd name="connsiteX1199" fmla="*/ 713249 w 723910"/>
              <a:gd name="connsiteY1199" fmla="*/ 538802 h 638813"/>
              <a:gd name="connsiteX1200" fmla="*/ 713014 w 723910"/>
              <a:gd name="connsiteY1200" fmla="*/ 539350 h 638813"/>
              <a:gd name="connsiteX1201" fmla="*/ 713014 w 723910"/>
              <a:gd name="connsiteY1201" fmla="*/ 540472 h 638813"/>
              <a:gd name="connsiteX1202" fmla="*/ 713014 w 723910"/>
              <a:gd name="connsiteY1202" fmla="*/ 541333 h 638813"/>
              <a:gd name="connsiteX1203" fmla="*/ 713249 w 723910"/>
              <a:gd name="connsiteY1203" fmla="*/ 541881 h 638813"/>
              <a:gd name="connsiteX1204" fmla="*/ 713457 w 723910"/>
              <a:gd name="connsiteY1204" fmla="*/ 542454 h 638813"/>
              <a:gd name="connsiteX1205" fmla="*/ 714813 w 723910"/>
              <a:gd name="connsiteY1205" fmla="*/ 543863 h 638813"/>
              <a:gd name="connsiteX1206" fmla="*/ 715725 w 723910"/>
              <a:gd name="connsiteY1206" fmla="*/ 544985 h 638813"/>
              <a:gd name="connsiteX1207" fmla="*/ 716403 w 723910"/>
              <a:gd name="connsiteY1207" fmla="*/ 545558 h 638813"/>
              <a:gd name="connsiteX1208" fmla="*/ 716611 w 723910"/>
              <a:gd name="connsiteY1208" fmla="*/ 546106 h 638813"/>
              <a:gd name="connsiteX1209" fmla="*/ 716611 w 723910"/>
              <a:gd name="connsiteY1209" fmla="*/ 546967 h 638813"/>
              <a:gd name="connsiteX1210" fmla="*/ 716403 w 723910"/>
              <a:gd name="connsiteY1210" fmla="*/ 547515 h 638813"/>
              <a:gd name="connsiteX1211" fmla="*/ 716168 w 723910"/>
              <a:gd name="connsiteY1211" fmla="*/ 547802 h 638813"/>
              <a:gd name="connsiteX1212" fmla="*/ 716403 w 723910"/>
              <a:gd name="connsiteY1212" fmla="*/ 547802 h 638813"/>
              <a:gd name="connsiteX1213" fmla="*/ 717524 w 723910"/>
              <a:gd name="connsiteY1213" fmla="*/ 548637 h 638813"/>
              <a:gd name="connsiteX1214" fmla="*/ 716846 w 723910"/>
              <a:gd name="connsiteY1214" fmla="*/ 549497 h 638813"/>
              <a:gd name="connsiteX1215" fmla="*/ 715934 w 723910"/>
              <a:gd name="connsiteY1215" fmla="*/ 550619 h 638813"/>
              <a:gd name="connsiteX1216" fmla="*/ 714813 w 723910"/>
              <a:gd name="connsiteY1216" fmla="*/ 551454 h 638813"/>
              <a:gd name="connsiteX1217" fmla="*/ 714370 w 723910"/>
              <a:gd name="connsiteY1217" fmla="*/ 552028 h 638813"/>
              <a:gd name="connsiteX1218" fmla="*/ 713926 w 723910"/>
              <a:gd name="connsiteY1218" fmla="*/ 552576 h 638813"/>
              <a:gd name="connsiteX1219" fmla="*/ 713457 w 723910"/>
              <a:gd name="connsiteY1219" fmla="*/ 553697 h 638813"/>
              <a:gd name="connsiteX1220" fmla="*/ 713249 w 723910"/>
              <a:gd name="connsiteY1220" fmla="*/ 553984 h 638813"/>
              <a:gd name="connsiteX1221" fmla="*/ 713014 w 723910"/>
              <a:gd name="connsiteY1221" fmla="*/ 555106 h 638813"/>
              <a:gd name="connsiteX1222" fmla="*/ 712780 w 723910"/>
              <a:gd name="connsiteY1222" fmla="*/ 557349 h 638813"/>
              <a:gd name="connsiteX1223" fmla="*/ 711659 w 723910"/>
              <a:gd name="connsiteY1223" fmla="*/ 560166 h 638813"/>
              <a:gd name="connsiteX1224" fmla="*/ 711216 w 723910"/>
              <a:gd name="connsiteY1224" fmla="*/ 560740 h 638813"/>
              <a:gd name="connsiteX1225" fmla="*/ 710981 w 723910"/>
              <a:gd name="connsiteY1225" fmla="*/ 561027 h 638813"/>
              <a:gd name="connsiteX1226" fmla="*/ 710095 w 723910"/>
              <a:gd name="connsiteY1226" fmla="*/ 561575 h 638813"/>
              <a:gd name="connsiteX1227" fmla="*/ 709182 w 723910"/>
              <a:gd name="connsiteY1227" fmla="*/ 562149 h 638813"/>
              <a:gd name="connsiteX1228" fmla="*/ 706706 w 723910"/>
              <a:gd name="connsiteY1228" fmla="*/ 562410 h 638813"/>
              <a:gd name="connsiteX1229" fmla="*/ 705793 w 723910"/>
              <a:gd name="connsiteY1229" fmla="*/ 561862 h 638813"/>
              <a:gd name="connsiteX1230" fmla="*/ 705351 w 723910"/>
              <a:gd name="connsiteY1230" fmla="*/ 561575 h 638813"/>
              <a:gd name="connsiteX1231" fmla="*/ 704438 w 723910"/>
              <a:gd name="connsiteY1231" fmla="*/ 560454 h 638813"/>
              <a:gd name="connsiteX1232" fmla="*/ 702874 w 723910"/>
              <a:gd name="connsiteY1232" fmla="*/ 558497 h 638813"/>
              <a:gd name="connsiteX1233" fmla="*/ 702196 w 723910"/>
              <a:gd name="connsiteY1233" fmla="*/ 557088 h 638813"/>
              <a:gd name="connsiteX1234" fmla="*/ 700841 w 723910"/>
              <a:gd name="connsiteY1234" fmla="*/ 554819 h 638813"/>
              <a:gd name="connsiteX1235" fmla="*/ 700398 w 723910"/>
              <a:gd name="connsiteY1235" fmla="*/ 554271 h 638813"/>
              <a:gd name="connsiteX1236" fmla="*/ 699251 w 723910"/>
              <a:gd name="connsiteY1236" fmla="*/ 553149 h 638813"/>
              <a:gd name="connsiteX1237" fmla="*/ 698573 w 723910"/>
              <a:gd name="connsiteY1237" fmla="*/ 553149 h 638813"/>
              <a:gd name="connsiteX1238" fmla="*/ 697452 w 723910"/>
              <a:gd name="connsiteY1238" fmla="*/ 553436 h 638813"/>
              <a:gd name="connsiteX1239" fmla="*/ 696097 w 723910"/>
              <a:gd name="connsiteY1239" fmla="*/ 553697 h 638813"/>
              <a:gd name="connsiteX1240" fmla="*/ 695210 w 723910"/>
              <a:gd name="connsiteY1240" fmla="*/ 554271 h 638813"/>
              <a:gd name="connsiteX1241" fmla="*/ 694533 w 723910"/>
              <a:gd name="connsiteY1241" fmla="*/ 554819 h 638813"/>
              <a:gd name="connsiteX1242" fmla="*/ 694063 w 723910"/>
              <a:gd name="connsiteY1242" fmla="*/ 555393 h 638813"/>
              <a:gd name="connsiteX1243" fmla="*/ 694063 w 723910"/>
              <a:gd name="connsiteY1243" fmla="*/ 555680 h 638813"/>
              <a:gd name="connsiteX1244" fmla="*/ 693855 w 723910"/>
              <a:gd name="connsiteY1244" fmla="*/ 556515 h 638813"/>
              <a:gd name="connsiteX1245" fmla="*/ 693620 w 723910"/>
              <a:gd name="connsiteY1245" fmla="*/ 558758 h 638813"/>
              <a:gd name="connsiteX1246" fmla="*/ 693177 w 723910"/>
              <a:gd name="connsiteY1246" fmla="*/ 559879 h 638813"/>
              <a:gd name="connsiteX1247" fmla="*/ 691822 w 723910"/>
              <a:gd name="connsiteY1247" fmla="*/ 562984 h 638813"/>
              <a:gd name="connsiteX1248" fmla="*/ 691822 w 723910"/>
              <a:gd name="connsiteY1248" fmla="*/ 563558 h 638813"/>
              <a:gd name="connsiteX1249" fmla="*/ 691822 w 723910"/>
              <a:gd name="connsiteY1249" fmla="*/ 564105 h 638813"/>
              <a:gd name="connsiteX1250" fmla="*/ 691587 w 723910"/>
              <a:gd name="connsiteY1250" fmla="*/ 565227 h 638813"/>
              <a:gd name="connsiteX1251" fmla="*/ 690701 w 723910"/>
              <a:gd name="connsiteY1251" fmla="*/ 567184 h 638813"/>
              <a:gd name="connsiteX1252" fmla="*/ 689554 w 723910"/>
              <a:gd name="connsiteY1252" fmla="*/ 571123 h 638813"/>
              <a:gd name="connsiteX1253" fmla="*/ 689345 w 723910"/>
              <a:gd name="connsiteY1253" fmla="*/ 571957 h 638813"/>
              <a:gd name="connsiteX1254" fmla="*/ 688876 w 723910"/>
              <a:gd name="connsiteY1254" fmla="*/ 572531 h 638813"/>
              <a:gd name="connsiteX1255" fmla="*/ 688198 w 723910"/>
              <a:gd name="connsiteY1255" fmla="*/ 573653 h 638813"/>
              <a:gd name="connsiteX1256" fmla="*/ 687520 w 723910"/>
              <a:gd name="connsiteY1256" fmla="*/ 574488 h 638813"/>
              <a:gd name="connsiteX1257" fmla="*/ 686191 w 723910"/>
              <a:gd name="connsiteY1257" fmla="*/ 575896 h 638813"/>
              <a:gd name="connsiteX1258" fmla="*/ 685722 w 723910"/>
              <a:gd name="connsiteY1258" fmla="*/ 576183 h 638813"/>
              <a:gd name="connsiteX1259" fmla="*/ 684836 w 723910"/>
              <a:gd name="connsiteY1259" fmla="*/ 576731 h 638813"/>
              <a:gd name="connsiteX1260" fmla="*/ 684366 w 723910"/>
              <a:gd name="connsiteY1260" fmla="*/ 576731 h 638813"/>
              <a:gd name="connsiteX1261" fmla="*/ 683689 w 723910"/>
              <a:gd name="connsiteY1261" fmla="*/ 577018 h 638813"/>
              <a:gd name="connsiteX1262" fmla="*/ 683011 w 723910"/>
              <a:gd name="connsiteY1262" fmla="*/ 576731 h 638813"/>
              <a:gd name="connsiteX1263" fmla="*/ 682125 w 723910"/>
              <a:gd name="connsiteY1263" fmla="*/ 576183 h 638813"/>
              <a:gd name="connsiteX1264" fmla="*/ 681655 w 723910"/>
              <a:gd name="connsiteY1264" fmla="*/ 575609 h 638813"/>
              <a:gd name="connsiteX1265" fmla="*/ 681212 w 723910"/>
              <a:gd name="connsiteY1265" fmla="*/ 575062 h 638813"/>
              <a:gd name="connsiteX1266" fmla="*/ 681212 w 723910"/>
              <a:gd name="connsiteY1266" fmla="*/ 574775 h 638813"/>
              <a:gd name="connsiteX1267" fmla="*/ 681212 w 723910"/>
              <a:gd name="connsiteY1267" fmla="*/ 574227 h 638813"/>
              <a:gd name="connsiteX1268" fmla="*/ 681212 w 723910"/>
              <a:gd name="connsiteY1268" fmla="*/ 573940 h 638813"/>
              <a:gd name="connsiteX1269" fmla="*/ 682125 w 723910"/>
              <a:gd name="connsiteY1269" fmla="*/ 571696 h 638813"/>
              <a:gd name="connsiteX1270" fmla="*/ 682125 w 723910"/>
              <a:gd name="connsiteY1270" fmla="*/ 571409 h 638813"/>
              <a:gd name="connsiteX1271" fmla="*/ 682568 w 723910"/>
              <a:gd name="connsiteY1271" fmla="*/ 570836 h 638813"/>
              <a:gd name="connsiteX1272" fmla="*/ 683011 w 723910"/>
              <a:gd name="connsiteY1272" fmla="*/ 570001 h 638813"/>
              <a:gd name="connsiteX1273" fmla="*/ 683480 w 723910"/>
              <a:gd name="connsiteY1273" fmla="*/ 569166 h 638813"/>
              <a:gd name="connsiteX1274" fmla="*/ 683923 w 723910"/>
              <a:gd name="connsiteY1274" fmla="*/ 568331 h 638813"/>
              <a:gd name="connsiteX1275" fmla="*/ 684366 w 723910"/>
              <a:gd name="connsiteY1275" fmla="*/ 566923 h 638813"/>
              <a:gd name="connsiteX1276" fmla="*/ 684366 w 723910"/>
              <a:gd name="connsiteY1276" fmla="*/ 566062 h 638813"/>
              <a:gd name="connsiteX1277" fmla="*/ 684158 w 723910"/>
              <a:gd name="connsiteY1277" fmla="*/ 564679 h 638813"/>
              <a:gd name="connsiteX1278" fmla="*/ 683480 w 723910"/>
              <a:gd name="connsiteY1278" fmla="*/ 562984 h 638813"/>
              <a:gd name="connsiteX1279" fmla="*/ 682802 w 723910"/>
              <a:gd name="connsiteY1279" fmla="*/ 561862 h 638813"/>
              <a:gd name="connsiteX1280" fmla="*/ 682568 w 723910"/>
              <a:gd name="connsiteY1280" fmla="*/ 561575 h 638813"/>
              <a:gd name="connsiteX1281" fmla="*/ 682125 w 723910"/>
              <a:gd name="connsiteY1281" fmla="*/ 561288 h 638813"/>
              <a:gd name="connsiteX1282" fmla="*/ 680535 w 723910"/>
              <a:gd name="connsiteY1282" fmla="*/ 560740 h 638813"/>
              <a:gd name="connsiteX1283" fmla="*/ 678971 w 723910"/>
              <a:gd name="connsiteY1283" fmla="*/ 560454 h 638813"/>
              <a:gd name="connsiteX1284" fmla="*/ 678501 w 723910"/>
              <a:gd name="connsiteY1284" fmla="*/ 560454 h 638813"/>
              <a:gd name="connsiteX1285" fmla="*/ 678058 w 723910"/>
              <a:gd name="connsiteY1285" fmla="*/ 560166 h 638813"/>
              <a:gd name="connsiteX1286" fmla="*/ 677823 w 723910"/>
              <a:gd name="connsiteY1286" fmla="*/ 560166 h 638813"/>
              <a:gd name="connsiteX1287" fmla="*/ 677615 w 723910"/>
              <a:gd name="connsiteY1287" fmla="*/ 560166 h 638813"/>
              <a:gd name="connsiteX1288" fmla="*/ 676025 w 723910"/>
              <a:gd name="connsiteY1288" fmla="*/ 560166 h 638813"/>
              <a:gd name="connsiteX1289" fmla="*/ 675582 w 723910"/>
              <a:gd name="connsiteY1289" fmla="*/ 560166 h 638813"/>
              <a:gd name="connsiteX1290" fmla="*/ 674904 w 723910"/>
              <a:gd name="connsiteY1290" fmla="*/ 560740 h 638813"/>
              <a:gd name="connsiteX1291" fmla="*/ 674669 w 723910"/>
              <a:gd name="connsiteY1291" fmla="*/ 560740 h 638813"/>
              <a:gd name="connsiteX1292" fmla="*/ 674226 w 723910"/>
              <a:gd name="connsiteY1292" fmla="*/ 561027 h 638813"/>
              <a:gd name="connsiteX1293" fmla="*/ 673783 w 723910"/>
              <a:gd name="connsiteY1293" fmla="*/ 561862 h 638813"/>
              <a:gd name="connsiteX1294" fmla="*/ 673314 w 723910"/>
              <a:gd name="connsiteY1294" fmla="*/ 562410 h 638813"/>
              <a:gd name="connsiteX1295" fmla="*/ 673105 w 723910"/>
              <a:gd name="connsiteY1295" fmla="*/ 563271 h 638813"/>
              <a:gd name="connsiteX1296" fmla="*/ 672871 w 723910"/>
              <a:gd name="connsiteY1296" fmla="*/ 563271 h 638813"/>
              <a:gd name="connsiteX1297" fmla="*/ 672871 w 723910"/>
              <a:gd name="connsiteY1297" fmla="*/ 564105 h 638813"/>
              <a:gd name="connsiteX1298" fmla="*/ 672871 w 723910"/>
              <a:gd name="connsiteY1298" fmla="*/ 564679 h 638813"/>
              <a:gd name="connsiteX1299" fmla="*/ 672871 w 723910"/>
              <a:gd name="connsiteY1299" fmla="*/ 564940 h 638813"/>
              <a:gd name="connsiteX1300" fmla="*/ 673314 w 723910"/>
              <a:gd name="connsiteY1300" fmla="*/ 566062 h 638813"/>
              <a:gd name="connsiteX1301" fmla="*/ 673548 w 723910"/>
              <a:gd name="connsiteY1301" fmla="*/ 566636 h 638813"/>
              <a:gd name="connsiteX1302" fmla="*/ 673992 w 723910"/>
              <a:gd name="connsiteY1302" fmla="*/ 567757 h 638813"/>
              <a:gd name="connsiteX1303" fmla="*/ 674226 w 723910"/>
              <a:gd name="connsiteY1303" fmla="*/ 568044 h 638813"/>
              <a:gd name="connsiteX1304" fmla="*/ 674669 w 723910"/>
              <a:gd name="connsiteY1304" fmla="*/ 568879 h 638813"/>
              <a:gd name="connsiteX1305" fmla="*/ 675816 w 723910"/>
              <a:gd name="connsiteY1305" fmla="*/ 570288 h 638813"/>
              <a:gd name="connsiteX1306" fmla="*/ 676259 w 723910"/>
              <a:gd name="connsiteY1306" fmla="*/ 571409 h 638813"/>
              <a:gd name="connsiteX1307" fmla="*/ 676468 w 723910"/>
              <a:gd name="connsiteY1307" fmla="*/ 571409 h 638813"/>
              <a:gd name="connsiteX1308" fmla="*/ 676937 w 723910"/>
              <a:gd name="connsiteY1308" fmla="*/ 572244 h 638813"/>
              <a:gd name="connsiteX1309" fmla="*/ 678058 w 723910"/>
              <a:gd name="connsiteY1309" fmla="*/ 573653 h 638813"/>
              <a:gd name="connsiteX1310" fmla="*/ 678293 w 723910"/>
              <a:gd name="connsiteY1310" fmla="*/ 573940 h 638813"/>
              <a:gd name="connsiteX1311" fmla="*/ 678501 w 723910"/>
              <a:gd name="connsiteY1311" fmla="*/ 574488 h 638813"/>
              <a:gd name="connsiteX1312" fmla="*/ 678501 w 723910"/>
              <a:gd name="connsiteY1312" fmla="*/ 575348 h 638813"/>
              <a:gd name="connsiteX1313" fmla="*/ 678501 w 723910"/>
              <a:gd name="connsiteY1313" fmla="*/ 575609 h 638813"/>
              <a:gd name="connsiteX1314" fmla="*/ 678293 w 723910"/>
              <a:gd name="connsiteY1314" fmla="*/ 576183 h 638813"/>
              <a:gd name="connsiteX1315" fmla="*/ 678058 w 723910"/>
              <a:gd name="connsiteY1315" fmla="*/ 577018 h 638813"/>
              <a:gd name="connsiteX1316" fmla="*/ 677823 w 723910"/>
              <a:gd name="connsiteY1316" fmla="*/ 577305 h 638813"/>
              <a:gd name="connsiteX1317" fmla="*/ 677615 w 723910"/>
              <a:gd name="connsiteY1317" fmla="*/ 577592 h 638813"/>
              <a:gd name="connsiteX1318" fmla="*/ 676025 w 723910"/>
              <a:gd name="connsiteY1318" fmla="*/ 578974 h 638813"/>
              <a:gd name="connsiteX1319" fmla="*/ 675816 w 723910"/>
              <a:gd name="connsiteY1319" fmla="*/ 579261 h 638813"/>
              <a:gd name="connsiteX1320" fmla="*/ 675582 w 723910"/>
              <a:gd name="connsiteY1320" fmla="*/ 579835 h 638813"/>
              <a:gd name="connsiteX1321" fmla="*/ 675582 w 723910"/>
              <a:gd name="connsiteY1321" fmla="*/ 580383 h 638813"/>
              <a:gd name="connsiteX1322" fmla="*/ 675582 w 723910"/>
              <a:gd name="connsiteY1322" fmla="*/ 580957 h 638813"/>
              <a:gd name="connsiteX1323" fmla="*/ 675816 w 723910"/>
              <a:gd name="connsiteY1323" fmla="*/ 581505 h 638813"/>
              <a:gd name="connsiteX1324" fmla="*/ 676025 w 723910"/>
              <a:gd name="connsiteY1324" fmla="*/ 581792 h 638813"/>
              <a:gd name="connsiteX1325" fmla="*/ 677823 w 723910"/>
              <a:gd name="connsiteY1325" fmla="*/ 584583 h 638813"/>
              <a:gd name="connsiteX1326" fmla="*/ 678971 w 723910"/>
              <a:gd name="connsiteY1326" fmla="*/ 586565 h 638813"/>
              <a:gd name="connsiteX1327" fmla="*/ 679414 w 723910"/>
              <a:gd name="connsiteY1327" fmla="*/ 587400 h 638813"/>
              <a:gd name="connsiteX1328" fmla="*/ 679648 w 723910"/>
              <a:gd name="connsiteY1328" fmla="*/ 587948 h 638813"/>
              <a:gd name="connsiteX1329" fmla="*/ 679414 w 723910"/>
              <a:gd name="connsiteY1329" fmla="*/ 588235 h 638813"/>
              <a:gd name="connsiteX1330" fmla="*/ 679414 w 723910"/>
              <a:gd name="connsiteY1330" fmla="*/ 588809 h 638813"/>
              <a:gd name="connsiteX1331" fmla="*/ 679179 w 723910"/>
              <a:gd name="connsiteY1331" fmla="*/ 589930 h 638813"/>
              <a:gd name="connsiteX1332" fmla="*/ 678501 w 723910"/>
              <a:gd name="connsiteY1332" fmla="*/ 591600 h 638813"/>
              <a:gd name="connsiteX1333" fmla="*/ 678058 w 723910"/>
              <a:gd name="connsiteY1333" fmla="*/ 591887 h 638813"/>
              <a:gd name="connsiteX1334" fmla="*/ 677615 w 723910"/>
              <a:gd name="connsiteY1334" fmla="*/ 592435 h 638813"/>
              <a:gd name="connsiteX1335" fmla="*/ 677146 w 723910"/>
              <a:gd name="connsiteY1335" fmla="*/ 592722 h 638813"/>
              <a:gd name="connsiteX1336" fmla="*/ 676468 w 723910"/>
              <a:gd name="connsiteY1336" fmla="*/ 593009 h 638813"/>
              <a:gd name="connsiteX1337" fmla="*/ 675582 w 723910"/>
              <a:gd name="connsiteY1337" fmla="*/ 593009 h 638813"/>
              <a:gd name="connsiteX1338" fmla="*/ 673992 w 723910"/>
              <a:gd name="connsiteY1338" fmla="*/ 593009 h 638813"/>
              <a:gd name="connsiteX1339" fmla="*/ 671750 w 723910"/>
              <a:gd name="connsiteY1339" fmla="*/ 592435 h 638813"/>
              <a:gd name="connsiteX1340" fmla="*/ 669717 w 723910"/>
              <a:gd name="connsiteY1340" fmla="*/ 592174 h 638813"/>
              <a:gd name="connsiteX1341" fmla="*/ 669039 w 723910"/>
              <a:gd name="connsiteY1341" fmla="*/ 592435 h 638813"/>
              <a:gd name="connsiteX1342" fmla="*/ 668596 w 723910"/>
              <a:gd name="connsiteY1342" fmla="*/ 592722 h 638813"/>
              <a:gd name="connsiteX1343" fmla="*/ 667918 w 723910"/>
              <a:gd name="connsiteY1343" fmla="*/ 593269 h 638813"/>
              <a:gd name="connsiteX1344" fmla="*/ 667683 w 723910"/>
              <a:gd name="connsiteY1344" fmla="*/ 594130 h 638813"/>
              <a:gd name="connsiteX1345" fmla="*/ 667449 w 723910"/>
              <a:gd name="connsiteY1345" fmla="*/ 594965 h 638813"/>
              <a:gd name="connsiteX1346" fmla="*/ 667683 w 723910"/>
              <a:gd name="connsiteY1346" fmla="*/ 595252 h 638813"/>
              <a:gd name="connsiteX1347" fmla="*/ 668361 w 723910"/>
              <a:gd name="connsiteY1347" fmla="*/ 596921 h 638813"/>
              <a:gd name="connsiteX1348" fmla="*/ 670838 w 723910"/>
              <a:gd name="connsiteY1348" fmla="*/ 598591 h 638813"/>
              <a:gd name="connsiteX1349" fmla="*/ 671515 w 723910"/>
              <a:gd name="connsiteY1349" fmla="*/ 598878 h 638813"/>
              <a:gd name="connsiteX1350" fmla="*/ 671958 w 723910"/>
              <a:gd name="connsiteY1350" fmla="*/ 599712 h 638813"/>
              <a:gd name="connsiteX1351" fmla="*/ 674669 w 723910"/>
              <a:gd name="connsiteY1351" fmla="*/ 601121 h 638813"/>
              <a:gd name="connsiteX1352" fmla="*/ 675138 w 723910"/>
              <a:gd name="connsiteY1352" fmla="*/ 600834 h 638813"/>
              <a:gd name="connsiteX1353" fmla="*/ 675582 w 723910"/>
              <a:gd name="connsiteY1353" fmla="*/ 600573 h 638813"/>
              <a:gd name="connsiteX1354" fmla="*/ 675816 w 723910"/>
              <a:gd name="connsiteY1354" fmla="*/ 600573 h 638813"/>
              <a:gd name="connsiteX1355" fmla="*/ 676259 w 723910"/>
              <a:gd name="connsiteY1355" fmla="*/ 601121 h 638813"/>
              <a:gd name="connsiteX1356" fmla="*/ 676468 w 723910"/>
              <a:gd name="connsiteY1356" fmla="*/ 601408 h 638813"/>
              <a:gd name="connsiteX1357" fmla="*/ 676703 w 723910"/>
              <a:gd name="connsiteY1357" fmla="*/ 601956 h 638813"/>
              <a:gd name="connsiteX1358" fmla="*/ 676937 w 723910"/>
              <a:gd name="connsiteY1358" fmla="*/ 603078 h 638813"/>
              <a:gd name="connsiteX1359" fmla="*/ 676703 w 723910"/>
              <a:gd name="connsiteY1359" fmla="*/ 604486 h 638813"/>
              <a:gd name="connsiteX1360" fmla="*/ 676259 w 723910"/>
              <a:gd name="connsiteY1360" fmla="*/ 605034 h 638813"/>
              <a:gd name="connsiteX1361" fmla="*/ 676025 w 723910"/>
              <a:gd name="connsiteY1361" fmla="*/ 605034 h 638813"/>
              <a:gd name="connsiteX1362" fmla="*/ 675816 w 723910"/>
              <a:gd name="connsiteY1362" fmla="*/ 605034 h 638813"/>
              <a:gd name="connsiteX1363" fmla="*/ 675347 w 723910"/>
              <a:gd name="connsiteY1363" fmla="*/ 605034 h 638813"/>
              <a:gd name="connsiteX1364" fmla="*/ 674669 w 723910"/>
              <a:gd name="connsiteY1364" fmla="*/ 604773 h 638813"/>
              <a:gd name="connsiteX1365" fmla="*/ 674226 w 723910"/>
              <a:gd name="connsiteY1365" fmla="*/ 604773 h 638813"/>
              <a:gd name="connsiteX1366" fmla="*/ 673783 w 723910"/>
              <a:gd name="connsiteY1366" fmla="*/ 604773 h 638813"/>
              <a:gd name="connsiteX1367" fmla="*/ 673548 w 723910"/>
              <a:gd name="connsiteY1367" fmla="*/ 604773 h 638813"/>
              <a:gd name="connsiteX1368" fmla="*/ 672636 w 723910"/>
              <a:gd name="connsiteY1368" fmla="*/ 605608 h 638813"/>
              <a:gd name="connsiteX1369" fmla="*/ 672193 w 723910"/>
              <a:gd name="connsiteY1369" fmla="*/ 605869 h 638813"/>
              <a:gd name="connsiteX1370" fmla="*/ 671072 w 723910"/>
              <a:gd name="connsiteY1370" fmla="*/ 606155 h 638813"/>
              <a:gd name="connsiteX1371" fmla="*/ 669482 w 723910"/>
              <a:gd name="connsiteY1371" fmla="*/ 606443 h 638813"/>
              <a:gd name="connsiteX1372" fmla="*/ 669039 w 723910"/>
              <a:gd name="connsiteY1372" fmla="*/ 606443 h 638813"/>
              <a:gd name="connsiteX1373" fmla="*/ 668596 w 723910"/>
              <a:gd name="connsiteY1373" fmla="*/ 606155 h 638813"/>
              <a:gd name="connsiteX1374" fmla="*/ 667006 w 723910"/>
              <a:gd name="connsiteY1374" fmla="*/ 605608 h 638813"/>
              <a:gd name="connsiteX1375" fmla="*/ 665650 w 723910"/>
              <a:gd name="connsiteY1375" fmla="*/ 605034 h 638813"/>
              <a:gd name="connsiteX1376" fmla="*/ 665207 w 723910"/>
              <a:gd name="connsiteY1376" fmla="*/ 604773 h 638813"/>
              <a:gd name="connsiteX1377" fmla="*/ 664086 w 723910"/>
              <a:gd name="connsiteY1377" fmla="*/ 604773 h 638813"/>
              <a:gd name="connsiteX1378" fmla="*/ 661140 w 723910"/>
              <a:gd name="connsiteY1378" fmla="*/ 605034 h 638813"/>
              <a:gd name="connsiteX1379" fmla="*/ 660463 w 723910"/>
              <a:gd name="connsiteY1379" fmla="*/ 604773 h 638813"/>
              <a:gd name="connsiteX1380" fmla="*/ 659785 w 723910"/>
              <a:gd name="connsiteY1380" fmla="*/ 604486 h 638813"/>
              <a:gd name="connsiteX1381" fmla="*/ 659576 w 723910"/>
              <a:gd name="connsiteY1381" fmla="*/ 604486 h 638813"/>
              <a:gd name="connsiteX1382" fmla="*/ 659342 w 723910"/>
              <a:gd name="connsiteY1382" fmla="*/ 604486 h 638813"/>
              <a:gd name="connsiteX1383" fmla="*/ 659107 w 723910"/>
              <a:gd name="connsiteY1383" fmla="*/ 604773 h 638813"/>
              <a:gd name="connsiteX1384" fmla="*/ 658899 w 723910"/>
              <a:gd name="connsiteY1384" fmla="*/ 605034 h 638813"/>
              <a:gd name="connsiteX1385" fmla="*/ 658430 w 723910"/>
              <a:gd name="connsiteY1385" fmla="*/ 605608 h 638813"/>
              <a:gd name="connsiteX1386" fmla="*/ 658221 w 723910"/>
              <a:gd name="connsiteY1386" fmla="*/ 606155 h 638813"/>
              <a:gd name="connsiteX1387" fmla="*/ 658221 w 723910"/>
              <a:gd name="connsiteY1387" fmla="*/ 606443 h 638813"/>
              <a:gd name="connsiteX1388" fmla="*/ 658221 w 723910"/>
              <a:gd name="connsiteY1388" fmla="*/ 606730 h 638813"/>
              <a:gd name="connsiteX1389" fmla="*/ 658430 w 723910"/>
              <a:gd name="connsiteY1389" fmla="*/ 606730 h 638813"/>
              <a:gd name="connsiteX1390" fmla="*/ 658899 w 723910"/>
              <a:gd name="connsiteY1390" fmla="*/ 607277 h 638813"/>
              <a:gd name="connsiteX1391" fmla="*/ 659576 w 723910"/>
              <a:gd name="connsiteY1391" fmla="*/ 608112 h 638813"/>
              <a:gd name="connsiteX1392" fmla="*/ 660463 w 723910"/>
              <a:gd name="connsiteY1392" fmla="*/ 608947 h 638813"/>
              <a:gd name="connsiteX1393" fmla="*/ 661140 w 723910"/>
              <a:gd name="connsiteY1393" fmla="*/ 609234 h 638813"/>
              <a:gd name="connsiteX1394" fmla="*/ 661818 w 723910"/>
              <a:gd name="connsiteY1394" fmla="*/ 609808 h 638813"/>
              <a:gd name="connsiteX1395" fmla="*/ 662730 w 723910"/>
              <a:gd name="connsiteY1395" fmla="*/ 610642 h 638813"/>
              <a:gd name="connsiteX1396" fmla="*/ 663408 w 723910"/>
              <a:gd name="connsiteY1396" fmla="*/ 611190 h 638813"/>
              <a:gd name="connsiteX1397" fmla="*/ 663851 w 723910"/>
              <a:gd name="connsiteY1397" fmla="*/ 611190 h 638813"/>
              <a:gd name="connsiteX1398" fmla="*/ 664764 w 723910"/>
              <a:gd name="connsiteY1398" fmla="*/ 612312 h 638813"/>
              <a:gd name="connsiteX1399" fmla="*/ 665650 w 723910"/>
              <a:gd name="connsiteY1399" fmla="*/ 612886 h 638813"/>
              <a:gd name="connsiteX1400" fmla="*/ 666563 w 723910"/>
              <a:gd name="connsiteY1400" fmla="*/ 613434 h 638813"/>
              <a:gd name="connsiteX1401" fmla="*/ 667240 w 723910"/>
              <a:gd name="connsiteY1401" fmla="*/ 613720 h 638813"/>
              <a:gd name="connsiteX1402" fmla="*/ 667683 w 723910"/>
              <a:gd name="connsiteY1402" fmla="*/ 614268 h 638813"/>
              <a:gd name="connsiteX1403" fmla="*/ 668127 w 723910"/>
              <a:gd name="connsiteY1403" fmla="*/ 614555 h 638813"/>
              <a:gd name="connsiteX1404" fmla="*/ 669039 w 723910"/>
              <a:gd name="connsiteY1404" fmla="*/ 615390 h 638813"/>
              <a:gd name="connsiteX1405" fmla="*/ 669717 w 723910"/>
              <a:gd name="connsiteY1405" fmla="*/ 616225 h 638813"/>
              <a:gd name="connsiteX1406" fmla="*/ 670394 w 723910"/>
              <a:gd name="connsiteY1406" fmla="*/ 617633 h 638813"/>
              <a:gd name="connsiteX1407" fmla="*/ 670629 w 723910"/>
              <a:gd name="connsiteY1407" fmla="*/ 618181 h 638813"/>
              <a:gd name="connsiteX1408" fmla="*/ 670629 w 723910"/>
              <a:gd name="connsiteY1408" fmla="*/ 619016 h 638813"/>
              <a:gd name="connsiteX1409" fmla="*/ 670629 w 723910"/>
              <a:gd name="connsiteY1409" fmla="*/ 620138 h 638813"/>
              <a:gd name="connsiteX1410" fmla="*/ 670394 w 723910"/>
              <a:gd name="connsiteY1410" fmla="*/ 620972 h 638813"/>
              <a:gd name="connsiteX1411" fmla="*/ 670394 w 723910"/>
              <a:gd name="connsiteY1411" fmla="*/ 621259 h 638813"/>
              <a:gd name="connsiteX1412" fmla="*/ 669951 w 723910"/>
              <a:gd name="connsiteY1412" fmla="*/ 622094 h 638813"/>
              <a:gd name="connsiteX1413" fmla="*/ 669482 w 723910"/>
              <a:gd name="connsiteY1413" fmla="*/ 622381 h 638813"/>
              <a:gd name="connsiteX1414" fmla="*/ 668361 w 723910"/>
              <a:gd name="connsiteY1414" fmla="*/ 622929 h 638813"/>
              <a:gd name="connsiteX1415" fmla="*/ 668127 w 723910"/>
              <a:gd name="connsiteY1415" fmla="*/ 623216 h 638813"/>
              <a:gd name="connsiteX1416" fmla="*/ 667449 w 723910"/>
              <a:gd name="connsiteY1416" fmla="*/ 623503 h 638813"/>
              <a:gd name="connsiteX1417" fmla="*/ 667006 w 723910"/>
              <a:gd name="connsiteY1417" fmla="*/ 623763 h 638813"/>
              <a:gd name="connsiteX1418" fmla="*/ 666563 w 723910"/>
              <a:gd name="connsiteY1418" fmla="*/ 624051 h 638813"/>
              <a:gd name="connsiteX1419" fmla="*/ 664973 w 723910"/>
              <a:gd name="connsiteY1419" fmla="*/ 624337 h 638813"/>
              <a:gd name="connsiteX1420" fmla="*/ 663408 w 723910"/>
              <a:gd name="connsiteY1420" fmla="*/ 625172 h 638813"/>
              <a:gd name="connsiteX1421" fmla="*/ 662496 w 723910"/>
              <a:gd name="connsiteY1421" fmla="*/ 625459 h 638813"/>
              <a:gd name="connsiteX1422" fmla="*/ 661818 w 723910"/>
              <a:gd name="connsiteY1422" fmla="*/ 626007 h 638813"/>
              <a:gd name="connsiteX1423" fmla="*/ 661140 w 723910"/>
              <a:gd name="connsiteY1423" fmla="*/ 627129 h 638813"/>
              <a:gd name="connsiteX1424" fmla="*/ 661140 w 723910"/>
              <a:gd name="connsiteY1424" fmla="*/ 627415 h 638813"/>
              <a:gd name="connsiteX1425" fmla="*/ 660932 w 723910"/>
              <a:gd name="connsiteY1425" fmla="*/ 628511 h 638813"/>
              <a:gd name="connsiteX1426" fmla="*/ 660463 w 723910"/>
              <a:gd name="connsiteY1426" fmla="*/ 631302 h 638813"/>
              <a:gd name="connsiteX1427" fmla="*/ 660463 w 723910"/>
              <a:gd name="connsiteY1427" fmla="*/ 632163 h 638813"/>
              <a:gd name="connsiteX1428" fmla="*/ 660254 w 723910"/>
              <a:gd name="connsiteY1428" fmla="*/ 633833 h 638813"/>
              <a:gd name="connsiteX1429" fmla="*/ 660020 w 723910"/>
              <a:gd name="connsiteY1429" fmla="*/ 634380 h 638813"/>
              <a:gd name="connsiteX1430" fmla="*/ 659785 w 723910"/>
              <a:gd name="connsiteY1430" fmla="*/ 635502 h 638813"/>
              <a:gd name="connsiteX1431" fmla="*/ 658430 w 723910"/>
              <a:gd name="connsiteY1431" fmla="*/ 637171 h 638813"/>
              <a:gd name="connsiteX1432" fmla="*/ 658221 w 723910"/>
              <a:gd name="connsiteY1432" fmla="*/ 637719 h 638813"/>
              <a:gd name="connsiteX1433" fmla="*/ 658221 w 723910"/>
              <a:gd name="connsiteY1433" fmla="*/ 638293 h 638813"/>
              <a:gd name="connsiteX1434" fmla="*/ 655275 w 723910"/>
              <a:gd name="connsiteY1434" fmla="*/ 638293 h 638813"/>
              <a:gd name="connsiteX1435" fmla="*/ 654832 w 723910"/>
              <a:gd name="connsiteY1435" fmla="*/ 638293 h 638813"/>
              <a:gd name="connsiteX1436" fmla="*/ 651235 w 723910"/>
              <a:gd name="connsiteY1436" fmla="*/ 638293 h 638813"/>
              <a:gd name="connsiteX1437" fmla="*/ 649410 w 723910"/>
              <a:gd name="connsiteY1437" fmla="*/ 638293 h 638813"/>
              <a:gd name="connsiteX1438" fmla="*/ 647377 w 723910"/>
              <a:gd name="connsiteY1438" fmla="*/ 638293 h 638813"/>
              <a:gd name="connsiteX1439" fmla="*/ 643545 w 723910"/>
              <a:gd name="connsiteY1439" fmla="*/ 638293 h 638813"/>
              <a:gd name="connsiteX1440" fmla="*/ 641538 w 723910"/>
              <a:gd name="connsiteY1440" fmla="*/ 638293 h 638813"/>
              <a:gd name="connsiteX1441" fmla="*/ 640626 w 723910"/>
              <a:gd name="connsiteY1441" fmla="*/ 638293 h 638813"/>
              <a:gd name="connsiteX1442" fmla="*/ 639948 w 723910"/>
              <a:gd name="connsiteY1442" fmla="*/ 638293 h 638813"/>
              <a:gd name="connsiteX1443" fmla="*/ 637472 w 723910"/>
              <a:gd name="connsiteY1443" fmla="*/ 638580 h 638813"/>
              <a:gd name="connsiteX1444" fmla="*/ 637028 w 723910"/>
              <a:gd name="connsiteY1444" fmla="*/ 638580 h 638813"/>
              <a:gd name="connsiteX1445" fmla="*/ 632727 w 723910"/>
              <a:gd name="connsiteY1445" fmla="*/ 638580 h 638813"/>
              <a:gd name="connsiteX1446" fmla="*/ 632284 w 723910"/>
              <a:gd name="connsiteY1446" fmla="*/ 638580 h 638813"/>
              <a:gd name="connsiteX1447" fmla="*/ 630694 w 723910"/>
              <a:gd name="connsiteY1447" fmla="*/ 638580 h 638813"/>
              <a:gd name="connsiteX1448" fmla="*/ 630485 w 723910"/>
              <a:gd name="connsiteY1448" fmla="*/ 638580 h 638813"/>
              <a:gd name="connsiteX1449" fmla="*/ 630016 w 723910"/>
              <a:gd name="connsiteY1449" fmla="*/ 638580 h 638813"/>
              <a:gd name="connsiteX1450" fmla="*/ 629339 w 723910"/>
              <a:gd name="connsiteY1450" fmla="*/ 638580 h 638813"/>
              <a:gd name="connsiteX1451" fmla="*/ 626862 w 723910"/>
              <a:gd name="connsiteY1451" fmla="*/ 638580 h 638813"/>
              <a:gd name="connsiteX1452" fmla="*/ 620319 w 723910"/>
              <a:gd name="connsiteY1452" fmla="*/ 638580 h 638813"/>
              <a:gd name="connsiteX1453" fmla="*/ 615132 w 723910"/>
              <a:gd name="connsiteY1453" fmla="*/ 638580 h 638813"/>
              <a:gd name="connsiteX1454" fmla="*/ 613333 w 723910"/>
              <a:gd name="connsiteY1454" fmla="*/ 638580 h 638813"/>
              <a:gd name="connsiteX1455" fmla="*/ 612656 w 723910"/>
              <a:gd name="connsiteY1455" fmla="*/ 638580 h 638813"/>
              <a:gd name="connsiteX1456" fmla="*/ 612447 w 723910"/>
              <a:gd name="connsiteY1456" fmla="*/ 638580 h 638813"/>
              <a:gd name="connsiteX1457" fmla="*/ 609058 w 723910"/>
              <a:gd name="connsiteY1457" fmla="*/ 638841 h 638813"/>
              <a:gd name="connsiteX1458" fmla="*/ 606113 w 723910"/>
              <a:gd name="connsiteY1458" fmla="*/ 638841 h 638813"/>
              <a:gd name="connsiteX1459" fmla="*/ 605226 w 723910"/>
              <a:gd name="connsiteY1459" fmla="*/ 638841 h 638813"/>
              <a:gd name="connsiteX1460" fmla="*/ 599570 w 723910"/>
              <a:gd name="connsiteY1460" fmla="*/ 638841 h 638813"/>
              <a:gd name="connsiteX1461" fmla="*/ 599361 w 723910"/>
              <a:gd name="connsiteY1461" fmla="*/ 638841 h 638813"/>
              <a:gd name="connsiteX1462" fmla="*/ 595060 w 723910"/>
              <a:gd name="connsiteY1462" fmla="*/ 638841 h 638813"/>
              <a:gd name="connsiteX1463" fmla="*/ 594617 w 723910"/>
              <a:gd name="connsiteY1463" fmla="*/ 638841 h 638813"/>
              <a:gd name="connsiteX1464" fmla="*/ 589430 w 723910"/>
              <a:gd name="connsiteY1464" fmla="*/ 638841 h 638813"/>
              <a:gd name="connsiteX1465" fmla="*/ 589195 w 723910"/>
              <a:gd name="connsiteY1465" fmla="*/ 638841 h 638813"/>
              <a:gd name="connsiteX1466" fmla="*/ 586276 w 723910"/>
              <a:gd name="connsiteY1466" fmla="*/ 638841 h 638813"/>
              <a:gd name="connsiteX1467" fmla="*/ 585363 w 723910"/>
              <a:gd name="connsiteY1467" fmla="*/ 638841 h 638813"/>
              <a:gd name="connsiteX1468" fmla="*/ 586719 w 723910"/>
              <a:gd name="connsiteY1468" fmla="*/ 636624 h 638813"/>
              <a:gd name="connsiteX1469" fmla="*/ 587631 w 723910"/>
              <a:gd name="connsiteY1469" fmla="*/ 635789 h 638813"/>
              <a:gd name="connsiteX1470" fmla="*/ 588309 w 723910"/>
              <a:gd name="connsiteY1470" fmla="*/ 634954 h 638813"/>
              <a:gd name="connsiteX1471" fmla="*/ 588309 w 723910"/>
              <a:gd name="connsiteY1471" fmla="*/ 634667 h 638813"/>
              <a:gd name="connsiteX1472" fmla="*/ 588074 w 723910"/>
              <a:gd name="connsiteY1472" fmla="*/ 634667 h 638813"/>
              <a:gd name="connsiteX1473" fmla="*/ 588309 w 723910"/>
              <a:gd name="connsiteY1473" fmla="*/ 634094 h 638813"/>
              <a:gd name="connsiteX1474" fmla="*/ 588517 w 723910"/>
              <a:gd name="connsiteY1474" fmla="*/ 633546 h 638813"/>
              <a:gd name="connsiteX1475" fmla="*/ 588517 w 723910"/>
              <a:gd name="connsiteY1475" fmla="*/ 632998 h 638813"/>
              <a:gd name="connsiteX1476" fmla="*/ 588517 w 723910"/>
              <a:gd name="connsiteY1476" fmla="*/ 632711 h 638813"/>
              <a:gd name="connsiteX1477" fmla="*/ 589195 w 723910"/>
              <a:gd name="connsiteY1477" fmla="*/ 632424 h 638813"/>
              <a:gd name="connsiteX1478" fmla="*/ 589430 w 723910"/>
              <a:gd name="connsiteY1478" fmla="*/ 632163 h 638813"/>
              <a:gd name="connsiteX1479" fmla="*/ 589873 w 723910"/>
              <a:gd name="connsiteY1479" fmla="*/ 631876 h 638813"/>
              <a:gd name="connsiteX1480" fmla="*/ 589873 w 723910"/>
              <a:gd name="connsiteY1480" fmla="*/ 630468 h 638813"/>
              <a:gd name="connsiteX1481" fmla="*/ 589873 w 723910"/>
              <a:gd name="connsiteY1481" fmla="*/ 630207 h 638813"/>
              <a:gd name="connsiteX1482" fmla="*/ 590107 w 723910"/>
              <a:gd name="connsiteY1482" fmla="*/ 629372 h 638813"/>
              <a:gd name="connsiteX1483" fmla="*/ 591463 w 723910"/>
              <a:gd name="connsiteY1483" fmla="*/ 628798 h 638813"/>
              <a:gd name="connsiteX1484" fmla="*/ 591906 w 723910"/>
              <a:gd name="connsiteY1484" fmla="*/ 628250 h 638813"/>
              <a:gd name="connsiteX1485" fmla="*/ 591906 w 723910"/>
              <a:gd name="connsiteY1485" fmla="*/ 627963 h 638813"/>
              <a:gd name="connsiteX1486" fmla="*/ 591697 w 723910"/>
              <a:gd name="connsiteY1486" fmla="*/ 627676 h 638813"/>
              <a:gd name="connsiteX1487" fmla="*/ 591697 w 723910"/>
              <a:gd name="connsiteY1487" fmla="*/ 627415 h 638813"/>
              <a:gd name="connsiteX1488" fmla="*/ 591463 w 723910"/>
              <a:gd name="connsiteY1488" fmla="*/ 626555 h 638813"/>
              <a:gd name="connsiteX1489" fmla="*/ 591697 w 723910"/>
              <a:gd name="connsiteY1489" fmla="*/ 626294 h 638813"/>
              <a:gd name="connsiteX1490" fmla="*/ 592375 w 723910"/>
              <a:gd name="connsiteY1490" fmla="*/ 625720 h 638813"/>
              <a:gd name="connsiteX1491" fmla="*/ 593053 w 723910"/>
              <a:gd name="connsiteY1491" fmla="*/ 625720 h 638813"/>
              <a:gd name="connsiteX1492" fmla="*/ 593705 w 723910"/>
              <a:gd name="connsiteY1492" fmla="*/ 625172 h 638813"/>
              <a:gd name="connsiteX1493" fmla="*/ 593940 w 723910"/>
              <a:gd name="connsiteY1493" fmla="*/ 624624 h 638813"/>
              <a:gd name="connsiteX1494" fmla="*/ 593940 w 723910"/>
              <a:gd name="connsiteY1494" fmla="*/ 624337 h 638813"/>
              <a:gd name="connsiteX1495" fmla="*/ 593940 w 723910"/>
              <a:gd name="connsiteY1495" fmla="*/ 624051 h 638813"/>
              <a:gd name="connsiteX1496" fmla="*/ 594382 w 723910"/>
              <a:gd name="connsiteY1496" fmla="*/ 623216 h 638813"/>
              <a:gd name="connsiteX1497" fmla="*/ 594617 w 723910"/>
              <a:gd name="connsiteY1497" fmla="*/ 622929 h 638813"/>
              <a:gd name="connsiteX1498" fmla="*/ 596207 w 723910"/>
              <a:gd name="connsiteY1498" fmla="*/ 622668 h 638813"/>
              <a:gd name="connsiteX1499" fmla="*/ 596885 w 723910"/>
              <a:gd name="connsiteY1499" fmla="*/ 622381 h 638813"/>
              <a:gd name="connsiteX1500" fmla="*/ 597563 w 723910"/>
              <a:gd name="connsiteY1500" fmla="*/ 622094 h 638813"/>
              <a:gd name="connsiteX1501" fmla="*/ 598006 w 723910"/>
              <a:gd name="connsiteY1501" fmla="*/ 621259 h 638813"/>
              <a:gd name="connsiteX1502" fmla="*/ 598240 w 723910"/>
              <a:gd name="connsiteY1502" fmla="*/ 621259 h 638813"/>
              <a:gd name="connsiteX1503" fmla="*/ 598684 w 723910"/>
              <a:gd name="connsiteY1503" fmla="*/ 621259 h 638813"/>
              <a:gd name="connsiteX1504" fmla="*/ 598892 w 723910"/>
              <a:gd name="connsiteY1504" fmla="*/ 621259 h 638813"/>
              <a:gd name="connsiteX1505" fmla="*/ 599361 w 723910"/>
              <a:gd name="connsiteY1505" fmla="*/ 620972 h 638813"/>
              <a:gd name="connsiteX1506" fmla="*/ 599570 w 723910"/>
              <a:gd name="connsiteY1506" fmla="*/ 620425 h 638813"/>
              <a:gd name="connsiteX1507" fmla="*/ 599805 w 723910"/>
              <a:gd name="connsiteY1507" fmla="*/ 620138 h 638813"/>
              <a:gd name="connsiteX1508" fmla="*/ 600248 w 723910"/>
              <a:gd name="connsiteY1508" fmla="*/ 619851 h 638813"/>
              <a:gd name="connsiteX1509" fmla="*/ 600717 w 723910"/>
              <a:gd name="connsiteY1509" fmla="*/ 619590 h 638813"/>
              <a:gd name="connsiteX1510" fmla="*/ 600925 w 723910"/>
              <a:gd name="connsiteY1510" fmla="*/ 619303 h 638813"/>
              <a:gd name="connsiteX1511" fmla="*/ 601160 w 723910"/>
              <a:gd name="connsiteY1511" fmla="*/ 618468 h 638813"/>
              <a:gd name="connsiteX1512" fmla="*/ 601160 w 723910"/>
              <a:gd name="connsiteY1512" fmla="*/ 617633 h 638813"/>
              <a:gd name="connsiteX1513" fmla="*/ 600717 w 723910"/>
              <a:gd name="connsiteY1513" fmla="*/ 617059 h 638813"/>
              <a:gd name="connsiteX1514" fmla="*/ 601395 w 723910"/>
              <a:gd name="connsiteY1514" fmla="*/ 615938 h 638813"/>
              <a:gd name="connsiteX1515" fmla="*/ 601160 w 723910"/>
              <a:gd name="connsiteY1515" fmla="*/ 615677 h 638813"/>
              <a:gd name="connsiteX1516" fmla="*/ 601395 w 723910"/>
              <a:gd name="connsiteY1516" fmla="*/ 615103 h 638813"/>
              <a:gd name="connsiteX1517" fmla="*/ 602515 w 723910"/>
              <a:gd name="connsiteY1517" fmla="*/ 613434 h 638813"/>
              <a:gd name="connsiteX1518" fmla="*/ 602959 w 723910"/>
              <a:gd name="connsiteY1518" fmla="*/ 613720 h 638813"/>
              <a:gd name="connsiteX1519" fmla="*/ 603193 w 723910"/>
              <a:gd name="connsiteY1519" fmla="*/ 613720 h 638813"/>
              <a:gd name="connsiteX1520" fmla="*/ 603402 w 723910"/>
              <a:gd name="connsiteY1520" fmla="*/ 613720 h 638813"/>
              <a:gd name="connsiteX1521" fmla="*/ 604079 w 723910"/>
              <a:gd name="connsiteY1521" fmla="*/ 613434 h 638813"/>
              <a:gd name="connsiteX1522" fmla="*/ 604079 w 723910"/>
              <a:gd name="connsiteY1522" fmla="*/ 613147 h 638813"/>
              <a:gd name="connsiteX1523" fmla="*/ 604549 w 723910"/>
              <a:gd name="connsiteY1523" fmla="*/ 612599 h 638813"/>
              <a:gd name="connsiteX1524" fmla="*/ 604549 w 723910"/>
              <a:gd name="connsiteY1524" fmla="*/ 612312 h 638813"/>
              <a:gd name="connsiteX1525" fmla="*/ 604549 w 723910"/>
              <a:gd name="connsiteY1525" fmla="*/ 612025 h 638813"/>
              <a:gd name="connsiteX1526" fmla="*/ 604757 w 723910"/>
              <a:gd name="connsiteY1526" fmla="*/ 612025 h 638813"/>
              <a:gd name="connsiteX1527" fmla="*/ 604992 w 723910"/>
              <a:gd name="connsiteY1527" fmla="*/ 612025 h 638813"/>
              <a:gd name="connsiteX1528" fmla="*/ 605226 w 723910"/>
              <a:gd name="connsiteY1528" fmla="*/ 611477 h 638813"/>
              <a:gd name="connsiteX1529" fmla="*/ 605435 w 723910"/>
              <a:gd name="connsiteY1529" fmla="*/ 611477 h 638813"/>
              <a:gd name="connsiteX1530" fmla="*/ 605670 w 723910"/>
              <a:gd name="connsiteY1530" fmla="*/ 611190 h 638813"/>
              <a:gd name="connsiteX1531" fmla="*/ 605904 w 723910"/>
              <a:gd name="connsiteY1531" fmla="*/ 610929 h 638813"/>
              <a:gd name="connsiteX1532" fmla="*/ 606113 w 723910"/>
              <a:gd name="connsiteY1532" fmla="*/ 610929 h 638813"/>
              <a:gd name="connsiteX1533" fmla="*/ 606582 w 723910"/>
              <a:gd name="connsiteY1533" fmla="*/ 610929 h 638813"/>
              <a:gd name="connsiteX1534" fmla="*/ 606790 w 723910"/>
              <a:gd name="connsiteY1534" fmla="*/ 610356 h 638813"/>
              <a:gd name="connsiteX1535" fmla="*/ 607468 w 723910"/>
              <a:gd name="connsiteY1535" fmla="*/ 610068 h 638813"/>
              <a:gd name="connsiteX1536" fmla="*/ 608146 w 723910"/>
              <a:gd name="connsiteY1536" fmla="*/ 609808 h 638813"/>
              <a:gd name="connsiteX1537" fmla="*/ 608824 w 723910"/>
              <a:gd name="connsiteY1537" fmla="*/ 609521 h 638813"/>
              <a:gd name="connsiteX1538" fmla="*/ 609058 w 723910"/>
              <a:gd name="connsiteY1538" fmla="*/ 609521 h 638813"/>
              <a:gd name="connsiteX1539" fmla="*/ 609267 w 723910"/>
              <a:gd name="connsiteY1539" fmla="*/ 609521 h 638813"/>
              <a:gd name="connsiteX1540" fmla="*/ 609502 w 723910"/>
              <a:gd name="connsiteY1540" fmla="*/ 609808 h 638813"/>
              <a:gd name="connsiteX1541" fmla="*/ 609736 w 723910"/>
              <a:gd name="connsiteY1541" fmla="*/ 609521 h 638813"/>
              <a:gd name="connsiteX1542" fmla="*/ 609944 w 723910"/>
              <a:gd name="connsiteY1542" fmla="*/ 608947 h 638813"/>
              <a:gd name="connsiteX1543" fmla="*/ 610857 w 723910"/>
              <a:gd name="connsiteY1543" fmla="*/ 607851 h 638813"/>
              <a:gd name="connsiteX1544" fmla="*/ 611300 w 723910"/>
              <a:gd name="connsiteY1544" fmla="*/ 607851 h 638813"/>
              <a:gd name="connsiteX1545" fmla="*/ 611769 w 723910"/>
              <a:gd name="connsiteY1545" fmla="*/ 607851 h 638813"/>
              <a:gd name="connsiteX1546" fmla="*/ 611978 w 723910"/>
              <a:gd name="connsiteY1546" fmla="*/ 607851 h 638813"/>
              <a:gd name="connsiteX1547" fmla="*/ 612656 w 723910"/>
              <a:gd name="connsiteY1547" fmla="*/ 607564 h 638813"/>
              <a:gd name="connsiteX1548" fmla="*/ 612890 w 723910"/>
              <a:gd name="connsiteY1548" fmla="*/ 606990 h 638813"/>
              <a:gd name="connsiteX1549" fmla="*/ 612890 w 723910"/>
              <a:gd name="connsiteY1549" fmla="*/ 606730 h 638813"/>
              <a:gd name="connsiteX1550" fmla="*/ 612447 w 723910"/>
              <a:gd name="connsiteY1550" fmla="*/ 606730 h 638813"/>
              <a:gd name="connsiteX1551" fmla="*/ 612212 w 723910"/>
              <a:gd name="connsiteY1551" fmla="*/ 606155 h 638813"/>
              <a:gd name="connsiteX1552" fmla="*/ 612212 w 723910"/>
              <a:gd name="connsiteY1552" fmla="*/ 605869 h 638813"/>
              <a:gd name="connsiteX1553" fmla="*/ 612212 w 723910"/>
              <a:gd name="connsiteY1553" fmla="*/ 605608 h 638813"/>
              <a:gd name="connsiteX1554" fmla="*/ 612656 w 723910"/>
              <a:gd name="connsiteY1554" fmla="*/ 605608 h 638813"/>
              <a:gd name="connsiteX1555" fmla="*/ 612890 w 723910"/>
              <a:gd name="connsiteY1555" fmla="*/ 605608 h 638813"/>
              <a:gd name="connsiteX1556" fmla="*/ 613568 w 723910"/>
              <a:gd name="connsiteY1556" fmla="*/ 604199 h 638813"/>
              <a:gd name="connsiteX1557" fmla="*/ 613777 w 723910"/>
              <a:gd name="connsiteY1557" fmla="*/ 603651 h 638813"/>
              <a:gd name="connsiteX1558" fmla="*/ 613777 w 723910"/>
              <a:gd name="connsiteY1558" fmla="*/ 602791 h 638813"/>
              <a:gd name="connsiteX1559" fmla="*/ 614011 w 723910"/>
              <a:gd name="connsiteY1559" fmla="*/ 602530 h 638813"/>
              <a:gd name="connsiteX1560" fmla="*/ 614454 w 723910"/>
              <a:gd name="connsiteY1560" fmla="*/ 602530 h 638813"/>
              <a:gd name="connsiteX1561" fmla="*/ 614923 w 723910"/>
              <a:gd name="connsiteY1561" fmla="*/ 602530 h 638813"/>
              <a:gd name="connsiteX1562" fmla="*/ 615601 w 723910"/>
              <a:gd name="connsiteY1562" fmla="*/ 602243 h 638813"/>
              <a:gd name="connsiteX1563" fmla="*/ 616487 w 723910"/>
              <a:gd name="connsiteY1563" fmla="*/ 601956 h 638813"/>
              <a:gd name="connsiteX1564" fmla="*/ 616722 w 723910"/>
              <a:gd name="connsiteY1564" fmla="*/ 601956 h 638813"/>
              <a:gd name="connsiteX1565" fmla="*/ 616957 w 723910"/>
              <a:gd name="connsiteY1565" fmla="*/ 601956 h 638813"/>
              <a:gd name="connsiteX1566" fmla="*/ 617165 w 723910"/>
              <a:gd name="connsiteY1566" fmla="*/ 601695 h 638813"/>
              <a:gd name="connsiteX1567" fmla="*/ 618077 w 723910"/>
              <a:gd name="connsiteY1567" fmla="*/ 600573 h 638813"/>
              <a:gd name="connsiteX1568" fmla="*/ 617843 w 723910"/>
              <a:gd name="connsiteY1568" fmla="*/ 599712 h 638813"/>
              <a:gd name="connsiteX1569" fmla="*/ 618521 w 723910"/>
              <a:gd name="connsiteY1569" fmla="*/ 598878 h 638813"/>
              <a:gd name="connsiteX1570" fmla="*/ 618755 w 723910"/>
              <a:gd name="connsiteY1570" fmla="*/ 598878 h 638813"/>
              <a:gd name="connsiteX1571" fmla="*/ 619433 w 723910"/>
              <a:gd name="connsiteY1571" fmla="*/ 597756 h 638813"/>
              <a:gd name="connsiteX1572" fmla="*/ 618964 w 723910"/>
              <a:gd name="connsiteY1572" fmla="*/ 596921 h 638813"/>
              <a:gd name="connsiteX1573" fmla="*/ 618755 w 723910"/>
              <a:gd name="connsiteY1573" fmla="*/ 596373 h 638813"/>
              <a:gd name="connsiteX1574" fmla="*/ 618077 w 723910"/>
              <a:gd name="connsiteY1574" fmla="*/ 595513 h 638813"/>
              <a:gd name="connsiteX1575" fmla="*/ 617843 w 723910"/>
              <a:gd name="connsiteY1575" fmla="*/ 595513 h 638813"/>
              <a:gd name="connsiteX1576" fmla="*/ 617634 w 723910"/>
              <a:gd name="connsiteY1576" fmla="*/ 595513 h 638813"/>
              <a:gd name="connsiteX1577" fmla="*/ 617400 w 723910"/>
              <a:gd name="connsiteY1577" fmla="*/ 594965 h 638813"/>
              <a:gd name="connsiteX1578" fmla="*/ 617634 w 723910"/>
              <a:gd name="connsiteY1578" fmla="*/ 594678 h 638813"/>
              <a:gd name="connsiteX1579" fmla="*/ 617843 w 723910"/>
              <a:gd name="connsiteY1579" fmla="*/ 594391 h 638813"/>
              <a:gd name="connsiteX1580" fmla="*/ 618077 w 723910"/>
              <a:gd name="connsiteY1580" fmla="*/ 593843 h 638813"/>
              <a:gd name="connsiteX1581" fmla="*/ 618077 w 723910"/>
              <a:gd name="connsiteY1581" fmla="*/ 593556 h 638813"/>
              <a:gd name="connsiteX1582" fmla="*/ 618077 w 723910"/>
              <a:gd name="connsiteY1582" fmla="*/ 593269 h 638813"/>
              <a:gd name="connsiteX1583" fmla="*/ 617843 w 723910"/>
              <a:gd name="connsiteY1583" fmla="*/ 593009 h 638813"/>
              <a:gd name="connsiteX1584" fmla="*/ 618077 w 723910"/>
              <a:gd name="connsiteY1584" fmla="*/ 592435 h 638813"/>
              <a:gd name="connsiteX1585" fmla="*/ 618286 w 723910"/>
              <a:gd name="connsiteY1585" fmla="*/ 592435 h 638813"/>
              <a:gd name="connsiteX1586" fmla="*/ 618286 w 723910"/>
              <a:gd name="connsiteY1586" fmla="*/ 592174 h 638813"/>
              <a:gd name="connsiteX1587" fmla="*/ 618286 w 723910"/>
              <a:gd name="connsiteY1587" fmla="*/ 591887 h 638813"/>
              <a:gd name="connsiteX1588" fmla="*/ 617843 w 723910"/>
              <a:gd name="connsiteY1588" fmla="*/ 591600 h 638813"/>
              <a:gd name="connsiteX1589" fmla="*/ 617843 w 723910"/>
              <a:gd name="connsiteY1589" fmla="*/ 591313 h 638813"/>
              <a:gd name="connsiteX1590" fmla="*/ 618077 w 723910"/>
              <a:gd name="connsiteY1590" fmla="*/ 591313 h 638813"/>
              <a:gd name="connsiteX1591" fmla="*/ 618755 w 723910"/>
              <a:gd name="connsiteY1591" fmla="*/ 590478 h 638813"/>
              <a:gd name="connsiteX1592" fmla="*/ 619198 w 723910"/>
              <a:gd name="connsiteY1592" fmla="*/ 589930 h 638813"/>
              <a:gd name="connsiteX1593" fmla="*/ 619198 w 723910"/>
              <a:gd name="connsiteY1593" fmla="*/ 589070 h 638813"/>
              <a:gd name="connsiteX1594" fmla="*/ 619433 w 723910"/>
              <a:gd name="connsiteY1594" fmla="*/ 588235 h 638813"/>
              <a:gd name="connsiteX1595" fmla="*/ 619433 w 723910"/>
              <a:gd name="connsiteY1595" fmla="*/ 587113 h 638813"/>
              <a:gd name="connsiteX1596" fmla="*/ 618964 w 723910"/>
              <a:gd name="connsiteY1596" fmla="*/ 585991 h 638813"/>
              <a:gd name="connsiteX1597" fmla="*/ 618521 w 723910"/>
              <a:gd name="connsiteY1597" fmla="*/ 585444 h 638813"/>
              <a:gd name="connsiteX1598" fmla="*/ 618286 w 723910"/>
              <a:gd name="connsiteY1598" fmla="*/ 585444 h 638813"/>
              <a:gd name="connsiteX1599" fmla="*/ 618077 w 723910"/>
              <a:gd name="connsiteY1599" fmla="*/ 585157 h 638813"/>
              <a:gd name="connsiteX1600" fmla="*/ 617843 w 723910"/>
              <a:gd name="connsiteY1600" fmla="*/ 584870 h 638813"/>
              <a:gd name="connsiteX1601" fmla="*/ 617843 w 723910"/>
              <a:gd name="connsiteY1601" fmla="*/ 584583 h 638813"/>
              <a:gd name="connsiteX1602" fmla="*/ 617634 w 723910"/>
              <a:gd name="connsiteY1602" fmla="*/ 584583 h 638813"/>
              <a:gd name="connsiteX1603" fmla="*/ 616044 w 723910"/>
              <a:gd name="connsiteY1603" fmla="*/ 584035 h 638813"/>
              <a:gd name="connsiteX1604" fmla="*/ 615132 w 723910"/>
              <a:gd name="connsiteY1604" fmla="*/ 584035 h 638813"/>
              <a:gd name="connsiteX1605" fmla="*/ 614923 w 723910"/>
              <a:gd name="connsiteY1605" fmla="*/ 584035 h 638813"/>
              <a:gd name="connsiteX1606" fmla="*/ 614454 w 723910"/>
              <a:gd name="connsiteY1606" fmla="*/ 584035 h 638813"/>
              <a:gd name="connsiteX1607" fmla="*/ 614011 w 723910"/>
              <a:gd name="connsiteY1607" fmla="*/ 583748 h 638813"/>
              <a:gd name="connsiteX1608" fmla="*/ 613777 w 723910"/>
              <a:gd name="connsiteY1608" fmla="*/ 583461 h 638813"/>
              <a:gd name="connsiteX1609" fmla="*/ 613333 w 723910"/>
              <a:gd name="connsiteY1609" fmla="*/ 583200 h 638813"/>
              <a:gd name="connsiteX1610" fmla="*/ 613099 w 723910"/>
              <a:gd name="connsiteY1610" fmla="*/ 583200 h 638813"/>
              <a:gd name="connsiteX1611" fmla="*/ 612447 w 723910"/>
              <a:gd name="connsiteY1611" fmla="*/ 582913 h 638813"/>
              <a:gd name="connsiteX1612" fmla="*/ 612212 w 723910"/>
              <a:gd name="connsiteY1612" fmla="*/ 582626 h 638813"/>
              <a:gd name="connsiteX1613" fmla="*/ 611769 w 723910"/>
              <a:gd name="connsiteY1613" fmla="*/ 582626 h 638813"/>
              <a:gd name="connsiteX1614" fmla="*/ 611300 w 723910"/>
              <a:gd name="connsiteY1614" fmla="*/ 582626 h 638813"/>
              <a:gd name="connsiteX1615" fmla="*/ 611535 w 723910"/>
              <a:gd name="connsiteY1615" fmla="*/ 582626 h 638813"/>
              <a:gd name="connsiteX1616" fmla="*/ 611769 w 723910"/>
              <a:gd name="connsiteY1616" fmla="*/ 582339 h 638813"/>
              <a:gd name="connsiteX1617" fmla="*/ 611769 w 723910"/>
              <a:gd name="connsiteY1617" fmla="*/ 582078 h 638813"/>
              <a:gd name="connsiteX1618" fmla="*/ 611769 w 723910"/>
              <a:gd name="connsiteY1618" fmla="*/ 581505 h 638813"/>
              <a:gd name="connsiteX1619" fmla="*/ 611535 w 723910"/>
              <a:gd name="connsiteY1619" fmla="*/ 581505 h 638813"/>
              <a:gd name="connsiteX1620" fmla="*/ 611300 w 723910"/>
              <a:gd name="connsiteY1620" fmla="*/ 581792 h 638813"/>
              <a:gd name="connsiteX1621" fmla="*/ 610857 w 723910"/>
              <a:gd name="connsiteY1621" fmla="*/ 581218 h 638813"/>
              <a:gd name="connsiteX1622" fmla="*/ 610622 w 723910"/>
              <a:gd name="connsiteY1622" fmla="*/ 581218 h 638813"/>
              <a:gd name="connsiteX1623" fmla="*/ 610857 w 723910"/>
              <a:gd name="connsiteY1623" fmla="*/ 580670 h 638813"/>
              <a:gd name="connsiteX1624" fmla="*/ 610857 w 723910"/>
              <a:gd name="connsiteY1624" fmla="*/ 580383 h 638813"/>
              <a:gd name="connsiteX1625" fmla="*/ 611300 w 723910"/>
              <a:gd name="connsiteY1625" fmla="*/ 580383 h 638813"/>
              <a:gd name="connsiteX1626" fmla="*/ 611535 w 723910"/>
              <a:gd name="connsiteY1626" fmla="*/ 580383 h 638813"/>
              <a:gd name="connsiteX1627" fmla="*/ 611769 w 723910"/>
              <a:gd name="connsiteY1627" fmla="*/ 579548 h 638813"/>
              <a:gd name="connsiteX1628" fmla="*/ 611535 w 723910"/>
              <a:gd name="connsiteY1628" fmla="*/ 578714 h 638813"/>
              <a:gd name="connsiteX1629" fmla="*/ 611535 w 723910"/>
              <a:gd name="connsiteY1629" fmla="*/ 577592 h 638813"/>
              <a:gd name="connsiteX1630" fmla="*/ 611535 w 723910"/>
              <a:gd name="connsiteY1630" fmla="*/ 577018 h 638813"/>
              <a:gd name="connsiteX1631" fmla="*/ 611092 w 723910"/>
              <a:gd name="connsiteY1631" fmla="*/ 576731 h 638813"/>
              <a:gd name="connsiteX1632" fmla="*/ 611092 w 723910"/>
              <a:gd name="connsiteY1632" fmla="*/ 576470 h 638813"/>
              <a:gd name="connsiteX1633" fmla="*/ 611092 w 723910"/>
              <a:gd name="connsiteY1633" fmla="*/ 576183 h 638813"/>
              <a:gd name="connsiteX1634" fmla="*/ 610857 w 723910"/>
              <a:gd name="connsiteY1634" fmla="*/ 575896 h 638813"/>
              <a:gd name="connsiteX1635" fmla="*/ 610857 w 723910"/>
              <a:gd name="connsiteY1635" fmla="*/ 576183 h 638813"/>
              <a:gd name="connsiteX1636" fmla="*/ 610622 w 723910"/>
              <a:gd name="connsiteY1636" fmla="*/ 576183 h 638813"/>
              <a:gd name="connsiteX1637" fmla="*/ 609502 w 723910"/>
              <a:gd name="connsiteY1637" fmla="*/ 575896 h 638813"/>
              <a:gd name="connsiteX1638" fmla="*/ 609502 w 723910"/>
              <a:gd name="connsiteY1638" fmla="*/ 575609 h 638813"/>
              <a:gd name="connsiteX1639" fmla="*/ 609736 w 723910"/>
              <a:gd name="connsiteY1639" fmla="*/ 575062 h 638813"/>
              <a:gd name="connsiteX1640" fmla="*/ 610414 w 723910"/>
              <a:gd name="connsiteY1640" fmla="*/ 575062 h 638813"/>
              <a:gd name="connsiteX1641" fmla="*/ 610857 w 723910"/>
              <a:gd name="connsiteY1641" fmla="*/ 575062 h 638813"/>
              <a:gd name="connsiteX1642" fmla="*/ 610857 w 723910"/>
              <a:gd name="connsiteY1642" fmla="*/ 574775 h 638813"/>
              <a:gd name="connsiteX1643" fmla="*/ 610857 w 723910"/>
              <a:gd name="connsiteY1643" fmla="*/ 574227 h 638813"/>
              <a:gd name="connsiteX1644" fmla="*/ 610622 w 723910"/>
              <a:gd name="connsiteY1644" fmla="*/ 574227 h 638813"/>
              <a:gd name="connsiteX1645" fmla="*/ 610179 w 723910"/>
              <a:gd name="connsiteY1645" fmla="*/ 574227 h 638813"/>
              <a:gd name="connsiteX1646" fmla="*/ 609267 w 723910"/>
              <a:gd name="connsiteY1646" fmla="*/ 573940 h 638813"/>
              <a:gd name="connsiteX1647" fmla="*/ 609058 w 723910"/>
              <a:gd name="connsiteY1647" fmla="*/ 573940 h 638813"/>
              <a:gd name="connsiteX1648" fmla="*/ 609058 w 723910"/>
              <a:gd name="connsiteY1648" fmla="*/ 573653 h 638813"/>
              <a:gd name="connsiteX1649" fmla="*/ 609267 w 723910"/>
              <a:gd name="connsiteY1649" fmla="*/ 573105 h 638813"/>
              <a:gd name="connsiteX1650" fmla="*/ 609058 w 723910"/>
              <a:gd name="connsiteY1650" fmla="*/ 573105 h 638813"/>
              <a:gd name="connsiteX1651" fmla="*/ 609058 w 723910"/>
              <a:gd name="connsiteY1651" fmla="*/ 572818 h 638813"/>
              <a:gd name="connsiteX1652" fmla="*/ 609267 w 723910"/>
              <a:gd name="connsiteY1652" fmla="*/ 572818 h 638813"/>
              <a:gd name="connsiteX1653" fmla="*/ 609502 w 723910"/>
              <a:gd name="connsiteY1653" fmla="*/ 572244 h 638813"/>
              <a:gd name="connsiteX1654" fmla="*/ 609058 w 723910"/>
              <a:gd name="connsiteY1654" fmla="*/ 572244 h 638813"/>
              <a:gd name="connsiteX1655" fmla="*/ 609058 w 723910"/>
              <a:gd name="connsiteY1655" fmla="*/ 571957 h 638813"/>
              <a:gd name="connsiteX1656" fmla="*/ 609267 w 723910"/>
              <a:gd name="connsiteY1656" fmla="*/ 571957 h 638813"/>
              <a:gd name="connsiteX1657" fmla="*/ 609502 w 723910"/>
              <a:gd name="connsiteY1657" fmla="*/ 571957 h 638813"/>
              <a:gd name="connsiteX1658" fmla="*/ 609736 w 723910"/>
              <a:gd name="connsiteY1658" fmla="*/ 571696 h 638813"/>
              <a:gd name="connsiteX1659" fmla="*/ 609502 w 723910"/>
              <a:gd name="connsiteY1659" fmla="*/ 571409 h 638813"/>
              <a:gd name="connsiteX1660" fmla="*/ 609736 w 723910"/>
              <a:gd name="connsiteY1660" fmla="*/ 571409 h 638813"/>
              <a:gd name="connsiteX1661" fmla="*/ 605226 w 723910"/>
              <a:gd name="connsiteY1661" fmla="*/ 571409 h 638813"/>
              <a:gd name="connsiteX1662" fmla="*/ 602750 w 723910"/>
              <a:gd name="connsiteY1662" fmla="*/ 571409 h 638813"/>
              <a:gd name="connsiteX1663" fmla="*/ 602515 w 723910"/>
              <a:gd name="connsiteY1663" fmla="*/ 571409 h 638813"/>
              <a:gd name="connsiteX1664" fmla="*/ 601603 w 723910"/>
              <a:gd name="connsiteY1664" fmla="*/ 571409 h 638813"/>
              <a:gd name="connsiteX1665" fmla="*/ 599570 w 723910"/>
              <a:gd name="connsiteY1665" fmla="*/ 571409 h 638813"/>
              <a:gd name="connsiteX1666" fmla="*/ 597563 w 723910"/>
              <a:gd name="connsiteY1666" fmla="*/ 571409 h 638813"/>
              <a:gd name="connsiteX1667" fmla="*/ 591906 w 723910"/>
              <a:gd name="connsiteY1667" fmla="*/ 571409 h 638813"/>
              <a:gd name="connsiteX1668" fmla="*/ 591020 w 723910"/>
              <a:gd name="connsiteY1668" fmla="*/ 571409 h 638813"/>
              <a:gd name="connsiteX1669" fmla="*/ 589430 w 723910"/>
              <a:gd name="connsiteY1669" fmla="*/ 571409 h 638813"/>
              <a:gd name="connsiteX1670" fmla="*/ 586041 w 723910"/>
              <a:gd name="connsiteY1670" fmla="*/ 571409 h 638813"/>
              <a:gd name="connsiteX1671" fmla="*/ 585598 w 723910"/>
              <a:gd name="connsiteY1671" fmla="*/ 571409 h 638813"/>
              <a:gd name="connsiteX1672" fmla="*/ 580176 w 723910"/>
              <a:gd name="connsiteY1672" fmla="*/ 571409 h 638813"/>
              <a:gd name="connsiteX1673" fmla="*/ 579498 w 723910"/>
              <a:gd name="connsiteY1673" fmla="*/ 571409 h 638813"/>
              <a:gd name="connsiteX1674" fmla="*/ 578820 w 723910"/>
              <a:gd name="connsiteY1674" fmla="*/ 571409 h 638813"/>
              <a:gd name="connsiteX1675" fmla="*/ 575666 w 723910"/>
              <a:gd name="connsiteY1675" fmla="*/ 571409 h 638813"/>
              <a:gd name="connsiteX1676" fmla="*/ 572747 w 723910"/>
              <a:gd name="connsiteY1676" fmla="*/ 571409 h 638813"/>
              <a:gd name="connsiteX1677" fmla="*/ 572069 w 723910"/>
              <a:gd name="connsiteY1677" fmla="*/ 571409 h 638813"/>
              <a:gd name="connsiteX1678" fmla="*/ 570479 w 723910"/>
              <a:gd name="connsiteY1678" fmla="*/ 571409 h 638813"/>
              <a:gd name="connsiteX1679" fmla="*/ 563962 w 723910"/>
              <a:gd name="connsiteY1679" fmla="*/ 571409 h 638813"/>
              <a:gd name="connsiteX1680" fmla="*/ 563050 w 723910"/>
              <a:gd name="connsiteY1680" fmla="*/ 571409 h 638813"/>
              <a:gd name="connsiteX1681" fmla="*/ 562815 w 723910"/>
              <a:gd name="connsiteY1681" fmla="*/ 571409 h 638813"/>
              <a:gd name="connsiteX1682" fmla="*/ 561929 w 723910"/>
              <a:gd name="connsiteY1682" fmla="*/ 571409 h 638813"/>
              <a:gd name="connsiteX1683" fmla="*/ 560782 w 723910"/>
              <a:gd name="connsiteY1683" fmla="*/ 571409 h 638813"/>
              <a:gd name="connsiteX1684" fmla="*/ 559896 w 723910"/>
              <a:gd name="connsiteY1684" fmla="*/ 571409 h 638813"/>
              <a:gd name="connsiteX1685" fmla="*/ 556950 w 723910"/>
              <a:gd name="connsiteY1685" fmla="*/ 571409 h 638813"/>
              <a:gd name="connsiteX1686" fmla="*/ 556064 w 723910"/>
              <a:gd name="connsiteY1686" fmla="*/ 571409 h 638813"/>
              <a:gd name="connsiteX1687" fmla="*/ 555595 w 723910"/>
              <a:gd name="connsiteY1687" fmla="*/ 571409 h 638813"/>
              <a:gd name="connsiteX1688" fmla="*/ 551085 w 723910"/>
              <a:gd name="connsiteY1688" fmla="*/ 571409 h 638813"/>
              <a:gd name="connsiteX1689" fmla="*/ 549286 w 723910"/>
              <a:gd name="connsiteY1689" fmla="*/ 571409 h 638813"/>
              <a:gd name="connsiteX1690" fmla="*/ 547488 w 723910"/>
              <a:gd name="connsiteY1690" fmla="*/ 571409 h 638813"/>
              <a:gd name="connsiteX1691" fmla="*/ 543213 w 723910"/>
              <a:gd name="connsiteY1691" fmla="*/ 571409 h 638813"/>
              <a:gd name="connsiteX1692" fmla="*/ 541857 w 723910"/>
              <a:gd name="connsiteY1692" fmla="*/ 571409 h 638813"/>
              <a:gd name="connsiteX1693" fmla="*/ 541388 w 723910"/>
              <a:gd name="connsiteY1693" fmla="*/ 571409 h 638813"/>
              <a:gd name="connsiteX1694" fmla="*/ 541179 w 723910"/>
              <a:gd name="connsiteY1694" fmla="*/ 571409 h 638813"/>
              <a:gd name="connsiteX1695" fmla="*/ 539381 w 723910"/>
              <a:gd name="connsiteY1695" fmla="*/ 571409 h 638813"/>
              <a:gd name="connsiteX1696" fmla="*/ 534193 w 723910"/>
              <a:gd name="connsiteY1696" fmla="*/ 571409 h 638813"/>
              <a:gd name="connsiteX1697" fmla="*/ 532603 w 723910"/>
              <a:gd name="connsiteY1697" fmla="*/ 571409 h 638813"/>
              <a:gd name="connsiteX1698" fmla="*/ 531691 w 723910"/>
              <a:gd name="connsiteY1698" fmla="*/ 571409 h 638813"/>
              <a:gd name="connsiteX1699" fmla="*/ 531482 w 723910"/>
              <a:gd name="connsiteY1699" fmla="*/ 571409 h 638813"/>
              <a:gd name="connsiteX1700" fmla="*/ 531248 w 723910"/>
              <a:gd name="connsiteY1700" fmla="*/ 571409 h 638813"/>
              <a:gd name="connsiteX1701" fmla="*/ 531013 w 723910"/>
              <a:gd name="connsiteY1701" fmla="*/ 571409 h 638813"/>
              <a:gd name="connsiteX1702" fmla="*/ 526061 w 723910"/>
              <a:gd name="connsiteY1702" fmla="*/ 571409 h 638813"/>
              <a:gd name="connsiteX1703" fmla="*/ 524262 w 723910"/>
              <a:gd name="connsiteY1703" fmla="*/ 571409 h 638813"/>
              <a:gd name="connsiteX1704" fmla="*/ 522229 w 723910"/>
              <a:gd name="connsiteY1704" fmla="*/ 571409 h 638813"/>
              <a:gd name="connsiteX1705" fmla="*/ 521994 w 723910"/>
              <a:gd name="connsiteY1705" fmla="*/ 571409 h 638813"/>
              <a:gd name="connsiteX1706" fmla="*/ 519987 w 723910"/>
              <a:gd name="connsiteY1706" fmla="*/ 571409 h 638813"/>
              <a:gd name="connsiteX1707" fmla="*/ 517041 w 723910"/>
              <a:gd name="connsiteY1707" fmla="*/ 571409 h 638813"/>
              <a:gd name="connsiteX1708" fmla="*/ 516129 w 723910"/>
              <a:gd name="connsiteY1708" fmla="*/ 571409 h 638813"/>
              <a:gd name="connsiteX1709" fmla="*/ 515920 w 723910"/>
              <a:gd name="connsiteY1709" fmla="*/ 571409 h 638813"/>
              <a:gd name="connsiteX1710" fmla="*/ 507579 w 723910"/>
              <a:gd name="connsiteY1710" fmla="*/ 571409 h 638813"/>
              <a:gd name="connsiteX1711" fmla="*/ 507344 w 723910"/>
              <a:gd name="connsiteY1711" fmla="*/ 571409 h 638813"/>
              <a:gd name="connsiteX1712" fmla="*/ 505989 w 723910"/>
              <a:gd name="connsiteY1712" fmla="*/ 571409 h 638813"/>
              <a:gd name="connsiteX1713" fmla="*/ 504190 w 723910"/>
              <a:gd name="connsiteY1713" fmla="*/ 571409 h 638813"/>
              <a:gd name="connsiteX1714" fmla="*/ 499237 w 723910"/>
              <a:gd name="connsiteY1714" fmla="*/ 571409 h 638813"/>
              <a:gd name="connsiteX1715" fmla="*/ 494258 w 723910"/>
              <a:gd name="connsiteY1715" fmla="*/ 571409 h 638813"/>
              <a:gd name="connsiteX1716" fmla="*/ 493138 w 723910"/>
              <a:gd name="connsiteY1716" fmla="*/ 571409 h 638813"/>
              <a:gd name="connsiteX1717" fmla="*/ 492225 w 723910"/>
              <a:gd name="connsiteY1717" fmla="*/ 571409 h 638813"/>
              <a:gd name="connsiteX1718" fmla="*/ 485031 w 723910"/>
              <a:gd name="connsiteY1718" fmla="*/ 571409 h 638813"/>
              <a:gd name="connsiteX1719" fmla="*/ 482320 w 723910"/>
              <a:gd name="connsiteY1719" fmla="*/ 571409 h 638813"/>
              <a:gd name="connsiteX1720" fmla="*/ 473978 w 723910"/>
              <a:gd name="connsiteY1720" fmla="*/ 571409 h 638813"/>
              <a:gd name="connsiteX1721" fmla="*/ 473744 w 723910"/>
              <a:gd name="connsiteY1721" fmla="*/ 571409 h 638813"/>
              <a:gd name="connsiteX1722" fmla="*/ 471033 w 723910"/>
              <a:gd name="connsiteY1722" fmla="*/ 571409 h 638813"/>
              <a:gd name="connsiteX1723" fmla="*/ 470824 w 723910"/>
              <a:gd name="connsiteY1723" fmla="*/ 571409 h 638813"/>
              <a:gd name="connsiteX1724" fmla="*/ 470590 w 723910"/>
              <a:gd name="connsiteY1724" fmla="*/ 571409 h 638813"/>
              <a:gd name="connsiteX1725" fmla="*/ 469469 w 723910"/>
              <a:gd name="connsiteY1725" fmla="*/ 571409 h 638813"/>
              <a:gd name="connsiteX1726" fmla="*/ 468999 w 723910"/>
              <a:gd name="connsiteY1726" fmla="*/ 571409 h 638813"/>
              <a:gd name="connsiteX1727" fmla="*/ 463604 w 723910"/>
              <a:gd name="connsiteY1727" fmla="*/ 571123 h 638813"/>
              <a:gd name="connsiteX1728" fmla="*/ 463134 w 723910"/>
              <a:gd name="connsiteY1728" fmla="*/ 571123 h 638813"/>
              <a:gd name="connsiteX1729" fmla="*/ 460658 w 723910"/>
              <a:gd name="connsiteY1729" fmla="*/ 571123 h 638813"/>
              <a:gd name="connsiteX1730" fmla="*/ 460449 w 723910"/>
              <a:gd name="connsiteY1730" fmla="*/ 571123 h 638813"/>
              <a:gd name="connsiteX1731" fmla="*/ 459980 w 723910"/>
              <a:gd name="connsiteY1731" fmla="*/ 571123 h 638813"/>
              <a:gd name="connsiteX1732" fmla="*/ 459772 w 723910"/>
              <a:gd name="connsiteY1732" fmla="*/ 571123 h 638813"/>
              <a:gd name="connsiteX1733" fmla="*/ 459303 w 723910"/>
              <a:gd name="connsiteY1733" fmla="*/ 571123 h 638813"/>
              <a:gd name="connsiteX1734" fmla="*/ 458859 w 723910"/>
              <a:gd name="connsiteY1734" fmla="*/ 571123 h 638813"/>
              <a:gd name="connsiteX1735" fmla="*/ 458416 w 723910"/>
              <a:gd name="connsiteY1735" fmla="*/ 571123 h 638813"/>
              <a:gd name="connsiteX1736" fmla="*/ 457947 w 723910"/>
              <a:gd name="connsiteY1736" fmla="*/ 571123 h 638813"/>
              <a:gd name="connsiteX1737" fmla="*/ 457739 w 723910"/>
              <a:gd name="connsiteY1737" fmla="*/ 571123 h 638813"/>
              <a:gd name="connsiteX1738" fmla="*/ 456618 w 723910"/>
              <a:gd name="connsiteY1738" fmla="*/ 571123 h 638813"/>
              <a:gd name="connsiteX1739" fmla="*/ 454793 w 723910"/>
              <a:gd name="connsiteY1739" fmla="*/ 571123 h 638813"/>
              <a:gd name="connsiteX1740" fmla="*/ 453229 w 723910"/>
              <a:gd name="connsiteY1740" fmla="*/ 571123 h 638813"/>
              <a:gd name="connsiteX1741" fmla="*/ 452760 w 723910"/>
              <a:gd name="connsiteY1741" fmla="*/ 571123 h 638813"/>
              <a:gd name="connsiteX1742" fmla="*/ 450961 w 723910"/>
              <a:gd name="connsiteY1742" fmla="*/ 571123 h 638813"/>
              <a:gd name="connsiteX1743" fmla="*/ 449397 w 723910"/>
              <a:gd name="connsiteY1743" fmla="*/ 571123 h 638813"/>
              <a:gd name="connsiteX1744" fmla="*/ 448250 w 723910"/>
              <a:gd name="connsiteY1744" fmla="*/ 571123 h 638813"/>
              <a:gd name="connsiteX1745" fmla="*/ 444887 w 723910"/>
              <a:gd name="connsiteY1745" fmla="*/ 571123 h 638813"/>
              <a:gd name="connsiteX1746" fmla="*/ 443532 w 723910"/>
              <a:gd name="connsiteY1746" fmla="*/ 571123 h 638813"/>
              <a:gd name="connsiteX1747" fmla="*/ 443297 w 723910"/>
              <a:gd name="connsiteY1747" fmla="*/ 571123 h 638813"/>
              <a:gd name="connsiteX1748" fmla="*/ 441056 w 723910"/>
              <a:gd name="connsiteY1748" fmla="*/ 571123 h 638813"/>
              <a:gd name="connsiteX1749" fmla="*/ 439022 w 723910"/>
              <a:gd name="connsiteY1749" fmla="*/ 571123 h 638813"/>
              <a:gd name="connsiteX1750" fmla="*/ 434721 w 723910"/>
              <a:gd name="connsiteY1750" fmla="*/ 571123 h 638813"/>
              <a:gd name="connsiteX1751" fmla="*/ 433157 w 723910"/>
              <a:gd name="connsiteY1751" fmla="*/ 571123 h 638813"/>
              <a:gd name="connsiteX1752" fmla="*/ 432688 w 723910"/>
              <a:gd name="connsiteY1752" fmla="*/ 571123 h 638813"/>
              <a:gd name="connsiteX1753" fmla="*/ 431124 w 723910"/>
              <a:gd name="connsiteY1753" fmla="*/ 571123 h 638813"/>
              <a:gd name="connsiteX1754" fmla="*/ 430889 w 723910"/>
              <a:gd name="connsiteY1754" fmla="*/ 571123 h 638813"/>
              <a:gd name="connsiteX1755" fmla="*/ 430446 w 723910"/>
              <a:gd name="connsiteY1755" fmla="*/ 571123 h 638813"/>
              <a:gd name="connsiteX1756" fmla="*/ 427058 w 723910"/>
              <a:gd name="connsiteY1756" fmla="*/ 571123 h 638813"/>
              <a:gd name="connsiteX1757" fmla="*/ 426171 w 723910"/>
              <a:gd name="connsiteY1757" fmla="*/ 571123 h 638813"/>
              <a:gd name="connsiteX1758" fmla="*/ 424138 w 723910"/>
              <a:gd name="connsiteY1758" fmla="*/ 571123 h 638813"/>
              <a:gd name="connsiteX1759" fmla="*/ 423903 w 723910"/>
              <a:gd name="connsiteY1759" fmla="*/ 571123 h 638813"/>
              <a:gd name="connsiteX1760" fmla="*/ 417595 w 723910"/>
              <a:gd name="connsiteY1760" fmla="*/ 571123 h 638813"/>
              <a:gd name="connsiteX1761" fmla="*/ 416917 w 723910"/>
              <a:gd name="connsiteY1761" fmla="*/ 571409 h 638813"/>
              <a:gd name="connsiteX1762" fmla="*/ 416240 w 723910"/>
              <a:gd name="connsiteY1762" fmla="*/ 571409 h 638813"/>
              <a:gd name="connsiteX1763" fmla="*/ 414441 w 723910"/>
              <a:gd name="connsiteY1763" fmla="*/ 571409 h 638813"/>
              <a:gd name="connsiteX1764" fmla="*/ 411052 w 723910"/>
              <a:gd name="connsiteY1764" fmla="*/ 571409 h 638813"/>
              <a:gd name="connsiteX1765" fmla="*/ 410609 w 723910"/>
              <a:gd name="connsiteY1765" fmla="*/ 571409 h 638813"/>
              <a:gd name="connsiteX1766" fmla="*/ 407455 w 723910"/>
              <a:gd name="connsiteY1766" fmla="*/ 571409 h 638813"/>
              <a:gd name="connsiteX1767" fmla="*/ 406308 w 723910"/>
              <a:gd name="connsiteY1767" fmla="*/ 571123 h 638813"/>
              <a:gd name="connsiteX1768" fmla="*/ 404744 w 723910"/>
              <a:gd name="connsiteY1768" fmla="*/ 571123 h 638813"/>
              <a:gd name="connsiteX1769" fmla="*/ 403388 w 723910"/>
              <a:gd name="connsiteY1769" fmla="*/ 571123 h 638813"/>
              <a:gd name="connsiteX1770" fmla="*/ 403154 w 723910"/>
              <a:gd name="connsiteY1770" fmla="*/ 571123 h 638813"/>
              <a:gd name="connsiteX1771" fmla="*/ 401355 w 723910"/>
              <a:gd name="connsiteY1771" fmla="*/ 571123 h 638813"/>
              <a:gd name="connsiteX1772" fmla="*/ 398879 w 723910"/>
              <a:gd name="connsiteY1772" fmla="*/ 571123 h 638813"/>
              <a:gd name="connsiteX1773" fmla="*/ 397289 w 723910"/>
              <a:gd name="connsiteY1773" fmla="*/ 571123 h 638813"/>
              <a:gd name="connsiteX1774" fmla="*/ 396403 w 723910"/>
              <a:gd name="connsiteY1774" fmla="*/ 571123 h 638813"/>
              <a:gd name="connsiteX1775" fmla="*/ 394578 w 723910"/>
              <a:gd name="connsiteY1775" fmla="*/ 571123 h 638813"/>
              <a:gd name="connsiteX1776" fmla="*/ 393222 w 723910"/>
              <a:gd name="connsiteY1776" fmla="*/ 571123 h 638813"/>
              <a:gd name="connsiteX1777" fmla="*/ 387826 w 723910"/>
              <a:gd name="connsiteY1777" fmla="*/ 571409 h 638813"/>
              <a:gd name="connsiteX1778" fmla="*/ 386471 w 723910"/>
              <a:gd name="connsiteY1778" fmla="*/ 571409 h 638813"/>
              <a:gd name="connsiteX1779" fmla="*/ 386236 w 723910"/>
              <a:gd name="connsiteY1779" fmla="*/ 571409 h 638813"/>
              <a:gd name="connsiteX1780" fmla="*/ 386028 w 723910"/>
              <a:gd name="connsiteY1780" fmla="*/ 571409 h 638813"/>
              <a:gd name="connsiteX1781" fmla="*/ 381283 w 723910"/>
              <a:gd name="connsiteY1781" fmla="*/ 571409 h 638813"/>
              <a:gd name="connsiteX1782" fmla="*/ 375862 w 723910"/>
              <a:gd name="connsiteY1782" fmla="*/ 571409 h 638813"/>
              <a:gd name="connsiteX1783" fmla="*/ 374975 w 723910"/>
              <a:gd name="connsiteY1783" fmla="*/ 571409 h 638813"/>
              <a:gd name="connsiteX1784" fmla="*/ 371352 w 723910"/>
              <a:gd name="connsiteY1784" fmla="*/ 571409 h 638813"/>
              <a:gd name="connsiteX1785" fmla="*/ 369319 w 723910"/>
              <a:gd name="connsiteY1785" fmla="*/ 571409 h 638813"/>
              <a:gd name="connsiteX1786" fmla="*/ 368875 w 723910"/>
              <a:gd name="connsiteY1786" fmla="*/ 571409 h 638813"/>
              <a:gd name="connsiteX1787" fmla="*/ 367755 w 723910"/>
              <a:gd name="connsiteY1787" fmla="*/ 571409 h 638813"/>
              <a:gd name="connsiteX1788" fmla="*/ 363923 w 723910"/>
              <a:gd name="connsiteY1788" fmla="*/ 571409 h 638813"/>
              <a:gd name="connsiteX1789" fmla="*/ 363480 w 723910"/>
              <a:gd name="connsiteY1789" fmla="*/ 571409 h 638813"/>
              <a:gd name="connsiteX1790" fmla="*/ 362333 w 723910"/>
              <a:gd name="connsiteY1790" fmla="*/ 571409 h 638813"/>
              <a:gd name="connsiteX1791" fmla="*/ 361212 w 723910"/>
              <a:gd name="connsiteY1791" fmla="*/ 571409 h 638813"/>
              <a:gd name="connsiteX1792" fmla="*/ 357145 w 723910"/>
              <a:gd name="connsiteY1792" fmla="*/ 571123 h 638813"/>
              <a:gd name="connsiteX1793" fmla="*/ 353313 w 723910"/>
              <a:gd name="connsiteY1793" fmla="*/ 571123 h 638813"/>
              <a:gd name="connsiteX1794" fmla="*/ 351958 w 723910"/>
              <a:gd name="connsiteY1794" fmla="*/ 571123 h 638813"/>
              <a:gd name="connsiteX1795" fmla="*/ 348804 w 723910"/>
              <a:gd name="connsiteY1795" fmla="*/ 571409 h 638813"/>
              <a:gd name="connsiteX1796" fmla="*/ 348361 w 723910"/>
              <a:gd name="connsiteY1796" fmla="*/ 571409 h 638813"/>
              <a:gd name="connsiteX1797" fmla="*/ 344294 w 723910"/>
              <a:gd name="connsiteY1797" fmla="*/ 571409 h 638813"/>
              <a:gd name="connsiteX1798" fmla="*/ 342730 w 723910"/>
              <a:gd name="connsiteY1798" fmla="*/ 571409 h 638813"/>
              <a:gd name="connsiteX1799" fmla="*/ 342495 w 723910"/>
              <a:gd name="connsiteY1799" fmla="*/ 571409 h 638813"/>
              <a:gd name="connsiteX1800" fmla="*/ 341140 w 723910"/>
              <a:gd name="connsiteY1800" fmla="*/ 571409 h 638813"/>
              <a:gd name="connsiteX1801" fmla="*/ 326699 w 723910"/>
              <a:gd name="connsiteY1801" fmla="*/ 571409 h 638813"/>
              <a:gd name="connsiteX1802" fmla="*/ 325812 w 723910"/>
              <a:gd name="connsiteY1802" fmla="*/ 571409 h 638813"/>
              <a:gd name="connsiteX1803" fmla="*/ 324222 w 723910"/>
              <a:gd name="connsiteY1803" fmla="*/ 571409 h 638813"/>
              <a:gd name="connsiteX1804" fmla="*/ 318592 w 723910"/>
              <a:gd name="connsiteY1804" fmla="*/ 571409 h 638813"/>
              <a:gd name="connsiteX1805" fmla="*/ 316793 w 723910"/>
              <a:gd name="connsiteY1805" fmla="*/ 571409 h 638813"/>
              <a:gd name="connsiteX1806" fmla="*/ 312492 w 723910"/>
              <a:gd name="connsiteY1806" fmla="*/ 571409 h 638813"/>
              <a:gd name="connsiteX1807" fmla="*/ 310016 w 723910"/>
              <a:gd name="connsiteY1807" fmla="*/ 571409 h 638813"/>
              <a:gd name="connsiteX1808" fmla="*/ 308660 w 723910"/>
              <a:gd name="connsiteY1808" fmla="*/ 571409 h 638813"/>
              <a:gd name="connsiteX1809" fmla="*/ 308217 w 723910"/>
              <a:gd name="connsiteY1809" fmla="*/ 571409 h 638813"/>
              <a:gd name="connsiteX1810" fmla="*/ 299432 w 723910"/>
              <a:gd name="connsiteY1810" fmla="*/ 571409 h 638813"/>
              <a:gd name="connsiteX1811" fmla="*/ 293567 w 723910"/>
              <a:gd name="connsiteY1811" fmla="*/ 571409 h 638813"/>
              <a:gd name="connsiteX1812" fmla="*/ 291534 w 723910"/>
              <a:gd name="connsiteY1812" fmla="*/ 571409 h 638813"/>
              <a:gd name="connsiteX1813" fmla="*/ 291300 w 723910"/>
              <a:gd name="connsiteY1813" fmla="*/ 571409 h 638813"/>
              <a:gd name="connsiteX1814" fmla="*/ 287233 w 723910"/>
              <a:gd name="connsiteY1814" fmla="*/ 571409 h 638813"/>
              <a:gd name="connsiteX1815" fmla="*/ 284548 w 723910"/>
              <a:gd name="connsiteY1815" fmla="*/ 571409 h 638813"/>
              <a:gd name="connsiteX1816" fmla="*/ 278214 w 723910"/>
              <a:gd name="connsiteY1816" fmla="*/ 571409 h 638813"/>
              <a:gd name="connsiteX1817" fmla="*/ 276859 w 723910"/>
              <a:gd name="connsiteY1817" fmla="*/ 571409 h 638813"/>
              <a:gd name="connsiteX1818" fmla="*/ 269429 w 723910"/>
              <a:gd name="connsiteY1818" fmla="*/ 571409 h 638813"/>
              <a:gd name="connsiteX1819" fmla="*/ 269195 w 723910"/>
              <a:gd name="connsiteY1819" fmla="*/ 571409 h 638813"/>
              <a:gd name="connsiteX1820" fmla="*/ 266718 w 723910"/>
              <a:gd name="connsiteY1820" fmla="*/ 571409 h 638813"/>
              <a:gd name="connsiteX1821" fmla="*/ 265154 w 723910"/>
              <a:gd name="connsiteY1821" fmla="*/ 571409 h 638813"/>
              <a:gd name="connsiteX1822" fmla="*/ 259289 w 723910"/>
              <a:gd name="connsiteY1822" fmla="*/ 571409 h 638813"/>
              <a:gd name="connsiteX1823" fmla="*/ 259054 w 723910"/>
              <a:gd name="connsiteY1823" fmla="*/ 571409 h 638813"/>
              <a:gd name="connsiteX1824" fmla="*/ 258612 w 723910"/>
              <a:gd name="connsiteY1824" fmla="*/ 571409 h 638813"/>
              <a:gd name="connsiteX1825" fmla="*/ 258142 w 723910"/>
              <a:gd name="connsiteY1825" fmla="*/ 571409 h 638813"/>
              <a:gd name="connsiteX1826" fmla="*/ 258142 w 723910"/>
              <a:gd name="connsiteY1826" fmla="*/ 571123 h 638813"/>
              <a:gd name="connsiteX1827" fmla="*/ 257934 w 723910"/>
              <a:gd name="connsiteY1827" fmla="*/ 571123 h 638813"/>
              <a:gd name="connsiteX1828" fmla="*/ 257699 w 723910"/>
              <a:gd name="connsiteY1828" fmla="*/ 571123 h 638813"/>
              <a:gd name="connsiteX1829" fmla="*/ 257464 w 723910"/>
              <a:gd name="connsiteY1829" fmla="*/ 571123 h 638813"/>
              <a:gd name="connsiteX1830" fmla="*/ 255666 w 723910"/>
              <a:gd name="connsiteY1830" fmla="*/ 571123 h 638813"/>
              <a:gd name="connsiteX1831" fmla="*/ 254779 w 723910"/>
              <a:gd name="connsiteY1831" fmla="*/ 571409 h 638813"/>
              <a:gd name="connsiteX1832" fmla="*/ 254102 w 723910"/>
              <a:gd name="connsiteY1832" fmla="*/ 571123 h 638813"/>
              <a:gd name="connsiteX1833" fmla="*/ 253424 w 723910"/>
              <a:gd name="connsiteY1833" fmla="*/ 571123 h 638813"/>
              <a:gd name="connsiteX1834" fmla="*/ 249592 w 723910"/>
              <a:gd name="connsiteY1834" fmla="*/ 571123 h 638813"/>
              <a:gd name="connsiteX1835" fmla="*/ 249123 w 723910"/>
              <a:gd name="connsiteY1835" fmla="*/ 571123 h 638813"/>
              <a:gd name="connsiteX1836" fmla="*/ 248002 w 723910"/>
              <a:gd name="connsiteY1836" fmla="*/ 571123 h 638813"/>
              <a:gd name="connsiteX1837" fmla="*/ 247559 w 723910"/>
              <a:gd name="connsiteY1837" fmla="*/ 571123 h 638813"/>
              <a:gd name="connsiteX1838" fmla="*/ 245969 w 723910"/>
              <a:gd name="connsiteY1838" fmla="*/ 571123 h 638813"/>
              <a:gd name="connsiteX1839" fmla="*/ 245291 w 723910"/>
              <a:gd name="connsiteY1839" fmla="*/ 571123 h 638813"/>
              <a:gd name="connsiteX1840" fmla="*/ 237627 w 723910"/>
              <a:gd name="connsiteY1840" fmla="*/ 571123 h 638813"/>
              <a:gd name="connsiteX1841" fmla="*/ 230642 w 723910"/>
              <a:gd name="connsiteY1841" fmla="*/ 571123 h 638813"/>
              <a:gd name="connsiteX1842" fmla="*/ 229521 w 723910"/>
              <a:gd name="connsiteY1842" fmla="*/ 571123 h 638813"/>
              <a:gd name="connsiteX1843" fmla="*/ 227253 w 723910"/>
              <a:gd name="connsiteY1843" fmla="*/ 571123 h 638813"/>
              <a:gd name="connsiteX1844" fmla="*/ 226366 w 723910"/>
              <a:gd name="connsiteY1844" fmla="*/ 571123 h 638813"/>
              <a:gd name="connsiteX1845" fmla="*/ 226132 w 723910"/>
              <a:gd name="connsiteY1845" fmla="*/ 571123 h 638813"/>
              <a:gd name="connsiteX1846" fmla="*/ 225011 w 723910"/>
              <a:gd name="connsiteY1846" fmla="*/ 571123 h 638813"/>
              <a:gd name="connsiteX1847" fmla="*/ 224099 w 723910"/>
              <a:gd name="connsiteY1847" fmla="*/ 571123 h 638813"/>
              <a:gd name="connsiteX1848" fmla="*/ 222978 w 723910"/>
              <a:gd name="connsiteY1848" fmla="*/ 571123 h 638813"/>
              <a:gd name="connsiteX1849" fmla="*/ 222065 w 723910"/>
              <a:gd name="connsiteY1849" fmla="*/ 571123 h 638813"/>
              <a:gd name="connsiteX1850" fmla="*/ 221388 w 723910"/>
              <a:gd name="connsiteY1850" fmla="*/ 571123 h 638813"/>
              <a:gd name="connsiteX1851" fmla="*/ 219354 w 723910"/>
              <a:gd name="connsiteY1851" fmla="*/ 571123 h 638813"/>
              <a:gd name="connsiteX1852" fmla="*/ 210570 w 723910"/>
              <a:gd name="connsiteY1852" fmla="*/ 571123 h 638813"/>
              <a:gd name="connsiteX1853" fmla="*/ 206972 w 723910"/>
              <a:gd name="connsiteY1853" fmla="*/ 571123 h 638813"/>
              <a:gd name="connsiteX1854" fmla="*/ 203114 w 723910"/>
              <a:gd name="connsiteY1854" fmla="*/ 571123 h 638813"/>
              <a:gd name="connsiteX1855" fmla="*/ 202671 w 723910"/>
              <a:gd name="connsiteY1855" fmla="*/ 571123 h 638813"/>
              <a:gd name="connsiteX1856" fmla="*/ 201107 w 723910"/>
              <a:gd name="connsiteY1856" fmla="*/ 571123 h 638813"/>
              <a:gd name="connsiteX1857" fmla="*/ 200429 w 723910"/>
              <a:gd name="connsiteY1857" fmla="*/ 571123 h 638813"/>
              <a:gd name="connsiteX1858" fmla="*/ 197041 w 723910"/>
              <a:gd name="connsiteY1858" fmla="*/ 571123 h 638813"/>
              <a:gd name="connsiteX1859" fmla="*/ 196598 w 723910"/>
              <a:gd name="connsiteY1859" fmla="*/ 571123 h 638813"/>
              <a:gd name="connsiteX1860" fmla="*/ 196128 w 723910"/>
              <a:gd name="connsiteY1860" fmla="*/ 571123 h 638813"/>
              <a:gd name="connsiteX1861" fmla="*/ 195685 w 723910"/>
              <a:gd name="connsiteY1861" fmla="*/ 571123 h 638813"/>
              <a:gd name="connsiteX1862" fmla="*/ 195242 w 723910"/>
              <a:gd name="connsiteY1862" fmla="*/ 571123 h 638813"/>
              <a:gd name="connsiteX1863" fmla="*/ 193652 w 723910"/>
              <a:gd name="connsiteY1863" fmla="*/ 571123 h 638813"/>
              <a:gd name="connsiteX1864" fmla="*/ 192974 w 723910"/>
              <a:gd name="connsiteY1864" fmla="*/ 571123 h 638813"/>
              <a:gd name="connsiteX1865" fmla="*/ 189143 w 723910"/>
              <a:gd name="connsiteY1865" fmla="*/ 571123 h 638813"/>
              <a:gd name="connsiteX1866" fmla="*/ 184633 w 723910"/>
              <a:gd name="connsiteY1866" fmla="*/ 571123 h 638813"/>
              <a:gd name="connsiteX1867" fmla="*/ 184190 w 723910"/>
              <a:gd name="connsiteY1867" fmla="*/ 571123 h 638813"/>
              <a:gd name="connsiteX1868" fmla="*/ 182391 w 723910"/>
              <a:gd name="connsiteY1868" fmla="*/ 571123 h 638813"/>
              <a:gd name="connsiteX1869" fmla="*/ 181922 w 723910"/>
              <a:gd name="connsiteY1869" fmla="*/ 571123 h 638813"/>
              <a:gd name="connsiteX1870" fmla="*/ 181713 w 723910"/>
              <a:gd name="connsiteY1870" fmla="*/ 571123 h 638813"/>
              <a:gd name="connsiteX1871" fmla="*/ 180566 w 723910"/>
              <a:gd name="connsiteY1871" fmla="*/ 571409 h 638813"/>
              <a:gd name="connsiteX1872" fmla="*/ 180358 w 723910"/>
              <a:gd name="connsiteY1872" fmla="*/ 571409 h 638813"/>
              <a:gd name="connsiteX1873" fmla="*/ 180123 w 723910"/>
              <a:gd name="connsiteY1873" fmla="*/ 571123 h 638813"/>
              <a:gd name="connsiteX1874" fmla="*/ 179889 w 723910"/>
              <a:gd name="connsiteY1874" fmla="*/ 571123 h 638813"/>
              <a:gd name="connsiteX1875" fmla="*/ 172903 w 723910"/>
              <a:gd name="connsiteY1875" fmla="*/ 571123 h 638813"/>
              <a:gd name="connsiteX1876" fmla="*/ 172694 w 723910"/>
              <a:gd name="connsiteY1876" fmla="*/ 571123 h 638813"/>
              <a:gd name="connsiteX1877" fmla="*/ 172225 w 723910"/>
              <a:gd name="connsiteY1877" fmla="*/ 571123 h 638813"/>
              <a:gd name="connsiteX1878" fmla="*/ 171339 w 723910"/>
              <a:gd name="connsiteY1878" fmla="*/ 571123 h 638813"/>
              <a:gd name="connsiteX1879" fmla="*/ 169305 w 723910"/>
              <a:gd name="connsiteY1879" fmla="*/ 571123 h 638813"/>
              <a:gd name="connsiteX1880" fmla="*/ 166360 w 723910"/>
              <a:gd name="connsiteY1880" fmla="*/ 571123 h 638813"/>
              <a:gd name="connsiteX1881" fmla="*/ 165474 w 723910"/>
              <a:gd name="connsiteY1881" fmla="*/ 571123 h 638813"/>
              <a:gd name="connsiteX1882" fmla="*/ 165004 w 723910"/>
              <a:gd name="connsiteY1882" fmla="*/ 571123 h 638813"/>
              <a:gd name="connsiteX1883" fmla="*/ 163440 w 723910"/>
              <a:gd name="connsiteY1883" fmla="*/ 571123 h 638813"/>
              <a:gd name="connsiteX1884" fmla="*/ 162528 w 723910"/>
              <a:gd name="connsiteY1884" fmla="*/ 571123 h 638813"/>
              <a:gd name="connsiteX1885" fmla="*/ 162085 w 723910"/>
              <a:gd name="connsiteY1885" fmla="*/ 571123 h 638813"/>
              <a:gd name="connsiteX1886" fmla="*/ 161172 w 723910"/>
              <a:gd name="connsiteY1886" fmla="*/ 571123 h 638813"/>
              <a:gd name="connsiteX1887" fmla="*/ 159139 w 723910"/>
              <a:gd name="connsiteY1887" fmla="*/ 571123 h 638813"/>
              <a:gd name="connsiteX1888" fmla="*/ 158696 w 723910"/>
              <a:gd name="connsiteY1888" fmla="*/ 571123 h 638813"/>
              <a:gd name="connsiteX1889" fmla="*/ 158253 w 723910"/>
              <a:gd name="connsiteY1889" fmla="*/ 571123 h 638813"/>
              <a:gd name="connsiteX1890" fmla="*/ 157132 w 723910"/>
              <a:gd name="connsiteY1890" fmla="*/ 571123 h 638813"/>
              <a:gd name="connsiteX1891" fmla="*/ 156897 w 723910"/>
              <a:gd name="connsiteY1891" fmla="*/ 571123 h 638813"/>
              <a:gd name="connsiteX1892" fmla="*/ 155776 w 723910"/>
              <a:gd name="connsiteY1892" fmla="*/ 571123 h 638813"/>
              <a:gd name="connsiteX1893" fmla="*/ 153300 w 723910"/>
              <a:gd name="connsiteY1893" fmla="*/ 571123 h 638813"/>
              <a:gd name="connsiteX1894" fmla="*/ 152153 w 723910"/>
              <a:gd name="connsiteY1894" fmla="*/ 571123 h 638813"/>
              <a:gd name="connsiteX1895" fmla="*/ 151032 w 723910"/>
              <a:gd name="connsiteY1895" fmla="*/ 571123 h 638813"/>
              <a:gd name="connsiteX1896" fmla="*/ 144046 w 723910"/>
              <a:gd name="connsiteY1896" fmla="*/ 571123 h 638813"/>
              <a:gd name="connsiteX1897" fmla="*/ 143603 w 723910"/>
              <a:gd name="connsiteY1897" fmla="*/ 571123 h 638813"/>
              <a:gd name="connsiteX1898" fmla="*/ 142925 w 723910"/>
              <a:gd name="connsiteY1898" fmla="*/ 571123 h 638813"/>
              <a:gd name="connsiteX1899" fmla="*/ 140892 w 723910"/>
              <a:gd name="connsiteY1899" fmla="*/ 571123 h 638813"/>
              <a:gd name="connsiteX1900" fmla="*/ 140423 w 723910"/>
              <a:gd name="connsiteY1900" fmla="*/ 571123 h 638813"/>
              <a:gd name="connsiteX1901" fmla="*/ 136148 w 723910"/>
              <a:gd name="connsiteY1901" fmla="*/ 571123 h 638813"/>
              <a:gd name="connsiteX1902" fmla="*/ 132316 w 723910"/>
              <a:gd name="connsiteY1902" fmla="*/ 571123 h 638813"/>
              <a:gd name="connsiteX1903" fmla="*/ 131873 w 723910"/>
              <a:gd name="connsiteY1903" fmla="*/ 571123 h 638813"/>
              <a:gd name="connsiteX1904" fmla="*/ 125539 w 723910"/>
              <a:gd name="connsiteY1904" fmla="*/ 571123 h 638813"/>
              <a:gd name="connsiteX1905" fmla="*/ 125539 w 723910"/>
              <a:gd name="connsiteY1905" fmla="*/ 570288 h 638813"/>
              <a:gd name="connsiteX1906" fmla="*/ 125539 w 723910"/>
              <a:gd name="connsiteY1906" fmla="*/ 570001 h 638813"/>
              <a:gd name="connsiteX1907" fmla="*/ 125539 w 723910"/>
              <a:gd name="connsiteY1907" fmla="*/ 569166 h 638813"/>
              <a:gd name="connsiteX1908" fmla="*/ 125539 w 723910"/>
              <a:gd name="connsiteY1908" fmla="*/ 568592 h 638813"/>
              <a:gd name="connsiteX1909" fmla="*/ 125539 w 723910"/>
              <a:gd name="connsiteY1909" fmla="*/ 566636 h 638813"/>
              <a:gd name="connsiteX1910" fmla="*/ 125539 w 723910"/>
              <a:gd name="connsiteY1910" fmla="*/ 566349 h 638813"/>
              <a:gd name="connsiteX1911" fmla="*/ 125539 w 723910"/>
              <a:gd name="connsiteY1911" fmla="*/ 566062 h 638813"/>
              <a:gd name="connsiteX1912" fmla="*/ 125539 w 723910"/>
              <a:gd name="connsiteY1912" fmla="*/ 564679 h 638813"/>
              <a:gd name="connsiteX1913" fmla="*/ 125539 w 723910"/>
              <a:gd name="connsiteY1913" fmla="*/ 561862 h 638813"/>
              <a:gd name="connsiteX1914" fmla="*/ 125539 w 723910"/>
              <a:gd name="connsiteY1914" fmla="*/ 560454 h 638813"/>
              <a:gd name="connsiteX1915" fmla="*/ 125539 w 723910"/>
              <a:gd name="connsiteY1915" fmla="*/ 559879 h 638813"/>
              <a:gd name="connsiteX1916" fmla="*/ 125539 w 723910"/>
              <a:gd name="connsiteY1916" fmla="*/ 557923 h 638813"/>
              <a:gd name="connsiteX1917" fmla="*/ 125539 w 723910"/>
              <a:gd name="connsiteY1917" fmla="*/ 557636 h 638813"/>
              <a:gd name="connsiteX1918" fmla="*/ 125539 w 723910"/>
              <a:gd name="connsiteY1918" fmla="*/ 556515 h 638813"/>
              <a:gd name="connsiteX1919" fmla="*/ 125539 w 723910"/>
              <a:gd name="connsiteY1919" fmla="*/ 555967 h 638813"/>
              <a:gd name="connsiteX1920" fmla="*/ 125539 w 723910"/>
              <a:gd name="connsiteY1920" fmla="*/ 554271 h 638813"/>
              <a:gd name="connsiteX1921" fmla="*/ 125539 w 723910"/>
              <a:gd name="connsiteY1921" fmla="*/ 548376 h 638813"/>
              <a:gd name="connsiteX1922" fmla="*/ 125539 w 723910"/>
              <a:gd name="connsiteY1922" fmla="*/ 548089 h 638813"/>
              <a:gd name="connsiteX1923" fmla="*/ 125539 w 723910"/>
              <a:gd name="connsiteY1923" fmla="*/ 543863 h 638813"/>
              <a:gd name="connsiteX1924" fmla="*/ 125539 w 723910"/>
              <a:gd name="connsiteY1924" fmla="*/ 543028 h 638813"/>
              <a:gd name="connsiteX1925" fmla="*/ 125539 w 723910"/>
              <a:gd name="connsiteY1925" fmla="*/ 541881 h 638813"/>
              <a:gd name="connsiteX1926" fmla="*/ 125539 w 723910"/>
              <a:gd name="connsiteY1926" fmla="*/ 539637 h 638813"/>
              <a:gd name="connsiteX1927" fmla="*/ 125539 w 723910"/>
              <a:gd name="connsiteY1927" fmla="*/ 536246 h 638813"/>
              <a:gd name="connsiteX1928" fmla="*/ 125539 w 723910"/>
              <a:gd name="connsiteY1928" fmla="*/ 535124 h 638813"/>
              <a:gd name="connsiteX1929" fmla="*/ 125539 w 723910"/>
              <a:gd name="connsiteY1929" fmla="*/ 534290 h 638813"/>
              <a:gd name="connsiteX1930" fmla="*/ 125539 w 723910"/>
              <a:gd name="connsiteY1930" fmla="*/ 527533 h 638813"/>
              <a:gd name="connsiteX1931" fmla="*/ 125539 w 723910"/>
              <a:gd name="connsiteY1931" fmla="*/ 527246 h 638813"/>
              <a:gd name="connsiteX1932" fmla="*/ 125539 w 723910"/>
              <a:gd name="connsiteY1932" fmla="*/ 525838 h 638813"/>
              <a:gd name="connsiteX1933" fmla="*/ 125539 w 723910"/>
              <a:gd name="connsiteY1933" fmla="*/ 524690 h 638813"/>
              <a:gd name="connsiteX1934" fmla="*/ 125539 w 723910"/>
              <a:gd name="connsiteY1934" fmla="*/ 524142 h 638813"/>
              <a:gd name="connsiteX1935" fmla="*/ 125539 w 723910"/>
              <a:gd name="connsiteY1935" fmla="*/ 521325 h 638813"/>
              <a:gd name="connsiteX1936" fmla="*/ 125539 w 723910"/>
              <a:gd name="connsiteY1936" fmla="*/ 521038 h 638813"/>
              <a:gd name="connsiteX1937" fmla="*/ 125539 w 723910"/>
              <a:gd name="connsiteY1937" fmla="*/ 519629 h 638813"/>
              <a:gd name="connsiteX1938" fmla="*/ 125539 w 723910"/>
              <a:gd name="connsiteY1938" fmla="*/ 517934 h 638813"/>
              <a:gd name="connsiteX1939" fmla="*/ 125539 w 723910"/>
              <a:gd name="connsiteY1939" fmla="*/ 517360 h 638813"/>
              <a:gd name="connsiteX1940" fmla="*/ 125539 w 723910"/>
              <a:gd name="connsiteY1940" fmla="*/ 515403 h 638813"/>
              <a:gd name="connsiteX1941" fmla="*/ 125539 w 723910"/>
              <a:gd name="connsiteY1941" fmla="*/ 514256 h 638813"/>
              <a:gd name="connsiteX1942" fmla="*/ 125539 w 723910"/>
              <a:gd name="connsiteY1942" fmla="*/ 513421 h 638813"/>
              <a:gd name="connsiteX1943" fmla="*/ 125539 w 723910"/>
              <a:gd name="connsiteY1943" fmla="*/ 512847 h 638813"/>
              <a:gd name="connsiteX1944" fmla="*/ 125539 w 723910"/>
              <a:gd name="connsiteY1944" fmla="*/ 511725 h 638813"/>
              <a:gd name="connsiteX1945" fmla="*/ 125539 w 723910"/>
              <a:gd name="connsiteY1945" fmla="*/ 510603 h 638813"/>
              <a:gd name="connsiteX1946" fmla="*/ 125539 w 723910"/>
              <a:gd name="connsiteY1946" fmla="*/ 510030 h 638813"/>
              <a:gd name="connsiteX1947" fmla="*/ 125539 w 723910"/>
              <a:gd name="connsiteY1947" fmla="*/ 504108 h 638813"/>
              <a:gd name="connsiteX1948" fmla="*/ 125539 w 723910"/>
              <a:gd name="connsiteY1948" fmla="*/ 503821 h 638813"/>
              <a:gd name="connsiteX1949" fmla="*/ 125539 w 723910"/>
              <a:gd name="connsiteY1949" fmla="*/ 503534 h 638813"/>
              <a:gd name="connsiteX1950" fmla="*/ 125539 w 723910"/>
              <a:gd name="connsiteY1950" fmla="*/ 502674 h 638813"/>
              <a:gd name="connsiteX1951" fmla="*/ 125539 w 723910"/>
              <a:gd name="connsiteY1951" fmla="*/ 502126 h 638813"/>
              <a:gd name="connsiteX1952" fmla="*/ 125539 w 723910"/>
              <a:gd name="connsiteY1952" fmla="*/ 501839 h 638813"/>
              <a:gd name="connsiteX1953" fmla="*/ 125539 w 723910"/>
              <a:gd name="connsiteY1953" fmla="*/ 499282 h 638813"/>
              <a:gd name="connsiteX1954" fmla="*/ 125539 w 723910"/>
              <a:gd name="connsiteY1954" fmla="*/ 499022 h 638813"/>
              <a:gd name="connsiteX1955" fmla="*/ 125539 w 723910"/>
              <a:gd name="connsiteY1955" fmla="*/ 497874 h 638813"/>
              <a:gd name="connsiteX1956" fmla="*/ 125539 w 723910"/>
              <a:gd name="connsiteY1956" fmla="*/ 495604 h 638813"/>
              <a:gd name="connsiteX1957" fmla="*/ 125539 w 723910"/>
              <a:gd name="connsiteY1957" fmla="*/ 495343 h 638813"/>
              <a:gd name="connsiteX1958" fmla="*/ 125539 w 723910"/>
              <a:gd name="connsiteY1958" fmla="*/ 493909 h 638813"/>
              <a:gd name="connsiteX1959" fmla="*/ 125539 w 723910"/>
              <a:gd name="connsiteY1959" fmla="*/ 493074 h 638813"/>
              <a:gd name="connsiteX1960" fmla="*/ 125539 w 723910"/>
              <a:gd name="connsiteY1960" fmla="*/ 492500 h 638813"/>
              <a:gd name="connsiteX1961" fmla="*/ 125539 w 723910"/>
              <a:gd name="connsiteY1961" fmla="*/ 491665 h 638813"/>
              <a:gd name="connsiteX1962" fmla="*/ 125539 w 723910"/>
              <a:gd name="connsiteY1962" fmla="*/ 491091 h 638813"/>
              <a:gd name="connsiteX1963" fmla="*/ 125539 w 723910"/>
              <a:gd name="connsiteY1963" fmla="*/ 490518 h 638813"/>
              <a:gd name="connsiteX1964" fmla="*/ 125539 w 723910"/>
              <a:gd name="connsiteY1964" fmla="*/ 490231 h 638813"/>
              <a:gd name="connsiteX1965" fmla="*/ 125539 w 723910"/>
              <a:gd name="connsiteY1965" fmla="*/ 489109 h 638813"/>
              <a:gd name="connsiteX1966" fmla="*/ 125539 w 723910"/>
              <a:gd name="connsiteY1966" fmla="*/ 487987 h 638813"/>
              <a:gd name="connsiteX1967" fmla="*/ 125539 w 723910"/>
              <a:gd name="connsiteY1967" fmla="*/ 487126 h 638813"/>
              <a:gd name="connsiteX1968" fmla="*/ 125539 w 723910"/>
              <a:gd name="connsiteY1968" fmla="*/ 485718 h 638813"/>
              <a:gd name="connsiteX1969" fmla="*/ 125539 w 723910"/>
              <a:gd name="connsiteY1969" fmla="*/ 485431 h 638813"/>
              <a:gd name="connsiteX1970" fmla="*/ 125539 w 723910"/>
              <a:gd name="connsiteY1970" fmla="*/ 485144 h 638813"/>
              <a:gd name="connsiteX1971" fmla="*/ 125539 w 723910"/>
              <a:gd name="connsiteY1971" fmla="*/ 482587 h 638813"/>
              <a:gd name="connsiteX1972" fmla="*/ 125539 w 723910"/>
              <a:gd name="connsiteY1972" fmla="*/ 481466 h 638813"/>
              <a:gd name="connsiteX1973" fmla="*/ 125539 w 723910"/>
              <a:gd name="connsiteY1973" fmla="*/ 479483 h 638813"/>
              <a:gd name="connsiteX1974" fmla="*/ 125539 w 723910"/>
              <a:gd name="connsiteY1974" fmla="*/ 478623 h 638813"/>
              <a:gd name="connsiteX1975" fmla="*/ 125539 w 723910"/>
              <a:gd name="connsiteY1975" fmla="*/ 477788 h 638813"/>
              <a:gd name="connsiteX1976" fmla="*/ 125539 w 723910"/>
              <a:gd name="connsiteY1976" fmla="*/ 476927 h 638813"/>
              <a:gd name="connsiteX1977" fmla="*/ 125539 w 723910"/>
              <a:gd name="connsiteY1977" fmla="*/ 475231 h 638813"/>
              <a:gd name="connsiteX1978" fmla="*/ 125539 w 723910"/>
              <a:gd name="connsiteY1978" fmla="*/ 474944 h 638813"/>
              <a:gd name="connsiteX1979" fmla="*/ 125539 w 723910"/>
              <a:gd name="connsiteY1979" fmla="*/ 472414 h 638813"/>
              <a:gd name="connsiteX1980" fmla="*/ 125539 w 723910"/>
              <a:gd name="connsiteY1980" fmla="*/ 472127 h 638813"/>
              <a:gd name="connsiteX1981" fmla="*/ 125539 w 723910"/>
              <a:gd name="connsiteY1981" fmla="*/ 470979 h 638813"/>
              <a:gd name="connsiteX1982" fmla="*/ 125539 w 723910"/>
              <a:gd name="connsiteY1982" fmla="*/ 470692 h 638813"/>
              <a:gd name="connsiteX1983" fmla="*/ 125539 w 723910"/>
              <a:gd name="connsiteY1983" fmla="*/ 467588 h 638813"/>
              <a:gd name="connsiteX1984" fmla="*/ 125539 w 723910"/>
              <a:gd name="connsiteY1984" fmla="*/ 460780 h 638813"/>
              <a:gd name="connsiteX1985" fmla="*/ 125539 w 723910"/>
              <a:gd name="connsiteY1985" fmla="*/ 459345 h 638813"/>
              <a:gd name="connsiteX1986" fmla="*/ 125539 w 723910"/>
              <a:gd name="connsiteY1986" fmla="*/ 457363 h 638813"/>
              <a:gd name="connsiteX1987" fmla="*/ 125539 w 723910"/>
              <a:gd name="connsiteY1987" fmla="*/ 453685 h 638813"/>
              <a:gd name="connsiteX1988" fmla="*/ 125539 w 723910"/>
              <a:gd name="connsiteY1988" fmla="*/ 453398 h 638813"/>
              <a:gd name="connsiteX1989" fmla="*/ 125539 w 723910"/>
              <a:gd name="connsiteY1989" fmla="*/ 449406 h 638813"/>
              <a:gd name="connsiteX1990" fmla="*/ 125539 w 723910"/>
              <a:gd name="connsiteY1990" fmla="*/ 447424 h 638813"/>
              <a:gd name="connsiteX1991" fmla="*/ 125539 w 723910"/>
              <a:gd name="connsiteY1991" fmla="*/ 445441 h 638813"/>
              <a:gd name="connsiteX1992" fmla="*/ 125539 w 723910"/>
              <a:gd name="connsiteY1992" fmla="*/ 443459 h 638813"/>
              <a:gd name="connsiteX1993" fmla="*/ 125539 w 723910"/>
              <a:gd name="connsiteY1993" fmla="*/ 441450 h 638813"/>
              <a:gd name="connsiteX1994" fmla="*/ 125539 w 723910"/>
              <a:gd name="connsiteY1994" fmla="*/ 440616 h 638813"/>
              <a:gd name="connsiteX1995" fmla="*/ 125539 w 723910"/>
              <a:gd name="connsiteY1995" fmla="*/ 440042 h 638813"/>
              <a:gd name="connsiteX1996" fmla="*/ 125539 w 723910"/>
              <a:gd name="connsiteY1996" fmla="*/ 439468 h 638813"/>
              <a:gd name="connsiteX1997" fmla="*/ 125539 w 723910"/>
              <a:gd name="connsiteY1997" fmla="*/ 438346 h 638813"/>
              <a:gd name="connsiteX1998" fmla="*/ 125539 w 723910"/>
              <a:gd name="connsiteY1998" fmla="*/ 437485 h 638813"/>
              <a:gd name="connsiteX1999" fmla="*/ 125539 w 723910"/>
              <a:gd name="connsiteY1999" fmla="*/ 436337 h 638813"/>
              <a:gd name="connsiteX2000" fmla="*/ 125773 w 723910"/>
              <a:gd name="connsiteY2000" fmla="*/ 434355 h 638813"/>
              <a:gd name="connsiteX2001" fmla="*/ 125773 w 723910"/>
              <a:gd name="connsiteY2001" fmla="*/ 432372 h 638813"/>
              <a:gd name="connsiteX2002" fmla="*/ 125539 w 723910"/>
              <a:gd name="connsiteY2002" fmla="*/ 431512 h 638813"/>
              <a:gd name="connsiteX2003" fmla="*/ 125539 w 723910"/>
              <a:gd name="connsiteY2003" fmla="*/ 428095 h 638813"/>
              <a:gd name="connsiteX2004" fmla="*/ 125539 w 723910"/>
              <a:gd name="connsiteY2004" fmla="*/ 427807 h 638813"/>
              <a:gd name="connsiteX2005" fmla="*/ 125539 w 723910"/>
              <a:gd name="connsiteY2005" fmla="*/ 427234 h 638813"/>
              <a:gd name="connsiteX2006" fmla="*/ 125539 w 723910"/>
              <a:gd name="connsiteY2006" fmla="*/ 426947 h 638813"/>
              <a:gd name="connsiteX2007" fmla="*/ 125539 w 723910"/>
              <a:gd name="connsiteY2007" fmla="*/ 426660 h 638813"/>
              <a:gd name="connsiteX2008" fmla="*/ 125539 w 723910"/>
              <a:gd name="connsiteY2008" fmla="*/ 426086 h 638813"/>
              <a:gd name="connsiteX2009" fmla="*/ 125539 w 723910"/>
              <a:gd name="connsiteY2009" fmla="*/ 425538 h 638813"/>
              <a:gd name="connsiteX2010" fmla="*/ 125539 w 723910"/>
              <a:gd name="connsiteY2010" fmla="*/ 425251 h 638813"/>
              <a:gd name="connsiteX2011" fmla="*/ 125539 w 723910"/>
              <a:gd name="connsiteY2011" fmla="*/ 420112 h 638813"/>
              <a:gd name="connsiteX2012" fmla="*/ 125539 w 723910"/>
              <a:gd name="connsiteY2012" fmla="*/ 416408 h 638813"/>
              <a:gd name="connsiteX2013" fmla="*/ 125539 w 723910"/>
              <a:gd name="connsiteY2013" fmla="*/ 415547 h 638813"/>
              <a:gd name="connsiteX2014" fmla="*/ 125539 w 723910"/>
              <a:gd name="connsiteY2014" fmla="*/ 414138 h 638813"/>
              <a:gd name="connsiteX2015" fmla="*/ 125539 w 723910"/>
              <a:gd name="connsiteY2015" fmla="*/ 411556 h 638813"/>
              <a:gd name="connsiteX2016" fmla="*/ 125539 w 723910"/>
              <a:gd name="connsiteY2016" fmla="*/ 410148 h 638813"/>
              <a:gd name="connsiteX2017" fmla="*/ 125539 w 723910"/>
              <a:gd name="connsiteY2017" fmla="*/ 409573 h 638813"/>
              <a:gd name="connsiteX2018" fmla="*/ 125539 w 723910"/>
              <a:gd name="connsiteY2018" fmla="*/ 409000 h 638813"/>
              <a:gd name="connsiteX2019" fmla="*/ 125539 w 723910"/>
              <a:gd name="connsiteY2019" fmla="*/ 404722 h 638813"/>
              <a:gd name="connsiteX2020" fmla="*/ 125539 w 723910"/>
              <a:gd name="connsiteY2020" fmla="*/ 403574 h 638813"/>
              <a:gd name="connsiteX2021" fmla="*/ 125539 w 723910"/>
              <a:gd name="connsiteY2021" fmla="*/ 400157 h 638813"/>
              <a:gd name="connsiteX2022" fmla="*/ 125539 w 723910"/>
              <a:gd name="connsiteY2022" fmla="*/ 399296 h 638813"/>
              <a:gd name="connsiteX2023" fmla="*/ 125539 w 723910"/>
              <a:gd name="connsiteY2023" fmla="*/ 397861 h 638813"/>
              <a:gd name="connsiteX2024" fmla="*/ 125539 w 723910"/>
              <a:gd name="connsiteY2024" fmla="*/ 397313 h 638813"/>
              <a:gd name="connsiteX2025" fmla="*/ 125773 w 723910"/>
              <a:gd name="connsiteY2025" fmla="*/ 391313 h 638813"/>
              <a:gd name="connsiteX2026" fmla="*/ 125773 w 723910"/>
              <a:gd name="connsiteY2026" fmla="*/ 389018 h 638813"/>
              <a:gd name="connsiteX2027" fmla="*/ 125773 w 723910"/>
              <a:gd name="connsiteY2027" fmla="*/ 388157 h 638813"/>
              <a:gd name="connsiteX2028" fmla="*/ 125773 w 723910"/>
              <a:gd name="connsiteY2028" fmla="*/ 387870 h 638813"/>
              <a:gd name="connsiteX2029" fmla="*/ 125773 w 723910"/>
              <a:gd name="connsiteY2029" fmla="*/ 387010 h 638813"/>
              <a:gd name="connsiteX2030" fmla="*/ 125773 w 723910"/>
              <a:gd name="connsiteY2030" fmla="*/ 386149 h 638813"/>
              <a:gd name="connsiteX2031" fmla="*/ 125773 w 723910"/>
              <a:gd name="connsiteY2031" fmla="*/ 385314 h 638813"/>
              <a:gd name="connsiteX2032" fmla="*/ 125773 w 723910"/>
              <a:gd name="connsiteY2032" fmla="*/ 384166 h 638813"/>
              <a:gd name="connsiteX2033" fmla="*/ 125773 w 723910"/>
              <a:gd name="connsiteY2033" fmla="*/ 383305 h 638813"/>
              <a:gd name="connsiteX2034" fmla="*/ 125773 w 723910"/>
              <a:gd name="connsiteY2034" fmla="*/ 382157 h 638813"/>
              <a:gd name="connsiteX2035" fmla="*/ 125773 w 723910"/>
              <a:gd name="connsiteY2035" fmla="*/ 380149 h 638813"/>
              <a:gd name="connsiteX2036" fmla="*/ 125773 w 723910"/>
              <a:gd name="connsiteY2036" fmla="*/ 379575 h 638813"/>
              <a:gd name="connsiteX2037" fmla="*/ 125773 w 723910"/>
              <a:gd name="connsiteY2037" fmla="*/ 379288 h 638813"/>
              <a:gd name="connsiteX2038" fmla="*/ 125773 w 723910"/>
              <a:gd name="connsiteY2038" fmla="*/ 378166 h 638813"/>
              <a:gd name="connsiteX2039" fmla="*/ 126008 w 723910"/>
              <a:gd name="connsiteY2039" fmla="*/ 375584 h 638813"/>
              <a:gd name="connsiteX2040" fmla="*/ 125773 w 723910"/>
              <a:gd name="connsiteY2040" fmla="*/ 375297 h 638813"/>
              <a:gd name="connsiteX2041" fmla="*/ 126008 w 723910"/>
              <a:gd name="connsiteY2041" fmla="*/ 374723 h 638813"/>
              <a:gd name="connsiteX2042" fmla="*/ 126008 w 723910"/>
              <a:gd name="connsiteY2042" fmla="*/ 374149 h 638813"/>
              <a:gd name="connsiteX2043" fmla="*/ 126008 w 723910"/>
              <a:gd name="connsiteY2043" fmla="*/ 373575 h 638813"/>
              <a:gd name="connsiteX2044" fmla="*/ 126008 w 723910"/>
              <a:gd name="connsiteY2044" fmla="*/ 373288 h 638813"/>
              <a:gd name="connsiteX2045" fmla="*/ 126008 w 723910"/>
              <a:gd name="connsiteY2045" fmla="*/ 370419 h 638813"/>
              <a:gd name="connsiteX2046" fmla="*/ 126008 w 723910"/>
              <a:gd name="connsiteY2046" fmla="*/ 369558 h 638813"/>
              <a:gd name="connsiteX2047" fmla="*/ 126008 w 723910"/>
              <a:gd name="connsiteY2047" fmla="*/ 368436 h 638813"/>
              <a:gd name="connsiteX2048" fmla="*/ 126008 w 723910"/>
              <a:gd name="connsiteY2048" fmla="*/ 368149 h 638813"/>
              <a:gd name="connsiteX2049" fmla="*/ 126008 w 723910"/>
              <a:gd name="connsiteY2049" fmla="*/ 367576 h 638813"/>
              <a:gd name="connsiteX2050" fmla="*/ 126008 w 723910"/>
              <a:gd name="connsiteY2050" fmla="*/ 361550 h 638813"/>
              <a:gd name="connsiteX2051" fmla="*/ 126008 w 723910"/>
              <a:gd name="connsiteY2051" fmla="*/ 358393 h 638813"/>
              <a:gd name="connsiteX2052" fmla="*/ 126008 w 723910"/>
              <a:gd name="connsiteY2052" fmla="*/ 357533 h 638813"/>
              <a:gd name="connsiteX2053" fmla="*/ 126008 w 723910"/>
              <a:gd name="connsiteY2053" fmla="*/ 357246 h 638813"/>
              <a:gd name="connsiteX2054" fmla="*/ 126008 w 723910"/>
              <a:gd name="connsiteY2054" fmla="*/ 350359 h 638813"/>
              <a:gd name="connsiteX2055" fmla="*/ 126008 w 723910"/>
              <a:gd name="connsiteY2055" fmla="*/ 349498 h 638813"/>
              <a:gd name="connsiteX2056" fmla="*/ 126008 w 723910"/>
              <a:gd name="connsiteY2056" fmla="*/ 345768 h 638813"/>
              <a:gd name="connsiteX2057" fmla="*/ 126008 w 723910"/>
              <a:gd name="connsiteY2057" fmla="*/ 344333 h 638813"/>
              <a:gd name="connsiteX2058" fmla="*/ 126008 w 723910"/>
              <a:gd name="connsiteY2058" fmla="*/ 343472 h 638813"/>
              <a:gd name="connsiteX2059" fmla="*/ 126008 w 723910"/>
              <a:gd name="connsiteY2059" fmla="*/ 340316 h 638813"/>
              <a:gd name="connsiteX2060" fmla="*/ 126008 w 723910"/>
              <a:gd name="connsiteY2060" fmla="*/ 338881 h 638813"/>
              <a:gd name="connsiteX2061" fmla="*/ 126008 w 723910"/>
              <a:gd name="connsiteY2061" fmla="*/ 338307 h 638813"/>
              <a:gd name="connsiteX2062" fmla="*/ 126216 w 723910"/>
              <a:gd name="connsiteY2062" fmla="*/ 337159 h 638813"/>
              <a:gd name="connsiteX2063" fmla="*/ 126216 w 723910"/>
              <a:gd name="connsiteY2063" fmla="*/ 336586 h 638813"/>
              <a:gd name="connsiteX2064" fmla="*/ 126216 w 723910"/>
              <a:gd name="connsiteY2064" fmla="*/ 336299 h 638813"/>
              <a:gd name="connsiteX2065" fmla="*/ 126216 w 723910"/>
              <a:gd name="connsiteY2065" fmla="*/ 335151 h 638813"/>
              <a:gd name="connsiteX2066" fmla="*/ 126216 w 723910"/>
              <a:gd name="connsiteY2066" fmla="*/ 333716 h 638813"/>
              <a:gd name="connsiteX2067" fmla="*/ 126216 w 723910"/>
              <a:gd name="connsiteY2067" fmla="*/ 329125 h 638813"/>
              <a:gd name="connsiteX2068" fmla="*/ 126008 w 723910"/>
              <a:gd name="connsiteY2068" fmla="*/ 327117 h 638813"/>
              <a:gd name="connsiteX2069" fmla="*/ 126008 w 723910"/>
              <a:gd name="connsiteY2069" fmla="*/ 326543 h 638813"/>
              <a:gd name="connsiteX2070" fmla="*/ 126008 w 723910"/>
              <a:gd name="connsiteY2070" fmla="*/ 326256 h 638813"/>
              <a:gd name="connsiteX2071" fmla="*/ 126216 w 723910"/>
              <a:gd name="connsiteY2071" fmla="*/ 325082 h 638813"/>
              <a:gd name="connsiteX2072" fmla="*/ 126216 w 723910"/>
              <a:gd name="connsiteY2072" fmla="*/ 324795 h 638813"/>
              <a:gd name="connsiteX2073" fmla="*/ 126216 w 723910"/>
              <a:gd name="connsiteY2073" fmla="*/ 323360 h 638813"/>
              <a:gd name="connsiteX2074" fmla="*/ 126216 w 723910"/>
              <a:gd name="connsiteY2074" fmla="*/ 323073 h 638813"/>
              <a:gd name="connsiteX2075" fmla="*/ 126008 w 723910"/>
              <a:gd name="connsiteY2075" fmla="*/ 322499 h 638813"/>
              <a:gd name="connsiteX2076" fmla="*/ 126008 w 723910"/>
              <a:gd name="connsiteY2076" fmla="*/ 321925 h 638813"/>
              <a:gd name="connsiteX2077" fmla="*/ 126008 w 723910"/>
              <a:gd name="connsiteY2077" fmla="*/ 320204 h 638813"/>
              <a:gd name="connsiteX2078" fmla="*/ 126008 w 723910"/>
              <a:gd name="connsiteY2078" fmla="*/ 316187 h 638813"/>
              <a:gd name="connsiteX2079" fmla="*/ 126008 w 723910"/>
              <a:gd name="connsiteY2079" fmla="*/ 315613 h 638813"/>
              <a:gd name="connsiteX2080" fmla="*/ 126008 w 723910"/>
              <a:gd name="connsiteY2080" fmla="*/ 313004 h 638813"/>
              <a:gd name="connsiteX2081" fmla="*/ 126008 w 723910"/>
              <a:gd name="connsiteY2081" fmla="*/ 312430 h 638813"/>
              <a:gd name="connsiteX2082" fmla="*/ 126008 w 723910"/>
              <a:gd name="connsiteY2082" fmla="*/ 311283 h 638813"/>
              <a:gd name="connsiteX2083" fmla="*/ 126008 w 723910"/>
              <a:gd name="connsiteY2083" fmla="*/ 310996 h 638813"/>
              <a:gd name="connsiteX2084" fmla="*/ 126008 w 723910"/>
              <a:gd name="connsiteY2084" fmla="*/ 310422 h 638813"/>
              <a:gd name="connsiteX2085" fmla="*/ 126008 w 723910"/>
              <a:gd name="connsiteY2085" fmla="*/ 306665 h 638813"/>
              <a:gd name="connsiteX2086" fmla="*/ 126008 w 723910"/>
              <a:gd name="connsiteY2086" fmla="*/ 300901 h 638813"/>
              <a:gd name="connsiteX2087" fmla="*/ 126008 w 723910"/>
              <a:gd name="connsiteY2087" fmla="*/ 300613 h 638813"/>
              <a:gd name="connsiteX2088" fmla="*/ 126216 w 723910"/>
              <a:gd name="connsiteY2088" fmla="*/ 299753 h 638813"/>
              <a:gd name="connsiteX2089" fmla="*/ 126216 w 723910"/>
              <a:gd name="connsiteY2089" fmla="*/ 298605 h 638813"/>
              <a:gd name="connsiteX2090" fmla="*/ 126216 w 723910"/>
              <a:gd name="connsiteY2090" fmla="*/ 298031 h 638813"/>
              <a:gd name="connsiteX2091" fmla="*/ 126216 w 723910"/>
              <a:gd name="connsiteY2091" fmla="*/ 296596 h 638813"/>
              <a:gd name="connsiteX2092" fmla="*/ 126216 w 723910"/>
              <a:gd name="connsiteY2092" fmla="*/ 294848 h 638813"/>
              <a:gd name="connsiteX2093" fmla="*/ 126216 w 723910"/>
              <a:gd name="connsiteY2093" fmla="*/ 294562 h 638813"/>
              <a:gd name="connsiteX2094" fmla="*/ 126216 w 723910"/>
              <a:gd name="connsiteY2094" fmla="*/ 290805 h 638813"/>
              <a:gd name="connsiteX2095" fmla="*/ 126216 w 723910"/>
              <a:gd name="connsiteY2095" fmla="*/ 290518 h 638813"/>
              <a:gd name="connsiteX2096" fmla="*/ 126216 w 723910"/>
              <a:gd name="connsiteY2096" fmla="*/ 288510 h 638813"/>
              <a:gd name="connsiteX2097" fmla="*/ 126216 w 723910"/>
              <a:gd name="connsiteY2097" fmla="*/ 286762 h 638813"/>
              <a:gd name="connsiteX2098" fmla="*/ 126216 w 723910"/>
              <a:gd name="connsiteY2098" fmla="*/ 286475 h 638813"/>
              <a:gd name="connsiteX2099" fmla="*/ 126216 w 723910"/>
              <a:gd name="connsiteY2099" fmla="*/ 286188 h 638813"/>
              <a:gd name="connsiteX2100" fmla="*/ 126216 w 723910"/>
              <a:gd name="connsiteY2100" fmla="*/ 282745 h 638813"/>
              <a:gd name="connsiteX2101" fmla="*/ 126216 w 723910"/>
              <a:gd name="connsiteY2101" fmla="*/ 282432 h 638813"/>
              <a:gd name="connsiteX2102" fmla="*/ 126216 w 723910"/>
              <a:gd name="connsiteY2102" fmla="*/ 280710 h 638813"/>
              <a:gd name="connsiteX2103" fmla="*/ 126216 w 723910"/>
              <a:gd name="connsiteY2103" fmla="*/ 280136 h 638813"/>
              <a:gd name="connsiteX2104" fmla="*/ 126216 w 723910"/>
              <a:gd name="connsiteY2104" fmla="*/ 278702 h 638813"/>
              <a:gd name="connsiteX2105" fmla="*/ 126216 w 723910"/>
              <a:gd name="connsiteY2105" fmla="*/ 273484 h 638813"/>
              <a:gd name="connsiteX2106" fmla="*/ 126451 w 723910"/>
              <a:gd name="connsiteY2106" fmla="*/ 266546 h 638813"/>
              <a:gd name="connsiteX2107" fmla="*/ 126451 w 723910"/>
              <a:gd name="connsiteY2107" fmla="*/ 264511 h 638813"/>
              <a:gd name="connsiteX2108" fmla="*/ 126451 w 723910"/>
              <a:gd name="connsiteY2108" fmla="*/ 263937 h 638813"/>
              <a:gd name="connsiteX2109" fmla="*/ 126451 w 723910"/>
              <a:gd name="connsiteY2109" fmla="*/ 263650 h 638813"/>
              <a:gd name="connsiteX2110" fmla="*/ 126451 w 723910"/>
              <a:gd name="connsiteY2110" fmla="*/ 261328 h 638813"/>
              <a:gd name="connsiteX2111" fmla="*/ 126451 w 723910"/>
              <a:gd name="connsiteY2111" fmla="*/ 260468 h 638813"/>
              <a:gd name="connsiteX2112" fmla="*/ 126451 w 723910"/>
              <a:gd name="connsiteY2112" fmla="*/ 258146 h 638813"/>
              <a:gd name="connsiteX2113" fmla="*/ 126686 w 723910"/>
              <a:gd name="connsiteY2113" fmla="*/ 257285 h 638813"/>
              <a:gd name="connsiteX2114" fmla="*/ 126686 w 723910"/>
              <a:gd name="connsiteY2114" fmla="*/ 254103 h 638813"/>
              <a:gd name="connsiteX2115" fmla="*/ 126686 w 723910"/>
              <a:gd name="connsiteY2115" fmla="*/ 253529 h 638813"/>
              <a:gd name="connsiteX2116" fmla="*/ 126686 w 723910"/>
              <a:gd name="connsiteY2116" fmla="*/ 252068 h 638813"/>
              <a:gd name="connsiteX2117" fmla="*/ 126686 w 723910"/>
              <a:gd name="connsiteY2117" fmla="*/ 251494 h 638813"/>
              <a:gd name="connsiteX2118" fmla="*/ 126686 w 723910"/>
              <a:gd name="connsiteY2118" fmla="*/ 251207 h 638813"/>
              <a:gd name="connsiteX2119" fmla="*/ 126686 w 723910"/>
              <a:gd name="connsiteY2119" fmla="*/ 249172 h 638813"/>
              <a:gd name="connsiteX2120" fmla="*/ 126686 w 723910"/>
              <a:gd name="connsiteY2120" fmla="*/ 248885 h 638813"/>
              <a:gd name="connsiteX2121" fmla="*/ 126686 w 723910"/>
              <a:gd name="connsiteY2121" fmla="*/ 248025 h 638813"/>
              <a:gd name="connsiteX2122" fmla="*/ 126686 w 723910"/>
              <a:gd name="connsiteY2122" fmla="*/ 247451 h 638813"/>
              <a:gd name="connsiteX2123" fmla="*/ 126686 w 723910"/>
              <a:gd name="connsiteY2123" fmla="*/ 247138 h 638813"/>
              <a:gd name="connsiteX2124" fmla="*/ 126686 w 723910"/>
              <a:gd name="connsiteY2124" fmla="*/ 246564 h 638813"/>
              <a:gd name="connsiteX2125" fmla="*/ 126686 w 723910"/>
              <a:gd name="connsiteY2125" fmla="*/ 246277 h 638813"/>
              <a:gd name="connsiteX2126" fmla="*/ 126686 w 723910"/>
              <a:gd name="connsiteY2126" fmla="*/ 245990 h 638813"/>
              <a:gd name="connsiteX2127" fmla="*/ 126686 w 723910"/>
              <a:gd name="connsiteY2127" fmla="*/ 244242 h 638813"/>
              <a:gd name="connsiteX2128" fmla="*/ 126686 w 723910"/>
              <a:gd name="connsiteY2128" fmla="*/ 243955 h 638813"/>
              <a:gd name="connsiteX2129" fmla="*/ 126686 w 723910"/>
              <a:gd name="connsiteY2129" fmla="*/ 243381 h 638813"/>
              <a:gd name="connsiteX2130" fmla="*/ 126686 w 723910"/>
              <a:gd name="connsiteY2130" fmla="*/ 243094 h 638813"/>
              <a:gd name="connsiteX2131" fmla="*/ 126686 w 723910"/>
              <a:gd name="connsiteY2131" fmla="*/ 241920 h 638813"/>
              <a:gd name="connsiteX2132" fmla="*/ 126686 w 723910"/>
              <a:gd name="connsiteY2132" fmla="*/ 241060 h 638813"/>
              <a:gd name="connsiteX2133" fmla="*/ 126686 w 723910"/>
              <a:gd name="connsiteY2133" fmla="*/ 240773 h 638813"/>
              <a:gd name="connsiteX2134" fmla="*/ 126686 w 723910"/>
              <a:gd name="connsiteY2134" fmla="*/ 239912 h 638813"/>
              <a:gd name="connsiteX2135" fmla="*/ 126686 w 723910"/>
              <a:gd name="connsiteY2135" fmla="*/ 239025 h 638813"/>
              <a:gd name="connsiteX2136" fmla="*/ 126686 w 723910"/>
              <a:gd name="connsiteY2136" fmla="*/ 237877 h 638813"/>
              <a:gd name="connsiteX2137" fmla="*/ 126686 w 723910"/>
              <a:gd name="connsiteY2137" fmla="*/ 236991 h 638813"/>
              <a:gd name="connsiteX2138" fmla="*/ 126686 w 723910"/>
              <a:gd name="connsiteY2138" fmla="*/ 236703 h 638813"/>
              <a:gd name="connsiteX2139" fmla="*/ 126686 w 723910"/>
              <a:gd name="connsiteY2139" fmla="*/ 236129 h 638813"/>
              <a:gd name="connsiteX2140" fmla="*/ 126686 w 723910"/>
              <a:gd name="connsiteY2140" fmla="*/ 235843 h 638813"/>
              <a:gd name="connsiteX2141" fmla="*/ 126686 w 723910"/>
              <a:gd name="connsiteY2141" fmla="*/ 234956 h 638813"/>
              <a:gd name="connsiteX2142" fmla="*/ 126686 w 723910"/>
              <a:gd name="connsiteY2142" fmla="*/ 233808 h 638813"/>
              <a:gd name="connsiteX2143" fmla="*/ 126686 w 723910"/>
              <a:gd name="connsiteY2143" fmla="*/ 232634 h 638813"/>
              <a:gd name="connsiteX2144" fmla="*/ 126686 w 723910"/>
              <a:gd name="connsiteY2144" fmla="*/ 232347 h 638813"/>
              <a:gd name="connsiteX2145" fmla="*/ 126686 w 723910"/>
              <a:gd name="connsiteY2145" fmla="*/ 231486 h 638813"/>
              <a:gd name="connsiteX2146" fmla="*/ 126686 w 723910"/>
              <a:gd name="connsiteY2146" fmla="*/ 230912 h 638813"/>
              <a:gd name="connsiteX2147" fmla="*/ 126686 w 723910"/>
              <a:gd name="connsiteY2147" fmla="*/ 230312 h 638813"/>
              <a:gd name="connsiteX2148" fmla="*/ 126686 w 723910"/>
              <a:gd name="connsiteY2148" fmla="*/ 230026 h 638813"/>
              <a:gd name="connsiteX2149" fmla="*/ 126686 w 723910"/>
              <a:gd name="connsiteY2149" fmla="*/ 229739 h 638813"/>
              <a:gd name="connsiteX2150" fmla="*/ 126686 w 723910"/>
              <a:gd name="connsiteY2150" fmla="*/ 228878 h 638813"/>
              <a:gd name="connsiteX2151" fmla="*/ 126686 w 723910"/>
              <a:gd name="connsiteY2151" fmla="*/ 227991 h 638813"/>
              <a:gd name="connsiteX2152" fmla="*/ 126686 w 723910"/>
              <a:gd name="connsiteY2152" fmla="*/ 227704 h 638813"/>
              <a:gd name="connsiteX2153" fmla="*/ 126686 w 723910"/>
              <a:gd name="connsiteY2153" fmla="*/ 226843 h 638813"/>
              <a:gd name="connsiteX2154" fmla="*/ 126686 w 723910"/>
              <a:gd name="connsiteY2154" fmla="*/ 225956 h 638813"/>
              <a:gd name="connsiteX2155" fmla="*/ 126686 w 723910"/>
              <a:gd name="connsiteY2155" fmla="*/ 225669 h 638813"/>
              <a:gd name="connsiteX2156" fmla="*/ 126686 w 723910"/>
              <a:gd name="connsiteY2156" fmla="*/ 224808 h 638813"/>
              <a:gd name="connsiteX2157" fmla="*/ 126686 w 723910"/>
              <a:gd name="connsiteY2157" fmla="*/ 223948 h 638813"/>
              <a:gd name="connsiteX2158" fmla="*/ 126686 w 723910"/>
              <a:gd name="connsiteY2158" fmla="*/ 223635 h 638813"/>
              <a:gd name="connsiteX2159" fmla="*/ 126686 w 723910"/>
              <a:gd name="connsiteY2159" fmla="*/ 223347 h 638813"/>
              <a:gd name="connsiteX2160" fmla="*/ 126686 w 723910"/>
              <a:gd name="connsiteY2160" fmla="*/ 223060 h 638813"/>
              <a:gd name="connsiteX2161" fmla="*/ 126686 w 723910"/>
              <a:gd name="connsiteY2161" fmla="*/ 222774 h 638813"/>
              <a:gd name="connsiteX2162" fmla="*/ 126686 w 723910"/>
              <a:gd name="connsiteY2162" fmla="*/ 222200 h 638813"/>
              <a:gd name="connsiteX2163" fmla="*/ 126686 w 723910"/>
              <a:gd name="connsiteY2163" fmla="*/ 221913 h 638813"/>
              <a:gd name="connsiteX2164" fmla="*/ 126686 w 723910"/>
              <a:gd name="connsiteY2164" fmla="*/ 221600 h 638813"/>
              <a:gd name="connsiteX2165" fmla="*/ 126686 w 723910"/>
              <a:gd name="connsiteY2165" fmla="*/ 221313 h 638813"/>
              <a:gd name="connsiteX2166" fmla="*/ 126686 w 723910"/>
              <a:gd name="connsiteY2166" fmla="*/ 220739 h 638813"/>
              <a:gd name="connsiteX2167" fmla="*/ 126686 w 723910"/>
              <a:gd name="connsiteY2167" fmla="*/ 220165 h 638813"/>
              <a:gd name="connsiteX2168" fmla="*/ 126686 w 723910"/>
              <a:gd name="connsiteY2168" fmla="*/ 219878 h 638813"/>
              <a:gd name="connsiteX2169" fmla="*/ 126686 w 723910"/>
              <a:gd name="connsiteY2169" fmla="*/ 218704 h 638813"/>
              <a:gd name="connsiteX2170" fmla="*/ 126686 w 723910"/>
              <a:gd name="connsiteY2170" fmla="*/ 217843 h 638813"/>
              <a:gd name="connsiteX2171" fmla="*/ 126686 w 723910"/>
              <a:gd name="connsiteY2171" fmla="*/ 216383 h 638813"/>
              <a:gd name="connsiteX2172" fmla="*/ 126686 w 723910"/>
              <a:gd name="connsiteY2172" fmla="*/ 215496 h 638813"/>
              <a:gd name="connsiteX2173" fmla="*/ 126686 w 723910"/>
              <a:gd name="connsiteY2173" fmla="*/ 215209 h 638813"/>
              <a:gd name="connsiteX2174" fmla="*/ 126686 w 723910"/>
              <a:gd name="connsiteY2174" fmla="*/ 212026 h 638813"/>
              <a:gd name="connsiteX2175" fmla="*/ 126686 w 723910"/>
              <a:gd name="connsiteY2175" fmla="*/ 211426 h 638813"/>
              <a:gd name="connsiteX2176" fmla="*/ 126894 w 723910"/>
              <a:gd name="connsiteY2176" fmla="*/ 210853 h 638813"/>
              <a:gd name="connsiteX2177" fmla="*/ 127363 w 723910"/>
              <a:gd name="connsiteY2177" fmla="*/ 209992 h 638813"/>
              <a:gd name="connsiteX2178" fmla="*/ 128250 w 723910"/>
              <a:gd name="connsiteY2178" fmla="*/ 208818 h 638813"/>
              <a:gd name="connsiteX2179" fmla="*/ 128484 w 723910"/>
              <a:gd name="connsiteY2179" fmla="*/ 208531 h 638813"/>
              <a:gd name="connsiteX2180" fmla="*/ 128719 w 723910"/>
              <a:gd name="connsiteY2180" fmla="*/ 207070 h 638813"/>
              <a:gd name="connsiteX2181" fmla="*/ 128484 w 723910"/>
              <a:gd name="connsiteY2181" fmla="*/ 206209 h 638813"/>
              <a:gd name="connsiteX2182" fmla="*/ 128041 w 723910"/>
              <a:gd name="connsiteY2182" fmla="*/ 205896 h 638813"/>
              <a:gd name="connsiteX2183" fmla="*/ 127363 w 723910"/>
              <a:gd name="connsiteY2183" fmla="*/ 205609 h 638813"/>
              <a:gd name="connsiteX2184" fmla="*/ 126451 w 723910"/>
              <a:gd name="connsiteY2184" fmla="*/ 205322 h 638813"/>
              <a:gd name="connsiteX2185" fmla="*/ 125773 w 723910"/>
              <a:gd name="connsiteY2185" fmla="*/ 205609 h 638813"/>
              <a:gd name="connsiteX2186" fmla="*/ 124861 w 723910"/>
              <a:gd name="connsiteY2186" fmla="*/ 205896 h 638813"/>
              <a:gd name="connsiteX2187" fmla="*/ 123062 w 723910"/>
              <a:gd name="connsiteY2187" fmla="*/ 206496 h 638813"/>
              <a:gd name="connsiteX2188" fmla="*/ 121941 w 723910"/>
              <a:gd name="connsiteY2188" fmla="*/ 206496 h 638813"/>
              <a:gd name="connsiteX2189" fmla="*/ 121498 w 723910"/>
              <a:gd name="connsiteY2189" fmla="*/ 206209 h 638813"/>
              <a:gd name="connsiteX2190" fmla="*/ 121029 w 723910"/>
              <a:gd name="connsiteY2190" fmla="*/ 205896 h 638813"/>
              <a:gd name="connsiteX2191" fmla="*/ 120821 w 723910"/>
              <a:gd name="connsiteY2191" fmla="*/ 205035 h 638813"/>
              <a:gd name="connsiteX2192" fmla="*/ 121029 w 723910"/>
              <a:gd name="connsiteY2192" fmla="*/ 204461 h 638813"/>
              <a:gd name="connsiteX2193" fmla="*/ 121029 w 723910"/>
              <a:gd name="connsiteY2193" fmla="*/ 203575 h 638813"/>
              <a:gd name="connsiteX2194" fmla="*/ 120586 w 723910"/>
              <a:gd name="connsiteY2194" fmla="*/ 202714 h 638813"/>
              <a:gd name="connsiteX2195" fmla="*/ 119908 w 723910"/>
              <a:gd name="connsiteY2195" fmla="*/ 202427 h 638813"/>
              <a:gd name="connsiteX2196" fmla="*/ 118787 w 723910"/>
              <a:gd name="connsiteY2196" fmla="*/ 202114 h 638813"/>
              <a:gd name="connsiteX2197" fmla="*/ 118109 w 723910"/>
              <a:gd name="connsiteY2197" fmla="*/ 202114 h 638813"/>
              <a:gd name="connsiteX2198" fmla="*/ 116988 w 723910"/>
              <a:gd name="connsiteY2198" fmla="*/ 203001 h 638813"/>
              <a:gd name="connsiteX2199" fmla="*/ 115164 w 723910"/>
              <a:gd name="connsiteY2199" fmla="*/ 204148 h 638813"/>
              <a:gd name="connsiteX2200" fmla="*/ 114043 w 723910"/>
              <a:gd name="connsiteY2200" fmla="*/ 204148 h 638813"/>
              <a:gd name="connsiteX2201" fmla="*/ 112688 w 723910"/>
              <a:gd name="connsiteY2201" fmla="*/ 204148 h 638813"/>
              <a:gd name="connsiteX2202" fmla="*/ 112010 w 723910"/>
              <a:gd name="connsiteY2202" fmla="*/ 204148 h 638813"/>
              <a:gd name="connsiteX2203" fmla="*/ 110889 w 723910"/>
              <a:gd name="connsiteY2203" fmla="*/ 203575 h 638813"/>
              <a:gd name="connsiteX2204" fmla="*/ 109768 w 723910"/>
              <a:gd name="connsiteY2204" fmla="*/ 202714 h 638813"/>
              <a:gd name="connsiteX2205" fmla="*/ 109090 w 723910"/>
              <a:gd name="connsiteY2205" fmla="*/ 201253 h 638813"/>
              <a:gd name="connsiteX2206" fmla="*/ 108856 w 723910"/>
              <a:gd name="connsiteY2206" fmla="*/ 201253 h 638813"/>
              <a:gd name="connsiteX2207" fmla="*/ 108413 w 723910"/>
              <a:gd name="connsiteY2207" fmla="*/ 199792 h 638813"/>
              <a:gd name="connsiteX2208" fmla="*/ 108178 w 723910"/>
              <a:gd name="connsiteY2208" fmla="*/ 199505 h 638813"/>
              <a:gd name="connsiteX2209" fmla="*/ 107735 w 723910"/>
              <a:gd name="connsiteY2209" fmla="*/ 198931 h 638813"/>
              <a:gd name="connsiteX2210" fmla="*/ 107500 w 723910"/>
              <a:gd name="connsiteY2210" fmla="*/ 198931 h 638813"/>
              <a:gd name="connsiteX2211" fmla="*/ 107292 w 723910"/>
              <a:gd name="connsiteY2211" fmla="*/ 198931 h 638813"/>
              <a:gd name="connsiteX2212" fmla="*/ 107057 w 723910"/>
              <a:gd name="connsiteY2212" fmla="*/ 198931 h 638813"/>
              <a:gd name="connsiteX2213" fmla="*/ 105936 w 723910"/>
              <a:gd name="connsiteY2213" fmla="*/ 199218 h 638813"/>
              <a:gd name="connsiteX2214" fmla="*/ 104580 w 723910"/>
              <a:gd name="connsiteY2214" fmla="*/ 198931 h 638813"/>
              <a:gd name="connsiteX2215" fmla="*/ 103460 w 723910"/>
              <a:gd name="connsiteY2215" fmla="*/ 198618 h 638813"/>
              <a:gd name="connsiteX2216" fmla="*/ 103225 w 723910"/>
              <a:gd name="connsiteY2216" fmla="*/ 198618 h 638813"/>
              <a:gd name="connsiteX2217" fmla="*/ 102313 w 723910"/>
              <a:gd name="connsiteY2217" fmla="*/ 197757 h 638813"/>
              <a:gd name="connsiteX2218" fmla="*/ 102104 w 723910"/>
              <a:gd name="connsiteY2218" fmla="*/ 197471 h 638813"/>
              <a:gd name="connsiteX2219" fmla="*/ 102104 w 723910"/>
              <a:gd name="connsiteY2219" fmla="*/ 197184 h 638813"/>
              <a:gd name="connsiteX2220" fmla="*/ 102104 w 723910"/>
              <a:gd name="connsiteY2220" fmla="*/ 196584 h 638813"/>
              <a:gd name="connsiteX2221" fmla="*/ 102782 w 723910"/>
              <a:gd name="connsiteY2221" fmla="*/ 195123 h 638813"/>
              <a:gd name="connsiteX2222" fmla="*/ 102990 w 723910"/>
              <a:gd name="connsiteY2222" fmla="*/ 194549 h 638813"/>
              <a:gd name="connsiteX2223" fmla="*/ 102990 w 723910"/>
              <a:gd name="connsiteY2223" fmla="*/ 193975 h 638813"/>
              <a:gd name="connsiteX2224" fmla="*/ 102990 w 723910"/>
              <a:gd name="connsiteY2224" fmla="*/ 193688 h 638813"/>
              <a:gd name="connsiteX2225" fmla="*/ 102782 w 723910"/>
              <a:gd name="connsiteY2225" fmla="*/ 192801 h 638813"/>
              <a:gd name="connsiteX2226" fmla="*/ 102313 w 723910"/>
              <a:gd name="connsiteY2226" fmla="*/ 191940 h 638813"/>
              <a:gd name="connsiteX2227" fmla="*/ 102104 w 723910"/>
              <a:gd name="connsiteY2227" fmla="*/ 191627 h 638813"/>
              <a:gd name="connsiteX2228" fmla="*/ 101635 w 723910"/>
              <a:gd name="connsiteY2228" fmla="*/ 191053 h 638813"/>
              <a:gd name="connsiteX2229" fmla="*/ 100749 w 723910"/>
              <a:gd name="connsiteY2229" fmla="*/ 190479 h 638813"/>
              <a:gd name="connsiteX2230" fmla="*/ 100280 w 723910"/>
              <a:gd name="connsiteY2230" fmla="*/ 189880 h 638813"/>
              <a:gd name="connsiteX2231" fmla="*/ 99628 w 723910"/>
              <a:gd name="connsiteY2231" fmla="*/ 189593 h 638813"/>
              <a:gd name="connsiteX2232" fmla="*/ 98481 w 723910"/>
              <a:gd name="connsiteY2232" fmla="*/ 189019 h 638813"/>
              <a:gd name="connsiteX2233" fmla="*/ 97360 w 723910"/>
              <a:gd name="connsiteY2233" fmla="*/ 188419 h 638813"/>
              <a:gd name="connsiteX2234" fmla="*/ 96917 w 723910"/>
              <a:gd name="connsiteY2234" fmla="*/ 188132 h 638813"/>
              <a:gd name="connsiteX2235" fmla="*/ 96448 w 723910"/>
              <a:gd name="connsiteY2235" fmla="*/ 187845 h 638813"/>
              <a:gd name="connsiteX2236" fmla="*/ 96005 w 723910"/>
              <a:gd name="connsiteY2236" fmla="*/ 187558 h 638813"/>
              <a:gd name="connsiteX2237" fmla="*/ 95561 w 723910"/>
              <a:gd name="connsiteY2237" fmla="*/ 186671 h 638813"/>
              <a:gd name="connsiteX2238" fmla="*/ 94884 w 723910"/>
              <a:gd name="connsiteY2238" fmla="*/ 185810 h 638813"/>
              <a:gd name="connsiteX2239" fmla="*/ 94884 w 723910"/>
              <a:gd name="connsiteY2239" fmla="*/ 185523 h 638813"/>
              <a:gd name="connsiteX2240" fmla="*/ 94649 w 723910"/>
              <a:gd name="connsiteY2240" fmla="*/ 185523 h 638813"/>
              <a:gd name="connsiteX2241" fmla="*/ 94649 w 723910"/>
              <a:gd name="connsiteY2241" fmla="*/ 184923 h 638813"/>
              <a:gd name="connsiteX2242" fmla="*/ 94441 w 723910"/>
              <a:gd name="connsiteY2242" fmla="*/ 184349 h 638813"/>
              <a:gd name="connsiteX2243" fmla="*/ 94206 w 723910"/>
              <a:gd name="connsiteY2243" fmla="*/ 183776 h 638813"/>
              <a:gd name="connsiteX2244" fmla="*/ 94206 w 723910"/>
              <a:gd name="connsiteY2244" fmla="*/ 183463 h 638813"/>
              <a:gd name="connsiteX2245" fmla="*/ 93971 w 723910"/>
              <a:gd name="connsiteY2245" fmla="*/ 182602 h 638813"/>
              <a:gd name="connsiteX2246" fmla="*/ 93971 w 723910"/>
              <a:gd name="connsiteY2246" fmla="*/ 182315 h 638813"/>
              <a:gd name="connsiteX2247" fmla="*/ 93971 w 723910"/>
              <a:gd name="connsiteY2247" fmla="*/ 181715 h 638813"/>
              <a:gd name="connsiteX2248" fmla="*/ 93971 w 723910"/>
              <a:gd name="connsiteY2248" fmla="*/ 180254 h 638813"/>
              <a:gd name="connsiteX2249" fmla="*/ 93971 w 723910"/>
              <a:gd name="connsiteY2249" fmla="*/ 179967 h 638813"/>
              <a:gd name="connsiteX2250" fmla="*/ 93763 w 723910"/>
              <a:gd name="connsiteY2250" fmla="*/ 179106 h 638813"/>
              <a:gd name="connsiteX2251" fmla="*/ 93763 w 723910"/>
              <a:gd name="connsiteY2251" fmla="*/ 178793 h 638813"/>
              <a:gd name="connsiteX2252" fmla="*/ 93971 w 723910"/>
              <a:gd name="connsiteY2252" fmla="*/ 178506 h 638813"/>
              <a:gd name="connsiteX2253" fmla="*/ 93971 w 723910"/>
              <a:gd name="connsiteY2253" fmla="*/ 178219 h 638813"/>
              <a:gd name="connsiteX2254" fmla="*/ 94206 w 723910"/>
              <a:gd name="connsiteY2254" fmla="*/ 177932 h 638813"/>
              <a:gd name="connsiteX2255" fmla="*/ 94649 w 723910"/>
              <a:gd name="connsiteY2255" fmla="*/ 177332 h 638813"/>
              <a:gd name="connsiteX2256" fmla="*/ 95118 w 723910"/>
              <a:gd name="connsiteY2256" fmla="*/ 177045 h 638813"/>
              <a:gd name="connsiteX2257" fmla="*/ 95327 w 723910"/>
              <a:gd name="connsiteY2257" fmla="*/ 177045 h 638813"/>
              <a:gd name="connsiteX2258" fmla="*/ 96005 w 723910"/>
              <a:gd name="connsiteY2258" fmla="*/ 177045 h 638813"/>
              <a:gd name="connsiteX2259" fmla="*/ 96448 w 723910"/>
              <a:gd name="connsiteY2259" fmla="*/ 176471 h 638813"/>
              <a:gd name="connsiteX2260" fmla="*/ 96917 w 723910"/>
              <a:gd name="connsiteY2260" fmla="*/ 176185 h 638813"/>
              <a:gd name="connsiteX2261" fmla="*/ 97125 w 723910"/>
              <a:gd name="connsiteY2261" fmla="*/ 175298 h 638813"/>
              <a:gd name="connsiteX2262" fmla="*/ 97125 w 723910"/>
              <a:gd name="connsiteY2262" fmla="*/ 174724 h 638813"/>
              <a:gd name="connsiteX2263" fmla="*/ 97125 w 723910"/>
              <a:gd name="connsiteY2263" fmla="*/ 174437 h 638813"/>
              <a:gd name="connsiteX2264" fmla="*/ 97125 w 723910"/>
              <a:gd name="connsiteY2264" fmla="*/ 174124 h 638813"/>
              <a:gd name="connsiteX2265" fmla="*/ 96682 w 723910"/>
              <a:gd name="connsiteY2265" fmla="*/ 173263 h 638813"/>
              <a:gd name="connsiteX2266" fmla="*/ 96448 w 723910"/>
              <a:gd name="connsiteY2266" fmla="*/ 173263 h 638813"/>
              <a:gd name="connsiteX2267" fmla="*/ 96239 w 723910"/>
              <a:gd name="connsiteY2267" fmla="*/ 172976 h 638813"/>
              <a:gd name="connsiteX2268" fmla="*/ 95770 w 723910"/>
              <a:gd name="connsiteY2268" fmla="*/ 172663 h 638813"/>
              <a:gd name="connsiteX2269" fmla="*/ 95561 w 723910"/>
              <a:gd name="connsiteY2269" fmla="*/ 172663 h 638813"/>
              <a:gd name="connsiteX2270" fmla="*/ 94649 w 723910"/>
              <a:gd name="connsiteY2270" fmla="*/ 172976 h 638813"/>
              <a:gd name="connsiteX2271" fmla="*/ 93971 w 723910"/>
              <a:gd name="connsiteY2271" fmla="*/ 173550 h 638813"/>
              <a:gd name="connsiteX2272" fmla="*/ 93294 w 723910"/>
              <a:gd name="connsiteY2272" fmla="*/ 173837 h 638813"/>
              <a:gd name="connsiteX2273" fmla="*/ 92850 w 723910"/>
              <a:gd name="connsiteY2273" fmla="*/ 173837 h 638813"/>
              <a:gd name="connsiteX2274" fmla="*/ 92407 w 723910"/>
              <a:gd name="connsiteY2274" fmla="*/ 174124 h 638813"/>
              <a:gd name="connsiteX2275" fmla="*/ 91260 w 723910"/>
              <a:gd name="connsiteY2275" fmla="*/ 173837 h 638813"/>
              <a:gd name="connsiteX2276" fmla="*/ 90817 w 723910"/>
              <a:gd name="connsiteY2276" fmla="*/ 173837 h 638813"/>
              <a:gd name="connsiteX2277" fmla="*/ 90817 w 723910"/>
              <a:gd name="connsiteY2277" fmla="*/ 173550 h 638813"/>
              <a:gd name="connsiteX2278" fmla="*/ 90582 w 723910"/>
              <a:gd name="connsiteY2278" fmla="*/ 173550 h 638813"/>
              <a:gd name="connsiteX2279" fmla="*/ 90374 w 723910"/>
              <a:gd name="connsiteY2279" fmla="*/ 173263 h 638813"/>
              <a:gd name="connsiteX2280" fmla="*/ 89931 w 723910"/>
              <a:gd name="connsiteY2280" fmla="*/ 172663 h 638813"/>
              <a:gd name="connsiteX2281" fmla="*/ 89931 w 723910"/>
              <a:gd name="connsiteY2281" fmla="*/ 172376 h 638813"/>
              <a:gd name="connsiteX2282" fmla="*/ 89931 w 723910"/>
              <a:gd name="connsiteY2282" fmla="*/ 171802 h 638813"/>
              <a:gd name="connsiteX2283" fmla="*/ 89931 w 723910"/>
              <a:gd name="connsiteY2283" fmla="*/ 171202 h 638813"/>
              <a:gd name="connsiteX2284" fmla="*/ 89696 w 723910"/>
              <a:gd name="connsiteY2284" fmla="*/ 170628 h 638813"/>
              <a:gd name="connsiteX2285" fmla="*/ 89462 w 723910"/>
              <a:gd name="connsiteY2285" fmla="*/ 170341 h 638813"/>
              <a:gd name="connsiteX2286" fmla="*/ 89018 w 723910"/>
              <a:gd name="connsiteY2286" fmla="*/ 170054 h 638813"/>
              <a:gd name="connsiteX2287" fmla="*/ 87898 w 723910"/>
              <a:gd name="connsiteY2287" fmla="*/ 169455 h 638813"/>
              <a:gd name="connsiteX2288" fmla="*/ 87428 w 723910"/>
              <a:gd name="connsiteY2288" fmla="*/ 169168 h 638813"/>
              <a:gd name="connsiteX2289" fmla="*/ 86985 w 723910"/>
              <a:gd name="connsiteY2289" fmla="*/ 168880 h 638813"/>
              <a:gd name="connsiteX2290" fmla="*/ 86751 w 723910"/>
              <a:gd name="connsiteY2290" fmla="*/ 167994 h 638813"/>
              <a:gd name="connsiteX2291" fmla="*/ 86307 w 723910"/>
              <a:gd name="connsiteY2291" fmla="*/ 166820 h 638813"/>
              <a:gd name="connsiteX2292" fmla="*/ 86073 w 723910"/>
              <a:gd name="connsiteY2292" fmla="*/ 166246 h 638813"/>
              <a:gd name="connsiteX2293" fmla="*/ 85187 w 723910"/>
              <a:gd name="connsiteY2293" fmla="*/ 165359 h 638813"/>
              <a:gd name="connsiteX2294" fmla="*/ 84509 w 723910"/>
              <a:gd name="connsiteY2294" fmla="*/ 165072 h 638813"/>
              <a:gd name="connsiteX2295" fmla="*/ 84066 w 723910"/>
              <a:gd name="connsiteY2295" fmla="*/ 165072 h 638813"/>
              <a:gd name="connsiteX2296" fmla="*/ 82476 w 723910"/>
              <a:gd name="connsiteY2296" fmla="*/ 164498 h 638813"/>
              <a:gd name="connsiteX2297" fmla="*/ 81120 w 723910"/>
              <a:gd name="connsiteY2297" fmla="*/ 163611 h 638813"/>
              <a:gd name="connsiteX2298" fmla="*/ 80442 w 723910"/>
              <a:gd name="connsiteY2298" fmla="*/ 163324 h 638813"/>
              <a:gd name="connsiteX2299" fmla="*/ 79999 w 723910"/>
              <a:gd name="connsiteY2299" fmla="*/ 163037 h 638813"/>
              <a:gd name="connsiteX2300" fmla="*/ 79765 w 723910"/>
              <a:gd name="connsiteY2300" fmla="*/ 162437 h 638813"/>
              <a:gd name="connsiteX2301" fmla="*/ 79087 w 723910"/>
              <a:gd name="connsiteY2301" fmla="*/ 161577 h 638813"/>
              <a:gd name="connsiteX2302" fmla="*/ 79087 w 723910"/>
              <a:gd name="connsiteY2302" fmla="*/ 161290 h 638813"/>
              <a:gd name="connsiteX2303" fmla="*/ 78878 w 723910"/>
              <a:gd name="connsiteY2303" fmla="*/ 160690 h 638813"/>
              <a:gd name="connsiteX2304" fmla="*/ 78644 w 723910"/>
              <a:gd name="connsiteY2304" fmla="*/ 158655 h 638813"/>
              <a:gd name="connsiteX2305" fmla="*/ 78644 w 723910"/>
              <a:gd name="connsiteY2305" fmla="*/ 158055 h 638813"/>
              <a:gd name="connsiteX2306" fmla="*/ 78409 w 723910"/>
              <a:gd name="connsiteY2306" fmla="*/ 157768 h 638813"/>
              <a:gd name="connsiteX2307" fmla="*/ 77966 w 723910"/>
              <a:gd name="connsiteY2307" fmla="*/ 157194 h 638813"/>
              <a:gd name="connsiteX2308" fmla="*/ 77731 w 723910"/>
              <a:gd name="connsiteY2308" fmla="*/ 156881 h 638813"/>
              <a:gd name="connsiteX2309" fmla="*/ 75724 w 723910"/>
              <a:gd name="connsiteY2309" fmla="*/ 156020 h 638813"/>
              <a:gd name="connsiteX2310" fmla="*/ 75046 w 723910"/>
              <a:gd name="connsiteY2310" fmla="*/ 155420 h 638813"/>
              <a:gd name="connsiteX2311" fmla="*/ 74134 w 723910"/>
              <a:gd name="connsiteY2311" fmla="*/ 154559 h 638813"/>
              <a:gd name="connsiteX2312" fmla="*/ 73691 w 723910"/>
              <a:gd name="connsiteY2312" fmla="*/ 153959 h 638813"/>
              <a:gd name="connsiteX2313" fmla="*/ 73013 w 723910"/>
              <a:gd name="connsiteY2313" fmla="*/ 153099 h 638813"/>
              <a:gd name="connsiteX2314" fmla="*/ 72544 w 723910"/>
              <a:gd name="connsiteY2314" fmla="*/ 152499 h 638813"/>
              <a:gd name="connsiteX2315" fmla="*/ 72335 w 723910"/>
              <a:gd name="connsiteY2315" fmla="*/ 151925 h 638813"/>
              <a:gd name="connsiteX2316" fmla="*/ 71866 w 723910"/>
              <a:gd name="connsiteY2316" fmla="*/ 150151 h 638813"/>
              <a:gd name="connsiteX2317" fmla="*/ 71866 w 723910"/>
              <a:gd name="connsiteY2317" fmla="*/ 149577 h 638813"/>
              <a:gd name="connsiteX2318" fmla="*/ 72544 w 723910"/>
              <a:gd name="connsiteY2318" fmla="*/ 147516 h 638813"/>
              <a:gd name="connsiteX2319" fmla="*/ 72544 w 723910"/>
              <a:gd name="connsiteY2319" fmla="*/ 147229 h 638813"/>
              <a:gd name="connsiteX2320" fmla="*/ 73013 w 723910"/>
              <a:gd name="connsiteY2320" fmla="*/ 146943 h 638813"/>
              <a:gd name="connsiteX2321" fmla="*/ 73456 w 723910"/>
              <a:gd name="connsiteY2321" fmla="*/ 146656 h 638813"/>
              <a:gd name="connsiteX2322" fmla="*/ 73691 w 723910"/>
              <a:gd name="connsiteY2322" fmla="*/ 146656 h 638813"/>
              <a:gd name="connsiteX2323" fmla="*/ 73691 w 723910"/>
              <a:gd name="connsiteY2323" fmla="*/ 146343 h 638813"/>
              <a:gd name="connsiteX2324" fmla="*/ 74369 w 723910"/>
              <a:gd name="connsiteY2324" fmla="*/ 146343 h 638813"/>
              <a:gd name="connsiteX2325" fmla="*/ 75724 w 723910"/>
              <a:gd name="connsiteY2325" fmla="*/ 146943 h 638813"/>
              <a:gd name="connsiteX2326" fmla="*/ 76376 w 723910"/>
              <a:gd name="connsiteY2326" fmla="*/ 147229 h 638813"/>
              <a:gd name="connsiteX2327" fmla="*/ 76610 w 723910"/>
              <a:gd name="connsiteY2327" fmla="*/ 147229 h 638813"/>
              <a:gd name="connsiteX2328" fmla="*/ 77054 w 723910"/>
              <a:gd name="connsiteY2328" fmla="*/ 146943 h 638813"/>
              <a:gd name="connsiteX2329" fmla="*/ 77731 w 723910"/>
              <a:gd name="connsiteY2329" fmla="*/ 146656 h 638813"/>
              <a:gd name="connsiteX2330" fmla="*/ 77966 w 723910"/>
              <a:gd name="connsiteY2330" fmla="*/ 146343 h 638813"/>
              <a:gd name="connsiteX2331" fmla="*/ 78201 w 723910"/>
              <a:gd name="connsiteY2331" fmla="*/ 146343 h 638813"/>
              <a:gd name="connsiteX2332" fmla="*/ 78878 w 723910"/>
              <a:gd name="connsiteY2332" fmla="*/ 145195 h 638813"/>
              <a:gd name="connsiteX2333" fmla="*/ 79087 w 723910"/>
              <a:gd name="connsiteY2333" fmla="*/ 144308 h 638813"/>
              <a:gd name="connsiteX2334" fmla="*/ 79087 w 723910"/>
              <a:gd name="connsiteY2334" fmla="*/ 143708 h 638813"/>
              <a:gd name="connsiteX2335" fmla="*/ 79087 w 723910"/>
              <a:gd name="connsiteY2335" fmla="*/ 143421 h 638813"/>
              <a:gd name="connsiteX2336" fmla="*/ 78878 w 723910"/>
              <a:gd name="connsiteY2336" fmla="*/ 142847 h 638813"/>
              <a:gd name="connsiteX2337" fmla="*/ 78409 w 723910"/>
              <a:gd name="connsiteY2337" fmla="*/ 141673 h 638813"/>
              <a:gd name="connsiteX2338" fmla="*/ 78201 w 723910"/>
              <a:gd name="connsiteY2338" fmla="*/ 141073 h 638813"/>
              <a:gd name="connsiteX2339" fmla="*/ 78201 w 723910"/>
              <a:gd name="connsiteY2339" fmla="*/ 140786 h 638813"/>
              <a:gd name="connsiteX2340" fmla="*/ 78201 w 723910"/>
              <a:gd name="connsiteY2340" fmla="*/ 140212 h 638813"/>
              <a:gd name="connsiteX2341" fmla="*/ 78409 w 723910"/>
              <a:gd name="connsiteY2341" fmla="*/ 139612 h 638813"/>
              <a:gd name="connsiteX2342" fmla="*/ 78644 w 723910"/>
              <a:gd name="connsiteY2342" fmla="*/ 138439 h 638813"/>
              <a:gd name="connsiteX2343" fmla="*/ 79322 w 723910"/>
              <a:gd name="connsiteY2343" fmla="*/ 137578 h 638813"/>
              <a:gd name="connsiteX2344" fmla="*/ 79765 w 723910"/>
              <a:gd name="connsiteY2344" fmla="*/ 136978 h 638813"/>
              <a:gd name="connsiteX2345" fmla="*/ 79765 w 723910"/>
              <a:gd name="connsiteY2345" fmla="*/ 136691 h 638813"/>
              <a:gd name="connsiteX2346" fmla="*/ 79999 w 723910"/>
              <a:gd name="connsiteY2346" fmla="*/ 136404 h 638813"/>
              <a:gd name="connsiteX2347" fmla="*/ 81120 w 723910"/>
              <a:gd name="connsiteY2347" fmla="*/ 134630 h 638813"/>
              <a:gd name="connsiteX2348" fmla="*/ 81355 w 723910"/>
              <a:gd name="connsiteY2348" fmla="*/ 134056 h 638813"/>
              <a:gd name="connsiteX2349" fmla="*/ 81798 w 723910"/>
              <a:gd name="connsiteY2349" fmla="*/ 133769 h 638813"/>
              <a:gd name="connsiteX2350" fmla="*/ 82033 w 723910"/>
              <a:gd name="connsiteY2350" fmla="*/ 133456 h 638813"/>
              <a:gd name="connsiteX2351" fmla="*/ 82476 w 723910"/>
              <a:gd name="connsiteY2351" fmla="*/ 133169 h 638813"/>
              <a:gd name="connsiteX2352" fmla="*/ 83153 w 723910"/>
              <a:gd name="connsiteY2352" fmla="*/ 133169 h 638813"/>
              <a:gd name="connsiteX2353" fmla="*/ 84066 w 723910"/>
              <a:gd name="connsiteY2353" fmla="*/ 132882 h 638813"/>
              <a:gd name="connsiteX2354" fmla="*/ 84743 w 723910"/>
              <a:gd name="connsiteY2354" fmla="*/ 132882 h 638813"/>
              <a:gd name="connsiteX2355" fmla="*/ 84952 w 723910"/>
              <a:gd name="connsiteY2355" fmla="*/ 132882 h 638813"/>
              <a:gd name="connsiteX2356" fmla="*/ 85864 w 723910"/>
              <a:gd name="connsiteY2356" fmla="*/ 132882 h 638813"/>
              <a:gd name="connsiteX2357" fmla="*/ 86073 w 723910"/>
              <a:gd name="connsiteY2357" fmla="*/ 132595 h 638813"/>
              <a:gd name="connsiteX2358" fmla="*/ 86751 w 723910"/>
              <a:gd name="connsiteY2358" fmla="*/ 132282 h 638813"/>
              <a:gd name="connsiteX2359" fmla="*/ 87220 w 723910"/>
              <a:gd name="connsiteY2359" fmla="*/ 131708 h 638813"/>
              <a:gd name="connsiteX2360" fmla="*/ 87428 w 723910"/>
              <a:gd name="connsiteY2360" fmla="*/ 131108 h 638813"/>
              <a:gd name="connsiteX2361" fmla="*/ 87428 w 723910"/>
              <a:gd name="connsiteY2361" fmla="*/ 130534 h 638813"/>
              <a:gd name="connsiteX2362" fmla="*/ 87428 w 723910"/>
              <a:gd name="connsiteY2362" fmla="*/ 129074 h 638813"/>
              <a:gd name="connsiteX2363" fmla="*/ 87428 w 723910"/>
              <a:gd name="connsiteY2363" fmla="*/ 128474 h 638813"/>
              <a:gd name="connsiteX2364" fmla="*/ 87220 w 723910"/>
              <a:gd name="connsiteY2364" fmla="*/ 126413 h 638813"/>
              <a:gd name="connsiteX2365" fmla="*/ 87220 w 723910"/>
              <a:gd name="connsiteY2365" fmla="*/ 125552 h 638813"/>
              <a:gd name="connsiteX2366" fmla="*/ 87220 w 723910"/>
              <a:gd name="connsiteY2366" fmla="*/ 125239 h 638813"/>
              <a:gd name="connsiteX2367" fmla="*/ 87898 w 723910"/>
              <a:gd name="connsiteY2367" fmla="*/ 124065 h 638813"/>
              <a:gd name="connsiteX2368" fmla="*/ 88106 w 723910"/>
              <a:gd name="connsiteY2368" fmla="*/ 124065 h 638813"/>
              <a:gd name="connsiteX2369" fmla="*/ 88341 w 723910"/>
              <a:gd name="connsiteY2369" fmla="*/ 123491 h 638813"/>
              <a:gd name="connsiteX2370" fmla="*/ 89018 w 723910"/>
              <a:gd name="connsiteY2370" fmla="*/ 123205 h 638813"/>
              <a:gd name="connsiteX2371" fmla="*/ 89253 w 723910"/>
              <a:gd name="connsiteY2371" fmla="*/ 123205 h 638813"/>
              <a:gd name="connsiteX2372" fmla="*/ 89696 w 723910"/>
              <a:gd name="connsiteY2372" fmla="*/ 123205 h 638813"/>
              <a:gd name="connsiteX2373" fmla="*/ 90139 w 723910"/>
              <a:gd name="connsiteY2373" fmla="*/ 123491 h 638813"/>
              <a:gd name="connsiteX2374" fmla="*/ 90582 w 723910"/>
              <a:gd name="connsiteY2374" fmla="*/ 123778 h 638813"/>
              <a:gd name="connsiteX2375" fmla="*/ 91730 w 723910"/>
              <a:gd name="connsiteY2375" fmla="*/ 124665 h 638813"/>
              <a:gd name="connsiteX2376" fmla="*/ 93085 w 723910"/>
              <a:gd name="connsiteY2376" fmla="*/ 125552 h 638813"/>
              <a:gd name="connsiteX2377" fmla="*/ 93971 w 723910"/>
              <a:gd name="connsiteY2377" fmla="*/ 126126 h 638813"/>
              <a:gd name="connsiteX2378" fmla="*/ 94649 w 723910"/>
              <a:gd name="connsiteY2378" fmla="*/ 126126 h 638813"/>
              <a:gd name="connsiteX2379" fmla="*/ 95118 w 723910"/>
              <a:gd name="connsiteY2379" fmla="*/ 126126 h 638813"/>
              <a:gd name="connsiteX2380" fmla="*/ 95770 w 723910"/>
              <a:gd name="connsiteY2380" fmla="*/ 126126 h 638813"/>
              <a:gd name="connsiteX2381" fmla="*/ 96682 w 723910"/>
              <a:gd name="connsiteY2381" fmla="*/ 125839 h 638813"/>
              <a:gd name="connsiteX2382" fmla="*/ 96917 w 723910"/>
              <a:gd name="connsiteY2382" fmla="*/ 125839 h 638813"/>
              <a:gd name="connsiteX2383" fmla="*/ 97595 w 723910"/>
              <a:gd name="connsiteY2383" fmla="*/ 125239 h 638813"/>
              <a:gd name="connsiteX2384" fmla="*/ 98272 w 723910"/>
              <a:gd name="connsiteY2384" fmla="*/ 124665 h 638813"/>
              <a:gd name="connsiteX2385" fmla="*/ 98950 w 723910"/>
              <a:gd name="connsiteY2385" fmla="*/ 123491 h 638813"/>
              <a:gd name="connsiteX2386" fmla="*/ 99159 w 723910"/>
              <a:gd name="connsiteY2386" fmla="*/ 122892 h 638813"/>
              <a:gd name="connsiteX2387" fmla="*/ 99159 w 723910"/>
              <a:gd name="connsiteY2387" fmla="*/ 122604 h 638813"/>
              <a:gd name="connsiteX2388" fmla="*/ 99393 w 723910"/>
              <a:gd name="connsiteY2388" fmla="*/ 122031 h 638813"/>
              <a:gd name="connsiteX2389" fmla="*/ 99159 w 723910"/>
              <a:gd name="connsiteY2389" fmla="*/ 120857 h 638813"/>
              <a:gd name="connsiteX2390" fmla="*/ 98950 w 723910"/>
              <a:gd name="connsiteY2390" fmla="*/ 120257 h 638813"/>
              <a:gd name="connsiteX2391" fmla="*/ 98715 w 723910"/>
              <a:gd name="connsiteY2391" fmla="*/ 119683 h 638813"/>
              <a:gd name="connsiteX2392" fmla="*/ 98481 w 723910"/>
              <a:gd name="connsiteY2392" fmla="*/ 119683 h 638813"/>
              <a:gd name="connsiteX2393" fmla="*/ 98272 w 723910"/>
              <a:gd name="connsiteY2393" fmla="*/ 119370 h 638813"/>
              <a:gd name="connsiteX2394" fmla="*/ 98038 w 723910"/>
              <a:gd name="connsiteY2394" fmla="*/ 119370 h 638813"/>
              <a:gd name="connsiteX2395" fmla="*/ 96917 w 723910"/>
              <a:gd name="connsiteY2395" fmla="*/ 119683 h 638813"/>
              <a:gd name="connsiteX2396" fmla="*/ 96682 w 723910"/>
              <a:gd name="connsiteY2396" fmla="*/ 119683 h 638813"/>
              <a:gd name="connsiteX2397" fmla="*/ 95561 w 723910"/>
              <a:gd name="connsiteY2397" fmla="*/ 120544 h 638813"/>
              <a:gd name="connsiteX2398" fmla="*/ 95561 w 723910"/>
              <a:gd name="connsiteY2398" fmla="*/ 120857 h 638813"/>
              <a:gd name="connsiteX2399" fmla="*/ 95118 w 723910"/>
              <a:gd name="connsiteY2399" fmla="*/ 121144 h 638813"/>
              <a:gd name="connsiteX2400" fmla="*/ 94206 w 723910"/>
              <a:gd name="connsiteY2400" fmla="*/ 121144 h 638813"/>
              <a:gd name="connsiteX2401" fmla="*/ 93528 w 723910"/>
              <a:gd name="connsiteY2401" fmla="*/ 121144 h 638813"/>
              <a:gd name="connsiteX2402" fmla="*/ 93085 w 723910"/>
              <a:gd name="connsiteY2402" fmla="*/ 121144 h 638813"/>
              <a:gd name="connsiteX2403" fmla="*/ 92172 w 723910"/>
              <a:gd name="connsiteY2403" fmla="*/ 120257 h 638813"/>
              <a:gd name="connsiteX2404" fmla="*/ 91730 w 723910"/>
              <a:gd name="connsiteY2404" fmla="*/ 119970 h 638813"/>
              <a:gd name="connsiteX2405" fmla="*/ 91260 w 723910"/>
              <a:gd name="connsiteY2405" fmla="*/ 119370 h 638813"/>
              <a:gd name="connsiteX2406" fmla="*/ 91052 w 723910"/>
              <a:gd name="connsiteY2406" fmla="*/ 119083 h 638813"/>
              <a:gd name="connsiteX2407" fmla="*/ 91052 w 723910"/>
              <a:gd name="connsiteY2407" fmla="*/ 118509 h 638813"/>
              <a:gd name="connsiteX2408" fmla="*/ 91052 w 723910"/>
              <a:gd name="connsiteY2408" fmla="*/ 117909 h 638813"/>
              <a:gd name="connsiteX2409" fmla="*/ 91495 w 723910"/>
              <a:gd name="connsiteY2409" fmla="*/ 117622 h 638813"/>
              <a:gd name="connsiteX2410" fmla="*/ 91730 w 723910"/>
              <a:gd name="connsiteY2410" fmla="*/ 117335 h 638813"/>
              <a:gd name="connsiteX2411" fmla="*/ 92172 w 723910"/>
              <a:gd name="connsiteY2411" fmla="*/ 117022 h 638813"/>
              <a:gd name="connsiteX2412" fmla="*/ 95770 w 723910"/>
              <a:gd name="connsiteY2412" fmla="*/ 116735 h 638813"/>
              <a:gd name="connsiteX2413" fmla="*/ 96005 w 723910"/>
              <a:gd name="connsiteY2413" fmla="*/ 116735 h 638813"/>
              <a:gd name="connsiteX2414" fmla="*/ 96682 w 723910"/>
              <a:gd name="connsiteY2414" fmla="*/ 116448 h 638813"/>
              <a:gd name="connsiteX2415" fmla="*/ 97125 w 723910"/>
              <a:gd name="connsiteY2415" fmla="*/ 115848 h 638813"/>
              <a:gd name="connsiteX2416" fmla="*/ 97595 w 723910"/>
              <a:gd name="connsiteY2416" fmla="*/ 114674 h 638813"/>
              <a:gd name="connsiteX2417" fmla="*/ 97595 w 723910"/>
              <a:gd name="connsiteY2417" fmla="*/ 113787 h 638813"/>
              <a:gd name="connsiteX2418" fmla="*/ 97595 w 723910"/>
              <a:gd name="connsiteY2418" fmla="*/ 112614 h 638813"/>
              <a:gd name="connsiteX2419" fmla="*/ 97360 w 723910"/>
              <a:gd name="connsiteY2419" fmla="*/ 112040 h 638813"/>
              <a:gd name="connsiteX2420" fmla="*/ 97360 w 723910"/>
              <a:gd name="connsiteY2420" fmla="*/ 111753 h 638813"/>
              <a:gd name="connsiteX2421" fmla="*/ 96917 w 723910"/>
              <a:gd name="connsiteY2421" fmla="*/ 111440 h 638813"/>
              <a:gd name="connsiteX2422" fmla="*/ 96448 w 723910"/>
              <a:gd name="connsiteY2422" fmla="*/ 110866 h 638813"/>
              <a:gd name="connsiteX2423" fmla="*/ 96005 w 723910"/>
              <a:gd name="connsiteY2423" fmla="*/ 110866 h 638813"/>
              <a:gd name="connsiteX2424" fmla="*/ 95770 w 723910"/>
              <a:gd name="connsiteY2424" fmla="*/ 110579 h 638813"/>
              <a:gd name="connsiteX2425" fmla="*/ 94649 w 723910"/>
              <a:gd name="connsiteY2425" fmla="*/ 110866 h 638813"/>
              <a:gd name="connsiteX2426" fmla="*/ 93971 w 723910"/>
              <a:gd name="connsiteY2426" fmla="*/ 110579 h 638813"/>
              <a:gd name="connsiteX2427" fmla="*/ 93085 w 723910"/>
              <a:gd name="connsiteY2427" fmla="*/ 110579 h 638813"/>
              <a:gd name="connsiteX2428" fmla="*/ 92172 w 723910"/>
              <a:gd name="connsiteY2428" fmla="*/ 109692 h 638813"/>
              <a:gd name="connsiteX2429" fmla="*/ 90817 w 723910"/>
              <a:gd name="connsiteY2429" fmla="*/ 108518 h 638813"/>
              <a:gd name="connsiteX2430" fmla="*/ 90582 w 723910"/>
              <a:gd name="connsiteY2430" fmla="*/ 108205 h 638813"/>
              <a:gd name="connsiteX2431" fmla="*/ 90374 w 723910"/>
              <a:gd name="connsiteY2431" fmla="*/ 107631 h 638813"/>
              <a:gd name="connsiteX2432" fmla="*/ 90374 w 723910"/>
              <a:gd name="connsiteY2432" fmla="*/ 107031 h 638813"/>
              <a:gd name="connsiteX2433" fmla="*/ 90582 w 723910"/>
              <a:gd name="connsiteY2433" fmla="*/ 106457 h 638813"/>
              <a:gd name="connsiteX2434" fmla="*/ 90817 w 723910"/>
              <a:gd name="connsiteY2434" fmla="*/ 106144 h 638813"/>
              <a:gd name="connsiteX2435" fmla="*/ 91495 w 723910"/>
              <a:gd name="connsiteY2435" fmla="*/ 105284 h 638813"/>
              <a:gd name="connsiteX2436" fmla="*/ 91938 w 723910"/>
              <a:gd name="connsiteY2436" fmla="*/ 104683 h 638813"/>
              <a:gd name="connsiteX2437" fmla="*/ 91938 w 723910"/>
              <a:gd name="connsiteY2437" fmla="*/ 104110 h 638813"/>
              <a:gd name="connsiteX2438" fmla="*/ 91938 w 723910"/>
              <a:gd name="connsiteY2438" fmla="*/ 103797 h 638813"/>
              <a:gd name="connsiteX2439" fmla="*/ 91938 w 723910"/>
              <a:gd name="connsiteY2439" fmla="*/ 103510 h 638813"/>
              <a:gd name="connsiteX2440" fmla="*/ 91730 w 723910"/>
              <a:gd name="connsiteY2440" fmla="*/ 102910 h 638813"/>
              <a:gd name="connsiteX2441" fmla="*/ 91260 w 723910"/>
              <a:gd name="connsiteY2441" fmla="*/ 102336 h 638813"/>
              <a:gd name="connsiteX2442" fmla="*/ 90139 w 723910"/>
              <a:gd name="connsiteY2442" fmla="*/ 101736 h 638813"/>
              <a:gd name="connsiteX2443" fmla="*/ 89462 w 723910"/>
              <a:gd name="connsiteY2443" fmla="*/ 101449 h 638813"/>
              <a:gd name="connsiteX2444" fmla="*/ 88576 w 723910"/>
              <a:gd name="connsiteY2444" fmla="*/ 101162 h 638813"/>
              <a:gd name="connsiteX2445" fmla="*/ 88106 w 723910"/>
              <a:gd name="connsiteY2445" fmla="*/ 101162 h 638813"/>
              <a:gd name="connsiteX2446" fmla="*/ 86542 w 723910"/>
              <a:gd name="connsiteY2446" fmla="*/ 101736 h 638813"/>
              <a:gd name="connsiteX2447" fmla="*/ 85630 w 723910"/>
              <a:gd name="connsiteY2447" fmla="*/ 101736 h 638813"/>
              <a:gd name="connsiteX2448" fmla="*/ 85187 w 723910"/>
              <a:gd name="connsiteY2448" fmla="*/ 101736 h 638813"/>
              <a:gd name="connsiteX2449" fmla="*/ 84743 w 723910"/>
              <a:gd name="connsiteY2449" fmla="*/ 101736 h 638813"/>
              <a:gd name="connsiteX2450" fmla="*/ 83597 w 723910"/>
              <a:gd name="connsiteY2450" fmla="*/ 101449 h 638813"/>
              <a:gd name="connsiteX2451" fmla="*/ 83153 w 723910"/>
              <a:gd name="connsiteY2451" fmla="*/ 101449 h 638813"/>
              <a:gd name="connsiteX2452" fmla="*/ 82710 w 723910"/>
              <a:gd name="connsiteY2452" fmla="*/ 101449 h 638813"/>
              <a:gd name="connsiteX2453" fmla="*/ 82033 w 723910"/>
              <a:gd name="connsiteY2453" fmla="*/ 101736 h 638813"/>
              <a:gd name="connsiteX2454" fmla="*/ 81798 w 723910"/>
              <a:gd name="connsiteY2454" fmla="*/ 102336 h 638813"/>
              <a:gd name="connsiteX2455" fmla="*/ 81563 w 723910"/>
              <a:gd name="connsiteY2455" fmla="*/ 102623 h 638813"/>
              <a:gd name="connsiteX2456" fmla="*/ 81355 w 723910"/>
              <a:gd name="connsiteY2456" fmla="*/ 102910 h 638813"/>
              <a:gd name="connsiteX2457" fmla="*/ 81355 w 723910"/>
              <a:gd name="connsiteY2457" fmla="*/ 103223 h 638813"/>
              <a:gd name="connsiteX2458" fmla="*/ 81355 w 723910"/>
              <a:gd name="connsiteY2458" fmla="*/ 104397 h 638813"/>
              <a:gd name="connsiteX2459" fmla="*/ 81355 w 723910"/>
              <a:gd name="connsiteY2459" fmla="*/ 104683 h 638813"/>
              <a:gd name="connsiteX2460" fmla="*/ 81120 w 723910"/>
              <a:gd name="connsiteY2460" fmla="*/ 105571 h 638813"/>
              <a:gd name="connsiteX2461" fmla="*/ 80677 w 723910"/>
              <a:gd name="connsiteY2461" fmla="*/ 105857 h 638813"/>
              <a:gd name="connsiteX2462" fmla="*/ 79999 w 723910"/>
              <a:gd name="connsiteY2462" fmla="*/ 106144 h 638813"/>
              <a:gd name="connsiteX2463" fmla="*/ 79556 w 723910"/>
              <a:gd name="connsiteY2463" fmla="*/ 106457 h 638813"/>
              <a:gd name="connsiteX2464" fmla="*/ 78409 w 723910"/>
              <a:gd name="connsiteY2464" fmla="*/ 106457 h 638813"/>
              <a:gd name="connsiteX2465" fmla="*/ 75255 w 723910"/>
              <a:gd name="connsiteY2465" fmla="*/ 106744 h 638813"/>
              <a:gd name="connsiteX2466" fmla="*/ 74812 w 723910"/>
              <a:gd name="connsiteY2466" fmla="*/ 106744 h 638813"/>
              <a:gd name="connsiteX2467" fmla="*/ 74369 w 723910"/>
              <a:gd name="connsiteY2467" fmla="*/ 106744 h 638813"/>
              <a:gd name="connsiteX2468" fmla="*/ 72544 w 723910"/>
              <a:gd name="connsiteY2468" fmla="*/ 105857 h 638813"/>
              <a:gd name="connsiteX2469" fmla="*/ 70302 w 723910"/>
              <a:gd name="connsiteY2469" fmla="*/ 104970 h 638813"/>
              <a:gd name="connsiteX2470" fmla="*/ 69625 w 723910"/>
              <a:gd name="connsiteY2470" fmla="*/ 104683 h 638813"/>
              <a:gd name="connsiteX2471" fmla="*/ 69390 w 723910"/>
              <a:gd name="connsiteY2471" fmla="*/ 104683 h 638813"/>
              <a:gd name="connsiteX2472" fmla="*/ 69181 w 723910"/>
              <a:gd name="connsiteY2472" fmla="*/ 104397 h 638813"/>
              <a:gd name="connsiteX2473" fmla="*/ 68947 w 723910"/>
              <a:gd name="connsiteY2473" fmla="*/ 104110 h 638813"/>
              <a:gd name="connsiteX2474" fmla="*/ 68712 w 723910"/>
              <a:gd name="connsiteY2474" fmla="*/ 103510 h 638813"/>
              <a:gd name="connsiteX2475" fmla="*/ 68504 w 723910"/>
              <a:gd name="connsiteY2475" fmla="*/ 102910 h 638813"/>
              <a:gd name="connsiteX2476" fmla="*/ 68712 w 723910"/>
              <a:gd name="connsiteY2476" fmla="*/ 102049 h 638813"/>
              <a:gd name="connsiteX2477" fmla="*/ 68712 w 723910"/>
              <a:gd name="connsiteY2477" fmla="*/ 101736 h 638813"/>
              <a:gd name="connsiteX2478" fmla="*/ 68504 w 723910"/>
              <a:gd name="connsiteY2478" fmla="*/ 101162 h 638813"/>
              <a:gd name="connsiteX2479" fmla="*/ 68269 w 723910"/>
              <a:gd name="connsiteY2479" fmla="*/ 100875 h 638813"/>
              <a:gd name="connsiteX2480" fmla="*/ 67826 w 723910"/>
              <a:gd name="connsiteY2480" fmla="*/ 100562 h 638813"/>
              <a:gd name="connsiteX2481" fmla="*/ 67591 w 723910"/>
              <a:gd name="connsiteY2481" fmla="*/ 100562 h 638813"/>
              <a:gd name="connsiteX2482" fmla="*/ 67148 w 723910"/>
              <a:gd name="connsiteY2482" fmla="*/ 100275 h 638813"/>
              <a:gd name="connsiteX2483" fmla="*/ 66679 w 723910"/>
              <a:gd name="connsiteY2483" fmla="*/ 100275 h 638813"/>
              <a:gd name="connsiteX2484" fmla="*/ 65350 w 723910"/>
              <a:gd name="connsiteY2484" fmla="*/ 101162 h 638813"/>
              <a:gd name="connsiteX2485" fmla="*/ 64672 w 723910"/>
              <a:gd name="connsiteY2485" fmla="*/ 101449 h 638813"/>
              <a:gd name="connsiteX2486" fmla="*/ 64437 w 723910"/>
              <a:gd name="connsiteY2486" fmla="*/ 101449 h 638813"/>
              <a:gd name="connsiteX2487" fmla="*/ 63525 w 723910"/>
              <a:gd name="connsiteY2487" fmla="*/ 101449 h 638813"/>
              <a:gd name="connsiteX2488" fmla="*/ 63082 w 723910"/>
              <a:gd name="connsiteY2488" fmla="*/ 101449 h 638813"/>
              <a:gd name="connsiteX2489" fmla="*/ 62404 w 723910"/>
              <a:gd name="connsiteY2489" fmla="*/ 101162 h 638813"/>
              <a:gd name="connsiteX2490" fmla="*/ 62169 w 723910"/>
              <a:gd name="connsiteY2490" fmla="*/ 100875 h 638813"/>
              <a:gd name="connsiteX2491" fmla="*/ 61726 w 723910"/>
              <a:gd name="connsiteY2491" fmla="*/ 100275 h 638813"/>
              <a:gd name="connsiteX2492" fmla="*/ 61726 w 723910"/>
              <a:gd name="connsiteY2492" fmla="*/ 99988 h 638813"/>
              <a:gd name="connsiteX2493" fmla="*/ 61726 w 723910"/>
              <a:gd name="connsiteY2493" fmla="*/ 99675 h 638813"/>
              <a:gd name="connsiteX2494" fmla="*/ 61726 w 723910"/>
              <a:gd name="connsiteY2494" fmla="*/ 99388 h 638813"/>
              <a:gd name="connsiteX2495" fmla="*/ 62169 w 723910"/>
              <a:gd name="connsiteY2495" fmla="*/ 98214 h 638813"/>
              <a:gd name="connsiteX2496" fmla="*/ 62404 w 723910"/>
              <a:gd name="connsiteY2496" fmla="*/ 97327 h 638813"/>
              <a:gd name="connsiteX2497" fmla="*/ 62169 w 723910"/>
              <a:gd name="connsiteY2497" fmla="*/ 96441 h 638813"/>
              <a:gd name="connsiteX2498" fmla="*/ 61961 w 723910"/>
              <a:gd name="connsiteY2498" fmla="*/ 95866 h 638813"/>
              <a:gd name="connsiteX2499" fmla="*/ 60840 w 723910"/>
              <a:gd name="connsiteY2499" fmla="*/ 95267 h 638813"/>
              <a:gd name="connsiteX2500" fmla="*/ 60605 w 723910"/>
              <a:gd name="connsiteY2500" fmla="*/ 95267 h 638813"/>
              <a:gd name="connsiteX2501" fmla="*/ 60162 w 723910"/>
              <a:gd name="connsiteY2501" fmla="*/ 94980 h 638813"/>
              <a:gd name="connsiteX2502" fmla="*/ 59015 w 723910"/>
              <a:gd name="connsiteY2502" fmla="*/ 95267 h 638813"/>
              <a:gd name="connsiteX2503" fmla="*/ 58337 w 723910"/>
              <a:gd name="connsiteY2503" fmla="*/ 95267 h 638813"/>
              <a:gd name="connsiteX2504" fmla="*/ 57894 w 723910"/>
              <a:gd name="connsiteY2504" fmla="*/ 94980 h 638813"/>
              <a:gd name="connsiteX2505" fmla="*/ 56982 w 723910"/>
              <a:gd name="connsiteY2505" fmla="*/ 94380 h 638813"/>
              <a:gd name="connsiteX2506" fmla="*/ 56096 w 723910"/>
              <a:gd name="connsiteY2506" fmla="*/ 93519 h 638813"/>
              <a:gd name="connsiteX2507" fmla="*/ 55653 w 723910"/>
              <a:gd name="connsiteY2507" fmla="*/ 92919 h 638813"/>
              <a:gd name="connsiteX2508" fmla="*/ 54740 w 723910"/>
              <a:gd name="connsiteY2508" fmla="*/ 91458 h 638813"/>
              <a:gd name="connsiteX2509" fmla="*/ 54297 w 723910"/>
              <a:gd name="connsiteY2509" fmla="*/ 91145 h 638813"/>
              <a:gd name="connsiteX2510" fmla="*/ 52707 w 723910"/>
              <a:gd name="connsiteY2510" fmla="*/ 90258 h 638813"/>
              <a:gd name="connsiteX2511" fmla="*/ 51352 w 723910"/>
              <a:gd name="connsiteY2511" fmla="*/ 89371 h 638813"/>
              <a:gd name="connsiteX2512" fmla="*/ 50908 w 723910"/>
              <a:gd name="connsiteY2512" fmla="*/ 88797 h 638813"/>
              <a:gd name="connsiteX2513" fmla="*/ 50674 w 723910"/>
              <a:gd name="connsiteY2513" fmla="*/ 88510 h 638813"/>
              <a:gd name="connsiteX2514" fmla="*/ 50674 w 723910"/>
              <a:gd name="connsiteY2514" fmla="*/ 88197 h 638813"/>
              <a:gd name="connsiteX2515" fmla="*/ 50674 w 723910"/>
              <a:gd name="connsiteY2515" fmla="*/ 87311 h 638813"/>
              <a:gd name="connsiteX2516" fmla="*/ 50674 w 723910"/>
              <a:gd name="connsiteY2516" fmla="*/ 87024 h 638813"/>
              <a:gd name="connsiteX2517" fmla="*/ 50465 w 723910"/>
              <a:gd name="connsiteY2517" fmla="*/ 86137 h 638813"/>
              <a:gd name="connsiteX2518" fmla="*/ 50231 w 723910"/>
              <a:gd name="connsiteY2518" fmla="*/ 85850 h 638813"/>
              <a:gd name="connsiteX2519" fmla="*/ 49996 w 723910"/>
              <a:gd name="connsiteY2519" fmla="*/ 85563 h 638813"/>
              <a:gd name="connsiteX2520" fmla="*/ 49553 w 723910"/>
              <a:gd name="connsiteY2520" fmla="*/ 85250 h 638813"/>
              <a:gd name="connsiteX2521" fmla="*/ 48432 w 723910"/>
              <a:gd name="connsiteY2521" fmla="*/ 84963 h 638813"/>
              <a:gd name="connsiteX2522" fmla="*/ 47754 w 723910"/>
              <a:gd name="connsiteY2522" fmla="*/ 84676 h 638813"/>
              <a:gd name="connsiteX2523" fmla="*/ 46607 w 723910"/>
              <a:gd name="connsiteY2523" fmla="*/ 83189 h 638813"/>
              <a:gd name="connsiteX2524" fmla="*/ 46399 w 723910"/>
              <a:gd name="connsiteY2524" fmla="*/ 83189 h 638813"/>
              <a:gd name="connsiteX2525" fmla="*/ 45486 w 723910"/>
              <a:gd name="connsiteY2525" fmla="*/ 82902 h 638813"/>
              <a:gd name="connsiteX2526" fmla="*/ 44600 w 723910"/>
              <a:gd name="connsiteY2526" fmla="*/ 82902 h 638813"/>
              <a:gd name="connsiteX2527" fmla="*/ 42567 w 723910"/>
              <a:gd name="connsiteY2527" fmla="*/ 83502 h 638813"/>
              <a:gd name="connsiteX2528" fmla="*/ 42098 w 723910"/>
              <a:gd name="connsiteY2528" fmla="*/ 83502 h 638813"/>
              <a:gd name="connsiteX2529" fmla="*/ 41655 w 723910"/>
              <a:gd name="connsiteY2529" fmla="*/ 83502 h 638813"/>
              <a:gd name="connsiteX2530" fmla="*/ 41211 w 723910"/>
              <a:gd name="connsiteY2530" fmla="*/ 83189 h 638813"/>
              <a:gd name="connsiteX2531" fmla="*/ 40534 w 723910"/>
              <a:gd name="connsiteY2531" fmla="*/ 82902 h 638813"/>
              <a:gd name="connsiteX2532" fmla="*/ 39856 w 723910"/>
              <a:gd name="connsiteY2532" fmla="*/ 82615 h 638813"/>
              <a:gd name="connsiteX2533" fmla="*/ 39178 w 723910"/>
              <a:gd name="connsiteY2533" fmla="*/ 81728 h 638813"/>
              <a:gd name="connsiteX2534" fmla="*/ 38944 w 723910"/>
              <a:gd name="connsiteY2534" fmla="*/ 81128 h 638813"/>
              <a:gd name="connsiteX2535" fmla="*/ 38735 w 723910"/>
              <a:gd name="connsiteY2535" fmla="*/ 80241 h 638813"/>
              <a:gd name="connsiteX2536" fmla="*/ 38500 w 723910"/>
              <a:gd name="connsiteY2536" fmla="*/ 79667 h 638813"/>
              <a:gd name="connsiteX2537" fmla="*/ 38500 w 723910"/>
              <a:gd name="connsiteY2537" fmla="*/ 78780 h 638813"/>
              <a:gd name="connsiteX2538" fmla="*/ 38500 w 723910"/>
              <a:gd name="connsiteY2538" fmla="*/ 78467 h 638813"/>
              <a:gd name="connsiteX2539" fmla="*/ 38735 w 723910"/>
              <a:gd name="connsiteY2539" fmla="*/ 77894 h 638813"/>
              <a:gd name="connsiteX2540" fmla="*/ 39178 w 723910"/>
              <a:gd name="connsiteY2540" fmla="*/ 77293 h 638813"/>
              <a:gd name="connsiteX2541" fmla="*/ 39621 w 723910"/>
              <a:gd name="connsiteY2541" fmla="*/ 76720 h 638813"/>
              <a:gd name="connsiteX2542" fmla="*/ 39856 w 723910"/>
              <a:gd name="connsiteY2542" fmla="*/ 76120 h 638813"/>
              <a:gd name="connsiteX2543" fmla="*/ 39621 w 723910"/>
              <a:gd name="connsiteY2543" fmla="*/ 75233 h 638813"/>
              <a:gd name="connsiteX2544" fmla="*/ 39621 w 723910"/>
              <a:gd name="connsiteY2544" fmla="*/ 74346 h 638813"/>
              <a:gd name="connsiteX2545" fmla="*/ 39856 w 723910"/>
              <a:gd name="connsiteY2545" fmla="*/ 73459 h 638813"/>
              <a:gd name="connsiteX2546" fmla="*/ 40768 w 723910"/>
              <a:gd name="connsiteY2546" fmla="*/ 72572 h 638813"/>
              <a:gd name="connsiteX2547" fmla="*/ 40977 w 723910"/>
              <a:gd name="connsiteY2547" fmla="*/ 72285 h 638813"/>
              <a:gd name="connsiteX2548" fmla="*/ 41446 w 723910"/>
              <a:gd name="connsiteY2548" fmla="*/ 71998 h 638813"/>
              <a:gd name="connsiteX2549" fmla="*/ 41446 w 723910"/>
              <a:gd name="connsiteY2549" fmla="*/ 71398 h 638813"/>
              <a:gd name="connsiteX2550" fmla="*/ 41446 w 723910"/>
              <a:gd name="connsiteY2550" fmla="*/ 71111 h 638813"/>
              <a:gd name="connsiteX2551" fmla="*/ 41446 w 723910"/>
              <a:gd name="connsiteY2551" fmla="*/ 70798 h 638813"/>
              <a:gd name="connsiteX2552" fmla="*/ 41446 w 723910"/>
              <a:gd name="connsiteY2552" fmla="*/ 70511 h 638813"/>
              <a:gd name="connsiteX2553" fmla="*/ 41446 w 723910"/>
              <a:gd name="connsiteY2553" fmla="*/ 70224 h 638813"/>
              <a:gd name="connsiteX2554" fmla="*/ 41211 w 723910"/>
              <a:gd name="connsiteY2554" fmla="*/ 69937 h 638813"/>
              <a:gd name="connsiteX2555" fmla="*/ 40977 w 723910"/>
              <a:gd name="connsiteY2555" fmla="*/ 69337 h 638813"/>
              <a:gd name="connsiteX2556" fmla="*/ 40299 w 723910"/>
              <a:gd name="connsiteY2556" fmla="*/ 69051 h 638813"/>
              <a:gd name="connsiteX2557" fmla="*/ 39621 w 723910"/>
              <a:gd name="connsiteY2557" fmla="*/ 68738 h 638813"/>
              <a:gd name="connsiteX2558" fmla="*/ 38735 w 723910"/>
              <a:gd name="connsiteY2558" fmla="*/ 68738 h 638813"/>
              <a:gd name="connsiteX2559" fmla="*/ 38057 w 723910"/>
              <a:gd name="connsiteY2559" fmla="*/ 68450 h 638813"/>
              <a:gd name="connsiteX2560" fmla="*/ 37588 w 723910"/>
              <a:gd name="connsiteY2560" fmla="*/ 68163 h 638813"/>
              <a:gd name="connsiteX2561" fmla="*/ 37380 w 723910"/>
              <a:gd name="connsiteY2561" fmla="*/ 67564 h 638813"/>
              <a:gd name="connsiteX2562" fmla="*/ 37145 w 723910"/>
              <a:gd name="connsiteY2562" fmla="*/ 67277 h 638813"/>
              <a:gd name="connsiteX2563" fmla="*/ 37145 w 723910"/>
              <a:gd name="connsiteY2563" fmla="*/ 66390 h 638813"/>
              <a:gd name="connsiteX2564" fmla="*/ 37145 w 723910"/>
              <a:gd name="connsiteY2564" fmla="*/ 65503 h 638813"/>
              <a:gd name="connsiteX2565" fmla="*/ 36910 w 723910"/>
              <a:gd name="connsiteY2565" fmla="*/ 65190 h 638813"/>
              <a:gd name="connsiteX2566" fmla="*/ 36702 w 723910"/>
              <a:gd name="connsiteY2566" fmla="*/ 64616 h 638813"/>
              <a:gd name="connsiteX2567" fmla="*/ 36259 w 723910"/>
              <a:gd name="connsiteY2567" fmla="*/ 64303 h 638813"/>
              <a:gd name="connsiteX2568" fmla="*/ 36024 w 723910"/>
              <a:gd name="connsiteY2568" fmla="*/ 64016 h 638813"/>
              <a:gd name="connsiteX2569" fmla="*/ 34903 w 723910"/>
              <a:gd name="connsiteY2569" fmla="*/ 63729 h 638813"/>
              <a:gd name="connsiteX2570" fmla="*/ 34225 w 723910"/>
              <a:gd name="connsiteY2570" fmla="*/ 63129 h 638813"/>
              <a:gd name="connsiteX2571" fmla="*/ 33313 w 723910"/>
              <a:gd name="connsiteY2571" fmla="*/ 62242 h 638813"/>
              <a:gd name="connsiteX2572" fmla="*/ 33078 w 723910"/>
              <a:gd name="connsiteY2572" fmla="*/ 62242 h 638813"/>
              <a:gd name="connsiteX2573" fmla="*/ 32401 w 723910"/>
              <a:gd name="connsiteY2573" fmla="*/ 61355 h 638813"/>
              <a:gd name="connsiteX2574" fmla="*/ 32192 w 723910"/>
              <a:gd name="connsiteY2574" fmla="*/ 60781 h 638813"/>
              <a:gd name="connsiteX2575" fmla="*/ 31957 w 723910"/>
              <a:gd name="connsiteY2575" fmla="*/ 60468 h 638813"/>
              <a:gd name="connsiteX2576" fmla="*/ 31957 w 723910"/>
              <a:gd name="connsiteY2576" fmla="*/ 60181 h 638813"/>
              <a:gd name="connsiteX2577" fmla="*/ 31749 w 723910"/>
              <a:gd name="connsiteY2577" fmla="*/ 59894 h 638813"/>
              <a:gd name="connsiteX2578" fmla="*/ 31749 w 723910"/>
              <a:gd name="connsiteY2578" fmla="*/ 59295 h 638813"/>
              <a:gd name="connsiteX2579" fmla="*/ 31749 w 723910"/>
              <a:gd name="connsiteY2579" fmla="*/ 58694 h 638813"/>
              <a:gd name="connsiteX2580" fmla="*/ 32192 w 723910"/>
              <a:gd name="connsiteY2580" fmla="*/ 57521 h 638813"/>
              <a:gd name="connsiteX2581" fmla="*/ 32870 w 723910"/>
              <a:gd name="connsiteY2581" fmla="*/ 56921 h 638813"/>
              <a:gd name="connsiteX2582" fmla="*/ 33078 w 723910"/>
              <a:gd name="connsiteY2582" fmla="*/ 56347 h 638813"/>
              <a:gd name="connsiteX2583" fmla="*/ 33078 w 723910"/>
              <a:gd name="connsiteY2583" fmla="*/ 55747 h 638813"/>
              <a:gd name="connsiteX2584" fmla="*/ 33078 w 723910"/>
              <a:gd name="connsiteY2584" fmla="*/ 54860 h 638813"/>
              <a:gd name="connsiteX2585" fmla="*/ 33078 w 723910"/>
              <a:gd name="connsiteY2585" fmla="*/ 54573 h 638813"/>
              <a:gd name="connsiteX2586" fmla="*/ 32870 w 723910"/>
              <a:gd name="connsiteY2586" fmla="*/ 53686 h 638813"/>
              <a:gd name="connsiteX2587" fmla="*/ 32401 w 723910"/>
              <a:gd name="connsiteY2587" fmla="*/ 52799 h 638813"/>
              <a:gd name="connsiteX2588" fmla="*/ 31749 w 723910"/>
              <a:gd name="connsiteY2588" fmla="*/ 52199 h 638813"/>
              <a:gd name="connsiteX2589" fmla="*/ 31514 w 723910"/>
              <a:gd name="connsiteY2589" fmla="*/ 52199 h 638813"/>
              <a:gd name="connsiteX2590" fmla="*/ 30837 w 723910"/>
              <a:gd name="connsiteY2590" fmla="*/ 51912 h 638813"/>
              <a:gd name="connsiteX2591" fmla="*/ 30602 w 723910"/>
              <a:gd name="connsiteY2591" fmla="*/ 51912 h 638813"/>
              <a:gd name="connsiteX2592" fmla="*/ 29924 w 723910"/>
              <a:gd name="connsiteY2592" fmla="*/ 51912 h 638813"/>
              <a:gd name="connsiteX2593" fmla="*/ 29038 w 723910"/>
              <a:gd name="connsiteY2593" fmla="*/ 51912 h 638813"/>
              <a:gd name="connsiteX2594" fmla="*/ 28126 w 723910"/>
              <a:gd name="connsiteY2594" fmla="*/ 51912 h 638813"/>
              <a:gd name="connsiteX2595" fmla="*/ 27682 w 723910"/>
              <a:gd name="connsiteY2595" fmla="*/ 51599 h 638813"/>
              <a:gd name="connsiteX2596" fmla="*/ 27213 w 723910"/>
              <a:gd name="connsiteY2596" fmla="*/ 51599 h 638813"/>
              <a:gd name="connsiteX2597" fmla="*/ 26092 w 723910"/>
              <a:gd name="connsiteY2597" fmla="*/ 50712 h 638813"/>
              <a:gd name="connsiteX2598" fmla="*/ 25206 w 723910"/>
              <a:gd name="connsiteY2598" fmla="*/ 50138 h 638813"/>
              <a:gd name="connsiteX2599" fmla="*/ 24294 w 723910"/>
              <a:gd name="connsiteY2599" fmla="*/ 50138 h 638813"/>
              <a:gd name="connsiteX2600" fmla="*/ 24059 w 723910"/>
              <a:gd name="connsiteY2600" fmla="*/ 49825 h 638813"/>
              <a:gd name="connsiteX2601" fmla="*/ 23851 w 723910"/>
              <a:gd name="connsiteY2601" fmla="*/ 49825 h 638813"/>
              <a:gd name="connsiteX2602" fmla="*/ 23851 w 723910"/>
              <a:gd name="connsiteY2602" fmla="*/ 49251 h 638813"/>
              <a:gd name="connsiteX2603" fmla="*/ 23851 w 723910"/>
              <a:gd name="connsiteY2603" fmla="*/ 48938 h 638813"/>
              <a:gd name="connsiteX2604" fmla="*/ 24294 w 723910"/>
              <a:gd name="connsiteY2604" fmla="*/ 47478 h 638813"/>
              <a:gd name="connsiteX2605" fmla="*/ 24294 w 723910"/>
              <a:gd name="connsiteY2605" fmla="*/ 46591 h 638813"/>
              <a:gd name="connsiteX2606" fmla="*/ 24294 w 723910"/>
              <a:gd name="connsiteY2606" fmla="*/ 46277 h 638813"/>
              <a:gd name="connsiteX2607" fmla="*/ 24059 w 723910"/>
              <a:gd name="connsiteY2607" fmla="*/ 45991 h 638813"/>
              <a:gd name="connsiteX2608" fmla="*/ 23616 w 723910"/>
              <a:gd name="connsiteY2608" fmla="*/ 45391 h 638813"/>
              <a:gd name="connsiteX2609" fmla="*/ 23173 w 723910"/>
              <a:gd name="connsiteY2609" fmla="*/ 45104 h 638813"/>
              <a:gd name="connsiteX2610" fmla="*/ 22495 w 723910"/>
              <a:gd name="connsiteY2610" fmla="*/ 44817 h 638813"/>
              <a:gd name="connsiteX2611" fmla="*/ 20905 w 723910"/>
              <a:gd name="connsiteY2611" fmla="*/ 44817 h 638813"/>
              <a:gd name="connsiteX2612" fmla="*/ 20462 w 723910"/>
              <a:gd name="connsiteY2612" fmla="*/ 44504 h 638813"/>
              <a:gd name="connsiteX2613" fmla="*/ 20019 w 723910"/>
              <a:gd name="connsiteY2613" fmla="*/ 44217 h 638813"/>
              <a:gd name="connsiteX2614" fmla="*/ 19784 w 723910"/>
              <a:gd name="connsiteY2614" fmla="*/ 43930 h 638813"/>
              <a:gd name="connsiteX2615" fmla="*/ 19341 w 723910"/>
              <a:gd name="connsiteY2615" fmla="*/ 43330 h 638813"/>
              <a:gd name="connsiteX2616" fmla="*/ 19106 w 723910"/>
              <a:gd name="connsiteY2616" fmla="*/ 43330 h 638813"/>
              <a:gd name="connsiteX2617" fmla="*/ 18429 w 723910"/>
              <a:gd name="connsiteY2617" fmla="*/ 42730 h 638813"/>
              <a:gd name="connsiteX2618" fmla="*/ 17985 w 723910"/>
              <a:gd name="connsiteY2618" fmla="*/ 42730 h 638813"/>
              <a:gd name="connsiteX2619" fmla="*/ 17516 w 723910"/>
              <a:gd name="connsiteY2619" fmla="*/ 42730 h 638813"/>
              <a:gd name="connsiteX2620" fmla="*/ 17073 w 723910"/>
              <a:gd name="connsiteY2620" fmla="*/ 42730 h 638813"/>
              <a:gd name="connsiteX2621" fmla="*/ 16630 w 723910"/>
              <a:gd name="connsiteY2621" fmla="*/ 42730 h 638813"/>
              <a:gd name="connsiteX2622" fmla="*/ 15040 w 723910"/>
              <a:gd name="connsiteY2622" fmla="*/ 43617 h 638813"/>
              <a:gd name="connsiteX2623" fmla="*/ 14362 w 723910"/>
              <a:gd name="connsiteY2623" fmla="*/ 43930 h 638813"/>
              <a:gd name="connsiteX2624" fmla="*/ 14154 w 723910"/>
              <a:gd name="connsiteY2624" fmla="*/ 43930 h 638813"/>
              <a:gd name="connsiteX2625" fmla="*/ 13476 w 723910"/>
              <a:gd name="connsiteY2625" fmla="*/ 43617 h 638813"/>
              <a:gd name="connsiteX2626" fmla="*/ 13241 w 723910"/>
              <a:gd name="connsiteY2626" fmla="*/ 43617 h 638813"/>
              <a:gd name="connsiteX2627" fmla="*/ 12798 w 723910"/>
              <a:gd name="connsiteY2627" fmla="*/ 43043 h 638813"/>
              <a:gd name="connsiteX2628" fmla="*/ 12798 w 723910"/>
              <a:gd name="connsiteY2628" fmla="*/ 42730 h 638813"/>
              <a:gd name="connsiteX2629" fmla="*/ 12798 w 723910"/>
              <a:gd name="connsiteY2629" fmla="*/ 42443 h 638813"/>
              <a:gd name="connsiteX2630" fmla="*/ 13007 w 723910"/>
              <a:gd name="connsiteY2630" fmla="*/ 41843 h 638813"/>
              <a:gd name="connsiteX2631" fmla="*/ 13241 w 723910"/>
              <a:gd name="connsiteY2631" fmla="*/ 41556 h 638813"/>
              <a:gd name="connsiteX2632" fmla="*/ 13919 w 723910"/>
              <a:gd name="connsiteY2632" fmla="*/ 40956 h 638813"/>
              <a:gd name="connsiteX2633" fmla="*/ 15274 w 723910"/>
              <a:gd name="connsiteY2633" fmla="*/ 40356 h 638813"/>
              <a:gd name="connsiteX2634" fmla="*/ 15718 w 723910"/>
              <a:gd name="connsiteY2634" fmla="*/ 40356 h 638813"/>
              <a:gd name="connsiteX2635" fmla="*/ 16395 w 723910"/>
              <a:gd name="connsiteY2635" fmla="*/ 39782 h 638813"/>
              <a:gd name="connsiteX2636" fmla="*/ 16630 w 723910"/>
              <a:gd name="connsiteY2636" fmla="*/ 39182 h 638813"/>
              <a:gd name="connsiteX2637" fmla="*/ 16630 w 723910"/>
              <a:gd name="connsiteY2637" fmla="*/ 38895 h 638813"/>
              <a:gd name="connsiteX2638" fmla="*/ 16395 w 723910"/>
              <a:gd name="connsiteY2638" fmla="*/ 38008 h 638813"/>
              <a:gd name="connsiteX2639" fmla="*/ 16395 w 723910"/>
              <a:gd name="connsiteY2639" fmla="*/ 37695 h 638813"/>
              <a:gd name="connsiteX2640" fmla="*/ 16187 w 723910"/>
              <a:gd name="connsiteY2640" fmla="*/ 37122 h 638813"/>
              <a:gd name="connsiteX2641" fmla="*/ 15718 w 723910"/>
              <a:gd name="connsiteY2641" fmla="*/ 36521 h 638813"/>
              <a:gd name="connsiteX2642" fmla="*/ 15040 w 723910"/>
              <a:gd name="connsiteY2642" fmla="*/ 35921 h 638813"/>
              <a:gd name="connsiteX2643" fmla="*/ 14831 w 723910"/>
              <a:gd name="connsiteY2643" fmla="*/ 35635 h 638813"/>
              <a:gd name="connsiteX2644" fmla="*/ 14597 w 723910"/>
              <a:gd name="connsiteY2644" fmla="*/ 35322 h 638813"/>
              <a:gd name="connsiteX2645" fmla="*/ 14362 w 723910"/>
              <a:gd name="connsiteY2645" fmla="*/ 34748 h 638813"/>
              <a:gd name="connsiteX2646" fmla="*/ 14362 w 723910"/>
              <a:gd name="connsiteY2646" fmla="*/ 33861 h 638813"/>
              <a:gd name="connsiteX2647" fmla="*/ 14362 w 723910"/>
              <a:gd name="connsiteY2647" fmla="*/ 33548 h 638813"/>
              <a:gd name="connsiteX2648" fmla="*/ 14362 w 723910"/>
              <a:gd name="connsiteY2648" fmla="*/ 32374 h 638813"/>
              <a:gd name="connsiteX2649" fmla="*/ 13684 w 723910"/>
              <a:gd name="connsiteY2649" fmla="*/ 30887 h 638813"/>
              <a:gd name="connsiteX2650" fmla="*/ 13476 w 723910"/>
              <a:gd name="connsiteY2650" fmla="*/ 30600 h 638813"/>
              <a:gd name="connsiteX2651" fmla="*/ 12564 w 723910"/>
              <a:gd name="connsiteY2651" fmla="*/ 29113 h 638813"/>
              <a:gd name="connsiteX2652" fmla="*/ 12329 w 723910"/>
              <a:gd name="connsiteY2652" fmla="*/ 28226 h 638813"/>
              <a:gd name="connsiteX2653" fmla="*/ 12564 w 723910"/>
              <a:gd name="connsiteY2653" fmla="*/ 27626 h 638813"/>
              <a:gd name="connsiteX2654" fmla="*/ 12798 w 723910"/>
              <a:gd name="connsiteY2654" fmla="*/ 27026 h 638813"/>
              <a:gd name="connsiteX2655" fmla="*/ 13007 w 723910"/>
              <a:gd name="connsiteY2655" fmla="*/ 26452 h 638813"/>
              <a:gd name="connsiteX2656" fmla="*/ 13007 w 723910"/>
              <a:gd name="connsiteY2656" fmla="*/ 25566 h 638813"/>
              <a:gd name="connsiteX2657" fmla="*/ 12798 w 723910"/>
              <a:gd name="connsiteY2657" fmla="*/ 24653 h 638813"/>
              <a:gd name="connsiteX2658" fmla="*/ 12798 w 723910"/>
              <a:gd name="connsiteY2658" fmla="*/ 24366 h 638813"/>
              <a:gd name="connsiteX2659" fmla="*/ 11886 w 723910"/>
              <a:gd name="connsiteY2659" fmla="*/ 23192 h 638813"/>
              <a:gd name="connsiteX2660" fmla="*/ 11208 w 723910"/>
              <a:gd name="connsiteY2660" fmla="*/ 22305 h 638813"/>
              <a:gd name="connsiteX2661" fmla="*/ 10765 w 723910"/>
              <a:gd name="connsiteY2661" fmla="*/ 21705 h 638813"/>
              <a:gd name="connsiteX2662" fmla="*/ 9853 w 723910"/>
              <a:gd name="connsiteY2662" fmla="*/ 21392 h 638813"/>
              <a:gd name="connsiteX2663" fmla="*/ 9644 w 723910"/>
              <a:gd name="connsiteY2663" fmla="*/ 21105 h 638813"/>
              <a:gd name="connsiteX2664" fmla="*/ 8966 w 723910"/>
              <a:gd name="connsiteY2664" fmla="*/ 20505 h 638813"/>
              <a:gd name="connsiteX2665" fmla="*/ 8732 w 723910"/>
              <a:gd name="connsiteY2665" fmla="*/ 20218 h 638813"/>
              <a:gd name="connsiteX2666" fmla="*/ 8497 w 723910"/>
              <a:gd name="connsiteY2666" fmla="*/ 19618 h 638813"/>
              <a:gd name="connsiteX2667" fmla="*/ 8497 w 723910"/>
              <a:gd name="connsiteY2667" fmla="*/ 19018 h 638813"/>
              <a:gd name="connsiteX2668" fmla="*/ 8497 w 723910"/>
              <a:gd name="connsiteY2668" fmla="*/ 18731 h 638813"/>
              <a:gd name="connsiteX2669" fmla="*/ 8732 w 723910"/>
              <a:gd name="connsiteY2669" fmla="*/ 18131 h 638813"/>
              <a:gd name="connsiteX2670" fmla="*/ 8732 w 723910"/>
              <a:gd name="connsiteY2670" fmla="*/ 16957 h 638813"/>
              <a:gd name="connsiteX2671" fmla="*/ 8732 w 723910"/>
              <a:gd name="connsiteY2671" fmla="*/ 16357 h 638813"/>
              <a:gd name="connsiteX2672" fmla="*/ 8289 w 723910"/>
              <a:gd name="connsiteY2672" fmla="*/ 15470 h 638813"/>
              <a:gd name="connsiteX2673" fmla="*/ 8732 w 723910"/>
              <a:gd name="connsiteY2673" fmla="*/ 15183 h 638813"/>
              <a:gd name="connsiteX2674" fmla="*/ 8966 w 723910"/>
              <a:gd name="connsiteY2674" fmla="*/ 14870 h 638813"/>
              <a:gd name="connsiteX2675" fmla="*/ 11677 w 723910"/>
              <a:gd name="connsiteY2675" fmla="*/ 13984 h 638813"/>
              <a:gd name="connsiteX2676" fmla="*/ 12329 w 723910"/>
              <a:gd name="connsiteY2676" fmla="*/ 13696 h 638813"/>
              <a:gd name="connsiteX2677" fmla="*/ 13007 w 723910"/>
              <a:gd name="connsiteY2677" fmla="*/ 12783 h 638813"/>
              <a:gd name="connsiteX2678" fmla="*/ 13007 w 723910"/>
              <a:gd name="connsiteY2678" fmla="*/ 12210 h 638813"/>
              <a:gd name="connsiteX2679" fmla="*/ 13476 w 723910"/>
              <a:gd name="connsiteY2679" fmla="*/ 10723 h 638813"/>
              <a:gd name="connsiteX2680" fmla="*/ 13241 w 723910"/>
              <a:gd name="connsiteY2680" fmla="*/ 10123 h 638813"/>
              <a:gd name="connsiteX2681" fmla="*/ 13007 w 723910"/>
              <a:gd name="connsiteY2681" fmla="*/ 9523 h 638813"/>
              <a:gd name="connsiteX2682" fmla="*/ 12329 w 723910"/>
              <a:gd name="connsiteY2682" fmla="*/ 8949 h 638813"/>
              <a:gd name="connsiteX2683" fmla="*/ 11886 w 723910"/>
              <a:gd name="connsiteY2683" fmla="*/ 8036 h 638813"/>
              <a:gd name="connsiteX2684" fmla="*/ 11208 w 723910"/>
              <a:gd name="connsiteY2684" fmla="*/ 7149 h 638813"/>
              <a:gd name="connsiteX2685" fmla="*/ 10530 w 723910"/>
              <a:gd name="connsiteY2685" fmla="*/ 7149 h 638813"/>
              <a:gd name="connsiteX2686" fmla="*/ 9644 w 723910"/>
              <a:gd name="connsiteY2686" fmla="*/ 7462 h 638813"/>
              <a:gd name="connsiteX2687" fmla="*/ 8732 w 723910"/>
              <a:gd name="connsiteY2687" fmla="*/ 8036 h 638813"/>
              <a:gd name="connsiteX2688" fmla="*/ 8732 w 723910"/>
              <a:gd name="connsiteY2688" fmla="*/ 8949 h 638813"/>
              <a:gd name="connsiteX2689" fmla="*/ 8497 w 723910"/>
              <a:gd name="connsiteY2689" fmla="*/ 9836 h 638813"/>
              <a:gd name="connsiteX2690" fmla="*/ 8497 w 723910"/>
              <a:gd name="connsiteY2690" fmla="*/ 11010 h 638813"/>
              <a:gd name="connsiteX2691" fmla="*/ 8732 w 723910"/>
              <a:gd name="connsiteY2691" fmla="*/ 11323 h 638813"/>
              <a:gd name="connsiteX2692" fmla="*/ 8497 w 723910"/>
              <a:gd name="connsiteY2692" fmla="*/ 12210 h 638813"/>
              <a:gd name="connsiteX2693" fmla="*/ 7376 w 723910"/>
              <a:gd name="connsiteY2693" fmla="*/ 13096 h 638813"/>
              <a:gd name="connsiteX2694" fmla="*/ 7168 w 723910"/>
              <a:gd name="connsiteY2694" fmla="*/ 12783 h 638813"/>
              <a:gd name="connsiteX2695" fmla="*/ 6698 w 723910"/>
              <a:gd name="connsiteY2695" fmla="*/ 12210 h 638813"/>
              <a:gd name="connsiteX2696" fmla="*/ 5812 w 723910"/>
              <a:gd name="connsiteY2696" fmla="*/ 12210 h 638813"/>
              <a:gd name="connsiteX2697" fmla="*/ 5577 w 723910"/>
              <a:gd name="connsiteY2697" fmla="*/ 12210 h 638813"/>
              <a:gd name="connsiteX2698" fmla="*/ 4900 w 723910"/>
              <a:gd name="connsiteY2698" fmla="*/ 12497 h 638813"/>
              <a:gd name="connsiteX2699" fmla="*/ 4222 w 723910"/>
              <a:gd name="connsiteY2699" fmla="*/ 12783 h 638813"/>
              <a:gd name="connsiteX2700" fmla="*/ 2867 w 723910"/>
              <a:gd name="connsiteY2700" fmla="*/ 12783 h 638813"/>
              <a:gd name="connsiteX2701" fmla="*/ 1980 w 723910"/>
              <a:gd name="connsiteY2701" fmla="*/ 12497 h 638813"/>
              <a:gd name="connsiteX2702" fmla="*/ 1302 w 723910"/>
              <a:gd name="connsiteY2702" fmla="*/ 12210 h 638813"/>
              <a:gd name="connsiteX2703" fmla="*/ 833 w 723910"/>
              <a:gd name="connsiteY2703" fmla="*/ 11610 h 638813"/>
              <a:gd name="connsiteX2704" fmla="*/ 833 w 723910"/>
              <a:gd name="connsiteY2704" fmla="*/ 11323 h 638813"/>
              <a:gd name="connsiteX2705" fmla="*/ 625 w 723910"/>
              <a:gd name="connsiteY2705" fmla="*/ 11010 h 638813"/>
              <a:gd name="connsiteX2706" fmla="*/ 833 w 723910"/>
              <a:gd name="connsiteY2706" fmla="*/ 10410 h 638813"/>
              <a:gd name="connsiteX2707" fmla="*/ 1302 w 723910"/>
              <a:gd name="connsiteY2707" fmla="*/ 9523 h 638813"/>
              <a:gd name="connsiteX2708" fmla="*/ 1302 w 723910"/>
              <a:gd name="connsiteY2708" fmla="*/ 9236 h 638813"/>
              <a:gd name="connsiteX2709" fmla="*/ 1302 w 723910"/>
              <a:gd name="connsiteY2709" fmla="*/ 8949 h 638813"/>
              <a:gd name="connsiteX2710" fmla="*/ 1302 w 723910"/>
              <a:gd name="connsiteY2710" fmla="*/ 8349 h 638813"/>
              <a:gd name="connsiteX2711" fmla="*/ 1068 w 723910"/>
              <a:gd name="connsiteY2711" fmla="*/ 8036 h 638813"/>
              <a:gd name="connsiteX2712" fmla="*/ 390 w 723910"/>
              <a:gd name="connsiteY2712" fmla="*/ 6862 h 638813"/>
              <a:gd name="connsiteX2713" fmla="*/ 156 w 723910"/>
              <a:gd name="connsiteY2713" fmla="*/ 5662 h 638813"/>
              <a:gd name="connsiteX2714" fmla="*/ 156 w 723910"/>
              <a:gd name="connsiteY2714" fmla="*/ 5062 h 638813"/>
              <a:gd name="connsiteX2715" fmla="*/ 156 w 723910"/>
              <a:gd name="connsiteY2715" fmla="*/ 5062 h 63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Lst>
            <a:rect l="l" t="t" r="r" b="b"/>
            <a:pathLst>
              <a:path w="723910" h="638813">
                <a:moveTo>
                  <a:pt x="156" y="5062"/>
                </a:moveTo>
                <a:lnTo>
                  <a:pt x="833" y="4175"/>
                </a:lnTo>
                <a:lnTo>
                  <a:pt x="1068" y="3888"/>
                </a:lnTo>
                <a:lnTo>
                  <a:pt x="3101" y="3888"/>
                </a:lnTo>
                <a:lnTo>
                  <a:pt x="9644" y="4175"/>
                </a:lnTo>
                <a:lnTo>
                  <a:pt x="13476" y="4175"/>
                </a:lnTo>
                <a:lnTo>
                  <a:pt x="14597" y="4175"/>
                </a:lnTo>
                <a:lnTo>
                  <a:pt x="14831" y="4175"/>
                </a:lnTo>
                <a:lnTo>
                  <a:pt x="17751" y="4175"/>
                </a:lnTo>
                <a:lnTo>
                  <a:pt x="17985" y="4175"/>
                </a:lnTo>
                <a:lnTo>
                  <a:pt x="21817" y="4175"/>
                </a:lnTo>
                <a:lnTo>
                  <a:pt x="23851" y="4488"/>
                </a:lnTo>
                <a:lnTo>
                  <a:pt x="24972" y="4488"/>
                </a:lnTo>
                <a:lnTo>
                  <a:pt x="26327" y="4488"/>
                </a:lnTo>
                <a:lnTo>
                  <a:pt x="27005" y="4488"/>
                </a:lnTo>
                <a:lnTo>
                  <a:pt x="27213" y="4488"/>
                </a:lnTo>
                <a:lnTo>
                  <a:pt x="29924" y="4488"/>
                </a:lnTo>
                <a:lnTo>
                  <a:pt x="31280" y="4488"/>
                </a:lnTo>
                <a:lnTo>
                  <a:pt x="33313" y="4488"/>
                </a:lnTo>
                <a:lnTo>
                  <a:pt x="34668" y="4488"/>
                </a:lnTo>
                <a:lnTo>
                  <a:pt x="37380" y="4488"/>
                </a:lnTo>
                <a:lnTo>
                  <a:pt x="39178" y="4488"/>
                </a:lnTo>
                <a:lnTo>
                  <a:pt x="43453" y="4775"/>
                </a:lnTo>
                <a:lnTo>
                  <a:pt x="45278" y="4775"/>
                </a:lnTo>
                <a:lnTo>
                  <a:pt x="47754" y="4775"/>
                </a:lnTo>
                <a:lnTo>
                  <a:pt x="56096" y="4775"/>
                </a:lnTo>
                <a:lnTo>
                  <a:pt x="59015" y="4775"/>
                </a:lnTo>
                <a:lnTo>
                  <a:pt x="59693" y="4775"/>
                </a:lnTo>
                <a:lnTo>
                  <a:pt x="60162" y="4775"/>
                </a:lnTo>
                <a:lnTo>
                  <a:pt x="60371" y="4775"/>
                </a:lnTo>
                <a:lnTo>
                  <a:pt x="60605" y="4775"/>
                </a:lnTo>
                <a:lnTo>
                  <a:pt x="61048" y="4775"/>
                </a:lnTo>
                <a:lnTo>
                  <a:pt x="61283" y="4775"/>
                </a:lnTo>
                <a:lnTo>
                  <a:pt x="62169" y="5062"/>
                </a:lnTo>
                <a:lnTo>
                  <a:pt x="66236" y="5062"/>
                </a:lnTo>
                <a:lnTo>
                  <a:pt x="67357" y="5062"/>
                </a:lnTo>
                <a:lnTo>
                  <a:pt x="68269" y="5062"/>
                </a:lnTo>
                <a:lnTo>
                  <a:pt x="70980" y="5062"/>
                </a:lnTo>
                <a:lnTo>
                  <a:pt x="71866" y="5062"/>
                </a:lnTo>
                <a:lnTo>
                  <a:pt x="72101" y="5062"/>
                </a:lnTo>
                <a:lnTo>
                  <a:pt x="72544" y="5062"/>
                </a:lnTo>
                <a:lnTo>
                  <a:pt x="73456" y="5062"/>
                </a:lnTo>
                <a:lnTo>
                  <a:pt x="75490" y="5062"/>
                </a:lnTo>
                <a:lnTo>
                  <a:pt x="76610" y="5062"/>
                </a:lnTo>
                <a:lnTo>
                  <a:pt x="79765" y="5375"/>
                </a:lnTo>
                <a:lnTo>
                  <a:pt x="80886" y="5375"/>
                </a:lnTo>
                <a:lnTo>
                  <a:pt x="81563" y="5375"/>
                </a:lnTo>
                <a:lnTo>
                  <a:pt x="81798" y="5375"/>
                </a:lnTo>
                <a:lnTo>
                  <a:pt x="84952" y="5375"/>
                </a:lnTo>
                <a:lnTo>
                  <a:pt x="87663" y="5375"/>
                </a:lnTo>
                <a:lnTo>
                  <a:pt x="89018" y="5375"/>
                </a:lnTo>
                <a:lnTo>
                  <a:pt x="89253" y="5375"/>
                </a:lnTo>
                <a:lnTo>
                  <a:pt x="93294" y="5375"/>
                </a:lnTo>
                <a:lnTo>
                  <a:pt x="94884" y="5375"/>
                </a:lnTo>
                <a:lnTo>
                  <a:pt x="95327" y="5375"/>
                </a:lnTo>
                <a:lnTo>
                  <a:pt x="103225" y="5662"/>
                </a:lnTo>
                <a:lnTo>
                  <a:pt x="103668" y="5662"/>
                </a:lnTo>
                <a:lnTo>
                  <a:pt x="104580" y="5662"/>
                </a:lnTo>
                <a:lnTo>
                  <a:pt x="105702" y="5662"/>
                </a:lnTo>
                <a:lnTo>
                  <a:pt x="105936" y="5662"/>
                </a:lnTo>
                <a:lnTo>
                  <a:pt x="108647" y="5662"/>
                </a:lnTo>
                <a:lnTo>
                  <a:pt x="111801" y="5662"/>
                </a:lnTo>
                <a:lnTo>
                  <a:pt x="114955" y="5975"/>
                </a:lnTo>
                <a:lnTo>
                  <a:pt x="116988" y="5975"/>
                </a:lnTo>
                <a:lnTo>
                  <a:pt x="117875" y="5975"/>
                </a:lnTo>
                <a:lnTo>
                  <a:pt x="118553" y="5975"/>
                </a:lnTo>
                <a:lnTo>
                  <a:pt x="119908" y="5975"/>
                </a:lnTo>
                <a:lnTo>
                  <a:pt x="123975" y="5975"/>
                </a:lnTo>
                <a:lnTo>
                  <a:pt x="128250" y="5975"/>
                </a:lnTo>
                <a:lnTo>
                  <a:pt x="128927" y="5975"/>
                </a:lnTo>
                <a:lnTo>
                  <a:pt x="133228" y="5975"/>
                </a:lnTo>
                <a:lnTo>
                  <a:pt x="133672" y="5975"/>
                </a:lnTo>
                <a:lnTo>
                  <a:pt x="133906" y="5975"/>
                </a:lnTo>
                <a:lnTo>
                  <a:pt x="134115" y="5975"/>
                </a:lnTo>
                <a:lnTo>
                  <a:pt x="134349" y="5975"/>
                </a:lnTo>
                <a:lnTo>
                  <a:pt x="134558" y="5975"/>
                </a:lnTo>
                <a:lnTo>
                  <a:pt x="139537" y="5975"/>
                </a:lnTo>
                <a:lnTo>
                  <a:pt x="141570" y="5975"/>
                </a:lnTo>
                <a:lnTo>
                  <a:pt x="142691" y="5975"/>
                </a:lnTo>
                <a:lnTo>
                  <a:pt x="144489" y="5975"/>
                </a:lnTo>
                <a:lnTo>
                  <a:pt x="146080" y="5975"/>
                </a:lnTo>
                <a:lnTo>
                  <a:pt x="150355" y="5975"/>
                </a:lnTo>
                <a:lnTo>
                  <a:pt x="153743" y="5975"/>
                </a:lnTo>
                <a:lnTo>
                  <a:pt x="155099" y="5975"/>
                </a:lnTo>
                <a:lnTo>
                  <a:pt x="155985" y="5975"/>
                </a:lnTo>
                <a:lnTo>
                  <a:pt x="157340" y="5975"/>
                </a:lnTo>
                <a:lnTo>
                  <a:pt x="158931" y="5975"/>
                </a:lnTo>
                <a:lnTo>
                  <a:pt x="160495" y="5975"/>
                </a:lnTo>
                <a:lnTo>
                  <a:pt x="161407" y="5975"/>
                </a:lnTo>
                <a:lnTo>
                  <a:pt x="166151" y="5975"/>
                </a:lnTo>
                <a:lnTo>
                  <a:pt x="167272" y="5975"/>
                </a:lnTo>
                <a:lnTo>
                  <a:pt x="178533" y="5662"/>
                </a:lnTo>
                <a:lnTo>
                  <a:pt x="179446" y="5662"/>
                </a:lnTo>
                <a:lnTo>
                  <a:pt x="179680" y="5662"/>
                </a:lnTo>
                <a:lnTo>
                  <a:pt x="182600" y="5662"/>
                </a:lnTo>
                <a:lnTo>
                  <a:pt x="182834" y="5662"/>
                </a:lnTo>
                <a:lnTo>
                  <a:pt x="183721" y="5662"/>
                </a:lnTo>
                <a:lnTo>
                  <a:pt x="183955" y="5662"/>
                </a:lnTo>
                <a:lnTo>
                  <a:pt x="184633" y="5662"/>
                </a:lnTo>
                <a:lnTo>
                  <a:pt x="188908" y="5662"/>
                </a:lnTo>
                <a:lnTo>
                  <a:pt x="190941" y="5662"/>
                </a:lnTo>
                <a:lnTo>
                  <a:pt x="192297" y="5662"/>
                </a:lnTo>
                <a:lnTo>
                  <a:pt x="193887" y="5662"/>
                </a:lnTo>
                <a:lnTo>
                  <a:pt x="195008" y="5375"/>
                </a:lnTo>
                <a:lnTo>
                  <a:pt x="196598" y="5375"/>
                </a:lnTo>
                <a:lnTo>
                  <a:pt x="199074" y="5375"/>
                </a:lnTo>
                <a:lnTo>
                  <a:pt x="199283" y="5375"/>
                </a:lnTo>
                <a:lnTo>
                  <a:pt x="199517" y="5375"/>
                </a:lnTo>
                <a:lnTo>
                  <a:pt x="201993" y="5375"/>
                </a:lnTo>
                <a:lnTo>
                  <a:pt x="203349" y="5375"/>
                </a:lnTo>
                <a:lnTo>
                  <a:pt x="203584" y="5375"/>
                </a:lnTo>
                <a:lnTo>
                  <a:pt x="204705" y="5375"/>
                </a:lnTo>
                <a:lnTo>
                  <a:pt x="208536" y="5062"/>
                </a:lnTo>
                <a:lnTo>
                  <a:pt x="209892" y="5062"/>
                </a:lnTo>
                <a:lnTo>
                  <a:pt x="211482" y="5062"/>
                </a:lnTo>
                <a:lnTo>
                  <a:pt x="212160" y="5062"/>
                </a:lnTo>
                <a:lnTo>
                  <a:pt x="212603" y="5062"/>
                </a:lnTo>
                <a:lnTo>
                  <a:pt x="214167" y="5062"/>
                </a:lnTo>
                <a:lnTo>
                  <a:pt x="215757" y="5062"/>
                </a:lnTo>
                <a:lnTo>
                  <a:pt x="217113" y="5062"/>
                </a:lnTo>
                <a:lnTo>
                  <a:pt x="217556" y="5062"/>
                </a:lnTo>
                <a:lnTo>
                  <a:pt x="219589" y="5062"/>
                </a:lnTo>
                <a:lnTo>
                  <a:pt x="219824" y="5062"/>
                </a:lnTo>
                <a:lnTo>
                  <a:pt x="220501" y="5062"/>
                </a:lnTo>
                <a:lnTo>
                  <a:pt x="220944" y="5062"/>
                </a:lnTo>
                <a:lnTo>
                  <a:pt x="222065" y="5062"/>
                </a:lnTo>
                <a:lnTo>
                  <a:pt x="222743" y="5062"/>
                </a:lnTo>
                <a:lnTo>
                  <a:pt x="225011" y="5062"/>
                </a:lnTo>
                <a:lnTo>
                  <a:pt x="226132" y="5062"/>
                </a:lnTo>
                <a:lnTo>
                  <a:pt x="227487" y="5062"/>
                </a:lnTo>
                <a:lnTo>
                  <a:pt x="228165" y="5062"/>
                </a:lnTo>
                <a:lnTo>
                  <a:pt x="228373" y="5062"/>
                </a:lnTo>
                <a:lnTo>
                  <a:pt x="229286" y="5062"/>
                </a:lnTo>
                <a:lnTo>
                  <a:pt x="229521" y="5062"/>
                </a:lnTo>
                <a:lnTo>
                  <a:pt x="229729" y="5062"/>
                </a:lnTo>
                <a:lnTo>
                  <a:pt x="232440" y="4775"/>
                </a:lnTo>
                <a:lnTo>
                  <a:pt x="233352" y="4775"/>
                </a:lnTo>
                <a:lnTo>
                  <a:pt x="236272" y="4775"/>
                </a:lnTo>
                <a:lnTo>
                  <a:pt x="239661" y="4775"/>
                </a:lnTo>
                <a:lnTo>
                  <a:pt x="240104" y="4775"/>
                </a:lnTo>
                <a:lnTo>
                  <a:pt x="240338" y="4775"/>
                </a:lnTo>
                <a:lnTo>
                  <a:pt x="240573" y="4775"/>
                </a:lnTo>
                <a:lnTo>
                  <a:pt x="241016" y="4775"/>
                </a:lnTo>
                <a:lnTo>
                  <a:pt x="241459" y="4775"/>
                </a:lnTo>
                <a:lnTo>
                  <a:pt x="243258" y="4775"/>
                </a:lnTo>
                <a:lnTo>
                  <a:pt x="243727" y="4775"/>
                </a:lnTo>
                <a:lnTo>
                  <a:pt x="243936" y="4775"/>
                </a:lnTo>
                <a:lnTo>
                  <a:pt x="244170" y="4775"/>
                </a:lnTo>
                <a:lnTo>
                  <a:pt x="244613" y="4775"/>
                </a:lnTo>
                <a:lnTo>
                  <a:pt x="245291" y="4775"/>
                </a:lnTo>
                <a:lnTo>
                  <a:pt x="248002" y="4775"/>
                </a:lnTo>
                <a:lnTo>
                  <a:pt x="250479" y="4775"/>
                </a:lnTo>
                <a:lnTo>
                  <a:pt x="253189" y="4775"/>
                </a:lnTo>
                <a:lnTo>
                  <a:pt x="260410" y="4775"/>
                </a:lnTo>
                <a:lnTo>
                  <a:pt x="263564" y="4775"/>
                </a:lnTo>
                <a:lnTo>
                  <a:pt x="265363" y="4775"/>
                </a:lnTo>
                <a:lnTo>
                  <a:pt x="266484" y="4775"/>
                </a:lnTo>
                <a:lnTo>
                  <a:pt x="269664" y="4488"/>
                </a:lnTo>
                <a:lnTo>
                  <a:pt x="272818" y="4488"/>
                </a:lnTo>
                <a:lnTo>
                  <a:pt x="278005" y="4488"/>
                </a:lnTo>
                <a:lnTo>
                  <a:pt x="278892" y="4488"/>
                </a:lnTo>
                <a:lnTo>
                  <a:pt x="286347" y="4175"/>
                </a:lnTo>
                <a:lnTo>
                  <a:pt x="290413" y="4175"/>
                </a:lnTo>
                <a:lnTo>
                  <a:pt x="291300" y="4175"/>
                </a:lnTo>
                <a:lnTo>
                  <a:pt x="291743" y="4175"/>
                </a:lnTo>
                <a:lnTo>
                  <a:pt x="302352" y="3888"/>
                </a:lnTo>
                <a:lnTo>
                  <a:pt x="303030" y="3888"/>
                </a:lnTo>
                <a:lnTo>
                  <a:pt x="303708" y="3601"/>
                </a:lnTo>
                <a:lnTo>
                  <a:pt x="305506" y="3601"/>
                </a:lnTo>
                <a:lnTo>
                  <a:pt x="305741" y="3601"/>
                </a:lnTo>
                <a:lnTo>
                  <a:pt x="307096" y="3601"/>
                </a:lnTo>
                <a:lnTo>
                  <a:pt x="307305" y="3601"/>
                </a:lnTo>
                <a:lnTo>
                  <a:pt x="311371" y="3601"/>
                </a:lnTo>
                <a:lnTo>
                  <a:pt x="312962" y="3601"/>
                </a:lnTo>
                <a:lnTo>
                  <a:pt x="314082" y="3601"/>
                </a:lnTo>
                <a:lnTo>
                  <a:pt x="315438" y="3601"/>
                </a:lnTo>
                <a:lnTo>
                  <a:pt x="315881" y="3601"/>
                </a:lnTo>
                <a:lnTo>
                  <a:pt x="316116" y="3601"/>
                </a:lnTo>
                <a:lnTo>
                  <a:pt x="316559" y="3601"/>
                </a:lnTo>
                <a:lnTo>
                  <a:pt x="318827" y="3601"/>
                </a:lnTo>
                <a:lnTo>
                  <a:pt x="319713" y="3601"/>
                </a:lnTo>
                <a:lnTo>
                  <a:pt x="327377" y="3601"/>
                </a:lnTo>
                <a:lnTo>
                  <a:pt x="327611" y="3601"/>
                </a:lnTo>
                <a:lnTo>
                  <a:pt x="327846" y="3601"/>
                </a:lnTo>
                <a:lnTo>
                  <a:pt x="328289" y="3288"/>
                </a:lnTo>
                <a:lnTo>
                  <a:pt x="328967" y="3288"/>
                </a:lnTo>
                <a:lnTo>
                  <a:pt x="331886" y="3288"/>
                </a:lnTo>
                <a:lnTo>
                  <a:pt x="334597" y="3288"/>
                </a:lnTo>
                <a:lnTo>
                  <a:pt x="335040" y="3288"/>
                </a:lnTo>
                <a:lnTo>
                  <a:pt x="340228" y="3288"/>
                </a:lnTo>
                <a:lnTo>
                  <a:pt x="342495" y="3001"/>
                </a:lnTo>
                <a:lnTo>
                  <a:pt x="346562" y="3001"/>
                </a:lnTo>
                <a:lnTo>
                  <a:pt x="348804" y="3001"/>
                </a:lnTo>
                <a:lnTo>
                  <a:pt x="352636" y="2688"/>
                </a:lnTo>
                <a:lnTo>
                  <a:pt x="352870" y="2688"/>
                </a:lnTo>
                <a:lnTo>
                  <a:pt x="356937" y="2688"/>
                </a:lnTo>
                <a:lnTo>
                  <a:pt x="357145" y="2688"/>
                </a:lnTo>
                <a:lnTo>
                  <a:pt x="358058" y="2688"/>
                </a:lnTo>
                <a:lnTo>
                  <a:pt x="359413" y="2401"/>
                </a:lnTo>
                <a:lnTo>
                  <a:pt x="360300" y="2401"/>
                </a:lnTo>
                <a:lnTo>
                  <a:pt x="363010" y="2401"/>
                </a:lnTo>
                <a:lnTo>
                  <a:pt x="365044" y="2401"/>
                </a:lnTo>
                <a:lnTo>
                  <a:pt x="368198" y="2401"/>
                </a:lnTo>
                <a:lnTo>
                  <a:pt x="371352" y="2401"/>
                </a:lnTo>
                <a:lnTo>
                  <a:pt x="373620" y="2114"/>
                </a:lnTo>
                <a:lnTo>
                  <a:pt x="377008" y="2114"/>
                </a:lnTo>
                <a:lnTo>
                  <a:pt x="377686" y="2114"/>
                </a:lnTo>
                <a:lnTo>
                  <a:pt x="382873" y="2114"/>
                </a:lnTo>
                <a:lnTo>
                  <a:pt x="383760" y="1801"/>
                </a:lnTo>
                <a:lnTo>
                  <a:pt x="385350" y="1801"/>
                </a:lnTo>
                <a:lnTo>
                  <a:pt x="385793" y="1801"/>
                </a:lnTo>
                <a:lnTo>
                  <a:pt x="387592" y="1801"/>
                </a:lnTo>
                <a:lnTo>
                  <a:pt x="388270" y="1801"/>
                </a:lnTo>
                <a:lnTo>
                  <a:pt x="389860" y="1801"/>
                </a:lnTo>
                <a:lnTo>
                  <a:pt x="399087" y="1515"/>
                </a:lnTo>
                <a:lnTo>
                  <a:pt x="399322" y="1515"/>
                </a:lnTo>
                <a:lnTo>
                  <a:pt x="400443" y="1515"/>
                </a:lnTo>
                <a:lnTo>
                  <a:pt x="401798" y="1515"/>
                </a:lnTo>
                <a:lnTo>
                  <a:pt x="402033" y="1515"/>
                </a:lnTo>
                <a:lnTo>
                  <a:pt x="402476" y="1515"/>
                </a:lnTo>
                <a:lnTo>
                  <a:pt x="403597" y="1515"/>
                </a:lnTo>
                <a:lnTo>
                  <a:pt x="406308" y="1202"/>
                </a:lnTo>
                <a:lnTo>
                  <a:pt x="409697" y="1202"/>
                </a:lnTo>
                <a:lnTo>
                  <a:pt x="412642" y="1202"/>
                </a:lnTo>
                <a:lnTo>
                  <a:pt x="415119" y="1202"/>
                </a:lnTo>
                <a:lnTo>
                  <a:pt x="415562" y="915"/>
                </a:lnTo>
                <a:lnTo>
                  <a:pt x="416005" y="915"/>
                </a:lnTo>
                <a:lnTo>
                  <a:pt x="419159" y="915"/>
                </a:lnTo>
                <a:lnTo>
                  <a:pt x="423460" y="627"/>
                </a:lnTo>
                <a:lnTo>
                  <a:pt x="423669" y="627"/>
                </a:lnTo>
                <a:lnTo>
                  <a:pt x="427500" y="627"/>
                </a:lnTo>
                <a:lnTo>
                  <a:pt x="427735" y="627"/>
                </a:lnTo>
                <a:lnTo>
                  <a:pt x="428413" y="314"/>
                </a:lnTo>
                <a:lnTo>
                  <a:pt x="429534" y="314"/>
                </a:lnTo>
                <a:lnTo>
                  <a:pt x="431124" y="314"/>
                </a:lnTo>
                <a:lnTo>
                  <a:pt x="431567" y="314"/>
                </a:lnTo>
                <a:lnTo>
                  <a:pt x="432688" y="314"/>
                </a:lnTo>
                <a:lnTo>
                  <a:pt x="438788" y="28"/>
                </a:lnTo>
                <a:lnTo>
                  <a:pt x="439908" y="1515"/>
                </a:lnTo>
                <a:lnTo>
                  <a:pt x="440143" y="2114"/>
                </a:lnTo>
                <a:lnTo>
                  <a:pt x="440586" y="2688"/>
                </a:lnTo>
                <a:lnTo>
                  <a:pt x="442385" y="3601"/>
                </a:lnTo>
                <a:lnTo>
                  <a:pt x="443297" y="4175"/>
                </a:lnTo>
                <a:lnTo>
                  <a:pt x="443532" y="4488"/>
                </a:lnTo>
                <a:lnTo>
                  <a:pt x="443532" y="4775"/>
                </a:lnTo>
                <a:lnTo>
                  <a:pt x="443532" y="5062"/>
                </a:lnTo>
                <a:lnTo>
                  <a:pt x="442854" y="6862"/>
                </a:lnTo>
                <a:lnTo>
                  <a:pt x="442854" y="7149"/>
                </a:lnTo>
                <a:lnTo>
                  <a:pt x="443063" y="7749"/>
                </a:lnTo>
                <a:lnTo>
                  <a:pt x="443297" y="8036"/>
                </a:lnTo>
                <a:lnTo>
                  <a:pt x="443975" y="8636"/>
                </a:lnTo>
                <a:lnTo>
                  <a:pt x="445096" y="8949"/>
                </a:lnTo>
                <a:lnTo>
                  <a:pt x="446921" y="9236"/>
                </a:lnTo>
                <a:lnTo>
                  <a:pt x="448719" y="9523"/>
                </a:lnTo>
                <a:lnTo>
                  <a:pt x="450075" y="9836"/>
                </a:lnTo>
                <a:lnTo>
                  <a:pt x="450283" y="10123"/>
                </a:lnTo>
                <a:lnTo>
                  <a:pt x="450518" y="10123"/>
                </a:lnTo>
                <a:lnTo>
                  <a:pt x="450518" y="10410"/>
                </a:lnTo>
                <a:lnTo>
                  <a:pt x="450752" y="10410"/>
                </a:lnTo>
                <a:lnTo>
                  <a:pt x="450752" y="10723"/>
                </a:lnTo>
                <a:lnTo>
                  <a:pt x="450961" y="11323"/>
                </a:lnTo>
                <a:lnTo>
                  <a:pt x="450752" y="12497"/>
                </a:lnTo>
                <a:lnTo>
                  <a:pt x="450518" y="13696"/>
                </a:lnTo>
                <a:lnTo>
                  <a:pt x="450518" y="13984"/>
                </a:lnTo>
                <a:lnTo>
                  <a:pt x="450518" y="14584"/>
                </a:lnTo>
                <a:lnTo>
                  <a:pt x="450752" y="15183"/>
                </a:lnTo>
                <a:lnTo>
                  <a:pt x="450961" y="15470"/>
                </a:lnTo>
                <a:lnTo>
                  <a:pt x="451430" y="15757"/>
                </a:lnTo>
                <a:lnTo>
                  <a:pt x="451873" y="16070"/>
                </a:lnTo>
                <a:lnTo>
                  <a:pt x="452551" y="16357"/>
                </a:lnTo>
                <a:lnTo>
                  <a:pt x="453437" y="16957"/>
                </a:lnTo>
                <a:lnTo>
                  <a:pt x="453906" y="17244"/>
                </a:lnTo>
                <a:lnTo>
                  <a:pt x="454350" y="17844"/>
                </a:lnTo>
                <a:lnTo>
                  <a:pt x="454584" y="19018"/>
                </a:lnTo>
                <a:lnTo>
                  <a:pt x="454793" y="19618"/>
                </a:lnTo>
                <a:lnTo>
                  <a:pt x="454793" y="19931"/>
                </a:lnTo>
                <a:lnTo>
                  <a:pt x="455028" y="20218"/>
                </a:lnTo>
                <a:lnTo>
                  <a:pt x="455471" y="20818"/>
                </a:lnTo>
                <a:lnTo>
                  <a:pt x="455471" y="21105"/>
                </a:lnTo>
                <a:lnTo>
                  <a:pt x="456383" y="21392"/>
                </a:lnTo>
                <a:lnTo>
                  <a:pt x="456826" y="21705"/>
                </a:lnTo>
                <a:lnTo>
                  <a:pt x="457061" y="21705"/>
                </a:lnTo>
                <a:lnTo>
                  <a:pt x="457947" y="21992"/>
                </a:lnTo>
                <a:lnTo>
                  <a:pt x="458859" y="21992"/>
                </a:lnTo>
                <a:lnTo>
                  <a:pt x="459980" y="21992"/>
                </a:lnTo>
                <a:lnTo>
                  <a:pt x="460658" y="21992"/>
                </a:lnTo>
                <a:lnTo>
                  <a:pt x="460893" y="21992"/>
                </a:lnTo>
                <a:lnTo>
                  <a:pt x="460893" y="22305"/>
                </a:lnTo>
                <a:lnTo>
                  <a:pt x="461127" y="22305"/>
                </a:lnTo>
                <a:lnTo>
                  <a:pt x="461127" y="22592"/>
                </a:lnTo>
                <a:lnTo>
                  <a:pt x="461127" y="22879"/>
                </a:lnTo>
                <a:lnTo>
                  <a:pt x="461127" y="23192"/>
                </a:lnTo>
                <a:lnTo>
                  <a:pt x="461127" y="23479"/>
                </a:lnTo>
                <a:lnTo>
                  <a:pt x="460893" y="23766"/>
                </a:lnTo>
                <a:lnTo>
                  <a:pt x="460215" y="24366"/>
                </a:lnTo>
                <a:lnTo>
                  <a:pt x="459980" y="24653"/>
                </a:lnTo>
                <a:lnTo>
                  <a:pt x="459980" y="24966"/>
                </a:lnTo>
                <a:lnTo>
                  <a:pt x="460215" y="25253"/>
                </a:lnTo>
                <a:lnTo>
                  <a:pt x="460449" y="25566"/>
                </a:lnTo>
                <a:lnTo>
                  <a:pt x="460893" y="25566"/>
                </a:lnTo>
                <a:lnTo>
                  <a:pt x="461570" y="25566"/>
                </a:lnTo>
                <a:lnTo>
                  <a:pt x="461570" y="25852"/>
                </a:lnTo>
                <a:lnTo>
                  <a:pt x="461336" y="26739"/>
                </a:lnTo>
                <a:lnTo>
                  <a:pt x="460893" y="27626"/>
                </a:lnTo>
                <a:lnTo>
                  <a:pt x="460658" y="27913"/>
                </a:lnTo>
                <a:lnTo>
                  <a:pt x="460893" y="28513"/>
                </a:lnTo>
                <a:lnTo>
                  <a:pt x="461127" y="28826"/>
                </a:lnTo>
                <a:lnTo>
                  <a:pt x="461336" y="29113"/>
                </a:lnTo>
                <a:lnTo>
                  <a:pt x="461779" y="29113"/>
                </a:lnTo>
                <a:lnTo>
                  <a:pt x="462248" y="29113"/>
                </a:lnTo>
                <a:lnTo>
                  <a:pt x="462691" y="29400"/>
                </a:lnTo>
                <a:lnTo>
                  <a:pt x="462926" y="29713"/>
                </a:lnTo>
                <a:lnTo>
                  <a:pt x="463134" y="30000"/>
                </a:lnTo>
                <a:lnTo>
                  <a:pt x="463812" y="30000"/>
                </a:lnTo>
                <a:lnTo>
                  <a:pt x="464281" y="30000"/>
                </a:lnTo>
                <a:lnTo>
                  <a:pt x="464490" y="30000"/>
                </a:lnTo>
                <a:lnTo>
                  <a:pt x="464724" y="29713"/>
                </a:lnTo>
                <a:lnTo>
                  <a:pt x="464959" y="29713"/>
                </a:lnTo>
                <a:lnTo>
                  <a:pt x="464959" y="30000"/>
                </a:lnTo>
                <a:lnTo>
                  <a:pt x="464959" y="30287"/>
                </a:lnTo>
                <a:lnTo>
                  <a:pt x="464724" y="31174"/>
                </a:lnTo>
                <a:lnTo>
                  <a:pt x="464724" y="31487"/>
                </a:lnTo>
                <a:lnTo>
                  <a:pt x="465402" y="32661"/>
                </a:lnTo>
                <a:lnTo>
                  <a:pt x="465637" y="32974"/>
                </a:lnTo>
                <a:lnTo>
                  <a:pt x="465845" y="32974"/>
                </a:lnTo>
                <a:lnTo>
                  <a:pt x="466758" y="32974"/>
                </a:lnTo>
                <a:lnTo>
                  <a:pt x="467436" y="32374"/>
                </a:lnTo>
                <a:lnTo>
                  <a:pt x="467436" y="33261"/>
                </a:lnTo>
                <a:lnTo>
                  <a:pt x="467436" y="33548"/>
                </a:lnTo>
                <a:lnTo>
                  <a:pt x="467436" y="33861"/>
                </a:lnTo>
                <a:lnTo>
                  <a:pt x="467644" y="33861"/>
                </a:lnTo>
                <a:lnTo>
                  <a:pt x="468791" y="33861"/>
                </a:lnTo>
                <a:lnTo>
                  <a:pt x="469234" y="33548"/>
                </a:lnTo>
                <a:lnTo>
                  <a:pt x="470146" y="32374"/>
                </a:lnTo>
                <a:lnTo>
                  <a:pt x="470590" y="32661"/>
                </a:lnTo>
                <a:lnTo>
                  <a:pt x="471711" y="32974"/>
                </a:lnTo>
                <a:lnTo>
                  <a:pt x="472153" y="33261"/>
                </a:lnTo>
                <a:lnTo>
                  <a:pt x="472388" y="33548"/>
                </a:lnTo>
                <a:lnTo>
                  <a:pt x="472153" y="33861"/>
                </a:lnTo>
                <a:lnTo>
                  <a:pt x="471711" y="34435"/>
                </a:lnTo>
                <a:lnTo>
                  <a:pt x="471267" y="34748"/>
                </a:lnTo>
                <a:lnTo>
                  <a:pt x="471033" y="34748"/>
                </a:lnTo>
                <a:lnTo>
                  <a:pt x="470355" y="35035"/>
                </a:lnTo>
                <a:lnTo>
                  <a:pt x="469677" y="35635"/>
                </a:lnTo>
                <a:lnTo>
                  <a:pt x="469469" y="35921"/>
                </a:lnTo>
                <a:lnTo>
                  <a:pt x="469234" y="36235"/>
                </a:lnTo>
                <a:lnTo>
                  <a:pt x="468791" y="37122"/>
                </a:lnTo>
                <a:lnTo>
                  <a:pt x="468322" y="37695"/>
                </a:lnTo>
                <a:lnTo>
                  <a:pt x="467878" y="38582"/>
                </a:lnTo>
                <a:lnTo>
                  <a:pt x="467201" y="39782"/>
                </a:lnTo>
                <a:lnTo>
                  <a:pt x="466966" y="41556"/>
                </a:lnTo>
                <a:lnTo>
                  <a:pt x="466758" y="42130"/>
                </a:lnTo>
                <a:lnTo>
                  <a:pt x="465168" y="45704"/>
                </a:lnTo>
                <a:lnTo>
                  <a:pt x="464959" y="46277"/>
                </a:lnTo>
                <a:lnTo>
                  <a:pt x="464724" y="46591"/>
                </a:lnTo>
                <a:lnTo>
                  <a:pt x="464724" y="46878"/>
                </a:lnTo>
                <a:lnTo>
                  <a:pt x="464490" y="47165"/>
                </a:lnTo>
                <a:lnTo>
                  <a:pt x="464490" y="47765"/>
                </a:lnTo>
                <a:lnTo>
                  <a:pt x="464490" y="48051"/>
                </a:lnTo>
                <a:lnTo>
                  <a:pt x="464490" y="48938"/>
                </a:lnTo>
                <a:lnTo>
                  <a:pt x="464724" y="49538"/>
                </a:lnTo>
                <a:lnTo>
                  <a:pt x="464724" y="50138"/>
                </a:lnTo>
                <a:lnTo>
                  <a:pt x="464724" y="50425"/>
                </a:lnTo>
                <a:lnTo>
                  <a:pt x="464047" y="51599"/>
                </a:lnTo>
                <a:lnTo>
                  <a:pt x="464047" y="51912"/>
                </a:lnTo>
                <a:lnTo>
                  <a:pt x="463812" y="52199"/>
                </a:lnTo>
                <a:lnTo>
                  <a:pt x="463604" y="52486"/>
                </a:lnTo>
                <a:lnTo>
                  <a:pt x="463369" y="52799"/>
                </a:lnTo>
                <a:lnTo>
                  <a:pt x="463134" y="53373"/>
                </a:lnTo>
                <a:lnTo>
                  <a:pt x="462926" y="53686"/>
                </a:lnTo>
                <a:lnTo>
                  <a:pt x="462926" y="53973"/>
                </a:lnTo>
                <a:lnTo>
                  <a:pt x="463134" y="54260"/>
                </a:lnTo>
                <a:lnTo>
                  <a:pt x="463134" y="55460"/>
                </a:lnTo>
                <a:lnTo>
                  <a:pt x="462926" y="56634"/>
                </a:lnTo>
                <a:lnTo>
                  <a:pt x="462926" y="57521"/>
                </a:lnTo>
                <a:lnTo>
                  <a:pt x="462926" y="58120"/>
                </a:lnTo>
                <a:lnTo>
                  <a:pt x="463134" y="59007"/>
                </a:lnTo>
                <a:lnTo>
                  <a:pt x="463134" y="59581"/>
                </a:lnTo>
                <a:lnTo>
                  <a:pt x="462691" y="60181"/>
                </a:lnTo>
                <a:lnTo>
                  <a:pt x="462457" y="60468"/>
                </a:lnTo>
                <a:lnTo>
                  <a:pt x="462248" y="61668"/>
                </a:lnTo>
                <a:lnTo>
                  <a:pt x="462248" y="61955"/>
                </a:lnTo>
                <a:lnTo>
                  <a:pt x="462457" y="63129"/>
                </a:lnTo>
                <a:lnTo>
                  <a:pt x="462691" y="64903"/>
                </a:lnTo>
                <a:lnTo>
                  <a:pt x="462691" y="65190"/>
                </a:lnTo>
                <a:lnTo>
                  <a:pt x="462457" y="66077"/>
                </a:lnTo>
                <a:lnTo>
                  <a:pt x="462457" y="66390"/>
                </a:lnTo>
                <a:lnTo>
                  <a:pt x="462457" y="67277"/>
                </a:lnTo>
                <a:lnTo>
                  <a:pt x="462457" y="69051"/>
                </a:lnTo>
                <a:lnTo>
                  <a:pt x="462457" y="69337"/>
                </a:lnTo>
                <a:lnTo>
                  <a:pt x="462691" y="69937"/>
                </a:lnTo>
                <a:lnTo>
                  <a:pt x="462691" y="70511"/>
                </a:lnTo>
                <a:lnTo>
                  <a:pt x="462926" y="71111"/>
                </a:lnTo>
                <a:lnTo>
                  <a:pt x="462926" y="71998"/>
                </a:lnTo>
                <a:lnTo>
                  <a:pt x="463369" y="73172"/>
                </a:lnTo>
                <a:lnTo>
                  <a:pt x="463604" y="74346"/>
                </a:lnTo>
                <a:lnTo>
                  <a:pt x="463812" y="76120"/>
                </a:lnTo>
                <a:lnTo>
                  <a:pt x="464047" y="76407"/>
                </a:lnTo>
                <a:lnTo>
                  <a:pt x="464281" y="77293"/>
                </a:lnTo>
                <a:lnTo>
                  <a:pt x="464724" y="78780"/>
                </a:lnTo>
                <a:lnTo>
                  <a:pt x="464724" y="79067"/>
                </a:lnTo>
                <a:lnTo>
                  <a:pt x="464281" y="82015"/>
                </a:lnTo>
                <a:lnTo>
                  <a:pt x="464490" y="82615"/>
                </a:lnTo>
                <a:lnTo>
                  <a:pt x="464959" y="83789"/>
                </a:lnTo>
                <a:lnTo>
                  <a:pt x="464959" y="84076"/>
                </a:lnTo>
                <a:lnTo>
                  <a:pt x="465402" y="84363"/>
                </a:lnTo>
                <a:lnTo>
                  <a:pt x="466080" y="85850"/>
                </a:lnTo>
                <a:lnTo>
                  <a:pt x="466966" y="87910"/>
                </a:lnTo>
                <a:lnTo>
                  <a:pt x="467201" y="88510"/>
                </a:lnTo>
                <a:lnTo>
                  <a:pt x="467201" y="89084"/>
                </a:lnTo>
                <a:lnTo>
                  <a:pt x="467436" y="89371"/>
                </a:lnTo>
                <a:lnTo>
                  <a:pt x="467644" y="89684"/>
                </a:lnTo>
                <a:lnTo>
                  <a:pt x="468113" y="89971"/>
                </a:lnTo>
                <a:lnTo>
                  <a:pt x="468113" y="90258"/>
                </a:lnTo>
                <a:lnTo>
                  <a:pt x="468556" y="91458"/>
                </a:lnTo>
                <a:lnTo>
                  <a:pt x="468999" y="92032"/>
                </a:lnTo>
                <a:lnTo>
                  <a:pt x="469469" y="92919"/>
                </a:lnTo>
                <a:lnTo>
                  <a:pt x="469912" y="94093"/>
                </a:lnTo>
                <a:lnTo>
                  <a:pt x="470590" y="94980"/>
                </a:lnTo>
                <a:lnTo>
                  <a:pt x="471267" y="95580"/>
                </a:lnTo>
                <a:lnTo>
                  <a:pt x="471711" y="96154"/>
                </a:lnTo>
                <a:lnTo>
                  <a:pt x="471945" y="96441"/>
                </a:lnTo>
                <a:lnTo>
                  <a:pt x="472153" y="96754"/>
                </a:lnTo>
                <a:lnTo>
                  <a:pt x="472388" y="97327"/>
                </a:lnTo>
                <a:lnTo>
                  <a:pt x="472388" y="97614"/>
                </a:lnTo>
                <a:lnTo>
                  <a:pt x="472388" y="98214"/>
                </a:lnTo>
                <a:lnTo>
                  <a:pt x="472388" y="99101"/>
                </a:lnTo>
                <a:lnTo>
                  <a:pt x="472153" y="99388"/>
                </a:lnTo>
                <a:lnTo>
                  <a:pt x="471476" y="100275"/>
                </a:lnTo>
                <a:lnTo>
                  <a:pt x="469912" y="102336"/>
                </a:lnTo>
                <a:lnTo>
                  <a:pt x="469469" y="103797"/>
                </a:lnTo>
                <a:lnTo>
                  <a:pt x="469234" y="104397"/>
                </a:lnTo>
                <a:lnTo>
                  <a:pt x="469469" y="105571"/>
                </a:lnTo>
                <a:lnTo>
                  <a:pt x="470146" y="107631"/>
                </a:lnTo>
                <a:lnTo>
                  <a:pt x="470355" y="108518"/>
                </a:lnTo>
                <a:lnTo>
                  <a:pt x="470590" y="108805"/>
                </a:lnTo>
                <a:lnTo>
                  <a:pt x="470590" y="109092"/>
                </a:lnTo>
                <a:lnTo>
                  <a:pt x="471033" y="109692"/>
                </a:lnTo>
                <a:lnTo>
                  <a:pt x="471267" y="110266"/>
                </a:lnTo>
                <a:lnTo>
                  <a:pt x="472831" y="111440"/>
                </a:lnTo>
                <a:lnTo>
                  <a:pt x="473744" y="111753"/>
                </a:lnTo>
                <a:lnTo>
                  <a:pt x="474656" y="112614"/>
                </a:lnTo>
                <a:lnTo>
                  <a:pt x="476011" y="113214"/>
                </a:lnTo>
                <a:lnTo>
                  <a:pt x="476898" y="114100"/>
                </a:lnTo>
                <a:lnTo>
                  <a:pt x="477132" y="114388"/>
                </a:lnTo>
                <a:lnTo>
                  <a:pt x="477810" y="115274"/>
                </a:lnTo>
                <a:lnTo>
                  <a:pt x="478019" y="115561"/>
                </a:lnTo>
                <a:lnTo>
                  <a:pt x="478488" y="116448"/>
                </a:lnTo>
                <a:lnTo>
                  <a:pt x="478696" y="117335"/>
                </a:lnTo>
                <a:lnTo>
                  <a:pt x="478696" y="117622"/>
                </a:lnTo>
                <a:lnTo>
                  <a:pt x="478488" y="117909"/>
                </a:lnTo>
                <a:lnTo>
                  <a:pt x="478253" y="118509"/>
                </a:lnTo>
                <a:lnTo>
                  <a:pt x="478253" y="119083"/>
                </a:lnTo>
                <a:lnTo>
                  <a:pt x="478253" y="119370"/>
                </a:lnTo>
                <a:lnTo>
                  <a:pt x="478253" y="120544"/>
                </a:lnTo>
                <a:lnTo>
                  <a:pt x="478253" y="121431"/>
                </a:lnTo>
                <a:lnTo>
                  <a:pt x="478253" y="121718"/>
                </a:lnTo>
                <a:lnTo>
                  <a:pt x="478019" y="122031"/>
                </a:lnTo>
                <a:lnTo>
                  <a:pt x="477810" y="123205"/>
                </a:lnTo>
                <a:lnTo>
                  <a:pt x="477810" y="124952"/>
                </a:lnTo>
                <a:lnTo>
                  <a:pt x="478019" y="125552"/>
                </a:lnTo>
                <a:lnTo>
                  <a:pt x="479609" y="127300"/>
                </a:lnTo>
                <a:lnTo>
                  <a:pt x="479609" y="127587"/>
                </a:lnTo>
                <a:lnTo>
                  <a:pt x="480052" y="127900"/>
                </a:lnTo>
                <a:lnTo>
                  <a:pt x="480521" y="128187"/>
                </a:lnTo>
                <a:lnTo>
                  <a:pt x="481851" y="129648"/>
                </a:lnTo>
                <a:lnTo>
                  <a:pt x="482085" y="129648"/>
                </a:lnTo>
                <a:lnTo>
                  <a:pt x="483441" y="130821"/>
                </a:lnTo>
                <a:lnTo>
                  <a:pt x="484561" y="131708"/>
                </a:lnTo>
                <a:lnTo>
                  <a:pt x="484796" y="131995"/>
                </a:lnTo>
                <a:lnTo>
                  <a:pt x="485031" y="132595"/>
                </a:lnTo>
                <a:lnTo>
                  <a:pt x="486152" y="133169"/>
                </a:lnTo>
                <a:lnTo>
                  <a:pt x="487273" y="133769"/>
                </a:lnTo>
                <a:lnTo>
                  <a:pt x="487950" y="134343"/>
                </a:lnTo>
                <a:lnTo>
                  <a:pt x="489071" y="135804"/>
                </a:lnTo>
                <a:lnTo>
                  <a:pt x="489749" y="136978"/>
                </a:lnTo>
                <a:lnTo>
                  <a:pt x="489984" y="137264"/>
                </a:lnTo>
                <a:lnTo>
                  <a:pt x="490870" y="137865"/>
                </a:lnTo>
                <a:lnTo>
                  <a:pt x="491339" y="138439"/>
                </a:lnTo>
                <a:lnTo>
                  <a:pt x="491548" y="139038"/>
                </a:lnTo>
                <a:lnTo>
                  <a:pt x="491782" y="139612"/>
                </a:lnTo>
                <a:lnTo>
                  <a:pt x="493138" y="140786"/>
                </a:lnTo>
                <a:lnTo>
                  <a:pt x="493581" y="141386"/>
                </a:lnTo>
                <a:lnTo>
                  <a:pt x="494493" y="141673"/>
                </a:lnTo>
                <a:lnTo>
                  <a:pt x="497647" y="143134"/>
                </a:lnTo>
                <a:lnTo>
                  <a:pt x="498091" y="143421"/>
                </a:lnTo>
                <a:lnTo>
                  <a:pt x="498560" y="144021"/>
                </a:lnTo>
                <a:lnTo>
                  <a:pt x="499003" y="144595"/>
                </a:lnTo>
                <a:lnTo>
                  <a:pt x="499003" y="144882"/>
                </a:lnTo>
                <a:lnTo>
                  <a:pt x="499237" y="146343"/>
                </a:lnTo>
                <a:lnTo>
                  <a:pt x="499446" y="148116"/>
                </a:lnTo>
                <a:lnTo>
                  <a:pt x="499681" y="148690"/>
                </a:lnTo>
                <a:lnTo>
                  <a:pt x="499915" y="149003"/>
                </a:lnTo>
                <a:lnTo>
                  <a:pt x="500124" y="149577"/>
                </a:lnTo>
                <a:lnTo>
                  <a:pt x="500801" y="150464"/>
                </a:lnTo>
                <a:lnTo>
                  <a:pt x="501245" y="151038"/>
                </a:lnTo>
                <a:lnTo>
                  <a:pt x="501714" y="151325"/>
                </a:lnTo>
                <a:lnTo>
                  <a:pt x="504190" y="151925"/>
                </a:lnTo>
                <a:lnTo>
                  <a:pt x="505311" y="151925"/>
                </a:lnTo>
                <a:lnTo>
                  <a:pt x="505546" y="151925"/>
                </a:lnTo>
                <a:lnTo>
                  <a:pt x="507110" y="152499"/>
                </a:lnTo>
                <a:lnTo>
                  <a:pt x="507344" y="152786"/>
                </a:lnTo>
                <a:lnTo>
                  <a:pt x="507787" y="153673"/>
                </a:lnTo>
                <a:lnTo>
                  <a:pt x="508465" y="155420"/>
                </a:lnTo>
                <a:lnTo>
                  <a:pt x="509143" y="156594"/>
                </a:lnTo>
                <a:lnTo>
                  <a:pt x="509377" y="156881"/>
                </a:lnTo>
                <a:lnTo>
                  <a:pt x="509821" y="157481"/>
                </a:lnTo>
                <a:lnTo>
                  <a:pt x="510941" y="158655"/>
                </a:lnTo>
                <a:lnTo>
                  <a:pt x="510941" y="160403"/>
                </a:lnTo>
                <a:lnTo>
                  <a:pt x="511176" y="161577"/>
                </a:lnTo>
                <a:lnTo>
                  <a:pt x="511411" y="162150"/>
                </a:lnTo>
                <a:lnTo>
                  <a:pt x="512089" y="163037"/>
                </a:lnTo>
                <a:lnTo>
                  <a:pt x="512532" y="163611"/>
                </a:lnTo>
                <a:lnTo>
                  <a:pt x="512766" y="163898"/>
                </a:lnTo>
                <a:lnTo>
                  <a:pt x="513653" y="165072"/>
                </a:lnTo>
                <a:lnTo>
                  <a:pt x="514122" y="165359"/>
                </a:lnTo>
                <a:lnTo>
                  <a:pt x="514565" y="165959"/>
                </a:lnTo>
                <a:lnTo>
                  <a:pt x="515008" y="165959"/>
                </a:lnTo>
                <a:lnTo>
                  <a:pt x="515243" y="166246"/>
                </a:lnTo>
                <a:lnTo>
                  <a:pt x="515243" y="166533"/>
                </a:lnTo>
                <a:lnTo>
                  <a:pt x="516598" y="167420"/>
                </a:lnTo>
                <a:lnTo>
                  <a:pt x="517484" y="167994"/>
                </a:lnTo>
                <a:lnTo>
                  <a:pt x="518631" y="168593"/>
                </a:lnTo>
                <a:lnTo>
                  <a:pt x="519752" y="168880"/>
                </a:lnTo>
                <a:lnTo>
                  <a:pt x="520430" y="169168"/>
                </a:lnTo>
                <a:lnTo>
                  <a:pt x="520873" y="169741"/>
                </a:lnTo>
                <a:lnTo>
                  <a:pt x="521316" y="170341"/>
                </a:lnTo>
                <a:lnTo>
                  <a:pt x="522463" y="170628"/>
                </a:lnTo>
                <a:lnTo>
                  <a:pt x="523349" y="170915"/>
                </a:lnTo>
                <a:lnTo>
                  <a:pt x="523584" y="170915"/>
                </a:lnTo>
                <a:lnTo>
                  <a:pt x="524262" y="171202"/>
                </a:lnTo>
                <a:lnTo>
                  <a:pt x="524497" y="171515"/>
                </a:lnTo>
                <a:lnTo>
                  <a:pt x="524705" y="171802"/>
                </a:lnTo>
                <a:lnTo>
                  <a:pt x="524705" y="172089"/>
                </a:lnTo>
                <a:lnTo>
                  <a:pt x="524940" y="172376"/>
                </a:lnTo>
                <a:lnTo>
                  <a:pt x="525148" y="172976"/>
                </a:lnTo>
                <a:lnTo>
                  <a:pt x="525617" y="173550"/>
                </a:lnTo>
                <a:lnTo>
                  <a:pt x="526061" y="173837"/>
                </a:lnTo>
                <a:lnTo>
                  <a:pt x="526504" y="174124"/>
                </a:lnTo>
                <a:lnTo>
                  <a:pt x="526738" y="174124"/>
                </a:lnTo>
                <a:lnTo>
                  <a:pt x="527181" y="174437"/>
                </a:lnTo>
                <a:lnTo>
                  <a:pt x="527416" y="174437"/>
                </a:lnTo>
                <a:lnTo>
                  <a:pt x="527859" y="174724"/>
                </a:lnTo>
                <a:lnTo>
                  <a:pt x="528328" y="174724"/>
                </a:lnTo>
                <a:lnTo>
                  <a:pt x="528328" y="175011"/>
                </a:lnTo>
                <a:lnTo>
                  <a:pt x="528537" y="175298"/>
                </a:lnTo>
                <a:lnTo>
                  <a:pt x="528772" y="175872"/>
                </a:lnTo>
                <a:lnTo>
                  <a:pt x="529449" y="176471"/>
                </a:lnTo>
                <a:lnTo>
                  <a:pt x="529684" y="176758"/>
                </a:lnTo>
                <a:lnTo>
                  <a:pt x="532160" y="178219"/>
                </a:lnTo>
                <a:lnTo>
                  <a:pt x="533281" y="178793"/>
                </a:lnTo>
                <a:lnTo>
                  <a:pt x="534402" y="179680"/>
                </a:lnTo>
                <a:lnTo>
                  <a:pt x="535314" y="180254"/>
                </a:lnTo>
                <a:lnTo>
                  <a:pt x="537348" y="182602"/>
                </a:lnTo>
                <a:lnTo>
                  <a:pt x="537791" y="183176"/>
                </a:lnTo>
                <a:lnTo>
                  <a:pt x="539589" y="184062"/>
                </a:lnTo>
                <a:lnTo>
                  <a:pt x="540267" y="184636"/>
                </a:lnTo>
                <a:lnTo>
                  <a:pt x="540502" y="184923"/>
                </a:lnTo>
                <a:lnTo>
                  <a:pt x="540502" y="185523"/>
                </a:lnTo>
                <a:lnTo>
                  <a:pt x="541388" y="186384"/>
                </a:lnTo>
                <a:lnTo>
                  <a:pt x="542300" y="186984"/>
                </a:lnTo>
                <a:lnTo>
                  <a:pt x="542535" y="187271"/>
                </a:lnTo>
                <a:lnTo>
                  <a:pt x="543213" y="188732"/>
                </a:lnTo>
                <a:lnTo>
                  <a:pt x="544777" y="190766"/>
                </a:lnTo>
                <a:lnTo>
                  <a:pt x="545220" y="191053"/>
                </a:lnTo>
                <a:lnTo>
                  <a:pt x="546132" y="191340"/>
                </a:lnTo>
                <a:lnTo>
                  <a:pt x="546810" y="191627"/>
                </a:lnTo>
                <a:lnTo>
                  <a:pt x="547253" y="192227"/>
                </a:lnTo>
                <a:lnTo>
                  <a:pt x="547488" y="192801"/>
                </a:lnTo>
                <a:lnTo>
                  <a:pt x="547931" y="194549"/>
                </a:lnTo>
                <a:lnTo>
                  <a:pt x="548165" y="195436"/>
                </a:lnTo>
                <a:lnTo>
                  <a:pt x="548165" y="195723"/>
                </a:lnTo>
                <a:lnTo>
                  <a:pt x="548165" y="196297"/>
                </a:lnTo>
                <a:lnTo>
                  <a:pt x="548165" y="196584"/>
                </a:lnTo>
                <a:lnTo>
                  <a:pt x="548400" y="197757"/>
                </a:lnTo>
                <a:lnTo>
                  <a:pt x="548609" y="198044"/>
                </a:lnTo>
                <a:lnTo>
                  <a:pt x="548609" y="198331"/>
                </a:lnTo>
                <a:lnTo>
                  <a:pt x="548609" y="198931"/>
                </a:lnTo>
                <a:lnTo>
                  <a:pt x="548609" y="199505"/>
                </a:lnTo>
                <a:lnTo>
                  <a:pt x="548609" y="200366"/>
                </a:lnTo>
                <a:lnTo>
                  <a:pt x="548609" y="201253"/>
                </a:lnTo>
                <a:lnTo>
                  <a:pt x="548843" y="202114"/>
                </a:lnTo>
                <a:lnTo>
                  <a:pt x="549286" y="203288"/>
                </a:lnTo>
                <a:lnTo>
                  <a:pt x="549286" y="203575"/>
                </a:lnTo>
                <a:lnTo>
                  <a:pt x="549521" y="206209"/>
                </a:lnTo>
                <a:lnTo>
                  <a:pt x="549521" y="206783"/>
                </a:lnTo>
                <a:lnTo>
                  <a:pt x="549964" y="207957"/>
                </a:lnTo>
                <a:lnTo>
                  <a:pt x="550199" y="208531"/>
                </a:lnTo>
                <a:lnTo>
                  <a:pt x="550407" y="208818"/>
                </a:lnTo>
                <a:lnTo>
                  <a:pt x="550877" y="209679"/>
                </a:lnTo>
                <a:lnTo>
                  <a:pt x="551763" y="211139"/>
                </a:lnTo>
                <a:lnTo>
                  <a:pt x="551997" y="211426"/>
                </a:lnTo>
                <a:lnTo>
                  <a:pt x="551997" y="211713"/>
                </a:lnTo>
                <a:lnTo>
                  <a:pt x="552232" y="212026"/>
                </a:lnTo>
                <a:lnTo>
                  <a:pt x="552440" y="213774"/>
                </a:lnTo>
                <a:lnTo>
                  <a:pt x="552440" y="215209"/>
                </a:lnTo>
                <a:lnTo>
                  <a:pt x="552232" y="215496"/>
                </a:lnTo>
                <a:lnTo>
                  <a:pt x="550407" y="217843"/>
                </a:lnTo>
                <a:lnTo>
                  <a:pt x="550199" y="218130"/>
                </a:lnTo>
                <a:lnTo>
                  <a:pt x="550199" y="218704"/>
                </a:lnTo>
                <a:lnTo>
                  <a:pt x="549078" y="219878"/>
                </a:lnTo>
                <a:lnTo>
                  <a:pt x="549078" y="220165"/>
                </a:lnTo>
                <a:lnTo>
                  <a:pt x="549078" y="220452"/>
                </a:lnTo>
                <a:lnTo>
                  <a:pt x="549078" y="221313"/>
                </a:lnTo>
                <a:lnTo>
                  <a:pt x="549521" y="221913"/>
                </a:lnTo>
                <a:lnTo>
                  <a:pt x="550407" y="223948"/>
                </a:lnTo>
                <a:lnTo>
                  <a:pt x="551319" y="225669"/>
                </a:lnTo>
                <a:lnTo>
                  <a:pt x="551554" y="226269"/>
                </a:lnTo>
                <a:lnTo>
                  <a:pt x="551554" y="226843"/>
                </a:lnTo>
                <a:lnTo>
                  <a:pt x="551763" y="227130"/>
                </a:lnTo>
                <a:lnTo>
                  <a:pt x="551997" y="227704"/>
                </a:lnTo>
                <a:lnTo>
                  <a:pt x="552232" y="227991"/>
                </a:lnTo>
                <a:lnTo>
                  <a:pt x="552440" y="227991"/>
                </a:lnTo>
                <a:lnTo>
                  <a:pt x="552440" y="228304"/>
                </a:lnTo>
                <a:lnTo>
                  <a:pt x="552910" y="229165"/>
                </a:lnTo>
                <a:lnTo>
                  <a:pt x="552910" y="230026"/>
                </a:lnTo>
                <a:lnTo>
                  <a:pt x="552910" y="232347"/>
                </a:lnTo>
                <a:lnTo>
                  <a:pt x="552910" y="232634"/>
                </a:lnTo>
                <a:lnTo>
                  <a:pt x="553118" y="233234"/>
                </a:lnTo>
                <a:lnTo>
                  <a:pt x="553118" y="233808"/>
                </a:lnTo>
                <a:lnTo>
                  <a:pt x="553587" y="234669"/>
                </a:lnTo>
                <a:lnTo>
                  <a:pt x="553796" y="235269"/>
                </a:lnTo>
                <a:lnTo>
                  <a:pt x="554265" y="236991"/>
                </a:lnTo>
                <a:lnTo>
                  <a:pt x="554474" y="237877"/>
                </a:lnTo>
                <a:lnTo>
                  <a:pt x="554708" y="238451"/>
                </a:lnTo>
                <a:lnTo>
                  <a:pt x="555152" y="239025"/>
                </a:lnTo>
                <a:lnTo>
                  <a:pt x="555595" y="239599"/>
                </a:lnTo>
                <a:lnTo>
                  <a:pt x="556064" y="240199"/>
                </a:lnTo>
                <a:lnTo>
                  <a:pt x="556950" y="240773"/>
                </a:lnTo>
                <a:lnTo>
                  <a:pt x="557419" y="241347"/>
                </a:lnTo>
                <a:lnTo>
                  <a:pt x="558097" y="243094"/>
                </a:lnTo>
                <a:lnTo>
                  <a:pt x="558540" y="243381"/>
                </a:lnTo>
                <a:lnTo>
                  <a:pt x="561694" y="245416"/>
                </a:lnTo>
                <a:lnTo>
                  <a:pt x="562815" y="245990"/>
                </a:lnTo>
                <a:lnTo>
                  <a:pt x="563050" y="246277"/>
                </a:lnTo>
                <a:lnTo>
                  <a:pt x="563727" y="246277"/>
                </a:lnTo>
                <a:lnTo>
                  <a:pt x="564848" y="246277"/>
                </a:lnTo>
                <a:lnTo>
                  <a:pt x="565083" y="246277"/>
                </a:lnTo>
                <a:lnTo>
                  <a:pt x="565969" y="245990"/>
                </a:lnTo>
                <a:lnTo>
                  <a:pt x="567116" y="245416"/>
                </a:lnTo>
                <a:lnTo>
                  <a:pt x="567325" y="245416"/>
                </a:lnTo>
                <a:lnTo>
                  <a:pt x="568680" y="243668"/>
                </a:lnTo>
                <a:lnTo>
                  <a:pt x="570270" y="241920"/>
                </a:lnTo>
                <a:lnTo>
                  <a:pt x="571391" y="241347"/>
                </a:lnTo>
                <a:lnTo>
                  <a:pt x="572069" y="240486"/>
                </a:lnTo>
                <a:lnTo>
                  <a:pt x="573659" y="238164"/>
                </a:lnTo>
                <a:lnTo>
                  <a:pt x="574102" y="236991"/>
                </a:lnTo>
                <a:lnTo>
                  <a:pt x="573868" y="236129"/>
                </a:lnTo>
                <a:lnTo>
                  <a:pt x="573868" y="235843"/>
                </a:lnTo>
                <a:lnTo>
                  <a:pt x="574102" y="235556"/>
                </a:lnTo>
                <a:lnTo>
                  <a:pt x="575223" y="233521"/>
                </a:lnTo>
                <a:lnTo>
                  <a:pt x="575666" y="233234"/>
                </a:lnTo>
                <a:lnTo>
                  <a:pt x="576135" y="232947"/>
                </a:lnTo>
                <a:lnTo>
                  <a:pt x="577491" y="232347"/>
                </a:lnTo>
                <a:lnTo>
                  <a:pt x="578612" y="232347"/>
                </a:lnTo>
                <a:lnTo>
                  <a:pt x="579290" y="232634"/>
                </a:lnTo>
                <a:lnTo>
                  <a:pt x="580176" y="232947"/>
                </a:lnTo>
                <a:lnTo>
                  <a:pt x="581532" y="232947"/>
                </a:lnTo>
                <a:lnTo>
                  <a:pt x="582209" y="233234"/>
                </a:lnTo>
                <a:lnTo>
                  <a:pt x="583356" y="233521"/>
                </a:lnTo>
                <a:lnTo>
                  <a:pt x="584477" y="234095"/>
                </a:lnTo>
                <a:lnTo>
                  <a:pt x="584686" y="234095"/>
                </a:lnTo>
                <a:lnTo>
                  <a:pt x="586719" y="235269"/>
                </a:lnTo>
                <a:lnTo>
                  <a:pt x="587188" y="235269"/>
                </a:lnTo>
                <a:lnTo>
                  <a:pt x="588752" y="236129"/>
                </a:lnTo>
                <a:lnTo>
                  <a:pt x="590107" y="237277"/>
                </a:lnTo>
                <a:lnTo>
                  <a:pt x="591228" y="237590"/>
                </a:lnTo>
                <a:lnTo>
                  <a:pt x="591906" y="237877"/>
                </a:lnTo>
                <a:lnTo>
                  <a:pt x="592818" y="238451"/>
                </a:lnTo>
                <a:lnTo>
                  <a:pt x="593053" y="238451"/>
                </a:lnTo>
                <a:lnTo>
                  <a:pt x="593940" y="238451"/>
                </a:lnTo>
                <a:lnTo>
                  <a:pt x="594382" y="238451"/>
                </a:lnTo>
                <a:lnTo>
                  <a:pt x="595530" y="238451"/>
                </a:lnTo>
                <a:lnTo>
                  <a:pt x="596207" y="238451"/>
                </a:lnTo>
                <a:lnTo>
                  <a:pt x="596416" y="238451"/>
                </a:lnTo>
                <a:lnTo>
                  <a:pt x="597094" y="238738"/>
                </a:lnTo>
                <a:lnTo>
                  <a:pt x="597771" y="239025"/>
                </a:lnTo>
                <a:lnTo>
                  <a:pt x="598449" y="239025"/>
                </a:lnTo>
                <a:lnTo>
                  <a:pt x="598892" y="239025"/>
                </a:lnTo>
                <a:lnTo>
                  <a:pt x="599127" y="239025"/>
                </a:lnTo>
                <a:lnTo>
                  <a:pt x="600039" y="239912"/>
                </a:lnTo>
                <a:lnTo>
                  <a:pt x="601395" y="240199"/>
                </a:lnTo>
                <a:lnTo>
                  <a:pt x="602072" y="240773"/>
                </a:lnTo>
                <a:lnTo>
                  <a:pt x="603193" y="241634"/>
                </a:lnTo>
                <a:lnTo>
                  <a:pt x="603636" y="242208"/>
                </a:lnTo>
                <a:lnTo>
                  <a:pt x="604992" y="243668"/>
                </a:lnTo>
                <a:lnTo>
                  <a:pt x="605226" y="243668"/>
                </a:lnTo>
                <a:lnTo>
                  <a:pt x="605670" y="243668"/>
                </a:lnTo>
                <a:lnTo>
                  <a:pt x="606113" y="243955"/>
                </a:lnTo>
                <a:lnTo>
                  <a:pt x="608381" y="245129"/>
                </a:lnTo>
                <a:lnTo>
                  <a:pt x="609944" y="246564"/>
                </a:lnTo>
                <a:lnTo>
                  <a:pt x="610857" y="247138"/>
                </a:lnTo>
                <a:lnTo>
                  <a:pt x="611092" y="247138"/>
                </a:lnTo>
                <a:lnTo>
                  <a:pt x="611978" y="247738"/>
                </a:lnTo>
                <a:lnTo>
                  <a:pt x="613099" y="248312"/>
                </a:lnTo>
                <a:lnTo>
                  <a:pt x="614011" y="248885"/>
                </a:lnTo>
                <a:lnTo>
                  <a:pt x="614454" y="249746"/>
                </a:lnTo>
                <a:lnTo>
                  <a:pt x="614454" y="250633"/>
                </a:lnTo>
                <a:lnTo>
                  <a:pt x="614454" y="251207"/>
                </a:lnTo>
                <a:lnTo>
                  <a:pt x="614011" y="253816"/>
                </a:lnTo>
                <a:lnTo>
                  <a:pt x="613568" y="254963"/>
                </a:lnTo>
                <a:lnTo>
                  <a:pt x="612890" y="256137"/>
                </a:lnTo>
                <a:lnTo>
                  <a:pt x="610414" y="258146"/>
                </a:lnTo>
                <a:lnTo>
                  <a:pt x="608381" y="259607"/>
                </a:lnTo>
                <a:lnTo>
                  <a:pt x="607703" y="260468"/>
                </a:lnTo>
                <a:lnTo>
                  <a:pt x="607468" y="261328"/>
                </a:lnTo>
                <a:lnTo>
                  <a:pt x="607260" y="261328"/>
                </a:lnTo>
                <a:lnTo>
                  <a:pt x="607260" y="261641"/>
                </a:lnTo>
                <a:lnTo>
                  <a:pt x="607260" y="262215"/>
                </a:lnTo>
                <a:lnTo>
                  <a:pt x="606347" y="263076"/>
                </a:lnTo>
                <a:lnTo>
                  <a:pt x="605670" y="263650"/>
                </a:lnTo>
                <a:lnTo>
                  <a:pt x="604079" y="265111"/>
                </a:lnTo>
                <a:lnTo>
                  <a:pt x="603636" y="265972"/>
                </a:lnTo>
                <a:lnTo>
                  <a:pt x="603402" y="266546"/>
                </a:lnTo>
                <a:lnTo>
                  <a:pt x="603402" y="266832"/>
                </a:lnTo>
                <a:lnTo>
                  <a:pt x="603402" y="267119"/>
                </a:lnTo>
                <a:lnTo>
                  <a:pt x="603402" y="268006"/>
                </a:lnTo>
                <a:lnTo>
                  <a:pt x="603636" y="269441"/>
                </a:lnTo>
                <a:lnTo>
                  <a:pt x="604314" y="270589"/>
                </a:lnTo>
                <a:lnTo>
                  <a:pt x="604992" y="271163"/>
                </a:lnTo>
                <a:lnTo>
                  <a:pt x="604992" y="271476"/>
                </a:lnTo>
                <a:lnTo>
                  <a:pt x="605226" y="271476"/>
                </a:lnTo>
                <a:lnTo>
                  <a:pt x="606113" y="273198"/>
                </a:lnTo>
                <a:lnTo>
                  <a:pt x="606113" y="273484"/>
                </a:lnTo>
                <a:lnTo>
                  <a:pt x="606582" y="274632"/>
                </a:lnTo>
                <a:lnTo>
                  <a:pt x="606582" y="275232"/>
                </a:lnTo>
                <a:lnTo>
                  <a:pt x="606790" y="275232"/>
                </a:lnTo>
                <a:lnTo>
                  <a:pt x="607025" y="277241"/>
                </a:lnTo>
                <a:lnTo>
                  <a:pt x="607025" y="277528"/>
                </a:lnTo>
                <a:lnTo>
                  <a:pt x="607025" y="277814"/>
                </a:lnTo>
                <a:lnTo>
                  <a:pt x="607025" y="278988"/>
                </a:lnTo>
                <a:lnTo>
                  <a:pt x="607025" y="279562"/>
                </a:lnTo>
                <a:lnTo>
                  <a:pt x="606582" y="280997"/>
                </a:lnTo>
                <a:lnTo>
                  <a:pt x="606347" y="281858"/>
                </a:lnTo>
                <a:lnTo>
                  <a:pt x="606347" y="282145"/>
                </a:lnTo>
                <a:lnTo>
                  <a:pt x="606113" y="282432"/>
                </a:lnTo>
                <a:lnTo>
                  <a:pt x="605435" y="283606"/>
                </a:lnTo>
                <a:lnTo>
                  <a:pt x="604992" y="284466"/>
                </a:lnTo>
                <a:lnTo>
                  <a:pt x="604549" y="285040"/>
                </a:lnTo>
                <a:lnTo>
                  <a:pt x="604314" y="285040"/>
                </a:lnTo>
                <a:lnTo>
                  <a:pt x="604079" y="285327"/>
                </a:lnTo>
                <a:lnTo>
                  <a:pt x="603636" y="285901"/>
                </a:lnTo>
                <a:lnTo>
                  <a:pt x="602750" y="286475"/>
                </a:lnTo>
                <a:lnTo>
                  <a:pt x="602281" y="286762"/>
                </a:lnTo>
                <a:lnTo>
                  <a:pt x="602072" y="287075"/>
                </a:lnTo>
                <a:lnTo>
                  <a:pt x="600482" y="289371"/>
                </a:lnTo>
                <a:lnTo>
                  <a:pt x="600248" y="289657"/>
                </a:lnTo>
                <a:lnTo>
                  <a:pt x="599361" y="291405"/>
                </a:lnTo>
                <a:lnTo>
                  <a:pt x="599127" y="291405"/>
                </a:lnTo>
                <a:lnTo>
                  <a:pt x="598449" y="293127"/>
                </a:lnTo>
                <a:lnTo>
                  <a:pt x="598006" y="293414"/>
                </a:lnTo>
                <a:lnTo>
                  <a:pt x="597771" y="294562"/>
                </a:lnTo>
                <a:lnTo>
                  <a:pt x="597094" y="296596"/>
                </a:lnTo>
                <a:lnTo>
                  <a:pt x="597094" y="297170"/>
                </a:lnTo>
                <a:lnTo>
                  <a:pt x="596885" y="298031"/>
                </a:lnTo>
                <a:lnTo>
                  <a:pt x="596650" y="299179"/>
                </a:lnTo>
                <a:lnTo>
                  <a:pt x="596416" y="299466"/>
                </a:lnTo>
                <a:lnTo>
                  <a:pt x="596416" y="300326"/>
                </a:lnTo>
                <a:lnTo>
                  <a:pt x="596207" y="300901"/>
                </a:lnTo>
                <a:lnTo>
                  <a:pt x="595973" y="301187"/>
                </a:lnTo>
                <a:lnTo>
                  <a:pt x="595973" y="302074"/>
                </a:lnTo>
                <a:lnTo>
                  <a:pt x="595738" y="303222"/>
                </a:lnTo>
                <a:lnTo>
                  <a:pt x="595530" y="304370"/>
                </a:lnTo>
                <a:lnTo>
                  <a:pt x="595530" y="305231"/>
                </a:lnTo>
                <a:lnTo>
                  <a:pt x="595060" y="305805"/>
                </a:lnTo>
                <a:lnTo>
                  <a:pt x="595060" y="306092"/>
                </a:lnTo>
                <a:lnTo>
                  <a:pt x="594382" y="307526"/>
                </a:lnTo>
                <a:lnTo>
                  <a:pt x="594174" y="307813"/>
                </a:lnTo>
                <a:lnTo>
                  <a:pt x="592375" y="309848"/>
                </a:lnTo>
                <a:lnTo>
                  <a:pt x="591463" y="310996"/>
                </a:lnTo>
                <a:lnTo>
                  <a:pt x="590785" y="311570"/>
                </a:lnTo>
                <a:lnTo>
                  <a:pt x="590551" y="311856"/>
                </a:lnTo>
                <a:lnTo>
                  <a:pt x="590342" y="311856"/>
                </a:lnTo>
                <a:lnTo>
                  <a:pt x="589430" y="313004"/>
                </a:lnTo>
                <a:lnTo>
                  <a:pt x="589195" y="313291"/>
                </a:lnTo>
                <a:lnTo>
                  <a:pt x="588752" y="313865"/>
                </a:lnTo>
                <a:lnTo>
                  <a:pt x="588517" y="314152"/>
                </a:lnTo>
                <a:lnTo>
                  <a:pt x="588309" y="314439"/>
                </a:lnTo>
                <a:lnTo>
                  <a:pt x="587866" y="316187"/>
                </a:lnTo>
                <a:lnTo>
                  <a:pt x="587631" y="316761"/>
                </a:lnTo>
                <a:lnTo>
                  <a:pt x="586510" y="319630"/>
                </a:lnTo>
                <a:lnTo>
                  <a:pt x="586041" y="320491"/>
                </a:lnTo>
                <a:lnTo>
                  <a:pt x="586041" y="321925"/>
                </a:lnTo>
                <a:lnTo>
                  <a:pt x="586041" y="324508"/>
                </a:lnTo>
                <a:lnTo>
                  <a:pt x="585832" y="325969"/>
                </a:lnTo>
                <a:lnTo>
                  <a:pt x="585832" y="326543"/>
                </a:lnTo>
                <a:lnTo>
                  <a:pt x="585832" y="327117"/>
                </a:lnTo>
                <a:lnTo>
                  <a:pt x="585832" y="327690"/>
                </a:lnTo>
                <a:lnTo>
                  <a:pt x="585832" y="327978"/>
                </a:lnTo>
                <a:lnTo>
                  <a:pt x="586041" y="328838"/>
                </a:lnTo>
                <a:lnTo>
                  <a:pt x="586041" y="329699"/>
                </a:lnTo>
                <a:lnTo>
                  <a:pt x="586276" y="330560"/>
                </a:lnTo>
                <a:lnTo>
                  <a:pt x="586510" y="331134"/>
                </a:lnTo>
                <a:lnTo>
                  <a:pt x="586510" y="331995"/>
                </a:lnTo>
                <a:lnTo>
                  <a:pt x="586510" y="332281"/>
                </a:lnTo>
                <a:lnTo>
                  <a:pt x="586953" y="334003"/>
                </a:lnTo>
                <a:lnTo>
                  <a:pt x="587397" y="335725"/>
                </a:lnTo>
                <a:lnTo>
                  <a:pt x="587631" y="336586"/>
                </a:lnTo>
                <a:lnTo>
                  <a:pt x="587866" y="336586"/>
                </a:lnTo>
                <a:lnTo>
                  <a:pt x="587866" y="337159"/>
                </a:lnTo>
                <a:lnTo>
                  <a:pt x="590107" y="340316"/>
                </a:lnTo>
                <a:lnTo>
                  <a:pt x="590342" y="340603"/>
                </a:lnTo>
                <a:lnTo>
                  <a:pt x="591463" y="341464"/>
                </a:lnTo>
                <a:lnTo>
                  <a:pt x="591906" y="341751"/>
                </a:lnTo>
                <a:lnTo>
                  <a:pt x="592584" y="342037"/>
                </a:lnTo>
                <a:lnTo>
                  <a:pt x="593705" y="342325"/>
                </a:lnTo>
                <a:lnTo>
                  <a:pt x="594852" y="343185"/>
                </a:lnTo>
                <a:lnTo>
                  <a:pt x="595738" y="343759"/>
                </a:lnTo>
                <a:lnTo>
                  <a:pt x="596416" y="344907"/>
                </a:lnTo>
                <a:lnTo>
                  <a:pt x="598684" y="348350"/>
                </a:lnTo>
                <a:lnTo>
                  <a:pt x="598892" y="348924"/>
                </a:lnTo>
                <a:lnTo>
                  <a:pt x="599127" y="349211"/>
                </a:lnTo>
                <a:lnTo>
                  <a:pt x="600039" y="350933"/>
                </a:lnTo>
                <a:lnTo>
                  <a:pt x="602750" y="353515"/>
                </a:lnTo>
                <a:lnTo>
                  <a:pt x="603871" y="354376"/>
                </a:lnTo>
                <a:lnTo>
                  <a:pt x="604079" y="354663"/>
                </a:lnTo>
                <a:lnTo>
                  <a:pt x="607703" y="356959"/>
                </a:lnTo>
                <a:lnTo>
                  <a:pt x="608589" y="356385"/>
                </a:lnTo>
                <a:lnTo>
                  <a:pt x="608824" y="356098"/>
                </a:lnTo>
                <a:lnTo>
                  <a:pt x="609058" y="356385"/>
                </a:lnTo>
                <a:lnTo>
                  <a:pt x="610622" y="356959"/>
                </a:lnTo>
                <a:lnTo>
                  <a:pt x="612212" y="358106"/>
                </a:lnTo>
                <a:lnTo>
                  <a:pt x="612447" y="358393"/>
                </a:lnTo>
                <a:lnTo>
                  <a:pt x="612656" y="358967"/>
                </a:lnTo>
                <a:lnTo>
                  <a:pt x="612656" y="359541"/>
                </a:lnTo>
                <a:lnTo>
                  <a:pt x="612656" y="360402"/>
                </a:lnTo>
                <a:lnTo>
                  <a:pt x="612656" y="360976"/>
                </a:lnTo>
                <a:lnTo>
                  <a:pt x="613568" y="362124"/>
                </a:lnTo>
                <a:lnTo>
                  <a:pt x="614011" y="362697"/>
                </a:lnTo>
                <a:lnTo>
                  <a:pt x="614454" y="362984"/>
                </a:lnTo>
                <a:lnTo>
                  <a:pt x="616044" y="364132"/>
                </a:lnTo>
                <a:lnTo>
                  <a:pt x="616279" y="364132"/>
                </a:lnTo>
                <a:lnTo>
                  <a:pt x="616722" y="364419"/>
                </a:lnTo>
                <a:lnTo>
                  <a:pt x="617634" y="364419"/>
                </a:lnTo>
                <a:lnTo>
                  <a:pt x="618521" y="364132"/>
                </a:lnTo>
                <a:lnTo>
                  <a:pt x="619198" y="364132"/>
                </a:lnTo>
                <a:lnTo>
                  <a:pt x="619876" y="364419"/>
                </a:lnTo>
                <a:lnTo>
                  <a:pt x="620111" y="364706"/>
                </a:lnTo>
                <a:lnTo>
                  <a:pt x="620319" y="364993"/>
                </a:lnTo>
                <a:lnTo>
                  <a:pt x="620554" y="365280"/>
                </a:lnTo>
                <a:lnTo>
                  <a:pt x="620554" y="365854"/>
                </a:lnTo>
                <a:lnTo>
                  <a:pt x="620788" y="366141"/>
                </a:lnTo>
                <a:lnTo>
                  <a:pt x="620997" y="366428"/>
                </a:lnTo>
                <a:lnTo>
                  <a:pt x="621466" y="366428"/>
                </a:lnTo>
                <a:lnTo>
                  <a:pt x="621910" y="366715"/>
                </a:lnTo>
                <a:lnTo>
                  <a:pt x="622796" y="367289"/>
                </a:lnTo>
                <a:lnTo>
                  <a:pt x="624386" y="369271"/>
                </a:lnTo>
                <a:lnTo>
                  <a:pt x="625507" y="370706"/>
                </a:lnTo>
                <a:lnTo>
                  <a:pt x="626419" y="371567"/>
                </a:lnTo>
                <a:lnTo>
                  <a:pt x="626654" y="371567"/>
                </a:lnTo>
                <a:lnTo>
                  <a:pt x="627775" y="371854"/>
                </a:lnTo>
                <a:lnTo>
                  <a:pt x="627983" y="371854"/>
                </a:lnTo>
                <a:lnTo>
                  <a:pt x="628661" y="371567"/>
                </a:lnTo>
                <a:lnTo>
                  <a:pt x="631163" y="371280"/>
                </a:lnTo>
                <a:lnTo>
                  <a:pt x="632727" y="370706"/>
                </a:lnTo>
                <a:lnTo>
                  <a:pt x="633170" y="371280"/>
                </a:lnTo>
                <a:lnTo>
                  <a:pt x="633170" y="371854"/>
                </a:lnTo>
                <a:lnTo>
                  <a:pt x="633405" y="372141"/>
                </a:lnTo>
                <a:lnTo>
                  <a:pt x="633640" y="372141"/>
                </a:lnTo>
                <a:lnTo>
                  <a:pt x="634526" y="372141"/>
                </a:lnTo>
                <a:lnTo>
                  <a:pt x="634526" y="372714"/>
                </a:lnTo>
                <a:lnTo>
                  <a:pt x="634526" y="373001"/>
                </a:lnTo>
                <a:lnTo>
                  <a:pt x="633640" y="373862"/>
                </a:lnTo>
                <a:lnTo>
                  <a:pt x="633170" y="373862"/>
                </a:lnTo>
                <a:lnTo>
                  <a:pt x="632050" y="374723"/>
                </a:lnTo>
                <a:lnTo>
                  <a:pt x="630694" y="374723"/>
                </a:lnTo>
                <a:lnTo>
                  <a:pt x="630485" y="375584"/>
                </a:lnTo>
                <a:lnTo>
                  <a:pt x="629808" y="375871"/>
                </a:lnTo>
                <a:lnTo>
                  <a:pt x="629130" y="376732"/>
                </a:lnTo>
                <a:lnTo>
                  <a:pt x="629130" y="377592"/>
                </a:lnTo>
                <a:lnTo>
                  <a:pt x="629130" y="377880"/>
                </a:lnTo>
                <a:lnTo>
                  <a:pt x="629339" y="378166"/>
                </a:lnTo>
                <a:lnTo>
                  <a:pt x="630251" y="379862"/>
                </a:lnTo>
                <a:lnTo>
                  <a:pt x="631372" y="382445"/>
                </a:lnTo>
                <a:lnTo>
                  <a:pt x="631606" y="382731"/>
                </a:lnTo>
                <a:lnTo>
                  <a:pt x="632962" y="383592"/>
                </a:lnTo>
                <a:lnTo>
                  <a:pt x="632962" y="383879"/>
                </a:lnTo>
                <a:lnTo>
                  <a:pt x="633170" y="383879"/>
                </a:lnTo>
                <a:lnTo>
                  <a:pt x="634760" y="384453"/>
                </a:lnTo>
                <a:lnTo>
                  <a:pt x="635673" y="384453"/>
                </a:lnTo>
                <a:lnTo>
                  <a:pt x="637028" y="384453"/>
                </a:lnTo>
                <a:lnTo>
                  <a:pt x="637472" y="384166"/>
                </a:lnTo>
                <a:lnTo>
                  <a:pt x="639270" y="383018"/>
                </a:lnTo>
                <a:lnTo>
                  <a:pt x="639713" y="382731"/>
                </a:lnTo>
                <a:lnTo>
                  <a:pt x="640183" y="381870"/>
                </a:lnTo>
                <a:lnTo>
                  <a:pt x="640860" y="381297"/>
                </a:lnTo>
                <a:lnTo>
                  <a:pt x="641303" y="380723"/>
                </a:lnTo>
                <a:lnTo>
                  <a:pt x="642424" y="379862"/>
                </a:lnTo>
                <a:lnTo>
                  <a:pt x="643102" y="379575"/>
                </a:lnTo>
                <a:lnTo>
                  <a:pt x="643337" y="379575"/>
                </a:lnTo>
                <a:lnTo>
                  <a:pt x="644014" y="379862"/>
                </a:lnTo>
                <a:lnTo>
                  <a:pt x="644014" y="380149"/>
                </a:lnTo>
                <a:lnTo>
                  <a:pt x="646491" y="382157"/>
                </a:lnTo>
                <a:lnTo>
                  <a:pt x="647612" y="382731"/>
                </a:lnTo>
                <a:lnTo>
                  <a:pt x="648055" y="382731"/>
                </a:lnTo>
                <a:lnTo>
                  <a:pt x="648289" y="383018"/>
                </a:lnTo>
                <a:lnTo>
                  <a:pt x="648289" y="383879"/>
                </a:lnTo>
                <a:lnTo>
                  <a:pt x="648055" y="384166"/>
                </a:lnTo>
                <a:lnTo>
                  <a:pt x="648055" y="384740"/>
                </a:lnTo>
                <a:lnTo>
                  <a:pt x="648524" y="385888"/>
                </a:lnTo>
                <a:lnTo>
                  <a:pt x="648732" y="386149"/>
                </a:lnTo>
                <a:lnTo>
                  <a:pt x="649410" y="387010"/>
                </a:lnTo>
                <a:lnTo>
                  <a:pt x="649880" y="386435"/>
                </a:lnTo>
                <a:lnTo>
                  <a:pt x="650323" y="386722"/>
                </a:lnTo>
                <a:lnTo>
                  <a:pt x="650766" y="387010"/>
                </a:lnTo>
                <a:lnTo>
                  <a:pt x="651913" y="387010"/>
                </a:lnTo>
                <a:lnTo>
                  <a:pt x="652121" y="387010"/>
                </a:lnTo>
                <a:lnTo>
                  <a:pt x="652565" y="387583"/>
                </a:lnTo>
                <a:lnTo>
                  <a:pt x="653034" y="387583"/>
                </a:lnTo>
                <a:lnTo>
                  <a:pt x="653477" y="387583"/>
                </a:lnTo>
                <a:lnTo>
                  <a:pt x="654598" y="387583"/>
                </a:lnTo>
                <a:lnTo>
                  <a:pt x="654832" y="388157"/>
                </a:lnTo>
                <a:lnTo>
                  <a:pt x="655275" y="388731"/>
                </a:lnTo>
                <a:lnTo>
                  <a:pt x="655745" y="389305"/>
                </a:lnTo>
                <a:lnTo>
                  <a:pt x="657074" y="390453"/>
                </a:lnTo>
                <a:lnTo>
                  <a:pt x="658430" y="391600"/>
                </a:lnTo>
                <a:lnTo>
                  <a:pt x="658664" y="391888"/>
                </a:lnTo>
                <a:lnTo>
                  <a:pt x="659342" y="392174"/>
                </a:lnTo>
                <a:lnTo>
                  <a:pt x="660254" y="392722"/>
                </a:lnTo>
                <a:lnTo>
                  <a:pt x="660697" y="393009"/>
                </a:lnTo>
                <a:lnTo>
                  <a:pt x="661375" y="393296"/>
                </a:lnTo>
                <a:lnTo>
                  <a:pt x="661610" y="393583"/>
                </a:lnTo>
                <a:lnTo>
                  <a:pt x="662261" y="394157"/>
                </a:lnTo>
                <a:lnTo>
                  <a:pt x="662730" y="395305"/>
                </a:lnTo>
                <a:lnTo>
                  <a:pt x="663174" y="395592"/>
                </a:lnTo>
                <a:lnTo>
                  <a:pt x="663174" y="395878"/>
                </a:lnTo>
                <a:lnTo>
                  <a:pt x="663174" y="396739"/>
                </a:lnTo>
                <a:lnTo>
                  <a:pt x="663174" y="397313"/>
                </a:lnTo>
                <a:lnTo>
                  <a:pt x="662939" y="397600"/>
                </a:lnTo>
                <a:lnTo>
                  <a:pt x="662730" y="398435"/>
                </a:lnTo>
                <a:lnTo>
                  <a:pt x="662496" y="399009"/>
                </a:lnTo>
                <a:lnTo>
                  <a:pt x="662261" y="399583"/>
                </a:lnTo>
                <a:lnTo>
                  <a:pt x="662496" y="400443"/>
                </a:lnTo>
                <a:lnTo>
                  <a:pt x="662730" y="400730"/>
                </a:lnTo>
                <a:lnTo>
                  <a:pt x="662939" y="401018"/>
                </a:lnTo>
                <a:lnTo>
                  <a:pt x="663408" y="401304"/>
                </a:lnTo>
                <a:lnTo>
                  <a:pt x="664295" y="401591"/>
                </a:lnTo>
                <a:lnTo>
                  <a:pt x="664764" y="401591"/>
                </a:lnTo>
                <a:lnTo>
                  <a:pt x="666119" y="401591"/>
                </a:lnTo>
                <a:lnTo>
                  <a:pt x="666771" y="401304"/>
                </a:lnTo>
                <a:lnTo>
                  <a:pt x="667006" y="401018"/>
                </a:lnTo>
                <a:lnTo>
                  <a:pt x="667918" y="401018"/>
                </a:lnTo>
                <a:lnTo>
                  <a:pt x="667918" y="401304"/>
                </a:lnTo>
                <a:lnTo>
                  <a:pt x="667918" y="401591"/>
                </a:lnTo>
                <a:lnTo>
                  <a:pt x="668127" y="401878"/>
                </a:lnTo>
                <a:lnTo>
                  <a:pt x="668361" y="402165"/>
                </a:lnTo>
                <a:lnTo>
                  <a:pt x="668361" y="402452"/>
                </a:lnTo>
                <a:lnTo>
                  <a:pt x="668804" y="402452"/>
                </a:lnTo>
                <a:lnTo>
                  <a:pt x="669482" y="402713"/>
                </a:lnTo>
                <a:lnTo>
                  <a:pt x="669717" y="403000"/>
                </a:lnTo>
                <a:lnTo>
                  <a:pt x="670160" y="403287"/>
                </a:lnTo>
                <a:lnTo>
                  <a:pt x="670629" y="404435"/>
                </a:lnTo>
                <a:lnTo>
                  <a:pt x="671072" y="405295"/>
                </a:lnTo>
                <a:lnTo>
                  <a:pt x="671515" y="405869"/>
                </a:lnTo>
                <a:lnTo>
                  <a:pt x="672636" y="406443"/>
                </a:lnTo>
                <a:lnTo>
                  <a:pt x="673314" y="406730"/>
                </a:lnTo>
                <a:lnTo>
                  <a:pt x="676468" y="407565"/>
                </a:lnTo>
                <a:lnTo>
                  <a:pt x="677146" y="407852"/>
                </a:lnTo>
                <a:lnTo>
                  <a:pt x="677823" y="408139"/>
                </a:lnTo>
                <a:lnTo>
                  <a:pt x="678293" y="408139"/>
                </a:lnTo>
                <a:lnTo>
                  <a:pt x="678736" y="408713"/>
                </a:lnTo>
                <a:lnTo>
                  <a:pt x="678971" y="409287"/>
                </a:lnTo>
                <a:lnTo>
                  <a:pt x="679179" y="409860"/>
                </a:lnTo>
                <a:lnTo>
                  <a:pt x="679179" y="410434"/>
                </a:lnTo>
                <a:lnTo>
                  <a:pt x="678971" y="411008"/>
                </a:lnTo>
                <a:lnTo>
                  <a:pt x="678736" y="412130"/>
                </a:lnTo>
                <a:lnTo>
                  <a:pt x="678736" y="413852"/>
                </a:lnTo>
                <a:lnTo>
                  <a:pt x="678736" y="414425"/>
                </a:lnTo>
                <a:lnTo>
                  <a:pt x="678736" y="415286"/>
                </a:lnTo>
                <a:lnTo>
                  <a:pt x="678736" y="415547"/>
                </a:lnTo>
                <a:lnTo>
                  <a:pt x="678736" y="415834"/>
                </a:lnTo>
                <a:lnTo>
                  <a:pt x="678971" y="416408"/>
                </a:lnTo>
                <a:lnTo>
                  <a:pt x="679414" y="417269"/>
                </a:lnTo>
                <a:lnTo>
                  <a:pt x="679857" y="418130"/>
                </a:lnTo>
                <a:lnTo>
                  <a:pt x="680326" y="418703"/>
                </a:lnTo>
                <a:lnTo>
                  <a:pt x="682125" y="420399"/>
                </a:lnTo>
                <a:lnTo>
                  <a:pt x="683011" y="421547"/>
                </a:lnTo>
                <a:lnTo>
                  <a:pt x="683011" y="422121"/>
                </a:lnTo>
                <a:lnTo>
                  <a:pt x="683245" y="422408"/>
                </a:lnTo>
                <a:lnTo>
                  <a:pt x="683245" y="422955"/>
                </a:lnTo>
                <a:lnTo>
                  <a:pt x="683011" y="423530"/>
                </a:lnTo>
                <a:lnTo>
                  <a:pt x="682568" y="423816"/>
                </a:lnTo>
                <a:lnTo>
                  <a:pt x="682125" y="424103"/>
                </a:lnTo>
                <a:lnTo>
                  <a:pt x="681212" y="424103"/>
                </a:lnTo>
                <a:lnTo>
                  <a:pt x="679648" y="423530"/>
                </a:lnTo>
                <a:lnTo>
                  <a:pt x="678971" y="423530"/>
                </a:lnTo>
                <a:lnTo>
                  <a:pt x="678736" y="423530"/>
                </a:lnTo>
                <a:lnTo>
                  <a:pt x="678501" y="423816"/>
                </a:lnTo>
                <a:lnTo>
                  <a:pt x="678293" y="424103"/>
                </a:lnTo>
                <a:lnTo>
                  <a:pt x="678293" y="424390"/>
                </a:lnTo>
                <a:lnTo>
                  <a:pt x="678293" y="425251"/>
                </a:lnTo>
                <a:lnTo>
                  <a:pt x="678293" y="426086"/>
                </a:lnTo>
                <a:lnTo>
                  <a:pt x="678293" y="426947"/>
                </a:lnTo>
                <a:lnTo>
                  <a:pt x="678293" y="427807"/>
                </a:lnTo>
                <a:lnTo>
                  <a:pt x="678736" y="430077"/>
                </a:lnTo>
                <a:lnTo>
                  <a:pt x="678736" y="430364"/>
                </a:lnTo>
                <a:lnTo>
                  <a:pt x="679179" y="431225"/>
                </a:lnTo>
                <a:lnTo>
                  <a:pt x="679857" y="431799"/>
                </a:lnTo>
                <a:lnTo>
                  <a:pt x="680326" y="432633"/>
                </a:lnTo>
                <a:lnTo>
                  <a:pt x="680535" y="433494"/>
                </a:lnTo>
                <a:lnTo>
                  <a:pt x="680769" y="434642"/>
                </a:lnTo>
                <a:lnTo>
                  <a:pt x="681447" y="436051"/>
                </a:lnTo>
                <a:lnTo>
                  <a:pt x="682568" y="437772"/>
                </a:lnTo>
                <a:lnTo>
                  <a:pt x="683245" y="439181"/>
                </a:lnTo>
                <a:lnTo>
                  <a:pt x="683689" y="439755"/>
                </a:lnTo>
                <a:lnTo>
                  <a:pt x="685513" y="441737"/>
                </a:lnTo>
                <a:lnTo>
                  <a:pt x="685956" y="442024"/>
                </a:lnTo>
                <a:lnTo>
                  <a:pt x="686400" y="442885"/>
                </a:lnTo>
                <a:lnTo>
                  <a:pt x="686634" y="443172"/>
                </a:lnTo>
                <a:lnTo>
                  <a:pt x="687077" y="443746"/>
                </a:lnTo>
                <a:lnTo>
                  <a:pt x="687755" y="445154"/>
                </a:lnTo>
                <a:lnTo>
                  <a:pt x="688667" y="447711"/>
                </a:lnTo>
                <a:lnTo>
                  <a:pt x="688667" y="448285"/>
                </a:lnTo>
                <a:lnTo>
                  <a:pt x="688876" y="449146"/>
                </a:lnTo>
                <a:lnTo>
                  <a:pt x="689110" y="449980"/>
                </a:lnTo>
                <a:lnTo>
                  <a:pt x="689110" y="450554"/>
                </a:lnTo>
                <a:lnTo>
                  <a:pt x="689110" y="451415"/>
                </a:lnTo>
                <a:lnTo>
                  <a:pt x="688433" y="454806"/>
                </a:lnTo>
                <a:lnTo>
                  <a:pt x="688198" y="455380"/>
                </a:lnTo>
                <a:lnTo>
                  <a:pt x="687755" y="455954"/>
                </a:lnTo>
                <a:lnTo>
                  <a:pt x="687520" y="456528"/>
                </a:lnTo>
                <a:lnTo>
                  <a:pt x="686191" y="457076"/>
                </a:lnTo>
                <a:lnTo>
                  <a:pt x="685513" y="457076"/>
                </a:lnTo>
                <a:lnTo>
                  <a:pt x="683245" y="457363"/>
                </a:lnTo>
                <a:lnTo>
                  <a:pt x="682333" y="457650"/>
                </a:lnTo>
                <a:lnTo>
                  <a:pt x="682125" y="457650"/>
                </a:lnTo>
                <a:lnTo>
                  <a:pt x="681655" y="457937"/>
                </a:lnTo>
                <a:lnTo>
                  <a:pt x="681447" y="458223"/>
                </a:lnTo>
                <a:lnTo>
                  <a:pt x="681004" y="459084"/>
                </a:lnTo>
                <a:lnTo>
                  <a:pt x="680769" y="459632"/>
                </a:lnTo>
                <a:lnTo>
                  <a:pt x="679648" y="460493"/>
                </a:lnTo>
                <a:lnTo>
                  <a:pt x="679414" y="460493"/>
                </a:lnTo>
                <a:lnTo>
                  <a:pt x="679414" y="460780"/>
                </a:lnTo>
                <a:lnTo>
                  <a:pt x="679179" y="461067"/>
                </a:lnTo>
                <a:lnTo>
                  <a:pt x="678971" y="461902"/>
                </a:lnTo>
                <a:lnTo>
                  <a:pt x="678971" y="462475"/>
                </a:lnTo>
                <a:lnTo>
                  <a:pt x="678971" y="463049"/>
                </a:lnTo>
                <a:lnTo>
                  <a:pt x="678736" y="463623"/>
                </a:lnTo>
                <a:lnTo>
                  <a:pt x="678501" y="463884"/>
                </a:lnTo>
                <a:lnTo>
                  <a:pt x="678501" y="464458"/>
                </a:lnTo>
                <a:lnTo>
                  <a:pt x="678736" y="465032"/>
                </a:lnTo>
                <a:lnTo>
                  <a:pt x="678971" y="465606"/>
                </a:lnTo>
                <a:lnTo>
                  <a:pt x="679857" y="466727"/>
                </a:lnTo>
                <a:lnTo>
                  <a:pt x="680326" y="467588"/>
                </a:lnTo>
                <a:lnTo>
                  <a:pt x="681004" y="468162"/>
                </a:lnTo>
                <a:lnTo>
                  <a:pt x="681655" y="469284"/>
                </a:lnTo>
                <a:lnTo>
                  <a:pt x="681890" y="468997"/>
                </a:lnTo>
                <a:lnTo>
                  <a:pt x="682802" y="468997"/>
                </a:lnTo>
                <a:lnTo>
                  <a:pt x="683689" y="468997"/>
                </a:lnTo>
                <a:lnTo>
                  <a:pt x="684601" y="468997"/>
                </a:lnTo>
                <a:lnTo>
                  <a:pt x="684836" y="469284"/>
                </a:lnTo>
                <a:lnTo>
                  <a:pt x="685044" y="469571"/>
                </a:lnTo>
                <a:lnTo>
                  <a:pt x="685044" y="469858"/>
                </a:lnTo>
                <a:lnTo>
                  <a:pt x="685044" y="470406"/>
                </a:lnTo>
                <a:lnTo>
                  <a:pt x="685044" y="470692"/>
                </a:lnTo>
                <a:lnTo>
                  <a:pt x="684366" y="472414"/>
                </a:lnTo>
                <a:lnTo>
                  <a:pt x="684158" y="472675"/>
                </a:lnTo>
                <a:lnTo>
                  <a:pt x="684158" y="473249"/>
                </a:lnTo>
                <a:lnTo>
                  <a:pt x="684158" y="473536"/>
                </a:lnTo>
                <a:lnTo>
                  <a:pt x="684601" y="475805"/>
                </a:lnTo>
                <a:lnTo>
                  <a:pt x="684601" y="476092"/>
                </a:lnTo>
                <a:lnTo>
                  <a:pt x="685279" y="477501"/>
                </a:lnTo>
                <a:lnTo>
                  <a:pt x="685279" y="477788"/>
                </a:lnTo>
                <a:lnTo>
                  <a:pt x="685513" y="478075"/>
                </a:lnTo>
                <a:lnTo>
                  <a:pt x="687312" y="481466"/>
                </a:lnTo>
                <a:lnTo>
                  <a:pt x="687520" y="482587"/>
                </a:lnTo>
                <a:lnTo>
                  <a:pt x="688667" y="484570"/>
                </a:lnTo>
                <a:lnTo>
                  <a:pt x="689788" y="486292"/>
                </a:lnTo>
                <a:lnTo>
                  <a:pt x="690231" y="486552"/>
                </a:lnTo>
                <a:lnTo>
                  <a:pt x="690701" y="487126"/>
                </a:lnTo>
                <a:lnTo>
                  <a:pt x="692030" y="488248"/>
                </a:lnTo>
                <a:lnTo>
                  <a:pt x="692499" y="488535"/>
                </a:lnTo>
                <a:lnTo>
                  <a:pt x="692708" y="488822"/>
                </a:lnTo>
                <a:lnTo>
                  <a:pt x="693177" y="489396"/>
                </a:lnTo>
                <a:lnTo>
                  <a:pt x="693620" y="490518"/>
                </a:lnTo>
                <a:lnTo>
                  <a:pt x="694063" y="491665"/>
                </a:lnTo>
                <a:lnTo>
                  <a:pt x="694063" y="492500"/>
                </a:lnTo>
                <a:lnTo>
                  <a:pt x="693855" y="492787"/>
                </a:lnTo>
                <a:lnTo>
                  <a:pt x="693620" y="493648"/>
                </a:lnTo>
                <a:lnTo>
                  <a:pt x="692943" y="495343"/>
                </a:lnTo>
                <a:lnTo>
                  <a:pt x="692943" y="495604"/>
                </a:lnTo>
                <a:lnTo>
                  <a:pt x="692943" y="495891"/>
                </a:lnTo>
                <a:lnTo>
                  <a:pt x="693177" y="496752"/>
                </a:lnTo>
                <a:lnTo>
                  <a:pt x="693177" y="497039"/>
                </a:lnTo>
                <a:lnTo>
                  <a:pt x="693385" y="497587"/>
                </a:lnTo>
                <a:lnTo>
                  <a:pt x="693855" y="497874"/>
                </a:lnTo>
                <a:lnTo>
                  <a:pt x="695419" y="499282"/>
                </a:lnTo>
                <a:lnTo>
                  <a:pt x="697218" y="499856"/>
                </a:lnTo>
                <a:lnTo>
                  <a:pt x="698808" y="500717"/>
                </a:lnTo>
                <a:lnTo>
                  <a:pt x="699720" y="501265"/>
                </a:lnTo>
                <a:lnTo>
                  <a:pt x="700398" y="501552"/>
                </a:lnTo>
                <a:lnTo>
                  <a:pt x="700841" y="502126"/>
                </a:lnTo>
                <a:lnTo>
                  <a:pt x="703083" y="504369"/>
                </a:lnTo>
                <a:lnTo>
                  <a:pt x="704673" y="504943"/>
                </a:lnTo>
                <a:lnTo>
                  <a:pt x="705116" y="504656"/>
                </a:lnTo>
                <a:lnTo>
                  <a:pt x="705585" y="504369"/>
                </a:lnTo>
                <a:lnTo>
                  <a:pt x="706028" y="503821"/>
                </a:lnTo>
                <a:lnTo>
                  <a:pt x="706237" y="503247"/>
                </a:lnTo>
                <a:lnTo>
                  <a:pt x="706914" y="501265"/>
                </a:lnTo>
                <a:lnTo>
                  <a:pt x="706706" y="500143"/>
                </a:lnTo>
                <a:lnTo>
                  <a:pt x="706028" y="499569"/>
                </a:lnTo>
                <a:lnTo>
                  <a:pt x="704673" y="498448"/>
                </a:lnTo>
                <a:lnTo>
                  <a:pt x="703317" y="497874"/>
                </a:lnTo>
                <a:lnTo>
                  <a:pt x="702196" y="497300"/>
                </a:lnTo>
                <a:lnTo>
                  <a:pt x="701727" y="497039"/>
                </a:lnTo>
                <a:lnTo>
                  <a:pt x="701518" y="496465"/>
                </a:lnTo>
                <a:lnTo>
                  <a:pt x="701284" y="496178"/>
                </a:lnTo>
                <a:lnTo>
                  <a:pt x="701049" y="495604"/>
                </a:lnTo>
                <a:lnTo>
                  <a:pt x="701284" y="494196"/>
                </a:lnTo>
                <a:lnTo>
                  <a:pt x="701518" y="493909"/>
                </a:lnTo>
                <a:lnTo>
                  <a:pt x="702874" y="494196"/>
                </a:lnTo>
                <a:lnTo>
                  <a:pt x="703995" y="494196"/>
                </a:lnTo>
                <a:lnTo>
                  <a:pt x="703995" y="494483"/>
                </a:lnTo>
                <a:lnTo>
                  <a:pt x="704438" y="494483"/>
                </a:lnTo>
                <a:lnTo>
                  <a:pt x="706028" y="494483"/>
                </a:lnTo>
                <a:lnTo>
                  <a:pt x="706706" y="494770"/>
                </a:lnTo>
                <a:lnTo>
                  <a:pt x="707149" y="493648"/>
                </a:lnTo>
                <a:lnTo>
                  <a:pt x="708061" y="495604"/>
                </a:lnTo>
                <a:lnTo>
                  <a:pt x="708948" y="497587"/>
                </a:lnTo>
                <a:lnTo>
                  <a:pt x="709417" y="498161"/>
                </a:lnTo>
                <a:lnTo>
                  <a:pt x="710303" y="499022"/>
                </a:lnTo>
                <a:lnTo>
                  <a:pt x="711216" y="499856"/>
                </a:lnTo>
                <a:lnTo>
                  <a:pt x="712571" y="500717"/>
                </a:lnTo>
                <a:lnTo>
                  <a:pt x="713014" y="501265"/>
                </a:lnTo>
                <a:lnTo>
                  <a:pt x="713249" y="501839"/>
                </a:lnTo>
                <a:lnTo>
                  <a:pt x="713457" y="502674"/>
                </a:lnTo>
                <a:lnTo>
                  <a:pt x="713692" y="503247"/>
                </a:lnTo>
                <a:lnTo>
                  <a:pt x="713692" y="504656"/>
                </a:lnTo>
                <a:lnTo>
                  <a:pt x="713926" y="506065"/>
                </a:lnTo>
                <a:lnTo>
                  <a:pt x="714604" y="506926"/>
                </a:lnTo>
                <a:lnTo>
                  <a:pt x="715491" y="507212"/>
                </a:lnTo>
                <a:lnTo>
                  <a:pt x="716403" y="507499"/>
                </a:lnTo>
                <a:lnTo>
                  <a:pt x="717289" y="506926"/>
                </a:lnTo>
                <a:lnTo>
                  <a:pt x="718436" y="506352"/>
                </a:lnTo>
                <a:lnTo>
                  <a:pt x="719114" y="506065"/>
                </a:lnTo>
                <a:lnTo>
                  <a:pt x="719557" y="506065"/>
                </a:lnTo>
                <a:lnTo>
                  <a:pt x="720443" y="505804"/>
                </a:lnTo>
                <a:lnTo>
                  <a:pt x="720913" y="505517"/>
                </a:lnTo>
                <a:lnTo>
                  <a:pt x="721121" y="505517"/>
                </a:lnTo>
                <a:lnTo>
                  <a:pt x="722033" y="505804"/>
                </a:lnTo>
                <a:lnTo>
                  <a:pt x="722268" y="506065"/>
                </a:lnTo>
                <a:lnTo>
                  <a:pt x="722946" y="506639"/>
                </a:lnTo>
                <a:lnTo>
                  <a:pt x="723624" y="507499"/>
                </a:lnTo>
                <a:lnTo>
                  <a:pt x="724067" y="508047"/>
                </a:lnTo>
                <a:lnTo>
                  <a:pt x="724067" y="508334"/>
                </a:lnTo>
                <a:lnTo>
                  <a:pt x="724067" y="508621"/>
                </a:lnTo>
                <a:lnTo>
                  <a:pt x="724067" y="509169"/>
                </a:lnTo>
                <a:lnTo>
                  <a:pt x="723832" y="510865"/>
                </a:lnTo>
                <a:lnTo>
                  <a:pt x="723624" y="511725"/>
                </a:lnTo>
                <a:lnTo>
                  <a:pt x="722946" y="514256"/>
                </a:lnTo>
                <a:lnTo>
                  <a:pt x="722033" y="518768"/>
                </a:lnTo>
                <a:lnTo>
                  <a:pt x="721799" y="519342"/>
                </a:lnTo>
                <a:lnTo>
                  <a:pt x="721590" y="519916"/>
                </a:lnTo>
                <a:lnTo>
                  <a:pt x="721121" y="520464"/>
                </a:lnTo>
                <a:lnTo>
                  <a:pt x="721121" y="520751"/>
                </a:lnTo>
                <a:lnTo>
                  <a:pt x="720443" y="522733"/>
                </a:lnTo>
                <a:lnTo>
                  <a:pt x="719792" y="524142"/>
                </a:lnTo>
                <a:lnTo>
                  <a:pt x="718879" y="524142"/>
                </a:lnTo>
                <a:lnTo>
                  <a:pt x="718201" y="524142"/>
                </a:lnTo>
                <a:lnTo>
                  <a:pt x="717759" y="524690"/>
                </a:lnTo>
                <a:lnTo>
                  <a:pt x="717524" y="524690"/>
                </a:lnTo>
                <a:lnTo>
                  <a:pt x="716611" y="524690"/>
                </a:lnTo>
                <a:lnTo>
                  <a:pt x="716403" y="524977"/>
                </a:lnTo>
                <a:lnTo>
                  <a:pt x="715934" y="524977"/>
                </a:lnTo>
                <a:lnTo>
                  <a:pt x="715491" y="525551"/>
                </a:lnTo>
                <a:lnTo>
                  <a:pt x="715491" y="525838"/>
                </a:lnTo>
                <a:lnTo>
                  <a:pt x="715491" y="526125"/>
                </a:lnTo>
                <a:lnTo>
                  <a:pt x="715491" y="528368"/>
                </a:lnTo>
                <a:lnTo>
                  <a:pt x="715282" y="528655"/>
                </a:lnTo>
                <a:lnTo>
                  <a:pt x="715491" y="529203"/>
                </a:lnTo>
                <a:lnTo>
                  <a:pt x="715491" y="529490"/>
                </a:lnTo>
                <a:lnTo>
                  <a:pt x="715725" y="529777"/>
                </a:lnTo>
                <a:lnTo>
                  <a:pt x="715725" y="530064"/>
                </a:lnTo>
                <a:lnTo>
                  <a:pt x="716168" y="530611"/>
                </a:lnTo>
                <a:lnTo>
                  <a:pt x="716611" y="531185"/>
                </a:lnTo>
                <a:lnTo>
                  <a:pt x="717289" y="531759"/>
                </a:lnTo>
                <a:lnTo>
                  <a:pt x="717967" y="532020"/>
                </a:lnTo>
                <a:lnTo>
                  <a:pt x="719114" y="532020"/>
                </a:lnTo>
                <a:lnTo>
                  <a:pt x="720443" y="532020"/>
                </a:lnTo>
                <a:lnTo>
                  <a:pt x="720913" y="532020"/>
                </a:lnTo>
                <a:lnTo>
                  <a:pt x="721356" y="532594"/>
                </a:lnTo>
                <a:lnTo>
                  <a:pt x="721799" y="532881"/>
                </a:lnTo>
                <a:lnTo>
                  <a:pt x="722033" y="533716"/>
                </a:lnTo>
                <a:lnTo>
                  <a:pt x="722268" y="534290"/>
                </a:lnTo>
                <a:lnTo>
                  <a:pt x="722268" y="534837"/>
                </a:lnTo>
                <a:lnTo>
                  <a:pt x="721799" y="535985"/>
                </a:lnTo>
                <a:lnTo>
                  <a:pt x="721590" y="536533"/>
                </a:lnTo>
                <a:lnTo>
                  <a:pt x="721121" y="537107"/>
                </a:lnTo>
                <a:lnTo>
                  <a:pt x="720678" y="537107"/>
                </a:lnTo>
                <a:lnTo>
                  <a:pt x="720000" y="537107"/>
                </a:lnTo>
                <a:lnTo>
                  <a:pt x="719322" y="536533"/>
                </a:lnTo>
                <a:lnTo>
                  <a:pt x="718436" y="536533"/>
                </a:lnTo>
                <a:lnTo>
                  <a:pt x="717759" y="536533"/>
                </a:lnTo>
                <a:lnTo>
                  <a:pt x="716611" y="535985"/>
                </a:lnTo>
                <a:lnTo>
                  <a:pt x="716403" y="535985"/>
                </a:lnTo>
                <a:lnTo>
                  <a:pt x="715725" y="536246"/>
                </a:lnTo>
                <a:lnTo>
                  <a:pt x="715282" y="536533"/>
                </a:lnTo>
                <a:lnTo>
                  <a:pt x="714813" y="536820"/>
                </a:lnTo>
                <a:lnTo>
                  <a:pt x="713926" y="537655"/>
                </a:lnTo>
                <a:lnTo>
                  <a:pt x="713249" y="538802"/>
                </a:lnTo>
                <a:lnTo>
                  <a:pt x="713014" y="539350"/>
                </a:lnTo>
                <a:lnTo>
                  <a:pt x="713014" y="540472"/>
                </a:lnTo>
                <a:lnTo>
                  <a:pt x="713014" y="541333"/>
                </a:lnTo>
                <a:lnTo>
                  <a:pt x="713249" y="541881"/>
                </a:lnTo>
                <a:lnTo>
                  <a:pt x="713457" y="542454"/>
                </a:lnTo>
                <a:lnTo>
                  <a:pt x="714813" y="543863"/>
                </a:lnTo>
                <a:lnTo>
                  <a:pt x="715725" y="544985"/>
                </a:lnTo>
                <a:lnTo>
                  <a:pt x="716403" y="545558"/>
                </a:lnTo>
                <a:lnTo>
                  <a:pt x="716611" y="546106"/>
                </a:lnTo>
                <a:lnTo>
                  <a:pt x="716611" y="546967"/>
                </a:lnTo>
                <a:lnTo>
                  <a:pt x="716403" y="547515"/>
                </a:lnTo>
                <a:lnTo>
                  <a:pt x="716168" y="547802"/>
                </a:lnTo>
                <a:lnTo>
                  <a:pt x="716403" y="547802"/>
                </a:lnTo>
                <a:lnTo>
                  <a:pt x="717524" y="548637"/>
                </a:lnTo>
                <a:lnTo>
                  <a:pt x="716846" y="549497"/>
                </a:lnTo>
                <a:lnTo>
                  <a:pt x="715934" y="550619"/>
                </a:lnTo>
                <a:lnTo>
                  <a:pt x="714813" y="551454"/>
                </a:lnTo>
                <a:lnTo>
                  <a:pt x="714370" y="552028"/>
                </a:lnTo>
                <a:lnTo>
                  <a:pt x="713926" y="552576"/>
                </a:lnTo>
                <a:lnTo>
                  <a:pt x="713457" y="553697"/>
                </a:lnTo>
                <a:lnTo>
                  <a:pt x="713249" y="553984"/>
                </a:lnTo>
                <a:lnTo>
                  <a:pt x="713014" y="555106"/>
                </a:lnTo>
                <a:lnTo>
                  <a:pt x="712780" y="557349"/>
                </a:lnTo>
                <a:lnTo>
                  <a:pt x="711659" y="560166"/>
                </a:lnTo>
                <a:lnTo>
                  <a:pt x="711216" y="560740"/>
                </a:lnTo>
                <a:lnTo>
                  <a:pt x="710981" y="561027"/>
                </a:lnTo>
                <a:lnTo>
                  <a:pt x="710095" y="561575"/>
                </a:lnTo>
                <a:lnTo>
                  <a:pt x="709182" y="562149"/>
                </a:lnTo>
                <a:lnTo>
                  <a:pt x="706706" y="562410"/>
                </a:lnTo>
                <a:lnTo>
                  <a:pt x="705793" y="561862"/>
                </a:lnTo>
                <a:lnTo>
                  <a:pt x="705351" y="561575"/>
                </a:lnTo>
                <a:lnTo>
                  <a:pt x="704438" y="560454"/>
                </a:lnTo>
                <a:lnTo>
                  <a:pt x="702874" y="558497"/>
                </a:lnTo>
                <a:lnTo>
                  <a:pt x="702196" y="557088"/>
                </a:lnTo>
                <a:lnTo>
                  <a:pt x="700841" y="554819"/>
                </a:lnTo>
                <a:lnTo>
                  <a:pt x="700398" y="554271"/>
                </a:lnTo>
                <a:lnTo>
                  <a:pt x="699251" y="553149"/>
                </a:lnTo>
                <a:lnTo>
                  <a:pt x="698573" y="553149"/>
                </a:lnTo>
                <a:lnTo>
                  <a:pt x="697452" y="553436"/>
                </a:lnTo>
                <a:lnTo>
                  <a:pt x="696097" y="553697"/>
                </a:lnTo>
                <a:lnTo>
                  <a:pt x="695210" y="554271"/>
                </a:lnTo>
                <a:lnTo>
                  <a:pt x="694533" y="554819"/>
                </a:lnTo>
                <a:lnTo>
                  <a:pt x="694063" y="555393"/>
                </a:lnTo>
                <a:lnTo>
                  <a:pt x="694063" y="555680"/>
                </a:lnTo>
                <a:lnTo>
                  <a:pt x="693855" y="556515"/>
                </a:lnTo>
                <a:lnTo>
                  <a:pt x="693620" y="558758"/>
                </a:lnTo>
                <a:lnTo>
                  <a:pt x="693177" y="559879"/>
                </a:lnTo>
                <a:lnTo>
                  <a:pt x="691822" y="562984"/>
                </a:lnTo>
                <a:lnTo>
                  <a:pt x="691822" y="563558"/>
                </a:lnTo>
                <a:lnTo>
                  <a:pt x="691822" y="564105"/>
                </a:lnTo>
                <a:lnTo>
                  <a:pt x="691587" y="565227"/>
                </a:lnTo>
                <a:lnTo>
                  <a:pt x="690701" y="567184"/>
                </a:lnTo>
                <a:lnTo>
                  <a:pt x="689554" y="571123"/>
                </a:lnTo>
                <a:lnTo>
                  <a:pt x="689345" y="571957"/>
                </a:lnTo>
                <a:lnTo>
                  <a:pt x="688876" y="572531"/>
                </a:lnTo>
                <a:lnTo>
                  <a:pt x="688198" y="573653"/>
                </a:lnTo>
                <a:lnTo>
                  <a:pt x="687520" y="574488"/>
                </a:lnTo>
                <a:lnTo>
                  <a:pt x="686191" y="575896"/>
                </a:lnTo>
                <a:lnTo>
                  <a:pt x="685722" y="576183"/>
                </a:lnTo>
                <a:lnTo>
                  <a:pt x="684836" y="576731"/>
                </a:lnTo>
                <a:lnTo>
                  <a:pt x="684366" y="576731"/>
                </a:lnTo>
                <a:lnTo>
                  <a:pt x="683689" y="577018"/>
                </a:lnTo>
                <a:lnTo>
                  <a:pt x="683011" y="576731"/>
                </a:lnTo>
                <a:lnTo>
                  <a:pt x="682125" y="576183"/>
                </a:lnTo>
                <a:lnTo>
                  <a:pt x="681655" y="575609"/>
                </a:lnTo>
                <a:lnTo>
                  <a:pt x="681212" y="575062"/>
                </a:lnTo>
                <a:lnTo>
                  <a:pt x="681212" y="574775"/>
                </a:lnTo>
                <a:lnTo>
                  <a:pt x="681212" y="574227"/>
                </a:lnTo>
                <a:lnTo>
                  <a:pt x="681212" y="573940"/>
                </a:lnTo>
                <a:lnTo>
                  <a:pt x="682125" y="571696"/>
                </a:lnTo>
                <a:lnTo>
                  <a:pt x="682125" y="571409"/>
                </a:lnTo>
                <a:lnTo>
                  <a:pt x="682568" y="570836"/>
                </a:lnTo>
                <a:lnTo>
                  <a:pt x="683011" y="570001"/>
                </a:lnTo>
                <a:lnTo>
                  <a:pt x="683480" y="569166"/>
                </a:lnTo>
                <a:lnTo>
                  <a:pt x="683923" y="568331"/>
                </a:lnTo>
                <a:lnTo>
                  <a:pt x="684366" y="566923"/>
                </a:lnTo>
                <a:lnTo>
                  <a:pt x="684366" y="566062"/>
                </a:lnTo>
                <a:lnTo>
                  <a:pt x="684158" y="564679"/>
                </a:lnTo>
                <a:lnTo>
                  <a:pt x="683480" y="562984"/>
                </a:lnTo>
                <a:lnTo>
                  <a:pt x="682802" y="561862"/>
                </a:lnTo>
                <a:lnTo>
                  <a:pt x="682568" y="561575"/>
                </a:lnTo>
                <a:lnTo>
                  <a:pt x="682125" y="561288"/>
                </a:lnTo>
                <a:lnTo>
                  <a:pt x="680535" y="560740"/>
                </a:lnTo>
                <a:lnTo>
                  <a:pt x="678971" y="560454"/>
                </a:lnTo>
                <a:lnTo>
                  <a:pt x="678501" y="560454"/>
                </a:lnTo>
                <a:lnTo>
                  <a:pt x="678058" y="560166"/>
                </a:lnTo>
                <a:lnTo>
                  <a:pt x="677823" y="560166"/>
                </a:lnTo>
                <a:lnTo>
                  <a:pt x="677615" y="560166"/>
                </a:lnTo>
                <a:lnTo>
                  <a:pt x="676025" y="560166"/>
                </a:lnTo>
                <a:lnTo>
                  <a:pt x="675582" y="560166"/>
                </a:lnTo>
                <a:lnTo>
                  <a:pt x="674904" y="560740"/>
                </a:lnTo>
                <a:lnTo>
                  <a:pt x="674669" y="560740"/>
                </a:lnTo>
                <a:lnTo>
                  <a:pt x="674226" y="561027"/>
                </a:lnTo>
                <a:lnTo>
                  <a:pt x="673783" y="561862"/>
                </a:lnTo>
                <a:lnTo>
                  <a:pt x="673314" y="562410"/>
                </a:lnTo>
                <a:lnTo>
                  <a:pt x="673105" y="563271"/>
                </a:lnTo>
                <a:lnTo>
                  <a:pt x="672871" y="563271"/>
                </a:lnTo>
                <a:lnTo>
                  <a:pt x="672871" y="564105"/>
                </a:lnTo>
                <a:lnTo>
                  <a:pt x="672871" y="564679"/>
                </a:lnTo>
                <a:lnTo>
                  <a:pt x="672871" y="564940"/>
                </a:lnTo>
                <a:lnTo>
                  <a:pt x="673314" y="566062"/>
                </a:lnTo>
                <a:lnTo>
                  <a:pt x="673548" y="566636"/>
                </a:lnTo>
                <a:lnTo>
                  <a:pt x="673992" y="567757"/>
                </a:lnTo>
                <a:lnTo>
                  <a:pt x="674226" y="568044"/>
                </a:lnTo>
                <a:lnTo>
                  <a:pt x="674669" y="568879"/>
                </a:lnTo>
                <a:lnTo>
                  <a:pt x="675816" y="570288"/>
                </a:lnTo>
                <a:lnTo>
                  <a:pt x="676259" y="571409"/>
                </a:lnTo>
                <a:lnTo>
                  <a:pt x="676468" y="571409"/>
                </a:lnTo>
                <a:lnTo>
                  <a:pt x="676937" y="572244"/>
                </a:lnTo>
                <a:lnTo>
                  <a:pt x="678058" y="573653"/>
                </a:lnTo>
                <a:lnTo>
                  <a:pt x="678293" y="573940"/>
                </a:lnTo>
                <a:lnTo>
                  <a:pt x="678501" y="574488"/>
                </a:lnTo>
                <a:lnTo>
                  <a:pt x="678501" y="575348"/>
                </a:lnTo>
                <a:lnTo>
                  <a:pt x="678501" y="575609"/>
                </a:lnTo>
                <a:lnTo>
                  <a:pt x="678293" y="576183"/>
                </a:lnTo>
                <a:lnTo>
                  <a:pt x="678058" y="577018"/>
                </a:lnTo>
                <a:lnTo>
                  <a:pt x="677823" y="577305"/>
                </a:lnTo>
                <a:lnTo>
                  <a:pt x="677615" y="577592"/>
                </a:lnTo>
                <a:lnTo>
                  <a:pt x="676025" y="578974"/>
                </a:lnTo>
                <a:lnTo>
                  <a:pt x="675816" y="579261"/>
                </a:lnTo>
                <a:lnTo>
                  <a:pt x="675582" y="579835"/>
                </a:lnTo>
                <a:lnTo>
                  <a:pt x="675582" y="580383"/>
                </a:lnTo>
                <a:lnTo>
                  <a:pt x="675582" y="580957"/>
                </a:lnTo>
                <a:lnTo>
                  <a:pt x="675816" y="581505"/>
                </a:lnTo>
                <a:lnTo>
                  <a:pt x="676025" y="581792"/>
                </a:lnTo>
                <a:lnTo>
                  <a:pt x="677823" y="584583"/>
                </a:lnTo>
                <a:lnTo>
                  <a:pt x="678971" y="586565"/>
                </a:lnTo>
                <a:lnTo>
                  <a:pt x="679414" y="587400"/>
                </a:lnTo>
                <a:lnTo>
                  <a:pt x="679648" y="587948"/>
                </a:lnTo>
                <a:lnTo>
                  <a:pt x="679414" y="588235"/>
                </a:lnTo>
                <a:lnTo>
                  <a:pt x="679414" y="588809"/>
                </a:lnTo>
                <a:lnTo>
                  <a:pt x="679179" y="589930"/>
                </a:lnTo>
                <a:lnTo>
                  <a:pt x="678501" y="591600"/>
                </a:lnTo>
                <a:lnTo>
                  <a:pt x="678058" y="591887"/>
                </a:lnTo>
                <a:lnTo>
                  <a:pt x="677615" y="592435"/>
                </a:lnTo>
                <a:lnTo>
                  <a:pt x="677146" y="592722"/>
                </a:lnTo>
                <a:lnTo>
                  <a:pt x="676468" y="593009"/>
                </a:lnTo>
                <a:lnTo>
                  <a:pt x="675582" y="593009"/>
                </a:lnTo>
                <a:lnTo>
                  <a:pt x="673992" y="593009"/>
                </a:lnTo>
                <a:lnTo>
                  <a:pt x="671750" y="592435"/>
                </a:lnTo>
                <a:lnTo>
                  <a:pt x="669717" y="592174"/>
                </a:lnTo>
                <a:lnTo>
                  <a:pt x="669039" y="592435"/>
                </a:lnTo>
                <a:lnTo>
                  <a:pt x="668596" y="592722"/>
                </a:lnTo>
                <a:lnTo>
                  <a:pt x="667918" y="593269"/>
                </a:lnTo>
                <a:lnTo>
                  <a:pt x="667683" y="594130"/>
                </a:lnTo>
                <a:lnTo>
                  <a:pt x="667449" y="594965"/>
                </a:lnTo>
                <a:lnTo>
                  <a:pt x="667683" y="595252"/>
                </a:lnTo>
                <a:lnTo>
                  <a:pt x="668361" y="596921"/>
                </a:lnTo>
                <a:lnTo>
                  <a:pt x="670838" y="598591"/>
                </a:lnTo>
                <a:lnTo>
                  <a:pt x="671515" y="598878"/>
                </a:lnTo>
                <a:lnTo>
                  <a:pt x="671958" y="599712"/>
                </a:lnTo>
                <a:lnTo>
                  <a:pt x="674669" y="601121"/>
                </a:lnTo>
                <a:lnTo>
                  <a:pt x="675138" y="600834"/>
                </a:lnTo>
                <a:lnTo>
                  <a:pt x="675582" y="600573"/>
                </a:lnTo>
                <a:lnTo>
                  <a:pt x="675816" y="600573"/>
                </a:lnTo>
                <a:lnTo>
                  <a:pt x="676259" y="601121"/>
                </a:lnTo>
                <a:lnTo>
                  <a:pt x="676468" y="601408"/>
                </a:lnTo>
                <a:lnTo>
                  <a:pt x="676703" y="601956"/>
                </a:lnTo>
                <a:lnTo>
                  <a:pt x="676937" y="603078"/>
                </a:lnTo>
                <a:lnTo>
                  <a:pt x="676703" y="604486"/>
                </a:lnTo>
                <a:lnTo>
                  <a:pt x="676259" y="605034"/>
                </a:lnTo>
                <a:lnTo>
                  <a:pt x="676025" y="605034"/>
                </a:lnTo>
                <a:lnTo>
                  <a:pt x="675816" y="605034"/>
                </a:lnTo>
                <a:lnTo>
                  <a:pt x="675347" y="605034"/>
                </a:lnTo>
                <a:lnTo>
                  <a:pt x="674669" y="604773"/>
                </a:lnTo>
                <a:lnTo>
                  <a:pt x="674226" y="604773"/>
                </a:lnTo>
                <a:lnTo>
                  <a:pt x="673783" y="604773"/>
                </a:lnTo>
                <a:lnTo>
                  <a:pt x="673548" y="604773"/>
                </a:lnTo>
                <a:lnTo>
                  <a:pt x="672636" y="605608"/>
                </a:lnTo>
                <a:lnTo>
                  <a:pt x="672193" y="605869"/>
                </a:lnTo>
                <a:lnTo>
                  <a:pt x="671072" y="606155"/>
                </a:lnTo>
                <a:lnTo>
                  <a:pt x="669482" y="606443"/>
                </a:lnTo>
                <a:lnTo>
                  <a:pt x="669039" y="606443"/>
                </a:lnTo>
                <a:lnTo>
                  <a:pt x="668596" y="606155"/>
                </a:lnTo>
                <a:lnTo>
                  <a:pt x="667006" y="605608"/>
                </a:lnTo>
                <a:lnTo>
                  <a:pt x="665650" y="605034"/>
                </a:lnTo>
                <a:lnTo>
                  <a:pt x="665207" y="604773"/>
                </a:lnTo>
                <a:lnTo>
                  <a:pt x="664086" y="604773"/>
                </a:lnTo>
                <a:lnTo>
                  <a:pt x="661140" y="605034"/>
                </a:lnTo>
                <a:lnTo>
                  <a:pt x="660463" y="604773"/>
                </a:lnTo>
                <a:lnTo>
                  <a:pt x="659785" y="604486"/>
                </a:lnTo>
                <a:lnTo>
                  <a:pt x="659576" y="604486"/>
                </a:lnTo>
                <a:lnTo>
                  <a:pt x="659342" y="604486"/>
                </a:lnTo>
                <a:lnTo>
                  <a:pt x="659107" y="604773"/>
                </a:lnTo>
                <a:lnTo>
                  <a:pt x="658899" y="605034"/>
                </a:lnTo>
                <a:lnTo>
                  <a:pt x="658430" y="605608"/>
                </a:lnTo>
                <a:lnTo>
                  <a:pt x="658221" y="606155"/>
                </a:lnTo>
                <a:lnTo>
                  <a:pt x="658221" y="606443"/>
                </a:lnTo>
                <a:lnTo>
                  <a:pt x="658221" y="606730"/>
                </a:lnTo>
                <a:lnTo>
                  <a:pt x="658430" y="606730"/>
                </a:lnTo>
                <a:lnTo>
                  <a:pt x="658899" y="607277"/>
                </a:lnTo>
                <a:lnTo>
                  <a:pt x="659576" y="608112"/>
                </a:lnTo>
                <a:lnTo>
                  <a:pt x="660463" y="608947"/>
                </a:lnTo>
                <a:lnTo>
                  <a:pt x="661140" y="609234"/>
                </a:lnTo>
                <a:lnTo>
                  <a:pt x="661818" y="609808"/>
                </a:lnTo>
                <a:lnTo>
                  <a:pt x="662730" y="610642"/>
                </a:lnTo>
                <a:lnTo>
                  <a:pt x="663408" y="611190"/>
                </a:lnTo>
                <a:lnTo>
                  <a:pt x="663851" y="611190"/>
                </a:lnTo>
                <a:lnTo>
                  <a:pt x="664764" y="612312"/>
                </a:lnTo>
                <a:lnTo>
                  <a:pt x="665650" y="612886"/>
                </a:lnTo>
                <a:lnTo>
                  <a:pt x="666563" y="613434"/>
                </a:lnTo>
                <a:lnTo>
                  <a:pt x="667240" y="613720"/>
                </a:lnTo>
                <a:lnTo>
                  <a:pt x="667683" y="614268"/>
                </a:lnTo>
                <a:lnTo>
                  <a:pt x="668127" y="614555"/>
                </a:lnTo>
                <a:lnTo>
                  <a:pt x="669039" y="615390"/>
                </a:lnTo>
                <a:lnTo>
                  <a:pt x="669717" y="616225"/>
                </a:lnTo>
                <a:lnTo>
                  <a:pt x="670394" y="617633"/>
                </a:lnTo>
                <a:lnTo>
                  <a:pt x="670629" y="618181"/>
                </a:lnTo>
                <a:lnTo>
                  <a:pt x="670629" y="619016"/>
                </a:lnTo>
                <a:lnTo>
                  <a:pt x="670629" y="620138"/>
                </a:lnTo>
                <a:lnTo>
                  <a:pt x="670394" y="620972"/>
                </a:lnTo>
                <a:lnTo>
                  <a:pt x="670394" y="621259"/>
                </a:lnTo>
                <a:lnTo>
                  <a:pt x="669951" y="622094"/>
                </a:lnTo>
                <a:lnTo>
                  <a:pt x="669482" y="622381"/>
                </a:lnTo>
                <a:lnTo>
                  <a:pt x="668361" y="622929"/>
                </a:lnTo>
                <a:lnTo>
                  <a:pt x="668127" y="623216"/>
                </a:lnTo>
                <a:lnTo>
                  <a:pt x="667449" y="623503"/>
                </a:lnTo>
                <a:lnTo>
                  <a:pt x="667006" y="623763"/>
                </a:lnTo>
                <a:lnTo>
                  <a:pt x="666563" y="624051"/>
                </a:lnTo>
                <a:lnTo>
                  <a:pt x="664973" y="624337"/>
                </a:lnTo>
                <a:lnTo>
                  <a:pt x="663408" y="625172"/>
                </a:lnTo>
                <a:lnTo>
                  <a:pt x="662496" y="625459"/>
                </a:lnTo>
                <a:lnTo>
                  <a:pt x="661818" y="626007"/>
                </a:lnTo>
                <a:lnTo>
                  <a:pt x="661140" y="627129"/>
                </a:lnTo>
                <a:lnTo>
                  <a:pt x="661140" y="627415"/>
                </a:lnTo>
                <a:lnTo>
                  <a:pt x="660932" y="628511"/>
                </a:lnTo>
                <a:lnTo>
                  <a:pt x="660463" y="631302"/>
                </a:lnTo>
                <a:lnTo>
                  <a:pt x="660463" y="632163"/>
                </a:lnTo>
                <a:lnTo>
                  <a:pt x="660254" y="633833"/>
                </a:lnTo>
                <a:lnTo>
                  <a:pt x="660020" y="634380"/>
                </a:lnTo>
                <a:lnTo>
                  <a:pt x="659785" y="635502"/>
                </a:lnTo>
                <a:lnTo>
                  <a:pt x="658430" y="637171"/>
                </a:lnTo>
                <a:lnTo>
                  <a:pt x="658221" y="637719"/>
                </a:lnTo>
                <a:lnTo>
                  <a:pt x="658221" y="638293"/>
                </a:lnTo>
                <a:lnTo>
                  <a:pt x="655275" y="638293"/>
                </a:lnTo>
                <a:lnTo>
                  <a:pt x="654832" y="638293"/>
                </a:lnTo>
                <a:lnTo>
                  <a:pt x="651235" y="638293"/>
                </a:lnTo>
                <a:lnTo>
                  <a:pt x="649410" y="638293"/>
                </a:lnTo>
                <a:lnTo>
                  <a:pt x="647377" y="638293"/>
                </a:lnTo>
                <a:lnTo>
                  <a:pt x="643545" y="638293"/>
                </a:lnTo>
                <a:lnTo>
                  <a:pt x="641538" y="638293"/>
                </a:lnTo>
                <a:lnTo>
                  <a:pt x="640626" y="638293"/>
                </a:lnTo>
                <a:lnTo>
                  <a:pt x="639948" y="638293"/>
                </a:lnTo>
                <a:lnTo>
                  <a:pt x="637472" y="638580"/>
                </a:lnTo>
                <a:lnTo>
                  <a:pt x="637028" y="638580"/>
                </a:lnTo>
                <a:lnTo>
                  <a:pt x="632727" y="638580"/>
                </a:lnTo>
                <a:lnTo>
                  <a:pt x="632284" y="638580"/>
                </a:lnTo>
                <a:lnTo>
                  <a:pt x="630694" y="638580"/>
                </a:lnTo>
                <a:lnTo>
                  <a:pt x="630485" y="638580"/>
                </a:lnTo>
                <a:lnTo>
                  <a:pt x="630016" y="638580"/>
                </a:lnTo>
                <a:lnTo>
                  <a:pt x="629339" y="638580"/>
                </a:lnTo>
                <a:lnTo>
                  <a:pt x="626862" y="638580"/>
                </a:lnTo>
                <a:lnTo>
                  <a:pt x="620319" y="638580"/>
                </a:lnTo>
                <a:lnTo>
                  <a:pt x="615132" y="638580"/>
                </a:lnTo>
                <a:lnTo>
                  <a:pt x="613333" y="638580"/>
                </a:lnTo>
                <a:lnTo>
                  <a:pt x="612656" y="638580"/>
                </a:lnTo>
                <a:lnTo>
                  <a:pt x="612447" y="638580"/>
                </a:lnTo>
                <a:lnTo>
                  <a:pt x="609058" y="638841"/>
                </a:lnTo>
                <a:lnTo>
                  <a:pt x="606113" y="638841"/>
                </a:lnTo>
                <a:lnTo>
                  <a:pt x="605226" y="638841"/>
                </a:lnTo>
                <a:lnTo>
                  <a:pt x="599570" y="638841"/>
                </a:lnTo>
                <a:lnTo>
                  <a:pt x="599361" y="638841"/>
                </a:lnTo>
                <a:lnTo>
                  <a:pt x="595060" y="638841"/>
                </a:lnTo>
                <a:lnTo>
                  <a:pt x="594617" y="638841"/>
                </a:lnTo>
                <a:lnTo>
                  <a:pt x="589430" y="638841"/>
                </a:lnTo>
                <a:lnTo>
                  <a:pt x="589195" y="638841"/>
                </a:lnTo>
                <a:lnTo>
                  <a:pt x="586276" y="638841"/>
                </a:lnTo>
                <a:lnTo>
                  <a:pt x="585363" y="638841"/>
                </a:lnTo>
                <a:lnTo>
                  <a:pt x="586719" y="636624"/>
                </a:lnTo>
                <a:lnTo>
                  <a:pt x="587631" y="635789"/>
                </a:lnTo>
                <a:lnTo>
                  <a:pt x="588309" y="634954"/>
                </a:lnTo>
                <a:lnTo>
                  <a:pt x="588309" y="634667"/>
                </a:lnTo>
                <a:lnTo>
                  <a:pt x="588074" y="634667"/>
                </a:lnTo>
                <a:lnTo>
                  <a:pt x="588309" y="634094"/>
                </a:lnTo>
                <a:lnTo>
                  <a:pt x="588517" y="633546"/>
                </a:lnTo>
                <a:lnTo>
                  <a:pt x="588517" y="632998"/>
                </a:lnTo>
                <a:lnTo>
                  <a:pt x="588517" y="632711"/>
                </a:lnTo>
                <a:lnTo>
                  <a:pt x="589195" y="632424"/>
                </a:lnTo>
                <a:lnTo>
                  <a:pt x="589430" y="632163"/>
                </a:lnTo>
                <a:lnTo>
                  <a:pt x="589873" y="631876"/>
                </a:lnTo>
                <a:lnTo>
                  <a:pt x="589873" y="630468"/>
                </a:lnTo>
                <a:lnTo>
                  <a:pt x="589873" y="630207"/>
                </a:lnTo>
                <a:lnTo>
                  <a:pt x="590107" y="629372"/>
                </a:lnTo>
                <a:lnTo>
                  <a:pt x="591463" y="628798"/>
                </a:lnTo>
                <a:lnTo>
                  <a:pt x="591906" y="628250"/>
                </a:lnTo>
                <a:lnTo>
                  <a:pt x="591906" y="627963"/>
                </a:lnTo>
                <a:lnTo>
                  <a:pt x="591697" y="627676"/>
                </a:lnTo>
                <a:lnTo>
                  <a:pt x="591697" y="627415"/>
                </a:lnTo>
                <a:lnTo>
                  <a:pt x="591463" y="626555"/>
                </a:lnTo>
                <a:lnTo>
                  <a:pt x="591697" y="626294"/>
                </a:lnTo>
                <a:lnTo>
                  <a:pt x="592375" y="625720"/>
                </a:lnTo>
                <a:lnTo>
                  <a:pt x="593053" y="625720"/>
                </a:lnTo>
                <a:lnTo>
                  <a:pt x="593705" y="625172"/>
                </a:lnTo>
                <a:lnTo>
                  <a:pt x="593940" y="624624"/>
                </a:lnTo>
                <a:lnTo>
                  <a:pt x="593940" y="624337"/>
                </a:lnTo>
                <a:lnTo>
                  <a:pt x="593940" y="624051"/>
                </a:lnTo>
                <a:lnTo>
                  <a:pt x="594382" y="623216"/>
                </a:lnTo>
                <a:lnTo>
                  <a:pt x="594617" y="622929"/>
                </a:lnTo>
                <a:lnTo>
                  <a:pt x="596207" y="622668"/>
                </a:lnTo>
                <a:lnTo>
                  <a:pt x="596885" y="622381"/>
                </a:lnTo>
                <a:lnTo>
                  <a:pt x="597563" y="622094"/>
                </a:lnTo>
                <a:lnTo>
                  <a:pt x="598006" y="621259"/>
                </a:lnTo>
                <a:lnTo>
                  <a:pt x="598240" y="621259"/>
                </a:lnTo>
                <a:lnTo>
                  <a:pt x="598684" y="621259"/>
                </a:lnTo>
                <a:lnTo>
                  <a:pt x="598892" y="621259"/>
                </a:lnTo>
                <a:lnTo>
                  <a:pt x="599361" y="620972"/>
                </a:lnTo>
                <a:lnTo>
                  <a:pt x="599570" y="620425"/>
                </a:lnTo>
                <a:lnTo>
                  <a:pt x="599805" y="620138"/>
                </a:lnTo>
                <a:lnTo>
                  <a:pt x="600248" y="619851"/>
                </a:lnTo>
                <a:lnTo>
                  <a:pt x="600717" y="619590"/>
                </a:lnTo>
                <a:lnTo>
                  <a:pt x="600925" y="619303"/>
                </a:lnTo>
                <a:lnTo>
                  <a:pt x="601160" y="618468"/>
                </a:lnTo>
                <a:lnTo>
                  <a:pt x="601160" y="617633"/>
                </a:lnTo>
                <a:lnTo>
                  <a:pt x="600717" y="617059"/>
                </a:lnTo>
                <a:lnTo>
                  <a:pt x="601395" y="615938"/>
                </a:lnTo>
                <a:lnTo>
                  <a:pt x="601160" y="615677"/>
                </a:lnTo>
                <a:lnTo>
                  <a:pt x="601395" y="615103"/>
                </a:lnTo>
                <a:lnTo>
                  <a:pt x="602515" y="613434"/>
                </a:lnTo>
                <a:lnTo>
                  <a:pt x="602959" y="613720"/>
                </a:lnTo>
                <a:lnTo>
                  <a:pt x="603193" y="613720"/>
                </a:lnTo>
                <a:lnTo>
                  <a:pt x="603402" y="613720"/>
                </a:lnTo>
                <a:lnTo>
                  <a:pt x="604079" y="613434"/>
                </a:lnTo>
                <a:lnTo>
                  <a:pt x="604079" y="613147"/>
                </a:lnTo>
                <a:lnTo>
                  <a:pt x="604549" y="612599"/>
                </a:lnTo>
                <a:lnTo>
                  <a:pt x="604549" y="612312"/>
                </a:lnTo>
                <a:lnTo>
                  <a:pt x="604549" y="612025"/>
                </a:lnTo>
                <a:lnTo>
                  <a:pt x="604757" y="612025"/>
                </a:lnTo>
                <a:lnTo>
                  <a:pt x="604992" y="612025"/>
                </a:lnTo>
                <a:lnTo>
                  <a:pt x="605226" y="611477"/>
                </a:lnTo>
                <a:lnTo>
                  <a:pt x="605435" y="611477"/>
                </a:lnTo>
                <a:lnTo>
                  <a:pt x="605670" y="611190"/>
                </a:lnTo>
                <a:lnTo>
                  <a:pt x="605904" y="610929"/>
                </a:lnTo>
                <a:lnTo>
                  <a:pt x="606113" y="610929"/>
                </a:lnTo>
                <a:lnTo>
                  <a:pt x="606582" y="610929"/>
                </a:lnTo>
                <a:lnTo>
                  <a:pt x="606790" y="610356"/>
                </a:lnTo>
                <a:lnTo>
                  <a:pt x="607468" y="610068"/>
                </a:lnTo>
                <a:lnTo>
                  <a:pt x="608146" y="609808"/>
                </a:lnTo>
                <a:lnTo>
                  <a:pt x="608824" y="609521"/>
                </a:lnTo>
                <a:lnTo>
                  <a:pt x="609058" y="609521"/>
                </a:lnTo>
                <a:lnTo>
                  <a:pt x="609267" y="609521"/>
                </a:lnTo>
                <a:lnTo>
                  <a:pt x="609502" y="609808"/>
                </a:lnTo>
                <a:lnTo>
                  <a:pt x="609736" y="609521"/>
                </a:lnTo>
                <a:lnTo>
                  <a:pt x="609944" y="608947"/>
                </a:lnTo>
                <a:lnTo>
                  <a:pt x="610857" y="607851"/>
                </a:lnTo>
                <a:lnTo>
                  <a:pt x="611300" y="607851"/>
                </a:lnTo>
                <a:lnTo>
                  <a:pt x="611769" y="607851"/>
                </a:lnTo>
                <a:lnTo>
                  <a:pt x="611978" y="607851"/>
                </a:lnTo>
                <a:lnTo>
                  <a:pt x="612656" y="607564"/>
                </a:lnTo>
                <a:lnTo>
                  <a:pt x="612890" y="606990"/>
                </a:lnTo>
                <a:lnTo>
                  <a:pt x="612890" y="606730"/>
                </a:lnTo>
                <a:lnTo>
                  <a:pt x="612447" y="606730"/>
                </a:lnTo>
                <a:lnTo>
                  <a:pt x="612212" y="606155"/>
                </a:lnTo>
                <a:lnTo>
                  <a:pt x="612212" y="605869"/>
                </a:lnTo>
                <a:lnTo>
                  <a:pt x="612212" y="605608"/>
                </a:lnTo>
                <a:lnTo>
                  <a:pt x="612656" y="605608"/>
                </a:lnTo>
                <a:lnTo>
                  <a:pt x="612890" y="605608"/>
                </a:lnTo>
                <a:lnTo>
                  <a:pt x="613568" y="604199"/>
                </a:lnTo>
                <a:lnTo>
                  <a:pt x="613777" y="603651"/>
                </a:lnTo>
                <a:lnTo>
                  <a:pt x="613777" y="602791"/>
                </a:lnTo>
                <a:lnTo>
                  <a:pt x="614011" y="602530"/>
                </a:lnTo>
                <a:lnTo>
                  <a:pt x="614454" y="602530"/>
                </a:lnTo>
                <a:lnTo>
                  <a:pt x="614923" y="602530"/>
                </a:lnTo>
                <a:lnTo>
                  <a:pt x="615601" y="602243"/>
                </a:lnTo>
                <a:lnTo>
                  <a:pt x="616487" y="601956"/>
                </a:lnTo>
                <a:lnTo>
                  <a:pt x="616722" y="601956"/>
                </a:lnTo>
                <a:lnTo>
                  <a:pt x="616957" y="601956"/>
                </a:lnTo>
                <a:lnTo>
                  <a:pt x="617165" y="601695"/>
                </a:lnTo>
                <a:lnTo>
                  <a:pt x="618077" y="600573"/>
                </a:lnTo>
                <a:lnTo>
                  <a:pt x="617843" y="599712"/>
                </a:lnTo>
                <a:lnTo>
                  <a:pt x="618521" y="598878"/>
                </a:lnTo>
                <a:lnTo>
                  <a:pt x="618755" y="598878"/>
                </a:lnTo>
                <a:lnTo>
                  <a:pt x="619433" y="597756"/>
                </a:lnTo>
                <a:lnTo>
                  <a:pt x="618964" y="596921"/>
                </a:lnTo>
                <a:lnTo>
                  <a:pt x="618755" y="596373"/>
                </a:lnTo>
                <a:lnTo>
                  <a:pt x="618077" y="595513"/>
                </a:lnTo>
                <a:lnTo>
                  <a:pt x="617843" y="595513"/>
                </a:lnTo>
                <a:lnTo>
                  <a:pt x="617634" y="595513"/>
                </a:lnTo>
                <a:lnTo>
                  <a:pt x="617400" y="594965"/>
                </a:lnTo>
                <a:lnTo>
                  <a:pt x="617634" y="594678"/>
                </a:lnTo>
                <a:lnTo>
                  <a:pt x="617843" y="594391"/>
                </a:lnTo>
                <a:lnTo>
                  <a:pt x="618077" y="593843"/>
                </a:lnTo>
                <a:lnTo>
                  <a:pt x="618077" y="593556"/>
                </a:lnTo>
                <a:lnTo>
                  <a:pt x="618077" y="593269"/>
                </a:lnTo>
                <a:lnTo>
                  <a:pt x="617843" y="593009"/>
                </a:lnTo>
                <a:lnTo>
                  <a:pt x="618077" y="592435"/>
                </a:lnTo>
                <a:lnTo>
                  <a:pt x="618286" y="592435"/>
                </a:lnTo>
                <a:lnTo>
                  <a:pt x="618286" y="592174"/>
                </a:lnTo>
                <a:lnTo>
                  <a:pt x="618286" y="591887"/>
                </a:lnTo>
                <a:lnTo>
                  <a:pt x="617843" y="591600"/>
                </a:lnTo>
                <a:lnTo>
                  <a:pt x="617843" y="591313"/>
                </a:lnTo>
                <a:lnTo>
                  <a:pt x="618077" y="591313"/>
                </a:lnTo>
                <a:lnTo>
                  <a:pt x="618755" y="590478"/>
                </a:lnTo>
                <a:lnTo>
                  <a:pt x="619198" y="589930"/>
                </a:lnTo>
                <a:lnTo>
                  <a:pt x="619198" y="589070"/>
                </a:lnTo>
                <a:lnTo>
                  <a:pt x="619433" y="588235"/>
                </a:lnTo>
                <a:lnTo>
                  <a:pt x="619433" y="587113"/>
                </a:lnTo>
                <a:lnTo>
                  <a:pt x="618964" y="585991"/>
                </a:lnTo>
                <a:lnTo>
                  <a:pt x="618521" y="585444"/>
                </a:lnTo>
                <a:lnTo>
                  <a:pt x="618286" y="585444"/>
                </a:lnTo>
                <a:lnTo>
                  <a:pt x="618077" y="585157"/>
                </a:lnTo>
                <a:lnTo>
                  <a:pt x="617843" y="584870"/>
                </a:lnTo>
                <a:lnTo>
                  <a:pt x="617843" y="584583"/>
                </a:lnTo>
                <a:lnTo>
                  <a:pt x="617634" y="584583"/>
                </a:lnTo>
                <a:lnTo>
                  <a:pt x="616044" y="584035"/>
                </a:lnTo>
                <a:lnTo>
                  <a:pt x="615132" y="584035"/>
                </a:lnTo>
                <a:lnTo>
                  <a:pt x="614923" y="584035"/>
                </a:lnTo>
                <a:lnTo>
                  <a:pt x="614454" y="584035"/>
                </a:lnTo>
                <a:lnTo>
                  <a:pt x="614011" y="583748"/>
                </a:lnTo>
                <a:lnTo>
                  <a:pt x="613777" y="583461"/>
                </a:lnTo>
                <a:lnTo>
                  <a:pt x="613333" y="583200"/>
                </a:lnTo>
                <a:lnTo>
                  <a:pt x="613099" y="583200"/>
                </a:lnTo>
                <a:lnTo>
                  <a:pt x="612447" y="582913"/>
                </a:lnTo>
                <a:lnTo>
                  <a:pt x="612212" y="582626"/>
                </a:lnTo>
                <a:lnTo>
                  <a:pt x="611769" y="582626"/>
                </a:lnTo>
                <a:lnTo>
                  <a:pt x="611300" y="582626"/>
                </a:lnTo>
                <a:lnTo>
                  <a:pt x="611535" y="582626"/>
                </a:lnTo>
                <a:lnTo>
                  <a:pt x="611769" y="582339"/>
                </a:lnTo>
                <a:lnTo>
                  <a:pt x="611769" y="582078"/>
                </a:lnTo>
                <a:lnTo>
                  <a:pt x="611769" y="581505"/>
                </a:lnTo>
                <a:lnTo>
                  <a:pt x="611535" y="581505"/>
                </a:lnTo>
                <a:lnTo>
                  <a:pt x="611300" y="581792"/>
                </a:lnTo>
                <a:lnTo>
                  <a:pt x="610857" y="581218"/>
                </a:lnTo>
                <a:lnTo>
                  <a:pt x="610622" y="581218"/>
                </a:lnTo>
                <a:lnTo>
                  <a:pt x="610857" y="580670"/>
                </a:lnTo>
                <a:lnTo>
                  <a:pt x="610857" y="580383"/>
                </a:lnTo>
                <a:lnTo>
                  <a:pt x="611300" y="580383"/>
                </a:lnTo>
                <a:lnTo>
                  <a:pt x="611535" y="580383"/>
                </a:lnTo>
                <a:lnTo>
                  <a:pt x="611769" y="579548"/>
                </a:lnTo>
                <a:lnTo>
                  <a:pt x="611535" y="578714"/>
                </a:lnTo>
                <a:lnTo>
                  <a:pt x="611535" y="577592"/>
                </a:lnTo>
                <a:lnTo>
                  <a:pt x="611535" y="577018"/>
                </a:lnTo>
                <a:lnTo>
                  <a:pt x="611092" y="576731"/>
                </a:lnTo>
                <a:lnTo>
                  <a:pt x="611092" y="576470"/>
                </a:lnTo>
                <a:lnTo>
                  <a:pt x="611092" y="576183"/>
                </a:lnTo>
                <a:lnTo>
                  <a:pt x="610857" y="575896"/>
                </a:lnTo>
                <a:lnTo>
                  <a:pt x="610857" y="576183"/>
                </a:lnTo>
                <a:lnTo>
                  <a:pt x="610622" y="576183"/>
                </a:lnTo>
                <a:lnTo>
                  <a:pt x="609502" y="575896"/>
                </a:lnTo>
                <a:lnTo>
                  <a:pt x="609502" y="575609"/>
                </a:lnTo>
                <a:lnTo>
                  <a:pt x="609736" y="575062"/>
                </a:lnTo>
                <a:lnTo>
                  <a:pt x="610414" y="575062"/>
                </a:lnTo>
                <a:lnTo>
                  <a:pt x="610857" y="575062"/>
                </a:lnTo>
                <a:lnTo>
                  <a:pt x="610857" y="574775"/>
                </a:lnTo>
                <a:lnTo>
                  <a:pt x="610857" y="574227"/>
                </a:lnTo>
                <a:lnTo>
                  <a:pt x="610622" y="574227"/>
                </a:lnTo>
                <a:lnTo>
                  <a:pt x="610179" y="574227"/>
                </a:lnTo>
                <a:lnTo>
                  <a:pt x="609267" y="573940"/>
                </a:lnTo>
                <a:lnTo>
                  <a:pt x="609058" y="573940"/>
                </a:lnTo>
                <a:lnTo>
                  <a:pt x="609058" y="573653"/>
                </a:lnTo>
                <a:lnTo>
                  <a:pt x="609267" y="573105"/>
                </a:lnTo>
                <a:lnTo>
                  <a:pt x="609058" y="573105"/>
                </a:lnTo>
                <a:lnTo>
                  <a:pt x="609058" y="572818"/>
                </a:lnTo>
                <a:lnTo>
                  <a:pt x="609267" y="572818"/>
                </a:lnTo>
                <a:lnTo>
                  <a:pt x="609502" y="572244"/>
                </a:lnTo>
                <a:lnTo>
                  <a:pt x="609058" y="572244"/>
                </a:lnTo>
                <a:lnTo>
                  <a:pt x="609058" y="571957"/>
                </a:lnTo>
                <a:lnTo>
                  <a:pt x="609267" y="571957"/>
                </a:lnTo>
                <a:lnTo>
                  <a:pt x="609502" y="571957"/>
                </a:lnTo>
                <a:lnTo>
                  <a:pt x="609736" y="571696"/>
                </a:lnTo>
                <a:lnTo>
                  <a:pt x="609502" y="571409"/>
                </a:lnTo>
                <a:lnTo>
                  <a:pt x="609736" y="571409"/>
                </a:lnTo>
                <a:lnTo>
                  <a:pt x="605226" y="571409"/>
                </a:lnTo>
                <a:lnTo>
                  <a:pt x="602750" y="571409"/>
                </a:lnTo>
                <a:lnTo>
                  <a:pt x="602515" y="571409"/>
                </a:lnTo>
                <a:lnTo>
                  <a:pt x="601603" y="571409"/>
                </a:lnTo>
                <a:lnTo>
                  <a:pt x="599570" y="571409"/>
                </a:lnTo>
                <a:lnTo>
                  <a:pt x="597563" y="571409"/>
                </a:lnTo>
                <a:lnTo>
                  <a:pt x="591906" y="571409"/>
                </a:lnTo>
                <a:lnTo>
                  <a:pt x="591020" y="571409"/>
                </a:lnTo>
                <a:lnTo>
                  <a:pt x="589430" y="571409"/>
                </a:lnTo>
                <a:lnTo>
                  <a:pt x="586041" y="571409"/>
                </a:lnTo>
                <a:lnTo>
                  <a:pt x="585598" y="571409"/>
                </a:lnTo>
                <a:lnTo>
                  <a:pt x="580176" y="571409"/>
                </a:lnTo>
                <a:lnTo>
                  <a:pt x="579498" y="571409"/>
                </a:lnTo>
                <a:lnTo>
                  <a:pt x="578820" y="571409"/>
                </a:lnTo>
                <a:lnTo>
                  <a:pt x="575666" y="571409"/>
                </a:lnTo>
                <a:lnTo>
                  <a:pt x="572747" y="571409"/>
                </a:lnTo>
                <a:lnTo>
                  <a:pt x="572069" y="571409"/>
                </a:lnTo>
                <a:lnTo>
                  <a:pt x="570479" y="571409"/>
                </a:lnTo>
                <a:lnTo>
                  <a:pt x="563962" y="571409"/>
                </a:lnTo>
                <a:lnTo>
                  <a:pt x="563050" y="571409"/>
                </a:lnTo>
                <a:lnTo>
                  <a:pt x="562815" y="571409"/>
                </a:lnTo>
                <a:lnTo>
                  <a:pt x="561929" y="571409"/>
                </a:lnTo>
                <a:lnTo>
                  <a:pt x="560782" y="571409"/>
                </a:lnTo>
                <a:lnTo>
                  <a:pt x="559896" y="571409"/>
                </a:lnTo>
                <a:lnTo>
                  <a:pt x="556950" y="571409"/>
                </a:lnTo>
                <a:lnTo>
                  <a:pt x="556064" y="571409"/>
                </a:lnTo>
                <a:lnTo>
                  <a:pt x="555595" y="571409"/>
                </a:lnTo>
                <a:lnTo>
                  <a:pt x="551085" y="571409"/>
                </a:lnTo>
                <a:lnTo>
                  <a:pt x="549286" y="571409"/>
                </a:lnTo>
                <a:lnTo>
                  <a:pt x="547488" y="571409"/>
                </a:lnTo>
                <a:lnTo>
                  <a:pt x="543213" y="571409"/>
                </a:lnTo>
                <a:lnTo>
                  <a:pt x="541857" y="571409"/>
                </a:lnTo>
                <a:lnTo>
                  <a:pt x="541388" y="571409"/>
                </a:lnTo>
                <a:lnTo>
                  <a:pt x="541179" y="571409"/>
                </a:lnTo>
                <a:lnTo>
                  <a:pt x="539381" y="571409"/>
                </a:lnTo>
                <a:lnTo>
                  <a:pt x="534193" y="571409"/>
                </a:lnTo>
                <a:lnTo>
                  <a:pt x="532603" y="571409"/>
                </a:lnTo>
                <a:lnTo>
                  <a:pt x="531691" y="571409"/>
                </a:lnTo>
                <a:lnTo>
                  <a:pt x="531482" y="571409"/>
                </a:lnTo>
                <a:lnTo>
                  <a:pt x="531248" y="571409"/>
                </a:lnTo>
                <a:lnTo>
                  <a:pt x="531013" y="571409"/>
                </a:lnTo>
                <a:lnTo>
                  <a:pt x="526061" y="571409"/>
                </a:lnTo>
                <a:lnTo>
                  <a:pt x="524262" y="571409"/>
                </a:lnTo>
                <a:lnTo>
                  <a:pt x="522229" y="571409"/>
                </a:lnTo>
                <a:lnTo>
                  <a:pt x="521994" y="571409"/>
                </a:lnTo>
                <a:lnTo>
                  <a:pt x="519987" y="571409"/>
                </a:lnTo>
                <a:lnTo>
                  <a:pt x="517041" y="571409"/>
                </a:lnTo>
                <a:lnTo>
                  <a:pt x="516129" y="571409"/>
                </a:lnTo>
                <a:lnTo>
                  <a:pt x="515920" y="571409"/>
                </a:lnTo>
                <a:lnTo>
                  <a:pt x="507579" y="571409"/>
                </a:lnTo>
                <a:lnTo>
                  <a:pt x="507344" y="571409"/>
                </a:lnTo>
                <a:lnTo>
                  <a:pt x="505989" y="571409"/>
                </a:lnTo>
                <a:lnTo>
                  <a:pt x="504190" y="571409"/>
                </a:lnTo>
                <a:lnTo>
                  <a:pt x="499237" y="571409"/>
                </a:lnTo>
                <a:lnTo>
                  <a:pt x="494258" y="571409"/>
                </a:lnTo>
                <a:lnTo>
                  <a:pt x="493138" y="571409"/>
                </a:lnTo>
                <a:lnTo>
                  <a:pt x="492225" y="571409"/>
                </a:lnTo>
                <a:lnTo>
                  <a:pt x="485031" y="571409"/>
                </a:lnTo>
                <a:lnTo>
                  <a:pt x="482320" y="571409"/>
                </a:lnTo>
                <a:lnTo>
                  <a:pt x="473978" y="571409"/>
                </a:lnTo>
                <a:lnTo>
                  <a:pt x="473744" y="571409"/>
                </a:lnTo>
                <a:lnTo>
                  <a:pt x="471033" y="571409"/>
                </a:lnTo>
                <a:lnTo>
                  <a:pt x="470824" y="571409"/>
                </a:lnTo>
                <a:lnTo>
                  <a:pt x="470590" y="571409"/>
                </a:lnTo>
                <a:lnTo>
                  <a:pt x="469469" y="571409"/>
                </a:lnTo>
                <a:lnTo>
                  <a:pt x="468999" y="571409"/>
                </a:lnTo>
                <a:lnTo>
                  <a:pt x="463604" y="571123"/>
                </a:lnTo>
                <a:lnTo>
                  <a:pt x="463134" y="571123"/>
                </a:lnTo>
                <a:lnTo>
                  <a:pt x="460658" y="571123"/>
                </a:lnTo>
                <a:lnTo>
                  <a:pt x="460449" y="571123"/>
                </a:lnTo>
                <a:lnTo>
                  <a:pt x="459980" y="571123"/>
                </a:lnTo>
                <a:lnTo>
                  <a:pt x="459772" y="571123"/>
                </a:lnTo>
                <a:lnTo>
                  <a:pt x="459303" y="571123"/>
                </a:lnTo>
                <a:lnTo>
                  <a:pt x="458859" y="571123"/>
                </a:lnTo>
                <a:lnTo>
                  <a:pt x="458416" y="571123"/>
                </a:lnTo>
                <a:lnTo>
                  <a:pt x="457947" y="571123"/>
                </a:lnTo>
                <a:lnTo>
                  <a:pt x="457739" y="571123"/>
                </a:lnTo>
                <a:lnTo>
                  <a:pt x="456618" y="571123"/>
                </a:lnTo>
                <a:lnTo>
                  <a:pt x="454793" y="571123"/>
                </a:lnTo>
                <a:lnTo>
                  <a:pt x="453229" y="571123"/>
                </a:lnTo>
                <a:lnTo>
                  <a:pt x="452760" y="571123"/>
                </a:lnTo>
                <a:lnTo>
                  <a:pt x="450961" y="571123"/>
                </a:lnTo>
                <a:lnTo>
                  <a:pt x="449397" y="571123"/>
                </a:lnTo>
                <a:lnTo>
                  <a:pt x="448250" y="571123"/>
                </a:lnTo>
                <a:lnTo>
                  <a:pt x="444887" y="571123"/>
                </a:lnTo>
                <a:lnTo>
                  <a:pt x="443532" y="571123"/>
                </a:lnTo>
                <a:lnTo>
                  <a:pt x="443297" y="571123"/>
                </a:lnTo>
                <a:lnTo>
                  <a:pt x="441056" y="571123"/>
                </a:lnTo>
                <a:lnTo>
                  <a:pt x="439022" y="571123"/>
                </a:lnTo>
                <a:lnTo>
                  <a:pt x="434721" y="571123"/>
                </a:lnTo>
                <a:lnTo>
                  <a:pt x="433157" y="571123"/>
                </a:lnTo>
                <a:lnTo>
                  <a:pt x="432688" y="571123"/>
                </a:lnTo>
                <a:lnTo>
                  <a:pt x="431124" y="571123"/>
                </a:lnTo>
                <a:lnTo>
                  <a:pt x="430889" y="571123"/>
                </a:lnTo>
                <a:lnTo>
                  <a:pt x="430446" y="571123"/>
                </a:lnTo>
                <a:lnTo>
                  <a:pt x="427058" y="571123"/>
                </a:lnTo>
                <a:lnTo>
                  <a:pt x="426171" y="571123"/>
                </a:lnTo>
                <a:lnTo>
                  <a:pt x="424138" y="571123"/>
                </a:lnTo>
                <a:lnTo>
                  <a:pt x="423903" y="571123"/>
                </a:lnTo>
                <a:lnTo>
                  <a:pt x="417595" y="571123"/>
                </a:lnTo>
                <a:lnTo>
                  <a:pt x="416917" y="571409"/>
                </a:lnTo>
                <a:lnTo>
                  <a:pt x="416240" y="571409"/>
                </a:lnTo>
                <a:lnTo>
                  <a:pt x="414441" y="571409"/>
                </a:lnTo>
                <a:lnTo>
                  <a:pt x="411052" y="571409"/>
                </a:lnTo>
                <a:lnTo>
                  <a:pt x="410609" y="571409"/>
                </a:lnTo>
                <a:lnTo>
                  <a:pt x="407455" y="571409"/>
                </a:lnTo>
                <a:lnTo>
                  <a:pt x="406308" y="571123"/>
                </a:lnTo>
                <a:lnTo>
                  <a:pt x="404744" y="571123"/>
                </a:lnTo>
                <a:lnTo>
                  <a:pt x="403388" y="571123"/>
                </a:lnTo>
                <a:lnTo>
                  <a:pt x="403154" y="571123"/>
                </a:lnTo>
                <a:lnTo>
                  <a:pt x="401355" y="571123"/>
                </a:lnTo>
                <a:lnTo>
                  <a:pt x="398879" y="571123"/>
                </a:lnTo>
                <a:lnTo>
                  <a:pt x="397289" y="571123"/>
                </a:lnTo>
                <a:lnTo>
                  <a:pt x="396403" y="571123"/>
                </a:lnTo>
                <a:lnTo>
                  <a:pt x="394578" y="571123"/>
                </a:lnTo>
                <a:lnTo>
                  <a:pt x="393222" y="571123"/>
                </a:lnTo>
                <a:lnTo>
                  <a:pt x="387826" y="571409"/>
                </a:lnTo>
                <a:lnTo>
                  <a:pt x="386471" y="571409"/>
                </a:lnTo>
                <a:lnTo>
                  <a:pt x="386236" y="571409"/>
                </a:lnTo>
                <a:lnTo>
                  <a:pt x="386028" y="571409"/>
                </a:lnTo>
                <a:lnTo>
                  <a:pt x="381283" y="571409"/>
                </a:lnTo>
                <a:lnTo>
                  <a:pt x="375862" y="571409"/>
                </a:lnTo>
                <a:lnTo>
                  <a:pt x="374975" y="571409"/>
                </a:lnTo>
                <a:lnTo>
                  <a:pt x="371352" y="571409"/>
                </a:lnTo>
                <a:lnTo>
                  <a:pt x="369319" y="571409"/>
                </a:lnTo>
                <a:lnTo>
                  <a:pt x="368875" y="571409"/>
                </a:lnTo>
                <a:lnTo>
                  <a:pt x="367755" y="571409"/>
                </a:lnTo>
                <a:lnTo>
                  <a:pt x="363923" y="571409"/>
                </a:lnTo>
                <a:lnTo>
                  <a:pt x="363480" y="571409"/>
                </a:lnTo>
                <a:lnTo>
                  <a:pt x="362333" y="571409"/>
                </a:lnTo>
                <a:lnTo>
                  <a:pt x="361212" y="571409"/>
                </a:lnTo>
                <a:lnTo>
                  <a:pt x="357145" y="571123"/>
                </a:lnTo>
                <a:lnTo>
                  <a:pt x="353313" y="571123"/>
                </a:lnTo>
                <a:lnTo>
                  <a:pt x="351958" y="571123"/>
                </a:lnTo>
                <a:lnTo>
                  <a:pt x="348804" y="571409"/>
                </a:lnTo>
                <a:lnTo>
                  <a:pt x="348361" y="571409"/>
                </a:lnTo>
                <a:lnTo>
                  <a:pt x="344294" y="571409"/>
                </a:lnTo>
                <a:lnTo>
                  <a:pt x="342730" y="571409"/>
                </a:lnTo>
                <a:lnTo>
                  <a:pt x="342495" y="571409"/>
                </a:lnTo>
                <a:lnTo>
                  <a:pt x="341140" y="571409"/>
                </a:lnTo>
                <a:lnTo>
                  <a:pt x="326699" y="571409"/>
                </a:lnTo>
                <a:lnTo>
                  <a:pt x="325812" y="571409"/>
                </a:lnTo>
                <a:lnTo>
                  <a:pt x="324222" y="571409"/>
                </a:lnTo>
                <a:lnTo>
                  <a:pt x="318592" y="571409"/>
                </a:lnTo>
                <a:lnTo>
                  <a:pt x="316793" y="571409"/>
                </a:lnTo>
                <a:lnTo>
                  <a:pt x="312492" y="571409"/>
                </a:lnTo>
                <a:lnTo>
                  <a:pt x="310016" y="571409"/>
                </a:lnTo>
                <a:lnTo>
                  <a:pt x="308660" y="571409"/>
                </a:lnTo>
                <a:lnTo>
                  <a:pt x="308217" y="571409"/>
                </a:lnTo>
                <a:lnTo>
                  <a:pt x="299432" y="571409"/>
                </a:lnTo>
                <a:lnTo>
                  <a:pt x="293567" y="571409"/>
                </a:lnTo>
                <a:lnTo>
                  <a:pt x="291534" y="571409"/>
                </a:lnTo>
                <a:lnTo>
                  <a:pt x="291300" y="571409"/>
                </a:lnTo>
                <a:lnTo>
                  <a:pt x="287233" y="571409"/>
                </a:lnTo>
                <a:lnTo>
                  <a:pt x="284548" y="571409"/>
                </a:lnTo>
                <a:lnTo>
                  <a:pt x="278214" y="571409"/>
                </a:lnTo>
                <a:lnTo>
                  <a:pt x="276859" y="571409"/>
                </a:lnTo>
                <a:lnTo>
                  <a:pt x="269429" y="571409"/>
                </a:lnTo>
                <a:lnTo>
                  <a:pt x="269195" y="571409"/>
                </a:lnTo>
                <a:lnTo>
                  <a:pt x="266718" y="571409"/>
                </a:lnTo>
                <a:lnTo>
                  <a:pt x="265154" y="571409"/>
                </a:lnTo>
                <a:lnTo>
                  <a:pt x="259289" y="571409"/>
                </a:lnTo>
                <a:lnTo>
                  <a:pt x="259054" y="571409"/>
                </a:lnTo>
                <a:lnTo>
                  <a:pt x="258612" y="571409"/>
                </a:lnTo>
                <a:lnTo>
                  <a:pt x="258142" y="571409"/>
                </a:lnTo>
                <a:lnTo>
                  <a:pt x="258142" y="571123"/>
                </a:lnTo>
                <a:lnTo>
                  <a:pt x="257934" y="571123"/>
                </a:lnTo>
                <a:lnTo>
                  <a:pt x="257699" y="571123"/>
                </a:lnTo>
                <a:lnTo>
                  <a:pt x="257464" y="571123"/>
                </a:lnTo>
                <a:lnTo>
                  <a:pt x="255666" y="571123"/>
                </a:lnTo>
                <a:lnTo>
                  <a:pt x="254779" y="571409"/>
                </a:lnTo>
                <a:lnTo>
                  <a:pt x="254102" y="571123"/>
                </a:lnTo>
                <a:lnTo>
                  <a:pt x="253424" y="571123"/>
                </a:lnTo>
                <a:lnTo>
                  <a:pt x="249592" y="571123"/>
                </a:lnTo>
                <a:lnTo>
                  <a:pt x="249123" y="571123"/>
                </a:lnTo>
                <a:lnTo>
                  <a:pt x="248002" y="571123"/>
                </a:lnTo>
                <a:lnTo>
                  <a:pt x="247559" y="571123"/>
                </a:lnTo>
                <a:lnTo>
                  <a:pt x="245969" y="571123"/>
                </a:lnTo>
                <a:lnTo>
                  <a:pt x="245291" y="571123"/>
                </a:lnTo>
                <a:lnTo>
                  <a:pt x="237627" y="571123"/>
                </a:lnTo>
                <a:lnTo>
                  <a:pt x="230642" y="571123"/>
                </a:lnTo>
                <a:lnTo>
                  <a:pt x="229521" y="571123"/>
                </a:lnTo>
                <a:lnTo>
                  <a:pt x="227253" y="571123"/>
                </a:lnTo>
                <a:lnTo>
                  <a:pt x="226366" y="571123"/>
                </a:lnTo>
                <a:lnTo>
                  <a:pt x="226132" y="571123"/>
                </a:lnTo>
                <a:lnTo>
                  <a:pt x="225011" y="571123"/>
                </a:lnTo>
                <a:lnTo>
                  <a:pt x="224099" y="571123"/>
                </a:lnTo>
                <a:lnTo>
                  <a:pt x="222978" y="571123"/>
                </a:lnTo>
                <a:lnTo>
                  <a:pt x="222065" y="571123"/>
                </a:lnTo>
                <a:lnTo>
                  <a:pt x="221388" y="571123"/>
                </a:lnTo>
                <a:lnTo>
                  <a:pt x="219354" y="571123"/>
                </a:lnTo>
                <a:lnTo>
                  <a:pt x="210570" y="571123"/>
                </a:lnTo>
                <a:lnTo>
                  <a:pt x="206972" y="571123"/>
                </a:lnTo>
                <a:lnTo>
                  <a:pt x="203114" y="571123"/>
                </a:lnTo>
                <a:lnTo>
                  <a:pt x="202671" y="571123"/>
                </a:lnTo>
                <a:lnTo>
                  <a:pt x="201107" y="571123"/>
                </a:lnTo>
                <a:lnTo>
                  <a:pt x="200429" y="571123"/>
                </a:lnTo>
                <a:lnTo>
                  <a:pt x="197041" y="571123"/>
                </a:lnTo>
                <a:lnTo>
                  <a:pt x="196598" y="571123"/>
                </a:lnTo>
                <a:lnTo>
                  <a:pt x="196128" y="571123"/>
                </a:lnTo>
                <a:lnTo>
                  <a:pt x="195685" y="571123"/>
                </a:lnTo>
                <a:lnTo>
                  <a:pt x="195242" y="571123"/>
                </a:lnTo>
                <a:lnTo>
                  <a:pt x="193652" y="571123"/>
                </a:lnTo>
                <a:lnTo>
                  <a:pt x="192974" y="571123"/>
                </a:lnTo>
                <a:lnTo>
                  <a:pt x="189143" y="571123"/>
                </a:lnTo>
                <a:lnTo>
                  <a:pt x="184633" y="571123"/>
                </a:lnTo>
                <a:lnTo>
                  <a:pt x="184190" y="571123"/>
                </a:lnTo>
                <a:lnTo>
                  <a:pt x="182391" y="571123"/>
                </a:lnTo>
                <a:lnTo>
                  <a:pt x="181922" y="571123"/>
                </a:lnTo>
                <a:lnTo>
                  <a:pt x="181713" y="571123"/>
                </a:lnTo>
                <a:lnTo>
                  <a:pt x="180566" y="571409"/>
                </a:lnTo>
                <a:lnTo>
                  <a:pt x="180358" y="571409"/>
                </a:lnTo>
                <a:lnTo>
                  <a:pt x="180123" y="571123"/>
                </a:lnTo>
                <a:lnTo>
                  <a:pt x="179889" y="571123"/>
                </a:lnTo>
                <a:lnTo>
                  <a:pt x="172903" y="571123"/>
                </a:lnTo>
                <a:lnTo>
                  <a:pt x="172694" y="571123"/>
                </a:lnTo>
                <a:lnTo>
                  <a:pt x="172225" y="571123"/>
                </a:lnTo>
                <a:lnTo>
                  <a:pt x="171339" y="571123"/>
                </a:lnTo>
                <a:lnTo>
                  <a:pt x="169305" y="571123"/>
                </a:lnTo>
                <a:lnTo>
                  <a:pt x="166360" y="571123"/>
                </a:lnTo>
                <a:lnTo>
                  <a:pt x="165474" y="571123"/>
                </a:lnTo>
                <a:lnTo>
                  <a:pt x="165004" y="571123"/>
                </a:lnTo>
                <a:lnTo>
                  <a:pt x="163440" y="571123"/>
                </a:lnTo>
                <a:lnTo>
                  <a:pt x="162528" y="571123"/>
                </a:lnTo>
                <a:lnTo>
                  <a:pt x="162085" y="571123"/>
                </a:lnTo>
                <a:lnTo>
                  <a:pt x="161172" y="571123"/>
                </a:lnTo>
                <a:lnTo>
                  <a:pt x="159139" y="571123"/>
                </a:lnTo>
                <a:lnTo>
                  <a:pt x="158696" y="571123"/>
                </a:lnTo>
                <a:lnTo>
                  <a:pt x="158253" y="571123"/>
                </a:lnTo>
                <a:lnTo>
                  <a:pt x="157132" y="571123"/>
                </a:lnTo>
                <a:lnTo>
                  <a:pt x="156897" y="571123"/>
                </a:lnTo>
                <a:lnTo>
                  <a:pt x="155776" y="571123"/>
                </a:lnTo>
                <a:lnTo>
                  <a:pt x="153300" y="571123"/>
                </a:lnTo>
                <a:lnTo>
                  <a:pt x="152153" y="571123"/>
                </a:lnTo>
                <a:lnTo>
                  <a:pt x="151032" y="571123"/>
                </a:lnTo>
                <a:lnTo>
                  <a:pt x="144046" y="571123"/>
                </a:lnTo>
                <a:lnTo>
                  <a:pt x="143603" y="571123"/>
                </a:lnTo>
                <a:lnTo>
                  <a:pt x="142925" y="571123"/>
                </a:lnTo>
                <a:lnTo>
                  <a:pt x="140892" y="571123"/>
                </a:lnTo>
                <a:lnTo>
                  <a:pt x="140423" y="571123"/>
                </a:lnTo>
                <a:lnTo>
                  <a:pt x="136148" y="571123"/>
                </a:lnTo>
                <a:lnTo>
                  <a:pt x="132316" y="571123"/>
                </a:lnTo>
                <a:lnTo>
                  <a:pt x="131873" y="571123"/>
                </a:lnTo>
                <a:lnTo>
                  <a:pt x="125539" y="571123"/>
                </a:lnTo>
                <a:lnTo>
                  <a:pt x="125539" y="570288"/>
                </a:lnTo>
                <a:lnTo>
                  <a:pt x="125539" y="570001"/>
                </a:lnTo>
                <a:lnTo>
                  <a:pt x="125539" y="569166"/>
                </a:lnTo>
                <a:lnTo>
                  <a:pt x="125539" y="568592"/>
                </a:lnTo>
                <a:lnTo>
                  <a:pt x="125539" y="566636"/>
                </a:lnTo>
                <a:lnTo>
                  <a:pt x="125539" y="566349"/>
                </a:lnTo>
                <a:lnTo>
                  <a:pt x="125539" y="566062"/>
                </a:lnTo>
                <a:lnTo>
                  <a:pt x="125539" y="564679"/>
                </a:lnTo>
                <a:lnTo>
                  <a:pt x="125539" y="561862"/>
                </a:lnTo>
                <a:lnTo>
                  <a:pt x="125539" y="560454"/>
                </a:lnTo>
                <a:lnTo>
                  <a:pt x="125539" y="559879"/>
                </a:lnTo>
                <a:lnTo>
                  <a:pt x="125539" y="557923"/>
                </a:lnTo>
                <a:lnTo>
                  <a:pt x="125539" y="557636"/>
                </a:lnTo>
                <a:lnTo>
                  <a:pt x="125539" y="556515"/>
                </a:lnTo>
                <a:lnTo>
                  <a:pt x="125539" y="555967"/>
                </a:lnTo>
                <a:lnTo>
                  <a:pt x="125539" y="554271"/>
                </a:lnTo>
                <a:lnTo>
                  <a:pt x="125539" y="548376"/>
                </a:lnTo>
                <a:lnTo>
                  <a:pt x="125539" y="548089"/>
                </a:lnTo>
                <a:lnTo>
                  <a:pt x="125539" y="543863"/>
                </a:lnTo>
                <a:lnTo>
                  <a:pt x="125539" y="543028"/>
                </a:lnTo>
                <a:lnTo>
                  <a:pt x="125539" y="541881"/>
                </a:lnTo>
                <a:lnTo>
                  <a:pt x="125539" y="539637"/>
                </a:lnTo>
                <a:lnTo>
                  <a:pt x="125539" y="536246"/>
                </a:lnTo>
                <a:lnTo>
                  <a:pt x="125539" y="535124"/>
                </a:lnTo>
                <a:lnTo>
                  <a:pt x="125539" y="534290"/>
                </a:lnTo>
                <a:lnTo>
                  <a:pt x="125539" y="527533"/>
                </a:lnTo>
                <a:lnTo>
                  <a:pt x="125539" y="527246"/>
                </a:lnTo>
                <a:lnTo>
                  <a:pt x="125539" y="525838"/>
                </a:lnTo>
                <a:lnTo>
                  <a:pt x="125539" y="524690"/>
                </a:lnTo>
                <a:lnTo>
                  <a:pt x="125539" y="524142"/>
                </a:lnTo>
                <a:lnTo>
                  <a:pt x="125539" y="521325"/>
                </a:lnTo>
                <a:lnTo>
                  <a:pt x="125539" y="521038"/>
                </a:lnTo>
                <a:lnTo>
                  <a:pt x="125539" y="519629"/>
                </a:lnTo>
                <a:lnTo>
                  <a:pt x="125539" y="517934"/>
                </a:lnTo>
                <a:lnTo>
                  <a:pt x="125539" y="517360"/>
                </a:lnTo>
                <a:lnTo>
                  <a:pt x="125539" y="515403"/>
                </a:lnTo>
                <a:lnTo>
                  <a:pt x="125539" y="514256"/>
                </a:lnTo>
                <a:lnTo>
                  <a:pt x="125539" y="513421"/>
                </a:lnTo>
                <a:lnTo>
                  <a:pt x="125539" y="512847"/>
                </a:lnTo>
                <a:lnTo>
                  <a:pt x="125539" y="511725"/>
                </a:lnTo>
                <a:lnTo>
                  <a:pt x="125539" y="510603"/>
                </a:lnTo>
                <a:lnTo>
                  <a:pt x="125539" y="510030"/>
                </a:lnTo>
                <a:lnTo>
                  <a:pt x="125539" y="504108"/>
                </a:lnTo>
                <a:lnTo>
                  <a:pt x="125539" y="503821"/>
                </a:lnTo>
                <a:lnTo>
                  <a:pt x="125539" y="503534"/>
                </a:lnTo>
                <a:lnTo>
                  <a:pt x="125539" y="502674"/>
                </a:lnTo>
                <a:lnTo>
                  <a:pt x="125539" y="502126"/>
                </a:lnTo>
                <a:lnTo>
                  <a:pt x="125539" y="501839"/>
                </a:lnTo>
                <a:lnTo>
                  <a:pt x="125539" y="499282"/>
                </a:lnTo>
                <a:lnTo>
                  <a:pt x="125539" y="499022"/>
                </a:lnTo>
                <a:lnTo>
                  <a:pt x="125539" y="497874"/>
                </a:lnTo>
                <a:lnTo>
                  <a:pt x="125539" y="495604"/>
                </a:lnTo>
                <a:lnTo>
                  <a:pt x="125539" y="495343"/>
                </a:lnTo>
                <a:lnTo>
                  <a:pt x="125539" y="493909"/>
                </a:lnTo>
                <a:lnTo>
                  <a:pt x="125539" y="493074"/>
                </a:lnTo>
                <a:lnTo>
                  <a:pt x="125539" y="492500"/>
                </a:lnTo>
                <a:lnTo>
                  <a:pt x="125539" y="491665"/>
                </a:lnTo>
                <a:lnTo>
                  <a:pt x="125539" y="491091"/>
                </a:lnTo>
                <a:lnTo>
                  <a:pt x="125539" y="490518"/>
                </a:lnTo>
                <a:lnTo>
                  <a:pt x="125539" y="490231"/>
                </a:lnTo>
                <a:lnTo>
                  <a:pt x="125539" y="489109"/>
                </a:lnTo>
                <a:lnTo>
                  <a:pt x="125539" y="487987"/>
                </a:lnTo>
                <a:lnTo>
                  <a:pt x="125539" y="487126"/>
                </a:lnTo>
                <a:lnTo>
                  <a:pt x="125539" y="485718"/>
                </a:lnTo>
                <a:lnTo>
                  <a:pt x="125539" y="485431"/>
                </a:lnTo>
                <a:lnTo>
                  <a:pt x="125539" y="485144"/>
                </a:lnTo>
                <a:lnTo>
                  <a:pt x="125539" y="482587"/>
                </a:lnTo>
                <a:lnTo>
                  <a:pt x="125539" y="481466"/>
                </a:lnTo>
                <a:lnTo>
                  <a:pt x="125539" y="479483"/>
                </a:lnTo>
                <a:lnTo>
                  <a:pt x="125539" y="478623"/>
                </a:lnTo>
                <a:lnTo>
                  <a:pt x="125539" y="477788"/>
                </a:lnTo>
                <a:lnTo>
                  <a:pt x="125539" y="476927"/>
                </a:lnTo>
                <a:lnTo>
                  <a:pt x="125539" y="475231"/>
                </a:lnTo>
                <a:lnTo>
                  <a:pt x="125539" y="474944"/>
                </a:lnTo>
                <a:lnTo>
                  <a:pt x="125539" y="472414"/>
                </a:lnTo>
                <a:lnTo>
                  <a:pt x="125539" y="472127"/>
                </a:lnTo>
                <a:lnTo>
                  <a:pt x="125539" y="470979"/>
                </a:lnTo>
                <a:lnTo>
                  <a:pt x="125539" y="470692"/>
                </a:lnTo>
                <a:lnTo>
                  <a:pt x="125539" y="467588"/>
                </a:lnTo>
                <a:lnTo>
                  <a:pt x="125539" y="460780"/>
                </a:lnTo>
                <a:lnTo>
                  <a:pt x="125539" y="459345"/>
                </a:lnTo>
                <a:lnTo>
                  <a:pt x="125539" y="457363"/>
                </a:lnTo>
                <a:lnTo>
                  <a:pt x="125539" y="453685"/>
                </a:lnTo>
                <a:lnTo>
                  <a:pt x="125539" y="453398"/>
                </a:lnTo>
                <a:lnTo>
                  <a:pt x="125539" y="449406"/>
                </a:lnTo>
                <a:lnTo>
                  <a:pt x="125539" y="447424"/>
                </a:lnTo>
                <a:lnTo>
                  <a:pt x="125539" y="445441"/>
                </a:lnTo>
                <a:lnTo>
                  <a:pt x="125539" y="443459"/>
                </a:lnTo>
                <a:lnTo>
                  <a:pt x="125539" y="441450"/>
                </a:lnTo>
                <a:lnTo>
                  <a:pt x="125539" y="440616"/>
                </a:lnTo>
                <a:lnTo>
                  <a:pt x="125539" y="440042"/>
                </a:lnTo>
                <a:lnTo>
                  <a:pt x="125539" y="439468"/>
                </a:lnTo>
                <a:lnTo>
                  <a:pt x="125539" y="438346"/>
                </a:lnTo>
                <a:lnTo>
                  <a:pt x="125539" y="437485"/>
                </a:lnTo>
                <a:lnTo>
                  <a:pt x="125539" y="436337"/>
                </a:lnTo>
                <a:lnTo>
                  <a:pt x="125773" y="434355"/>
                </a:lnTo>
                <a:lnTo>
                  <a:pt x="125773" y="432372"/>
                </a:lnTo>
                <a:lnTo>
                  <a:pt x="125539" y="431512"/>
                </a:lnTo>
                <a:lnTo>
                  <a:pt x="125539" y="428095"/>
                </a:lnTo>
                <a:lnTo>
                  <a:pt x="125539" y="427807"/>
                </a:lnTo>
                <a:lnTo>
                  <a:pt x="125539" y="427234"/>
                </a:lnTo>
                <a:lnTo>
                  <a:pt x="125539" y="426947"/>
                </a:lnTo>
                <a:lnTo>
                  <a:pt x="125539" y="426660"/>
                </a:lnTo>
                <a:lnTo>
                  <a:pt x="125539" y="426086"/>
                </a:lnTo>
                <a:lnTo>
                  <a:pt x="125539" y="425538"/>
                </a:lnTo>
                <a:lnTo>
                  <a:pt x="125539" y="425251"/>
                </a:lnTo>
                <a:lnTo>
                  <a:pt x="125539" y="420112"/>
                </a:lnTo>
                <a:lnTo>
                  <a:pt x="125539" y="416408"/>
                </a:lnTo>
                <a:lnTo>
                  <a:pt x="125539" y="415547"/>
                </a:lnTo>
                <a:lnTo>
                  <a:pt x="125539" y="414138"/>
                </a:lnTo>
                <a:lnTo>
                  <a:pt x="125539" y="411556"/>
                </a:lnTo>
                <a:lnTo>
                  <a:pt x="125539" y="410148"/>
                </a:lnTo>
                <a:lnTo>
                  <a:pt x="125539" y="409573"/>
                </a:lnTo>
                <a:lnTo>
                  <a:pt x="125539" y="409000"/>
                </a:lnTo>
                <a:lnTo>
                  <a:pt x="125539" y="404722"/>
                </a:lnTo>
                <a:lnTo>
                  <a:pt x="125539" y="403574"/>
                </a:lnTo>
                <a:lnTo>
                  <a:pt x="125539" y="400157"/>
                </a:lnTo>
                <a:lnTo>
                  <a:pt x="125539" y="399296"/>
                </a:lnTo>
                <a:lnTo>
                  <a:pt x="125539" y="397861"/>
                </a:lnTo>
                <a:lnTo>
                  <a:pt x="125539" y="397313"/>
                </a:lnTo>
                <a:lnTo>
                  <a:pt x="125773" y="391313"/>
                </a:lnTo>
                <a:lnTo>
                  <a:pt x="125773" y="389018"/>
                </a:lnTo>
                <a:lnTo>
                  <a:pt x="125773" y="388157"/>
                </a:lnTo>
                <a:lnTo>
                  <a:pt x="125773" y="387870"/>
                </a:lnTo>
                <a:lnTo>
                  <a:pt x="125773" y="387010"/>
                </a:lnTo>
                <a:lnTo>
                  <a:pt x="125773" y="386149"/>
                </a:lnTo>
                <a:lnTo>
                  <a:pt x="125773" y="385314"/>
                </a:lnTo>
                <a:lnTo>
                  <a:pt x="125773" y="384166"/>
                </a:lnTo>
                <a:lnTo>
                  <a:pt x="125773" y="383305"/>
                </a:lnTo>
                <a:lnTo>
                  <a:pt x="125773" y="382157"/>
                </a:lnTo>
                <a:lnTo>
                  <a:pt x="125773" y="380149"/>
                </a:lnTo>
                <a:lnTo>
                  <a:pt x="125773" y="379575"/>
                </a:lnTo>
                <a:lnTo>
                  <a:pt x="125773" y="379288"/>
                </a:lnTo>
                <a:lnTo>
                  <a:pt x="125773" y="378166"/>
                </a:lnTo>
                <a:lnTo>
                  <a:pt x="126008" y="375584"/>
                </a:lnTo>
                <a:lnTo>
                  <a:pt x="125773" y="375297"/>
                </a:lnTo>
                <a:lnTo>
                  <a:pt x="126008" y="374723"/>
                </a:lnTo>
                <a:lnTo>
                  <a:pt x="126008" y="374149"/>
                </a:lnTo>
                <a:lnTo>
                  <a:pt x="126008" y="373575"/>
                </a:lnTo>
                <a:lnTo>
                  <a:pt x="126008" y="373288"/>
                </a:lnTo>
                <a:lnTo>
                  <a:pt x="126008" y="370419"/>
                </a:lnTo>
                <a:lnTo>
                  <a:pt x="126008" y="369558"/>
                </a:lnTo>
                <a:lnTo>
                  <a:pt x="126008" y="368436"/>
                </a:lnTo>
                <a:lnTo>
                  <a:pt x="126008" y="368149"/>
                </a:lnTo>
                <a:lnTo>
                  <a:pt x="126008" y="367576"/>
                </a:lnTo>
                <a:lnTo>
                  <a:pt x="126008" y="361550"/>
                </a:lnTo>
                <a:lnTo>
                  <a:pt x="126008" y="358393"/>
                </a:lnTo>
                <a:lnTo>
                  <a:pt x="126008" y="357533"/>
                </a:lnTo>
                <a:lnTo>
                  <a:pt x="126008" y="357246"/>
                </a:lnTo>
                <a:lnTo>
                  <a:pt x="126008" y="350359"/>
                </a:lnTo>
                <a:lnTo>
                  <a:pt x="126008" y="349498"/>
                </a:lnTo>
                <a:lnTo>
                  <a:pt x="126008" y="345768"/>
                </a:lnTo>
                <a:lnTo>
                  <a:pt x="126008" y="344333"/>
                </a:lnTo>
                <a:lnTo>
                  <a:pt x="126008" y="343472"/>
                </a:lnTo>
                <a:lnTo>
                  <a:pt x="126008" y="340316"/>
                </a:lnTo>
                <a:lnTo>
                  <a:pt x="126008" y="338881"/>
                </a:lnTo>
                <a:lnTo>
                  <a:pt x="126008" y="338307"/>
                </a:lnTo>
                <a:lnTo>
                  <a:pt x="126216" y="337159"/>
                </a:lnTo>
                <a:lnTo>
                  <a:pt x="126216" y="336586"/>
                </a:lnTo>
                <a:lnTo>
                  <a:pt x="126216" y="336299"/>
                </a:lnTo>
                <a:lnTo>
                  <a:pt x="126216" y="335151"/>
                </a:lnTo>
                <a:lnTo>
                  <a:pt x="126216" y="333716"/>
                </a:lnTo>
                <a:lnTo>
                  <a:pt x="126216" y="329125"/>
                </a:lnTo>
                <a:lnTo>
                  <a:pt x="126008" y="327117"/>
                </a:lnTo>
                <a:lnTo>
                  <a:pt x="126008" y="326543"/>
                </a:lnTo>
                <a:lnTo>
                  <a:pt x="126008" y="326256"/>
                </a:lnTo>
                <a:lnTo>
                  <a:pt x="126216" y="325082"/>
                </a:lnTo>
                <a:lnTo>
                  <a:pt x="126216" y="324795"/>
                </a:lnTo>
                <a:lnTo>
                  <a:pt x="126216" y="323360"/>
                </a:lnTo>
                <a:lnTo>
                  <a:pt x="126216" y="323073"/>
                </a:lnTo>
                <a:lnTo>
                  <a:pt x="126008" y="322499"/>
                </a:lnTo>
                <a:lnTo>
                  <a:pt x="126008" y="321925"/>
                </a:lnTo>
                <a:lnTo>
                  <a:pt x="126008" y="320204"/>
                </a:lnTo>
                <a:lnTo>
                  <a:pt x="126008" y="316187"/>
                </a:lnTo>
                <a:lnTo>
                  <a:pt x="126008" y="315613"/>
                </a:lnTo>
                <a:lnTo>
                  <a:pt x="126008" y="313004"/>
                </a:lnTo>
                <a:lnTo>
                  <a:pt x="126008" y="312430"/>
                </a:lnTo>
                <a:lnTo>
                  <a:pt x="126008" y="311283"/>
                </a:lnTo>
                <a:lnTo>
                  <a:pt x="126008" y="310996"/>
                </a:lnTo>
                <a:lnTo>
                  <a:pt x="126008" y="310422"/>
                </a:lnTo>
                <a:lnTo>
                  <a:pt x="126008" y="306665"/>
                </a:lnTo>
                <a:lnTo>
                  <a:pt x="126008" y="300901"/>
                </a:lnTo>
                <a:lnTo>
                  <a:pt x="126008" y="300613"/>
                </a:lnTo>
                <a:lnTo>
                  <a:pt x="126216" y="299753"/>
                </a:lnTo>
                <a:lnTo>
                  <a:pt x="126216" y="298605"/>
                </a:lnTo>
                <a:lnTo>
                  <a:pt x="126216" y="298031"/>
                </a:lnTo>
                <a:lnTo>
                  <a:pt x="126216" y="296596"/>
                </a:lnTo>
                <a:lnTo>
                  <a:pt x="126216" y="294848"/>
                </a:lnTo>
                <a:lnTo>
                  <a:pt x="126216" y="294562"/>
                </a:lnTo>
                <a:lnTo>
                  <a:pt x="126216" y="290805"/>
                </a:lnTo>
                <a:lnTo>
                  <a:pt x="126216" y="290518"/>
                </a:lnTo>
                <a:lnTo>
                  <a:pt x="126216" y="288510"/>
                </a:lnTo>
                <a:lnTo>
                  <a:pt x="126216" y="286762"/>
                </a:lnTo>
                <a:lnTo>
                  <a:pt x="126216" y="286475"/>
                </a:lnTo>
                <a:lnTo>
                  <a:pt x="126216" y="286188"/>
                </a:lnTo>
                <a:lnTo>
                  <a:pt x="126216" y="282745"/>
                </a:lnTo>
                <a:lnTo>
                  <a:pt x="126216" y="282432"/>
                </a:lnTo>
                <a:lnTo>
                  <a:pt x="126216" y="280710"/>
                </a:lnTo>
                <a:lnTo>
                  <a:pt x="126216" y="280136"/>
                </a:lnTo>
                <a:lnTo>
                  <a:pt x="126216" y="278702"/>
                </a:lnTo>
                <a:lnTo>
                  <a:pt x="126216" y="273484"/>
                </a:lnTo>
                <a:lnTo>
                  <a:pt x="126451" y="266546"/>
                </a:lnTo>
                <a:lnTo>
                  <a:pt x="126451" y="264511"/>
                </a:lnTo>
                <a:lnTo>
                  <a:pt x="126451" y="263937"/>
                </a:lnTo>
                <a:lnTo>
                  <a:pt x="126451" y="263650"/>
                </a:lnTo>
                <a:lnTo>
                  <a:pt x="126451" y="261328"/>
                </a:lnTo>
                <a:lnTo>
                  <a:pt x="126451" y="260468"/>
                </a:lnTo>
                <a:lnTo>
                  <a:pt x="126451" y="258146"/>
                </a:lnTo>
                <a:lnTo>
                  <a:pt x="126686" y="257285"/>
                </a:lnTo>
                <a:lnTo>
                  <a:pt x="126686" y="254103"/>
                </a:lnTo>
                <a:lnTo>
                  <a:pt x="126686" y="253529"/>
                </a:lnTo>
                <a:lnTo>
                  <a:pt x="126686" y="252068"/>
                </a:lnTo>
                <a:lnTo>
                  <a:pt x="126686" y="251494"/>
                </a:lnTo>
                <a:lnTo>
                  <a:pt x="126686" y="251207"/>
                </a:lnTo>
                <a:lnTo>
                  <a:pt x="126686" y="249172"/>
                </a:lnTo>
                <a:lnTo>
                  <a:pt x="126686" y="248885"/>
                </a:lnTo>
                <a:lnTo>
                  <a:pt x="126686" y="248025"/>
                </a:lnTo>
                <a:lnTo>
                  <a:pt x="126686" y="247451"/>
                </a:lnTo>
                <a:lnTo>
                  <a:pt x="126686" y="247138"/>
                </a:lnTo>
                <a:lnTo>
                  <a:pt x="126686" y="246564"/>
                </a:lnTo>
                <a:lnTo>
                  <a:pt x="126686" y="246277"/>
                </a:lnTo>
                <a:lnTo>
                  <a:pt x="126686" y="245990"/>
                </a:lnTo>
                <a:lnTo>
                  <a:pt x="126686" y="244242"/>
                </a:lnTo>
                <a:lnTo>
                  <a:pt x="126686" y="243955"/>
                </a:lnTo>
                <a:lnTo>
                  <a:pt x="126686" y="243381"/>
                </a:lnTo>
                <a:lnTo>
                  <a:pt x="126686" y="243094"/>
                </a:lnTo>
                <a:lnTo>
                  <a:pt x="126686" y="241920"/>
                </a:lnTo>
                <a:lnTo>
                  <a:pt x="126686" y="241060"/>
                </a:lnTo>
                <a:lnTo>
                  <a:pt x="126686" y="240773"/>
                </a:lnTo>
                <a:lnTo>
                  <a:pt x="126686" y="239912"/>
                </a:lnTo>
                <a:lnTo>
                  <a:pt x="126686" y="239025"/>
                </a:lnTo>
                <a:lnTo>
                  <a:pt x="126686" y="237877"/>
                </a:lnTo>
                <a:lnTo>
                  <a:pt x="126686" y="236991"/>
                </a:lnTo>
                <a:lnTo>
                  <a:pt x="126686" y="236703"/>
                </a:lnTo>
                <a:lnTo>
                  <a:pt x="126686" y="236129"/>
                </a:lnTo>
                <a:lnTo>
                  <a:pt x="126686" y="235843"/>
                </a:lnTo>
                <a:lnTo>
                  <a:pt x="126686" y="234956"/>
                </a:lnTo>
                <a:lnTo>
                  <a:pt x="126686" y="233808"/>
                </a:lnTo>
                <a:lnTo>
                  <a:pt x="126686" y="232634"/>
                </a:lnTo>
                <a:lnTo>
                  <a:pt x="126686" y="232347"/>
                </a:lnTo>
                <a:lnTo>
                  <a:pt x="126686" y="231486"/>
                </a:lnTo>
                <a:lnTo>
                  <a:pt x="126686" y="230912"/>
                </a:lnTo>
                <a:lnTo>
                  <a:pt x="126686" y="230312"/>
                </a:lnTo>
                <a:lnTo>
                  <a:pt x="126686" y="230026"/>
                </a:lnTo>
                <a:lnTo>
                  <a:pt x="126686" y="229739"/>
                </a:lnTo>
                <a:lnTo>
                  <a:pt x="126686" y="228878"/>
                </a:lnTo>
                <a:lnTo>
                  <a:pt x="126686" y="227991"/>
                </a:lnTo>
                <a:lnTo>
                  <a:pt x="126686" y="227704"/>
                </a:lnTo>
                <a:lnTo>
                  <a:pt x="126686" y="226843"/>
                </a:lnTo>
                <a:lnTo>
                  <a:pt x="126686" y="225956"/>
                </a:lnTo>
                <a:lnTo>
                  <a:pt x="126686" y="225669"/>
                </a:lnTo>
                <a:lnTo>
                  <a:pt x="126686" y="224808"/>
                </a:lnTo>
                <a:lnTo>
                  <a:pt x="126686" y="223948"/>
                </a:lnTo>
                <a:lnTo>
                  <a:pt x="126686" y="223635"/>
                </a:lnTo>
                <a:lnTo>
                  <a:pt x="126686" y="223347"/>
                </a:lnTo>
                <a:lnTo>
                  <a:pt x="126686" y="223060"/>
                </a:lnTo>
                <a:lnTo>
                  <a:pt x="126686" y="222774"/>
                </a:lnTo>
                <a:lnTo>
                  <a:pt x="126686" y="222200"/>
                </a:lnTo>
                <a:lnTo>
                  <a:pt x="126686" y="221913"/>
                </a:lnTo>
                <a:lnTo>
                  <a:pt x="126686" y="221600"/>
                </a:lnTo>
                <a:lnTo>
                  <a:pt x="126686" y="221313"/>
                </a:lnTo>
                <a:lnTo>
                  <a:pt x="126686" y="220739"/>
                </a:lnTo>
                <a:lnTo>
                  <a:pt x="126686" y="220165"/>
                </a:lnTo>
                <a:lnTo>
                  <a:pt x="126686" y="219878"/>
                </a:lnTo>
                <a:lnTo>
                  <a:pt x="126686" y="218704"/>
                </a:lnTo>
                <a:lnTo>
                  <a:pt x="126686" y="217843"/>
                </a:lnTo>
                <a:lnTo>
                  <a:pt x="126686" y="216383"/>
                </a:lnTo>
                <a:lnTo>
                  <a:pt x="126686" y="215496"/>
                </a:lnTo>
                <a:lnTo>
                  <a:pt x="126686" y="215209"/>
                </a:lnTo>
                <a:lnTo>
                  <a:pt x="126686" y="212026"/>
                </a:lnTo>
                <a:lnTo>
                  <a:pt x="126686" y="211426"/>
                </a:lnTo>
                <a:lnTo>
                  <a:pt x="126894" y="210853"/>
                </a:lnTo>
                <a:lnTo>
                  <a:pt x="127363" y="209992"/>
                </a:lnTo>
                <a:lnTo>
                  <a:pt x="128250" y="208818"/>
                </a:lnTo>
                <a:lnTo>
                  <a:pt x="128484" y="208531"/>
                </a:lnTo>
                <a:lnTo>
                  <a:pt x="128719" y="207070"/>
                </a:lnTo>
                <a:lnTo>
                  <a:pt x="128484" y="206209"/>
                </a:lnTo>
                <a:lnTo>
                  <a:pt x="128041" y="205896"/>
                </a:lnTo>
                <a:lnTo>
                  <a:pt x="127363" y="205609"/>
                </a:lnTo>
                <a:lnTo>
                  <a:pt x="126451" y="205322"/>
                </a:lnTo>
                <a:lnTo>
                  <a:pt x="125773" y="205609"/>
                </a:lnTo>
                <a:lnTo>
                  <a:pt x="124861" y="205896"/>
                </a:lnTo>
                <a:lnTo>
                  <a:pt x="123062" y="206496"/>
                </a:lnTo>
                <a:lnTo>
                  <a:pt x="121941" y="206496"/>
                </a:lnTo>
                <a:lnTo>
                  <a:pt x="121498" y="206209"/>
                </a:lnTo>
                <a:lnTo>
                  <a:pt x="121029" y="205896"/>
                </a:lnTo>
                <a:lnTo>
                  <a:pt x="120821" y="205035"/>
                </a:lnTo>
                <a:lnTo>
                  <a:pt x="121029" y="204461"/>
                </a:lnTo>
                <a:lnTo>
                  <a:pt x="121029" y="203575"/>
                </a:lnTo>
                <a:lnTo>
                  <a:pt x="120586" y="202714"/>
                </a:lnTo>
                <a:lnTo>
                  <a:pt x="119908" y="202427"/>
                </a:lnTo>
                <a:lnTo>
                  <a:pt x="118787" y="202114"/>
                </a:lnTo>
                <a:lnTo>
                  <a:pt x="118109" y="202114"/>
                </a:lnTo>
                <a:lnTo>
                  <a:pt x="116988" y="203001"/>
                </a:lnTo>
                <a:lnTo>
                  <a:pt x="115164" y="204148"/>
                </a:lnTo>
                <a:lnTo>
                  <a:pt x="114043" y="204148"/>
                </a:lnTo>
                <a:lnTo>
                  <a:pt x="112688" y="204148"/>
                </a:lnTo>
                <a:lnTo>
                  <a:pt x="112010" y="204148"/>
                </a:lnTo>
                <a:lnTo>
                  <a:pt x="110889" y="203575"/>
                </a:lnTo>
                <a:lnTo>
                  <a:pt x="109768" y="202714"/>
                </a:lnTo>
                <a:lnTo>
                  <a:pt x="109090" y="201253"/>
                </a:lnTo>
                <a:lnTo>
                  <a:pt x="108856" y="201253"/>
                </a:lnTo>
                <a:lnTo>
                  <a:pt x="108413" y="199792"/>
                </a:lnTo>
                <a:lnTo>
                  <a:pt x="108178" y="199505"/>
                </a:lnTo>
                <a:lnTo>
                  <a:pt x="107735" y="198931"/>
                </a:lnTo>
                <a:lnTo>
                  <a:pt x="107500" y="198931"/>
                </a:lnTo>
                <a:lnTo>
                  <a:pt x="107292" y="198931"/>
                </a:lnTo>
                <a:lnTo>
                  <a:pt x="107057" y="198931"/>
                </a:lnTo>
                <a:lnTo>
                  <a:pt x="105936" y="199218"/>
                </a:lnTo>
                <a:lnTo>
                  <a:pt x="104580" y="198931"/>
                </a:lnTo>
                <a:lnTo>
                  <a:pt x="103460" y="198618"/>
                </a:lnTo>
                <a:lnTo>
                  <a:pt x="103225" y="198618"/>
                </a:lnTo>
                <a:lnTo>
                  <a:pt x="102313" y="197757"/>
                </a:lnTo>
                <a:lnTo>
                  <a:pt x="102104" y="197471"/>
                </a:lnTo>
                <a:lnTo>
                  <a:pt x="102104" y="197184"/>
                </a:lnTo>
                <a:lnTo>
                  <a:pt x="102104" y="196584"/>
                </a:lnTo>
                <a:lnTo>
                  <a:pt x="102782" y="195123"/>
                </a:lnTo>
                <a:lnTo>
                  <a:pt x="102990" y="194549"/>
                </a:lnTo>
                <a:lnTo>
                  <a:pt x="102990" y="193975"/>
                </a:lnTo>
                <a:lnTo>
                  <a:pt x="102990" y="193688"/>
                </a:lnTo>
                <a:lnTo>
                  <a:pt x="102782" y="192801"/>
                </a:lnTo>
                <a:lnTo>
                  <a:pt x="102313" y="191940"/>
                </a:lnTo>
                <a:lnTo>
                  <a:pt x="102104" y="191627"/>
                </a:lnTo>
                <a:lnTo>
                  <a:pt x="101635" y="191053"/>
                </a:lnTo>
                <a:lnTo>
                  <a:pt x="100749" y="190479"/>
                </a:lnTo>
                <a:lnTo>
                  <a:pt x="100280" y="189880"/>
                </a:lnTo>
                <a:lnTo>
                  <a:pt x="99628" y="189593"/>
                </a:lnTo>
                <a:lnTo>
                  <a:pt x="98481" y="189019"/>
                </a:lnTo>
                <a:lnTo>
                  <a:pt x="97360" y="188419"/>
                </a:lnTo>
                <a:lnTo>
                  <a:pt x="96917" y="188132"/>
                </a:lnTo>
                <a:lnTo>
                  <a:pt x="96448" y="187845"/>
                </a:lnTo>
                <a:lnTo>
                  <a:pt x="96005" y="187558"/>
                </a:lnTo>
                <a:lnTo>
                  <a:pt x="95561" y="186671"/>
                </a:lnTo>
                <a:lnTo>
                  <a:pt x="94884" y="185810"/>
                </a:lnTo>
                <a:lnTo>
                  <a:pt x="94884" y="185523"/>
                </a:lnTo>
                <a:lnTo>
                  <a:pt x="94649" y="185523"/>
                </a:lnTo>
                <a:lnTo>
                  <a:pt x="94649" y="184923"/>
                </a:lnTo>
                <a:lnTo>
                  <a:pt x="94441" y="184349"/>
                </a:lnTo>
                <a:lnTo>
                  <a:pt x="94206" y="183776"/>
                </a:lnTo>
                <a:lnTo>
                  <a:pt x="94206" y="183463"/>
                </a:lnTo>
                <a:lnTo>
                  <a:pt x="93971" y="182602"/>
                </a:lnTo>
                <a:lnTo>
                  <a:pt x="93971" y="182315"/>
                </a:lnTo>
                <a:lnTo>
                  <a:pt x="93971" y="181715"/>
                </a:lnTo>
                <a:lnTo>
                  <a:pt x="93971" y="180254"/>
                </a:lnTo>
                <a:lnTo>
                  <a:pt x="93971" y="179967"/>
                </a:lnTo>
                <a:lnTo>
                  <a:pt x="93763" y="179106"/>
                </a:lnTo>
                <a:lnTo>
                  <a:pt x="93763" y="178793"/>
                </a:lnTo>
                <a:lnTo>
                  <a:pt x="93971" y="178506"/>
                </a:lnTo>
                <a:lnTo>
                  <a:pt x="93971" y="178219"/>
                </a:lnTo>
                <a:lnTo>
                  <a:pt x="94206" y="177932"/>
                </a:lnTo>
                <a:lnTo>
                  <a:pt x="94649" y="177332"/>
                </a:lnTo>
                <a:lnTo>
                  <a:pt x="95118" y="177045"/>
                </a:lnTo>
                <a:lnTo>
                  <a:pt x="95327" y="177045"/>
                </a:lnTo>
                <a:lnTo>
                  <a:pt x="96005" y="177045"/>
                </a:lnTo>
                <a:lnTo>
                  <a:pt x="96448" y="176471"/>
                </a:lnTo>
                <a:lnTo>
                  <a:pt x="96917" y="176185"/>
                </a:lnTo>
                <a:lnTo>
                  <a:pt x="97125" y="175298"/>
                </a:lnTo>
                <a:lnTo>
                  <a:pt x="97125" y="174724"/>
                </a:lnTo>
                <a:lnTo>
                  <a:pt x="97125" y="174437"/>
                </a:lnTo>
                <a:lnTo>
                  <a:pt x="97125" y="174124"/>
                </a:lnTo>
                <a:lnTo>
                  <a:pt x="96682" y="173263"/>
                </a:lnTo>
                <a:lnTo>
                  <a:pt x="96448" y="173263"/>
                </a:lnTo>
                <a:lnTo>
                  <a:pt x="96239" y="172976"/>
                </a:lnTo>
                <a:lnTo>
                  <a:pt x="95770" y="172663"/>
                </a:lnTo>
                <a:lnTo>
                  <a:pt x="95561" y="172663"/>
                </a:lnTo>
                <a:lnTo>
                  <a:pt x="94649" y="172976"/>
                </a:lnTo>
                <a:lnTo>
                  <a:pt x="93971" y="173550"/>
                </a:lnTo>
                <a:lnTo>
                  <a:pt x="93294" y="173837"/>
                </a:lnTo>
                <a:lnTo>
                  <a:pt x="92850" y="173837"/>
                </a:lnTo>
                <a:lnTo>
                  <a:pt x="92407" y="174124"/>
                </a:lnTo>
                <a:lnTo>
                  <a:pt x="91260" y="173837"/>
                </a:lnTo>
                <a:lnTo>
                  <a:pt x="90817" y="173837"/>
                </a:lnTo>
                <a:lnTo>
                  <a:pt x="90817" y="173550"/>
                </a:lnTo>
                <a:lnTo>
                  <a:pt x="90582" y="173550"/>
                </a:lnTo>
                <a:lnTo>
                  <a:pt x="90374" y="173263"/>
                </a:lnTo>
                <a:lnTo>
                  <a:pt x="89931" y="172663"/>
                </a:lnTo>
                <a:lnTo>
                  <a:pt x="89931" y="172376"/>
                </a:lnTo>
                <a:lnTo>
                  <a:pt x="89931" y="171802"/>
                </a:lnTo>
                <a:lnTo>
                  <a:pt x="89931" y="171202"/>
                </a:lnTo>
                <a:lnTo>
                  <a:pt x="89696" y="170628"/>
                </a:lnTo>
                <a:lnTo>
                  <a:pt x="89462" y="170341"/>
                </a:lnTo>
                <a:lnTo>
                  <a:pt x="89018" y="170054"/>
                </a:lnTo>
                <a:lnTo>
                  <a:pt x="87898" y="169455"/>
                </a:lnTo>
                <a:lnTo>
                  <a:pt x="87428" y="169168"/>
                </a:lnTo>
                <a:lnTo>
                  <a:pt x="86985" y="168880"/>
                </a:lnTo>
                <a:lnTo>
                  <a:pt x="86751" y="167994"/>
                </a:lnTo>
                <a:lnTo>
                  <a:pt x="86307" y="166820"/>
                </a:lnTo>
                <a:lnTo>
                  <a:pt x="86073" y="166246"/>
                </a:lnTo>
                <a:lnTo>
                  <a:pt x="85187" y="165359"/>
                </a:lnTo>
                <a:lnTo>
                  <a:pt x="84509" y="165072"/>
                </a:lnTo>
                <a:lnTo>
                  <a:pt x="84066" y="165072"/>
                </a:lnTo>
                <a:lnTo>
                  <a:pt x="82476" y="164498"/>
                </a:lnTo>
                <a:lnTo>
                  <a:pt x="81120" y="163611"/>
                </a:lnTo>
                <a:lnTo>
                  <a:pt x="80442" y="163324"/>
                </a:lnTo>
                <a:lnTo>
                  <a:pt x="79999" y="163037"/>
                </a:lnTo>
                <a:lnTo>
                  <a:pt x="79765" y="162437"/>
                </a:lnTo>
                <a:lnTo>
                  <a:pt x="79087" y="161577"/>
                </a:lnTo>
                <a:lnTo>
                  <a:pt x="79087" y="161290"/>
                </a:lnTo>
                <a:lnTo>
                  <a:pt x="78878" y="160690"/>
                </a:lnTo>
                <a:lnTo>
                  <a:pt x="78644" y="158655"/>
                </a:lnTo>
                <a:lnTo>
                  <a:pt x="78644" y="158055"/>
                </a:lnTo>
                <a:lnTo>
                  <a:pt x="78409" y="157768"/>
                </a:lnTo>
                <a:lnTo>
                  <a:pt x="77966" y="157194"/>
                </a:lnTo>
                <a:lnTo>
                  <a:pt x="77731" y="156881"/>
                </a:lnTo>
                <a:lnTo>
                  <a:pt x="75724" y="156020"/>
                </a:lnTo>
                <a:lnTo>
                  <a:pt x="75046" y="155420"/>
                </a:lnTo>
                <a:lnTo>
                  <a:pt x="74134" y="154559"/>
                </a:lnTo>
                <a:lnTo>
                  <a:pt x="73691" y="153959"/>
                </a:lnTo>
                <a:lnTo>
                  <a:pt x="73013" y="153099"/>
                </a:lnTo>
                <a:lnTo>
                  <a:pt x="72544" y="152499"/>
                </a:lnTo>
                <a:lnTo>
                  <a:pt x="72335" y="151925"/>
                </a:lnTo>
                <a:lnTo>
                  <a:pt x="71866" y="150151"/>
                </a:lnTo>
                <a:lnTo>
                  <a:pt x="71866" y="149577"/>
                </a:lnTo>
                <a:lnTo>
                  <a:pt x="72544" y="147516"/>
                </a:lnTo>
                <a:lnTo>
                  <a:pt x="72544" y="147229"/>
                </a:lnTo>
                <a:lnTo>
                  <a:pt x="73013" y="146943"/>
                </a:lnTo>
                <a:lnTo>
                  <a:pt x="73456" y="146656"/>
                </a:lnTo>
                <a:lnTo>
                  <a:pt x="73691" y="146656"/>
                </a:lnTo>
                <a:lnTo>
                  <a:pt x="73691" y="146343"/>
                </a:lnTo>
                <a:lnTo>
                  <a:pt x="74369" y="146343"/>
                </a:lnTo>
                <a:lnTo>
                  <a:pt x="75724" y="146943"/>
                </a:lnTo>
                <a:lnTo>
                  <a:pt x="76376" y="147229"/>
                </a:lnTo>
                <a:lnTo>
                  <a:pt x="76610" y="147229"/>
                </a:lnTo>
                <a:lnTo>
                  <a:pt x="77054" y="146943"/>
                </a:lnTo>
                <a:lnTo>
                  <a:pt x="77731" y="146656"/>
                </a:lnTo>
                <a:lnTo>
                  <a:pt x="77966" y="146343"/>
                </a:lnTo>
                <a:lnTo>
                  <a:pt x="78201" y="146343"/>
                </a:lnTo>
                <a:lnTo>
                  <a:pt x="78878" y="145195"/>
                </a:lnTo>
                <a:lnTo>
                  <a:pt x="79087" y="144308"/>
                </a:lnTo>
                <a:lnTo>
                  <a:pt x="79087" y="143708"/>
                </a:lnTo>
                <a:lnTo>
                  <a:pt x="79087" y="143421"/>
                </a:lnTo>
                <a:lnTo>
                  <a:pt x="78878" y="142847"/>
                </a:lnTo>
                <a:lnTo>
                  <a:pt x="78409" y="141673"/>
                </a:lnTo>
                <a:lnTo>
                  <a:pt x="78201" y="141073"/>
                </a:lnTo>
                <a:lnTo>
                  <a:pt x="78201" y="140786"/>
                </a:lnTo>
                <a:lnTo>
                  <a:pt x="78201" y="140212"/>
                </a:lnTo>
                <a:lnTo>
                  <a:pt x="78409" y="139612"/>
                </a:lnTo>
                <a:lnTo>
                  <a:pt x="78644" y="138439"/>
                </a:lnTo>
                <a:lnTo>
                  <a:pt x="79322" y="137578"/>
                </a:lnTo>
                <a:lnTo>
                  <a:pt x="79765" y="136978"/>
                </a:lnTo>
                <a:lnTo>
                  <a:pt x="79765" y="136691"/>
                </a:lnTo>
                <a:lnTo>
                  <a:pt x="79999" y="136404"/>
                </a:lnTo>
                <a:lnTo>
                  <a:pt x="81120" y="134630"/>
                </a:lnTo>
                <a:lnTo>
                  <a:pt x="81355" y="134056"/>
                </a:lnTo>
                <a:lnTo>
                  <a:pt x="81798" y="133769"/>
                </a:lnTo>
                <a:lnTo>
                  <a:pt x="82033" y="133456"/>
                </a:lnTo>
                <a:lnTo>
                  <a:pt x="82476" y="133169"/>
                </a:lnTo>
                <a:lnTo>
                  <a:pt x="83153" y="133169"/>
                </a:lnTo>
                <a:lnTo>
                  <a:pt x="84066" y="132882"/>
                </a:lnTo>
                <a:lnTo>
                  <a:pt x="84743" y="132882"/>
                </a:lnTo>
                <a:lnTo>
                  <a:pt x="84952" y="132882"/>
                </a:lnTo>
                <a:lnTo>
                  <a:pt x="85864" y="132882"/>
                </a:lnTo>
                <a:lnTo>
                  <a:pt x="86073" y="132595"/>
                </a:lnTo>
                <a:lnTo>
                  <a:pt x="86751" y="132282"/>
                </a:lnTo>
                <a:lnTo>
                  <a:pt x="87220" y="131708"/>
                </a:lnTo>
                <a:lnTo>
                  <a:pt x="87428" y="131108"/>
                </a:lnTo>
                <a:lnTo>
                  <a:pt x="87428" y="130534"/>
                </a:lnTo>
                <a:lnTo>
                  <a:pt x="87428" y="129074"/>
                </a:lnTo>
                <a:lnTo>
                  <a:pt x="87428" y="128474"/>
                </a:lnTo>
                <a:lnTo>
                  <a:pt x="87220" y="126413"/>
                </a:lnTo>
                <a:lnTo>
                  <a:pt x="87220" y="125552"/>
                </a:lnTo>
                <a:lnTo>
                  <a:pt x="87220" y="125239"/>
                </a:lnTo>
                <a:lnTo>
                  <a:pt x="87898" y="124065"/>
                </a:lnTo>
                <a:lnTo>
                  <a:pt x="88106" y="124065"/>
                </a:lnTo>
                <a:lnTo>
                  <a:pt x="88341" y="123491"/>
                </a:lnTo>
                <a:lnTo>
                  <a:pt x="89018" y="123205"/>
                </a:lnTo>
                <a:lnTo>
                  <a:pt x="89253" y="123205"/>
                </a:lnTo>
                <a:lnTo>
                  <a:pt x="89696" y="123205"/>
                </a:lnTo>
                <a:lnTo>
                  <a:pt x="90139" y="123491"/>
                </a:lnTo>
                <a:lnTo>
                  <a:pt x="90582" y="123778"/>
                </a:lnTo>
                <a:lnTo>
                  <a:pt x="91730" y="124665"/>
                </a:lnTo>
                <a:lnTo>
                  <a:pt x="93085" y="125552"/>
                </a:lnTo>
                <a:lnTo>
                  <a:pt x="93971" y="126126"/>
                </a:lnTo>
                <a:lnTo>
                  <a:pt x="94649" y="126126"/>
                </a:lnTo>
                <a:lnTo>
                  <a:pt x="95118" y="126126"/>
                </a:lnTo>
                <a:lnTo>
                  <a:pt x="95770" y="126126"/>
                </a:lnTo>
                <a:lnTo>
                  <a:pt x="96682" y="125839"/>
                </a:lnTo>
                <a:lnTo>
                  <a:pt x="96917" y="125839"/>
                </a:lnTo>
                <a:lnTo>
                  <a:pt x="97595" y="125239"/>
                </a:lnTo>
                <a:lnTo>
                  <a:pt x="98272" y="124665"/>
                </a:lnTo>
                <a:lnTo>
                  <a:pt x="98950" y="123491"/>
                </a:lnTo>
                <a:lnTo>
                  <a:pt x="99159" y="122892"/>
                </a:lnTo>
                <a:lnTo>
                  <a:pt x="99159" y="122604"/>
                </a:lnTo>
                <a:lnTo>
                  <a:pt x="99393" y="122031"/>
                </a:lnTo>
                <a:lnTo>
                  <a:pt x="99159" y="120857"/>
                </a:lnTo>
                <a:lnTo>
                  <a:pt x="98950" y="120257"/>
                </a:lnTo>
                <a:lnTo>
                  <a:pt x="98715" y="119683"/>
                </a:lnTo>
                <a:lnTo>
                  <a:pt x="98481" y="119683"/>
                </a:lnTo>
                <a:lnTo>
                  <a:pt x="98272" y="119370"/>
                </a:lnTo>
                <a:lnTo>
                  <a:pt x="98038" y="119370"/>
                </a:lnTo>
                <a:lnTo>
                  <a:pt x="96917" y="119683"/>
                </a:lnTo>
                <a:lnTo>
                  <a:pt x="96682" y="119683"/>
                </a:lnTo>
                <a:lnTo>
                  <a:pt x="95561" y="120544"/>
                </a:lnTo>
                <a:lnTo>
                  <a:pt x="95561" y="120857"/>
                </a:lnTo>
                <a:lnTo>
                  <a:pt x="95118" y="121144"/>
                </a:lnTo>
                <a:lnTo>
                  <a:pt x="94206" y="121144"/>
                </a:lnTo>
                <a:lnTo>
                  <a:pt x="93528" y="121144"/>
                </a:lnTo>
                <a:lnTo>
                  <a:pt x="93085" y="121144"/>
                </a:lnTo>
                <a:lnTo>
                  <a:pt x="92172" y="120257"/>
                </a:lnTo>
                <a:lnTo>
                  <a:pt x="91730" y="119970"/>
                </a:lnTo>
                <a:lnTo>
                  <a:pt x="91260" y="119370"/>
                </a:lnTo>
                <a:lnTo>
                  <a:pt x="91052" y="119083"/>
                </a:lnTo>
                <a:lnTo>
                  <a:pt x="91052" y="118509"/>
                </a:lnTo>
                <a:lnTo>
                  <a:pt x="91052" y="117909"/>
                </a:lnTo>
                <a:lnTo>
                  <a:pt x="91495" y="117622"/>
                </a:lnTo>
                <a:lnTo>
                  <a:pt x="91730" y="117335"/>
                </a:lnTo>
                <a:lnTo>
                  <a:pt x="92172" y="117022"/>
                </a:lnTo>
                <a:lnTo>
                  <a:pt x="95770" y="116735"/>
                </a:lnTo>
                <a:lnTo>
                  <a:pt x="96005" y="116735"/>
                </a:lnTo>
                <a:lnTo>
                  <a:pt x="96682" y="116448"/>
                </a:lnTo>
                <a:lnTo>
                  <a:pt x="97125" y="115848"/>
                </a:lnTo>
                <a:lnTo>
                  <a:pt x="97595" y="114674"/>
                </a:lnTo>
                <a:lnTo>
                  <a:pt x="97595" y="113787"/>
                </a:lnTo>
                <a:lnTo>
                  <a:pt x="97595" y="112614"/>
                </a:lnTo>
                <a:lnTo>
                  <a:pt x="97360" y="112040"/>
                </a:lnTo>
                <a:lnTo>
                  <a:pt x="97360" y="111753"/>
                </a:lnTo>
                <a:lnTo>
                  <a:pt x="96917" y="111440"/>
                </a:lnTo>
                <a:lnTo>
                  <a:pt x="96448" y="110866"/>
                </a:lnTo>
                <a:lnTo>
                  <a:pt x="96005" y="110866"/>
                </a:lnTo>
                <a:lnTo>
                  <a:pt x="95770" y="110579"/>
                </a:lnTo>
                <a:lnTo>
                  <a:pt x="94649" y="110866"/>
                </a:lnTo>
                <a:lnTo>
                  <a:pt x="93971" y="110579"/>
                </a:lnTo>
                <a:lnTo>
                  <a:pt x="93085" y="110579"/>
                </a:lnTo>
                <a:lnTo>
                  <a:pt x="92172" y="109692"/>
                </a:lnTo>
                <a:lnTo>
                  <a:pt x="90817" y="108518"/>
                </a:lnTo>
                <a:lnTo>
                  <a:pt x="90582" y="108205"/>
                </a:lnTo>
                <a:lnTo>
                  <a:pt x="90374" y="107631"/>
                </a:lnTo>
                <a:lnTo>
                  <a:pt x="90374" y="107031"/>
                </a:lnTo>
                <a:lnTo>
                  <a:pt x="90582" y="106457"/>
                </a:lnTo>
                <a:lnTo>
                  <a:pt x="90817" y="106144"/>
                </a:lnTo>
                <a:lnTo>
                  <a:pt x="91495" y="105284"/>
                </a:lnTo>
                <a:lnTo>
                  <a:pt x="91938" y="104683"/>
                </a:lnTo>
                <a:lnTo>
                  <a:pt x="91938" y="104110"/>
                </a:lnTo>
                <a:lnTo>
                  <a:pt x="91938" y="103797"/>
                </a:lnTo>
                <a:lnTo>
                  <a:pt x="91938" y="103510"/>
                </a:lnTo>
                <a:lnTo>
                  <a:pt x="91730" y="102910"/>
                </a:lnTo>
                <a:lnTo>
                  <a:pt x="91260" y="102336"/>
                </a:lnTo>
                <a:lnTo>
                  <a:pt x="90139" y="101736"/>
                </a:lnTo>
                <a:lnTo>
                  <a:pt x="89462" y="101449"/>
                </a:lnTo>
                <a:lnTo>
                  <a:pt x="88576" y="101162"/>
                </a:lnTo>
                <a:lnTo>
                  <a:pt x="88106" y="101162"/>
                </a:lnTo>
                <a:lnTo>
                  <a:pt x="86542" y="101736"/>
                </a:lnTo>
                <a:lnTo>
                  <a:pt x="85630" y="101736"/>
                </a:lnTo>
                <a:lnTo>
                  <a:pt x="85187" y="101736"/>
                </a:lnTo>
                <a:lnTo>
                  <a:pt x="84743" y="101736"/>
                </a:lnTo>
                <a:lnTo>
                  <a:pt x="83597" y="101449"/>
                </a:lnTo>
                <a:lnTo>
                  <a:pt x="83153" y="101449"/>
                </a:lnTo>
                <a:lnTo>
                  <a:pt x="82710" y="101449"/>
                </a:lnTo>
                <a:lnTo>
                  <a:pt x="82033" y="101736"/>
                </a:lnTo>
                <a:lnTo>
                  <a:pt x="81798" y="102336"/>
                </a:lnTo>
                <a:lnTo>
                  <a:pt x="81563" y="102623"/>
                </a:lnTo>
                <a:lnTo>
                  <a:pt x="81355" y="102910"/>
                </a:lnTo>
                <a:lnTo>
                  <a:pt x="81355" y="103223"/>
                </a:lnTo>
                <a:lnTo>
                  <a:pt x="81355" y="104397"/>
                </a:lnTo>
                <a:lnTo>
                  <a:pt x="81355" y="104683"/>
                </a:lnTo>
                <a:lnTo>
                  <a:pt x="81120" y="105571"/>
                </a:lnTo>
                <a:lnTo>
                  <a:pt x="80677" y="105857"/>
                </a:lnTo>
                <a:lnTo>
                  <a:pt x="79999" y="106144"/>
                </a:lnTo>
                <a:lnTo>
                  <a:pt x="79556" y="106457"/>
                </a:lnTo>
                <a:lnTo>
                  <a:pt x="78409" y="106457"/>
                </a:lnTo>
                <a:lnTo>
                  <a:pt x="75255" y="106744"/>
                </a:lnTo>
                <a:lnTo>
                  <a:pt x="74812" y="106744"/>
                </a:lnTo>
                <a:lnTo>
                  <a:pt x="74369" y="106744"/>
                </a:lnTo>
                <a:lnTo>
                  <a:pt x="72544" y="105857"/>
                </a:lnTo>
                <a:lnTo>
                  <a:pt x="70302" y="104970"/>
                </a:lnTo>
                <a:lnTo>
                  <a:pt x="69625" y="104683"/>
                </a:lnTo>
                <a:lnTo>
                  <a:pt x="69390" y="104683"/>
                </a:lnTo>
                <a:lnTo>
                  <a:pt x="69181" y="104397"/>
                </a:lnTo>
                <a:lnTo>
                  <a:pt x="68947" y="104110"/>
                </a:lnTo>
                <a:lnTo>
                  <a:pt x="68712" y="103510"/>
                </a:lnTo>
                <a:lnTo>
                  <a:pt x="68504" y="102910"/>
                </a:lnTo>
                <a:lnTo>
                  <a:pt x="68712" y="102049"/>
                </a:lnTo>
                <a:lnTo>
                  <a:pt x="68712" y="101736"/>
                </a:lnTo>
                <a:lnTo>
                  <a:pt x="68504" y="101162"/>
                </a:lnTo>
                <a:lnTo>
                  <a:pt x="68269" y="100875"/>
                </a:lnTo>
                <a:lnTo>
                  <a:pt x="67826" y="100562"/>
                </a:lnTo>
                <a:lnTo>
                  <a:pt x="67591" y="100562"/>
                </a:lnTo>
                <a:lnTo>
                  <a:pt x="67148" y="100275"/>
                </a:lnTo>
                <a:lnTo>
                  <a:pt x="66679" y="100275"/>
                </a:lnTo>
                <a:lnTo>
                  <a:pt x="65350" y="101162"/>
                </a:lnTo>
                <a:lnTo>
                  <a:pt x="64672" y="101449"/>
                </a:lnTo>
                <a:lnTo>
                  <a:pt x="64437" y="101449"/>
                </a:lnTo>
                <a:lnTo>
                  <a:pt x="63525" y="101449"/>
                </a:lnTo>
                <a:lnTo>
                  <a:pt x="63082" y="101449"/>
                </a:lnTo>
                <a:lnTo>
                  <a:pt x="62404" y="101162"/>
                </a:lnTo>
                <a:lnTo>
                  <a:pt x="62169" y="100875"/>
                </a:lnTo>
                <a:lnTo>
                  <a:pt x="61726" y="100275"/>
                </a:lnTo>
                <a:lnTo>
                  <a:pt x="61726" y="99988"/>
                </a:lnTo>
                <a:lnTo>
                  <a:pt x="61726" y="99675"/>
                </a:lnTo>
                <a:lnTo>
                  <a:pt x="61726" y="99388"/>
                </a:lnTo>
                <a:lnTo>
                  <a:pt x="62169" y="98214"/>
                </a:lnTo>
                <a:lnTo>
                  <a:pt x="62404" y="97327"/>
                </a:lnTo>
                <a:lnTo>
                  <a:pt x="62169" y="96441"/>
                </a:lnTo>
                <a:lnTo>
                  <a:pt x="61961" y="95866"/>
                </a:lnTo>
                <a:lnTo>
                  <a:pt x="60840" y="95267"/>
                </a:lnTo>
                <a:lnTo>
                  <a:pt x="60605" y="95267"/>
                </a:lnTo>
                <a:lnTo>
                  <a:pt x="60162" y="94980"/>
                </a:lnTo>
                <a:lnTo>
                  <a:pt x="59015" y="95267"/>
                </a:lnTo>
                <a:lnTo>
                  <a:pt x="58337" y="95267"/>
                </a:lnTo>
                <a:lnTo>
                  <a:pt x="57894" y="94980"/>
                </a:lnTo>
                <a:lnTo>
                  <a:pt x="56982" y="94380"/>
                </a:lnTo>
                <a:lnTo>
                  <a:pt x="56096" y="93519"/>
                </a:lnTo>
                <a:lnTo>
                  <a:pt x="55653" y="92919"/>
                </a:lnTo>
                <a:lnTo>
                  <a:pt x="54740" y="91458"/>
                </a:lnTo>
                <a:lnTo>
                  <a:pt x="54297" y="91145"/>
                </a:lnTo>
                <a:lnTo>
                  <a:pt x="52707" y="90258"/>
                </a:lnTo>
                <a:lnTo>
                  <a:pt x="51352" y="89371"/>
                </a:lnTo>
                <a:lnTo>
                  <a:pt x="50908" y="88797"/>
                </a:lnTo>
                <a:lnTo>
                  <a:pt x="50674" y="88510"/>
                </a:lnTo>
                <a:lnTo>
                  <a:pt x="50674" y="88197"/>
                </a:lnTo>
                <a:lnTo>
                  <a:pt x="50674" y="87311"/>
                </a:lnTo>
                <a:lnTo>
                  <a:pt x="50674" y="87024"/>
                </a:lnTo>
                <a:lnTo>
                  <a:pt x="50465" y="86137"/>
                </a:lnTo>
                <a:lnTo>
                  <a:pt x="50231" y="85850"/>
                </a:lnTo>
                <a:lnTo>
                  <a:pt x="49996" y="85563"/>
                </a:lnTo>
                <a:lnTo>
                  <a:pt x="49553" y="85250"/>
                </a:lnTo>
                <a:lnTo>
                  <a:pt x="48432" y="84963"/>
                </a:lnTo>
                <a:lnTo>
                  <a:pt x="47754" y="84676"/>
                </a:lnTo>
                <a:lnTo>
                  <a:pt x="46607" y="83189"/>
                </a:lnTo>
                <a:lnTo>
                  <a:pt x="46399" y="83189"/>
                </a:lnTo>
                <a:lnTo>
                  <a:pt x="45486" y="82902"/>
                </a:lnTo>
                <a:lnTo>
                  <a:pt x="44600" y="82902"/>
                </a:lnTo>
                <a:lnTo>
                  <a:pt x="42567" y="83502"/>
                </a:lnTo>
                <a:lnTo>
                  <a:pt x="42098" y="83502"/>
                </a:lnTo>
                <a:lnTo>
                  <a:pt x="41655" y="83502"/>
                </a:lnTo>
                <a:lnTo>
                  <a:pt x="41211" y="83189"/>
                </a:lnTo>
                <a:lnTo>
                  <a:pt x="40534" y="82902"/>
                </a:lnTo>
                <a:lnTo>
                  <a:pt x="39856" y="82615"/>
                </a:lnTo>
                <a:lnTo>
                  <a:pt x="39178" y="81728"/>
                </a:lnTo>
                <a:lnTo>
                  <a:pt x="38944" y="81128"/>
                </a:lnTo>
                <a:lnTo>
                  <a:pt x="38735" y="80241"/>
                </a:lnTo>
                <a:lnTo>
                  <a:pt x="38500" y="79667"/>
                </a:lnTo>
                <a:lnTo>
                  <a:pt x="38500" y="78780"/>
                </a:lnTo>
                <a:lnTo>
                  <a:pt x="38500" y="78467"/>
                </a:lnTo>
                <a:lnTo>
                  <a:pt x="38735" y="77894"/>
                </a:lnTo>
                <a:lnTo>
                  <a:pt x="39178" y="77293"/>
                </a:lnTo>
                <a:lnTo>
                  <a:pt x="39621" y="76720"/>
                </a:lnTo>
                <a:lnTo>
                  <a:pt x="39856" y="76120"/>
                </a:lnTo>
                <a:lnTo>
                  <a:pt x="39621" y="75233"/>
                </a:lnTo>
                <a:lnTo>
                  <a:pt x="39621" y="74346"/>
                </a:lnTo>
                <a:lnTo>
                  <a:pt x="39856" y="73459"/>
                </a:lnTo>
                <a:lnTo>
                  <a:pt x="40768" y="72572"/>
                </a:lnTo>
                <a:lnTo>
                  <a:pt x="40977" y="72285"/>
                </a:lnTo>
                <a:lnTo>
                  <a:pt x="41446" y="71998"/>
                </a:lnTo>
                <a:lnTo>
                  <a:pt x="41446" y="71398"/>
                </a:lnTo>
                <a:lnTo>
                  <a:pt x="41446" y="71111"/>
                </a:lnTo>
                <a:lnTo>
                  <a:pt x="41446" y="70798"/>
                </a:lnTo>
                <a:lnTo>
                  <a:pt x="41446" y="70511"/>
                </a:lnTo>
                <a:lnTo>
                  <a:pt x="41446" y="70224"/>
                </a:lnTo>
                <a:lnTo>
                  <a:pt x="41211" y="69937"/>
                </a:lnTo>
                <a:lnTo>
                  <a:pt x="40977" y="69337"/>
                </a:lnTo>
                <a:lnTo>
                  <a:pt x="40299" y="69051"/>
                </a:lnTo>
                <a:lnTo>
                  <a:pt x="39621" y="68738"/>
                </a:lnTo>
                <a:lnTo>
                  <a:pt x="38735" y="68738"/>
                </a:lnTo>
                <a:lnTo>
                  <a:pt x="38057" y="68450"/>
                </a:lnTo>
                <a:lnTo>
                  <a:pt x="37588" y="68163"/>
                </a:lnTo>
                <a:lnTo>
                  <a:pt x="37380" y="67564"/>
                </a:lnTo>
                <a:lnTo>
                  <a:pt x="37145" y="67277"/>
                </a:lnTo>
                <a:lnTo>
                  <a:pt x="37145" y="66390"/>
                </a:lnTo>
                <a:lnTo>
                  <a:pt x="37145" y="65503"/>
                </a:lnTo>
                <a:lnTo>
                  <a:pt x="36910" y="65190"/>
                </a:lnTo>
                <a:lnTo>
                  <a:pt x="36702" y="64616"/>
                </a:lnTo>
                <a:lnTo>
                  <a:pt x="36259" y="64303"/>
                </a:lnTo>
                <a:lnTo>
                  <a:pt x="36024" y="64016"/>
                </a:lnTo>
                <a:lnTo>
                  <a:pt x="34903" y="63729"/>
                </a:lnTo>
                <a:lnTo>
                  <a:pt x="34225" y="63129"/>
                </a:lnTo>
                <a:lnTo>
                  <a:pt x="33313" y="62242"/>
                </a:lnTo>
                <a:lnTo>
                  <a:pt x="33078" y="62242"/>
                </a:lnTo>
                <a:lnTo>
                  <a:pt x="32401" y="61355"/>
                </a:lnTo>
                <a:lnTo>
                  <a:pt x="32192" y="60781"/>
                </a:lnTo>
                <a:lnTo>
                  <a:pt x="31957" y="60468"/>
                </a:lnTo>
                <a:lnTo>
                  <a:pt x="31957" y="60181"/>
                </a:lnTo>
                <a:lnTo>
                  <a:pt x="31749" y="59894"/>
                </a:lnTo>
                <a:lnTo>
                  <a:pt x="31749" y="59295"/>
                </a:lnTo>
                <a:lnTo>
                  <a:pt x="31749" y="58694"/>
                </a:lnTo>
                <a:lnTo>
                  <a:pt x="32192" y="57521"/>
                </a:lnTo>
                <a:lnTo>
                  <a:pt x="32870" y="56921"/>
                </a:lnTo>
                <a:lnTo>
                  <a:pt x="33078" y="56347"/>
                </a:lnTo>
                <a:lnTo>
                  <a:pt x="33078" y="55747"/>
                </a:lnTo>
                <a:lnTo>
                  <a:pt x="33078" y="54860"/>
                </a:lnTo>
                <a:lnTo>
                  <a:pt x="33078" y="54573"/>
                </a:lnTo>
                <a:lnTo>
                  <a:pt x="32870" y="53686"/>
                </a:lnTo>
                <a:lnTo>
                  <a:pt x="32401" y="52799"/>
                </a:lnTo>
                <a:lnTo>
                  <a:pt x="31749" y="52199"/>
                </a:lnTo>
                <a:lnTo>
                  <a:pt x="31514" y="52199"/>
                </a:lnTo>
                <a:lnTo>
                  <a:pt x="30837" y="51912"/>
                </a:lnTo>
                <a:lnTo>
                  <a:pt x="30602" y="51912"/>
                </a:lnTo>
                <a:lnTo>
                  <a:pt x="29924" y="51912"/>
                </a:lnTo>
                <a:lnTo>
                  <a:pt x="29038" y="51912"/>
                </a:lnTo>
                <a:lnTo>
                  <a:pt x="28126" y="51912"/>
                </a:lnTo>
                <a:lnTo>
                  <a:pt x="27682" y="51599"/>
                </a:lnTo>
                <a:lnTo>
                  <a:pt x="27213" y="51599"/>
                </a:lnTo>
                <a:lnTo>
                  <a:pt x="26092" y="50712"/>
                </a:lnTo>
                <a:lnTo>
                  <a:pt x="25206" y="50138"/>
                </a:lnTo>
                <a:lnTo>
                  <a:pt x="24294" y="50138"/>
                </a:lnTo>
                <a:lnTo>
                  <a:pt x="24059" y="49825"/>
                </a:lnTo>
                <a:lnTo>
                  <a:pt x="23851" y="49825"/>
                </a:lnTo>
                <a:lnTo>
                  <a:pt x="23851" y="49251"/>
                </a:lnTo>
                <a:lnTo>
                  <a:pt x="23851" y="48938"/>
                </a:lnTo>
                <a:lnTo>
                  <a:pt x="24294" y="47478"/>
                </a:lnTo>
                <a:lnTo>
                  <a:pt x="24294" y="46591"/>
                </a:lnTo>
                <a:lnTo>
                  <a:pt x="24294" y="46277"/>
                </a:lnTo>
                <a:lnTo>
                  <a:pt x="24059" y="45991"/>
                </a:lnTo>
                <a:lnTo>
                  <a:pt x="23616" y="45391"/>
                </a:lnTo>
                <a:lnTo>
                  <a:pt x="23173" y="45104"/>
                </a:lnTo>
                <a:lnTo>
                  <a:pt x="22495" y="44817"/>
                </a:lnTo>
                <a:lnTo>
                  <a:pt x="20905" y="44817"/>
                </a:lnTo>
                <a:lnTo>
                  <a:pt x="20462" y="44504"/>
                </a:lnTo>
                <a:lnTo>
                  <a:pt x="20019" y="44217"/>
                </a:lnTo>
                <a:lnTo>
                  <a:pt x="19784" y="43930"/>
                </a:lnTo>
                <a:lnTo>
                  <a:pt x="19341" y="43330"/>
                </a:lnTo>
                <a:lnTo>
                  <a:pt x="19106" y="43330"/>
                </a:lnTo>
                <a:lnTo>
                  <a:pt x="18429" y="42730"/>
                </a:lnTo>
                <a:lnTo>
                  <a:pt x="17985" y="42730"/>
                </a:lnTo>
                <a:lnTo>
                  <a:pt x="17516" y="42730"/>
                </a:lnTo>
                <a:lnTo>
                  <a:pt x="17073" y="42730"/>
                </a:lnTo>
                <a:lnTo>
                  <a:pt x="16630" y="42730"/>
                </a:lnTo>
                <a:lnTo>
                  <a:pt x="15040" y="43617"/>
                </a:lnTo>
                <a:lnTo>
                  <a:pt x="14362" y="43930"/>
                </a:lnTo>
                <a:lnTo>
                  <a:pt x="14154" y="43930"/>
                </a:lnTo>
                <a:lnTo>
                  <a:pt x="13476" y="43617"/>
                </a:lnTo>
                <a:lnTo>
                  <a:pt x="13241" y="43617"/>
                </a:lnTo>
                <a:lnTo>
                  <a:pt x="12798" y="43043"/>
                </a:lnTo>
                <a:lnTo>
                  <a:pt x="12798" y="42730"/>
                </a:lnTo>
                <a:lnTo>
                  <a:pt x="12798" y="42443"/>
                </a:lnTo>
                <a:lnTo>
                  <a:pt x="13007" y="41843"/>
                </a:lnTo>
                <a:lnTo>
                  <a:pt x="13241" y="41556"/>
                </a:lnTo>
                <a:lnTo>
                  <a:pt x="13919" y="40956"/>
                </a:lnTo>
                <a:lnTo>
                  <a:pt x="15274" y="40356"/>
                </a:lnTo>
                <a:lnTo>
                  <a:pt x="15718" y="40356"/>
                </a:lnTo>
                <a:lnTo>
                  <a:pt x="16395" y="39782"/>
                </a:lnTo>
                <a:lnTo>
                  <a:pt x="16630" y="39182"/>
                </a:lnTo>
                <a:lnTo>
                  <a:pt x="16630" y="38895"/>
                </a:lnTo>
                <a:lnTo>
                  <a:pt x="16395" y="38008"/>
                </a:lnTo>
                <a:lnTo>
                  <a:pt x="16395" y="37695"/>
                </a:lnTo>
                <a:lnTo>
                  <a:pt x="16187" y="37122"/>
                </a:lnTo>
                <a:lnTo>
                  <a:pt x="15718" y="36521"/>
                </a:lnTo>
                <a:lnTo>
                  <a:pt x="15040" y="35921"/>
                </a:lnTo>
                <a:lnTo>
                  <a:pt x="14831" y="35635"/>
                </a:lnTo>
                <a:lnTo>
                  <a:pt x="14597" y="35322"/>
                </a:lnTo>
                <a:lnTo>
                  <a:pt x="14362" y="34748"/>
                </a:lnTo>
                <a:lnTo>
                  <a:pt x="14362" y="33861"/>
                </a:lnTo>
                <a:lnTo>
                  <a:pt x="14362" y="33548"/>
                </a:lnTo>
                <a:lnTo>
                  <a:pt x="14362" y="32374"/>
                </a:lnTo>
                <a:lnTo>
                  <a:pt x="13684" y="30887"/>
                </a:lnTo>
                <a:lnTo>
                  <a:pt x="13476" y="30600"/>
                </a:lnTo>
                <a:lnTo>
                  <a:pt x="12564" y="29113"/>
                </a:lnTo>
                <a:lnTo>
                  <a:pt x="12329" y="28226"/>
                </a:lnTo>
                <a:lnTo>
                  <a:pt x="12564" y="27626"/>
                </a:lnTo>
                <a:lnTo>
                  <a:pt x="12798" y="27026"/>
                </a:lnTo>
                <a:lnTo>
                  <a:pt x="13007" y="26452"/>
                </a:lnTo>
                <a:lnTo>
                  <a:pt x="13007" y="25566"/>
                </a:lnTo>
                <a:lnTo>
                  <a:pt x="12798" y="24653"/>
                </a:lnTo>
                <a:lnTo>
                  <a:pt x="12798" y="24366"/>
                </a:lnTo>
                <a:lnTo>
                  <a:pt x="11886" y="23192"/>
                </a:lnTo>
                <a:lnTo>
                  <a:pt x="11208" y="22305"/>
                </a:lnTo>
                <a:lnTo>
                  <a:pt x="10765" y="21705"/>
                </a:lnTo>
                <a:lnTo>
                  <a:pt x="9853" y="21392"/>
                </a:lnTo>
                <a:lnTo>
                  <a:pt x="9644" y="21105"/>
                </a:lnTo>
                <a:lnTo>
                  <a:pt x="8966" y="20505"/>
                </a:lnTo>
                <a:lnTo>
                  <a:pt x="8732" y="20218"/>
                </a:lnTo>
                <a:lnTo>
                  <a:pt x="8497" y="19618"/>
                </a:lnTo>
                <a:lnTo>
                  <a:pt x="8497" y="19018"/>
                </a:lnTo>
                <a:lnTo>
                  <a:pt x="8497" y="18731"/>
                </a:lnTo>
                <a:lnTo>
                  <a:pt x="8732" y="18131"/>
                </a:lnTo>
                <a:lnTo>
                  <a:pt x="8732" y="16957"/>
                </a:lnTo>
                <a:lnTo>
                  <a:pt x="8732" y="16357"/>
                </a:lnTo>
                <a:lnTo>
                  <a:pt x="8289" y="15470"/>
                </a:lnTo>
                <a:lnTo>
                  <a:pt x="8732" y="15183"/>
                </a:lnTo>
                <a:lnTo>
                  <a:pt x="8966" y="14870"/>
                </a:lnTo>
                <a:lnTo>
                  <a:pt x="11677" y="13984"/>
                </a:lnTo>
                <a:lnTo>
                  <a:pt x="12329" y="13696"/>
                </a:lnTo>
                <a:lnTo>
                  <a:pt x="13007" y="12783"/>
                </a:lnTo>
                <a:lnTo>
                  <a:pt x="13007" y="12210"/>
                </a:lnTo>
                <a:lnTo>
                  <a:pt x="13476" y="10723"/>
                </a:lnTo>
                <a:lnTo>
                  <a:pt x="13241" y="10123"/>
                </a:lnTo>
                <a:lnTo>
                  <a:pt x="13007" y="9523"/>
                </a:lnTo>
                <a:lnTo>
                  <a:pt x="12329" y="8949"/>
                </a:lnTo>
                <a:lnTo>
                  <a:pt x="11886" y="8036"/>
                </a:lnTo>
                <a:lnTo>
                  <a:pt x="11208" y="7149"/>
                </a:lnTo>
                <a:lnTo>
                  <a:pt x="10530" y="7149"/>
                </a:lnTo>
                <a:lnTo>
                  <a:pt x="9644" y="7462"/>
                </a:lnTo>
                <a:lnTo>
                  <a:pt x="8732" y="8036"/>
                </a:lnTo>
                <a:lnTo>
                  <a:pt x="8732" y="8949"/>
                </a:lnTo>
                <a:lnTo>
                  <a:pt x="8497" y="9836"/>
                </a:lnTo>
                <a:lnTo>
                  <a:pt x="8497" y="11010"/>
                </a:lnTo>
                <a:lnTo>
                  <a:pt x="8732" y="11323"/>
                </a:lnTo>
                <a:lnTo>
                  <a:pt x="8497" y="12210"/>
                </a:lnTo>
                <a:lnTo>
                  <a:pt x="7376" y="13096"/>
                </a:lnTo>
                <a:lnTo>
                  <a:pt x="7168" y="12783"/>
                </a:lnTo>
                <a:lnTo>
                  <a:pt x="6698" y="12210"/>
                </a:lnTo>
                <a:lnTo>
                  <a:pt x="5812" y="12210"/>
                </a:lnTo>
                <a:lnTo>
                  <a:pt x="5577" y="12210"/>
                </a:lnTo>
                <a:lnTo>
                  <a:pt x="4900" y="12497"/>
                </a:lnTo>
                <a:lnTo>
                  <a:pt x="4222" y="12783"/>
                </a:lnTo>
                <a:lnTo>
                  <a:pt x="2867" y="12783"/>
                </a:lnTo>
                <a:lnTo>
                  <a:pt x="1980" y="12497"/>
                </a:lnTo>
                <a:lnTo>
                  <a:pt x="1302" y="12210"/>
                </a:lnTo>
                <a:lnTo>
                  <a:pt x="833" y="11610"/>
                </a:lnTo>
                <a:lnTo>
                  <a:pt x="833" y="11323"/>
                </a:lnTo>
                <a:lnTo>
                  <a:pt x="625" y="11010"/>
                </a:lnTo>
                <a:lnTo>
                  <a:pt x="833" y="10410"/>
                </a:lnTo>
                <a:lnTo>
                  <a:pt x="1302" y="9523"/>
                </a:lnTo>
                <a:lnTo>
                  <a:pt x="1302" y="9236"/>
                </a:lnTo>
                <a:lnTo>
                  <a:pt x="1302" y="8949"/>
                </a:lnTo>
                <a:lnTo>
                  <a:pt x="1302" y="8349"/>
                </a:lnTo>
                <a:lnTo>
                  <a:pt x="1068" y="8036"/>
                </a:lnTo>
                <a:lnTo>
                  <a:pt x="390" y="6862"/>
                </a:lnTo>
                <a:lnTo>
                  <a:pt x="156" y="5662"/>
                </a:lnTo>
                <a:lnTo>
                  <a:pt x="156" y="5062"/>
                </a:lnTo>
                <a:lnTo>
                  <a:pt x="156" y="5062"/>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34" name="MT">
            <a:extLst>
              <a:ext uri="{FF2B5EF4-FFF2-40B4-BE49-F238E27FC236}">
                <a16:creationId xmlns:a16="http://schemas.microsoft.com/office/drawing/2014/main" id="{342C4CEF-7145-EE6E-A040-01636C1F8F0C}"/>
              </a:ext>
            </a:extLst>
          </p:cNvPr>
          <p:cNvSpPr/>
          <p:nvPr/>
        </p:nvSpPr>
        <p:spPr>
          <a:xfrm>
            <a:off x="3494048" y="2561635"/>
            <a:ext cx="1191037" cy="672284"/>
          </a:xfrm>
          <a:custGeom>
            <a:avLst/>
            <a:gdLst>
              <a:gd name="connsiteX0" fmla="*/ 156 w 1302380"/>
              <a:gd name="connsiteY0" fmla="*/ 82219 h 735132"/>
              <a:gd name="connsiteX1" fmla="*/ 158 w 1302380"/>
              <a:gd name="connsiteY1" fmla="*/ 80040 h 735132"/>
              <a:gd name="connsiteX2" fmla="*/ 161 w 1302380"/>
              <a:gd name="connsiteY2" fmla="*/ 75241 h 735132"/>
              <a:gd name="connsiteX3" fmla="*/ 166 w 1302380"/>
              <a:gd name="connsiteY3" fmla="*/ 64266 h 735132"/>
              <a:gd name="connsiteX4" fmla="*/ 166 w 1302380"/>
              <a:gd name="connsiteY4" fmla="*/ 62910 h 735132"/>
              <a:gd name="connsiteX5" fmla="*/ 164 w 1302380"/>
              <a:gd name="connsiteY5" fmla="*/ 34685 h 735132"/>
              <a:gd name="connsiteX6" fmla="*/ 164 w 1302380"/>
              <a:gd name="connsiteY6" fmla="*/ 116 h 735132"/>
              <a:gd name="connsiteX7" fmla="*/ 5374 w 1302380"/>
              <a:gd name="connsiteY7" fmla="*/ 46 h 735132"/>
              <a:gd name="connsiteX8" fmla="*/ 6495 w 1302380"/>
              <a:gd name="connsiteY8" fmla="*/ 106 h 735132"/>
              <a:gd name="connsiteX9" fmla="*/ 9339 w 1302380"/>
              <a:gd name="connsiteY9" fmla="*/ 109 h 735132"/>
              <a:gd name="connsiteX10" fmla="*/ 59599 w 1302380"/>
              <a:gd name="connsiteY10" fmla="*/ 142 h 735132"/>
              <a:gd name="connsiteX11" fmla="*/ 68905 w 1302380"/>
              <a:gd name="connsiteY11" fmla="*/ 213 h 735132"/>
              <a:gd name="connsiteX12" fmla="*/ 69218 w 1302380"/>
              <a:gd name="connsiteY12" fmla="*/ 216 h 735132"/>
              <a:gd name="connsiteX13" fmla="*/ 84947 w 1302380"/>
              <a:gd name="connsiteY13" fmla="*/ 335 h 735132"/>
              <a:gd name="connsiteX14" fmla="*/ 91386 w 1302380"/>
              <a:gd name="connsiteY14" fmla="*/ 385 h 735132"/>
              <a:gd name="connsiteX15" fmla="*/ 93083 w 1302380"/>
              <a:gd name="connsiteY15" fmla="*/ 377 h 735132"/>
              <a:gd name="connsiteX16" fmla="*/ 95423 w 1302380"/>
              <a:gd name="connsiteY16" fmla="*/ 367 h 735132"/>
              <a:gd name="connsiteX17" fmla="*/ 107876 w 1302380"/>
              <a:gd name="connsiteY17" fmla="*/ 312 h 735132"/>
              <a:gd name="connsiteX18" fmla="*/ 143533 w 1302380"/>
              <a:gd name="connsiteY18" fmla="*/ 161 h 735132"/>
              <a:gd name="connsiteX19" fmla="*/ 148827 w 1302380"/>
              <a:gd name="connsiteY19" fmla="*/ 137 h 735132"/>
              <a:gd name="connsiteX20" fmla="*/ 149242 w 1302380"/>
              <a:gd name="connsiteY20" fmla="*/ 145 h 735132"/>
              <a:gd name="connsiteX21" fmla="*/ 170768 w 1302380"/>
              <a:gd name="connsiteY21" fmla="*/ 67 h 735132"/>
              <a:gd name="connsiteX22" fmla="*/ 181604 w 1302380"/>
              <a:gd name="connsiteY22" fmla="*/ 28 h 735132"/>
              <a:gd name="connsiteX23" fmla="*/ 195161 w 1302380"/>
              <a:gd name="connsiteY23" fmla="*/ 106 h 735132"/>
              <a:gd name="connsiteX24" fmla="*/ 197987 w 1302380"/>
              <a:gd name="connsiteY24" fmla="*/ 309 h 735132"/>
              <a:gd name="connsiteX25" fmla="*/ 200568 w 1302380"/>
              <a:gd name="connsiteY25" fmla="*/ 380 h 735132"/>
              <a:gd name="connsiteX26" fmla="*/ 202833 w 1302380"/>
              <a:gd name="connsiteY26" fmla="*/ 307 h 735132"/>
              <a:gd name="connsiteX27" fmla="*/ 214983 w 1302380"/>
              <a:gd name="connsiteY27" fmla="*/ 435 h 735132"/>
              <a:gd name="connsiteX28" fmla="*/ 215958 w 1302380"/>
              <a:gd name="connsiteY28" fmla="*/ 445 h 735132"/>
              <a:gd name="connsiteX29" fmla="*/ 232409 w 1302380"/>
              <a:gd name="connsiteY29" fmla="*/ 445 h 735132"/>
              <a:gd name="connsiteX30" fmla="*/ 237111 w 1302380"/>
              <a:gd name="connsiteY30" fmla="*/ 542 h 735132"/>
              <a:gd name="connsiteX31" fmla="*/ 255671 w 1302380"/>
              <a:gd name="connsiteY31" fmla="*/ 649 h 735132"/>
              <a:gd name="connsiteX32" fmla="*/ 264763 w 1302380"/>
              <a:gd name="connsiteY32" fmla="*/ 547 h 735132"/>
              <a:gd name="connsiteX33" fmla="*/ 268345 w 1302380"/>
              <a:gd name="connsiteY33" fmla="*/ 508 h 735132"/>
              <a:gd name="connsiteX34" fmla="*/ 290056 w 1302380"/>
              <a:gd name="connsiteY34" fmla="*/ 495 h 735132"/>
              <a:gd name="connsiteX35" fmla="*/ 292121 w 1302380"/>
              <a:gd name="connsiteY35" fmla="*/ 549 h 735132"/>
              <a:gd name="connsiteX36" fmla="*/ 304688 w 1302380"/>
              <a:gd name="connsiteY36" fmla="*/ 468 h 735132"/>
              <a:gd name="connsiteX37" fmla="*/ 309703 w 1302380"/>
              <a:gd name="connsiteY37" fmla="*/ 437 h 735132"/>
              <a:gd name="connsiteX38" fmla="*/ 318204 w 1302380"/>
              <a:gd name="connsiteY38" fmla="*/ 510 h 735132"/>
              <a:gd name="connsiteX39" fmla="*/ 318876 w 1302380"/>
              <a:gd name="connsiteY39" fmla="*/ 497 h 735132"/>
              <a:gd name="connsiteX40" fmla="*/ 319231 w 1302380"/>
              <a:gd name="connsiteY40" fmla="*/ 505 h 735132"/>
              <a:gd name="connsiteX41" fmla="*/ 319630 w 1302380"/>
              <a:gd name="connsiteY41" fmla="*/ 500 h 735132"/>
              <a:gd name="connsiteX42" fmla="*/ 320180 w 1302380"/>
              <a:gd name="connsiteY42" fmla="*/ 505 h 735132"/>
              <a:gd name="connsiteX43" fmla="*/ 320474 w 1302380"/>
              <a:gd name="connsiteY43" fmla="*/ 500 h 735132"/>
              <a:gd name="connsiteX44" fmla="*/ 320839 w 1302380"/>
              <a:gd name="connsiteY44" fmla="*/ 497 h 735132"/>
              <a:gd name="connsiteX45" fmla="*/ 321295 w 1302380"/>
              <a:gd name="connsiteY45" fmla="*/ 495 h 735132"/>
              <a:gd name="connsiteX46" fmla="*/ 321543 w 1302380"/>
              <a:gd name="connsiteY46" fmla="*/ 492 h 735132"/>
              <a:gd name="connsiteX47" fmla="*/ 329626 w 1302380"/>
              <a:gd name="connsiteY47" fmla="*/ 482 h 735132"/>
              <a:gd name="connsiteX48" fmla="*/ 329749 w 1302380"/>
              <a:gd name="connsiteY48" fmla="*/ 484 h 735132"/>
              <a:gd name="connsiteX49" fmla="*/ 399619 w 1302380"/>
              <a:gd name="connsiteY49" fmla="*/ 448 h 735132"/>
              <a:gd name="connsiteX50" fmla="*/ 399682 w 1302380"/>
              <a:gd name="connsiteY50" fmla="*/ 448 h 735132"/>
              <a:gd name="connsiteX51" fmla="*/ 418294 w 1302380"/>
              <a:gd name="connsiteY51" fmla="*/ 440 h 735132"/>
              <a:gd name="connsiteX52" fmla="*/ 423677 w 1302380"/>
              <a:gd name="connsiteY52" fmla="*/ 435 h 735132"/>
              <a:gd name="connsiteX53" fmla="*/ 438848 w 1302380"/>
              <a:gd name="connsiteY53" fmla="*/ 492 h 735132"/>
              <a:gd name="connsiteX54" fmla="*/ 439174 w 1302380"/>
              <a:gd name="connsiteY54" fmla="*/ 435 h 735132"/>
              <a:gd name="connsiteX55" fmla="*/ 442111 w 1302380"/>
              <a:gd name="connsiteY55" fmla="*/ 461 h 735132"/>
              <a:gd name="connsiteX56" fmla="*/ 443514 w 1302380"/>
              <a:gd name="connsiteY56" fmla="*/ 474 h 735132"/>
              <a:gd name="connsiteX57" fmla="*/ 455093 w 1302380"/>
              <a:gd name="connsiteY57" fmla="*/ 575 h 735132"/>
              <a:gd name="connsiteX58" fmla="*/ 455090 w 1302380"/>
              <a:gd name="connsiteY58" fmla="*/ 581 h 735132"/>
              <a:gd name="connsiteX59" fmla="*/ 465113 w 1302380"/>
              <a:gd name="connsiteY59" fmla="*/ 651 h 735132"/>
              <a:gd name="connsiteX60" fmla="*/ 465121 w 1302380"/>
              <a:gd name="connsiteY60" fmla="*/ 646 h 735132"/>
              <a:gd name="connsiteX61" fmla="*/ 493404 w 1302380"/>
              <a:gd name="connsiteY61" fmla="*/ 758 h 735132"/>
              <a:gd name="connsiteX62" fmla="*/ 518449 w 1302380"/>
              <a:gd name="connsiteY62" fmla="*/ 714 h 735132"/>
              <a:gd name="connsiteX63" fmla="*/ 547290 w 1302380"/>
              <a:gd name="connsiteY63" fmla="*/ 664 h 735132"/>
              <a:gd name="connsiteX64" fmla="*/ 548796 w 1302380"/>
              <a:gd name="connsiteY64" fmla="*/ 654 h 735132"/>
              <a:gd name="connsiteX65" fmla="*/ 559919 w 1302380"/>
              <a:gd name="connsiteY65" fmla="*/ 573 h 735132"/>
              <a:gd name="connsiteX66" fmla="*/ 560000 w 1302380"/>
              <a:gd name="connsiteY66" fmla="*/ 568 h 735132"/>
              <a:gd name="connsiteX67" fmla="*/ 575578 w 1302380"/>
              <a:gd name="connsiteY67" fmla="*/ 495 h 735132"/>
              <a:gd name="connsiteX68" fmla="*/ 589883 w 1302380"/>
              <a:gd name="connsiteY68" fmla="*/ 429 h 735132"/>
              <a:gd name="connsiteX69" fmla="*/ 591909 w 1302380"/>
              <a:gd name="connsiteY69" fmla="*/ 419 h 735132"/>
              <a:gd name="connsiteX70" fmla="*/ 598509 w 1302380"/>
              <a:gd name="connsiteY70" fmla="*/ 523 h 735132"/>
              <a:gd name="connsiteX71" fmla="*/ 598574 w 1302380"/>
              <a:gd name="connsiteY71" fmla="*/ 523 h 735132"/>
              <a:gd name="connsiteX72" fmla="*/ 604176 w 1302380"/>
              <a:gd name="connsiteY72" fmla="*/ 450 h 735132"/>
              <a:gd name="connsiteX73" fmla="*/ 608644 w 1302380"/>
              <a:gd name="connsiteY73" fmla="*/ 390 h 735132"/>
              <a:gd name="connsiteX74" fmla="*/ 632720 w 1302380"/>
              <a:gd name="connsiteY74" fmla="*/ 382 h 735132"/>
              <a:gd name="connsiteX75" fmla="*/ 632787 w 1302380"/>
              <a:gd name="connsiteY75" fmla="*/ 390 h 735132"/>
              <a:gd name="connsiteX76" fmla="*/ 637550 w 1302380"/>
              <a:gd name="connsiteY76" fmla="*/ 380 h 735132"/>
              <a:gd name="connsiteX77" fmla="*/ 656634 w 1302380"/>
              <a:gd name="connsiteY77" fmla="*/ 315 h 735132"/>
              <a:gd name="connsiteX78" fmla="*/ 675759 w 1302380"/>
              <a:gd name="connsiteY78" fmla="*/ 268 h 735132"/>
              <a:gd name="connsiteX79" fmla="*/ 710303 w 1302380"/>
              <a:gd name="connsiteY79" fmla="*/ 184 h 735132"/>
              <a:gd name="connsiteX80" fmla="*/ 711515 w 1302380"/>
              <a:gd name="connsiteY80" fmla="*/ 155 h 735132"/>
              <a:gd name="connsiteX81" fmla="*/ 715368 w 1302380"/>
              <a:gd name="connsiteY81" fmla="*/ 69 h 735132"/>
              <a:gd name="connsiteX82" fmla="*/ 717172 w 1302380"/>
              <a:gd name="connsiteY82" fmla="*/ 153 h 735132"/>
              <a:gd name="connsiteX83" fmla="*/ 722878 w 1302380"/>
              <a:gd name="connsiteY83" fmla="*/ 192 h 735132"/>
              <a:gd name="connsiteX84" fmla="*/ 722954 w 1302380"/>
              <a:gd name="connsiteY84" fmla="*/ 195 h 735132"/>
              <a:gd name="connsiteX85" fmla="*/ 733592 w 1302380"/>
              <a:gd name="connsiteY85" fmla="*/ 176 h 735132"/>
              <a:gd name="connsiteX86" fmla="*/ 737416 w 1302380"/>
              <a:gd name="connsiteY86" fmla="*/ 255 h 735132"/>
              <a:gd name="connsiteX87" fmla="*/ 747280 w 1302380"/>
              <a:gd name="connsiteY87" fmla="*/ 283 h 735132"/>
              <a:gd name="connsiteX88" fmla="*/ 752436 w 1302380"/>
              <a:gd name="connsiteY88" fmla="*/ 296 h 735132"/>
              <a:gd name="connsiteX89" fmla="*/ 758037 w 1302380"/>
              <a:gd name="connsiteY89" fmla="*/ 312 h 735132"/>
              <a:gd name="connsiteX90" fmla="*/ 758066 w 1302380"/>
              <a:gd name="connsiteY90" fmla="*/ 320 h 735132"/>
              <a:gd name="connsiteX91" fmla="*/ 764528 w 1302380"/>
              <a:gd name="connsiteY91" fmla="*/ 382 h 735132"/>
              <a:gd name="connsiteX92" fmla="*/ 765177 w 1302380"/>
              <a:gd name="connsiteY92" fmla="*/ 382 h 735132"/>
              <a:gd name="connsiteX93" fmla="*/ 785418 w 1302380"/>
              <a:gd name="connsiteY93" fmla="*/ 372 h 735132"/>
              <a:gd name="connsiteX94" fmla="*/ 799732 w 1302380"/>
              <a:gd name="connsiteY94" fmla="*/ 367 h 735132"/>
              <a:gd name="connsiteX95" fmla="*/ 814144 w 1302380"/>
              <a:gd name="connsiteY95" fmla="*/ 359 h 735132"/>
              <a:gd name="connsiteX96" fmla="*/ 820122 w 1302380"/>
              <a:gd name="connsiteY96" fmla="*/ 362 h 735132"/>
              <a:gd name="connsiteX97" fmla="*/ 847414 w 1302380"/>
              <a:gd name="connsiteY97" fmla="*/ 335 h 735132"/>
              <a:gd name="connsiteX98" fmla="*/ 876054 w 1302380"/>
              <a:gd name="connsiteY98" fmla="*/ 307 h 735132"/>
              <a:gd name="connsiteX99" fmla="*/ 882008 w 1302380"/>
              <a:gd name="connsiteY99" fmla="*/ 301 h 735132"/>
              <a:gd name="connsiteX100" fmla="*/ 883204 w 1302380"/>
              <a:gd name="connsiteY100" fmla="*/ 299 h 735132"/>
              <a:gd name="connsiteX101" fmla="*/ 884393 w 1302380"/>
              <a:gd name="connsiteY101" fmla="*/ 299 h 735132"/>
              <a:gd name="connsiteX102" fmla="*/ 885595 w 1302380"/>
              <a:gd name="connsiteY102" fmla="*/ 296 h 735132"/>
              <a:gd name="connsiteX103" fmla="*/ 905075 w 1302380"/>
              <a:gd name="connsiteY103" fmla="*/ 278 h 735132"/>
              <a:gd name="connsiteX104" fmla="*/ 933670 w 1302380"/>
              <a:gd name="connsiteY104" fmla="*/ 362 h 735132"/>
              <a:gd name="connsiteX105" fmla="*/ 942066 w 1302380"/>
              <a:gd name="connsiteY105" fmla="*/ 255 h 735132"/>
              <a:gd name="connsiteX106" fmla="*/ 947710 w 1302380"/>
              <a:gd name="connsiteY106" fmla="*/ 257 h 735132"/>
              <a:gd name="connsiteX107" fmla="*/ 961995 w 1302380"/>
              <a:gd name="connsiteY107" fmla="*/ 270 h 735132"/>
              <a:gd name="connsiteX108" fmla="*/ 999740 w 1302380"/>
              <a:gd name="connsiteY108" fmla="*/ 299 h 735132"/>
              <a:gd name="connsiteX109" fmla="*/ 1019264 w 1302380"/>
              <a:gd name="connsiteY109" fmla="*/ 315 h 735132"/>
              <a:gd name="connsiteX110" fmla="*/ 1022105 w 1302380"/>
              <a:gd name="connsiteY110" fmla="*/ 317 h 735132"/>
              <a:gd name="connsiteX111" fmla="*/ 1022966 w 1302380"/>
              <a:gd name="connsiteY111" fmla="*/ 325 h 735132"/>
              <a:gd name="connsiteX112" fmla="*/ 1033758 w 1302380"/>
              <a:gd name="connsiteY112" fmla="*/ 328 h 735132"/>
              <a:gd name="connsiteX113" fmla="*/ 1035661 w 1302380"/>
              <a:gd name="connsiteY113" fmla="*/ 296 h 735132"/>
              <a:gd name="connsiteX114" fmla="*/ 1035661 w 1302380"/>
              <a:gd name="connsiteY114" fmla="*/ 348 h 735132"/>
              <a:gd name="connsiteX115" fmla="*/ 1037928 w 1302380"/>
              <a:gd name="connsiteY115" fmla="*/ 362 h 735132"/>
              <a:gd name="connsiteX116" fmla="*/ 1048955 w 1302380"/>
              <a:gd name="connsiteY116" fmla="*/ 322 h 735132"/>
              <a:gd name="connsiteX117" fmla="*/ 1049320 w 1302380"/>
              <a:gd name="connsiteY117" fmla="*/ 320 h 735132"/>
              <a:gd name="connsiteX118" fmla="*/ 1050024 w 1302380"/>
              <a:gd name="connsiteY118" fmla="*/ 338 h 735132"/>
              <a:gd name="connsiteX119" fmla="*/ 1060190 w 1302380"/>
              <a:gd name="connsiteY119" fmla="*/ 369 h 735132"/>
              <a:gd name="connsiteX120" fmla="*/ 1063240 w 1302380"/>
              <a:gd name="connsiteY120" fmla="*/ 380 h 735132"/>
              <a:gd name="connsiteX121" fmla="*/ 1063578 w 1302380"/>
              <a:gd name="connsiteY121" fmla="*/ 362 h 735132"/>
              <a:gd name="connsiteX122" fmla="*/ 1064569 w 1302380"/>
              <a:gd name="connsiteY122" fmla="*/ 351 h 735132"/>
              <a:gd name="connsiteX123" fmla="*/ 1077785 w 1302380"/>
              <a:gd name="connsiteY123" fmla="*/ 375 h 735132"/>
              <a:gd name="connsiteX124" fmla="*/ 1084458 w 1302380"/>
              <a:gd name="connsiteY124" fmla="*/ 388 h 735132"/>
              <a:gd name="connsiteX125" fmla="*/ 1093608 w 1302380"/>
              <a:gd name="connsiteY125" fmla="*/ 348 h 735132"/>
              <a:gd name="connsiteX126" fmla="*/ 1107919 w 1302380"/>
              <a:gd name="connsiteY126" fmla="*/ 304 h 735132"/>
              <a:gd name="connsiteX127" fmla="*/ 1114253 w 1302380"/>
              <a:gd name="connsiteY127" fmla="*/ 317 h 735132"/>
              <a:gd name="connsiteX128" fmla="*/ 1127860 w 1302380"/>
              <a:gd name="connsiteY128" fmla="*/ 348 h 735132"/>
              <a:gd name="connsiteX129" fmla="*/ 1131953 w 1302380"/>
              <a:gd name="connsiteY129" fmla="*/ 307 h 735132"/>
              <a:gd name="connsiteX130" fmla="*/ 1132500 w 1302380"/>
              <a:gd name="connsiteY130" fmla="*/ 320 h 735132"/>
              <a:gd name="connsiteX131" fmla="*/ 1135628 w 1302380"/>
              <a:gd name="connsiteY131" fmla="*/ 309 h 735132"/>
              <a:gd name="connsiteX132" fmla="*/ 1141702 w 1302380"/>
              <a:gd name="connsiteY132" fmla="*/ 325 h 735132"/>
              <a:gd name="connsiteX133" fmla="*/ 1153719 w 1302380"/>
              <a:gd name="connsiteY133" fmla="*/ 325 h 735132"/>
              <a:gd name="connsiteX134" fmla="*/ 1154162 w 1302380"/>
              <a:gd name="connsiteY134" fmla="*/ 343 h 735132"/>
              <a:gd name="connsiteX135" fmla="*/ 1155935 w 1302380"/>
              <a:gd name="connsiteY135" fmla="*/ 343 h 735132"/>
              <a:gd name="connsiteX136" fmla="*/ 1156377 w 1302380"/>
              <a:gd name="connsiteY136" fmla="*/ 359 h 735132"/>
              <a:gd name="connsiteX137" fmla="*/ 1159792 w 1302380"/>
              <a:gd name="connsiteY137" fmla="*/ 364 h 735132"/>
              <a:gd name="connsiteX138" fmla="*/ 1168290 w 1302380"/>
              <a:gd name="connsiteY138" fmla="*/ 346 h 735132"/>
              <a:gd name="connsiteX139" fmla="*/ 1169620 w 1302380"/>
              <a:gd name="connsiteY139" fmla="*/ 338 h 735132"/>
              <a:gd name="connsiteX140" fmla="*/ 1192142 w 1302380"/>
              <a:gd name="connsiteY140" fmla="*/ 385 h 735132"/>
              <a:gd name="connsiteX141" fmla="*/ 1211875 w 1302380"/>
              <a:gd name="connsiteY141" fmla="*/ 424 h 735132"/>
              <a:gd name="connsiteX142" fmla="*/ 1236638 w 1302380"/>
              <a:gd name="connsiteY142" fmla="*/ 364 h 735132"/>
              <a:gd name="connsiteX143" fmla="*/ 1247873 w 1302380"/>
              <a:gd name="connsiteY143" fmla="*/ 333 h 735132"/>
              <a:gd name="connsiteX144" fmla="*/ 1255641 w 1302380"/>
              <a:gd name="connsiteY144" fmla="*/ 325 h 735132"/>
              <a:gd name="connsiteX145" fmla="*/ 1263592 w 1302380"/>
              <a:gd name="connsiteY145" fmla="*/ 317 h 735132"/>
              <a:gd name="connsiteX146" fmla="*/ 1273758 w 1302380"/>
              <a:gd name="connsiteY146" fmla="*/ 307 h 735132"/>
              <a:gd name="connsiteX147" fmla="*/ 1301546 w 1302380"/>
              <a:gd name="connsiteY147" fmla="*/ 278 h 735132"/>
              <a:gd name="connsiteX148" fmla="*/ 1301572 w 1302380"/>
              <a:gd name="connsiteY148" fmla="*/ 2407 h 735132"/>
              <a:gd name="connsiteX149" fmla="*/ 1301572 w 1302380"/>
              <a:gd name="connsiteY149" fmla="*/ 5756 h 735132"/>
              <a:gd name="connsiteX150" fmla="*/ 1301572 w 1302380"/>
              <a:gd name="connsiteY150" fmla="*/ 6247 h 735132"/>
              <a:gd name="connsiteX151" fmla="*/ 1301546 w 1302380"/>
              <a:gd name="connsiteY151" fmla="*/ 7037 h 735132"/>
              <a:gd name="connsiteX152" fmla="*/ 1301572 w 1302380"/>
              <a:gd name="connsiteY152" fmla="*/ 7345 h 735132"/>
              <a:gd name="connsiteX153" fmla="*/ 1301546 w 1302380"/>
              <a:gd name="connsiteY153" fmla="*/ 8221 h 735132"/>
              <a:gd name="connsiteX154" fmla="*/ 1301520 w 1302380"/>
              <a:gd name="connsiteY154" fmla="*/ 8584 h 735132"/>
              <a:gd name="connsiteX155" fmla="*/ 1301546 w 1302380"/>
              <a:gd name="connsiteY155" fmla="*/ 9630 h 735132"/>
              <a:gd name="connsiteX156" fmla="*/ 1301546 w 1302380"/>
              <a:gd name="connsiteY156" fmla="*/ 10120 h 735132"/>
              <a:gd name="connsiteX157" fmla="*/ 1301546 w 1302380"/>
              <a:gd name="connsiteY157" fmla="*/ 11226 h 735132"/>
              <a:gd name="connsiteX158" fmla="*/ 1301546 w 1302380"/>
              <a:gd name="connsiteY158" fmla="*/ 14782 h 735132"/>
              <a:gd name="connsiteX159" fmla="*/ 1301546 w 1302380"/>
              <a:gd name="connsiteY159" fmla="*/ 15650 h 735132"/>
              <a:gd name="connsiteX160" fmla="*/ 1301546 w 1302380"/>
              <a:gd name="connsiteY160" fmla="*/ 16352 h 735132"/>
              <a:gd name="connsiteX161" fmla="*/ 1301546 w 1302380"/>
              <a:gd name="connsiteY161" fmla="*/ 17643 h 735132"/>
              <a:gd name="connsiteX162" fmla="*/ 1301546 w 1302380"/>
              <a:gd name="connsiteY162" fmla="*/ 20095 h 735132"/>
              <a:gd name="connsiteX163" fmla="*/ 1301546 w 1302380"/>
              <a:gd name="connsiteY163" fmla="*/ 20361 h 735132"/>
              <a:gd name="connsiteX164" fmla="*/ 1301520 w 1302380"/>
              <a:gd name="connsiteY164" fmla="*/ 20787 h 735132"/>
              <a:gd name="connsiteX165" fmla="*/ 1301520 w 1302380"/>
              <a:gd name="connsiteY165" fmla="*/ 21071 h 735132"/>
              <a:gd name="connsiteX166" fmla="*/ 1301546 w 1302380"/>
              <a:gd name="connsiteY166" fmla="*/ 22138 h 735132"/>
              <a:gd name="connsiteX167" fmla="*/ 1301546 w 1302380"/>
              <a:gd name="connsiteY167" fmla="*/ 22435 h 735132"/>
              <a:gd name="connsiteX168" fmla="*/ 1301546 w 1302380"/>
              <a:gd name="connsiteY168" fmla="*/ 22759 h 735132"/>
              <a:gd name="connsiteX169" fmla="*/ 1301520 w 1302380"/>
              <a:gd name="connsiteY169" fmla="*/ 25464 h 735132"/>
              <a:gd name="connsiteX170" fmla="*/ 1301546 w 1302380"/>
              <a:gd name="connsiteY170" fmla="*/ 32011 h 735132"/>
              <a:gd name="connsiteX171" fmla="*/ 1301572 w 1302380"/>
              <a:gd name="connsiteY171" fmla="*/ 33759 h 735132"/>
              <a:gd name="connsiteX172" fmla="*/ 1301572 w 1302380"/>
              <a:gd name="connsiteY172" fmla="*/ 35160 h 735132"/>
              <a:gd name="connsiteX173" fmla="*/ 1301598 w 1302380"/>
              <a:gd name="connsiteY173" fmla="*/ 38935 h 735132"/>
              <a:gd name="connsiteX174" fmla="*/ 1301572 w 1302380"/>
              <a:gd name="connsiteY174" fmla="*/ 41285 h 735132"/>
              <a:gd name="connsiteX175" fmla="*/ 1301598 w 1302380"/>
              <a:gd name="connsiteY175" fmla="*/ 41979 h 735132"/>
              <a:gd name="connsiteX176" fmla="*/ 1301598 w 1302380"/>
              <a:gd name="connsiteY176" fmla="*/ 46280 h 735132"/>
              <a:gd name="connsiteX177" fmla="*/ 1301624 w 1302380"/>
              <a:gd name="connsiteY177" fmla="*/ 53488 h 735132"/>
              <a:gd name="connsiteX178" fmla="*/ 1301624 w 1302380"/>
              <a:gd name="connsiteY178" fmla="*/ 54646 h 735132"/>
              <a:gd name="connsiteX179" fmla="*/ 1301650 w 1302380"/>
              <a:gd name="connsiteY179" fmla="*/ 55619 h 735132"/>
              <a:gd name="connsiteX180" fmla="*/ 1301650 w 1302380"/>
              <a:gd name="connsiteY180" fmla="*/ 55789 h 735132"/>
              <a:gd name="connsiteX181" fmla="*/ 1301650 w 1302380"/>
              <a:gd name="connsiteY181" fmla="*/ 56495 h 735132"/>
              <a:gd name="connsiteX182" fmla="*/ 1301650 w 1302380"/>
              <a:gd name="connsiteY182" fmla="*/ 56725 h 735132"/>
              <a:gd name="connsiteX183" fmla="*/ 1301650 w 1302380"/>
              <a:gd name="connsiteY183" fmla="*/ 57964 h 735132"/>
              <a:gd name="connsiteX184" fmla="*/ 1301650 w 1302380"/>
              <a:gd name="connsiteY184" fmla="*/ 58175 h 735132"/>
              <a:gd name="connsiteX185" fmla="*/ 1301676 w 1302380"/>
              <a:gd name="connsiteY185" fmla="*/ 60518 h 735132"/>
              <a:gd name="connsiteX186" fmla="*/ 1301676 w 1302380"/>
              <a:gd name="connsiteY186" fmla="*/ 60580 h 735132"/>
              <a:gd name="connsiteX187" fmla="*/ 1301676 w 1302380"/>
              <a:gd name="connsiteY187" fmla="*/ 61726 h 735132"/>
              <a:gd name="connsiteX188" fmla="*/ 1301676 w 1302380"/>
              <a:gd name="connsiteY188" fmla="*/ 61950 h 735132"/>
              <a:gd name="connsiteX189" fmla="*/ 1301650 w 1302380"/>
              <a:gd name="connsiteY189" fmla="*/ 62712 h 735132"/>
              <a:gd name="connsiteX190" fmla="*/ 1301624 w 1302380"/>
              <a:gd name="connsiteY190" fmla="*/ 62845 h 735132"/>
              <a:gd name="connsiteX191" fmla="*/ 1301598 w 1302380"/>
              <a:gd name="connsiteY191" fmla="*/ 66314 h 735132"/>
              <a:gd name="connsiteX192" fmla="*/ 1301598 w 1302380"/>
              <a:gd name="connsiteY192" fmla="*/ 66551 h 735132"/>
              <a:gd name="connsiteX193" fmla="*/ 1301624 w 1302380"/>
              <a:gd name="connsiteY193" fmla="*/ 67538 h 735132"/>
              <a:gd name="connsiteX194" fmla="*/ 1301624 w 1302380"/>
              <a:gd name="connsiteY194" fmla="*/ 68930 h 735132"/>
              <a:gd name="connsiteX195" fmla="*/ 1301650 w 1302380"/>
              <a:gd name="connsiteY195" fmla="*/ 72267 h 735132"/>
              <a:gd name="connsiteX196" fmla="*/ 1301650 w 1302380"/>
              <a:gd name="connsiteY196" fmla="*/ 74836 h 735132"/>
              <a:gd name="connsiteX197" fmla="*/ 1301650 w 1302380"/>
              <a:gd name="connsiteY197" fmla="*/ 76041 h 735132"/>
              <a:gd name="connsiteX198" fmla="*/ 1301650 w 1302380"/>
              <a:gd name="connsiteY198" fmla="*/ 76062 h 735132"/>
              <a:gd name="connsiteX199" fmla="*/ 1301676 w 1302380"/>
              <a:gd name="connsiteY199" fmla="*/ 77395 h 735132"/>
              <a:gd name="connsiteX200" fmla="*/ 1301650 w 1302380"/>
              <a:gd name="connsiteY200" fmla="*/ 77461 h 735132"/>
              <a:gd name="connsiteX201" fmla="*/ 1301650 w 1302380"/>
              <a:gd name="connsiteY201" fmla="*/ 77508 h 735132"/>
              <a:gd name="connsiteX202" fmla="*/ 1301676 w 1302380"/>
              <a:gd name="connsiteY202" fmla="*/ 78308 h 735132"/>
              <a:gd name="connsiteX203" fmla="*/ 1301650 w 1302380"/>
              <a:gd name="connsiteY203" fmla="*/ 79628 h 735132"/>
              <a:gd name="connsiteX204" fmla="*/ 1301624 w 1302380"/>
              <a:gd name="connsiteY204" fmla="*/ 82550 h 735132"/>
              <a:gd name="connsiteX205" fmla="*/ 1301676 w 1302380"/>
              <a:gd name="connsiteY205" fmla="*/ 83512 h 735132"/>
              <a:gd name="connsiteX206" fmla="*/ 1301702 w 1302380"/>
              <a:gd name="connsiteY206" fmla="*/ 87942 h 735132"/>
              <a:gd name="connsiteX207" fmla="*/ 1301702 w 1302380"/>
              <a:gd name="connsiteY207" fmla="*/ 89095 h 735132"/>
              <a:gd name="connsiteX208" fmla="*/ 1301702 w 1302380"/>
              <a:gd name="connsiteY208" fmla="*/ 90258 h 735132"/>
              <a:gd name="connsiteX209" fmla="*/ 1301702 w 1302380"/>
              <a:gd name="connsiteY209" fmla="*/ 90323 h 735132"/>
              <a:gd name="connsiteX210" fmla="*/ 1301702 w 1302380"/>
              <a:gd name="connsiteY210" fmla="*/ 91187 h 735132"/>
              <a:gd name="connsiteX211" fmla="*/ 1301728 w 1302380"/>
              <a:gd name="connsiteY211" fmla="*/ 91409 h 735132"/>
              <a:gd name="connsiteX212" fmla="*/ 1301728 w 1302380"/>
              <a:gd name="connsiteY212" fmla="*/ 95470 h 735132"/>
              <a:gd name="connsiteX213" fmla="*/ 1301728 w 1302380"/>
              <a:gd name="connsiteY213" fmla="*/ 97108 h 735132"/>
              <a:gd name="connsiteX214" fmla="*/ 1301728 w 1302380"/>
              <a:gd name="connsiteY214" fmla="*/ 100439 h 735132"/>
              <a:gd name="connsiteX215" fmla="*/ 1301754 w 1302380"/>
              <a:gd name="connsiteY215" fmla="*/ 100643 h 735132"/>
              <a:gd name="connsiteX216" fmla="*/ 1301754 w 1302380"/>
              <a:gd name="connsiteY216" fmla="*/ 100664 h 735132"/>
              <a:gd name="connsiteX217" fmla="*/ 1301754 w 1302380"/>
              <a:gd name="connsiteY217" fmla="*/ 100664 h 735132"/>
              <a:gd name="connsiteX218" fmla="*/ 1301754 w 1302380"/>
              <a:gd name="connsiteY218" fmla="*/ 101848 h 735132"/>
              <a:gd name="connsiteX219" fmla="*/ 1301754 w 1302380"/>
              <a:gd name="connsiteY219" fmla="*/ 102049 h 735132"/>
              <a:gd name="connsiteX220" fmla="*/ 1301780 w 1302380"/>
              <a:gd name="connsiteY220" fmla="*/ 103038 h 735132"/>
              <a:gd name="connsiteX221" fmla="*/ 1301806 w 1302380"/>
              <a:gd name="connsiteY221" fmla="*/ 103139 h 735132"/>
              <a:gd name="connsiteX222" fmla="*/ 1301806 w 1302380"/>
              <a:gd name="connsiteY222" fmla="*/ 103301 h 735132"/>
              <a:gd name="connsiteX223" fmla="*/ 1301806 w 1302380"/>
              <a:gd name="connsiteY223" fmla="*/ 106653 h 735132"/>
              <a:gd name="connsiteX224" fmla="*/ 1301806 w 1302380"/>
              <a:gd name="connsiteY224" fmla="*/ 108343 h 735132"/>
              <a:gd name="connsiteX225" fmla="*/ 1301806 w 1302380"/>
              <a:gd name="connsiteY225" fmla="*/ 111808 h 735132"/>
              <a:gd name="connsiteX226" fmla="*/ 1301806 w 1302380"/>
              <a:gd name="connsiteY226" fmla="*/ 112984 h 735132"/>
              <a:gd name="connsiteX227" fmla="*/ 1301832 w 1302380"/>
              <a:gd name="connsiteY227" fmla="*/ 113352 h 735132"/>
              <a:gd name="connsiteX228" fmla="*/ 1301832 w 1302380"/>
              <a:gd name="connsiteY228" fmla="*/ 115350 h 735132"/>
              <a:gd name="connsiteX229" fmla="*/ 1301832 w 1302380"/>
              <a:gd name="connsiteY229" fmla="*/ 117713 h 735132"/>
              <a:gd name="connsiteX230" fmla="*/ 1301832 w 1302380"/>
              <a:gd name="connsiteY230" fmla="*/ 121266 h 735132"/>
              <a:gd name="connsiteX231" fmla="*/ 1301832 w 1302380"/>
              <a:gd name="connsiteY231" fmla="*/ 122297 h 735132"/>
              <a:gd name="connsiteX232" fmla="*/ 1301858 w 1302380"/>
              <a:gd name="connsiteY232" fmla="*/ 122432 h 735132"/>
              <a:gd name="connsiteX233" fmla="*/ 1301858 w 1302380"/>
              <a:gd name="connsiteY233" fmla="*/ 122565 h 735132"/>
              <a:gd name="connsiteX234" fmla="*/ 1301885 w 1302380"/>
              <a:gd name="connsiteY234" fmla="*/ 124021 h 735132"/>
              <a:gd name="connsiteX235" fmla="*/ 1301885 w 1302380"/>
              <a:gd name="connsiteY235" fmla="*/ 124279 h 735132"/>
              <a:gd name="connsiteX236" fmla="*/ 1301885 w 1302380"/>
              <a:gd name="connsiteY236" fmla="*/ 124796 h 735132"/>
              <a:gd name="connsiteX237" fmla="*/ 1301885 w 1302380"/>
              <a:gd name="connsiteY237" fmla="*/ 131844 h 735132"/>
              <a:gd name="connsiteX238" fmla="*/ 1301885 w 1302380"/>
              <a:gd name="connsiteY238" fmla="*/ 132533 h 735132"/>
              <a:gd name="connsiteX239" fmla="*/ 1301911 w 1302380"/>
              <a:gd name="connsiteY239" fmla="*/ 132767 h 735132"/>
              <a:gd name="connsiteX240" fmla="*/ 1301911 w 1302380"/>
              <a:gd name="connsiteY240" fmla="*/ 135407 h 735132"/>
              <a:gd name="connsiteX241" fmla="*/ 1301911 w 1302380"/>
              <a:gd name="connsiteY241" fmla="*/ 137338 h 735132"/>
              <a:gd name="connsiteX242" fmla="*/ 1301937 w 1302380"/>
              <a:gd name="connsiteY242" fmla="*/ 141258 h 735132"/>
              <a:gd name="connsiteX243" fmla="*/ 1301937 w 1302380"/>
              <a:gd name="connsiteY243" fmla="*/ 141738 h 735132"/>
              <a:gd name="connsiteX244" fmla="*/ 1301937 w 1302380"/>
              <a:gd name="connsiteY244" fmla="*/ 142437 h 735132"/>
              <a:gd name="connsiteX245" fmla="*/ 1301963 w 1302380"/>
              <a:gd name="connsiteY245" fmla="*/ 145988 h 735132"/>
              <a:gd name="connsiteX246" fmla="*/ 1302015 w 1302380"/>
              <a:gd name="connsiteY246" fmla="*/ 160022 h 735132"/>
              <a:gd name="connsiteX247" fmla="*/ 1302041 w 1302380"/>
              <a:gd name="connsiteY247" fmla="*/ 164673 h 735132"/>
              <a:gd name="connsiteX248" fmla="*/ 1302041 w 1302380"/>
              <a:gd name="connsiteY248" fmla="*/ 165205 h 735132"/>
              <a:gd name="connsiteX249" fmla="*/ 1302067 w 1302380"/>
              <a:gd name="connsiteY249" fmla="*/ 168661 h 735132"/>
              <a:gd name="connsiteX250" fmla="*/ 1302119 w 1302380"/>
              <a:gd name="connsiteY250" fmla="*/ 171421 h 735132"/>
              <a:gd name="connsiteX251" fmla="*/ 1302145 w 1302380"/>
              <a:gd name="connsiteY251" fmla="*/ 172220 h 735132"/>
              <a:gd name="connsiteX252" fmla="*/ 1302250 w 1302380"/>
              <a:gd name="connsiteY252" fmla="*/ 181696 h 735132"/>
              <a:gd name="connsiteX253" fmla="*/ 1302301 w 1302380"/>
              <a:gd name="connsiteY253" fmla="*/ 186306 h 735132"/>
              <a:gd name="connsiteX254" fmla="*/ 1302301 w 1302380"/>
              <a:gd name="connsiteY254" fmla="*/ 186348 h 735132"/>
              <a:gd name="connsiteX255" fmla="*/ 1302301 w 1302380"/>
              <a:gd name="connsiteY255" fmla="*/ 186984 h 735132"/>
              <a:gd name="connsiteX256" fmla="*/ 1302301 w 1302380"/>
              <a:gd name="connsiteY256" fmla="*/ 188612 h 735132"/>
              <a:gd name="connsiteX257" fmla="*/ 1302301 w 1302380"/>
              <a:gd name="connsiteY257" fmla="*/ 189068 h 735132"/>
              <a:gd name="connsiteX258" fmla="*/ 1302301 w 1302380"/>
              <a:gd name="connsiteY258" fmla="*/ 189676 h 735132"/>
              <a:gd name="connsiteX259" fmla="*/ 1302223 w 1302380"/>
              <a:gd name="connsiteY259" fmla="*/ 195086 h 735132"/>
              <a:gd name="connsiteX260" fmla="*/ 1302223 w 1302380"/>
              <a:gd name="connsiteY260" fmla="*/ 195318 h 735132"/>
              <a:gd name="connsiteX261" fmla="*/ 1302223 w 1302380"/>
              <a:gd name="connsiteY261" fmla="*/ 195334 h 735132"/>
              <a:gd name="connsiteX262" fmla="*/ 1302223 w 1302380"/>
              <a:gd name="connsiteY262" fmla="*/ 195551 h 735132"/>
              <a:gd name="connsiteX263" fmla="*/ 1302223 w 1302380"/>
              <a:gd name="connsiteY263" fmla="*/ 195890 h 735132"/>
              <a:gd name="connsiteX264" fmla="*/ 1302145 w 1302380"/>
              <a:gd name="connsiteY264" fmla="*/ 204928 h 735132"/>
              <a:gd name="connsiteX265" fmla="*/ 1302145 w 1302380"/>
              <a:gd name="connsiteY265" fmla="*/ 204957 h 735132"/>
              <a:gd name="connsiteX266" fmla="*/ 1302119 w 1302380"/>
              <a:gd name="connsiteY266" fmla="*/ 216255 h 735132"/>
              <a:gd name="connsiteX267" fmla="*/ 1302093 w 1302380"/>
              <a:gd name="connsiteY267" fmla="*/ 224639 h 735132"/>
              <a:gd name="connsiteX268" fmla="*/ 1302041 w 1302380"/>
              <a:gd name="connsiteY268" fmla="*/ 226689 h 735132"/>
              <a:gd name="connsiteX269" fmla="*/ 1302067 w 1302380"/>
              <a:gd name="connsiteY269" fmla="*/ 228147 h 735132"/>
              <a:gd name="connsiteX270" fmla="*/ 1302067 w 1302380"/>
              <a:gd name="connsiteY270" fmla="*/ 230211 h 735132"/>
              <a:gd name="connsiteX271" fmla="*/ 1302041 w 1302380"/>
              <a:gd name="connsiteY271" fmla="*/ 240955 h 735132"/>
              <a:gd name="connsiteX272" fmla="*/ 1301989 w 1302380"/>
              <a:gd name="connsiteY272" fmla="*/ 251267 h 735132"/>
              <a:gd name="connsiteX273" fmla="*/ 1301963 w 1302380"/>
              <a:gd name="connsiteY273" fmla="*/ 254627 h 735132"/>
              <a:gd name="connsiteX274" fmla="*/ 1301937 w 1302380"/>
              <a:gd name="connsiteY274" fmla="*/ 261201 h 735132"/>
              <a:gd name="connsiteX275" fmla="*/ 1301937 w 1302380"/>
              <a:gd name="connsiteY275" fmla="*/ 261263 h 735132"/>
              <a:gd name="connsiteX276" fmla="*/ 1301963 w 1302380"/>
              <a:gd name="connsiteY276" fmla="*/ 264798 h 735132"/>
              <a:gd name="connsiteX277" fmla="*/ 1301911 w 1302380"/>
              <a:gd name="connsiteY277" fmla="*/ 269856 h 735132"/>
              <a:gd name="connsiteX278" fmla="*/ 1301911 w 1302380"/>
              <a:gd name="connsiteY278" fmla="*/ 271695 h 735132"/>
              <a:gd name="connsiteX279" fmla="*/ 1301911 w 1302380"/>
              <a:gd name="connsiteY279" fmla="*/ 271990 h 735132"/>
              <a:gd name="connsiteX280" fmla="*/ 1301937 w 1302380"/>
              <a:gd name="connsiteY280" fmla="*/ 280496 h 735132"/>
              <a:gd name="connsiteX281" fmla="*/ 1301937 w 1302380"/>
              <a:gd name="connsiteY281" fmla="*/ 280981 h 735132"/>
              <a:gd name="connsiteX282" fmla="*/ 1301937 w 1302380"/>
              <a:gd name="connsiteY282" fmla="*/ 281386 h 735132"/>
              <a:gd name="connsiteX283" fmla="*/ 1301937 w 1302380"/>
              <a:gd name="connsiteY283" fmla="*/ 282111 h 735132"/>
              <a:gd name="connsiteX284" fmla="*/ 1301937 w 1302380"/>
              <a:gd name="connsiteY284" fmla="*/ 282257 h 735132"/>
              <a:gd name="connsiteX285" fmla="*/ 1301937 w 1302380"/>
              <a:gd name="connsiteY285" fmla="*/ 282591 h 735132"/>
              <a:gd name="connsiteX286" fmla="*/ 1301885 w 1302380"/>
              <a:gd name="connsiteY286" fmla="*/ 290297 h 735132"/>
              <a:gd name="connsiteX287" fmla="*/ 1301963 w 1302380"/>
              <a:gd name="connsiteY287" fmla="*/ 300175 h 735132"/>
              <a:gd name="connsiteX288" fmla="*/ 1301963 w 1302380"/>
              <a:gd name="connsiteY288" fmla="*/ 304383 h 735132"/>
              <a:gd name="connsiteX289" fmla="*/ 1301937 w 1302380"/>
              <a:gd name="connsiteY289" fmla="*/ 309903 h 735132"/>
              <a:gd name="connsiteX290" fmla="*/ 1301963 w 1302380"/>
              <a:gd name="connsiteY290" fmla="*/ 311752 h 735132"/>
              <a:gd name="connsiteX291" fmla="*/ 1301911 w 1302380"/>
              <a:gd name="connsiteY291" fmla="*/ 312172 h 735132"/>
              <a:gd name="connsiteX292" fmla="*/ 1301911 w 1302380"/>
              <a:gd name="connsiteY292" fmla="*/ 314069 h 735132"/>
              <a:gd name="connsiteX293" fmla="*/ 1301937 w 1302380"/>
              <a:gd name="connsiteY293" fmla="*/ 314509 h 735132"/>
              <a:gd name="connsiteX294" fmla="*/ 1301937 w 1302380"/>
              <a:gd name="connsiteY294" fmla="*/ 315529 h 735132"/>
              <a:gd name="connsiteX295" fmla="*/ 1301937 w 1302380"/>
              <a:gd name="connsiteY295" fmla="*/ 316142 h 735132"/>
              <a:gd name="connsiteX296" fmla="*/ 1301937 w 1302380"/>
              <a:gd name="connsiteY296" fmla="*/ 318180 h 735132"/>
              <a:gd name="connsiteX297" fmla="*/ 1301937 w 1302380"/>
              <a:gd name="connsiteY297" fmla="*/ 318699 h 735132"/>
              <a:gd name="connsiteX298" fmla="*/ 1301911 w 1302380"/>
              <a:gd name="connsiteY298" fmla="*/ 327897 h 735132"/>
              <a:gd name="connsiteX299" fmla="*/ 1301885 w 1302380"/>
              <a:gd name="connsiteY299" fmla="*/ 334029 h 735132"/>
              <a:gd name="connsiteX300" fmla="*/ 1301885 w 1302380"/>
              <a:gd name="connsiteY300" fmla="*/ 335177 h 735132"/>
              <a:gd name="connsiteX301" fmla="*/ 1301885 w 1302380"/>
              <a:gd name="connsiteY301" fmla="*/ 335198 h 735132"/>
              <a:gd name="connsiteX302" fmla="*/ 1301885 w 1302380"/>
              <a:gd name="connsiteY302" fmla="*/ 337553 h 735132"/>
              <a:gd name="connsiteX303" fmla="*/ 1301885 w 1302380"/>
              <a:gd name="connsiteY303" fmla="*/ 337624 h 735132"/>
              <a:gd name="connsiteX304" fmla="*/ 1301858 w 1302380"/>
              <a:gd name="connsiteY304" fmla="*/ 351567 h 735132"/>
              <a:gd name="connsiteX305" fmla="*/ 1301858 w 1302380"/>
              <a:gd name="connsiteY305" fmla="*/ 355900 h 735132"/>
              <a:gd name="connsiteX306" fmla="*/ 1301911 w 1302380"/>
              <a:gd name="connsiteY306" fmla="*/ 368264 h 735132"/>
              <a:gd name="connsiteX307" fmla="*/ 1301911 w 1302380"/>
              <a:gd name="connsiteY307" fmla="*/ 368778 h 735132"/>
              <a:gd name="connsiteX308" fmla="*/ 1301911 w 1302380"/>
              <a:gd name="connsiteY308" fmla="*/ 368911 h 735132"/>
              <a:gd name="connsiteX309" fmla="*/ 1301885 w 1302380"/>
              <a:gd name="connsiteY309" fmla="*/ 370090 h 735132"/>
              <a:gd name="connsiteX310" fmla="*/ 1301911 w 1302380"/>
              <a:gd name="connsiteY310" fmla="*/ 370904 h 735132"/>
              <a:gd name="connsiteX311" fmla="*/ 1301911 w 1302380"/>
              <a:gd name="connsiteY311" fmla="*/ 381539 h 735132"/>
              <a:gd name="connsiteX312" fmla="*/ 1301911 w 1302380"/>
              <a:gd name="connsiteY312" fmla="*/ 381547 h 735132"/>
              <a:gd name="connsiteX313" fmla="*/ 1301937 w 1302380"/>
              <a:gd name="connsiteY313" fmla="*/ 383446 h 735132"/>
              <a:gd name="connsiteX314" fmla="*/ 1301937 w 1302380"/>
              <a:gd name="connsiteY314" fmla="*/ 397420 h 735132"/>
              <a:gd name="connsiteX315" fmla="*/ 1301937 w 1302380"/>
              <a:gd name="connsiteY315" fmla="*/ 402332 h 735132"/>
              <a:gd name="connsiteX316" fmla="*/ 1301832 w 1302380"/>
              <a:gd name="connsiteY316" fmla="*/ 422157 h 735132"/>
              <a:gd name="connsiteX317" fmla="*/ 1301911 w 1302380"/>
              <a:gd name="connsiteY317" fmla="*/ 424839 h 735132"/>
              <a:gd name="connsiteX318" fmla="*/ 1301911 w 1302380"/>
              <a:gd name="connsiteY318" fmla="*/ 428768 h 735132"/>
              <a:gd name="connsiteX319" fmla="*/ 1301911 w 1302380"/>
              <a:gd name="connsiteY319" fmla="*/ 431493 h 735132"/>
              <a:gd name="connsiteX320" fmla="*/ 1301911 w 1302380"/>
              <a:gd name="connsiteY320" fmla="*/ 438461 h 735132"/>
              <a:gd name="connsiteX321" fmla="*/ 1301911 w 1302380"/>
              <a:gd name="connsiteY321" fmla="*/ 450119 h 735132"/>
              <a:gd name="connsiteX322" fmla="*/ 1301937 w 1302380"/>
              <a:gd name="connsiteY322" fmla="*/ 462794 h 735132"/>
              <a:gd name="connsiteX323" fmla="*/ 1301858 w 1302380"/>
              <a:gd name="connsiteY323" fmla="*/ 462961 h 735132"/>
              <a:gd name="connsiteX324" fmla="*/ 1301858 w 1302380"/>
              <a:gd name="connsiteY324" fmla="*/ 463717 h 735132"/>
              <a:gd name="connsiteX325" fmla="*/ 1301754 w 1302380"/>
              <a:gd name="connsiteY325" fmla="*/ 482314 h 735132"/>
              <a:gd name="connsiteX326" fmla="*/ 1301911 w 1302380"/>
              <a:gd name="connsiteY326" fmla="*/ 490885 h 735132"/>
              <a:gd name="connsiteX327" fmla="*/ 1302067 w 1302380"/>
              <a:gd name="connsiteY327" fmla="*/ 500764 h 735132"/>
              <a:gd name="connsiteX328" fmla="*/ 1302067 w 1302380"/>
              <a:gd name="connsiteY328" fmla="*/ 502324 h 735132"/>
              <a:gd name="connsiteX329" fmla="*/ 1302093 w 1302380"/>
              <a:gd name="connsiteY329" fmla="*/ 502882 h 735132"/>
              <a:gd name="connsiteX330" fmla="*/ 1302223 w 1302380"/>
              <a:gd name="connsiteY330" fmla="*/ 521314 h 735132"/>
              <a:gd name="connsiteX331" fmla="*/ 1302276 w 1302380"/>
              <a:gd name="connsiteY331" fmla="*/ 551136 h 735132"/>
              <a:gd name="connsiteX332" fmla="*/ 1302327 w 1302380"/>
              <a:gd name="connsiteY332" fmla="*/ 552255 h 735132"/>
              <a:gd name="connsiteX333" fmla="*/ 1302301 w 1302380"/>
              <a:gd name="connsiteY333" fmla="*/ 552623 h 735132"/>
              <a:gd name="connsiteX334" fmla="*/ 1302301 w 1302380"/>
              <a:gd name="connsiteY334" fmla="*/ 554029 h 735132"/>
              <a:gd name="connsiteX335" fmla="*/ 1302301 w 1302380"/>
              <a:gd name="connsiteY335" fmla="*/ 554047 h 735132"/>
              <a:gd name="connsiteX336" fmla="*/ 1302380 w 1302380"/>
              <a:gd name="connsiteY336" fmla="*/ 559577 h 735132"/>
              <a:gd name="connsiteX337" fmla="*/ 1302354 w 1302380"/>
              <a:gd name="connsiteY337" fmla="*/ 560099 h 735132"/>
              <a:gd name="connsiteX338" fmla="*/ 1302301 w 1302380"/>
              <a:gd name="connsiteY338" fmla="*/ 561533 h 735132"/>
              <a:gd name="connsiteX339" fmla="*/ 1302354 w 1302380"/>
              <a:gd name="connsiteY339" fmla="*/ 563125 h 735132"/>
              <a:gd name="connsiteX340" fmla="*/ 1302406 w 1302380"/>
              <a:gd name="connsiteY340" fmla="*/ 565890 h 735132"/>
              <a:gd name="connsiteX341" fmla="*/ 1302458 w 1302380"/>
              <a:gd name="connsiteY341" fmla="*/ 576585 h 735132"/>
              <a:gd name="connsiteX342" fmla="*/ 1302484 w 1302380"/>
              <a:gd name="connsiteY342" fmla="*/ 579559 h 735132"/>
              <a:gd name="connsiteX343" fmla="*/ 1302458 w 1302380"/>
              <a:gd name="connsiteY343" fmla="*/ 584019 h 735132"/>
              <a:gd name="connsiteX344" fmla="*/ 1302458 w 1302380"/>
              <a:gd name="connsiteY344" fmla="*/ 585480 h 735132"/>
              <a:gd name="connsiteX345" fmla="*/ 1302484 w 1302380"/>
              <a:gd name="connsiteY345" fmla="*/ 604444 h 735132"/>
              <a:gd name="connsiteX346" fmla="*/ 1302510 w 1302380"/>
              <a:gd name="connsiteY346" fmla="*/ 617983 h 735132"/>
              <a:gd name="connsiteX347" fmla="*/ 1302536 w 1302380"/>
              <a:gd name="connsiteY347" fmla="*/ 618113 h 735132"/>
              <a:gd name="connsiteX348" fmla="*/ 1302510 w 1302380"/>
              <a:gd name="connsiteY348" fmla="*/ 623174 h 735132"/>
              <a:gd name="connsiteX349" fmla="*/ 1302484 w 1302380"/>
              <a:gd name="connsiteY349" fmla="*/ 623252 h 735132"/>
              <a:gd name="connsiteX350" fmla="*/ 1302510 w 1302380"/>
              <a:gd name="connsiteY350" fmla="*/ 635460 h 735132"/>
              <a:gd name="connsiteX351" fmla="*/ 1302536 w 1302380"/>
              <a:gd name="connsiteY351" fmla="*/ 637469 h 735132"/>
              <a:gd name="connsiteX352" fmla="*/ 1301337 w 1302380"/>
              <a:gd name="connsiteY352" fmla="*/ 637521 h 735132"/>
              <a:gd name="connsiteX353" fmla="*/ 1300555 w 1302380"/>
              <a:gd name="connsiteY353" fmla="*/ 637547 h 735132"/>
              <a:gd name="connsiteX354" fmla="*/ 1292839 w 1302380"/>
              <a:gd name="connsiteY354" fmla="*/ 637495 h 735132"/>
              <a:gd name="connsiteX355" fmla="*/ 1278294 w 1302380"/>
              <a:gd name="connsiteY355" fmla="*/ 637469 h 735132"/>
              <a:gd name="connsiteX356" fmla="*/ 1264426 w 1302380"/>
              <a:gd name="connsiteY356" fmla="*/ 637443 h 735132"/>
              <a:gd name="connsiteX357" fmla="*/ 1251888 w 1302380"/>
              <a:gd name="connsiteY357" fmla="*/ 637417 h 735132"/>
              <a:gd name="connsiteX358" fmla="*/ 1238359 w 1302380"/>
              <a:gd name="connsiteY358" fmla="*/ 637365 h 735132"/>
              <a:gd name="connsiteX359" fmla="*/ 1234344 w 1302380"/>
              <a:gd name="connsiteY359" fmla="*/ 637338 h 735132"/>
              <a:gd name="connsiteX360" fmla="*/ 1228036 w 1302380"/>
              <a:gd name="connsiteY360" fmla="*/ 637287 h 735132"/>
              <a:gd name="connsiteX361" fmla="*/ 1223605 w 1302380"/>
              <a:gd name="connsiteY361" fmla="*/ 637260 h 735132"/>
              <a:gd name="connsiteX362" fmla="*/ 1210415 w 1302380"/>
              <a:gd name="connsiteY362" fmla="*/ 637182 h 735132"/>
              <a:gd name="connsiteX363" fmla="*/ 1199858 w 1302380"/>
              <a:gd name="connsiteY363" fmla="*/ 637156 h 735132"/>
              <a:gd name="connsiteX364" fmla="*/ 1194227 w 1302380"/>
              <a:gd name="connsiteY364" fmla="*/ 637156 h 735132"/>
              <a:gd name="connsiteX365" fmla="*/ 1191829 w 1302380"/>
              <a:gd name="connsiteY365" fmla="*/ 637156 h 735132"/>
              <a:gd name="connsiteX366" fmla="*/ 1190082 w 1302380"/>
              <a:gd name="connsiteY366" fmla="*/ 637156 h 735132"/>
              <a:gd name="connsiteX367" fmla="*/ 1187554 w 1302380"/>
              <a:gd name="connsiteY367" fmla="*/ 637156 h 735132"/>
              <a:gd name="connsiteX368" fmla="*/ 1180933 w 1302380"/>
              <a:gd name="connsiteY368" fmla="*/ 637156 h 735132"/>
              <a:gd name="connsiteX369" fmla="*/ 1180047 w 1302380"/>
              <a:gd name="connsiteY369" fmla="*/ 637156 h 735132"/>
              <a:gd name="connsiteX370" fmla="*/ 1158124 w 1302380"/>
              <a:gd name="connsiteY370" fmla="*/ 637156 h 735132"/>
              <a:gd name="connsiteX371" fmla="*/ 1158124 w 1302380"/>
              <a:gd name="connsiteY371" fmla="*/ 637156 h 735132"/>
              <a:gd name="connsiteX372" fmla="*/ 1130258 w 1302380"/>
              <a:gd name="connsiteY372" fmla="*/ 637130 h 735132"/>
              <a:gd name="connsiteX373" fmla="*/ 1114305 w 1302380"/>
              <a:gd name="connsiteY373" fmla="*/ 637130 h 735132"/>
              <a:gd name="connsiteX374" fmla="*/ 1099655 w 1302380"/>
              <a:gd name="connsiteY374" fmla="*/ 637156 h 735132"/>
              <a:gd name="connsiteX375" fmla="*/ 1099369 w 1302380"/>
              <a:gd name="connsiteY375" fmla="*/ 637156 h 735132"/>
              <a:gd name="connsiteX376" fmla="*/ 1097726 w 1302380"/>
              <a:gd name="connsiteY376" fmla="*/ 638173 h 735132"/>
              <a:gd name="connsiteX377" fmla="*/ 1087247 w 1302380"/>
              <a:gd name="connsiteY377" fmla="*/ 638173 h 735132"/>
              <a:gd name="connsiteX378" fmla="*/ 1080626 w 1302380"/>
              <a:gd name="connsiteY378" fmla="*/ 638173 h 735132"/>
              <a:gd name="connsiteX379" fmla="*/ 1061363 w 1302380"/>
              <a:gd name="connsiteY379" fmla="*/ 638147 h 735132"/>
              <a:gd name="connsiteX380" fmla="*/ 1061337 w 1302380"/>
              <a:gd name="connsiteY380" fmla="*/ 638147 h 735132"/>
              <a:gd name="connsiteX381" fmla="*/ 1028492 w 1302380"/>
              <a:gd name="connsiteY381" fmla="*/ 637964 h 735132"/>
              <a:gd name="connsiteX382" fmla="*/ 1028023 w 1302380"/>
              <a:gd name="connsiteY382" fmla="*/ 637964 h 735132"/>
              <a:gd name="connsiteX383" fmla="*/ 993484 w 1302380"/>
              <a:gd name="connsiteY383" fmla="*/ 637808 h 735132"/>
              <a:gd name="connsiteX384" fmla="*/ 992155 w 1302380"/>
              <a:gd name="connsiteY384" fmla="*/ 637808 h 735132"/>
              <a:gd name="connsiteX385" fmla="*/ 982849 w 1302380"/>
              <a:gd name="connsiteY385" fmla="*/ 637756 h 735132"/>
              <a:gd name="connsiteX386" fmla="*/ 982614 w 1302380"/>
              <a:gd name="connsiteY386" fmla="*/ 637756 h 735132"/>
              <a:gd name="connsiteX387" fmla="*/ 981493 w 1302380"/>
              <a:gd name="connsiteY387" fmla="*/ 637756 h 735132"/>
              <a:gd name="connsiteX388" fmla="*/ 980946 w 1302380"/>
              <a:gd name="connsiteY388" fmla="*/ 637756 h 735132"/>
              <a:gd name="connsiteX389" fmla="*/ 975993 w 1302380"/>
              <a:gd name="connsiteY389" fmla="*/ 637730 h 735132"/>
              <a:gd name="connsiteX390" fmla="*/ 973412 w 1302380"/>
              <a:gd name="connsiteY390" fmla="*/ 637625 h 735132"/>
              <a:gd name="connsiteX391" fmla="*/ 972291 w 1302380"/>
              <a:gd name="connsiteY391" fmla="*/ 637704 h 735132"/>
              <a:gd name="connsiteX392" fmla="*/ 971144 w 1302380"/>
              <a:gd name="connsiteY392" fmla="*/ 637600 h 735132"/>
              <a:gd name="connsiteX393" fmla="*/ 970049 w 1302380"/>
              <a:gd name="connsiteY393" fmla="*/ 637417 h 735132"/>
              <a:gd name="connsiteX394" fmla="*/ 967677 w 1302380"/>
              <a:gd name="connsiteY394" fmla="*/ 637208 h 735132"/>
              <a:gd name="connsiteX395" fmla="*/ 962099 w 1302380"/>
              <a:gd name="connsiteY395" fmla="*/ 637156 h 735132"/>
              <a:gd name="connsiteX396" fmla="*/ 949196 w 1302380"/>
              <a:gd name="connsiteY396" fmla="*/ 637078 h 735132"/>
              <a:gd name="connsiteX397" fmla="*/ 941571 w 1302380"/>
              <a:gd name="connsiteY397" fmla="*/ 637052 h 735132"/>
              <a:gd name="connsiteX398" fmla="*/ 929035 w 1302380"/>
              <a:gd name="connsiteY398" fmla="*/ 636973 h 735132"/>
              <a:gd name="connsiteX399" fmla="*/ 919868 w 1302380"/>
              <a:gd name="connsiteY399" fmla="*/ 637025 h 735132"/>
              <a:gd name="connsiteX400" fmla="*/ 916424 w 1302380"/>
              <a:gd name="connsiteY400" fmla="*/ 637052 h 735132"/>
              <a:gd name="connsiteX401" fmla="*/ 913632 w 1302380"/>
              <a:gd name="connsiteY401" fmla="*/ 637078 h 735132"/>
              <a:gd name="connsiteX402" fmla="*/ 901537 w 1302380"/>
              <a:gd name="connsiteY402" fmla="*/ 637078 h 735132"/>
              <a:gd name="connsiteX403" fmla="*/ 900091 w 1302380"/>
              <a:gd name="connsiteY403" fmla="*/ 637052 h 735132"/>
              <a:gd name="connsiteX404" fmla="*/ 889645 w 1302380"/>
              <a:gd name="connsiteY404" fmla="*/ 637078 h 735132"/>
              <a:gd name="connsiteX405" fmla="*/ 886056 w 1302380"/>
              <a:gd name="connsiteY405" fmla="*/ 637078 h 735132"/>
              <a:gd name="connsiteX406" fmla="*/ 885613 w 1302380"/>
              <a:gd name="connsiteY406" fmla="*/ 637078 h 735132"/>
              <a:gd name="connsiteX407" fmla="*/ 883009 w 1302380"/>
              <a:gd name="connsiteY407" fmla="*/ 637078 h 735132"/>
              <a:gd name="connsiteX408" fmla="*/ 882646 w 1302380"/>
              <a:gd name="connsiteY408" fmla="*/ 637078 h 735132"/>
              <a:gd name="connsiteX409" fmla="*/ 872498 w 1302380"/>
              <a:gd name="connsiteY409" fmla="*/ 637104 h 735132"/>
              <a:gd name="connsiteX410" fmla="*/ 855667 w 1302380"/>
              <a:gd name="connsiteY410" fmla="*/ 637130 h 735132"/>
              <a:gd name="connsiteX411" fmla="*/ 848337 w 1302380"/>
              <a:gd name="connsiteY411" fmla="*/ 637130 h 735132"/>
              <a:gd name="connsiteX412" fmla="*/ 846004 w 1302380"/>
              <a:gd name="connsiteY412" fmla="*/ 637208 h 735132"/>
              <a:gd name="connsiteX413" fmla="*/ 845959 w 1302380"/>
              <a:gd name="connsiteY413" fmla="*/ 637208 h 735132"/>
              <a:gd name="connsiteX414" fmla="*/ 843619 w 1302380"/>
              <a:gd name="connsiteY414" fmla="*/ 637156 h 735132"/>
              <a:gd name="connsiteX415" fmla="*/ 817202 w 1302380"/>
              <a:gd name="connsiteY415" fmla="*/ 637234 h 735132"/>
              <a:gd name="connsiteX416" fmla="*/ 815096 w 1302380"/>
              <a:gd name="connsiteY416" fmla="*/ 637130 h 735132"/>
              <a:gd name="connsiteX417" fmla="*/ 805673 w 1302380"/>
              <a:gd name="connsiteY417" fmla="*/ 637156 h 735132"/>
              <a:gd name="connsiteX418" fmla="*/ 798976 w 1302380"/>
              <a:gd name="connsiteY418" fmla="*/ 637156 h 735132"/>
              <a:gd name="connsiteX419" fmla="*/ 798890 w 1302380"/>
              <a:gd name="connsiteY419" fmla="*/ 637156 h 735132"/>
              <a:gd name="connsiteX420" fmla="*/ 781636 w 1302380"/>
              <a:gd name="connsiteY420" fmla="*/ 637182 h 735132"/>
              <a:gd name="connsiteX421" fmla="*/ 775137 w 1302380"/>
              <a:gd name="connsiteY421" fmla="*/ 637208 h 735132"/>
              <a:gd name="connsiteX422" fmla="*/ 769997 w 1302380"/>
              <a:gd name="connsiteY422" fmla="*/ 637260 h 735132"/>
              <a:gd name="connsiteX423" fmla="*/ 768769 w 1302380"/>
              <a:gd name="connsiteY423" fmla="*/ 637260 h 735132"/>
              <a:gd name="connsiteX424" fmla="*/ 768397 w 1302380"/>
              <a:gd name="connsiteY424" fmla="*/ 637234 h 735132"/>
              <a:gd name="connsiteX425" fmla="*/ 758342 w 1302380"/>
              <a:gd name="connsiteY425" fmla="*/ 637260 h 735132"/>
              <a:gd name="connsiteX426" fmla="*/ 757842 w 1302380"/>
              <a:gd name="connsiteY426" fmla="*/ 637260 h 735132"/>
              <a:gd name="connsiteX427" fmla="*/ 757785 w 1302380"/>
              <a:gd name="connsiteY427" fmla="*/ 637260 h 735132"/>
              <a:gd name="connsiteX428" fmla="*/ 755621 w 1302380"/>
              <a:gd name="connsiteY428" fmla="*/ 637260 h 735132"/>
              <a:gd name="connsiteX429" fmla="*/ 753411 w 1302380"/>
              <a:gd name="connsiteY429" fmla="*/ 636295 h 735132"/>
              <a:gd name="connsiteX430" fmla="*/ 743695 w 1302380"/>
              <a:gd name="connsiteY430" fmla="*/ 636321 h 735132"/>
              <a:gd name="connsiteX431" fmla="*/ 741602 w 1302380"/>
              <a:gd name="connsiteY431" fmla="*/ 636321 h 735132"/>
              <a:gd name="connsiteX432" fmla="*/ 731916 w 1302380"/>
              <a:gd name="connsiteY432" fmla="*/ 636373 h 735132"/>
              <a:gd name="connsiteX433" fmla="*/ 725365 w 1302380"/>
              <a:gd name="connsiteY433" fmla="*/ 636426 h 735132"/>
              <a:gd name="connsiteX434" fmla="*/ 721942 w 1302380"/>
              <a:gd name="connsiteY434" fmla="*/ 636452 h 735132"/>
              <a:gd name="connsiteX435" fmla="*/ 699749 w 1302380"/>
              <a:gd name="connsiteY435" fmla="*/ 636739 h 735132"/>
              <a:gd name="connsiteX436" fmla="*/ 689708 w 1302380"/>
              <a:gd name="connsiteY436" fmla="*/ 636843 h 735132"/>
              <a:gd name="connsiteX437" fmla="*/ 682067 w 1302380"/>
              <a:gd name="connsiteY437" fmla="*/ 636895 h 735132"/>
              <a:gd name="connsiteX438" fmla="*/ 679116 w 1302380"/>
              <a:gd name="connsiteY438" fmla="*/ 636895 h 735132"/>
              <a:gd name="connsiteX439" fmla="*/ 678011 w 1302380"/>
              <a:gd name="connsiteY439" fmla="*/ 636843 h 735132"/>
              <a:gd name="connsiteX440" fmla="*/ 675066 w 1302380"/>
              <a:gd name="connsiteY440" fmla="*/ 636686 h 735132"/>
              <a:gd name="connsiteX441" fmla="*/ 671849 w 1302380"/>
              <a:gd name="connsiteY441" fmla="*/ 636686 h 735132"/>
              <a:gd name="connsiteX442" fmla="*/ 669930 w 1302380"/>
              <a:gd name="connsiteY442" fmla="*/ 636686 h 735132"/>
              <a:gd name="connsiteX443" fmla="*/ 660280 w 1302380"/>
              <a:gd name="connsiteY443" fmla="*/ 636660 h 735132"/>
              <a:gd name="connsiteX444" fmla="*/ 659248 w 1302380"/>
              <a:gd name="connsiteY444" fmla="*/ 636660 h 735132"/>
              <a:gd name="connsiteX445" fmla="*/ 655995 w 1302380"/>
              <a:gd name="connsiteY445" fmla="*/ 636660 h 735132"/>
              <a:gd name="connsiteX446" fmla="*/ 655995 w 1302380"/>
              <a:gd name="connsiteY446" fmla="*/ 636660 h 735132"/>
              <a:gd name="connsiteX447" fmla="*/ 653315 w 1302380"/>
              <a:gd name="connsiteY447" fmla="*/ 636660 h 735132"/>
              <a:gd name="connsiteX448" fmla="*/ 644687 w 1302380"/>
              <a:gd name="connsiteY448" fmla="*/ 636634 h 735132"/>
              <a:gd name="connsiteX449" fmla="*/ 636291 w 1302380"/>
              <a:gd name="connsiteY449" fmla="*/ 637651 h 735132"/>
              <a:gd name="connsiteX450" fmla="*/ 632133 w 1302380"/>
              <a:gd name="connsiteY450" fmla="*/ 637678 h 735132"/>
              <a:gd name="connsiteX451" fmla="*/ 631448 w 1302380"/>
              <a:gd name="connsiteY451" fmla="*/ 637678 h 735132"/>
              <a:gd name="connsiteX452" fmla="*/ 625277 w 1302380"/>
              <a:gd name="connsiteY452" fmla="*/ 637600 h 735132"/>
              <a:gd name="connsiteX453" fmla="*/ 620893 w 1302380"/>
              <a:gd name="connsiteY453" fmla="*/ 637234 h 735132"/>
              <a:gd name="connsiteX454" fmla="*/ 612009 w 1302380"/>
              <a:gd name="connsiteY454" fmla="*/ 637260 h 735132"/>
              <a:gd name="connsiteX455" fmla="*/ 607820 w 1302380"/>
              <a:gd name="connsiteY455" fmla="*/ 638147 h 735132"/>
              <a:gd name="connsiteX456" fmla="*/ 603230 w 1302380"/>
              <a:gd name="connsiteY456" fmla="*/ 638277 h 735132"/>
              <a:gd name="connsiteX457" fmla="*/ 593585 w 1302380"/>
              <a:gd name="connsiteY457" fmla="*/ 638330 h 735132"/>
              <a:gd name="connsiteX458" fmla="*/ 579762 w 1302380"/>
              <a:gd name="connsiteY458" fmla="*/ 638382 h 735132"/>
              <a:gd name="connsiteX459" fmla="*/ 574538 w 1302380"/>
              <a:gd name="connsiteY459" fmla="*/ 637625 h 735132"/>
              <a:gd name="connsiteX460" fmla="*/ 570474 w 1302380"/>
              <a:gd name="connsiteY460" fmla="*/ 637052 h 735132"/>
              <a:gd name="connsiteX461" fmla="*/ 548786 w 1302380"/>
              <a:gd name="connsiteY461" fmla="*/ 637052 h 735132"/>
              <a:gd name="connsiteX462" fmla="*/ 542827 w 1302380"/>
              <a:gd name="connsiteY462" fmla="*/ 637052 h 735132"/>
              <a:gd name="connsiteX463" fmla="*/ 541797 w 1302380"/>
              <a:gd name="connsiteY463" fmla="*/ 637025 h 735132"/>
              <a:gd name="connsiteX464" fmla="*/ 541797 w 1302380"/>
              <a:gd name="connsiteY464" fmla="*/ 637234 h 735132"/>
              <a:gd name="connsiteX465" fmla="*/ 541800 w 1302380"/>
              <a:gd name="connsiteY465" fmla="*/ 646468 h 735132"/>
              <a:gd name="connsiteX466" fmla="*/ 541813 w 1302380"/>
              <a:gd name="connsiteY466" fmla="*/ 658572 h 735132"/>
              <a:gd name="connsiteX467" fmla="*/ 541831 w 1302380"/>
              <a:gd name="connsiteY467" fmla="*/ 665720 h 735132"/>
              <a:gd name="connsiteX468" fmla="*/ 541847 w 1302380"/>
              <a:gd name="connsiteY468" fmla="*/ 675059 h 735132"/>
              <a:gd name="connsiteX469" fmla="*/ 541860 w 1302380"/>
              <a:gd name="connsiteY469" fmla="*/ 679102 h 735132"/>
              <a:gd name="connsiteX470" fmla="*/ 541899 w 1302380"/>
              <a:gd name="connsiteY470" fmla="*/ 688258 h 735132"/>
              <a:gd name="connsiteX471" fmla="*/ 542014 w 1302380"/>
              <a:gd name="connsiteY471" fmla="*/ 713639 h 735132"/>
              <a:gd name="connsiteX472" fmla="*/ 542027 w 1302380"/>
              <a:gd name="connsiteY472" fmla="*/ 716874 h 735132"/>
              <a:gd name="connsiteX473" fmla="*/ 541664 w 1302380"/>
              <a:gd name="connsiteY473" fmla="*/ 717109 h 735132"/>
              <a:gd name="connsiteX474" fmla="*/ 540700 w 1302380"/>
              <a:gd name="connsiteY474" fmla="*/ 716848 h 735132"/>
              <a:gd name="connsiteX475" fmla="*/ 540106 w 1302380"/>
              <a:gd name="connsiteY475" fmla="*/ 716300 h 735132"/>
              <a:gd name="connsiteX476" fmla="*/ 539602 w 1302380"/>
              <a:gd name="connsiteY476" fmla="*/ 716118 h 735132"/>
              <a:gd name="connsiteX477" fmla="*/ 539334 w 1302380"/>
              <a:gd name="connsiteY477" fmla="*/ 716144 h 735132"/>
              <a:gd name="connsiteX478" fmla="*/ 537741 w 1302380"/>
              <a:gd name="connsiteY478" fmla="*/ 715648 h 735132"/>
              <a:gd name="connsiteX479" fmla="*/ 537283 w 1302380"/>
              <a:gd name="connsiteY479" fmla="*/ 715648 h 735132"/>
              <a:gd name="connsiteX480" fmla="*/ 537181 w 1302380"/>
              <a:gd name="connsiteY480" fmla="*/ 715648 h 735132"/>
              <a:gd name="connsiteX481" fmla="*/ 536769 w 1302380"/>
              <a:gd name="connsiteY481" fmla="*/ 715439 h 735132"/>
              <a:gd name="connsiteX482" fmla="*/ 536383 w 1302380"/>
              <a:gd name="connsiteY482" fmla="*/ 715596 h 735132"/>
              <a:gd name="connsiteX483" fmla="*/ 536086 w 1302380"/>
              <a:gd name="connsiteY483" fmla="*/ 715570 h 735132"/>
              <a:gd name="connsiteX484" fmla="*/ 535476 w 1302380"/>
              <a:gd name="connsiteY484" fmla="*/ 715048 h 735132"/>
              <a:gd name="connsiteX485" fmla="*/ 535236 w 1302380"/>
              <a:gd name="connsiteY485" fmla="*/ 714526 h 735132"/>
              <a:gd name="connsiteX486" fmla="*/ 534736 w 1302380"/>
              <a:gd name="connsiteY486" fmla="*/ 714448 h 735132"/>
              <a:gd name="connsiteX487" fmla="*/ 533899 w 1302380"/>
              <a:gd name="connsiteY487" fmla="*/ 713952 h 735132"/>
              <a:gd name="connsiteX488" fmla="*/ 533792 w 1302380"/>
              <a:gd name="connsiteY488" fmla="*/ 713639 h 735132"/>
              <a:gd name="connsiteX489" fmla="*/ 533545 w 1302380"/>
              <a:gd name="connsiteY489" fmla="*/ 713561 h 735132"/>
              <a:gd name="connsiteX490" fmla="*/ 532682 w 1302380"/>
              <a:gd name="connsiteY490" fmla="*/ 711031 h 735132"/>
              <a:gd name="connsiteX491" fmla="*/ 532687 w 1302380"/>
              <a:gd name="connsiteY491" fmla="*/ 710718 h 735132"/>
              <a:gd name="connsiteX492" fmla="*/ 533466 w 1302380"/>
              <a:gd name="connsiteY492" fmla="*/ 708657 h 735132"/>
              <a:gd name="connsiteX493" fmla="*/ 532445 w 1302380"/>
              <a:gd name="connsiteY493" fmla="*/ 708135 h 735132"/>
              <a:gd name="connsiteX494" fmla="*/ 531386 w 1302380"/>
              <a:gd name="connsiteY494" fmla="*/ 708266 h 735132"/>
              <a:gd name="connsiteX495" fmla="*/ 530893 w 1302380"/>
              <a:gd name="connsiteY495" fmla="*/ 707144 h 735132"/>
              <a:gd name="connsiteX496" fmla="*/ 530482 w 1302380"/>
              <a:gd name="connsiteY496" fmla="*/ 706544 h 735132"/>
              <a:gd name="connsiteX497" fmla="*/ 528871 w 1302380"/>
              <a:gd name="connsiteY497" fmla="*/ 706075 h 735132"/>
              <a:gd name="connsiteX498" fmla="*/ 528112 w 1302380"/>
              <a:gd name="connsiteY498" fmla="*/ 705240 h 735132"/>
              <a:gd name="connsiteX499" fmla="*/ 528172 w 1302380"/>
              <a:gd name="connsiteY499" fmla="*/ 703466 h 735132"/>
              <a:gd name="connsiteX500" fmla="*/ 528081 w 1302380"/>
              <a:gd name="connsiteY500" fmla="*/ 703049 h 735132"/>
              <a:gd name="connsiteX501" fmla="*/ 526702 w 1302380"/>
              <a:gd name="connsiteY501" fmla="*/ 702475 h 735132"/>
              <a:gd name="connsiteX502" fmla="*/ 525862 w 1302380"/>
              <a:gd name="connsiteY502" fmla="*/ 702031 h 735132"/>
              <a:gd name="connsiteX503" fmla="*/ 525234 w 1302380"/>
              <a:gd name="connsiteY503" fmla="*/ 702162 h 735132"/>
              <a:gd name="connsiteX504" fmla="*/ 523960 w 1302380"/>
              <a:gd name="connsiteY504" fmla="*/ 702110 h 735132"/>
              <a:gd name="connsiteX505" fmla="*/ 523808 w 1302380"/>
              <a:gd name="connsiteY505" fmla="*/ 701875 h 735132"/>
              <a:gd name="connsiteX506" fmla="*/ 523240 w 1302380"/>
              <a:gd name="connsiteY506" fmla="*/ 701953 h 735132"/>
              <a:gd name="connsiteX507" fmla="*/ 523042 w 1302380"/>
              <a:gd name="connsiteY507" fmla="*/ 701849 h 735132"/>
              <a:gd name="connsiteX508" fmla="*/ 522753 w 1302380"/>
              <a:gd name="connsiteY508" fmla="*/ 701222 h 735132"/>
              <a:gd name="connsiteX509" fmla="*/ 522828 w 1302380"/>
              <a:gd name="connsiteY509" fmla="*/ 701040 h 735132"/>
              <a:gd name="connsiteX510" fmla="*/ 522547 w 1302380"/>
              <a:gd name="connsiteY510" fmla="*/ 700649 h 735132"/>
              <a:gd name="connsiteX511" fmla="*/ 522682 w 1302380"/>
              <a:gd name="connsiteY511" fmla="*/ 700231 h 735132"/>
              <a:gd name="connsiteX512" fmla="*/ 522492 w 1302380"/>
              <a:gd name="connsiteY512" fmla="*/ 699970 h 735132"/>
              <a:gd name="connsiteX513" fmla="*/ 522526 w 1302380"/>
              <a:gd name="connsiteY513" fmla="*/ 698744 h 735132"/>
              <a:gd name="connsiteX514" fmla="*/ 522325 w 1302380"/>
              <a:gd name="connsiteY514" fmla="*/ 698275 h 735132"/>
              <a:gd name="connsiteX515" fmla="*/ 522164 w 1302380"/>
              <a:gd name="connsiteY515" fmla="*/ 698197 h 735132"/>
              <a:gd name="connsiteX516" fmla="*/ 522218 w 1302380"/>
              <a:gd name="connsiteY516" fmla="*/ 697545 h 735132"/>
              <a:gd name="connsiteX517" fmla="*/ 521650 w 1302380"/>
              <a:gd name="connsiteY517" fmla="*/ 696266 h 735132"/>
              <a:gd name="connsiteX518" fmla="*/ 521687 w 1302380"/>
              <a:gd name="connsiteY518" fmla="*/ 696084 h 735132"/>
              <a:gd name="connsiteX519" fmla="*/ 523071 w 1302380"/>
              <a:gd name="connsiteY519" fmla="*/ 695562 h 735132"/>
              <a:gd name="connsiteX520" fmla="*/ 523845 w 1302380"/>
              <a:gd name="connsiteY520" fmla="*/ 694988 h 735132"/>
              <a:gd name="connsiteX521" fmla="*/ 523840 w 1302380"/>
              <a:gd name="connsiteY521" fmla="*/ 694858 h 735132"/>
              <a:gd name="connsiteX522" fmla="*/ 523417 w 1302380"/>
              <a:gd name="connsiteY522" fmla="*/ 694571 h 735132"/>
              <a:gd name="connsiteX523" fmla="*/ 522867 w 1302380"/>
              <a:gd name="connsiteY523" fmla="*/ 693606 h 735132"/>
              <a:gd name="connsiteX524" fmla="*/ 521431 w 1302380"/>
              <a:gd name="connsiteY524" fmla="*/ 691805 h 735132"/>
              <a:gd name="connsiteX525" fmla="*/ 521363 w 1302380"/>
              <a:gd name="connsiteY525" fmla="*/ 691753 h 735132"/>
              <a:gd name="connsiteX526" fmla="*/ 520852 w 1302380"/>
              <a:gd name="connsiteY526" fmla="*/ 691727 h 735132"/>
              <a:gd name="connsiteX527" fmla="*/ 520686 w 1302380"/>
              <a:gd name="connsiteY527" fmla="*/ 691623 h 735132"/>
              <a:gd name="connsiteX528" fmla="*/ 520456 w 1302380"/>
              <a:gd name="connsiteY528" fmla="*/ 690945 h 735132"/>
              <a:gd name="connsiteX529" fmla="*/ 520261 w 1302380"/>
              <a:gd name="connsiteY529" fmla="*/ 690736 h 735132"/>
              <a:gd name="connsiteX530" fmla="*/ 520302 w 1302380"/>
              <a:gd name="connsiteY530" fmla="*/ 690606 h 735132"/>
              <a:gd name="connsiteX531" fmla="*/ 520258 w 1302380"/>
              <a:gd name="connsiteY531" fmla="*/ 690553 h 735132"/>
              <a:gd name="connsiteX532" fmla="*/ 519239 w 1302380"/>
              <a:gd name="connsiteY532" fmla="*/ 690788 h 735132"/>
              <a:gd name="connsiteX533" fmla="*/ 518561 w 1302380"/>
              <a:gd name="connsiteY533" fmla="*/ 691153 h 735132"/>
              <a:gd name="connsiteX534" fmla="*/ 518295 w 1302380"/>
              <a:gd name="connsiteY534" fmla="*/ 691153 h 735132"/>
              <a:gd name="connsiteX535" fmla="*/ 517743 w 1302380"/>
              <a:gd name="connsiteY535" fmla="*/ 690814 h 735132"/>
              <a:gd name="connsiteX536" fmla="*/ 517513 w 1302380"/>
              <a:gd name="connsiteY536" fmla="*/ 690553 h 735132"/>
              <a:gd name="connsiteX537" fmla="*/ 517297 w 1302380"/>
              <a:gd name="connsiteY537" fmla="*/ 690006 h 735132"/>
              <a:gd name="connsiteX538" fmla="*/ 517357 w 1302380"/>
              <a:gd name="connsiteY538" fmla="*/ 689953 h 735132"/>
              <a:gd name="connsiteX539" fmla="*/ 517612 w 1302380"/>
              <a:gd name="connsiteY539" fmla="*/ 689927 h 735132"/>
              <a:gd name="connsiteX540" fmla="*/ 517823 w 1302380"/>
              <a:gd name="connsiteY540" fmla="*/ 689719 h 735132"/>
              <a:gd name="connsiteX541" fmla="*/ 518241 w 1302380"/>
              <a:gd name="connsiteY541" fmla="*/ 688832 h 735132"/>
              <a:gd name="connsiteX542" fmla="*/ 518736 w 1302380"/>
              <a:gd name="connsiteY542" fmla="*/ 688493 h 735132"/>
              <a:gd name="connsiteX543" fmla="*/ 518780 w 1302380"/>
              <a:gd name="connsiteY543" fmla="*/ 688075 h 735132"/>
              <a:gd name="connsiteX544" fmla="*/ 518467 w 1302380"/>
              <a:gd name="connsiteY544" fmla="*/ 687866 h 735132"/>
              <a:gd name="connsiteX545" fmla="*/ 517690 w 1302380"/>
              <a:gd name="connsiteY545" fmla="*/ 686797 h 735132"/>
              <a:gd name="connsiteX546" fmla="*/ 517763 w 1302380"/>
              <a:gd name="connsiteY546" fmla="*/ 686406 h 735132"/>
              <a:gd name="connsiteX547" fmla="*/ 517315 w 1302380"/>
              <a:gd name="connsiteY547" fmla="*/ 685701 h 735132"/>
              <a:gd name="connsiteX548" fmla="*/ 516468 w 1302380"/>
              <a:gd name="connsiteY548" fmla="*/ 685232 h 735132"/>
              <a:gd name="connsiteX549" fmla="*/ 516215 w 1302380"/>
              <a:gd name="connsiteY549" fmla="*/ 685232 h 735132"/>
              <a:gd name="connsiteX550" fmla="*/ 515576 w 1302380"/>
              <a:gd name="connsiteY550" fmla="*/ 684476 h 735132"/>
              <a:gd name="connsiteX551" fmla="*/ 515480 w 1302380"/>
              <a:gd name="connsiteY551" fmla="*/ 684084 h 735132"/>
              <a:gd name="connsiteX552" fmla="*/ 515712 w 1302380"/>
              <a:gd name="connsiteY552" fmla="*/ 683484 h 735132"/>
              <a:gd name="connsiteX553" fmla="*/ 515738 w 1302380"/>
              <a:gd name="connsiteY553" fmla="*/ 683093 h 735132"/>
              <a:gd name="connsiteX554" fmla="*/ 515610 w 1302380"/>
              <a:gd name="connsiteY554" fmla="*/ 682780 h 735132"/>
              <a:gd name="connsiteX555" fmla="*/ 515151 w 1302380"/>
              <a:gd name="connsiteY555" fmla="*/ 682493 h 735132"/>
              <a:gd name="connsiteX556" fmla="*/ 515063 w 1302380"/>
              <a:gd name="connsiteY556" fmla="*/ 682232 h 735132"/>
              <a:gd name="connsiteX557" fmla="*/ 514442 w 1302380"/>
              <a:gd name="connsiteY557" fmla="*/ 681919 h 735132"/>
              <a:gd name="connsiteX558" fmla="*/ 513241 w 1302380"/>
              <a:gd name="connsiteY558" fmla="*/ 680902 h 735132"/>
              <a:gd name="connsiteX559" fmla="*/ 513170 w 1302380"/>
              <a:gd name="connsiteY559" fmla="*/ 680693 h 735132"/>
              <a:gd name="connsiteX560" fmla="*/ 512743 w 1302380"/>
              <a:gd name="connsiteY560" fmla="*/ 680250 h 735132"/>
              <a:gd name="connsiteX561" fmla="*/ 512607 w 1302380"/>
              <a:gd name="connsiteY561" fmla="*/ 679337 h 735132"/>
              <a:gd name="connsiteX562" fmla="*/ 512717 w 1302380"/>
              <a:gd name="connsiteY562" fmla="*/ 678998 h 735132"/>
              <a:gd name="connsiteX563" fmla="*/ 512680 w 1302380"/>
              <a:gd name="connsiteY563" fmla="*/ 678736 h 735132"/>
              <a:gd name="connsiteX564" fmla="*/ 512052 w 1302380"/>
              <a:gd name="connsiteY564" fmla="*/ 678293 h 735132"/>
              <a:gd name="connsiteX565" fmla="*/ 511653 w 1302380"/>
              <a:gd name="connsiteY565" fmla="*/ 678319 h 735132"/>
              <a:gd name="connsiteX566" fmla="*/ 511129 w 1302380"/>
              <a:gd name="connsiteY566" fmla="*/ 678032 h 735132"/>
              <a:gd name="connsiteX567" fmla="*/ 510668 w 1302380"/>
              <a:gd name="connsiteY567" fmla="*/ 678606 h 735132"/>
              <a:gd name="connsiteX568" fmla="*/ 509967 w 1302380"/>
              <a:gd name="connsiteY568" fmla="*/ 679232 h 735132"/>
              <a:gd name="connsiteX569" fmla="*/ 509198 w 1302380"/>
              <a:gd name="connsiteY569" fmla="*/ 678945 h 735132"/>
              <a:gd name="connsiteX570" fmla="*/ 508468 w 1302380"/>
              <a:gd name="connsiteY570" fmla="*/ 677771 h 735132"/>
              <a:gd name="connsiteX571" fmla="*/ 507947 w 1302380"/>
              <a:gd name="connsiteY571" fmla="*/ 677224 h 735132"/>
              <a:gd name="connsiteX572" fmla="*/ 507993 w 1302380"/>
              <a:gd name="connsiteY572" fmla="*/ 676650 h 735132"/>
              <a:gd name="connsiteX573" fmla="*/ 507037 w 1302380"/>
              <a:gd name="connsiteY573" fmla="*/ 675711 h 735132"/>
              <a:gd name="connsiteX574" fmla="*/ 507128 w 1302380"/>
              <a:gd name="connsiteY574" fmla="*/ 675502 h 735132"/>
              <a:gd name="connsiteX575" fmla="*/ 506813 w 1302380"/>
              <a:gd name="connsiteY575" fmla="*/ 675293 h 735132"/>
              <a:gd name="connsiteX576" fmla="*/ 505950 w 1302380"/>
              <a:gd name="connsiteY576" fmla="*/ 674719 h 735132"/>
              <a:gd name="connsiteX577" fmla="*/ 505650 w 1302380"/>
              <a:gd name="connsiteY577" fmla="*/ 674980 h 735132"/>
              <a:gd name="connsiteX578" fmla="*/ 505152 w 1302380"/>
              <a:gd name="connsiteY578" fmla="*/ 675111 h 735132"/>
              <a:gd name="connsiteX579" fmla="*/ 504620 w 1302380"/>
              <a:gd name="connsiteY579" fmla="*/ 675945 h 735132"/>
              <a:gd name="connsiteX580" fmla="*/ 504931 w 1302380"/>
              <a:gd name="connsiteY580" fmla="*/ 676258 h 735132"/>
              <a:gd name="connsiteX581" fmla="*/ 504818 w 1302380"/>
              <a:gd name="connsiteY581" fmla="*/ 676989 h 735132"/>
              <a:gd name="connsiteX582" fmla="*/ 504401 w 1302380"/>
              <a:gd name="connsiteY582" fmla="*/ 677876 h 735132"/>
              <a:gd name="connsiteX583" fmla="*/ 504493 w 1302380"/>
              <a:gd name="connsiteY583" fmla="*/ 678423 h 735132"/>
              <a:gd name="connsiteX584" fmla="*/ 504657 w 1302380"/>
              <a:gd name="connsiteY584" fmla="*/ 678841 h 735132"/>
              <a:gd name="connsiteX585" fmla="*/ 504506 w 1302380"/>
              <a:gd name="connsiteY585" fmla="*/ 679154 h 735132"/>
              <a:gd name="connsiteX586" fmla="*/ 504579 w 1302380"/>
              <a:gd name="connsiteY586" fmla="*/ 679441 h 735132"/>
              <a:gd name="connsiteX587" fmla="*/ 504352 w 1302380"/>
              <a:gd name="connsiteY587" fmla="*/ 679754 h 735132"/>
              <a:gd name="connsiteX588" fmla="*/ 503927 w 1302380"/>
              <a:gd name="connsiteY588" fmla="*/ 679858 h 735132"/>
              <a:gd name="connsiteX589" fmla="*/ 503502 w 1302380"/>
              <a:gd name="connsiteY589" fmla="*/ 680589 h 735132"/>
              <a:gd name="connsiteX590" fmla="*/ 503181 w 1302380"/>
              <a:gd name="connsiteY590" fmla="*/ 680850 h 735132"/>
              <a:gd name="connsiteX591" fmla="*/ 502788 w 1302380"/>
              <a:gd name="connsiteY591" fmla="*/ 681476 h 735132"/>
              <a:gd name="connsiteX592" fmla="*/ 502624 w 1302380"/>
              <a:gd name="connsiteY592" fmla="*/ 681449 h 735132"/>
              <a:gd name="connsiteX593" fmla="*/ 502334 w 1302380"/>
              <a:gd name="connsiteY593" fmla="*/ 681189 h 735132"/>
              <a:gd name="connsiteX594" fmla="*/ 501625 w 1302380"/>
              <a:gd name="connsiteY594" fmla="*/ 680850 h 735132"/>
              <a:gd name="connsiteX595" fmla="*/ 501495 w 1302380"/>
              <a:gd name="connsiteY595" fmla="*/ 680432 h 735132"/>
              <a:gd name="connsiteX596" fmla="*/ 500895 w 1302380"/>
              <a:gd name="connsiteY596" fmla="*/ 679937 h 735132"/>
              <a:gd name="connsiteX597" fmla="*/ 499702 w 1302380"/>
              <a:gd name="connsiteY597" fmla="*/ 680015 h 735132"/>
              <a:gd name="connsiteX598" fmla="*/ 499297 w 1302380"/>
              <a:gd name="connsiteY598" fmla="*/ 680406 h 735132"/>
              <a:gd name="connsiteX599" fmla="*/ 498297 w 1302380"/>
              <a:gd name="connsiteY599" fmla="*/ 680641 h 735132"/>
              <a:gd name="connsiteX600" fmla="*/ 497162 w 1302380"/>
              <a:gd name="connsiteY600" fmla="*/ 681058 h 735132"/>
              <a:gd name="connsiteX601" fmla="*/ 496560 w 1302380"/>
              <a:gd name="connsiteY601" fmla="*/ 681606 h 735132"/>
              <a:gd name="connsiteX602" fmla="*/ 496214 w 1302380"/>
              <a:gd name="connsiteY602" fmla="*/ 681789 h 735132"/>
              <a:gd name="connsiteX603" fmla="*/ 495716 w 1302380"/>
              <a:gd name="connsiteY603" fmla="*/ 682076 h 735132"/>
              <a:gd name="connsiteX604" fmla="*/ 495088 w 1302380"/>
              <a:gd name="connsiteY604" fmla="*/ 681919 h 735132"/>
              <a:gd name="connsiteX605" fmla="*/ 494707 w 1302380"/>
              <a:gd name="connsiteY605" fmla="*/ 682232 h 735132"/>
              <a:gd name="connsiteX606" fmla="*/ 494587 w 1302380"/>
              <a:gd name="connsiteY606" fmla="*/ 683015 h 735132"/>
              <a:gd name="connsiteX607" fmla="*/ 494874 w 1302380"/>
              <a:gd name="connsiteY607" fmla="*/ 683432 h 735132"/>
              <a:gd name="connsiteX608" fmla="*/ 494926 w 1302380"/>
              <a:gd name="connsiteY608" fmla="*/ 683719 h 735132"/>
              <a:gd name="connsiteX609" fmla="*/ 495252 w 1302380"/>
              <a:gd name="connsiteY609" fmla="*/ 683954 h 735132"/>
              <a:gd name="connsiteX610" fmla="*/ 495377 w 1302380"/>
              <a:gd name="connsiteY610" fmla="*/ 684449 h 735132"/>
              <a:gd name="connsiteX611" fmla="*/ 495129 w 1302380"/>
              <a:gd name="connsiteY611" fmla="*/ 684997 h 735132"/>
              <a:gd name="connsiteX612" fmla="*/ 495500 w 1302380"/>
              <a:gd name="connsiteY612" fmla="*/ 685336 h 735132"/>
              <a:gd name="connsiteX613" fmla="*/ 495797 w 1302380"/>
              <a:gd name="connsiteY613" fmla="*/ 685571 h 735132"/>
              <a:gd name="connsiteX614" fmla="*/ 496000 w 1302380"/>
              <a:gd name="connsiteY614" fmla="*/ 685910 h 735132"/>
              <a:gd name="connsiteX615" fmla="*/ 496078 w 1302380"/>
              <a:gd name="connsiteY615" fmla="*/ 685962 h 735132"/>
              <a:gd name="connsiteX616" fmla="*/ 496323 w 1302380"/>
              <a:gd name="connsiteY616" fmla="*/ 685936 h 735132"/>
              <a:gd name="connsiteX617" fmla="*/ 496508 w 1302380"/>
              <a:gd name="connsiteY617" fmla="*/ 686119 h 735132"/>
              <a:gd name="connsiteX618" fmla="*/ 496714 w 1302380"/>
              <a:gd name="connsiteY618" fmla="*/ 686145 h 735132"/>
              <a:gd name="connsiteX619" fmla="*/ 496873 w 1302380"/>
              <a:gd name="connsiteY619" fmla="*/ 686249 h 735132"/>
              <a:gd name="connsiteX620" fmla="*/ 496904 w 1302380"/>
              <a:gd name="connsiteY620" fmla="*/ 686354 h 735132"/>
              <a:gd name="connsiteX621" fmla="*/ 496696 w 1302380"/>
              <a:gd name="connsiteY621" fmla="*/ 686614 h 735132"/>
              <a:gd name="connsiteX622" fmla="*/ 496555 w 1302380"/>
              <a:gd name="connsiteY622" fmla="*/ 686927 h 735132"/>
              <a:gd name="connsiteX623" fmla="*/ 496039 w 1302380"/>
              <a:gd name="connsiteY623" fmla="*/ 687110 h 735132"/>
              <a:gd name="connsiteX624" fmla="*/ 496104 w 1302380"/>
              <a:gd name="connsiteY624" fmla="*/ 687762 h 735132"/>
              <a:gd name="connsiteX625" fmla="*/ 496420 w 1302380"/>
              <a:gd name="connsiteY625" fmla="*/ 687971 h 735132"/>
              <a:gd name="connsiteX626" fmla="*/ 496500 w 1302380"/>
              <a:gd name="connsiteY626" fmla="*/ 688154 h 735132"/>
              <a:gd name="connsiteX627" fmla="*/ 496383 w 1302380"/>
              <a:gd name="connsiteY627" fmla="*/ 688441 h 735132"/>
              <a:gd name="connsiteX628" fmla="*/ 495817 w 1302380"/>
              <a:gd name="connsiteY628" fmla="*/ 688936 h 735132"/>
              <a:gd name="connsiteX629" fmla="*/ 495924 w 1302380"/>
              <a:gd name="connsiteY629" fmla="*/ 689171 h 735132"/>
              <a:gd name="connsiteX630" fmla="*/ 495416 w 1302380"/>
              <a:gd name="connsiteY630" fmla="*/ 689849 h 735132"/>
              <a:gd name="connsiteX631" fmla="*/ 494986 w 1302380"/>
              <a:gd name="connsiteY631" fmla="*/ 690032 h 735132"/>
              <a:gd name="connsiteX632" fmla="*/ 494845 w 1302380"/>
              <a:gd name="connsiteY632" fmla="*/ 690162 h 735132"/>
              <a:gd name="connsiteX633" fmla="*/ 494788 w 1302380"/>
              <a:gd name="connsiteY633" fmla="*/ 690579 h 735132"/>
              <a:gd name="connsiteX634" fmla="*/ 494509 w 1302380"/>
              <a:gd name="connsiteY634" fmla="*/ 690788 h 735132"/>
              <a:gd name="connsiteX635" fmla="*/ 494423 w 1302380"/>
              <a:gd name="connsiteY635" fmla="*/ 691049 h 735132"/>
              <a:gd name="connsiteX636" fmla="*/ 494423 w 1302380"/>
              <a:gd name="connsiteY636" fmla="*/ 691675 h 735132"/>
              <a:gd name="connsiteX637" fmla="*/ 494365 w 1302380"/>
              <a:gd name="connsiteY637" fmla="*/ 691779 h 735132"/>
              <a:gd name="connsiteX638" fmla="*/ 494003 w 1302380"/>
              <a:gd name="connsiteY638" fmla="*/ 691597 h 735132"/>
              <a:gd name="connsiteX639" fmla="*/ 493464 w 1302380"/>
              <a:gd name="connsiteY639" fmla="*/ 690919 h 735132"/>
              <a:gd name="connsiteX640" fmla="*/ 493396 w 1302380"/>
              <a:gd name="connsiteY640" fmla="*/ 690866 h 735132"/>
              <a:gd name="connsiteX641" fmla="*/ 493341 w 1302380"/>
              <a:gd name="connsiteY641" fmla="*/ 690919 h 735132"/>
              <a:gd name="connsiteX642" fmla="*/ 493221 w 1302380"/>
              <a:gd name="connsiteY642" fmla="*/ 691284 h 735132"/>
              <a:gd name="connsiteX643" fmla="*/ 493015 w 1302380"/>
              <a:gd name="connsiteY643" fmla="*/ 691571 h 735132"/>
              <a:gd name="connsiteX644" fmla="*/ 492864 w 1302380"/>
              <a:gd name="connsiteY644" fmla="*/ 691597 h 735132"/>
              <a:gd name="connsiteX645" fmla="*/ 492611 w 1302380"/>
              <a:gd name="connsiteY645" fmla="*/ 691414 h 735132"/>
              <a:gd name="connsiteX646" fmla="*/ 492291 w 1302380"/>
              <a:gd name="connsiteY646" fmla="*/ 691597 h 735132"/>
              <a:gd name="connsiteX647" fmla="*/ 491738 w 1302380"/>
              <a:gd name="connsiteY647" fmla="*/ 691649 h 735132"/>
              <a:gd name="connsiteX648" fmla="*/ 491707 w 1302380"/>
              <a:gd name="connsiteY648" fmla="*/ 692118 h 735132"/>
              <a:gd name="connsiteX649" fmla="*/ 492223 w 1302380"/>
              <a:gd name="connsiteY649" fmla="*/ 692431 h 735132"/>
              <a:gd name="connsiteX650" fmla="*/ 492476 w 1302380"/>
              <a:gd name="connsiteY650" fmla="*/ 693240 h 735132"/>
              <a:gd name="connsiteX651" fmla="*/ 492669 w 1302380"/>
              <a:gd name="connsiteY651" fmla="*/ 693397 h 735132"/>
              <a:gd name="connsiteX652" fmla="*/ 493117 w 1302380"/>
              <a:gd name="connsiteY652" fmla="*/ 693866 h 735132"/>
              <a:gd name="connsiteX653" fmla="*/ 493221 w 1302380"/>
              <a:gd name="connsiteY653" fmla="*/ 694284 h 735132"/>
              <a:gd name="connsiteX654" fmla="*/ 492997 w 1302380"/>
              <a:gd name="connsiteY654" fmla="*/ 694492 h 735132"/>
              <a:gd name="connsiteX655" fmla="*/ 492596 w 1302380"/>
              <a:gd name="connsiteY655" fmla="*/ 694571 h 735132"/>
              <a:gd name="connsiteX656" fmla="*/ 492061 w 1302380"/>
              <a:gd name="connsiteY656" fmla="*/ 695118 h 735132"/>
              <a:gd name="connsiteX657" fmla="*/ 491761 w 1302380"/>
              <a:gd name="connsiteY657" fmla="*/ 695249 h 735132"/>
              <a:gd name="connsiteX658" fmla="*/ 491399 w 1302380"/>
              <a:gd name="connsiteY658" fmla="*/ 695953 h 735132"/>
              <a:gd name="connsiteX659" fmla="*/ 491149 w 1302380"/>
              <a:gd name="connsiteY659" fmla="*/ 696057 h 735132"/>
              <a:gd name="connsiteX660" fmla="*/ 491058 w 1302380"/>
              <a:gd name="connsiteY660" fmla="*/ 696370 h 735132"/>
              <a:gd name="connsiteX661" fmla="*/ 491305 w 1302380"/>
              <a:gd name="connsiteY661" fmla="*/ 696475 h 735132"/>
              <a:gd name="connsiteX662" fmla="*/ 490758 w 1302380"/>
              <a:gd name="connsiteY662" fmla="*/ 697571 h 735132"/>
              <a:gd name="connsiteX663" fmla="*/ 490794 w 1302380"/>
              <a:gd name="connsiteY663" fmla="*/ 697727 h 735132"/>
              <a:gd name="connsiteX664" fmla="*/ 491170 w 1302380"/>
              <a:gd name="connsiteY664" fmla="*/ 697805 h 735132"/>
              <a:gd name="connsiteX665" fmla="*/ 491394 w 1302380"/>
              <a:gd name="connsiteY665" fmla="*/ 698092 h 735132"/>
              <a:gd name="connsiteX666" fmla="*/ 491266 w 1302380"/>
              <a:gd name="connsiteY666" fmla="*/ 698327 h 735132"/>
              <a:gd name="connsiteX667" fmla="*/ 490893 w 1302380"/>
              <a:gd name="connsiteY667" fmla="*/ 698588 h 735132"/>
              <a:gd name="connsiteX668" fmla="*/ 490912 w 1302380"/>
              <a:gd name="connsiteY668" fmla="*/ 699188 h 735132"/>
              <a:gd name="connsiteX669" fmla="*/ 491034 w 1302380"/>
              <a:gd name="connsiteY669" fmla="*/ 699840 h 735132"/>
              <a:gd name="connsiteX670" fmla="*/ 491383 w 1302380"/>
              <a:gd name="connsiteY670" fmla="*/ 700075 h 735132"/>
              <a:gd name="connsiteX671" fmla="*/ 491402 w 1302380"/>
              <a:gd name="connsiteY671" fmla="*/ 700779 h 735132"/>
              <a:gd name="connsiteX672" fmla="*/ 491558 w 1302380"/>
              <a:gd name="connsiteY672" fmla="*/ 701066 h 735132"/>
              <a:gd name="connsiteX673" fmla="*/ 492729 w 1302380"/>
              <a:gd name="connsiteY673" fmla="*/ 701901 h 735132"/>
              <a:gd name="connsiteX674" fmla="*/ 493346 w 1302380"/>
              <a:gd name="connsiteY674" fmla="*/ 702553 h 735132"/>
              <a:gd name="connsiteX675" fmla="*/ 493391 w 1302380"/>
              <a:gd name="connsiteY675" fmla="*/ 702736 h 735132"/>
              <a:gd name="connsiteX676" fmla="*/ 493211 w 1302380"/>
              <a:gd name="connsiteY676" fmla="*/ 703127 h 735132"/>
              <a:gd name="connsiteX677" fmla="*/ 492872 w 1302380"/>
              <a:gd name="connsiteY677" fmla="*/ 703075 h 735132"/>
              <a:gd name="connsiteX678" fmla="*/ 492583 w 1302380"/>
              <a:gd name="connsiteY678" fmla="*/ 703309 h 735132"/>
              <a:gd name="connsiteX679" fmla="*/ 492408 w 1302380"/>
              <a:gd name="connsiteY679" fmla="*/ 703675 h 735132"/>
              <a:gd name="connsiteX680" fmla="*/ 492687 w 1302380"/>
              <a:gd name="connsiteY680" fmla="*/ 704144 h 735132"/>
              <a:gd name="connsiteX681" fmla="*/ 492971 w 1302380"/>
              <a:gd name="connsiteY681" fmla="*/ 704144 h 735132"/>
              <a:gd name="connsiteX682" fmla="*/ 493265 w 1302380"/>
              <a:gd name="connsiteY682" fmla="*/ 704301 h 735132"/>
              <a:gd name="connsiteX683" fmla="*/ 494355 w 1302380"/>
              <a:gd name="connsiteY683" fmla="*/ 704327 h 735132"/>
              <a:gd name="connsiteX684" fmla="*/ 495030 w 1302380"/>
              <a:gd name="connsiteY684" fmla="*/ 704822 h 735132"/>
              <a:gd name="connsiteX685" fmla="*/ 495510 w 1302380"/>
              <a:gd name="connsiteY685" fmla="*/ 705083 h 735132"/>
              <a:gd name="connsiteX686" fmla="*/ 495807 w 1302380"/>
              <a:gd name="connsiteY686" fmla="*/ 705448 h 735132"/>
              <a:gd name="connsiteX687" fmla="*/ 496117 w 1302380"/>
              <a:gd name="connsiteY687" fmla="*/ 705266 h 735132"/>
              <a:gd name="connsiteX688" fmla="*/ 496151 w 1302380"/>
              <a:gd name="connsiteY688" fmla="*/ 705005 h 735132"/>
              <a:gd name="connsiteX689" fmla="*/ 496819 w 1302380"/>
              <a:gd name="connsiteY689" fmla="*/ 704822 h 735132"/>
              <a:gd name="connsiteX690" fmla="*/ 496962 w 1302380"/>
              <a:gd name="connsiteY690" fmla="*/ 705214 h 735132"/>
              <a:gd name="connsiteX691" fmla="*/ 496832 w 1302380"/>
              <a:gd name="connsiteY691" fmla="*/ 705657 h 735132"/>
              <a:gd name="connsiteX692" fmla="*/ 496923 w 1302380"/>
              <a:gd name="connsiteY692" fmla="*/ 705735 h 735132"/>
              <a:gd name="connsiteX693" fmla="*/ 497074 w 1302380"/>
              <a:gd name="connsiteY693" fmla="*/ 706440 h 735132"/>
              <a:gd name="connsiteX694" fmla="*/ 496998 w 1302380"/>
              <a:gd name="connsiteY694" fmla="*/ 706805 h 735132"/>
              <a:gd name="connsiteX695" fmla="*/ 497431 w 1302380"/>
              <a:gd name="connsiteY695" fmla="*/ 707248 h 735132"/>
              <a:gd name="connsiteX696" fmla="*/ 497108 w 1302380"/>
              <a:gd name="connsiteY696" fmla="*/ 707405 h 735132"/>
              <a:gd name="connsiteX697" fmla="*/ 496933 w 1302380"/>
              <a:gd name="connsiteY697" fmla="*/ 707666 h 735132"/>
              <a:gd name="connsiteX698" fmla="*/ 496787 w 1302380"/>
              <a:gd name="connsiteY698" fmla="*/ 707483 h 735132"/>
              <a:gd name="connsiteX699" fmla="*/ 495687 w 1302380"/>
              <a:gd name="connsiteY699" fmla="*/ 707170 h 735132"/>
              <a:gd name="connsiteX700" fmla="*/ 495249 w 1302380"/>
              <a:gd name="connsiteY700" fmla="*/ 707379 h 735132"/>
              <a:gd name="connsiteX701" fmla="*/ 495049 w 1302380"/>
              <a:gd name="connsiteY701" fmla="*/ 707248 h 735132"/>
              <a:gd name="connsiteX702" fmla="*/ 494660 w 1302380"/>
              <a:gd name="connsiteY702" fmla="*/ 707379 h 735132"/>
              <a:gd name="connsiteX703" fmla="*/ 494082 w 1302380"/>
              <a:gd name="connsiteY703" fmla="*/ 707379 h 735132"/>
              <a:gd name="connsiteX704" fmla="*/ 493761 w 1302380"/>
              <a:gd name="connsiteY704" fmla="*/ 707196 h 735132"/>
              <a:gd name="connsiteX705" fmla="*/ 493537 w 1302380"/>
              <a:gd name="connsiteY705" fmla="*/ 707196 h 735132"/>
              <a:gd name="connsiteX706" fmla="*/ 493417 w 1302380"/>
              <a:gd name="connsiteY706" fmla="*/ 707431 h 735132"/>
              <a:gd name="connsiteX707" fmla="*/ 492546 w 1302380"/>
              <a:gd name="connsiteY707" fmla="*/ 708083 h 735132"/>
              <a:gd name="connsiteX708" fmla="*/ 491835 w 1302380"/>
              <a:gd name="connsiteY708" fmla="*/ 707953 h 735132"/>
              <a:gd name="connsiteX709" fmla="*/ 491490 w 1302380"/>
              <a:gd name="connsiteY709" fmla="*/ 706961 h 735132"/>
              <a:gd name="connsiteX710" fmla="*/ 490933 w 1302380"/>
              <a:gd name="connsiteY710" fmla="*/ 706309 h 735132"/>
              <a:gd name="connsiteX711" fmla="*/ 489548 w 1302380"/>
              <a:gd name="connsiteY711" fmla="*/ 705892 h 735132"/>
              <a:gd name="connsiteX712" fmla="*/ 488719 w 1302380"/>
              <a:gd name="connsiteY712" fmla="*/ 705396 h 735132"/>
              <a:gd name="connsiteX713" fmla="*/ 488508 w 1302380"/>
              <a:gd name="connsiteY713" fmla="*/ 704979 h 735132"/>
              <a:gd name="connsiteX714" fmla="*/ 488388 w 1302380"/>
              <a:gd name="connsiteY714" fmla="*/ 704874 h 735132"/>
              <a:gd name="connsiteX715" fmla="*/ 487919 w 1302380"/>
              <a:gd name="connsiteY715" fmla="*/ 705031 h 735132"/>
              <a:gd name="connsiteX716" fmla="*/ 487507 w 1302380"/>
              <a:gd name="connsiteY716" fmla="*/ 705187 h 735132"/>
              <a:gd name="connsiteX717" fmla="*/ 486678 w 1302380"/>
              <a:gd name="connsiteY717" fmla="*/ 705187 h 735132"/>
              <a:gd name="connsiteX718" fmla="*/ 486465 w 1302380"/>
              <a:gd name="connsiteY718" fmla="*/ 704822 h 735132"/>
              <a:gd name="connsiteX719" fmla="*/ 486048 w 1302380"/>
              <a:gd name="connsiteY719" fmla="*/ 704796 h 735132"/>
              <a:gd name="connsiteX720" fmla="*/ 484804 w 1302380"/>
              <a:gd name="connsiteY720" fmla="*/ 704509 h 735132"/>
              <a:gd name="connsiteX721" fmla="*/ 484111 w 1302380"/>
              <a:gd name="connsiteY721" fmla="*/ 704040 h 735132"/>
              <a:gd name="connsiteX722" fmla="*/ 483879 w 1302380"/>
              <a:gd name="connsiteY722" fmla="*/ 704066 h 735132"/>
              <a:gd name="connsiteX723" fmla="*/ 483449 w 1302380"/>
              <a:gd name="connsiteY723" fmla="*/ 704327 h 735132"/>
              <a:gd name="connsiteX724" fmla="*/ 483529 w 1302380"/>
              <a:gd name="connsiteY724" fmla="*/ 704561 h 735132"/>
              <a:gd name="connsiteX725" fmla="*/ 482529 w 1302380"/>
              <a:gd name="connsiteY725" fmla="*/ 705344 h 735132"/>
              <a:gd name="connsiteX726" fmla="*/ 482140 w 1302380"/>
              <a:gd name="connsiteY726" fmla="*/ 705527 h 735132"/>
              <a:gd name="connsiteX727" fmla="*/ 481395 w 1302380"/>
              <a:gd name="connsiteY727" fmla="*/ 706048 h 735132"/>
              <a:gd name="connsiteX728" fmla="*/ 481272 w 1302380"/>
              <a:gd name="connsiteY728" fmla="*/ 706153 h 735132"/>
              <a:gd name="connsiteX729" fmla="*/ 481066 w 1302380"/>
              <a:gd name="connsiteY729" fmla="*/ 706153 h 735132"/>
              <a:gd name="connsiteX730" fmla="*/ 480892 w 1302380"/>
              <a:gd name="connsiteY730" fmla="*/ 705970 h 735132"/>
              <a:gd name="connsiteX731" fmla="*/ 480772 w 1302380"/>
              <a:gd name="connsiteY731" fmla="*/ 705944 h 735132"/>
              <a:gd name="connsiteX732" fmla="*/ 480042 w 1302380"/>
              <a:gd name="connsiteY732" fmla="*/ 705787 h 735132"/>
              <a:gd name="connsiteX733" fmla="*/ 479098 w 1302380"/>
              <a:gd name="connsiteY733" fmla="*/ 705474 h 735132"/>
              <a:gd name="connsiteX734" fmla="*/ 478665 w 1302380"/>
              <a:gd name="connsiteY734" fmla="*/ 705579 h 735132"/>
              <a:gd name="connsiteX735" fmla="*/ 477667 w 1302380"/>
              <a:gd name="connsiteY735" fmla="*/ 705266 h 735132"/>
              <a:gd name="connsiteX736" fmla="*/ 476979 w 1302380"/>
              <a:gd name="connsiteY736" fmla="*/ 705240 h 735132"/>
              <a:gd name="connsiteX737" fmla="*/ 476690 w 1302380"/>
              <a:gd name="connsiteY737" fmla="*/ 705448 h 735132"/>
              <a:gd name="connsiteX738" fmla="*/ 476220 w 1302380"/>
              <a:gd name="connsiteY738" fmla="*/ 705579 h 735132"/>
              <a:gd name="connsiteX739" fmla="*/ 476020 w 1302380"/>
              <a:gd name="connsiteY739" fmla="*/ 705344 h 735132"/>
              <a:gd name="connsiteX740" fmla="*/ 475785 w 1302380"/>
              <a:gd name="connsiteY740" fmla="*/ 705161 h 735132"/>
              <a:gd name="connsiteX741" fmla="*/ 475410 w 1302380"/>
              <a:gd name="connsiteY741" fmla="*/ 705057 h 735132"/>
              <a:gd name="connsiteX742" fmla="*/ 474664 w 1302380"/>
              <a:gd name="connsiteY742" fmla="*/ 704953 h 735132"/>
              <a:gd name="connsiteX743" fmla="*/ 474070 w 1302380"/>
              <a:gd name="connsiteY743" fmla="*/ 704692 h 735132"/>
              <a:gd name="connsiteX744" fmla="*/ 473707 w 1302380"/>
              <a:gd name="connsiteY744" fmla="*/ 704327 h 735132"/>
              <a:gd name="connsiteX745" fmla="*/ 473421 w 1302380"/>
              <a:gd name="connsiteY745" fmla="*/ 704327 h 735132"/>
              <a:gd name="connsiteX746" fmla="*/ 473035 w 1302380"/>
              <a:gd name="connsiteY746" fmla="*/ 704901 h 735132"/>
              <a:gd name="connsiteX747" fmla="*/ 472756 w 1302380"/>
              <a:gd name="connsiteY747" fmla="*/ 704979 h 735132"/>
              <a:gd name="connsiteX748" fmla="*/ 471612 w 1302380"/>
              <a:gd name="connsiteY748" fmla="*/ 704457 h 735132"/>
              <a:gd name="connsiteX749" fmla="*/ 471351 w 1302380"/>
              <a:gd name="connsiteY749" fmla="*/ 704509 h 735132"/>
              <a:gd name="connsiteX750" fmla="*/ 471234 w 1302380"/>
              <a:gd name="connsiteY750" fmla="*/ 704953 h 735132"/>
              <a:gd name="connsiteX751" fmla="*/ 470788 w 1302380"/>
              <a:gd name="connsiteY751" fmla="*/ 705944 h 735132"/>
              <a:gd name="connsiteX752" fmla="*/ 470342 w 1302380"/>
              <a:gd name="connsiteY752" fmla="*/ 706388 h 735132"/>
              <a:gd name="connsiteX753" fmla="*/ 470105 w 1302380"/>
              <a:gd name="connsiteY753" fmla="*/ 706988 h 735132"/>
              <a:gd name="connsiteX754" fmla="*/ 469518 w 1302380"/>
              <a:gd name="connsiteY754" fmla="*/ 706909 h 735132"/>
              <a:gd name="connsiteX755" fmla="*/ 468835 w 1302380"/>
              <a:gd name="connsiteY755" fmla="*/ 706883 h 735132"/>
              <a:gd name="connsiteX756" fmla="*/ 468429 w 1302380"/>
              <a:gd name="connsiteY756" fmla="*/ 707092 h 735132"/>
              <a:gd name="connsiteX757" fmla="*/ 467769 w 1302380"/>
              <a:gd name="connsiteY757" fmla="*/ 707040 h 735132"/>
              <a:gd name="connsiteX758" fmla="*/ 467243 w 1302380"/>
              <a:gd name="connsiteY758" fmla="*/ 707327 h 735132"/>
              <a:gd name="connsiteX759" fmla="*/ 466771 w 1302380"/>
              <a:gd name="connsiteY759" fmla="*/ 707379 h 735132"/>
              <a:gd name="connsiteX760" fmla="*/ 465387 w 1302380"/>
              <a:gd name="connsiteY760" fmla="*/ 708579 h 735132"/>
              <a:gd name="connsiteX761" fmla="*/ 465121 w 1302380"/>
              <a:gd name="connsiteY761" fmla="*/ 709518 h 735132"/>
              <a:gd name="connsiteX762" fmla="*/ 464863 w 1302380"/>
              <a:gd name="connsiteY762" fmla="*/ 709518 h 735132"/>
              <a:gd name="connsiteX763" fmla="*/ 464164 w 1302380"/>
              <a:gd name="connsiteY763" fmla="*/ 709022 h 735132"/>
              <a:gd name="connsiteX764" fmla="*/ 463927 w 1302380"/>
              <a:gd name="connsiteY764" fmla="*/ 708996 h 735132"/>
              <a:gd name="connsiteX765" fmla="*/ 463385 w 1302380"/>
              <a:gd name="connsiteY765" fmla="*/ 709779 h 735132"/>
              <a:gd name="connsiteX766" fmla="*/ 463090 w 1302380"/>
              <a:gd name="connsiteY766" fmla="*/ 709961 h 735132"/>
              <a:gd name="connsiteX767" fmla="*/ 462817 w 1302380"/>
              <a:gd name="connsiteY767" fmla="*/ 709857 h 735132"/>
              <a:gd name="connsiteX768" fmla="*/ 462535 w 1302380"/>
              <a:gd name="connsiteY768" fmla="*/ 709987 h 735132"/>
              <a:gd name="connsiteX769" fmla="*/ 462136 w 1302380"/>
              <a:gd name="connsiteY769" fmla="*/ 709805 h 735132"/>
              <a:gd name="connsiteX770" fmla="*/ 461461 w 1302380"/>
              <a:gd name="connsiteY770" fmla="*/ 709544 h 735132"/>
              <a:gd name="connsiteX771" fmla="*/ 460835 w 1302380"/>
              <a:gd name="connsiteY771" fmla="*/ 709622 h 735132"/>
              <a:gd name="connsiteX772" fmla="*/ 460439 w 1302380"/>
              <a:gd name="connsiteY772" fmla="*/ 709987 h 735132"/>
              <a:gd name="connsiteX773" fmla="*/ 460129 w 1302380"/>
              <a:gd name="connsiteY773" fmla="*/ 710457 h 735132"/>
              <a:gd name="connsiteX774" fmla="*/ 460061 w 1302380"/>
              <a:gd name="connsiteY774" fmla="*/ 710796 h 735132"/>
              <a:gd name="connsiteX775" fmla="*/ 460298 w 1302380"/>
              <a:gd name="connsiteY775" fmla="*/ 711135 h 735132"/>
              <a:gd name="connsiteX776" fmla="*/ 460059 w 1302380"/>
              <a:gd name="connsiteY776" fmla="*/ 711422 h 735132"/>
              <a:gd name="connsiteX777" fmla="*/ 459960 w 1302380"/>
              <a:gd name="connsiteY777" fmla="*/ 711605 h 735132"/>
              <a:gd name="connsiteX778" fmla="*/ 460079 w 1302380"/>
              <a:gd name="connsiteY778" fmla="*/ 711892 h 735132"/>
              <a:gd name="connsiteX779" fmla="*/ 459946 w 1302380"/>
              <a:gd name="connsiteY779" fmla="*/ 711996 h 735132"/>
              <a:gd name="connsiteX780" fmla="*/ 459720 w 1302380"/>
              <a:gd name="connsiteY780" fmla="*/ 711866 h 735132"/>
              <a:gd name="connsiteX781" fmla="*/ 458622 w 1302380"/>
              <a:gd name="connsiteY781" fmla="*/ 712231 h 735132"/>
              <a:gd name="connsiteX782" fmla="*/ 458317 w 1302380"/>
              <a:gd name="connsiteY782" fmla="*/ 711944 h 735132"/>
              <a:gd name="connsiteX783" fmla="*/ 457608 w 1302380"/>
              <a:gd name="connsiteY783" fmla="*/ 711031 h 735132"/>
              <a:gd name="connsiteX784" fmla="*/ 457707 w 1302380"/>
              <a:gd name="connsiteY784" fmla="*/ 710613 h 735132"/>
              <a:gd name="connsiteX785" fmla="*/ 457071 w 1302380"/>
              <a:gd name="connsiteY785" fmla="*/ 710144 h 735132"/>
              <a:gd name="connsiteX786" fmla="*/ 456370 w 1302380"/>
              <a:gd name="connsiteY786" fmla="*/ 709596 h 735132"/>
              <a:gd name="connsiteX787" fmla="*/ 456078 w 1302380"/>
              <a:gd name="connsiteY787" fmla="*/ 708709 h 735132"/>
              <a:gd name="connsiteX788" fmla="*/ 455612 w 1302380"/>
              <a:gd name="connsiteY788" fmla="*/ 707535 h 735132"/>
              <a:gd name="connsiteX789" fmla="*/ 455338 w 1302380"/>
              <a:gd name="connsiteY789" fmla="*/ 707092 h 735132"/>
              <a:gd name="connsiteX790" fmla="*/ 454858 w 1302380"/>
              <a:gd name="connsiteY790" fmla="*/ 706596 h 735132"/>
              <a:gd name="connsiteX791" fmla="*/ 454850 w 1302380"/>
              <a:gd name="connsiteY791" fmla="*/ 706309 h 735132"/>
              <a:gd name="connsiteX792" fmla="*/ 454754 w 1302380"/>
              <a:gd name="connsiteY792" fmla="*/ 706126 h 735132"/>
              <a:gd name="connsiteX793" fmla="*/ 454061 w 1302380"/>
              <a:gd name="connsiteY793" fmla="*/ 705762 h 735132"/>
              <a:gd name="connsiteX794" fmla="*/ 453920 w 1302380"/>
              <a:gd name="connsiteY794" fmla="*/ 704901 h 735132"/>
              <a:gd name="connsiteX795" fmla="*/ 453628 w 1302380"/>
              <a:gd name="connsiteY795" fmla="*/ 704509 h 735132"/>
              <a:gd name="connsiteX796" fmla="*/ 453787 w 1302380"/>
              <a:gd name="connsiteY796" fmla="*/ 704014 h 735132"/>
              <a:gd name="connsiteX797" fmla="*/ 453500 w 1302380"/>
              <a:gd name="connsiteY797" fmla="*/ 703570 h 735132"/>
              <a:gd name="connsiteX798" fmla="*/ 453411 w 1302380"/>
              <a:gd name="connsiteY798" fmla="*/ 703570 h 735132"/>
              <a:gd name="connsiteX799" fmla="*/ 453325 w 1302380"/>
              <a:gd name="connsiteY799" fmla="*/ 703909 h 735132"/>
              <a:gd name="connsiteX800" fmla="*/ 452927 w 1302380"/>
              <a:gd name="connsiteY800" fmla="*/ 704040 h 735132"/>
              <a:gd name="connsiteX801" fmla="*/ 452340 w 1302380"/>
              <a:gd name="connsiteY801" fmla="*/ 704379 h 735132"/>
              <a:gd name="connsiteX802" fmla="*/ 452017 w 1302380"/>
              <a:gd name="connsiteY802" fmla="*/ 704327 h 735132"/>
              <a:gd name="connsiteX803" fmla="*/ 451430 w 1302380"/>
              <a:gd name="connsiteY803" fmla="*/ 703935 h 735132"/>
              <a:gd name="connsiteX804" fmla="*/ 451230 w 1302380"/>
              <a:gd name="connsiteY804" fmla="*/ 703753 h 735132"/>
              <a:gd name="connsiteX805" fmla="*/ 451005 w 1302380"/>
              <a:gd name="connsiteY805" fmla="*/ 703831 h 735132"/>
              <a:gd name="connsiteX806" fmla="*/ 450779 w 1302380"/>
              <a:gd name="connsiteY806" fmla="*/ 704014 h 735132"/>
              <a:gd name="connsiteX807" fmla="*/ 450664 w 1302380"/>
              <a:gd name="connsiteY807" fmla="*/ 704457 h 735132"/>
              <a:gd name="connsiteX808" fmla="*/ 450153 w 1302380"/>
              <a:gd name="connsiteY808" fmla="*/ 704822 h 735132"/>
              <a:gd name="connsiteX809" fmla="*/ 449217 w 1302380"/>
              <a:gd name="connsiteY809" fmla="*/ 705005 h 735132"/>
              <a:gd name="connsiteX810" fmla="*/ 448315 w 1302380"/>
              <a:gd name="connsiteY810" fmla="*/ 705005 h 735132"/>
              <a:gd name="connsiteX811" fmla="*/ 448021 w 1302380"/>
              <a:gd name="connsiteY811" fmla="*/ 704848 h 735132"/>
              <a:gd name="connsiteX812" fmla="*/ 447531 w 1302380"/>
              <a:gd name="connsiteY812" fmla="*/ 704874 h 735132"/>
              <a:gd name="connsiteX813" fmla="*/ 446319 w 1302380"/>
              <a:gd name="connsiteY813" fmla="*/ 704744 h 735132"/>
              <a:gd name="connsiteX814" fmla="*/ 445654 w 1302380"/>
              <a:gd name="connsiteY814" fmla="*/ 705031 h 735132"/>
              <a:gd name="connsiteX815" fmla="*/ 445010 w 1302380"/>
              <a:gd name="connsiteY815" fmla="*/ 704927 h 735132"/>
              <a:gd name="connsiteX816" fmla="*/ 444809 w 1302380"/>
              <a:gd name="connsiteY816" fmla="*/ 705005 h 735132"/>
              <a:gd name="connsiteX817" fmla="*/ 444564 w 1302380"/>
              <a:gd name="connsiteY817" fmla="*/ 705996 h 735132"/>
              <a:gd name="connsiteX818" fmla="*/ 444212 w 1302380"/>
              <a:gd name="connsiteY818" fmla="*/ 706179 h 735132"/>
              <a:gd name="connsiteX819" fmla="*/ 443631 w 1302380"/>
              <a:gd name="connsiteY819" fmla="*/ 706048 h 735132"/>
              <a:gd name="connsiteX820" fmla="*/ 443462 w 1302380"/>
              <a:gd name="connsiteY820" fmla="*/ 706126 h 735132"/>
              <a:gd name="connsiteX821" fmla="*/ 443365 w 1302380"/>
              <a:gd name="connsiteY821" fmla="*/ 706701 h 735132"/>
              <a:gd name="connsiteX822" fmla="*/ 443162 w 1302380"/>
              <a:gd name="connsiteY822" fmla="*/ 706883 h 735132"/>
              <a:gd name="connsiteX823" fmla="*/ 442886 w 1302380"/>
              <a:gd name="connsiteY823" fmla="*/ 706779 h 735132"/>
              <a:gd name="connsiteX824" fmla="*/ 442612 w 1302380"/>
              <a:gd name="connsiteY824" fmla="*/ 707274 h 735132"/>
              <a:gd name="connsiteX825" fmla="*/ 442343 w 1302380"/>
              <a:gd name="connsiteY825" fmla="*/ 707874 h 735132"/>
              <a:gd name="connsiteX826" fmla="*/ 441713 w 1302380"/>
              <a:gd name="connsiteY826" fmla="*/ 708135 h 735132"/>
              <a:gd name="connsiteX827" fmla="*/ 441415 w 1302380"/>
              <a:gd name="connsiteY827" fmla="*/ 708057 h 735132"/>
              <a:gd name="connsiteX828" fmla="*/ 440506 w 1302380"/>
              <a:gd name="connsiteY828" fmla="*/ 707927 h 735132"/>
              <a:gd name="connsiteX829" fmla="*/ 440094 w 1302380"/>
              <a:gd name="connsiteY829" fmla="*/ 707900 h 735132"/>
              <a:gd name="connsiteX830" fmla="*/ 439888 w 1302380"/>
              <a:gd name="connsiteY830" fmla="*/ 708240 h 735132"/>
              <a:gd name="connsiteX831" fmla="*/ 439656 w 1302380"/>
              <a:gd name="connsiteY831" fmla="*/ 708161 h 735132"/>
              <a:gd name="connsiteX832" fmla="*/ 439275 w 1302380"/>
              <a:gd name="connsiteY832" fmla="*/ 707822 h 735132"/>
              <a:gd name="connsiteX833" fmla="*/ 438957 w 1302380"/>
              <a:gd name="connsiteY833" fmla="*/ 707848 h 735132"/>
              <a:gd name="connsiteX834" fmla="*/ 438678 w 1302380"/>
              <a:gd name="connsiteY834" fmla="*/ 707744 h 735132"/>
              <a:gd name="connsiteX835" fmla="*/ 438431 w 1302380"/>
              <a:gd name="connsiteY835" fmla="*/ 707353 h 735132"/>
              <a:gd name="connsiteX836" fmla="*/ 438081 w 1302380"/>
              <a:gd name="connsiteY836" fmla="*/ 707014 h 735132"/>
              <a:gd name="connsiteX837" fmla="*/ 437839 w 1302380"/>
              <a:gd name="connsiteY837" fmla="*/ 707092 h 735132"/>
              <a:gd name="connsiteX838" fmla="*/ 437487 w 1302380"/>
              <a:gd name="connsiteY838" fmla="*/ 707196 h 735132"/>
              <a:gd name="connsiteX839" fmla="*/ 437083 w 1302380"/>
              <a:gd name="connsiteY839" fmla="*/ 706988 h 735132"/>
              <a:gd name="connsiteX840" fmla="*/ 436387 w 1302380"/>
              <a:gd name="connsiteY840" fmla="*/ 706596 h 735132"/>
              <a:gd name="connsiteX841" fmla="*/ 435722 w 1302380"/>
              <a:gd name="connsiteY841" fmla="*/ 706492 h 735132"/>
              <a:gd name="connsiteX842" fmla="*/ 435469 w 1302380"/>
              <a:gd name="connsiteY842" fmla="*/ 707092 h 735132"/>
              <a:gd name="connsiteX843" fmla="*/ 435566 w 1302380"/>
              <a:gd name="connsiteY843" fmla="*/ 707848 h 735132"/>
              <a:gd name="connsiteX844" fmla="*/ 435709 w 1302380"/>
              <a:gd name="connsiteY844" fmla="*/ 708240 h 735132"/>
              <a:gd name="connsiteX845" fmla="*/ 435756 w 1302380"/>
              <a:gd name="connsiteY845" fmla="*/ 709205 h 735132"/>
              <a:gd name="connsiteX846" fmla="*/ 435550 w 1302380"/>
              <a:gd name="connsiteY846" fmla="*/ 709257 h 735132"/>
              <a:gd name="connsiteX847" fmla="*/ 435261 w 1302380"/>
              <a:gd name="connsiteY847" fmla="*/ 708970 h 735132"/>
              <a:gd name="connsiteX848" fmla="*/ 435209 w 1302380"/>
              <a:gd name="connsiteY848" fmla="*/ 708683 h 735132"/>
              <a:gd name="connsiteX849" fmla="*/ 435060 w 1302380"/>
              <a:gd name="connsiteY849" fmla="*/ 708605 h 735132"/>
              <a:gd name="connsiteX850" fmla="*/ 434635 w 1302380"/>
              <a:gd name="connsiteY850" fmla="*/ 708683 h 735132"/>
              <a:gd name="connsiteX851" fmla="*/ 434367 w 1302380"/>
              <a:gd name="connsiteY851" fmla="*/ 708500 h 735132"/>
              <a:gd name="connsiteX852" fmla="*/ 433765 w 1302380"/>
              <a:gd name="connsiteY852" fmla="*/ 708344 h 735132"/>
              <a:gd name="connsiteX853" fmla="*/ 433327 w 1302380"/>
              <a:gd name="connsiteY853" fmla="*/ 708057 h 735132"/>
              <a:gd name="connsiteX854" fmla="*/ 432404 w 1302380"/>
              <a:gd name="connsiteY854" fmla="*/ 708083 h 735132"/>
              <a:gd name="connsiteX855" fmla="*/ 431721 w 1302380"/>
              <a:gd name="connsiteY855" fmla="*/ 707979 h 735132"/>
              <a:gd name="connsiteX856" fmla="*/ 431145 w 1302380"/>
              <a:gd name="connsiteY856" fmla="*/ 708474 h 735132"/>
              <a:gd name="connsiteX857" fmla="*/ 430501 w 1302380"/>
              <a:gd name="connsiteY857" fmla="*/ 708448 h 735132"/>
              <a:gd name="connsiteX858" fmla="*/ 429151 w 1302380"/>
              <a:gd name="connsiteY858" fmla="*/ 709022 h 735132"/>
              <a:gd name="connsiteX859" fmla="*/ 428825 w 1302380"/>
              <a:gd name="connsiteY859" fmla="*/ 710065 h 735132"/>
              <a:gd name="connsiteX860" fmla="*/ 428254 w 1302380"/>
              <a:gd name="connsiteY860" fmla="*/ 710405 h 735132"/>
              <a:gd name="connsiteX861" fmla="*/ 427691 w 1302380"/>
              <a:gd name="connsiteY861" fmla="*/ 710431 h 735132"/>
              <a:gd name="connsiteX862" fmla="*/ 427498 w 1302380"/>
              <a:gd name="connsiteY862" fmla="*/ 709961 h 735132"/>
              <a:gd name="connsiteX863" fmla="*/ 426844 w 1302380"/>
              <a:gd name="connsiteY863" fmla="*/ 709779 h 735132"/>
              <a:gd name="connsiteX864" fmla="*/ 425577 w 1302380"/>
              <a:gd name="connsiteY864" fmla="*/ 709205 h 735132"/>
              <a:gd name="connsiteX865" fmla="*/ 425267 w 1302380"/>
              <a:gd name="connsiteY865" fmla="*/ 708109 h 735132"/>
              <a:gd name="connsiteX866" fmla="*/ 424951 w 1302380"/>
              <a:gd name="connsiteY866" fmla="*/ 707848 h 735132"/>
              <a:gd name="connsiteX867" fmla="*/ 424607 w 1302380"/>
              <a:gd name="connsiteY867" fmla="*/ 707927 h 735132"/>
              <a:gd name="connsiteX868" fmla="*/ 424404 w 1302380"/>
              <a:gd name="connsiteY868" fmla="*/ 707535 h 735132"/>
              <a:gd name="connsiteX869" fmla="*/ 423531 w 1302380"/>
              <a:gd name="connsiteY869" fmla="*/ 707587 h 735132"/>
              <a:gd name="connsiteX870" fmla="*/ 423121 w 1302380"/>
              <a:gd name="connsiteY870" fmla="*/ 708005 h 735132"/>
              <a:gd name="connsiteX871" fmla="*/ 422652 w 1302380"/>
              <a:gd name="connsiteY871" fmla="*/ 707718 h 735132"/>
              <a:gd name="connsiteX872" fmla="*/ 421414 w 1302380"/>
              <a:gd name="connsiteY872" fmla="*/ 707274 h 735132"/>
              <a:gd name="connsiteX873" fmla="*/ 420012 w 1302380"/>
              <a:gd name="connsiteY873" fmla="*/ 708240 h 735132"/>
              <a:gd name="connsiteX874" fmla="*/ 419780 w 1302380"/>
              <a:gd name="connsiteY874" fmla="*/ 708553 h 735132"/>
              <a:gd name="connsiteX875" fmla="*/ 419321 w 1302380"/>
              <a:gd name="connsiteY875" fmla="*/ 708553 h 735132"/>
              <a:gd name="connsiteX876" fmla="*/ 418231 w 1302380"/>
              <a:gd name="connsiteY876" fmla="*/ 707979 h 735132"/>
              <a:gd name="connsiteX877" fmla="*/ 415226 w 1302380"/>
              <a:gd name="connsiteY877" fmla="*/ 706961 h 735132"/>
              <a:gd name="connsiteX878" fmla="*/ 414381 w 1302380"/>
              <a:gd name="connsiteY878" fmla="*/ 706048 h 735132"/>
              <a:gd name="connsiteX879" fmla="*/ 414449 w 1302380"/>
              <a:gd name="connsiteY879" fmla="*/ 705500 h 735132"/>
              <a:gd name="connsiteX880" fmla="*/ 414639 w 1302380"/>
              <a:gd name="connsiteY880" fmla="*/ 705266 h 735132"/>
              <a:gd name="connsiteX881" fmla="*/ 414616 w 1302380"/>
              <a:gd name="connsiteY881" fmla="*/ 704822 h 735132"/>
              <a:gd name="connsiteX882" fmla="*/ 414282 w 1302380"/>
              <a:gd name="connsiteY882" fmla="*/ 704744 h 735132"/>
              <a:gd name="connsiteX883" fmla="*/ 414217 w 1302380"/>
              <a:gd name="connsiteY883" fmla="*/ 704457 h 735132"/>
              <a:gd name="connsiteX884" fmla="*/ 414313 w 1302380"/>
              <a:gd name="connsiteY884" fmla="*/ 704040 h 735132"/>
              <a:gd name="connsiteX885" fmla="*/ 414412 w 1302380"/>
              <a:gd name="connsiteY885" fmla="*/ 703909 h 735132"/>
              <a:gd name="connsiteX886" fmla="*/ 414397 w 1302380"/>
              <a:gd name="connsiteY886" fmla="*/ 703831 h 735132"/>
              <a:gd name="connsiteX887" fmla="*/ 413719 w 1302380"/>
              <a:gd name="connsiteY887" fmla="*/ 703675 h 735132"/>
              <a:gd name="connsiteX888" fmla="*/ 413179 w 1302380"/>
              <a:gd name="connsiteY888" fmla="*/ 703440 h 735132"/>
              <a:gd name="connsiteX889" fmla="*/ 412940 w 1302380"/>
              <a:gd name="connsiteY889" fmla="*/ 703231 h 735132"/>
              <a:gd name="connsiteX890" fmla="*/ 412455 w 1302380"/>
              <a:gd name="connsiteY890" fmla="*/ 703153 h 735132"/>
              <a:gd name="connsiteX891" fmla="*/ 412066 w 1302380"/>
              <a:gd name="connsiteY891" fmla="*/ 703283 h 735132"/>
              <a:gd name="connsiteX892" fmla="*/ 411404 w 1302380"/>
              <a:gd name="connsiteY892" fmla="*/ 702736 h 735132"/>
              <a:gd name="connsiteX893" fmla="*/ 411198 w 1302380"/>
              <a:gd name="connsiteY893" fmla="*/ 703049 h 735132"/>
              <a:gd name="connsiteX894" fmla="*/ 410390 w 1302380"/>
              <a:gd name="connsiteY894" fmla="*/ 703570 h 735132"/>
              <a:gd name="connsiteX895" fmla="*/ 409384 w 1302380"/>
              <a:gd name="connsiteY895" fmla="*/ 703570 h 735132"/>
              <a:gd name="connsiteX896" fmla="*/ 408247 w 1302380"/>
              <a:gd name="connsiteY896" fmla="*/ 703153 h 735132"/>
              <a:gd name="connsiteX897" fmla="*/ 407963 w 1302380"/>
              <a:gd name="connsiteY897" fmla="*/ 703257 h 735132"/>
              <a:gd name="connsiteX898" fmla="*/ 407656 w 1302380"/>
              <a:gd name="connsiteY898" fmla="*/ 703675 h 735132"/>
              <a:gd name="connsiteX899" fmla="*/ 407512 w 1302380"/>
              <a:gd name="connsiteY899" fmla="*/ 704196 h 735132"/>
              <a:gd name="connsiteX900" fmla="*/ 407030 w 1302380"/>
              <a:gd name="connsiteY900" fmla="*/ 704353 h 735132"/>
              <a:gd name="connsiteX901" fmla="*/ 406929 w 1302380"/>
              <a:gd name="connsiteY901" fmla="*/ 704614 h 735132"/>
              <a:gd name="connsiteX902" fmla="*/ 406261 w 1302380"/>
              <a:gd name="connsiteY902" fmla="*/ 704588 h 735132"/>
              <a:gd name="connsiteX903" fmla="*/ 405907 w 1302380"/>
              <a:gd name="connsiteY903" fmla="*/ 704822 h 735132"/>
              <a:gd name="connsiteX904" fmla="*/ 405693 w 1302380"/>
              <a:gd name="connsiteY904" fmla="*/ 705057 h 735132"/>
              <a:gd name="connsiteX905" fmla="*/ 405336 w 1302380"/>
              <a:gd name="connsiteY905" fmla="*/ 705448 h 735132"/>
              <a:gd name="connsiteX906" fmla="*/ 405104 w 1302380"/>
              <a:gd name="connsiteY906" fmla="*/ 705970 h 735132"/>
              <a:gd name="connsiteX907" fmla="*/ 405106 w 1302380"/>
              <a:gd name="connsiteY907" fmla="*/ 707222 h 735132"/>
              <a:gd name="connsiteX908" fmla="*/ 404653 w 1302380"/>
              <a:gd name="connsiteY908" fmla="*/ 707640 h 735132"/>
              <a:gd name="connsiteX909" fmla="*/ 403407 w 1302380"/>
              <a:gd name="connsiteY909" fmla="*/ 707744 h 735132"/>
              <a:gd name="connsiteX910" fmla="*/ 402111 w 1302380"/>
              <a:gd name="connsiteY910" fmla="*/ 707848 h 735132"/>
              <a:gd name="connsiteX911" fmla="*/ 401444 w 1302380"/>
              <a:gd name="connsiteY911" fmla="*/ 707692 h 735132"/>
              <a:gd name="connsiteX912" fmla="*/ 401116 w 1302380"/>
              <a:gd name="connsiteY912" fmla="*/ 707822 h 735132"/>
              <a:gd name="connsiteX913" fmla="*/ 400855 w 1302380"/>
              <a:gd name="connsiteY913" fmla="*/ 708161 h 735132"/>
              <a:gd name="connsiteX914" fmla="*/ 400344 w 1302380"/>
              <a:gd name="connsiteY914" fmla="*/ 709205 h 735132"/>
              <a:gd name="connsiteX915" fmla="*/ 400584 w 1302380"/>
              <a:gd name="connsiteY915" fmla="*/ 709857 h 735132"/>
              <a:gd name="connsiteX916" fmla="*/ 400420 w 1302380"/>
              <a:gd name="connsiteY916" fmla="*/ 710561 h 735132"/>
              <a:gd name="connsiteX917" fmla="*/ 400459 w 1302380"/>
              <a:gd name="connsiteY917" fmla="*/ 712022 h 735132"/>
              <a:gd name="connsiteX918" fmla="*/ 400417 w 1302380"/>
              <a:gd name="connsiteY918" fmla="*/ 712387 h 735132"/>
              <a:gd name="connsiteX919" fmla="*/ 400532 w 1302380"/>
              <a:gd name="connsiteY919" fmla="*/ 712700 h 735132"/>
              <a:gd name="connsiteX920" fmla="*/ 400573 w 1302380"/>
              <a:gd name="connsiteY920" fmla="*/ 713900 h 735132"/>
              <a:gd name="connsiteX921" fmla="*/ 400406 w 1302380"/>
              <a:gd name="connsiteY921" fmla="*/ 714187 h 735132"/>
              <a:gd name="connsiteX922" fmla="*/ 400597 w 1302380"/>
              <a:gd name="connsiteY922" fmla="*/ 714630 h 735132"/>
              <a:gd name="connsiteX923" fmla="*/ 400393 w 1302380"/>
              <a:gd name="connsiteY923" fmla="*/ 715752 h 735132"/>
              <a:gd name="connsiteX924" fmla="*/ 400130 w 1302380"/>
              <a:gd name="connsiteY924" fmla="*/ 715857 h 735132"/>
              <a:gd name="connsiteX925" fmla="*/ 399750 w 1302380"/>
              <a:gd name="connsiteY925" fmla="*/ 716717 h 735132"/>
              <a:gd name="connsiteX926" fmla="*/ 399794 w 1302380"/>
              <a:gd name="connsiteY926" fmla="*/ 717187 h 735132"/>
              <a:gd name="connsiteX927" fmla="*/ 399502 w 1302380"/>
              <a:gd name="connsiteY927" fmla="*/ 718596 h 735132"/>
              <a:gd name="connsiteX928" fmla="*/ 399140 w 1302380"/>
              <a:gd name="connsiteY928" fmla="*/ 718804 h 735132"/>
              <a:gd name="connsiteX929" fmla="*/ 398240 w 1302380"/>
              <a:gd name="connsiteY929" fmla="*/ 720317 h 735132"/>
              <a:gd name="connsiteX930" fmla="*/ 397729 w 1302380"/>
              <a:gd name="connsiteY930" fmla="*/ 720917 h 735132"/>
              <a:gd name="connsiteX931" fmla="*/ 397375 w 1302380"/>
              <a:gd name="connsiteY931" fmla="*/ 721517 h 735132"/>
              <a:gd name="connsiteX932" fmla="*/ 397263 w 1302380"/>
              <a:gd name="connsiteY932" fmla="*/ 721569 h 735132"/>
              <a:gd name="connsiteX933" fmla="*/ 396890 w 1302380"/>
              <a:gd name="connsiteY933" fmla="*/ 721100 h 735132"/>
              <a:gd name="connsiteX934" fmla="*/ 396032 w 1302380"/>
              <a:gd name="connsiteY934" fmla="*/ 720709 h 735132"/>
              <a:gd name="connsiteX935" fmla="*/ 395610 w 1302380"/>
              <a:gd name="connsiteY935" fmla="*/ 720239 h 735132"/>
              <a:gd name="connsiteX936" fmla="*/ 395162 w 1302380"/>
              <a:gd name="connsiteY936" fmla="*/ 720083 h 735132"/>
              <a:gd name="connsiteX937" fmla="*/ 394885 w 1302380"/>
              <a:gd name="connsiteY937" fmla="*/ 720109 h 735132"/>
              <a:gd name="connsiteX938" fmla="*/ 394106 w 1302380"/>
              <a:gd name="connsiteY938" fmla="*/ 720709 h 735132"/>
              <a:gd name="connsiteX939" fmla="*/ 393402 w 1302380"/>
              <a:gd name="connsiteY939" fmla="*/ 720474 h 735132"/>
              <a:gd name="connsiteX940" fmla="*/ 392902 w 1302380"/>
              <a:gd name="connsiteY940" fmla="*/ 720656 h 735132"/>
              <a:gd name="connsiteX941" fmla="*/ 392313 w 1302380"/>
              <a:gd name="connsiteY941" fmla="*/ 720526 h 735132"/>
              <a:gd name="connsiteX942" fmla="*/ 392143 w 1302380"/>
              <a:gd name="connsiteY942" fmla="*/ 720317 h 735132"/>
              <a:gd name="connsiteX943" fmla="*/ 392216 w 1302380"/>
              <a:gd name="connsiteY943" fmla="*/ 719874 h 735132"/>
              <a:gd name="connsiteX944" fmla="*/ 392115 w 1302380"/>
              <a:gd name="connsiteY944" fmla="*/ 719482 h 735132"/>
              <a:gd name="connsiteX945" fmla="*/ 391455 w 1302380"/>
              <a:gd name="connsiteY945" fmla="*/ 718935 h 735132"/>
              <a:gd name="connsiteX946" fmla="*/ 391348 w 1302380"/>
              <a:gd name="connsiteY946" fmla="*/ 718752 h 735132"/>
              <a:gd name="connsiteX947" fmla="*/ 390710 w 1302380"/>
              <a:gd name="connsiteY947" fmla="*/ 718465 h 735132"/>
              <a:gd name="connsiteX948" fmla="*/ 390160 w 1302380"/>
              <a:gd name="connsiteY948" fmla="*/ 718674 h 735132"/>
              <a:gd name="connsiteX949" fmla="*/ 389896 w 1302380"/>
              <a:gd name="connsiteY949" fmla="*/ 718648 h 735132"/>
              <a:gd name="connsiteX950" fmla="*/ 389868 w 1302380"/>
              <a:gd name="connsiteY950" fmla="*/ 717970 h 735132"/>
              <a:gd name="connsiteX951" fmla="*/ 389346 w 1302380"/>
              <a:gd name="connsiteY951" fmla="*/ 717370 h 735132"/>
              <a:gd name="connsiteX952" fmla="*/ 388908 w 1302380"/>
              <a:gd name="connsiteY952" fmla="*/ 717396 h 735132"/>
              <a:gd name="connsiteX953" fmla="*/ 388387 w 1302380"/>
              <a:gd name="connsiteY953" fmla="*/ 716926 h 735132"/>
              <a:gd name="connsiteX954" fmla="*/ 388077 w 1302380"/>
              <a:gd name="connsiteY954" fmla="*/ 716770 h 735132"/>
              <a:gd name="connsiteX955" fmla="*/ 387871 w 1302380"/>
              <a:gd name="connsiteY955" fmla="*/ 716770 h 735132"/>
              <a:gd name="connsiteX956" fmla="*/ 387636 w 1302380"/>
              <a:gd name="connsiteY956" fmla="*/ 716926 h 735132"/>
              <a:gd name="connsiteX957" fmla="*/ 387227 w 1302380"/>
              <a:gd name="connsiteY957" fmla="*/ 717396 h 735132"/>
              <a:gd name="connsiteX958" fmla="*/ 386818 w 1302380"/>
              <a:gd name="connsiteY958" fmla="*/ 717500 h 735132"/>
              <a:gd name="connsiteX959" fmla="*/ 386669 w 1302380"/>
              <a:gd name="connsiteY959" fmla="*/ 718022 h 735132"/>
              <a:gd name="connsiteX960" fmla="*/ 386004 w 1302380"/>
              <a:gd name="connsiteY960" fmla="*/ 718100 h 735132"/>
              <a:gd name="connsiteX961" fmla="*/ 385689 w 1302380"/>
              <a:gd name="connsiteY961" fmla="*/ 718413 h 735132"/>
              <a:gd name="connsiteX962" fmla="*/ 385368 w 1302380"/>
              <a:gd name="connsiteY962" fmla="*/ 718543 h 735132"/>
              <a:gd name="connsiteX963" fmla="*/ 385024 w 1302380"/>
              <a:gd name="connsiteY963" fmla="*/ 719222 h 735132"/>
              <a:gd name="connsiteX964" fmla="*/ 384096 w 1302380"/>
              <a:gd name="connsiteY964" fmla="*/ 718882 h 735132"/>
              <a:gd name="connsiteX965" fmla="*/ 383804 w 1302380"/>
              <a:gd name="connsiteY965" fmla="*/ 718596 h 735132"/>
              <a:gd name="connsiteX966" fmla="*/ 383770 w 1302380"/>
              <a:gd name="connsiteY966" fmla="*/ 717996 h 735132"/>
              <a:gd name="connsiteX967" fmla="*/ 383588 w 1302380"/>
              <a:gd name="connsiteY967" fmla="*/ 717448 h 735132"/>
              <a:gd name="connsiteX968" fmla="*/ 383074 w 1302380"/>
              <a:gd name="connsiteY968" fmla="*/ 717265 h 735132"/>
              <a:gd name="connsiteX969" fmla="*/ 381284 w 1302380"/>
              <a:gd name="connsiteY969" fmla="*/ 716874 h 735132"/>
              <a:gd name="connsiteX970" fmla="*/ 380522 w 1302380"/>
              <a:gd name="connsiteY970" fmla="*/ 716065 h 735132"/>
              <a:gd name="connsiteX971" fmla="*/ 379899 w 1302380"/>
              <a:gd name="connsiteY971" fmla="*/ 716170 h 735132"/>
              <a:gd name="connsiteX972" fmla="*/ 379694 w 1302380"/>
              <a:gd name="connsiteY972" fmla="*/ 715935 h 735132"/>
              <a:gd name="connsiteX973" fmla="*/ 378648 w 1302380"/>
              <a:gd name="connsiteY973" fmla="*/ 716196 h 735132"/>
              <a:gd name="connsiteX974" fmla="*/ 377491 w 1302380"/>
              <a:gd name="connsiteY974" fmla="*/ 716222 h 735132"/>
              <a:gd name="connsiteX975" fmla="*/ 376672 w 1302380"/>
              <a:gd name="connsiteY975" fmla="*/ 716561 h 735132"/>
              <a:gd name="connsiteX976" fmla="*/ 376075 w 1302380"/>
              <a:gd name="connsiteY976" fmla="*/ 716326 h 735132"/>
              <a:gd name="connsiteX977" fmla="*/ 375843 w 1302380"/>
              <a:gd name="connsiteY977" fmla="*/ 716457 h 735132"/>
              <a:gd name="connsiteX978" fmla="*/ 373990 w 1302380"/>
              <a:gd name="connsiteY978" fmla="*/ 714996 h 735132"/>
              <a:gd name="connsiteX979" fmla="*/ 372100 w 1302380"/>
              <a:gd name="connsiteY979" fmla="*/ 715544 h 735132"/>
              <a:gd name="connsiteX980" fmla="*/ 371519 w 1302380"/>
              <a:gd name="connsiteY980" fmla="*/ 716170 h 735132"/>
              <a:gd name="connsiteX981" fmla="*/ 371107 w 1302380"/>
              <a:gd name="connsiteY981" fmla="*/ 716196 h 735132"/>
              <a:gd name="connsiteX982" fmla="*/ 370985 w 1302380"/>
              <a:gd name="connsiteY982" fmla="*/ 715361 h 735132"/>
              <a:gd name="connsiteX983" fmla="*/ 370622 w 1302380"/>
              <a:gd name="connsiteY983" fmla="*/ 714943 h 735132"/>
              <a:gd name="connsiteX984" fmla="*/ 369593 w 1302380"/>
              <a:gd name="connsiteY984" fmla="*/ 715126 h 735132"/>
              <a:gd name="connsiteX985" fmla="*/ 368203 w 1302380"/>
              <a:gd name="connsiteY985" fmla="*/ 715544 h 735132"/>
              <a:gd name="connsiteX986" fmla="*/ 367306 w 1302380"/>
              <a:gd name="connsiteY986" fmla="*/ 715674 h 735132"/>
              <a:gd name="connsiteX987" fmla="*/ 366397 w 1302380"/>
              <a:gd name="connsiteY987" fmla="*/ 714892 h 735132"/>
              <a:gd name="connsiteX988" fmla="*/ 365602 w 1302380"/>
              <a:gd name="connsiteY988" fmla="*/ 714787 h 735132"/>
              <a:gd name="connsiteX989" fmla="*/ 364890 w 1302380"/>
              <a:gd name="connsiteY989" fmla="*/ 714604 h 735132"/>
              <a:gd name="connsiteX990" fmla="*/ 364697 w 1302380"/>
              <a:gd name="connsiteY990" fmla="*/ 714265 h 735132"/>
              <a:gd name="connsiteX991" fmla="*/ 364590 w 1302380"/>
              <a:gd name="connsiteY991" fmla="*/ 713874 h 735132"/>
              <a:gd name="connsiteX992" fmla="*/ 364105 w 1302380"/>
              <a:gd name="connsiteY992" fmla="*/ 713587 h 735132"/>
              <a:gd name="connsiteX993" fmla="*/ 363571 w 1302380"/>
              <a:gd name="connsiteY993" fmla="*/ 713613 h 735132"/>
              <a:gd name="connsiteX994" fmla="*/ 362507 w 1302380"/>
              <a:gd name="connsiteY994" fmla="*/ 713118 h 735132"/>
              <a:gd name="connsiteX995" fmla="*/ 361285 w 1302380"/>
              <a:gd name="connsiteY995" fmla="*/ 712935 h 735132"/>
              <a:gd name="connsiteX996" fmla="*/ 359674 w 1302380"/>
              <a:gd name="connsiteY996" fmla="*/ 713613 h 735132"/>
              <a:gd name="connsiteX997" fmla="*/ 359095 w 1302380"/>
              <a:gd name="connsiteY997" fmla="*/ 714943 h 735132"/>
              <a:gd name="connsiteX998" fmla="*/ 358566 w 1302380"/>
              <a:gd name="connsiteY998" fmla="*/ 715387 h 735132"/>
              <a:gd name="connsiteX999" fmla="*/ 358053 w 1302380"/>
              <a:gd name="connsiteY999" fmla="*/ 715100 h 735132"/>
              <a:gd name="connsiteX1000" fmla="*/ 357372 w 1302380"/>
              <a:gd name="connsiteY1000" fmla="*/ 715335 h 735132"/>
              <a:gd name="connsiteX1001" fmla="*/ 356470 w 1302380"/>
              <a:gd name="connsiteY1001" fmla="*/ 715518 h 735132"/>
              <a:gd name="connsiteX1002" fmla="*/ 355532 w 1302380"/>
              <a:gd name="connsiteY1002" fmla="*/ 716091 h 735132"/>
              <a:gd name="connsiteX1003" fmla="*/ 354698 w 1302380"/>
              <a:gd name="connsiteY1003" fmla="*/ 715935 h 735132"/>
              <a:gd name="connsiteX1004" fmla="*/ 354661 w 1302380"/>
              <a:gd name="connsiteY1004" fmla="*/ 716300 h 735132"/>
              <a:gd name="connsiteX1005" fmla="*/ 354083 w 1302380"/>
              <a:gd name="connsiteY1005" fmla="*/ 716770 h 735132"/>
              <a:gd name="connsiteX1006" fmla="*/ 353652 w 1302380"/>
              <a:gd name="connsiteY1006" fmla="*/ 717761 h 735132"/>
              <a:gd name="connsiteX1007" fmla="*/ 352811 w 1302380"/>
              <a:gd name="connsiteY1007" fmla="*/ 718622 h 735132"/>
              <a:gd name="connsiteX1008" fmla="*/ 352774 w 1302380"/>
              <a:gd name="connsiteY1008" fmla="*/ 719378 h 735132"/>
              <a:gd name="connsiteX1009" fmla="*/ 352242 w 1302380"/>
              <a:gd name="connsiteY1009" fmla="*/ 720109 h 735132"/>
              <a:gd name="connsiteX1010" fmla="*/ 351882 w 1302380"/>
              <a:gd name="connsiteY1010" fmla="*/ 720291 h 735132"/>
              <a:gd name="connsiteX1011" fmla="*/ 351677 w 1302380"/>
              <a:gd name="connsiteY1011" fmla="*/ 720709 h 735132"/>
              <a:gd name="connsiteX1012" fmla="*/ 351486 w 1302380"/>
              <a:gd name="connsiteY1012" fmla="*/ 720709 h 735132"/>
              <a:gd name="connsiteX1013" fmla="*/ 351332 w 1302380"/>
              <a:gd name="connsiteY1013" fmla="*/ 720526 h 735132"/>
              <a:gd name="connsiteX1014" fmla="*/ 351134 w 1302380"/>
              <a:gd name="connsiteY1014" fmla="*/ 720526 h 735132"/>
              <a:gd name="connsiteX1015" fmla="*/ 350848 w 1302380"/>
              <a:gd name="connsiteY1015" fmla="*/ 720813 h 735132"/>
              <a:gd name="connsiteX1016" fmla="*/ 350540 w 1302380"/>
              <a:gd name="connsiteY1016" fmla="*/ 721648 h 735132"/>
              <a:gd name="connsiteX1017" fmla="*/ 349709 w 1302380"/>
              <a:gd name="connsiteY1017" fmla="*/ 722117 h 735132"/>
              <a:gd name="connsiteX1018" fmla="*/ 349432 w 1302380"/>
              <a:gd name="connsiteY1018" fmla="*/ 722665 h 735132"/>
              <a:gd name="connsiteX1019" fmla="*/ 349516 w 1302380"/>
              <a:gd name="connsiteY1019" fmla="*/ 723787 h 735132"/>
              <a:gd name="connsiteX1020" fmla="*/ 349461 w 1302380"/>
              <a:gd name="connsiteY1020" fmla="*/ 723995 h 735132"/>
              <a:gd name="connsiteX1021" fmla="*/ 348971 w 1302380"/>
              <a:gd name="connsiteY1021" fmla="*/ 724282 h 735132"/>
              <a:gd name="connsiteX1022" fmla="*/ 348593 w 1302380"/>
              <a:gd name="connsiteY1022" fmla="*/ 724778 h 735132"/>
              <a:gd name="connsiteX1023" fmla="*/ 348236 w 1302380"/>
              <a:gd name="connsiteY1023" fmla="*/ 724987 h 735132"/>
              <a:gd name="connsiteX1024" fmla="*/ 348244 w 1302380"/>
              <a:gd name="connsiteY1024" fmla="*/ 725169 h 735132"/>
              <a:gd name="connsiteX1025" fmla="*/ 348640 w 1302380"/>
              <a:gd name="connsiteY1025" fmla="*/ 725456 h 735132"/>
              <a:gd name="connsiteX1026" fmla="*/ 349182 w 1302380"/>
              <a:gd name="connsiteY1026" fmla="*/ 726369 h 735132"/>
              <a:gd name="connsiteX1027" fmla="*/ 350136 w 1302380"/>
              <a:gd name="connsiteY1027" fmla="*/ 727673 h 735132"/>
              <a:gd name="connsiteX1028" fmla="*/ 350180 w 1302380"/>
              <a:gd name="connsiteY1028" fmla="*/ 728378 h 735132"/>
              <a:gd name="connsiteX1029" fmla="*/ 350350 w 1302380"/>
              <a:gd name="connsiteY1029" fmla="*/ 728769 h 735132"/>
              <a:gd name="connsiteX1030" fmla="*/ 351306 w 1302380"/>
              <a:gd name="connsiteY1030" fmla="*/ 728952 h 735132"/>
              <a:gd name="connsiteX1031" fmla="*/ 351325 w 1302380"/>
              <a:gd name="connsiteY1031" fmla="*/ 729056 h 735132"/>
              <a:gd name="connsiteX1032" fmla="*/ 351103 w 1302380"/>
              <a:gd name="connsiteY1032" fmla="*/ 729134 h 735132"/>
              <a:gd name="connsiteX1033" fmla="*/ 350871 w 1302380"/>
              <a:gd name="connsiteY1033" fmla="*/ 729604 h 735132"/>
              <a:gd name="connsiteX1034" fmla="*/ 351095 w 1302380"/>
              <a:gd name="connsiteY1034" fmla="*/ 729813 h 735132"/>
              <a:gd name="connsiteX1035" fmla="*/ 351218 w 1302380"/>
              <a:gd name="connsiteY1035" fmla="*/ 730621 h 735132"/>
              <a:gd name="connsiteX1036" fmla="*/ 350981 w 1302380"/>
              <a:gd name="connsiteY1036" fmla="*/ 731247 h 735132"/>
              <a:gd name="connsiteX1037" fmla="*/ 351085 w 1302380"/>
              <a:gd name="connsiteY1037" fmla="*/ 732317 h 735132"/>
              <a:gd name="connsiteX1038" fmla="*/ 351014 w 1302380"/>
              <a:gd name="connsiteY1038" fmla="*/ 732395 h 735132"/>
              <a:gd name="connsiteX1039" fmla="*/ 350290 w 1302380"/>
              <a:gd name="connsiteY1039" fmla="*/ 733203 h 735132"/>
              <a:gd name="connsiteX1040" fmla="*/ 349265 w 1302380"/>
              <a:gd name="connsiteY1040" fmla="*/ 734012 h 735132"/>
              <a:gd name="connsiteX1041" fmla="*/ 347970 w 1302380"/>
              <a:gd name="connsiteY1041" fmla="*/ 734743 h 735132"/>
              <a:gd name="connsiteX1042" fmla="*/ 347613 w 1302380"/>
              <a:gd name="connsiteY1042" fmla="*/ 735160 h 735132"/>
              <a:gd name="connsiteX1043" fmla="*/ 346539 w 1302380"/>
              <a:gd name="connsiteY1043" fmla="*/ 734873 h 735132"/>
              <a:gd name="connsiteX1044" fmla="*/ 345624 w 1302380"/>
              <a:gd name="connsiteY1044" fmla="*/ 733438 h 735132"/>
              <a:gd name="connsiteX1045" fmla="*/ 344565 w 1302380"/>
              <a:gd name="connsiteY1045" fmla="*/ 732995 h 735132"/>
              <a:gd name="connsiteX1046" fmla="*/ 344578 w 1302380"/>
              <a:gd name="connsiteY1046" fmla="*/ 732682 h 735132"/>
              <a:gd name="connsiteX1047" fmla="*/ 344193 w 1302380"/>
              <a:gd name="connsiteY1047" fmla="*/ 732212 h 735132"/>
              <a:gd name="connsiteX1048" fmla="*/ 343671 w 1302380"/>
              <a:gd name="connsiteY1048" fmla="*/ 731873 h 735132"/>
              <a:gd name="connsiteX1049" fmla="*/ 343546 w 1302380"/>
              <a:gd name="connsiteY1049" fmla="*/ 730752 h 735132"/>
              <a:gd name="connsiteX1050" fmla="*/ 343379 w 1302380"/>
              <a:gd name="connsiteY1050" fmla="*/ 729734 h 735132"/>
              <a:gd name="connsiteX1051" fmla="*/ 343249 w 1302380"/>
              <a:gd name="connsiteY1051" fmla="*/ 729265 h 735132"/>
              <a:gd name="connsiteX1052" fmla="*/ 343439 w 1302380"/>
              <a:gd name="connsiteY1052" fmla="*/ 728795 h 735132"/>
              <a:gd name="connsiteX1053" fmla="*/ 343330 w 1302380"/>
              <a:gd name="connsiteY1053" fmla="*/ 728482 h 735132"/>
              <a:gd name="connsiteX1054" fmla="*/ 342941 w 1302380"/>
              <a:gd name="connsiteY1054" fmla="*/ 728221 h 735132"/>
              <a:gd name="connsiteX1055" fmla="*/ 342842 w 1302380"/>
              <a:gd name="connsiteY1055" fmla="*/ 727986 h 735132"/>
              <a:gd name="connsiteX1056" fmla="*/ 342616 w 1302380"/>
              <a:gd name="connsiteY1056" fmla="*/ 727960 h 735132"/>
              <a:gd name="connsiteX1057" fmla="*/ 341925 w 1302380"/>
              <a:gd name="connsiteY1057" fmla="*/ 728717 h 735132"/>
              <a:gd name="connsiteX1058" fmla="*/ 341378 w 1302380"/>
              <a:gd name="connsiteY1058" fmla="*/ 728925 h 735132"/>
              <a:gd name="connsiteX1059" fmla="*/ 340301 w 1302380"/>
              <a:gd name="connsiteY1059" fmla="*/ 728456 h 735132"/>
              <a:gd name="connsiteX1060" fmla="*/ 339873 w 1302380"/>
              <a:gd name="connsiteY1060" fmla="*/ 728169 h 735132"/>
              <a:gd name="connsiteX1061" fmla="*/ 339654 w 1302380"/>
              <a:gd name="connsiteY1061" fmla="*/ 727439 h 735132"/>
              <a:gd name="connsiteX1062" fmla="*/ 339183 w 1302380"/>
              <a:gd name="connsiteY1062" fmla="*/ 727152 h 735132"/>
              <a:gd name="connsiteX1063" fmla="*/ 338872 w 1302380"/>
              <a:gd name="connsiteY1063" fmla="*/ 727204 h 735132"/>
              <a:gd name="connsiteX1064" fmla="*/ 338351 w 1302380"/>
              <a:gd name="connsiteY1064" fmla="*/ 726760 h 735132"/>
              <a:gd name="connsiteX1065" fmla="*/ 337376 w 1302380"/>
              <a:gd name="connsiteY1065" fmla="*/ 726891 h 735132"/>
              <a:gd name="connsiteX1066" fmla="*/ 336125 w 1302380"/>
              <a:gd name="connsiteY1066" fmla="*/ 726134 h 735132"/>
              <a:gd name="connsiteX1067" fmla="*/ 335890 w 1302380"/>
              <a:gd name="connsiteY1067" fmla="*/ 725404 h 735132"/>
              <a:gd name="connsiteX1068" fmla="*/ 336013 w 1302380"/>
              <a:gd name="connsiteY1068" fmla="*/ 725091 h 735132"/>
              <a:gd name="connsiteX1069" fmla="*/ 335924 w 1302380"/>
              <a:gd name="connsiteY1069" fmla="*/ 725039 h 735132"/>
              <a:gd name="connsiteX1070" fmla="*/ 334704 w 1302380"/>
              <a:gd name="connsiteY1070" fmla="*/ 725169 h 735132"/>
              <a:gd name="connsiteX1071" fmla="*/ 333059 w 1302380"/>
              <a:gd name="connsiteY1071" fmla="*/ 723682 h 735132"/>
              <a:gd name="connsiteX1072" fmla="*/ 332322 w 1302380"/>
              <a:gd name="connsiteY1072" fmla="*/ 722665 h 735132"/>
              <a:gd name="connsiteX1073" fmla="*/ 331618 w 1302380"/>
              <a:gd name="connsiteY1073" fmla="*/ 721856 h 735132"/>
              <a:gd name="connsiteX1074" fmla="*/ 330609 w 1302380"/>
              <a:gd name="connsiteY1074" fmla="*/ 721204 h 735132"/>
              <a:gd name="connsiteX1075" fmla="*/ 330273 w 1302380"/>
              <a:gd name="connsiteY1075" fmla="*/ 720630 h 735132"/>
              <a:gd name="connsiteX1076" fmla="*/ 330155 w 1302380"/>
              <a:gd name="connsiteY1076" fmla="*/ 720083 h 735132"/>
              <a:gd name="connsiteX1077" fmla="*/ 329871 w 1302380"/>
              <a:gd name="connsiteY1077" fmla="*/ 718778 h 735132"/>
              <a:gd name="connsiteX1078" fmla="*/ 330127 w 1302380"/>
              <a:gd name="connsiteY1078" fmla="*/ 718100 h 735132"/>
              <a:gd name="connsiteX1079" fmla="*/ 330096 w 1302380"/>
              <a:gd name="connsiteY1079" fmla="*/ 717891 h 735132"/>
              <a:gd name="connsiteX1080" fmla="*/ 328654 w 1302380"/>
              <a:gd name="connsiteY1080" fmla="*/ 716065 h 735132"/>
              <a:gd name="connsiteX1081" fmla="*/ 327948 w 1302380"/>
              <a:gd name="connsiteY1081" fmla="*/ 714422 h 735132"/>
              <a:gd name="connsiteX1082" fmla="*/ 327948 w 1302380"/>
              <a:gd name="connsiteY1082" fmla="*/ 714161 h 735132"/>
              <a:gd name="connsiteX1083" fmla="*/ 328975 w 1302380"/>
              <a:gd name="connsiteY1083" fmla="*/ 712987 h 735132"/>
              <a:gd name="connsiteX1084" fmla="*/ 329139 w 1302380"/>
              <a:gd name="connsiteY1084" fmla="*/ 712283 h 735132"/>
              <a:gd name="connsiteX1085" fmla="*/ 329095 w 1302380"/>
              <a:gd name="connsiteY1085" fmla="*/ 711474 h 735132"/>
              <a:gd name="connsiteX1086" fmla="*/ 329134 w 1302380"/>
              <a:gd name="connsiteY1086" fmla="*/ 711135 h 735132"/>
              <a:gd name="connsiteX1087" fmla="*/ 330236 w 1302380"/>
              <a:gd name="connsiteY1087" fmla="*/ 710535 h 735132"/>
              <a:gd name="connsiteX1088" fmla="*/ 329960 w 1302380"/>
              <a:gd name="connsiteY1088" fmla="*/ 709439 h 735132"/>
              <a:gd name="connsiteX1089" fmla="*/ 329387 w 1302380"/>
              <a:gd name="connsiteY1089" fmla="*/ 709309 h 735132"/>
              <a:gd name="connsiteX1090" fmla="*/ 328362 w 1302380"/>
              <a:gd name="connsiteY1090" fmla="*/ 708292 h 735132"/>
              <a:gd name="connsiteX1091" fmla="*/ 328057 w 1302380"/>
              <a:gd name="connsiteY1091" fmla="*/ 707796 h 735132"/>
              <a:gd name="connsiteX1092" fmla="*/ 327476 w 1302380"/>
              <a:gd name="connsiteY1092" fmla="*/ 707953 h 735132"/>
              <a:gd name="connsiteX1093" fmla="*/ 326712 w 1302380"/>
              <a:gd name="connsiteY1093" fmla="*/ 707587 h 735132"/>
              <a:gd name="connsiteX1094" fmla="*/ 326026 w 1302380"/>
              <a:gd name="connsiteY1094" fmla="*/ 706988 h 735132"/>
              <a:gd name="connsiteX1095" fmla="*/ 325643 w 1302380"/>
              <a:gd name="connsiteY1095" fmla="*/ 706231 h 735132"/>
              <a:gd name="connsiteX1096" fmla="*/ 325933 w 1302380"/>
              <a:gd name="connsiteY1096" fmla="*/ 705057 h 735132"/>
              <a:gd name="connsiteX1097" fmla="*/ 326829 w 1302380"/>
              <a:gd name="connsiteY1097" fmla="*/ 704405 h 735132"/>
              <a:gd name="connsiteX1098" fmla="*/ 326725 w 1302380"/>
              <a:gd name="connsiteY1098" fmla="*/ 703675 h 735132"/>
              <a:gd name="connsiteX1099" fmla="*/ 326342 w 1302380"/>
              <a:gd name="connsiteY1099" fmla="*/ 703257 h 735132"/>
              <a:gd name="connsiteX1100" fmla="*/ 325899 w 1302380"/>
              <a:gd name="connsiteY1100" fmla="*/ 703101 h 735132"/>
              <a:gd name="connsiteX1101" fmla="*/ 323540 w 1302380"/>
              <a:gd name="connsiteY1101" fmla="*/ 701561 h 735132"/>
              <a:gd name="connsiteX1102" fmla="*/ 323571 w 1302380"/>
              <a:gd name="connsiteY1102" fmla="*/ 701275 h 735132"/>
              <a:gd name="connsiteX1103" fmla="*/ 324032 w 1302380"/>
              <a:gd name="connsiteY1103" fmla="*/ 700570 h 735132"/>
              <a:gd name="connsiteX1104" fmla="*/ 324022 w 1302380"/>
              <a:gd name="connsiteY1104" fmla="*/ 700440 h 735132"/>
              <a:gd name="connsiteX1105" fmla="*/ 323628 w 1302380"/>
              <a:gd name="connsiteY1105" fmla="*/ 700075 h 735132"/>
              <a:gd name="connsiteX1106" fmla="*/ 322810 w 1302380"/>
              <a:gd name="connsiteY1106" fmla="*/ 699292 h 735132"/>
              <a:gd name="connsiteX1107" fmla="*/ 322169 w 1302380"/>
              <a:gd name="connsiteY1107" fmla="*/ 698901 h 735132"/>
              <a:gd name="connsiteX1108" fmla="*/ 321329 w 1302380"/>
              <a:gd name="connsiteY1108" fmla="*/ 698431 h 735132"/>
              <a:gd name="connsiteX1109" fmla="*/ 321324 w 1302380"/>
              <a:gd name="connsiteY1109" fmla="*/ 698353 h 735132"/>
              <a:gd name="connsiteX1110" fmla="*/ 321725 w 1302380"/>
              <a:gd name="connsiteY1110" fmla="*/ 697805 h 735132"/>
              <a:gd name="connsiteX1111" fmla="*/ 322281 w 1302380"/>
              <a:gd name="connsiteY1111" fmla="*/ 697127 h 735132"/>
              <a:gd name="connsiteX1112" fmla="*/ 322724 w 1302380"/>
              <a:gd name="connsiteY1112" fmla="*/ 696240 h 735132"/>
              <a:gd name="connsiteX1113" fmla="*/ 323185 w 1302380"/>
              <a:gd name="connsiteY1113" fmla="*/ 695875 h 735132"/>
              <a:gd name="connsiteX1114" fmla="*/ 323863 w 1302380"/>
              <a:gd name="connsiteY1114" fmla="*/ 695588 h 735132"/>
              <a:gd name="connsiteX1115" fmla="*/ 324340 w 1302380"/>
              <a:gd name="connsiteY1115" fmla="*/ 695640 h 735132"/>
              <a:gd name="connsiteX1116" fmla="*/ 324629 w 1302380"/>
              <a:gd name="connsiteY1116" fmla="*/ 695510 h 735132"/>
              <a:gd name="connsiteX1117" fmla="*/ 325031 w 1302380"/>
              <a:gd name="connsiteY1117" fmla="*/ 695014 h 735132"/>
              <a:gd name="connsiteX1118" fmla="*/ 325422 w 1302380"/>
              <a:gd name="connsiteY1118" fmla="*/ 693919 h 735132"/>
              <a:gd name="connsiteX1119" fmla="*/ 325237 w 1302380"/>
              <a:gd name="connsiteY1119" fmla="*/ 692719 h 735132"/>
              <a:gd name="connsiteX1120" fmla="*/ 324426 w 1302380"/>
              <a:gd name="connsiteY1120" fmla="*/ 691727 h 735132"/>
              <a:gd name="connsiteX1121" fmla="*/ 323709 w 1302380"/>
              <a:gd name="connsiteY1121" fmla="*/ 690840 h 735132"/>
              <a:gd name="connsiteX1122" fmla="*/ 323816 w 1302380"/>
              <a:gd name="connsiteY1122" fmla="*/ 690293 h 735132"/>
              <a:gd name="connsiteX1123" fmla="*/ 323832 w 1302380"/>
              <a:gd name="connsiteY1123" fmla="*/ 690214 h 735132"/>
              <a:gd name="connsiteX1124" fmla="*/ 323433 w 1302380"/>
              <a:gd name="connsiteY1124" fmla="*/ 689484 h 735132"/>
              <a:gd name="connsiteX1125" fmla="*/ 323261 w 1302380"/>
              <a:gd name="connsiteY1125" fmla="*/ 687840 h 735132"/>
              <a:gd name="connsiteX1126" fmla="*/ 323537 w 1302380"/>
              <a:gd name="connsiteY1126" fmla="*/ 687084 h 735132"/>
              <a:gd name="connsiteX1127" fmla="*/ 323474 w 1302380"/>
              <a:gd name="connsiteY1127" fmla="*/ 686354 h 735132"/>
              <a:gd name="connsiteX1128" fmla="*/ 322552 w 1302380"/>
              <a:gd name="connsiteY1128" fmla="*/ 686067 h 735132"/>
              <a:gd name="connsiteX1129" fmla="*/ 321994 w 1302380"/>
              <a:gd name="connsiteY1129" fmla="*/ 685649 h 735132"/>
              <a:gd name="connsiteX1130" fmla="*/ 321942 w 1302380"/>
              <a:gd name="connsiteY1130" fmla="*/ 685519 h 735132"/>
              <a:gd name="connsiteX1131" fmla="*/ 322158 w 1302380"/>
              <a:gd name="connsiteY1131" fmla="*/ 685075 h 735132"/>
              <a:gd name="connsiteX1132" fmla="*/ 322153 w 1302380"/>
              <a:gd name="connsiteY1132" fmla="*/ 684815 h 735132"/>
              <a:gd name="connsiteX1133" fmla="*/ 321796 w 1302380"/>
              <a:gd name="connsiteY1133" fmla="*/ 684293 h 735132"/>
              <a:gd name="connsiteX1134" fmla="*/ 320633 w 1302380"/>
              <a:gd name="connsiteY1134" fmla="*/ 683823 h 735132"/>
              <a:gd name="connsiteX1135" fmla="*/ 320214 w 1302380"/>
              <a:gd name="connsiteY1135" fmla="*/ 683275 h 735132"/>
              <a:gd name="connsiteX1136" fmla="*/ 320302 w 1302380"/>
              <a:gd name="connsiteY1136" fmla="*/ 682884 h 735132"/>
              <a:gd name="connsiteX1137" fmla="*/ 319838 w 1302380"/>
              <a:gd name="connsiteY1137" fmla="*/ 682154 h 735132"/>
              <a:gd name="connsiteX1138" fmla="*/ 319820 w 1302380"/>
              <a:gd name="connsiteY1138" fmla="*/ 680615 h 735132"/>
              <a:gd name="connsiteX1139" fmla="*/ 320005 w 1302380"/>
              <a:gd name="connsiteY1139" fmla="*/ 680406 h 735132"/>
              <a:gd name="connsiteX1140" fmla="*/ 319731 w 1302380"/>
              <a:gd name="connsiteY1140" fmla="*/ 679154 h 735132"/>
              <a:gd name="connsiteX1141" fmla="*/ 319804 w 1302380"/>
              <a:gd name="connsiteY1141" fmla="*/ 678606 h 735132"/>
              <a:gd name="connsiteX1142" fmla="*/ 318665 w 1302380"/>
              <a:gd name="connsiteY1142" fmla="*/ 678032 h 735132"/>
              <a:gd name="connsiteX1143" fmla="*/ 318243 w 1302380"/>
              <a:gd name="connsiteY1143" fmla="*/ 678163 h 735132"/>
              <a:gd name="connsiteX1144" fmla="*/ 318094 w 1302380"/>
              <a:gd name="connsiteY1144" fmla="*/ 678006 h 735132"/>
              <a:gd name="connsiteX1145" fmla="*/ 318201 w 1302380"/>
              <a:gd name="connsiteY1145" fmla="*/ 677093 h 735132"/>
              <a:gd name="connsiteX1146" fmla="*/ 317646 w 1302380"/>
              <a:gd name="connsiteY1146" fmla="*/ 675893 h 735132"/>
              <a:gd name="connsiteX1147" fmla="*/ 317307 w 1302380"/>
              <a:gd name="connsiteY1147" fmla="*/ 675580 h 735132"/>
              <a:gd name="connsiteX1148" fmla="*/ 316694 w 1302380"/>
              <a:gd name="connsiteY1148" fmla="*/ 675476 h 735132"/>
              <a:gd name="connsiteX1149" fmla="*/ 316262 w 1302380"/>
              <a:gd name="connsiteY1149" fmla="*/ 675111 h 735132"/>
              <a:gd name="connsiteX1150" fmla="*/ 315889 w 1302380"/>
              <a:gd name="connsiteY1150" fmla="*/ 673911 h 735132"/>
              <a:gd name="connsiteX1151" fmla="*/ 316311 w 1302380"/>
              <a:gd name="connsiteY1151" fmla="*/ 673415 h 735132"/>
              <a:gd name="connsiteX1152" fmla="*/ 316572 w 1302380"/>
              <a:gd name="connsiteY1152" fmla="*/ 673128 h 735132"/>
              <a:gd name="connsiteX1153" fmla="*/ 316499 w 1302380"/>
              <a:gd name="connsiteY1153" fmla="*/ 672319 h 735132"/>
              <a:gd name="connsiteX1154" fmla="*/ 316525 w 1302380"/>
              <a:gd name="connsiteY1154" fmla="*/ 671954 h 735132"/>
              <a:gd name="connsiteX1155" fmla="*/ 315573 w 1302380"/>
              <a:gd name="connsiteY1155" fmla="*/ 671380 h 735132"/>
              <a:gd name="connsiteX1156" fmla="*/ 314846 w 1302380"/>
              <a:gd name="connsiteY1156" fmla="*/ 671328 h 735132"/>
              <a:gd name="connsiteX1157" fmla="*/ 314575 w 1302380"/>
              <a:gd name="connsiteY1157" fmla="*/ 671067 h 735132"/>
              <a:gd name="connsiteX1158" fmla="*/ 313533 w 1302380"/>
              <a:gd name="connsiteY1158" fmla="*/ 670754 h 735132"/>
              <a:gd name="connsiteX1159" fmla="*/ 313102 w 1302380"/>
              <a:gd name="connsiteY1159" fmla="*/ 671067 h 735132"/>
              <a:gd name="connsiteX1160" fmla="*/ 311955 w 1302380"/>
              <a:gd name="connsiteY1160" fmla="*/ 670154 h 735132"/>
              <a:gd name="connsiteX1161" fmla="*/ 311353 w 1302380"/>
              <a:gd name="connsiteY1161" fmla="*/ 669789 h 735132"/>
              <a:gd name="connsiteX1162" fmla="*/ 310934 w 1302380"/>
              <a:gd name="connsiteY1162" fmla="*/ 668798 h 735132"/>
              <a:gd name="connsiteX1163" fmla="*/ 310183 w 1302380"/>
              <a:gd name="connsiteY1163" fmla="*/ 667859 h 735132"/>
              <a:gd name="connsiteX1164" fmla="*/ 309641 w 1302380"/>
              <a:gd name="connsiteY1164" fmla="*/ 667468 h 735132"/>
              <a:gd name="connsiteX1165" fmla="*/ 308721 w 1302380"/>
              <a:gd name="connsiteY1165" fmla="*/ 667181 h 735132"/>
              <a:gd name="connsiteX1166" fmla="*/ 308139 w 1302380"/>
              <a:gd name="connsiteY1166" fmla="*/ 666450 h 735132"/>
              <a:gd name="connsiteX1167" fmla="*/ 306779 w 1302380"/>
              <a:gd name="connsiteY1167" fmla="*/ 666189 h 735132"/>
              <a:gd name="connsiteX1168" fmla="*/ 305679 w 1302380"/>
              <a:gd name="connsiteY1168" fmla="*/ 665642 h 735132"/>
              <a:gd name="connsiteX1169" fmla="*/ 305045 w 1302380"/>
              <a:gd name="connsiteY1169" fmla="*/ 665694 h 735132"/>
              <a:gd name="connsiteX1170" fmla="*/ 304868 w 1302380"/>
              <a:gd name="connsiteY1170" fmla="*/ 665589 h 735132"/>
              <a:gd name="connsiteX1171" fmla="*/ 304784 w 1302380"/>
              <a:gd name="connsiteY1171" fmla="*/ 665276 h 735132"/>
              <a:gd name="connsiteX1172" fmla="*/ 304094 w 1302380"/>
              <a:gd name="connsiteY1172" fmla="*/ 664363 h 735132"/>
              <a:gd name="connsiteX1173" fmla="*/ 303971 w 1302380"/>
              <a:gd name="connsiteY1173" fmla="*/ 664337 h 735132"/>
              <a:gd name="connsiteX1174" fmla="*/ 302722 w 1302380"/>
              <a:gd name="connsiteY1174" fmla="*/ 664885 h 735132"/>
              <a:gd name="connsiteX1175" fmla="*/ 302256 w 1302380"/>
              <a:gd name="connsiteY1175" fmla="*/ 665329 h 735132"/>
              <a:gd name="connsiteX1176" fmla="*/ 301255 w 1302380"/>
              <a:gd name="connsiteY1176" fmla="*/ 665642 h 735132"/>
              <a:gd name="connsiteX1177" fmla="*/ 300465 w 1302380"/>
              <a:gd name="connsiteY1177" fmla="*/ 665981 h 735132"/>
              <a:gd name="connsiteX1178" fmla="*/ 299881 w 1302380"/>
              <a:gd name="connsiteY1178" fmla="*/ 666555 h 735132"/>
              <a:gd name="connsiteX1179" fmla="*/ 298356 w 1302380"/>
              <a:gd name="connsiteY1179" fmla="*/ 667415 h 735132"/>
              <a:gd name="connsiteX1180" fmla="*/ 298195 w 1302380"/>
              <a:gd name="connsiteY1180" fmla="*/ 667911 h 735132"/>
              <a:gd name="connsiteX1181" fmla="*/ 296177 w 1302380"/>
              <a:gd name="connsiteY1181" fmla="*/ 668667 h 735132"/>
              <a:gd name="connsiteX1182" fmla="*/ 295090 w 1302380"/>
              <a:gd name="connsiteY1182" fmla="*/ 669555 h 735132"/>
              <a:gd name="connsiteX1183" fmla="*/ 293951 w 1302380"/>
              <a:gd name="connsiteY1183" fmla="*/ 670154 h 735132"/>
              <a:gd name="connsiteX1184" fmla="*/ 293753 w 1302380"/>
              <a:gd name="connsiteY1184" fmla="*/ 670128 h 735132"/>
              <a:gd name="connsiteX1185" fmla="*/ 293255 w 1302380"/>
              <a:gd name="connsiteY1185" fmla="*/ 669580 h 735132"/>
              <a:gd name="connsiteX1186" fmla="*/ 292543 w 1302380"/>
              <a:gd name="connsiteY1186" fmla="*/ 669215 h 735132"/>
              <a:gd name="connsiteX1187" fmla="*/ 292387 w 1302380"/>
              <a:gd name="connsiteY1187" fmla="*/ 668902 h 735132"/>
              <a:gd name="connsiteX1188" fmla="*/ 292387 w 1302380"/>
              <a:gd name="connsiteY1188" fmla="*/ 668511 h 735132"/>
              <a:gd name="connsiteX1189" fmla="*/ 293226 w 1302380"/>
              <a:gd name="connsiteY1189" fmla="*/ 667989 h 735132"/>
              <a:gd name="connsiteX1190" fmla="*/ 293289 w 1302380"/>
              <a:gd name="connsiteY1190" fmla="*/ 667728 h 735132"/>
              <a:gd name="connsiteX1191" fmla="*/ 292209 w 1302380"/>
              <a:gd name="connsiteY1191" fmla="*/ 664807 h 735132"/>
              <a:gd name="connsiteX1192" fmla="*/ 290951 w 1302380"/>
              <a:gd name="connsiteY1192" fmla="*/ 663998 h 735132"/>
              <a:gd name="connsiteX1193" fmla="*/ 290030 w 1302380"/>
              <a:gd name="connsiteY1193" fmla="*/ 663163 h 735132"/>
              <a:gd name="connsiteX1194" fmla="*/ 289926 w 1302380"/>
              <a:gd name="connsiteY1194" fmla="*/ 662485 h 735132"/>
              <a:gd name="connsiteX1195" fmla="*/ 289144 w 1302380"/>
              <a:gd name="connsiteY1195" fmla="*/ 662094 h 735132"/>
              <a:gd name="connsiteX1196" fmla="*/ 288479 w 1302380"/>
              <a:gd name="connsiteY1196" fmla="*/ 662068 h 735132"/>
              <a:gd name="connsiteX1197" fmla="*/ 288062 w 1302380"/>
              <a:gd name="connsiteY1197" fmla="*/ 662172 h 735132"/>
              <a:gd name="connsiteX1198" fmla="*/ 286423 w 1302380"/>
              <a:gd name="connsiteY1198" fmla="*/ 661598 h 735132"/>
              <a:gd name="connsiteX1199" fmla="*/ 285980 w 1302380"/>
              <a:gd name="connsiteY1199" fmla="*/ 661624 h 735132"/>
              <a:gd name="connsiteX1200" fmla="*/ 285104 w 1302380"/>
              <a:gd name="connsiteY1200" fmla="*/ 662068 h 735132"/>
              <a:gd name="connsiteX1201" fmla="*/ 285033 w 1302380"/>
              <a:gd name="connsiteY1201" fmla="*/ 662042 h 735132"/>
              <a:gd name="connsiteX1202" fmla="*/ 285018 w 1302380"/>
              <a:gd name="connsiteY1202" fmla="*/ 661311 h 735132"/>
              <a:gd name="connsiteX1203" fmla="*/ 284629 w 1302380"/>
              <a:gd name="connsiteY1203" fmla="*/ 660425 h 735132"/>
              <a:gd name="connsiteX1204" fmla="*/ 284327 w 1302380"/>
              <a:gd name="connsiteY1204" fmla="*/ 659537 h 735132"/>
              <a:gd name="connsiteX1205" fmla="*/ 284157 w 1302380"/>
              <a:gd name="connsiteY1205" fmla="*/ 659355 h 735132"/>
              <a:gd name="connsiteX1206" fmla="*/ 283172 w 1302380"/>
              <a:gd name="connsiteY1206" fmla="*/ 659329 h 735132"/>
              <a:gd name="connsiteX1207" fmla="*/ 282708 w 1302380"/>
              <a:gd name="connsiteY1207" fmla="*/ 658364 h 735132"/>
              <a:gd name="connsiteX1208" fmla="*/ 281793 w 1302380"/>
              <a:gd name="connsiteY1208" fmla="*/ 658129 h 735132"/>
              <a:gd name="connsiteX1209" fmla="*/ 281473 w 1302380"/>
              <a:gd name="connsiteY1209" fmla="*/ 657816 h 735132"/>
              <a:gd name="connsiteX1210" fmla="*/ 281340 w 1302380"/>
              <a:gd name="connsiteY1210" fmla="*/ 656746 h 735132"/>
              <a:gd name="connsiteX1211" fmla="*/ 281118 w 1302380"/>
              <a:gd name="connsiteY1211" fmla="*/ 656120 h 735132"/>
              <a:gd name="connsiteX1212" fmla="*/ 280659 w 1302380"/>
              <a:gd name="connsiteY1212" fmla="*/ 655285 h 735132"/>
              <a:gd name="connsiteX1213" fmla="*/ 280808 w 1302380"/>
              <a:gd name="connsiteY1213" fmla="*/ 654555 h 735132"/>
              <a:gd name="connsiteX1214" fmla="*/ 280174 w 1302380"/>
              <a:gd name="connsiteY1214" fmla="*/ 653929 h 735132"/>
              <a:gd name="connsiteX1215" fmla="*/ 279541 w 1302380"/>
              <a:gd name="connsiteY1215" fmla="*/ 653668 h 735132"/>
              <a:gd name="connsiteX1216" fmla="*/ 278986 w 1302380"/>
              <a:gd name="connsiteY1216" fmla="*/ 653251 h 735132"/>
              <a:gd name="connsiteX1217" fmla="*/ 278981 w 1302380"/>
              <a:gd name="connsiteY1217" fmla="*/ 653094 h 735132"/>
              <a:gd name="connsiteX1218" fmla="*/ 279226 w 1302380"/>
              <a:gd name="connsiteY1218" fmla="*/ 652729 h 735132"/>
              <a:gd name="connsiteX1219" fmla="*/ 279366 w 1302380"/>
              <a:gd name="connsiteY1219" fmla="*/ 651659 h 735132"/>
              <a:gd name="connsiteX1220" fmla="*/ 279643 w 1302380"/>
              <a:gd name="connsiteY1220" fmla="*/ 651060 h 735132"/>
              <a:gd name="connsiteX1221" fmla="*/ 279126 w 1302380"/>
              <a:gd name="connsiteY1221" fmla="*/ 650720 h 735132"/>
              <a:gd name="connsiteX1222" fmla="*/ 278269 w 1302380"/>
              <a:gd name="connsiteY1222" fmla="*/ 649442 h 735132"/>
              <a:gd name="connsiteX1223" fmla="*/ 277847 w 1302380"/>
              <a:gd name="connsiteY1223" fmla="*/ 649338 h 735132"/>
              <a:gd name="connsiteX1224" fmla="*/ 277518 w 1302380"/>
              <a:gd name="connsiteY1224" fmla="*/ 648764 h 735132"/>
              <a:gd name="connsiteX1225" fmla="*/ 277562 w 1302380"/>
              <a:gd name="connsiteY1225" fmla="*/ 648425 h 735132"/>
              <a:gd name="connsiteX1226" fmla="*/ 277406 w 1302380"/>
              <a:gd name="connsiteY1226" fmla="*/ 647825 h 735132"/>
              <a:gd name="connsiteX1227" fmla="*/ 277137 w 1302380"/>
              <a:gd name="connsiteY1227" fmla="*/ 647695 h 735132"/>
              <a:gd name="connsiteX1228" fmla="*/ 277007 w 1302380"/>
              <a:gd name="connsiteY1228" fmla="*/ 646781 h 735132"/>
              <a:gd name="connsiteX1229" fmla="*/ 276775 w 1302380"/>
              <a:gd name="connsiteY1229" fmla="*/ 646129 h 735132"/>
              <a:gd name="connsiteX1230" fmla="*/ 276879 w 1302380"/>
              <a:gd name="connsiteY1230" fmla="*/ 645556 h 735132"/>
              <a:gd name="connsiteX1231" fmla="*/ 276986 w 1302380"/>
              <a:gd name="connsiteY1231" fmla="*/ 645269 h 735132"/>
              <a:gd name="connsiteX1232" fmla="*/ 277270 w 1302380"/>
              <a:gd name="connsiteY1232" fmla="*/ 645086 h 735132"/>
              <a:gd name="connsiteX1233" fmla="*/ 277938 w 1302380"/>
              <a:gd name="connsiteY1233" fmla="*/ 645321 h 735132"/>
              <a:gd name="connsiteX1234" fmla="*/ 278391 w 1302380"/>
              <a:gd name="connsiteY1234" fmla="*/ 645190 h 735132"/>
              <a:gd name="connsiteX1235" fmla="*/ 278678 w 1302380"/>
              <a:gd name="connsiteY1235" fmla="*/ 644799 h 735132"/>
              <a:gd name="connsiteX1236" fmla="*/ 279585 w 1302380"/>
              <a:gd name="connsiteY1236" fmla="*/ 645138 h 735132"/>
              <a:gd name="connsiteX1237" fmla="*/ 280372 w 1302380"/>
              <a:gd name="connsiteY1237" fmla="*/ 645190 h 735132"/>
              <a:gd name="connsiteX1238" fmla="*/ 280889 w 1302380"/>
              <a:gd name="connsiteY1238" fmla="*/ 644512 h 735132"/>
              <a:gd name="connsiteX1239" fmla="*/ 281778 w 1302380"/>
              <a:gd name="connsiteY1239" fmla="*/ 644512 h 735132"/>
              <a:gd name="connsiteX1240" fmla="*/ 282372 w 1302380"/>
              <a:gd name="connsiteY1240" fmla="*/ 644017 h 735132"/>
              <a:gd name="connsiteX1241" fmla="*/ 282630 w 1302380"/>
              <a:gd name="connsiteY1241" fmla="*/ 643521 h 735132"/>
              <a:gd name="connsiteX1242" fmla="*/ 282679 w 1302380"/>
              <a:gd name="connsiteY1242" fmla="*/ 643286 h 735132"/>
              <a:gd name="connsiteX1243" fmla="*/ 282083 w 1302380"/>
              <a:gd name="connsiteY1243" fmla="*/ 641773 h 735132"/>
              <a:gd name="connsiteX1244" fmla="*/ 282111 w 1302380"/>
              <a:gd name="connsiteY1244" fmla="*/ 641643 h 735132"/>
              <a:gd name="connsiteX1245" fmla="*/ 282546 w 1302380"/>
              <a:gd name="connsiteY1245" fmla="*/ 641382 h 735132"/>
              <a:gd name="connsiteX1246" fmla="*/ 282518 w 1302380"/>
              <a:gd name="connsiteY1246" fmla="*/ 641069 h 735132"/>
              <a:gd name="connsiteX1247" fmla="*/ 282401 w 1302380"/>
              <a:gd name="connsiteY1247" fmla="*/ 639765 h 735132"/>
              <a:gd name="connsiteX1248" fmla="*/ 282372 w 1302380"/>
              <a:gd name="connsiteY1248" fmla="*/ 639191 h 735132"/>
              <a:gd name="connsiteX1249" fmla="*/ 282554 w 1302380"/>
              <a:gd name="connsiteY1249" fmla="*/ 638408 h 735132"/>
              <a:gd name="connsiteX1250" fmla="*/ 282388 w 1302380"/>
              <a:gd name="connsiteY1250" fmla="*/ 637521 h 735132"/>
              <a:gd name="connsiteX1251" fmla="*/ 282432 w 1302380"/>
              <a:gd name="connsiteY1251" fmla="*/ 637287 h 735132"/>
              <a:gd name="connsiteX1252" fmla="*/ 283156 w 1302380"/>
              <a:gd name="connsiteY1252" fmla="*/ 636478 h 735132"/>
              <a:gd name="connsiteX1253" fmla="*/ 283336 w 1302380"/>
              <a:gd name="connsiteY1253" fmla="*/ 636060 h 735132"/>
              <a:gd name="connsiteX1254" fmla="*/ 283216 w 1302380"/>
              <a:gd name="connsiteY1254" fmla="*/ 635669 h 735132"/>
              <a:gd name="connsiteX1255" fmla="*/ 282771 w 1302380"/>
              <a:gd name="connsiteY1255" fmla="*/ 634887 h 735132"/>
              <a:gd name="connsiteX1256" fmla="*/ 282158 w 1302380"/>
              <a:gd name="connsiteY1256" fmla="*/ 634000 h 735132"/>
              <a:gd name="connsiteX1257" fmla="*/ 282429 w 1302380"/>
              <a:gd name="connsiteY1257" fmla="*/ 632043 h 735132"/>
              <a:gd name="connsiteX1258" fmla="*/ 281517 w 1302380"/>
              <a:gd name="connsiteY1258" fmla="*/ 631313 h 735132"/>
              <a:gd name="connsiteX1259" fmla="*/ 281394 w 1302380"/>
              <a:gd name="connsiteY1259" fmla="*/ 631026 h 735132"/>
              <a:gd name="connsiteX1260" fmla="*/ 282041 w 1302380"/>
              <a:gd name="connsiteY1260" fmla="*/ 630191 h 735132"/>
              <a:gd name="connsiteX1261" fmla="*/ 282038 w 1302380"/>
              <a:gd name="connsiteY1261" fmla="*/ 629956 h 735132"/>
              <a:gd name="connsiteX1262" fmla="*/ 281913 w 1302380"/>
              <a:gd name="connsiteY1262" fmla="*/ 629748 h 735132"/>
              <a:gd name="connsiteX1263" fmla="*/ 281957 w 1302380"/>
              <a:gd name="connsiteY1263" fmla="*/ 628939 h 735132"/>
              <a:gd name="connsiteX1264" fmla="*/ 281801 w 1302380"/>
              <a:gd name="connsiteY1264" fmla="*/ 628104 h 735132"/>
              <a:gd name="connsiteX1265" fmla="*/ 280964 w 1302380"/>
              <a:gd name="connsiteY1265" fmla="*/ 627243 h 735132"/>
              <a:gd name="connsiteX1266" fmla="*/ 280740 w 1302380"/>
              <a:gd name="connsiteY1266" fmla="*/ 627243 h 735132"/>
              <a:gd name="connsiteX1267" fmla="*/ 280393 w 1302380"/>
              <a:gd name="connsiteY1267" fmla="*/ 627530 h 735132"/>
              <a:gd name="connsiteX1268" fmla="*/ 279299 w 1302380"/>
              <a:gd name="connsiteY1268" fmla="*/ 627687 h 735132"/>
              <a:gd name="connsiteX1269" fmla="*/ 278193 w 1302380"/>
              <a:gd name="connsiteY1269" fmla="*/ 627426 h 735132"/>
              <a:gd name="connsiteX1270" fmla="*/ 277972 w 1302380"/>
              <a:gd name="connsiteY1270" fmla="*/ 626409 h 735132"/>
              <a:gd name="connsiteX1271" fmla="*/ 277823 w 1302380"/>
              <a:gd name="connsiteY1271" fmla="*/ 626122 h 735132"/>
              <a:gd name="connsiteX1272" fmla="*/ 278000 w 1302380"/>
              <a:gd name="connsiteY1272" fmla="*/ 625730 h 735132"/>
              <a:gd name="connsiteX1273" fmla="*/ 277039 w 1302380"/>
              <a:gd name="connsiteY1273" fmla="*/ 624765 h 735132"/>
              <a:gd name="connsiteX1274" fmla="*/ 276379 w 1302380"/>
              <a:gd name="connsiteY1274" fmla="*/ 624713 h 735132"/>
              <a:gd name="connsiteX1275" fmla="*/ 275824 w 1302380"/>
              <a:gd name="connsiteY1275" fmla="*/ 624374 h 735132"/>
              <a:gd name="connsiteX1276" fmla="*/ 275068 w 1302380"/>
              <a:gd name="connsiteY1276" fmla="*/ 624165 h 735132"/>
              <a:gd name="connsiteX1277" fmla="*/ 274661 w 1302380"/>
              <a:gd name="connsiteY1277" fmla="*/ 623670 h 735132"/>
              <a:gd name="connsiteX1278" fmla="*/ 274161 w 1302380"/>
              <a:gd name="connsiteY1278" fmla="*/ 623096 h 735132"/>
              <a:gd name="connsiteX1279" fmla="*/ 274145 w 1302380"/>
              <a:gd name="connsiteY1279" fmla="*/ 622939 h 735132"/>
              <a:gd name="connsiteX1280" fmla="*/ 275336 w 1302380"/>
              <a:gd name="connsiteY1280" fmla="*/ 621844 h 735132"/>
              <a:gd name="connsiteX1281" fmla="*/ 275850 w 1302380"/>
              <a:gd name="connsiteY1281" fmla="*/ 620748 h 735132"/>
              <a:gd name="connsiteX1282" fmla="*/ 275957 w 1302380"/>
              <a:gd name="connsiteY1282" fmla="*/ 620409 h 735132"/>
              <a:gd name="connsiteX1283" fmla="*/ 275613 w 1302380"/>
              <a:gd name="connsiteY1283" fmla="*/ 619705 h 735132"/>
              <a:gd name="connsiteX1284" fmla="*/ 275487 w 1302380"/>
              <a:gd name="connsiteY1284" fmla="*/ 619444 h 735132"/>
              <a:gd name="connsiteX1285" fmla="*/ 275164 w 1302380"/>
              <a:gd name="connsiteY1285" fmla="*/ 619235 h 735132"/>
              <a:gd name="connsiteX1286" fmla="*/ 274406 w 1302380"/>
              <a:gd name="connsiteY1286" fmla="*/ 619522 h 735132"/>
              <a:gd name="connsiteX1287" fmla="*/ 273389 w 1302380"/>
              <a:gd name="connsiteY1287" fmla="*/ 619287 h 735132"/>
              <a:gd name="connsiteX1288" fmla="*/ 272396 w 1302380"/>
              <a:gd name="connsiteY1288" fmla="*/ 619939 h 735132"/>
              <a:gd name="connsiteX1289" fmla="*/ 271171 w 1302380"/>
              <a:gd name="connsiteY1289" fmla="*/ 619809 h 735132"/>
              <a:gd name="connsiteX1290" fmla="*/ 270694 w 1302380"/>
              <a:gd name="connsiteY1290" fmla="*/ 618948 h 735132"/>
              <a:gd name="connsiteX1291" fmla="*/ 269270 w 1302380"/>
              <a:gd name="connsiteY1291" fmla="*/ 618087 h 735132"/>
              <a:gd name="connsiteX1292" fmla="*/ 269028 w 1302380"/>
              <a:gd name="connsiteY1292" fmla="*/ 618087 h 735132"/>
              <a:gd name="connsiteX1293" fmla="*/ 268290 w 1302380"/>
              <a:gd name="connsiteY1293" fmla="*/ 616966 h 735132"/>
              <a:gd name="connsiteX1294" fmla="*/ 268627 w 1302380"/>
              <a:gd name="connsiteY1294" fmla="*/ 616209 h 735132"/>
              <a:gd name="connsiteX1295" fmla="*/ 269291 w 1302380"/>
              <a:gd name="connsiteY1295" fmla="*/ 615166 h 735132"/>
              <a:gd name="connsiteX1296" fmla="*/ 269354 w 1302380"/>
              <a:gd name="connsiteY1296" fmla="*/ 615061 h 735132"/>
              <a:gd name="connsiteX1297" fmla="*/ 269508 w 1302380"/>
              <a:gd name="connsiteY1297" fmla="*/ 614331 h 735132"/>
              <a:gd name="connsiteX1298" fmla="*/ 269393 w 1302380"/>
              <a:gd name="connsiteY1298" fmla="*/ 614201 h 735132"/>
              <a:gd name="connsiteX1299" fmla="*/ 268924 w 1302380"/>
              <a:gd name="connsiteY1299" fmla="*/ 614435 h 735132"/>
              <a:gd name="connsiteX1300" fmla="*/ 267928 w 1302380"/>
              <a:gd name="connsiteY1300" fmla="*/ 614383 h 735132"/>
              <a:gd name="connsiteX1301" fmla="*/ 267662 w 1302380"/>
              <a:gd name="connsiteY1301" fmla="*/ 614122 h 735132"/>
              <a:gd name="connsiteX1302" fmla="*/ 267521 w 1302380"/>
              <a:gd name="connsiteY1302" fmla="*/ 613600 h 735132"/>
              <a:gd name="connsiteX1303" fmla="*/ 267503 w 1302380"/>
              <a:gd name="connsiteY1303" fmla="*/ 613548 h 735132"/>
              <a:gd name="connsiteX1304" fmla="*/ 266763 w 1302380"/>
              <a:gd name="connsiteY1304" fmla="*/ 613235 h 735132"/>
              <a:gd name="connsiteX1305" fmla="*/ 266742 w 1302380"/>
              <a:gd name="connsiteY1305" fmla="*/ 612322 h 735132"/>
              <a:gd name="connsiteX1306" fmla="*/ 266380 w 1302380"/>
              <a:gd name="connsiteY1306" fmla="*/ 611540 h 735132"/>
              <a:gd name="connsiteX1307" fmla="*/ 266526 w 1302380"/>
              <a:gd name="connsiteY1307" fmla="*/ 610888 h 735132"/>
              <a:gd name="connsiteX1308" fmla="*/ 266883 w 1302380"/>
              <a:gd name="connsiteY1308" fmla="*/ 609870 h 735132"/>
              <a:gd name="connsiteX1309" fmla="*/ 266643 w 1302380"/>
              <a:gd name="connsiteY1309" fmla="*/ 609479 h 735132"/>
              <a:gd name="connsiteX1310" fmla="*/ 266633 w 1302380"/>
              <a:gd name="connsiteY1310" fmla="*/ 608879 h 735132"/>
              <a:gd name="connsiteX1311" fmla="*/ 266056 w 1302380"/>
              <a:gd name="connsiteY1311" fmla="*/ 608514 h 735132"/>
              <a:gd name="connsiteX1312" fmla="*/ 265796 w 1302380"/>
              <a:gd name="connsiteY1312" fmla="*/ 607705 h 735132"/>
              <a:gd name="connsiteX1313" fmla="*/ 265170 w 1302380"/>
              <a:gd name="connsiteY1313" fmla="*/ 607549 h 735132"/>
              <a:gd name="connsiteX1314" fmla="*/ 264597 w 1302380"/>
              <a:gd name="connsiteY1314" fmla="*/ 606844 h 735132"/>
              <a:gd name="connsiteX1315" fmla="*/ 264185 w 1302380"/>
              <a:gd name="connsiteY1315" fmla="*/ 606740 h 735132"/>
              <a:gd name="connsiteX1316" fmla="*/ 263752 w 1302380"/>
              <a:gd name="connsiteY1316" fmla="*/ 606010 h 735132"/>
              <a:gd name="connsiteX1317" fmla="*/ 261737 w 1302380"/>
              <a:gd name="connsiteY1317" fmla="*/ 604444 h 735132"/>
              <a:gd name="connsiteX1318" fmla="*/ 261747 w 1302380"/>
              <a:gd name="connsiteY1318" fmla="*/ 603844 h 735132"/>
              <a:gd name="connsiteX1319" fmla="*/ 261098 w 1302380"/>
              <a:gd name="connsiteY1319" fmla="*/ 603140 h 735132"/>
              <a:gd name="connsiteX1320" fmla="*/ 260587 w 1302380"/>
              <a:gd name="connsiteY1320" fmla="*/ 602331 h 735132"/>
              <a:gd name="connsiteX1321" fmla="*/ 260426 w 1302380"/>
              <a:gd name="connsiteY1321" fmla="*/ 601184 h 735132"/>
              <a:gd name="connsiteX1322" fmla="*/ 259490 w 1302380"/>
              <a:gd name="connsiteY1322" fmla="*/ 600062 h 735132"/>
              <a:gd name="connsiteX1323" fmla="*/ 257955 w 1302380"/>
              <a:gd name="connsiteY1323" fmla="*/ 598914 h 735132"/>
              <a:gd name="connsiteX1324" fmla="*/ 257227 w 1302380"/>
              <a:gd name="connsiteY1324" fmla="*/ 598784 h 735132"/>
              <a:gd name="connsiteX1325" fmla="*/ 257079 w 1302380"/>
              <a:gd name="connsiteY1325" fmla="*/ 598601 h 735132"/>
              <a:gd name="connsiteX1326" fmla="*/ 256586 w 1302380"/>
              <a:gd name="connsiteY1326" fmla="*/ 598236 h 735132"/>
              <a:gd name="connsiteX1327" fmla="*/ 256521 w 1302380"/>
              <a:gd name="connsiteY1327" fmla="*/ 597949 h 735132"/>
              <a:gd name="connsiteX1328" fmla="*/ 255726 w 1302380"/>
              <a:gd name="connsiteY1328" fmla="*/ 596645 h 735132"/>
              <a:gd name="connsiteX1329" fmla="*/ 255882 w 1302380"/>
              <a:gd name="connsiteY1329" fmla="*/ 595314 h 735132"/>
              <a:gd name="connsiteX1330" fmla="*/ 255893 w 1302380"/>
              <a:gd name="connsiteY1330" fmla="*/ 595210 h 735132"/>
              <a:gd name="connsiteX1331" fmla="*/ 256703 w 1302380"/>
              <a:gd name="connsiteY1331" fmla="*/ 595184 h 735132"/>
              <a:gd name="connsiteX1332" fmla="*/ 257152 w 1302380"/>
              <a:gd name="connsiteY1332" fmla="*/ 594793 h 735132"/>
              <a:gd name="connsiteX1333" fmla="*/ 256990 w 1302380"/>
              <a:gd name="connsiteY1333" fmla="*/ 594219 h 735132"/>
              <a:gd name="connsiteX1334" fmla="*/ 256156 w 1302380"/>
              <a:gd name="connsiteY1334" fmla="*/ 593071 h 735132"/>
              <a:gd name="connsiteX1335" fmla="*/ 254850 w 1302380"/>
              <a:gd name="connsiteY1335" fmla="*/ 592184 h 735132"/>
              <a:gd name="connsiteX1336" fmla="*/ 254592 w 1302380"/>
              <a:gd name="connsiteY1336" fmla="*/ 591584 h 735132"/>
              <a:gd name="connsiteX1337" fmla="*/ 254503 w 1302380"/>
              <a:gd name="connsiteY1337" fmla="*/ 591141 h 735132"/>
              <a:gd name="connsiteX1338" fmla="*/ 253823 w 1302380"/>
              <a:gd name="connsiteY1338" fmla="*/ 590854 h 735132"/>
              <a:gd name="connsiteX1339" fmla="*/ 253448 w 1302380"/>
              <a:gd name="connsiteY1339" fmla="*/ 590071 h 735132"/>
              <a:gd name="connsiteX1340" fmla="*/ 253195 w 1302380"/>
              <a:gd name="connsiteY1340" fmla="*/ 589263 h 735132"/>
              <a:gd name="connsiteX1341" fmla="*/ 252906 w 1302380"/>
              <a:gd name="connsiteY1341" fmla="*/ 588950 h 735132"/>
              <a:gd name="connsiteX1342" fmla="*/ 252882 w 1302380"/>
              <a:gd name="connsiteY1342" fmla="*/ 588584 h 735132"/>
              <a:gd name="connsiteX1343" fmla="*/ 252337 w 1302380"/>
              <a:gd name="connsiteY1343" fmla="*/ 588115 h 735132"/>
              <a:gd name="connsiteX1344" fmla="*/ 251756 w 1302380"/>
              <a:gd name="connsiteY1344" fmla="*/ 587854 h 735132"/>
              <a:gd name="connsiteX1345" fmla="*/ 251508 w 1302380"/>
              <a:gd name="connsiteY1345" fmla="*/ 587410 h 735132"/>
              <a:gd name="connsiteX1346" fmla="*/ 251076 w 1302380"/>
              <a:gd name="connsiteY1346" fmla="*/ 587176 h 735132"/>
              <a:gd name="connsiteX1347" fmla="*/ 250784 w 1302380"/>
              <a:gd name="connsiteY1347" fmla="*/ 586628 h 735132"/>
              <a:gd name="connsiteX1348" fmla="*/ 250554 w 1302380"/>
              <a:gd name="connsiteY1348" fmla="*/ 584228 h 735132"/>
              <a:gd name="connsiteX1349" fmla="*/ 250661 w 1302380"/>
              <a:gd name="connsiteY1349" fmla="*/ 583889 h 735132"/>
              <a:gd name="connsiteX1350" fmla="*/ 251172 w 1302380"/>
              <a:gd name="connsiteY1350" fmla="*/ 583524 h 735132"/>
              <a:gd name="connsiteX1351" fmla="*/ 251177 w 1302380"/>
              <a:gd name="connsiteY1351" fmla="*/ 582819 h 735132"/>
              <a:gd name="connsiteX1352" fmla="*/ 251696 w 1302380"/>
              <a:gd name="connsiteY1352" fmla="*/ 582428 h 735132"/>
              <a:gd name="connsiteX1353" fmla="*/ 251289 w 1302380"/>
              <a:gd name="connsiteY1353" fmla="*/ 581280 h 735132"/>
              <a:gd name="connsiteX1354" fmla="*/ 250695 w 1302380"/>
              <a:gd name="connsiteY1354" fmla="*/ 580498 h 735132"/>
              <a:gd name="connsiteX1355" fmla="*/ 251308 w 1302380"/>
              <a:gd name="connsiteY1355" fmla="*/ 579793 h 735132"/>
              <a:gd name="connsiteX1356" fmla="*/ 251201 w 1302380"/>
              <a:gd name="connsiteY1356" fmla="*/ 579011 h 735132"/>
              <a:gd name="connsiteX1357" fmla="*/ 251237 w 1302380"/>
              <a:gd name="connsiteY1357" fmla="*/ 578411 h 735132"/>
              <a:gd name="connsiteX1358" fmla="*/ 251381 w 1302380"/>
              <a:gd name="connsiteY1358" fmla="*/ 577681 h 735132"/>
              <a:gd name="connsiteX1359" fmla="*/ 251180 w 1302380"/>
              <a:gd name="connsiteY1359" fmla="*/ 576767 h 735132"/>
              <a:gd name="connsiteX1360" fmla="*/ 250150 w 1302380"/>
              <a:gd name="connsiteY1360" fmla="*/ 576115 h 735132"/>
              <a:gd name="connsiteX1361" fmla="*/ 249584 w 1302380"/>
              <a:gd name="connsiteY1361" fmla="*/ 575150 h 735132"/>
              <a:gd name="connsiteX1362" fmla="*/ 249194 w 1302380"/>
              <a:gd name="connsiteY1362" fmla="*/ 575150 h 735132"/>
              <a:gd name="connsiteX1363" fmla="*/ 248305 w 1302380"/>
              <a:gd name="connsiteY1363" fmla="*/ 574576 h 735132"/>
              <a:gd name="connsiteX1364" fmla="*/ 246868 w 1302380"/>
              <a:gd name="connsiteY1364" fmla="*/ 574576 h 735132"/>
              <a:gd name="connsiteX1365" fmla="*/ 246665 w 1302380"/>
              <a:gd name="connsiteY1365" fmla="*/ 574263 h 735132"/>
              <a:gd name="connsiteX1366" fmla="*/ 246595 w 1302380"/>
              <a:gd name="connsiteY1366" fmla="*/ 572985 h 735132"/>
              <a:gd name="connsiteX1367" fmla="*/ 247285 w 1302380"/>
              <a:gd name="connsiteY1367" fmla="*/ 572385 h 735132"/>
              <a:gd name="connsiteX1368" fmla="*/ 247945 w 1302380"/>
              <a:gd name="connsiteY1368" fmla="*/ 572124 h 735132"/>
              <a:gd name="connsiteX1369" fmla="*/ 248320 w 1302380"/>
              <a:gd name="connsiteY1369" fmla="*/ 571655 h 735132"/>
              <a:gd name="connsiteX1370" fmla="*/ 248388 w 1302380"/>
              <a:gd name="connsiteY1370" fmla="*/ 571342 h 735132"/>
              <a:gd name="connsiteX1371" fmla="*/ 247859 w 1302380"/>
              <a:gd name="connsiteY1371" fmla="*/ 570768 h 735132"/>
              <a:gd name="connsiteX1372" fmla="*/ 246936 w 1302380"/>
              <a:gd name="connsiteY1372" fmla="*/ 570663 h 735132"/>
              <a:gd name="connsiteX1373" fmla="*/ 246582 w 1302380"/>
              <a:gd name="connsiteY1373" fmla="*/ 570168 h 735132"/>
              <a:gd name="connsiteX1374" fmla="*/ 246746 w 1302380"/>
              <a:gd name="connsiteY1374" fmla="*/ 569516 h 735132"/>
              <a:gd name="connsiteX1375" fmla="*/ 246801 w 1302380"/>
              <a:gd name="connsiteY1375" fmla="*/ 568290 h 735132"/>
              <a:gd name="connsiteX1376" fmla="*/ 245852 w 1302380"/>
              <a:gd name="connsiteY1376" fmla="*/ 567533 h 735132"/>
              <a:gd name="connsiteX1377" fmla="*/ 245849 w 1302380"/>
              <a:gd name="connsiteY1377" fmla="*/ 566959 h 735132"/>
              <a:gd name="connsiteX1378" fmla="*/ 246816 w 1302380"/>
              <a:gd name="connsiteY1378" fmla="*/ 565838 h 735132"/>
              <a:gd name="connsiteX1379" fmla="*/ 246858 w 1302380"/>
              <a:gd name="connsiteY1379" fmla="*/ 565446 h 735132"/>
              <a:gd name="connsiteX1380" fmla="*/ 246629 w 1302380"/>
              <a:gd name="connsiteY1380" fmla="*/ 564690 h 735132"/>
              <a:gd name="connsiteX1381" fmla="*/ 246709 w 1302380"/>
              <a:gd name="connsiteY1381" fmla="*/ 564559 h 735132"/>
              <a:gd name="connsiteX1382" fmla="*/ 247530 w 1302380"/>
              <a:gd name="connsiteY1382" fmla="*/ 564142 h 735132"/>
              <a:gd name="connsiteX1383" fmla="*/ 247877 w 1302380"/>
              <a:gd name="connsiteY1383" fmla="*/ 563725 h 735132"/>
              <a:gd name="connsiteX1384" fmla="*/ 248406 w 1302380"/>
              <a:gd name="connsiteY1384" fmla="*/ 563099 h 735132"/>
              <a:gd name="connsiteX1385" fmla="*/ 248362 w 1302380"/>
              <a:gd name="connsiteY1385" fmla="*/ 562160 h 735132"/>
              <a:gd name="connsiteX1386" fmla="*/ 248036 w 1302380"/>
              <a:gd name="connsiteY1386" fmla="*/ 561429 h 735132"/>
              <a:gd name="connsiteX1387" fmla="*/ 247791 w 1302380"/>
              <a:gd name="connsiteY1387" fmla="*/ 559942 h 735132"/>
              <a:gd name="connsiteX1388" fmla="*/ 247478 w 1302380"/>
              <a:gd name="connsiteY1388" fmla="*/ 559681 h 735132"/>
              <a:gd name="connsiteX1389" fmla="*/ 247215 w 1302380"/>
              <a:gd name="connsiteY1389" fmla="*/ 558899 h 735132"/>
              <a:gd name="connsiteX1390" fmla="*/ 247361 w 1302380"/>
              <a:gd name="connsiteY1390" fmla="*/ 558612 h 735132"/>
              <a:gd name="connsiteX1391" fmla="*/ 247311 w 1302380"/>
              <a:gd name="connsiteY1391" fmla="*/ 558247 h 735132"/>
              <a:gd name="connsiteX1392" fmla="*/ 247082 w 1302380"/>
              <a:gd name="connsiteY1392" fmla="*/ 558213 h 735132"/>
              <a:gd name="connsiteX1393" fmla="*/ 247030 w 1302380"/>
              <a:gd name="connsiteY1393" fmla="*/ 557900 h 735132"/>
              <a:gd name="connsiteX1394" fmla="*/ 247723 w 1302380"/>
              <a:gd name="connsiteY1394" fmla="*/ 556963 h 735132"/>
              <a:gd name="connsiteX1395" fmla="*/ 247692 w 1302380"/>
              <a:gd name="connsiteY1395" fmla="*/ 556869 h 735132"/>
              <a:gd name="connsiteX1396" fmla="*/ 246457 w 1302380"/>
              <a:gd name="connsiteY1396" fmla="*/ 556501 h 735132"/>
              <a:gd name="connsiteX1397" fmla="*/ 246065 w 1302380"/>
              <a:gd name="connsiteY1397" fmla="*/ 556718 h 735132"/>
              <a:gd name="connsiteX1398" fmla="*/ 244992 w 1302380"/>
              <a:gd name="connsiteY1398" fmla="*/ 556663 h 735132"/>
              <a:gd name="connsiteX1399" fmla="*/ 244436 w 1302380"/>
              <a:gd name="connsiteY1399" fmla="*/ 556475 h 735132"/>
              <a:gd name="connsiteX1400" fmla="*/ 243759 w 1302380"/>
              <a:gd name="connsiteY1400" fmla="*/ 556522 h 735132"/>
              <a:gd name="connsiteX1401" fmla="*/ 243075 w 1302380"/>
              <a:gd name="connsiteY1401" fmla="*/ 557026 h 735132"/>
              <a:gd name="connsiteX1402" fmla="*/ 242082 w 1302380"/>
              <a:gd name="connsiteY1402" fmla="*/ 556708 h 735132"/>
              <a:gd name="connsiteX1403" fmla="*/ 241788 w 1302380"/>
              <a:gd name="connsiteY1403" fmla="*/ 556554 h 735132"/>
              <a:gd name="connsiteX1404" fmla="*/ 241313 w 1302380"/>
              <a:gd name="connsiteY1404" fmla="*/ 556812 h 735132"/>
              <a:gd name="connsiteX1405" fmla="*/ 240370 w 1302380"/>
              <a:gd name="connsiteY1405" fmla="*/ 556929 h 735132"/>
              <a:gd name="connsiteX1406" fmla="*/ 240328 w 1302380"/>
              <a:gd name="connsiteY1406" fmla="*/ 556841 h 735132"/>
              <a:gd name="connsiteX1407" fmla="*/ 240479 w 1302380"/>
              <a:gd name="connsiteY1407" fmla="*/ 556358 h 735132"/>
              <a:gd name="connsiteX1408" fmla="*/ 240988 w 1302380"/>
              <a:gd name="connsiteY1408" fmla="*/ 555101 h 735132"/>
              <a:gd name="connsiteX1409" fmla="*/ 241045 w 1302380"/>
              <a:gd name="connsiteY1409" fmla="*/ 554717 h 735132"/>
              <a:gd name="connsiteX1410" fmla="*/ 240873 w 1302380"/>
              <a:gd name="connsiteY1410" fmla="*/ 554365 h 735132"/>
              <a:gd name="connsiteX1411" fmla="*/ 241496 w 1302380"/>
              <a:gd name="connsiteY1411" fmla="*/ 552954 h 735132"/>
              <a:gd name="connsiteX1412" fmla="*/ 241673 w 1302380"/>
              <a:gd name="connsiteY1412" fmla="*/ 552826 h 735132"/>
              <a:gd name="connsiteX1413" fmla="*/ 242119 w 1302380"/>
              <a:gd name="connsiteY1413" fmla="*/ 551331 h 735132"/>
              <a:gd name="connsiteX1414" fmla="*/ 242174 w 1302380"/>
              <a:gd name="connsiteY1414" fmla="*/ 550705 h 735132"/>
              <a:gd name="connsiteX1415" fmla="*/ 241978 w 1302380"/>
              <a:gd name="connsiteY1415" fmla="*/ 550176 h 735132"/>
              <a:gd name="connsiteX1416" fmla="*/ 241793 w 1302380"/>
              <a:gd name="connsiteY1416" fmla="*/ 549970 h 735132"/>
              <a:gd name="connsiteX1417" fmla="*/ 241803 w 1302380"/>
              <a:gd name="connsiteY1417" fmla="*/ 549873 h 735132"/>
              <a:gd name="connsiteX1418" fmla="*/ 242416 w 1302380"/>
              <a:gd name="connsiteY1418" fmla="*/ 549346 h 735132"/>
              <a:gd name="connsiteX1419" fmla="*/ 242872 w 1302380"/>
              <a:gd name="connsiteY1419" fmla="*/ 548543 h 735132"/>
              <a:gd name="connsiteX1420" fmla="*/ 243388 w 1302380"/>
              <a:gd name="connsiteY1420" fmla="*/ 547979 h 735132"/>
              <a:gd name="connsiteX1421" fmla="*/ 244235 w 1302380"/>
              <a:gd name="connsiteY1421" fmla="*/ 547465 h 735132"/>
              <a:gd name="connsiteX1422" fmla="*/ 244345 w 1302380"/>
              <a:gd name="connsiteY1422" fmla="*/ 547455 h 735132"/>
              <a:gd name="connsiteX1423" fmla="*/ 244376 w 1302380"/>
              <a:gd name="connsiteY1423" fmla="*/ 547385 h 735132"/>
              <a:gd name="connsiteX1424" fmla="*/ 244241 w 1302380"/>
              <a:gd name="connsiteY1424" fmla="*/ 546714 h 735132"/>
              <a:gd name="connsiteX1425" fmla="*/ 243584 w 1302380"/>
              <a:gd name="connsiteY1425" fmla="*/ 545504 h 735132"/>
              <a:gd name="connsiteX1426" fmla="*/ 243263 w 1302380"/>
              <a:gd name="connsiteY1426" fmla="*/ 544179 h 735132"/>
              <a:gd name="connsiteX1427" fmla="*/ 242695 w 1302380"/>
              <a:gd name="connsiteY1427" fmla="*/ 543602 h 735132"/>
              <a:gd name="connsiteX1428" fmla="*/ 242093 w 1302380"/>
              <a:gd name="connsiteY1428" fmla="*/ 543391 h 735132"/>
              <a:gd name="connsiteX1429" fmla="*/ 241582 w 1302380"/>
              <a:gd name="connsiteY1429" fmla="*/ 542733 h 735132"/>
              <a:gd name="connsiteX1430" fmla="*/ 241332 w 1302380"/>
              <a:gd name="connsiteY1430" fmla="*/ 542577 h 735132"/>
              <a:gd name="connsiteX1431" fmla="*/ 240925 w 1302380"/>
              <a:gd name="connsiteY1431" fmla="*/ 542655 h 735132"/>
              <a:gd name="connsiteX1432" fmla="*/ 240383 w 1302380"/>
              <a:gd name="connsiteY1432" fmla="*/ 543036 h 735132"/>
              <a:gd name="connsiteX1433" fmla="*/ 239851 w 1302380"/>
              <a:gd name="connsiteY1433" fmla="*/ 542952 h 735132"/>
              <a:gd name="connsiteX1434" fmla="*/ 239403 w 1302380"/>
              <a:gd name="connsiteY1434" fmla="*/ 542689 h 735132"/>
              <a:gd name="connsiteX1435" fmla="*/ 238881 w 1302380"/>
              <a:gd name="connsiteY1435" fmla="*/ 541938 h 735132"/>
              <a:gd name="connsiteX1436" fmla="*/ 238793 w 1302380"/>
              <a:gd name="connsiteY1436" fmla="*/ 541492 h 735132"/>
              <a:gd name="connsiteX1437" fmla="*/ 238094 w 1302380"/>
              <a:gd name="connsiteY1437" fmla="*/ 541168 h 735132"/>
              <a:gd name="connsiteX1438" fmla="*/ 237727 w 1302380"/>
              <a:gd name="connsiteY1438" fmla="*/ 541267 h 735132"/>
              <a:gd name="connsiteX1439" fmla="*/ 237427 w 1302380"/>
              <a:gd name="connsiteY1439" fmla="*/ 540952 h 735132"/>
              <a:gd name="connsiteX1440" fmla="*/ 237260 w 1302380"/>
              <a:gd name="connsiteY1440" fmla="*/ 540960 h 735132"/>
              <a:gd name="connsiteX1441" fmla="*/ 237078 w 1302380"/>
              <a:gd name="connsiteY1441" fmla="*/ 541090 h 735132"/>
              <a:gd name="connsiteX1442" fmla="*/ 236595 w 1302380"/>
              <a:gd name="connsiteY1442" fmla="*/ 541140 h 735132"/>
              <a:gd name="connsiteX1443" fmla="*/ 236024 w 1302380"/>
              <a:gd name="connsiteY1443" fmla="*/ 541492 h 735132"/>
              <a:gd name="connsiteX1444" fmla="*/ 235188 w 1302380"/>
              <a:gd name="connsiteY1444" fmla="*/ 541711 h 735132"/>
              <a:gd name="connsiteX1445" fmla="*/ 234768 w 1302380"/>
              <a:gd name="connsiteY1445" fmla="*/ 541906 h 735132"/>
              <a:gd name="connsiteX1446" fmla="*/ 234361 w 1302380"/>
              <a:gd name="connsiteY1446" fmla="*/ 541831 h 735132"/>
              <a:gd name="connsiteX1447" fmla="*/ 233947 w 1302380"/>
              <a:gd name="connsiteY1447" fmla="*/ 541429 h 735132"/>
              <a:gd name="connsiteX1448" fmla="*/ 233272 w 1302380"/>
              <a:gd name="connsiteY1448" fmla="*/ 541213 h 735132"/>
              <a:gd name="connsiteX1449" fmla="*/ 232823 w 1302380"/>
              <a:gd name="connsiteY1449" fmla="*/ 541262 h 735132"/>
              <a:gd name="connsiteX1450" fmla="*/ 232685 w 1302380"/>
              <a:gd name="connsiteY1450" fmla="*/ 541054 h 735132"/>
              <a:gd name="connsiteX1451" fmla="*/ 232844 w 1302380"/>
              <a:gd name="connsiteY1451" fmla="*/ 540647 h 735132"/>
              <a:gd name="connsiteX1452" fmla="*/ 233214 w 1302380"/>
              <a:gd name="connsiteY1452" fmla="*/ 540216 h 735132"/>
              <a:gd name="connsiteX1453" fmla="*/ 233230 w 1302380"/>
              <a:gd name="connsiteY1453" fmla="*/ 540133 h 735132"/>
              <a:gd name="connsiteX1454" fmla="*/ 233042 w 1302380"/>
              <a:gd name="connsiteY1454" fmla="*/ 539801 h 735132"/>
              <a:gd name="connsiteX1455" fmla="*/ 232982 w 1302380"/>
              <a:gd name="connsiteY1455" fmla="*/ 538755 h 735132"/>
              <a:gd name="connsiteX1456" fmla="*/ 233449 w 1302380"/>
              <a:gd name="connsiteY1456" fmla="*/ 538252 h 735132"/>
              <a:gd name="connsiteX1457" fmla="*/ 233738 w 1302380"/>
              <a:gd name="connsiteY1457" fmla="*/ 537879 h 735132"/>
              <a:gd name="connsiteX1458" fmla="*/ 233512 w 1302380"/>
              <a:gd name="connsiteY1458" fmla="*/ 537370 h 735132"/>
              <a:gd name="connsiteX1459" fmla="*/ 233107 w 1302380"/>
              <a:gd name="connsiteY1459" fmla="*/ 537143 h 735132"/>
              <a:gd name="connsiteX1460" fmla="*/ 232834 w 1302380"/>
              <a:gd name="connsiteY1460" fmla="*/ 536671 h 735132"/>
              <a:gd name="connsiteX1461" fmla="*/ 232310 w 1302380"/>
              <a:gd name="connsiteY1461" fmla="*/ 536366 h 735132"/>
              <a:gd name="connsiteX1462" fmla="*/ 231851 w 1302380"/>
              <a:gd name="connsiteY1462" fmla="*/ 536267 h 735132"/>
              <a:gd name="connsiteX1463" fmla="*/ 231502 w 1302380"/>
              <a:gd name="connsiteY1463" fmla="*/ 535758 h 735132"/>
              <a:gd name="connsiteX1464" fmla="*/ 231108 w 1302380"/>
              <a:gd name="connsiteY1464" fmla="*/ 535630 h 735132"/>
              <a:gd name="connsiteX1465" fmla="*/ 230913 w 1302380"/>
              <a:gd name="connsiteY1465" fmla="*/ 534605 h 735132"/>
              <a:gd name="connsiteX1466" fmla="*/ 230503 w 1302380"/>
              <a:gd name="connsiteY1466" fmla="*/ 534036 h 735132"/>
              <a:gd name="connsiteX1467" fmla="*/ 230063 w 1302380"/>
              <a:gd name="connsiteY1467" fmla="*/ 533692 h 735132"/>
              <a:gd name="connsiteX1468" fmla="*/ 229849 w 1302380"/>
              <a:gd name="connsiteY1468" fmla="*/ 533165 h 735132"/>
              <a:gd name="connsiteX1469" fmla="*/ 229844 w 1302380"/>
              <a:gd name="connsiteY1469" fmla="*/ 532563 h 735132"/>
              <a:gd name="connsiteX1470" fmla="*/ 229510 w 1302380"/>
              <a:gd name="connsiteY1470" fmla="*/ 531845 h 735132"/>
              <a:gd name="connsiteX1471" fmla="*/ 229536 w 1302380"/>
              <a:gd name="connsiteY1471" fmla="*/ 530382 h 735132"/>
              <a:gd name="connsiteX1472" fmla="*/ 229398 w 1302380"/>
              <a:gd name="connsiteY1472" fmla="*/ 529965 h 735132"/>
              <a:gd name="connsiteX1473" fmla="*/ 229077 w 1302380"/>
              <a:gd name="connsiteY1473" fmla="*/ 529795 h 735132"/>
              <a:gd name="connsiteX1474" fmla="*/ 228981 w 1302380"/>
              <a:gd name="connsiteY1474" fmla="*/ 529743 h 735132"/>
              <a:gd name="connsiteX1475" fmla="*/ 227988 w 1302380"/>
              <a:gd name="connsiteY1475" fmla="*/ 530165 h 735132"/>
              <a:gd name="connsiteX1476" fmla="*/ 227985 w 1302380"/>
              <a:gd name="connsiteY1476" fmla="*/ 530165 h 735132"/>
              <a:gd name="connsiteX1477" fmla="*/ 227675 w 1302380"/>
              <a:gd name="connsiteY1477" fmla="*/ 530298 h 735132"/>
              <a:gd name="connsiteX1478" fmla="*/ 226987 w 1302380"/>
              <a:gd name="connsiteY1478" fmla="*/ 530614 h 735132"/>
              <a:gd name="connsiteX1479" fmla="*/ 226510 w 1302380"/>
              <a:gd name="connsiteY1479" fmla="*/ 530684 h 735132"/>
              <a:gd name="connsiteX1480" fmla="*/ 225929 w 1302380"/>
              <a:gd name="connsiteY1480" fmla="*/ 530481 h 735132"/>
              <a:gd name="connsiteX1481" fmla="*/ 225730 w 1302380"/>
              <a:gd name="connsiteY1481" fmla="*/ 530212 h 735132"/>
              <a:gd name="connsiteX1482" fmla="*/ 225548 w 1302380"/>
              <a:gd name="connsiteY1482" fmla="*/ 529239 h 735132"/>
              <a:gd name="connsiteX1483" fmla="*/ 225509 w 1302380"/>
              <a:gd name="connsiteY1483" fmla="*/ 528718 h 735132"/>
              <a:gd name="connsiteX1484" fmla="*/ 225467 w 1302380"/>
              <a:gd name="connsiteY1484" fmla="*/ 528665 h 735132"/>
              <a:gd name="connsiteX1485" fmla="*/ 224404 w 1302380"/>
              <a:gd name="connsiteY1485" fmla="*/ 528668 h 735132"/>
              <a:gd name="connsiteX1486" fmla="*/ 223671 w 1302380"/>
              <a:gd name="connsiteY1486" fmla="*/ 528196 h 735132"/>
              <a:gd name="connsiteX1487" fmla="*/ 223348 w 1302380"/>
              <a:gd name="connsiteY1487" fmla="*/ 528308 h 735132"/>
              <a:gd name="connsiteX1488" fmla="*/ 223030 w 1302380"/>
              <a:gd name="connsiteY1488" fmla="*/ 528584 h 735132"/>
              <a:gd name="connsiteX1489" fmla="*/ 223069 w 1302380"/>
              <a:gd name="connsiteY1489" fmla="*/ 528947 h 735132"/>
              <a:gd name="connsiteX1490" fmla="*/ 222636 w 1302380"/>
              <a:gd name="connsiteY1490" fmla="*/ 529602 h 735132"/>
              <a:gd name="connsiteX1491" fmla="*/ 222238 w 1302380"/>
              <a:gd name="connsiteY1491" fmla="*/ 529644 h 735132"/>
              <a:gd name="connsiteX1492" fmla="*/ 221797 w 1302380"/>
              <a:gd name="connsiteY1492" fmla="*/ 529993 h 735132"/>
              <a:gd name="connsiteX1493" fmla="*/ 221096 w 1302380"/>
              <a:gd name="connsiteY1493" fmla="*/ 530027 h 735132"/>
              <a:gd name="connsiteX1494" fmla="*/ 220697 w 1302380"/>
              <a:gd name="connsiteY1494" fmla="*/ 529722 h 735132"/>
              <a:gd name="connsiteX1495" fmla="*/ 220314 w 1302380"/>
              <a:gd name="connsiteY1495" fmla="*/ 530212 h 735132"/>
              <a:gd name="connsiteX1496" fmla="*/ 220770 w 1302380"/>
              <a:gd name="connsiteY1496" fmla="*/ 531564 h 735132"/>
              <a:gd name="connsiteX1497" fmla="*/ 220770 w 1302380"/>
              <a:gd name="connsiteY1497" fmla="*/ 531647 h 735132"/>
              <a:gd name="connsiteX1498" fmla="*/ 220108 w 1302380"/>
              <a:gd name="connsiteY1498" fmla="*/ 532109 h 735132"/>
              <a:gd name="connsiteX1499" fmla="*/ 219407 w 1302380"/>
              <a:gd name="connsiteY1499" fmla="*/ 532852 h 735132"/>
              <a:gd name="connsiteX1500" fmla="*/ 219404 w 1302380"/>
              <a:gd name="connsiteY1500" fmla="*/ 533050 h 735132"/>
              <a:gd name="connsiteX1501" fmla="*/ 219808 w 1302380"/>
              <a:gd name="connsiteY1501" fmla="*/ 533653 h 735132"/>
              <a:gd name="connsiteX1502" fmla="*/ 220202 w 1302380"/>
              <a:gd name="connsiteY1502" fmla="*/ 533695 h 735132"/>
              <a:gd name="connsiteX1503" fmla="*/ 220715 w 1302380"/>
              <a:gd name="connsiteY1503" fmla="*/ 534767 h 735132"/>
              <a:gd name="connsiteX1504" fmla="*/ 220791 w 1302380"/>
              <a:gd name="connsiteY1504" fmla="*/ 536071 h 735132"/>
              <a:gd name="connsiteX1505" fmla="*/ 220340 w 1302380"/>
              <a:gd name="connsiteY1505" fmla="*/ 537086 h 735132"/>
              <a:gd name="connsiteX1506" fmla="*/ 220030 w 1302380"/>
              <a:gd name="connsiteY1506" fmla="*/ 537167 h 735132"/>
              <a:gd name="connsiteX1507" fmla="*/ 219000 w 1302380"/>
              <a:gd name="connsiteY1507" fmla="*/ 537091 h 735132"/>
              <a:gd name="connsiteX1508" fmla="*/ 218760 w 1302380"/>
              <a:gd name="connsiteY1508" fmla="*/ 537133 h 735132"/>
              <a:gd name="connsiteX1509" fmla="*/ 217694 w 1302380"/>
              <a:gd name="connsiteY1509" fmla="*/ 538333 h 735132"/>
              <a:gd name="connsiteX1510" fmla="*/ 217517 w 1302380"/>
              <a:gd name="connsiteY1510" fmla="*/ 538844 h 735132"/>
              <a:gd name="connsiteX1511" fmla="*/ 216756 w 1302380"/>
              <a:gd name="connsiteY1511" fmla="*/ 539535 h 735132"/>
              <a:gd name="connsiteX1512" fmla="*/ 216031 w 1302380"/>
              <a:gd name="connsiteY1512" fmla="*/ 539697 h 735132"/>
              <a:gd name="connsiteX1513" fmla="*/ 215116 w 1302380"/>
              <a:gd name="connsiteY1513" fmla="*/ 540271 h 735132"/>
              <a:gd name="connsiteX1514" fmla="*/ 214519 w 1302380"/>
              <a:gd name="connsiteY1514" fmla="*/ 541314 h 735132"/>
              <a:gd name="connsiteX1515" fmla="*/ 214584 w 1302380"/>
              <a:gd name="connsiteY1515" fmla="*/ 541860 h 735132"/>
              <a:gd name="connsiteX1516" fmla="*/ 214352 w 1302380"/>
              <a:gd name="connsiteY1516" fmla="*/ 542358 h 735132"/>
              <a:gd name="connsiteX1517" fmla="*/ 213531 w 1302380"/>
              <a:gd name="connsiteY1517" fmla="*/ 542893 h 735132"/>
              <a:gd name="connsiteX1518" fmla="*/ 213367 w 1302380"/>
              <a:gd name="connsiteY1518" fmla="*/ 544124 h 735132"/>
              <a:gd name="connsiteX1519" fmla="*/ 213455 w 1302380"/>
              <a:gd name="connsiteY1519" fmla="*/ 545112 h 735132"/>
              <a:gd name="connsiteX1520" fmla="*/ 212986 w 1302380"/>
              <a:gd name="connsiteY1520" fmla="*/ 545979 h 735132"/>
              <a:gd name="connsiteX1521" fmla="*/ 212540 w 1302380"/>
              <a:gd name="connsiteY1521" fmla="*/ 545997 h 735132"/>
              <a:gd name="connsiteX1522" fmla="*/ 211772 w 1302380"/>
              <a:gd name="connsiteY1522" fmla="*/ 546665 h 735132"/>
              <a:gd name="connsiteX1523" fmla="*/ 209188 w 1302380"/>
              <a:gd name="connsiteY1523" fmla="*/ 547043 h 735132"/>
              <a:gd name="connsiteX1524" fmla="*/ 208385 w 1302380"/>
              <a:gd name="connsiteY1524" fmla="*/ 548112 h 735132"/>
              <a:gd name="connsiteX1525" fmla="*/ 208049 w 1302380"/>
              <a:gd name="connsiteY1525" fmla="*/ 548924 h 735132"/>
              <a:gd name="connsiteX1526" fmla="*/ 208385 w 1302380"/>
              <a:gd name="connsiteY1526" fmla="*/ 549312 h 735132"/>
              <a:gd name="connsiteX1527" fmla="*/ 208388 w 1302380"/>
              <a:gd name="connsiteY1527" fmla="*/ 549978 h 735132"/>
              <a:gd name="connsiteX1528" fmla="*/ 207867 w 1302380"/>
              <a:gd name="connsiteY1528" fmla="*/ 550619 h 735132"/>
              <a:gd name="connsiteX1529" fmla="*/ 207609 w 1302380"/>
              <a:gd name="connsiteY1529" fmla="*/ 551274 h 735132"/>
              <a:gd name="connsiteX1530" fmla="*/ 206065 w 1302380"/>
              <a:gd name="connsiteY1530" fmla="*/ 551159 h 735132"/>
              <a:gd name="connsiteX1531" fmla="*/ 205899 w 1302380"/>
              <a:gd name="connsiteY1531" fmla="*/ 551501 h 735132"/>
              <a:gd name="connsiteX1532" fmla="*/ 205690 w 1302380"/>
              <a:gd name="connsiteY1532" fmla="*/ 551934 h 735132"/>
              <a:gd name="connsiteX1533" fmla="*/ 204434 w 1302380"/>
              <a:gd name="connsiteY1533" fmla="*/ 552004 h 735132"/>
              <a:gd name="connsiteX1534" fmla="*/ 203740 w 1302380"/>
              <a:gd name="connsiteY1534" fmla="*/ 552286 h 735132"/>
              <a:gd name="connsiteX1535" fmla="*/ 202898 w 1302380"/>
              <a:gd name="connsiteY1535" fmla="*/ 552208 h 735132"/>
              <a:gd name="connsiteX1536" fmla="*/ 202786 w 1302380"/>
              <a:gd name="connsiteY1536" fmla="*/ 552255 h 735132"/>
              <a:gd name="connsiteX1537" fmla="*/ 202155 w 1302380"/>
              <a:gd name="connsiteY1537" fmla="*/ 553053 h 735132"/>
              <a:gd name="connsiteX1538" fmla="*/ 201530 w 1302380"/>
              <a:gd name="connsiteY1538" fmla="*/ 554365 h 735132"/>
              <a:gd name="connsiteX1539" fmla="*/ 200292 w 1302380"/>
              <a:gd name="connsiteY1539" fmla="*/ 554597 h 735132"/>
              <a:gd name="connsiteX1540" fmla="*/ 199350 w 1302380"/>
              <a:gd name="connsiteY1540" fmla="*/ 553953 h 735132"/>
              <a:gd name="connsiteX1541" fmla="*/ 198284 w 1302380"/>
              <a:gd name="connsiteY1541" fmla="*/ 553416 h 735132"/>
              <a:gd name="connsiteX1542" fmla="*/ 197740 w 1302380"/>
              <a:gd name="connsiteY1542" fmla="*/ 553003 h 735132"/>
              <a:gd name="connsiteX1543" fmla="*/ 196449 w 1302380"/>
              <a:gd name="connsiteY1543" fmla="*/ 552909 h 735132"/>
              <a:gd name="connsiteX1544" fmla="*/ 195443 w 1302380"/>
              <a:gd name="connsiteY1544" fmla="*/ 553074 h 735132"/>
              <a:gd name="connsiteX1545" fmla="*/ 195094 w 1302380"/>
              <a:gd name="connsiteY1545" fmla="*/ 554300 h 735132"/>
              <a:gd name="connsiteX1546" fmla="*/ 195404 w 1302380"/>
              <a:gd name="connsiteY1546" fmla="*/ 554754 h 735132"/>
              <a:gd name="connsiteX1547" fmla="*/ 195323 w 1302380"/>
              <a:gd name="connsiteY1547" fmla="*/ 555570 h 735132"/>
              <a:gd name="connsiteX1548" fmla="*/ 195584 w 1302380"/>
              <a:gd name="connsiteY1548" fmla="*/ 556212 h 735132"/>
              <a:gd name="connsiteX1549" fmla="*/ 194888 w 1302380"/>
              <a:gd name="connsiteY1549" fmla="*/ 557777 h 735132"/>
              <a:gd name="connsiteX1550" fmla="*/ 194343 w 1302380"/>
              <a:gd name="connsiteY1550" fmla="*/ 558377 h 735132"/>
              <a:gd name="connsiteX1551" fmla="*/ 194108 w 1302380"/>
              <a:gd name="connsiteY1551" fmla="*/ 560620 h 735132"/>
              <a:gd name="connsiteX1552" fmla="*/ 193689 w 1302380"/>
              <a:gd name="connsiteY1552" fmla="*/ 561325 h 735132"/>
              <a:gd name="connsiteX1553" fmla="*/ 193094 w 1302380"/>
              <a:gd name="connsiteY1553" fmla="*/ 561533 h 735132"/>
              <a:gd name="connsiteX1554" fmla="*/ 193048 w 1302380"/>
              <a:gd name="connsiteY1554" fmla="*/ 562525 h 735132"/>
              <a:gd name="connsiteX1555" fmla="*/ 192424 w 1302380"/>
              <a:gd name="connsiteY1555" fmla="*/ 562812 h 735132"/>
              <a:gd name="connsiteX1556" fmla="*/ 192125 w 1302380"/>
              <a:gd name="connsiteY1556" fmla="*/ 563203 h 735132"/>
              <a:gd name="connsiteX1557" fmla="*/ 191335 w 1302380"/>
              <a:gd name="connsiteY1557" fmla="*/ 563281 h 735132"/>
              <a:gd name="connsiteX1558" fmla="*/ 190443 w 1302380"/>
              <a:gd name="connsiteY1558" fmla="*/ 563281 h 735132"/>
              <a:gd name="connsiteX1559" fmla="*/ 189862 w 1302380"/>
              <a:gd name="connsiteY1559" fmla="*/ 563777 h 735132"/>
              <a:gd name="connsiteX1560" fmla="*/ 189716 w 1302380"/>
              <a:gd name="connsiteY1560" fmla="*/ 564220 h 735132"/>
              <a:gd name="connsiteX1561" fmla="*/ 188809 w 1302380"/>
              <a:gd name="connsiteY1561" fmla="*/ 564846 h 735132"/>
              <a:gd name="connsiteX1562" fmla="*/ 188361 w 1302380"/>
              <a:gd name="connsiteY1562" fmla="*/ 564768 h 735132"/>
              <a:gd name="connsiteX1563" fmla="*/ 187811 w 1302380"/>
              <a:gd name="connsiteY1563" fmla="*/ 565342 h 735132"/>
              <a:gd name="connsiteX1564" fmla="*/ 187250 w 1302380"/>
              <a:gd name="connsiteY1564" fmla="*/ 565368 h 735132"/>
              <a:gd name="connsiteX1565" fmla="*/ 186622 w 1302380"/>
              <a:gd name="connsiteY1565" fmla="*/ 565994 h 735132"/>
              <a:gd name="connsiteX1566" fmla="*/ 186635 w 1302380"/>
              <a:gd name="connsiteY1566" fmla="*/ 566307 h 735132"/>
              <a:gd name="connsiteX1567" fmla="*/ 186114 w 1302380"/>
              <a:gd name="connsiteY1567" fmla="*/ 566438 h 735132"/>
              <a:gd name="connsiteX1568" fmla="*/ 185777 w 1302380"/>
              <a:gd name="connsiteY1568" fmla="*/ 566203 h 735132"/>
              <a:gd name="connsiteX1569" fmla="*/ 185501 w 1302380"/>
              <a:gd name="connsiteY1569" fmla="*/ 566333 h 735132"/>
              <a:gd name="connsiteX1570" fmla="*/ 185053 w 1302380"/>
              <a:gd name="connsiteY1570" fmla="*/ 566359 h 735132"/>
              <a:gd name="connsiteX1571" fmla="*/ 184352 w 1302380"/>
              <a:gd name="connsiteY1571" fmla="*/ 565290 h 735132"/>
              <a:gd name="connsiteX1572" fmla="*/ 184302 w 1302380"/>
              <a:gd name="connsiteY1572" fmla="*/ 564664 h 735132"/>
              <a:gd name="connsiteX1573" fmla="*/ 183658 w 1302380"/>
              <a:gd name="connsiteY1573" fmla="*/ 564377 h 735132"/>
              <a:gd name="connsiteX1574" fmla="*/ 183218 w 1302380"/>
              <a:gd name="connsiteY1574" fmla="*/ 564064 h 735132"/>
              <a:gd name="connsiteX1575" fmla="*/ 183306 w 1302380"/>
              <a:gd name="connsiteY1575" fmla="*/ 563490 h 735132"/>
              <a:gd name="connsiteX1576" fmla="*/ 182774 w 1302380"/>
              <a:gd name="connsiteY1576" fmla="*/ 562342 h 735132"/>
              <a:gd name="connsiteX1577" fmla="*/ 182670 w 1302380"/>
              <a:gd name="connsiteY1577" fmla="*/ 561507 h 735132"/>
              <a:gd name="connsiteX1578" fmla="*/ 181557 w 1302380"/>
              <a:gd name="connsiteY1578" fmla="*/ 560881 h 735132"/>
              <a:gd name="connsiteX1579" fmla="*/ 180319 w 1302380"/>
              <a:gd name="connsiteY1579" fmla="*/ 559786 h 735132"/>
              <a:gd name="connsiteX1580" fmla="*/ 178711 w 1302380"/>
              <a:gd name="connsiteY1580" fmla="*/ 559264 h 735132"/>
              <a:gd name="connsiteX1581" fmla="*/ 177042 w 1302380"/>
              <a:gd name="connsiteY1581" fmla="*/ 558612 h 735132"/>
              <a:gd name="connsiteX1582" fmla="*/ 176323 w 1302380"/>
              <a:gd name="connsiteY1582" fmla="*/ 558586 h 735132"/>
              <a:gd name="connsiteX1583" fmla="*/ 175796 w 1302380"/>
              <a:gd name="connsiteY1583" fmla="*/ 557391 h 735132"/>
              <a:gd name="connsiteX1584" fmla="*/ 175846 w 1302380"/>
              <a:gd name="connsiteY1584" fmla="*/ 556770 h 735132"/>
              <a:gd name="connsiteX1585" fmla="*/ 175648 w 1302380"/>
              <a:gd name="connsiteY1585" fmla="*/ 556329 h 735132"/>
              <a:gd name="connsiteX1586" fmla="*/ 175684 w 1302380"/>
              <a:gd name="connsiteY1586" fmla="*/ 555536 h 735132"/>
              <a:gd name="connsiteX1587" fmla="*/ 174983 w 1302380"/>
              <a:gd name="connsiteY1587" fmla="*/ 555343 h 735132"/>
              <a:gd name="connsiteX1588" fmla="*/ 174667 w 1302380"/>
              <a:gd name="connsiteY1588" fmla="*/ 554381 h 735132"/>
              <a:gd name="connsiteX1589" fmla="*/ 173627 w 1302380"/>
              <a:gd name="connsiteY1589" fmla="*/ 553953 h 735132"/>
              <a:gd name="connsiteX1590" fmla="*/ 173539 w 1302380"/>
              <a:gd name="connsiteY1590" fmla="*/ 553572 h 735132"/>
              <a:gd name="connsiteX1591" fmla="*/ 172830 w 1302380"/>
              <a:gd name="connsiteY1591" fmla="*/ 553254 h 735132"/>
              <a:gd name="connsiteX1592" fmla="*/ 172507 w 1302380"/>
              <a:gd name="connsiteY1592" fmla="*/ 553382 h 735132"/>
              <a:gd name="connsiteX1593" fmla="*/ 172063 w 1302380"/>
              <a:gd name="connsiteY1593" fmla="*/ 553082 h 735132"/>
              <a:gd name="connsiteX1594" fmla="*/ 172319 w 1302380"/>
              <a:gd name="connsiteY1594" fmla="*/ 552229 h 735132"/>
              <a:gd name="connsiteX1595" fmla="*/ 172194 w 1302380"/>
              <a:gd name="connsiteY1595" fmla="*/ 551751 h 735132"/>
              <a:gd name="connsiteX1596" fmla="*/ 172887 w 1302380"/>
              <a:gd name="connsiteY1596" fmla="*/ 550658 h 735132"/>
              <a:gd name="connsiteX1597" fmla="*/ 172728 w 1302380"/>
              <a:gd name="connsiteY1597" fmla="*/ 550549 h 735132"/>
              <a:gd name="connsiteX1598" fmla="*/ 171923 w 1302380"/>
              <a:gd name="connsiteY1598" fmla="*/ 550731 h 735132"/>
              <a:gd name="connsiteX1599" fmla="*/ 171195 w 1302380"/>
              <a:gd name="connsiteY1599" fmla="*/ 550003 h 735132"/>
              <a:gd name="connsiteX1600" fmla="*/ 171000 w 1302380"/>
              <a:gd name="connsiteY1600" fmla="*/ 550304 h 735132"/>
              <a:gd name="connsiteX1601" fmla="*/ 170048 w 1302380"/>
              <a:gd name="connsiteY1601" fmla="*/ 550666 h 735132"/>
              <a:gd name="connsiteX1602" fmla="*/ 169749 w 1302380"/>
              <a:gd name="connsiteY1602" fmla="*/ 550536 h 735132"/>
              <a:gd name="connsiteX1603" fmla="*/ 169032 w 1302380"/>
              <a:gd name="connsiteY1603" fmla="*/ 551261 h 735132"/>
              <a:gd name="connsiteX1604" fmla="*/ 168344 w 1302380"/>
              <a:gd name="connsiteY1604" fmla="*/ 551511 h 735132"/>
              <a:gd name="connsiteX1605" fmla="*/ 167778 w 1302380"/>
              <a:gd name="connsiteY1605" fmla="*/ 550940 h 735132"/>
              <a:gd name="connsiteX1606" fmla="*/ 167410 w 1302380"/>
              <a:gd name="connsiteY1606" fmla="*/ 550919 h 735132"/>
              <a:gd name="connsiteX1607" fmla="*/ 166488 w 1302380"/>
              <a:gd name="connsiteY1607" fmla="*/ 549910 h 735132"/>
              <a:gd name="connsiteX1608" fmla="*/ 166383 w 1302380"/>
              <a:gd name="connsiteY1608" fmla="*/ 549573 h 735132"/>
              <a:gd name="connsiteX1609" fmla="*/ 165857 w 1302380"/>
              <a:gd name="connsiteY1609" fmla="*/ 549518 h 735132"/>
              <a:gd name="connsiteX1610" fmla="*/ 165166 w 1302380"/>
              <a:gd name="connsiteY1610" fmla="*/ 549135 h 735132"/>
              <a:gd name="connsiteX1611" fmla="*/ 164577 w 1302380"/>
              <a:gd name="connsiteY1611" fmla="*/ 549917 h 735132"/>
              <a:gd name="connsiteX1612" fmla="*/ 163594 w 1302380"/>
              <a:gd name="connsiteY1612" fmla="*/ 550225 h 735132"/>
              <a:gd name="connsiteX1613" fmla="*/ 162635 w 1302380"/>
              <a:gd name="connsiteY1613" fmla="*/ 550880 h 735132"/>
              <a:gd name="connsiteX1614" fmla="*/ 162447 w 1302380"/>
              <a:gd name="connsiteY1614" fmla="*/ 551274 h 735132"/>
              <a:gd name="connsiteX1615" fmla="*/ 161530 w 1302380"/>
              <a:gd name="connsiteY1615" fmla="*/ 550932 h 735132"/>
              <a:gd name="connsiteX1616" fmla="*/ 161107 w 1302380"/>
              <a:gd name="connsiteY1616" fmla="*/ 551151 h 735132"/>
              <a:gd name="connsiteX1617" fmla="*/ 161053 w 1302380"/>
              <a:gd name="connsiteY1617" fmla="*/ 550410 h 735132"/>
              <a:gd name="connsiteX1618" fmla="*/ 161329 w 1302380"/>
              <a:gd name="connsiteY1618" fmla="*/ 550069 h 735132"/>
              <a:gd name="connsiteX1619" fmla="*/ 161809 w 1302380"/>
              <a:gd name="connsiteY1619" fmla="*/ 549876 h 735132"/>
              <a:gd name="connsiteX1620" fmla="*/ 162059 w 1302380"/>
              <a:gd name="connsiteY1620" fmla="*/ 548741 h 735132"/>
              <a:gd name="connsiteX1621" fmla="*/ 162411 w 1302380"/>
              <a:gd name="connsiteY1621" fmla="*/ 548240 h 735132"/>
              <a:gd name="connsiteX1622" fmla="*/ 162202 w 1302380"/>
              <a:gd name="connsiteY1622" fmla="*/ 547379 h 735132"/>
              <a:gd name="connsiteX1623" fmla="*/ 161829 w 1302380"/>
              <a:gd name="connsiteY1623" fmla="*/ 547048 h 735132"/>
              <a:gd name="connsiteX1624" fmla="*/ 162064 w 1302380"/>
              <a:gd name="connsiteY1624" fmla="*/ 546560 h 735132"/>
              <a:gd name="connsiteX1625" fmla="*/ 162312 w 1302380"/>
              <a:gd name="connsiteY1625" fmla="*/ 546406 h 735132"/>
              <a:gd name="connsiteX1626" fmla="*/ 162283 w 1302380"/>
              <a:gd name="connsiteY1626" fmla="*/ 545968 h 735132"/>
              <a:gd name="connsiteX1627" fmla="*/ 162812 w 1302380"/>
              <a:gd name="connsiteY1627" fmla="*/ 545334 h 735132"/>
              <a:gd name="connsiteX1628" fmla="*/ 163029 w 1302380"/>
              <a:gd name="connsiteY1628" fmla="*/ 544599 h 735132"/>
              <a:gd name="connsiteX1629" fmla="*/ 163472 w 1302380"/>
              <a:gd name="connsiteY1629" fmla="*/ 544382 h 735132"/>
              <a:gd name="connsiteX1630" fmla="*/ 163983 w 1302380"/>
              <a:gd name="connsiteY1630" fmla="*/ 543717 h 735132"/>
              <a:gd name="connsiteX1631" fmla="*/ 163975 w 1302380"/>
              <a:gd name="connsiteY1631" fmla="*/ 543404 h 735132"/>
              <a:gd name="connsiteX1632" fmla="*/ 163274 w 1302380"/>
              <a:gd name="connsiteY1632" fmla="*/ 541953 h 735132"/>
              <a:gd name="connsiteX1633" fmla="*/ 162374 w 1302380"/>
              <a:gd name="connsiteY1633" fmla="*/ 541682 h 735132"/>
              <a:gd name="connsiteX1634" fmla="*/ 161704 w 1302380"/>
              <a:gd name="connsiteY1634" fmla="*/ 540206 h 735132"/>
              <a:gd name="connsiteX1635" fmla="*/ 161269 w 1302380"/>
              <a:gd name="connsiteY1635" fmla="*/ 539601 h 735132"/>
              <a:gd name="connsiteX1636" fmla="*/ 161214 w 1302380"/>
              <a:gd name="connsiteY1636" fmla="*/ 538774 h 735132"/>
              <a:gd name="connsiteX1637" fmla="*/ 161686 w 1302380"/>
              <a:gd name="connsiteY1637" fmla="*/ 538312 h 735132"/>
              <a:gd name="connsiteX1638" fmla="*/ 163167 w 1302380"/>
              <a:gd name="connsiteY1638" fmla="*/ 537942 h 735132"/>
              <a:gd name="connsiteX1639" fmla="*/ 163566 w 1302380"/>
              <a:gd name="connsiteY1639" fmla="*/ 538101 h 735132"/>
              <a:gd name="connsiteX1640" fmla="*/ 163852 w 1302380"/>
              <a:gd name="connsiteY1640" fmla="*/ 537459 h 735132"/>
              <a:gd name="connsiteX1641" fmla="*/ 163675 w 1302380"/>
              <a:gd name="connsiteY1641" fmla="*/ 537070 h 735132"/>
              <a:gd name="connsiteX1642" fmla="*/ 163790 w 1302380"/>
              <a:gd name="connsiteY1642" fmla="*/ 536809 h 735132"/>
              <a:gd name="connsiteX1643" fmla="*/ 163985 w 1302380"/>
              <a:gd name="connsiteY1643" fmla="*/ 536752 h 735132"/>
              <a:gd name="connsiteX1644" fmla="*/ 165119 w 1302380"/>
              <a:gd name="connsiteY1644" fmla="*/ 536549 h 735132"/>
              <a:gd name="connsiteX1645" fmla="*/ 165653 w 1302380"/>
              <a:gd name="connsiteY1645" fmla="*/ 536953 h 735132"/>
              <a:gd name="connsiteX1646" fmla="*/ 166495 w 1302380"/>
              <a:gd name="connsiteY1646" fmla="*/ 536392 h 735132"/>
              <a:gd name="connsiteX1647" fmla="*/ 166774 w 1302380"/>
              <a:gd name="connsiteY1647" fmla="*/ 535915 h 735132"/>
              <a:gd name="connsiteX1648" fmla="*/ 167171 w 1302380"/>
              <a:gd name="connsiteY1648" fmla="*/ 535795 h 735132"/>
              <a:gd name="connsiteX1649" fmla="*/ 168200 w 1302380"/>
              <a:gd name="connsiteY1649" fmla="*/ 533807 h 735132"/>
              <a:gd name="connsiteX1650" fmla="*/ 167934 w 1302380"/>
              <a:gd name="connsiteY1650" fmla="*/ 533204 h 735132"/>
              <a:gd name="connsiteX1651" fmla="*/ 167997 w 1302380"/>
              <a:gd name="connsiteY1651" fmla="*/ 532602 h 735132"/>
              <a:gd name="connsiteX1652" fmla="*/ 168258 w 1302380"/>
              <a:gd name="connsiteY1652" fmla="*/ 532388 h 735132"/>
              <a:gd name="connsiteX1653" fmla="*/ 168057 w 1302380"/>
              <a:gd name="connsiteY1653" fmla="*/ 531837 h 735132"/>
              <a:gd name="connsiteX1654" fmla="*/ 166655 w 1302380"/>
              <a:gd name="connsiteY1654" fmla="*/ 531603 h 735132"/>
              <a:gd name="connsiteX1655" fmla="*/ 166529 w 1302380"/>
              <a:gd name="connsiteY1655" fmla="*/ 531412 h 735132"/>
              <a:gd name="connsiteX1656" fmla="*/ 167220 w 1302380"/>
              <a:gd name="connsiteY1656" fmla="*/ 530710 h 735132"/>
              <a:gd name="connsiteX1657" fmla="*/ 168005 w 1302380"/>
              <a:gd name="connsiteY1657" fmla="*/ 530064 h 735132"/>
              <a:gd name="connsiteX1658" fmla="*/ 168075 w 1302380"/>
              <a:gd name="connsiteY1658" fmla="*/ 529620 h 735132"/>
              <a:gd name="connsiteX1659" fmla="*/ 168500 w 1302380"/>
              <a:gd name="connsiteY1659" fmla="*/ 529195 h 735132"/>
              <a:gd name="connsiteX1660" fmla="*/ 168654 w 1302380"/>
              <a:gd name="connsiteY1660" fmla="*/ 528611 h 735132"/>
              <a:gd name="connsiteX1661" fmla="*/ 168346 w 1302380"/>
              <a:gd name="connsiteY1661" fmla="*/ 527270 h 735132"/>
              <a:gd name="connsiteX1662" fmla="*/ 167885 w 1302380"/>
              <a:gd name="connsiteY1662" fmla="*/ 526367 h 735132"/>
              <a:gd name="connsiteX1663" fmla="*/ 167822 w 1302380"/>
              <a:gd name="connsiteY1663" fmla="*/ 526242 h 735132"/>
              <a:gd name="connsiteX1664" fmla="*/ 167702 w 1302380"/>
              <a:gd name="connsiteY1664" fmla="*/ 525720 h 735132"/>
              <a:gd name="connsiteX1665" fmla="*/ 166501 w 1302380"/>
              <a:gd name="connsiteY1665" fmla="*/ 524831 h 735132"/>
              <a:gd name="connsiteX1666" fmla="*/ 165998 w 1302380"/>
              <a:gd name="connsiteY1666" fmla="*/ 525000 h 735132"/>
              <a:gd name="connsiteX1667" fmla="*/ 165265 w 1302380"/>
              <a:gd name="connsiteY1667" fmla="*/ 524792 h 735132"/>
              <a:gd name="connsiteX1668" fmla="*/ 164811 w 1302380"/>
              <a:gd name="connsiteY1668" fmla="*/ 523902 h 735132"/>
              <a:gd name="connsiteX1669" fmla="*/ 164280 w 1302380"/>
              <a:gd name="connsiteY1669" fmla="*/ 523000 h 735132"/>
              <a:gd name="connsiteX1670" fmla="*/ 163109 w 1302380"/>
              <a:gd name="connsiteY1670" fmla="*/ 522402 h 735132"/>
              <a:gd name="connsiteX1671" fmla="*/ 163002 w 1302380"/>
              <a:gd name="connsiteY1671" fmla="*/ 522206 h 735132"/>
              <a:gd name="connsiteX1672" fmla="*/ 163177 w 1302380"/>
              <a:gd name="connsiteY1672" fmla="*/ 521708 h 735132"/>
              <a:gd name="connsiteX1673" fmla="*/ 163070 w 1302380"/>
              <a:gd name="connsiteY1673" fmla="*/ 520900 h 735132"/>
              <a:gd name="connsiteX1674" fmla="*/ 163373 w 1302380"/>
              <a:gd name="connsiteY1674" fmla="*/ 520000 h 735132"/>
              <a:gd name="connsiteX1675" fmla="*/ 162598 w 1302380"/>
              <a:gd name="connsiteY1675" fmla="*/ 519149 h 735132"/>
              <a:gd name="connsiteX1676" fmla="*/ 161916 w 1302380"/>
              <a:gd name="connsiteY1676" fmla="*/ 519089 h 735132"/>
              <a:gd name="connsiteX1677" fmla="*/ 160946 w 1302380"/>
              <a:gd name="connsiteY1677" fmla="*/ 517688 h 735132"/>
              <a:gd name="connsiteX1678" fmla="*/ 161475 w 1302380"/>
              <a:gd name="connsiteY1678" fmla="*/ 516583 h 735132"/>
              <a:gd name="connsiteX1679" fmla="*/ 162406 w 1302380"/>
              <a:gd name="connsiteY1679" fmla="*/ 515505 h 735132"/>
              <a:gd name="connsiteX1680" fmla="*/ 163336 w 1302380"/>
              <a:gd name="connsiteY1680" fmla="*/ 515085 h 735132"/>
              <a:gd name="connsiteX1681" fmla="*/ 163279 w 1302380"/>
              <a:gd name="connsiteY1681" fmla="*/ 513862 h 735132"/>
              <a:gd name="connsiteX1682" fmla="*/ 163662 w 1302380"/>
              <a:gd name="connsiteY1682" fmla="*/ 513653 h 735132"/>
              <a:gd name="connsiteX1683" fmla="*/ 164076 w 1302380"/>
              <a:gd name="connsiteY1683" fmla="*/ 513105 h 735132"/>
              <a:gd name="connsiteX1684" fmla="*/ 164048 w 1302380"/>
              <a:gd name="connsiteY1684" fmla="*/ 512831 h 735132"/>
              <a:gd name="connsiteX1685" fmla="*/ 164788 w 1302380"/>
              <a:gd name="connsiteY1685" fmla="*/ 511997 h 735132"/>
              <a:gd name="connsiteX1686" fmla="*/ 164885 w 1302380"/>
              <a:gd name="connsiteY1686" fmla="*/ 511491 h 735132"/>
              <a:gd name="connsiteX1687" fmla="*/ 164619 w 1302380"/>
              <a:gd name="connsiteY1687" fmla="*/ 511118 h 735132"/>
              <a:gd name="connsiteX1688" fmla="*/ 164944 w 1302380"/>
              <a:gd name="connsiteY1688" fmla="*/ 510533 h 735132"/>
              <a:gd name="connsiteX1689" fmla="*/ 166592 w 1302380"/>
              <a:gd name="connsiteY1689" fmla="*/ 509310 h 735132"/>
              <a:gd name="connsiteX1690" fmla="*/ 166787 w 1302380"/>
              <a:gd name="connsiteY1690" fmla="*/ 508918 h 735132"/>
              <a:gd name="connsiteX1691" fmla="*/ 166292 w 1302380"/>
              <a:gd name="connsiteY1691" fmla="*/ 508316 h 735132"/>
              <a:gd name="connsiteX1692" fmla="*/ 166506 w 1302380"/>
              <a:gd name="connsiteY1692" fmla="*/ 507335 h 735132"/>
              <a:gd name="connsiteX1693" fmla="*/ 167145 w 1302380"/>
              <a:gd name="connsiteY1693" fmla="*/ 506443 h 735132"/>
              <a:gd name="connsiteX1694" fmla="*/ 167723 w 1302380"/>
              <a:gd name="connsiteY1694" fmla="*/ 506393 h 735132"/>
              <a:gd name="connsiteX1695" fmla="*/ 168263 w 1302380"/>
              <a:gd name="connsiteY1695" fmla="*/ 505640 h 735132"/>
              <a:gd name="connsiteX1696" fmla="*/ 168961 w 1302380"/>
              <a:gd name="connsiteY1696" fmla="*/ 505783 h 735132"/>
              <a:gd name="connsiteX1697" fmla="*/ 169699 w 1302380"/>
              <a:gd name="connsiteY1697" fmla="*/ 505496 h 735132"/>
              <a:gd name="connsiteX1698" fmla="*/ 170877 w 1302380"/>
              <a:gd name="connsiteY1698" fmla="*/ 506279 h 735132"/>
              <a:gd name="connsiteX1699" fmla="*/ 171148 w 1302380"/>
              <a:gd name="connsiteY1699" fmla="*/ 506143 h 735132"/>
              <a:gd name="connsiteX1700" fmla="*/ 171404 w 1302380"/>
              <a:gd name="connsiteY1700" fmla="*/ 505517 h 735132"/>
              <a:gd name="connsiteX1701" fmla="*/ 171951 w 1302380"/>
              <a:gd name="connsiteY1701" fmla="*/ 505418 h 735132"/>
              <a:gd name="connsiteX1702" fmla="*/ 172324 w 1302380"/>
              <a:gd name="connsiteY1702" fmla="*/ 504948 h 735132"/>
              <a:gd name="connsiteX1703" fmla="*/ 172832 w 1302380"/>
              <a:gd name="connsiteY1703" fmla="*/ 505019 h 735132"/>
              <a:gd name="connsiteX1704" fmla="*/ 173716 w 1302380"/>
              <a:gd name="connsiteY1704" fmla="*/ 504333 h 735132"/>
              <a:gd name="connsiteX1705" fmla="*/ 173886 w 1302380"/>
              <a:gd name="connsiteY1705" fmla="*/ 504009 h 735132"/>
              <a:gd name="connsiteX1706" fmla="*/ 174840 w 1302380"/>
              <a:gd name="connsiteY1706" fmla="*/ 503790 h 735132"/>
              <a:gd name="connsiteX1707" fmla="*/ 176662 w 1302380"/>
              <a:gd name="connsiteY1707" fmla="*/ 504938 h 735132"/>
              <a:gd name="connsiteX1708" fmla="*/ 177837 w 1302380"/>
              <a:gd name="connsiteY1708" fmla="*/ 505462 h 735132"/>
              <a:gd name="connsiteX1709" fmla="*/ 177957 w 1302380"/>
              <a:gd name="connsiteY1709" fmla="*/ 505381 h 735132"/>
              <a:gd name="connsiteX1710" fmla="*/ 178455 w 1302380"/>
              <a:gd name="connsiteY1710" fmla="*/ 503083 h 735132"/>
              <a:gd name="connsiteX1711" fmla="*/ 178322 w 1302380"/>
              <a:gd name="connsiteY1711" fmla="*/ 502736 h 735132"/>
              <a:gd name="connsiteX1712" fmla="*/ 178572 w 1302380"/>
              <a:gd name="connsiteY1712" fmla="*/ 502337 h 735132"/>
              <a:gd name="connsiteX1713" fmla="*/ 179362 w 1302380"/>
              <a:gd name="connsiteY1713" fmla="*/ 502478 h 735132"/>
              <a:gd name="connsiteX1714" fmla="*/ 179889 w 1302380"/>
              <a:gd name="connsiteY1714" fmla="*/ 501150 h 735132"/>
              <a:gd name="connsiteX1715" fmla="*/ 180241 w 1302380"/>
              <a:gd name="connsiteY1715" fmla="*/ 500730 h 735132"/>
              <a:gd name="connsiteX1716" fmla="*/ 180376 w 1302380"/>
              <a:gd name="connsiteY1716" fmla="*/ 499864 h 735132"/>
              <a:gd name="connsiteX1717" fmla="*/ 180225 w 1302380"/>
              <a:gd name="connsiteY1717" fmla="*/ 499183 h 735132"/>
              <a:gd name="connsiteX1718" fmla="*/ 179790 w 1302380"/>
              <a:gd name="connsiteY1718" fmla="*/ 499178 h 735132"/>
              <a:gd name="connsiteX1719" fmla="*/ 179680 w 1302380"/>
              <a:gd name="connsiteY1719" fmla="*/ 499050 h 735132"/>
              <a:gd name="connsiteX1720" fmla="*/ 179532 w 1302380"/>
              <a:gd name="connsiteY1720" fmla="*/ 497832 h 735132"/>
              <a:gd name="connsiteX1721" fmla="*/ 179503 w 1302380"/>
              <a:gd name="connsiteY1721" fmla="*/ 497801 h 735132"/>
              <a:gd name="connsiteX1722" fmla="*/ 179438 w 1302380"/>
              <a:gd name="connsiteY1722" fmla="*/ 497733 h 735132"/>
              <a:gd name="connsiteX1723" fmla="*/ 178531 w 1302380"/>
              <a:gd name="connsiteY1723" fmla="*/ 497407 h 735132"/>
              <a:gd name="connsiteX1724" fmla="*/ 177571 w 1302380"/>
              <a:gd name="connsiteY1724" fmla="*/ 496163 h 735132"/>
              <a:gd name="connsiteX1725" fmla="*/ 177246 w 1302380"/>
              <a:gd name="connsiteY1725" fmla="*/ 495036 h 735132"/>
              <a:gd name="connsiteX1726" fmla="*/ 177389 w 1302380"/>
              <a:gd name="connsiteY1726" fmla="*/ 494558 h 735132"/>
              <a:gd name="connsiteX1727" fmla="*/ 175999 w 1302380"/>
              <a:gd name="connsiteY1727" fmla="*/ 492795 h 735132"/>
              <a:gd name="connsiteX1728" fmla="*/ 175593 w 1302380"/>
              <a:gd name="connsiteY1728" fmla="*/ 492331 h 735132"/>
              <a:gd name="connsiteX1729" fmla="*/ 175624 w 1302380"/>
              <a:gd name="connsiteY1729" fmla="*/ 492017 h 735132"/>
              <a:gd name="connsiteX1730" fmla="*/ 176172 w 1302380"/>
              <a:gd name="connsiteY1730" fmla="*/ 491587 h 735132"/>
              <a:gd name="connsiteX1731" fmla="*/ 176302 w 1302380"/>
              <a:gd name="connsiteY1731" fmla="*/ 491154 h 735132"/>
              <a:gd name="connsiteX1732" fmla="*/ 177543 w 1302380"/>
              <a:gd name="connsiteY1732" fmla="*/ 490184 h 735132"/>
              <a:gd name="connsiteX1733" fmla="*/ 177788 w 1302380"/>
              <a:gd name="connsiteY1733" fmla="*/ 489667 h 735132"/>
              <a:gd name="connsiteX1734" fmla="*/ 178249 w 1302380"/>
              <a:gd name="connsiteY1734" fmla="*/ 489490 h 735132"/>
              <a:gd name="connsiteX1735" fmla="*/ 178726 w 1302380"/>
              <a:gd name="connsiteY1735" fmla="*/ 488913 h 735132"/>
              <a:gd name="connsiteX1736" fmla="*/ 178755 w 1302380"/>
              <a:gd name="connsiteY1736" fmla="*/ 487987 h 735132"/>
              <a:gd name="connsiteX1737" fmla="*/ 178335 w 1302380"/>
              <a:gd name="connsiteY1737" fmla="*/ 487033 h 735132"/>
              <a:gd name="connsiteX1738" fmla="*/ 177895 w 1302380"/>
              <a:gd name="connsiteY1738" fmla="*/ 486680 h 735132"/>
              <a:gd name="connsiteX1739" fmla="*/ 177725 w 1302380"/>
              <a:gd name="connsiteY1739" fmla="*/ 485801 h 735132"/>
              <a:gd name="connsiteX1740" fmla="*/ 176925 w 1302380"/>
              <a:gd name="connsiteY1740" fmla="*/ 485324 h 735132"/>
              <a:gd name="connsiteX1741" fmla="*/ 175809 w 1302380"/>
              <a:gd name="connsiteY1741" fmla="*/ 484437 h 735132"/>
              <a:gd name="connsiteX1742" fmla="*/ 174847 w 1302380"/>
              <a:gd name="connsiteY1742" fmla="*/ 484257 h 735132"/>
              <a:gd name="connsiteX1743" fmla="*/ 173836 w 1302380"/>
              <a:gd name="connsiteY1743" fmla="*/ 484320 h 735132"/>
              <a:gd name="connsiteX1744" fmla="*/ 173067 w 1302380"/>
              <a:gd name="connsiteY1744" fmla="*/ 483558 h 735132"/>
              <a:gd name="connsiteX1745" fmla="*/ 172765 w 1302380"/>
              <a:gd name="connsiteY1745" fmla="*/ 482757 h 735132"/>
              <a:gd name="connsiteX1746" fmla="*/ 172030 w 1302380"/>
              <a:gd name="connsiteY1746" fmla="*/ 482734 h 735132"/>
              <a:gd name="connsiteX1747" fmla="*/ 170963 w 1302380"/>
              <a:gd name="connsiteY1747" fmla="*/ 483555 h 735132"/>
              <a:gd name="connsiteX1748" fmla="*/ 170325 w 1302380"/>
              <a:gd name="connsiteY1748" fmla="*/ 483454 h 735132"/>
              <a:gd name="connsiteX1749" fmla="*/ 169775 w 1302380"/>
              <a:gd name="connsiteY1749" fmla="*/ 482835 h 735132"/>
              <a:gd name="connsiteX1750" fmla="*/ 169480 w 1302380"/>
              <a:gd name="connsiteY1750" fmla="*/ 481776 h 735132"/>
              <a:gd name="connsiteX1751" fmla="*/ 169882 w 1302380"/>
              <a:gd name="connsiteY1751" fmla="*/ 481064 h 735132"/>
              <a:gd name="connsiteX1752" fmla="*/ 171031 w 1302380"/>
              <a:gd name="connsiteY1752" fmla="*/ 480305 h 735132"/>
              <a:gd name="connsiteX1753" fmla="*/ 170995 w 1302380"/>
              <a:gd name="connsiteY1753" fmla="*/ 479750 h 735132"/>
              <a:gd name="connsiteX1754" fmla="*/ 170267 w 1302380"/>
              <a:gd name="connsiteY1754" fmla="*/ 477590 h 735132"/>
              <a:gd name="connsiteX1755" fmla="*/ 169650 w 1302380"/>
              <a:gd name="connsiteY1755" fmla="*/ 477676 h 735132"/>
              <a:gd name="connsiteX1756" fmla="*/ 169313 w 1302380"/>
              <a:gd name="connsiteY1756" fmla="*/ 477991 h 735132"/>
              <a:gd name="connsiteX1757" fmla="*/ 168143 w 1302380"/>
              <a:gd name="connsiteY1757" fmla="*/ 477895 h 735132"/>
              <a:gd name="connsiteX1758" fmla="*/ 167567 w 1302380"/>
              <a:gd name="connsiteY1758" fmla="*/ 477660 h 735132"/>
              <a:gd name="connsiteX1759" fmla="*/ 167350 w 1302380"/>
              <a:gd name="connsiteY1759" fmla="*/ 477365 h 735132"/>
              <a:gd name="connsiteX1760" fmla="*/ 167504 w 1302380"/>
              <a:gd name="connsiteY1760" fmla="*/ 476893 h 735132"/>
              <a:gd name="connsiteX1761" fmla="*/ 167478 w 1302380"/>
              <a:gd name="connsiteY1761" fmla="*/ 476262 h 735132"/>
              <a:gd name="connsiteX1762" fmla="*/ 167911 w 1302380"/>
              <a:gd name="connsiteY1762" fmla="*/ 475784 h 735132"/>
              <a:gd name="connsiteX1763" fmla="*/ 168336 w 1302380"/>
              <a:gd name="connsiteY1763" fmla="*/ 475779 h 735132"/>
              <a:gd name="connsiteX1764" fmla="*/ 168928 w 1302380"/>
              <a:gd name="connsiteY1764" fmla="*/ 474501 h 735132"/>
              <a:gd name="connsiteX1765" fmla="*/ 168862 w 1302380"/>
              <a:gd name="connsiteY1765" fmla="*/ 474154 h 735132"/>
              <a:gd name="connsiteX1766" fmla="*/ 170187 w 1302380"/>
              <a:gd name="connsiteY1766" fmla="*/ 473700 h 735132"/>
              <a:gd name="connsiteX1767" fmla="*/ 170898 w 1302380"/>
              <a:gd name="connsiteY1767" fmla="*/ 473215 h 735132"/>
              <a:gd name="connsiteX1768" fmla="*/ 171002 w 1302380"/>
              <a:gd name="connsiteY1768" fmla="*/ 472873 h 735132"/>
              <a:gd name="connsiteX1769" fmla="*/ 171469 w 1302380"/>
              <a:gd name="connsiteY1769" fmla="*/ 472680 h 735132"/>
              <a:gd name="connsiteX1770" fmla="*/ 171725 w 1302380"/>
              <a:gd name="connsiteY1770" fmla="*/ 472101 h 735132"/>
              <a:gd name="connsiteX1771" fmla="*/ 171255 w 1302380"/>
              <a:gd name="connsiteY1771" fmla="*/ 471613 h 735132"/>
              <a:gd name="connsiteX1772" fmla="*/ 171237 w 1302380"/>
              <a:gd name="connsiteY1772" fmla="*/ 470484 h 735132"/>
              <a:gd name="connsiteX1773" fmla="*/ 171268 w 1302380"/>
              <a:gd name="connsiteY1773" fmla="*/ 470288 h 735132"/>
              <a:gd name="connsiteX1774" fmla="*/ 171727 w 1302380"/>
              <a:gd name="connsiteY1774" fmla="*/ 470272 h 735132"/>
              <a:gd name="connsiteX1775" fmla="*/ 172225 w 1302380"/>
              <a:gd name="connsiteY1775" fmla="*/ 470087 h 735132"/>
              <a:gd name="connsiteX1776" fmla="*/ 172397 w 1302380"/>
              <a:gd name="connsiteY1776" fmla="*/ 469010 h 735132"/>
              <a:gd name="connsiteX1777" fmla="*/ 172520 w 1302380"/>
              <a:gd name="connsiteY1777" fmla="*/ 467737 h 735132"/>
              <a:gd name="connsiteX1778" fmla="*/ 172441 w 1302380"/>
              <a:gd name="connsiteY1778" fmla="*/ 467054 h 735132"/>
              <a:gd name="connsiteX1779" fmla="*/ 171944 w 1302380"/>
              <a:gd name="connsiteY1779" fmla="*/ 466362 h 735132"/>
              <a:gd name="connsiteX1780" fmla="*/ 171717 w 1302380"/>
              <a:gd name="connsiteY1780" fmla="*/ 466055 h 735132"/>
              <a:gd name="connsiteX1781" fmla="*/ 171618 w 1302380"/>
              <a:gd name="connsiteY1781" fmla="*/ 465921 h 735132"/>
              <a:gd name="connsiteX1782" fmla="*/ 171300 w 1302380"/>
              <a:gd name="connsiteY1782" fmla="*/ 465778 h 735132"/>
              <a:gd name="connsiteX1783" fmla="*/ 170932 w 1302380"/>
              <a:gd name="connsiteY1783" fmla="*/ 464734 h 735132"/>
              <a:gd name="connsiteX1784" fmla="*/ 170846 w 1302380"/>
              <a:gd name="connsiteY1784" fmla="*/ 464646 h 735132"/>
              <a:gd name="connsiteX1785" fmla="*/ 169655 w 1302380"/>
              <a:gd name="connsiteY1785" fmla="*/ 464607 h 735132"/>
              <a:gd name="connsiteX1786" fmla="*/ 169264 w 1302380"/>
              <a:gd name="connsiteY1786" fmla="*/ 464596 h 735132"/>
              <a:gd name="connsiteX1787" fmla="*/ 168659 w 1302380"/>
              <a:gd name="connsiteY1787" fmla="*/ 463941 h 735132"/>
              <a:gd name="connsiteX1788" fmla="*/ 167966 w 1302380"/>
              <a:gd name="connsiteY1788" fmla="*/ 463722 h 735132"/>
              <a:gd name="connsiteX1789" fmla="*/ 167682 w 1302380"/>
              <a:gd name="connsiteY1789" fmla="*/ 463835 h 735132"/>
              <a:gd name="connsiteX1790" fmla="*/ 166871 w 1302380"/>
              <a:gd name="connsiteY1790" fmla="*/ 463375 h 735132"/>
              <a:gd name="connsiteX1791" fmla="*/ 165930 w 1302380"/>
              <a:gd name="connsiteY1791" fmla="*/ 462809 h 735132"/>
              <a:gd name="connsiteX1792" fmla="*/ 165839 w 1302380"/>
              <a:gd name="connsiteY1792" fmla="*/ 462640 h 735132"/>
              <a:gd name="connsiteX1793" fmla="*/ 166227 w 1302380"/>
              <a:gd name="connsiteY1793" fmla="*/ 461223 h 735132"/>
              <a:gd name="connsiteX1794" fmla="*/ 166118 w 1302380"/>
              <a:gd name="connsiteY1794" fmla="*/ 461116 h 735132"/>
              <a:gd name="connsiteX1795" fmla="*/ 165898 w 1302380"/>
              <a:gd name="connsiteY1795" fmla="*/ 461069 h 735132"/>
              <a:gd name="connsiteX1796" fmla="*/ 165229 w 1302380"/>
              <a:gd name="connsiteY1796" fmla="*/ 459684 h 735132"/>
              <a:gd name="connsiteX1797" fmla="*/ 165216 w 1302380"/>
              <a:gd name="connsiteY1797" fmla="*/ 459473 h 735132"/>
              <a:gd name="connsiteX1798" fmla="*/ 165826 w 1302380"/>
              <a:gd name="connsiteY1798" fmla="*/ 458735 h 735132"/>
              <a:gd name="connsiteX1799" fmla="*/ 166563 w 1302380"/>
              <a:gd name="connsiteY1799" fmla="*/ 458317 h 735132"/>
              <a:gd name="connsiteX1800" fmla="*/ 166602 w 1302380"/>
              <a:gd name="connsiteY1800" fmla="*/ 458213 h 735132"/>
              <a:gd name="connsiteX1801" fmla="*/ 166503 w 1302380"/>
              <a:gd name="connsiteY1801" fmla="*/ 457996 h 735132"/>
              <a:gd name="connsiteX1802" fmla="*/ 166527 w 1302380"/>
              <a:gd name="connsiteY1802" fmla="*/ 457177 h 735132"/>
              <a:gd name="connsiteX1803" fmla="*/ 166459 w 1302380"/>
              <a:gd name="connsiteY1803" fmla="*/ 456353 h 735132"/>
              <a:gd name="connsiteX1804" fmla="*/ 166529 w 1302380"/>
              <a:gd name="connsiteY1804" fmla="*/ 456152 h 735132"/>
              <a:gd name="connsiteX1805" fmla="*/ 166657 w 1302380"/>
              <a:gd name="connsiteY1805" fmla="*/ 456139 h 735132"/>
              <a:gd name="connsiteX1806" fmla="*/ 167413 w 1302380"/>
              <a:gd name="connsiteY1806" fmla="*/ 456585 h 735132"/>
              <a:gd name="connsiteX1807" fmla="*/ 167976 w 1302380"/>
              <a:gd name="connsiteY1807" fmla="*/ 456458 h 735132"/>
              <a:gd name="connsiteX1808" fmla="*/ 168297 w 1302380"/>
              <a:gd name="connsiteY1808" fmla="*/ 456176 h 735132"/>
              <a:gd name="connsiteX1809" fmla="*/ 168763 w 1302380"/>
              <a:gd name="connsiteY1809" fmla="*/ 456058 h 735132"/>
              <a:gd name="connsiteX1810" fmla="*/ 169358 w 1302380"/>
              <a:gd name="connsiteY1810" fmla="*/ 456131 h 735132"/>
              <a:gd name="connsiteX1811" fmla="*/ 170372 w 1302380"/>
              <a:gd name="connsiteY1811" fmla="*/ 457107 h 735132"/>
              <a:gd name="connsiteX1812" fmla="*/ 170763 w 1302380"/>
              <a:gd name="connsiteY1812" fmla="*/ 457219 h 735132"/>
              <a:gd name="connsiteX1813" fmla="*/ 171565 w 1302380"/>
              <a:gd name="connsiteY1813" fmla="*/ 456486 h 735132"/>
              <a:gd name="connsiteX1814" fmla="*/ 172032 w 1302380"/>
              <a:gd name="connsiteY1814" fmla="*/ 456416 h 735132"/>
              <a:gd name="connsiteX1815" fmla="*/ 172173 w 1302380"/>
              <a:gd name="connsiteY1815" fmla="*/ 456045 h 735132"/>
              <a:gd name="connsiteX1816" fmla="*/ 172869 w 1302380"/>
              <a:gd name="connsiteY1816" fmla="*/ 455704 h 735132"/>
              <a:gd name="connsiteX1817" fmla="*/ 173309 w 1302380"/>
              <a:gd name="connsiteY1817" fmla="*/ 455975 h 735132"/>
              <a:gd name="connsiteX1818" fmla="*/ 174094 w 1302380"/>
              <a:gd name="connsiteY1818" fmla="*/ 456069 h 735132"/>
              <a:gd name="connsiteX1819" fmla="*/ 174217 w 1302380"/>
              <a:gd name="connsiteY1819" fmla="*/ 455860 h 735132"/>
              <a:gd name="connsiteX1820" fmla="*/ 174016 w 1302380"/>
              <a:gd name="connsiteY1820" fmla="*/ 455135 h 735132"/>
              <a:gd name="connsiteX1821" fmla="*/ 174123 w 1302380"/>
              <a:gd name="connsiteY1821" fmla="*/ 453249 h 735132"/>
              <a:gd name="connsiteX1822" fmla="*/ 174172 w 1302380"/>
              <a:gd name="connsiteY1822" fmla="*/ 452375 h 735132"/>
              <a:gd name="connsiteX1823" fmla="*/ 174206 w 1302380"/>
              <a:gd name="connsiteY1823" fmla="*/ 451063 h 735132"/>
              <a:gd name="connsiteX1824" fmla="*/ 174313 w 1302380"/>
              <a:gd name="connsiteY1824" fmla="*/ 450583 h 735132"/>
              <a:gd name="connsiteX1825" fmla="*/ 173677 w 1302380"/>
              <a:gd name="connsiteY1825" fmla="*/ 449623 h 735132"/>
              <a:gd name="connsiteX1826" fmla="*/ 173395 w 1302380"/>
              <a:gd name="connsiteY1826" fmla="*/ 448822 h 735132"/>
              <a:gd name="connsiteX1827" fmla="*/ 173435 w 1302380"/>
              <a:gd name="connsiteY1827" fmla="*/ 448608 h 735132"/>
              <a:gd name="connsiteX1828" fmla="*/ 174029 w 1302380"/>
              <a:gd name="connsiteY1828" fmla="*/ 447980 h 735132"/>
              <a:gd name="connsiteX1829" fmla="*/ 173732 w 1302380"/>
              <a:gd name="connsiteY1829" fmla="*/ 445875 h 735132"/>
              <a:gd name="connsiteX1830" fmla="*/ 173375 w 1302380"/>
              <a:gd name="connsiteY1830" fmla="*/ 444664 h 735132"/>
              <a:gd name="connsiteX1831" fmla="*/ 173114 w 1302380"/>
              <a:gd name="connsiteY1831" fmla="*/ 444497 h 735132"/>
              <a:gd name="connsiteX1832" fmla="*/ 171787 w 1302380"/>
              <a:gd name="connsiteY1832" fmla="*/ 443660 h 735132"/>
              <a:gd name="connsiteX1833" fmla="*/ 171610 w 1302380"/>
              <a:gd name="connsiteY1833" fmla="*/ 443407 h 735132"/>
              <a:gd name="connsiteX1834" fmla="*/ 171597 w 1302380"/>
              <a:gd name="connsiteY1834" fmla="*/ 443389 h 735132"/>
              <a:gd name="connsiteX1835" fmla="*/ 171936 w 1302380"/>
              <a:gd name="connsiteY1835" fmla="*/ 442836 h 735132"/>
              <a:gd name="connsiteX1836" fmla="*/ 171516 w 1302380"/>
              <a:gd name="connsiteY1836" fmla="*/ 441693 h 735132"/>
              <a:gd name="connsiteX1837" fmla="*/ 171328 w 1302380"/>
              <a:gd name="connsiteY1837" fmla="*/ 440683 h 735132"/>
              <a:gd name="connsiteX1838" fmla="*/ 171386 w 1302380"/>
              <a:gd name="connsiteY1838" fmla="*/ 440417 h 735132"/>
              <a:gd name="connsiteX1839" fmla="*/ 171748 w 1302380"/>
              <a:gd name="connsiteY1839" fmla="*/ 439747 h 735132"/>
              <a:gd name="connsiteX1840" fmla="*/ 171959 w 1302380"/>
              <a:gd name="connsiteY1840" fmla="*/ 439557 h 735132"/>
              <a:gd name="connsiteX1841" fmla="*/ 172353 w 1302380"/>
              <a:gd name="connsiteY1841" fmla="*/ 439630 h 735132"/>
              <a:gd name="connsiteX1842" fmla="*/ 173179 w 1302380"/>
              <a:gd name="connsiteY1842" fmla="*/ 439911 h 735132"/>
              <a:gd name="connsiteX1843" fmla="*/ 174488 w 1302380"/>
              <a:gd name="connsiteY1843" fmla="*/ 439478 h 735132"/>
              <a:gd name="connsiteX1844" fmla="*/ 175155 w 1302380"/>
              <a:gd name="connsiteY1844" fmla="*/ 439024 h 735132"/>
              <a:gd name="connsiteX1845" fmla="*/ 176036 w 1302380"/>
              <a:gd name="connsiteY1845" fmla="*/ 437921 h 735132"/>
              <a:gd name="connsiteX1846" fmla="*/ 176026 w 1302380"/>
              <a:gd name="connsiteY1846" fmla="*/ 437511 h 735132"/>
              <a:gd name="connsiteX1847" fmla="*/ 176239 w 1302380"/>
              <a:gd name="connsiteY1847" fmla="*/ 437258 h 735132"/>
              <a:gd name="connsiteX1848" fmla="*/ 175895 w 1302380"/>
              <a:gd name="connsiteY1848" fmla="*/ 436533 h 735132"/>
              <a:gd name="connsiteX1849" fmla="*/ 175666 w 1302380"/>
              <a:gd name="connsiteY1849" fmla="*/ 435323 h 735132"/>
              <a:gd name="connsiteX1850" fmla="*/ 175460 w 1302380"/>
              <a:gd name="connsiteY1850" fmla="*/ 434856 h 735132"/>
              <a:gd name="connsiteX1851" fmla="*/ 175442 w 1302380"/>
              <a:gd name="connsiteY1851" fmla="*/ 434392 h 735132"/>
              <a:gd name="connsiteX1852" fmla="*/ 175577 w 1302380"/>
              <a:gd name="connsiteY1852" fmla="*/ 434021 h 735132"/>
              <a:gd name="connsiteX1853" fmla="*/ 175653 w 1302380"/>
              <a:gd name="connsiteY1853" fmla="*/ 433536 h 735132"/>
              <a:gd name="connsiteX1854" fmla="*/ 176557 w 1302380"/>
              <a:gd name="connsiteY1854" fmla="*/ 431572 h 735132"/>
              <a:gd name="connsiteX1855" fmla="*/ 176656 w 1302380"/>
              <a:gd name="connsiteY1855" fmla="*/ 430740 h 735132"/>
              <a:gd name="connsiteX1856" fmla="*/ 176683 w 1302380"/>
              <a:gd name="connsiteY1856" fmla="*/ 430526 h 735132"/>
              <a:gd name="connsiteX1857" fmla="*/ 177074 w 1302380"/>
              <a:gd name="connsiteY1857" fmla="*/ 430312 h 735132"/>
              <a:gd name="connsiteX1858" fmla="*/ 177451 w 1302380"/>
              <a:gd name="connsiteY1858" fmla="*/ 429774 h 735132"/>
              <a:gd name="connsiteX1859" fmla="*/ 177488 w 1302380"/>
              <a:gd name="connsiteY1859" fmla="*/ 428827 h 735132"/>
              <a:gd name="connsiteX1860" fmla="*/ 177519 w 1302380"/>
              <a:gd name="connsiteY1860" fmla="*/ 428006 h 735132"/>
              <a:gd name="connsiteX1861" fmla="*/ 177861 w 1302380"/>
              <a:gd name="connsiteY1861" fmla="*/ 425110 h 735132"/>
              <a:gd name="connsiteX1862" fmla="*/ 177173 w 1302380"/>
              <a:gd name="connsiteY1862" fmla="*/ 423490 h 735132"/>
              <a:gd name="connsiteX1863" fmla="*/ 176591 w 1302380"/>
              <a:gd name="connsiteY1863" fmla="*/ 421620 h 735132"/>
              <a:gd name="connsiteX1864" fmla="*/ 177248 w 1302380"/>
              <a:gd name="connsiteY1864" fmla="*/ 420762 h 735132"/>
              <a:gd name="connsiteX1865" fmla="*/ 177871 w 1302380"/>
              <a:gd name="connsiteY1865" fmla="*/ 420237 h 735132"/>
              <a:gd name="connsiteX1866" fmla="*/ 177939 w 1302380"/>
              <a:gd name="connsiteY1866" fmla="*/ 419724 h 735132"/>
              <a:gd name="connsiteX1867" fmla="*/ 178335 w 1302380"/>
              <a:gd name="connsiteY1867" fmla="*/ 419408 h 735132"/>
              <a:gd name="connsiteX1868" fmla="*/ 178867 w 1302380"/>
              <a:gd name="connsiteY1868" fmla="*/ 419382 h 735132"/>
              <a:gd name="connsiteX1869" fmla="*/ 179099 w 1302380"/>
              <a:gd name="connsiteY1869" fmla="*/ 418829 h 735132"/>
              <a:gd name="connsiteX1870" fmla="*/ 179732 w 1302380"/>
              <a:gd name="connsiteY1870" fmla="*/ 418164 h 735132"/>
              <a:gd name="connsiteX1871" fmla="*/ 180428 w 1302380"/>
              <a:gd name="connsiteY1871" fmla="*/ 418044 h 735132"/>
              <a:gd name="connsiteX1872" fmla="*/ 180621 w 1302380"/>
              <a:gd name="connsiteY1872" fmla="*/ 417861 h 735132"/>
              <a:gd name="connsiteX1873" fmla="*/ 180765 w 1302380"/>
              <a:gd name="connsiteY1873" fmla="*/ 416617 h 735132"/>
              <a:gd name="connsiteX1874" fmla="*/ 180637 w 1302380"/>
              <a:gd name="connsiteY1874" fmla="*/ 415292 h 735132"/>
              <a:gd name="connsiteX1875" fmla="*/ 181018 w 1302380"/>
              <a:gd name="connsiteY1875" fmla="*/ 414295 h 735132"/>
              <a:gd name="connsiteX1876" fmla="*/ 181513 w 1302380"/>
              <a:gd name="connsiteY1876" fmla="*/ 414050 h 735132"/>
              <a:gd name="connsiteX1877" fmla="*/ 182383 w 1302380"/>
              <a:gd name="connsiteY1877" fmla="*/ 413880 h 735132"/>
              <a:gd name="connsiteX1878" fmla="*/ 182410 w 1302380"/>
              <a:gd name="connsiteY1878" fmla="*/ 413653 h 735132"/>
              <a:gd name="connsiteX1879" fmla="*/ 182151 w 1302380"/>
              <a:gd name="connsiteY1879" fmla="*/ 413364 h 735132"/>
              <a:gd name="connsiteX1880" fmla="*/ 181998 w 1302380"/>
              <a:gd name="connsiteY1880" fmla="*/ 412889 h 735132"/>
              <a:gd name="connsiteX1881" fmla="*/ 181820 w 1302380"/>
              <a:gd name="connsiteY1881" fmla="*/ 412826 h 735132"/>
              <a:gd name="connsiteX1882" fmla="*/ 181581 w 1302380"/>
              <a:gd name="connsiteY1882" fmla="*/ 412889 h 735132"/>
              <a:gd name="connsiteX1883" fmla="*/ 180728 w 1302380"/>
              <a:gd name="connsiteY1883" fmla="*/ 412305 h 735132"/>
              <a:gd name="connsiteX1884" fmla="*/ 180681 w 1302380"/>
              <a:gd name="connsiteY1884" fmla="*/ 412101 h 735132"/>
              <a:gd name="connsiteX1885" fmla="*/ 180997 w 1302380"/>
              <a:gd name="connsiteY1885" fmla="*/ 411228 h 735132"/>
              <a:gd name="connsiteX1886" fmla="*/ 181103 w 1302380"/>
              <a:gd name="connsiteY1886" fmla="*/ 410588 h 735132"/>
              <a:gd name="connsiteX1887" fmla="*/ 181190 w 1302380"/>
              <a:gd name="connsiteY1887" fmla="*/ 410067 h 735132"/>
              <a:gd name="connsiteX1888" fmla="*/ 181169 w 1302380"/>
              <a:gd name="connsiteY1888" fmla="*/ 410041 h 735132"/>
              <a:gd name="connsiteX1889" fmla="*/ 180952 w 1302380"/>
              <a:gd name="connsiteY1889" fmla="*/ 409764 h 735132"/>
              <a:gd name="connsiteX1890" fmla="*/ 180830 w 1302380"/>
              <a:gd name="connsiteY1890" fmla="*/ 409195 h 735132"/>
              <a:gd name="connsiteX1891" fmla="*/ 180770 w 1302380"/>
              <a:gd name="connsiteY1891" fmla="*/ 409174 h 735132"/>
              <a:gd name="connsiteX1892" fmla="*/ 179579 w 1302380"/>
              <a:gd name="connsiteY1892" fmla="*/ 408695 h 735132"/>
              <a:gd name="connsiteX1893" fmla="*/ 179417 w 1302380"/>
              <a:gd name="connsiteY1893" fmla="*/ 408074 h 735132"/>
              <a:gd name="connsiteX1894" fmla="*/ 178927 w 1302380"/>
              <a:gd name="connsiteY1894" fmla="*/ 407375 h 735132"/>
              <a:gd name="connsiteX1895" fmla="*/ 178870 w 1302380"/>
              <a:gd name="connsiteY1895" fmla="*/ 407171 h 735132"/>
              <a:gd name="connsiteX1896" fmla="*/ 178849 w 1302380"/>
              <a:gd name="connsiteY1896" fmla="*/ 405624 h 735132"/>
              <a:gd name="connsiteX1897" fmla="*/ 178630 w 1302380"/>
              <a:gd name="connsiteY1897" fmla="*/ 404813 h 735132"/>
              <a:gd name="connsiteX1898" fmla="*/ 178724 w 1302380"/>
              <a:gd name="connsiteY1898" fmla="*/ 403845 h 735132"/>
              <a:gd name="connsiteX1899" fmla="*/ 179008 w 1302380"/>
              <a:gd name="connsiteY1899" fmla="*/ 403532 h 735132"/>
              <a:gd name="connsiteX1900" fmla="*/ 179404 w 1302380"/>
              <a:gd name="connsiteY1900" fmla="*/ 403553 h 735132"/>
              <a:gd name="connsiteX1901" fmla="*/ 179566 w 1302380"/>
              <a:gd name="connsiteY1901" fmla="*/ 403370 h 735132"/>
              <a:gd name="connsiteX1902" fmla="*/ 180827 w 1302380"/>
              <a:gd name="connsiteY1902" fmla="*/ 403112 h 735132"/>
              <a:gd name="connsiteX1903" fmla="*/ 181646 w 1302380"/>
              <a:gd name="connsiteY1903" fmla="*/ 403600 h 735132"/>
              <a:gd name="connsiteX1904" fmla="*/ 182305 w 1302380"/>
              <a:gd name="connsiteY1904" fmla="*/ 403292 h 735132"/>
              <a:gd name="connsiteX1905" fmla="*/ 182433 w 1302380"/>
              <a:gd name="connsiteY1905" fmla="*/ 403094 h 735132"/>
              <a:gd name="connsiteX1906" fmla="*/ 183155 w 1302380"/>
              <a:gd name="connsiteY1906" fmla="*/ 403023 h 735132"/>
              <a:gd name="connsiteX1907" fmla="*/ 183371 w 1302380"/>
              <a:gd name="connsiteY1907" fmla="*/ 403099 h 735132"/>
              <a:gd name="connsiteX1908" fmla="*/ 184213 w 1302380"/>
              <a:gd name="connsiteY1908" fmla="*/ 402656 h 735132"/>
              <a:gd name="connsiteX1909" fmla="*/ 184643 w 1302380"/>
              <a:gd name="connsiteY1909" fmla="*/ 402097 h 735132"/>
              <a:gd name="connsiteX1910" fmla="*/ 184740 w 1302380"/>
              <a:gd name="connsiteY1910" fmla="*/ 401466 h 735132"/>
              <a:gd name="connsiteX1911" fmla="*/ 185204 w 1302380"/>
              <a:gd name="connsiteY1911" fmla="*/ 400997 h 735132"/>
              <a:gd name="connsiteX1912" fmla="*/ 185287 w 1302380"/>
              <a:gd name="connsiteY1912" fmla="*/ 400671 h 735132"/>
              <a:gd name="connsiteX1913" fmla="*/ 185157 w 1302380"/>
              <a:gd name="connsiteY1913" fmla="*/ 400285 h 735132"/>
              <a:gd name="connsiteX1914" fmla="*/ 184698 w 1302380"/>
              <a:gd name="connsiteY1914" fmla="*/ 399773 h 735132"/>
              <a:gd name="connsiteX1915" fmla="*/ 184508 w 1302380"/>
              <a:gd name="connsiteY1915" fmla="*/ 399223 h 735132"/>
              <a:gd name="connsiteX1916" fmla="*/ 184557 w 1302380"/>
              <a:gd name="connsiteY1916" fmla="*/ 398547 h 735132"/>
              <a:gd name="connsiteX1917" fmla="*/ 184828 w 1302380"/>
              <a:gd name="connsiteY1917" fmla="*/ 398179 h 735132"/>
              <a:gd name="connsiteX1918" fmla="*/ 185074 w 1302380"/>
              <a:gd name="connsiteY1918" fmla="*/ 397368 h 735132"/>
              <a:gd name="connsiteX1919" fmla="*/ 184878 w 1302380"/>
              <a:gd name="connsiteY1919" fmla="*/ 396119 h 735132"/>
              <a:gd name="connsiteX1920" fmla="*/ 184688 w 1302380"/>
              <a:gd name="connsiteY1920" fmla="*/ 395832 h 735132"/>
              <a:gd name="connsiteX1921" fmla="*/ 184722 w 1302380"/>
              <a:gd name="connsiteY1921" fmla="*/ 395607 h 735132"/>
              <a:gd name="connsiteX1922" fmla="*/ 185220 w 1302380"/>
              <a:gd name="connsiteY1922" fmla="*/ 395166 h 735132"/>
              <a:gd name="connsiteX1923" fmla="*/ 185556 w 1302380"/>
              <a:gd name="connsiteY1923" fmla="*/ 393773 h 735132"/>
              <a:gd name="connsiteX1924" fmla="*/ 186458 w 1302380"/>
              <a:gd name="connsiteY1924" fmla="*/ 392438 h 735132"/>
              <a:gd name="connsiteX1925" fmla="*/ 186494 w 1302380"/>
              <a:gd name="connsiteY1925" fmla="*/ 392263 h 735132"/>
              <a:gd name="connsiteX1926" fmla="*/ 186502 w 1302380"/>
              <a:gd name="connsiteY1926" fmla="*/ 392227 h 735132"/>
              <a:gd name="connsiteX1927" fmla="*/ 186567 w 1302380"/>
              <a:gd name="connsiteY1927" fmla="*/ 391913 h 735132"/>
              <a:gd name="connsiteX1928" fmla="*/ 186614 w 1302380"/>
              <a:gd name="connsiteY1928" fmla="*/ 391694 h 735132"/>
              <a:gd name="connsiteX1929" fmla="*/ 186187 w 1302380"/>
              <a:gd name="connsiteY1929" fmla="*/ 391413 h 735132"/>
              <a:gd name="connsiteX1930" fmla="*/ 185485 w 1302380"/>
              <a:gd name="connsiteY1930" fmla="*/ 390103 h 735132"/>
              <a:gd name="connsiteX1931" fmla="*/ 185092 w 1302380"/>
              <a:gd name="connsiteY1931" fmla="*/ 389717 h 735132"/>
              <a:gd name="connsiteX1932" fmla="*/ 185100 w 1302380"/>
              <a:gd name="connsiteY1932" fmla="*/ 389605 h 735132"/>
              <a:gd name="connsiteX1933" fmla="*/ 185420 w 1302380"/>
              <a:gd name="connsiteY1933" fmla="*/ 389282 h 735132"/>
              <a:gd name="connsiteX1934" fmla="*/ 185892 w 1302380"/>
              <a:gd name="connsiteY1934" fmla="*/ 389115 h 735132"/>
              <a:gd name="connsiteX1935" fmla="*/ 186562 w 1302380"/>
              <a:gd name="connsiteY1935" fmla="*/ 388178 h 735132"/>
              <a:gd name="connsiteX1936" fmla="*/ 186609 w 1302380"/>
              <a:gd name="connsiteY1936" fmla="*/ 387562 h 735132"/>
              <a:gd name="connsiteX1937" fmla="*/ 187399 w 1302380"/>
              <a:gd name="connsiteY1937" fmla="*/ 386313 h 735132"/>
              <a:gd name="connsiteX1938" fmla="*/ 186903 w 1302380"/>
              <a:gd name="connsiteY1938" fmla="*/ 385384 h 735132"/>
              <a:gd name="connsiteX1939" fmla="*/ 186830 w 1302380"/>
              <a:gd name="connsiteY1939" fmla="*/ 384904 h 735132"/>
              <a:gd name="connsiteX1940" fmla="*/ 187185 w 1302380"/>
              <a:gd name="connsiteY1940" fmla="*/ 384630 h 735132"/>
              <a:gd name="connsiteX1941" fmla="*/ 187438 w 1302380"/>
              <a:gd name="connsiteY1941" fmla="*/ 383884 h 735132"/>
              <a:gd name="connsiteX1942" fmla="*/ 187482 w 1302380"/>
              <a:gd name="connsiteY1942" fmla="*/ 383190 h 735132"/>
              <a:gd name="connsiteX1943" fmla="*/ 187438 w 1302380"/>
              <a:gd name="connsiteY1943" fmla="*/ 382648 h 735132"/>
              <a:gd name="connsiteX1944" fmla="*/ 187639 w 1302380"/>
              <a:gd name="connsiteY1944" fmla="*/ 382009 h 735132"/>
              <a:gd name="connsiteX1945" fmla="*/ 187370 w 1302380"/>
              <a:gd name="connsiteY1945" fmla="*/ 381458 h 735132"/>
              <a:gd name="connsiteX1946" fmla="*/ 187552 w 1302380"/>
              <a:gd name="connsiteY1946" fmla="*/ 380590 h 735132"/>
              <a:gd name="connsiteX1947" fmla="*/ 187149 w 1302380"/>
              <a:gd name="connsiteY1947" fmla="*/ 379622 h 735132"/>
              <a:gd name="connsiteX1948" fmla="*/ 186786 w 1302380"/>
              <a:gd name="connsiteY1948" fmla="*/ 379364 h 735132"/>
              <a:gd name="connsiteX1949" fmla="*/ 186567 w 1302380"/>
              <a:gd name="connsiteY1949" fmla="*/ 378821 h 735132"/>
              <a:gd name="connsiteX1950" fmla="*/ 186301 w 1302380"/>
              <a:gd name="connsiteY1950" fmla="*/ 378524 h 735132"/>
              <a:gd name="connsiteX1951" fmla="*/ 186252 w 1302380"/>
              <a:gd name="connsiteY1951" fmla="*/ 378466 h 735132"/>
              <a:gd name="connsiteX1952" fmla="*/ 185749 w 1302380"/>
              <a:gd name="connsiteY1952" fmla="*/ 378229 h 735132"/>
              <a:gd name="connsiteX1953" fmla="*/ 185032 w 1302380"/>
              <a:gd name="connsiteY1953" fmla="*/ 378294 h 735132"/>
              <a:gd name="connsiteX1954" fmla="*/ 184106 w 1302380"/>
              <a:gd name="connsiteY1954" fmla="*/ 378057 h 735132"/>
              <a:gd name="connsiteX1955" fmla="*/ 183562 w 1302380"/>
              <a:gd name="connsiteY1955" fmla="*/ 377240 h 735132"/>
              <a:gd name="connsiteX1956" fmla="*/ 183559 w 1302380"/>
              <a:gd name="connsiteY1956" fmla="*/ 376933 h 735132"/>
              <a:gd name="connsiteX1957" fmla="*/ 183496 w 1302380"/>
              <a:gd name="connsiteY1957" fmla="*/ 376922 h 735132"/>
              <a:gd name="connsiteX1958" fmla="*/ 183231 w 1302380"/>
              <a:gd name="connsiteY1958" fmla="*/ 377206 h 735132"/>
              <a:gd name="connsiteX1959" fmla="*/ 181380 w 1302380"/>
              <a:gd name="connsiteY1959" fmla="*/ 377488 h 735132"/>
              <a:gd name="connsiteX1960" fmla="*/ 180864 w 1302380"/>
              <a:gd name="connsiteY1960" fmla="*/ 378172 h 735132"/>
              <a:gd name="connsiteX1961" fmla="*/ 180642 w 1302380"/>
              <a:gd name="connsiteY1961" fmla="*/ 378198 h 735132"/>
              <a:gd name="connsiteX1962" fmla="*/ 180053 w 1302380"/>
              <a:gd name="connsiteY1962" fmla="*/ 377830 h 735132"/>
              <a:gd name="connsiteX1963" fmla="*/ 179594 w 1302380"/>
              <a:gd name="connsiteY1963" fmla="*/ 377848 h 735132"/>
              <a:gd name="connsiteX1964" fmla="*/ 179036 w 1302380"/>
              <a:gd name="connsiteY1964" fmla="*/ 378208 h 735132"/>
              <a:gd name="connsiteX1965" fmla="*/ 178536 w 1302380"/>
              <a:gd name="connsiteY1965" fmla="*/ 378693 h 735132"/>
              <a:gd name="connsiteX1966" fmla="*/ 178025 w 1302380"/>
              <a:gd name="connsiteY1966" fmla="*/ 378414 h 735132"/>
              <a:gd name="connsiteX1967" fmla="*/ 177926 w 1302380"/>
              <a:gd name="connsiteY1967" fmla="*/ 378425 h 735132"/>
              <a:gd name="connsiteX1968" fmla="*/ 177803 w 1302380"/>
              <a:gd name="connsiteY1968" fmla="*/ 379025 h 735132"/>
              <a:gd name="connsiteX1969" fmla="*/ 177579 w 1302380"/>
              <a:gd name="connsiteY1969" fmla="*/ 379124 h 735132"/>
              <a:gd name="connsiteX1970" fmla="*/ 176351 w 1302380"/>
              <a:gd name="connsiteY1970" fmla="*/ 378513 h 735132"/>
              <a:gd name="connsiteX1971" fmla="*/ 175004 w 1302380"/>
              <a:gd name="connsiteY1971" fmla="*/ 379288 h 735132"/>
              <a:gd name="connsiteX1972" fmla="*/ 174618 w 1302380"/>
              <a:gd name="connsiteY1972" fmla="*/ 379695 h 735132"/>
              <a:gd name="connsiteX1973" fmla="*/ 173643 w 1302380"/>
              <a:gd name="connsiteY1973" fmla="*/ 380287 h 735132"/>
              <a:gd name="connsiteX1974" fmla="*/ 173200 w 1302380"/>
              <a:gd name="connsiteY1974" fmla="*/ 380321 h 735132"/>
              <a:gd name="connsiteX1975" fmla="*/ 173090 w 1302380"/>
              <a:gd name="connsiteY1975" fmla="*/ 381111 h 735132"/>
              <a:gd name="connsiteX1976" fmla="*/ 173294 w 1302380"/>
              <a:gd name="connsiteY1976" fmla="*/ 381479 h 735132"/>
              <a:gd name="connsiteX1977" fmla="*/ 171722 w 1302380"/>
              <a:gd name="connsiteY1977" fmla="*/ 383078 h 735132"/>
              <a:gd name="connsiteX1978" fmla="*/ 170213 w 1302380"/>
              <a:gd name="connsiteY1978" fmla="*/ 383057 h 735132"/>
              <a:gd name="connsiteX1979" fmla="*/ 169522 w 1302380"/>
              <a:gd name="connsiteY1979" fmla="*/ 382862 h 735132"/>
              <a:gd name="connsiteX1980" fmla="*/ 168954 w 1302380"/>
              <a:gd name="connsiteY1980" fmla="*/ 382371 h 735132"/>
              <a:gd name="connsiteX1981" fmla="*/ 168370 w 1302380"/>
              <a:gd name="connsiteY1981" fmla="*/ 382147 h 735132"/>
              <a:gd name="connsiteX1982" fmla="*/ 168086 w 1302380"/>
              <a:gd name="connsiteY1982" fmla="*/ 381597 h 735132"/>
              <a:gd name="connsiteX1983" fmla="*/ 168023 w 1302380"/>
              <a:gd name="connsiteY1983" fmla="*/ 381563 h 735132"/>
              <a:gd name="connsiteX1984" fmla="*/ 167225 w 1302380"/>
              <a:gd name="connsiteY1984" fmla="*/ 381873 h 735132"/>
              <a:gd name="connsiteX1985" fmla="*/ 165836 w 1302380"/>
              <a:gd name="connsiteY1985" fmla="*/ 381748 h 735132"/>
              <a:gd name="connsiteX1986" fmla="*/ 165062 w 1302380"/>
              <a:gd name="connsiteY1986" fmla="*/ 381411 h 735132"/>
              <a:gd name="connsiteX1987" fmla="*/ 164593 w 1302380"/>
              <a:gd name="connsiteY1987" fmla="*/ 380825 h 735132"/>
              <a:gd name="connsiteX1988" fmla="*/ 163993 w 1302380"/>
              <a:gd name="connsiteY1988" fmla="*/ 380574 h 735132"/>
              <a:gd name="connsiteX1989" fmla="*/ 163675 w 1302380"/>
              <a:gd name="connsiteY1989" fmla="*/ 380251 h 735132"/>
              <a:gd name="connsiteX1990" fmla="*/ 163566 w 1302380"/>
              <a:gd name="connsiteY1990" fmla="*/ 380251 h 735132"/>
              <a:gd name="connsiteX1991" fmla="*/ 163055 w 1302380"/>
              <a:gd name="connsiteY1991" fmla="*/ 381036 h 735132"/>
              <a:gd name="connsiteX1992" fmla="*/ 162124 w 1302380"/>
              <a:gd name="connsiteY1992" fmla="*/ 381051 h 735132"/>
              <a:gd name="connsiteX1993" fmla="*/ 161475 w 1302380"/>
              <a:gd name="connsiteY1993" fmla="*/ 381453 h 735132"/>
              <a:gd name="connsiteX1994" fmla="*/ 161285 w 1302380"/>
              <a:gd name="connsiteY1994" fmla="*/ 381644 h 735132"/>
              <a:gd name="connsiteX1995" fmla="*/ 160583 w 1302380"/>
              <a:gd name="connsiteY1995" fmla="*/ 381250 h 735132"/>
              <a:gd name="connsiteX1996" fmla="*/ 160482 w 1302380"/>
              <a:gd name="connsiteY1996" fmla="*/ 381276 h 735132"/>
              <a:gd name="connsiteX1997" fmla="*/ 160263 w 1302380"/>
              <a:gd name="connsiteY1997" fmla="*/ 381594 h 735132"/>
              <a:gd name="connsiteX1998" fmla="*/ 159515 w 1302380"/>
              <a:gd name="connsiteY1998" fmla="*/ 382510 h 735132"/>
              <a:gd name="connsiteX1999" fmla="*/ 159111 w 1302380"/>
              <a:gd name="connsiteY1999" fmla="*/ 382846 h 735132"/>
              <a:gd name="connsiteX2000" fmla="*/ 158506 w 1302380"/>
              <a:gd name="connsiteY2000" fmla="*/ 382541 h 735132"/>
              <a:gd name="connsiteX2001" fmla="*/ 158141 w 1302380"/>
              <a:gd name="connsiteY2001" fmla="*/ 382909 h 735132"/>
              <a:gd name="connsiteX2002" fmla="*/ 157906 w 1302380"/>
              <a:gd name="connsiteY2002" fmla="*/ 382760 h 735132"/>
              <a:gd name="connsiteX2003" fmla="*/ 157325 w 1302380"/>
              <a:gd name="connsiteY2003" fmla="*/ 382390 h 735132"/>
              <a:gd name="connsiteX2004" fmla="*/ 156739 w 1302380"/>
              <a:gd name="connsiteY2004" fmla="*/ 382437 h 735132"/>
              <a:gd name="connsiteX2005" fmla="*/ 155774 w 1302380"/>
              <a:gd name="connsiteY2005" fmla="*/ 381925 h 735132"/>
              <a:gd name="connsiteX2006" fmla="*/ 155537 w 1302380"/>
              <a:gd name="connsiteY2006" fmla="*/ 381200 h 735132"/>
              <a:gd name="connsiteX2007" fmla="*/ 156045 w 1302380"/>
              <a:gd name="connsiteY2007" fmla="*/ 380598 h 735132"/>
              <a:gd name="connsiteX2008" fmla="*/ 156011 w 1302380"/>
              <a:gd name="connsiteY2008" fmla="*/ 380125 h 735132"/>
              <a:gd name="connsiteX2009" fmla="*/ 155652 w 1302380"/>
              <a:gd name="connsiteY2009" fmla="*/ 379763 h 735132"/>
              <a:gd name="connsiteX2010" fmla="*/ 155740 w 1302380"/>
              <a:gd name="connsiteY2010" fmla="*/ 379455 h 735132"/>
              <a:gd name="connsiteX2011" fmla="*/ 155031 w 1302380"/>
              <a:gd name="connsiteY2011" fmla="*/ 378933 h 735132"/>
              <a:gd name="connsiteX2012" fmla="*/ 153999 w 1302380"/>
              <a:gd name="connsiteY2012" fmla="*/ 378709 h 735132"/>
              <a:gd name="connsiteX2013" fmla="*/ 153556 w 1302380"/>
              <a:gd name="connsiteY2013" fmla="*/ 378740 h 735132"/>
              <a:gd name="connsiteX2014" fmla="*/ 153431 w 1302380"/>
              <a:gd name="connsiteY2014" fmla="*/ 378699 h 735132"/>
              <a:gd name="connsiteX2015" fmla="*/ 153081 w 1302380"/>
              <a:gd name="connsiteY2015" fmla="*/ 377903 h 735132"/>
              <a:gd name="connsiteX2016" fmla="*/ 152995 w 1302380"/>
              <a:gd name="connsiteY2016" fmla="*/ 377668 h 735132"/>
              <a:gd name="connsiteX2017" fmla="*/ 153256 w 1302380"/>
              <a:gd name="connsiteY2017" fmla="*/ 377334 h 735132"/>
              <a:gd name="connsiteX2018" fmla="*/ 153618 w 1302380"/>
              <a:gd name="connsiteY2018" fmla="*/ 377144 h 735132"/>
              <a:gd name="connsiteX2019" fmla="*/ 153725 w 1302380"/>
              <a:gd name="connsiteY2019" fmla="*/ 377037 h 735132"/>
              <a:gd name="connsiteX2020" fmla="*/ 153681 w 1302380"/>
              <a:gd name="connsiteY2020" fmla="*/ 376661 h 735132"/>
              <a:gd name="connsiteX2021" fmla="*/ 153532 w 1302380"/>
              <a:gd name="connsiteY2021" fmla="*/ 376559 h 735132"/>
              <a:gd name="connsiteX2022" fmla="*/ 153196 w 1302380"/>
              <a:gd name="connsiteY2022" fmla="*/ 376656 h 735132"/>
              <a:gd name="connsiteX2023" fmla="*/ 152774 w 1302380"/>
              <a:gd name="connsiteY2023" fmla="*/ 376633 h 735132"/>
              <a:gd name="connsiteX2024" fmla="*/ 152729 w 1302380"/>
              <a:gd name="connsiteY2024" fmla="*/ 376460 h 735132"/>
              <a:gd name="connsiteX2025" fmla="*/ 152946 w 1302380"/>
              <a:gd name="connsiteY2025" fmla="*/ 376179 h 735132"/>
              <a:gd name="connsiteX2026" fmla="*/ 152792 w 1302380"/>
              <a:gd name="connsiteY2026" fmla="*/ 375579 h 735132"/>
              <a:gd name="connsiteX2027" fmla="*/ 153855 w 1302380"/>
              <a:gd name="connsiteY2027" fmla="*/ 374827 h 735132"/>
              <a:gd name="connsiteX2028" fmla="*/ 154452 w 1302380"/>
              <a:gd name="connsiteY2028" fmla="*/ 374191 h 735132"/>
              <a:gd name="connsiteX2029" fmla="*/ 154797 w 1302380"/>
              <a:gd name="connsiteY2029" fmla="*/ 373609 h 735132"/>
              <a:gd name="connsiteX2030" fmla="*/ 154810 w 1302380"/>
              <a:gd name="connsiteY2030" fmla="*/ 373111 h 735132"/>
              <a:gd name="connsiteX2031" fmla="*/ 154687 w 1302380"/>
              <a:gd name="connsiteY2031" fmla="*/ 373004 h 735132"/>
              <a:gd name="connsiteX2032" fmla="*/ 154797 w 1302380"/>
              <a:gd name="connsiteY2032" fmla="*/ 371942 h 735132"/>
              <a:gd name="connsiteX2033" fmla="*/ 155034 w 1302380"/>
              <a:gd name="connsiteY2033" fmla="*/ 371316 h 735132"/>
              <a:gd name="connsiteX2034" fmla="*/ 154976 w 1302380"/>
              <a:gd name="connsiteY2034" fmla="*/ 371040 h 735132"/>
              <a:gd name="connsiteX2035" fmla="*/ 154687 w 1302380"/>
              <a:gd name="connsiteY2035" fmla="*/ 370763 h 735132"/>
              <a:gd name="connsiteX2036" fmla="*/ 154638 w 1302380"/>
              <a:gd name="connsiteY2036" fmla="*/ 370422 h 735132"/>
              <a:gd name="connsiteX2037" fmla="*/ 154007 w 1302380"/>
              <a:gd name="connsiteY2037" fmla="*/ 369983 h 735132"/>
              <a:gd name="connsiteX2038" fmla="*/ 153897 w 1302380"/>
              <a:gd name="connsiteY2038" fmla="*/ 369793 h 735132"/>
              <a:gd name="connsiteX2039" fmla="*/ 153694 w 1302380"/>
              <a:gd name="connsiteY2039" fmla="*/ 369824 h 735132"/>
              <a:gd name="connsiteX2040" fmla="*/ 153165 w 1302380"/>
              <a:gd name="connsiteY2040" fmla="*/ 369094 h 735132"/>
              <a:gd name="connsiteX2041" fmla="*/ 153089 w 1302380"/>
              <a:gd name="connsiteY2041" fmla="*/ 368901 h 735132"/>
              <a:gd name="connsiteX2042" fmla="*/ 152797 w 1302380"/>
              <a:gd name="connsiteY2042" fmla="*/ 368726 h 735132"/>
              <a:gd name="connsiteX2043" fmla="*/ 152471 w 1302380"/>
              <a:gd name="connsiteY2043" fmla="*/ 368674 h 735132"/>
              <a:gd name="connsiteX2044" fmla="*/ 152278 w 1302380"/>
              <a:gd name="connsiteY2044" fmla="*/ 368079 h 735132"/>
              <a:gd name="connsiteX2045" fmla="*/ 152346 w 1302380"/>
              <a:gd name="connsiteY2045" fmla="*/ 367876 h 735132"/>
              <a:gd name="connsiteX2046" fmla="*/ 152232 w 1302380"/>
              <a:gd name="connsiteY2046" fmla="*/ 367401 h 735132"/>
              <a:gd name="connsiteX2047" fmla="*/ 151807 w 1302380"/>
              <a:gd name="connsiteY2047" fmla="*/ 366991 h 735132"/>
              <a:gd name="connsiteX2048" fmla="*/ 150962 w 1302380"/>
              <a:gd name="connsiteY2048" fmla="*/ 366824 h 735132"/>
              <a:gd name="connsiteX2049" fmla="*/ 150694 w 1302380"/>
              <a:gd name="connsiteY2049" fmla="*/ 366642 h 735132"/>
              <a:gd name="connsiteX2050" fmla="*/ 150308 w 1302380"/>
              <a:gd name="connsiteY2050" fmla="*/ 366102 h 735132"/>
              <a:gd name="connsiteX2051" fmla="*/ 150076 w 1302380"/>
              <a:gd name="connsiteY2051" fmla="*/ 366086 h 735132"/>
              <a:gd name="connsiteX2052" fmla="*/ 149588 w 1302380"/>
              <a:gd name="connsiteY2052" fmla="*/ 366462 h 735132"/>
              <a:gd name="connsiteX2053" fmla="*/ 149182 w 1302380"/>
              <a:gd name="connsiteY2053" fmla="*/ 366457 h 735132"/>
              <a:gd name="connsiteX2054" fmla="*/ 149176 w 1302380"/>
              <a:gd name="connsiteY2054" fmla="*/ 366457 h 735132"/>
              <a:gd name="connsiteX2055" fmla="*/ 148418 w 1302380"/>
              <a:gd name="connsiteY2055" fmla="*/ 366136 h 735132"/>
              <a:gd name="connsiteX2056" fmla="*/ 148053 w 1302380"/>
              <a:gd name="connsiteY2056" fmla="*/ 366438 h 735132"/>
              <a:gd name="connsiteX2057" fmla="*/ 147610 w 1302380"/>
              <a:gd name="connsiteY2057" fmla="*/ 366496 h 735132"/>
              <a:gd name="connsiteX2058" fmla="*/ 146841 w 1302380"/>
              <a:gd name="connsiteY2058" fmla="*/ 365877 h 735132"/>
              <a:gd name="connsiteX2059" fmla="*/ 146617 w 1302380"/>
              <a:gd name="connsiteY2059" fmla="*/ 365885 h 735132"/>
              <a:gd name="connsiteX2060" fmla="*/ 146387 w 1302380"/>
              <a:gd name="connsiteY2060" fmla="*/ 366323 h 735132"/>
              <a:gd name="connsiteX2061" fmla="*/ 146335 w 1302380"/>
              <a:gd name="connsiteY2061" fmla="*/ 366767 h 735132"/>
              <a:gd name="connsiteX2062" fmla="*/ 146463 w 1302380"/>
              <a:gd name="connsiteY2062" fmla="*/ 366947 h 735132"/>
              <a:gd name="connsiteX2063" fmla="*/ 146098 w 1302380"/>
              <a:gd name="connsiteY2063" fmla="*/ 367539 h 735132"/>
              <a:gd name="connsiteX2064" fmla="*/ 145530 w 1302380"/>
              <a:gd name="connsiteY2064" fmla="*/ 367980 h 735132"/>
              <a:gd name="connsiteX2065" fmla="*/ 145592 w 1302380"/>
              <a:gd name="connsiteY2065" fmla="*/ 368590 h 735132"/>
              <a:gd name="connsiteX2066" fmla="*/ 145360 w 1302380"/>
              <a:gd name="connsiteY2066" fmla="*/ 369091 h 735132"/>
              <a:gd name="connsiteX2067" fmla="*/ 145298 w 1302380"/>
              <a:gd name="connsiteY2067" fmla="*/ 369550 h 735132"/>
              <a:gd name="connsiteX2068" fmla="*/ 144956 w 1302380"/>
              <a:gd name="connsiteY2068" fmla="*/ 369905 h 735132"/>
              <a:gd name="connsiteX2069" fmla="*/ 144576 w 1302380"/>
              <a:gd name="connsiteY2069" fmla="*/ 370067 h 735132"/>
              <a:gd name="connsiteX2070" fmla="*/ 143632 w 1302380"/>
              <a:gd name="connsiteY2070" fmla="*/ 369981 h 735132"/>
              <a:gd name="connsiteX2071" fmla="*/ 142151 w 1302380"/>
              <a:gd name="connsiteY2071" fmla="*/ 370398 h 735132"/>
              <a:gd name="connsiteX2072" fmla="*/ 141901 w 1302380"/>
              <a:gd name="connsiteY2072" fmla="*/ 370633 h 735132"/>
              <a:gd name="connsiteX2073" fmla="*/ 141945 w 1302380"/>
              <a:gd name="connsiteY2073" fmla="*/ 370925 h 735132"/>
              <a:gd name="connsiteX2074" fmla="*/ 141520 w 1302380"/>
              <a:gd name="connsiteY2074" fmla="*/ 371468 h 735132"/>
              <a:gd name="connsiteX2075" fmla="*/ 141221 w 1302380"/>
              <a:gd name="connsiteY2075" fmla="*/ 372070 h 735132"/>
              <a:gd name="connsiteX2076" fmla="*/ 141255 w 1302380"/>
              <a:gd name="connsiteY2076" fmla="*/ 372448 h 735132"/>
              <a:gd name="connsiteX2077" fmla="*/ 140765 w 1302380"/>
              <a:gd name="connsiteY2077" fmla="*/ 372738 h 735132"/>
              <a:gd name="connsiteX2078" fmla="*/ 139873 w 1302380"/>
              <a:gd name="connsiteY2078" fmla="*/ 372803 h 735132"/>
              <a:gd name="connsiteX2079" fmla="*/ 139537 w 1302380"/>
              <a:gd name="connsiteY2079" fmla="*/ 372654 h 735132"/>
              <a:gd name="connsiteX2080" fmla="*/ 139307 w 1302380"/>
              <a:gd name="connsiteY2080" fmla="*/ 372759 h 735132"/>
              <a:gd name="connsiteX2081" fmla="*/ 139169 w 1302380"/>
              <a:gd name="connsiteY2081" fmla="*/ 372730 h 735132"/>
              <a:gd name="connsiteX2082" fmla="*/ 138927 w 1302380"/>
              <a:gd name="connsiteY2082" fmla="*/ 372302 h 735132"/>
              <a:gd name="connsiteX2083" fmla="*/ 139034 w 1302380"/>
              <a:gd name="connsiteY2083" fmla="*/ 371572 h 735132"/>
              <a:gd name="connsiteX2084" fmla="*/ 138971 w 1302380"/>
              <a:gd name="connsiteY2084" fmla="*/ 371499 h 735132"/>
              <a:gd name="connsiteX2085" fmla="*/ 137915 w 1302380"/>
              <a:gd name="connsiteY2085" fmla="*/ 371228 h 735132"/>
              <a:gd name="connsiteX2086" fmla="*/ 137621 w 1302380"/>
              <a:gd name="connsiteY2086" fmla="*/ 371214 h 735132"/>
              <a:gd name="connsiteX2087" fmla="*/ 137553 w 1302380"/>
              <a:gd name="connsiteY2087" fmla="*/ 371016 h 735132"/>
              <a:gd name="connsiteX2088" fmla="*/ 136907 w 1302380"/>
              <a:gd name="connsiteY2088" fmla="*/ 370369 h 735132"/>
              <a:gd name="connsiteX2089" fmla="*/ 136862 w 1302380"/>
              <a:gd name="connsiteY2089" fmla="*/ 370124 h 735132"/>
              <a:gd name="connsiteX2090" fmla="*/ 137277 w 1302380"/>
              <a:gd name="connsiteY2090" fmla="*/ 369454 h 735132"/>
              <a:gd name="connsiteX2091" fmla="*/ 137543 w 1302380"/>
              <a:gd name="connsiteY2091" fmla="*/ 369227 h 735132"/>
              <a:gd name="connsiteX2092" fmla="*/ 137550 w 1302380"/>
              <a:gd name="connsiteY2092" fmla="*/ 369036 h 735132"/>
              <a:gd name="connsiteX2093" fmla="*/ 137431 w 1302380"/>
              <a:gd name="connsiteY2093" fmla="*/ 368718 h 735132"/>
              <a:gd name="connsiteX2094" fmla="*/ 137491 w 1302380"/>
              <a:gd name="connsiteY2094" fmla="*/ 368116 h 735132"/>
              <a:gd name="connsiteX2095" fmla="*/ 137829 w 1302380"/>
              <a:gd name="connsiteY2095" fmla="*/ 367763 h 735132"/>
              <a:gd name="connsiteX2096" fmla="*/ 137824 w 1302380"/>
              <a:gd name="connsiteY2096" fmla="*/ 367474 h 735132"/>
              <a:gd name="connsiteX2097" fmla="*/ 138022 w 1302380"/>
              <a:gd name="connsiteY2097" fmla="*/ 367299 h 735132"/>
              <a:gd name="connsiteX2098" fmla="*/ 138254 w 1302380"/>
              <a:gd name="connsiteY2098" fmla="*/ 367328 h 735132"/>
              <a:gd name="connsiteX2099" fmla="*/ 138468 w 1302380"/>
              <a:gd name="connsiteY2099" fmla="*/ 367263 h 735132"/>
              <a:gd name="connsiteX2100" fmla="*/ 138567 w 1302380"/>
              <a:gd name="connsiteY2100" fmla="*/ 367033 h 735132"/>
              <a:gd name="connsiteX2101" fmla="*/ 138875 w 1302380"/>
              <a:gd name="connsiteY2101" fmla="*/ 366743 h 735132"/>
              <a:gd name="connsiteX2102" fmla="*/ 139237 w 1302380"/>
              <a:gd name="connsiteY2102" fmla="*/ 365687 h 735132"/>
              <a:gd name="connsiteX2103" fmla="*/ 139354 w 1302380"/>
              <a:gd name="connsiteY2103" fmla="*/ 365066 h 735132"/>
              <a:gd name="connsiteX2104" fmla="*/ 139115 w 1302380"/>
              <a:gd name="connsiteY2104" fmla="*/ 364873 h 735132"/>
              <a:gd name="connsiteX2105" fmla="*/ 139091 w 1302380"/>
              <a:gd name="connsiteY2105" fmla="*/ 364503 h 735132"/>
              <a:gd name="connsiteX2106" fmla="*/ 139326 w 1302380"/>
              <a:gd name="connsiteY2106" fmla="*/ 364177 h 735132"/>
              <a:gd name="connsiteX2107" fmla="*/ 139167 w 1302380"/>
              <a:gd name="connsiteY2107" fmla="*/ 363738 h 735132"/>
              <a:gd name="connsiteX2108" fmla="*/ 139393 w 1302380"/>
              <a:gd name="connsiteY2108" fmla="*/ 363099 h 735132"/>
              <a:gd name="connsiteX2109" fmla="*/ 139396 w 1302380"/>
              <a:gd name="connsiteY2109" fmla="*/ 363065 h 735132"/>
              <a:gd name="connsiteX2110" fmla="*/ 138458 w 1302380"/>
              <a:gd name="connsiteY2110" fmla="*/ 362366 h 735132"/>
              <a:gd name="connsiteX2111" fmla="*/ 138460 w 1302380"/>
              <a:gd name="connsiteY2111" fmla="*/ 361962 h 735132"/>
              <a:gd name="connsiteX2112" fmla="*/ 137895 w 1302380"/>
              <a:gd name="connsiteY2112" fmla="*/ 361672 h 735132"/>
              <a:gd name="connsiteX2113" fmla="*/ 137853 w 1302380"/>
              <a:gd name="connsiteY2113" fmla="*/ 361425 h 735132"/>
              <a:gd name="connsiteX2114" fmla="*/ 137397 w 1302380"/>
              <a:gd name="connsiteY2114" fmla="*/ 361414 h 735132"/>
              <a:gd name="connsiteX2115" fmla="*/ 137092 w 1302380"/>
              <a:gd name="connsiteY2115" fmla="*/ 359953 h 735132"/>
              <a:gd name="connsiteX2116" fmla="*/ 137264 w 1302380"/>
              <a:gd name="connsiteY2116" fmla="*/ 359617 h 735132"/>
              <a:gd name="connsiteX2117" fmla="*/ 137027 w 1302380"/>
              <a:gd name="connsiteY2117" fmla="*/ 359309 h 735132"/>
              <a:gd name="connsiteX2118" fmla="*/ 136935 w 1302380"/>
              <a:gd name="connsiteY2118" fmla="*/ 359330 h 735132"/>
              <a:gd name="connsiteX2119" fmla="*/ 136753 w 1302380"/>
              <a:gd name="connsiteY2119" fmla="*/ 359760 h 735132"/>
              <a:gd name="connsiteX2120" fmla="*/ 135713 w 1302380"/>
              <a:gd name="connsiteY2120" fmla="*/ 360272 h 735132"/>
              <a:gd name="connsiteX2121" fmla="*/ 135249 w 1302380"/>
              <a:gd name="connsiteY2121" fmla="*/ 359946 h 735132"/>
              <a:gd name="connsiteX2122" fmla="*/ 134759 w 1302380"/>
              <a:gd name="connsiteY2122" fmla="*/ 359267 h 735132"/>
              <a:gd name="connsiteX2123" fmla="*/ 133518 w 1302380"/>
              <a:gd name="connsiteY2123" fmla="*/ 359400 h 735132"/>
              <a:gd name="connsiteX2124" fmla="*/ 133059 w 1302380"/>
              <a:gd name="connsiteY2124" fmla="*/ 359181 h 735132"/>
              <a:gd name="connsiteX2125" fmla="*/ 132845 w 1302380"/>
              <a:gd name="connsiteY2125" fmla="*/ 359293 h 735132"/>
              <a:gd name="connsiteX2126" fmla="*/ 132410 w 1302380"/>
              <a:gd name="connsiteY2126" fmla="*/ 359150 h 735132"/>
              <a:gd name="connsiteX2127" fmla="*/ 131631 w 1302380"/>
              <a:gd name="connsiteY2127" fmla="*/ 357629 h 735132"/>
              <a:gd name="connsiteX2128" fmla="*/ 131148 w 1302380"/>
              <a:gd name="connsiteY2128" fmla="*/ 357535 h 735132"/>
              <a:gd name="connsiteX2129" fmla="*/ 130455 w 1302380"/>
              <a:gd name="connsiteY2129" fmla="*/ 357107 h 735132"/>
              <a:gd name="connsiteX2130" fmla="*/ 130106 w 1302380"/>
              <a:gd name="connsiteY2130" fmla="*/ 356633 h 735132"/>
              <a:gd name="connsiteX2131" fmla="*/ 129631 w 1302380"/>
              <a:gd name="connsiteY2131" fmla="*/ 356354 h 735132"/>
              <a:gd name="connsiteX2132" fmla="*/ 129363 w 1302380"/>
              <a:gd name="connsiteY2132" fmla="*/ 355900 h 735132"/>
              <a:gd name="connsiteX2133" fmla="*/ 129047 w 1302380"/>
              <a:gd name="connsiteY2133" fmla="*/ 355545 h 735132"/>
              <a:gd name="connsiteX2134" fmla="*/ 128990 w 1302380"/>
              <a:gd name="connsiteY2134" fmla="*/ 354603 h 735132"/>
              <a:gd name="connsiteX2135" fmla="*/ 128487 w 1302380"/>
              <a:gd name="connsiteY2135" fmla="*/ 354144 h 735132"/>
              <a:gd name="connsiteX2136" fmla="*/ 127504 w 1302380"/>
              <a:gd name="connsiteY2136" fmla="*/ 354569 h 735132"/>
              <a:gd name="connsiteX2137" fmla="*/ 126175 w 1302380"/>
              <a:gd name="connsiteY2137" fmla="*/ 354950 h 735132"/>
              <a:gd name="connsiteX2138" fmla="*/ 125755 w 1302380"/>
              <a:gd name="connsiteY2138" fmla="*/ 356017 h 735132"/>
              <a:gd name="connsiteX2139" fmla="*/ 125299 w 1302380"/>
              <a:gd name="connsiteY2139" fmla="*/ 356189 h 735132"/>
              <a:gd name="connsiteX2140" fmla="*/ 125155 w 1302380"/>
              <a:gd name="connsiteY2140" fmla="*/ 355490 h 735132"/>
              <a:gd name="connsiteX2141" fmla="*/ 124950 w 1302380"/>
              <a:gd name="connsiteY2141" fmla="*/ 354914 h 735132"/>
              <a:gd name="connsiteX2142" fmla="*/ 125307 w 1302380"/>
              <a:gd name="connsiteY2142" fmla="*/ 353685 h 735132"/>
              <a:gd name="connsiteX2143" fmla="*/ 125007 w 1302380"/>
              <a:gd name="connsiteY2143" fmla="*/ 353244 h 735132"/>
              <a:gd name="connsiteX2144" fmla="*/ 124968 w 1302380"/>
              <a:gd name="connsiteY2144" fmla="*/ 352960 h 735132"/>
              <a:gd name="connsiteX2145" fmla="*/ 124822 w 1302380"/>
              <a:gd name="connsiteY2145" fmla="*/ 352866 h 735132"/>
              <a:gd name="connsiteX2146" fmla="*/ 124095 w 1302380"/>
              <a:gd name="connsiteY2146" fmla="*/ 352902 h 735132"/>
              <a:gd name="connsiteX2147" fmla="*/ 123620 w 1302380"/>
              <a:gd name="connsiteY2147" fmla="*/ 352579 h 735132"/>
              <a:gd name="connsiteX2148" fmla="*/ 123120 w 1302380"/>
              <a:gd name="connsiteY2148" fmla="*/ 352420 h 735132"/>
              <a:gd name="connsiteX2149" fmla="*/ 122778 w 1302380"/>
              <a:gd name="connsiteY2149" fmla="*/ 352128 h 735132"/>
              <a:gd name="connsiteX2150" fmla="*/ 122528 w 1302380"/>
              <a:gd name="connsiteY2150" fmla="*/ 352154 h 735132"/>
              <a:gd name="connsiteX2151" fmla="*/ 122048 w 1302380"/>
              <a:gd name="connsiteY2151" fmla="*/ 351105 h 735132"/>
              <a:gd name="connsiteX2152" fmla="*/ 121769 w 1302380"/>
              <a:gd name="connsiteY2152" fmla="*/ 351118 h 735132"/>
              <a:gd name="connsiteX2153" fmla="*/ 121668 w 1302380"/>
              <a:gd name="connsiteY2153" fmla="*/ 350675 h 735132"/>
              <a:gd name="connsiteX2154" fmla="*/ 121874 w 1302380"/>
              <a:gd name="connsiteY2154" fmla="*/ 350278 h 735132"/>
              <a:gd name="connsiteX2155" fmla="*/ 121775 w 1302380"/>
              <a:gd name="connsiteY2155" fmla="*/ 349918 h 735132"/>
              <a:gd name="connsiteX2156" fmla="*/ 121668 w 1302380"/>
              <a:gd name="connsiteY2156" fmla="*/ 349529 h 735132"/>
              <a:gd name="connsiteX2157" fmla="*/ 122145 w 1302380"/>
              <a:gd name="connsiteY2157" fmla="*/ 348911 h 735132"/>
              <a:gd name="connsiteX2158" fmla="*/ 122145 w 1302380"/>
              <a:gd name="connsiteY2158" fmla="*/ 348817 h 735132"/>
              <a:gd name="connsiteX2159" fmla="*/ 122142 w 1302380"/>
              <a:gd name="connsiteY2159" fmla="*/ 348739 h 735132"/>
              <a:gd name="connsiteX2160" fmla="*/ 121871 w 1302380"/>
              <a:gd name="connsiteY2160" fmla="*/ 348353 h 735132"/>
              <a:gd name="connsiteX2161" fmla="*/ 121647 w 1302380"/>
              <a:gd name="connsiteY2161" fmla="*/ 347735 h 735132"/>
              <a:gd name="connsiteX2162" fmla="*/ 120677 w 1302380"/>
              <a:gd name="connsiteY2162" fmla="*/ 347409 h 735132"/>
              <a:gd name="connsiteX2163" fmla="*/ 120211 w 1302380"/>
              <a:gd name="connsiteY2163" fmla="*/ 347479 h 735132"/>
              <a:gd name="connsiteX2164" fmla="*/ 119567 w 1302380"/>
              <a:gd name="connsiteY2164" fmla="*/ 346989 h 735132"/>
              <a:gd name="connsiteX2165" fmla="*/ 119533 w 1302380"/>
              <a:gd name="connsiteY2165" fmla="*/ 346764 h 735132"/>
              <a:gd name="connsiteX2166" fmla="*/ 120026 w 1302380"/>
              <a:gd name="connsiteY2166" fmla="*/ 345637 h 735132"/>
              <a:gd name="connsiteX2167" fmla="*/ 120378 w 1302380"/>
              <a:gd name="connsiteY2167" fmla="*/ 345598 h 735132"/>
              <a:gd name="connsiteX2168" fmla="*/ 121347 w 1302380"/>
              <a:gd name="connsiteY2168" fmla="*/ 344265 h 735132"/>
              <a:gd name="connsiteX2169" fmla="*/ 121407 w 1302380"/>
              <a:gd name="connsiteY2169" fmla="*/ 343423 h 735132"/>
              <a:gd name="connsiteX2170" fmla="*/ 121253 w 1302380"/>
              <a:gd name="connsiteY2170" fmla="*/ 342533 h 735132"/>
              <a:gd name="connsiteX2171" fmla="*/ 120891 w 1302380"/>
              <a:gd name="connsiteY2171" fmla="*/ 341769 h 735132"/>
              <a:gd name="connsiteX2172" fmla="*/ 120969 w 1302380"/>
              <a:gd name="connsiteY2172" fmla="*/ 341393 h 735132"/>
              <a:gd name="connsiteX2173" fmla="*/ 120795 w 1302380"/>
              <a:gd name="connsiteY2173" fmla="*/ 341005 h 735132"/>
              <a:gd name="connsiteX2174" fmla="*/ 121139 w 1302380"/>
              <a:gd name="connsiteY2174" fmla="*/ 340011 h 735132"/>
              <a:gd name="connsiteX2175" fmla="*/ 121410 w 1302380"/>
              <a:gd name="connsiteY2175" fmla="*/ 339932 h 735132"/>
              <a:gd name="connsiteX2176" fmla="*/ 121595 w 1302380"/>
              <a:gd name="connsiteY2176" fmla="*/ 339009 h 735132"/>
              <a:gd name="connsiteX2177" fmla="*/ 122385 w 1302380"/>
              <a:gd name="connsiteY2177" fmla="*/ 338597 h 735132"/>
              <a:gd name="connsiteX2178" fmla="*/ 122033 w 1302380"/>
              <a:gd name="connsiteY2178" fmla="*/ 337603 h 735132"/>
              <a:gd name="connsiteX2179" fmla="*/ 121530 w 1302380"/>
              <a:gd name="connsiteY2179" fmla="*/ 337413 h 735132"/>
              <a:gd name="connsiteX2180" fmla="*/ 120948 w 1302380"/>
              <a:gd name="connsiteY2180" fmla="*/ 337444 h 735132"/>
              <a:gd name="connsiteX2181" fmla="*/ 120229 w 1302380"/>
              <a:gd name="connsiteY2181" fmla="*/ 336755 h 735132"/>
              <a:gd name="connsiteX2182" fmla="*/ 119376 w 1302380"/>
              <a:gd name="connsiteY2182" fmla="*/ 336385 h 735132"/>
              <a:gd name="connsiteX2183" fmla="*/ 119064 w 1302380"/>
              <a:gd name="connsiteY2183" fmla="*/ 336348 h 735132"/>
              <a:gd name="connsiteX2184" fmla="*/ 118164 w 1302380"/>
              <a:gd name="connsiteY2184" fmla="*/ 335751 h 735132"/>
              <a:gd name="connsiteX2185" fmla="*/ 118347 w 1302380"/>
              <a:gd name="connsiteY2185" fmla="*/ 335360 h 735132"/>
              <a:gd name="connsiteX2186" fmla="*/ 118391 w 1302380"/>
              <a:gd name="connsiteY2186" fmla="*/ 335263 h 735132"/>
              <a:gd name="connsiteX2187" fmla="*/ 117807 w 1302380"/>
              <a:gd name="connsiteY2187" fmla="*/ 334629 h 735132"/>
              <a:gd name="connsiteX2188" fmla="*/ 117581 w 1302380"/>
              <a:gd name="connsiteY2188" fmla="*/ 334525 h 735132"/>
              <a:gd name="connsiteX2189" fmla="*/ 117163 w 1302380"/>
              <a:gd name="connsiteY2189" fmla="*/ 334428 h 735132"/>
              <a:gd name="connsiteX2190" fmla="*/ 116504 w 1302380"/>
              <a:gd name="connsiteY2190" fmla="*/ 333748 h 735132"/>
              <a:gd name="connsiteX2191" fmla="*/ 115764 w 1302380"/>
              <a:gd name="connsiteY2191" fmla="*/ 332751 h 735132"/>
              <a:gd name="connsiteX2192" fmla="*/ 115393 w 1302380"/>
              <a:gd name="connsiteY2192" fmla="*/ 332613 h 735132"/>
              <a:gd name="connsiteX2193" fmla="*/ 115412 w 1302380"/>
              <a:gd name="connsiteY2193" fmla="*/ 331961 h 735132"/>
              <a:gd name="connsiteX2194" fmla="*/ 114682 w 1302380"/>
              <a:gd name="connsiteY2194" fmla="*/ 331162 h 735132"/>
              <a:gd name="connsiteX2195" fmla="*/ 114591 w 1302380"/>
              <a:gd name="connsiteY2195" fmla="*/ 330690 h 735132"/>
              <a:gd name="connsiteX2196" fmla="*/ 113832 w 1302380"/>
              <a:gd name="connsiteY2196" fmla="*/ 329822 h 735132"/>
              <a:gd name="connsiteX2197" fmla="*/ 113793 w 1302380"/>
              <a:gd name="connsiteY2197" fmla="*/ 329154 h 735132"/>
              <a:gd name="connsiteX2198" fmla="*/ 112703 w 1302380"/>
              <a:gd name="connsiteY2198" fmla="*/ 328799 h 735132"/>
              <a:gd name="connsiteX2199" fmla="*/ 112088 w 1302380"/>
              <a:gd name="connsiteY2199" fmla="*/ 328843 h 735132"/>
              <a:gd name="connsiteX2200" fmla="*/ 110852 w 1302380"/>
              <a:gd name="connsiteY2200" fmla="*/ 328557 h 735132"/>
              <a:gd name="connsiteX2201" fmla="*/ 110730 w 1302380"/>
              <a:gd name="connsiteY2201" fmla="*/ 328752 h 735132"/>
              <a:gd name="connsiteX2202" fmla="*/ 110714 w 1302380"/>
              <a:gd name="connsiteY2202" fmla="*/ 329057 h 735132"/>
              <a:gd name="connsiteX2203" fmla="*/ 110266 w 1302380"/>
              <a:gd name="connsiteY2203" fmla="*/ 329193 h 735132"/>
              <a:gd name="connsiteX2204" fmla="*/ 109883 w 1302380"/>
              <a:gd name="connsiteY2204" fmla="*/ 329370 h 735132"/>
              <a:gd name="connsiteX2205" fmla="*/ 108684 w 1302380"/>
              <a:gd name="connsiteY2205" fmla="*/ 329485 h 735132"/>
              <a:gd name="connsiteX2206" fmla="*/ 108355 w 1302380"/>
              <a:gd name="connsiteY2206" fmla="*/ 328765 h 735132"/>
              <a:gd name="connsiteX2207" fmla="*/ 108488 w 1302380"/>
              <a:gd name="connsiteY2207" fmla="*/ 327670 h 735132"/>
              <a:gd name="connsiteX2208" fmla="*/ 107784 w 1302380"/>
              <a:gd name="connsiteY2208" fmla="*/ 327096 h 735132"/>
              <a:gd name="connsiteX2209" fmla="*/ 107302 w 1302380"/>
              <a:gd name="connsiteY2209" fmla="*/ 325966 h 735132"/>
              <a:gd name="connsiteX2210" fmla="*/ 106632 w 1302380"/>
              <a:gd name="connsiteY2210" fmla="*/ 325481 h 735132"/>
              <a:gd name="connsiteX2211" fmla="*/ 106624 w 1302380"/>
              <a:gd name="connsiteY2211" fmla="*/ 325392 h 735132"/>
              <a:gd name="connsiteX2212" fmla="*/ 106750 w 1302380"/>
              <a:gd name="connsiteY2212" fmla="*/ 325220 h 735132"/>
              <a:gd name="connsiteX2213" fmla="*/ 106823 w 1302380"/>
              <a:gd name="connsiteY2213" fmla="*/ 324589 h 735132"/>
              <a:gd name="connsiteX2214" fmla="*/ 106035 w 1302380"/>
              <a:gd name="connsiteY2214" fmla="*/ 322557 h 735132"/>
              <a:gd name="connsiteX2215" fmla="*/ 106077 w 1302380"/>
              <a:gd name="connsiteY2215" fmla="*/ 322468 h 735132"/>
              <a:gd name="connsiteX2216" fmla="*/ 106340 w 1302380"/>
              <a:gd name="connsiteY2216" fmla="*/ 322361 h 735132"/>
              <a:gd name="connsiteX2217" fmla="*/ 106400 w 1302380"/>
              <a:gd name="connsiteY2217" fmla="*/ 322275 h 735132"/>
              <a:gd name="connsiteX2218" fmla="*/ 106205 w 1302380"/>
              <a:gd name="connsiteY2218" fmla="*/ 321169 h 735132"/>
              <a:gd name="connsiteX2219" fmla="*/ 106090 w 1302380"/>
              <a:gd name="connsiteY2219" fmla="*/ 320890 h 735132"/>
              <a:gd name="connsiteX2220" fmla="*/ 106153 w 1302380"/>
              <a:gd name="connsiteY2220" fmla="*/ 320569 h 735132"/>
              <a:gd name="connsiteX2221" fmla="*/ 106093 w 1302380"/>
              <a:gd name="connsiteY2221" fmla="*/ 320533 h 735132"/>
              <a:gd name="connsiteX2222" fmla="*/ 105725 w 1302380"/>
              <a:gd name="connsiteY2222" fmla="*/ 320569 h 735132"/>
              <a:gd name="connsiteX2223" fmla="*/ 105144 w 1302380"/>
              <a:gd name="connsiteY2223" fmla="*/ 319933 h 735132"/>
              <a:gd name="connsiteX2224" fmla="*/ 105178 w 1302380"/>
              <a:gd name="connsiteY2224" fmla="*/ 319017 h 735132"/>
              <a:gd name="connsiteX2225" fmla="*/ 105055 w 1302380"/>
              <a:gd name="connsiteY2225" fmla="*/ 318605 h 735132"/>
              <a:gd name="connsiteX2226" fmla="*/ 104349 w 1302380"/>
              <a:gd name="connsiteY2226" fmla="*/ 318138 h 735132"/>
              <a:gd name="connsiteX2227" fmla="*/ 104432 w 1302380"/>
              <a:gd name="connsiteY2227" fmla="*/ 317395 h 735132"/>
              <a:gd name="connsiteX2228" fmla="*/ 103303 w 1302380"/>
              <a:gd name="connsiteY2228" fmla="*/ 316948 h 735132"/>
              <a:gd name="connsiteX2229" fmla="*/ 102803 w 1302380"/>
              <a:gd name="connsiteY2229" fmla="*/ 317134 h 735132"/>
              <a:gd name="connsiteX2230" fmla="*/ 102305 w 1302380"/>
              <a:gd name="connsiteY2230" fmla="*/ 316805 h 735132"/>
              <a:gd name="connsiteX2231" fmla="*/ 102214 w 1302380"/>
              <a:gd name="connsiteY2231" fmla="*/ 316434 h 735132"/>
              <a:gd name="connsiteX2232" fmla="*/ 101262 w 1302380"/>
              <a:gd name="connsiteY2232" fmla="*/ 315469 h 735132"/>
              <a:gd name="connsiteX2233" fmla="*/ 101210 w 1302380"/>
              <a:gd name="connsiteY2233" fmla="*/ 315391 h 735132"/>
              <a:gd name="connsiteX2234" fmla="*/ 100913 w 1302380"/>
              <a:gd name="connsiteY2234" fmla="*/ 314929 h 735132"/>
              <a:gd name="connsiteX2235" fmla="*/ 100702 w 1302380"/>
              <a:gd name="connsiteY2235" fmla="*/ 314601 h 735132"/>
              <a:gd name="connsiteX2236" fmla="*/ 100671 w 1302380"/>
              <a:gd name="connsiteY2236" fmla="*/ 314282 h 735132"/>
              <a:gd name="connsiteX2237" fmla="*/ 100566 w 1302380"/>
              <a:gd name="connsiteY2237" fmla="*/ 314222 h 735132"/>
              <a:gd name="connsiteX2238" fmla="*/ 100235 w 1302380"/>
              <a:gd name="connsiteY2238" fmla="*/ 314181 h 735132"/>
              <a:gd name="connsiteX2239" fmla="*/ 99711 w 1302380"/>
              <a:gd name="connsiteY2239" fmla="*/ 313703 h 735132"/>
              <a:gd name="connsiteX2240" fmla="*/ 99300 w 1302380"/>
              <a:gd name="connsiteY2240" fmla="*/ 312634 h 735132"/>
              <a:gd name="connsiteX2241" fmla="*/ 98984 w 1302380"/>
              <a:gd name="connsiteY2241" fmla="*/ 312344 h 735132"/>
              <a:gd name="connsiteX2242" fmla="*/ 98791 w 1302380"/>
              <a:gd name="connsiteY2242" fmla="*/ 311940 h 735132"/>
              <a:gd name="connsiteX2243" fmla="*/ 98744 w 1302380"/>
              <a:gd name="connsiteY2243" fmla="*/ 311363 h 735132"/>
              <a:gd name="connsiteX2244" fmla="*/ 98567 w 1302380"/>
              <a:gd name="connsiteY2244" fmla="*/ 311030 h 735132"/>
              <a:gd name="connsiteX2245" fmla="*/ 98458 w 1302380"/>
              <a:gd name="connsiteY2245" fmla="*/ 310020 h 735132"/>
              <a:gd name="connsiteX2246" fmla="*/ 98724 w 1302380"/>
              <a:gd name="connsiteY2246" fmla="*/ 309271 h 735132"/>
              <a:gd name="connsiteX2247" fmla="*/ 98278 w 1302380"/>
              <a:gd name="connsiteY2247" fmla="*/ 308442 h 735132"/>
              <a:gd name="connsiteX2248" fmla="*/ 97944 w 1302380"/>
              <a:gd name="connsiteY2248" fmla="*/ 308244 h 735132"/>
              <a:gd name="connsiteX2249" fmla="*/ 97702 w 1302380"/>
              <a:gd name="connsiteY2249" fmla="*/ 308471 h 735132"/>
              <a:gd name="connsiteX2250" fmla="*/ 96802 w 1302380"/>
              <a:gd name="connsiteY2250" fmla="*/ 308306 h 735132"/>
              <a:gd name="connsiteX2251" fmla="*/ 96544 w 1302380"/>
              <a:gd name="connsiteY2251" fmla="*/ 308400 h 735132"/>
              <a:gd name="connsiteX2252" fmla="*/ 95259 w 1302380"/>
              <a:gd name="connsiteY2252" fmla="*/ 307615 h 735132"/>
              <a:gd name="connsiteX2253" fmla="*/ 95116 w 1302380"/>
              <a:gd name="connsiteY2253" fmla="*/ 307205 h 735132"/>
              <a:gd name="connsiteX2254" fmla="*/ 95186 w 1302380"/>
              <a:gd name="connsiteY2254" fmla="*/ 306838 h 735132"/>
              <a:gd name="connsiteX2255" fmla="*/ 94545 w 1302380"/>
              <a:gd name="connsiteY2255" fmla="*/ 305977 h 735132"/>
              <a:gd name="connsiteX2256" fmla="*/ 94488 w 1302380"/>
              <a:gd name="connsiteY2256" fmla="*/ 305541 h 735132"/>
              <a:gd name="connsiteX2257" fmla="*/ 94441 w 1302380"/>
              <a:gd name="connsiteY2257" fmla="*/ 305468 h 735132"/>
              <a:gd name="connsiteX2258" fmla="*/ 94021 w 1302380"/>
              <a:gd name="connsiteY2258" fmla="*/ 305298 h 735132"/>
              <a:gd name="connsiteX2259" fmla="*/ 93708 w 1302380"/>
              <a:gd name="connsiteY2259" fmla="*/ 304813 h 735132"/>
              <a:gd name="connsiteX2260" fmla="*/ 93685 w 1302380"/>
              <a:gd name="connsiteY2260" fmla="*/ 304263 h 735132"/>
              <a:gd name="connsiteX2261" fmla="*/ 93763 w 1302380"/>
              <a:gd name="connsiteY2261" fmla="*/ 304067 h 735132"/>
              <a:gd name="connsiteX2262" fmla="*/ 93010 w 1302380"/>
              <a:gd name="connsiteY2262" fmla="*/ 303480 h 735132"/>
              <a:gd name="connsiteX2263" fmla="*/ 92848 w 1302380"/>
              <a:gd name="connsiteY2263" fmla="*/ 303141 h 735132"/>
              <a:gd name="connsiteX2264" fmla="*/ 92433 w 1302380"/>
              <a:gd name="connsiteY2264" fmla="*/ 302836 h 735132"/>
              <a:gd name="connsiteX2265" fmla="*/ 92345 w 1302380"/>
              <a:gd name="connsiteY2265" fmla="*/ 302437 h 735132"/>
              <a:gd name="connsiteX2266" fmla="*/ 92259 w 1302380"/>
              <a:gd name="connsiteY2266" fmla="*/ 302403 h 735132"/>
              <a:gd name="connsiteX2267" fmla="*/ 91928 w 1302380"/>
              <a:gd name="connsiteY2267" fmla="*/ 302416 h 735132"/>
              <a:gd name="connsiteX2268" fmla="*/ 91745 w 1302380"/>
              <a:gd name="connsiteY2268" fmla="*/ 302296 h 735132"/>
              <a:gd name="connsiteX2269" fmla="*/ 90883 w 1302380"/>
              <a:gd name="connsiteY2269" fmla="*/ 302059 h 735132"/>
              <a:gd name="connsiteX2270" fmla="*/ 90520 w 1302380"/>
              <a:gd name="connsiteY2270" fmla="*/ 301667 h 735132"/>
              <a:gd name="connsiteX2271" fmla="*/ 90473 w 1302380"/>
              <a:gd name="connsiteY2271" fmla="*/ 301521 h 735132"/>
              <a:gd name="connsiteX2272" fmla="*/ 90431 w 1302380"/>
              <a:gd name="connsiteY2272" fmla="*/ 301399 h 735132"/>
              <a:gd name="connsiteX2273" fmla="*/ 89868 w 1302380"/>
              <a:gd name="connsiteY2273" fmla="*/ 300942 h 735132"/>
              <a:gd name="connsiteX2274" fmla="*/ 89485 w 1302380"/>
              <a:gd name="connsiteY2274" fmla="*/ 300979 h 735132"/>
              <a:gd name="connsiteX2275" fmla="*/ 88836 w 1302380"/>
              <a:gd name="connsiteY2275" fmla="*/ 300733 h 735132"/>
              <a:gd name="connsiteX2276" fmla="*/ 87567 w 1302380"/>
              <a:gd name="connsiteY2276" fmla="*/ 300666 h 735132"/>
              <a:gd name="connsiteX2277" fmla="*/ 87335 w 1302380"/>
              <a:gd name="connsiteY2277" fmla="*/ 300501 h 735132"/>
              <a:gd name="connsiteX2278" fmla="*/ 87056 w 1302380"/>
              <a:gd name="connsiteY2278" fmla="*/ 299969 h 735132"/>
              <a:gd name="connsiteX2279" fmla="*/ 86928 w 1302380"/>
              <a:gd name="connsiteY2279" fmla="*/ 299333 h 735132"/>
              <a:gd name="connsiteX2280" fmla="*/ 86766 w 1302380"/>
              <a:gd name="connsiteY2280" fmla="*/ 299200 h 735132"/>
              <a:gd name="connsiteX2281" fmla="*/ 86422 w 1302380"/>
              <a:gd name="connsiteY2281" fmla="*/ 298947 h 735132"/>
              <a:gd name="connsiteX2282" fmla="*/ 86227 w 1302380"/>
              <a:gd name="connsiteY2282" fmla="*/ 298594 h 735132"/>
              <a:gd name="connsiteX2283" fmla="*/ 86084 w 1302380"/>
              <a:gd name="connsiteY2283" fmla="*/ 297616 h 735132"/>
              <a:gd name="connsiteX2284" fmla="*/ 86149 w 1302380"/>
              <a:gd name="connsiteY2284" fmla="*/ 296795 h 735132"/>
              <a:gd name="connsiteX2285" fmla="*/ 85794 w 1302380"/>
              <a:gd name="connsiteY2285" fmla="*/ 296064 h 735132"/>
              <a:gd name="connsiteX2286" fmla="*/ 85474 w 1302380"/>
              <a:gd name="connsiteY2286" fmla="*/ 295722 h 735132"/>
              <a:gd name="connsiteX2287" fmla="*/ 84973 w 1302380"/>
              <a:gd name="connsiteY2287" fmla="*/ 295782 h 735132"/>
              <a:gd name="connsiteX2288" fmla="*/ 84486 w 1302380"/>
              <a:gd name="connsiteY2288" fmla="*/ 295608 h 735132"/>
              <a:gd name="connsiteX2289" fmla="*/ 84374 w 1302380"/>
              <a:gd name="connsiteY2289" fmla="*/ 295566 h 735132"/>
              <a:gd name="connsiteX2290" fmla="*/ 83818 w 1302380"/>
              <a:gd name="connsiteY2290" fmla="*/ 295660 h 735132"/>
              <a:gd name="connsiteX2291" fmla="*/ 83258 w 1302380"/>
              <a:gd name="connsiteY2291" fmla="*/ 295428 h 735132"/>
              <a:gd name="connsiteX2292" fmla="*/ 82825 w 1302380"/>
              <a:gd name="connsiteY2292" fmla="*/ 295435 h 735132"/>
              <a:gd name="connsiteX2293" fmla="*/ 82377 w 1302380"/>
              <a:gd name="connsiteY2293" fmla="*/ 294903 h 735132"/>
              <a:gd name="connsiteX2294" fmla="*/ 81931 w 1302380"/>
              <a:gd name="connsiteY2294" fmla="*/ 294903 h 735132"/>
              <a:gd name="connsiteX2295" fmla="*/ 81345 w 1302380"/>
              <a:gd name="connsiteY2295" fmla="*/ 294692 h 735132"/>
              <a:gd name="connsiteX2296" fmla="*/ 81264 w 1302380"/>
              <a:gd name="connsiteY2296" fmla="*/ 293844 h 735132"/>
              <a:gd name="connsiteX2297" fmla="*/ 81832 w 1302380"/>
              <a:gd name="connsiteY2297" fmla="*/ 291896 h 735132"/>
              <a:gd name="connsiteX2298" fmla="*/ 82312 w 1302380"/>
              <a:gd name="connsiteY2298" fmla="*/ 291202 h 735132"/>
              <a:gd name="connsiteX2299" fmla="*/ 81983 w 1302380"/>
              <a:gd name="connsiteY2299" fmla="*/ 290211 h 735132"/>
              <a:gd name="connsiteX2300" fmla="*/ 81973 w 1302380"/>
              <a:gd name="connsiteY2300" fmla="*/ 289665 h 735132"/>
              <a:gd name="connsiteX2301" fmla="*/ 81530 w 1302380"/>
              <a:gd name="connsiteY2301" fmla="*/ 288724 h 735132"/>
              <a:gd name="connsiteX2302" fmla="*/ 81188 w 1302380"/>
              <a:gd name="connsiteY2302" fmla="*/ 288656 h 735132"/>
              <a:gd name="connsiteX2303" fmla="*/ 80641 w 1302380"/>
              <a:gd name="connsiteY2303" fmla="*/ 288066 h 735132"/>
              <a:gd name="connsiteX2304" fmla="*/ 80200 w 1302380"/>
              <a:gd name="connsiteY2304" fmla="*/ 288053 h 735132"/>
              <a:gd name="connsiteX2305" fmla="*/ 79619 w 1302380"/>
              <a:gd name="connsiteY2305" fmla="*/ 287479 h 735132"/>
              <a:gd name="connsiteX2306" fmla="*/ 79123 w 1302380"/>
              <a:gd name="connsiteY2306" fmla="*/ 286005 h 735132"/>
              <a:gd name="connsiteX2307" fmla="*/ 78756 w 1302380"/>
              <a:gd name="connsiteY2307" fmla="*/ 285651 h 735132"/>
              <a:gd name="connsiteX2308" fmla="*/ 78748 w 1302380"/>
              <a:gd name="connsiteY2308" fmla="*/ 285489 h 735132"/>
              <a:gd name="connsiteX2309" fmla="*/ 79374 w 1302380"/>
              <a:gd name="connsiteY2309" fmla="*/ 284589 h 735132"/>
              <a:gd name="connsiteX2310" fmla="*/ 79267 w 1302380"/>
              <a:gd name="connsiteY2310" fmla="*/ 283804 h 735132"/>
              <a:gd name="connsiteX2311" fmla="*/ 79212 w 1302380"/>
              <a:gd name="connsiteY2311" fmla="*/ 283736 h 735132"/>
              <a:gd name="connsiteX2312" fmla="*/ 78847 w 1302380"/>
              <a:gd name="connsiteY2312" fmla="*/ 283799 h 735132"/>
              <a:gd name="connsiteX2313" fmla="*/ 77012 w 1302380"/>
              <a:gd name="connsiteY2313" fmla="*/ 282750 h 735132"/>
              <a:gd name="connsiteX2314" fmla="*/ 76433 w 1302380"/>
              <a:gd name="connsiteY2314" fmla="*/ 283115 h 735132"/>
              <a:gd name="connsiteX2315" fmla="*/ 75975 w 1302380"/>
              <a:gd name="connsiteY2315" fmla="*/ 283128 h 735132"/>
              <a:gd name="connsiteX2316" fmla="*/ 75558 w 1302380"/>
              <a:gd name="connsiteY2316" fmla="*/ 282867 h 735132"/>
              <a:gd name="connsiteX2317" fmla="*/ 74976 w 1302380"/>
              <a:gd name="connsiteY2317" fmla="*/ 283267 h 735132"/>
              <a:gd name="connsiteX2318" fmla="*/ 74239 w 1302380"/>
              <a:gd name="connsiteY2318" fmla="*/ 282901 h 735132"/>
              <a:gd name="connsiteX2319" fmla="*/ 73670 w 1302380"/>
              <a:gd name="connsiteY2319" fmla="*/ 282364 h 735132"/>
              <a:gd name="connsiteX2320" fmla="*/ 73086 w 1302380"/>
              <a:gd name="connsiteY2320" fmla="*/ 282466 h 735132"/>
              <a:gd name="connsiteX2321" fmla="*/ 72166 w 1302380"/>
              <a:gd name="connsiteY2321" fmla="*/ 281986 h 735132"/>
              <a:gd name="connsiteX2322" fmla="*/ 71408 w 1302380"/>
              <a:gd name="connsiteY2322" fmla="*/ 282351 h 735132"/>
              <a:gd name="connsiteX2323" fmla="*/ 70042 w 1302380"/>
              <a:gd name="connsiteY2323" fmla="*/ 282400 h 735132"/>
              <a:gd name="connsiteX2324" fmla="*/ 69659 w 1302380"/>
              <a:gd name="connsiteY2324" fmla="*/ 282580 h 735132"/>
              <a:gd name="connsiteX2325" fmla="*/ 69244 w 1302380"/>
              <a:gd name="connsiteY2325" fmla="*/ 282473 h 735132"/>
              <a:gd name="connsiteX2326" fmla="*/ 68957 w 1302380"/>
              <a:gd name="connsiteY2326" fmla="*/ 281894 h 735132"/>
              <a:gd name="connsiteX2327" fmla="*/ 68233 w 1302380"/>
              <a:gd name="connsiteY2327" fmla="*/ 281289 h 735132"/>
              <a:gd name="connsiteX2328" fmla="*/ 68274 w 1302380"/>
              <a:gd name="connsiteY2328" fmla="*/ 280402 h 735132"/>
              <a:gd name="connsiteX2329" fmla="*/ 67737 w 1302380"/>
              <a:gd name="connsiteY2329" fmla="*/ 279967 h 735132"/>
              <a:gd name="connsiteX2330" fmla="*/ 67034 w 1302380"/>
              <a:gd name="connsiteY2330" fmla="*/ 280094 h 735132"/>
              <a:gd name="connsiteX2331" fmla="*/ 66669 w 1302380"/>
              <a:gd name="connsiteY2331" fmla="*/ 279969 h 735132"/>
              <a:gd name="connsiteX2332" fmla="*/ 66562 w 1302380"/>
              <a:gd name="connsiteY2332" fmla="*/ 280029 h 735132"/>
              <a:gd name="connsiteX2333" fmla="*/ 66520 w 1302380"/>
              <a:gd name="connsiteY2333" fmla="*/ 280141 h 735132"/>
              <a:gd name="connsiteX2334" fmla="*/ 65707 w 1302380"/>
              <a:gd name="connsiteY2334" fmla="*/ 280488 h 735132"/>
              <a:gd name="connsiteX2335" fmla="*/ 65170 w 1302380"/>
              <a:gd name="connsiteY2335" fmla="*/ 280267 h 735132"/>
              <a:gd name="connsiteX2336" fmla="*/ 64732 w 1302380"/>
              <a:gd name="connsiteY2336" fmla="*/ 280428 h 735132"/>
              <a:gd name="connsiteX2337" fmla="*/ 64343 w 1302380"/>
              <a:gd name="connsiteY2337" fmla="*/ 280280 h 735132"/>
              <a:gd name="connsiteX2338" fmla="*/ 64320 w 1302380"/>
              <a:gd name="connsiteY2338" fmla="*/ 279685 h 735132"/>
              <a:gd name="connsiteX2339" fmla="*/ 63926 w 1302380"/>
              <a:gd name="connsiteY2339" fmla="*/ 279158 h 735132"/>
              <a:gd name="connsiteX2340" fmla="*/ 63322 w 1302380"/>
              <a:gd name="connsiteY2340" fmla="*/ 278863 h 735132"/>
              <a:gd name="connsiteX2341" fmla="*/ 62766 w 1302380"/>
              <a:gd name="connsiteY2341" fmla="*/ 279333 h 735132"/>
              <a:gd name="connsiteX2342" fmla="*/ 62253 w 1302380"/>
              <a:gd name="connsiteY2342" fmla="*/ 279335 h 735132"/>
              <a:gd name="connsiteX2343" fmla="*/ 61836 w 1302380"/>
              <a:gd name="connsiteY2343" fmla="*/ 279748 h 735132"/>
              <a:gd name="connsiteX2344" fmla="*/ 61484 w 1302380"/>
              <a:gd name="connsiteY2344" fmla="*/ 279669 h 735132"/>
              <a:gd name="connsiteX2345" fmla="*/ 60923 w 1302380"/>
              <a:gd name="connsiteY2345" fmla="*/ 278712 h 735132"/>
              <a:gd name="connsiteX2346" fmla="*/ 60702 w 1302380"/>
              <a:gd name="connsiteY2346" fmla="*/ 278493 h 735132"/>
              <a:gd name="connsiteX2347" fmla="*/ 60105 w 1302380"/>
              <a:gd name="connsiteY2347" fmla="*/ 278521 h 735132"/>
              <a:gd name="connsiteX2348" fmla="*/ 58950 w 1302380"/>
              <a:gd name="connsiteY2348" fmla="*/ 278120 h 735132"/>
              <a:gd name="connsiteX2349" fmla="*/ 58046 w 1302380"/>
              <a:gd name="connsiteY2349" fmla="*/ 277329 h 735132"/>
              <a:gd name="connsiteX2350" fmla="*/ 56617 w 1302380"/>
              <a:gd name="connsiteY2350" fmla="*/ 276920 h 735132"/>
              <a:gd name="connsiteX2351" fmla="*/ 56643 w 1302380"/>
              <a:gd name="connsiteY2351" fmla="*/ 275337 h 735132"/>
              <a:gd name="connsiteX2352" fmla="*/ 56307 w 1302380"/>
              <a:gd name="connsiteY2352" fmla="*/ 275021 h 735132"/>
              <a:gd name="connsiteX2353" fmla="*/ 56153 w 1302380"/>
              <a:gd name="connsiteY2353" fmla="*/ 274536 h 735132"/>
              <a:gd name="connsiteX2354" fmla="*/ 55689 w 1302380"/>
              <a:gd name="connsiteY2354" fmla="*/ 273956 h 735132"/>
              <a:gd name="connsiteX2355" fmla="*/ 55259 w 1302380"/>
              <a:gd name="connsiteY2355" fmla="*/ 272686 h 735132"/>
              <a:gd name="connsiteX2356" fmla="*/ 55496 w 1302380"/>
              <a:gd name="connsiteY2356" fmla="*/ 272159 h 735132"/>
              <a:gd name="connsiteX2357" fmla="*/ 54266 w 1302380"/>
              <a:gd name="connsiteY2357" fmla="*/ 271411 h 735132"/>
              <a:gd name="connsiteX2358" fmla="*/ 54386 w 1302380"/>
              <a:gd name="connsiteY2358" fmla="*/ 269253 h 735132"/>
              <a:gd name="connsiteX2359" fmla="*/ 54005 w 1302380"/>
              <a:gd name="connsiteY2359" fmla="*/ 268575 h 735132"/>
              <a:gd name="connsiteX2360" fmla="*/ 53468 w 1302380"/>
              <a:gd name="connsiteY2360" fmla="*/ 268239 h 735132"/>
              <a:gd name="connsiteX2361" fmla="*/ 53169 w 1302380"/>
              <a:gd name="connsiteY2361" fmla="*/ 268458 h 735132"/>
              <a:gd name="connsiteX2362" fmla="*/ 52569 w 1302380"/>
              <a:gd name="connsiteY2362" fmla="*/ 268413 h 735132"/>
              <a:gd name="connsiteX2363" fmla="*/ 52019 w 1302380"/>
              <a:gd name="connsiteY2363" fmla="*/ 267918 h 735132"/>
              <a:gd name="connsiteX2364" fmla="*/ 51571 w 1302380"/>
              <a:gd name="connsiteY2364" fmla="*/ 267866 h 735132"/>
              <a:gd name="connsiteX2365" fmla="*/ 51213 w 1302380"/>
              <a:gd name="connsiteY2365" fmla="*/ 267031 h 735132"/>
              <a:gd name="connsiteX2366" fmla="*/ 51458 w 1302380"/>
              <a:gd name="connsiteY2366" fmla="*/ 266295 h 735132"/>
              <a:gd name="connsiteX2367" fmla="*/ 51289 w 1302380"/>
              <a:gd name="connsiteY2367" fmla="*/ 266019 h 735132"/>
              <a:gd name="connsiteX2368" fmla="*/ 50570 w 1302380"/>
              <a:gd name="connsiteY2368" fmla="*/ 265826 h 735132"/>
              <a:gd name="connsiteX2369" fmla="*/ 50338 w 1302380"/>
              <a:gd name="connsiteY2369" fmla="*/ 265559 h 735132"/>
              <a:gd name="connsiteX2370" fmla="*/ 49842 w 1302380"/>
              <a:gd name="connsiteY2370" fmla="*/ 265591 h 735132"/>
              <a:gd name="connsiteX2371" fmla="*/ 49545 w 1302380"/>
              <a:gd name="connsiteY2371" fmla="*/ 265440 h 735132"/>
              <a:gd name="connsiteX2372" fmla="*/ 49321 w 1302380"/>
              <a:gd name="connsiteY2372" fmla="*/ 265327 h 735132"/>
              <a:gd name="connsiteX2373" fmla="*/ 48641 w 1302380"/>
              <a:gd name="connsiteY2373" fmla="*/ 264396 h 735132"/>
              <a:gd name="connsiteX2374" fmla="*/ 48289 w 1302380"/>
              <a:gd name="connsiteY2374" fmla="*/ 264323 h 735132"/>
              <a:gd name="connsiteX2375" fmla="*/ 47820 w 1302380"/>
              <a:gd name="connsiteY2375" fmla="*/ 263890 h 735132"/>
              <a:gd name="connsiteX2376" fmla="*/ 47194 w 1302380"/>
              <a:gd name="connsiteY2376" fmla="*/ 263689 h 735132"/>
              <a:gd name="connsiteX2377" fmla="*/ 46774 w 1302380"/>
              <a:gd name="connsiteY2377" fmla="*/ 263629 h 735132"/>
              <a:gd name="connsiteX2378" fmla="*/ 45922 w 1302380"/>
              <a:gd name="connsiteY2378" fmla="*/ 263906 h 735132"/>
              <a:gd name="connsiteX2379" fmla="*/ 45604 w 1302380"/>
              <a:gd name="connsiteY2379" fmla="*/ 264106 h 735132"/>
              <a:gd name="connsiteX2380" fmla="*/ 44895 w 1302380"/>
              <a:gd name="connsiteY2380" fmla="*/ 264044 h 735132"/>
              <a:gd name="connsiteX2381" fmla="*/ 44209 w 1302380"/>
              <a:gd name="connsiteY2381" fmla="*/ 264422 h 735132"/>
              <a:gd name="connsiteX2382" fmla="*/ 43620 w 1302380"/>
              <a:gd name="connsiteY2382" fmla="*/ 263572 h 735132"/>
              <a:gd name="connsiteX2383" fmla="*/ 43670 w 1302380"/>
              <a:gd name="connsiteY2383" fmla="*/ 263118 h 735132"/>
              <a:gd name="connsiteX2384" fmla="*/ 43844 w 1302380"/>
              <a:gd name="connsiteY2384" fmla="*/ 262818 h 735132"/>
              <a:gd name="connsiteX2385" fmla="*/ 43378 w 1302380"/>
              <a:gd name="connsiteY2385" fmla="*/ 261978 h 735132"/>
              <a:gd name="connsiteX2386" fmla="*/ 42890 w 1302380"/>
              <a:gd name="connsiteY2386" fmla="*/ 261788 h 735132"/>
              <a:gd name="connsiteX2387" fmla="*/ 42689 w 1302380"/>
              <a:gd name="connsiteY2387" fmla="*/ 261474 h 735132"/>
              <a:gd name="connsiteX2388" fmla="*/ 42650 w 1302380"/>
              <a:gd name="connsiteY2388" fmla="*/ 260760 h 735132"/>
              <a:gd name="connsiteX2389" fmla="*/ 41994 w 1302380"/>
              <a:gd name="connsiteY2389" fmla="*/ 260332 h 735132"/>
              <a:gd name="connsiteX2390" fmla="*/ 41574 w 1302380"/>
              <a:gd name="connsiteY2390" fmla="*/ 260538 h 735132"/>
              <a:gd name="connsiteX2391" fmla="*/ 40953 w 1302380"/>
              <a:gd name="connsiteY2391" fmla="*/ 260408 h 735132"/>
              <a:gd name="connsiteX2392" fmla="*/ 40523 w 1302380"/>
              <a:gd name="connsiteY2392" fmla="*/ 260457 h 735132"/>
              <a:gd name="connsiteX2393" fmla="*/ 40474 w 1302380"/>
              <a:gd name="connsiteY2393" fmla="*/ 260400 h 735132"/>
              <a:gd name="connsiteX2394" fmla="*/ 40695 w 1302380"/>
              <a:gd name="connsiteY2394" fmla="*/ 259367 h 735132"/>
              <a:gd name="connsiteX2395" fmla="*/ 40664 w 1302380"/>
              <a:gd name="connsiteY2395" fmla="*/ 259283 h 735132"/>
              <a:gd name="connsiteX2396" fmla="*/ 39444 w 1302380"/>
              <a:gd name="connsiteY2396" fmla="*/ 258913 h 735132"/>
              <a:gd name="connsiteX2397" fmla="*/ 38873 w 1302380"/>
              <a:gd name="connsiteY2397" fmla="*/ 258334 h 735132"/>
              <a:gd name="connsiteX2398" fmla="*/ 38302 w 1302380"/>
              <a:gd name="connsiteY2398" fmla="*/ 258318 h 735132"/>
              <a:gd name="connsiteX2399" fmla="*/ 38094 w 1302380"/>
              <a:gd name="connsiteY2399" fmla="*/ 258112 h 735132"/>
              <a:gd name="connsiteX2400" fmla="*/ 37974 w 1302380"/>
              <a:gd name="connsiteY2400" fmla="*/ 258125 h 735132"/>
              <a:gd name="connsiteX2401" fmla="*/ 37802 w 1302380"/>
              <a:gd name="connsiteY2401" fmla="*/ 258240 h 735132"/>
              <a:gd name="connsiteX2402" fmla="*/ 36715 w 1302380"/>
              <a:gd name="connsiteY2402" fmla="*/ 258323 h 735132"/>
              <a:gd name="connsiteX2403" fmla="*/ 36207 w 1302380"/>
              <a:gd name="connsiteY2403" fmla="*/ 257809 h 735132"/>
              <a:gd name="connsiteX2404" fmla="*/ 36191 w 1302380"/>
              <a:gd name="connsiteY2404" fmla="*/ 257619 h 735132"/>
              <a:gd name="connsiteX2405" fmla="*/ 35795 w 1302380"/>
              <a:gd name="connsiteY2405" fmla="*/ 257457 h 735132"/>
              <a:gd name="connsiteX2406" fmla="*/ 35696 w 1302380"/>
              <a:gd name="connsiteY2406" fmla="*/ 256670 h 735132"/>
              <a:gd name="connsiteX2407" fmla="*/ 34726 w 1302380"/>
              <a:gd name="connsiteY2407" fmla="*/ 256805 h 735132"/>
              <a:gd name="connsiteX2408" fmla="*/ 33759 w 1302380"/>
              <a:gd name="connsiteY2408" fmla="*/ 256633 h 735132"/>
              <a:gd name="connsiteX2409" fmla="*/ 33389 w 1302380"/>
              <a:gd name="connsiteY2409" fmla="*/ 257016 h 735132"/>
              <a:gd name="connsiteX2410" fmla="*/ 32372 w 1302380"/>
              <a:gd name="connsiteY2410" fmla="*/ 257225 h 735132"/>
              <a:gd name="connsiteX2411" fmla="*/ 31861 w 1302380"/>
              <a:gd name="connsiteY2411" fmla="*/ 257186 h 735132"/>
              <a:gd name="connsiteX2412" fmla="*/ 31648 w 1302380"/>
              <a:gd name="connsiteY2412" fmla="*/ 257014 h 735132"/>
              <a:gd name="connsiteX2413" fmla="*/ 31588 w 1302380"/>
              <a:gd name="connsiteY2413" fmla="*/ 256967 h 735132"/>
              <a:gd name="connsiteX2414" fmla="*/ 31913 w 1302380"/>
              <a:gd name="connsiteY2414" fmla="*/ 256062 h 735132"/>
              <a:gd name="connsiteX2415" fmla="*/ 32336 w 1302380"/>
              <a:gd name="connsiteY2415" fmla="*/ 255637 h 735132"/>
              <a:gd name="connsiteX2416" fmla="*/ 32513 w 1302380"/>
              <a:gd name="connsiteY2416" fmla="*/ 254737 h 735132"/>
              <a:gd name="connsiteX2417" fmla="*/ 32820 w 1302380"/>
              <a:gd name="connsiteY2417" fmla="*/ 254108 h 735132"/>
              <a:gd name="connsiteX2418" fmla="*/ 33060 w 1302380"/>
              <a:gd name="connsiteY2418" fmla="*/ 254004 h 735132"/>
              <a:gd name="connsiteX2419" fmla="*/ 33678 w 1302380"/>
              <a:gd name="connsiteY2419" fmla="*/ 253930 h 735132"/>
              <a:gd name="connsiteX2420" fmla="*/ 34564 w 1302380"/>
              <a:gd name="connsiteY2420" fmla="*/ 253547 h 735132"/>
              <a:gd name="connsiteX2421" fmla="*/ 35268 w 1302380"/>
              <a:gd name="connsiteY2421" fmla="*/ 253158 h 735132"/>
              <a:gd name="connsiteX2422" fmla="*/ 36173 w 1302380"/>
              <a:gd name="connsiteY2422" fmla="*/ 252360 h 735132"/>
              <a:gd name="connsiteX2423" fmla="*/ 37236 w 1302380"/>
              <a:gd name="connsiteY2423" fmla="*/ 252256 h 735132"/>
              <a:gd name="connsiteX2424" fmla="*/ 37792 w 1302380"/>
              <a:gd name="connsiteY2424" fmla="*/ 252371 h 735132"/>
              <a:gd name="connsiteX2425" fmla="*/ 38699 w 1302380"/>
              <a:gd name="connsiteY2425" fmla="*/ 252031 h 735132"/>
              <a:gd name="connsiteX2426" fmla="*/ 38894 w 1302380"/>
              <a:gd name="connsiteY2426" fmla="*/ 251638 h 735132"/>
              <a:gd name="connsiteX2427" fmla="*/ 39934 w 1302380"/>
              <a:gd name="connsiteY2427" fmla="*/ 251674 h 735132"/>
              <a:gd name="connsiteX2428" fmla="*/ 40575 w 1302380"/>
              <a:gd name="connsiteY2428" fmla="*/ 252279 h 735132"/>
              <a:gd name="connsiteX2429" fmla="*/ 41297 w 1302380"/>
              <a:gd name="connsiteY2429" fmla="*/ 252050 h 735132"/>
              <a:gd name="connsiteX2430" fmla="*/ 41900 w 1302380"/>
              <a:gd name="connsiteY2430" fmla="*/ 252149 h 735132"/>
              <a:gd name="connsiteX2431" fmla="*/ 43550 w 1302380"/>
              <a:gd name="connsiteY2431" fmla="*/ 251776 h 735132"/>
              <a:gd name="connsiteX2432" fmla="*/ 44087 w 1302380"/>
              <a:gd name="connsiteY2432" fmla="*/ 251416 h 735132"/>
              <a:gd name="connsiteX2433" fmla="*/ 44512 w 1302380"/>
              <a:gd name="connsiteY2433" fmla="*/ 251215 h 735132"/>
              <a:gd name="connsiteX2434" fmla="*/ 45401 w 1302380"/>
              <a:gd name="connsiteY2434" fmla="*/ 248985 h 735132"/>
              <a:gd name="connsiteX2435" fmla="*/ 45614 w 1302380"/>
              <a:gd name="connsiteY2435" fmla="*/ 248017 h 735132"/>
              <a:gd name="connsiteX2436" fmla="*/ 45142 w 1302380"/>
              <a:gd name="connsiteY2436" fmla="*/ 247722 h 735132"/>
              <a:gd name="connsiteX2437" fmla="*/ 44918 w 1302380"/>
              <a:gd name="connsiteY2437" fmla="*/ 247821 h 735132"/>
              <a:gd name="connsiteX2438" fmla="*/ 44074 w 1302380"/>
              <a:gd name="connsiteY2438" fmla="*/ 247978 h 735132"/>
              <a:gd name="connsiteX2439" fmla="*/ 43729 w 1302380"/>
              <a:gd name="connsiteY2439" fmla="*/ 248285 h 735132"/>
              <a:gd name="connsiteX2440" fmla="*/ 42327 w 1302380"/>
              <a:gd name="connsiteY2440" fmla="*/ 248285 h 735132"/>
              <a:gd name="connsiteX2441" fmla="*/ 42259 w 1302380"/>
              <a:gd name="connsiteY2441" fmla="*/ 248236 h 735132"/>
              <a:gd name="connsiteX2442" fmla="*/ 42137 w 1302380"/>
              <a:gd name="connsiteY2442" fmla="*/ 247453 h 735132"/>
              <a:gd name="connsiteX2443" fmla="*/ 41490 w 1302380"/>
              <a:gd name="connsiteY2443" fmla="*/ 246543 h 735132"/>
              <a:gd name="connsiteX2444" fmla="*/ 40805 w 1302380"/>
              <a:gd name="connsiteY2444" fmla="*/ 246947 h 735132"/>
              <a:gd name="connsiteX2445" fmla="*/ 40549 w 1302380"/>
              <a:gd name="connsiteY2445" fmla="*/ 246916 h 735132"/>
              <a:gd name="connsiteX2446" fmla="*/ 40085 w 1302380"/>
              <a:gd name="connsiteY2446" fmla="*/ 247080 h 735132"/>
              <a:gd name="connsiteX2447" fmla="*/ 39908 w 1302380"/>
              <a:gd name="connsiteY2447" fmla="*/ 247320 h 735132"/>
              <a:gd name="connsiteX2448" fmla="*/ 39509 w 1302380"/>
              <a:gd name="connsiteY2448" fmla="*/ 247164 h 735132"/>
              <a:gd name="connsiteX2449" fmla="*/ 39097 w 1302380"/>
              <a:gd name="connsiteY2449" fmla="*/ 244618 h 735132"/>
              <a:gd name="connsiteX2450" fmla="*/ 38865 w 1302380"/>
              <a:gd name="connsiteY2450" fmla="*/ 244467 h 735132"/>
              <a:gd name="connsiteX2451" fmla="*/ 38167 w 1302380"/>
              <a:gd name="connsiteY2451" fmla="*/ 244381 h 735132"/>
              <a:gd name="connsiteX2452" fmla="*/ 37035 w 1302380"/>
              <a:gd name="connsiteY2452" fmla="*/ 242249 h 735132"/>
              <a:gd name="connsiteX2453" fmla="*/ 36827 w 1302380"/>
              <a:gd name="connsiteY2453" fmla="*/ 242085 h 735132"/>
              <a:gd name="connsiteX2454" fmla="*/ 36783 w 1302380"/>
              <a:gd name="connsiteY2454" fmla="*/ 242051 h 735132"/>
              <a:gd name="connsiteX2455" fmla="*/ 36803 w 1302380"/>
              <a:gd name="connsiteY2455" fmla="*/ 241005 h 735132"/>
              <a:gd name="connsiteX2456" fmla="*/ 37830 w 1302380"/>
              <a:gd name="connsiteY2456" fmla="*/ 240517 h 735132"/>
              <a:gd name="connsiteX2457" fmla="*/ 37969 w 1302380"/>
              <a:gd name="connsiteY2457" fmla="*/ 240611 h 735132"/>
              <a:gd name="connsiteX2458" fmla="*/ 38503 w 1302380"/>
              <a:gd name="connsiteY2458" fmla="*/ 240314 h 735132"/>
              <a:gd name="connsiteX2459" fmla="*/ 38159 w 1302380"/>
              <a:gd name="connsiteY2459" fmla="*/ 239659 h 735132"/>
              <a:gd name="connsiteX2460" fmla="*/ 37771 w 1302380"/>
              <a:gd name="connsiteY2460" fmla="*/ 239247 h 735132"/>
              <a:gd name="connsiteX2461" fmla="*/ 37268 w 1302380"/>
              <a:gd name="connsiteY2461" fmla="*/ 239140 h 735132"/>
              <a:gd name="connsiteX2462" fmla="*/ 36788 w 1302380"/>
              <a:gd name="connsiteY2462" fmla="*/ 239544 h 735132"/>
              <a:gd name="connsiteX2463" fmla="*/ 36212 w 1302380"/>
              <a:gd name="connsiteY2463" fmla="*/ 239328 h 735132"/>
              <a:gd name="connsiteX2464" fmla="*/ 35615 w 1302380"/>
              <a:gd name="connsiteY2464" fmla="*/ 239341 h 735132"/>
              <a:gd name="connsiteX2465" fmla="*/ 34713 w 1302380"/>
              <a:gd name="connsiteY2465" fmla="*/ 238991 h 735132"/>
              <a:gd name="connsiteX2466" fmla="*/ 34275 w 1302380"/>
              <a:gd name="connsiteY2466" fmla="*/ 238438 h 735132"/>
              <a:gd name="connsiteX2467" fmla="*/ 34025 w 1302380"/>
              <a:gd name="connsiteY2467" fmla="*/ 238368 h 735132"/>
              <a:gd name="connsiteX2468" fmla="*/ 33532 w 1302380"/>
              <a:gd name="connsiteY2468" fmla="*/ 238597 h 735132"/>
              <a:gd name="connsiteX2469" fmla="*/ 33204 w 1302380"/>
              <a:gd name="connsiteY2469" fmla="*/ 238449 h 735132"/>
              <a:gd name="connsiteX2470" fmla="*/ 32403 w 1302380"/>
              <a:gd name="connsiteY2470" fmla="*/ 237997 h 735132"/>
              <a:gd name="connsiteX2471" fmla="*/ 31984 w 1302380"/>
              <a:gd name="connsiteY2471" fmla="*/ 236983 h 735132"/>
              <a:gd name="connsiteX2472" fmla="*/ 32127 w 1302380"/>
              <a:gd name="connsiteY2472" fmla="*/ 236291 h 735132"/>
              <a:gd name="connsiteX2473" fmla="*/ 32396 w 1302380"/>
              <a:gd name="connsiteY2473" fmla="*/ 236135 h 735132"/>
              <a:gd name="connsiteX2474" fmla="*/ 32461 w 1302380"/>
              <a:gd name="connsiteY2474" fmla="*/ 236096 h 735132"/>
              <a:gd name="connsiteX2475" fmla="*/ 33217 w 1302380"/>
              <a:gd name="connsiteY2475" fmla="*/ 235263 h 735132"/>
              <a:gd name="connsiteX2476" fmla="*/ 33204 w 1302380"/>
              <a:gd name="connsiteY2476" fmla="*/ 235089 h 735132"/>
              <a:gd name="connsiteX2477" fmla="*/ 33816 w 1302380"/>
              <a:gd name="connsiteY2477" fmla="*/ 234382 h 735132"/>
              <a:gd name="connsiteX2478" fmla="*/ 34643 w 1302380"/>
              <a:gd name="connsiteY2478" fmla="*/ 233599 h 735132"/>
              <a:gd name="connsiteX2479" fmla="*/ 35112 w 1302380"/>
              <a:gd name="connsiteY2479" fmla="*/ 233563 h 735132"/>
              <a:gd name="connsiteX2480" fmla="*/ 35578 w 1302380"/>
              <a:gd name="connsiteY2480" fmla="*/ 233229 h 735132"/>
              <a:gd name="connsiteX2481" fmla="*/ 35630 w 1302380"/>
              <a:gd name="connsiteY2481" fmla="*/ 232629 h 735132"/>
              <a:gd name="connsiteX2482" fmla="*/ 35722 w 1302380"/>
              <a:gd name="connsiteY2482" fmla="*/ 232488 h 735132"/>
              <a:gd name="connsiteX2483" fmla="*/ 36785 w 1302380"/>
              <a:gd name="connsiteY2483" fmla="*/ 232248 h 735132"/>
              <a:gd name="connsiteX2484" fmla="*/ 37291 w 1302380"/>
              <a:gd name="connsiteY2484" fmla="*/ 232285 h 735132"/>
              <a:gd name="connsiteX2485" fmla="*/ 37403 w 1302380"/>
              <a:gd name="connsiteY2485" fmla="*/ 232201 h 735132"/>
              <a:gd name="connsiteX2486" fmla="*/ 37523 w 1302380"/>
              <a:gd name="connsiteY2486" fmla="*/ 231630 h 735132"/>
              <a:gd name="connsiteX2487" fmla="*/ 37471 w 1302380"/>
              <a:gd name="connsiteY2487" fmla="*/ 231178 h 735132"/>
              <a:gd name="connsiteX2488" fmla="*/ 37713 w 1302380"/>
              <a:gd name="connsiteY2488" fmla="*/ 230842 h 735132"/>
              <a:gd name="connsiteX2489" fmla="*/ 38404 w 1302380"/>
              <a:gd name="connsiteY2489" fmla="*/ 230453 h 735132"/>
              <a:gd name="connsiteX2490" fmla="*/ 38907 w 1302380"/>
              <a:gd name="connsiteY2490" fmla="*/ 229739 h 735132"/>
              <a:gd name="connsiteX2491" fmla="*/ 39262 w 1302380"/>
              <a:gd name="connsiteY2491" fmla="*/ 229579 h 735132"/>
              <a:gd name="connsiteX2492" fmla="*/ 39275 w 1302380"/>
              <a:gd name="connsiteY2492" fmla="*/ 229373 h 735132"/>
              <a:gd name="connsiteX2493" fmla="*/ 38889 w 1302380"/>
              <a:gd name="connsiteY2493" fmla="*/ 229016 h 735132"/>
              <a:gd name="connsiteX2494" fmla="*/ 38712 w 1302380"/>
              <a:gd name="connsiteY2494" fmla="*/ 228327 h 735132"/>
              <a:gd name="connsiteX2495" fmla="*/ 38321 w 1302380"/>
              <a:gd name="connsiteY2495" fmla="*/ 228064 h 735132"/>
              <a:gd name="connsiteX2496" fmla="*/ 38149 w 1302380"/>
              <a:gd name="connsiteY2496" fmla="*/ 226767 h 735132"/>
              <a:gd name="connsiteX2497" fmla="*/ 38305 w 1302380"/>
              <a:gd name="connsiteY2497" fmla="*/ 226462 h 735132"/>
              <a:gd name="connsiteX2498" fmla="*/ 38837 w 1302380"/>
              <a:gd name="connsiteY2498" fmla="*/ 225946 h 735132"/>
              <a:gd name="connsiteX2499" fmla="*/ 38837 w 1302380"/>
              <a:gd name="connsiteY2499" fmla="*/ 225857 h 735132"/>
              <a:gd name="connsiteX2500" fmla="*/ 38722 w 1302380"/>
              <a:gd name="connsiteY2500" fmla="*/ 225729 h 735132"/>
              <a:gd name="connsiteX2501" fmla="*/ 38623 w 1302380"/>
              <a:gd name="connsiteY2501" fmla="*/ 224842 h 735132"/>
              <a:gd name="connsiteX2502" fmla="*/ 37161 w 1302380"/>
              <a:gd name="connsiteY2502" fmla="*/ 223058 h 735132"/>
              <a:gd name="connsiteX2503" fmla="*/ 36720 w 1302380"/>
              <a:gd name="connsiteY2503" fmla="*/ 222993 h 735132"/>
              <a:gd name="connsiteX2504" fmla="*/ 35359 w 1302380"/>
              <a:gd name="connsiteY2504" fmla="*/ 222291 h 735132"/>
              <a:gd name="connsiteX2505" fmla="*/ 34723 w 1302380"/>
              <a:gd name="connsiteY2505" fmla="*/ 221850 h 735132"/>
              <a:gd name="connsiteX2506" fmla="*/ 34061 w 1302380"/>
              <a:gd name="connsiteY2506" fmla="*/ 219852 h 735132"/>
              <a:gd name="connsiteX2507" fmla="*/ 34624 w 1302380"/>
              <a:gd name="connsiteY2507" fmla="*/ 218683 h 735132"/>
              <a:gd name="connsiteX2508" fmla="*/ 34632 w 1302380"/>
              <a:gd name="connsiteY2508" fmla="*/ 218021 h 735132"/>
              <a:gd name="connsiteX2509" fmla="*/ 34512 w 1302380"/>
              <a:gd name="connsiteY2509" fmla="*/ 217739 h 735132"/>
              <a:gd name="connsiteX2510" fmla="*/ 34848 w 1302380"/>
              <a:gd name="connsiteY2510" fmla="*/ 217147 h 735132"/>
              <a:gd name="connsiteX2511" fmla="*/ 35146 w 1302380"/>
              <a:gd name="connsiteY2511" fmla="*/ 216873 h 735132"/>
              <a:gd name="connsiteX2512" fmla="*/ 34953 w 1302380"/>
              <a:gd name="connsiteY2512" fmla="*/ 215506 h 735132"/>
              <a:gd name="connsiteX2513" fmla="*/ 35276 w 1302380"/>
              <a:gd name="connsiteY2513" fmla="*/ 214585 h 735132"/>
              <a:gd name="connsiteX2514" fmla="*/ 35245 w 1302380"/>
              <a:gd name="connsiteY2514" fmla="*/ 214424 h 735132"/>
              <a:gd name="connsiteX2515" fmla="*/ 35547 w 1302380"/>
              <a:gd name="connsiteY2515" fmla="*/ 213406 h 735132"/>
              <a:gd name="connsiteX2516" fmla="*/ 35438 w 1302380"/>
              <a:gd name="connsiteY2516" fmla="*/ 213187 h 735132"/>
              <a:gd name="connsiteX2517" fmla="*/ 34577 w 1302380"/>
              <a:gd name="connsiteY2517" fmla="*/ 211719 h 735132"/>
              <a:gd name="connsiteX2518" fmla="*/ 33639 w 1302380"/>
              <a:gd name="connsiteY2518" fmla="*/ 211066 h 735132"/>
              <a:gd name="connsiteX2519" fmla="*/ 33428 w 1302380"/>
              <a:gd name="connsiteY2519" fmla="*/ 210670 h 735132"/>
              <a:gd name="connsiteX2520" fmla="*/ 33159 w 1302380"/>
              <a:gd name="connsiteY2520" fmla="*/ 210641 h 735132"/>
              <a:gd name="connsiteX2521" fmla="*/ 32411 w 1302380"/>
              <a:gd name="connsiteY2521" fmla="*/ 210080 h 735132"/>
              <a:gd name="connsiteX2522" fmla="*/ 32270 w 1302380"/>
              <a:gd name="connsiteY2522" fmla="*/ 209822 h 735132"/>
              <a:gd name="connsiteX2523" fmla="*/ 31603 w 1302380"/>
              <a:gd name="connsiteY2523" fmla="*/ 209467 h 735132"/>
              <a:gd name="connsiteX2524" fmla="*/ 31468 w 1302380"/>
              <a:gd name="connsiteY2524" fmla="*/ 209538 h 735132"/>
              <a:gd name="connsiteX2525" fmla="*/ 31116 w 1302380"/>
              <a:gd name="connsiteY2525" fmla="*/ 209723 h 735132"/>
              <a:gd name="connsiteX2526" fmla="*/ 30000 w 1302380"/>
              <a:gd name="connsiteY2526" fmla="*/ 209668 h 735132"/>
              <a:gd name="connsiteX2527" fmla="*/ 29294 w 1302380"/>
              <a:gd name="connsiteY2527" fmla="*/ 208698 h 735132"/>
              <a:gd name="connsiteX2528" fmla="*/ 28882 w 1302380"/>
              <a:gd name="connsiteY2528" fmla="*/ 207725 h 735132"/>
              <a:gd name="connsiteX2529" fmla="*/ 28892 w 1302380"/>
              <a:gd name="connsiteY2529" fmla="*/ 207388 h 735132"/>
              <a:gd name="connsiteX2530" fmla="*/ 29069 w 1302380"/>
              <a:gd name="connsiteY2530" fmla="*/ 206940 h 735132"/>
              <a:gd name="connsiteX2531" fmla="*/ 28957 w 1302380"/>
              <a:gd name="connsiteY2531" fmla="*/ 206653 h 735132"/>
              <a:gd name="connsiteX2532" fmla="*/ 29252 w 1302380"/>
              <a:gd name="connsiteY2532" fmla="*/ 205706 h 735132"/>
              <a:gd name="connsiteX2533" fmla="*/ 28715 w 1302380"/>
              <a:gd name="connsiteY2533" fmla="*/ 204754 h 735132"/>
              <a:gd name="connsiteX2534" fmla="*/ 27855 w 1302380"/>
              <a:gd name="connsiteY2534" fmla="*/ 204177 h 735132"/>
              <a:gd name="connsiteX2535" fmla="*/ 27464 w 1302380"/>
              <a:gd name="connsiteY2535" fmla="*/ 203340 h 735132"/>
              <a:gd name="connsiteX2536" fmla="*/ 26744 w 1302380"/>
              <a:gd name="connsiteY2536" fmla="*/ 203160 h 735132"/>
              <a:gd name="connsiteX2537" fmla="*/ 25988 w 1302380"/>
              <a:gd name="connsiteY2537" fmla="*/ 203515 h 735132"/>
              <a:gd name="connsiteX2538" fmla="*/ 25576 w 1302380"/>
              <a:gd name="connsiteY2538" fmla="*/ 203509 h 735132"/>
              <a:gd name="connsiteX2539" fmla="*/ 24466 w 1302380"/>
              <a:gd name="connsiteY2539" fmla="*/ 204107 h 735132"/>
              <a:gd name="connsiteX2540" fmla="*/ 23710 w 1302380"/>
              <a:gd name="connsiteY2540" fmla="*/ 203525 h 735132"/>
              <a:gd name="connsiteX2541" fmla="*/ 23329 w 1302380"/>
              <a:gd name="connsiteY2541" fmla="*/ 202599 h 735132"/>
              <a:gd name="connsiteX2542" fmla="*/ 23335 w 1302380"/>
              <a:gd name="connsiteY2542" fmla="*/ 201170 h 735132"/>
              <a:gd name="connsiteX2543" fmla="*/ 23116 w 1302380"/>
              <a:gd name="connsiteY2543" fmla="*/ 200478 h 735132"/>
              <a:gd name="connsiteX2544" fmla="*/ 22764 w 1302380"/>
              <a:gd name="connsiteY2544" fmla="*/ 199876 h 735132"/>
              <a:gd name="connsiteX2545" fmla="*/ 22779 w 1302380"/>
              <a:gd name="connsiteY2545" fmla="*/ 199589 h 735132"/>
              <a:gd name="connsiteX2546" fmla="*/ 22026 w 1302380"/>
              <a:gd name="connsiteY2546" fmla="*/ 198803 h 735132"/>
              <a:gd name="connsiteX2547" fmla="*/ 22208 w 1302380"/>
              <a:gd name="connsiteY2547" fmla="*/ 197520 h 735132"/>
              <a:gd name="connsiteX2548" fmla="*/ 21867 w 1302380"/>
              <a:gd name="connsiteY2548" fmla="*/ 196385 h 735132"/>
              <a:gd name="connsiteX2549" fmla="*/ 22042 w 1302380"/>
              <a:gd name="connsiteY2549" fmla="*/ 195861 h 735132"/>
              <a:gd name="connsiteX2550" fmla="*/ 21901 w 1302380"/>
              <a:gd name="connsiteY2550" fmla="*/ 194690 h 735132"/>
              <a:gd name="connsiteX2551" fmla="*/ 22287 w 1302380"/>
              <a:gd name="connsiteY2551" fmla="*/ 194009 h 735132"/>
              <a:gd name="connsiteX2552" fmla="*/ 21672 w 1302380"/>
              <a:gd name="connsiteY2552" fmla="*/ 192955 h 735132"/>
              <a:gd name="connsiteX2553" fmla="*/ 21685 w 1302380"/>
              <a:gd name="connsiteY2553" fmla="*/ 192321 h 735132"/>
              <a:gd name="connsiteX2554" fmla="*/ 21502 w 1302380"/>
              <a:gd name="connsiteY2554" fmla="*/ 191914 h 735132"/>
              <a:gd name="connsiteX2555" fmla="*/ 21176 w 1302380"/>
              <a:gd name="connsiteY2555" fmla="*/ 191857 h 735132"/>
              <a:gd name="connsiteX2556" fmla="*/ 20743 w 1302380"/>
              <a:gd name="connsiteY2556" fmla="*/ 191398 h 735132"/>
              <a:gd name="connsiteX2557" fmla="*/ 20131 w 1302380"/>
              <a:gd name="connsiteY2557" fmla="*/ 191022 h 735132"/>
              <a:gd name="connsiteX2558" fmla="*/ 19490 w 1302380"/>
              <a:gd name="connsiteY2558" fmla="*/ 190769 h 735132"/>
              <a:gd name="connsiteX2559" fmla="*/ 19013 w 1302380"/>
              <a:gd name="connsiteY2559" fmla="*/ 189423 h 735132"/>
              <a:gd name="connsiteX2560" fmla="*/ 18366 w 1302380"/>
              <a:gd name="connsiteY2560" fmla="*/ 188440 h 735132"/>
              <a:gd name="connsiteX2561" fmla="*/ 18280 w 1302380"/>
              <a:gd name="connsiteY2561" fmla="*/ 188432 h 735132"/>
              <a:gd name="connsiteX2562" fmla="*/ 16562 w 1302380"/>
              <a:gd name="connsiteY2562" fmla="*/ 189220 h 735132"/>
              <a:gd name="connsiteX2563" fmla="*/ 16229 w 1302380"/>
              <a:gd name="connsiteY2563" fmla="*/ 189457 h 735132"/>
              <a:gd name="connsiteX2564" fmla="*/ 16179 w 1302380"/>
              <a:gd name="connsiteY2564" fmla="*/ 189452 h 735132"/>
              <a:gd name="connsiteX2565" fmla="*/ 15590 w 1302380"/>
              <a:gd name="connsiteY2565" fmla="*/ 188920 h 735132"/>
              <a:gd name="connsiteX2566" fmla="*/ 15627 w 1302380"/>
              <a:gd name="connsiteY2566" fmla="*/ 188257 h 735132"/>
              <a:gd name="connsiteX2567" fmla="*/ 15238 w 1302380"/>
              <a:gd name="connsiteY2567" fmla="*/ 187848 h 735132"/>
              <a:gd name="connsiteX2568" fmla="*/ 14294 w 1302380"/>
              <a:gd name="connsiteY2568" fmla="*/ 187743 h 735132"/>
              <a:gd name="connsiteX2569" fmla="*/ 14240 w 1302380"/>
              <a:gd name="connsiteY2569" fmla="*/ 187138 h 735132"/>
              <a:gd name="connsiteX2570" fmla="*/ 13622 w 1302380"/>
              <a:gd name="connsiteY2570" fmla="*/ 185928 h 735132"/>
              <a:gd name="connsiteX2571" fmla="*/ 13593 w 1302380"/>
              <a:gd name="connsiteY2571" fmla="*/ 185609 h 735132"/>
              <a:gd name="connsiteX2572" fmla="*/ 13260 w 1302380"/>
              <a:gd name="connsiteY2572" fmla="*/ 185403 h 735132"/>
              <a:gd name="connsiteX2573" fmla="*/ 12934 w 1302380"/>
              <a:gd name="connsiteY2573" fmla="*/ 184803 h 735132"/>
              <a:gd name="connsiteX2574" fmla="*/ 12483 w 1302380"/>
              <a:gd name="connsiteY2574" fmla="*/ 184428 h 735132"/>
              <a:gd name="connsiteX2575" fmla="*/ 12350 w 1302380"/>
              <a:gd name="connsiteY2575" fmla="*/ 183559 h 735132"/>
              <a:gd name="connsiteX2576" fmla="*/ 11649 w 1302380"/>
              <a:gd name="connsiteY2576" fmla="*/ 182594 h 735132"/>
              <a:gd name="connsiteX2577" fmla="*/ 11383 w 1302380"/>
              <a:gd name="connsiteY2577" fmla="*/ 182537 h 735132"/>
              <a:gd name="connsiteX2578" fmla="*/ 11099 w 1302380"/>
              <a:gd name="connsiteY2578" fmla="*/ 182088 h 735132"/>
              <a:gd name="connsiteX2579" fmla="*/ 10637 w 1302380"/>
              <a:gd name="connsiteY2579" fmla="*/ 181576 h 735132"/>
              <a:gd name="connsiteX2580" fmla="*/ 10544 w 1302380"/>
              <a:gd name="connsiteY2580" fmla="*/ 181209 h 735132"/>
              <a:gd name="connsiteX2581" fmla="*/ 10403 w 1302380"/>
              <a:gd name="connsiteY2581" fmla="*/ 181084 h 735132"/>
              <a:gd name="connsiteX2582" fmla="*/ 9798 w 1302380"/>
              <a:gd name="connsiteY2582" fmla="*/ 180562 h 735132"/>
              <a:gd name="connsiteX2583" fmla="*/ 9133 w 1302380"/>
              <a:gd name="connsiteY2583" fmla="*/ 180517 h 735132"/>
              <a:gd name="connsiteX2584" fmla="*/ 8904 w 1302380"/>
              <a:gd name="connsiteY2584" fmla="*/ 180301 h 735132"/>
              <a:gd name="connsiteX2585" fmla="*/ 9011 w 1302380"/>
              <a:gd name="connsiteY2585" fmla="*/ 179771 h 735132"/>
              <a:gd name="connsiteX2586" fmla="*/ 9235 w 1302380"/>
              <a:gd name="connsiteY2586" fmla="*/ 178488 h 735132"/>
              <a:gd name="connsiteX2587" fmla="*/ 8839 w 1302380"/>
              <a:gd name="connsiteY2587" fmla="*/ 177938 h 735132"/>
              <a:gd name="connsiteX2588" fmla="*/ 7838 w 1302380"/>
              <a:gd name="connsiteY2588" fmla="*/ 177893 h 735132"/>
              <a:gd name="connsiteX2589" fmla="*/ 7410 w 1302380"/>
              <a:gd name="connsiteY2589" fmla="*/ 177726 h 735132"/>
              <a:gd name="connsiteX2590" fmla="*/ 7324 w 1302380"/>
              <a:gd name="connsiteY2590" fmla="*/ 177609 h 735132"/>
              <a:gd name="connsiteX2591" fmla="*/ 7322 w 1302380"/>
              <a:gd name="connsiteY2591" fmla="*/ 176952 h 735132"/>
              <a:gd name="connsiteX2592" fmla="*/ 7129 w 1302380"/>
              <a:gd name="connsiteY2592" fmla="*/ 176568 h 735132"/>
              <a:gd name="connsiteX2593" fmla="*/ 6660 w 1302380"/>
              <a:gd name="connsiteY2593" fmla="*/ 176383 h 735132"/>
              <a:gd name="connsiteX2594" fmla="*/ 6172 w 1302380"/>
              <a:gd name="connsiteY2594" fmla="*/ 176005 h 735132"/>
              <a:gd name="connsiteX2595" fmla="*/ 6201 w 1302380"/>
              <a:gd name="connsiteY2595" fmla="*/ 175535 h 735132"/>
              <a:gd name="connsiteX2596" fmla="*/ 6029 w 1302380"/>
              <a:gd name="connsiteY2596" fmla="*/ 174885 h 735132"/>
              <a:gd name="connsiteX2597" fmla="*/ 5531 w 1302380"/>
              <a:gd name="connsiteY2597" fmla="*/ 173894 h 735132"/>
              <a:gd name="connsiteX2598" fmla="*/ 5132 w 1302380"/>
              <a:gd name="connsiteY2598" fmla="*/ 173644 h 735132"/>
              <a:gd name="connsiteX2599" fmla="*/ 4947 w 1302380"/>
              <a:gd name="connsiteY2599" fmla="*/ 173341 h 735132"/>
              <a:gd name="connsiteX2600" fmla="*/ 4775 w 1302380"/>
              <a:gd name="connsiteY2600" fmla="*/ 173229 h 735132"/>
              <a:gd name="connsiteX2601" fmla="*/ 4673 w 1302380"/>
              <a:gd name="connsiteY2601" fmla="*/ 172021 h 735132"/>
              <a:gd name="connsiteX2602" fmla="*/ 3995 w 1302380"/>
              <a:gd name="connsiteY2602" fmla="*/ 171132 h 735132"/>
              <a:gd name="connsiteX2603" fmla="*/ 3344 w 1302380"/>
              <a:gd name="connsiteY2603" fmla="*/ 170002 h 735132"/>
              <a:gd name="connsiteX2604" fmla="*/ 3083 w 1302380"/>
              <a:gd name="connsiteY2604" fmla="*/ 169741 h 735132"/>
              <a:gd name="connsiteX2605" fmla="*/ 2471 w 1302380"/>
              <a:gd name="connsiteY2605" fmla="*/ 169126 h 735132"/>
              <a:gd name="connsiteX2606" fmla="*/ 2413 w 1302380"/>
              <a:gd name="connsiteY2606" fmla="*/ 168815 h 735132"/>
              <a:gd name="connsiteX2607" fmla="*/ 2191 w 1302380"/>
              <a:gd name="connsiteY2607" fmla="*/ 168482 h 735132"/>
              <a:gd name="connsiteX2608" fmla="*/ 1334 w 1302380"/>
              <a:gd name="connsiteY2608" fmla="*/ 168682 h 735132"/>
              <a:gd name="connsiteX2609" fmla="*/ 161 w 1302380"/>
              <a:gd name="connsiteY2609" fmla="*/ 167798 h 735132"/>
              <a:gd name="connsiteX2610" fmla="*/ 161 w 1302380"/>
              <a:gd name="connsiteY2610" fmla="*/ 167717 h 735132"/>
              <a:gd name="connsiteX2611" fmla="*/ 156 w 1302380"/>
              <a:gd name="connsiteY2611" fmla="*/ 164055 h 735132"/>
              <a:gd name="connsiteX2612" fmla="*/ 161 w 1302380"/>
              <a:gd name="connsiteY2612" fmla="*/ 154471 h 735132"/>
              <a:gd name="connsiteX2613" fmla="*/ 164 w 1302380"/>
              <a:gd name="connsiteY2613" fmla="*/ 151142 h 735132"/>
              <a:gd name="connsiteX2614" fmla="*/ 169 w 1302380"/>
              <a:gd name="connsiteY2614" fmla="*/ 149692 h 735132"/>
              <a:gd name="connsiteX2615" fmla="*/ 169 w 1302380"/>
              <a:gd name="connsiteY2615" fmla="*/ 149574 h 735132"/>
              <a:gd name="connsiteX2616" fmla="*/ 182 w 1302380"/>
              <a:gd name="connsiteY2616" fmla="*/ 143755 h 735132"/>
              <a:gd name="connsiteX2617" fmla="*/ 169 w 1302380"/>
              <a:gd name="connsiteY2617" fmla="*/ 132945 h 735132"/>
              <a:gd name="connsiteX2618" fmla="*/ 174 w 1302380"/>
              <a:gd name="connsiteY2618" fmla="*/ 128915 h 735132"/>
              <a:gd name="connsiteX2619" fmla="*/ 174 w 1302380"/>
              <a:gd name="connsiteY2619" fmla="*/ 128873 h 735132"/>
              <a:gd name="connsiteX2620" fmla="*/ 177 w 1302380"/>
              <a:gd name="connsiteY2620" fmla="*/ 121574 h 735132"/>
              <a:gd name="connsiteX2621" fmla="*/ 177 w 1302380"/>
              <a:gd name="connsiteY2621" fmla="*/ 111896 h 735132"/>
              <a:gd name="connsiteX2622" fmla="*/ 171 w 1302380"/>
              <a:gd name="connsiteY2622" fmla="*/ 99946 h 735132"/>
              <a:gd name="connsiteX2623" fmla="*/ 164 w 1302380"/>
              <a:gd name="connsiteY2623" fmla="*/ 92324 h 735132"/>
              <a:gd name="connsiteX2624" fmla="*/ 156 w 1302380"/>
              <a:gd name="connsiteY2624" fmla="*/ 85625 h 735132"/>
              <a:gd name="connsiteX2625" fmla="*/ 156 w 1302380"/>
              <a:gd name="connsiteY2625" fmla="*/ 82219 h 7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Lst>
            <a:rect l="l" t="t" r="r" b="b"/>
            <a:pathLst>
              <a:path w="1302380" h="735132">
                <a:moveTo>
                  <a:pt x="156" y="82219"/>
                </a:moveTo>
                <a:lnTo>
                  <a:pt x="158" y="80040"/>
                </a:lnTo>
                <a:lnTo>
                  <a:pt x="161" y="75241"/>
                </a:lnTo>
                <a:lnTo>
                  <a:pt x="166" y="64266"/>
                </a:lnTo>
                <a:lnTo>
                  <a:pt x="166" y="62910"/>
                </a:lnTo>
                <a:lnTo>
                  <a:pt x="164" y="34685"/>
                </a:lnTo>
                <a:lnTo>
                  <a:pt x="164" y="116"/>
                </a:lnTo>
                <a:lnTo>
                  <a:pt x="5374" y="46"/>
                </a:lnTo>
                <a:lnTo>
                  <a:pt x="6495" y="106"/>
                </a:lnTo>
                <a:lnTo>
                  <a:pt x="9339" y="109"/>
                </a:lnTo>
                <a:lnTo>
                  <a:pt x="59599" y="142"/>
                </a:lnTo>
                <a:lnTo>
                  <a:pt x="68905" y="213"/>
                </a:lnTo>
                <a:lnTo>
                  <a:pt x="69218" y="216"/>
                </a:lnTo>
                <a:lnTo>
                  <a:pt x="84947" y="335"/>
                </a:lnTo>
                <a:lnTo>
                  <a:pt x="91386" y="385"/>
                </a:lnTo>
                <a:lnTo>
                  <a:pt x="93083" y="377"/>
                </a:lnTo>
                <a:lnTo>
                  <a:pt x="95423" y="367"/>
                </a:lnTo>
                <a:lnTo>
                  <a:pt x="107876" y="312"/>
                </a:lnTo>
                <a:lnTo>
                  <a:pt x="143533" y="161"/>
                </a:lnTo>
                <a:lnTo>
                  <a:pt x="148827" y="137"/>
                </a:lnTo>
                <a:lnTo>
                  <a:pt x="149242" y="145"/>
                </a:lnTo>
                <a:lnTo>
                  <a:pt x="170768" y="67"/>
                </a:lnTo>
                <a:lnTo>
                  <a:pt x="181604" y="28"/>
                </a:lnTo>
                <a:lnTo>
                  <a:pt x="195161" y="106"/>
                </a:lnTo>
                <a:lnTo>
                  <a:pt x="197987" y="309"/>
                </a:lnTo>
                <a:lnTo>
                  <a:pt x="200568" y="380"/>
                </a:lnTo>
                <a:lnTo>
                  <a:pt x="202833" y="307"/>
                </a:lnTo>
                <a:lnTo>
                  <a:pt x="214983" y="435"/>
                </a:lnTo>
                <a:lnTo>
                  <a:pt x="215958" y="445"/>
                </a:lnTo>
                <a:lnTo>
                  <a:pt x="232409" y="445"/>
                </a:lnTo>
                <a:lnTo>
                  <a:pt x="237111" y="542"/>
                </a:lnTo>
                <a:lnTo>
                  <a:pt x="255671" y="649"/>
                </a:lnTo>
                <a:lnTo>
                  <a:pt x="264763" y="547"/>
                </a:lnTo>
                <a:lnTo>
                  <a:pt x="268345" y="508"/>
                </a:lnTo>
                <a:lnTo>
                  <a:pt x="290056" y="495"/>
                </a:lnTo>
                <a:lnTo>
                  <a:pt x="292121" y="549"/>
                </a:lnTo>
                <a:lnTo>
                  <a:pt x="304688" y="468"/>
                </a:lnTo>
                <a:lnTo>
                  <a:pt x="309703" y="437"/>
                </a:lnTo>
                <a:lnTo>
                  <a:pt x="318204" y="510"/>
                </a:lnTo>
                <a:lnTo>
                  <a:pt x="318876" y="497"/>
                </a:lnTo>
                <a:lnTo>
                  <a:pt x="319231" y="505"/>
                </a:lnTo>
                <a:lnTo>
                  <a:pt x="319630" y="500"/>
                </a:lnTo>
                <a:lnTo>
                  <a:pt x="320180" y="505"/>
                </a:lnTo>
                <a:lnTo>
                  <a:pt x="320474" y="500"/>
                </a:lnTo>
                <a:lnTo>
                  <a:pt x="320839" y="497"/>
                </a:lnTo>
                <a:lnTo>
                  <a:pt x="321295" y="495"/>
                </a:lnTo>
                <a:lnTo>
                  <a:pt x="321543" y="492"/>
                </a:lnTo>
                <a:lnTo>
                  <a:pt x="329626" y="482"/>
                </a:lnTo>
                <a:lnTo>
                  <a:pt x="329749" y="484"/>
                </a:lnTo>
                <a:lnTo>
                  <a:pt x="399619" y="448"/>
                </a:lnTo>
                <a:lnTo>
                  <a:pt x="399682" y="448"/>
                </a:lnTo>
                <a:lnTo>
                  <a:pt x="418294" y="440"/>
                </a:lnTo>
                <a:lnTo>
                  <a:pt x="423677" y="435"/>
                </a:lnTo>
                <a:lnTo>
                  <a:pt x="438848" y="492"/>
                </a:lnTo>
                <a:lnTo>
                  <a:pt x="439174" y="435"/>
                </a:lnTo>
                <a:lnTo>
                  <a:pt x="442111" y="461"/>
                </a:lnTo>
                <a:lnTo>
                  <a:pt x="443514" y="474"/>
                </a:lnTo>
                <a:lnTo>
                  <a:pt x="455093" y="575"/>
                </a:lnTo>
                <a:lnTo>
                  <a:pt x="455090" y="581"/>
                </a:lnTo>
                <a:lnTo>
                  <a:pt x="465113" y="651"/>
                </a:lnTo>
                <a:lnTo>
                  <a:pt x="465121" y="646"/>
                </a:lnTo>
                <a:lnTo>
                  <a:pt x="493404" y="758"/>
                </a:lnTo>
                <a:lnTo>
                  <a:pt x="518449" y="714"/>
                </a:lnTo>
                <a:lnTo>
                  <a:pt x="547290" y="664"/>
                </a:lnTo>
                <a:lnTo>
                  <a:pt x="548796" y="654"/>
                </a:lnTo>
                <a:lnTo>
                  <a:pt x="559919" y="573"/>
                </a:lnTo>
                <a:lnTo>
                  <a:pt x="560000" y="568"/>
                </a:lnTo>
                <a:lnTo>
                  <a:pt x="575578" y="495"/>
                </a:lnTo>
                <a:lnTo>
                  <a:pt x="589883" y="429"/>
                </a:lnTo>
                <a:lnTo>
                  <a:pt x="591909" y="419"/>
                </a:lnTo>
                <a:lnTo>
                  <a:pt x="598509" y="523"/>
                </a:lnTo>
                <a:lnTo>
                  <a:pt x="598574" y="523"/>
                </a:lnTo>
                <a:lnTo>
                  <a:pt x="604176" y="450"/>
                </a:lnTo>
                <a:lnTo>
                  <a:pt x="608644" y="390"/>
                </a:lnTo>
                <a:lnTo>
                  <a:pt x="632720" y="382"/>
                </a:lnTo>
                <a:lnTo>
                  <a:pt x="632787" y="390"/>
                </a:lnTo>
                <a:lnTo>
                  <a:pt x="637550" y="380"/>
                </a:lnTo>
                <a:lnTo>
                  <a:pt x="656634" y="315"/>
                </a:lnTo>
                <a:lnTo>
                  <a:pt x="675759" y="268"/>
                </a:lnTo>
                <a:lnTo>
                  <a:pt x="710303" y="184"/>
                </a:lnTo>
                <a:lnTo>
                  <a:pt x="711515" y="155"/>
                </a:lnTo>
                <a:lnTo>
                  <a:pt x="715368" y="69"/>
                </a:lnTo>
                <a:lnTo>
                  <a:pt x="717172" y="153"/>
                </a:lnTo>
                <a:lnTo>
                  <a:pt x="722878" y="192"/>
                </a:lnTo>
                <a:lnTo>
                  <a:pt x="722954" y="195"/>
                </a:lnTo>
                <a:lnTo>
                  <a:pt x="733592" y="176"/>
                </a:lnTo>
                <a:lnTo>
                  <a:pt x="737416" y="255"/>
                </a:lnTo>
                <a:lnTo>
                  <a:pt x="747280" y="283"/>
                </a:lnTo>
                <a:lnTo>
                  <a:pt x="752436" y="296"/>
                </a:lnTo>
                <a:lnTo>
                  <a:pt x="758037" y="312"/>
                </a:lnTo>
                <a:lnTo>
                  <a:pt x="758066" y="320"/>
                </a:lnTo>
                <a:lnTo>
                  <a:pt x="764528" y="382"/>
                </a:lnTo>
                <a:lnTo>
                  <a:pt x="765177" y="382"/>
                </a:lnTo>
                <a:lnTo>
                  <a:pt x="785418" y="372"/>
                </a:lnTo>
                <a:lnTo>
                  <a:pt x="799732" y="367"/>
                </a:lnTo>
                <a:lnTo>
                  <a:pt x="814144" y="359"/>
                </a:lnTo>
                <a:lnTo>
                  <a:pt x="820122" y="362"/>
                </a:lnTo>
                <a:lnTo>
                  <a:pt x="847414" y="335"/>
                </a:lnTo>
                <a:lnTo>
                  <a:pt x="876054" y="307"/>
                </a:lnTo>
                <a:lnTo>
                  <a:pt x="882008" y="301"/>
                </a:lnTo>
                <a:lnTo>
                  <a:pt x="883204" y="299"/>
                </a:lnTo>
                <a:lnTo>
                  <a:pt x="884393" y="299"/>
                </a:lnTo>
                <a:lnTo>
                  <a:pt x="885595" y="296"/>
                </a:lnTo>
                <a:lnTo>
                  <a:pt x="905075" y="278"/>
                </a:lnTo>
                <a:lnTo>
                  <a:pt x="933670" y="362"/>
                </a:lnTo>
                <a:lnTo>
                  <a:pt x="942066" y="255"/>
                </a:lnTo>
                <a:lnTo>
                  <a:pt x="947710" y="257"/>
                </a:lnTo>
                <a:lnTo>
                  <a:pt x="961995" y="270"/>
                </a:lnTo>
                <a:lnTo>
                  <a:pt x="999740" y="299"/>
                </a:lnTo>
                <a:lnTo>
                  <a:pt x="1019264" y="315"/>
                </a:lnTo>
                <a:lnTo>
                  <a:pt x="1022105" y="317"/>
                </a:lnTo>
                <a:lnTo>
                  <a:pt x="1022966" y="325"/>
                </a:lnTo>
                <a:lnTo>
                  <a:pt x="1033758" y="328"/>
                </a:lnTo>
                <a:lnTo>
                  <a:pt x="1035661" y="296"/>
                </a:lnTo>
                <a:lnTo>
                  <a:pt x="1035661" y="348"/>
                </a:lnTo>
                <a:lnTo>
                  <a:pt x="1037928" y="362"/>
                </a:lnTo>
                <a:lnTo>
                  <a:pt x="1048955" y="322"/>
                </a:lnTo>
                <a:lnTo>
                  <a:pt x="1049320" y="320"/>
                </a:lnTo>
                <a:lnTo>
                  <a:pt x="1050024" y="338"/>
                </a:lnTo>
                <a:lnTo>
                  <a:pt x="1060190" y="369"/>
                </a:lnTo>
                <a:lnTo>
                  <a:pt x="1063240" y="380"/>
                </a:lnTo>
                <a:lnTo>
                  <a:pt x="1063578" y="362"/>
                </a:lnTo>
                <a:lnTo>
                  <a:pt x="1064569" y="351"/>
                </a:lnTo>
                <a:lnTo>
                  <a:pt x="1077785" y="375"/>
                </a:lnTo>
                <a:lnTo>
                  <a:pt x="1084458" y="388"/>
                </a:lnTo>
                <a:lnTo>
                  <a:pt x="1093608" y="348"/>
                </a:lnTo>
                <a:lnTo>
                  <a:pt x="1107919" y="304"/>
                </a:lnTo>
                <a:lnTo>
                  <a:pt x="1114253" y="317"/>
                </a:lnTo>
                <a:lnTo>
                  <a:pt x="1127860" y="348"/>
                </a:lnTo>
                <a:lnTo>
                  <a:pt x="1131953" y="307"/>
                </a:lnTo>
                <a:lnTo>
                  <a:pt x="1132500" y="320"/>
                </a:lnTo>
                <a:lnTo>
                  <a:pt x="1135628" y="309"/>
                </a:lnTo>
                <a:lnTo>
                  <a:pt x="1141702" y="325"/>
                </a:lnTo>
                <a:lnTo>
                  <a:pt x="1153719" y="325"/>
                </a:lnTo>
                <a:lnTo>
                  <a:pt x="1154162" y="343"/>
                </a:lnTo>
                <a:lnTo>
                  <a:pt x="1155935" y="343"/>
                </a:lnTo>
                <a:lnTo>
                  <a:pt x="1156377" y="359"/>
                </a:lnTo>
                <a:lnTo>
                  <a:pt x="1159792" y="364"/>
                </a:lnTo>
                <a:lnTo>
                  <a:pt x="1168290" y="346"/>
                </a:lnTo>
                <a:lnTo>
                  <a:pt x="1169620" y="338"/>
                </a:lnTo>
                <a:lnTo>
                  <a:pt x="1192142" y="385"/>
                </a:lnTo>
                <a:lnTo>
                  <a:pt x="1211875" y="424"/>
                </a:lnTo>
                <a:lnTo>
                  <a:pt x="1236638" y="364"/>
                </a:lnTo>
                <a:lnTo>
                  <a:pt x="1247873" y="333"/>
                </a:lnTo>
                <a:lnTo>
                  <a:pt x="1255641" y="325"/>
                </a:lnTo>
                <a:lnTo>
                  <a:pt x="1263592" y="317"/>
                </a:lnTo>
                <a:lnTo>
                  <a:pt x="1273758" y="307"/>
                </a:lnTo>
                <a:lnTo>
                  <a:pt x="1301546" y="278"/>
                </a:lnTo>
                <a:lnTo>
                  <a:pt x="1301572" y="2407"/>
                </a:lnTo>
                <a:lnTo>
                  <a:pt x="1301572" y="5756"/>
                </a:lnTo>
                <a:lnTo>
                  <a:pt x="1301572" y="6247"/>
                </a:lnTo>
                <a:lnTo>
                  <a:pt x="1301546" y="7037"/>
                </a:lnTo>
                <a:lnTo>
                  <a:pt x="1301572" y="7345"/>
                </a:lnTo>
                <a:lnTo>
                  <a:pt x="1301546" y="8221"/>
                </a:lnTo>
                <a:lnTo>
                  <a:pt x="1301520" y="8584"/>
                </a:lnTo>
                <a:lnTo>
                  <a:pt x="1301546" y="9630"/>
                </a:lnTo>
                <a:lnTo>
                  <a:pt x="1301546" y="10120"/>
                </a:lnTo>
                <a:lnTo>
                  <a:pt x="1301546" y="11226"/>
                </a:lnTo>
                <a:lnTo>
                  <a:pt x="1301546" y="14782"/>
                </a:lnTo>
                <a:lnTo>
                  <a:pt x="1301546" y="15650"/>
                </a:lnTo>
                <a:lnTo>
                  <a:pt x="1301546" y="16352"/>
                </a:lnTo>
                <a:lnTo>
                  <a:pt x="1301546" y="17643"/>
                </a:lnTo>
                <a:lnTo>
                  <a:pt x="1301546" y="20095"/>
                </a:lnTo>
                <a:lnTo>
                  <a:pt x="1301546" y="20361"/>
                </a:lnTo>
                <a:lnTo>
                  <a:pt x="1301520" y="20787"/>
                </a:lnTo>
                <a:lnTo>
                  <a:pt x="1301520" y="21071"/>
                </a:lnTo>
                <a:lnTo>
                  <a:pt x="1301546" y="22138"/>
                </a:lnTo>
                <a:lnTo>
                  <a:pt x="1301546" y="22435"/>
                </a:lnTo>
                <a:lnTo>
                  <a:pt x="1301546" y="22759"/>
                </a:lnTo>
                <a:lnTo>
                  <a:pt x="1301520" y="25464"/>
                </a:lnTo>
                <a:lnTo>
                  <a:pt x="1301546" y="32011"/>
                </a:lnTo>
                <a:lnTo>
                  <a:pt x="1301572" y="33759"/>
                </a:lnTo>
                <a:lnTo>
                  <a:pt x="1301572" y="35160"/>
                </a:lnTo>
                <a:lnTo>
                  <a:pt x="1301598" y="38935"/>
                </a:lnTo>
                <a:lnTo>
                  <a:pt x="1301572" y="41285"/>
                </a:lnTo>
                <a:lnTo>
                  <a:pt x="1301598" y="41979"/>
                </a:lnTo>
                <a:lnTo>
                  <a:pt x="1301598" y="46280"/>
                </a:lnTo>
                <a:lnTo>
                  <a:pt x="1301624" y="53488"/>
                </a:lnTo>
                <a:lnTo>
                  <a:pt x="1301624" y="54646"/>
                </a:lnTo>
                <a:lnTo>
                  <a:pt x="1301650" y="55619"/>
                </a:lnTo>
                <a:lnTo>
                  <a:pt x="1301650" y="55789"/>
                </a:lnTo>
                <a:lnTo>
                  <a:pt x="1301650" y="56495"/>
                </a:lnTo>
                <a:lnTo>
                  <a:pt x="1301650" y="56725"/>
                </a:lnTo>
                <a:lnTo>
                  <a:pt x="1301650" y="57964"/>
                </a:lnTo>
                <a:lnTo>
                  <a:pt x="1301650" y="58175"/>
                </a:lnTo>
                <a:lnTo>
                  <a:pt x="1301676" y="60518"/>
                </a:lnTo>
                <a:lnTo>
                  <a:pt x="1301676" y="60580"/>
                </a:lnTo>
                <a:lnTo>
                  <a:pt x="1301676" y="61726"/>
                </a:lnTo>
                <a:lnTo>
                  <a:pt x="1301676" y="61950"/>
                </a:lnTo>
                <a:lnTo>
                  <a:pt x="1301650" y="62712"/>
                </a:lnTo>
                <a:lnTo>
                  <a:pt x="1301624" y="62845"/>
                </a:lnTo>
                <a:lnTo>
                  <a:pt x="1301598" y="66314"/>
                </a:lnTo>
                <a:lnTo>
                  <a:pt x="1301598" y="66551"/>
                </a:lnTo>
                <a:lnTo>
                  <a:pt x="1301624" y="67538"/>
                </a:lnTo>
                <a:lnTo>
                  <a:pt x="1301624" y="68930"/>
                </a:lnTo>
                <a:lnTo>
                  <a:pt x="1301650" y="72267"/>
                </a:lnTo>
                <a:lnTo>
                  <a:pt x="1301650" y="74836"/>
                </a:lnTo>
                <a:lnTo>
                  <a:pt x="1301650" y="76041"/>
                </a:lnTo>
                <a:lnTo>
                  <a:pt x="1301650" y="76062"/>
                </a:lnTo>
                <a:lnTo>
                  <a:pt x="1301676" y="77395"/>
                </a:lnTo>
                <a:lnTo>
                  <a:pt x="1301650" y="77461"/>
                </a:lnTo>
                <a:lnTo>
                  <a:pt x="1301650" y="77508"/>
                </a:lnTo>
                <a:lnTo>
                  <a:pt x="1301676" y="78308"/>
                </a:lnTo>
                <a:lnTo>
                  <a:pt x="1301650" y="79628"/>
                </a:lnTo>
                <a:lnTo>
                  <a:pt x="1301624" y="82550"/>
                </a:lnTo>
                <a:lnTo>
                  <a:pt x="1301676" y="83512"/>
                </a:lnTo>
                <a:lnTo>
                  <a:pt x="1301702" y="87942"/>
                </a:lnTo>
                <a:lnTo>
                  <a:pt x="1301702" y="89095"/>
                </a:lnTo>
                <a:lnTo>
                  <a:pt x="1301702" y="90258"/>
                </a:lnTo>
                <a:lnTo>
                  <a:pt x="1301702" y="90323"/>
                </a:lnTo>
                <a:lnTo>
                  <a:pt x="1301702" y="91187"/>
                </a:lnTo>
                <a:lnTo>
                  <a:pt x="1301728" y="91409"/>
                </a:lnTo>
                <a:lnTo>
                  <a:pt x="1301728" y="95470"/>
                </a:lnTo>
                <a:lnTo>
                  <a:pt x="1301728" y="97108"/>
                </a:lnTo>
                <a:lnTo>
                  <a:pt x="1301728" y="100439"/>
                </a:lnTo>
                <a:lnTo>
                  <a:pt x="1301754" y="100643"/>
                </a:lnTo>
                <a:lnTo>
                  <a:pt x="1301754" y="100664"/>
                </a:lnTo>
                <a:lnTo>
                  <a:pt x="1301754" y="100664"/>
                </a:lnTo>
                <a:lnTo>
                  <a:pt x="1301754" y="101848"/>
                </a:lnTo>
                <a:lnTo>
                  <a:pt x="1301754" y="102049"/>
                </a:lnTo>
                <a:lnTo>
                  <a:pt x="1301780" y="103038"/>
                </a:lnTo>
                <a:lnTo>
                  <a:pt x="1301806" y="103139"/>
                </a:lnTo>
                <a:lnTo>
                  <a:pt x="1301806" y="103301"/>
                </a:lnTo>
                <a:lnTo>
                  <a:pt x="1301806" y="106653"/>
                </a:lnTo>
                <a:lnTo>
                  <a:pt x="1301806" y="108343"/>
                </a:lnTo>
                <a:lnTo>
                  <a:pt x="1301806" y="111808"/>
                </a:lnTo>
                <a:lnTo>
                  <a:pt x="1301806" y="112984"/>
                </a:lnTo>
                <a:lnTo>
                  <a:pt x="1301832" y="113352"/>
                </a:lnTo>
                <a:lnTo>
                  <a:pt x="1301832" y="115350"/>
                </a:lnTo>
                <a:lnTo>
                  <a:pt x="1301832" y="117713"/>
                </a:lnTo>
                <a:lnTo>
                  <a:pt x="1301832" y="121266"/>
                </a:lnTo>
                <a:lnTo>
                  <a:pt x="1301832" y="122297"/>
                </a:lnTo>
                <a:lnTo>
                  <a:pt x="1301858" y="122432"/>
                </a:lnTo>
                <a:lnTo>
                  <a:pt x="1301858" y="122565"/>
                </a:lnTo>
                <a:lnTo>
                  <a:pt x="1301885" y="124021"/>
                </a:lnTo>
                <a:lnTo>
                  <a:pt x="1301885" y="124279"/>
                </a:lnTo>
                <a:lnTo>
                  <a:pt x="1301885" y="124796"/>
                </a:lnTo>
                <a:lnTo>
                  <a:pt x="1301885" y="131844"/>
                </a:lnTo>
                <a:lnTo>
                  <a:pt x="1301885" y="132533"/>
                </a:lnTo>
                <a:lnTo>
                  <a:pt x="1301911" y="132767"/>
                </a:lnTo>
                <a:lnTo>
                  <a:pt x="1301911" y="135407"/>
                </a:lnTo>
                <a:lnTo>
                  <a:pt x="1301911" y="137338"/>
                </a:lnTo>
                <a:lnTo>
                  <a:pt x="1301937" y="141258"/>
                </a:lnTo>
                <a:lnTo>
                  <a:pt x="1301937" y="141738"/>
                </a:lnTo>
                <a:lnTo>
                  <a:pt x="1301937" y="142437"/>
                </a:lnTo>
                <a:lnTo>
                  <a:pt x="1301963" y="145988"/>
                </a:lnTo>
                <a:lnTo>
                  <a:pt x="1302015" y="160022"/>
                </a:lnTo>
                <a:lnTo>
                  <a:pt x="1302041" y="164673"/>
                </a:lnTo>
                <a:lnTo>
                  <a:pt x="1302041" y="165205"/>
                </a:lnTo>
                <a:lnTo>
                  <a:pt x="1302067" y="168661"/>
                </a:lnTo>
                <a:lnTo>
                  <a:pt x="1302119" y="171421"/>
                </a:lnTo>
                <a:lnTo>
                  <a:pt x="1302145" y="172220"/>
                </a:lnTo>
                <a:lnTo>
                  <a:pt x="1302250" y="181696"/>
                </a:lnTo>
                <a:lnTo>
                  <a:pt x="1302301" y="186306"/>
                </a:lnTo>
                <a:lnTo>
                  <a:pt x="1302301" y="186348"/>
                </a:lnTo>
                <a:lnTo>
                  <a:pt x="1302301" y="186984"/>
                </a:lnTo>
                <a:lnTo>
                  <a:pt x="1302301" y="188612"/>
                </a:lnTo>
                <a:lnTo>
                  <a:pt x="1302301" y="189068"/>
                </a:lnTo>
                <a:lnTo>
                  <a:pt x="1302301" y="189676"/>
                </a:lnTo>
                <a:lnTo>
                  <a:pt x="1302223" y="195086"/>
                </a:lnTo>
                <a:lnTo>
                  <a:pt x="1302223" y="195318"/>
                </a:lnTo>
                <a:lnTo>
                  <a:pt x="1302223" y="195334"/>
                </a:lnTo>
                <a:lnTo>
                  <a:pt x="1302223" y="195551"/>
                </a:lnTo>
                <a:lnTo>
                  <a:pt x="1302223" y="195890"/>
                </a:lnTo>
                <a:lnTo>
                  <a:pt x="1302145" y="204928"/>
                </a:lnTo>
                <a:lnTo>
                  <a:pt x="1302145" y="204957"/>
                </a:lnTo>
                <a:lnTo>
                  <a:pt x="1302119" y="216255"/>
                </a:lnTo>
                <a:lnTo>
                  <a:pt x="1302093" y="224639"/>
                </a:lnTo>
                <a:lnTo>
                  <a:pt x="1302041" y="226689"/>
                </a:lnTo>
                <a:lnTo>
                  <a:pt x="1302067" y="228147"/>
                </a:lnTo>
                <a:lnTo>
                  <a:pt x="1302067" y="230211"/>
                </a:lnTo>
                <a:lnTo>
                  <a:pt x="1302041" y="240955"/>
                </a:lnTo>
                <a:lnTo>
                  <a:pt x="1301989" y="251267"/>
                </a:lnTo>
                <a:lnTo>
                  <a:pt x="1301963" y="254627"/>
                </a:lnTo>
                <a:lnTo>
                  <a:pt x="1301937" y="261201"/>
                </a:lnTo>
                <a:lnTo>
                  <a:pt x="1301937" y="261263"/>
                </a:lnTo>
                <a:lnTo>
                  <a:pt x="1301963" y="264798"/>
                </a:lnTo>
                <a:lnTo>
                  <a:pt x="1301911" y="269856"/>
                </a:lnTo>
                <a:lnTo>
                  <a:pt x="1301911" y="271695"/>
                </a:lnTo>
                <a:lnTo>
                  <a:pt x="1301911" y="271990"/>
                </a:lnTo>
                <a:lnTo>
                  <a:pt x="1301937" y="280496"/>
                </a:lnTo>
                <a:lnTo>
                  <a:pt x="1301937" y="280981"/>
                </a:lnTo>
                <a:lnTo>
                  <a:pt x="1301937" y="281386"/>
                </a:lnTo>
                <a:lnTo>
                  <a:pt x="1301937" y="282111"/>
                </a:lnTo>
                <a:lnTo>
                  <a:pt x="1301937" y="282257"/>
                </a:lnTo>
                <a:lnTo>
                  <a:pt x="1301937" y="282591"/>
                </a:lnTo>
                <a:lnTo>
                  <a:pt x="1301885" y="290297"/>
                </a:lnTo>
                <a:lnTo>
                  <a:pt x="1301963" y="300175"/>
                </a:lnTo>
                <a:lnTo>
                  <a:pt x="1301963" y="304383"/>
                </a:lnTo>
                <a:lnTo>
                  <a:pt x="1301937" y="309903"/>
                </a:lnTo>
                <a:lnTo>
                  <a:pt x="1301963" y="311752"/>
                </a:lnTo>
                <a:lnTo>
                  <a:pt x="1301911" y="312172"/>
                </a:lnTo>
                <a:lnTo>
                  <a:pt x="1301911" y="314069"/>
                </a:lnTo>
                <a:lnTo>
                  <a:pt x="1301937" y="314509"/>
                </a:lnTo>
                <a:lnTo>
                  <a:pt x="1301937" y="315529"/>
                </a:lnTo>
                <a:lnTo>
                  <a:pt x="1301937" y="316142"/>
                </a:lnTo>
                <a:lnTo>
                  <a:pt x="1301937" y="318180"/>
                </a:lnTo>
                <a:lnTo>
                  <a:pt x="1301937" y="318699"/>
                </a:lnTo>
                <a:lnTo>
                  <a:pt x="1301911" y="327897"/>
                </a:lnTo>
                <a:lnTo>
                  <a:pt x="1301885" y="334029"/>
                </a:lnTo>
                <a:lnTo>
                  <a:pt x="1301885" y="335177"/>
                </a:lnTo>
                <a:lnTo>
                  <a:pt x="1301885" y="335198"/>
                </a:lnTo>
                <a:lnTo>
                  <a:pt x="1301885" y="337553"/>
                </a:lnTo>
                <a:lnTo>
                  <a:pt x="1301885" y="337624"/>
                </a:lnTo>
                <a:lnTo>
                  <a:pt x="1301858" y="351567"/>
                </a:lnTo>
                <a:lnTo>
                  <a:pt x="1301858" y="355900"/>
                </a:lnTo>
                <a:lnTo>
                  <a:pt x="1301911" y="368264"/>
                </a:lnTo>
                <a:lnTo>
                  <a:pt x="1301911" y="368778"/>
                </a:lnTo>
                <a:lnTo>
                  <a:pt x="1301911" y="368911"/>
                </a:lnTo>
                <a:lnTo>
                  <a:pt x="1301885" y="370090"/>
                </a:lnTo>
                <a:lnTo>
                  <a:pt x="1301911" y="370904"/>
                </a:lnTo>
                <a:lnTo>
                  <a:pt x="1301911" y="381539"/>
                </a:lnTo>
                <a:lnTo>
                  <a:pt x="1301911" y="381547"/>
                </a:lnTo>
                <a:lnTo>
                  <a:pt x="1301937" y="383446"/>
                </a:lnTo>
                <a:lnTo>
                  <a:pt x="1301937" y="397420"/>
                </a:lnTo>
                <a:lnTo>
                  <a:pt x="1301937" y="402332"/>
                </a:lnTo>
                <a:lnTo>
                  <a:pt x="1301832" y="422157"/>
                </a:lnTo>
                <a:lnTo>
                  <a:pt x="1301911" y="424839"/>
                </a:lnTo>
                <a:lnTo>
                  <a:pt x="1301911" y="428768"/>
                </a:lnTo>
                <a:lnTo>
                  <a:pt x="1301911" y="431493"/>
                </a:lnTo>
                <a:lnTo>
                  <a:pt x="1301911" y="438461"/>
                </a:lnTo>
                <a:lnTo>
                  <a:pt x="1301911" y="450119"/>
                </a:lnTo>
                <a:lnTo>
                  <a:pt x="1301937" y="462794"/>
                </a:lnTo>
                <a:lnTo>
                  <a:pt x="1301858" y="462961"/>
                </a:lnTo>
                <a:lnTo>
                  <a:pt x="1301858" y="463717"/>
                </a:lnTo>
                <a:lnTo>
                  <a:pt x="1301754" y="482314"/>
                </a:lnTo>
                <a:lnTo>
                  <a:pt x="1301911" y="490885"/>
                </a:lnTo>
                <a:lnTo>
                  <a:pt x="1302067" y="500764"/>
                </a:lnTo>
                <a:lnTo>
                  <a:pt x="1302067" y="502324"/>
                </a:lnTo>
                <a:lnTo>
                  <a:pt x="1302093" y="502882"/>
                </a:lnTo>
                <a:lnTo>
                  <a:pt x="1302223" y="521314"/>
                </a:lnTo>
                <a:lnTo>
                  <a:pt x="1302276" y="551136"/>
                </a:lnTo>
                <a:lnTo>
                  <a:pt x="1302327" y="552255"/>
                </a:lnTo>
                <a:lnTo>
                  <a:pt x="1302301" y="552623"/>
                </a:lnTo>
                <a:lnTo>
                  <a:pt x="1302301" y="554029"/>
                </a:lnTo>
                <a:lnTo>
                  <a:pt x="1302301" y="554047"/>
                </a:lnTo>
                <a:lnTo>
                  <a:pt x="1302380" y="559577"/>
                </a:lnTo>
                <a:lnTo>
                  <a:pt x="1302354" y="560099"/>
                </a:lnTo>
                <a:lnTo>
                  <a:pt x="1302301" y="561533"/>
                </a:lnTo>
                <a:lnTo>
                  <a:pt x="1302354" y="563125"/>
                </a:lnTo>
                <a:lnTo>
                  <a:pt x="1302406" y="565890"/>
                </a:lnTo>
                <a:lnTo>
                  <a:pt x="1302458" y="576585"/>
                </a:lnTo>
                <a:lnTo>
                  <a:pt x="1302484" y="579559"/>
                </a:lnTo>
                <a:lnTo>
                  <a:pt x="1302458" y="584019"/>
                </a:lnTo>
                <a:lnTo>
                  <a:pt x="1302458" y="585480"/>
                </a:lnTo>
                <a:lnTo>
                  <a:pt x="1302484" y="604444"/>
                </a:lnTo>
                <a:lnTo>
                  <a:pt x="1302510" y="617983"/>
                </a:lnTo>
                <a:lnTo>
                  <a:pt x="1302536" y="618113"/>
                </a:lnTo>
                <a:lnTo>
                  <a:pt x="1302510" y="623174"/>
                </a:lnTo>
                <a:lnTo>
                  <a:pt x="1302484" y="623252"/>
                </a:lnTo>
                <a:lnTo>
                  <a:pt x="1302510" y="635460"/>
                </a:lnTo>
                <a:lnTo>
                  <a:pt x="1302536" y="637469"/>
                </a:lnTo>
                <a:lnTo>
                  <a:pt x="1301337" y="637521"/>
                </a:lnTo>
                <a:lnTo>
                  <a:pt x="1300555" y="637547"/>
                </a:lnTo>
                <a:lnTo>
                  <a:pt x="1292839" y="637495"/>
                </a:lnTo>
                <a:lnTo>
                  <a:pt x="1278294" y="637469"/>
                </a:lnTo>
                <a:lnTo>
                  <a:pt x="1264426" y="637443"/>
                </a:lnTo>
                <a:lnTo>
                  <a:pt x="1251888" y="637417"/>
                </a:lnTo>
                <a:lnTo>
                  <a:pt x="1238359" y="637365"/>
                </a:lnTo>
                <a:lnTo>
                  <a:pt x="1234344" y="637338"/>
                </a:lnTo>
                <a:lnTo>
                  <a:pt x="1228036" y="637287"/>
                </a:lnTo>
                <a:lnTo>
                  <a:pt x="1223605" y="637260"/>
                </a:lnTo>
                <a:lnTo>
                  <a:pt x="1210415" y="637182"/>
                </a:lnTo>
                <a:lnTo>
                  <a:pt x="1199858" y="637156"/>
                </a:lnTo>
                <a:lnTo>
                  <a:pt x="1194227" y="637156"/>
                </a:lnTo>
                <a:lnTo>
                  <a:pt x="1191829" y="637156"/>
                </a:lnTo>
                <a:lnTo>
                  <a:pt x="1190082" y="637156"/>
                </a:lnTo>
                <a:lnTo>
                  <a:pt x="1187554" y="637156"/>
                </a:lnTo>
                <a:lnTo>
                  <a:pt x="1180933" y="637156"/>
                </a:lnTo>
                <a:lnTo>
                  <a:pt x="1180047" y="637156"/>
                </a:lnTo>
                <a:lnTo>
                  <a:pt x="1158124" y="637156"/>
                </a:lnTo>
                <a:lnTo>
                  <a:pt x="1158124" y="637156"/>
                </a:lnTo>
                <a:lnTo>
                  <a:pt x="1130258" y="637130"/>
                </a:lnTo>
                <a:lnTo>
                  <a:pt x="1114305" y="637130"/>
                </a:lnTo>
                <a:lnTo>
                  <a:pt x="1099655" y="637156"/>
                </a:lnTo>
                <a:lnTo>
                  <a:pt x="1099369" y="637156"/>
                </a:lnTo>
                <a:lnTo>
                  <a:pt x="1097726" y="638173"/>
                </a:lnTo>
                <a:lnTo>
                  <a:pt x="1087247" y="638173"/>
                </a:lnTo>
                <a:lnTo>
                  <a:pt x="1080626" y="638173"/>
                </a:lnTo>
                <a:lnTo>
                  <a:pt x="1061363" y="638147"/>
                </a:lnTo>
                <a:lnTo>
                  <a:pt x="1061337" y="638147"/>
                </a:lnTo>
                <a:lnTo>
                  <a:pt x="1028492" y="637964"/>
                </a:lnTo>
                <a:lnTo>
                  <a:pt x="1028023" y="637964"/>
                </a:lnTo>
                <a:lnTo>
                  <a:pt x="993484" y="637808"/>
                </a:lnTo>
                <a:lnTo>
                  <a:pt x="992155" y="637808"/>
                </a:lnTo>
                <a:lnTo>
                  <a:pt x="982849" y="637756"/>
                </a:lnTo>
                <a:lnTo>
                  <a:pt x="982614" y="637756"/>
                </a:lnTo>
                <a:lnTo>
                  <a:pt x="981493" y="637756"/>
                </a:lnTo>
                <a:lnTo>
                  <a:pt x="980946" y="637756"/>
                </a:lnTo>
                <a:lnTo>
                  <a:pt x="975993" y="637730"/>
                </a:lnTo>
                <a:lnTo>
                  <a:pt x="973412" y="637625"/>
                </a:lnTo>
                <a:lnTo>
                  <a:pt x="972291" y="637704"/>
                </a:lnTo>
                <a:lnTo>
                  <a:pt x="971144" y="637600"/>
                </a:lnTo>
                <a:lnTo>
                  <a:pt x="970049" y="637417"/>
                </a:lnTo>
                <a:lnTo>
                  <a:pt x="967677" y="637208"/>
                </a:lnTo>
                <a:lnTo>
                  <a:pt x="962099" y="637156"/>
                </a:lnTo>
                <a:lnTo>
                  <a:pt x="949196" y="637078"/>
                </a:lnTo>
                <a:lnTo>
                  <a:pt x="941571" y="637052"/>
                </a:lnTo>
                <a:lnTo>
                  <a:pt x="929035" y="636973"/>
                </a:lnTo>
                <a:lnTo>
                  <a:pt x="919868" y="637025"/>
                </a:lnTo>
                <a:lnTo>
                  <a:pt x="916424" y="637052"/>
                </a:lnTo>
                <a:lnTo>
                  <a:pt x="913632" y="637078"/>
                </a:lnTo>
                <a:lnTo>
                  <a:pt x="901537" y="637078"/>
                </a:lnTo>
                <a:lnTo>
                  <a:pt x="900091" y="637052"/>
                </a:lnTo>
                <a:lnTo>
                  <a:pt x="889645" y="637078"/>
                </a:lnTo>
                <a:lnTo>
                  <a:pt x="886056" y="637078"/>
                </a:lnTo>
                <a:lnTo>
                  <a:pt x="885613" y="637078"/>
                </a:lnTo>
                <a:lnTo>
                  <a:pt x="883009" y="637078"/>
                </a:lnTo>
                <a:lnTo>
                  <a:pt x="882646" y="637078"/>
                </a:lnTo>
                <a:lnTo>
                  <a:pt x="872498" y="637104"/>
                </a:lnTo>
                <a:lnTo>
                  <a:pt x="855667" y="637130"/>
                </a:lnTo>
                <a:lnTo>
                  <a:pt x="848337" y="637130"/>
                </a:lnTo>
                <a:lnTo>
                  <a:pt x="846004" y="637208"/>
                </a:lnTo>
                <a:lnTo>
                  <a:pt x="845959" y="637208"/>
                </a:lnTo>
                <a:lnTo>
                  <a:pt x="843619" y="637156"/>
                </a:lnTo>
                <a:lnTo>
                  <a:pt x="817202" y="637234"/>
                </a:lnTo>
                <a:lnTo>
                  <a:pt x="815096" y="637130"/>
                </a:lnTo>
                <a:lnTo>
                  <a:pt x="805673" y="637156"/>
                </a:lnTo>
                <a:lnTo>
                  <a:pt x="798976" y="637156"/>
                </a:lnTo>
                <a:lnTo>
                  <a:pt x="798890" y="637156"/>
                </a:lnTo>
                <a:lnTo>
                  <a:pt x="781636" y="637182"/>
                </a:lnTo>
                <a:lnTo>
                  <a:pt x="775137" y="637208"/>
                </a:lnTo>
                <a:lnTo>
                  <a:pt x="769997" y="637260"/>
                </a:lnTo>
                <a:lnTo>
                  <a:pt x="768769" y="637260"/>
                </a:lnTo>
                <a:lnTo>
                  <a:pt x="768397" y="637234"/>
                </a:lnTo>
                <a:lnTo>
                  <a:pt x="758342" y="637260"/>
                </a:lnTo>
                <a:lnTo>
                  <a:pt x="757842" y="637260"/>
                </a:lnTo>
                <a:lnTo>
                  <a:pt x="757785" y="637260"/>
                </a:lnTo>
                <a:lnTo>
                  <a:pt x="755621" y="637260"/>
                </a:lnTo>
                <a:lnTo>
                  <a:pt x="753411" y="636295"/>
                </a:lnTo>
                <a:lnTo>
                  <a:pt x="743695" y="636321"/>
                </a:lnTo>
                <a:lnTo>
                  <a:pt x="741602" y="636321"/>
                </a:lnTo>
                <a:lnTo>
                  <a:pt x="731916" y="636373"/>
                </a:lnTo>
                <a:lnTo>
                  <a:pt x="725365" y="636426"/>
                </a:lnTo>
                <a:lnTo>
                  <a:pt x="721942" y="636452"/>
                </a:lnTo>
                <a:lnTo>
                  <a:pt x="699749" y="636739"/>
                </a:lnTo>
                <a:lnTo>
                  <a:pt x="689708" y="636843"/>
                </a:lnTo>
                <a:lnTo>
                  <a:pt x="682067" y="636895"/>
                </a:lnTo>
                <a:lnTo>
                  <a:pt x="679116" y="636895"/>
                </a:lnTo>
                <a:lnTo>
                  <a:pt x="678011" y="636843"/>
                </a:lnTo>
                <a:lnTo>
                  <a:pt x="675066" y="636686"/>
                </a:lnTo>
                <a:lnTo>
                  <a:pt x="671849" y="636686"/>
                </a:lnTo>
                <a:lnTo>
                  <a:pt x="669930" y="636686"/>
                </a:lnTo>
                <a:lnTo>
                  <a:pt x="660280" y="636660"/>
                </a:lnTo>
                <a:lnTo>
                  <a:pt x="659248" y="636660"/>
                </a:lnTo>
                <a:lnTo>
                  <a:pt x="655995" y="636660"/>
                </a:lnTo>
                <a:lnTo>
                  <a:pt x="655995" y="636660"/>
                </a:lnTo>
                <a:lnTo>
                  <a:pt x="653315" y="636660"/>
                </a:lnTo>
                <a:lnTo>
                  <a:pt x="644687" y="636634"/>
                </a:lnTo>
                <a:lnTo>
                  <a:pt x="636291" y="637651"/>
                </a:lnTo>
                <a:lnTo>
                  <a:pt x="632133" y="637678"/>
                </a:lnTo>
                <a:lnTo>
                  <a:pt x="631448" y="637678"/>
                </a:lnTo>
                <a:lnTo>
                  <a:pt x="625277" y="637600"/>
                </a:lnTo>
                <a:lnTo>
                  <a:pt x="620893" y="637234"/>
                </a:lnTo>
                <a:lnTo>
                  <a:pt x="612009" y="637260"/>
                </a:lnTo>
                <a:lnTo>
                  <a:pt x="607820" y="638147"/>
                </a:lnTo>
                <a:lnTo>
                  <a:pt x="603230" y="638277"/>
                </a:lnTo>
                <a:lnTo>
                  <a:pt x="593585" y="638330"/>
                </a:lnTo>
                <a:lnTo>
                  <a:pt x="579762" y="638382"/>
                </a:lnTo>
                <a:lnTo>
                  <a:pt x="574538" y="637625"/>
                </a:lnTo>
                <a:lnTo>
                  <a:pt x="570474" y="637052"/>
                </a:lnTo>
                <a:lnTo>
                  <a:pt x="548786" y="637052"/>
                </a:lnTo>
                <a:lnTo>
                  <a:pt x="542827" y="637052"/>
                </a:lnTo>
                <a:lnTo>
                  <a:pt x="541797" y="637025"/>
                </a:lnTo>
                <a:lnTo>
                  <a:pt x="541797" y="637234"/>
                </a:lnTo>
                <a:lnTo>
                  <a:pt x="541800" y="646468"/>
                </a:lnTo>
                <a:lnTo>
                  <a:pt x="541813" y="658572"/>
                </a:lnTo>
                <a:lnTo>
                  <a:pt x="541831" y="665720"/>
                </a:lnTo>
                <a:lnTo>
                  <a:pt x="541847" y="675059"/>
                </a:lnTo>
                <a:lnTo>
                  <a:pt x="541860" y="679102"/>
                </a:lnTo>
                <a:lnTo>
                  <a:pt x="541899" y="688258"/>
                </a:lnTo>
                <a:lnTo>
                  <a:pt x="542014" y="713639"/>
                </a:lnTo>
                <a:lnTo>
                  <a:pt x="542027" y="716874"/>
                </a:lnTo>
                <a:lnTo>
                  <a:pt x="541664" y="717109"/>
                </a:lnTo>
                <a:lnTo>
                  <a:pt x="540700" y="716848"/>
                </a:lnTo>
                <a:lnTo>
                  <a:pt x="540106" y="716300"/>
                </a:lnTo>
                <a:lnTo>
                  <a:pt x="539602" y="716118"/>
                </a:lnTo>
                <a:lnTo>
                  <a:pt x="539334" y="716144"/>
                </a:lnTo>
                <a:lnTo>
                  <a:pt x="537741" y="715648"/>
                </a:lnTo>
                <a:lnTo>
                  <a:pt x="537283" y="715648"/>
                </a:lnTo>
                <a:lnTo>
                  <a:pt x="537181" y="715648"/>
                </a:lnTo>
                <a:lnTo>
                  <a:pt x="536769" y="715439"/>
                </a:lnTo>
                <a:lnTo>
                  <a:pt x="536383" y="715596"/>
                </a:lnTo>
                <a:lnTo>
                  <a:pt x="536086" y="715570"/>
                </a:lnTo>
                <a:lnTo>
                  <a:pt x="535476" y="715048"/>
                </a:lnTo>
                <a:lnTo>
                  <a:pt x="535236" y="714526"/>
                </a:lnTo>
                <a:lnTo>
                  <a:pt x="534736" y="714448"/>
                </a:lnTo>
                <a:lnTo>
                  <a:pt x="533899" y="713952"/>
                </a:lnTo>
                <a:lnTo>
                  <a:pt x="533792" y="713639"/>
                </a:lnTo>
                <a:lnTo>
                  <a:pt x="533545" y="713561"/>
                </a:lnTo>
                <a:lnTo>
                  <a:pt x="532682" y="711031"/>
                </a:lnTo>
                <a:lnTo>
                  <a:pt x="532687" y="710718"/>
                </a:lnTo>
                <a:lnTo>
                  <a:pt x="533466" y="708657"/>
                </a:lnTo>
                <a:lnTo>
                  <a:pt x="532445" y="708135"/>
                </a:lnTo>
                <a:lnTo>
                  <a:pt x="531386" y="708266"/>
                </a:lnTo>
                <a:lnTo>
                  <a:pt x="530893" y="707144"/>
                </a:lnTo>
                <a:lnTo>
                  <a:pt x="530482" y="706544"/>
                </a:lnTo>
                <a:lnTo>
                  <a:pt x="528871" y="706075"/>
                </a:lnTo>
                <a:lnTo>
                  <a:pt x="528112" y="705240"/>
                </a:lnTo>
                <a:lnTo>
                  <a:pt x="528172" y="703466"/>
                </a:lnTo>
                <a:lnTo>
                  <a:pt x="528081" y="703049"/>
                </a:lnTo>
                <a:lnTo>
                  <a:pt x="526702" y="702475"/>
                </a:lnTo>
                <a:lnTo>
                  <a:pt x="525862" y="702031"/>
                </a:lnTo>
                <a:lnTo>
                  <a:pt x="525234" y="702162"/>
                </a:lnTo>
                <a:lnTo>
                  <a:pt x="523960" y="702110"/>
                </a:lnTo>
                <a:lnTo>
                  <a:pt x="523808" y="701875"/>
                </a:lnTo>
                <a:lnTo>
                  <a:pt x="523240" y="701953"/>
                </a:lnTo>
                <a:lnTo>
                  <a:pt x="523042" y="701849"/>
                </a:lnTo>
                <a:lnTo>
                  <a:pt x="522753" y="701222"/>
                </a:lnTo>
                <a:lnTo>
                  <a:pt x="522828" y="701040"/>
                </a:lnTo>
                <a:lnTo>
                  <a:pt x="522547" y="700649"/>
                </a:lnTo>
                <a:lnTo>
                  <a:pt x="522682" y="700231"/>
                </a:lnTo>
                <a:lnTo>
                  <a:pt x="522492" y="699970"/>
                </a:lnTo>
                <a:lnTo>
                  <a:pt x="522526" y="698744"/>
                </a:lnTo>
                <a:lnTo>
                  <a:pt x="522325" y="698275"/>
                </a:lnTo>
                <a:lnTo>
                  <a:pt x="522164" y="698197"/>
                </a:lnTo>
                <a:lnTo>
                  <a:pt x="522218" y="697545"/>
                </a:lnTo>
                <a:lnTo>
                  <a:pt x="521650" y="696266"/>
                </a:lnTo>
                <a:lnTo>
                  <a:pt x="521687" y="696084"/>
                </a:lnTo>
                <a:lnTo>
                  <a:pt x="523071" y="695562"/>
                </a:lnTo>
                <a:lnTo>
                  <a:pt x="523845" y="694988"/>
                </a:lnTo>
                <a:lnTo>
                  <a:pt x="523840" y="694858"/>
                </a:lnTo>
                <a:lnTo>
                  <a:pt x="523417" y="694571"/>
                </a:lnTo>
                <a:lnTo>
                  <a:pt x="522867" y="693606"/>
                </a:lnTo>
                <a:lnTo>
                  <a:pt x="521431" y="691805"/>
                </a:lnTo>
                <a:lnTo>
                  <a:pt x="521363" y="691753"/>
                </a:lnTo>
                <a:lnTo>
                  <a:pt x="520852" y="691727"/>
                </a:lnTo>
                <a:lnTo>
                  <a:pt x="520686" y="691623"/>
                </a:lnTo>
                <a:lnTo>
                  <a:pt x="520456" y="690945"/>
                </a:lnTo>
                <a:lnTo>
                  <a:pt x="520261" y="690736"/>
                </a:lnTo>
                <a:lnTo>
                  <a:pt x="520302" y="690606"/>
                </a:lnTo>
                <a:lnTo>
                  <a:pt x="520258" y="690553"/>
                </a:lnTo>
                <a:lnTo>
                  <a:pt x="519239" y="690788"/>
                </a:lnTo>
                <a:lnTo>
                  <a:pt x="518561" y="691153"/>
                </a:lnTo>
                <a:lnTo>
                  <a:pt x="518295" y="691153"/>
                </a:lnTo>
                <a:lnTo>
                  <a:pt x="517743" y="690814"/>
                </a:lnTo>
                <a:lnTo>
                  <a:pt x="517513" y="690553"/>
                </a:lnTo>
                <a:lnTo>
                  <a:pt x="517297" y="690006"/>
                </a:lnTo>
                <a:lnTo>
                  <a:pt x="517357" y="689953"/>
                </a:lnTo>
                <a:lnTo>
                  <a:pt x="517612" y="689927"/>
                </a:lnTo>
                <a:lnTo>
                  <a:pt x="517823" y="689719"/>
                </a:lnTo>
                <a:lnTo>
                  <a:pt x="518241" y="688832"/>
                </a:lnTo>
                <a:lnTo>
                  <a:pt x="518736" y="688493"/>
                </a:lnTo>
                <a:lnTo>
                  <a:pt x="518780" y="688075"/>
                </a:lnTo>
                <a:lnTo>
                  <a:pt x="518467" y="687866"/>
                </a:lnTo>
                <a:lnTo>
                  <a:pt x="517690" y="686797"/>
                </a:lnTo>
                <a:lnTo>
                  <a:pt x="517763" y="686406"/>
                </a:lnTo>
                <a:lnTo>
                  <a:pt x="517315" y="685701"/>
                </a:lnTo>
                <a:lnTo>
                  <a:pt x="516468" y="685232"/>
                </a:lnTo>
                <a:lnTo>
                  <a:pt x="516215" y="685232"/>
                </a:lnTo>
                <a:lnTo>
                  <a:pt x="515576" y="684476"/>
                </a:lnTo>
                <a:lnTo>
                  <a:pt x="515480" y="684084"/>
                </a:lnTo>
                <a:lnTo>
                  <a:pt x="515712" y="683484"/>
                </a:lnTo>
                <a:lnTo>
                  <a:pt x="515738" y="683093"/>
                </a:lnTo>
                <a:lnTo>
                  <a:pt x="515610" y="682780"/>
                </a:lnTo>
                <a:lnTo>
                  <a:pt x="515151" y="682493"/>
                </a:lnTo>
                <a:lnTo>
                  <a:pt x="515063" y="682232"/>
                </a:lnTo>
                <a:lnTo>
                  <a:pt x="514442" y="681919"/>
                </a:lnTo>
                <a:lnTo>
                  <a:pt x="513241" y="680902"/>
                </a:lnTo>
                <a:lnTo>
                  <a:pt x="513170" y="680693"/>
                </a:lnTo>
                <a:lnTo>
                  <a:pt x="512743" y="680250"/>
                </a:lnTo>
                <a:lnTo>
                  <a:pt x="512607" y="679337"/>
                </a:lnTo>
                <a:lnTo>
                  <a:pt x="512717" y="678998"/>
                </a:lnTo>
                <a:lnTo>
                  <a:pt x="512680" y="678736"/>
                </a:lnTo>
                <a:lnTo>
                  <a:pt x="512052" y="678293"/>
                </a:lnTo>
                <a:lnTo>
                  <a:pt x="511653" y="678319"/>
                </a:lnTo>
                <a:lnTo>
                  <a:pt x="511129" y="678032"/>
                </a:lnTo>
                <a:lnTo>
                  <a:pt x="510668" y="678606"/>
                </a:lnTo>
                <a:lnTo>
                  <a:pt x="509967" y="679232"/>
                </a:lnTo>
                <a:lnTo>
                  <a:pt x="509198" y="678945"/>
                </a:lnTo>
                <a:lnTo>
                  <a:pt x="508468" y="677771"/>
                </a:lnTo>
                <a:lnTo>
                  <a:pt x="507947" y="677224"/>
                </a:lnTo>
                <a:lnTo>
                  <a:pt x="507993" y="676650"/>
                </a:lnTo>
                <a:lnTo>
                  <a:pt x="507037" y="675711"/>
                </a:lnTo>
                <a:lnTo>
                  <a:pt x="507128" y="675502"/>
                </a:lnTo>
                <a:lnTo>
                  <a:pt x="506813" y="675293"/>
                </a:lnTo>
                <a:lnTo>
                  <a:pt x="505950" y="674719"/>
                </a:lnTo>
                <a:lnTo>
                  <a:pt x="505650" y="674980"/>
                </a:lnTo>
                <a:lnTo>
                  <a:pt x="505152" y="675111"/>
                </a:lnTo>
                <a:lnTo>
                  <a:pt x="504620" y="675945"/>
                </a:lnTo>
                <a:lnTo>
                  <a:pt x="504931" y="676258"/>
                </a:lnTo>
                <a:lnTo>
                  <a:pt x="504818" y="676989"/>
                </a:lnTo>
                <a:lnTo>
                  <a:pt x="504401" y="677876"/>
                </a:lnTo>
                <a:lnTo>
                  <a:pt x="504493" y="678423"/>
                </a:lnTo>
                <a:lnTo>
                  <a:pt x="504657" y="678841"/>
                </a:lnTo>
                <a:lnTo>
                  <a:pt x="504506" y="679154"/>
                </a:lnTo>
                <a:lnTo>
                  <a:pt x="504579" y="679441"/>
                </a:lnTo>
                <a:lnTo>
                  <a:pt x="504352" y="679754"/>
                </a:lnTo>
                <a:lnTo>
                  <a:pt x="503927" y="679858"/>
                </a:lnTo>
                <a:lnTo>
                  <a:pt x="503502" y="680589"/>
                </a:lnTo>
                <a:lnTo>
                  <a:pt x="503181" y="680850"/>
                </a:lnTo>
                <a:lnTo>
                  <a:pt x="502788" y="681476"/>
                </a:lnTo>
                <a:lnTo>
                  <a:pt x="502624" y="681449"/>
                </a:lnTo>
                <a:lnTo>
                  <a:pt x="502334" y="681189"/>
                </a:lnTo>
                <a:lnTo>
                  <a:pt x="501625" y="680850"/>
                </a:lnTo>
                <a:lnTo>
                  <a:pt x="501495" y="680432"/>
                </a:lnTo>
                <a:lnTo>
                  <a:pt x="500895" y="679937"/>
                </a:lnTo>
                <a:lnTo>
                  <a:pt x="499702" y="680015"/>
                </a:lnTo>
                <a:lnTo>
                  <a:pt x="499297" y="680406"/>
                </a:lnTo>
                <a:lnTo>
                  <a:pt x="498297" y="680641"/>
                </a:lnTo>
                <a:lnTo>
                  <a:pt x="497162" y="681058"/>
                </a:lnTo>
                <a:lnTo>
                  <a:pt x="496560" y="681606"/>
                </a:lnTo>
                <a:lnTo>
                  <a:pt x="496214" y="681789"/>
                </a:lnTo>
                <a:lnTo>
                  <a:pt x="495716" y="682076"/>
                </a:lnTo>
                <a:lnTo>
                  <a:pt x="495088" y="681919"/>
                </a:lnTo>
                <a:lnTo>
                  <a:pt x="494707" y="682232"/>
                </a:lnTo>
                <a:lnTo>
                  <a:pt x="494587" y="683015"/>
                </a:lnTo>
                <a:lnTo>
                  <a:pt x="494874" y="683432"/>
                </a:lnTo>
                <a:lnTo>
                  <a:pt x="494926" y="683719"/>
                </a:lnTo>
                <a:lnTo>
                  <a:pt x="495252" y="683954"/>
                </a:lnTo>
                <a:lnTo>
                  <a:pt x="495377" y="684449"/>
                </a:lnTo>
                <a:lnTo>
                  <a:pt x="495129" y="684997"/>
                </a:lnTo>
                <a:lnTo>
                  <a:pt x="495500" y="685336"/>
                </a:lnTo>
                <a:lnTo>
                  <a:pt x="495797" y="685571"/>
                </a:lnTo>
                <a:lnTo>
                  <a:pt x="496000" y="685910"/>
                </a:lnTo>
                <a:lnTo>
                  <a:pt x="496078" y="685962"/>
                </a:lnTo>
                <a:lnTo>
                  <a:pt x="496323" y="685936"/>
                </a:lnTo>
                <a:lnTo>
                  <a:pt x="496508" y="686119"/>
                </a:lnTo>
                <a:lnTo>
                  <a:pt x="496714" y="686145"/>
                </a:lnTo>
                <a:lnTo>
                  <a:pt x="496873" y="686249"/>
                </a:lnTo>
                <a:lnTo>
                  <a:pt x="496904" y="686354"/>
                </a:lnTo>
                <a:lnTo>
                  <a:pt x="496696" y="686614"/>
                </a:lnTo>
                <a:lnTo>
                  <a:pt x="496555" y="686927"/>
                </a:lnTo>
                <a:lnTo>
                  <a:pt x="496039" y="687110"/>
                </a:lnTo>
                <a:lnTo>
                  <a:pt x="496104" y="687762"/>
                </a:lnTo>
                <a:lnTo>
                  <a:pt x="496420" y="687971"/>
                </a:lnTo>
                <a:lnTo>
                  <a:pt x="496500" y="688154"/>
                </a:lnTo>
                <a:lnTo>
                  <a:pt x="496383" y="688441"/>
                </a:lnTo>
                <a:lnTo>
                  <a:pt x="495817" y="688936"/>
                </a:lnTo>
                <a:lnTo>
                  <a:pt x="495924" y="689171"/>
                </a:lnTo>
                <a:lnTo>
                  <a:pt x="495416" y="689849"/>
                </a:lnTo>
                <a:lnTo>
                  <a:pt x="494986" y="690032"/>
                </a:lnTo>
                <a:lnTo>
                  <a:pt x="494845" y="690162"/>
                </a:lnTo>
                <a:lnTo>
                  <a:pt x="494788" y="690579"/>
                </a:lnTo>
                <a:lnTo>
                  <a:pt x="494509" y="690788"/>
                </a:lnTo>
                <a:lnTo>
                  <a:pt x="494423" y="691049"/>
                </a:lnTo>
                <a:lnTo>
                  <a:pt x="494423" y="691675"/>
                </a:lnTo>
                <a:lnTo>
                  <a:pt x="494365" y="691779"/>
                </a:lnTo>
                <a:lnTo>
                  <a:pt x="494003" y="691597"/>
                </a:lnTo>
                <a:lnTo>
                  <a:pt x="493464" y="690919"/>
                </a:lnTo>
                <a:lnTo>
                  <a:pt x="493396" y="690866"/>
                </a:lnTo>
                <a:lnTo>
                  <a:pt x="493341" y="690919"/>
                </a:lnTo>
                <a:lnTo>
                  <a:pt x="493221" y="691284"/>
                </a:lnTo>
                <a:lnTo>
                  <a:pt x="493015" y="691571"/>
                </a:lnTo>
                <a:lnTo>
                  <a:pt x="492864" y="691597"/>
                </a:lnTo>
                <a:lnTo>
                  <a:pt x="492611" y="691414"/>
                </a:lnTo>
                <a:lnTo>
                  <a:pt x="492291" y="691597"/>
                </a:lnTo>
                <a:lnTo>
                  <a:pt x="491738" y="691649"/>
                </a:lnTo>
                <a:lnTo>
                  <a:pt x="491707" y="692118"/>
                </a:lnTo>
                <a:lnTo>
                  <a:pt x="492223" y="692431"/>
                </a:lnTo>
                <a:lnTo>
                  <a:pt x="492476" y="693240"/>
                </a:lnTo>
                <a:lnTo>
                  <a:pt x="492669" y="693397"/>
                </a:lnTo>
                <a:lnTo>
                  <a:pt x="493117" y="693866"/>
                </a:lnTo>
                <a:lnTo>
                  <a:pt x="493221" y="694284"/>
                </a:lnTo>
                <a:lnTo>
                  <a:pt x="492997" y="694492"/>
                </a:lnTo>
                <a:lnTo>
                  <a:pt x="492596" y="694571"/>
                </a:lnTo>
                <a:lnTo>
                  <a:pt x="492061" y="695118"/>
                </a:lnTo>
                <a:lnTo>
                  <a:pt x="491761" y="695249"/>
                </a:lnTo>
                <a:lnTo>
                  <a:pt x="491399" y="695953"/>
                </a:lnTo>
                <a:lnTo>
                  <a:pt x="491149" y="696057"/>
                </a:lnTo>
                <a:lnTo>
                  <a:pt x="491058" y="696370"/>
                </a:lnTo>
                <a:lnTo>
                  <a:pt x="491305" y="696475"/>
                </a:lnTo>
                <a:lnTo>
                  <a:pt x="490758" y="697571"/>
                </a:lnTo>
                <a:lnTo>
                  <a:pt x="490794" y="697727"/>
                </a:lnTo>
                <a:lnTo>
                  <a:pt x="491170" y="697805"/>
                </a:lnTo>
                <a:lnTo>
                  <a:pt x="491394" y="698092"/>
                </a:lnTo>
                <a:lnTo>
                  <a:pt x="491266" y="698327"/>
                </a:lnTo>
                <a:lnTo>
                  <a:pt x="490893" y="698588"/>
                </a:lnTo>
                <a:lnTo>
                  <a:pt x="490912" y="699188"/>
                </a:lnTo>
                <a:lnTo>
                  <a:pt x="491034" y="699840"/>
                </a:lnTo>
                <a:lnTo>
                  <a:pt x="491383" y="700075"/>
                </a:lnTo>
                <a:lnTo>
                  <a:pt x="491402" y="700779"/>
                </a:lnTo>
                <a:lnTo>
                  <a:pt x="491558" y="701066"/>
                </a:lnTo>
                <a:lnTo>
                  <a:pt x="492729" y="701901"/>
                </a:lnTo>
                <a:lnTo>
                  <a:pt x="493346" y="702553"/>
                </a:lnTo>
                <a:lnTo>
                  <a:pt x="493391" y="702736"/>
                </a:lnTo>
                <a:lnTo>
                  <a:pt x="493211" y="703127"/>
                </a:lnTo>
                <a:lnTo>
                  <a:pt x="492872" y="703075"/>
                </a:lnTo>
                <a:lnTo>
                  <a:pt x="492583" y="703309"/>
                </a:lnTo>
                <a:lnTo>
                  <a:pt x="492408" y="703675"/>
                </a:lnTo>
                <a:lnTo>
                  <a:pt x="492687" y="704144"/>
                </a:lnTo>
                <a:lnTo>
                  <a:pt x="492971" y="704144"/>
                </a:lnTo>
                <a:lnTo>
                  <a:pt x="493265" y="704301"/>
                </a:lnTo>
                <a:lnTo>
                  <a:pt x="494355" y="704327"/>
                </a:lnTo>
                <a:lnTo>
                  <a:pt x="495030" y="704822"/>
                </a:lnTo>
                <a:lnTo>
                  <a:pt x="495510" y="705083"/>
                </a:lnTo>
                <a:lnTo>
                  <a:pt x="495807" y="705448"/>
                </a:lnTo>
                <a:lnTo>
                  <a:pt x="496117" y="705266"/>
                </a:lnTo>
                <a:lnTo>
                  <a:pt x="496151" y="705005"/>
                </a:lnTo>
                <a:lnTo>
                  <a:pt x="496819" y="704822"/>
                </a:lnTo>
                <a:lnTo>
                  <a:pt x="496962" y="705214"/>
                </a:lnTo>
                <a:lnTo>
                  <a:pt x="496832" y="705657"/>
                </a:lnTo>
                <a:lnTo>
                  <a:pt x="496923" y="705735"/>
                </a:lnTo>
                <a:lnTo>
                  <a:pt x="497074" y="706440"/>
                </a:lnTo>
                <a:lnTo>
                  <a:pt x="496998" y="706805"/>
                </a:lnTo>
                <a:lnTo>
                  <a:pt x="497431" y="707248"/>
                </a:lnTo>
                <a:lnTo>
                  <a:pt x="497108" y="707405"/>
                </a:lnTo>
                <a:lnTo>
                  <a:pt x="496933" y="707666"/>
                </a:lnTo>
                <a:lnTo>
                  <a:pt x="496787" y="707483"/>
                </a:lnTo>
                <a:lnTo>
                  <a:pt x="495687" y="707170"/>
                </a:lnTo>
                <a:lnTo>
                  <a:pt x="495249" y="707379"/>
                </a:lnTo>
                <a:lnTo>
                  <a:pt x="495049" y="707248"/>
                </a:lnTo>
                <a:lnTo>
                  <a:pt x="494660" y="707379"/>
                </a:lnTo>
                <a:lnTo>
                  <a:pt x="494082" y="707379"/>
                </a:lnTo>
                <a:lnTo>
                  <a:pt x="493761" y="707196"/>
                </a:lnTo>
                <a:lnTo>
                  <a:pt x="493537" y="707196"/>
                </a:lnTo>
                <a:lnTo>
                  <a:pt x="493417" y="707431"/>
                </a:lnTo>
                <a:lnTo>
                  <a:pt x="492546" y="708083"/>
                </a:lnTo>
                <a:lnTo>
                  <a:pt x="491835" y="707953"/>
                </a:lnTo>
                <a:lnTo>
                  <a:pt x="491490" y="706961"/>
                </a:lnTo>
                <a:lnTo>
                  <a:pt x="490933" y="706309"/>
                </a:lnTo>
                <a:lnTo>
                  <a:pt x="489548" y="705892"/>
                </a:lnTo>
                <a:lnTo>
                  <a:pt x="488719" y="705396"/>
                </a:lnTo>
                <a:lnTo>
                  <a:pt x="488508" y="704979"/>
                </a:lnTo>
                <a:lnTo>
                  <a:pt x="488388" y="704874"/>
                </a:lnTo>
                <a:lnTo>
                  <a:pt x="487919" y="705031"/>
                </a:lnTo>
                <a:lnTo>
                  <a:pt x="487507" y="705187"/>
                </a:lnTo>
                <a:lnTo>
                  <a:pt x="486678" y="705187"/>
                </a:lnTo>
                <a:lnTo>
                  <a:pt x="486465" y="704822"/>
                </a:lnTo>
                <a:lnTo>
                  <a:pt x="486048" y="704796"/>
                </a:lnTo>
                <a:lnTo>
                  <a:pt x="484804" y="704509"/>
                </a:lnTo>
                <a:lnTo>
                  <a:pt x="484111" y="704040"/>
                </a:lnTo>
                <a:lnTo>
                  <a:pt x="483879" y="704066"/>
                </a:lnTo>
                <a:lnTo>
                  <a:pt x="483449" y="704327"/>
                </a:lnTo>
                <a:lnTo>
                  <a:pt x="483529" y="704561"/>
                </a:lnTo>
                <a:lnTo>
                  <a:pt x="482529" y="705344"/>
                </a:lnTo>
                <a:lnTo>
                  <a:pt x="482140" y="705527"/>
                </a:lnTo>
                <a:lnTo>
                  <a:pt x="481395" y="706048"/>
                </a:lnTo>
                <a:lnTo>
                  <a:pt x="481272" y="706153"/>
                </a:lnTo>
                <a:lnTo>
                  <a:pt x="481066" y="706153"/>
                </a:lnTo>
                <a:lnTo>
                  <a:pt x="480892" y="705970"/>
                </a:lnTo>
                <a:lnTo>
                  <a:pt x="480772" y="705944"/>
                </a:lnTo>
                <a:lnTo>
                  <a:pt x="480042" y="705787"/>
                </a:lnTo>
                <a:lnTo>
                  <a:pt x="479098" y="705474"/>
                </a:lnTo>
                <a:lnTo>
                  <a:pt x="478665" y="705579"/>
                </a:lnTo>
                <a:lnTo>
                  <a:pt x="477667" y="705266"/>
                </a:lnTo>
                <a:lnTo>
                  <a:pt x="476979" y="705240"/>
                </a:lnTo>
                <a:lnTo>
                  <a:pt x="476690" y="705448"/>
                </a:lnTo>
                <a:lnTo>
                  <a:pt x="476220" y="705579"/>
                </a:lnTo>
                <a:lnTo>
                  <a:pt x="476020" y="705344"/>
                </a:lnTo>
                <a:lnTo>
                  <a:pt x="475785" y="705161"/>
                </a:lnTo>
                <a:lnTo>
                  <a:pt x="475410" y="705057"/>
                </a:lnTo>
                <a:lnTo>
                  <a:pt x="474664" y="704953"/>
                </a:lnTo>
                <a:lnTo>
                  <a:pt x="474070" y="704692"/>
                </a:lnTo>
                <a:lnTo>
                  <a:pt x="473707" y="704327"/>
                </a:lnTo>
                <a:lnTo>
                  <a:pt x="473421" y="704327"/>
                </a:lnTo>
                <a:lnTo>
                  <a:pt x="473035" y="704901"/>
                </a:lnTo>
                <a:lnTo>
                  <a:pt x="472756" y="704979"/>
                </a:lnTo>
                <a:lnTo>
                  <a:pt x="471612" y="704457"/>
                </a:lnTo>
                <a:lnTo>
                  <a:pt x="471351" y="704509"/>
                </a:lnTo>
                <a:lnTo>
                  <a:pt x="471234" y="704953"/>
                </a:lnTo>
                <a:lnTo>
                  <a:pt x="470788" y="705944"/>
                </a:lnTo>
                <a:lnTo>
                  <a:pt x="470342" y="706388"/>
                </a:lnTo>
                <a:lnTo>
                  <a:pt x="470105" y="706988"/>
                </a:lnTo>
                <a:lnTo>
                  <a:pt x="469518" y="706909"/>
                </a:lnTo>
                <a:lnTo>
                  <a:pt x="468835" y="706883"/>
                </a:lnTo>
                <a:lnTo>
                  <a:pt x="468429" y="707092"/>
                </a:lnTo>
                <a:lnTo>
                  <a:pt x="467769" y="707040"/>
                </a:lnTo>
                <a:lnTo>
                  <a:pt x="467243" y="707327"/>
                </a:lnTo>
                <a:lnTo>
                  <a:pt x="466771" y="707379"/>
                </a:lnTo>
                <a:lnTo>
                  <a:pt x="465387" y="708579"/>
                </a:lnTo>
                <a:lnTo>
                  <a:pt x="465121" y="709518"/>
                </a:lnTo>
                <a:lnTo>
                  <a:pt x="464863" y="709518"/>
                </a:lnTo>
                <a:lnTo>
                  <a:pt x="464164" y="709022"/>
                </a:lnTo>
                <a:lnTo>
                  <a:pt x="463927" y="708996"/>
                </a:lnTo>
                <a:lnTo>
                  <a:pt x="463385" y="709779"/>
                </a:lnTo>
                <a:lnTo>
                  <a:pt x="463090" y="709961"/>
                </a:lnTo>
                <a:lnTo>
                  <a:pt x="462817" y="709857"/>
                </a:lnTo>
                <a:lnTo>
                  <a:pt x="462535" y="709987"/>
                </a:lnTo>
                <a:lnTo>
                  <a:pt x="462136" y="709805"/>
                </a:lnTo>
                <a:lnTo>
                  <a:pt x="461461" y="709544"/>
                </a:lnTo>
                <a:lnTo>
                  <a:pt x="460835" y="709622"/>
                </a:lnTo>
                <a:lnTo>
                  <a:pt x="460439" y="709987"/>
                </a:lnTo>
                <a:lnTo>
                  <a:pt x="460129" y="710457"/>
                </a:lnTo>
                <a:lnTo>
                  <a:pt x="460061" y="710796"/>
                </a:lnTo>
                <a:lnTo>
                  <a:pt x="460298" y="711135"/>
                </a:lnTo>
                <a:lnTo>
                  <a:pt x="460059" y="711422"/>
                </a:lnTo>
                <a:lnTo>
                  <a:pt x="459960" y="711605"/>
                </a:lnTo>
                <a:lnTo>
                  <a:pt x="460079" y="711892"/>
                </a:lnTo>
                <a:lnTo>
                  <a:pt x="459946" y="711996"/>
                </a:lnTo>
                <a:lnTo>
                  <a:pt x="459720" y="711866"/>
                </a:lnTo>
                <a:lnTo>
                  <a:pt x="458622" y="712231"/>
                </a:lnTo>
                <a:lnTo>
                  <a:pt x="458317" y="711944"/>
                </a:lnTo>
                <a:lnTo>
                  <a:pt x="457608" y="711031"/>
                </a:lnTo>
                <a:lnTo>
                  <a:pt x="457707" y="710613"/>
                </a:lnTo>
                <a:lnTo>
                  <a:pt x="457071" y="710144"/>
                </a:lnTo>
                <a:lnTo>
                  <a:pt x="456370" y="709596"/>
                </a:lnTo>
                <a:lnTo>
                  <a:pt x="456078" y="708709"/>
                </a:lnTo>
                <a:lnTo>
                  <a:pt x="455612" y="707535"/>
                </a:lnTo>
                <a:lnTo>
                  <a:pt x="455338" y="707092"/>
                </a:lnTo>
                <a:lnTo>
                  <a:pt x="454858" y="706596"/>
                </a:lnTo>
                <a:lnTo>
                  <a:pt x="454850" y="706309"/>
                </a:lnTo>
                <a:lnTo>
                  <a:pt x="454754" y="706126"/>
                </a:lnTo>
                <a:lnTo>
                  <a:pt x="454061" y="705762"/>
                </a:lnTo>
                <a:lnTo>
                  <a:pt x="453920" y="704901"/>
                </a:lnTo>
                <a:lnTo>
                  <a:pt x="453628" y="704509"/>
                </a:lnTo>
                <a:lnTo>
                  <a:pt x="453787" y="704014"/>
                </a:lnTo>
                <a:lnTo>
                  <a:pt x="453500" y="703570"/>
                </a:lnTo>
                <a:lnTo>
                  <a:pt x="453411" y="703570"/>
                </a:lnTo>
                <a:lnTo>
                  <a:pt x="453325" y="703909"/>
                </a:lnTo>
                <a:lnTo>
                  <a:pt x="452927" y="704040"/>
                </a:lnTo>
                <a:lnTo>
                  <a:pt x="452340" y="704379"/>
                </a:lnTo>
                <a:lnTo>
                  <a:pt x="452017" y="704327"/>
                </a:lnTo>
                <a:lnTo>
                  <a:pt x="451430" y="703935"/>
                </a:lnTo>
                <a:lnTo>
                  <a:pt x="451230" y="703753"/>
                </a:lnTo>
                <a:lnTo>
                  <a:pt x="451005" y="703831"/>
                </a:lnTo>
                <a:lnTo>
                  <a:pt x="450779" y="704014"/>
                </a:lnTo>
                <a:lnTo>
                  <a:pt x="450664" y="704457"/>
                </a:lnTo>
                <a:lnTo>
                  <a:pt x="450153" y="704822"/>
                </a:lnTo>
                <a:lnTo>
                  <a:pt x="449217" y="705005"/>
                </a:lnTo>
                <a:lnTo>
                  <a:pt x="448315" y="705005"/>
                </a:lnTo>
                <a:lnTo>
                  <a:pt x="448021" y="704848"/>
                </a:lnTo>
                <a:lnTo>
                  <a:pt x="447531" y="704874"/>
                </a:lnTo>
                <a:lnTo>
                  <a:pt x="446319" y="704744"/>
                </a:lnTo>
                <a:lnTo>
                  <a:pt x="445654" y="705031"/>
                </a:lnTo>
                <a:lnTo>
                  <a:pt x="445010" y="704927"/>
                </a:lnTo>
                <a:lnTo>
                  <a:pt x="444809" y="705005"/>
                </a:lnTo>
                <a:lnTo>
                  <a:pt x="444564" y="705996"/>
                </a:lnTo>
                <a:lnTo>
                  <a:pt x="444212" y="706179"/>
                </a:lnTo>
                <a:lnTo>
                  <a:pt x="443631" y="706048"/>
                </a:lnTo>
                <a:lnTo>
                  <a:pt x="443462" y="706126"/>
                </a:lnTo>
                <a:lnTo>
                  <a:pt x="443365" y="706701"/>
                </a:lnTo>
                <a:lnTo>
                  <a:pt x="443162" y="706883"/>
                </a:lnTo>
                <a:lnTo>
                  <a:pt x="442886" y="706779"/>
                </a:lnTo>
                <a:lnTo>
                  <a:pt x="442612" y="707274"/>
                </a:lnTo>
                <a:lnTo>
                  <a:pt x="442343" y="707874"/>
                </a:lnTo>
                <a:lnTo>
                  <a:pt x="441713" y="708135"/>
                </a:lnTo>
                <a:lnTo>
                  <a:pt x="441415" y="708057"/>
                </a:lnTo>
                <a:lnTo>
                  <a:pt x="440506" y="707927"/>
                </a:lnTo>
                <a:lnTo>
                  <a:pt x="440094" y="707900"/>
                </a:lnTo>
                <a:lnTo>
                  <a:pt x="439888" y="708240"/>
                </a:lnTo>
                <a:lnTo>
                  <a:pt x="439656" y="708161"/>
                </a:lnTo>
                <a:lnTo>
                  <a:pt x="439275" y="707822"/>
                </a:lnTo>
                <a:lnTo>
                  <a:pt x="438957" y="707848"/>
                </a:lnTo>
                <a:lnTo>
                  <a:pt x="438678" y="707744"/>
                </a:lnTo>
                <a:lnTo>
                  <a:pt x="438431" y="707353"/>
                </a:lnTo>
                <a:lnTo>
                  <a:pt x="438081" y="707014"/>
                </a:lnTo>
                <a:lnTo>
                  <a:pt x="437839" y="707092"/>
                </a:lnTo>
                <a:lnTo>
                  <a:pt x="437487" y="707196"/>
                </a:lnTo>
                <a:lnTo>
                  <a:pt x="437083" y="706988"/>
                </a:lnTo>
                <a:lnTo>
                  <a:pt x="436387" y="706596"/>
                </a:lnTo>
                <a:lnTo>
                  <a:pt x="435722" y="706492"/>
                </a:lnTo>
                <a:lnTo>
                  <a:pt x="435469" y="707092"/>
                </a:lnTo>
                <a:lnTo>
                  <a:pt x="435566" y="707848"/>
                </a:lnTo>
                <a:lnTo>
                  <a:pt x="435709" y="708240"/>
                </a:lnTo>
                <a:lnTo>
                  <a:pt x="435756" y="709205"/>
                </a:lnTo>
                <a:lnTo>
                  <a:pt x="435550" y="709257"/>
                </a:lnTo>
                <a:lnTo>
                  <a:pt x="435261" y="708970"/>
                </a:lnTo>
                <a:lnTo>
                  <a:pt x="435209" y="708683"/>
                </a:lnTo>
                <a:lnTo>
                  <a:pt x="435060" y="708605"/>
                </a:lnTo>
                <a:lnTo>
                  <a:pt x="434635" y="708683"/>
                </a:lnTo>
                <a:lnTo>
                  <a:pt x="434367" y="708500"/>
                </a:lnTo>
                <a:lnTo>
                  <a:pt x="433765" y="708344"/>
                </a:lnTo>
                <a:lnTo>
                  <a:pt x="433327" y="708057"/>
                </a:lnTo>
                <a:lnTo>
                  <a:pt x="432404" y="708083"/>
                </a:lnTo>
                <a:lnTo>
                  <a:pt x="431721" y="707979"/>
                </a:lnTo>
                <a:lnTo>
                  <a:pt x="431145" y="708474"/>
                </a:lnTo>
                <a:lnTo>
                  <a:pt x="430501" y="708448"/>
                </a:lnTo>
                <a:lnTo>
                  <a:pt x="429151" y="709022"/>
                </a:lnTo>
                <a:lnTo>
                  <a:pt x="428825" y="710065"/>
                </a:lnTo>
                <a:lnTo>
                  <a:pt x="428254" y="710405"/>
                </a:lnTo>
                <a:lnTo>
                  <a:pt x="427691" y="710431"/>
                </a:lnTo>
                <a:lnTo>
                  <a:pt x="427498" y="709961"/>
                </a:lnTo>
                <a:lnTo>
                  <a:pt x="426844" y="709779"/>
                </a:lnTo>
                <a:lnTo>
                  <a:pt x="425577" y="709205"/>
                </a:lnTo>
                <a:lnTo>
                  <a:pt x="425267" y="708109"/>
                </a:lnTo>
                <a:lnTo>
                  <a:pt x="424951" y="707848"/>
                </a:lnTo>
                <a:lnTo>
                  <a:pt x="424607" y="707927"/>
                </a:lnTo>
                <a:lnTo>
                  <a:pt x="424404" y="707535"/>
                </a:lnTo>
                <a:lnTo>
                  <a:pt x="423531" y="707587"/>
                </a:lnTo>
                <a:lnTo>
                  <a:pt x="423121" y="708005"/>
                </a:lnTo>
                <a:lnTo>
                  <a:pt x="422652" y="707718"/>
                </a:lnTo>
                <a:lnTo>
                  <a:pt x="421414" y="707274"/>
                </a:lnTo>
                <a:lnTo>
                  <a:pt x="420012" y="708240"/>
                </a:lnTo>
                <a:lnTo>
                  <a:pt x="419780" y="708553"/>
                </a:lnTo>
                <a:lnTo>
                  <a:pt x="419321" y="708553"/>
                </a:lnTo>
                <a:lnTo>
                  <a:pt x="418231" y="707979"/>
                </a:lnTo>
                <a:lnTo>
                  <a:pt x="415226" y="706961"/>
                </a:lnTo>
                <a:lnTo>
                  <a:pt x="414381" y="706048"/>
                </a:lnTo>
                <a:lnTo>
                  <a:pt x="414449" y="705500"/>
                </a:lnTo>
                <a:lnTo>
                  <a:pt x="414639" y="705266"/>
                </a:lnTo>
                <a:lnTo>
                  <a:pt x="414616" y="704822"/>
                </a:lnTo>
                <a:lnTo>
                  <a:pt x="414282" y="704744"/>
                </a:lnTo>
                <a:lnTo>
                  <a:pt x="414217" y="704457"/>
                </a:lnTo>
                <a:lnTo>
                  <a:pt x="414313" y="704040"/>
                </a:lnTo>
                <a:lnTo>
                  <a:pt x="414412" y="703909"/>
                </a:lnTo>
                <a:lnTo>
                  <a:pt x="414397" y="703831"/>
                </a:lnTo>
                <a:lnTo>
                  <a:pt x="413719" y="703675"/>
                </a:lnTo>
                <a:lnTo>
                  <a:pt x="413179" y="703440"/>
                </a:lnTo>
                <a:lnTo>
                  <a:pt x="412940" y="703231"/>
                </a:lnTo>
                <a:lnTo>
                  <a:pt x="412455" y="703153"/>
                </a:lnTo>
                <a:lnTo>
                  <a:pt x="412066" y="703283"/>
                </a:lnTo>
                <a:lnTo>
                  <a:pt x="411404" y="702736"/>
                </a:lnTo>
                <a:lnTo>
                  <a:pt x="411198" y="703049"/>
                </a:lnTo>
                <a:lnTo>
                  <a:pt x="410390" y="703570"/>
                </a:lnTo>
                <a:lnTo>
                  <a:pt x="409384" y="703570"/>
                </a:lnTo>
                <a:lnTo>
                  <a:pt x="408247" y="703153"/>
                </a:lnTo>
                <a:lnTo>
                  <a:pt x="407963" y="703257"/>
                </a:lnTo>
                <a:lnTo>
                  <a:pt x="407656" y="703675"/>
                </a:lnTo>
                <a:lnTo>
                  <a:pt x="407512" y="704196"/>
                </a:lnTo>
                <a:lnTo>
                  <a:pt x="407030" y="704353"/>
                </a:lnTo>
                <a:lnTo>
                  <a:pt x="406929" y="704614"/>
                </a:lnTo>
                <a:lnTo>
                  <a:pt x="406261" y="704588"/>
                </a:lnTo>
                <a:lnTo>
                  <a:pt x="405907" y="704822"/>
                </a:lnTo>
                <a:lnTo>
                  <a:pt x="405693" y="705057"/>
                </a:lnTo>
                <a:lnTo>
                  <a:pt x="405336" y="705448"/>
                </a:lnTo>
                <a:lnTo>
                  <a:pt x="405104" y="705970"/>
                </a:lnTo>
                <a:lnTo>
                  <a:pt x="405106" y="707222"/>
                </a:lnTo>
                <a:lnTo>
                  <a:pt x="404653" y="707640"/>
                </a:lnTo>
                <a:lnTo>
                  <a:pt x="403407" y="707744"/>
                </a:lnTo>
                <a:lnTo>
                  <a:pt x="402111" y="707848"/>
                </a:lnTo>
                <a:lnTo>
                  <a:pt x="401444" y="707692"/>
                </a:lnTo>
                <a:lnTo>
                  <a:pt x="401116" y="707822"/>
                </a:lnTo>
                <a:lnTo>
                  <a:pt x="400855" y="708161"/>
                </a:lnTo>
                <a:lnTo>
                  <a:pt x="400344" y="709205"/>
                </a:lnTo>
                <a:lnTo>
                  <a:pt x="400584" y="709857"/>
                </a:lnTo>
                <a:lnTo>
                  <a:pt x="400420" y="710561"/>
                </a:lnTo>
                <a:lnTo>
                  <a:pt x="400459" y="712022"/>
                </a:lnTo>
                <a:lnTo>
                  <a:pt x="400417" y="712387"/>
                </a:lnTo>
                <a:lnTo>
                  <a:pt x="400532" y="712700"/>
                </a:lnTo>
                <a:lnTo>
                  <a:pt x="400573" y="713900"/>
                </a:lnTo>
                <a:lnTo>
                  <a:pt x="400406" y="714187"/>
                </a:lnTo>
                <a:lnTo>
                  <a:pt x="400597" y="714630"/>
                </a:lnTo>
                <a:lnTo>
                  <a:pt x="400393" y="715752"/>
                </a:lnTo>
                <a:lnTo>
                  <a:pt x="400130" y="715857"/>
                </a:lnTo>
                <a:lnTo>
                  <a:pt x="399750" y="716717"/>
                </a:lnTo>
                <a:lnTo>
                  <a:pt x="399794" y="717187"/>
                </a:lnTo>
                <a:lnTo>
                  <a:pt x="399502" y="718596"/>
                </a:lnTo>
                <a:lnTo>
                  <a:pt x="399140" y="718804"/>
                </a:lnTo>
                <a:lnTo>
                  <a:pt x="398240" y="720317"/>
                </a:lnTo>
                <a:lnTo>
                  <a:pt x="397729" y="720917"/>
                </a:lnTo>
                <a:lnTo>
                  <a:pt x="397375" y="721517"/>
                </a:lnTo>
                <a:lnTo>
                  <a:pt x="397263" y="721569"/>
                </a:lnTo>
                <a:lnTo>
                  <a:pt x="396890" y="721100"/>
                </a:lnTo>
                <a:lnTo>
                  <a:pt x="396032" y="720709"/>
                </a:lnTo>
                <a:lnTo>
                  <a:pt x="395610" y="720239"/>
                </a:lnTo>
                <a:lnTo>
                  <a:pt x="395162" y="720083"/>
                </a:lnTo>
                <a:lnTo>
                  <a:pt x="394885" y="720109"/>
                </a:lnTo>
                <a:lnTo>
                  <a:pt x="394106" y="720709"/>
                </a:lnTo>
                <a:lnTo>
                  <a:pt x="393402" y="720474"/>
                </a:lnTo>
                <a:lnTo>
                  <a:pt x="392902" y="720656"/>
                </a:lnTo>
                <a:lnTo>
                  <a:pt x="392313" y="720526"/>
                </a:lnTo>
                <a:lnTo>
                  <a:pt x="392143" y="720317"/>
                </a:lnTo>
                <a:lnTo>
                  <a:pt x="392216" y="719874"/>
                </a:lnTo>
                <a:lnTo>
                  <a:pt x="392115" y="719482"/>
                </a:lnTo>
                <a:lnTo>
                  <a:pt x="391455" y="718935"/>
                </a:lnTo>
                <a:lnTo>
                  <a:pt x="391348" y="718752"/>
                </a:lnTo>
                <a:lnTo>
                  <a:pt x="390710" y="718465"/>
                </a:lnTo>
                <a:lnTo>
                  <a:pt x="390160" y="718674"/>
                </a:lnTo>
                <a:lnTo>
                  <a:pt x="389896" y="718648"/>
                </a:lnTo>
                <a:lnTo>
                  <a:pt x="389868" y="717970"/>
                </a:lnTo>
                <a:lnTo>
                  <a:pt x="389346" y="717370"/>
                </a:lnTo>
                <a:lnTo>
                  <a:pt x="388908" y="717396"/>
                </a:lnTo>
                <a:lnTo>
                  <a:pt x="388387" y="716926"/>
                </a:lnTo>
                <a:lnTo>
                  <a:pt x="388077" y="716770"/>
                </a:lnTo>
                <a:lnTo>
                  <a:pt x="387871" y="716770"/>
                </a:lnTo>
                <a:lnTo>
                  <a:pt x="387636" y="716926"/>
                </a:lnTo>
                <a:lnTo>
                  <a:pt x="387227" y="717396"/>
                </a:lnTo>
                <a:lnTo>
                  <a:pt x="386818" y="717500"/>
                </a:lnTo>
                <a:lnTo>
                  <a:pt x="386669" y="718022"/>
                </a:lnTo>
                <a:lnTo>
                  <a:pt x="386004" y="718100"/>
                </a:lnTo>
                <a:lnTo>
                  <a:pt x="385689" y="718413"/>
                </a:lnTo>
                <a:lnTo>
                  <a:pt x="385368" y="718543"/>
                </a:lnTo>
                <a:lnTo>
                  <a:pt x="385024" y="719222"/>
                </a:lnTo>
                <a:lnTo>
                  <a:pt x="384096" y="718882"/>
                </a:lnTo>
                <a:lnTo>
                  <a:pt x="383804" y="718596"/>
                </a:lnTo>
                <a:lnTo>
                  <a:pt x="383770" y="717996"/>
                </a:lnTo>
                <a:lnTo>
                  <a:pt x="383588" y="717448"/>
                </a:lnTo>
                <a:lnTo>
                  <a:pt x="383074" y="717265"/>
                </a:lnTo>
                <a:lnTo>
                  <a:pt x="381284" y="716874"/>
                </a:lnTo>
                <a:lnTo>
                  <a:pt x="380522" y="716065"/>
                </a:lnTo>
                <a:lnTo>
                  <a:pt x="379899" y="716170"/>
                </a:lnTo>
                <a:lnTo>
                  <a:pt x="379694" y="715935"/>
                </a:lnTo>
                <a:lnTo>
                  <a:pt x="378648" y="716196"/>
                </a:lnTo>
                <a:lnTo>
                  <a:pt x="377491" y="716222"/>
                </a:lnTo>
                <a:lnTo>
                  <a:pt x="376672" y="716561"/>
                </a:lnTo>
                <a:lnTo>
                  <a:pt x="376075" y="716326"/>
                </a:lnTo>
                <a:lnTo>
                  <a:pt x="375843" y="716457"/>
                </a:lnTo>
                <a:lnTo>
                  <a:pt x="373990" y="714996"/>
                </a:lnTo>
                <a:lnTo>
                  <a:pt x="372100" y="715544"/>
                </a:lnTo>
                <a:lnTo>
                  <a:pt x="371519" y="716170"/>
                </a:lnTo>
                <a:lnTo>
                  <a:pt x="371107" y="716196"/>
                </a:lnTo>
                <a:lnTo>
                  <a:pt x="370985" y="715361"/>
                </a:lnTo>
                <a:lnTo>
                  <a:pt x="370622" y="714943"/>
                </a:lnTo>
                <a:lnTo>
                  <a:pt x="369593" y="715126"/>
                </a:lnTo>
                <a:lnTo>
                  <a:pt x="368203" y="715544"/>
                </a:lnTo>
                <a:lnTo>
                  <a:pt x="367306" y="715674"/>
                </a:lnTo>
                <a:lnTo>
                  <a:pt x="366397" y="714892"/>
                </a:lnTo>
                <a:lnTo>
                  <a:pt x="365602" y="714787"/>
                </a:lnTo>
                <a:lnTo>
                  <a:pt x="364890" y="714604"/>
                </a:lnTo>
                <a:lnTo>
                  <a:pt x="364697" y="714265"/>
                </a:lnTo>
                <a:lnTo>
                  <a:pt x="364590" y="713874"/>
                </a:lnTo>
                <a:lnTo>
                  <a:pt x="364105" y="713587"/>
                </a:lnTo>
                <a:lnTo>
                  <a:pt x="363571" y="713613"/>
                </a:lnTo>
                <a:lnTo>
                  <a:pt x="362507" y="713118"/>
                </a:lnTo>
                <a:lnTo>
                  <a:pt x="361285" y="712935"/>
                </a:lnTo>
                <a:lnTo>
                  <a:pt x="359674" y="713613"/>
                </a:lnTo>
                <a:lnTo>
                  <a:pt x="359095" y="714943"/>
                </a:lnTo>
                <a:lnTo>
                  <a:pt x="358566" y="715387"/>
                </a:lnTo>
                <a:lnTo>
                  <a:pt x="358053" y="715100"/>
                </a:lnTo>
                <a:lnTo>
                  <a:pt x="357372" y="715335"/>
                </a:lnTo>
                <a:lnTo>
                  <a:pt x="356470" y="715518"/>
                </a:lnTo>
                <a:lnTo>
                  <a:pt x="355532" y="716091"/>
                </a:lnTo>
                <a:lnTo>
                  <a:pt x="354698" y="715935"/>
                </a:lnTo>
                <a:lnTo>
                  <a:pt x="354661" y="716300"/>
                </a:lnTo>
                <a:lnTo>
                  <a:pt x="354083" y="716770"/>
                </a:lnTo>
                <a:lnTo>
                  <a:pt x="353652" y="717761"/>
                </a:lnTo>
                <a:lnTo>
                  <a:pt x="352811" y="718622"/>
                </a:lnTo>
                <a:lnTo>
                  <a:pt x="352774" y="719378"/>
                </a:lnTo>
                <a:lnTo>
                  <a:pt x="352242" y="720109"/>
                </a:lnTo>
                <a:lnTo>
                  <a:pt x="351882" y="720291"/>
                </a:lnTo>
                <a:lnTo>
                  <a:pt x="351677" y="720709"/>
                </a:lnTo>
                <a:lnTo>
                  <a:pt x="351486" y="720709"/>
                </a:lnTo>
                <a:lnTo>
                  <a:pt x="351332" y="720526"/>
                </a:lnTo>
                <a:lnTo>
                  <a:pt x="351134" y="720526"/>
                </a:lnTo>
                <a:lnTo>
                  <a:pt x="350848" y="720813"/>
                </a:lnTo>
                <a:lnTo>
                  <a:pt x="350540" y="721648"/>
                </a:lnTo>
                <a:lnTo>
                  <a:pt x="349709" y="722117"/>
                </a:lnTo>
                <a:lnTo>
                  <a:pt x="349432" y="722665"/>
                </a:lnTo>
                <a:lnTo>
                  <a:pt x="349516" y="723787"/>
                </a:lnTo>
                <a:lnTo>
                  <a:pt x="349461" y="723995"/>
                </a:lnTo>
                <a:lnTo>
                  <a:pt x="348971" y="724282"/>
                </a:lnTo>
                <a:lnTo>
                  <a:pt x="348593" y="724778"/>
                </a:lnTo>
                <a:lnTo>
                  <a:pt x="348236" y="724987"/>
                </a:lnTo>
                <a:lnTo>
                  <a:pt x="348244" y="725169"/>
                </a:lnTo>
                <a:lnTo>
                  <a:pt x="348640" y="725456"/>
                </a:lnTo>
                <a:lnTo>
                  <a:pt x="349182" y="726369"/>
                </a:lnTo>
                <a:lnTo>
                  <a:pt x="350136" y="727673"/>
                </a:lnTo>
                <a:lnTo>
                  <a:pt x="350180" y="728378"/>
                </a:lnTo>
                <a:lnTo>
                  <a:pt x="350350" y="728769"/>
                </a:lnTo>
                <a:lnTo>
                  <a:pt x="351306" y="728952"/>
                </a:lnTo>
                <a:lnTo>
                  <a:pt x="351325" y="729056"/>
                </a:lnTo>
                <a:lnTo>
                  <a:pt x="351103" y="729134"/>
                </a:lnTo>
                <a:lnTo>
                  <a:pt x="350871" y="729604"/>
                </a:lnTo>
                <a:lnTo>
                  <a:pt x="351095" y="729813"/>
                </a:lnTo>
                <a:lnTo>
                  <a:pt x="351218" y="730621"/>
                </a:lnTo>
                <a:lnTo>
                  <a:pt x="350981" y="731247"/>
                </a:lnTo>
                <a:lnTo>
                  <a:pt x="351085" y="732317"/>
                </a:lnTo>
                <a:lnTo>
                  <a:pt x="351014" y="732395"/>
                </a:lnTo>
                <a:lnTo>
                  <a:pt x="350290" y="733203"/>
                </a:lnTo>
                <a:lnTo>
                  <a:pt x="349265" y="734012"/>
                </a:lnTo>
                <a:lnTo>
                  <a:pt x="347970" y="734743"/>
                </a:lnTo>
                <a:lnTo>
                  <a:pt x="347613" y="735160"/>
                </a:lnTo>
                <a:lnTo>
                  <a:pt x="346539" y="734873"/>
                </a:lnTo>
                <a:lnTo>
                  <a:pt x="345624" y="733438"/>
                </a:lnTo>
                <a:lnTo>
                  <a:pt x="344565" y="732995"/>
                </a:lnTo>
                <a:lnTo>
                  <a:pt x="344578" y="732682"/>
                </a:lnTo>
                <a:lnTo>
                  <a:pt x="344193" y="732212"/>
                </a:lnTo>
                <a:lnTo>
                  <a:pt x="343671" y="731873"/>
                </a:lnTo>
                <a:lnTo>
                  <a:pt x="343546" y="730752"/>
                </a:lnTo>
                <a:lnTo>
                  <a:pt x="343379" y="729734"/>
                </a:lnTo>
                <a:lnTo>
                  <a:pt x="343249" y="729265"/>
                </a:lnTo>
                <a:lnTo>
                  <a:pt x="343439" y="728795"/>
                </a:lnTo>
                <a:lnTo>
                  <a:pt x="343330" y="728482"/>
                </a:lnTo>
                <a:lnTo>
                  <a:pt x="342941" y="728221"/>
                </a:lnTo>
                <a:lnTo>
                  <a:pt x="342842" y="727986"/>
                </a:lnTo>
                <a:lnTo>
                  <a:pt x="342616" y="727960"/>
                </a:lnTo>
                <a:lnTo>
                  <a:pt x="341925" y="728717"/>
                </a:lnTo>
                <a:lnTo>
                  <a:pt x="341378" y="728925"/>
                </a:lnTo>
                <a:lnTo>
                  <a:pt x="340301" y="728456"/>
                </a:lnTo>
                <a:lnTo>
                  <a:pt x="339873" y="728169"/>
                </a:lnTo>
                <a:lnTo>
                  <a:pt x="339654" y="727439"/>
                </a:lnTo>
                <a:lnTo>
                  <a:pt x="339183" y="727152"/>
                </a:lnTo>
                <a:lnTo>
                  <a:pt x="338872" y="727204"/>
                </a:lnTo>
                <a:lnTo>
                  <a:pt x="338351" y="726760"/>
                </a:lnTo>
                <a:lnTo>
                  <a:pt x="337376" y="726891"/>
                </a:lnTo>
                <a:lnTo>
                  <a:pt x="336125" y="726134"/>
                </a:lnTo>
                <a:lnTo>
                  <a:pt x="335890" y="725404"/>
                </a:lnTo>
                <a:lnTo>
                  <a:pt x="336013" y="725091"/>
                </a:lnTo>
                <a:lnTo>
                  <a:pt x="335924" y="725039"/>
                </a:lnTo>
                <a:lnTo>
                  <a:pt x="334704" y="725169"/>
                </a:lnTo>
                <a:lnTo>
                  <a:pt x="333059" y="723682"/>
                </a:lnTo>
                <a:lnTo>
                  <a:pt x="332322" y="722665"/>
                </a:lnTo>
                <a:lnTo>
                  <a:pt x="331618" y="721856"/>
                </a:lnTo>
                <a:lnTo>
                  <a:pt x="330609" y="721204"/>
                </a:lnTo>
                <a:lnTo>
                  <a:pt x="330273" y="720630"/>
                </a:lnTo>
                <a:lnTo>
                  <a:pt x="330155" y="720083"/>
                </a:lnTo>
                <a:lnTo>
                  <a:pt x="329871" y="718778"/>
                </a:lnTo>
                <a:lnTo>
                  <a:pt x="330127" y="718100"/>
                </a:lnTo>
                <a:lnTo>
                  <a:pt x="330096" y="717891"/>
                </a:lnTo>
                <a:lnTo>
                  <a:pt x="328654" y="716065"/>
                </a:lnTo>
                <a:lnTo>
                  <a:pt x="327948" y="714422"/>
                </a:lnTo>
                <a:lnTo>
                  <a:pt x="327948" y="714161"/>
                </a:lnTo>
                <a:lnTo>
                  <a:pt x="328975" y="712987"/>
                </a:lnTo>
                <a:lnTo>
                  <a:pt x="329139" y="712283"/>
                </a:lnTo>
                <a:lnTo>
                  <a:pt x="329095" y="711474"/>
                </a:lnTo>
                <a:lnTo>
                  <a:pt x="329134" y="711135"/>
                </a:lnTo>
                <a:lnTo>
                  <a:pt x="330236" y="710535"/>
                </a:lnTo>
                <a:lnTo>
                  <a:pt x="329960" y="709439"/>
                </a:lnTo>
                <a:lnTo>
                  <a:pt x="329387" y="709309"/>
                </a:lnTo>
                <a:lnTo>
                  <a:pt x="328362" y="708292"/>
                </a:lnTo>
                <a:lnTo>
                  <a:pt x="328057" y="707796"/>
                </a:lnTo>
                <a:lnTo>
                  <a:pt x="327476" y="707953"/>
                </a:lnTo>
                <a:lnTo>
                  <a:pt x="326712" y="707587"/>
                </a:lnTo>
                <a:lnTo>
                  <a:pt x="326026" y="706988"/>
                </a:lnTo>
                <a:lnTo>
                  <a:pt x="325643" y="706231"/>
                </a:lnTo>
                <a:lnTo>
                  <a:pt x="325933" y="705057"/>
                </a:lnTo>
                <a:lnTo>
                  <a:pt x="326829" y="704405"/>
                </a:lnTo>
                <a:lnTo>
                  <a:pt x="326725" y="703675"/>
                </a:lnTo>
                <a:lnTo>
                  <a:pt x="326342" y="703257"/>
                </a:lnTo>
                <a:lnTo>
                  <a:pt x="325899" y="703101"/>
                </a:lnTo>
                <a:lnTo>
                  <a:pt x="323540" y="701561"/>
                </a:lnTo>
                <a:lnTo>
                  <a:pt x="323571" y="701275"/>
                </a:lnTo>
                <a:lnTo>
                  <a:pt x="324032" y="700570"/>
                </a:lnTo>
                <a:lnTo>
                  <a:pt x="324022" y="700440"/>
                </a:lnTo>
                <a:lnTo>
                  <a:pt x="323628" y="700075"/>
                </a:lnTo>
                <a:lnTo>
                  <a:pt x="322810" y="699292"/>
                </a:lnTo>
                <a:lnTo>
                  <a:pt x="322169" y="698901"/>
                </a:lnTo>
                <a:lnTo>
                  <a:pt x="321329" y="698431"/>
                </a:lnTo>
                <a:lnTo>
                  <a:pt x="321324" y="698353"/>
                </a:lnTo>
                <a:lnTo>
                  <a:pt x="321725" y="697805"/>
                </a:lnTo>
                <a:lnTo>
                  <a:pt x="322281" y="697127"/>
                </a:lnTo>
                <a:lnTo>
                  <a:pt x="322724" y="696240"/>
                </a:lnTo>
                <a:lnTo>
                  <a:pt x="323185" y="695875"/>
                </a:lnTo>
                <a:lnTo>
                  <a:pt x="323863" y="695588"/>
                </a:lnTo>
                <a:lnTo>
                  <a:pt x="324340" y="695640"/>
                </a:lnTo>
                <a:lnTo>
                  <a:pt x="324629" y="695510"/>
                </a:lnTo>
                <a:lnTo>
                  <a:pt x="325031" y="695014"/>
                </a:lnTo>
                <a:lnTo>
                  <a:pt x="325422" y="693919"/>
                </a:lnTo>
                <a:lnTo>
                  <a:pt x="325237" y="692719"/>
                </a:lnTo>
                <a:lnTo>
                  <a:pt x="324426" y="691727"/>
                </a:lnTo>
                <a:lnTo>
                  <a:pt x="323709" y="690840"/>
                </a:lnTo>
                <a:lnTo>
                  <a:pt x="323816" y="690293"/>
                </a:lnTo>
                <a:lnTo>
                  <a:pt x="323832" y="690214"/>
                </a:lnTo>
                <a:lnTo>
                  <a:pt x="323433" y="689484"/>
                </a:lnTo>
                <a:lnTo>
                  <a:pt x="323261" y="687840"/>
                </a:lnTo>
                <a:lnTo>
                  <a:pt x="323537" y="687084"/>
                </a:lnTo>
                <a:lnTo>
                  <a:pt x="323474" y="686354"/>
                </a:lnTo>
                <a:lnTo>
                  <a:pt x="322552" y="686067"/>
                </a:lnTo>
                <a:lnTo>
                  <a:pt x="321994" y="685649"/>
                </a:lnTo>
                <a:lnTo>
                  <a:pt x="321942" y="685519"/>
                </a:lnTo>
                <a:lnTo>
                  <a:pt x="322158" y="685075"/>
                </a:lnTo>
                <a:lnTo>
                  <a:pt x="322153" y="684815"/>
                </a:lnTo>
                <a:lnTo>
                  <a:pt x="321796" y="684293"/>
                </a:lnTo>
                <a:lnTo>
                  <a:pt x="320633" y="683823"/>
                </a:lnTo>
                <a:lnTo>
                  <a:pt x="320214" y="683275"/>
                </a:lnTo>
                <a:lnTo>
                  <a:pt x="320302" y="682884"/>
                </a:lnTo>
                <a:lnTo>
                  <a:pt x="319838" y="682154"/>
                </a:lnTo>
                <a:lnTo>
                  <a:pt x="319820" y="680615"/>
                </a:lnTo>
                <a:lnTo>
                  <a:pt x="320005" y="680406"/>
                </a:lnTo>
                <a:lnTo>
                  <a:pt x="319731" y="679154"/>
                </a:lnTo>
                <a:lnTo>
                  <a:pt x="319804" y="678606"/>
                </a:lnTo>
                <a:lnTo>
                  <a:pt x="318665" y="678032"/>
                </a:lnTo>
                <a:lnTo>
                  <a:pt x="318243" y="678163"/>
                </a:lnTo>
                <a:lnTo>
                  <a:pt x="318094" y="678006"/>
                </a:lnTo>
                <a:lnTo>
                  <a:pt x="318201" y="677093"/>
                </a:lnTo>
                <a:lnTo>
                  <a:pt x="317646" y="675893"/>
                </a:lnTo>
                <a:lnTo>
                  <a:pt x="317307" y="675580"/>
                </a:lnTo>
                <a:lnTo>
                  <a:pt x="316694" y="675476"/>
                </a:lnTo>
                <a:lnTo>
                  <a:pt x="316262" y="675111"/>
                </a:lnTo>
                <a:lnTo>
                  <a:pt x="315889" y="673911"/>
                </a:lnTo>
                <a:lnTo>
                  <a:pt x="316311" y="673415"/>
                </a:lnTo>
                <a:lnTo>
                  <a:pt x="316572" y="673128"/>
                </a:lnTo>
                <a:lnTo>
                  <a:pt x="316499" y="672319"/>
                </a:lnTo>
                <a:lnTo>
                  <a:pt x="316525" y="671954"/>
                </a:lnTo>
                <a:lnTo>
                  <a:pt x="315573" y="671380"/>
                </a:lnTo>
                <a:lnTo>
                  <a:pt x="314846" y="671328"/>
                </a:lnTo>
                <a:lnTo>
                  <a:pt x="314575" y="671067"/>
                </a:lnTo>
                <a:lnTo>
                  <a:pt x="313533" y="670754"/>
                </a:lnTo>
                <a:lnTo>
                  <a:pt x="313102" y="671067"/>
                </a:lnTo>
                <a:lnTo>
                  <a:pt x="311955" y="670154"/>
                </a:lnTo>
                <a:lnTo>
                  <a:pt x="311353" y="669789"/>
                </a:lnTo>
                <a:lnTo>
                  <a:pt x="310934" y="668798"/>
                </a:lnTo>
                <a:lnTo>
                  <a:pt x="310183" y="667859"/>
                </a:lnTo>
                <a:lnTo>
                  <a:pt x="309641" y="667468"/>
                </a:lnTo>
                <a:lnTo>
                  <a:pt x="308721" y="667181"/>
                </a:lnTo>
                <a:lnTo>
                  <a:pt x="308139" y="666450"/>
                </a:lnTo>
                <a:lnTo>
                  <a:pt x="306779" y="666189"/>
                </a:lnTo>
                <a:lnTo>
                  <a:pt x="305679" y="665642"/>
                </a:lnTo>
                <a:lnTo>
                  <a:pt x="305045" y="665694"/>
                </a:lnTo>
                <a:lnTo>
                  <a:pt x="304868" y="665589"/>
                </a:lnTo>
                <a:lnTo>
                  <a:pt x="304784" y="665276"/>
                </a:lnTo>
                <a:lnTo>
                  <a:pt x="304094" y="664363"/>
                </a:lnTo>
                <a:lnTo>
                  <a:pt x="303971" y="664337"/>
                </a:lnTo>
                <a:lnTo>
                  <a:pt x="302722" y="664885"/>
                </a:lnTo>
                <a:lnTo>
                  <a:pt x="302256" y="665329"/>
                </a:lnTo>
                <a:lnTo>
                  <a:pt x="301255" y="665642"/>
                </a:lnTo>
                <a:lnTo>
                  <a:pt x="300465" y="665981"/>
                </a:lnTo>
                <a:lnTo>
                  <a:pt x="299881" y="666555"/>
                </a:lnTo>
                <a:lnTo>
                  <a:pt x="298356" y="667415"/>
                </a:lnTo>
                <a:lnTo>
                  <a:pt x="298195" y="667911"/>
                </a:lnTo>
                <a:lnTo>
                  <a:pt x="296177" y="668667"/>
                </a:lnTo>
                <a:lnTo>
                  <a:pt x="295090" y="669555"/>
                </a:lnTo>
                <a:lnTo>
                  <a:pt x="293951" y="670154"/>
                </a:lnTo>
                <a:lnTo>
                  <a:pt x="293753" y="670128"/>
                </a:lnTo>
                <a:lnTo>
                  <a:pt x="293255" y="669580"/>
                </a:lnTo>
                <a:lnTo>
                  <a:pt x="292543" y="669215"/>
                </a:lnTo>
                <a:lnTo>
                  <a:pt x="292387" y="668902"/>
                </a:lnTo>
                <a:lnTo>
                  <a:pt x="292387" y="668511"/>
                </a:lnTo>
                <a:lnTo>
                  <a:pt x="293226" y="667989"/>
                </a:lnTo>
                <a:lnTo>
                  <a:pt x="293289" y="667728"/>
                </a:lnTo>
                <a:lnTo>
                  <a:pt x="292209" y="664807"/>
                </a:lnTo>
                <a:lnTo>
                  <a:pt x="290951" y="663998"/>
                </a:lnTo>
                <a:lnTo>
                  <a:pt x="290030" y="663163"/>
                </a:lnTo>
                <a:lnTo>
                  <a:pt x="289926" y="662485"/>
                </a:lnTo>
                <a:lnTo>
                  <a:pt x="289144" y="662094"/>
                </a:lnTo>
                <a:lnTo>
                  <a:pt x="288479" y="662068"/>
                </a:lnTo>
                <a:lnTo>
                  <a:pt x="288062" y="662172"/>
                </a:lnTo>
                <a:lnTo>
                  <a:pt x="286423" y="661598"/>
                </a:lnTo>
                <a:lnTo>
                  <a:pt x="285980" y="661624"/>
                </a:lnTo>
                <a:lnTo>
                  <a:pt x="285104" y="662068"/>
                </a:lnTo>
                <a:lnTo>
                  <a:pt x="285033" y="662042"/>
                </a:lnTo>
                <a:lnTo>
                  <a:pt x="285018" y="661311"/>
                </a:lnTo>
                <a:lnTo>
                  <a:pt x="284629" y="660425"/>
                </a:lnTo>
                <a:lnTo>
                  <a:pt x="284327" y="659537"/>
                </a:lnTo>
                <a:lnTo>
                  <a:pt x="284157" y="659355"/>
                </a:lnTo>
                <a:lnTo>
                  <a:pt x="283172" y="659329"/>
                </a:lnTo>
                <a:lnTo>
                  <a:pt x="282708" y="658364"/>
                </a:lnTo>
                <a:lnTo>
                  <a:pt x="281793" y="658129"/>
                </a:lnTo>
                <a:lnTo>
                  <a:pt x="281473" y="657816"/>
                </a:lnTo>
                <a:lnTo>
                  <a:pt x="281340" y="656746"/>
                </a:lnTo>
                <a:lnTo>
                  <a:pt x="281118" y="656120"/>
                </a:lnTo>
                <a:lnTo>
                  <a:pt x="280659" y="655285"/>
                </a:lnTo>
                <a:lnTo>
                  <a:pt x="280808" y="654555"/>
                </a:lnTo>
                <a:lnTo>
                  <a:pt x="280174" y="653929"/>
                </a:lnTo>
                <a:lnTo>
                  <a:pt x="279541" y="653668"/>
                </a:lnTo>
                <a:lnTo>
                  <a:pt x="278986" y="653251"/>
                </a:lnTo>
                <a:lnTo>
                  <a:pt x="278981" y="653094"/>
                </a:lnTo>
                <a:lnTo>
                  <a:pt x="279226" y="652729"/>
                </a:lnTo>
                <a:lnTo>
                  <a:pt x="279366" y="651659"/>
                </a:lnTo>
                <a:lnTo>
                  <a:pt x="279643" y="651060"/>
                </a:lnTo>
                <a:lnTo>
                  <a:pt x="279126" y="650720"/>
                </a:lnTo>
                <a:lnTo>
                  <a:pt x="278269" y="649442"/>
                </a:lnTo>
                <a:lnTo>
                  <a:pt x="277847" y="649338"/>
                </a:lnTo>
                <a:lnTo>
                  <a:pt x="277518" y="648764"/>
                </a:lnTo>
                <a:lnTo>
                  <a:pt x="277562" y="648425"/>
                </a:lnTo>
                <a:lnTo>
                  <a:pt x="277406" y="647825"/>
                </a:lnTo>
                <a:lnTo>
                  <a:pt x="277137" y="647695"/>
                </a:lnTo>
                <a:lnTo>
                  <a:pt x="277007" y="646781"/>
                </a:lnTo>
                <a:lnTo>
                  <a:pt x="276775" y="646129"/>
                </a:lnTo>
                <a:lnTo>
                  <a:pt x="276879" y="645556"/>
                </a:lnTo>
                <a:lnTo>
                  <a:pt x="276986" y="645269"/>
                </a:lnTo>
                <a:lnTo>
                  <a:pt x="277270" y="645086"/>
                </a:lnTo>
                <a:lnTo>
                  <a:pt x="277938" y="645321"/>
                </a:lnTo>
                <a:lnTo>
                  <a:pt x="278391" y="645190"/>
                </a:lnTo>
                <a:lnTo>
                  <a:pt x="278678" y="644799"/>
                </a:lnTo>
                <a:lnTo>
                  <a:pt x="279585" y="645138"/>
                </a:lnTo>
                <a:lnTo>
                  <a:pt x="280372" y="645190"/>
                </a:lnTo>
                <a:lnTo>
                  <a:pt x="280889" y="644512"/>
                </a:lnTo>
                <a:lnTo>
                  <a:pt x="281778" y="644512"/>
                </a:lnTo>
                <a:lnTo>
                  <a:pt x="282372" y="644017"/>
                </a:lnTo>
                <a:lnTo>
                  <a:pt x="282630" y="643521"/>
                </a:lnTo>
                <a:lnTo>
                  <a:pt x="282679" y="643286"/>
                </a:lnTo>
                <a:lnTo>
                  <a:pt x="282083" y="641773"/>
                </a:lnTo>
                <a:lnTo>
                  <a:pt x="282111" y="641643"/>
                </a:lnTo>
                <a:lnTo>
                  <a:pt x="282546" y="641382"/>
                </a:lnTo>
                <a:lnTo>
                  <a:pt x="282518" y="641069"/>
                </a:lnTo>
                <a:lnTo>
                  <a:pt x="282401" y="639765"/>
                </a:lnTo>
                <a:lnTo>
                  <a:pt x="282372" y="639191"/>
                </a:lnTo>
                <a:lnTo>
                  <a:pt x="282554" y="638408"/>
                </a:lnTo>
                <a:lnTo>
                  <a:pt x="282388" y="637521"/>
                </a:lnTo>
                <a:lnTo>
                  <a:pt x="282432" y="637287"/>
                </a:lnTo>
                <a:lnTo>
                  <a:pt x="283156" y="636478"/>
                </a:lnTo>
                <a:lnTo>
                  <a:pt x="283336" y="636060"/>
                </a:lnTo>
                <a:lnTo>
                  <a:pt x="283216" y="635669"/>
                </a:lnTo>
                <a:lnTo>
                  <a:pt x="282771" y="634887"/>
                </a:lnTo>
                <a:lnTo>
                  <a:pt x="282158" y="634000"/>
                </a:lnTo>
                <a:lnTo>
                  <a:pt x="282429" y="632043"/>
                </a:lnTo>
                <a:lnTo>
                  <a:pt x="281517" y="631313"/>
                </a:lnTo>
                <a:lnTo>
                  <a:pt x="281394" y="631026"/>
                </a:lnTo>
                <a:lnTo>
                  <a:pt x="282041" y="630191"/>
                </a:lnTo>
                <a:lnTo>
                  <a:pt x="282038" y="629956"/>
                </a:lnTo>
                <a:lnTo>
                  <a:pt x="281913" y="629748"/>
                </a:lnTo>
                <a:lnTo>
                  <a:pt x="281957" y="628939"/>
                </a:lnTo>
                <a:lnTo>
                  <a:pt x="281801" y="628104"/>
                </a:lnTo>
                <a:lnTo>
                  <a:pt x="280964" y="627243"/>
                </a:lnTo>
                <a:lnTo>
                  <a:pt x="280740" y="627243"/>
                </a:lnTo>
                <a:lnTo>
                  <a:pt x="280393" y="627530"/>
                </a:lnTo>
                <a:lnTo>
                  <a:pt x="279299" y="627687"/>
                </a:lnTo>
                <a:lnTo>
                  <a:pt x="278193" y="627426"/>
                </a:lnTo>
                <a:lnTo>
                  <a:pt x="277972" y="626409"/>
                </a:lnTo>
                <a:lnTo>
                  <a:pt x="277823" y="626122"/>
                </a:lnTo>
                <a:lnTo>
                  <a:pt x="278000" y="625730"/>
                </a:lnTo>
                <a:lnTo>
                  <a:pt x="277039" y="624765"/>
                </a:lnTo>
                <a:lnTo>
                  <a:pt x="276379" y="624713"/>
                </a:lnTo>
                <a:lnTo>
                  <a:pt x="275824" y="624374"/>
                </a:lnTo>
                <a:lnTo>
                  <a:pt x="275068" y="624165"/>
                </a:lnTo>
                <a:lnTo>
                  <a:pt x="274661" y="623670"/>
                </a:lnTo>
                <a:lnTo>
                  <a:pt x="274161" y="623096"/>
                </a:lnTo>
                <a:lnTo>
                  <a:pt x="274145" y="622939"/>
                </a:lnTo>
                <a:lnTo>
                  <a:pt x="275336" y="621844"/>
                </a:lnTo>
                <a:lnTo>
                  <a:pt x="275850" y="620748"/>
                </a:lnTo>
                <a:lnTo>
                  <a:pt x="275957" y="620409"/>
                </a:lnTo>
                <a:lnTo>
                  <a:pt x="275613" y="619705"/>
                </a:lnTo>
                <a:lnTo>
                  <a:pt x="275487" y="619444"/>
                </a:lnTo>
                <a:lnTo>
                  <a:pt x="275164" y="619235"/>
                </a:lnTo>
                <a:lnTo>
                  <a:pt x="274406" y="619522"/>
                </a:lnTo>
                <a:lnTo>
                  <a:pt x="273389" y="619287"/>
                </a:lnTo>
                <a:lnTo>
                  <a:pt x="272396" y="619939"/>
                </a:lnTo>
                <a:lnTo>
                  <a:pt x="271171" y="619809"/>
                </a:lnTo>
                <a:lnTo>
                  <a:pt x="270694" y="618948"/>
                </a:lnTo>
                <a:lnTo>
                  <a:pt x="269270" y="618087"/>
                </a:lnTo>
                <a:lnTo>
                  <a:pt x="269028" y="618087"/>
                </a:lnTo>
                <a:lnTo>
                  <a:pt x="268290" y="616966"/>
                </a:lnTo>
                <a:lnTo>
                  <a:pt x="268627" y="616209"/>
                </a:lnTo>
                <a:lnTo>
                  <a:pt x="269291" y="615166"/>
                </a:lnTo>
                <a:lnTo>
                  <a:pt x="269354" y="615061"/>
                </a:lnTo>
                <a:lnTo>
                  <a:pt x="269508" y="614331"/>
                </a:lnTo>
                <a:lnTo>
                  <a:pt x="269393" y="614201"/>
                </a:lnTo>
                <a:lnTo>
                  <a:pt x="268924" y="614435"/>
                </a:lnTo>
                <a:lnTo>
                  <a:pt x="267928" y="614383"/>
                </a:lnTo>
                <a:lnTo>
                  <a:pt x="267662" y="614122"/>
                </a:lnTo>
                <a:lnTo>
                  <a:pt x="267521" y="613600"/>
                </a:lnTo>
                <a:lnTo>
                  <a:pt x="267503" y="613548"/>
                </a:lnTo>
                <a:lnTo>
                  <a:pt x="266763" y="613235"/>
                </a:lnTo>
                <a:lnTo>
                  <a:pt x="266742" y="612322"/>
                </a:lnTo>
                <a:lnTo>
                  <a:pt x="266380" y="611540"/>
                </a:lnTo>
                <a:lnTo>
                  <a:pt x="266526" y="610888"/>
                </a:lnTo>
                <a:lnTo>
                  <a:pt x="266883" y="609870"/>
                </a:lnTo>
                <a:lnTo>
                  <a:pt x="266643" y="609479"/>
                </a:lnTo>
                <a:lnTo>
                  <a:pt x="266633" y="608879"/>
                </a:lnTo>
                <a:lnTo>
                  <a:pt x="266056" y="608514"/>
                </a:lnTo>
                <a:lnTo>
                  <a:pt x="265796" y="607705"/>
                </a:lnTo>
                <a:lnTo>
                  <a:pt x="265170" y="607549"/>
                </a:lnTo>
                <a:lnTo>
                  <a:pt x="264597" y="606844"/>
                </a:lnTo>
                <a:lnTo>
                  <a:pt x="264185" y="606740"/>
                </a:lnTo>
                <a:lnTo>
                  <a:pt x="263752" y="606010"/>
                </a:lnTo>
                <a:lnTo>
                  <a:pt x="261737" y="604444"/>
                </a:lnTo>
                <a:lnTo>
                  <a:pt x="261747" y="603844"/>
                </a:lnTo>
                <a:lnTo>
                  <a:pt x="261098" y="603140"/>
                </a:lnTo>
                <a:lnTo>
                  <a:pt x="260587" y="602331"/>
                </a:lnTo>
                <a:lnTo>
                  <a:pt x="260426" y="601184"/>
                </a:lnTo>
                <a:lnTo>
                  <a:pt x="259490" y="600062"/>
                </a:lnTo>
                <a:lnTo>
                  <a:pt x="257955" y="598914"/>
                </a:lnTo>
                <a:lnTo>
                  <a:pt x="257227" y="598784"/>
                </a:lnTo>
                <a:lnTo>
                  <a:pt x="257079" y="598601"/>
                </a:lnTo>
                <a:lnTo>
                  <a:pt x="256586" y="598236"/>
                </a:lnTo>
                <a:lnTo>
                  <a:pt x="256521" y="597949"/>
                </a:lnTo>
                <a:lnTo>
                  <a:pt x="255726" y="596645"/>
                </a:lnTo>
                <a:lnTo>
                  <a:pt x="255882" y="595314"/>
                </a:lnTo>
                <a:lnTo>
                  <a:pt x="255893" y="595210"/>
                </a:lnTo>
                <a:lnTo>
                  <a:pt x="256703" y="595184"/>
                </a:lnTo>
                <a:lnTo>
                  <a:pt x="257152" y="594793"/>
                </a:lnTo>
                <a:lnTo>
                  <a:pt x="256990" y="594219"/>
                </a:lnTo>
                <a:lnTo>
                  <a:pt x="256156" y="593071"/>
                </a:lnTo>
                <a:lnTo>
                  <a:pt x="254850" y="592184"/>
                </a:lnTo>
                <a:lnTo>
                  <a:pt x="254592" y="591584"/>
                </a:lnTo>
                <a:lnTo>
                  <a:pt x="254503" y="591141"/>
                </a:lnTo>
                <a:lnTo>
                  <a:pt x="253823" y="590854"/>
                </a:lnTo>
                <a:lnTo>
                  <a:pt x="253448" y="590071"/>
                </a:lnTo>
                <a:lnTo>
                  <a:pt x="253195" y="589263"/>
                </a:lnTo>
                <a:lnTo>
                  <a:pt x="252906" y="588950"/>
                </a:lnTo>
                <a:lnTo>
                  <a:pt x="252882" y="588584"/>
                </a:lnTo>
                <a:lnTo>
                  <a:pt x="252337" y="588115"/>
                </a:lnTo>
                <a:lnTo>
                  <a:pt x="251756" y="587854"/>
                </a:lnTo>
                <a:lnTo>
                  <a:pt x="251508" y="587410"/>
                </a:lnTo>
                <a:lnTo>
                  <a:pt x="251076" y="587176"/>
                </a:lnTo>
                <a:lnTo>
                  <a:pt x="250784" y="586628"/>
                </a:lnTo>
                <a:lnTo>
                  <a:pt x="250554" y="584228"/>
                </a:lnTo>
                <a:lnTo>
                  <a:pt x="250661" y="583889"/>
                </a:lnTo>
                <a:lnTo>
                  <a:pt x="251172" y="583524"/>
                </a:lnTo>
                <a:lnTo>
                  <a:pt x="251177" y="582819"/>
                </a:lnTo>
                <a:lnTo>
                  <a:pt x="251696" y="582428"/>
                </a:lnTo>
                <a:lnTo>
                  <a:pt x="251289" y="581280"/>
                </a:lnTo>
                <a:lnTo>
                  <a:pt x="250695" y="580498"/>
                </a:lnTo>
                <a:lnTo>
                  <a:pt x="251308" y="579793"/>
                </a:lnTo>
                <a:lnTo>
                  <a:pt x="251201" y="579011"/>
                </a:lnTo>
                <a:lnTo>
                  <a:pt x="251237" y="578411"/>
                </a:lnTo>
                <a:lnTo>
                  <a:pt x="251381" y="577681"/>
                </a:lnTo>
                <a:lnTo>
                  <a:pt x="251180" y="576767"/>
                </a:lnTo>
                <a:lnTo>
                  <a:pt x="250150" y="576115"/>
                </a:lnTo>
                <a:lnTo>
                  <a:pt x="249584" y="575150"/>
                </a:lnTo>
                <a:lnTo>
                  <a:pt x="249194" y="575150"/>
                </a:lnTo>
                <a:lnTo>
                  <a:pt x="248305" y="574576"/>
                </a:lnTo>
                <a:lnTo>
                  <a:pt x="246868" y="574576"/>
                </a:lnTo>
                <a:lnTo>
                  <a:pt x="246665" y="574263"/>
                </a:lnTo>
                <a:lnTo>
                  <a:pt x="246595" y="572985"/>
                </a:lnTo>
                <a:lnTo>
                  <a:pt x="247285" y="572385"/>
                </a:lnTo>
                <a:lnTo>
                  <a:pt x="247945" y="572124"/>
                </a:lnTo>
                <a:lnTo>
                  <a:pt x="248320" y="571655"/>
                </a:lnTo>
                <a:lnTo>
                  <a:pt x="248388" y="571342"/>
                </a:lnTo>
                <a:lnTo>
                  <a:pt x="247859" y="570768"/>
                </a:lnTo>
                <a:lnTo>
                  <a:pt x="246936" y="570663"/>
                </a:lnTo>
                <a:lnTo>
                  <a:pt x="246582" y="570168"/>
                </a:lnTo>
                <a:lnTo>
                  <a:pt x="246746" y="569516"/>
                </a:lnTo>
                <a:lnTo>
                  <a:pt x="246801" y="568290"/>
                </a:lnTo>
                <a:lnTo>
                  <a:pt x="245852" y="567533"/>
                </a:lnTo>
                <a:lnTo>
                  <a:pt x="245849" y="566959"/>
                </a:lnTo>
                <a:lnTo>
                  <a:pt x="246816" y="565838"/>
                </a:lnTo>
                <a:lnTo>
                  <a:pt x="246858" y="565446"/>
                </a:lnTo>
                <a:lnTo>
                  <a:pt x="246629" y="564690"/>
                </a:lnTo>
                <a:lnTo>
                  <a:pt x="246709" y="564559"/>
                </a:lnTo>
                <a:lnTo>
                  <a:pt x="247530" y="564142"/>
                </a:lnTo>
                <a:lnTo>
                  <a:pt x="247877" y="563725"/>
                </a:lnTo>
                <a:lnTo>
                  <a:pt x="248406" y="563099"/>
                </a:lnTo>
                <a:lnTo>
                  <a:pt x="248362" y="562160"/>
                </a:lnTo>
                <a:lnTo>
                  <a:pt x="248036" y="561429"/>
                </a:lnTo>
                <a:lnTo>
                  <a:pt x="247791" y="559942"/>
                </a:lnTo>
                <a:lnTo>
                  <a:pt x="247478" y="559681"/>
                </a:lnTo>
                <a:lnTo>
                  <a:pt x="247215" y="558899"/>
                </a:lnTo>
                <a:lnTo>
                  <a:pt x="247361" y="558612"/>
                </a:lnTo>
                <a:lnTo>
                  <a:pt x="247311" y="558247"/>
                </a:lnTo>
                <a:lnTo>
                  <a:pt x="247082" y="558213"/>
                </a:lnTo>
                <a:lnTo>
                  <a:pt x="247030" y="557900"/>
                </a:lnTo>
                <a:lnTo>
                  <a:pt x="247723" y="556963"/>
                </a:lnTo>
                <a:lnTo>
                  <a:pt x="247692" y="556869"/>
                </a:lnTo>
                <a:lnTo>
                  <a:pt x="246457" y="556501"/>
                </a:lnTo>
                <a:lnTo>
                  <a:pt x="246065" y="556718"/>
                </a:lnTo>
                <a:lnTo>
                  <a:pt x="244992" y="556663"/>
                </a:lnTo>
                <a:lnTo>
                  <a:pt x="244436" y="556475"/>
                </a:lnTo>
                <a:lnTo>
                  <a:pt x="243759" y="556522"/>
                </a:lnTo>
                <a:lnTo>
                  <a:pt x="243075" y="557026"/>
                </a:lnTo>
                <a:lnTo>
                  <a:pt x="242082" y="556708"/>
                </a:lnTo>
                <a:lnTo>
                  <a:pt x="241788" y="556554"/>
                </a:lnTo>
                <a:lnTo>
                  <a:pt x="241313" y="556812"/>
                </a:lnTo>
                <a:lnTo>
                  <a:pt x="240370" y="556929"/>
                </a:lnTo>
                <a:lnTo>
                  <a:pt x="240328" y="556841"/>
                </a:lnTo>
                <a:lnTo>
                  <a:pt x="240479" y="556358"/>
                </a:lnTo>
                <a:lnTo>
                  <a:pt x="240988" y="555101"/>
                </a:lnTo>
                <a:lnTo>
                  <a:pt x="241045" y="554717"/>
                </a:lnTo>
                <a:lnTo>
                  <a:pt x="240873" y="554365"/>
                </a:lnTo>
                <a:lnTo>
                  <a:pt x="241496" y="552954"/>
                </a:lnTo>
                <a:lnTo>
                  <a:pt x="241673" y="552826"/>
                </a:lnTo>
                <a:lnTo>
                  <a:pt x="242119" y="551331"/>
                </a:lnTo>
                <a:lnTo>
                  <a:pt x="242174" y="550705"/>
                </a:lnTo>
                <a:lnTo>
                  <a:pt x="241978" y="550176"/>
                </a:lnTo>
                <a:lnTo>
                  <a:pt x="241793" y="549970"/>
                </a:lnTo>
                <a:lnTo>
                  <a:pt x="241803" y="549873"/>
                </a:lnTo>
                <a:lnTo>
                  <a:pt x="242416" y="549346"/>
                </a:lnTo>
                <a:lnTo>
                  <a:pt x="242872" y="548543"/>
                </a:lnTo>
                <a:lnTo>
                  <a:pt x="243388" y="547979"/>
                </a:lnTo>
                <a:lnTo>
                  <a:pt x="244235" y="547465"/>
                </a:lnTo>
                <a:lnTo>
                  <a:pt x="244345" y="547455"/>
                </a:lnTo>
                <a:lnTo>
                  <a:pt x="244376" y="547385"/>
                </a:lnTo>
                <a:lnTo>
                  <a:pt x="244241" y="546714"/>
                </a:lnTo>
                <a:lnTo>
                  <a:pt x="243584" y="545504"/>
                </a:lnTo>
                <a:lnTo>
                  <a:pt x="243263" y="544179"/>
                </a:lnTo>
                <a:lnTo>
                  <a:pt x="242695" y="543602"/>
                </a:lnTo>
                <a:lnTo>
                  <a:pt x="242093" y="543391"/>
                </a:lnTo>
                <a:lnTo>
                  <a:pt x="241582" y="542733"/>
                </a:lnTo>
                <a:lnTo>
                  <a:pt x="241332" y="542577"/>
                </a:lnTo>
                <a:lnTo>
                  <a:pt x="240925" y="542655"/>
                </a:lnTo>
                <a:lnTo>
                  <a:pt x="240383" y="543036"/>
                </a:lnTo>
                <a:lnTo>
                  <a:pt x="239851" y="542952"/>
                </a:lnTo>
                <a:lnTo>
                  <a:pt x="239403" y="542689"/>
                </a:lnTo>
                <a:lnTo>
                  <a:pt x="238881" y="541938"/>
                </a:lnTo>
                <a:lnTo>
                  <a:pt x="238793" y="541492"/>
                </a:lnTo>
                <a:lnTo>
                  <a:pt x="238094" y="541168"/>
                </a:lnTo>
                <a:lnTo>
                  <a:pt x="237727" y="541267"/>
                </a:lnTo>
                <a:lnTo>
                  <a:pt x="237427" y="540952"/>
                </a:lnTo>
                <a:lnTo>
                  <a:pt x="237260" y="540960"/>
                </a:lnTo>
                <a:lnTo>
                  <a:pt x="237078" y="541090"/>
                </a:lnTo>
                <a:lnTo>
                  <a:pt x="236595" y="541140"/>
                </a:lnTo>
                <a:lnTo>
                  <a:pt x="236024" y="541492"/>
                </a:lnTo>
                <a:lnTo>
                  <a:pt x="235188" y="541711"/>
                </a:lnTo>
                <a:lnTo>
                  <a:pt x="234768" y="541906"/>
                </a:lnTo>
                <a:lnTo>
                  <a:pt x="234361" y="541831"/>
                </a:lnTo>
                <a:lnTo>
                  <a:pt x="233947" y="541429"/>
                </a:lnTo>
                <a:lnTo>
                  <a:pt x="233272" y="541213"/>
                </a:lnTo>
                <a:lnTo>
                  <a:pt x="232823" y="541262"/>
                </a:lnTo>
                <a:lnTo>
                  <a:pt x="232685" y="541054"/>
                </a:lnTo>
                <a:lnTo>
                  <a:pt x="232844" y="540647"/>
                </a:lnTo>
                <a:lnTo>
                  <a:pt x="233214" y="540216"/>
                </a:lnTo>
                <a:lnTo>
                  <a:pt x="233230" y="540133"/>
                </a:lnTo>
                <a:lnTo>
                  <a:pt x="233042" y="539801"/>
                </a:lnTo>
                <a:lnTo>
                  <a:pt x="232982" y="538755"/>
                </a:lnTo>
                <a:lnTo>
                  <a:pt x="233449" y="538252"/>
                </a:lnTo>
                <a:lnTo>
                  <a:pt x="233738" y="537879"/>
                </a:lnTo>
                <a:lnTo>
                  <a:pt x="233512" y="537370"/>
                </a:lnTo>
                <a:lnTo>
                  <a:pt x="233107" y="537143"/>
                </a:lnTo>
                <a:lnTo>
                  <a:pt x="232834" y="536671"/>
                </a:lnTo>
                <a:lnTo>
                  <a:pt x="232310" y="536366"/>
                </a:lnTo>
                <a:lnTo>
                  <a:pt x="231851" y="536267"/>
                </a:lnTo>
                <a:lnTo>
                  <a:pt x="231502" y="535758"/>
                </a:lnTo>
                <a:lnTo>
                  <a:pt x="231108" y="535630"/>
                </a:lnTo>
                <a:lnTo>
                  <a:pt x="230913" y="534605"/>
                </a:lnTo>
                <a:lnTo>
                  <a:pt x="230503" y="534036"/>
                </a:lnTo>
                <a:lnTo>
                  <a:pt x="230063" y="533692"/>
                </a:lnTo>
                <a:lnTo>
                  <a:pt x="229849" y="533165"/>
                </a:lnTo>
                <a:lnTo>
                  <a:pt x="229844" y="532563"/>
                </a:lnTo>
                <a:lnTo>
                  <a:pt x="229510" y="531845"/>
                </a:lnTo>
                <a:lnTo>
                  <a:pt x="229536" y="530382"/>
                </a:lnTo>
                <a:lnTo>
                  <a:pt x="229398" y="529965"/>
                </a:lnTo>
                <a:lnTo>
                  <a:pt x="229077" y="529795"/>
                </a:lnTo>
                <a:lnTo>
                  <a:pt x="228981" y="529743"/>
                </a:lnTo>
                <a:lnTo>
                  <a:pt x="227988" y="530165"/>
                </a:lnTo>
                <a:lnTo>
                  <a:pt x="227985" y="530165"/>
                </a:lnTo>
                <a:lnTo>
                  <a:pt x="227675" y="530298"/>
                </a:lnTo>
                <a:lnTo>
                  <a:pt x="226987" y="530614"/>
                </a:lnTo>
                <a:lnTo>
                  <a:pt x="226510" y="530684"/>
                </a:lnTo>
                <a:lnTo>
                  <a:pt x="225929" y="530481"/>
                </a:lnTo>
                <a:lnTo>
                  <a:pt x="225730" y="530212"/>
                </a:lnTo>
                <a:lnTo>
                  <a:pt x="225548" y="529239"/>
                </a:lnTo>
                <a:lnTo>
                  <a:pt x="225509" y="528718"/>
                </a:lnTo>
                <a:lnTo>
                  <a:pt x="225467" y="528665"/>
                </a:lnTo>
                <a:lnTo>
                  <a:pt x="224404" y="528668"/>
                </a:lnTo>
                <a:lnTo>
                  <a:pt x="223671" y="528196"/>
                </a:lnTo>
                <a:lnTo>
                  <a:pt x="223348" y="528308"/>
                </a:lnTo>
                <a:lnTo>
                  <a:pt x="223030" y="528584"/>
                </a:lnTo>
                <a:lnTo>
                  <a:pt x="223069" y="528947"/>
                </a:lnTo>
                <a:lnTo>
                  <a:pt x="222636" y="529602"/>
                </a:lnTo>
                <a:lnTo>
                  <a:pt x="222238" y="529644"/>
                </a:lnTo>
                <a:lnTo>
                  <a:pt x="221797" y="529993"/>
                </a:lnTo>
                <a:lnTo>
                  <a:pt x="221096" y="530027"/>
                </a:lnTo>
                <a:lnTo>
                  <a:pt x="220697" y="529722"/>
                </a:lnTo>
                <a:lnTo>
                  <a:pt x="220314" y="530212"/>
                </a:lnTo>
                <a:lnTo>
                  <a:pt x="220770" y="531564"/>
                </a:lnTo>
                <a:lnTo>
                  <a:pt x="220770" y="531647"/>
                </a:lnTo>
                <a:lnTo>
                  <a:pt x="220108" y="532109"/>
                </a:lnTo>
                <a:lnTo>
                  <a:pt x="219407" y="532852"/>
                </a:lnTo>
                <a:lnTo>
                  <a:pt x="219404" y="533050"/>
                </a:lnTo>
                <a:lnTo>
                  <a:pt x="219808" y="533653"/>
                </a:lnTo>
                <a:lnTo>
                  <a:pt x="220202" y="533695"/>
                </a:lnTo>
                <a:lnTo>
                  <a:pt x="220715" y="534767"/>
                </a:lnTo>
                <a:lnTo>
                  <a:pt x="220791" y="536071"/>
                </a:lnTo>
                <a:lnTo>
                  <a:pt x="220340" y="537086"/>
                </a:lnTo>
                <a:lnTo>
                  <a:pt x="220030" y="537167"/>
                </a:lnTo>
                <a:lnTo>
                  <a:pt x="219000" y="537091"/>
                </a:lnTo>
                <a:lnTo>
                  <a:pt x="218760" y="537133"/>
                </a:lnTo>
                <a:lnTo>
                  <a:pt x="217694" y="538333"/>
                </a:lnTo>
                <a:lnTo>
                  <a:pt x="217517" y="538844"/>
                </a:lnTo>
                <a:lnTo>
                  <a:pt x="216756" y="539535"/>
                </a:lnTo>
                <a:lnTo>
                  <a:pt x="216031" y="539697"/>
                </a:lnTo>
                <a:lnTo>
                  <a:pt x="215116" y="540271"/>
                </a:lnTo>
                <a:lnTo>
                  <a:pt x="214519" y="541314"/>
                </a:lnTo>
                <a:lnTo>
                  <a:pt x="214584" y="541860"/>
                </a:lnTo>
                <a:lnTo>
                  <a:pt x="214352" y="542358"/>
                </a:lnTo>
                <a:lnTo>
                  <a:pt x="213531" y="542893"/>
                </a:lnTo>
                <a:lnTo>
                  <a:pt x="213367" y="544124"/>
                </a:lnTo>
                <a:lnTo>
                  <a:pt x="213455" y="545112"/>
                </a:lnTo>
                <a:lnTo>
                  <a:pt x="212986" y="545979"/>
                </a:lnTo>
                <a:lnTo>
                  <a:pt x="212540" y="545997"/>
                </a:lnTo>
                <a:lnTo>
                  <a:pt x="211772" y="546665"/>
                </a:lnTo>
                <a:lnTo>
                  <a:pt x="209188" y="547043"/>
                </a:lnTo>
                <a:lnTo>
                  <a:pt x="208385" y="548112"/>
                </a:lnTo>
                <a:lnTo>
                  <a:pt x="208049" y="548924"/>
                </a:lnTo>
                <a:lnTo>
                  <a:pt x="208385" y="549312"/>
                </a:lnTo>
                <a:lnTo>
                  <a:pt x="208388" y="549978"/>
                </a:lnTo>
                <a:lnTo>
                  <a:pt x="207867" y="550619"/>
                </a:lnTo>
                <a:lnTo>
                  <a:pt x="207609" y="551274"/>
                </a:lnTo>
                <a:lnTo>
                  <a:pt x="206065" y="551159"/>
                </a:lnTo>
                <a:lnTo>
                  <a:pt x="205899" y="551501"/>
                </a:lnTo>
                <a:lnTo>
                  <a:pt x="205690" y="551934"/>
                </a:lnTo>
                <a:lnTo>
                  <a:pt x="204434" y="552004"/>
                </a:lnTo>
                <a:lnTo>
                  <a:pt x="203740" y="552286"/>
                </a:lnTo>
                <a:lnTo>
                  <a:pt x="202898" y="552208"/>
                </a:lnTo>
                <a:lnTo>
                  <a:pt x="202786" y="552255"/>
                </a:lnTo>
                <a:lnTo>
                  <a:pt x="202155" y="553053"/>
                </a:lnTo>
                <a:lnTo>
                  <a:pt x="201530" y="554365"/>
                </a:lnTo>
                <a:lnTo>
                  <a:pt x="200292" y="554597"/>
                </a:lnTo>
                <a:lnTo>
                  <a:pt x="199350" y="553953"/>
                </a:lnTo>
                <a:lnTo>
                  <a:pt x="198284" y="553416"/>
                </a:lnTo>
                <a:lnTo>
                  <a:pt x="197740" y="553003"/>
                </a:lnTo>
                <a:lnTo>
                  <a:pt x="196449" y="552909"/>
                </a:lnTo>
                <a:lnTo>
                  <a:pt x="195443" y="553074"/>
                </a:lnTo>
                <a:lnTo>
                  <a:pt x="195094" y="554300"/>
                </a:lnTo>
                <a:lnTo>
                  <a:pt x="195404" y="554754"/>
                </a:lnTo>
                <a:lnTo>
                  <a:pt x="195323" y="555570"/>
                </a:lnTo>
                <a:lnTo>
                  <a:pt x="195584" y="556212"/>
                </a:lnTo>
                <a:lnTo>
                  <a:pt x="194888" y="557777"/>
                </a:lnTo>
                <a:lnTo>
                  <a:pt x="194343" y="558377"/>
                </a:lnTo>
                <a:lnTo>
                  <a:pt x="194108" y="560620"/>
                </a:lnTo>
                <a:lnTo>
                  <a:pt x="193689" y="561325"/>
                </a:lnTo>
                <a:lnTo>
                  <a:pt x="193094" y="561533"/>
                </a:lnTo>
                <a:lnTo>
                  <a:pt x="193048" y="562525"/>
                </a:lnTo>
                <a:lnTo>
                  <a:pt x="192424" y="562812"/>
                </a:lnTo>
                <a:lnTo>
                  <a:pt x="192125" y="563203"/>
                </a:lnTo>
                <a:lnTo>
                  <a:pt x="191335" y="563281"/>
                </a:lnTo>
                <a:lnTo>
                  <a:pt x="190443" y="563281"/>
                </a:lnTo>
                <a:lnTo>
                  <a:pt x="189862" y="563777"/>
                </a:lnTo>
                <a:lnTo>
                  <a:pt x="189716" y="564220"/>
                </a:lnTo>
                <a:lnTo>
                  <a:pt x="188809" y="564846"/>
                </a:lnTo>
                <a:lnTo>
                  <a:pt x="188361" y="564768"/>
                </a:lnTo>
                <a:lnTo>
                  <a:pt x="187811" y="565342"/>
                </a:lnTo>
                <a:lnTo>
                  <a:pt x="187250" y="565368"/>
                </a:lnTo>
                <a:lnTo>
                  <a:pt x="186622" y="565994"/>
                </a:lnTo>
                <a:lnTo>
                  <a:pt x="186635" y="566307"/>
                </a:lnTo>
                <a:lnTo>
                  <a:pt x="186114" y="566438"/>
                </a:lnTo>
                <a:lnTo>
                  <a:pt x="185777" y="566203"/>
                </a:lnTo>
                <a:lnTo>
                  <a:pt x="185501" y="566333"/>
                </a:lnTo>
                <a:lnTo>
                  <a:pt x="185053" y="566359"/>
                </a:lnTo>
                <a:lnTo>
                  <a:pt x="184352" y="565290"/>
                </a:lnTo>
                <a:lnTo>
                  <a:pt x="184302" y="564664"/>
                </a:lnTo>
                <a:lnTo>
                  <a:pt x="183658" y="564377"/>
                </a:lnTo>
                <a:lnTo>
                  <a:pt x="183218" y="564064"/>
                </a:lnTo>
                <a:lnTo>
                  <a:pt x="183306" y="563490"/>
                </a:lnTo>
                <a:lnTo>
                  <a:pt x="182774" y="562342"/>
                </a:lnTo>
                <a:lnTo>
                  <a:pt x="182670" y="561507"/>
                </a:lnTo>
                <a:lnTo>
                  <a:pt x="181557" y="560881"/>
                </a:lnTo>
                <a:lnTo>
                  <a:pt x="180319" y="559786"/>
                </a:lnTo>
                <a:lnTo>
                  <a:pt x="178711" y="559264"/>
                </a:lnTo>
                <a:lnTo>
                  <a:pt x="177042" y="558612"/>
                </a:lnTo>
                <a:lnTo>
                  <a:pt x="176323" y="558586"/>
                </a:lnTo>
                <a:lnTo>
                  <a:pt x="175796" y="557391"/>
                </a:lnTo>
                <a:lnTo>
                  <a:pt x="175846" y="556770"/>
                </a:lnTo>
                <a:lnTo>
                  <a:pt x="175648" y="556329"/>
                </a:lnTo>
                <a:lnTo>
                  <a:pt x="175684" y="555536"/>
                </a:lnTo>
                <a:lnTo>
                  <a:pt x="174983" y="555343"/>
                </a:lnTo>
                <a:lnTo>
                  <a:pt x="174667" y="554381"/>
                </a:lnTo>
                <a:lnTo>
                  <a:pt x="173627" y="553953"/>
                </a:lnTo>
                <a:lnTo>
                  <a:pt x="173539" y="553572"/>
                </a:lnTo>
                <a:lnTo>
                  <a:pt x="172830" y="553254"/>
                </a:lnTo>
                <a:lnTo>
                  <a:pt x="172507" y="553382"/>
                </a:lnTo>
                <a:lnTo>
                  <a:pt x="172063" y="553082"/>
                </a:lnTo>
                <a:lnTo>
                  <a:pt x="172319" y="552229"/>
                </a:lnTo>
                <a:lnTo>
                  <a:pt x="172194" y="551751"/>
                </a:lnTo>
                <a:lnTo>
                  <a:pt x="172887" y="550658"/>
                </a:lnTo>
                <a:lnTo>
                  <a:pt x="172728" y="550549"/>
                </a:lnTo>
                <a:lnTo>
                  <a:pt x="171923" y="550731"/>
                </a:lnTo>
                <a:lnTo>
                  <a:pt x="171195" y="550003"/>
                </a:lnTo>
                <a:lnTo>
                  <a:pt x="171000" y="550304"/>
                </a:lnTo>
                <a:lnTo>
                  <a:pt x="170048" y="550666"/>
                </a:lnTo>
                <a:lnTo>
                  <a:pt x="169749" y="550536"/>
                </a:lnTo>
                <a:lnTo>
                  <a:pt x="169032" y="551261"/>
                </a:lnTo>
                <a:lnTo>
                  <a:pt x="168344" y="551511"/>
                </a:lnTo>
                <a:lnTo>
                  <a:pt x="167778" y="550940"/>
                </a:lnTo>
                <a:lnTo>
                  <a:pt x="167410" y="550919"/>
                </a:lnTo>
                <a:lnTo>
                  <a:pt x="166488" y="549910"/>
                </a:lnTo>
                <a:lnTo>
                  <a:pt x="166383" y="549573"/>
                </a:lnTo>
                <a:lnTo>
                  <a:pt x="165857" y="549518"/>
                </a:lnTo>
                <a:lnTo>
                  <a:pt x="165166" y="549135"/>
                </a:lnTo>
                <a:lnTo>
                  <a:pt x="164577" y="549917"/>
                </a:lnTo>
                <a:lnTo>
                  <a:pt x="163594" y="550225"/>
                </a:lnTo>
                <a:lnTo>
                  <a:pt x="162635" y="550880"/>
                </a:lnTo>
                <a:lnTo>
                  <a:pt x="162447" y="551274"/>
                </a:lnTo>
                <a:lnTo>
                  <a:pt x="161530" y="550932"/>
                </a:lnTo>
                <a:lnTo>
                  <a:pt x="161107" y="551151"/>
                </a:lnTo>
                <a:lnTo>
                  <a:pt x="161053" y="550410"/>
                </a:lnTo>
                <a:lnTo>
                  <a:pt x="161329" y="550069"/>
                </a:lnTo>
                <a:lnTo>
                  <a:pt x="161809" y="549876"/>
                </a:lnTo>
                <a:lnTo>
                  <a:pt x="162059" y="548741"/>
                </a:lnTo>
                <a:lnTo>
                  <a:pt x="162411" y="548240"/>
                </a:lnTo>
                <a:lnTo>
                  <a:pt x="162202" y="547379"/>
                </a:lnTo>
                <a:lnTo>
                  <a:pt x="161829" y="547048"/>
                </a:lnTo>
                <a:lnTo>
                  <a:pt x="162064" y="546560"/>
                </a:lnTo>
                <a:lnTo>
                  <a:pt x="162312" y="546406"/>
                </a:lnTo>
                <a:lnTo>
                  <a:pt x="162283" y="545968"/>
                </a:lnTo>
                <a:lnTo>
                  <a:pt x="162812" y="545334"/>
                </a:lnTo>
                <a:lnTo>
                  <a:pt x="163029" y="544599"/>
                </a:lnTo>
                <a:lnTo>
                  <a:pt x="163472" y="544382"/>
                </a:lnTo>
                <a:lnTo>
                  <a:pt x="163983" y="543717"/>
                </a:lnTo>
                <a:lnTo>
                  <a:pt x="163975" y="543404"/>
                </a:lnTo>
                <a:lnTo>
                  <a:pt x="163274" y="541953"/>
                </a:lnTo>
                <a:lnTo>
                  <a:pt x="162374" y="541682"/>
                </a:lnTo>
                <a:lnTo>
                  <a:pt x="161704" y="540206"/>
                </a:lnTo>
                <a:lnTo>
                  <a:pt x="161269" y="539601"/>
                </a:lnTo>
                <a:lnTo>
                  <a:pt x="161214" y="538774"/>
                </a:lnTo>
                <a:lnTo>
                  <a:pt x="161686" y="538312"/>
                </a:lnTo>
                <a:lnTo>
                  <a:pt x="163167" y="537942"/>
                </a:lnTo>
                <a:lnTo>
                  <a:pt x="163566" y="538101"/>
                </a:lnTo>
                <a:lnTo>
                  <a:pt x="163852" y="537459"/>
                </a:lnTo>
                <a:lnTo>
                  <a:pt x="163675" y="537070"/>
                </a:lnTo>
                <a:lnTo>
                  <a:pt x="163790" y="536809"/>
                </a:lnTo>
                <a:lnTo>
                  <a:pt x="163985" y="536752"/>
                </a:lnTo>
                <a:lnTo>
                  <a:pt x="165119" y="536549"/>
                </a:lnTo>
                <a:lnTo>
                  <a:pt x="165653" y="536953"/>
                </a:lnTo>
                <a:lnTo>
                  <a:pt x="166495" y="536392"/>
                </a:lnTo>
                <a:lnTo>
                  <a:pt x="166774" y="535915"/>
                </a:lnTo>
                <a:lnTo>
                  <a:pt x="167171" y="535795"/>
                </a:lnTo>
                <a:lnTo>
                  <a:pt x="168200" y="533807"/>
                </a:lnTo>
                <a:lnTo>
                  <a:pt x="167934" y="533204"/>
                </a:lnTo>
                <a:lnTo>
                  <a:pt x="167997" y="532602"/>
                </a:lnTo>
                <a:lnTo>
                  <a:pt x="168258" y="532388"/>
                </a:lnTo>
                <a:lnTo>
                  <a:pt x="168057" y="531837"/>
                </a:lnTo>
                <a:lnTo>
                  <a:pt x="166655" y="531603"/>
                </a:lnTo>
                <a:lnTo>
                  <a:pt x="166529" y="531412"/>
                </a:lnTo>
                <a:lnTo>
                  <a:pt x="167220" y="530710"/>
                </a:lnTo>
                <a:lnTo>
                  <a:pt x="168005" y="530064"/>
                </a:lnTo>
                <a:lnTo>
                  <a:pt x="168075" y="529620"/>
                </a:lnTo>
                <a:lnTo>
                  <a:pt x="168500" y="529195"/>
                </a:lnTo>
                <a:lnTo>
                  <a:pt x="168654" y="528611"/>
                </a:lnTo>
                <a:lnTo>
                  <a:pt x="168346" y="527270"/>
                </a:lnTo>
                <a:lnTo>
                  <a:pt x="167885" y="526367"/>
                </a:lnTo>
                <a:lnTo>
                  <a:pt x="167822" y="526242"/>
                </a:lnTo>
                <a:lnTo>
                  <a:pt x="167702" y="525720"/>
                </a:lnTo>
                <a:lnTo>
                  <a:pt x="166501" y="524831"/>
                </a:lnTo>
                <a:lnTo>
                  <a:pt x="165998" y="525000"/>
                </a:lnTo>
                <a:lnTo>
                  <a:pt x="165265" y="524792"/>
                </a:lnTo>
                <a:lnTo>
                  <a:pt x="164811" y="523902"/>
                </a:lnTo>
                <a:lnTo>
                  <a:pt x="164280" y="523000"/>
                </a:lnTo>
                <a:lnTo>
                  <a:pt x="163109" y="522402"/>
                </a:lnTo>
                <a:lnTo>
                  <a:pt x="163002" y="522206"/>
                </a:lnTo>
                <a:lnTo>
                  <a:pt x="163177" y="521708"/>
                </a:lnTo>
                <a:lnTo>
                  <a:pt x="163070" y="520900"/>
                </a:lnTo>
                <a:lnTo>
                  <a:pt x="163373" y="520000"/>
                </a:lnTo>
                <a:lnTo>
                  <a:pt x="162598" y="519149"/>
                </a:lnTo>
                <a:lnTo>
                  <a:pt x="161916" y="519089"/>
                </a:lnTo>
                <a:lnTo>
                  <a:pt x="160946" y="517688"/>
                </a:lnTo>
                <a:lnTo>
                  <a:pt x="161475" y="516583"/>
                </a:lnTo>
                <a:lnTo>
                  <a:pt x="162406" y="515505"/>
                </a:lnTo>
                <a:lnTo>
                  <a:pt x="163336" y="515085"/>
                </a:lnTo>
                <a:lnTo>
                  <a:pt x="163279" y="513862"/>
                </a:lnTo>
                <a:lnTo>
                  <a:pt x="163662" y="513653"/>
                </a:lnTo>
                <a:lnTo>
                  <a:pt x="164076" y="513105"/>
                </a:lnTo>
                <a:lnTo>
                  <a:pt x="164048" y="512831"/>
                </a:lnTo>
                <a:lnTo>
                  <a:pt x="164788" y="511997"/>
                </a:lnTo>
                <a:lnTo>
                  <a:pt x="164885" y="511491"/>
                </a:lnTo>
                <a:lnTo>
                  <a:pt x="164619" y="511118"/>
                </a:lnTo>
                <a:lnTo>
                  <a:pt x="164944" y="510533"/>
                </a:lnTo>
                <a:lnTo>
                  <a:pt x="166592" y="509310"/>
                </a:lnTo>
                <a:lnTo>
                  <a:pt x="166787" y="508918"/>
                </a:lnTo>
                <a:lnTo>
                  <a:pt x="166292" y="508316"/>
                </a:lnTo>
                <a:lnTo>
                  <a:pt x="166506" y="507335"/>
                </a:lnTo>
                <a:lnTo>
                  <a:pt x="167145" y="506443"/>
                </a:lnTo>
                <a:lnTo>
                  <a:pt x="167723" y="506393"/>
                </a:lnTo>
                <a:lnTo>
                  <a:pt x="168263" y="505640"/>
                </a:lnTo>
                <a:lnTo>
                  <a:pt x="168961" y="505783"/>
                </a:lnTo>
                <a:lnTo>
                  <a:pt x="169699" y="505496"/>
                </a:lnTo>
                <a:lnTo>
                  <a:pt x="170877" y="506279"/>
                </a:lnTo>
                <a:lnTo>
                  <a:pt x="171148" y="506143"/>
                </a:lnTo>
                <a:lnTo>
                  <a:pt x="171404" y="505517"/>
                </a:lnTo>
                <a:lnTo>
                  <a:pt x="171951" y="505418"/>
                </a:lnTo>
                <a:lnTo>
                  <a:pt x="172324" y="504948"/>
                </a:lnTo>
                <a:lnTo>
                  <a:pt x="172832" y="505019"/>
                </a:lnTo>
                <a:lnTo>
                  <a:pt x="173716" y="504333"/>
                </a:lnTo>
                <a:lnTo>
                  <a:pt x="173886" y="504009"/>
                </a:lnTo>
                <a:lnTo>
                  <a:pt x="174840" y="503790"/>
                </a:lnTo>
                <a:lnTo>
                  <a:pt x="176662" y="504938"/>
                </a:lnTo>
                <a:lnTo>
                  <a:pt x="177837" y="505462"/>
                </a:lnTo>
                <a:lnTo>
                  <a:pt x="177957" y="505381"/>
                </a:lnTo>
                <a:lnTo>
                  <a:pt x="178455" y="503083"/>
                </a:lnTo>
                <a:lnTo>
                  <a:pt x="178322" y="502736"/>
                </a:lnTo>
                <a:lnTo>
                  <a:pt x="178572" y="502337"/>
                </a:lnTo>
                <a:lnTo>
                  <a:pt x="179362" y="502478"/>
                </a:lnTo>
                <a:lnTo>
                  <a:pt x="179889" y="501150"/>
                </a:lnTo>
                <a:lnTo>
                  <a:pt x="180241" y="500730"/>
                </a:lnTo>
                <a:lnTo>
                  <a:pt x="180376" y="499864"/>
                </a:lnTo>
                <a:lnTo>
                  <a:pt x="180225" y="499183"/>
                </a:lnTo>
                <a:lnTo>
                  <a:pt x="179790" y="499178"/>
                </a:lnTo>
                <a:lnTo>
                  <a:pt x="179680" y="499050"/>
                </a:lnTo>
                <a:lnTo>
                  <a:pt x="179532" y="497832"/>
                </a:lnTo>
                <a:lnTo>
                  <a:pt x="179503" y="497801"/>
                </a:lnTo>
                <a:lnTo>
                  <a:pt x="179438" y="497733"/>
                </a:lnTo>
                <a:lnTo>
                  <a:pt x="178531" y="497407"/>
                </a:lnTo>
                <a:lnTo>
                  <a:pt x="177571" y="496163"/>
                </a:lnTo>
                <a:lnTo>
                  <a:pt x="177246" y="495036"/>
                </a:lnTo>
                <a:lnTo>
                  <a:pt x="177389" y="494558"/>
                </a:lnTo>
                <a:lnTo>
                  <a:pt x="175999" y="492795"/>
                </a:lnTo>
                <a:lnTo>
                  <a:pt x="175593" y="492331"/>
                </a:lnTo>
                <a:lnTo>
                  <a:pt x="175624" y="492017"/>
                </a:lnTo>
                <a:lnTo>
                  <a:pt x="176172" y="491587"/>
                </a:lnTo>
                <a:lnTo>
                  <a:pt x="176302" y="491154"/>
                </a:lnTo>
                <a:lnTo>
                  <a:pt x="177543" y="490184"/>
                </a:lnTo>
                <a:lnTo>
                  <a:pt x="177788" y="489667"/>
                </a:lnTo>
                <a:lnTo>
                  <a:pt x="178249" y="489490"/>
                </a:lnTo>
                <a:lnTo>
                  <a:pt x="178726" y="488913"/>
                </a:lnTo>
                <a:lnTo>
                  <a:pt x="178755" y="487987"/>
                </a:lnTo>
                <a:lnTo>
                  <a:pt x="178335" y="487033"/>
                </a:lnTo>
                <a:lnTo>
                  <a:pt x="177895" y="486680"/>
                </a:lnTo>
                <a:lnTo>
                  <a:pt x="177725" y="485801"/>
                </a:lnTo>
                <a:lnTo>
                  <a:pt x="176925" y="485324"/>
                </a:lnTo>
                <a:lnTo>
                  <a:pt x="175809" y="484437"/>
                </a:lnTo>
                <a:lnTo>
                  <a:pt x="174847" y="484257"/>
                </a:lnTo>
                <a:lnTo>
                  <a:pt x="173836" y="484320"/>
                </a:lnTo>
                <a:lnTo>
                  <a:pt x="173067" y="483558"/>
                </a:lnTo>
                <a:lnTo>
                  <a:pt x="172765" y="482757"/>
                </a:lnTo>
                <a:lnTo>
                  <a:pt x="172030" y="482734"/>
                </a:lnTo>
                <a:lnTo>
                  <a:pt x="170963" y="483555"/>
                </a:lnTo>
                <a:lnTo>
                  <a:pt x="170325" y="483454"/>
                </a:lnTo>
                <a:lnTo>
                  <a:pt x="169775" y="482835"/>
                </a:lnTo>
                <a:lnTo>
                  <a:pt x="169480" y="481776"/>
                </a:lnTo>
                <a:lnTo>
                  <a:pt x="169882" y="481064"/>
                </a:lnTo>
                <a:lnTo>
                  <a:pt x="171031" y="480305"/>
                </a:lnTo>
                <a:lnTo>
                  <a:pt x="170995" y="479750"/>
                </a:lnTo>
                <a:lnTo>
                  <a:pt x="170267" y="477590"/>
                </a:lnTo>
                <a:lnTo>
                  <a:pt x="169650" y="477676"/>
                </a:lnTo>
                <a:lnTo>
                  <a:pt x="169313" y="477991"/>
                </a:lnTo>
                <a:lnTo>
                  <a:pt x="168143" y="477895"/>
                </a:lnTo>
                <a:lnTo>
                  <a:pt x="167567" y="477660"/>
                </a:lnTo>
                <a:lnTo>
                  <a:pt x="167350" y="477365"/>
                </a:lnTo>
                <a:lnTo>
                  <a:pt x="167504" y="476893"/>
                </a:lnTo>
                <a:lnTo>
                  <a:pt x="167478" y="476262"/>
                </a:lnTo>
                <a:lnTo>
                  <a:pt x="167911" y="475784"/>
                </a:lnTo>
                <a:lnTo>
                  <a:pt x="168336" y="475779"/>
                </a:lnTo>
                <a:lnTo>
                  <a:pt x="168928" y="474501"/>
                </a:lnTo>
                <a:lnTo>
                  <a:pt x="168862" y="474154"/>
                </a:lnTo>
                <a:lnTo>
                  <a:pt x="170187" y="473700"/>
                </a:lnTo>
                <a:lnTo>
                  <a:pt x="170898" y="473215"/>
                </a:lnTo>
                <a:lnTo>
                  <a:pt x="171002" y="472873"/>
                </a:lnTo>
                <a:lnTo>
                  <a:pt x="171469" y="472680"/>
                </a:lnTo>
                <a:lnTo>
                  <a:pt x="171725" y="472101"/>
                </a:lnTo>
                <a:lnTo>
                  <a:pt x="171255" y="471613"/>
                </a:lnTo>
                <a:lnTo>
                  <a:pt x="171237" y="470484"/>
                </a:lnTo>
                <a:lnTo>
                  <a:pt x="171268" y="470288"/>
                </a:lnTo>
                <a:lnTo>
                  <a:pt x="171727" y="470272"/>
                </a:lnTo>
                <a:lnTo>
                  <a:pt x="172225" y="470087"/>
                </a:lnTo>
                <a:lnTo>
                  <a:pt x="172397" y="469010"/>
                </a:lnTo>
                <a:lnTo>
                  <a:pt x="172520" y="467737"/>
                </a:lnTo>
                <a:lnTo>
                  <a:pt x="172441" y="467054"/>
                </a:lnTo>
                <a:lnTo>
                  <a:pt x="171944" y="466362"/>
                </a:lnTo>
                <a:lnTo>
                  <a:pt x="171717" y="466055"/>
                </a:lnTo>
                <a:lnTo>
                  <a:pt x="171618" y="465921"/>
                </a:lnTo>
                <a:lnTo>
                  <a:pt x="171300" y="465778"/>
                </a:lnTo>
                <a:lnTo>
                  <a:pt x="170932" y="464734"/>
                </a:lnTo>
                <a:lnTo>
                  <a:pt x="170846" y="464646"/>
                </a:lnTo>
                <a:lnTo>
                  <a:pt x="169655" y="464607"/>
                </a:lnTo>
                <a:lnTo>
                  <a:pt x="169264" y="464596"/>
                </a:lnTo>
                <a:lnTo>
                  <a:pt x="168659" y="463941"/>
                </a:lnTo>
                <a:lnTo>
                  <a:pt x="167966" y="463722"/>
                </a:lnTo>
                <a:lnTo>
                  <a:pt x="167682" y="463835"/>
                </a:lnTo>
                <a:lnTo>
                  <a:pt x="166871" y="463375"/>
                </a:lnTo>
                <a:lnTo>
                  <a:pt x="165930" y="462809"/>
                </a:lnTo>
                <a:lnTo>
                  <a:pt x="165839" y="462640"/>
                </a:lnTo>
                <a:lnTo>
                  <a:pt x="166227" y="461223"/>
                </a:lnTo>
                <a:lnTo>
                  <a:pt x="166118" y="461116"/>
                </a:lnTo>
                <a:lnTo>
                  <a:pt x="165898" y="461069"/>
                </a:lnTo>
                <a:lnTo>
                  <a:pt x="165229" y="459684"/>
                </a:lnTo>
                <a:lnTo>
                  <a:pt x="165216" y="459473"/>
                </a:lnTo>
                <a:lnTo>
                  <a:pt x="165826" y="458735"/>
                </a:lnTo>
                <a:lnTo>
                  <a:pt x="166563" y="458317"/>
                </a:lnTo>
                <a:lnTo>
                  <a:pt x="166602" y="458213"/>
                </a:lnTo>
                <a:lnTo>
                  <a:pt x="166503" y="457996"/>
                </a:lnTo>
                <a:lnTo>
                  <a:pt x="166527" y="457177"/>
                </a:lnTo>
                <a:lnTo>
                  <a:pt x="166459" y="456353"/>
                </a:lnTo>
                <a:lnTo>
                  <a:pt x="166529" y="456152"/>
                </a:lnTo>
                <a:lnTo>
                  <a:pt x="166657" y="456139"/>
                </a:lnTo>
                <a:lnTo>
                  <a:pt x="167413" y="456585"/>
                </a:lnTo>
                <a:lnTo>
                  <a:pt x="167976" y="456458"/>
                </a:lnTo>
                <a:lnTo>
                  <a:pt x="168297" y="456176"/>
                </a:lnTo>
                <a:lnTo>
                  <a:pt x="168763" y="456058"/>
                </a:lnTo>
                <a:lnTo>
                  <a:pt x="169358" y="456131"/>
                </a:lnTo>
                <a:lnTo>
                  <a:pt x="170372" y="457107"/>
                </a:lnTo>
                <a:lnTo>
                  <a:pt x="170763" y="457219"/>
                </a:lnTo>
                <a:lnTo>
                  <a:pt x="171565" y="456486"/>
                </a:lnTo>
                <a:lnTo>
                  <a:pt x="172032" y="456416"/>
                </a:lnTo>
                <a:lnTo>
                  <a:pt x="172173" y="456045"/>
                </a:lnTo>
                <a:lnTo>
                  <a:pt x="172869" y="455704"/>
                </a:lnTo>
                <a:lnTo>
                  <a:pt x="173309" y="455975"/>
                </a:lnTo>
                <a:lnTo>
                  <a:pt x="174094" y="456069"/>
                </a:lnTo>
                <a:lnTo>
                  <a:pt x="174217" y="455860"/>
                </a:lnTo>
                <a:lnTo>
                  <a:pt x="174016" y="455135"/>
                </a:lnTo>
                <a:lnTo>
                  <a:pt x="174123" y="453249"/>
                </a:lnTo>
                <a:lnTo>
                  <a:pt x="174172" y="452375"/>
                </a:lnTo>
                <a:lnTo>
                  <a:pt x="174206" y="451063"/>
                </a:lnTo>
                <a:lnTo>
                  <a:pt x="174313" y="450583"/>
                </a:lnTo>
                <a:lnTo>
                  <a:pt x="173677" y="449623"/>
                </a:lnTo>
                <a:lnTo>
                  <a:pt x="173395" y="448822"/>
                </a:lnTo>
                <a:lnTo>
                  <a:pt x="173435" y="448608"/>
                </a:lnTo>
                <a:lnTo>
                  <a:pt x="174029" y="447980"/>
                </a:lnTo>
                <a:lnTo>
                  <a:pt x="173732" y="445875"/>
                </a:lnTo>
                <a:lnTo>
                  <a:pt x="173375" y="444664"/>
                </a:lnTo>
                <a:lnTo>
                  <a:pt x="173114" y="444497"/>
                </a:lnTo>
                <a:lnTo>
                  <a:pt x="171787" y="443660"/>
                </a:lnTo>
                <a:lnTo>
                  <a:pt x="171610" y="443407"/>
                </a:lnTo>
                <a:lnTo>
                  <a:pt x="171597" y="443389"/>
                </a:lnTo>
                <a:lnTo>
                  <a:pt x="171936" y="442836"/>
                </a:lnTo>
                <a:lnTo>
                  <a:pt x="171516" y="441693"/>
                </a:lnTo>
                <a:lnTo>
                  <a:pt x="171328" y="440683"/>
                </a:lnTo>
                <a:lnTo>
                  <a:pt x="171386" y="440417"/>
                </a:lnTo>
                <a:lnTo>
                  <a:pt x="171748" y="439747"/>
                </a:lnTo>
                <a:lnTo>
                  <a:pt x="171959" y="439557"/>
                </a:lnTo>
                <a:lnTo>
                  <a:pt x="172353" y="439630"/>
                </a:lnTo>
                <a:lnTo>
                  <a:pt x="173179" y="439911"/>
                </a:lnTo>
                <a:lnTo>
                  <a:pt x="174488" y="439478"/>
                </a:lnTo>
                <a:lnTo>
                  <a:pt x="175155" y="439024"/>
                </a:lnTo>
                <a:lnTo>
                  <a:pt x="176036" y="437921"/>
                </a:lnTo>
                <a:lnTo>
                  <a:pt x="176026" y="437511"/>
                </a:lnTo>
                <a:lnTo>
                  <a:pt x="176239" y="437258"/>
                </a:lnTo>
                <a:lnTo>
                  <a:pt x="175895" y="436533"/>
                </a:lnTo>
                <a:lnTo>
                  <a:pt x="175666" y="435323"/>
                </a:lnTo>
                <a:lnTo>
                  <a:pt x="175460" y="434856"/>
                </a:lnTo>
                <a:lnTo>
                  <a:pt x="175442" y="434392"/>
                </a:lnTo>
                <a:lnTo>
                  <a:pt x="175577" y="434021"/>
                </a:lnTo>
                <a:lnTo>
                  <a:pt x="175653" y="433536"/>
                </a:lnTo>
                <a:lnTo>
                  <a:pt x="176557" y="431572"/>
                </a:lnTo>
                <a:lnTo>
                  <a:pt x="176656" y="430740"/>
                </a:lnTo>
                <a:lnTo>
                  <a:pt x="176683" y="430526"/>
                </a:lnTo>
                <a:lnTo>
                  <a:pt x="177074" y="430312"/>
                </a:lnTo>
                <a:lnTo>
                  <a:pt x="177451" y="429774"/>
                </a:lnTo>
                <a:lnTo>
                  <a:pt x="177488" y="428827"/>
                </a:lnTo>
                <a:lnTo>
                  <a:pt x="177519" y="428006"/>
                </a:lnTo>
                <a:lnTo>
                  <a:pt x="177861" y="425110"/>
                </a:lnTo>
                <a:lnTo>
                  <a:pt x="177173" y="423490"/>
                </a:lnTo>
                <a:lnTo>
                  <a:pt x="176591" y="421620"/>
                </a:lnTo>
                <a:lnTo>
                  <a:pt x="177248" y="420762"/>
                </a:lnTo>
                <a:lnTo>
                  <a:pt x="177871" y="420237"/>
                </a:lnTo>
                <a:lnTo>
                  <a:pt x="177939" y="419724"/>
                </a:lnTo>
                <a:lnTo>
                  <a:pt x="178335" y="419408"/>
                </a:lnTo>
                <a:lnTo>
                  <a:pt x="178867" y="419382"/>
                </a:lnTo>
                <a:lnTo>
                  <a:pt x="179099" y="418829"/>
                </a:lnTo>
                <a:lnTo>
                  <a:pt x="179732" y="418164"/>
                </a:lnTo>
                <a:lnTo>
                  <a:pt x="180428" y="418044"/>
                </a:lnTo>
                <a:lnTo>
                  <a:pt x="180621" y="417861"/>
                </a:lnTo>
                <a:lnTo>
                  <a:pt x="180765" y="416617"/>
                </a:lnTo>
                <a:lnTo>
                  <a:pt x="180637" y="415292"/>
                </a:lnTo>
                <a:lnTo>
                  <a:pt x="181018" y="414295"/>
                </a:lnTo>
                <a:lnTo>
                  <a:pt x="181513" y="414050"/>
                </a:lnTo>
                <a:lnTo>
                  <a:pt x="182383" y="413880"/>
                </a:lnTo>
                <a:lnTo>
                  <a:pt x="182410" y="413653"/>
                </a:lnTo>
                <a:lnTo>
                  <a:pt x="182151" y="413364"/>
                </a:lnTo>
                <a:lnTo>
                  <a:pt x="181998" y="412889"/>
                </a:lnTo>
                <a:lnTo>
                  <a:pt x="181820" y="412826"/>
                </a:lnTo>
                <a:lnTo>
                  <a:pt x="181581" y="412889"/>
                </a:lnTo>
                <a:lnTo>
                  <a:pt x="180728" y="412305"/>
                </a:lnTo>
                <a:lnTo>
                  <a:pt x="180681" y="412101"/>
                </a:lnTo>
                <a:lnTo>
                  <a:pt x="180997" y="411228"/>
                </a:lnTo>
                <a:lnTo>
                  <a:pt x="181103" y="410588"/>
                </a:lnTo>
                <a:lnTo>
                  <a:pt x="181190" y="410067"/>
                </a:lnTo>
                <a:lnTo>
                  <a:pt x="181169" y="410041"/>
                </a:lnTo>
                <a:lnTo>
                  <a:pt x="180952" y="409764"/>
                </a:lnTo>
                <a:lnTo>
                  <a:pt x="180830" y="409195"/>
                </a:lnTo>
                <a:lnTo>
                  <a:pt x="180770" y="409174"/>
                </a:lnTo>
                <a:lnTo>
                  <a:pt x="179579" y="408695"/>
                </a:lnTo>
                <a:lnTo>
                  <a:pt x="179417" y="408074"/>
                </a:lnTo>
                <a:lnTo>
                  <a:pt x="178927" y="407375"/>
                </a:lnTo>
                <a:lnTo>
                  <a:pt x="178870" y="407171"/>
                </a:lnTo>
                <a:lnTo>
                  <a:pt x="178849" y="405624"/>
                </a:lnTo>
                <a:lnTo>
                  <a:pt x="178630" y="404813"/>
                </a:lnTo>
                <a:lnTo>
                  <a:pt x="178724" y="403845"/>
                </a:lnTo>
                <a:lnTo>
                  <a:pt x="179008" y="403532"/>
                </a:lnTo>
                <a:lnTo>
                  <a:pt x="179404" y="403553"/>
                </a:lnTo>
                <a:lnTo>
                  <a:pt x="179566" y="403370"/>
                </a:lnTo>
                <a:lnTo>
                  <a:pt x="180827" y="403112"/>
                </a:lnTo>
                <a:lnTo>
                  <a:pt x="181646" y="403600"/>
                </a:lnTo>
                <a:lnTo>
                  <a:pt x="182305" y="403292"/>
                </a:lnTo>
                <a:lnTo>
                  <a:pt x="182433" y="403094"/>
                </a:lnTo>
                <a:lnTo>
                  <a:pt x="183155" y="403023"/>
                </a:lnTo>
                <a:lnTo>
                  <a:pt x="183371" y="403099"/>
                </a:lnTo>
                <a:lnTo>
                  <a:pt x="184213" y="402656"/>
                </a:lnTo>
                <a:lnTo>
                  <a:pt x="184643" y="402097"/>
                </a:lnTo>
                <a:lnTo>
                  <a:pt x="184740" y="401466"/>
                </a:lnTo>
                <a:lnTo>
                  <a:pt x="185204" y="400997"/>
                </a:lnTo>
                <a:lnTo>
                  <a:pt x="185287" y="400671"/>
                </a:lnTo>
                <a:lnTo>
                  <a:pt x="185157" y="400285"/>
                </a:lnTo>
                <a:lnTo>
                  <a:pt x="184698" y="399773"/>
                </a:lnTo>
                <a:lnTo>
                  <a:pt x="184508" y="399223"/>
                </a:lnTo>
                <a:lnTo>
                  <a:pt x="184557" y="398547"/>
                </a:lnTo>
                <a:lnTo>
                  <a:pt x="184828" y="398179"/>
                </a:lnTo>
                <a:lnTo>
                  <a:pt x="185074" y="397368"/>
                </a:lnTo>
                <a:lnTo>
                  <a:pt x="184878" y="396119"/>
                </a:lnTo>
                <a:lnTo>
                  <a:pt x="184688" y="395832"/>
                </a:lnTo>
                <a:lnTo>
                  <a:pt x="184722" y="395607"/>
                </a:lnTo>
                <a:lnTo>
                  <a:pt x="185220" y="395166"/>
                </a:lnTo>
                <a:lnTo>
                  <a:pt x="185556" y="393773"/>
                </a:lnTo>
                <a:lnTo>
                  <a:pt x="186458" y="392438"/>
                </a:lnTo>
                <a:lnTo>
                  <a:pt x="186494" y="392263"/>
                </a:lnTo>
                <a:lnTo>
                  <a:pt x="186502" y="392227"/>
                </a:lnTo>
                <a:lnTo>
                  <a:pt x="186567" y="391913"/>
                </a:lnTo>
                <a:lnTo>
                  <a:pt x="186614" y="391694"/>
                </a:lnTo>
                <a:lnTo>
                  <a:pt x="186187" y="391413"/>
                </a:lnTo>
                <a:lnTo>
                  <a:pt x="185485" y="390103"/>
                </a:lnTo>
                <a:lnTo>
                  <a:pt x="185092" y="389717"/>
                </a:lnTo>
                <a:lnTo>
                  <a:pt x="185100" y="389605"/>
                </a:lnTo>
                <a:lnTo>
                  <a:pt x="185420" y="389282"/>
                </a:lnTo>
                <a:lnTo>
                  <a:pt x="185892" y="389115"/>
                </a:lnTo>
                <a:lnTo>
                  <a:pt x="186562" y="388178"/>
                </a:lnTo>
                <a:lnTo>
                  <a:pt x="186609" y="387562"/>
                </a:lnTo>
                <a:lnTo>
                  <a:pt x="187399" y="386313"/>
                </a:lnTo>
                <a:lnTo>
                  <a:pt x="186903" y="385384"/>
                </a:lnTo>
                <a:lnTo>
                  <a:pt x="186830" y="384904"/>
                </a:lnTo>
                <a:lnTo>
                  <a:pt x="187185" y="384630"/>
                </a:lnTo>
                <a:lnTo>
                  <a:pt x="187438" y="383884"/>
                </a:lnTo>
                <a:lnTo>
                  <a:pt x="187482" y="383190"/>
                </a:lnTo>
                <a:lnTo>
                  <a:pt x="187438" y="382648"/>
                </a:lnTo>
                <a:lnTo>
                  <a:pt x="187639" y="382009"/>
                </a:lnTo>
                <a:lnTo>
                  <a:pt x="187370" y="381458"/>
                </a:lnTo>
                <a:lnTo>
                  <a:pt x="187552" y="380590"/>
                </a:lnTo>
                <a:lnTo>
                  <a:pt x="187149" y="379622"/>
                </a:lnTo>
                <a:lnTo>
                  <a:pt x="186786" y="379364"/>
                </a:lnTo>
                <a:lnTo>
                  <a:pt x="186567" y="378821"/>
                </a:lnTo>
                <a:lnTo>
                  <a:pt x="186301" y="378524"/>
                </a:lnTo>
                <a:lnTo>
                  <a:pt x="186252" y="378466"/>
                </a:lnTo>
                <a:lnTo>
                  <a:pt x="185749" y="378229"/>
                </a:lnTo>
                <a:lnTo>
                  <a:pt x="185032" y="378294"/>
                </a:lnTo>
                <a:lnTo>
                  <a:pt x="184106" y="378057"/>
                </a:lnTo>
                <a:lnTo>
                  <a:pt x="183562" y="377240"/>
                </a:lnTo>
                <a:lnTo>
                  <a:pt x="183559" y="376933"/>
                </a:lnTo>
                <a:lnTo>
                  <a:pt x="183496" y="376922"/>
                </a:lnTo>
                <a:lnTo>
                  <a:pt x="183231" y="377206"/>
                </a:lnTo>
                <a:lnTo>
                  <a:pt x="181380" y="377488"/>
                </a:lnTo>
                <a:lnTo>
                  <a:pt x="180864" y="378172"/>
                </a:lnTo>
                <a:lnTo>
                  <a:pt x="180642" y="378198"/>
                </a:lnTo>
                <a:lnTo>
                  <a:pt x="180053" y="377830"/>
                </a:lnTo>
                <a:lnTo>
                  <a:pt x="179594" y="377848"/>
                </a:lnTo>
                <a:lnTo>
                  <a:pt x="179036" y="378208"/>
                </a:lnTo>
                <a:lnTo>
                  <a:pt x="178536" y="378693"/>
                </a:lnTo>
                <a:lnTo>
                  <a:pt x="178025" y="378414"/>
                </a:lnTo>
                <a:lnTo>
                  <a:pt x="177926" y="378425"/>
                </a:lnTo>
                <a:lnTo>
                  <a:pt x="177803" y="379025"/>
                </a:lnTo>
                <a:lnTo>
                  <a:pt x="177579" y="379124"/>
                </a:lnTo>
                <a:lnTo>
                  <a:pt x="176351" y="378513"/>
                </a:lnTo>
                <a:lnTo>
                  <a:pt x="175004" y="379288"/>
                </a:lnTo>
                <a:lnTo>
                  <a:pt x="174618" y="379695"/>
                </a:lnTo>
                <a:lnTo>
                  <a:pt x="173643" y="380287"/>
                </a:lnTo>
                <a:lnTo>
                  <a:pt x="173200" y="380321"/>
                </a:lnTo>
                <a:lnTo>
                  <a:pt x="173090" y="381111"/>
                </a:lnTo>
                <a:lnTo>
                  <a:pt x="173294" y="381479"/>
                </a:lnTo>
                <a:lnTo>
                  <a:pt x="171722" y="383078"/>
                </a:lnTo>
                <a:lnTo>
                  <a:pt x="170213" y="383057"/>
                </a:lnTo>
                <a:lnTo>
                  <a:pt x="169522" y="382862"/>
                </a:lnTo>
                <a:lnTo>
                  <a:pt x="168954" y="382371"/>
                </a:lnTo>
                <a:lnTo>
                  <a:pt x="168370" y="382147"/>
                </a:lnTo>
                <a:lnTo>
                  <a:pt x="168086" y="381597"/>
                </a:lnTo>
                <a:lnTo>
                  <a:pt x="168023" y="381563"/>
                </a:lnTo>
                <a:lnTo>
                  <a:pt x="167225" y="381873"/>
                </a:lnTo>
                <a:lnTo>
                  <a:pt x="165836" y="381748"/>
                </a:lnTo>
                <a:lnTo>
                  <a:pt x="165062" y="381411"/>
                </a:lnTo>
                <a:lnTo>
                  <a:pt x="164593" y="380825"/>
                </a:lnTo>
                <a:lnTo>
                  <a:pt x="163993" y="380574"/>
                </a:lnTo>
                <a:lnTo>
                  <a:pt x="163675" y="380251"/>
                </a:lnTo>
                <a:lnTo>
                  <a:pt x="163566" y="380251"/>
                </a:lnTo>
                <a:lnTo>
                  <a:pt x="163055" y="381036"/>
                </a:lnTo>
                <a:lnTo>
                  <a:pt x="162124" y="381051"/>
                </a:lnTo>
                <a:lnTo>
                  <a:pt x="161475" y="381453"/>
                </a:lnTo>
                <a:lnTo>
                  <a:pt x="161285" y="381644"/>
                </a:lnTo>
                <a:lnTo>
                  <a:pt x="160583" y="381250"/>
                </a:lnTo>
                <a:lnTo>
                  <a:pt x="160482" y="381276"/>
                </a:lnTo>
                <a:lnTo>
                  <a:pt x="160263" y="381594"/>
                </a:lnTo>
                <a:lnTo>
                  <a:pt x="159515" y="382510"/>
                </a:lnTo>
                <a:lnTo>
                  <a:pt x="159111" y="382846"/>
                </a:lnTo>
                <a:lnTo>
                  <a:pt x="158506" y="382541"/>
                </a:lnTo>
                <a:lnTo>
                  <a:pt x="158141" y="382909"/>
                </a:lnTo>
                <a:lnTo>
                  <a:pt x="157906" y="382760"/>
                </a:lnTo>
                <a:lnTo>
                  <a:pt x="157325" y="382390"/>
                </a:lnTo>
                <a:lnTo>
                  <a:pt x="156739" y="382437"/>
                </a:lnTo>
                <a:lnTo>
                  <a:pt x="155774" y="381925"/>
                </a:lnTo>
                <a:lnTo>
                  <a:pt x="155537" y="381200"/>
                </a:lnTo>
                <a:lnTo>
                  <a:pt x="156045" y="380598"/>
                </a:lnTo>
                <a:lnTo>
                  <a:pt x="156011" y="380125"/>
                </a:lnTo>
                <a:lnTo>
                  <a:pt x="155652" y="379763"/>
                </a:lnTo>
                <a:lnTo>
                  <a:pt x="155740" y="379455"/>
                </a:lnTo>
                <a:lnTo>
                  <a:pt x="155031" y="378933"/>
                </a:lnTo>
                <a:lnTo>
                  <a:pt x="153999" y="378709"/>
                </a:lnTo>
                <a:lnTo>
                  <a:pt x="153556" y="378740"/>
                </a:lnTo>
                <a:lnTo>
                  <a:pt x="153431" y="378699"/>
                </a:lnTo>
                <a:lnTo>
                  <a:pt x="153081" y="377903"/>
                </a:lnTo>
                <a:lnTo>
                  <a:pt x="152995" y="377668"/>
                </a:lnTo>
                <a:lnTo>
                  <a:pt x="153256" y="377334"/>
                </a:lnTo>
                <a:lnTo>
                  <a:pt x="153618" y="377144"/>
                </a:lnTo>
                <a:lnTo>
                  <a:pt x="153725" y="377037"/>
                </a:lnTo>
                <a:lnTo>
                  <a:pt x="153681" y="376661"/>
                </a:lnTo>
                <a:lnTo>
                  <a:pt x="153532" y="376559"/>
                </a:lnTo>
                <a:lnTo>
                  <a:pt x="153196" y="376656"/>
                </a:lnTo>
                <a:lnTo>
                  <a:pt x="152774" y="376633"/>
                </a:lnTo>
                <a:lnTo>
                  <a:pt x="152729" y="376460"/>
                </a:lnTo>
                <a:lnTo>
                  <a:pt x="152946" y="376179"/>
                </a:lnTo>
                <a:lnTo>
                  <a:pt x="152792" y="375579"/>
                </a:lnTo>
                <a:lnTo>
                  <a:pt x="153855" y="374827"/>
                </a:lnTo>
                <a:lnTo>
                  <a:pt x="154452" y="374191"/>
                </a:lnTo>
                <a:lnTo>
                  <a:pt x="154797" y="373609"/>
                </a:lnTo>
                <a:lnTo>
                  <a:pt x="154810" y="373111"/>
                </a:lnTo>
                <a:lnTo>
                  <a:pt x="154687" y="373004"/>
                </a:lnTo>
                <a:lnTo>
                  <a:pt x="154797" y="371942"/>
                </a:lnTo>
                <a:lnTo>
                  <a:pt x="155034" y="371316"/>
                </a:lnTo>
                <a:lnTo>
                  <a:pt x="154976" y="371040"/>
                </a:lnTo>
                <a:lnTo>
                  <a:pt x="154687" y="370763"/>
                </a:lnTo>
                <a:lnTo>
                  <a:pt x="154638" y="370422"/>
                </a:lnTo>
                <a:lnTo>
                  <a:pt x="154007" y="369983"/>
                </a:lnTo>
                <a:lnTo>
                  <a:pt x="153897" y="369793"/>
                </a:lnTo>
                <a:lnTo>
                  <a:pt x="153694" y="369824"/>
                </a:lnTo>
                <a:lnTo>
                  <a:pt x="153165" y="369094"/>
                </a:lnTo>
                <a:lnTo>
                  <a:pt x="153089" y="368901"/>
                </a:lnTo>
                <a:lnTo>
                  <a:pt x="152797" y="368726"/>
                </a:lnTo>
                <a:lnTo>
                  <a:pt x="152471" y="368674"/>
                </a:lnTo>
                <a:lnTo>
                  <a:pt x="152278" y="368079"/>
                </a:lnTo>
                <a:lnTo>
                  <a:pt x="152346" y="367876"/>
                </a:lnTo>
                <a:lnTo>
                  <a:pt x="152232" y="367401"/>
                </a:lnTo>
                <a:lnTo>
                  <a:pt x="151807" y="366991"/>
                </a:lnTo>
                <a:lnTo>
                  <a:pt x="150962" y="366824"/>
                </a:lnTo>
                <a:lnTo>
                  <a:pt x="150694" y="366642"/>
                </a:lnTo>
                <a:lnTo>
                  <a:pt x="150308" y="366102"/>
                </a:lnTo>
                <a:lnTo>
                  <a:pt x="150076" y="366086"/>
                </a:lnTo>
                <a:lnTo>
                  <a:pt x="149588" y="366462"/>
                </a:lnTo>
                <a:lnTo>
                  <a:pt x="149182" y="366457"/>
                </a:lnTo>
                <a:lnTo>
                  <a:pt x="149176" y="366457"/>
                </a:lnTo>
                <a:lnTo>
                  <a:pt x="148418" y="366136"/>
                </a:lnTo>
                <a:lnTo>
                  <a:pt x="148053" y="366438"/>
                </a:lnTo>
                <a:lnTo>
                  <a:pt x="147610" y="366496"/>
                </a:lnTo>
                <a:lnTo>
                  <a:pt x="146841" y="365877"/>
                </a:lnTo>
                <a:lnTo>
                  <a:pt x="146617" y="365885"/>
                </a:lnTo>
                <a:lnTo>
                  <a:pt x="146387" y="366323"/>
                </a:lnTo>
                <a:lnTo>
                  <a:pt x="146335" y="366767"/>
                </a:lnTo>
                <a:lnTo>
                  <a:pt x="146463" y="366947"/>
                </a:lnTo>
                <a:lnTo>
                  <a:pt x="146098" y="367539"/>
                </a:lnTo>
                <a:lnTo>
                  <a:pt x="145530" y="367980"/>
                </a:lnTo>
                <a:lnTo>
                  <a:pt x="145592" y="368590"/>
                </a:lnTo>
                <a:lnTo>
                  <a:pt x="145360" y="369091"/>
                </a:lnTo>
                <a:lnTo>
                  <a:pt x="145298" y="369550"/>
                </a:lnTo>
                <a:lnTo>
                  <a:pt x="144956" y="369905"/>
                </a:lnTo>
                <a:lnTo>
                  <a:pt x="144576" y="370067"/>
                </a:lnTo>
                <a:lnTo>
                  <a:pt x="143632" y="369981"/>
                </a:lnTo>
                <a:lnTo>
                  <a:pt x="142151" y="370398"/>
                </a:lnTo>
                <a:lnTo>
                  <a:pt x="141901" y="370633"/>
                </a:lnTo>
                <a:lnTo>
                  <a:pt x="141945" y="370925"/>
                </a:lnTo>
                <a:lnTo>
                  <a:pt x="141520" y="371468"/>
                </a:lnTo>
                <a:lnTo>
                  <a:pt x="141221" y="372070"/>
                </a:lnTo>
                <a:lnTo>
                  <a:pt x="141255" y="372448"/>
                </a:lnTo>
                <a:lnTo>
                  <a:pt x="140765" y="372738"/>
                </a:lnTo>
                <a:lnTo>
                  <a:pt x="139873" y="372803"/>
                </a:lnTo>
                <a:lnTo>
                  <a:pt x="139537" y="372654"/>
                </a:lnTo>
                <a:lnTo>
                  <a:pt x="139307" y="372759"/>
                </a:lnTo>
                <a:lnTo>
                  <a:pt x="139169" y="372730"/>
                </a:lnTo>
                <a:lnTo>
                  <a:pt x="138927" y="372302"/>
                </a:lnTo>
                <a:lnTo>
                  <a:pt x="139034" y="371572"/>
                </a:lnTo>
                <a:lnTo>
                  <a:pt x="138971" y="371499"/>
                </a:lnTo>
                <a:lnTo>
                  <a:pt x="137915" y="371228"/>
                </a:lnTo>
                <a:lnTo>
                  <a:pt x="137621" y="371214"/>
                </a:lnTo>
                <a:lnTo>
                  <a:pt x="137553" y="371016"/>
                </a:lnTo>
                <a:lnTo>
                  <a:pt x="136907" y="370369"/>
                </a:lnTo>
                <a:lnTo>
                  <a:pt x="136862" y="370124"/>
                </a:lnTo>
                <a:lnTo>
                  <a:pt x="137277" y="369454"/>
                </a:lnTo>
                <a:lnTo>
                  <a:pt x="137543" y="369227"/>
                </a:lnTo>
                <a:lnTo>
                  <a:pt x="137550" y="369036"/>
                </a:lnTo>
                <a:lnTo>
                  <a:pt x="137431" y="368718"/>
                </a:lnTo>
                <a:lnTo>
                  <a:pt x="137491" y="368116"/>
                </a:lnTo>
                <a:lnTo>
                  <a:pt x="137829" y="367763"/>
                </a:lnTo>
                <a:lnTo>
                  <a:pt x="137824" y="367474"/>
                </a:lnTo>
                <a:lnTo>
                  <a:pt x="138022" y="367299"/>
                </a:lnTo>
                <a:lnTo>
                  <a:pt x="138254" y="367328"/>
                </a:lnTo>
                <a:lnTo>
                  <a:pt x="138468" y="367263"/>
                </a:lnTo>
                <a:lnTo>
                  <a:pt x="138567" y="367033"/>
                </a:lnTo>
                <a:lnTo>
                  <a:pt x="138875" y="366743"/>
                </a:lnTo>
                <a:lnTo>
                  <a:pt x="139237" y="365687"/>
                </a:lnTo>
                <a:lnTo>
                  <a:pt x="139354" y="365066"/>
                </a:lnTo>
                <a:lnTo>
                  <a:pt x="139115" y="364873"/>
                </a:lnTo>
                <a:lnTo>
                  <a:pt x="139091" y="364503"/>
                </a:lnTo>
                <a:lnTo>
                  <a:pt x="139326" y="364177"/>
                </a:lnTo>
                <a:lnTo>
                  <a:pt x="139167" y="363738"/>
                </a:lnTo>
                <a:lnTo>
                  <a:pt x="139393" y="363099"/>
                </a:lnTo>
                <a:lnTo>
                  <a:pt x="139396" y="363065"/>
                </a:lnTo>
                <a:lnTo>
                  <a:pt x="138458" y="362366"/>
                </a:lnTo>
                <a:lnTo>
                  <a:pt x="138460" y="361962"/>
                </a:lnTo>
                <a:lnTo>
                  <a:pt x="137895" y="361672"/>
                </a:lnTo>
                <a:lnTo>
                  <a:pt x="137853" y="361425"/>
                </a:lnTo>
                <a:lnTo>
                  <a:pt x="137397" y="361414"/>
                </a:lnTo>
                <a:lnTo>
                  <a:pt x="137092" y="359953"/>
                </a:lnTo>
                <a:lnTo>
                  <a:pt x="137264" y="359617"/>
                </a:lnTo>
                <a:lnTo>
                  <a:pt x="137027" y="359309"/>
                </a:lnTo>
                <a:lnTo>
                  <a:pt x="136935" y="359330"/>
                </a:lnTo>
                <a:lnTo>
                  <a:pt x="136753" y="359760"/>
                </a:lnTo>
                <a:lnTo>
                  <a:pt x="135713" y="360272"/>
                </a:lnTo>
                <a:lnTo>
                  <a:pt x="135249" y="359946"/>
                </a:lnTo>
                <a:lnTo>
                  <a:pt x="134759" y="359267"/>
                </a:lnTo>
                <a:lnTo>
                  <a:pt x="133518" y="359400"/>
                </a:lnTo>
                <a:lnTo>
                  <a:pt x="133059" y="359181"/>
                </a:lnTo>
                <a:lnTo>
                  <a:pt x="132845" y="359293"/>
                </a:lnTo>
                <a:lnTo>
                  <a:pt x="132410" y="359150"/>
                </a:lnTo>
                <a:lnTo>
                  <a:pt x="131631" y="357629"/>
                </a:lnTo>
                <a:lnTo>
                  <a:pt x="131148" y="357535"/>
                </a:lnTo>
                <a:lnTo>
                  <a:pt x="130455" y="357107"/>
                </a:lnTo>
                <a:lnTo>
                  <a:pt x="130106" y="356633"/>
                </a:lnTo>
                <a:lnTo>
                  <a:pt x="129631" y="356354"/>
                </a:lnTo>
                <a:lnTo>
                  <a:pt x="129363" y="355900"/>
                </a:lnTo>
                <a:lnTo>
                  <a:pt x="129047" y="355545"/>
                </a:lnTo>
                <a:lnTo>
                  <a:pt x="128990" y="354603"/>
                </a:lnTo>
                <a:lnTo>
                  <a:pt x="128487" y="354144"/>
                </a:lnTo>
                <a:lnTo>
                  <a:pt x="127504" y="354569"/>
                </a:lnTo>
                <a:lnTo>
                  <a:pt x="126175" y="354950"/>
                </a:lnTo>
                <a:lnTo>
                  <a:pt x="125755" y="356017"/>
                </a:lnTo>
                <a:lnTo>
                  <a:pt x="125299" y="356189"/>
                </a:lnTo>
                <a:lnTo>
                  <a:pt x="125155" y="355490"/>
                </a:lnTo>
                <a:lnTo>
                  <a:pt x="124950" y="354914"/>
                </a:lnTo>
                <a:lnTo>
                  <a:pt x="125307" y="353685"/>
                </a:lnTo>
                <a:lnTo>
                  <a:pt x="125007" y="353244"/>
                </a:lnTo>
                <a:lnTo>
                  <a:pt x="124968" y="352960"/>
                </a:lnTo>
                <a:lnTo>
                  <a:pt x="124822" y="352866"/>
                </a:lnTo>
                <a:lnTo>
                  <a:pt x="124095" y="352902"/>
                </a:lnTo>
                <a:lnTo>
                  <a:pt x="123620" y="352579"/>
                </a:lnTo>
                <a:lnTo>
                  <a:pt x="123120" y="352420"/>
                </a:lnTo>
                <a:lnTo>
                  <a:pt x="122778" y="352128"/>
                </a:lnTo>
                <a:lnTo>
                  <a:pt x="122528" y="352154"/>
                </a:lnTo>
                <a:lnTo>
                  <a:pt x="122048" y="351105"/>
                </a:lnTo>
                <a:lnTo>
                  <a:pt x="121769" y="351118"/>
                </a:lnTo>
                <a:lnTo>
                  <a:pt x="121668" y="350675"/>
                </a:lnTo>
                <a:lnTo>
                  <a:pt x="121874" y="350278"/>
                </a:lnTo>
                <a:lnTo>
                  <a:pt x="121775" y="349918"/>
                </a:lnTo>
                <a:lnTo>
                  <a:pt x="121668" y="349529"/>
                </a:lnTo>
                <a:lnTo>
                  <a:pt x="122145" y="348911"/>
                </a:lnTo>
                <a:lnTo>
                  <a:pt x="122145" y="348817"/>
                </a:lnTo>
                <a:lnTo>
                  <a:pt x="122142" y="348739"/>
                </a:lnTo>
                <a:lnTo>
                  <a:pt x="121871" y="348353"/>
                </a:lnTo>
                <a:lnTo>
                  <a:pt x="121647" y="347735"/>
                </a:lnTo>
                <a:lnTo>
                  <a:pt x="120677" y="347409"/>
                </a:lnTo>
                <a:lnTo>
                  <a:pt x="120211" y="347479"/>
                </a:lnTo>
                <a:lnTo>
                  <a:pt x="119567" y="346989"/>
                </a:lnTo>
                <a:lnTo>
                  <a:pt x="119533" y="346764"/>
                </a:lnTo>
                <a:lnTo>
                  <a:pt x="120026" y="345637"/>
                </a:lnTo>
                <a:lnTo>
                  <a:pt x="120378" y="345598"/>
                </a:lnTo>
                <a:lnTo>
                  <a:pt x="121347" y="344265"/>
                </a:lnTo>
                <a:lnTo>
                  <a:pt x="121407" y="343423"/>
                </a:lnTo>
                <a:lnTo>
                  <a:pt x="121253" y="342533"/>
                </a:lnTo>
                <a:lnTo>
                  <a:pt x="120891" y="341769"/>
                </a:lnTo>
                <a:lnTo>
                  <a:pt x="120969" y="341393"/>
                </a:lnTo>
                <a:lnTo>
                  <a:pt x="120795" y="341005"/>
                </a:lnTo>
                <a:lnTo>
                  <a:pt x="121139" y="340011"/>
                </a:lnTo>
                <a:lnTo>
                  <a:pt x="121410" y="339932"/>
                </a:lnTo>
                <a:lnTo>
                  <a:pt x="121595" y="339009"/>
                </a:lnTo>
                <a:lnTo>
                  <a:pt x="122385" y="338597"/>
                </a:lnTo>
                <a:lnTo>
                  <a:pt x="122033" y="337603"/>
                </a:lnTo>
                <a:lnTo>
                  <a:pt x="121530" y="337413"/>
                </a:lnTo>
                <a:lnTo>
                  <a:pt x="120948" y="337444"/>
                </a:lnTo>
                <a:lnTo>
                  <a:pt x="120229" y="336755"/>
                </a:lnTo>
                <a:lnTo>
                  <a:pt x="119376" y="336385"/>
                </a:lnTo>
                <a:lnTo>
                  <a:pt x="119064" y="336348"/>
                </a:lnTo>
                <a:lnTo>
                  <a:pt x="118164" y="335751"/>
                </a:lnTo>
                <a:lnTo>
                  <a:pt x="118347" y="335360"/>
                </a:lnTo>
                <a:lnTo>
                  <a:pt x="118391" y="335263"/>
                </a:lnTo>
                <a:lnTo>
                  <a:pt x="117807" y="334629"/>
                </a:lnTo>
                <a:lnTo>
                  <a:pt x="117581" y="334525"/>
                </a:lnTo>
                <a:lnTo>
                  <a:pt x="117163" y="334428"/>
                </a:lnTo>
                <a:lnTo>
                  <a:pt x="116504" y="333748"/>
                </a:lnTo>
                <a:lnTo>
                  <a:pt x="115764" y="332751"/>
                </a:lnTo>
                <a:lnTo>
                  <a:pt x="115393" y="332613"/>
                </a:lnTo>
                <a:lnTo>
                  <a:pt x="115412" y="331961"/>
                </a:lnTo>
                <a:lnTo>
                  <a:pt x="114682" y="331162"/>
                </a:lnTo>
                <a:lnTo>
                  <a:pt x="114591" y="330690"/>
                </a:lnTo>
                <a:lnTo>
                  <a:pt x="113832" y="329822"/>
                </a:lnTo>
                <a:lnTo>
                  <a:pt x="113793" y="329154"/>
                </a:lnTo>
                <a:lnTo>
                  <a:pt x="112703" y="328799"/>
                </a:lnTo>
                <a:lnTo>
                  <a:pt x="112088" y="328843"/>
                </a:lnTo>
                <a:lnTo>
                  <a:pt x="110852" y="328557"/>
                </a:lnTo>
                <a:lnTo>
                  <a:pt x="110730" y="328752"/>
                </a:lnTo>
                <a:lnTo>
                  <a:pt x="110714" y="329057"/>
                </a:lnTo>
                <a:lnTo>
                  <a:pt x="110266" y="329193"/>
                </a:lnTo>
                <a:lnTo>
                  <a:pt x="109883" y="329370"/>
                </a:lnTo>
                <a:lnTo>
                  <a:pt x="108684" y="329485"/>
                </a:lnTo>
                <a:lnTo>
                  <a:pt x="108355" y="328765"/>
                </a:lnTo>
                <a:lnTo>
                  <a:pt x="108488" y="327670"/>
                </a:lnTo>
                <a:lnTo>
                  <a:pt x="107784" y="327096"/>
                </a:lnTo>
                <a:lnTo>
                  <a:pt x="107302" y="325966"/>
                </a:lnTo>
                <a:lnTo>
                  <a:pt x="106632" y="325481"/>
                </a:lnTo>
                <a:lnTo>
                  <a:pt x="106624" y="325392"/>
                </a:lnTo>
                <a:lnTo>
                  <a:pt x="106750" y="325220"/>
                </a:lnTo>
                <a:lnTo>
                  <a:pt x="106823" y="324589"/>
                </a:lnTo>
                <a:lnTo>
                  <a:pt x="106035" y="322557"/>
                </a:lnTo>
                <a:lnTo>
                  <a:pt x="106077" y="322468"/>
                </a:lnTo>
                <a:lnTo>
                  <a:pt x="106340" y="322361"/>
                </a:lnTo>
                <a:lnTo>
                  <a:pt x="106400" y="322275"/>
                </a:lnTo>
                <a:lnTo>
                  <a:pt x="106205" y="321169"/>
                </a:lnTo>
                <a:lnTo>
                  <a:pt x="106090" y="320890"/>
                </a:lnTo>
                <a:lnTo>
                  <a:pt x="106153" y="320569"/>
                </a:lnTo>
                <a:lnTo>
                  <a:pt x="106093" y="320533"/>
                </a:lnTo>
                <a:lnTo>
                  <a:pt x="105725" y="320569"/>
                </a:lnTo>
                <a:lnTo>
                  <a:pt x="105144" y="319933"/>
                </a:lnTo>
                <a:lnTo>
                  <a:pt x="105178" y="319017"/>
                </a:lnTo>
                <a:lnTo>
                  <a:pt x="105055" y="318605"/>
                </a:lnTo>
                <a:lnTo>
                  <a:pt x="104349" y="318138"/>
                </a:lnTo>
                <a:lnTo>
                  <a:pt x="104432" y="317395"/>
                </a:lnTo>
                <a:lnTo>
                  <a:pt x="103303" y="316948"/>
                </a:lnTo>
                <a:lnTo>
                  <a:pt x="102803" y="317134"/>
                </a:lnTo>
                <a:lnTo>
                  <a:pt x="102305" y="316805"/>
                </a:lnTo>
                <a:lnTo>
                  <a:pt x="102214" y="316434"/>
                </a:lnTo>
                <a:lnTo>
                  <a:pt x="101262" y="315469"/>
                </a:lnTo>
                <a:lnTo>
                  <a:pt x="101210" y="315391"/>
                </a:lnTo>
                <a:lnTo>
                  <a:pt x="100913" y="314929"/>
                </a:lnTo>
                <a:lnTo>
                  <a:pt x="100702" y="314601"/>
                </a:lnTo>
                <a:lnTo>
                  <a:pt x="100671" y="314282"/>
                </a:lnTo>
                <a:lnTo>
                  <a:pt x="100566" y="314222"/>
                </a:lnTo>
                <a:lnTo>
                  <a:pt x="100235" y="314181"/>
                </a:lnTo>
                <a:lnTo>
                  <a:pt x="99711" y="313703"/>
                </a:lnTo>
                <a:lnTo>
                  <a:pt x="99300" y="312634"/>
                </a:lnTo>
                <a:lnTo>
                  <a:pt x="98984" y="312344"/>
                </a:lnTo>
                <a:lnTo>
                  <a:pt x="98791" y="311940"/>
                </a:lnTo>
                <a:lnTo>
                  <a:pt x="98744" y="311363"/>
                </a:lnTo>
                <a:lnTo>
                  <a:pt x="98567" y="311030"/>
                </a:lnTo>
                <a:lnTo>
                  <a:pt x="98458" y="310020"/>
                </a:lnTo>
                <a:lnTo>
                  <a:pt x="98724" y="309271"/>
                </a:lnTo>
                <a:lnTo>
                  <a:pt x="98278" y="308442"/>
                </a:lnTo>
                <a:lnTo>
                  <a:pt x="97944" y="308244"/>
                </a:lnTo>
                <a:lnTo>
                  <a:pt x="97702" y="308471"/>
                </a:lnTo>
                <a:lnTo>
                  <a:pt x="96802" y="308306"/>
                </a:lnTo>
                <a:lnTo>
                  <a:pt x="96544" y="308400"/>
                </a:lnTo>
                <a:lnTo>
                  <a:pt x="95259" y="307615"/>
                </a:lnTo>
                <a:lnTo>
                  <a:pt x="95116" y="307205"/>
                </a:lnTo>
                <a:lnTo>
                  <a:pt x="95186" y="306838"/>
                </a:lnTo>
                <a:lnTo>
                  <a:pt x="94545" y="305977"/>
                </a:lnTo>
                <a:lnTo>
                  <a:pt x="94488" y="305541"/>
                </a:lnTo>
                <a:lnTo>
                  <a:pt x="94441" y="305468"/>
                </a:lnTo>
                <a:lnTo>
                  <a:pt x="94021" y="305298"/>
                </a:lnTo>
                <a:lnTo>
                  <a:pt x="93708" y="304813"/>
                </a:lnTo>
                <a:lnTo>
                  <a:pt x="93685" y="304263"/>
                </a:lnTo>
                <a:lnTo>
                  <a:pt x="93763" y="304067"/>
                </a:lnTo>
                <a:lnTo>
                  <a:pt x="93010" y="303480"/>
                </a:lnTo>
                <a:lnTo>
                  <a:pt x="92848" y="303141"/>
                </a:lnTo>
                <a:lnTo>
                  <a:pt x="92433" y="302836"/>
                </a:lnTo>
                <a:lnTo>
                  <a:pt x="92345" y="302437"/>
                </a:lnTo>
                <a:lnTo>
                  <a:pt x="92259" y="302403"/>
                </a:lnTo>
                <a:lnTo>
                  <a:pt x="91928" y="302416"/>
                </a:lnTo>
                <a:lnTo>
                  <a:pt x="91745" y="302296"/>
                </a:lnTo>
                <a:lnTo>
                  <a:pt x="90883" y="302059"/>
                </a:lnTo>
                <a:lnTo>
                  <a:pt x="90520" y="301667"/>
                </a:lnTo>
                <a:lnTo>
                  <a:pt x="90473" y="301521"/>
                </a:lnTo>
                <a:lnTo>
                  <a:pt x="90431" y="301399"/>
                </a:lnTo>
                <a:lnTo>
                  <a:pt x="89868" y="300942"/>
                </a:lnTo>
                <a:lnTo>
                  <a:pt x="89485" y="300979"/>
                </a:lnTo>
                <a:lnTo>
                  <a:pt x="88836" y="300733"/>
                </a:lnTo>
                <a:lnTo>
                  <a:pt x="87567" y="300666"/>
                </a:lnTo>
                <a:lnTo>
                  <a:pt x="87335" y="300501"/>
                </a:lnTo>
                <a:lnTo>
                  <a:pt x="87056" y="299969"/>
                </a:lnTo>
                <a:lnTo>
                  <a:pt x="86928" y="299333"/>
                </a:lnTo>
                <a:lnTo>
                  <a:pt x="86766" y="299200"/>
                </a:lnTo>
                <a:lnTo>
                  <a:pt x="86422" y="298947"/>
                </a:lnTo>
                <a:lnTo>
                  <a:pt x="86227" y="298594"/>
                </a:lnTo>
                <a:lnTo>
                  <a:pt x="86084" y="297616"/>
                </a:lnTo>
                <a:lnTo>
                  <a:pt x="86149" y="296795"/>
                </a:lnTo>
                <a:lnTo>
                  <a:pt x="85794" y="296064"/>
                </a:lnTo>
                <a:lnTo>
                  <a:pt x="85474" y="295722"/>
                </a:lnTo>
                <a:lnTo>
                  <a:pt x="84973" y="295782"/>
                </a:lnTo>
                <a:lnTo>
                  <a:pt x="84486" y="295608"/>
                </a:lnTo>
                <a:lnTo>
                  <a:pt x="84374" y="295566"/>
                </a:lnTo>
                <a:lnTo>
                  <a:pt x="83818" y="295660"/>
                </a:lnTo>
                <a:lnTo>
                  <a:pt x="83258" y="295428"/>
                </a:lnTo>
                <a:lnTo>
                  <a:pt x="82825" y="295435"/>
                </a:lnTo>
                <a:lnTo>
                  <a:pt x="82377" y="294903"/>
                </a:lnTo>
                <a:lnTo>
                  <a:pt x="81931" y="294903"/>
                </a:lnTo>
                <a:lnTo>
                  <a:pt x="81345" y="294692"/>
                </a:lnTo>
                <a:lnTo>
                  <a:pt x="81264" y="293844"/>
                </a:lnTo>
                <a:lnTo>
                  <a:pt x="81832" y="291896"/>
                </a:lnTo>
                <a:lnTo>
                  <a:pt x="82312" y="291202"/>
                </a:lnTo>
                <a:lnTo>
                  <a:pt x="81983" y="290211"/>
                </a:lnTo>
                <a:lnTo>
                  <a:pt x="81973" y="289665"/>
                </a:lnTo>
                <a:lnTo>
                  <a:pt x="81530" y="288724"/>
                </a:lnTo>
                <a:lnTo>
                  <a:pt x="81188" y="288656"/>
                </a:lnTo>
                <a:lnTo>
                  <a:pt x="80641" y="288066"/>
                </a:lnTo>
                <a:lnTo>
                  <a:pt x="80200" y="288053"/>
                </a:lnTo>
                <a:lnTo>
                  <a:pt x="79619" y="287479"/>
                </a:lnTo>
                <a:lnTo>
                  <a:pt x="79123" y="286005"/>
                </a:lnTo>
                <a:lnTo>
                  <a:pt x="78756" y="285651"/>
                </a:lnTo>
                <a:lnTo>
                  <a:pt x="78748" y="285489"/>
                </a:lnTo>
                <a:lnTo>
                  <a:pt x="79374" y="284589"/>
                </a:lnTo>
                <a:lnTo>
                  <a:pt x="79267" y="283804"/>
                </a:lnTo>
                <a:lnTo>
                  <a:pt x="79212" y="283736"/>
                </a:lnTo>
                <a:lnTo>
                  <a:pt x="78847" y="283799"/>
                </a:lnTo>
                <a:lnTo>
                  <a:pt x="77012" y="282750"/>
                </a:lnTo>
                <a:lnTo>
                  <a:pt x="76433" y="283115"/>
                </a:lnTo>
                <a:lnTo>
                  <a:pt x="75975" y="283128"/>
                </a:lnTo>
                <a:lnTo>
                  <a:pt x="75558" y="282867"/>
                </a:lnTo>
                <a:lnTo>
                  <a:pt x="74976" y="283267"/>
                </a:lnTo>
                <a:lnTo>
                  <a:pt x="74239" y="282901"/>
                </a:lnTo>
                <a:lnTo>
                  <a:pt x="73670" y="282364"/>
                </a:lnTo>
                <a:lnTo>
                  <a:pt x="73086" y="282466"/>
                </a:lnTo>
                <a:lnTo>
                  <a:pt x="72166" y="281986"/>
                </a:lnTo>
                <a:lnTo>
                  <a:pt x="71408" y="282351"/>
                </a:lnTo>
                <a:lnTo>
                  <a:pt x="70042" y="282400"/>
                </a:lnTo>
                <a:lnTo>
                  <a:pt x="69659" y="282580"/>
                </a:lnTo>
                <a:lnTo>
                  <a:pt x="69244" y="282473"/>
                </a:lnTo>
                <a:lnTo>
                  <a:pt x="68957" y="281894"/>
                </a:lnTo>
                <a:lnTo>
                  <a:pt x="68233" y="281289"/>
                </a:lnTo>
                <a:lnTo>
                  <a:pt x="68274" y="280402"/>
                </a:lnTo>
                <a:lnTo>
                  <a:pt x="67737" y="279967"/>
                </a:lnTo>
                <a:lnTo>
                  <a:pt x="67034" y="280094"/>
                </a:lnTo>
                <a:lnTo>
                  <a:pt x="66669" y="279969"/>
                </a:lnTo>
                <a:lnTo>
                  <a:pt x="66562" y="280029"/>
                </a:lnTo>
                <a:lnTo>
                  <a:pt x="66520" y="280141"/>
                </a:lnTo>
                <a:lnTo>
                  <a:pt x="65707" y="280488"/>
                </a:lnTo>
                <a:lnTo>
                  <a:pt x="65170" y="280267"/>
                </a:lnTo>
                <a:lnTo>
                  <a:pt x="64732" y="280428"/>
                </a:lnTo>
                <a:lnTo>
                  <a:pt x="64343" y="280280"/>
                </a:lnTo>
                <a:lnTo>
                  <a:pt x="64320" y="279685"/>
                </a:lnTo>
                <a:lnTo>
                  <a:pt x="63926" y="279158"/>
                </a:lnTo>
                <a:lnTo>
                  <a:pt x="63322" y="278863"/>
                </a:lnTo>
                <a:lnTo>
                  <a:pt x="62766" y="279333"/>
                </a:lnTo>
                <a:lnTo>
                  <a:pt x="62253" y="279335"/>
                </a:lnTo>
                <a:lnTo>
                  <a:pt x="61836" y="279748"/>
                </a:lnTo>
                <a:lnTo>
                  <a:pt x="61484" y="279669"/>
                </a:lnTo>
                <a:lnTo>
                  <a:pt x="60923" y="278712"/>
                </a:lnTo>
                <a:lnTo>
                  <a:pt x="60702" y="278493"/>
                </a:lnTo>
                <a:lnTo>
                  <a:pt x="60105" y="278521"/>
                </a:lnTo>
                <a:lnTo>
                  <a:pt x="58950" y="278120"/>
                </a:lnTo>
                <a:lnTo>
                  <a:pt x="58046" y="277329"/>
                </a:lnTo>
                <a:lnTo>
                  <a:pt x="56617" y="276920"/>
                </a:lnTo>
                <a:lnTo>
                  <a:pt x="56643" y="275337"/>
                </a:lnTo>
                <a:lnTo>
                  <a:pt x="56307" y="275021"/>
                </a:lnTo>
                <a:lnTo>
                  <a:pt x="56153" y="274536"/>
                </a:lnTo>
                <a:lnTo>
                  <a:pt x="55689" y="273956"/>
                </a:lnTo>
                <a:lnTo>
                  <a:pt x="55259" y="272686"/>
                </a:lnTo>
                <a:lnTo>
                  <a:pt x="55496" y="272159"/>
                </a:lnTo>
                <a:lnTo>
                  <a:pt x="54266" y="271411"/>
                </a:lnTo>
                <a:lnTo>
                  <a:pt x="54386" y="269253"/>
                </a:lnTo>
                <a:lnTo>
                  <a:pt x="54005" y="268575"/>
                </a:lnTo>
                <a:lnTo>
                  <a:pt x="53468" y="268239"/>
                </a:lnTo>
                <a:lnTo>
                  <a:pt x="53169" y="268458"/>
                </a:lnTo>
                <a:lnTo>
                  <a:pt x="52569" y="268413"/>
                </a:lnTo>
                <a:lnTo>
                  <a:pt x="52019" y="267918"/>
                </a:lnTo>
                <a:lnTo>
                  <a:pt x="51571" y="267866"/>
                </a:lnTo>
                <a:lnTo>
                  <a:pt x="51213" y="267031"/>
                </a:lnTo>
                <a:lnTo>
                  <a:pt x="51458" y="266295"/>
                </a:lnTo>
                <a:lnTo>
                  <a:pt x="51289" y="266019"/>
                </a:lnTo>
                <a:lnTo>
                  <a:pt x="50570" y="265826"/>
                </a:lnTo>
                <a:lnTo>
                  <a:pt x="50338" y="265559"/>
                </a:lnTo>
                <a:lnTo>
                  <a:pt x="49842" y="265591"/>
                </a:lnTo>
                <a:lnTo>
                  <a:pt x="49545" y="265440"/>
                </a:lnTo>
                <a:lnTo>
                  <a:pt x="49321" y="265327"/>
                </a:lnTo>
                <a:lnTo>
                  <a:pt x="48641" y="264396"/>
                </a:lnTo>
                <a:lnTo>
                  <a:pt x="48289" y="264323"/>
                </a:lnTo>
                <a:lnTo>
                  <a:pt x="47820" y="263890"/>
                </a:lnTo>
                <a:lnTo>
                  <a:pt x="47194" y="263689"/>
                </a:lnTo>
                <a:lnTo>
                  <a:pt x="46774" y="263629"/>
                </a:lnTo>
                <a:lnTo>
                  <a:pt x="45922" y="263906"/>
                </a:lnTo>
                <a:lnTo>
                  <a:pt x="45604" y="264106"/>
                </a:lnTo>
                <a:lnTo>
                  <a:pt x="44895" y="264044"/>
                </a:lnTo>
                <a:lnTo>
                  <a:pt x="44209" y="264422"/>
                </a:lnTo>
                <a:lnTo>
                  <a:pt x="43620" y="263572"/>
                </a:lnTo>
                <a:lnTo>
                  <a:pt x="43670" y="263118"/>
                </a:lnTo>
                <a:lnTo>
                  <a:pt x="43844" y="262818"/>
                </a:lnTo>
                <a:lnTo>
                  <a:pt x="43378" y="261978"/>
                </a:lnTo>
                <a:lnTo>
                  <a:pt x="42890" y="261788"/>
                </a:lnTo>
                <a:lnTo>
                  <a:pt x="42689" y="261474"/>
                </a:lnTo>
                <a:lnTo>
                  <a:pt x="42650" y="260760"/>
                </a:lnTo>
                <a:lnTo>
                  <a:pt x="41994" y="260332"/>
                </a:lnTo>
                <a:lnTo>
                  <a:pt x="41574" y="260538"/>
                </a:lnTo>
                <a:lnTo>
                  <a:pt x="40953" y="260408"/>
                </a:lnTo>
                <a:lnTo>
                  <a:pt x="40523" y="260457"/>
                </a:lnTo>
                <a:lnTo>
                  <a:pt x="40474" y="260400"/>
                </a:lnTo>
                <a:lnTo>
                  <a:pt x="40695" y="259367"/>
                </a:lnTo>
                <a:lnTo>
                  <a:pt x="40664" y="259283"/>
                </a:lnTo>
                <a:lnTo>
                  <a:pt x="39444" y="258913"/>
                </a:lnTo>
                <a:lnTo>
                  <a:pt x="38873" y="258334"/>
                </a:lnTo>
                <a:lnTo>
                  <a:pt x="38302" y="258318"/>
                </a:lnTo>
                <a:lnTo>
                  <a:pt x="38094" y="258112"/>
                </a:lnTo>
                <a:lnTo>
                  <a:pt x="37974" y="258125"/>
                </a:lnTo>
                <a:lnTo>
                  <a:pt x="37802" y="258240"/>
                </a:lnTo>
                <a:lnTo>
                  <a:pt x="36715" y="258323"/>
                </a:lnTo>
                <a:lnTo>
                  <a:pt x="36207" y="257809"/>
                </a:lnTo>
                <a:lnTo>
                  <a:pt x="36191" y="257619"/>
                </a:lnTo>
                <a:lnTo>
                  <a:pt x="35795" y="257457"/>
                </a:lnTo>
                <a:lnTo>
                  <a:pt x="35696" y="256670"/>
                </a:lnTo>
                <a:lnTo>
                  <a:pt x="34726" y="256805"/>
                </a:lnTo>
                <a:lnTo>
                  <a:pt x="33759" y="256633"/>
                </a:lnTo>
                <a:lnTo>
                  <a:pt x="33389" y="257016"/>
                </a:lnTo>
                <a:lnTo>
                  <a:pt x="32372" y="257225"/>
                </a:lnTo>
                <a:lnTo>
                  <a:pt x="31861" y="257186"/>
                </a:lnTo>
                <a:lnTo>
                  <a:pt x="31648" y="257014"/>
                </a:lnTo>
                <a:lnTo>
                  <a:pt x="31588" y="256967"/>
                </a:lnTo>
                <a:lnTo>
                  <a:pt x="31913" y="256062"/>
                </a:lnTo>
                <a:lnTo>
                  <a:pt x="32336" y="255637"/>
                </a:lnTo>
                <a:lnTo>
                  <a:pt x="32513" y="254737"/>
                </a:lnTo>
                <a:lnTo>
                  <a:pt x="32820" y="254108"/>
                </a:lnTo>
                <a:lnTo>
                  <a:pt x="33060" y="254004"/>
                </a:lnTo>
                <a:lnTo>
                  <a:pt x="33678" y="253930"/>
                </a:lnTo>
                <a:lnTo>
                  <a:pt x="34564" y="253547"/>
                </a:lnTo>
                <a:lnTo>
                  <a:pt x="35268" y="253158"/>
                </a:lnTo>
                <a:lnTo>
                  <a:pt x="36173" y="252360"/>
                </a:lnTo>
                <a:lnTo>
                  <a:pt x="37236" y="252256"/>
                </a:lnTo>
                <a:lnTo>
                  <a:pt x="37792" y="252371"/>
                </a:lnTo>
                <a:lnTo>
                  <a:pt x="38699" y="252031"/>
                </a:lnTo>
                <a:lnTo>
                  <a:pt x="38894" y="251638"/>
                </a:lnTo>
                <a:lnTo>
                  <a:pt x="39934" y="251674"/>
                </a:lnTo>
                <a:lnTo>
                  <a:pt x="40575" y="252279"/>
                </a:lnTo>
                <a:lnTo>
                  <a:pt x="41297" y="252050"/>
                </a:lnTo>
                <a:lnTo>
                  <a:pt x="41900" y="252149"/>
                </a:lnTo>
                <a:lnTo>
                  <a:pt x="43550" y="251776"/>
                </a:lnTo>
                <a:lnTo>
                  <a:pt x="44087" y="251416"/>
                </a:lnTo>
                <a:lnTo>
                  <a:pt x="44512" y="251215"/>
                </a:lnTo>
                <a:lnTo>
                  <a:pt x="45401" y="248985"/>
                </a:lnTo>
                <a:lnTo>
                  <a:pt x="45614" y="248017"/>
                </a:lnTo>
                <a:lnTo>
                  <a:pt x="45142" y="247722"/>
                </a:lnTo>
                <a:lnTo>
                  <a:pt x="44918" y="247821"/>
                </a:lnTo>
                <a:lnTo>
                  <a:pt x="44074" y="247978"/>
                </a:lnTo>
                <a:lnTo>
                  <a:pt x="43729" y="248285"/>
                </a:lnTo>
                <a:lnTo>
                  <a:pt x="42327" y="248285"/>
                </a:lnTo>
                <a:lnTo>
                  <a:pt x="42259" y="248236"/>
                </a:lnTo>
                <a:lnTo>
                  <a:pt x="42137" y="247453"/>
                </a:lnTo>
                <a:lnTo>
                  <a:pt x="41490" y="246543"/>
                </a:lnTo>
                <a:lnTo>
                  <a:pt x="40805" y="246947"/>
                </a:lnTo>
                <a:lnTo>
                  <a:pt x="40549" y="246916"/>
                </a:lnTo>
                <a:lnTo>
                  <a:pt x="40085" y="247080"/>
                </a:lnTo>
                <a:lnTo>
                  <a:pt x="39908" y="247320"/>
                </a:lnTo>
                <a:lnTo>
                  <a:pt x="39509" y="247164"/>
                </a:lnTo>
                <a:lnTo>
                  <a:pt x="39097" y="244618"/>
                </a:lnTo>
                <a:lnTo>
                  <a:pt x="38865" y="244467"/>
                </a:lnTo>
                <a:lnTo>
                  <a:pt x="38167" y="244381"/>
                </a:lnTo>
                <a:lnTo>
                  <a:pt x="37035" y="242249"/>
                </a:lnTo>
                <a:lnTo>
                  <a:pt x="36827" y="242085"/>
                </a:lnTo>
                <a:lnTo>
                  <a:pt x="36783" y="242051"/>
                </a:lnTo>
                <a:lnTo>
                  <a:pt x="36803" y="241005"/>
                </a:lnTo>
                <a:lnTo>
                  <a:pt x="37830" y="240517"/>
                </a:lnTo>
                <a:lnTo>
                  <a:pt x="37969" y="240611"/>
                </a:lnTo>
                <a:lnTo>
                  <a:pt x="38503" y="240314"/>
                </a:lnTo>
                <a:lnTo>
                  <a:pt x="38159" y="239659"/>
                </a:lnTo>
                <a:lnTo>
                  <a:pt x="37771" y="239247"/>
                </a:lnTo>
                <a:lnTo>
                  <a:pt x="37268" y="239140"/>
                </a:lnTo>
                <a:lnTo>
                  <a:pt x="36788" y="239544"/>
                </a:lnTo>
                <a:lnTo>
                  <a:pt x="36212" y="239328"/>
                </a:lnTo>
                <a:lnTo>
                  <a:pt x="35615" y="239341"/>
                </a:lnTo>
                <a:lnTo>
                  <a:pt x="34713" y="238991"/>
                </a:lnTo>
                <a:lnTo>
                  <a:pt x="34275" y="238438"/>
                </a:lnTo>
                <a:lnTo>
                  <a:pt x="34025" y="238368"/>
                </a:lnTo>
                <a:lnTo>
                  <a:pt x="33532" y="238597"/>
                </a:lnTo>
                <a:lnTo>
                  <a:pt x="33204" y="238449"/>
                </a:lnTo>
                <a:lnTo>
                  <a:pt x="32403" y="237997"/>
                </a:lnTo>
                <a:lnTo>
                  <a:pt x="31984" y="236983"/>
                </a:lnTo>
                <a:lnTo>
                  <a:pt x="32127" y="236291"/>
                </a:lnTo>
                <a:lnTo>
                  <a:pt x="32396" y="236135"/>
                </a:lnTo>
                <a:lnTo>
                  <a:pt x="32461" y="236096"/>
                </a:lnTo>
                <a:lnTo>
                  <a:pt x="33217" y="235263"/>
                </a:lnTo>
                <a:lnTo>
                  <a:pt x="33204" y="235089"/>
                </a:lnTo>
                <a:lnTo>
                  <a:pt x="33816" y="234382"/>
                </a:lnTo>
                <a:lnTo>
                  <a:pt x="34643" y="233599"/>
                </a:lnTo>
                <a:lnTo>
                  <a:pt x="35112" y="233563"/>
                </a:lnTo>
                <a:lnTo>
                  <a:pt x="35578" y="233229"/>
                </a:lnTo>
                <a:lnTo>
                  <a:pt x="35630" y="232629"/>
                </a:lnTo>
                <a:lnTo>
                  <a:pt x="35722" y="232488"/>
                </a:lnTo>
                <a:lnTo>
                  <a:pt x="36785" y="232248"/>
                </a:lnTo>
                <a:lnTo>
                  <a:pt x="37291" y="232285"/>
                </a:lnTo>
                <a:lnTo>
                  <a:pt x="37403" y="232201"/>
                </a:lnTo>
                <a:lnTo>
                  <a:pt x="37523" y="231630"/>
                </a:lnTo>
                <a:lnTo>
                  <a:pt x="37471" y="231178"/>
                </a:lnTo>
                <a:lnTo>
                  <a:pt x="37713" y="230842"/>
                </a:lnTo>
                <a:lnTo>
                  <a:pt x="38404" y="230453"/>
                </a:lnTo>
                <a:lnTo>
                  <a:pt x="38907" y="229739"/>
                </a:lnTo>
                <a:lnTo>
                  <a:pt x="39262" y="229579"/>
                </a:lnTo>
                <a:lnTo>
                  <a:pt x="39275" y="229373"/>
                </a:lnTo>
                <a:lnTo>
                  <a:pt x="38889" y="229016"/>
                </a:lnTo>
                <a:lnTo>
                  <a:pt x="38712" y="228327"/>
                </a:lnTo>
                <a:lnTo>
                  <a:pt x="38321" y="228064"/>
                </a:lnTo>
                <a:lnTo>
                  <a:pt x="38149" y="226767"/>
                </a:lnTo>
                <a:lnTo>
                  <a:pt x="38305" y="226462"/>
                </a:lnTo>
                <a:lnTo>
                  <a:pt x="38837" y="225946"/>
                </a:lnTo>
                <a:lnTo>
                  <a:pt x="38837" y="225857"/>
                </a:lnTo>
                <a:lnTo>
                  <a:pt x="38722" y="225729"/>
                </a:lnTo>
                <a:lnTo>
                  <a:pt x="38623" y="224842"/>
                </a:lnTo>
                <a:lnTo>
                  <a:pt x="37161" y="223058"/>
                </a:lnTo>
                <a:lnTo>
                  <a:pt x="36720" y="222993"/>
                </a:lnTo>
                <a:lnTo>
                  <a:pt x="35359" y="222291"/>
                </a:lnTo>
                <a:lnTo>
                  <a:pt x="34723" y="221850"/>
                </a:lnTo>
                <a:lnTo>
                  <a:pt x="34061" y="219852"/>
                </a:lnTo>
                <a:lnTo>
                  <a:pt x="34624" y="218683"/>
                </a:lnTo>
                <a:lnTo>
                  <a:pt x="34632" y="218021"/>
                </a:lnTo>
                <a:lnTo>
                  <a:pt x="34512" y="217739"/>
                </a:lnTo>
                <a:lnTo>
                  <a:pt x="34848" y="217147"/>
                </a:lnTo>
                <a:lnTo>
                  <a:pt x="35146" y="216873"/>
                </a:lnTo>
                <a:lnTo>
                  <a:pt x="34953" y="215506"/>
                </a:lnTo>
                <a:lnTo>
                  <a:pt x="35276" y="214585"/>
                </a:lnTo>
                <a:lnTo>
                  <a:pt x="35245" y="214424"/>
                </a:lnTo>
                <a:lnTo>
                  <a:pt x="35547" y="213406"/>
                </a:lnTo>
                <a:lnTo>
                  <a:pt x="35438" y="213187"/>
                </a:lnTo>
                <a:lnTo>
                  <a:pt x="34577" y="211719"/>
                </a:lnTo>
                <a:lnTo>
                  <a:pt x="33639" y="211066"/>
                </a:lnTo>
                <a:lnTo>
                  <a:pt x="33428" y="210670"/>
                </a:lnTo>
                <a:lnTo>
                  <a:pt x="33159" y="210641"/>
                </a:lnTo>
                <a:lnTo>
                  <a:pt x="32411" y="210080"/>
                </a:lnTo>
                <a:lnTo>
                  <a:pt x="32270" y="209822"/>
                </a:lnTo>
                <a:lnTo>
                  <a:pt x="31603" y="209467"/>
                </a:lnTo>
                <a:lnTo>
                  <a:pt x="31468" y="209538"/>
                </a:lnTo>
                <a:lnTo>
                  <a:pt x="31116" y="209723"/>
                </a:lnTo>
                <a:lnTo>
                  <a:pt x="30000" y="209668"/>
                </a:lnTo>
                <a:lnTo>
                  <a:pt x="29294" y="208698"/>
                </a:lnTo>
                <a:lnTo>
                  <a:pt x="28882" y="207725"/>
                </a:lnTo>
                <a:lnTo>
                  <a:pt x="28892" y="207388"/>
                </a:lnTo>
                <a:lnTo>
                  <a:pt x="29069" y="206940"/>
                </a:lnTo>
                <a:lnTo>
                  <a:pt x="28957" y="206653"/>
                </a:lnTo>
                <a:lnTo>
                  <a:pt x="29252" y="205706"/>
                </a:lnTo>
                <a:lnTo>
                  <a:pt x="28715" y="204754"/>
                </a:lnTo>
                <a:lnTo>
                  <a:pt x="27855" y="204177"/>
                </a:lnTo>
                <a:lnTo>
                  <a:pt x="27464" y="203340"/>
                </a:lnTo>
                <a:lnTo>
                  <a:pt x="26744" y="203160"/>
                </a:lnTo>
                <a:lnTo>
                  <a:pt x="25988" y="203515"/>
                </a:lnTo>
                <a:lnTo>
                  <a:pt x="25576" y="203509"/>
                </a:lnTo>
                <a:lnTo>
                  <a:pt x="24466" y="204107"/>
                </a:lnTo>
                <a:lnTo>
                  <a:pt x="23710" y="203525"/>
                </a:lnTo>
                <a:lnTo>
                  <a:pt x="23329" y="202599"/>
                </a:lnTo>
                <a:lnTo>
                  <a:pt x="23335" y="201170"/>
                </a:lnTo>
                <a:lnTo>
                  <a:pt x="23116" y="200478"/>
                </a:lnTo>
                <a:lnTo>
                  <a:pt x="22764" y="199876"/>
                </a:lnTo>
                <a:lnTo>
                  <a:pt x="22779" y="199589"/>
                </a:lnTo>
                <a:lnTo>
                  <a:pt x="22026" y="198803"/>
                </a:lnTo>
                <a:lnTo>
                  <a:pt x="22208" y="197520"/>
                </a:lnTo>
                <a:lnTo>
                  <a:pt x="21867" y="196385"/>
                </a:lnTo>
                <a:lnTo>
                  <a:pt x="22042" y="195861"/>
                </a:lnTo>
                <a:lnTo>
                  <a:pt x="21901" y="194690"/>
                </a:lnTo>
                <a:lnTo>
                  <a:pt x="22287" y="194009"/>
                </a:lnTo>
                <a:lnTo>
                  <a:pt x="21672" y="192955"/>
                </a:lnTo>
                <a:lnTo>
                  <a:pt x="21685" y="192321"/>
                </a:lnTo>
                <a:lnTo>
                  <a:pt x="21502" y="191914"/>
                </a:lnTo>
                <a:lnTo>
                  <a:pt x="21176" y="191857"/>
                </a:lnTo>
                <a:lnTo>
                  <a:pt x="20743" y="191398"/>
                </a:lnTo>
                <a:lnTo>
                  <a:pt x="20131" y="191022"/>
                </a:lnTo>
                <a:lnTo>
                  <a:pt x="19490" y="190769"/>
                </a:lnTo>
                <a:lnTo>
                  <a:pt x="19013" y="189423"/>
                </a:lnTo>
                <a:lnTo>
                  <a:pt x="18366" y="188440"/>
                </a:lnTo>
                <a:lnTo>
                  <a:pt x="18280" y="188432"/>
                </a:lnTo>
                <a:lnTo>
                  <a:pt x="16562" y="189220"/>
                </a:lnTo>
                <a:lnTo>
                  <a:pt x="16229" y="189457"/>
                </a:lnTo>
                <a:lnTo>
                  <a:pt x="16179" y="189452"/>
                </a:lnTo>
                <a:lnTo>
                  <a:pt x="15590" y="188920"/>
                </a:lnTo>
                <a:lnTo>
                  <a:pt x="15627" y="188257"/>
                </a:lnTo>
                <a:lnTo>
                  <a:pt x="15238" y="187848"/>
                </a:lnTo>
                <a:lnTo>
                  <a:pt x="14294" y="187743"/>
                </a:lnTo>
                <a:lnTo>
                  <a:pt x="14240" y="187138"/>
                </a:lnTo>
                <a:lnTo>
                  <a:pt x="13622" y="185928"/>
                </a:lnTo>
                <a:lnTo>
                  <a:pt x="13593" y="185609"/>
                </a:lnTo>
                <a:lnTo>
                  <a:pt x="13260" y="185403"/>
                </a:lnTo>
                <a:lnTo>
                  <a:pt x="12934" y="184803"/>
                </a:lnTo>
                <a:lnTo>
                  <a:pt x="12483" y="184428"/>
                </a:lnTo>
                <a:lnTo>
                  <a:pt x="12350" y="183559"/>
                </a:lnTo>
                <a:lnTo>
                  <a:pt x="11649" y="182594"/>
                </a:lnTo>
                <a:lnTo>
                  <a:pt x="11383" y="182537"/>
                </a:lnTo>
                <a:lnTo>
                  <a:pt x="11099" y="182088"/>
                </a:lnTo>
                <a:lnTo>
                  <a:pt x="10637" y="181576"/>
                </a:lnTo>
                <a:lnTo>
                  <a:pt x="10544" y="181209"/>
                </a:lnTo>
                <a:lnTo>
                  <a:pt x="10403" y="181084"/>
                </a:lnTo>
                <a:lnTo>
                  <a:pt x="9798" y="180562"/>
                </a:lnTo>
                <a:lnTo>
                  <a:pt x="9133" y="180517"/>
                </a:lnTo>
                <a:lnTo>
                  <a:pt x="8904" y="180301"/>
                </a:lnTo>
                <a:lnTo>
                  <a:pt x="9011" y="179771"/>
                </a:lnTo>
                <a:lnTo>
                  <a:pt x="9235" y="178488"/>
                </a:lnTo>
                <a:lnTo>
                  <a:pt x="8839" y="177938"/>
                </a:lnTo>
                <a:lnTo>
                  <a:pt x="7838" y="177893"/>
                </a:lnTo>
                <a:lnTo>
                  <a:pt x="7410" y="177726"/>
                </a:lnTo>
                <a:lnTo>
                  <a:pt x="7324" y="177609"/>
                </a:lnTo>
                <a:lnTo>
                  <a:pt x="7322" y="176952"/>
                </a:lnTo>
                <a:lnTo>
                  <a:pt x="7129" y="176568"/>
                </a:lnTo>
                <a:lnTo>
                  <a:pt x="6660" y="176383"/>
                </a:lnTo>
                <a:lnTo>
                  <a:pt x="6172" y="176005"/>
                </a:lnTo>
                <a:lnTo>
                  <a:pt x="6201" y="175535"/>
                </a:lnTo>
                <a:lnTo>
                  <a:pt x="6029" y="174885"/>
                </a:lnTo>
                <a:lnTo>
                  <a:pt x="5531" y="173894"/>
                </a:lnTo>
                <a:lnTo>
                  <a:pt x="5132" y="173644"/>
                </a:lnTo>
                <a:lnTo>
                  <a:pt x="4947" y="173341"/>
                </a:lnTo>
                <a:lnTo>
                  <a:pt x="4775" y="173229"/>
                </a:lnTo>
                <a:lnTo>
                  <a:pt x="4673" y="172021"/>
                </a:lnTo>
                <a:lnTo>
                  <a:pt x="3995" y="171132"/>
                </a:lnTo>
                <a:lnTo>
                  <a:pt x="3344" y="170002"/>
                </a:lnTo>
                <a:lnTo>
                  <a:pt x="3083" y="169741"/>
                </a:lnTo>
                <a:lnTo>
                  <a:pt x="2471" y="169126"/>
                </a:lnTo>
                <a:lnTo>
                  <a:pt x="2413" y="168815"/>
                </a:lnTo>
                <a:lnTo>
                  <a:pt x="2191" y="168482"/>
                </a:lnTo>
                <a:lnTo>
                  <a:pt x="1334" y="168682"/>
                </a:lnTo>
                <a:lnTo>
                  <a:pt x="161" y="167798"/>
                </a:lnTo>
                <a:lnTo>
                  <a:pt x="161" y="167717"/>
                </a:lnTo>
                <a:lnTo>
                  <a:pt x="156" y="164055"/>
                </a:lnTo>
                <a:lnTo>
                  <a:pt x="161" y="154471"/>
                </a:lnTo>
                <a:lnTo>
                  <a:pt x="164" y="151142"/>
                </a:lnTo>
                <a:lnTo>
                  <a:pt x="169" y="149692"/>
                </a:lnTo>
                <a:lnTo>
                  <a:pt x="169" y="149574"/>
                </a:lnTo>
                <a:lnTo>
                  <a:pt x="182" y="143755"/>
                </a:lnTo>
                <a:lnTo>
                  <a:pt x="169" y="132945"/>
                </a:lnTo>
                <a:lnTo>
                  <a:pt x="174" y="128915"/>
                </a:lnTo>
                <a:lnTo>
                  <a:pt x="174" y="128873"/>
                </a:lnTo>
                <a:lnTo>
                  <a:pt x="177" y="121574"/>
                </a:lnTo>
                <a:lnTo>
                  <a:pt x="177" y="111896"/>
                </a:lnTo>
                <a:lnTo>
                  <a:pt x="171" y="99946"/>
                </a:lnTo>
                <a:lnTo>
                  <a:pt x="164" y="92324"/>
                </a:lnTo>
                <a:lnTo>
                  <a:pt x="156" y="85625"/>
                </a:lnTo>
                <a:lnTo>
                  <a:pt x="156" y="82219"/>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35" name="MS">
            <a:extLst>
              <a:ext uri="{FF2B5EF4-FFF2-40B4-BE49-F238E27FC236}">
                <a16:creationId xmlns:a16="http://schemas.microsoft.com/office/drawing/2014/main" id="{C040AEA0-0706-E036-7B3F-77A4E92395B9}"/>
              </a:ext>
            </a:extLst>
          </p:cNvPr>
          <p:cNvSpPr/>
          <p:nvPr/>
        </p:nvSpPr>
        <p:spPr>
          <a:xfrm>
            <a:off x="5913370" y="4444329"/>
            <a:ext cx="352644" cy="568288"/>
          </a:xfrm>
          <a:custGeom>
            <a:avLst/>
            <a:gdLst>
              <a:gd name="connsiteX0" fmla="*/ 156 w 385611"/>
              <a:gd name="connsiteY0" fmla="*/ 485483 h 621414"/>
              <a:gd name="connsiteX1" fmla="*/ 156 w 385611"/>
              <a:gd name="connsiteY1" fmla="*/ 484961 h 621414"/>
              <a:gd name="connsiteX2" fmla="*/ 599 w 385611"/>
              <a:gd name="connsiteY2" fmla="*/ 484414 h 621414"/>
              <a:gd name="connsiteX3" fmla="*/ 807 w 385611"/>
              <a:gd name="connsiteY3" fmla="*/ 484153 h 621414"/>
              <a:gd name="connsiteX4" fmla="*/ 1485 w 385611"/>
              <a:gd name="connsiteY4" fmla="*/ 483370 h 621414"/>
              <a:gd name="connsiteX5" fmla="*/ 1954 w 385611"/>
              <a:gd name="connsiteY5" fmla="*/ 483370 h 621414"/>
              <a:gd name="connsiteX6" fmla="*/ 3753 w 385611"/>
              <a:gd name="connsiteY6" fmla="*/ 483370 h 621414"/>
              <a:gd name="connsiteX7" fmla="*/ 5317 w 385611"/>
              <a:gd name="connsiteY7" fmla="*/ 483631 h 621414"/>
              <a:gd name="connsiteX8" fmla="*/ 7350 w 385611"/>
              <a:gd name="connsiteY8" fmla="*/ 483892 h 621414"/>
              <a:gd name="connsiteX9" fmla="*/ 8940 w 385611"/>
              <a:gd name="connsiteY9" fmla="*/ 484153 h 621414"/>
              <a:gd name="connsiteX10" fmla="*/ 9852 w 385611"/>
              <a:gd name="connsiteY10" fmla="*/ 484153 h 621414"/>
              <a:gd name="connsiteX11" fmla="*/ 10974 w 385611"/>
              <a:gd name="connsiteY11" fmla="*/ 483892 h 621414"/>
              <a:gd name="connsiteX12" fmla="*/ 12772 w 385611"/>
              <a:gd name="connsiteY12" fmla="*/ 483370 h 621414"/>
              <a:gd name="connsiteX13" fmla="*/ 14805 w 385611"/>
              <a:gd name="connsiteY13" fmla="*/ 482300 h 621414"/>
              <a:gd name="connsiteX14" fmla="*/ 15248 w 385611"/>
              <a:gd name="connsiteY14" fmla="*/ 482040 h 621414"/>
              <a:gd name="connsiteX15" fmla="*/ 15692 w 385611"/>
              <a:gd name="connsiteY15" fmla="*/ 481257 h 621414"/>
              <a:gd name="connsiteX16" fmla="*/ 15926 w 385611"/>
              <a:gd name="connsiteY16" fmla="*/ 480188 h 621414"/>
              <a:gd name="connsiteX17" fmla="*/ 15926 w 385611"/>
              <a:gd name="connsiteY17" fmla="*/ 479666 h 621414"/>
              <a:gd name="connsiteX18" fmla="*/ 16161 w 385611"/>
              <a:gd name="connsiteY18" fmla="*/ 477553 h 621414"/>
              <a:gd name="connsiteX19" fmla="*/ 15926 w 385611"/>
              <a:gd name="connsiteY19" fmla="*/ 477292 h 621414"/>
              <a:gd name="connsiteX20" fmla="*/ 15926 w 385611"/>
              <a:gd name="connsiteY20" fmla="*/ 477031 h 621414"/>
              <a:gd name="connsiteX21" fmla="*/ 14805 w 385611"/>
              <a:gd name="connsiteY21" fmla="*/ 476249 h 621414"/>
              <a:gd name="connsiteX22" fmla="*/ 13450 w 385611"/>
              <a:gd name="connsiteY22" fmla="*/ 475179 h 621414"/>
              <a:gd name="connsiteX23" fmla="*/ 13215 w 385611"/>
              <a:gd name="connsiteY23" fmla="*/ 474918 h 621414"/>
              <a:gd name="connsiteX24" fmla="*/ 13007 w 385611"/>
              <a:gd name="connsiteY24" fmla="*/ 474396 h 621414"/>
              <a:gd name="connsiteX25" fmla="*/ 11860 w 385611"/>
              <a:gd name="connsiteY25" fmla="*/ 473588 h 621414"/>
              <a:gd name="connsiteX26" fmla="*/ 11651 w 385611"/>
              <a:gd name="connsiteY26" fmla="*/ 473327 h 621414"/>
              <a:gd name="connsiteX27" fmla="*/ 11651 w 385611"/>
              <a:gd name="connsiteY27" fmla="*/ 472284 h 621414"/>
              <a:gd name="connsiteX28" fmla="*/ 11416 w 385611"/>
              <a:gd name="connsiteY28" fmla="*/ 471475 h 621414"/>
              <a:gd name="connsiteX29" fmla="*/ 11416 w 385611"/>
              <a:gd name="connsiteY29" fmla="*/ 471214 h 621414"/>
              <a:gd name="connsiteX30" fmla="*/ 11416 w 385611"/>
              <a:gd name="connsiteY30" fmla="*/ 469623 h 621414"/>
              <a:gd name="connsiteX31" fmla="*/ 11860 w 385611"/>
              <a:gd name="connsiteY31" fmla="*/ 468840 h 621414"/>
              <a:gd name="connsiteX32" fmla="*/ 11182 w 385611"/>
              <a:gd name="connsiteY32" fmla="*/ 468319 h 621414"/>
              <a:gd name="connsiteX33" fmla="*/ 10974 w 385611"/>
              <a:gd name="connsiteY33" fmla="*/ 468319 h 621414"/>
              <a:gd name="connsiteX34" fmla="*/ 10296 w 385611"/>
              <a:gd name="connsiteY34" fmla="*/ 468579 h 621414"/>
              <a:gd name="connsiteX35" fmla="*/ 10061 w 385611"/>
              <a:gd name="connsiteY35" fmla="*/ 468579 h 621414"/>
              <a:gd name="connsiteX36" fmla="*/ 9383 w 385611"/>
              <a:gd name="connsiteY36" fmla="*/ 469362 h 621414"/>
              <a:gd name="connsiteX37" fmla="*/ 9175 w 385611"/>
              <a:gd name="connsiteY37" fmla="*/ 468579 h 621414"/>
              <a:gd name="connsiteX38" fmla="*/ 8940 w 385611"/>
              <a:gd name="connsiteY38" fmla="*/ 467771 h 621414"/>
              <a:gd name="connsiteX39" fmla="*/ 8497 w 385611"/>
              <a:gd name="connsiteY39" fmla="*/ 466727 h 621414"/>
              <a:gd name="connsiteX40" fmla="*/ 8497 w 385611"/>
              <a:gd name="connsiteY40" fmla="*/ 465919 h 621414"/>
              <a:gd name="connsiteX41" fmla="*/ 8706 w 385611"/>
              <a:gd name="connsiteY41" fmla="*/ 465136 h 621414"/>
              <a:gd name="connsiteX42" fmla="*/ 9383 w 385611"/>
              <a:gd name="connsiteY42" fmla="*/ 464067 h 621414"/>
              <a:gd name="connsiteX43" fmla="*/ 9852 w 385611"/>
              <a:gd name="connsiteY43" fmla="*/ 463545 h 621414"/>
              <a:gd name="connsiteX44" fmla="*/ 10974 w 385611"/>
              <a:gd name="connsiteY44" fmla="*/ 463023 h 621414"/>
              <a:gd name="connsiteX45" fmla="*/ 11182 w 385611"/>
              <a:gd name="connsiteY45" fmla="*/ 462762 h 621414"/>
              <a:gd name="connsiteX46" fmla="*/ 11651 w 385611"/>
              <a:gd name="connsiteY46" fmla="*/ 462501 h 621414"/>
              <a:gd name="connsiteX47" fmla="*/ 12094 w 385611"/>
              <a:gd name="connsiteY47" fmla="*/ 462241 h 621414"/>
              <a:gd name="connsiteX48" fmla="*/ 12329 w 385611"/>
              <a:gd name="connsiteY48" fmla="*/ 462501 h 621414"/>
              <a:gd name="connsiteX49" fmla="*/ 12537 w 385611"/>
              <a:gd name="connsiteY49" fmla="*/ 462762 h 621414"/>
              <a:gd name="connsiteX50" fmla="*/ 12772 w 385611"/>
              <a:gd name="connsiteY50" fmla="*/ 463545 h 621414"/>
              <a:gd name="connsiteX51" fmla="*/ 13007 w 385611"/>
              <a:gd name="connsiteY51" fmla="*/ 463545 h 621414"/>
              <a:gd name="connsiteX52" fmla="*/ 12537 w 385611"/>
              <a:gd name="connsiteY52" fmla="*/ 464353 h 621414"/>
              <a:gd name="connsiteX53" fmla="*/ 12537 w 385611"/>
              <a:gd name="connsiteY53" fmla="*/ 464875 h 621414"/>
              <a:gd name="connsiteX54" fmla="*/ 13450 w 385611"/>
              <a:gd name="connsiteY54" fmla="*/ 467771 h 621414"/>
              <a:gd name="connsiteX55" fmla="*/ 13893 w 385611"/>
              <a:gd name="connsiteY55" fmla="*/ 469101 h 621414"/>
              <a:gd name="connsiteX56" fmla="*/ 14571 w 385611"/>
              <a:gd name="connsiteY56" fmla="*/ 469623 h 621414"/>
              <a:gd name="connsiteX57" fmla="*/ 15248 w 385611"/>
              <a:gd name="connsiteY57" fmla="*/ 470432 h 621414"/>
              <a:gd name="connsiteX58" fmla="*/ 15926 w 385611"/>
              <a:gd name="connsiteY58" fmla="*/ 470953 h 621414"/>
              <a:gd name="connsiteX59" fmla="*/ 16369 w 385611"/>
              <a:gd name="connsiteY59" fmla="*/ 470953 h 621414"/>
              <a:gd name="connsiteX60" fmla="*/ 19315 w 385611"/>
              <a:gd name="connsiteY60" fmla="*/ 470953 h 621414"/>
              <a:gd name="connsiteX61" fmla="*/ 19993 w 385611"/>
              <a:gd name="connsiteY61" fmla="*/ 470170 h 621414"/>
              <a:gd name="connsiteX62" fmla="*/ 19993 w 385611"/>
              <a:gd name="connsiteY62" fmla="*/ 469362 h 621414"/>
              <a:gd name="connsiteX63" fmla="*/ 19993 w 385611"/>
              <a:gd name="connsiteY63" fmla="*/ 468840 h 621414"/>
              <a:gd name="connsiteX64" fmla="*/ 19993 w 385611"/>
              <a:gd name="connsiteY64" fmla="*/ 468579 h 621414"/>
              <a:gd name="connsiteX65" fmla="*/ 19993 w 385611"/>
              <a:gd name="connsiteY65" fmla="*/ 467510 h 621414"/>
              <a:gd name="connsiteX66" fmla="*/ 19993 w 385611"/>
              <a:gd name="connsiteY66" fmla="*/ 466988 h 621414"/>
              <a:gd name="connsiteX67" fmla="*/ 19315 w 385611"/>
              <a:gd name="connsiteY67" fmla="*/ 466727 h 621414"/>
              <a:gd name="connsiteX68" fmla="*/ 19080 w 385611"/>
              <a:gd name="connsiteY68" fmla="*/ 465919 h 621414"/>
              <a:gd name="connsiteX69" fmla="*/ 17959 w 385611"/>
              <a:gd name="connsiteY69" fmla="*/ 464875 h 621414"/>
              <a:gd name="connsiteX70" fmla="*/ 16839 w 385611"/>
              <a:gd name="connsiteY70" fmla="*/ 463806 h 621414"/>
              <a:gd name="connsiteX71" fmla="*/ 16161 w 385611"/>
              <a:gd name="connsiteY71" fmla="*/ 462501 h 621414"/>
              <a:gd name="connsiteX72" fmla="*/ 15692 w 385611"/>
              <a:gd name="connsiteY72" fmla="*/ 461693 h 621414"/>
              <a:gd name="connsiteX73" fmla="*/ 15483 w 385611"/>
              <a:gd name="connsiteY73" fmla="*/ 460910 h 621414"/>
              <a:gd name="connsiteX74" fmla="*/ 15248 w 385611"/>
              <a:gd name="connsiteY74" fmla="*/ 460388 h 621414"/>
              <a:gd name="connsiteX75" fmla="*/ 15014 w 385611"/>
              <a:gd name="connsiteY75" fmla="*/ 458797 h 621414"/>
              <a:gd name="connsiteX76" fmla="*/ 15014 w 385611"/>
              <a:gd name="connsiteY76" fmla="*/ 455876 h 621414"/>
              <a:gd name="connsiteX77" fmla="*/ 15014 w 385611"/>
              <a:gd name="connsiteY77" fmla="*/ 454024 h 621414"/>
              <a:gd name="connsiteX78" fmla="*/ 15248 w 385611"/>
              <a:gd name="connsiteY78" fmla="*/ 453502 h 621414"/>
              <a:gd name="connsiteX79" fmla="*/ 15248 w 385611"/>
              <a:gd name="connsiteY79" fmla="*/ 452432 h 621414"/>
              <a:gd name="connsiteX80" fmla="*/ 15014 w 385611"/>
              <a:gd name="connsiteY80" fmla="*/ 452432 h 621414"/>
              <a:gd name="connsiteX81" fmla="*/ 14571 w 385611"/>
              <a:gd name="connsiteY81" fmla="*/ 452172 h 621414"/>
              <a:gd name="connsiteX82" fmla="*/ 14362 w 385611"/>
              <a:gd name="connsiteY82" fmla="*/ 451650 h 621414"/>
              <a:gd name="connsiteX83" fmla="*/ 14362 w 385611"/>
              <a:gd name="connsiteY83" fmla="*/ 451389 h 621414"/>
              <a:gd name="connsiteX84" fmla="*/ 14571 w 385611"/>
              <a:gd name="connsiteY84" fmla="*/ 451102 h 621414"/>
              <a:gd name="connsiteX85" fmla="*/ 14571 w 385611"/>
              <a:gd name="connsiteY85" fmla="*/ 450841 h 621414"/>
              <a:gd name="connsiteX86" fmla="*/ 15014 w 385611"/>
              <a:gd name="connsiteY86" fmla="*/ 450319 h 621414"/>
              <a:gd name="connsiteX87" fmla="*/ 15248 w 385611"/>
              <a:gd name="connsiteY87" fmla="*/ 449798 h 621414"/>
              <a:gd name="connsiteX88" fmla="*/ 15483 w 385611"/>
              <a:gd name="connsiteY88" fmla="*/ 449798 h 621414"/>
              <a:gd name="connsiteX89" fmla="*/ 15692 w 385611"/>
              <a:gd name="connsiteY89" fmla="*/ 449798 h 621414"/>
              <a:gd name="connsiteX90" fmla="*/ 16161 w 385611"/>
              <a:gd name="connsiteY90" fmla="*/ 449537 h 621414"/>
              <a:gd name="connsiteX91" fmla="*/ 16839 w 385611"/>
              <a:gd name="connsiteY91" fmla="*/ 449798 h 621414"/>
              <a:gd name="connsiteX92" fmla="*/ 17959 w 385611"/>
              <a:gd name="connsiteY92" fmla="*/ 449537 h 621414"/>
              <a:gd name="connsiteX93" fmla="*/ 18637 w 385611"/>
              <a:gd name="connsiteY93" fmla="*/ 449798 h 621414"/>
              <a:gd name="connsiteX94" fmla="*/ 18872 w 385611"/>
              <a:gd name="connsiteY94" fmla="*/ 449798 h 621414"/>
              <a:gd name="connsiteX95" fmla="*/ 19080 w 385611"/>
              <a:gd name="connsiteY95" fmla="*/ 450058 h 621414"/>
              <a:gd name="connsiteX96" fmla="*/ 21791 w 385611"/>
              <a:gd name="connsiteY96" fmla="*/ 448989 h 621414"/>
              <a:gd name="connsiteX97" fmla="*/ 22234 w 385611"/>
              <a:gd name="connsiteY97" fmla="*/ 448728 h 621414"/>
              <a:gd name="connsiteX98" fmla="*/ 22912 w 385611"/>
              <a:gd name="connsiteY98" fmla="*/ 448467 h 621414"/>
              <a:gd name="connsiteX99" fmla="*/ 23590 w 385611"/>
              <a:gd name="connsiteY99" fmla="*/ 447946 h 621414"/>
              <a:gd name="connsiteX100" fmla="*/ 24945 w 385611"/>
              <a:gd name="connsiteY100" fmla="*/ 446876 h 621414"/>
              <a:gd name="connsiteX101" fmla="*/ 25180 w 385611"/>
              <a:gd name="connsiteY101" fmla="*/ 446615 h 621414"/>
              <a:gd name="connsiteX102" fmla="*/ 25623 w 385611"/>
              <a:gd name="connsiteY102" fmla="*/ 446354 h 621414"/>
              <a:gd name="connsiteX103" fmla="*/ 26066 w 385611"/>
              <a:gd name="connsiteY103" fmla="*/ 445807 h 621414"/>
              <a:gd name="connsiteX104" fmla="*/ 26978 w 385611"/>
              <a:gd name="connsiteY104" fmla="*/ 445024 h 621414"/>
              <a:gd name="connsiteX105" fmla="*/ 26978 w 385611"/>
              <a:gd name="connsiteY105" fmla="*/ 444763 h 621414"/>
              <a:gd name="connsiteX106" fmla="*/ 27213 w 385611"/>
              <a:gd name="connsiteY106" fmla="*/ 443955 h 621414"/>
              <a:gd name="connsiteX107" fmla="*/ 27213 w 385611"/>
              <a:gd name="connsiteY107" fmla="*/ 442911 h 621414"/>
              <a:gd name="connsiteX108" fmla="*/ 27422 w 385611"/>
              <a:gd name="connsiteY108" fmla="*/ 442363 h 621414"/>
              <a:gd name="connsiteX109" fmla="*/ 26301 w 385611"/>
              <a:gd name="connsiteY109" fmla="*/ 441581 h 621414"/>
              <a:gd name="connsiteX110" fmla="*/ 25858 w 385611"/>
              <a:gd name="connsiteY110" fmla="*/ 441581 h 621414"/>
              <a:gd name="connsiteX111" fmla="*/ 25388 w 385611"/>
              <a:gd name="connsiteY111" fmla="*/ 441581 h 621414"/>
              <a:gd name="connsiteX112" fmla="*/ 24502 w 385611"/>
              <a:gd name="connsiteY112" fmla="*/ 441581 h 621414"/>
              <a:gd name="connsiteX113" fmla="*/ 23824 w 385611"/>
              <a:gd name="connsiteY113" fmla="*/ 441841 h 621414"/>
              <a:gd name="connsiteX114" fmla="*/ 22234 w 385611"/>
              <a:gd name="connsiteY114" fmla="*/ 442363 h 621414"/>
              <a:gd name="connsiteX115" fmla="*/ 21557 w 385611"/>
              <a:gd name="connsiteY115" fmla="*/ 442650 h 621414"/>
              <a:gd name="connsiteX116" fmla="*/ 20670 w 385611"/>
              <a:gd name="connsiteY116" fmla="*/ 442911 h 621414"/>
              <a:gd name="connsiteX117" fmla="*/ 20436 w 385611"/>
              <a:gd name="connsiteY117" fmla="*/ 442911 h 621414"/>
              <a:gd name="connsiteX118" fmla="*/ 19080 w 385611"/>
              <a:gd name="connsiteY118" fmla="*/ 442911 h 621414"/>
              <a:gd name="connsiteX119" fmla="*/ 18403 w 385611"/>
              <a:gd name="connsiteY119" fmla="*/ 442911 h 621414"/>
              <a:gd name="connsiteX120" fmla="*/ 18194 w 385611"/>
              <a:gd name="connsiteY120" fmla="*/ 442650 h 621414"/>
              <a:gd name="connsiteX121" fmla="*/ 17516 w 385611"/>
              <a:gd name="connsiteY121" fmla="*/ 442363 h 621414"/>
              <a:gd name="connsiteX122" fmla="*/ 16604 w 385611"/>
              <a:gd name="connsiteY122" fmla="*/ 441581 h 621414"/>
              <a:gd name="connsiteX123" fmla="*/ 15483 w 385611"/>
              <a:gd name="connsiteY123" fmla="*/ 440250 h 621414"/>
              <a:gd name="connsiteX124" fmla="*/ 15248 w 385611"/>
              <a:gd name="connsiteY124" fmla="*/ 439989 h 621414"/>
              <a:gd name="connsiteX125" fmla="*/ 15014 w 385611"/>
              <a:gd name="connsiteY125" fmla="*/ 439468 h 621414"/>
              <a:gd name="connsiteX126" fmla="*/ 15014 w 385611"/>
              <a:gd name="connsiteY126" fmla="*/ 438659 h 621414"/>
              <a:gd name="connsiteX127" fmla="*/ 15014 w 385611"/>
              <a:gd name="connsiteY127" fmla="*/ 437616 h 621414"/>
              <a:gd name="connsiteX128" fmla="*/ 15248 w 385611"/>
              <a:gd name="connsiteY128" fmla="*/ 437329 h 621414"/>
              <a:gd name="connsiteX129" fmla="*/ 15483 w 385611"/>
              <a:gd name="connsiteY129" fmla="*/ 436546 h 621414"/>
              <a:gd name="connsiteX130" fmla="*/ 16161 w 385611"/>
              <a:gd name="connsiteY130" fmla="*/ 436024 h 621414"/>
              <a:gd name="connsiteX131" fmla="*/ 17047 w 385611"/>
              <a:gd name="connsiteY131" fmla="*/ 435477 h 621414"/>
              <a:gd name="connsiteX132" fmla="*/ 17047 w 385611"/>
              <a:gd name="connsiteY132" fmla="*/ 435216 h 621414"/>
              <a:gd name="connsiteX133" fmla="*/ 17516 w 385611"/>
              <a:gd name="connsiteY133" fmla="*/ 435477 h 621414"/>
              <a:gd name="connsiteX134" fmla="*/ 17725 w 385611"/>
              <a:gd name="connsiteY134" fmla="*/ 435477 h 621414"/>
              <a:gd name="connsiteX135" fmla="*/ 17959 w 385611"/>
              <a:gd name="connsiteY135" fmla="*/ 435737 h 621414"/>
              <a:gd name="connsiteX136" fmla="*/ 18194 w 385611"/>
              <a:gd name="connsiteY136" fmla="*/ 436285 h 621414"/>
              <a:gd name="connsiteX137" fmla="*/ 18872 w 385611"/>
              <a:gd name="connsiteY137" fmla="*/ 437068 h 621414"/>
              <a:gd name="connsiteX138" fmla="*/ 19080 w 385611"/>
              <a:gd name="connsiteY138" fmla="*/ 437329 h 621414"/>
              <a:gd name="connsiteX139" fmla="*/ 19758 w 385611"/>
              <a:gd name="connsiteY139" fmla="*/ 437876 h 621414"/>
              <a:gd name="connsiteX140" fmla="*/ 20879 w 385611"/>
              <a:gd name="connsiteY140" fmla="*/ 438398 h 621414"/>
              <a:gd name="connsiteX141" fmla="*/ 23824 w 385611"/>
              <a:gd name="connsiteY141" fmla="*/ 439468 h 621414"/>
              <a:gd name="connsiteX142" fmla="*/ 24502 w 385611"/>
              <a:gd name="connsiteY142" fmla="*/ 439729 h 621414"/>
              <a:gd name="connsiteX143" fmla="*/ 25388 w 385611"/>
              <a:gd name="connsiteY143" fmla="*/ 439729 h 621414"/>
              <a:gd name="connsiteX144" fmla="*/ 26066 w 385611"/>
              <a:gd name="connsiteY144" fmla="*/ 439468 h 621414"/>
              <a:gd name="connsiteX145" fmla="*/ 27656 w 385611"/>
              <a:gd name="connsiteY145" fmla="*/ 438398 h 621414"/>
              <a:gd name="connsiteX146" fmla="*/ 27891 w 385611"/>
              <a:gd name="connsiteY146" fmla="*/ 437876 h 621414"/>
              <a:gd name="connsiteX147" fmla="*/ 28099 w 385611"/>
              <a:gd name="connsiteY147" fmla="*/ 436285 h 621414"/>
              <a:gd name="connsiteX148" fmla="*/ 28099 w 385611"/>
              <a:gd name="connsiteY148" fmla="*/ 436024 h 621414"/>
              <a:gd name="connsiteX149" fmla="*/ 28334 w 385611"/>
              <a:gd name="connsiteY149" fmla="*/ 435477 h 621414"/>
              <a:gd name="connsiteX150" fmla="*/ 27891 w 385611"/>
              <a:gd name="connsiteY150" fmla="*/ 433103 h 621414"/>
              <a:gd name="connsiteX151" fmla="*/ 27656 w 385611"/>
              <a:gd name="connsiteY151" fmla="*/ 429920 h 621414"/>
              <a:gd name="connsiteX152" fmla="*/ 27656 w 385611"/>
              <a:gd name="connsiteY152" fmla="*/ 428590 h 621414"/>
              <a:gd name="connsiteX153" fmla="*/ 27891 w 385611"/>
              <a:gd name="connsiteY153" fmla="*/ 427260 h 621414"/>
              <a:gd name="connsiteX154" fmla="*/ 28099 w 385611"/>
              <a:gd name="connsiteY154" fmla="*/ 426999 h 621414"/>
              <a:gd name="connsiteX155" fmla="*/ 29898 w 385611"/>
              <a:gd name="connsiteY155" fmla="*/ 424077 h 621414"/>
              <a:gd name="connsiteX156" fmla="*/ 30811 w 385611"/>
              <a:gd name="connsiteY156" fmla="*/ 422747 h 621414"/>
              <a:gd name="connsiteX157" fmla="*/ 31488 w 385611"/>
              <a:gd name="connsiteY157" fmla="*/ 422225 h 621414"/>
              <a:gd name="connsiteX158" fmla="*/ 32401 w 385611"/>
              <a:gd name="connsiteY158" fmla="*/ 421964 h 621414"/>
              <a:gd name="connsiteX159" fmla="*/ 34408 w 385611"/>
              <a:gd name="connsiteY159" fmla="*/ 421964 h 621414"/>
              <a:gd name="connsiteX160" fmla="*/ 36441 w 385611"/>
              <a:gd name="connsiteY160" fmla="*/ 421964 h 621414"/>
              <a:gd name="connsiteX161" fmla="*/ 36676 w 385611"/>
              <a:gd name="connsiteY161" fmla="*/ 421964 h 621414"/>
              <a:gd name="connsiteX162" fmla="*/ 37353 w 385611"/>
              <a:gd name="connsiteY162" fmla="*/ 421964 h 621414"/>
              <a:gd name="connsiteX163" fmla="*/ 39595 w 385611"/>
              <a:gd name="connsiteY163" fmla="*/ 422486 h 621414"/>
              <a:gd name="connsiteX164" fmla="*/ 41185 w 385611"/>
              <a:gd name="connsiteY164" fmla="*/ 422486 h 621414"/>
              <a:gd name="connsiteX165" fmla="*/ 42541 w 385611"/>
              <a:gd name="connsiteY165" fmla="*/ 421416 h 621414"/>
              <a:gd name="connsiteX166" fmla="*/ 42984 w 385611"/>
              <a:gd name="connsiteY166" fmla="*/ 420634 h 621414"/>
              <a:gd name="connsiteX167" fmla="*/ 42541 w 385611"/>
              <a:gd name="connsiteY167" fmla="*/ 419825 h 621414"/>
              <a:gd name="connsiteX168" fmla="*/ 42306 w 385611"/>
              <a:gd name="connsiteY168" fmla="*/ 419564 h 621414"/>
              <a:gd name="connsiteX169" fmla="*/ 41420 w 385611"/>
              <a:gd name="connsiteY169" fmla="*/ 419303 h 621414"/>
              <a:gd name="connsiteX170" fmla="*/ 40064 w 385611"/>
              <a:gd name="connsiteY170" fmla="*/ 419043 h 621414"/>
              <a:gd name="connsiteX171" fmla="*/ 38474 w 385611"/>
              <a:gd name="connsiteY171" fmla="*/ 419825 h 621414"/>
              <a:gd name="connsiteX172" fmla="*/ 37119 w 385611"/>
              <a:gd name="connsiteY172" fmla="*/ 420112 h 621414"/>
              <a:gd name="connsiteX173" fmla="*/ 35763 w 385611"/>
              <a:gd name="connsiteY173" fmla="*/ 420373 h 621414"/>
              <a:gd name="connsiteX174" fmla="*/ 32609 w 385611"/>
              <a:gd name="connsiteY174" fmla="*/ 420895 h 621414"/>
              <a:gd name="connsiteX175" fmla="*/ 31488 w 385611"/>
              <a:gd name="connsiteY175" fmla="*/ 420373 h 621414"/>
              <a:gd name="connsiteX176" fmla="*/ 31723 w 385611"/>
              <a:gd name="connsiteY176" fmla="*/ 417973 h 621414"/>
              <a:gd name="connsiteX177" fmla="*/ 32166 w 385611"/>
              <a:gd name="connsiteY177" fmla="*/ 415573 h 621414"/>
              <a:gd name="connsiteX178" fmla="*/ 33521 w 385611"/>
              <a:gd name="connsiteY178" fmla="*/ 410278 h 621414"/>
              <a:gd name="connsiteX179" fmla="*/ 33756 w 385611"/>
              <a:gd name="connsiteY179" fmla="*/ 410017 h 621414"/>
              <a:gd name="connsiteX180" fmla="*/ 33965 w 385611"/>
              <a:gd name="connsiteY180" fmla="*/ 409469 h 621414"/>
              <a:gd name="connsiteX181" fmla="*/ 34408 w 385611"/>
              <a:gd name="connsiteY181" fmla="*/ 408947 h 621414"/>
              <a:gd name="connsiteX182" fmla="*/ 34877 w 385611"/>
              <a:gd name="connsiteY182" fmla="*/ 408687 h 621414"/>
              <a:gd name="connsiteX183" fmla="*/ 35763 w 385611"/>
              <a:gd name="connsiteY183" fmla="*/ 408687 h 621414"/>
              <a:gd name="connsiteX184" fmla="*/ 39152 w 385611"/>
              <a:gd name="connsiteY184" fmla="*/ 407878 h 621414"/>
              <a:gd name="connsiteX185" fmla="*/ 39386 w 385611"/>
              <a:gd name="connsiteY185" fmla="*/ 407878 h 621414"/>
              <a:gd name="connsiteX186" fmla="*/ 39830 w 385611"/>
              <a:gd name="connsiteY186" fmla="*/ 409469 h 621414"/>
              <a:gd name="connsiteX187" fmla="*/ 39595 w 385611"/>
              <a:gd name="connsiteY187" fmla="*/ 411347 h 621414"/>
              <a:gd name="connsiteX188" fmla="*/ 39830 w 385611"/>
              <a:gd name="connsiteY188" fmla="*/ 411869 h 621414"/>
              <a:gd name="connsiteX189" fmla="*/ 39830 w 385611"/>
              <a:gd name="connsiteY189" fmla="*/ 412391 h 621414"/>
              <a:gd name="connsiteX190" fmla="*/ 40273 w 385611"/>
              <a:gd name="connsiteY190" fmla="*/ 413199 h 621414"/>
              <a:gd name="connsiteX191" fmla="*/ 40507 w 385611"/>
              <a:gd name="connsiteY191" fmla="*/ 413721 h 621414"/>
              <a:gd name="connsiteX192" fmla="*/ 40742 w 385611"/>
              <a:gd name="connsiteY192" fmla="*/ 413982 h 621414"/>
              <a:gd name="connsiteX193" fmla="*/ 41185 w 385611"/>
              <a:gd name="connsiteY193" fmla="*/ 414269 h 621414"/>
              <a:gd name="connsiteX194" fmla="*/ 41863 w 385611"/>
              <a:gd name="connsiteY194" fmla="*/ 414530 h 621414"/>
              <a:gd name="connsiteX195" fmla="*/ 42775 w 385611"/>
              <a:gd name="connsiteY195" fmla="*/ 414269 h 621414"/>
              <a:gd name="connsiteX196" fmla="*/ 43453 w 385611"/>
              <a:gd name="connsiteY196" fmla="*/ 413982 h 621414"/>
              <a:gd name="connsiteX197" fmla="*/ 44105 w 385611"/>
              <a:gd name="connsiteY197" fmla="*/ 413199 h 621414"/>
              <a:gd name="connsiteX198" fmla="*/ 44339 w 385611"/>
              <a:gd name="connsiteY198" fmla="*/ 412678 h 621414"/>
              <a:gd name="connsiteX199" fmla="*/ 44574 w 385611"/>
              <a:gd name="connsiteY199" fmla="*/ 411608 h 621414"/>
              <a:gd name="connsiteX200" fmla="*/ 44574 w 385611"/>
              <a:gd name="connsiteY200" fmla="*/ 411347 h 621414"/>
              <a:gd name="connsiteX201" fmla="*/ 42775 w 385611"/>
              <a:gd name="connsiteY201" fmla="*/ 409730 h 621414"/>
              <a:gd name="connsiteX202" fmla="*/ 42306 w 385611"/>
              <a:gd name="connsiteY202" fmla="*/ 408947 h 621414"/>
              <a:gd name="connsiteX203" fmla="*/ 42098 w 385611"/>
              <a:gd name="connsiteY203" fmla="*/ 408687 h 621414"/>
              <a:gd name="connsiteX204" fmla="*/ 42098 w 385611"/>
              <a:gd name="connsiteY204" fmla="*/ 408426 h 621414"/>
              <a:gd name="connsiteX205" fmla="*/ 41863 w 385611"/>
              <a:gd name="connsiteY205" fmla="*/ 408139 h 621414"/>
              <a:gd name="connsiteX206" fmla="*/ 42098 w 385611"/>
              <a:gd name="connsiteY206" fmla="*/ 407617 h 621414"/>
              <a:gd name="connsiteX207" fmla="*/ 42098 w 385611"/>
              <a:gd name="connsiteY207" fmla="*/ 407356 h 621414"/>
              <a:gd name="connsiteX208" fmla="*/ 42306 w 385611"/>
              <a:gd name="connsiteY208" fmla="*/ 407356 h 621414"/>
              <a:gd name="connsiteX209" fmla="*/ 42541 w 385611"/>
              <a:gd name="connsiteY209" fmla="*/ 407095 h 621414"/>
              <a:gd name="connsiteX210" fmla="*/ 44105 w 385611"/>
              <a:gd name="connsiteY210" fmla="*/ 406548 h 621414"/>
              <a:gd name="connsiteX211" fmla="*/ 45695 w 385611"/>
              <a:gd name="connsiteY211" fmla="*/ 405765 h 621414"/>
              <a:gd name="connsiteX212" fmla="*/ 46607 w 385611"/>
              <a:gd name="connsiteY212" fmla="*/ 404695 h 621414"/>
              <a:gd name="connsiteX213" fmla="*/ 48406 w 385611"/>
              <a:gd name="connsiteY213" fmla="*/ 402843 h 621414"/>
              <a:gd name="connsiteX214" fmla="*/ 48849 w 385611"/>
              <a:gd name="connsiteY214" fmla="*/ 402296 h 621414"/>
              <a:gd name="connsiteX215" fmla="*/ 49084 w 385611"/>
              <a:gd name="connsiteY215" fmla="*/ 401774 h 621414"/>
              <a:gd name="connsiteX216" fmla="*/ 49292 w 385611"/>
              <a:gd name="connsiteY216" fmla="*/ 401513 h 621414"/>
              <a:gd name="connsiteX217" fmla="*/ 49761 w 385611"/>
              <a:gd name="connsiteY217" fmla="*/ 401774 h 621414"/>
              <a:gd name="connsiteX218" fmla="*/ 50204 w 385611"/>
              <a:gd name="connsiteY218" fmla="*/ 401513 h 621414"/>
              <a:gd name="connsiteX219" fmla="*/ 50439 w 385611"/>
              <a:gd name="connsiteY219" fmla="*/ 401226 h 621414"/>
              <a:gd name="connsiteX220" fmla="*/ 50648 w 385611"/>
              <a:gd name="connsiteY220" fmla="*/ 400965 h 621414"/>
              <a:gd name="connsiteX221" fmla="*/ 50882 w 385611"/>
              <a:gd name="connsiteY221" fmla="*/ 400965 h 621414"/>
              <a:gd name="connsiteX222" fmla="*/ 51325 w 385611"/>
              <a:gd name="connsiteY222" fmla="*/ 400704 h 621414"/>
              <a:gd name="connsiteX223" fmla="*/ 51560 w 385611"/>
              <a:gd name="connsiteY223" fmla="*/ 400443 h 621414"/>
              <a:gd name="connsiteX224" fmla="*/ 51560 w 385611"/>
              <a:gd name="connsiteY224" fmla="*/ 400183 h 621414"/>
              <a:gd name="connsiteX225" fmla="*/ 51117 w 385611"/>
              <a:gd name="connsiteY225" fmla="*/ 399635 h 621414"/>
              <a:gd name="connsiteX226" fmla="*/ 51117 w 385611"/>
              <a:gd name="connsiteY226" fmla="*/ 399374 h 621414"/>
              <a:gd name="connsiteX227" fmla="*/ 51117 w 385611"/>
              <a:gd name="connsiteY227" fmla="*/ 398591 h 621414"/>
              <a:gd name="connsiteX228" fmla="*/ 51117 w 385611"/>
              <a:gd name="connsiteY228" fmla="*/ 398304 h 621414"/>
              <a:gd name="connsiteX229" fmla="*/ 50439 w 385611"/>
              <a:gd name="connsiteY229" fmla="*/ 398304 h 621414"/>
              <a:gd name="connsiteX230" fmla="*/ 50204 w 385611"/>
              <a:gd name="connsiteY230" fmla="*/ 398304 h 621414"/>
              <a:gd name="connsiteX231" fmla="*/ 50648 w 385611"/>
              <a:gd name="connsiteY231" fmla="*/ 396974 h 621414"/>
              <a:gd name="connsiteX232" fmla="*/ 50648 w 385611"/>
              <a:gd name="connsiteY232" fmla="*/ 395931 h 621414"/>
              <a:gd name="connsiteX233" fmla="*/ 50648 w 385611"/>
              <a:gd name="connsiteY233" fmla="*/ 395383 h 621414"/>
              <a:gd name="connsiteX234" fmla="*/ 50648 w 385611"/>
              <a:gd name="connsiteY234" fmla="*/ 395122 h 621414"/>
              <a:gd name="connsiteX235" fmla="*/ 51117 w 385611"/>
              <a:gd name="connsiteY235" fmla="*/ 394313 h 621414"/>
              <a:gd name="connsiteX236" fmla="*/ 51560 w 385611"/>
              <a:gd name="connsiteY236" fmla="*/ 393792 h 621414"/>
              <a:gd name="connsiteX237" fmla="*/ 51794 w 385611"/>
              <a:gd name="connsiteY237" fmla="*/ 393531 h 621414"/>
              <a:gd name="connsiteX238" fmla="*/ 52681 w 385611"/>
              <a:gd name="connsiteY238" fmla="*/ 392722 h 621414"/>
              <a:gd name="connsiteX239" fmla="*/ 53358 w 385611"/>
              <a:gd name="connsiteY239" fmla="*/ 392201 h 621414"/>
              <a:gd name="connsiteX240" fmla="*/ 58337 w 385611"/>
              <a:gd name="connsiteY240" fmla="*/ 391653 h 621414"/>
              <a:gd name="connsiteX241" fmla="*/ 59901 w 385611"/>
              <a:gd name="connsiteY241" fmla="*/ 391131 h 621414"/>
              <a:gd name="connsiteX242" fmla="*/ 60814 w 385611"/>
              <a:gd name="connsiteY242" fmla="*/ 390609 h 621414"/>
              <a:gd name="connsiteX243" fmla="*/ 61257 w 385611"/>
              <a:gd name="connsiteY243" fmla="*/ 390061 h 621414"/>
              <a:gd name="connsiteX244" fmla="*/ 62847 w 385611"/>
              <a:gd name="connsiteY244" fmla="*/ 387949 h 621414"/>
              <a:gd name="connsiteX245" fmla="*/ 62378 w 385611"/>
              <a:gd name="connsiteY245" fmla="*/ 387661 h 621414"/>
              <a:gd name="connsiteX246" fmla="*/ 62378 w 385611"/>
              <a:gd name="connsiteY246" fmla="*/ 387140 h 621414"/>
              <a:gd name="connsiteX247" fmla="*/ 62169 w 385611"/>
              <a:gd name="connsiteY247" fmla="*/ 386331 h 621414"/>
              <a:gd name="connsiteX248" fmla="*/ 61935 w 385611"/>
              <a:gd name="connsiteY248" fmla="*/ 386070 h 621414"/>
              <a:gd name="connsiteX249" fmla="*/ 61492 w 385611"/>
              <a:gd name="connsiteY249" fmla="*/ 385549 h 621414"/>
              <a:gd name="connsiteX250" fmla="*/ 60814 w 385611"/>
              <a:gd name="connsiteY250" fmla="*/ 385288 h 621414"/>
              <a:gd name="connsiteX251" fmla="*/ 57660 w 385611"/>
              <a:gd name="connsiteY251" fmla="*/ 384479 h 621414"/>
              <a:gd name="connsiteX252" fmla="*/ 55392 w 385611"/>
              <a:gd name="connsiteY252" fmla="*/ 383957 h 621414"/>
              <a:gd name="connsiteX253" fmla="*/ 54714 w 385611"/>
              <a:gd name="connsiteY253" fmla="*/ 383670 h 621414"/>
              <a:gd name="connsiteX254" fmla="*/ 54271 w 385611"/>
              <a:gd name="connsiteY254" fmla="*/ 383149 h 621414"/>
              <a:gd name="connsiteX255" fmla="*/ 53828 w 385611"/>
              <a:gd name="connsiteY255" fmla="*/ 382888 h 621414"/>
              <a:gd name="connsiteX256" fmla="*/ 53593 w 385611"/>
              <a:gd name="connsiteY256" fmla="*/ 382340 h 621414"/>
              <a:gd name="connsiteX257" fmla="*/ 53593 w 385611"/>
              <a:gd name="connsiteY257" fmla="*/ 382079 h 621414"/>
              <a:gd name="connsiteX258" fmla="*/ 53593 w 385611"/>
              <a:gd name="connsiteY258" fmla="*/ 381557 h 621414"/>
              <a:gd name="connsiteX259" fmla="*/ 53593 w 385611"/>
              <a:gd name="connsiteY259" fmla="*/ 381270 h 621414"/>
              <a:gd name="connsiteX260" fmla="*/ 53828 w 385611"/>
              <a:gd name="connsiteY260" fmla="*/ 381010 h 621414"/>
              <a:gd name="connsiteX261" fmla="*/ 54271 w 385611"/>
              <a:gd name="connsiteY261" fmla="*/ 380227 h 621414"/>
              <a:gd name="connsiteX262" fmla="*/ 54949 w 385611"/>
              <a:gd name="connsiteY262" fmla="*/ 379679 h 621414"/>
              <a:gd name="connsiteX263" fmla="*/ 55392 w 385611"/>
              <a:gd name="connsiteY263" fmla="*/ 379679 h 621414"/>
              <a:gd name="connsiteX264" fmla="*/ 56070 w 385611"/>
              <a:gd name="connsiteY264" fmla="*/ 379418 h 621414"/>
              <a:gd name="connsiteX265" fmla="*/ 56513 w 385611"/>
              <a:gd name="connsiteY265" fmla="*/ 379679 h 621414"/>
              <a:gd name="connsiteX266" fmla="*/ 57191 w 385611"/>
              <a:gd name="connsiteY266" fmla="*/ 380227 h 621414"/>
              <a:gd name="connsiteX267" fmla="*/ 57660 w 385611"/>
              <a:gd name="connsiteY267" fmla="*/ 380749 h 621414"/>
              <a:gd name="connsiteX268" fmla="*/ 58781 w 385611"/>
              <a:gd name="connsiteY268" fmla="*/ 382601 h 621414"/>
              <a:gd name="connsiteX269" fmla="*/ 59901 w 385611"/>
              <a:gd name="connsiteY269" fmla="*/ 383670 h 621414"/>
              <a:gd name="connsiteX270" fmla="*/ 60345 w 385611"/>
              <a:gd name="connsiteY270" fmla="*/ 383957 h 621414"/>
              <a:gd name="connsiteX271" fmla="*/ 62169 w 385611"/>
              <a:gd name="connsiteY271" fmla="*/ 383957 h 621414"/>
              <a:gd name="connsiteX272" fmla="*/ 62378 w 385611"/>
              <a:gd name="connsiteY272" fmla="*/ 383957 h 621414"/>
              <a:gd name="connsiteX273" fmla="*/ 62612 w 385611"/>
              <a:gd name="connsiteY273" fmla="*/ 383670 h 621414"/>
              <a:gd name="connsiteX274" fmla="*/ 62378 w 385611"/>
              <a:gd name="connsiteY274" fmla="*/ 380227 h 621414"/>
              <a:gd name="connsiteX275" fmla="*/ 62378 w 385611"/>
              <a:gd name="connsiteY275" fmla="*/ 379940 h 621414"/>
              <a:gd name="connsiteX276" fmla="*/ 63968 w 385611"/>
              <a:gd name="connsiteY276" fmla="*/ 379158 h 621414"/>
              <a:gd name="connsiteX277" fmla="*/ 66887 w 385611"/>
              <a:gd name="connsiteY277" fmla="*/ 377566 h 621414"/>
              <a:gd name="connsiteX278" fmla="*/ 67357 w 385611"/>
              <a:gd name="connsiteY278" fmla="*/ 377018 h 621414"/>
              <a:gd name="connsiteX279" fmla="*/ 67800 w 385611"/>
              <a:gd name="connsiteY279" fmla="*/ 376210 h 621414"/>
              <a:gd name="connsiteX280" fmla="*/ 67800 w 385611"/>
              <a:gd name="connsiteY280" fmla="*/ 375427 h 621414"/>
              <a:gd name="connsiteX281" fmla="*/ 67800 w 385611"/>
              <a:gd name="connsiteY281" fmla="*/ 374618 h 621414"/>
              <a:gd name="connsiteX282" fmla="*/ 68243 w 385611"/>
              <a:gd name="connsiteY282" fmla="*/ 374618 h 621414"/>
              <a:gd name="connsiteX283" fmla="*/ 68921 w 385611"/>
              <a:gd name="connsiteY283" fmla="*/ 374097 h 621414"/>
              <a:gd name="connsiteX284" fmla="*/ 69155 w 385611"/>
              <a:gd name="connsiteY284" fmla="*/ 374097 h 621414"/>
              <a:gd name="connsiteX285" fmla="*/ 69833 w 385611"/>
              <a:gd name="connsiteY285" fmla="*/ 373288 h 621414"/>
              <a:gd name="connsiteX286" fmla="*/ 70511 w 385611"/>
              <a:gd name="connsiteY286" fmla="*/ 371958 h 621414"/>
              <a:gd name="connsiteX287" fmla="*/ 70511 w 385611"/>
              <a:gd name="connsiteY287" fmla="*/ 371697 h 621414"/>
              <a:gd name="connsiteX288" fmla="*/ 70719 w 385611"/>
              <a:gd name="connsiteY288" fmla="*/ 371436 h 621414"/>
              <a:gd name="connsiteX289" fmla="*/ 70719 w 385611"/>
              <a:gd name="connsiteY289" fmla="*/ 369297 h 621414"/>
              <a:gd name="connsiteX290" fmla="*/ 69364 w 385611"/>
              <a:gd name="connsiteY290" fmla="*/ 369297 h 621414"/>
              <a:gd name="connsiteX291" fmla="*/ 68477 w 385611"/>
              <a:gd name="connsiteY291" fmla="*/ 369297 h 621414"/>
              <a:gd name="connsiteX292" fmla="*/ 67565 w 385611"/>
              <a:gd name="connsiteY292" fmla="*/ 368488 h 621414"/>
              <a:gd name="connsiteX293" fmla="*/ 66679 w 385611"/>
              <a:gd name="connsiteY293" fmla="*/ 367680 h 621414"/>
              <a:gd name="connsiteX294" fmla="*/ 65766 w 385611"/>
              <a:gd name="connsiteY294" fmla="*/ 367158 h 621414"/>
              <a:gd name="connsiteX295" fmla="*/ 64854 w 385611"/>
              <a:gd name="connsiteY295" fmla="*/ 366897 h 621414"/>
              <a:gd name="connsiteX296" fmla="*/ 64646 w 385611"/>
              <a:gd name="connsiteY296" fmla="*/ 367967 h 621414"/>
              <a:gd name="connsiteX297" fmla="*/ 65089 w 385611"/>
              <a:gd name="connsiteY297" fmla="*/ 369036 h 621414"/>
              <a:gd name="connsiteX298" fmla="*/ 65766 w 385611"/>
              <a:gd name="connsiteY298" fmla="*/ 369819 h 621414"/>
              <a:gd name="connsiteX299" fmla="*/ 65766 w 385611"/>
              <a:gd name="connsiteY299" fmla="*/ 370888 h 621414"/>
              <a:gd name="connsiteX300" fmla="*/ 65766 w 385611"/>
              <a:gd name="connsiteY300" fmla="*/ 371436 h 621414"/>
              <a:gd name="connsiteX301" fmla="*/ 65532 w 385611"/>
              <a:gd name="connsiteY301" fmla="*/ 371436 h 621414"/>
              <a:gd name="connsiteX302" fmla="*/ 65323 w 385611"/>
              <a:gd name="connsiteY302" fmla="*/ 374097 h 621414"/>
              <a:gd name="connsiteX303" fmla="*/ 64411 w 385611"/>
              <a:gd name="connsiteY303" fmla="*/ 373836 h 621414"/>
              <a:gd name="connsiteX304" fmla="*/ 63733 w 385611"/>
              <a:gd name="connsiteY304" fmla="*/ 373288 h 621414"/>
              <a:gd name="connsiteX305" fmla="*/ 62847 w 385611"/>
              <a:gd name="connsiteY305" fmla="*/ 373027 h 621414"/>
              <a:gd name="connsiteX306" fmla="*/ 62378 w 385611"/>
              <a:gd name="connsiteY306" fmla="*/ 372766 h 621414"/>
              <a:gd name="connsiteX307" fmla="*/ 61257 w 385611"/>
              <a:gd name="connsiteY307" fmla="*/ 373027 h 621414"/>
              <a:gd name="connsiteX308" fmla="*/ 60136 w 385611"/>
              <a:gd name="connsiteY308" fmla="*/ 373288 h 621414"/>
              <a:gd name="connsiteX309" fmla="*/ 59901 w 385611"/>
              <a:gd name="connsiteY309" fmla="*/ 373288 h 621414"/>
              <a:gd name="connsiteX310" fmla="*/ 58989 w 385611"/>
              <a:gd name="connsiteY310" fmla="*/ 374097 h 621414"/>
              <a:gd name="connsiteX311" fmla="*/ 58781 w 385611"/>
              <a:gd name="connsiteY311" fmla="*/ 373836 h 621414"/>
              <a:gd name="connsiteX312" fmla="*/ 56982 w 385611"/>
              <a:gd name="connsiteY312" fmla="*/ 373836 h 621414"/>
              <a:gd name="connsiteX313" fmla="*/ 56304 w 385611"/>
              <a:gd name="connsiteY313" fmla="*/ 373836 h 621414"/>
              <a:gd name="connsiteX314" fmla="*/ 55392 w 385611"/>
              <a:gd name="connsiteY314" fmla="*/ 373288 h 621414"/>
              <a:gd name="connsiteX315" fmla="*/ 54271 w 385611"/>
              <a:gd name="connsiteY315" fmla="*/ 373027 h 621414"/>
              <a:gd name="connsiteX316" fmla="*/ 53358 w 385611"/>
              <a:gd name="connsiteY316" fmla="*/ 373027 h 621414"/>
              <a:gd name="connsiteX317" fmla="*/ 53150 w 385611"/>
              <a:gd name="connsiteY317" fmla="*/ 372766 h 621414"/>
              <a:gd name="connsiteX318" fmla="*/ 52472 w 385611"/>
              <a:gd name="connsiteY318" fmla="*/ 371436 h 621414"/>
              <a:gd name="connsiteX319" fmla="*/ 52238 w 385611"/>
              <a:gd name="connsiteY319" fmla="*/ 370888 h 621414"/>
              <a:gd name="connsiteX320" fmla="*/ 52238 w 385611"/>
              <a:gd name="connsiteY320" fmla="*/ 370080 h 621414"/>
              <a:gd name="connsiteX321" fmla="*/ 52238 w 385611"/>
              <a:gd name="connsiteY321" fmla="*/ 369036 h 621414"/>
              <a:gd name="connsiteX322" fmla="*/ 52681 w 385611"/>
              <a:gd name="connsiteY322" fmla="*/ 367419 h 621414"/>
              <a:gd name="connsiteX323" fmla="*/ 52915 w 385611"/>
              <a:gd name="connsiteY323" fmla="*/ 366089 h 621414"/>
              <a:gd name="connsiteX324" fmla="*/ 53358 w 385611"/>
              <a:gd name="connsiteY324" fmla="*/ 364758 h 621414"/>
              <a:gd name="connsiteX325" fmla="*/ 53593 w 385611"/>
              <a:gd name="connsiteY325" fmla="*/ 364497 h 621414"/>
              <a:gd name="connsiteX326" fmla="*/ 54036 w 385611"/>
              <a:gd name="connsiteY326" fmla="*/ 364236 h 621414"/>
              <a:gd name="connsiteX327" fmla="*/ 56747 w 385611"/>
              <a:gd name="connsiteY327" fmla="*/ 362619 h 621414"/>
              <a:gd name="connsiteX328" fmla="*/ 56982 w 385611"/>
              <a:gd name="connsiteY328" fmla="*/ 362619 h 621414"/>
              <a:gd name="connsiteX329" fmla="*/ 57191 w 385611"/>
              <a:gd name="connsiteY329" fmla="*/ 362619 h 621414"/>
              <a:gd name="connsiteX330" fmla="*/ 57660 w 385611"/>
              <a:gd name="connsiteY330" fmla="*/ 362880 h 621414"/>
              <a:gd name="connsiteX331" fmla="*/ 58337 w 385611"/>
              <a:gd name="connsiteY331" fmla="*/ 363428 h 621414"/>
              <a:gd name="connsiteX332" fmla="*/ 58781 w 385611"/>
              <a:gd name="connsiteY332" fmla="*/ 363428 h 621414"/>
              <a:gd name="connsiteX333" fmla="*/ 59458 w 385611"/>
              <a:gd name="connsiteY333" fmla="*/ 363428 h 621414"/>
              <a:gd name="connsiteX334" fmla="*/ 60345 w 385611"/>
              <a:gd name="connsiteY334" fmla="*/ 362097 h 621414"/>
              <a:gd name="connsiteX335" fmla="*/ 61257 w 385611"/>
              <a:gd name="connsiteY335" fmla="*/ 361289 h 621414"/>
              <a:gd name="connsiteX336" fmla="*/ 62169 w 385611"/>
              <a:gd name="connsiteY336" fmla="*/ 361028 h 621414"/>
              <a:gd name="connsiteX337" fmla="*/ 63056 w 385611"/>
              <a:gd name="connsiteY337" fmla="*/ 361028 h 621414"/>
              <a:gd name="connsiteX338" fmla="*/ 63525 w 385611"/>
              <a:gd name="connsiteY338" fmla="*/ 361028 h 621414"/>
              <a:gd name="connsiteX339" fmla="*/ 64411 w 385611"/>
              <a:gd name="connsiteY339" fmla="*/ 362097 h 621414"/>
              <a:gd name="connsiteX340" fmla="*/ 65089 w 385611"/>
              <a:gd name="connsiteY340" fmla="*/ 361289 h 621414"/>
              <a:gd name="connsiteX341" fmla="*/ 65323 w 385611"/>
              <a:gd name="connsiteY341" fmla="*/ 360767 h 621414"/>
              <a:gd name="connsiteX342" fmla="*/ 65532 w 385611"/>
              <a:gd name="connsiteY342" fmla="*/ 359958 h 621414"/>
              <a:gd name="connsiteX343" fmla="*/ 65766 w 385611"/>
              <a:gd name="connsiteY343" fmla="*/ 359437 h 621414"/>
              <a:gd name="connsiteX344" fmla="*/ 66001 w 385611"/>
              <a:gd name="connsiteY344" fmla="*/ 359150 h 621414"/>
              <a:gd name="connsiteX345" fmla="*/ 66887 w 385611"/>
              <a:gd name="connsiteY345" fmla="*/ 358889 h 621414"/>
              <a:gd name="connsiteX346" fmla="*/ 67357 w 385611"/>
              <a:gd name="connsiteY346" fmla="*/ 359150 h 621414"/>
              <a:gd name="connsiteX347" fmla="*/ 68243 w 385611"/>
              <a:gd name="connsiteY347" fmla="*/ 359437 h 621414"/>
              <a:gd name="connsiteX348" fmla="*/ 68686 w 385611"/>
              <a:gd name="connsiteY348" fmla="*/ 359697 h 621414"/>
              <a:gd name="connsiteX349" fmla="*/ 70041 w 385611"/>
              <a:gd name="connsiteY349" fmla="*/ 361028 h 621414"/>
              <a:gd name="connsiteX350" fmla="*/ 70719 w 385611"/>
              <a:gd name="connsiteY350" fmla="*/ 361550 h 621414"/>
              <a:gd name="connsiteX351" fmla="*/ 70719 w 385611"/>
              <a:gd name="connsiteY351" fmla="*/ 362097 h 621414"/>
              <a:gd name="connsiteX352" fmla="*/ 70719 w 385611"/>
              <a:gd name="connsiteY352" fmla="*/ 362880 h 621414"/>
              <a:gd name="connsiteX353" fmla="*/ 70954 w 385611"/>
              <a:gd name="connsiteY353" fmla="*/ 365019 h 621414"/>
              <a:gd name="connsiteX354" fmla="*/ 70954 w 385611"/>
              <a:gd name="connsiteY354" fmla="*/ 365280 h 621414"/>
              <a:gd name="connsiteX355" fmla="*/ 71189 w 385611"/>
              <a:gd name="connsiteY355" fmla="*/ 365567 h 621414"/>
              <a:gd name="connsiteX356" fmla="*/ 71632 w 385611"/>
              <a:gd name="connsiteY356" fmla="*/ 365280 h 621414"/>
              <a:gd name="connsiteX357" fmla="*/ 71866 w 385611"/>
              <a:gd name="connsiteY357" fmla="*/ 365019 h 621414"/>
              <a:gd name="connsiteX358" fmla="*/ 72309 w 385611"/>
              <a:gd name="connsiteY358" fmla="*/ 364236 h 621414"/>
              <a:gd name="connsiteX359" fmla="*/ 72987 w 385611"/>
              <a:gd name="connsiteY359" fmla="*/ 363167 h 621414"/>
              <a:gd name="connsiteX360" fmla="*/ 72987 w 385611"/>
              <a:gd name="connsiteY360" fmla="*/ 361550 h 621414"/>
              <a:gd name="connsiteX361" fmla="*/ 72987 w 385611"/>
              <a:gd name="connsiteY361" fmla="*/ 360480 h 621414"/>
              <a:gd name="connsiteX362" fmla="*/ 73222 w 385611"/>
              <a:gd name="connsiteY362" fmla="*/ 358889 h 621414"/>
              <a:gd name="connsiteX363" fmla="*/ 73665 w 385611"/>
              <a:gd name="connsiteY363" fmla="*/ 358080 h 621414"/>
              <a:gd name="connsiteX364" fmla="*/ 74343 w 385611"/>
              <a:gd name="connsiteY364" fmla="*/ 357819 h 621414"/>
              <a:gd name="connsiteX365" fmla="*/ 74551 w 385611"/>
              <a:gd name="connsiteY365" fmla="*/ 357559 h 621414"/>
              <a:gd name="connsiteX366" fmla="*/ 74343 w 385611"/>
              <a:gd name="connsiteY366" fmla="*/ 357011 h 621414"/>
              <a:gd name="connsiteX367" fmla="*/ 73430 w 385611"/>
              <a:gd name="connsiteY367" fmla="*/ 355967 h 621414"/>
              <a:gd name="connsiteX368" fmla="*/ 73222 w 385611"/>
              <a:gd name="connsiteY368" fmla="*/ 355967 h 621414"/>
              <a:gd name="connsiteX369" fmla="*/ 72987 w 385611"/>
              <a:gd name="connsiteY369" fmla="*/ 355419 h 621414"/>
              <a:gd name="connsiteX370" fmla="*/ 72753 w 385611"/>
              <a:gd name="connsiteY370" fmla="*/ 354089 h 621414"/>
              <a:gd name="connsiteX371" fmla="*/ 73222 w 385611"/>
              <a:gd name="connsiteY371" fmla="*/ 352759 h 621414"/>
              <a:gd name="connsiteX372" fmla="*/ 73430 w 385611"/>
              <a:gd name="connsiteY372" fmla="*/ 352498 h 621414"/>
              <a:gd name="connsiteX373" fmla="*/ 73665 w 385611"/>
              <a:gd name="connsiteY373" fmla="*/ 351950 h 621414"/>
              <a:gd name="connsiteX374" fmla="*/ 73874 w 385611"/>
              <a:gd name="connsiteY374" fmla="*/ 351950 h 621414"/>
              <a:gd name="connsiteX375" fmla="*/ 74108 w 385611"/>
              <a:gd name="connsiteY375" fmla="*/ 351950 h 621414"/>
              <a:gd name="connsiteX376" fmla="*/ 75020 w 385611"/>
              <a:gd name="connsiteY376" fmla="*/ 351950 h 621414"/>
              <a:gd name="connsiteX377" fmla="*/ 75229 w 385611"/>
              <a:gd name="connsiteY377" fmla="*/ 351950 h 621414"/>
              <a:gd name="connsiteX378" fmla="*/ 75229 w 385611"/>
              <a:gd name="connsiteY378" fmla="*/ 352498 h 621414"/>
              <a:gd name="connsiteX379" fmla="*/ 75907 w 385611"/>
              <a:gd name="connsiteY379" fmla="*/ 353281 h 621414"/>
              <a:gd name="connsiteX380" fmla="*/ 76141 w 385611"/>
              <a:gd name="connsiteY380" fmla="*/ 353541 h 621414"/>
              <a:gd name="connsiteX381" fmla="*/ 76376 w 385611"/>
              <a:gd name="connsiteY381" fmla="*/ 353828 h 621414"/>
              <a:gd name="connsiteX382" fmla="*/ 76819 w 385611"/>
              <a:gd name="connsiteY382" fmla="*/ 353541 h 621414"/>
              <a:gd name="connsiteX383" fmla="*/ 78174 w 385611"/>
              <a:gd name="connsiteY383" fmla="*/ 352759 h 621414"/>
              <a:gd name="connsiteX384" fmla="*/ 78383 w 385611"/>
              <a:gd name="connsiteY384" fmla="*/ 352759 h 621414"/>
              <a:gd name="connsiteX385" fmla="*/ 79530 w 385611"/>
              <a:gd name="connsiteY385" fmla="*/ 351950 h 621414"/>
              <a:gd name="connsiteX386" fmla="*/ 79530 w 385611"/>
              <a:gd name="connsiteY386" fmla="*/ 351689 h 621414"/>
              <a:gd name="connsiteX387" fmla="*/ 80208 w 385611"/>
              <a:gd name="connsiteY387" fmla="*/ 351141 h 621414"/>
              <a:gd name="connsiteX388" fmla="*/ 81329 w 385611"/>
              <a:gd name="connsiteY388" fmla="*/ 349811 h 621414"/>
              <a:gd name="connsiteX389" fmla="*/ 81329 w 385611"/>
              <a:gd name="connsiteY389" fmla="*/ 349550 h 621414"/>
              <a:gd name="connsiteX390" fmla="*/ 81772 w 385611"/>
              <a:gd name="connsiteY390" fmla="*/ 349002 h 621414"/>
              <a:gd name="connsiteX391" fmla="*/ 81772 w 385611"/>
              <a:gd name="connsiteY391" fmla="*/ 348481 h 621414"/>
              <a:gd name="connsiteX392" fmla="*/ 82007 w 385611"/>
              <a:gd name="connsiteY392" fmla="*/ 347672 h 621414"/>
              <a:gd name="connsiteX393" fmla="*/ 82449 w 385611"/>
              <a:gd name="connsiteY393" fmla="*/ 346889 h 621414"/>
              <a:gd name="connsiteX394" fmla="*/ 83362 w 385611"/>
              <a:gd name="connsiteY394" fmla="*/ 345272 h 621414"/>
              <a:gd name="connsiteX395" fmla="*/ 83362 w 385611"/>
              <a:gd name="connsiteY395" fmla="*/ 345011 h 621414"/>
              <a:gd name="connsiteX396" fmla="*/ 83805 w 385611"/>
              <a:gd name="connsiteY396" fmla="*/ 344203 h 621414"/>
              <a:gd name="connsiteX397" fmla="*/ 84483 w 385611"/>
              <a:gd name="connsiteY397" fmla="*/ 342612 h 621414"/>
              <a:gd name="connsiteX398" fmla="*/ 84717 w 385611"/>
              <a:gd name="connsiteY398" fmla="*/ 342324 h 621414"/>
              <a:gd name="connsiteX399" fmla="*/ 84248 w 385611"/>
              <a:gd name="connsiteY399" fmla="*/ 342064 h 621414"/>
              <a:gd name="connsiteX400" fmla="*/ 83127 w 385611"/>
              <a:gd name="connsiteY400" fmla="*/ 342064 h 621414"/>
              <a:gd name="connsiteX401" fmla="*/ 82919 w 385611"/>
              <a:gd name="connsiteY401" fmla="*/ 342612 h 621414"/>
              <a:gd name="connsiteX402" fmla="*/ 82241 w 385611"/>
              <a:gd name="connsiteY402" fmla="*/ 344464 h 621414"/>
              <a:gd name="connsiteX403" fmla="*/ 81094 w 385611"/>
              <a:gd name="connsiteY403" fmla="*/ 346081 h 621414"/>
              <a:gd name="connsiteX404" fmla="*/ 80651 w 385611"/>
              <a:gd name="connsiteY404" fmla="*/ 346602 h 621414"/>
              <a:gd name="connsiteX405" fmla="*/ 79739 w 385611"/>
              <a:gd name="connsiteY405" fmla="*/ 346081 h 621414"/>
              <a:gd name="connsiteX406" fmla="*/ 78174 w 385611"/>
              <a:gd name="connsiteY406" fmla="*/ 345820 h 621414"/>
              <a:gd name="connsiteX407" fmla="*/ 77262 w 385611"/>
              <a:gd name="connsiteY407" fmla="*/ 345533 h 621414"/>
              <a:gd name="connsiteX408" fmla="*/ 76141 w 385611"/>
              <a:gd name="connsiteY408" fmla="*/ 345533 h 621414"/>
              <a:gd name="connsiteX409" fmla="*/ 72544 w 385611"/>
              <a:gd name="connsiteY409" fmla="*/ 345011 h 621414"/>
              <a:gd name="connsiteX410" fmla="*/ 71866 w 385611"/>
              <a:gd name="connsiteY410" fmla="*/ 344750 h 621414"/>
              <a:gd name="connsiteX411" fmla="*/ 71189 w 385611"/>
              <a:gd name="connsiteY411" fmla="*/ 344203 h 621414"/>
              <a:gd name="connsiteX412" fmla="*/ 70719 w 385611"/>
              <a:gd name="connsiteY412" fmla="*/ 343681 h 621414"/>
              <a:gd name="connsiteX413" fmla="*/ 70719 w 385611"/>
              <a:gd name="connsiteY413" fmla="*/ 343133 h 621414"/>
              <a:gd name="connsiteX414" fmla="*/ 70719 w 385611"/>
              <a:gd name="connsiteY414" fmla="*/ 342872 h 621414"/>
              <a:gd name="connsiteX415" fmla="*/ 71189 w 385611"/>
              <a:gd name="connsiteY415" fmla="*/ 340994 h 621414"/>
              <a:gd name="connsiteX416" fmla="*/ 71632 w 385611"/>
              <a:gd name="connsiteY416" fmla="*/ 340185 h 621414"/>
              <a:gd name="connsiteX417" fmla="*/ 71632 w 385611"/>
              <a:gd name="connsiteY417" fmla="*/ 339664 h 621414"/>
              <a:gd name="connsiteX418" fmla="*/ 71866 w 385611"/>
              <a:gd name="connsiteY418" fmla="*/ 339142 h 621414"/>
              <a:gd name="connsiteX419" fmla="*/ 71866 w 385611"/>
              <a:gd name="connsiteY419" fmla="*/ 338333 h 621414"/>
              <a:gd name="connsiteX420" fmla="*/ 73222 w 385611"/>
              <a:gd name="connsiteY420" fmla="*/ 337525 h 621414"/>
              <a:gd name="connsiteX421" fmla="*/ 73874 w 385611"/>
              <a:gd name="connsiteY421" fmla="*/ 337264 h 621414"/>
              <a:gd name="connsiteX422" fmla="*/ 74343 w 385611"/>
              <a:gd name="connsiteY422" fmla="*/ 336716 h 621414"/>
              <a:gd name="connsiteX423" fmla="*/ 74551 w 385611"/>
              <a:gd name="connsiteY423" fmla="*/ 336455 h 621414"/>
              <a:gd name="connsiteX424" fmla="*/ 74786 w 385611"/>
              <a:gd name="connsiteY424" fmla="*/ 335933 h 621414"/>
              <a:gd name="connsiteX425" fmla="*/ 74786 w 385611"/>
              <a:gd name="connsiteY425" fmla="*/ 335647 h 621414"/>
              <a:gd name="connsiteX426" fmla="*/ 74786 w 385611"/>
              <a:gd name="connsiteY426" fmla="*/ 334316 h 621414"/>
              <a:gd name="connsiteX427" fmla="*/ 74786 w 385611"/>
              <a:gd name="connsiteY427" fmla="*/ 334055 h 621414"/>
              <a:gd name="connsiteX428" fmla="*/ 74551 w 385611"/>
              <a:gd name="connsiteY428" fmla="*/ 333795 h 621414"/>
              <a:gd name="connsiteX429" fmla="*/ 74343 w 385611"/>
              <a:gd name="connsiteY429" fmla="*/ 333508 h 621414"/>
              <a:gd name="connsiteX430" fmla="*/ 73430 w 385611"/>
              <a:gd name="connsiteY430" fmla="*/ 332725 h 621414"/>
              <a:gd name="connsiteX431" fmla="*/ 72987 w 385611"/>
              <a:gd name="connsiteY431" fmla="*/ 332438 h 621414"/>
              <a:gd name="connsiteX432" fmla="*/ 71866 w 385611"/>
              <a:gd name="connsiteY432" fmla="*/ 332177 h 621414"/>
              <a:gd name="connsiteX433" fmla="*/ 71189 w 385611"/>
              <a:gd name="connsiteY433" fmla="*/ 332177 h 621414"/>
              <a:gd name="connsiteX434" fmla="*/ 70511 w 385611"/>
              <a:gd name="connsiteY434" fmla="*/ 332725 h 621414"/>
              <a:gd name="connsiteX435" fmla="*/ 69364 w 385611"/>
              <a:gd name="connsiteY435" fmla="*/ 333508 h 621414"/>
              <a:gd name="connsiteX436" fmla="*/ 68243 w 385611"/>
              <a:gd name="connsiteY436" fmla="*/ 334316 h 621414"/>
              <a:gd name="connsiteX437" fmla="*/ 68034 w 385611"/>
              <a:gd name="connsiteY437" fmla="*/ 334316 h 621414"/>
              <a:gd name="connsiteX438" fmla="*/ 65323 w 385611"/>
              <a:gd name="connsiteY438" fmla="*/ 333795 h 621414"/>
              <a:gd name="connsiteX439" fmla="*/ 63525 w 385611"/>
              <a:gd name="connsiteY439" fmla="*/ 332986 h 621414"/>
              <a:gd name="connsiteX440" fmla="*/ 62169 w 385611"/>
              <a:gd name="connsiteY440" fmla="*/ 332177 h 621414"/>
              <a:gd name="connsiteX441" fmla="*/ 60814 w 385611"/>
              <a:gd name="connsiteY441" fmla="*/ 331108 h 621414"/>
              <a:gd name="connsiteX442" fmla="*/ 59224 w 385611"/>
              <a:gd name="connsiteY442" fmla="*/ 329516 h 621414"/>
              <a:gd name="connsiteX443" fmla="*/ 58989 w 385611"/>
              <a:gd name="connsiteY443" fmla="*/ 328968 h 621414"/>
              <a:gd name="connsiteX444" fmla="*/ 58546 w 385611"/>
              <a:gd name="connsiteY444" fmla="*/ 327899 h 621414"/>
              <a:gd name="connsiteX445" fmla="*/ 58337 w 385611"/>
              <a:gd name="connsiteY445" fmla="*/ 326569 h 621414"/>
              <a:gd name="connsiteX446" fmla="*/ 58546 w 385611"/>
              <a:gd name="connsiteY446" fmla="*/ 325760 h 621414"/>
              <a:gd name="connsiteX447" fmla="*/ 59458 w 385611"/>
              <a:gd name="connsiteY447" fmla="*/ 323882 h 621414"/>
              <a:gd name="connsiteX448" fmla="*/ 60136 w 385611"/>
              <a:gd name="connsiteY448" fmla="*/ 322551 h 621414"/>
              <a:gd name="connsiteX449" fmla="*/ 60345 w 385611"/>
              <a:gd name="connsiteY449" fmla="*/ 321743 h 621414"/>
              <a:gd name="connsiteX450" fmla="*/ 60579 w 385611"/>
              <a:gd name="connsiteY450" fmla="*/ 320934 h 621414"/>
              <a:gd name="connsiteX451" fmla="*/ 60579 w 385611"/>
              <a:gd name="connsiteY451" fmla="*/ 320126 h 621414"/>
              <a:gd name="connsiteX452" fmla="*/ 61022 w 385611"/>
              <a:gd name="connsiteY452" fmla="*/ 319604 h 621414"/>
              <a:gd name="connsiteX453" fmla="*/ 63056 w 385611"/>
              <a:gd name="connsiteY453" fmla="*/ 321482 h 621414"/>
              <a:gd name="connsiteX454" fmla="*/ 63525 w 385611"/>
              <a:gd name="connsiteY454" fmla="*/ 322291 h 621414"/>
              <a:gd name="connsiteX455" fmla="*/ 64646 w 385611"/>
              <a:gd name="connsiteY455" fmla="*/ 324143 h 621414"/>
              <a:gd name="connsiteX456" fmla="*/ 65532 w 385611"/>
              <a:gd name="connsiteY456" fmla="*/ 325760 h 621414"/>
              <a:gd name="connsiteX457" fmla="*/ 66210 w 385611"/>
              <a:gd name="connsiteY457" fmla="*/ 326569 h 621414"/>
              <a:gd name="connsiteX458" fmla="*/ 66887 w 385611"/>
              <a:gd name="connsiteY458" fmla="*/ 327090 h 621414"/>
              <a:gd name="connsiteX459" fmla="*/ 67357 w 385611"/>
              <a:gd name="connsiteY459" fmla="*/ 327351 h 621414"/>
              <a:gd name="connsiteX460" fmla="*/ 68477 w 385611"/>
              <a:gd name="connsiteY460" fmla="*/ 327638 h 621414"/>
              <a:gd name="connsiteX461" fmla="*/ 69364 w 385611"/>
              <a:gd name="connsiteY461" fmla="*/ 327899 h 621414"/>
              <a:gd name="connsiteX462" fmla="*/ 70719 w 385611"/>
              <a:gd name="connsiteY462" fmla="*/ 328160 h 621414"/>
              <a:gd name="connsiteX463" fmla="*/ 71189 w 385611"/>
              <a:gd name="connsiteY463" fmla="*/ 328160 h 621414"/>
              <a:gd name="connsiteX464" fmla="*/ 71632 w 385611"/>
              <a:gd name="connsiteY464" fmla="*/ 327899 h 621414"/>
              <a:gd name="connsiteX465" fmla="*/ 72075 w 385611"/>
              <a:gd name="connsiteY465" fmla="*/ 327351 h 621414"/>
              <a:gd name="connsiteX466" fmla="*/ 72309 w 385611"/>
              <a:gd name="connsiteY466" fmla="*/ 327090 h 621414"/>
              <a:gd name="connsiteX467" fmla="*/ 72544 w 385611"/>
              <a:gd name="connsiteY467" fmla="*/ 326830 h 621414"/>
              <a:gd name="connsiteX468" fmla="*/ 72544 w 385611"/>
              <a:gd name="connsiteY468" fmla="*/ 326282 h 621414"/>
              <a:gd name="connsiteX469" fmla="*/ 72309 w 385611"/>
              <a:gd name="connsiteY469" fmla="*/ 325760 h 621414"/>
              <a:gd name="connsiteX470" fmla="*/ 71632 w 385611"/>
              <a:gd name="connsiteY470" fmla="*/ 324691 h 621414"/>
              <a:gd name="connsiteX471" fmla="*/ 70276 w 385611"/>
              <a:gd name="connsiteY471" fmla="*/ 323621 h 621414"/>
              <a:gd name="connsiteX472" fmla="*/ 69155 w 385611"/>
              <a:gd name="connsiteY472" fmla="*/ 323073 h 621414"/>
              <a:gd name="connsiteX473" fmla="*/ 65532 w 385611"/>
              <a:gd name="connsiteY473" fmla="*/ 322004 h 621414"/>
              <a:gd name="connsiteX474" fmla="*/ 64411 w 385611"/>
              <a:gd name="connsiteY474" fmla="*/ 321221 h 621414"/>
              <a:gd name="connsiteX475" fmla="*/ 63056 w 385611"/>
              <a:gd name="connsiteY475" fmla="*/ 319865 h 621414"/>
              <a:gd name="connsiteX476" fmla="*/ 62378 w 385611"/>
              <a:gd name="connsiteY476" fmla="*/ 318534 h 621414"/>
              <a:gd name="connsiteX477" fmla="*/ 63525 w 385611"/>
              <a:gd name="connsiteY477" fmla="*/ 317726 h 621414"/>
              <a:gd name="connsiteX478" fmla="*/ 65766 w 385611"/>
              <a:gd name="connsiteY478" fmla="*/ 316395 h 621414"/>
              <a:gd name="connsiteX479" fmla="*/ 66444 w 385611"/>
              <a:gd name="connsiteY479" fmla="*/ 316108 h 621414"/>
              <a:gd name="connsiteX480" fmla="*/ 67122 w 385611"/>
              <a:gd name="connsiteY480" fmla="*/ 315586 h 621414"/>
              <a:gd name="connsiteX481" fmla="*/ 67800 w 385611"/>
              <a:gd name="connsiteY481" fmla="*/ 315039 h 621414"/>
              <a:gd name="connsiteX482" fmla="*/ 68686 w 385611"/>
              <a:gd name="connsiteY482" fmla="*/ 313969 h 621414"/>
              <a:gd name="connsiteX483" fmla="*/ 69364 w 385611"/>
              <a:gd name="connsiteY483" fmla="*/ 313448 h 621414"/>
              <a:gd name="connsiteX484" fmla="*/ 69599 w 385611"/>
              <a:gd name="connsiteY484" fmla="*/ 313187 h 621414"/>
              <a:gd name="connsiteX485" fmla="*/ 70041 w 385611"/>
              <a:gd name="connsiteY485" fmla="*/ 312639 h 621414"/>
              <a:gd name="connsiteX486" fmla="*/ 70719 w 385611"/>
              <a:gd name="connsiteY486" fmla="*/ 311830 h 621414"/>
              <a:gd name="connsiteX487" fmla="*/ 70719 w 385611"/>
              <a:gd name="connsiteY487" fmla="*/ 311021 h 621414"/>
              <a:gd name="connsiteX488" fmla="*/ 70719 w 385611"/>
              <a:gd name="connsiteY488" fmla="*/ 309952 h 621414"/>
              <a:gd name="connsiteX489" fmla="*/ 70719 w 385611"/>
              <a:gd name="connsiteY489" fmla="*/ 309691 h 621414"/>
              <a:gd name="connsiteX490" fmla="*/ 70511 w 385611"/>
              <a:gd name="connsiteY490" fmla="*/ 308883 h 621414"/>
              <a:gd name="connsiteX491" fmla="*/ 69599 w 385611"/>
              <a:gd name="connsiteY491" fmla="*/ 307813 h 621414"/>
              <a:gd name="connsiteX492" fmla="*/ 69155 w 385611"/>
              <a:gd name="connsiteY492" fmla="*/ 307291 h 621414"/>
              <a:gd name="connsiteX493" fmla="*/ 68243 w 385611"/>
              <a:gd name="connsiteY493" fmla="*/ 307004 h 621414"/>
              <a:gd name="connsiteX494" fmla="*/ 67800 w 385611"/>
              <a:gd name="connsiteY494" fmla="*/ 307291 h 621414"/>
              <a:gd name="connsiteX495" fmla="*/ 66887 w 385611"/>
              <a:gd name="connsiteY495" fmla="*/ 308361 h 621414"/>
              <a:gd name="connsiteX496" fmla="*/ 66679 w 385611"/>
              <a:gd name="connsiteY496" fmla="*/ 308883 h 621414"/>
              <a:gd name="connsiteX497" fmla="*/ 66679 w 385611"/>
              <a:gd name="connsiteY497" fmla="*/ 309691 h 621414"/>
              <a:gd name="connsiteX498" fmla="*/ 66444 w 385611"/>
              <a:gd name="connsiteY498" fmla="*/ 310239 h 621414"/>
              <a:gd name="connsiteX499" fmla="*/ 65766 w 385611"/>
              <a:gd name="connsiteY499" fmla="*/ 311309 h 621414"/>
              <a:gd name="connsiteX500" fmla="*/ 65766 w 385611"/>
              <a:gd name="connsiteY500" fmla="*/ 312091 h 621414"/>
              <a:gd name="connsiteX501" fmla="*/ 64411 w 385611"/>
              <a:gd name="connsiteY501" fmla="*/ 312378 h 621414"/>
              <a:gd name="connsiteX502" fmla="*/ 62612 w 385611"/>
              <a:gd name="connsiteY502" fmla="*/ 312900 h 621414"/>
              <a:gd name="connsiteX503" fmla="*/ 61700 w 385611"/>
              <a:gd name="connsiteY503" fmla="*/ 313448 h 621414"/>
              <a:gd name="connsiteX504" fmla="*/ 59667 w 385611"/>
              <a:gd name="connsiteY504" fmla="*/ 314256 h 621414"/>
              <a:gd name="connsiteX505" fmla="*/ 58989 w 385611"/>
              <a:gd name="connsiteY505" fmla="*/ 314256 h 621414"/>
              <a:gd name="connsiteX506" fmla="*/ 58337 w 385611"/>
              <a:gd name="connsiteY506" fmla="*/ 314778 h 621414"/>
              <a:gd name="connsiteX507" fmla="*/ 58103 w 385611"/>
              <a:gd name="connsiteY507" fmla="*/ 315039 h 621414"/>
              <a:gd name="connsiteX508" fmla="*/ 57660 w 385611"/>
              <a:gd name="connsiteY508" fmla="*/ 314778 h 621414"/>
              <a:gd name="connsiteX509" fmla="*/ 57191 w 385611"/>
              <a:gd name="connsiteY509" fmla="*/ 314778 h 621414"/>
              <a:gd name="connsiteX510" fmla="*/ 56513 w 385611"/>
              <a:gd name="connsiteY510" fmla="*/ 313969 h 621414"/>
              <a:gd name="connsiteX511" fmla="*/ 55835 w 385611"/>
              <a:gd name="connsiteY511" fmla="*/ 313448 h 621414"/>
              <a:gd name="connsiteX512" fmla="*/ 55627 w 385611"/>
              <a:gd name="connsiteY512" fmla="*/ 312900 h 621414"/>
              <a:gd name="connsiteX513" fmla="*/ 55157 w 385611"/>
              <a:gd name="connsiteY513" fmla="*/ 312378 h 621414"/>
              <a:gd name="connsiteX514" fmla="*/ 54714 w 385611"/>
              <a:gd name="connsiteY514" fmla="*/ 311021 h 621414"/>
              <a:gd name="connsiteX515" fmla="*/ 54479 w 385611"/>
              <a:gd name="connsiteY515" fmla="*/ 309691 h 621414"/>
              <a:gd name="connsiteX516" fmla="*/ 54479 w 385611"/>
              <a:gd name="connsiteY516" fmla="*/ 309430 h 621414"/>
              <a:gd name="connsiteX517" fmla="*/ 54479 w 385611"/>
              <a:gd name="connsiteY517" fmla="*/ 308883 h 621414"/>
              <a:gd name="connsiteX518" fmla="*/ 54479 w 385611"/>
              <a:gd name="connsiteY518" fmla="*/ 308361 h 621414"/>
              <a:gd name="connsiteX519" fmla="*/ 54479 w 385611"/>
              <a:gd name="connsiteY519" fmla="*/ 307813 h 621414"/>
              <a:gd name="connsiteX520" fmla="*/ 54714 w 385611"/>
              <a:gd name="connsiteY520" fmla="*/ 307552 h 621414"/>
              <a:gd name="connsiteX521" fmla="*/ 54949 w 385611"/>
              <a:gd name="connsiteY521" fmla="*/ 307291 h 621414"/>
              <a:gd name="connsiteX522" fmla="*/ 55392 w 385611"/>
              <a:gd name="connsiteY522" fmla="*/ 306744 h 621414"/>
              <a:gd name="connsiteX523" fmla="*/ 55627 w 385611"/>
              <a:gd name="connsiteY523" fmla="*/ 306744 h 621414"/>
              <a:gd name="connsiteX524" fmla="*/ 56070 w 385611"/>
              <a:gd name="connsiteY524" fmla="*/ 306483 h 621414"/>
              <a:gd name="connsiteX525" fmla="*/ 56304 w 385611"/>
              <a:gd name="connsiteY525" fmla="*/ 306483 h 621414"/>
              <a:gd name="connsiteX526" fmla="*/ 56982 w 385611"/>
              <a:gd name="connsiteY526" fmla="*/ 305413 h 621414"/>
              <a:gd name="connsiteX527" fmla="*/ 57191 w 385611"/>
              <a:gd name="connsiteY527" fmla="*/ 304604 h 621414"/>
              <a:gd name="connsiteX528" fmla="*/ 58337 w 385611"/>
              <a:gd name="connsiteY528" fmla="*/ 303535 h 621414"/>
              <a:gd name="connsiteX529" fmla="*/ 59901 w 385611"/>
              <a:gd name="connsiteY529" fmla="*/ 302466 h 621414"/>
              <a:gd name="connsiteX530" fmla="*/ 60345 w 385611"/>
              <a:gd name="connsiteY530" fmla="*/ 301918 h 621414"/>
              <a:gd name="connsiteX531" fmla="*/ 62378 w 385611"/>
              <a:gd name="connsiteY531" fmla="*/ 301109 h 621414"/>
              <a:gd name="connsiteX532" fmla="*/ 62847 w 385611"/>
              <a:gd name="connsiteY532" fmla="*/ 300848 h 621414"/>
              <a:gd name="connsiteX533" fmla="*/ 64176 w 385611"/>
              <a:gd name="connsiteY533" fmla="*/ 299779 h 621414"/>
              <a:gd name="connsiteX534" fmla="*/ 64854 w 385611"/>
              <a:gd name="connsiteY534" fmla="*/ 298422 h 621414"/>
              <a:gd name="connsiteX535" fmla="*/ 65089 w 385611"/>
              <a:gd name="connsiteY535" fmla="*/ 297640 h 621414"/>
              <a:gd name="connsiteX536" fmla="*/ 65323 w 385611"/>
              <a:gd name="connsiteY536" fmla="*/ 297353 h 621414"/>
              <a:gd name="connsiteX537" fmla="*/ 65323 w 385611"/>
              <a:gd name="connsiteY537" fmla="*/ 297092 h 621414"/>
              <a:gd name="connsiteX538" fmla="*/ 64854 w 385611"/>
              <a:gd name="connsiteY538" fmla="*/ 296831 h 621414"/>
              <a:gd name="connsiteX539" fmla="*/ 64646 w 385611"/>
              <a:gd name="connsiteY539" fmla="*/ 296544 h 621414"/>
              <a:gd name="connsiteX540" fmla="*/ 62847 w 385611"/>
              <a:gd name="connsiteY540" fmla="*/ 296022 h 621414"/>
              <a:gd name="connsiteX541" fmla="*/ 61257 w 385611"/>
              <a:gd name="connsiteY541" fmla="*/ 295474 h 621414"/>
              <a:gd name="connsiteX542" fmla="*/ 58781 w 385611"/>
              <a:gd name="connsiteY542" fmla="*/ 294953 h 621414"/>
              <a:gd name="connsiteX543" fmla="*/ 57868 w 385611"/>
              <a:gd name="connsiteY543" fmla="*/ 294666 h 621414"/>
              <a:gd name="connsiteX544" fmla="*/ 56747 w 385611"/>
              <a:gd name="connsiteY544" fmla="*/ 294405 h 621414"/>
              <a:gd name="connsiteX545" fmla="*/ 54949 w 385611"/>
              <a:gd name="connsiteY545" fmla="*/ 294666 h 621414"/>
              <a:gd name="connsiteX546" fmla="*/ 54479 w 385611"/>
              <a:gd name="connsiteY546" fmla="*/ 294666 h 621414"/>
              <a:gd name="connsiteX547" fmla="*/ 54036 w 385611"/>
              <a:gd name="connsiteY547" fmla="*/ 294405 h 621414"/>
              <a:gd name="connsiteX548" fmla="*/ 53358 w 385611"/>
              <a:gd name="connsiteY548" fmla="*/ 294144 h 621414"/>
              <a:gd name="connsiteX549" fmla="*/ 53150 w 385611"/>
              <a:gd name="connsiteY549" fmla="*/ 293596 h 621414"/>
              <a:gd name="connsiteX550" fmla="*/ 53150 w 385611"/>
              <a:gd name="connsiteY550" fmla="*/ 292527 h 621414"/>
              <a:gd name="connsiteX551" fmla="*/ 53150 w 385611"/>
              <a:gd name="connsiteY551" fmla="*/ 292005 h 621414"/>
              <a:gd name="connsiteX552" fmla="*/ 54036 w 385611"/>
              <a:gd name="connsiteY552" fmla="*/ 290388 h 621414"/>
              <a:gd name="connsiteX553" fmla="*/ 54036 w 385611"/>
              <a:gd name="connsiteY553" fmla="*/ 289840 h 621414"/>
              <a:gd name="connsiteX554" fmla="*/ 54036 w 385611"/>
              <a:gd name="connsiteY554" fmla="*/ 289579 h 621414"/>
              <a:gd name="connsiteX555" fmla="*/ 53358 w 385611"/>
              <a:gd name="connsiteY555" fmla="*/ 289031 h 621414"/>
              <a:gd name="connsiteX556" fmla="*/ 53358 w 385611"/>
              <a:gd name="connsiteY556" fmla="*/ 288223 h 621414"/>
              <a:gd name="connsiteX557" fmla="*/ 53593 w 385611"/>
              <a:gd name="connsiteY557" fmla="*/ 287153 h 621414"/>
              <a:gd name="connsiteX558" fmla="*/ 53593 w 385611"/>
              <a:gd name="connsiteY558" fmla="*/ 286631 h 621414"/>
              <a:gd name="connsiteX559" fmla="*/ 53593 w 385611"/>
              <a:gd name="connsiteY559" fmla="*/ 286084 h 621414"/>
              <a:gd name="connsiteX560" fmla="*/ 53593 w 385611"/>
              <a:gd name="connsiteY560" fmla="*/ 285562 h 621414"/>
              <a:gd name="connsiteX561" fmla="*/ 54036 w 385611"/>
              <a:gd name="connsiteY561" fmla="*/ 284206 h 621414"/>
              <a:gd name="connsiteX562" fmla="*/ 54714 w 385611"/>
              <a:gd name="connsiteY562" fmla="*/ 283684 h 621414"/>
              <a:gd name="connsiteX563" fmla="*/ 54949 w 385611"/>
              <a:gd name="connsiteY563" fmla="*/ 283136 h 621414"/>
              <a:gd name="connsiteX564" fmla="*/ 55392 w 385611"/>
              <a:gd name="connsiteY564" fmla="*/ 281519 h 621414"/>
              <a:gd name="connsiteX565" fmla="*/ 55627 w 385611"/>
              <a:gd name="connsiteY565" fmla="*/ 281519 h 621414"/>
              <a:gd name="connsiteX566" fmla="*/ 56070 w 385611"/>
              <a:gd name="connsiteY566" fmla="*/ 280997 h 621414"/>
              <a:gd name="connsiteX567" fmla="*/ 57191 w 385611"/>
              <a:gd name="connsiteY567" fmla="*/ 280188 h 621414"/>
              <a:gd name="connsiteX568" fmla="*/ 57660 w 385611"/>
              <a:gd name="connsiteY568" fmla="*/ 280188 h 621414"/>
              <a:gd name="connsiteX569" fmla="*/ 58546 w 385611"/>
              <a:gd name="connsiteY569" fmla="*/ 279901 h 621414"/>
              <a:gd name="connsiteX570" fmla="*/ 59667 w 385611"/>
              <a:gd name="connsiteY570" fmla="*/ 279641 h 621414"/>
              <a:gd name="connsiteX571" fmla="*/ 61700 w 385611"/>
              <a:gd name="connsiteY571" fmla="*/ 277762 h 621414"/>
              <a:gd name="connsiteX572" fmla="*/ 63525 w 385611"/>
              <a:gd name="connsiteY572" fmla="*/ 275623 h 621414"/>
              <a:gd name="connsiteX573" fmla="*/ 63733 w 385611"/>
              <a:gd name="connsiteY573" fmla="*/ 275336 h 621414"/>
              <a:gd name="connsiteX574" fmla="*/ 64176 w 385611"/>
              <a:gd name="connsiteY574" fmla="*/ 274006 h 621414"/>
              <a:gd name="connsiteX575" fmla="*/ 64176 w 385611"/>
              <a:gd name="connsiteY575" fmla="*/ 273719 h 621414"/>
              <a:gd name="connsiteX576" fmla="*/ 64176 w 385611"/>
              <a:gd name="connsiteY576" fmla="*/ 273458 h 621414"/>
              <a:gd name="connsiteX577" fmla="*/ 64176 w 385611"/>
              <a:gd name="connsiteY577" fmla="*/ 272128 h 621414"/>
              <a:gd name="connsiteX578" fmla="*/ 64176 w 385611"/>
              <a:gd name="connsiteY578" fmla="*/ 271841 h 621414"/>
              <a:gd name="connsiteX579" fmla="*/ 64176 w 385611"/>
              <a:gd name="connsiteY579" fmla="*/ 271319 h 621414"/>
              <a:gd name="connsiteX580" fmla="*/ 64176 w 385611"/>
              <a:gd name="connsiteY580" fmla="*/ 271032 h 621414"/>
              <a:gd name="connsiteX581" fmla="*/ 64176 w 385611"/>
              <a:gd name="connsiteY581" fmla="*/ 270771 h 621414"/>
              <a:gd name="connsiteX582" fmla="*/ 63525 w 385611"/>
              <a:gd name="connsiteY582" fmla="*/ 269702 h 621414"/>
              <a:gd name="connsiteX583" fmla="*/ 63290 w 385611"/>
              <a:gd name="connsiteY583" fmla="*/ 269441 h 621414"/>
              <a:gd name="connsiteX584" fmla="*/ 62378 w 385611"/>
              <a:gd name="connsiteY584" fmla="*/ 268632 h 621414"/>
              <a:gd name="connsiteX585" fmla="*/ 62169 w 385611"/>
              <a:gd name="connsiteY585" fmla="*/ 268345 h 621414"/>
              <a:gd name="connsiteX586" fmla="*/ 62169 w 385611"/>
              <a:gd name="connsiteY586" fmla="*/ 268084 h 621414"/>
              <a:gd name="connsiteX587" fmla="*/ 62169 w 385611"/>
              <a:gd name="connsiteY587" fmla="*/ 267824 h 621414"/>
              <a:gd name="connsiteX588" fmla="*/ 62378 w 385611"/>
              <a:gd name="connsiteY588" fmla="*/ 267824 h 621414"/>
              <a:gd name="connsiteX589" fmla="*/ 62612 w 385611"/>
              <a:gd name="connsiteY589" fmla="*/ 267537 h 621414"/>
              <a:gd name="connsiteX590" fmla="*/ 62378 w 385611"/>
              <a:gd name="connsiteY590" fmla="*/ 266206 h 621414"/>
              <a:gd name="connsiteX591" fmla="*/ 61700 w 385611"/>
              <a:gd name="connsiteY591" fmla="*/ 264328 h 621414"/>
              <a:gd name="connsiteX592" fmla="*/ 61257 w 385611"/>
              <a:gd name="connsiteY592" fmla="*/ 263780 h 621414"/>
              <a:gd name="connsiteX593" fmla="*/ 60814 w 385611"/>
              <a:gd name="connsiteY593" fmla="*/ 263233 h 621414"/>
              <a:gd name="connsiteX594" fmla="*/ 60579 w 385611"/>
              <a:gd name="connsiteY594" fmla="*/ 262972 h 621414"/>
              <a:gd name="connsiteX595" fmla="*/ 59667 w 385611"/>
              <a:gd name="connsiteY595" fmla="*/ 262711 h 621414"/>
              <a:gd name="connsiteX596" fmla="*/ 58989 w 385611"/>
              <a:gd name="connsiteY596" fmla="*/ 262972 h 621414"/>
              <a:gd name="connsiteX597" fmla="*/ 57660 w 385611"/>
              <a:gd name="connsiteY597" fmla="*/ 263233 h 621414"/>
              <a:gd name="connsiteX598" fmla="*/ 56513 w 385611"/>
              <a:gd name="connsiteY598" fmla="*/ 263780 h 621414"/>
              <a:gd name="connsiteX599" fmla="*/ 56513 w 385611"/>
              <a:gd name="connsiteY599" fmla="*/ 264041 h 621414"/>
              <a:gd name="connsiteX600" fmla="*/ 56070 w 385611"/>
              <a:gd name="connsiteY600" fmla="*/ 265137 h 621414"/>
              <a:gd name="connsiteX601" fmla="*/ 56304 w 385611"/>
              <a:gd name="connsiteY601" fmla="*/ 265398 h 621414"/>
              <a:gd name="connsiteX602" fmla="*/ 56747 w 385611"/>
              <a:gd name="connsiteY602" fmla="*/ 265659 h 621414"/>
              <a:gd name="connsiteX603" fmla="*/ 56982 w 385611"/>
              <a:gd name="connsiteY603" fmla="*/ 265919 h 621414"/>
              <a:gd name="connsiteX604" fmla="*/ 56982 w 385611"/>
              <a:gd name="connsiteY604" fmla="*/ 266206 h 621414"/>
              <a:gd name="connsiteX605" fmla="*/ 56982 w 385611"/>
              <a:gd name="connsiteY605" fmla="*/ 266467 h 621414"/>
              <a:gd name="connsiteX606" fmla="*/ 56747 w 385611"/>
              <a:gd name="connsiteY606" fmla="*/ 266728 h 621414"/>
              <a:gd name="connsiteX607" fmla="*/ 56304 w 385611"/>
              <a:gd name="connsiteY607" fmla="*/ 266728 h 621414"/>
              <a:gd name="connsiteX608" fmla="*/ 56304 w 385611"/>
              <a:gd name="connsiteY608" fmla="*/ 267015 h 621414"/>
              <a:gd name="connsiteX609" fmla="*/ 56304 w 385611"/>
              <a:gd name="connsiteY609" fmla="*/ 267537 h 621414"/>
              <a:gd name="connsiteX610" fmla="*/ 56513 w 385611"/>
              <a:gd name="connsiteY610" fmla="*/ 268345 h 621414"/>
              <a:gd name="connsiteX611" fmla="*/ 56982 w 385611"/>
              <a:gd name="connsiteY611" fmla="*/ 270511 h 621414"/>
              <a:gd name="connsiteX612" fmla="*/ 56982 w 385611"/>
              <a:gd name="connsiteY612" fmla="*/ 270771 h 621414"/>
              <a:gd name="connsiteX613" fmla="*/ 56747 w 385611"/>
              <a:gd name="connsiteY613" fmla="*/ 271319 h 621414"/>
              <a:gd name="connsiteX614" fmla="*/ 56513 w 385611"/>
              <a:gd name="connsiteY614" fmla="*/ 272128 h 621414"/>
              <a:gd name="connsiteX615" fmla="*/ 55392 w 385611"/>
              <a:gd name="connsiteY615" fmla="*/ 273458 h 621414"/>
              <a:gd name="connsiteX616" fmla="*/ 54714 w 385611"/>
              <a:gd name="connsiteY616" fmla="*/ 274006 h 621414"/>
              <a:gd name="connsiteX617" fmla="*/ 53828 w 385611"/>
              <a:gd name="connsiteY617" fmla="*/ 274267 h 621414"/>
              <a:gd name="connsiteX618" fmla="*/ 52681 w 385611"/>
              <a:gd name="connsiteY618" fmla="*/ 274267 h 621414"/>
              <a:gd name="connsiteX619" fmla="*/ 52003 w 385611"/>
              <a:gd name="connsiteY619" fmla="*/ 274267 h 621414"/>
              <a:gd name="connsiteX620" fmla="*/ 51325 w 385611"/>
              <a:gd name="connsiteY620" fmla="*/ 274006 h 621414"/>
              <a:gd name="connsiteX621" fmla="*/ 49761 w 385611"/>
              <a:gd name="connsiteY621" fmla="*/ 273458 h 621414"/>
              <a:gd name="connsiteX622" fmla="*/ 49527 w 385611"/>
              <a:gd name="connsiteY622" fmla="*/ 273197 h 621414"/>
              <a:gd name="connsiteX623" fmla="*/ 48640 w 385611"/>
              <a:gd name="connsiteY623" fmla="*/ 272389 h 621414"/>
              <a:gd name="connsiteX624" fmla="*/ 48171 w 385611"/>
              <a:gd name="connsiteY624" fmla="*/ 271841 h 621414"/>
              <a:gd name="connsiteX625" fmla="*/ 47963 w 385611"/>
              <a:gd name="connsiteY625" fmla="*/ 271319 h 621414"/>
              <a:gd name="connsiteX626" fmla="*/ 47963 w 385611"/>
              <a:gd name="connsiteY626" fmla="*/ 270771 h 621414"/>
              <a:gd name="connsiteX627" fmla="*/ 47963 w 385611"/>
              <a:gd name="connsiteY627" fmla="*/ 270224 h 621414"/>
              <a:gd name="connsiteX628" fmla="*/ 47963 w 385611"/>
              <a:gd name="connsiteY628" fmla="*/ 269702 h 621414"/>
              <a:gd name="connsiteX629" fmla="*/ 48171 w 385611"/>
              <a:gd name="connsiteY629" fmla="*/ 269154 h 621414"/>
              <a:gd name="connsiteX630" fmla="*/ 48640 w 385611"/>
              <a:gd name="connsiteY630" fmla="*/ 268632 h 621414"/>
              <a:gd name="connsiteX631" fmla="*/ 49527 w 385611"/>
              <a:gd name="connsiteY631" fmla="*/ 267537 h 621414"/>
              <a:gd name="connsiteX632" fmla="*/ 49292 w 385611"/>
              <a:gd name="connsiteY632" fmla="*/ 267276 h 621414"/>
              <a:gd name="connsiteX633" fmla="*/ 49292 w 385611"/>
              <a:gd name="connsiteY633" fmla="*/ 266728 h 621414"/>
              <a:gd name="connsiteX634" fmla="*/ 49292 w 385611"/>
              <a:gd name="connsiteY634" fmla="*/ 266467 h 621414"/>
              <a:gd name="connsiteX635" fmla="*/ 49527 w 385611"/>
              <a:gd name="connsiteY635" fmla="*/ 265919 h 621414"/>
              <a:gd name="connsiteX636" fmla="*/ 49761 w 385611"/>
              <a:gd name="connsiteY636" fmla="*/ 265919 h 621414"/>
              <a:gd name="connsiteX637" fmla="*/ 50882 w 385611"/>
              <a:gd name="connsiteY637" fmla="*/ 264328 h 621414"/>
              <a:gd name="connsiteX638" fmla="*/ 51325 w 385611"/>
              <a:gd name="connsiteY638" fmla="*/ 264041 h 621414"/>
              <a:gd name="connsiteX639" fmla="*/ 52238 w 385611"/>
              <a:gd name="connsiteY639" fmla="*/ 263233 h 621414"/>
              <a:gd name="connsiteX640" fmla="*/ 52915 w 385611"/>
              <a:gd name="connsiteY640" fmla="*/ 262424 h 621414"/>
              <a:gd name="connsiteX641" fmla="*/ 53150 w 385611"/>
              <a:gd name="connsiteY641" fmla="*/ 261094 h 621414"/>
              <a:gd name="connsiteX642" fmla="*/ 53150 w 385611"/>
              <a:gd name="connsiteY642" fmla="*/ 260833 h 621414"/>
              <a:gd name="connsiteX643" fmla="*/ 53150 w 385611"/>
              <a:gd name="connsiteY643" fmla="*/ 259737 h 621414"/>
              <a:gd name="connsiteX644" fmla="*/ 53593 w 385611"/>
              <a:gd name="connsiteY644" fmla="*/ 258668 h 621414"/>
              <a:gd name="connsiteX645" fmla="*/ 54271 w 385611"/>
              <a:gd name="connsiteY645" fmla="*/ 258407 h 621414"/>
              <a:gd name="connsiteX646" fmla="*/ 54949 w 385611"/>
              <a:gd name="connsiteY646" fmla="*/ 257859 h 621414"/>
              <a:gd name="connsiteX647" fmla="*/ 55627 w 385611"/>
              <a:gd name="connsiteY647" fmla="*/ 257859 h 621414"/>
              <a:gd name="connsiteX648" fmla="*/ 56304 w 385611"/>
              <a:gd name="connsiteY648" fmla="*/ 257598 h 621414"/>
              <a:gd name="connsiteX649" fmla="*/ 57191 w 385611"/>
              <a:gd name="connsiteY649" fmla="*/ 257050 h 621414"/>
              <a:gd name="connsiteX650" fmla="*/ 57425 w 385611"/>
              <a:gd name="connsiteY650" fmla="*/ 256503 h 621414"/>
              <a:gd name="connsiteX651" fmla="*/ 57660 w 385611"/>
              <a:gd name="connsiteY651" fmla="*/ 255433 h 621414"/>
              <a:gd name="connsiteX652" fmla="*/ 58103 w 385611"/>
              <a:gd name="connsiteY652" fmla="*/ 254363 h 621414"/>
              <a:gd name="connsiteX653" fmla="*/ 58103 w 385611"/>
              <a:gd name="connsiteY653" fmla="*/ 254103 h 621414"/>
              <a:gd name="connsiteX654" fmla="*/ 58103 w 385611"/>
              <a:gd name="connsiteY654" fmla="*/ 253555 h 621414"/>
              <a:gd name="connsiteX655" fmla="*/ 57660 w 385611"/>
              <a:gd name="connsiteY655" fmla="*/ 253007 h 621414"/>
              <a:gd name="connsiteX656" fmla="*/ 54949 w 385611"/>
              <a:gd name="connsiteY656" fmla="*/ 250868 h 621414"/>
              <a:gd name="connsiteX657" fmla="*/ 53828 w 385611"/>
              <a:gd name="connsiteY657" fmla="*/ 250320 h 621414"/>
              <a:gd name="connsiteX658" fmla="*/ 53150 w 385611"/>
              <a:gd name="connsiteY658" fmla="*/ 250059 h 621414"/>
              <a:gd name="connsiteX659" fmla="*/ 52472 w 385611"/>
              <a:gd name="connsiteY659" fmla="*/ 250059 h 621414"/>
              <a:gd name="connsiteX660" fmla="*/ 52238 w 385611"/>
              <a:gd name="connsiteY660" fmla="*/ 249772 h 621414"/>
              <a:gd name="connsiteX661" fmla="*/ 52238 w 385611"/>
              <a:gd name="connsiteY661" fmla="*/ 249511 h 621414"/>
              <a:gd name="connsiteX662" fmla="*/ 51560 w 385611"/>
              <a:gd name="connsiteY662" fmla="*/ 248703 h 621414"/>
              <a:gd name="connsiteX663" fmla="*/ 50882 w 385611"/>
              <a:gd name="connsiteY663" fmla="*/ 248442 h 621414"/>
              <a:gd name="connsiteX664" fmla="*/ 49970 w 385611"/>
              <a:gd name="connsiteY664" fmla="*/ 247894 h 621414"/>
              <a:gd name="connsiteX665" fmla="*/ 49527 w 385611"/>
              <a:gd name="connsiteY665" fmla="*/ 247346 h 621414"/>
              <a:gd name="connsiteX666" fmla="*/ 49292 w 385611"/>
              <a:gd name="connsiteY666" fmla="*/ 247346 h 621414"/>
              <a:gd name="connsiteX667" fmla="*/ 49292 w 385611"/>
              <a:gd name="connsiteY667" fmla="*/ 247086 h 621414"/>
              <a:gd name="connsiteX668" fmla="*/ 49292 w 385611"/>
              <a:gd name="connsiteY668" fmla="*/ 245729 h 621414"/>
              <a:gd name="connsiteX669" fmla="*/ 49292 w 385611"/>
              <a:gd name="connsiteY669" fmla="*/ 245207 h 621414"/>
              <a:gd name="connsiteX670" fmla="*/ 49970 w 385611"/>
              <a:gd name="connsiteY670" fmla="*/ 243851 h 621414"/>
              <a:gd name="connsiteX671" fmla="*/ 50204 w 385611"/>
              <a:gd name="connsiteY671" fmla="*/ 243590 h 621414"/>
              <a:gd name="connsiteX672" fmla="*/ 50648 w 385611"/>
              <a:gd name="connsiteY672" fmla="*/ 243303 h 621414"/>
              <a:gd name="connsiteX673" fmla="*/ 51117 w 385611"/>
              <a:gd name="connsiteY673" fmla="*/ 243042 h 621414"/>
              <a:gd name="connsiteX674" fmla="*/ 52681 w 385611"/>
              <a:gd name="connsiteY674" fmla="*/ 242781 h 621414"/>
              <a:gd name="connsiteX675" fmla="*/ 53593 w 385611"/>
              <a:gd name="connsiteY675" fmla="*/ 243042 h 621414"/>
              <a:gd name="connsiteX676" fmla="*/ 53828 w 385611"/>
              <a:gd name="connsiteY676" fmla="*/ 243042 h 621414"/>
              <a:gd name="connsiteX677" fmla="*/ 54479 w 385611"/>
              <a:gd name="connsiteY677" fmla="*/ 243851 h 621414"/>
              <a:gd name="connsiteX678" fmla="*/ 54714 w 385611"/>
              <a:gd name="connsiteY678" fmla="*/ 244399 h 621414"/>
              <a:gd name="connsiteX679" fmla="*/ 55627 w 385611"/>
              <a:gd name="connsiteY679" fmla="*/ 244659 h 621414"/>
              <a:gd name="connsiteX680" fmla="*/ 56747 w 385611"/>
              <a:gd name="connsiteY680" fmla="*/ 244659 h 621414"/>
              <a:gd name="connsiteX681" fmla="*/ 58781 w 385611"/>
              <a:gd name="connsiteY681" fmla="*/ 244399 h 621414"/>
              <a:gd name="connsiteX682" fmla="*/ 59901 w 385611"/>
              <a:gd name="connsiteY682" fmla="*/ 244399 h 621414"/>
              <a:gd name="connsiteX683" fmla="*/ 61022 w 385611"/>
              <a:gd name="connsiteY683" fmla="*/ 243590 h 621414"/>
              <a:gd name="connsiteX684" fmla="*/ 61492 w 385611"/>
              <a:gd name="connsiteY684" fmla="*/ 243303 h 621414"/>
              <a:gd name="connsiteX685" fmla="*/ 61700 w 385611"/>
              <a:gd name="connsiteY685" fmla="*/ 242494 h 621414"/>
              <a:gd name="connsiteX686" fmla="*/ 61700 w 385611"/>
              <a:gd name="connsiteY686" fmla="*/ 241973 h 621414"/>
              <a:gd name="connsiteX687" fmla="*/ 61935 w 385611"/>
              <a:gd name="connsiteY687" fmla="*/ 241164 h 621414"/>
              <a:gd name="connsiteX688" fmla="*/ 61935 w 385611"/>
              <a:gd name="connsiteY688" fmla="*/ 240355 h 621414"/>
              <a:gd name="connsiteX689" fmla="*/ 61935 w 385611"/>
              <a:gd name="connsiteY689" fmla="*/ 237929 h 621414"/>
              <a:gd name="connsiteX690" fmla="*/ 61700 w 385611"/>
              <a:gd name="connsiteY690" fmla="*/ 235503 h 621414"/>
              <a:gd name="connsiteX691" fmla="*/ 61492 w 385611"/>
              <a:gd name="connsiteY691" fmla="*/ 234147 h 621414"/>
              <a:gd name="connsiteX692" fmla="*/ 61257 w 385611"/>
              <a:gd name="connsiteY692" fmla="*/ 232790 h 621414"/>
              <a:gd name="connsiteX693" fmla="*/ 61700 w 385611"/>
              <a:gd name="connsiteY693" fmla="*/ 232530 h 621414"/>
              <a:gd name="connsiteX694" fmla="*/ 62169 w 385611"/>
              <a:gd name="connsiteY694" fmla="*/ 232530 h 621414"/>
              <a:gd name="connsiteX695" fmla="*/ 62612 w 385611"/>
              <a:gd name="connsiteY695" fmla="*/ 232530 h 621414"/>
              <a:gd name="connsiteX696" fmla="*/ 62612 w 385611"/>
              <a:gd name="connsiteY696" fmla="*/ 232269 h 621414"/>
              <a:gd name="connsiteX697" fmla="*/ 62612 w 385611"/>
              <a:gd name="connsiteY697" fmla="*/ 231982 h 621414"/>
              <a:gd name="connsiteX698" fmla="*/ 63056 w 385611"/>
              <a:gd name="connsiteY698" fmla="*/ 231982 h 621414"/>
              <a:gd name="connsiteX699" fmla="*/ 63525 w 385611"/>
              <a:gd name="connsiteY699" fmla="*/ 231982 h 621414"/>
              <a:gd name="connsiteX700" fmla="*/ 63525 w 385611"/>
              <a:gd name="connsiteY700" fmla="*/ 231460 h 621414"/>
              <a:gd name="connsiteX701" fmla="*/ 63733 w 385611"/>
              <a:gd name="connsiteY701" fmla="*/ 231173 h 621414"/>
              <a:gd name="connsiteX702" fmla="*/ 63968 w 385611"/>
              <a:gd name="connsiteY702" fmla="*/ 231173 h 621414"/>
              <a:gd name="connsiteX703" fmla="*/ 64176 w 385611"/>
              <a:gd name="connsiteY703" fmla="*/ 230651 h 621414"/>
              <a:gd name="connsiteX704" fmla="*/ 65323 w 385611"/>
              <a:gd name="connsiteY704" fmla="*/ 229556 h 621414"/>
              <a:gd name="connsiteX705" fmla="*/ 65766 w 385611"/>
              <a:gd name="connsiteY705" fmla="*/ 228747 h 621414"/>
              <a:gd name="connsiteX706" fmla="*/ 66001 w 385611"/>
              <a:gd name="connsiteY706" fmla="*/ 227678 h 621414"/>
              <a:gd name="connsiteX707" fmla="*/ 66210 w 385611"/>
              <a:gd name="connsiteY707" fmla="*/ 226869 h 621414"/>
              <a:gd name="connsiteX708" fmla="*/ 66444 w 385611"/>
              <a:gd name="connsiteY708" fmla="*/ 226321 h 621414"/>
              <a:gd name="connsiteX709" fmla="*/ 66444 w 385611"/>
              <a:gd name="connsiteY709" fmla="*/ 225773 h 621414"/>
              <a:gd name="connsiteX710" fmla="*/ 66210 w 385611"/>
              <a:gd name="connsiteY710" fmla="*/ 225252 h 621414"/>
              <a:gd name="connsiteX711" fmla="*/ 66001 w 385611"/>
              <a:gd name="connsiteY711" fmla="*/ 224704 h 621414"/>
              <a:gd name="connsiteX712" fmla="*/ 65532 w 385611"/>
              <a:gd name="connsiteY712" fmla="*/ 224443 h 621414"/>
              <a:gd name="connsiteX713" fmla="*/ 64854 w 385611"/>
              <a:gd name="connsiteY713" fmla="*/ 224156 h 621414"/>
              <a:gd name="connsiteX714" fmla="*/ 63968 w 385611"/>
              <a:gd name="connsiteY714" fmla="*/ 224156 h 621414"/>
              <a:gd name="connsiteX715" fmla="*/ 63290 w 385611"/>
              <a:gd name="connsiteY715" fmla="*/ 224156 h 621414"/>
              <a:gd name="connsiteX716" fmla="*/ 62612 w 385611"/>
              <a:gd name="connsiteY716" fmla="*/ 224704 h 621414"/>
              <a:gd name="connsiteX717" fmla="*/ 62378 w 385611"/>
              <a:gd name="connsiteY717" fmla="*/ 224965 h 621414"/>
              <a:gd name="connsiteX718" fmla="*/ 62169 w 385611"/>
              <a:gd name="connsiteY718" fmla="*/ 225252 h 621414"/>
              <a:gd name="connsiteX719" fmla="*/ 61700 w 385611"/>
              <a:gd name="connsiteY719" fmla="*/ 225773 h 621414"/>
              <a:gd name="connsiteX720" fmla="*/ 61257 w 385611"/>
              <a:gd name="connsiteY720" fmla="*/ 227938 h 621414"/>
              <a:gd name="connsiteX721" fmla="*/ 61257 w 385611"/>
              <a:gd name="connsiteY721" fmla="*/ 228225 h 621414"/>
              <a:gd name="connsiteX722" fmla="*/ 60814 w 385611"/>
              <a:gd name="connsiteY722" fmla="*/ 228747 h 621414"/>
              <a:gd name="connsiteX723" fmla="*/ 60579 w 385611"/>
              <a:gd name="connsiteY723" fmla="*/ 230104 h 621414"/>
              <a:gd name="connsiteX724" fmla="*/ 60345 w 385611"/>
              <a:gd name="connsiteY724" fmla="*/ 230365 h 621414"/>
              <a:gd name="connsiteX725" fmla="*/ 59667 w 385611"/>
              <a:gd name="connsiteY725" fmla="*/ 230104 h 621414"/>
              <a:gd name="connsiteX726" fmla="*/ 59224 w 385611"/>
              <a:gd name="connsiteY726" fmla="*/ 229556 h 621414"/>
              <a:gd name="connsiteX727" fmla="*/ 58781 w 385611"/>
              <a:gd name="connsiteY727" fmla="*/ 228486 h 621414"/>
              <a:gd name="connsiteX728" fmla="*/ 58546 w 385611"/>
              <a:gd name="connsiteY728" fmla="*/ 228225 h 621414"/>
              <a:gd name="connsiteX729" fmla="*/ 58337 w 385611"/>
              <a:gd name="connsiteY729" fmla="*/ 227678 h 621414"/>
              <a:gd name="connsiteX730" fmla="*/ 58337 w 385611"/>
              <a:gd name="connsiteY730" fmla="*/ 227391 h 621414"/>
              <a:gd name="connsiteX731" fmla="*/ 57191 w 385611"/>
              <a:gd name="connsiteY731" fmla="*/ 226582 h 621414"/>
              <a:gd name="connsiteX732" fmla="*/ 57425 w 385611"/>
              <a:gd name="connsiteY732" fmla="*/ 225773 h 621414"/>
              <a:gd name="connsiteX733" fmla="*/ 57425 w 385611"/>
              <a:gd name="connsiteY733" fmla="*/ 224965 h 621414"/>
              <a:gd name="connsiteX734" fmla="*/ 55835 w 385611"/>
              <a:gd name="connsiteY734" fmla="*/ 222826 h 621414"/>
              <a:gd name="connsiteX735" fmla="*/ 55835 w 385611"/>
              <a:gd name="connsiteY735" fmla="*/ 222539 h 621414"/>
              <a:gd name="connsiteX736" fmla="*/ 55835 w 385611"/>
              <a:gd name="connsiteY736" fmla="*/ 222278 h 621414"/>
              <a:gd name="connsiteX737" fmla="*/ 55835 w 385611"/>
              <a:gd name="connsiteY737" fmla="*/ 220661 h 621414"/>
              <a:gd name="connsiteX738" fmla="*/ 55627 w 385611"/>
              <a:gd name="connsiteY738" fmla="*/ 218756 h 621414"/>
              <a:gd name="connsiteX739" fmla="*/ 55627 w 385611"/>
              <a:gd name="connsiteY739" fmla="*/ 218495 h 621414"/>
              <a:gd name="connsiteX740" fmla="*/ 55835 w 385611"/>
              <a:gd name="connsiteY740" fmla="*/ 218235 h 621414"/>
              <a:gd name="connsiteX741" fmla="*/ 55835 w 385611"/>
              <a:gd name="connsiteY741" fmla="*/ 217687 h 621414"/>
              <a:gd name="connsiteX742" fmla="*/ 55627 w 385611"/>
              <a:gd name="connsiteY742" fmla="*/ 216070 h 621414"/>
              <a:gd name="connsiteX743" fmla="*/ 55835 w 385611"/>
              <a:gd name="connsiteY743" fmla="*/ 216070 h 621414"/>
              <a:gd name="connsiteX744" fmla="*/ 55835 w 385611"/>
              <a:gd name="connsiteY744" fmla="*/ 215783 h 621414"/>
              <a:gd name="connsiteX745" fmla="*/ 56982 w 385611"/>
              <a:gd name="connsiteY745" fmla="*/ 214974 h 621414"/>
              <a:gd name="connsiteX746" fmla="*/ 57660 w 385611"/>
              <a:gd name="connsiteY746" fmla="*/ 214713 h 621414"/>
              <a:gd name="connsiteX747" fmla="*/ 58103 w 385611"/>
              <a:gd name="connsiteY747" fmla="*/ 214165 h 621414"/>
              <a:gd name="connsiteX748" fmla="*/ 59458 w 385611"/>
              <a:gd name="connsiteY748" fmla="*/ 212000 h 621414"/>
              <a:gd name="connsiteX749" fmla="*/ 60136 w 385611"/>
              <a:gd name="connsiteY749" fmla="*/ 211192 h 621414"/>
              <a:gd name="connsiteX750" fmla="*/ 61257 w 385611"/>
              <a:gd name="connsiteY750" fmla="*/ 210122 h 621414"/>
              <a:gd name="connsiteX751" fmla="*/ 61935 w 385611"/>
              <a:gd name="connsiteY751" fmla="*/ 209574 h 621414"/>
              <a:gd name="connsiteX752" fmla="*/ 62378 w 385611"/>
              <a:gd name="connsiteY752" fmla="*/ 209313 h 621414"/>
              <a:gd name="connsiteX753" fmla="*/ 63056 w 385611"/>
              <a:gd name="connsiteY753" fmla="*/ 208765 h 621414"/>
              <a:gd name="connsiteX754" fmla="*/ 63525 w 385611"/>
              <a:gd name="connsiteY754" fmla="*/ 207957 h 621414"/>
              <a:gd name="connsiteX755" fmla="*/ 64411 w 385611"/>
              <a:gd name="connsiteY755" fmla="*/ 206600 h 621414"/>
              <a:gd name="connsiteX756" fmla="*/ 64646 w 385611"/>
              <a:gd name="connsiteY756" fmla="*/ 206052 h 621414"/>
              <a:gd name="connsiteX757" fmla="*/ 64854 w 385611"/>
              <a:gd name="connsiteY757" fmla="*/ 205792 h 621414"/>
              <a:gd name="connsiteX758" fmla="*/ 64854 w 385611"/>
              <a:gd name="connsiteY758" fmla="*/ 203627 h 621414"/>
              <a:gd name="connsiteX759" fmla="*/ 64854 w 385611"/>
              <a:gd name="connsiteY759" fmla="*/ 203366 h 621414"/>
              <a:gd name="connsiteX760" fmla="*/ 64646 w 385611"/>
              <a:gd name="connsiteY760" fmla="*/ 202818 h 621414"/>
              <a:gd name="connsiteX761" fmla="*/ 64176 w 385611"/>
              <a:gd name="connsiteY761" fmla="*/ 202557 h 621414"/>
              <a:gd name="connsiteX762" fmla="*/ 63733 w 385611"/>
              <a:gd name="connsiteY762" fmla="*/ 202270 h 621414"/>
              <a:gd name="connsiteX763" fmla="*/ 63056 w 385611"/>
              <a:gd name="connsiteY763" fmla="*/ 202270 h 621414"/>
              <a:gd name="connsiteX764" fmla="*/ 62612 w 385611"/>
              <a:gd name="connsiteY764" fmla="*/ 202270 h 621414"/>
              <a:gd name="connsiteX765" fmla="*/ 62169 w 385611"/>
              <a:gd name="connsiteY765" fmla="*/ 202557 h 621414"/>
              <a:gd name="connsiteX766" fmla="*/ 61700 w 385611"/>
              <a:gd name="connsiteY766" fmla="*/ 202818 h 621414"/>
              <a:gd name="connsiteX767" fmla="*/ 61257 w 385611"/>
              <a:gd name="connsiteY767" fmla="*/ 203366 h 621414"/>
              <a:gd name="connsiteX768" fmla="*/ 60814 w 385611"/>
              <a:gd name="connsiteY768" fmla="*/ 203887 h 621414"/>
              <a:gd name="connsiteX769" fmla="*/ 60579 w 385611"/>
              <a:gd name="connsiteY769" fmla="*/ 204435 h 621414"/>
              <a:gd name="connsiteX770" fmla="*/ 60579 w 385611"/>
              <a:gd name="connsiteY770" fmla="*/ 204983 h 621414"/>
              <a:gd name="connsiteX771" fmla="*/ 60579 w 385611"/>
              <a:gd name="connsiteY771" fmla="*/ 205244 h 621414"/>
              <a:gd name="connsiteX772" fmla="*/ 60814 w 385611"/>
              <a:gd name="connsiteY772" fmla="*/ 206052 h 621414"/>
              <a:gd name="connsiteX773" fmla="*/ 60814 w 385611"/>
              <a:gd name="connsiteY773" fmla="*/ 207148 h 621414"/>
              <a:gd name="connsiteX774" fmla="*/ 60345 w 385611"/>
              <a:gd name="connsiteY774" fmla="*/ 208505 h 621414"/>
              <a:gd name="connsiteX775" fmla="*/ 59458 w 385611"/>
              <a:gd name="connsiteY775" fmla="*/ 209574 h 621414"/>
              <a:gd name="connsiteX776" fmla="*/ 58781 w 385611"/>
              <a:gd name="connsiteY776" fmla="*/ 210383 h 621414"/>
              <a:gd name="connsiteX777" fmla="*/ 57660 w 385611"/>
              <a:gd name="connsiteY777" fmla="*/ 211192 h 621414"/>
              <a:gd name="connsiteX778" fmla="*/ 55835 w 385611"/>
              <a:gd name="connsiteY778" fmla="*/ 212000 h 621414"/>
              <a:gd name="connsiteX779" fmla="*/ 54479 w 385611"/>
              <a:gd name="connsiteY779" fmla="*/ 212287 h 621414"/>
              <a:gd name="connsiteX780" fmla="*/ 53150 w 385611"/>
              <a:gd name="connsiteY780" fmla="*/ 212000 h 621414"/>
              <a:gd name="connsiteX781" fmla="*/ 52472 w 385611"/>
              <a:gd name="connsiteY781" fmla="*/ 212000 h 621414"/>
              <a:gd name="connsiteX782" fmla="*/ 52003 w 385611"/>
              <a:gd name="connsiteY782" fmla="*/ 211739 h 621414"/>
              <a:gd name="connsiteX783" fmla="*/ 50439 w 385611"/>
              <a:gd name="connsiteY783" fmla="*/ 210930 h 621414"/>
              <a:gd name="connsiteX784" fmla="*/ 50204 w 385611"/>
              <a:gd name="connsiteY784" fmla="*/ 210670 h 621414"/>
              <a:gd name="connsiteX785" fmla="*/ 48849 w 385611"/>
              <a:gd name="connsiteY785" fmla="*/ 209574 h 621414"/>
              <a:gd name="connsiteX786" fmla="*/ 48640 w 385611"/>
              <a:gd name="connsiteY786" fmla="*/ 209313 h 621414"/>
              <a:gd name="connsiteX787" fmla="*/ 48406 w 385611"/>
              <a:gd name="connsiteY787" fmla="*/ 209026 h 621414"/>
              <a:gd name="connsiteX788" fmla="*/ 48406 w 385611"/>
              <a:gd name="connsiteY788" fmla="*/ 208765 h 621414"/>
              <a:gd name="connsiteX789" fmla="*/ 48406 w 385611"/>
              <a:gd name="connsiteY789" fmla="*/ 208218 h 621414"/>
              <a:gd name="connsiteX790" fmla="*/ 48849 w 385611"/>
              <a:gd name="connsiteY790" fmla="*/ 207696 h 621414"/>
              <a:gd name="connsiteX791" fmla="*/ 49084 w 385611"/>
              <a:gd name="connsiteY791" fmla="*/ 207148 h 621414"/>
              <a:gd name="connsiteX792" fmla="*/ 49527 w 385611"/>
              <a:gd name="connsiteY792" fmla="*/ 207148 h 621414"/>
              <a:gd name="connsiteX793" fmla="*/ 50204 w 385611"/>
              <a:gd name="connsiteY793" fmla="*/ 207148 h 621414"/>
              <a:gd name="connsiteX794" fmla="*/ 51117 w 385611"/>
              <a:gd name="connsiteY794" fmla="*/ 206861 h 621414"/>
              <a:gd name="connsiteX795" fmla="*/ 51794 w 385611"/>
              <a:gd name="connsiteY795" fmla="*/ 207148 h 621414"/>
              <a:gd name="connsiteX796" fmla="*/ 52003 w 385611"/>
              <a:gd name="connsiteY796" fmla="*/ 207148 h 621414"/>
              <a:gd name="connsiteX797" fmla="*/ 53358 w 385611"/>
              <a:gd name="connsiteY797" fmla="*/ 206600 h 621414"/>
              <a:gd name="connsiteX798" fmla="*/ 55157 w 385611"/>
              <a:gd name="connsiteY798" fmla="*/ 205792 h 621414"/>
              <a:gd name="connsiteX799" fmla="*/ 55392 w 385611"/>
              <a:gd name="connsiteY799" fmla="*/ 205792 h 621414"/>
              <a:gd name="connsiteX800" fmla="*/ 56070 w 385611"/>
              <a:gd name="connsiteY800" fmla="*/ 206052 h 621414"/>
              <a:gd name="connsiteX801" fmla="*/ 56747 w 385611"/>
              <a:gd name="connsiteY801" fmla="*/ 205531 h 621414"/>
              <a:gd name="connsiteX802" fmla="*/ 56982 w 385611"/>
              <a:gd name="connsiteY802" fmla="*/ 205244 h 621414"/>
              <a:gd name="connsiteX803" fmla="*/ 57191 w 385611"/>
              <a:gd name="connsiteY803" fmla="*/ 204722 h 621414"/>
              <a:gd name="connsiteX804" fmla="*/ 58103 w 385611"/>
              <a:gd name="connsiteY804" fmla="*/ 203887 h 621414"/>
              <a:gd name="connsiteX805" fmla="*/ 58337 w 385611"/>
              <a:gd name="connsiteY805" fmla="*/ 203079 h 621414"/>
              <a:gd name="connsiteX806" fmla="*/ 58337 w 385611"/>
              <a:gd name="connsiteY806" fmla="*/ 202557 h 621414"/>
              <a:gd name="connsiteX807" fmla="*/ 58337 w 385611"/>
              <a:gd name="connsiteY807" fmla="*/ 202009 h 621414"/>
              <a:gd name="connsiteX808" fmla="*/ 58103 w 385611"/>
              <a:gd name="connsiteY808" fmla="*/ 201722 h 621414"/>
              <a:gd name="connsiteX809" fmla="*/ 57660 w 385611"/>
              <a:gd name="connsiteY809" fmla="*/ 200105 h 621414"/>
              <a:gd name="connsiteX810" fmla="*/ 56304 w 385611"/>
              <a:gd name="connsiteY810" fmla="*/ 198749 h 621414"/>
              <a:gd name="connsiteX811" fmla="*/ 54036 w 385611"/>
              <a:gd name="connsiteY811" fmla="*/ 197418 h 621414"/>
              <a:gd name="connsiteX812" fmla="*/ 53828 w 385611"/>
              <a:gd name="connsiteY812" fmla="*/ 197131 h 621414"/>
              <a:gd name="connsiteX813" fmla="*/ 53358 w 385611"/>
              <a:gd name="connsiteY813" fmla="*/ 196871 h 621414"/>
              <a:gd name="connsiteX814" fmla="*/ 52915 w 385611"/>
              <a:gd name="connsiteY814" fmla="*/ 196583 h 621414"/>
              <a:gd name="connsiteX815" fmla="*/ 52472 w 385611"/>
              <a:gd name="connsiteY815" fmla="*/ 196871 h 621414"/>
              <a:gd name="connsiteX816" fmla="*/ 52003 w 385611"/>
              <a:gd name="connsiteY816" fmla="*/ 197679 h 621414"/>
              <a:gd name="connsiteX817" fmla="*/ 52003 w 385611"/>
              <a:gd name="connsiteY817" fmla="*/ 198227 h 621414"/>
              <a:gd name="connsiteX818" fmla="*/ 52003 w 385611"/>
              <a:gd name="connsiteY818" fmla="*/ 199296 h 621414"/>
              <a:gd name="connsiteX819" fmla="*/ 52003 w 385611"/>
              <a:gd name="connsiteY819" fmla="*/ 200105 h 621414"/>
              <a:gd name="connsiteX820" fmla="*/ 52472 w 385611"/>
              <a:gd name="connsiteY820" fmla="*/ 201461 h 621414"/>
              <a:gd name="connsiteX821" fmla="*/ 52681 w 385611"/>
              <a:gd name="connsiteY821" fmla="*/ 202557 h 621414"/>
              <a:gd name="connsiteX822" fmla="*/ 52003 w 385611"/>
              <a:gd name="connsiteY822" fmla="*/ 203887 h 621414"/>
              <a:gd name="connsiteX823" fmla="*/ 51325 w 385611"/>
              <a:gd name="connsiteY823" fmla="*/ 204174 h 621414"/>
              <a:gd name="connsiteX824" fmla="*/ 50882 w 385611"/>
              <a:gd name="connsiteY824" fmla="*/ 204435 h 621414"/>
              <a:gd name="connsiteX825" fmla="*/ 49970 w 385611"/>
              <a:gd name="connsiteY825" fmla="*/ 204722 h 621414"/>
              <a:gd name="connsiteX826" fmla="*/ 48640 w 385611"/>
              <a:gd name="connsiteY826" fmla="*/ 204983 h 621414"/>
              <a:gd name="connsiteX827" fmla="*/ 48406 w 385611"/>
              <a:gd name="connsiteY827" fmla="*/ 204983 h 621414"/>
              <a:gd name="connsiteX828" fmla="*/ 47493 w 385611"/>
              <a:gd name="connsiteY828" fmla="*/ 204983 h 621414"/>
              <a:gd name="connsiteX829" fmla="*/ 45695 w 385611"/>
              <a:gd name="connsiteY829" fmla="*/ 204435 h 621414"/>
              <a:gd name="connsiteX830" fmla="*/ 45460 w 385611"/>
              <a:gd name="connsiteY830" fmla="*/ 204174 h 621414"/>
              <a:gd name="connsiteX831" fmla="*/ 45695 w 385611"/>
              <a:gd name="connsiteY831" fmla="*/ 203887 h 621414"/>
              <a:gd name="connsiteX832" fmla="*/ 45929 w 385611"/>
              <a:gd name="connsiteY832" fmla="*/ 203627 h 621414"/>
              <a:gd name="connsiteX833" fmla="*/ 45929 w 385611"/>
              <a:gd name="connsiteY833" fmla="*/ 202557 h 621414"/>
              <a:gd name="connsiteX834" fmla="*/ 45929 w 385611"/>
              <a:gd name="connsiteY834" fmla="*/ 202009 h 621414"/>
              <a:gd name="connsiteX835" fmla="*/ 46816 w 385611"/>
              <a:gd name="connsiteY835" fmla="*/ 201201 h 621414"/>
              <a:gd name="connsiteX836" fmla="*/ 47285 w 385611"/>
              <a:gd name="connsiteY836" fmla="*/ 201201 h 621414"/>
              <a:gd name="connsiteX837" fmla="*/ 47728 w 385611"/>
              <a:gd name="connsiteY837" fmla="*/ 200914 h 621414"/>
              <a:gd name="connsiteX838" fmla="*/ 48640 w 385611"/>
              <a:gd name="connsiteY838" fmla="*/ 200653 h 621414"/>
              <a:gd name="connsiteX839" fmla="*/ 48640 w 385611"/>
              <a:gd name="connsiteY839" fmla="*/ 200392 h 621414"/>
              <a:gd name="connsiteX840" fmla="*/ 48849 w 385611"/>
              <a:gd name="connsiteY840" fmla="*/ 199844 h 621414"/>
              <a:gd name="connsiteX841" fmla="*/ 49527 w 385611"/>
              <a:gd name="connsiteY841" fmla="*/ 198749 h 621414"/>
              <a:gd name="connsiteX842" fmla="*/ 49970 w 385611"/>
              <a:gd name="connsiteY842" fmla="*/ 197940 h 621414"/>
              <a:gd name="connsiteX843" fmla="*/ 50648 w 385611"/>
              <a:gd name="connsiteY843" fmla="*/ 197418 h 621414"/>
              <a:gd name="connsiteX844" fmla="*/ 51117 w 385611"/>
              <a:gd name="connsiteY844" fmla="*/ 196871 h 621414"/>
              <a:gd name="connsiteX845" fmla="*/ 51325 w 385611"/>
              <a:gd name="connsiteY845" fmla="*/ 196583 h 621414"/>
              <a:gd name="connsiteX846" fmla="*/ 51325 w 385611"/>
              <a:gd name="connsiteY846" fmla="*/ 196062 h 621414"/>
              <a:gd name="connsiteX847" fmla="*/ 51117 w 385611"/>
              <a:gd name="connsiteY847" fmla="*/ 195514 h 621414"/>
              <a:gd name="connsiteX848" fmla="*/ 50882 w 385611"/>
              <a:gd name="connsiteY848" fmla="*/ 194966 h 621414"/>
              <a:gd name="connsiteX849" fmla="*/ 47728 w 385611"/>
              <a:gd name="connsiteY849" fmla="*/ 192540 h 621414"/>
              <a:gd name="connsiteX850" fmla="*/ 47285 w 385611"/>
              <a:gd name="connsiteY850" fmla="*/ 192253 h 621414"/>
              <a:gd name="connsiteX851" fmla="*/ 46607 w 385611"/>
              <a:gd name="connsiteY851" fmla="*/ 191184 h 621414"/>
              <a:gd name="connsiteX852" fmla="*/ 46138 w 385611"/>
              <a:gd name="connsiteY852" fmla="*/ 190375 h 621414"/>
              <a:gd name="connsiteX853" fmla="*/ 45929 w 385611"/>
              <a:gd name="connsiteY853" fmla="*/ 189566 h 621414"/>
              <a:gd name="connsiteX854" fmla="*/ 45929 w 385611"/>
              <a:gd name="connsiteY854" fmla="*/ 189019 h 621414"/>
              <a:gd name="connsiteX855" fmla="*/ 46138 w 385611"/>
              <a:gd name="connsiteY855" fmla="*/ 188471 h 621414"/>
              <a:gd name="connsiteX856" fmla="*/ 46373 w 385611"/>
              <a:gd name="connsiteY856" fmla="*/ 187923 h 621414"/>
              <a:gd name="connsiteX857" fmla="*/ 46816 w 385611"/>
              <a:gd name="connsiteY857" fmla="*/ 187662 h 621414"/>
              <a:gd name="connsiteX858" fmla="*/ 47050 w 385611"/>
              <a:gd name="connsiteY858" fmla="*/ 187662 h 621414"/>
              <a:gd name="connsiteX859" fmla="*/ 49084 w 385611"/>
              <a:gd name="connsiteY859" fmla="*/ 187114 h 621414"/>
              <a:gd name="connsiteX860" fmla="*/ 49527 w 385611"/>
              <a:gd name="connsiteY860" fmla="*/ 187114 h 621414"/>
              <a:gd name="connsiteX861" fmla="*/ 50648 w 385611"/>
              <a:gd name="connsiteY861" fmla="*/ 186567 h 621414"/>
              <a:gd name="connsiteX862" fmla="*/ 51560 w 385611"/>
              <a:gd name="connsiteY862" fmla="*/ 185758 h 621414"/>
              <a:gd name="connsiteX863" fmla="*/ 51794 w 385611"/>
              <a:gd name="connsiteY863" fmla="*/ 185758 h 621414"/>
              <a:gd name="connsiteX864" fmla="*/ 52003 w 385611"/>
              <a:gd name="connsiteY864" fmla="*/ 185758 h 621414"/>
              <a:gd name="connsiteX865" fmla="*/ 53593 w 385611"/>
              <a:gd name="connsiteY865" fmla="*/ 185758 h 621414"/>
              <a:gd name="connsiteX866" fmla="*/ 54036 w 385611"/>
              <a:gd name="connsiteY866" fmla="*/ 185758 h 621414"/>
              <a:gd name="connsiteX867" fmla="*/ 54714 w 385611"/>
              <a:gd name="connsiteY867" fmla="*/ 185758 h 621414"/>
              <a:gd name="connsiteX868" fmla="*/ 56070 w 385611"/>
              <a:gd name="connsiteY868" fmla="*/ 184688 h 621414"/>
              <a:gd name="connsiteX869" fmla="*/ 56513 w 385611"/>
              <a:gd name="connsiteY869" fmla="*/ 184141 h 621414"/>
              <a:gd name="connsiteX870" fmla="*/ 56747 w 385611"/>
              <a:gd name="connsiteY870" fmla="*/ 183880 h 621414"/>
              <a:gd name="connsiteX871" fmla="*/ 56982 w 385611"/>
              <a:gd name="connsiteY871" fmla="*/ 183593 h 621414"/>
              <a:gd name="connsiteX872" fmla="*/ 56982 w 385611"/>
              <a:gd name="connsiteY872" fmla="*/ 182523 h 621414"/>
              <a:gd name="connsiteX873" fmla="*/ 56982 w 385611"/>
              <a:gd name="connsiteY873" fmla="*/ 181975 h 621414"/>
              <a:gd name="connsiteX874" fmla="*/ 56747 w 385611"/>
              <a:gd name="connsiteY874" fmla="*/ 181428 h 621414"/>
              <a:gd name="connsiteX875" fmla="*/ 56513 w 385611"/>
              <a:gd name="connsiteY875" fmla="*/ 180880 h 621414"/>
              <a:gd name="connsiteX876" fmla="*/ 56070 w 385611"/>
              <a:gd name="connsiteY876" fmla="*/ 180071 h 621414"/>
              <a:gd name="connsiteX877" fmla="*/ 54714 w 385611"/>
              <a:gd name="connsiteY877" fmla="*/ 179263 h 621414"/>
              <a:gd name="connsiteX878" fmla="*/ 53358 w 385611"/>
              <a:gd name="connsiteY878" fmla="*/ 177906 h 621414"/>
              <a:gd name="connsiteX879" fmla="*/ 52472 w 385611"/>
              <a:gd name="connsiteY879" fmla="*/ 177097 h 621414"/>
              <a:gd name="connsiteX880" fmla="*/ 51794 w 385611"/>
              <a:gd name="connsiteY880" fmla="*/ 176810 h 621414"/>
              <a:gd name="connsiteX881" fmla="*/ 51117 w 385611"/>
              <a:gd name="connsiteY881" fmla="*/ 176550 h 621414"/>
              <a:gd name="connsiteX882" fmla="*/ 48171 w 385611"/>
              <a:gd name="connsiteY882" fmla="*/ 175741 h 621414"/>
              <a:gd name="connsiteX883" fmla="*/ 47285 w 385611"/>
              <a:gd name="connsiteY883" fmla="*/ 175454 h 621414"/>
              <a:gd name="connsiteX884" fmla="*/ 47050 w 385611"/>
              <a:gd name="connsiteY884" fmla="*/ 174932 h 621414"/>
              <a:gd name="connsiteX885" fmla="*/ 46607 w 385611"/>
              <a:gd name="connsiteY885" fmla="*/ 174385 h 621414"/>
              <a:gd name="connsiteX886" fmla="*/ 46373 w 385611"/>
              <a:gd name="connsiteY886" fmla="*/ 174097 h 621414"/>
              <a:gd name="connsiteX887" fmla="*/ 46373 w 385611"/>
              <a:gd name="connsiteY887" fmla="*/ 173289 h 621414"/>
              <a:gd name="connsiteX888" fmla="*/ 46373 w 385611"/>
              <a:gd name="connsiteY888" fmla="*/ 172480 h 621414"/>
              <a:gd name="connsiteX889" fmla="*/ 46607 w 385611"/>
              <a:gd name="connsiteY889" fmla="*/ 171932 h 621414"/>
              <a:gd name="connsiteX890" fmla="*/ 46816 w 385611"/>
              <a:gd name="connsiteY890" fmla="*/ 171932 h 621414"/>
              <a:gd name="connsiteX891" fmla="*/ 47285 w 385611"/>
              <a:gd name="connsiteY891" fmla="*/ 171385 h 621414"/>
              <a:gd name="connsiteX892" fmla="*/ 48171 w 385611"/>
              <a:gd name="connsiteY892" fmla="*/ 170576 h 621414"/>
              <a:gd name="connsiteX893" fmla="*/ 48849 w 385611"/>
              <a:gd name="connsiteY893" fmla="*/ 170315 h 621414"/>
              <a:gd name="connsiteX894" fmla="*/ 49292 w 385611"/>
              <a:gd name="connsiteY894" fmla="*/ 170315 h 621414"/>
              <a:gd name="connsiteX895" fmla="*/ 50439 w 385611"/>
              <a:gd name="connsiteY895" fmla="*/ 170028 h 621414"/>
              <a:gd name="connsiteX896" fmla="*/ 52003 w 385611"/>
              <a:gd name="connsiteY896" fmla="*/ 170028 h 621414"/>
              <a:gd name="connsiteX897" fmla="*/ 53150 w 385611"/>
              <a:gd name="connsiteY897" fmla="*/ 169767 h 621414"/>
              <a:gd name="connsiteX898" fmla="*/ 53593 w 385611"/>
              <a:gd name="connsiteY898" fmla="*/ 169506 h 621414"/>
              <a:gd name="connsiteX899" fmla="*/ 55392 w 385611"/>
              <a:gd name="connsiteY899" fmla="*/ 171672 h 621414"/>
              <a:gd name="connsiteX900" fmla="*/ 56747 w 385611"/>
              <a:gd name="connsiteY900" fmla="*/ 173289 h 621414"/>
              <a:gd name="connsiteX901" fmla="*/ 56982 w 385611"/>
              <a:gd name="connsiteY901" fmla="*/ 173837 h 621414"/>
              <a:gd name="connsiteX902" fmla="*/ 60136 w 385611"/>
              <a:gd name="connsiteY902" fmla="*/ 175454 h 621414"/>
              <a:gd name="connsiteX903" fmla="*/ 61022 w 385611"/>
              <a:gd name="connsiteY903" fmla="*/ 175741 h 621414"/>
              <a:gd name="connsiteX904" fmla="*/ 61492 w 385611"/>
              <a:gd name="connsiteY904" fmla="*/ 176002 h 621414"/>
              <a:gd name="connsiteX905" fmla="*/ 61935 w 385611"/>
              <a:gd name="connsiteY905" fmla="*/ 176002 h 621414"/>
              <a:gd name="connsiteX906" fmla="*/ 62612 w 385611"/>
              <a:gd name="connsiteY906" fmla="*/ 175741 h 621414"/>
              <a:gd name="connsiteX907" fmla="*/ 63968 w 385611"/>
              <a:gd name="connsiteY907" fmla="*/ 175193 h 621414"/>
              <a:gd name="connsiteX908" fmla="*/ 64646 w 385611"/>
              <a:gd name="connsiteY908" fmla="*/ 174645 h 621414"/>
              <a:gd name="connsiteX909" fmla="*/ 65766 w 385611"/>
              <a:gd name="connsiteY909" fmla="*/ 174645 h 621414"/>
              <a:gd name="connsiteX910" fmla="*/ 66001 w 385611"/>
              <a:gd name="connsiteY910" fmla="*/ 174645 h 621414"/>
              <a:gd name="connsiteX911" fmla="*/ 67122 w 385611"/>
              <a:gd name="connsiteY911" fmla="*/ 174097 h 621414"/>
              <a:gd name="connsiteX912" fmla="*/ 67357 w 385611"/>
              <a:gd name="connsiteY912" fmla="*/ 173837 h 621414"/>
              <a:gd name="connsiteX913" fmla="*/ 67565 w 385611"/>
              <a:gd name="connsiteY913" fmla="*/ 173837 h 621414"/>
              <a:gd name="connsiteX914" fmla="*/ 67800 w 385611"/>
              <a:gd name="connsiteY914" fmla="*/ 173289 h 621414"/>
              <a:gd name="connsiteX915" fmla="*/ 67800 w 385611"/>
              <a:gd name="connsiteY915" fmla="*/ 172741 h 621414"/>
              <a:gd name="connsiteX916" fmla="*/ 67800 w 385611"/>
              <a:gd name="connsiteY916" fmla="*/ 171932 h 621414"/>
              <a:gd name="connsiteX917" fmla="*/ 67565 w 385611"/>
              <a:gd name="connsiteY917" fmla="*/ 171932 h 621414"/>
              <a:gd name="connsiteX918" fmla="*/ 67122 w 385611"/>
              <a:gd name="connsiteY918" fmla="*/ 171932 h 621414"/>
              <a:gd name="connsiteX919" fmla="*/ 67122 w 385611"/>
              <a:gd name="connsiteY919" fmla="*/ 171385 h 621414"/>
              <a:gd name="connsiteX920" fmla="*/ 66887 w 385611"/>
              <a:gd name="connsiteY920" fmla="*/ 170863 h 621414"/>
              <a:gd name="connsiteX921" fmla="*/ 66679 w 385611"/>
              <a:gd name="connsiteY921" fmla="*/ 170315 h 621414"/>
              <a:gd name="connsiteX922" fmla="*/ 66001 w 385611"/>
              <a:gd name="connsiteY922" fmla="*/ 169506 h 621414"/>
              <a:gd name="connsiteX923" fmla="*/ 65089 w 385611"/>
              <a:gd name="connsiteY923" fmla="*/ 168672 h 621414"/>
              <a:gd name="connsiteX924" fmla="*/ 64646 w 385611"/>
              <a:gd name="connsiteY924" fmla="*/ 168411 h 621414"/>
              <a:gd name="connsiteX925" fmla="*/ 64176 w 385611"/>
              <a:gd name="connsiteY925" fmla="*/ 168411 h 621414"/>
              <a:gd name="connsiteX926" fmla="*/ 63733 w 385611"/>
              <a:gd name="connsiteY926" fmla="*/ 168150 h 621414"/>
              <a:gd name="connsiteX927" fmla="*/ 63056 w 385611"/>
              <a:gd name="connsiteY927" fmla="*/ 168411 h 621414"/>
              <a:gd name="connsiteX928" fmla="*/ 61492 w 385611"/>
              <a:gd name="connsiteY928" fmla="*/ 169506 h 621414"/>
              <a:gd name="connsiteX929" fmla="*/ 60136 w 385611"/>
              <a:gd name="connsiteY929" fmla="*/ 169767 h 621414"/>
              <a:gd name="connsiteX930" fmla="*/ 59458 w 385611"/>
              <a:gd name="connsiteY930" fmla="*/ 169767 h 621414"/>
              <a:gd name="connsiteX931" fmla="*/ 58337 w 385611"/>
              <a:gd name="connsiteY931" fmla="*/ 169767 h 621414"/>
              <a:gd name="connsiteX932" fmla="*/ 57425 w 385611"/>
              <a:gd name="connsiteY932" fmla="*/ 169219 h 621414"/>
              <a:gd name="connsiteX933" fmla="*/ 56747 w 385611"/>
              <a:gd name="connsiteY933" fmla="*/ 168411 h 621414"/>
              <a:gd name="connsiteX934" fmla="*/ 55392 w 385611"/>
              <a:gd name="connsiteY934" fmla="*/ 166794 h 621414"/>
              <a:gd name="connsiteX935" fmla="*/ 55392 w 385611"/>
              <a:gd name="connsiteY935" fmla="*/ 166507 h 621414"/>
              <a:gd name="connsiteX936" fmla="*/ 55157 w 385611"/>
              <a:gd name="connsiteY936" fmla="*/ 166246 h 621414"/>
              <a:gd name="connsiteX937" fmla="*/ 55157 w 385611"/>
              <a:gd name="connsiteY937" fmla="*/ 165698 h 621414"/>
              <a:gd name="connsiteX938" fmla="*/ 55627 w 385611"/>
              <a:gd name="connsiteY938" fmla="*/ 164341 h 621414"/>
              <a:gd name="connsiteX939" fmla="*/ 55392 w 385611"/>
              <a:gd name="connsiteY939" fmla="*/ 164081 h 621414"/>
              <a:gd name="connsiteX940" fmla="*/ 55392 w 385611"/>
              <a:gd name="connsiteY940" fmla="*/ 163533 h 621414"/>
              <a:gd name="connsiteX941" fmla="*/ 55835 w 385611"/>
              <a:gd name="connsiteY941" fmla="*/ 162985 h 621414"/>
              <a:gd name="connsiteX942" fmla="*/ 55835 w 385611"/>
              <a:gd name="connsiteY942" fmla="*/ 162724 h 621414"/>
              <a:gd name="connsiteX943" fmla="*/ 55835 w 385611"/>
              <a:gd name="connsiteY943" fmla="*/ 162437 h 621414"/>
              <a:gd name="connsiteX944" fmla="*/ 55627 w 385611"/>
              <a:gd name="connsiteY944" fmla="*/ 162176 h 621414"/>
              <a:gd name="connsiteX945" fmla="*/ 55392 w 385611"/>
              <a:gd name="connsiteY945" fmla="*/ 162176 h 621414"/>
              <a:gd name="connsiteX946" fmla="*/ 55392 w 385611"/>
              <a:gd name="connsiteY946" fmla="*/ 161629 h 621414"/>
              <a:gd name="connsiteX947" fmla="*/ 55835 w 385611"/>
              <a:gd name="connsiteY947" fmla="*/ 160820 h 621414"/>
              <a:gd name="connsiteX948" fmla="*/ 56070 w 385611"/>
              <a:gd name="connsiteY948" fmla="*/ 160272 h 621414"/>
              <a:gd name="connsiteX949" fmla="*/ 56304 w 385611"/>
              <a:gd name="connsiteY949" fmla="*/ 160011 h 621414"/>
              <a:gd name="connsiteX950" fmla="*/ 56513 w 385611"/>
              <a:gd name="connsiteY950" fmla="*/ 159463 h 621414"/>
              <a:gd name="connsiteX951" fmla="*/ 56747 w 385611"/>
              <a:gd name="connsiteY951" fmla="*/ 159463 h 621414"/>
              <a:gd name="connsiteX952" fmla="*/ 57191 w 385611"/>
              <a:gd name="connsiteY952" fmla="*/ 159463 h 621414"/>
              <a:gd name="connsiteX953" fmla="*/ 57660 w 385611"/>
              <a:gd name="connsiteY953" fmla="*/ 159724 h 621414"/>
              <a:gd name="connsiteX954" fmla="*/ 58337 w 385611"/>
              <a:gd name="connsiteY954" fmla="*/ 160011 h 621414"/>
              <a:gd name="connsiteX955" fmla="*/ 58781 w 385611"/>
              <a:gd name="connsiteY955" fmla="*/ 160533 h 621414"/>
              <a:gd name="connsiteX956" fmla="*/ 58989 w 385611"/>
              <a:gd name="connsiteY956" fmla="*/ 160533 h 621414"/>
              <a:gd name="connsiteX957" fmla="*/ 59458 w 385611"/>
              <a:gd name="connsiteY957" fmla="*/ 161081 h 621414"/>
              <a:gd name="connsiteX958" fmla="*/ 61492 w 385611"/>
              <a:gd name="connsiteY958" fmla="*/ 160533 h 621414"/>
              <a:gd name="connsiteX959" fmla="*/ 61935 w 385611"/>
              <a:gd name="connsiteY959" fmla="*/ 160533 h 621414"/>
              <a:gd name="connsiteX960" fmla="*/ 64646 w 385611"/>
              <a:gd name="connsiteY960" fmla="*/ 160272 h 621414"/>
              <a:gd name="connsiteX961" fmla="*/ 65323 w 385611"/>
              <a:gd name="connsiteY961" fmla="*/ 160011 h 621414"/>
              <a:gd name="connsiteX962" fmla="*/ 68243 w 385611"/>
              <a:gd name="connsiteY962" fmla="*/ 162176 h 621414"/>
              <a:gd name="connsiteX963" fmla="*/ 68686 w 385611"/>
              <a:gd name="connsiteY963" fmla="*/ 162176 h 621414"/>
              <a:gd name="connsiteX964" fmla="*/ 69833 w 385611"/>
              <a:gd name="connsiteY964" fmla="*/ 161890 h 621414"/>
              <a:gd name="connsiteX965" fmla="*/ 71189 w 385611"/>
              <a:gd name="connsiteY965" fmla="*/ 161368 h 621414"/>
              <a:gd name="connsiteX966" fmla="*/ 71866 w 385611"/>
              <a:gd name="connsiteY966" fmla="*/ 160820 h 621414"/>
              <a:gd name="connsiteX967" fmla="*/ 72075 w 385611"/>
              <a:gd name="connsiteY967" fmla="*/ 160272 h 621414"/>
              <a:gd name="connsiteX968" fmla="*/ 72309 w 385611"/>
              <a:gd name="connsiteY968" fmla="*/ 160011 h 621414"/>
              <a:gd name="connsiteX969" fmla="*/ 72309 w 385611"/>
              <a:gd name="connsiteY969" fmla="*/ 159463 h 621414"/>
              <a:gd name="connsiteX970" fmla="*/ 72309 w 385611"/>
              <a:gd name="connsiteY970" fmla="*/ 158916 h 621414"/>
              <a:gd name="connsiteX971" fmla="*/ 72075 w 385611"/>
              <a:gd name="connsiteY971" fmla="*/ 158368 h 621414"/>
              <a:gd name="connsiteX972" fmla="*/ 71189 w 385611"/>
              <a:gd name="connsiteY972" fmla="*/ 157272 h 621414"/>
              <a:gd name="connsiteX973" fmla="*/ 70276 w 385611"/>
              <a:gd name="connsiteY973" fmla="*/ 157011 h 621414"/>
              <a:gd name="connsiteX974" fmla="*/ 68921 w 385611"/>
              <a:gd name="connsiteY974" fmla="*/ 156751 h 621414"/>
              <a:gd name="connsiteX975" fmla="*/ 68686 w 385611"/>
              <a:gd name="connsiteY975" fmla="*/ 156751 h 621414"/>
              <a:gd name="connsiteX976" fmla="*/ 68477 w 385611"/>
              <a:gd name="connsiteY976" fmla="*/ 156463 h 621414"/>
              <a:gd name="connsiteX977" fmla="*/ 66444 w 385611"/>
              <a:gd name="connsiteY977" fmla="*/ 155655 h 621414"/>
              <a:gd name="connsiteX978" fmla="*/ 66001 w 385611"/>
              <a:gd name="connsiteY978" fmla="*/ 155394 h 621414"/>
              <a:gd name="connsiteX979" fmla="*/ 65766 w 385611"/>
              <a:gd name="connsiteY979" fmla="*/ 154846 h 621414"/>
              <a:gd name="connsiteX980" fmla="*/ 65323 w 385611"/>
              <a:gd name="connsiteY980" fmla="*/ 154298 h 621414"/>
              <a:gd name="connsiteX981" fmla="*/ 65089 w 385611"/>
              <a:gd name="connsiteY981" fmla="*/ 153490 h 621414"/>
              <a:gd name="connsiteX982" fmla="*/ 64176 w 385611"/>
              <a:gd name="connsiteY982" fmla="*/ 152394 h 621414"/>
              <a:gd name="connsiteX983" fmla="*/ 63733 w 385611"/>
              <a:gd name="connsiteY983" fmla="*/ 152133 h 621414"/>
              <a:gd name="connsiteX984" fmla="*/ 63525 w 385611"/>
              <a:gd name="connsiteY984" fmla="*/ 150777 h 621414"/>
              <a:gd name="connsiteX985" fmla="*/ 63290 w 385611"/>
              <a:gd name="connsiteY985" fmla="*/ 149942 h 621414"/>
              <a:gd name="connsiteX986" fmla="*/ 63290 w 385611"/>
              <a:gd name="connsiteY986" fmla="*/ 149134 h 621414"/>
              <a:gd name="connsiteX987" fmla="*/ 63525 w 385611"/>
              <a:gd name="connsiteY987" fmla="*/ 148586 h 621414"/>
              <a:gd name="connsiteX988" fmla="*/ 64411 w 385611"/>
              <a:gd name="connsiteY988" fmla="*/ 147229 h 621414"/>
              <a:gd name="connsiteX989" fmla="*/ 65089 w 385611"/>
              <a:gd name="connsiteY989" fmla="*/ 146421 h 621414"/>
              <a:gd name="connsiteX990" fmla="*/ 66887 w 385611"/>
              <a:gd name="connsiteY990" fmla="*/ 144777 h 621414"/>
              <a:gd name="connsiteX991" fmla="*/ 67122 w 385611"/>
              <a:gd name="connsiteY991" fmla="*/ 144516 h 621414"/>
              <a:gd name="connsiteX992" fmla="*/ 68243 w 385611"/>
              <a:gd name="connsiteY992" fmla="*/ 143160 h 621414"/>
              <a:gd name="connsiteX993" fmla="*/ 69155 w 385611"/>
              <a:gd name="connsiteY993" fmla="*/ 141803 h 621414"/>
              <a:gd name="connsiteX994" fmla="*/ 70041 w 385611"/>
              <a:gd name="connsiteY994" fmla="*/ 140969 h 621414"/>
              <a:gd name="connsiteX995" fmla="*/ 70041 w 385611"/>
              <a:gd name="connsiteY995" fmla="*/ 140708 h 621414"/>
              <a:gd name="connsiteX996" fmla="*/ 70041 w 385611"/>
              <a:gd name="connsiteY996" fmla="*/ 140421 h 621414"/>
              <a:gd name="connsiteX997" fmla="*/ 69833 w 385611"/>
              <a:gd name="connsiteY997" fmla="*/ 140160 h 621414"/>
              <a:gd name="connsiteX998" fmla="*/ 68921 w 385611"/>
              <a:gd name="connsiteY998" fmla="*/ 139351 h 621414"/>
              <a:gd name="connsiteX999" fmla="*/ 67357 w 385611"/>
              <a:gd name="connsiteY999" fmla="*/ 138517 h 621414"/>
              <a:gd name="connsiteX1000" fmla="*/ 66001 w 385611"/>
              <a:gd name="connsiteY1000" fmla="*/ 137995 h 621414"/>
              <a:gd name="connsiteX1001" fmla="*/ 62612 w 385611"/>
              <a:gd name="connsiteY1001" fmla="*/ 137160 h 621414"/>
              <a:gd name="connsiteX1002" fmla="*/ 61935 w 385611"/>
              <a:gd name="connsiteY1002" fmla="*/ 136899 h 621414"/>
              <a:gd name="connsiteX1003" fmla="*/ 61700 w 385611"/>
              <a:gd name="connsiteY1003" fmla="*/ 136612 h 621414"/>
              <a:gd name="connsiteX1004" fmla="*/ 61492 w 385611"/>
              <a:gd name="connsiteY1004" fmla="*/ 136351 h 621414"/>
              <a:gd name="connsiteX1005" fmla="*/ 61492 w 385611"/>
              <a:gd name="connsiteY1005" fmla="*/ 135543 h 621414"/>
              <a:gd name="connsiteX1006" fmla="*/ 61492 w 385611"/>
              <a:gd name="connsiteY1006" fmla="*/ 135256 h 621414"/>
              <a:gd name="connsiteX1007" fmla="*/ 61492 w 385611"/>
              <a:gd name="connsiteY1007" fmla="*/ 134708 h 621414"/>
              <a:gd name="connsiteX1008" fmla="*/ 61700 w 385611"/>
              <a:gd name="connsiteY1008" fmla="*/ 134447 h 621414"/>
              <a:gd name="connsiteX1009" fmla="*/ 62169 w 385611"/>
              <a:gd name="connsiteY1009" fmla="*/ 133900 h 621414"/>
              <a:gd name="connsiteX1010" fmla="*/ 62612 w 385611"/>
              <a:gd name="connsiteY1010" fmla="*/ 133638 h 621414"/>
              <a:gd name="connsiteX1011" fmla="*/ 63056 w 385611"/>
              <a:gd name="connsiteY1011" fmla="*/ 133352 h 621414"/>
              <a:gd name="connsiteX1012" fmla="*/ 63525 w 385611"/>
              <a:gd name="connsiteY1012" fmla="*/ 133352 h 621414"/>
              <a:gd name="connsiteX1013" fmla="*/ 64411 w 385611"/>
              <a:gd name="connsiteY1013" fmla="*/ 133091 h 621414"/>
              <a:gd name="connsiteX1014" fmla="*/ 66001 w 385611"/>
              <a:gd name="connsiteY1014" fmla="*/ 133091 h 621414"/>
              <a:gd name="connsiteX1015" fmla="*/ 66444 w 385611"/>
              <a:gd name="connsiteY1015" fmla="*/ 132804 h 621414"/>
              <a:gd name="connsiteX1016" fmla="*/ 66887 w 385611"/>
              <a:gd name="connsiteY1016" fmla="*/ 132543 h 621414"/>
              <a:gd name="connsiteX1017" fmla="*/ 67565 w 385611"/>
              <a:gd name="connsiteY1017" fmla="*/ 131734 h 621414"/>
              <a:gd name="connsiteX1018" fmla="*/ 69155 w 385611"/>
              <a:gd name="connsiteY1018" fmla="*/ 130900 h 621414"/>
              <a:gd name="connsiteX1019" fmla="*/ 69599 w 385611"/>
              <a:gd name="connsiteY1019" fmla="*/ 131995 h 621414"/>
              <a:gd name="connsiteX1020" fmla="*/ 70511 w 385611"/>
              <a:gd name="connsiteY1020" fmla="*/ 134186 h 621414"/>
              <a:gd name="connsiteX1021" fmla="*/ 70719 w 385611"/>
              <a:gd name="connsiteY1021" fmla="*/ 134995 h 621414"/>
              <a:gd name="connsiteX1022" fmla="*/ 71189 w 385611"/>
              <a:gd name="connsiteY1022" fmla="*/ 135543 h 621414"/>
              <a:gd name="connsiteX1023" fmla="*/ 71632 w 385611"/>
              <a:gd name="connsiteY1023" fmla="*/ 136091 h 621414"/>
              <a:gd name="connsiteX1024" fmla="*/ 72544 w 385611"/>
              <a:gd name="connsiteY1024" fmla="*/ 136351 h 621414"/>
              <a:gd name="connsiteX1025" fmla="*/ 72987 w 385611"/>
              <a:gd name="connsiteY1025" fmla="*/ 136351 h 621414"/>
              <a:gd name="connsiteX1026" fmla="*/ 73665 w 385611"/>
              <a:gd name="connsiteY1026" fmla="*/ 136351 h 621414"/>
              <a:gd name="connsiteX1027" fmla="*/ 74343 w 385611"/>
              <a:gd name="connsiteY1027" fmla="*/ 136091 h 621414"/>
              <a:gd name="connsiteX1028" fmla="*/ 74551 w 385611"/>
              <a:gd name="connsiteY1028" fmla="*/ 136091 h 621414"/>
              <a:gd name="connsiteX1029" fmla="*/ 75020 w 385611"/>
              <a:gd name="connsiteY1029" fmla="*/ 135804 h 621414"/>
              <a:gd name="connsiteX1030" fmla="*/ 75020 w 385611"/>
              <a:gd name="connsiteY1030" fmla="*/ 135543 h 621414"/>
              <a:gd name="connsiteX1031" fmla="*/ 75229 w 385611"/>
              <a:gd name="connsiteY1031" fmla="*/ 134447 h 621414"/>
              <a:gd name="connsiteX1032" fmla="*/ 75229 w 385611"/>
              <a:gd name="connsiteY1032" fmla="*/ 133900 h 621414"/>
              <a:gd name="connsiteX1033" fmla="*/ 74343 w 385611"/>
              <a:gd name="connsiteY1033" fmla="*/ 132282 h 621414"/>
              <a:gd name="connsiteX1034" fmla="*/ 73665 w 385611"/>
              <a:gd name="connsiteY1034" fmla="*/ 131734 h 621414"/>
              <a:gd name="connsiteX1035" fmla="*/ 73222 w 385611"/>
              <a:gd name="connsiteY1035" fmla="*/ 131187 h 621414"/>
              <a:gd name="connsiteX1036" fmla="*/ 72544 w 385611"/>
              <a:gd name="connsiteY1036" fmla="*/ 128735 h 621414"/>
              <a:gd name="connsiteX1037" fmla="*/ 72987 w 385611"/>
              <a:gd name="connsiteY1037" fmla="*/ 128447 h 621414"/>
              <a:gd name="connsiteX1038" fmla="*/ 73665 w 385611"/>
              <a:gd name="connsiteY1038" fmla="*/ 128447 h 621414"/>
              <a:gd name="connsiteX1039" fmla="*/ 74343 w 385611"/>
              <a:gd name="connsiteY1039" fmla="*/ 128447 h 621414"/>
              <a:gd name="connsiteX1040" fmla="*/ 75698 w 385611"/>
              <a:gd name="connsiteY1040" fmla="*/ 128447 h 621414"/>
              <a:gd name="connsiteX1041" fmla="*/ 76584 w 385611"/>
              <a:gd name="connsiteY1041" fmla="*/ 128735 h 621414"/>
              <a:gd name="connsiteX1042" fmla="*/ 77262 w 385611"/>
              <a:gd name="connsiteY1042" fmla="*/ 128735 h 621414"/>
              <a:gd name="connsiteX1043" fmla="*/ 78174 w 385611"/>
              <a:gd name="connsiteY1043" fmla="*/ 128735 h 621414"/>
              <a:gd name="connsiteX1044" fmla="*/ 79295 w 385611"/>
              <a:gd name="connsiteY1044" fmla="*/ 128187 h 621414"/>
              <a:gd name="connsiteX1045" fmla="*/ 79530 w 385611"/>
              <a:gd name="connsiteY1045" fmla="*/ 128187 h 621414"/>
              <a:gd name="connsiteX1046" fmla="*/ 80416 w 385611"/>
              <a:gd name="connsiteY1046" fmla="*/ 128447 h 621414"/>
              <a:gd name="connsiteX1047" fmla="*/ 82007 w 385611"/>
              <a:gd name="connsiteY1047" fmla="*/ 128187 h 621414"/>
              <a:gd name="connsiteX1048" fmla="*/ 82919 w 385611"/>
              <a:gd name="connsiteY1048" fmla="*/ 127639 h 621414"/>
              <a:gd name="connsiteX1049" fmla="*/ 83127 w 385611"/>
              <a:gd name="connsiteY1049" fmla="*/ 127378 h 621414"/>
              <a:gd name="connsiteX1050" fmla="*/ 83362 w 385611"/>
              <a:gd name="connsiteY1050" fmla="*/ 126830 h 621414"/>
              <a:gd name="connsiteX1051" fmla="*/ 83362 w 385611"/>
              <a:gd name="connsiteY1051" fmla="*/ 126543 h 621414"/>
              <a:gd name="connsiteX1052" fmla="*/ 83362 w 385611"/>
              <a:gd name="connsiteY1052" fmla="*/ 126022 h 621414"/>
              <a:gd name="connsiteX1053" fmla="*/ 83127 w 385611"/>
              <a:gd name="connsiteY1053" fmla="*/ 125187 h 621414"/>
              <a:gd name="connsiteX1054" fmla="*/ 83127 w 385611"/>
              <a:gd name="connsiteY1054" fmla="*/ 124378 h 621414"/>
              <a:gd name="connsiteX1055" fmla="*/ 83362 w 385611"/>
              <a:gd name="connsiteY1055" fmla="*/ 123831 h 621414"/>
              <a:gd name="connsiteX1056" fmla="*/ 83362 w 385611"/>
              <a:gd name="connsiteY1056" fmla="*/ 123569 h 621414"/>
              <a:gd name="connsiteX1057" fmla="*/ 83805 w 385611"/>
              <a:gd name="connsiteY1057" fmla="*/ 122735 h 621414"/>
              <a:gd name="connsiteX1058" fmla="*/ 84717 w 385611"/>
              <a:gd name="connsiteY1058" fmla="*/ 121639 h 621414"/>
              <a:gd name="connsiteX1059" fmla="*/ 84926 w 385611"/>
              <a:gd name="connsiteY1059" fmla="*/ 121118 h 621414"/>
              <a:gd name="connsiteX1060" fmla="*/ 85161 w 385611"/>
              <a:gd name="connsiteY1060" fmla="*/ 120570 h 621414"/>
              <a:gd name="connsiteX1061" fmla="*/ 85161 w 385611"/>
              <a:gd name="connsiteY1061" fmla="*/ 120283 h 621414"/>
              <a:gd name="connsiteX1062" fmla="*/ 84926 w 385611"/>
              <a:gd name="connsiteY1062" fmla="*/ 119735 h 621414"/>
              <a:gd name="connsiteX1063" fmla="*/ 84483 w 385611"/>
              <a:gd name="connsiteY1063" fmla="*/ 118926 h 621414"/>
              <a:gd name="connsiteX1064" fmla="*/ 84248 w 385611"/>
              <a:gd name="connsiteY1064" fmla="*/ 118926 h 621414"/>
              <a:gd name="connsiteX1065" fmla="*/ 83805 w 385611"/>
              <a:gd name="connsiteY1065" fmla="*/ 118665 h 621414"/>
              <a:gd name="connsiteX1066" fmla="*/ 83362 w 385611"/>
              <a:gd name="connsiteY1066" fmla="*/ 118378 h 621414"/>
              <a:gd name="connsiteX1067" fmla="*/ 82684 w 385611"/>
              <a:gd name="connsiteY1067" fmla="*/ 118378 h 621414"/>
              <a:gd name="connsiteX1068" fmla="*/ 81772 w 385611"/>
              <a:gd name="connsiteY1068" fmla="*/ 118926 h 621414"/>
              <a:gd name="connsiteX1069" fmla="*/ 80416 w 385611"/>
              <a:gd name="connsiteY1069" fmla="*/ 118926 h 621414"/>
              <a:gd name="connsiteX1070" fmla="*/ 79973 w 385611"/>
              <a:gd name="connsiteY1070" fmla="*/ 118926 h 621414"/>
              <a:gd name="connsiteX1071" fmla="*/ 79739 w 385611"/>
              <a:gd name="connsiteY1071" fmla="*/ 118926 h 621414"/>
              <a:gd name="connsiteX1072" fmla="*/ 77054 w 385611"/>
              <a:gd name="connsiteY1072" fmla="*/ 116735 h 621414"/>
              <a:gd name="connsiteX1073" fmla="*/ 76819 w 385611"/>
              <a:gd name="connsiteY1073" fmla="*/ 116735 h 621414"/>
              <a:gd name="connsiteX1074" fmla="*/ 75907 w 385611"/>
              <a:gd name="connsiteY1074" fmla="*/ 115666 h 621414"/>
              <a:gd name="connsiteX1075" fmla="*/ 75907 w 385611"/>
              <a:gd name="connsiteY1075" fmla="*/ 115378 h 621414"/>
              <a:gd name="connsiteX1076" fmla="*/ 75698 w 385611"/>
              <a:gd name="connsiteY1076" fmla="*/ 114831 h 621414"/>
              <a:gd name="connsiteX1077" fmla="*/ 75464 w 385611"/>
              <a:gd name="connsiteY1077" fmla="*/ 114022 h 621414"/>
              <a:gd name="connsiteX1078" fmla="*/ 76141 w 385611"/>
              <a:gd name="connsiteY1078" fmla="*/ 112927 h 621414"/>
              <a:gd name="connsiteX1079" fmla="*/ 77940 w 385611"/>
              <a:gd name="connsiteY1079" fmla="*/ 111831 h 621414"/>
              <a:gd name="connsiteX1080" fmla="*/ 80885 w 385611"/>
              <a:gd name="connsiteY1080" fmla="*/ 109379 h 621414"/>
              <a:gd name="connsiteX1081" fmla="*/ 81563 w 385611"/>
              <a:gd name="connsiteY1081" fmla="*/ 109666 h 621414"/>
              <a:gd name="connsiteX1082" fmla="*/ 82684 w 385611"/>
              <a:gd name="connsiteY1082" fmla="*/ 110214 h 621414"/>
              <a:gd name="connsiteX1083" fmla="*/ 83805 w 385611"/>
              <a:gd name="connsiteY1083" fmla="*/ 111283 h 621414"/>
              <a:gd name="connsiteX1084" fmla="*/ 84483 w 385611"/>
              <a:gd name="connsiteY1084" fmla="*/ 111831 h 621414"/>
              <a:gd name="connsiteX1085" fmla="*/ 85395 w 385611"/>
              <a:gd name="connsiteY1085" fmla="*/ 112666 h 621414"/>
              <a:gd name="connsiteX1086" fmla="*/ 85838 w 385611"/>
              <a:gd name="connsiteY1086" fmla="*/ 112666 h 621414"/>
              <a:gd name="connsiteX1087" fmla="*/ 86959 w 385611"/>
              <a:gd name="connsiteY1087" fmla="*/ 113213 h 621414"/>
              <a:gd name="connsiteX1088" fmla="*/ 87637 w 385611"/>
              <a:gd name="connsiteY1088" fmla="*/ 113213 h 621414"/>
              <a:gd name="connsiteX1089" fmla="*/ 88992 w 385611"/>
              <a:gd name="connsiteY1089" fmla="*/ 113213 h 621414"/>
              <a:gd name="connsiteX1090" fmla="*/ 89436 w 385611"/>
              <a:gd name="connsiteY1090" fmla="*/ 112927 h 621414"/>
              <a:gd name="connsiteX1091" fmla="*/ 90113 w 385611"/>
              <a:gd name="connsiteY1091" fmla="*/ 112666 h 621414"/>
              <a:gd name="connsiteX1092" fmla="*/ 90348 w 385611"/>
              <a:gd name="connsiteY1092" fmla="*/ 112379 h 621414"/>
              <a:gd name="connsiteX1093" fmla="*/ 91026 w 385611"/>
              <a:gd name="connsiteY1093" fmla="*/ 111570 h 621414"/>
              <a:gd name="connsiteX1094" fmla="*/ 91703 w 385611"/>
              <a:gd name="connsiteY1094" fmla="*/ 110735 h 621414"/>
              <a:gd name="connsiteX1095" fmla="*/ 91938 w 385611"/>
              <a:gd name="connsiteY1095" fmla="*/ 109927 h 621414"/>
              <a:gd name="connsiteX1096" fmla="*/ 92146 w 385611"/>
              <a:gd name="connsiteY1096" fmla="*/ 109379 h 621414"/>
              <a:gd name="connsiteX1097" fmla="*/ 91938 w 385611"/>
              <a:gd name="connsiteY1097" fmla="*/ 108022 h 621414"/>
              <a:gd name="connsiteX1098" fmla="*/ 91703 w 385611"/>
              <a:gd name="connsiteY1098" fmla="*/ 107736 h 621414"/>
              <a:gd name="connsiteX1099" fmla="*/ 91469 w 385611"/>
              <a:gd name="connsiteY1099" fmla="*/ 107475 h 621414"/>
              <a:gd name="connsiteX1100" fmla="*/ 91026 w 385611"/>
              <a:gd name="connsiteY1100" fmla="*/ 107214 h 621414"/>
              <a:gd name="connsiteX1101" fmla="*/ 89670 w 385611"/>
              <a:gd name="connsiteY1101" fmla="*/ 106927 h 621414"/>
              <a:gd name="connsiteX1102" fmla="*/ 88758 w 385611"/>
              <a:gd name="connsiteY1102" fmla="*/ 107214 h 621414"/>
              <a:gd name="connsiteX1103" fmla="*/ 87637 w 385611"/>
              <a:gd name="connsiteY1103" fmla="*/ 106927 h 621414"/>
              <a:gd name="connsiteX1104" fmla="*/ 86751 w 385611"/>
              <a:gd name="connsiteY1104" fmla="*/ 106666 h 621414"/>
              <a:gd name="connsiteX1105" fmla="*/ 86516 w 385611"/>
              <a:gd name="connsiteY1105" fmla="*/ 106666 h 621414"/>
              <a:gd name="connsiteX1106" fmla="*/ 85838 w 385611"/>
              <a:gd name="connsiteY1106" fmla="*/ 107214 h 621414"/>
              <a:gd name="connsiteX1107" fmla="*/ 85161 w 385611"/>
              <a:gd name="connsiteY1107" fmla="*/ 107214 h 621414"/>
              <a:gd name="connsiteX1108" fmla="*/ 84717 w 385611"/>
              <a:gd name="connsiteY1108" fmla="*/ 107214 h 621414"/>
              <a:gd name="connsiteX1109" fmla="*/ 84483 w 385611"/>
              <a:gd name="connsiteY1109" fmla="*/ 106927 h 621414"/>
              <a:gd name="connsiteX1110" fmla="*/ 83805 w 385611"/>
              <a:gd name="connsiteY1110" fmla="*/ 106927 h 621414"/>
              <a:gd name="connsiteX1111" fmla="*/ 83362 w 385611"/>
              <a:gd name="connsiteY1111" fmla="*/ 107475 h 621414"/>
              <a:gd name="connsiteX1112" fmla="*/ 82919 w 385611"/>
              <a:gd name="connsiteY1112" fmla="*/ 106927 h 621414"/>
              <a:gd name="connsiteX1113" fmla="*/ 80651 w 385611"/>
              <a:gd name="connsiteY1113" fmla="*/ 105831 h 621414"/>
              <a:gd name="connsiteX1114" fmla="*/ 80208 w 385611"/>
              <a:gd name="connsiteY1114" fmla="*/ 105283 h 621414"/>
              <a:gd name="connsiteX1115" fmla="*/ 78383 w 385611"/>
              <a:gd name="connsiteY1115" fmla="*/ 103118 h 621414"/>
              <a:gd name="connsiteX1116" fmla="*/ 78174 w 385611"/>
              <a:gd name="connsiteY1116" fmla="*/ 102571 h 621414"/>
              <a:gd name="connsiteX1117" fmla="*/ 77940 w 385611"/>
              <a:gd name="connsiteY1117" fmla="*/ 101475 h 621414"/>
              <a:gd name="connsiteX1118" fmla="*/ 77940 w 385611"/>
              <a:gd name="connsiteY1118" fmla="*/ 100379 h 621414"/>
              <a:gd name="connsiteX1119" fmla="*/ 77940 w 385611"/>
              <a:gd name="connsiteY1119" fmla="*/ 100118 h 621414"/>
              <a:gd name="connsiteX1120" fmla="*/ 78383 w 385611"/>
              <a:gd name="connsiteY1120" fmla="*/ 99831 h 621414"/>
              <a:gd name="connsiteX1121" fmla="*/ 78852 w 385611"/>
              <a:gd name="connsiteY1121" fmla="*/ 99023 h 621414"/>
              <a:gd name="connsiteX1122" fmla="*/ 79530 w 385611"/>
              <a:gd name="connsiteY1122" fmla="*/ 98736 h 621414"/>
              <a:gd name="connsiteX1123" fmla="*/ 80651 w 385611"/>
              <a:gd name="connsiteY1123" fmla="*/ 99023 h 621414"/>
              <a:gd name="connsiteX1124" fmla="*/ 81094 w 385611"/>
              <a:gd name="connsiteY1124" fmla="*/ 99023 h 621414"/>
              <a:gd name="connsiteX1125" fmla="*/ 81329 w 385611"/>
              <a:gd name="connsiteY1125" fmla="*/ 99284 h 621414"/>
              <a:gd name="connsiteX1126" fmla="*/ 81563 w 385611"/>
              <a:gd name="connsiteY1126" fmla="*/ 99571 h 621414"/>
              <a:gd name="connsiteX1127" fmla="*/ 82007 w 385611"/>
              <a:gd name="connsiteY1127" fmla="*/ 101188 h 621414"/>
              <a:gd name="connsiteX1128" fmla="*/ 82241 w 385611"/>
              <a:gd name="connsiteY1128" fmla="*/ 101475 h 621414"/>
              <a:gd name="connsiteX1129" fmla="*/ 82684 w 385611"/>
              <a:gd name="connsiteY1129" fmla="*/ 101736 h 621414"/>
              <a:gd name="connsiteX1130" fmla="*/ 84248 w 385611"/>
              <a:gd name="connsiteY1130" fmla="*/ 102831 h 621414"/>
              <a:gd name="connsiteX1131" fmla="*/ 85604 w 385611"/>
              <a:gd name="connsiteY1131" fmla="*/ 103379 h 621414"/>
              <a:gd name="connsiteX1132" fmla="*/ 86751 w 385611"/>
              <a:gd name="connsiteY1132" fmla="*/ 103379 h 621414"/>
              <a:gd name="connsiteX1133" fmla="*/ 87194 w 385611"/>
              <a:gd name="connsiteY1133" fmla="*/ 103666 h 621414"/>
              <a:gd name="connsiteX1134" fmla="*/ 87637 w 385611"/>
              <a:gd name="connsiteY1134" fmla="*/ 104188 h 621414"/>
              <a:gd name="connsiteX1135" fmla="*/ 87872 w 385611"/>
              <a:gd name="connsiteY1135" fmla="*/ 103666 h 621414"/>
              <a:gd name="connsiteX1136" fmla="*/ 88315 w 385611"/>
              <a:gd name="connsiteY1136" fmla="*/ 102831 h 621414"/>
              <a:gd name="connsiteX1137" fmla="*/ 88549 w 385611"/>
              <a:gd name="connsiteY1137" fmla="*/ 102023 h 621414"/>
              <a:gd name="connsiteX1138" fmla="*/ 88549 w 385611"/>
              <a:gd name="connsiteY1138" fmla="*/ 101475 h 621414"/>
              <a:gd name="connsiteX1139" fmla="*/ 88549 w 385611"/>
              <a:gd name="connsiteY1139" fmla="*/ 100927 h 621414"/>
              <a:gd name="connsiteX1140" fmla="*/ 88549 w 385611"/>
              <a:gd name="connsiteY1140" fmla="*/ 100118 h 621414"/>
              <a:gd name="connsiteX1141" fmla="*/ 88758 w 385611"/>
              <a:gd name="connsiteY1141" fmla="*/ 98475 h 621414"/>
              <a:gd name="connsiteX1142" fmla="*/ 89227 w 385611"/>
              <a:gd name="connsiteY1142" fmla="*/ 96545 h 621414"/>
              <a:gd name="connsiteX1143" fmla="*/ 89227 w 385611"/>
              <a:gd name="connsiteY1143" fmla="*/ 96023 h 621414"/>
              <a:gd name="connsiteX1144" fmla="*/ 89436 w 385611"/>
              <a:gd name="connsiteY1144" fmla="*/ 95736 h 621414"/>
              <a:gd name="connsiteX1145" fmla="*/ 89670 w 385611"/>
              <a:gd name="connsiteY1145" fmla="*/ 95188 h 621414"/>
              <a:gd name="connsiteX1146" fmla="*/ 90113 w 385611"/>
              <a:gd name="connsiteY1146" fmla="*/ 94927 h 621414"/>
              <a:gd name="connsiteX1147" fmla="*/ 90582 w 385611"/>
              <a:gd name="connsiteY1147" fmla="*/ 94640 h 621414"/>
              <a:gd name="connsiteX1148" fmla="*/ 91469 w 385611"/>
              <a:gd name="connsiteY1148" fmla="*/ 94640 h 621414"/>
              <a:gd name="connsiteX1149" fmla="*/ 92616 w 385611"/>
              <a:gd name="connsiteY1149" fmla="*/ 94093 h 621414"/>
              <a:gd name="connsiteX1150" fmla="*/ 93059 w 385611"/>
              <a:gd name="connsiteY1150" fmla="*/ 94093 h 621414"/>
              <a:gd name="connsiteX1151" fmla="*/ 95301 w 385611"/>
              <a:gd name="connsiteY1151" fmla="*/ 94380 h 621414"/>
              <a:gd name="connsiteX1152" fmla="*/ 95770 w 385611"/>
              <a:gd name="connsiteY1152" fmla="*/ 94380 h 621414"/>
              <a:gd name="connsiteX1153" fmla="*/ 96656 w 385611"/>
              <a:gd name="connsiteY1153" fmla="*/ 94380 h 621414"/>
              <a:gd name="connsiteX1154" fmla="*/ 97569 w 385611"/>
              <a:gd name="connsiteY1154" fmla="*/ 93545 h 621414"/>
              <a:gd name="connsiteX1155" fmla="*/ 98011 w 385611"/>
              <a:gd name="connsiteY1155" fmla="*/ 93284 h 621414"/>
              <a:gd name="connsiteX1156" fmla="*/ 98924 w 385611"/>
              <a:gd name="connsiteY1156" fmla="*/ 91641 h 621414"/>
              <a:gd name="connsiteX1157" fmla="*/ 99133 w 385611"/>
              <a:gd name="connsiteY1157" fmla="*/ 91093 h 621414"/>
              <a:gd name="connsiteX1158" fmla="*/ 99367 w 385611"/>
              <a:gd name="connsiteY1158" fmla="*/ 89997 h 621414"/>
              <a:gd name="connsiteX1159" fmla="*/ 99133 w 385611"/>
              <a:gd name="connsiteY1159" fmla="*/ 89189 h 621414"/>
              <a:gd name="connsiteX1160" fmla="*/ 98924 w 385611"/>
              <a:gd name="connsiteY1160" fmla="*/ 88641 h 621414"/>
              <a:gd name="connsiteX1161" fmla="*/ 98455 w 385611"/>
              <a:gd name="connsiteY1161" fmla="*/ 87806 h 621414"/>
              <a:gd name="connsiteX1162" fmla="*/ 96656 w 385611"/>
              <a:gd name="connsiteY1162" fmla="*/ 86189 h 621414"/>
              <a:gd name="connsiteX1163" fmla="*/ 96448 w 385611"/>
              <a:gd name="connsiteY1163" fmla="*/ 85902 h 621414"/>
              <a:gd name="connsiteX1164" fmla="*/ 96213 w 385611"/>
              <a:gd name="connsiteY1164" fmla="*/ 85641 h 621414"/>
              <a:gd name="connsiteX1165" fmla="*/ 96213 w 385611"/>
              <a:gd name="connsiteY1165" fmla="*/ 84806 h 621414"/>
              <a:gd name="connsiteX1166" fmla="*/ 96448 w 385611"/>
              <a:gd name="connsiteY1166" fmla="*/ 83998 h 621414"/>
              <a:gd name="connsiteX1167" fmla="*/ 96448 w 385611"/>
              <a:gd name="connsiteY1167" fmla="*/ 83711 h 621414"/>
              <a:gd name="connsiteX1168" fmla="*/ 96891 w 385611"/>
              <a:gd name="connsiteY1168" fmla="*/ 83450 h 621414"/>
              <a:gd name="connsiteX1169" fmla="*/ 97569 w 385611"/>
              <a:gd name="connsiteY1169" fmla="*/ 82902 h 621414"/>
              <a:gd name="connsiteX1170" fmla="*/ 98246 w 385611"/>
              <a:gd name="connsiteY1170" fmla="*/ 82902 h 621414"/>
              <a:gd name="connsiteX1171" fmla="*/ 99133 w 385611"/>
              <a:gd name="connsiteY1171" fmla="*/ 82902 h 621414"/>
              <a:gd name="connsiteX1172" fmla="*/ 100045 w 385611"/>
              <a:gd name="connsiteY1172" fmla="*/ 83163 h 621414"/>
              <a:gd name="connsiteX1173" fmla="*/ 100488 w 385611"/>
              <a:gd name="connsiteY1173" fmla="*/ 83450 h 621414"/>
              <a:gd name="connsiteX1174" fmla="*/ 100957 w 385611"/>
              <a:gd name="connsiteY1174" fmla="*/ 83450 h 621414"/>
              <a:gd name="connsiteX1175" fmla="*/ 102313 w 385611"/>
              <a:gd name="connsiteY1175" fmla="*/ 83450 h 621414"/>
              <a:gd name="connsiteX1176" fmla="*/ 103642 w 385611"/>
              <a:gd name="connsiteY1176" fmla="*/ 83163 h 621414"/>
              <a:gd name="connsiteX1177" fmla="*/ 104789 w 385611"/>
              <a:gd name="connsiteY1177" fmla="*/ 82902 h 621414"/>
              <a:gd name="connsiteX1178" fmla="*/ 105910 w 385611"/>
              <a:gd name="connsiteY1178" fmla="*/ 82615 h 621414"/>
              <a:gd name="connsiteX1179" fmla="*/ 106144 w 385611"/>
              <a:gd name="connsiteY1179" fmla="*/ 82615 h 621414"/>
              <a:gd name="connsiteX1180" fmla="*/ 106353 w 385611"/>
              <a:gd name="connsiteY1180" fmla="*/ 82615 h 621414"/>
              <a:gd name="connsiteX1181" fmla="*/ 105675 w 385611"/>
              <a:gd name="connsiteY1181" fmla="*/ 84806 h 621414"/>
              <a:gd name="connsiteX1182" fmla="*/ 104554 w 385611"/>
              <a:gd name="connsiteY1182" fmla="*/ 86710 h 621414"/>
              <a:gd name="connsiteX1183" fmla="*/ 104320 w 385611"/>
              <a:gd name="connsiteY1183" fmla="*/ 87806 h 621414"/>
              <a:gd name="connsiteX1184" fmla="*/ 104320 w 385611"/>
              <a:gd name="connsiteY1184" fmla="*/ 88902 h 621414"/>
              <a:gd name="connsiteX1185" fmla="*/ 104789 w 385611"/>
              <a:gd name="connsiteY1185" fmla="*/ 89449 h 621414"/>
              <a:gd name="connsiteX1186" fmla="*/ 105232 w 385611"/>
              <a:gd name="connsiteY1186" fmla="*/ 89736 h 621414"/>
              <a:gd name="connsiteX1187" fmla="*/ 106144 w 385611"/>
              <a:gd name="connsiteY1187" fmla="*/ 90284 h 621414"/>
              <a:gd name="connsiteX1188" fmla="*/ 107031 w 385611"/>
              <a:gd name="connsiteY1188" fmla="*/ 90284 h 621414"/>
              <a:gd name="connsiteX1189" fmla="*/ 107943 w 385611"/>
              <a:gd name="connsiteY1189" fmla="*/ 89736 h 621414"/>
              <a:gd name="connsiteX1190" fmla="*/ 108386 w 385611"/>
              <a:gd name="connsiteY1190" fmla="*/ 88902 h 621414"/>
              <a:gd name="connsiteX1191" fmla="*/ 108386 w 385611"/>
              <a:gd name="connsiteY1191" fmla="*/ 88354 h 621414"/>
              <a:gd name="connsiteX1192" fmla="*/ 107943 w 385611"/>
              <a:gd name="connsiteY1192" fmla="*/ 87258 h 621414"/>
              <a:gd name="connsiteX1193" fmla="*/ 107943 w 385611"/>
              <a:gd name="connsiteY1193" fmla="*/ 86997 h 621414"/>
              <a:gd name="connsiteX1194" fmla="*/ 107265 w 385611"/>
              <a:gd name="connsiteY1194" fmla="*/ 85354 h 621414"/>
              <a:gd name="connsiteX1195" fmla="*/ 107265 w 385611"/>
              <a:gd name="connsiteY1195" fmla="*/ 84545 h 621414"/>
              <a:gd name="connsiteX1196" fmla="*/ 108621 w 385611"/>
              <a:gd name="connsiteY1196" fmla="*/ 82354 h 621414"/>
              <a:gd name="connsiteX1197" fmla="*/ 108152 w 385611"/>
              <a:gd name="connsiteY1197" fmla="*/ 81806 h 621414"/>
              <a:gd name="connsiteX1198" fmla="*/ 109977 w 385611"/>
              <a:gd name="connsiteY1198" fmla="*/ 80711 h 621414"/>
              <a:gd name="connsiteX1199" fmla="*/ 110654 w 385611"/>
              <a:gd name="connsiteY1199" fmla="*/ 80424 h 621414"/>
              <a:gd name="connsiteX1200" fmla="*/ 111097 w 385611"/>
              <a:gd name="connsiteY1200" fmla="*/ 80424 h 621414"/>
              <a:gd name="connsiteX1201" fmla="*/ 112453 w 385611"/>
              <a:gd name="connsiteY1201" fmla="*/ 80163 h 621414"/>
              <a:gd name="connsiteX1202" fmla="*/ 112896 w 385611"/>
              <a:gd name="connsiteY1202" fmla="*/ 79876 h 621414"/>
              <a:gd name="connsiteX1203" fmla="*/ 116519 w 385611"/>
              <a:gd name="connsiteY1203" fmla="*/ 77424 h 621414"/>
              <a:gd name="connsiteX1204" fmla="*/ 116728 w 385611"/>
              <a:gd name="connsiteY1204" fmla="*/ 77163 h 621414"/>
              <a:gd name="connsiteX1205" fmla="*/ 117197 w 385611"/>
              <a:gd name="connsiteY1205" fmla="*/ 76615 h 621414"/>
              <a:gd name="connsiteX1206" fmla="*/ 117640 w 385611"/>
              <a:gd name="connsiteY1206" fmla="*/ 76067 h 621414"/>
              <a:gd name="connsiteX1207" fmla="*/ 117849 w 385611"/>
              <a:gd name="connsiteY1207" fmla="*/ 75780 h 621414"/>
              <a:gd name="connsiteX1208" fmla="*/ 117849 w 385611"/>
              <a:gd name="connsiteY1208" fmla="*/ 75520 h 621414"/>
              <a:gd name="connsiteX1209" fmla="*/ 118083 w 385611"/>
              <a:gd name="connsiteY1209" fmla="*/ 74685 h 621414"/>
              <a:gd name="connsiteX1210" fmla="*/ 118318 w 385611"/>
              <a:gd name="connsiteY1210" fmla="*/ 74137 h 621414"/>
              <a:gd name="connsiteX1211" fmla="*/ 118083 w 385611"/>
              <a:gd name="connsiteY1211" fmla="*/ 73876 h 621414"/>
              <a:gd name="connsiteX1212" fmla="*/ 118083 w 385611"/>
              <a:gd name="connsiteY1212" fmla="*/ 73328 h 621414"/>
              <a:gd name="connsiteX1213" fmla="*/ 117406 w 385611"/>
              <a:gd name="connsiteY1213" fmla="*/ 71946 h 621414"/>
              <a:gd name="connsiteX1214" fmla="*/ 116962 w 385611"/>
              <a:gd name="connsiteY1214" fmla="*/ 71685 h 621414"/>
              <a:gd name="connsiteX1215" fmla="*/ 116285 w 385611"/>
              <a:gd name="connsiteY1215" fmla="*/ 70850 h 621414"/>
              <a:gd name="connsiteX1216" fmla="*/ 116050 w 385611"/>
              <a:gd name="connsiteY1216" fmla="*/ 70589 h 621414"/>
              <a:gd name="connsiteX1217" fmla="*/ 115842 w 385611"/>
              <a:gd name="connsiteY1217" fmla="*/ 69494 h 621414"/>
              <a:gd name="connsiteX1218" fmla="*/ 115607 w 385611"/>
              <a:gd name="connsiteY1218" fmla="*/ 67563 h 621414"/>
              <a:gd name="connsiteX1219" fmla="*/ 115607 w 385611"/>
              <a:gd name="connsiteY1219" fmla="*/ 66755 h 621414"/>
              <a:gd name="connsiteX1220" fmla="*/ 115842 w 385611"/>
              <a:gd name="connsiteY1220" fmla="*/ 65920 h 621414"/>
              <a:gd name="connsiteX1221" fmla="*/ 116050 w 385611"/>
              <a:gd name="connsiteY1221" fmla="*/ 65659 h 621414"/>
              <a:gd name="connsiteX1222" fmla="*/ 116285 w 385611"/>
              <a:gd name="connsiteY1222" fmla="*/ 65112 h 621414"/>
              <a:gd name="connsiteX1223" fmla="*/ 116519 w 385611"/>
              <a:gd name="connsiteY1223" fmla="*/ 63729 h 621414"/>
              <a:gd name="connsiteX1224" fmla="*/ 116728 w 385611"/>
              <a:gd name="connsiteY1224" fmla="*/ 63729 h 621414"/>
              <a:gd name="connsiteX1225" fmla="*/ 116728 w 385611"/>
              <a:gd name="connsiteY1225" fmla="*/ 63468 h 621414"/>
              <a:gd name="connsiteX1226" fmla="*/ 117849 w 385611"/>
              <a:gd name="connsiteY1226" fmla="*/ 62372 h 621414"/>
              <a:gd name="connsiteX1227" fmla="*/ 119439 w 385611"/>
              <a:gd name="connsiteY1227" fmla="*/ 61538 h 621414"/>
              <a:gd name="connsiteX1228" fmla="*/ 120351 w 385611"/>
              <a:gd name="connsiteY1228" fmla="*/ 60442 h 621414"/>
              <a:gd name="connsiteX1229" fmla="*/ 120560 w 385611"/>
              <a:gd name="connsiteY1229" fmla="*/ 60181 h 621414"/>
              <a:gd name="connsiteX1230" fmla="*/ 120794 w 385611"/>
              <a:gd name="connsiteY1230" fmla="*/ 59633 h 621414"/>
              <a:gd name="connsiteX1231" fmla="*/ 121029 w 385611"/>
              <a:gd name="connsiteY1231" fmla="*/ 59086 h 621414"/>
              <a:gd name="connsiteX1232" fmla="*/ 121029 w 385611"/>
              <a:gd name="connsiteY1232" fmla="*/ 58799 h 621414"/>
              <a:gd name="connsiteX1233" fmla="*/ 120351 w 385611"/>
              <a:gd name="connsiteY1233" fmla="*/ 57155 h 621414"/>
              <a:gd name="connsiteX1234" fmla="*/ 120117 w 385611"/>
              <a:gd name="connsiteY1234" fmla="*/ 56608 h 621414"/>
              <a:gd name="connsiteX1235" fmla="*/ 119204 w 385611"/>
              <a:gd name="connsiteY1235" fmla="*/ 55512 h 621414"/>
              <a:gd name="connsiteX1236" fmla="*/ 118318 w 385611"/>
              <a:gd name="connsiteY1236" fmla="*/ 54703 h 621414"/>
              <a:gd name="connsiteX1237" fmla="*/ 117849 w 385611"/>
              <a:gd name="connsiteY1237" fmla="*/ 54155 h 621414"/>
              <a:gd name="connsiteX1238" fmla="*/ 117197 w 385611"/>
              <a:gd name="connsiteY1238" fmla="*/ 53060 h 621414"/>
              <a:gd name="connsiteX1239" fmla="*/ 116519 w 385611"/>
              <a:gd name="connsiteY1239" fmla="*/ 51677 h 621414"/>
              <a:gd name="connsiteX1240" fmla="*/ 115842 w 385611"/>
              <a:gd name="connsiteY1240" fmla="*/ 50321 h 621414"/>
              <a:gd name="connsiteX1241" fmla="*/ 115842 w 385611"/>
              <a:gd name="connsiteY1241" fmla="*/ 48938 h 621414"/>
              <a:gd name="connsiteX1242" fmla="*/ 116285 w 385611"/>
              <a:gd name="connsiteY1242" fmla="*/ 47034 h 621414"/>
              <a:gd name="connsiteX1243" fmla="*/ 116285 w 385611"/>
              <a:gd name="connsiteY1243" fmla="*/ 46747 h 621414"/>
              <a:gd name="connsiteX1244" fmla="*/ 116050 w 385611"/>
              <a:gd name="connsiteY1244" fmla="*/ 46199 h 621414"/>
              <a:gd name="connsiteX1245" fmla="*/ 116050 w 385611"/>
              <a:gd name="connsiteY1245" fmla="*/ 45651 h 621414"/>
              <a:gd name="connsiteX1246" fmla="*/ 115842 w 385611"/>
              <a:gd name="connsiteY1246" fmla="*/ 43721 h 621414"/>
              <a:gd name="connsiteX1247" fmla="*/ 115842 w 385611"/>
              <a:gd name="connsiteY1247" fmla="*/ 43173 h 621414"/>
              <a:gd name="connsiteX1248" fmla="*/ 115842 w 385611"/>
              <a:gd name="connsiteY1248" fmla="*/ 42913 h 621414"/>
              <a:gd name="connsiteX1249" fmla="*/ 116519 w 385611"/>
              <a:gd name="connsiteY1249" fmla="*/ 41817 h 621414"/>
              <a:gd name="connsiteX1250" fmla="*/ 116728 w 385611"/>
              <a:gd name="connsiteY1250" fmla="*/ 41269 h 621414"/>
              <a:gd name="connsiteX1251" fmla="*/ 117406 w 385611"/>
              <a:gd name="connsiteY1251" fmla="*/ 40982 h 621414"/>
              <a:gd name="connsiteX1252" fmla="*/ 118083 w 385611"/>
              <a:gd name="connsiteY1252" fmla="*/ 40173 h 621414"/>
              <a:gd name="connsiteX1253" fmla="*/ 118526 w 385611"/>
              <a:gd name="connsiteY1253" fmla="*/ 39626 h 621414"/>
              <a:gd name="connsiteX1254" fmla="*/ 119204 w 385611"/>
              <a:gd name="connsiteY1254" fmla="*/ 39339 h 621414"/>
              <a:gd name="connsiteX1255" fmla="*/ 119673 w 385611"/>
              <a:gd name="connsiteY1255" fmla="*/ 39626 h 621414"/>
              <a:gd name="connsiteX1256" fmla="*/ 119882 w 385611"/>
              <a:gd name="connsiteY1256" fmla="*/ 39887 h 621414"/>
              <a:gd name="connsiteX1257" fmla="*/ 120117 w 385611"/>
              <a:gd name="connsiteY1257" fmla="*/ 40173 h 621414"/>
              <a:gd name="connsiteX1258" fmla="*/ 120794 w 385611"/>
              <a:gd name="connsiteY1258" fmla="*/ 40721 h 621414"/>
              <a:gd name="connsiteX1259" fmla="*/ 121029 w 385611"/>
              <a:gd name="connsiteY1259" fmla="*/ 41269 h 621414"/>
              <a:gd name="connsiteX1260" fmla="*/ 121237 w 385611"/>
              <a:gd name="connsiteY1260" fmla="*/ 41530 h 621414"/>
              <a:gd name="connsiteX1261" fmla="*/ 121237 w 385611"/>
              <a:gd name="connsiteY1261" fmla="*/ 42626 h 621414"/>
              <a:gd name="connsiteX1262" fmla="*/ 121029 w 385611"/>
              <a:gd name="connsiteY1262" fmla="*/ 42913 h 621414"/>
              <a:gd name="connsiteX1263" fmla="*/ 119882 w 385611"/>
              <a:gd name="connsiteY1263" fmla="*/ 44008 h 621414"/>
              <a:gd name="connsiteX1264" fmla="*/ 119673 w 385611"/>
              <a:gd name="connsiteY1264" fmla="*/ 44556 h 621414"/>
              <a:gd name="connsiteX1265" fmla="*/ 119439 w 385611"/>
              <a:gd name="connsiteY1265" fmla="*/ 45104 h 621414"/>
              <a:gd name="connsiteX1266" fmla="*/ 119439 w 385611"/>
              <a:gd name="connsiteY1266" fmla="*/ 46199 h 621414"/>
              <a:gd name="connsiteX1267" fmla="*/ 119439 w 385611"/>
              <a:gd name="connsiteY1267" fmla="*/ 47034 h 621414"/>
              <a:gd name="connsiteX1268" fmla="*/ 119673 w 385611"/>
              <a:gd name="connsiteY1268" fmla="*/ 47582 h 621414"/>
              <a:gd name="connsiteX1269" fmla="*/ 120117 w 385611"/>
              <a:gd name="connsiteY1269" fmla="*/ 48130 h 621414"/>
              <a:gd name="connsiteX1270" fmla="*/ 120560 w 385611"/>
              <a:gd name="connsiteY1270" fmla="*/ 48390 h 621414"/>
              <a:gd name="connsiteX1271" fmla="*/ 121237 w 385611"/>
              <a:gd name="connsiteY1271" fmla="*/ 48677 h 621414"/>
              <a:gd name="connsiteX1272" fmla="*/ 121915 w 385611"/>
              <a:gd name="connsiteY1272" fmla="*/ 48677 h 621414"/>
              <a:gd name="connsiteX1273" fmla="*/ 122593 w 385611"/>
              <a:gd name="connsiteY1273" fmla="*/ 48677 h 621414"/>
              <a:gd name="connsiteX1274" fmla="*/ 123505 w 385611"/>
              <a:gd name="connsiteY1274" fmla="*/ 48390 h 621414"/>
              <a:gd name="connsiteX1275" fmla="*/ 124391 w 385611"/>
              <a:gd name="connsiteY1275" fmla="*/ 47582 h 621414"/>
              <a:gd name="connsiteX1276" fmla="*/ 125069 w 385611"/>
              <a:gd name="connsiteY1276" fmla="*/ 47034 h 621414"/>
              <a:gd name="connsiteX1277" fmla="*/ 125747 w 385611"/>
              <a:gd name="connsiteY1277" fmla="*/ 45912 h 621414"/>
              <a:gd name="connsiteX1278" fmla="*/ 126660 w 385611"/>
              <a:gd name="connsiteY1278" fmla="*/ 45104 h 621414"/>
              <a:gd name="connsiteX1279" fmla="*/ 127546 w 385611"/>
              <a:gd name="connsiteY1279" fmla="*/ 44556 h 621414"/>
              <a:gd name="connsiteX1280" fmla="*/ 128693 w 385611"/>
              <a:gd name="connsiteY1280" fmla="*/ 43173 h 621414"/>
              <a:gd name="connsiteX1281" fmla="*/ 129136 w 385611"/>
              <a:gd name="connsiteY1281" fmla="*/ 42626 h 621414"/>
              <a:gd name="connsiteX1282" fmla="*/ 129370 w 385611"/>
              <a:gd name="connsiteY1282" fmla="*/ 41530 h 621414"/>
              <a:gd name="connsiteX1283" fmla="*/ 129370 w 385611"/>
              <a:gd name="connsiteY1283" fmla="*/ 41269 h 621414"/>
              <a:gd name="connsiteX1284" fmla="*/ 129370 w 385611"/>
              <a:gd name="connsiteY1284" fmla="*/ 40721 h 621414"/>
              <a:gd name="connsiteX1285" fmla="*/ 129370 w 385611"/>
              <a:gd name="connsiteY1285" fmla="*/ 40434 h 621414"/>
              <a:gd name="connsiteX1286" fmla="*/ 128901 w 385611"/>
              <a:gd name="connsiteY1286" fmla="*/ 39887 h 621414"/>
              <a:gd name="connsiteX1287" fmla="*/ 128693 w 385611"/>
              <a:gd name="connsiteY1287" fmla="*/ 39339 h 621414"/>
              <a:gd name="connsiteX1288" fmla="*/ 128458 w 385611"/>
              <a:gd name="connsiteY1288" fmla="*/ 39339 h 621414"/>
              <a:gd name="connsiteX1289" fmla="*/ 128015 w 385611"/>
              <a:gd name="connsiteY1289" fmla="*/ 39052 h 621414"/>
              <a:gd name="connsiteX1290" fmla="*/ 127546 w 385611"/>
              <a:gd name="connsiteY1290" fmla="*/ 39052 h 621414"/>
              <a:gd name="connsiteX1291" fmla="*/ 126894 w 385611"/>
              <a:gd name="connsiteY1291" fmla="*/ 39052 h 621414"/>
              <a:gd name="connsiteX1292" fmla="*/ 125747 w 385611"/>
              <a:gd name="connsiteY1292" fmla="*/ 39052 h 621414"/>
              <a:gd name="connsiteX1293" fmla="*/ 124391 w 385611"/>
              <a:gd name="connsiteY1293" fmla="*/ 39339 h 621414"/>
              <a:gd name="connsiteX1294" fmla="*/ 123036 w 385611"/>
              <a:gd name="connsiteY1294" fmla="*/ 39626 h 621414"/>
              <a:gd name="connsiteX1295" fmla="*/ 122150 w 385611"/>
              <a:gd name="connsiteY1295" fmla="*/ 39626 h 621414"/>
              <a:gd name="connsiteX1296" fmla="*/ 121029 w 385611"/>
              <a:gd name="connsiteY1296" fmla="*/ 39339 h 621414"/>
              <a:gd name="connsiteX1297" fmla="*/ 120351 w 385611"/>
              <a:gd name="connsiteY1297" fmla="*/ 38791 h 621414"/>
              <a:gd name="connsiteX1298" fmla="*/ 119439 w 385611"/>
              <a:gd name="connsiteY1298" fmla="*/ 37695 h 621414"/>
              <a:gd name="connsiteX1299" fmla="*/ 118318 w 385611"/>
              <a:gd name="connsiteY1299" fmla="*/ 36313 h 621414"/>
              <a:gd name="connsiteX1300" fmla="*/ 118083 w 385611"/>
              <a:gd name="connsiteY1300" fmla="*/ 36052 h 621414"/>
              <a:gd name="connsiteX1301" fmla="*/ 117849 w 385611"/>
              <a:gd name="connsiteY1301" fmla="*/ 35765 h 621414"/>
              <a:gd name="connsiteX1302" fmla="*/ 117849 w 385611"/>
              <a:gd name="connsiteY1302" fmla="*/ 35504 h 621414"/>
              <a:gd name="connsiteX1303" fmla="*/ 118083 w 385611"/>
              <a:gd name="connsiteY1303" fmla="*/ 35504 h 621414"/>
              <a:gd name="connsiteX1304" fmla="*/ 118083 w 385611"/>
              <a:gd name="connsiteY1304" fmla="*/ 34669 h 621414"/>
              <a:gd name="connsiteX1305" fmla="*/ 118318 w 385611"/>
              <a:gd name="connsiteY1305" fmla="*/ 34409 h 621414"/>
              <a:gd name="connsiteX1306" fmla="*/ 118526 w 385611"/>
              <a:gd name="connsiteY1306" fmla="*/ 34122 h 621414"/>
              <a:gd name="connsiteX1307" fmla="*/ 118761 w 385611"/>
              <a:gd name="connsiteY1307" fmla="*/ 33835 h 621414"/>
              <a:gd name="connsiteX1308" fmla="*/ 119204 w 385611"/>
              <a:gd name="connsiteY1308" fmla="*/ 33574 h 621414"/>
              <a:gd name="connsiteX1309" fmla="*/ 119882 w 385611"/>
              <a:gd name="connsiteY1309" fmla="*/ 33574 h 621414"/>
              <a:gd name="connsiteX1310" fmla="*/ 120351 w 385611"/>
              <a:gd name="connsiteY1310" fmla="*/ 33574 h 621414"/>
              <a:gd name="connsiteX1311" fmla="*/ 121237 w 385611"/>
              <a:gd name="connsiteY1311" fmla="*/ 33026 h 621414"/>
              <a:gd name="connsiteX1312" fmla="*/ 121472 w 385611"/>
              <a:gd name="connsiteY1312" fmla="*/ 32478 h 621414"/>
              <a:gd name="connsiteX1313" fmla="*/ 121472 w 385611"/>
              <a:gd name="connsiteY1313" fmla="*/ 31930 h 621414"/>
              <a:gd name="connsiteX1314" fmla="*/ 121029 w 385611"/>
              <a:gd name="connsiteY1314" fmla="*/ 31096 h 621414"/>
              <a:gd name="connsiteX1315" fmla="*/ 120794 w 385611"/>
              <a:gd name="connsiteY1315" fmla="*/ 30548 h 621414"/>
              <a:gd name="connsiteX1316" fmla="*/ 120351 w 385611"/>
              <a:gd name="connsiteY1316" fmla="*/ 29452 h 621414"/>
              <a:gd name="connsiteX1317" fmla="*/ 120117 w 385611"/>
              <a:gd name="connsiteY1317" fmla="*/ 28618 h 621414"/>
              <a:gd name="connsiteX1318" fmla="*/ 120117 w 385611"/>
              <a:gd name="connsiteY1318" fmla="*/ 28357 h 621414"/>
              <a:gd name="connsiteX1319" fmla="*/ 120117 w 385611"/>
              <a:gd name="connsiteY1319" fmla="*/ 28070 h 621414"/>
              <a:gd name="connsiteX1320" fmla="*/ 120560 w 385611"/>
              <a:gd name="connsiteY1320" fmla="*/ 27261 h 621414"/>
              <a:gd name="connsiteX1321" fmla="*/ 121029 w 385611"/>
              <a:gd name="connsiteY1321" fmla="*/ 26426 h 621414"/>
              <a:gd name="connsiteX1322" fmla="*/ 121472 w 385611"/>
              <a:gd name="connsiteY1322" fmla="*/ 26165 h 621414"/>
              <a:gd name="connsiteX1323" fmla="*/ 121915 w 385611"/>
              <a:gd name="connsiteY1323" fmla="*/ 25878 h 621414"/>
              <a:gd name="connsiteX1324" fmla="*/ 122827 w 385611"/>
              <a:gd name="connsiteY1324" fmla="*/ 25618 h 621414"/>
              <a:gd name="connsiteX1325" fmla="*/ 123505 w 385611"/>
              <a:gd name="connsiteY1325" fmla="*/ 25618 h 621414"/>
              <a:gd name="connsiteX1326" fmla="*/ 123714 w 385611"/>
              <a:gd name="connsiteY1326" fmla="*/ 25618 h 621414"/>
              <a:gd name="connsiteX1327" fmla="*/ 123948 w 385611"/>
              <a:gd name="connsiteY1327" fmla="*/ 26426 h 621414"/>
              <a:gd name="connsiteX1328" fmla="*/ 124861 w 385611"/>
              <a:gd name="connsiteY1328" fmla="*/ 28618 h 621414"/>
              <a:gd name="connsiteX1329" fmla="*/ 125304 w 385611"/>
              <a:gd name="connsiteY1329" fmla="*/ 29165 h 621414"/>
              <a:gd name="connsiteX1330" fmla="*/ 125304 w 385611"/>
              <a:gd name="connsiteY1330" fmla="*/ 29739 h 621414"/>
              <a:gd name="connsiteX1331" fmla="*/ 125304 w 385611"/>
              <a:gd name="connsiteY1331" fmla="*/ 30000 h 621414"/>
              <a:gd name="connsiteX1332" fmla="*/ 124861 w 385611"/>
              <a:gd name="connsiteY1332" fmla="*/ 30548 h 621414"/>
              <a:gd name="connsiteX1333" fmla="*/ 123505 w 385611"/>
              <a:gd name="connsiteY1333" fmla="*/ 31383 h 621414"/>
              <a:gd name="connsiteX1334" fmla="*/ 122827 w 385611"/>
              <a:gd name="connsiteY1334" fmla="*/ 31930 h 621414"/>
              <a:gd name="connsiteX1335" fmla="*/ 122593 w 385611"/>
              <a:gd name="connsiteY1335" fmla="*/ 32478 h 621414"/>
              <a:gd name="connsiteX1336" fmla="*/ 122827 w 385611"/>
              <a:gd name="connsiteY1336" fmla="*/ 33574 h 621414"/>
              <a:gd name="connsiteX1337" fmla="*/ 122827 w 385611"/>
              <a:gd name="connsiteY1337" fmla="*/ 34122 h 621414"/>
              <a:gd name="connsiteX1338" fmla="*/ 123271 w 385611"/>
              <a:gd name="connsiteY1338" fmla="*/ 34956 h 621414"/>
              <a:gd name="connsiteX1339" fmla="*/ 124183 w 385611"/>
              <a:gd name="connsiteY1339" fmla="*/ 35504 h 621414"/>
              <a:gd name="connsiteX1340" fmla="*/ 125069 w 385611"/>
              <a:gd name="connsiteY1340" fmla="*/ 36052 h 621414"/>
              <a:gd name="connsiteX1341" fmla="*/ 126660 w 385611"/>
              <a:gd name="connsiteY1341" fmla="*/ 36052 h 621414"/>
              <a:gd name="connsiteX1342" fmla="*/ 127546 w 385611"/>
              <a:gd name="connsiteY1342" fmla="*/ 35765 h 621414"/>
              <a:gd name="connsiteX1343" fmla="*/ 128693 w 385611"/>
              <a:gd name="connsiteY1343" fmla="*/ 35504 h 621414"/>
              <a:gd name="connsiteX1344" fmla="*/ 129814 w 385611"/>
              <a:gd name="connsiteY1344" fmla="*/ 34956 h 621414"/>
              <a:gd name="connsiteX1345" fmla="*/ 130257 w 385611"/>
              <a:gd name="connsiteY1345" fmla="*/ 34409 h 621414"/>
              <a:gd name="connsiteX1346" fmla="*/ 130491 w 385611"/>
              <a:gd name="connsiteY1346" fmla="*/ 33835 h 621414"/>
              <a:gd name="connsiteX1347" fmla="*/ 130491 w 385611"/>
              <a:gd name="connsiteY1347" fmla="*/ 33574 h 621414"/>
              <a:gd name="connsiteX1348" fmla="*/ 130726 w 385611"/>
              <a:gd name="connsiteY1348" fmla="*/ 33287 h 621414"/>
              <a:gd name="connsiteX1349" fmla="*/ 130726 w 385611"/>
              <a:gd name="connsiteY1349" fmla="*/ 32739 h 621414"/>
              <a:gd name="connsiteX1350" fmla="*/ 130491 w 385611"/>
              <a:gd name="connsiteY1350" fmla="*/ 32191 h 621414"/>
              <a:gd name="connsiteX1351" fmla="*/ 129814 w 385611"/>
              <a:gd name="connsiteY1351" fmla="*/ 30835 h 621414"/>
              <a:gd name="connsiteX1352" fmla="*/ 128458 w 385611"/>
              <a:gd name="connsiteY1352" fmla="*/ 28618 h 621414"/>
              <a:gd name="connsiteX1353" fmla="*/ 128224 w 385611"/>
              <a:gd name="connsiteY1353" fmla="*/ 27522 h 621414"/>
              <a:gd name="connsiteX1354" fmla="*/ 128015 w 385611"/>
              <a:gd name="connsiteY1354" fmla="*/ 26974 h 621414"/>
              <a:gd name="connsiteX1355" fmla="*/ 128224 w 385611"/>
              <a:gd name="connsiteY1355" fmla="*/ 26165 h 621414"/>
              <a:gd name="connsiteX1356" fmla="*/ 128458 w 385611"/>
              <a:gd name="connsiteY1356" fmla="*/ 25618 h 621414"/>
              <a:gd name="connsiteX1357" fmla="*/ 128458 w 385611"/>
              <a:gd name="connsiteY1357" fmla="*/ 25331 h 621414"/>
              <a:gd name="connsiteX1358" fmla="*/ 129136 w 385611"/>
              <a:gd name="connsiteY1358" fmla="*/ 24496 h 621414"/>
              <a:gd name="connsiteX1359" fmla="*/ 129814 w 385611"/>
              <a:gd name="connsiteY1359" fmla="*/ 23948 h 621414"/>
              <a:gd name="connsiteX1360" fmla="*/ 130048 w 385611"/>
              <a:gd name="connsiteY1360" fmla="*/ 23400 h 621414"/>
              <a:gd name="connsiteX1361" fmla="*/ 130048 w 385611"/>
              <a:gd name="connsiteY1361" fmla="*/ 22852 h 621414"/>
              <a:gd name="connsiteX1362" fmla="*/ 129370 w 385611"/>
              <a:gd name="connsiteY1362" fmla="*/ 21470 h 621414"/>
              <a:gd name="connsiteX1363" fmla="*/ 128224 w 385611"/>
              <a:gd name="connsiteY1363" fmla="*/ 19566 h 621414"/>
              <a:gd name="connsiteX1364" fmla="*/ 127337 w 385611"/>
              <a:gd name="connsiteY1364" fmla="*/ 18444 h 621414"/>
              <a:gd name="connsiteX1365" fmla="*/ 127103 w 385611"/>
              <a:gd name="connsiteY1365" fmla="*/ 17896 h 621414"/>
              <a:gd name="connsiteX1366" fmla="*/ 126894 w 385611"/>
              <a:gd name="connsiteY1366" fmla="*/ 16801 h 621414"/>
              <a:gd name="connsiteX1367" fmla="*/ 127103 w 385611"/>
              <a:gd name="connsiteY1367" fmla="*/ 15992 h 621414"/>
              <a:gd name="connsiteX1368" fmla="*/ 127103 w 385611"/>
              <a:gd name="connsiteY1368" fmla="*/ 15705 h 621414"/>
              <a:gd name="connsiteX1369" fmla="*/ 127546 w 385611"/>
              <a:gd name="connsiteY1369" fmla="*/ 14870 h 621414"/>
              <a:gd name="connsiteX1370" fmla="*/ 128015 w 385611"/>
              <a:gd name="connsiteY1370" fmla="*/ 14610 h 621414"/>
              <a:gd name="connsiteX1371" fmla="*/ 129136 w 385611"/>
              <a:gd name="connsiteY1371" fmla="*/ 14062 h 621414"/>
              <a:gd name="connsiteX1372" fmla="*/ 129814 w 385611"/>
              <a:gd name="connsiteY1372" fmla="*/ 13775 h 621414"/>
              <a:gd name="connsiteX1373" fmla="*/ 130257 w 385611"/>
              <a:gd name="connsiteY1373" fmla="*/ 14062 h 621414"/>
              <a:gd name="connsiteX1374" fmla="*/ 131404 w 385611"/>
              <a:gd name="connsiteY1374" fmla="*/ 14322 h 621414"/>
              <a:gd name="connsiteX1375" fmla="*/ 131612 w 385611"/>
              <a:gd name="connsiteY1375" fmla="*/ 14610 h 621414"/>
              <a:gd name="connsiteX1376" fmla="*/ 132055 w 385611"/>
              <a:gd name="connsiteY1376" fmla="*/ 14870 h 621414"/>
              <a:gd name="connsiteX1377" fmla="*/ 132290 w 385611"/>
              <a:gd name="connsiteY1377" fmla="*/ 15157 h 621414"/>
              <a:gd name="connsiteX1378" fmla="*/ 132968 w 385611"/>
              <a:gd name="connsiteY1378" fmla="*/ 16540 h 621414"/>
              <a:gd name="connsiteX1379" fmla="*/ 132968 w 385611"/>
              <a:gd name="connsiteY1379" fmla="*/ 17088 h 621414"/>
              <a:gd name="connsiteX1380" fmla="*/ 132968 w 385611"/>
              <a:gd name="connsiteY1380" fmla="*/ 17348 h 621414"/>
              <a:gd name="connsiteX1381" fmla="*/ 132733 w 385611"/>
              <a:gd name="connsiteY1381" fmla="*/ 18183 h 621414"/>
              <a:gd name="connsiteX1382" fmla="*/ 132733 w 385611"/>
              <a:gd name="connsiteY1382" fmla="*/ 18731 h 621414"/>
              <a:gd name="connsiteX1383" fmla="*/ 132968 w 385611"/>
              <a:gd name="connsiteY1383" fmla="*/ 19566 h 621414"/>
              <a:gd name="connsiteX1384" fmla="*/ 132968 w 385611"/>
              <a:gd name="connsiteY1384" fmla="*/ 20374 h 621414"/>
              <a:gd name="connsiteX1385" fmla="*/ 133645 w 385611"/>
              <a:gd name="connsiteY1385" fmla="*/ 21470 h 621414"/>
              <a:gd name="connsiteX1386" fmla="*/ 133880 w 385611"/>
              <a:gd name="connsiteY1386" fmla="*/ 21470 h 621414"/>
              <a:gd name="connsiteX1387" fmla="*/ 134558 w 385611"/>
              <a:gd name="connsiteY1387" fmla="*/ 21757 h 621414"/>
              <a:gd name="connsiteX1388" fmla="*/ 135001 w 385611"/>
              <a:gd name="connsiteY1388" fmla="*/ 21757 h 621414"/>
              <a:gd name="connsiteX1389" fmla="*/ 135235 w 385611"/>
              <a:gd name="connsiteY1389" fmla="*/ 21470 h 621414"/>
              <a:gd name="connsiteX1390" fmla="*/ 136122 w 385611"/>
              <a:gd name="connsiteY1390" fmla="*/ 21209 h 621414"/>
              <a:gd name="connsiteX1391" fmla="*/ 138390 w 385611"/>
              <a:gd name="connsiteY1391" fmla="*/ 19827 h 621414"/>
              <a:gd name="connsiteX1392" fmla="*/ 141309 w 385611"/>
              <a:gd name="connsiteY1392" fmla="*/ 19018 h 621414"/>
              <a:gd name="connsiteX1393" fmla="*/ 141752 w 385611"/>
              <a:gd name="connsiteY1393" fmla="*/ 18731 h 621414"/>
              <a:gd name="connsiteX1394" fmla="*/ 142665 w 385611"/>
              <a:gd name="connsiteY1394" fmla="*/ 17896 h 621414"/>
              <a:gd name="connsiteX1395" fmla="*/ 143108 w 385611"/>
              <a:gd name="connsiteY1395" fmla="*/ 18444 h 621414"/>
              <a:gd name="connsiteX1396" fmla="*/ 143577 w 385611"/>
              <a:gd name="connsiteY1396" fmla="*/ 19018 h 621414"/>
              <a:gd name="connsiteX1397" fmla="*/ 144463 w 385611"/>
              <a:gd name="connsiteY1397" fmla="*/ 19827 h 621414"/>
              <a:gd name="connsiteX1398" fmla="*/ 144932 w 385611"/>
              <a:gd name="connsiteY1398" fmla="*/ 20114 h 621414"/>
              <a:gd name="connsiteX1399" fmla="*/ 145819 w 385611"/>
              <a:gd name="connsiteY1399" fmla="*/ 20114 h 621414"/>
              <a:gd name="connsiteX1400" fmla="*/ 146288 w 385611"/>
              <a:gd name="connsiteY1400" fmla="*/ 19827 h 621414"/>
              <a:gd name="connsiteX1401" fmla="*/ 146731 w 385611"/>
              <a:gd name="connsiteY1401" fmla="*/ 19279 h 621414"/>
              <a:gd name="connsiteX1402" fmla="*/ 146731 w 385611"/>
              <a:gd name="connsiteY1402" fmla="*/ 18731 h 621414"/>
              <a:gd name="connsiteX1403" fmla="*/ 146731 w 385611"/>
              <a:gd name="connsiteY1403" fmla="*/ 18444 h 621414"/>
              <a:gd name="connsiteX1404" fmla="*/ 146731 w 385611"/>
              <a:gd name="connsiteY1404" fmla="*/ 18183 h 621414"/>
              <a:gd name="connsiteX1405" fmla="*/ 146497 w 385611"/>
              <a:gd name="connsiteY1405" fmla="*/ 17896 h 621414"/>
              <a:gd name="connsiteX1406" fmla="*/ 145610 w 385611"/>
              <a:gd name="connsiteY1406" fmla="*/ 16540 h 621414"/>
              <a:gd name="connsiteX1407" fmla="*/ 146053 w 385611"/>
              <a:gd name="connsiteY1407" fmla="*/ 15992 h 621414"/>
              <a:gd name="connsiteX1408" fmla="*/ 146731 w 385611"/>
              <a:gd name="connsiteY1408" fmla="*/ 15444 h 621414"/>
              <a:gd name="connsiteX1409" fmla="*/ 149207 w 385611"/>
              <a:gd name="connsiteY1409" fmla="*/ 14062 h 621414"/>
              <a:gd name="connsiteX1410" fmla="*/ 152362 w 385611"/>
              <a:gd name="connsiteY1410" fmla="*/ 11844 h 621414"/>
              <a:gd name="connsiteX1411" fmla="*/ 152596 w 385611"/>
              <a:gd name="connsiteY1411" fmla="*/ 11584 h 621414"/>
              <a:gd name="connsiteX1412" fmla="*/ 152805 w 385611"/>
              <a:gd name="connsiteY1412" fmla="*/ 10749 h 621414"/>
              <a:gd name="connsiteX1413" fmla="*/ 153040 w 385611"/>
              <a:gd name="connsiteY1413" fmla="*/ 9940 h 621414"/>
              <a:gd name="connsiteX1414" fmla="*/ 153040 w 385611"/>
              <a:gd name="connsiteY1414" fmla="*/ 7723 h 621414"/>
              <a:gd name="connsiteX1415" fmla="*/ 152805 w 385611"/>
              <a:gd name="connsiteY1415" fmla="*/ 6888 h 621414"/>
              <a:gd name="connsiteX1416" fmla="*/ 152596 w 385611"/>
              <a:gd name="connsiteY1416" fmla="*/ 6340 h 621414"/>
              <a:gd name="connsiteX1417" fmla="*/ 152596 w 385611"/>
              <a:gd name="connsiteY1417" fmla="*/ 6080 h 621414"/>
              <a:gd name="connsiteX1418" fmla="*/ 152362 w 385611"/>
              <a:gd name="connsiteY1418" fmla="*/ 6080 h 621414"/>
              <a:gd name="connsiteX1419" fmla="*/ 152127 w 385611"/>
              <a:gd name="connsiteY1419" fmla="*/ 5531 h 621414"/>
              <a:gd name="connsiteX1420" fmla="*/ 151475 w 385611"/>
              <a:gd name="connsiteY1420" fmla="*/ 4984 h 621414"/>
              <a:gd name="connsiteX1421" fmla="*/ 149442 w 385611"/>
              <a:gd name="connsiteY1421" fmla="*/ 4149 h 621414"/>
              <a:gd name="connsiteX1422" fmla="*/ 148973 w 385611"/>
              <a:gd name="connsiteY1422" fmla="*/ 3862 h 621414"/>
              <a:gd name="connsiteX1423" fmla="*/ 148530 w 385611"/>
              <a:gd name="connsiteY1423" fmla="*/ 3053 h 621414"/>
              <a:gd name="connsiteX1424" fmla="*/ 147852 w 385611"/>
              <a:gd name="connsiteY1424" fmla="*/ 2767 h 621414"/>
              <a:gd name="connsiteX1425" fmla="*/ 147409 w 385611"/>
              <a:gd name="connsiteY1425" fmla="*/ 2767 h 621414"/>
              <a:gd name="connsiteX1426" fmla="*/ 146731 w 385611"/>
              <a:gd name="connsiteY1426" fmla="*/ 1932 h 621414"/>
              <a:gd name="connsiteX1427" fmla="*/ 146497 w 385611"/>
              <a:gd name="connsiteY1427" fmla="*/ 1384 h 621414"/>
              <a:gd name="connsiteX1428" fmla="*/ 146053 w 385611"/>
              <a:gd name="connsiteY1428" fmla="*/ 27 h 621414"/>
              <a:gd name="connsiteX1429" fmla="*/ 146731 w 385611"/>
              <a:gd name="connsiteY1429" fmla="*/ 27 h 621414"/>
              <a:gd name="connsiteX1430" fmla="*/ 164770 w 385611"/>
              <a:gd name="connsiteY1430" fmla="*/ 27 h 621414"/>
              <a:gd name="connsiteX1431" fmla="*/ 165682 w 385611"/>
              <a:gd name="connsiteY1431" fmla="*/ 288 h 621414"/>
              <a:gd name="connsiteX1432" fmla="*/ 165890 w 385611"/>
              <a:gd name="connsiteY1432" fmla="*/ 288 h 621414"/>
              <a:gd name="connsiteX1433" fmla="*/ 169044 w 385611"/>
              <a:gd name="connsiteY1433" fmla="*/ 288 h 621414"/>
              <a:gd name="connsiteX1434" fmla="*/ 172877 w 385611"/>
              <a:gd name="connsiteY1434" fmla="*/ 288 h 621414"/>
              <a:gd name="connsiteX1435" fmla="*/ 174910 w 385611"/>
              <a:gd name="connsiteY1435" fmla="*/ 288 h 621414"/>
              <a:gd name="connsiteX1436" fmla="*/ 176265 w 385611"/>
              <a:gd name="connsiteY1436" fmla="*/ 288 h 621414"/>
              <a:gd name="connsiteX1437" fmla="*/ 176943 w 385611"/>
              <a:gd name="connsiteY1437" fmla="*/ 288 h 621414"/>
              <a:gd name="connsiteX1438" fmla="*/ 178742 w 385611"/>
              <a:gd name="connsiteY1438" fmla="*/ 288 h 621414"/>
              <a:gd name="connsiteX1439" fmla="*/ 179211 w 385611"/>
              <a:gd name="connsiteY1439" fmla="*/ 288 h 621414"/>
              <a:gd name="connsiteX1440" fmla="*/ 179419 w 385611"/>
              <a:gd name="connsiteY1440" fmla="*/ 288 h 621414"/>
              <a:gd name="connsiteX1441" fmla="*/ 180775 w 385611"/>
              <a:gd name="connsiteY1441" fmla="*/ 288 h 621414"/>
              <a:gd name="connsiteX1442" fmla="*/ 182574 w 385611"/>
              <a:gd name="connsiteY1442" fmla="*/ 288 h 621414"/>
              <a:gd name="connsiteX1443" fmla="*/ 184398 w 385611"/>
              <a:gd name="connsiteY1443" fmla="*/ 288 h 621414"/>
              <a:gd name="connsiteX1444" fmla="*/ 186405 w 385611"/>
              <a:gd name="connsiteY1444" fmla="*/ 288 h 621414"/>
              <a:gd name="connsiteX1445" fmla="*/ 188439 w 385611"/>
              <a:gd name="connsiteY1445" fmla="*/ 288 h 621414"/>
              <a:gd name="connsiteX1446" fmla="*/ 190263 w 385611"/>
              <a:gd name="connsiteY1446" fmla="*/ 288 h 621414"/>
              <a:gd name="connsiteX1447" fmla="*/ 191150 w 385611"/>
              <a:gd name="connsiteY1447" fmla="*/ 288 h 621414"/>
              <a:gd name="connsiteX1448" fmla="*/ 192270 w 385611"/>
              <a:gd name="connsiteY1448" fmla="*/ 288 h 621414"/>
              <a:gd name="connsiteX1449" fmla="*/ 192740 w 385611"/>
              <a:gd name="connsiteY1449" fmla="*/ 288 h 621414"/>
              <a:gd name="connsiteX1450" fmla="*/ 194538 w 385611"/>
              <a:gd name="connsiteY1450" fmla="*/ 288 h 621414"/>
              <a:gd name="connsiteX1451" fmla="*/ 196102 w 385611"/>
              <a:gd name="connsiteY1451" fmla="*/ 288 h 621414"/>
              <a:gd name="connsiteX1452" fmla="*/ 197249 w 385611"/>
              <a:gd name="connsiteY1452" fmla="*/ 288 h 621414"/>
              <a:gd name="connsiteX1453" fmla="*/ 197927 w 385611"/>
              <a:gd name="connsiteY1453" fmla="*/ 288 h 621414"/>
              <a:gd name="connsiteX1454" fmla="*/ 199960 w 385611"/>
              <a:gd name="connsiteY1454" fmla="*/ 288 h 621414"/>
              <a:gd name="connsiteX1455" fmla="*/ 201759 w 385611"/>
              <a:gd name="connsiteY1455" fmla="*/ 288 h 621414"/>
              <a:gd name="connsiteX1456" fmla="*/ 205591 w 385611"/>
              <a:gd name="connsiteY1456" fmla="*/ 288 h 621414"/>
              <a:gd name="connsiteX1457" fmla="*/ 207624 w 385611"/>
              <a:gd name="connsiteY1457" fmla="*/ 27 h 621414"/>
              <a:gd name="connsiteX1458" fmla="*/ 209423 w 385611"/>
              <a:gd name="connsiteY1458" fmla="*/ 27 h 621414"/>
              <a:gd name="connsiteX1459" fmla="*/ 211456 w 385611"/>
              <a:gd name="connsiteY1459" fmla="*/ 27 h 621414"/>
              <a:gd name="connsiteX1460" fmla="*/ 218207 w 385611"/>
              <a:gd name="connsiteY1460" fmla="*/ 27 h 621414"/>
              <a:gd name="connsiteX1461" fmla="*/ 220918 w 385611"/>
              <a:gd name="connsiteY1461" fmla="*/ 27 h 621414"/>
              <a:gd name="connsiteX1462" fmla="*/ 223864 w 385611"/>
              <a:gd name="connsiteY1462" fmla="*/ 288 h 621414"/>
              <a:gd name="connsiteX1463" fmla="*/ 224750 w 385611"/>
              <a:gd name="connsiteY1463" fmla="*/ 288 h 621414"/>
              <a:gd name="connsiteX1464" fmla="*/ 224985 w 385611"/>
              <a:gd name="connsiteY1464" fmla="*/ 288 h 621414"/>
              <a:gd name="connsiteX1465" fmla="*/ 226106 w 385611"/>
              <a:gd name="connsiteY1465" fmla="*/ 288 h 621414"/>
              <a:gd name="connsiteX1466" fmla="*/ 226783 w 385611"/>
              <a:gd name="connsiteY1466" fmla="*/ 288 h 621414"/>
              <a:gd name="connsiteX1467" fmla="*/ 230615 w 385611"/>
              <a:gd name="connsiteY1467" fmla="*/ 288 h 621414"/>
              <a:gd name="connsiteX1468" fmla="*/ 232648 w 385611"/>
              <a:gd name="connsiteY1468" fmla="*/ 288 h 621414"/>
              <a:gd name="connsiteX1469" fmla="*/ 234447 w 385611"/>
              <a:gd name="connsiteY1469" fmla="*/ 288 h 621414"/>
              <a:gd name="connsiteX1470" fmla="*/ 235125 w 385611"/>
              <a:gd name="connsiteY1470" fmla="*/ 288 h 621414"/>
              <a:gd name="connsiteX1471" fmla="*/ 235568 w 385611"/>
              <a:gd name="connsiteY1471" fmla="*/ 288 h 621414"/>
              <a:gd name="connsiteX1472" fmla="*/ 240077 w 385611"/>
              <a:gd name="connsiteY1472" fmla="*/ 288 h 621414"/>
              <a:gd name="connsiteX1473" fmla="*/ 240755 w 385611"/>
              <a:gd name="connsiteY1473" fmla="*/ 288 h 621414"/>
              <a:gd name="connsiteX1474" fmla="*/ 243936 w 385611"/>
              <a:gd name="connsiteY1474" fmla="*/ 288 h 621414"/>
              <a:gd name="connsiteX1475" fmla="*/ 246620 w 385611"/>
              <a:gd name="connsiteY1475" fmla="*/ 288 h 621414"/>
              <a:gd name="connsiteX1476" fmla="*/ 249775 w 385611"/>
              <a:gd name="connsiteY1476" fmla="*/ 288 h 621414"/>
              <a:gd name="connsiteX1477" fmla="*/ 262652 w 385611"/>
              <a:gd name="connsiteY1477" fmla="*/ 288 h 621414"/>
              <a:gd name="connsiteX1478" fmla="*/ 264451 w 385611"/>
              <a:gd name="connsiteY1478" fmla="*/ 288 h 621414"/>
              <a:gd name="connsiteX1479" fmla="*/ 266484 w 385611"/>
              <a:gd name="connsiteY1479" fmla="*/ 288 h 621414"/>
              <a:gd name="connsiteX1480" fmla="*/ 270759 w 385611"/>
              <a:gd name="connsiteY1480" fmla="*/ 288 h 621414"/>
              <a:gd name="connsiteX1481" fmla="*/ 270993 w 385611"/>
              <a:gd name="connsiteY1481" fmla="*/ 288 h 621414"/>
              <a:gd name="connsiteX1482" fmla="*/ 273026 w 385611"/>
              <a:gd name="connsiteY1482" fmla="*/ 288 h 621414"/>
              <a:gd name="connsiteX1483" fmla="*/ 285200 w 385611"/>
              <a:gd name="connsiteY1483" fmla="*/ 288 h 621414"/>
              <a:gd name="connsiteX1484" fmla="*/ 286086 w 385611"/>
              <a:gd name="connsiteY1484" fmla="*/ 288 h 621414"/>
              <a:gd name="connsiteX1485" fmla="*/ 288797 w 385611"/>
              <a:gd name="connsiteY1485" fmla="*/ 288 h 621414"/>
              <a:gd name="connsiteX1486" fmla="*/ 295575 w 385611"/>
              <a:gd name="connsiteY1486" fmla="*/ 288 h 621414"/>
              <a:gd name="connsiteX1487" fmla="*/ 296252 w 385611"/>
              <a:gd name="connsiteY1487" fmla="*/ 288 h 621414"/>
              <a:gd name="connsiteX1488" fmla="*/ 299615 w 385611"/>
              <a:gd name="connsiteY1488" fmla="*/ 27 h 621414"/>
              <a:gd name="connsiteX1489" fmla="*/ 300293 w 385611"/>
              <a:gd name="connsiteY1489" fmla="*/ 27 h 621414"/>
              <a:gd name="connsiteX1490" fmla="*/ 303447 w 385611"/>
              <a:gd name="connsiteY1490" fmla="*/ 27 h 621414"/>
              <a:gd name="connsiteX1491" fmla="*/ 304125 w 385611"/>
              <a:gd name="connsiteY1491" fmla="*/ 288 h 621414"/>
              <a:gd name="connsiteX1492" fmla="*/ 307305 w 385611"/>
              <a:gd name="connsiteY1492" fmla="*/ 27 h 621414"/>
              <a:gd name="connsiteX1493" fmla="*/ 311137 w 385611"/>
              <a:gd name="connsiteY1493" fmla="*/ 27 h 621414"/>
              <a:gd name="connsiteX1494" fmla="*/ 318331 w 385611"/>
              <a:gd name="connsiteY1494" fmla="*/ 27 h 621414"/>
              <a:gd name="connsiteX1495" fmla="*/ 322189 w 385611"/>
              <a:gd name="connsiteY1495" fmla="*/ 27 h 621414"/>
              <a:gd name="connsiteX1496" fmla="*/ 330739 w 385611"/>
              <a:gd name="connsiteY1496" fmla="*/ 27 h 621414"/>
              <a:gd name="connsiteX1497" fmla="*/ 333007 w 385611"/>
              <a:gd name="connsiteY1497" fmla="*/ 27 h 621414"/>
              <a:gd name="connsiteX1498" fmla="*/ 335249 w 385611"/>
              <a:gd name="connsiteY1498" fmla="*/ 27 h 621414"/>
              <a:gd name="connsiteX1499" fmla="*/ 338872 w 385611"/>
              <a:gd name="connsiteY1499" fmla="*/ 27 h 621414"/>
              <a:gd name="connsiteX1500" fmla="*/ 339081 w 385611"/>
              <a:gd name="connsiteY1500" fmla="*/ 27 h 621414"/>
              <a:gd name="connsiteX1501" fmla="*/ 340671 w 385611"/>
              <a:gd name="connsiteY1501" fmla="*/ 27 h 621414"/>
              <a:gd name="connsiteX1502" fmla="*/ 341583 w 385611"/>
              <a:gd name="connsiteY1502" fmla="*/ 27 h 621414"/>
              <a:gd name="connsiteX1503" fmla="*/ 341792 w 385611"/>
              <a:gd name="connsiteY1503" fmla="*/ 27 h 621414"/>
              <a:gd name="connsiteX1504" fmla="*/ 344503 w 385611"/>
              <a:gd name="connsiteY1504" fmla="*/ 27 h 621414"/>
              <a:gd name="connsiteX1505" fmla="*/ 344946 w 385611"/>
              <a:gd name="connsiteY1505" fmla="*/ 27 h 621414"/>
              <a:gd name="connsiteX1506" fmla="*/ 345415 w 385611"/>
              <a:gd name="connsiteY1506" fmla="*/ 27 h 621414"/>
              <a:gd name="connsiteX1507" fmla="*/ 345624 w 385611"/>
              <a:gd name="connsiteY1507" fmla="*/ 27 h 621414"/>
              <a:gd name="connsiteX1508" fmla="*/ 346301 w 385611"/>
              <a:gd name="connsiteY1508" fmla="*/ 27 h 621414"/>
              <a:gd name="connsiteX1509" fmla="*/ 355112 w 385611"/>
              <a:gd name="connsiteY1509" fmla="*/ 27 h 621414"/>
              <a:gd name="connsiteX1510" fmla="*/ 357119 w 385611"/>
              <a:gd name="connsiteY1510" fmla="*/ 27 h 621414"/>
              <a:gd name="connsiteX1511" fmla="*/ 368406 w 385611"/>
              <a:gd name="connsiteY1511" fmla="*/ 27 h 621414"/>
              <a:gd name="connsiteX1512" fmla="*/ 368849 w 385611"/>
              <a:gd name="connsiteY1512" fmla="*/ 27 h 621414"/>
              <a:gd name="connsiteX1513" fmla="*/ 369084 w 385611"/>
              <a:gd name="connsiteY1513" fmla="*/ 27 h 621414"/>
              <a:gd name="connsiteX1514" fmla="*/ 374714 w 385611"/>
              <a:gd name="connsiteY1514" fmla="*/ 27 h 621414"/>
              <a:gd name="connsiteX1515" fmla="*/ 374949 w 385611"/>
              <a:gd name="connsiteY1515" fmla="*/ 575 h 621414"/>
              <a:gd name="connsiteX1516" fmla="*/ 376070 w 385611"/>
              <a:gd name="connsiteY1516" fmla="*/ 2767 h 621414"/>
              <a:gd name="connsiteX1517" fmla="*/ 376982 w 385611"/>
              <a:gd name="connsiteY1517" fmla="*/ 3862 h 621414"/>
              <a:gd name="connsiteX1518" fmla="*/ 377426 w 385611"/>
              <a:gd name="connsiteY1518" fmla="*/ 4410 h 621414"/>
              <a:gd name="connsiteX1519" fmla="*/ 377869 w 385611"/>
              <a:gd name="connsiteY1519" fmla="*/ 5531 h 621414"/>
              <a:gd name="connsiteX1520" fmla="*/ 379016 w 385611"/>
              <a:gd name="connsiteY1520" fmla="*/ 8271 h 621414"/>
              <a:gd name="connsiteX1521" fmla="*/ 379693 w 385611"/>
              <a:gd name="connsiteY1521" fmla="*/ 9653 h 621414"/>
              <a:gd name="connsiteX1522" fmla="*/ 380580 w 385611"/>
              <a:gd name="connsiteY1522" fmla="*/ 10749 h 621414"/>
              <a:gd name="connsiteX1523" fmla="*/ 381257 w 385611"/>
              <a:gd name="connsiteY1523" fmla="*/ 11584 h 621414"/>
              <a:gd name="connsiteX1524" fmla="*/ 381701 w 385611"/>
              <a:gd name="connsiteY1524" fmla="*/ 11844 h 621414"/>
              <a:gd name="connsiteX1525" fmla="*/ 381935 w 385611"/>
              <a:gd name="connsiteY1525" fmla="*/ 11844 h 621414"/>
              <a:gd name="connsiteX1526" fmla="*/ 382847 w 385611"/>
              <a:gd name="connsiteY1526" fmla="*/ 12392 h 621414"/>
              <a:gd name="connsiteX1527" fmla="*/ 385558 w 385611"/>
              <a:gd name="connsiteY1527" fmla="*/ 13514 h 621414"/>
              <a:gd name="connsiteX1528" fmla="*/ 385767 w 385611"/>
              <a:gd name="connsiteY1528" fmla="*/ 13775 h 621414"/>
              <a:gd name="connsiteX1529" fmla="*/ 385089 w 385611"/>
              <a:gd name="connsiteY1529" fmla="*/ 21470 h 621414"/>
              <a:gd name="connsiteX1530" fmla="*/ 384881 w 385611"/>
              <a:gd name="connsiteY1530" fmla="*/ 24496 h 621414"/>
              <a:gd name="connsiteX1531" fmla="*/ 383734 w 385611"/>
              <a:gd name="connsiteY1531" fmla="*/ 33026 h 621414"/>
              <a:gd name="connsiteX1532" fmla="*/ 383734 w 385611"/>
              <a:gd name="connsiteY1532" fmla="*/ 36052 h 621414"/>
              <a:gd name="connsiteX1533" fmla="*/ 383291 w 385611"/>
              <a:gd name="connsiteY1533" fmla="*/ 37956 h 621414"/>
              <a:gd name="connsiteX1534" fmla="*/ 383056 w 385611"/>
              <a:gd name="connsiteY1534" fmla="*/ 39887 h 621414"/>
              <a:gd name="connsiteX1535" fmla="*/ 382378 w 385611"/>
              <a:gd name="connsiteY1535" fmla="*/ 46460 h 621414"/>
              <a:gd name="connsiteX1536" fmla="*/ 381935 w 385611"/>
              <a:gd name="connsiteY1536" fmla="*/ 49486 h 621414"/>
              <a:gd name="connsiteX1537" fmla="*/ 381492 w 385611"/>
              <a:gd name="connsiteY1537" fmla="*/ 53868 h 621414"/>
              <a:gd name="connsiteX1538" fmla="*/ 381257 w 385611"/>
              <a:gd name="connsiteY1538" fmla="*/ 53868 h 621414"/>
              <a:gd name="connsiteX1539" fmla="*/ 381257 w 385611"/>
              <a:gd name="connsiteY1539" fmla="*/ 54703 h 621414"/>
              <a:gd name="connsiteX1540" fmla="*/ 379902 w 385611"/>
              <a:gd name="connsiteY1540" fmla="*/ 66755 h 621414"/>
              <a:gd name="connsiteX1541" fmla="*/ 379459 w 385611"/>
              <a:gd name="connsiteY1541" fmla="*/ 70042 h 621414"/>
              <a:gd name="connsiteX1542" fmla="*/ 379459 w 385611"/>
              <a:gd name="connsiteY1542" fmla="*/ 70303 h 621414"/>
              <a:gd name="connsiteX1543" fmla="*/ 379459 w 385611"/>
              <a:gd name="connsiteY1543" fmla="*/ 70589 h 621414"/>
              <a:gd name="connsiteX1544" fmla="*/ 379459 w 385611"/>
              <a:gd name="connsiteY1544" fmla="*/ 70850 h 621414"/>
              <a:gd name="connsiteX1545" fmla="*/ 379224 w 385611"/>
              <a:gd name="connsiteY1545" fmla="*/ 73041 h 621414"/>
              <a:gd name="connsiteX1546" fmla="*/ 379224 w 385611"/>
              <a:gd name="connsiteY1546" fmla="*/ 73876 h 621414"/>
              <a:gd name="connsiteX1547" fmla="*/ 379016 w 385611"/>
              <a:gd name="connsiteY1547" fmla="*/ 76067 h 621414"/>
              <a:gd name="connsiteX1548" fmla="*/ 378546 w 385611"/>
              <a:gd name="connsiteY1548" fmla="*/ 80972 h 621414"/>
              <a:gd name="connsiteX1549" fmla="*/ 378546 w 385611"/>
              <a:gd name="connsiteY1549" fmla="*/ 81258 h 621414"/>
              <a:gd name="connsiteX1550" fmla="*/ 377660 w 385611"/>
              <a:gd name="connsiteY1550" fmla="*/ 89189 h 621414"/>
              <a:gd name="connsiteX1551" fmla="*/ 377426 w 385611"/>
              <a:gd name="connsiteY1551" fmla="*/ 91641 h 621414"/>
              <a:gd name="connsiteX1552" fmla="*/ 377191 w 385611"/>
              <a:gd name="connsiteY1552" fmla="*/ 92736 h 621414"/>
              <a:gd name="connsiteX1553" fmla="*/ 377191 w 385611"/>
              <a:gd name="connsiteY1553" fmla="*/ 92997 h 621414"/>
              <a:gd name="connsiteX1554" fmla="*/ 377191 w 385611"/>
              <a:gd name="connsiteY1554" fmla="*/ 93284 h 621414"/>
              <a:gd name="connsiteX1555" fmla="*/ 376304 w 385611"/>
              <a:gd name="connsiteY1555" fmla="*/ 102284 h 621414"/>
              <a:gd name="connsiteX1556" fmla="*/ 376070 w 385611"/>
              <a:gd name="connsiteY1556" fmla="*/ 104475 h 621414"/>
              <a:gd name="connsiteX1557" fmla="*/ 375862 w 385611"/>
              <a:gd name="connsiteY1557" fmla="*/ 106379 h 621414"/>
              <a:gd name="connsiteX1558" fmla="*/ 375627 w 385611"/>
              <a:gd name="connsiteY1558" fmla="*/ 108283 h 621414"/>
              <a:gd name="connsiteX1559" fmla="*/ 374714 w 385611"/>
              <a:gd name="connsiteY1559" fmla="*/ 115926 h 621414"/>
              <a:gd name="connsiteX1560" fmla="*/ 374271 w 385611"/>
              <a:gd name="connsiteY1560" fmla="*/ 119735 h 621414"/>
              <a:gd name="connsiteX1561" fmla="*/ 374037 w 385611"/>
              <a:gd name="connsiteY1561" fmla="*/ 122187 h 621414"/>
              <a:gd name="connsiteX1562" fmla="*/ 374037 w 385611"/>
              <a:gd name="connsiteY1562" fmla="*/ 123569 h 621414"/>
              <a:gd name="connsiteX1563" fmla="*/ 373594 w 385611"/>
              <a:gd name="connsiteY1563" fmla="*/ 127378 h 621414"/>
              <a:gd name="connsiteX1564" fmla="*/ 373594 w 385611"/>
              <a:gd name="connsiteY1564" fmla="*/ 128447 h 621414"/>
              <a:gd name="connsiteX1565" fmla="*/ 373359 w 385611"/>
              <a:gd name="connsiteY1565" fmla="*/ 129830 h 621414"/>
              <a:gd name="connsiteX1566" fmla="*/ 372473 w 385611"/>
              <a:gd name="connsiteY1566" fmla="*/ 138517 h 621414"/>
              <a:gd name="connsiteX1567" fmla="*/ 372004 w 385611"/>
              <a:gd name="connsiteY1567" fmla="*/ 142612 h 621414"/>
              <a:gd name="connsiteX1568" fmla="*/ 372004 w 385611"/>
              <a:gd name="connsiteY1568" fmla="*/ 142873 h 621414"/>
              <a:gd name="connsiteX1569" fmla="*/ 371560 w 385611"/>
              <a:gd name="connsiteY1569" fmla="*/ 145064 h 621414"/>
              <a:gd name="connsiteX1570" fmla="*/ 371560 w 385611"/>
              <a:gd name="connsiteY1570" fmla="*/ 145325 h 621414"/>
              <a:gd name="connsiteX1571" fmla="*/ 371560 w 385611"/>
              <a:gd name="connsiteY1571" fmla="*/ 145612 h 621414"/>
              <a:gd name="connsiteX1572" fmla="*/ 371326 w 385611"/>
              <a:gd name="connsiteY1572" fmla="*/ 146969 h 621414"/>
              <a:gd name="connsiteX1573" fmla="*/ 370883 w 385611"/>
              <a:gd name="connsiteY1573" fmla="*/ 151299 h 621414"/>
              <a:gd name="connsiteX1574" fmla="*/ 370439 w 385611"/>
              <a:gd name="connsiteY1574" fmla="*/ 155916 h 621414"/>
              <a:gd name="connsiteX1575" fmla="*/ 370205 w 385611"/>
              <a:gd name="connsiteY1575" fmla="*/ 157011 h 621414"/>
              <a:gd name="connsiteX1576" fmla="*/ 370205 w 385611"/>
              <a:gd name="connsiteY1576" fmla="*/ 157820 h 621414"/>
              <a:gd name="connsiteX1577" fmla="*/ 369996 w 385611"/>
              <a:gd name="connsiteY1577" fmla="*/ 159724 h 621414"/>
              <a:gd name="connsiteX1578" fmla="*/ 369762 w 385611"/>
              <a:gd name="connsiteY1578" fmla="*/ 161629 h 621414"/>
              <a:gd name="connsiteX1579" fmla="*/ 369527 w 385611"/>
              <a:gd name="connsiteY1579" fmla="*/ 164603 h 621414"/>
              <a:gd name="connsiteX1580" fmla="*/ 369084 w 385611"/>
              <a:gd name="connsiteY1580" fmla="*/ 167863 h 621414"/>
              <a:gd name="connsiteX1581" fmla="*/ 368849 w 385611"/>
              <a:gd name="connsiteY1581" fmla="*/ 170576 h 621414"/>
              <a:gd name="connsiteX1582" fmla="*/ 368849 w 385611"/>
              <a:gd name="connsiteY1582" fmla="*/ 170863 h 621414"/>
              <a:gd name="connsiteX1583" fmla="*/ 368641 w 385611"/>
              <a:gd name="connsiteY1583" fmla="*/ 172741 h 621414"/>
              <a:gd name="connsiteX1584" fmla="*/ 367963 w 385611"/>
              <a:gd name="connsiteY1584" fmla="*/ 178715 h 621414"/>
              <a:gd name="connsiteX1585" fmla="*/ 367963 w 385611"/>
              <a:gd name="connsiteY1585" fmla="*/ 179263 h 621414"/>
              <a:gd name="connsiteX1586" fmla="*/ 367494 w 385611"/>
              <a:gd name="connsiteY1586" fmla="*/ 184141 h 621414"/>
              <a:gd name="connsiteX1587" fmla="*/ 367494 w 385611"/>
              <a:gd name="connsiteY1587" fmla="*/ 184402 h 621414"/>
              <a:gd name="connsiteX1588" fmla="*/ 367285 w 385611"/>
              <a:gd name="connsiteY1588" fmla="*/ 185497 h 621414"/>
              <a:gd name="connsiteX1589" fmla="*/ 367285 w 385611"/>
              <a:gd name="connsiteY1589" fmla="*/ 186306 h 621414"/>
              <a:gd name="connsiteX1590" fmla="*/ 367285 w 385611"/>
              <a:gd name="connsiteY1590" fmla="*/ 186853 h 621414"/>
              <a:gd name="connsiteX1591" fmla="*/ 367285 w 385611"/>
              <a:gd name="connsiteY1591" fmla="*/ 187114 h 621414"/>
              <a:gd name="connsiteX1592" fmla="*/ 367051 w 385611"/>
              <a:gd name="connsiteY1592" fmla="*/ 187923 h 621414"/>
              <a:gd name="connsiteX1593" fmla="*/ 367051 w 385611"/>
              <a:gd name="connsiteY1593" fmla="*/ 188732 h 621414"/>
              <a:gd name="connsiteX1594" fmla="*/ 366816 w 385611"/>
              <a:gd name="connsiteY1594" fmla="*/ 191445 h 621414"/>
              <a:gd name="connsiteX1595" fmla="*/ 366608 w 385611"/>
              <a:gd name="connsiteY1595" fmla="*/ 191993 h 621414"/>
              <a:gd name="connsiteX1596" fmla="*/ 366373 w 385611"/>
              <a:gd name="connsiteY1596" fmla="*/ 194418 h 621414"/>
              <a:gd name="connsiteX1597" fmla="*/ 366373 w 385611"/>
              <a:gd name="connsiteY1597" fmla="*/ 194705 h 621414"/>
              <a:gd name="connsiteX1598" fmla="*/ 366373 w 385611"/>
              <a:gd name="connsiteY1598" fmla="*/ 195775 h 621414"/>
              <a:gd name="connsiteX1599" fmla="*/ 366164 w 385611"/>
              <a:gd name="connsiteY1599" fmla="*/ 197679 h 621414"/>
              <a:gd name="connsiteX1600" fmla="*/ 365487 w 385611"/>
              <a:gd name="connsiteY1600" fmla="*/ 204174 h 621414"/>
              <a:gd name="connsiteX1601" fmla="*/ 364809 w 385611"/>
              <a:gd name="connsiteY1601" fmla="*/ 209574 h 621414"/>
              <a:gd name="connsiteX1602" fmla="*/ 364809 w 385611"/>
              <a:gd name="connsiteY1602" fmla="*/ 211739 h 621414"/>
              <a:gd name="connsiteX1603" fmla="*/ 364340 w 385611"/>
              <a:gd name="connsiteY1603" fmla="*/ 216070 h 621414"/>
              <a:gd name="connsiteX1604" fmla="*/ 363896 w 385611"/>
              <a:gd name="connsiteY1604" fmla="*/ 219852 h 621414"/>
              <a:gd name="connsiteX1605" fmla="*/ 363662 w 385611"/>
              <a:gd name="connsiteY1605" fmla="*/ 222278 h 621414"/>
              <a:gd name="connsiteX1606" fmla="*/ 363454 w 385611"/>
              <a:gd name="connsiteY1606" fmla="*/ 223895 h 621414"/>
              <a:gd name="connsiteX1607" fmla="*/ 362984 w 385611"/>
              <a:gd name="connsiteY1607" fmla="*/ 227938 h 621414"/>
              <a:gd name="connsiteX1608" fmla="*/ 362776 w 385611"/>
              <a:gd name="connsiteY1608" fmla="*/ 231460 h 621414"/>
              <a:gd name="connsiteX1609" fmla="*/ 362541 w 385611"/>
              <a:gd name="connsiteY1609" fmla="*/ 232790 h 621414"/>
              <a:gd name="connsiteX1610" fmla="*/ 362306 w 385611"/>
              <a:gd name="connsiteY1610" fmla="*/ 234956 h 621414"/>
              <a:gd name="connsiteX1611" fmla="*/ 362098 w 385611"/>
              <a:gd name="connsiteY1611" fmla="*/ 237381 h 621414"/>
              <a:gd name="connsiteX1612" fmla="*/ 361629 w 385611"/>
              <a:gd name="connsiteY1612" fmla="*/ 242494 h 621414"/>
              <a:gd name="connsiteX1613" fmla="*/ 361420 w 385611"/>
              <a:gd name="connsiteY1613" fmla="*/ 242781 h 621414"/>
              <a:gd name="connsiteX1614" fmla="*/ 360508 w 385611"/>
              <a:gd name="connsiteY1614" fmla="*/ 251938 h 621414"/>
              <a:gd name="connsiteX1615" fmla="*/ 359622 w 385611"/>
              <a:gd name="connsiteY1615" fmla="*/ 262424 h 621414"/>
              <a:gd name="connsiteX1616" fmla="*/ 358709 w 385611"/>
              <a:gd name="connsiteY1616" fmla="*/ 270511 h 621414"/>
              <a:gd name="connsiteX1617" fmla="*/ 358031 w 385611"/>
              <a:gd name="connsiteY1617" fmla="*/ 277501 h 621414"/>
              <a:gd name="connsiteX1618" fmla="*/ 356676 w 385611"/>
              <a:gd name="connsiteY1618" fmla="*/ 292005 h 621414"/>
              <a:gd name="connsiteX1619" fmla="*/ 356467 w 385611"/>
              <a:gd name="connsiteY1619" fmla="*/ 293883 h 621414"/>
              <a:gd name="connsiteX1620" fmla="*/ 356467 w 385611"/>
              <a:gd name="connsiteY1620" fmla="*/ 294666 h 621414"/>
              <a:gd name="connsiteX1621" fmla="*/ 355998 w 385611"/>
              <a:gd name="connsiteY1621" fmla="*/ 298422 h 621414"/>
              <a:gd name="connsiteX1622" fmla="*/ 354877 w 385611"/>
              <a:gd name="connsiteY1622" fmla="*/ 309430 h 621414"/>
              <a:gd name="connsiteX1623" fmla="*/ 354643 w 385611"/>
              <a:gd name="connsiteY1623" fmla="*/ 312091 h 621414"/>
              <a:gd name="connsiteX1624" fmla="*/ 354643 w 385611"/>
              <a:gd name="connsiteY1624" fmla="*/ 312378 h 621414"/>
              <a:gd name="connsiteX1625" fmla="*/ 354643 w 385611"/>
              <a:gd name="connsiteY1625" fmla="*/ 312900 h 621414"/>
              <a:gd name="connsiteX1626" fmla="*/ 354200 w 385611"/>
              <a:gd name="connsiteY1626" fmla="*/ 315848 h 621414"/>
              <a:gd name="connsiteX1627" fmla="*/ 353079 w 385611"/>
              <a:gd name="connsiteY1627" fmla="*/ 327638 h 621414"/>
              <a:gd name="connsiteX1628" fmla="*/ 352610 w 385611"/>
              <a:gd name="connsiteY1628" fmla="*/ 331655 h 621414"/>
              <a:gd name="connsiteX1629" fmla="*/ 352610 w 385611"/>
              <a:gd name="connsiteY1629" fmla="*/ 332177 h 621414"/>
              <a:gd name="connsiteX1630" fmla="*/ 352610 w 385611"/>
              <a:gd name="connsiteY1630" fmla="*/ 332438 h 621414"/>
              <a:gd name="connsiteX1631" fmla="*/ 351932 w 385611"/>
              <a:gd name="connsiteY1631" fmla="*/ 338855 h 621414"/>
              <a:gd name="connsiteX1632" fmla="*/ 351723 w 385611"/>
              <a:gd name="connsiteY1632" fmla="*/ 341255 h 621414"/>
              <a:gd name="connsiteX1633" fmla="*/ 351489 w 385611"/>
              <a:gd name="connsiteY1633" fmla="*/ 342064 h 621414"/>
              <a:gd name="connsiteX1634" fmla="*/ 351489 w 385611"/>
              <a:gd name="connsiteY1634" fmla="*/ 342872 h 621414"/>
              <a:gd name="connsiteX1635" fmla="*/ 351489 w 385611"/>
              <a:gd name="connsiteY1635" fmla="*/ 343133 h 621414"/>
              <a:gd name="connsiteX1636" fmla="*/ 351489 w 385611"/>
              <a:gd name="connsiteY1636" fmla="*/ 343394 h 621414"/>
              <a:gd name="connsiteX1637" fmla="*/ 350811 w 385611"/>
              <a:gd name="connsiteY1637" fmla="*/ 350359 h 621414"/>
              <a:gd name="connsiteX1638" fmla="*/ 350602 w 385611"/>
              <a:gd name="connsiteY1638" fmla="*/ 353281 h 621414"/>
              <a:gd name="connsiteX1639" fmla="*/ 350133 w 385611"/>
              <a:gd name="connsiteY1639" fmla="*/ 357559 h 621414"/>
              <a:gd name="connsiteX1640" fmla="*/ 349925 w 385611"/>
              <a:gd name="connsiteY1640" fmla="*/ 358080 h 621414"/>
              <a:gd name="connsiteX1641" fmla="*/ 349690 w 385611"/>
              <a:gd name="connsiteY1641" fmla="*/ 360767 h 621414"/>
              <a:gd name="connsiteX1642" fmla="*/ 349456 w 385611"/>
              <a:gd name="connsiteY1642" fmla="*/ 363167 h 621414"/>
              <a:gd name="connsiteX1643" fmla="*/ 349247 w 385611"/>
              <a:gd name="connsiteY1643" fmla="*/ 365280 h 621414"/>
              <a:gd name="connsiteX1644" fmla="*/ 349012 w 385611"/>
              <a:gd name="connsiteY1644" fmla="*/ 367967 h 621414"/>
              <a:gd name="connsiteX1645" fmla="*/ 348778 w 385611"/>
              <a:gd name="connsiteY1645" fmla="*/ 367967 h 621414"/>
              <a:gd name="connsiteX1646" fmla="*/ 348569 w 385611"/>
              <a:gd name="connsiteY1646" fmla="*/ 371149 h 621414"/>
              <a:gd name="connsiteX1647" fmla="*/ 348334 w 385611"/>
              <a:gd name="connsiteY1647" fmla="*/ 372219 h 621414"/>
              <a:gd name="connsiteX1648" fmla="*/ 348334 w 385611"/>
              <a:gd name="connsiteY1648" fmla="*/ 372480 h 621414"/>
              <a:gd name="connsiteX1649" fmla="*/ 347214 w 385611"/>
              <a:gd name="connsiteY1649" fmla="*/ 383149 h 621414"/>
              <a:gd name="connsiteX1650" fmla="*/ 347214 w 385611"/>
              <a:gd name="connsiteY1650" fmla="*/ 383670 h 621414"/>
              <a:gd name="connsiteX1651" fmla="*/ 347214 w 385611"/>
              <a:gd name="connsiteY1651" fmla="*/ 384740 h 621414"/>
              <a:gd name="connsiteX1652" fmla="*/ 347214 w 385611"/>
              <a:gd name="connsiteY1652" fmla="*/ 385001 h 621414"/>
              <a:gd name="connsiteX1653" fmla="*/ 345624 w 385611"/>
              <a:gd name="connsiteY1653" fmla="*/ 398591 h 621414"/>
              <a:gd name="connsiteX1654" fmla="*/ 345624 w 385611"/>
              <a:gd name="connsiteY1654" fmla="*/ 398852 h 621414"/>
              <a:gd name="connsiteX1655" fmla="*/ 345180 w 385611"/>
              <a:gd name="connsiteY1655" fmla="*/ 403626 h 621414"/>
              <a:gd name="connsiteX1656" fmla="*/ 345180 w 385611"/>
              <a:gd name="connsiteY1656" fmla="*/ 406026 h 621414"/>
              <a:gd name="connsiteX1657" fmla="*/ 345415 w 385611"/>
              <a:gd name="connsiteY1657" fmla="*/ 408947 h 621414"/>
              <a:gd name="connsiteX1658" fmla="*/ 345624 w 385611"/>
              <a:gd name="connsiteY1658" fmla="*/ 413199 h 621414"/>
              <a:gd name="connsiteX1659" fmla="*/ 345624 w 385611"/>
              <a:gd name="connsiteY1659" fmla="*/ 415573 h 621414"/>
              <a:gd name="connsiteX1660" fmla="*/ 345624 w 385611"/>
              <a:gd name="connsiteY1660" fmla="*/ 416643 h 621414"/>
              <a:gd name="connsiteX1661" fmla="*/ 345624 w 385611"/>
              <a:gd name="connsiteY1661" fmla="*/ 417973 h 621414"/>
              <a:gd name="connsiteX1662" fmla="*/ 346093 w 385611"/>
              <a:gd name="connsiteY1662" fmla="*/ 425408 h 621414"/>
              <a:gd name="connsiteX1663" fmla="*/ 346093 w 385611"/>
              <a:gd name="connsiteY1663" fmla="*/ 428590 h 621414"/>
              <a:gd name="connsiteX1664" fmla="*/ 346093 w 385611"/>
              <a:gd name="connsiteY1664" fmla="*/ 429660 h 621414"/>
              <a:gd name="connsiteX1665" fmla="*/ 346536 w 385611"/>
              <a:gd name="connsiteY1665" fmla="*/ 436285 h 621414"/>
              <a:gd name="connsiteX1666" fmla="*/ 346536 w 385611"/>
              <a:gd name="connsiteY1666" fmla="*/ 438137 h 621414"/>
              <a:gd name="connsiteX1667" fmla="*/ 346536 w 385611"/>
              <a:gd name="connsiteY1667" fmla="*/ 438398 h 621414"/>
              <a:gd name="connsiteX1668" fmla="*/ 346771 w 385611"/>
              <a:gd name="connsiteY1668" fmla="*/ 442363 h 621414"/>
              <a:gd name="connsiteX1669" fmla="*/ 346979 w 385611"/>
              <a:gd name="connsiteY1669" fmla="*/ 445807 h 621414"/>
              <a:gd name="connsiteX1670" fmla="*/ 347214 w 385611"/>
              <a:gd name="connsiteY1670" fmla="*/ 452432 h 621414"/>
              <a:gd name="connsiteX1671" fmla="*/ 347214 w 385611"/>
              <a:gd name="connsiteY1671" fmla="*/ 453241 h 621414"/>
              <a:gd name="connsiteX1672" fmla="*/ 347422 w 385611"/>
              <a:gd name="connsiteY1672" fmla="*/ 453763 h 621414"/>
              <a:gd name="connsiteX1673" fmla="*/ 347422 w 385611"/>
              <a:gd name="connsiteY1673" fmla="*/ 456136 h 621414"/>
              <a:gd name="connsiteX1674" fmla="*/ 347657 w 385611"/>
              <a:gd name="connsiteY1674" fmla="*/ 459058 h 621414"/>
              <a:gd name="connsiteX1675" fmla="*/ 347657 w 385611"/>
              <a:gd name="connsiteY1675" fmla="*/ 461954 h 621414"/>
              <a:gd name="connsiteX1676" fmla="*/ 347892 w 385611"/>
              <a:gd name="connsiteY1676" fmla="*/ 463806 h 621414"/>
              <a:gd name="connsiteX1677" fmla="*/ 348100 w 385611"/>
              <a:gd name="connsiteY1677" fmla="*/ 472023 h 621414"/>
              <a:gd name="connsiteX1678" fmla="*/ 348100 w 385611"/>
              <a:gd name="connsiteY1678" fmla="*/ 472284 h 621414"/>
              <a:gd name="connsiteX1679" fmla="*/ 348334 w 385611"/>
              <a:gd name="connsiteY1679" fmla="*/ 474396 h 621414"/>
              <a:gd name="connsiteX1680" fmla="*/ 348334 w 385611"/>
              <a:gd name="connsiteY1680" fmla="*/ 474918 h 621414"/>
              <a:gd name="connsiteX1681" fmla="*/ 348778 w 385611"/>
              <a:gd name="connsiteY1681" fmla="*/ 482040 h 621414"/>
              <a:gd name="connsiteX1682" fmla="*/ 348778 w 385611"/>
              <a:gd name="connsiteY1682" fmla="*/ 483370 h 621414"/>
              <a:gd name="connsiteX1683" fmla="*/ 348778 w 385611"/>
              <a:gd name="connsiteY1683" fmla="*/ 484414 h 621414"/>
              <a:gd name="connsiteX1684" fmla="*/ 348778 w 385611"/>
              <a:gd name="connsiteY1684" fmla="*/ 485222 h 621414"/>
              <a:gd name="connsiteX1685" fmla="*/ 348778 w 385611"/>
              <a:gd name="connsiteY1685" fmla="*/ 486005 h 621414"/>
              <a:gd name="connsiteX1686" fmla="*/ 349012 w 385611"/>
              <a:gd name="connsiteY1686" fmla="*/ 487857 h 621414"/>
              <a:gd name="connsiteX1687" fmla="*/ 349012 w 385611"/>
              <a:gd name="connsiteY1687" fmla="*/ 488117 h 621414"/>
              <a:gd name="connsiteX1688" fmla="*/ 349456 w 385611"/>
              <a:gd name="connsiteY1688" fmla="*/ 499204 h 621414"/>
              <a:gd name="connsiteX1689" fmla="*/ 349690 w 385611"/>
              <a:gd name="connsiteY1689" fmla="*/ 502882 h 621414"/>
              <a:gd name="connsiteX1690" fmla="*/ 349690 w 385611"/>
              <a:gd name="connsiteY1690" fmla="*/ 506586 h 621414"/>
              <a:gd name="connsiteX1691" fmla="*/ 350368 w 385611"/>
              <a:gd name="connsiteY1691" fmla="*/ 517125 h 621414"/>
              <a:gd name="connsiteX1692" fmla="*/ 350368 w 385611"/>
              <a:gd name="connsiteY1692" fmla="*/ 517386 h 621414"/>
              <a:gd name="connsiteX1693" fmla="*/ 350602 w 385611"/>
              <a:gd name="connsiteY1693" fmla="*/ 526855 h 621414"/>
              <a:gd name="connsiteX1694" fmla="*/ 351046 w 385611"/>
              <a:gd name="connsiteY1694" fmla="*/ 533168 h 621414"/>
              <a:gd name="connsiteX1695" fmla="*/ 351046 w 385611"/>
              <a:gd name="connsiteY1695" fmla="*/ 534211 h 621414"/>
              <a:gd name="connsiteX1696" fmla="*/ 351046 w 385611"/>
              <a:gd name="connsiteY1696" fmla="*/ 534472 h 621414"/>
              <a:gd name="connsiteX1697" fmla="*/ 351046 w 385611"/>
              <a:gd name="connsiteY1697" fmla="*/ 535281 h 621414"/>
              <a:gd name="connsiteX1698" fmla="*/ 351046 w 385611"/>
              <a:gd name="connsiteY1698" fmla="*/ 535541 h 621414"/>
              <a:gd name="connsiteX1699" fmla="*/ 351489 w 385611"/>
              <a:gd name="connsiteY1699" fmla="*/ 544463 h 621414"/>
              <a:gd name="connsiteX1700" fmla="*/ 351723 w 385611"/>
              <a:gd name="connsiteY1700" fmla="*/ 550775 h 621414"/>
              <a:gd name="connsiteX1701" fmla="*/ 351723 w 385611"/>
              <a:gd name="connsiteY1701" fmla="*/ 551297 h 621414"/>
              <a:gd name="connsiteX1702" fmla="*/ 351932 w 385611"/>
              <a:gd name="connsiteY1702" fmla="*/ 553645 h 621414"/>
              <a:gd name="connsiteX1703" fmla="*/ 351932 w 385611"/>
              <a:gd name="connsiteY1703" fmla="*/ 554454 h 621414"/>
              <a:gd name="connsiteX1704" fmla="*/ 351932 w 385611"/>
              <a:gd name="connsiteY1704" fmla="*/ 559175 h 621414"/>
              <a:gd name="connsiteX1705" fmla="*/ 352166 w 385611"/>
              <a:gd name="connsiteY1705" fmla="*/ 563114 h 621414"/>
              <a:gd name="connsiteX1706" fmla="*/ 352166 w 385611"/>
              <a:gd name="connsiteY1706" fmla="*/ 563897 h 621414"/>
              <a:gd name="connsiteX1707" fmla="*/ 352166 w 385611"/>
              <a:gd name="connsiteY1707" fmla="*/ 564940 h 621414"/>
              <a:gd name="connsiteX1708" fmla="*/ 352401 w 385611"/>
              <a:gd name="connsiteY1708" fmla="*/ 569140 h 621414"/>
              <a:gd name="connsiteX1709" fmla="*/ 352610 w 385611"/>
              <a:gd name="connsiteY1709" fmla="*/ 572792 h 621414"/>
              <a:gd name="connsiteX1710" fmla="*/ 352610 w 385611"/>
              <a:gd name="connsiteY1710" fmla="*/ 574383 h 621414"/>
              <a:gd name="connsiteX1711" fmla="*/ 352610 w 385611"/>
              <a:gd name="connsiteY1711" fmla="*/ 574644 h 621414"/>
              <a:gd name="connsiteX1712" fmla="*/ 352610 w 385611"/>
              <a:gd name="connsiteY1712" fmla="*/ 574905 h 621414"/>
              <a:gd name="connsiteX1713" fmla="*/ 352610 w 385611"/>
              <a:gd name="connsiteY1713" fmla="*/ 576209 h 621414"/>
              <a:gd name="connsiteX1714" fmla="*/ 352844 w 385611"/>
              <a:gd name="connsiteY1714" fmla="*/ 579105 h 621414"/>
              <a:gd name="connsiteX1715" fmla="*/ 352844 w 385611"/>
              <a:gd name="connsiteY1715" fmla="*/ 579887 h 621414"/>
              <a:gd name="connsiteX1716" fmla="*/ 353079 w 385611"/>
              <a:gd name="connsiteY1716" fmla="*/ 583800 h 621414"/>
              <a:gd name="connsiteX1717" fmla="*/ 353079 w 385611"/>
              <a:gd name="connsiteY1717" fmla="*/ 585626 h 621414"/>
              <a:gd name="connsiteX1718" fmla="*/ 353522 w 385611"/>
              <a:gd name="connsiteY1718" fmla="*/ 596895 h 621414"/>
              <a:gd name="connsiteX1719" fmla="*/ 353287 w 385611"/>
              <a:gd name="connsiteY1719" fmla="*/ 597156 h 621414"/>
              <a:gd name="connsiteX1720" fmla="*/ 353287 w 385611"/>
              <a:gd name="connsiteY1720" fmla="*/ 597939 h 621414"/>
              <a:gd name="connsiteX1721" fmla="*/ 353287 w 385611"/>
              <a:gd name="connsiteY1721" fmla="*/ 598721 h 621414"/>
              <a:gd name="connsiteX1722" fmla="*/ 353757 w 385611"/>
              <a:gd name="connsiteY1722" fmla="*/ 598982 h 621414"/>
              <a:gd name="connsiteX1723" fmla="*/ 354200 w 385611"/>
              <a:gd name="connsiteY1723" fmla="*/ 598982 h 621414"/>
              <a:gd name="connsiteX1724" fmla="*/ 353757 w 385611"/>
              <a:gd name="connsiteY1724" fmla="*/ 599504 h 621414"/>
              <a:gd name="connsiteX1725" fmla="*/ 353079 w 385611"/>
              <a:gd name="connsiteY1725" fmla="*/ 600025 h 621414"/>
              <a:gd name="connsiteX1726" fmla="*/ 351932 w 385611"/>
              <a:gd name="connsiteY1726" fmla="*/ 600286 h 621414"/>
              <a:gd name="connsiteX1727" fmla="*/ 352166 w 385611"/>
              <a:gd name="connsiteY1727" fmla="*/ 599504 h 621414"/>
              <a:gd name="connsiteX1728" fmla="*/ 351723 w 385611"/>
              <a:gd name="connsiteY1728" fmla="*/ 598199 h 621414"/>
              <a:gd name="connsiteX1729" fmla="*/ 351046 w 385611"/>
              <a:gd name="connsiteY1729" fmla="*/ 598460 h 621414"/>
              <a:gd name="connsiteX1730" fmla="*/ 350811 w 385611"/>
              <a:gd name="connsiteY1730" fmla="*/ 598721 h 621414"/>
              <a:gd name="connsiteX1731" fmla="*/ 349690 w 385611"/>
              <a:gd name="connsiteY1731" fmla="*/ 598721 h 621414"/>
              <a:gd name="connsiteX1732" fmla="*/ 349012 w 385611"/>
              <a:gd name="connsiteY1732" fmla="*/ 598199 h 621414"/>
              <a:gd name="connsiteX1733" fmla="*/ 348334 w 385611"/>
              <a:gd name="connsiteY1733" fmla="*/ 598460 h 621414"/>
              <a:gd name="connsiteX1734" fmla="*/ 348100 w 385611"/>
              <a:gd name="connsiteY1734" fmla="*/ 598460 h 621414"/>
              <a:gd name="connsiteX1735" fmla="*/ 347892 w 385611"/>
              <a:gd name="connsiteY1735" fmla="*/ 598982 h 621414"/>
              <a:gd name="connsiteX1736" fmla="*/ 348100 w 385611"/>
              <a:gd name="connsiteY1736" fmla="*/ 599504 h 621414"/>
              <a:gd name="connsiteX1737" fmla="*/ 348100 w 385611"/>
              <a:gd name="connsiteY1737" fmla="*/ 600808 h 621414"/>
              <a:gd name="connsiteX1738" fmla="*/ 347214 w 385611"/>
              <a:gd name="connsiteY1738" fmla="*/ 601852 h 621414"/>
              <a:gd name="connsiteX1739" fmla="*/ 345415 w 385611"/>
              <a:gd name="connsiteY1739" fmla="*/ 603156 h 621414"/>
              <a:gd name="connsiteX1740" fmla="*/ 344503 w 385611"/>
              <a:gd name="connsiteY1740" fmla="*/ 603156 h 621414"/>
              <a:gd name="connsiteX1741" fmla="*/ 341792 w 385611"/>
              <a:gd name="connsiteY1741" fmla="*/ 603156 h 621414"/>
              <a:gd name="connsiteX1742" fmla="*/ 341583 w 385611"/>
              <a:gd name="connsiteY1742" fmla="*/ 602895 h 621414"/>
              <a:gd name="connsiteX1743" fmla="*/ 341583 w 385611"/>
              <a:gd name="connsiteY1743" fmla="*/ 602112 h 621414"/>
              <a:gd name="connsiteX1744" fmla="*/ 340671 w 385611"/>
              <a:gd name="connsiteY1744" fmla="*/ 601590 h 621414"/>
              <a:gd name="connsiteX1745" fmla="*/ 339759 w 385611"/>
              <a:gd name="connsiteY1745" fmla="*/ 601069 h 621414"/>
              <a:gd name="connsiteX1746" fmla="*/ 339759 w 385611"/>
              <a:gd name="connsiteY1746" fmla="*/ 600547 h 621414"/>
              <a:gd name="connsiteX1747" fmla="*/ 339315 w 385611"/>
              <a:gd name="connsiteY1747" fmla="*/ 600286 h 621414"/>
              <a:gd name="connsiteX1748" fmla="*/ 338403 w 385611"/>
              <a:gd name="connsiteY1748" fmla="*/ 600025 h 621414"/>
              <a:gd name="connsiteX1749" fmla="*/ 337517 w 385611"/>
              <a:gd name="connsiteY1749" fmla="*/ 600025 h 621414"/>
              <a:gd name="connsiteX1750" fmla="*/ 337282 w 385611"/>
              <a:gd name="connsiteY1750" fmla="*/ 600025 h 621414"/>
              <a:gd name="connsiteX1751" fmla="*/ 336839 w 385611"/>
              <a:gd name="connsiteY1751" fmla="*/ 600025 h 621414"/>
              <a:gd name="connsiteX1752" fmla="*/ 335249 w 385611"/>
              <a:gd name="connsiteY1752" fmla="*/ 600025 h 621414"/>
              <a:gd name="connsiteX1753" fmla="*/ 333685 w 385611"/>
              <a:gd name="connsiteY1753" fmla="*/ 600025 h 621414"/>
              <a:gd name="connsiteX1754" fmla="*/ 333216 w 385611"/>
              <a:gd name="connsiteY1754" fmla="*/ 598460 h 621414"/>
              <a:gd name="connsiteX1755" fmla="*/ 332772 w 385611"/>
              <a:gd name="connsiteY1755" fmla="*/ 598199 h 621414"/>
              <a:gd name="connsiteX1756" fmla="*/ 333007 w 385611"/>
              <a:gd name="connsiteY1756" fmla="*/ 597417 h 621414"/>
              <a:gd name="connsiteX1757" fmla="*/ 333007 w 385611"/>
              <a:gd name="connsiteY1757" fmla="*/ 597156 h 621414"/>
              <a:gd name="connsiteX1758" fmla="*/ 332772 w 385611"/>
              <a:gd name="connsiteY1758" fmla="*/ 596895 h 621414"/>
              <a:gd name="connsiteX1759" fmla="*/ 332329 w 385611"/>
              <a:gd name="connsiteY1759" fmla="*/ 597417 h 621414"/>
              <a:gd name="connsiteX1760" fmla="*/ 332095 w 385611"/>
              <a:gd name="connsiteY1760" fmla="*/ 597939 h 621414"/>
              <a:gd name="connsiteX1761" fmla="*/ 331886 w 385611"/>
              <a:gd name="connsiteY1761" fmla="*/ 598199 h 621414"/>
              <a:gd name="connsiteX1762" fmla="*/ 331417 w 385611"/>
              <a:gd name="connsiteY1762" fmla="*/ 598199 h 621414"/>
              <a:gd name="connsiteX1763" fmla="*/ 331417 w 385611"/>
              <a:gd name="connsiteY1763" fmla="*/ 598460 h 621414"/>
              <a:gd name="connsiteX1764" fmla="*/ 330739 w 385611"/>
              <a:gd name="connsiteY1764" fmla="*/ 598721 h 621414"/>
              <a:gd name="connsiteX1765" fmla="*/ 330531 w 385611"/>
              <a:gd name="connsiteY1765" fmla="*/ 598721 h 621414"/>
              <a:gd name="connsiteX1766" fmla="*/ 330296 w 385611"/>
              <a:gd name="connsiteY1766" fmla="*/ 598721 h 621414"/>
              <a:gd name="connsiteX1767" fmla="*/ 330061 w 385611"/>
              <a:gd name="connsiteY1767" fmla="*/ 598721 h 621414"/>
              <a:gd name="connsiteX1768" fmla="*/ 330061 w 385611"/>
              <a:gd name="connsiteY1768" fmla="*/ 598199 h 621414"/>
              <a:gd name="connsiteX1769" fmla="*/ 330061 w 385611"/>
              <a:gd name="connsiteY1769" fmla="*/ 597417 h 621414"/>
              <a:gd name="connsiteX1770" fmla="*/ 330296 w 385611"/>
              <a:gd name="connsiteY1770" fmla="*/ 596634 h 621414"/>
              <a:gd name="connsiteX1771" fmla="*/ 330296 w 385611"/>
              <a:gd name="connsiteY1771" fmla="*/ 596373 h 621414"/>
              <a:gd name="connsiteX1772" fmla="*/ 330061 w 385611"/>
              <a:gd name="connsiteY1772" fmla="*/ 596373 h 621414"/>
              <a:gd name="connsiteX1773" fmla="*/ 329384 w 385611"/>
              <a:gd name="connsiteY1773" fmla="*/ 596373 h 621414"/>
              <a:gd name="connsiteX1774" fmla="*/ 328706 w 385611"/>
              <a:gd name="connsiteY1774" fmla="*/ 596895 h 621414"/>
              <a:gd name="connsiteX1775" fmla="*/ 328028 w 385611"/>
              <a:gd name="connsiteY1775" fmla="*/ 597417 h 621414"/>
              <a:gd name="connsiteX1776" fmla="*/ 327351 w 385611"/>
              <a:gd name="connsiteY1776" fmla="*/ 598199 h 621414"/>
              <a:gd name="connsiteX1777" fmla="*/ 326464 w 385611"/>
              <a:gd name="connsiteY1777" fmla="*/ 597939 h 621414"/>
              <a:gd name="connsiteX1778" fmla="*/ 324431 w 385611"/>
              <a:gd name="connsiteY1778" fmla="*/ 597678 h 621414"/>
              <a:gd name="connsiteX1779" fmla="*/ 324431 w 385611"/>
              <a:gd name="connsiteY1779" fmla="*/ 597939 h 621414"/>
              <a:gd name="connsiteX1780" fmla="*/ 323753 w 385611"/>
              <a:gd name="connsiteY1780" fmla="*/ 598199 h 621414"/>
              <a:gd name="connsiteX1781" fmla="*/ 322841 w 385611"/>
              <a:gd name="connsiteY1781" fmla="*/ 598721 h 621414"/>
              <a:gd name="connsiteX1782" fmla="*/ 321512 w 385611"/>
              <a:gd name="connsiteY1782" fmla="*/ 599765 h 621414"/>
              <a:gd name="connsiteX1783" fmla="*/ 320599 w 385611"/>
              <a:gd name="connsiteY1783" fmla="*/ 600025 h 621414"/>
              <a:gd name="connsiteX1784" fmla="*/ 319009 w 385611"/>
              <a:gd name="connsiteY1784" fmla="*/ 600286 h 621414"/>
              <a:gd name="connsiteX1785" fmla="*/ 317445 w 385611"/>
              <a:gd name="connsiteY1785" fmla="*/ 600286 h 621414"/>
              <a:gd name="connsiteX1786" fmla="*/ 315412 w 385611"/>
              <a:gd name="connsiteY1786" fmla="*/ 599504 h 621414"/>
              <a:gd name="connsiteX1787" fmla="*/ 315177 w 385611"/>
              <a:gd name="connsiteY1787" fmla="*/ 599504 h 621414"/>
              <a:gd name="connsiteX1788" fmla="*/ 312701 w 385611"/>
              <a:gd name="connsiteY1788" fmla="*/ 597417 h 621414"/>
              <a:gd name="connsiteX1789" fmla="*/ 311345 w 385611"/>
              <a:gd name="connsiteY1789" fmla="*/ 596634 h 621414"/>
              <a:gd name="connsiteX1790" fmla="*/ 308869 w 385611"/>
              <a:gd name="connsiteY1790" fmla="*/ 595069 h 621414"/>
              <a:gd name="connsiteX1791" fmla="*/ 308634 w 385611"/>
              <a:gd name="connsiteY1791" fmla="*/ 595069 h 621414"/>
              <a:gd name="connsiteX1792" fmla="*/ 308426 w 385611"/>
              <a:gd name="connsiteY1792" fmla="*/ 594808 h 621414"/>
              <a:gd name="connsiteX1793" fmla="*/ 309547 w 385611"/>
              <a:gd name="connsiteY1793" fmla="*/ 594808 h 621414"/>
              <a:gd name="connsiteX1794" fmla="*/ 309547 w 385611"/>
              <a:gd name="connsiteY1794" fmla="*/ 595069 h 621414"/>
              <a:gd name="connsiteX1795" fmla="*/ 310224 w 385611"/>
              <a:gd name="connsiteY1795" fmla="*/ 595069 h 621414"/>
              <a:gd name="connsiteX1796" fmla="*/ 310668 w 385611"/>
              <a:gd name="connsiteY1796" fmla="*/ 595069 h 621414"/>
              <a:gd name="connsiteX1797" fmla="*/ 310902 w 385611"/>
              <a:gd name="connsiteY1797" fmla="*/ 594808 h 621414"/>
              <a:gd name="connsiteX1798" fmla="*/ 310459 w 385611"/>
              <a:gd name="connsiteY1798" fmla="*/ 594026 h 621414"/>
              <a:gd name="connsiteX1799" fmla="*/ 309781 w 385611"/>
              <a:gd name="connsiteY1799" fmla="*/ 594026 h 621414"/>
              <a:gd name="connsiteX1800" fmla="*/ 309547 w 385611"/>
              <a:gd name="connsiteY1800" fmla="*/ 594026 h 621414"/>
              <a:gd name="connsiteX1801" fmla="*/ 308634 w 385611"/>
              <a:gd name="connsiteY1801" fmla="*/ 593765 h 621414"/>
              <a:gd name="connsiteX1802" fmla="*/ 307070 w 385611"/>
              <a:gd name="connsiteY1802" fmla="*/ 592695 h 621414"/>
              <a:gd name="connsiteX1803" fmla="*/ 306627 w 385611"/>
              <a:gd name="connsiteY1803" fmla="*/ 592434 h 621414"/>
              <a:gd name="connsiteX1804" fmla="*/ 305271 w 385611"/>
              <a:gd name="connsiteY1804" fmla="*/ 591913 h 621414"/>
              <a:gd name="connsiteX1805" fmla="*/ 305271 w 385611"/>
              <a:gd name="connsiteY1805" fmla="*/ 591652 h 621414"/>
              <a:gd name="connsiteX1806" fmla="*/ 304802 w 385611"/>
              <a:gd name="connsiteY1806" fmla="*/ 590348 h 621414"/>
              <a:gd name="connsiteX1807" fmla="*/ 303916 w 385611"/>
              <a:gd name="connsiteY1807" fmla="*/ 590087 h 621414"/>
              <a:gd name="connsiteX1808" fmla="*/ 303681 w 385611"/>
              <a:gd name="connsiteY1808" fmla="*/ 589826 h 621414"/>
              <a:gd name="connsiteX1809" fmla="*/ 303447 w 385611"/>
              <a:gd name="connsiteY1809" fmla="*/ 589304 h 621414"/>
              <a:gd name="connsiteX1810" fmla="*/ 302561 w 385611"/>
              <a:gd name="connsiteY1810" fmla="*/ 589565 h 621414"/>
              <a:gd name="connsiteX1811" fmla="*/ 302117 w 385611"/>
              <a:gd name="connsiteY1811" fmla="*/ 590087 h 621414"/>
              <a:gd name="connsiteX1812" fmla="*/ 302117 w 385611"/>
              <a:gd name="connsiteY1812" fmla="*/ 590608 h 621414"/>
              <a:gd name="connsiteX1813" fmla="*/ 302117 w 385611"/>
              <a:gd name="connsiteY1813" fmla="*/ 590869 h 621414"/>
              <a:gd name="connsiteX1814" fmla="*/ 302117 w 385611"/>
              <a:gd name="connsiteY1814" fmla="*/ 591913 h 621414"/>
              <a:gd name="connsiteX1815" fmla="*/ 302326 w 385611"/>
              <a:gd name="connsiteY1815" fmla="*/ 591913 h 621414"/>
              <a:gd name="connsiteX1816" fmla="*/ 303238 w 385611"/>
              <a:gd name="connsiteY1816" fmla="*/ 592174 h 621414"/>
              <a:gd name="connsiteX1817" fmla="*/ 303238 w 385611"/>
              <a:gd name="connsiteY1817" fmla="*/ 593478 h 621414"/>
              <a:gd name="connsiteX1818" fmla="*/ 303447 w 385611"/>
              <a:gd name="connsiteY1818" fmla="*/ 594026 h 621414"/>
              <a:gd name="connsiteX1819" fmla="*/ 303447 w 385611"/>
              <a:gd name="connsiteY1819" fmla="*/ 594287 h 621414"/>
              <a:gd name="connsiteX1820" fmla="*/ 303447 w 385611"/>
              <a:gd name="connsiteY1820" fmla="*/ 594547 h 621414"/>
              <a:gd name="connsiteX1821" fmla="*/ 302561 w 385611"/>
              <a:gd name="connsiteY1821" fmla="*/ 594287 h 621414"/>
              <a:gd name="connsiteX1822" fmla="*/ 302326 w 385611"/>
              <a:gd name="connsiteY1822" fmla="*/ 594026 h 621414"/>
              <a:gd name="connsiteX1823" fmla="*/ 300762 w 385611"/>
              <a:gd name="connsiteY1823" fmla="*/ 594026 h 621414"/>
              <a:gd name="connsiteX1824" fmla="*/ 300527 w 385611"/>
              <a:gd name="connsiteY1824" fmla="*/ 594026 h 621414"/>
              <a:gd name="connsiteX1825" fmla="*/ 299615 w 385611"/>
              <a:gd name="connsiteY1825" fmla="*/ 594026 h 621414"/>
              <a:gd name="connsiteX1826" fmla="*/ 299615 w 385611"/>
              <a:gd name="connsiteY1826" fmla="*/ 593765 h 621414"/>
              <a:gd name="connsiteX1827" fmla="*/ 298729 w 385611"/>
              <a:gd name="connsiteY1827" fmla="*/ 593765 h 621414"/>
              <a:gd name="connsiteX1828" fmla="*/ 296930 w 385611"/>
              <a:gd name="connsiteY1828" fmla="*/ 593765 h 621414"/>
              <a:gd name="connsiteX1829" fmla="*/ 296461 w 385611"/>
              <a:gd name="connsiteY1829" fmla="*/ 593765 h 621414"/>
              <a:gd name="connsiteX1830" fmla="*/ 296018 w 385611"/>
              <a:gd name="connsiteY1830" fmla="*/ 593765 h 621414"/>
              <a:gd name="connsiteX1831" fmla="*/ 295106 w 385611"/>
              <a:gd name="connsiteY1831" fmla="*/ 594026 h 621414"/>
              <a:gd name="connsiteX1832" fmla="*/ 292421 w 385611"/>
              <a:gd name="connsiteY1832" fmla="*/ 594026 h 621414"/>
              <a:gd name="connsiteX1833" fmla="*/ 292186 w 385611"/>
              <a:gd name="connsiteY1833" fmla="*/ 594547 h 621414"/>
              <a:gd name="connsiteX1834" fmla="*/ 291951 w 385611"/>
              <a:gd name="connsiteY1834" fmla="*/ 594547 h 621414"/>
              <a:gd name="connsiteX1835" fmla="*/ 291743 w 385611"/>
              <a:gd name="connsiteY1835" fmla="*/ 594026 h 621414"/>
              <a:gd name="connsiteX1836" fmla="*/ 291065 w 385611"/>
              <a:gd name="connsiteY1836" fmla="*/ 594287 h 621414"/>
              <a:gd name="connsiteX1837" fmla="*/ 288119 w 385611"/>
              <a:gd name="connsiteY1837" fmla="*/ 594547 h 621414"/>
              <a:gd name="connsiteX1838" fmla="*/ 287911 w 385611"/>
              <a:gd name="connsiteY1838" fmla="*/ 594547 h 621414"/>
              <a:gd name="connsiteX1839" fmla="*/ 287911 w 385611"/>
              <a:gd name="connsiteY1839" fmla="*/ 594808 h 621414"/>
              <a:gd name="connsiteX1840" fmla="*/ 286321 w 385611"/>
              <a:gd name="connsiteY1840" fmla="*/ 595069 h 621414"/>
              <a:gd name="connsiteX1841" fmla="*/ 285200 w 385611"/>
              <a:gd name="connsiteY1841" fmla="*/ 595330 h 621414"/>
              <a:gd name="connsiteX1842" fmla="*/ 284965 w 385611"/>
              <a:gd name="connsiteY1842" fmla="*/ 595330 h 621414"/>
              <a:gd name="connsiteX1843" fmla="*/ 283167 w 385611"/>
              <a:gd name="connsiteY1843" fmla="*/ 595852 h 621414"/>
              <a:gd name="connsiteX1844" fmla="*/ 282724 w 385611"/>
              <a:gd name="connsiteY1844" fmla="*/ 595852 h 621414"/>
              <a:gd name="connsiteX1845" fmla="*/ 282046 w 385611"/>
              <a:gd name="connsiteY1845" fmla="*/ 596112 h 621414"/>
              <a:gd name="connsiteX1846" fmla="*/ 281811 w 385611"/>
              <a:gd name="connsiteY1846" fmla="*/ 596112 h 621414"/>
              <a:gd name="connsiteX1847" fmla="*/ 281368 w 385611"/>
              <a:gd name="connsiteY1847" fmla="*/ 596373 h 621414"/>
              <a:gd name="connsiteX1848" fmla="*/ 278865 w 385611"/>
              <a:gd name="connsiteY1848" fmla="*/ 597156 h 621414"/>
              <a:gd name="connsiteX1849" fmla="*/ 278865 w 385611"/>
              <a:gd name="connsiteY1849" fmla="*/ 597939 h 621414"/>
              <a:gd name="connsiteX1850" fmla="*/ 278422 w 385611"/>
              <a:gd name="connsiteY1850" fmla="*/ 598199 h 621414"/>
              <a:gd name="connsiteX1851" fmla="*/ 278865 w 385611"/>
              <a:gd name="connsiteY1851" fmla="*/ 598982 h 621414"/>
              <a:gd name="connsiteX1852" fmla="*/ 278657 w 385611"/>
              <a:gd name="connsiteY1852" fmla="*/ 598982 h 621414"/>
              <a:gd name="connsiteX1853" fmla="*/ 278214 w 385611"/>
              <a:gd name="connsiteY1853" fmla="*/ 599504 h 621414"/>
              <a:gd name="connsiteX1854" fmla="*/ 277979 w 385611"/>
              <a:gd name="connsiteY1854" fmla="*/ 599243 h 621414"/>
              <a:gd name="connsiteX1855" fmla="*/ 277536 w 385611"/>
              <a:gd name="connsiteY1855" fmla="*/ 598199 h 621414"/>
              <a:gd name="connsiteX1856" fmla="*/ 277301 w 385611"/>
              <a:gd name="connsiteY1856" fmla="*/ 597678 h 621414"/>
              <a:gd name="connsiteX1857" fmla="*/ 277067 w 385611"/>
              <a:gd name="connsiteY1857" fmla="*/ 597939 h 621414"/>
              <a:gd name="connsiteX1858" fmla="*/ 274591 w 385611"/>
              <a:gd name="connsiteY1858" fmla="*/ 598982 h 621414"/>
              <a:gd name="connsiteX1859" fmla="*/ 274356 w 385611"/>
              <a:gd name="connsiteY1859" fmla="*/ 598982 h 621414"/>
              <a:gd name="connsiteX1860" fmla="*/ 272792 w 385611"/>
              <a:gd name="connsiteY1860" fmla="*/ 599504 h 621414"/>
              <a:gd name="connsiteX1861" fmla="*/ 272792 w 385611"/>
              <a:gd name="connsiteY1861" fmla="*/ 600025 h 621414"/>
              <a:gd name="connsiteX1862" fmla="*/ 272557 w 385611"/>
              <a:gd name="connsiteY1862" fmla="*/ 600025 h 621414"/>
              <a:gd name="connsiteX1863" fmla="*/ 272114 w 385611"/>
              <a:gd name="connsiteY1863" fmla="*/ 600025 h 621414"/>
              <a:gd name="connsiteX1864" fmla="*/ 271436 w 385611"/>
              <a:gd name="connsiteY1864" fmla="*/ 600286 h 621414"/>
              <a:gd name="connsiteX1865" fmla="*/ 267839 w 385611"/>
              <a:gd name="connsiteY1865" fmla="*/ 601590 h 621414"/>
              <a:gd name="connsiteX1866" fmla="*/ 266692 w 385611"/>
              <a:gd name="connsiteY1866" fmla="*/ 602112 h 621414"/>
              <a:gd name="connsiteX1867" fmla="*/ 264216 w 385611"/>
              <a:gd name="connsiteY1867" fmla="*/ 602634 h 621414"/>
              <a:gd name="connsiteX1868" fmla="*/ 261974 w 385611"/>
              <a:gd name="connsiteY1868" fmla="*/ 603677 h 621414"/>
              <a:gd name="connsiteX1869" fmla="*/ 261505 w 385611"/>
              <a:gd name="connsiteY1869" fmla="*/ 603964 h 621414"/>
              <a:gd name="connsiteX1870" fmla="*/ 261505 w 385611"/>
              <a:gd name="connsiteY1870" fmla="*/ 604225 h 621414"/>
              <a:gd name="connsiteX1871" fmla="*/ 260827 w 385611"/>
              <a:gd name="connsiteY1871" fmla="*/ 604225 h 621414"/>
              <a:gd name="connsiteX1872" fmla="*/ 260618 w 385611"/>
              <a:gd name="connsiteY1872" fmla="*/ 604225 h 621414"/>
              <a:gd name="connsiteX1873" fmla="*/ 258585 w 385611"/>
              <a:gd name="connsiteY1873" fmla="*/ 605008 h 621414"/>
              <a:gd name="connsiteX1874" fmla="*/ 257673 w 385611"/>
              <a:gd name="connsiteY1874" fmla="*/ 605008 h 621414"/>
              <a:gd name="connsiteX1875" fmla="*/ 256995 w 385611"/>
              <a:gd name="connsiteY1875" fmla="*/ 605269 h 621414"/>
              <a:gd name="connsiteX1876" fmla="*/ 256318 w 385611"/>
              <a:gd name="connsiteY1876" fmla="*/ 605269 h 621414"/>
              <a:gd name="connsiteX1877" fmla="*/ 256318 w 385611"/>
              <a:gd name="connsiteY1877" fmla="*/ 605008 h 621414"/>
              <a:gd name="connsiteX1878" fmla="*/ 256109 w 385611"/>
              <a:gd name="connsiteY1878" fmla="*/ 604747 h 621414"/>
              <a:gd name="connsiteX1879" fmla="*/ 256318 w 385611"/>
              <a:gd name="connsiteY1879" fmla="*/ 604486 h 621414"/>
              <a:gd name="connsiteX1880" fmla="*/ 256552 w 385611"/>
              <a:gd name="connsiteY1880" fmla="*/ 603964 h 621414"/>
              <a:gd name="connsiteX1881" fmla="*/ 256318 w 385611"/>
              <a:gd name="connsiteY1881" fmla="*/ 602112 h 621414"/>
              <a:gd name="connsiteX1882" fmla="*/ 256787 w 385611"/>
              <a:gd name="connsiteY1882" fmla="*/ 601590 h 621414"/>
              <a:gd name="connsiteX1883" fmla="*/ 256787 w 385611"/>
              <a:gd name="connsiteY1883" fmla="*/ 601330 h 621414"/>
              <a:gd name="connsiteX1884" fmla="*/ 256995 w 385611"/>
              <a:gd name="connsiteY1884" fmla="*/ 601590 h 621414"/>
              <a:gd name="connsiteX1885" fmla="*/ 257464 w 385611"/>
              <a:gd name="connsiteY1885" fmla="*/ 601590 h 621414"/>
              <a:gd name="connsiteX1886" fmla="*/ 258351 w 385611"/>
              <a:gd name="connsiteY1886" fmla="*/ 601330 h 621414"/>
              <a:gd name="connsiteX1887" fmla="*/ 258820 w 385611"/>
              <a:gd name="connsiteY1887" fmla="*/ 600547 h 621414"/>
              <a:gd name="connsiteX1888" fmla="*/ 258820 w 385611"/>
              <a:gd name="connsiteY1888" fmla="*/ 600286 h 621414"/>
              <a:gd name="connsiteX1889" fmla="*/ 258585 w 385611"/>
              <a:gd name="connsiteY1889" fmla="*/ 600025 h 621414"/>
              <a:gd name="connsiteX1890" fmla="*/ 257673 w 385611"/>
              <a:gd name="connsiteY1890" fmla="*/ 599243 h 621414"/>
              <a:gd name="connsiteX1891" fmla="*/ 257230 w 385611"/>
              <a:gd name="connsiteY1891" fmla="*/ 598721 h 621414"/>
              <a:gd name="connsiteX1892" fmla="*/ 256318 w 385611"/>
              <a:gd name="connsiteY1892" fmla="*/ 597939 h 621414"/>
              <a:gd name="connsiteX1893" fmla="*/ 256318 w 385611"/>
              <a:gd name="connsiteY1893" fmla="*/ 597417 h 621414"/>
              <a:gd name="connsiteX1894" fmla="*/ 255874 w 385611"/>
              <a:gd name="connsiteY1894" fmla="*/ 597156 h 621414"/>
              <a:gd name="connsiteX1895" fmla="*/ 254753 w 385611"/>
              <a:gd name="connsiteY1895" fmla="*/ 597417 h 621414"/>
              <a:gd name="connsiteX1896" fmla="*/ 254519 w 385611"/>
              <a:gd name="connsiteY1896" fmla="*/ 597939 h 621414"/>
              <a:gd name="connsiteX1897" fmla="*/ 254076 w 385611"/>
              <a:gd name="connsiteY1897" fmla="*/ 597939 h 621414"/>
              <a:gd name="connsiteX1898" fmla="*/ 254519 w 385611"/>
              <a:gd name="connsiteY1898" fmla="*/ 596373 h 621414"/>
              <a:gd name="connsiteX1899" fmla="*/ 253841 w 385611"/>
              <a:gd name="connsiteY1899" fmla="*/ 596112 h 621414"/>
              <a:gd name="connsiteX1900" fmla="*/ 251599 w 385611"/>
              <a:gd name="connsiteY1900" fmla="*/ 596373 h 621414"/>
              <a:gd name="connsiteX1901" fmla="*/ 251130 w 385611"/>
              <a:gd name="connsiteY1901" fmla="*/ 596373 h 621414"/>
              <a:gd name="connsiteX1902" fmla="*/ 250244 w 385611"/>
              <a:gd name="connsiteY1902" fmla="*/ 596634 h 621414"/>
              <a:gd name="connsiteX1903" fmla="*/ 249775 w 385611"/>
              <a:gd name="connsiteY1903" fmla="*/ 596895 h 621414"/>
              <a:gd name="connsiteX1904" fmla="*/ 249123 w 385611"/>
              <a:gd name="connsiteY1904" fmla="*/ 597678 h 621414"/>
              <a:gd name="connsiteX1905" fmla="*/ 248654 w 385611"/>
              <a:gd name="connsiteY1905" fmla="*/ 598199 h 621414"/>
              <a:gd name="connsiteX1906" fmla="*/ 248654 w 385611"/>
              <a:gd name="connsiteY1906" fmla="*/ 598460 h 621414"/>
              <a:gd name="connsiteX1907" fmla="*/ 248445 w 385611"/>
              <a:gd name="connsiteY1907" fmla="*/ 598982 h 621414"/>
              <a:gd name="connsiteX1908" fmla="*/ 248888 w 385611"/>
              <a:gd name="connsiteY1908" fmla="*/ 599243 h 621414"/>
              <a:gd name="connsiteX1909" fmla="*/ 249566 w 385611"/>
              <a:gd name="connsiteY1909" fmla="*/ 599765 h 621414"/>
              <a:gd name="connsiteX1910" fmla="*/ 250452 w 385611"/>
              <a:gd name="connsiteY1910" fmla="*/ 600025 h 621414"/>
              <a:gd name="connsiteX1911" fmla="*/ 251365 w 385611"/>
              <a:gd name="connsiteY1911" fmla="*/ 600286 h 621414"/>
              <a:gd name="connsiteX1912" fmla="*/ 251599 w 385611"/>
              <a:gd name="connsiteY1912" fmla="*/ 600547 h 621414"/>
              <a:gd name="connsiteX1913" fmla="*/ 252043 w 385611"/>
              <a:gd name="connsiteY1913" fmla="*/ 600808 h 621414"/>
              <a:gd name="connsiteX1914" fmla="*/ 253163 w 385611"/>
              <a:gd name="connsiteY1914" fmla="*/ 603156 h 621414"/>
              <a:gd name="connsiteX1915" fmla="*/ 252955 w 385611"/>
              <a:gd name="connsiteY1915" fmla="*/ 603677 h 621414"/>
              <a:gd name="connsiteX1916" fmla="*/ 252720 w 385611"/>
              <a:gd name="connsiteY1916" fmla="*/ 604486 h 621414"/>
              <a:gd name="connsiteX1917" fmla="*/ 252277 w 385611"/>
              <a:gd name="connsiteY1917" fmla="*/ 605269 h 621414"/>
              <a:gd name="connsiteX1918" fmla="*/ 250687 w 385611"/>
              <a:gd name="connsiteY1918" fmla="*/ 606312 h 621414"/>
              <a:gd name="connsiteX1919" fmla="*/ 250687 w 385611"/>
              <a:gd name="connsiteY1919" fmla="*/ 606573 h 621414"/>
              <a:gd name="connsiteX1920" fmla="*/ 249566 w 385611"/>
              <a:gd name="connsiteY1920" fmla="*/ 606834 h 621414"/>
              <a:gd name="connsiteX1921" fmla="*/ 249123 w 385611"/>
              <a:gd name="connsiteY1921" fmla="*/ 607094 h 621414"/>
              <a:gd name="connsiteX1922" fmla="*/ 248888 w 385611"/>
              <a:gd name="connsiteY1922" fmla="*/ 607094 h 621414"/>
              <a:gd name="connsiteX1923" fmla="*/ 248888 w 385611"/>
              <a:gd name="connsiteY1923" fmla="*/ 607356 h 621414"/>
              <a:gd name="connsiteX1924" fmla="*/ 248445 w 385611"/>
              <a:gd name="connsiteY1924" fmla="*/ 607616 h 621414"/>
              <a:gd name="connsiteX1925" fmla="*/ 248210 w 385611"/>
              <a:gd name="connsiteY1925" fmla="*/ 607616 h 621414"/>
              <a:gd name="connsiteX1926" fmla="*/ 247976 w 385611"/>
              <a:gd name="connsiteY1926" fmla="*/ 607877 h 621414"/>
              <a:gd name="connsiteX1927" fmla="*/ 247767 w 385611"/>
              <a:gd name="connsiteY1927" fmla="*/ 608399 h 621414"/>
              <a:gd name="connsiteX1928" fmla="*/ 247090 w 385611"/>
              <a:gd name="connsiteY1928" fmla="*/ 608921 h 621414"/>
              <a:gd name="connsiteX1929" fmla="*/ 246855 w 385611"/>
              <a:gd name="connsiteY1929" fmla="*/ 609181 h 621414"/>
              <a:gd name="connsiteX1930" fmla="*/ 246855 w 385611"/>
              <a:gd name="connsiteY1930" fmla="*/ 609442 h 621414"/>
              <a:gd name="connsiteX1931" fmla="*/ 246412 w 385611"/>
              <a:gd name="connsiteY1931" fmla="*/ 609703 h 621414"/>
              <a:gd name="connsiteX1932" fmla="*/ 245943 w 385611"/>
              <a:gd name="connsiteY1932" fmla="*/ 609703 h 621414"/>
              <a:gd name="connsiteX1933" fmla="*/ 245943 w 385611"/>
              <a:gd name="connsiteY1933" fmla="*/ 609964 h 621414"/>
              <a:gd name="connsiteX1934" fmla="*/ 245056 w 385611"/>
              <a:gd name="connsiteY1934" fmla="*/ 610225 h 621414"/>
              <a:gd name="connsiteX1935" fmla="*/ 244144 w 385611"/>
              <a:gd name="connsiteY1935" fmla="*/ 610747 h 621414"/>
              <a:gd name="connsiteX1936" fmla="*/ 243936 w 385611"/>
              <a:gd name="connsiteY1936" fmla="*/ 610747 h 621414"/>
              <a:gd name="connsiteX1937" fmla="*/ 242580 w 385611"/>
              <a:gd name="connsiteY1937" fmla="*/ 611268 h 621414"/>
              <a:gd name="connsiteX1938" fmla="*/ 241902 w 385611"/>
              <a:gd name="connsiteY1938" fmla="*/ 612573 h 621414"/>
              <a:gd name="connsiteX1939" fmla="*/ 241902 w 385611"/>
              <a:gd name="connsiteY1939" fmla="*/ 613355 h 621414"/>
              <a:gd name="connsiteX1940" fmla="*/ 242111 w 385611"/>
              <a:gd name="connsiteY1940" fmla="*/ 613355 h 621414"/>
              <a:gd name="connsiteX1941" fmla="*/ 242345 w 385611"/>
              <a:gd name="connsiteY1941" fmla="*/ 613355 h 621414"/>
              <a:gd name="connsiteX1942" fmla="*/ 242580 w 385611"/>
              <a:gd name="connsiteY1942" fmla="*/ 613877 h 621414"/>
              <a:gd name="connsiteX1943" fmla="*/ 242345 w 385611"/>
              <a:gd name="connsiteY1943" fmla="*/ 614399 h 621414"/>
              <a:gd name="connsiteX1944" fmla="*/ 241433 w 385611"/>
              <a:gd name="connsiteY1944" fmla="*/ 615181 h 621414"/>
              <a:gd name="connsiteX1945" fmla="*/ 240755 w 385611"/>
              <a:gd name="connsiteY1945" fmla="*/ 615703 h 621414"/>
              <a:gd name="connsiteX1946" fmla="*/ 240547 w 385611"/>
              <a:gd name="connsiteY1946" fmla="*/ 616486 h 621414"/>
              <a:gd name="connsiteX1947" fmla="*/ 240312 w 385611"/>
              <a:gd name="connsiteY1947" fmla="*/ 616486 h 621414"/>
              <a:gd name="connsiteX1948" fmla="*/ 239869 w 385611"/>
              <a:gd name="connsiteY1948" fmla="*/ 617007 h 621414"/>
              <a:gd name="connsiteX1949" fmla="*/ 239426 w 385611"/>
              <a:gd name="connsiteY1949" fmla="*/ 617529 h 621414"/>
              <a:gd name="connsiteX1950" fmla="*/ 239426 w 385611"/>
              <a:gd name="connsiteY1950" fmla="*/ 617790 h 621414"/>
              <a:gd name="connsiteX1951" fmla="*/ 239426 w 385611"/>
              <a:gd name="connsiteY1951" fmla="*/ 618833 h 621414"/>
              <a:gd name="connsiteX1952" fmla="*/ 239869 w 385611"/>
              <a:gd name="connsiteY1952" fmla="*/ 619616 h 621414"/>
              <a:gd name="connsiteX1953" fmla="*/ 238748 w 385611"/>
              <a:gd name="connsiteY1953" fmla="*/ 620398 h 621414"/>
              <a:gd name="connsiteX1954" fmla="*/ 238071 w 385611"/>
              <a:gd name="connsiteY1954" fmla="*/ 621442 h 621414"/>
              <a:gd name="connsiteX1955" fmla="*/ 237836 w 385611"/>
              <a:gd name="connsiteY1955" fmla="*/ 621442 h 621414"/>
              <a:gd name="connsiteX1956" fmla="*/ 237158 w 385611"/>
              <a:gd name="connsiteY1956" fmla="*/ 621181 h 621414"/>
              <a:gd name="connsiteX1957" fmla="*/ 237836 w 385611"/>
              <a:gd name="connsiteY1957" fmla="*/ 620920 h 621414"/>
              <a:gd name="connsiteX1958" fmla="*/ 238071 w 385611"/>
              <a:gd name="connsiteY1958" fmla="*/ 620398 h 621414"/>
              <a:gd name="connsiteX1959" fmla="*/ 238071 w 385611"/>
              <a:gd name="connsiteY1959" fmla="*/ 619355 h 621414"/>
              <a:gd name="connsiteX1960" fmla="*/ 237158 w 385611"/>
              <a:gd name="connsiteY1960" fmla="*/ 618833 h 621414"/>
              <a:gd name="connsiteX1961" fmla="*/ 236480 w 385611"/>
              <a:gd name="connsiteY1961" fmla="*/ 619094 h 621414"/>
              <a:gd name="connsiteX1962" fmla="*/ 236037 w 385611"/>
              <a:gd name="connsiteY1962" fmla="*/ 618833 h 621414"/>
              <a:gd name="connsiteX1963" fmla="*/ 235359 w 385611"/>
              <a:gd name="connsiteY1963" fmla="*/ 619355 h 621414"/>
              <a:gd name="connsiteX1964" fmla="*/ 234890 w 385611"/>
              <a:gd name="connsiteY1964" fmla="*/ 619616 h 621414"/>
              <a:gd name="connsiteX1965" fmla="*/ 234682 w 385611"/>
              <a:gd name="connsiteY1965" fmla="*/ 620137 h 621414"/>
              <a:gd name="connsiteX1966" fmla="*/ 234004 w 385611"/>
              <a:gd name="connsiteY1966" fmla="*/ 620398 h 621414"/>
              <a:gd name="connsiteX1967" fmla="*/ 233561 w 385611"/>
              <a:gd name="connsiteY1967" fmla="*/ 620398 h 621414"/>
              <a:gd name="connsiteX1968" fmla="*/ 232205 w 385611"/>
              <a:gd name="connsiteY1968" fmla="*/ 620137 h 621414"/>
              <a:gd name="connsiteX1969" fmla="*/ 231971 w 385611"/>
              <a:gd name="connsiteY1969" fmla="*/ 620398 h 621414"/>
              <a:gd name="connsiteX1970" fmla="*/ 231293 w 385611"/>
              <a:gd name="connsiteY1970" fmla="*/ 620398 h 621414"/>
              <a:gd name="connsiteX1971" fmla="*/ 231058 w 385611"/>
              <a:gd name="connsiteY1971" fmla="*/ 620659 h 621414"/>
              <a:gd name="connsiteX1972" fmla="*/ 230850 w 385611"/>
              <a:gd name="connsiteY1972" fmla="*/ 619616 h 621414"/>
              <a:gd name="connsiteX1973" fmla="*/ 230381 w 385611"/>
              <a:gd name="connsiteY1973" fmla="*/ 619094 h 621414"/>
              <a:gd name="connsiteX1974" fmla="*/ 230172 w 385611"/>
              <a:gd name="connsiteY1974" fmla="*/ 618833 h 621414"/>
              <a:gd name="connsiteX1975" fmla="*/ 229703 w 385611"/>
              <a:gd name="connsiteY1975" fmla="*/ 618572 h 621414"/>
              <a:gd name="connsiteX1976" fmla="*/ 229260 w 385611"/>
              <a:gd name="connsiteY1976" fmla="*/ 618833 h 621414"/>
              <a:gd name="connsiteX1977" fmla="*/ 228817 w 385611"/>
              <a:gd name="connsiteY1977" fmla="*/ 619094 h 621414"/>
              <a:gd name="connsiteX1978" fmla="*/ 228582 w 385611"/>
              <a:gd name="connsiteY1978" fmla="*/ 619094 h 621414"/>
              <a:gd name="connsiteX1979" fmla="*/ 228373 w 385611"/>
              <a:gd name="connsiteY1979" fmla="*/ 619616 h 621414"/>
              <a:gd name="connsiteX1980" fmla="*/ 227904 w 385611"/>
              <a:gd name="connsiteY1980" fmla="*/ 619877 h 621414"/>
              <a:gd name="connsiteX1981" fmla="*/ 227018 w 385611"/>
              <a:gd name="connsiteY1981" fmla="*/ 620398 h 621414"/>
              <a:gd name="connsiteX1982" fmla="*/ 226106 w 385611"/>
              <a:gd name="connsiteY1982" fmla="*/ 620659 h 621414"/>
              <a:gd name="connsiteX1983" fmla="*/ 225663 w 385611"/>
              <a:gd name="connsiteY1983" fmla="*/ 620398 h 621414"/>
              <a:gd name="connsiteX1984" fmla="*/ 224985 w 385611"/>
              <a:gd name="connsiteY1984" fmla="*/ 619877 h 621414"/>
              <a:gd name="connsiteX1985" fmla="*/ 224542 w 385611"/>
              <a:gd name="connsiteY1985" fmla="*/ 619094 h 621414"/>
              <a:gd name="connsiteX1986" fmla="*/ 224307 w 385611"/>
              <a:gd name="connsiteY1986" fmla="*/ 618833 h 621414"/>
              <a:gd name="connsiteX1987" fmla="*/ 224073 w 385611"/>
              <a:gd name="connsiteY1987" fmla="*/ 618051 h 621414"/>
              <a:gd name="connsiteX1988" fmla="*/ 223864 w 385611"/>
              <a:gd name="connsiteY1988" fmla="*/ 617529 h 621414"/>
              <a:gd name="connsiteX1989" fmla="*/ 223395 w 385611"/>
              <a:gd name="connsiteY1989" fmla="*/ 616746 h 621414"/>
              <a:gd name="connsiteX1990" fmla="*/ 222717 w 385611"/>
              <a:gd name="connsiteY1990" fmla="*/ 616224 h 621414"/>
              <a:gd name="connsiteX1991" fmla="*/ 222039 w 385611"/>
              <a:gd name="connsiteY1991" fmla="*/ 615964 h 621414"/>
              <a:gd name="connsiteX1992" fmla="*/ 221830 w 385611"/>
              <a:gd name="connsiteY1992" fmla="*/ 615964 h 621414"/>
              <a:gd name="connsiteX1993" fmla="*/ 221596 w 385611"/>
              <a:gd name="connsiteY1993" fmla="*/ 615703 h 621414"/>
              <a:gd name="connsiteX1994" fmla="*/ 221153 w 385611"/>
              <a:gd name="connsiteY1994" fmla="*/ 615181 h 621414"/>
              <a:gd name="connsiteX1995" fmla="*/ 221153 w 385611"/>
              <a:gd name="connsiteY1995" fmla="*/ 614920 h 621414"/>
              <a:gd name="connsiteX1996" fmla="*/ 221153 w 385611"/>
              <a:gd name="connsiteY1996" fmla="*/ 614659 h 621414"/>
              <a:gd name="connsiteX1997" fmla="*/ 221153 w 385611"/>
              <a:gd name="connsiteY1997" fmla="*/ 613616 h 621414"/>
              <a:gd name="connsiteX1998" fmla="*/ 221361 w 385611"/>
              <a:gd name="connsiteY1998" fmla="*/ 613355 h 621414"/>
              <a:gd name="connsiteX1999" fmla="*/ 221361 w 385611"/>
              <a:gd name="connsiteY1999" fmla="*/ 612834 h 621414"/>
              <a:gd name="connsiteX2000" fmla="*/ 221361 w 385611"/>
              <a:gd name="connsiteY2000" fmla="*/ 612573 h 621414"/>
              <a:gd name="connsiteX2001" fmla="*/ 221153 w 385611"/>
              <a:gd name="connsiteY2001" fmla="*/ 612312 h 621414"/>
              <a:gd name="connsiteX2002" fmla="*/ 220475 w 385611"/>
              <a:gd name="connsiteY2002" fmla="*/ 611790 h 621414"/>
              <a:gd name="connsiteX2003" fmla="*/ 220006 w 385611"/>
              <a:gd name="connsiteY2003" fmla="*/ 611529 h 621414"/>
              <a:gd name="connsiteX2004" fmla="*/ 219563 w 385611"/>
              <a:gd name="connsiteY2004" fmla="*/ 611007 h 621414"/>
              <a:gd name="connsiteX2005" fmla="*/ 219563 w 385611"/>
              <a:gd name="connsiteY2005" fmla="*/ 610486 h 621414"/>
              <a:gd name="connsiteX2006" fmla="*/ 220006 w 385611"/>
              <a:gd name="connsiteY2006" fmla="*/ 610225 h 621414"/>
              <a:gd name="connsiteX2007" fmla="*/ 220240 w 385611"/>
              <a:gd name="connsiteY2007" fmla="*/ 610225 h 621414"/>
              <a:gd name="connsiteX2008" fmla="*/ 220240 w 385611"/>
              <a:gd name="connsiteY2008" fmla="*/ 609964 h 621414"/>
              <a:gd name="connsiteX2009" fmla="*/ 219797 w 385611"/>
              <a:gd name="connsiteY2009" fmla="*/ 609703 h 621414"/>
              <a:gd name="connsiteX2010" fmla="*/ 219563 w 385611"/>
              <a:gd name="connsiteY2010" fmla="*/ 609703 h 621414"/>
              <a:gd name="connsiteX2011" fmla="*/ 219354 w 385611"/>
              <a:gd name="connsiteY2011" fmla="*/ 609442 h 621414"/>
              <a:gd name="connsiteX2012" fmla="*/ 219354 w 385611"/>
              <a:gd name="connsiteY2012" fmla="*/ 609181 h 621414"/>
              <a:gd name="connsiteX2013" fmla="*/ 219563 w 385611"/>
              <a:gd name="connsiteY2013" fmla="*/ 608660 h 621414"/>
              <a:gd name="connsiteX2014" fmla="*/ 219563 w 385611"/>
              <a:gd name="connsiteY2014" fmla="*/ 608138 h 621414"/>
              <a:gd name="connsiteX2015" fmla="*/ 219354 w 385611"/>
              <a:gd name="connsiteY2015" fmla="*/ 608138 h 621414"/>
              <a:gd name="connsiteX2016" fmla="*/ 218885 w 385611"/>
              <a:gd name="connsiteY2016" fmla="*/ 607356 h 621414"/>
              <a:gd name="connsiteX2017" fmla="*/ 218885 w 385611"/>
              <a:gd name="connsiteY2017" fmla="*/ 607094 h 621414"/>
              <a:gd name="connsiteX2018" fmla="*/ 218207 w 385611"/>
              <a:gd name="connsiteY2018" fmla="*/ 607094 h 621414"/>
              <a:gd name="connsiteX2019" fmla="*/ 217764 w 385611"/>
              <a:gd name="connsiteY2019" fmla="*/ 606834 h 621414"/>
              <a:gd name="connsiteX2020" fmla="*/ 217764 w 385611"/>
              <a:gd name="connsiteY2020" fmla="*/ 606573 h 621414"/>
              <a:gd name="connsiteX2021" fmla="*/ 217999 w 385611"/>
              <a:gd name="connsiteY2021" fmla="*/ 606573 h 621414"/>
              <a:gd name="connsiteX2022" fmla="*/ 218676 w 385611"/>
              <a:gd name="connsiteY2022" fmla="*/ 606051 h 621414"/>
              <a:gd name="connsiteX2023" fmla="*/ 218442 w 385611"/>
              <a:gd name="connsiteY2023" fmla="*/ 605269 h 621414"/>
              <a:gd name="connsiteX2024" fmla="*/ 218442 w 385611"/>
              <a:gd name="connsiteY2024" fmla="*/ 605008 h 621414"/>
              <a:gd name="connsiteX2025" fmla="*/ 218676 w 385611"/>
              <a:gd name="connsiteY2025" fmla="*/ 604747 h 621414"/>
              <a:gd name="connsiteX2026" fmla="*/ 219354 w 385611"/>
              <a:gd name="connsiteY2026" fmla="*/ 604486 h 621414"/>
              <a:gd name="connsiteX2027" fmla="*/ 219563 w 385611"/>
              <a:gd name="connsiteY2027" fmla="*/ 604486 h 621414"/>
              <a:gd name="connsiteX2028" fmla="*/ 220006 w 385611"/>
              <a:gd name="connsiteY2028" fmla="*/ 603677 h 621414"/>
              <a:gd name="connsiteX2029" fmla="*/ 219797 w 385611"/>
              <a:gd name="connsiteY2029" fmla="*/ 602895 h 621414"/>
              <a:gd name="connsiteX2030" fmla="*/ 219563 w 385611"/>
              <a:gd name="connsiteY2030" fmla="*/ 601330 h 621414"/>
              <a:gd name="connsiteX2031" fmla="*/ 219797 w 385611"/>
              <a:gd name="connsiteY2031" fmla="*/ 600547 h 621414"/>
              <a:gd name="connsiteX2032" fmla="*/ 219120 w 385611"/>
              <a:gd name="connsiteY2032" fmla="*/ 600025 h 621414"/>
              <a:gd name="connsiteX2033" fmla="*/ 217999 w 385611"/>
              <a:gd name="connsiteY2033" fmla="*/ 599504 h 621414"/>
              <a:gd name="connsiteX2034" fmla="*/ 217999 w 385611"/>
              <a:gd name="connsiteY2034" fmla="*/ 599243 h 621414"/>
              <a:gd name="connsiteX2035" fmla="*/ 217999 w 385611"/>
              <a:gd name="connsiteY2035" fmla="*/ 598982 h 621414"/>
              <a:gd name="connsiteX2036" fmla="*/ 217321 w 385611"/>
              <a:gd name="connsiteY2036" fmla="*/ 598721 h 621414"/>
              <a:gd name="connsiteX2037" fmla="*/ 216852 w 385611"/>
              <a:gd name="connsiteY2037" fmla="*/ 598460 h 621414"/>
              <a:gd name="connsiteX2038" fmla="*/ 216409 w 385611"/>
              <a:gd name="connsiteY2038" fmla="*/ 597678 h 621414"/>
              <a:gd name="connsiteX2039" fmla="*/ 216174 w 385611"/>
              <a:gd name="connsiteY2039" fmla="*/ 596634 h 621414"/>
              <a:gd name="connsiteX2040" fmla="*/ 215288 w 385611"/>
              <a:gd name="connsiteY2040" fmla="*/ 595330 h 621414"/>
              <a:gd name="connsiteX2041" fmla="*/ 215288 w 385611"/>
              <a:gd name="connsiteY2041" fmla="*/ 594808 h 621414"/>
              <a:gd name="connsiteX2042" fmla="*/ 215053 w 385611"/>
              <a:gd name="connsiteY2042" fmla="*/ 594287 h 621414"/>
              <a:gd name="connsiteX2043" fmla="*/ 214375 w 385611"/>
              <a:gd name="connsiteY2043" fmla="*/ 592956 h 621414"/>
              <a:gd name="connsiteX2044" fmla="*/ 214167 w 385611"/>
              <a:gd name="connsiteY2044" fmla="*/ 592695 h 621414"/>
              <a:gd name="connsiteX2045" fmla="*/ 213932 w 385611"/>
              <a:gd name="connsiteY2045" fmla="*/ 592174 h 621414"/>
              <a:gd name="connsiteX2046" fmla="*/ 213932 w 385611"/>
              <a:gd name="connsiteY2046" fmla="*/ 591391 h 621414"/>
              <a:gd name="connsiteX2047" fmla="*/ 214167 w 385611"/>
              <a:gd name="connsiteY2047" fmla="*/ 591652 h 621414"/>
              <a:gd name="connsiteX2048" fmla="*/ 214375 w 385611"/>
              <a:gd name="connsiteY2048" fmla="*/ 591130 h 621414"/>
              <a:gd name="connsiteX2049" fmla="*/ 214167 w 385611"/>
              <a:gd name="connsiteY2049" fmla="*/ 589304 h 621414"/>
              <a:gd name="connsiteX2050" fmla="*/ 214167 w 385611"/>
              <a:gd name="connsiteY2050" fmla="*/ 588783 h 621414"/>
              <a:gd name="connsiteX2051" fmla="*/ 213932 w 385611"/>
              <a:gd name="connsiteY2051" fmla="*/ 588521 h 621414"/>
              <a:gd name="connsiteX2052" fmla="*/ 213698 w 385611"/>
              <a:gd name="connsiteY2052" fmla="*/ 588000 h 621414"/>
              <a:gd name="connsiteX2053" fmla="*/ 213932 w 385611"/>
              <a:gd name="connsiteY2053" fmla="*/ 587217 h 621414"/>
              <a:gd name="connsiteX2054" fmla="*/ 213932 w 385611"/>
              <a:gd name="connsiteY2054" fmla="*/ 586435 h 621414"/>
              <a:gd name="connsiteX2055" fmla="*/ 213255 w 385611"/>
              <a:gd name="connsiteY2055" fmla="*/ 585626 h 621414"/>
              <a:gd name="connsiteX2056" fmla="*/ 212811 w 385611"/>
              <a:gd name="connsiteY2056" fmla="*/ 585104 h 621414"/>
              <a:gd name="connsiteX2057" fmla="*/ 212577 w 385611"/>
              <a:gd name="connsiteY2057" fmla="*/ 585104 h 621414"/>
              <a:gd name="connsiteX2058" fmla="*/ 212342 w 385611"/>
              <a:gd name="connsiteY2058" fmla="*/ 584844 h 621414"/>
              <a:gd name="connsiteX2059" fmla="*/ 211899 w 385611"/>
              <a:gd name="connsiteY2059" fmla="*/ 584844 h 621414"/>
              <a:gd name="connsiteX2060" fmla="*/ 211456 w 385611"/>
              <a:gd name="connsiteY2060" fmla="*/ 583800 h 621414"/>
              <a:gd name="connsiteX2061" fmla="*/ 210987 w 385611"/>
              <a:gd name="connsiteY2061" fmla="*/ 583279 h 621414"/>
              <a:gd name="connsiteX2062" fmla="*/ 210778 w 385611"/>
              <a:gd name="connsiteY2062" fmla="*/ 583279 h 621414"/>
              <a:gd name="connsiteX2063" fmla="*/ 210309 w 385611"/>
              <a:gd name="connsiteY2063" fmla="*/ 583279 h 621414"/>
              <a:gd name="connsiteX2064" fmla="*/ 209866 w 385611"/>
              <a:gd name="connsiteY2064" fmla="*/ 582496 h 621414"/>
              <a:gd name="connsiteX2065" fmla="*/ 209866 w 385611"/>
              <a:gd name="connsiteY2065" fmla="*/ 581974 h 621414"/>
              <a:gd name="connsiteX2066" fmla="*/ 209866 w 385611"/>
              <a:gd name="connsiteY2066" fmla="*/ 581713 h 621414"/>
              <a:gd name="connsiteX2067" fmla="*/ 209423 w 385611"/>
              <a:gd name="connsiteY2067" fmla="*/ 581452 h 621414"/>
              <a:gd name="connsiteX2068" fmla="*/ 209188 w 385611"/>
              <a:gd name="connsiteY2068" fmla="*/ 581452 h 621414"/>
              <a:gd name="connsiteX2069" fmla="*/ 208302 w 385611"/>
              <a:gd name="connsiteY2069" fmla="*/ 581192 h 621414"/>
              <a:gd name="connsiteX2070" fmla="*/ 207624 w 385611"/>
              <a:gd name="connsiteY2070" fmla="*/ 580670 h 621414"/>
              <a:gd name="connsiteX2071" fmla="*/ 207389 w 385611"/>
              <a:gd name="connsiteY2071" fmla="*/ 580670 h 621414"/>
              <a:gd name="connsiteX2072" fmla="*/ 207155 w 385611"/>
              <a:gd name="connsiteY2072" fmla="*/ 580148 h 621414"/>
              <a:gd name="connsiteX2073" fmla="*/ 206268 w 385611"/>
              <a:gd name="connsiteY2073" fmla="*/ 580148 h 621414"/>
              <a:gd name="connsiteX2074" fmla="*/ 205799 w 385611"/>
              <a:gd name="connsiteY2074" fmla="*/ 579887 h 621414"/>
              <a:gd name="connsiteX2075" fmla="*/ 205799 w 385611"/>
              <a:gd name="connsiteY2075" fmla="*/ 579626 h 621414"/>
              <a:gd name="connsiteX2076" fmla="*/ 205799 w 385611"/>
              <a:gd name="connsiteY2076" fmla="*/ 578818 h 621414"/>
              <a:gd name="connsiteX2077" fmla="*/ 205591 w 385611"/>
              <a:gd name="connsiteY2077" fmla="*/ 578557 h 621414"/>
              <a:gd name="connsiteX2078" fmla="*/ 204678 w 385611"/>
              <a:gd name="connsiteY2078" fmla="*/ 578557 h 621414"/>
              <a:gd name="connsiteX2079" fmla="*/ 204470 w 385611"/>
              <a:gd name="connsiteY2079" fmla="*/ 577774 h 621414"/>
              <a:gd name="connsiteX2080" fmla="*/ 204470 w 385611"/>
              <a:gd name="connsiteY2080" fmla="*/ 576992 h 621414"/>
              <a:gd name="connsiteX2081" fmla="*/ 204235 w 385611"/>
              <a:gd name="connsiteY2081" fmla="*/ 576731 h 621414"/>
              <a:gd name="connsiteX2082" fmla="*/ 204001 w 385611"/>
              <a:gd name="connsiteY2082" fmla="*/ 575427 h 621414"/>
              <a:gd name="connsiteX2083" fmla="*/ 203558 w 385611"/>
              <a:gd name="connsiteY2083" fmla="*/ 574905 h 621414"/>
              <a:gd name="connsiteX2084" fmla="*/ 203323 w 385611"/>
              <a:gd name="connsiteY2084" fmla="*/ 574905 h 621414"/>
              <a:gd name="connsiteX2085" fmla="*/ 203114 w 385611"/>
              <a:gd name="connsiteY2085" fmla="*/ 574905 h 621414"/>
              <a:gd name="connsiteX2086" fmla="*/ 202437 w 385611"/>
              <a:gd name="connsiteY2086" fmla="*/ 574905 h 621414"/>
              <a:gd name="connsiteX2087" fmla="*/ 202202 w 385611"/>
              <a:gd name="connsiteY2087" fmla="*/ 574644 h 621414"/>
              <a:gd name="connsiteX2088" fmla="*/ 201967 w 385611"/>
              <a:gd name="connsiteY2088" fmla="*/ 574644 h 621414"/>
              <a:gd name="connsiteX2089" fmla="*/ 201290 w 385611"/>
              <a:gd name="connsiteY2089" fmla="*/ 574383 h 621414"/>
              <a:gd name="connsiteX2090" fmla="*/ 200847 w 385611"/>
              <a:gd name="connsiteY2090" fmla="*/ 574122 h 621414"/>
              <a:gd name="connsiteX2091" fmla="*/ 201524 w 385611"/>
              <a:gd name="connsiteY2091" fmla="*/ 574122 h 621414"/>
              <a:gd name="connsiteX2092" fmla="*/ 201967 w 385611"/>
              <a:gd name="connsiteY2092" fmla="*/ 574383 h 621414"/>
              <a:gd name="connsiteX2093" fmla="*/ 202202 w 385611"/>
              <a:gd name="connsiteY2093" fmla="*/ 574383 h 621414"/>
              <a:gd name="connsiteX2094" fmla="*/ 202202 w 385611"/>
              <a:gd name="connsiteY2094" fmla="*/ 573861 h 621414"/>
              <a:gd name="connsiteX2095" fmla="*/ 201759 w 385611"/>
              <a:gd name="connsiteY2095" fmla="*/ 573340 h 621414"/>
              <a:gd name="connsiteX2096" fmla="*/ 201081 w 385611"/>
              <a:gd name="connsiteY2096" fmla="*/ 573079 h 621414"/>
              <a:gd name="connsiteX2097" fmla="*/ 200847 w 385611"/>
              <a:gd name="connsiteY2097" fmla="*/ 573079 h 621414"/>
              <a:gd name="connsiteX2098" fmla="*/ 200847 w 385611"/>
              <a:gd name="connsiteY2098" fmla="*/ 572792 h 621414"/>
              <a:gd name="connsiteX2099" fmla="*/ 200847 w 385611"/>
              <a:gd name="connsiteY2099" fmla="*/ 572531 h 621414"/>
              <a:gd name="connsiteX2100" fmla="*/ 201081 w 385611"/>
              <a:gd name="connsiteY2100" fmla="*/ 572270 h 621414"/>
              <a:gd name="connsiteX2101" fmla="*/ 201290 w 385611"/>
              <a:gd name="connsiteY2101" fmla="*/ 572270 h 621414"/>
              <a:gd name="connsiteX2102" fmla="*/ 201524 w 385611"/>
              <a:gd name="connsiteY2102" fmla="*/ 572531 h 621414"/>
              <a:gd name="connsiteX2103" fmla="*/ 202202 w 385611"/>
              <a:gd name="connsiteY2103" fmla="*/ 572792 h 621414"/>
              <a:gd name="connsiteX2104" fmla="*/ 202645 w 385611"/>
              <a:gd name="connsiteY2104" fmla="*/ 572009 h 621414"/>
              <a:gd name="connsiteX2105" fmla="*/ 202645 w 385611"/>
              <a:gd name="connsiteY2105" fmla="*/ 571748 h 621414"/>
              <a:gd name="connsiteX2106" fmla="*/ 202437 w 385611"/>
              <a:gd name="connsiteY2106" fmla="*/ 571748 h 621414"/>
              <a:gd name="connsiteX2107" fmla="*/ 202437 w 385611"/>
              <a:gd name="connsiteY2107" fmla="*/ 571488 h 621414"/>
              <a:gd name="connsiteX2108" fmla="*/ 202202 w 385611"/>
              <a:gd name="connsiteY2108" fmla="*/ 571748 h 621414"/>
              <a:gd name="connsiteX2109" fmla="*/ 202202 w 385611"/>
              <a:gd name="connsiteY2109" fmla="*/ 572270 h 621414"/>
              <a:gd name="connsiteX2110" fmla="*/ 201967 w 385611"/>
              <a:gd name="connsiteY2110" fmla="*/ 572270 h 621414"/>
              <a:gd name="connsiteX2111" fmla="*/ 201759 w 385611"/>
              <a:gd name="connsiteY2111" fmla="*/ 572270 h 621414"/>
              <a:gd name="connsiteX2112" fmla="*/ 201967 w 385611"/>
              <a:gd name="connsiteY2112" fmla="*/ 572009 h 621414"/>
              <a:gd name="connsiteX2113" fmla="*/ 201967 w 385611"/>
              <a:gd name="connsiteY2113" fmla="*/ 571748 h 621414"/>
              <a:gd name="connsiteX2114" fmla="*/ 201290 w 385611"/>
              <a:gd name="connsiteY2114" fmla="*/ 571748 h 621414"/>
              <a:gd name="connsiteX2115" fmla="*/ 200847 w 385611"/>
              <a:gd name="connsiteY2115" fmla="*/ 571748 h 621414"/>
              <a:gd name="connsiteX2116" fmla="*/ 200612 w 385611"/>
              <a:gd name="connsiteY2116" fmla="*/ 572009 h 621414"/>
              <a:gd name="connsiteX2117" fmla="*/ 200403 w 385611"/>
              <a:gd name="connsiteY2117" fmla="*/ 571748 h 621414"/>
              <a:gd name="connsiteX2118" fmla="*/ 200612 w 385611"/>
              <a:gd name="connsiteY2118" fmla="*/ 571227 h 621414"/>
              <a:gd name="connsiteX2119" fmla="*/ 200403 w 385611"/>
              <a:gd name="connsiteY2119" fmla="*/ 571227 h 621414"/>
              <a:gd name="connsiteX2120" fmla="*/ 200169 w 385611"/>
              <a:gd name="connsiteY2120" fmla="*/ 570444 h 621414"/>
              <a:gd name="connsiteX2121" fmla="*/ 199960 w 385611"/>
              <a:gd name="connsiteY2121" fmla="*/ 570183 h 621414"/>
              <a:gd name="connsiteX2122" fmla="*/ 199726 w 385611"/>
              <a:gd name="connsiteY2122" fmla="*/ 569922 h 621414"/>
              <a:gd name="connsiteX2123" fmla="*/ 199726 w 385611"/>
              <a:gd name="connsiteY2123" fmla="*/ 569662 h 621414"/>
              <a:gd name="connsiteX2124" fmla="*/ 199960 w 385611"/>
              <a:gd name="connsiteY2124" fmla="*/ 569662 h 621414"/>
              <a:gd name="connsiteX2125" fmla="*/ 200169 w 385611"/>
              <a:gd name="connsiteY2125" fmla="*/ 569662 h 621414"/>
              <a:gd name="connsiteX2126" fmla="*/ 200403 w 385611"/>
              <a:gd name="connsiteY2126" fmla="*/ 569662 h 621414"/>
              <a:gd name="connsiteX2127" fmla="*/ 200403 w 385611"/>
              <a:gd name="connsiteY2127" fmla="*/ 569401 h 621414"/>
              <a:gd name="connsiteX2128" fmla="*/ 200169 w 385611"/>
              <a:gd name="connsiteY2128" fmla="*/ 569401 h 621414"/>
              <a:gd name="connsiteX2129" fmla="*/ 199960 w 385611"/>
              <a:gd name="connsiteY2129" fmla="*/ 569401 h 621414"/>
              <a:gd name="connsiteX2130" fmla="*/ 199960 w 385611"/>
              <a:gd name="connsiteY2130" fmla="*/ 568879 h 621414"/>
              <a:gd name="connsiteX2131" fmla="*/ 199726 w 385611"/>
              <a:gd name="connsiteY2131" fmla="*/ 568879 h 621414"/>
              <a:gd name="connsiteX2132" fmla="*/ 199491 w 385611"/>
              <a:gd name="connsiteY2132" fmla="*/ 568879 h 621414"/>
              <a:gd name="connsiteX2133" fmla="*/ 199283 w 385611"/>
              <a:gd name="connsiteY2133" fmla="*/ 568879 h 621414"/>
              <a:gd name="connsiteX2134" fmla="*/ 199048 w 385611"/>
              <a:gd name="connsiteY2134" fmla="*/ 568357 h 621414"/>
              <a:gd name="connsiteX2135" fmla="*/ 199726 w 385611"/>
              <a:gd name="connsiteY2135" fmla="*/ 568357 h 621414"/>
              <a:gd name="connsiteX2136" fmla="*/ 199726 w 385611"/>
              <a:gd name="connsiteY2136" fmla="*/ 568096 h 621414"/>
              <a:gd name="connsiteX2137" fmla="*/ 199491 w 385611"/>
              <a:gd name="connsiteY2137" fmla="*/ 567836 h 621414"/>
              <a:gd name="connsiteX2138" fmla="*/ 199048 w 385611"/>
              <a:gd name="connsiteY2138" fmla="*/ 567549 h 621414"/>
              <a:gd name="connsiteX2139" fmla="*/ 198813 w 385611"/>
              <a:gd name="connsiteY2139" fmla="*/ 567288 h 621414"/>
              <a:gd name="connsiteX2140" fmla="*/ 199283 w 385611"/>
              <a:gd name="connsiteY2140" fmla="*/ 567288 h 621414"/>
              <a:gd name="connsiteX2141" fmla="*/ 199726 w 385611"/>
              <a:gd name="connsiteY2141" fmla="*/ 567027 h 621414"/>
              <a:gd name="connsiteX2142" fmla="*/ 199726 w 385611"/>
              <a:gd name="connsiteY2142" fmla="*/ 566766 h 621414"/>
              <a:gd name="connsiteX2143" fmla="*/ 199491 w 385611"/>
              <a:gd name="connsiteY2143" fmla="*/ 566766 h 621414"/>
              <a:gd name="connsiteX2144" fmla="*/ 199048 w 385611"/>
              <a:gd name="connsiteY2144" fmla="*/ 567027 h 621414"/>
              <a:gd name="connsiteX2145" fmla="*/ 198813 w 385611"/>
              <a:gd name="connsiteY2145" fmla="*/ 566766 h 621414"/>
              <a:gd name="connsiteX2146" fmla="*/ 198813 w 385611"/>
              <a:gd name="connsiteY2146" fmla="*/ 565984 h 621414"/>
              <a:gd name="connsiteX2147" fmla="*/ 199048 w 385611"/>
              <a:gd name="connsiteY2147" fmla="*/ 565462 h 621414"/>
              <a:gd name="connsiteX2148" fmla="*/ 198605 w 385611"/>
              <a:gd name="connsiteY2148" fmla="*/ 565462 h 621414"/>
              <a:gd name="connsiteX2149" fmla="*/ 198136 w 385611"/>
              <a:gd name="connsiteY2149" fmla="*/ 565462 h 621414"/>
              <a:gd name="connsiteX2150" fmla="*/ 197927 w 385611"/>
              <a:gd name="connsiteY2150" fmla="*/ 565723 h 621414"/>
              <a:gd name="connsiteX2151" fmla="*/ 197927 w 385611"/>
              <a:gd name="connsiteY2151" fmla="*/ 565462 h 621414"/>
              <a:gd name="connsiteX2152" fmla="*/ 197927 w 385611"/>
              <a:gd name="connsiteY2152" fmla="*/ 564940 h 621414"/>
              <a:gd name="connsiteX2153" fmla="*/ 198370 w 385611"/>
              <a:gd name="connsiteY2153" fmla="*/ 565201 h 621414"/>
              <a:gd name="connsiteX2154" fmla="*/ 198813 w 385611"/>
              <a:gd name="connsiteY2154" fmla="*/ 564940 h 621414"/>
              <a:gd name="connsiteX2155" fmla="*/ 198813 w 385611"/>
              <a:gd name="connsiteY2155" fmla="*/ 564679 h 621414"/>
              <a:gd name="connsiteX2156" fmla="*/ 198813 w 385611"/>
              <a:gd name="connsiteY2156" fmla="*/ 564418 h 621414"/>
              <a:gd name="connsiteX2157" fmla="*/ 199048 w 385611"/>
              <a:gd name="connsiteY2157" fmla="*/ 564157 h 621414"/>
              <a:gd name="connsiteX2158" fmla="*/ 199048 w 385611"/>
              <a:gd name="connsiteY2158" fmla="*/ 563636 h 621414"/>
              <a:gd name="connsiteX2159" fmla="*/ 199283 w 385611"/>
              <a:gd name="connsiteY2159" fmla="*/ 563636 h 621414"/>
              <a:gd name="connsiteX2160" fmla="*/ 199726 w 385611"/>
              <a:gd name="connsiteY2160" fmla="*/ 563114 h 621414"/>
              <a:gd name="connsiteX2161" fmla="*/ 199491 w 385611"/>
              <a:gd name="connsiteY2161" fmla="*/ 562853 h 621414"/>
              <a:gd name="connsiteX2162" fmla="*/ 199048 w 385611"/>
              <a:gd name="connsiteY2162" fmla="*/ 563114 h 621414"/>
              <a:gd name="connsiteX2163" fmla="*/ 198813 w 385611"/>
              <a:gd name="connsiteY2163" fmla="*/ 562853 h 621414"/>
              <a:gd name="connsiteX2164" fmla="*/ 198813 w 385611"/>
              <a:gd name="connsiteY2164" fmla="*/ 562305 h 621414"/>
              <a:gd name="connsiteX2165" fmla="*/ 199048 w 385611"/>
              <a:gd name="connsiteY2165" fmla="*/ 562305 h 621414"/>
              <a:gd name="connsiteX2166" fmla="*/ 199048 w 385611"/>
              <a:gd name="connsiteY2166" fmla="*/ 562045 h 621414"/>
              <a:gd name="connsiteX2167" fmla="*/ 198370 w 385611"/>
              <a:gd name="connsiteY2167" fmla="*/ 562045 h 621414"/>
              <a:gd name="connsiteX2168" fmla="*/ 198605 w 385611"/>
              <a:gd name="connsiteY2168" fmla="*/ 561523 h 621414"/>
              <a:gd name="connsiteX2169" fmla="*/ 197693 w 385611"/>
              <a:gd name="connsiteY2169" fmla="*/ 560479 h 621414"/>
              <a:gd name="connsiteX2170" fmla="*/ 197458 w 385611"/>
              <a:gd name="connsiteY2170" fmla="*/ 560479 h 621414"/>
              <a:gd name="connsiteX2171" fmla="*/ 196780 w 385611"/>
              <a:gd name="connsiteY2171" fmla="*/ 560479 h 621414"/>
              <a:gd name="connsiteX2172" fmla="*/ 195659 w 385611"/>
              <a:gd name="connsiteY2172" fmla="*/ 560218 h 621414"/>
              <a:gd name="connsiteX2173" fmla="*/ 195659 w 385611"/>
              <a:gd name="connsiteY2173" fmla="*/ 559958 h 621414"/>
              <a:gd name="connsiteX2174" fmla="*/ 195894 w 385611"/>
              <a:gd name="connsiteY2174" fmla="*/ 559697 h 621414"/>
              <a:gd name="connsiteX2175" fmla="*/ 196102 w 385611"/>
              <a:gd name="connsiteY2175" fmla="*/ 559697 h 621414"/>
              <a:gd name="connsiteX2176" fmla="*/ 196337 w 385611"/>
              <a:gd name="connsiteY2176" fmla="*/ 559697 h 621414"/>
              <a:gd name="connsiteX2177" fmla="*/ 196572 w 385611"/>
              <a:gd name="connsiteY2177" fmla="*/ 559697 h 621414"/>
              <a:gd name="connsiteX2178" fmla="*/ 196780 w 385611"/>
              <a:gd name="connsiteY2178" fmla="*/ 559697 h 621414"/>
              <a:gd name="connsiteX2179" fmla="*/ 197015 w 385611"/>
              <a:gd name="connsiteY2179" fmla="*/ 559175 h 621414"/>
              <a:gd name="connsiteX2180" fmla="*/ 197249 w 385611"/>
              <a:gd name="connsiteY2180" fmla="*/ 558653 h 621414"/>
              <a:gd name="connsiteX2181" fmla="*/ 197015 w 385611"/>
              <a:gd name="connsiteY2181" fmla="*/ 558653 h 621414"/>
              <a:gd name="connsiteX2182" fmla="*/ 196780 w 385611"/>
              <a:gd name="connsiteY2182" fmla="*/ 558653 h 621414"/>
              <a:gd name="connsiteX2183" fmla="*/ 196572 w 385611"/>
              <a:gd name="connsiteY2183" fmla="*/ 559175 h 621414"/>
              <a:gd name="connsiteX2184" fmla="*/ 196337 w 385611"/>
              <a:gd name="connsiteY2184" fmla="*/ 559175 h 621414"/>
              <a:gd name="connsiteX2185" fmla="*/ 196102 w 385611"/>
              <a:gd name="connsiteY2185" fmla="*/ 558914 h 621414"/>
              <a:gd name="connsiteX2186" fmla="*/ 196337 w 385611"/>
              <a:gd name="connsiteY2186" fmla="*/ 558393 h 621414"/>
              <a:gd name="connsiteX2187" fmla="*/ 197249 w 385611"/>
              <a:gd name="connsiteY2187" fmla="*/ 556280 h 621414"/>
              <a:gd name="connsiteX2188" fmla="*/ 197458 w 385611"/>
              <a:gd name="connsiteY2188" fmla="*/ 556280 h 621414"/>
              <a:gd name="connsiteX2189" fmla="*/ 197458 w 385611"/>
              <a:gd name="connsiteY2189" fmla="*/ 555497 h 621414"/>
              <a:gd name="connsiteX2190" fmla="*/ 197458 w 385611"/>
              <a:gd name="connsiteY2190" fmla="*/ 555236 h 621414"/>
              <a:gd name="connsiteX2191" fmla="*/ 197249 w 385611"/>
              <a:gd name="connsiteY2191" fmla="*/ 554714 h 621414"/>
              <a:gd name="connsiteX2192" fmla="*/ 197015 w 385611"/>
              <a:gd name="connsiteY2192" fmla="*/ 554714 h 621414"/>
              <a:gd name="connsiteX2193" fmla="*/ 196780 w 385611"/>
              <a:gd name="connsiteY2193" fmla="*/ 554975 h 621414"/>
              <a:gd name="connsiteX2194" fmla="*/ 196572 w 385611"/>
              <a:gd name="connsiteY2194" fmla="*/ 554975 h 621414"/>
              <a:gd name="connsiteX2195" fmla="*/ 196337 w 385611"/>
              <a:gd name="connsiteY2195" fmla="*/ 554714 h 621414"/>
              <a:gd name="connsiteX2196" fmla="*/ 196102 w 385611"/>
              <a:gd name="connsiteY2196" fmla="*/ 554454 h 621414"/>
              <a:gd name="connsiteX2197" fmla="*/ 196337 w 385611"/>
              <a:gd name="connsiteY2197" fmla="*/ 554193 h 621414"/>
              <a:gd name="connsiteX2198" fmla="*/ 197249 w 385611"/>
              <a:gd name="connsiteY2198" fmla="*/ 553123 h 621414"/>
              <a:gd name="connsiteX2199" fmla="*/ 197693 w 385611"/>
              <a:gd name="connsiteY2199" fmla="*/ 553384 h 621414"/>
              <a:gd name="connsiteX2200" fmla="*/ 197927 w 385611"/>
              <a:gd name="connsiteY2200" fmla="*/ 553123 h 621414"/>
              <a:gd name="connsiteX2201" fmla="*/ 198136 w 385611"/>
              <a:gd name="connsiteY2201" fmla="*/ 552080 h 621414"/>
              <a:gd name="connsiteX2202" fmla="*/ 197693 w 385611"/>
              <a:gd name="connsiteY2202" fmla="*/ 551819 h 621414"/>
              <a:gd name="connsiteX2203" fmla="*/ 197249 w 385611"/>
              <a:gd name="connsiteY2203" fmla="*/ 551819 h 621414"/>
              <a:gd name="connsiteX2204" fmla="*/ 197249 w 385611"/>
              <a:gd name="connsiteY2204" fmla="*/ 551558 h 621414"/>
              <a:gd name="connsiteX2205" fmla="*/ 197249 w 385611"/>
              <a:gd name="connsiteY2205" fmla="*/ 550775 h 621414"/>
              <a:gd name="connsiteX2206" fmla="*/ 197458 w 385611"/>
              <a:gd name="connsiteY2206" fmla="*/ 550775 h 621414"/>
              <a:gd name="connsiteX2207" fmla="*/ 197693 w 385611"/>
              <a:gd name="connsiteY2207" fmla="*/ 550515 h 621414"/>
              <a:gd name="connsiteX2208" fmla="*/ 198370 w 385611"/>
              <a:gd name="connsiteY2208" fmla="*/ 550775 h 621414"/>
              <a:gd name="connsiteX2209" fmla="*/ 198813 w 385611"/>
              <a:gd name="connsiteY2209" fmla="*/ 550515 h 621414"/>
              <a:gd name="connsiteX2210" fmla="*/ 199283 w 385611"/>
              <a:gd name="connsiteY2210" fmla="*/ 550515 h 621414"/>
              <a:gd name="connsiteX2211" fmla="*/ 199491 w 385611"/>
              <a:gd name="connsiteY2211" fmla="*/ 550515 h 621414"/>
              <a:gd name="connsiteX2212" fmla="*/ 199491 w 385611"/>
              <a:gd name="connsiteY2212" fmla="*/ 550254 h 621414"/>
              <a:gd name="connsiteX2213" fmla="*/ 199048 w 385611"/>
              <a:gd name="connsiteY2213" fmla="*/ 549993 h 621414"/>
              <a:gd name="connsiteX2214" fmla="*/ 198813 w 385611"/>
              <a:gd name="connsiteY2214" fmla="*/ 550254 h 621414"/>
              <a:gd name="connsiteX2215" fmla="*/ 198370 w 385611"/>
              <a:gd name="connsiteY2215" fmla="*/ 550254 h 621414"/>
              <a:gd name="connsiteX2216" fmla="*/ 198136 w 385611"/>
              <a:gd name="connsiteY2216" fmla="*/ 550254 h 621414"/>
              <a:gd name="connsiteX2217" fmla="*/ 198605 w 385611"/>
              <a:gd name="connsiteY2217" fmla="*/ 549993 h 621414"/>
              <a:gd name="connsiteX2218" fmla="*/ 198370 w 385611"/>
              <a:gd name="connsiteY2218" fmla="*/ 549184 h 621414"/>
              <a:gd name="connsiteX2219" fmla="*/ 198813 w 385611"/>
              <a:gd name="connsiteY2219" fmla="*/ 548402 h 621414"/>
              <a:gd name="connsiteX2220" fmla="*/ 198605 w 385611"/>
              <a:gd name="connsiteY2220" fmla="*/ 548141 h 621414"/>
              <a:gd name="connsiteX2221" fmla="*/ 198370 w 385611"/>
              <a:gd name="connsiteY2221" fmla="*/ 548402 h 621414"/>
              <a:gd name="connsiteX2222" fmla="*/ 198136 w 385611"/>
              <a:gd name="connsiteY2222" fmla="*/ 548663 h 621414"/>
              <a:gd name="connsiteX2223" fmla="*/ 197693 w 385611"/>
              <a:gd name="connsiteY2223" fmla="*/ 548402 h 621414"/>
              <a:gd name="connsiteX2224" fmla="*/ 197693 w 385611"/>
              <a:gd name="connsiteY2224" fmla="*/ 548141 h 621414"/>
              <a:gd name="connsiteX2225" fmla="*/ 198370 w 385611"/>
              <a:gd name="connsiteY2225" fmla="*/ 548141 h 621414"/>
              <a:gd name="connsiteX2226" fmla="*/ 198370 w 385611"/>
              <a:gd name="connsiteY2226" fmla="*/ 547880 h 621414"/>
              <a:gd name="connsiteX2227" fmla="*/ 198136 w 385611"/>
              <a:gd name="connsiteY2227" fmla="*/ 547619 h 621414"/>
              <a:gd name="connsiteX2228" fmla="*/ 197927 w 385611"/>
              <a:gd name="connsiteY2228" fmla="*/ 547358 h 621414"/>
              <a:gd name="connsiteX2229" fmla="*/ 197693 w 385611"/>
              <a:gd name="connsiteY2229" fmla="*/ 547097 h 621414"/>
              <a:gd name="connsiteX2230" fmla="*/ 197693 w 385611"/>
              <a:gd name="connsiteY2230" fmla="*/ 546836 h 621414"/>
              <a:gd name="connsiteX2231" fmla="*/ 197927 w 385611"/>
              <a:gd name="connsiteY2231" fmla="*/ 546576 h 621414"/>
              <a:gd name="connsiteX2232" fmla="*/ 198136 w 385611"/>
              <a:gd name="connsiteY2232" fmla="*/ 546576 h 621414"/>
              <a:gd name="connsiteX2233" fmla="*/ 198136 w 385611"/>
              <a:gd name="connsiteY2233" fmla="*/ 546315 h 621414"/>
              <a:gd name="connsiteX2234" fmla="*/ 198370 w 385611"/>
              <a:gd name="connsiteY2234" fmla="*/ 545767 h 621414"/>
              <a:gd name="connsiteX2235" fmla="*/ 197927 w 385611"/>
              <a:gd name="connsiteY2235" fmla="*/ 545245 h 621414"/>
              <a:gd name="connsiteX2236" fmla="*/ 198136 w 385611"/>
              <a:gd name="connsiteY2236" fmla="*/ 544724 h 621414"/>
              <a:gd name="connsiteX2237" fmla="*/ 198605 w 385611"/>
              <a:gd name="connsiteY2237" fmla="*/ 545245 h 621414"/>
              <a:gd name="connsiteX2238" fmla="*/ 199048 w 385611"/>
              <a:gd name="connsiteY2238" fmla="*/ 544724 h 621414"/>
              <a:gd name="connsiteX2239" fmla="*/ 199283 w 385611"/>
              <a:gd name="connsiteY2239" fmla="*/ 544463 h 621414"/>
              <a:gd name="connsiteX2240" fmla="*/ 199048 w 385611"/>
              <a:gd name="connsiteY2240" fmla="*/ 543941 h 621414"/>
              <a:gd name="connsiteX2241" fmla="*/ 199048 w 385611"/>
              <a:gd name="connsiteY2241" fmla="*/ 543680 h 621414"/>
              <a:gd name="connsiteX2242" fmla="*/ 199048 w 385611"/>
              <a:gd name="connsiteY2242" fmla="*/ 543419 h 621414"/>
              <a:gd name="connsiteX2243" fmla="*/ 199283 w 385611"/>
              <a:gd name="connsiteY2243" fmla="*/ 543159 h 621414"/>
              <a:gd name="connsiteX2244" fmla="*/ 199491 w 385611"/>
              <a:gd name="connsiteY2244" fmla="*/ 543159 h 621414"/>
              <a:gd name="connsiteX2245" fmla="*/ 199726 w 385611"/>
              <a:gd name="connsiteY2245" fmla="*/ 543419 h 621414"/>
              <a:gd name="connsiteX2246" fmla="*/ 199726 w 385611"/>
              <a:gd name="connsiteY2246" fmla="*/ 543680 h 621414"/>
              <a:gd name="connsiteX2247" fmla="*/ 199960 w 385611"/>
              <a:gd name="connsiteY2247" fmla="*/ 543941 h 621414"/>
              <a:gd name="connsiteX2248" fmla="*/ 200169 w 385611"/>
              <a:gd name="connsiteY2248" fmla="*/ 544202 h 621414"/>
              <a:gd name="connsiteX2249" fmla="*/ 200612 w 385611"/>
              <a:gd name="connsiteY2249" fmla="*/ 543941 h 621414"/>
              <a:gd name="connsiteX2250" fmla="*/ 200612 w 385611"/>
              <a:gd name="connsiteY2250" fmla="*/ 543680 h 621414"/>
              <a:gd name="connsiteX2251" fmla="*/ 200847 w 385611"/>
              <a:gd name="connsiteY2251" fmla="*/ 543680 h 621414"/>
              <a:gd name="connsiteX2252" fmla="*/ 200612 w 385611"/>
              <a:gd name="connsiteY2252" fmla="*/ 543419 h 621414"/>
              <a:gd name="connsiteX2253" fmla="*/ 200403 w 385611"/>
              <a:gd name="connsiteY2253" fmla="*/ 543419 h 621414"/>
              <a:gd name="connsiteX2254" fmla="*/ 200403 w 385611"/>
              <a:gd name="connsiteY2254" fmla="*/ 543159 h 621414"/>
              <a:gd name="connsiteX2255" fmla="*/ 200169 w 385611"/>
              <a:gd name="connsiteY2255" fmla="*/ 542898 h 621414"/>
              <a:gd name="connsiteX2256" fmla="*/ 199960 w 385611"/>
              <a:gd name="connsiteY2256" fmla="*/ 542898 h 621414"/>
              <a:gd name="connsiteX2257" fmla="*/ 199960 w 385611"/>
              <a:gd name="connsiteY2257" fmla="*/ 542637 h 621414"/>
              <a:gd name="connsiteX2258" fmla="*/ 200169 w 385611"/>
              <a:gd name="connsiteY2258" fmla="*/ 542637 h 621414"/>
              <a:gd name="connsiteX2259" fmla="*/ 200403 w 385611"/>
              <a:gd name="connsiteY2259" fmla="*/ 542637 h 621414"/>
              <a:gd name="connsiteX2260" fmla="*/ 200847 w 385611"/>
              <a:gd name="connsiteY2260" fmla="*/ 542376 h 621414"/>
              <a:gd name="connsiteX2261" fmla="*/ 200847 w 385611"/>
              <a:gd name="connsiteY2261" fmla="*/ 542089 h 621414"/>
              <a:gd name="connsiteX2262" fmla="*/ 200847 w 385611"/>
              <a:gd name="connsiteY2262" fmla="*/ 541828 h 621414"/>
              <a:gd name="connsiteX2263" fmla="*/ 201290 w 385611"/>
              <a:gd name="connsiteY2263" fmla="*/ 541306 h 621414"/>
              <a:gd name="connsiteX2264" fmla="*/ 201290 w 385611"/>
              <a:gd name="connsiteY2264" fmla="*/ 541046 h 621414"/>
              <a:gd name="connsiteX2265" fmla="*/ 201524 w 385611"/>
              <a:gd name="connsiteY2265" fmla="*/ 541046 h 621414"/>
              <a:gd name="connsiteX2266" fmla="*/ 201290 w 385611"/>
              <a:gd name="connsiteY2266" fmla="*/ 540785 h 621414"/>
              <a:gd name="connsiteX2267" fmla="*/ 201290 w 385611"/>
              <a:gd name="connsiteY2267" fmla="*/ 540263 h 621414"/>
              <a:gd name="connsiteX2268" fmla="*/ 201524 w 385611"/>
              <a:gd name="connsiteY2268" fmla="*/ 540002 h 621414"/>
              <a:gd name="connsiteX2269" fmla="*/ 201524 w 385611"/>
              <a:gd name="connsiteY2269" fmla="*/ 539741 h 621414"/>
              <a:gd name="connsiteX2270" fmla="*/ 201759 w 385611"/>
              <a:gd name="connsiteY2270" fmla="*/ 540002 h 621414"/>
              <a:gd name="connsiteX2271" fmla="*/ 201759 w 385611"/>
              <a:gd name="connsiteY2271" fmla="*/ 540263 h 621414"/>
              <a:gd name="connsiteX2272" fmla="*/ 201759 w 385611"/>
              <a:gd name="connsiteY2272" fmla="*/ 540524 h 621414"/>
              <a:gd name="connsiteX2273" fmla="*/ 201759 w 385611"/>
              <a:gd name="connsiteY2273" fmla="*/ 540263 h 621414"/>
              <a:gd name="connsiteX2274" fmla="*/ 201967 w 385611"/>
              <a:gd name="connsiteY2274" fmla="*/ 540263 h 621414"/>
              <a:gd name="connsiteX2275" fmla="*/ 201967 w 385611"/>
              <a:gd name="connsiteY2275" fmla="*/ 540002 h 621414"/>
              <a:gd name="connsiteX2276" fmla="*/ 202202 w 385611"/>
              <a:gd name="connsiteY2276" fmla="*/ 540002 h 621414"/>
              <a:gd name="connsiteX2277" fmla="*/ 202880 w 385611"/>
              <a:gd name="connsiteY2277" fmla="*/ 540524 h 621414"/>
              <a:gd name="connsiteX2278" fmla="*/ 203114 w 385611"/>
              <a:gd name="connsiteY2278" fmla="*/ 540263 h 621414"/>
              <a:gd name="connsiteX2279" fmla="*/ 203323 w 385611"/>
              <a:gd name="connsiteY2279" fmla="*/ 540002 h 621414"/>
              <a:gd name="connsiteX2280" fmla="*/ 203114 w 385611"/>
              <a:gd name="connsiteY2280" fmla="*/ 540002 h 621414"/>
              <a:gd name="connsiteX2281" fmla="*/ 202880 w 385611"/>
              <a:gd name="connsiteY2281" fmla="*/ 540002 h 621414"/>
              <a:gd name="connsiteX2282" fmla="*/ 202645 w 385611"/>
              <a:gd name="connsiteY2282" fmla="*/ 540002 h 621414"/>
              <a:gd name="connsiteX2283" fmla="*/ 202645 w 385611"/>
              <a:gd name="connsiteY2283" fmla="*/ 539741 h 621414"/>
              <a:gd name="connsiteX2284" fmla="*/ 202645 w 385611"/>
              <a:gd name="connsiteY2284" fmla="*/ 539480 h 621414"/>
              <a:gd name="connsiteX2285" fmla="*/ 202880 w 385611"/>
              <a:gd name="connsiteY2285" fmla="*/ 539220 h 621414"/>
              <a:gd name="connsiteX2286" fmla="*/ 203114 w 385611"/>
              <a:gd name="connsiteY2286" fmla="*/ 539220 h 621414"/>
              <a:gd name="connsiteX2287" fmla="*/ 203114 w 385611"/>
              <a:gd name="connsiteY2287" fmla="*/ 538698 h 621414"/>
              <a:gd name="connsiteX2288" fmla="*/ 203114 w 385611"/>
              <a:gd name="connsiteY2288" fmla="*/ 538411 h 621414"/>
              <a:gd name="connsiteX2289" fmla="*/ 202645 w 385611"/>
              <a:gd name="connsiteY2289" fmla="*/ 538698 h 621414"/>
              <a:gd name="connsiteX2290" fmla="*/ 202437 w 385611"/>
              <a:gd name="connsiteY2290" fmla="*/ 538698 h 621414"/>
              <a:gd name="connsiteX2291" fmla="*/ 202202 w 385611"/>
              <a:gd name="connsiteY2291" fmla="*/ 538698 h 621414"/>
              <a:gd name="connsiteX2292" fmla="*/ 202202 w 385611"/>
              <a:gd name="connsiteY2292" fmla="*/ 538411 h 621414"/>
              <a:gd name="connsiteX2293" fmla="*/ 202437 w 385611"/>
              <a:gd name="connsiteY2293" fmla="*/ 537889 h 621414"/>
              <a:gd name="connsiteX2294" fmla="*/ 202645 w 385611"/>
              <a:gd name="connsiteY2294" fmla="*/ 537107 h 621414"/>
              <a:gd name="connsiteX2295" fmla="*/ 202437 w 385611"/>
              <a:gd name="connsiteY2295" fmla="*/ 536585 h 621414"/>
              <a:gd name="connsiteX2296" fmla="*/ 202202 w 385611"/>
              <a:gd name="connsiteY2296" fmla="*/ 536324 h 621414"/>
              <a:gd name="connsiteX2297" fmla="*/ 201967 w 385611"/>
              <a:gd name="connsiteY2297" fmla="*/ 536324 h 621414"/>
              <a:gd name="connsiteX2298" fmla="*/ 202202 w 385611"/>
              <a:gd name="connsiteY2298" fmla="*/ 536063 h 621414"/>
              <a:gd name="connsiteX2299" fmla="*/ 202437 w 385611"/>
              <a:gd name="connsiteY2299" fmla="*/ 536063 h 621414"/>
              <a:gd name="connsiteX2300" fmla="*/ 202645 w 385611"/>
              <a:gd name="connsiteY2300" fmla="*/ 536324 h 621414"/>
              <a:gd name="connsiteX2301" fmla="*/ 202880 w 385611"/>
              <a:gd name="connsiteY2301" fmla="*/ 536324 h 621414"/>
              <a:gd name="connsiteX2302" fmla="*/ 202880 w 385611"/>
              <a:gd name="connsiteY2302" fmla="*/ 536585 h 621414"/>
              <a:gd name="connsiteX2303" fmla="*/ 202880 w 385611"/>
              <a:gd name="connsiteY2303" fmla="*/ 536846 h 621414"/>
              <a:gd name="connsiteX2304" fmla="*/ 203114 w 385611"/>
              <a:gd name="connsiteY2304" fmla="*/ 536846 h 621414"/>
              <a:gd name="connsiteX2305" fmla="*/ 203323 w 385611"/>
              <a:gd name="connsiteY2305" fmla="*/ 536846 h 621414"/>
              <a:gd name="connsiteX2306" fmla="*/ 203323 w 385611"/>
              <a:gd name="connsiteY2306" fmla="*/ 536585 h 621414"/>
              <a:gd name="connsiteX2307" fmla="*/ 203114 w 385611"/>
              <a:gd name="connsiteY2307" fmla="*/ 536063 h 621414"/>
              <a:gd name="connsiteX2308" fmla="*/ 202880 w 385611"/>
              <a:gd name="connsiteY2308" fmla="*/ 535802 h 621414"/>
              <a:gd name="connsiteX2309" fmla="*/ 203114 w 385611"/>
              <a:gd name="connsiteY2309" fmla="*/ 535541 h 621414"/>
              <a:gd name="connsiteX2310" fmla="*/ 203323 w 385611"/>
              <a:gd name="connsiteY2310" fmla="*/ 535541 h 621414"/>
              <a:gd name="connsiteX2311" fmla="*/ 203558 w 385611"/>
              <a:gd name="connsiteY2311" fmla="*/ 535541 h 621414"/>
              <a:gd name="connsiteX2312" fmla="*/ 204001 w 385611"/>
              <a:gd name="connsiteY2312" fmla="*/ 535802 h 621414"/>
              <a:gd name="connsiteX2313" fmla="*/ 204235 w 385611"/>
              <a:gd name="connsiteY2313" fmla="*/ 535802 h 621414"/>
              <a:gd name="connsiteX2314" fmla="*/ 204678 w 385611"/>
              <a:gd name="connsiteY2314" fmla="*/ 534472 h 621414"/>
              <a:gd name="connsiteX2315" fmla="*/ 204678 w 385611"/>
              <a:gd name="connsiteY2315" fmla="*/ 534211 h 621414"/>
              <a:gd name="connsiteX2316" fmla="*/ 203558 w 385611"/>
              <a:gd name="connsiteY2316" fmla="*/ 533428 h 621414"/>
              <a:gd name="connsiteX2317" fmla="*/ 203558 w 385611"/>
              <a:gd name="connsiteY2317" fmla="*/ 533168 h 621414"/>
              <a:gd name="connsiteX2318" fmla="*/ 203558 w 385611"/>
              <a:gd name="connsiteY2318" fmla="*/ 532646 h 621414"/>
              <a:gd name="connsiteX2319" fmla="*/ 203792 w 385611"/>
              <a:gd name="connsiteY2319" fmla="*/ 532385 h 621414"/>
              <a:gd name="connsiteX2320" fmla="*/ 204001 w 385611"/>
              <a:gd name="connsiteY2320" fmla="*/ 532385 h 621414"/>
              <a:gd name="connsiteX2321" fmla="*/ 204470 w 385611"/>
              <a:gd name="connsiteY2321" fmla="*/ 532124 h 621414"/>
              <a:gd name="connsiteX2322" fmla="*/ 204235 w 385611"/>
              <a:gd name="connsiteY2322" fmla="*/ 531055 h 621414"/>
              <a:gd name="connsiteX2323" fmla="*/ 204235 w 385611"/>
              <a:gd name="connsiteY2323" fmla="*/ 530272 h 621414"/>
              <a:gd name="connsiteX2324" fmla="*/ 204235 w 385611"/>
              <a:gd name="connsiteY2324" fmla="*/ 530011 h 621414"/>
              <a:gd name="connsiteX2325" fmla="*/ 204470 w 385611"/>
              <a:gd name="connsiteY2325" fmla="*/ 530011 h 621414"/>
              <a:gd name="connsiteX2326" fmla="*/ 205148 w 385611"/>
              <a:gd name="connsiteY2326" fmla="*/ 530272 h 621414"/>
              <a:gd name="connsiteX2327" fmla="*/ 205591 w 385611"/>
              <a:gd name="connsiteY2327" fmla="*/ 530533 h 621414"/>
              <a:gd name="connsiteX2328" fmla="*/ 205799 w 385611"/>
              <a:gd name="connsiteY2328" fmla="*/ 530272 h 621414"/>
              <a:gd name="connsiteX2329" fmla="*/ 206034 w 385611"/>
              <a:gd name="connsiteY2329" fmla="*/ 530011 h 621414"/>
              <a:gd name="connsiteX2330" fmla="*/ 206034 w 385611"/>
              <a:gd name="connsiteY2330" fmla="*/ 529751 h 621414"/>
              <a:gd name="connsiteX2331" fmla="*/ 205591 w 385611"/>
              <a:gd name="connsiteY2331" fmla="*/ 529229 h 621414"/>
              <a:gd name="connsiteX2332" fmla="*/ 205356 w 385611"/>
              <a:gd name="connsiteY2332" fmla="*/ 529229 h 621414"/>
              <a:gd name="connsiteX2333" fmla="*/ 205148 w 385611"/>
              <a:gd name="connsiteY2333" fmla="*/ 528968 h 621414"/>
              <a:gd name="connsiteX2334" fmla="*/ 205148 w 385611"/>
              <a:gd name="connsiteY2334" fmla="*/ 528707 h 621414"/>
              <a:gd name="connsiteX2335" fmla="*/ 205148 w 385611"/>
              <a:gd name="connsiteY2335" fmla="*/ 528420 h 621414"/>
              <a:gd name="connsiteX2336" fmla="*/ 205356 w 385611"/>
              <a:gd name="connsiteY2336" fmla="*/ 528159 h 621414"/>
              <a:gd name="connsiteX2337" fmla="*/ 205591 w 385611"/>
              <a:gd name="connsiteY2337" fmla="*/ 527898 h 621414"/>
              <a:gd name="connsiteX2338" fmla="*/ 205799 w 385611"/>
              <a:gd name="connsiteY2338" fmla="*/ 528159 h 621414"/>
              <a:gd name="connsiteX2339" fmla="*/ 206268 w 385611"/>
              <a:gd name="connsiteY2339" fmla="*/ 528420 h 621414"/>
              <a:gd name="connsiteX2340" fmla="*/ 206712 w 385611"/>
              <a:gd name="connsiteY2340" fmla="*/ 528420 h 621414"/>
              <a:gd name="connsiteX2341" fmla="*/ 206946 w 385611"/>
              <a:gd name="connsiteY2341" fmla="*/ 527898 h 621414"/>
              <a:gd name="connsiteX2342" fmla="*/ 207155 w 385611"/>
              <a:gd name="connsiteY2342" fmla="*/ 527637 h 621414"/>
              <a:gd name="connsiteX2343" fmla="*/ 207389 w 385611"/>
              <a:gd name="connsiteY2343" fmla="*/ 527377 h 621414"/>
              <a:gd name="connsiteX2344" fmla="*/ 207155 w 385611"/>
              <a:gd name="connsiteY2344" fmla="*/ 527116 h 621414"/>
              <a:gd name="connsiteX2345" fmla="*/ 206946 w 385611"/>
              <a:gd name="connsiteY2345" fmla="*/ 527116 h 621414"/>
              <a:gd name="connsiteX2346" fmla="*/ 206712 w 385611"/>
              <a:gd name="connsiteY2346" fmla="*/ 527116 h 621414"/>
              <a:gd name="connsiteX2347" fmla="*/ 206477 w 385611"/>
              <a:gd name="connsiteY2347" fmla="*/ 526855 h 621414"/>
              <a:gd name="connsiteX2348" fmla="*/ 206477 w 385611"/>
              <a:gd name="connsiteY2348" fmla="*/ 526333 h 621414"/>
              <a:gd name="connsiteX2349" fmla="*/ 206712 w 385611"/>
              <a:gd name="connsiteY2349" fmla="*/ 526072 h 621414"/>
              <a:gd name="connsiteX2350" fmla="*/ 206712 w 385611"/>
              <a:gd name="connsiteY2350" fmla="*/ 525812 h 621414"/>
              <a:gd name="connsiteX2351" fmla="*/ 206712 w 385611"/>
              <a:gd name="connsiteY2351" fmla="*/ 525551 h 621414"/>
              <a:gd name="connsiteX2352" fmla="*/ 206034 w 385611"/>
              <a:gd name="connsiteY2352" fmla="*/ 525003 h 621414"/>
              <a:gd name="connsiteX2353" fmla="*/ 206034 w 385611"/>
              <a:gd name="connsiteY2353" fmla="*/ 524742 h 621414"/>
              <a:gd name="connsiteX2354" fmla="*/ 206034 w 385611"/>
              <a:gd name="connsiteY2354" fmla="*/ 524481 h 621414"/>
              <a:gd name="connsiteX2355" fmla="*/ 206477 w 385611"/>
              <a:gd name="connsiteY2355" fmla="*/ 523438 h 621414"/>
              <a:gd name="connsiteX2356" fmla="*/ 207389 w 385611"/>
              <a:gd name="connsiteY2356" fmla="*/ 522655 h 621414"/>
              <a:gd name="connsiteX2357" fmla="*/ 207389 w 385611"/>
              <a:gd name="connsiteY2357" fmla="*/ 522368 h 621414"/>
              <a:gd name="connsiteX2358" fmla="*/ 208302 w 385611"/>
              <a:gd name="connsiteY2358" fmla="*/ 521586 h 621414"/>
              <a:gd name="connsiteX2359" fmla="*/ 208510 w 385611"/>
              <a:gd name="connsiteY2359" fmla="*/ 521586 h 621414"/>
              <a:gd name="connsiteX2360" fmla="*/ 208745 w 385611"/>
              <a:gd name="connsiteY2360" fmla="*/ 521586 h 621414"/>
              <a:gd name="connsiteX2361" fmla="*/ 208980 w 385611"/>
              <a:gd name="connsiteY2361" fmla="*/ 521586 h 621414"/>
              <a:gd name="connsiteX2362" fmla="*/ 209188 w 385611"/>
              <a:gd name="connsiteY2362" fmla="*/ 521325 h 621414"/>
              <a:gd name="connsiteX2363" fmla="*/ 209188 w 385611"/>
              <a:gd name="connsiteY2363" fmla="*/ 521064 h 621414"/>
              <a:gd name="connsiteX2364" fmla="*/ 208980 w 385611"/>
              <a:gd name="connsiteY2364" fmla="*/ 521064 h 621414"/>
              <a:gd name="connsiteX2365" fmla="*/ 208302 w 385611"/>
              <a:gd name="connsiteY2365" fmla="*/ 520542 h 621414"/>
              <a:gd name="connsiteX2366" fmla="*/ 208067 w 385611"/>
              <a:gd name="connsiteY2366" fmla="*/ 520281 h 621414"/>
              <a:gd name="connsiteX2367" fmla="*/ 208302 w 385611"/>
              <a:gd name="connsiteY2367" fmla="*/ 520021 h 621414"/>
              <a:gd name="connsiteX2368" fmla="*/ 208510 w 385611"/>
              <a:gd name="connsiteY2368" fmla="*/ 520021 h 621414"/>
              <a:gd name="connsiteX2369" fmla="*/ 208745 w 385611"/>
              <a:gd name="connsiteY2369" fmla="*/ 519759 h 621414"/>
              <a:gd name="connsiteX2370" fmla="*/ 208980 w 385611"/>
              <a:gd name="connsiteY2370" fmla="*/ 519473 h 621414"/>
              <a:gd name="connsiteX2371" fmla="*/ 209188 w 385611"/>
              <a:gd name="connsiteY2371" fmla="*/ 518168 h 621414"/>
              <a:gd name="connsiteX2372" fmla="*/ 208980 w 385611"/>
              <a:gd name="connsiteY2372" fmla="*/ 517907 h 621414"/>
              <a:gd name="connsiteX2373" fmla="*/ 208745 w 385611"/>
              <a:gd name="connsiteY2373" fmla="*/ 517907 h 621414"/>
              <a:gd name="connsiteX2374" fmla="*/ 208302 w 385611"/>
              <a:gd name="connsiteY2374" fmla="*/ 517907 h 621414"/>
              <a:gd name="connsiteX2375" fmla="*/ 208302 w 385611"/>
              <a:gd name="connsiteY2375" fmla="*/ 517386 h 621414"/>
              <a:gd name="connsiteX2376" fmla="*/ 208980 w 385611"/>
              <a:gd name="connsiteY2376" fmla="*/ 517386 h 621414"/>
              <a:gd name="connsiteX2377" fmla="*/ 208980 w 385611"/>
              <a:gd name="connsiteY2377" fmla="*/ 517125 h 621414"/>
              <a:gd name="connsiteX2378" fmla="*/ 208980 w 385611"/>
              <a:gd name="connsiteY2378" fmla="*/ 516864 h 621414"/>
              <a:gd name="connsiteX2379" fmla="*/ 208510 w 385611"/>
              <a:gd name="connsiteY2379" fmla="*/ 516577 h 621414"/>
              <a:gd name="connsiteX2380" fmla="*/ 207624 w 385611"/>
              <a:gd name="connsiteY2380" fmla="*/ 516864 h 621414"/>
              <a:gd name="connsiteX2381" fmla="*/ 207155 w 385611"/>
              <a:gd name="connsiteY2381" fmla="*/ 517125 h 621414"/>
              <a:gd name="connsiteX2382" fmla="*/ 206946 w 385611"/>
              <a:gd name="connsiteY2382" fmla="*/ 517386 h 621414"/>
              <a:gd name="connsiteX2383" fmla="*/ 206712 w 385611"/>
              <a:gd name="connsiteY2383" fmla="*/ 517386 h 621414"/>
              <a:gd name="connsiteX2384" fmla="*/ 206477 w 385611"/>
              <a:gd name="connsiteY2384" fmla="*/ 517386 h 621414"/>
              <a:gd name="connsiteX2385" fmla="*/ 206477 w 385611"/>
              <a:gd name="connsiteY2385" fmla="*/ 517125 h 621414"/>
              <a:gd name="connsiteX2386" fmla="*/ 201290 w 385611"/>
              <a:gd name="connsiteY2386" fmla="*/ 517125 h 621414"/>
              <a:gd name="connsiteX2387" fmla="*/ 199491 w 385611"/>
              <a:gd name="connsiteY2387" fmla="*/ 517125 h 621414"/>
              <a:gd name="connsiteX2388" fmla="*/ 198605 w 385611"/>
              <a:gd name="connsiteY2388" fmla="*/ 517125 h 621414"/>
              <a:gd name="connsiteX2389" fmla="*/ 197458 w 385611"/>
              <a:gd name="connsiteY2389" fmla="*/ 517125 h 621414"/>
              <a:gd name="connsiteX2390" fmla="*/ 195216 w 385611"/>
              <a:gd name="connsiteY2390" fmla="*/ 517125 h 621414"/>
              <a:gd name="connsiteX2391" fmla="*/ 194304 w 385611"/>
              <a:gd name="connsiteY2391" fmla="*/ 517125 h 621414"/>
              <a:gd name="connsiteX2392" fmla="*/ 191150 w 385611"/>
              <a:gd name="connsiteY2392" fmla="*/ 517125 h 621414"/>
              <a:gd name="connsiteX2393" fmla="*/ 190706 w 385611"/>
              <a:gd name="connsiteY2393" fmla="*/ 517125 h 621414"/>
              <a:gd name="connsiteX2394" fmla="*/ 187995 w 385611"/>
              <a:gd name="connsiteY2394" fmla="*/ 517125 h 621414"/>
              <a:gd name="connsiteX2395" fmla="*/ 187552 w 385611"/>
              <a:gd name="connsiteY2395" fmla="*/ 517125 h 621414"/>
              <a:gd name="connsiteX2396" fmla="*/ 185962 w 385611"/>
              <a:gd name="connsiteY2396" fmla="*/ 517125 h 621414"/>
              <a:gd name="connsiteX2397" fmla="*/ 182574 w 385611"/>
              <a:gd name="connsiteY2397" fmla="*/ 517125 h 621414"/>
              <a:gd name="connsiteX2398" fmla="*/ 182365 w 385611"/>
              <a:gd name="connsiteY2398" fmla="*/ 517125 h 621414"/>
              <a:gd name="connsiteX2399" fmla="*/ 182130 w 385611"/>
              <a:gd name="connsiteY2399" fmla="*/ 517125 h 621414"/>
              <a:gd name="connsiteX2400" fmla="*/ 178976 w 385611"/>
              <a:gd name="connsiteY2400" fmla="*/ 517125 h 621414"/>
              <a:gd name="connsiteX2401" fmla="*/ 177177 w 385611"/>
              <a:gd name="connsiteY2401" fmla="*/ 517125 h 621414"/>
              <a:gd name="connsiteX2402" fmla="*/ 176500 w 385611"/>
              <a:gd name="connsiteY2402" fmla="*/ 517125 h 621414"/>
              <a:gd name="connsiteX2403" fmla="*/ 176265 w 385611"/>
              <a:gd name="connsiteY2403" fmla="*/ 517125 h 621414"/>
              <a:gd name="connsiteX2404" fmla="*/ 174023 w 385611"/>
              <a:gd name="connsiteY2404" fmla="*/ 517125 h 621414"/>
              <a:gd name="connsiteX2405" fmla="*/ 172199 w 385611"/>
              <a:gd name="connsiteY2405" fmla="*/ 517125 h 621414"/>
              <a:gd name="connsiteX2406" fmla="*/ 171756 w 385611"/>
              <a:gd name="connsiteY2406" fmla="*/ 517125 h 621414"/>
              <a:gd name="connsiteX2407" fmla="*/ 169044 w 385611"/>
              <a:gd name="connsiteY2407" fmla="*/ 517125 h 621414"/>
              <a:gd name="connsiteX2408" fmla="*/ 165682 w 385611"/>
              <a:gd name="connsiteY2408" fmla="*/ 517125 h 621414"/>
              <a:gd name="connsiteX2409" fmla="*/ 165213 w 385611"/>
              <a:gd name="connsiteY2409" fmla="*/ 517125 h 621414"/>
              <a:gd name="connsiteX2410" fmla="*/ 163414 w 385611"/>
              <a:gd name="connsiteY2410" fmla="*/ 517125 h 621414"/>
              <a:gd name="connsiteX2411" fmla="*/ 161824 w 385611"/>
              <a:gd name="connsiteY2411" fmla="*/ 517125 h 621414"/>
              <a:gd name="connsiteX2412" fmla="*/ 161615 w 385611"/>
              <a:gd name="connsiteY2412" fmla="*/ 517125 h 621414"/>
              <a:gd name="connsiteX2413" fmla="*/ 159348 w 385611"/>
              <a:gd name="connsiteY2413" fmla="*/ 517125 h 621414"/>
              <a:gd name="connsiteX2414" fmla="*/ 158461 w 385611"/>
              <a:gd name="connsiteY2414" fmla="*/ 517125 h 621414"/>
              <a:gd name="connsiteX2415" fmla="*/ 151475 w 385611"/>
              <a:gd name="connsiteY2415" fmla="*/ 517125 h 621414"/>
              <a:gd name="connsiteX2416" fmla="*/ 147617 w 385611"/>
              <a:gd name="connsiteY2416" fmla="*/ 517125 h 621414"/>
              <a:gd name="connsiteX2417" fmla="*/ 141987 w 385611"/>
              <a:gd name="connsiteY2417" fmla="*/ 517386 h 621414"/>
              <a:gd name="connsiteX2418" fmla="*/ 141101 w 385611"/>
              <a:gd name="connsiteY2418" fmla="*/ 517386 h 621414"/>
              <a:gd name="connsiteX2419" fmla="*/ 139511 w 385611"/>
              <a:gd name="connsiteY2419" fmla="*/ 517386 h 621414"/>
              <a:gd name="connsiteX2420" fmla="*/ 138390 w 385611"/>
              <a:gd name="connsiteY2420" fmla="*/ 517386 h 621414"/>
              <a:gd name="connsiteX2421" fmla="*/ 133880 w 385611"/>
              <a:gd name="connsiteY2421" fmla="*/ 517386 h 621414"/>
              <a:gd name="connsiteX2422" fmla="*/ 133202 w 385611"/>
              <a:gd name="connsiteY2422" fmla="*/ 517386 h 621414"/>
              <a:gd name="connsiteX2423" fmla="*/ 132055 w 385611"/>
              <a:gd name="connsiteY2423" fmla="*/ 517386 h 621414"/>
              <a:gd name="connsiteX2424" fmla="*/ 131612 w 385611"/>
              <a:gd name="connsiteY2424" fmla="*/ 517386 h 621414"/>
              <a:gd name="connsiteX2425" fmla="*/ 130048 w 385611"/>
              <a:gd name="connsiteY2425" fmla="*/ 517386 h 621414"/>
              <a:gd name="connsiteX2426" fmla="*/ 129370 w 385611"/>
              <a:gd name="connsiteY2426" fmla="*/ 517386 h 621414"/>
              <a:gd name="connsiteX2427" fmla="*/ 128224 w 385611"/>
              <a:gd name="connsiteY2427" fmla="*/ 517386 h 621414"/>
              <a:gd name="connsiteX2428" fmla="*/ 128015 w 385611"/>
              <a:gd name="connsiteY2428" fmla="*/ 517386 h 621414"/>
              <a:gd name="connsiteX2429" fmla="*/ 127780 w 385611"/>
              <a:gd name="connsiteY2429" fmla="*/ 517386 h 621414"/>
              <a:gd name="connsiteX2430" fmla="*/ 127337 w 385611"/>
              <a:gd name="connsiteY2430" fmla="*/ 517386 h 621414"/>
              <a:gd name="connsiteX2431" fmla="*/ 126894 w 385611"/>
              <a:gd name="connsiteY2431" fmla="*/ 517386 h 621414"/>
              <a:gd name="connsiteX2432" fmla="*/ 120117 w 385611"/>
              <a:gd name="connsiteY2432" fmla="*/ 517386 h 621414"/>
              <a:gd name="connsiteX2433" fmla="*/ 118083 w 385611"/>
              <a:gd name="connsiteY2433" fmla="*/ 517386 h 621414"/>
              <a:gd name="connsiteX2434" fmla="*/ 116285 w 385611"/>
              <a:gd name="connsiteY2434" fmla="*/ 517386 h 621414"/>
              <a:gd name="connsiteX2435" fmla="*/ 115842 w 385611"/>
              <a:gd name="connsiteY2435" fmla="*/ 517386 h 621414"/>
              <a:gd name="connsiteX2436" fmla="*/ 109299 w 385611"/>
              <a:gd name="connsiteY2436" fmla="*/ 517386 h 621414"/>
              <a:gd name="connsiteX2437" fmla="*/ 109064 w 385611"/>
              <a:gd name="connsiteY2437" fmla="*/ 517386 h 621414"/>
              <a:gd name="connsiteX2438" fmla="*/ 107265 w 385611"/>
              <a:gd name="connsiteY2438" fmla="*/ 517386 h 621414"/>
              <a:gd name="connsiteX2439" fmla="*/ 99810 w 385611"/>
              <a:gd name="connsiteY2439" fmla="*/ 517386 h 621414"/>
              <a:gd name="connsiteX2440" fmla="*/ 97803 w 385611"/>
              <a:gd name="connsiteY2440" fmla="*/ 517386 h 621414"/>
              <a:gd name="connsiteX2441" fmla="*/ 97334 w 385611"/>
              <a:gd name="connsiteY2441" fmla="*/ 517386 h 621414"/>
              <a:gd name="connsiteX2442" fmla="*/ 96213 w 385611"/>
              <a:gd name="connsiteY2442" fmla="*/ 517386 h 621414"/>
              <a:gd name="connsiteX2443" fmla="*/ 95535 w 385611"/>
              <a:gd name="connsiteY2443" fmla="*/ 517386 h 621414"/>
              <a:gd name="connsiteX2444" fmla="*/ 95092 w 385611"/>
              <a:gd name="connsiteY2444" fmla="*/ 517386 h 621414"/>
              <a:gd name="connsiteX2445" fmla="*/ 94623 w 385611"/>
              <a:gd name="connsiteY2445" fmla="*/ 517386 h 621414"/>
              <a:gd name="connsiteX2446" fmla="*/ 90113 w 385611"/>
              <a:gd name="connsiteY2446" fmla="*/ 517386 h 621414"/>
              <a:gd name="connsiteX2447" fmla="*/ 89905 w 385611"/>
              <a:gd name="connsiteY2447" fmla="*/ 517386 h 621414"/>
              <a:gd name="connsiteX2448" fmla="*/ 88992 w 385611"/>
              <a:gd name="connsiteY2448" fmla="*/ 517386 h 621414"/>
              <a:gd name="connsiteX2449" fmla="*/ 87194 w 385611"/>
              <a:gd name="connsiteY2449" fmla="*/ 517386 h 621414"/>
              <a:gd name="connsiteX2450" fmla="*/ 82449 w 385611"/>
              <a:gd name="connsiteY2450" fmla="*/ 517386 h 621414"/>
              <a:gd name="connsiteX2451" fmla="*/ 74343 w 385611"/>
              <a:gd name="connsiteY2451" fmla="*/ 517386 h 621414"/>
              <a:gd name="connsiteX2452" fmla="*/ 73222 w 385611"/>
              <a:gd name="connsiteY2452" fmla="*/ 517386 h 621414"/>
              <a:gd name="connsiteX2453" fmla="*/ 66679 w 385611"/>
              <a:gd name="connsiteY2453" fmla="*/ 517386 h 621414"/>
              <a:gd name="connsiteX2454" fmla="*/ 64646 w 385611"/>
              <a:gd name="connsiteY2454" fmla="*/ 517386 h 621414"/>
              <a:gd name="connsiteX2455" fmla="*/ 63733 w 385611"/>
              <a:gd name="connsiteY2455" fmla="*/ 517386 h 621414"/>
              <a:gd name="connsiteX2456" fmla="*/ 62378 w 385611"/>
              <a:gd name="connsiteY2456" fmla="*/ 517386 h 621414"/>
              <a:gd name="connsiteX2457" fmla="*/ 59458 w 385611"/>
              <a:gd name="connsiteY2457" fmla="*/ 517386 h 621414"/>
              <a:gd name="connsiteX2458" fmla="*/ 52003 w 385611"/>
              <a:gd name="connsiteY2458" fmla="*/ 517386 h 621414"/>
              <a:gd name="connsiteX2459" fmla="*/ 46816 w 385611"/>
              <a:gd name="connsiteY2459" fmla="*/ 517386 h 621414"/>
              <a:gd name="connsiteX2460" fmla="*/ 45929 w 385611"/>
              <a:gd name="connsiteY2460" fmla="*/ 517386 h 621414"/>
              <a:gd name="connsiteX2461" fmla="*/ 44339 w 385611"/>
              <a:gd name="connsiteY2461" fmla="*/ 517386 h 621414"/>
              <a:gd name="connsiteX2462" fmla="*/ 33287 w 385611"/>
              <a:gd name="connsiteY2462" fmla="*/ 517386 h 621414"/>
              <a:gd name="connsiteX2463" fmla="*/ 30576 w 385611"/>
              <a:gd name="connsiteY2463" fmla="*/ 517386 h 621414"/>
              <a:gd name="connsiteX2464" fmla="*/ 28099 w 385611"/>
              <a:gd name="connsiteY2464" fmla="*/ 517386 h 621414"/>
              <a:gd name="connsiteX2465" fmla="*/ 26066 w 385611"/>
              <a:gd name="connsiteY2465" fmla="*/ 517386 h 621414"/>
              <a:gd name="connsiteX2466" fmla="*/ 25180 w 385611"/>
              <a:gd name="connsiteY2466" fmla="*/ 517386 h 621414"/>
              <a:gd name="connsiteX2467" fmla="*/ 24945 w 385611"/>
              <a:gd name="connsiteY2467" fmla="*/ 517386 h 621414"/>
              <a:gd name="connsiteX2468" fmla="*/ 18194 w 385611"/>
              <a:gd name="connsiteY2468" fmla="*/ 517386 h 621414"/>
              <a:gd name="connsiteX2469" fmla="*/ 17282 w 385611"/>
              <a:gd name="connsiteY2469" fmla="*/ 517386 h 621414"/>
              <a:gd name="connsiteX2470" fmla="*/ 16839 w 385611"/>
              <a:gd name="connsiteY2470" fmla="*/ 517386 h 621414"/>
              <a:gd name="connsiteX2471" fmla="*/ 12772 w 385611"/>
              <a:gd name="connsiteY2471" fmla="*/ 517386 h 621414"/>
              <a:gd name="connsiteX2472" fmla="*/ 3310 w 385611"/>
              <a:gd name="connsiteY2472" fmla="*/ 517386 h 621414"/>
              <a:gd name="connsiteX2473" fmla="*/ 2163 w 385611"/>
              <a:gd name="connsiteY2473" fmla="*/ 517386 h 621414"/>
              <a:gd name="connsiteX2474" fmla="*/ 3310 w 385611"/>
              <a:gd name="connsiteY2474" fmla="*/ 516577 h 621414"/>
              <a:gd name="connsiteX2475" fmla="*/ 5317 w 385611"/>
              <a:gd name="connsiteY2475" fmla="*/ 515794 h 621414"/>
              <a:gd name="connsiteX2476" fmla="*/ 7141 w 385611"/>
              <a:gd name="connsiteY2476" fmla="*/ 515012 h 621414"/>
              <a:gd name="connsiteX2477" fmla="*/ 8497 w 385611"/>
              <a:gd name="connsiteY2477" fmla="*/ 514229 h 621414"/>
              <a:gd name="connsiteX2478" fmla="*/ 9175 w 385611"/>
              <a:gd name="connsiteY2478" fmla="*/ 513421 h 621414"/>
              <a:gd name="connsiteX2479" fmla="*/ 9852 w 385611"/>
              <a:gd name="connsiteY2479" fmla="*/ 512377 h 621414"/>
              <a:gd name="connsiteX2480" fmla="*/ 10296 w 385611"/>
              <a:gd name="connsiteY2480" fmla="*/ 511334 h 621414"/>
              <a:gd name="connsiteX2481" fmla="*/ 10296 w 385611"/>
              <a:gd name="connsiteY2481" fmla="*/ 511047 h 621414"/>
              <a:gd name="connsiteX2482" fmla="*/ 10504 w 385611"/>
              <a:gd name="connsiteY2482" fmla="*/ 510525 h 621414"/>
              <a:gd name="connsiteX2483" fmla="*/ 10296 w 385611"/>
              <a:gd name="connsiteY2483" fmla="*/ 509482 h 621414"/>
              <a:gd name="connsiteX2484" fmla="*/ 10061 w 385611"/>
              <a:gd name="connsiteY2484" fmla="*/ 508960 h 621414"/>
              <a:gd name="connsiteX2485" fmla="*/ 9618 w 385611"/>
              <a:gd name="connsiteY2485" fmla="*/ 508412 h 621414"/>
              <a:gd name="connsiteX2486" fmla="*/ 6672 w 385611"/>
              <a:gd name="connsiteY2486" fmla="*/ 505778 h 621414"/>
              <a:gd name="connsiteX2487" fmla="*/ 5108 w 385611"/>
              <a:gd name="connsiteY2487" fmla="*/ 504473 h 621414"/>
              <a:gd name="connsiteX2488" fmla="*/ 4431 w 385611"/>
              <a:gd name="connsiteY2488" fmla="*/ 503952 h 621414"/>
              <a:gd name="connsiteX2489" fmla="*/ 3987 w 385611"/>
              <a:gd name="connsiteY2489" fmla="*/ 503691 h 621414"/>
              <a:gd name="connsiteX2490" fmla="*/ 3753 w 385611"/>
              <a:gd name="connsiteY2490" fmla="*/ 503430 h 621414"/>
              <a:gd name="connsiteX2491" fmla="*/ 3310 w 385611"/>
              <a:gd name="connsiteY2491" fmla="*/ 502361 h 621414"/>
              <a:gd name="connsiteX2492" fmla="*/ 3310 w 385611"/>
              <a:gd name="connsiteY2492" fmla="*/ 502099 h 621414"/>
              <a:gd name="connsiteX2493" fmla="*/ 3310 w 385611"/>
              <a:gd name="connsiteY2493" fmla="*/ 501056 h 621414"/>
              <a:gd name="connsiteX2494" fmla="*/ 3310 w 385611"/>
              <a:gd name="connsiteY2494" fmla="*/ 500508 h 621414"/>
              <a:gd name="connsiteX2495" fmla="*/ 3518 w 385611"/>
              <a:gd name="connsiteY2495" fmla="*/ 500247 h 621414"/>
              <a:gd name="connsiteX2496" fmla="*/ 3753 w 385611"/>
              <a:gd name="connsiteY2496" fmla="*/ 499987 h 621414"/>
              <a:gd name="connsiteX2497" fmla="*/ 5551 w 385611"/>
              <a:gd name="connsiteY2497" fmla="*/ 497613 h 621414"/>
              <a:gd name="connsiteX2498" fmla="*/ 5995 w 385611"/>
              <a:gd name="connsiteY2498" fmla="*/ 497091 h 621414"/>
              <a:gd name="connsiteX2499" fmla="*/ 6464 w 385611"/>
              <a:gd name="connsiteY2499" fmla="*/ 496569 h 621414"/>
              <a:gd name="connsiteX2500" fmla="*/ 6907 w 385611"/>
              <a:gd name="connsiteY2500" fmla="*/ 495239 h 621414"/>
              <a:gd name="connsiteX2501" fmla="*/ 7350 w 385611"/>
              <a:gd name="connsiteY2501" fmla="*/ 494717 h 621414"/>
              <a:gd name="connsiteX2502" fmla="*/ 7350 w 385611"/>
              <a:gd name="connsiteY2502" fmla="*/ 494456 h 621414"/>
              <a:gd name="connsiteX2503" fmla="*/ 7350 w 385611"/>
              <a:gd name="connsiteY2503" fmla="*/ 493387 h 621414"/>
              <a:gd name="connsiteX2504" fmla="*/ 7141 w 385611"/>
              <a:gd name="connsiteY2504" fmla="*/ 493126 h 621414"/>
              <a:gd name="connsiteX2505" fmla="*/ 7141 w 385611"/>
              <a:gd name="connsiteY2505" fmla="*/ 492865 h 621414"/>
              <a:gd name="connsiteX2506" fmla="*/ 6672 w 385611"/>
              <a:gd name="connsiteY2506" fmla="*/ 491822 h 621414"/>
              <a:gd name="connsiteX2507" fmla="*/ 5786 w 385611"/>
              <a:gd name="connsiteY2507" fmla="*/ 490752 h 621414"/>
              <a:gd name="connsiteX2508" fmla="*/ 3310 w 385611"/>
              <a:gd name="connsiteY2508" fmla="*/ 488639 h 621414"/>
              <a:gd name="connsiteX2509" fmla="*/ 1276 w 385611"/>
              <a:gd name="connsiteY2509" fmla="*/ 487596 h 621414"/>
              <a:gd name="connsiteX2510" fmla="*/ 364 w 385611"/>
              <a:gd name="connsiteY2510" fmla="*/ 486526 h 621414"/>
              <a:gd name="connsiteX2511" fmla="*/ 156 w 385611"/>
              <a:gd name="connsiteY2511" fmla="*/ 485483 h 621414"/>
              <a:gd name="connsiteX2512" fmla="*/ 156 w 385611"/>
              <a:gd name="connsiteY2512" fmla="*/ 485483 h 62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Lst>
            <a:rect l="l" t="t" r="r" b="b"/>
            <a:pathLst>
              <a:path w="385611" h="621414">
                <a:moveTo>
                  <a:pt x="156" y="485483"/>
                </a:moveTo>
                <a:lnTo>
                  <a:pt x="156" y="484961"/>
                </a:lnTo>
                <a:lnTo>
                  <a:pt x="599" y="484414"/>
                </a:lnTo>
                <a:lnTo>
                  <a:pt x="807" y="484153"/>
                </a:lnTo>
                <a:lnTo>
                  <a:pt x="1485" y="483370"/>
                </a:lnTo>
                <a:lnTo>
                  <a:pt x="1954" y="483370"/>
                </a:lnTo>
                <a:lnTo>
                  <a:pt x="3753" y="483370"/>
                </a:lnTo>
                <a:lnTo>
                  <a:pt x="5317" y="483631"/>
                </a:lnTo>
                <a:lnTo>
                  <a:pt x="7350" y="483892"/>
                </a:lnTo>
                <a:lnTo>
                  <a:pt x="8940" y="484153"/>
                </a:lnTo>
                <a:lnTo>
                  <a:pt x="9852" y="484153"/>
                </a:lnTo>
                <a:lnTo>
                  <a:pt x="10974" y="483892"/>
                </a:lnTo>
                <a:lnTo>
                  <a:pt x="12772" y="483370"/>
                </a:lnTo>
                <a:lnTo>
                  <a:pt x="14805" y="482300"/>
                </a:lnTo>
                <a:lnTo>
                  <a:pt x="15248" y="482040"/>
                </a:lnTo>
                <a:lnTo>
                  <a:pt x="15692" y="481257"/>
                </a:lnTo>
                <a:lnTo>
                  <a:pt x="15926" y="480188"/>
                </a:lnTo>
                <a:lnTo>
                  <a:pt x="15926" y="479666"/>
                </a:lnTo>
                <a:lnTo>
                  <a:pt x="16161" y="477553"/>
                </a:lnTo>
                <a:lnTo>
                  <a:pt x="15926" y="477292"/>
                </a:lnTo>
                <a:lnTo>
                  <a:pt x="15926" y="477031"/>
                </a:lnTo>
                <a:lnTo>
                  <a:pt x="14805" y="476249"/>
                </a:lnTo>
                <a:lnTo>
                  <a:pt x="13450" y="475179"/>
                </a:lnTo>
                <a:lnTo>
                  <a:pt x="13215" y="474918"/>
                </a:lnTo>
                <a:lnTo>
                  <a:pt x="13007" y="474396"/>
                </a:lnTo>
                <a:lnTo>
                  <a:pt x="11860" y="473588"/>
                </a:lnTo>
                <a:lnTo>
                  <a:pt x="11651" y="473327"/>
                </a:lnTo>
                <a:lnTo>
                  <a:pt x="11651" y="472284"/>
                </a:lnTo>
                <a:lnTo>
                  <a:pt x="11416" y="471475"/>
                </a:lnTo>
                <a:lnTo>
                  <a:pt x="11416" y="471214"/>
                </a:lnTo>
                <a:lnTo>
                  <a:pt x="11416" y="469623"/>
                </a:lnTo>
                <a:lnTo>
                  <a:pt x="11860" y="468840"/>
                </a:lnTo>
                <a:lnTo>
                  <a:pt x="11182" y="468319"/>
                </a:lnTo>
                <a:lnTo>
                  <a:pt x="10974" y="468319"/>
                </a:lnTo>
                <a:lnTo>
                  <a:pt x="10296" y="468579"/>
                </a:lnTo>
                <a:lnTo>
                  <a:pt x="10061" y="468579"/>
                </a:lnTo>
                <a:lnTo>
                  <a:pt x="9383" y="469362"/>
                </a:lnTo>
                <a:lnTo>
                  <a:pt x="9175" y="468579"/>
                </a:lnTo>
                <a:lnTo>
                  <a:pt x="8940" y="467771"/>
                </a:lnTo>
                <a:lnTo>
                  <a:pt x="8497" y="466727"/>
                </a:lnTo>
                <a:lnTo>
                  <a:pt x="8497" y="465919"/>
                </a:lnTo>
                <a:lnTo>
                  <a:pt x="8706" y="465136"/>
                </a:lnTo>
                <a:lnTo>
                  <a:pt x="9383" y="464067"/>
                </a:lnTo>
                <a:lnTo>
                  <a:pt x="9852" y="463545"/>
                </a:lnTo>
                <a:lnTo>
                  <a:pt x="10974" y="463023"/>
                </a:lnTo>
                <a:lnTo>
                  <a:pt x="11182" y="462762"/>
                </a:lnTo>
                <a:lnTo>
                  <a:pt x="11651" y="462501"/>
                </a:lnTo>
                <a:lnTo>
                  <a:pt x="12094" y="462241"/>
                </a:lnTo>
                <a:lnTo>
                  <a:pt x="12329" y="462501"/>
                </a:lnTo>
                <a:lnTo>
                  <a:pt x="12537" y="462762"/>
                </a:lnTo>
                <a:lnTo>
                  <a:pt x="12772" y="463545"/>
                </a:lnTo>
                <a:lnTo>
                  <a:pt x="13007" y="463545"/>
                </a:lnTo>
                <a:lnTo>
                  <a:pt x="12537" y="464353"/>
                </a:lnTo>
                <a:lnTo>
                  <a:pt x="12537" y="464875"/>
                </a:lnTo>
                <a:lnTo>
                  <a:pt x="13450" y="467771"/>
                </a:lnTo>
                <a:lnTo>
                  <a:pt x="13893" y="469101"/>
                </a:lnTo>
                <a:lnTo>
                  <a:pt x="14571" y="469623"/>
                </a:lnTo>
                <a:lnTo>
                  <a:pt x="15248" y="470432"/>
                </a:lnTo>
                <a:lnTo>
                  <a:pt x="15926" y="470953"/>
                </a:lnTo>
                <a:lnTo>
                  <a:pt x="16369" y="470953"/>
                </a:lnTo>
                <a:lnTo>
                  <a:pt x="19315" y="470953"/>
                </a:lnTo>
                <a:lnTo>
                  <a:pt x="19993" y="470170"/>
                </a:lnTo>
                <a:lnTo>
                  <a:pt x="19993" y="469362"/>
                </a:lnTo>
                <a:lnTo>
                  <a:pt x="19993" y="468840"/>
                </a:lnTo>
                <a:lnTo>
                  <a:pt x="19993" y="468579"/>
                </a:lnTo>
                <a:lnTo>
                  <a:pt x="19993" y="467510"/>
                </a:lnTo>
                <a:lnTo>
                  <a:pt x="19993" y="466988"/>
                </a:lnTo>
                <a:lnTo>
                  <a:pt x="19315" y="466727"/>
                </a:lnTo>
                <a:lnTo>
                  <a:pt x="19080" y="465919"/>
                </a:lnTo>
                <a:lnTo>
                  <a:pt x="17959" y="464875"/>
                </a:lnTo>
                <a:lnTo>
                  <a:pt x="16839" y="463806"/>
                </a:lnTo>
                <a:lnTo>
                  <a:pt x="16161" y="462501"/>
                </a:lnTo>
                <a:lnTo>
                  <a:pt x="15692" y="461693"/>
                </a:lnTo>
                <a:lnTo>
                  <a:pt x="15483" y="460910"/>
                </a:lnTo>
                <a:lnTo>
                  <a:pt x="15248" y="460388"/>
                </a:lnTo>
                <a:lnTo>
                  <a:pt x="15014" y="458797"/>
                </a:lnTo>
                <a:lnTo>
                  <a:pt x="15014" y="455876"/>
                </a:lnTo>
                <a:lnTo>
                  <a:pt x="15014" y="454024"/>
                </a:lnTo>
                <a:lnTo>
                  <a:pt x="15248" y="453502"/>
                </a:lnTo>
                <a:lnTo>
                  <a:pt x="15248" y="452432"/>
                </a:lnTo>
                <a:lnTo>
                  <a:pt x="15014" y="452432"/>
                </a:lnTo>
                <a:lnTo>
                  <a:pt x="14571" y="452172"/>
                </a:lnTo>
                <a:lnTo>
                  <a:pt x="14362" y="451650"/>
                </a:lnTo>
                <a:lnTo>
                  <a:pt x="14362" y="451389"/>
                </a:lnTo>
                <a:lnTo>
                  <a:pt x="14571" y="451102"/>
                </a:lnTo>
                <a:lnTo>
                  <a:pt x="14571" y="450841"/>
                </a:lnTo>
                <a:lnTo>
                  <a:pt x="15014" y="450319"/>
                </a:lnTo>
                <a:lnTo>
                  <a:pt x="15248" y="449798"/>
                </a:lnTo>
                <a:lnTo>
                  <a:pt x="15483" y="449798"/>
                </a:lnTo>
                <a:lnTo>
                  <a:pt x="15692" y="449798"/>
                </a:lnTo>
                <a:lnTo>
                  <a:pt x="16161" y="449537"/>
                </a:lnTo>
                <a:lnTo>
                  <a:pt x="16839" y="449798"/>
                </a:lnTo>
                <a:lnTo>
                  <a:pt x="17959" y="449537"/>
                </a:lnTo>
                <a:lnTo>
                  <a:pt x="18637" y="449798"/>
                </a:lnTo>
                <a:lnTo>
                  <a:pt x="18872" y="449798"/>
                </a:lnTo>
                <a:lnTo>
                  <a:pt x="19080" y="450058"/>
                </a:lnTo>
                <a:lnTo>
                  <a:pt x="21791" y="448989"/>
                </a:lnTo>
                <a:lnTo>
                  <a:pt x="22234" y="448728"/>
                </a:lnTo>
                <a:lnTo>
                  <a:pt x="22912" y="448467"/>
                </a:lnTo>
                <a:lnTo>
                  <a:pt x="23590" y="447946"/>
                </a:lnTo>
                <a:lnTo>
                  <a:pt x="24945" y="446876"/>
                </a:lnTo>
                <a:lnTo>
                  <a:pt x="25180" y="446615"/>
                </a:lnTo>
                <a:lnTo>
                  <a:pt x="25623" y="446354"/>
                </a:lnTo>
                <a:lnTo>
                  <a:pt x="26066" y="445807"/>
                </a:lnTo>
                <a:lnTo>
                  <a:pt x="26978" y="445024"/>
                </a:lnTo>
                <a:lnTo>
                  <a:pt x="26978" y="444763"/>
                </a:lnTo>
                <a:lnTo>
                  <a:pt x="27213" y="443955"/>
                </a:lnTo>
                <a:lnTo>
                  <a:pt x="27213" y="442911"/>
                </a:lnTo>
                <a:lnTo>
                  <a:pt x="27422" y="442363"/>
                </a:lnTo>
                <a:lnTo>
                  <a:pt x="26301" y="441581"/>
                </a:lnTo>
                <a:lnTo>
                  <a:pt x="25858" y="441581"/>
                </a:lnTo>
                <a:lnTo>
                  <a:pt x="25388" y="441581"/>
                </a:lnTo>
                <a:lnTo>
                  <a:pt x="24502" y="441581"/>
                </a:lnTo>
                <a:lnTo>
                  <a:pt x="23824" y="441841"/>
                </a:lnTo>
                <a:lnTo>
                  <a:pt x="22234" y="442363"/>
                </a:lnTo>
                <a:lnTo>
                  <a:pt x="21557" y="442650"/>
                </a:lnTo>
                <a:lnTo>
                  <a:pt x="20670" y="442911"/>
                </a:lnTo>
                <a:lnTo>
                  <a:pt x="20436" y="442911"/>
                </a:lnTo>
                <a:lnTo>
                  <a:pt x="19080" y="442911"/>
                </a:lnTo>
                <a:lnTo>
                  <a:pt x="18403" y="442911"/>
                </a:lnTo>
                <a:lnTo>
                  <a:pt x="18194" y="442650"/>
                </a:lnTo>
                <a:lnTo>
                  <a:pt x="17516" y="442363"/>
                </a:lnTo>
                <a:lnTo>
                  <a:pt x="16604" y="441581"/>
                </a:lnTo>
                <a:lnTo>
                  <a:pt x="15483" y="440250"/>
                </a:lnTo>
                <a:lnTo>
                  <a:pt x="15248" y="439989"/>
                </a:lnTo>
                <a:lnTo>
                  <a:pt x="15014" y="439468"/>
                </a:lnTo>
                <a:lnTo>
                  <a:pt x="15014" y="438659"/>
                </a:lnTo>
                <a:lnTo>
                  <a:pt x="15014" y="437616"/>
                </a:lnTo>
                <a:lnTo>
                  <a:pt x="15248" y="437329"/>
                </a:lnTo>
                <a:lnTo>
                  <a:pt x="15483" y="436546"/>
                </a:lnTo>
                <a:lnTo>
                  <a:pt x="16161" y="436024"/>
                </a:lnTo>
                <a:lnTo>
                  <a:pt x="17047" y="435477"/>
                </a:lnTo>
                <a:lnTo>
                  <a:pt x="17047" y="435216"/>
                </a:lnTo>
                <a:lnTo>
                  <a:pt x="17516" y="435477"/>
                </a:lnTo>
                <a:lnTo>
                  <a:pt x="17725" y="435477"/>
                </a:lnTo>
                <a:lnTo>
                  <a:pt x="17959" y="435737"/>
                </a:lnTo>
                <a:lnTo>
                  <a:pt x="18194" y="436285"/>
                </a:lnTo>
                <a:lnTo>
                  <a:pt x="18872" y="437068"/>
                </a:lnTo>
                <a:lnTo>
                  <a:pt x="19080" y="437329"/>
                </a:lnTo>
                <a:lnTo>
                  <a:pt x="19758" y="437876"/>
                </a:lnTo>
                <a:lnTo>
                  <a:pt x="20879" y="438398"/>
                </a:lnTo>
                <a:lnTo>
                  <a:pt x="23824" y="439468"/>
                </a:lnTo>
                <a:lnTo>
                  <a:pt x="24502" y="439729"/>
                </a:lnTo>
                <a:lnTo>
                  <a:pt x="25388" y="439729"/>
                </a:lnTo>
                <a:lnTo>
                  <a:pt x="26066" y="439468"/>
                </a:lnTo>
                <a:lnTo>
                  <a:pt x="27656" y="438398"/>
                </a:lnTo>
                <a:lnTo>
                  <a:pt x="27891" y="437876"/>
                </a:lnTo>
                <a:lnTo>
                  <a:pt x="28099" y="436285"/>
                </a:lnTo>
                <a:lnTo>
                  <a:pt x="28099" y="436024"/>
                </a:lnTo>
                <a:lnTo>
                  <a:pt x="28334" y="435477"/>
                </a:lnTo>
                <a:lnTo>
                  <a:pt x="27891" y="433103"/>
                </a:lnTo>
                <a:lnTo>
                  <a:pt x="27656" y="429920"/>
                </a:lnTo>
                <a:lnTo>
                  <a:pt x="27656" y="428590"/>
                </a:lnTo>
                <a:lnTo>
                  <a:pt x="27891" y="427260"/>
                </a:lnTo>
                <a:lnTo>
                  <a:pt x="28099" y="426999"/>
                </a:lnTo>
                <a:lnTo>
                  <a:pt x="29898" y="424077"/>
                </a:lnTo>
                <a:lnTo>
                  <a:pt x="30811" y="422747"/>
                </a:lnTo>
                <a:lnTo>
                  <a:pt x="31488" y="422225"/>
                </a:lnTo>
                <a:lnTo>
                  <a:pt x="32401" y="421964"/>
                </a:lnTo>
                <a:lnTo>
                  <a:pt x="34408" y="421964"/>
                </a:lnTo>
                <a:lnTo>
                  <a:pt x="36441" y="421964"/>
                </a:lnTo>
                <a:lnTo>
                  <a:pt x="36676" y="421964"/>
                </a:lnTo>
                <a:lnTo>
                  <a:pt x="37353" y="421964"/>
                </a:lnTo>
                <a:lnTo>
                  <a:pt x="39595" y="422486"/>
                </a:lnTo>
                <a:lnTo>
                  <a:pt x="41185" y="422486"/>
                </a:lnTo>
                <a:lnTo>
                  <a:pt x="42541" y="421416"/>
                </a:lnTo>
                <a:lnTo>
                  <a:pt x="42984" y="420634"/>
                </a:lnTo>
                <a:lnTo>
                  <a:pt x="42541" y="419825"/>
                </a:lnTo>
                <a:lnTo>
                  <a:pt x="42306" y="419564"/>
                </a:lnTo>
                <a:lnTo>
                  <a:pt x="41420" y="419303"/>
                </a:lnTo>
                <a:lnTo>
                  <a:pt x="40064" y="419043"/>
                </a:lnTo>
                <a:lnTo>
                  <a:pt x="38474" y="419825"/>
                </a:lnTo>
                <a:lnTo>
                  <a:pt x="37119" y="420112"/>
                </a:lnTo>
                <a:lnTo>
                  <a:pt x="35763" y="420373"/>
                </a:lnTo>
                <a:lnTo>
                  <a:pt x="32609" y="420895"/>
                </a:lnTo>
                <a:lnTo>
                  <a:pt x="31488" y="420373"/>
                </a:lnTo>
                <a:lnTo>
                  <a:pt x="31723" y="417973"/>
                </a:lnTo>
                <a:lnTo>
                  <a:pt x="32166" y="415573"/>
                </a:lnTo>
                <a:lnTo>
                  <a:pt x="33521" y="410278"/>
                </a:lnTo>
                <a:lnTo>
                  <a:pt x="33756" y="410017"/>
                </a:lnTo>
                <a:lnTo>
                  <a:pt x="33965" y="409469"/>
                </a:lnTo>
                <a:lnTo>
                  <a:pt x="34408" y="408947"/>
                </a:lnTo>
                <a:lnTo>
                  <a:pt x="34877" y="408687"/>
                </a:lnTo>
                <a:lnTo>
                  <a:pt x="35763" y="408687"/>
                </a:lnTo>
                <a:lnTo>
                  <a:pt x="39152" y="407878"/>
                </a:lnTo>
                <a:lnTo>
                  <a:pt x="39386" y="407878"/>
                </a:lnTo>
                <a:lnTo>
                  <a:pt x="39830" y="409469"/>
                </a:lnTo>
                <a:lnTo>
                  <a:pt x="39595" y="411347"/>
                </a:lnTo>
                <a:lnTo>
                  <a:pt x="39830" y="411869"/>
                </a:lnTo>
                <a:lnTo>
                  <a:pt x="39830" y="412391"/>
                </a:lnTo>
                <a:lnTo>
                  <a:pt x="40273" y="413199"/>
                </a:lnTo>
                <a:lnTo>
                  <a:pt x="40507" y="413721"/>
                </a:lnTo>
                <a:lnTo>
                  <a:pt x="40742" y="413982"/>
                </a:lnTo>
                <a:lnTo>
                  <a:pt x="41185" y="414269"/>
                </a:lnTo>
                <a:lnTo>
                  <a:pt x="41863" y="414530"/>
                </a:lnTo>
                <a:lnTo>
                  <a:pt x="42775" y="414269"/>
                </a:lnTo>
                <a:lnTo>
                  <a:pt x="43453" y="413982"/>
                </a:lnTo>
                <a:lnTo>
                  <a:pt x="44105" y="413199"/>
                </a:lnTo>
                <a:lnTo>
                  <a:pt x="44339" y="412678"/>
                </a:lnTo>
                <a:lnTo>
                  <a:pt x="44574" y="411608"/>
                </a:lnTo>
                <a:lnTo>
                  <a:pt x="44574" y="411347"/>
                </a:lnTo>
                <a:lnTo>
                  <a:pt x="42775" y="409730"/>
                </a:lnTo>
                <a:lnTo>
                  <a:pt x="42306" y="408947"/>
                </a:lnTo>
                <a:lnTo>
                  <a:pt x="42098" y="408687"/>
                </a:lnTo>
                <a:lnTo>
                  <a:pt x="42098" y="408426"/>
                </a:lnTo>
                <a:lnTo>
                  <a:pt x="41863" y="408139"/>
                </a:lnTo>
                <a:lnTo>
                  <a:pt x="42098" y="407617"/>
                </a:lnTo>
                <a:lnTo>
                  <a:pt x="42098" y="407356"/>
                </a:lnTo>
                <a:lnTo>
                  <a:pt x="42306" y="407356"/>
                </a:lnTo>
                <a:lnTo>
                  <a:pt x="42541" y="407095"/>
                </a:lnTo>
                <a:lnTo>
                  <a:pt x="44105" y="406548"/>
                </a:lnTo>
                <a:lnTo>
                  <a:pt x="45695" y="405765"/>
                </a:lnTo>
                <a:lnTo>
                  <a:pt x="46607" y="404695"/>
                </a:lnTo>
                <a:lnTo>
                  <a:pt x="48406" y="402843"/>
                </a:lnTo>
                <a:lnTo>
                  <a:pt x="48849" y="402296"/>
                </a:lnTo>
                <a:lnTo>
                  <a:pt x="49084" y="401774"/>
                </a:lnTo>
                <a:lnTo>
                  <a:pt x="49292" y="401513"/>
                </a:lnTo>
                <a:lnTo>
                  <a:pt x="49761" y="401774"/>
                </a:lnTo>
                <a:lnTo>
                  <a:pt x="50204" y="401513"/>
                </a:lnTo>
                <a:lnTo>
                  <a:pt x="50439" y="401226"/>
                </a:lnTo>
                <a:lnTo>
                  <a:pt x="50648" y="400965"/>
                </a:lnTo>
                <a:lnTo>
                  <a:pt x="50882" y="400965"/>
                </a:lnTo>
                <a:lnTo>
                  <a:pt x="51325" y="400704"/>
                </a:lnTo>
                <a:lnTo>
                  <a:pt x="51560" y="400443"/>
                </a:lnTo>
                <a:lnTo>
                  <a:pt x="51560" y="400183"/>
                </a:lnTo>
                <a:lnTo>
                  <a:pt x="51117" y="399635"/>
                </a:lnTo>
                <a:lnTo>
                  <a:pt x="51117" y="399374"/>
                </a:lnTo>
                <a:lnTo>
                  <a:pt x="51117" y="398591"/>
                </a:lnTo>
                <a:lnTo>
                  <a:pt x="51117" y="398304"/>
                </a:lnTo>
                <a:lnTo>
                  <a:pt x="50439" y="398304"/>
                </a:lnTo>
                <a:lnTo>
                  <a:pt x="50204" y="398304"/>
                </a:lnTo>
                <a:lnTo>
                  <a:pt x="50648" y="396974"/>
                </a:lnTo>
                <a:lnTo>
                  <a:pt x="50648" y="395931"/>
                </a:lnTo>
                <a:lnTo>
                  <a:pt x="50648" y="395383"/>
                </a:lnTo>
                <a:lnTo>
                  <a:pt x="50648" y="395122"/>
                </a:lnTo>
                <a:lnTo>
                  <a:pt x="51117" y="394313"/>
                </a:lnTo>
                <a:lnTo>
                  <a:pt x="51560" y="393792"/>
                </a:lnTo>
                <a:lnTo>
                  <a:pt x="51794" y="393531"/>
                </a:lnTo>
                <a:lnTo>
                  <a:pt x="52681" y="392722"/>
                </a:lnTo>
                <a:lnTo>
                  <a:pt x="53358" y="392201"/>
                </a:lnTo>
                <a:lnTo>
                  <a:pt x="58337" y="391653"/>
                </a:lnTo>
                <a:lnTo>
                  <a:pt x="59901" y="391131"/>
                </a:lnTo>
                <a:lnTo>
                  <a:pt x="60814" y="390609"/>
                </a:lnTo>
                <a:lnTo>
                  <a:pt x="61257" y="390061"/>
                </a:lnTo>
                <a:lnTo>
                  <a:pt x="62847" y="387949"/>
                </a:lnTo>
                <a:lnTo>
                  <a:pt x="62378" y="387661"/>
                </a:lnTo>
                <a:lnTo>
                  <a:pt x="62378" y="387140"/>
                </a:lnTo>
                <a:lnTo>
                  <a:pt x="62169" y="386331"/>
                </a:lnTo>
                <a:lnTo>
                  <a:pt x="61935" y="386070"/>
                </a:lnTo>
                <a:lnTo>
                  <a:pt x="61492" y="385549"/>
                </a:lnTo>
                <a:lnTo>
                  <a:pt x="60814" y="385288"/>
                </a:lnTo>
                <a:lnTo>
                  <a:pt x="57660" y="384479"/>
                </a:lnTo>
                <a:lnTo>
                  <a:pt x="55392" y="383957"/>
                </a:lnTo>
                <a:lnTo>
                  <a:pt x="54714" y="383670"/>
                </a:lnTo>
                <a:lnTo>
                  <a:pt x="54271" y="383149"/>
                </a:lnTo>
                <a:lnTo>
                  <a:pt x="53828" y="382888"/>
                </a:lnTo>
                <a:lnTo>
                  <a:pt x="53593" y="382340"/>
                </a:lnTo>
                <a:lnTo>
                  <a:pt x="53593" y="382079"/>
                </a:lnTo>
                <a:lnTo>
                  <a:pt x="53593" y="381557"/>
                </a:lnTo>
                <a:lnTo>
                  <a:pt x="53593" y="381270"/>
                </a:lnTo>
                <a:lnTo>
                  <a:pt x="53828" y="381010"/>
                </a:lnTo>
                <a:lnTo>
                  <a:pt x="54271" y="380227"/>
                </a:lnTo>
                <a:lnTo>
                  <a:pt x="54949" y="379679"/>
                </a:lnTo>
                <a:lnTo>
                  <a:pt x="55392" y="379679"/>
                </a:lnTo>
                <a:lnTo>
                  <a:pt x="56070" y="379418"/>
                </a:lnTo>
                <a:lnTo>
                  <a:pt x="56513" y="379679"/>
                </a:lnTo>
                <a:lnTo>
                  <a:pt x="57191" y="380227"/>
                </a:lnTo>
                <a:lnTo>
                  <a:pt x="57660" y="380749"/>
                </a:lnTo>
                <a:lnTo>
                  <a:pt x="58781" y="382601"/>
                </a:lnTo>
                <a:lnTo>
                  <a:pt x="59901" y="383670"/>
                </a:lnTo>
                <a:lnTo>
                  <a:pt x="60345" y="383957"/>
                </a:lnTo>
                <a:lnTo>
                  <a:pt x="62169" y="383957"/>
                </a:lnTo>
                <a:lnTo>
                  <a:pt x="62378" y="383957"/>
                </a:lnTo>
                <a:lnTo>
                  <a:pt x="62612" y="383670"/>
                </a:lnTo>
                <a:lnTo>
                  <a:pt x="62378" y="380227"/>
                </a:lnTo>
                <a:lnTo>
                  <a:pt x="62378" y="379940"/>
                </a:lnTo>
                <a:lnTo>
                  <a:pt x="63968" y="379158"/>
                </a:lnTo>
                <a:lnTo>
                  <a:pt x="66887" y="377566"/>
                </a:lnTo>
                <a:lnTo>
                  <a:pt x="67357" y="377018"/>
                </a:lnTo>
                <a:lnTo>
                  <a:pt x="67800" y="376210"/>
                </a:lnTo>
                <a:lnTo>
                  <a:pt x="67800" y="375427"/>
                </a:lnTo>
                <a:lnTo>
                  <a:pt x="67800" y="374618"/>
                </a:lnTo>
                <a:lnTo>
                  <a:pt x="68243" y="374618"/>
                </a:lnTo>
                <a:lnTo>
                  <a:pt x="68921" y="374097"/>
                </a:lnTo>
                <a:lnTo>
                  <a:pt x="69155" y="374097"/>
                </a:lnTo>
                <a:lnTo>
                  <a:pt x="69833" y="373288"/>
                </a:lnTo>
                <a:lnTo>
                  <a:pt x="70511" y="371958"/>
                </a:lnTo>
                <a:lnTo>
                  <a:pt x="70511" y="371697"/>
                </a:lnTo>
                <a:lnTo>
                  <a:pt x="70719" y="371436"/>
                </a:lnTo>
                <a:lnTo>
                  <a:pt x="70719" y="369297"/>
                </a:lnTo>
                <a:lnTo>
                  <a:pt x="69364" y="369297"/>
                </a:lnTo>
                <a:lnTo>
                  <a:pt x="68477" y="369297"/>
                </a:lnTo>
                <a:lnTo>
                  <a:pt x="67565" y="368488"/>
                </a:lnTo>
                <a:lnTo>
                  <a:pt x="66679" y="367680"/>
                </a:lnTo>
                <a:lnTo>
                  <a:pt x="65766" y="367158"/>
                </a:lnTo>
                <a:lnTo>
                  <a:pt x="64854" y="366897"/>
                </a:lnTo>
                <a:lnTo>
                  <a:pt x="64646" y="367967"/>
                </a:lnTo>
                <a:lnTo>
                  <a:pt x="65089" y="369036"/>
                </a:lnTo>
                <a:lnTo>
                  <a:pt x="65766" y="369819"/>
                </a:lnTo>
                <a:lnTo>
                  <a:pt x="65766" y="370888"/>
                </a:lnTo>
                <a:lnTo>
                  <a:pt x="65766" y="371436"/>
                </a:lnTo>
                <a:lnTo>
                  <a:pt x="65532" y="371436"/>
                </a:lnTo>
                <a:lnTo>
                  <a:pt x="65323" y="374097"/>
                </a:lnTo>
                <a:lnTo>
                  <a:pt x="64411" y="373836"/>
                </a:lnTo>
                <a:lnTo>
                  <a:pt x="63733" y="373288"/>
                </a:lnTo>
                <a:lnTo>
                  <a:pt x="62847" y="373027"/>
                </a:lnTo>
                <a:lnTo>
                  <a:pt x="62378" y="372766"/>
                </a:lnTo>
                <a:lnTo>
                  <a:pt x="61257" y="373027"/>
                </a:lnTo>
                <a:lnTo>
                  <a:pt x="60136" y="373288"/>
                </a:lnTo>
                <a:lnTo>
                  <a:pt x="59901" y="373288"/>
                </a:lnTo>
                <a:lnTo>
                  <a:pt x="58989" y="374097"/>
                </a:lnTo>
                <a:lnTo>
                  <a:pt x="58781" y="373836"/>
                </a:lnTo>
                <a:lnTo>
                  <a:pt x="56982" y="373836"/>
                </a:lnTo>
                <a:lnTo>
                  <a:pt x="56304" y="373836"/>
                </a:lnTo>
                <a:lnTo>
                  <a:pt x="55392" y="373288"/>
                </a:lnTo>
                <a:lnTo>
                  <a:pt x="54271" y="373027"/>
                </a:lnTo>
                <a:lnTo>
                  <a:pt x="53358" y="373027"/>
                </a:lnTo>
                <a:lnTo>
                  <a:pt x="53150" y="372766"/>
                </a:lnTo>
                <a:lnTo>
                  <a:pt x="52472" y="371436"/>
                </a:lnTo>
                <a:lnTo>
                  <a:pt x="52238" y="370888"/>
                </a:lnTo>
                <a:lnTo>
                  <a:pt x="52238" y="370080"/>
                </a:lnTo>
                <a:lnTo>
                  <a:pt x="52238" y="369036"/>
                </a:lnTo>
                <a:lnTo>
                  <a:pt x="52681" y="367419"/>
                </a:lnTo>
                <a:lnTo>
                  <a:pt x="52915" y="366089"/>
                </a:lnTo>
                <a:lnTo>
                  <a:pt x="53358" y="364758"/>
                </a:lnTo>
                <a:lnTo>
                  <a:pt x="53593" y="364497"/>
                </a:lnTo>
                <a:lnTo>
                  <a:pt x="54036" y="364236"/>
                </a:lnTo>
                <a:lnTo>
                  <a:pt x="56747" y="362619"/>
                </a:lnTo>
                <a:lnTo>
                  <a:pt x="56982" y="362619"/>
                </a:lnTo>
                <a:lnTo>
                  <a:pt x="57191" y="362619"/>
                </a:lnTo>
                <a:lnTo>
                  <a:pt x="57660" y="362880"/>
                </a:lnTo>
                <a:lnTo>
                  <a:pt x="58337" y="363428"/>
                </a:lnTo>
                <a:lnTo>
                  <a:pt x="58781" y="363428"/>
                </a:lnTo>
                <a:lnTo>
                  <a:pt x="59458" y="363428"/>
                </a:lnTo>
                <a:lnTo>
                  <a:pt x="60345" y="362097"/>
                </a:lnTo>
                <a:lnTo>
                  <a:pt x="61257" y="361289"/>
                </a:lnTo>
                <a:lnTo>
                  <a:pt x="62169" y="361028"/>
                </a:lnTo>
                <a:lnTo>
                  <a:pt x="63056" y="361028"/>
                </a:lnTo>
                <a:lnTo>
                  <a:pt x="63525" y="361028"/>
                </a:lnTo>
                <a:lnTo>
                  <a:pt x="64411" y="362097"/>
                </a:lnTo>
                <a:lnTo>
                  <a:pt x="65089" y="361289"/>
                </a:lnTo>
                <a:lnTo>
                  <a:pt x="65323" y="360767"/>
                </a:lnTo>
                <a:lnTo>
                  <a:pt x="65532" y="359958"/>
                </a:lnTo>
                <a:lnTo>
                  <a:pt x="65766" y="359437"/>
                </a:lnTo>
                <a:lnTo>
                  <a:pt x="66001" y="359150"/>
                </a:lnTo>
                <a:lnTo>
                  <a:pt x="66887" y="358889"/>
                </a:lnTo>
                <a:lnTo>
                  <a:pt x="67357" y="359150"/>
                </a:lnTo>
                <a:lnTo>
                  <a:pt x="68243" y="359437"/>
                </a:lnTo>
                <a:lnTo>
                  <a:pt x="68686" y="359697"/>
                </a:lnTo>
                <a:lnTo>
                  <a:pt x="70041" y="361028"/>
                </a:lnTo>
                <a:lnTo>
                  <a:pt x="70719" y="361550"/>
                </a:lnTo>
                <a:lnTo>
                  <a:pt x="70719" y="362097"/>
                </a:lnTo>
                <a:lnTo>
                  <a:pt x="70719" y="362880"/>
                </a:lnTo>
                <a:lnTo>
                  <a:pt x="70954" y="365019"/>
                </a:lnTo>
                <a:lnTo>
                  <a:pt x="70954" y="365280"/>
                </a:lnTo>
                <a:lnTo>
                  <a:pt x="71189" y="365567"/>
                </a:lnTo>
                <a:lnTo>
                  <a:pt x="71632" y="365280"/>
                </a:lnTo>
                <a:lnTo>
                  <a:pt x="71866" y="365019"/>
                </a:lnTo>
                <a:lnTo>
                  <a:pt x="72309" y="364236"/>
                </a:lnTo>
                <a:lnTo>
                  <a:pt x="72987" y="363167"/>
                </a:lnTo>
                <a:lnTo>
                  <a:pt x="72987" y="361550"/>
                </a:lnTo>
                <a:lnTo>
                  <a:pt x="72987" y="360480"/>
                </a:lnTo>
                <a:lnTo>
                  <a:pt x="73222" y="358889"/>
                </a:lnTo>
                <a:lnTo>
                  <a:pt x="73665" y="358080"/>
                </a:lnTo>
                <a:lnTo>
                  <a:pt x="74343" y="357819"/>
                </a:lnTo>
                <a:lnTo>
                  <a:pt x="74551" y="357559"/>
                </a:lnTo>
                <a:lnTo>
                  <a:pt x="74343" y="357011"/>
                </a:lnTo>
                <a:lnTo>
                  <a:pt x="73430" y="355967"/>
                </a:lnTo>
                <a:lnTo>
                  <a:pt x="73222" y="355967"/>
                </a:lnTo>
                <a:lnTo>
                  <a:pt x="72987" y="355419"/>
                </a:lnTo>
                <a:lnTo>
                  <a:pt x="72753" y="354089"/>
                </a:lnTo>
                <a:lnTo>
                  <a:pt x="73222" y="352759"/>
                </a:lnTo>
                <a:lnTo>
                  <a:pt x="73430" y="352498"/>
                </a:lnTo>
                <a:lnTo>
                  <a:pt x="73665" y="351950"/>
                </a:lnTo>
                <a:lnTo>
                  <a:pt x="73874" y="351950"/>
                </a:lnTo>
                <a:lnTo>
                  <a:pt x="74108" y="351950"/>
                </a:lnTo>
                <a:lnTo>
                  <a:pt x="75020" y="351950"/>
                </a:lnTo>
                <a:lnTo>
                  <a:pt x="75229" y="351950"/>
                </a:lnTo>
                <a:lnTo>
                  <a:pt x="75229" y="352498"/>
                </a:lnTo>
                <a:lnTo>
                  <a:pt x="75907" y="353281"/>
                </a:lnTo>
                <a:lnTo>
                  <a:pt x="76141" y="353541"/>
                </a:lnTo>
                <a:lnTo>
                  <a:pt x="76376" y="353828"/>
                </a:lnTo>
                <a:lnTo>
                  <a:pt x="76819" y="353541"/>
                </a:lnTo>
                <a:lnTo>
                  <a:pt x="78174" y="352759"/>
                </a:lnTo>
                <a:lnTo>
                  <a:pt x="78383" y="352759"/>
                </a:lnTo>
                <a:lnTo>
                  <a:pt x="79530" y="351950"/>
                </a:lnTo>
                <a:lnTo>
                  <a:pt x="79530" y="351689"/>
                </a:lnTo>
                <a:lnTo>
                  <a:pt x="80208" y="351141"/>
                </a:lnTo>
                <a:lnTo>
                  <a:pt x="81329" y="349811"/>
                </a:lnTo>
                <a:lnTo>
                  <a:pt x="81329" y="349550"/>
                </a:lnTo>
                <a:lnTo>
                  <a:pt x="81772" y="349002"/>
                </a:lnTo>
                <a:lnTo>
                  <a:pt x="81772" y="348481"/>
                </a:lnTo>
                <a:lnTo>
                  <a:pt x="82007" y="347672"/>
                </a:lnTo>
                <a:lnTo>
                  <a:pt x="82449" y="346889"/>
                </a:lnTo>
                <a:lnTo>
                  <a:pt x="83362" y="345272"/>
                </a:lnTo>
                <a:lnTo>
                  <a:pt x="83362" y="345011"/>
                </a:lnTo>
                <a:lnTo>
                  <a:pt x="83805" y="344203"/>
                </a:lnTo>
                <a:lnTo>
                  <a:pt x="84483" y="342612"/>
                </a:lnTo>
                <a:lnTo>
                  <a:pt x="84717" y="342324"/>
                </a:lnTo>
                <a:lnTo>
                  <a:pt x="84248" y="342064"/>
                </a:lnTo>
                <a:lnTo>
                  <a:pt x="83127" y="342064"/>
                </a:lnTo>
                <a:lnTo>
                  <a:pt x="82919" y="342612"/>
                </a:lnTo>
                <a:lnTo>
                  <a:pt x="82241" y="344464"/>
                </a:lnTo>
                <a:lnTo>
                  <a:pt x="81094" y="346081"/>
                </a:lnTo>
                <a:lnTo>
                  <a:pt x="80651" y="346602"/>
                </a:lnTo>
                <a:lnTo>
                  <a:pt x="79739" y="346081"/>
                </a:lnTo>
                <a:lnTo>
                  <a:pt x="78174" y="345820"/>
                </a:lnTo>
                <a:lnTo>
                  <a:pt x="77262" y="345533"/>
                </a:lnTo>
                <a:lnTo>
                  <a:pt x="76141" y="345533"/>
                </a:lnTo>
                <a:lnTo>
                  <a:pt x="72544" y="345011"/>
                </a:lnTo>
                <a:lnTo>
                  <a:pt x="71866" y="344750"/>
                </a:lnTo>
                <a:lnTo>
                  <a:pt x="71189" y="344203"/>
                </a:lnTo>
                <a:lnTo>
                  <a:pt x="70719" y="343681"/>
                </a:lnTo>
                <a:lnTo>
                  <a:pt x="70719" y="343133"/>
                </a:lnTo>
                <a:lnTo>
                  <a:pt x="70719" y="342872"/>
                </a:lnTo>
                <a:lnTo>
                  <a:pt x="71189" y="340994"/>
                </a:lnTo>
                <a:lnTo>
                  <a:pt x="71632" y="340185"/>
                </a:lnTo>
                <a:lnTo>
                  <a:pt x="71632" y="339664"/>
                </a:lnTo>
                <a:lnTo>
                  <a:pt x="71866" y="339142"/>
                </a:lnTo>
                <a:lnTo>
                  <a:pt x="71866" y="338333"/>
                </a:lnTo>
                <a:lnTo>
                  <a:pt x="73222" y="337525"/>
                </a:lnTo>
                <a:lnTo>
                  <a:pt x="73874" y="337264"/>
                </a:lnTo>
                <a:lnTo>
                  <a:pt x="74343" y="336716"/>
                </a:lnTo>
                <a:lnTo>
                  <a:pt x="74551" y="336455"/>
                </a:lnTo>
                <a:lnTo>
                  <a:pt x="74786" y="335933"/>
                </a:lnTo>
                <a:lnTo>
                  <a:pt x="74786" y="335647"/>
                </a:lnTo>
                <a:lnTo>
                  <a:pt x="74786" y="334316"/>
                </a:lnTo>
                <a:lnTo>
                  <a:pt x="74786" y="334055"/>
                </a:lnTo>
                <a:lnTo>
                  <a:pt x="74551" y="333795"/>
                </a:lnTo>
                <a:lnTo>
                  <a:pt x="74343" y="333508"/>
                </a:lnTo>
                <a:lnTo>
                  <a:pt x="73430" y="332725"/>
                </a:lnTo>
                <a:lnTo>
                  <a:pt x="72987" y="332438"/>
                </a:lnTo>
                <a:lnTo>
                  <a:pt x="71866" y="332177"/>
                </a:lnTo>
                <a:lnTo>
                  <a:pt x="71189" y="332177"/>
                </a:lnTo>
                <a:lnTo>
                  <a:pt x="70511" y="332725"/>
                </a:lnTo>
                <a:lnTo>
                  <a:pt x="69364" y="333508"/>
                </a:lnTo>
                <a:lnTo>
                  <a:pt x="68243" y="334316"/>
                </a:lnTo>
                <a:lnTo>
                  <a:pt x="68034" y="334316"/>
                </a:lnTo>
                <a:lnTo>
                  <a:pt x="65323" y="333795"/>
                </a:lnTo>
                <a:lnTo>
                  <a:pt x="63525" y="332986"/>
                </a:lnTo>
                <a:lnTo>
                  <a:pt x="62169" y="332177"/>
                </a:lnTo>
                <a:lnTo>
                  <a:pt x="60814" y="331108"/>
                </a:lnTo>
                <a:lnTo>
                  <a:pt x="59224" y="329516"/>
                </a:lnTo>
                <a:lnTo>
                  <a:pt x="58989" y="328968"/>
                </a:lnTo>
                <a:lnTo>
                  <a:pt x="58546" y="327899"/>
                </a:lnTo>
                <a:lnTo>
                  <a:pt x="58337" y="326569"/>
                </a:lnTo>
                <a:lnTo>
                  <a:pt x="58546" y="325760"/>
                </a:lnTo>
                <a:lnTo>
                  <a:pt x="59458" y="323882"/>
                </a:lnTo>
                <a:lnTo>
                  <a:pt x="60136" y="322551"/>
                </a:lnTo>
                <a:lnTo>
                  <a:pt x="60345" y="321743"/>
                </a:lnTo>
                <a:lnTo>
                  <a:pt x="60579" y="320934"/>
                </a:lnTo>
                <a:lnTo>
                  <a:pt x="60579" y="320126"/>
                </a:lnTo>
                <a:lnTo>
                  <a:pt x="61022" y="319604"/>
                </a:lnTo>
                <a:lnTo>
                  <a:pt x="63056" y="321482"/>
                </a:lnTo>
                <a:lnTo>
                  <a:pt x="63525" y="322291"/>
                </a:lnTo>
                <a:lnTo>
                  <a:pt x="64646" y="324143"/>
                </a:lnTo>
                <a:lnTo>
                  <a:pt x="65532" y="325760"/>
                </a:lnTo>
                <a:lnTo>
                  <a:pt x="66210" y="326569"/>
                </a:lnTo>
                <a:lnTo>
                  <a:pt x="66887" y="327090"/>
                </a:lnTo>
                <a:lnTo>
                  <a:pt x="67357" y="327351"/>
                </a:lnTo>
                <a:lnTo>
                  <a:pt x="68477" y="327638"/>
                </a:lnTo>
                <a:lnTo>
                  <a:pt x="69364" y="327899"/>
                </a:lnTo>
                <a:lnTo>
                  <a:pt x="70719" y="328160"/>
                </a:lnTo>
                <a:lnTo>
                  <a:pt x="71189" y="328160"/>
                </a:lnTo>
                <a:lnTo>
                  <a:pt x="71632" y="327899"/>
                </a:lnTo>
                <a:lnTo>
                  <a:pt x="72075" y="327351"/>
                </a:lnTo>
                <a:lnTo>
                  <a:pt x="72309" y="327090"/>
                </a:lnTo>
                <a:lnTo>
                  <a:pt x="72544" y="326830"/>
                </a:lnTo>
                <a:lnTo>
                  <a:pt x="72544" y="326282"/>
                </a:lnTo>
                <a:lnTo>
                  <a:pt x="72309" y="325760"/>
                </a:lnTo>
                <a:lnTo>
                  <a:pt x="71632" y="324691"/>
                </a:lnTo>
                <a:lnTo>
                  <a:pt x="70276" y="323621"/>
                </a:lnTo>
                <a:lnTo>
                  <a:pt x="69155" y="323073"/>
                </a:lnTo>
                <a:lnTo>
                  <a:pt x="65532" y="322004"/>
                </a:lnTo>
                <a:lnTo>
                  <a:pt x="64411" y="321221"/>
                </a:lnTo>
                <a:lnTo>
                  <a:pt x="63056" y="319865"/>
                </a:lnTo>
                <a:lnTo>
                  <a:pt x="62378" y="318534"/>
                </a:lnTo>
                <a:lnTo>
                  <a:pt x="63525" y="317726"/>
                </a:lnTo>
                <a:lnTo>
                  <a:pt x="65766" y="316395"/>
                </a:lnTo>
                <a:lnTo>
                  <a:pt x="66444" y="316108"/>
                </a:lnTo>
                <a:lnTo>
                  <a:pt x="67122" y="315586"/>
                </a:lnTo>
                <a:lnTo>
                  <a:pt x="67800" y="315039"/>
                </a:lnTo>
                <a:lnTo>
                  <a:pt x="68686" y="313969"/>
                </a:lnTo>
                <a:lnTo>
                  <a:pt x="69364" y="313448"/>
                </a:lnTo>
                <a:lnTo>
                  <a:pt x="69599" y="313187"/>
                </a:lnTo>
                <a:lnTo>
                  <a:pt x="70041" y="312639"/>
                </a:lnTo>
                <a:lnTo>
                  <a:pt x="70719" y="311830"/>
                </a:lnTo>
                <a:lnTo>
                  <a:pt x="70719" y="311021"/>
                </a:lnTo>
                <a:lnTo>
                  <a:pt x="70719" y="309952"/>
                </a:lnTo>
                <a:lnTo>
                  <a:pt x="70719" y="309691"/>
                </a:lnTo>
                <a:lnTo>
                  <a:pt x="70511" y="308883"/>
                </a:lnTo>
                <a:lnTo>
                  <a:pt x="69599" y="307813"/>
                </a:lnTo>
                <a:lnTo>
                  <a:pt x="69155" y="307291"/>
                </a:lnTo>
                <a:lnTo>
                  <a:pt x="68243" y="307004"/>
                </a:lnTo>
                <a:lnTo>
                  <a:pt x="67800" y="307291"/>
                </a:lnTo>
                <a:lnTo>
                  <a:pt x="66887" y="308361"/>
                </a:lnTo>
                <a:lnTo>
                  <a:pt x="66679" y="308883"/>
                </a:lnTo>
                <a:lnTo>
                  <a:pt x="66679" y="309691"/>
                </a:lnTo>
                <a:lnTo>
                  <a:pt x="66444" y="310239"/>
                </a:lnTo>
                <a:lnTo>
                  <a:pt x="65766" y="311309"/>
                </a:lnTo>
                <a:lnTo>
                  <a:pt x="65766" y="312091"/>
                </a:lnTo>
                <a:lnTo>
                  <a:pt x="64411" y="312378"/>
                </a:lnTo>
                <a:lnTo>
                  <a:pt x="62612" y="312900"/>
                </a:lnTo>
                <a:lnTo>
                  <a:pt x="61700" y="313448"/>
                </a:lnTo>
                <a:lnTo>
                  <a:pt x="59667" y="314256"/>
                </a:lnTo>
                <a:lnTo>
                  <a:pt x="58989" y="314256"/>
                </a:lnTo>
                <a:lnTo>
                  <a:pt x="58337" y="314778"/>
                </a:lnTo>
                <a:lnTo>
                  <a:pt x="58103" y="315039"/>
                </a:lnTo>
                <a:lnTo>
                  <a:pt x="57660" y="314778"/>
                </a:lnTo>
                <a:lnTo>
                  <a:pt x="57191" y="314778"/>
                </a:lnTo>
                <a:lnTo>
                  <a:pt x="56513" y="313969"/>
                </a:lnTo>
                <a:lnTo>
                  <a:pt x="55835" y="313448"/>
                </a:lnTo>
                <a:lnTo>
                  <a:pt x="55627" y="312900"/>
                </a:lnTo>
                <a:lnTo>
                  <a:pt x="55157" y="312378"/>
                </a:lnTo>
                <a:lnTo>
                  <a:pt x="54714" y="311021"/>
                </a:lnTo>
                <a:lnTo>
                  <a:pt x="54479" y="309691"/>
                </a:lnTo>
                <a:lnTo>
                  <a:pt x="54479" y="309430"/>
                </a:lnTo>
                <a:lnTo>
                  <a:pt x="54479" y="308883"/>
                </a:lnTo>
                <a:lnTo>
                  <a:pt x="54479" y="308361"/>
                </a:lnTo>
                <a:lnTo>
                  <a:pt x="54479" y="307813"/>
                </a:lnTo>
                <a:lnTo>
                  <a:pt x="54714" y="307552"/>
                </a:lnTo>
                <a:lnTo>
                  <a:pt x="54949" y="307291"/>
                </a:lnTo>
                <a:lnTo>
                  <a:pt x="55392" y="306744"/>
                </a:lnTo>
                <a:lnTo>
                  <a:pt x="55627" y="306744"/>
                </a:lnTo>
                <a:lnTo>
                  <a:pt x="56070" y="306483"/>
                </a:lnTo>
                <a:lnTo>
                  <a:pt x="56304" y="306483"/>
                </a:lnTo>
                <a:lnTo>
                  <a:pt x="56982" y="305413"/>
                </a:lnTo>
                <a:lnTo>
                  <a:pt x="57191" y="304604"/>
                </a:lnTo>
                <a:lnTo>
                  <a:pt x="58337" y="303535"/>
                </a:lnTo>
                <a:lnTo>
                  <a:pt x="59901" y="302466"/>
                </a:lnTo>
                <a:lnTo>
                  <a:pt x="60345" y="301918"/>
                </a:lnTo>
                <a:lnTo>
                  <a:pt x="62378" y="301109"/>
                </a:lnTo>
                <a:lnTo>
                  <a:pt x="62847" y="300848"/>
                </a:lnTo>
                <a:lnTo>
                  <a:pt x="64176" y="299779"/>
                </a:lnTo>
                <a:lnTo>
                  <a:pt x="64854" y="298422"/>
                </a:lnTo>
                <a:lnTo>
                  <a:pt x="65089" y="297640"/>
                </a:lnTo>
                <a:lnTo>
                  <a:pt x="65323" y="297353"/>
                </a:lnTo>
                <a:lnTo>
                  <a:pt x="65323" y="297092"/>
                </a:lnTo>
                <a:lnTo>
                  <a:pt x="64854" y="296831"/>
                </a:lnTo>
                <a:lnTo>
                  <a:pt x="64646" y="296544"/>
                </a:lnTo>
                <a:lnTo>
                  <a:pt x="62847" y="296022"/>
                </a:lnTo>
                <a:lnTo>
                  <a:pt x="61257" y="295474"/>
                </a:lnTo>
                <a:lnTo>
                  <a:pt x="58781" y="294953"/>
                </a:lnTo>
                <a:lnTo>
                  <a:pt x="57868" y="294666"/>
                </a:lnTo>
                <a:lnTo>
                  <a:pt x="56747" y="294405"/>
                </a:lnTo>
                <a:lnTo>
                  <a:pt x="54949" y="294666"/>
                </a:lnTo>
                <a:lnTo>
                  <a:pt x="54479" y="294666"/>
                </a:lnTo>
                <a:lnTo>
                  <a:pt x="54036" y="294405"/>
                </a:lnTo>
                <a:lnTo>
                  <a:pt x="53358" y="294144"/>
                </a:lnTo>
                <a:lnTo>
                  <a:pt x="53150" y="293596"/>
                </a:lnTo>
                <a:lnTo>
                  <a:pt x="53150" y="292527"/>
                </a:lnTo>
                <a:lnTo>
                  <a:pt x="53150" y="292005"/>
                </a:lnTo>
                <a:lnTo>
                  <a:pt x="54036" y="290388"/>
                </a:lnTo>
                <a:lnTo>
                  <a:pt x="54036" y="289840"/>
                </a:lnTo>
                <a:lnTo>
                  <a:pt x="54036" y="289579"/>
                </a:lnTo>
                <a:lnTo>
                  <a:pt x="53358" y="289031"/>
                </a:lnTo>
                <a:lnTo>
                  <a:pt x="53358" y="288223"/>
                </a:lnTo>
                <a:lnTo>
                  <a:pt x="53593" y="287153"/>
                </a:lnTo>
                <a:lnTo>
                  <a:pt x="53593" y="286631"/>
                </a:lnTo>
                <a:lnTo>
                  <a:pt x="53593" y="286084"/>
                </a:lnTo>
                <a:lnTo>
                  <a:pt x="53593" y="285562"/>
                </a:lnTo>
                <a:lnTo>
                  <a:pt x="54036" y="284206"/>
                </a:lnTo>
                <a:lnTo>
                  <a:pt x="54714" y="283684"/>
                </a:lnTo>
                <a:lnTo>
                  <a:pt x="54949" y="283136"/>
                </a:lnTo>
                <a:lnTo>
                  <a:pt x="55392" y="281519"/>
                </a:lnTo>
                <a:lnTo>
                  <a:pt x="55627" y="281519"/>
                </a:lnTo>
                <a:lnTo>
                  <a:pt x="56070" y="280997"/>
                </a:lnTo>
                <a:lnTo>
                  <a:pt x="57191" y="280188"/>
                </a:lnTo>
                <a:lnTo>
                  <a:pt x="57660" y="280188"/>
                </a:lnTo>
                <a:lnTo>
                  <a:pt x="58546" y="279901"/>
                </a:lnTo>
                <a:lnTo>
                  <a:pt x="59667" y="279641"/>
                </a:lnTo>
                <a:lnTo>
                  <a:pt x="61700" y="277762"/>
                </a:lnTo>
                <a:lnTo>
                  <a:pt x="63525" y="275623"/>
                </a:lnTo>
                <a:lnTo>
                  <a:pt x="63733" y="275336"/>
                </a:lnTo>
                <a:lnTo>
                  <a:pt x="64176" y="274006"/>
                </a:lnTo>
                <a:lnTo>
                  <a:pt x="64176" y="273719"/>
                </a:lnTo>
                <a:lnTo>
                  <a:pt x="64176" y="273458"/>
                </a:lnTo>
                <a:lnTo>
                  <a:pt x="64176" y="272128"/>
                </a:lnTo>
                <a:lnTo>
                  <a:pt x="64176" y="271841"/>
                </a:lnTo>
                <a:lnTo>
                  <a:pt x="64176" y="271319"/>
                </a:lnTo>
                <a:lnTo>
                  <a:pt x="64176" y="271032"/>
                </a:lnTo>
                <a:lnTo>
                  <a:pt x="64176" y="270771"/>
                </a:lnTo>
                <a:lnTo>
                  <a:pt x="63525" y="269702"/>
                </a:lnTo>
                <a:lnTo>
                  <a:pt x="63290" y="269441"/>
                </a:lnTo>
                <a:lnTo>
                  <a:pt x="62378" y="268632"/>
                </a:lnTo>
                <a:lnTo>
                  <a:pt x="62169" y="268345"/>
                </a:lnTo>
                <a:lnTo>
                  <a:pt x="62169" y="268084"/>
                </a:lnTo>
                <a:lnTo>
                  <a:pt x="62169" y="267824"/>
                </a:lnTo>
                <a:lnTo>
                  <a:pt x="62378" y="267824"/>
                </a:lnTo>
                <a:lnTo>
                  <a:pt x="62612" y="267537"/>
                </a:lnTo>
                <a:lnTo>
                  <a:pt x="62378" y="266206"/>
                </a:lnTo>
                <a:lnTo>
                  <a:pt x="61700" y="264328"/>
                </a:lnTo>
                <a:lnTo>
                  <a:pt x="61257" y="263780"/>
                </a:lnTo>
                <a:lnTo>
                  <a:pt x="60814" y="263233"/>
                </a:lnTo>
                <a:lnTo>
                  <a:pt x="60579" y="262972"/>
                </a:lnTo>
                <a:lnTo>
                  <a:pt x="59667" y="262711"/>
                </a:lnTo>
                <a:lnTo>
                  <a:pt x="58989" y="262972"/>
                </a:lnTo>
                <a:lnTo>
                  <a:pt x="57660" y="263233"/>
                </a:lnTo>
                <a:lnTo>
                  <a:pt x="56513" y="263780"/>
                </a:lnTo>
                <a:lnTo>
                  <a:pt x="56513" y="264041"/>
                </a:lnTo>
                <a:lnTo>
                  <a:pt x="56070" y="265137"/>
                </a:lnTo>
                <a:lnTo>
                  <a:pt x="56304" y="265398"/>
                </a:lnTo>
                <a:lnTo>
                  <a:pt x="56747" y="265659"/>
                </a:lnTo>
                <a:lnTo>
                  <a:pt x="56982" y="265919"/>
                </a:lnTo>
                <a:lnTo>
                  <a:pt x="56982" y="266206"/>
                </a:lnTo>
                <a:lnTo>
                  <a:pt x="56982" y="266467"/>
                </a:lnTo>
                <a:lnTo>
                  <a:pt x="56747" y="266728"/>
                </a:lnTo>
                <a:lnTo>
                  <a:pt x="56304" y="266728"/>
                </a:lnTo>
                <a:lnTo>
                  <a:pt x="56304" y="267015"/>
                </a:lnTo>
                <a:lnTo>
                  <a:pt x="56304" y="267537"/>
                </a:lnTo>
                <a:lnTo>
                  <a:pt x="56513" y="268345"/>
                </a:lnTo>
                <a:lnTo>
                  <a:pt x="56982" y="270511"/>
                </a:lnTo>
                <a:lnTo>
                  <a:pt x="56982" y="270771"/>
                </a:lnTo>
                <a:lnTo>
                  <a:pt x="56747" y="271319"/>
                </a:lnTo>
                <a:lnTo>
                  <a:pt x="56513" y="272128"/>
                </a:lnTo>
                <a:lnTo>
                  <a:pt x="55392" y="273458"/>
                </a:lnTo>
                <a:lnTo>
                  <a:pt x="54714" y="274006"/>
                </a:lnTo>
                <a:lnTo>
                  <a:pt x="53828" y="274267"/>
                </a:lnTo>
                <a:lnTo>
                  <a:pt x="52681" y="274267"/>
                </a:lnTo>
                <a:lnTo>
                  <a:pt x="52003" y="274267"/>
                </a:lnTo>
                <a:lnTo>
                  <a:pt x="51325" y="274006"/>
                </a:lnTo>
                <a:lnTo>
                  <a:pt x="49761" y="273458"/>
                </a:lnTo>
                <a:lnTo>
                  <a:pt x="49527" y="273197"/>
                </a:lnTo>
                <a:lnTo>
                  <a:pt x="48640" y="272389"/>
                </a:lnTo>
                <a:lnTo>
                  <a:pt x="48171" y="271841"/>
                </a:lnTo>
                <a:lnTo>
                  <a:pt x="47963" y="271319"/>
                </a:lnTo>
                <a:lnTo>
                  <a:pt x="47963" y="270771"/>
                </a:lnTo>
                <a:lnTo>
                  <a:pt x="47963" y="270224"/>
                </a:lnTo>
                <a:lnTo>
                  <a:pt x="47963" y="269702"/>
                </a:lnTo>
                <a:lnTo>
                  <a:pt x="48171" y="269154"/>
                </a:lnTo>
                <a:lnTo>
                  <a:pt x="48640" y="268632"/>
                </a:lnTo>
                <a:lnTo>
                  <a:pt x="49527" y="267537"/>
                </a:lnTo>
                <a:lnTo>
                  <a:pt x="49292" y="267276"/>
                </a:lnTo>
                <a:lnTo>
                  <a:pt x="49292" y="266728"/>
                </a:lnTo>
                <a:lnTo>
                  <a:pt x="49292" y="266467"/>
                </a:lnTo>
                <a:lnTo>
                  <a:pt x="49527" y="265919"/>
                </a:lnTo>
                <a:lnTo>
                  <a:pt x="49761" y="265919"/>
                </a:lnTo>
                <a:lnTo>
                  <a:pt x="50882" y="264328"/>
                </a:lnTo>
                <a:lnTo>
                  <a:pt x="51325" y="264041"/>
                </a:lnTo>
                <a:lnTo>
                  <a:pt x="52238" y="263233"/>
                </a:lnTo>
                <a:lnTo>
                  <a:pt x="52915" y="262424"/>
                </a:lnTo>
                <a:lnTo>
                  <a:pt x="53150" y="261094"/>
                </a:lnTo>
                <a:lnTo>
                  <a:pt x="53150" y="260833"/>
                </a:lnTo>
                <a:lnTo>
                  <a:pt x="53150" y="259737"/>
                </a:lnTo>
                <a:lnTo>
                  <a:pt x="53593" y="258668"/>
                </a:lnTo>
                <a:lnTo>
                  <a:pt x="54271" y="258407"/>
                </a:lnTo>
                <a:lnTo>
                  <a:pt x="54949" y="257859"/>
                </a:lnTo>
                <a:lnTo>
                  <a:pt x="55627" y="257859"/>
                </a:lnTo>
                <a:lnTo>
                  <a:pt x="56304" y="257598"/>
                </a:lnTo>
                <a:lnTo>
                  <a:pt x="57191" y="257050"/>
                </a:lnTo>
                <a:lnTo>
                  <a:pt x="57425" y="256503"/>
                </a:lnTo>
                <a:lnTo>
                  <a:pt x="57660" y="255433"/>
                </a:lnTo>
                <a:lnTo>
                  <a:pt x="58103" y="254363"/>
                </a:lnTo>
                <a:lnTo>
                  <a:pt x="58103" y="254103"/>
                </a:lnTo>
                <a:lnTo>
                  <a:pt x="58103" y="253555"/>
                </a:lnTo>
                <a:lnTo>
                  <a:pt x="57660" y="253007"/>
                </a:lnTo>
                <a:lnTo>
                  <a:pt x="54949" y="250868"/>
                </a:lnTo>
                <a:lnTo>
                  <a:pt x="53828" y="250320"/>
                </a:lnTo>
                <a:lnTo>
                  <a:pt x="53150" y="250059"/>
                </a:lnTo>
                <a:lnTo>
                  <a:pt x="52472" y="250059"/>
                </a:lnTo>
                <a:lnTo>
                  <a:pt x="52238" y="249772"/>
                </a:lnTo>
                <a:lnTo>
                  <a:pt x="52238" y="249511"/>
                </a:lnTo>
                <a:lnTo>
                  <a:pt x="51560" y="248703"/>
                </a:lnTo>
                <a:lnTo>
                  <a:pt x="50882" y="248442"/>
                </a:lnTo>
                <a:lnTo>
                  <a:pt x="49970" y="247894"/>
                </a:lnTo>
                <a:lnTo>
                  <a:pt x="49527" y="247346"/>
                </a:lnTo>
                <a:lnTo>
                  <a:pt x="49292" y="247346"/>
                </a:lnTo>
                <a:lnTo>
                  <a:pt x="49292" y="247086"/>
                </a:lnTo>
                <a:lnTo>
                  <a:pt x="49292" y="245729"/>
                </a:lnTo>
                <a:lnTo>
                  <a:pt x="49292" y="245207"/>
                </a:lnTo>
                <a:lnTo>
                  <a:pt x="49970" y="243851"/>
                </a:lnTo>
                <a:lnTo>
                  <a:pt x="50204" y="243590"/>
                </a:lnTo>
                <a:lnTo>
                  <a:pt x="50648" y="243303"/>
                </a:lnTo>
                <a:lnTo>
                  <a:pt x="51117" y="243042"/>
                </a:lnTo>
                <a:lnTo>
                  <a:pt x="52681" y="242781"/>
                </a:lnTo>
                <a:lnTo>
                  <a:pt x="53593" y="243042"/>
                </a:lnTo>
                <a:lnTo>
                  <a:pt x="53828" y="243042"/>
                </a:lnTo>
                <a:lnTo>
                  <a:pt x="54479" y="243851"/>
                </a:lnTo>
                <a:lnTo>
                  <a:pt x="54714" y="244399"/>
                </a:lnTo>
                <a:lnTo>
                  <a:pt x="55627" y="244659"/>
                </a:lnTo>
                <a:lnTo>
                  <a:pt x="56747" y="244659"/>
                </a:lnTo>
                <a:lnTo>
                  <a:pt x="58781" y="244399"/>
                </a:lnTo>
                <a:lnTo>
                  <a:pt x="59901" y="244399"/>
                </a:lnTo>
                <a:lnTo>
                  <a:pt x="61022" y="243590"/>
                </a:lnTo>
                <a:lnTo>
                  <a:pt x="61492" y="243303"/>
                </a:lnTo>
                <a:lnTo>
                  <a:pt x="61700" y="242494"/>
                </a:lnTo>
                <a:lnTo>
                  <a:pt x="61700" y="241973"/>
                </a:lnTo>
                <a:lnTo>
                  <a:pt x="61935" y="241164"/>
                </a:lnTo>
                <a:lnTo>
                  <a:pt x="61935" y="240355"/>
                </a:lnTo>
                <a:lnTo>
                  <a:pt x="61935" y="237929"/>
                </a:lnTo>
                <a:lnTo>
                  <a:pt x="61700" y="235503"/>
                </a:lnTo>
                <a:lnTo>
                  <a:pt x="61492" y="234147"/>
                </a:lnTo>
                <a:lnTo>
                  <a:pt x="61257" y="232790"/>
                </a:lnTo>
                <a:lnTo>
                  <a:pt x="61700" y="232530"/>
                </a:lnTo>
                <a:lnTo>
                  <a:pt x="62169" y="232530"/>
                </a:lnTo>
                <a:lnTo>
                  <a:pt x="62612" y="232530"/>
                </a:lnTo>
                <a:lnTo>
                  <a:pt x="62612" y="232269"/>
                </a:lnTo>
                <a:lnTo>
                  <a:pt x="62612" y="231982"/>
                </a:lnTo>
                <a:lnTo>
                  <a:pt x="63056" y="231982"/>
                </a:lnTo>
                <a:lnTo>
                  <a:pt x="63525" y="231982"/>
                </a:lnTo>
                <a:lnTo>
                  <a:pt x="63525" y="231460"/>
                </a:lnTo>
                <a:lnTo>
                  <a:pt x="63733" y="231173"/>
                </a:lnTo>
                <a:lnTo>
                  <a:pt x="63968" y="231173"/>
                </a:lnTo>
                <a:lnTo>
                  <a:pt x="64176" y="230651"/>
                </a:lnTo>
                <a:lnTo>
                  <a:pt x="65323" y="229556"/>
                </a:lnTo>
                <a:lnTo>
                  <a:pt x="65766" y="228747"/>
                </a:lnTo>
                <a:lnTo>
                  <a:pt x="66001" y="227678"/>
                </a:lnTo>
                <a:lnTo>
                  <a:pt x="66210" y="226869"/>
                </a:lnTo>
                <a:lnTo>
                  <a:pt x="66444" y="226321"/>
                </a:lnTo>
                <a:lnTo>
                  <a:pt x="66444" y="225773"/>
                </a:lnTo>
                <a:lnTo>
                  <a:pt x="66210" y="225252"/>
                </a:lnTo>
                <a:lnTo>
                  <a:pt x="66001" y="224704"/>
                </a:lnTo>
                <a:lnTo>
                  <a:pt x="65532" y="224443"/>
                </a:lnTo>
                <a:lnTo>
                  <a:pt x="64854" y="224156"/>
                </a:lnTo>
                <a:lnTo>
                  <a:pt x="63968" y="224156"/>
                </a:lnTo>
                <a:lnTo>
                  <a:pt x="63290" y="224156"/>
                </a:lnTo>
                <a:lnTo>
                  <a:pt x="62612" y="224704"/>
                </a:lnTo>
                <a:lnTo>
                  <a:pt x="62378" y="224965"/>
                </a:lnTo>
                <a:lnTo>
                  <a:pt x="62169" y="225252"/>
                </a:lnTo>
                <a:lnTo>
                  <a:pt x="61700" y="225773"/>
                </a:lnTo>
                <a:lnTo>
                  <a:pt x="61257" y="227938"/>
                </a:lnTo>
                <a:lnTo>
                  <a:pt x="61257" y="228225"/>
                </a:lnTo>
                <a:lnTo>
                  <a:pt x="60814" y="228747"/>
                </a:lnTo>
                <a:lnTo>
                  <a:pt x="60579" y="230104"/>
                </a:lnTo>
                <a:lnTo>
                  <a:pt x="60345" y="230365"/>
                </a:lnTo>
                <a:lnTo>
                  <a:pt x="59667" y="230104"/>
                </a:lnTo>
                <a:lnTo>
                  <a:pt x="59224" y="229556"/>
                </a:lnTo>
                <a:lnTo>
                  <a:pt x="58781" y="228486"/>
                </a:lnTo>
                <a:lnTo>
                  <a:pt x="58546" y="228225"/>
                </a:lnTo>
                <a:lnTo>
                  <a:pt x="58337" y="227678"/>
                </a:lnTo>
                <a:lnTo>
                  <a:pt x="58337" y="227391"/>
                </a:lnTo>
                <a:lnTo>
                  <a:pt x="57191" y="226582"/>
                </a:lnTo>
                <a:lnTo>
                  <a:pt x="57425" y="225773"/>
                </a:lnTo>
                <a:lnTo>
                  <a:pt x="57425" y="224965"/>
                </a:lnTo>
                <a:lnTo>
                  <a:pt x="55835" y="222826"/>
                </a:lnTo>
                <a:lnTo>
                  <a:pt x="55835" y="222539"/>
                </a:lnTo>
                <a:lnTo>
                  <a:pt x="55835" y="222278"/>
                </a:lnTo>
                <a:lnTo>
                  <a:pt x="55835" y="220661"/>
                </a:lnTo>
                <a:lnTo>
                  <a:pt x="55627" y="218756"/>
                </a:lnTo>
                <a:lnTo>
                  <a:pt x="55627" y="218495"/>
                </a:lnTo>
                <a:lnTo>
                  <a:pt x="55835" y="218235"/>
                </a:lnTo>
                <a:lnTo>
                  <a:pt x="55835" y="217687"/>
                </a:lnTo>
                <a:lnTo>
                  <a:pt x="55627" y="216070"/>
                </a:lnTo>
                <a:lnTo>
                  <a:pt x="55835" y="216070"/>
                </a:lnTo>
                <a:lnTo>
                  <a:pt x="55835" y="215783"/>
                </a:lnTo>
                <a:lnTo>
                  <a:pt x="56982" y="214974"/>
                </a:lnTo>
                <a:lnTo>
                  <a:pt x="57660" y="214713"/>
                </a:lnTo>
                <a:lnTo>
                  <a:pt x="58103" y="214165"/>
                </a:lnTo>
                <a:lnTo>
                  <a:pt x="59458" y="212000"/>
                </a:lnTo>
                <a:lnTo>
                  <a:pt x="60136" y="211192"/>
                </a:lnTo>
                <a:lnTo>
                  <a:pt x="61257" y="210122"/>
                </a:lnTo>
                <a:lnTo>
                  <a:pt x="61935" y="209574"/>
                </a:lnTo>
                <a:lnTo>
                  <a:pt x="62378" y="209313"/>
                </a:lnTo>
                <a:lnTo>
                  <a:pt x="63056" y="208765"/>
                </a:lnTo>
                <a:lnTo>
                  <a:pt x="63525" y="207957"/>
                </a:lnTo>
                <a:lnTo>
                  <a:pt x="64411" y="206600"/>
                </a:lnTo>
                <a:lnTo>
                  <a:pt x="64646" y="206052"/>
                </a:lnTo>
                <a:lnTo>
                  <a:pt x="64854" y="205792"/>
                </a:lnTo>
                <a:lnTo>
                  <a:pt x="64854" y="203627"/>
                </a:lnTo>
                <a:lnTo>
                  <a:pt x="64854" y="203366"/>
                </a:lnTo>
                <a:lnTo>
                  <a:pt x="64646" y="202818"/>
                </a:lnTo>
                <a:lnTo>
                  <a:pt x="64176" y="202557"/>
                </a:lnTo>
                <a:lnTo>
                  <a:pt x="63733" y="202270"/>
                </a:lnTo>
                <a:lnTo>
                  <a:pt x="63056" y="202270"/>
                </a:lnTo>
                <a:lnTo>
                  <a:pt x="62612" y="202270"/>
                </a:lnTo>
                <a:lnTo>
                  <a:pt x="62169" y="202557"/>
                </a:lnTo>
                <a:lnTo>
                  <a:pt x="61700" y="202818"/>
                </a:lnTo>
                <a:lnTo>
                  <a:pt x="61257" y="203366"/>
                </a:lnTo>
                <a:lnTo>
                  <a:pt x="60814" y="203887"/>
                </a:lnTo>
                <a:lnTo>
                  <a:pt x="60579" y="204435"/>
                </a:lnTo>
                <a:lnTo>
                  <a:pt x="60579" y="204983"/>
                </a:lnTo>
                <a:lnTo>
                  <a:pt x="60579" y="205244"/>
                </a:lnTo>
                <a:lnTo>
                  <a:pt x="60814" y="206052"/>
                </a:lnTo>
                <a:lnTo>
                  <a:pt x="60814" y="207148"/>
                </a:lnTo>
                <a:lnTo>
                  <a:pt x="60345" y="208505"/>
                </a:lnTo>
                <a:lnTo>
                  <a:pt x="59458" y="209574"/>
                </a:lnTo>
                <a:lnTo>
                  <a:pt x="58781" y="210383"/>
                </a:lnTo>
                <a:lnTo>
                  <a:pt x="57660" y="211192"/>
                </a:lnTo>
                <a:lnTo>
                  <a:pt x="55835" y="212000"/>
                </a:lnTo>
                <a:lnTo>
                  <a:pt x="54479" y="212287"/>
                </a:lnTo>
                <a:lnTo>
                  <a:pt x="53150" y="212000"/>
                </a:lnTo>
                <a:lnTo>
                  <a:pt x="52472" y="212000"/>
                </a:lnTo>
                <a:lnTo>
                  <a:pt x="52003" y="211739"/>
                </a:lnTo>
                <a:lnTo>
                  <a:pt x="50439" y="210930"/>
                </a:lnTo>
                <a:lnTo>
                  <a:pt x="50204" y="210670"/>
                </a:lnTo>
                <a:lnTo>
                  <a:pt x="48849" y="209574"/>
                </a:lnTo>
                <a:lnTo>
                  <a:pt x="48640" y="209313"/>
                </a:lnTo>
                <a:lnTo>
                  <a:pt x="48406" y="209026"/>
                </a:lnTo>
                <a:lnTo>
                  <a:pt x="48406" y="208765"/>
                </a:lnTo>
                <a:lnTo>
                  <a:pt x="48406" y="208218"/>
                </a:lnTo>
                <a:lnTo>
                  <a:pt x="48849" y="207696"/>
                </a:lnTo>
                <a:lnTo>
                  <a:pt x="49084" y="207148"/>
                </a:lnTo>
                <a:lnTo>
                  <a:pt x="49527" y="207148"/>
                </a:lnTo>
                <a:lnTo>
                  <a:pt x="50204" y="207148"/>
                </a:lnTo>
                <a:lnTo>
                  <a:pt x="51117" y="206861"/>
                </a:lnTo>
                <a:lnTo>
                  <a:pt x="51794" y="207148"/>
                </a:lnTo>
                <a:lnTo>
                  <a:pt x="52003" y="207148"/>
                </a:lnTo>
                <a:lnTo>
                  <a:pt x="53358" y="206600"/>
                </a:lnTo>
                <a:lnTo>
                  <a:pt x="55157" y="205792"/>
                </a:lnTo>
                <a:lnTo>
                  <a:pt x="55392" y="205792"/>
                </a:lnTo>
                <a:lnTo>
                  <a:pt x="56070" y="206052"/>
                </a:lnTo>
                <a:lnTo>
                  <a:pt x="56747" y="205531"/>
                </a:lnTo>
                <a:lnTo>
                  <a:pt x="56982" y="205244"/>
                </a:lnTo>
                <a:lnTo>
                  <a:pt x="57191" y="204722"/>
                </a:lnTo>
                <a:lnTo>
                  <a:pt x="58103" y="203887"/>
                </a:lnTo>
                <a:lnTo>
                  <a:pt x="58337" y="203079"/>
                </a:lnTo>
                <a:lnTo>
                  <a:pt x="58337" y="202557"/>
                </a:lnTo>
                <a:lnTo>
                  <a:pt x="58337" y="202009"/>
                </a:lnTo>
                <a:lnTo>
                  <a:pt x="58103" y="201722"/>
                </a:lnTo>
                <a:lnTo>
                  <a:pt x="57660" y="200105"/>
                </a:lnTo>
                <a:lnTo>
                  <a:pt x="56304" y="198749"/>
                </a:lnTo>
                <a:lnTo>
                  <a:pt x="54036" y="197418"/>
                </a:lnTo>
                <a:lnTo>
                  <a:pt x="53828" y="197131"/>
                </a:lnTo>
                <a:lnTo>
                  <a:pt x="53358" y="196871"/>
                </a:lnTo>
                <a:lnTo>
                  <a:pt x="52915" y="196583"/>
                </a:lnTo>
                <a:lnTo>
                  <a:pt x="52472" y="196871"/>
                </a:lnTo>
                <a:lnTo>
                  <a:pt x="52003" y="197679"/>
                </a:lnTo>
                <a:lnTo>
                  <a:pt x="52003" y="198227"/>
                </a:lnTo>
                <a:lnTo>
                  <a:pt x="52003" y="199296"/>
                </a:lnTo>
                <a:lnTo>
                  <a:pt x="52003" y="200105"/>
                </a:lnTo>
                <a:lnTo>
                  <a:pt x="52472" y="201461"/>
                </a:lnTo>
                <a:lnTo>
                  <a:pt x="52681" y="202557"/>
                </a:lnTo>
                <a:lnTo>
                  <a:pt x="52003" y="203887"/>
                </a:lnTo>
                <a:lnTo>
                  <a:pt x="51325" y="204174"/>
                </a:lnTo>
                <a:lnTo>
                  <a:pt x="50882" y="204435"/>
                </a:lnTo>
                <a:lnTo>
                  <a:pt x="49970" y="204722"/>
                </a:lnTo>
                <a:lnTo>
                  <a:pt x="48640" y="204983"/>
                </a:lnTo>
                <a:lnTo>
                  <a:pt x="48406" y="204983"/>
                </a:lnTo>
                <a:lnTo>
                  <a:pt x="47493" y="204983"/>
                </a:lnTo>
                <a:lnTo>
                  <a:pt x="45695" y="204435"/>
                </a:lnTo>
                <a:lnTo>
                  <a:pt x="45460" y="204174"/>
                </a:lnTo>
                <a:lnTo>
                  <a:pt x="45695" y="203887"/>
                </a:lnTo>
                <a:lnTo>
                  <a:pt x="45929" y="203627"/>
                </a:lnTo>
                <a:lnTo>
                  <a:pt x="45929" y="202557"/>
                </a:lnTo>
                <a:lnTo>
                  <a:pt x="45929" y="202009"/>
                </a:lnTo>
                <a:lnTo>
                  <a:pt x="46816" y="201201"/>
                </a:lnTo>
                <a:lnTo>
                  <a:pt x="47285" y="201201"/>
                </a:lnTo>
                <a:lnTo>
                  <a:pt x="47728" y="200914"/>
                </a:lnTo>
                <a:lnTo>
                  <a:pt x="48640" y="200653"/>
                </a:lnTo>
                <a:lnTo>
                  <a:pt x="48640" y="200392"/>
                </a:lnTo>
                <a:lnTo>
                  <a:pt x="48849" y="199844"/>
                </a:lnTo>
                <a:lnTo>
                  <a:pt x="49527" y="198749"/>
                </a:lnTo>
                <a:lnTo>
                  <a:pt x="49970" y="197940"/>
                </a:lnTo>
                <a:lnTo>
                  <a:pt x="50648" y="197418"/>
                </a:lnTo>
                <a:lnTo>
                  <a:pt x="51117" y="196871"/>
                </a:lnTo>
                <a:lnTo>
                  <a:pt x="51325" y="196583"/>
                </a:lnTo>
                <a:lnTo>
                  <a:pt x="51325" y="196062"/>
                </a:lnTo>
                <a:lnTo>
                  <a:pt x="51117" y="195514"/>
                </a:lnTo>
                <a:lnTo>
                  <a:pt x="50882" y="194966"/>
                </a:lnTo>
                <a:lnTo>
                  <a:pt x="47728" y="192540"/>
                </a:lnTo>
                <a:lnTo>
                  <a:pt x="47285" y="192253"/>
                </a:lnTo>
                <a:lnTo>
                  <a:pt x="46607" y="191184"/>
                </a:lnTo>
                <a:lnTo>
                  <a:pt x="46138" y="190375"/>
                </a:lnTo>
                <a:lnTo>
                  <a:pt x="45929" y="189566"/>
                </a:lnTo>
                <a:lnTo>
                  <a:pt x="45929" y="189019"/>
                </a:lnTo>
                <a:lnTo>
                  <a:pt x="46138" y="188471"/>
                </a:lnTo>
                <a:lnTo>
                  <a:pt x="46373" y="187923"/>
                </a:lnTo>
                <a:lnTo>
                  <a:pt x="46816" y="187662"/>
                </a:lnTo>
                <a:lnTo>
                  <a:pt x="47050" y="187662"/>
                </a:lnTo>
                <a:lnTo>
                  <a:pt x="49084" y="187114"/>
                </a:lnTo>
                <a:lnTo>
                  <a:pt x="49527" y="187114"/>
                </a:lnTo>
                <a:lnTo>
                  <a:pt x="50648" y="186567"/>
                </a:lnTo>
                <a:lnTo>
                  <a:pt x="51560" y="185758"/>
                </a:lnTo>
                <a:lnTo>
                  <a:pt x="51794" y="185758"/>
                </a:lnTo>
                <a:lnTo>
                  <a:pt x="52003" y="185758"/>
                </a:lnTo>
                <a:lnTo>
                  <a:pt x="53593" y="185758"/>
                </a:lnTo>
                <a:lnTo>
                  <a:pt x="54036" y="185758"/>
                </a:lnTo>
                <a:lnTo>
                  <a:pt x="54714" y="185758"/>
                </a:lnTo>
                <a:lnTo>
                  <a:pt x="56070" y="184688"/>
                </a:lnTo>
                <a:lnTo>
                  <a:pt x="56513" y="184141"/>
                </a:lnTo>
                <a:lnTo>
                  <a:pt x="56747" y="183880"/>
                </a:lnTo>
                <a:lnTo>
                  <a:pt x="56982" y="183593"/>
                </a:lnTo>
                <a:lnTo>
                  <a:pt x="56982" y="182523"/>
                </a:lnTo>
                <a:lnTo>
                  <a:pt x="56982" y="181975"/>
                </a:lnTo>
                <a:lnTo>
                  <a:pt x="56747" y="181428"/>
                </a:lnTo>
                <a:lnTo>
                  <a:pt x="56513" y="180880"/>
                </a:lnTo>
                <a:lnTo>
                  <a:pt x="56070" y="180071"/>
                </a:lnTo>
                <a:lnTo>
                  <a:pt x="54714" y="179263"/>
                </a:lnTo>
                <a:lnTo>
                  <a:pt x="53358" y="177906"/>
                </a:lnTo>
                <a:lnTo>
                  <a:pt x="52472" y="177097"/>
                </a:lnTo>
                <a:lnTo>
                  <a:pt x="51794" y="176810"/>
                </a:lnTo>
                <a:lnTo>
                  <a:pt x="51117" y="176550"/>
                </a:lnTo>
                <a:lnTo>
                  <a:pt x="48171" y="175741"/>
                </a:lnTo>
                <a:lnTo>
                  <a:pt x="47285" y="175454"/>
                </a:lnTo>
                <a:lnTo>
                  <a:pt x="47050" y="174932"/>
                </a:lnTo>
                <a:lnTo>
                  <a:pt x="46607" y="174385"/>
                </a:lnTo>
                <a:lnTo>
                  <a:pt x="46373" y="174097"/>
                </a:lnTo>
                <a:lnTo>
                  <a:pt x="46373" y="173289"/>
                </a:lnTo>
                <a:lnTo>
                  <a:pt x="46373" y="172480"/>
                </a:lnTo>
                <a:lnTo>
                  <a:pt x="46607" y="171932"/>
                </a:lnTo>
                <a:lnTo>
                  <a:pt x="46816" y="171932"/>
                </a:lnTo>
                <a:lnTo>
                  <a:pt x="47285" y="171385"/>
                </a:lnTo>
                <a:lnTo>
                  <a:pt x="48171" y="170576"/>
                </a:lnTo>
                <a:lnTo>
                  <a:pt x="48849" y="170315"/>
                </a:lnTo>
                <a:lnTo>
                  <a:pt x="49292" y="170315"/>
                </a:lnTo>
                <a:lnTo>
                  <a:pt x="50439" y="170028"/>
                </a:lnTo>
                <a:lnTo>
                  <a:pt x="52003" y="170028"/>
                </a:lnTo>
                <a:lnTo>
                  <a:pt x="53150" y="169767"/>
                </a:lnTo>
                <a:lnTo>
                  <a:pt x="53593" y="169506"/>
                </a:lnTo>
                <a:lnTo>
                  <a:pt x="55392" y="171672"/>
                </a:lnTo>
                <a:lnTo>
                  <a:pt x="56747" y="173289"/>
                </a:lnTo>
                <a:lnTo>
                  <a:pt x="56982" y="173837"/>
                </a:lnTo>
                <a:lnTo>
                  <a:pt x="60136" y="175454"/>
                </a:lnTo>
                <a:lnTo>
                  <a:pt x="61022" y="175741"/>
                </a:lnTo>
                <a:lnTo>
                  <a:pt x="61492" y="176002"/>
                </a:lnTo>
                <a:lnTo>
                  <a:pt x="61935" y="176002"/>
                </a:lnTo>
                <a:lnTo>
                  <a:pt x="62612" y="175741"/>
                </a:lnTo>
                <a:lnTo>
                  <a:pt x="63968" y="175193"/>
                </a:lnTo>
                <a:lnTo>
                  <a:pt x="64646" y="174645"/>
                </a:lnTo>
                <a:lnTo>
                  <a:pt x="65766" y="174645"/>
                </a:lnTo>
                <a:lnTo>
                  <a:pt x="66001" y="174645"/>
                </a:lnTo>
                <a:lnTo>
                  <a:pt x="67122" y="174097"/>
                </a:lnTo>
                <a:lnTo>
                  <a:pt x="67357" y="173837"/>
                </a:lnTo>
                <a:lnTo>
                  <a:pt x="67565" y="173837"/>
                </a:lnTo>
                <a:lnTo>
                  <a:pt x="67800" y="173289"/>
                </a:lnTo>
                <a:lnTo>
                  <a:pt x="67800" y="172741"/>
                </a:lnTo>
                <a:lnTo>
                  <a:pt x="67800" y="171932"/>
                </a:lnTo>
                <a:lnTo>
                  <a:pt x="67565" y="171932"/>
                </a:lnTo>
                <a:lnTo>
                  <a:pt x="67122" y="171932"/>
                </a:lnTo>
                <a:lnTo>
                  <a:pt x="67122" y="171385"/>
                </a:lnTo>
                <a:lnTo>
                  <a:pt x="66887" y="170863"/>
                </a:lnTo>
                <a:lnTo>
                  <a:pt x="66679" y="170315"/>
                </a:lnTo>
                <a:lnTo>
                  <a:pt x="66001" y="169506"/>
                </a:lnTo>
                <a:lnTo>
                  <a:pt x="65089" y="168672"/>
                </a:lnTo>
                <a:lnTo>
                  <a:pt x="64646" y="168411"/>
                </a:lnTo>
                <a:lnTo>
                  <a:pt x="64176" y="168411"/>
                </a:lnTo>
                <a:lnTo>
                  <a:pt x="63733" y="168150"/>
                </a:lnTo>
                <a:lnTo>
                  <a:pt x="63056" y="168411"/>
                </a:lnTo>
                <a:lnTo>
                  <a:pt x="61492" y="169506"/>
                </a:lnTo>
                <a:lnTo>
                  <a:pt x="60136" y="169767"/>
                </a:lnTo>
                <a:lnTo>
                  <a:pt x="59458" y="169767"/>
                </a:lnTo>
                <a:lnTo>
                  <a:pt x="58337" y="169767"/>
                </a:lnTo>
                <a:lnTo>
                  <a:pt x="57425" y="169219"/>
                </a:lnTo>
                <a:lnTo>
                  <a:pt x="56747" y="168411"/>
                </a:lnTo>
                <a:lnTo>
                  <a:pt x="55392" y="166794"/>
                </a:lnTo>
                <a:lnTo>
                  <a:pt x="55392" y="166507"/>
                </a:lnTo>
                <a:lnTo>
                  <a:pt x="55157" y="166246"/>
                </a:lnTo>
                <a:lnTo>
                  <a:pt x="55157" y="165698"/>
                </a:lnTo>
                <a:lnTo>
                  <a:pt x="55627" y="164341"/>
                </a:lnTo>
                <a:lnTo>
                  <a:pt x="55392" y="164081"/>
                </a:lnTo>
                <a:lnTo>
                  <a:pt x="55392" y="163533"/>
                </a:lnTo>
                <a:lnTo>
                  <a:pt x="55835" y="162985"/>
                </a:lnTo>
                <a:lnTo>
                  <a:pt x="55835" y="162724"/>
                </a:lnTo>
                <a:lnTo>
                  <a:pt x="55835" y="162437"/>
                </a:lnTo>
                <a:lnTo>
                  <a:pt x="55627" y="162176"/>
                </a:lnTo>
                <a:lnTo>
                  <a:pt x="55392" y="162176"/>
                </a:lnTo>
                <a:lnTo>
                  <a:pt x="55392" y="161629"/>
                </a:lnTo>
                <a:lnTo>
                  <a:pt x="55835" y="160820"/>
                </a:lnTo>
                <a:lnTo>
                  <a:pt x="56070" y="160272"/>
                </a:lnTo>
                <a:lnTo>
                  <a:pt x="56304" y="160011"/>
                </a:lnTo>
                <a:lnTo>
                  <a:pt x="56513" y="159463"/>
                </a:lnTo>
                <a:lnTo>
                  <a:pt x="56747" y="159463"/>
                </a:lnTo>
                <a:lnTo>
                  <a:pt x="57191" y="159463"/>
                </a:lnTo>
                <a:lnTo>
                  <a:pt x="57660" y="159724"/>
                </a:lnTo>
                <a:lnTo>
                  <a:pt x="58337" y="160011"/>
                </a:lnTo>
                <a:lnTo>
                  <a:pt x="58781" y="160533"/>
                </a:lnTo>
                <a:lnTo>
                  <a:pt x="58989" y="160533"/>
                </a:lnTo>
                <a:lnTo>
                  <a:pt x="59458" y="161081"/>
                </a:lnTo>
                <a:lnTo>
                  <a:pt x="61492" y="160533"/>
                </a:lnTo>
                <a:lnTo>
                  <a:pt x="61935" y="160533"/>
                </a:lnTo>
                <a:lnTo>
                  <a:pt x="64646" y="160272"/>
                </a:lnTo>
                <a:lnTo>
                  <a:pt x="65323" y="160011"/>
                </a:lnTo>
                <a:lnTo>
                  <a:pt x="68243" y="162176"/>
                </a:lnTo>
                <a:lnTo>
                  <a:pt x="68686" y="162176"/>
                </a:lnTo>
                <a:lnTo>
                  <a:pt x="69833" y="161890"/>
                </a:lnTo>
                <a:lnTo>
                  <a:pt x="71189" y="161368"/>
                </a:lnTo>
                <a:lnTo>
                  <a:pt x="71866" y="160820"/>
                </a:lnTo>
                <a:lnTo>
                  <a:pt x="72075" y="160272"/>
                </a:lnTo>
                <a:lnTo>
                  <a:pt x="72309" y="160011"/>
                </a:lnTo>
                <a:lnTo>
                  <a:pt x="72309" y="159463"/>
                </a:lnTo>
                <a:lnTo>
                  <a:pt x="72309" y="158916"/>
                </a:lnTo>
                <a:lnTo>
                  <a:pt x="72075" y="158368"/>
                </a:lnTo>
                <a:lnTo>
                  <a:pt x="71189" y="157272"/>
                </a:lnTo>
                <a:lnTo>
                  <a:pt x="70276" y="157011"/>
                </a:lnTo>
                <a:lnTo>
                  <a:pt x="68921" y="156751"/>
                </a:lnTo>
                <a:lnTo>
                  <a:pt x="68686" y="156751"/>
                </a:lnTo>
                <a:lnTo>
                  <a:pt x="68477" y="156463"/>
                </a:lnTo>
                <a:lnTo>
                  <a:pt x="66444" y="155655"/>
                </a:lnTo>
                <a:lnTo>
                  <a:pt x="66001" y="155394"/>
                </a:lnTo>
                <a:lnTo>
                  <a:pt x="65766" y="154846"/>
                </a:lnTo>
                <a:lnTo>
                  <a:pt x="65323" y="154298"/>
                </a:lnTo>
                <a:lnTo>
                  <a:pt x="65089" y="153490"/>
                </a:lnTo>
                <a:lnTo>
                  <a:pt x="64176" y="152394"/>
                </a:lnTo>
                <a:lnTo>
                  <a:pt x="63733" y="152133"/>
                </a:lnTo>
                <a:lnTo>
                  <a:pt x="63525" y="150777"/>
                </a:lnTo>
                <a:lnTo>
                  <a:pt x="63290" y="149942"/>
                </a:lnTo>
                <a:lnTo>
                  <a:pt x="63290" y="149134"/>
                </a:lnTo>
                <a:lnTo>
                  <a:pt x="63525" y="148586"/>
                </a:lnTo>
                <a:lnTo>
                  <a:pt x="64411" y="147229"/>
                </a:lnTo>
                <a:lnTo>
                  <a:pt x="65089" y="146421"/>
                </a:lnTo>
                <a:lnTo>
                  <a:pt x="66887" y="144777"/>
                </a:lnTo>
                <a:lnTo>
                  <a:pt x="67122" y="144516"/>
                </a:lnTo>
                <a:lnTo>
                  <a:pt x="68243" y="143160"/>
                </a:lnTo>
                <a:lnTo>
                  <a:pt x="69155" y="141803"/>
                </a:lnTo>
                <a:lnTo>
                  <a:pt x="70041" y="140969"/>
                </a:lnTo>
                <a:lnTo>
                  <a:pt x="70041" y="140708"/>
                </a:lnTo>
                <a:lnTo>
                  <a:pt x="70041" y="140421"/>
                </a:lnTo>
                <a:lnTo>
                  <a:pt x="69833" y="140160"/>
                </a:lnTo>
                <a:lnTo>
                  <a:pt x="68921" y="139351"/>
                </a:lnTo>
                <a:lnTo>
                  <a:pt x="67357" y="138517"/>
                </a:lnTo>
                <a:lnTo>
                  <a:pt x="66001" y="137995"/>
                </a:lnTo>
                <a:lnTo>
                  <a:pt x="62612" y="137160"/>
                </a:lnTo>
                <a:lnTo>
                  <a:pt x="61935" y="136899"/>
                </a:lnTo>
                <a:lnTo>
                  <a:pt x="61700" y="136612"/>
                </a:lnTo>
                <a:lnTo>
                  <a:pt x="61492" y="136351"/>
                </a:lnTo>
                <a:lnTo>
                  <a:pt x="61492" y="135543"/>
                </a:lnTo>
                <a:lnTo>
                  <a:pt x="61492" y="135256"/>
                </a:lnTo>
                <a:lnTo>
                  <a:pt x="61492" y="134708"/>
                </a:lnTo>
                <a:lnTo>
                  <a:pt x="61700" y="134447"/>
                </a:lnTo>
                <a:lnTo>
                  <a:pt x="62169" y="133900"/>
                </a:lnTo>
                <a:lnTo>
                  <a:pt x="62612" y="133638"/>
                </a:lnTo>
                <a:lnTo>
                  <a:pt x="63056" y="133352"/>
                </a:lnTo>
                <a:lnTo>
                  <a:pt x="63525" y="133352"/>
                </a:lnTo>
                <a:lnTo>
                  <a:pt x="64411" y="133091"/>
                </a:lnTo>
                <a:lnTo>
                  <a:pt x="66001" y="133091"/>
                </a:lnTo>
                <a:lnTo>
                  <a:pt x="66444" y="132804"/>
                </a:lnTo>
                <a:lnTo>
                  <a:pt x="66887" y="132543"/>
                </a:lnTo>
                <a:lnTo>
                  <a:pt x="67565" y="131734"/>
                </a:lnTo>
                <a:lnTo>
                  <a:pt x="69155" y="130900"/>
                </a:lnTo>
                <a:lnTo>
                  <a:pt x="69599" y="131995"/>
                </a:lnTo>
                <a:lnTo>
                  <a:pt x="70511" y="134186"/>
                </a:lnTo>
                <a:lnTo>
                  <a:pt x="70719" y="134995"/>
                </a:lnTo>
                <a:lnTo>
                  <a:pt x="71189" y="135543"/>
                </a:lnTo>
                <a:lnTo>
                  <a:pt x="71632" y="136091"/>
                </a:lnTo>
                <a:lnTo>
                  <a:pt x="72544" y="136351"/>
                </a:lnTo>
                <a:lnTo>
                  <a:pt x="72987" y="136351"/>
                </a:lnTo>
                <a:lnTo>
                  <a:pt x="73665" y="136351"/>
                </a:lnTo>
                <a:lnTo>
                  <a:pt x="74343" y="136091"/>
                </a:lnTo>
                <a:lnTo>
                  <a:pt x="74551" y="136091"/>
                </a:lnTo>
                <a:lnTo>
                  <a:pt x="75020" y="135804"/>
                </a:lnTo>
                <a:lnTo>
                  <a:pt x="75020" y="135543"/>
                </a:lnTo>
                <a:lnTo>
                  <a:pt x="75229" y="134447"/>
                </a:lnTo>
                <a:lnTo>
                  <a:pt x="75229" y="133900"/>
                </a:lnTo>
                <a:lnTo>
                  <a:pt x="74343" y="132282"/>
                </a:lnTo>
                <a:lnTo>
                  <a:pt x="73665" y="131734"/>
                </a:lnTo>
                <a:lnTo>
                  <a:pt x="73222" y="131187"/>
                </a:lnTo>
                <a:lnTo>
                  <a:pt x="72544" y="128735"/>
                </a:lnTo>
                <a:lnTo>
                  <a:pt x="72987" y="128447"/>
                </a:lnTo>
                <a:lnTo>
                  <a:pt x="73665" y="128447"/>
                </a:lnTo>
                <a:lnTo>
                  <a:pt x="74343" y="128447"/>
                </a:lnTo>
                <a:lnTo>
                  <a:pt x="75698" y="128447"/>
                </a:lnTo>
                <a:lnTo>
                  <a:pt x="76584" y="128735"/>
                </a:lnTo>
                <a:lnTo>
                  <a:pt x="77262" y="128735"/>
                </a:lnTo>
                <a:lnTo>
                  <a:pt x="78174" y="128735"/>
                </a:lnTo>
                <a:lnTo>
                  <a:pt x="79295" y="128187"/>
                </a:lnTo>
                <a:lnTo>
                  <a:pt x="79530" y="128187"/>
                </a:lnTo>
                <a:lnTo>
                  <a:pt x="80416" y="128447"/>
                </a:lnTo>
                <a:lnTo>
                  <a:pt x="82007" y="128187"/>
                </a:lnTo>
                <a:lnTo>
                  <a:pt x="82919" y="127639"/>
                </a:lnTo>
                <a:lnTo>
                  <a:pt x="83127" y="127378"/>
                </a:lnTo>
                <a:lnTo>
                  <a:pt x="83362" y="126830"/>
                </a:lnTo>
                <a:lnTo>
                  <a:pt x="83362" y="126543"/>
                </a:lnTo>
                <a:lnTo>
                  <a:pt x="83362" y="126022"/>
                </a:lnTo>
                <a:lnTo>
                  <a:pt x="83127" y="125187"/>
                </a:lnTo>
                <a:lnTo>
                  <a:pt x="83127" y="124378"/>
                </a:lnTo>
                <a:lnTo>
                  <a:pt x="83362" y="123831"/>
                </a:lnTo>
                <a:lnTo>
                  <a:pt x="83362" y="123569"/>
                </a:lnTo>
                <a:lnTo>
                  <a:pt x="83805" y="122735"/>
                </a:lnTo>
                <a:lnTo>
                  <a:pt x="84717" y="121639"/>
                </a:lnTo>
                <a:lnTo>
                  <a:pt x="84926" y="121118"/>
                </a:lnTo>
                <a:lnTo>
                  <a:pt x="85161" y="120570"/>
                </a:lnTo>
                <a:lnTo>
                  <a:pt x="85161" y="120283"/>
                </a:lnTo>
                <a:lnTo>
                  <a:pt x="84926" y="119735"/>
                </a:lnTo>
                <a:lnTo>
                  <a:pt x="84483" y="118926"/>
                </a:lnTo>
                <a:lnTo>
                  <a:pt x="84248" y="118926"/>
                </a:lnTo>
                <a:lnTo>
                  <a:pt x="83805" y="118665"/>
                </a:lnTo>
                <a:lnTo>
                  <a:pt x="83362" y="118378"/>
                </a:lnTo>
                <a:lnTo>
                  <a:pt x="82684" y="118378"/>
                </a:lnTo>
                <a:lnTo>
                  <a:pt x="81772" y="118926"/>
                </a:lnTo>
                <a:lnTo>
                  <a:pt x="80416" y="118926"/>
                </a:lnTo>
                <a:lnTo>
                  <a:pt x="79973" y="118926"/>
                </a:lnTo>
                <a:lnTo>
                  <a:pt x="79739" y="118926"/>
                </a:lnTo>
                <a:lnTo>
                  <a:pt x="77054" y="116735"/>
                </a:lnTo>
                <a:lnTo>
                  <a:pt x="76819" y="116735"/>
                </a:lnTo>
                <a:lnTo>
                  <a:pt x="75907" y="115666"/>
                </a:lnTo>
                <a:lnTo>
                  <a:pt x="75907" y="115378"/>
                </a:lnTo>
                <a:lnTo>
                  <a:pt x="75698" y="114831"/>
                </a:lnTo>
                <a:lnTo>
                  <a:pt x="75464" y="114022"/>
                </a:lnTo>
                <a:lnTo>
                  <a:pt x="76141" y="112927"/>
                </a:lnTo>
                <a:lnTo>
                  <a:pt x="77940" y="111831"/>
                </a:lnTo>
                <a:lnTo>
                  <a:pt x="80885" y="109379"/>
                </a:lnTo>
                <a:lnTo>
                  <a:pt x="81563" y="109666"/>
                </a:lnTo>
                <a:lnTo>
                  <a:pt x="82684" y="110214"/>
                </a:lnTo>
                <a:lnTo>
                  <a:pt x="83805" y="111283"/>
                </a:lnTo>
                <a:lnTo>
                  <a:pt x="84483" y="111831"/>
                </a:lnTo>
                <a:lnTo>
                  <a:pt x="85395" y="112666"/>
                </a:lnTo>
                <a:lnTo>
                  <a:pt x="85838" y="112666"/>
                </a:lnTo>
                <a:lnTo>
                  <a:pt x="86959" y="113213"/>
                </a:lnTo>
                <a:lnTo>
                  <a:pt x="87637" y="113213"/>
                </a:lnTo>
                <a:lnTo>
                  <a:pt x="88992" y="113213"/>
                </a:lnTo>
                <a:lnTo>
                  <a:pt x="89436" y="112927"/>
                </a:lnTo>
                <a:lnTo>
                  <a:pt x="90113" y="112666"/>
                </a:lnTo>
                <a:lnTo>
                  <a:pt x="90348" y="112379"/>
                </a:lnTo>
                <a:lnTo>
                  <a:pt x="91026" y="111570"/>
                </a:lnTo>
                <a:lnTo>
                  <a:pt x="91703" y="110735"/>
                </a:lnTo>
                <a:lnTo>
                  <a:pt x="91938" y="109927"/>
                </a:lnTo>
                <a:lnTo>
                  <a:pt x="92146" y="109379"/>
                </a:lnTo>
                <a:lnTo>
                  <a:pt x="91938" y="108022"/>
                </a:lnTo>
                <a:lnTo>
                  <a:pt x="91703" y="107736"/>
                </a:lnTo>
                <a:lnTo>
                  <a:pt x="91469" y="107475"/>
                </a:lnTo>
                <a:lnTo>
                  <a:pt x="91026" y="107214"/>
                </a:lnTo>
                <a:lnTo>
                  <a:pt x="89670" y="106927"/>
                </a:lnTo>
                <a:lnTo>
                  <a:pt x="88758" y="107214"/>
                </a:lnTo>
                <a:lnTo>
                  <a:pt x="87637" y="106927"/>
                </a:lnTo>
                <a:lnTo>
                  <a:pt x="86751" y="106666"/>
                </a:lnTo>
                <a:lnTo>
                  <a:pt x="86516" y="106666"/>
                </a:lnTo>
                <a:lnTo>
                  <a:pt x="85838" y="107214"/>
                </a:lnTo>
                <a:lnTo>
                  <a:pt x="85161" y="107214"/>
                </a:lnTo>
                <a:lnTo>
                  <a:pt x="84717" y="107214"/>
                </a:lnTo>
                <a:lnTo>
                  <a:pt x="84483" y="106927"/>
                </a:lnTo>
                <a:lnTo>
                  <a:pt x="83805" y="106927"/>
                </a:lnTo>
                <a:lnTo>
                  <a:pt x="83362" y="107475"/>
                </a:lnTo>
                <a:lnTo>
                  <a:pt x="82919" y="106927"/>
                </a:lnTo>
                <a:lnTo>
                  <a:pt x="80651" y="105831"/>
                </a:lnTo>
                <a:lnTo>
                  <a:pt x="80208" y="105283"/>
                </a:lnTo>
                <a:lnTo>
                  <a:pt x="78383" y="103118"/>
                </a:lnTo>
                <a:lnTo>
                  <a:pt x="78174" y="102571"/>
                </a:lnTo>
                <a:lnTo>
                  <a:pt x="77940" y="101475"/>
                </a:lnTo>
                <a:lnTo>
                  <a:pt x="77940" y="100379"/>
                </a:lnTo>
                <a:lnTo>
                  <a:pt x="77940" y="100118"/>
                </a:lnTo>
                <a:lnTo>
                  <a:pt x="78383" y="99831"/>
                </a:lnTo>
                <a:lnTo>
                  <a:pt x="78852" y="99023"/>
                </a:lnTo>
                <a:lnTo>
                  <a:pt x="79530" y="98736"/>
                </a:lnTo>
                <a:lnTo>
                  <a:pt x="80651" y="99023"/>
                </a:lnTo>
                <a:lnTo>
                  <a:pt x="81094" y="99023"/>
                </a:lnTo>
                <a:lnTo>
                  <a:pt x="81329" y="99284"/>
                </a:lnTo>
                <a:lnTo>
                  <a:pt x="81563" y="99571"/>
                </a:lnTo>
                <a:lnTo>
                  <a:pt x="82007" y="101188"/>
                </a:lnTo>
                <a:lnTo>
                  <a:pt x="82241" y="101475"/>
                </a:lnTo>
                <a:lnTo>
                  <a:pt x="82684" y="101736"/>
                </a:lnTo>
                <a:lnTo>
                  <a:pt x="84248" y="102831"/>
                </a:lnTo>
                <a:lnTo>
                  <a:pt x="85604" y="103379"/>
                </a:lnTo>
                <a:lnTo>
                  <a:pt x="86751" y="103379"/>
                </a:lnTo>
                <a:lnTo>
                  <a:pt x="87194" y="103666"/>
                </a:lnTo>
                <a:lnTo>
                  <a:pt x="87637" y="104188"/>
                </a:lnTo>
                <a:lnTo>
                  <a:pt x="87872" y="103666"/>
                </a:lnTo>
                <a:lnTo>
                  <a:pt x="88315" y="102831"/>
                </a:lnTo>
                <a:lnTo>
                  <a:pt x="88549" y="102023"/>
                </a:lnTo>
                <a:lnTo>
                  <a:pt x="88549" y="101475"/>
                </a:lnTo>
                <a:lnTo>
                  <a:pt x="88549" y="100927"/>
                </a:lnTo>
                <a:lnTo>
                  <a:pt x="88549" y="100118"/>
                </a:lnTo>
                <a:lnTo>
                  <a:pt x="88758" y="98475"/>
                </a:lnTo>
                <a:lnTo>
                  <a:pt x="89227" y="96545"/>
                </a:lnTo>
                <a:lnTo>
                  <a:pt x="89227" y="96023"/>
                </a:lnTo>
                <a:lnTo>
                  <a:pt x="89436" y="95736"/>
                </a:lnTo>
                <a:lnTo>
                  <a:pt x="89670" y="95188"/>
                </a:lnTo>
                <a:lnTo>
                  <a:pt x="90113" y="94927"/>
                </a:lnTo>
                <a:lnTo>
                  <a:pt x="90582" y="94640"/>
                </a:lnTo>
                <a:lnTo>
                  <a:pt x="91469" y="94640"/>
                </a:lnTo>
                <a:lnTo>
                  <a:pt x="92616" y="94093"/>
                </a:lnTo>
                <a:lnTo>
                  <a:pt x="93059" y="94093"/>
                </a:lnTo>
                <a:lnTo>
                  <a:pt x="95301" y="94380"/>
                </a:lnTo>
                <a:lnTo>
                  <a:pt x="95770" y="94380"/>
                </a:lnTo>
                <a:lnTo>
                  <a:pt x="96656" y="94380"/>
                </a:lnTo>
                <a:lnTo>
                  <a:pt x="97569" y="93545"/>
                </a:lnTo>
                <a:lnTo>
                  <a:pt x="98011" y="93284"/>
                </a:lnTo>
                <a:lnTo>
                  <a:pt x="98924" y="91641"/>
                </a:lnTo>
                <a:lnTo>
                  <a:pt x="99133" y="91093"/>
                </a:lnTo>
                <a:lnTo>
                  <a:pt x="99367" y="89997"/>
                </a:lnTo>
                <a:lnTo>
                  <a:pt x="99133" y="89189"/>
                </a:lnTo>
                <a:lnTo>
                  <a:pt x="98924" y="88641"/>
                </a:lnTo>
                <a:lnTo>
                  <a:pt x="98455" y="87806"/>
                </a:lnTo>
                <a:lnTo>
                  <a:pt x="96656" y="86189"/>
                </a:lnTo>
                <a:lnTo>
                  <a:pt x="96448" y="85902"/>
                </a:lnTo>
                <a:lnTo>
                  <a:pt x="96213" y="85641"/>
                </a:lnTo>
                <a:lnTo>
                  <a:pt x="96213" y="84806"/>
                </a:lnTo>
                <a:lnTo>
                  <a:pt x="96448" y="83998"/>
                </a:lnTo>
                <a:lnTo>
                  <a:pt x="96448" y="83711"/>
                </a:lnTo>
                <a:lnTo>
                  <a:pt x="96891" y="83450"/>
                </a:lnTo>
                <a:lnTo>
                  <a:pt x="97569" y="82902"/>
                </a:lnTo>
                <a:lnTo>
                  <a:pt x="98246" y="82902"/>
                </a:lnTo>
                <a:lnTo>
                  <a:pt x="99133" y="82902"/>
                </a:lnTo>
                <a:lnTo>
                  <a:pt x="100045" y="83163"/>
                </a:lnTo>
                <a:lnTo>
                  <a:pt x="100488" y="83450"/>
                </a:lnTo>
                <a:lnTo>
                  <a:pt x="100957" y="83450"/>
                </a:lnTo>
                <a:lnTo>
                  <a:pt x="102313" y="83450"/>
                </a:lnTo>
                <a:lnTo>
                  <a:pt x="103642" y="83163"/>
                </a:lnTo>
                <a:lnTo>
                  <a:pt x="104789" y="82902"/>
                </a:lnTo>
                <a:lnTo>
                  <a:pt x="105910" y="82615"/>
                </a:lnTo>
                <a:lnTo>
                  <a:pt x="106144" y="82615"/>
                </a:lnTo>
                <a:lnTo>
                  <a:pt x="106353" y="82615"/>
                </a:lnTo>
                <a:lnTo>
                  <a:pt x="105675" y="84806"/>
                </a:lnTo>
                <a:lnTo>
                  <a:pt x="104554" y="86710"/>
                </a:lnTo>
                <a:lnTo>
                  <a:pt x="104320" y="87806"/>
                </a:lnTo>
                <a:lnTo>
                  <a:pt x="104320" y="88902"/>
                </a:lnTo>
                <a:lnTo>
                  <a:pt x="104789" y="89449"/>
                </a:lnTo>
                <a:lnTo>
                  <a:pt x="105232" y="89736"/>
                </a:lnTo>
                <a:lnTo>
                  <a:pt x="106144" y="90284"/>
                </a:lnTo>
                <a:lnTo>
                  <a:pt x="107031" y="90284"/>
                </a:lnTo>
                <a:lnTo>
                  <a:pt x="107943" y="89736"/>
                </a:lnTo>
                <a:lnTo>
                  <a:pt x="108386" y="88902"/>
                </a:lnTo>
                <a:lnTo>
                  <a:pt x="108386" y="88354"/>
                </a:lnTo>
                <a:lnTo>
                  <a:pt x="107943" y="87258"/>
                </a:lnTo>
                <a:lnTo>
                  <a:pt x="107943" y="86997"/>
                </a:lnTo>
                <a:lnTo>
                  <a:pt x="107265" y="85354"/>
                </a:lnTo>
                <a:lnTo>
                  <a:pt x="107265" y="84545"/>
                </a:lnTo>
                <a:lnTo>
                  <a:pt x="108621" y="82354"/>
                </a:lnTo>
                <a:lnTo>
                  <a:pt x="108152" y="81806"/>
                </a:lnTo>
                <a:lnTo>
                  <a:pt x="109977" y="80711"/>
                </a:lnTo>
                <a:lnTo>
                  <a:pt x="110654" y="80424"/>
                </a:lnTo>
                <a:lnTo>
                  <a:pt x="111097" y="80424"/>
                </a:lnTo>
                <a:lnTo>
                  <a:pt x="112453" y="80163"/>
                </a:lnTo>
                <a:lnTo>
                  <a:pt x="112896" y="79876"/>
                </a:lnTo>
                <a:lnTo>
                  <a:pt x="116519" y="77424"/>
                </a:lnTo>
                <a:lnTo>
                  <a:pt x="116728" y="77163"/>
                </a:lnTo>
                <a:lnTo>
                  <a:pt x="117197" y="76615"/>
                </a:lnTo>
                <a:lnTo>
                  <a:pt x="117640" y="76067"/>
                </a:lnTo>
                <a:lnTo>
                  <a:pt x="117849" y="75780"/>
                </a:lnTo>
                <a:lnTo>
                  <a:pt x="117849" y="75520"/>
                </a:lnTo>
                <a:lnTo>
                  <a:pt x="118083" y="74685"/>
                </a:lnTo>
                <a:lnTo>
                  <a:pt x="118318" y="74137"/>
                </a:lnTo>
                <a:lnTo>
                  <a:pt x="118083" y="73876"/>
                </a:lnTo>
                <a:lnTo>
                  <a:pt x="118083" y="73328"/>
                </a:lnTo>
                <a:lnTo>
                  <a:pt x="117406" y="71946"/>
                </a:lnTo>
                <a:lnTo>
                  <a:pt x="116962" y="71685"/>
                </a:lnTo>
                <a:lnTo>
                  <a:pt x="116285" y="70850"/>
                </a:lnTo>
                <a:lnTo>
                  <a:pt x="116050" y="70589"/>
                </a:lnTo>
                <a:lnTo>
                  <a:pt x="115842" y="69494"/>
                </a:lnTo>
                <a:lnTo>
                  <a:pt x="115607" y="67563"/>
                </a:lnTo>
                <a:lnTo>
                  <a:pt x="115607" y="66755"/>
                </a:lnTo>
                <a:lnTo>
                  <a:pt x="115842" y="65920"/>
                </a:lnTo>
                <a:lnTo>
                  <a:pt x="116050" y="65659"/>
                </a:lnTo>
                <a:lnTo>
                  <a:pt x="116285" y="65112"/>
                </a:lnTo>
                <a:lnTo>
                  <a:pt x="116519" y="63729"/>
                </a:lnTo>
                <a:lnTo>
                  <a:pt x="116728" y="63729"/>
                </a:lnTo>
                <a:lnTo>
                  <a:pt x="116728" y="63468"/>
                </a:lnTo>
                <a:lnTo>
                  <a:pt x="117849" y="62372"/>
                </a:lnTo>
                <a:lnTo>
                  <a:pt x="119439" y="61538"/>
                </a:lnTo>
                <a:lnTo>
                  <a:pt x="120351" y="60442"/>
                </a:lnTo>
                <a:lnTo>
                  <a:pt x="120560" y="60181"/>
                </a:lnTo>
                <a:lnTo>
                  <a:pt x="120794" y="59633"/>
                </a:lnTo>
                <a:lnTo>
                  <a:pt x="121029" y="59086"/>
                </a:lnTo>
                <a:lnTo>
                  <a:pt x="121029" y="58799"/>
                </a:lnTo>
                <a:lnTo>
                  <a:pt x="120351" y="57155"/>
                </a:lnTo>
                <a:lnTo>
                  <a:pt x="120117" y="56608"/>
                </a:lnTo>
                <a:lnTo>
                  <a:pt x="119204" y="55512"/>
                </a:lnTo>
                <a:lnTo>
                  <a:pt x="118318" y="54703"/>
                </a:lnTo>
                <a:lnTo>
                  <a:pt x="117849" y="54155"/>
                </a:lnTo>
                <a:lnTo>
                  <a:pt x="117197" y="53060"/>
                </a:lnTo>
                <a:lnTo>
                  <a:pt x="116519" y="51677"/>
                </a:lnTo>
                <a:lnTo>
                  <a:pt x="115842" y="50321"/>
                </a:lnTo>
                <a:lnTo>
                  <a:pt x="115842" y="48938"/>
                </a:lnTo>
                <a:lnTo>
                  <a:pt x="116285" y="47034"/>
                </a:lnTo>
                <a:lnTo>
                  <a:pt x="116285" y="46747"/>
                </a:lnTo>
                <a:lnTo>
                  <a:pt x="116050" y="46199"/>
                </a:lnTo>
                <a:lnTo>
                  <a:pt x="116050" y="45651"/>
                </a:lnTo>
                <a:lnTo>
                  <a:pt x="115842" y="43721"/>
                </a:lnTo>
                <a:lnTo>
                  <a:pt x="115842" y="43173"/>
                </a:lnTo>
                <a:lnTo>
                  <a:pt x="115842" y="42913"/>
                </a:lnTo>
                <a:lnTo>
                  <a:pt x="116519" y="41817"/>
                </a:lnTo>
                <a:lnTo>
                  <a:pt x="116728" y="41269"/>
                </a:lnTo>
                <a:lnTo>
                  <a:pt x="117406" y="40982"/>
                </a:lnTo>
                <a:lnTo>
                  <a:pt x="118083" y="40173"/>
                </a:lnTo>
                <a:lnTo>
                  <a:pt x="118526" y="39626"/>
                </a:lnTo>
                <a:lnTo>
                  <a:pt x="119204" y="39339"/>
                </a:lnTo>
                <a:lnTo>
                  <a:pt x="119673" y="39626"/>
                </a:lnTo>
                <a:lnTo>
                  <a:pt x="119882" y="39887"/>
                </a:lnTo>
                <a:lnTo>
                  <a:pt x="120117" y="40173"/>
                </a:lnTo>
                <a:lnTo>
                  <a:pt x="120794" y="40721"/>
                </a:lnTo>
                <a:lnTo>
                  <a:pt x="121029" y="41269"/>
                </a:lnTo>
                <a:lnTo>
                  <a:pt x="121237" y="41530"/>
                </a:lnTo>
                <a:lnTo>
                  <a:pt x="121237" y="42626"/>
                </a:lnTo>
                <a:lnTo>
                  <a:pt x="121029" y="42913"/>
                </a:lnTo>
                <a:lnTo>
                  <a:pt x="119882" y="44008"/>
                </a:lnTo>
                <a:lnTo>
                  <a:pt x="119673" y="44556"/>
                </a:lnTo>
                <a:lnTo>
                  <a:pt x="119439" y="45104"/>
                </a:lnTo>
                <a:lnTo>
                  <a:pt x="119439" y="46199"/>
                </a:lnTo>
                <a:lnTo>
                  <a:pt x="119439" y="47034"/>
                </a:lnTo>
                <a:lnTo>
                  <a:pt x="119673" y="47582"/>
                </a:lnTo>
                <a:lnTo>
                  <a:pt x="120117" y="48130"/>
                </a:lnTo>
                <a:lnTo>
                  <a:pt x="120560" y="48390"/>
                </a:lnTo>
                <a:lnTo>
                  <a:pt x="121237" y="48677"/>
                </a:lnTo>
                <a:lnTo>
                  <a:pt x="121915" y="48677"/>
                </a:lnTo>
                <a:lnTo>
                  <a:pt x="122593" y="48677"/>
                </a:lnTo>
                <a:lnTo>
                  <a:pt x="123505" y="48390"/>
                </a:lnTo>
                <a:lnTo>
                  <a:pt x="124391" y="47582"/>
                </a:lnTo>
                <a:lnTo>
                  <a:pt x="125069" y="47034"/>
                </a:lnTo>
                <a:lnTo>
                  <a:pt x="125747" y="45912"/>
                </a:lnTo>
                <a:lnTo>
                  <a:pt x="126660" y="45104"/>
                </a:lnTo>
                <a:lnTo>
                  <a:pt x="127546" y="44556"/>
                </a:lnTo>
                <a:lnTo>
                  <a:pt x="128693" y="43173"/>
                </a:lnTo>
                <a:lnTo>
                  <a:pt x="129136" y="42626"/>
                </a:lnTo>
                <a:lnTo>
                  <a:pt x="129370" y="41530"/>
                </a:lnTo>
                <a:lnTo>
                  <a:pt x="129370" y="41269"/>
                </a:lnTo>
                <a:lnTo>
                  <a:pt x="129370" y="40721"/>
                </a:lnTo>
                <a:lnTo>
                  <a:pt x="129370" y="40434"/>
                </a:lnTo>
                <a:lnTo>
                  <a:pt x="128901" y="39887"/>
                </a:lnTo>
                <a:lnTo>
                  <a:pt x="128693" y="39339"/>
                </a:lnTo>
                <a:lnTo>
                  <a:pt x="128458" y="39339"/>
                </a:lnTo>
                <a:lnTo>
                  <a:pt x="128015" y="39052"/>
                </a:lnTo>
                <a:lnTo>
                  <a:pt x="127546" y="39052"/>
                </a:lnTo>
                <a:lnTo>
                  <a:pt x="126894" y="39052"/>
                </a:lnTo>
                <a:lnTo>
                  <a:pt x="125747" y="39052"/>
                </a:lnTo>
                <a:lnTo>
                  <a:pt x="124391" y="39339"/>
                </a:lnTo>
                <a:lnTo>
                  <a:pt x="123036" y="39626"/>
                </a:lnTo>
                <a:lnTo>
                  <a:pt x="122150" y="39626"/>
                </a:lnTo>
                <a:lnTo>
                  <a:pt x="121029" y="39339"/>
                </a:lnTo>
                <a:lnTo>
                  <a:pt x="120351" y="38791"/>
                </a:lnTo>
                <a:lnTo>
                  <a:pt x="119439" y="37695"/>
                </a:lnTo>
                <a:lnTo>
                  <a:pt x="118318" y="36313"/>
                </a:lnTo>
                <a:lnTo>
                  <a:pt x="118083" y="36052"/>
                </a:lnTo>
                <a:lnTo>
                  <a:pt x="117849" y="35765"/>
                </a:lnTo>
                <a:lnTo>
                  <a:pt x="117849" y="35504"/>
                </a:lnTo>
                <a:lnTo>
                  <a:pt x="118083" y="35504"/>
                </a:lnTo>
                <a:lnTo>
                  <a:pt x="118083" y="34669"/>
                </a:lnTo>
                <a:lnTo>
                  <a:pt x="118318" y="34409"/>
                </a:lnTo>
                <a:lnTo>
                  <a:pt x="118526" y="34122"/>
                </a:lnTo>
                <a:lnTo>
                  <a:pt x="118761" y="33835"/>
                </a:lnTo>
                <a:lnTo>
                  <a:pt x="119204" y="33574"/>
                </a:lnTo>
                <a:lnTo>
                  <a:pt x="119882" y="33574"/>
                </a:lnTo>
                <a:lnTo>
                  <a:pt x="120351" y="33574"/>
                </a:lnTo>
                <a:lnTo>
                  <a:pt x="121237" y="33026"/>
                </a:lnTo>
                <a:lnTo>
                  <a:pt x="121472" y="32478"/>
                </a:lnTo>
                <a:lnTo>
                  <a:pt x="121472" y="31930"/>
                </a:lnTo>
                <a:lnTo>
                  <a:pt x="121029" y="31096"/>
                </a:lnTo>
                <a:lnTo>
                  <a:pt x="120794" y="30548"/>
                </a:lnTo>
                <a:lnTo>
                  <a:pt x="120351" y="29452"/>
                </a:lnTo>
                <a:lnTo>
                  <a:pt x="120117" y="28618"/>
                </a:lnTo>
                <a:lnTo>
                  <a:pt x="120117" y="28357"/>
                </a:lnTo>
                <a:lnTo>
                  <a:pt x="120117" y="28070"/>
                </a:lnTo>
                <a:lnTo>
                  <a:pt x="120560" y="27261"/>
                </a:lnTo>
                <a:lnTo>
                  <a:pt x="121029" y="26426"/>
                </a:lnTo>
                <a:lnTo>
                  <a:pt x="121472" y="26165"/>
                </a:lnTo>
                <a:lnTo>
                  <a:pt x="121915" y="25878"/>
                </a:lnTo>
                <a:lnTo>
                  <a:pt x="122827" y="25618"/>
                </a:lnTo>
                <a:lnTo>
                  <a:pt x="123505" y="25618"/>
                </a:lnTo>
                <a:lnTo>
                  <a:pt x="123714" y="25618"/>
                </a:lnTo>
                <a:lnTo>
                  <a:pt x="123948" y="26426"/>
                </a:lnTo>
                <a:lnTo>
                  <a:pt x="124861" y="28618"/>
                </a:lnTo>
                <a:lnTo>
                  <a:pt x="125304" y="29165"/>
                </a:lnTo>
                <a:lnTo>
                  <a:pt x="125304" y="29739"/>
                </a:lnTo>
                <a:lnTo>
                  <a:pt x="125304" y="30000"/>
                </a:lnTo>
                <a:lnTo>
                  <a:pt x="124861" y="30548"/>
                </a:lnTo>
                <a:lnTo>
                  <a:pt x="123505" y="31383"/>
                </a:lnTo>
                <a:lnTo>
                  <a:pt x="122827" y="31930"/>
                </a:lnTo>
                <a:lnTo>
                  <a:pt x="122593" y="32478"/>
                </a:lnTo>
                <a:lnTo>
                  <a:pt x="122827" y="33574"/>
                </a:lnTo>
                <a:lnTo>
                  <a:pt x="122827" y="34122"/>
                </a:lnTo>
                <a:lnTo>
                  <a:pt x="123271" y="34956"/>
                </a:lnTo>
                <a:lnTo>
                  <a:pt x="124183" y="35504"/>
                </a:lnTo>
                <a:lnTo>
                  <a:pt x="125069" y="36052"/>
                </a:lnTo>
                <a:lnTo>
                  <a:pt x="126660" y="36052"/>
                </a:lnTo>
                <a:lnTo>
                  <a:pt x="127546" y="35765"/>
                </a:lnTo>
                <a:lnTo>
                  <a:pt x="128693" y="35504"/>
                </a:lnTo>
                <a:lnTo>
                  <a:pt x="129814" y="34956"/>
                </a:lnTo>
                <a:lnTo>
                  <a:pt x="130257" y="34409"/>
                </a:lnTo>
                <a:lnTo>
                  <a:pt x="130491" y="33835"/>
                </a:lnTo>
                <a:lnTo>
                  <a:pt x="130491" y="33574"/>
                </a:lnTo>
                <a:lnTo>
                  <a:pt x="130726" y="33287"/>
                </a:lnTo>
                <a:lnTo>
                  <a:pt x="130726" y="32739"/>
                </a:lnTo>
                <a:lnTo>
                  <a:pt x="130491" y="32191"/>
                </a:lnTo>
                <a:lnTo>
                  <a:pt x="129814" y="30835"/>
                </a:lnTo>
                <a:lnTo>
                  <a:pt x="128458" y="28618"/>
                </a:lnTo>
                <a:lnTo>
                  <a:pt x="128224" y="27522"/>
                </a:lnTo>
                <a:lnTo>
                  <a:pt x="128015" y="26974"/>
                </a:lnTo>
                <a:lnTo>
                  <a:pt x="128224" y="26165"/>
                </a:lnTo>
                <a:lnTo>
                  <a:pt x="128458" y="25618"/>
                </a:lnTo>
                <a:lnTo>
                  <a:pt x="128458" y="25331"/>
                </a:lnTo>
                <a:lnTo>
                  <a:pt x="129136" y="24496"/>
                </a:lnTo>
                <a:lnTo>
                  <a:pt x="129814" y="23948"/>
                </a:lnTo>
                <a:lnTo>
                  <a:pt x="130048" y="23400"/>
                </a:lnTo>
                <a:lnTo>
                  <a:pt x="130048" y="22852"/>
                </a:lnTo>
                <a:lnTo>
                  <a:pt x="129370" y="21470"/>
                </a:lnTo>
                <a:lnTo>
                  <a:pt x="128224" y="19566"/>
                </a:lnTo>
                <a:lnTo>
                  <a:pt x="127337" y="18444"/>
                </a:lnTo>
                <a:lnTo>
                  <a:pt x="127103" y="17896"/>
                </a:lnTo>
                <a:lnTo>
                  <a:pt x="126894" y="16801"/>
                </a:lnTo>
                <a:lnTo>
                  <a:pt x="127103" y="15992"/>
                </a:lnTo>
                <a:lnTo>
                  <a:pt x="127103" y="15705"/>
                </a:lnTo>
                <a:lnTo>
                  <a:pt x="127546" y="14870"/>
                </a:lnTo>
                <a:lnTo>
                  <a:pt x="128015" y="14610"/>
                </a:lnTo>
                <a:lnTo>
                  <a:pt x="129136" y="14062"/>
                </a:lnTo>
                <a:lnTo>
                  <a:pt x="129814" y="13775"/>
                </a:lnTo>
                <a:lnTo>
                  <a:pt x="130257" y="14062"/>
                </a:lnTo>
                <a:lnTo>
                  <a:pt x="131404" y="14322"/>
                </a:lnTo>
                <a:lnTo>
                  <a:pt x="131612" y="14610"/>
                </a:lnTo>
                <a:lnTo>
                  <a:pt x="132055" y="14870"/>
                </a:lnTo>
                <a:lnTo>
                  <a:pt x="132290" y="15157"/>
                </a:lnTo>
                <a:lnTo>
                  <a:pt x="132968" y="16540"/>
                </a:lnTo>
                <a:lnTo>
                  <a:pt x="132968" y="17088"/>
                </a:lnTo>
                <a:lnTo>
                  <a:pt x="132968" y="17348"/>
                </a:lnTo>
                <a:lnTo>
                  <a:pt x="132733" y="18183"/>
                </a:lnTo>
                <a:lnTo>
                  <a:pt x="132733" y="18731"/>
                </a:lnTo>
                <a:lnTo>
                  <a:pt x="132968" y="19566"/>
                </a:lnTo>
                <a:lnTo>
                  <a:pt x="132968" y="20374"/>
                </a:lnTo>
                <a:lnTo>
                  <a:pt x="133645" y="21470"/>
                </a:lnTo>
                <a:lnTo>
                  <a:pt x="133880" y="21470"/>
                </a:lnTo>
                <a:lnTo>
                  <a:pt x="134558" y="21757"/>
                </a:lnTo>
                <a:lnTo>
                  <a:pt x="135001" y="21757"/>
                </a:lnTo>
                <a:lnTo>
                  <a:pt x="135235" y="21470"/>
                </a:lnTo>
                <a:lnTo>
                  <a:pt x="136122" y="21209"/>
                </a:lnTo>
                <a:lnTo>
                  <a:pt x="138390" y="19827"/>
                </a:lnTo>
                <a:lnTo>
                  <a:pt x="141309" y="19018"/>
                </a:lnTo>
                <a:lnTo>
                  <a:pt x="141752" y="18731"/>
                </a:lnTo>
                <a:lnTo>
                  <a:pt x="142665" y="17896"/>
                </a:lnTo>
                <a:lnTo>
                  <a:pt x="143108" y="18444"/>
                </a:lnTo>
                <a:lnTo>
                  <a:pt x="143577" y="19018"/>
                </a:lnTo>
                <a:lnTo>
                  <a:pt x="144463" y="19827"/>
                </a:lnTo>
                <a:lnTo>
                  <a:pt x="144932" y="20114"/>
                </a:lnTo>
                <a:lnTo>
                  <a:pt x="145819" y="20114"/>
                </a:lnTo>
                <a:lnTo>
                  <a:pt x="146288" y="19827"/>
                </a:lnTo>
                <a:lnTo>
                  <a:pt x="146731" y="19279"/>
                </a:lnTo>
                <a:lnTo>
                  <a:pt x="146731" y="18731"/>
                </a:lnTo>
                <a:lnTo>
                  <a:pt x="146731" y="18444"/>
                </a:lnTo>
                <a:lnTo>
                  <a:pt x="146731" y="18183"/>
                </a:lnTo>
                <a:lnTo>
                  <a:pt x="146497" y="17896"/>
                </a:lnTo>
                <a:lnTo>
                  <a:pt x="145610" y="16540"/>
                </a:lnTo>
                <a:lnTo>
                  <a:pt x="146053" y="15992"/>
                </a:lnTo>
                <a:lnTo>
                  <a:pt x="146731" y="15444"/>
                </a:lnTo>
                <a:lnTo>
                  <a:pt x="149207" y="14062"/>
                </a:lnTo>
                <a:lnTo>
                  <a:pt x="152362" y="11844"/>
                </a:lnTo>
                <a:lnTo>
                  <a:pt x="152596" y="11584"/>
                </a:lnTo>
                <a:lnTo>
                  <a:pt x="152805" y="10749"/>
                </a:lnTo>
                <a:lnTo>
                  <a:pt x="153040" y="9940"/>
                </a:lnTo>
                <a:lnTo>
                  <a:pt x="153040" y="7723"/>
                </a:lnTo>
                <a:lnTo>
                  <a:pt x="152805" y="6888"/>
                </a:lnTo>
                <a:lnTo>
                  <a:pt x="152596" y="6340"/>
                </a:lnTo>
                <a:lnTo>
                  <a:pt x="152596" y="6080"/>
                </a:lnTo>
                <a:lnTo>
                  <a:pt x="152362" y="6080"/>
                </a:lnTo>
                <a:lnTo>
                  <a:pt x="152127" y="5531"/>
                </a:lnTo>
                <a:lnTo>
                  <a:pt x="151475" y="4984"/>
                </a:lnTo>
                <a:lnTo>
                  <a:pt x="149442" y="4149"/>
                </a:lnTo>
                <a:lnTo>
                  <a:pt x="148973" y="3862"/>
                </a:lnTo>
                <a:lnTo>
                  <a:pt x="148530" y="3053"/>
                </a:lnTo>
                <a:lnTo>
                  <a:pt x="147852" y="2767"/>
                </a:lnTo>
                <a:lnTo>
                  <a:pt x="147409" y="2767"/>
                </a:lnTo>
                <a:lnTo>
                  <a:pt x="146731" y="1932"/>
                </a:lnTo>
                <a:lnTo>
                  <a:pt x="146497" y="1384"/>
                </a:lnTo>
                <a:lnTo>
                  <a:pt x="146053" y="27"/>
                </a:lnTo>
                <a:lnTo>
                  <a:pt x="146731" y="27"/>
                </a:lnTo>
                <a:lnTo>
                  <a:pt x="164770" y="27"/>
                </a:lnTo>
                <a:lnTo>
                  <a:pt x="165682" y="288"/>
                </a:lnTo>
                <a:lnTo>
                  <a:pt x="165890" y="288"/>
                </a:lnTo>
                <a:lnTo>
                  <a:pt x="169044" y="288"/>
                </a:lnTo>
                <a:lnTo>
                  <a:pt x="172877" y="288"/>
                </a:lnTo>
                <a:lnTo>
                  <a:pt x="174910" y="288"/>
                </a:lnTo>
                <a:lnTo>
                  <a:pt x="176265" y="288"/>
                </a:lnTo>
                <a:lnTo>
                  <a:pt x="176943" y="288"/>
                </a:lnTo>
                <a:lnTo>
                  <a:pt x="178742" y="288"/>
                </a:lnTo>
                <a:lnTo>
                  <a:pt x="179211" y="288"/>
                </a:lnTo>
                <a:lnTo>
                  <a:pt x="179419" y="288"/>
                </a:lnTo>
                <a:lnTo>
                  <a:pt x="180775" y="288"/>
                </a:lnTo>
                <a:lnTo>
                  <a:pt x="182574" y="288"/>
                </a:lnTo>
                <a:lnTo>
                  <a:pt x="184398" y="288"/>
                </a:lnTo>
                <a:lnTo>
                  <a:pt x="186405" y="288"/>
                </a:lnTo>
                <a:lnTo>
                  <a:pt x="188439" y="288"/>
                </a:lnTo>
                <a:lnTo>
                  <a:pt x="190263" y="288"/>
                </a:lnTo>
                <a:lnTo>
                  <a:pt x="191150" y="288"/>
                </a:lnTo>
                <a:lnTo>
                  <a:pt x="192270" y="288"/>
                </a:lnTo>
                <a:lnTo>
                  <a:pt x="192740" y="288"/>
                </a:lnTo>
                <a:lnTo>
                  <a:pt x="194538" y="288"/>
                </a:lnTo>
                <a:lnTo>
                  <a:pt x="196102" y="288"/>
                </a:lnTo>
                <a:lnTo>
                  <a:pt x="197249" y="288"/>
                </a:lnTo>
                <a:lnTo>
                  <a:pt x="197927" y="288"/>
                </a:lnTo>
                <a:lnTo>
                  <a:pt x="199960" y="288"/>
                </a:lnTo>
                <a:lnTo>
                  <a:pt x="201759" y="288"/>
                </a:lnTo>
                <a:lnTo>
                  <a:pt x="205591" y="288"/>
                </a:lnTo>
                <a:lnTo>
                  <a:pt x="207624" y="27"/>
                </a:lnTo>
                <a:lnTo>
                  <a:pt x="209423" y="27"/>
                </a:lnTo>
                <a:lnTo>
                  <a:pt x="211456" y="27"/>
                </a:lnTo>
                <a:lnTo>
                  <a:pt x="218207" y="27"/>
                </a:lnTo>
                <a:lnTo>
                  <a:pt x="220918" y="27"/>
                </a:lnTo>
                <a:lnTo>
                  <a:pt x="223864" y="288"/>
                </a:lnTo>
                <a:lnTo>
                  <a:pt x="224750" y="288"/>
                </a:lnTo>
                <a:lnTo>
                  <a:pt x="224985" y="288"/>
                </a:lnTo>
                <a:lnTo>
                  <a:pt x="226106" y="288"/>
                </a:lnTo>
                <a:lnTo>
                  <a:pt x="226783" y="288"/>
                </a:lnTo>
                <a:lnTo>
                  <a:pt x="230615" y="288"/>
                </a:lnTo>
                <a:lnTo>
                  <a:pt x="232648" y="288"/>
                </a:lnTo>
                <a:lnTo>
                  <a:pt x="234447" y="288"/>
                </a:lnTo>
                <a:lnTo>
                  <a:pt x="235125" y="288"/>
                </a:lnTo>
                <a:lnTo>
                  <a:pt x="235568" y="288"/>
                </a:lnTo>
                <a:lnTo>
                  <a:pt x="240077" y="288"/>
                </a:lnTo>
                <a:lnTo>
                  <a:pt x="240755" y="288"/>
                </a:lnTo>
                <a:lnTo>
                  <a:pt x="243936" y="288"/>
                </a:lnTo>
                <a:lnTo>
                  <a:pt x="246620" y="288"/>
                </a:lnTo>
                <a:lnTo>
                  <a:pt x="249775" y="288"/>
                </a:lnTo>
                <a:lnTo>
                  <a:pt x="262652" y="288"/>
                </a:lnTo>
                <a:lnTo>
                  <a:pt x="264451" y="288"/>
                </a:lnTo>
                <a:lnTo>
                  <a:pt x="266484" y="288"/>
                </a:lnTo>
                <a:lnTo>
                  <a:pt x="270759" y="288"/>
                </a:lnTo>
                <a:lnTo>
                  <a:pt x="270993" y="288"/>
                </a:lnTo>
                <a:lnTo>
                  <a:pt x="273026" y="288"/>
                </a:lnTo>
                <a:lnTo>
                  <a:pt x="285200" y="288"/>
                </a:lnTo>
                <a:lnTo>
                  <a:pt x="286086" y="288"/>
                </a:lnTo>
                <a:lnTo>
                  <a:pt x="288797" y="288"/>
                </a:lnTo>
                <a:lnTo>
                  <a:pt x="295575" y="288"/>
                </a:lnTo>
                <a:lnTo>
                  <a:pt x="296252" y="288"/>
                </a:lnTo>
                <a:lnTo>
                  <a:pt x="299615" y="27"/>
                </a:lnTo>
                <a:lnTo>
                  <a:pt x="300293" y="27"/>
                </a:lnTo>
                <a:lnTo>
                  <a:pt x="303447" y="27"/>
                </a:lnTo>
                <a:lnTo>
                  <a:pt x="304125" y="288"/>
                </a:lnTo>
                <a:lnTo>
                  <a:pt x="307305" y="27"/>
                </a:lnTo>
                <a:lnTo>
                  <a:pt x="311137" y="27"/>
                </a:lnTo>
                <a:lnTo>
                  <a:pt x="318331" y="27"/>
                </a:lnTo>
                <a:lnTo>
                  <a:pt x="322189" y="27"/>
                </a:lnTo>
                <a:lnTo>
                  <a:pt x="330739" y="27"/>
                </a:lnTo>
                <a:lnTo>
                  <a:pt x="333007" y="27"/>
                </a:lnTo>
                <a:lnTo>
                  <a:pt x="335249" y="27"/>
                </a:lnTo>
                <a:lnTo>
                  <a:pt x="338872" y="27"/>
                </a:lnTo>
                <a:lnTo>
                  <a:pt x="339081" y="27"/>
                </a:lnTo>
                <a:lnTo>
                  <a:pt x="340671" y="27"/>
                </a:lnTo>
                <a:lnTo>
                  <a:pt x="341583" y="27"/>
                </a:lnTo>
                <a:lnTo>
                  <a:pt x="341792" y="27"/>
                </a:lnTo>
                <a:lnTo>
                  <a:pt x="344503" y="27"/>
                </a:lnTo>
                <a:lnTo>
                  <a:pt x="344946" y="27"/>
                </a:lnTo>
                <a:lnTo>
                  <a:pt x="345415" y="27"/>
                </a:lnTo>
                <a:lnTo>
                  <a:pt x="345624" y="27"/>
                </a:lnTo>
                <a:lnTo>
                  <a:pt x="346301" y="27"/>
                </a:lnTo>
                <a:lnTo>
                  <a:pt x="355112" y="27"/>
                </a:lnTo>
                <a:lnTo>
                  <a:pt x="357119" y="27"/>
                </a:lnTo>
                <a:lnTo>
                  <a:pt x="368406" y="27"/>
                </a:lnTo>
                <a:lnTo>
                  <a:pt x="368849" y="27"/>
                </a:lnTo>
                <a:lnTo>
                  <a:pt x="369084" y="27"/>
                </a:lnTo>
                <a:lnTo>
                  <a:pt x="374714" y="27"/>
                </a:lnTo>
                <a:lnTo>
                  <a:pt x="374949" y="575"/>
                </a:lnTo>
                <a:lnTo>
                  <a:pt x="376070" y="2767"/>
                </a:lnTo>
                <a:lnTo>
                  <a:pt x="376982" y="3862"/>
                </a:lnTo>
                <a:lnTo>
                  <a:pt x="377426" y="4410"/>
                </a:lnTo>
                <a:lnTo>
                  <a:pt x="377869" y="5531"/>
                </a:lnTo>
                <a:lnTo>
                  <a:pt x="379016" y="8271"/>
                </a:lnTo>
                <a:lnTo>
                  <a:pt x="379693" y="9653"/>
                </a:lnTo>
                <a:lnTo>
                  <a:pt x="380580" y="10749"/>
                </a:lnTo>
                <a:lnTo>
                  <a:pt x="381257" y="11584"/>
                </a:lnTo>
                <a:lnTo>
                  <a:pt x="381701" y="11844"/>
                </a:lnTo>
                <a:lnTo>
                  <a:pt x="381935" y="11844"/>
                </a:lnTo>
                <a:lnTo>
                  <a:pt x="382847" y="12392"/>
                </a:lnTo>
                <a:lnTo>
                  <a:pt x="385558" y="13514"/>
                </a:lnTo>
                <a:lnTo>
                  <a:pt x="385767" y="13775"/>
                </a:lnTo>
                <a:lnTo>
                  <a:pt x="385089" y="21470"/>
                </a:lnTo>
                <a:lnTo>
                  <a:pt x="384881" y="24496"/>
                </a:lnTo>
                <a:lnTo>
                  <a:pt x="383734" y="33026"/>
                </a:lnTo>
                <a:lnTo>
                  <a:pt x="383734" y="36052"/>
                </a:lnTo>
                <a:lnTo>
                  <a:pt x="383291" y="37956"/>
                </a:lnTo>
                <a:lnTo>
                  <a:pt x="383056" y="39887"/>
                </a:lnTo>
                <a:lnTo>
                  <a:pt x="382378" y="46460"/>
                </a:lnTo>
                <a:lnTo>
                  <a:pt x="381935" y="49486"/>
                </a:lnTo>
                <a:lnTo>
                  <a:pt x="381492" y="53868"/>
                </a:lnTo>
                <a:lnTo>
                  <a:pt x="381257" y="53868"/>
                </a:lnTo>
                <a:lnTo>
                  <a:pt x="381257" y="54703"/>
                </a:lnTo>
                <a:lnTo>
                  <a:pt x="379902" y="66755"/>
                </a:lnTo>
                <a:lnTo>
                  <a:pt x="379459" y="70042"/>
                </a:lnTo>
                <a:lnTo>
                  <a:pt x="379459" y="70303"/>
                </a:lnTo>
                <a:lnTo>
                  <a:pt x="379459" y="70589"/>
                </a:lnTo>
                <a:lnTo>
                  <a:pt x="379459" y="70850"/>
                </a:lnTo>
                <a:lnTo>
                  <a:pt x="379224" y="73041"/>
                </a:lnTo>
                <a:lnTo>
                  <a:pt x="379224" y="73876"/>
                </a:lnTo>
                <a:lnTo>
                  <a:pt x="379016" y="76067"/>
                </a:lnTo>
                <a:lnTo>
                  <a:pt x="378546" y="80972"/>
                </a:lnTo>
                <a:lnTo>
                  <a:pt x="378546" y="81258"/>
                </a:lnTo>
                <a:lnTo>
                  <a:pt x="377660" y="89189"/>
                </a:lnTo>
                <a:lnTo>
                  <a:pt x="377426" y="91641"/>
                </a:lnTo>
                <a:lnTo>
                  <a:pt x="377191" y="92736"/>
                </a:lnTo>
                <a:lnTo>
                  <a:pt x="377191" y="92997"/>
                </a:lnTo>
                <a:lnTo>
                  <a:pt x="377191" y="93284"/>
                </a:lnTo>
                <a:lnTo>
                  <a:pt x="376304" y="102284"/>
                </a:lnTo>
                <a:lnTo>
                  <a:pt x="376070" y="104475"/>
                </a:lnTo>
                <a:lnTo>
                  <a:pt x="375862" y="106379"/>
                </a:lnTo>
                <a:lnTo>
                  <a:pt x="375627" y="108283"/>
                </a:lnTo>
                <a:lnTo>
                  <a:pt x="374714" y="115926"/>
                </a:lnTo>
                <a:lnTo>
                  <a:pt x="374271" y="119735"/>
                </a:lnTo>
                <a:lnTo>
                  <a:pt x="374037" y="122187"/>
                </a:lnTo>
                <a:lnTo>
                  <a:pt x="374037" y="123569"/>
                </a:lnTo>
                <a:lnTo>
                  <a:pt x="373594" y="127378"/>
                </a:lnTo>
                <a:lnTo>
                  <a:pt x="373594" y="128447"/>
                </a:lnTo>
                <a:lnTo>
                  <a:pt x="373359" y="129830"/>
                </a:lnTo>
                <a:lnTo>
                  <a:pt x="372473" y="138517"/>
                </a:lnTo>
                <a:lnTo>
                  <a:pt x="372004" y="142612"/>
                </a:lnTo>
                <a:lnTo>
                  <a:pt x="372004" y="142873"/>
                </a:lnTo>
                <a:lnTo>
                  <a:pt x="371560" y="145064"/>
                </a:lnTo>
                <a:lnTo>
                  <a:pt x="371560" y="145325"/>
                </a:lnTo>
                <a:lnTo>
                  <a:pt x="371560" y="145612"/>
                </a:lnTo>
                <a:lnTo>
                  <a:pt x="371326" y="146969"/>
                </a:lnTo>
                <a:lnTo>
                  <a:pt x="370883" y="151299"/>
                </a:lnTo>
                <a:lnTo>
                  <a:pt x="370439" y="155916"/>
                </a:lnTo>
                <a:lnTo>
                  <a:pt x="370205" y="157011"/>
                </a:lnTo>
                <a:lnTo>
                  <a:pt x="370205" y="157820"/>
                </a:lnTo>
                <a:lnTo>
                  <a:pt x="369996" y="159724"/>
                </a:lnTo>
                <a:lnTo>
                  <a:pt x="369762" y="161629"/>
                </a:lnTo>
                <a:lnTo>
                  <a:pt x="369527" y="164603"/>
                </a:lnTo>
                <a:lnTo>
                  <a:pt x="369084" y="167863"/>
                </a:lnTo>
                <a:lnTo>
                  <a:pt x="368849" y="170576"/>
                </a:lnTo>
                <a:lnTo>
                  <a:pt x="368849" y="170863"/>
                </a:lnTo>
                <a:lnTo>
                  <a:pt x="368641" y="172741"/>
                </a:lnTo>
                <a:lnTo>
                  <a:pt x="367963" y="178715"/>
                </a:lnTo>
                <a:lnTo>
                  <a:pt x="367963" y="179263"/>
                </a:lnTo>
                <a:lnTo>
                  <a:pt x="367494" y="184141"/>
                </a:lnTo>
                <a:lnTo>
                  <a:pt x="367494" y="184402"/>
                </a:lnTo>
                <a:lnTo>
                  <a:pt x="367285" y="185497"/>
                </a:lnTo>
                <a:lnTo>
                  <a:pt x="367285" y="186306"/>
                </a:lnTo>
                <a:lnTo>
                  <a:pt x="367285" y="186853"/>
                </a:lnTo>
                <a:lnTo>
                  <a:pt x="367285" y="187114"/>
                </a:lnTo>
                <a:lnTo>
                  <a:pt x="367051" y="187923"/>
                </a:lnTo>
                <a:lnTo>
                  <a:pt x="367051" y="188732"/>
                </a:lnTo>
                <a:lnTo>
                  <a:pt x="366816" y="191445"/>
                </a:lnTo>
                <a:lnTo>
                  <a:pt x="366608" y="191993"/>
                </a:lnTo>
                <a:lnTo>
                  <a:pt x="366373" y="194418"/>
                </a:lnTo>
                <a:lnTo>
                  <a:pt x="366373" y="194705"/>
                </a:lnTo>
                <a:lnTo>
                  <a:pt x="366373" y="195775"/>
                </a:lnTo>
                <a:lnTo>
                  <a:pt x="366164" y="197679"/>
                </a:lnTo>
                <a:lnTo>
                  <a:pt x="365487" y="204174"/>
                </a:lnTo>
                <a:lnTo>
                  <a:pt x="364809" y="209574"/>
                </a:lnTo>
                <a:lnTo>
                  <a:pt x="364809" y="211739"/>
                </a:lnTo>
                <a:lnTo>
                  <a:pt x="364340" y="216070"/>
                </a:lnTo>
                <a:lnTo>
                  <a:pt x="363896" y="219852"/>
                </a:lnTo>
                <a:lnTo>
                  <a:pt x="363662" y="222278"/>
                </a:lnTo>
                <a:lnTo>
                  <a:pt x="363454" y="223895"/>
                </a:lnTo>
                <a:lnTo>
                  <a:pt x="362984" y="227938"/>
                </a:lnTo>
                <a:lnTo>
                  <a:pt x="362776" y="231460"/>
                </a:lnTo>
                <a:lnTo>
                  <a:pt x="362541" y="232790"/>
                </a:lnTo>
                <a:lnTo>
                  <a:pt x="362306" y="234956"/>
                </a:lnTo>
                <a:lnTo>
                  <a:pt x="362098" y="237381"/>
                </a:lnTo>
                <a:lnTo>
                  <a:pt x="361629" y="242494"/>
                </a:lnTo>
                <a:lnTo>
                  <a:pt x="361420" y="242781"/>
                </a:lnTo>
                <a:lnTo>
                  <a:pt x="360508" y="251938"/>
                </a:lnTo>
                <a:lnTo>
                  <a:pt x="359622" y="262424"/>
                </a:lnTo>
                <a:lnTo>
                  <a:pt x="358709" y="270511"/>
                </a:lnTo>
                <a:lnTo>
                  <a:pt x="358031" y="277501"/>
                </a:lnTo>
                <a:lnTo>
                  <a:pt x="356676" y="292005"/>
                </a:lnTo>
                <a:lnTo>
                  <a:pt x="356467" y="293883"/>
                </a:lnTo>
                <a:lnTo>
                  <a:pt x="356467" y="294666"/>
                </a:lnTo>
                <a:lnTo>
                  <a:pt x="355998" y="298422"/>
                </a:lnTo>
                <a:lnTo>
                  <a:pt x="354877" y="309430"/>
                </a:lnTo>
                <a:lnTo>
                  <a:pt x="354643" y="312091"/>
                </a:lnTo>
                <a:lnTo>
                  <a:pt x="354643" y="312378"/>
                </a:lnTo>
                <a:lnTo>
                  <a:pt x="354643" y="312900"/>
                </a:lnTo>
                <a:lnTo>
                  <a:pt x="354200" y="315848"/>
                </a:lnTo>
                <a:lnTo>
                  <a:pt x="353079" y="327638"/>
                </a:lnTo>
                <a:lnTo>
                  <a:pt x="352610" y="331655"/>
                </a:lnTo>
                <a:lnTo>
                  <a:pt x="352610" y="332177"/>
                </a:lnTo>
                <a:lnTo>
                  <a:pt x="352610" y="332438"/>
                </a:lnTo>
                <a:lnTo>
                  <a:pt x="351932" y="338855"/>
                </a:lnTo>
                <a:lnTo>
                  <a:pt x="351723" y="341255"/>
                </a:lnTo>
                <a:lnTo>
                  <a:pt x="351489" y="342064"/>
                </a:lnTo>
                <a:lnTo>
                  <a:pt x="351489" y="342872"/>
                </a:lnTo>
                <a:lnTo>
                  <a:pt x="351489" y="343133"/>
                </a:lnTo>
                <a:lnTo>
                  <a:pt x="351489" y="343394"/>
                </a:lnTo>
                <a:lnTo>
                  <a:pt x="350811" y="350359"/>
                </a:lnTo>
                <a:lnTo>
                  <a:pt x="350602" y="353281"/>
                </a:lnTo>
                <a:lnTo>
                  <a:pt x="350133" y="357559"/>
                </a:lnTo>
                <a:lnTo>
                  <a:pt x="349925" y="358080"/>
                </a:lnTo>
                <a:lnTo>
                  <a:pt x="349690" y="360767"/>
                </a:lnTo>
                <a:lnTo>
                  <a:pt x="349456" y="363167"/>
                </a:lnTo>
                <a:lnTo>
                  <a:pt x="349247" y="365280"/>
                </a:lnTo>
                <a:lnTo>
                  <a:pt x="349012" y="367967"/>
                </a:lnTo>
                <a:lnTo>
                  <a:pt x="348778" y="367967"/>
                </a:lnTo>
                <a:lnTo>
                  <a:pt x="348569" y="371149"/>
                </a:lnTo>
                <a:lnTo>
                  <a:pt x="348334" y="372219"/>
                </a:lnTo>
                <a:lnTo>
                  <a:pt x="348334" y="372480"/>
                </a:lnTo>
                <a:lnTo>
                  <a:pt x="347214" y="383149"/>
                </a:lnTo>
                <a:lnTo>
                  <a:pt x="347214" y="383670"/>
                </a:lnTo>
                <a:lnTo>
                  <a:pt x="347214" y="384740"/>
                </a:lnTo>
                <a:lnTo>
                  <a:pt x="347214" y="385001"/>
                </a:lnTo>
                <a:lnTo>
                  <a:pt x="345624" y="398591"/>
                </a:lnTo>
                <a:lnTo>
                  <a:pt x="345624" y="398852"/>
                </a:lnTo>
                <a:lnTo>
                  <a:pt x="345180" y="403626"/>
                </a:lnTo>
                <a:lnTo>
                  <a:pt x="345180" y="406026"/>
                </a:lnTo>
                <a:lnTo>
                  <a:pt x="345415" y="408947"/>
                </a:lnTo>
                <a:lnTo>
                  <a:pt x="345624" y="413199"/>
                </a:lnTo>
                <a:lnTo>
                  <a:pt x="345624" y="415573"/>
                </a:lnTo>
                <a:lnTo>
                  <a:pt x="345624" y="416643"/>
                </a:lnTo>
                <a:lnTo>
                  <a:pt x="345624" y="417973"/>
                </a:lnTo>
                <a:lnTo>
                  <a:pt x="346093" y="425408"/>
                </a:lnTo>
                <a:lnTo>
                  <a:pt x="346093" y="428590"/>
                </a:lnTo>
                <a:lnTo>
                  <a:pt x="346093" y="429660"/>
                </a:lnTo>
                <a:lnTo>
                  <a:pt x="346536" y="436285"/>
                </a:lnTo>
                <a:lnTo>
                  <a:pt x="346536" y="438137"/>
                </a:lnTo>
                <a:lnTo>
                  <a:pt x="346536" y="438398"/>
                </a:lnTo>
                <a:lnTo>
                  <a:pt x="346771" y="442363"/>
                </a:lnTo>
                <a:lnTo>
                  <a:pt x="346979" y="445807"/>
                </a:lnTo>
                <a:lnTo>
                  <a:pt x="347214" y="452432"/>
                </a:lnTo>
                <a:lnTo>
                  <a:pt x="347214" y="453241"/>
                </a:lnTo>
                <a:lnTo>
                  <a:pt x="347422" y="453763"/>
                </a:lnTo>
                <a:lnTo>
                  <a:pt x="347422" y="456136"/>
                </a:lnTo>
                <a:lnTo>
                  <a:pt x="347657" y="459058"/>
                </a:lnTo>
                <a:lnTo>
                  <a:pt x="347657" y="461954"/>
                </a:lnTo>
                <a:lnTo>
                  <a:pt x="347892" y="463806"/>
                </a:lnTo>
                <a:lnTo>
                  <a:pt x="348100" y="472023"/>
                </a:lnTo>
                <a:lnTo>
                  <a:pt x="348100" y="472284"/>
                </a:lnTo>
                <a:lnTo>
                  <a:pt x="348334" y="474396"/>
                </a:lnTo>
                <a:lnTo>
                  <a:pt x="348334" y="474918"/>
                </a:lnTo>
                <a:lnTo>
                  <a:pt x="348778" y="482040"/>
                </a:lnTo>
                <a:lnTo>
                  <a:pt x="348778" y="483370"/>
                </a:lnTo>
                <a:lnTo>
                  <a:pt x="348778" y="484414"/>
                </a:lnTo>
                <a:lnTo>
                  <a:pt x="348778" y="485222"/>
                </a:lnTo>
                <a:lnTo>
                  <a:pt x="348778" y="486005"/>
                </a:lnTo>
                <a:lnTo>
                  <a:pt x="349012" y="487857"/>
                </a:lnTo>
                <a:lnTo>
                  <a:pt x="349012" y="488117"/>
                </a:lnTo>
                <a:lnTo>
                  <a:pt x="349456" y="499204"/>
                </a:lnTo>
                <a:lnTo>
                  <a:pt x="349690" y="502882"/>
                </a:lnTo>
                <a:lnTo>
                  <a:pt x="349690" y="506586"/>
                </a:lnTo>
                <a:lnTo>
                  <a:pt x="350368" y="517125"/>
                </a:lnTo>
                <a:lnTo>
                  <a:pt x="350368" y="517386"/>
                </a:lnTo>
                <a:lnTo>
                  <a:pt x="350602" y="526855"/>
                </a:lnTo>
                <a:lnTo>
                  <a:pt x="351046" y="533168"/>
                </a:lnTo>
                <a:lnTo>
                  <a:pt x="351046" y="534211"/>
                </a:lnTo>
                <a:lnTo>
                  <a:pt x="351046" y="534472"/>
                </a:lnTo>
                <a:lnTo>
                  <a:pt x="351046" y="535281"/>
                </a:lnTo>
                <a:lnTo>
                  <a:pt x="351046" y="535541"/>
                </a:lnTo>
                <a:lnTo>
                  <a:pt x="351489" y="544463"/>
                </a:lnTo>
                <a:lnTo>
                  <a:pt x="351723" y="550775"/>
                </a:lnTo>
                <a:lnTo>
                  <a:pt x="351723" y="551297"/>
                </a:lnTo>
                <a:lnTo>
                  <a:pt x="351932" y="553645"/>
                </a:lnTo>
                <a:lnTo>
                  <a:pt x="351932" y="554454"/>
                </a:lnTo>
                <a:lnTo>
                  <a:pt x="351932" y="559175"/>
                </a:lnTo>
                <a:lnTo>
                  <a:pt x="352166" y="563114"/>
                </a:lnTo>
                <a:lnTo>
                  <a:pt x="352166" y="563897"/>
                </a:lnTo>
                <a:lnTo>
                  <a:pt x="352166" y="564940"/>
                </a:lnTo>
                <a:lnTo>
                  <a:pt x="352401" y="569140"/>
                </a:lnTo>
                <a:lnTo>
                  <a:pt x="352610" y="572792"/>
                </a:lnTo>
                <a:lnTo>
                  <a:pt x="352610" y="574383"/>
                </a:lnTo>
                <a:lnTo>
                  <a:pt x="352610" y="574644"/>
                </a:lnTo>
                <a:lnTo>
                  <a:pt x="352610" y="574905"/>
                </a:lnTo>
                <a:lnTo>
                  <a:pt x="352610" y="576209"/>
                </a:lnTo>
                <a:lnTo>
                  <a:pt x="352844" y="579105"/>
                </a:lnTo>
                <a:lnTo>
                  <a:pt x="352844" y="579887"/>
                </a:lnTo>
                <a:lnTo>
                  <a:pt x="353079" y="583800"/>
                </a:lnTo>
                <a:lnTo>
                  <a:pt x="353079" y="585626"/>
                </a:lnTo>
                <a:lnTo>
                  <a:pt x="353522" y="596895"/>
                </a:lnTo>
                <a:lnTo>
                  <a:pt x="353287" y="597156"/>
                </a:lnTo>
                <a:lnTo>
                  <a:pt x="353287" y="597939"/>
                </a:lnTo>
                <a:lnTo>
                  <a:pt x="353287" y="598721"/>
                </a:lnTo>
                <a:lnTo>
                  <a:pt x="353757" y="598982"/>
                </a:lnTo>
                <a:lnTo>
                  <a:pt x="354200" y="598982"/>
                </a:lnTo>
                <a:lnTo>
                  <a:pt x="353757" y="599504"/>
                </a:lnTo>
                <a:lnTo>
                  <a:pt x="353079" y="600025"/>
                </a:lnTo>
                <a:lnTo>
                  <a:pt x="351932" y="600286"/>
                </a:lnTo>
                <a:lnTo>
                  <a:pt x="352166" y="599504"/>
                </a:lnTo>
                <a:lnTo>
                  <a:pt x="351723" y="598199"/>
                </a:lnTo>
                <a:lnTo>
                  <a:pt x="351046" y="598460"/>
                </a:lnTo>
                <a:lnTo>
                  <a:pt x="350811" y="598721"/>
                </a:lnTo>
                <a:lnTo>
                  <a:pt x="349690" y="598721"/>
                </a:lnTo>
                <a:lnTo>
                  <a:pt x="349012" y="598199"/>
                </a:lnTo>
                <a:lnTo>
                  <a:pt x="348334" y="598460"/>
                </a:lnTo>
                <a:lnTo>
                  <a:pt x="348100" y="598460"/>
                </a:lnTo>
                <a:lnTo>
                  <a:pt x="347892" y="598982"/>
                </a:lnTo>
                <a:lnTo>
                  <a:pt x="348100" y="599504"/>
                </a:lnTo>
                <a:lnTo>
                  <a:pt x="348100" y="600808"/>
                </a:lnTo>
                <a:lnTo>
                  <a:pt x="347214" y="601852"/>
                </a:lnTo>
                <a:lnTo>
                  <a:pt x="345415" y="603156"/>
                </a:lnTo>
                <a:lnTo>
                  <a:pt x="344503" y="603156"/>
                </a:lnTo>
                <a:lnTo>
                  <a:pt x="341792" y="603156"/>
                </a:lnTo>
                <a:lnTo>
                  <a:pt x="341583" y="602895"/>
                </a:lnTo>
                <a:lnTo>
                  <a:pt x="341583" y="602112"/>
                </a:lnTo>
                <a:lnTo>
                  <a:pt x="340671" y="601590"/>
                </a:lnTo>
                <a:lnTo>
                  <a:pt x="339759" y="601069"/>
                </a:lnTo>
                <a:lnTo>
                  <a:pt x="339759" y="600547"/>
                </a:lnTo>
                <a:lnTo>
                  <a:pt x="339315" y="600286"/>
                </a:lnTo>
                <a:lnTo>
                  <a:pt x="338403" y="600025"/>
                </a:lnTo>
                <a:lnTo>
                  <a:pt x="337517" y="600025"/>
                </a:lnTo>
                <a:lnTo>
                  <a:pt x="337282" y="600025"/>
                </a:lnTo>
                <a:lnTo>
                  <a:pt x="336839" y="600025"/>
                </a:lnTo>
                <a:lnTo>
                  <a:pt x="335249" y="600025"/>
                </a:lnTo>
                <a:lnTo>
                  <a:pt x="333685" y="600025"/>
                </a:lnTo>
                <a:lnTo>
                  <a:pt x="333216" y="598460"/>
                </a:lnTo>
                <a:lnTo>
                  <a:pt x="332772" y="598199"/>
                </a:lnTo>
                <a:lnTo>
                  <a:pt x="333007" y="597417"/>
                </a:lnTo>
                <a:lnTo>
                  <a:pt x="333007" y="597156"/>
                </a:lnTo>
                <a:lnTo>
                  <a:pt x="332772" y="596895"/>
                </a:lnTo>
                <a:lnTo>
                  <a:pt x="332329" y="597417"/>
                </a:lnTo>
                <a:lnTo>
                  <a:pt x="332095" y="597939"/>
                </a:lnTo>
                <a:lnTo>
                  <a:pt x="331886" y="598199"/>
                </a:lnTo>
                <a:lnTo>
                  <a:pt x="331417" y="598199"/>
                </a:lnTo>
                <a:lnTo>
                  <a:pt x="331417" y="598460"/>
                </a:lnTo>
                <a:lnTo>
                  <a:pt x="330739" y="598721"/>
                </a:lnTo>
                <a:lnTo>
                  <a:pt x="330531" y="598721"/>
                </a:lnTo>
                <a:lnTo>
                  <a:pt x="330296" y="598721"/>
                </a:lnTo>
                <a:lnTo>
                  <a:pt x="330061" y="598721"/>
                </a:lnTo>
                <a:lnTo>
                  <a:pt x="330061" y="598199"/>
                </a:lnTo>
                <a:lnTo>
                  <a:pt x="330061" y="597417"/>
                </a:lnTo>
                <a:lnTo>
                  <a:pt x="330296" y="596634"/>
                </a:lnTo>
                <a:lnTo>
                  <a:pt x="330296" y="596373"/>
                </a:lnTo>
                <a:lnTo>
                  <a:pt x="330061" y="596373"/>
                </a:lnTo>
                <a:lnTo>
                  <a:pt x="329384" y="596373"/>
                </a:lnTo>
                <a:lnTo>
                  <a:pt x="328706" y="596895"/>
                </a:lnTo>
                <a:lnTo>
                  <a:pt x="328028" y="597417"/>
                </a:lnTo>
                <a:lnTo>
                  <a:pt x="327351" y="598199"/>
                </a:lnTo>
                <a:lnTo>
                  <a:pt x="326464" y="597939"/>
                </a:lnTo>
                <a:lnTo>
                  <a:pt x="324431" y="597678"/>
                </a:lnTo>
                <a:lnTo>
                  <a:pt x="324431" y="597939"/>
                </a:lnTo>
                <a:lnTo>
                  <a:pt x="323753" y="598199"/>
                </a:lnTo>
                <a:lnTo>
                  <a:pt x="322841" y="598721"/>
                </a:lnTo>
                <a:lnTo>
                  <a:pt x="321512" y="599765"/>
                </a:lnTo>
                <a:lnTo>
                  <a:pt x="320599" y="600025"/>
                </a:lnTo>
                <a:lnTo>
                  <a:pt x="319009" y="600286"/>
                </a:lnTo>
                <a:lnTo>
                  <a:pt x="317445" y="600286"/>
                </a:lnTo>
                <a:lnTo>
                  <a:pt x="315412" y="599504"/>
                </a:lnTo>
                <a:lnTo>
                  <a:pt x="315177" y="599504"/>
                </a:lnTo>
                <a:lnTo>
                  <a:pt x="312701" y="597417"/>
                </a:lnTo>
                <a:lnTo>
                  <a:pt x="311345" y="596634"/>
                </a:lnTo>
                <a:lnTo>
                  <a:pt x="308869" y="595069"/>
                </a:lnTo>
                <a:lnTo>
                  <a:pt x="308634" y="595069"/>
                </a:lnTo>
                <a:lnTo>
                  <a:pt x="308426" y="594808"/>
                </a:lnTo>
                <a:lnTo>
                  <a:pt x="309547" y="594808"/>
                </a:lnTo>
                <a:lnTo>
                  <a:pt x="309547" y="595069"/>
                </a:lnTo>
                <a:lnTo>
                  <a:pt x="310224" y="595069"/>
                </a:lnTo>
                <a:lnTo>
                  <a:pt x="310668" y="595069"/>
                </a:lnTo>
                <a:lnTo>
                  <a:pt x="310902" y="594808"/>
                </a:lnTo>
                <a:lnTo>
                  <a:pt x="310459" y="594026"/>
                </a:lnTo>
                <a:lnTo>
                  <a:pt x="309781" y="594026"/>
                </a:lnTo>
                <a:lnTo>
                  <a:pt x="309547" y="594026"/>
                </a:lnTo>
                <a:lnTo>
                  <a:pt x="308634" y="593765"/>
                </a:lnTo>
                <a:lnTo>
                  <a:pt x="307070" y="592695"/>
                </a:lnTo>
                <a:lnTo>
                  <a:pt x="306627" y="592434"/>
                </a:lnTo>
                <a:lnTo>
                  <a:pt x="305271" y="591913"/>
                </a:lnTo>
                <a:lnTo>
                  <a:pt x="305271" y="591652"/>
                </a:lnTo>
                <a:lnTo>
                  <a:pt x="304802" y="590348"/>
                </a:lnTo>
                <a:lnTo>
                  <a:pt x="303916" y="590087"/>
                </a:lnTo>
                <a:lnTo>
                  <a:pt x="303681" y="589826"/>
                </a:lnTo>
                <a:lnTo>
                  <a:pt x="303447" y="589304"/>
                </a:lnTo>
                <a:lnTo>
                  <a:pt x="302561" y="589565"/>
                </a:lnTo>
                <a:lnTo>
                  <a:pt x="302117" y="590087"/>
                </a:lnTo>
                <a:lnTo>
                  <a:pt x="302117" y="590608"/>
                </a:lnTo>
                <a:lnTo>
                  <a:pt x="302117" y="590869"/>
                </a:lnTo>
                <a:lnTo>
                  <a:pt x="302117" y="591913"/>
                </a:lnTo>
                <a:lnTo>
                  <a:pt x="302326" y="591913"/>
                </a:lnTo>
                <a:lnTo>
                  <a:pt x="303238" y="592174"/>
                </a:lnTo>
                <a:lnTo>
                  <a:pt x="303238" y="593478"/>
                </a:lnTo>
                <a:lnTo>
                  <a:pt x="303447" y="594026"/>
                </a:lnTo>
                <a:lnTo>
                  <a:pt x="303447" y="594287"/>
                </a:lnTo>
                <a:lnTo>
                  <a:pt x="303447" y="594547"/>
                </a:lnTo>
                <a:lnTo>
                  <a:pt x="302561" y="594287"/>
                </a:lnTo>
                <a:lnTo>
                  <a:pt x="302326" y="594026"/>
                </a:lnTo>
                <a:lnTo>
                  <a:pt x="300762" y="594026"/>
                </a:lnTo>
                <a:lnTo>
                  <a:pt x="300527" y="594026"/>
                </a:lnTo>
                <a:lnTo>
                  <a:pt x="299615" y="594026"/>
                </a:lnTo>
                <a:lnTo>
                  <a:pt x="299615" y="593765"/>
                </a:lnTo>
                <a:lnTo>
                  <a:pt x="298729" y="593765"/>
                </a:lnTo>
                <a:lnTo>
                  <a:pt x="296930" y="593765"/>
                </a:lnTo>
                <a:lnTo>
                  <a:pt x="296461" y="593765"/>
                </a:lnTo>
                <a:lnTo>
                  <a:pt x="296018" y="593765"/>
                </a:lnTo>
                <a:lnTo>
                  <a:pt x="295106" y="594026"/>
                </a:lnTo>
                <a:lnTo>
                  <a:pt x="292421" y="594026"/>
                </a:lnTo>
                <a:lnTo>
                  <a:pt x="292186" y="594547"/>
                </a:lnTo>
                <a:lnTo>
                  <a:pt x="291951" y="594547"/>
                </a:lnTo>
                <a:lnTo>
                  <a:pt x="291743" y="594026"/>
                </a:lnTo>
                <a:lnTo>
                  <a:pt x="291065" y="594287"/>
                </a:lnTo>
                <a:lnTo>
                  <a:pt x="288119" y="594547"/>
                </a:lnTo>
                <a:lnTo>
                  <a:pt x="287911" y="594547"/>
                </a:lnTo>
                <a:lnTo>
                  <a:pt x="287911" y="594808"/>
                </a:lnTo>
                <a:lnTo>
                  <a:pt x="286321" y="595069"/>
                </a:lnTo>
                <a:lnTo>
                  <a:pt x="285200" y="595330"/>
                </a:lnTo>
                <a:lnTo>
                  <a:pt x="284965" y="595330"/>
                </a:lnTo>
                <a:lnTo>
                  <a:pt x="283167" y="595852"/>
                </a:lnTo>
                <a:lnTo>
                  <a:pt x="282724" y="595852"/>
                </a:lnTo>
                <a:lnTo>
                  <a:pt x="282046" y="596112"/>
                </a:lnTo>
                <a:lnTo>
                  <a:pt x="281811" y="596112"/>
                </a:lnTo>
                <a:lnTo>
                  <a:pt x="281368" y="596373"/>
                </a:lnTo>
                <a:lnTo>
                  <a:pt x="278865" y="597156"/>
                </a:lnTo>
                <a:lnTo>
                  <a:pt x="278865" y="597939"/>
                </a:lnTo>
                <a:lnTo>
                  <a:pt x="278422" y="598199"/>
                </a:lnTo>
                <a:lnTo>
                  <a:pt x="278865" y="598982"/>
                </a:lnTo>
                <a:lnTo>
                  <a:pt x="278657" y="598982"/>
                </a:lnTo>
                <a:lnTo>
                  <a:pt x="278214" y="599504"/>
                </a:lnTo>
                <a:lnTo>
                  <a:pt x="277979" y="599243"/>
                </a:lnTo>
                <a:lnTo>
                  <a:pt x="277536" y="598199"/>
                </a:lnTo>
                <a:lnTo>
                  <a:pt x="277301" y="597678"/>
                </a:lnTo>
                <a:lnTo>
                  <a:pt x="277067" y="597939"/>
                </a:lnTo>
                <a:lnTo>
                  <a:pt x="274591" y="598982"/>
                </a:lnTo>
                <a:lnTo>
                  <a:pt x="274356" y="598982"/>
                </a:lnTo>
                <a:lnTo>
                  <a:pt x="272792" y="599504"/>
                </a:lnTo>
                <a:lnTo>
                  <a:pt x="272792" y="600025"/>
                </a:lnTo>
                <a:lnTo>
                  <a:pt x="272557" y="600025"/>
                </a:lnTo>
                <a:lnTo>
                  <a:pt x="272114" y="600025"/>
                </a:lnTo>
                <a:lnTo>
                  <a:pt x="271436" y="600286"/>
                </a:lnTo>
                <a:lnTo>
                  <a:pt x="267839" y="601590"/>
                </a:lnTo>
                <a:lnTo>
                  <a:pt x="266692" y="602112"/>
                </a:lnTo>
                <a:lnTo>
                  <a:pt x="264216" y="602634"/>
                </a:lnTo>
                <a:lnTo>
                  <a:pt x="261974" y="603677"/>
                </a:lnTo>
                <a:lnTo>
                  <a:pt x="261505" y="603964"/>
                </a:lnTo>
                <a:lnTo>
                  <a:pt x="261505" y="604225"/>
                </a:lnTo>
                <a:lnTo>
                  <a:pt x="260827" y="604225"/>
                </a:lnTo>
                <a:lnTo>
                  <a:pt x="260618" y="604225"/>
                </a:lnTo>
                <a:lnTo>
                  <a:pt x="258585" y="605008"/>
                </a:lnTo>
                <a:lnTo>
                  <a:pt x="257673" y="605008"/>
                </a:lnTo>
                <a:lnTo>
                  <a:pt x="256995" y="605269"/>
                </a:lnTo>
                <a:lnTo>
                  <a:pt x="256318" y="605269"/>
                </a:lnTo>
                <a:lnTo>
                  <a:pt x="256318" y="605008"/>
                </a:lnTo>
                <a:lnTo>
                  <a:pt x="256109" y="604747"/>
                </a:lnTo>
                <a:lnTo>
                  <a:pt x="256318" y="604486"/>
                </a:lnTo>
                <a:lnTo>
                  <a:pt x="256552" y="603964"/>
                </a:lnTo>
                <a:lnTo>
                  <a:pt x="256318" y="602112"/>
                </a:lnTo>
                <a:lnTo>
                  <a:pt x="256787" y="601590"/>
                </a:lnTo>
                <a:lnTo>
                  <a:pt x="256787" y="601330"/>
                </a:lnTo>
                <a:lnTo>
                  <a:pt x="256995" y="601590"/>
                </a:lnTo>
                <a:lnTo>
                  <a:pt x="257464" y="601590"/>
                </a:lnTo>
                <a:lnTo>
                  <a:pt x="258351" y="601330"/>
                </a:lnTo>
                <a:lnTo>
                  <a:pt x="258820" y="600547"/>
                </a:lnTo>
                <a:lnTo>
                  <a:pt x="258820" y="600286"/>
                </a:lnTo>
                <a:lnTo>
                  <a:pt x="258585" y="600025"/>
                </a:lnTo>
                <a:lnTo>
                  <a:pt x="257673" y="599243"/>
                </a:lnTo>
                <a:lnTo>
                  <a:pt x="257230" y="598721"/>
                </a:lnTo>
                <a:lnTo>
                  <a:pt x="256318" y="597939"/>
                </a:lnTo>
                <a:lnTo>
                  <a:pt x="256318" y="597417"/>
                </a:lnTo>
                <a:lnTo>
                  <a:pt x="255874" y="597156"/>
                </a:lnTo>
                <a:lnTo>
                  <a:pt x="254753" y="597417"/>
                </a:lnTo>
                <a:lnTo>
                  <a:pt x="254519" y="597939"/>
                </a:lnTo>
                <a:lnTo>
                  <a:pt x="254076" y="597939"/>
                </a:lnTo>
                <a:lnTo>
                  <a:pt x="254519" y="596373"/>
                </a:lnTo>
                <a:lnTo>
                  <a:pt x="253841" y="596112"/>
                </a:lnTo>
                <a:lnTo>
                  <a:pt x="251599" y="596373"/>
                </a:lnTo>
                <a:lnTo>
                  <a:pt x="251130" y="596373"/>
                </a:lnTo>
                <a:lnTo>
                  <a:pt x="250244" y="596634"/>
                </a:lnTo>
                <a:lnTo>
                  <a:pt x="249775" y="596895"/>
                </a:lnTo>
                <a:lnTo>
                  <a:pt x="249123" y="597678"/>
                </a:lnTo>
                <a:lnTo>
                  <a:pt x="248654" y="598199"/>
                </a:lnTo>
                <a:lnTo>
                  <a:pt x="248654" y="598460"/>
                </a:lnTo>
                <a:lnTo>
                  <a:pt x="248445" y="598982"/>
                </a:lnTo>
                <a:lnTo>
                  <a:pt x="248888" y="599243"/>
                </a:lnTo>
                <a:lnTo>
                  <a:pt x="249566" y="599765"/>
                </a:lnTo>
                <a:lnTo>
                  <a:pt x="250452" y="600025"/>
                </a:lnTo>
                <a:lnTo>
                  <a:pt x="251365" y="600286"/>
                </a:lnTo>
                <a:lnTo>
                  <a:pt x="251599" y="600547"/>
                </a:lnTo>
                <a:lnTo>
                  <a:pt x="252043" y="600808"/>
                </a:lnTo>
                <a:lnTo>
                  <a:pt x="253163" y="603156"/>
                </a:lnTo>
                <a:lnTo>
                  <a:pt x="252955" y="603677"/>
                </a:lnTo>
                <a:lnTo>
                  <a:pt x="252720" y="604486"/>
                </a:lnTo>
                <a:lnTo>
                  <a:pt x="252277" y="605269"/>
                </a:lnTo>
                <a:lnTo>
                  <a:pt x="250687" y="606312"/>
                </a:lnTo>
                <a:lnTo>
                  <a:pt x="250687" y="606573"/>
                </a:lnTo>
                <a:lnTo>
                  <a:pt x="249566" y="606834"/>
                </a:lnTo>
                <a:lnTo>
                  <a:pt x="249123" y="607094"/>
                </a:lnTo>
                <a:lnTo>
                  <a:pt x="248888" y="607094"/>
                </a:lnTo>
                <a:lnTo>
                  <a:pt x="248888" y="607356"/>
                </a:lnTo>
                <a:lnTo>
                  <a:pt x="248445" y="607616"/>
                </a:lnTo>
                <a:lnTo>
                  <a:pt x="248210" y="607616"/>
                </a:lnTo>
                <a:lnTo>
                  <a:pt x="247976" y="607877"/>
                </a:lnTo>
                <a:lnTo>
                  <a:pt x="247767" y="608399"/>
                </a:lnTo>
                <a:lnTo>
                  <a:pt x="247090" y="608921"/>
                </a:lnTo>
                <a:lnTo>
                  <a:pt x="246855" y="609181"/>
                </a:lnTo>
                <a:lnTo>
                  <a:pt x="246855" y="609442"/>
                </a:lnTo>
                <a:lnTo>
                  <a:pt x="246412" y="609703"/>
                </a:lnTo>
                <a:lnTo>
                  <a:pt x="245943" y="609703"/>
                </a:lnTo>
                <a:lnTo>
                  <a:pt x="245943" y="609964"/>
                </a:lnTo>
                <a:lnTo>
                  <a:pt x="245056" y="610225"/>
                </a:lnTo>
                <a:lnTo>
                  <a:pt x="244144" y="610747"/>
                </a:lnTo>
                <a:lnTo>
                  <a:pt x="243936" y="610747"/>
                </a:lnTo>
                <a:lnTo>
                  <a:pt x="242580" y="611268"/>
                </a:lnTo>
                <a:lnTo>
                  <a:pt x="241902" y="612573"/>
                </a:lnTo>
                <a:lnTo>
                  <a:pt x="241902" y="613355"/>
                </a:lnTo>
                <a:lnTo>
                  <a:pt x="242111" y="613355"/>
                </a:lnTo>
                <a:lnTo>
                  <a:pt x="242345" y="613355"/>
                </a:lnTo>
                <a:lnTo>
                  <a:pt x="242580" y="613877"/>
                </a:lnTo>
                <a:lnTo>
                  <a:pt x="242345" y="614399"/>
                </a:lnTo>
                <a:lnTo>
                  <a:pt x="241433" y="615181"/>
                </a:lnTo>
                <a:lnTo>
                  <a:pt x="240755" y="615703"/>
                </a:lnTo>
                <a:lnTo>
                  <a:pt x="240547" y="616486"/>
                </a:lnTo>
                <a:lnTo>
                  <a:pt x="240312" y="616486"/>
                </a:lnTo>
                <a:lnTo>
                  <a:pt x="239869" y="617007"/>
                </a:lnTo>
                <a:lnTo>
                  <a:pt x="239426" y="617529"/>
                </a:lnTo>
                <a:lnTo>
                  <a:pt x="239426" y="617790"/>
                </a:lnTo>
                <a:lnTo>
                  <a:pt x="239426" y="618833"/>
                </a:lnTo>
                <a:lnTo>
                  <a:pt x="239869" y="619616"/>
                </a:lnTo>
                <a:lnTo>
                  <a:pt x="238748" y="620398"/>
                </a:lnTo>
                <a:lnTo>
                  <a:pt x="238071" y="621442"/>
                </a:lnTo>
                <a:lnTo>
                  <a:pt x="237836" y="621442"/>
                </a:lnTo>
                <a:lnTo>
                  <a:pt x="237158" y="621181"/>
                </a:lnTo>
                <a:lnTo>
                  <a:pt x="237836" y="620920"/>
                </a:lnTo>
                <a:lnTo>
                  <a:pt x="238071" y="620398"/>
                </a:lnTo>
                <a:lnTo>
                  <a:pt x="238071" y="619355"/>
                </a:lnTo>
                <a:lnTo>
                  <a:pt x="237158" y="618833"/>
                </a:lnTo>
                <a:lnTo>
                  <a:pt x="236480" y="619094"/>
                </a:lnTo>
                <a:lnTo>
                  <a:pt x="236037" y="618833"/>
                </a:lnTo>
                <a:lnTo>
                  <a:pt x="235359" y="619355"/>
                </a:lnTo>
                <a:lnTo>
                  <a:pt x="234890" y="619616"/>
                </a:lnTo>
                <a:lnTo>
                  <a:pt x="234682" y="620137"/>
                </a:lnTo>
                <a:lnTo>
                  <a:pt x="234004" y="620398"/>
                </a:lnTo>
                <a:lnTo>
                  <a:pt x="233561" y="620398"/>
                </a:lnTo>
                <a:lnTo>
                  <a:pt x="232205" y="620137"/>
                </a:lnTo>
                <a:lnTo>
                  <a:pt x="231971" y="620398"/>
                </a:lnTo>
                <a:lnTo>
                  <a:pt x="231293" y="620398"/>
                </a:lnTo>
                <a:lnTo>
                  <a:pt x="231058" y="620659"/>
                </a:lnTo>
                <a:lnTo>
                  <a:pt x="230850" y="619616"/>
                </a:lnTo>
                <a:lnTo>
                  <a:pt x="230381" y="619094"/>
                </a:lnTo>
                <a:lnTo>
                  <a:pt x="230172" y="618833"/>
                </a:lnTo>
                <a:lnTo>
                  <a:pt x="229703" y="618572"/>
                </a:lnTo>
                <a:lnTo>
                  <a:pt x="229260" y="618833"/>
                </a:lnTo>
                <a:lnTo>
                  <a:pt x="228817" y="619094"/>
                </a:lnTo>
                <a:lnTo>
                  <a:pt x="228582" y="619094"/>
                </a:lnTo>
                <a:lnTo>
                  <a:pt x="228373" y="619616"/>
                </a:lnTo>
                <a:lnTo>
                  <a:pt x="227904" y="619877"/>
                </a:lnTo>
                <a:lnTo>
                  <a:pt x="227018" y="620398"/>
                </a:lnTo>
                <a:lnTo>
                  <a:pt x="226106" y="620659"/>
                </a:lnTo>
                <a:lnTo>
                  <a:pt x="225663" y="620398"/>
                </a:lnTo>
                <a:lnTo>
                  <a:pt x="224985" y="619877"/>
                </a:lnTo>
                <a:lnTo>
                  <a:pt x="224542" y="619094"/>
                </a:lnTo>
                <a:lnTo>
                  <a:pt x="224307" y="618833"/>
                </a:lnTo>
                <a:lnTo>
                  <a:pt x="224073" y="618051"/>
                </a:lnTo>
                <a:lnTo>
                  <a:pt x="223864" y="617529"/>
                </a:lnTo>
                <a:lnTo>
                  <a:pt x="223395" y="616746"/>
                </a:lnTo>
                <a:lnTo>
                  <a:pt x="222717" y="616224"/>
                </a:lnTo>
                <a:lnTo>
                  <a:pt x="222039" y="615964"/>
                </a:lnTo>
                <a:lnTo>
                  <a:pt x="221830" y="615964"/>
                </a:lnTo>
                <a:lnTo>
                  <a:pt x="221596" y="615703"/>
                </a:lnTo>
                <a:lnTo>
                  <a:pt x="221153" y="615181"/>
                </a:lnTo>
                <a:lnTo>
                  <a:pt x="221153" y="614920"/>
                </a:lnTo>
                <a:lnTo>
                  <a:pt x="221153" y="614659"/>
                </a:lnTo>
                <a:lnTo>
                  <a:pt x="221153" y="613616"/>
                </a:lnTo>
                <a:lnTo>
                  <a:pt x="221361" y="613355"/>
                </a:lnTo>
                <a:lnTo>
                  <a:pt x="221361" y="612834"/>
                </a:lnTo>
                <a:lnTo>
                  <a:pt x="221361" y="612573"/>
                </a:lnTo>
                <a:lnTo>
                  <a:pt x="221153" y="612312"/>
                </a:lnTo>
                <a:lnTo>
                  <a:pt x="220475" y="611790"/>
                </a:lnTo>
                <a:lnTo>
                  <a:pt x="220006" y="611529"/>
                </a:lnTo>
                <a:lnTo>
                  <a:pt x="219563" y="611007"/>
                </a:lnTo>
                <a:lnTo>
                  <a:pt x="219563" y="610486"/>
                </a:lnTo>
                <a:lnTo>
                  <a:pt x="220006" y="610225"/>
                </a:lnTo>
                <a:lnTo>
                  <a:pt x="220240" y="610225"/>
                </a:lnTo>
                <a:lnTo>
                  <a:pt x="220240" y="609964"/>
                </a:lnTo>
                <a:lnTo>
                  <a:pt x="219797" y="609703"/>
                </a:lnTo>
                <a:lnTo>
                  <a:pt x="219563" y="609703"/>
                </a:lnTo>
                <a:lnTo>
                  <a:pt x="219354" y="609442"/>
                </a:lnTo>
                <a:lnTo>
                  <a:pt x="219354" y="609181"/>
                </a:lnTo>
                <a:lnTo>
                  <a:pt x="219563" y="608660"/>
                </a:lnTo>
                <a:lnTo>
                  <a:pt x="219563" y="608138"/>
                </a:lnTo>
                <a:lnTo>
                  <a:pt x="219354" y="608138"/>
                </a:lnTo>
                <a:lnTo>
                  <a:pt x="218885" y="607356"/>
                </a:lnTo>
                <a:lnTo>
                  <a:pt x="218885" y="607094"/>
                </a:lnTo>
                <a:lnTo>
                  <a:pt x="218207" y="607094"/>
                </a:lnTo>
                <a:lnTo>
                  <a:pt x="217764" y="606834"/>
                </a:lnTo>
                <a:lnTo>
                  <a:pt x="217764" y="606573"/>
                </a:lnTo>
                <a:lnTo>
                  <a:pt x="217999" y="606573"/>
                </a:lnTo>
                <a:lnTo>
                  <a:pt x="218676" y="606051"/>
                </a:lnTo>
                <a:lnTo>
                  <a:pt x="218442" y="605269"/>
                </a:lnTo>
                <a:lnTo>
                  <a:pt x="218442" y="605008"/>
                </a:lnTo>
                <a:lnTo>
                  <a:pt x="218676" y="604747"/>
                </a:lnTo>
                <a:lnTo>
                  <a:pt x="219354" y="604486"/>
                </a:lnTo>
                <a:lnTo>
                  <a:pt x="219563" y="604486"/>
                </a:lnTo>
                <a:lnTo>
                  <a:pt x="220006" y="603677"/>
                </a:lnTo>
                <a:lnTo>
                  <a:pt x="219797" y="602895"/>
                </a:lnTo>
                <a:lnTo>
                  <a:pt x="219563" y="601330"/>
                </a:lnTo>
                <a:lnTo>
                  <a:pt x="219797" y="600547"/>
                </a:lnTo>
                <a:lnTo>
                  <a:pt x="219120" y="600025"/>
                </a:lnTo>
                <a:lnTo>
                  <a:pt x="217999" y="599504"/>
                </a:lnTo>
                <a:lnTo>
                  <a:pt x="217999" y="599243"/>
                </a:lnTo>
                <a:lnTo>
                  <a:pt x="217999" y="598982"/>
                </a:lnTo>
                <a:lnTo>
                  <a:pt x="217321" y="598721"/>
                </a:lnTo>
                <a:lnTo>
                  <a:pt x="216852" y="598460"/>
                </a:lnTo>
                <a:lnTo>
                  <a:pt x="216409" y="597678"/>
                </a:lnTo>
                <a:lnTo>
                  <a:pt x="216174" y="596634"/>
                </a:lnTo>
                <a:lnTo>
                  <a:pt x="215288" y="595330"/>
                </a:lnTo>
                <a:lnTo>
                  <a:pt x="215288" y="594808"/>
                </a:lnTo>
                <a:lnTo>
                  <a:pt x="215053" y="594287"/>
                </a:lnTo>
                <a:lnTo>
                  <a:pt x="214375" y="592956"/>
                </a:lnTo>
                <a:lnTo>
                  <a:pt x="214167" y="592695"/>
                </a:lnTo>
                <a:lnTo>
                  <a:pt x="213932" y="592174"/>
                </a:lnTo>
                <a:lnTo>
                  <a:pt x="213932" y="591391"/>
                </a:lnTo>
                <a:lnTo>
                  <a:pt x="214167" y="591652"/>
                </a:lnTo>
                <a:lnTo>
                  <a:pt x="214375" y="591130"/>
                </a:lnTo>
                <a:lnTo>
                  <a:pt x="214167" y="589304"/>
                </a:lnTo>
                <a:lnTo>
                  <a:pt x="214167" y="588783"/>
                </a:lnTo>
                <a:lnTo>
                  <a:pt x="213932" y="588521"/>
                </a:lnTo>
                <a:lnTo>
                  <a:pt x="213698" y="588000"/>
                </a:lnTo>
                <a:lnTo>
                  <a:pt x="213932" y="587217"/>
                </a:lnTo>
                <a:lnTo>
                  <a:pt x="213932" y="586435"/>
                </a:lnTo>
                <a:lnTo>
                  <a:pt x="213255" y="585626"/>
                </a:lnTo>
                <a:lnTo>
                  <a:pt x="212811" y="585104"/>
                </a:lnTo>
                <a:lnTo>
                  <a:pt x="212577" y="585104"/>
                </a:lnTo>
                <a:lnTo>
                  <a:pt x="212342" y="584844"/>
                </a:lnTo>
                <a:lnTo>
                  <a:pt x="211899" y="584844"/>
                </a:lnTo>
                <a:lnTo>
                  <a:pt x="211456" y="583800"/>
                </a:lnTo>
                <a:lnTo>
                  <a:pt x="210987" y="583279"/>
                </a:lnTo>
                <a:lnTo>
                  <a:pt x="210778" y="583279"/>
                </a:lnTo>
                <a:lnTo>
                  <a:pt x="210309" y="583279"/>
                </a:lnTo>
                <a:lnTo>
                  <a:pt x="209866" y="582496"/>
                </a:lnTo>
                <a:lnTo>
                  <a:pt x="209866" y="581974"/>
                </a:lnTo>
                <a:lnTo>
                  <a:pt x="209866" y="581713"/>
                </a:lnTo>
                <a:lnTo>
                  <a:pt x="209423" y="581452"/>
                </a:lnTo>
                <a:lnTo>
                  <a:pt x="209188" y="581452"/>
                </a:lnTo>
                <a:lnTo>
                  <a:pt x="208302" y="581192"/>
                </a:lnTo>
                <a:lnTo>
                  <a:pt x="207624" y="580670"/>
                </a:lnTo>
                <a:lnTo>
                  <a:pt x="207389" y="580670"/>
                </a:lnTo>
                <a:lnTo>
                  <a:pt x="207155" y="580148"/>
                </a:lnTo>
                <a:lnTo>
                  <a:pt x="206268" y="580148"/>
                </a:lnTo>
                <a:lnTo>
                  <a:pt x="205799" y="579887"/>
                </a:lnTo>
                <a:lnTo>
                  <a:pt x="205799" y="579626"/>
                </a:lnTo>
                <a:lnTo>
                  <a:pt x="205799" y="578818"/>
                </a:lnTo>
                <a:lnTo>
                  <a:pt x="205591" y="578557"/>
                </a:lnTo>
                <a:lnTo>
                  <a:pt x="204678" y="578557"/>
                </a:lnTo>
                <a:lnTo>
                  <a:pt x="204470" y="577774"/>
                </a:lnTo>
                <a:lnTo>
                  <a:pt x="204470" y="576992"/>
                </a:lnTo>
                <a:lnTo>
                  <a:pt x="204235" y="576731"/>
                </a:lnTo>
                <a:lnTo>
                  <a:pt x="204001" y="575427"/>
                </a:lnTo>
                <a:lnTo>
                  <a:pt x="203558" y="574905"/>
                </a:lnTo>
                <a:lnTo>
                  <a:pt x="203323" y="574905"/>
                </a:lnTo>
                <a:lnTo>
                  <a:pt x="203114" y="574905"/>
                </a:lnTo>
                <a:lnTo>
                  <a:pt x="202437" y="574905"/>
                </a:lnTo>
                <a:lnTo>
                  <a:pt x="202202" y="574644"/>
                </a:lnTo>
                <a:lnTo>
                  <a:pt x="201967" y="574644"/>
                </a:lnTo>
                <a:lnTo>
                  <a:pt x="201290" y="574383"/>
                </a:lnTo>
                <a:lnTo>
                  <a:pt x="200847" y="574122"/>
                </a:lnTo>
                <a:lnTo>
                  <a:pt x="201524" y="574122"/>
                </a:lnTo>
                <a:lnTo>
                  <a:pt x="201967" y="574383"/>
                </a:lnTo>
                <a:lnTo>
                  <a:pt x="202202" y="574383"/>
                </a:lnTo>
                <a:lnTo>
                  <a:pt x="202202" y="573861"/>
                </a:lnTo>
                <a:lnTo>
                  <a:pt x="201759" y="573340"/>
                </a:lnTo>
                <a:lnTo>
                  <a:pt x="201081" y="573079"/>
                </a:lnTo>
                <a:lnTo>
                  <a:pt x="200847" y="573079"/>
                </a:lnTo>
                <a:lnTo>
                  <a:pt x="200847" y="572792"/>
                </a:lnTo>
                <a:lnTo>
                  <a:pt x="200847" y="572531"/>
                </a:lnTo>
                <a:lnTo>
                  <a:pt x="201081" y="572270"/>
                </a:lnTo>
                <a:lnTo>
                  <a:pt x="201290" y="572270"/>
                </a:lnTo>
                <a:lnTo>
                  <a:pt x="201524" y="572531"/>
                </a:lnTo>
                <a:lnTo>
                  <a:pt x="202202" y="572792"/>
                </a:lnTo>
                <a:lnTo>
                  <a:pt x="202645" y="572009"/>
                </a:lnTo>
                <a:lnTo>
                  <a:pt x="202645" y="571748"/>
                </a:lnTo>
                <a:lnTo>
                  <a:pt x="202437" y="571748"/>
                </a:lnTo>
                <a:lnTo>
                  <a:pt x="202437" y="571488"/>
                </a:lnTo>
                <a:lnTo>
                  <a:pt x="202202" y="571748"/>
                </a:lnTo>
                <a:lnTo>
                  <a:pt x="202202" y="572270"/>
                </a:lnTo>
                <a:lnTo>
                  <a:pt x="201967" y="572270"/>
                </a:lnTo>
                <a:lnTo>
                  <a:pt x="201759" y="572270"/>
                </a:lnTo>
                <a:lnTo>
                  <a:pt x="201967" y="572009"/>
                </a:lnTo>
                <a:lnTo>
                  <a:pt x="201967" y="571748"/>
                </a:lnTo>
                <a:lnTo>
                  <a:pt x="201290" y="571748"/>
                </a:lnTo>
                <a:lnTo>
                  <a:pt x="200847" y="571748"/>
                </a:lnTo>
                <a:lnTo>
                  <a:pt x="200612" y="572009"/>
                </a:lnTo>
                <a:lnTo>
                  <a:pt x="200403" y="571748"/>
                </a:lnTo>
                <a:lnTo>
                  <a:pt x="200612" y="571227"/>
                </a:lnTo>
                <a:lnTo>
                  <a:pt x="200403" y="571227"/>
                </a:lnTo>
                <a:lnTo>
                  <a:pt x="200169" y="570444"/>
                </a:lnTo>
                <a:lnTo>
                  <a:pt x="199960" y="570183"/>
                </a:lnTo>
                <a:lnTo>
                  <a:pt x="199726" y="569922"/>
                </a:lnTo>
                <a:lnTo>
                  <a:pt x="199726" y="569662"/>
                </a:lnTo>
                <a:lnTo>
                  <a:pt x="199960" y="569662"/>
                </a:lnTo>
                <a:lnTo>
                  <a:pt x="200169" y="569662"/>
                </a:lnTo>
                <a:lnTo>
                  <a:pt x="200403" y="569662"/>
                </a:lnTo>
                <a:lnTo>
                  <a:pt x="200403" y="569401"/>
                </a:lnTo>
                <a:lnTo>
                  <a:pt x="200169" y="569401"/>
                </a:lnTo>
                <a:lnTo>
                  <a:pt x="199960" y="569401"/>
                </a:lnTo>
                <a:lnTo>
                  <a:pt x="199960" y="568879"/>
                </a:lnTo>
                <a:lnTo>
                  <a:pt x="199726" y="568879"/>
                </a:lnTo>
                <a:lnTo>
                  <a:pt x="199491" y="568879"/>
                </a:lnTo>
                <a:lnTo>
                  <a:pt x="199283" y="568879"/>
                </a:lnTo>
                <a:lnTo>
                  <a:pt x="199048" y="568357"/>
                </a:lnTo>
                <a:lnTo>
                  <a:pt x="199726" y="568357"/>
                </a:lnTo>
                <a:lnTo>
                  <a:pt x="199726" y="568096"/>
                </a:lnTo>
                <a:lnTo>
                  <a:pt x="199491" y="567836"/>
                </a:lnTo>
                <a:lnTo>
                  <a:pt x="199048" y="567549"/>
                </a:lnTo>
                <a:lnTo>
                  <a:pt x="198813" y="567288"/>
                </a:lnTo>
                <a:lnTo>
                  <a:pt x="199283" y="567288"/>
                </a:lnTo>
                <a:lnTo>
                  <a:pt x="199726" y="567027"/>
                </a:lnTo>
                <a:lnTo>
                  <a:pt x="199726" y="566766"/>
                </a:lnTo>
                <a:lnTo>
                  <a:pt x="199491" y="566766"/>
                </a:lnTo>
                <a:lnTo>
                  <a:pt x="199048" y="567027"/>
                </a:lnTo>
                <a:lnTo>
                  <a:pt x="198813" y="566766"/>
                </a:lnTo>
                <a:lnTo>
                  <a:pt x="198813" y="565984"/>
                </a:lnTo>
                <a:lnTo>
                  <a:pt x="199048" y="565462"/>
                </a:lnTo>
                <a:lnTo>
                  <a:pt x="198605" y="565462"/>
                </a:lnTo>
                <a:lnTo>
                  <a:pt x="198136" y="565462"/>
                </a:lnTo>
                <a:lnTo>
                  <a:pt x="197927" y="565723"/>
                </a:lnTo>
                <a:lnTo>
                  <a:pt x="197927" y="565462"/>
                </a:lnTo>
                <a:lnTo>
                  <a:pt x="197927" y="564940"/>
                </a:lnTo>
                <a:lnTo>
                  <a:pt x="198370" y="565201"/>
                </a:lnTo>
                <a:lnTo>
                  <a:pt x="198813" y="564940"/>
                </a:lnTo>
                <a:lnTo>
                  <a:pt x="198813" y="564679"/>
                </a:lnTo>
                <a:lnTo>
                  <a:pt x="198813" y="564418"/>
                </a:lnTo>
                <a:lnTo>
                  <a:pt x="199048" y="564157"/>
                </a:lnTo>
                <a:lnTo>
                  <a:pt x="199048" y="563636"/>
                </a:lnTo>
                <a:lnTo>
                  <a:pt x="199283" y="563636"/>
                </a:lnTo>
                <a:lnTo>
                  <a:pt x="199726" y="563114"/>
                </a:lnTo>
                <a:lnTo>
                  <a:pt x="199491" y="562853"/>
                </a:lnTo>
                <a:lnTo>
                  <a:pt x="199048" y="563114"/>
                </a:lnTo>
                <a:lnTo>
                  <a:pt x="198813" y="562853"/>
                </a:lnTo>
                <a:lnTo>
                  <a:pt x="198813" y="562305"/>
                </a:lnTo>
                <a:lnTo>
                  <a:pt x="199048" y="562305"/>
                </a:lnTo>
                <a:lnTo>
                  <a:pt x="199048" y="562045"/>
                </a:lnTo>
                <a:lnTo>
                  <a:pt x="198370" y="562045"/>
                </a:lnTo>
                <a:lnTo>
                  <a:pt x="198605" y="561523"/>
                </a:lnTo>
                <a:lnTo>
                  <a:pt x="197693" y="560479"/>
                </a:lnTo>
                <a:lnTo>
                  <a:pt x="197458" y="560479"/>
                </a:lnTo>
                <a:lnTo>
                  <a:pt x="196780" y="560479"/>
                </a:lnTo>
                <a:lnTo>
                  <a:pt x="195659" y="560218"/>
                </a:lnTo>
                <a:lnTo>
                  <a:pt x="195659" y="559958"/>
                </a:lnTo>
                <a:lnTo>
                  <a:pt x="195894" y="559697"/>
                </a:lnTo>
                <a:lnTo>
                  <a:pt x="196102" y="559697"/>
                </a:lnTo>
                <a:lnTo>
                  <a:pt x="196337" y="559697"/>
                </a:lnTo>
                <a:lnTo>
                  <a:pt x="196572" y="559697"/>
                </a:lnTo>
                <a:lnTo>
                  <a:pt x="196780" y="559697"/>
                </a:lnTo>
                <a:lnTo>
                  <a:pt x="197015" y="559175"/>
                </a:lnTo>
                <a:lnTo>
                  <a:pt x="197249" y="558653"/>
                </a:lnTo>
                <a:lnTo>
                  <a:pt x="197015" y="558653"/>
                </a:lnTo>
                <a:lnTo>
                  <a:pt x="196780" y="558653"/>
                </a:lnTo>
                <a:lnTo>
                  <a:pt x="196572" y="559175"/>
                </a:lnTo>
                <a:lnTo>
                  <a:pt x="196337" y="559175"/>
                </a:lnTo>
                <a:lnTo>
                  <a:pt x="196102" y="558914"/>
                </a:lnTo>
                <a:lnTo>
                  <a:pt x="196337" y="558393"/>
                </a:lnTo>
                <a:lnTo>
                  <a:pt x="197249" y="556280"/>
                </a:lnTo>
                <a:lnTo>
                  <a:pt x="197458" y="556280"/>
                </a:lnTo>
                <a:lnTo>
                  <a:pt x="197458" y="555497"/>
                </a:lnTo>
                <a:lnTo>
                  <a:pt x="197458" y="555236"/>
                </a:lnTo>
                <a:lnTo>
                  <a:pt x="197249" y="554714"/>
                </a:lnTo>
                <a:lnTo>
                  <a:pt x="197015" y="554714"/>
                </a:lnTo>
                <a:lnTo>
                  <a:pt x="196780" y="554975"/>
                </a:lnTo>
                <a:lnTo>
                  <a:pt x="196572" y="554975"/>
                </a:lnTo>
                <a:lnTo>
                  <a:pt x="196337" y="554714"/>
                </a:lnTo>
                <a:lnTo>
                  <a:pt x="196102" y="554454"/>
                </a:lnTo>
                <a:lnTo>
                  <a:pt x="196337" y="554193"/>
                </a:lnTo>
                <a:lnTo>
                  <a:pt x="197249" y="553123"/>
                </a:lnTo>
                <a:lnTo>
                  <a:pt x="197693" y="553384"/>
                </a:lnTo>
                <a:lnTo>
                  <a:pt x="197927" y="553123"/>
                </a:lnTo>
                <a:lnTo>
                  <a:pt x="198136" y="552080"/>
                </a:lnTo>
                <a:lnTo>
                  <a:pt x="197693" y="551819"/>
                </a:lnTo>
                <a:lnTo>
                  <a:pt x="197249" y="551819"/>
                </a:lnTo>
                <a:lnTo>
                  <a:pt x="197249" y="551558"/>
                </a:lnTo>
                <a:lnTo>
                  <a:pt x="197249" y="550775"/>
                </a:lnTo>
                <a:lnTo>
                  <a:pt x="197458" y="550775"/>
                </a:lnTo>
                <a:lnTo>
                  <a:pt x="197693" y="550515"/>
                </a:lnTo>
                <a:lnTo>
                  <a:pt x="198370" y="550775"/>
                </a:lnTo>
                <a:lnTo>
                  <a:pt x="198813" y="550515"/>
                </a:lnTo>
                <a:lnTo>
                  <a:pt x="199283" y="550515"/>
                </a:lnTo>
                <a:lnTo>
                  <a:pt x="199491" y="550515"/>
                </a:lnTo>
                <a:lnTo>
                  <a:pt x="199491" y="550254"/>
                </a:lnTo>
                <a:lnTo>
                  <a:pt x="199048" y="549993"/>
                </a:lnTo>
                <a:lnTo>
                  <a:pt x="198813" y="550254"/>
                </a:lnTo>
                <a:lnTo>
                  <a:pt x="198370" y="550254"/>
                </a:lnTo>
                <a:lnTo>
                  <a:pt x="198136" y="550254"/>
                </a:lnTo>
                <a:lnTo>
                  <a:pt x="198605" y="549993"/>
                </a:lnTo>
                <a:lnTo>
                  <a:pt x="198370" y="549184"/>
                </a:lnTo>
                <a:lnTo>
                  <a:pt x="198813" y="548402"/>
                </a:lnTo>
                <a:lnTo>
                  <a:pt x="198605" y="548141"/>
                </a:lnTo>
                <a:lnTo>
                  <a:pt x="198370" y="548402"/>
                </a:lnTo>
                <a:lnTo>
                  <a:pt x="198136" y="548663"/>
                </a:lnTo>
                <a:lnTo>
                  <a:pt x="197693" y="548402"/>
                </a:lnTo>
                <a:lnTo>
                  <a:pt x="197693" y="548141"/>
                </a:lnTo>
                <a:lnTo>
                  <a:pt x="198370" y="548141"/>
                </a:lnTo>
                <a:lnTo>
                  <a:pt x="198370" y="547880"/>
                </a:lnTo>
                <a:lnTo>
                  <a:pt x="198136" y="547619"/>
                </a:lnTo>
                <a:lnTo>
                  <a:pt x="197927" y="547358"/>
                </a:lnTo>
                <a:lnTo>
                  <a:pt x="197693" y="547097"/>
                </a:lnTo>
                <a:lnTo>
                  <a:pt x="197693" y="546836"/>
                </a:lnTo>
                <a:lnTo>
                  <a:pt x="197927" y="546576"/>
                </a:lnTo>
                <a:lnTo>
                  <a:pt x="198136" y="546576"/>
                </a:lnTo>
                <a:lnTo>
                  <a:pt x="198136" y="546315"/>
                </a:lnTo>
                <a:lnTo>
                  <a:pt x="198370" y="545767"/>
                </a:lnTo>
                <a:lnTo>
                  <a:pt x="197927" y="545245"/>
                </a:lnTo>
                <a:lnTo>
                  <a:pt x="198136" y="544724"/>
                </a:lnTo>
                <a:lnTo>
                  <a:pt x="198605" y="545245"/>
                </a:lnTo>
                <a:lnTo>
                  <a:pt x="199048" y="544724"/>
                </a:lnTo>
                <a:lnTo>
                  <a:pt x="199283" y="544463"/>
                </a:lnTo>
                <a:lnTo>
                  <a:pt x="199048" y="543941"/>
                </a:lnTo>
                <a:lnTo>
                  <a:pt x="199048" y="543680"/>
                </a:lnTo>
                <a:lnTo>
                  <a:pt x="199048" y="543419"/>
                </a:lnTo>
                <a:lnTo>
                  <a:pt x="199283" y="543159"/>
                </a:lnTo>
                <a:lnTo>
                  <a:pt x="199491" y="543159"/>
                </a:lnTo>
                <a:lnTo>
                  <a:pt x="199726" y="543419"/>
                </a:lnTo>
                <a:lnTo>
                  <a:pt x="199726" y="543680"/>
                </a:lnTo>
                <a:lnTo>
                  <a:pt x="199960" y="543941"/>
                </a:lnTo>
                <a:lnTo>
                  <a:pt x="200169" y="544202"/>
                </a:lnTo>
                <a:lnTo>
                  <a:pt x="200612" y="543941"/>
                </a:lnTo>
                <a:lnTo>
                  <a:pt x="200612" y="543680"/>
                </a:lnTo>
                <a:lnTo>
                  <a:pt x="200847" y="543680"/>
                </a:lnTo>
                <a:lnTo>
                  <a:pt x="200612" y="543419"/>
                </a:lnTo>
                <a:lnTo>
                  <a:pt x="200403" y="543419"/>
                </a:lnTo>
                <a:lnTo>
                  <a:pt x="200403" y="543159"/>
                </a:lnTo>
                <a:lnTo>
                  <a:pt x="200169" y="542898"/>
                </a:lnTo>
                <a:lnTo>
                  <a:pt x="199960" y="542898"/>
                </a:lnTo>
                <a:lnTo>
                  <a:pt x="199960" y="542637"/>
                </a:lnTo>
                <a:lnTo>
                  <a:pt x="200169" y="542637"/>
                </a:lnTo>
                <a:lnTo>
                  <a:pt x="200403" y="542637"/>
                </a:lnTo>
                <a:lnTo>
                  <a:pt x="200847" y="542376"/>
                </a:lnTo>
                <a:lnTo>
                  <a:pt x="200847" y="542089"/>
                </a:lnTo>
                <a:lnTo>
                  <a:pt x="200847" y="541828"/>
                </a:lnTo>
                <a:lnTo>
                  <a:pt x="201290" y="541306"/>
                </a:lnTo>
                <a:lnTo>
                  <a:pt x="201290" y="541046"/>
                </a:lnTo>
                <a:lnTo>
                  <a:pt x="201524" y="541046"/>
                </a:lnTo>
                <a:lnTo>
                  <a:pt x="201290" y="540785"/>
                </a:lnTo>
                <a:lnTo>
                  <a:pt x="201290" y="540263"/>
                </a:lnTo>
                <a:lnTo>
                  <a:pt x="201524" y="540002"/>
                </a:lnTo>
                <a:lnTo>
                  <a:pt x="201524" y="539741"/>
                </a:lnTo>
                <a:lnTo>
                  <a:pt x="201759" y="540002"/>
                </a:lnTo>
                <a:lnTo>
                  <a:pt x="201759" y="540263"/>
                </a:lnTo>
                <a:lnTo>
                  <a:pt x="201759" y="540524"/>
                </a:lnTo>
                <a:lnTo>
                  <a:pt x="201759" y="540263"/>
                </a:lnTo>
                <a:lnTo>
                  <a:pt x="201967" y="540263"/>
                </a:lnTo>
                <a:lnTo>
                  <a:pt x="201967" y="540002"/>
                </a:lnTo>
                <a:lnTo>
                  <a:pt x="202202" y="540002"/>
                </a:lnTo>
                <a:lnTo>
                  <a:pt x="202880" y="540524"/>
                </a:lnTo>
                <a:lnTo>
                  <a:pt x="203114" y="540263"/>
                </a:lnTo>
                <a:lnTo>
                  <a:pt x="203323" y="540002"/>
                </a:lnTo>
                <a:lnTo>
                  <a:pt x="203114" y="540002"/>
                </a:lnTo>
                <a:lnTo>
                  <a:pt x="202880" y="540002"/>
                </a:lnTo>
                <a:lnTo>
                  <a:pt x="202645" y="540002"/>
                </a:lnTo>
                <a:lnTo>
                  <a:pt x="202645" y="539741"/>
                </a:lnTo>
                <a:lnTo>
                  <a:pt x="202645" y="539480"/>
                </a:lnTo>
                <a:lnTo>
                  <a:pt x="202880" y="539220"/>
                </a:lnTo>
                <a:lnTo>
                  <a:pt x="203114" y="539220"/>
                </a:lnTo>
                <a:lnTo>
                  <a:pt x="203114" y="538698"/>
                </a:lnTo>
                <a:lnTo>
                  <a:pt x="203114" y="538411"/>
                </a:lnTo>
                <a:lnTo>
                  <a:pt x="202645" y="538698"/>
                </a:lnTo>
                <a:lnTo>
                  <a:pt x="202437" y="538698"/>
                </a:lnTo>
                <a:lnTo>
                  <a:pt x="202202" y="538698"/>
                </a:lnTo>
                <a:lnTo>
                  <a:pt x="202202" y="538411"/>
                </a:lnTo>
                <a:lnTo>
                  <a:pt x="202437" y="537889"/>
                </a:lnTo>
                <a:lnTo>
                  <a:pt x="202645" y="537107"/>
                </a:lnTo>
                <a:lnTo>
                  <a:pt x="202437" y="536585"/>
                </a:lnTo>
                <a:lnTo>
                  <a:pt x="202202" y="536324"/>
                </a:lnTo>
                <a:lnTo>
                  <a:pt x="201967" y="536324"/>
                </a:lnTo>
                <a:lnTo>
                  <a:pt x="202202" y="536063"/>
                </a:lnTo>
                <a:lnTo>
                  <a:pt x="202437" y="536063"/>
                </a:lnTo>
                <a:lnTo>
                  <a:pt x="202645" y="536324"/>
                </a:lnTo>
                <a:lnTo>
                  <a:pt x="202880" y="536324"/>
                </a:lnTo>
                <a:lnTo>
                  <a:pt x="202880" y="536585"/>
                </a:lnTo>
                <a:lnTo>
                  <a:pt x="202880" y="536846"/>
                </a:lnTo>
                <a:lnTo>
                  <a:pt x="203114" y="536846"/>
                </a:lnTo>
                <a:lnTo>
                  <a:pt x="203323" y="536846"/>
                </a:lnTo>
                <a:lnTo>
                  <a:pt x="203323" y="536585"/>
                </a:lnTo>
                <a:lnTo>
                  <a:pt x="203114" y="536063"/>
                </a:lnTo>
                <a:lnTo>
                  <a:pt x="202880" y="535802"/>
                </a:lnTo>
                <a:lnTo>
                  <a:pt x="203114" y="535541"/>
                </a:lnTo>
                <a:lnTo>
                  <a:pt x="203323" y="535541"/>
                </a:lnTo>
                <a:lnTo>
                  <a:pt x="203558" y="535541"/>
                </a:lnTo>
                <a:lnTo>
                  <a:pt x="204001" y="535802"/>
                </a:lnTo>
                <a:lnTo>
                  <a:pt x="204235" y="535802"/>
                </a:lnTo>
                <a:lnTo>
                  <a:pt x="204678" y="534472"/>
                </a:lnTo>
                <a:lnTo>
                  <a:pt x="204678" y="534211"/>
                </a:lnTo>
                <a:lnTo>
                  <a:pt x="203558" y="533428"/>
                </a:lnTo>
                <a:lnTo>
                  <a:pt x="203558" y="533168"/>
                </a:lnTo>
                <a:lnTo>
                  <a:pt x="203558" y="532646"/>
                </a:lnTo>
                <a:lnTo>
                  <a:pt x="203792" y="532385"/>
                </a:lnTo>
                <a:lnTo>
                  <a:pt x="204001" y="532385"/>
                </a:lnTo>
                <a:lnTo>
                  <a:pt x="204470" y="532124"/>
                </a:lnTo>
                <a:lnTo>
                  <a:pt x="204235" y="531055"/>
                </a:lnTo>
                <a:lnTo>
                  <a:pt x="204235" y="530272"/>
                </a:lnTo>
                <a:lnTo>
                  <a:pt x="204235" y="530011"/>
                </a:lnTo>
                <a:lnTo>
                  <a:pt x="204470" y="530011"/>
                </a:lnTo>
                <a:lnTo>
                  <a:pt x="205148" y="530272"/>
                </a:lnTo>
                <a:lnTo>
                  <a:pt x="205591" y="530533"/>
                </a:lnTo>
                <a:lnTo>
                  <a:pt x="205799" y="530272"/>
                </a:lnTo>
                <a:lnTo>
                  <a:pt x="206034" y="530011"/>
                </a:lnTo>
                <a:lnTo>
                  <a:pt x="206034" y="529751"/>
                </a:lnTo>
                <a:lnTo>
                  <a:pt x="205591" y="529229"/>
                </a:lnTo>
                <a:lnTo>
                  <a:pt x="205356" y="529229"/>
                </a:lnTo>
                <a:lnTo>
                  <a:pt x="205148" y="528968"/>
                </a:lnTo>
                <a:lnTo>
                  <a:pt x="205148" y="528707"/>
                </a:lnTo>
                <a:lnTo>
                  <a:pt x="205148" y="528420"/>
                </a:lnTo>
                <a:lnTo>
                  <a:pt x="205356" y="528159"/>
                </a:lnTo>
                <a:lnTo>
                  <a:pt x="205591" y="527898"/>
                </a:lnTo>
                <a:lnTo>
                  <a:pt x="205799" y="528159"/>
                </a:lnTo>
                <a:lnTo>
                  <a:pt x="206268" y="528420"/>
                </a:lnTo>
                <a:lnTo>
                  <a:pt x="206712" y="528420"/>
                </a:lnTo>
                <a:lnTo>
                  <a:pt x="206946" y="527898"/>
                </a:lnTo>
                <a:lnTo>
                  <a:pt x="207155" y="527637"/>
                </a:lnTo>
                <a:lnTo>
                  <a:pt x="207389" y="527377"/>
                </a:lnTo>
                <a:lnTo>
                  <a:pt x="207155" y="527116"/>
                </a:lnTo>
                <a:lnTo>
                  <a:pt x="206946" y="527116"/>
                </a:lnTo>
                <a:lnTo>
                  <a:pt x="206712" y="527116"/>
                </a:lnTo>
                <a:lnTo>
                  <a:pt x="206477" y="526855"/>
                </a:lnTo>
                <a:lnTo>
                  <a:pt x="206477" y="526333"/>
                </a:lnTo>
                <a:lnTo>
                  <a:pt x="206712" y="526072"/>
                </a:lnTo>
                <a:lnTo>
                  <a:pt x="206712" y="525812"/>
                </a:lnTo>
                <a:lnTo>
                  <a:pt x="206712" y="525551"/>
                </a:lnTo>
                <a:lnTo>
                  <a:pt x="206034" y="525003"/>
                </a:lnTo>
                <a:lnTo>
                  <a:pt x="206034" y="524742"/>
                </a:lnTo>
                <a:lnTo>
                  <a:pt x="206034" y="524481"/>
                </a:lnTo>
                <a:lnTo>
                  <a:pt x="206477" y="523438"/>
                </a:lnTo>
                <a:lnTo>
                  <a:pt x="207389" y="522655"/>
                </a:lnTo>
                <a:lnTo>
                  <a:pt x="207389" y="522368"/>
                </a:lnTo>
                <a:lnTo>
                  <a:pt x="208302" y="521586"/>
                </a:lnTo>
                <a:lnTo>
                  <a:pt x="208510" y="521586"/>
                </a:lnTo>
                <a:lnTo>
                  <a:pt x="208745" y="521586"/>
                </a:lnTo>
                <a:lnTo>
                  <a:pt x="208980" y="521586"/>
                </a:lnTo>
                <a:lnTo>
                  <a:pt x="209188" y="521325"/>
                </a:lnTo>
                <a:lnTo>
                  <a:pt x="209188" y="521064"/>
                </a:lnTo>
                <a:lnTo>
                  <a:pt x="208980" y="521064"/>
                </a:lnTo>
                <a:lnTo>
                  <a:pt x="208302" y="520542"/>
                </a:lnTo>
                <a:lnTo>
                  <a:pt x="208067" y="520281"/>
                </a:lnTo>
                <a:lnTo>
                  <a:pt x="208302" y="520021"/>
                </a:lnTo>
                <a:lnTo>
                  <a:pt x="208510" y="520021"/>
                </a:lnTo>
                <a:lnTo>
                  <a:pt x="208745" y="519759"/>
                </a:lnTo>
                <a:lnTo>
                  <a:pt x="208980" y="519473"/>
                </a:lnTo>
                <a:lnTo>
                  <a:pt x="209188" y="518168"/>
                </a:lnTo>
                <a:lnTo>
                  <a:pt x="208980" y="517907"/>
                </a:lnTo>
                <a:lnTo>
                  <a:pt x="208745" y="517907"/>
                </a:lnTo>
                <a:lnTo>
                  <a:pt x="208302" y="517907"/>
                </a:lnTo>
                <a:lnTo>
                  <a:pt x="208302" y="517386"/>
                </a:lnTo>
                <a:lnTo>
                  <a:pt x="208980" y="517386"/>
                </a:lnTo>
                <a:lnTo>
                  <a:pt x="208980" y="517125"/>
                </a:lnTo>
                <a:lnTo>
                  <a:pt x="208980" y="516864"/>
                </a:lnTo>
                <a:lnTo>
                  <a:pt x="208510" y="516577"/>
                </a:lnTo>
                <a:lnTo>
                  <a:pt x="207624" y="516864"/>
                </a:lnTo>
                <a:lnTo>
                  <a:pt x="207155" y="517125"/>
                </a:lnTo>
                <a:lnTo>
                  <a:pt x="206946" y="517386"/>
                </a:lnTo>
                <a:lnTo>
                  <a:pt x="206712" y="517386"/>
                </a:lnTo>
                <a:lnTo>
                  <a:pt x="206477" y="517386"/>
                </a:lnTo>
                <a:lnTo>
                  <a:pt x="206477" y="517125"/>
                </a:lnTo>
                <a:lnTo>
                  <a:pt x="201290" y="517125"/>
                </a:lnTo>
                <a:lnTo>
                  <a:pt x="199491" y="517125"/>
                </a:lnTo>
                <a:lnTo>
                  <a:pt x="198605" y="517125"/>
                </a:lnTo>
                <a:lnTo>
                  <a:pt x="197458" y="517125"/>
                </a:lnTo>
                <a:lnTo>
                  <a:pt x="195216" y="517125"/>
                </a:lnTo>
                <a:lnTo>
                  <a:pt x="194304" y="517125"/>
                </a:lnTo>
                <a:lnTo>
                  <a:pt x="191150" y="517125"/>
                </a:lnTo>
                <a:lnTo>
                  <a:pt x="190706" y="517125"/>
                </a:lnTo>
                <a:lnTo>
                  <a:pt x="187995" y="517125"/>
                </a:lnTo>
                <a:lnTo>
                  <a:pt x="187552" y="517125"/>
                </a:lnTo>
                <a:lnTo>
                  <a:pt x="185962" y="517125"/>
                </a:lnTo>
                <a:lnTo>
                  <a:pt x="182574" y="517125"/>
                </a:lnTo>
                <a:lnTo>
                  <a:pt x="182365" y="517125"/>
                </a:lnTo>
                <a:lnTo>
                  <a:pt x="182130" y="517125"/>
                </a:lnTo>
                <a:lnTo>
                  <a:pt x="178976" y="517125"/>
                </a:lnTo>
                <a:lnTo>
                  <a:pt x="177177" y="517125"/>
                </a:lnTo>
                <a:lnTo>
                  <a:pt x="176500" y="517125"/>
                </a:lnTo>
                <a:lnTo>
                  <a:pt x="176265" y="517125"/>
                </a:lnTo>
                <a:lnTo>
                  <a:pt x="174023" y="517125"/>
                </a:lnTo>
                <a:lnTo>
                  <a:pt x="172199" y="517125"/>
                </a:lnTo>
                <a:lnTo>
                  <a:pt x="171756" y="517125"/>
                </a:lnTo>
                <a:lnTo>
                  <a:pt x="169044" y="517125"/>
                </a:lnTo>
                <a:lnTo>
                  <a:pt x="165682" y="517125"/>
                </a:lnTo>
                <a:lnTo>
                  <a:pt x="165213" y="517125"/>
                </a:lnTo>
                <a:lnTo>
                  <a:pt x="163414" y="517125"/>
                </a:lnTo>
                <a:lnTo>
                  <a:pt x="161824" y="517125"/>
                </a:lnTo>
                <a:lnTo>
                  <a:pt x="161615" y="517125"/>
                </a:lnTo>
                <a:lnTo>
                  <a:pt x="159348" y="517125"/>
                </a:lnTo>
                <a:lnTo>
                  <a:pt x="158461" y="517125"/>
                </a:lnTo>
                <a:lnTo>
                  <a:pt x="151475" y="517125"/>
                </a:lnTo>
                <a:lnTo>
                  <a:pt x="147617" y="517125"/>
                </a:lnTo>
                <a:lnTo>
                  <a:pt x="141987" y="517386"/>
                </a:lnTo>
                <a:lnTo>
                  <a:pt x="141101" y="517386"/>
                </a:lnTo>
                <a:lnTo>
                  <a:pt x="139511" y="517386"/>
                </a:lnTo>
                <a:lnTo>
                  <a:pt x="138390" y="517386"/>
                </a:lnTo>
                <a:lnTo>
                  <a:pt x="133880" y="517386"/>
                </a:lnTo>
                <a:lnTo>
                  <a:pt x="133202" y="517386"/>
                </a:lnTo>
                <a:lnTo>
                  <a:pt x="132055" y="517386"/>
                </a:lnTo>
                <a:lnTo>
                  <a:pt x="131612" y="517386"/>
                </a:lnTo>
                <a:lnTo>
                  <a:pt x="130048" y="517386"/>
                </a:lnTo>
                <a:lnTo>
                  <a:pt x="129370" y="517386"/>
                </a:lnTo>
                <a:lnTo>
                  <a:pt x="128224" y="517386"/>
                </a:lnTo>
                <a:lnTo>
                  <a:pt x="128015" y="517386"/>
                </a:lnTo>
                <a:lnTo>
                  <a:pt x="127780" y="517386"/>
                </a:lnTo>
                <a:lnTo>
                  <a:pt x="127337" y="517386"/>
                </a:lnTo>
                <a:lnTo>
                  <a:pt x="126894" y="517386"/>
                </a:lnTo>
                <a:lnTo>
                  <a:pt x="120117" y="517386"/>
                </a:lnTo>
                <a:lnTo>
                  <a:pt x="118083" y="517386"/>
                </a:lnTo>
                <a:lnTo>
                  <a:pt x="116285" y="517386"/>
                </a:lnTo>
                <a:lnTo>
                  <a:pt x="115842" y="517386"/>
                </a:lnTo>
                <a:lnTo>
                  <a:pt x="109299" y="517386"/>
                </a:lnTo>
                <a:lnTo>
                  <a:pt x="109064" y="517386"/>
                </a:lnTo>
                <a:lnTo>
                  <a:pt x="107265" y="517386"/>
                </a:lnTo>
                <a:lnTo>
                  <a:pt x="99810" y="517386"/>
                </a:lnTo>
                <a:lnTo>
                  <a:pt x="97803" y="517386"/>
                </a:lnTo>
                <a:lnTo>
                  <a:pt x="97334" y="517386"/>
                </a:lnTo>
                <a:lnTo>
                  <a:pt x="96213" y="517386"/>
                </a:lnTo>
                <a:lnTo>
                  <a:pt x="95535" y="517386"/>
                </a:lnTo>
                <a:lnTo>
                  <a:pt x="95092" y="517386"/>
                </a:lnTo>
                <a:lnTo>
                  <a:pt x="94623" y="517386"/>
                </a:lnTo>
                <a:lnTo>
                  <a:pt x="90113" y="517386"/>
                </a:lnTo>
                <a:lnTo>
                  <a:pt x="89905" y="517386"/>
                </a:lnTo>
                <a:lnTo>
                  <a:pt x="88992" y="517386"/>
                </a:lnTo>
                <a:lnTo>
                  <a:pt x="87194" y="517386"/>
                </a:lnTo>
                <a:lnTo>
                  <a:pt x="82449" y="517386"/>
                </a:lnTo>
                <a:lnTo>
                  <a:pt x="74343" y="517386"/>
                </a:lnTo>
                <a:lnTo>
                  <a:pt x="73222" y="517386"/>
                </a:lnTo>
                <a:lnTo>
                  <a:pt x="66679" y="517386"/>
                </a:lnTo>
                <a:lnTo>
                  <a:pt x="64646" y="517386"/>
                </a:lnTo>
                <a:lnTo>
                  <a:pt x="63733" y="517386"/>
                </a:lnTo>
                <a:lnTo>
                  <a:pt x="62378" y="517386"/>
                </a:lnTo>
                <a:lnTo>
                  <a:pt x="59458" y="517386"/>
                </a:lnTo>
                <a:lnTo>
                  <a:pt x="52003" y="517386"/>
                </a:lnTo>
                <a:lnTo>
                  <a:pt x="46816" y="517386"/>
                </a:lnTo>
                <a:lnTo>
                  <a:pt x="45929" y="517386"/>
                </a:lnTo>
                <a:lnTo>
                  <a:pt x="44339" y="517386"/>
                </a:lnTo>
                <a:lnTo>
                  <a:pt x="33287" y="517386"/>
                </a:lnTo>
                <a:lnTo>
                  <a:pt x="30576" y="517386"/>
                </a:lnTo>
                <a:lnTo>
                  <a:pt x="28099" y="517386"/>
                </a:lnTo>
                <a:lnTo>
                  <a:pt x="26066" y="517386"/>
                </a:lnTo>
                <a:lnTo>
                  <a:pt x="25180" y="517386"/>
                </a:lnTo>
                <a:lnTo>
                  <a:pt x="24945" y="517386"/>
                </a:lnTo>
                <a:lnTo>
                  <a:pt x="18194" y="517386"/>
                </a:lnTo>
                <a:lnTo>
                  <a:pt x="17282" y="517386"/>
                </a:lnTo>
                <a:lnTo>
                  <a:pt x="16839" y="517386"/>
                </a:lnTo>
                <a:lnTo>
                  <a:pt x="12772" y="517386"/>
                </a:lnTo>
                <a:lnTo>
                  <a:pt x="3310" y="517386"/>
                </a:lnTo>
                <a:lnTo>
                  <a:pt x="2163" y="517386"/>
                </a:lnTo>
                <a:lnTo>
                  <a:pt x="3310" y="516577"/>
                </a:lnTo>
                <a:lnTo>
                  <a:pt x="5317" y="515794"/>
                </a:lnTo>
                <a:lnTo>
                  <a:pt x="7141" y="515012"/>
                </a:lnTo>
                <a:lnTo>
                  <a:pt x="8497" y="514229"/>
                </a:lnTo>
                <a:lnTo>
                  <a:pt x="9175" y="513421"/>
                </a:lnTo>
                <a:lnTo>
                  <a:pt x="9852" y="512377"/>
                </a:lnTo>
                <a:lnTo>
                  <a:pt x="10296" y="511334"/>
                </a:lnTo>
                <a:lnTo>
                  <a:pt x="10296" y="511047"/>
                </a:lnTo>
                <a:lnTo>
                  <a:pt x="10504" y="510525"/>
                </a:lnTo>
                <a:lnTo>
                  <a:pt x="10296" y="509482"/>
                </a:lnTo>
                <a:lnTo>
                  <a:pt x="10061" y="508960"/>
                </a:lnTo>
                <a:lnTo>
                  <a:pt x="9618" y="508412"/>
                </a:lnTo>
                <a:lnTo>
                  <a:pt x="6672" y="505778"/>
                </a:lnTo>
                <a:lnTo>
                  <a:pt x="5108" y="504473"/>
                </a:lnTo>
                <a:lnTo>
                  <a:pt x="4431" y="503952"/>
                </a:lnTo>
                <a:lnTo>
                  <a:pt x="3987" y="503691"/>
                </a:lnTo>
                <a:lnTo>
                  <a:pt x="3753" y="503430"/>
                </a:lnTo>
                <a:lnTo>
                  <a:pt x="3310" y="502361"/>
                </a:lnTo>
                <a:lnTo>
                  <a:pt x="3310" y="502099"/>
                </a:lnTo>
                <a:lnTo>
                  <a:pt x="3310" y="501056"/>
                </a:lnTo>
                <a:lnTo>
                  <a:pt x="3310" y="500508"/>
                </a:lnTo>
                <a:lnTo>
                  <a:pt x="3518" y="500247"/>
                </a:lnTo>
                <a:lnTo>
                  <a:pt x="3753" y="499987"/>
                </a:lnTo>
                <a:lnTo>
                  <a:pt x="5551" y="497613"/>
                </a:lnTo>
                <a:lnTo>
                  <a:pt x="5995" y="497091"/>
                </a:lnTo>
                <a:lnTo>
                  <a:pt x="6464" y="496569"/>
                </a:lnTo>
                <a:lnTo>
                  <a:pt x="6907" y="495239"/>
                </a:lnTo>
                <a:lnTo>
                  <a:pt x="7350" y="494717"/>
                </a:lnTo>
                <a:lnTo>
                  <a:pt x="7350" y="494456"/>
                </a:lnTo>
                <a:lnTo>
                  <a:pt x="7350" y="493387"/>
                </a:lnTo>
                <a:lnTo>
                  <a:pt x="7141" y="493126"/>
                </a:lnTo>
                <a:lnTo>
                  <a:pt x="7141" y="492865"/>
                </a:lnTo>
                <a:lnTo>
                  <a:pt x="6672" y="491822"/>
                </a:lnTo>
                <a:lnTo>
                  <a:pt x="5786" y="490752"/>
                </a:lnTo>
                <a:lnTo>
                  <a:pt x="3310" y="488639"/>
                </a:lnTo>
                <a:lnTo>
                  <a:pt x="1276" y="487596"/>
                </a:lnTo>
                <a:lnTo>
                  <a:pt x="364" y="486526"/>
                </a:lnTo>
                <a:lnTo>
                  <a:pt x="156" y="485483"/>
                </a:lnTo>
                <a:lnTo>
                  <a:pt x="156" y="485483"/>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36" name="NC">
            <a:extLst>
              <a:ext uri="{FF2B5EF4-FFF2-40B4-BE49-F238E27FC236}">
                <a16:creationId xmlns:a16="http://schemas.microsoft.com/office/drawing/2014/main" id="{4C243C4E-13EF-8969-F260-8C494B7B0E83}"/>
              </a:ext>
            </a:extLst>
          </p:cNvPr>
          <p:cNvSpPr/>
          <p:nvPr/>
        </p:nvSpPr>
        <p:spPr>
          <a:xfrm>
            <a:off x="6640685" y="4249428"/>
            <a:ext cx="878762" cy="333765"/>
          </a:xfrm>
          <a:custGeom>
            <a:avLst/>
            <a:gdLst>
              <a:gd name="connsiteX0" fmla="*/ 946459 w 1016085"/>
              <a:gd name="connsiteY0" fmla="*/ 214601 h 385922"/>
              <a:gd name="connsiteX1" fmla="*/ 946929 w 1016085"/>
              <a:gd name="connsiteY1" fmla="*/ 214601 h 385922"/>
              <a:gd name="connsiteX2" fmla="*/ 947397 w 1016085"/>
              <a:gd name="connsiteY2" fmla="*/ 214877 h 385922"/>
              <a:gd name="connsiteX3" fmla="*/ 947646 w 1016085"/>
              <a:gd name="connsiteY3" fmla="*/ 214877 h 385922"/>
              <a:gd name="connsiteX4" fmla="*/ 948114 w 1016085"/>
              <a:gd name="connsiteY4" fmla="*/ 214877 h 385922"/>
              <a:gd name="connsiteX5" fmla="*/ 948830 w 1016085"/>
              <a:gd name="connsiteY5" fmla="*/ 215180 h 385922"/>
              <a:gd name="connsiteX6" fmla="*/ 949547 w 1016085"/>
              <a:gd name="connsiteY6" fmla="*/ 215760 h 385922"/>
              <a:gd name="connsiteX7" fmla="*/ 950043 w 1016085"/>
              <a:gd name="connsiteY7" fmla="*/ 216036 h 385922"/>
              <a:gd name="connsiteX8" fmla="*/ 950043 w 1016085"/>
              <a:gd name="connsiteY8" fmla="*/ 216339 h 385922"/>
              <a:gd name="connsiteX9" fmla="*/ 950043 w 1016085"/>
              <a:gd name="connsiteY9" fmla="*/ 216919 h 385922"/>
              <a:gd name="connsiteX10" fmla="*/ 949547 w 1016085"/>
              <a:gd name="connsiteY10" fmla="*/ 217221 h 385922"/>
              <a:gd name="connsiteX11" fmla="*/ 948610 w 1016085"/>
              <a:gd name="connsiteY11" fmla="*/ 217800 h 385922"/>
              <a:gd name="connsiteX12" fmla="*/ 947646 w 1016085"/>
              <a:gd name="connsiteY12" fmla="*/ 218380 h 385922"/>
              <a:gd name="connsiteX13" fmla="*/ 947397 w 1016085"/>
              <a:gd name="connsiteY13" fmla="*/ 218380 h 385922"/>
              <a:gd name="connsiteX14" fmla="*/ 946929 w 1016085"/>
              <a:gd name="connsiteY14" fmla="*/ 218683 h 385922"/>
              <a:gd name="connsiteX15" fmla="*/ 945743 w 1016085"/>
              <a:gd name="connsiteY15" fmla="*/ 219263 h 385922"/>
              <a:gd name="connsiteX16" fmla="*/ 945026 w 1016085"/>
              <a:gd name="connsiteY16" fmla="*/ 219841 h 385922"/>
              <a:gd name="connsiteX17" fmla="*/ 943345 w 1016085"/>
              <a:gd name="connsiteY17" fmla="*/ 221580 h 385922"/>
              <a:gd name="connsiteX18" fmla="*/ 941691 w 1016085"/>
              <a:gd name="connsiteY18" fmla="*/ 223042 h 385922"/>
              <a:gd name="connsiteX19" fmla="*/ 939541 w 1016085"/>
              <a:gd name="connsiteY19" fmla="*/ 225083 h 385922"/>
              <a:gd name="connsiteX20" fmla="*/ 936205 w 1016085"/>
              <a:gd name="connsiteY20" fmla="*/ 228007 h 385922"/>
              <a:gd name="connsiteX21" fmla="*/ 933091 w 1016085"/>
              <a:gd name="connsiteY21" fmla="*/ 230903 h 385922"/>
              <a:gd name="connsiteX22" fmla="*/ 931437 w 1016085"/>
              <a:gd name="connsiteY22" fmla="*/ 232640 h 385922"/>
              <a:gd name="connsiteX23" fmla="*/ 929756 w 1016085"/>
              <a:gd name="connsiteY23" fmla="*/ 234406 h 385922"/>
              <a:gd name="connsiteX24" fmla="*/ 927854 w 1016085"/>
              <a:gd name="connsiteY24" fmla="*/ 236447 h 385922"/>
              <a:gd name="connsiteX25" fmla="*/ 926421 w 1016085"/>
              <a:gd name="connsiteY25" fmla="*/ 237882 h 385922"/>
              <a:gd name="connsiteX26" fmla="*/ 924767 w 1016085"/>
              <a:gd name="connsiteY26" fmla="*/ 239343 h 385922"/>
              <a:gd name="connsiteX27" fmla="*/ 922617 w 1016085"/>
              <a:gd name="connsiteY27" fmla="*/ 241082 h 385922"/>
              <a:gd name="connsiteX28" fmla="*/ 922369 w 1016085"/>
              <a:gd name="connsiteY28" fmla="*/ 241385 h 385922"/>
              <a:gd name="connsiteX29" fmla="*/ 921405 w 1016085"/>
              <a:gd name="connsiteY29" fmla="*/ 242267 h 385922"/>
              <a:gd name="connsiteX30" fmla="*/ 919998 w 1016085"/>
              <a:gd name="connsiteY30" fmla="*/ 243702 h 385922"/>
              <a:gd name="connsiteX31" fmla="*/ 918317 w 1016085"/>
              <a:gd name="connsiteY31" fmla="*/ 245163 h 385922"/>
              <a:gd name="connsiteX32" fmla="*/ 917352 w 1016085"/>
              <a:gd name="connsiteY32" fmla="*/ 246046 h 385922"/>
              <a:gd name="connsiteX33" fmla="*/ 916883 w 1016085"/>
              <a:gd name="connsiteY33" fmla="*/ 246626 h 385922"/>
              <a:gd name="connsiteX34" fmla="*/ 916636 w 1016085"/>
              <a:gd name="connsiteY34" fmla="*/ 246626 h 385922"/>
              <a:gd name="connsiteX35" fmla="*/ 916415 w 1016085"/>
              <a:gd name="connsiteY35" fmla="*/ 246626 h 385922"/>
              <a:gd name="connsiteX36" fmla="*/ 916415 w 1016085"/>
              <a:gd name="connsiteY36" fmla="*/ 246046 h 385922"/>
              <a:gd name="connsiteX37" fmla="*/ 916636 w 1016085"/>
              <a:gd name="connsiteY37" fmla="*/ 245743 h 385922"/>
              <a:gd name="connsiteX38" fmla="*/ 916883 w 1016085"/>
              <a:gd name="connsiteY38" fmla="*/ 245743 h 385922"/>
              <a:gd name="connsiteX39" fmla="*/ 917132 w 1016085"/>
              <a:gd name="connsiteY39" fmla="*/ 246046 h 385922"/>
              <a:gd name="connsiteX40" fmla="*/ 917600 w 1016085"/>
              <a:gd name="connsiteY40" fmla="*/ 245743 h 385922"/>
              <a:gd name="connsiteX41" fmla="*/ 917600 w 1016085"/>
              <a:gd name="connsiteY41" fmla="*/ 245467 h 385922"/>
              <a:gd name="connsiteX42" fmla="*/ 917849 w 1016085"/>
              <a:gd name="connsiteY42" fmla="*/ 245163 h 385922"/>
              <a:gd name="connsiteX43" fmla="*/ 918068 w 1016085"/>
              <a:gd name="connsiteY43" fmla="*/ 244585 h 385922"/>
              <a:gd name="connsiteX44" fmla="*/ 918317 w 1016085"/>
              <a:gd name="connsiteY44" fmla="*/ 244585 h 385922"/>
              <a:gd name="connsiteX45" fmla="*/ 918785 w 1016085"/>
              <a:gd name="connsiteY45" fmla="*/ 244280 h 385922"/>
              <a:gd name="connsiteX46" fmla="*/ 918785 w 1016085"/>
              <a:gd name="connsiteY46" fmla="*/ 244005 h 385922"/>
              <a:gd name="connsiteX47" fmla="*/ 919282 w 1016085"/>
              <a:gd name="connsiteY47" fmla="*/ 243702 h 385922"/>
              <a:gd name="connsiteX48" fmla="*/ 919502 w 1016085"/>
              <a:gd name="connsiteY48" fmla="*/ 243426 h 385922"/>
              <a:gd name="connsiteX49" fmla="*/ 919750 w 1016085"/>
              <a:gd name="connsiteY49" fmla="*/ 243426 h 385922"/>
              <a:gd name="connsiteX50" fmla="*/ 919750 w 1016085"/>
              <a:gd name="connsiteY50" fmla="*/ 243122 h 385922"/>
              <a:gd name="connsiteX51" fmla="*/ 920218 w 1016085"/>
              <a:gd name="connsiteY51" fmla="*/ 242847 h 385922"/>
              <a:gd name="connsiteX52" fmla="*/ 920467 w 1016085"/>
              <a:gd name="connsiteY52" fmla="*/ 242267 h 385922"/>
              <a:gd name="connsiteX53" fmla="*/ 920467 w 1016085"/>
              <a:gd name="connsiteY53" fmla="*/ 241689 h 385922"/>
              <a:gd name="connsiteX54" fmla="*/ 920935 w 1016085"/>
              <a:gd name="connsiteY54" fmla="*/ 240806 h 385922"/>
              <a:gd name="connsiteX55" fmla="*/ 921184 w 1016085"/>
              <a:gd name="connsiteY55" fmla="*/ 240502 h 385922"/>
              <a:gd name="connsiteX56" fmla="*/ 921405 w 1016085"/>
              <a:gd name="connsiteY56" fmla="*/ 240226 h 385922"/>
              <a:gd name="connsiteX57" fmla="*/ 921652 w 1016085"/>
              <a:gd name="connsiteY57" fmla="*/ 240502 h 385922"/>
              <a:gd name="connsiteX58" fmla="*/ 921405 w 1016085"/>
              <a:gd name="connsiteY58" fmla="*/ 240806 h 385922"/>
              <a:gd name="connsiteX59" fmla="*/ 921652 w 1016085"/>
              <a:gd name="connsiteY59" fmla="*/ 241082 h 385922"/>
              <a:gd name="connsiteX60" fmla="*/ 921901 w 1016085"/>
              <a:gd name="connsiteY60" fmla="*/ 241385 h 385922"/>
              <a:gd name="connsiteX61" fmla="*/ 922122 w 1016085"/>
              <a:gd name="connsiteY61" fmla="*/ 241082 h 385922"/>
              <a:gd name="connsiteX62" fmla="*/ 922369 w 1016085"/>
              <a:gd name="connsiteY62" fmla="*/ 241082 h 385922"/>
              <a:gd name="connsiteX63" fmla="*/ 922617 w 1016085"/>
              <a:gd name="connsiteY63" fmla="*/ 240806 h 385922"/>
              <a:gd name="connsiteX64" fmla="*/ 922837 w 1016085"/>
              <a:gd name="connsiteY64" fmla="*/ 240226 h 385922"/>
              <a:gd name="connsiteX65" fmla="*/ 923333 w 1016085"/>
              <a:gd name="connsiteY65" fmla="*/ 239923 h 385922"/>
              <a:gd name="connsiteX66" fmla="*/ 923802 w 1016085"/>
              <a:gd name="connsiteY66" fmla="*/ 239343 h 385922"/>
              <a:gd name="connsiteX67" fmla="*/ 924050 w 1016085"/>
              <a:gd name="connsiteY67" fmla="*/ 239067 h 385922"/>
              <a:gd name="connsiteX68" fmla="*/ 924270 w 1016085"/>
              <a:gd name="connsiteY68" fmla="*/ 238764 h 385922"/>
              <a:gd name="connsiteX69" fmla="*/ 924519 w 1016085"/>
              <a:gd name="connsiteY69" fmla="*/ 238764 h 385922"/>
              <a:gd name="connsiteX70" fmla="*/ 924767 w 1016085"/>
              <a:gd name="connsiteY70" fmla="*/ 238460 h 385922"/>
              <a:gd name="connsiteX71" fmla="*/ 925236 w 1016085"/>
              <a:gd name="connsiteY71" fmla="*/ 238460 h 385922"/>
              <a:gd name="connsiteX72" fmla="*/ 925236 w 1016085"/>
              <a:gd name="connsiteY72" fmla="*/ 238185 h 385922"/>
              <a:gd name="connsiteX73" fmla="*/ 925236 w 1016085"/>
              <a:gd name="connsiteY73" fmla="*/ 237882 h 385922"/>
              <a:gd name="connsiteX74" fmla="*/ 925457 w 1016085"/>
              <a:gd name="connsiteY74" fmla="*/ 237606 h 385922"/>
              <a:gd name="connsiteX75" fmla="*/ 925704 w 1016085"/>
              <a:gd name="connsiteY75" fmla="*/ 237606 h 385922"/>
              <a:gd name="connsiteX76" fmla="*/ 925953 w 1016085"/>
              <a:gd name="connsiteY76" fmla="*/ 237302 h 385922"/>
              <a:gd name="connsiteX77" fmla="*/ 926421 w 1016085"/>
              <a:gd name="connsiteY77" fmla="*/ 237026 h 385922"/>
              <a:gd name="connsiteX78" fmla="*/ 926668 w 1016085"/>
              <a:gd name="connsiteY78" fmla="*/ 236723 h 385922"/>
              <a:gd name="connsiteX79" fmla="*/ 927137 w 1016085"/>
              <a:gd name="connsiteY79" fmla="*/ 236447 h 385922"/>
              <a:gd name="connsiteX80" fmla="*/ 927385 w 1016085"/>
              <a:gd name="connsiteY80" fmla="*/ 235868 h 385922"/>
              <a:gd name="connsiteX81" fmla="*/ 927854 w 1016085"/>
              <a:gd name="connsiteY81" fmla="*/ 235565 h 385922"/>
              <a:gd name="connsiteX82" fmla="*/ 928102 w 1016085"/>
              <a:gd name="connsiteY82" fmla="*/ 235262 h 385922"/>
              <a:gd name="connsiteX83" fmla="*/ 928323 w 1016085"/>
              <a:gd name="connsiteY83" fmla="*/ 235262 h 385922"/>
              <a:gd name="connsiteX84" fmla="*/ 928571 w 1016085"/>
              <a:gd name="connsiteY84" fmla="*/ 234682 h 385922"/>
              <a:gd name="connsiteX85" fmla="*/ 928819 w 1016085"/>
              <a:gd name="connsiteY85" fmla="*/ 234406 h 385922"/>
              <a:gd name="connsiteX86" fmla="*/ 929039 w 1016085"/>
              <a:gd name="connsiteY86" fmla="*/ 234103 h 385922"/>
              <a:gd name="connsiteX87" fmla="*/ 929288 w 1016085"/>
              <a:gd name="connsiteY87" fmla="*/ 233827 h 385922"/>
              <a:gd name="connsiteX88" fmla="*/ 929756 w 1016085"/>
              <a:gd name="connsiteY88" fmla="*/ 233247 h 385922"/>
              <a:gd name="connsiteX89" fmla="*/ 930252 w 1016085"/>
              <a:gd name="connsiteY89" fmla="*/ 232944 h 385922"/>
              <a:gd name="connsiteX90" fmla="*/ 930472 w 1016085"/>
              <a:gd name="connsiteY90" fmla="*/ 232640 h 385922"/>
              <a:gd name="connsiteX91" fmla="*/ 930720 w 1016085"/>
              <a:gd name="connsiteY91" fmla="*/ 232365 h 385922"/>
              <a:gd name="connsiteX92" fmla="*/ 930941 w 1016085"/>
              <a:gd name="connsiteY92" fmla="*/ 232062 h 385922"/>
              <a:gd name="connsiteX93" fmla="*/ 931189 w 1016085"/>
              <a:gd name="connsiteY93" fmla="*/ 231786 h 385922"/>
              <a:gd name="connsiteX94" fmla="*/ 931189 w 1016085"/>
              <a:gd name="connsiteY94" fmla="*/ 231482 h 385922"/>
              <a:gd name="connsiteX95" fmla="*/ 931658 w 1016085"/>
              <a:gd name="connsiteY95" fmla="*/ 231206 h 385922"/>
              <a:gd name="connsiteX96" fmla="*/ 931658 w 1016085"/>
              <a:gd name="connsiteY96" fmla="*/ 230903 h 385922"/>
              <a:gd name="connsiteX97" fmla="*/ 931906 w 1016085"/>
              <a:gd name="connsiteY97" fmla="*/ 230627 h 385922"/>
              <a:gd name="connsiteX98" fmla="*/ 932154 w 1016085"/>
              <a:gd name="connsiteY98" fmla="*/ 230323 h 385922"/>
              <a:gd name="connsiteX99" fmla="*/ 932374 w 1016085"/>
              <a:gd name="connsiteY99" fmla="*/ 230020 h 385922"/>
              <a:gd name="connsiteX100" fmla="*/ 932870 w 1016085"/>
              <a:gd name="connsiteY100" fmla="*/ 229745 h 385922"/>
              <a:gd name="connsiteX101" fmla="*/ 933091 w 1016085"/>
              <a:gd name="connsiteY101" fmla="*/ 229441 h 385922"/>
              <a:gd name="connsiteX102" fmla="*/ 933587 w 1016085"/>
              <a:gd name="connsiteY102" fmla="*/ 229165 h 385922"/>
              <a:gd name="connsiteX103" fmla="*/ 933587 w 1016085"/>
              <a:gd name="connsiteY103" fmla="*/ 228862 h 385922"/>
              <a:gd name="connsiteX104" fmla="*/ 934056 w 1016085"/>
              <a:gd name="connsiteY104" fmla="*/ 228862 h 385922"/>
              <a:gd name="connsiteX105" fmla="*/ 934304 w 1016085"/>
              <a:gd name="connsiteY105" fmla="*/ 228862 h 385922"/>
              <a:gd name="connsiteX106" fmla="*/ 934056 w 1016085"/>
              <a:gd name="connsiteY106" fmla="*/ 228586 h 385922"/>
              <a:gd name="connsiteX107" fmla="*/ 934304 w 1016085"/>
              <a:gd name="connsiteY107" fmla="*/ 228007 h 385922"/>
              <a:gd name="connsiteX108" fmla="*/ 934525 w 1016085"/>
              <a:gd name="connsiteY108" fmla="*/ 228007 h 385922"/>
              <a:gd name="connsiteX109" fmla="*/ 934773 w 1016085"/>
              <a:gd name="connsiteY109" fmla="*/ 227703 h 385922"/>
              <a:gd name="connsiteX110" fmla="*/ 935021 w 1016085"/>
              <a:gd name="connsiteY110" fmla="*/ 227703 h 385922"/>
              <a:gd name="connsiteX111" fmla="*/ 935242 w 1016085"/>
              <a:gd name="connsiteY111" fmla="*/ 227703 h 385922"/>
              <a:gd name="connsiteX112" fmla="*/ 935242 w 1016085"/>
              <a:gd name="connsiteY112" fmla="*/ 227124 h 385922"/>
              <a:gd name="connsiteX113" fmla="*/ 935489 w 1016085"/>
              <a:gd name="connsiteY113" fmla="*/ 227124 h 385922"/>
              <a:gd name="connsiteX114" fmla="*/ 935958 w 1016085"/>
              <a:gd name="connsiteY114" fmla="*/ 227124 h 385922"/>
              <a:gd name="connsiteX115" fmla="*/ 936205 w 1016085"/>
              <a:gd name="connsiteY115" fmla="*/ 226820 h 385922"/>
              <a:gd name="connsiteX116" fmla="*/ 936674 w 1016085"/>
              <a:gd name="connsiteY116" fmla="*/ 227124 h 385922"/>
              <a:gd name="connsiteX117" fmla="*/ 936922 w 1016085"/>
              <a:gd name="connsiteY117" fmla="*/ 226820 h 385922"/>
              <a:gd name="connsiteX118" fmla="*/ 936922 w 1016085"/>
              <a:gd name="connsiteY118" fmla="*/ 226242 h 385922"/>
              <a:gd name="connsiteX119" fmla="*/ 936922 w 1016085"/>
              <a:gd name="connsiteY119" fmla="*/ 225966 h 385922"/>
              <a:gd name="connsiteX120" fmla="*/ 936922 w 1016085"/>
              <a:gd name="connsiteY120" fmla="*/ 225662 h 385922"/>
              <a:gd name="connsiteX121" fmla="*/ 937143 w 1016085"/>
              <a:gd name="connsiteY121" fmla="*/ 225386 h 385922"/>
              <a:gd name="connsiteX122" fmla="*/ 937639 w 1016085"/>
              <a:gd name="connsiteY122" fmla="*/ 225083 h 385922"/>
              <a:gd name="connsiteX123" fmla="*/ 937860 w 1016085"/>
              <a:gd name="connsiteY123" fmla="*/ 224779 h 385922"/>
              <a:gd name="connsiteX124" fmla="*/ 937860 w 1016085"/>
              <a:gd name="connsiteY124" fmla="*/ 224503 h 385922"/>
              <a:gd name="connsiteX125" fmla="*/ 938108 w 1016085"/>
              <a:gd name="connsiteY125" fmla="*/ 223924 h 385922"/>
              <a:gd name="connsiteX126" fmla="*/ 938356 w 1016085"/>
              <a:gd name="connsiteY126" fmla="*/ 223924 h 385922"/>
              <a:gd name="connsiteX127" fmla="*/ 938825 w 1016085"/>
              <a:gd name="connsiteY127" fmla="*/ 223344 h 385922"/>
              <a:gd name="connsiteX128" fmla="*/ 939073 w 1016085"/>
              <a:gd name="connsiteY128" fmla="*/ 223042 h 385922"/>
              <a:gd name="connsiteX129" fmla="*/ 939541 w 1016085"/>
              <a:gd name="connsiteY129" fmla="*/ 223042 h 385922"/>
              <a:gd name="connsiteX130" fmla="*/ 939541 w 1016085"/>
              <a:gd name="connsiteY130" fmla="*/ 222739 h 385922"/>
              <a:gd name="connsiteX131" fmla="*/ 940257 w 1016085"/>
              <a:gd name="connsiteY131" fmla="*/ 222463 h 385922"/>
              <a:gd name="connsiteX132" fmla="*/ 940506 w 1016085"/>
              <a:gd name="connsiteY132" fmla="*/ 222159 h 385922"/>
              <a:gd name="connsiteX133" fmla="*/ 940727 w 1016085"/>
              <a:gd name="connsiteY133" fmla="*/ 221883 h 385922"/>
              <a:gd name="connsiteX134" fmla="*/ 941195 w 1016085"/>
              <a:gd name="connsiteY134" fmla="*/ 221580 h 385922"/>
              <a:gd name="connsiteX135" fmla="*/ 941444 w 1016085"/>
              <a:gd name="connsiteY135" fmla="*/ 221304 h 385922"/>
              <a:gd name="connsiteX136" fmla="*/ 941691 w 1016085"/>
              <a:gd name="connsiteY136" fmla="*/ 221000 h 385922"/>
              <a:gd name="connsiteX137" fmla="*/ 941691 w 1016085"/>
              <a:gd name="connsiteY137" fmla="*/ 220422 h 385922"/>
              <a:gd name="connsiteX138" fmla="*/ 941912 w 1016085"/>
              <a:gd name="connsiteY138" fmla="*/ 220118 h 385922"/>
              <a:gd name="connsiteX139" fmla="*/ 942408 w 1016085"/>
              <a:gd name="connsiteY139" fmla="*/ 219539 h 385922"/>
              <a:gd name="connsiteX140" fmla="*/ 943124 w 1016085"/>
              <a:gd name="connsiteY140" fmla="*/ 219539 h 385922"/>
              <a:gd name="connsiteX141" fmla="*/ 943124 w 1016085"/>
              <a:gd name="connsiteY141" fmla="*/ 219263 h 385922"/>
              <a:gd name="connsiteX142" fmla="*/ 943592 w 1016085"/>
              <a:gd name="connsiteY142" fmla="*/ 218959 h 385922"/>
              <a:gd name="connsiteX143" fmla="*/ 943841 w 1016085"/>
              <a:gd name="connsiteY143" fmla="*/ 218683 h 385922"/>
              <a:gd name="connsiteX144" fmla="*/ 944062 w 1016085"/>
              <a:gd name="connsiteY144" fmla="*/ 218380 h 385922"/>
              <a:gd name="connsiteX145" fmla="*/ 944558 w 1016085"/>
              <a:gd name="connsiteY145" fmla="*/ 218076 h 385922"/>
              <a:gd name="connsiteX146" fmla="*/ 944558 w 1016085"/>
              <a:gd name="connsiteY146" fmla="*/ 217800 h 385922"/>
              <a:gd name="connsiteX147" fmla="*/ 944309 w 1016085"/>
              <a:gd name="connsiteY147" fmla="*/ 217497 h 385922"/>
              <a:gd name="connsiteX148" fmla="*/ 944558 w 1016085"/>
              <a:gd name="connsiteY148" fmla="*/ 217221 h 385922"/>
              <a:gd name="connsiteX149" fmla="*/ 944558 w 1016085"/>
              <a:gd name="connsiteY149" fmla="*/ 216919 h 385922"/>
              <a:gd name="connsiteX150" fmla="*/ 944779 w 1016085"/>
              <a:gd name="connsiteY150" fmla="*/ 216643 h 385922"/>
              <a:gd name="connsiteX151" fmla="*/ 945026 w 1016085"/>
              <a:gd name="connsiteY151" fmla="*/ 216339 h 385922"/>
              <a:gd name="connsiteX152" fmla="*/ 945275 w 1016085"/>
              <a:gd name="connsiteY152" fmla="*/ 216036 h 385922"/>
              <a:gd name="connsiteX153" fmla="*/ 945495 w 1016085"/>
              <a:gd name="connsiteY153" fmla="*/ 215760 h 385922"/>
              <a:gd name="connsiteX154" fmla="*/ 945743 w 1016085"/>
              <a:gd name="connsiteY154" fmla="*/ 215456 h 385922"/>
              <a:gd name="connsiteX155" fmla="*/ 945495 w 1016085"/>
              <a:gd name="connsiteY155" fmla="*/ 215456 h 385922"/>
              <a:gd name="connsiteX156" fmla="*/ 945743 w 1016085"/>
              <a:gd name="connsiteY156" fmla="*/ 215180 h 385922"/>
              <a:gd name="connsiteX157" fmla="*/ 945963 w 1016085"/>
              <a:gd name="connsiteY157" fmla="*/ 214877 h 385922"/>
              <a:gd name="connsiteX158" fmla="*/ 1008698 w 1016085"/>
              <a:gd name="connsiteY158" fmla="*/ 115907 h 385922"/>
              <a:gd name="connsiteX159" fmla="*/ 1008919 w 1016085"/>
              <a:gd name="connsiteY159" fmla="*/ 115907 h 385922"/>
              <a:gd name="connsiteX160" fmla="*/ 1009415 w 1016085"/>
              <a:gd name="connsiteY160" fmla="*/ 116486 h 385922"/>
              <a:gd name="connsiteX161" fmla="*/ 1010353 w 1016085"/>
              <a:gd name="connsiteY161" fmla="*/ 118555 h 385922"/>
              <a:gd name="connsiteX162" fmla="*/ 1011069 w 1016085"/>
              <a:gd name="connsiteY162" fmla="*/ 120017 h 385922"/>
              <a:gd name="connsiteX163" fmla="*/ 1012502 w 1016085"/>
              <a:gd name="connsiteY163" fmla="*/ 123851 h 385922"/>
              <a:gd name="connsiteX164" fmla="*/ 1013219 w 1016085"/>
              <a:gd name="connsiteY164" fmla="*/ 126471 h 385922"/>
              <a:gd name="connsiteX165" fmla="*/ 1013936 w 1016085"/>
              <a:gd name="connsiteY165" fmla="*/ 129119 h 385922"/>
              <a:gd name="connsiteX166" fmla="*/ 1014404 w 1016085"/>
              <a:gd name="connsiteY166" fmla="*/ 131768 h 385922"/>
              <a:gd name="connsiteX167" fmla="*/ 1015121 w 1016085"/>
              <a:gd name="connsiteY167" fmla="*/ 135602 h 385922"/>
              <a:gd name="connsiteX168" fmla="*/ 1015617 w 1016085"/>
              <a:gd name="connsiteY168" fmla="*/ 138829 h 385922"/>
              <a:gd name="connsiteX169" fmla="*/ 1015617 w 1016085"/>
              <a:gd name="connsiteY169" fmla="*/ 139409 h 385922"/>
              <a:gd name="connsiteX170" fmla="*/ 1016085 w 1016085"/>
              <a:gd name="connsiteY170" fmla="*/ 141450 h 385922"/>
              <a:gd name="connsiteX171" fmla="*/ 1016085 w 1016085"/>
              <a:gd name="connsiteY171" fmla="*/ 143821 h 385922"/>
              <a:gd name="connsiteX172" fmla="*/ 1016085 w 1016085"/>
              <a:gd name="connsiteY172" fmla="*/ 144401 h 385922"/>
              <a:gd name="connsiteX173" fmla="*/ 1016085 w 1016085"/>
              <a:gd name="connsiteY173" fmla="*/ 145863 h 385922"/>
              <a:gd name="connsiteX174" fmla="*/ 1016085 w 1016085"/>
              <a:gd name="connsiteY174" fmla="*/ 146442 h 385922"/>
              <a:gd name="connsiteX175" fmla="*/ 1015368 w 1016085"/>
              <a:gd name="connsiteY175" fmla="*/ 149394 h 385922"/>
              <a:gd name="connsiteX176" fmla="*/ 1015368 w 1016085"/>
              <a:gd name="connsiteY176" fmla="*/ 149972 h 385922"/>
              <a:gd name="connsiteX177" fmla="*/ 1014652 w 1016085"/>
              <a:gd name="connsiteY177" fmla="*/ 153200 h 385922"/>
              <a:gd name="connsiteX178" fmla="*/ 1013936 w 1016085"/>
              <a:gd name="connsiteY178" fmla="*/ 157006 h 385922"/>
              <a:gd name="connsiteX179" fmla="*/ 1013688 w 1016085"/>
              <a:gd name="connsiteY179" fmla="*/ 159654 h 385922"/>
              <a:gd name="connsiteX180" fmla="*/ 1013688 w 1016085"/>
              <a:gd name="connsiteY180" fmla="*/ 159930 h 385922"/>
              <a:gd name="connsiteX181" fmla="*/ 1013467 w 1016085"/>
              <a:gd name="connsiteY181" fmla="*/ 163737 h 385922"/>
              <a:gd name="connsiteX182" fmla="*/ 1013467 w 1016085"/>
              <a:gd name="connsiteY182" fmla="*/ 164316 h 385922"/>
              <a:gd name="connsiteX183" fmla="*/ 1013219 w 1016085"/>
              <a:gd name="connsiteY183" fmla="*/ 168425 h 385922"/>
              <a:gd name="connsiteX184" fmla="*/ 1012502 w 1016085"/>
              <a:gd name="connsiteY184" fmla="*/ 171654 h 385922"/>
              <a:gd name="connsiteX185" fmla="*/ 1012282 w 1016085"/>
              <a:gd name="connsiteY185" fmla="*/ 172811 h 385922"/>
              <a:gd name="connsiteX186" fmla="*/ 1011785 w 1016085"/>
              <a:gd name="connsiteY186" fmla="*/ 175157 h 385922"/>
              <a:gd name="connsiteX187" fmla="*/ 1011069 w 1016085"/>
              <a:gd name="connsiteY187" fmla="*/ 179266 h 385922"/>
              <a:gd name="connsiteX188" fmla="*/ 1010849 w 1016085"/>
              <a:gd name="connsiteY188" fmla="*/ 179542 h 385922"/>
              <a:gd name="connsiteX189" fmla="*/ 1010353 w 1016085"/>
              <a:gd name="connsiteY189" fmla="*/ 183045 h 385922"/>
              <a:gd name="connsiteX190" fmla="*/ 1009636 w 1016085"/>
              <a:gd name="connsiteY190" fmla="*/ 186852 h 385922"/>
              <a:gd name="connsiteX191" fmla="*/ 1009636 w 1016085"/>
              <a:gd name="connsiteY191" fmla="*/ 187155 h 385922"/>
              <a:gd name="connsiteX192" fmla="*/ 1009415 w 1016085"/>
              <a:gd name="connsiteY192" fmla="*/ 188617 h 385922"/>
              <a:gd name="connsiteX193" fmla="*/ 1009415 w 1016085"/>
              <a:gd name="connsiteY193" fmla="*/ 188893 h 385922"/>
              <a:gd name="connsiteX194" fmla="*/ 1009415 w 1016085"/>
              <a:gd name="connsiteY194" fmla="*/ 189196 h 385922"/>
              <a:gd name="connsiteX195" fmla="*/ 1008698 w 1016085"/>
              <a:gd name="connsiteY195" fmla="*/ 190658 h 385922"/>
              <a:gd name="connsiteX196" fmla="*/ 1008450 w 1016085"/>
              <a:gd name="connsiteY196" fmla="*/ 192699 h 385922"/>
              <a:gd name="connsiteX197" fmla="*/ 1008450 w 1016085"/>
              <a:gd name="connsiteY197" fmla="*/ 193279 h 385922"/>
              <a:gd name="connsiteX198" fmla="*/ 1008450 w 1016085"/>
              <a:gd name="connsiteY198" fmla="*/ 193858 h 385922"/>
              <a:gd name="connsiteX199" fmla="*/ 1007734 w 1016085"/>
              <a:gd name="connsiteY199" fmla="*/ 193279 h 385922"/>
              <a:gd name="connsiteX200" fmla="*/ 1007265 w 1016085"/>
              <a:gd name="connsiteY200" fmla="*/ 192699 h 385922"/>
              <a:gd name="connsiteX201" fmla="*/ 1006797 w 1016085"/>
              <a:gd name="connsiteY201" fmla="*/ 192396 h 385922"/>
              <a:gd name="connsiteX202" fmla="*/ 1005115 w 1016085"/>
              <a:gd name="connsiteY202" fmla="*/ 192120 h 385922"/>
              <a:gd name="connsiteX203" fmla="*/ 1004867 w 1016085"/>
              <a:gd name="connsiteY203" fmla="*/ 192120 h 385922"/>
              <a:gd name="connsiteX204" fmla="*/ 1002718 w 1016085"/>
              <a:gd name="connsiteY204" fmla="*/ 191816 h 385922"/>
              <a:gd name="connsiteX205" fmla="*/ 999878 w 1016085"/>
              <a:gd name="connsiteY205" fmla="*/ 192120 h 385922"/>
              <a:gd name="connsiteX206" fmla="*/ 999630 w 1016085"/>
              <a:gd name="connsiteY206" fmla="*/ 192120 h 385922"/>
              <a:gd name="connsiteX207" fmla="*/ 999630 w 1016085"/>
              <a:gd name="connsiteY207" fmla="*/ 192396 h 385922"/>
              <a:gd name="connsiteX208" fmla="*/ 997729 w 1016085"/>
              <a:gd name="connsiteY208" fmla="*/ 192699 h 385922"/>
              <a:gd name="connsiteX209" fmla="*/ 997480 w 1016085"/>
              <a:gd name="connsiteY209" fmla="*/ 192699 h 385922"/>
              <a:gd name="connsiteX210" fmla="*/ 995329 w 1016085"/>
              <a:gd name="connsiteY210" fmla="*/ 193279 h 385922"/>
              <a:gd name="connsiteX211" fmla="*/ 994614 w 1016085"/>
              <a:gd name="connsiteY211" fmla="*/ 193582 h 385922"/>
              <a:gd name="connsiteX212" fmla="*/ 992463 w 1016085"/>
              <a:gd name="connsiteY212" fmla="*/ 194465 h 385922"/>
              <a:gd name="connsiteX213" fmla="*/ 992243 w 1016085"/>
              <a:gd name="connsiteY213" fmla="*/ 194740 h 385922"/>
              <a:gd name="connsiteX214" fmla="*/ 989845 w 1016085"/>
              <a:gd name="connsiteY214" fmla="*/ 195623 h 385922"/>
              <a:gd name="connsiteX215" fmla="*/ 988412 w 1016085"/>
              <a:gd name="connsiteY215" fmla="*/ 196202 h 385922"/>
              <a:gd name="connsiteX216" fmla="*/ 987475 w 1016085"/>
              <a:gd name="connsiteY216" fmla="*/ 196506 h 385922"/>
              <a:gd name="connsiteX217" fmla="*/ 985573 w 1016085"/>
              <a:gd name="connsiteY217" fmla="*/ 197361 h 385922"/>
              <a:gd name="connsiteX218" fmla="*/ 984139 w 1016085"/>
              <a:gd name="connsiteY218" fmla="*/ 197968 h 385922"/>
              <a:gd name="connsiteX219" fmla="*/ 982926 w 1016085"/>
              <a:gd name="connsiteY219" fmla="*/ 198547 h 385922"/>
              <a:gd name="connsiteX220" fmla="*/ 982209 w 1016085"/>
              <a:gd name="connsiteY220" fmla="*/ 198547 h 385922"/>
              <a:gd name="connsiteX221" fmla="*/ 982209 w 1016085"/>
              <a:gd name="connsiteY221" fmla="*/ 198243 h 385922"/>
              <a:gd name="connsiteX222" fmla="*/ 982209 w 1016085"/>
              <a:gd name="connsiteY222" fmla="*/ 197968 h 385922"/>
              <a:gd name="connsiteX223" fmla="*/ 982706 w 1016085"/>
              <a:gd name="connsiteY223" fmla="*/ 197968 h 385922"/>
              <a:gd name="connsiteX224" fmla="*/ 984139 w 1016085"/>
              <a:gd name="connsiteY224" fmla="*/ 197361 h 385922"/>
              <a:gd name="connsiteX225" fmla="*/ 984608 w 1016085"/>
              <a:gd name="connsiteY225" fmla="*/ 197085 h 385922"/>
              <a:gd name="connsiteX226" fmla="*/ 984855 w 1016085"/>
              <a:gd name="connsiteY226" fmla="*/ 196782 h 385922"/>
              <a:gd name="connsiteX227" fmla="*/ 985573 w 1016085"/>
              <a:gd name="connsiteY227" fmla="*/ 196506 h 385922"/>
              <a:gd name="connsiteX228" fmla="*/ 986510 w 1016085"/>
              <a:gd name="connsiteY228" fmla="*/ 196506 h 385922"/>
              <a:gd name="connsiteX229" fmla="*/ 987227 w 1016085"/>
              <a:gd name="connsiteY229" fmla="*/ 195926 h 385922"/>
              <a:gd name="connsiteX230" fmla="*/ 987695 w 1016085"/>
              <a:gd name="connsiteY230" fmla="*/ 195623 h 385922"/>
              <a:gd name="connsiteX231" fmla="*/ 988191 w 1016085"/>
              <a:gd name="connsiteY231" fmla="*/ 195320 h 385922"/>
              <a:gd name="connsiteX232" fmla="*/ 988412 w 1016085"/>
              <a:gd name="connsiteY232" fmla="*/ 195320 h 385922"/>
              <a:gd name="connsiteX233" fmla="*/ 988908 w 1016085"/>
              <a:gd name="connsiteY233" fmla="*/ 194740 h 385922"/>
              <a:gd name="connsiteX234" fmla="*/ 988908 w 1016085"/>
              <a:gd name="connsiteY234" fmla="*/ 194162 h 385922"/>
              <a:gd name="connsiteX235" fmla="*/ 989376 w 1016085"/>
              <a:gd name="connsiteY235" fmla="*/ 193582 h 385922"/>
              <a:gd name="connsiteX236" fmla="*/ 989625 w 1016085"/>
              <a:gd name="connsiteY236" fmla="*/ 193279 h 385922"/>
              <a:gd name="connsiteX237" fmla="*/ 990342 w 1016085"/>
              <a:gd name="connsiteY237" fmla="*/ 192396 h 385922"/>
              <a:gd name="connsiteX238" fmla="*/ 990810 w 1016085"/>
              <a:gd name="connsiteY238" fmla="*/ 192120 h 385922"/>
              <a:gd name="connsiteX239" fmla="*/ 991059 w 1016085"/>
              <a:gd name="connsiteY239" fmla="*/ 192699 h 385922"/>
              <a:gd name="connsiteX240" fmla="*/ 991059 w 1016085"/>
              <a:gd name="connsiteY240" fmla="*/ 193003 h 385922"/>
              <a:gd name="connsiteX241" fmla="*/ 991279 w 1016085"/>
              <a:gd name="connsiteY241" fmla="*/ 193582 h 385922"/>
              <a:gd name="connsiteX242" fmla="*/ 991279 w 1016085"/>
              <a:gd name="connsiteY242" fmla="*/ 194162 h 385922"/>
              <a:gd name="connsiteX243" fmla="*/ 991994 w 1016085"/>
              <a:gd name="connsiteY243" fmla="*/ 193858 h 385922"/>
              <a:gd name="connsiteX244" fmla="*/ 992243 w 1016085"/>
              <a:gd name="connsiteY244" fmla="*/ 194162 h 385922"/>
              <a:gd name="connsiteX245" fmla="*/ 992463 w 1016085"/>
              <a:gd name="connsiteY245" fmla="*/ 194162 h 385922"/>
              <a:gd name="connsiteX246" fmla="*/ 993428 w 1016085"/>
              <a:gd name="connsiteY246" fmla="*/ 193582 h 385922"/>
              <a:gd name="connsiteX247" fmla="*/ 994394 w 1016085"/>
              <a:gd name="connsiteY247" fmla="*/ 193003 h 385922"/>
              <a:gd name="connsiteX248" fmla="*/ 994861 w 1016085"/>
              <a:gd name="connsiteY248" fmla="*/ 192699 h 385922"/>
              <a:gd name="connsiteX249" fmla="*/ 995109 w 1016085"/>
              <a:gd name="connsiteY249" fmla="*/ 192699 h 385922"/>
              <a:gd name="connsiteX250" fmla="*/ 995329 w 1016085"/>
              <a:gd name="connsiteY250" fmla="*/ 192699 h 385922"/>
              <a:gd name="connsiteX251" fmla="*/ 995578 w 1016085"/>
              <a:gd name="connsiteY251" fmla="*/ 192699 h 385922"/>
              <a:gd name="connsiteX252" fmla="*/ 996046 w 1016085"/>
              <a:gd name="connsiteY252" fmla="*/ 192396 h 385922"/>
              <a:gd name="connsiteX253" fmla="*/ 996295 w 1016085"/>
              <a:gd name="connsiteY253" fmla="*/ 192120 h 385922"/>
              <a:gd name="connsiteX254" fmla="*/ 996543 w 1016085"/>
              <a:gd name="connsiteY254" fmla="*/ 192120 h 385922"/>
              <a:gd name="connsiteX255" fmla="*/ 997012 w 1016085"/>
              <a:gd name="connsiteY255" fmla="*/ 191237 h 385922"/>
              <a:gd name="connsiteX256" fmla="*/ 997729 w 1016085"/>
              <a:gd name="connsiteY256" fmla="*/ 190658 h 385922"/>
              <a:gd name="connsiteX257" fmla="*/ 997949 w 1016085"/>
              <a:gd name="connsiteY257" fmla="*/ 190079 h 385922"/>
              <a:gd name="connsiteX258" fmla="*/ 999381 w 1016085"/>
              <a:gd name="connsiteY258" fmla="*/ 189500 h 385922"/>
              <a:gd name="connsiteX259" fmla="*/ 1000595 w 1016085"/>
              <a:gd name="connsiteY259" fmla="*/ 188893 h 385922"/>
              <a:gd name="connsiteX260" fmla="*/ 1000815 w 1016085"/>
              <a:gd name="connsiteY260" fmla="*/ 188314 h 385922"/>
              <a:gd name="connsiteX261" fmla="*/ 1000595 w 1016085"/>
              <a:gd name="connsiteY261" fmla="*/ 187431 h 385922"/>
              <a:gd name="connsiteX262" fmla="*/ 1000815 w 1016085"/>
              <a:gd name="connsiteY262" fmla="*/ 187155 h 385922"/>
              <a:gd name="connsiteX263" fmla="*/ 1001780 w 1016085"/>
              <a:gd name="connsiteY263" fmla="*/ 187431 h 385922"/>
              <a:gd name="connsiteX264" fmla="*/ 1002497 w 1016085"/>
              <a:gd name="connsiteY264" fmla="*/ 188038 h 385922"/>
              <a:gd name="connsiteX265" fmla="*/ 1003434 w 1016085"/>
              <a:gd name="connsiteY265" fmla="*/ 187734 h 385922"/>
              <a:gd name="connsiteX266" fmla="*/ 1003930 w 1016085"/>
              <a:gd name="connsiteY266" fmla="*/ 187431 h 385922"/>
              <a:gd name="connsiteX267" fmla="*/ 1004646 w 1016085"/>
              <a:gd name="connsiteY267" fmla="*/ 187431 h 385922"/>
              <a:gd name="connsiteX268" fmla="*/ 1005115 w 1016085"/>
              <a:gd name="connsiteY268" fmla="*/ 187431 h 385922"/>
              <a:gd name="connsiteX269" fmla="*/ 1005583 w 1016085"/>
              <a:gd name="connsiteY269" fmla="*/ 187155 h 385922"/>
              <a:gd name="connsiteX270" fmla="*/ 1006080 w 1016085"/>
              <a:gd name="connsiteY270" fmla="*/ 187155 h 385922"/>
              <a:gd name="connsiteX271" fmla="*/ 1006797 w 1016085"/>
              <a:gd name="connsiteY271" fmla="*/ 186852 h 385922"/>
              <a:gd name="connsiteX272" fmla="*/ 1007265 w 1016085"/>
              <a:gd name="connsiteY272" fmla="*/ 186576 h 385922"/>
              <a:gd name="connsiteX273" fmla="*/ 1007734 w 1016085"/>
              <a:gd name="connsiteY273" fmla="*/ 186576 h 385922"/>
              <a:gd name="connsiteX274" fmla="*/ 1008202 w 1016085"/>
              <a:gd name="connsiteY274" fmla="*/ 186576 h 385922"/>
              <a:gd name="connsiteX275" fmla="*/ 1008450 w 1016085"/>
              <a:gd name="connsiteY275" fmla="*/ 186852 h 385922"/>
              <a:gd name="connsiteX276" fmla="*/ 1008919 w 1016085"/>
              <a:gd name="connsiteY276" fmla="*/ 186852 h 385922"/>
              <a:gd name="connsiteX277" fmla="*/ 1009167 w 1016085"/>
              <a:gd name="connsiteY277" fmla="*/ 186576 h 385922"/>
              <a:gd name="connsiteX278" fmla="*/ 1008919 w 1016085"/>
              <a:gd name="connsiteY278" fmla="*/ 185969 h 385922"/>
              <a:gd name="connsiteX279" fmla="*/ 1009167 w 1016085"/>
              <a:gd name="connsiteY279" fmla="*/ 185389 h 385922"/>
              <a:gd name="connsiteX280" fmla="*/ 1009636 w 1016085"/>
              <a:gd name="connsiteY280" fmla="*/ 183652 h 385922"/>
              <a:gd name="connsiteX281" fmla="*/ 1009884 w 1016085"/>
              <a:gd name="connsiteY281" fmla="*/ 182466 h 385922"/>
              <a:gd name="connsiteX282" fmla="*/ 1009636 w 1016085"/>
              <a:gd name="connsiteY282" fmla="*/ 181308 h 385922"/>
              <a:gd name="connsiteX283" fmla="*/ 1009884 w 1016085"/>
              <a:gd name="connsiteY283" fmla="*/ 180425 h 385922"/>
              <a:gd name="connsiteX284" fmla="*/ 1010132 w 1016085"/>
              <a:gd name="connsiteY284" fmla="*/ 179542 h 385922"/>
              <a:gd name="connsiteX285" fmla="*/ 1009636 w 1016085"/>
              <a:gd name="connsiteY285" fmla="*/ 178962 h 385922"/>
              <a:gd name="connsiteX286" fmla="*/ 1009636 w 1016085"/>
              <a:gd name="connsiteY286" fmla="*/ 177501 h 385922"/>
              <a:gd name="connsiteX287" fmla="*/ 1009884 w 1016085"/>
              <a:gd name="connsiteY287" fmla="*/ 176922 h 385922"/>
              <a:gd name="connsiteX288" fmla="*/ 1010132 w 1016085"/>
              <a:gd name="connsiteY288" fmla="*/ 176342 h 385922"/>
              <a:gd name="connsiteX289" fmla="*/ 1010132 w 1016085"/>
              <a:gd name="connsiteY289" fmla="*/ 174853 h 385922"/>
              <a:gd name="connsiteX290" fmla="*/ 1010600 w 1016085"/>
              <a:gd name="connsiteY290" fmla="*/ 173998 h 385922"/>
              <a:gd name="connsiteX291" fmla="*/ 1010600 w 1016085"/>
              <a:gd name="connsiteY291" fmla="*/ 173694 h 385922"/>
              <a:gd name="connsiteX292" fmla="*/ 1011069 w 1016085"/>
              <a:gd name="connsiteY292" fmla="*/ 173391 h 385922"/>
              <a:gd name="connsiteX293" fmla="*/ 1011565 w 1016085"/>
              <a:gd name="connsiteY293" fmla="*/ 172536 h 385922"/>
              <a:gd name="connsiteX294" fmla="*/ 1012033 w 1016085"/>
              <a:gd name="connsiteY294" fmla="*/ 171350 h 385922"/>
              <a:gd name="connsiteX295" fmla="*/ 1012282 w 1016085"/>
              <a:gd name="connsiteY295" fmla="*/ 170191 h 385922"/>
              <a:gd name="connsiteX296" fmla="*/ 1012033 w 1016085"/>
              <a:gd name="connsiteY296" fmla="*/ 169308 h 385922"/>
              <a:gd name="connsiteX297" fmla="*/ 1012033 w 1016085"/>
              <a:gd name="connsiteY297" fmla="*/ 168730 h 385922"/>
              <a:gd name="connsiteX298" fmla="*/ 1012282 w 1016085"/>
              <a:gd name="connsiteY298" fmla="*/ 168123 h 385922"/>
              <a:gd name="connsiteX299" fmla="*/ 1012282 w 1016085"/>
              <a:gd name="connsiteY299" fmla="*/ 167267 h 385922"/>
              <a:gd name="connsiteX300" fmla="*/ 1012502 w 1016085"/>
              <a:gd name="connsiteY300" fmla="*/ 166660 h 385922"/>
              <a:gd name="connsiteX301" fmla="*/ 1012502 w 1016085"/>
              <a:gd name="connsiteY301" fmla="*/ 165503 h 385922"/>
              <a:gd name="connsiteX302" fmla="*/ 1012502 w 1016085"/>
              <a:gd name="connsiteY302" fmla="*/ 164040 h 385922"/>
              <a:gd name="connsiteX303" fmla="*/ 1012971 w 1016085"/>
              <a:gd name="connsiteY303" fmla="*/ 162274 h 385922"/>
              <a:gd name="connsiteX304" fmla="*/ 1013219 w 1016085"/>
              <a:gd name="connsiteY304" fmla="*/ 160509 h 385922"/>
              <a:gd name="connsiteX305" fmla="*/ 1013467 w 1016085"/>
              <a:gd name="connsiteY305" fmla="*/ 158469 h 385922"/>
              <a:gd name="connsiteX306" fmla="*/ 1013219 w 1016085"/>
              <a:gd name="connsiteY306" fmla="*/ 157586 h 385922"/>
              <a:gd name="connsiteX307" fmla="*/ 1013467 w 1016085"/>
              <a:gd name="connsiteY307" fmla="*/ 157310 h 385922"/>
              <a:gd name="connsiteX308" fmla="*/ 1013467 w 1016085"/>
              <a:gd name="connsiteY308" fmla="*/ 156703 h 385922"/>
              <a:gd name="connsiteX309" fmla="*/ 1013467 w 1016085"/>
              <a:gd name="connsiteY309" fmla="*/ 155545 h 385922"/>
              <a:gd name="connsiteX310" fmla="*/ 1013219 w 1016085"/>
              <a:gd name="connsiteY310" fmla="*/ 154082 h 385922"/>
              <a:gd name="connsiteX311" fmla="*/ 1013219 w 1016085"/>
              <a:gd name="connsiteY311" fmla="*/ 153476 h 385922"/>
              <a:gd name="connsiteX312" fmla="*/ 1012971 w 1016085"/>
              <a:gd name="connsiteY312" fmla="*/ 152896 h 385922"/>
              <a:gd name="connsiteX313" fmla="*/ 1013219 w 1016085"/>
              <a:gd name="connsiteY313" fmla="*/ 151435 h 385922"/>
              <a:gd name="connsiteX314" fmla="*/ 1013688 w 1016085"/>
              <a:gd name="connsiteY314" fmla="*/ 150248 h 385922"/>
              <a:gd name="connsiteX315" fmla="*/ 1014404 w 1016085"/>
              <a:gd name="connsiteY315" fmla="*/ 149669 h 385922"/>
              <a:gd name="connsiteX316" fmla="*/ 1014404 w 1016085"/>
              <a:gd name="connsiteY316" fmla="*/ 149090 h 385922"/>
              <a:gd name="connsiteX317" fmla="*/ 1014652 w 1016085"/>
              <a:gd name="connsiteY317" fmla="*/ 148207 h 385922"/>
              <a:gd name="connsiteX318" fmla="*/ 1014652 w 1016085"/>
              <a:gd name="connsiteY318" fmla="*/ 147904 h 385922"/>
              <a:gd name="connsiteX319" fmla="*/ 1014652 w 1016085"/>
              <a:gd name="connsiteY319" fmla="*/ 147628 h 385922"/>
              <a:gd name="connsiteX320" fmla="*/ 1014900 w 1016085"/>
              <a:gd name="connsiteY320" fmla="*/ 147325 h 385922"/>
              <a:gd name="connsiteX321" fmla="*/ 1014652 w 1016085"/>
              <a:gd name="connsiteY321" fmla="*/ 146745 h 385922"/>
              <a:gd name="connsiteX322" fmla="*/ 1014652 w 1016085"/>
              <a:gd name="connsiteY322" fmla="*/ 146442 h 385922"/>
              <a:gd name="connsiteX323" fmla="*/ 1014652 w 1016085"/>
              <a:gd name="connsiteY323" fmla="*/ 146166 h 385922"/>
              <a:gd name="connsiteX324" fmla="*/ 1014652 w 1016085"/>
              <a:gd name="connsiteY324" fmla="*/ 145863 h 385922"/>
              <a:gd name="connsiteX325" fmla="*/ 1014652 w 1016085"/>
              <a:gd name="connsiteY325" fmla="*/ 145560 h 385922"/>
              <a:gd name="connsiteX326" fmla="*/ 1014900 w 1016085"/>
              <a:gd name="connsiteY326" fmla="*/ 145284 h 385922"/>
              <a:gd name="connsiteX327" fmla="*/ 1014900 w 1016085"/>
              <a:gd name="connsiteY327" fmla="*/ 144677 h 385922"/>
              <a:gd name="connsiteX328" fmla="*/ 1015121 w 1016085"/>
              <a:gd name="connsiteY328" fmla="*/ 144677 h 385922"/>
              <a:gd name="connsiteX329" fmla="*/ 1015121 w 1016085"/>
              <a:gd name="connsiteY329" fmla="*/ 143821 h 385922"/>
              <a:gd name="connsiteX330" fmla="*/ 1015121 w 1016085"/>
              <a:gd name="connsiteY330" fmla="*/ 143518 h 385922"/>
              <a:gd name="connsiteX331" fmla="*/ 1015121 w 1016085"/>
              <a:gd name="connsiteY331" fmla="*/ 142635 h 385922"/>
              <a:gd name="connsiteX332" fmla="*/ 1015121 w 1016085"/>
              <a:gd name="connsiteY332" fmla="*/ 142331 h 385922"/>
              <a:gd name="connsiteX333" fmla="*/ 1015121 w 1016085"/>
              <a:gd name="connsiteY333" fmla="*/ 142057 h 385922"/>
              <a:gd name="connsiteX334" fmla="*/ 1014900 w 1016085"/>
              <a:gd name="connsiteY334" fmla="*/ 141450 h 385922"/>
              <a:gd name="connsiteX335" fmla="*/ 1014900 w 1016085"/>
              <a:gd name="connsiteY335" fmla="*/ 141174 h 385922"/>
              <a:gd name="connsiteX336" fmla="*/ 1014900 w 1016085"/>
              <a:gd name="connsiteY336" fmla="*/ 140594 h 385922"/>
              <a:gd name="connsiteX337" fmla="*/ 1014900 w 1016085"/>
              <a:gd name="connsiteY337" fmla="*/ 139104 h 385922"/>
              <a:gd name="connsiteX338" fmla="*/ 1014900 w 1016085"/>
              <a:gd name="connsiteY338" fmla="*/ 138222 h 385922"/>
              <a:gd name="connsiteX339" fmla="*/ 1014900 w 1016085"/>
              <a:gd name="connsiteY339" fmla="*/ 137339 h 385922"/>
              <a:gd name="connsiteX340" fmla="*/ 1014404 w 1016085"/>
              <a:gd name="connsiteY340" fmla="*/ 136180 h 385922"/>
              <a:gd name="connsiteX341" fmla="*/ 1013936 w 1016085"/>
              <a:gd name="connsiteY341" fmla="*/ 134995 h 385922"/>
              <a:gd name="connsiteX342" fmla="*/ 1013467 w 1016085"/>
              <a:gd name="connsiteY342" fmla="*/ 133836 h 385922"/>
              <a:gd name="connsiteX343" fmla="*/ 1013219 w 1016085"/>
              <a:gd name="connsiteY343" fmla="*/ 133533 h 385922"/>
              <a:gd name="connsiteX344" fmla="*/ 1012971 w 1016085"/>
              <a:gd name="connsiteY344" fmla="*/ 132346 h 385922"/>
              <a:gd name="connsiteX345" fmla="*/ 1012750 w 1016085"/>
              <a:gd name="connsiteY345" fmla="*/ 132071 h 385922"/>
              <a:gd name="connsiteX346" fmla="*/ 1012502 w 1016085"/>
              <a:gd name="connsiteY346" fmla="*/ 130885 h 385922"/>
              <a:gd name="connsiteX347" fmla="*/ 1012033 w 1016085"/>
              <a:gd name="connsiteY347" fmla="*/ 130305 h 385922"/>
              <a:gd name="connsiteX348" fmla="*/ 1012282 w 1016085"/>
              <a:gd name="connsiteY348" fmla="*/ 129424 h 385922"/>
              <a:gd name="connsiteX349" fmla="*/ 1011785 w 1016085"/>
              <a:gd name="connsiteY349" fmla="*/ 127961 h 385922"/>
              <a:gd name="connsiteX350" fmla="*/ 1011785 w 1016085"/>
              <a:gd name="connsiteY350" fmla="*/ 127354 h 385922"/>
              <a:gd name="connsiteX351" fmla="*/ 1011785 w 1016085"/>
              <a:gd name="connsiteY351" fmla="*/ 126775 h 385922"/>
              <a:gd name="connsiteX352" fmla="*/ 1011069 w 1016085"/>
              <a:gd name="connsiteY352" fmla="*/ 125892 h 385922"/>
              <a:gd name="connsiteX353" fmla="*/ 1010849 w 1016085"/>
              <a:gd name="connsiteY353" fmla="*/ 125312 h 385922"/>
              <a:gd name="connsiteX354" fmla="*/ 1010353 w 1016085"/>
              <a:gd name="connsiteY354" fmla="*/ 124430 h 385922"/>
              <a:gd name="connsiteX355" fmla="*/ 1010353 w 1016085"/>
              <a:gd name="connsiteY355" fmla="*/ 123851 h 385922"/>
              <a:gd name="connsiteX356" fmla="*/ 1010132 w 1016085"/>
              <a:gd name="connsiteY356" fmla="*/ 123548 h 385922"/>
              <a:gd name="connsiteX357" fmla="*/ 1010132 w 1016085"/>
              <a:gd name="connsiteY357" fmla="*/ 122968 h 385922"/>
              <a:gd name="connsiteX358" fmla="*/ 1010132 w 1016085"/>
              <a:gd name="connsiteY358" fmla="*/ 122361 h 385922"/>
              <a:gd name="connsiteX359" fmla="*/ 1010132 w 1016085"/>
              <a:gd name="connsiteY359" fmla="*/ 122086 h 385922"/>
              <a:gd name="connsiteX360" fmla="*/ 1009884 w 1016085"/>
              <a:gd name="connsiteY360" fmla="*/ 122086 h 385922"/>
              <a:gd name="connsiteX361" fmla="*/ 1009636 w 1016085"/>
              <a:gd name="connsiteY361" fmla="*/ 121479 h 385922"/>
              <a:gd name="connsiteX362" fmla="*/ 1009636 w 1016085"/>
              <a:gd name="connsiteY362" fmla="*/ 121203 h 385922"/>
              <a:gd name="connsiteX363" fmla="*/ 1009636 w 1016085"/>
              <a:gd name="connsiteY363" fmla="*/ 120017 h 385922"/>
              <a:gd name="connsiteX364" fmla="*/ 1009415 w 1016085"/>
              <a:gd name="connsiteY364" fmla="*/ 119438 h 385922"/>
              <a:gd name="connsiteX365" fmla="*/ 1009415 w 1016085"/>
              <a:gd name="connsiteY365" fmla="*/ 119134 h 385922"/>
              <a:gd name="connsiteX366" fmla="*/ 1009167 w 1016085"/>
              <a:gd name="connsiteY366" fmla="*/ 118555 h 385922"/>
              <a:gd name="connsiteX367" fmla="*/ 1008919 w 1016085"/>
              <a:gd name="connsiteY367" fmla="*/ 117949 h 385922"/>
              <a:gd name="connsiteX368" fmla="*/ 1008919 w 1016085"/>
              <a:gd name="connsiteY368" fmla="*/ 117673 h 385922"/>
              <a:gd name="connsiteX369" fmla="*/ 1008698 w 1016085"/>
              <a:gd name="connsiteY369" fmla="*/ 117369 h 385922"/>
              <a:gd name="connsiteX370" fmla="*/ 1008698 w 1016085"/>
              <a:gd name="connsiteY370" fmla="*/ 116790 h 385922"/>
              <a:gd name="connsiteX371" fmla="*/ 1008450 w 1016085"/>
              <a:gd name="connsiteY371" fmla="*/ 116183 h 385922"/>
              <a:gd name="connsiteX372" fmla="*/ 986510 w 1016085"/>
              <a:gd name="connsiteY372" fmla="*/ 92350 h 385922"/>
              <a:gd name="connsiteX373" fmla="*/ 988191 w 1016085"/>
              <a:gd name="connsiteY373" fmla="*/ 92350 h 385922"/>
              <a:gd name="connsiteX374" fmla="*/ 989845 w 1016085"/>
              <a:gd name="connsiteY374" fmla="*/ 92929 h 385922"/>
              <a:gd name="connsiteX375" fmla="*/ 990342 w 1016085"/>
              <a:gd name="connsiteY375" fmla="*/ 93536 h 385922"/>
              <a:gd name="connsiteX376" fmla="*/ 991526 w 1016085"/>
              <a:gd name="connsiteY376" fmla="*/ 93812 h 385922"/>
              <a:gd name="connsiteX377" fmla="*/ 991775 w 1016085"/>
              <a:gd name="connsiteY377" fmla="*/ 94116 h 385922"/>
              <a:gd name="connsiteX378" fmla="*/ 993429 w 1016085"/>
              <a:gd name="connsiteY378" fmla="*/ 95302 h 385922"/>
              <a:gd name="connsiteX379" fmla="*/ 992960 w 1016085"/>
              <a:gd name="connsiteY379" fmla="*/ 95881 h 385922"/>
              <a:gd name="connsiteX380" fmla="*/ 992960 w 1016085"/>
              <a:gd name="connsiteY380" fmla="*/ 96184 h 385922"/>
              <a:gd name="connsiteX381" fmla="*/ 992960 w 1016085"/>
              <a:gd name="connsiteY381" fmla="*/ 96763 h 385922"/>
              <a:gd name="connsiteX382" fmla="*/ 993180 w 1016085"/>
              <a:gd name="connsiteY382" fmla="*/ 97067 h 385922"/>
              <a:gd name="connsiteX383" fmla="*/ 994146 w 1016085"/>
              <a:gd name="connsiteY383" fmla="*/ 97343 h 385922"/>
              <a:gd name="connsiteX384" fmla="*/ 994614 w 1016085"/>
              <a:gd name="connsiteY384" fmla="*/ 97067 h 385922"/>
              <a:gd name="connsiteX385" fmla="*/ 995110 w 1016085"/>
              <a:gd name="connsiteY385" fmla="*/ 97343 h 385922"/>
              <a:gd name="connsiteX386" fmla="*/ 996047 w 1016085"/>
              <a:gd name="connsiteY386" fmla="*/ 98833 h 385922"/>
              <a:gd name="connsiteX387" fmla="*/ 997012 w 1016085"/>
              <a:gd name="connsiteY387" fmla="*/ 100294 h 385922"/>
              <a:gd name="connsiteX388" fmla="*/ 998197 w 1016085"/>
              <a:gd name="connsiteY388" fmla="*/ 104128 h 385922"/>
              <a:gd name="connsiteX389" fmla="*/ 997949 w 1016085"/>
              <a:gd name="connsiteY389" fmla="*/ 105314 h 385922"/>
              <a:gd name="connsiteX390" fmla="*/ 997949 w 1016085"/>
              <a:gd name="connsiteY390" fmla="*/ 105590 h 385922"/>
              <a:gd name="connsiteX391" fmla="*/ 998445 w 1016085"/>
              <a:gd name="connsiteY391" fmla="*/ 108541 h 385922"/>
              <a:gd name="connsiteX392" fmla="*/ 998445 w 1016085"/>
              <a:gd name="connsiteY392" fmla="*/ 110003 h 385922"/>
              <a:gd name="connsiteX393" fmla="*/ 997949 w 1016085"/>
              <a:gd name="connsiteY393" fmla="*/ 110886 h 385922"/>
              <a:gd name="connsiteX394" fmla="*/ 997481 w 1016085"/>
              <a:gd name="connsiteY394" fmla="*/ 110886 h 385922"/>
              <a:gd name="connsiteX395" fmla="*/ 995827 w 1016085"/>
              <a:gd name="connsiteY395" fmla="*/ 109424 h 385922"/>
              <a:gd name="connsiteX396" fmla="*/ 992463 w 1016085"/>
              <a:gd name="connsiteY396" fmla="*/ 108845 h 385922"/>
              <a:gd name="connsiteX397" fmla="*/ 991526 w 1016085"/>
              <a:gd name="connsiteY397" fmla="*/ 107962 h 385922"/>
              <a:gd name="connsiteX398" fmla="*/ 993180 w 1016085"/>
              <a:gd name="connsiteY398" fmla="*/ 106776 h 385922"/>
              <a:gd name="connsiteX399" fmla="*/ 993180 w 1016085"/>
              <a:gd name="connsiteY399" fmla="*/ 106472 h 385922"/>
              <a:gd name="connsiteX400" fmla="*/ 993180 w 1016085"/>
              <a:gd name="connsiteY400" fmla="*/ 104431 h 385922"/>
              <a:gd name="connsiteX401" fmla="*/ 993180 w 1016085"/>
              <a:gd name="connsiteY401" fmla="*/ 103245 h 385922"/>
              <a:gd name="connsiteX402" fmla="*/ 992960 w 1016085"/>
              <a:gd name="connsiteY402" fmla="*/ 102363 h 385922"/>
              <a:gd name="connsiteX403" fmla="*/ 991775 w 1016085"/>
              <a:gd name="connsiteY403" fmla="*/ 100597 h 385922"/>
              <a:gd name="connsiteX404" fmla="*/ 991526 w 1016085"/>
              <a:gd name="connsiteY404" fmla="*/ 100597 h 385922"/>
              <a:gd name="connsiteX405" fmla="*/ 990811 w 1016085"/>
              <a:gd name="connsiteY405" fmla="*/ 100294 h 385922"/>
              <a:gd name="connsiteX406" fmla="*/ 988908 w 1016085"/>
              <a:gd name="connsiteY406" fmla="*/ 97950 h 385922"/>
              <a:gd name="connsiteX407" fmla="*/ 989128 w 1016085"/>
              <a:gd name="connsiteY407" fmla="*/ 96763 h 385922"/>
              <a:gd name="connsiteX408" fmla="*/ 988908 w 1016085"/>
              <a:gd name="connsiteY408" fmla="*/ 96460 h 385922"/>
              <a:gd name="connsiteX409" fmla="*/ 988411 w 1016085"/>
              <a:gd name="connsiteY409" fmla="*/ 95881 h 385922"/>
              <a:gd name="connsiteX410" fmla="*/ 986042 w 1016085"/>
              <a:gd name="connsiteY410" fmla="*/ 94419 h 385922"/>
              <a:gd name="connsiteX411" fmla="*/ 985572 w 1016085"/>
              <a:gd name="connsiteY411" fmla="*/ 93233 h 385922"/>
              <a:gd name="connsiteX412" fmla="*/ 985572 w 1016085"/>
              <a:gd name="connsiteY412" fmla="*/ 92929 h 385922"/>
              <a:gd name="connsiteX413" fmla="*/ 303313 w 1016085"/>
              <a:gd name="connsiteY413" fmla="*/ 0 h 385922"/>
              <a:gd name="connsiteX414" fmla="*/ 310011 w 1016085"/>
              <a:gd name="connsiteY414" fmla="*/ 304 h 385922"/>
              <a:gd name="connsiteX415" fmla="*/ 312133 w 1016085"/>
              <a:gd name="connsiteY415" fmla="*/ 304 h 385922"/>
              <a:gd name="connsiteX416" fmla="*/ 319548 w 1016085"/>
              <a:gd name="connsiteY416" fmla="*/ 1187 h 385922"/>
              <a:gd name="connsiteX417" fmla="*/ 321201 w 1016085"/>
              <a:gd name="connsiteY417" fmla="*/ 1187 h 385922"/>
              <a:gd name="connsiteX418" fmla="*/ 323600 w 1016085"/>
              <a:gd name="connsiteY418" fmla="*/ 1187 h 385922"/>
              <a:gd name="connsiteX419" fmla="*/ 324068 w 1016085"/>
              <a:gd name="connsiteY419" fmla="*/ 1490 h 385922"/>
              <a:gd name="connsiteX420" fmla="*/ 324785 w 1016085"/>
              <a:gd name="connsiteY420" fmla="*/ 1490 h 385922"/>
              <a:gd name="connsiteX421" fmla="*/ 326439 w 1016085"/>
              <a:gd name="connsiteY421" fmla="*/ 1187 h 385922"/>
              <a:gd name="connsiteX422" fmla="*/ 328369 w 1016085"/>
              <a:gd name="connsiteY422" fmla="*/ 1490 h 385922"/>
              <a:gd name="connsiteX423" fmla="*/ 330270 w 1016085"/>
              <a:gd name="connsiteY423" fmla="*/ 1794 h 385922"/>
              <a:gd name="connsiteX424" fmla="*/ 330987 w 1016085"/>
              <a:gd name="connsiteY424" fmla="*/ 1794 h 385922"/>
              <a:gd name="connsiteX425" fmla="*/ 337905 w 1016085"/>
              <a:gd name="connsiteY425" fmla="*/ 2097 h 385922"/>
              <a:gd name="connsiteX426" fmla="*/ 340525 w 1016085"/>
              <a:gd name="connsiteY426" fmla="*/ 2097 h 385922"/>
              <a:gd name="connsiteX427" fmla="*/ 343860 w 1016085"/>
              <a:gd name="connsiteY427" fmla="*/ 2097 h 385922"/>
              <a:gd name="connsiteX428" fmla="*/ 345761 w 1016085"/>
              <a:gd name="connsiteY428" fmla="*/ 2097 h 385922"/>
              <a:gd name="connsiteX429" fmla="*/ 350777 w 1016085"/>
              <a:gd name="connsiteY429" fmla="*/ 2097 h 385922"/>
              <a:gd name="connsiteX430" fmla="*/ 352211 w 1016085"/>
              <a:gd name="connsiteY430" fmla="*/ 2373 h 385922"/>
              <a:gd name="connsiteX431" fmla="*/ 357696 w 1016085"/>
              <a:gd name="connsiteY431" fmla="*/ 2373 h 385922"/>
              <a:gd name="connsiteX432" fmla="*/ 360784 w 1016085"/>
              <a:gd name="connsiteY432" fmla="*/ 2373 h 385922"/>
              <a:gd name="connsiteX433" fmla="*/ 361280 w 1016085"/>
              <a:gd name="connsiteY433" fmla="*/ 2677 h 385922"/>
              <a:gd name="connsiteX434" fmla="*/ 363402 w 1016085"/>
              <a:gd name="connsiteY434" fmla="*/ 2677 h 385922"/>
              <a:gd name="connsiteX435" fmla="*/ 364615 w 1016085"/>
              <a:gd name="connsiteY435" fmla="*/ 2677 h 385922"/>
              <a:gd name="connsiteX436" fmla="*/ 366764 w 1016085"/>
              <a:gd name="connsiteY436" fmla="*/ 2980 h 385922"/>
              <a:gd name="connsiteX437" fmla="*/ 369135 w 1016085"/>
              <a:gd name="connsiteY437" fmla="*/ 2980 h 385922"/>
              <a:gd name="connsiteX438" fmla="*/ 371533 w 1016085"/>
              <a:gd name="connsiteY438" fmla="*/ 2980 h 385922"/>
              <a:gd name="connsiteX439" fmla="*/ 372940 w 1016085"/>
              <a:gd name="connsiteY439" fmla="*/ 3284 h 385922"/>
              <a:gd name="connsiteX440" fmla="*/ 373904 w 1016085"/>
              <a:gd name="connsiteY440" fmla="*/ 3284 h 385922"/>
              <a:gd name="connsiteX441" fmla="*/ 374152 w 1016085"/>
              <a:gd name="connsiteY441" fmla="*/ 3284 h 385922"/>
              <a:gd name="connsiteX442" fmla="*/ 379637 w 1016085"/>
              <a:gd name="connsiteY442" fmla="*/ 3560 h 385922"/>
              <a:gd name="connsiteX443" fmla="*/ 380574 w 1016085"/>
              <a:gd name="connsiteY443" fmla="*/ 3560 h 385922"/>
              <a:gd name="connsiteX444" fmla="*/ 382724 w 1016085"/>
              <a:gd name="connsiteY444" fmla="*/ 3560 h 385922"/>
              <a:gd name="connsiteX445" fmla="*/ 387272 w 1016085"/>
              <a:gd name="connsiteY445" fmla="*/ 3560 h 385922"/>
              <a:gd name="connsiteX446" fmla="*/ 387272 w 1016085"/>
              <a:gd name="connsiteY446" fmla="*/ 3863 h 385922"/>
              <a:gd name="connsiteX447" fmla="*/ 392261 w 1016085"/>
              <a:gd name="connsiteY447" fmla="*/ 3863 h 385922"/>
              <a:gd name="connsiteX448" fmla="*/ 392509 w 1016085"/>
              <a:gd name="connsiteY448" fmla="*/ 3863 h 385922"/>
              <a:gd name="connsiteX449" fmla="*/ 399648 w 1016085"/>
              <a:gd name="connsiteY449" fmla="*/ 4166 h 385922"/>
              <a:gd name="connsiteX450" fmla="*/ 401329 w 1016085"/>
              <a:gd name="connsiteY450" fmla="*/ 4166 h 385922"/>
              <a:gd name="connsiteX451" fmla="*/ 403480 w 1016085"/>
              <a:gd name="connsiteY451" fmla="*/ 4166 h 385922"/>
              <a:gd name="connsiteX452" fmla="*/ 403949 w 1016085"/>
              <a:gd name="connsiteY452" fmla="*/ 4166 h 385922"/>
              <a:gd name="connsiteX453" fmla="*/ 406815 w 1016085"/>
              <a:gd name="connsiteY453" fmla="*/ 4166 h 385922"/>
              <a:gd name="connsiteX454" fmla="*/ 410150 w 1016085"/>
              <a:gd name="connsiteY454" fmla="*/ 3863 h 385922"/>
              <a:gd name="connsiteX455" fmla="*/ 411832 w 1016085"/>
              <a:gd name="connsiteY455" fmla="*/ 3863 h 385922"/>
              <a:gd name="connsiteX456" fmla="*/ 414919 w 1016085"/>
              <a:gd name="connsiteY456" fmla="*/ 3863 h 385922"/>
              <a:gd name="connsiteX457" fmla="*/ 415884 w 1016085"/>
              <a:gd name="connsiteY457" fmla="*/ 3863 h 385922"/>
              <a:gd name="connsiteX458" fmla="*/ 418502 w 1016085"/>
              <a:gd name="connsiteY458" fmla="*/ 4166 h 385922"/>
              <a:gd name="connsiteX459" fmla="*/ 419440 w 1016085"/>
              <a:gd name="connsiteY459" fmla="*/ 4166 h 385922"/>
              <a:gd name="connsiteX460" fmla="*/ 420651 w 1016085"/>
              <a:gd name="connsiteY460" fmla="*/ 4166 h 385922"/>
              <a:gd name="connsiteX461" fmla="*/ 423022 w 1016085"/>
              <a:gd name="connsiteY461" fmla="*/ 4469 h 385922"/>
              <a:gd name="connsiteX462" fmla="*/ 423987 w 1016085"/>
              <a:gd name="connsiteY462" fmla="*/ 4469 h 385922"/>
              <a:gd name="connsiteX463" fmla="*/ 425420 w 1016085"/>
              <a:gd name="connsiteY463" fmla="*/ 4469 h 385922"/>
              <a:gd name="connsiteX464" fmla="*/ 430188 w 1016085"/>
              <a:gd name="connsiteY464" fmla="*/ 4773 h 385922"/>
              <a:gd name="connsiteX465" fmla="*/ 430905 w 1016085"/>
              <a:gd name="connsiteY465" fmla="*/ 4773 h 385922"/>
              <a:gd name="connsiteX466" fmla="*/ 431126 w 1016085"/>
              <a:gd name="connsiteY466" fmla="*/ 4773 h 385922"/>
              <a:gd name="connsiteX467" fmla="*/ 434958 w 1016085"/>
              <a:gd name="connsiteY467" fmla="*/ 5049 h 385922"/>
              <a:gd name="connsiteX468" fmla="*/ 435178 w 1016085"/>
              <a:gd name="connsiteY468" fmla="*/ 5049 h 385922"/>
              <a:gd name="connsiteX469" fmla="*/ 437107 w 1016085"/>
              <a:gd name="connsiteY469" fmla="*/ 5049 h 385922"/>
              <a:gd name="connsiteX470" fmla="*/ 440443 w 1016085"/>
              <a:gd name="connsiteY470" fmla="*/ 5352 h 385922"/>
              <a:gd name="connsiteX471" fmla="*/ 440663 w 1016085"/>
              <a:gd name="connsiteY471" fmla="*/ 5352 h 385922"/>
              <a:gd name="connsiteX472" fmla="*/ 445212 w 1016085"/>
              <a:gd name="connsiteY472" fmla="*/ 5352 h 385922"/>
              <a:gd name="connsiteX473" fmla="*/ 445928 w 1016085"/>
              <a:gd name="connsiteY473" fmla="*/ 5655 h 385922"/>
              <a:gd name="connsiteX474" fmla="*/ 446148 w 1016085"/>
              <a:gd name="connsiteY474" fmla="*/ 5655 h 385922"/>
              <a:gd name="connsiteX475" fmla="*/ 452351 w 1016085"/>
              <a:gd name="connsiteY475" fmla="*/ 5959 h 385922"/>
              <a:gd name="connsiteX476" fmla="*/ 456899 w 1016085"/>
              <a:gd name="connsiteY476" fmla="*/ 6235 h 385922"/>
              <a:gd name="connsiteX477" fmla="*/ 461888 w 1016085"/>
              <a:gd name="connsiteY477" fmla="*/ 6538 h 385922"/>
              <a:gd name="connsiteX478" fmla="*/ 464037 w 1016085"/>
              <a:gd name="connsiteY478" fmla="*/ 6538 h 385922"/>
              <a:gd name="connsiteX479" fmla="*/ 469522 w 1016085"/>
              <a:gd name="connsiteY479" fmla="*/ 6538 h 385922"/>
              <a:gd name="connsiteX480" fmla="*/ 469771 w 1016085"/>
              <a:gd name="connsiteY480" fmla="*/ 6538 h 385922"/>
              <a:gd name="connsiteX481" fmla="*/ 474540 w 1016085"/>
              <a:gd name="connsiteY481" fmla="*/ 6538 h 385922"/>
              <a:gd name="connsiteX482" fmla="*/ 475724 w 1016085"/>
              <a:gd name="connsiteY482" fmla="*/ 6538 h 385922"/>
              <a:gd name="connsiteX483" fmla="*/ 475972 w 1016085"/>
              <a:gd name="connsiteY483" fmla="*/ 6538 h 385922"/>
              <a:gd name="connsiteX484" fmla="*/ 476193 w 1016085"/>
              <a:gd name="connsiteY484" fmla="*/ 6538 h 385922"/>
              <a:gd name="connsiteX485" fmla="*/ 481678 w 1016085"/>
              <a:gd name="connsiteY485" fmla="*/ 6538 h 385922"/>
              <a:gd name="connsiteX486" fmla="*/ 484545 w 1016085"/>
              <a:gd name="connsiteY486" fmla="*/ 6538 h 385922"/>
              <a:gd name="connsiteX487" fmla="*/ 489561 w 1016085"/>
              <a:gd name="connsiteY487" fmla="*/ 6538 h 385922"/>
              <a:gd name="connsiteX488" fmla="*/ 492428 w 1016085"/>
              <a:gd name="connsiteY488" fmla="*/ 6538 h 385922"/>
              <a:gd name="connsiteX489" fmla="*/ 496480 w 1016085"/>
              <a:gd name="connsiteY489" fmla="*/ 6538 h 385922"/>
              <a:gd name="connsiteX490" fmla="*/ 496949 w 1016085"/>
              <a:gd name="connsiteY490" fmla="*/ 6538 h 385922"/>
              <a:gd name="connsiteX491" fmla="*/ 499346 w 1016085"/>
              <a:gd name="connsiteY491" fmla="*/ 6538 h 385922"/>
              <a:gd name="connsiteX492" fmla="*/ 503399 w 1016085"/>
              <a:gd name="connsiteY492" fmla="*/ 6538 h 385922"/>
              <a:gd name="connsiteX493" fmla="*/ 504832 w 1016085"/>
              <a:gd name="connsiteY493" fmla="*/ 6538 h 385922"/>
              <a:gd name="connsiteX494" fmla="*/ 505769 w 1016085"/>
              <a:gd name="connsiteY494" fmla="*/ 6538 h 385922"/>
              <a:gd name="connsiteX495" fmla="*/ 506486 w 1016085"/>
              <a:gd name="connsiteY495" fmla="*/ 6538 h 385922"/>
              <a:gd name="connsiteX496" fmla="*/ 508167 w 1016085"/>
              <a:gd name="connsiteY496" fmla="*/ 6538 h 385922"/>
              <a:gd name="connsiteX497" fmla="*/ 508636 w 1016085"/>
              <a:gd name="connsiteY497" fmla="*/ 6538 h 385922"/>
              <a:gd name="connsiteX498" fmla="*/ 511034 w 1016085"/>
              <a:gd name="connsiteY498" fmla="*/ 6538 h 385922"/>
              <a:gd name="connsiteX499" fmla="*/ 513873 w 1016085"/>
              <a:gd name="connsiteY499" fmla="*/ 6538 h 385922"/>
              <a:gd name="connsiteX500" fmla="*/ 515306 w 1016085"/>
              <a:gd name="connsiteY500" fmla="*/ 6538 h 385922"/>
              <a:gd name="connsiteX501" fmla="*/ 517704 w 1016085"/>
              <a:gd name="connsiteY501" fmla="*/ 6538 h 385922"/>
              <a:gd name="connsiteX502" fmla="*/ 521508 w 1016085"/>
              <a:gd name="connsiteY502" fmla="*/ 6538 h 385922"/>
              <a:gd name="connsiteX503" fmla="*/ 521756 w 1016085"/>
              <a:gd name="connsiteY503" fmla="*/ 6842 h 385922"/>
              <a:gd name="connsiteX504" fmla="*/ 525808 w 1016085"/>
              <a:gd name="connsiteY504" fmla="*/ 6842 h 385922"/>
              <a:gd name="connsiteX505" fmla="*/ 526277 w 1016085"/>
              <a:gd name="connsiteY505" fmla="*/ 6842 h 385922"/>
              <a:gd name="connsiteX506" fmla="*/ 528427 w 1016085"/>
              <a:gd name="connsiteY506" fmla="*/ 6842 h 385922"/>
              <a:gd name="connsiteX507" fmla="*/ 533664 w 1016085"/>
              <a:gd name="connsiteY507" fmla="*/ 6842 h 385922"/>
              <a:gd name="connsiteX508" fmla="*/ 533912 w 1016085"/>
              <a:gd name="connsiteY508" fmla="*/ 6842 h 385922"/>
              <a:gd name="connsiteX509" fmla="*/ 538212 w 1016085"/>
              <a:gd name="connsiteY509" fmla="*/ 6842 h 385922"/>
              <a:gd name="connsiteX510" fmla="*/ 540830 w 1016085"/>
              <a:gd name="connsiteY510" fmla="*/ 6842 h 385922"/>
              <a:gd name="connsiteX511" fmla="*/ 550835 w 1016085"/>
              <a:gd name="connsiteY511" fmla="*/ 6842 h 385922"/>
              <a:gd name="connsiteX512" fmla="*/ 551332 w 1016085"/>
              <a:gd name="connsiteY512" fmla="*/ 6842 h 385922"/>
              <a:gd name="connsiteX513" fmla="*/ 551801 w 1016085"/>
              <a:gd name="connsiteY513" fmla="*/ 6842 h 385922"/>
              <a:gd name="connsiteX514" fmla="*/ 553454 w 1016085"/>
              <a:gd name="connsiteY514" fmla="*/ 6842 h 385922"/>
              <a:gd name="connsiteX515" fmla="*/ 556321 w 1016085"/>
              <a:gd name="connsiteY515" fmla="*/ 6842 h 385922"/>
              <a:gd name="connsiteX516" fmla="*/ 556817 w 1016085"/>
              <a:gd name="connsiteY516" fmla="*/ 6842 h 385922"/>
              <a:gd name="connsiteX517" fmla="*/ 559188 w 1016085"/>
              <a:gd name="connsiteY517" fmla="*/ 6842 h 385922"/>
              <a:gd name="connsiteX518" fmla="*/ 564425 w 1016085"/>
              <a:gd name="connsiteY518" fmla="*/ 6842 h 385922"/>
              <a:gd name="connsiteX519" fmla="*/ 565638 w 1016085"/>
              <a:gd name="connsiteY519" fmla="*/ 6842 h 385922"/>
              <a:gd name="connsiteX520" fmla="*/ 570874 w 1016085"/>
              <a:gd name="connsiteY520" fmla="*/ 6842 h 385922"/>
              <a:gd name="connsiteX521" fmla="*/ 571123 w 1016085"/>
              <a:gd name="connsiteY521" fmla="*/ 6842 h 385922"/>
              <a:gd name="connsiteX522" fmla="*/ 580164 w 1016085"/>
              <a:gd name="connsiteY522" fmla="*/ 6842 h 385922"/>
              <a:gd name="connsiteX523" fmla="*/ 581598 w 1016085"/>
              <a:gd name="connsiteY523" fmla="*/ 6842 h 385922"/>
              <a:gd name="connsiteX524" fmla="*/ 585181 w 1016085"/>
              <a:gd name="connsiteY524" fmla="*/ 6842 h 385922"/>
              <a:gd name="connsiteX525" fmla="*/ 585897 w 1016085"/>
              <a:gd name="connsiteY525" fmla="*/ 6842 h 385922"/>
              <a:gd name="connsiteX526" fmla="*/ 586366 w 1016085"/>
              <a:gd name="connsiteY526" fmla="*/ 6842 h 385922"/>
              <a:gd name="connsiteX527" fmla="*/ 586614 w 1016085"/>
              <a:gd name="connsiteY527" fmla="*/ 6842 h 385922"/>
              <a:gd name="connsiteX528" fmla="*/ 593532 w 1016085"/>
              <a:gd name="connsiteY528" fmla="*/ 6842 h 385922"/>
              <a:gd name="connsiteX529" fmla="*/ 594497 w 1016085"/>
              <a:gd name="connsiteY529" fmla="*/ 6842 h 385922"/>
              <a:gd name="connsiteX530" fmla="*/ 595903 w 1016085"/>
              <a:gd name="connsiteY530" fmla="*/ 6842 h 385922"/>
              <a:gd name="connsiteX531" fmla="*/ 612606 w 1016085"/>
              <a:gd name="connsiteY531" fmla="*/ 6842 h 385922"/>
              <a:gd name="connsiteX532" fmla="*/ 613571 w 1016085"/>
              <a:gd name="connsiteY532" fmla="*/ 6842 h 385922"/>
              <a:gd name="connsiteX533" fmla="*/ 613792 w 1016085"/>
              <a:gd name="connsiteY533" fmla="*/ 6842 h 385922"/>
              <a:gd name="connsiteX534" fmla="*/ 614288 w 1016085"/>
              <a:gd name="connsiteY534" fmla="*/ 6842 h 385922"/>
              <a:gd name="connsiteX535" fmla="*/ 614509 w 1016085"/>
              <a:gd name="connsiteY535" fmla="*/ 6842 h 385922"/>
              <a:gd name="connsiteX536" fmla="*/ 616906 w 1016085"/>
              <a:gd name="connsiteY536" fmla="*/ 6842 h 385922"/>
              <a:gd name="connsiteX537" fmla="*/ 619525 w 1016085"/>
              <a:gd name="connsiteY537" fmla="*/ 6842 h 385922"/>
              <a:gd name="connsiteX538" fmla="*/ 619993 w 1016085"/>
              <a:gd name="connsiteY538" fmla="*/ 6842 h 385922"/>
              <a:gd name="connsiteX539" fmla="*/ 621676 w 1016085"/>
              <a:gd name="connsiteY539" fmla="*/ 6842 h 385922"/>
              <a:gd name="connsiteX540" fmla="*/ 627629 w 1016085"/>
              <a:gd name="connsiteY540" fmla="*/ 6842 h 385922"/>
              <a:gd name="connsiteX541" fmla="*/ 633582 w 1016085"/>
              <a:gd name="connsiteY541" fmla="*/ 6842 h 385922"/>
              <a:gd name="connsiteX542" fmla="*/ 635016 w 1016085"/>
              <a:gd name="connsiteY542" fmla="*/ 6842 h 385922"/>
              <a:gd name="connsiteX543" fmla="*/ 635732 w 1016085"/>
              <a:gd name="connsiteY543" fmla="*/ 6842 h 385922"/>
              <a:gd name="connsiteX544" fmla="*/ 636917 w 1016085"/>
              <a:gd name="connsiteY544" fmla="*/ 6842 h 385922"/>
              <a:gd name="connsiteX545" fmla="*/ 637166 w 1016085"/>
              <a:gd name="connsiteY545" fmla="*/ 6842 h 385922"/>
              <a:gd name="connsiteX546" fmla="*/ 638131 w 1016085"/>
              <a:gd name="connsiteY546" fmla="*/ 6842 h 385922"/>
              <a:gd name="connsiteX547" fmla="*/ 640749 w 1016085"/>
              <a:gd name="connsiteY547" fmla="*/ 6842 h 385922"/>
              <a:gd name="connsiteX548" fmla="*/ 646703 w 1016085"/>
              <a:gd name="connsiteY548" fmla="*/ 6842 h 385922"/>
              <a:gd name="connsiteX549" fmla="*/ 648137 w 1016085"/>
              <a:gd name="connsiteY549" fmla="*/ 6842 h 385922"/>
              <a:gd name="connsiteX550" fmla="*/ 648852 w 1016085"/>
              <a:gd name="connsiteY550" fmla="*/ 6842 h 385922"/>
              <a:gd name="connsiteX551" fmla="*/ 649818 w 1016085"/>
              <a:gd name="connsiteY551" fmla="*/ 6842 h 385922"/>
              <a:gd name="connsiteX552" fmla="*/ 653153 w 1016085"/>
              <a:gd name="connsiteY552" fmla="*/ 6842 h 385922"/>
              <a:gd name="connsiteX553" fmla="*/ 655524 w 1016085"/>
              <a:gd name="connsiteY553" fmla="*/ 6842 h 385922"/>
              <a:gd name="connsiteX554" fmla="*/ 656709 w 1016085"/>
              <a:gd name="connsiteY554" fmla="*/ 6842 h 385922"/>
              <a:gd name="connsiteX555" fmla="*/ 663158 w 1016085"/>
              <a:gd name="connsiteY555" fmla="*/ 6842 h 385922"/>
              <a:gd name="connsiteX556" fmla="*/ 663875 w 1016085"/>
              <a:gd name="connsiteY556" fmla="*/ 6842 h 385922"/>
              <a:gd name="connsiteX557" fmla="*/ 664345 w 1016085"/>
              <a:gd name="connsiteY557" fmla="*/ 6842 h 385922"/>
              <a:gd name="connsiteX558" fmla="*/ 666494 w 1016085"/>
              <a:gd name="connsiteY558" fmla="*/ 6842 h 385922"/>
              <a:gd name="connsiteX559" fmla="*/ 670325 w 1016085"/>
              <a:gd name="connsiteY559" fmla="*/ 6842 h 385922"/>
              <a:gd name="connsiteX560" fmla="*/ 671042 w 1016085"/>
              <a:gd name="connsiteY560" fmla="*/ 6538 h 385922"/>
              <a:gd name="connsiteX561" fmla="*/ 672696 w 1016085"/>
              <a:gd name="connsiteY561" fmla="*/ 6538 h 385922"/>
              <a:gd name="connsiteX562" fmla="*/ 674377 w 1016085"/>
              <a:gd name="connsiteY562" fmla="*/ 6538 h 385922"/>
              <a:gd name="connsiteX563" fmla="*/ 674846 w 1016085"/>
              <a:gd name="connsiteY563" fmla="*/ 6538 h 385922"/>
              <a:gd name="connsiteX564" fmla="*/ 681048 w 1016085"/>
              <a:gd name="connsiteY564" fmla="*/ 6538 h 385922"/>
              <a:gd name="connsiteX565" fmla="*/ 687718 w 1016085"/>
              <a:gd name="connsiteY565" fmla="*/ 6538 h 385922"/>
              <a:gd name="connsiteX566" fmla="*/ 694636 w 1016085"/>
              <a:gd name="connsiteY566" fmla="*/ 6538 h 385922"/>
              <a:gd name="connsiteX567" fmla="*/ 696787 w 1016085"/>
              <a:gd name="connsiteY567" fmla="*/ 6538 h 385922"/>
              <a:gd name="connsiteX568" fmla="*/ 696787 w 1016085"/>
              <a:gd name="connsiteY568" fmla="*/ 6235 h 385922"/>
              <a:gd name="connsiteX569" fmla="*/ 697972 w 1016085"/>
              <a:gd name="connsiteY569" fmla="*/ 6235 h 385922"/>
              <a:gd name="connsiteX570" fmla="*/ 702272 w 1016085"/>
              <a:gd name="connsiteY570" fmla="*/ 6538 h 385922"/>
              <a:gd name="connsiteX571" fmla="*/ 709659 w 1016085"/>
              <a:gd name="connsiteY571" fmla="*/ 6538 h 385922"/>
              <a:gd name="connsiteX572" fmla="*/ 710128 w 1016085"/>
              <a:gd name="connsiteY572" fmla="*/ 6538 h 385922"/>
              <a:gd name="connsiteX573" fmla="*/ 712994 w 1016085"/>
              <a:gd name="connsiteY573" fmla="*/ 6538 h 385922"/>
              <a:gd name="connsiteX574" fmla="*/ 719664 w 1016085"/>
              <a:gd name="connsiteY574" fmla="*/ 6538 h 385922"/>
              <a:gd name="connsiteX575" fmla="*/ 720381 w 1016085"/>
              <a:gd name="connsiteY575" fmla="*/ 6538 h 385922"/>
              <a:gd name="connsiteX576" fmla="*/ 720629 w 1016085"/>
              <a:gd name="connsiteY576" fmla="*/ 6538 h 385922"/>
              <a:gd name="connsiteX577" fmla="*/ 723964 w 1016085"/>
              <a:gd name="connsiteY577" fmla="*/ 6538 h 385922"/>
              <a:gd name="connsiteX578" fmla="*/ 736368 w 1016085"/>
              <a:gd name="connsiteY578" fmla="*/ 6235 h 385922"/>
              <a:gd name="connsiteX579" fmla="*/ 738518 w 1016085"/>
              <a:gd name="connsiteY579" fmla="*/ 6235 h 385922"/>
              <a:gd name="connsiteX580" fmla="*/ 739235 w 1016085"/>
              <a:gd name="connsiteY580" fmla="*/ 6235 h 385922"/>
              <a:gd name="connsiteX581" fmla="*/ 740172 w 1016085"/>
              <a:gd name="connsiteY581" fmla="*/ 6235 h 385922"/>
              <a:gd name="connsiteX582" fmla="*/ 741136 w 1016085"/>
              <a:gd name="connsiteY582" fmla="*/ 6235 h 385922"/>
              <a:gd name="connsiteX583" fmla="*/ 744471 w 1016085"/>
              <a:gd name="connsiteY583" fmla="*/ 6235 h 385922"/>
              <a:gd name="connsiteX584" fmla="*/ 751143 w 1016085"/>
              <a:gd name="connsiteY584" fmla="*/ 6235 h 385922"/>
              <a:gd name="connsiteX585" fmla="*/ 751639 w 1016085"/>
              <a:gd name="connsiteY585" fmla="*/ 6235 h 385922"/>
              <a:gd name="connsiteX586" fmla="*/ 753788 w 1016085"/>
              <a:gd name="connsiteY586" fmla="*/ 6235 h 385922"/>
              <a:gd name="connsiteX587" fmla="*/ 754974 w 1016085"/>
              <a:gd name="connsiteY587" fmla="*/ 6235 h 385922"/>
              <a:gd name="connsiteX588" fmla="*/ 765696 w 1016085"/>
              <a:gd name="connsiteY588" fmla="*/ 6235 h 385922"/>
              <a:gd name="connsiteX589" fmla="*/ 772367 w 1016085"/>
              <a:gd name="connsiteY589" fmla="*/ 6235 h 385922"/>
              <a:gd name="connsiteX590" fmla="*/ 773579 w 1016085"/>
              <a:gd name="connsiteY590" fmla="*/ 6235 h 385922"/>
              <a:gd name="connsiteX591" fmla="*/ 782400 w 1016085"/>
              <a:gd name="connsiteY591" fmla="*/ 6235 h 385922"/>
              <a:gd name="connsiteX592" fmla="*/ 785267 w 1016085"/>
              <a:gd name="connsiteY592" fmla="*/ 6235 h 385922"/>
              <a:gd name="connsiteX593" fmla="*/ 796926 w 1016085"/>
              <a:gd name="connsiteY593" fmla="*/ 6235 h 385922"/>
              <a:gd name="connsiteX594" fmla="*/ 805526 w 1016085"/>
              <a:gd name="connsiteY594" fmla="*/ 6235 h 385922"/>
              <a:gd name="connsiteX595" fmla="*/ 810542 w 1016085"/>
              <a:gd name="connsiteY595" fmla="*/ 6235 h 385922"/>
              <a:gd name="connsiteX596" fmla="*/ 813381 w 1016085"/>
              <a:gd name="connsiteY596" fmla="*/ 6235 h 385922"/>
              <a:gd name="connsiteX597" fmla="*/ 816028 w 1016085"/>
              <a:gd name="connsiteY597" fmla="*/ 6235 h 385922"/>
              <a:gd name="connsiteX598" fmla="*/ 817930 w 1016085"/>
              <a:gd name="connsiteY598" fmla="*/ 6235 h 385922"/>
              <a:gd name="connsiteX599" fmla="*/ 820300 w 1016085"/>
              <a:gd name="connsiteY599" fmla="*/ 5959 h 385922"/>
              <a:gd name="connsiteX600" fmla="*/ 820797 w 1016085"/>
              <a:gd name="connsiteY600" fmla="*/ 6235 h 385922"/>
              <a:gd name="connsiteX601" fmla="*/ 822202 w 1016085"/>
              <a:gd name="connsiteY601" fmla="*/ 6538 h 385922"/>
              <a:gd name="connsiteX602" fmla="*/ 825316 w 1016085"/>
              <a:gd name="connsiteY602" fmla="*/ 6538 h 385922"/>
              <a:gd name="connsiteX603" fmla="*/ 827935 w 1016085"/>
              <a:gd name="connsiteY603" fmla="*/ 6235 h 385922"/>
              <a:gd name="connsiteX604" fmla="*/ 828651 w 1016085"/>
              <a:gd name="connsiteY604" fmla="*/ 6235 h 385922"/>
              <a:gd name="connsiteX605" fmla="*/ 831766 w 1016085"/>
              <a:gd name="connsiteY605" fmla="*/ 6235 h 385922"/>
              <a:gd name="connsiteX606" fmla="*/ 848690 w 1016085"/>
              <a:gd name="connsiteY606" fmla="*/ 6538 h 385922"/>
              <a:gd name="connsiteX607" fmla="*/ 849407 w 1016085"/>
              <a:gd name="connsiteY607" fmla="*/ 6538 h 385922"/>
              <a:gd name="connsiteX608" fmla="*/ 849159 w 1016085"/>
              <a:gd name="connsiteY608" fmla="*/ 6235 h 385922"/>
              <a:gd name="connsiteX609" fmla="*/ 849159 w 1016085"/>
              <a:gd name="connsiteY609" fmla="*/ 5352 h 385922"/>
              <a:gd name="connsiteX610" fmla="*/ 849407 w 1016085"/>
              <a:gd name="connsiteY610" fmla="*/ 5352 h 385922"/>
              <a:gd name="connsiteX611" fmla="*/ 861811 w 1016085"/>
              <a:gd name="connsiteY611" fmla="*/ 5352 h 385922"/>
              <a:gd name="connsiteX612" fmla="*/ 864650 w 1016085"/>
              <a:gd name="connsiteY612" fmla="*/ 5352 h 385922"/>
              <a:gd name="connsiteX613" fmla="*/ 867765 w 1016085"/>
              <a:gd name="connsiteY613" fmla="*/ 5655 h 385922"/>
              <a:gd name="connsiteX614" fmla="*/ 868481 w 1016085"/>
              <a:gd name="connsiteY614" fmla="*/ 5655 h 385922"/>
              <a:gd name="connsiteX615" fmla="*/ 869667 w 1016085"/>
              <a:gd name="connsiteY615" fmla="*/ 5352 h 385922"/>
              <a:gd name="connsiteX616" fmla="*/ 872286 w 1016085"/>
              <a:gd name="connsiteY616" fmla="*/ 5352 h 385922"/>
              <a:gd name="connsiteX617" fmla="*/ 881822 w 1016085"/>
              <a:gd name="connsiteY617" fmla="*/ 5352 h 385922"/>
              <a:gd name="connsiteX618" fmla="*/ 888273 w 1016085"/>
              <a:gd name="connsiteY618" fmla="*/ 5352 h 385922"/>
              <a:gd name="connsiteX619" fmla="*/ 890422 w 1016085"/>
              <a:gd name="connsiteY619" fmla="*/ 5655 h 385922"/>
              <a:gd name="connsiteX620" fmla="*/ 892325 w 1016085"/>
              <a:gd name="connsiteY620" fmla="*/ 5655 h 385922"/>
              <a:gd name="connsiteX621" fmla="*/ 898057 w 1016085"/>
              <a:gd name="connsiteY621" fmla="*/ 5352 h 385922"/>
              <a:gd name="connsiteX622" fmla="*/ 900896 w 1016085"/>
              <a:gd name="connsiteY622" fmla="*/ 5352 h 385922"/>
              <a:gd name="connsiteX623" fmla="*/ 911150 w 1016085"/>
              <a:gd name="connsiteY623" fmla="*/ 5352 h 385922"/>
              <a:gd name="connsiteX624" fmla="*/ 918317 w 1016085"/>
              <a:gd name="connsiteY624" fmla="*/ 5655 h 385922"/>
              <a:gd name="connsiteX625" fmla="*/ 927606 w 1016085"/>
              <a:gd name="connsiteY625" fmla="*/ 5655 h 385922"/>
              <a:gd name="connsiteX626" fmla="*/ 930721 w 1016085"/>
              <a:gd name="connsiteY626" fmla="*/ 5655 h 385922"/>
              <a:gd name="connsiteX627" fmla="*/ 932154 w 1016085"/>
              <a:gd name="connsiteY627" fmla="*/ 5655 h 385922"/>
              <a:gd name="connsiteX628" fmla="*/ 936922 w 1016085"/>
              <a:gd name="connsiteY628" fmla="*/ 5352 h 385922"/>
              <a:gd name="connsiteX629" fmla="*/ 940257 w 1016085"/>
              <a:gd name="connsiteY629" fmla="*/ 5352 h 385922"/>
              <a:gd name="connsiteX630" fmla="*/ 950264 w 1016085"/>
              <a:gd name="connsiteY630" fmla="*/ 5352 h 385922"/>
              <a:gd name="connsiteX631" fmla="*/ 951228 w 1016085"/>
              <a:gd name="connsiteY631" fmla="*/ 5655 h 385922"/>
              <a:gd name="connsiteX632" fmla="*/ 959084 w 1016085"/>
              <a:gd name="connsiteY632" fmla="*/ 5655 h 385922"/>
              <a:gd name="connsiteX633" fmla="*/ 959332 w 1016085"/>
              <a:gd name="connsiteY633" fmla="*/ 5655 h 385922"/>
              <a:gd name="connsiteX634" fmla="*/ 959580 w 1016085"/>
              <a:gd name="connsiteY634" fmla="*/ 5655 h 385922"/>
              <a:gd name="connsiteX635" fmla="*/ 959801 w 1016085"/>
              <a:gd name="connsiteY635" fmla="*/ 5655 h 385922"/>
              <a:gd name="connsiteX636" fmla="*/ 963384 w 1016085"/>
              <a:gd name="connsiteY636" fmla="*/ 5352 h 385922"/>
              <a:gd name="connsiteX637" fmla="*/ 964569 w 1016085"/>
              <a:gd name="connsiteY637" fmla="*/ 5352 h 385922"/>
              <a:gd name="connsiteX638" fmla="*/ 964818 w 1016085"/>
              <a:gd name="connsiteY638" fmla="*/ 5352 h 385922"/>
              <a:gd name="connsiteX639" fmla="*/ 965065 w 1016085"/>
              <a:gd name="connsiteY639" fmla="*/ 5352 h 385922"/>
              <a:gd name="connsiteX640" fmla="*/ 965286 w 1016085"/>
              <a:gd name="connsiteY640" fmla="*/ 5352 h 385922"/>
              <a:gd name="connsiteX641" fmla="*/ 965782 w 1016085"/>
              <a:gd name="connsiteY641" fmla="*/ 5352 h 385922"/>
              <a:gd name="connsiteX642" fmla="*/ 966498 w 1016085"/>
              <a:gd name="connsiteY642" fmla="*/ 5352 h 385922"/>
              <a:gd name="connsiteX643" fmla="*/ 966719 w 1016085"/>
              <a:gd name="connsiteY643" fmla="*/ 5352 h 385922"/>
              <a:gd name="connsiteX644" fmla="*/ 967436 w 1016085"/>
              <a:gd name="connsiteY644" fmla="*/ 5352 h 385922"/>
              <a:gd name="connsiteX645" fmla="*/ 967905 w 1016085"/>
              <a:gd name="connsiteY645" fmla="*/ 5352 h 385922"/>
              <a:gd name="connsiteX646" fmla="*/ 968153 w 1016085"/>
              <a:gd name="connsiteY646" fmla="*/ 5352 h 385922"/>
              <a:gd name="connsiteX647" fmla="*/ 969586 w 1016085"/>
              <a:gd name="connsiteY647" fmla="*/ 5352 h 385922"/>
              <a:gd name="connsiteX648" fmla="*/ 970771 w 1016085"/>
              <a:gd name="connsiteY648" fmla="*/ 12772 h 385922"/>
              <a:gd name="connsiteX649" fmla="*/ 972452 w 1016085"/>
              <a:gd name="connsiteY649" fmla="*/ 20495 h 385922"/>
              <a:gd name="connsiteX650" fmla="*/ 972452 w 1016085"/>
              <a:gd name="connsiteY650" fmla="*/ 20799 h 385922"/>
              <a:gd name="connsiteX651" fmla="*/ 973168 w 1016085"/>
              <a:gd name="connsiteY651" fmla="*/ 23750 h 385922"/>
              <a:gd name="connsiteX652" fmla="*/ 973389 w 1016085"/>
              <a:gd name="connsiteY652" fmla="*/ 24633 h 385922"/>
              <a:gd name="connsiteX653" fmla="*/ 974823 w 1016085"/>
              <a:gd name="connsiteY653" fmla="*/ 31170 h 385922"/>
              <a:gd name="connsiteX654" fmla="*/ 975072 w 1016085"/>
              <a:gd name="connsiteY654" fmla="*/ 32936 h 385922"/>
              <a:gd name="connsiteX655" fmla="*/ 975319 w 1016085"/>
              <a:gd name="connsiteY655" fmla="*/ 33846 h 385922"/>
              <a:gd name="connsiteX656" fmla="*/ 976973 w 1016085"/>
              <a:gd name="connsiteY656" fmla="*/ 40052 h 385922"/>
              <a:gd name="connsiteX657" fmla="*/ 977690 w 1016085"/>
              <a:gd name="connsiteY657" fmla="*/ 42727 h 385922"/>
              <a:gd name="connsiteX658" fmla="*/ 977938 w 1016085"/>
              <a:gd name="connsiteY658" fmla="*/ 43610 h 385922"/>
              <a:gd name="connsiteX659" fmla="*/ 979591 w 1016085"/>
              <a:gd name="connsiteY659" fmla="*/ 48934 h 385922"/>
              <a:gd name="connsiteX660" fmla="*/ 980087 w 1016085"/>
              <a:gd name="connsiteY660" fmla="*/ 49816 h 385922"/>
              <a:gd name="connsiteX661" fmla="*/ 980308 w 1016085"/>
              <a:gd name="connsiteY661" fmla="*/ 51003 h 385922"/>
              <a:gd name="connsiteX662" fmla="*/ 980308 w 1016085"/>
              <a:gd name="connsiteY662" fmla="*/ 51306 h 385922"/>
              <a:gd name="connsiteX663" fmla="*/ 981273 w 1016085"/>
              <a:gd name="connsiteY663" fmla="*/ 53375 h 385922"/>
              <a:gd name="connsiteX664" fmla="*/ 981989 w 1016085"/>
              <a:gd name="connsiteY664" fmla="*/ 54864 h 385922"/>
              <a:gd name="connsiteX665" fmla="*/ 984360 w 1016085"/>
              <a:gd name="connsiteY665" fmla="*/ 61953 h 385922"/>
              <a:gd name="connsiteX666" fmla="*/ 984609 w 1016085"/>
              <a:gd name="connsiteY666" fmla="*/ 62533 h 385922"/>
              <a:gd name="connsiteX667" fmla="*/ 985324 w 1016085"/>
              <a:gd name="connsiteY667" fmla="*/ 64601 h 385922"/>
              <a:gd name="connsiteX668" fmla="*/ 985573 w 1016085"/>
              <a:gd name="connsiteY668" fmla="*/ 64905 h 385922"/>
              <a:gd name="connsiteX669" fmla="*/ 986510 w 1016085"/>
              <a:gd name="connsiteY669" fmla="*/ 67856 h 385922"/>
              <a:gd name="connsiteX670" fmla="*/ 987476 w 1016085"/>
              <a:gd name="connsiteY670" fmla="*/ 69346 h 385922"/>
              <a:gd name="connsiteX671" fmla="*/ 987476 w 1016085"/>
              <a:gd name="connsiteY671" fmla="*/ 69622 h 385922"/>
              <a:gd name="connsiteX672" fmla="*/ 989128 w 1016085"/>
              <a:gd name="connsiteY672" fmla="*/ 72877 h 385922"/>
              <a:gd name="connsiteX673" fmla="*/ 990562 w 1016085"/>
              <a:gd name="connsiteY673" fmla="*/ 75524 h 385922"/>
              <a:gd name="connsiteX674" fmla="*/ 990811 w 1016085"/>
              <a:gd name="connsiteY674" fmla="*/ 75828 h 385922"/>
              <a:gd name="connsiteX675" fmla="*/ 992463 w 1016085"/>
              <a:gd name="connsiteY675" fmla="*/ 79358 h 385922"/>
              <a:gd name="connsiteX676" fmla="*/ 993429 w 1016085"/>
              <a:gd name="connsiteY676" fmla="*/ 80848 h 385922"/>
              <a:gd name="connsiteX677" fmla="*/ 995110 w 1016085"/>
              <a:gd name="connsiteY677" fmla="*/ 84683 h 385922"/>
              <a:gd name="connsiteX678" fmla="*/ 997012 w 1016085"/>
              <a:gd name="connsiteY678" fmla="*/ 88819 h 385922"/>
              <a:gd name="connsiteX679" fmla="*/ 999879 w 1016085"/>
              <a:gd name="connsiteY679" fmla="*/ 94695 h 385922"/>
              <a:gd name="connsiteX680" fmla="*/ 1003683 w 1016085"/>
              <a:gd name="connsiteY680" fmla="*/ 103246 h 385922"/>
              <a:gd name="connsiteX681" fmla="*/ 1004400 w 1016085"/>
              <a:gd name="connsiteY681" fmla="*/ 105591 h 385922"/>
              <a:gd name="connsiteX682" fmla="*/ 1005584 w 1016085"/>
              <a:gd name="connsiteY682" fmla="*/ 108846 h 385922"/>
              <a:gd name="connsiteX683" fmla="*/ 1005584 w 1016085"/>
              <a:gd name="connsiteY683" fmla="*/ 109121 h 385922"/>
              <a:gd name="connsiteX684" fmla="*/ 1006301 w 1016085"/>
              <a:gd name="connsiteY684" fmla="*/ 110307 h 385922"/>
              <a:gd name="connsiteX685" fmla="*/ 1007018 w 1016085"/>
              <a:gd name="connsiteY685" fmla="*/ 112073 h 385922"/>
              <a:gd name="connsiteX686" fmla="*/ 1007266 w 1016085"/>
              <a:gd name="connsiteY686" fmla="*/ 112651 h 385922"/>
              <a:gd name="connsiteX687" fmla="*/ 1007983 w 1016085"/>
              <a:gd name="connsiteY687" fmla="*/ 114141 h 385922"/>
              <a:gd name="connsiteX688" fmla="*/ 1007983 w 1016085"/>
              <a:gd name="connsiteY688" fmla="*/ 115300 h 385922"/>
              <a:gd name="connsiteX689" fmla="*/ 1007735 w 1016085"/>
              <a:gd name="connsiteY689" fmla="*/ 115604 h 385922"/>
              <a:gd name="connsiteX690" fmla="*/ 1007515 w 1016085"/>
              <a:gd name="connsiteY690" fmla="*/ 115604 h 385922"/>
              <a:gd name="connsiteX691" fmla="*/ 1007018 w 1016085"/>
              <a:gd name="connsiteY691" fmla="*/ 115604 h 385922"/>
              <a:gd name="connsiteX692" fmla="*/ 1006549 w 1016085"/>
              <a:gd name="connsiteY692" fmla="*/ 115024 h 385922"/>
              <a:gd name="connsiteX693" fmla="*/ 1006301 w 1016085"/>
              <a:gd name="connsiteY693" fmla="*/ 115024 h 385922"/>
              <a:gd name="connsiteX694" fmla="*/ 1006081 w 1016085"/>
              <a:gd name="connsiteY694" fmla="*/ 115024 h 385922"/>
              <a:gd name="connsiteX695" fmla="*/ 1006081 w 1016085"/>
              <a:gd name="connsiteY695" fmla="*/ 113534 h 385922"/>
              <a:gd name="connsiteX696" fmla="*/ 1005584 w 1016085"/>
              <a:gd name="connsiteY696" fmla="*/ 112955 h 385922"/>
              <a:gd name="connsiteX697" fmla="*/ 1005115 w 1016085"/>
              <a:gd name="connsiteY697" fmla="*/ 112651 h 385922"/>
              <a:gd name="connsiteX698" fmla="*/ 1004400 w 1016085"/>
              <a:gd name="connsiteY698" fmla="*/ 112377 h 385922"/>
              <a:gd name="connsiteX699" fmla="*/ 1004151 w 1016085"/>
              <a:gd name="connsiteY699" fmla="*/ 111190 h 385922"/>
              <a:gd name="connsiteX700" fmla="*/ 1003683 w 1016085"/>
              <a:gd name="connsiteY700" fmla="*/ 111190 h 385922"/>
              <a:gd name="connsiteX701" fmla="*/ 1003683 w 1016085"/>
              <a:gd name="connsiteY701" fmla="*/ 110887 h 385922"/>
              <a:gd name="connsiteX702" fmla="*/ 1003435 w 1016085"/>
              <a:gd name="connsiteY702" fmla="*/ 110611 h 385922"/>
              <a:gd name="connsiteX703" fmla="*/ 1003683 w 1016085"/>
              <a:gd name="connsiteY703" fmla="*/ 110004 h 385922"/>
              <a:gd name="connsiteX704" fmla="*/ 1003214 w 1016085"/>
              <a:gd name="connsiteY704" fmla="*/ 109729 h 385922"/>
              <a:gd name="connsiteX705" fmla="*/ 1002966 w 1016085"/>
              <a:gd name="connsiteY705" fmla="*/ 109121 h 385922"/>
              <a:gd name="connsiteX706" fmla="*/ 1002966 w 1016085"/>
              <a:gd name="connsiteY706" fmla="*/ 108846 h 385922"/>
              <a:gd name="connsiteX707" fmla="*/ 1003214 w 1016085"/>
              <a:gd name="connsiteY707" fmla="*/ 108542 h 385922"/>
              <a:gd name="connsiteX708" fmla="*/ 1003683 w 1016085"/>
              <a:gd name="connsiteY708" fmla="*/ 108239 h 385922"/>
              <a:gd name="connsiteX709" fmla="*/ 1003435 w 1016085"/>
              <a:gd name="connsiteY709" fmla="*/ 107659 h 385922"/>
              <a:gd name="connsiteX710" fmla="*/ 1002966 w 1016085"/>
              <a:gd name="connsiteY710" fmla="*/ 107356 h 385922"/>
              <a:gd name="connsiteX711" fmla="*/ 1001533 w 1016085"/>
              <a:gd name="connsiteY711" fmla="*/ 105895 h 385922"/>
              <a:gd name="connsiteX712" fmla="*/ 1000816 w 1016085"/>
              <a:gd name="connsiteY712" fmla="*/ 104708 h 385922"/>
              <a:gd name="connsiteX713" fmla="*/ 1000348 w 1016085"/>
              <a:gd name="connsiteY713" fmla="*/ 102666 h 385922"/>
              <a:gd name="connsiteX714" fmla="*/ 999879 w 1016085"/>
              <a:gd name="connsiteY714" fmla="*/ 101784 h 385922"/>
              <a:gd name="connsiteX715" fmla="*/ 999162 w 1016085"/>
              <a:gd name="connsiteY715" fmla="*/ 101177 h 385922"/>
              <a:gd name="connsiteX716" fmla="*/ 998198 w 1016085"/>
              <a:gd name="connsiteY716" fmla="*/ 99715 h 385922"/>
              <a:gd name="connsiteX717" fmla="*/ 997481 w 1016085"/>
              <a:gd name="connsiteY717" fmla="*/ 99136 h 385922"/>
              <a:gd name="connsiteX718" fmla="*/ 997729 w 1016085"/>
              <a:gd name="connsiteY718" fmla="*/ 98226 h 385922"/>
              <a:gd name="connsiteX719" fmla="*/ 997729 w 1016085"/>
              <a:gd name="connsiteY719" fmla="*/ 97950 h 385922"/>
              <a:gd name="connsiteX720" fmla="*/ 998666 w 1016085"/>
              <a:gd name="connsiteY720" fmla="*/ 97343 h 385922"/>
              <a:gd name="connsiteX721" fmla="*/ 998445 w 1016085"/>
              <a:gd name="connsiteY721" fmla="*/ 96460 h 385922"/>
              <a:gd name="connsiteX722" fmla="*/ 998445 w 1016085"/>
              <a:gd name="connsiteY722" fmla="*/ 95578 h 385922"/>
              <a:gd name="connsiteX723" fmla="*/ 998445 w 1016085"/>
              <a:gd name="connsiteY723" fmla="*/ 94420 h 385922"/>
              <a:gd name="connsiteX724" fmla="*/ 997729 w 1016085"/>
              <a:gd name="connsiteY724" fmla="*/ 93233 h 385922"/>
              <a:gd name="connsiteX725" fmla="*/ 997261 w 1016085"/>
              <a:gd name="connsiteY725" fmla="*/ 92350 h 385922"/>
              <a:gd name="connsiteX726" fmla="*/ 996764 w 1016085"/>
              <a:gd name="connsiteY726" fmla="*/ 91468 h 385922"/>
              <a:gd name="connsiteX727" fmla="*/ 996544 w 1016085"/>
              <a:gd name="connsiteY727" fmla="*/ 91165 h 385922"/>
              <a:gd name="connsiteX728" fmla="*/ 996047 w 1016085"/>
              <a:gd name="connsiteY728" fmla="*/ 90282 h 385922"/>
              <a:gd name="connsiteX729" fmla="*/ 995110 w 1016085"/>
              <a:gd name="connsiteY729" fmla="*/ 89096 h 385922"/>
              <a:gd name="connsiteX730" fmla="*/ 995110 w 1016085"/>
              <a:gd name="connsiteY730" fmla="*/ 88819 h 385922"/>
              <a:gd name="connsiteX731" fmla="*/ 994863 w 1016085"/>
              <a:gd name="connsiteY731" fmla="*/ 88819 h 385922"/>
              <a:gd name="connsiteX732" fmla="*/ 993180 w 1016085"/>
              <a:gd name="connsiteY732" fmla="*/ 88213 h 385922"/>
              <a:gd name="connsiteX733" fmla="*/ 992960 w 1016085"/>
              <a:gd name="connsiteY733" fmla="*/ 88213 h 385922"/>
              <a:gd name="connsiteX734" fmla="*/ 992463 w 1016085"/>
              <a:gd name="connsiteY734" fmla="*/ 87937 h 385922"/>
              <a:gd name="connsiteX735" fmla="*/ 992244 w 1016085"/>
              <a:gd name="connsiteY735" fmla="*/ 87634 h 385922"/>
              <a:gd name="connsiteX736" fmla="*/ 992463 w 1016085"/>
              <a:gd name="connsiteY736" fmla="*/ 87027 h 385922"/>
              <a:gd name="connsiteX737" fmla="*/ 992463 w 1016085"/>
              <a:gd name="connsiteY737" fmla="*/ 86751 h 385922"/>
              <a:gd name="connsiteX738" fmla="*/ 991995 w 1016085"/>
              <a:gd name="connsiteY738" fmla="*/ 86144 h 385922"/>
              <a:gd name="connsiteX739" fmla="*/ 991775 w 1016085"/>
              <a:gd name="connsiteY739" fmla="*/ 85564 h 385922"/>
              <a:gd name="connsiteX740" fmla="*/ 991528 w 1016085"/>
              <a:gd name="connsiteY740" fmla="*/ 85262 h 385922"/>
              <a:gd name="connsiteX741" fmla="*/ 990811 w 1016085"/>
              <a:gd name="connsiteY741" fmla="*/ 84379 h 385922"/>
              <a:gd name="connsiteX742" fmla="*/ 990342 w 1016085"/>
              <a:gd name="connsiteY742" fmla="*/ 84379 h 385922"/>
              <a:gd name="connsiteX743" fmla="*/ 990094 w 1016085"/>
              <a:gd name="connsiteY743" fmla="*/ 84379 h 385922"/>
              <a:gd name="connsiteX744" fmla="*/ 989128 w 1016085"/>
              <a:gd name="connsiteY744" fmla="*/ 84683 h 385922"/>
              <a:gd name="connsiteX745" fmla="*/ 988193 w 1016085"/>
              <a:gd name="connsiteY745" fmla="*/ 84103 h 385922"/>
              <a:gd name="connsiteX746" fmla="*/ 987476 w 1016085"/>
              <a:gd name="connsiteY746" fmla="*/ 83496 h 385922"/>
              <a:gd name="connsiteX747" fmla="*/ 985573 w 1016085"/>
              <a:gd name="connsiteY747" fmla="*/ 83496 h 385922"/>
              <a:gd name="connsiteX748" fmla="*/ 985324 w 1016085"/>
              <a:gd name="connsiteY748" fmla="*/ 82917 h 385922"/>
              <a:gd name="connsiteX749" fmla="*/ 985573 w 1016085"/>
              <a:gd name="connsiteY749" fmla="*/ 82310 h 385922"/>
              <a:gd name="connsiteX750" fmla="*/ 985573 w 1016085"/>
              <a:gd name="connsiteY750" fmla="*/ 80848 h 385922"/>
              <a:gd name="connsiteX751" fmla="*/ 986042 w 1016085"/>
              <a:gd name="connsiteY751" fmla="*/ 80269 h 385922"/>
              <a:gd name="connsiteX752" fmla="*/ 987476 w 1016085"/>
              <a:gd name="connsiteY752" fmla="*/ 80269 h 385922"/>
              <a:gd name="connsiteX753" fmla="*/ 987476 w 1016085"/>
              <a:gd name="connsiteY753" fmla="*/ 79358 h 385922"/>
              <a:gd name="connsiteX754" fmla="*/ 987944 w 1016085"/>
              <a:gd name="connsiteY754" fmla="*/ 78200 h 385922"/>
              <a:gd name="connsiteX755" fmla="*/ 987227 w 1016085"/>
              <a:gd name="connsiteY755" fmla="*/ 77318 h 385922"/>
              <a:gd name="connsiteX756" fmla="*/ 987006 w 1016085"/>
              <a:gd name="connsiteY756" fmla="*/ 77014 h 385922"/>
              <a:gd name="connsiteX757" fmla="*/ 986510 w 1016085"/>
              <a:gd name="connsiteY757" fmla="*/ 77318 h 385922"/>
              <a:gd name="connsiteX758" fmla="*/ 986289 w 1016085"/>
              <a:gd name="connsiteY758" fmla="*/ 77318 h 385922"/>
              <a:gd name="connsiteX759" fmla="*/ 985793 w 1016085"/>
              <a:gd name="connsiteY759" fmla="*/ 77318 h 385922"/>
              <a:gd name="connsiteX760" fmla="*/ 985573 w 1016085"/>
              <a:gd name="connsiteY760" fmla="*/ 77318 h 385922"/>
              <a:gd name="connsiteX761" fmla="*/ 985324 w 1016085"/>
              <a:gd name="connsiteY761" fmla="*/ 77594 h 385922"/>
              <a:gd name="connsiteX762" fmla="*/ 985077 w 1016085"/>
              <a:gd name="connsiteY762" fmla="*/ 78200 h 385922"/>
              <a:gd name="connsiteX763" fmla="*/ 984360 w 1016085"/>
              <a:gd name="connsiteY763" fmla="*/ 78200 h 385922"/>
              <a:gd name="connsiteX764" fmla="*/ 984360 w 1016085"/>
              <a:gd name="connsiteY764" fmla="*/ 77318 h 385922"/>
              <a:gd name="connsiteX765" fmla="*/ 984360 w 1016085"/>
              <a:gd name="connsiteY765" fmla="*/ 76711 h 385922"/>
              <a:gd name="connsiteX766" fmla="*/ 983892 w 1016085"/>
              <a:gd name="connsiteY766" fmla="*/ 75828 h 385922"/>
              <a:gd name="connsiteX767" fmla="*/ 984140 w 1016085"/>
              <a:gd name="connsiteY767" fmla="*/ 75248 h 385922"/>
              <a:gd name="connsiteX768" fmla="*/ 984140 w 1016085"/>
              <a:gd name="connsiteY768" fmla="*/ 74365 h 385922"/>
              <a:gd name="connsiteX769" fmla="*/ 984140 w 1016085"/>
              <a:gd name="connsiteY769" fmla="*/ 73180 h 385922"/>
              <a:gd name="connsiteX770" fmla="*/ 984140 w 1016085"/>
              <a:gd name="connsiteY770" fmla="*/ 72297 h 385922"/>
              <a:gd name="connsiteX771" fmla="*/ 983892 w 1016085"/>
              <a:gd name="connsiteY771" fmla="*/ 70808 h 385922"/>
              <a:gd name="connsiteX772" fmla="*/ 982706 w 1016085"/>
              <a:gd name="connsiteY772" fmla="*/ 66367 h 385922"/>
              <a:gd name="connsiteX773" fmla="*/ 982926 w 1016085"/>
              <a:gd name="connsiteY773" fmla="*/ 65788 h 385922"/>
              <a:gd name="connsiteX774" fmla="*/ 983175 w 1016085"/>
              <a:gd name="connsiteY774" fmla="*/ 65484 h 385922"/>
              <a:gd name="connsiteX775" fmla="*/ 983643 w 1016085"/>
              <a:gd name="connsiteY775" fmla="*/ 65208 h 385922"/>
              <a:gd name="connsiteX776" fmla="*/ 983423 w 1016085"/>
              <a:gd name="connsiteY776" fmla="*/ 64601 h 385922"/>
              <a:gd name="connsiteX777" fmla="*/ 983423 w 1016085"/>
              <a:gd name="connsiteY777" fmla="*/ 63718 h 385922"/>
              <a:gd name="connsiteX778" fmla="*/ 983423 w 1016085"/>
              <a:gd name="connsiteY778" fmla="*/ 63416 h 385922"/>
              <a:gd name="connsiteX779" fmla="*/ 983175 w 1016085"/>
              <a:gd name="connsiteY779" fmla="*/ 62533 h 385922"/>
              <a:gd name="connsiteX780" fmla="*/ 982926 w 1016085"/>
              <a:gd name="connsiteY780" fmla="*/ 61953 h 385922"/>
              <a:gd name="connsiteX781" fmla="*/ 982210 w 1016085"/>
              <a:gd name="connsiteY781" fmla="*/ 60160 h 385922"/>
              <a:gd name="connsiteX782" fmla="*/ 982210 w 1016085"/>
              <a:gd name="connsiteY782" fmla="*/ 59582 h 385922"/>
              <a:gd name="connsiteX783" fmla="*/ 982210 w 1016085"/>
              <a:gd name="connsiteY783" fmla="*/ 58699 h 385922"/>
              <a:gd name="connsiteX784" fmla="*/ 981521 w 1016085"/>
              <a:gd name="connsiteY784" fmla="*/ 56630 h 385922"/>
              <a:gd name="connsiteX785" fmla="*/ 981025 w 1016085"/>
              <a:gd name="connsiteY785" fmla="*/ 54864 h 385922"/>
              <a:gd name="connsiteX786" fmla="*/ 980557 w 1016085"/>
              <a:gd name="connsiteY786" fmla="*/ 53678 h 385922"/>
              <a:gd name="connsiteX787" fmla="*/ 980308 w 1016085"/>
              <a:gd name="connsiteY787" fmla="*/ 53071 h 385922"/>
              <a:gd name="connsiteX788" fmla="*/ 979371 w 1016085"/>
              <a:gd name="connsiteY788" fmla="*/ 52493 h 385922"/>
              <a:gd name="connsiteX789" fmla="*/ 978874 w 1016085"/>
              <a:gd name="connsiteY789" fmla="*/ 53071 h 385922"/>
              <a:gd name="connsiteX790" fmla="*/ 977938 w 1016085"/>
              <a:gd name="connsiteY790" fmla="*/ 51886 h 385922"/>
              <a:gd name="connsiteX791" fmla="*/ 977690 w 1016085"/>
              <a:gd name="connsiteY791" fmla="*/ 51610 h 385922"/>
              <a:gd name="connsiteX792" fmla="*/ 977441 w 1016085"/>
              <a:gd name="connsiteY792" fmla="*/ 51003 h 385922"/>
              <a:gd name="connsiteX793" fmla="*/ 976973 w 1016085"/>
              <a:gd name="connsiteY793" fmla="*/ 49513 h 385922"/>
              <a:gd name="connsiteX794" fmla="*/ 976035 w 1016085"/>
              <a:gd name="connsiteY794" fmla="*/ 48355 h 385922"/>
              <a:gd name="connsiteX795" fmla="*/ 975788 w 1016085"/>
              <a:gd name="connsiteY795" fmla="*/ 48631 h 385922"/>
              <a:gd name="connsiteX796" fmla="*/ 976035 w 1016085"/>
              <a:gd name="connsiteY796" fmla="*/ 47748 h 385922"/>
              <a:gd name="connsiteX797" fmla="*/ 976256 w 1016085"/>
              <a:gd name="connsiteY797" fmla="*/ 46865 h 385922"/>
              <a:gd name="connsiteX798" fmla="*/ 976752 w 1016085"/>
              <a:gd name="connsiteY798" fmla="*/ 45982 h 385922"/>
              <a:gd name="connsiteX799" fmla="*/ 976505 w 1016085"/>
              <a:gd name="connsiteY799" fmla="*/ 43307 h 385922"/>
              <a:gd name="connsiteX800" fmla="*/ 975788 w 1016085"/>
              <a:gd name="connsiteY800" fmla="*/ 42424 h 385922"/>
              <a:gd name="connsiteX801" fmla="*/ 974823 w 1016085"/>
              <a:gd name="connsiteY801" fmla="*/ 42424 h 385922"/>
              <a:gd name="connsiteX802" fmla="*/ 973389 w 1016085"/>
              <a:gd name="connsiteY802" fmla="*/ 42120 h 385922"/>
              <a:gd name="connsiteX803" fmla="*/ 972452 w 1016085"/>
              <a:gd name="connsiteY803" fmla="*/ 41239 h 385922"/>
              <a:gd name="connsiteX804" fmla="*/ 971957 w 1016085"/>
              <a:gd name="connsiteY804" fmla="*/ 40356 h 385922"/>
              <a:gd name="connsiteX805" fmla="*/ 971488 w 1016085"/>
              <a:gd name="connsiteY805" fmla="*/ 38562 h 385922"/>
              <a:gd name="connsiteX806" fmla="*/ 971267 w 1016085"/>
              <a:gd name="connsiteY806" fmla="*/ 37680 h 385922"/>
              <a:gd name="connsiteX807" fmla="*/ 971957 w 1016085"/>
              <a:gd name="connsiteY807" fmla="*/ 36494 h 385922"/>
              <a:gd name="connsiteX808" fmla="*/ 972921 w 1016085"/>
              <a:gd name="connsiteY808" fmla="*/ 36797 h 385922"/>
              <a:gd name="connsiteX809" fmla="*/ 974602 w 1016085"/>
              <a:gd name="connsiteY809" fmla="*/ 37984 h 385922"/>
              <a:gd name="connsiteX810" fmla="*/ 974823 w 1016085"/>
              <a:gd name="connsiteY810" fmla="*/ 37377 h 385922"/>
              <a:gd name="connsiteX811" fmla="*/ 974602 w 1016085"/>
              <a:gd name="connsiteY811" fmla="*/ 35611 h 385922"/>
              <a:gd name="connsiteX812" fmla="*/ 974602 w 1016085"/>
              <a:gd name="connsiteY812" fmla="*/ 34425 h 385922"/>
              <a:gd name="connsiteX813" fmla="*/ 973638 w 1016085"/>
              <a:gd name="connsiteY813" fmla="*/ 33239 h 385922"/>
              <a:gd name="connsiteX814" fmla="*/ 973638 w 1016085"/>
              <a:gd name="connsiteY814" fmla="*/ 32660 h 385922"/>
              <a:gd name="connsiteX815" fmla="*/ 973885 w 1016085"/>
              <a:gd name="connsiteY815" fmla="*/ 31749 h 385922"/>
              <a:gd name="connsiteX816" fmla="*/ 973389 w 1016085"/>
              <a:gd name="connsiteY816" fmla="*/ 30866 h 385922"/>
              <a:gd name="connsiteX817" fmla="*/ 971736 w 1016085"/>
              <a:gd name="connsiteY817" fmla="*/ 29985 h 385922"/>
              <a:gd name="connsiteX818" fmla="*/ 971736 w 1016085"/>
              <a:gd name="connsiteY818" fmla="*/ 29681 h 385922"/>
              <a:gd name="connsiteX819" fmla="*/ 972452 w 1016085"/>
              <a:gd name="connsiteY819" fmla="*/ 29102 h 385922"/>
              <a:gd name="connsiteX820" fmla="*/ 972672 w 1016085"/>
              <a:gd name="connsiteY820" fmla="*/ 28191 h 385922"/>
              <a:gd name="connsiteX821" fmla="*/ 972672 w 1016085"/>
              <a:gd name="connsiteY821" fmla="*/ 27308 h 385922"/>
              <a:gd name="connsiteX822" fmla="*/ 971488 w 1016085"/>
              <a:gd name="connsiteY822" fmla="*/ 27006 h 385922"/>
              <a:gd name="connsiteX823" fmla="*/ 971957 w 1016085"/>
              <a:gd name="connsiteY823" fmla="*/ 25240 h 385922"/>
              <a:gd name="connsiteX824" fmla="*/ 971957 w 1016085"/>
              <a:gd name="connsiteY824" fmla="*/ 24936 h 385922"/>
              <a:gd name="connsiteX825" fmla="*/ 972204 w 1016085"/>
              <a:gd name="connsiteY825" fmla="*/ 24053 h 385922"/>
              <a:gd name="connsiteX826" fmla="*/ 970771 w 1016085"/>
              <a:gd name="connsiteY826" fmla="*/ 23447 h 385922"/>
              <a:gd name="connsiteX827" fmla="*/ 970054 w 1016085"/>
              <a:gd name="connsiteY827" fmla="*/ 22564 h 385922"/>
              <a:gd name="connsiteX828" fmla="*/ 969833 w 1016085"/>
              <a:gd name="connsiteY828" fmla="*/ 21682 h 385922"/>
              <a:gd name="connsiteX829" fmla="*/ 969117 w 1016085"/>
              <a:gd name="connsiteY829" fmla="*/ 21378 h 385922"/>
              <a:gd name="connsiteX830" fmla="*/ 968400 w 1016085"/>
              <a:gd name="connsiteY830" fmla="*/ 21682 h 385922"/>
              <a:gd name="connsiteX831" fmla="*/ 967684 w 1016085"/>
              <a:gd name="connsiteY831" fmla="*/ 21682 h 385922"/>
              <a:gd name="connsiteX832" fmla="*/ 967188 w 1016085"/>
              <a:gd name="connsiteY832" fmla="*/ 21075 h 385922"/>
              <a:gd name="connsiteX833" fmla="*/ 967188 w 1016085"/>
              <a:gd name="connsiteY833" fmla="*/ 19888 h 385922"/>
              <a:gd name="connsiteX834" fmla="*/ 966719 w 1016085"/>
              <a:gd name="connsiteY834" fmla="*/ 18123 h 385922"/>
              <a:gd name="connsiteX835" fmla="*/ 966002 w 1016085"/>
              <a:gd name="connsiteY835" fmla="*/ 17820 h 385922"/>
              <a:gd name="connsiteX836" fmla="*/ 965782 w 1016085"/>
              <a:gd name="connsiteY836" fmla="*/ 15145 h 385922"/>
              <a:gd name="connsiteX837" fmla="*/ 965534 w 1016085"/>
              <a:gd name="connsiteY837" fmla="*/ 15145 h 385922"/>
              <a:gd name="connsiteX838" fmla="*/ 965065 w 1016085"/>
              <a:gd name="connsiteY838" fmla="*/ 14869 h 385922"/>
              <a:gd name="connsiteX839" fmla="*/ 964348 w 1016085"/>
              <a:gd name="connsiteY839" fmla="*/ 14565 h 385922"/>
              <a:gd name="connsiteX840" fmla="*/ 963853 w 1016085"/>
              <a:gd name="connsiteY840" fmla="*/ 14869 h 385922"/>
              <a:gd name="connsiteX841" fmla="*/ 963136 w 1016085"/>
              <a:gd name="connsiteY841" fmla="*/ 15145 h 385922"/>
              <a:gd name="connsiteX842" fmla="*/ 962667 w 1016085"/>
              <a:gd name="connsiteY842" fmla="*/ 15145 h 385922"/>
              <a:gd name="connsiteX843" fmla="*/ 961703 w 1016085"/>
              <a:gd name="connsiteY843" fmla="*/ 13958 h 385922"/>
              <a:gd name="connsiteX844" fmla="*/ 959580 w 1016085"/>
              <a:gd name="connsiteY844" fmla="*/ 13958 h 385922"/>
              <a:gd name="connsiteX845" fmla="*/ 957430 w 1016085"/>
              <a:gd name="connsiteY845" fmla="*/ 13379 h 385922"/>
              <a:gd name="connsiteX846" fmla="*/ 957182 w 1016085"/>
              <a:gd name="connsiteY846" fmla="*/ 14869 h 385922"/>
              <a:gd name="connsiteX847" fmla="*/ 956217 w 1016085"/>
              <a:gd name="connsiteY847" fmla="*/ 13958 h 385922"/>
              <a:gd name="connsiteX848" fmla="*/ 955529 w 1016085"/>
              <a:gd name="connsiteY848" fmla="*/ 13655 h 385922"/>
              <a:gd name="connsiteX849" fmla="*/ 956217 w 1016085"/>
              <a:gd name="connsiteY849" fmla="*/ 12192 h 385922"/>
              <a:gd name="connsiteX850" fmla="*/ 956465 w 1016085"/>
              <a:gd name="connsiteY850" fmla="*/ 11007 h 385922"/>
              <a:gd name="connsiteX851" fmla="*/ 955997 w 1016085"/>
              <a:gd name="connsiteY851" fmla="*/ 8910 h 385922"/>
              <a:gd name="connsiteX852" fmla="*/ 954812 w 1016085"/>
              <a:gd name="connsiteY852" fmla="*/ 8607 h 385922"/>
              <a:gd name="connsiteX853" fmla="*/ 954563 w 1016085"/>
              <a:gd name="connsiteY853" fmla="*/ 7725 h 385922"/>
              <a:gd name="connsiteX854" fmla="*/ 954095 w 1016085"/>
              <a:gd name="connsiteY854" fmla="*/ 7420 h 385922"/>
              <a:gd name="connsiteX855" fmla="*/ 951698 w 1016085"/>
              <a:gd name="connsiteY855" fmla="*/ 7145 h 385922"/>
              <a:gd name="connsiteX856" fmla="*/ 950760 w 1016085"/>
              <a:gd name="connsiteY856" fmla="*/ 7145 h 385922"/>
              <a:gd name="connsiteX857" fmla="*/ 950760 w 1016085"/>
              <a:gd name="connsiteY857" fmla="*/ 8028 h 385922"/>
              <a:gd name="connsiteX858" fmla="*/ 950981 w 1016085"/>
              <a:gd name="connsiteY858" fmla="*/ 8910 h 385922"/>
              <a:gd name="connsiteX859" fmla="*/ 951228 w 1016085"/>
              <a:gd name="connsiteY859" fmla="*/ 9214 h 385922"/>
              <a:gd name="connsiteX860" fmla="*/ 951228 w 1016085"/>
              <a:gd name="connsiteY860" fmla="*/ 10400 h 385922"/>
              <a:gd name="connsiteX861" fmla="*/ 950264 w 1016085"/>
              <a:gd name="connsiteY861" fmla="*/ 10704 h 385922"/>
              <a:gd name="connsiteX862" fmla="*/ 949547 w 1016085"/>
              <a:gd name="connsiteY862" fmla="*/ 11282 h 385922"/>
              <a:gd name="connsiteX863" fmla="*/ 949795 w 1016085"/>
              <a:gd name="connsiteY863" fmla="*/ 12192 h 385922"/>
              <a:gd name="connsiteX864" fmla="*/ 949795 w 1016085"/>
              <a:gd name="connsiteY864" fmla="*/ 12772 h 385922"/>
              <a:gd name="connsiteX865" fmla="*/ 950264 w 1016085"/>
              <a:gd name="connsiteY865" fmla="*/ 13379 h 385922"/>
              <a:gd name="connsiteX866" fmla="*/ 950511 w 1016085"/>
              <a:gd name="connsiteY866" fmla="*/ 14262 h 385922"/>
              <a:gd name="connsiteX867" fmla="*/ 950760 w 1016085"/>
              <a:gd name="connsiteY867" fmla="*/ 15145 h 385922"/>
              <a:gd name="connsiteX868" fmla="*/ 951945 w 1016085"/>
              <a:gd name="connsiteY868" fmla="*/ 18703 h 385922"/>
              <a:gd name="connsiteX869" fmla="*/ 952882 w 1016085"/>
              <a:gd name="connsiteY869" fmla="*/ 20192 h 385922"/>
              <a:gd name="connsiteX870" fmla="*/ 953847 w 1016085"/>
              <a:gd name="connsiteY870" fmla="*/ 21075 h 385922"/>
              <a:gd name="connsiteX871" fmla="*/ 955529 w 1016085"/>
              <a:gd name="connsiteY871" fmla="*/ 21682 h 385922"/>
              <a:gd name="connsiteX872" fmla="*/ 956713 w 1016085"/>
              <a:gd name="connsiteY872" fmla="*/ 21985 h 385922"/>
              <a:gd name="connsiteX873" fmla="*/ 957182 w 1016085"/>
              <a:gd name="connsiteY873" fmla="*/ 21075 h 385922"/>
              <a:gd name="connsiteX874" fmla="*/ 957430 w 1016085"/>
              <a:gd name="connsiteY874" fmla="*/ 21682 h 385922"/>
              <a:gd name="connsiteX875" fmla="*/ 958147 w 1016085"/>
              <a:gd name="connsiteY875" fmla="*/ 23172 h 385922"/>
              <a:gd name="connsiteX876" fmla="*/ 958616 w 1016085"/>
              <a:gd name="connsiteY876" fmla="*/ 24633 h 385922"/>
              <a:gd name="connsiteX877" fmla="*/ 959084 w 1016085"/>
              <a:gd name="connsiteY877" fmla="*/ 25819 h 385922"/>
              <a:gd name="connsiteX878" fmla="*/ 959332 w 1016085"/>
              <a:gd name="connsiteY878" fmla="*/ 27006 h 385922"/>
              <a:gd name="connsiteX879" fmla="*/ 959580 w 1016085"/>
              <a:gd name="connsiteY879" fmla="*/ 27006 h 385922"/>
              <a:gd name="connsiteX880" fmla="*/ 960517 w 1016085"/>
              <a:gd name="connsiteY880" fmla="*/ 27308 h 385922"/>
              <a:gd name="connsiteX881" fmla="*/ 960765 w 1016085"/>
              <a:gd name="connsiteY881" fmla="*/ 25543 h 385922"/>
              <a:gd name="connsiteX882" fmla="*/ 961234 w 1016085"/>
              <a:gd name="connsiteY882" fmla="*/ 24357 h 385922"/>
              <a:gd name="connsiteX883" fmla="*/ 961703 w 1016085"/>
              <a:gd name="connsiteY883" fmla="*/ 23750 h 385922"/>
              <a:gd name="connsiteX884" fmla="*/ 961703 w 1016085"/>
              <a:gd name="connsiteY884" fmla="*/ 22868 h 385922"/>
              <a:gd name="connsiteX885" fmla="*/ 962667 w 1016085"/>
              <a:gd name="connsiteY885" fmla="*/ 23172 h 385922"/>
              <a:gd name="connsiteX886" fmla="*/ 963136 w 1016085"/>
              <a:gd name="connsiteY886" fmla="*/ 23447 h 385922"/>
              <a:gd name="connsiteX887" fmla="*/ 963384 w 1016085"/>
              <a:gd name="connsiteY887" fmla="*/ 25543 h 385922"/>
              <a:gd name="connsiteX888" fmla="*/ 963136 w 1016085"/>
              <a:gd name="connsiteY888" fmla="*/ 27006 h 385922"/>
              <a:gd name="connsiteX889" fmla="*/ 963853 w 1016085"/>
              <a:gd name="connsiteY889" fmla="*/ 28495 h 385922"/>
              <a:gd name="connsiteX890" fmla="*/ 963853 w 1016085"/>
              <a:gd name="connsiteY890" fmla="*/ 29378 h 385922"/>
              <a:gd name="connsiteX891" fmla="*/ 963136 w 1016085"/>
              <a:gd name="connsiteY891" fmla="*/ 31473 h 385922"/>
              <a:gd name="connsiteX892" fmla="*/ 963136 w 1016085"/>
              <a:gd name="connsiteY892" fmla="*/ 32356 h 385922"/>
              <a:gd name="connsiteX893" fmla="*/ 963853 w 1016085"/>
              <a:gd name="connsiteY893" fmla="*/ 33543 h 385922"/>
              <a:gd name="connsiteX894" fmla="*/ 964101 w 1016085"/>
              <a:gd name="connsiteY894" fmla="*/ 33846 h 385922"/>
              <a:gd name="connsiteX895" fmla="*/ 964569 w 1016085"/>
              <a:gd name="connsiteY895" fmla="*/ 35032 h 385922"/>
              <a:gd name="connsiteX896" fmla="*/ 965065 w 1016085"/>
              <a:gd name="connsiteY896" fmla="*/ 36494 h 385922"/>
              <a:gd name="connsiteX897" fmla="*/ 966251 w 1016085"/>
              <a:gd name="connsiteY897" fmla="*/ 38562 h 385922"/>
              <a:gd name="connsiteX898" fmla="*/ 967188 w 1016085"/>
              <a:gd name="connsiteY898" fmla="*/ 42120 h 385922"/>
              <a:gd name="connsiteX899" fmla="*/ 967905 w 1016085"/>
              <a:gd name="connsiteY899" fmla="*/ 43307 h 385922"/>
              <a:gd name="connsiteX900" fmla="*/ 968869 w 1016085"/>
              <a:gd name="connsiteY900" fmla="*/ 43610 h 385922"/>
              <a:gd name="connsiteX901" fmla="*/ 969337 w 1016085"/>
              <a:gd name="connsiteY901" fmla="*/ 43610 h 385922"/>
              <a:gd name="connsiteX902" fmla="*/ 969833 w 1016085"/>
              <a:gd name="connsiteY902" fmla="*/ 43307 h 385922"/>
              <a:gd name="connsiteX903" fmla="*/ 970303 w 1016085"/>
              <a:gd name="connsiteY903" fmla="*/ 43610 h 385922"/>
              <a:gd name="connsiteX904" fmla="*/ 970771 w 1016085"/>
              <a:gd name="connsiteY904" fmla="*/ 43610 h 385922"/>
              <a:gd name="connsiteX905" fmla="*/ 970771 w 1016085"/>
              <a:gd name="connsiteY905" fmla="*/ 47445 h 385922"/>
              <a:gd name="connsiteX906" fmla="*/ 970054 w 1016085"/>
              <a:gd name="connsiteY906" fmla="*/ 47445 h 385922"/>
              <a:gd name="connsiteX907" fmla="*/ 969117 w 1016085"/>
              <a:gd name="connsiteY907" fmla="*/ 48052 h 385922"/>
              <a:gd name="connsiteX908" fmla="*/ 969337 w 1016085"/>
              <a:gd name="connsiteY908" fmla="*/ 48934 h 385922"/>
              <a:gd name="connsiteX909" fmla="*/ 969833 w 1016085"/>
              <a:gd name="connsiteY909" fmla="*/ 48934 h 385922"/>
              <a:gd name="connsiteX910" fmla="*/ 969833 w 1016085"/>
              <a:gd name="connsiteY910" fmla="*/ 50423 h 385922"/>
              <a:gd name="connsiteX911" fmla="*/ 970303 w 1016085"/>
              <a:gd name="connsiteY911" fmla="*/ 50699 h 385922"/>
              <a:gd name="connsiteX912" fmla="*/ 970550 w 1016085"/>
              <a:gd name="connsiteY912" fmla="*/ 52189 h 385922"/>
              <a:gd name="connsiteX913" fmla="*/ 971736 w 1016085"/>
              <a:gd name="connsiteY913" fmla="*/ 53071 h 385922"/>
              <a:gd name="connsiteX914" fmla="*/ 971736 w 1016085"/>
              <a:gd name="connsiteY914" fmla="*/ 53375 h 385922"/>
              <a:gd name="connsiteX915" fmla="*/ 972204 w 1016085"/>
              <a:gd name="connsiteY915" fmla="*/ 52493 h 385922"/>
              <a:gd name="connsiteX916" fmla="*/ 972921 w 1016085"/>
              <a:gd name="connsiteY916" fmla="*/ 53678 h 385922"/>
              <a:gd name="connsiteX917" fmla="*/ 973885 w 1016085"/>
              <a:gd name="connsiteY917" fmla="*/ 56022 h 385922"/>
              <a:gd name="connsiteX918" fmla="*/ 974106 w 1016085"/>
              <a:gd name="connsiteY918" fmla="*/ 56933 h 385922"/>
              <a:gd name="connsiteX919" fmla="*/ 973638 w 1016085"/>
              <a:gd name="connsiteY919" fmla="*/ 56933 h 385922"/>
              <a:gd name="connsiteX920" fmla="*/ 972921 w 1016085"/>
              <a:gd name="connsiteY920" fmla="*/ 55747 h 385922"/>
              <a:gd name="connsiteX921" fmla="*/ 972452 w 1016085"/>
              <a:gd name="connsiteY921" fmla="*/ 55747 h 385922"/>
              <a:gd name="connsiteX922" fmla="*/ 972452 w 1016085"/>
              <a:gd name="connsiteY922" fmla="*/ 56327 h 385922"/>
              <a:gd name="connsiteX923" fmla="*/ 972452 w 1016085"/>
              <a:gd name="connsiteY923" fmla="*/ 56630 h 385922"/>
              <a:gd name="connsiteX924" fmla="*/ 972672 w 1016085"/>
              <a:gd name="connsiteY924" fmla="*/ 58699 h 385922"/>
              <a:gd name="connsiteX925" fmla="*/ 973389 w 1016085"/>
              <a:gd name="connsiteY925" fmla="*/ 59884 h 385922"/>
              <a:gd name="connsiteX926" fmla="*/ 974355 w 1016085"/>
              <a:gd name="connsiteY926" fmla="*/ 60465 h 385922"/>
              <a:gd name="connsiteX927" fmla="*/ 974823 w 1016085"/>
              <a:gd name="connsiteY927" fmla="*/ 60767 h 385922"/>
              <a:gd name="connsiteX928" fmla="*/ 974823 w 1016085"/>
              <a:gd name="connsiteY928" fmla="*/ 61070 h 385922"/>
              <a:gd name="connsiteX929" fmla="*/ 974602 w 1016085"/>
              <a:gd name="connsiteY929" fmla="*/ 61346 h 385922"/>
              <a:gd name="connsiteX930" fmla="*/ 974602 w 1016085"/>
              <a:gd name="connsiteY930" fmla="*/ 63140 h 385922"/>
              <a:gd name="connsiteX931" fmla="*/ 976035 w 1016085"/>
              <a:gd name="connsiteY931" fmla="*/ 64601 h 385922"/>
              <a:gd name="connsiteX932" fmla="*/ 976752 w 1016085"/>
              <a:gd name="connsiteY932" fmla="*/ 66974 h 385922"/>
              <a:gd name="connsiteX933" fmla="*/ 977441 w 1016085"/>
              <a:gd name="connsiteY933" fmla="*/ 67277 h 385922"/>
              <a:gd name="connsiteX934" fmla="*/ 977441 w 1016085"/>
              <a:gd name="connsiteY934" fmla="*/ 67552 h 385922"/>
              <a:gd name="connsiteX935" fmla="*/ 976973 w 1016085"/>
              <a:gd name="connsiteY935" fmla="*/ 68435 h 385922"/>
              <a:gd name="connsiteX936" fmla="*/ 976973 w 1016085"/>
              <a:gd name="connsiteY936" fmla="*/ 69622 h 385922"/>
              <a:gd name="connsiteX937" fmla="*/ 976973 w 1016085"/>
              <a:gd name="connsiteY937" fmla="*/ 69925 h 385922"/>
              <a:gd name="connsiteX938" fmla="*/ 977690 w 1016085"/>
              <a:gd name="connsiteY938" fmla="*/ 70504 h 385922"/>
              <a:gd name="connsiteX939" fmla="*/ 978407 w 1016085"/>
              <a:gd name="connsiteY939" fmla="*/ 72573 h 385922"/>
              <a:gd name="connsiteX940" fmla="*/ 978158 w 1016085"/>
              <a:gd name="connsiteY940" fmla="*/ 72877 h 385922"/>
              <a:gd name="connsiteX941" fmla="*/ 977938 w 1016085"/>
              <a:gd name="connsiteY941" fmla="*/ 72877 h 385922"/>
              <a:gd name="connsiteX942" fmla="*/ 977690 w 1016085"/>
              <a:gd name="connsiteY942" fmla="*/ 73456 h 385922"/>
              <a:gd name="connsiteX943" fmla="*/ 977938 w 1016085"/>
              <a:gd name="connsiteY943" fmla="*/ 73759 h 385922"/>
              <a:gd name="connsiteX944" fmla="*/ 977221 w 1016085"/>
              <a:gd name="connsiteY944" fmla="*/ 73456 h 385922"/>
              <a:gd name="connsiteX945" fmla="*/ 973389 w 1016085"/>
              <a:gd name="connsiteY945" fmla="*/ 70808 h 385922"/>
              <a:gd name="connsiteX946" fmla="*/ 971736 w 1016085"/>
              <a:gd name="connsiteY946" fmla="*/ 69346 h 385922"/>
              <a:gd name="connsiteX947" fmla="*/ 969586 w 1016085"/>
              <a:gd name="connsiteY947" fmla="*/ 65788 h 385922"/>
              <a:gd name="connsiteX948" fmla="*/ 969586 w 1016085"/>
              <a:gd name="connsiteY948" fmla="*/ 63718 h 385922"/>
              <a:gd name="connsiteX949" fmla="*/ 970054 w 1016085"/>
              <a:gd name="connsiteY949" fmla="*/ 62533 h 385922"/>
              <a:gd name="connsiteX950" fmla="*/ 970054 w 1016085"/>
              <a:gd name="connsiteY950" fmla="*/ 61346 h 385922"/>
              <a:gd name="connsiteX951" fmla="*/ 968869 w 1016085"/>
              <a:gd name="connsiteY951" fmla="*/ 59278 h 385922"/>
              <a:gd name="connsiteX952" fmla="*/ 968400 w 1016085"/>
              <a:gd name="connsiteY952" fmla="*/ 57816 h 385922"/>
              <a:gd name="connsiteX953" fmla="*/ 966967 w 1016085"/>
              <a:gd name="connsiteY953" fmla="*/ 56630 h 385922"/>
              <a:gd name="connsiteX954" fmla="*/ 964569 w 1016085"/>
              <a:gd name="connsiteY954" fmla="*/ 53678 h 385922"/>
              <a:gd name="connsiteX955" fmla="*/ 963853 w 1016085"/>
              <a:gd name="connsiteY955" fmla="*/ 50699 h 385922"/>
              <a:gd name="connsiteX956" fmla="*/ 963136 w 1016085"/>
              <a:gd name="connsiteY956" fmla="*/ 49237 h 385922"/>
              <a:gd name="connsiteX957" fmla="*/ 960049 w 1016085"/>
              <a:gd name="connsiteY957" fmla="*/ 47169 h 385922"/>
              <a:gd name="connsiteX958" fmla="*/ 959084 w 1016085"/>
              <a:gd name="connsiteY958" fmla="*/ 47445 h 385922"/>
              <a:gd name="connsiteX959" fmla="*/ 958368 w 1016085"/>
              <a:gd name="connsiteY959" fmla="*/ 47748 h 385922"/>
              <a:gd name="connsiteX960" fmla="*/ 958864 w 1016085"/>
              <a:gd name="connsiteY960" fmla="*/ 48355 h 385922"/>
              <a:gd name="connsiteX961" fmla="*/ 959332 w 1016085"/>
              <a:gd name="connsiteY961" fmla="*/ 48934 h 385922"/>
              <a:gd name="connsiteX962" fmla="*/ 960049 w 1016085"/>
              <a:gd name="connsiteY962" fmla="*/ 50423 h 385922"/>
              <a:gd name="connsiteX963" fmla="*/ 960517 w 1016085"/>
              <a:gd name="connsiteY963" fmla="*/ 52189 h 385922"/>
              <a:gd name="connsiteX964" fmla="*/ 959332 w 1016085"/>
              <a:gd name="connsiteY964" fmla="*/ 55747 h 385922"/>
              <a:gd name="connsiteX965" fmla="*/ 961703 w 1016085"/>
              <a:gd name="connsiteY965" fmla="*/ 58092 h 385922"/>
              <a:gd name="connsiteX966" fmla="*/ 963853 w 1016085"/>
              <a:gd name="connsiteY966" fmla="*/ 59278 h 385922"/>
              <a:gd name="connsiteX967" fmla="*/ 964569 w 1016085"/>
              <a:gd name="connsiteY967" fmla="*/ 60160 h 385922"/>
              <a:gd name="connsiteX968" fmla="*/ 964569 w 1016085"/>
              <a:gd name="connsiteY968" fmla="*/ 60465 h 385922"/>
              <a:gd name="connsiteX969" fmla="*/ 963384 w 1016085"/>
              <a:gd name="connsiteY969" fmla="*/ 60465 h 385922"/>
              <a:gd name="connsiteX970" fmla="*/ 962915 w 1016085"/>
              <a:gd name="connsiteY970" fmla="*/ 60767 h 385922"/>
              <a:gd name="connsiteX971" fmla="*/ 961234 w 1016085"/>
              <a:gd name="connsiteY971" fmla="*/ 60465 h 385922"/>
              <a:gd name="connsiteX972" fmla="*/ 954812 w 1016085"/>
              <a:gd name="connsiteY972" fmla="*/ 58699 h 385922"/>
              <a:gd name="connsiteX973" fmla="*/ 952413 w 1016085"/>
              <a:gd name="connsiteY973" fmla="*/ 57512 h 385922"/>
              <a:gd name="connsiteX974" fmla="*/ 952166 w 1016085"/>
              <a:gd name="connsiteY974" fmla="*/ 57209 h 385922"/>
              <a:gd name="connsiteX975" fmla="*/ 951449 w 1016085"/>
              <a:gd name="connsiteY975" fmla="*/ 56022 h 385922"/>
              <a:gd name="connsiteX976" fmla="*/ 951228 w 1016085"/>
              <a:gd name="connsiteY976" fmla="*/ 55140 h 385922"/>
              <a:gd name="connsiteX977" fmla="*/ 949547 w 1016085"/>
              <a:gd name="connsiteY977" fmla="*/ 53954 h 385922"/>
              <a:gd name="connsiteX978" fmla="*/ 949078 w 1016085"/>
              <a:gd name="connsiteY978" fmla="*/ 53071 h 385922"/>
              <a:gd name="connsiteX979" fmla="*/ 949078 w 1016085"/>
              <a:gd name="connsiteY979" fmla="*/ 52493 h 385922"/>
              <a:gd name="connsiteX980" fmla="*/ 948610 w 1016085"/>
              <a:gd name="connsiteY980" fmla="*/ 51003 h 385922"/>
              <a:gd name="connsiteX981" fmla="*/ 947893 w 1016085"/>
              <a:gd name="connsiteY981" fmla="*/ 50699 h 385922"/>
              <a:gd name="connsiteX982" fmla="*/ 947397 w 1016085"/>
              <a:gd name="connsiteY982" fmla="*/ 50423 h 385922"/>
              <a:gd name="connsiteX983" fmla="*/ 945026 w 1016085"/>
              <a:gd name="connsiteY983" fmla="*/ 50120 h 385922"/>
              <a:gd name="connsiteX984" fmla="*/ 944779 w 1016085"/>
              <a:gd name="connsiteY984" fmla="*/ 48631 h 385922"/>
              <a:gd name="connsiteX985" fmla="*/ 943592 w 1016085"/>
              <a:gd name="connsiteY985" fmla="*/ 48052 h 385922"/>
              <a:gd name="connsiteX986" fmla="*/ 942628 w 1016085"/>
              <a:gd name="connsiteY986" fmla="*/ 47169 h 385922"/>
              <a:gd name="connsiteX987" fmla="*/ 942160 w 1016085"/>
              <a:gd name="connsiteY987" fmla="*/ 45982 h 385922"/>
              <a:gd name="connsiteX988" fmla="*/ 941912 w 1016085"/>
              <a:gd name="connsiteY988" fmla="*/ 45100 h 385922"/>
              <a:gd name="connsiteX989" fmla="*/ 941195 w 1016085"/>
              <a:gd name="connsiteY989" fmla="*/ 45100 h 385922"/>
              <a:gd name="connsiteX990" fmla="*/ 940974 w 1016085"/>
              <a:gd name="connsiteY990" fmla="*/ 44493 h 385922"/>
              <a:gd name="connsiteX991" fmla="*/ 939789 w 1016085"/>
              <a:gd name="connsiteY991" fmla="*/ 43307 h 385922"/>
              <a:gd name="connsiteX992" fmla="*/ 939073 w 1016085"/>
              <a:gd name="connsiteY992" fmla="*/ 43003 h 385922"/>
              <a:gd name="connsiteX993" fmla="*/ 938825 w 1016085"/>
              <a:gd name="connsiteY993" fmla="*/ 43003 h 385922"/>
              <a:gd name="connsiteX994" fmla="*/ 936675 w 1016085"/>
              <a:gd name="connsiteY994" fmla="*/ 42727 h 385922"/>
              <a:gd name="connsiteX995" fmla="*/ 935710 w 1016085"/>
              <a:gd name="connsiteY995" fmla="*/ 42424 h 385922"/>
              <a:gd name="connsiteX996" fmla="*/ 935489 w 1016085"/>
              <a:gd name="connsiteY996" fmla="*/ 42424 h 385922"/>
              <a:gd name="connsiteX997" fmla="*/ 935242 w 1016085"/>
              <a:gd name="connsiteY997" fmla="*/ 41541 h 385922"/>
              <a:gd name="connsiteX998" fmla="*/ 934525 w 1016085"/>
              <a:gd name="connsiteY998" fmla="*/ 40935 h 385922"/>
              <a:gd name="connsiteX999" fmla="*/ 933091 w 1016085"/>
              <a:gd name="connsiteY999" fmla="*/ 40935 h 385922"/>
              <a:gd name="connsiteX1000" fmla="*/ 932154 w 1016085"/>
              <a:gd name="connsiteY1000" fmla="*/ 41541 h 385922"/>
              <a:gd name="connsiteX1001" fmla="*/ 932375 w 1016085"/>
              <a:gd name="connsiteY1001" fmla="*/ 42424 h 385922"/>
              <a:gd name="connsiteX1002" fmla="*/ 932623 w 1016085"/>
              <a:gd name="connsiteY1002" fmla="*/ 43003 h 385922"/>
              <a:gd name="connsiteX1003" fmla="*/ 932623 w 1016085"/>
              <a:gd name="connsiteY1003" fmla="*/ 43914 h 385922"/>
              <a:gd name="connsiteX1004" fmla="*/ 932871 w 1016085"/>
              <a:gd name="connsiteY1004" fmla="*/ 43914 h 385922"/>
              <a:gd name="connsiteX1005" fmla="*/ 933339 w 1016085"/>
              <a:gd name="connsiteY1005" fmla="*/ 44797 h 385922"/>
              <a:gd name="connsiteX1006" fmla="*/ 933587 w 1016085"/>
              <a:gd name="connsiteY1006" fmla="*/ 44797 h 385922"/>
              <a:gd name="connsiteX1007" fmla="*/ 934304 w 1016085"/>
              <a:gd name="connsiteY1007" fmla="*/ 45679 h 385922"/>
              <a:gd name="connsiteX1008" fmla="*/ 934525 w 1016085"/>
              <a:gd name="connsiteY1008" fmla="*/ 46562 h 385922"/>
              <a:gd name="connsiteX1009" fmla="*/ 936426 w 1016085"/>
              <a:gd name="connsiteY1009" fmla="*/ 46258 h 385922"/>
              <a:gd name="connsiteX1010" fmla="*/ 937860 w 1016085"/>
              <a:gd name="connsiteY1010" fmla="*/ 47169 h 385922"/>
              <a:gd name="connsiteX1011" fmla="*/ 938577 w 1016085"/>
              <a:gd name="connsiteY1011" fmla="*/ 48052 h 385922"/>
              <a:gd name="connsiteX1012" fmla="*/ 939073 w 1016085"/>
              <a:gd name="connsiteY1012" fmla="*/ 49816 h 385922"/>
              <a:gd name="connsiteX1013" fmla="*/ 939789 w 1016085"/>
              <a:gd name="connsiteY1013" fmla="*/ 50699 h 385922"/>
              <a:gd name="connsiteX1014" fmla="*/ 940506 w 1016085"/>
              <a:gd name="connsiteY1014" fmla="*/ 52493 h 385922"/>
              <a:gd name="connsiteX1015" fmla="*/ 940506 w 1016085"/>
              <a:gd name="connsiteY1015" fmla="*/ 52768 h 385922"/>
              <a:gd name="connsiteX1016" fmla="*/ 940974 w 1016085"/>
              <a:gd name="connsiteY1016" fmla="*/ 53678 h 385922"/>
              <a:gd name="connsiteX1017" fmla="*/ 942160 w 1016085"/>
              <a:gd name="connsiteY1017" fmla="*/ 53954 h 385922"/>
              <a:gd name="connsiteX1018" fmla="*/ 945026 w 1016085"/>
              <a:gd name="connsiteY1018" fmla="*/ 55444 h 385922"/>
              <a:gd name="connsiteX1019" fmla="*/ 945496 w 1016085"/>
              <a:gd name="connsiteY1019" fmla="*/ 56327 h 385922"/>
              <a:gd name="connsiteX1020" fmla="*/ 945743 w 1016085"/>
              <a:gd name="connsiteY1020" fmla="*/ 57816 h 385922"/>
              <a:gd name="connsiteX1021" fmla="*/ 946459 w 1016085"/>
              <a:gd name="connsiteY1021" fmla="*/ 59884 h 385922"/>
              <a:gd name="connsiteX1022" fmla="*/ 947397 w 1016085"/>
              <a:gd name="connsiteY1022" fmla="*/ 61953 h 385922"/>
              <a:gd name="connsiteX1023" fmla="*/ 947646 w 1016085"/>
              <a:gd name="connsiteY1023" fmla="*/ 62533 h 385922"/>
              <a:gd name="connsiteX1024" fmla="*/ 946929 w 1016085"/>
              <a:gd name="connsiteY1024" fmla="*/ 63416 h 385922"/>
              <a:gd name="connsiteX1025" fmla="*/ 946212 w 1016085"/>
              <a:gd name="connsiteY1025" fmla="*/ 64022 h 385922"/>
              <a:gd name="connsiteX1026" fmla="*/ 943841 w 1016085"/>
              <a:gd name="connsiteY1026" fmla="*/ 64601 h 385922"/>
              <a:gd name="connsiteX1027" fmla="*/ 940974 w 1016085"/>
              <a:gd name="connsiteY1027" fmla="*/ 65208 h 385922"/>
              <a:gd name="connsiteX1028" fmla="*/ 940010 w 1016085"/>
              <a:gd name="connsiteY1028" fmla="*/ 65208 h 385922"/>
              <a:gd name="connsiteX1029" fmla="*/ 937639 w 1016085"/>
              <a:gd name="connsiteY1029" fmla="*/ 65484 h 385922"/>
              <a:gd name="connsiteX1030" fmla="*/ 935242 w 1016085"/>
              <a:gd name="connsiteY1030" fmla="*/ 66367 h 385922"/>
              <a:gd name="connsiteX1031" fmla="*/ 934304 w 1016085"/>
              <a:gd name="connsiteY1031" fmla="*/ 66367 h 385922"/>
              <a:gd name="connsiteX1032" fmla="*/ 933808 w 1016085"/>
              <a:gd name="connsiteY1032" fmla="*/ 66091 h 385922"/>
              <a:gd name="connsiteX1033" fmla="*/ 932871 w 1016085"/>
              <a:gd name="connsiteY1033" fmla="*/ 66091 h 385922"/>
              <a:gd name="connsiteX1034" fmla="*/ 931658 w 1016085"/>
              <a:gd name="connsiteY1034" fmla="*/ 65208 h 385922"/>
              <a:gd name="connsiteX1035" fmla="*/ 930721 w 1016085"/>
              <a:gd name="connsiteY1035" fmla="*/ 64298 h 385922"/>
              <a:gd name="connsiteX1036" fmla="*/ 929756 w 1016085"/>
              <a:gd name="connsiteY1036" fmla="*/ 63140 h 385922"/>
              <a:gd name="connsiteX1037" fmla="*/ 929536 w 1016085"/>
              <a:gd name="connsiteY1037" fmla="*/ 62533 h 385922"/>
              <a:gd name="connsiteX1038" fmla="*/ 928102 w 1016085"/>
              <a:gd name="connsiteY1038" fmla="*/ 61346 h 385922"/>
              <a:gd name="connsiteX1039" fmla="*/ 927606 w 1016085"/>
              <a:gd name="connsiteY1039" fmla="*/ 60465 h 385922"/>
              <a:gd name="connsiteX1040" fmla="*/ 927854 w 1016085"/>
              <a:gd name="connsiteY1040" fmla="*/ 60160 h 385922"/>
              <a:gd name="connsiteX1041" fmla="*/ 927385 w 1016085"/>
              <a:gd name="connsiteY1041" fmla="*/ 59582 h 385922"/>
              <a:gd name="connsiteX1042" fmla="*/ 927137 w 1016085"/>
              <a:gd name="connsiteY1042" fmla="*/ 59582 h 385922"/>
              <a:gd name="connsiteX1043" fmla="*/ 925953 w 1016085"/>
              <a:gd name="connsiteY1043" fmla="*/ 59002 h 385922"/>
              <a:gd name="connsiteX1044" fmla="*/ 925704 w 1016085"/>
              <a:gd name="connsiteY1044" fmla="*/ 58699 h 385922"/>
              <a:gd name="connsiteX1045" fmla="*/ 925704 w 1016085"/>
              <a:gd name="connsiteY1045" fmla="*/ 57512 h 385922"/>
              <a:gd name="connsiteX1046" fmla="*/ 925236 w 1016085"/>
              <a:gd name="connsiteY1046" fmla="*/ 57209 h 385922"/>
              <a:gd name="connsiteX1047" fmla="*/ 924519 w 1016085"/>
              <a:gd name="connsiteY1047" fmla="*/ 57209 h 385922"/>
              <a:gd name="connsiteX1048" fmla="*/ 923802 w 1016085"/>
              <a:gd name="connsiteY1048" fmla="*/ 57209 h 385922"/>
              <a:gd name="connsiteX1049" fmla="*/ 923333 w 1016085"/>
              <a:gd name="connsiteY1049" fmla="*/ 56933 h 385922"/>
              <a:gd name="connsiteX1050" fmla="*/ 922837 w 1016085"/>
              <a:gd name="connsiteY1050" fmla="*/ 56933 h 385922"/>
              <a:gd name="connsiteX1051" fmla="*/ 922618 w 1016085"/>
              <a:gd name="connsiteY1051" fmla="*/ 56630 h 385922"/>
              <a:gd name="connsiteX1052" fmla="*/ 922369 w 1016085"/>
              <a:gd name="connsiteY1052" fmla="*/ 57209 h 385922"/>
              <a:gd name="connsiteX1053" fmla="*/ 922618 w 1016085"/>
              <a:gd name="connsiteY1053" fmla="*/ 57512 h 385922"/>
              <a:gd name="connsiteX1054" fmla="*/ 922618 w 1016085"/>
              <a:gd name="connsiteY1054" fmla="*/ 58092 h 385922"/>
              <a:gd name="connsiteX1055" fmla="*/ 922837 w 1016085"/>
              <a:gd name="connsiteY1055" fmla="*/ 58395 h 385922"/>
              <a:gd name="connsiteX1056" fmla="*/ 923333 w 1016085"/>
              <a:gd name="connsiteY1056" fmla="*/ 58395 h 385922"/>
              <a:gd name="connsiteX1057" fmla="*/ 923554 w 1016085"/>
              <a:gd name="connsiteY1057" fmla="*/ 59278 h 385922"/>
              <a:gd name="connsiteX1058" fmla="*/ 924050 w 1016085"/>
              <a:gd name="connsiteY1058" fmla="*/ 59582 h 385922"/>
              <a:gd name="connsiteX1059" fmla="*/ 924519 w 1016085"/>
              <a:gd name="connsiteY1059" fmla="*/ 60465 h 385922"/>
              <a:gd name="connsiteX1060" fmla="*/ 925457 w 1016085"/>
              <a:gd name="connsiteY1060" fmla="*/ 60767 h 385922"/>
              <a:gd name="connsiteX1061" fmla="*/ 926173 w 1016085"/>
              <a:gd name="connsiteY1061" fmla="*/ 61346 h 385922"/>
              <a:gd name="connsiteX1062" fmla="*/ 926173 w 1016085"/>
              <a:gd name="connsiteY1062" fmla="*/ 61953 h 385922"/>
              <a:gd name="connsiteX1063" fmla="*/ 927137 w 1016085"/>
              <a:gd name="connsiteY1063" fmla="*/ 63140 h 385922"/>
              <a:gd name="connsiteX1064" fmla="*/ 927385 w 1016085"/>
              <a:gd name="connsiteY1064" fmla="*/ 64298 h 385922"/>
              <a:gd name="connsiteX1065" fmla="*/ 928102 w 1016085"/>
              <a:gd name="connsiteY1065" fmla="*/ 65208 h 385922"/>
              <a:gd name="connsiteX1066" fmla="*/ 928323 w 1016085"/>
              <a:gd name="connsiteY1066" fmla="*/ 66091 h 385922"/>
              <a:gd name="connsiteX1067" fmla="*/ 929288 w 1016085"/>
              <a:gd name="connsiteY1067" fmla="*/ 66974 h 385922"/>
              <a:gd name="connsiteX1068" fmla="*/ 930252 w 1016085"/>
              <a:gd name="connsiteY1068" fmla="*/ 67552 h 385922"/>
              <a:gd name="connsiteX1069" fmla="*/ 931437 w 1016085"/>
              <a:gd name="connsiteY1069" fmla="*/ 68435 h 385922"/>
              <a:gd name="connsiteX1070" fmla="*/ 932375 w 1016085"/>
              <a:gd name="connsiteY1070" fmla="*/ 68739 h 385922"/>
              <a:gd name="connsiteX1071" fmla="*/ 931658 w 1016085"/>
              <a:gd name="connsiteY1071" fmla="*/ 69042 h 385922"/>
              <a:gd name="connsiteX1072" fmla="*/ 930721 w 1016085"/>
              <a:gd name="connsiteY1072" fmla="*/ 69346 h 385922"/>
              <a:gd name="connsiteX1073" fmla="*/ 929756 w 1016085"/>
              <a:gd name="connsiteY1073" fmla="*/ 70229 h 385922"/>
              <a:gd name="connsiteX1074" fmla="*/ 928571 w 1016085"/>
              <a:gd name="connsiteY1074" fmla="*/ 70229 h 385922"/>
              <a:gd name="connsiteX1075" fmla="*/ 928102 w 1016085"/>
              <a:gd name="connsiteY1075" fmla="*/ 69622 h 385922"/>
              <a:gd name="connsiteX1076" fmla="*/ 927606 w 1016085"/>
              <a:gd name="connsiteY1076" fmla="*/ 69925 h 385922"/>
              <a:gd name="connsiteX1077" fmla="*/ 926889 w 1016085"/>
              <a:gd name="connsiteY1077" fmla="*/ 69925 h 385922"/>
              <a:gd name="connsiteX1078" fmla="*/ 926668 w 1016085"/>
              <a:gd name="connsiteY1078" fmla="*/ 69346 h 385922"/>
              <a:gd name="connsiteX1079" fmla="*/ 925704 w 1016085"/>
              <a:gd name="connsiteY1079" fmla="*/ 69042 h 385922"/>
              <a:gd name="connsiteX1080" fmla="*/ 925457 w 1016085"/>
              <a:gd name="connsiteY1080" fmla="*/ 69346 h 385922"/>
              <a:gd name="connsiteX1081" fmla="*/ 924767 w 1016085"/>
              <a:gd name="connsiteY1081" fmla="*/ 68739 h 385922"/>
              <a:gd name="connsiteX1082" fmla="*/ 924050 w 1016085"/>
              <a:gd name="connsiteY1082" fmla="*/ 68739 h 385922"/>
              <a:gd name="connsiteX1083" fmla="*/ 921652 w 1016085"/>
              <a:gd name="connsiteY1083" fmla="*/ 67552 h 385922"/>
              <a:gd name="connsiteX1084" fmla="*/ 921184 w 1016085"/>
              <a:gd name="connsiteY1084" fmla="*/ 66974 h 385922"/>
              <a:gd name="connsiteX1085" fmla="*/ 920218 w 1016085"/>
              <a:gd name="connsiteY1085" fmla="*/ 66367 h 385922"/>
              <a:gd name="connsiteX1086" fmla="*/ 918785 w 1016085"/>
              <a:gd name="connsiteY1086" fmla="*/ 66091 h 385922"/>
              <a:gd name="connsiteX1087" fmla="*/ 918317 w 1016085"/>
              <a:gd name="connsiteY1087" fmla="*/ 65484 h 385922"/>
              <a:gd name="connsiteX1088" fmla="*/ 917849 w 1016085"/>
              <a:gd name="connsiteY1088" fmla="*/ 65208 h 385922"/>
              <a:gd name="connsiteX1089" fmla="*/ 917352 w 1016085"/>
              <a:gd name="connsiteY1089" fmla="*/ 64601 h 385922"/>
              <a:gd name="connsiteX1090" fmla="*/ 916636 w 1016085"/>
              <a:gd name="connsiteY1090" fmla="*/ 64905 h 385922"/>
              <a:gd name="connsiteX1091" fmla="*/ 915699 w 1016085"/>
              <a:gd name="connsiteY1091" fmla="*/ 64601 h 385922"/>
              <a:gd name="connsiteX1092" fmla="*/ 915450 w 1016085"/>
              <a:gd name="connsiteY1092" fmla="*/ 64298 h 385922"/>
              <a:gd name="connsiteX1093" fmla="*/ 914513 w 1016085"/>
              <a:gd name="connsiteY1093" fmla="*/ 64298 h 385922"/>
              <a:gd name="connsiteX1094" fmla="*/ 913548 w 1016085"/>
              <a:gd name="connsiteY1094" fmla="*/ 64022 h 385922"/>
              <a:gd name="connsiteX1095" fmla="*/ 913081 w 1016085"/>
              <a:gd name="connsiteY1095" fmla="*/ 64022 h 385922"/>
              <a:gd name="connsiteX1096" fmla="*/ 912364 w 1016085"/>
              <a:gd name="connsiteY1096" fmla="*/ 64298 h 385922"/>
              <a:gd name="connsiteX1097" fmla="*/ 911398 w 1016085"/>
              <a:gd name="connsiteY1097" fmla="*/ 64298 h 385922"/>
              <a:gd name="connsiteX1098" fmla="*/ 910930 w 1016085"/>
              <a:gd name="connsiteY1098" fmla="*/ 63718 h 385922"/>
              <a:gd name="connsiteX1099" fmla="*/ 910434 w 1016085"/>
              <a:gd name="connsiteY1099" fmla="*/ 62836 h 385922"/>
              <a:gd name="connsiteX1100" fmla="*/ 909966 w 1016085"/>
              <a:gd name="connsiteY1100" fmla="*/ 61650 h 385922"/>
              <a:gd name="connsiteX1101" fmla="*/ 909497 w 1016085"/>
              <a:gd name="connsiteY1101" fmla="*/ 60767 h 385922"/>
              <a:gd name="connsiteX1102" fmla="*/ 909249 w 1016085"/>
              <a:gd name="connsiteY1102" fmla="*/ 60465 h 385922"/>
              <a:gd name="connsiteX1103" fmla="*/ 908312 w 1016085"/>
              <a:gd name="connsiteY1103" fmla="*/ 59884 h 385922"/>
              <a:gd name="connsiteX1104" fmla="*/ 907815 w 1016085"/>
              <a:gd name="connsiteY1104" fmla="*/ 59582 h 385922"/>
              <a:gd name="connsiteX1105" fmla="*/ 906630 w 1016085"/>
              <a:gd name="connsiteY1105" fmla="*/ 58699 h 385922"/>
              <a:gd name="connsiteX1106" fmla="*/ 906162 w 1016085"/>
              <a:gd name="connsiteY1106" fmla="*/ 58092 h 385922"/>
              <a:gd name="connsiteX1107" fmla="*/ 905445 w 1016085"/>
              <a:gd name="connsiteY1107" fmla="*/ 58092 h 385922"/>
              <a:gd name="connsiteX1108" fmla="*/ 904480 w 1016085"/>
              <a:gd name="connsiteY1108" fmla="*/ 56933 h 385922"/>
              <a:gd name="connsiteX1109" fmla="*/ 904011 w 1016085"/>
              <a:gd name="connsiteY1109" fmla="*/ 56630 h 385922"/>
              <a:gd name="connsiteX1110" fmla="*/ 903295 w 1016085"/>
              <a:gd name="connsiteY1110" fmla="*/ 56630 h 385922"/>
              <a:gd name="connsiteX1111" fmla="*/ 902827 w 1016085"/>
              <a:gd name="connsiteY1111" fmla="*/ 56327 h 385922"/>
              <a:gd name="connsiteX1112" fmla="*/ 902330 w 1016085"/>
              <a:gd name="connsiteY1112" fmla="*/ 56327 h 385922"/>
              <a:gd name="connsiteX1113" fmla="*/ 902330 w 1016085"/>
              <a:gd name="connsiteY1113" fmla="*/ 56630 h 385922"/>
              <a:gd name="connsiteX1114" fmla="*/ 902110 w 1016085"/>
              <a:gd name="connsiteY1114" fmla="*/ 56630 h 385922"/>
              <a:gd name="connsiteX1115" fmla="*/ 902110 w 1016085"/>
              <a:gd name="connsiteY1115" fmla="*/ 56933 h 385922"/>
              <a:gd name="connsiteX1116" fmla="*/ 901862 w 1016085"/>
              <a:gd name="connsiteY1116" fmla="*/ 57512 h 385922"/>
              <a:gd name="connsiteX1117" fmla="*/ 901862 w 1016085"/>
              <a:gd name="connsiteY1117" fmla="*/ 57816 h 385922"/>
              <a:gd name="connsiteX1118" fmla="*/ 902827 w 1016085"/>
              <a:gd name="connsiteY1118" fmla="*/ 58699 h 385922"/>
              <a:gd name="connsiteX1119" fmla="*/ 903543 w 1016085"/>
              <a:gd name="connsiteY1119" fmla="*/ 59002 h 385922"/>
              <a:gd name="connsiteX1120" fmla="*/ 903763 w 1016085"/>
              <a:gd name="connsiteY1120" fmla="*/ 59278 h 385922"/>
              <a:gd name="connsiteX1121" fmla="*/ 904260 w 1016085"/>
              <a:gd name="connsiteY1121" fmla="*/ 59884 h 385922"/>
              <a:gd name="connsiteX1122" fmla="*/ 904480 w 1016085"/>
              <a:gd name="connsiteY1122" fmla="*/ 60767 h 385922"/>
              <a:gd name="connsiteX1123" fmla="*/ 904948 w 1016085"/>
              <a:gd name="connsiteY1123" fmla="*/ 61070 h 385922"/>
              <a:gd name="connsiteX1124" fmla="*/ 905445 w 1016085"/>
              <a:gd name="connsiteY1124" fmla="*/ 61070 h 385922"/>
              <a:gd name="connsiteX1125" fmla="*/ 908063 w 1016085"/>
              <a:gd name="connsiteY1125" fmla="*/ 63416 h 385922"/>
              <a:gd name="connsiteX1126" fmla="*/ 908780 w 1016085"/>
              <a:gd name="connsiteY1126" fmla="*/ 64022 h 385922"/>
              <a:gd name="connsiteX1127" fmla="*/ 909029 w 1016085"/>
              <a:gd name="connsiteY1127" fmla="*/ 64905 h 385922"/>
              <a:gd name="connsiteX1128" fmla="*/ 909717 w 1016085"/>
              <a:gd name="connsiteY1128" fmla="*/ 64905 h 385922"/>
              <a:gd name="connsiteX1129" fmla="*/ 910434 w 1016085"/>
              <a:gd name="connsiteY1129" fmla="*/ 65788 h 385922"/>
              <a:gd name="connsiteX1130" fmla="*/ 910434 w 1016085"/>
              <a:gd name="connsiteY1130" fmla="*/ 66367 h 385922"/>
              <a:gd name="connsiteX1131" fmla="*/ 911647 w 1016085"/>
              <a:gd name="connsiteY1131" fmla="*/ 67277 h 385922"/>
              <a:gd name="connsiteX1132" fmla="*/ 912364 w 1016085"/>
              <a:gd name="connsiteY1132" fmla="*/ 66974 h 385922"/>
              <a:gd name="connsiteX1133" fmla="*/ 913081 w 1016085"/>
              <a:gd name="connsiteY1133" fmla="*/ 66671 h 385922"/>
              <a:gd name="connsiteX1134" fmla="*/ 914513 w 1016085"/>
              <a:gd name="connsiteY1134" fmla="*/ 66671 h 385922"/>
              <a:gd name="connsiteX1135" fmla="*/ 914733 w 1016085"/>
              <a:gd name="connsiteY1135" fmla="*/ 67552 h 385922"/>
              <a:gd name="connsiteX1136" fmla="*/ 915203 w 1016085"/>
              <a:gd name="connsiteY1136" fmla="*/ 67856 h 385922"/>
              <a:gd name="connsiteX1137" fmla="*/ 915450 w 1016085"/>
              <a:gd name="connsiteY1137" fmla="*/ 68435 h 385922"/>
              <a:gd name="connsiteX1138" fmla="*/ 915699 w 1016085"/>
              <a:gd name="connsiteY1138" fmla="*/ 68435 h 385922"/>
              <a:gd name="connsiteX1139" fmla="*/ 916636 w 1016085"/>
              <a:gd name="connsiteY1139" fmla="*/ 69042 h 385922"/>
              <a:gd name="connsiteX1140" fmla="*/ 918069 w 1016085"/>
              <a:gd name="connsiteY1140" fmla="*/ 69622 h 385922"/>
              <a:gd name="connsiteX1141" fmla="*/ 918785 w 1016085"/>
              <a:gd name="connsiteY1141" fmla="*/ 69622 h 385922"/>
              <a:gd name="connsiteX1142" fmla="*/ 919751 w 1016085"/>
              <a:gd name="connsiteY1142" fmla="*/ 69622 h 385922"/>
              <a:gd name="connsiteX1143" fmla="*/ 919502 w 1016085"/>
              <a:gd name="connsiteY1143" fmla="*/ 70504 h 385922"/>
              <a:gd name="connsiteX1144" fmla="*/ 918566 w 1016085"/>
              <a:gd name="connsiteY1144" fmla="*/ 71112 h 385922"/>
              <a:gd name="connsiteX1145" fmla="*/ 917849 w 1016085"/>
              <a:gd name="connsiteY1145" fmla="*/ 71112 h 385922"/>
              <a:gd name="connsiteX1146" fmla="*/ 917352 w 1016085"/>
              <a:gd name="connsiteY1146" fmla="*/ 71387 h 385922"/>
              <a:gd name="connsiteX1147" fmla="*/ 917132 w 1016085"/>
              <a:gd name="connsiteY1147" fmla="*/ 71690 h 385922"/>
              <a:gd name="connsiteX1148" fmla="*/ 916167 w 1016085"/>
              <a:gd name="connsiteY1148" fmla="*/ 71994 h 385922"/>
              <a:gd name="connsiteX1149" fmla="*/ 915920 w 1016085"/>
              <a:gd name="connsiteY1149" fmla="*/ 71690 h 385922"/>
              <a:gd name="connsiteX1150" fmla="*/ 915699 w 1016085"/>
              <a:gd name="connsiteY1150" fmla="*/ 71387 h 385922"/>
              <a:gd name="connsiteX1151" fmla="*/ 914513 w 1016085"/>
              <a:gd name="connsiteY1151" fmla="*/ 71387 h 385922"/>
              <a:gd name="connsiteX1152" fmla="*/ 913548 w 1016085"/>
              <a:gd name="connsiteY1152" fmla="*/ 71690 h 385922"/>
              <a:gd name="connsiteX1153" fmla="*/ 911867 w 1016085"/>
              <a:gd name="connsiteY1153" fmla="*/ 71690 h 385922"/>
              <a:gd name="connsiteX1154" fmla="*/ 910213 w 1016085"/>
              <a:gd name="connsiteY1154" fmla="*/ 72297 h 385922"/>
              <a:gd name="connsiteX1155" fmla="*/ 908063 w 1016085"/>
              <a:gd name="connsiteY1155" fmla="*/ 72573 h 385922"/>
              <a:gd name="connsiteX1156" fmla="*/ 907595 w 1016085"/>
              <a:gd name="connsiteY1156" fmla="*/ 72573 h 385922"/>
              <a:gd name="connsiteX1157" fmla="*/ 907099 w 1016085"/>
              <a:gd name="connsiteY1157" fmla="*/ 72297 h 385922"/>
              <a:gd name="connsiteX1158" fmla="*/ 907099 w 1016085"/>
              <a:gd name="connsiteY1158" fmla="*/ 73180 h 385922"/>
              <a:gd name="connsiteX1159" fmla="*/ 907099 w 1016085"/>
              <a:gd name="connsiteY1159" fmla="*/ 73456 h 385922"/>
              <a:gd name="connsiteX1160" fmla="*/ 907595 w 1016085"/>
              <a:gd name="connsiteY1160" fmla="*/ 74365 h 385922"/>
              <a:gd name="connsiteX1161" fmla="*/ 906878 w 1016085"/>
              <a:gd name="connsiteY1161" fmla="*/ 74641 h 385922"/>
              <a:gd name="connsiteX1162" fmla="*/ 906162 w 1016085"/>
              <a:gd name="connsiteY1162" fmla="*/ 74946 h 385922"/>
              <a:gd name="connsiteX1163" fmla="*/ 904948 w 1016085"/>
              <a:gd name="connsiteY1163" fmla="*/ 75828 h 385922"/>
              <a:gd name="connsiteX1164" fmla="*/ 904011 w 1016085"/>
              <a:gd name="connsiteY1164" fmla="*/ 77318 h 385922"/>
              <a:gd name="connsiteX1165" fmla="*/ 903543 w 1016085"/>
              <a:gd name="connsiteY1165" fmla="*/ 77594 h 385922"/>
              <a:gd name="connsiteX1166" fmla="*/ 902578 w 1016085"/>
              <a:gd name="connsiteY1166" fmla="*/ 78200 h 385922"/>
              <a:gd name="connsiteX1167" fmla="*/ 902110 w 1016085"/>
              <a:gd name="connsiteY1167" fmla="*/ 79082 h 385922"/>
              <a:gd name="connsiteX1168" fmla="*/ 901613 w 1016085"/>
              <a:gd name="connsiteY1168" fmla="*/ 79965 h 385922"/>
              <a:gd name="connsiteX1169" fmla="*/ 901613 w 1016085"/>
              <a:gd name="connsiteY1169" fmla="*/ 80545 h 385922"/>
              <a:gd name="connsiteX1170" fmla="*/ 898057 w 1016085"/>
              <a:gd name="connsiteY1170" fmla="*/ 81428 h 385922"/>
              <a:gd name="connsiteX1171" fmla="*/ 896128 w 1016085"/>
              <a:gd name="connsiteY1171" fmla="*/ 82310 h 385922"/>
              <a:gd name="connsiteX1172" fmla="*/ 895411 w 1016085"/>
              <a:gd name="connsiteY1172" fmla="*/ 82917 h 385922"/>
              <a:gd name="connsiteX1173" fmla="*/ 891855 w 1016085"/>
              <a:gd name="connsiteY1173" fmla="*/ 82310 h 385922"/>
              <a:gd name="connsiteX1174" fmla="*/ 889707 w 1016085"/>
              <a:gd name="connsiteY1174" fmla="*/ 82310 h 385922"/>
              <a:gd name="connsiteX1175" fmla="*/ 888741 w 1016085"/>
              <a:gd name="connsiteY1175" fmla="*/ 82613 h 385922"/>
              <a:gd name="connsiteX1176" fmla="*/ 887803 w 1016085"/>
              <a:gd name="connsiteY1176" fmla="*/ 82310 h 385922"/>
              <a:gd name="connsiteX1177" fmla="*/ 886840 w 1016085"/>
              <a:gd name="connsiteY1177" fmla="*/ 81152 h 385922"/>
              <a:gd name="connsiteX1178" fmla="*/ 886370 w 1016085"/>
              <a:gd name="connsiteY1178" fmla="*/ 80545 h 385922"/>
              <a:gd name="connsiteX1179" fmla="*/ 886370 w 1016085"/>
              <a:gd name="connsiteY1179" fmla="*/ 80269 h 385922"/>
              <a:gd name="connsiteX1180" fmla="*/ 885158 w 1016085"/>
              <a:gd name="connsiteY1180" fmla="*/ 78779 h 385922"/>
              <a:gd name="connsiteX1181" fmla="*/ 884938 w 1016085"/>
              <a:gd name="connsiteY1181" fmla="*/ 77318 h 385922"/>
              <a:gd name="connsiteX1182" fmla="*/ 884689 w 1016085"/>
              <a:gd name="connsiteY1182" fmla="*/ 76131 h 385922"/>
              <a:gd name="connsiteX1183" fmla="*/ 884441 w 1016085"/>
              <a:gd name="connsiteY1183" fmla="*/ 76131 h 385922"/>
              <a:gd name="connsiteX1184" fmla="*/ 884221 w 1016085"/>
              <a:gd name="connsiteY1184" fmla="*/ 76131 h 385922"/>
              <a:gd name="connsiteX1185" fmla="*/ 883752 w 1016085"/>
              <a:gd name="connsiteY1185" fmla="*/ 76131 h 385922"/>
              <a:gd name="connsiteX1186" fmla="*/ 883256 w 1016085"/>
              <a:gd name="connsiteY1186" fmla="*/ 76711 h 385922"/>
              <a:gd name="connsiteX1187" fmla="*/ 882788 w 1016085"/>
              <a:gd name="connsiteY1187" fmla="*/ 77594 h 385922"/>
              <a:gd name="connsiteX1188" fmla="*/ 882318 w 1016085"/>
              <a:gd name="connsiteY1188" fmla="*/ 77897 h 385922"/>
              <a:gd name="connsiteX1189" fmla="*/ 881354 w 1016085"/>
              <a:gd name="connsiteY1189" fmla="*/ 78476 h 385922"/>
              <a:gd name="connsiteX1190" fmla="*/ 880886 w 1016085"/>
              <a:gd name="connsiteY1190" fmla="*/ 78779 h 385922"/>
              <a:gd name="connsiteX1191" fmla="*/ 879452 w 1016085"/>
              <a:gd name="connsiteY1191" fmla="*/ 78779 h 385922"/>
              <a:gd name="connsiteX1192" fmla="*/ 878487 w 1016085"/>
              <a:gd name="connsiteY1192" fmla="*/ 78476 h 385922"/>
              <a:gd name="connsiteX1193" fmla="*/ 878266 w 1016085"/>
              <a:gd name="connsiteY1193" fmla="*/ 77897 h 385922"/>
              <a:gd name="connsiteX1194" fmla="*/ 876834 w 1016085"/>
              <a:gd name="connsiteY1194" fmla="*/ 77594 h 385922"/>
              <a:gd name="connsiteX1195" fmla="*/ 875869 w 1016085"/>
              <a:gd name="connsiteY1195" fmla="*/ 76407 h 385922"/>
              <a:gd name="connsiteX1196" fmla="*/ 875400 w 1016085"/>
              <a:gd name="connsiteY1196" fmla="*/ 75248 h 385922"/>
              <a:gd name="connsiteX1197" fmla="*/ 874904 w 1016085"/>
              <a:gd name="connsiteY1197" fmla="*/ 74365 h 385922"/>
              <a:gd name="connsiteX1198" fmla="*/ 874904 w 1016085"/>
              <a:gd name="connsiteY1198" fmla="*/ 73180 h 385922"/>
              <a:gd name="connsiteX1199" fmla="*/ 875400 w 1016085"/>
              <a:gd name="connsiteY1199" fmla="*/ 72573 h 385922"/>
              <a:gd name="connsiteX1200" fmla="*/ 875152 w 1016085"/>
              <a:gd name="connsiteY1200" fmla="*/ 71690 h 385922"/>
              <a:gd name="connsiteX1201" fmla="*/ 874904 w 1016085"/>
              <a:gd name="connsiteY1201" fmla="*/ 70808 h 385922"/>
              <a:gd name="connsiteX1202" fmla="*/ 875400 w 1016085"/>
              <a:gd name="connsiteY1202" fmla="*/ 70229 h 385922"/>
              <a:gd name="connsiteX1203" fmla="*/ 875400 w 1016085"/>
              <a:gd name="connsiteY1203" fmla="*/ 68739 h 385922"/>
              <a:gd name="connsiteX1204" fmla="*/ 875152 w 1016085"/>
              <a:gd name="connsiteY1204" fmla="*/ 68435 h 385922"/>
              <a:gd name="connsiteX1205" fmla="*/ 875152 w 1016085"/>
              <a:gd name="connsiteY1205" fmla="*/ 68159 h 385922"/>
              <a:gd name="connsiteX1206" fmla="*/ 874684 w 1016085"/>
              <a:gd name="connsiteY1206" fmla="*/ 68435 h 385922"/>
              <a:gd name="connsiteX1207" fmla="*/ 873498 w 1016085"/>
              <a:gd name="connsiteY1207" fmla="*/ 68159 h 385922"/>
              <a:gd name="connsiteX1208" fmla="*/ 873003 w 1016085"/>
              <a:gd name="connsiteY1208" fmla="*/ 66671 h 385922"/>
              <a:gd name="connsiteX1209" fmla="*/ 872782 w 1016085"/>
              <a:gd name="connsiteY1209" fmla="*/ 65788 h 385922"/>
              <a:gd name="connsiteX1210" fmla="*/ 872782 w 1016085"/>
              <a:gd name="connsiteY1210" fmla="*/ 64905 h 385922"/>
              <a:gd name="connsiteX1211" fmla="*/ 872286 w 1016085"/>
              <a:gd name="connsiteY1211" fmla="*/ 63416 h 385922"/>
              <a:gd name="connsiteX1212" fmla="*/ 871569 w 1016085"/>
              <a:gd name="connsiteY1212" fmla="*/ 62836 h 385922"/>
              <a:gd name="connsiteX1213" fmla="*/ 871569 w 1016085"/>
              <a:gd name="connsiteY1213" fmla="*/ 61070 h 385922"/>
              <a:gd name="connsiteX1214" fmla="*/ 871817 w 1016085"/>
              <a:gd name="connsiteY1214" fmla="*/ 59278 h 385922"/>
              <a:gd name="connsiteX1215" fmla="*/ 871817 w 1016085"/>
              <a:gd name="connsiteY1215" fmla="*/ 56933 h 385922"/>
              <a:gd name="connsiteX1216" fmla="*/ 871817 w 1016085"/>
              <a:gd name="connsiteY1216" fmla="*/ 56022 h 385922"/>
              <a:gd name="connsiteX1217" fmla="*/ 871817 w 1016085"/>
              <a:gd name="connsiteY1217" fmla="*/ 55444 h 385922"/>
              <a:gd name="connsiteX1218" fmla="*/ 872534 w 1016085"/>
              <a:gd name="connsiteY1218" fmla="*/ 53375 h 385922"/>
              <a:gd name="connsiteX1219" fmla="*/ 872782 w 1016085"/>
              <a:gd name="connsiteY1219" fmla="*/ 52189 h 385922"/>
              <a:gd name="connsiteX1220" fmla="*/ 873498 w 1016085"/>
              <a:gd name="connsiteY1220" fmla="*/ 51306 h 385922"/>
              <a:gd name="connsiteX1221" fmla="*/ 873967 w 1016085"/>
              <a:gd name="connsiteY1221" fmla="*/ 50699 h 385922"/>
              <a:gd name="connsiteX1222" fmla="*/ 874435 w 1016085"/>
              <a:gd name="connsiteY1222" fmla="*/ 50120 h 385922"/>
              <a:gd name="connsiteX1223" fmla="*/ 874684 w 1016085"/>
              <a:gd name="connsiteY1223" fmla="*/ 50120 h 385922"/>
              <a:gd name="connsiteX1224" fmla="*/ 875152 w 1016085"/>
              <a:gd name="connsiteY1224" fmla="*/ 48631 h 385922"/>
              <a:gd name="connsiteX1225" fmla="*/ 876834 w 1016085"/>
              <a:gd name="connsiteY1225" fmla="*/ 45982 h 385922"/>
              <a:gd name="connsiteX1226" fmla="*/ 877302 w 1016085"/>
              <a:gd name="connsiteY1226" fmla="*/ 45100 h 385922"/>
              <a:gd name="connsiteX1227" fmla="*/ 877055 w 1016085"/>
              <a:gd name="connsiteY1227" fmla="*/ 44493 h 385922"/>
              <a:gd name="connsiteX1228" fmla="*/ 876117 w 1016085"/>
              <a:gd name="connsiteY1228" fmla="*/ 44493 h 385922"/>
              <a:gd name="connsiteX1229" fmla="*/ 874684 w 1016085"/>
              <a:gd name="connsiteY1229" fmla="*/ 43914 h 385922"/>
              <a:gd name="connsiteX1230" fmla="*/ 873967 w 1016085"/>
              <a:gd name="connsiteY1230" fmla="*/ 43307 h 385922"/>
              <a:gd name="connsiteX1231" fmla="*/ 873967 w 1016085"/>
              <a:gd name="connsiteY1231" fmla="*/ 43610 h 385922"/>
              <a:gd name="connsiteX1232" fmla="*/ 874187 w 1016085"/>
              <a:gd name="connsiteY1232" fmla="*/ 44493 h 385922"/>
              <a:gd name="connsiteX1233" fmla="*/ 874187 w 1016085"/>
              <a:gd name="connsiteY1233" fmla="*/ 45375 h 385922"/>
              <a:gd name="connsiteX1234" fmla="*/ 873498 w 1016085"/>
              <a:gd name="connsiteY1234" fmla="*/ 45982 h 385922"/>
              <a:gd name="connsiteX1235" fmla="*/ 873003 w 1016085"/>
              <a:gd name="connsiteY1235" fmla="*/ 47748 h 385922"/>
              <a:gd name="connsiteX1236" fmla="*/ 871569 w 1016085"/>
              <a:gd name="connsiteY1236" fmla="*/ 48934 h 385922"/>
              <a:gd name="connsiteX1237" fmla="*/ 871569 w 1016085"/>
              <a:gd name="connsiteY1237" fmla="*/ 49237 h 385922"/>
              <a:gd name="connsiteX1238" fmla="*/ 871100 w 1016085"/>
              <a:gd name="connsiteY1238" fmla="*/ 51003 h 385922"/>
              <a:gd name="connsiteX1239" fmla="*/ 870852 w 1016085"/>
              <a:gd name="connsiteY1239" fmla="*/ 51003 h 385922"/>
              <a:gd name="connsiteX1240" fmla="*/ 870384 w 1016085"/>
              <a:gd name="connsiteY1240" fmla="*/ 50423 h 385922"/>
              <a:gd name="connsiteX1241" fmla="*/ 870136 w 1016085"/>
              <a:gd name="connsiteY1241" fmla="*/ 50423 h 385922"/>
              <a:gd name="connsiteX1242" fmla="*/ 869915 w 1016085"/>
              <a:gd name="connsiteY1242" fmla="*/ 50423 h 385922"/>
              <a:gd name="connsiteX1243" fmla="*/ 869667 w 1016085"/>
              <a:gd name="connsiteY1243" fmla="*/ 51003 h 385922"/>
              <a:gd name="connsiteX1244" fmla="*/ 869419 w 1016085"/>
              <a:gd name="connsiteY1244" fmla="*/ 51306 h 385922"/>
              <a:gd name="connsiteX1245" fmla="*/ 868950 w 1016085"/>
              <a:gd name="connsiteY1245" fmla="*/ 53375 h 385922"/>
              <a:gd name="connsiteX1246" fmla="*/ 868234 w 1016085"/>
              <a:gd name="connsiteY1246" fmla="*/ 53954 h 385922"/>
              <a:gd name="connsiteX1247" fmla="*/ 868234 w 1016085"/>
              <a:gd name="connsiteY1247" fmla="*/ 54864 h 385922"/>
              <a:gd name="connsiteX1248" fmla="*/ 868481 w 1016085"/>
              <a:gd name="connsiteY1248" fmla="*/ 55747 h 385922"/>
              <a:gd name="connsiteX1249" fmla="*/ 868013 w 1016085"/>
              <a:gd name="connsiteY1249" fmla="*/ 56630 h 385922"/>
              <a:gd name="connsiteX1250" fmla="*/ 868013 w 1016085"/>
              <a:gd name="connsiteY1250" fmla="*/ 57816 h 385922"/>
              <a:gd name="connsiteX1251" fmla="*/ 868013 w 1016085"/>
              <a:gd name="connsiteY1251" fmla="*/ 58699 h 385922"/>
              <a:gd name="connsiteX1252" fmla="*/ 868234 w 1016085"/>
              <a:gd name="connsiteY1252" fmla="*/ 59884 h 385922"/>
              <a:gd name="connsiteX1253" fmla="*/ 867765 w 1016085"/>
              <a:gd name="connsiteY1253" fmla="*/ 60465 h 385922"/>
              <a:gd name="connsiteX1254" fmla="*/ 867765 w 1016085"/>
              <a:gd name="connsiteY1254" fmla="*/ 61953 h 385922"/>
              <a:gd name="connsiteX1255" fmla="*/ 867765 w 1016085"/>
              <a:gd name="connsiteY1255" fmla="*/ 62836 h 385922"/>
              <a:gd name="connsiteX1256" fmla="*/ 868234 w 1016085"/>
              <a:gd name="connsiteY1256" fmla="*/ 64298 h 385922"/>
              <a:gd name="connsiteX1257" fmla="*/ 868481 w 1016085"/>
              <a:gd name="connsiteY1257" fmla="*/ 65208 h 385922"/>
              <a:gd name="connsiteX1258" fmla="*/ 868950 w 1016085"/>
              <a:gd name="connsiteY1258" fmla="*/ 66091 h 385922"/>
              <a:gd name="connsiteX1259" fmla="*/ 869419 w 1016085"/>
              <a:gd name="connsiteY1259" fmla="*/ 66974 h 385922"/>
              <a:gd name="connsiteX1260" fmla="*/ 869915 w 1016085"/>
              <a:gd name="connsiteY1260" fmla="*/ 68159 h 385922"/>
              <a:gd name="connsiteX1261" fmla="*/ 870136 w 1016085"/>
              <a:gd name="connsiteY1261" fmla="*/ 69042 h 385922"/>
              <a:gd name="connsiteX1262" fmla="*/ 870632 w 1016085"/>
              <a:gd name="connsiteY1262" fmla="*/ 69346 h 385922"/>
              <a:gd name="connsiteX1263" fmla="*/ 871100 w 1016085"/>
              <a:gd name="connsiteY1263" fmla="*/ 70229 h 385922"/>
              <a:gd name="connsiteX1264" fmla="*/ 870852 w 1016085"/>
              <a:gd name="connsiteY1264" fmla="*/ 70808 h 385922"/>
              <a:gd name="connsiteX1265" fmla="*/ 870632 w 1016085"/>
              <a:gd name="connsiteY1265" fmla="*/ 72297 h 385922"/>
              <a:gd name="connsiteX1266" fmla="*/ 870852 w 1016085"/>
              <a:gd name="connsiteY1266" fmla="*/ 72877 h 385922"/>
              <a:gd name="connsiteX1267" fmla="*/ 870632 w 1016085"/>
              <a:gd name="connsiteY1267" fmla="*/ 73180 h 385922"/>
              <a:gd name="connsiteX1268" fmla="*/ 870632 w 1016085"/>
              <a:gd name="connsiteY1268" fmla="*/ 74063 h 385922"/>
              <a:gd name="connsiteX1269" fmla="*/ 870852 w 1016085"/>
              <a:gd name="connsiteY1269" fmla="*/ 74946 h 385922"/>
              <a:gd name="connsiteX1270" fmla="*/ 871100 w 1016085"/>
              <a:gd name="connsiteY1270" fmla="*/ 75524 h 385922"/>
              <a:gd name="connsiteX1271" fmla="*/ 871817 w 1016085"/>
              <a:gd name="connsiteY1271" fmla="*/ 76407 h 385922"/>
              <a:gd name="connsiteX1272" fmla="*/ 872065 w 1016085"/>
              <a:gd name="connsiteY1272" fmla="*/ 77014 h 385922"/>
              <a:gd name="connsiteX1273" fmla="*/ 873498 w 1016085"/>
              <a:gd name="connsiteY1273" fmla="*/ 77897 h 385922"/>
              <a:gd name="connsiteX1274" fmla="*/ 873250 w 1016085"/>
              <a:gd name="connsiteY1274" fmla="*/ 78476 h 385922"/>
              <a:gd name="connsiteX1275" fmla="*/ 873498 w 1016085"/>
              <a:gd name="connsiteY1275" fmla="*/ 79358 h 385922"/>
              <a:gd name="connsiteX1276" fmla="*/ 873498 w 1016085"/>
              <a:gd name="connsiteY1276" fmla="*/ 79965 h 385922"/>
              <a:gd name="connsiteX1277" fmla="*/ 873719 w 1016085"/>
              <a:gd name="connsiteY1277" fmla="*/ 81152 h 385922"/>
              <a:gd name="connsiteX1278" fmla="*/ 873719 w 1016085"/>
              <a:gd name="connsiteY1278" fmla="*/ 82310 h 385922"/>
              <a:gd name="connsiteX1279" fmla="*/ 873967 w 1016085"/>
              <a:gd name="connsiteY1279" fmla="*/ 82310 h 385922"/>
              <a:gd name="connsiteX1280" fmla="*/ 874435 w 1016085"/>
              <a:gd name="connsiteY1280" fmla="*/ 82613 h 385922"/>
              <a:gd name="connsiteX1281" fmla="*/ 875621 w 1016085"/>
              <a:gd name="connsiteY1281" fmla="*/ 82917 h 385922"/>
              <a:gd name="connsiteX1282" fmla="*/ 875869 w 1016085"/>
              <a:gd name="connsiteY1282" fmla="*/ 83800 h 385922"/>
              <a:gd name="connsiteX1283" fmla="*/ 876117 w 1016085"/>
              <a:gd name="connsiteY1283" fmla="*/ 85262 h 385922"/>
              <a:gd name="connsiteX1284" fmla="*/ 875869 w 1016085"/>
              <a:gd name="connsiteY1284" fmla="*/ 85564 h 385922"/>
              <a:gd name="connsiteX1285" fmla="*/ 875400 w 1016085"/>
              <a:gd name="connsiteY1285" fmla="*/ 86144 h 385922"/>
              <a:gd name="connsiteX1286" fmla="*/ 874684 w 1016085"/>
              <a:gd name="connsiteY1286" fmla="*/ 87027 h 385922"/>
              <a:gd name="connsiteX1287" fmla="*/ 873967 w 1016085"/>
              <a:gd name="connsiteY1287" fmla="*/ 87634 h 385922"/>
              <a:gd name="connsiteX1288" fmla="*/ 873250 w 1016085"/>
              <a:gd name="connsiteY1288" fmla="*/ 87937 h 385922"/>
              <a:gd name="connsiteX1289" fmla="*/ 871817 w 1016085"/>
              <a:gd name="connsiteY1289" fmla="*/ 89096 h 385922"/>
              <a:gd name="connsiteX1290" fmla="*/ 871100 w 1016085"/>
              <a:gd name="connsiteY1290" fmla="*/ 90282 h 385922"/>
              <a:gd name="connsiteX1291" fmla="*/ 871100 w 1016085"/>
              <a:gd name="connsiteY1291" fmla="*/ 92047 h 385922"/>
              <a:gd name="connsiteX1292" fmla="*/ 871569 w 1016085"/>
              <a:gd name="connsiteY1292" fmla="*/ 92047 h 385922"/>
              <a:gd name="connsiteX1293" fmla="*/ 872065 w 1016085"/>
              <a:gd name="connsiteY1293" fmla="*/ 92350 h 385922"/>
              <a:gd name="connsiteX1294" fmla="*/ 872534 w 1016085"/>
              <a:gd name="connsiteY1294" fmla="*/ 92350 h 385922"/>
              <a:gd name="connsiteX1295" fmla="*/ 873250 w 1016085"/>
              <a:gd name="connsiteY1295" fmla="*/ 91744 h 385922"/>
              <a:gd name="connsiteX1296" fmla="*/ 874435 w 1016085"/>
              <a:gd name="connsiteY1296" fmla="*/ 92047 h 385922"/>
              <a:gd name="connsiteX1297" fmla="*/ 874904 w 1016085"/>
              <a:gd name="connsiteY1297" fmla="*/ 92047 h 385922"/>
              <a:gd name="connsiteX1298" fmla="*/ 875869 w 1016085"/>
              <a:gd name="connsiteY1298" fmla="*/ 92350 h 385922"/>
              <a:gd name="connsiteX1299" fmla="*/ 876338 w 1016085"/>
              <a:gd name="connsiteY1299" fmla="*/ 92930 h 385922"/>
              <a:gd name="connsiteX1300" fmla="*/ 877055 w 1016085"/>
              <a:gd name="connsiteY1300" fmla="*/ 92930 h 385922"/>
              <a:gd name="connsiteX1301" fmla="*/ 877770 w 1016085"/>
              <a:gd name="connsiteY1301" fmla="*/ 93233 h 385922"/>
              <a:gd name="connsiteX1302" fmla="*/ 878266 w 1016085"/>
              <a:gd name="connsiteY1302" fmla="*/ 93537 h 385922"/>
              <a:gd name="connsiteX1303" fmla="*/ 879452 w 1016085"/>
              <a:gd name="connsiteY1303" fmla="*/ 93233 h 385922"/>
              <a:gd name="connsiteX1304" fmla="*/ 880886 w 1016085"/>
              <a:gd name="connsiteY1304" fmla="*/ 92930 h 385922"/>
              <a:gd name="connsiteX1305" fmla="*/ 884689 w 1016085"/>
              <a:gd name="connsiteY1305" fmla="*/ 92930 h 385922"/>
              <a:gd name="connsiteX1306" fmla="*/ 885158 w 1016085"/>
              <a:gd name="connsiteY1306" fmla="*/ 92350 h 385922"/>
              <a:gd name="connsiteX1307" fmla="*/ 887087 w 1016085"/>
              <a:gd name="connsiteY1307" fmla="*/ 92047 h 385922"/>
              <a:gd name="connsiteX1308" fmla="*/ 888520 w 1016085"/>
              <a:gd name="connsiteY1308" fmla="*/ 92047 h 385922"/>
              <a:gd name="connsiteX1309" fmla="*/ 889210 w 1016085"/>
              <a:gd name="connsiteY1309" fmla="*/ 92047 h 385922"/>
              <a:gd name="connsiteX1310" fmla="*/ 890175 w 1016085"/>
              <a:gd name="connsiteY1310" fmla="*/ 92047 h 385922"/>
              <a:gd name="connsiteX1311" fmla="*/ 890642 w 1016085"/>
              <a:gd name="connsiteY1311" fmla="*/ 92350 h 385922"/>
              <a:gd name="connsiteX1312" fmla="*/ 890891 w 1016085"/>
              <a:gd name="connsiteY1312" fmla="*/ 92350 h 385922"/>
              <a:gd name="connsiteX1313" fmla="*/ 893757 w 1016085"/>
              <a:gd name="connsiteY1313" fmla="*/ 91744 h 385922"/>
              <a:gd name="connsiteX1314" fmla="*/ 895191 w 1016085"/>
              <a:gd name="connsiteY1314" fmla="*/ 91468 h 385922"/>
              <a:gd name="connsiteX1315" fmla="*/ 896128 w 1016085"/>
              <a:gd name="connsiteY1315" fmla="*/ 90861 h 385922"/>
              <a:gd name="connsiteX1316" fmla="*/ 897341 w 1016085"/>
              <a:gd name="connsiteY1316" fmla="*/ 90282 h 385922"/>
              <a:gd name="connsiteX1317" fmla="*/ 898057 w 1016085"/>
              <a:gd name="connsiteY1317" fmla="*/ 89702 h 385922"/>
              <a:gd name="connsiteX1318" fmla="*/ 898774 w 1016085"/>
              <a:gd name="connsiteY1318" fmla="*/ 89702 h 385922"/>
              <a:gd name="connsiteX1319" fmla="*/ 899960 w 1016085"/>
              <a:gd name="connsiteY1319" fmla="*/ 89399 h 385922"/>
              <a:gd name="connsiteX1320" fmla="*/ 900676 w 1016085"/>
              <a:gd name="connsiteY1320" fmla="*/ 89096 h 385922"/>
              <a:gd name="connsiteX1321" fmla="*/ 901862 w 1016085"/>
              <a:gd name="connsiteY1321" fmla="*/ 88516 h 385922"/>
              <a:gd name="connsiteX1322" fmla="*/ 905665 w 1016085"/>
              <a:gd name="connsiteY1322" fmla="*/ 87027 h 385922"/>
              <a:gd name="connsiteX1323" fmla="*/ 907815 w 1016085"/>
              <a:gd name="connsiteY1323" fmla="*/ 86447 h 385922"/>
              <a:gd name="connsiteX1324" fmla="*/ 908532 w 1016085"/>
              <a:gd name="connsiteY1324" fmla="*/ 86447 h 385922"/>
              <a:gd name="connsiteX1325" fmla="*/ 909249 w 1016085"/>
              <a:gd name="connsiteY1325" fmla="*/ 86751 h 385922"/>
              <a:gd name="connsiteX1326" fmla="*/ 910213 w 1016085"/>
              <a:gd name="connsiteY1326" fmla="*/ 87937 h 385922"/>
              <a:gd name="connsiteX1327" fmla="*/ 910213 w 1016085"/>
              <a:gd name="connsiteY1327" fmla="*/ 88516 h 385922"/>
              <a:gd name="connsiteX1328" fmla="*/ 910681 w 1016085"/>
              <a:gd name="connsiteY1328" fmla="*/ 89096 h 385922"/>
              <a:gd name="connsiteX1329" fmla="*/ 911398 w 1016085"/>
              <a:gd name="connsiteY1329" fmla="*/ 90282 h 385922"/>
              <a:gd name="connsiteX1330" fmla="*/ 910930 w 1016085"/>
              <a:gd name="connsiteY1330" fmla="*/ 90585 h 385922"/>
              <a:gd name="connsiteX1331" fmla="*/ 910434 w 1016085"/>
              <a:gd name="connsiteY1331" fmla="*/ 90861 h 385922"/>
              <a:gd name="connsiteX1332" fmla="*/ 910434 w 1016085"/>
              <a:gd name="connsiteY1332" fmla="*/ 91165 h 385922"/>
              <a:gd name="connsiteX1333" fmla="*/ 910930 w 1016085"/>
              <a:gd name="connsiteY1333" fmla="*/ 91744 h 385922"/>
              <a:gd name="connsiteX1334" fmla="*/ 911398 w 1016085"/>
              <a:gd name="connsiteY1334" fmla="*/ 91744 h 385922"/>
              <a:gd name="connsiteX1335" fmla="*/ 911647 w 1016085"/>
              <a:gd name="connsiteY1335" fmla="*/ 92350 h 385922"/>
              <a:gd name="connsiteX1336" fmla="*/ 911647 w 1016085"/>
              <a:gd name="connsiteY1336" fmla="*/ 92930 h 385922"/>
              <a:gd name="connsiteX1337" fmla="*/ 911867 w 1016085"/>
              <a:gd name="connsiteY1337" fmla="*/ 93233 h 385922"/>
              <a:gd name="connsiteX1338" fmla="*/ 912115 w 1016085"/>
              <a:gd name="connsiteY1338" fmla="*/ 93233 h 385922"/>
              <a:gd name="connsiteX1339" fmla="*/ 912364 w 1016085"/>
              <a:gd name="connsiteY1339" fmla="*/ 93233 h 385922"/>
              <a:gd name="connsiteX1340" fmla="*/ 912584 w 1016085"/>
              <a:gd name="connsiteY1340" fmla="*/ 92930 h 385922"/>
              <a:gd name="connsiteX1341" fmla="*/ 913081 w 1016085"/>
              <a:gd name="connsiteY1341" fmla="*/ 92930 h 385922"/>
              <a:gd name="connsiteX1342" fmla="*/ 913548 w 1016085"/>
              <a:gd name="connsiteY1342" fmla="*/ 92930 h 385922"/>
              <a:gd name="connsiteX1343" fmla="*/ 913797 w 1016085"/>
              <a:gd name="connsiteY1343" fmla="*/ 92654 h 385922"/>
              <a:gd name="connsiteX1344" fmla="*/ 913797 w 1016085"/>
              <a:gd name="connsiteY1344" fmla="*/ 92350 h 385922"/>
              <a:gd name="connsiteX1345" fmla="*/ 914265 w 1016085"/>
              <a:gd name="connsiteY1345" fmla="*/ 92047 h 385922"/>
              <a:gd name="connsiteX1346" fmla="*/ 914733 w 1016085"/>
              <a:gd name="connsiteY1346" fmla="*/ 92350 h 385922"/>
              <a:gd name="connsiteX1347" fmla="*/ 915920 w 1016085"/>
              <a:gd name="connsiteY1347" fmla="*/ 92654 h 385922"/>
              <a:gd name="connsiteX1348" fmla="*/ 916636 w 1016085"/>
              <a:gd name="connsiteY1348" fmla="*/ 92350 h 385922"/>
              <a:gd name="connsiteX1349" fmla="*/ 917132 w 1016085"/>
              <a:gd name="connsiteY1349" fmla="*/ 92654 h 385922"/>
              <a:gd name="connsiteX1350" fmla="*/ 917600 w 1016085"/>
              <a:gd name="connsiteY1350" fmla="*/ 92047 h 385922"/>
              <a:gd name="connsiteX1351" fmla="*/ 918317 w 1016085"/>
              <a:gd name="connsiteY1351" fmla="*/ 91744 h 385922"/>
              <a:gd name="connsiteX1352" fmla="*/ 918317 w 1016085"/>
              <a:gd name="connsiteY1352" fmla="*/ 91165 h 385922"/>
              <a:gd name="connsiteX1353" fmla="*/ 921405 w 1016085"/>
              <a:gd name="connsiteY1353" fmla="*/ 88819 h 385922"/>
              <a:gd name="connsiteX1354" fmla="*/ 921901 w 1016085"/>
              <a:gd name="connsiteY1354" fmla="*/ 88516 h 385922"/>
              <a:gd name="connsiteX1355" fmla="*/ 922837 w 1016085"/>
              <a:gd name="connsiteY1355" fmla="*/ 88516 h 385922"/>
              <a:gd name="connsiteX1356" fmla="*/ 923086 w 1016085"/>
              <a:gd name="connsiteY1356" fmla="*/ 87937 h 385922"/>
              <a:gd name="connsiteX1357" fmla="*/ 924519 w 1016085"/>
              <a:gd name="connsiteY1357" fmla="*/ 87634 h 385922"/>
              <a:gd name="connsiteX1358" fmla="*/ 926173 w 1016085"/>
              <a:gd name="connsiteY1358" fmla="*/ 87027 h 385922"/>
              <a:gd name="connsiteX1359" fmla="*/ 926421 w 1016085"/>
              <a:gd name="connsiteY1359" fmla="*/ 86751 h 385922"/>
              <a:gd name="connsiteX1360" fmla="*/ 927137 w 1016085"/>
              <a:gd name="connsiteY1360" fmla="*/ 86751 h 385922"/>
              <a:gd name="connsiteX1361" fmla="*/ 928819 w 1016085"/>
              <a:gd name="connsiteY1361" fmla="*/ 86447 h 385922"/>
              <a:gd name="connsiteX1362" fmla="*/ 929039 w 1016085"/>
              <a:gd name="connsiteY1362" fmla="*/ 86144 h 385922"/>
              <a:gd name="connsiteX1363" fmla="*/ 930721 w 1016085"/>
              <a:gd name="connsiteY1363" fmla="*/ 85564 h 385922"/>
              <a:gd name="connsiteX1364" fmla="*/ 931437 w 1016085"/>
              <a:gd name="connsiteY1364" fmla="*/ 85868 h 385922"/>
              <a:gd name="connsiteX1365" fmla="*/ 932375 w 1016085"/>
              <a:gd name="connsiteY1365" fmla="*/ 85564 h 385922"/>
              <a:gd name="connsiteX1366" fmla="*/ 933091 w 1016085"/>
              <a:gd name="connsiteY1366" fmla="*/ 85564 h 385922"/>
              <a:gd name="connsiteX1367" fmla="*/ 933587 w 1016085"/>
              <a:gd name="connsiteY1367" fmla="*/ 85564 h 385922"/>
              <a:gd name="connsiteX1368" fmla="*/ 934056 w 1016085"/>
              <a:gd name="connsiteY1368" fmla="*/ 84985 h 385922"/>
              <a:gd name="connsiteX1369" fmla="*/ 934773 w 1016085"/>
              <a:gd name="connsiteY1369" fmla="*/ 84683 h 385922"/>
              <a:gd name="connsiteX1370" fmla="*/ 935489 w 1016085"/>
              <a:gd name="connsiteY1370" fmla="*/ 84683 h 385922"/>
              <a:gd name="connsiteX1371" fmla="*/ 936426 w 1016085"/>
              <a:gd name="connsiteY1371" fmla="*/ 84985 h 385922"/>
              <a:gd name="connsiteX1372" fmla="*/ 937391 w 1016085"/>
              <a:gd name="connsiteY1372" fmla="*/ 84683 h 385922"/>
              <a:gd name="connsiteX1373" fmla="*/ 939073 w 1016085"/>
              <a:gd name="connsiteY1373" fmla="*/ 85262 h 385922"/>
              <a:gd name="connsiteX1374" fmla="*/ 939789 w 1016085"/>
              <a:gd name="connsiteY1374" fmla="*/ 85262 h 385922"/>
              <a:gd name="connsiteX1375" fmla="*/ 940727 w 1016085"/>
              <a:gd name="connsiteY1375" fmla="*/ 84985 h 385922"/>
              <a:gd name="connsiteX1376" fmla="*/ 942628 w 1016085"/>
              <a:gd name="connsiteY1376" fmla="*/ 84985 h 385922"/>
              <a:gd name="connsiteX1377" fmla="*/ 944779 w 1016085"/>
              <a:gd name="connsiteY1377" fmla="*/ 85262 h 385922"/>
              <a:gd name="connsiteX1378" fmla="*/ 945496 w 1016085"/>
              <a:gd name="connsiteY1378" fmla="*/ 85564 h 385922"/>
              <a:gd name="connsiteX1379" fmla="*/ 945743 w 1016085"/>
              <a:gd name="connsiteY1379" fmla="*/ 85262 h 385922"/>
              <a:gd name="connsiteX1380" fmla="*/ 946459 w 1016085"/>
              <a:gd name="connsiteY1380" fmla="*/ 85262 h 385922"/>
              <a:gd name="connsiteX1381" fmla="*/ 947176 w 1016085"/>
              <a:gd name="connsiteY1381" fmla="*/ 85262 h 385922"/>
              <a:gd name="connsiteX1382" fmla="*/ 948114 w 1016085"/>
              <a:gd name="connsiteY1382" fmla="*/ 85564 h 385922"/>
              <a:gd name="connsiteX1383" fmla="*/ 950264 w 1016085"/>
              <a:gd name="connsiteY1383" fmla="*/ 87330 h 385922"/>
              <a:gd name="connsiteX1384" fmla="*/ 951449 w 1016085"/>
              <a:gd name="connsiteY1384" fmla="*/ 88213 h 385922"/>
              <a:gd name="connsiteX1385" fmla="*/ 952413 w 1016085"/>
              <a:gd name="connsiteY1385" fmla="*/ 89096 h 385922"/>
              <a:gd name="connsiteX1386" fmla="*/ 953130 w 1016085"/>
              <a:gd name="connsiteY1386" fmla="*/ 90282 h 385922"/>
              <a:gd name="connsiteX1387" fmla="*/ 952662 w 1016085"/>
              <a:gd name="connsiteY1387" fmla="*/ 90585 h 385922"/>
              <a:gd name="connsiteX1388" fmla="*/ 952413 w 1016085"/>
              <a:gd name="connsiteY1388" fmla="*/ 91468 h 385922"/>
              <a:gd name="connsiteX1389" fmla="*/ 951945 w 1016085"/>
              <a:gd name="connsiteY1389" fmla="*/ 93537 h 385922"/>
              <a:gd name="connsiteX1390" fmla="*/ 952662 w 1016085"/>
              <a:gd name="connsiteY1390" fmla="*/ 94116 h 385922"/>
              <a:gd name="connsiteX1391" fmla="*/ 952882 w 1016085"/>
              <a:gd name="connsiteY1391" fmla="*/ 94999 h 385922"/>
              <a:gd name="connsiteX1392" fmla="*/ 952413 w 1016085"/>
              <a:gd name="connsiteY1392" fmla="*/ 95302 h 385922"/>
              <a:gd name="connsiteX1393" fmla="*/ 951945 w 1016085"/>
              <a:gd name="connsiteY1393" fmla="*/ 95881 h 385922"/>
              <a:gd name="connsiteX1394" fmla="*/ 951449 w 1016085"/>
              <a:gd name="connsiteY1394" fmla="*/ 96184 h 385922"/>
              <a:gd name="connsiteX1395" fmla="*/ 950981 w 1016085"/>
              <a:gd name="connsiteY1395" fmla="*/ 96460 h 385922"/>
              <a:gd name="connsiteX1396" fmla="*/ 951228 w 1016085"/>
              <a:gd name="connsiteY1396" fmla="*/ 97343 h 385922"/>
              <a:gd name="connsiteX1397" fmla="*/ 950511 w 1016085"/>
              <a:gd name="connsiteY1397" fmla="*/ 97950 h 385922"/>
              <a:gd name="connsiteX1398" fmla="*/ 949795 w 1016085"/>
              <a:gd name="connsiteY1398" fmla="*/ 98833 h 385922"/>
              <a:gd name="connsiteX1399" fmla="*/ 949078 w 1016085"/>
              <a:gd name="connsiteY1399" fmla="*/ 100295 h 385922"/>
              <a:gd name="connsiteX1400" fmla="*/ 949078 w 1016085"/>
              <a:gd name="connsiteY1400" fmla="*/ 102364 h 385922"/>
              <a:gd name="connsiteX1401" fmla="*/ 948361 w 1016085"/>
              <a:gd name="connsiteY1401" fmla="*/ 102942 h 385922"/>
              <a:gd name="connsiteX1402" fmla="*/ 947646 w 1016085"/>
              <a:gd name="connsiteY1402" fmla="*/ 103246 h 385922"/>
              <a:gd name="connsiteX1403" fmla="*/ 947176 w 1016085"/>
              <a:gd name="connsiteY1403" fmla="*/ 104708 h 385922"/>
              <a:gd name="connsiteX1404" fmla="*/ 947176 w 1016085"/>
              <a:gd name="connsiteY1404" fmla="*/ 105315 h 385922"/>
              <a:gd name="connsiteX1405" fmla="*/ 947176 w 1016085"/>
              <a:gd name="connsiteY1405" fmla="*/ 106198 h 385922"/>
              <a:gd name="connsiteX1406" fmla="*/ 946929 w 1016085"/>
              <a:gd name="connsiteY1406" fmla="*/ 106776 h 385922"/>
              <a:gd name="connsiteX1407" fmla="*/ 946929 w 1016085"/>
              <a:gd name="connsiteY1407" fmla="*/ 107356 h 385922"/>
              <a:gd name="connsiteX1408" fmla="*/ 946929 w 1016085"/>
              <a:gd name="connsiteY1408" fmla="*/ 107659 h 385922"/>
              <a:gd name="connsiteX1409" fmla="*/ 947176 w 1016085"/>
              <a:gd name="connsiteY1409" fmla="*/ 108239 h 385922"/>
              <a:gd name="connsiteX1410" fmla="*/ 946929 w 1016085"/>
              <a:gd name="connsiteY1410" fmla="*/ 108846 h 385922"/>
              <a:gd name="connsiteX1411" fmla="*/ 947397 w 1016085"/>
              <a:gd name="connsiteY1411" fmla="*/ 109425 h 385922"/>
              <a:gd name="connsiteX1412" fmla="*/ 947893 w 1016085"/>
              <a:gd name="connsiteY1412" fmla="*/ 110307 h 385922"/>
              <a:gd name="connsiteX1413" fmla="*/ 948114 w 1016085"/>
              <a:gd name="connsiteY1413" fmla="*/ 110611 h 385922"/>
              <a:gd name="connsiteX1414" fmla="*/ 948610 w 1016085"/>
              <a:gd name="connsiteY1414" fmla="*/ 111190 h 385922"/>
              <a:gd name="connsiteX1415" fmla="*/ 948361 w 1016085"/>
              <a:gd name="connsiteY1415" fmla="*/ 111770 h 385922"/>
              <a:gd name="connsiteX1416" fmla="*/ 948610 w 1016085"/>
              <a:gd name="connsiteY1416" fmla="*/ 112073 h 385922"/>
              <a:gd name="connsiteX1417" fmla="*/ 948361 w 1016085"/>
              <a:gd name="connsiteY1417" fmla="*/ 112377 h 385922"/>
              <a:gd name="connsiteX1418" fmla="*/ 948114 w 1016085"/>
              <a:gd name="connsiteY1418" fmla="*/ 115604 h 385922"/>
              <a:gd name="connsiteX1419" fmla="*/ 948114 w 1016085"/>
              <a:gd name="connsiteY1419" fmla="*/ 116789 h 385922"/>
              <a:gd name="connsiteX1420" fmla="*/ 947893 w 1016085"/>
              <a:gd name="connsiteY1420" fmla="*/ 117948 h 385922"/>
              <a:gd name="connsiteX1421" fmla="*/ 948361 w 1016085"/>
              <a:gd name="connsiteY1421" fmla="*/ 118831 h 385922"/>
              <a:gd name="connsiteX1422" fmla="*/ 948610 w 1016085"/>
              <a:gd name="connsiteY1422" fmla="*/ 120017 h 385922"/>
              <a:gd name="connsiteX1423" fmla="*/ 948831 w 1016085"/>
              <a:gd name="connsiteY1423" fmla="*/ 121203 h 385922"/>
              <a:gd name="connsiteX1424" fmla="*/ 948361 w 1016085"/>
              <a:gd name="connsiteY1424" fmla="*/ 121782 h 385922"/>
              <a:gd name="connsiteX1425" fmla="*/ 948361 w 1016085"/>
              <a:gd name="connsiteY1425" fmla="*/ 122665 h 385922"/>
              <a:gd name="connsiteX1426" fmla="*/ 947893 w 1016085"/>
              <a:gd name="connsiteY1426" fmla="*/ 123548 h 385922"/>
              <a:gd name="connsiteX1427" fmla="*/ 947397 w 1016085"/>
              <a:gd name="connsiteY1427" fmla="*/ 123851 h 385922"/>
              <a:gd name="connsiteX1428" fmla="*/ 947646 w 1016085"/>
              <a:gd name="connsiteY1428" fmla="*/ 124734 h 385922"/>
              <a:gd name="connsiteX1429" fmla="*/ 947397 w 1016085"/>
              <a:gd name="connsiteY1429" fmla="*/ 125010 h 385922"/>
              <a:gd name="connsiteX1430" fmla="*/ 947646 w 1016085"/>
              <a:gd name="connsiteY1430" fmla="*/ 125313 h 385922"/>
              <a:gd name="connsiteX1431" fmla="*/ 948114 w 1016085"/>
              <a:gd name="connsiteY1431" fmla="*/ 125892 h 385922"/>
              <a:gd name="connsiteX1432" fmla="*/ 948610 w 1016085"/>
              <a:gd name="connsiteY1432" fmla="*/ 125616 h 385922"/>
              <a:gd name="connsiteX1433" fmla="*/ 948831 w 1016085"/>
              <a:gd name="connsiteY1433" fmla="*/ 126196 h 385922"/>
              <a:gd name="connsiteX1434" fmla="*/ 949327 w 1016085"/>
              <a:gd name="connsiteY1434" fmla="*/ 126196 h 385922"/>
              <a:gd name="connsiteX1435" fmla="*/ 949547 w 1016085"/>
              <a:gd name="connsiteY1435" fmla="*/ 126774 h 385922"/>
              <a:gd name="connsiteX1436" fmla="*/ 949547 w 1016085"/>
              <a:gd name="connsiteY1436" fmla="*/ 127354 h 385922"/>
              <a:gd name="connsiteX1437" fmla="*/ 950043 w 1016085"/>
              <a:gd name="connsiteY1437" fmla="*/ 127354 h 385922"/>
              <a:gd name="connsiteX1438" fmla="*/ 950264 w 1016085"/>
              <a:gd name="connsiteY1438" fmla="*/ 127961 h 385922"/>
              <a:gd name="connsiteX1439" fmla="*/ 949547 w 1016085"/>
              <a:gd name="connsiteY1439" fmla="*/ 130003 h 385922"/>
              <a:gd name="connsiteX1440" fmla="*/ 949327 w 1016085"/>
              <a:gd name="connsiteY1440" fmla="*/ 130305 h 385922"/>
              <a:gd name="connsiteX1441" fmla="*/ 949078 w 1016085"/>
              <a:gd name="connsiteY1441" fmla="*/ 131188 h 385922"/>
              <a:gd name="connsiteX1442" fmla="*/ 949078 w 1016085"/>
              <a:gd name="connsiteY1442" fmla="*/ 132071 h 385922"/>
              <a:gd name="connsiteX1443" fmla="*/ 948831 w 1016085"/>
              <a:gd name="connsiteY1443" fmla="*/ 132954 h 385922"/>
              <a:gd name="connsiteX1444" fmla="*/ 949327 w 1016085"/>
              <a:gd name="connsiteY1444" fmla="*/ 133836 h 385922"/>
              <a:gd name="connsiteX1445" fmla="*/ 950043 w 1016085"/>
              <a:gd name="connsiteY1445" fmla="*/ 134112 h 385922"/>
              <a:gd name="connsiteX1446" fmla="*/ 950511 w 1016085"/>
              <a:gd name="connsiteY1446" fmla="*/ 133836 h 385922"/>
              <a:gd name="connsiteX1447" fmla="*/ 950981 w 1016085"/>
              <a:gd name="connsiteY1447" fmla="*/ 133533 h 385922"/>
              <a:gd name="connsiteX1448" fmla="*/ 951698 w 1016085"/>
              <a:gd name="connsiteY1448" fmla="*/ 133230 h 385922"/>
              <a:gd name="connsiteX1449" fmla="*/ 952166 w 1016085"/>
              <a:gd name="connsiteY1449" fmla="*/ 132954 h 385922"/>
              <a:gd name="connsiteX1450" fmla="*/ 952882 w 1016085"/>
              <a:gd name="connsiteY1450" fmla="*/ 131767 h 385922"/>
              <a:gd name="connsiteX1451" fmla="*/ 952882 w 1016085"/>
              <a:gd name="connsiteY1451" fmla="*/ 130885 h 385922"/>
              <a:gd name="connsiteX1452" fmla="*/ 952882 w 1016085"/>
              <a:gd name="connsiteY1452" fmla="*/ 130609 h 385922"/>
              <a:gd name="connsiteX1453" fmla="*/ 953378 w 1016085"/>
              <a:gd name="connsiteY1453" fmla="*/ 129727 h 385922"/>
              <a:gd name="connsiteX1454" fmla="*/ 953599 w 1016085"/>
              <a:gd name="connsiteY1454" fmla="*/ 129423 h 385922"/>
              <a:gd name="connsiteX1455" fmla="*/ 953847 w 1016085"/>
              <a:gd name="connsiteY1455" fmla="*/ 128844 h 385922"/>
              <a:gd name="connsiteX1456" fmla="*/ 953847 w 1016085"/>
              <a:gd name="connsiteY1456" fmla="*/ 127657 h 385922"/>
              <a:gd name="connsiteX1457" fmla="*/ 954316 w 1016085"/>
              <a:gd name="connsiteY1457" fmla="*/ 127078 h 385922"/>
              <a:gd name="connsiteX1458" fmla="*/ 954316 w 1016085"/>
              <a:gd name="connsiteY1458" fmla="*/ 126196 h 385922"/>
              <a:gd name="connsiteX1459" fmla="*/ 954095 w 1016085"/>
              <a:gd name="connsiteY1459" fmla="*/ 125616 h 385922"/>
              <a:gd name="connsiteX1460" fmla="*/ 954563 w 1016085"/>
              <a:gd name="connsiteY1460" fmla="*/ 125010 h 385922"/>
              <a:gd name="connsiteX1461" fmla="*/ 954316 w 1016085"/>
              <a:gd name="connsiteY1461" fmla="*/ 124127 h 385922"/>
              <a:gd name="connsiteX1462" fmla="*/ 954095 w 1016085"/>
              <a:gd name="connsiteY1462" fmla="*/ 123851 h 385922"/>
              <a:gd name="connsiteX1463" fmla="*/ 954095 w 1016085"/>
              <a:gd name="connsiteY1463" fmla="*/ 122665 h 385922"/>
              <a:gd name="connsiteX1464" fmla="*/ 954812 w 1016085"/>
              <a:gd name="connsiteY1464" fmla="*/ 122086 h 385922"/>
              <a:gd name="connsiteX1465" fmla="*/ 955033 w 1016085"/>
              <a:gd name="connsiteY1465" fmla="*/ 120899 h 385922"/>
              <a:gd name="connsiteX1466" fmla="*/ 955529 w 1016085"/>
              <a:gd name="connsiteY1466" fmla="*/ 120320 h 385922"/>
              <a:gd name="connsiteX1467" fmla="*/ 955529 w 1016085"/>
              <a:gd name="connsiteY1467" fmla="*/ 119438 h 385922"/>
              <a:gd name="connsiteX1468" fmla="*/ 955529 w 1016085"/>
              <a:gd name="connsiteY1468" fmla="*/ 118252 h 385922"/>
              <a:gd name="connsiteX1469" fmla="*/ 955997 w 1016085"/>
              <a:gd name="connsiteY1469" fmla="*/ 116789 h 385922"/>
              <a:gd name="connsiteX1470" fmla="*/ 956217 w 1016085"/>
              <a:gd name="connsiteY1470" fmla="*/ 116183 h 385922"/>
              <a:gd name="connsiteX1471" fmla="*/ 955997 w 1016085"/>
              <a:gd name="connsiteY1471" fmla="*/ 114721 h 385922"/>
              <a:gd name="connsiteX1472" fmla="*/ 956217 w 1016085"/>
              <a:gd name="connsiteY1472" fmla="*/ 114141 h 385922"/>
              <a:gd name="connsiteX1473" fmla="*/ 955997 w 1016085"/>
              <a:gd name="connsiteY1473" fmla="*/ 112955 h 385922"/>
              <a:gd name="connsiteX1474" fmla="*/ 955529 w 1016085"/>
              <a:gd name="connsiteY1474" fmla="*/ 112651 h 385922"/>
              <a:gd name="connsiteX1475" fmla="*/ 955033 w 1016085"/>
              <a:gd name="connsiteY1475" fmla="*/ 110307 h 385922"/>
              <a:gd name="connsiteX1476" fmla="*/ 955280 w 1016085"/>
              <a:gd name="connsiteY1476" fmla="*/ 109729 h 385922"/>
              <a:gd name="connsiteX1477" fmla="*/ 955748 w 1016085"/>
              <a:gd name="connsiteY1477" fmla="*/ 109121 h 385922"/>
              <a:gd name="connsiteX1478" fmla="*/ 955748 w 1016085"/>
              <a:gd name="connsiteY1478" fmla="*/ 108542 h 385922"/>
              <a:gd name="connsiteX1479" fmla="*/ 956465 w 1016085"/>
              <a:gd name="connsiteY1479" fmla="*/ 107659 h 385922"/>
              <a:gd name="connsiteX1480" fmla="*/ 957182 w 1016085"/>
              <a:gd name="connsiteY1480" fmla="*/ 106776 h 385922"/>
              <a:gd name="connsiteX1481" fmla="*/ 956713 w 1016085"/>
              <a:gd name="connsiteY1481" fmla="*/ 105895 h 385922"/>
              <a:gd name="connsiteX1482" fmla="*/ 956217 w 1016085"/>
              <a:gd name="connsiteY1482" fmla="*/ 104432 h 385922"/>
              <a:gd name="connsiteX1483" fmla="*/ 955748 w 1016085"/>
              <a:gd name="connsiteY1483" fmla="*/ 103549 h 385922"/>
              <a:gd name="connsiteX1484" fmla="*/ 955748 w 1016085"/>
              <a:gd name="connsiteY1484" fmla="*/ 102942 h 385922"/>
              <a:gd name="connsiteX1485" fmla="*/ 956217 w 1016085"/>
              <a:gd name="connsiteY1485" fmla="*/ 102942 h 385922"/>
              <a:gd name="connsiteX1486" fmla="*/ 956465 w 1016085"/>
              <a:gd name="connsiteY1486" fmla="*/ 102364 h 385922"/>
              <a:gd name="connsiteX1487" fmla="*/ 956465 w 1016085"/>
              <a:gd name="connsiteY1487" fmla="*/ 100901 h 385922"/>
              <a:gd name="connsiteX1488" fmla="*/ 955997 w 1016085"/>
              <a:gd name="connsiteY1488" fmla="*/ 99715 h 385922"/>
              <a:gd name="connsiteX1489" fmla="*/ 956934 w 1016085"/>
              <a:gd name="connsiteY1489" fmla="*/ 98530 h 385922"/>
              <a:gd name="connsiteX1490" fmla="*/ 958147 w 1016085"/>
              <a:gd name="connsiteY1490" fmla="*/ 98226 h 385922"/>
              <a:gd name="connsiteX1491" fmla="*/ 958616 w 1016085"/>
              <a:gd name="connsiteY1491" fmla="*/ 97950 h 385922"/>
              <a:gd name="connsiteX1492" fmla="*/ 960296 w 1016085"/>
              <a:gd name="connsiteY1492" fmla="*/ 95302 h 385922"/>
              <a:gd name="connsiteX1493" fmla="*/ 961482 w 1016085"/>
              <a:gd name="connsiteY1493" fmla="*/ 94420 h 385922"/>
              <a:gd name="connsiteX1494" fmla="*/ 962199 w 1016085"/>
              <a:gd name="connsiteY1494" fmla="*/ 94116 h 385922"/>
              <a:gd name="connsiteX1495" fmla="*/ 963384 w 1016085"/>
              <a:gd name="connsiteY1495" fmla="*/ 92930 h 385922"/>
              <a:gd name="connsiteX1496" fmla="*/ 962915 w 1016085"/>
              <a:gd name="connsiteY1496" fmla="*/ 92350 h 385922"/>
              <a:gd name="connsiteX1497" fmla="*/ 961951 w 1016085"/>
              <a:gd name="connsiteY1497" fmla="*/ 91165 h 385922"/>
              <a:gd name="connsiteX1498" fmla="*/ 961482 w 1016085"/>
              <a:gd name="connsiteY1498" fmla="*/ 90861 h 385922"/>
              <a:gd name="connsiteX1499" fmla="*/ 961013 w 1016085"/>
              <a:gd name="connsiteY1499" fmla="*/ 90282 h 385922"/>
              <a:gd name="connsiteX1500" fmla="*/ 960517 w 1016085"/>
              <a:gd name="connsiteY1500" fmla="*/ 89978 h 385922"/>
              <a:gd name="connsiteX1501" fmla="*/ 960296 w 1016085"/>
              <a:gd name="connsiteY1501" fmla="*/ 89702 h 385922"/>
              <a:gd name="connsiteX1502" fmla="*/ 961703 w 1016085"/>
              <a:gd name="connsiteY1502" fmla="*/ 88819 h 385922"/>
              <a:gd name="connsiteX1503" fmla="*/ 964569 w 1016085"/>
              <a:gd name="connsiteY1503" fmla="*/ 87634 h 385922"/>
              <a:gd name="connsiteX1504" fmla="*/ 966002 w 1016085"/>
              <a:gd name="connsiteY1504" fmla="*/ 87330 h 385922"/>
              <a:gd name="connsiteX1505" fmla="*/ 967905 w 1016085"/>
              <a:gd name="connsiteY1505" fmla="*/ 87330 h 385922"/>
              <a:gd name="connsiteX1506" fmla="*/ 968621 w 1016085"/>
              <a:gd name="connsiteY1506" fmla="*/ 87027 h 385922"/>
              <a:gd name="connsiteX1507" fmla="*/ 969117 w 1016085"/>
              <a:gd name="connsiteY1507" fmla="*/ 87027 h 385922"/>
              <a:gd name="connsiteX1508" fmla="*/ 969833 w 1016085"/>
              <a:gd name="connsiteY1508" fmla="*/ 87027 h 385922"/>
              <a:gd name="connsiteX1509" fmla="*/ 970303 w 1016085"/>
              <a:gd name="connsiteY1509" fmla="*/ 87027 h 385922"/>
              <a:gd name="connsiteX1510" fmla="*/ 971267 w 1016085"/>
              <a:gd name="connsiteY1510" fmla="*/ 87330 h 385922"/>
              <a:gd name="connsiteX1511" fmla="*/ 973168 w 1016085"/>
              <a:gd name="connsiteY1511" fmla="*/ 87937 h 385922"/>
              <a:gd name="connsiteX1512" fmla="*/ 976256 w 1016085"/>
              <a:gd name="connsiteY1512" fmla="*/ 89702 h 385922"/>
              <a:gd name="connsiteX1513" fmla="*/ 976752 w 1016085"/>
              <a:gd name="connsiteY1513" fmla="*/ 90282 h 385922"/>
              <a:gd name="connsiteX1514" fmla="*/ 976752 w 1016085"/>
              <a:gd name="connsiteY1514" fmla="*/ 91468 h 385922"/>
              <a:gd name="connsiteX1515" fmla="*/ 977690 w 1016085"/>
              <a:gd name="connsiteY1515" fmla="*/ 92047 h 385922"/>
              <a:gd name="connsiteX1516" fmla="*/ 978158 w 1016085"/>
              <a:gd name="connsiteY1516" fmla="*/ 92654 h 385922"/>
              <a:gd name="connsiteX1517" fmla="*/ 979371 w 1016085"/>
              <a:gd name="connsiteY1517" fmla="*/ 93233 h 385922"/>
              <a:gd name="connsiteX1518" fmla="*/ 979371 w 1016085"/>
              <a:gd name="connsiteY1518" fmla="*/ 94116 h 385922"/>
              <a:gd name="connsiteX1519" fmla="*/ 979371 w 1016085"/>
              <a:gd name="connsiteY1519" fmla="*/ 94695 h 385922"/>
              <a:gd name="connsiteX1520" fmla="*/ 979371 w 1016085"/>
              <a:gd name="connsiteY1520" fmla="*/ 95302 h 385922"/>
              <a:gd name="connsiteX1521" fmla="*/ 979591 w 1016085"/>
              <a:gd name="connsiteY1521" fmla="*/ 95578 h 385922"/>
              <a:gd name="connsiteX1522" fmla="*/ 979840 w 1016085"/>
              <a:gd name="connsiteY1522" fmla="*/ 96184 h 385922"/>
              <a:gd name="connsiteX1523" fmla="*/ 980557 w 1016085"/>
              <a:gd name="connsiteY1523" fmla="*/ 96184 h 385922"/>
              <a:gd name="connsiteX1524" fmla="*/ 981025 w 1016085"/>
              <a:gd name="connsiteY1524" fmla="*/ 96460 h 385922"/>
              <a:gd name="connsiteX1525" fmla="*/ 980804 w 1016085"/>
              <a:gd name="connsiteY1525" fmla="*/ 96764 h 385922"/>
              <a:gd name="connsiteX1526" fmla="*/ 980804 w 1016085"/>
              <a:gd name="connsiteY1526" fmla="*/ 97067 h 385922"/>
              <a:gd name="connsiteX1527" fmla="*/ 980804 w 1016085"/>
              <a:gd name="connsiteY1527" fmla="*/ 97343 h 385922"/>
              <a:gd name="connsiteX1528" fmla="*/ 980804 w 1016085"/>
              <a:gd name="connsiteY1528" fmla="*/ 97950 h 385922"/>
              <a:gd name="connsiteX1529" fmla="*/ 981025 w 1016085"/>
              <a:gd name="connsiteY1529" fmla="*/ 98226 h 385922"/>
              <a:gd name="connsiteX1530" fmla="*/ 981273 w 1016085"/>
              <a:gd name="connsiteY1530" fmla="*/ 98530 h 385922"/>
              <a:gd name="connsiteX1531" fmla="*/ 981273 w 1016085"/>
              <a:gd name="connsiteY1531" fmla="*/ 99136 h 385922"/>
              <a:gd name="connsiteX1532" fmla="*/ 981521 w 1016085"/>
              <a:gd name="connsiteY1532" fmla="*/ 99413 h 385922"/>
              <a:gd name="connsiteX1533" fmla="*/ 981742 w 1016085"/>
              <a:gd name="connsiteY1533" fmla="*/ 99715 h 385922"/>
              <a:gd name="connsiteX1534" fmla="*/ 982458 w 1016085"/>
              <a:gd name="connsiteY1534" fmla="*/ 99715 h 385922"/>
              <a:gd name="connsiteX1535" fmla="*/ 982926 w 1016085"/>
              <a:gd name="connsiteY1535" fmla="*/ 100295 h 385922"/>
              <a:gd name="connsiteX1536" fmla="*/ 983175 w 1016085"/>
              <a:gd name="connsiteY1536" fmla="*/ 100598 h 385922"/>
              <a:gd name="connsiteX1537" fmla="*/ 982926 w 1016085"/>
              <a:gd name="connsiteY1537" fmla="*/ 100901 h 385922"/>
              <a:gd name="connsiteX1538" fmla="*/ 982706 w 1016085"/>
              <a:gd name="connsiteY1538" fmla="*/ 101177 h 385922"/>
              <a:gd name="connsiteX1539" fmla="*/ 982706 w 1016085"/>
              <a:gd name="connsiteY1539" fmla="*/ 102060 h 385922"/>
              <a:gd name="connsiteX1540" fmla="*/ 983175 w 1016085"/>
              <a:gd name="connsiteY1540" fmla="*/ 103246 h 385922"/>
              <a:gd name="connsiteX1541" fmla="*/ 983175 w 1016085"/>
              <a:gd name="connsiteY1541" fmla="*/ 103549 h 385922"/>
              <a:gd name="connsiteX1542" fmla="*/ 982706 w 1016085"/>
              <a:gd name="connsiteY1542" fmla="*/ 105012 h 385922"/>
              <a:gd name="connsiteX1543" fmla="*/ 983643 w 1016085"/>
              <a:gd name="connsiteY1543" fmla="*/ 105895 h 385922"/>
              <a:gd name="connsiteX1544" fmla="*/ 984856 w 1016085"/>
              <a:gd name="connsiteY1544" fmla="*/ 106776 h 385922"/>
              <a:gd name="connsiteX1545" fmla="*/ 985573 w 1016085"/>
              <a:gd name="connsiteY1545" fmla="*/ 108846 h 385922"/>
              <a:gd name="connsiteX1546" fmla="*/ 984856 w 1016085"/>
              <a:gd name="connsiteY1546" fmla="*/ 109121 h 385922"/>
              <a:gd name="connsiteX1547" fmla="*/ 984856 w 1016085"/>
              <a:gd name="connsiteY1547" fmla="*/ 110004 h 385922"/>
              <a:gd name="connsiteX1548" fmla="*/ 985324 w 1016085"/>
              <a:gd name="connsiteY1548" fmla="*/ 110307 h 385922"/>
              <a:gd name="connsiteX1549" fmla="*/ 985324 w 1016085"/>
              <a:gd name="connsiteY1549" fmla="*/ 110887 h 385922"/>
              <a:gd name="connsiteX1550" fmla="*/ 985324 w 1016085"/>
              <a:gd name="connsiteY1550" fmla="*/ 111494 h 385922"/>
              <a:gd name="connsiteX1551" fmla="*/ 985077 w 1016085"/>
              <a:gd name="connsiteY1551" fmla="*/ 111770 h 385922"/>
              <a:gd name="connsiteX1552" fmla="*/ 984609 w 1016085"/>
              <a:gd name="connsiteY1552" fmla="*/ 112377 h 385922"/>
              <a:gd name="connsiteX1553" fmla="*/ 984609 w 1016085"/>
              <a:gd name="connsiteY1553" fmla="*/ 113258 h 385922"/>
              <a:gd name="connsiteX1554" fmla="*/ 984856 w 1016085"/>
              <a:gd name="connsiteY1554" fmla="*/ 114141 h 385922"/>
              <a:gd name="connsiteX1555" fmla="*/ 984609 w 1016085"/>
              <a:gd name="connsiteY1555" fmla="*/ 115024 h 385922"/>
              <a:gd name="connsiteX1556" fmla="*/ 984360 w 1016085"/>
              <a:gd name="connsiteY1556" fmla="*/ 115300 h 385922"/>
              <a:gd name="connsiteX1557" fmla="*/ 983892 w 1016085"/>
              <a:gd name="connsiteY1557" fmla="*/ 115907 h 385922"/>
              <a:gd name="connsiteX1558" fmla="*/ 983892 w 1016085"/>
              <a:gd name="connsiteY1558" fmla="*/ 116486 h 385922"/>
              <a:gd name="connsiteX1559" fmla="*/ 984609 w 1016085"/>
              <a:gd name="connsiteY1559" fmla="*/ 117369 h 385922"/>
              <a:gd name="connsiteX1560" fmla="*/ 984856 w 1016085"/>
              <a:gd name="connsiteY1560" fmla="*/ 117948 h 385922"/>
              <a:gd name="connsiteX1561" fmla="*/ 984609 w 1016085"/>
              <a:gd name="connsiteY1561" fmla="*/ 118555 h 385922"/>
              <a:gd name="connsiteX1562" fmla="*/ 984360 w 1016085"/>
              <a:gd name="connsiteY1562" fmla="*/ 118831 h 385922"/>
              <a:gd name="connsiteX1563" fmla="*/ 984360 w 1016085"/>
              <a:gd name="connsiteY1563" fmla="*/ 119438 h 385922"/>
              <a:gd name="connsiteX1564" fmla="*/ 984856 w 1016085"/>
              <a:gd name="connsiteY1564" fmla="*/ 120017 h 385922"/>
              <a:gd name="connsiteX1565" fmla="*/ 985793 w 1016085"/>
              <a:gd name="connsiteY1565" fmla="*/ 120899 h 385922"/>
              <a:gd name="connsiteX1566" fmla="*/ 985573 w 1016085"/>
              <a:gd name="connsiteY1566" fmla="*/ 121203 h 385922"/>
              <a:gd name="connsiteX1567" fmla="*/ 985324 w 1016085"/>
              <a:gd name="connsiteY1567" fmla="*/ 122086 h 385922"/>
              <a:gd name="connsiteX1568" fmla="*/ 985573 w 1016085"/>
              <a:gd name="connsiteY1568" fmla="*/ 123548 h 385922"/>
              <a:gd name="connsiteX1569" fmla="*/ 985793 w 1016085"/>
              <a:gd name="connsiteY1569" fmla="*/ 124430 h 385922"/>
              <a:gd name="connsiteX1570" fmla="*/ 986759 w 1016085"/>
              <a:gd name="connsiteY1570" fmla="*/ 125010 h 385922"/>
              <a:gd name="connsiteX1571" fmla="*/ 986759 w 1016085"/>
              <a:gd name="connsiteY1571" fmla="*/ 126196 h 385922"/>
              <a:gd name="connsiteX1572" fmla="*/ 986759 w 1016085"/>
              <a:gd name="connsiteY1572" fmla="*/ 127354 h 385922"/>
              <a:gd name="connsiteX1573" fmla="*/ 986289 w 1016085"/>
              <a:gd name="connsiteY1573" fmla="*/ 127657 h 385922"/>
              <a:gd name="connsiteX1574" fmla="*/ 985793 w 1016085"/>
              <a:gd name="connsiteY1574" fmla="*/ 128540 h 385922"/>
              <a:gd name="connsiteX1575" fmla="*/ 984856 w 1016085"/>
              <a:gd name="connsiteY1575" fmla="*/ 128844 h 385922"/>
              <a:gd name="connsiteX1576" fmla="*/ 984140 w 1016085"/>
              <a:gd name="connsiteY1576" fmla="*/ 128844 h 385922"/>
              <a:gd name="connsiteX1577" fmla="*/ 984360 w 1016085"/>
              <a:gd name="connsiteY1577" fmla="*/ 127961 h 385922"/>
              <a:gd name="connsiteX1578" fmla="*/ 984360 w 1016085"/>
              <a:gd name="connsiteY1578" fmla="*/ 127078 h 385922"/>
              <a:gd name="connsiteX1579" fmla="*/ 983892 w 1016085"/>
              <a:gd name="connsiteY1579" fmla="*/ 126471 h 385922"/>
              <a:gd name="connsiteX1580" fmla="*/ 982706 w 1016085"/>
              <a:gd name="connsiteY1580" fmla="*/ 125892 h 385922"/>
              <a:gd name="connsiteX1581" fmla="*/ 981989 w 1016085"/>
              <a:gd name="connsiteY1581" fmla="*/ 125616 h 385922"/>
              <a:gd name="connsiteX1582" fmla="*/ 981025 w 1016085"/>
              <a:gd name="connsiteY1582" fmla="*/ 125616 h 385922"/>
              <a:gd name="connsiteX1583" fmla="*/ 980557 w 1016085"/>
              <a:gd name="connsiteY1583" fmla="*/ 126774 h 385922"/>
              <a:gd name="connsiteX1584" fmla="*/ 980308 w 1016085"/>
              <a:gd name="connsiteY1584" fmla="*/ 126774 h 385922"/>
              <a:gd name="connsiteX1585" fmla="*/ 979840 w 1016085"/>
              <a:gd name="connsiteY1585" fmla="*/ 127354 h 385922"/>
              <a:gd name="connsiteX1586" fmla="*/ 979591 w 1016085"/>
              <a:gd name="connsiteY1586" fmla="*/ 128540 h 385922"/>
              <a:gd name="connsiteX1587" fmla="*/ 980308 w 1016085"/>
              <a:gd name="connsiteY1587" fmla="*/ 129120 h 385922"/>
              <a:gd name="connsiteX1588" fmla="*/ 981742 w 1016085"/>
              <a:gd name="connsiteY1588" fmla="*/ 129727 h 385922"/>
              <a:gd name="connsiteX1589" fmla="*/ 981025 w 1016085"/>
              <a:gd name="connsiteY1589" fmla="*/ 129727 h 385922"/>
              <a:gd name="connsiteX1590" fmla="*/ 980804 w 1016085"/>
              <a:gd name="connsiteY1590" fmla="*/ 130885 h 385922"/>
              <a:gd name="connsiteX1591" fmla="*/ 980804 w 1016085"/>
              <a:gd name="connsiteY1591" fmla="*/ 131491 h 385922"/>
              <a:gd name="connsiteX1592" fmla="*/ 981273 w 1016085"/>
              <a:gd name="connsiteY1592" fmla="*/ 132071 h 385922"/>
              <a:gd name="connsiteX1593" fmla="*/ 981521 w 1016085"/>
              <a:gd name="connsiteY1593" fmla="*/ 132650 h 385922"/>
              <a:gd name="connsiteX1594" fmla="*/ 982210 w 1016085"/>
              <a:gd name="connsiteY1594" fmla="*/ 133230 h 385922"/>
              <a:gd name="connsiteX1595" fmla="*/ 982706 w 1016085"/>
              <a:gd name="connsiteY1595" fmla="*/ 133533 h 385922"/>
              <a:gd name="connsiteX1596" fmla="*/ 983175 w 1016085"/>
              <a:gd name="connsiteY1596" fmla="*/ 133836 h 385922"/>
              <a:gd name="connsiteX1597" fmla="*/ 983892 w 1016085"/>
              <a:gd name="connsiteY1597" fmla="*/ 133230 h 385922"/>
              <a:gd name="connsiteX1598" fmla="*/ 984360 w 1016085"/>
              <a:gd name="connsiteY1598" fmla="*/ 134112 h 385922"/>
              <a:gd name="connsiteX1599" fmla="*/ 984360 w 1016085"/>
              <a:gd name="connsiteY1599" fmla="*/ 134995 h 385922"/>
              <a:gd name="connsiteX1600" fmla="*/ 984609 w 1016085"/>
              <a:gd name="connsiteY1600" fmla="*/ 135878 h 385922"/>
              <a:gd name="connsiteX1601" fmla="*/ 984856 w 1016085"/>
              <a:gd name="connsiteY1601" fmla="*/ 136485 h 385922"/>
              <a:gd name="connsiteX1602" fmla="*/ 984856 w 1016085"/>
              <a:gd name="connsiteY1602" fmla="*/ 136760 h 385922"/>
              <a:gd name="connsiteX1603" fmla="*/ 983643 w 1016085"/>
              <a:gd name="connsiteY1603" fmla="*/ 137339 h 385922"/>
              <a:gd name="connsiteX1604" fmla="*/ 983175 w 1016085"/>
              <a:gd name="connsiteY1604" fmla="*/ 137946 h 385922"/>
              <a:gd name="connsiteX1605" fmla="*/ 982926 w 1016085"/>
              <a:gd name="connsiteY1605" fmla="*/ 138525 h 385922"/>
              <a:gd name="connsiteX1606" fmla="*/ 982926 w 1016085"/>
              <a:gd name="connsiteY1606" fmla="*/ 139408 h 385922"/>
              <a:gd name="connsiteX1607" fmla="*/ 981742 w 1016085"/>
              <a:gd name="connsiteY1607" fmla="*/ 139712 h 385922"/>
              <a:gd name="connsiteX1608" fmla="*/ 981025 w 1016085"/>
              <a:gd name="connsiteY1608" fmla="*/ 140290 h 385922"/>
              <a:gd name="connsiteX1609" fmla="*/ 980804 w 1016085"/>
              <a:gd name="connsiteY1609" fmla="*/ 140594 h 385922"/>
              <a:gd name="connsiteX1610" fmla="*/ 980087 w 1016085"/>
              <a:gd name="connsiteY1610" fmla="*/ 140594 h 385922"/>
              <a:gd name="connsiteX1611" fmla="*/ 979591 w 1016085"/>
              <a:gd name="connsiteY1611" fmla="*/ 140594 h 385922"/>
              <a:gd name="connsiteX1612" fmla="*/ 979123 w 1016085"/>
              <a:gd name="connsiteY1612" fmla="*/ 141173 h 385922"/>
              <a:gd name="connsiteX1613" fmla="*/ 979123 w 1016085"/>
              <a:gd name="connsiteY1613" fmla="*/ 142332 h 385922"/>
              <a:gd name="connsiteX1614" fmla="*/ 980087 w 1016085"/>
              <a:gd name="connsiteY1614" fmla="*/ 143519 h 385922"/>
              <a:gd name="connsiteX1615" fmla="*/ 977690 w 1016085"/>
              <a:gd name="connsiteY1615" fmla="*/ 144097 h 385922"/>
              <a:gd name="connsiteX1616" fmla="*/ 974602 w 1016085"/>
              <a:gd name="connsiteY1616" fmla="*/ 144676 h 385922"/>
              <a:gd name="connsiteX1617" fmla="*/ 972921 w 1016085"/>
              <a:gd name="connsiteY1617" fmla="*/ 144676 h 385922"/>
              <a:gd name="connsiteX1618" fmla="*/ 971267 w 1016085"/>
              <a:gd name="connsiteY1618" fmla="*/ 142636 h 385922"/>
              <a:gd name="connsiteX1619" fmla="*/ 970771 w 1016085"/>
              <a:gd name="connsiteY1619" fmla="*/ 142332 h 385922"/>
              <a:gd name="connsiteX1620" fmla="*/ 970771 w 1016085"/>
              <a:gd name="connsiteY1620" fmla="*/ 141449 h 385922"/>
              <a:gd name="connsiteX1621" fmla="*/ 970303 w 1016085"/>
              <a:gd name="connsiteY1621" fmla="*/ 140594 h 385922"/>
              <a:gd name="connsiteX1622" fmla="*/ 969337 w 1016085"/>
              <a:gd name="connsiteY1622" fmla="*/ 139988 h 385922"/>
              <a:gd name="connsiteX1623" fmla="*/ 968153 w 1016085"/>
              <a:gd name="connsiteY1623" fmla="*/ 139988 h 385922"/>
              <a:gd name="connsiteX1624" fmla="*/ 966967 w 1016085"/>
              <a:gd name="connsiteY1624" fmla="*/ 140290 h 385922"/>
              <a:gd name="connsiteX1625" fmla="*/ 966498 w 1016085"/>
              <a:gd name="connsiteY1625" fmla="*/ 141173 h 385922"/>
              <a:gd name="connsiteX1626" fmla="*/ 966967 w 1016085"/>
              <a:gd name="connsiteY1626" fmla="*/ 141449 h 385922"/>
              <a:gd name="connsiteX1627" fmla="*/ 967436 w 1016085"/>
              <a:gd name="connsiteY1627" fmla="*/ 142636 h 385922"/>
              <a:gd name="connsiteX1628" fmla="*/ 967684 w 1016085"/>
              <a:gd name="connsiteY1628" fmla="*/ 142939 h 385922"/>
              <a:gd name="connsiteX1629" fmla="*/ 967684 w 1016085"/>
              <a:gd name="connsiteY1629" fmla="*/ 143519 h 385922"/>
              <a:gd name="connsiteX1630" fmla="*/ 967905 w 1016085"/>
              <a:gd name="connsiteY1630" fmla="*/ 144097 h 385922"/>
              <a:gd name="connsiteX1631" fmla="*/ 967188 w 1016085"/>
              <a:gd name="connsiteY1631" fmla="*/ 144097 h 385922"/>
              <a:gd name="connsiteX1632" fmla="*/ 966498 w 1016085"/>
              <a:gd name="connsiteY1632" fmla="*/ 144097 h 385922"/>
              <a:gd name="connsiteX1633" fmla="*/ 966251 w 1016085"/>
              <a:gd name="connsiteY1633" fmla="*/ 144400 h 385922"/>
              <a:gd name="connsiteX1634" fmla="*/ 965534 w 1016085"/>
              <a:gd name="connsiteY1634" fmla="*/ 144676 h 385922"/>
              <a:gd name="connsiteX1635" fmla="*/ 965286 w 1016085"/>
              <a:gd name="connsiteY1635" fmla="*/ 145283 h 385922"/>
              <a:gd name="connsiteX1636" fmla="*/ 964348 w 1016085"/>
              <a:gd name="connsiteY1636" fmla="*/ 145559 h 385922"/>
              <a:gd name="connsiteX1637" fmla="*/ 963632 w 1016085"/>
              <a:gd name="connsiteY1637" fmla="*/ 145863 h 385922"/>
              <a:gd name="connsiteX1638" fmla="*/ 963384 w 1016085"/>
              <a:gd name="connsiteY1638" fmla="*/ 146745 h 385922"/>
              <a:gd name="connsiteX1639" fmla="*/ 963384 w 1016085"/>
              <a:gd name="connsiteY1639" fmla="*/ 147048 h 385922"/>
              <a:gd name="connsiteX1640" fmla="*/ 964101 w 1016085"/>
              <a:gd name="connsiteY1640" fmla="*/ 147048 h 385922"/>
              <a:gd name="connsiteX1641" fmla="*/ 964818 w 1016085"/>
              <a:gd name="connsiteY1641" fmla="*/ 147048 h 385922"/>
              <a:gd name="connsiteX1642" fmla="*/ 964348 w 1016085"/>
              <a:gd name="connsiteY1642" fmla="*/ 147628 h 385922"/>
              <a:gd name="connsiteX1643" fmla="*/ 964348 w 1016085"/>
              <a:gd name="connsiteY1643" fmla="*/ 148207 h 385922"/>
              <a:gd name="connsiteX1644" fmla="*/ 963632 w 1016085"/>
              <a:gd name="connsiteY1644" fmla="*/ 148787 h 385922"/>
              <a:gd name="connsiteX1645" fmla="*/ 962419 w 1016085"/>
              <a:gd name="connsiteY1645" fmla="*/ 149394 h 385922"/>
              <a:gd name="connsiteX1646" fmla="*/ 960765 w 1016085"/>
              <a:gd name="connsiteY1646" fmla="*/ 149394 h 385922"/>
              <a:gd name="connsiteX1647" fmla="*/ 959801 w 1016085"/>
              <a:gd name="connsiteY1647" fmla="*/ 149973 h 385922"/>
              <a:gd name="connsiteX1648" fmla="*/ 959332 w 1016085"/>
              <a:gd name="connsiteY1648" fmla="*/ 150551 h 385922"/>
              <a:gd name="connsiteX1649" fmla="*/ 959084 w 1016085"/>
              <a:gd name="connsiteY1649" fmla="*/ 150855 h 385922"/>
              <a:gd name="connsiteX1650" fmla="*/ 959332 w 1016085"/>
              <a:gd name="connsiteY1650" fmla="*/ 151434 h 385922"/>
              <a:gd name="connsiteX1651" fmla="*/ 958616 w 1016085"/>
              <a:gd name="connsiteY1651" fmla="*/ 152317 h 385922"/>
              <a:gd name="connsiteX1652" fmla="*/ 958147 w 1016085"/>
              <a:gd name="connsiteY1652" fmla="*/ 152014 h 385922"/>
              <a:gd name="connsiteX1653" fmla="*/ 957651 w 1016085"/>
              <a:gd name="connsiteY1653" fmla="*/ 152014 h 385922"/>
              <a:gd name="connsiteX1654" fmla="*/ 957182 w 1016085"/>
              <a:gd name="connsiteY1654" fmla="*/ 152317 h 385922"/>
              <a:gd name="connsiteX1655" fmla="*/ 956713 w 1016085"/>
              <a:gd name="connsiteY1655" fmla="*/ 152621 h 385922"/>
              <a:gd name="connsiteX1656" fmla="*/ 956465 w 1016085"/>
              <a:gd name="connsiteY1656" fmla="*/ 153476 h 385922"/>
              <a:gd name="connsiteX1657" fmla="*/ 956934 w 1016085"/>
              <a:gd name="connsiteY1657" fmla="*/ 153476 h 385922"/>
              <a:gd name="connsiteX1658" fmla="*/ 957651 w 1016085"/>
              <a:gd name="connsiteY1658" fmla="*/ 153476 h 385922"/>
              <a:gd name="connsiteX1659" fmla="*/ 957899 w 1016085"/>
              <a:gd name="connsiteY1659" fmla="*/ 154082 h 385922"/>
              <a:gd name="connsiteX1660" fmla="*/ 958616 w 1016085"/>
              <a:gd name="connsiteY1660" fmla="*/ 154358 h 385922"/>
              <a:gd name="connsiteX1661" fmla="*/ 958616 w 1016085"/>
              <a:gd name="connsiteY1661" fmla="*/ 154965 h 385922"/>
              <a:gd name="connsiteX1662" fmla="*/ 958616 w 1016085"/>
              <a:gd name="connsiteY1662" fmla="*/ 155545 h 385922"/>
              <a:gd name="connsiteX1663" fmla="*/ 957430 w 1016085"/>
              <a:gd name="connsiteY1663" fmla="*/ 155821 h 385922"/>
              <a:gd name="connsiteX1664" fmla="*/ 955997 w 1016085"/>
              <a:gd name="connsiteY1664" fmla="*/ 156427 h 385922"/>
              <a:gd name="connsiteX1665" fmla="*/ 955529 w 1016085"/>
              <a:gd name="connsiteY1665" fmla="*/ 156702 h 385922"/>
              <a:gd name="connsiteX1666" fmla="*/ 954812 w 1016085"/>
              <a:gd name="connsiteY1666" fmla="*/ 158165 h 385922"/>
              <a:gd name="connsiteX1667" fmla="*/ 954563 w 1016085"/>
              <a:gd name="connsiteY1667" fmla="*/ 159048 h 385922"/>
              <a:gd name="connsiteX1668" fmla="*/ 954812 w 1016085"/>
              <a:gd name="connsiteY1668" fmla="*/ 159655 h 385922"/>
              <a:gd name="connsiteX1669" fmla="*/ 954316 w 1016085"/>
              <a:gd name="connsiteY1669" fmla="*/ 160509 h 385922"/>
              <a:gd name="connsiteX1670" fmla="*/ 954095 w 1016085"/>
              <a:gd name="connsiteY1670" fmla="*/ 161116 h 385922"/>
              <a:gd name="connsiteX1671" fmla="*/ 953599 w 1016085"/>
              <a:gd name="connsiteY1671" fmla="*/ 161696 h 385922"/>
              <a:gd name="connsiteX1672" fmla="*/ 952882 w 1016085"/>
              <a:gd name="connsiteY1672" fmla="*/ 162275 h 385922"/>
              <a:gd name="connsiteX1673" fmla="*/ 952413 w 1016085"/>
              <a:gd name="connsiteY1673" fmla="*/ 162854 h 385922"/>
              <a:gd name="connsiteX1674" fmla="*/ 952662 w 1016085"/>
              <a:gd name="connsiteY1674" fmla="*/ 163461 h 385922"/>
              <a:gd name="connsiteX1675" fmla="*/ 952882 w 1016085"/>
              <a:gd name="connsiteY1675" fmla="*/ 164619 h 385922"/>
              <a:gd name="connsiteX1676" fmla="*/ 952662 w 1016085"/>
              <a:gd name="connsiteY1676" fmla="*/ 165806 h 385922"/>
              <a:gd name="connsiteX1677" fmla="*/ 951945 w 1016085"/>
              <a:gd name="connsiteY1677" fmla="*/ 166384 h 385922"/>
              <a:gd name="connsiteX1678" fmla="*/ 951698 w 1016085"/>
              <a:gd name="connsiteY1678" fmla="*/ 166661 h 385922"/>
              <a:gd name="connsiteX1679" fmla="*/ 951945 w 1016085"/>
              <a:gd name="connsiteY1679" fmla="*/ 166964 h 385922"/>
              <a:gd name="connsiteX1680" fmla="*/ 950981 w 1016085"/>
              <a:gd name="connsiteY1680" fmla="*/ 167267 h 385922"/>
              <a:gd name="connsiteX1681" fmla="*/ 950511 w 1016085"/>
              <a:gd name="connsiteY1681" fmla="*/ 166964 h 385922"/>
              <a:gd name="connsiteX1682" fmla="*/ 950511 w 1016085"/>
              <a:gd name="connsiteY1682" fmla="*/ 166082 h 385922"/>
              <a:gd name="connsiteX1683" fmla="*/ 950511 w 1016085"/>
              <a:gd name="connsiteY1683" fmla="*/ 165502 h 385922"/>
              <a:gd name="connsiteX1684" fmla="*/ 950264 w 1016085"/>
              <a:gd name="connsiteY1684" fmla="*/ 164923 h 385922"/>
              <a:gd name="connsiteX1685" fmla="*/ 949795 w 1016085"/>
              <a:gd name="connsiteY1685" fmla="*/ 164923 h 385922"/>
              <a:gd name="connsiteX1686" fmla="*/ 949547 w 1016085"/>
              <a:gd name="connsiteY1686" fmla="*/ 164316 h 385922"/>
              <a:gd name="connsiteX1687" fmla="*/ 948831 w 1016085"/>
              <a:gd name="connsiteY1687" fmla="*/ 164040 h 385922"/>
              <a:gd name="connsiteX1688" fmla="*/ 948361 w 1016085"/>
              <a:gd name="connsiteY1688" fmla="*/ 163736 h 385922"/>
              <a:gd name="connsiteX1689" fmla="*/ 947646 w 1016085"/>
              <a:gd name="connsiteY1689" fmla="*/ 164040 h 385922"/>
              <a:gd name="connsiteX1690" fmla="*/ 947646 w 1016085"/>
              <a:gd name="connsiteY1690" fmla="*/ 164619 h 385922"/>
              <a:gd name="connsiteX1691" fmla="*/ 947646 w 1016085"/>
              <a:gd name="connsiteY1691" fmla="*/ 165199 h 385922"/>
              <a:gd name="connsiteX1692" fmla="*/ 948361 w 1016085"/>
              <a:gd name="connsiteY1692" fmla="*/ 165806 h 385922"/>
              <a:gd name="connsiteX1693" fmla="*/ 947893 w 1016085"/>
              <a:gd name="connsiteY1693" fmla="*/ 165806 h 385922"/>
              <a:gd name="connsiteX1694" fmla="*/ 947176 w 1016085"/>
              <a:gd name="connsiteY1694" fmla="*/ 165806 h 385922"/>
              <a:gd name="connsiteX1695" fmla="*/ 946929 w 1016085"/>
              <a:gd name="connsiteY1695" fmla="*/ 166082 h 385922"/>
              <a:gd name="connsiteX1696" fmla="*/ 947397 w 1016085"/>
              <a:gd name="connsiteY1696" fmla="*/ 166661 h 385922"/>
              <a:gd name="connsiteX1697" fmla="*/ 946929 w 1016085"/>
              <a:gd name="connsiteY1697" fmla="*/ 167267 h 385922"/>
              <a:gd name="connsiteX1698" fmla="*/ 946212 w 1016085"/>
              <a:gd name="connsiteY1698" fmla="*/ 167267 h 385922"/>
              <a:gd name="connsiteX1699" fmla="*/ 946212 w 1016085"/>
              <a:gd name="connsiteY1699" fmla="*/ 167847 h 385922"/>
              <a:gd name="connsiteX1700" fmla="*/ 946459 w 1016085"/>
              <a:gd name="connsiteY1700" fmla="*/ 168426 h 385922"/>
              <a:gd name="connsiteX1701" fmla="*/ 946459 w 1016085"/>
              <a:gd name="connsiteY1701" fmla="*/ 169005 h 385922"/>
              <a:gd name="connsiteX1702" fmla="*/ 945743 w 1016085"/>
              <a:gd name="connsiteY1702" fmla="*/ 169005 h 385922"/>
              <a:gd name="connsiteX1703" fmla="*/ 945275 w 1016085"/>
              <a:gd name="connsiteY1703" fmla="*/ 169005 h 385922"/>
              <a:gd name="connsiteX1704" fmla="*/ 945026 w 1016085"/>
              <a:gd name="connsiteY1704" fmla="*/ 169584 h 385922"/>
              <a:gd name="connsiteX1705" fmla="*/ 944779 w 1016085"/>
              <a:gd name="connsiteY1705" fmla="*/ 169887 h 385922"/>
              <a:gd name="connsiteX1706" fmla="*/ 945026 w 1016085"/>
              <a:gd name="connsiteY1706" fmla="*/ 170467 h 385922"/>
              <a:gd name="connsiteX1707" fmla="*/ 945275 w 1016085"/>
              <a:gd name="connsiteY1707" fmla="*/ 170467 h 385922"/>
              <a:gd name="connsiteX1708" fmla="*/ 945496 w 1016085"/>
              <a:gd name="connsiteY1708" fmla="*/ 170770 h 385922"/>
              <a:gd name="connsiteX1709" fmla="*/ 946212 w 1016085"/>
              <a:gd name="connsiteY1709" fmla="*/ 170770 h 385922"/>
              <a:gd name="connsiteX1710" fmla="*/ 946929 w 1016085"/>
              <a:gd name="connsiteY1710" fmla="*/ 170770 h 385922"/>
              <a:gd name="connsiteX1711" fmla="*/ 947176 w 1016085"/>
              <a:gd name="connsiteY1711" fmla="*/ 171074 h 385922"/>
              <a:gd name="connsiteX1712" fmla="*/ 947176 w 1016085"/>
              <a:gd name="connsiteY1712" fmla="*/ 171350 h 385922"/>
              <a:gd name="connsiteX1713" fmla="*/ 946680 w 1016085"/>
              <a:gd name="connsiteY1713" fmla="*/ 171350 h 385922"/>
              <a:gd name="connsiteX1714" fmla="*/ 946212 w 1016085"/>
              <a:gd name="connsiteY1714" fmla="*/ 172812 h 385922"/>
              <a:gd name="connsiteX1715" fmla="*/ 945275 w 1016085"/>
              <a:gd name="connsiteY1715" fmla="*/ 172536 h 385922"/>
              <a:gd name="connsiteX1716" fmla="*/ 943841 w 1016085"/>
              <a:gd name="connsiteY1716" fmla="*/ 172812 h 385922"/>
              <a:gd name="connsiteX1717" fmla="*/ 943345 w 1016085"/>
              <a:gd name="connsiteY1717" fmla="*/ 174273 h 385922"/>
              <a:gd name="connsiteX1718" fmla="*/ 942628 w 1016085"/>
              <a:gd name="connsiteY1718" fmla="*/ 173998 h 385922"/>
              <a:gd name="connsiteX1719" fmla="*/ 941691 w 1016085"/>
              <a:gd name="connsiteY1719" fmla="*/ 174577 h 385922"/>
              <a:gd name="connsiteX1720" fmla="*/ 941444 w 1016085"/>
              <a:gd name="connsiteY1720" fmla="*/ 174853 h 385922"/>
              <a:gd name="connsiteX1721" fmla="*/ 940257 w 1016085"/>
              <a:gd name="connsiteY1721" fmla="*/ 175156 h 385922"/>
              <a:gd name="connsiteX1722" fmla="*/ 939293 w 1016085"/>
              <a:gd name="connsiteY1722" fmla="*/ 174577 h 385922"/>
              <a:gd name="connsiteX1723" fmla="*/ 938577 w 1016085"/>
              <a:gd name="connsiteY1723" fmla="*/ 174577 h 385922"/>
              <a:gd name="connsiteX1724" fmla="*/ 937860 w 1016085"/>
              <a:gd name="connsiteY1724" fmla="*/ 174853 h 385922"/>
              <a:gd name="connsiteX1725" fmla="*/ 938108 w 1016085"/>
              <a:gd name="connsiteY1725" fmla="*/ 175736 h 385922"/>
              <a:gd name="connsiteX1726" fmla="*/ 938577 w 1016085"/>
              <a:gd name="connsiteY1726" fmla="*/ 176618 h 385922"/>
              <a:gd name="connsiteX1727" fmla="*/ 938356 w 1016085"/>
              <a:gd name="connsiteY1727" fmla="*/ 176921 h 385922"/>
              <a:gd name="connsiteX1728" fmla="*/ 937391 w 1016085"/>
              <a:gd name="connsiteY1728" fmla="*/ 177197 h 385922"/>
              <a:gd name="connsiteX1729" fmla="*/ 936922 w 1016085"/>
              <a:gd name="connsiteY1729" fmla="*/ 177804 h 385922"/>
              <a:gd name="connsiteX1730" fmla="*/ 937391 w 1016085"/>
              <a:gd name="connsiteY1730" fmla="*/ 178384 h 385922"/>
              <a:gd name="connsiteX1731" fmla="*/ 936675 w 1016085"/>
              <a:gd name="connsiteY1731" fmla="*/ 178384 h 385922"/>
              <a:gd name="connsiteX1732" fmla="*/ 936206 w 1016085"/>
              <a:gd name="connsiteY1732" fmla="*/ 178963 h 385922"/>
              <a:gd name="connsiteX1733" fmla="*/ 935242 w 1016085"/>
              <a:gd name="connsiteY1733" fmla="*/ 178660 h 385922"/>
              <a:gd name="connsiteX1734" fmla="*/ 936206 w 1016085"/>
              <a:gd name="connsiteY1734" fmla="*/ 178080 h 385922"/>
              <a:gd name="connsiteX1735" fmla="*/ 936426 w 1016085"/>
              <a:gd name="connsiteY1735" fmla="*/ 177501 h 385922"/>
              <a:gd name="connsiteX1736" fmla="*/ 935710 w 1016085"/>
              <a:gd name="connsiteY1736" fmla="*/ 176618 h 385922"/>
              <a:gd name="connsiteX1737" fmla="*/ 934304 w 1016085"/>
              <a:gd name="connsiteY1737" fmla="*/ 176038 h 385922"/>
              <a:gd name="connsiteX1738" fmla="*/ 933339 w 1016085"/>
              <a:gd name="connsiteY1738" fmla="*/ 176038 h 385922"/>
              <a:gd name="connsiteX1739" fmla="*/ 932871 w 1016085"/>
              <a:gd name="connsiteY1739" fmla="*/ 176921 h 385922"/>
              <a:gd name="connsiteX1740" fmla="*/ 931658 w 1016085"/>
              <a:gd name="connsiteY1740" fmla="*/ 176921 h 385922"/>
              <a:gd name="connsiteX1741" fmla="*/ 931437 w 1016085"/>
              <a:gd name="connsiteY1741" fmla="*/ 177197 h 385922"/>
              <a:gd name="connsiteX1742" fmla="*/ 930942 w 1016085"/>
              <a:gd name="connsiteY1742" fmla="*/ 177501 h 385922"/>
              <a:gd name="connsiteX1743" fmla="*/ 930721 w 1016085"/>
              <a:gd name="connsiteY1743" fmla="*/ 177197 h 385922"/>
              <a:gd name="connsiteX1744" fmla="*/ 930721 w 1016085"/>
              <a:gd name="connsiteY1744" fmla="*/ 176342 h 385922"/>
              <a:gd name="connsiteX1745" fmla="*/ 930004 w 1016085"/>
              <a:gd name="connsiteY1745" fmla="*/ 176342 h 385922"/>
              <a:gd name="connsiteX1746" fmla="*/ 929536 w 1016085"/>
              <a:gd name="connsiteY1746" fmla="*/ 176618 h 385922"/>
              <a:gd name="connsiteX1747" fmla="*/ 929039 w 1016085"/>
              <a:gd name="connsiteY1747" fmla="*/ 176921 h 385922"/>
              <a:gd name="connsiteX1748" fmla="*/ 928819 w 1016085"/>
              <a:gd name="connsiteY1748" fmla="*/ 176618 h 385922"/>
              <a:gd name="connsiteX1749" fmla="*/ 928819 w 1016085"/>
              <a:gd name="connsiteY1749" fmla="*/ 176342 h 385922"/>
              <a:gd name="connsiteX1750" fmla="*/ 928102 w 1016085"/>
              <a:gd name="connsiteY1750" fmla="*/ 175156 h 385922"/>
              <a:gd name="connsiteX1751" fmla="*/ 927854 w 1016085"/>
              <a:gd name="connsiteY1751" fmla="*/ 174577 h 385922"/>
              <a:gd name="connsiteX1752" fmla="*/ 926889 w 1016085"/>
              <a:gd name="connsiteY1752" fmla="*/ 173694 h 385922"/>
              <a:gd name="connsiteX1753" fmla="*/ 926421 w 1016085"/>
              <a:gd name="connsiteY1753" fmla="*/ 173391 h 385922"/>
              <a:gd name="connsiteX1754" fmla="*/ 925704 w 1016085"/>
              <a:gd name="connsiteY1754" fmla="*/ 173116 h 385922"/>
              <a:gd name="connsiteX1755" fmla="*/ 924987 w 1016085"/>
              <a:gd name="connsiteY1755" fmla="*/ 173391 h 385922"/>
              <a:gd name="connsiteX1756" fmla="*/ 924519 w 1016085"/>
              <a:gd name="connsiteY1756" fmla="*/ 173391 h 385922"/>
              <a:gd name="connsiteX1757" fmla="*/ 924519 w 1016085"/>
              <a:gd name="connsiteY1757" fmla="*/ 173694 h 385922"/>
              <a:gd name="connsiteX1758" fmla="*/ 924519 w 1016085"/>
              <a:gd name="connsiteY1758" fmla="*/ 174577 h 385922"/>
              <a:gd name="connsiteX1759" fmla="*/ 925236 w 1016085"/>
              <a:gd name="connsiteY1759" fmla="*/ 175156 h 385922"/>
              <a:gd name="connsiteX1760" fmla="*/ 925236 w 1016085"/>
              <a:gd name="connsiteY1760" fmla="*/ 175736 h 385922"/>
              <a:gd name="connsiteX1761" fmla="*/ 924767 w 1016085"/>
              <a:gd name="connsiteY1761" fmla="*/ 176618 h 385922"/>
              <a:gd name="connsiteX1762" fmla="*/ 924050 w 1016085"/>
              <a:gd name="connsiteY1762" fmla="*/ 176618 h 385922"/>
              <a:gd name="connsiteX1763" fmla="*/ 923554 w 1016085"/>
              <a:gd name="connsiteY1763" fmla="*/ 177197 h 385922"/>
              <a:gd name="connsiteX1764" fmla="*/ 922369 w 1016085"/>
              <a:gd name="connsiteY1764" fmla="*/ 176618 h 385922"/>
              <a:gd name="connsiteX1765" fmla="*/ 920935 w 1016085"/>
              <a:gd name="connsiteY1765" fmla="*/ 175736 h 385922"/>
              <a:gd name="connsiteX1766" fmla="*/ 919751 w 1016085"/>
              <a:gd name="connsiteY1766" fmla="*/ 175156 h 385922"/>
              <a:gd name="connsiteX1767" fmla="*/ 919282 w 1016085"/>
              <a:gd name="connsiteY1767" fmla="*/ 174853 h 385922"/>
              <a:gd name="connsiteX1768" fmla="*/ 919282 w 1016085"/>
              <a:gd name="connsiteY1768" fmla="*/ 174273 h 385922"/>
              <a:gd name="connsiteX1769" fmla="*/ 919034 w 1016085"/>
              <a:gd name="connsiteY1769" fmla="*/ 172812 h 385922"/>
              <a:gd name="connsiteX1770" fmla="*/ 918069 w 1016085"/>
              <a:gd name="connsiteY1770" fmla="*/ 173116 h 385922"/>
              <a:gd name="connsiteX1771" fmla="*/ 917600 w 1016085"/>
              <a:gd name="connsiteY1771" fmla="*/ 172812 h 385922"/>
              <a:gd name="connsiteX1772" fmla="*/ 917352 w 1016085"/>
              <a:gd name="connsiteY1772" fmla="*/ 172536 h 385922"/>
              <a:gd name="connsiteX1773" fmla="*/ 917352 w 1016085"/>
              <a:gd name="connsiteY1773" fmla="*/ 171350 h 385922"/>
              <a:gd name="connsiteX1774" fmla="*/ 916883 w 1016085"/>
              <a:gd name="connsiteY1774" fmla="*/ 170467 h 385922"/>
              <a:gd name="connsiteX1775" fmla="*/ 916167 w 1016085"/>
              <a:gd name="connsiteY1775" fmla="*/ 170467 h 385922"/>
              <a:gd name="connsiteX1776" fmla="*/ 914733 w 1016085"/>
              <a:gd name="connsiteY1776" fmla="*/ 169584 h 385922"/>
              <a:gd name="connsiteX1777" fmla="*/ 914265 w 1016085"/>
              <a:gd name="connsiteY1777" fmla="*/ 170191 h 385922"/>
              <a:gd name="connsiteX1778" fmla="*/ 914017 w 1016085"/>
              <a:gd name="connsiteY1778" fmla="*/ 170770 h 385922"/>
              <a:gd name="connsiteX1779" fmla="*/ 913301 w 1016085"/>
              <a:gd name="connsiteY1779" fmla="*/ 171074 h 385922"/>
              <a:gd name="connsiteX1780" fmla="*/ 913548 w 1016085"/>
              <a:gd name="connsiteY1780" fmla="*/ 171653 h 385922"/>
              <a:gd name="connsiteX1781" fmla="*/ 913797 w 1016085"/>
              <a:gd name="connsiteY1781" fmla="*/ 172233 h 385922"/>
              <a:gd name="connsiteX1782" fmla="*/ 914017 w 1016085"/>
              <a:gd name="connsiteY1782" fmla="*/ 172233 h 385922"/>
              <a:gd name="connsiteX1783" fmla="*/ 914513 w 1016085"/>
              <a:gd name="connsiteY1783" fmla="*/ 173694 h 385922"/>
              <a:gd name="connsiteX1784" fmla="*/ 914982 w 1016085"/>
              <a:gd name="connsiteY1784" fmla="*/ 174853 h 385922"/>
              <a:gd name="connsiteX1785" fmla="*/ 914982 w 1016085"/>
              <a:gd name="connsiteY1785" fmla="*/ 175736 h 385922"/>
              <a:gd name="connsiteX1786" fmla="*/ 915203 w 1016085"/>
              <a:gd name="connsiteY1786" fmla="*/ 176921 h 385922"/>
              <a:gd name="connsiteX1787" fmla="*/ 914017 w 1016085"/>
              <a:gd name="connsiteY1787" fmla="*/ 177197 h 385922"/>
              <a:gd name="connsiteX1788" fmla="*/ 912832 w 1016085"/>
              <a:gd name="connsiteY1788" fmla="*/ 176921 h 385922"/>
              <a:gd name="connsiteX1789" fmla="*/ 911867 w 1016085"/>
              <a:gd name="connsiteY1789" fmla="*/ 177501 h 385922"/>
              <a:gd name="connsiteX1790" fmla="*/ 911150 w 1016085"/>
              <a:gd name="connsiteY1790" fmla="*/ 177804 h 385922"/>
              <a:gd name="connsiteX1791" fmla="*/ 910681 w 1016085"/>
              <a:gd name="connsiteY1791" fmla="*/ 176921 h 385922"/>
              <a:gd name="connsiteX1792" fmla="*/ 911150 w 1016085"/>
              <a:gd name="connsiteY1792" fmla="*/ 174577 h 385922"/>
              <a:gd name="connsiteX1793" fmla="*/ 910434 w 1016085"/>
              <a:gd name="connsiteY1793" fmla="*/ 174577 h 385922"/>
              <a:gd name="connsiteX1794" fmla="*/ 909717 w 1016085"/>
              <a:gd name="connsiteY1794" fmla="*/ 174273 h 385922"/>
              <a:gd name="connsiteX1795" fmla="*/ 909249 w 1016085"/>
              <a:gd name="connsiteY1795" fmla="*/ 174577 h 385922"/>
              <a:gd name="connsiteX1796" fmla="*/ 909249 w 1016085"/>
              <a:gd name="connsiteY1796" fmla="*/ 175460 h 385922"/>
              <a:gd name="connsiteX1797" fmla="*/ 908532 w 1016085"/>
              <a:gd name="connsiteY1797" fmla="*/ 175736 h 385922"/>
              <a:gd name="connsiteX1798" fmla="*/ 907595 w 1016085"/>
              <a:gd name="connsiteY1798" fmla="*/ 176038 h 385922"/>
              <a:gd name="connsiteX1799" fmla="*/ 907099 w 1016085"/>
              <a:gd name="connsiteY1799" fmla="*/ 176342 h 385922"/>
              <a:gd name="connsiteX1800" fmla="*/ 907099 w 1016085"/>
              <a:gd name="connsiteY1800" fmla="*/ 175736 h 385922"/>
              <a:gd name="connsiteX1801" fmla="*/ 907099 w 1016085"/>
              <a:gd name="connsiteY1801" fmla="*/ 173998 h 385922"/>
              <a:gd name="connsiteX1802" fmla="*/ 905914 w 1016085"/>
              <a:gd name="connsiteY1802" fmla="*/ 173998 h 385922"/>
              <a:gd name="connsiteX1803" fmla="*/ 905665 w 1016085"/>
              <a:gd name="connsiteY1803" fmla="*/ 173694 h 385922"/>
              <a:gd name="connsiteX1804" fmla="*/ 906162 w 1016085"/>
              <a:gd name="connsiteY1804" fmla="*/ 172812 h 385922"/>
              <a:gd name="connsiteX1805" fmla="*/ 906162 w 1016085"/>
              <a:gd name="connsiteY1805" fmla="*/ 172233 h 385922"/>
              <a:gd name="connsiteX1806" fmla="*/ 906878 w 1016085"/>
              <a:gd name="connsiteY1806" fmla="*/ 171929 h 385922"/>
              <a:gd name="connsiteX1807" fmla="*/ 907595 w 1016085"/>
              <a:gd name="connsiteY1807" fmla="*/ 172233 h 385922"/>
              <a:gd name="connsiteX1808" fmla="*/ 910434 w 1016085"/>
              <a:gd name="connsiteY1808" fmla="*/ 173116 h 385922"/>
              <a:gd name="connsiteX1809" fmla="*/ 911398 w 1016085"/>
              <a:gd name="connsiteY1809" fmla="*/ 173694 h 385922"/>
              <a:gd name="connsiteX1810" fmla="*/ 912115 w 1016085"/>
              <a:gd name="connsiteY1810" fmla="*/ 173998 h 385922"/>
              <a:gd name="connsiteX1811" fmla="*/ 912584 w 1016085"/>
              <a:gd name="connsiteY1811" fmla="*/ 173694 h 385922"/>
              <a:gd name="connsiteX1812" fmla="*/ 912364 w 1016085"/>
              <a:gd name="connsiteY1812" fmla="*/ 172812 h 385922"/>
              <a:gd name="connsiteX1813" fmla="*/ 912832 w 1016085"/>
              <a:gd name="connsiteY1813" fmla="*/ 172233 h 385922"/>
              <a:gd name="connsiteX1814" fmla="*/ 912115 w 1016085"/>
              <a:gd name="connsiteY1814" fmla="*/ 171653 h 385922"/>
              <a:gd name="connsiteX1815" fmla="*/ 912115 w 1016085"/>
              <a:gd name="connsiteY1815" fmla="*/ 171074 h 385922"/>
              <a:gd name="connsiteX1816" fmla="*/ 911150 w 1016085"/>
              <a:gd name="connsiteY1816" fmla="*/ 170770 h 385922"/>
              <a:gd name="connsiteX1817" fmla="*/ 910681 w 1016085"/>
              <a:gd name="connsiteY1817" fmla="*/ 170467 h 385922"/>
              <a:gd name="connsiteX1818" fmla="*/ 910213 w 1016085"/>
              <a:gd name="connsiteY1818" fmla="*/ 170770 h 385922"/>
              <a:gd name="connsiteX1819" fmla="*/ 909966 w 1016085"/>
              <a:gd name="connsiteY1819" fmla="*/ 169309 h 385922"/>
              <a:gd name="connsiteX1820" fmla="*/ 909029 w 1016085"/>
              <a:gd name="connsiteY1820" fmla="*/ 168426 h 385922"/>
              <a:gd name="connsiteX1821" fmla="*/ 908780 w 1016085"/>
              <a:gd name="connsiteY1821" fmla="*/ 167543 h 385922"/>
              <a:gd name="connsiteX1822" fmla="*/ 909717 w 1016085"/>
              <a:gd name="connsiteY1822" fmla="*/ 167543 h 385922"/>
              <a:gd name="connsiteX1823" fmla="*/ 910213 w 1016085"/>
              <a:gd name="connsiteY1823" fmla="*/ 166661 h 385922"/>
              <a:gd name="connsiteX1824" fmla="*/ 909717 w 1016085"/>
              <a:gd name="connsiteY1824" fmla="*/ 164923 h 385922"/>
              <a:gd name="connsiteX1825" fmla="*/ 909029 w 1016085"/>
              <a:gd name="connsiteY1825" fmla="*/ 164316 h 385922"/>
              <a:gd name="connsiteX1826" fmla="*/ 908063 w 1016085"/>
              <a:gd name="connsiteY1826" fmla="*/ 164316 h 385922"/>
              <a:gd name="connsiteX1827" fmla="*/ 907346 w 1016085"/>
              <a:gd name="connsiteY1827" fmla="*/ 164619 h 385922"/>
              <a:gd name="connsiteX1828" fmla="*/ 906382 w 1016085"/>
              <a:gd name="connsiteY1828" fmla="*/ 165199 h 385922"/>
              <a:gd name="connsiteX1829" fmla="*/ 906162 w 1016085"/>
              <a:gd name="connsiteY1829" fmla="*/ 166082 h 385922"/>
              <a:gd name="connsiteX1830" fmla="*/ 905665 w 1016085"/>
              <a:gd name="connsiteY1830" fmla="*/ 166661 h 385922"/>
              <a:gd name="connsiteX1831" fmla="*/ 905197 w 1016085"/>
              <a:gd name="connsiteY1831" fmla="*/ 167543 h 385922"/>
              <a:gd name="connsiteX1832" fmla="*/ 904728 w 1016085"/>
              <a:gd name="connsiteY1832" fmla="*/ 167847 h 385922"/>
              <a:gd name="connsiteX1833" fmla="*/ 904260 w 1016085"/>
              <a:gd name="connsiteY1833" fmla="*/ 168122 h 385922"/>
              <a:gd name="connsiteX1834" fmla="*/ 904011 w 1016085"/>
              <a:gd name="connsiteY1834" fmla="*/ 169005 h 385922"/>
              <a:gd name="connsiteX1835" fmla="*/ 904480 w 1016085"/>
              <a:gd name="connsiteY1835" fmla="*/ 169584 h 385922"/>
              <a:gd name="connsiteX1836" fmla="*/ 904011 w 1016085"/>
              <a:gd name="connsiteY1836" fmla="*/ 170191 h 385922"/>
              <a:gd name="connsiteX1837" fmla="*/ 903543 w 1016085"/>
              <a:gd name="connsiteY1837" fmla="*/ 169309 h 385922"/>
              <a:gd name="connsiteX1838" fmla="*/ 902827 w 1016085"/>
              <a:gd name="connsiteY1838" fmla="*/ 169584 h 385922"/>
              <a:gd name="connsiteX1839" fmla="*/ 902827 w 1016085"/>
              <a:gd name="connsiteY1839" fmla="*/ 170191 h 385922"/>
              <a:gd name="connsiteX1840" fmla="*/ 902110 w 1016085"/>
              <a:gd name="connsiteY1840" fmla="*/ 169887 h 385922"/>
              <a:gd name="connsiteX1841" fmla="*/ 901862 w 1016085"/>
              <a:gd name="connsiteY1841" fmla="*/ 169005 h 385922"/>
              <a:gd name="connsiteX1842" fmla="*/ 901862 w 1016085"/>
              <a:gd name="connsiteY1842" fmla="*/ 168729 h 385922"/>
              <a:gd name="connsiteX1843" fmla="*/ 901393 w 1016085"/>
              <a:gd name="connsiteY1843" fmla="*/ 168122 h 385922"/>
              <a:gd name="connsiteX1844" fmla="*/ 901145 w 1016085"/>
              <a:gd name="connsiteY1844" fmla="*/ 168122 h 385922"/>
              <a:gd name="connsiteX1845" fmla="*/ 900896 w 1016085"/>
              <a:gd name="connsiteY1845" fmla="*/ 168729 h 385922"/>
              <a:gd name="connsiteX1846" fmla="*/ 900180 w 1016085"/>
              <a:gd name="connsiteY1846" fmla="*/ 168122 h 385922"/>
              <a:gd name="connsiteX1847" fmla="*/ 899712 w 1016085"/>
              <a:gd name="connsiteY1847" fmla="*/ 168122 h 385922"/>
              <a:gd name="connsiteX1848" fmla="*/ 899243 w 1016085"/>
              <a:gd name="connsiteY1848" fmla="*/ 168122 h 385922"/>
              <a:gd name="connsiteX1849" fmla="*/ 898995 w 1016085"/>
              <a:gd name="connsiteY1849" fmla="*/ 168426 h 385922"/>
              <a:gd name="connsiteX1850" fmla="*/ 899463 w 1016085"/>
              <a:gd name="connsiteY1850" fmla="*/ 169005 h 385922"/>
              <a:gd name="connsiteX1851" fmla="*/ 899712 w 1016085"/>
              <a:gd name="connsiteY1851" fmla="*/ 170191 h 385922"/>
              <a:gd name="connsiteX1852" fmla="*/ 900180 w 1016085"/>
              <a:gd name="connsiteY1852" fmla="*/ 171653 h 385922"/>
              <a:gd name="connsiteX1853" fmla="*/ 900428 w 1016085"/>
              <a:gd name="connsiteY1853" fmla="*/ 172233 h 385922"/>
              <a:gd name="connsiteX1854" fmla="*/ 900180 w 1016085"/>
              <a:gd name="connsiteY1854" fmla="*/ 172812 h 385922"/>
              <a:gd name="connsiteX1855" fmla="*/ 898995 w 1016085"/>
              <a:gd name="connsiteY1855" fmla="*/ 172233 h 385922"/>
              <a:gd name="connsiteX1856" fmla="*/ 898057 w 1016085"/>
              <a:gd name="connsiteY1856" fmla="*/ 171929 h 385922"/>
              <a:gd name="connsiteX1857" fmla="*/ 897341 w 1016085"/>
              <a:gd name="connsiteY1857" fmla="*/ 171350 h 385922"/>
              <a:gd name="connsiteX1858" fmla="*/ 896845 w 1016085"/>
              <a:gd name="connsiteY1858" fmla="*/ 170467 h 385922"/>
              <a:gd name="connsiteX1859" fmla="*/ 896377 w 1016085"/>
              <a:gd name="connsiteY1859" fmla="*/ 169887 h 385922"/>
              <a:gd name="connsiteX1860" fmla="*/ 895908 w 1016085"/>
              <a:gd name="connsiteY1860" fmla="*/ 169005 h 385922"/>
              <a:gd name="connsiteX1861" fmla="*/ 895191 w 1016085"/>
              <a:gd name="connsiteY1861" fmla="*/ 169309 h 385922"/>
              <a:gd name="connsiteX1862" fmla="*/ 894943 w 1016085"/>
              <a:gd name="connsiteY1862" fmla="*/ 169584 h 385922"/>
              <a:gd name="connsiteX1863" fmla="*/ 893289 w 1016085"/>
              <a:gd name="connsiteY1863" fmla="*/ 168426 h 385922"/>
              <a:gd name="connsiteX1864" fmla="*/ 892325 w 1016085"/>
              <a:gd name="connsiteY1864" fmla="*/ 167267 h 385922"/>
              <a:gd name="connsiteX1865" fmla="*/ 893042 w 1016085"/>
              <a:gd name="connsiteY1865" fmla="*/ 165502 h 385922"/>
              <a:gd name="connsiteX1866" fmla="*/ 893289 w 1016085"/>
              <a:gd name="connsiteY1866" fmla="*/ 164040 h 385922"/>
              <a:gd name="connsiteX1867" fmla="*/ 892572 w 1016085"/>
              <a:gd name="connsiteY1867" fmla="*/ 163736 h 385922"/>
              <a:gd name="connsiteX1868" fmla="*/ 892325 w 1016085"/>
              <a:gd name="connsiteY1868" fmla="*/ 163736 h 385922"/>
              <a:gd name="connsiteX1869" fmla="*/ 890891 w 1016085"/>
              <a:gd name="connsiteY1869" fmla="*/ 163461 h 385922"/>
              <a:gd name="connsiteX1870" fmla="*/ 889458 w 1016085"/>
              <a:gd name="connsiteY1870" fmla="*/ 161696 h 385922"/>
              <a:gd name="connsiteX1871" fmla="*/ 890422 w 1016085"/>
              <a:gd name="connsiteY1871" fmla="*/ 160813 h 385922"/>
              <a:gd name="connsiteX1872" fmla="*/ 890891 w 1016085"/>
              <a:gd name="connsiteY1872" fmla="*/ 160813 h 385922"/>
              <a:gd name="connsiteX1873" fmla="*/ 891359 w 1016085"/>
              <a:gd name="connsiteY1873" fmla="*/ 160813 h 385922"/>
              <a:gd name="connsiteX1874" fmla="*/ 891855 w 1016085"/>
              <a:gd name="connsiteY1874" fmla="*/ 160233 h 385922"/>
              <a:gd name="connsiteX1875" fmla="*/ 891139 w 1016085"/>
              <a:gd name="connsiteY1875" fmla="*/ 159655 h 385922"/>
              <a:gd name="connsiteX1876" fmla="*/ 890642 w 1016085"/>
              <a:gd name="connsiteY1876" fmla="*/ 159351 h 385922"/>
              <a:gd name="connsiteX1877" fmla="*/ 889707 w 1016085"/>
              <a:gd name="connsiteY1877" fmla="*/ 158165 h 385922"/>
              <a:gd name="connsiteX1878" fmla="*/ 889926 w 1016085"/>
              <a:gd name="connsiteY1878" fmla="*/ 156702 h 385922"/>
              <a:gd name="connsiteX1879" fmla="*/ 889926 w 1016085"/>
              <a:gd name="connsiteY1879" fmla="*/ 155821 h 385922"/>
              <a:gd name="connsiteX1880" fmla="*/ 889210 w 1016085"/>
              <a:gd name="connsiteY1880" fmla="*/ 155241 h 385922"/>
              <a:gd name="connsiteX1881" fmla="*/ 887803 w 1016085"/>
              <a:gd name="connsiteY1881" fmla="*/ 154358 h 385922"/>
              <a:gd name="connsiteX1882" fmla="*/ 887087 w 1016085"/>
              <a:gd name="connsiteY1882" fmla="*/ 153200 h 385922"/>
              <a:gd name="connsiteX1883" fmla="*/ 888273 w 1016085"/>
              <a:gd name="connsiteY1883" fmla="*/ 153476 h 385922"/>
              <a:gd name="connsiteX1884" fmla="*/ 888990 w 1016085"/>
              <a:gd name="connsiteY1884" fmla="*/ 153200 h 385922"/>
              <a:gd name="connsiteX1885" fmla="*/ 889707 w 1016085"/>
              <a:gd name="connsiteY1885" fmla="*/ 153200 h 385922"/>
              <a:gd name="connsiteX1886" fmla="*/ 890422 w 1016085"/>
              <a:gd name="connsiteY1886" fmla="*/ 153476 h 385922"/>
              <a:gd name="connsiteX1887" fmla="*/ 891855 w 1016085"/>
              <a:gd name="connsiteY1887" fmla="*/ 153476 h 385922"/>
              <a:gd name="connsiteX1888" fmla="*/ 892793 w 1016085"/>
              <a:gd name="connsiteY1888" fmla="*/ 153200 h 385922"/>
              <a:gd name="connsiteX1889" fmla="*/ 894226 w 1016085"/>
              <a:gd name="connsiteY1889" fmla="*/ 153476 h 385922"/>
              <a:gd name="connsiteX1890" fmla="*/ 895191 w 1016085"/>
              <a:gd name="connsiteY1890" fmla="*/ 154082 h 385922"/>
              <a:gd name="connsiteX1891" fmla="*/ 896128 w 1016085"/>
              <a:gd name="connsiteY1891" fmla="*/ 154082 h 385922"/>
              <a:gd name="connsiteX1892" fmla="*/ 897093 w 1016085"/>
              <a:gd name="connsiteY1892" fmla="*/ 154082 h 385922"/>
              <a:gd name="connsiteX1893" fmla="*/ 897561 w 1016085"/>
              <a:gd name="connsiteY1893" fmla="*/ 153779 h 385922"/>
              <a:gd name="connsiteX1894" fmla="*/ 898057 w 1016085"/>
              <a:gd name="connsiteY1894" fmla="*/ 154082 h 385922"/>
              <a:gd name="connsiteX1895" fmla="*/ 898774 w 1016085"/>
              <a:gd name="connsiteY1895" fmla="*/ 153779 h 385922"/>
              <a:gd name="connsiteX1896" fmla="*/ 899712 w 1016085"/>
              <a:gd name="connsiteY1896" fmla="*/ 152896 h 385922"/>
              <a:gd name="connsiteX1897" fmla="*/ 900180 w 1016085"/>
              <a:gd name="connsiteY1897" fmla="*/ 152317 h 385922"/>
              <a:gd name="connsiteX1898" fmla="*/ 900428 w 1016085"/>
              <a:gd name="connsiteY1898" fmla="*/ 151738 h 385922"/>
              <a:gd name="connsiteX1899" fmla="*/ 900428 w 1016085"/>
              <a:gd name="connsiteY1899" fmla="*/ 150855 h 385922"/>
              <a:gd name="connsiteX1900" fmla="*/ 900896 w 1016085"/>
              <a:gd name="connsiteY1900" fmla="*/ 149973 h 385922"/>
              <a:gd name="connsiteX1901" fmla="*/ 900428 w 1016085"/>
              <a:gd name="connsiteY1901" fmla="*/ 149670 h 385922"/>
              <a:gd name="connsiteX1902" fmla="*/ 900676 w 1016085"/>
              <a:gd name="connsiteY1902" fmla="*/ 149090 h 385922"/>
              <a:gd name="connsiteX1903" fmla="*/ 901393 w 1016085"/>
              <a:gd name="connsiteY1903" fmla="*/ 148207 h 385922"/>
              <a:gd name="connsiteX1904" fmla="*/ 901862 w 1016085"/>
              <a:gd name="connsiteY1904" fmla="*/ 147628 h 385922"/>
              <a:gd name="connsiteX1905" fmla="*/ 902110 w 1016085"/>
              <a:gd name="connsiteY1905" fmla="*/ 147048 h 385922"/>
              <a:gd name="connsiteX1906" fmla="*/ 901145 w 1016085"/>
              <a:gd name="connsiteY1906" fmla="*/ 146745 h 385922"/>
              <a:gd name="connsiteX1907" fmla="*/ 900896 w 1016085"/>
              <a:gd name="connsiteY1907" fmla="*/ 146442 h 385922"/>
              <a:gd name="connsiteX1908" fmla="*/ 900676 w 1016085"/>
              <a:gd name="connsiteY1908" fmla="*/ 146442 h 385922"/>
              <a:gd name="connsiteX1909" fmla="*/ 900180 w 1016085"/>
              <a:gd name="connsiteY1909" fmla="*/ 146442 h 385922"/>
              <a:gd name="connsiteX1910" fmla="*/ 900180 w 1016085"/>
              <a:gd name="connsiteY1910" fmla="*/ 146745 h 385922"/>
              <a:gd name="connsiteX1911" fmla="*/ 899712 w 1016085"/>
              <a:gd name="connsiteY1911" fmla="*/ 146745 h 385922"/>
              <a:gd name="connsiteX1912" fmla="*/ 899243 w 1016085"/>
              <a:gd name="connsiteY1912" fmla="*/ 147324 h 385922"/>
              <a:gd name="connsiteX1913" fmla="*/ 898774 w 1016085"/>
              <a:gd name="connsiteY1913" fmla="*/ 149090 h 385922"/>
              <a:gd name="connsiteX1914" fmla="*/ 898526 w 1016085"/>
              <a:gd name="connsiteY1914" fmla="*/ 149394 h 385922"/>
              <a:gd name="connsiteX1915" fmla="*/ 897341 w 1016085"/>
              <a:gd name="connsiteY1915" fmla="*/ 149973 h 385922"/>
              <a:gd name="connsiteX1916" fmla="*/ 896845 w 1016085"/>
              <a:gd name="connsiteY1916" fmla="*/ 149394 h 385922"/>
              <a:gd name="connsiteX1917" fmla="*/ 895908 w 1016085"/>
              <a:gd name="connsiteY1917" fmla="*/ 149394 h 385922"/>
              <a:gd name="connsiteX1918" fmla="*/ 895411 w 1016085"/>
              <a:gd name="connsiteY1918" fmla="*/ 149670 h 385922"/>
              <a:gd name="connsiteX1919" fmla="*/ 894694 w 1016085"/>
              <a:gd name="connsiteY1919" fmla="*/ 150248 h 385922"/>
              <a:gd name="connsiteX1920" fmla="*/ 894006 w 1016085"/>
              <a:gd name="connsiteY1920" fmla="*/ 149973 h 385922"/>
              <a:gd name="connsiteX1921" fmla="*/ 893042 w 1016085"/>
              <a:gd name="connsiteY1921" fmla="*/ 149973 h 385922"/>
              <a:gd name="connsiteX1922" fmla="*/ 892793 w 1016085"/>
              <a:gd name="connsiteY1922" fmla="*/ 150551 h 385922"/>
              <a:gd name="connsiteX1923" fmla="*/ 892076 w 1016085"/>
              <a:gd name="connsiteY1923" fmla="*/ 149973 h 385922"/>
              <a:gd name="connsiteX1924" fmla="*/ 891139 w 1016085"/>
              <a:gd name="connsiteY1924" fmla="*/ 149973 h 385922"/>
              <a:gd name="connsiteX1925" fmla="*/ 890422 w 1016085"/>
              <a:gd name="connsiteY1925" fmla="*/ 150551 h 385922"/>
              <a:gd name="connsiteX1926" fmla="*/ 889926 w 1016085"/>
              <a:gd name="connsiteY1926" fmla="*/ 149670 h 385922"/>
              <a:gd name="connsiteX1927" fmla="*/ 888990 w 1016085"/>
              <a:gd name="connsiteY1927" fmla="*/ 149090 h 385922"/>
              <a:gd name="connsiteX1928" fmla="*/ 887556 w 1016085"/>
              <a:gd name="connsiteY1928" fmla="*/ 148787 h 385922"/>
              <a:gd name="connsiteX1929" fmla="*/ 886840 w 1016085"/>
              <a:gd name="connsiteY1929" fmla="*/ 148787 h 385922"/>
              <a:gd name="connsiteX1930" fmla="*/ 885653 w 1016085"/>
              <a:gd name="connsiteY1930" fmla="*/ 149090 h 385922"/>
              <a:gd name="connsiteX1931" fmla="*/ 885158 w 1016085"/>
              <a:gd name="connsiteY1931" fmla="*/ 149090 h 385922"/>
              <a:gd name="connsiteX1932" fmla="*/ 884938 w 1016085"/>
              <a:gd name="connsiteY1932" fmla="*/ 149394 h 385922"/>
              <a:gd name="connsiteX1933" fmla="*/ 884689 w 1016085"/>
              <a:gd name="connsiteY1933" fmla="*/ 149973 h 385922"/>
              <a:gd name="connsiteX1934" fmla="*/ 884441 w 1016085"/>
              <a:gd name="connsiteY1934" fmla="*/ 149973 h 385922"/>
              <a:gd name="connsiteX1935" fmla="*/ 883972 w 1016085"/>
              <a:gd name="connsiteY1935" fmla="*/ 149973 h 385922"/>
              <a:gd name="connsiteX1936" fmla="*/ 883504 w 1016085"/>
              <a:gd name="connsiteY1936" fmla="*/ 150248 h 385922"/>
              <a:gd name="connsiteX1937" fmla="*/ 883256 w 1016085"/>
              <a:gd name="connsiteY1937" fmla="*/ 150551 h 385922"/>
              <a:gd name="connsiteX1938" fmla="*/ 882788 w 1016085"/>
              <a:gd name="connsiteY1938" fmla="*/ 150855 h 385922"/>
              <a:gd name="connsiteX1939" fmla="*/ 882071 w 1016085"/>
              <a:gd name="connsiteY1939" fmla="*/ 151738 h 385922"/>
              <a:gd name="connsiteX1940" fmla="*/ 881601 w 1016085"/>
              <a:gd name="connsiteY1940" fmla="*/ 152317 h 385922"/>
              <a:gd name="connsiteX1941" fmla="*/ 881105 w 1016085"/>
              <a:gd name="connsiteY1941" fmla="*/ 152621 h 385922"/>
              <a:gd name="connsiteX1942" fmla="*/ 881601 w 1016085"/>
              <a:gd name="connsiteY1942" fmla="*/ 153476 h 385922"/>
              <a:gd name="connsiteX1943" fmla="*/ 882318 w 1016085"/>
              <a:gd name="connsiteY1943" fmla="*/ 153779 h 385922"/>
              <a:gd name="connsiteX1944" fmla="*/ 883035 w 1016085"/>
              <a:gd name="connsiteY1944" fmla="*/ 154965 h 385922"/>
              <a:gd name="connsiteX1945" fmla="*/ 883256 w 1016085"/>
              <a:gd name="connsiteY1945" fmla="*/ 155821 h 385922"/>
              <a:gd name="connsiteX1946" fmla="*/ 883752 w 1016085"/>
              <a:gd name="connsiteY1946" fmla="*/ 156427 h 385922"/>
              <a:gd name="connsiteX1947" fmla="*/ 885158 w 1016085"/>
              <a:gd name="connsiteY1947" fmla="*/ 156702 h 385922"/>
              <a:gd name="connsiteX1948" fmla="*/ 885874 w 1016085"/>
              <a:gd name="connsiteY1948" fmla="*/ 157007 h 385922"/>
              <a:gd name="connsiteX1949" fmla="*/ 885653 w 1016085"/>
              <a:gd name="connsiteY1949" fmla="*/ 157585 h 385922"/>
              <a:gd name="connsiteX1950" fmla="*/ 885158 w 1016085"/>
              <a:gd name="connsiteY1950" fmla="*/ 158468 h 385922"/>
              <a:gd name="connsiteX1951" fmla="*/ 885406 w 1016085"/>
              <a:gd name="connsiteY1951" fmla="*/ 159048 h 385922"/>
              <a:gd name="connsiteX1952" fmla="*/ 885158 w 1016085"/>
              <a:gd name="connsiteY1952" fmla="*/ 159655 h 385922"/>
              <a:gd name="connsiteX1953" fmla="*/ 884938 w 1016085"/>
              <a:gd name="connsiteY1953" fmla="*/ 160509 h 385922"/>
              <a:gd name="connsiteX1954" fmla="*/ 884689 w 1016085"/>
              <a:gd name="connsiteY1954" fmla="*/ 160813 h 385922"/>
              <a:gd name="connsiteX1955" fmla="*/ 885158 w 1016085"/>
              <a:gd name="connsiteY1955" fmla="*/ 162578 h 385922"/>
              <a:gd name="connsiteX1956" fmla="*/ 886370 w 1016085"/>
              <a:gd name="connsiteY1956" fmla="*/ 163461 h 385922"/>
              <a:gd name="connsiteX1957" fmla="*/ 886123 w 1016085"/>
              <a:gd name="connsiteY1957" fmla="*/ 164040 h 385922"/>
              <a:gd name="connsiteX1958" fmla="*/ 886591 w 1016085"/>
              <a:gd name="connsiteY1958" fmla="*/ 164619 h 385922"/>
              <a:gd name="connsiteX1959" fmla="*/ 886840 w 1016085"/>
              <a:gd name="connsiteY1959" fmla="*/ 164923 h 385922"/>
              <a:gd name="connsiteX1960" fmla="*/ 886840 w 1016085"/>
              <a:gd name="connsiteY1960" fmla="*/ 165502 h 385922"/>
              <a:gd name="connsiteX1961" fmla="*/ 886591 w 1016085"/>
              <a:gd name="connsiteY1961" fmla="*/ 166384 h 385922"/>
              <a:gd name="connsiteX1962" fmla="*/ 886840 w 1016085"/>
              <a:gd name="connsiteY1962" fmla="*/ 166661 h 385922"/>
              <a:gd name="connsiteX1963" fmla="*/ 887087 w 1016085"/>
              <a:gd name="connsiteY1963" fmla="*/ 166661 h 385922"/>
              <a:gd name="connsiteX1964" fmla="*/ 887556 w 1016085"/>
              <a:gd name="connsiteY1964" fmla="*/ 167543 h 385922"/>
              <a:gd name="connsiteX1965" fmla="*/ 887803 w 1016085"/>
              <a:gd name="connsiteY1965" fmla="*/ 168426 h 385922"/>
              <a:gd name="connsiteX1966" fmla="*/ 887803 w 1016085"/>
              <a:gd name="connsiteY1966" fmla="*/ 169005 h 385922"/>
              <a:gd name="connsiteX1967" fmla="*/ 888273 w 1016085"/>
              <a:gd name="connsiteY1967" fmla="*/ 169584 h 385922"/>
              <a:gd name="connsiteX1968" fmla="*/ 888520 w 1016085"/>
              <a:gd name="connsiteY1968" fmla="*/ 170191 h 385922"/>
              <a:gd name="connsiteX1969" fmla="*/ 888024 w 1016085"/>
              <a:gd name="connsiteY1969" fmla="*/ 170467 h 385922"/>
              <a:gd name="connsiteX1970" fmla="*/ 887307 w 1016085"/>
              <a:gd name="connsiteY1970" fmla="*/ 170191 h 385922"/>
              <a:gd name="connsiteX1971" fmla="*/ 885874 w 1016085"/>
              <a:gd name="connsiteY1971" fmla="*/ 170191 h 385922"/>
              <a:gd name="connsiteX1972" fmla="*/ 884938 w 1016085"/>
              <a:gd name="connsiteY1972" fmla="*/ 169584 h 385922"/>
              <a:gd name="connsiteX1973" fmla="*/ 883972 w 1016085"/>
              <a:gd name="connsiteY1973" fmla="*/ 169309 h 385922"/>
              <a:gd name="connsiteX1974" fmla="*/ 883256 w 1016085"/>
              <a:gd name="connsiteY1974" fmla="*/ 169005 h 385922"/>
              <a:gd name="connsiteX1975" fmla="*/ 882071 w 1016085"/>
              <a:gd name="connsiteY1975" fmla="*/ 168729 h 385922"/>
              <a:gd name="connsiteX1976" fmla="*/ 879921 w 1016085"/>
              <a:gd name="connsiteY1976" fmla="*/ 168122 h 385922"/>
              <a:gd name="connsiteX1977" fmla="*/ 879204 w 1016085"/>
              <a:gd name="connsiteY1977" fmla="*/ 167847 h 385922"/>
              <a:gd name="connsiteX1978" fmla="*/ 878487 w 1016085"/>
              <a:gd name="connsiteY1978" fmla="*/ 166964 h 385922"/>
              <a:gd name="connsiteX1979" fmla="*/ 878487 w 1016085"/>
              <a:gd name="connsiteY1979" fmla="*/ 166384 h 385922"/>
              <a:gd name="connsiteX1980" fmla="*/ 878487 w 1016085"/>
              <a:gd name="connsiteY1980" fmla="*/ 165806 h 385922"/>
              <a:gd name="connsiteX1981" fmla="*/ 878487 w 1016085"/>
              <a:gd name="connsiteY1981" fmla="*/ 165502 h 385922"/>
              <a:gd name="connsiteX1982" fmla="*/ 878266 w 1016085"/>
              <a:gd name="connsiteY1982" fmla="*/ 165199 h 385922"/>
              <a:gd name="connsiteX1983" fmla="*/ 878019 w 1016085"/>
              <a:gd name="connsiteY1983" fmla="*/ 165199 h 385922"/>
              <a:gd name="connsiteX1984" fmla="*/ 877770 w 1016085"/>
              <a:gd name="connsiteY1984" fmla="*/ 165199 h 385922"/>
              <a:gd name="connsiteX1985" fmla="*/ 877770 w 1016085"/>
              <a:gd name="connsiteY1985" fmla="*/ 165806 h 385922"/>
              <a:gd name="connsiteX1986" fmla="*/ 877550 w 1016085"/>
              <a:gd name="connsiteY1986" fmla="*/ 166082 h 385922"/>
              <a:gd name="connsiteX1987" fmla="*/ 877055 w 1016085"/>
              <a:gd name="connsiteY1987" fmla="*/ 166384 h 385922"/>
              <a:gd name="connsiteX1988" fmla="*/ 876338 w 1016085"/>
              <a:gd name="connsiteY1988" fmla="*/ 166384 h 385922"/>
              <a:gd name="connsiteX1989" fmla="*/ 874684 w 1016085"/>
              <a:gd name="connsiteY1989" fmla="*/ 165806 h 385922"/>
              <a:gd name="connsiteX1990" fmla="*/ 873719 w 1016085"/>
              <a:gd name="connsiteY1990" fmla="*/ 165502 h 385922"/>
              <a:gd name="connsiteX1991" fmla="*/ 872782 w 1016085"/>
              <a:gd name="connsiteY1991" fmla="*/ 164619 h 385922"/>
              <a:gd name="connsiteX1992" fmla="*/ 871348 w 1016085"/>
              <a:gd name="connsiteY1992" fmla="*/ 164923 h 385922"/>
              <a:gd name="connsiteX1993" fmla="*/ 870632 w 1016085"/>
              <a:gd name="connsiteY1993" fmla="*/ 164923 h 385922"/>
              <a:gd name="connsiteX1994" fmla="*/ 869667 w 1016085"/>
              <a:gd name="connsiteY1994" fmla="*/ 164923 h 385922"/>
              <a:gd name="connsiteX1995" fmla="*/ 868950 w 1016085"/>
              <a:gd name="connsiteY1995" fmla="*/ 164923 h 385922"/>
              <a:gd name="connsiteX1996" fmla="*/ 868950 w 1016085"/>
              <a:gd name="connsiteY1996" fmla="*/ 165199 h 385922"/>
              <a:gd name="connsiteX1997" fmla="*/ 868013 w 1016085"/>
              <a:gd name="connsiteY1997" fmla="*/ 165502 h 385922"/>
              <a:gd name="connsiteX1998" fmla="*/ 867297 w 1016085"/>
              <a:gd name="connsiteY1998" fmla="*/ 166082 h 385922"/>
              <a:gd name="connsiteX1999" fmla="*/ 866084 w 1016085"/>
              <a:gd name="connsiteY1999" fmla="*/ 164923 h 385922"/>
              <a:gd name="connsiteX2000" fmla="*/ 865146 w 1016085"/>
              <a:gd name="connsiteY2000" fmla="*/ 164619 h 385922"/>
              <a:gd name="connsiteX2001" fmla="*/ 864430 w 1016085"/>
              <a:gd name="connsiteY2001" fmla="*/ 164040 h 385922"/>
              <a:gd name="connsiteX2002" fmla="*/ 863466 w 1016085"/>
              <a:gd name="connsiteY2002" fmla="*/ 163736 h 385922"/>
              <a:gd name="connsiteX2003" fmla="*/ 862528 w 1016085"/>
              <a:gd name="connsiteY2003" fmla="*/ 163158 h 385922"/>
              <a:gd name="connsiteX2004" fmla="*/ 862032 w 1016085"/>
              <a:gd name="connsiteY2004" fmla="*/ 163158 h 385922"/>
              <a:gd name="connsiteX2005" fmla="*/ 861563 w 1016085"/>
              <a:gd name="connsiteY2005" fmla="*/ 162854 h 385922"/>
              <a:gd name="connsiteX2006" fmla="*/ 861095 w 1016085"/>
              <a:gd name="connsiteY2006" fmla="*/ 162578 h 385922"/>
              <a:gd name="connsiteX2007" fmla="*/ 861095 w 1016085"/>
              <a:gd name="connsiteY2007" fmla="*/ 162275 h 385922"/>
              <a:gd name="connsiteX2008" fmla="*/ 860846 w 1016085"/>
              <a:gd name="connsiteY2008" fmla="*/ 161696 h 385922"/>
              <a:gd name="connsiteX2009" fmla="*/ 860599 w 1016085"/>
              <a:gd name="connsiteY2009" fmla="*/ 161392 h 385922"/>
              <a:gd name="connsiteX2010" fmla="*/ 860131 w 1016085"/>
              <a:gd name="connsiteY2010" fmla="*/ 161392 h 385922"/>
              <a:gd name="connsiteX2011" fmla="*/ 859882 w 1016085"/>
              <a:gd name="connsiteY2011" fmla="*/ 161116 h 385922"/>
              <a:gd name="connsiteX2012" fmla="*/ 858944 w 1016085"/>
              <a:gd name="connsiteY2012" fmla="*/ 161972 h 385922"/>
              <a:gd name="connsiteX2013" fmla="*/ 857264 w 1016085"/>
              <a:gd name="connsiteY2013" fmla="*/ 161696 h 385922"/>
              <a:gd name="connsiteX2014" fmla="*/ 855830 w 1016085"/>
              <a:gd name="connsiteY2014" fmla="*/ 161116 h 385922"/>
              <a:gd name="connsiteX2015" fmla="*/ 854645 w 1016085"/>
              <a:gd name="connsiteY2015" fmla="*/ 160509 h 385922"/>
              <a:gd name="connsiteX2016" fmla="*/ 853459 w 1016085"/>
              <a:gd name="connsiteY2016" fmla="*/ 160233 h 385922"/>
              <a:gd name="connsiteX2017" fmla="*/ 851778 w 1016085"/>
              <a:gd name="connsiteY2017" fmla="*/ 160233 h 385922"/>
              <a:gd name="connsiteX2018" fmla="*/ 851310 w 1016085"/>
              <a:gd name="connsiteY2018" fmla="*/ 160233 h 385922"/>
              <a:gd name="connsiteX2019" fmla="*/ 850345 w 1016085"/>
              <a:gd name="connsiteY2019" fmla="*/ 160233 h 385922"/>
              <a:gd name="connsiteX2020" fmla="*/ 848443 w 1016085"/>
              <a:gd name="connsiteY2020" fmla="*/ 159351 h 385922"/>
              <a:gd name="connsiteX2021" fmla="*/ 847506 w 1016085"/>
              <a:gd name="connsiteY2021" fmla="*/ 158468 h 385922"/>
              <a:gd name="connsiteX2022" fmla="*/ 847010 w 1016085"/>
              <a:gd name="connsiteY2022" fmla="*/ 158165 h 385922"/>
              <a:gd name="connsiteX2023" fmla="*/ 846541 w 1016085"/>
              <a:gd name="connsiteY2023" fmla="*/ 158468 h 385922"/>
              <a:gd name="connsiteX2024" fmla="*/ 845824 w 1016085"/>
              <a:gd name="connsiteY2024" fmla="*/ 158165 h 385922"/>
              <a:gd name="connsiteX2025" fmla="*/ 845355 w 1016085"/>
              <a:gd name="connsiteY2025" fmla="*/ 157585 h 385922"/>
              <a:gd name="connsiteX2026" fmla="*/ 844639 w 1016085"/>
              <a:gd name="connsiteY2026" fmla="*/ 157309 h 385922"/>
              <a:gd name="connsiteX2027" fmla="*/ 844639 w 1016085"/>
              <a:gd name="connsiteY2027" fmla="*/ 157007 h 385922"/>
              <a:gd name="connsiteX2028" fmla="*/ 843922 w 1016085"/>
              <a:gd name="connsiteY2028" fmla="*/ 157309 h 385922"/>
              <a:gd name="connsiteX2029" fmla="*/ 843427 w 1016085"/>
              <a:gd name="connsiteY2029" fmla="*/ 157309 h 385922"/>
              <a:gd name="connsiteX2030" fmla="*/ 842710 w 1016085"/>
              <a:gd name="connsiteY2030" fmla="*/ 157007 h 385922"/>
              <a:gd name="connsiteX2031" fmla="*/ 842020 w 1016085"/>
              <a:gd name="connsiteY2031" fmla="*/ 157007 h 385922"/>
              <a:gd name="connsiteX2032" fmla="*/ 841772 w 1016085"/>
              <a:gd name="connsiteY2032" fmla="*/ 156427 h 385922"/>
              <a:gd name="connsiteX2033" fmla="*/ 841056 w 1016085"/>
              <a:gd name="connsiteY2033" fmla="*/ 155545 h 385922"/>
              <a:gd name="connsiteX2034" fmla="*/ 840807 w 1016085"/>
              <a:gd name="connsiteY2034" fmla="*/ 155241 h 385922"/>
              <a:gd name="connsiteX2035" fmla="*/ 840587 w 1016085"/>
              <a:gd name="connsiteY2035" fmla="*/ 155241 h 385922"/>
              <a:gd name="connsiteX2036" fmla="*/ 839622 w 1016085"/>
              <a:gd name="connsiteY2036" fmla="*/ 154358 h 385922"/>
              <a:gd name="connsiteX2037" fmla="*/ 839375 w 1016085"/>
              <a:gd name="connsiteY2037" fmla="*/ 154082 h 385922"/>
              <a:gd name="connsiteX2038" fmla="*/ 838658 w 1016085"/>
              <a:gd name="connsiteY2038" fmla="*/ 153476 h 385922"/>
              <a:gd name="connsiteX2039" fmla="*/ 838658 w 1016085"/>
              <a:gd name="connsiteY2039" fmla="*/ 153200 h 385922"/>
              <a:gd name="connsiteX2040" fmla="*/ 838658 w 1016085"/>
              <a:gd name="connsiteY2040" fmla="*/ 152896 h 385922"/>
              <a:gd name="connsiteX2041" fmla="*/ 838437 w 1016085"/>
              <a:gd name="connsiteY2041" fmla="*/ 152621 h 385922"/>
              <a:gd name="connsiteX2042" fmla="*/ 836755 w 1016085"/>
              <a:gd name="connsiteY2042" fmla="*/ 151131 h 385922"/>
              <a:gd name="connsiteX2043" fmla="*/ 836287 w 1016085"/>
              <a:gd name="connsiteY2043" fmla="*/ 150855 h 385922"/>
              <a:gd name="connsiteX2044" fmla="*/ 835818 w 1016085"/>
              <a:gd name="connsiteY2044" fmla="*/ 150551 h 385922"/>
              <a:gd name="connsiteX2045" fmla="*/ 835570 w 1016085"/>
              <a:gd name="connsiteY2045" fmla="*/ 150248 h 385922"/>
              <a:gd name="connsiteX2046" fmla="*/ 835102 w 1016085"/>
              <a:gd name="connsiteY2046" fmla="*/ 149973 h 385922"/>
              <a:gd name="connsiteX2047" fmla="*/ 835102 w 1016085"/>
              <a:gd name="connsiteY2047" fmla="*/ 149670 h 385922"/>
              <a:gd name="connsiteX2048" fmla="*/ 834606 w 1016085"/>
              <a:gd name="connsiteY2048" fmla="*/ 149394 h 385922"/>
              <a:gd name="connsiteX2049" fmla="*/ 833890 w 1016085"/>
              <a:gd name="connsiteY2049" fmla="*/ 149394 h 385922"/>
              <a:gd name="connsiteX2050" fmla="*/ 833669 w 1016085"/>
              <a:gd name="connsiteY2050" fmla="*/ 149394 h 385922"/>
              <a:gd name="connsiteX2051" fmla="*/ 833669 w 1016085"/>
              <a:gd name="connsiteY2051" fmla="*/ 149670 h 385922"/>
              <a:gd name="connsiteX2052" fmla="*/ 833420 w 1016085"/>
              <a:gd name="connsiteY2052" fmla="*/ 150248 h 385922"/>
              <a:gd name="connsiteX2053" fmla="*/ 834137 w 1016085"/>
              <a:gd name="connsiteY2053" fmla="*/ 150855 h 385922"/>
              <a:gd name="connsiteX2054" fmla="*/ 834854 w 1016085"/>
              <a:gd name="connsiteY2054" fmla="*/ 151131 h 385922"/>
              <a:gd name="connsiteX2055" fmla="*/ 835102 w 1016085"/>
              <a:gd name="connsiteY2055" fmla="*/ 151434 h 385922"/>
              <a:gd name="connsiteX2056" fmla="*/ 835818 w 1016085"/>
              <a:gd name="connsiteY2056" fmla="*/ 152317 h 385922"/>
              <a:gd name="connsiteX2057" fmla="*/ 837004 w 1016085"/>
              <a:gd name="connsiteY2057" fmla="*/ 153779 h 385922"/>
              <a:gd name="connsiteX2058" fmla="*/ 837252 w 1016085"/>
              <a:gd name="connsiteY2058" fmla="*/ 154662 h 385922"/>
              <a:gd name="connsiteX2059" fmla="*/ 836038 w 1016085"/>
              <a:gd name="connsiteY2059" fmla="*/ 154358 h 385922"/>
              <a:gd name="connsiteX2060" fmla="*/ 834854 w 1016085"/>
              <a:gd name="connsiteY2060" fmla="*/ 153476 h 385922"/>
              <a:gd name="connsiteX2061" fmla="*/ 834606 w 1016085"/>
              <a:gd name="connsiteY2061" fmla="*/ 153476 h 385922"/>
              <a:gd name="connsiteX2062" fmla="*/ 834606 w 1016085"/>
              <a:gd name="connsiteY2062" fmla="*/ 153779 h 385922"/>
              <a:gd name="connsiteX2063" fmla="*/ 834386 w 1016085"/>
              <a:gd name="connsiteY2063" fmla="*/ 154082 h 385922"/>
              <a:gd name="connsiteX2064" fmla="*/ 834854 w 1016085"/>
              <a:gd name="connsiteY2064" fmla="*/ 154358 h 385922"/>
              <a:gd name="connsiteX2065" fmla="*/ 835323 w 1016085"/>
              <a:gd name="connsiteY2065" fmla="*/ 154965 h 385922"/>
              <a:gd name="connsiteX2066" fmla="*/ 835570 w 1016085"/>
              <a:gd name="connsiteY2066" fmla="*/ 155545 h 385922"/>
              <a:gd name="connsiteX2067" fmla="*/ 836535 w 1016085"/>
              <a:gd name="connsiteY2067" fmla="*/ 156124 h 385922"/>
              <a:gd name="connsiteX2068" fmla="*/ 837252 w 1016085"/>
              <a:gd name="connsiteY2068" fmla="*/ 156427 h 385922"/>
              <a:gd name="connsiteX2069" fmla="*/ 837941 w 1016085"/>
              <a:gd name="connsiteY2069" fmla="*/ 157007 h 385922"/>
              <a:gd name="connsiteX2070" fmla="*/ 839154 w 1016085"/>
              <a:gd name="connsiteY2070" fmla="*/ 157889 h 385922"/>
              <a:gd name="connsiteX2071" fmla="*/ 841304 w 1016085"/>
              <a:gd name="connsiteY2071" fmla="*/ 158468 h 385922"/>
              <a:gd name="connsiteX2072" fmla="*/ 842489 w 1016085"/>
              <a:gd name="connsiteY2072" fmla="*/ 160233 h 385922"/>
              <a:gd name="connsiteX2073" fmla="*/ 842710 w 1016085"/>
              <a:gd name="connsiteY2073" fmla="*/ 161392 h 385922"/>
              <a:gd name="connsiteX2074" fmla="*/ 842957 w 1016085"/>
              <a:gd name="connsiteY2074" fmla="*/ 162275 h 385922"/>
              <a:gd name="connsiteX2075" fmla="*/ 843206 w 1016085"/>
              <a:gd name="connsiteY2075" fmla="*/ 163461 h 385922"/>
              <a:gd name="connsiteX2076" fmla="*/ 843427 w 1016085"/>
              <a:gd name="connsiteY2076" fmla="*/ 163736 h 385922"/>
              <a:gd name="connsiteX2077" fmla="*/ 844391 w 1016085"/>
              <a:gd name="connsiteY2077" fmla="*/ 163461 h 385922"/>
              <a:gd name="connsiteX2078" fmla="*/ 846541 w 1016085"/>
              <a:gd name="connsiteY2078" fmla="*/ 162275 h 385922"/>
              <a:gd name="connsiteX2079" fmla="*/ 848194 w 1016085"/>
              <a:gd name="connsiteY2079" fmla="*/ 161696 h 385922"/>
              <a:gd name="connsiteX2080" fmla="*/ 848911 w 1016085"/>
              <a:gd name="connsiteY2080" fmla="*/ 162854 h 385922"/>
              <a:gd name="connsiteX2081" fmla="*/ 850124 w 1016085"/>
              <a:gd name="connsiteY2081" fmla="*/ 163736 h 385922"/>
              <a:gd name="connsiteX2082" fmla="*/ 852025 w 1016085"/>
              <a:gd name="connsiteY2082" fmla="*/ 164316 h 385922"/>
              <a:gd name="connsiteX2083" fmla="*/ 852963 w 1016085"/>
              <a:gd name="connsiteY2083" fmla="*/ 164923 h 385922"/>
              <a:gd name="connsiteX2084" fmla="*/ 853680 w 1016085"/>
              <a:gd name="connsiteY2084" fmla="*/ 165199 h 385922"/>
              <a:gd name="connsiteX2085" fmla="*/ 854645 w 1016085"/>
              <a:gd name="connsiteY2085" fmla="*/ 165199 h 385922"/>
              <a:gd name="connsiteX2086" fmla="*/ 855609 w 1016085"/>
              <a:gd name="connsiteY2086" fmla="*/ 165199 h 385922"/>
              <a:gd name="connsiteX2087" fmla="*/ 856547 w 1016085"/>
              <a:gd name="connsiteY2087" fmla="*/ 164923 h 385922"/>
              <a:gd name="connsiteX2088" fmla="*/ 857511 w 1016085"/>
              <a:gd name="connsiteY2088" fmla="*/ 165199 h 385922"/>
              <a:gd name="connsiteX2089" fmla="*/ 859882 w 1016085"/>
              <a:gd name="connsiteY2089" fmla="*/ 167543 h 385922"/>
              <a:gd name="connsiteX2090" fmla="*/ 860131 w 1016085"/>
              <a:gd name="connsiteY2090" fmla="*/ 167847 h 385922"/>
              <a:gd name="connsiteX2091" fmla="*/ 860131 w 1016085"/>
              <a:gd name="connsiteY2091" fmla="*/ 168729 h 385922"/>
              <a:gd name="connsiteX2092" fmla="*/ 860378 w 1016085"/>
              <a:gd name="connsiteY2092" fmla="*/ 168729 h 385922"/>
              <a:gd name="connsiteX2093" fmla="*/ 860846 w 1016085"/>
              <a:gd name="connsiteY2093" fmla="*/ 169005 h 385922"/>
              <a:gd name="connsiteX2094" fmla="*/ 861811 w 1016085"/>
              <a:gd name="connsiteY2094" fmla="*/ 169309 h 385922"/>
              <a:gd name="connsiteX2095" fmla="*/ 862528 w 1016085"/>
              <a:gd name="connsiteY2095" fmla="*/ 169887 h 385922"/>
              <a:gd name="connsiteX2096" fmla="*/ 863713 w 1016085"/>
              <a:gd name="connsiteY2096" fmla="*/ 170191 h 385922"/>
              <a:gd name="connsiteX2097" fmla="*/ 865615 w 1016085"/>
              <a:gd name="connsiteY2097" fmla="*/ 169887 h 385922"/>
              <a:gd name="connsiteX2098" fmla="*/ 865863 w 1016085"/>
              <a:gd name="connsiteY2098" fmla="*/ 170467 h 385922"/>
              <a:gd name="connsiteX2099" fmla="*/ 866084 w 1016085"/>
              <a:gd name="connsiteY2099" fmla="*/ 170770 h 385922"/>
              <a:gd name="connsiteX2100" fmla="*/ 866084 w 1016085"/>
              <a:gd name="connsiteY2100" fmla="*/ 171074 h 385922"/>
              <a:gd name="connsiteX2101" fmla="*/ 868234 w 1016085"/>
              <a:gd name="connsiteY2101" fmla="*/ 171653 h 385922"/>
              <a:gd name="connsiteX2102" fmla="*/ 869667 w 1016085"/>
              <a:gd name="connsiteY2102" fmla="*/ 172233 h 385922"/>
              <a:gd name="connsiteX2103" fmla="*/ 871817 w 1016085"/>
              <a:gd name="connsiteY2103" fmla="*/ 172233 h 385922"/>
              <a:gd name="connsiteX2104" fmla="*/ 872534 w 1016085"/>
              <a:gd name="connsiteY2104" fmla="*/ 173116 h 385922"/>
              <a:gd name="connsiteX2105" fmla="*/ 873719 w 1016085"/>
              <a:gd name="connsiteY2105" fmla="*/ 173694 h 385922"/>
              <a:gd name="connsiteX2106" fmla="*/ 874684 w 1016085"/>
              <a:gd name="connsiteY2106" fmla="*/ 173998 h 385922"/>
              <a:gd name="connsiteX2107" fmla="*/ 876117 w 1016085"/>
              <a:gd name="connsiteY2107" fmla="*/ 175736 h 385922"/>
              <a:gd name="connsiteX2108" fmla="*/ 877302 w 1016085"/>
              <a:gd name="connsiteY2108" fmla="*/ 176342 h 385922"/>
              <a:gd name="connsiteX2109" fmla="*/ 878266 w 1016085"/>
              <a:gd name="connsiteY2109" fmla="*/ 176342 h 385922"/>
              <a:gd name="connsiteX2110" fmla="*/ 878736 w 1016085"/>
              <a:gd name="connsiteY2110" fmla="*/ 176921 h 385922"/>
              <a:gd name="connsiteX2111" fmla="*/ 879673 w 1016085"/>
              <a:gd name="connsiteY2111" fmla="*/ 177197 h 385922"/>
              <a:gd name="connsiteX2112" fmla="*/ 880169 w 1016085"/>
              <a:gd name="connsiteY2112" fmla="*/ 176618 h 385922"/>
              <a:gd name="connsiteX2113" fmla="*/ 883035 w 1016085"/>
              <a:gd name="connsiteY2113" fmla="*/ 176618 h 385922"/>
              <a:gd name="connsiteX2114" fmla="*/ 883752 w 1016085"/>
              <a:gd name="connsiteY2114" fmla="*/ 176618 h 385922"/>
              <a:gd name="connsiteX2115" fmla="*/ 884221 w 1016085"/>
              <a:gd name="connsiteY2115" fmla="*/ 177804 h 385922"/>
              <a:gd name="connsiteX2116" fmla="*/ 884689 w 1016085"/>
              <a:gd name="connsiteY2116" fmla="*/ 178660 h 385922"/>
              <a:gd name="connsiteX2117" fmla="*/ 885653 w 1016085"/>
              <a:gd name="connsiteY2117" fmla="*/ 178384 h 385922"/>
              <a:gd name="connsiteX2118" fmla="*/ 888520 w 1016085"/>
              <a:gd name="connsiteY2118" fmla="*/ 178384 h 385922"/>
              <a:gd name="connsiteX2119" fmla="*/ 890422 w 1016085"/>
              <a:gd name="connsiteY2119" fmla="*/ 178963 h 385922"/>
              <a:gd name="connsiteX2120" fmla="*/ 891855 w 1016085"/>
              <a:gd name="connsiteY2120" fmla="*/ 178963 h 385922"/>
              <a:gd name="connsiteX2121" fmla="*/ 894226 w 1016085"/>
              <a:gd name="connsiteY2121" fmla="*/ 179845 h 385922"/>
              <a:gd name="connsiteX2122" fmla="*/ 898057 w 1016085"/>
              <a:gd name="connsiteY2122" fmla="*/ 180424 h 385922"/>
              <a:gd name="connsiteX2123" fmla="*/ 898774 w 1016085"/>
              <a:gd name="connsiteY2123" fmla="*/ 180728 h 385922"/>
              <a:gd name="connsiteX2124" fmla="*/ 898995 w 1016085"/>
              <a:gd name="connsiteY2124" fmla="*/ 181307 h 385922"/>
              <a:gd name="connsiteX2125" fmla="*/ 898774 w 1016085"/>
              <a:gd name="connsiteY2125" fmla="*/ 181887 h 385922"/>
              <a:gd name="connsiteX2126" fmla="*/ 897809 w 1016085"/>
              <a:gd name="connsiteY2126" fmla="*/ 181583 h 385922"/>
              <a:gd name="connsiteX2127" fmla="*/ 897093 w 1016085"/>
              <a:gd name="connsiteY2127" fmla="*/ 181887 h 385922"/>
              <a:gd name="connsiteX2128" fmla="*/ 897093 w 1016085"/>
              <a:gd name="connsiteY2128" fmla="*/ 183348 h 385922"/>
              <a:gd name="connsiteX2129" fmla="*/ 897809 w 1016085"/>
              <a:gd name="connsiteY2129" fmla="*/ 183928 h 385922"/>
              <a:gd name="connsiteX2130" fmla="*/ 897341 w 1016085"/>
              <a:gd name="connsiteY2130" fmla="*/ 185114 h 385922"/>
              <a:gd name="connsiteX2131" fmla="*/ 897093 w 1016085"/>
              <a:gd name="connsiteY2131" fmla="*/ 185693 h 385922"/>
              <a:gd name="connsiteX2132" fmla="*/ 898057 w 1016085"/>
              <a:gd name="connsiteY2132" fmla="*/ 185693 h 385922"/>
              <a:gd name="connsiteX2133" fmla="*/ 899243 w 1016085"/>
              <a:gd name="connsiteY2133" fmla="*/ 185693 h 385922"/>
              <a:gd name="connsiteX2134" fmla="*/ 899463 w 1016085"/>
              <a:gd name="connsiteY2134" fmla="*/ 185390 h 385922"/>
              <a:gd name="connsiteX2135" fmla="*/ 899243 w 1016085"/>
              <a:gd name="connsiteY2135" fmla="*/ 185114 h 385922"/>
              <a:gd name="connsiteX2136" fmla="*/ 899243 w 1016085"/>
              <a:gd name="connsiteY2136" fmla="*/ 184507 h 385922"/>
              <a:gd name="connsiteX2137" fmla="*/ 899712 w 1016085"/>
              <a:gd name="connsiteY2137" fmla="*/ 184507 h 385922"/>
              <a:gd name="connsiteX2138" fmla="*/ 899712 w 1016085"/>
              <a:gd name="connsiteY2138" fmla="*/ 184811 h 385922"/>
              <a:gd name="connsiteX2139" fmla="*/ 899960 w 1016085"/>
              <a:gd name="connsiteY2139" fmla="*/ 185390 h 385922"/>
              <a:gd name="connsiteX2140" fmla="*/ 900428 w 1016085"/>
              <a:gd name="connsiteY2140" fmla="*/ 185390 h 385922"/>
              <a:gd name="connsiteX2141" fmla="*/ 900428 w 1016085"/>
              <a:gd name="connsiteY2141" fmla="*/ 185693 h 385922"/>
              <a:gd name="connsiteX2142" fmla="*/ 900180 w 1016085"/>
              <a:gd name="connsiteY2142" fmla="*/ 185693 h 385922"/>
              <a:gd name="connsiteX2143" fmla="*/ 899712 w 1016085"/>
              <a:gd name="connsiteY2143" fmla="*/ 185970 h 385922"/>
              <a:gd name="connsiteX2144" fmla="*/ 899960 w 1016085"/>
              <a:gd name="connsiteY2144" fmla="*/ 187155 h 385922"/>
              <a:gd name="connsiteX2145" fmla="*/ 900428 w 1016085"/>
              <a:gd name="connsiteY2145" fmla="*/ 187431 h 385922"/>
              <a:gd name="connsiteX2146" fmla="*/ 900676 w 1016085"/>
              <a:gd name="connsiteY2146" fmla="*/ 188038 h 385922"/>
              <a:gd name="connsiteX2147" fmla="*/ 900180 w 1016085"/>
              <a:gd name="connsiteY2147" fmla="*/ 188038 h 385922"/>
              <a:gd name="connsiteX2148" fmla="*/ 899960 w 1016085"/>
              <a:gd name="connsiteY2148" fmla="*/ 187734 h 385922"/>
              <a:gd name="connsiteX2149" fmla="*/ 899960 w 1016085"/>
              <a:gd name="connsiteY2149" fmla="*/ 187431 h 385922"/>
              <a:gd name="connsiteX2150" fmla="*/ 899712 w 1016085"/>
              <a:gd name="connsiteY2150" fmla="*/ 187431 h 385922"/>
              <a:gd name="connsiteX2151" fmla="*/ 899712 w 1016085"/>
              <a:gd name="connsiteY2151" fmla="*/ 187155 h 385922"/>
              <a:gd name="connsiteX2152" fmla="*/ 899243 w 1016085"/>
              <a:gd name="connsiteY2152" fmla="*/ 187155 h 385922"/>
              <a:gd name="connsiteX2153" fmla="*/ 898526 w 1016085"/>
              <a:gd name="connsiteY2153" fmla="*/ 187431 h 385922"/>
              <a:gd name="connsiteX2154" fmla="*/ 898057 w 1016085"/>
              <a:gd name="connsiteY2154" fmla="*/ 188038 h 385922"/>
              <a:gd name="connsiteX2155" fmla="*/ 898057 w 1016085"/>
              <a:gd name="connsiteY2155" fmla="*/ 188314 h 385922"/>
              <a:gd name="connsiteX2156" fmla="*/ 898278 w 1016085"/>
              <a:gd name="connsiteY2156" fmla="*/ 188314 h 385922"/>
              <a:gd name="connsiteX2157" fmla="*/ 898526 w 1016085"/>
              <a:gd name="connsiteY2157" fmla="*/ 188314 h 385922"/>
              <a:gd name="connsiteX2158" fmla="*/ 898774 w 1016085"/>
              <a:gd name="connsiteY2158" fmla="*/ 188314 h 385922"/>
              <a:gd name="connsiteX2159" fmla="*/ 898526 w 1016085"/>
              <a:gd name="connsiteY2159" fmla="*/ 188892 h 385922"/>
              <a:gd name="connsiteX2160" fmla="*/ 898774 w 1016085"/>
              <a:gd name="connsiteY2160" fmla="*/ 189499 h 385922"/>
              <a:gd name="connsiteX2161" fmla="*/ 898995 w 1016085"/>
              <a:gd name="connsiteY2161" fmla="*/ 189775 h 385922"/>
              <a:gd name="connsiteX2162" fmla="*/ 899243 w 1016085"/>
              <a:gd name="connsiteY2162" fmla="*/ 190079 h 385922"/>
              <a:gd name="connsiteX2163" fmla="*/ 898526 w 1016085"/>
              <a:gd name="connsiteY2163" fmla="*/ 190079 h 385922"/>
              <a:gd name="connsiteX2164" fmla="*/ 897809 w 1016085"/>
              <a:gd name="connsiteY2164" fmla="*/ 190355 h 385922"/>
              <a:gd name="connsiteX2165" fmla="*/ 897341 w 1016085"/>
              <a:gd name="connsiteY2165" fmla="*/ 190658 h 385922"/>
              <a:gd name="connsiteX2166" fmla="*/ 896624 w 1016085"/>
              <a:gd name="connsiteY2166" fmla="*/ 190934 h 385922"/>
              <a:gd name="connsiteX2167" fmla="*/ 897093 w 1016085"/>
              <a:gd name="connsiteY2167" fmla="*/ 192121 h 385922"/>
              <a:gd name="connsiteX2168" fmla="*/ 897809 w 1016085"/>
              <a:gd name="connsiteY2168" fmla="*/ 193278 h 385922"/>
              <a:gd name="connsiteX2169" fmla="*/ 898057 w 1016085"/>
              <a:gd name="connsiteY2169" fmla="*/ 193858 h 385922"/>
              <a:gd name="connsiteX2170" fmla="*/ 897341 w 1016085"/>
              <a:gd name="connsiteY2170" fmla="*/ 194465 h 385922"/>
              <a:gd name="connsiteX2171" fmla="*/ 896377 w 1016085"/>
              <a:gd name="connsiteY2171" fmla="*/ 193582 h 385922"/>
              <a:gd name="connsiteX2172" fmla="*/ 894694 w 1016085"/>
              <a:gd name="connsiteY2172" fmla="*/ 193278 h 385922"/>
              <a:gd name="connsiteX2173" fmla="*/ 893757 w 1016085"/>
              <a:gd name="connsiteY2173" fmla="*/ 192395 h 385922"/>
              <a:gd name="connsiteX2174" fmla="*/ 891855 w 1016085"/>
              <a:gd name="connsiteY2174" fmla="*/ 192121 h 385922"/>
              <a:gd name="connsiteX2175" fmla="*/ 890642 w 1016085"/>
              <a:gd name="connsiteY2175" fmla="*/ 192121 h 385922"/>
              <a:gd name="connsiteX2176" fmla="*/ 889458 w 1016085"/>
              <a:gd name="connsiteY2176" fmla="*/ 192699 h 385922"/>
              <a:gd name="connsiteX2177" fmla="*/ 890175 w 1016085"/>
              <a:gd name="connsiteY2177" fmla="*/ 193582 h 385922"/>
              <a:gd name="connsiteX2178" fmla="*/ 891139 w 1016085"/>
              <a:gd name="connsiteY2178" fmla="*/ 193582 h 385922"/>
              <a:gd name="connsiteX2179" fmla="*/ 892572 w 1016085"/>
              <a:gd name="connsiteY2179" fmla="*/ 194161 h 385922"/>
              <a:gd name="connsiteX2180" fmla="*/ 893510 w 1016085"/>
              <a:gd name="connsiteY2180" fmla="*/ 195624 h 385922"/>
              <a:gd name="connsiteX2181" fmla="*/ 894474 w 1016085"/>
              <a:gd name="connsiteY2181" fmla="*/ 195926 h 385922"/>
              <a:gd name="connsiteX2182" fmla="*/ 894943 w 1016085"/>
              <a:gd name="connsiteY2182" fmla="*/ 196506 h 385922"/>
              <a:gd name="connsiteX2183" fmla="*/ 894226 w 1016085"/>
              <a:gd name="connsiteY2183" fmla="*/ 197665 h 385922"/>
              <a:gd name="connsiteX2184" fmla="*/ 894006 w 1016085"/>
              <a:gd name="connsiteY2184" fmla="*/ 198822 h 385922"/>
              <a:gd name="connsiteX2185" fmla="*/ 893042 w 1016085"/>
              <a:gd name="connsiteY2185" fmla="*/ 198822 h 385922"/>
              <a:gd name="connsiteX2186" fmla="*/ 892793 w 1016085"/>
              <a:gd name="connsiteY2186" fmla="*/ 198548 h 385922"/>
              <a:gd name="connsiteX2187" fmla="*/ 892572 w 1016085"/>
              <a:gd name="connsiteY2187" fmla="*/ 197968 h 385922"/>
              <a:gd name="connsiteX2188" fmla="*/ 891855 w 1016085"/>
              <a:gd name="connsiteY2188" fmla="*/ 197665 h 385922"/>
              <a:gd name="connsiteX2189" fmla="*/ 891359 w 1016085"/>
              <a:gd name="connsiteY2189" fmla="*/ 198244 h 385922"/>
              <a:gd name="connsiteX2190" fmla="*/ 889707 w 1016085"/>
              <a:gd name="connsiteY2190" fmla="*/ 197361 h 385922"/>
              <a:gd name="connsiteX2191" fmla="*/ 888520 w 1016085"/>
              <a:gd name="connsiteY2191" fmla="*/ 196782 h 385922"/>
              <a:gd name="connsiteX2192" fmla="*/ 887087 w 1016085"/>
              <a:gd name="connsiteY2192" fmla="*/ 196506 h 385922"/>
              <a:gd name="connsiteX2193" fmla="*/ 886123 w 1016085"/>
              <a:gd name="connsiteY2193" fmla="*/ 196506 h 385922"/>
              <a:gd name="connsiteX2194" fmla="*/ 885653 w 1016085"/>
              <a:gd name="connsiteY2194" fmla="*/ 197085 h 385922"/>
              <a:gd name="connsiteX2195" fmla="*/ 885406 w 1016085"/>
              <a:gd name="connsiteY2195" fmla="*/ 197085 h 385922"/>
              <a:gd name="connsiteX2196" fmla="*/ 885406 w 1016085"/>
              <a:gd name="connsiteY2196" fmla="*/ 197968 h 385922"/>
              <a:gd name="connsiteX2197" fmla="*/ 885653 w 1016085"/>
              <a:gd name="connsiteY2197" fmla="*/ 198548 h 385922"/>
              <a:gd name="connsiteX2198" fmla="*/ 885158 w 1016085"/>
              <a:gd name="connsiteY2198" fmla="*/ 198548 h 385922"/>
              <a:gd name="connsiteX2199" fmla="*/ 884938 w 1016085"/>
              <a:gd name="connsiteY2199" fmla="*/ 198548 h 385922"/>
              <a:gd name="connsiteX2200" fmla="*/ 884938 w 1016085"/>
              <a:gd name="connsiteY2200" fmla="*/ 199126 h 385922"/>
              <a:gd name="connsiteX2201" fmla="*/ 884689 w 1016085"/>
              <a:gd name="connsiteY2201" fmla="*/ 199126 h 385922"/>
              <a:gd name="connsiteX2202" fmla="*/ 884221 w 1016085"/>
              <a:gd name="connsiteY2202" fmla="*/ 199126 h 385922"/>
              <a:gd name="connsiteX2203" fmla="*/ 883972 w 1016085"/>
              <a:gd name="connsiteY2203" fmla="*/ 199705 h 385922"/>
              <a:gd name="connsiteX2204" fmla="*/ 883256 w 1016085"/>
              <a:gd name="connsiteY2204" fmla="*/ 199705 h 385922"/>
              <a:gd name="connsiteX2205" fmla="*/ 883035 w 1016085"/>
              <a:gd name="connsiteY2205" fmla="*/ 200009 h 385922"/>
              <a:gd name="connsiteX2206" fmla="*/ 882318 w 1016085"/>
              <a:gd name="connsiteY2206" fmla="*/ 200285 h 385922"/>
              <a:gd name="connsiteX2207" fmla="*/ 881601 w 1016085"/>
              <a:gd name="connsiteY2207" fmla="*/ 200285 h 385922"/>
              <a:gd name="connsiteX2208" fmla="*/ 881601 w 1016085"/>
              <a:gd name="connsiteY2208" fmla="*/ 201168 h 385922"/>
              <a:gd name="connsiteX2209" fmla="*/ 881601 w 1016085"/>
              <a:gd name="connsiteY2209" fmla="*/ 202326 h 385922"/>
              <a:gd name="connsiteX2210" fmla="*/ 882539 w 1016085"/>
              <a:gd name="connsiteY2210" fmla="*/ 202326 h 385922"/>
              <a:gd name="connsiteX2211" fmla="*/ 883972 w 1016085"/>
              <a:gd name="connsiteY2211" fmla="*/ 202050 h 385922"/>
              <a:gd name="connsiteX2212" fmla="*/ 885158 w 1016085"/>
              <a:gd name="connsiteY2212" fmla="*/ 202326 h 385922"/>
              <a:gd name="connsiteX2213" fmla="*/ 885406 w 1016085"/>
              <a:gd name="connsiteY2213" fmla="*/ 203209 h 385922"/>
              <a:gd name="connsiteX2214" fmla="*/ 886123 w 1016085"/>
              <a:gd name="connsiteY2214" fmla="*/ 203209 h 385922"/>
              <a:gd name="connsiteX2215" fmla="*/ 887087 w 1016085"/>
              <a:gd name="connsiteY2215" fmla="*/ 203209 h 385922"/>
              <a:gd name="connsiteX2216" fmla="*/ 887307 w 1016085"/>
              <a:gd name="connsiteY2216" fmla="*/ 202326 h 385922"/>
              <a:gd name="connsiteX2217" fmla="*/ 887307 w 1016085"/>
              <a:gd name="connsiteY2217" fmla="*/ 202050 h 385922"/>
              <a:gd name="connsiteX2218" fmla="*/ 887087 w 1016085"/>
              <a:gd name="connsiteY2218" fmla="*/ 201471 h 385922"/>
              <a:gd name="connsiteX2219" fmla="*/ 886840 w 1016085"/>
              <a:gd name="connsiteY2219" fmla="*/ 201168 h 385922"/>
              <a:gd name="connsiteX2220" fmla="*/ 887803 w 1016085"/>
              <a:gd name="connsiteY2220" fmla="*/ 200285 h 385922"/>
              <a:gd name="connsiteX2221" fmla="*/ 888741 w 1016085"/>
              <a:gd name="connsiteY2221" fmla="*/ 200588 h 385922"/>
              <a:gd name="connsiteX2222" fmla="*/ 888990 w 1016085"/>
              <a:gd name="connsiteY2222" fmla="*/ 200588 h 385922"/>
              <a:gd name="connsiteX2223" fmla="*/ 889458 w 1016085"/>
              <a:gd name="connsiteY2223" fmla="*/ 200588 h 385922"/>
              <a:gd name="connsiteX2224" fmla="*/ 889707 w 1016085"/>
              <a:gd name="connsiteY2224" fmla="*/ 201168 h 385922"/>
              <a:gd name="connsiteX2225" fmla="*/ 889707 w 1016085"/>
              <a:gd name="connsiteY2225" fmla="*/ 201471 h 385922"/>
              <a:gd name="connsiteX2226" fmla="*/ 889926 w 1016085"/>
              <a:gd name="connsiteY2226" fmla="*/ 201747 h 385922"/>
              <a:gd name="connsiteX2227" fmla="*/ 891139 w 1016085"/>
              <a:gd name="connsiteY2227" fmla="*/ 203209 h 385922"/>
              <a:gd name="connsiteX2228" fmla="*/ 891608 w 1016085"/>
              <a:gd name="connsiteY2228" fmla="*/ 203788 h 385922"/>
              <a:gd name="connsiteX2229" fmla="*/ 892076 w 1016085"/>
              <a:gd name="connsiteY2229" fmla="*/ 203512 h 385922"/>
              <a:gd name="connsiteX2230" fmla="*/ 892572 w 1016085"/>
              <a:gd name="connsiteY2230" fmla="*/ 203209 h 385922"/>
              <a:gd name="connsiteX2231" fmla="*/ 892793 w 1016085"/>
              <a:gd name="connsiteY2231" fmla="*/ 203788 h 385922"/>
              <a:gd name="connsiteX2232" fmla="*/ 892076 w 1016085"/>
              <a:gd name="connsiteY2232" fmla="*/ 204368 h 385922"/>
              <a:gd name="connsiteX2233" fmla="*/ 891608 w 1016085"/>
              <a:gd name="connsiteY2233" fmla="*/ 205249 h 385922"/>
              <a:gd name="connsiteX2234" fmla="*/ 891139 w 1016085"/>
              <a:gd name="connsiteY2234" fmla="*/ 206132 h 385922"/>
              <a:gd name="connsiteX2235" fmla="*/ 890422 w 1016085"/>
              <a:gd name="connsiteY2235" fmla="*/ 207291 h 385922"/>
              <a:gd name="connsiteX2236" fmla="*/ 890175 w 1016085"/>
              <a:gd name="connsiteY2236" fmla="*/ 208753 h 385922"/>
              <a:gd name="connsiteX2237" fmla="*/ 889458 w 1016085"/>
              <a:gd name="connsiteY2237" fmla="*/ 209332 h 385922"/>
              <a:gd name="connsiteX2238" fmla="*/ 889458 w 1016085"/>
              <a:gd name="connsiteY2238" fmla="*/ 210519 h 385922"/>
              <a:gd name="connsiteX2239" fmla="*/ 888990 w 1016085"/>
              <a:gd name="connsiteY2239" fmla="*/ 211098 h 385922"/>
              <a:gd name="connsiteX2240" fmla="*/ 888273 w 1016085"/>
              <a:gd name="connsiteY2240" fmla="*/ 211098 h 385922"/>
              <a:gd name="connsiteX2241" fmla="*/ 886840 w 1016085"/>
              <a:gd name="connsiteY2241" fmla="*/ 211373 h 385922"/>
              <a:gd name="connsiteX2242" fmla="*/ 886123 w 1016085"/>
              <a:gd name="connsiteY2242" fmla="*/ 211952 h 385922"/>
              <a:gd name="connsiteX2243" fmla="*/ 886370 w 1016085"/>
              <a:gd name="connsiteY2243" fmla="*/ 212559 h 385922"/>
              <a:gd name="connsiteX2244" fmla="*/ 886370 w 1016085"/>
              <a:gd name="connsiteY2244" fmla="*/ 213139 h 385922"/>
              <a:gd name="connsiteX2245" fmla="*/ 886123 w 1016085"/>
              <a:gd name="connsiteY2245" fmla="*/ 213993 h 385922"/>
              <a:gd name="connsiteX2246" fmla="*/ 885874 w 1016085"/>
              <a:gd name="connsiteY2246" fmla="*/ 214601 h 385922"/>
              <a:gd name="connsiteX2247" fmla="*/ 885158 w 1016085"/>
              <a:gd name="connsiteY2247" fmla="*/ 215180 h 385922"/>
              <a:gd name="connsiteX2248" fmla="*/ 884441 w 1016085"/>
              <a:gd name="connsiteY2248" fmla="*/ 215456 h 385922"/>
              <a:gd name="connsiteX2249" fmla="*/ 883504 w 1016085"/>
              <a:gd name="connsiteY2249" fmla="*/ 215759 h 385922"/>
              <a:gd name="connsiteX2250" fmla="*/ 882071 w 1016085"/>
              <a:gd name="connsiteY2250" fmla="*/ 216339 h 385922"/>
              <a:gd name="connsiteX2251" fmla="*/ 881354 w 1016085"/>
              <a:gd name="connsiteY2251" fmla="*/ 216642 h 385922"/>
              <a:gd name="connsiteX2252" fmla="*/ 880886 w 1016085"/>
              <a:gd name="connsiteY2252" fmla="*/ 217222 h 385922"/>
              <a:gd name="connsiteX2253" fmla="*/ 880886 w 1016085"/>
              <a:gd name="connsiteY2253" fmla="*/ 217496 h 385922"/>
              <a:gd name="connsiteX2254" fmla="*/ 879673 w 1016085"/>
              <a:gd name="connsiteY2254" fmla="*/ 218379 h 385922"/>
              <a:gd name="connsiteX2255" fmla="*/ 878956 w 1016085"/>
              <a:gd name="connsiteY2255" fmla="*/ 218683 h 385922"/>
              <a:gd name="connsiteX2256" fmla="*/ 878487 w 1016085"/>
              <a:gd name="connsiteY2256" fmla="*/ 219262 h 385922"/>
              <a:gd name="connsiteX2257" fmla="*/ 878266 w 1016085"/>
              <a:gd name="connsiteY2257" fmla="*/ 219538 h 385922"/>
              <a:gd name="connsiteX2258" fmla="*/ 878019 w 1016085"/>
              <a:gd name="connsiteY2258" fmla="*/ 219538 h 385922"/>
              <a:gd name="connsiteX2259" fmla="*/ 877550 w 1016085"/>
              <a:gd name="connsiteY2259" fmla="*/ 220118 h 385922"/>
              <a:gd name="connsiteX2260" fmla="*/ 877055 w 1016085"/>
              <a:gd name="connsiteY2260" fmla="*/ 220725 h 385922"/>
              <a:gd name="connsiteX2261" fmla="*/ 876834 w 1016085"/>
              <a:gd name="connsiteY2261" fmla="*/ 220725 h 385922"/>
              <a:gd name="connsiteX2262" fmla="*/ 876338 w 1016085"/>
              <a:gd name="connsiteY2262" fmla="*/ 220725 h 385922"/>
              <a:gd name="connsiteX2263" fmla="*/ 875869 w 1016085"/>
              <a:gd name="connsiteY2263" fmla="*/ 220725 h 385922"/>
              <a:gd name="connsiteX2264" fmla="*/ 875400 w 1016085"/>
              <a:gd name="connsiteY2264" fmla="*/ 221303 h 385922"/>
              <a:gd name="connsiteX2265" fmla="*/ 874684 w 1016085"/>
              <a:gd name="connsiteY2265" fmla="*/ 221579 h 385922"/>
              <a:gd name="connsiteX2266" fmla="*/ 874435 w 1016085"/>
              <a:gd name="connsiteY2266" fmla="*/ 221579 h 385922"/>
              <a:gd name="connsiteX2267" fmla="*/ 874187 w 1016085"/>
              <a:gd name="connsiteY2267" fmla="*/ 221883 h 385922"/>
              <a:gd name="connsiteX2268" fmla="*/ 873719 w 1016085"/>
              <a:gd name="connsiteY2268" fmla="*/ 222159 h 385922"/>
              <a:gd name="connsiteX2269" fmla="*/ 873498 w 1016085"/>
              <a:gd name="connsiteY2269" fmla="*/ 222738 h 385922"/>
              <a:gd name="connsiteX2270" fmla="*/ 873250 w 1016085"/>
              <a:gd name="connsiteY2270" fmla="*/ 223345 h 385922"/>
              <a:gd name="connsiteX2271" fmla="*/ 872782 w 1016085"/>
              <a:gd name="connsiteY2271" fmla="*/ 223620 h 385922"/>
              <a:gd name="connsiteX2272" fmla="*/ 872782 w 1016085"/>
              <a:gd name="connsiteY2272" fmla="*/ 224199 h 385922"/>
              <a:gd name="connsiteX2273" fmla="*/ 871817 w 1016085"/>
              <a:gd name="connsiteY2273" fmla="*/ 224199 h 385922"/>
              <a:gd name="connsiteX2274" fmla="*/ 870632 w 1016085"/>
              <a:gd name="connsiteY2274" fmla="*/ 224503 h 385922"/>
              <a:gd name="connsiteX2275" fmla="*/ 869915 w 1016085"/>
              <a:gd name="connsiteY2275" fmla="*/ 225082 h 385922"/>
              <a:gd name="connsiteX2276" fmla="*/ 868481 w 1016085"/>
              <a:gd name="connsiteY2276" fmla="*/ 225965 h 385922"/>
              <a:gd name="connsiteX2277" fmla="*/ 867517 w 1016085"/>
              <a:gd name="connsiteY2277" fmla="*/ 225965 h 385922"/>
              <a:gd name="connsiteX2278" fmla="*/ 866801 w 1016085"/>
              <a:gd name="connsiteY2278" fmla="*/ 226820 h 385922"/>
              <a:gd name="connsiteX2279" fmla="*/ 866332 w 1016085"/>
              <a:gd name="connsiteY2279" fmla="*/ 227399 h 385922"/>
              <a:gd name="connsiteX2280" fmla="*/ 865863 w 1016085"/>
              <a:gd name="connsiteY2280" fmla="*/ 228006 h 385922"/>
              <a:gd name="connsiteX2281" fmla="*/ 863713 w 1016085"/>
              <a:gd name="connsiteY2281" fmla="*/ 228586 h 385922"/>
              <a:gd name="connsiteX2282" fmla="*/ 862996 w 1016085"/>
              <a:gd name="connsiteY2282" fmla="*/ 228862 h 385922"/>
              <a:gd name="connsiteX2283" fmla="*/ 862528 w 1016085"/>
              <a:gd name="connsiteY2283" fmla="*/ 229165 h 385922"/>
              <a:gd name="connsiteX2284" fmla="*/ 862279 w 1016085"/>
              <a:gd name="connsiteY2284" fmla="*/ 230019 h 385922"/>
              <a:gd name="connsiteX2285" fmla="*/ 862032 w 1016085"/>
              <a:gd name="connsiteY2285" fmla="*/ 229440 h 385922"/>
              <a:gd name="connsiteX2286" fmla="*/ 861811 w 1016085"/>
              <a:gd name="connsiteY2286" fmla="*/ 229440 h 385922"/>
              <a:gd name="connsiteX2287" fmla="*/ 861563 w 1016085"/>
              <a:gd name="connsiteY2287" fmla="*/ 229440 h 385922"/>
              <a:gd name="connsiteX2288" fmla="*/ 861315 w 1016085"/>
              <a:gd name="connsiteY2288" fmla="*/ 229440 h 385922"/>
              <a:gd name="connsiteX2289" fmla="*/ 860131 w 1016085"/>
              <a:gd name="connsiteY2289" fmla="*/ 228862 h 385922"/>
              <a:gd name="connsiteX2290" fmla="*/ 858448 w 1016085"/>
              <a:gd name="connsiteY2290" fmla="*/ 227399 h 385922"/>
              <a:gd name="connsiteX2291" fmla="*/ 857980 w 1016085"/>
              <a:gd name="connsiteY2291" fmla="*/ 227123 h 385922"/>
              <a:gd name="connsiteX2292" fmla="*/ 857511 w 1016085"/>
              <a:gd name="connsiteY2292" fmla="*/ 226545 h 385922"/>
              <a:gd name="connsiteX2293" fmla="*/ 857043 w 1016085"/>
              <a:gd name="connsiteY2293" fmla="*/ 226241 h 385922"/>
              <a:gd name="connsiteX2294" fmla="*/ 856547 w 1016085"/>
              <a:gd name="connsiteY2294" fmla="*/ 225662 h 385922"/>
              <a:gd name="connsiteX2295" fmla="*/ 856077 w 1016085"/>
              <a:gd name="connsiteY2295" fmla="*/ 225386 h 385922"/>
              <a:gd name="connsiteX2296" fmla="*/ 854892 w 1016085"/>
              <a:gd name="connsiteY2296" fmla="*/ 224503 h 385922"/>
              <a:gd name="connsiteX2297" fmla="*/ 854645 w 1016085"/>
              <a:gd name="connsiteY2297" fmla="*/ 224503 h 385922"/>
              <a:gd name="connsiteX2298" fmla="*/ 854396 w 1016085"/>
              <a:gd name="connsiteY2298" fmla="*/ 224503 h 385922"/>
              <a:gd name="connsiteX2299" fmla="*/ 853928 w 1016085"/>
              <a:gd name="connsiteY2299" fmla="*/ 224503 h 385922"/>
              <a:gd name="connsiteX2300" fmla="*/ 852963 w 1016085"/>
              <a:gd name="connsiteY2300" fmla="*/ 223620 h 385922"/>
              <a:gd name="connsiteX2301" fmla="*/ 852274 w 1016085"/>
              <a:gd name="connsiteY2301" fmla="*/ 222738 h 385922"/>
              <a:gd name="connsiteX2302" fmla="*/ 851310 w 1016085"/>
              <a:gd name="connsiteY2302" fmla="*/ 222159 h 385922"/>
              <a:gd name="connsiteX2303" fmla="*/ 851061 w 1016085"/>
              <a:gd name="connsiteY2303" fmla="*/ 221303 h 385922"/>
              <a:gd name="connsiteX2304" fmla="*/ 850124 w 1016085"/>
              <a:gd name="connsiteY2304" fmla="*/ 220725 h 385922"/>
              <a:gd name="connsiteX2305" fmla="*/ 849628 w 1016085"/>
              <a:gd name="connsiteY2305" fmla="*/ 221000 h 385922"/>
              <a:gd name="connsiteX2306" fmla="*/ 849407 w 1016085"/>
              <a:gd name="connsiteY2306" fmla="*/ 221303 h 385922"/>
              <a:gd name="connsiteX2307" fmla="*/ 848911 w 1016085"/>
              <a:gd name="connsiteY2307" fmla="*/ 220725 h 385922"/>
              <a:gd name="connsiteX2308" fmla="*/ 848194 w 1016085"/>
              <a:gd name="connsiteY2308" fmla="*/ 220725 h 385922"/>
              <a:gd name="connsiteX2309" fmla="*/ 847258 w 1016085"/>
              <a:gd name="connsiteY2309" fmla="*/ 220118 h 385922"/>
              <a:gd name="connsiteX2310" fmla="*/ 847258 w 1016085"/>
              <a:gd name="connsiteY2310" fmla="*/ 219842 h 385922"/>
              <a:gd name="connsiteX2311" fmla="*/ 847726 w 1016085"/>
              <a:gd name="connsiteY2311" fmla="*/ 219538 h 385922"/>
              <a:gd name="connsiteX2312" fmla="*/ 847726 w 1016085"/>
              <a:gd name="connsiteY2312" fmla="*/ 218959 h 385922"/>
              <a:gd name="connsiteX2313" fmla="*/ 847010 w 1016085"/>
              <a:gd name="connsiteY2313" fmla="*/ 218683 h 385922"/>
              <a:gd name="connsiteX2314" fmla="*/ 846541 w 1016085"/>
              <a:gd name="connsiteY2314" fmla="*/ 218379 h 385922"/>
              <a:gd name="connsiteX2315" fmla="*/ 846541 w 1016085"/>
              <a:gd name="connsiteY2315" fmla="*/ 218683 h 385922"/>
              <a:gd name="connsiteX2316" fmla="*/ 845824 w 1016085"/>
              <a:gd name="connsiteY2316" fmla="*/ 218683 h 385922"/>
              <a:gd name="connsiteX2317" fmla="*/ 845824 w 1016085"/>
              <a:gd name="connsiteY2317" fmla="*/ 218076 h 385922"/>
              <a:gd name="connsiteX2318" fmla="*/ 845576 w 1016085"/>
              <a:gd name="connsiteY2318" fmla="*/ 217496 h 385922"/>
              <a:gd name="connsiteX2319" fmla="*/ 845355 w 1016085"/>
              <a:gd name="connsiteY2319" fmla="*/ 217222 h 385922"/>
              <a:gd name="connsiteX2320" fmla="*/ 845107 w 1016085"/>
              <a:gd name="connsiteY2320" fmla="*/ 216918 h 385922"/>
              <a:gd name="connsiteX2321" fmla="*/ 844639 w 1016085"/>
              <a:gd name="connsiteY2321" fmla="*/ 216918 h 385922"/>
              <a:gd name="connsiteX2322" fmla="*/ 843922 w 1016085"/>
              <a:gd name="connsiteY2322" fmla="*/ 216642 h 385922"/>
              <a:gd name="connsiteX2323" fmla="*/ 843427 w 1016085"/>
              <a:gd name="connsiteY2323" fmla="*/ 216918 h 385922"/>
              <a:gd name="connsiteX2324" fmla="*/ 843206 w 1016085"/>
              <a:gd name="connsiteY2324" fmla="*/ 216918 h 385922"/>
              <a:gd name="connsiteX2325" fmla="*/ 842710 w 1016085"/>
              <a:gd name="connsiteY2325" fmla="*/ 216918 h 385922"/>
              <a:gd name="connsiteX2326" fmla="*/ 842240 w 1016085"/>
              <a:gd name="connsiteY2326" fmla="*/ 216339 h 385922"/>
              <a:gd name="connsiteX2327" fmla="*/ 841056 w 1016085"/>
              <a:gd name="connsiteY2327" fmla="*/ 215759 h 385922"/>
              <a:gd name="connsiteX2328" fmla="*/ 841056 w 1016085"/>
              <a:gd name="connsiteY2328" fmla="*/ 215180 h 385922"/>
              <a:gd name="connsiteX2329" fmla="*/ 840587 w 1016085"/>
              <a:gd name="connsiteY2329" fmla="*/ 214876 h 385922"/>
              <a:gd name="connsiteX2330" fmla="*/ 839870 w 1016085"/>
              <a:gd name="connsiteY2330" fmla="*/ 213993 h 385922"/>
              <a:gd name="connsiteX2331" fmla="*/ 839622 w 1016085"/>
              <a:gd name="connsiteY2331" fmla="*/ 212835 h 385922"/>
              <a:gd name="connsiteX2332" fmla="*/ 838658 w 1016085"/>
              <a:gd name="connsiteY2332" fmla="*/ 211373 h 385922"/>
              <a:gd name="connsiteX2333" fmla="*/ 838437 w 1016085"/>
              <a:gd name="connsiteY2333" fmla="*/ 210519 h 385922"/>
              <a:gd name="connsiteX2334" fmla="*/ 838189 w 1016085"/>
              <a:gd name="connsiteY2334" fmla="*/ 210215 h 385922"/>
              <a:gd name="connsiteX2335" fmla="*/ 837472 w 1016085"/>
              <a:gd name="connsiteY2335" fmla="*/ 210519 h 385922"/>
              <a:gd name="connsiteX2336" fmla="*/ 837472 w 1016085"/>
              <a:gd name="connsiteY2336" fmla="*/ 210215 h 385922"/>
              <a:gd name="connsiteX2337" fmla="*/ 837721 w 1016085"/>
              <a:gd name="connsiteY2337" fmla="*/ 209636 h 385922"/>
              <a:gd name="connsiteX2338" fmla="*/ 837721 w 1016085"/>
              <a:gd name="connsiteY2338" fmla="*/ 209332 h 385922"/>
              <a:gd name="connsiteX2339" fmla="*/ 837472 w 1016085"/>
              <a:gd name="connsiteY2339" fmla="*/ 208753 h 385922"/>
              <a:gd name="connsiteX2340" fmla="*/ 837472 w 1016085"/>
              <a:gd name="connsiteY2340" fmla="*/ 208477 h 385922"/>
              <a:gd name="connsiteX2341" fmla="*/ 837004 w 1016085"/>
              <a:gd name="connsiteY2341" fmla="*/ 207870 h 385922"/>
              <a:gd name="connsiteX2342" fmla="*/ 836535 w 1016085"/>
              <a:gd name="connsiteY2342" fmla="*/ 207291 h 385922"/>
              <a:gd name="connsiteX2343" fmla="*/ 836535 w 1016085"/>
              <a:gd name="connsiteY2343" fmla="*/ 206712 h 385922"/>
              <a:gd name="connsiteX2344" fmla="*/ 836287 w 1016085"/>
              <a:gd name="connsiteY2344" fmla="*/ 206712 h 385922"/>
              <a:gd name="connsiteX2345" fmla="*/ 836287 w 1016085"/>
              <a:gd name="connsiteY2345" fmla="*/ 206132 h 385922"/>
              <a:gd name="connsiteX2346" fmla="*/ 836038 w 1016085"/>
              <a:gd name="connsiteY2346" fmla="*/ 205829 h 385922"/>
              <a:gd name="connsiteX2347" fmla="*/ 835818 w 1016085"/>
              <a:gd name="connsiteY2347" fmla="*/ 205829 h 385922"/>
              <a:gd name="connsiteX2348" fmla="*/ 835570 w 1016085"/>
              <a:gd name="connsiteY2348" fmla="*/ 205829 h 385922"/>
              <a:gd name="connsiteX2349" fmla="*/ 835102 w 1016085"/>
              <a:gd name="connsiteY2349" fmla="*/ 205249 h 385922"/>
              <a:gd name="connsiteX2350" fmla="*/ 834606 w 1016085"/>
              <a:gd name="connsiteY2350" fmla="*/ 204973 h 385922"/>
              <a:gd name="connsiteX2351" fmla="*/ 834137 w 1016085"/>
              <a:gd name="connsiteY2351" fmla="*/ 204670 h 385922"/>
              <a:gd name="connsiteX2352" fmla="*/ 833420 w 1016085"/>
              <a:gd name="connsiteY2352" fmla="*/ 204092 h 385922"/>
              <a:gd name="connsiteX2353" fmla="*/ 832703 w 1016085"/>
              <a:gd name="connsiteY2353" fmla="*/ 204368 h 385922"/>
              <a:gd name="connsiteX2354" fmla="*/ 832703 w 1016085"/>
              <a:gd name="connsiteY2354" fmla="*/ 204670 h 385922"/>
              <a:gd name="connsiteX2355" fmla="*/ 832703 w 1016085"/>
              <a:gd name="connsiteY2355" fmla="*/ 204973 h 385922"/>
              <a:gd name="connsiteX2356" fmla="*/ 833173 w 1016085"/>
              <a:gd name="connsiteY2356" fmla="*/ 205553 h 385922"/>
              <a:gd name="connsiteX2357" fmla="*/ 833669 w 1016085"/>
              <a:gd name="connsiteY2357" fmla="*/ 205829 h 385922"/>
              <a:gd name="connsiteX2358" fmla="*/ 833890 w 1016085"/>
              <a:gd name="connsiteY2358" fmla="*/ 206436 h 385922"/>
              <a:gd name="connsiteX2359" fmla="*/ 833669 w 1016085"/>
              <a:gd name="connsiteY2359" fmla="*/ 207015 h 385922"/>
              <a:gd name="connsiteX2360" fmla="*/ 833890 w 1016085"/>
              <a:gd name="connsiteY2360" fmla="*/ 207015 h 385922"/>
              <a:gd name="connsiteX2361" fmla="*/ 834606 w 1016085"/>
              <a:gd name="connsiteY2361" fmla="*/ 207870 h 385922"/>
              <a:gd name="connsiteX2362" fmla="*/ 834854 w 1016085"/>
              <a:gd name="connsiteY2362" fmla="*/ 208173 h 385922"/>
              <a:gd name="connsiteX2363" fmla="*/ 835570 w 1016085"/>
              <a:gd name="connsiteY2363" fmla="*/ 209332 h 385922"/>
              <a:gd name="connsiteX2364" fmla="*/ 835818 w 1016085"/>
              <a:gd name="connsiteY2364" fmla="*/ 210215 h 385922"/>
              <a:gd name="connsiteX2365" fmla="*/ 835570 w 1016085"/>
              <a:gd name="connsiteY2365" fmla="*/ 210519 h 385922"/>
              <a:gd name="connsiteX2366" fmla="*/ 835323 w 1016085"/>
              <a:gd name="connsiteY2366" fmla="*/ 210795 h 385922"/>
              <a:gd name="connsiteX2367" fmla="*/ 835323 w 1016085"/>
              <a:gd name="connsiteY2367" fmla="*/ 211098 h 385922"/>
              <a:gd name="connsiteX2368" fmla="*/ 835818 w 1016085"/>
              <a:gd name="connsiteY2368" fmla="*/ 211952 h 385922"/>
              <a:gd name="connsiteX2369" fmla="*/ 836287 w 1016085"/>
              <a:gd name="connsiteY2369" fmla="*/ 212256 h 385922"/>
              <a:gd name="connsiteX2370" fmla="*/ 836755 w 1016085"/>
              <a:gd name="connsiteY2370" fmla="*/ 213139 h 385922"/>
              <a:gd name="connsiteX2371" fmla="*/ 837721 w 1016085"/>
              <a:gd name="connsiteY2371" fmla="*/ 213718 h 385922"/>
              <a:gd name="connsiteX2372" fmla="*/ 837941 w 1016085"/>
              <a:gd name="connsiteY2372" fmla="*/ 214297 h 385922"/>
              <a:gd name="connsiteX2373" fmla="*/ 837941 w 1016085"/>
              <a:gd name="connsiteY2373" fmla="*/ 215180 h 385922"/>
              <a:gd name="connsiteX2374" fmla="*/ 838658 w 1016085"/>
              <a:gd name="connsiteY2374" fmla="*/ 216035 h 385922"/>
              <a:gd name="connsiteX2375" fmla="*/ 839870 w 1016085"/>
              <a:gd name="connsiteY2375" fmla="*/ 217222 h 385922"/>
              <a:gd name="connsiteX2376" fmla="*/ 840339 w 1016085"/>
              <a:gd name="connsiteY2376" fmla="*/ 218076 h 385922"/>
              <a:gd name="connsiteX2377" fmla="*/ 840807 w 1016085"/>
              <a:gd name="connsiteY2377" fmla="*/ 218683 h 385922"/>
              <a:gd name="connsiteX2378" fmla="*/ 841304 w 1016085"/>
              <a:gd name="connsiteY2378" fmla="*/ 221000 h 385922"/>
              <a:gd name="connsiteX2379" fmla="*/ 841772 w 1016085"/>
              <a:gd name="connsiteY2379" fmla="*/ 222462 h 385922"/>
              <a:gd name="connsiteX2380" fmla="*/ 842020 w 1016085"/>
              <a:gd name="connsiteY2380" fmla="*/ 223042 h 385922"/>
              <a:gd name="connsiteX2381" fmla="*/ 842020 w 1016085"/>
              <a:gd name="connsiteY2381" fmla="*/ 223620 h 385922"/>
              <a:gd name="connsiteX2382" fmla="*/ 842240 w 1016085"/>
              <a:gd name="connsiteY2382" fmla="*/ 224199 h 385922"/>
              <a:gd name="connsiteX2383" fmla="*/ 842957 w 1016085"/>
              <a:gd name="connsiteY2383" fmla="*/ 225082 h 385922"/>
              <a:gd name="connsiteX2384" fmla="*/ 844639 w 1016085"/>
              <a:gd name="connsiteY2384" fmla="*/ 226241 h 385922"/>
              <a:gd name="connsiteX2385" fmla="*/ 845107 w 1016085"/>
              <a:gd name="connsiteY2385" fmla="*/ 226545 h 385922"/>
              <a:gd name="connsiteX2386" fmla="*/ 846293 w 1016085"/>
              <a:gd name="connsiteY2386" fmla="*/ 227703 h 385922"/>
              <a:gd name="connsiteX2387" fmla="*/ 846541 w 1016085"/>
              <a:gd name="connsiteY2387" fmla="*/ 227703 h 385922"/>
              <a:gd name="connsiteX2388" fmla="*/ 847010 w 1016085"/>
              <a:gd name="connsiteY2388" fmla="*/ 228586 h 385922"/>
              <a:gd name="connsiteX2389" fmla="*/ 847975 w 1016085"/>
              <a:gd name="connsiteY2389" fmla="*/ 228862 h 385922"/>
              <a:gd name="connsiteX2390" fmla="*/ 848194 w 1016085"/>
              <a:gd name="connsiteY2390" fmla="*/ 229165 h 385922"/>
              <a:gd name="connsiteX2391" fmla="*/ 849407 w 1016085"/>
              <a:gd name="connsiteY2391" fmla="*/ 229745 h 385922"/>
              <a:gd name="connsiteX2392" fmla="*/ 851557 w 1016085"/>
              <a:gd name="connsiteY2392" fmla="*/ 230626 h 385922"/>
              <a:gd name="connsiteX2393" fmla="*/ 851778 w 1016085"/>
              <a:gd name="connsiteY2393" fmla="*/ 231206 h 385922"/>
              <a:gd name="connsiteX2394" fmla="*/ 851778 w 1016085"/>
              <a:gd name="connsiteY2394" fmla="*/ 231482 h 385922"/>
              <a:gd name="connsiteX2395" fmla="*/ 851778 w 1016085"/>
              <a:gd name="connsiteY2395" fmla="*/ 231785 h 385922"/>
              <a:gd name="connsiteX2396" fmla="*/ 852274 w 1016085"/>
              <a:gd name="connsiteY2396" fmla="*/ 232061 h 385922"/>
              <a:gd name="connsiteX2397" fmla="*/ 854645 w 1016085"/>
              <a:gd name="connsiteY2397" fmla="*/ 232061 h 385922"/>
              <a:gd name="connsiteX2398" fmla="*/ 856326 w 1016085"/>
              <a:gd name="connsiteY2398" fmla="*/ 232943 h 385922"/>
              <a:gd name="connsiteX2399" fmla="*/ 856326 w 1016085"/>
              <a:gd name="connsiteY2399" fmla="*/ 233247 h 385922"/>
              <a:gd name="connsiteX2400" fmla="*/ 856547 w 1016085"/>
              <a:gd name="connsiteY2400" fmla="*/ 233523 h 385922"/>
              <a:gd name="connsiteX2401" fmla="*/ 857043 w 1016085"/>
              <a:gd name="connsiteY2401" fmla="*/ 233826 h 385922"/>
              <a:gd name="connsiteX2402" fmla="*/ 858944 w 1016085"/>
              <a:gd name="connsiteY2402" fmla="*/ 233247 h 385922"/>
              <a:gd name="connsiteX2403" fmla="*/ 859414 w 1016085"/>
              <a:gd name="connsiteY2403" fmla="*/ 232943 h 385922"/>
              <a:gd name="connsiteX2404" fmla="*/ 860378 w 1016085"/>
              <a:gd name="connsiteY2404" fmla="*/ 233247 h 385922"/>
              <a:gd name="connsiteX2405" fmla="*/ 861315 w 1016085"/>
              <a:gd name="connsiteY2405" fmla="*/ 233247 h 385922"/>
              <a:gd name="connsiteX2406" fmla="*/ 862032 w 1016085"/>
              <a:gd name="connsiteY2406" fmla="*/ 234102 h 385922"/>
              <a:gd name="connsiteX2407" fmla="*/ 863934 w 1016085"/>
              <a:gd name="connsiteY2407" fmla="*/ 234682 h 385922"/>
              <a:gd name="connsiteX2408" fmla="*/ 867048 w 1016085"/>
              <a:gd name="connsiteY2408" fmla="*/ 236722 h 385922"/>
              <a:gd name="connsiteX2409" fmla="*/ 867517 w 1016085"/>
              <a:gd name="connsiteY2409" fmla="*/ 236446 h 385922"/>
              <a:gd name="connsiteX2410" fmla="*/ 868013 w 1016085"/>
              <a:gd name="connsiteY2410" fmla="*/ 236446 h 385922"/>
              <a:gd name="connsiteX2411" fmla="*/ 868013 w 1016085"/>
              <a:gd name="connsiteY2411" fmla="*/ 235868 h 385922"/>
              <a:gd name="connsiteX2412" fmla="*/ 868950 w 1016085"/>
              <a:gd name="connsiteY2412" fmla="*/ 235868 h 385922"/>
              <a:gd name="connsiteX2413" fmla="*/ 868950 w 1016085"/>
              <a:gd name="connsiteY2413" fmla="*/ 235261 h 385922"/>
              <a:gd name="connsiteX2414" fmla="*/ 868702 w 1016085"/>
              <a:gd name="connsiteY2414" fmla="*/ 234682 h 385922"/>
              <a:gd name="connsiteX2415" fmla="*/ 869419 w 1016085"/>
              <a:gd name="connsiteY2415" fmla="*/ 234406 h 385922"/>
              <a:gd name="connsiteX2416" fmla="*/ 869915 w 1016085"/>
              <a:gd name="connsiteY2416" fmla="*/ 234406 h 385922"/>
              <a:gd name="connsiteX2417" fmla="*/ 870136 w 1016085"/>
              <a:gd name="connsiteY2417" fmla="*/ 234985 h 385922"/>
              <a:gd name="connsiteX2418" fmla="*/ 871100 w 1016085"/>
              <a:gd name="connsiteY2418" fmla="*/ 234985 h 385922"/>
              <a:gd name="connsiteX2419" fmla="*/ 872065 w 1016085"/>
              <a:gd name="connsiteY2419" fmla="*/ 233826 h 385922"/>
              <a:gd name="connsiteX2420" fmla="*/ 873250 w 1016085"/>
              <a:gd name="connsiteY2420" fmla="*/ 231206 h 385922"/>
              <a:gd name="connsiteX2421" fmla="*/ 873967 w 1016085"/>
              <a:gd name="connsiteY2421" fmla="*/ 230902 h 385922"/>
              <a:gd name="connsiteX2422" fmla="*/ 875621 w 1016085"/>
              <a:gd name="connsiteY2422" fmla="*/ 230902 h 385922"/>
              <a:gd name="connsiteX2423" fmla="*/ 876338 w 1016085"/>
              <a:gd name="connsiteY2423" fmla="*/ 231206 h 385922"/>
              <a:gd name="connsiteX2424" fmla="*/ 876586 w 1016085"/>
              <a:gd name="connsiteY2424" fmla="*/ 230626 h 385922"/>
              <a:gd name="connsiteX2425" fmla="*/ 876834 w 1016085"/>
              <a:gd name="connsiteY2425" fmla="*/ 230626 h 385922"/>
              <a:gd name="connsiteX2426" fmla="*/ 876834 w 1016085"/>
              <a:gd name="connsiteY2426" fmla="*/ 229745 h 385922"/>
              <a:gd name="connsiteX2427" fmla="*/ 876586 w 1016085"/>
              <a:gd name="connsiteY2427" fmla="*/ 229440 h 385922"/>
              <a:gd name="connsiteX2428" fmla="*/ 876834 w 1016085"/>
              <a:gd name="connsiteY2428" fmla="*/ 229165 h 385922"/>
              <a:gd name="connsiteX2429" fmla="*/ 878019 w 1016085"/>
              <a:gd name="connsiteY2429" fmla="*/ 228586 h 385922"/>
              <a:gd name="connsiteX2430" fmla="*/ 878487 w 1016085"/>
              <a:gd name="connsiteY2430" fmla="*/ 227703 h 385922"/>
              <a:gd name="connsiteX2431" fmla="*/ 878956 w 1016085"/>
              <a:gd name="connsiteY2431" fmla="*/ 227399 h 385922"/>
              <a:gd name="connsiteX2432" fmla="*/ 880390 w 1016085"/>
              <a:gd name="connsiteY2432" fmla="*/ 227123 h 385922"/>
              <a:gd name="connsiteX2433" fmla="*/ 882071 w 1016085"/>
              <a:gd name="connsiteY2433" fmla="*/ 226545 h 385922"/>
              <a:gd name="connsiteX2434" fmla="*/ 883256 w 1016085"/>
              <a:gd name="connsiteY2434" fmla="*/ 226545 h 385922"/>
              <a:gd name="connsiteX2435" fmla="*/ 884938 w 1016085"/>
              <a:gd name="connsiteY2435" fmla="*/ 226820 h 385922"/>
              <a:gd name="connsiteX2436" fmla="*/ 886591 w 1016085"/>
              <a:gd name="connsiteY2436" fmla="*/ 228006 h 385922"/>
              <a:gd name="connsiteX2437" fmla="*/ 888024 w 1016085"/>
              <a:gd name="connsiteY2437" fmla="*/ 228282 h 385922"/>
              <a:gd name="connsiteX2438" fmla="*/ 888520 w 1016085"/>
              <a:gd name="connsiteY2438" fmla="*/ 227123 h 385922"/>
              <a:gd name="connsiteX2439" fmla="*/ 887803 w 1016085"/>
              <a:gd name="connsiteY2439" fmla="*/ 226545 h 385922"/>
              <a:gd name="connsiteX2440" fmla="*/ 887803 w 1016085"/>
              <a:gd name="connsiteY2440" fmla="*/ 226241 h 385922"/>
              <a:gd name="connsiteX2441" fmla="*/ 888520 w 1016085"/>
              <a:gd name="connsiteY2441" fmla="*/ 225965 h 385922"/>
              <a:gd name="connsiteX2442" fmla="*/ 889458 w 1016085"/>
              <a:gd name="connsiteY2442" fmla="*/ 225386 h 385922"/>
              <a:gd name="connsiteX2443" fmla="*/ 889458 w 1016085"/>
              <a:gd name="connsiteY2443" fmla="*/ 225082 h 385922"/>
              <a:gd name="connsiteX2444" fmla="*/ 890642 w 1016085"/>
              <a:gd name="connsiteY2444" fmla="*/ 224779 h 385922"/>
              <a:gd name="connsiteX2445" fmla="*/ 892076 w 1016085"/>
              <a:gd name="connsiteY2445" fmla="*/ 224503 h 385922"/>
              <a:gd name="connsiteX2446" fmla="*/ 893757 w 1016085"/>
              <a:gd name="connsiteY2446" fmla="*/ 224503 h 385922"/>
              <a:gd name="connsiteX2447" fmla="*/ 895411 w 1016085"/>
              <a:gd name="connsiteY2447" fmla="*/ 224199 h 385922"/>
              <a:gd name="connsiteX2448" fmla="*/ 895660 w 1016085"/>
              <a:gd name="connsiteY2448" fmla="*/ 224199 h 385922"/>
              <a:gd name="connsiteX2449" fmla="*/ 895908 w 1016085"/>
              <a:gd name="connsiteY2449" fmla="*/ 225386 h 385922"/>
              <a:gd name="connsiteX2450" fmla="*/ 896377 w 1016085"/>
              <a:gd name="connsiteY2450" fmla="*/ 225965 h 385922"/>
              <a:gd name="connsiteX2451" fmla="*/ 897341 w 1016085"/>
              <a:gd name="connsiteY2451" fmla="*/ 226820 h 385922"/>
              <a:gd name="connsiteX2452" fmla="*/ 898057 w 1016085"/>
              <a:gd name="connsiteY2452" fmla="*/ 226820 h 385922"/>
              <a:gd name="connsiteX2453" fmla="*/ 898278 w 1016085"/>
              <a:gd name="connsiteY2453" fmla="*/ 226820 h 385922"/>
              <a:gd name="connsiteX2454" fmla="*/ 898774 w 1016085"/>
              <a:gd name="connsiteY2454" fmla="*/ 226545 h 385922"/>
              <a:gd name="connsiteX2455" fmla="*/ 898995 w 1016085"/>
              <a:gd name="connsiteY2455" fmla="*/ 225965 h 385922"/>
              <a:gd name="connsiteX2456" fmla="*/ 898278 w 1016085"/>
              <a:gd name="connsiteY2456" fmla="*/ 225662 h 385922"/>
              <a:gd name="connsiteX2457" fmla="*/ 897809 w 1016085"/>
              <a:gd name="connsiteY2457" fmla="*/ 224779 h 385922"/>
              <a:gd name="connsiteX2458" fmla="*/ 897561 w 1016085"/>
              <a:gd name="connsiteY2458" fmla="*/ 224199 h 385922"/>
              <a:gd name="connsiteX2459" fmla="*/ 897341 w 1016085"/>
              <a:gd name="connsiteY2459" fmla="*/ 223620 h 385922"/>
              <a:gd name="connsiteX2460" fmla="*/ 897561 w 1016085"/>
              <a:gd name="connsiteY2460" fmla="*/ 223345 h 385922"/>
              <a:gd name="connsiteX2461" fmla="*/ 898278 w 1016085"/>
              <a:gd name="connsiteY2461" fmla="*/ 222738 h 385922"/>
              <a:gd name="connsiteX2462" fmla="*/ 898526 w 1016085"/>
              <a:gd name="connsiteY2462" fmla="*/ 221883 h 385922"/>
              <a:gd name="connsiteX2463" fmla="*/ 897809 w 1016085"/>
              <a:gd name="connsiteY2463" fmla="*/ 221883 h 385922"/>
              <a:gd name="connsiteX2464" fmla="*/ 897809 w 1016085"/>
              <a:gd name="connsiteY2464" fmla="*/ 221579 h 385922"/>
              <a:gd name="connsiteX2465" fmla="*/ 898057 w 1016085"/>
              <a:gd name="connsiteY2465" fmla="*/ 220421 h 385922"/>
              <a:gd name="connsiteX2466" fmla="*/ 898526 w 1016085"/>
              <a:gd name="connsiteY2466" fmla="*/ 219262 h 385922"/>
              <a:gd name="connsiteX2467" fmla="*/ 898995 w 1016085"/>
              <a:gd name="connsiteY2467" fmla="*/ 218683 h 385922"/>
              <a:gd name="connsiteX2468" fmla="*/ 899243 w 1016085"/>
              <a:gd name="connsiteY2468" fmla="*/ 218683 h 385922"/>
              <a:gd name="connsiteX2469" fmla="*/ 899712 w 1016085"/>
              <a:gd name="connsiteY2469" fmla="*/ 219538 h 385922"/>
              <a:gd name="connsiteX2470" fmla="*/ 900180 w 1016085"/>
              <a:gd name="connsiteY2470" fmla="*/ 218683 h 385922"/>
              <a:gd name="connsiteX2471" fmla="*/ 901145 w 1016085"/>
              <a:gd name="connsiteY2471" fmla="*/ 218379 h 385922"/>
              <a:gd name="connsiteX2472" fmla="*/ 900676 w 1016085"/>
              <a:gd name="connsiteY2472" fmla="*/ 217496 h 385922"/>
              <a:gd name="connsiteX2473" fmla="*/ 900428 w 1016085"/>
              <a:gd name="connsiteY2473" fmla="*/ 216642 h 385922"/>
              <a:gd name="connsiteX2474" fmla="*/ 899463 w 1016085"/>
              <a:gd name="connsiteY2474" fmla="*/ 216642 h 385922"/>
              <a:gd name="connsiteX2475" fmla="*/ 900180 w 1016085"/>
              <a:gd name="connsiteY2475" fmla="*/ 215180 h 385922"/>
              <a:gd name="connsiteX2476" fmla="*/ 900428 w 1016085"/>
              <a:gd name="connsiteY2476" fmla="*/ 214297 h 385922"/>
              <a:gd name="connsiteX2477" fmla="*/ 901145 w 1016085"/>
              <a:gd name="connsiteY2477" fmla="*/ 213993 h 385922"/>
              <a:gd name="connsiteX2478" fmla="*/ 902330 w 1016085"/>
              <a:gd name="connsiteY2478" fmla="*/ 215180 h 385922"/>
              <a:gd name="connsiteX2479" fmla="*/ 902578 w 1016085"/>
              <a:gd name="connsiteY2479" fmla="*/ 215456 h 385922"/>
              <a:gd name="connsiteX2480" fmla="*/ 902578 w 1016085"/>
              <a:gd name="connsiteY2480" fmla="*/ 216035 h 385922"/>
              <a:gd name="connsiteX2481" fmla="*/ 903047 w 1016085"/>
              <a:gd name="connsiteY2481" fmla="*/ 216642 h 385922"/>
              <a:gd name="connsiteX2482" fmla="*/ 903763 w 1016085"/>
              <a:gd name="connsiteY2482" fmla="*/ 216339 h 385922"/>
              <a:gd name="connsiteX2483" fmla="*/ 904260 w 1016085"/>
              <a:gd name="connsiteY2483" fmla="*/ 216642 h 385922"/>
              <a:gd name="connsiteX2484" fmla="*/ 904728 w 1016085"/>
              <a:gd name="connsiteY2484" fmla="*/ 218076 h 385922"/>
              <a:gd name="connsiteX2485" fmla="*/ 904480 w 1016085"/>
              <a:gd name="connsiteY2485" fmla="*/ 218959 h 385922"/>
              <a:gd name="connsiteX2486" fmla="*/ 904728 w 1016085"/>
              <a:gd name="connsiteY2486" fmla="*/ 220118 h 385922"/>
              <a:gd name="connsiteX2487" fmla="*/ 905665 w 1016085"/>
              <a:gd name="connsiteY2487" fmla="*/ 220725 h 385922"/>
              <a:gd name="connsiteX2488" fmla="*/ 905914 w 1016085"/>
              <a:gd name="connsiteY2488" fmla="*/ 221000 h 385922"/>
              <a:gd name="connsiteX2489" fmla="*/ 904948 w 1016085"/>
              <a:gd name="connsiteY2489" fmla="*/ 221000 h 385922"/>
              <a:gd name="connsiteX2490" fmla="*/ 904728 w 1016085"/>
              <a:gd name="connsiteY2490" fmla="*/ 221000 h 385922"/>
              <a:gd name="connsiteX2491" fmla="*/ 904260 w 1016085"/>
              <a:gd name="connsiteY2491" fmla="*/ 221303 h 385922"/>
              <a:gd name="connsiteX2492" fmla="*/ 904260 w 1016085"/>
              <a:gd name="connsiteY2492" fmla="*/ 221883 h 385922"/>
              <a:gd name="connsiteX2493" fmla="*/ 903763 w 1016085"/>
              <a:gd name="connsiteY2493" fmla="*/ 222738 h 385922"/>
              <a:gd name="connsiteX2494" fmla="*/ 904260 w 1016085"/>
              <a:gd name="connsiteY2494" fmla="*/ 224199 h 385922"/>
              <a:gd name="connsiteX2495" fmla="*/ 904260 w 1016085"/>
              <a:gd name="connsiteY2495" fmla="*/ 224779 h 385922"/>
              <a:gd name="connsiteX2496" fmla="*/ 904728 w 1016085"/>
              <a:gd name="connsiteY2496" fmla="*/ 225082 h 385922"/>
              <a:gd name="connsiteX2497" fmla="*/ 905445 w 1016085"/>
              <a:gd name="connsiteY2497" fmla="*/ 224503 h 385922"/>
              <a:gd name="connsiteX2498" fmla="*/ 905665 w 1016085"/>
              <a:gd name="connsiteY2498" fmla="*/ 226545 h 385922"/>
              <a:gd name="connsiteX2499" fmla="*/ 905914 w 1016085"/>
              <a:gd name="connsiteY2499" fmla="*/ 227399 h 385922"/>
              <a:gd name="connsiteX2500" fmla="*/ 905914 w 1016085"/>
              <a:gd name="connsiteY2500" fmla="*/ 228006 h 385922"/>
              <a:gd name="connsiteX2501" fmla="*/ 904948 w 1016085"/>
              <a:gd name="connsiteY2501" fmla="*/ 229165 h 385922"/>
              <a:gd name="connsiteX2502" fmla="*/ 905445 w 1016085"/>
              <a:gd name="connsiteY2502" fmla="*/ 230323 h 385922"/>
              <a:gd name="connsiteX2503" fmla="*/ 905914 w 1016085"/>
              <a:gd name="connsiteY2503" fmla="*/ 231785 h 385922"/>
              <a:gd name="connsiteX2504" fmla="*/ 906630 w 1016085"/>
              <a:gd name="connsiteY2504" fmla="*/ 231482 h 385922"/>
              <a:gd name="connsiteX2505" fmla="*/ 907346 w 1016085"/>
              <a:gd name="connsiteY2505" fmla="*/ 230019 h 385922"/>
              <a:gd name="connsiteX2506" fmla="*/ 908063 w 1016085"/>
              <a:gd name="connsiteY2506" fmla="*/ 230019 h 385922"/>
              <a:gd name="connsiteX2507" fmla="*/ 908532 w 1016085"/>
              <a:gd name="connsiteY2507" fmla="*/ 230902 h 385922"/>
              <a:gd name="connsiteX2508" fmla="*/ 908532 w 1016085"/>
              <a:gd name="connsiteY2508" fmla="*/ 232365 h 385922"/>
              <a:gd name="connsiteX2509" fmla="*/ 909249 w 1016085"/>
              <a:gd name="connsiteY2509" fmla="*/ 232061 h 385922"/>
              <a:gd name="connsiteX2510" fmla="*/ 909966 w 1016085"/>
              <a:gd name="connsiteY2510" fmla="*/ 231785 h 385922"/>
              <a:gd name="connsiteX2511" fmla="*/ 910213 w 1016085"/>
              <a:gd name="connsiteY2511" fmla="*/ 230626 h 385922"/>
              <a:gd name="connsiteX2512" fmla="*/ 910681 w 1016085"/>
              <a:gd name="connsiteY2512" fmla="*/ 228862 h 385922"/>
              <a:gd name="connsiteX2513" fmla="*/ 910434 w 1016085"/>
              <a:gd name="connsiteY2513" fmla="*/ 228006 h 385922"/>
              <a:gd name="connsiteX2514" fmla="*/ 910681 w 1016085"/>
              <a:gd name="connsiteY2514" fmla="*/ 227703 h 385922"/>
              <a:gd name="connsiteX2515" fmla="*/ 910930 w 1016085"/>
              <a:gd name="connsiteY2515" fmla="*/ 227703 h 385922"/>
              <a:gd name="connsiteX2516" fmla="*/ 911150 w 1016085"/>
              <a:gd name="connsiteY2516" fmla="*/ 228586 h 385922"/>
              <a:gd name="connsiteX2517" fmla="*/ 911867 w 1016085"/>
              <a:gd name="connsiteY2517" fmla="*/ 228586 h 385922"/>
              <a:gd name="connsiteX2518" fmla="*/ 912584 w 1016085"/>
              <a:gd name="connsiteY2518" fmla="*/ 229165 h 385922"/>
              <a:gd name="connsiteX2519" fmla="*/ 912832 w 1016085"/>
              <a:gd name="connsiteY2519" fmla="*/ 228006 h 385922"/>
              <a:gd name="connsiteX2520" fmla="*/ 913548 w 1016085"/>
              <a:gd name="connsiteY2520" fmla="*/ 228862 h 385922"/>
              <a:gd name="connsiteX2521" fmla="*/ 914513 w 1016085"/>
              <a:gd name="connsiteY2521" fmla="*/ 228862 h 385922"/>
              <a:gd name="connsiteX2522" fmla="*/ 914982 w 1016085"/>
              <a:gd name="connsiteY2522" fmla="*/ 228862 h 385922"/>
              <a:gd name="connsiteX2523" fmla="*/ 915203 w 1016085"/>
              <a:gd name="connsiteY2523" fmla="*/ 229440 h 385922"/>
              <a:gd name="connsiteX2524" fmla="*/ 915920 w 1016085"/>
              <a:gd name="connsiteY2524" fmla="*/ 229440 h 385922"/>
              <a:gd name="connsiteX2525" fmla="*/ 915920 w 1016085"/>
              <a:gd name="connsiteY2525" fmla="*/ 228862 h 385922"/>
              <a:gd name="connsiteX2526" fmla="*/ 916167 w 1016085"/>
              <a:gd name="connsiteY2526" fmla="*/ 228862 h 385922"/>
              <a:gd name="connsiteX2527" fmla="*/ 916416 w 1016085"/>
              <a:gd name="connsiteY2527" fmla="*/ 229745 h 385922"/>
              <a:gd name="connsiteX2528" fmla="*/ 917132 w 1016085"/>
              <a:gd name="connsiteY2528" fmla="*/ 230323 h 385922"/>
              <a:gd name="connsiteX2529" fmla="*/ 917600 w 1016085"/>
              <a:gd name="connsiteY2529" fmla="*/ 229745 h 385922"/>
              <a:gd name="connsiteX2530" fmla="*/ 917600 w 1016085"/>
              <a:gd name="connsiteY2530" fmla="*/ 228282 h 385922"/>
              <a:gd name="connsiteX2531" fmla="*/ 916636 w 1016085"/>
              <a:gd name="connsiteY2531" fmla="*/ 227399 h 385922"/>
              <a:gd name="connsiteX2532" fmla="*/ 916636 w 1016085"/>
              <a:gd name="connsiteY2532" fmla="*/ 226545 h 385922"/>
              <a:gd name="connsiteX2533" fmla="*/ 915920 w 1016085"/>
              <a:gd name="connsiteY2533" fmla="*/ 225965 h 385922"/>
              <a:gd name="connsiteX2534" fmla="*/ 915203 w 1016085"/>
              <a:gd name="connsiteY2534" fmla="*/ 225082 h 385922"/>
              <a:gd name="connsiteX2535" fmla="*/ 914017 w 1016085"/>
              <a:gd name="connsiteY2535" fmla="*/ 222738 h 385922"/>
              <a:gd name="connsiteX2536" fmla="*/ 913081 w 1016085"/>
              <a:gd name="connsiteY2536" fmla="*/ 221303 h 385922"/>
              <a:gd name="connsiteX2537" fmla="*/ 912115 w 1016085"/>
              <a:gd name="connsiteY2537" fmla="*/ 220421 h 385922"/>
              <a:gd name="connsiteX2538" fmla="*/ 912115 w 1016085"/>
              <a:gd name="connsiteY2538" fmla="*/ 219842 h 385922"/>
              <a:gd name="connsiteX2539" fmla="*/ 912584 w 1016085"/>
              <a:gd name="connsiteY2539" fmla="*/ 219842 h 385922"/>
              <a:gd name="connsiteX2540" fmla="*/ 914017 w 1016085"/>
              <a:gd name="connsiteY2540" fmla="*/ 220118 h 385922"/>
              <a:gd name="connsiteX2541" fmla="*/ 915920 w 1016085"/>
              <a:gd name="connsiteY2541" fmla="*/ 221000 h 385922"/>
              <a:gd name="connsiteX2542" fmla="*/ 916636 w 1016085"/>
              <a:gd name="connsiteY2542" fmla="*/ 221579 h 385922"/>
              <a:gd name="connsiteX2543" fmla="*/ 917849 w 1016085"/>
              <a:gd name="connsiteY2543" fmla="*/ 221883 h 385922"/>
              <a:gd name="connsiteX2544" fmla="*/ 920688 w 1016085"/>
              <a:gd name="connsiteY2544" fmla="*/ 223620 h 385922"/>
              <a:gd name="connsiteX2545" fmla="*/ 925704 w 1016085"/>
              <a:gd name="connsiteY2545" fmla="*/ 224779 h 385922"/>
              <a:gd name="connsiteX2546" fmla="*/ 926421 w 1016085"/>
              <a:gd name="connsiteY2546" fmla="*/ 225386 h 385922"/>
              <a:gd name="connsiteX2547" fmla="*/ 925953 w 1016085"/>
              <a:gd name="connsiteY2547" fmla="*/ 226545 h 385922"/>
              <a:gd name="connsiteX2548" fmla="*/ 925457 w 1016085"/>
              <a:gd name="connsiteY2548" fmla="*/ 227399 h 385922"/>
              <a:gd name="connsiteX2549" fmla="*/ 924987 w 1016085"/>
              <a:gd name="connsiteY2549" fmla="*/ 228006 h 385922"/>
              <a:gd name="connsiteX2550" fmla="*/ 924270 w 1016085"/>
              <a:gd name="connsiteY2550" fmla="*/ 228282 h 385922"/>
              <a:gd name="connsiteX2551" fmla="*/ 922837 w 1016085"/>
              <a:gd name="connsiteY2551" fmla="*/ 226545 h 385922"/>
              <a:gd name="connsiteX2552" fmla="*/ 921184 w 1016085"/>
              <a:gd name="connsiteY2552" fmla="*/ 225386 h 385922"/>
              <a:gd name="connsiteX2553" fmla="*/ 920218 w 1016085"/>
              <a:gd name="connsiteY2553" fmla="*/ 225662 h 385922"/>
              <a:gd name="connsiteX2554" fmla="*/ 919282 w 1016085"/>
              <a:gd name="connsiteY2554" fmla="*/ 225965 h 385922"/>
              <a:gd name="connsiteX2555" fmla="*/ 919998 w 1016085"/>
              <a:gd name="connsiteY2555" fmla="*/ 227123 h 385922"/>
              <a:gd name="connsiteX2556" fmla="*/ 920467 w 1016085"/>
              <a:gd name="connsiteY2556" fmla="*/ 228282 h 385922"/>
              <a:gd name="connsiteX2557" fmla="*/ 921184 w 1016085"/>
              <a:gd name="connsiteY2557" fmla="*/ 229440 h 385922"/>
              <a:gd name="connsiteX2558" fmla="*/ 922369 w 1016085"/>
              <a:gd name="connsiteY2558" fmla="*/ 230323 h 385922"/>
              <a:gd name="connsiteX2559" fmla="*/ 922618 w 1016085"/>
              <a:gd name="connsiteY2559" fmla="*/ 231206 h 385922"/>
              <a:gd name="connsiteX2560" fmla="*/ 922369 w 1016085"/>
              <a:gd name="connsiteY2560" fmla="*/ 231785 h 385922"/>
              <a:gd name="connsiteX2561" fmla="*/ 922122 w 1016085"/>
              <a:gd name="connsiteY2561" fmla="*/ 232365 h 385922"/>
              <a:gd name="connsiteX2562" fmla="*/ 922369 w 1016085"/>
              <a:gd name="connsiteY2562" fmla="*/ 232943 h 385922"/>
              <a:gd name="connsiteX2563" fmla="*/ 921652 w 1016085"/>
              <a:gd name="connsiteY2563" fmla="*/ 233523 h 385922"/>
              <a:gd name="connsiteX2564" fmla="*/ 920688 w 1016085"/>
              <a:gd name="connsiteY2564" fmla="*/ 233523 h 385922"/>
              <a:gd name="connsiteX2565" fmla="*/ 920218 w 1016085"/>
              <a:gd name="connsiteY2565" fmla="*/ 234102 h 385922"/>
              <a:gd name="connsiteX2566" fmla="*/ 920467 w 1016085"/>
              <a:gd name="connsiteY2566" fmla="*/ 234682 h 385922"/>
              <a:gd name="connsiteX2567" fmla="*/ 920218 w 1016085"/>
              <a:gd name="connsiteY2567" fmla="*/ 235565 h 385922"/>
              <a:gd name="connsiteX2568" fmla="*/ 918317 w 1016085"/>
              <a:gd name="connsiteY2568" fmla="*/ 234985 h 385922"/>
              <a:gd name="connsiteX2569" fmla="*/ 916883 w 1016085"/>
              <a:gd name="connsiteY2569" fmla="*/ 234102 h 385922"/>
              <a:gd name="connsiteX2570" fmla="*/ 916167 w 1016085"/>
              <a:gd name="connsiteY2570" fmla="*/ 233826 h 385922"/>
              <a:gd name="connsiteX2571" fmla="*/ 915699 w 1016085"/>
              <a:gd name="connsiteY2571" fmla="*/ 234102 h 385922"/>
              <a:gd name="connsiteX2572" fmla="*/ 915203 w 1016085"/>
              <a:gd name="connsiteY2572" fmla="*/ 234102 h 385922"/>
              <a:gd name="connsiteX2573" fmla="*/ 915203 w 1016085"/>
              <a:gd name="connsiteY2573" fmla="*/ 234985 h 385922"/>
              <a:gd name="connsiteX2574" fmla="*/ 915203 w 1016085"/>
              <a:gd name="connsiteY2574" fmla="*/ 235261 h 385922"/>
              <a:gd name="connsiteX2575" fmla="*/ 915920 w 1016085"/>
              <a:gd name="connsiteY2575" fmla="*/ 235868 h 385922"/>
              <a:gd name="connsiteX2576" fmla="*/ 915450 w 1016085"/>
              <a:gd name="connsiteY2576" fmla="*/ 236143 h 385922"/>
              <a:gd name="connsiteX2577" fmla="*/ 915699 w 1016085"/>
              <a:gd name="connsiteY2577" fmla="*/ 237605 h 385922"/>
              <a:gd name="connsiteX2578" fmla="*/ 916416 w 1016085"/>
              <a:gd name="connsiteY2578" fmla="*/ 237605 h 385922"/>
              <a:gd name="connsiteX2579" fmla="*/ 917849 w 1016085"/>
              <a:gd name="connsiteY2579" fmla="*/ 237881 h 385922"/>
              <a:gd name="connsiteX2580" fmla="*/ 918317 w 1016085"/>
              <a:gd name="connsiteY2580" fmla="*/ 237881 h 385922"/>
              <a:gd name="connsiteX2581" fmla="*/ 917600 w 1016085"/>
              <a:gd name="connsiteY2581" fmla="*/ 239068 h 385922"/>
              <a:gd name="connsiteX2582" fmla="*/ 916883 w 1016085"/>
              <a:gd name="connsiteY2582" fmla="*/ 239922 h 385922"/>
              <a:gd name="connsiteX2583" fmla="*/ 916883 w 1016085"/>
              <a:gd name="connsiteY2583" fmla="*/ 240226 h 385922"/>
              <a:gd name="connsiteX2584" fmla="*/ 916416 w 1016085"/>
              <a:gd name="connsiteY2584" fmla="*/ 240805 h 385922"/>
              <a:gd name="connsiteX2585" fmla="*/ 916416 w 1016085"/>
              <a:gd name="connsiteY2585" fmla="*/ 241081 h 385922"/>
              <a:gd name="connsiteX2586" fmla="*/ 915920 w 1016085"/>
              <a:gd name="connsiteY2586" fmla="*/ 241081 h 385922"/>
              <a:gd name="connsiteX2587" fmla="*/ 915450 w 1016085"/>
              <a:gd name="connsiteY2587" fmla="*/ 241385 h 385922"/>
              <a:gd name="connsiteX2588" fmla="*/ 915203 w 1016085"/>
              <a:gd name="connsiteY2588" fmla="*/ 241688 h 385922"/>
              <a:gd name="connsiteX2589" fmla="*/ 914733 w 1016085"/>
              <a:gd name="connsiteY2589" fmla="*/ 241963 h 385922"/>
              <a:gd name="connsiteX2590" fmla="*/ 914513 w 1016085"/>
              <a:gd name="connsiteY2590" fmla="*/ 242542 h 385922"/>
              <a:gd name="connsiteX2591" fmla="*/ 913548 w 1016085"/>
              <a:gd name="connsiteY2591" fmla="*/ 242542 h 385922"/>
              <a:gd name="connsiteX2592" fmla="*/ 912364 w 1016085"/>
              <a:gd name="connsiteY2592" fmla="*/ 242542 h 385922"/>
              <a:gd name="connsiteX2593" fmla="*/ 912115 w 1016085"/>
              <a:gd name="connsiteY2593" fmla="*/ 242542 h 385922"/>
              <a:gd name="connsiteX2594" fmla="*/ 911150 w 1016085"/>
              <a:gd name="connsiteY2594" fmla="*/ 243425 h 385922"/>
              <a:gd name="connsiteX2595" fmla="*/ 910681 w 1016085"/>
              <a:gd name="connsiteY2595" fmla="*/ 244005 h 385922"/>
              <a:gd name="connsiteX2596" fmla="*/ 910434 w 1016085"/>
              <a:gd name="connsiteY2596" fmla="*/ 244281 h 385922"/>
              <a:gd name="connsiteX2597" fmla="*/ 910434 w 1016085"/>
              <a:gd name="connsiteY2597" fmla="*/ 244860 h 385922"/>
              <a:gd name="connsiteX2598" fmla="*/ 909966 w 1016085"/>
              <a:gd name="connsiteY2598" fmla="*/ 245163 h 385922"/>
              <a:gd name="connsiteX2599" fmla="*/ 909249 w 1016085"/>
              <a:gd name="connsiteY2599" fmla="*/ 244860 h 385922"/>
              <a:gd name="connsiteX2600" fmla="*/ 909029 w 1016085"/>
              <a:gd name="connsiteY2600" fmla="*/ 244281 h 385922"/>
              <a:gd name="connsiteX2601" fmla="*/ 908532 w 1016085"/>
              <a:gd name="connsiteY2601" fmla="*/ 243701 h 385922"/>
              <a:gd name="connsiteX2602" fmla="*/ 908780 w 1016085"/>
              <a:gd name="connsiteY2602" fmla="*/ 242846 h 385922"/>
              <a:gd name="connsiteX2603" fmla="*/ 909497 w 1016085"/>
              <a:gd name="connsiteY2603" fmla="*/ 242542 h 385922"/>
              <a:gd name="connsiteX2604" fmla="*/ 909497 w 1016085"/>
              <a:gd name="connsiteY2604" fmla="*/ 241963 h 385922"/>
              <a:gd name="connsiteX2605" fmla="*/ 908780 w 1016085"/>
              <a:gd name="connsiteY2605" fmla="*/ 241081 h 385922"/>
              <a:gd name="connsiteX2606" fmla="*/ 908312 w 1016085"/>
              <a:gd name="connsiteY2606" fmla="*/ 240805 h 385922"/>
              <a:gd name="connsiteX2607" fmla="*/ 908063 w 1016085"/>
              <a:gd name="connsiteY2607" fmla="*/ 240805 h 385922"/>
              <a:gd name="connsiteX2608" fmla="*/ 907815 w 1016085"/>
              <a:gd name="connsiteY2608" fmla="*/ 241081 h 385922"/>
              <a:gd name="connsiteX2609" fmla="*/ 907815 w 1016085"/>
              <a:gd name="connsiteY2609" fmla="*/ 241963 h 385922"/>
              <a:gd name="connsiteX2610" fmla="*/ 907595 w 1016085"/>
              <a:gd name="connsiteY2610" fmla="*/ 242846 h 385922"/>
              <a:gd name="connsiteX2611" fmla="*/ 907346 w 1016085"/>
              <a:gd name="connsiteY2611" fmla="*/ 244281 h 385922"/>
              <a:gd name="connsiteX2612" fmla="*/ 907346 w 1016085"/>
              <a:gd name="connsiteY2612" fmla="*/ 245163 h 385922"/>
              <a:gd name="connsiteX2613" fmla="*/ 907099 w 1016085"/>
              <a:gd name="connsiteY2613" fmla="*/ 246901 h 385922"/>
              <a:gd name="connsiteX2614" fmla="*/ 906630 w 1016085"/>
              <a:gd name="connsiteY2614" fmla="*/ 247481 h 385922"/>
              <a:gd name="connsiteX2615" fmla="*/ 907099 w 1016085"/>
              <a:gd name="connsiteY2615" fmla="*/ 248362 h 385922"/>
              <a:gd name="connsiteX2616" fmla="*/ 906630 w 1016085"/>
              <a:gd name="connsiteY2616" fmla="*/ 248942 h 385922"/>
              <a:gd name="connsiteX2617" fmla="*/ 906382 w 1016085"/>
              <a:gd name="connsiteY2617" fmla="*/ 248942 h 385922"/>
              <a:gd name="connsiteX2618" fmla="*/ 905665 w 1016085"/>
              <a:gd name="connsiteY2618" fmla="*/ 248362 h 385922"/>
              <a:gd name="connsiteX2619" fmla="*/ 905197 w 1016085"/>
              <a:gd name="connsiteY2619" fmla="*/ 248362 h 385922"/>
              <a:gd name="connsiteX2620" fmla="*/ 904948 w 1016085"/>
              <a:gd name="connsiteY2620" fmla="*/ 248666 h 385922"/>
              <a:gd name="connsiteX2621" fmla="*/ 904480 w 1016085"/>
              <a:gd name="connsiteY2621" fmla="*/ 249521 h 385922"/>
              <a:gd name="connsiteX2622" fmla="*/ 904260 w 1016085"/>
              <a:gd name="connsiteY2622" fmla="*/ 250101 h 385922"/>
              <a:gd name="connsiteX2623" fmla="*/ 903543 w 1016085"/>
              <a:gd name="connsiteY2623" fmla="*/ 250680 h 385922"/>
              <a:gd name="connsiteX2624" fmla="*/ 903295 w 1016085"/>
              <a:gd name="connsiteY2624" fmla="*/ 250680 h 385922"/>
              <a:gd name="connsiteX2625" fmla="*/ 902827 w 1016085"/>
              <a:gd name="connsiteY2625" fmla="*/ 250680 h 385922"/>
              <a:gd name="connsiteX2626" fmla="*/ 902827 w 1016085"/>
              <a:gd name="connsiteY2626" fmla="*/ 250983 h 385922"/>
              <a:gd name="connsiteX2627" fmla="*/ 902578 w 1016085"/>
              <a:gd name="connsiteY2627" fmla="*/ 251562 h 385922"/>
              <a:gd name="connsiteX2628" fmla="*/ 901613 w 1016085"/>
              <a:gd name="connsiteY2628" fmla="*/ 253604 h 385922"/>
              <a:gd name="connsiteX2629" fmla="*/ 901393 w 1016085"/>
              <a:gd name="connsiteY2629" fmla="*/ 254762 h 385922"/>
              <a:gd name="connsiteX2630" fmla="*/ 901145 w 1016085"/>
              <a:gd name="connsiteY2630" fmla="*/ 254762 h 385922"/>
              <a:gd name="connsiteX2631" fmla="*/ 901145 w 1016085"/>
              <a:gd name="connsiteY2631" fmla="*/ 255038 h 385922"/>
              <a:gd name="connsiteX2632" fmla="*/ 900896 w 1016085"/>
              <a:gd name="connsiteY2632" fmla="*/ 255617 h 385922"/>
              <a:gd name="connsiteX2633" fmla="*/ 900180 w 1016085"/>
              <a:gd name="connsiteY2633" fmla="*/ 255921 h 385922"/>
              <a:gd name="connsiteX2634" fmla="*/ 900180 w 1016085"/>
              <a:gd name="connsiteY2634" fmla="*/ 257079 h 385922"/>
              <a:gd name="connsiteX2635" fmla="*/ 899243 w 1016085"/>
              <a:gd name="connsiteY2635" fmla="*/ 257962 h 385922"/>
              <a:gd name="connsiteX2636" fmla="*/ 898774 w 1016085"/>
              <a:gd name="connsiteY2636" fmla="*/ 258238 h 385922"/>
              <a:gd name="connsiteX2637" fmla="*/ 898774 w 1016085"/>
              <a:gd name="connsiteY2637" fmla="*/ 259121 h 385922"/>
              <a:gd name="connsiteX2638" fmla="*/ 898278 w 1016085"/>
              <a:gd name="connsiteY2638" fmla="*/ 259121 h 385922"/>
              <a:gd name="connsiteX2639" fmla="*/ 898278 w 1016085"/>
              <a:gd name="connsiteY2639" fmla="*/ 258541 h 385922"/>
              <a:gd name="connsiteX2640" fmla="*/ 898057 w 1016085"/>
              <a:gd name="connsiteY2640" fmla="*/ 257962 h 385922"/>
              <a:gd name="connsiteX2641" fmla="*/ 897561 w 1016085"/>
              <a:gd name="connsiteY2641" fmla="*/ 257962 h 385922"/>
              <a:gd name="connsiteX2642" fmla="*/ 897341 w 1016085"/>
              <a:gd name="connsiteY2642" fmla="*/ 257962 h 385922"/>
              <a:gd name="connsiteX2643" fmla="*/ 897093 w 1016085"/>
              <a:gd name="connsiteY2643" fmla="*/ 258541 h 385922"/>
              <a:gd name="connsiteX2644" fmla="*/ 896624 w 1016085"/>
              <a:gd name="connsiteY2644" fmla="*/ 258541 h 385922"/>
              <a:gd name="connsiteX2645" fmla="*/ 896128 w 1016085"/>
              <a:gd name="connsiteY2645" fmla="*/ 258817 h 385922"/>
              <a:gd name="connsiteX2646" fmla="*/ 895411 w 1016085"/>
              <a:gd name="connsiteY2646" fmla="*/ 259121 h 385922"/>
              <a:gd name="connsiteX2647" fmla="*/ 895660 w 1016085"/>
              <a:gd name="connsiteY2647" fmla="*/ 259700 h 385922"/>
              <a:gd name="connsiteX2648" fmla="*/ 895908 w 1016085"/>
              <a:gd name="connsiteY2648" fmla="*/ 259975 h 385922"/>
              <a:gd name="connsiteX2649" fmla="*/ 896128 w 1016085"/>
              <a:gd name="connsiteY2649" fmla="*/ 260278 h 385922"/>
              <a:gd name="connsiteX2650" fmla="*/ 896624 w 1016085"/>
              <a:gd name="connsiteY2650" fmla="*/ 260554 h 385922"/>
              <a:gd name="connsiteX2651" fmla="*/ 896845 w 1016085"/>
              <a:gd name="connsiteY2651" fmla="*/ 261134 h 385922"/>
              <a:gd name="connsiteX2652" fmla="*/ 896845 w 1016085"/>
              <a:gd name="connsiteY2652" fmla="*/ 261437 h 385922"/>
              <a:gd name="connsiteX2653" fmla="*/ 897093 w 1016085"/>
              <a:gd name="connsiteY2653" fmla="*/ 262320 h 385922"/>
              <a:gd name="connsiteX2654" fmla="*/ 897093 w 1016085"/>
              <a:gd name="connsiteY2654" fmla="*/ 262595 h 385922"/>
              <a:gd name="connsiteX2655" fmla="*/ 896624 w 1016085"/>
              <a:gd name="connsiteY2655" fmla="*/ 262595 h 385922"/>
              <a:gd name="connsiteX2656" fmla="*/ 896377 w 1016085"/>
              <a:gd name="connsiteY2656" fmla="*/ 262595 h 385922"/>
              <a:gd name="connsiteX2657" fmla="*/ 896128 w 1016085"/>
              <a:gd name="connsiteY2657" fmla="*/ 263176 h 385922"/>
              <a:gd name="connsiteX2658" fmla="*/ 895908 w 1016085"/>
              <a:gd name="connsiteY2658" fmla="*/ 263478 h 385922"/>
              <a:gd name="connsiteX2659" fmla="*/ 895411 w 1016085"/>
              <a:gd name="connsiteY2659" fmla="*/ 264058 h 385922"/>
              <a:gd name="connsiteX2660" fmla="*/ 895191 w 1016085"/>
              <a:gd name="connsiteY2660" fmla="*/ 264058 h 385922"/>
              <a:gd name="connsiteX2661" fmla="*/ 894694 w 1016085"/>
              <a:gd name="connsiteY2661" fmla="*/ 264058 h 385922"/>
              <a:gd name="connsiteX2662" fmla="*/ 894474 w 1016085"/>
              <a:gd name="connsiteY2662" fmla="*/ 263754 h 385922"/>
              <a:gd name="connsiteX2663" fmla="*/ 894226 w 1016085"/>
              <a:gd name="connsiteY2663" fmla="*/ 263754 h 385922"/>
              <a:gd name="connsiteX2664" fmla="*/ 893757 w 1016085"/>
              <a:gd name="connsiteY2664" fmla="*/ 263754 h 385922"/>
              <a:gd name="connsiteX2665" fmla="*/ 893510 w 1016085"/>
              <a:gd name="connsiteY2665" fmla="*/ 263754 h 385922"/>
              <a:gd name="connsiteX2666" fmla="*/ 893042 w 1016085"/>
              <a:gd name="connsiteY2666" fmla="*/ 263478 h 385922"/>
              <a:gd name="connsiteX2667" fmla="*/ 892793 w 1016085"/>
              <a:gd name="connsiteY2667" fmla="*/ 264058 h 385922"/>
              <a:gd name="connsiteX2668" fmla="*/ 892325 w 1016085"/>
              <a:gd name="connsiteY2668" fmla="*/ 264058 h 385922"/>
              <a:gd name="connsiteX2669" fmla="*/ 891608 w 1016085"/>
              <a:gd name="connsiteY2669" fmla="*/ 263754 h 385922"/>
              <a:gd name="connsiteX2670" fmla="*/ 891359 w 1016085"/>
              <a:gd name="connsiteY2670" fmla="*/ 263478 h 385922"/>
              <a:gd name="connsiteX2671" fmla="*/ 890891 w 1016085"/>
              <a:gd name="connsiteY2671" fmla="*/ 263176 h 385922"/>
              <a:gd name="connsiteX2672" fmla="*/ 890642 w 1016085"/>
              <a:gd name="connsiteY2672" fmla="*/ 263176 h 385922"/>
              <a:gd name="connsiteX2673" fmla="*/ 890422 w 1016085"/>
              <a:gd name="connsiteY2673" fmla="*/ 263478 h 385922"/>
              <a:gd name="connsiteX2674" fmla="*/ 889926 w 1016085"/>
              <a:gd name="connsiteY2674" fmla="*/ 263478 h 385922"/>
              <a:gd name="connsiteX2675" fmla="*/ 889458 w 1016085"/>
              <a:gd name="connsiteY2675" fmla="*/ 263478 h 385922"/>
              <a:gd name="connsiteX2676" fmla="*/ 888273 w 1016085"/>
              <a:gd name="connsiteY2676" fmla="*/ 263754 h 385922"/>
              <a:gd name="connsiteX2677" fmla="*/ 887556 w 1016085"/>
              <a:gd name="connsiteY2677" fmla="*/ 262320 h 385922"/>
              <a:gd name="connsiteX2678" fmla="*/ 887556 w 1016085"/>
              <a:gd name="connsiteY2678" fmla="*/ 262017 h 385922"/>
              <a:gd name="connsiteX2679" fmla="*/ 888024 w 1016085"/>
              <a:gd name="connsiteY2679" fmla="*/ 262017 h 385922"/>
              <a:gd name="connsiteX2680" fmla="*/ 888273 w 1016085"/>
              <a:gd name="connsiteY2680" fmla="*/ 261134 h 385922"/>
              <a:gd name="connsiteX2681" fmla="*/ 888024 w 1016085"/>
              <a:gd name="connsiteY2681" fmla="*/ 260554 h 385922"/>
              <a:gd name="connsiteX2682" fmla="*/ 887087 w 1016085"/>
              <a:gd name="connsiteY2682" fmla="*/ 258817 h 385922"/>
              <a:gd name="connsiteX2683" fmla="*/ 887307 w 1016085"/>
              <a:gd name="connsiteY2683" fmla="*/ 258238 h 385922"/>
              <a:gd name="connsiteX2684" fmla="*/ 888024 w 1016085"/>
              <a:gd name="connsiteY2684" fmla="*/ 258238 h 385922"/>
              <a:gd name="connsiteX2685" fmla="*/ 888024 w 1016085"/>
              <a:gd name="connsiteY2685" fmla="*/ 257382 h 385922"/>
              <a:gd name="connsiteX2686" fmla="*/ 888273 w 1016085"/>
              <a:gd name="connsiteY2686" fmla="*/ 257382 h 385922"/>
              <a:gd name="connsiteX2687" fmla="*/ 888024 w 1016085"/>
              <a:gd name="connsiteY2687" fmla="*/ 256500 h 385922"/>
              <a:gd name="connsiteX2688" fmla="*/ 887307 w 1016085"/>
              <a:gd name="connsiteY2688" fmla="*/ 256804 h 385922"/>
              <a:gd name="connsiteX2689" fmla="*/ 887087 w 1016085"/>
              <a:gd name="connsiteY2689" fmla="*/ 257079 h 385922"/>
              <a:gd name="connsiteX2690" fmla="*/ 886123 w 1016085"/>
              <a:gd name="connsiteY2690" fmla="*/ 256804 h 385922"/>
              <a:gd name="connsiteX2691" fmla="*/ 885874 w 1016085"/>
              <a:gd name="connsiteY2691" fmla="*/ 255921 h 385922"/>
              <a:gd name="connsiteX2692" fmla="*/ 885653 w 1016085"/>
              <a:gd name="connsiteY2692" fmla="*/ 255038 h 385922"/>
              <a:gd name="connsiteX2693" fmla="*/ 885158 w 1016085"/>
              <a:gd name="connsiteY2693" fmla="*/ 254184 h 385922"/>
              <a:gd name="connsiteX2694" fmla="*/ 884938 w 1016085"/>
              <a:gd name="connsiteY2694" fmla="*/ 254184 h 385922"/>
              <a:gd name="connsiteX2695" fmla="*/ 884221 w 1016085"/>
              <a:gd name="connsiteY2695" fmla="*/ 254458 h 385922"/>
              <a:gd name="connsiteX2696" fmla="*/ 883504 w 1016085"/>
              <a:gd name="connsiteY2696" fmla="*/ 254458 h 385922"/>
              <a:gd name="connsiteX2697" fmla="*/ 883504 w 1016085"/>
              <a:gd name="connsiteY2697" fmla="*/ 255341 h 385922"/>
              <a:gd name="connsiteX2698" fmla="*/ 883752 w 1016085"/>
              <a:gd name="connsiteY2698" fmla="*/ 255921 h 385922"/>
              <a:gd name="connsiteX2699" fmla="*/ 883504 w 1016085"/>
              <a:gd name="connsiteY2699" fmla="*/ 257382 h 385922"/>
              <a:gd name="connsiteX2700" fmla="*/ 883256 w 1016085"/>
              <a:gd name="connsiteY2700" fmla="*/ 258238 h 385922"/>
              <a:gd name="connsiteX2701" fmla="*/ 883504 w 1016085"/>
              <a:gd name="connsiteY2701" fmla="*/ 259397 h 385922"/>
              <a:gd name="connsiteX2702" fmla="*/ 883035 w 1016085"/>
              <a:gd name="connsiteY2702" fmla="*/ 259975 h 385922"/>
              <a:gd name="connsiteX2703" fmla="*/ 882788 w 1016085"/>
              <a:gd name="connsiteY2703" fmla="*/ 260278 h 385922"/>
              <a:gd name="connsiteX2704" fmla="*/ 883035 w 1016085"/>
              <a:gd name="connsiteY2704" fmla="*/ 261437 h 385922"/>
              <a:gd name="connsiteX2705" fmla="*/ 882788 w 1016085"/>
              <a:gd name="connsiteY2705" fmla="*/ 262017 h 385922"/>
              <a:gd name="connsiteX2706" fmla="*/ 882788 w 1016085"/>
              <a:gd name="connsiteY2706" fmla="*/ 262320 h 385922"/>
              <a:gd name="connsiteX2707" fmla="*/ 883035 w 1016085"/>
              <a:gd name="connsiteY2707" fmla="*/ 262899 h 385922"/>
              <a:gd name="connsiteX2708" fmla="*/ 882318 w 1016085"/>
              <a:gd name="connsiteY2708" fmla="*/ 263478 h 385922"/>
              <a:gd name="connsiteX2709" fmla="*/ 882318 w 1016085"/>
              <a:gd name="connsiteY2709" fmla="*/ 264058 h 385922"/>
              <a:gd name="connsiteX2710" fmla="*/ 883752 w 1016085"/>
              <a:gd name="connsiteY2710" fmla="*/ 265493 h 385922"/>
              <a:gd name="connsiteX2711" fmla="*/ 883256 w 1016085"/>
              <a:gd name="connsiteY2711" fmla="*/ 266071 h 385922"/>
              <a:gd name="connsiteX2712" fmla="*/ 881822 w 1016085"/>
              <a:gd name="connsiteY2712" fmla="*/ 265796 h 385922"/>
              <a:gd name="connsiteX2713" fmla="*/ 880637 w 1016085"/>
              <a:gd name="connsiteY2713" fmla="*/ 265796 h 385922"/>
              <a:gd name="connsiteX2714" fmla="*/ 880169 w 1016085"/>
              <a:gd name="connsiteY2714" fmla="*/ 265493 h 385922"/>
              <a:gd name="connsiteX2715" fmla="*/ 879921 w 1016085"/>
              <a:gd name="connsiteY2715" fmla="*/ 265493 h 385922"/>
              <a:gd name="connsiteX2716" fmla="*/ 879204 w 1016085"/>
              <a:gd name="connsiteY2716" fmla="*/ 265493 h 385922"/>
              <a:gd name="connsiteX2717" fmla="*/ 877550 w 1016085"/>
              <a:gd name="connsiteY2717" fmla="*/ 265217 h 385922"/>
              <a:gd name="connsiteX2718" fmla="*/ 877302 w 1016085"/>
              <a:gd name="connsiteY2718" fmla="*/ 264913 h 385922"/>
              <a:gd name="connsiteX2719" fmla="*/ 877302 w 1016085"/>
              <a:gd name="connsiteY2719" fmla="*/ 264637 h 385922"/>
              <a:gd name="connsiteX2720" fmla="*/ 876586 w 1016085"/>
              <a:gd name="connsiteY2720" fmla="*/ 264637 h 385922"/>
              <a:gd name="connsiteX2721" fmla="*/ 876338 w 1016085"/>
              <a:gd name="connsiteY2721" fmla="*/ 264913 h 385922"/>
              <a:gd name="connsiteX2722" fmla="*/ 876338 w 1016085"/>
              <a:gd name="connsiteY2722" fmla="*/ 265493 h 385922"/>
              <a:gd name="connsiteX2723" fmla="*/ 876338 w 1016085"/>
              <a:gd name="connsiteY2723" fmla="*/ 265796 h 385922"/>
              <a:gd name="connsiteX2724" fmla="*/ 876117 w 1016085"/>
              <a:gd name="connsiteY2724" fmla="*/ 265796 h 385922"/>
              <a:gd name="connsiteX2725" fmla="*/ 875621 w 1016085"/>
              <a:gd name="connsiteY2725" fmla="*/ 265493 h 385922"/>
              <a:gd name="connsiteX2726" fmla="*/ 875152 w 1016085"/>
              <a:gd name="connsiteY2726" fmla="*/ 264913 h 385922"/>
              <a:gd name="connsiteX2727" fmla="*/ 875152 w 1016085"/>
              <a:gd name="connsiteY2727" fmla="*/ 264637 h 385922"/>
              <a:gd name="connsiteX2728" fmla="*/ 874904 w 1016085"/>
              <a:gd name="connsiteY2728" fmla="*/ 264637 h 385922"/>
              <a:gd name="connsiteX2729" fmla="*/ 874684 w 1016085"/>
              <a:gd name="connsiteY2729" fmla="*/ 264637 h 385922"/>
              <a:gd name="connsiteX2730" fmla="*/ 873719 w 1016085"/>
              <a:gd name="connsiteY2730" fmla="*/ 264637 h 385922"/>
              <a:gd name="connsiteX2731" fmla="*/ 873498 w 1016085"/>
              <a:gd name="connsiteY2731" fmla="*/ 264637 h 385922"/>
              <a:gd name="connsiteX2732" fmla="*/ 873498 w 1016085"/>
              <a:gd name="connsiteY2732" fmla="*/ 264334 h 385922"/>
              <a:gd name="connsiteX2733" fmla="*/ 873250 w 1016085"/>
              <a:gd name="connsiteY2733" fmla="*/ 264334 h 385922"/>
              <a:gd name="connsiteX2734" fmla="*/ 872534 w 1016085"/>
              <a:gd name="connsiteY2734" fmla="*/ 264637 h 385922"/>
              <a:gd name="connsiteX2735" fmla="*/ 872286 w 1016085"/>
              <a:gd name="connsiteY2735" fmla="*/ 264334 h 385922"/>
              <a:gd name="connsiteX2736" fmla="*/ 872065 w 1016085"/>
              <a:gd name="connsiteY2736" fmla="*/ 264058 h 385922"/>
              <a:gd name="connsiteX2737" fmla="*/ 871817 w 1016085"/>
              <a:gd name="connsiteY2737" fmla="*/ 264334 h 385922"/>
              <a:gd name="connsiteX2738" fmla="*/ 871569 w 1016085"/>
              <a:gd name="connsiteY2738" fmla="*/ 264334 h 385922"/>
              <a:gd name="connsiteX2739" fmla="*/ 870136 w 1016085"/>
              <a:gd name="connsiteY2739" fmla="*/ 263754 h 385922"/>
              <a:gd name="connsiteX2740" fmla="*/ 869419 w 1016085"/>
              <a:gd name="connsiteY2740" fmla="*/ 263754 h 385922"/>
              <a:gd name="connsiteX2741" fmla="*/ 868702 w 1016085"/>
              <a:gd name="connsiteY2741" fmla="*/ 263754 h 385922"/>
              <a:gd name="connsiteX2742" fmla="*/ 867765 w 1016085"/>
              <a:gd name="connsiteY2742" fmla="*/ 263754 h 385922"/>
              <a:gd name="connsiteX2743" fmla="*/ 867048 w 1016085"/>
              <a:gd name="connsiteY2743" fmla="*/ 263754 h 385922"/>
              <a:gd name="connsiteX2744" fmla="*/ 866084 w 1016085"/>
              <a:gd name="connsiteY2744" fmla="*/ 263478 h 385922"/>
              <a:gd name="connsiteX2745" fmla="*/ 865615 w 1016085"/>
              <a:gd name="connsiteY2745" fmla="*/ 263478 h 385922"/>
              <a:gd name="connsiteX2746" fmla="*/ 864898 w 1016085"/>
              <a:gd name="connsiteY2746" fmla="*/ 263478 h 385922"/>
              <a:gd name="connsiteX2747" fmla="*/ 864898 w 1016085"/>
              <a:gd name="connsiteY2747" fmla="*/ 263176 h 385922"/>
              <a:gd name="connsiteX2748" fmla="*/ 864650 w 1016085"/>
              <a:gd name="connsiteY2748" fmla="*/ 263176 h 385922"/>
              <a:gd name="connsiteX2749" fmla="*/ 864182 w 1016085"/>
              <a:gd name="connsiteY2749" fmla="*/ 263176 h 385922"/>
              <a:gd name="connsiteX2750" fmla="*/ 863217 w 1016085"/>
              <a:gd name="connsiteY2750" fmla="*/ 263176 h 385922"/>
              <a:gd name="connsiteX2751" fmla="*/ 862528 w 1016085"/>
              <a:gd name="connsiteY2751" fmla="*/ 263176 h 385922"/>
              <a:gd name="connsiteX2752" fmla="*/ 862279 w 1016085"/>
              <a:gd name="connsiteY2752" fmla="*/ 263176 h 385922"/>
              <a:gd name="connsiteX2753" fmla="*/ 861811 w 1016085"/>
              <a:gd name="connsiteY2753" fmla="*/ 263176 h 385922"/>
              <a:gd name="connsiteX2754" fmla="*/ 861315 w 1016085"/>
              <a:gd name="connsiteY2754" fmla="*/ 263176 h 385922"/>
              <a:gd name="connsiteX2755" fmla="*/ 860378 w 1016085"/>
              <a:gd name="connsiteY2755" fmla="*/ 263176 h 385922"/>
              <a:gd name="connsiteX2756" fmla="*/ 859165 w 1016085"/>
              <a:gd name="connsiteY2756" fmla="*/ 262899 h 385922"/>
              <a:gd name="connsiteX2757" fmla="*/ 858448 w 1016085"/>
              <a:gd name="connsiteY2757" fmla="*/ 262899 h 385922"/>
              <a:gd name="connsiteX2758" fmla="*/ 857760 w 1016085"/>
              <a:gd name="connsiteY2758" fmla="*/ 262595 h 385922"/>
              <a:gd name="connsiteX2759" fmla="*/ 857264 w 1016085"/>
              <a:gd name="connsiteY2759" fmla="*/ 262899 h 385922"/>
              <a:gd name="connsiteX2760" fmla="*/ 856547 w 1016085"/>
              <a:gd name="connsiteY2760" fmla="*/ 262899 h 385922"/>
              <a:gd name="connsiteX2761" fmla="*/ 856077 w 1016085"/>
              <a:gd name="connsiteY2761" fmla="*/ 262899 h 385922"/>
              <a:gd name="connsiteX2762" fmla="*/ 855609 w 1016085"/>
              <a:gd name="connsiteY2762" fmla="*/ 262899 h 385922"/>
              <a:gd name="connsiteX2763" fmla="*/ 854645 w 1016085"/>
              <a:gd name="connsiteY2763" fmla="*/ 262899 h 385922"/>
              <a:gd name="connsiteX2764" fmla="*/ 853928 w 1016085"/>
              <a:gd name="connsiteY2764" fmla="*/ 263176 h 385922"/>
              <a:gd name="connsiteX2765" fmla="*/ 853680 w 1016085"/>
              <a:gd name="connsiteY2765" fmla="*/ 263176 h 385922"/>
              <a:gd name="connsiteX2766" fmla="*/ 853212 w 1016085"/>
              <a:gd name="connsiteY2766" fmla="*/ 262899 h 385922"/>
              <a:gd name="connsiteX2767" fmla="*/ 852742 w 1016085"/>
              <a:gd name="connsiteY2767" fmla="*/ 262899 h 385922"/>
              <a:gd name="connsiteX2768" fmla="*/ 852025 w 1016085"/>
              <a:gd name="connsiteY2768" fmla="*/ 263176 h 385922"/>
              <a:gd name="connsiteX2769" fmla="*/ 851557 w 1016085"/>
              <a:gd name="connsiteY2769" fmla="*/ 263176 h 385922"/>
              <a:gd name="connsiteX2770" fmla="*/ 851061 w 1016085"/>
              <a:gd name="connsiteY2770" fmla="*/ 262899 h 385922"/>
              <a:gd name="connsiteX2771" fmla="*/ 851061 w 1016085"/>
              <a:gd name="connsiteY2771" fmla="*/ 263176 h 385922"/>
              <a:gd name="connsiteX2772" fmla="*/ 850841 w 1016085"/>
              <a:gd name="connsiteY2772" fmla="*/ 263176 h 385922"/>
              <a:gd name="connsiteX2773" fmla="*/ 850593 w 1016085"/>
              <a:gd name="connsiteY2773" fmla="*/ 263478 h 385922"/>
              <a:gd name="connsiteX2774" fmla="*/ 850345 w 1016085"/>
              <a:gd name="connsiteY2774" fmla="*/ 263754 h 385922"/>
              <a:gd name="connsiteX2775" fmla="*/ 849876 w 1016085"/>
              <a:gd name="connsiteY2775" fmla="*/ 263754 h 385922"/>
              <a:gd name="connsiteX2776" fmla="*/ 849407 w 1016085"/>
              <a:gd name="connsiteY2776" fmla="*/ 264058 h 385922"/>
              <a:gd name="connsiteX2777" fmla="*/ 848911 w 1016085"/>
              <a:gd name="connsiteY2777" fmla="*/ 264058 h 385922"/>
              <a:gd name="connsiteX2778" fmla="*/ 848443 w 1016085"/>
              <a:gd name="connsiteY2778" fmla="*/ 264058 h 385922"/>
              <a:gd name="connsiteX2779" fmla="*/ 847726 w 1016085"/>
              <a:gd name="connsiteY2779" fmla="*/ 264334 h 385922"/>
              <a:gd name="connsiteX2780" fmla="*/ 847506 w 1016085"/>
              <a:gd name="connsiteY2780" fmla="*/ 264637 h 385922"/>
              <a:gd name="connsiteX2781" fmla="*/ 847010 w 1016085"/>
              <a:gd name="connsiteY2781" fmla="*/ 264334 h 385922"/>
              <a:gd name="connsiteX2782" fmla="*/ 846789 w 1016085"/>
              <a:gd name="connsiteY2782" fmla="*/ 264637 h 385922"/>
              <a:gd name="connsiteX2783" fmla="*/ 846541 w 1016085"/>
              <a:gd name="connsiteY2783" fmla="*/ 264637 h 385922"/>
              <a:gd name="connsiteX2784" fmla="*/ 846541 w 1016085"/>
              <a:gd name="connsiteY2784" fmla="*/ 264913 h 385922"/>
              <a:gd name="connsiteX2785" fmla="*/ 845824 w 1016085"/>
              <a:gd name="connsiteY2785" fmla="*/ 265217 h 385922"/>
              <a:gd name="connsiteX2786" fmla="*/ 845355 w 1016085"/>
              <a:gd name="connsiteY2786" fmla="*/ 265217 h 385922"/>
              <a:gd name="connsiteX2787" fmla="*/ 844859 w 1016085"/>
              <a:gd name="connsiteY2787" fmla="*/ 265493 h 385922"/>
              <a:gd name="connsiteX2788" fmla="*/ 844143 w 1016085"/>
              <a:gd name="connsiteY2788" fmla="*/ 265493 h 385922"/>
              <a:gd name="connsiteX2789" fmla="*/ 843922 w 1016085"/>
              <a:gd name="connsiteY2789" fmla="*/ 265796 h 385922"/>
              <a:gd name="connsiteX2790" fmla="*/ 843427 w 1016085"/>
              <a:gd name="connsiteY2790" fmla="*/ 265796 h 385922"/>
              <a:gd name="connsiteX2791" fmla="*/ 842957 w 1016085"/>
              <a:gd name="connsiteY2791" fmla="*/ 265493 h 385922"/>
              <a:gd name="connsiteX2792" fmla="*/ 842710 w 1016085"/>
              <a:gd name="connsiteY2792" fmla="*/ 265796 h 385922"/>
              <a:gd name="connsiteX2793" fmla="*/ 842489 w 1016085"/>
              <a:gd name="connsiteY2793" fmla="*/ 266071 h 385922"/>
              <a:gd name="connsiteX2794" fmla="*/ 842240 w 1016085"/>
              <a:gd name="connsiteY2794" fmla="*/ 266374 h 385922"/>
              <a:gd name="connsiteX2795" fmla="*/ 841772 w 1016085"/>
              <a:gd name="connsiteY2795" fmla="*/ 266650 h 385922"/>
              <a:gd name="connsiteX2796" fmla="*/ 841304 w 1016085"/>
              <a:gd name="connsiteY2796" fmla="*/ 266650 h 385922"/>
              <a:gd name="connsiteX2797" fmla="*/ 840807 w 1016085"/>
              <a:gd name="connsiteY2797" fmla="*/ 266954 h 385922"/>
              <a:gd name="connsiteX2798" fmla="*/ 840091 w 1016085"/>
              <a:gd name="connsiteY2798" fmla="*/ 267257 h 385922"/>
              <a:gd name="connsiteX2799" fmla="*/ 839870 w 1016085"/>
              <a:gd name="connsiteY2799" fmla="*/ 267533 h 385922"/>
              <a:gd name="connsiteX2800" fmla="*/ 839375 w 1016085"/>
              <a:gd name="connsiteY2800" fmla="*/ 267533 h 385922"/>
              <a:gd name="connsiteX2801" fmla="*/ 839154 w 1016085"/>
              <a:gd name="connsiteY2801" fmla="*/ 267837 h 385922"/>
              <a:gd name="connsiteX2802" fmla="*/ 838658 w 1016085"/>
              <a:gd name="connsiteY2802" fmla="*/ 267837 h 385922"/>
              <a:gd name="connsiteX2803" fmla="*/ 838658 w 1016085"/>
              <a:gd name="connsiteY2803" fmla="*/ 267533 h 385922"/>
              <a:gd name="connsiteX2804" fmla="*/ 838658 w 1016085"/>
              <a:gd name="connsiteY2804" fmla="*/ 267257 h 385922"/>
              <a:gd name="connsiteX2805" fmla="*/ 838437 w 1016085"/>
              <a:gd name="connsiteY2805" fmla="*/ 267257 h 385922"/>
              <a:gd name="connsiteX2806" fmla="*/ 838189 w 1016085"/>
              <a:gd name="connsiteY2806" fmla="*/ 267257 h 385922"/>
              <a:gd name="connsiteX2807" fmla="*/ 837941 w 1016085"/>
              <a:gd name="connsiteY2807" fmla="*/ 267533 h 385922"/>
              <a:gd name="connsiteX2808" fmla="*/ 837721 w 1016085"/>
              <a:gd name="connsiteY2808" fmla="*/ 267533 h 385922"/>
              <a:gd name="connsiteX2809" fmla="*/ 837721 w 1016085"/>
              <a:gd name="connsiteY2809" fmla="*/ 267837 h 385922"/>
              <a:gd name="connsiteX2810" fmla="*/ 837721 w 1016085"/>
              <a:gd name="connsiteY2810" fmla="*/ 268113 h 385922"/>
              <a:gd name="connsiteX2811" fmla="*/ 837721 w 1016085"/>
              <a:gd name="connsiteY2811" fmla="*/ 268416 h 385922"/>
              <a:gd name="connsiteX2812" fmla="*/ 837472 w 1016085"/>
              <a:gd name="connsiteY2812" fmla="*/ 268692 h 385922"/>
              <a:gd name="connsiteX2813" fmla="*/ 837472 w 1016085"/>
              <a:gd name="connsiteY2813" fmla="*/ 268416 h 385922"/>
              <a:gd name="connsiteX2814" fmla="*/ 837004 w 1016085"/>
              <a:gd name="connsiteY2814" fmla="*/ 268113 h 385922"/>
              <a:gd name="connsiteX2815" fmla="*/ 837004 w 1016085"/>
              <a:gd name="connsiteY2815" fmla="*/ 268416 h 385922"/>
              <a:gd name="connsiteX2816" fmla="*/ 836755 w 1016085"/>
              <a:gd name="connsiteY2816" fmla="*/ 268416 h 385922"/>
              <a:gd name="connsiteX2817" fmla="*/ 836535 w 1016085"/>
              <a:gd name="connsiteY2817" fmla="*/ 268692 h 385922"/>
              <a:gd name="connsiteX2818" fmla="*/ 836535 w 1016085"/>
              <a:gd name="connsiteY2818" fmla="*/ 268996 h 385922"/>
              <a:gd name="connsiteX2819" fmla="*/ 836287 w 1016085"/>
              <a:gd name="connsiteY2819" fmla="*/ 268996 h 385922"/>
              <a:gd name="connsiteX2820" fmla="*/ 836287 w 1016085"/>
              <a:gd name="connsiteY2820" fmla="*/ 269271 h 385922"/>
              <a:gd name="connsiteX2821" fmla="*/ 836038 w 1016085"/>
              <a:gd name="connsiteY2821" fmla="*/ 269271 h 385922"/>
              <a:gd name="connsiteX2822" fmla="*/ 835818 w 1016085"/>
              <a:gd name="connsiteY2822" fmla="*/ 269271 h 385922"/>
              <a:gd name="connsiteX2823" fmla="*/ 835570 w 1016085"/>
              <a:gd name="connsiteY2823" fmla="*/ 269271 h 385922"/>
              <a:gd name="connsiteX2824" fmla="*/ 835323 w 1016085"/>
              <a:gd name="connsiteY2824" fmla="*/ 268692 h 385922"/>
              <a:gd name="connsiteX2825" fmla="*/ 835102 w 1016085"/>
              <a:gd name="connsiteY2825" fmla="*/ 268113 h 385922"/>
              <a:gd name="connsiteX2826" fmla="*/ 834854 w 1016085"/>
              <a:gd name="connsiteY2826" fmla="*/ 268113 h 385922"/>
              <a:gd name="connsiteX2827" fmla="*/ 834606 w 1016085"/>
              <a:gd name="connsiteY2827" fmla="*/ 268692 h 385922"/>
              <a:gd name="connsiteX2828" fmla="*/ 834386 w 1016085"/>
              <a:gd name="connsiteY2828" fmla="*/ 268692 h 385922"/>
              <a:gd name="connsiteX2829" fmla="*/ 834386 w 1016085"/>
              <a:gd name="connsiteY2829" fmla="*/ 268996 h 385922"/>
              <a:gd name="connsiteX2830" fmla="*/ 834137 w 1016085"/>
              <a:gd name="connsiteY2830" fmla="*/ 268996 h 385922"/>
              <a:gd name="connsiteX2831" fmla="*/ 833890 w 1016085"/>
              <a:gd name="connsiteY2831" fmla="*/ 268996 h 385922"/>
              <a:gd name="connsiteX2832" fmla="*/ 833890 w 1016085"/>
              <a:gd name="connsiteY2832" fmla="*/ 268692 h 385922"/>
              <a:gd name="connsiteX2833" fmla="*/ 833669 w 1016085"/>
              <a:gd name="connsiteY2833" fmla="*/ 268692 h 385922"/>
              <a:gd name="connsiteX2834" fmla="*/ 833420 w 1016085"/>
              <a:gd name="connsiteY2834" fmla="*/ 268416 h 385922"/>
              <a:gd name="connsiteX2835" fmla="*/ 833173 w 1016085"/>
              <a:gd name="connsiteY2835" fmla="*/ 268416 h 385922"/>
              <a:gd name="connsiteX2836" fmla="*/ 833173 w 1016085"/>
              <a:gd name="connsiteY2836" fmla="*/ 268692 h 385922"/>
              <a:gd name="connsiteX2837" fmla="*/ 833420 w 1016085"/>
              <a:gd name="connsiteY2837" fmla="*/ 269271 h 385922"/>
              <a:gd name="connsiteX2838" fmla="*/ 833420 w 1016085"/>
              <a:gd name="connsiteY2838" fmla="*/ 269574 h 385922"/>
              <a:gd name="connsiteX2839" fmla="*/ 832952 w 1016085"/>
              <a:gd name="connsiteY2839" fmla="*/ 269574 h 385922"/>
              <a:gd name="connsiteX2840" fmla="*/ 832703 w 1016085"/>
              <a:gd name="connsiteY2840" fmla="*/ 269574 h 385922"/>
              <a:gd name="connsiteX2841" fmla="*/ 832235 w 1016085"/>
              <a:gd name="connsiteY2841" fmla="*/ 269574 h 385922"/>
              <a:gd name="connsiteX2842" fmla="*/ 831986 w 1016085"/>
              <a:gd name="connsiteY2842" fmla="*/ 269574 h 385922"/>
              <a:gd name="connsiteX2843" fmla="*/ 831766 w 1016085"/>
              <a:gd name="connsiteY2843" fmla="*/ 269850 h 385922"/>
              <a:gd name="connsiteX2844" fmla="*/ 831271 w 1016085"/>
              <a:gd name="connsiteY2844" fmla="*/ 269850 h 385922"/>
              <a:gd name="connsiteX2845" fmla="*/ 831051 w 1016085"/>
              <a:gd name="connsiteY2845" fmla="*/ 269850 h 385922"/>
              <a:gd name="connsiteX2846" fmla="*/ 830802 w 1016085"/>
              <a:gd name="connsiteY2846" fmla="*/ 270154 h 385922"/>
              <a:gd name="connsiteX2847" fmla="*/ 830334 w 1016085"/>
              <a:gd name="connsiteY2847" fmla="*/ 270154 h 385922"/>
              <a:gd name="connsiteX2848" fmla="*/ 830085 w 1016085"/>
              <a:gd name="connsiteY2848" fmla="*/ 270154 h 385922"/>
              <a:gd name="connsiteX2849" fmla="*/ 830085 w 1016085"/>
              <a:gd name="connsiteY2849" fmla="*/ 270430 h 385922"/>
              <a:gd name="connsiteX2850" fmla="*/ 829121 w 1016085"/>
              <a:gd name="connsiteY2850" fmla="*/ 270430 h 385922"/>
              <a:gd name="connsiteX2851" fmla="*/ 828651 w 1016085"/>
              <a:gd name="connsiteY2851" fmla="*/ 270430 h 385922"/>
              <a:gd name="connsiteX2852" fmla="*/ 828184 w 1016085"/>
              <a:gd name="connsiteY2852" fmla="*/ 270430 h 385922"/>
              <a:gd name="connsiteX2853" fmla="*/ 827688 w 1016085"/>
              <a:gd name="connsiteY2853" fmla="*/ 270154 h 385922"/>
              <a:gd name="connsiteX2854" fmla="*/ 827218 w 1016085"/>
              <a:gd name="connsiteY2854" fmla="*/ 269850 h 385922"/>
              <a:gd name="connsiteX2855" fmla="*/ 826750 w 1016085"/>
              <a:gd name="connsiteY2855" fmla="*/ 269271 h 385922"/>
              <a:gd name="connsiteX2856" fmla="*/ 826282 w 1016085"/>
              <a:gd name="connsiteY2856" fmla="*/ 268692 h 385922"/>
              <a:gd name="connsiteX2857" fmla="*/ 826033 w 1016085"/>
              <a:gd name="connsiteY2857" fmla="*/ 268692 h 385922"/>
              <a:gd name="connsiteX2858" fmla="*/ 825565 w 1016085"/>
              <a:gd name="connsiteY2858" fmla="*/ 268996 h 385922"/>
              <a:gd name="connsiteX2859" fmla="*/ 825316 w 1016085"/>
              <a:gd name="connsiteY2859" fmla="*/ 268996 h 385922"/>
              <a:gd name="connsiteX2860" fmla="*/ 825069 w 1016085"/>
              <a:gd name="connsiteY2860" fmla="*/ 268996 h 385922"/>
              <a:gd name="connsiteX2861" fmla="*/ 824600 w 1016085"/>
              <a:gd name="connsiteY2861" fmla="*/ 269271 h 385922"/>
              <a:gd name="connsiteX2862" fmla="*/ 824600 w 1016085"/>
              <a:gd name="connsiteY2862" fmla="*/ 269574 h 385922"/>
              <a:gd name="connsiteX2863" fmla="*/ 824132 w 1016085"/>
              <a:gd name="connsiteY2863" fmla="*/ 269574 h 385922"/>
              <a:gd name="connsiteX2864" fmla="*/ 824132 w 1016085"/>
              <a:gd name="connsiteY2864" fmla="*/ 269850 h 385922"/>
              <a:gd name="connsiteX2865" fmla="*/ 823883 w 1016085"/>
              <a:gd name="connsiteY2865" fmla="*/ 270154 h 385922"/>
              <a:gd name="connsiteX2866" fmla="*/ 824132 w 1016085"/>
              <a:gd name="connsiteY2866" fmla="*/ 270430 h 385922"/>
              <a:gd name="connsiteX2867" fmla="*/ 824352 w 1016085"/>
              <a:gd name="connsiteY2867" fmla="*/ 270733 h 385922"/>
              <a:gd name="connsiteX2868" fmla="*/ 823883 w 1016085"/>
              <a:gd name="connsiteY2868" fmla="*/ 271009 h 385922"/>
              <a:gd name="connsiteX2869" fmla="*/ 823415 w 1016085"/>
              <a:gd name="connsiteY2869" fmla="*/ 271009 h 385922"/>
              <a:gd name="connsiteX2870" fmla="*/ 822698 w 1016085"/>
              <a:gd name="connsiteY2870" fmla="*/ 271009 h 385922"/>
              <a:gd name="connsiteX2871" fmla="*/ 821981 w 1016085"/>
              <a:gd name="connsiteY2871" fmla="*/ 271313 h 385922"/>
              <a:gd name="connsiteX2872" fmla="*/ 821734 w 1016085"/>
              <a:gd name="connsiteY2872" fmla="*/ 271588 h 385922"/>
              <a:gd name="connsiteX2873" fmla="*/ 821981 w 1016085"/>
              <a:gd name="connsiteY2873" fmla="*/ 271588 h 385922"/>
              <a:gd name="connsiteX2874" fmla="*/ 822202 w 1016085"/>
              <a:gd name="connsiteY2874" fmla="*/ 271891 h 385922"/>
              <a:gd name="connsiteX2875" fmla="*/ 821981 w 1016085"/>
              <a:gd name="connsiteY2875" fmla="*/ 272167 h 385922"/>
              <a:gd name="connsiteX2876" fmla="*/ 821981 w 1016085"/>
              <a:gd name="connsiteY2876" fmla="*/ 272470 h 385922"/>
              <a:gd name="connsiteX2877" fmla="*/ 821513 w 1016085"/>
              <a:gd name="connsiteY2877" fmla="*/ 272746 h 385922"/>
              <a:gd name="connsiteX2878" fmla="*/ 821017 w 1016085"/>
              <a:gd name="connsiteY2878" fmla="*/ 273326 h 385922"/>
              <a:gd name="connsiteX2879" fmla="*/ 820080 w 1016085"/>
              <a:gd name="connsiteY2879" fmla="*/ 273629 h 385922"/>
              <a:gd name="connsiteX2880" fmla="*/ 819583 w 1016085"/>
              <a:gd name="connsiteY2880" fmla="*/ 273905 h 385922"/>
              <a:gd name="connsiteX2881" fmla="*/ 819114 w 1016085"/>
              <a:gd name="connsiteY2881" fmla="*/ 274485 h 385922"/>
              <a:gd name="connsiteX2882" fmla="*/ 818150 w 1016085"/>
              <a:gd name="connsiteY2882" fmla="*/ 275091 h 385922"/>
              <a:gd name="connsiteX2883" fmla="*/ 817433 w 1016085"/>
              <a:gd name="connsiteY2883" fmla="*/ 275367 h 385922"/>
              <a:gd name="connsiteX2884" fmla="*/ 816496 w 1016085"/>
              <a:gd name="connsiteY2884" fmla="*/ 275946 h 385922"/>
              <a:gd name="connsiteX2885" fmla="*/ 816248 w 1016085"/>
              <a:gd name="connsiteY2885" fmla="*/ 275946 h 385922"/>
              <a:gd name="connsiteX2886" fmla="*/ 816028 w 1016085"/>
              <a:gd name="connsiteY2886" fmla="*/ 276250 h 385922"/>
              <a:gd name="connsiteX2887" fmla="*/ 815779 w 1016085"/>
              <a:gd name="connsiteY2887" fmla="*/ 276829 h 385922"/>
              <a:gd name="connsiteX2888" fmla="*/ 815311 w 1016085"/>
              <a:gd name="connsiteY2888" fmla="*/ 277409 h 385922"/>
              <a:gd name="connsiteX2889" fmla="*/ 813878 w 1016085"/>
              <a:gd name="connsiteY2889" fmla="*/ 279146 h 385922"/>
              <a:gd name="connsiteX2890" fmla="*/ 812664 w 1016085"/>
              <a:gd name="connsiteY2890" fmla="*/ 280001 h 385922"/>
              <a:gd name="connsiteX2891" fmla="*/ 811728 w 1016085"/>
              <a:gd name="connsiteY2891" fmla="*/ 280883 h 385922"/>
              <a:gd name="connsiteX2892" fmla="*/ 811948 w 1016085"/>
              <a:gd name="connsiteY2892" fmla="*/ 281159 h 385922"/>
              <a:gd name="connsiteX2893" fmla="*/ 812196 w 1016085"/>
              <a:gd name="connsiteY2893" fmla="*/ 281463 h 385922"/>
              <a:gd name="connsiteX2894" fmla="*/ 812444 w 1016085"/>
              <a:gd name="connsiteY2894" fmla="*/ 281739 h 385922"/>
              <a:gd name="connsiteX2895" fmla="*/ 812913 w 1016085"/>
              <a:gd name="connsiteY2895" fmla="*/ 281159 h 385922"/>
              <a:gd name="connsiteX2896" fmla="*/ 813161 w 1016085"/>
              <a:gd name="connsiteY2896" fmla="*/ 281159 h 385922"/>
              <a:gd name="connsiteX2897" fmla="*/ 812913 w 1016085"/>
              <a:gd name="connsiteY2897" fmla="*/ 281739 h 385922"/>
              <a:gd name="connsiteX2898" fmla="*/ 812664 w 1016085"/>
              <a:gd name="connsiteY2898" fmla="*/ 282042 h 385922"/>
              <a:gd name="connsiteX2899" fmla="*/ 811948 w 1016085"/>
              <a:gd name="connsiteY2899" fmla="*/ 282318 h 385922"/>
              <a:gd name="connsiteX2900" fmla="*/ 811259 w 1016085"/>
              <a:gd name="connsiteY2900" fmla="*/ 282898 h 385922"/>
              <a:gd name="connsiteX2901" fmla="*/ 811011 w 1016085"/>
              <a:gd name="connsiteY2901" fmla="*/ 283201 h 385922"/>
              <a:gd name="connsiteX2902" fmla="*/ 810046 w 1016085"/>
              <a:gd name="connsiteY2902" fmla="*/ 283780 h 385922"/>
              <a:gd name="connsiteX2903" fmla="*/ 809578 w 1016085"/>
              <a:gd name="connsiteY2903" fmla="*/ 284056 h 385922"/>
              <a:gd name="connsiteX2904" fmla="*/ 809109 w 1016085"/>
              <a:gd name="connsiteY2904" fmla="*/ 284635 h 385922"/>
              <a:gd name="connsiteX2905" fmla="*/ 807896 w 1016085"/>
              <a:gd name="connsiteY2905" fmla="*/ 285794 h 385922"/>
              <a:gd name="connsiteX2906" fmla="*/ 806711 w 1016085"/>
              <a:gd name="connsiteY2906" fmla="*/ 286676 h 385922"/>
              <a:gd name="connsiteX2907" fmla="*/ 804340 w 1016085"/>
              <a:gd name="connsiteY2907" fmla="*/ 288690 h 385922"/>
              <a:gd name="connsiteX2908" fmla="*/ 802410 w 1016085"/>
              <a:gd name="connsiteY2908" fmla="*/ 289848 h 385922"/>
              <a:gd name="connsiteX2909" fmla="*/ 801226 w 1016085"/>
              <a:gd name="connsiteY2909" fmla="*/ 290428 h 385922"/>
              <a:gd name="connsiteX2910" fmla="*/ 801005 w 1016085"/>
              <a:gd name="connsiteY2910" fmla="*/ 290428 h 385922"/>
              <a:gd name="connsiteX2911" fmla="*/ 800758 w 1016085"/>
              <a:gd name="connsiteY2911" fmla="*/ 290731 h 385922"/>
              <a:gd name="connsiteX2912" fmla="*/ 800041 w 1016085"/>
              <a:gd name="connsiteY2912" fmla="*/ 291007 h 385922"/>
              <a:gd name="connsiteX2913" fmla="*/ 792405 w 1016085"/>
              <a:gd name="connsiteY2913" fmla="*/ 295061 h 385922"/>
              <a:gd name="connsiteX2914" fmla="*/ 786672 w 1016085"/>
              <a:gd name="connsiteY2914" fmla="*/ 298537 h 385922"/>
              <a:gd name="connsiteX2915" fmla="*/ 783337 w 1016085"/>
              <a:gd name="connsiteY2915" fmla="*/ 300854 h 385922"/>
              <a:gd name="connsiteX2916" fmla="*/ 782868 w 1016085"/>
              <a:gd name="connsiteY2916" fmla="*/ 301157 h 385922"/>
              <a:gd name="connsiteX2917" fmla="*/ 780249 w 1016085"/>
              <a:gd name="connsiteY2917" fmla="*/ 302896 h 385922"/>
              <a:gd name="connsiteX2918" fmla="*/ 775702 w 1016085"/>
              <a:gd name="connsiteY2918" fmla="*/ 306068 h 385922"/>
              <a:gd name="connsiteX2919" fmla="*/ 775481 w 1016085"/>
              <a:gd name="connsiteY2919" fmla="*/ 306647 h 385922"/>
              <a:gd name="connsiteX2920" fmla="*/ 775234 w 1016085"/>
              <a:gd name="connsiteY2920" fmla="*/ 306647 h 385922"/>
              <a:gd name="connsiteX2921" fmla="*/ 772863 w 1016085"/>
              <a:gd name="connsiteY2921" fmla="*/ 308385 h 385922"/>
              <a:gd name="connsiteX2922" fmla="*/ 766881 w 1016085"/>
              <a:gd name="connsiteY2922" fmla="*/ 314177 h 385922"/>
              <a:gd name="connsiteX2923" fmla="*/ 764980 w 1016085"/>
              <a:gd name="connsiteY2923" fmla="*/ 315914 h 385922"/>
              <a:gd name="connsiteX2924" fmla="*/ 764759 w 1016085"/>
              <a:gd name="connsiteY2924" fmla="*/ 316190 h 385922"/>
              <a:gd name="connsiteX2925" fmla="*/ 764263 w 1016085"/>
              <a:gd name="connsiteY2925" fmla="*/ 316494 h 385922"/>
              <a:gd name="connsiteX2926" fmla="*/ 763546 w 1016085"/>
              <a:gd name="connsiteY2926" fmla="*/ 317046 h 385922"/>
              <a:gd name="connsiteX2927" fmla="*/ 763078 w 1016085"/>
              <a:gd name="connsiteY2927" fmla="*/ 317046 h 385922"/>
              <a:gd name="connsiteX2928" fmla="*/ 760680 w 1016085"/>
              <a:gd name="connsiteY2928" fmla="*/ 319666 h 385922"/>
              <a:gd name="connsiteX2929" fmla="*/ 758061 w 1016085"/>
              <a:gd name="connsiteY2929" fmla="*/ 322838 h 385922"/>
              <a:gd name="connsiteX2930" fmla="*/ 757840 w 1016085"/>
              <a:gd name="connsiteY2930" fmla="*/ 323114 h 385922"/>
              <a:gd name="connsiteX2931" fmla="*/ 757592 w 1016085"/>
              <a:gd name="connsiteY2931" fmla="*/ 323418 h 385922"/>
              <a:gd name="connsiteX2932" fmla="*/ 754725 w 1016085"/>
              <a:gd name="connsiteY2932" fmla="*/ 326314 h 385922"/>
              <a:gd name="connsiteX2933" fmla="*/ 753540 w 1016085"/>
              <a:gd name="connsiteY2933" fmla="*/ 328024 h 385922"/>
              <a:gd name="connsiteX2934" fmla="*/ 752356 w 1016085"/>
              <a:gd name="connsiteY2934" fmla="*/ 329485 h 385922"/>
              <a:gd name="connsiteX2935" fmla="*/ 752107 w 1016085"/>
              <a:gd name="connsiteY2935" fmla="*/ 330065 h 385922"/>
              <a:gd name="connsiteX2936" fmla="*/ 751860 w 1016085"/>
              <a:gd name="connsiteY2936" fmla="*/ 330065 h 385922"/>
              <a:gd name="connsiteX2937" fmla="*/ 751860 w 1016085"/>
              <a:gd name="connsiteY2937" fmla="*/ 330341 h 385922"/>
              <a:gd name="connsiteX2938" fmla="*/ 751143 w 1016085"/>
              <a:gd name="connsiteY2938" fmla="*/ 331224 h 385922"/>
              <a:gd name="connsiteX2939" fmla="*/ 750922 w 1016085"/>
              <a:gd name="connsiteY2939" fmla="*/ 331500 h 385922"/>
              <a:gd name="connsiteX2940" fmla="*/ 750673 w 1016085"/>
              <a:gd name="connsiteY2940" fmla="*/ 331776 h 385922"/>
              <a:gd name="connsiteX2941" fmla="*/ 749020 w 1016085"/>
              <a:gd name="connsiteY2941" fmla="*/ 334396 h 385922"/>
              <a:gd name="connsiteX2942" fmla="*/ 748523 w 1016085"/>
              <a:gd name="connsiteY2942" fmla="*/ 335252 h 385922"/>
              <a:gd name="connsiteX2943" fmla="*/ 746622 w 1016085"/>
              <a:gd name="connsiteY2943" fmla="*/ 338423 h 385922"/>
              <a:gd name="connsiteX2944" fmla="*/ 746374 w 1016085"/>
              <a:gd name="connsiteY2944" fmla="*/ 338423 h 385922"/>
              <a:gd name="connsiteX2945" fmla="*/ 744720 w 1016085"/>
              <a:gd name="connsiteY2945" fmla="*/ 341319 h 385922"/>
              <a:gd name="connsiteX2946" fmla="*/ 744471 w 1016085"/>
              <a:gd name="connsiteY2946" fmla="*/ 341595 h 385922"/>
              <a:gd name="connsiteX2947" fmla="*/ 743039 w 1016085"/>
              <a:gd name="connsiteY2947" fmla="*/ 344491 h 385922"/>
              <a:gd name="connsiteX2948" fmla="*/ 742819 w 1016085"/>
              <a:gd name="connsiteY2948" fmla="*/ 345347 h 385922"/>
              <a:gd name="connsiteX2949" fmla="*/ 741385 w 1016085"/>
              <a:gd name="connsiteY2949" fmla="*/ 348794 h 385922"/>
              <a:gd name="connsiteX2950" fmla="*/ 739704 w 1016085"/>
              <a:gd name="connsiteY2950" fmla="*/ 352546 h 385922"/>
              <a:gd name="connsiteX2951" fmla="*/ 739456 w 1016085"/>
              <a:gd name="connsiteY2951" fmla="*/ 353125 h 385922"/>
              <a:gd name="connsiteX2952" fmla="*/ 739456 w 1016085"/>
              <a:gd name="connsiteY2952" fmla="*/ 353704 h 385922"/>
              <a:gd name="connsiteX2953" fmla="*/ 738987 w 1016085"/>
              <a:gd name="connsiteY2953" fmla="*/ 354560 h 385922"/>
              <a:gd name="connsiteX2954" fmla="*/ 738767 w 1016085"/>
              <a:gd name="connsiteY2954" fmla="*/ 355442 h 385922"/>
              <a:gd name="connsiteX2955" fmla="*/ 738270 w 1016085"/>
              <a:gd name="connsiteY2955" fmla="*/ 356877 h 385922"/>
              <a:gd name="connsiteX2956" fmla="*/ 738050 w 1016085"/>
              <a:gd name="connsiteY2956" fmla="*/ 357455 h 385922"/>
              <a:gd name="connsiteX2957" fmla="*/ 737553 w 1016085"/>
              <a:gd name="connsiteY2957" fmla="*/ 359470 h 385922"/>
              <a:gd name="connsiteX2958" fmla="*/ 737333 w 1016085"/>
              <a:gd name="connsiteY2958" fmla="*/ 359745 h 385922"/>
              <a:gd name="connsiteX2959" fmla="*/ 737084 w 1016085"/>
              <a:gd name="connsiteY2959" fmla="*/ 360627 h 385922"/>
              <a:gd name="connsiteX2960" fmla="*/ 736617 w 1016085"/>
              <a:gd name="connsiteY2960" fmla="*/ 362338 h 385922"/>
              <a:gd name="connsiteX2961" fmla="*/ 735652 w 1016085"/>
              <a:gd name="connsiteY2961" fmla="*/ 364655 h 385922"/>
              <a:gd name="connsiteX2962" fmla="*/ 734687 w 1016085"/>
              <a:gd name="connsiteY2962" fmla="*/ 367800 h 385922"/>
              <a:gd name="connsiteX2963" fmla="*/ 734687 w 1016085"/>
              <a:gd name="connsiteY2963" fmla="*/ 368102 h 385922"/>
              <a:gd name="connsiteX2964" fmla="*/ 734218 w 1016085"/>
              <a:gd name="connsiteY2964" fmla="*/ 368682 h 385922"/>
              <a:gd name="connsiteX2965" fmla="*/ 733749 w 1016085"/>
              <a:gd name="connsiteY2965" fmla="*/ 369813 h 385922"/>
              <a:gd name="connsiteX2966" fmla="*/ 733281 w 1016085"/>
              <a:gd name="connsiteY2966" fmla="*/ 371550 h 385922"/>
              <a:gd name="connsiteX2967" fmla="*/ 732068 w 1016085"/>
              <a:gd name="connsiteY2967" fmla="*/ 373840 h 385922"/>
              <a:gd name="connsiteX2968" fmla="*/ 731351 w 1016085"/>
              <a:gd name="connsiteY2968" fmla="*/ 375854 h 385922"/>
              <a:gd name="connsiteX2969" fmla="*/ 731131 w 1016085"/>
              <a:gd name="connsiteY2969" fmla="*/ 376158 h 385922"/>
              <a:gd name="connsiteX2970" fmla="*/ 730883 w 1016085"/>
              <a:gd name="connsiteY2970" fmla="*/ 376736 h 385922"/>
              <a:gd name="connsiteX2971" fmla="*/ 730635 w 1016085"/>
              <a:gd name="connsiteY2971" fmla="*/ 377592 h 385922"/>
              <a:gd name="connsiteX2972" fmla="*/ 730414 w 1016085"/>
              <a:gd name="connsiteY2972" fmla="*/ 378447 h 385922"/>
              <a:gd name="connsiteX2973" fmla="*/ 729918 w 1016085"/>
              <a:gd name="connsiteY2973" fmla="*/ 381040 h 385922"/>
              <a:gd name="connsiteX2974" fmla="*/ 729698 w 1016085"/>
              <a:gd name="connsiteY2974" fmla="*/ 383907 h 385922"/>
              <a:gd name="connsiteX2975" fmla="*/ 729450 w 1016085"/>
              <a:gd name="connsiteY2975" fmla="*/ 384487 h 385922"/>
              <a:gd name="connsiteX2976" fmla="*/ 729450 w 1016085"/>
              <a:gd name="connsiteY2976" fmla="*/ 384790 h 385922"/>
              <a:gd name="connsiteX2977" fmla="*/ 729450 w 1016085"/>
              <a:gd name="connsiteY2977" fmla="*/ 385646 h 385922"/>
              <a:gd name="connsiteX2978" fmla="*/ 729202 w 1016085"/>
              <a:gd name="connsiteY2978" fmla="*/ 385922 h 385922"/>
              <a:gd name="connsiteX2979" fmla="*/ 728264 w 1016085"/>
              <a:gd name="connsiteY2979" fmla="*/ 385066 h 385922"/>
              <a:gd name="connsiteX2980" fmla="*/ 725398 w 1016085"/>
              <a:gd name="connsiteY2980" fmla="*/ 384212 h 385922"/>
              <a:gd name="connsiteX2981" fmla="*/ 724432 w 1016085"/>
              <a:gd name="connsiteY2981" fmla="*/ 383329 h 385922"/>
              <a:gd name="connsiteX2982" fmla="*/ 723964 w 1016085"/>
              <a:gd name="connsiteY2982" fmla="*/ 382777 h 385922"/>
              <a:gd name="connsiteX2983" fmla="*/ 723744 w 1016085"/>
              <a:gd name="connsiteY2983" fmla="*/ 382474 h 385922"/>
              <a:gd name="connsiteX2984" fmla="*/ 723964 w 1016085"/>
              <a:gd name="connsiteY2984" fmla="*/ 382198 h 385922"/>
              <a:gd name="connsiteX2985" fmla="*/ 724212 w 1016085"/>
              <a:gd name="connsiteY2985" fmla="*/ 381894 h 385922"/>
              <a:gd name="connsiteX2986" fmla="*/ 724929 w 1016085"/>
              <a:gd name="connsiteY2986" fmla="*/ 381040 h 385922"/>
              <a:gd name="connsiteX2987" fmla="*/ 725149 w 1016085"/>
              <a:gd name="connsiteY2987" fmla="*/ 380764 h 385922"/>
              <a:gd name="connsiteX2988" fmla="*/ 724432 w 1016085"/>
              <a:gd name="connsiteY2988" fmla="*/ 380460 h 385922"/>
              <a:gd name="connsiteX2989" fmla="*/ 723248 w 1016085"/>
              <a:gd name="connsiteY2989" fmla="*/ 379881 h 385922"/>
              <a:gd name="connsiteX2990" fmla="*/ 722780 w 1016085"/>
              <a:gd name="connsiteY2990" fmla="*/ 379605 h 385922"/>
              <a:gd name="connsiteX2991" fmla="*/ 722063 w 1016085"/>
              <a:gd name="connsiteY2991" fmla="*/ 379329 h 385922"/>
              <a:gd name="connsiteX2992" fmla="*/ 721814 w 1016085"/>
              <a:gd name="connsiteY2992" fmla="*/ 379329 h 385922"/>
              <a:gd name="connsiteX2993" fmla="*/ 720381 w 1016085"/>
              <a:gd name="connsiteY2993" fmla="*/ 379026 h 385922"/>
              <a:gd name="connsiteX2994" fmla="*/ 720160 w 1016085"/>
              <a:gd name="connsiteY2994" fmla="*/ 378749 h 385922"/>
              <a:gd name="connsiteX2995" fmla="*/ 718948 w 1016085"/>
              <a:gd name="connsiteY2995" fmla="*/ 378447 h 385922"/>
              <a:gd name="connsiteX2996" fmla="*/ 718258 w 1016085"/>
              <a:gd name="connsiteY2996" fmla="*/ 378171 h 385922"/>
              <a:gd name="connsiteX2997" fmla="*/ 718011 w 1016085"/>
              <a:gd name="connsiteY2997" fmla="*/ 378171 h 385922"/>
              <a:gd name="connsiteX2998" fmla="*/ 717046 w 1016085"/>
              <a:gd name="connsiteY2998" fmla="*/ 377868 h 385922"/>
              <a:gd name="connsiteX2999" fmla="*/ 716825 w 1016085"/>
              <a:gd name="connsiteY2999" fmla="*/ 377592 h 385922"/>
              <a:gd name="connsiteX3000" fmla="*/ 716109 w 1016085"/>
              <a:gd name="connsiteY3000" fmla="*/ 377592 h 385922"/>
              <a:gd name="connsiteX3001" fmla="*/ 715144 w 1016085"/>
              <a:gd name="connsiteY3001" fmla="*/ 377316 h 385922"/>
              <a:gd name="connsiteX3002" fmla="*/ 714179 w 1016085"/>
              <a:gd name="connsiteY3002" fmla="*/ 377012 h 385922"/>
              <a:gd name="connsiteX3003" fmla="*/ 713959 w 1016085"/>
              <a:gd name="connsiteY3003" fmla="*/ 377012 h 385922"/>
              <a:gd name="connsiteX3004" fmla="*/ 712994 w 1016085"/>
              <a:gd name="connsiteY3004" fmla="*/ 376736 h 385922"/>
              <a:gd name="connsiteX3005" fmla="*/ 712277 w 1016085"/>
              <a:gd name="connsiteY3005" fmla="*/ 376736 h 385922"/>
              <a:gd name="connsiteX3006" fmla="*/ 711809 w 1016085"/>
              <a:gd name="connsiteY3006" fmla="*/ 376433 h 385922"/>
              <a:gd name="connsiteX3007" fmla="*/ 710624 w 1016085"/>
              <a:gd name="connsiteY3007" fmla="*/ 376433 h 385922"/>
              <a:gd name="connsiteX3008" fmla="*/ 709191 w 1016085"/>
              <a:gd name="connsiteY3008" fmla="*/ 376158 h 385922"/>
              <a:gd name="connsiteX3009" fmla="*/ 706572 w 1016085"/>
              <a:gd name="connsiteY3009" fmla="*/ 376158 h 385922"/>
              <a:gd name="connsiteX3010" fmla="*/ 704642 w 1016085"/>
              <a:gd name="connsiteY3010" fmla="*/ 375854 h 385922"/>
              <a:gd name="connsiteX3011" fmla="*/ 700122 w 1016085"/>
              <a:gd name="connsiteY3011" fmla="*/ 376158 h 385922"/>
              <a:gd name="connsiteX3012" fmla="*/ 699157 w 1016085"/>
              <a:gd name="connsiteY3012" fmla="*/ 376158 h 385922"/>
              <a:gd name="connsiteX3013" fmla="*/ 698688 w 1016085"/>
              <a:gd name="connsiteY3013" fmla="*/ 376158 h 385922"/>
              <a:gd name="connsiteX3014" fmla="*/ 698440 w 1016085"/>
              <a:gd name="connsiteY3014" fmla="*/ 376158 h 385922"/>
              <a:gd name="connsiteX3015" fmla="*/ 697972 w 1016085"/>
              <a:gd name="connsiteY3015" fmla="*/ 375854 h 385922"/>
              <a:gd name="connsiteX3016" fmla="*/ 697752 w 1016085"/>
              <a:gd name="connsiteY3016" fmla="*/ 375854 h 385922"/>
              <a:gd name="connsiteX3017" fmla="*/ 697503 w 1016085"/>
              <a:gd name="connsiteY3017" fmla="*/ 375854 h 385922"/>
              <a:gd name="connsiteX3018" fmla="*/ 696539 w 1016085"/>
              <a:gd name="connsiteY3018" fmla="*/ 375854 h 385922"/>
              <a:gd name="connsiteX3019" fmla="*/ 695105 w 1016085"/>
              <a:gd name="connsiteY3019" fmla="*/ 376158 h 385922"/>
              <a:gd name="connsiteX3020" fmla="*/ 693204 w 1016085"/>
              <a:gd name="connsiteY3020" fmla="*/ 376158 h 385922"/>
              <a:gd name="connsiteX3021" fmla="*/ 691549 w 1016085"/>
              <a:gd name="connsiteY3021" fmla="*/ 376433 h 385922"/>
              <a:gd name="connsiteX3022" fmla="*/ 690833 w 1016085"/>
              <a:gd name="connsiteY3022" fmla="*/ 376433 h 385922"/>
              <a:gd name="connsiteX3023" fmla="*/ 688903 w 1016085"/>
              <a:gd name="connsiteY3023" fmla="*/ 376433 h 385922"/>
              <a:gd name="connsiteX3024" fmla="*/ 685568 w 1016085"/>
              <a:gd name="connsiteY3024" fmla="*/ 377012 h 385922"/>
              <a:gd name="connsiteX3025" fmla="*/ 684851 w 1016085"/>
              <a:gd name="connsiteY3025" fmla="*/ 377012 h 385922"/>
              <a:gd name="connsiteX3026" fmla="*/ 684135 w 1016085"/>
              <a:gd name="connsiteY3026" fmla="*/ 377316 h 385922"/>
              <a:gd name="connsiteX3027" fmla="*/ 683418 w 1016085"/>
              <a:gd name="connsiteY3027" fmla="*/ 377316 h 385922"/>
              <a:gd name="connsiteX3028" fmla="*/ 683197 w 1016085"/>
              <a:gd name="connsiteY3028" fmla="*/ 377592 h 385922"/>
              <a:gd name="connsiteX3029" fmla="*/ 682233 w 1016085"/>
              <a:gd name="connsiteY3029" fmla="*/ 377592 h 385922"/>
              <a:gd name="connsiteX3030" fmla="*/ 681296 w 1016085"/>
              <a:gd name="connsiteY3030" fmla="*/ 377592 h 385922"/>
              <a:gd name="connsiteX3031" fmla="*/ 680800 w 1016085"/>
              <a:gd name="connsiteY3031" fmla="*/ 377592 h 385922"/>
              <a:gd name="connsiteX3032" fmla="*/ 680579 w 1016085"/>
              <a:gd name="connsiteY3032" fmla="*/ 377592 h 385922"/>
              <a:gd name="connsiteX3033" fmla="*/ 680083 w 1016085"/>
              <a:gd name="connsiteY3033" fmla="*/ 378171 h 385922"/>
              <a:gd name="connsiteX3034" fmla="*/ 678898 w 1016085"/>
              <a:gd name="connsiteY3034" fmla="*/ 378447 h 385922"/>
              <a:gd name="connsiteX3035" fmla="*/ 676527 w 1016085"/>
              <a:gd name="connsiteY3035" fmla="*/ 379026 h 385922"/>
              <a:gd name="connsiteX3036" fmla="*/ 676031 w 1016085"/>
              <a:gd name="connsiteY3036" fmla="*/ 379329 h 385922"/>
              <a:gd name="connsiteX3037" fmla="*/ 674846 w 1016085"/>
              <a:gd name="connsiteY3037" fmla="*/ 379605 h 385922"/>
              <a:gd name="connsiteX3038" fmla="*/ 669608 w 1016085"/>
              <a:gd name="connsiteY3038" fmla="*/ 381618 h 385922"/>
              <a:gd name="connsiteX3039" fmla="*/ 669360 w 1016085"/>
              <a:gd name="connsiteY3039" fmla="*/ 381618 h 385922"/>
              <a:gd name="connsiteX3040" fmla="*/ 666494 w 1016085"/>
              <a:gd name="connsiteY3040" fmla="*/ 382474 h 385922"/>
              <a:gd name="connsiteX3041" fmla="*/ 666494 w 1016085"/>
              <a:gd name="connsiteY3041" fmla="*/ 382777 h 385922"/>
              <a:gd name="connsiteX3042" fmla="*/ 665308 w 1016085"/>
              <a:gd name="connsiteY3042" fmla="*/ 383329 h 385922"/>
              <a:gd name="connsiteX3043" fmla="*/ 662911 w 1016085"/>
              <a:gd name="connsiteY3043" fmla="*/ 384487 h 385922"/>
              <a:gd name="connsiteX3044" fmla="*/ 662194 w 1016085"/>
              <a:gd name="connsiteY3044" fmla="*/ 383907 h 385922"/>
              <a:gd name="connsiteX3045" fmla="*/ 661009 w 1016085"/>
              <a:gd name="connsiteY3045" fmla="*/ 382474 h 385922"/>
              <a:gd name="connsiteX3046" fmla="*/ 659355 w 1016085"/>
              <a:gd name="connsiteY3046" fmla="*/ 380764 h 385922"/>
              <a:gd name="connsiteX3047" fmla="*/ 659106 w 1016085"/>
              <a:gd name="connsiteY3047" fmla="*/ 380764 h 385922"/>
              <a:gd name="connsiteX3048" fmla="*/ 658390 w 1016085"/>
              <a:gd name="connsiteY3048" fmla="*/ 379881 h 385922"/>
              <a:gd name="connsiteX3049" fmla="*/ 657673 w 1016085"/>
              <a:gd name="connsiteY3049" fmla="*/ 379329 h 385922"/>
              <a:gd name="connsiteX3050" fmla="*/ 656957 w 1016085"/>
              <a:gd name="connsiteY3050" fmla="*/ 378447 h 385922"/>
              <a:gd name="connsiteX3051" fmla="*/ 656709 w 1016085"/>
              <a:gd name="connsiteY3051" fmla="*/ 378171 h 385922"/>
              <a:gd name="connsiteX3052" fmla="*/ 654338 w 1016085"/>
              <a:gd name="connsiteY3052" fmla="*/ 375854 h 385922"/>
              <a:gd name="connsiteX3053" fmla="*/ 653621 w 1016085"/>
              <a:gd name="connsiteY3053" fmla="*/ 374999 h 385922"/>
              <a:gd name="connsiteX3054" fmla="*/ 652904 w 1016085"/>
              <a:gd name="connsiteY3054" fmla="*/ 374143 h 385922"/>
              <a:gd name="connsiteX3055" fmla="*/ 652657 w 1016085"/>
              <a:gd name="connsiteY3055" fmla="*/ 374143 h 385922"/>
              <a:gd name="connsiteX3056" fmla="*/ 650535 w 1016085"/>
              <a:gd name="connsiteY3056" fmla="*/ 371826 h 385922"/>
              <a:gd name="connsiteX3057" fmla="*/ 650286 w 1016085"/>
              <a:gd name="connsiteY3057" fmla="*/ 371550 h 385922"/>
              <a:gd name="connsiteX3058" fmla="*/ 649101 w 1016085"/>
              <a:gd name="connsiteY3058" fmla="*/ 370393 h 385922"/>
              <a:gd name="connsiteX3059" fmla="*/ 644333 w 1016085"/>
              <a:gd name="connsiteY3059" fmla="*/ 365511 h 385922"/>
              <a:gd name="connsiteX3060" fmla="*/ 643616 w 1016085"/>
              <a:gd name="connsiteY3060" fmla="*/ 364931 h 385922"/>
              <a:gd name="connsiteX3061" fmla="*/ 643368 w 1016085"/>
              <a:gd name="connsiteY3061" fmla="*/ 364655 h 385922"/>
              <a:gd name="connsiteX3062" fmla="*/ 640033 w 1016085"/>
              <a:gd name="connsiteY3062" fmla="*/ 361179 h 385922"/>
              <a:gd name="connsiteX3063" fmla="*/ 636697 w 1016085"/>
              <a:gd name="connsiteY3063" fmla="*/ 357731 h 385922"/>
              <a:gd name="connsiteX3064" fmla="*/ 633831 w 1016085"/>
              <a:gd name="connsiteY3064" fmla="*/ 354862 h 385922"/>
              <a:gd name="connsiteX3065" fmla="*/ 633582 w 1016085"/>
              <a:gd name="connsiteY3065" fmla="*/ 354560 h 385922"/>
              <a:gd name="connsiteX3066" fmla="*/ 631930 w 1016085"/>
              <a:gd name="connsiteY3066" fmla="*/ 352849 h 385922"/>
              <a:gd name="connsiteX3067" fmla="*/ 630026 w 1016085"/>
              <a:gd name="connsiteY3067" fmla="*/ 351112 h 385922"/>
              <a:gd name="connsiteX3068" fmla="*/ 626912 w 1016085"/>
              <a:gd name="connsiteY3068" fmla="*/ 347663 h 385922"/>
              <a:gd name="connsiteX3069" fmla="*/ 624762 w 1016085"/>
              <a:gd name="connsiteY3069" fmla="*/ 345623 h 385922"/>
              <a:gd name="connsiteX3070" fmla="*/ 624762 w 1016085"/>
              <a:gd name="connsiteY3070" fmla="*/ 345347 h 385922"/>
              <a:gd name="connsiteX3071" fmla="*/ 624541 w 1016085"/>
              <a:gd name="connsiteY3071" fmla="*/ 345347 h 385922"/>
              <a:gd name="connsiteX3072" fmla="*/ 622860 w 1016085"/>
              <a:gd name="connsiteY3072" fmla="*/ 343608 h 385922"/>
              <a:gd name="connsiteX3073" fmla="*/ 622612 w 1016085"/>
              <a:gd name="connsiteY3073" fmla="*/ 343332 h 385922"/>
              <a:gd name="connsiteX3074" fmla="*/ 620710 w 1016085"/>
              <a:gd name="connsiteY3074" fmla="*/ 341319 h 385922"/>
              <a:gd name="connsiteX3075" fmla="*/ 619993 w 1016085"/>
              <a:gd name="connsiteY3075" fmla="*/ 340741 h 385922"/>
              <a:gd name="connsiteX3076" fmla="*/ 619277 w 1016085"/>
              <a:gd name="connsiteY3076" fmla="*/ 339858 h 385922"/>
              <a:gd name="connsiteX3077" fmla="*/ 614509 w 1016085"/>
              <a:gd name="connsiteY3077" fmla="*/ 335252 h 385922"/>
              <a:gd name="connsiteX3078" fmla="*/ 613323 w 1016085"/>
              <a:gd name="connsiteY3078" fmla="*/ 333817 h 385922"/>
              <a:gd name="connsiteX3079" fmla="*/ 612359 w 1016085"/>
              <a:gd name="connsiteY3079" fmla="*/ 332934 h 385922"/>
              <a:gd name="connsiteX3080" fmla="*/ 610704 w 1016085"/>
              <a:gd name="connsiteY3080" fmla="*/ 331500 h 385922"/>
              <a:gd name="connsiteX3081" fmla="*/ 605440 w 1016085"/>
              <a:gd name="connsiteY3081" fmla="*/ 326011 h 385922"/>
              <a:gd name="connsiteX3082" fmla="*/ 602105 w 1016085"/>
              <a:gd name="connsiteY3082" fmla="*/ 322535 h 385922"/>
              <a:gd name="connsiteX3083" fmla="*/ 597832 w 1016085"/>
              <a:gd name="connsiteY3083" fmla="*/ 318204 h 385922"/>
              <a:gd name="connsiteX3084" fmla="*/ 594001 w 1016085"/>
              <a:gd name="connsiteY3084" fmla="*/ 314177 h 385922"/>
              <a:gd name="connsiteX3085" fmla="*/ 593780 w 1016085"/>
              <a:gd name="connsiteY3085" fmla="*/ 314177 h 385922"/>
              <a:gd name="connsiteX3086" fmla="*/ 593064 w 1016085"/>
              <a:gd name="connsiteY3086" fmla="*/ 313294 h 385922"/>
              <a:gd name="connsiteX3087" fmla="*/ 588516 w 1016085"/>
              <a:gd name="connsiteY3087" fmla="*/ 308688 h 385922"/>
              <a:gd name="connsiteX3088" fmla="*/ 588295 w 1016085"/>
              <a:gd name="connsiteY3088" fmla="*/ 308385 h 385922"/>
              <a:gd name="connsiteX3089" fmla="*/ 587578 w 1016085"/>
              <a:gd name="connsiteY3089" fmla="*/ 307529 h 385922"/>
              <a:gd name="connsiteX3090" fmla="*/ 587330 w 1016085"/>
              <a:gd name="connsiteY3090" fmla="*/ 307226 h 385922"/>
              <a:gd name="connsiteX3091" fmla="*/ 585650 w 1016085"/>
              <a:gd name="connsiteY3091" fmla="*/ 305792 h 385922"/>
              <a:gd name="connsiteX3092" fmla="*/ 583279 w 1016085"/>
              <a:gd name="connsiteY3092" fmla="*/ 303475 h 385922"/>
              <a:gd name="connsiteX3093" fmla="*/ 582315 w 1016085"/>
              <a:gd name="connsiteY3093" fmla="*/ 302316 h 385922"/>
              <a:gd name="connsiteX3094" fmla="*/ 581598 w 1016085"/>
              <a:gd name="connsiteY3094" fmla="*/ 301737 h 385922"/>
              <a:gd name="connsiteX3095" fmla="*/ 578758 w 1016085"/>
              <a:gd name="connsiteY3095" fmla="*/ 298537 h 385922"/>
              <a:gd name="connsiteX3096" fmla="*/ 577546 w 1016085"/>
              <a:gd name="connsiteY3096" fmla="*/ 297103 h 385922"/>
              <a:gd name="connsiteX3097" fmla="*/ 575175 w 1016085"/>
              <a:gd name="connsiteY3097" fmla="*/ 294483 h 385922"/>
              <a:gd name="connsiteX3098" fmla="*/ 574926 w 1016085"/>
              <a:gd name="connsiteY3098" fmla="*/ 294483 h 385922"/>
              <a:gd name="connsiteX3099" fmla="*/ 573990 w 1016085"/>
              <a:gd name="connsiteY3099" fmla="*/ 293324 h 385922"/>
              <a:gd name="connsiteX3100" fmla="*/ 573274 w 1016085"/>
              <a:gd name="connsiteY3100" fmla="*/ 292744 h 385922"/>
              <a:gd name="connsiteX3101" fmla="*/ 573025 w 1016085"/>
              <a:gd name="connsiteY3101" fmla="*/ 292469 h 385922"/>
              <a:gd name="connsiteX3102" fmla="*/ 572308 w 1016085"/>
              <a:gd name="connsiteY3102" fmla="*/ 291586 h 385922"/>
              <a:gd name="connsiteX3103" fmla="*/ 571591 w 1016085"/>
              <a:gd name="connsiteY3103" fmla="*/ 291007 h 385922"/>
              <a:gd name="connsiteX3104" fmla="*/ 569194 w 1016085"/>
              <a:gd name="connsiteY3104" fmla="*/ 288414 h 385922"/>
              <a:gd name="connsiteX3105" fmla="*/ 568505 w 1016085"/>
              <a:gd name="connsiteY3105" fmla="*/ 287531 h 385922"/>
              <a:gd name="connsiteX3106" fmla="*/ 568256 w 1016085"/>
              <a:gd name="connsiteY3106" fmla="*/ 287531 h 385922"/>
              <a:gd name="connsiteX3107" fmla="*/ 562771 w 1016085"/>
              <a:gd name="connsiteY3107" fmla="*/ 282042 h 385922"/>
              <a:gd name="connsiteX3108" fmla="*/ 562303 w 1016085"/>
              <a:gd name="connsiteY3108" fmla="*/ 281159 h 385922"/>
              <a:gd name="connsiteX3109" fmla="*/ 558719 w 1016085"/>
              <a:gd name="connsiteY3109" fmla="*/ 277685 h 385922"/>
              <a:gd name="connsiteX3110" fmla="*/ 557534 w 1016085"/>
              <a:gd name="connsiteY3110" fmla="*/ 276829 h 385922"/>
              <a:gd name="connsiteX3111" fmla="*/ 557534 w 1016085"/>
              <a:gd name="connsiteY3111" fmla="*/ 276526 h 385922"/>
              <a:gd name="connsiteX3112" fmla="*/ 557286 w 1016085"/>
              <a:gd name="connsiteY3112" fmla="*/ 276526 h 385922"/>
              <a:gd name="connsiteX3113" fmla="*/ 556570 w 1016085"/>
              <a:gd name="connsiteY3113" fmla="*/ 275946 h 385922"/>
              <a:gd name="connsiteX3114" fmla="*/ 556321 w 1016085"/>
              <a:gd name="connsiteY3114" fmla="*/ 275670 h 385922"/>
              <a:gd name="connsiteX3115" fmla="*/ 555384 w 1016085"/>
              <a:gd name="connsiteY3115" fmla="*/ 274485 h 385922"/>
              <a:gd name="connsiteX3116" fmla="*/ 554171 w 1016085"/>
              <a:gd name="connsiteY3116" fmla="*/ 273326 h 385922"/>
              <a:gd name="connsiteX3117" fmla="*/ 552518 w 1016085"/>
              <a:gd name="connsiteY3117" fmla="*/ 271588 h 385922"/>
              <a:gd name="connsiteX3118" fmla="*/ 550835 w 1016085"/>
              <a:gd name="connsiteY3118" fmla="*/ 269850 h 385922"/>
              <a:gd name="connsiteX3119" fmla="*/ 550615 w 1016085"/>
              <a:gd name="connsiteY3119" fmla="*/ 269850 h 385922"/>
              <a:gd name="connsiteX3120" fmla="*/ 549183 w 1016085"/>
              <a:gd name="connsiteY3120" fmla="*/ 268416 h 385922"/>
              <a:gd name="connsiteX3121" fmla="*/ 546784 w 1016085"/>
              <a:gd name="connsiteY3121" fmla="*/ 265796 h 385922"/>
              <a:gd name="connsiteX3122" fmla="*/ 545847 w 1016085"/>
              <a:gd name="connsiteY3122" fmla="*/ 265217 h 385922"/>
              <a:gd name="connsiteX3123" fmla="*/ 541794 w 1016085"/>
              <a:gd name="connsiteY3123" fmla="*/ 261134 h 385922"/>
              <a:gd name="connsiteX3124" fmla="*/ 540362 w 1016085"/>
              <a:gd name="connsiteY3124" fmla="*/ 259700 h 385922"/>
              <a:gd name="connsiteX3125" fmla="*/ 539149 w 1016085"/>
              <a:gd name="connsiteY3125" fmla="*/ 258238 h 385922"/>
              <a:gd name="connsiteX3126" fmla="*/ 537963 w 1016085"/>
              <a:gd name="connsiteY3126" fmla="*/ 257079 h 385922"/>
              <a:gd name="connsiteX3127" fmla="*/ 537495 w 1016085"/>
              <a:gd name="connsiteY3127" fmla="*/ 256804 h 385922"/>
              <a:gd name="connsiteX3128" fmla="*/ 536531 w 1016085"/>
              <a:gd name="connsiteY3128" fmla="*/ 255617 h 385922"/>
              <a:gd name="connsiteX3129" fmla="*/ 532947 w 1016085"/>
              <a:gd name="connsiteY3129" fmla="*/ 252142 h 385922"/>
              <a:gd name="connsiteX3130" fmla="*/ 531293 w 1016085"/>
              <a:gd name="connsiteY3130" fmla="*/ 252142 h 385922"/>
              <a:gd name="connsiteX3131" fmla="*/ 531045 w 1016085"/>
              <a:gd name="connsiteY3131" fmla="*/ 252142 h 385922"/>
              <a:gd name="connsiteX3132" fmla="*/ 530825 w 1016085"/>
              <a:gd name="connsiteY3132" fmla="*/ 252142 h 385922"/>
              <a:gd name="connsiteX3133" fmla="*/ 528675 w 1016085"/>
              <a:gd name="connsiteY3133" fmla="*/ 252142 h 385922"/>
              <a:gd name="connsiteX3134" fmla="*/ 525091 w 1016085"/>
              <a:gd name="connsiteY3134" fmla="*/ 252142 h 385922"/>
              <a:gd name="connsiteX3135" fmla="*/ 524843 w 1016085"/>
              <a:gd name="connsiteY3135" fmla="*/ 252142 h 385922"/>
              <a:gd name="connsiteX3136" fmla="*/ 522693 w 1016085"/>
              <a:gd name="connsiteY3136" fmla="*/ 252142 h 385922"/>
              <a:gd name="connsiteX3137" fmla="*/ 521756 w 1016085"/>
              <a:gd name="connsiteY3137" fmla="*/ 251838 h 385922"/>
              <a:gd name="connsiteX3138" fmla="*/ 521508 w 1016085"/>
              <a:gd name="connsiteY3138" fmla="*/ 251838 h 385922"/>
              <a:gd name="connsiteX3139" fmla="*/ 510538 w 1016085"/>
              <a:gd name="connsiteY3139" fmla="*/ 252142 h 385922"/>
              <a:gd name="connsiteX3140" fmla="*/ 508387 w 1016085"/>
              <a:gd name="connsiteY3140" fmla="*/ 252142 h 385922"/>
              <a:gd name="connsiteX3141" fmla="*/ 508167 w 1016085"/>
              <a:gd name="connsiteY3141" fmla="*/ 252142 h 385922"/>
              <a:gd name="connsiteX3142" fmla="*/ 503868 w 1016085"/>
              <a:gd name="connsiteY3142" fmla="*/ 251838 h 385922"/>
              <a:gd name="connsiteX3143" fmla="*/ 503620 w 1016085"/>
              <a:gd name="connsiteY3143" fmla="*/ 251838 h 385922"/>
              <a:gd name="connsiteX3144" fmla="*/ 499098 w 1016085"/>
              <a:gd name="connsiteY3144" fmla="*/ 251838 h 385922"/>
              <a:gd name="connsiteX3145" fmla="*/ 497418 w 1016085"/>
              <a:gd name="connsiteY3145" fmla="*/ 251838 h 385922"/>
              <a:gd name="connsiteX3146" fmla="*/ 496232 w 1016085"/>
              <a:gd name="connsiteY3146" fmla="*/ 251562 h 385922"/>
              <a:gd name="connsiteX3147" fmla="*/ 495515 w 1016085"/>
              <a:gd name="connsiteY3147" fmla="*/ 251562 h 385922"/>
              <a:gd name="connsiteX3148" fmla="*/ 494083 w 1016085"/>
              <a:gd name="connsiteY3148" fmla="*/ 251562 h 385922"/>
              <a:gd name="connsiteX3149" fmla="*/ 492428 w 1016085"/>
              <a:gd name="connsiteY3149" fmla="*/ 251562 h 385922"/>
              <a:gd name="connsiteX3150" fmla="*/ 490748 w 1016085"/>
              <a:gd name="connsiteY3150" fmla="*/ 251562 h 385922"/>
              <a:gd name="connsiteX3151" fmla="*/ 487164 w 1016085"/>
              <a:gd name="connsiteY3151" fmla="*/ 251562 h 385922"/>
              <a:gd name="connsiteX3152" fmla="*/ 486695 w 1016085"/>
              <a:gd name="connsiteY3152" fmla="*/ 251562 h 385922"/>
              <a:gd name="connsiteX3153" fmla="*/ 484325 w 1016085"/>
              <a:gd name="connsiteY3153" fmla="*/ 251259 h 385922"/>
              <a:gd name="connsiteX3154" fmla="*/ 480493 w 1016085"/>
              <a:gd name="connsiteY3154" fmla="*/ 251259 h 385922"/>
              <a:gd name="connsiteX3155" fmla="*/ 478592 w 1016085"/>
              <a:gd name="connsiteY3155" fmla="*/ 251259 h 385922"/>
              <a:gd name="connsiteX3156" fmla="*/ 477406 w 1016085"/>
              <a:gd name="connsiteY3156" fmla="*/ 251259 h 385922"/>
              <a:gd name="connsiteX3157" fmla="*/ 474071 w 1016085"/>
              <a:gd name="connsiteY3157" fmla="*/ 251259 h 385922"/>
              <a:gd name="connsiteX3158" fmla="*/ 469302 w 1016085"/>
              <a:gd name="connsiteY3158" fmla="*/ 250983 h 385922"/>
              <a:gd name="connsiteX3159" fmla="*/ 468806 w 1016085"/>
              <a:gd name="connsiteY3159" fmla="*/ 250983 h 385922"/>
              <a:gd name="connsiteX3160" fmla="*/ 463100 w 1016085"/>
              <a:gd name="connsiteY3160" fmla="*/ 250983 h 385922"/>
              <a:gd name="connsiteX3161" fmla="*/ 461888 w 1016085"/>
              <a:gd name="connsiteY3161" fmla="*/ 250983 h 385922"/>
              <a:gd name="connsiteX3162" fmla="*/ 460702 w 1016085"/>
              <a:gd name="connsiteY3162" fmla="*/ 250983 h 385922"/>
              <a:gd name="connsiteX3163" fmla="*/ 458801 w 1016085"/>
              <a:gd name="connsiteY3163" fmla="*/ 250983 h 385922"/>
              <a:gd name="connsiteX3164" fmla="*/ 455465 w 1016085"/>
              <a:gd name="connsiteY3164" fmla="*/ 250680 h 385922"/>
              <a:gd name="connsiteX3165" fmla="*/ 449731 w 1016085"/>
              <a:gd name="connsiteY3165" fmla="*/ 250680 h 385922"/>
              <a:gd name="connsiteX3166" fmla="*/ 447830 w 1016085"/>
              <a:gd name="connsiteY3166" fmla="*/ 250680 h 385922"/>
              <a:gd name="connsiteX3167" fmla="*/ 447582 w 1016085"/>
              <a:gd name="connsiteY3167" fmla="*/ 250680 h 385922"/>
              <a:gd name="connsiteX3168" fmla="*/ 446865 w 1016085"/>
              <a:gd name="connsiteY3168" fmla="*/ 250680 h 385922"/>
              <a:gd name="connsiteX3169" fmla="*/ 445681 w 1016085"/>
              <a:gd name="connsiteY3169" fmla="*/ 250680 h 385922"/>
              <a:gd name="connsiteX3170" fmla="*/ 444495 w 1016085"/>
              <a:gd name="connsiteY3170" fmla="*/ 250680 h 385922"/>
              <a:gd name="connsiteX3171" fmla="*/ 444247 w 1016085"/>
              <a:gd name="connsiteY3171" fmla="*/ 250404 h 385922"/>
              <a:gd name="connsiteX3172" fmla="*/ 443778 w 1016085"/>
              <a:gd name="connsiteY3172" fmla="*/ 250404 h 385922"/>
              <a:gd name="connsiteX3173" fmla="*/ 439946 w 1016085"/>
              <a:gd name="connsiteY3173" fmla="*/ 250404 h 385922"/>
              <a:gd name="connsiteX3174" fmla="*/ 439258 w 1016085"/>
              <a:gd name="connsiteY3174" fmla="*/ 250404 h 385922"/>
              <a:gd name="connsiteX3175" fmla="*/ 438293 w 1016085"/>
              <a:gd name="connsiteY3175" fmla="*/ 250404 h 385922"/>
              <a:gd name="connsiteX3176" fmla="*/ 435178 w 1016085"/>
              <a:gd name="connsiteY3176" fmla="*/ 250404 h 385922"/>
              <a:gd name="connsiteX3177" fmla="*/ 431126 w 1016085"/>
              <a:gd name="connsiteY3177" fmla="*/ 250404 h 385922"/>
              <a:gd name="connsiteX3178" fmla="*/ 427791 w 1016085"/>
              <a:gd name="connsiteY3178" fmla="*/ 250404 h 385922"/>
              <a:gd name="connsiteX3179" fmla="*/ 424456 w 1016085"/>
              <a:gd name="connsiteY3179" fmla="*/ 250404 h 385922"/>
              <a:gd name="connsiteX3180" fmla="*/ 423739 w 1016085"/>
              <a:gd name="connsiteY3180" fmla="*/ 250404 h 385922"/>
              <a:gd name="connsiteX3181" fmla="*/ 421589 w 1016085"/>
              <a:gd name="connsiteY3181" fmla="*/ 250101 h 385922"/>
              <a:gd name="connsiteX3182" fmla="*/ 419440 w 1016085"/>
              <a:gd name="connsiteY3182" fmla="*/ 250101 h 385922"/>
              <a:gd name="connsiteX3183" fmla="*/ 418750 w 1016085"/>
              <a:gd name="connsiteY3183" fmla="*/ 250101 h 385922"/>
              <a:gd name="connsiteX3184" fmla="*/ 417316 w 1016085"/>
              <a:gd name="connsiteY3184" fmla="*/ 250101 h 385922"/>
              <a:gd name="connsiteX3185" fmla="*/ 416105 w 1016085"/>
              <a:gd name="connsiteY3185" fmla="*/ 250101 h 385922"/>
              <a:gd name="connsiteX3186" fmla="*/ 412300 w 1016085"/>
              <a:gd name="connsiteY3186" fmla="*/ 250101 h 385922"/>
              <a:gd name="connsiteX3187" fmla="*/ 407063 w 1016085"/>
              <a:gd name="connsiteY3187" fmla="*/ 250101 h 385922"/>
              <a:gd name="connsiteX3188" fmla="*/ 406567 w 1016085"/>
              <a:gd name="connsiteY3188" fmla="*/ 250101 h 385922"/>
              <a:gd name="connsiteX3189" fmla="*/ 404196 w 1016085"/>
              <a:gd name="connsiteY3189" fmla="*/ 250101 h 385922"/>
              <a:gd name="connsiteX3190" fmla="*/ 404196 w 1016085"/>
              <a:gd name="connsiteY3190" fmla="*/ 249521 h 385922"/>
              <a:gd name="connsiteX3191" fmla="*/ 404417 w 1016085"/>
              <a:gd name="connsiteY3191" fmla="*/ 248666 h 385922"/>
              <a:gd name="connsiteX3192" fmla="*/ 404417 w 1016085"/>
              <a:gd name="connsiteY3192" fmla="*/ 247481 h 385922"/>
              <a:gd name="connsiteX3193" fmla="*/ 405381 w 1016085"/>
              <a:gd name="connsiteY3193" fmla="*/ 238460 h 385922"/>
              <a:gd name="connsiteX3194" fmla="*/ 405630 w 1016085"/>
              <a:gd name="connsiteY3194" fmla="*/ 235868 h 385922"/>
              <a:gd name="connsiteX3195" fmla="*/ 405851 w 1016085"/>
              <a:gd name="connsiteY3195" fmla="*/ 234102 h 385922"/>
              <a:gd name="connsiteX3196" fmla="*/ 405851 w 1016085"/>
              <a:gd name="connsiteY3196" fmla="*/ 233826 h 385922"/>
              <a:gd name="connsiteX3197" fmla="*/ 405134 w 1016085"/>
              <a:gd name="connsiteY3197" fmla="*/ 232943 h 385922"/>
              <a:gd name="connsiteX3198" fmla="*/ 404417 w 1016085"/>
              <a:gd name="connsiteY3198" fmla="*/ 231785 h 385922"/>
              <a:gd name="connsiteX3199" fmla="*/ 404196 w 1016085"/>
              <a:gd name="connsiteY3199" fmla="*/ 231482 h 385922"/>
              <a:gd name="connsiteX3200" fmla="*/ 403480 w 1016085"/>
              <a:gd name="connsiteY3200" fmla="*/ 230626 h 385922"/>
              <a:gd name="connsiteX3201" fmla="*/ 403232 w 1016085"/>
              <a:gd name="connsiteY3201" fmla="*/ 230019 h 385922"/>
              <a:gd name="connsiteX3202" fmla="*/ 402295 w 1016085"/>
              <a:gd name="connsiteY3202" fmla="*/ 228862 h 385922"/>
              <a:gd name="connsiteX3203" fmla="*/ 402046 w 1016085"/>
              <a:gd name="connsiteY3203" fmla="*/ 228282 h 385922"/>
              <a:gd name="connsiteX3204" fmla="*/ 401799 w 1016085"/>
              <a:gd name="connsiteY3204" fmla="*/ 228006 h 385922"/>
              <a:gd name="connsiteX3205" fmla="*/ 401329 w 1016085"/>
              <a:gd name="connsiteY3205" fmla="*/ 227703 h 385922"/>
              <a:gd name="connsiteX3206" fmla="*/ 400365 w 1016085"/>
              <a:gd name="connsiteY3206" fmla="*/ 225965 h 385922"/>
              <a:gd name="connsiteX3207" fmla="*/ 399180 w 1016085"/>
              <a:gd name="connsiteY3207" fmla="*/ 224503 h 385922"/>
              <a:gd name="connsiteX3208" fmla="*/ 397994 w 1016085"/>
              <a:gd name="connsiteY3208" fmla="*/ 222738 h 385922"/>
              <a:gd name="connsiteX3209" fmla="*/ 396561 w 1016085"/>
              <a:gd name="connsiteY3209" fmla="*/ 220725 h 385922"/>
              <a:gd name="connsiteX3210" fmla="*/ 395844 w 1016085"/>
              <a:gd name="connsiteY3210" fmla="*/ 219538 h 385922"/>
              <a:gd name="connsiteX3211" fmla="*/ 394659 w 1016085"/>
              <a:gd name="connsiteY3211" fmla="*/ 217800 h 385922"/>
              <a:gd name="connsiteX3212" fmla="*/ 394163 w 1016085"/>
              <a:gd name="connsiteY3212" fmla="*/ 217222 h 385922"/>
              <a:gd name="connsiteX3213" fmla="*/ 392758 w 1016085"/>
              <a:gd name="connsiteY3213" fmla="*/ 215456 h 385922"/>
              <a:gd name="connsiteX3214" fmla="*/ 391792 w 1016085"/>
              <a:gd name="connsiteY3214" fmla="*/ 213993 h 385922"/>
              <a:gd name="connsiteX3215" fmla="*/ 390111 w 1016085"/>
              <a:gd name="connsiteY3215" fmla="*/ 211952 h 385922"/>
              <a:gd name="connsiteX3216" fmla="*/ 388926 w 1016085"/>
              <a:gd name="connsiteY3216" fmla="*/ 210519 h 385922"/>
              <a:gd name="connsiteX3217" fmla="*/ 388457 w 1016085"/>
              <a:gd name="connsiteY3217" fmla="*/ 209912 h 385922"/>
              <a:gd name="connsiteX3218" fmla="*/ 387025 w 1016085"/>
              <a:gd name="connsiteY3218" fmla="*/ 210795 h 385922"/>
              <a:gd name="connsiteX3219" fmla="*/ 385839 w 1016085"/>
              <a:gd name="connsiteY3219" fmla="*/ 211952 h 385922"/>
              <a:gd name="connsiteX3220" fmla="*/ 383441 w 1016085"/>
              <a:gd name="connsiteY3220" fmla="*/ 213415 h 385922"/>
              <a:gd name="connsiteX3221" fmla="*/ 382724 w 1016085"/>
              <a:gd name="connsiteY3221" fmla="*/ 213993 h 385922"/>
              <a:gd name="connsiteX3222" fmla="*/ 382256 w 1016085"/>
              <a:gd name="connsiteY3222" fmla="*/ 214297 h 385922"/>
              <a:gd name="connsiteX3223" fmla="*/ 379389 w 1016085"/>
              <a:gd name="connsiteY3223" fmla="*/ 216339 h 385922"/>
              <a:gd name="connsiteX3224" fmla="*/ 379142 w 1016085"/>
              <a:gd name="connsiteY3224" fmla="*/ 216642 h 385922"/>
              <a:gd name="connsiteX3225" fmla="*/ 378672 w 1016085"/>
              <a:gd name="connsiteY3225" fmla="*/ 216642 h 385922"/>
              <a:gd name="connsiteX3226" fmla="*/ 376302 w 1016085"/>
              <a:gd name="connsiteY3226" fmla="*/ 218683 h 385922"/>
              <a:gd name="connsiteX3227" fmla="*/ 375337 w 1016085"/>
              <a:gd name="connsiteY3227" fmla="*/ 217222 h 385922"/>
              <a:gd name="connsiteX3228" fmla="*/ 374620 w 1016085"/>
              <a:gd name="connsiteY3228" fmla="*/ 216339 h 385922"/>
              <a:gd name="connsiteX3229" fmla="*/ 374372 w 1016085"/>
              <a:gd name="connsiteY3229" fmla="*/ 216035 h 385922"/>
              <a:gd name="connsiteX3230" fmla="*/ 374372 w 1016085"/>
              <a:gd name="connsiteY3230" fmla="*/ 215456 h 385922"/>
              <a:gd name="connsiteX3231" fmla="*/ 374372 w 1016085"/>
              <a:gd name="connsiteY3231" fmla="*/ 214601 h 385922"/>
              <a:gd name="connsiteX3232" fmla="*/ 374372 w 1016085"/>
              <a:gd name="connsiteY3232" fmla="*/ 212835 h 385922"/>
              <a:gd name="connsiteX3233" fmla="*/ 374372 w 1016085"/>
              <a:gd name="connsiteY3233" fmla="*/ 212559 h 385922"/>
              <a:gd name="connsiteX3234" fmla="*/ 375088 w 1016085"/>
              <a:gd name="connsiteY3234" fmla="*/ 211373 h 385922"/>
              <a:gd name="connsiteX3235" fmla="*/ 375337 w 1016085"/>
              <a:gd name="connsiteY3235" fmla="*/ 211098 h 385922"/>
              <a:gd name="connsiteX3236" fmla="*/ 375585 w 1016085"/>
              <a:gd name="connsiteY3236" fmla="*/ 210795 h 385922"/>
              <a:gd name="connsiteX3237" fmla="*/ 376302 w 1016085"/>
              <a:gd name="connsiteY3237" fmla="*/ 210519 h 385922"/>
              <a:gd name="connsiteX3238" fmla="*/ 376771 w 1016085"/>
              <a:gd name="connsiteY3238" fmla="*/ 210519 h 385922"/>
              <a:gd name="connsiteX3239" fmla="*/ 377018 w 1016085"/>
              <a:gd name="connsiteY3239" fmla="*/ 210215 h 385922"/>
              <a:gd name="connsiteX3240" fmla="*/ 377239 w 1016085"/>
              <a:gd name="connsiteY3240" fmla="*/ 209636 h 385922"/>
              <a:gd name="connsiteX3241" fmla="*/ 377239 w 1016085"/>
              <a:gd name="connsiteY3241" fmla="*/ 209332 h 385922"/>
              <a:gd name="connsiteX3242" fmla="*/ 377239 w 1016085"/>
              <a:gd name="connsiteY3242" fmla="*/ 208753 h 385922"/>
              <a:gd name="connsiteX3243" fmla="*/ 376771 w 1016085"/>
              <a:gd name="connsiteY3243" fmla="*/ 207595 h 385922"/>
              <a:gd name="connsiteX3244" fmla="*/ 376522 w 1016085"/>
              <a:gd name="connsiteY3244" fmla="*/ 207015 h 385922"/>
              <a:gd name="connsiteX3245" fmla="*/ 375088 w 1016085"/>
              <a:gd name="connsiteY3245" fmla="*/ 206436 h 385922"/>
              <a:gd name="connsiteX3246" fmla="*/ 375088 w 1016085"/>
              <a:gd name="connsiteY3246" fmla="*/ 206132 h 385922"/>
              <a:gd name="connsiteX3247" fmla="*/ 375585 w 1016085"/>
              <a:gd name="connsiteY3247" fmla="*/ 204670 h 385922"/>
              <a:gd name="connsiteX3248" fmla="*/ 375585 w 1016085"/>
              <a:gd name="connsiteY3248" fmla="*/ 204368 h 385922"/>
              <a:gd name="connsiteX3249" fmla="*/ 375805 w 1016085"/>
              <a:gd name="connsiteY3249" fmla="*/ 204092 h 385922"/>
              <a:gd name="connsiteX3250" fmla="*/ 376054 w 1016085"/>
              <a:gd name="connsiteY3250" fmla="*/ 204092 h 385922"/>
              <a:gd name="connsiteX3251" fmla="*/ 376054 w 1016085"/>
              <a:gd name="connsiteY3251" fmla="*/ 203788 h 385922"/>
              <a:gd name="connsiteX3252" fmla="*/ 375585 w 1016085"/>
              <a:gd name="connsiteY3252" fmla="*/ 203788 h 385922"/>
              <a:gd name="connsiteX3253" fmla="*/ 374620 w 1016085"/>
              <a:gd name="connsiteY3253" fmla="*/ 203788 h 385922"/>
              <a:gd name="connsiteX3254" fmla="*/ 374372 w 1016085"/>
              <a:gd name="connsiteY3254" fmla="*/ 203788 h 385922"/>
              <a:gd name="connsiteX3255" fmla="*/ 372002 w 1016085"/>
              <a:gd name="connsiteY3255" fmla="*/ 203512 h 385922"/>
              <a:gd name="connsiteX3256" fmla="*/ 370321 w 1016085"/>
              <a:gd name="connsiteY3256" fmla="*/ 203512 h 385922"/>
              <a:gd name="connsiteX3257" fmla="*/ 368418 w 1016085"/>
              <a:gd name="connsiteY3257" fmla="*/ 203209 h 385922"/>
              <a:gd name="connsiteX3258" fmla="*/ 368170 w 1016085"/>
              <a:gd name="connsiteY3258" fmla="*/ 203209 h 385922"/>
              <a:gd name="connsiteX3259" fmla="*/ 366049 w 1016085"/>
              <a:gd name="connsiteY3259" fmla="*/ 203209 h 385922"/>
              <a:gd name="connsiteX3260" fmla="*/ 365083 w 1016085"/>
              <a:gd name="connsiteY3260" fmla="*/ 202933 h 385922"/>
              <a:gd name="connsiteX3261" fmla="*/ 360315 w 1016085"/>
              <a:gd name="connsiteY3261" fmla="*/ 202629 h 385922"/>
              <a:gd name="connsiteX3262" fmla="*/ 356980 w 1016085"/>
              <a:gd name="connsiteY3262" fmla="*/ 202629 h 385922"/>
              <a:gd name="connsiteX3263" fmla="*/ 356263 w 1016085"/>
              <a:gd name="connsiteY3263" fmla="*/ 202629 h 385922"/>
              <a:gd name="connsiteX3264" fmla="*/ 353645 w 1016085"/>
              <a:gd name="connsiteY3264" fmla="*/ 202326 h 385922"/>
              <a:gd name="connsiteX3265" fmla="*/ 353148 w 1016085"/>
              <a:gd name="connsiteY3265" fmla="*/ 202326 h 385922"/>
              <a:gd name="connsiteX3266" fmla="*/ 350530 w 1016085"/>
              <a:gd name="connsiteY3266" fmla="*/ 202326 h 385922"/>
              <a:gd name="connsiteX3267" fmla="*/ 350309 w 1016085"/>
              <a:gd name="connsiteY3267" fmla="*/ 202326 h 385922"/>
              <a:gd name="connsiteX3268" fmla="*/ 350062 w 1016085"/>
              <a:gd name="connsiteY3268" fmla="*/ 202326 h 385922"/>
              <a:gd name="connsiteX3269" fmla="*/ 347663 w 1016085"/>
              <a:gd name="connsiteY3269" fmla="*/ 202050 h 385922"/>
              <a:gd name="connsiteX3270" fmla="*/ 343390 w 1016085"/>
              <a:gd name="connsiteY3270" fmla="*/ 202050 h 385922"/>
              <a:gd name="connsiteX3271" fmla="*/ 338842 w 1016085"/>
              <a:gd name="connsiteY3271" fmla="*/ 201747 h 385922"/>
              <a:gd name="connsiteX3272" fmla="*/ 330739 w 1016085"/>
              <a:gd name="connsiteY3272" fmla="*/ 201168 h 385922"/>
              <a:gd name="connsiteX3273" fmla="*/ 330270 w 1016085"/>
              <a:gd name="connsiteY3273" fmla="*/ 201168 h 385922"/>
              <a:gd name="connsiteX3274" fmla="*/ 329801 w 1016085"/>
              <a:gd name="connsiteY3274" fmla="*/ 201168 h 385922"/>
              <a:gd name="connsiteX3275" fmla="*/ 329306 w 1016085"/>
              <a:gd name="connsiteY3275" fmla="*/ 201168 h 385922"/>
              <a:gd name="connsiteX3276" fmla="*/ 329085 w 1016085"/>
              <a:gd name="connsiteY3276" fmla="*/ 201168 h 385922"/>
              <a:gd name="connsiteX3277" fmla="*/ 328120 w 1016085"/>
              <a:gd name="connsiteY3277" fmla="*/ 201168 h 385922"/>
              <a:gd name="connsiteX3278" fmla="*/ 327404 w 1016085"/>
              <a:gd name="connsiteY3278" fmla="*/ 201168 h 385922"/>
              <a:gd name="connsiteX3279" fmla="*/ 327156 w 1016085"/>
              <a:gd name="connsiteY3279" fmla="*/ 201168 h 385922"/>
              <a:gd name="connsiteX3280" fmla="*/ 324317 w 1016085"/>
              <a:gd name="connsiteY3280" fmla="*/ 200864 h 385922"/>
              <a:gd name="connsiteX3281" fmla="*/ 321670 w 1016085"/>
              <a:gd name="connsiteY3281" fmla="*/ 200864 h 385922"/>
              <a:gd name="connsiteX3282" fmla="*/ 319299 w 1016085"/>
              <a:gd name="connsiteY3282" fmla="*/ 200864 h 385922"/>
              <a:gd name="connsiteX3283" fmla="*/ 318335 w 1016085"/>
              <a:gd name="connsiteY3283" fmla="*/ 200864 h 385922"/>
              <a:gd name="connsiteX3284" fmla="*/ 315248 w 1016085"/>
              <a:gd name="connsiteY3284" fmla="*/ 200588 h 385922"/>
              <a:gd name="connsiteX3285" fmla="*/ 314284 w 1016085"/>
              <a:gd name="connsiteY3285" fmla="*/ 200588 h 385922"/>
              <a:gd name="connsiteX3286" fmla="*/ 310948 w 1016085"/>
              <a:gd name="connsiteY3286" fmla="*/ 200285 h 385922"/>
              <a:gd name="connsiteX3287" fmla="*/ 310479 w 1016085"/>
              <a:gd name="connsiteY3287" fmla="*/ 200285 h 385922"/>
              <a:gd name="connsiteX3288" fmla="*/ 309294 w 1016085"/>
              <a:gd name="connsiteY3288" fmla="*/ 200285 h 385922"/>
              <a:gd name="connsiteX3289" fmla="*/ 306896 w 1016085"/>
              <a:gd name="connsiteY3289" fmla="*/ 200285 h 385922"/>
              <a:gd name="connsiteX3290" fmla="*/ 302844 w 1016085"/>
              <a:gd name="connsiteY3290" fmla="*/ 200009 h 385922"/>
              <a:gd name="connsiteX3291" fmla="*/ 298793 w 1016085"/>
              <a:gd name="connsiteY3291" fmla="*/ 199705 h 385922"/>
              <a:gd name="connsiteX3292" fmla="*/ 296173 w 1016085"/>
              <a:gd name="connsiteY3292" fmla="*/ 199705 h 385922"/>
              <a:gd name="connsiteX3293" fmla="*/ 293307 w 1016085"/>
              <a:gd name="connsiteY3293" fmla="*/ 199429 h 385922"/>
              <a:gd name="connsiteX3294" fmla="*/ 292838 w 1016085"/>
              <a:gd name="connsiteY3294" fmla="*/ 199429 h 385922"/>
              <a:gd name="connsiteX3295" fmla="*/ 292342 w 1016085"/>
              <a:gd name="connsiteY3295" fmla="*/ 199429 h 385922"/>
              <a:gd name="connsiteX3296" fmla="*/ 292121 w 1016085"/>
              <a:gd name="connsiteY3296" fmla="*/ 199429 h 385922"/>
              <a:gd name="connsiteX3297" fmla="*/ 289007 w 1016085"/>
              <a:gd name="connsiteY3297" fmla="*/ 199429 h 385922"/>
              <a:gd name="connsiteX3298" fmla="*/ 284238 w 1016085"/>
              <a:gd name="connsiteY3298" fmla="*/ 199126 h 385922"/>
              <a:gd name="connsiteX3299" fmla="*/ 282585 w 1016085"/>
              <a:gd name="connsiteY3299" fmla="*/ 199126 h 385922"/>
              <a:gd name="connsiteX3300" fmla="*/ 280655 w 1016085"/>
              <a:gd name="connsiteY3300" fmla="*/ 199126 h 385922"/>
              <a:gd name="connsiteX3301" fmla="*/ 275666 w 1016085"/>
              <a:gd name="connsiteY3301" fmla="*/ 198822 h 385922"/>
              <a:gd name="connsiteX3302" fmla="*/ 274702 w 1016085"/>
              <a:gd name="connsiteY3302" fmla="*/ 198822 h 385922"/>
              <a:gd name="connsiteX3303" fmla="*/ 269684 w 1016085"/>
              <a:gd name="connsiteY3303" fmla="*/ 198548 h 385922"/>
              <a:gd name="connsiteX3304" fmla="*/ 266129 w 1016085"/>
              <a:gd name="connsiteY3304" fmla="*/ 198548 h 385922"/>
              <a:gd name="connsiteX3305" fmla="*/ 265413 w 1016085"/>
              <a:gd name="connsiteY3305" fmla="*/ 198244 h 385922"/>
              <a:gd name="connsiteX3306" fmla="*/ 264227 w 1016085"/>
              <a:gd name="connsiteY3306" fmla="*/ 198244 h 385922"/>
              <a:gd name="connsiteX3307" fmla="*/ 261830 w 1016085"/>
              <a:gd name="connsiteY3307" fmla="*/ 198244 h 385922"/>
              <a:gd name="connsiteX3308" fmla="*/ 260643 w 1016085"/>
              <a:gd name="connsiteY3308" fmla="*/ 198244 h 385922"/>
              <a:gd name="connsiteX3309" fmla="*/ 256096 w 1016085"/>
              <a:gd name="connsiteY3309" fmla="*/ 197968 h 385922"/>
              <a:gd name="connsiteX3310" fmla="*/ 254194 w 1016085"/>
              <a:gd name="connsiteY3310" fmla="*/ 197968 h 385922"/>
              <a:gd name="connsiteX3311" fmla="*/ 250389 w 1016085"/>
              <a:gd name="connsiteY3311" fmla="*/ 197665 h 385922"/>
              <a:gd name="connsiteX3312" fmla="*/ 247054 w 1016085"/>
              <a:gd name="connsiteY3312" fmla="*/ 197665 h 385922"/>
              <a:gd name="connsiteX3313" fmla="*/ 246090 w 1016085"/>
              <a:gd name="connsiteY3313" fmla="*/ 197665 h 385922"/>
              <a:gd name="connsiteX3314" fmla="*/ 245126 w 1016085"/>
              <a:gd name="connsiteY3314" fmla="*/ 197665 h 385922"/>
              <a:gd name="connsiteX3315" fmla="*/ 243940 w 1016085"/>
              <a:gd name="connsiteY3315" fmla="*/ 197361 h 385922"/>
              <a:gd name="connsiteX3316" fmla="*/ 243472 w 1016085"/>
              <a:gd name="connsiteY3316" fmla="*/ 197361 h 385922"/>
              <a:gd name="connsiteX3317" fmla="*/ 241570 w 1016085"/>
              <a:gd name="connsiteY3317" fmla="*/ 197361 h 385922"/>
              <a:gd name="connsiteX3318" fmla="*/ 240853 w 1016085"/>
              <a:gd name="connsiteY3318" fmla="*/ 197361 h 385922"/>
              <a:gd name="connsiteX3319" fmla="*/ 240357 w 1016085"/>
              <a:gd name="connsiteY3319" fmla="*/ 197361 h 385922"/>
              <a:gd name="connsiteX3320" fmla="*/ 239888 w 1016085"/>
              <a:gd name="connsiteY3320" fmla="*/ 197361 h 385922"/>
              <a:gd name="connsiteX3321" fmla="*/ 238924 w 1016085"/>
              <a:gd name="connsiteY3321" fmla="*/ 197085 h 385922"/>
              <a:gd name="connsiteX3322" fmla="*/ 238454 w 1016085"/>
              <a:gd name="connsiteY3322" fmla="*/ 197085 h 385922"/>
              <a:gd name="connsiteX3323" fmla="*/ 236802 w 1016085"/>
              <a:gd name="connsiteY3323" fmla="*/ 197085 h 385922"/>
              <a:gd name="connsiteX3324" fmla="*/ 234872 w 1016085"/>
              <a:gd name="connsiteY3324" fmla="*/ 196782 h 385922"/>
              <a:gd name="connsiteX3325" fmla="*/ 234403 w 1016085"/>
              <a:gd name="connsiteY3325" fmla="*/ 196782 h 385922"/>
              <a:gd name="connsiteX3326" fmla="*/ 234155 w 1016085"/>
              <a:gd name="connsiteY3326" fmla="*/ 196782 h 385922"/>
              <a:gd name="connsiteX3327" fmla="*/ 233934 w 1016085"/>
              <a:gd name="connsiteY3327" fmla="*/ 196782 h 385922"/>
              <a:gd name="connsiteX3328" fmla="*/ 233218 w 1016085"/>
              <a:gd name="connsiteY3328" fmla="*/ 197085 h 385922"/>
              <a:gd name="connsiteX3329" fmla="*/ 232750 w 1016085"/>
              <a:gd name="connsiteY3329" fmla="*/ 197361 h 385922"/>
              <a:gd name="connsiteX3330" fmla="*/ 232501 w 1016085"/>
              <a:gd name="connsiteY3330" fmla="*/ 197361 h 385922"/>
              <a:gd name="connsiteX3331" fmla="*/ 231068 w 1016085"/>
              <a:gd name="connsiteY3331" fmla="*/ 197665 h 385922"/>
              <a:gd name="connsiteX3332" fmla="*/ 230351 w 1016085"/>
              <a:gd name="connsiteY3332" fmla="*/ 197968 h 385922"/>
              <a:gd name="connsiteX3333" fmla="*/ 230103 w 1016085"/>
              <a:gd name="connsiteY3333" fmla="*/ 197968 h 385922"/>
              <a:gd name="connsiteX3334" fmla="*/ 229883 w 1016085"/>
              <a:gd name="connsiteY3334" fmla="*/ 198548 h 385922"/>
              <a:gd name="connsiteX3335" fmla="*/ 229166 w 1016085"/>
              <a:gd name="connsiteY3335" fmla="*/ 198822 h 385922"/>
              <a:gd name="connsiteX3336" fmla="*/ 228918 w 1016085"/>
              <a:gd name="connsiteY3336" fmla="*/ 198822 h 385922"/>
              <a:gd name="connsiteX3337" fmla="*/ 228449 w 1016085"/>
              <a:gd name="connsiteY3337" fmla="*/ 198548 h 385922"/>
              <a:gd name="connsiteX3338" fmla="*/ 228449 w 1016085"/>
              <a:gd name="connsiteY3338" fmla="*/ 198244 h 385922"/>
              <a:gd name="connsiteX3339" fmla="*/ 228202 w 1016085"/>
              <a:gd name="connsiteY3339" fmla="*/ 197968 h 385922"/>
              <a:gd name="connsiteX3340" fmla="*/ 227981 w 1016085"/>
              <a:gd name="connsiteY3340" fmla="*/ 197968 h 385922"/>
              <a:gd name="connsiteX3341" fmla="*/ 227485 w 1016085"/>
              <a:gd name="connsiteY3341" fmla="*/ 198244 h 385922"/>
              <a:gd name="connsiteX3342" fmla="*/ 227264 w 1016085"/>
              <a:gd name="connsiteY3342" fmla="*/ 198244 h 385922"/>
              <a:gd name="connsiteX3343" fmla="*/ 227264 w 1016085"/>
              <a:gd name="connsiteY3343" fmla="*/ 197968 h 385922"/>
              <a:gd name="connsiteX3344" fmla="*/ 226768 w 1016085"/>
              <a:gd name="connsiteY3344" fmla="*/ 197665 h 385922"/>
              <a:gd name="connsiteX3345" fmla="*/ 226051 w 1016085"/>
              <a:gd name="connsiteY3345" fmla="*/ 197665 h 385922"/>
              <a:gd name="connsiteX3346" fmla="*/ 225831 w 1016085"/>
              <a:gd name="connsiteY3346" fmla="*/ 197968 h 385922"/>
              <a:gd name="connsiteX3347" fmla="*/ 224867 w 1016085"/>
              <a:gd name="connsiteY3347" fmla="*/ 197968 h 385922"/>
              <a:gd name="connsiteX3348" fmla="*/ 224618 w 1016085"/>
              <a:gd name="connsiteY3348" fmla="*/ 198244 h 385922"/>
              <a:gd name="connsiteX3349" fmla="*/ 224618 w 1016085"/>
              <a:gd name="connsiteY3349" fmla="*/ 198548 h 385922"/>
              <a:gd name="connsiteX3350" fmla="*/ 224618 w 1016085"/>
              <a:gd name="connsiteY3350" fmla="*/ 198822 h 385922"/>
              <a:gd name="connsiteX3351" fmla="*/ 223901 w 1016085"/>
              <a:gd name="connsiteY3351" fmla="*/ 199429 h 385922"/>
              <a:gd name="connsiteX3352" fmla="*/ 223681 w 1016085"/>
              <a:gd name="connsiteY3352" fmla="*/ 199429 h 385922"/>
              <a:gd name="connsiteX3353" fmla="*/ 223433 w 1016085"/>
              <a:gd name="connsiteY3353" fmla="*/ 199429 h 385922"/>
              <a:gd name="connsiteX3354" fmla="*/ 223184 w 1016085"/>
              <a:gd name="connsiteY3354" fmla="*/ 198822 h 385922"/>
              <a:gd name="connsiteX3355" fmla="*/ 222716 w 1016085"/>
              <a:gd name="connsiteY3355" fmla="*/ 198548 h 385922"/>
              <a:gd name="connsiteX3356" fmla="*/ 222496 w 1016085"/>
              <a:gd name="connsiteY3356" fmla="*/ 198244 h 385922"/>
              <a:gd name="connsiteX3357" fmla="*/ 222496 w 1016085"/>
              <a:gd name="connsiteY3357" fmla="*/ 197968 h 385922"/>
              <a:gd name="connsiteX3358" fmla="*/ 222496 w 1016085"/>
              <a:gd name="connsiteY3358" fmla="*/ 197665 h 385922"/>
              <a:gd name="connsiteX3359" fmla="*/ 222716 w 1016085"/>
              <a:gd name="connsiteY3359" fmla="*/ 197361 h 385922"/>
              <a:gd name="connsiteX3360" fmla="*/ 222964 w 1016085"/>
              <a:gd name="connsiteY3360" fmla="*/ 197085 h 385922"/>
              <a:gd name="connsiteX3361" fmla="*/ 222716 w 1016085"/>
              <a:gd name="connsiteY3361" fmla="*/ 196506 h 385922"/>
              <a:gd name="connsiteX3362" fmla="*/ 222247 w 1016085"/>
              <a:gd name="connsiteY3362" fmla="*/ 195624 h 385922"/>
              <a:gd name="connsiteX3363" fmla="*/ 222247 w 1016085"/>
              <a:gd name="connsiteY3363" fmla="*/ 195319 h 385922"/>
              <a:gd name="connsiteX3364" fmla="*/ 221530 w 1016085"/>
              <a:gd name="connsiteY3364" fmla="*/ 194741 h 385922"/>
              <a:gd name="connsiteX3365" fmla="*/ 221283 w 1016085"/>
              <a:gd name="connsiteY3365" fmla="*/ 194741 h 385922"/>
              <a:gd name="connsiteX3366" fmla="*/ 220815 w 1016085"/>
              <a:gd name="connsiteY3366" fmla="*/ 195044 h 385922"/>
              <a:gd name="connsiteX3367" fmla="*/ 220098 w 1016085"/>
              <a:gd name="connsiteY3367" fmla="*/ 196202 h 385922"/>
              <a:gd name="connsiteX3368" fmla="*/ 219132 w 1016085"/>
              <a:gd name="connsiteY3368" fmla="*/ 196506 h 385922"/>
              <a:gd name="connsiteX3369" fmla="*/ 218416 w 1016085"/>
              <a:gd name="connsiteY3369" fmla="*/ 196782 h 385922"/>
              <a:gd name="connsiteX3370" fmla="*/ 218195 w 1016085"/>
              <a:gd name="connsiteY3370" fmla="*/ 197085 h 385922"/>
              <a:gd name="connsiteX3371" fmla="*/ 217727 w 1016085"/>
              <a:gd name="connsiteY3371" fmla="*/ 197665 h 385922"/>
              <a:gd name="connsiteX3372" fmla="*/ 217231 w 1016085"/>
              <a:gd name="connsiteY3372" fmla="*/ 199126 h 385922"/>
              <a:gd name="connsiteX3373" fmla="*/ 217478 w 1016085"/>
              <a:gd name="connsiteY3373" fmla="*/ 199429 h 385922"/>
              <a:gd name="connsiteX3374" fmla="*/ 217231 w 1016085"/>
              <a:gd name="connsiteY3374" fmla="*/ 199705 h 385922"/>
              <a:gd name="connsiteX3375" fmla="*/ 217010 w 1016085"/>
              <a:gd name="connsiteY3375" fmla="*/ 199705 h 385922"/>
              <a:gd name="connsiteX3376" fmla="*/ 216763 w 1016085"/>
              <a:gd name="connsiteY3376" fmla="*/ 200009 h 385922"/>
              <a:gd name="connsiteX3377" fmla="*/ 216763 w 1016085"/>
              <a:gd name="connsiteY3377" fmla="*/ 200588 h 385922"/>
              <a:gd name="connsiteX3378" fmla="*/ 216514 w 1016085"/>
              <a:gd name="connsiteY3378" fmla="*/ 200864 h 385922"/>
              <a:gd name="connsiteX3379" fmla="*/ 216294 w 1016085"/>
              <a:gd name="connsiteY3379" fmla="*/ 200864 h 385922"/>
              <a:gd name="connsiteX3380" fmla="*/ 216514 w 1016085"/>
              <a:gd name="connsiteY3380" fmla="*/ 201168 h 385922"/>
              <a:gd name="connsiteX3381" fmla="*/ 216294 w 1016085"/>
              <a:gd name="connsiteY3381" fmla="*/ 201471 h 385922"/>
              <a:gd name="connsiteX3382" fmla="*/ 216046 w 1016085"/>
              <a:gd name="connsiteY3382" fmla="*/ 201168 h 385922"/>
              <a:gd name="connsiteX3383" fmla="*/ 215797 w 1016085"/>
              <a:gd name="connsiteY3383" fmla="*/ 201471 h 385922"/>
              <a:gd name="connsiteX3384" fmla="*/ 215329 w 1016085"/>
              <a:gd name="connsiteY3384" fmla="*/ 201471 h 385922"/>
              <a:gd name="connsiteX3385" fmla="*/ 214860 w 1016085"/>
              <a:gd name="connsiteY3385" fmla="*/ 201747 h 385922"/>
              <a:gd name="connsiteX3386" fmla="*/ 214613 w 1016085"/>
              <a:gd name="connsiteY3386" fmla="*/ 201471 h 385922"/>
              <a:gd name="connsiteX3387" fmla="*/ 213896 w 1016085"/>
              <a:gd name="connsiteY3387" fmla="*/ 201747 h 385922"/>
              <a:gd name="connsiteX3388" fmla="*/ 213896 w 1016085"/>
              <a:gd name="connsiteY3388" fmla="*/ 201471 h 385922"/>
              <a:gd name="connsiteX3389" fmla="*/ 214143 w 1016085"/>
              <a:gd name="connsiteY3389" fmla="*/ 200864 h 385922"/>
              <a:gd name="connsiteX3390" fmla="*/ 214613 w 1016085"/>
              <a:gd name="connsiteY3390" fmla="*/ 200588 h 385922"/>
              <a:gd name="connsiteX3391" fmla="*/ 214364 w 1016085"/>
              <a:gd name="connsiteY3391" fmla="*/ 200588 h 385922"/>
              <a:gd name="connsiteX3392" fmla="*/ 214364 w 1016085"/>
              <a:gd name="connsiteY3392" fmla="*/ 200285 h 385922"/>
              <a:gd name="connsiteX3393" fmla="*/ 214143 w 1016085"/>
              <a:gd name="connsiteY3393" fmla="*/ 200009 h 385922"/>
              <a:gd name="connsiteX3394" fmla="*/ 213427 w 1016085"/>
              <a:gd name="connsiteY3394" fmla="*/ 199705 h 385922"/>
              <a:gd name="connsiteX3395" fmla="*/ 212711 w 1016085"/>
              <a:gd name="connsiteY3395" fmla="*/ 200285 h 385922"/>
              <a:gd name="connsiteX3396" fmla="*/ 212242 w 1016085"/>
              <a:gd name="connsiteY3396" fmla="*/ 200285 h 385922"/>
              <a:gd name="connsiteX3397" fmla="*/ 211746 w 1016085"/>
              <a:gd name="connsiteY3397" fmla="*/ 200285 h 385922"/>
              <a:gd name="connsiteX3398" fmla="*/ 210808 w 1016085"/>
              <a:gd name="connsiteY3398" fmla="*/ 200588 h 385922"/>
              <a:gd name="connsiteX3399" fmla="*/ 210312 w 1016085"/>
              <a:gd name="connsiteY3399" fmla="*/ 200588 h 385922"/>
              <a:gd name="connsiteX3400" fmla="*/ 210092 w 1016085"/>
              <a:gd name="connsiteY3400" fmla="*/ 201168 h 385922"/>
              <a:gd name="connsiteX3401" fmla="*/ 209595 w 1016085"/>
              <a:gd name="connsiteY3401" fmla="*/ 201747 h 385922"/>
              <a:gd name="connsiteX3402" fmla="*/ 209127 w 1016085"/>
              <a:gd name="connsiteY3402" fmla="*/ 202050 h 385922"/>
              <a:gd name="connsiteX3403" fmla="*/ 208659 w 1016085"/>
              <a:gd name="connsiteY3403" fmla="*/ 201471 h 385922"/>
              <a:gd name="connsiteX3404" fmla="*/ 208411 w 1016085"/>
              <a:gd name="connsiteY3404" fmla="*/ 201471 h 385922"/>
              <a:gd name="connsiteX3405" fmla="*/ 208163 w 1016085"/>
              <a:gd name="connsiteY3405" fmla="*/ 201747 h 385922"/>
              <a:gd name="connsiteX3406" fmla="*/ 207942 w 1016085"/>
              <a:gd name="connsiteY3406" fmla="*/ 202050 h 385922"/>
              <a:gd name="connsiteX3407" fmla="*/ 207694 w 1016085"/>
              <a:gd name="connsiteY3407" fmla="*/ 202050 h 385922"/>
              <a:gd name="connsiteX3408" fmla="*/ 207446 w 1016085"/>
              <a:gd name="connsiteY3408" fmla="*/ 202050 h 385922"/>
              <a:gd name="connsiteX3409" fmla="*/ 207226 w 1016085"/>
              <a:gd name="connsiteY3409" fmla="*/ 202050 h 385922"/>
              <a:gd name="connsiteX3410" fmla="*/ 206977 w 1016085"/>
              <a:gd name="connsiteY3410" fmla="*/ 202050 h 385922"/>
              <a:gd name="connsiteX3411" fmla="*/ 206756 w 1016085"/>
              <a:gd name="connsiteY3411" fmla="*/ 202050 h 385922"/>
              <a:gd name="connsiteX3412" fmla="*/ 206756 w 1016085"/>
              <a:gd name="connsiteY3412" fmla="*/ 202326 h 385922"/>
              <a:gd name="connsiteX3413" fmla="*/ 206756 w 1016085"/>
              <a:gd name="connsiteY3413" fmla="*/ 202629 h 385922"/>
              <a:gd name="connsiteX3414" fmla="*/ 206509 w 1016085"/>
              <a:gd name="connsiteY3414" fmla="*/ 202629 h 385922"/>
              <a:gd name="connsiteX3415" fmla="*/ 206039 w 1016085"/>
              <a:gd name="connsiteY3415" fmla="*/ 202933 h 385922"/>
              <a:gd name="connsiteX3416" fmla="*/ 205543 w 1016085"/>
              <a:gd name="connsiteY3416" fmla="*/ 202933 h 385922"/>
              <a:gd name="connsiteX3417" fmla="*/ 205323 w 1016085"/>
              <a:gd name="connsiteY3417" fmla="*/ 202933 h 385922"/>
              <a:gd name="connsiteX3418" fmla="*/ 204828 w 1016085"/>
              <a:gd name="connsiteY3418" fmla="*/ 203209 h 385922"/>
              <a:gd name="connsiteX3419" fmla="*/ 204607 w 1016085"/>
              <a:gd name="connsiteY3419" fmla="*/ 202933 h 385922"/>
              <a:gd name="connsiteX3420" fmla="*/ 204828 w 1016085"/>
              <a:gd name="connsiteY3420" fmla="*/ 202629 h 385922"/>
              <a:gd name="connsiteX3421" fmla="*/ 204828 w 1016085"/>
              <a:gd name="connsiteY3421" fmla="*/ 202326 h 385922"/>
              <a:gd name="connsiteX3422" fmla="*/ 204358 w 1016085"/>
              <a:gd name="connsiteY3422" fmla="*/ 202326 h 385922"/>
              <a:gd name="connsiteX3423" fmla="*/ 204111 w 1016085"/>
              <a:gd name="connsiteY3423" fmla="*/ 202050 h 385922"/>
              <a:gd name="connsiteX3424" fmla="*/ 203890 w 1016085"/>
              <a:gd name="connsiteY3424" fmla="*/ 202050 h 385922"/>
              <a:gd name="connsiteX3425" fmla="*/ 203642 w 1016085"/>
              <a:gd name="connsiteY3425" fmla="*/ 201747 h 385922"/>
              <a:gd name="connsiteX3426" fmla="*/ 203394 w 1016085"/>
              <a:gd name="connsiteY3426" fmla="*/ 202050 h 385922"/>
              <a:gd name="connsiteX3427" fmla="*/ 203174 w 1016085"/>
              <a:gd name="connsiteY3427" fmla="*/ 202050 h 385922"/>
              <a:gd name="connsiteX3428" fmla="*/ 202925 w 1016085"/>
              <a:gd name="connsiteY3428" fmla="*/ 202050 h 385922"/>
              <a:gd name="connsiteX3429" fmla="*/ 202457 w 1016085"/>
              <a:gd name="connsiteY3429" fmla="*/ 202629 h 385922"/>
              <a:gd name="connsiteX3430" fmla="*/ 202677 w 1016085"/>
              <a:gd name="connsiteY3430" fmla="*/ 203209 h 385922"/>
              <a:gd name="connsiteX3431" fmla="*/ 202925 w 1016085"/>
              <a:gd name="connsiteY3431" fmla="*/ 203209 h 385922"/>
              <a:gd name="connsiteX3432" fmla="*/ 202457 w 1016085"/>
              <a:gd name="connsiteY3432" fmla="*/ 203512 h 385922"/>
              <a:gd name="connsiteX3433" fmla="*/ 202208 w 1016085"/>
              <a:gd name="connsiteY3433" fmla="*/ 203788 h 385922"/>
              <a:gd name="connsiteX3434" fmla="*/ 201988 w 1016085"/>
              <a:gd name="connsiteY3434" fmla="*/ 203512 h 385922"/>
              <a:gd name="connsiteX3435" fmla="*/ 201740 w 1016085"/>
              <a:gd name="connsiteY3435" fmla="*/ 203512 h 385922"/>
              <a:gd name="connsiteX3436" fmla="*/ 201271 w 1016085"/>
              <a:gd name="connsiteY3436" fmla="*/ 203788 h 385922"/>
              <a:gd name="connsiteX3437" fmla="*/ 201271 w 1016085"/>
              <a:gd name="connsiteY3437" fmla="*/ 204092 h 385922"/>
              <a:gd name="connsiteX3438" fmla="*/ 201023 w 1016085"/>
              <a:gd name="connsiteY3438" fmla="*/ 204368 h 385922"/>
              <a:gd name="connsiteX3439" fmla="*/ 200555 w 1016085"/>
              <a:gd name="connsiteY3439" fmla="*/ 204670 h 385922"/>
              <a:gd name="connsiteX3440" fmla="*/ 200059 w 1016085"/>
              <a:gd name="connsiteY3440" fmla="*/ 204973 h 385922"/>
              <a:gd name="connsiteX3441" fmla="*/ 199590 w 1016085"/>
              <a:gd name="connsiteY3441" fmla="*/ 204973 h 385922"/>
              <a:gd name="connsiteX3442" fmla="*/ 199122 w 1016085"/>
              <a:gd name="connsiteY3442" fmla="*/ 204670 h 385922"/>
              <a:gd name="connsiteX3443" fmla="*/ 198873 w 1016085"/>
              <a:gd name="connsiteY3443" fmla="*/ 204670 h 385922"/>
              <a:gd name="connsiteX3444" fmla="*/ 198405 w 1016085"/>
              <a:gd name="connsiteY3444" fmla="*/ 205249 h 385922"/>
              <a:gd name="connsiteX3445" fmla="*/ 197688 w 1016085"/>
              <a:gd name="connsiteY3445" fmla="*/ 205553 h 385922"/>
              <a:gd name="connsiteX3446" fmla="*/ 197192 w 1016085"/>
              <a:gd name="connsiteY3446" fmla="*/ 205249 h 385922"/>
              <a:gd name="connsiteX3447" fmla="*/ 196502 w 1016085"/>
              <a:gd name="connsiteY3447" fmla="*/ 205249 h 385922"/>
              <a:gd name="connsiteX3448" fmla="*/ 196007 w 1016085"/>
              <a:gd name="connsiteY3448" fmla="*/ 205553 h 385922"/>
              <a:gd name="connsiteX3449" fmla="*/ 195787 w 1016085"/>
              <a:gd name="connsiteY3449" fmla="*/ 205553 h 385922"/>
              <a:gd name="connsiteX3450" fmla="*/ 195538 w 1016085"/>
              <a:gd name="connsiteY3450" fmla="*/ 205829 h 385922"/>
              <a:gd name="connsiteX3451" fmla="*/ 195070 w 1016085"/>
              <a:gd name="connsiteY3451" fmla="*/ 205829 h 385922"/>
              <a:gd name="connsiteX3452" fmla="*/ 194574 w 1016085"/>
              <a:gd name="connsiteY3452" fmla="*/ 206436 h 385922"/>
              <a:gd name="connsiteX3453" fmla="*/ 194353 w 1016085"/>
              <a:gd name="connsiteY3453" fmla="*/ 207015 h 385922"/>
              <a:gd name="connsiteX3454" fmla="*/ 194105 w 1016085"/>
              <a:gd name="connsiteY3454" fmla="*/ 207015 h 385922"/>
              <a:gd name="connsiteX3455" fmla="*/ 193857 w 1016085"/>
              <a:gd name="connsiteY3455" fmla="*/ 207291 h 385922"/>
              <a:gd name="connsiteX3456" fmla="*/ 193388 w 1016085"/>
              <a:gd name="connsiteY3456" fmla="*/ 207291 h 385922"/>
              <a:gd name="connsiteX3457" fmla="*/ 193388 w 1016085"/>
              <a:gd name="connsiteY3457" fmla="*/ 207015 h 385922"/>
              <a:gd name="connsiteX3458" fmla="*/ 193388 w 1016085"/>
              <a:gd name="connsiteY3458" fmla="*/ 206712 h 385922"/>
              <a:gd name="connsiteX3459" fmla="*/ 193388 w 1016085"/>
              <a:gd name="connsiteY3459" fmla="*/ 206436 h 385922"/>
              <a:gd name="connsiteX3460" fmla="*/ 192920 w 1016085"/>
              <a:gd name="connsiteY3460" fmla="*/ 206712 h 385922"/>
              <a:gd name="connsiteX3461" fmla="*/ 192671 w 1016085"/>
              <a:gd name="connsiteY3461" fmla="*/ 206436 h 385922"/>
              <a:gd name="connsiteX3462" fmla="*/ 192423 w 1016085"/>
              <a:gd name="connsiteY3462" fmla="*/ 206436 h 385922"/>
              <a:gd name="connsiteX3463" fmla="*/ 192203 w 1016085"/>
              <a:gd name="connsiteY3463" fmla="*/ 207015 h 385922"/>
              <a:gd name="connsiteX3464" fmla="*/ 191955 w 1016085"/>
              <a:gd name="connsiteY3464" fmla="*/ 207015 h 385922"/>
              <a:gd name="connsiteX3465" fmla="*/ 191486 w 1016085"/>
              <a:gd name="connsiteY3465" fmla="*/ 207291 h 385922"/>
              <a:gd name="connsiteX3466" fmla="*/ 191486 w 1016085"/>
              <a:gd name="connsiteY3466" fmla="*/ 207595 h 385922"/>
              <a:gd name="connsiteX3467" fmla="*/ 191238 w 1016085"/>
              <a:gd name="connsiteY3467" fmla="*/ 207870 h 385922"/>
              <a:gd name="connsiteX3468" fmla="*/ 190769 w 1016085"/>
              <a:gd name="connsiteY3468" fmla="*/ 208173 h 385922"/>
              <a:gd name="connsiteX3469" fmla="*/ 190301 w 1016085"/>
              <a:gd name="connsiteY3469" fmla="*/ 208173 h 385922"/>
              <a:gd name="connsiteX3470" fmla="*/ 189805 w 1016085"/>
              <a:gd name="connsiteY3470" fmla="*/ 208173 h 385922"/>
              <a:gd name="connsiteX3471" fmla="*/ 189584 w 1016085"/>
              <a:gd name="connsiteY3471" fmla="*/ 207870 h 385922"/>
              <a:gd name="connsiteX3472" fmla="*/ 189584 w 1016085"/>
              <a:gd name="connsiteY3472" fmla="*/ 208173 h 385922"/>
              <a:gd name="connsiteX3473" fmla="*/ 189088 w 1016085"/>
              <a:gd name="connsiteY3473" fmla="*/ 208477 h 385922"/>
              <a:gd name="connsiteX3474" fmla="*/ 188868 w 1016085"/>
              <a:gd name="connsiteY3474" fmla="*/ 208173 h 385922"/>
              <a:gd name="connsiteX3475" fmla="*/ 189088 w 1016085"/>
              <a:gd name="connsiteY3475" fmla="*/ 207870 h 385922"/>
              <a:gd name="connsiteX3476" fmla="*/ 189088 w 1016085"/>
              <a:gd name="connsiteY3476" fmla="*/ 207595 h 385922"/>
              <a:gd name="connsiteX3477" fmla="*/ 188868 w 1016085"/>
              <a:gd name="connsiteY3477" fmla="*/ 207015 h 385922"/>
              <a:gd name="connsiteX3478" fmla="*/ 188619 w 1016085"/>
              <a:gd name="connsiteY3478" fmla="*/ 207015 h 385922"/>
              <a:gd name="connsiteX3479" fmla="*/ 188372 w 1016085"/>
              <a:gd name="connsiteY3479" fmla="*/ 207015 h 385922"/>
              <a:gd name="connsiteX3480" fmla="*/ 188151 w 1016085"/>
              <a:gd name="connsiteY3480" fmla="*/ 207015 h 385922"/>
              <a:gd name="connsiteX3481" fmla="*/ 187903 w 1016085"/>
              <a:gd name="connsiteY3481" fmla="*/ 207291 h 385922"/>
              <a:gd name="connsiteX3482" fmla="*/ 187434 w 1016085"/>
              <a:gd name="connsiteY3482" fmla="*/ 207291 h 385922"/>
              <a:gd name="connsiteX3483" fmla="*/ 187655 w 1016085"/>
              <a:gd name="connsiteY3483" fmla="*/ 207870 h 385922"/>
              <a:gd name="connsiteX3484" fmla="*/ 187434 w 1016085"/>
              <a:gd name="connsiteY3484" fmla="*/ 208173 h 385922"/>
              <a:gd name="connsiteX3485" fmla="*/ 186938 w 1016085"/>
              <a:gd name="connsiteY3485" fmla="*/ 208173 h 385922"/>
              <a:gd name="connsiteX3486" fmla="*/ 186718 w 1016085"/>
              <a:gd name="connsiteY3486" fmla="*/ 208477 h 385922"/>
              <a:gd name="connsiteX3487" fmla="*/ 186718 w 1016085"/>
              <a:gd name="connsiteY3487" fmla="*/ 208753 h 385922"/>
              <a:gd name="connsiteX3488" fmla="*/ 186718 w 1016085"/>
              <a:gd name="connsiteY3488" fmla="*/ 209056 h 385922"/>
              <a:gd name="connsiteX3489" fmla="*/ 187187 w 1016085"/>
              <a:gd name="connsiteY3489" fmla="*/ 209332 h 385922"/>
              <a:gd name="connsiteX3490" fmla="*/ 187434 w 1016085"/>
              <a:gd name="connsiteY3490" fmla="*/ 209332 h 385922"/>
              <a:gd name="connsiteX3491" fmla="*/ 187434 w 1016085"/>
              <a:gd name="connsiteY3491" fmla="*/ 209636 h 385922"/>
              <a:gd name="connsiteX3492" fmla="*/ 187655 w 1016085"/>
              <a:gd name="connsiteY3492" fmla="*/ 209636 h 385922"/>
              <a:gd name="connsiteX3493" fmla="*/ 187434 w 1016085"/>
              <a:gd name="connsiteY3493" fmla="*/ 209912 h 385922"/>
              <a:gd name="connsiteX3494" fmla="*/ 187187 w 1016085"/>
              <a:gd name="connsiteY3494" fmla="*/ 210215 h 385922"/>
              <a:gd name="connsiteX3495" fmla="*/ 186718 w 1016085"/>
              <a:gd name="connsiteY3495" fmla="*/ 211098 h 385922"/>
              <a:gd name="connsiteX3496" fmla="*/ 186249 w 1016085"/>
              <a:gd name="connsiteY3496" fmla="*/ 211373 h 385922"/>
              <a:gd name="connsiteX3497" fmla="*/ 186001 w 1016085"/>
              <a:gd name="connsiteY3497" fmla="*/ 211373 h 385922"/>
              <a:gd name="connsiteX3498" fmla="*/ 186001 w 1016085"/>
              <a:gd name="connsiteY3498" fmla="*/ 210795 h 385922"/>
              <a:gd name="connsiteX3499" fmla="*/ 185753 w 1016085"/>
              <a:gd name="connsiteY3499" fmla="*/ 210795 h 385922"/>
              <a:gd name="connsiteX3500" fmla="*/ 185284 w 1016085"/>
              <a:gd name="connsiteY3500" fmla="*/ 211098 h 385922"/>
              <a:gd name="connsiteX3501" fmla="*/ 185284 w 1016085"/>
              <a:gd name="connsiteY3501" fmla="*/ 211373 h 385922"/>
              <a:gd name="connsiteX3502" fmla="*/ 184320 w 1016085"/>
              <a:gd name="connsiteY3502" fmla="*/ 211676 h 385922"/>
              <a:gd name="connsiteX3503" fmla="*/ 183603 w 1016085"/>
              <a:gd name="connsiteY3503" fmla="*/ 211676 h 385922"/>
              <a:gd name="connsiteX3504" fmla="*/ 183382 w 1016085"/>
              <a:gd name="connsiteY3504" fmla="*/ 211676 h 385922"/>
              <a:gd name="connsiteX3505" fmla="*/ 182886 w 1016085"/>
              <a:gd name="connsiteY3505" fmla="*/ 211676 h 385922"/>
              <a:gd name="connsiteX3506" fmla="*/ 182666 w 1016085"/>
              <a:gd name="connsiteY3506" fmla="*/ 211952 h 385922"/>
              <a:gd name="connsiteX3507" fmla="*/ 182666 w 1016085"/>
              <a:gd name="connsiteY3507" fmla="*/ 212256 h 385922"/>
              <a:gd name="connsiteX3508" fmla="*/ 182666 w 1016085"/>
              <a:gd name="connsiteY3508" fmla="*/ 212559 h 385922"/>
              <a:gd name="connsiteX3509" fmla="*/ 182418 w 1016085"/>
              <a:gd name="connsiteY3509" fmla="*/ 212559 h 385922"/>
              <a:gd name="connsiteX3510" fmla="*/ 182170 w 1016085"/>
              <a:gd name="connsiteY3510" fmla="*/ 212835 h 385922"/>
              <a:gd name="connsiteX3511" fmla="*/ 181949 w 1016085"/>
              <a:gd name="connsiteY3511" fmla="*/ 213139 h 385922"/>
              <a:gd name="connsiteX3512" fmla="*/ 181701 w 1016085"/>
              <a:gd name="connsiteY3512" fmla="*/ 213718 h 385922"/>
              <a:gd name="connsiteX3513" fmla="*/ 180985 w 1016085"/>
              <a:gd name="connsiteY3513" fmla="*/ 213718 h 385922"/>
              <a:gd name="connsiteX3514" fmla="*/ 180516 w 1016085"/>
              <a:gd name="connsiteY3514" fmla="*/ 213415 h 385922"/>
              <a:gd name="connsiteX3515" fmla="*/ 180047 w 1016085"/>
              <a:gd name="connsiteY3515" fmla="*/ 213718 h 385922"/>
              <a:gd name="connsiteX3516" fmla="*/ 180047 w 1016085"/>
              <a:gd name="connsiteY3516" fmla="*/ 213993 h 385922"/>
              <a:gd name="connsiteX3517" fmla="*/ 180047 w 1016085"/>
              <a:gd name="connsiteY3517" fmla="*/ 214601 h 385922"/>
              <a:gd name="connsiteX3518" fmla="*/ 179800 w 1016085"/>
              <a:gd name="connsiteY3518" fmla="*/ 215180 h 385922"/>
              <a:gd name="connsiteX3519" fmla="*/ 179331 w 1016085"/>
              <a:gd name="connsiteY3519" fmla="*/ 215180 h 385922"/>
              <a:gd name="connsiteX3520" fmla="*/ 178614 w 1016085"/>
              <a:gd name="connsiteY3520" fmla="*/ 215180 h 385922"/>
              <a:gd name="connsiteX3521" fmla="*/ 177897 w 1016085"/>
              <a:gd name="connsiteY3521" fmla="*/ 215759 h 385922"/>
              <a:gd name="connsiteX3522" fmla="*/ 177401 w 1016085"/>
              <a:gd name="connsiteY3522" fmla="*/ 215759 h 385922"/>
              <a:gd name="connsiteX3523" fmla="*/ 177180 w 1016085"/>
              <a:gd name="connsiteY3523" fmla="*/ 215759 h 385922"/>
              <a:gd name="connsiteX3524" fmla="*/ 176684 w 1016085"/>
              <a:gd name="connsiteY3524" fmla="*/ 215456 h 385922"/>
              <a:gd name="connsiteX3525" fmla="*/ 176684 w 1016085"/>
              <a:gd name="connsiteY3525" fmla="*/ 215180 h 385922"/>
              <a:gd name="connsiteX3526" fmla="*/ 176933 w 1016085"/>
              <a:gd name="connsiteY3526" fmla="*/ 214876 h 385922"/>
              <a:gd name="connsiteX3527" fmla="*/ 176933 w 1016085"/>
              <a:gd name="connsiteY3527" fmla="*/ 214601 h 385922"/>
              <a:gd name="connsiteX3528" fmla="*/ 177180 w 1016085"/>
              <a:gd name="connsiteY3528" fmla="*/ 213993 h 385922"/>
              <a:gd name="connsiteX3529" fmla="*/ 177180 w 1016085"/>
              <a:gd name="connsiteY3529" fmla="*/ 213415 h 385922"/>
              <a:gd name="connsiteX3530" fmla="*/ 176933 w 1016085"/>
              <a:gd name="connsiteY3530" fmla="*/ 213139 h 385922"/>
              <a:gd name="connsiteX3531" fmla="*/ 176684 w 1016085"/>
              <a:gd name="connsiteY3531" fmla="*/ 213139 h 385922"/>
              <a:gd name="connsiteX3532" fmla="*/ 176684 w 1016085"/>
              <a:gd name="connsiteY3532" fmla="*/ 212835 h 385922"/>
              <a:gd name="connsiteX3533" fmla="*/ 176463 w 1016085"/>
              <a:gd name="connsiteY3533" fmla="*/ 212835 h 385922"/>
              <a:gd name="connsiteX3534" fmla="*/ 175996 w 1016085"/>
              <a:gd name="connsiteY3534" fmla="*/ 212835 h 385922"/>
              <a:gd name="connsiteX3535" fmla="*/ 173349 w 1016085"/>
              <a:gd name="connsiteY3535" fmla="*/ 213718 h 385922"/>
              <a:gd name="connsiteX3536" fmla="*/ 163343 w 1016085"/>
              <a:gd name="connsiteY3536" fmla="*/ 216918 h 385922"/>
              <a:gd name="connsiteX3537" fmla="*/ 151656 w 1016085"/>
              <a:gd name="connsiteY3537" fmla="*/ 220725 h 385922"/>
              <a:gd name="connsiteX3538" fmla="*/ 150692 w 1016085"/>
              <a:gd name="connsiteY3538" fmla="*/ 221000 h 385922"/>
              <a:gd name="connsiteX3539" fmla="*/ 149507 w 1016085"/>
              <a:gd name="connsiteY3539" fmla="*/ 221303 h 385922"/>
              <a:gd name="connsiteX3540" fmla="*/ 149038 w 1016085"/>
              <a:gd name="connsiteY3540" fmla="*/ 221579 h 385922"/>
              <a:gd name="connsiteX3541" fmla="*/ 145234 w 1016085"/>
              <a:gd name="connsiteY3541" fmla="*/ 222738 h 385922"/>
              <a:gd name="connsiteX3542" fmla="*/ 139253 w 1016085"/>
              <a:gd name="connsiteY3542" fmla="*/ 224779 h 385922"/>
              <a:gd name="connsiteX3543" fmla="*/ 129716 w 1016085"/>
              <a:gd name="connsiteY3543" fmla="*/ 224779 h 385922"/>
              <a:gd name="connsiteX3544" fmla="*/ 118524 w 1016085"/>
              <a:gd name="connsiteY3544" fmla="*/ 225386 h 385922"/>
              <a:gd name="connsiteX3545" fmla="*/ 117560 w 1016085"/>
              <a:gd name="connsiteY3545" fmla="*/ 225386 h 385922"/>
              <a:gd name="connsiteX3546" fmla="*/ 114693 w 1016085"/>
              <a:gd name="connsiteY3546" fmla="*/ 225386 h 385922"/>
              <a:gd name="connsiteX3547" fmla="*/ 113040 w 1016085"/>
              <a:gd name="connsiteY3547" fmla="*/ 225386 h 385922"/>
              <a:gd name="connsiteX3548" fmla="*/ 111358 w 1016085"/>
              <a:gd name="connsiteY3548" fmla="*/ 225386 h 385922"/>
              <a:gd name="connsiteX3549" fmla="*/ 111110 w 1016085"/>
              <a:gd name="connsiteY3549" fmla="*/ 225386 h 385922"/>
              <a:gd name="connsiteX3550" fmla="*/ 110890 w 1016085"/>
              <a:gd name="connsiteY3550" fmla="*/ 225386 h 385922"/>
              <a:gd name="connsiteX3551" fmla="*/ 109456 w 1016085"/>
              <a:gd name="connsiteY3551" fmla="*/ 225386 h 385922"/>
              <a:gd name="connsiteX3552" fmla="*/ 107775 w 1016085"/>
              <a:gd name="connsiteY3552" fmla="*/ 225662 h 385922"/>
              <a:gd name="connsiteX3553" fmla="*/ 96336 w 1016085"/>
              <a:gd name="connsiteY3553" fmla="*/ 225662 h 385922"/>
              <a:gd name="connsiteX3554" fmla="*/ 88701 w 1016085"/>
              <a:gd name="connsiteY3554" fmla="*/ 225965 h 385922"/>
              <a:gd name="connsiteX3555" fmla="*/ 87764 w 1016085"/>
              <a:gd name="connsiteY3555" fmla="*/ 225965 h 385922"/>
              <a:gd name="connsiteX3556" fmla="*/ 80597 w 1016085"/>
              <a:gd name="connsiteY3556" fmla="*/ 225965 h 385922"/>
              <a:gd name="connsiteX3557" fmla="*/ 80597 w 1016085"/>
              <a:gd name="connsiteY3557" fmla="*/ 226820 h 385922"/>
              <a:gd name="connsiteX3558" fmla="*/ 69158 w 1016085"/>
              <a:gd name="connsiteY3558" fmla="*/ 226545 h 385922"/>
              <a:gd name="connsiteX3559" fmla="*/ 65574 w 1016085"/>
              <a:gd name="connsiteY3559" fmla="*/ 226545 h 385922"/>
              <a:gd name="connsiteX3560" fmla="*/ 61054 w 1016085"/>
              <a:gd name="connsiteY3560" fmla="*/ 226545 h 385922"/>
              <a:gd name="connsiteX3561" fmla="*/ 59841 w 1016085"/>
              <a:gd name="connsiteY3561" fmla="*/ 226545 h 385922"/>
              <a:gd name="connsiteX3562" fmla="*/ 56286 w 1016085"/>
              <a:gd name="connsiteY3562" fmla="*/ 226545 h 385922"/>
              <a:gd name="connsiteX3563" fmla="*/ 53171 w 1016085"/>
              <a:gd name="connsiteY3563" fmla="*/ 226545 h 385922"/>
              <a:gd name="connsiteX3564" fmla="*/ 49367 w 1016085"/>
              <a:gd name="connsiteY3564" fmla="*/ 226545 h 385922"/>
              <a:gd name="connsiteX3565" fmla="*/ 45784 w 1016085"/>
              <a:gd name="connsiteY3565" fmla="*/ 226545 h 385922"/>
              <a:gd name="connsiteX3566" fmla="*/ 44351 w 1016085"/>
              <a:gd name="connsiteY3566" fmla="*/ 226545 h 385922"/>
              <a:gd name="connsiteX3567" fmla="*/ 44102 w 1016085"/>
              <a:gd name="connsiteY3567" fmla="*/ 226545 h 385922"/>
              <a:gd name="connsiteX3568" fmla="*/ 41263 w 1016085"/>
              <a:gd name="connsiteY3568" fmla="*/ 226545 h 385922"/>
              <a:gd name="connsiteX3569" fmla="*/ 36247 w 1016085"/>
              <a:gd name="connsiteY3569" fmla="*/ 226545 h 385922"/>
              <a:gd name="connsiteX3570" fmla="*/ 34566 w 1016085"/>
              <a:gd name="connsiteY3570" fmla="*/ 226545 h 385922"/>
              <a:gd name="connsiteX3571" fmla="*/ 33629 w 1016085"/>
              <a:gd name="connsiteY3571" fmla="*/ 226545 h 385922"/>
              <a:gd name="connsiteX3572" fmla="*/ 25745 w 1016085"/>
              <a:gd name="connsiteY3572" fmla="*/ 226545 h 385922"/>
              <a:gd name="connsiteX3573" fmla="*/ 22162 w 1016085"/>
              <a:gd name="connsiteY3573" fmla="*/ 226545 h 385922"/>
              <a:gd name="connsiteX3574" fmla="*/ 16456 w 1016085"/>
              <a:gd name="connsiteY3574" fmla="*/ 226545 h 385922"/>
              <a:gd name="connsiteX3575" fmla="*/ 16208 w 1016085"/>
              <a:gd name="connsiteY3575" fmla="*/ 226545 h 385922"/>
              <a:gd name="connsiteX3576" fmla="*/ 12156 w 1016085"/>
              <a:gd name="connsiteY3576" fmla="*/ 226545 h 385922"/>
              <a:gd name="connsiteX3577" fmla="*/ 6918 w 1016085"/>
              <a:gd name="connsiteY3577" fmla="*/ 226545 h 385922"/>
              <a:gd name="connsiteX3578" fmla="*/ 0 w 1016085"/>
              <a:gd name="connsiteY3578" fmla="*/ 226545 h 385922"/>
              <a:gd name="connsiteX3579" fmla="*/ 469 w 1016085"/>
              <a:gd name="connsiteY3579" fmla="*/ 221883 h 385922"/>
              <a:gd name="connsiteX3580" fmla="*/ 1186 w 1016085"/>
              <a:gd name="connsiteY3580" fmla="*/ 214601 h 385922"/>
              <a:gd name="connsiteX3581" fmla="*/ 1434 w 1016085"/>
              <a:gd name="connsiteY3581" fmla="*/ 213718 h 385922"/>
              <a:gd name="connsiteX3582" fmla="*/ 1655 w 1016085"/>
              <a:gd name="connsiteY3582" fmla="*/ 211952 h 385922"/>
              <a:gd name="connsiteX3583" fmla="*/ 1655 w 1016085"/>
              <a:gd name="connsiteY3583" fmla="*/ 211676 h 385922"/>
              <a:gd name="connsiteX3584" fmla="*/ 1902 w 1016085"/>
              <a:gd name="connsiteY3584" fmla="*/ 207870 h 385922"/>
              <a:gd name="connsiteX3585" fmla="*/ 2867 w 1016085"/>
              <a:gd name="connsiteY3585" fmla="*/ 201471 h 385922"/>
              <a:gd name="connsiteX3586" fmla="*/ 2867 w 1016085"/>
              <a:gd name="connsiteY3586" fmla="*/ 201168 h 385922"/>
              <a:gd name="connsiteX3587" fmla="*/ 3087 w 1016085"/>
              <a:gd name="connsiteY3587" fmla="*/ 199126 h 385922"/>
              <a:gd name="connsiteX3588" fmla="*/ 3336 w 1016085"/>
              <a:gd name="connsiteY3588" fmla="*/ 195926 h 385922"/>
              <a:gd name="connsiteX3589" fmla="*/ 3583 w 1016085"/>
              <a:gd name="connsiteY3589" fmla="*/ 193278 h 385922"/>
              <a:gd name="connsiteX3590" fmla="*/ 3804 w 1016085"/>
              <a:gd name="connsiteY3590" fmla="*/ 193278 h 385922"/>
              <a:gd name="connsiteX3591" fmla="*/ 4521 w 1016085"/>
              <a:gd name="connsiteY3591" fmla="*/ 193002 h 385922"/>
              <a:gd name="connsiteX3592" fmla="*/ 5486 w 1016085"/>
              <a:gd name="connsiteY3592" fmla="*/ 191817 h 385922"/>
              <a:gd name="connsiteX3593" fmla="*/ 7139 w 1016085"/>
              <a:gd name="connsiteY3593" fmla="*/ 190934 h 385922"/>
              <a:gd name="connsiteX3594" fmla="*/ 7388 w 1016085"/>
              <a:gd name="connsiteY3594" fmla="*/ 190355 h 385922"/>
              <a:gd name="connsiteX3595" fmla="*/ 7856 w 1016085"/>
              <a:gd name="connsiteY3595" fmla="*/ 189775 h 385922"/>
              <a:gd name="connsiteX3596" fmla="*/ 9069 w 1016085"/>
              <a:gd name="connsiteY3596" fmla="*/ 189196 h 385922"/>
              <a:gd name="connsiteX3597" fmla="*/ 9289 w 1016085"/>
              <a:gd name="connsiteY3597" fmla="*/ 188892 h 385922"/>
              <a:gd name="connsiteX3598" fmla="*/ 10254 w 1016085"/>
              <a:gd name="connsiteY3598" fmla="*/ 187734 h 385922"/>
              <a:gd name="connsiteX3599" fmla="*/ 10723 w 1016085"/>
              <a:gd name="connsiteY3599" fmla="*/ 187155 h 385922"/>
              <a:gd name="connsiteX3600" fmla="*/ 11191 w 1016085"/>
              <a:gd name="connsiteY3600" fmla="*/ 187155 h 385922"/>
              <a:gd name="connsiteX3601" fmla="*/ 12156 w 1016085"/>
              <a:gd name="connsiteY3601" fmla="*/ 187155 h 385922"/>
              <a:gd name="connsiteX3602" fmla="*/ 12624 w 1016085"/>
              <a:gd name="connsiteY3602" fmla="*/ 187431 h 385922"/>
              <a:gd name="connsiteX3603" fmla="*/ 13341 w 1016085"/>
              <a:gd name="connsiteY3603" fmla="*/ 188314 h 385922"/>
              <a:gd name="connsiteX3604" fmla="*/ 13341 w 1016085"/>
              <a:gd name="connsiteY3604" fmla="*/ 188617 h 385922"/>
              <a:gd name="connsiteX3605" fmla="*/ 13590 w 1016085"/>
              <a:gd name="connsiteY3605" fmla="*/ 188892 h 385922"/>
              <a:gd name="connsiteX3606" fmla="*/ 13837 w 1016085"/>
              <a:gd name="connsiteY3606" fmla="*/ 190079 h 385922"/>
              <a:gd name="connsiteX3607" fmla="*/ 14058 w 1016085"/>
              <a:gd name="connsiteY3607" fmla="*/ 190355 h 385922"/>
              <a:gd name="connsiteX3608" fmla="*/ 14058 w 1016085"/>
              <a:gd name="connsiteY3608" fmla="*/ 190658 h 385922"/>
              <a:gd name="connsiteX3609" fmla="*/ 15022 w 1016085"/>
              <a:gd name="connsiteY3609" fmla="*/ 190658 h 385922"/>
              <a:gd name="connsiteX3610" fmla="*/ 15271 w 1016085"/>
              <a:gd name="connsiteY3610" fmla="*/ 191238 h 385922"/>
              <a:gd name="connsiteX3611" fmla="*/ 16456 w 1016085"/>
              <a:gd name="connsiteY3611" fmla="*/ 190934 h 385922"/>
              <a:gd name="connsiteX3612" fmla="*/ 16676 w 1016085"/>
              <a:gd name="connsiteY3612" fmla="*/ 190934 h 385922"/>
              <a:gd name="connsiteX3613" fmla="*/ 17393 w 1016085"/>
              <a:gd name="connsiteY3613" fmla="*/ 190355 h 385922"/>
              <a:gd name="connsiteX3614" fmla="*/ 17642 w 1016085"/>
              <a:gd name="connsiteY3614" fmla="*/ 190355 h 385922"/>
              <a:gd name="connsiteX3615" fmla="*/ 18357 w 1016085"/>
              <a:gd name="connsiteY3615" fmla="*/ 190658 h 385922"/>
              <a:gd name="connsiteX3616" fmla="*/ 18606 w 1016085"/>
              <a:gd name="connsiteY3616" fmla="*/ 190658 h 385922"/>
              <a:gd name="connsiteX3617" fmla="*/ 18827 w 1016085"/>
              <a:gd name="connsiteY3617" fmla="*/ 190355 h 385922"/>
              <a:gd name="connsiteX3618" fmla="*/ 19074 w 1016085"/>
              <a:gd name="connsiteY3618" fmla="*/ 190355 h 385922"/>
              <a:gd name="connsiteX3619" fmla="*/ 20508 w 1016085"/>
              <a:gd name="connsiteY3619" fmla="*/ 190079 h 385922"/>
              <a:gd name="connsiteX3620" fmla="*/ 20977 w 1016085"/>
              <a:gd name="connsiteY3620" fmla="*/ 190355 h 385922"/>
              <a:gd name="connsiteX3621" fmla="*/ 21224 w 1016085"/>
              <a:gd name="connsiteY3621" fmla="*/ 190355 h 385922"/>
              <a:gd name="connsiteX3622" fmla="*/ 21693 w 1016085"/>
              <a:gd name="connsiteY3622" fmla="*/ 190934 h 385922"/>
              <a:gd name="connsiteX3623" fmla="*/ 22162 w 1016085"/>
              <a:gd name="connsiteY3623" fmla="*/ 190934 h 385922"/>
              <a:gd name="connsiteX3624" fmla="*/ 22409 w 1016085"/>
              <a:gd name="connsiteY3624" fmla="*/ 190934 h 385922"/>
              <a:gd name="connsiteX3625" fmla="*/ 22658 w 1016085"/>
              <a:gd name="connsiteY3625" fmla="*/ 190658 h 385922"/>
              <a:gd name="connsiteX3626" fmla="*/ 22409 w 1016085"/>
              <a:gd name="connsiteY3626" fmla="*/ 190355 h 385922"/>
              <a:gd name="connsiteX3627" fmla="*/ 22658 w 1016085"/>
              <a:gd name="connsiteY3627" fmla="*/ 189775 h 385922"/>
              <a:gd name="connsiteX3628" fmla="*/ 22878 w 1016085"/>
              <a:gd name="connsiteY3628" fmla="*/ 189775 h 385922"/>
              <a:gd name="connsiteX3629" fmla="*/ 23126 w 1016085"/>
              <a:gd name="connsiteY3629" fmla="*/ 189775 h 385922"/>
              <a:gd name="connsiteX3630" fmla="*/ 23126 w 1016085"/>
              <a:gd name="connsiteY3630" fmla="*/ 189499 h 385922"/>
              <a:gd name="connsiteX3631" fmla="*/ 23375 w 1016085"/>
              <a:gd name="connsiteY3631" fmla="*/ 189499 h 385922"/>
              <a:gd name="connsiteX3632" fmla="*/ 23595 w 1016085"/>
              <a:gd name="connsiteY3632" fmla="*/ 189499 h 385922"/>
              <a:gd name="connsiteX3633" fmla="*/ 23843 w 1016085"/>
              <a:gd name="connsiteY3633" fmla="*/ 189775 h 385922"/>
              <a:gd name="connsiteX3634" fmla="*/ 24312 w 1016085"/>
              <a:gd name="connsiteY3634" fmla="*/ 189775 h 385922"/>
              <a:gd name="connsiteX3635" fmla="*/ 24559 w 1016085"/>
              <a:gd name="connsiteY3635" fmla="*/ 189775 h 385922"/>
              <a:gd name="connsiteX3636" fmla="*/ 24808 w 1016085"/>
              <a:gd name="connsiteY3636" fmla="*/ 189499 h 385922"/>
              <a:gd name="connsiteX3637" fmla="*/ 24808 w 1016085"/>
              <a:gd name="connsiteY3637" fmla="*/ 189775 h 385922"/>
              <a:gd name="connsiteX3638" fmla="*/ 25029 w 1016085"/>
              <a:gd name="connsiteY3638" fmla="*/ 189775 h 385922"/>
              <a:gd name="connsiteX3639" fmla="*/ 25029 w 1016085"/>
              <a:gd name="connsiteY3639" fmla="*/ 190079 h 385922"/>
              <a:gd name="connsiteX3640" fmla="*/ 25276 w 1016085"/>
              <a:gd name="connsiteY3640" fmla="*/ 190079 h 385922"/>
              <a:gd name="connsiteX3641" fmla="*/ 25525 w 1016085"/>
              <a:gd name="connsiteY3641" fmla="*/ 190079 h 385922"/>
              <a:gd name="connsiteX3642" fmla="*/ 25745 w 1016085"/>
              <a:gd name="connsiteY3642" fmla="*/ 190079 h 385922"/>
              <a:gd name="connsiteX3643" fmla="*/ 26461 w 1016085"/>
              <a:gd name="connsiteY3643" fmla="*/ 189775 h 385922"/>
              <a:gd name="connsiteX3644" fmla="*/ 27426 w 1016085"/>
              <a:gd name="connsiteY3644" fmla="*/ 188892 h 385922"/>
              <a:gd name="connsiteX3645" fmla="*/ 27426 w 1016085"/>
              <a:gd name="connsiteY3645" fmla="*/ 188617 h 385922"/>
              <a:gd name="connsiteX3646" fmla="*/ 27647 w 1016085"/>
              <a:gd name="connsiteY3646" fmla="*/ 188314 h 385922"/>
              <a:gd name="connsiteX3647" fmla="*/ 28364 w 1016085"/>
              <a:gd name="connsiteY3647" fmla="*/ 188038 h 385922"/>
              <a:gd name="connsiteX3648" fmla="*/ 28860 w 1016085"/>
              <a:gd name="connsiteY3648" fmla="*/ 187734 h 385922"/>
              <a:gd name="connsiteX3649" fmla="*/ 29577 w 1016085"/>
              <a:gd name="connsiteY3649" fmla="*/ 187431 h 385922"/>
              <a:gd name="connsiteX3650" fmla="*/ 30514 w 1016085"/>
              <a:gd name="connsiteY3650" fmla="*/ 187155 h 385922"/>
              <a:gd name="connsiteX3651" fmla="*/ 31009 w 1016085"/>
              <a:gd name="connsiteY3651" fmla="*/ 186851 h 385922"/>
              <a:gd name="connsiteX3652" fmla="*/ 31947 w 1016085"/>
              <a:gd name="connsiteY3652" fmla="*/ 185693 h 385922"/>
              <a:gd name="connsiteX3653" fmla="*/ 32912 w 1016085"/>
              <a:gd name="connsiteY3653" fmla="*/ 184231 h 385922"/>
              <a:gd name="connsiteX3654" fmla="*/ 33629 w 1016085"/>
              <a:gd name="connsiteY3654" fmla="*/ 183928 h 385922"/>
              <a:gd name="connsiteX3655" fmla="*/ 33849 w 1016085"/>
              <a:gd name="connsiteY3655" fmla="*/ 183652 h 385922"/>
              <a:gd name="connsiteX3656" fmla="*/ 34345 w 1016085"/>
              <a:gd name="connsiteY3656" fmla="*/ 183348 h 385922"/>
              <a:gd name="connsiteX3657" fmla="*/ 34566 w 1016085"/>
              <a:gd name="connsiteY3657" fmla="*/ 182466 h 385922"/>
              <a:gd name="connsiteX3658" fmla="*/ 33849 w 1016085"/>
              <a:gd name="connsiteY3658" fmla="*/ 181307 h 385922"/>
              <a:gd name="connsiteX3659" fmla="*/ 33629 w 1016085"/>
              <a:gd name="connsiteY3659" fmla="*/ 181307 h 385922"/>
              <a:gd name="connsiteX3660" fmla="*/ 32912 w 1016085"/>
              <a:gd name="connsiteY3660" fmla="*/ 181004 h 385922"/>
              <a:gd name="connsiteX3661" fmla="*/ 32912 w 1016085"/>
              <a:gd name="connsiteY3661" fmla="*/ 180121 h 385922"/>
              <a:gd name="connsiteX3662" fmla="*/ 33132 w 1016085"/>
              <a:gd name="connsiteY3662" fmla="*/ 179267 h 385922"/>
              <a:gd name="connsiteX3663" fmla="*/ 33132 w 1016085"/>
              <a:gd name="connsiteY3663" fmla="*/ 178963 h 385922"/>
              <a:gd name="connsiteX3664" fmla="*/ 33132 w 1016085"/>
              <a:gd name="connsiteY3664" fmla="*/ 178660 h 385922"/>
              <a:gd name="connsiteX3665" fmla="*/ 33380 w 1016085"/>
              <a:gd name="connsiteY3665" fmla="*/ 178384 h 385922"/>
              <a:gd name="connsiteX3666" fmla="*/ 33629 w 1016085"/>
              <a:gd name="connsiteY3666" fmla="*/ 178080 h 385922"/>
              <a:gd name="connsiteX3667" fmla="*/ 33380 w 1016085"/>
              <a:gd name="connsiteY3667" fmla="*/ 177501 h 385922"/>
              <a:gd name="connsiteX3668" fmla="*/ 33132 w 1016085"/>
              <a:gd name="connsiteY3668" fmla="*/ 177501 h 385922"/>
              <a:gd name="connsiteX3669" fmla="*/ 32912 w 1016085"/>
              <a:gd name="connsiteY3669" fmla="*/ 177501 h 385922"/>
              <a:gd name="connsiteX3670" fmla="*/ 32912 w 1016085"/>
              <a:gd name="connsiteY3670" fmla="*/ 177197 h 385922"/>
              <a:gd name="connsiteX3671" fmla="*/ 32912 w 1016085"/>
              <a:gd name="connsiteY3671" fmla="*/ 176921 h 385922"/>
              <a:gd name="connsiteX3672" fmla="*/ 33132 w 1016085"/>
              <a:gd name="connsiteY3672" fmla="*/ 176618 h 385922"/>
              <a:gd name="connsiteX3673" fmla="*/ 32663 w 1016085"/>
              <a:gd name="connsiteY3673" fmla="*/ 176038 h 385922"/>
              <a:gd name="connsiteX3674" fmla="*/ 32663 w 1016085"/>
              <a:gd name="connsiteY3674" fmla="*/ 175736 h 385922"/>
              <a:gd name="connsiteX3675" fmla="*/ 32912 w 1016085"/>
              <a:gd name="connsiteY3675" fmla="*/ 175460 h 385922"/>
              <a:gd name="connsiteX3676" fmla="*/ 33132 w 1016085"/>
              <a:gd name="connsiteY3676" fmla="*/ 175460 h 385922"/>
              <a:gd name="connsiteX3677" fmla="*/ 33629 w 1016085"/>
              <a:gd name="connsiteY3677" fmla="*/ 175156 h 385922"/>
              <a:gd name="connsiteX3678" fmla="*/ 34097 w 1016085"/>
              <a:gd name="connsiteY3678" fmla="*/ 175156 h 385922"/>
              <a:gd name="connsiteX3679" fmla="*/ 34345 w 1016085"/>
              <a:gd name="connsiteY3679" fmla="*/ 175156 h 385922"/>
              <a:gd name="connsiteX3680" fmla="*/ 34566 w 1016085"/>
              <a:gd name="connsiteY3680" fmla="*/ 174577 h 385922"/>
              <a:gd name="connsiteX3681" fmla="*/ 34813 w 1016085"/>
              <a:gd name="connsiteY3681" fmla="*/ 174273 h 385922"/>
              <a:gd name="connsiteX3682" fmla="*/ 35282 w 1016085"/>
              <a:gd name="connsiteY3682" fmla="*/ 173694 h 385922"/>
              <a:gd name="connsiteX3683" fmla="*/ 35998 w 1016085"/>
              <a:gd name="connsiteY3683" fmla="*/ 172536 h 385922"/>
              <a:gd name="connsiteX3684" fmla="*/ 35998 w 1016085"/>
              <a:gd name="connsiteY3684" fmla="*/ 171653 h 385922"/>
              <a:gd name="connsiteX3685" fmla="*/ 35778 w 1016085"/>
              <a:gd name="connsiteY3685" fmla="*/ 171074 h 385922"/>
              <a:gd name="connsiteX3686" fmla="*/ 35778 w 1016085"/>
              <a:gd name="connsiteY3686" fmla="*/ 170770 h 385922"/>
              <a:gd name="connsiteX3687" fmla="*/ 35778 w 1016085"/>
              <a:gd name="connsiteY3687" fmla="*/ 170467 h 385922"/>
              <a:gd name="connsiteX3688" fmla="*/ 35998 w 1016085"/>
              <a:gd name="connsiteY3688" fmla="*/ 170191 h 385922"/>
              <a:gd name="connsiteX3689" fmla="*/ 35998 w 1016085"/>
              <a:gd name="connsiteY3689" fmla="*/ 169887 h 385922"/>
              <a:gd name="connsiteX3690" fmla="*/ 35282 w 1016085"/>
              <a:gd name="connsiteY3690" fmla="*/ 169005 h 385922"/>
              <a:gd name="connsiteX3691" fmla="*/ 34813 w 1016085"/>
              <a:gd name="connsiteY3691" fmla="*/ 168729 h 385922"/>
              <a:gd name="connsiteX3692" fmla="*/ 34566 w 1016085"/>
              <a:gd name="connsiteY3692" fmla="*/ 168122 h 385922"/>
              <a:gd name="connsiteX3693" fmla="*/ 34345 w 1016085"/>
              <a:gd name="connsiteY3693" fmla="*/ 167543 h 385922"/>
              <a:gd name="connsiteX3694" fmla="*/ 34345 w 1016085"/>
              <a:gd name="connsiteY3694" fmla="*/ 167267 h 385922"/>
              <a:gd name="connsiteX3695" fmla="*/ 34345 w 1016085"/>
              <a:gd name="connsiteY3695" fmla="*/ 166964 h 385922"/>
              <a:gd name="connsiteX3696" fmla="*/ 34566 w 1016085"/>
              <a:gd name="connsiteY3696" fmla="*/ 166964 h 385922"/>
              <a:gd name="connsiteX3697" fmla="*/ 34813 w 1016085"/>
              <a:gd name="connsiteY3697" fmla="*/ 166964 h 385922"/>
              <a:gd name="connsiteX3698" fmla="*/ 35282 w 1016085"/>
              <a:gd name="connsiteY3698" fmla="*/ 166964 h 385922"/>
              <a:gd name="connsiteX3699" fmla="*/ 35530 w 1016085"/>
              <a:gd name="connsiteY3699" fmla="*/ 166384 h 385922"/>
              <a:gd name="connsiteX3700" fmla="*/ 36247 w 1016085"/>
              <a:gd name="connsiteY3700" fmla="*/ 165806 h 385922"/>
              <a:gd name="connsiteX3701" fmla="*/ 36715 w 1016085"/>
              <a:gd name="connsiteY3701" fmla="*/ 165502 h 385922"/>
              <a:gd name="connsiteX3702" fmla="*/ 36964 w 1016085"/>
              <a:gd name="connsiteY3702" fmla="*/ 165199 h 385922"/>
              <a:gd name="connsiteX3703" fmla="*/ 36964 w 1016085"/>
              <a:gd name="connsiteY3703" fmla="*/ 164923 h 385922"/>
              <a:gd name="connsiteX3704" fmla="*/ 37184 w 1016085"/>
              <a:gd name="connsiteY3704" fmla="*/ 164316 h 385922"/>
              <a:gd name="connsiteX3705" fmla="*/ 37432 w 1016085"/>
              <a:gd name="connsiteY3705" fmla="*/ 164040 h 385922"/>
              <a:gd name="connsiteX3706" fmla="*/ 37901 w 1016085"/>
              <a:gd name="connsiteY3706" fmla="*/ 163158 h 385922"/>
              <a:gd name="connsiteX3707" fmla="*/ 38865 w 1016085"/>
              <a:gd name="connsiteY3707" fmla="*/ 162578 h 385922"/>
              <a:gd name="connsiteX3708" fmla="*/ 39333 w 1016085"/>
              <a:gd name="connsiteY3708" fmla="*/ 161972 h 385922"/>
              <a:gd name="connsiteX3709" fmla="*/ 40050 w 1016085"/>
              <a:gd name="connsiteY3709" fmla="*/ 161696 h 385922"/>
              <a:gd name="connsiteX3710" fmla="*/ 40050 w 1016085"/>
              <a:gd name="connsiteY3710" fmla="*/ 161392 h 385922"/>
              <a:gd name="connsiteX3711" fmla="*/ 40299 w 1016085"/>
              <a:gd name="connsiteY3711" fmla="*/ 160813 h 385922"/>
              <a:gd name="connsiteX3712" fmla="*/ 40767 w 1016085"/>
              <a:gd name="connsiteY3712" fmla="*/ 160813 h 385922"/>
              <a:gd name="connsiteX3713" fmla="*/ 41015 w 1016085"/>
              <a:gd name="connsiteY3713" fmla="*/ 160813 h 385922"/>
              <a:gd name="connsiteX3714" fmla="*/ 41484 w 1016085"/>
              <a:gd name="connsiteY3714" fmla="*/ 160233 h 385922"/>
              <a:gd name="connsiteX3715" fmla="*/ 41484 w 1016085"/>
              <a:gd name="connsiteY3715" fmla="*/ 159930 h 385922"/>
              <a:gd name="connsiteX3716" fmla="*/ 41484 w 1016085"/>
              <a:gd name="connsiteY3716" fmla="*/ 159655 h 385922"/>
              <a:gd name="connsiteX3717" fmla="*/ 41732 w 1016085"/>
              <a:gd name="connsiteY3717" fmla="*/ 159655 h 385922"/>
              <a:gd name="connsiteX3718" fmla="*/ 41980 w 1016085"/>
              <a:gd name="connsiteY3718" fmla="*/ 159655 h 385922"/>
              <a:gd name="connsiteX3719" fmla="*/ 42449 w 1016085"/>
              <a:gd name="connsiteY3719" fmla="*/ 160233 h 385922"/>
              <a:gd name="connsiteX3720" fmla="*/ 42670 w 1016085"/>
              <a:gd name="connsiteY3720" fmla="*/ 159930 h 385922"/>
              <a:gd name="connsiteX3721" fmla="*/ 43385 w 1016085"/>
              <a:gd name="connsiteY3721" fmla="*/ 159655 h 385922"/>
              <a:gd name="connsiteX3722" fmla="*/ 43634 w 1016085"/>
              <a:gd name="connsiteY3722" fmla="*/ 159048 h 385922"/>
              <a:gd name="connsiteX3723" fmla="*/ 44102 w 1016085"/>
              <a:gd name="connsiteY3723" fmla="*/ 158468 h 385922"/>
              <a:gd name="connsiteX3724" fmla="*/ 45068 w 1016085"/>
              <a:gd name="connsiteY3724" fmla="*/ 158468 h 385922"/>
              <a:gd name="connsiteX3725" fmla="*/ 45535 w 1016085"/>
              <a:gd name="connsiteY3725" fmla="*/ 158165 h 385922"/>
              <a:gd name="connsiteX3726" fmla="*/ 46032 w 1016085"/>
              <a:gd name="connsiteY3726" fmla="*/ 158165 h 385922"/>
              <a:gd name="connsiteX3727" fmla="*/ 46252 w 1016085"/>
              <a:gd name="connsiteY3727" fmla="*/ 158468 h 385922"/>
              <a:gd name="connsiteX3728" fmla="*/ 46501 w 1016085"/>
              <a:gd name="connsiteY3728" fmla="*/ 158165 h 385922"/>
              <a:gd name="connsiteX3729" fmla="*/ 46969 w 1016085"/>
              <a:gd name="connsiteY3729" fmla="*/ 157889 h 385922"/>
              <a:gd name="connsiteX3730" fmla="*/ 47437 w 1016085"/>
              <a:gd name="connsiteY3730" fmla="*/ 157309 h 385922"/>
              <a:gd name="connsiteX3731" fmla="*/ 47437 w 1016085"/>
              <a:gd name="connsiteY3731" fmla="*/ 156702 h 385922"/>
              <a:gd name="connsiteX3732" fmla="*/ 47686 w 1016085"/>
              <a:gd name="connsiteY3732" fmla="*/ 156124 h 385922"/>
              <a:gd name="connsiteX3733" fmla="*/ 48154 w 1016085"/>
              <a:gd name="connsiteY3733" fmla="*/ 155821 h 385922"/>
              <a:gd name="connsiteX3734" fmla="*/ 48403 w 1016085"/>
              <a:gd name="connsiteY3734" fmla="*/ 155545 h 385922"/>
              <a:gd name="connsiteX3735" fmla="*/ 48154 w 1016085"/>
              <a:gd name="connsiteY3735" fmla="*/ 155241 h 385922"/>
              <a:gd name="connsiteX3736" fmla="*/ 48154 w 1016085"/>
              <a:gd name="connsiteY3736" fmla="*/ 154965 h 385922"/>
              <a:gd name="connsiteX3737" fmla="*/ 48871 w 1016085"/>
              <a:gd name="connsiteY3737" fmla="*/ 154358 h 385922"/>
              <a:gd name="connsiteX3738" fmla="*/ 49119 w 1016085"/>
              <a:gd name="connsiteY3738" fmla="*/ 154358 h 385922"/>
              <a:gd name="connsiteX3739" fmla="*/ 49367 w 1016085"/>
              <a:gd name="connsiteY3739" fmla="*/ 154082 h 385922"/>
              <a:gd name="connsiteX3740" fmla="*/ 50304 w 1016085"/>
              <a:gd name="connsiteY3740" fmla="*/ 152896 h 385922"/>
              <a:gd name="connsiteX3741" fmla="*/ 50304 w 1016085"/>
              <a:gd name="connsiteY3741" fmla="*/ 152014 h 385922"/>
              <a:gd name="connsiteX3742" fmla="*/ 50800 w 1016085"/>
              <a:gd name="connsiteY3742" fmla="*/ 152014 h 385922"/>
              <a:gd name="connsiteX3743" fmla="*/ 51517 w 1016085"/>
              <a:gd name="connsiteY3743" fmla="*/ 151738 h 385922"/>
              <a:gd name="connsiteX3744" fmla="*/ 52234 w 1016085"/>
              <a:gd name="connsiteY3744" fmla="*/ 151738 h 385922"/>
              <a:gd name="connsiteX3745" fmla="*/ 53171 w 1016085"/>
              <a:gd name="connsiteY3745" fmla="*/ 151434 h 385922"/>
              <a:gd name="connsiteX3746" fmla="*/ 53639 w 1016085"/>
              <a:gd name="connsiteY3746" fmla="*/ 151738 h 385922"/>
              <a:gd name="connsiteX3747" fmla="*/ 54356 w 1016085"/>
              <a:gd name="connsiteY3747" fmla="*/ 151738 h 385922"/>
              <a:gd name="connsiteX3748" fmla="*/ 55320 w 1016085"/>
              <a:gd name="connsiteY3748" fmla="*/ 151434 h 385922"/>
              <a:gd name="connsiteX3749" fmla="*/ 56286 w 1016085"/>
              <a:gd name="connsiteY3749" fmla="*/ 151131 h 385922"/>
              <a:gd name="connsiteX3750" fmla="*/ 56754 w 1016085"/>
              <a:gd name="connsiteY3750" fmla="*/ 151131 h 385922"/>
              <a:gd name="connsiteX3751" fmla="*/ 57002 w 1016085"/>
              <a:gd name="connsiteY3751" fmla="*/ 151131 h 385922"/>
              <a:gd name="connsiteX3752" fmla="*/ 58656 w 1016085"/>
              <a:gd name="connsiteY3752" fmla="*/ 149670 h 385922"/>
              <a:gd name="connsiteX3753" fmla="*/ 58904 w 1016085"/>
              <a:gd name="connsiteY3753" fmla="*/ 149394 h 385922"/>
              <a:gd name="connsiteX3754" fmla="*/ 59621 w 1016085"/>
              <a:gd name="connsiteY3754" fmla="*/ 148787 h 385922"/>
              <a:gd name="connsiteX3755" fmla="*/ 61275 w 1016085"/>
              <a:gd name="connsiteY3755" fmla="*/ 147904 h 385922"/>
              <a:gd name="connsiteX3756" fmla="*/ 62239 w 1016085"/>
              <a:gd name="connsiteY3756" fmla="*/ 147324 h 385922"/>
              <a:gd name="connsiteX3757" fmla="*/ 62956 w 1016085"/>
              <a:gd name="connsiteY3757" fmla="*/ 146442 h 385922"/>
              <a:gd name="connsiteX3758" fmla="*/ 63177 w 1016085"/>
              <a:gd name="connsiteY3758" fmla="*/ 145863 h 385922"/>
              <a:gd name="connsiteX3759" fmla="*/ 63893 w 1016085"/>
              <a:gd name="connsiteY3759" fmla="*/ 145863 h 385922"/>
              <a:gd name="connsiteX3760" fmla="*/ 64610 w 1016085"/>
              <a:gd name="connsiteY3760" fmla="*/ 145863 h 385922"/>
              <a:gd name="connsiteX3761" fmla="*/ 64858 w 1016085"/>
              <a:gd name="connsiteY3761" fmla="*/ 145559 h 385922"/>
              <a:gd name="connsiteX3762" fmla="*/ 65574 w 1016085"/>
              <a:gd name="connsiteY3762" fmla="*/ 145863 h 385922"/>
              <a:gd name="connsiteX3763" fmla="*/ 67256 w 1016085"/>
              <a:gd name="connsiteY3763" fmla="*/ 145283 h 385922"/>
              <a:gd name="connsiteX3764" fmla="*/ 67477 w 1016085"/>
              <a:gd name="connsiteY3764" fmla="*/ 145559 h 385922"/>
              <a:gd name="connsiteX3765" fmla="*/ 68662 w 1016085"/>
              <a:gd name="connsiteY3765" fmla="*/ 145863 h 385922"/>
              <a:gd name="connsiteX3766" fmla="*/ 68909 w 1016085"/>
              <a:gd name="connsiteY3766" fmla="*/ 145559 h 385922"/>
              <a:gd name="connsiteX3767" fmla="*/ 70592 w 1016085"/>
              <a:gd name="connsiteY3767" fmla="*/ 144980 h 385922"/>
              <a:gd name="connsiteX3768" fmla="*/ 70812 w 1016085"/>
              <a:gd name="connsiteY3768" fmla="*/ 144980 h 385922"/>
              <a:gd name="connsiteX3769" fmla="*/ 71060 w 1016085"/>
              <a:gd name="connsiteY3769" fmla="*/ 144980 h 385922"/>
              <a:gd name="connsiteX3770" fmla="*/ 71308 w 1016085"/>
              <a:gd name="connsiteY3770" fmla="*/ 144980 h 385922"/>
              <a:gd name="connsiteX3771" fmla="*/ 71529 w 1016085"/>
              <a:gd name="connsiteY3771" fmla="*/ 144980 h 385922"/>
              <a:gd name="connsiteX3772" fmla="*/ 73210 w 1016085"/>
              <a:gd name="connsiteY3772" fmla="*/ 144980 h 385922"/>
              <a:gd name="connsiteX3773" fmla="*/ 74147 w 1016085"/>
              <a:gd name="connsiteY3773" fmla="*/ 144676 h 385922"/>
              <a:gd name="connsiteX3774" fmla="*/ 74395 w 1016085"/>
              <a:gd name="connsiteY3774" fmla="*/ 144980 h 385922"/>
              <a:gd name="connsiteX3775" fmla="*/ 75111 w 1016085"/>
              <a:gd name="connsiteY3775" fmla="*/ 144676 h 385922"/>
              <a:gd name="connsiteX3776" fmla="*/ 75581 w 1016085"/>
              <a:gd name="connsiteY3776" fmla="*/ 144676 h 385922"/>
              <a:gd name="connsiteX3777" fmla="*/ 75828 w 1016085"/>
              <a:gd name="connsiteY3777" fmla="*/ 144980 h 385922"/>
              <a:gd name="connsiteX3778" fmla="*/ 76077 w 1016085"/>
              <a:gd name="connsiteY3778" fmla="*/ 144676 h 385922"/>
              <a:gd name="connsiteX3779" fmla="*/ 76793 w 1016085"/>
              <a:gd name="connsiteY3779" fmla="*/ 144980 h 385922"/>
              <a:gd name="connsiteX3780" fmla="*/ 77509 w 1016085"/>
              <a:gd name="connsiteY3780" fmla="*/ 145283 h 385922"/>
              <a:gd name="connsiteX3781" fmla="*/ 78226 w 1016085"/>
              <a:gd name="connsiteY3781" fmla="*/ 145283 h 385922"/>
              <a:gd name="connsiteX3782" fmla="*/ 78447 w 1016085"/>
              <a:gd name="connsiteY3782" fmla="*/ 144980 h 385922"/>
              <a:gd name="connsiteX3783" fmla="*/ 78695 w 1016085"/>
              <a:gd name="connsiteY3783" fmla="*/ 144980 h 385922"/>
              <a:gd name="connsiteX3784" fmla="*/ 79164 w 1016085"/>
              <a:gd name="connsiteY3784" fmla="*/ 144676 h 385922"/>
              <a:gd name="connsiteX3785" fmla="*/ 79412 w 1016085"/>
              <a:gd name="connsiteY3785" fmla="*/ 144980 h 385922"/>
              <a:gd name="connsiteX3786" fmla="*/ 81065 w 1016085"/>
              <a:gd name="connsiteY3786" fmla="*/ 144097 h 385922"/>
              <a:gd name="connsiteX3787" fmla="*/ 81782 w 1016085"/>
              <a:gd name="connsiteY3787" fmla="*/ 143519 h 385922"/>
              <a:gd name="connsiteX3788" fmla="*/ 82278 w 1016085"/>
              <a:gd name="connsiteY3788" fmla="*/ 143519 h 385922"/>
              <a:gd name="connsiteX3789" fmla="*/ 82499 w 1016085"/>
              <a:gd name="connsiteY3789" fmla="*/ 143519 h 385922"/>
              <a:gd name="connsiteX3790" fmla="*/ 83464 w 1016085"/>
              <a:gd name="connsiteY3790" fmla="*/ 144400 h 385922"/>
              <a:gd name="connsiteX3791" fmla="*/ 84181 w 1016085"/>
              <a:gd name="connsiteY3791" fmla="*/ 145283 h 385922"/>
              <a:gd name="connsiteX3792" fmla="*/ 84401 w 1016085"/>
              <a:gd name="connsiteY3792" fmla="*/ 145559 h 385922"/>
              <a:gd name="connsiteX3793" fmla="*/ 84896 w 1016085"/>
              <a:gd name="connsiteY3793" fmla="*/ 145863 h 385922"/>
              <a:gd name="connsiteX3794" fmla="*/ 85613 w 1016085"/>
              <a:gd name="connsiteY3794" fmla="*/ 145559 h 385922"/>
              <a:gd name="connsiteX3795" fmla="*/ 86082 w 1016085"/>
              <a:gd name="connsiteY3795" fmla="*/ 145283 h 385922"/>
              <a:gd name="connsiteX3796" fmla="*/ 86799 w 1016085"/>
              <a:gd name="connsiteY3796" fmla="*/ 145283 h 385922"/>
              <a:gd name="connsiteX3797" fmla="*/ 87516 w 1016085"/>
              <a:gd name="connsiteY3797" fmla="*/ 145559 h 385922"/>
              <a:gd name="connsiteX3798" fmla="*/ 88232 w 1016085"/>
              <a:gd name="connsiteY3798" fmla="*/ 145559 h 385922"/>
              <a:gd name="connsiteX3799" fmla="*/ 89665 w 1016085"/>
              <a:gd name="connsiteY3799" fmla="*/ 145283 h 385922"/>
              <a:gd name="connsiteX3800" fmla="*/ 90382 w 1016085"/>
              <a:gd name="connsiteY3800" fmla="*/ 145559 h 385922"/>
              <a:gd name="connsiteX3801" fmla="*/ 92036 w 1016085"/>
              <a:gd name="connsiteY3801" fmla="*/ 145283 h 385922"/>
              <a:gd name="connsiteX3802" fmla="*/ 92285 w 1016085"/>
              <a:gd name="connsiteY3802" fmla="*/ 145559 h 385922"/>
              <a:gd name="connsiteX3803" fmla="*/ 94434 w 1016085"/>
              <a:gd name="connsiteY3803" fmla="*/ 145559 h 385922"/>
              <a:gd name="connsiteX3804" fmla="*/ 95150 w 1016085"/>
              <a:gd name="connsiteY3804" fmla="*/ 145283 h 385922"/>
              <a:gd name="connsiteX3805" fmla="*/ 95867 w 1016085"/>
              <a:gd name="connsiteY3805" fmla="*/ 144980 h 385922"/>
              <a:gd name="connsiteX3806" fmla="*/ 96584 w 1016085"/>
              <a:gd name="connsiteY3806" fmla="*/ 143822 h 385922"/>
              <a:gd name="connsiteX3807" fmla="*/ 96804 w 1016085"/>
              <a:gd name="connsiteY3807" fmla="*/ 143519 h 385922"/>
              <a:gd name="connsiteX3808" fmla="*/ 96584 w 1016085"/>
              <a:gd name="connsiteY3808" fmla="*/ 142939 h 385922"/>
              <a:gd name="connsiteX3809" fmla="*/ 97052 w 1016085"/>
              <a:gd name="connsiteY3809" fmla="*/ 142636 h 385922"/>
              <a:gd name="connsiteX3810" fmla="*/ 97301 w 1016085"/>
              <a:gd name="connsiteY3810" fmla="*/ 142332 h 385922"/>
              <a:gd name="connsiteX3811" fmla="*/ 97521 w 1016085"/>
              <a:gd name="connsiteY3811" fmla="*/ 142332 h 385922"/>
              <a:gd name="connsiteX3812" fmla="*/ 97521 w 1016085"/>
              <a:gd name="connsiteY3812" fmla="*/ 142056 h 385922"/>
              <a:gd name="connsiteX3813" fmla="*/ 97521 w 1016085"/>
              <a:gd name="connsiteY3813" fmla="*/ 141753 h 385922"/>
              <a:gd name="connsiteX3814" fmla="*/ 98486 w 1016085"/>
              <a:gd name="connsiteY3814" fmla="*/ 141449 h 385922"/>
              <a:gd name="connsiteX3815" fmla="*/ 99423 w 1016085"/>
              <a:gd name="connsiteY3815" fmla="*/ 140870 h 385922"/>
              <a:gd name="connsiteX3816" fmla="*/ 99671 w 1016085"/>
              <a:gd name="connsiteY3816" fmla="*/ 139988 h 385922"/>
              <a:gd name="connsiteX3817" fmla="*/ 100388 w 1016085"/>
              <a:gd name="connsiteY3817" fmla="*/ 139105 h 385922"/>
              <a:gd name="connsiteX3818" fmla="*/ 100388 w 1016085"/>
              <a:gd name="connsiteY3818" fmla="*/ 138829 h 385922"/>
              <a:gd name="connsiteX3819" fmla="*/ 101105 w 1016085"/>
              <a:gd name="connsiteY3819" fmla="*/ 138829 h 385922"/>
              <a:gd name="connsiteX3820" fmla="*/ 102069 w 1016085"/>
              <a:gd name="connsiteY3820" fmla="*/ 139105 h 385922"/>
              <a:gd name="connsiteX3821" fmla="*/ 103254 w 1016085"/>
              <a:gd name="connsiteY3821" fmla="*/ 138829 h 385922"/>
              <a:gd name="connsiteX3822" fmla="*/ 103503 w 1016085"/>
              <a:gd name="connsiteY3822" fmla="*/ 138525 h 385922"/>
              <a:gd name="connsiteX3823" fmla="*/ 104440 w 1016085"/>
              <a:gd name="connsiteY3823" fmla="*/ 137946 h 385922"/>
              <a:gd name="connsiteX3824" fmla="*/ 105157 w 1016085"/>
              <a:gd name="connsiteY3824" fmla="*/ 137642 h 385922"/>
              <a:gd name="connsiteX3825" fmla="*/ 105405 w 1016085"/>
              <a:gd name="connsiteY3825" fmla="*/ 137339 h 385922"/>
              <a:gd name="connsiteX3826" fmla="*/ 106121 w 1016085"/>
              <a:gd name="connsiteY3826" fmla="*/ 137339 h 385922"/>
              <a:gd name="connsiteX3827" fmla="*/ 106589 w 1016085"/>
              <a:gd name="connsiteY3827" fmla="*/ 137063 h 385922"/>
              <a:gd name="connsiteX3828" fmla="*/ 107059 w 1016085"/>
              <a:gd name="connsiteY3828" fmla="*/ 135878 h 385922"/>
              <a:gd name="connsiteX3829" fmla="*/ 107059 w 1016085"/>
              <a:gd name="connsiteY3829" fmla="*/ 135602 h 385922"/>
              <a:gd name="connsiteX3830" fmla="*/ 108023 w 1016085"/>
              <a:gd name="connsiteY3830" fmla="*/ 135602 h 385922"/>
              <a:gd name="connsiteX3831" fmla="*/ 108271 w 1016085"/>
              <a:gd name="connsiteY3831" fmla="*/ 135602 h 385922"/>
              <a:gd name="connsiteX3832" fmla="*/ 108492 w 1016085"/>
              <a:gd name="connsiteY3832" fmla="*/ 135298 h 385922"/>
              <a:gd name="connsiteX3833" fmla="*/ 108740 w 1016085"/>
              <a:gd name="connsiteY3833" fmla="*/ 134995 h 385922"/>
              <a:gd name="connsiteX3834" fmla="*/ 108988 w 1016085"/>
              <a:gd name="connsiteY3834" fmla="*/ 134995 h 385922"/>
              <a:gd name="connsiteX3835" fmla="*/ 109209 w 1016085"/>
              <a:gd name="connsiteY3835" fmla="*/ 134995 h 385922"/>
              <a:gd name="connsiteX3836" fmla="*/ 109456 w 1016085"/>
              <a:gd name="connsiteY3836" fmla="*/ 134995 h 385922"/>
              <a:gd name="connsiteX3837" fmla="*/ 110641 w 1016085"/>
              <a:gd name="connsiteY3837" fmla="*/ 133836 h 385922"/>
              <a:gd name="connsiteX3838" fmla="*/ 110890 w 1016085"/>
              <a:gd name="connsiteY3838" fmla="*/ 133533 h 385922"/>
              <a:gd name="connsiteX3839" fmla="*/ 110890 w 1016085"/>
              <a:gd name="connsiteY3839" fmla="*/ 132954 h 385922"/>
              <a:gd name="connsiteX3840" fmla="*/ 110890 w 1016085"/>
              <a:gd name="connsiteY3840" fmla="*/ 132650 h 385922"/>
              <a:gd name="connsiteX3841" fmla="*/ 111110 w 1016085"/>
              <a:gd name="connsiteY3841" fmla="*/ 132347 h 385922"/>
              <a:gd name="connsiteX3842" fmla="*/ 111358 w 1016085"/>
              <a:gd name="connsiteY3842" fmla="*/ 132071 h 385922"/>
              <a:gd name="connsiteX3843" fmla="*/ 111607 w 1016085"/>
              <a:gd name="connsiteY3843" fmla="*/ 131767 h 385922"/>
              <a:gd name="connsiteX3844" fmla="*/ 111827 w 1016085"/>
              <a:gd name="connsiteY3844" fmla="*/ 132071 h 385922"/>
              <a:gd name="connsiteX3845" fmla="*/ 112791 w 1016085"/>
              <a:gd name="connsiteY3845" fmla="*/ 131491 h 385922"/>
              <a:gd name="connsiteX3846" fmla="*/ 113261 w 1016085"/>
              <a:gd name="connsiteY3846" fmla="*/ 131188 h 385922"/>
              <a:gd name="connsiteX3847" fmla="*/ 114693 w 1016085"/>
              <a:gd name="connsiteY3847" fmla="*/ 131491 h 385922"/>
              <a:gd name="connsiteX3848" fmla="*/ 115162 w 1016085"/>
              <a:gd name="connsiteY3848" fmla="*/ 132071 h 385922"/>
              <a:gd name="connsiteX3849" fmla="*/ 115658 w 1016085"/>
              <a:gd name="connsiteY3849" fmla="*/ 132650 h 385922"/>
              <a:gd name="connsiteX3850" fmla="*/ 116126 w 1016085"/>
              <a:gd name="connsiteY3850" fmla="*/ 132650 h 385922"/>
              <a:gd name="connsiteX3851" fmla="*/ 116843 w 1016085"/>
              <a:gd name="connsiteY3851" fmla="*/ 132650 h 385922"/>
              <a:gd name="connsiteX3852" fmla="*/ 117560 w 1016085"/>
              <a:gd name="connsiteY3852" fmla="*/ 132347 h 385922"/>
              <a:gd name="connsiteX3853" fmla="*/ 118028 w 1016085"/>
              <a:gd name="connsiteY3853" fmla="*/ 131767 h 385922"/>
              <a:gd name="connsiteX3854" fmla="*/ 118277 w 1016085"/>
              <a:gd name="connsiteY3854" fmla="*/ 130885 h 385922"/>
              <a:gd name="connsiteX3855" fmla="*/ 118277 w 1016085"/>
              <a:gd name="connsiteY3855" fmla="*/ 130305 h 385922"/>
              <a:gd name="connsiteX3856" fmla="*/ 118524 w 1016085"/>
              <a:gd name="connsiteY3856" fmla="*/ 130003 h 385922"/>
              <a:gd name="connsiteX3857" fmla="*/ 119462 w 1016085"/>
              <a:gd name="connsiteY3857" fmla="*/ 129423 h 385922"/>
              <a:gd name="connsiteX3858" fmla="*/ 119931 w 1016085"/>
              <a:gd name="connsiteY3858" fmla="*/ 129120 h 385922"/>
              <a:gd name="connsiteX3859" fmla="*/ 120427 w 1016085"/>
              <a:gd name="connsiteY3859" fmla="*/ 128844 h 385922"/>
              <a:gd name="connsiteX3860" fmla="*/ 120647 w 1016085"/>
              <a:gd name="connsiteY3860" fmla="*/ 128540 h 385922"/>
              <a:gd name="connsiteX3861" fmla="*/ 121144 w 1016085"/>
              <a:gd name="connsiteY3861" fmla="*/ 128237 h 385922"/>
              <a:gd name="connsiteX3862" fmla="*/ 121612 w 1016085"/>
              <a:gd name="connsiteY3862" fmla="*/ 127961 h 385922"/>
              <a:gd name="connsiteX3863" fmla="*/ 122080 w 1016085"/>
              <a:gd name="connsiteY3863" fmla="*/ 127354 h 385922"/>
              <a:gd name="connsiteX3864" fmla="*/ 122329 w 1016085"/>
              <a:gd name="connsiteY3864" fmla="*/ 126774 h 385922"/>
              <a:gd name="connsiteX3865" fmla="*/ 122329 w 1016085"/>
              <a:gd name="connsiteY3865" fmla="*/ 126196 h 385922"/>
              <a:gd name="connsiteX3866" fmla="*/ 122329 w 1016085"/>
              <a:gd name="connsiteY3866" fmla="*/ 125892 h 385922"/>
              <a:gd name="connsiteX3867" fmla="*/ 122329 w 1016085"/>
              <a:gd name="connsiteY3867" fmla="*/ 125313 h 385922"/>
              <a:gd name="connsiteX3868" fmla="*/ 122576 w 1016085"/>
              <a:gd name="connsiteY3868" fmla="*/ 125010 h 385922"/>
              <a:gd name="connsiteX3869" fmla="*/ 122329 w 1016085"/>
              <a:gd name="connsiteY3869" fmla="*/ 124734 h 385922"/>
              <a:gd name="connsiteX3870" fmla="*/ 122329 w 1016085"/>
              <a:gd name="connsiteY3870" fmla="*/ 124127 h 385922"/>
              <a:gd name="connsiteX3871" fmla="*/ 122797 w 1016085"/>
              <a:gd name="connsiteY3871" fmla="*/ 123548 h 385922"/>
              <a:gd name="connsiteX3872" fmla="*/ 123762 w 1016085"/>
              <a:gd name="connsiteY3872" fmla="*/ 123244 h 385922"/>
              <a:gd name="connsiteX3873" fmla="*/ 123762 w 1016085"/>
              <a:gd name="connsiteY3873" fmla="*/ 122969 h 385922"/>
              <a:gd name="connsiteX3874" fmla="*/ 124010 w 1016085"/>
              <a:gd name="connsiteY3874" fmla="*/ 122665 h 385922"/>
              <a:gd name="connsiteX3875" fmla="*/ 124947 w 1016085"/>
              <a:gd name="connsiteY3875" fmla="*/ 122665 h 385922"/>
              <a:gd name="connsiteX3876" fmla="*/ 126132 w 1016085"/>
              <a:gd name="connsiteY3876" fmla="*/ 122665 h 385922"/>
              <a:gd name="connsiteX3877" fmla="*/ 126381 w 1016085"/>
              <a:gd name="connsiteY3877" fmla="*/ 122665 h 385922"/>
              <a:gd name="connsiteX3878" fmla="*/ 126849 w 1016085"/>
              <a:gd name="connsiteY3878" fmla="*/ 122665 h 385922"/>
              <a:gd name="connsiteX3879" fmla="*/ 127097 w 1016085"/>
              <a:gd name="connsiteY3879" fmla="*/ 122969 h 385922"/>
              <a:gd name="connsiteX3880" fmla="*/ 128282 w 1016085"/>
              <a:gd name="connsiteY3880" fmla="*/ 122665 h 385922"/>
              <a:gd name="connsiteX3881" fmla="*/ 128778 w 1016085"/>
              <a:gd name="connsiteY3881" fmla="*/ 122665 h 385922"/>
              <a:gd name="connsiteX3882" fmla="*/ 128999 w 1016085"/>
              <a:gd name="connsiteY3882" fmla="*/ 122665 h 385922"/>
              <a:gd name="connsiteX3883" fmla="*/ 129964 w 1016085"/>
              <a:gd name="connsiteY3883" fmla="*/ 122086 h 385922"/>
              <a:gd name="connsiteX3884" fmla="*/ 130432 w 1016085"/>
              <a:gd name="connsiteY3884" fmla="*/ 122086 h 385922"/>
              <a:gd name="connsiteX3885" fmla="*/ 130680 w 1016085"/>
              <a:gd name="connsiteY3885" fmla="*/ 121203 h 385922"/>
              <a:gd name="connsiteX3886" fmla="*/ 130901 w 1016085"/>
              <a:gd name="connsiteY3886" fmla="*/ 120899 h 385922"/>
              <a:gd name="connsiteX3887" fmla="*/ 131149 w 1016085"/>
              <a:gd name="connsiteY3887" fmla="*/ 120017 h 385922"/>
              <a:gd name="connsiteX3888" fmla="*/ 131866 w 1016085"/>
              <a:gd name="connsiteY3888" fmla="*/ 119714 h 385922"/>
              <a:gd name="connsiteX3889" fmla="*/ 132114 w 1016085"/>
              <a:gd name="connsiteY3889" fmla="*/ 119714 h 385922"/>
              <a:gd name="connsiteX3890" fmla="*/ 132830 w 1016085"/>
              <a:gd name="connsiteY3890" fmla="*/ 118555 h 385922"/>
              <a:gd name="connsiteX3891" fmla="*/ 132583 w 1016085"/>
              <a:gd name="connsiteY3891" fmla="*/ 117948 h 385922"/>
              <a:gd name="connsiteX3892" fmla="*/ 132830 w 1016085"/>
              <a:gd name="connsiteY3892" fmla="*/ 117948 h 385922"/>
              <a:gd name="connsiteX3893" fmla="*/ 133051 w 1016085"/>
              <a:gd name="connsiteY3893" fmla="*/ 117369 h 385922"/>
              <a:gd name="connsiteX3894" fmla="*/ 133300 w 1016085"/>
              <a:gd name="connsiteY3894" fmla="*/ 117065 h 385922"/>
              <a:gd name="connsiteX3895" fmla="*/ 134016 w 1016085"/>
              <a:gd name="connsiteY3895" fmla="*/ 117369 h 385922"/>
              <a:gd name="connsiteX3896" fmla="*/ 134732 w 1016085"/>
              <a:gd name="connsiteY3896" fmla="*/ 117369 h 385922"/>
              <a:gd name="connsiteX3897" fmla="*/ 134732 w 1016085"/>
              <a:gd name="connsiteY3897" fmla="*/ 117065 h 385922"/>
              <a:gd name="connsiteX3898" fmla="*/ 136882 w 1016085"/>
              <a:gd name="connsiteY3898" fmla="*/ 116789 h 385922"/>
              <a:gd name="connsiteX3899" fmla="*/ 137819 w 1016085"/>
              <a:gd name="connsiteY3899" fmla="*/ 117065 h 385922"/>
              <a:gd name="connsiteX3900" fmla="*/ 138536 w 1016085"/>
              <a:gd name="connsiteY3900" fmla="*/ 116486 h 385922"/>
              <a:gd name="connsiteX3901" fmla="*/ 138784 w 1016085"/>
              <a:gd name="connsiteY3901" fmla="*/ 116486 h 385922"/>
              <a:gd name="connsiteX3902" fmla="*/ 139032 w 1016085"/>
              <a:gd name="connsiteY3902" fmla="*/ 116183 h 385922"/>
              <a:gd name="connsiteX3903" fmla="*/ 139501 w 1016085"/>
              <a:gd name="connsiteY3903" fmla="*/ 115907 h 385922"/>
              <a:gd name="connsiteX3904" fmla="*/ 139749 w 1016085"/>
              <a:gd name="connsiteY3904" fmla="*/ 115907 h 385922"/>
              <a:gd name="connsiteX3905" fmla="*/ 139970 w 1016085"/>
              <a:gd name="connsiteY3905" fmla="*/ 115604 h 385922"/>
              <a:gd name="connsiteX3906" fmla="*/ 140217 w 1016085"/>
              <a:gd name="connsiteY3906" fmla="*/ 115907 h 385922"/>
              <a:gd name="connsiteX3907" fmla="*/ 140217 w 1016085"/>
              <a:gd name="connsiteY3907" fmla="*/ 115604 h 385922"/>
              <a:gd name="connsiteX3908" fmla="*/ 140438 w 1016085"/>
              <a:gd name="connsiteY3908" fmla="*/ 115604 h 385922"/>
              <a:gd name="connsiteX3909" fmla="*/ 141651 w 1016085"/>
              <a:gd name="connsiteY3909" fmla="*/ 114417 h 385922"/>
              <a:gd name="connsiteX3910" fmla="*/ 141871 w 1016085"/>
              <a:gd name="connsiteY3910" fmla="*/ 114141 h 385922"/>
              <a:gd name="connsiteX3911" fmla="*/ 142588 w 1016085"/>
              <a:gd name="connsiteY3911" fmla="*/ 113838 h 385922"/>
              <a:gd name="connsiteX3912" fmla="*/ 143084 w 1016085"/>
              <a:gd name="connsiteY3912" fmla="*/ 113534 h 385922"/>
              <a:gd name="connsiteX3913" fmla="*/ 143305 w 1016085"/>
              <a:gd name="connsiteY3913" fmla="*/ 113838 h 385922"/>
              <a:gd name="connsiteX3914" fmla="*/ 144269 w 1016085"/>
              <a:gd name="connsiteY3914" fmla="*/ 114141 h 385922"/>
              <a:gd name="connsiteX3915" fmla="*/ 144518 w 1016085"/>
              <a:gd name="connsiteY3915" fmla="*/ 114141 h 385922"/>
              <a:gd name="connsiteX3916" fmla="*/ 144986 w 1016085"/>
              <a:gd name="connsiteY3916" fmla="*/ 113838 h 385922"/>
              <a:gd name="connsiteX3917" fmla="*/ 145703 w 1016085"/>
              <a:gd name="connsiteY3917" fmla="*/ 113534 h 385922"/>
              <a:gd name="connsiteX3918" fmla="*/ 146172 w 1016085"/>
              <a:gd name="connsiteY3918" fmla="*/ 113838 h 385922"/>
              <a:gd name="connsiteX3919" fmla="*/ 146419 w 1016085"/>
              <a:gd name="connsiteY3919" fmla="*/ 114141 h 385922"/>
              <a:gd name="connsiteX3920" fmla="*/ 146640 w 1016085"/>
              <a:gd name="connsiteY3920" fmla="*/ 114141 h 385922"/>
              <a:gd name="connsiteX3921" fmla="*/ 147136 w 1016085"/>
              <a:gd name="connsiteY3921" fmla="*/ 114141 h 385922"/>
              <a:gd name="connsiteX3922" fmla="*/ 147357 w 1016085"/>
              <a:gd name="connsiteY3922" fmla="*/ 114141 h 385922"/>
              <a:gd name="connsiteX3923" fmla="*/ 148790 w 1016085"/>
              <a:gd name="connsiteY3923" fmla="*/ 114417 h 385922"/>
              <a:gd name="connsiteX3924" fmla="*/ 150223 w 1016085"/>
              <a:gd name="connsiteY3924" fmla="*/ 115024 h 385922"/>
              <a:gd name="connsiteX3925" fmla="*/ 150939 w 1016085"/>
              <a:gd name="connsiteY3925" fmla="*/ 115300 h 385922"/>
              <a:gd name="connsiteX3926" fmla="*/ 151409 w 1016085"/>
              <a:gd name="connsiteY3926" fmla="*/ 115907 h 385922"/>
              <a:gd name="connsiteX3927" fmla="*/ 152125 w 1016085"/>
              <a:gd name="connsiteY3927" fmla="*/ 115907 h 385922"/>
              <a:gd name="connsiteX3928" fmla="*/ 152621 w 1016085"/>
              <a:gd name="connsiteY3928" fmla="*/ 115907 h 385922"/>
              <a:gd name="connsiteX3929" fmla="*/ 153559 w 1016085"/>
              <a:gd name="connsiteY3929" fmla="*/ 115300 h 385922"/>
              <a:gd name="connsiteX3930" fmla="*/ 154055 w 1016085"/>
              <a:gd name="connsiteY3930" fmla="*/ 114721 h 385922"/>
              <a:gd name="connsiteX3931" fmla="*/ 154523 w 1016085"/>
              <a:gd name="connsiteY3931" fmla="*/ 114141 h 385922"/>
              <a:gd name="connsiteX3932" fmla="*/ 154991 w 1016085"/>
              <a:gd name="connsiteY3932" fmla="*/ 113534 h 385922"/>
              <a:gd name="connsiteX3933" fmla="*/ 155708 w 1016085"/>
              <a:gd name="connsiteY3933" fmla="*/ 113534 h 385922"/>
              <a:gd name="connsiteX3934" fmla="*/ 155957 w 1016085"/>
              <a:gd name="connsiteY3934" fmla="*/ 113258 h 385922"/>
              <a:gd name="connsiteX3935" fmla="*/ 155957 w 1016085"/>
              <a:gd name="connsiteY3935" fmla="*/ 112955 h 385922"/>
              <a:gd name="connsiteX3936" fmla="*/ 155957 w 1016085"/>
              <a:gd name="connsiteY3936" fmla="*/ 112073 h 385922"/>
              <a:gd name="connsiteX3937" fmla="*/ 156425 w 1016085"/>
              <a:gd name="connsiteY3937" fmla="*/ 111770 h 385922"/>
              <a:gd name="connsiteX3938" fmla="*/ 156673 w 1016085"/>
              <a:gd name="connsiteY3938" fmla="*/ 111190 h 385922"/>
              <a:gd name="connsiteX3939" fmla="*/ 156673 w 1016085"/>
              <a:gd name="connsiteY3939" fmla="*/ 110887 h 385922"/>
              <a:gd name="connsiteX3940" fmla="*/ 157141 w 1016085"/>
              <a:gd name="connsiteY3940" fmla="*/ 110004 h 385922"/>
              <a:gd name="connsiteX3941" fmla="*/ 157858 w 1016085"/>
              <a:gd name="connsiteY3941" fmla="*/ 108846 h 385922"/>
              <a:gd name="connsiteX3942" fmla="*/ 158107 w 1016085"/>
              <a:gd name="connsiteY3942" fmla="*/ 108542 h 385922"/>
              <a:gd name="connsiteX3943" fmla="*/ 158823 w 1016085"/>
              <a:gd name="connsiteY3943" fmla="*/ 108239 h 385922"/>
              <a:gd name="connsiteX3944" fmla="*/ 159292 w 1016085"/>
              <a:gd name="connsiteY3944" fmla="*/ 107659 h 385922"/>
              <a:gd name="connsiteX3945" fmla="*/ 159539 w 1016085"/>
              <a:gd name="connsiteY3945" fmla="*/ 107080 h 385922"/>
              <a:gd name="connsiteX3946" fmla="*/ 160008 w 1016085"/>
              <a:gd name="connsiteY3946" fmla="*/ 106776 h 385922"/>
              <a:gd name="connsiteX3947" fmla="*/ 160477 w 1016085"/>
              <a:gd name="connsiteY3947" fmla="*/ 106776 h 385922"/>
              <a:gd name="connsiteX3948" fmla="*/ 161193 w 1016085"/>
              <a:gd name="connsiteY3948" fmla="*/ 106473 h 385922"/>
              <a:gd name="connsiteX3949" fmla="*/ 161193 w 1016085"/>
              <a:gd name="connsiteY3949" fmla="*/ 106198 h 385922"/>
              <a:gd name="connsiteX3950" fmla="*/ 160946 w 1016085"/>
              <a:gd name="connsiteY3950" fmla="*/ 105895 h 385922"/>
              <a:gd name="connsiteX3951" fmla="*/ 160725 w 1016085"/>
              <a:gd name="connsiteY3951" fmla="*/ 105012 h 385922"/>
              <a:gd name="connsiteX3952" fmla="*/ 160946 w 1016085"/>
              <a:gd name="connsiteY3952" fmla="*/ 103549 h 385922"/>
              <a:gd name="connsiteX3953" fmla="*/ 160725 w 1016085"/>
              <a:gd name="connsiteY3953" fmla="*/ 103246 h 385922"/>
              <a:gd name="connsiteX3954" fmla="*/ 160725 w 1016085"/>
              <a:gd name="connsiteY3954" fmla="*/ 102666 h 385922"/>
              <a:gd name="connsiteX3955" fmla="*/ 161662 w 1016085"/>
              <a:gd name="connsiteY3955" fmla="*/ 102364 h 385922"/>
              <a:gd name="connsiteX3956" fmla="*/ 162876 w 1016085"/>
              <a:gd name="connsiteY3956" fmla="*/ 102060 h 385922"/>
              <a:gd name="connsiteX3957" fmla="*/ 163096 w 1016085"/>
              <a:gd name="connsiteY3957" fmla="*/ 101784 h 385922"/>
              <a:gd name="connsiteX3958" fmla="*/ 163343 w 1016085"/>
              <a:gd name="connsiteY3958" fmla="*/ 101177 h 385922"/>
              <a:gd name="connsiteX3959" fmla="*/ 163591 w 1016085"/>
              <a:gd name="connsiteY3959" fmla="*/ 100901 h 385922"/>
              <a:gd name="connsiteX3960" fmla="*/ 163096 w 1016085"/>
              <a:gd name="connsiteY3960" fmla="*/ 100598 h 385922"/>
              <a:gd name="connsiteX3961" fmla="*/ 162627 w 1016085"/>
              <a:gd name="connsiteY3961" fmla="*/ 100901 h 385922"/>
              <a:gd name="connsiteX3962" fmla="*/ 162379 w 1016085"/>
              <a:gd name="connsiteY3962" fmla="*/ 100295 h 385922"/>
              <a:gd name="connsiteX3963" fmla="*/ 162627 w 1016085"/>
              <a:gd name="connsiteY3963" fmla="*/ 99715 h 385922"/>
              <a:gd name="connsiteX3964" fmla="*/ 162876 w 1016085"/>
              <a:gd name="connsiteY3964" fmla="*/ 99413 h 385922"/>
              <a:gd name="connsiteX3965" fmla="*/ 162876 w 1016085"/>
              <a:gd name="connsiteY3965" fmla="*/ 99136 h 385922"/>
              <a:gd name="connsiteX3966" fmla="*/ 162627 w 1016085"/>
              <a:gd name="connsiteY3966" fmla="*/ 98530 h 385922"/>
              <a:gd name="connsiteX3967" fmla="*/ 162379 w 1016085"/>
              <a:gd name="connsiteY3967" fmla="*/ 97647 h 385922"/>
              <a:gd name="connsiteX3968" fmla="*/ 162159 w 1016085"/>
              <a:gd name="connsiteY3968" fmla="*/ 97343 h 385922"/>
              <a:gd name="connsiteX3969" fmla="*/ 162379 w 1016085"/>
              <a:gd name="connsiteY3969" fmla="*/ 97067 h 385922"/>
              <a:gd name="connsiteX3970" fmla="*/ 161910 w 1016085"/>
              <a:gd name="connsiteY3970" fmla="*/ 96184 h 385922"/>
              <a:gd name="connsiteX3971" fmla="*/ 161442 w 1016085"/>
              <a:gd name="connsiteY3971" fmla="*/ 95881 h 385922"/>
              <a:gd name="connsiteX3972" fmla="*/ 161662 w 1016085"/>
              <a:gd name="connsiteY3972" fmla="*/ 95578 h 385922"/>
              <a:gd name="connsiteX3973" fmla="*/ 161662 w 1016085"/>
              <a:gd name="connsiteY3973" fmla="*/ 95302 h 385922"/>
              <a:gd name="connsiteX3974" fmla="*/ 161442 w 1016085"/>
              <a:gd name="connsiteY3974" fmla="*/ 94999 h 385922"/>
              <a:gd name="connsiteX3975" fmla="*/ 161662 w 1016085"/>
              <a:gd name="connsiteY3975" fmla="*/ 94695 h 385922"/>
              <a:gd name="connsiteX3976" fmla="*/ 161193 w 1016085"/>
              <a:gd name="connsiteY3976" fmla="*/ 94695 h 385922"/>
              <a:gd name="connsiteX3977" fmla="*/ 160725 w 1016085"/>
              <a:gd name="connsiteY3977" fmla="*/ 94116 h 385922"/>
              <a:gd name="connsiteX3978" fmla="*/ 161442 w 1016085"/>
              <a:gd name="connsiteY3978" fmla="*/ 93813 h 385922"/>
              <a:gd name="connsiteX3979" fmla="*/ 161910 w 1016085"/>
              <a:gd name="connsiteY3979" fmla="*/ 94116 h 385922"/>
              <a:gd name="connsiteX3980" fmla="*/ 162627 w 1016085"/>
              <a:gd name="connsiteY3980" fmla="*/ 94420 h 385922"/>
              <a:gd name="connsiteX3981" fmla="*/ 162876 w 1016085"/>
              <a:gd name="connsiteY3981" fmla="*/ 94116 h 385922"/>
              <a:gd name="connsiteX3982" fmla="*/ 163096 w 1016085"/>
              <a:gd name="connsiteY3982" fmla="*/ 93813 h 385922"/>
              <a:gd name="connsiteX3983" fmla="*/ 163096 w 1016085"/>
              <a:gd name="connsiteY3983" fmla="*/ 93537 h 385922"/>
              <a:gd name="connsiteX3984" fmla="*/ 162876 w 1016085"/>
              <a:gd name="connsiteY3984" fmla="*/ 92654 h 385922"/>
              <a:gd name="connsiteX3985" fmla="*/ 163343 w 1016085"/>
              <a:gd name="connsiteY3985" fmla="*/ 91744 h 385922"/>
              <a:gd name="connsiteX3986" fmla="*/ 163812 w 1016085"/>
              <a:gd name="connsiteY3986" fmla="*/ 91744 h 385922"/>
              <a:gd name="connsiteX3987" fmla="*/ 165025 w 1016085"/>
              <a:gd name="connsiteY3987" fmla="*/ 91165 h 385922"/>
              <a:gd name="connsiteX3988" fmla="*/ 165962 w 1016085"/>
              <a:gd name="connsiteY3988" fmla="*/ 90585 h 385922"/>
              <a:gd name="connsiteX3989" fmla="*/ 166431 w 1016085"/>
              <a:gd name="connsiteY3989" fmla="*/ 90585 h 385922"/>
              <a:gd name="connsiteX3990" fmla="*/ 166679 w 1016085"/>
              <a:gd name="connsiteY3990" fmla="*/ 90861 h 385922"/>
              <a:gd name="connsiteX3991" fmla="*/ 167643 w 1016085"/>
              <a:gd name="connsiteY3991" fmla="*/ 91468 h 385922"/>
              <a:gd name="connsiteX3992" fmla="*/ 168580 w 1016085"/>
              <a:gd name="connsiteY3992" fmla="*/ 91165 h 385922"/>
              <a:gd name="connsiteX3993" fmla="*/ 168829 w 1016085"/>
              <a:gd name="connsiteY3993" fmla="*/ 91165 h 385922"/>
              <a:gd name="connsiteX3994" fmla="*/ 169793 w 1016085"/>
              <a:gd name="connsiteY3994" fmla="*/ 92047 h 385922"/>
              <a:gd name="connsiteX3995" fmla="*/ 170014 w 1016085"/>
              <a:gd name="connsiteY3995" fmla="*/ 92350 h 385922"/>
              <a:gd name="connsiteX3996" fmla="*/ 170731 w 1016085"/>
              <a:gd name="connsiteY3996" fmla="*/ 93233 h 385922"/>
              <a:gd name="connsiteX3997" fmla="*/ 171227 w 1016085"/>
              <a:gd name="connsiteY3997" fmla="*/ 93537 h 385922"/>
              <a:gd name="connsiteX3998" fmla="*/ 171447 w 1016085"/>
              <a:gd name="connsiteY3998" fmla="*/ 93813 h 385922"/>
              <a:gd name="connsiteX3999" fmla="*/ 171915 w 1016085"/>
              <a:gd name="connsiteY3999" fmla="*/ 94999 h 385922"/>
              <a:gd name="connsiteX4000" fmla="*/ 172164 w 1016085"/>
              <a:gd name="connsiteY4000" fmla="*/ 94999 h 385922"/>
              <a:gd name="connsiteX4001" fmla="*/ 172632 w 1016085"/>
              <a:gd name="connsiteY4001" fmla="*/ 94695 h 385922"/>
              <a:gd name="connsiteX4002" fmla="*/ 173349 w 1016085"/>
              <a:gd name="connsiteY4002" fmla="*/ 94116 h 385922"/>
              <a:gd name="connsiteX4003" fmla="*/ 173598 w 1016085"/>
              <a:gd name="connsiteY4003" fmla="*/ 94116 h 385922"/>
              <a:gd name="connsiteX4004" fmla="*/ 174066 w 1016085"/>
              <a:gd name="connsiteY4004" fmla="*/ 94116 h 385922"/>
              <a:gd name="connsiteX4005" fmla="*/ 174314 w 1016085"/>
              <a:gd name="connsiteY4005" fmla="*/ 93813 h 385922"/>
              <a:gd name="connsiteX4006" fmla="*/ 173845 w 1016085"/>
              <a:gd name="connsiteY4006" fmla="*/ 92930 h 385922"/>
              <a:gd name="connsiteX4007" fmla="*/ 173845 w 1016085"/>
              <a:gd name="connsiteY4007" fmla="*/ 92654 h 385922"/>
              <a:gd name="connsiteX4008" fmla="*/ 174562 w 1016085"/>
              <a:gd name="connsiteY4008" fmla="*/ 91744 h 385922"/>
              <a:gd name="connsiteX4009" fmla="*/ 175996 w 1016085"/>
              <a:gd name="connsiteY4009" fmla="*/ 90861 h 385922"/>
              <a:gd name="connsiteX4010" fmla="*/ 175996 w 1016085"/>
              <a:gd name="connsiteY4010" fmla="*/ 90585 h 385922"/>
              <a:gd name="connsiteX4011" fmla="*/ 176216 w 1016085"/>
              <a:gd name="connsiteY4011" fmla="*/ 89702 h 385922"/>
              <a:gd name="connsiteX4012" fmla="*/ 176216 w 1016085"/>
              <a:gd name="connsiteY4012" fmla="*/ 89096 h 385922"/>
              <a:gd name="connsiteX4013" fmla="*/ 176463 w 1016085"/>
              <a:gd name="connsiteY4013" fmla="*/ 88819 h 385922"/>
              <a:gd name="connsiteX4014" fmla="*/ 177180 w 1016085"/>
              <a:gd name="connsiteY4014" fmla="*/ 88516 h 385922"/>
              <a:gd name="connsiteX4015" fmla="*/ 177401 w 1016085"/>
              <a:gd name="connsiteY4015" fmla="*/ 87937 h 385922"/>
              <a:gd name="connsiteX4016" fmla="*/ 177180 w 1016085"/>
              <a:gd name="connsiteY4016" fmla="*/ 87634 h 385922"/>
              <a:gd name="connsiteX4017" fmla="*/ 176933 w 1016085"/>
              <a:gd name="connsiteY4017" fmla="*/ 87330 h 385922"/>
              <a:gd name="connsiteX4018" fmla="*/ 176684 w 1016085"/>
              <a:gd name="connsiteY4018" fmla="*/ 87634 h 385922"/>
              <a:gd name="connsiteX4019" fmla="*/ 176216 w 1016085"/>
              <a:gd name="connsiteY4019" fmla="*/ 87027 h 385922"/>
              <a:gd name="connsiteX4020" fmla="*/ 176216 w 1016085"/>
              <a:gd name="connsiteY4020" fmla="*/ 85564 h 385922"/>
              <a:gd name="connsiteX4021" fmla="*/ 176933 w 1016085"/>
              <a:gd name="connsiteY4021" fmla="*/ 84985 h 385922"/>
              <a:gd name="connsiteX4022" fmla="*/ 176933 w 1016085"/>
              <a:gd name="connsiteY4022" fmla="*/ 84379 h 385922"/>
              <a:gd name="connsiteX4023" fmla="*/ 177180 w 1016085"/>
              <a:gd name="connsiteY4023" fmla="*/ 84103 h 385922"/>
              <a:gd name="connsiteX4024" fmla="*/ 177401 w 1016085"/>
              <a:gd name="connsiteY4024" fmla="*/ 83800 h 385922"/>
              <a:gd name="connsiteX4025" fmla="*/ 178614 w 1016085"/>
              <a:gd name="connsiteY4025" fmla="*/ 83496 h 385922"/>
              <a:gd name="connsiteX4026" fmla="*/ 179331 w 1016085"/>
              <a:gd name="connsiteY4026" fmla="*/ 83193 h 385922"/>
              <a:gd name="connsiteX4027" fmla="*/ 179800 w 1016085"/>
              <a:gd name="connsiteY4027" fmla="*/ 83193 h 385922"/>
              <a:gd name="connsiteX4028" fmla="*/ 180268 w 1016085"/>
              <a:gd name="connsiteY4028" fmla="*/ 82917 h 385922"/>
              <a:gd name="connsiteX4029" fmla="*/ 182418 w 1016085"/>
              <a:gd name="connsiteY4029" fmla="*/ 81428 h 385922"/>
              <a:gd name="connsiteX4030" fmla="*/ 182886 w 1016085"/>
              <a:gd name="connsiteY4030" fmla="*/ 81152 h 385922"/>
              <a:gd name="connsiteX4031" fmla="*/ 183135 w 1016085"/>
              <a:gd name="connsiteY4031" fmla="*/ 81428 h 385922"/>
              <a:gd name="connsiteX4032" fmla="*/ 184099 w 1016085"/>
              <a:gd name="connsiteY4032" fmla="*/ 80545 h 385922"/>
              <a:gd name="connsiteX4033" fmla="*/ 184320 w 1016085"/>
              <a:gd name="connsiteY4033" fmla="*/ 80545 h 385922"/>
              <a:gd name="connsiteX4034" fmla="*/ 184320 w 1016085"/>
              <a:gd name="connsiteY4034" fmla="*/ 79965 h 385922"/>
              <a:gd name="connsiteX4035" fmla="*/ 185284 w 1016085"/>
              <a:gd name="connsiteY4035" fmla="*/ 79662 h 385922"/>
              <a:gd name="connsiteX4036" fmla="*/ 185753 w 1016085"/>
              <a:gd name="connsiteY4036" fmla="*/ 79358 h 385922"/>
              <a:gd name="connsiteX4037" fmla="*/ 186001 w 1016085"/>
              <a:gd name="connsiteY4037" fmla="*/ 79082 h 385922"/>
              <a:gd name="connsiteX4038" fmla="*/ 187187 w 1016085"/>
              <a:gd name="connsiteY4038" fmla="*/ 78476 h 385922"/>
              <a:gd name="connsiteX4039" fmla="*/ 187655 w 1016085"/>
              <a:gd name="connsiteY4039" fmla="*/ 77897 h 385922"/>
              <a:gd name="connsiteX4040" fmla="*/ 187655 w 1016085"/>
              <a:gd name="connsiteY4040" fmla="*/ 77594 h 385922"/>
              <a:gd name="connsiteX4041" fmla="*/ 187903 w 1016085"/>
              <a:gd name="connsiteY4041" fmla="*/ 77318 h 385922"/>
              <a:gd name="connsiteX4042" fmla="*/ 189088 w 1016085"/>
              <a:gd name="connsiteY4042" fmla="*/ 76711 h 385922"/>
              <a:gd name="connsiteX4043" fmla="*/ 189584 w 1016085"/>
              <a:gd name="connsiteY4043" fmla="*/ 76407 h 385922"/>
              <a:gd name="connsiteX4044" fmla="*/ 190301 w 1016085"/>
              <a:gd name="connsiteY4044" fmla="*/ 76131 h 385922"/>
              <a:gd name="connsiteX4045" fmla="*/ 191018 w 1016085"/>
              <a:gd name="connsiteY4045" fmla="*/ 75828 h 385922"/>
              <a:gd name="connsiteX4046" fmla="*/ 191238 w 1016085"/>
              <a:gd name="connsiteY4046" fmla="*/ 75828 h 385922"/>
              <a:gd name="connsiteX4047" fmla="*/ 191735 w 1016085"/>
              <a:gd name="connsiteY4047" fmla="*/ 75524 h 385922"/>
              <a:gd name="connsiteX4048" fmla="*/ 191955 w 1016085"/>
              <a:gd name="connsiteY4048" fmla="*/ 75248 h 385922"/>
              <a:gd name="connsiteX4049" fmla="*/ 192423 w 1016085"/>
              <a:gd name="connsiteY4049" fmla="*/ 74946 h 385922"/>
              <a:gd name="connsiteX4050" fmla="*/ 193140 w 1016085"/>
              <a:gd name="connsiteY4050" fmla="*/ 74641 h 385922"/>
              <a:gd name="connsiteX4051" fmla="*/ 193857 w 1016085"/>
              <a:gd name="connsiteY4051" fmla="*/ 74641 h 385922"/>
              <a:gd name="connsiteX4052" fmla="*/ 194353 w 1016085"/>
              <a:gd name="connsiteY4052" fmla="*/ 74946 h 385922"/>
              <a:gd name="connsiteX4053" fmla="*/ 195291 w 1016085"/>
              <a:gd name="connsiteY4053" fmla="*/ 75828 h 385922"/>
              <a:gd name="connsiteX4054" fmla="*/ 195538 w 1016085"/>
              <a:gd name="connsiteY4054" fmla="*/ 76131 h 385922"/>
              <a:gd name="connsiteX4055" fmla="*/ 195538 w 1016085"/>
              <a:gd name="connsiteY4055" fmla="*/ 76711 h 385922"/>
              <a:gd name="connsiteX4056" fmla="*/ 195291 w 1016085"/>
              <a:gd name="connsiteY4056" fmla="*/ 77318 h 385922"/>
              <a:gd name="connsiteX4057" fmla="*/ 196007 w 1016085"/>
              <a:gd name="connsiteY4057" fmla="*/ 77318 h 385922"/>
              <a:gd name="connsiteX4058" fmla="*/ 196502 w 1016085"/>
              <a:gd name="connsiteY4058" fmla="*/ 77594 h 385922"/>
              <a:gd name="connsiteX4059" fmla="*/ 196723 w 1016085"/>
              <a:gd name="connsiteY4059" fmla="*/ 78200 h 385922"/>
              <a:gd name="connsiteX4060" fmla="*/ 197192 w 1016085"/>
              <a:gd name="connsiteY4060" fmla="*/ 78200 h 385922"/>
              <a:gd name="connsiteX4061" fmla="*/ 197192 w 1016085"/>
              <a:gd name="connsiteY4061" fmla="*/ 78476 h 385922"/>
              <a:gd name="connsiteX4062" fmla="*/ 197192 w 1016085"/>
              <a:gd name="connsiteY4062" fmla="*/ 78779 h 385922"/>
              <a:gd name="connsiteX4063" fmla="*/ 197440 w 1016085"/>
              <a:gd name="connsiteY4063" fmla="*/ 78779 h 385922"/>
              <a:gd name="connsiteX4064" fmla="*/ 197909 w 1016085"/>
              <a:gd name="connsiteY4064" fmla="*/ 78779 h 385922"/>
              <a:gd name="connsiteX4065" fmla="*/ 198405 w 1016085"/>
              <a:gd name="connsiteY4065" fmla="*/ 78779 h 385922"/>
              <a:gd name="connsiteX4066" fmla="*/ 198626 w 1016085"/>
              <a:gd name="connsiteY4066" fmla="*/ 79082 h 385922"/>
              <a:gd name="connsiteX4067" fmla="*/ 198626 w 1016085"/>
              <a:gd name="connsiteY4067" fmla="*/ 79358 h 385922"/>
              <a:gd name="connsiteX4068" fmla="*/ 198156 w 1016085"/>
              <a:gd name="connsiteY4068" fmla="*/ 79662 h 385922"/>
              <a:gd name="connsiteX4069" fmla="*/ 197440 w 1016085"/>
              <a:gd name="connsiteY4069" fmla="*/ 80269 h 385922"/>
              <a:gd name="connsiteX4070" fmla="*/ 197192 w 1016085"/>
              <a:gd name="connsiteY4070" fmla="*/ 80545 h 385922"/>
              <a:gd name="connsiteX4071" fmla="*/ 196972 w 1016085"/>
              <a:gd name="connsiteY4071" fmla="*/ 80848 h 385922"/>
              <a:gd name="connsiteX4072" fmla="*/ 197192 w 1016085"/>
              <a:gd name="connsiteY4072" fmla="*/ 81428 h 385922"/>
              <a:gd name="connsiteX4073" fmla="*/ 196723 w 1016085"/>
              <a:gd name="connsiteY4073" fmla="*/ 81428 h 385922"/>
              <a:gd name="connsiteX4074" fmla="*/ 196502 w 1016085"/>
              <a:gd name="connsiteY4074" fmla="*/ 81730 h 385922"/>
              <a:gd name="connsiteX4075" fmla="*/ 196502 w 1016085"/>
              <a:gd name="connsiteY4075" fmla="*/ 82310 h 385922"/>
              <a:gd name="connsiteX4076" fmla="*/ 196723 w 1016085"/>
              <a:gd name="connsiteY4076" fmla="*/ 82310 h 385922"/>
              <a:gd name="connsiteX4077" fmla="*/ 196502 w 1016085"/>
              <a:gd name="connsiteY4077" fmla="*/ 82613 h 385922"/>
              <a:gd name="connsiteX4078" fmla="*/ 196007 w 1016085"/>
              <a:gd name="connsiteY4078" fmla="*/ 82917 h 385922"/>
              <a:gd name="connsiteX4079" fmla="*/ 196007 w 1016085"/>
              <a:gd name="connsiteY4079" fmla="*/ 83193 h 385922"/>
              <a:gd name="connsiteX4080" fmla="*/ 195787 w 1016085"/>
              <a:gd name="connsiteY4080" fmla="*/ 83496 h 385922"/>
              <a:gd name="connsiteX4081" fmla="*/ 195787 w 1016085"/>
              <a:gd name="connsiteY4081" fmla="*/ 83800 h 385922"/>
              <a:gd name="connsiteX4082" fmla="*/ 196007 w 1016085"/>
              <a:gd name="connsiteY4082" fmla="*/ 84683 h 385922"/>
              <a:gd name="connsiteX4083" fmla="*/ 196723 w 1016085"/>
              <a:gd name="connsiteY4083" fmla="*/ 84985 h 385922"/>
              <a:gd name="connsiteX4084" fmla="*/ 196972 w 1016085"/>
              <a:gd name="connsiteY4084" fmla="*/ 85564 h 385922"/>
              <a:gd name="connsiteX4085" fmla="*/ 196723 w 1016085"/>
              <a:gd name="connsiteY4085" fmla="*/ 86144 h 385922"/>
              <a:gd name="connsiteX4086" fmla="*/ 196255 w 1016085"/>
              <a:gd name="connsiteY4086" fmla="*/ 87634 h 385922"/>
              <a:gd name="connsiteX4087" fmla="*/ 196255 w 1016085"/>
              <a:gd name="connsiteY4087" fmla="*/ 87937 h 385922"/>
              <a:gd name="connsiteX4088" fmla="*/ 196255 w 1016085"/>
              <a:gd name="connsiteY4088" fmla="*/ 88516 h 385922"/>
              <a:gd name="connsiteX4089" fmla="*/ 196502 w 1016085"/>
              <a:gd name="connsiteY4089" fmla="*/ 88516 h 385922"/>
              <a:gd name="connsiteX4090" fmla="*/ 196502 w 1016085"/>
              <a:gd name="connsiteY4090" fmla="*/ 88819 h 385922"/>
              <a:gd name="connsiteX4091" fmla="*/ 197440 w 1016085"/>
              <a:gd name="connsiteY4091" fmla="*/ 88819 h 385922"/>
              <a:gd name="connsiteX4092" fmla="*/ 198156 w 1016085"/>
              <a:gd name="connsiteY4092" fmla="*/ 88819 h 385922"/>
              <a:gd name="connsiteX4093" fmla="*/ 198405 w 1016085"/>
              <a:gd name="connsiteY4093" fmla="*/ 88516 h 385922"/>
              <a:gd name="connsiteX4094" fmla="*/ 199590 w 1016085"/>
              <a:gd name="connsiteY4094" fmla="*/ 88819 h 385922"/>
              <a:gd name="connsiteX4095" fmla="*/ 200059 w 1016085"/>
              <a:gd name="connsiteY4095" fmla="*/ 88819 h 385922"/>
              <a:gd name="connsiteX4096" fmla="*/ 200059 w 1016085"/>
              <a:gd name="connsiteY4096" fmla="*/ 89702 h 385922"/>
              <a:gd name="connsiteX4097" fmla="*/ 200307 w 1016085"/>
              <a:gd name="connsiteY4097" fmla="*/ 89702 h 385922"/>
              <a:gd name="connsiteX4098" fmla="*/ 201271 w 1016085"/>
              <a:gd name="connsiteY4098" fmla="*/ 90282 h 385922"/>
              <a:gd name="connsiteX4099" fmla="*/ 202208 w 1016085"/>
              <a:gd name="connsiteY4099" fmla="*/ 90282 h 385922"/>
              <a:gd name="connsiteX4100" fmla="*/ 202925 w 1016085"/>
              <a:gd name="connsiteY4100" fmla="*/ 89399 h 385922"/>
              <a:gd name="connsiteX4101" fmla="*/ 203174 w 1016085"/>
              <a:gd name="connsiteY4101" fmla="*/ 88819 h 385922"/>
              <a:gd name="connsiteX4102" fmla="*/ 204111 w 1016085"/>
              <a:gd name="connsiteY4102" fmla="*/ 88516 h 385922"/>
              <a:gd name="connsiteX4103" fmla="*/ 204358 w 1016085"/>
              <a:gd name="connsiteY4103" fmla="*/ 88213 h 385922"/>
              <a:gd name="connsiteX4104" fmla="*/ 205075 w 1016085"/>
              <a:gd name="connsiteY4104" fmla="*/ 88213 h 385922"/>
              <a:gd name="connsiteX4105" fmla="*/ 205323 w 1016085"/>
              <a:gd name="connsiteY4105" fmla="*/ 87937 h 385922"/>
              <a:gd name="connsiteX4106" fmla="*/ 206260 w 1016085"/>
              <a:gd name="connsiteY4106" fmla="*/ 87634 h 385922"/>
              <a:gd name="connsiteX4107" fmla="*/ 206509 w 1016085"/>
              <a:gd name="connsiteY4107" fmla="*/ 87330 h 385922"/>
              <a:gd name="connsiteX4108" fmla="*/ 206977 w 1016085"/>
              <a:gd name="connsiteY4108" fmla="*/ 87330 h 385922"/>
              <a:gd name="connsiteX4109" fmla="*/ 207446 w 1016085"/>
              <a:gd name="connsiteY4109" fmla="*/ 87330 h 385922"/>
              <a:gd name="connsiteX4110" fmla="*/ 208163 w 1016085"/>
              <a:gd name="connsiteY4110" fmla="*/ 87027 h 385922"/>
              <a:gd name="connsiteX4111" fmla="*/ 208411 w 1016085"/>
              <a:gd name="connsiteY4111" fmla="*/ 87027 h 385922"/>
              <a:gd name="connsiteX4112" fmla="*/ 208878 w 1016085"/>
              <a:gd name="connsiteY4112" fmla="*/ 86447 h 385922"/>
              <a:gd name="connsiteX4113" fmla="*/ 210312 w 1016085"/>
              <a:gd name="connsiteY4113" fmla="*/ 84985 h 385922"/>
              <a:gd name="connsiteX4114" fmla="*/ 210561 w 1016085"/>
              <a:gd name="connsiteY4114" fmla="*/ 84985 h 385922"/>
              <a:gd name="connsiteX4115" fmla="*/ 210808 w 1016085"/>
              <a:gd name="connsiteY4115" fmla="*/ 84985 h 385922"/>
              <a:gd name="connsiteX4116" fmla="*/ 210808 w 1016085"/>
              <a:gd name="connsiteY4116" fmla="*/ 84683 h 385922"/>
              <a:gd name="connsiteX4117" fmla="*/ 210808 w 1016085"/>
              <a:gd name="connsiteY4117" fmla="*/ 84379 h 385922"/>
              <a:gd name="connsiteX4118" fmla="*/ 211029 w 1016085"/>
              <a:gd name="connsiteY4118" fmla="*/ 84103 h 385922"/>
              <a:gd name="connsiteX4119" fmla="*/ 211994 w 1016085"/>
              <a:gd name="connsiteY4119" fmla="*/ 83800 h 385922"/>
              <a:gd name="connsiteX4120" fmla="*/ 212931 w 1016085"/>
              <a:gd name="connsiteY4120" fmla="*/ 82917 h 385922"/>
              <a:gd name="connsiteX4121" fmla="*/ 213427 w 1016085"/>
              <a:gd name="connsiteY4121" fmla="*/ 82917 h 385922"/>
              <a:gd name="connsiteX4122" fmla="*/ 213427 w 1016085"/>
              <a:gd name="connsiteY4122" fmla="*/ 82613 h 385922"/>
              <a:gd name="connsiteX4123" fmla="*/ 218416 w 1016085"/>
              <a:gd name="connsiteY4123" fmla="*/ 73456 h 385922"/>
              <a:gd name="connsiteX4124" fmla="*/ 219381 w 1016085"/>
              <a:gd name="connsiteY4124" fmla="*/ 71994 h 385922"/>
              <a:gd name="connsiteX4125" fmla="*/ 219849 w 1016085"/>
              <a:gd name="connsiteY4125" fmla="*/ 71387 h 385922"/>
              <a:gd name="connsiteX4126" fmla="*/ 221530 w 1016085"/>
              <a:gd name="connsiteY4126" fmla="*/ 70229 h 385922"/>
              <a:gd name="connsiteX4127" fmla="*/ 222716 w 1016085"/>
              <a:gd name="connsiteY4127" fmla="*/ 69925 h 385922"/>
              <a:gd name="connsiteX4128" fmla="*/ 222964 w 1016085"/>
              <a:gd name="connsiteY4128" fmla="*/ 69346 h 385922"/>
              <a:gd name="connsiteX4129" fmla="*/ 223184 w 1016085"/>
              <a:gd name="connsiteY4129" fmla="*/ 68739 h 385922"/>
              <a:gd name="connsiteX4130" fmla="*/ 223433 w 1016085"/>
              <a:gd name="connsiteY4130" fmla="*/ 68739 h 385922"/>
              <a:gd name="connsiteX4131" fmla="*/ 223681 w 1016085"/>
              <a:gd name="connsiteY4131" fmla="*/ 68739 h 385922"/>
              <a:gd name="connsiteX4132" fmla="*/ 224150 w 1016085"/>
              <a:gd name="connsiteY4132" fmla="*/ 68739 h 385922"/>
              <a:gd name="connsiteX4133" fmla="*/ 224867 w 1016085"/>
              <a:gd name="connsiteY4133" fmla="*/ 68159 h 385922"/>
              <a:gd name="connsiteX4134" fmla="*/ 225582 w 1016085"/>
              <a:gd name="connsiteY4134" fmla="*/ 67552 h 385922"/>
              <a:gd name="connsiteX4135" fmla="*/ 226051 w 1016085"/>
              <a:gd name="connsiteY4135" fmla="*/ 67277 h 385922"/>
              <a:gd name="connsiteX4136" fmla="*/ 226299 w 1016085"/>
              <a:gd name="connsiteY4136" fmla="*/ 67552 h 385922"/>
              <a:gd name="connsiteX4137" fmla="*/ 226548 w 1016085"/>
              <a:gd name="connsiteY4137" fmla="*/ 67552 h 385922"/>
              <a:gd name="connsiteX4138" fmla="*/ 227732 w 1016085"/>
              <a:gd name="connsiteY4138" fmla="*/ 67552 h 385922"/>
              <a:gd name="connsiteX4139" fmla="*/ 228202 w 1016085"/>
              <a:gd name="connsiteY4139" fmla="*/ 67277 h 385922"/>
              <a:gd name="connsiteX4140" fmla="*/ 228449 w 1016085"/>
              <a:gd name="connsiteY4140" fmla="*/ 67277 h 385922"/>
              <a:gd name="connsiteX4141" fmla="*/ 228918 w 1016085"/>
              <a:gd name="connsiteY4141" fmla="*/ 66974 h 385922"/>
              <a:gd name="connsiteX4142" fmla="*/ 229387 w 1016085"/>
              <a:gd name="connsiteY4142" fmla="*/ 66974 h 385922"/>
              <a:gd name="connsiteX4143" fmla="*/ 229883 w 1016085"/>
              <a:gd name="connsiteY4143" fmla="*/ 66671 h 385922"/>
              <a:gd name="connsiteX4144" fmla="*/ 230820 w 1016085"/>
              <a:gd name="connsiteY4144" fmla="*/ 65788 h 385922"/>
              <a:gd name="connsiteX4145" fmla="*/ 231068 w 1016085"/>
              <a:gd name="connsiteY4145" fmla="*/ 65484 h 385922"/>
              <a:gd name="connsiteX4146" fmla="*/ 231537 w 1016085"/>
              <a:gd name="connsiteY4146" fmla="*/ 65208 h 385922"/>
              <a:gd name="connsiteX4147" fmla="*/ 232253 w 1016085"/>
              <a:gd name="connsiteY4147" fmla="*/ 64905 h 385922"/>
              <a:gd name="connsiteX4148" fmla="*/ 233218 w 1016085"/>
              <a:gd name="connsiteY4148" fmla="*/ 64601 h 385922"/>
              <a:gd name="connsiteX4149" fmla="*/ 234155 w 1016085"/>
              <a:gd name="connsiteY4149" fmla="*/ 65484 h 385922"/>
              <a:gd name="connsiteX4150" fmla="*/ 234403 w 1016085"/>
              <a:gd name="connsiteY4150" fmla="*/ 65484 h 385922"/>
              <a:gd name="connsiteX4151" fmla="*/ 234872 w 1016085"/>
              <a:gd name="connsiteY4151" fmla="*/ 65484 h 385922"/>
              <a:gd name="connsiteX4152" fmla="*/ 235119 w 1016085"/>
              <a:gd name="connsiteY4152" fmla="*/ 65788 h 385922"/>
              <a:gd name="connsiteX4153" fmla="*/ 235368 w 1016085"/>
              <a:gd name="connsiteY4153" fmla="*/ 65788 h 385922"/>
              <a:gd name="connsiteX4154" fmla="*/ 235836 w 1016085"/>
              <a:gd name="connsiteY4154" fmla="*/ 65788 h 385922"/>
              <a:gd name="connsiteX4155" fmla="*/ 236085 w 1016085"/>
              <a:gd name="connsiteY4155" fmla="*/ 65484 h 385922"/>
              <a:gd name="connsiteX4156" fmla="*/ 236553 w 1016085"/>
              <a:gd name="connsiteY4156" fmla="*/ 64905 h 385922"/>
              <a:gd name="connsiteX4157" fmla="*/ 236802 w 1016085"/>
              <a:gd name="connsiteY4157" fmla="*/ 64905 h 385922"/>
              <a:gd name="connsiteX4158" fmla="*/ 237270 w 1016085"/>
              <a:gd name="connsiteY4158" fmla="*/ 64905 h 385922"/>
              <a:gd name="connsiteX4159" fmla="*/ 237518 w 1016085"/>
              <a:gd name="connsiteY4159" fmla="*/ 65208 h 385922"/>
              <a:gd name="connsiteX4160" fmla="*/ 237987 w 1016085"/>
              <a:gd name="connsiteY4160" fmla="*/ 65208 h 385922"/>
              <a:gd name="connsiteX4161" fmla="*/ 238234 w 1016085"/>
              <a:gd name="connsiteY4161" fmla="*/ 65208 h 385922"/>
              <a:gd name="connsiteX4162" fmla="*/ 238234 w 1016085"/>
              <a:gd name="connsiteY4162" fmla="*/ 64905 h 385922"/>
              <a:gd name="connsiteX4163" fmla="*/ 238454 w 1016085"/>
              <a:gd name="connsiteY4163" fmla="*/ 64905 h 385922"/>
              <a:gd name="connsiteX4164" fmla="*/ 238703 w 1016085"/>
              <a:gd name="connsiteY4164" fmla="*/ 64298 h 385922"/>
              <a:gd name="connsiteX4165" fmla="*/ 238924 w 1016085"/>
              <a:gd name="connsiteY4165" fmla="*/ 64022 h 385922"/>
              <a:gd name="connsiteX4166" fmla="*/ 239171 w 1016085"/>
              <a:gd name="connsiteY4166" fmla="*/ 64022 h 385922"/>
              <a:gd name="connsiteX4167" fmla="*/ 239420 w 1016085"/>
              <a:gd name="connsiteY4167" fmla="*/ 63718 h 385922"/>
              <a:gd name="connsiteX4168" fmla="*/ 239641 w 1016085"/>
              <a:gd name="connsiteY4168" fmla="*/ 63416 h 385922"/>
              <a:gd name="connsiteX4169" fmla="*/ 240137 w 1016085"/>
              <a:gd name="connsiteY4169" fmla="*/ 63140 h 385922"/>
              <a:gd name="connsiteX4170" fmla="*/ 240605 w 1016085"/>
              <a:gd name="connsiteY4170" fmla="*/ 62533 h 385922"/>
              <a:gd name="connsiteX4171" fmla="*/ 240605 w 1016085"/>
              <a:gd name="connsiteY4171" fmla="*/ 61953 h 385922"/>
              <a:gd name="connsiteX4172" fmla="*/ 240853 w 1016085"/>
              <a:gd name="connsiteY4172" fmla="*/ 61650 h 385922"/>
              <a:gd name="connsiteX4173" fmla="*/ 241322 w 1016085"/>
              <a:gd name="connsiteY4173" fmla="*/ 61346 h 385922"/>
              <a:gd name="connsiteX4174" fmla="*/ 241791 w 1016085"/>
              <a:gd name="connsiteY4174" fmla="*/ 61346 h 385922"/>
              <a:gd name="connsiteX4175" fmla="*/ 242038 w 1016085"/>
              <a:gd name="connsiteY4175" fmla="*/ 61346 h 385922"/>
              <a:gd name="connsiteX4176" fmla="*/ 242755 w 1016085"/>
              <a:gd name="connsiteY4176" fmla="*/ 61650 h 385922"/>
              <a:gd name="connsiteX4177" fmla="*/ 243223 w 1016085"/>
              <a:gd name="connsiteY4177" fmla="*/ 61953 h 385922"/>
              <a:gd name="connsiteX4178" fmla="*/ 243472 w 1016085"/>
              <a:gd name="connsiteY4178" fmla="*/ 62229 h 385922"/>
              <a:gd name="connsiteX4179" fmla="*/ 243940 w 1016085"/>
              <a:gd name="connsiteY4179" fmla="*/ 62533 h 385922"/>
              <a:gd name="connsiteX4180" fmla="*/ 244189 w 1016085"/>
              <a:gd name="connsiteY4180" fmla="*/ 62836 h 385922"/>
              <a:gd name="connsiteX4181" fmla="*/ 244409 w 1016085"/>
              <a:gd name="connsiteY4181" fmla="*/ 62533 h 385922"/>
              <a:gd name="connsiteX4182" fmla="*/ 244905 w 1016085"/>
              <a:gd name="connsiteY4182" fmla="*/ 62533 h 385922"/>
              <a:gd name="connsiteX4183" fmla="*/ 244905 w 1016085"/>
              <a:gd name="connsiteY4183" fmla="*/ 62836 h 385922"/>
              <a:gd name="connsiteX4184" fmla="*/ 245126 w 1016085"/>
              <a:gd name="connsiteY4184" fmla="*/ 62836 h 385922"/>
              <a:gd name="connsiteX4185" fmla="*/ 245126 w 1016085"/>
              <a:gd name="connsiteY4185" fmla="*/ 63140 h 385922"/>
              <a:gd name="connsiteX4186" fmla="*/ 245126 w 1016085"/>
              <a:gd name="connsiteY4186" fmla="*/ 63416 h 385922"/>
              <a:gd name="connsiteX4187" fmla="*/ 245373 w 1016085"/>
              <a:gd name="connsiteY4187" fmla="*/ 63416 h 385922"/>
              <a:gd name="connsiteX4188" fmla="*/ 245622 w 1016085"/>
              <a:gd name="connsiteY4188" fmla="*/ 63416 h 385922"/>
              <a:gd name="connsiteX4189" fmla="*/ 245843 w 1016085"/>
              <a:gd name="connsiteY4189" fmla="*/ 63416 h 385922"/>
              <a:gd name="connsiteX4190" fmla="*/ 246090 w 1016085"/>
              <a:gd name="connsiteY4190" fmla="*/ 63718 h 385922"/>
              <a:gd name="connsiteX4191" fmla="*/ 246339 w 1016085"/>
              <a:gd name="connsiteY4191" fmla="*/ 63416 h 385922"/>
              <a:gd name="connsiteX4192" fmla="*/ 246339 w 1016085"/>
              <a:gd name="connsiteY4192" fmla="*/ 63140 h 385922"/>
              <a:gd name="connsiteX4193" fmla="*/ 246558 w 1016085"/>
              <a:gd name="connsiteY4193" fmla="*/ 63140 h 385922"/>
              <a:gd name="connsiteX4194" fmla="*/ 246807 w 1016085"/>
              <a:gd name="connsiteY4194" fmla="*/ 63140 h 385922"/>
              <a:gd name="connsiteX4195" fmla="*/ 247771 w 1016085"/>
              <a:gd name="connsiteY4195" fmla="*/ 63140 h 385922"/>
              <a:gd name="connsiteX4196" fmla="*/ 248488 w 1016085"/>
              <a:gd name="connsiteY4196" fmla="*/ 62836 h 385922"/>
              <a:gd name="connsiteX4197" fmla="*/ 249178 w 1016085"/>
              <a:gd name="connsiteY4197" fmla="*/ 62533 h 385922"/>
              <a:gd name="connsiteX4198" fmla="*/ 249425 w 1016085"/>
              <a:gd name="connsiteY4198" fmla="*/ 62533 h 385922"/>
              <a:gd name="connsiteX4199" fmla="*/ 249674 w 1016085"/>
              <a:gd name="connsiteY4199" fmla="*/ 63416 h 385922"/>
              <a:gd name="connsiteX4200" fmla="*/ 250142 w 1016085"/>
              <a:gd name="connsiteY4200" fmla="*/ 64601 h 385922"/>
              <a:gd name="connsiteX4201" fmla="*/ 250610 w 1016085"/>
              <a:gd name="connsiteY4201" fmla="*/ 65484 h 385922"/>
              <a:gd name="connsiteX4202" fmla="*/ 250610 w 1016085"/>
              <a:gd name="connsiteY4202" fmla="*/ 66367 h 385922"/>
              <a:gd name="connsiteX4203" fmla="*/ 250389 w 1016085"/>
              <a:gd name="connsiteY4203" fmla="*/ 66974 h 385922"/>
              <a:gd name="connsiteX4204" fmla="*/ 251327 w 1016085"/>
              <a:gd name="connsiteY4204" fmla="*/ 68739 h 385922"/>
              <a:gd name="connsiteX4205" fmla="*/ 251823 w 1016085"/>
              <a:gd name="connsiteY4205" fmla="*/ 69042 h 385922"/>
              <a:gd name="connsiteX4206" fmla="*/ 253009 w 1016085"/>
              <a:gd name="connsiteY4206" fmla="*/ 69042 h 385922"/>
              <a:gd name="connsiteX4207" fmla="*/ 253726 w 1016085"/>
              <a:gd name="connsiteY4207" fmla="*/ 68739 h 385922"/>
              <a:gd name="connsiteX4208" fmla="*/ 254194 w 1016085"/>
              <a:gd name="connsiteY4208" fmla="*/ 68435 h 385922"/>
              <a:gd name="connsiteX4209" fmla="*/ 254662 w 1016085"/>
              <a:gd name="connsiteY4209" fmla="*/ 68739 h 385922"/>
              <a:gd name="connsiteX4210" fmla="*/ 254911 w 1016085"/>
              <a:gd name="connsiteY4210" fmla="*/ 68739 h 385922"/>
              <a:gd name="connsiteX4211" fmla="*/ 256344 w 1016085"/>
              <a:gd name="connsiteY4211" fmla="*/ 68739 h 385922"/>
              <a:gd name="connsiteX4212" fmla="*/ 257061 w 1016085"/>
              <a:gd name="connsiteY4212" fmla="*/ 68739 h 385922"/>
              <a:gd name="connsiteX4213" fmla="*/ 258495 w 1016085"/>
              <a:gd name="connsiteY4213" fmla="*/ 67856 h 385922"/>
              <a:gd name="connsiteX4214" fmla="*/ 259210 w 1016085"/>
              <a:gd name="connsiteY4214" fmla="*/ 67856 h 385922"/>
              <a:gd name="connsiteX4215" fmla="*/ 259927 w 1016085"/>
              <a:gd name="connsiteY4215" fmla="*/ 66671 h 385922"/>
              <a:gd name="connsiteX4216" fmla="*/ 259927 w 1016085"/>
              <a:gd name="connsiteY4216" fmla="*/ 66367 h 385922"/>
              <a:gd name="connsiteX4217" fmla="*/ 260147 w 1016085"/>
              <a:gd name="connsiteY4217" fmla="*/ 65788 h 385922"/>
              <a:gd name="connsiteX4218" fmla="*/ 260396 w 1016085"/>
              <a:gd name="connsiteY4218" fmla="*/ 65788 h 385922"/>
              <a:gd name="connsiteX4219" fmla="*/ 261360 w 1016085"/>
              <a:gd name="connsiteY4219" fmla="*/ 66091 h 385922"/>
              <a:gd name="connsiteX4220" fmla="*/ 261830 w 1016085"/>
              <a:gd name="connsiteY4220" fmla="*/ 66671 h 385922"/>
              <a:gd name="connsiteX4221" fmla="*/ 262298 w 1016085"/>
              <a:gd name="connsiteY4221" fmla="*/ 66671 h 385922"/>
              <a:gd name="connsiteX4222" fmla="*/ 262546 w 1016085"/>
              <a:gd name="connsiteY4222" fmla="*/ 66671 h 385922"/>
              <a:gd name="connsiteX4223" fmla="*/ 263014 w 1016085"/>
              <a:gd name="connsiteY4223" fmla="*/ 66091 h 385922"/>
              <a:gd name="connsiteX4224" fmla="*/ 263262 w 1016085"/>
              <a:gd name="connsiteY4224" fmla="*/ 65484 h 385922"/>
              <a:gd name="connsiteX4225" fmla="*/ 263979 w 1016085"/>
              <a:gd name="connsiteY4225" fmla="*/ 63718 h 385922"/>
              <a:gd name="connsiteX4226" fmla="*/ 264448 w 1016085"/>
              <a:gd name="connsiteY4226" fmla="*/ 63140 h 385922"/>
              <a:gd name="connsiteX4227" fmla="*/ 266349 w 1016085"/>
              <a:gd name="connsiteY4227" fmla="*/ 59582 h 385922"/>
              <a:gd name="connsiteX4228" fmla="*/ 267562 w 1016085"/>
              <a:gd name="connsiteY4228" fmla="*/ 57816 h 385922"/>
              <a:gd name="connsiteX4229" fmla="*/ 268996 w 1016085"/>
              <a:gd name="connsiteY4229" fmla="*/ 54864 h 385922"/>
              <a:gd name="connsiteX4230" fmla="*/ 269684 w 1016085"/>
              <a:gd name="connsiteY4230" fmla="*/ 53678 h 385922"/>
              <a:gd name="connsiteX4231" fmla="*/ 270898 w 1016085"/>
              <a:gd name="connsiteY4231" fmla="*/ 51610 h 385922"/>
              <a:gd name="connsiteX4232" fmla="*/ 273268 w 1016085"/>
              <a:gd name="connsiteY4232" fmla="*/ 47445 h 385922"/>
              <a:gd name="connsiteX4233" fmla="*/ 273985 w 1016085"/>
              <a:gd name="connsiteY4233" fmla="*/ 46258 h 385922"/>
              <a:gd name="connsiteX4234" fmla="*/ 275666 w 1016085"/>
              <a:gd name="connsiteY4234" fmla="*/ 43003 h 385922"/>
              <a:gd name="connsiteX4235" fmla="*/ 276851 w 1016085"/>
              <a:gd name="connsiteY4235" fmla="*/ 40935 h 385922"/>
              <a:gd name="connsiteX4236" fmla="*/ 278037 w 1016085"/>
              <a:gd name="connsiteY4236" fmla="*/ 40052 h 385922"/>
              <a:gd name="connsiteX4237" fmla="*/ 278285 w 1016085"/>
              <a:gd name="connsiteY4237" fmla="*/ 40356 h 385922"/>
              <a:gd name="connsiteX4238" fmla="*/ 279250 w 1016085"/>
              <a:gd name="connsiteY4238" fmla="*/ 40052 h 385922"/>
              <a:gd name="connsiteX4239" fmla="*/ 280186 w 1016085"/>
              <a:gd name="connsiteY4239" fmla="*/ 39169 h 385922"/>
              <a:gd name="connsiteX4240" fmla="*/ 280435 w 1016085"/>
              <a:gd name="connsiteY4240" fmla="*/ 38866 h 385922"/>
              <a:gd name="connsiteX4241" fmla="*/ 280655 w 1016085"/>
              <a:gd name="connsiteY4241" fmla="*/ 38562 h 385922"/>
              <a:gd name="connsiteX4242" fmla="*/ 282089 w 1016085"/>
              <a:gd name="connsiteY4242" fmla="*/ 36797 h 385922"/>
              <a:gd name="connsiteX4243" fmla="*/ 282585 w 1016085"/>
              <a:gd name="connsiteY4243" fmla="*/ 36191 h 385922"/>
              <a:gd name="connsiteX4244" fmla="*/ 283302 w 1016085"/>
              <a:gd name="connsiteY4244" fmla="*/ 35915 h 385922"/>
              <a:gd name="connsiteX4245" fmla="*/ 284018 w 1016085"/>
              <a:gd name="connsiteY4245" fmla="*/ 35611 h 385922"/>
              <a:gd name="connsiteX4246" fmla="*/ 284487 w 1016085"/>
              <a:gd name="connsiteY4246" fmla="*/ 35032 h 385922"/>
              <a:gd name="connsiteX4247" fmla="*/ 285424 w 1016085"/>
              <a:gd name="connsiteY4247" fmla="*/ 34425 h 385922"/>
              <a:gd name="connsiteX4248" fmla="*/ 286637 w 1016085"/>
              <a:gd name="connsiteY4248" fmla="*/ 34425 h 385922"/>
              <a:gd name="connsiteX4249" fmla="*/ 287822 w 1016085"/>
              <a:gd name="connsiteY4249" fmla="*/ 33846 h 385922"/>
              <a:gd name="connsiteX4250" fmla="*/ 288290 w 1016085"/>
              <a:gd name="connsiteY4250" fmla="*/ 33543 h 385922"/>
              <a:gd name="connsiteX4251" fmla="*/ 289255 w 1016085"/>
              <a:gd name="connsiteY4251" fmla="*/ 32936 h 385922"/>
              <a:gd name="connsiteX4252" fmla="*/ 289503 w 1016085"/>
              <a:gd name="connsiteY4252" fmla="*/ 32936 h 385922"/>
              <a:gd name="connsiteX4253" fmla="*/ 289723 w 1016085"/>
              <a:gd name="connsiteY4253" fmla="*/ 32660 h 385922"/>
              <a:gd name="connsiteX4254" fmla="*/ 289972 w 1016085"/>
              <a:gd name="connsiteY4254" fmla="*/ 32356 h 385922"/>
              <a:gd name="connsiteX4255" fmla="*/ 289972 w 1016085"/>
              <a:gd name="connsiteY4255" fmla="*/ 32936 h 385922"/>
              <a:gd name="connsiteX4256" fmla="*/ 290193 w 1016085"/>
              <a:gd name="connsiteY4256" fmla="*/ 33239 h 385922"/>
              <a:gd name="connsiteX4257" fmla="*/ 290193 w 1016085"/>
              <a:gd name="connsiteY4257" fmla="*/ 33543 h 385922"/>
              <a:gd name="connsiteX4258" fmla="*/ 290193 w 1016085"/>
              <a:gd name="connsiteY4258" fmla="*/ 33846 h 385922"/>
              <a:gd name="connsiteX4259" fmla="*/ 290193 w 1016085"/>
              <a:gd name="connsiteY4259" fmla="*/ 34122 h 385922"/>
              <a:gd name="connsiteX4260" fmla="*/ 290440 w 1016085"/>
              <a:gd name="connsiteY4260" fmla="*/ 34425 h 385922"/>
              <a:gd name="connsiteX4261" fmla="*/ 291157 w 1016085"/>
              <a:gd name="connsiteY4261" fmla="*/ 34425 h 385922"/>
              <a:gd name="connsiteX4262" fmla="*/ 291406 w 1016085"/>
              <a:gd name="connsiteY4262" fmla="*/ 34425 h 385922"/>
              <a:gd name="connsiteX4263" fmla="*/ 291626 w 1016085"/>
              <a:gd name="connsiteY4263" fmla="*/ 34425 h 385922"/>
              <a:gd name="connsiteX4264" fmla="*/ 292121 w 1016085"/>
              <a:gd name="connsiteY4264" fmla="*/ 35032 h 385922"/>
              <a:gd name="connsiteX4265" fmla="*/ 292342 w 1016085"/>
              <a:gd name="connsiteY4265" fmla="*/ 35032 h 385922"/>
              <a:gd name="connsiteX4266" fmla="*/ 292590 w 1016085"/>
              <a:gd name="connsiteY4266" fmla="*/ 35032 h 385922"/>
              <a:gd name="connsiteX4267" fmla="*/ 292838 w 1016085"/>
              <a:gd name="connsiteY4267" fmla="*/ 35308 h 385922"/>
              <a:gd name="connsiteX4268" fmla="*/ 293307 w 1016085"/>
              <a:gd name="connsiteY4268" fmla="*/ 35611 h 385922"/>
              <a:gd name="connsiteX4269" fmla="*/ 293555 w 1016085"/>
              <a:gd name="connsiteY4269" fmla="*/ 35611 h 385922"/>
              <a:gd name="connsiteX4270" fmla="*/ 293775 w 1016085"/>
              <a:gd name="connsiteY4270" fmla="*/ 35611 h 385922"/>
              <a:gd name="connsiteX4271" fmla="*/ 294272 w 1016085"/>
              <a:gd name="connsiteY4271" fmla="*/ 35611 h 385922"/>
              <a:gd name="connsiteX4272" fmla="*/ 294492 w 1016085"/>
              <a:gd name="connsiteY4272" fmla="*/ 35915 h 385922"/>
              <a:gd name="connsiteX4273" fmla="*/ 294741 w 1016085"/>
              <a:gd name="connsiteY4273" fmla="*/ 35915 h 385922"/>
              <a:gd name="connsiteX4274" fmla="*/ 294989 w 1016085"/>
              <a:gd name="connsiteY4274" fmla="*/ 35915 h 385922"/>
              <a:gd name="connsiteX4275" fmla="*/ 295209 w 1016085"/>
              <a:gd name="connsiteY4275" fmla="*/ 35915 h 385922"/>
              <a:gd name="connsiteX4276" fmla="*/ 295678 w 1016085"/>
              <a:gd name="connsiteY4276" fmla="*/ 35915 h 385922"/>
              <a:gd name="connsiteX4277" fmla="*/ 296173 w 1016085"/>
              <a:gd name="connsiteY4277" fmla="*/ 35611 h 385922"/>
              <a:gd name="connsiteX4278" fmla="*/ 296642 w 1016085"/>
              <a:gd name="connsiteY4278" fmla="*/ 35032 h 385922"/>
              <a:gd name="connsiteX4279" fmla="*/ 297111 w 1016085"/>
              <a:gd name="connsiteY4279" fmla="*/ 35308 h 385922"/>
              <a:gd name="connsiteX4280" fmla="*/ 297359 w 1016085"/>
              <a:gd name="connsiteY4280" fmla="*/ 35308 h 385922"/>
              <a:gd name="connsiteX4281" fmla="*/ 297828 w 1016085"/>
              <a:gd name="connsiteY4281" fmla="*/ 35611 h 385922"/>
              <a:gd name="connsiteX4282" fmla="*/ 298076 w 1016085"/>
              <a:gd name="connsiteY4282" fmla="*/ 35611 h 385922"/>
              <a:gd name="connsiteX4283" fmla="*/ 298324 w 1016085"/>
              <a:gd name="connsiteY4283" fmla="*/ 35611 h 385922"/>
              <a:gd name="connsiteX4284" fmla="*/ 298544 w 1016085"/>
              <a:gd name="connsiteY4284" fmla="*/ 36191 h 385922"/>
              <a:gd name="connsiteX4285" fmla="*/ 298793 w 1016085"/>
              <a:gd name="connsiteY4285" fmla="*/ 36191 h 385922"/>
              <a:gd name="connsiteX4286" fmla="*/ 299260 w 1016085"/>
              <a:gd name="connsiteY4286" fmla="*/ 36191 h 385922"/>
              <a:gd name="connsiteX4287" fmla="*/ 299757 w 1016085"/>
              <a:gd name="connsiteY4287" fmla="*/ 36191 h 385922"/>
              <a:gd name="connsiteX4288" fmla="*/ 299977 w 1016085"/>
              <a:gd name="connsiteY4288" fmla="*/ 35915 h 385922"/>
              <a:gd name="connsiteX4289" fmla="*/ 299977 w 1016085"/>
              <a:gd name="connsiteY4289" fmla="*/ 35611 h 385922"/>
              <a:gd name="connsiteX4290" fmla="*/ 299977 w 1016085"/>
              <a:gd name="connsiteY4290" fmla="*/ 35308 h 385922"/>
              <a:gd name="connsiteX4291" fmla="*/ 299757 w 1016085"/>
              <a:gd name="connsiteY4291" fmla="*/ 34728 h 385922"/>
              <a:gd name="connsiteX4292" fmla="*/ 299260 w 1016085"/>
              <a:gd name="connsiteY4292" fmla="*/ 34728 h 385922"/>
              <a:gd name="connsiteX4293" fmla="*/ 298793 w 1016085"/>
              <a:gd name="connsiteY4293" fmla="*/ 34425 h 385922"/>
              <a:gd name="connsiteX4294" fmla="*/ 298324 w 1016085"/>
              <a:gd name="connsiteY4294" fmla="*/ 33846 h 385922"/>
              <a:gd name="connsiteX4295" fmla="*/ 298076 w 1016085"/>
              <a:gd name="connsiteY4295" fmla="*/ 33543 h 385922"/>
              <a:gd name="connsiteX4296" fmla="*/ 297828 w 1016085"/>
              <a:gd name="connsiteY4296" fmla="*/ 32936 h 385922"/>
              <a:gd name="connsiteX4297" fmla="*/ 297828 w 1016085"/>
              <a:gd name="connsiteY4297" fmla="*/ 32660 h 385922"/>
              <a:gd name="connsiteX4298" fmla="*/ 297828 w 1016085"/>
              <a:gd name="connsiteY4298" fmla="*/ 32053 h 385922"/>
              <a:gd name="connsiteX4299" fmla="*/ 297607 w 1016085"/>
              <a:gd name="connsiteY4299" fmla="*/ 31473 h 385922"/>
              <a:gd name="connsiteX4300" fmla="*/ 297111 w 1016085"/>
              <a:gd name="connsiteY4300" fmla="*/ 30563 h 385922"/>
              <a:gd name="connsiteX4301" fmla="*/ 296890 w 1016085"/>
              <a:gd name="connsiteY4301" fmla="*/ 30288 h 385922"/>
              <a:gd name="connsiteX4302" fmla="*/ 296642 w 1016085"/>
              <a:gd name="connsiteY4302" fmla="*/ 29985 h 385922"/>
              <a:gd name="connsiteX4303" fmla="*/ 296890 w 1016085"/>
              <a:gd name="connsiteY4303" fmla="*/ 29681 h 385922"/>
              <a:gd name="connsiteX4304" fmla="*/ 297111 w 1016085"/>
              <a:gd name="connsiteY4304" fmla="*/ 29378 h 385922"/>
              <a:gd name="connsiteX4305" fmla="*/ 297359 w 1016085"/>
              <a:gd name="connsiteY4305" fmla="*/ 29102 h 385922"/>
              <a:gd name="connsiteX4306" fmla="*/ 297359 w 1016085"/>
              <a:gd name="connsiteY4306" fmla="*/ 28798 h 385922"/>
              <a:gd name="connsiteX4307" fmla="*/ 297111 w 1016085"/>
              <a:gd name="connsiteY4307" fmla="*/ 28495 h 385922"/>
              <a:gd name="connsiteX4308" fmla="*/ 297359 w 1016085"/>
              <a:gd name="connsiteY4308" fmla="*/ 28191 h 385922"/>
              <a:gd name="connsiteX4309" fmla="*/ 297111 w 1016085"/>
              <a:gd name="connsiteY4309" fmla="*/ 27915 h 385922"/>
              <a:gd name="connsiteX4310" fmla="*/ 296890 w 1016085"/>
              <a:gd name="connsiteY4310" fmla="*/ 27915 h 385922"/>
              <a:gd name="connsiteX4311" fmla="*/ 296173 w 1016085"/>
              <a:gd name="connsiteY4311" fmla="*/ 27612 h 385922"/>
              <a:gd name="connsiteX4312" fmla="*/ 296173 w 1016085"/>
              <a:gd name="connsiteY4312" fmla="*/ 27308 h 385922"/>
              <a:gd name="connsiteX4313" fmla="*/ 296173 w 1016085"/>
              <a:gd name="connsiteY4313" fmla="*/ 26729 h 385922"/>
              <a:gd name="connsiteX4314" fmla="*/ 295925 w 1016085"/>
              <a:gd name="connsiteY4314" fmla="*/ 26729 h 385922"/>
              <a:gd name="connsiteX4315" fmla="*/ 295925 w 1016085"/>
              <a:gd name="connsiteY4315" fmla="*/ 26425 h 385922"/>
              <a:gd name="connsiteX4316" fmla="*/ 296173 w 1016085"/>
              <a:gd name="connsiteY4316" fmla="*/ 25819 h 385922"/>
              <a:gd name="connsiteX4317" fmla="*/ 295925 w 1016085"/>
              <a:gd name="connsiteY4317" fmla="*/ 25543 h 385922"/>
              <a:gd name="connsiteX4318" fmla="*/ 295925 w 1016085"/>
              <a:gd name="connsiteY4318" fmla="*/ 25240 h 385922"/>
              <a:gd name="connsiteX4319" fmla="*/ 296394 w 1016085"/>
              <a:gd name="connsiteY4319" fmla="*/ 24936 h 385922"/>
              <a:gd name="connsiteX4320" fmla="*/ 296642 w 1016085"/>
              <a:gd name="connsiteY4320" fmla="*/ 25240 h 385922"/>
              <a:gd name="connsiteX4321" fmla="*/ 296890 w 1016085"/>
              <a:gd name="connsiteY4321" fmla="*/ 24936 h 385922"/>
              <a:gd name="connsiteX4322" fmla="*/ 297359 w 1016085"/>
              <a:gd name="connsiteY4322" fmla="*/ 24936 h 385922"/>
              <a:gd name="connsiteX4323" fmla="*/ 297359 w 1016085"/>
              <a:gd name="connsiteY4323" fmla="*/ 24357 h 385922"/>
              <a:gd name="connsiteX4324" fmla="*/ 297607 w 1016085"/>
              <a:gd name="connsiteY4324" fmla="*/ 24357 h 385922"/>
              <a:gd name="connsiteX4325" fmla="*/ 297607 w 1016085"/>
              <a:gd name="connsiteY4325" fmla="*/ 24053 h 385922"/>
              <a:gd name="connsiteX4326" fmla="*/ 297828 w 1016085"/>
              <a:gd name="connsiteY4326" fmla="*/ 24053 h 385922"/>
              <a:gd name="connsiteX4327" fmla="*/ 298076 w 1016085"/>
              <a:gd name="connsiteY4327" fmla="*/ 23750 h 385922"/>
              <a:gd name="connsiteX4328" fmla="*/ 298324 w 1016085"/>
              <a:gd name="connsiteY4328" fmla="*/ 23750 h 385922"/>
              <a:gd name="connsiteX4329" fmla="*/ 298324 w 1016085"/>
              <a:gd name="connsiteY4329" fmla="*/ 23447 h 385922"/>
              <a:gd name="connsiteX4330" fmla="*/ 298544 w 1016085"/>
              <a:gd name="connsiteY4330" fmla="*/ 22868 h 385922"/>
              <a:gd name="connsiteX4331" fmla="*/ 298793 w 1016085"/>
              <a:gd name="connsiteY4331" fmla="*/ 22564 h 385922"/>
              <a:gd name="connsiteX4332" fmla="*/ 298324 w 1016085"/>
              <a:gd name="connsiteY4332" fmla="*/ 22261 h 385922"/>
              <a:gd name="connsiteX4333" fmla="*/ 299040 w 1016085"/>
              <a:gd name="connsiteY4333" fmla="*/ 21682 h 385922"/>
              <a:gd name="connsiteX4334" fmla="*/ 299040 w 1016085"/>
              <a:gd name="connsiteY4334" fmla="*/ 21378 h 385922"/>
              <a:gd name="connsiteX4335" fmla="*/ 299040 w 1016085"/>
              <a:gd name="connsiteY4335" fmla="*/ 21075 h 385922"/>
              <a:gd name="connsiteX4336" fmla="*/ 298793 w 1016085"/>
              <a:gd name="connsiteY4336" fmla="*/ 20799 h 385922"/>
              <a:gd name="connsiteX4337" fmla="*/ 298793 w 1016085"/>
              <a:gd name="connsiteY4337" fmla="*/ 20495 h 385922"/>
              <a:gd name="connsiteX4338" fmla="*/ 299040 w 1016085"/>
              <a:gd name="connsiteY4338" fmla="*/ 20192 h 385922"/>
              <a:gd name="connsiteX4339" fmla="*/ 299040 w 1016085"/>
              <a:gd name="connsiteY4339" fmla="*/ 19612 h 385922"/>
              <a:gd name="connsiteX4340" fmla="*/ 299040 w 1016085"/>
              <a:gd name="connsiteY4340" fmla="*/ 19309 h 385922"/>
              <a:gd name="connsiteX4341" fmla="*/ 299040 w 1016085"/>
              <a:gd name="connsiteY4341" fmla="*/ 18703 h 385922"/>
              <a:gd name="connsiteX4342" fmla="*/ 299757 w 1016085"/>
              <a:gd name="connsiteY4342" fmla="*/ 18123 h 385922"/>
              <a:gd name="connsiteX4343" fmla="*/ 300447 w 1016085"/>
              <a:gd name="connsiteY4343" fmla="*/ 17820 h 385922"/>
              <a:gd name="connsiteX4344" fmla="*/ 300694 w 1016085"/>
              <a:gd name="connsiteY4344" fmla="*/ 17820 h 385922"/>
              <a:gd name="connsiteX4345" fmla="*/ 300942 w 1016085"/>
              <a:gd name="connsiteY4345" fmla="*/ 17820 h 385922"/>
              <a:gd name="connsiteX4346" fmla="*/ 301163 w 1016085"/>
              <a:gd name="connsiteY4346" fmla="*/ 17241 h 385922"/>
              <a:gd name="connsiteX4347" fmla="*/ 301411 w 1016085"/>
              <a:gd name="connsiteY4347" fmla="*/ 16634 h 385922"/>
              <a:gd name="connsiteX4348" fmla="*/ 301163 w 1016085"/>
              <a:gd name="connsiteY4348" fmla="*/ 16330 h 385922"/>
              <a:gd name="connsiteX4349" fmla="*/ 300942 w 1016085"/>
              <a:gd name="connsiteY4349" fmla="*/ 14869 h 385922"/>
              <a:gd name="connsiteX4350" fmla="*/ 301163 w 1016085"/>
              <a:gd name="connsiteY4350" fmla="*/ 13958 h 385922"/>
              <a:gd name="connsiteX4351" fmla="*/ 301163 w 1016085"/>
              <a:gd name="connsiteY4351" fmla="*/ 13655 h 385922"/>
              <a:gd name="connsiteX4352" fmla="*/ 300942 w 1016085"/>
              <a:gd name="connsiteY4352" fmla="*/ 13379 h 385922"/>
              <a:gd name="connsiteX4353" fmla="*/ 300942 w 1016085"/>
              <a:gd name="connsiteY4353" fmla="*/ 13075 h 385922"/>
              <a:gd name="connsiteX4354" fmla="*/ 300694 w 1016085"/>
              <a:gd name="connsiteY4354" fmla="*/ 13075 h 385922"/>
              <a:gd name="connsiteX4355" fmla="*/ 300694 w 1016085"/>
              <a:gd name="connsiteY4355" fmla="*/ 12772 h 385922"/>
              <a:gd name="connsiteX4356" fmla="*/ 300694 w 1016085"/>
              <a:gd name="connsiteY4356" fmla="*/ 12468 h 385922"/>
              <a:gd name="connsiteX4357" fmla="*/ 300942 w 1016085"/>
              <a:gd name="connsiteY4357" fmla="*/ 12192 h 385922"/>
              <a:gd name="connsiteX4358" fmla="*/ 300942 w 1016085"/>
              <a:gd name="connsiteY4358" fmla="*/ 11889 h 385922"/>
              <a:gd name="connsiteX4359" fmla="*/ 300942 w 1016085"/>
              <a:gd name="connsiteY4359" fmla="*/ 11585 h 385922"/>
              <a:gd name="connsiteX4360" fmla="*/ 300694 w 1016085"/>
              <a:gd name="connsiteY4360" fmla="*/ 11007 h 385922"/>
              <a:gd name="connsiteX4361" fmla="*/ 300694 w 1016085"/>
              <a:gd name="connsiteY4361" fmla="*/ 10704 h 385922"/>
              <a:gd name="connsiteX4362" fmla="*/ 300447 w 1016085"/>
              <a:gd name="connsiteY4362" fmla="*/ 9821 h 385922"/>
              <a:gd name="connsiteX4363" fmla="*/ 299977 w 1016085"/>
              <a:gd name="connsiteY4363" fmla="*/ 9214 h 385922"/>
              <a:gd name="connsiteX4364" fmla="*/ 299757 w 1016085"/>
              <a:gd name="connsiteY4364" fmla="*/ 8910 h 385922"/>
              <a:gd name="connsiteX4365" fmla="*/ 299757 w 1016085"/>
              <a:gd name="connsiteY4365" fmla="*/ 8028 h 385922"/>
              <a:gd name="connsiteX4366" fmla="*/ 299757 w 1016085"/>
              <a:gd name="connsiteY4366" fmla="*/ 7420 h 385922"/>
              <a:gd name="connsiteX4367" fmla="*/ 300694 w 1016085"/>
              <a:gd name="connsiteY4367" fmla="*/ 7420 h 385922"/>
              <a:gd name="connsiteX4368" fmla="*/ 300694 w 1016085"/>
              <a:gd name="connsiteY4368" fmla="*/ 7145 h 385922"/>
              <a:gd name="connsiteX4369" fmla="*/ 300942 w 1016085"/>
              <a:gd name="connsiteY4369" fmla="*/ 6235 h 385922"/>
              <a:gd name="connsiteX4370" fmla="*/ 301411 w 1016085"/>
              <a:gd name="connsiteY4370" fmla="*/ 5655 h 385922"/>
              <a:gd name="connsiteX4371" fmla="*/ 301879 w 1016085"/>
              <a:gd name="connsiteY4371" fmla="*/ 5352 h 385922"/>
              <a:gd name="connsiteX4372" fmla="*/ 301879 w 1016085"/>
              <a:gd name="connsiteY4372" fmla="*/ 4773 h 385922"/>
              <a:gd name="connsiteX4373" fmla="*/ 301879 w 1016085"/>
              <a:gd name="connsiteY4373" fmla="*/ 4166 h 385922"/>
              <a:gd name="connsiteX4374" fmla="*/ 301659 w 1016085"/>
              <a:gd name="connsiteY4374" fmla="*/ 3863 h 385922"/>
              <a:gd name="connsiteX4375" fmla="*/ 301659 w 1016085"/>
              <a:gd name="connsiteY4375" fmla="*/ 3284 h 385922"/>
              <a:gd name="connsiteX4376" fmla="*/ 301879 w 1016085"/>
              <a:gd name="connsiteY4376" fmla="*/ 2980 h 385922"/>
              <a:gd name="connsiteX4377" fmla="*/ 302375 w 1016085"/>
              <a:gd name="connsiteY4377" fmla="*/ 2980 h 385922"/>
              <a:gd name="connsiteX4378" fmla="*/ 303092 w 1016085"/>
              <a:gd name="connsiteY4378" fmla="*/ 2980 h 385922"/>
              <a:gd name="connsiteX4379" fmla="*/ 303313 w 1016085"/>
              <a:gd name="connsiteY4379" fmla="*/ 2677 h 385922"/>
              <a:gd name="connsiteX4380" fmla="*/ 303313 w 1016085"/>
              <a:gd name="connsiteY4380" fmla="*/ 2097 h 385922"/>
              <a:gd name="connsiteX4381" fmla="*/ 303092 w 1016085"/>
              <a:gd name="connsiteY4381" fmla="*/ 1490 h 385922"/>
              <a:gd name="connsiteX4382" fmla="*/ 303092 w 1016085"/>
              <a:gd name="connsiteY4382" fmla="*/ 1187 h 385922"/>
              <a:gd name="connsiteX4383" fmla="*/ 303092 w 1016085"/>
              <a:gd name="connsiteY4383" fmla="*/ 607 h 385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Lst>
            <a:rect l="l" t="t" r="r" b="b"/>
            <a:pathLst>
              <a:path w="1016085" h="385922">
                <a:moveTo>
                  <a:pt x="946459" y="214601"/>
                </a:moveTo>
                <a:lnTo>
                  <a:pt x="946929" y="214601"/>
                </a:lnTo>
                <a:lnTo>
                  <a:pt x="947397" y="214877"/>
                </a:lnTo>
                <a:lnTo>
                  <a:pt x="947646" y="214877"/>
                </a:lnTo>
                <a:lnTo>
                  <a:pt x="948114" y="214877"/>
                </a:lnTo>
                <a:lnTo>
                  <a:pt x="948830" y="215180"/>
                </a:lnTo>
                <a:lnTo>
                  <a:pt x="949547" y="215760"/>
                </a:lnTo>
                <a:lnTo>
                  <a:pt x="950043" y="216036"/>
                </a:lnTo>
                <a:lnTo>
                  <a:pt x="950043" y="216339"/>
                </a:lnTo>
                <a:lnTo>
                  <a:pt x="950043" y="216919"/>
                </a:lnTo>
                <a:lnTo>
                  <a:pt x="949547" y="217221"/>
                </a:lnTo>
                <a:lnTo>
                  <a:pt x="948610" y="217800"/>
                </a:lnTo>
                <a:lnTo>
                  <a:pt x="947646" y="218380"/>
                </a:lnTo>
                <a:lnTo>
                  <a:pt x="947397" y="218380"/>
                </a:lnTo>
                <a:lnTo>
                  <a:pt x="946929" y="218683"/>
                </a:lnTo>
                <a:lnTo>
                  <a:pt x="945743" y="219263"/>
                </a:lnTo>
                <a:lnTo>
                  <a:pt x="945026" y="219841"/>
                </a:lnTo>
                <a:lnTo>
                  <a:pt x="943345" y="221580"/>
                </a:lnTo>
                <a:lnTo>
                  <a:pt x="941691" y="223042"/>
                </a:lnTo>
                <a:lnTo>
                  <a:pt x="939541" y="225083"/>
                </a:lnTo>
                <a:lnTo>
                  <a:pt x="936205" y="228007"/>
                </a:lnTo>
                <a:lnTo>
                  <a:pt x="933091" y="230903"/>
                </a:lnTo>
                <a:lnTo>
                  <a:pt x="931437" y="232640"/>
                </a:lnTo>
                <a:lnTo>
                  <a:pt x="929756" y="234406"/>
                </a:lnTo>
                <a:lnTo>
                  <a:pt x="927854" y="236447"/>
                </a:lnTo>
                <a:lnTo>
                  <a:pt x="926421" y="237882"/>
                </a:lnTo>
                <a:lnTo>
                  <a:pt x="924767" y="239343"/>
                </a:lnTo>
                <a:lnTo>
                  <a:pt x="922617" y="241082"/>
                </a:lnTo>
                <a:lnTo>
                  <a:pt x="922369" y="241385"/>
                </a:lnTo>
                <a:lnTo>
                  <a:pt x="921405" y="242267"/>
                </a:lnTo>
                <a:lnTo>
                  <a:pt x="919998" y="243702"/>
                </a:lnTo>
                <a:lnTo>
                  <a:pt x="918317" y="245163"/>
                </a:lnTo>
                <a:lnTo>
                  <a:pt x="917352" y="246046"/>
                </a:lnTo>
                <a:lnTo>
                  <a:pt x="916883" y="246626"/>
                </a:lnTo>
                <a:lnTo>
                  <a:pt x="916636" y="246626"/>
                </a:lnTo>
                <a:lnTo>
                  <a:pt x="916415" y="246626"/>
                </a:lnTo>
                <a:lnTo>
                  <a:pt x="916415" y="246046"/>
                </a:lnTo>
                <a:lnTo>
                  <a:pt x="916636" y="245743"/>
                </a:lnTo>
                <a:lnTo>
                  <a:pt x="916883" y="245743"/>
                </a:lnTo>
                <a:lnTo>
                  <a:pt x="917132" y="246046"/>
                </a:lnTo>
                <a:lnTo>
                  <a:pt x="917600" y="245743"/>
                </a:lnTo>
                <a:lnTo>
                  <a:pt x="917600" y="245467"/>
                </a:lnTo>
                <a:lnTo>
                  <a:pt x="917849" y="245163"/>
                </a:lnTo>
                <a:lnTo>
                  <a:pt x="918068" y="244585"/>
                </a:lnTo>
                <a:lnTo>
                  <a:pt x="918317" y="244585"/>
                </a:lnTo>
                <a:lnTo>
                  <a:pt x="918785" y="244280"/>
                </a:lnTo>
                <a:lnTo>
                  <a:pt x="918785" y="244005"/>
                </a:lnTo>
                <a:lnTo>
                  <a:pt x="919282" y="243702"/>
                </a:lnTo>
                <a:lnTo>
                  <a:pt x="919502" y="243426"/>
                </a:lnTo>
                <a:lnTo>
                  <a:pt x="919750" y="243426"/>
                </a:lnTo>
                <a:lnTo>
                  <a:pt x="919750" y="243122"/>
                </a:lnTo>
                <a:lnTo>
                  <a:pt x="920218" y="242847"/>
                </a:lnTo>
                <a:lnTo>
                  <a:pt x="920467" y="242267"/>
                </a:lnTo>
                <a:lnTo>
                  <a:pt x="920467" y="241689"/>
                </a:lnTo>
                <a:lnTo>
                  <a:pt x="920935" y="240806"/>
                </a:lnTo>
                <a:lnTo>
                  <a:pt x="921184" y="240502"/>
                </a:lnTo>
                <a:lnTo>
                  <a:pt x="921405" y="240226"/>
                </a:lnTo>
                <a:lnTo>
                  <a:pt x="921652" y="240502"/>
                </a:lnTo>
                <a:lnTo>
                  <a:pt x="921405" y="240806"/>
                </a:lnTo>
                <a:lnTo>
                  <a:pt x="921652" y="241082"/>
                </a:lnTo>
                <a:lnTo>
                  <a:pt x="921901" y="241385"/>
                </a:lnTo>
                <a:lnTo>
                  <a:pt x="922122" y="241082"/>
                </a:lnTo>
                <a:lnTo>
                  <a:pt x="922369" y="241082"/>
                </a:lnTo>
                <a:lnTo>
                  <a:pt x="922617" y="240806"/>
                </a:lnTo>
                <a:lnTo>
                  <a:pt x="922837" y="240226"/>
                </a:lnTo>
                <a:lnTo>
                  <a:pt x="923333" y="239923"/>
                </a:lnTo>
                <a:lnTo>
                  <a:pt x="923802" y="239343"/>
                </a:lnTo>
                <a:lnTo>
                  <a:pt x="924050" y="239067"/>
                </a:lnTo>
                <a:lnTo>
                  <a:pt x="924270" y="238764"/>
                </a:lnTo>
                <a:lnTo>
                  <a:pt x="924519" y="238764"/>
                </a:lnTo>
                <a:lnTo>
                  <a:pt x="924767" y="238460"/>
                </a:lnTo>
                <a:lnTo>
                  <a:pt x="925236" y="238460"/>
                </a:lnTo>
                <a:lnTo>
                  <a:pt x="925236" y="238185"/>
                </a:lnTo>
                <a:lnTo>
                  <a:pt x="925236" y="237882"/>
                </a:lnTo>
                <a:lnTo>
                  <a:pt x="925457" y="237606"/>
                </a:lnTo>
                <a:lnTo>
                  <a:pt x="925704" y="237606"/>
                </a:lnTo>
                <a:lnTo>
                  <a:pt x="925953" y="237302"/>
                </a:lnTo>
                <a:lnTo>
                  <a:pt x="926421" y="237026"/>
                </a:lnTo>
                <a:lnTo>
                  <a:pt x="926668" y="236723"/>
                </a:lnTo>
                <a:lnTo>
                  <a:pt x="927137" y="236447"/>
                </a:lnTo>
                <a:lnTo>
                  <a:pt x="927385" y="235868"/>
                </a:lnTo>
                <a:lnTo>
                  <a:pt x="927854" y="235565"/>
                </a:lnTo>
                <a:lnTo>
                  <a:pt x="928102" y="235262"/>
                </a:lnTo>
                <a:lnTo>
                  <a:pt x="928323" y="235262"/>
                </a:lnTo>
                <a:lnTo>
                  <a:pt x="928571" y="234682"/>
                </a:lnTo>
                <a:lnTo>
                  <a:pt x="928819" y="234406"/>
                </a:lnTo>
                <a:lnTo>
                  <a:pt x="929039" y="234103"/>
                </a:lnTo>
                <a:lnTo>
                  <a:pt x="929288" y="233827"/>
                </a:lnTo>
                <a:lnTo>
                  <a:pt x="929756" y="233247"/>
                </a:lnTo>
                <a:lnTo>
                  <a:pt x="930252" y="232944"/>
                </a:lnTo>
                <a:lnTo>
                  <a:pt x="930472" y="232640"/>
                </a:lnTo>
                <a:lnTo>
                  <a:pt x="930720" y="232365"/>
                </a:lnTo>
                <a:lnTo>
                  <a:pt x="930941" y="232062"/>
                </a:lnTo>
                <a:lnTo>
                  <a:pt x="931189" y="231786"/>
                </a:lnTo>
                <a:lnTo>
                  <a:pt x="931189" y="231482"/>
                </a:lnTo>
                <a:lnTo>
                  <a:pt x="931658" y="231206"/>
                </a:lnTo>
                <a:lnTo>
                  <a:pt x="931658" y="230903"/>
                </a:lnTo>
                <a:lnTo>
                  <a:pt x="931906" y="230627"/>
                </a:lnTo>
                <a:lnTo>
                  <a:pt x="932154" y="230323"/>
                </a:lnTo>
                <a:lnTo>
                  <a:pt x="932374" y="230020"/>
                </a:lnTo>
                <a:lnTo>
                  <a:pt x="932870" y="229745"/>
                </a:lnTo>
                <a:lnTo>
                  <a:pt x="933091" y="229441"/>
                </a:lnTo>
                <a:lnTo>
                  <a:pt x="933587" y="229165"/>
                </a:lnTo>
                <a:lnTo>
                  <a:pt x="933587" y="228862"/>
                </a:lnTo>
                <a:lnTo>
                  <a:pt x="934056" y="228862"/>
                </a:lnTo>
                <a:lnTo>
                  <a:pt x="934304" y="228862"/>
                </a:lnTo>
                <a:lnTo>
                  <a:pt x="934056" y="228586"/>
                </a:lnTo>
                <a:lnTo>
                  <a:pt x="934304" y="228007"/>
                </a:lnTo>
                <a:lnTo>
                  <a:pt x="934525" y="228007"/>
                </a:lnTo>
                <a:lnTo>
                  <a:pt x="934773" y="227703"/>
                </a:lnTo>
                <a:lnTo>
                  <a:pt x="935021" y="227703"/>
                </a:lnTo>
                <a:lnTo>
                  <a:pt x="935242" y="227703"/>
                </a:lnTo>
                <a:lnTo>
                  <a:pt x="935242" y="227124"/>
                </a:lnTo>
                <a:lnTo>
                  <a:pt x="935489" y="227124"/>
                </a:lnTo>
                <a:lnTo>
                  <a:pt x="935958" y="227124"/>
                </a:lnTo>
                <a:lnTo>
                  <a:pt x="936205" y="226820"/>
                </a:lnTo>
                <a:lnTo>
                  <a:pt x="936674" y="227124"/>
                </a:lnTo>
                <a:lnTo>
                  <a:pt x="936922" y="226820"/>
                </a:lnTo>
                <a:lnTo>
                  <a:pt x="936922" y="226242"/>
                </a:lnTo>
                <a:lnTo>
                  <a:pt x="936922" y="225966"/>
                </a:lnTo>
                <a:lnTo>
                  <a:pt x="936922" y="225662"/>
                </a:lnTo>
                <a:lnTo>
                  <a:pt x="937143" y="225386"/>
                </a:lnTo>
                <a:lnTo>
                  <a:pt x="937639" y="225083"/>
                </a:lnTo>
                <a:lnTo>
                  <a:pt x="937860" y="224779"/>
                </a:lnTo>
                <a:lnTo>
                  <a:pt x="937860" y="224503"/>
                </a:lnTo>
                <a:lnTo>
                  <a:pt x="938108" y="223924"/>
                </a:lnTo>
                <a:lnTo>
                  <a:pt x="938356" y="223924"/>
                </a:lnTo>
                <a:lnTo>
                  <a:pt x="938825" y="223344"/>
                </a:lnTo>
                <a:lnTo>
                  <a:pt x="939073" y="223042"/>
                </a:lnTo>
                <a:lnTo>
                  <a:pt x="939541" y="223042"/>
                </a:lnTo>
                <a:lnTo>
                  <a:pt x="939541" y="222739"/>
                </a:lnTo>
                <a:lnTo>
                  <a:pt x="940257" y="222463"/>
                </a:lnTo>
                <a:lnTo>
                  <a:pt x="940506" y="222159"/>
                </a:lnTo>
                <a:lnTo>
                  <a:pt x="940727" y="221883"/>
                </a:lnTo>
                <a:lnTo>
                  <a:pt x="941195" y="221580"/>
                </a:lnTo>
                <a:lnTo>
                  <a:pt x="941444" y="221304"/>
                </a:lnTo>
                <a:lnTo>
                  <a:pt x="941691" y="221000"/>
                </a:lnTo>
                <a:lnTo>
                  <a:pt x="941691" y="220422"/>
                </a:lnTo>
                <a:lnTo>
                  <a:pt x="941912" y="220118"/>
                </a:lnTo>
                <a:lnTo>
                  <a:pt x="942408" y="219539"/>
                </a:lnTo>
                <a:lnTo>
                  <a:pt x="943124" y="219539"/>
                </a:lnTo>
                <a:lnTo>
                  <a:pt x="943124" y="219263"/>
                </a:lnTo>
                <a:lnTo>
                  <a:pt x="943592" y="218959"/>
                </a:lnTo>
                <a:lnTo>
                  <a:pt x="943841" y="218683"/>
                </a:lnTo>
                <a:lnTo>
                  <a:pt x="944062" y="218380"/>
                </a:lnTo>
                <a:lnTo>
                  <a:pt x="944558" y="218076"/>
                </a:lnTo>
                <a:lnTo>
                  <a:pt x="944558" y="217800"/>
                </a:lnTo>
                <a:lnTo>
                  <a:pt x="944309" y="217497"/>
                </a:lnTo>
                <a:lnTo>
                  <a:pt x="944558" y="217221"/>
                </a:lnTo>
                <a:lnTo>
                  <a:pt x="944558" y="216919"/>
                </a:lnTo>
                <a:lnTo>
                  <a:pt x="944779" y="216643"/>
                </a:lnTo>
                <a:lnTo>
                  <a:pt x="945026" y="216339"/>
                </a:lnTo>
                <a:lnTo>
                  <a:pt x="945275" y="216036"/>
                </a:lnTo>
                <a:lnTo>
                  <a:pt x="945495" y="215760"/>
                </a:lnTo>
                <a:lnTo>
                  <a:pt x="945743" y="215456"/>
                </a:lnTo>
                <a:lnTo>
                  <a:pt x="945495" y="215456"/>
                </a:lnTo>
                <a:lnTo>
                  <a:pt x="945743" y="215180"/>
                </a:lnTo>
                <a:lnTo>
                  <a:pt x="945963" y="214877"/>
                </a:lnTo>
                <a:close/>
                <a:moveTo>
                  <a:pt x="1008698" y="115907"/>
                </a:moveTo>
                <a:lnTo>
                  <a:pt x="1008919" y="115907"/>
                </a:lnTo>
                <a:lnTo>
                  <a:pt x="1009415" y="116486"/>
                </a:lnTo>
                <a:lnTo>
                  <a:pt x="1010353" y="118555"/>
                </a:lnTo>
                <a:lnTo>
                  <a:pt x="1011069" y="120017"/>
                </a:lnTo>
                <a:lnTo>
                  <a:pt x="1012502" y="123851"/>
                </a:lnTo>
                <a:lnTo>
                  <a:pt x="1013219" y="126471"/>
                </a:lnTo>
                <a:lnTo>
                  <a:pt x="1013936" y="129119"/>
                </a:lnTo>
                <a:lnTo>
                  <a:pt x="1014404" y="131768"/>
                </a:lnTo>
                <a:lnTo>
                  <a:pt x="1015121" y="135602"/>
                </a:lnTo>
                <a:lnTo>
                  <a:pt x="1015617" y="138829"/>
                </a:lnTo>
                <a:lnTo>
                  <a:pt x="1015617" y="139409"/>
                </a:lnTo>
                <a:lnTo>
                  <a:pt x="1016085" y="141450"/>
                </a:lnTo>
                <a:lnTo>
                  <a:pt x="1016085" y="143821"/>
                </a:lnTo>
                <a:lnTo>
                  <a:pt x="1016085" y="144401"/>
                </a:lnTo>
                <a:lnTo>
                  <a:pt x="1016085" y="145863"/>
                </a:lnTo>
                <a:lnTo>
                  <a:pt x="1016085" y="146442"/>
                </a:lnTo>
                <a:lnTo>
                  <a:pt x="1015368" y="149394"/>
                </a:lnTo>
                <a:lnTo>
                  <a:pt x="1015368" y="149972"/>
                </a:lnTo>
                <a:lnTo>
                  <a:pt x="1014652" y="153200"/>
                </a:lnTo>
                <a:lnTo>
                  <a:pt x="1013936" y="157006"/>
                </a:lnTo>
                <a:lnTo>
                  <a:pt x="1013688" y="159654"/>
                </a:lnTo>
                <a:lnTo>
                  <a:pt x="1013688" y="159930"/>
                </a:lnTo>
                <a:lnTo>
                  <a:pt x="1013467" y="163737"/>
                </a:lnTo>
                <a:lnTo>
                  <a:pt x="1013467" y="164316"/>
                </a:lnTo>
                <a:lnTo>
                  <a:pt x="1013219" y="168425"/>
                </a:lnTo>
                <a:lnTo>
                  <a:pt x="1012502" y="171654"/>
                </a:lnTo>
                <a:lnTo>
                  <a:pt x="1012282" y="172811"/>
                </a:lnTo>
                <a:lnTo>
                  <a:pt x="1011785" y="175157"/>
                </a:lnTo>
                <a:lnTo>
                  <a:pt x="1011069" y="179266"/>
                </a:lnTo>
                <a:lnTo>
                  <a:pt x="1010849" y="179542"/>
                </a:lnTo>
                <a:lnTo>
                  <a:pt x="1010353" y="183045"/>
                </a:lnTo>
                <a:lnTo>
                  <a:pt x="1009636" y="186852"/>
                </a:lnTo>
                <a:lnTo>
                  <a:pt x="1009636" y="187155"/>
                </a:lnTo>
                <a:lnTo>
                  <a:pt x="1009415" y="188617"/>
                </a:lnTo>
                <a:lnTo>
                  <a:pt x="1009415" y="188893"/>
                </a:lnTo>
                <a:lnTo>
                  <a:pt x="1009415" y="189196"/>
                </a:lnTo>
                <a:lnTo>
                  <a:pt x="1008698" y="190658"/>
                </a:lnTo>
                <a:lnTo>
                  <a:pt x="1008450" y="192699"/>
                </a:lnTo>
                <a:lnTo>
                  <a:pt x="1008450" y="193279"/>
                </a:lnTo>
                <a:lnTo>
                  <a:pt x="1008450" y="193858"/>
                </a:lnTo>
                <a:lnTo>
                  <a:pt x="1007734" y="193279"/>
                </a:lnTo>
                <a:lnTo>
                  <a:pt x="1007265" y="192699"/>
                </a:lnTo>
                <a:lnTo>
                  <a:pt x="1006797" y="192396"/>
                </a:lnTo>
                <a:lnTo>
                  <a:pt x="1005115" y="192120"/>
                </a:lnTo>
                <a:lnTo>
                  <a:pt x="1004867" y="192120"/>
                </a:lnTo>
                <a:lnTo>
                  <a:pt x="1002718" y="191816"/>
                </a:lnTo>
                <a:lnTo>
                  <a:pt x="999878" y="192120"/>
                </a:lnTo>
                <a:lnTo>
                  <a:pt x="999630" y="192120"/>
                </a:lnTo>
                <a:lnTo>
                  <a:pt x="999630" y="192396"/>
                </a:lnTo>
                <a:lnTo>
                  <a:pt x="997729" y="192699"/>
                </a:lnTo>
                <a:lnTo>
                  <a:pt x="997480" y="192699"/>
                </a:lnTo>
                <a:lnTo>
                  <a:pt x="995329" y="193279"/>
                </a:lnTo>
                <a:lnTo>
                  <a:pt x="994614" y="193582"/>
                </a:lnTo>
                <a:lnTo>
                  <a:pt x="992463" y="194465"/>
                </a:lnTo>
                <a:lnTo>
                  <a:pt x="992243" y="194740"/>
                </a:lnTo>
                <a:lnTo>
                  <a:pt x="989845" y="195623"/>
                </a:lnTo>
                <a:lnTo>
                  <a:pt x="988412" y="196202"/>
                </a:lnTo>
                <a:lnTo>
                  <a:pt x="987475" y="196506"/>
                </a:lnTo>
                <a:lnTo>
                  <a:pt x="985573" y="197361"/>
                </a:lnTo>
                <a:lnTo>
                  <a:pt x="984139" y="197968"/>
                </a:lnTo>
                <a:lnTo>
                  <a:pt x="982926" y="198547"/>
                </a:lnTo>
                <a:lnTo>
                  <a:pt x="982209" y="198547"/>
                </a:lnTo>
                <a:lnTo>
                  <a:pt x="982209" y="198243"/>
                </a:lnTo>
                <a:lnTo>
                  <a:pt x="982209" y="197968"/>
                </a:lnTo>
                <a:lnTo>
                  <a:pt x="982706" y="197968"/>
                </a:lnTo>
                <a:lnTo>
                  <a:pt x="984139" y="197361"/>
                </a:lnTo>
                <a:lnTo>
                  <a:pt x="984608" y="197085"/>
                </a:lnTo>
                <a:lnTo>
                  <a:pt x="984855" y="196782"/>
                </a:lnTo>
                <a:lnTo>
                  <a:pt x="985573" y="196506"/>
                </a:lnTo>
                <a:lnTo>
                  <a:pt x="986510" y="196506"/>
                </a:lnTo>
                <a:lnTo>
                  <a:pt x="987227" y="195926"/>
                </a:lnTo>
                <a:lnTo>
                  <a:pt x="987695" y="195623"/>
                </a:lnTo>
                <a:lnTo>
                  <a:pt x="988191" y="195320"/>
                </a:lnTo>
                <a:lnTo>
                  <a:pt x="988412" y="195320"/>
                </a:lnTo>
                <a:lnTo>
                  <a:pt x="988908" y="194740"/>
                </a:lnTo>
                <a:lnTo>
                  <a:pt x="988908" y="194162"/>
                </a:lnTo>
                <a:lnTo>
                  <a:pt x="989376" y="193582"/>
                </a:lnTo>
                <a:lnTo>
                  <a:pt x="989625" y="193279"/>
                </a:lnTo>
                <a:lnTo>
                  <a:pt x="990342" y="192396"/>
                </a:lnTo>
                <a:lnTo>
                  <a:pt x="990810" y="192120"/>
                </a:lnTo>
                <a:lnTo>
                  <a:pt x="991059" y="192699"/>
                </a:lnTo>
                <a:lnTo>
                  <a:pt x="991059" y="193003"/>
                </a:lnTo>
                <a:lnTo>
                  <a:pt x="991279" y="193582"/>
                </a:lnTo>
                <a:lnTo>
                  <a:pt x="991279" y="194162"/>
                </a:lnTo>
                <a:lnTo>
                  <a:pt x="991994" y="193858"/>
                </a:lnTo>
                <a:lnTo>
                  <a:pt x="992243" y="194162"/>
                </a:lnTo>
                <a:lnTo>
                  <a:pt x="992463" y="194162"/>
                </a:lnTo>
                <a:lnTo>
                  <a:pt x="993428" y="193582"/>
                </a:lnTo>
                <a:lnTo>
                  <a:pt x="994394" y="193003"/>
                </a:lnTo>
                <a:lnTo>
                  <a:pt x="994861" y="192699"/>
                </a:lnTo>
                <a:lnTo>
                  <a:pt x="995109" y="192699"/>
                </a:lnTo>
                <a:lnTo>
                  <a:pt x="995329" y="192699"/>
                </a:lnTo>
                <a:lnTo>
                  <a:pt x="995578" y="192699"/>
                </a:lnTo>
                <a:lnTo>
                  <a:pt x="996046" y="192396"/>
                </a:lnTo>
                <a:lnTo>
                  <a:pt x="996295" y="192120"/>
                </a:lnTo>
                <a:lnTo>
                  <a:pt x="996543" y="192120"/>
                </a:lnTo>
                <a:lnTo>
                  <a:pt x="997012" y="191237"/>
                </a:lnTo>
                <a:lnTo>
                  <a:pt x="997729" y="190658"/>
                </a:lnTo>
                <a:lnTo>
                  <a:pt x="997949" y="190079"/>
                </a:lnTo>
                <a:lnTo>
                  <a:pt x="999381" y="189500"/>
                </a:lnTo>
                <a:lnTo>
                  <a:pt x="1000595" y="188893"/>
                </a:lnTo>
                <a:lnTo>
                  <a:pt x="1000815" y="188314"/>
                </a:lnTo>
                <a:lnTo>
                  <a:pt x="1000595" y="187431"/>
                </a:lnTo>
                <a:lnTo>
                  <a:pt x="1000815" y="187155"/>
                </a:lnTo>
                <a:lnTo>
                  <a:pt x="1001780" y="187431"/>
                </a:lnTo>
                <a:lnTo>
                  <a:pt x="1002497" y="188038"/>
                </a:lnTo>
                <a:lnTo>
                  <a:pt x="1003434" y="187734"/>
                </a:lnTo>
                <a:lnTo>
                  <a:pt x="1003930" y="187431"/>
                </a:lnTo>
                <a:lnTo>
                  <a:pt x="1004646" y="187431"/>
                </a:lnTo>
                <a:lnTo>
                  <a:pt x="1005115" y="187431"/>
                </a:lnTo>
                <a:lnTo>
                  <a:pt x="1005583" y="187155"/>
                </a:lnTo>
                <a:lnTo>
                  <a:pt x="1006080" y="187155"/>
                </a:lnTo>
                <a:lnTo>
                  <a:pt x="1006797" y="186852"/>
                </a:lnTo>
                <a:lnTo>
                  <a:pt x="1007265" y="186576"/>
                </a:lnTo>
                <a:lnTo>
                  <a:pt x="1007734" y="186576"/>
                </a:lnTo>
                <a:lnTo>
                  <a:pt x="1008202" y="186576"/>
                </a:lnTo>
                <a:lnTo>
                  <a:pt x="1008450" y="186852"/>
                </a:lnTo>
                <a:lnTo>
                  <a:pt x="1008919" y="186852"/>
                </a:lnTo>
                <a:lnTo>
                  <a:pt x="1009167" y="186576"/>
                </a:lnTo>
                <a:lnTo>
                  <a:pt x="1008919" y="185969"/>
                </a:lnTo>
                <a:lnTo>
                  <a:pt x="1009167" y="185389"/>
                </a:lnTo>
                <a:lnTo>
                  <a:pt x="1009636" y="183652"/>
                </a:lnTo>
                <a:lnTo>
                  <a:pt x="1009884" y="182466"/>
                </a:lnTo>
                <a:lnTo>
                  <a:pt x="1009636" y="181308"/>
                </a:lnTo>
                <a:lnTo>
                  <a:pt x="1009884" y="180425"/>
                </a:lnTo>
                <a:lnTo>
                  <a:pt x="1010132" y="179542"/>
                </a:lnTo>
                <a:lnTo>
                  <a:pt x="1009636" y="178962"/>
                </a:lnTo>
                <a:lnTo>
                  <a:pt x="1009636" y="177501"/>
                </a:lnTo>
                <a:lnTo>
                  <a:pt x="1009884" y="176922"/>
                </a:lnTo>
                <a:lnTo>
                  <a:pt x="1010132" y="176342"/>
                </a:lnTo>
                <a:lnTo>
                  <a:pt x="1010132" y="174853"/>
                </a:lnTo>
                <a:lnTo>
                  <a:pt x="1010600" y="173998"/>
                </a:lnTo>
                <a:lnTo>
                  <a:pt x="1010600" y="173694"/>
                </a:lnTo>
                <a:lnTo>
                  <a:pt x="1011069" y="173391"/>
                </a:lnTo>
                <a:lnTo>
                  <a:pt x="1011565" y="172536"/>
                </a:lnTo>
                <a:lnTo>
                  <a:pt x="1012033" y="171350"/>
                </a:lnTo>
                <a:lnTo>
                  <a:pt x="1012282" y="170191"/>
                </a:lnTo>
                <a:lnTo>
                  <a:pt x="1012033" y="169308"/>
                </a:lnTo>
                <a:lnTo>
                  <a:pt x="1012033" y="168730"/>
                </a:lnTo>
                <a:lnTo>
                  <a:pt x="1012282" y="168123"/>
                </a:lnTo>
                <a:lnTo>
                  <a:pt x="1012282" y="167267"/>
                </a:lnTo>
                <a:lnTo>
                  <a:pt x="1012502" y="166660"/>
                </a:lnTo>
                <a:lnTo>
                  <a:pt x="1012502" y="165503"/>
                </a:lnTo>
                <a:lnTo>
                  <a:pt x="1012502" y="164040"/>
                </a:lnTo>
                <a:lnTo>
                  <a:pt x="1012971" y="162274"/>
                </a:lnTo>
                <a:lnTo>
                  <a:pt x="1013219" y="160509"/>
                </a:lnTo>
                <a:lnTo>
                  <a:pt x="1013467" y="158469"/>
                </a:lnTo>
                <a:lnTo>
                  <a:pt x="1013219" y="157586"/>
                </a:lnTo>
                <a:lnTo>
                  <a:pt x="1013467" y="157310"/>
                </a:lnTo>
                <a:lnTo>
                  <a:pt x="1013467" y="156703"/>
                </a:lnTo>
                <a:lnTo>
                  <a:pt x="1013467" y="155545"/>
                </a:lnTo>
                <a:lnTo>
                  <a:pt x="1013219" y="154082"/>
                </a:lnTo>
                <a:lnTo>
                  <a:pt x="1013219" y="153476"/>
                </a:lnTo>
                <a:lnTo>
                  <a:pt x="1012971" y="152896"/>
                </a:lnTo>
                <a:lnTo>
                  <a:pt x="1013219" y="151435"/>
                </a:lnTo>
                <a:lnTo>
                  <a:pt x="1013688" y="150248"/>
                </a:lnTo>
                <a:lnTo>
                  <a:pt x="1014404" y="149669"/>
                </a:lnTo>
                <a:lnTo>
                  <a:pt x="1014404" y="149090"/>
                </a:lnTo>
                <a:lnTo>
                  <a:pt x="1014652" y="148207"/>
                </a:lnTo>
                <a:lnTo>
                  <a:pt x="1014652" y="147904"/>
                </a:lnTo>
                <a:lnTo>
                  <a:pt x="1014652" y="147628"/>
                </a:lnTo>
                <a:lnTo>
                  <a:pt x="1014900" y="147325"/>
                </a:lnTo>
                <a:lnTo>
                  <a:pt x="1014652" y="146745"/>
                </a:lnTo>
                <a:lnTo>
                  <a:pt x="1014652" y="146442"/>
                </a:lnTo>
                <a:lnTo>
                  <a:pt x="1014652" y="146166"/>
                </a:lnTo>
                <a:lnTo>
                  <a:pt x="1014652" y="145863"/>
                </a:lnTo>
                <a:lnTo>
                  <a:pt x="1014652" y="145560"/>
                </a:lnTo>
                <a:lnTo>
                  <a:pt x="1014900" y="145284"/>
                </a:lnTo>
                <a:lnTo>
                  <a:pt x="1014900" y="144677"/>
                </a:lnTo>
                <a:lnTo>
                  <a:pt x="1015121" y="144677"/>
                </a:lnTo>
                <a:lnTo>
                  <a:pt x="1015121" y="143821"/>
                </a:lnTo>
                <a:lnTo>
                  <a:pt x="1015121" y="143518"/>
                </a:lnTo>
                <a:lnTo>
                  <a:pt x="1015121" y="142635"/>
                </a:lnTo>
                <a:lnTo>
                  <a:pt x="1015121" y="142331"/>
                </a:lnTo>
                <a:lnTo>
                  <a:pt x="1015121" y="142057"/>
                </a:lnTo>
                <a:lnTo>
                  <a:pt x="1014900" y="141450"/>
                </a:lnTo>
                <a:lnTo>
                  <a:pt x="1014900" y="141174"/>
                </a:lnTo>
                <a:lnTo>
                  <a:pt x="1014900" y="140594"/>
                </a:lnTo>
                <a:lnTo>
                  <a:pt x="1014900" y="139104"/>
                </a:lnTo>
                <a:lnTo>
                  <a:pt x="1014900" y="138222"/>
                </a:lnTo>
                <a:lnTo>
                  <a:pt x="1014900" y="137339"/>
                </a:lnTo>
                <a:lnTo>
                  <a:pt x="1014404" y="136180"/>
                </a:lnTo>
                <a:lnTo>
                  <a:pt x="1013936" y="134995"/>
                </a:lnTo>
                <a:lnTo>
                  <a:pt x="1013467" y="133836"/>
                </a:lnTo>
                <a:lnTo>
                  <a:pt x="1013219" y="133533"/>
                </a:lnTo>
                <a:lnTo>
                  <a:pt x="1012971" y="132346"/>
                </a:lnTo>
                <a:lnTo>
                  <a:pt x="1012750" y="132071"/>
                </a:lnTo>
                <a:lnTo>
                  <a:pt x="1012502" y="130885"/>
                </a:lnTo>
                <a:lnTo>
                  <a:pt x="1012033" y="130305"/>
                </a:lnTo>
                <a:lnTo>
                  <a:pt x="1012282" y="129424"/>
                </a:lnTo>
                <a:lnTo>
                  <a:pt x="1011785" y="127961"/>
                </a:lnTo>
                <a:lnTo>
                  <a:pt x="1011785" y="127354"/>
                </a:lnTo>
                <a:lnTo>
                  <a:pt x="1011785" y="126775"/>
                </a:lnTo>
                <a:lnTo>
                  <a:pt x="1011069" y="125892"/>
                </a:lnTo>
                <a:lnTo>
                  <a:pt x="1010849" y="125312"/>
                </a:lnTo>
                <a:lnTo>
                  <a:pt x="1010353" y="124430"/>
                </a:lnTo>
                <a:lnTo>
                  <a:pt x="1010353" y="123851"/>
                </a:lnTo>
                <a:lnTo>
                  <a:pt x="1010132" y="123548"/>
                </a:lnTo>
                <a:lnTo>
                  <a:pt x="1010132" y="122968"/>
                </a:lnTo>
                <a:lnTo>
                  <a:pt x="1010132" y="122361"/>
                </a:lnTo>
                <a:lnTo>
                  <a:pt x="1010132" y="122086"/>
                </a:lnTo>
                <a:lnTo>
                  <a:pt x="1009884" y="122086"/>
                </a:lnTo>
                <a:lnTo>
                  <a:pt x="1009636" y="121479"/>
                </a:lnTo>
                <a:lnTo>
                  <a:pt x="1009636" y="121203"/>
                </a:lnTo>
                <a:lnTo>
                  <a:pt x="1009636" y="120017"/>
                </a:lnTo>
                <a:lnTo>
                  <a:pt x="1009415" y="119438"/>
                </a:lnTo>
                <a:lnTo>
                  <a:pt x="1009415" y="119134"/>
                </a:lnTo>
                <a:lnTo>
                  <a:pt x="1009167" y="118555"/>
                </a:lnTo>
                <a:lnTo>
                  <a:pt x="1008919" y="117949"/>
                </a:lnTo>
                <a:lnTo>
                  <a:pt x="1008919" y="117673"/>
                </a:lnTo>
                <a:lnTo>
                  <a:pt x="1008698" y="117369"/>
                </a:lnTo>
                <a:lnTo>
                  <a:pt x="1008698" y="116790"/>
                </a:lnTo>
                <a:lnTo>
                  <a:pt x="1008450" y="116183"/>
                </a:lnTo>
                <a:close/>
                <a:moveTo>
                  <a:pt x="986510" y="92350"/>
                </a:moveTo>
                <a:lnTo>
                  <a:pt x="988191" y="92350"/>
                </a:lnTo>
                <a:lnTo>
                  <a:pt x="989845" y="92929"/>
                </a:lnTo>
                <a:lnTo>
                  <a:pt x="990342" y="93536"/>
                </a:lnTo>
                <a:lnTo>
                  <a:pt x="991526" y="93812"/>
                </a:lnTo>
                <a:lnTo>
                  <a:pt x="991775" y="94116"/>
                </a:lnTo>
                <a:lnTo>
                  <a:pt x="993429" y="95302"/>
                </a:lnTo>
                <a:lnTo>
                  <a:pt x="992960" y="95881"/>
                </a:lnTo>
                <a:lnTo>
                  <a:pt x="992960" y="96184"/>
                </a:lnTo>
                <a:lnTo>
                  <a:pt x="992960" y="96763"/>
                </a:lnTo>
                <a:lnTo>
                  <a:pt x="993180" y="97067"/>
                </a:lnTo>
                <a:lnTo>
                  <a:pt x="994146" y="97343"/>
                </a:lnTo>
                <a:lnTo>
                  <a:pt x="994614" y="97067"/>
                </a:lnTo>
                <a:lnTo>
                  <a:pt x="995110" y="97343"/>
                </a:lnTo>
                <a:lnTo>
                  <a:pt x="996047" y="98833"/>
                </a:lnTo>
                <a:lnTo>
                  <a:pt x="997012" y="100294"/>
                </a:lnTo>
                <a:lnTo>
                  <a:pt x="998197" y="104128"/>
                </a:lnTo>
                <a:lnTo>
                  <a:pt x="997949" y="105314"/>
                </a:lnTo>
                <a:lnTo>
                  <a:pt x="997949" y="105590"/>
                </a:lnTo>
                <a:lnTo>
                  <a:pt x="998445" y="108541"/>
                </a:lnTo>
                <a:lnTo>
                  <a:pt x="998445" y="110003"/>
                </a:lnTo>
                <a:lnTo>
                  <a:pt x="997949" y="110886"/>
                </a:lnTo>
                <a:lnTo>
                  <a:pt x="997481" y="110886"/>
                </a:lnTo>
                <a:lnTo>
                  <a:pt x="995827" y="109424"/>
                </a:lnTo>
                <a:lnTo>
                  <a:pt x="992463" y="108845"/>
                </a:lnTo>
                <a:lnTo>
                  <a:pt x="991526" y="107962"/>
                </a:lnTo>
                <a:lnTo>
                  <a:pt x="993180" y="106776"/>
                </a:lnTo>
                <a:lnTo>
                  <a:pt x="993180" y="106472"/>
                </a:lnTo>
                <a:lnTo>
                  <a:pt x="993180" y="104431"/>
                </a:lnTo>
                <a:lnTo>
                  <a:pt x="993180" y="103245"/>
                </a:lnTo>
                <a:lnTo>
                  <a:pt x="992960" y="102363"/>
                </a:lnTo>
                <a:lnTo>
                  <a:pt x="991775" y="100597"/>
                </a:lnTo>
                <a:lnTo>
                  <a:pt x="991526" y="100597"/>
                </a:lnTo>
                <a:lnTo>
                  <a:pt x="990811" y="100294"/>
                </a:lnTo>
                <a:lnTo>
                  <a:pt x="988908" y="97950"/>
                </a:lnTo>
                <a:lnTo>
                  <a:pt x="989128" y="96763"/>
                </a:lnTo>
                <a:lnTo>
                  <a:pt x="988908" y="96460"/>
                </a:lnTo>
                <a:lnTo>
                  <a:pt x="988411" y="95881"/>
                </a:lnTo>
                <a:lnTo>
                  <a:pt x="986042" y="94419"/>
                </a:lnTo>
                <a:lnTo>
                  <a:pt x="985572" y="93233"/>
                </a:lnTo>
                <a:lnTo>
                  <a:pt x="985572" y="92929"/>
                </a:lnTo>
                <a:close/>
                <a:moveTo>
                  <a:pt x="303313" y="0"/>
                </a:moveTo>
                <a:lnTo>
                  <a:pt x="310011" y="304"/>
                </a:lnTo>
                <a:lnTo>
                  <a:pt x="312133" y="304"/>
                </a:lnTo>
                <a:lnTo>
                  <a:pt x="319548" y="1187"/>
                </a:lnTo>
                <a:lnTo>
                  <a:pt x="321201" y="1187"/>
                </a:lnTo>
                <a:lnTo>
                  <a:pt x="323600" y="1187"/>
                </a:lnTo>
                <a:lnTo>
                  <a:pt x="324068" y="1490"/>
                </a:lnTo>
                <a:lnTo>
                  <a:pt x="324785" y="1490"/>
                </a:lnTo>
                <a:lnTo>
                  <a:pt x="326439" y="1187"/>
                </a:lnTo>
                <a:lnTo>
                  <a:pt x="328369" y="1490"/>
                </a:lnTo>
                <a:lnTo>
                  <a:pt x="330270" y="1794"/>
                </a:lnTo>
                <a:lnTo>
                  <a:pt x="330987" y="1794"/>
                </a:lnTo>
                <a:lnTo>
                  <a:pt x="337905" y="2097"/>
                </a:lnTo>
                <a:lnTo>
                  <a:pt x="340525" y="2097"/>
                </a:lnTo>
                <a:lnTo>
                  <a:pt x="343860" y="2097"/>
                </a:lnTo>
                <a:lnTo>
                  <a:pt x="345761" y="2097"/>
                </a:lnTo>
                <a:lnTo>
                  <a:pt x="350777" y="2097"/>
                </a:lnTo>
                <a:lnTo>
                  <a:pt x="352211" y="2373"/>
                </a:lnTo>
                <a:lnTo>
                  <a:pt x="357696" y="2373"/>
                </a:lnTo>
                <a:lnTo>
                  <a:pt x="360784" y="2373"/>
                </a:lnTo>
                <a:lnTo>
                  <a:pt x="361280" y="2677"/>
                </a:lnTo>
                <a:lnTo>
                  <a:pt x="363402" y="2677"/>
                </a:lnTo>
                <a:lnTo>
                  <a:pt x="364615" y="2677"/>
                </a:lnTo>
                <a:lnTo>
                  <a:pt x="366764" y="2980"/>
                </a:lnTo>
                <a:lnTo>
                  <a:pt x="369135" y="2980"/>
                </a:lnTo>
                <a:lnTo>
                  <a:pt x="371533" y="2980"/>
                </a:lnTo>
                <a:lnTo>
                  <a:pt x="372940" y="3284"/>
                </a:lnTo>
                <a:lnTo>
                  <a:pt x="373904" y="3284"/>
                </a:lnTo>
                <a:lnTo>
                  <a:pt x="374152" y="3284"/>
                </a:lnTo>
                <a:lnTo>
                  <a:pt x="379637" y="3560"/>
                </a:lnTo>
                <a:lnTo>
                  <a:pt x="380574" y="3560"/>
                </a:lnTo>
                <a:lnTo>
                  <a:pt x="382724" y="3560"/>
                </a:lnTo>
                <a:lnTo>
                  <a:pt x="387272" y="3560"/>
                </a:lnTo>
                <a:lnTo>
                  <a:pt x="387272" y="3863"/>
                </a:lnTo>
                <a:lnTo>
                  <a:pt x="392261" y="3863"/>
                </a:lnTo>
                <a:lnTo>
                  <a:pt x="392509" y="3863"/>
                </a:lnTo>
                <a:lnTo>
                  <a:pt x="399648" y="4166"/>
                </a:lnTo>
                <a:lnTo>
                  <a:pt x="401329" y="4166"/>
                </a:lnTo>
                <a:lnTo>
                  <a:pt x="403480" y="4166"/>
                </a:lnTo>
                <a:lnTo>
                  <a:pt x="403949" y="4166"/>
                </a:lnTo>
                <a:lnTo>
                  <a:pt x="406815" y="4166"/>
                </a:lnTo>
                <a:lnTo>
                  <a:pt x="410150" y="3863"/>
                </a:lnTo>
                <a:lnTo>
                  <a:pt x="411832" y="3863"/>
                </a:lnTo>
                <a:lnTo>
                  <a:pt x="414919" y="3863"/>
                </a:lnTo>
                <a:lnTo>
                  <a:pt x="415884" y="3863"/>
                </a:lnTo>
                <a:lnTo>
                  <a:pt x="418502" y="4166"/>
                </a:lnTo>
                <a:lnTo>
                  <a:pt x="419440" y="4166"/>
                </a:lnTo>
                <a:lnTo>
                  <a:pt x="420651" y="4166"/>
                </a:lnTo>
                <a:lnTo>
                  <a:pt x="423022" y="4469"/>
                </a:lnTo>
                <a:lnTo>
                  <a:pt x="423987" y="4469"/>
                </a:lnTo>
                <a:lnTo>
                  <a:pt x="425420" y="4469"/>
                </a:lnTo>
                <a:lnTo>
                  <a:pt x="430188" y="4773"/>
                </a:lnTo>
                <a:lnTo>
                  <a:pt x="430905" y="4773"/>
                </a:lnTo>
                <a:lnTo>
                  <a:pt x="431126" y="4773"/>
                </a:lnTo>
                <a:lnTo>
                  <a:pt x="434958" y="5049"/>
                </a:lnTo>
                <a:lnTo>
                  <a:pt x="435178" y="5049"/>
                </a:lnTo>
                <a:lnTo>
                  <a:pt x="437107" y="5049"/>
                </a:lnTo>
                <a:lnTo>
                  <a:pt x="440443" y="5352"/>
                </a:lnTo>
                <a:lnTo>
                  <a:pt x="440663" y="5352"/>
                </a:lnTo>
                <a:lnTo>
                  <a:pt x="445212" y="5352"/>
                </a:lnTo>
                <a:lnTo>
                  <a:pt x="445928" y="5655"/>
                </a:lnTo>
                <a:lnTo>
                  <a:pt x="446148" y="5655"/>
                </a:lnTo>
                <a:lnTo>
                  <a:pt x="452351" y="5959"/>
                </a:lnTo>
                <a:lnTo>
                  <a:pt x="456899" y="6235"/>
                </a:lnTo>
                <a:lnTo>
                  <a:pt x="461888" y="6538"/>
                </a:lnTo>
                <a:lnTo>
                  <a:pt x="464037" y="6538"/>
                </a:lnTo>
                <a:lnTo>
                  <a:pt x="469522" y="6538"/>
                </a:lnTo>
                <a:lnTo>
                  <a:pt x="469771" y="6538"/>
                </a:lnTo>
                <a:lnTo>
                  <a:pt x="474540" y="6538"/>
                </a:lnTo>
                <a:lnTo>
                  <a:pt x="475724" y="6538"/>
                </a:lnTo>
                <a:lnTo>
                  <a:pt x="475972" y="6538"/>
                </a:lnTo>
                <a:lnTo>
                  <a:pt x="476193" y="6538"/>
                </a:lnTo>
                <a:lnTo>
                  <a:pt x="481678" y="6538"/>
                </a:lnTo>
                <a:lnTo>
                  <a:pt x="484545" y="6538"/>
                </a:lnTo>
                <a:lnTo>
                  <a:pt x="489561" y="6538"/>
                </a:lnTo>
                <a:lnTo>
                  <a:pt x="492428" y="6538"/>
                </a:lnTo>
                <a:lnTo>
                  <a:pt x="496480" y="6538"/>
                </a:lnTo>
                <a:lnTo>
                  <a:pt x="496949" y="6538"/>
                </a:lnTo>
                <a:lnTo>
                  <a:pt x="499346" y="6538"/>
                </a:lnTo>
                <a:lnTo>
                  <a:pt x="503399" y="6538"/>
                </a:lnTo>
                <a:lnTo>
                  <a:pt x="504832" y="6538"/>
                </a:lnTo>
                <a:lnTo>
                  <a:pt x="505769" y="6538"/>
                </a:lnTo>
                <a:lnTo>
                  <a:pt x="506486" y="6538"/>
                </a:lnTo>
                <a:lnTo>
                  <a:pt x="508167" y="6538"/>
                </a:lnTo>
                <a:lnTo>
                  <a:pt x="508636" y="6538"/>
                </a:lnTo>
                <a:lnTo>
                  <a:pt x="511034" y="6538"/>
                </a:lnTo>
                <a:lnTo>
                  <a:pt x="513873" y="6538"/>
                </a:lnTo>
                <a:lnTo>
                  <a:pt x="515306" y="6538"/>
                </a:lnTo>
                <a:lnTo>
                  <a:pt x="517704" y="6538"/>
                </a:lnTo>
                <a:lnTo>
                  <a:pt x="521508" y="6538"/>
                </a:lnTo>
                <a:lnTo>
                  <a:pt x="521756" y="6842"/>
                </a:lnTo>
                <a:lnTo>
                  <a:pt x="525808" y="6842"/>
                </a:lnTo>
                <a:lnTo>
                  <a:pt x="526277" y="6842"/>
                </a:lnTo>
                <a:lnTo>
                  <a:pt x="528427" y="6842"/>
                </a:lnTo>
                <a:lnTo>
                  <a:pt x="533664" y="6842"/>
                </a:lnTo>
                <a:lnTo>
                  <a:pt x="533912" y="6842"/>
                </a:lnTo>
                <a:lnTo>
                  <a:pt x="538212" y="6842"/>
                </a:lnTo>
                <a:lnTo>
                  <a:pt x="540830" y="6842"/>
                </a:lnTo>
                <a:lnTo>
                  <a:pt x="550835" y="6842"/>
                </a:lnTo>
                <a:lnTo>
                  <a:pt x="551332" y="6842"/>
                </a:lnTo>
                <a:lnTo>
                  <a:pt x="551801" y="6842"/>
                </a:lnTo>
                <a:lnTo>
                  <a:pt x="553454" y="6842"/>
                </a:lnTo>
                <a:lnTo>
                  <a:pt x="556321" y="6842"/>
                </a:lnTo>
                <a:lnTo>
                  <a:pt x="556817" y="6842"/>
                </a:lnTo>
                <a:lnTo>
                  <a:pt x="559188" y="6842"/>
                </a:lnTo>
                <a:lnTo>
                  <a:pt x="564425" y="6842"/>
                </a:lnTo>
                <a:lnTo>
                  <a:pt x="565638" y="6842"/>
                </a:lnTo>
                <a:lnTo>
                  <a:pt x="570874" y="6842"/>
                </a:lnTo>
                <a:lnTo>
                  <a:pt x="571123" y="6842"/>
                </a:lnTo>
                <a:lnTo>
                  <a:pt x="580164" y="6842"/>
                </a:lnTo>
                <a:lnTo>
                  <a:pt x="581598" y="6842"/>
                </a:lnTo>
                <a:lnTo>
                  <a:pt x="585181" y="6842"/>
                </a:lnTo>
                <a:lnTo>
                  <a:pt x="585897" y="6842"/>
                </a:lnTo>
                <a:lnTo>
                  <a:pt x="586366" y="6842"/>
                </a:lnTo>
                <a:lnTo>
                  <a:pt x="586614" y="6842"/>
                </a:lnTo>
                <a:lnTo>
                  <a:pt x="593532" y="6842"/>
                </a:lnTo>
                <a:lnTo>
                  <a:pt x="594497" y="6842"/>
                </a:lnTo>
                <a:lnTo>
                  <a:pt x="595903" y="6842"/>
                </a:lnTo>
                <a:lnTo>
                  <a:pt x="612606" y="6842"/>
                </a:lnTo>
                <a:lnTo>
                  <a:pt x="613571" y="6842"/>
                </a:lnTo>
                <a:lnTo>
                  <a:pt x="613792" y="6842"/>
                </a:lnTo>
                <a:lnTo>
                  <a:pt x="614288" y="6842"/>
                </a:lnTo>
                <a:lnTo>
                  <a:pt x="614509" y="6842"/>
                </a:lnTo>
                <a:lnTo>
                  <a:pt x="616906" y="6842"/>
                </a:lnTo>
                <a:lnTo>
                  <a:pt x="619525" y="6842"/>
                </a:lnTo>
                <a:lnTo>
                  <a:pt x="619993" y="6842"/>
                </a:lnTo>
                <a:lnTo>
                  <a:pt x="621676" y="6842"/>
                </a:lnTo>
                <a:lnTo>
                  <a:pt x="627629" y="6842"/>
                </a:lnTo>
                <a:lnTo>
                  <a:pt x="633582" y="6842"/>
                </a:lnTo>
                <a:lnTo>
                  <a:pt x="635016" y="6842"/>
                </a:lnTo>
                <a:lnTo>
                  <a:pt x="635732" y="6842"/>
                </a:lnTo>
                <a:lnTo>
                  <a:pt x="636917" y="6842"/>
                </a:lnTo>
                <a:lnTo>
                  <a:pt x="637166" y="6842"/>
                </a:lnTo>
                <a:lnTo>
                  <a:pt x="638131" y="6842"/>
                </a:lnTo>
                <a:lnTo>
                  <a:pt x="640749" y="6842"/>
                </a:lnTo>
                <a:lnTo>
                  <a:pt x="646703" y="6842"/>
                </a:lnTo>
                <a:lnTo>
                  <a:pt x="648137" y="6842"/>
                </a:lnTo>
                <a:lnTo>
                  <a:pt x="648852" y="6842"/>
                </a:lnTo>
                <a:lnTo>
                  <a:pt x="649818" y="6842"/>
                </a:lnTo>
                <a:lnTo>
                  <a:pt x="653153" y="6842"/>
                </a:lnTo>
                <a:lnTo>
                  <a:pt x="655524" y="6842"/>
                </a:lnTo>
                <a:lnTo>
                  <a:pt x="656709" y="6842"/>
                </a:lnTo>
                <a:lnTo>
                  <a:pt x="663158" y="6842"/>
                </a:lnTo>
                <a:lnTo>
                  <a:pt x="663875" y="6842"/>
                </a:lnTo>
                <a:lnTo>
                  <a:pt x="664345" y="6842"/>
                </a:lnTo>
                <a:lnTo>
                  <a:pt x="666494" y="6842"/>
                </a:lnTo>
                <a:lnTo>
                  <a:pt x="670325" y="6842"/>
                </a:lnTo>
                <a:lnTo>
                  <a:pt x="671042" y="6538"/>
                </a:lnTo>
                <a:lnTo>
                  <a:pt x="672696" y="6538"/>
                </a:lnTo>
                <a:lnTo>
                  <a:pt x="674377" y="6538"/>
                </a:lnTo>
                <a:lnTo>
                  <a:pt x="674846" y="6538"/>
                </a:lnTo>
                <a:lnTo>
                  <a:pt x="681048" y="6538"/>
                </a:lnTo>
                <a:lnTo>
                  <a:pt x="687718" y="6538"/>
                </a:lnTo>
                <a:lnTo>
                  <a:pt x="694636" y="6538"/>
                </a:lnTo>
                <a:lnTo>
                  <a:pt x="696787" y="6538"/>
                </a:lnTo>
                <a:lnTo>
                  <a:pt x="696787" y="6235"/>
                </a:lnTo>
                <a:lnTo>
                  <a:pt x="697972" y="6235"/>
                </a:lnTo>
                <a:lnTo>
                  <a:pt x="702272" y="6538"/>
                </a:lnTo>
                <a:lnTo>
                  <a:pt x="709659" y="6538"/>
                </a:lnTo>
                <a:lnTo>
                  <a:pt x="710128" y="6538"/>
                </a:lnTo>
                <a:lnTo>
                  <a:pt x="712994" y="6538"/>
                </a:lnTo>
                <a:lnTo>
                  <a:pt x="719664" y="6538"/>
                </a:lnTo>
                <a:lnTo>
                  <a:pt x="720381" y="6538"/>
                </a:lnTo>
                <a:lnTo>
                  <a:pt x="720629" y="6538"/>
                </a:lnTo>
                <a:lnTo>
                  <a:pt x="723964" y="6538"/>
                </a:lnTo>
                <a:lnTo>
                  <a:pt x="736368" y="6235"/>
                </a:lnTo>
                <a:lnTo>
                  <a:pt x="738518" y="6235"/>
                </a:lnTo>
                <a:lnTo>
                  <a:pt x="739235" y="6235"/>
                </a:lnTo>
                <a:lnTo>
                  <a:pt x="740172" y="6235"/>
                </a:lnTo>
                <a:lnTo>
                  <a:pt x="741136" y="6235"/>
                </a:lnTo>
                <a:lnTo>
                  <a:pt x="744471" y="6235"/>
                </a:lnTo>
                <a:lnTo>
                  <a:pt x="751143" y="6235"/>
                </a:lnTo>
                <a:lnTo>
                  <a:pt x="751639" y="6235"/>
                </a:lnTo>
                <a:lnTo>
                  <a:pt x="753788" y="6235"/>
                </a:lnTo>
                <a:lnTo>
                  <a:pt x="754974" y="6235"/>
                </a:lnTo>
                <a:lnTo>
                  <a:pt x="765696" y="6235"/>
                </a:lnTo>
                <a:lnTo>
                  <a:pt x="772367" y="6235"/>
                </a:lnTo>
                <a:lnTo>
                  <a:pt x="773579" y="6235"/>
                </a:lnTo>
                <a:lnTo>
                  <a:pt x="782400" y="6235"/>
                </a:lnTo>
                <a:lnTo>
                  <a:pt x="785267" y="6235"/>
                </a:lnTo>
                <a:lnTo>
                  <a:pt x="796926" y="6235"/>
                </a:lnTo>
                <a:lnTo>
                  <a:pt x="805526" y="6235"/>
                </a:lnTo>
                <a:lnTo>
                  <a:pt x="810542" y="6235"/>
                </a:lnTo>
                <a:lnTo>
                  <a:pt x="813381" y="6235"/>
                </a:lnTo>
                <a:lnTo>
                  <a:pt x="816028" y="6235"/>
                </a:lnTo>
                <a:lnTo>
                  <a:pt x="817930" y="6235"/>
                </a:lnTo>
                <a:lnTo>
                  <a:pt x="820300" y="5959"/>
                </a:lnTo>
                <a:lnTo>
                  <a:pt x="820797" y="6235"/>
                </a:lnTo>
                <a:lnTo>
                  <a:pt x="822202" y="6538"/>
                </a:lnTo>
                <a:lnTo>
                  <a:pt x="825316" y="6538"/>
                </a:lnTo>
                <a:lnTo>
                  <a:pt x="827935" y="6235"/>
                </a:lnTo>
                <a:lnTo>
                  <a:pt x="828651" y="6235"/>
                </a:lnTo>
                <a:lnTo>
                  <a:pt x="831766" y="6235"/>
                </a:lnTo>
                <a:lnTo>
                  <a:pt x="848690" y="6538"/>
                </a:lnTo>
                <a:lnTo>
                  <a:pt x="849407" y="6538"/>
                </a:lnTo>
                <a:lnTo>
                  <a:pt x="849159" y="6235"/>
                </a:lnTo>
                <a:lnTo>
                  <a:pt x="849159" y="5352"/>
                </a:lnTo>
                <a:lnTo>
                  <a:pt x="849407" y="5352"/>
                </a:lnTo>
                <a:lnTo>
                  <a:pt x="861811" y="5352"/>
                </a:lnTo>
                <a:lnTo>
                  <a:pt x="864650" y="5352"/>
                </a:lnTo>
                <a:lnTo>
                  <a:pt x="867765" y="5655"/>
                </a:lnTo>
                <a:lnTo>
                  <a:pt x="868481" y="5655"/>
                </a:lnTo>
                <a:lnTo>
                  <a:pt x="869667" y="5352"/>
                </a:lnTo>
                <a:lnTo>
                  <a:pt x="872286" y="5352"/>
                </a:lnTo>
                <a:lnTo>
                  <a:pt x="881822" y="5352"/>
                </a:lnTo>
                <a:lnTo>
                  <a:pt x="888273" y="5352"/>
                </a:lnTo>
                <a:lnTo>
                  <a:pt x="890422" y="5655"/>
                </a:lnTo>
                <a:lnTo>
                  <a:pt x="892325" y="5655"/>
                </a:lnTo>
                <a:lnTo>
                  <a:pt x="898057" y="5352"/>
                </a:lnTo>
                <a:lnTo>
                  <a:pt x="900896" y="5352"/>
                </a:lnTo>
                <a:lnTo>
                  <a:pt x="911150" y="5352"/>
                </a:lnTo>
                <a:lnTo>
                  <a:pt x="918317" y="5655"/>
                </a:lnTo>
                <a:lnTo>
                  <a:pt x="927606" y="5655"/>
                </a:lnTo>
                <a:lnTo>
                  <a:pt x="930721" y="5655"/>
                </a:lnTo>
                <a:lnTo>
                  <a:pt x="932154" y="5655"/>
                </a:lnTo>
                <a:lnTo>
                  <a:pt x="936922" y="5352"/>
                </a:lnTo>
                <a:lnTo>
                  <a:pt x="940257" y="5352"/>
                </a:lnTo>
                <a:lnTo>
                  <a:pt x="950264" y="5352"/>
                </a:lnTo>
                <a:lnTo>
                  <a:pt x="951228" y="5655"/>
                </a:lnTo>
                <a:lnTo>
                  <a:pt x="959084" y="5655"/>
                </a:lnTo>
                <a:lnTo>
                  <a:pt x="959332" y="5655"/>
                </a:lnTo>
                <a:lnTo>
                  <a:pt x="959580" y="5655"/>
                </a:lnTo>
                <a:lnTo>
                  <a:pt x="959801" y="5655"/>
                </a:lnTo>
                <a:lnTo>
                  <a:pt x="963384" y="5352"/>
                </a:lnTo>
                <a:lnTo>
                  <a:pt x="964569" y="5352"/>
                </a:lnTo>
                <a:lnTo>
                  <a:pt x="964818" y="5352"/>
                </a:lnTo>
                <a:lnTo>
                  <a:pt x="965065" y="5352"/>
                </a:lnTo>
                <a:lnTo>
                  <a:pt x="965286" y="5352"/>
                </a:lnTo>
                <a:lnTo>
                  <a:pt x="965782" y="5352"/>
                </a:lnTo>
                <a:lnTo>
                  <a:pt x="966498" y="5352"/>
                </a:lnTo>
                <a:lnTo>
                  <a:pt x="966719" y="5352"/>
                </a:lnTo>
                <a:lnTo>
                  <a:pt x="967436" y="5352"/>
                </a:lnTo>
                <a:lnTo>
                  <a:pt x="967905" y="5352"/>
                </a:lnTo>
                <a:lnTo>
                  <a:pt x="968153" y="5352"/>
                </a:lnTo>
                <a:lnTo>
                  <a:pt x="969586" y="5352"/>
                </a:lnTo>
                <a:lnTo>
                  <a:pt x="970771" y="12772"/>
                </a:lnTo>
                <a:lnTo>
                  <a:pt x="972452" y="20495"/>
                </a:lnTo>
                <a:lnTo>
                  <a:pt x="972452" y="20799"/>
                </a:lnTo>
                <a:lnTo>
                  <a:pt x="973168" y="23750"/>
                </a:lnTo>
                <a:lnTo>
                  <a:pt x="973389" y="24633"/>
                </a:lnTo>
                <a:lnTo>
                  <a:pt x="974823" y="31170"/>
                </a:lnTo>
                <a:lnTo>
                  <a:pt x="975072" y="32936"/>
                </a:lnTo>
                <a:lnTo>
                  <a:pt x="975319" y="33846"/>
                </a:lnTo>
                <a:lnTo>
                  <a:pt x="976973" y="40052"/>
                </a:lnTo>
                <a:lnTo>
                  <a:pt x="977690" y="42727"/>
                </a:lnTo>
                <a:lnTo>
                  <a:pt x="977938" y="43610"/>
                </a:lnTo>
                <a:lnTo>
                  <a:pt x="979591" y="48934"/>
                </a:lnTo>
                <a:lnTo>
                  <a:pt x="980087" y="49816"/>
                </a:lnTo>
                <a:lnTo>
                  <a:pt x="980308" y="51003"/>
                </a:lnTo>
                <a:lnTo>
                  <a:pt x="980308" y="51306"/>
                </a:lnTo>
                <a:lnTo>
                  <a:pt x="981273" y="53375"/>
                </a:lnTo>
                <a:lnTo>
                  <a:pt x="981989" y="54864"/>
                </a:lnTo>
                <a:lnTo>
                  <a:pt x="984360" y="61953"/>
                </a:lnTo>
                <a:lnTo>
                  <a:pt x="984609" y="62533"/>
                </a:lnTo>
                <a:lnTo>
                  <a:pt x="985324" y="64601"/>
                </a:lnTo>
                <a:lnTo>
                  <a:pt x="985573" y="64905"/>
                </a:lnTo>
                <a:lnTo>
                  <a:pt x="986510" y="67856"/>
                </a:lnTo>
                <a:lnTo>
                  <a:pt x="987476" y="69346"/>
                </a:lnTo>
                <a:lnTo>
                  <a:pt x="987476" y="69622"/>
                </a:lnTo>
                <a:lnTo>
                  <a:pt x="989128" y="72877"/>
                </a:lnTo>
                <a:lnTo>
                  <a:pt x="990562" y="75524"/>
                </a:lnTo>
                <a:lnTo>
                  <a:pt x="990811" y="75828"/>
                </a:lnTo>
                <a:lnTo>
                  <a:pt x="992463" y="79358"/>
                </a:lnTo>
                <a:lnTo>
                  <a:pt x="993429" y="80848"/>
                </a:lnTo>
                <a:lnTo>
                  <a:pt x="995110" y="84683"/>
                </a:lnTo>
                <a:lnTo>
                  <a:pt x="997012" y="88819"/>
                </a:lnTo>
                <a:lnTo>
                  <a:pt x="999879" y="94695"/>
                </a:lnTo>
                <a:lnTo>
                  <a:pt x="1003683" y="103246"/>
                </a:lnTo>
                <a:lnTo>
                  <a:pt x="1004400" y="105591"/>
                </a:lnTo>
                <a:lnTo>
                  <a:pt x="1005584" y="108846"/>
                </a:lnTo>
                <a:lnTo>
                  <a:pt x="1005584" y="109121"/>
                </a:lnTo>
                <a:lnTo>
                  <a:pt x="1006301" y="110307"/>
                </a:lnTo>
                <a:lnTo>
                  <a:pt x="1007018" y="112073"/>
                </a:lnTo>
                <a:lnTo>
                  <a:pt x="1007266" y="112651"/>
                </a:lnTo>
                <a:lnTo>
                  <a:pt x="1007983" y="114141"/>
                </a:lnTo>
                <a:lnTo>
                  <a:pt x="1007983" y="115300"/>
                </a:lnTo>
                <a:lnTo>
                  <a:pt x="1007735" y="115604"/>
                </a:lnTo>
                <a:lnTo>
                  <a:pt x="1007515" y="115604"/>
                </a:lnTo>
                <a:lnTo>
                  <a:pt x="1007018" y="115604"/>
                </a:lnTo>
                <a:lnTo>
                  <a:pt x="1006549" y="115024"/>
                </a:lnTo>
                <a:lnTo>
                  <a:pt x="1006301" y="115024"/>
                </a:lnTo>
                <a:lnTo>
                  <a:pt x="1006081" y="115024"/>
                </a:lnTo>
                <a:lnTo>
                  <a:pt x="1006081" y="113534"/>
                </a:lnTo>
                <a:lnTo>
                  <a:pt x="1005584" y="112955"/>
                </a:lnTo>
                <a:lnTo>
                  <a:pt x="1005115" y="112651"/>
                </a:lnTo>
                <a:lnTo>
                  <a:pt x="1004400" y="112377"/>
                </a:lnTo>
                <a:lnTo>
                  <a:pt x="1004151" y="111190"/>
                </a:lnTo>
                <a:lnTo>
                  <a:pt x="1003683" y="111190"/>
                </a:lnTo>
                <a:lnTo>
                  <a:pt x="1003683" y="110887"/>
                </a:lnTo>
                <a:lnTo>
                  <a:pt x="1003435" y="110611"/>
                </a:lnTo>
                <a:lnTo>
                  <a:pt x="1003683" y="110004"/>
                </a:lnTo>
                <a:lnTo>
                  <a:pt x="1003214" y="109729"/>
                </a:lnTo>
                <a:lnTo>
                  <a:pt x="1002966" y="109121"/>
                </a:lnTo>
                <a:lnTo>
                  <a:pt x="1002966" y="108846"/>
                </a:lnTo>
                <a:lnTo>
                  <a:pt x="1003214" y="108542"/>
                </a:lnTo>
                <a:lnTo>
                  <a:pt x="1003683" y="108239"/>
                </a:lnTo>
                <a:lnTo>
                  <a:pt x="1003435" y="107659"/>
                </a:lnTo>
                <a:lnTo>
                  <a:pt x="1002966" y="107356"/>
                </a:lnTo>
                <a:lnTo>
                  <a:pt x="1001533" y="105895"/>
                </a:lnTo>
                <a:lnTo>
                  <a:pt x="1000816" y="104708"/>
                </a:lnTo>
                <a:lnTo>
                  <a:pt x="1000348" y="102666"/>
                </a:lnTo>
                <a:lnTo>
                  <a:pt x="999879" y="101784"/>
                </a:lnTo>
                <a:lnTo>
                  <a:pt x="999162" y="101177"/>
                </a:lnTo>
                <a:lnTo>
                  <a:pt x="998198" y="99715"/>
                </a:lnTo>
                <a:lnTo>
                  <a:pt x="997481" y="99136"/>
                </a:lnTo>
                <a:lnTo>
                  <a:pt x="997729" y="98226"/>
                </a:lnTo>
                <a:lnTo>
                  <a:pt x="997729" y="97950"/>
                </a:lnTo>
                <a:lnTo>
                  <a:pt x="998666" y="97343"/>
                </a:lnTo>
                <a:lnTo>
                  <a:pt x="998445" y="96460"/>
                </a:lnTo>
                <a:lnTo>
                  <a:pt x="998445" y="95578"/>
                </a:lnTo>
                <a:lnTo>
                  <a:pt x="998445" y="94420"/>
                </a:lnTo>
                <a:lnTo>
                  <a:pt x="997729" y="93233"/>
                </a:lnTo>
                <a:lnTo>
                  <a:pt x="997261" y="92350"/>
                </a:lnTo>
                <a:lnTo>
                  <a:pt x="996764" y="91468"/>
                </a:lnTo>
                <a:lnTo>
                  <a:pt x="996544" y="91165"/>
                </a:lnTo>
                <a:lnTo>
                  <a:pt x="996047" y="90282"/>
                </a:lnTo>
                <a:lnTo>
                  <a:pt x="995110" y="89096"/>
                </a:lnTo>
                <a:lnTo>
                  <a:pt x="995110" y="88819"/>
                </a:lnTo>
                <a:lnTo>
                  <a:pt x="994863" y="88819"/>
                </a:lnTo>
                <a:lnTo>
                  <a:pt x="993180" y="88213"/>
                </a:lnTo>
                <a:lnTo>
                  <a:pt x="992960" y="88213"/>
                </a:lnTo>
                <a:lnTo>
                  <a:pt x="992463" y="87937"/>
                </a:lnTo>
                <a:lnTo>
                  <a:pt x="992244" y="87634"/>
                </a:lnTo>
                <a:lnTo>
                  <a:pt x="992463" y="87027"/>
                </a:lnTo>
                <a:lnTo>
                  <a:pt x="992463" y="86751"/>
                </a:lnTo>
                <a:lnTo>
                  <a:pt x="991995" y="86144"/>
                </a:lnTo>
                <a:lnTo>
                  <a:pt x="991775" y="85564"/>
                </a:lnTo>
                <a:lnTo>
                  <a:pt x="991528" y="85262"/>
                </a:lnTo>
                <a:lnTo>
                  <a:pt x="990811" y="84379"/>
                </a:lnTo>
                <a:lnTo>
                  <a:pt x="990342" y="84379"/>
                </a:lnTo>
                <a:lnTo>
                  <a:pt x="990094" y="84379"/>
                </a:lnTo>
                <a:lnTo>
                  <a:pt x="989128" y="84683"/>
                </a:lnTo>
                <a:lnTo>
                  <a:pt x="988193" y="84103"/>
                </a:lnTo>
                <a:lnTo>
                  <a:pt x="987476" y="83496"/>
                </a:lnTo>
                <a:lnTo>
                  <a:pt x="985573" y="83496"/>
                </a:lnTo>
                <a:lnTo>
                  <a:pt x="985324" y="82917"/>
                </a:lnTo>
                <a:lnTo>
                  <a:pt x="985573" y="82310"/>
                </a:lnTo>
                <a:lnTo>
                  <a:pt x="985573" y="80848"/>
                </a:lnTo>
                <a:lnTo>
                  <a:pt x="986042" y="80269"/>
                </a:lnTo>
                <a:lnTo>
                  <a:pt x="987476" y="80269"/>
                </a:lnTo>
                <a:lnTo>
                  <a:pt x="987476" y="79358"/>
                </a:lnTo>
                <a:lnTo>
                  <a:pt x="987944" y="78200"/>
                </a:lnTo>
                <a:lnTo>
                  <a:pt x="987227" y="77318"/>
                </a:lnTo>
                <a:lnTo>
                  <a:pt x="987006" y="77014"/>
                </a:lnTo>
                <a:lnTo>
                  <a:pt x="986510" y="77318"/>
                </a:lnTo>
                <a:lnTo>
                  <a:pt x="986289" y="77318"/>
                </a:lnTo>
                <a:lnTo>
                  <a:pt x="985793" y="77318"/>
                </a:lnTo>
                <a:lnTo>
                  <a:pt x="985573" y="77318"/>
                </a:lnTo>
                <a:lnTo>
                  <a:pt x="985324" y="77594"/>
                </a:lnTo>
                <a:lnTo>
                  <a:pt x="985077" y="78200"/>
                </a:lnTo>
                <a:lnTo>
                  <a:pt x="984360" y="78200"/>
                </a:lnTo>
                <a:lnTo>
                  <a:pt x="984360" y="77318"/>
                </a:lnTo>
                <a:lnTo>
                  <a:pt x="984360" y="76711"/>
                </a:lnTo>
                <a:lnTo>
                  <a:pt x="983892" y="75828"/>
                </a:lnTo>
                <a:lnTo>
                  <a:pt x="984140" y="75248"/>
                </a:lnTo>
                <a:lnTo>
                  <a:pt x="984140" y="74365"/>
                </a:lnTo>
                <a:lnTo>
                  <a:pt x="984140" y="73180"/>
                </a:lnTo>
                <a:lnTo>
                  <a:pt x="984140" y="72297"/>
                </a:lnTo>
                <a:lnTo>
                  <a:pt x="983892" y="70808"/>
                </a:lnTo>
                <a:lnTo>
                  <a:pt x="982706" y="66367"/>
                </a:lnTo>
                <a:lnTo>
                  <a:pt x="982926" y="65788"/>
                </a:lnTo>
                <a:lnTo>
                  <a:pt x="983175" y="65484"/>
                </a:lnTo>
                <a:lnTo>
                  <a:pt x="983643" y="65208"/>
                </a:lnTo>
                <a:lnTo>
                  <a:pt x="983423" y="64601"/>
                </a:lnTo>
                <a:lnTo>
                  <a:pt x="983423" y="63718"/>
                </a:lnTo>
                <a:lnTo>
                  <a:pt x="983423" y="63416"/>
                </a:lnTo>
                <a:lnTo>
                  <a:pt x="983175" y="62533"/>
                </a:lnTo>
                <a:lnTo>
                  <a:pt x="982926" y="61953"/>
                </a:lnTo>
                <a:lnTo>
                  <a:pt x="982210" y="60160"/>
                </a:lnTo>
                <a:lnTo>
                  <a:pt x="982210" y="59582"/>
                </a:lnTo>
                <a:lnTo>
                  <a:pt x="982210" y="58699"/>
                </a:lnTo>
                <a:lnTo>
                  <a:pt x="981521" y="56630"/>
                </a:lnTo>
                <a:lnTo>
                  <a:pt x="981025" y="54864"/>
                </a:lnTo>
                <a:lnTo>
                  <a:pt x="980557" y="53678"/>
                </a:lnTo>
                <a:lnTo>
                  <a:pt x="980308" y="53071"/>
                </a:lnTo>
                <a:lnTo>
                  <a:pt x="979371" y="52493"/>
                </a:lnTo>
                <a:lnTo>
                  <a:pt x="978874" y="53071"/>
                </a:lnTo>
                <a:lnTo>
                  <a:pt x="977938" y="51886"/>
                </a:lnTo>
                <a:lnTo>
                  <a:pt x="977690" y="51610"/>
                </a:lnTo>
                <a:lnTo>
                  <a:pt x="977441" y="51003"/>
                </a:lnTo>
                <a:lnTo>
                  <a:pt x="976973" y="49513"/>
                </a:lnTo>
                <a:lnTo>
                  <a:pt x="976035" y="48355"/>
                </a:lnTo>
                <a:lnTo>
                  <a:pt x="975788" y="48631"/>
                </a:lnTo>
                <a:lnTo>
                  <a:pt x="976035" y="47748"/>
                </a:lnTo>
                <a:lnTo>
                  <a:pt x="976256" y="46865"/>
                </a:lnTo>
                <a:lnTo>
                  <a:pt x="976752" y="45982"/>
                </a:lnTo>
                <a:lnTo>
                  <a:pt x="976505" y="43307"/>
                </a:lnTo>
                <a:lnTo>
                  <a:pt x="975788" y="42424"/>
                </a:lnTo>
                <a:lnTo>
                  <a:pt x="974823" y="42424"/>
                </a:lnTo>
                <a:lnTo>
                  <a:pt x="973389" y="42120"/>
                </a:lnTo>
                <a:lnTo>
                  <a:pt x="972452" y="41239"/>
                </a:lnTo>
                <a:lnTo>
                  <a:pt x="971957" y="40356"/>
                </a:lnTo>
                <a:lnTo>
                  <a:pt x="971488" y="38562"/>
                </a:lnTo>
                <a:lnTo>
                  <a:pt x="971267" y="37680"/>
                </a:lnTo>
                <a:lnTo>
                  <a:pt x="971957" y="36494"/>
                </a:lnTo>
                <a:lnTo>
                  <a:pt x="972921" y="36797"/>
                </a:lnTo>
                <a:lnTo>
                  <a:pt x="974602" y="37984"/>
                </a:lnTo>
                <a:lnTo>
                  <a:pt x="974823" y="37377"/>
                </a:lnTo>
                <a:lnTo>
                  <a:pt x="974602" y="35611"/>
                </a:lnTo>
                <a:lnTo>
                  <a:pt x="974602" y="34425"/>
                </a:lnTo>
                <a:lnTo>
                  <a:pt x="973638" y="33239"/>
                </a:lnTo>
                <a:lnTo>
                  <a:pt x="973638" y="32660"/>
                </a:lnTo>
                <a:lnTo>
                  <a:pt x="973885" y="31749"/>
                </a:lnTo>
                <a:lnTo>
                  <a:pt x="973389" y="30866"/>
                </a:lnTo>
                <a:lnTo>
                  <a:pt x="971736" y="29985"/>
                </a:lnTo>
                <a:lnTo>
                  <a:pt x="971736" y="29681"/>
                </a:lnTo>
                <a:lnTo>
                  <a:pt x="972452" y="29102"/>
                </a:lnTo>
                <a:lnTo>
                  <a:pt x="972672" y="28191"/>
                </a:lnTo>
                <a:lnTo>
                  <a:pt x="972672" y="27308"/>
                </a:lnTo>
                <a:lnTo>
                  <a:pt x="971488" y="27006"/>
                </a:lnTo>
                <a:lnTo>
                  <a:pt x="971957" y="25240"/>
                </a:lnTo>
                <a:lnTo>
                  <a:pt x="971957" y="24936"/>
                </a:lnTo>
                <a:lnTo>
                  <a:pt x="972204" y="24053"/>
                </a:lnTo>
                <a:lnTo>
                  <a:pt x="970771" y="23447"/>
                </a:lnTo>
                <a:lnTo>
                  <a:pt x="970054" y="22564"/>
                </a:lnTo>
                <a:lnTo>
                  <a:pt x="969833" y="21682"/>
                </a:lnTo>
                <a:lnTo>
                  <a:pt x="969117" y="21378"/>
                </a:lnTo>
                <a:lnTo>
                  <a:pt x="968400" y="21682"/>
                </a:lnTo>
                <a:lnTo>
                  <a:pt x="967684" y="21682"/>
                </a:lnTo>
                <a:lnTo>
                  <a:pt x="967188" y="21075"/>
                </a:lnTo>
                <a:lnTo>
                  <a:pt x="967188" y="19888"/>
                </a:lnTo>
                <a:lnTo>
                  <a:pt x="966719" y="18123"/>
                </a:lnTo>
                <a:lnTo>
                  <a:pt x="966002" y="17820"/>
                </a:lnTo>
                <a:lnTo>
                  <a:pt x="965782" y="15145"/>
                </a:lnTo>
                <a:lnTo>
                  <a:pt x="965534" y="15145"/>
                </a:lnTo>
                <a:lnTo>
                  <a:pt x="965065" y="14869"/>
                </a:lnTo>
                <a:lnTo>
                  <a:pt x="964348" y="14565"/>
                </a:lnTo>
                <a:lnTo>
                  <a:pt x="963853" y="14869"/>
                </a:lnTo>
                <a:lnTo>
                  <a:pt x="963136" y="15145"/>
                </a:lnTo>
                <a:lnTo>
                  <a:pt x="962667" y="15145"/>
                </a:lnTo>
                <a:lnTo>
                  <a:pt x="961703" y="13958"/>
                </a:lnTo>
                <a:lnTo>
                  <a:pt x="959580" y="13958"/>
                </a:lnTo>
                <a:lnTo>
                  <a:pt x="957430" y="13379"/>
                </a:lnTo>
                <a:lnTo>
                  <a:pt x="957182" y="14869"/>
                </a:lnTo>
                <a:lnTo>
                  <a:pt x="956217" y="13958"/>
                </a:lnTo>
                <a:lnTo>
                  <a:pt x="955529" y="13655"/>
                </a:lnTo>
                <a:lnTo>
                  <a:pt x="956217" y="12192"/>
                </a:lnTo>
                <a:lnTo>
                  <a:pt x="956465" y="11007"/>
                </a:lnTo>
                <a:lnTo>
                  <a:pt x="955997" y="8910"/>
                </a:lnTo>
                <a:lnTo>
                  <a:pt x="954812" y="8607"/>
                </a:lnTo>
                <a:lnTo>
                  <a:pt x="954563" y="7725"/>
                </a:lnTo>
                <a:lnTo>
                  <a:pt x="954095" y="7420"/>
                </a:lnTo>
                <a:lnTo>
                  <a:pt x="951698" y="7145"/>
                </a:lnTo>
                <a:lnTo>
                  <a:pt x="950760" y="7145"/>
                </a:lnTo>
                <a:lnTo>
                  <a:pt x="950760" y="8028"/>
                </a:lnTo>
                <a:lnTo>
                  <a:pt x="950981" y="8910"/>
                </a:lnTo>
                <a:lnTo>
                  <a:pt x="951228" y="9214"/>
                </a:lnTo>
                <a:lnTo>
                  <a:pt x="951228" y="10400"/>
                </a:lnTo>
                <a:lnTo>
                  <a:pt x="950264" y="10704"/>
                </a:lnTo>
                <a:lnTo>
                  <a:pt x="949547" y="11282"/>
                </a:lnTo>
                <a:lnTo>
                  <a:pt x="949795" y="12192"/>
                </a:lnTo>
                <a:lnTo>
                  <a:pt x="949795" y="12772"/>
                </a:lnTo>
                <a:lnTo>
                  <a:pt x="950264" y="13379"/>
                </a:lnTo>
                <a:lnTo>
                  <a:pt x="950511" y="14262"/>
                </a:lnTo>
                <a:lnTo>
                  <a:pt x="950760" y="15145"/>
                </a:lnTo>
                <a:lnTo>
                  <a:pt x="951945" y="18703"/>
                </a:lnTo>
                <a:lnTo>
                  <a:pt x="952882" y="20192"/>
                </a:lnTo>
                <a:lnTo>
                  <a:pt x="953847" y="21075"/>
                </a:lnTo>
                <a:lnTo>
                  <a:pt x="955529" y="21682"/>
                </a:lnTo>
                <a:lnTo>
                  <a:pt x="956713" y="21985"/>
                </a:lnTo>
                <a:lnTo>
                  <a:pt x="957182" y="21075"/>
                </a:lnTo>
                <a:lnTo>
                  <a:pt x="957430" y="21682"/>
                </a:lnTo>
                <a:lnTo>
                  <a:pt x="958147" y="23172"/>
                </a:lnTo>
                <a:lnTo>
                  <a:pt x="958616" y="24633"/>
                </a:lnTo>
                <a:lnTo>
                  <a:pt x="959084" y="25819"/>
                </a:lnTo>
                <a:lnTo>
                  <a:pt x="959332" y="27006"/>
                </a:lnTo>
                <a:lnTo>
                  <a:pt x="959580" y="27006"/>
                </a:lnTo>
                <a:lnTo>
                  <a:pt x="960517" y="27308"/>
                </a:lnTo>
                <a:lnTo>
                  <a:pt x="960765" y="25543"/>
                </a:lnTo>
                <a:lnTo>
                  <a:pt x="961234" y="24357"/>
                </a:lnTo>
                <a:lnTo>
                  <a:pt x="961703" y="23750"/>
                </a:lnTo>
                <a:lnTo>
                  <a:pt x="961703" y="22868"/>
                </a:lnTo>
                <a:lnTo>
                  <a:pt x="962667" y="23172"/>
                </a:lnTo>
                <a:lnTo>
                  <a:pt x="963136" y="23447"/>
                </a:lnTo>
                <a:lnTo>
                  <a:pt x="963384" y="25543"/>
                </a:lnTo>
                <a:lnTo>
                  <a:pt x="963136" y="27006"/>
                </a:lnTo>
                <a:lnTo>
                  <a:pt x="963853" y="28495"/>
                </a:lnTo>
                <a:lnTo>
                  <a:pt x="963853" y="29378"/>
                </a:lnTo>
                <a:lnTo>
                  <a:pt x="963136" y="31473"/>
                </a:lnTo>
                <a:lnTo>
                  <a:pt x="963136" y="32356"/>
                </a:lnTo>
                <a:lnTo>
                  <a:pt x="963853" y="33543"/>
                </a:lnTo>
                <a:lnTo>
                  <a:pt x="964101" y="33846"/>
                </a:lnTo>
                <a:lnTo>
                  <a:pt x="964569" y="35032"/>
                </a:lnTo>
                <a:lnTo>
                  <a:pt x="965065" y="36494"/>
                </a:lnTo>
                <a:lnTo>
                  <a:pt x="966251" y="38562"/>
                </a:lnTo>
                <a:lnTo>
                  <a:pt x="967188" y="42120"/>
                </a:lnTo>
                <a:lnTo>
                  <a:pt x="967905" y="43307"/>
                </a:lnTo>
                <a:lnTo>
                  <a:pt x="968869" y="43610"/>
                </a:lnTo>
                <a:lnTo>
                  <a:pt x="969337" y="43610"/>
                </a:lnTo>
                <a:lnTo>
                  <a:pt x="969833" y="43307"/>
                </a:lnTo>
                <a:lnTo>
                  <a:pt x="970303" y="43610"/>
                </a:lnTo>
                <a:lnTo>
                  <a:pt x="970771" y="43610"/>
                </a:lnTo>
                <a:lnTo>
                  <a:pt x="970771" y="47445"/>
                </a:lnTo>
                <a:lnTo>
                  <a:pt x="970054" y="47445"/>
                </a:lnTo>
                <a:lnTo>
                  <a:pt x="969117" y="48052"/>
                </a:lnTo>
                <a:lnTo>
                  <a:pt x="969337" y="48934"/>
                </a:lnTo>
                <a:lnTo>
                  <a:pt x="969833" y="48934"/>
                </a:lnTo>
                <a:lnTo>
                  <a:pt x="969833" y="50423"/>
                </a:lnTo>
                <a:lnTo>
                  <a:pt x="970303" y="50699"/>
                </a:lnTo>
                <a:lnTo>
                  <a:pt x="970550" y="52189"/>
                </a:lnTo>
                <a:lnTo>
                  <a:pt x="971736" y="53071"/>
                </a:lnTo>
                <a:lnTo>
                  <a:pt x="971736" y="53375"/>
                </a:lnTo>
                <a:lnTo>
                  <a:pt x="972204" y="52493"/>
                </a:lnTo>
                <a:lnTo>
                  <a:pt x="972921" y="53678"/>
                </a:lnTo>
                <a:lnTo>
                  <a:pt x="973885" y="56022"/>
                </a:lnTo>
                <a:lnTo>
                  <a:pt x="974106" y="56933"/>
                </a:lnTo>
                <a:lnTo>
                  <a:pt x="973638" y="56933"/>
                </a:lnTo>
                <a:lnTo>
                  <a:pt x="972921" y="55747"/>
                </a:lnTo>
                <a:lnTo>
                  <a:pt x="972452" y="55747"/>
                </a:lnTo>
                <a:lnTo>
                  <a:pt x="972452" y="56327"/>
                </a:lnTo>
                <a:lnTo>
                  <a:pt x="972452" y="56630"/>
                </a:lnTo>
                <a:lnTo>
                  <a:pt x="972672" y="58699"/>
                </a:lnTo>
                <a:lnTo>
                  <a:pt x="973389" y="59884"/>
                </a:lnTo>
                <a:lnTo>
                  <a:pt x="974355" y="60465"/>
                </a:lnTo>
                <a:lnTo>
                  <a:pt x="974823" y="60767"/>
                </a:lnTo>
                <a:lnTo>
                  <a:pt x="974823" y="61070"/>
                </a:lnTo>
                <a:lnTo>
                  <a:pt x="974602" y="61346"/>
                </a:lnTo>
                <a:lnTo>
                  <a:pt x="974602" y="63140"/>
                </a:lnTo>
                <a:lnTo>
                  <a:pt x="976035" y="64601"/>
                </a:lnTo>
                <a:lnTo>
                  <a:pt x="976752" y="66974"/>
                </a:lnTo>
                <a:lnTo>
                  <a:pt x="977441" y="67277"/>
                </a:lnTo>
                <a:lnTo>
                  <a:pt x="977441" y="67552"/>
                </a:lnTo>
                <a:lnTo>
                  <a:pt x="976973" y="68435"/>
                </a:lnTo>
                <a:lnTo>
                  <a:pt x="976973" y="69622"/>
                </a:lnTo>
                <a:lnTo>
                  <a:pt x="976973" y="69925"/>
                </a:lnTo>
                <a:lnTo>
                  <a:pt x="977690" y="70504"/>
                </a:lnTo>
                <a:lnTo>
                  <a:pt x="978407" y="72573"/>
                </a:lnTo>
                <a:lnTo>
                  <a:pt x="978158" y="72877"/>
                </a:lnTo>
                <a:lnTo>
                  <a:pt x="977938" y="72877"/>
                </a:lnTo>
                <a:lnTo>
                  <a:pt x="977690" y="73456"/>
                </a:lnTo>
                <a:lnTo>
                  <a:pt x="977938" y="73759"/>
                </a:lnTo>
                <a:lnTo>
                  <a:pt x="977221" y="73456"/>
                </a:lnTo>
                <a:lnTo>
                  <a:pt x="973389" y="70808"/>
                </a:lnTo>
                <a:lnTo>
                  <a:pt x="971736" y="69346"/>
                </a:lnTo>
                <a:lnTo>
                  <a:pt x="969586" y="65788"/>
                </a:lnTo>
                <a:lnTo>
                  <a:pt x="969586" y="63718"/>
                </a:lnTo>
                <a:lnTo>
                  <a:pt x="970054" y="62533"/>
                </a:lnTo>
                <a:lnTo>
                  <a:pt x="970054" y="61346"/>
                </a:lnTo>
                <a:lnTo>
                  <a:pt x="968869" y="59278"/>
                </a:lnTo>
                <a:lnTo>
                  <a:pt x="968400" y="57816"/>
                </a:lnTo>
                <a:lnTo>
                  <a:pt x="966967" y="56630"/>
                </a:lnTo>
                <a:lnTo>
                  <a:pt x="964569" y="53678"/>
                </a:lnTo>
                <a:lnTo>
                  <a:pt x="963853" y="50699"/>
                </a:lnTo>
                <a:lnTo>
                  <a:pt x="963136" y="49237"/>
                </a:lnTo>
                <a:lnTo>
                  <a:pt x="960049" y="47169"/>
                </a:lnTo>
                <a:lnTo>
                  <a:pt x="959084" y="47445"/>
                </a:lnTo>
                <a:lnTo>
                  <a:pt x="958368" y="47748"/>
                </a:lnTo>
                <a:lnTo>
                  <a:pt x="958864" y="48355"/>
                </a:lnTo>
                <a:lnTo>
                  <a:pt x="959332" y="48934"/>
                </a:lnTo>
                <a:lnTo>
                  <a:pt x="960049" y="50423"/>
                </a:lnTo>
                <a:lnTo>
                  <a:pt x="960517" y="52189"/>
                </a:lnTo>
                <a:lnTo>
                  <a:pt x="959332" y="55747"/>
                </a:lnTo>
                <a:lnTo>
                  <a:pt x="961703" y="58092"/>
                </a:lnTo>
                <a:lnTo>
                  <a:pt x="963853" y="59278"/>
                </a:lnTo>
                <a:lnTo>
                  <a:pt x="964569" y="60160"/>
                </a:lnTo>
                <a:lnTo>
                  <a:pt x="964569" y="60465"/>
                </a:lnTo>
                <a:lnTo>
                  <a:pt x="963384" y="60465"/>
                </a:lnTo>
                <a:lnTo>
                  <a:pt x="962915" y="60767"/>
                </a:lnTo>
                <a:lnTo>
                  <a:pt x="961234" y="60465"/>
                </a:lnTo>
                <a:lnTo>
                  <a:pt x="954812" y="58699"/>
                </a:lnTo>
                <a:lnTo>
                  <a:pt x="952413" y="57512"/>
                </a:lnTo>
                <a:lnTo>
                  <a:pt x="952166" y="57209"/>
                </a:lnTo>
                <a:lnTo>
                  <a:pt x="951449" y="56022"/>
                </a:lnTo>
                <a:lnTo>
                  <a:pt x="951228" y="55140"/>
                </a:lnTo>
                <a:lnTo>
                  <a:pt x="949547" y="53954"/>
                </a:lnTo>
                <a:lnTo>
                  <a:pt x="949078" y="53071"/>
                </a:lnTo>
                <a:lnTo>
                  <a:pt x="949078" y="52493"/>
                </a:lnTo>
                <a:lnTo>
                  <a:pt x="948610" y="51003"/>
                </a:lnTo>
                <a:lnTo>
                  <a:pt x="947893" y="50699"/>
                </a:lnTo>
                <a:lnTo>
                  <a:pt x="947397" y="50423"/>
                </a:lnTo>
                <a:lnTo>
                  <a:pt x="945026" y="50120"/>
                </a:lnTo>
                <a:lnTo>
                  <a:pt x="944779" y="48631"/>
                </a:lnTo>
                <a:lnTo>
                  <a:pt x="943592" y="48052"/>
                </a:lnTo>
                <a:lnTo>
                  <a:pt x="942628" y="47169"/>
                </a:lnTo>
                <a:lnTo>
                  <a:pt x="942160" y="45982"/>
                </a:lnTo>
                <a:lnTo>
                  <a:pt x="941912" y="45100"/>
                </a:lnTo>
                <a:lnTo>
                  <a:pt x="941195" y="45100"/>
                </a:lnTo>
                <a:lnTo>
                  <a:pt x="940974" y="44493"/>
                </a:lnTo>
                <a:lnTo>
                  <a:pt x="939789" y="43307"/>
                </a:lnTo>
                <a:lnTo>
                  <a:pt x="939073" y="43003"/>
                </a:lnTo>
                <a:lnTo>
                  <a:pt x="938825" y="43003"/>
                </a:lnTo>
                <a:lnTo>
                  <a:pt x="936675" y="42727"/>
                </a:lnTo>
                <a:lnTo>
                  <a:pt x="935710" y="42424"/>
                </a:lnTo>
                <a:lnTo>
                  <a:pt x="935489" y="42424"/>
                </a:lnTo>
                <a:lnTo>
                  <a:pt x="935242" y="41541"/>
                </a:lnTo>
                <a:lnTo>
                  <a:pt x="934525" y="40935"/>
                </a:lnTo>
                <a:lnTo>
                  <a:pt x="933091" y="40935"/>
                </a:lnTo>
                <a:lnTo>
                  <a:pt x="932154" y="41541"/>
                </a:lnTo>
                <a:lnTo>
                  <a:pt x="932375" y="42424"/>
                </a:lnTo>
                <a:lnTo>
                  <a:pt x="932623" y="43003"/>
                </a:lnTo>
                <a:lnTo>
                  <a:pt x="932623" y="43914"/>
                </a:lnTo>
                <a:lnTo>
                  <a:pt x="932871" y="43914"/>
                </a:lnTo>
                <a:lnTo>
                  <a:pt x="933339" y="44797"/>
                </a:lnTo>
                <a:lnTo>
                  <a:pt x="933587" y="44797"/>
                </a:lnTo>
                <a:lnTo>
                  <a:pt x="934304" y="45679"/>
                </a:lnTo>
                <a:lnTo>
                  <a:pt x="934525" y="46562"/>
                </a:lnTo>
                <a:lnTo>
                  <a:pt x="936426" y="46258"/>
                </a:lnTo>
                <a:lnTo>
                  <a:pt x="937860" y="47169"/>
                </a:lnTo>
                <a:lnTo>
                  <a:pt x="938577" y="48052"/>
                </a:lnTo>
                <a:lnTo>
                  <a:pt x="939073" y="49816"/>
                </a:lnTo>
                <a:lnTo>
                  <a:pt x="939789" y="50699"/>
                </a:lnTo>
                <a:lnTo>
                  <a:pt x="940506" y="52493"/>
                </a:lnTo>
                <a:lnTo>
                  <a:pt x="940506" y="52768"/>
                </a:lnTo>
                <a:lnTo>
                  <a:pt x="940974" y="53678"/>
                </a:lnTo>
                <a:lnTo>
                  <a:pt x="942160" y="53954"/>
                </a:lnTo>
                <a:lnTo>
                  <a:pt x="945026" y="55444"/>
                </a:lnTo>
                <a:lnTo>
                  <a:pt x="945496" y="56327"/>
                </a:lnTo>
                <a:lnTo>
                  <a:pt x="945743" y="57816"/>
                </a:lnTo>
                <a:lnTo>
                  <a:pt x="946459" y="59884"/>
                </a:lnTo>
                <a:lnTo>
                  <a:pt x="947397" y="61953"/>
                </a:lnTo>
                <a:lnTo>
                  <a:pt x="947646" y="62533"/>
                </a:lnTo>
                <a:lnTo>
                  <a:pt x="946929" y="63416"/>
                </a:lnTo>
                <a:lnTo>
                  <a:pt x="946212" y="64022"/>
                </a:lnTo>
                <a:lnTo>
                  <a:pt x="943841" y="64601"/>
                </a:lnTo>
                <a:lnTo>
                  <a:pt x="940974" y="65208"/>
                </a:lnTo>
                <a:lnTo>
                  <a:pt x="940010" y="65208"/>
                </a:lnTo>
                <a:lnTo>
                  <a:pt x="937639" y="65484"/>
                </a:lnTo>
                <a:lnTo>
                  <a:pt x="935242" y="66367"/>
                </a:lnTo>
                <a:lnTo>
                  <a:pt x="934304" y="66367"/>
                </a:lnTo>
                <a:lnTo>
                  <a:pt x="933808" y="66091"/>
                </a:lnTo>
                <a:lnTo>
                  <a:pt x="932871" y="66091"/>
                </a:lnTo>
                <a:lnTo>
                  <a:pt x="931658" y="65208"/>
                </a:lnTo>
                <a:lnTo>
                  <a:pt x="930721" y="64298"/>
                </a:lnTo>
                <a:lnTo>
                  <a:pt x="929756" y="63140"/>
                </a:lnTo>
                <a:lnTo>
                  <a:pt x="929536" y="62533"/>
                </a:lnTo>
                <a:lnTo>
                  <a:pt x="928102" y="61346"/>
                </a:lnTo>
                <a:lnTo>
                  <a:pt x="927606" y="60465"/>
                </a:lnTo>
                <a:lnTo>
                  <a:pt x="927854" y="60160"/>
                </a:lnTo>
                <a:lnTo>
                  <a:pt x="927385" y="59582"/>
                </a:lnTo>
                <a:lnTo>
                  <a:pt x="927137" y="59582"/>
                </a:lnTo>
                <a:lnTo>
                  <a:pt x="925953" y="59002"/>
                </a:lnTo>
                <a:lnTo>
                  <a:pt x="925704" y="58699"/>
                </a:lnTo>
                <a:lnTo>
                  <a:pt x="925704" y="57512"/>
                </a:lnTo>
                <a:lnTo>
                  <a:pt x="925236" y="57209"/>
                </a:lnTo>
                <a:lnTo>
                  <a:pt x="924519" y="57209"/>
                </a:lnTo>
                <a:lnTo>
                  <a:pt x="923802" y="57209"/>
                </a:lnTo>
                <a:lnTo>
                  <a:pt x="923333" y="56933"/>
                </a:lnTo>
                <a:lnTo>
                  <a:pt x="922837" y="56933"/>
                </a:lnTo>
                <a:lnTo>
                  <a:pt x="922618" y="56630"/>
                </a:lnTo>
                <a:lnTo>
                  <a:pt x="922369" y="57209"/>
                </a:lnTo>
                <a:lnTo>
                  <a:pt x="922618" y="57512"/>
                </a:lnTo>
                <a:lnTo>
                  <a:pt x="922618" y="58092"/>
                </a:lnTo>
                <a:lnTo>
                  <a:pt x="922837" y="58395"/>
                </a:lnTo>
                <a:lnTo>
                  <a:pt x="923333" y="58395"/>
                </a:lnTo>
                <a:lnTo>
                  <a:pt x="923554" y="59278"/>
                </a:lnTo>
                <a:lnTo>
                  <a:pt x="924050" y="59582"/>
                </a:lnTo>
                <a:lnTo>
                  <a:pt x="924519" y="60465"/>
                </a:lnTo>
                <a:lnTo>
                  <a:pt x="925457" y="60767"/>
                </a:lnTo>
                <a:lnTo>
                  <a:pt x="926173" y="61346"/>
                </a:lnTo>
                <a:lnTo>
                  <a:pt x="926173" y="61953"/>
                </a:lnTo>
                <a:lnTo>
                  <a:pt x="927137" y="63140"/>
                </a:lnTo>
                <a:lnTo>
                  <a:pt x="927385" y="64298"/>
                </a:lnTo>
                <a:lnTo>
                  <a:pt x="928102" y="65208"/>
                </a:lnTo>
                <a:lnTo>
                  <a:pt x="928323" y="66091"/>
                </a:lnTo>
                <a:lnTo>
                  <a:pt x="929288" y="66974"/>
                </a:lnTo>
                <a:lnTo>
                  <a:pt x="930252" y="67552"/>
                </a:lnTo>
                <a:lnTo>
                  <a:pt x="931437" y="68435"/>
                </a:lnTo>
                <a:lnTo>
                  <a:pt x="932375" y="68739"/>
                </a:lnTo>
                <a:lnTo>
                  <a:pt x="931658" y="69042"/>
                </a:lnTo>
                <a:lnTo>
                  <a:pt x="930721" y="69346"/>
                </a:lnTo>
                <a:lnTo>
                  <a:pt x="929756" y="70229"/>
                </a:lnTo>
                <a:lnTo>
                  <a:pt x="928571" y="70229"/>
                </a:lnTo>
                <a:lnTo>
                  <a:pt x="928102" y="69622"/>
                </a:lnTo>
                <a:lnTo>
                  <a:pt x="927606" y="69925"/>
                </a:lnTo>
                <a:lnTo>
                  <a:pt x="926889" y="69925"/>
                </a:lnTo>
                <a:lnTo>
                  <a:pt x="926668" y="69346"/>
                </a:lnTo>
                <a:lnTo>
                  <a:pt x="925704" y="69042"/>
                </a:lnTo>
                <a:lnTo>
                  <a:pt x="925457" y="69346"/>
                </a:lnTo>
                <a:lnTo>
                  <a:pt x="924767" y="68739"/>
                </a:lnTo>
                <a:lnTo>
                  <a:pt x="924050" y="68739"/>
                </a:lnTo>
                <a:lnTo>
                  <a:pt x="921652" y="67552"/>
                </a:lnTo>
                <a:lnTo>
                  <a:pt x="921184" y="66974"/>
                </a:lnTo>
                <a:lnTo>
                  <a:pt x="920218" y="66367"/>
                </a:lnTo>
                <a:lnTo>
                  <a:pt x="918785" y="66091"/>
                </a:lnTo>
                <a:lnTo>
                  <a:pt x="918317" y="65484"/>
                </a:lnTo>
                <a:lnTo>
                  <a:pt x="917849" y="65208"/>
                </a:lnTo>
                <a:lnTo>
                  <a:pt x="917352" y="64601"/>
                </a:lnTo>
                <a:lnTo>
                  <a:pt x="916636" y="64905"/>
                </a:lnTo>
                <a:lnTo>
                  <a:pt x="915699" y="64601"/>
                </a:lnTo>
                <a:lnTo>
                  <a:pt x="915450" y="64298"/>
                </a:lnTo>
                <a:lnTo>
                  <a:pt x="914513" y="64298"/>
                </a:lnTo>
                <a:lnTo>
                  <a:pt x="913548" y="64022"/>
                </a:lnTo>
                <a:lnTo>
                  <a:pt x="913081" y="64022"/>
                </a:lnTo>
                <a:lnTo>
                  <a:pt x="912364" y="64298"/>
                </a:lnTo>
                <a:lnTo>
                  <a:pt x="911398" y="64298"/>
                </a:lnTo>
                <a:lnTo>
                  <a:pt x="910930" y="63718"/>
                </a:lnTo>
                <a:lnTo>
                  <a:pt x="910434" y="62836"/>
                </a:lnTo>
                <a:lnTo>
                  <a:pt x="909966" y="61650"/>
                </a:lnTo>
                <a:lnTo>
                  <a:pt x="909497" y="60767"/>
                </a:lnTo>
                <a:lnTo>
                  <a:pt x="909249" y="60465"/>
                </a:lnTo>
                <a:lnTo>
                  <a:pt x="908312" y="59884"/>
                </a:lnTo>
                <a:lnTo>
                  <a:pt x="907815" y="59582"/>
                </a:lnTo>
                <a:lnTo>
                  <a:pt x="906630" y="58699"/>
                </a:lnTo>
                <a:lnTo>
                  <a:pt x="906162" y="58092"/>
                </a:lnTo>
                <a:lnTo>
                  <a:pt x="905445" y="58092"/>
                </a:lnTo>
                <a:lnTo>
                  <a:pt x="904480" y="56933"/>
                </a:lnTo>
                <a:lnTo>
                  <a:pt x="904011" y="56630"/>
                </a:lnTo>
                <a:lnTo>
                  <a:pt x="903295" y="56630"/>
                </a:lnTo>
                <a:lnTo>
                  <a:pt x="902827" y="56327"/>
                </a:lnTo>
                <a:lnTo>
                  <a:pt x="902330" y="56327"/>
                </a:lnTo>
                <a:lnTo>
                  <a:pt x="902330" y="56630"/>
                </a:lnTo>
                <a:lnTo>
                  <a:pt x="902110" y="56630"/>
                </a:lnTo>
                <a:lnTo>
                  <a:pt x="902110" y="56933"/>
                </a:lnTo>
                <a:lnTo>
                  <a:pt x="901862" y="57512"/>
                </a:lnTo>
                <a:lnTo>
                  <a:pt x="901862" y="57816"/>
                </a:lnTo>
                <a:lnTo>
                  <a:pt x="902827" y="58699"/>
                </a:lnTo>
                <a:lnTo>
                  <a:pt x="903543" y="59002"/>
                </a:lnTo>
                <a:lnTo>
                  <a:pt x="903763" y="59278"/>
                </a:lnTo>
                <a:lnTo>
                  <a:pt x="904260" y="59884"/>
                </a:lnTo>
                <a:lnTo>
                  <a:pt x="904480" y="60767"/>
                </a:lnTo>
                <a:lnTo>
                  <a:pt x="904948" y="61070"/>
                </a:lnTo>
                <a:lnTo>
                  <a:pt x="905445" y="61070"/>
                </a:lnTo>
                <a:lnTo>
                  <a:pt x="908063" y="63416"/>
                </a:lnTo>
                <a:lnTo>
                  <a:pt x="908780" y="64022"/>
                </a:lnTo>
                <a:lnTo>
                  <a:pt x="909029" y="64905"/>
                </a:lnTo>
                <a:lnTo>
                  <a:pt x="909717" y="64905"/>
                </a:lnTo>
                <a:lnTo>
                  <a:pt x="910434" y="65788"/>
                </a:lnTo>
                <a:lnTo>
                  <a:pt x="910434" y="66367"/>
                </a:lnTo>
                <a:lnTo>
                  <a:pt x="911647" y="67277"/>
                </a:lnTo>
                <a:lnTo>
                  <a:pt x="912364" y="66974"/>
                </a:lnTo>
                <a:lnTo>
                  <a:pt x="913081" y="66671"/>
                </a:lnTo>
                <a:lnTo>
                  <a:pt x="914513" y="66671"/>
                </a:lnTo>
                <a:lnTo>
                  <a:pt x="914733" y="67552"/>
                </a:lnTo>
                <a:lnTo>
                  <a:pt x="915203" y="67856"/>
                </a:lnTo>
                <a:lnTo>
                  <a:pt x="915450" y="68435"/>
                </a:lnTo>
                <a:lnTo>
                  <a:pt x="915699" y="68435"/>
                </a:lnTo>
                <a:lnTo>
                  <a:pt x="916636" y="69042"/>
                </a:lnTo>
                <a:lnTo>
                  <a:pt x="918069" y="69622"/>
                </a:lnTo>
                <a:lnTo>
                  <a:pt x="918785" y="69622"/>
                </a:lnTo>
                <a:lnTo>
                  <a:pt x="919751" y="69622"/>
                </a:lnTo>
                <a:lnTo>
                  <a:pt x="919502" y="70504"/>
                </a:lnTo>
                <a:lnTo>
                  <a:pt x="918566" y="71112"/>
                </a:lnTo>
                <a:lnTo>
                  <a:pt x="917849" y="71112"/>
                </a:lnTo>
                <a:lnTo>
                  <a:pt x="917352" y="71387"/>
                </a:lnTo>
                <a:lnTo>
                  <a:pt x="917132" y="71690"/>
                </a:lnTo>
                <a:lnTo>
                  <a:pt x="916167" y="71994"/>
                </a:lnTo>
                <a:lnTo>
                  <a:pt x="915920" y="71690"/>
                </a:lnTo>
                <a:lnTo>
                  <a:pt x="915699" y="71387"/>
                </a:lnTo>
                <a:lnTo>
                  <a:pt x="914513" y="71387"/>
                </a:lnTo>
                <a:lnTo>
                  <a:pt x="913548" y="71690"/>
                </a:lnTo>
                <a:lnTo>
                  <a:pt x="911867" y="71690"/>
                </a:lnTo>
                <a:lnTo>
                  <a:pt x="910213" y="72297"/>
                </a:lnTo>
                <a:lnTo>
                  <a:pt x="908063" y="72573"/>
                </a:lnTo>
                <a:lnTo>
                  <a:pt x="907595" y="72573"/>
                </a:lnTo>
                <a:lnTo>
                  <a:pt x="907099" y="72297"/>
                </a:lnTo>
                <a:lnTo>
                  <a:pt x="907099" y="73180"/>
                </a:lnTo>
                <a:lnTo>
                  <a:pt x="907099" y="73456"/>
                </a:lnTo>
                <a:lnTo>
                  <a:pt x="907595" y="74365"/>
                </a:lnTo>
                <a:lnTo>
                  <a:pt x="906878" y="74641"/>
                </a:lnTo>
                <a:lnTo>
                  <a:pt x="906162" y="74946"/>
                </a:lnTo>
                <a:lnTo>
                  <a:pt x="904948" y="75828"/>
                </a:lnTo>
                <a:lnTo>
                  <a:pt x="904011" y="77318"/>
                </a:lnTo>
                <a:lnTo>
                  <a:pt x="903543" y="77594"/>
                </a:lnTo>
                <a:lnTo>
                  <a:pt x="902578" y="78200"/>
                </a:lnTo>
                <a:lnTo>
                  <a:pt x="902110" y="79082"/>
                </a:lnTo>
                <a:lnTo>
                  <a:pt x="901613" y="79965"/>
                </a:lnTo>
                <a:lnTo>
                  <a:pt x="901613" y="80545"/>
                </a:lnTo>
                <a:lnTo>
                  <a:pt x="898057" y="81428"/>
                </a:lnTo>
                <a:lnTo>
                  <a:pt x="896128" y="82310"/>
                </a:lnTo>
                <a:lnTo>
                  <a:pt x="895411" y="82917"/>
                </a:lnTo>
                <a:lnTo>
                  <a:pt x="891855" y="82310"/>
                </a:lnTo>
                <a:lnTo>
                  <a:pt x="889707" y="82310"/>
                </a:lnTo>
                <a:lnTo>
                  <a:pt x="888741" y="82613"/>
                </a:lnTo>
                <a:lnTo>
                  <a:pt x="887803" y="82310"/>
                </a:lnTo>
                <a:lnTo>
                  <a:pt x="886840" y="81152"/>
                </a:lnTo>
                <a:lnTo>
                  <a:pt x="886370" y="80545"/>
                </a:lnTo>
                <a:lnTo>
                  <a:pt x="886370" y="80269"/>
                </a:lnTo>
                <a:lnTo>
                  <a:pt x="885158" y="78779"/>
                </a:lnTo>
                <a:lnTo>
                  <a:pt x="884938" y="77318"/>
                </a:lnTo>
                <a:lnTo>
                  <a:pt x="884689" y="76131"/>
                </a:lnTo>
                <a:lnTo>
                  <a:pt x="884441" y="76131"/>
                </a:lnTo>
                <a:lnTo>
                  <a:pt x="884221" y="76131"/>
                </a:lnTo>
                <a:lnTo>
                  <a:pt x="883752" y="76131"/>
                </a:lnTo>
                <a:lnTo>
                  <a:pt x="883256" y="76711"/>
                </a:lnTo>
                <a:lnTo>
                  <a:pt x="882788" y="77594"/>
                </a:lnTo>
                <a:lnTo>
                  <a:pt x="882318" y="77897"/>
                </a:lnTo>
                <a:lnTo>
                  <a:pt x="881354" y="78476"/>
                </a:lnTo>
                <a:lnTo>
                  <a:pt x="880886" y="78779"/>
                </a:lnTo>
                <a:lnTo>
                  <a:pt x="879452" y="78779"/>
                </a:lnTo>
                <a:lnTo>
                  <a:pt x="878487" y="78476"/>
                </a:lnTo>
                <a:lnTo>
                  <a:pt x="878266" y="77897"/>
                </a:lnTo>
                <a:lnTo>
                  <a:pt x="876834" y="77594"/>
                </a:lnTo>
                <a:lnTo>
                  <a:pt x="875869" y="76407"/>
                </a:lnTo>
                <a:lnTo>
                  <a:pt x="875400" y="75248"/>
                </a:lnTo>
                <a:lnTo>
                  <a:pt x="874904" y="74365"/>
                </a:lnTo>
                <a:lnTo>
                  <a:pt x="874904" y="73180"/>
                </a:lnTo>
                <a:lnTo>
                  <a:pt x="875400" y="72573"/>
                </a:lnTo>
                <a:lnTo>
                  <a:pt x="875152" y="71690"/>
                </a:lnTo>
                <a:lnTo>
                  <a:pt x="874904" y="70808"/>
                </a:lnTo>
                <a:lnTo>
                  <a:pt x="875400" y="70229"/>
                </a:lnTo>
                <a:lnTo>
                  <a:pt x="875400" y="68739"/>
                </a:lnTo>
                <a:lnTo>
                  <a:pt x="875152" y="68435"/>
                </a:lnTo>
                <a:lnTo>
                  <a:pt x="875152" y="68159"/>
                </a:lnTo>
                <a:lnTo>
                  <a:pt x="874684" y="68435"/>
                </a:lnTo>
                <a:lnTo>
                  <a:pt x="873498" y="68159"/>
                </a:lnTo>
                <a:lnTo>
                  <a:pt x="873003" y="66671"/>
                </a:lnTo>
                <a:lnTo>
                  <a:pt x="872782" y="65788"/>
                </a:lnTo>
                <a:lnTo>
                  <a:pt x="872782" y="64905"/>
                </a:lnTo>
                <a:lnTo>
                  <a:pt x="872286" y="63416"/>
                </a:lnTo>
                <a:lnTo>
                  <a:pt x="871569" y="62836"/>
                </a:lnTo>
                <a:lnTo>
                  <a:pt x="871569" y="61070"/>
                </a:lnTo>
                <a:lnTo>
                  <a:pt x="871817" y="59278"/>
                </a:lnTo>
                <a:lnTo>
                  <a:pt x="871817" y="56933"/>
                </a:lnTo>
                <a:lnTo>
                  <a:pt x="871817" y="56022"/>
                </a:lnTo>
                <a:lnTo>
                  <a:pt x="871817" y="55444"/>
                </a:lnTo>
                <a:lnTo>
                  <a:pt x="872534" y="53375"/>
                </a:lnTo>
                <a:lnTo>
                  <a:pt x="872782" y="52189"/>
                </a:lnTo>
                <a:lnTo>
                  <a:pt x="873498" y="51306"/>
                </a:lnTo>
                <a:lnTo>
                  <a:pt x="873967" y="50699"/>
                </a:lnTo>
                <a:lnTo>
                  <a:pt x="874435" y="50120"/>
                </a:lnTo>
                <a:lnTo>
                  <a:pt x="874684" y="50120"/>
                </a:lnTo>
                <a:lnTo>
                  <a:pt x="875152" y="48631"/>
                </a:lnTo>
                <a:lnTo>
                  <a:pt x="876834" y="45982"/>
                </a:lnTo>
                <a:lnTo>
                  <a:pt x="877302" y="45100"/>
                </a:lnTo>
                <a:lnTo>
                  <a:pt x="877055" y="44493"/>
                </a:lnTo>
                <a:lnTo>
                  <a:pt x="876117" y="44493"/>
                </a:lnTo>
                <a:lnTo>
                  <a:pt x="874684" y="43914"/>
                </a:lnTo>
                <a:lnTo>
                  <a:pt x="873967" y="43307"/>
                </a:lnTo>
                <a:lnTo>
                  <a:pt x="873967" y="43610"/>
                </a:lnTo>
                <a:lnTo>
                  <a:pt x="874187" y="44493"/>
                </a:lnTo>
                <a:lnTo>
                  <a:pt x="874187" y="45375"/>
                </a:lnTo>
                <a:lnTo>
                  <a:pt x="873498" y="45982"/>
                </a:lnTo>
                <a:lnTo>
                  <a:pt x="873003" y="47748"/>
                </a:lnTo>
                <a:lnTo>
                  <a:pt x="871569" y="48934"/>
                </a:lnTo>
                <a:lnTo>
                  <a:pt x="871569" y="49237"/>
                </a:lnTo>
                <a:lnTo>
                  <a:pt x="871100" y="51003"/>
                </a:lnTo>
                <a:lnTo>
                  <a:pt x="870852" y="51003"/>
                </a:lnTo>
                <a:lnTo>
                  <a:pt x="870384" y="50423"/>
                </a:lnTo>
                <a:lnTo>
                  <a:pt x="870136" y="50423"/>
                </a:lnTo>
                <a:lnTo>
                  <a:pt x="869915" y="50423"/>
                </a:lnTo>
                <a:lnTo>
                  <a:pt x="869667" y="51003"/>
                </a:lnTo>
                <a:lnTo>
                  <a:pt x="869419" y="51306"/>
                </a:lnTo>
                <a:lnTo>
                  <a:pt x="868950" y="53375"/>
                </a:lnTo>
                <a:lnTo>
                  <a:pt x="868234" y="53954"/>
                </a:lnTo>
                <a:lnTo>
                  <a:pt x="868234" y="54864"/>
                </a:lnTo>
                <a:lnTo>
                  <a:pt x="868481" y="55747"/>
                </a:lnTo>
                <a:lnTo>
                  <a:pt x="868013" y="56630"/>
                </a:lnTo>
                <a:lnTo>
                  <a:pt x="868013" y="57816"/>
                </a:lnTo>
                <a:lnTo>
                  <a:pt x="868013" y="58699"/>
                </a:lnTo>
                <a:lnTo>
                  <a:pt x="868234" y="59884"/>
                </a:lnTo>
                <a:lnTo>
                  <a:pt x="867765" y="60465"/>
                </a:lnTo>
                <a:lnTo>
                  <a:pt x="867765" y="61953"/>
                </a:lnTo>
                <a:lnTo>
                  <a:pt x="867765" y="62836"/>
                </a:lnTo>
                <a:lnTo>
                  <a:pt x="868234" y="64298"/>
                </a:lnTo>
                <a:lnTo>
                  <a:pt x="868481" y="65208"/>
                </a:lnTo>
                <a:lnTo>
                  <a:pt x="868950" y="66091"/>
                </a:lnTo>
                <a:lnTo>
                  <a:pt x="869419" y="66974"/>
                </a:lnTo>
                <a:lnTo>
                  <a:pt x="869915" y="68159"/>
                </a:lnTo>
                <a:lnTo>
                  <a:pt x="870136" y="69042"/>
                </a:lnTo>
                <a:lnTo>
                  <a:pt x="870632" y="69346"/>
                </a:lnTo>
                <a:lnTo>
                  <a:pt x="871100" y="70229"/>
                </a:lnTo>
                <a:lnTo>
                  <a:pt x="870852" y="70808"/>
                </a:lnTo>
                <a:lnTo>
                  <a:pt x="870632" y="72297"/>
                </a:lnTo>
                <a:lnTo>
                  <a:pt x="870852" y="72877"/>
                </a:lnTo>
                <a:lnTo>
                  <a:pt x="870632" y="73180"/>
                </a:lnTo>
                <a:lnTo>
                  <a:pt x="870632" y="74063"/>
                </a:lnTo>
                <a:lnTo>
                  <a:pt x="870852" y="74946"/>
                </a:lnTo>
                <a:lnTo>
                  <a:pt x="871100" y="75524"/>
                </a:lnTo>
                <a:lnTo>
                  <a:pt x="871817" y="76407"/>
                </a:lnTo>
                <a:lnTo>
                  <a:pt x="872065" y="77014"/>
                </a:lnTo>
                <a:lnTo>
                  <a:pt x="873498" y="77897"/>
                </a:lnTo>
                <a:lnTo>
                  <a:pt x="873250" y="78476"/>
                </a:lnTo>
                <a:lnTo>
                  <a:pt x="873498" y="79358"/>
                </a:lnTo>
                <a:lnTo>
                  <a:pt x="873498" y="79965"/>
                </a:lnTo>
                <a:lnTo>
                  <a:pt x="873719" y="81152"/>
                </a:lnTo>
                <a:lnTo>
                  <a:pt x="873719" y="82310"/>
                </a:lnTo>
                <a:lnTo>
                  <a:pt x="873967" y="82310"/>
                </a:lnTo>
                <a:lnTo>
                  <a:pt x="874435" y="82613"/>
                </a:lnTo>
                <a:lnTo>
                  <a:pt x="875621" y="82917"/>
                </a:lnTo>
                <a:lnTo>
                  <a:pt x="875869" y="83800"/>
                </a:lnTo>
                <a:lnTo>
                  <a:pt x="876117" y="85262"/>
                </a:lnTo>
                <a:lnTo>
                  <a:pt x="875869" y="85564"/>
                </a:lnTo>
                <a:lnTo>
                  <a:pt x="875400" y="86144"/>
                </a:lnTo>
                <a:lnTo>
                  <a:pt x="874684" y="87027"/>
                </a:lnTo>
                <a:lnTo>
                  <a:pt x="873967" y="87634"/>
                </a:lnTo>
                <a:lnTo>
                  <a:pt x="873250" y="87937"/>
                </a:lnTo>
                <a:lnTo>
                  <a:pt x="871817" y="89096"/>
                </a:lnTo>
                <a:lnTo>
                  <a:pt x="871100" y="90282"/>
                </a:lnTo>
                <a:lnTo>
                  <a:pt x="871100" y="92047"/>
                </a:lnTo>
                <a:lnTo>
                  <a:pt x="871569" y="92047"/>
                </a:lnTo>
                <a:lnTo>
                  <a:pt x="872065" y="92350"/>
                </a:lnTo>
                <a:lnTo>
                  <a:pt x="872534" y="92350"/>
                </a:lnTo>
                <a:lnTo>
                  <a:pt x="873250" y="91744"/>
                </a:lnTo>
                <a:lnTo>
                  <a:pt x="874435" y="92047"/>
                </a:lnTo>
                <a:lnTo>
                  <a:pt x="874904" y="92047"/>
                </a:lnTo>
                <a:lnTo>
                  <a:pt x="875869" y="92350"/>
                </a:lnTo>
                <a:lnTo>
                  <a:pt x="876338" y="92930"/>
                </a:lnTo>
                <a:lnTo>
                  <a:pt x="877055" y="92930"/>
                </a:lnTo>
                <a:lnTo>
                  <a:pt x="877770" y="93233"/>
                </a:lnTo>
                <a:lnTo>
                  <a:pt x="878266" y="93537"/>
                </a:lnTo>
                <a:lnTo>
                  <a:pt x="879452" y="93233"/>
                </a:lnTo>
                <a:lnTo>
                  <a:pt x="880886" y="92930"/>
                </a:lnTo>
                <a:lnTo>
                  <a:pt x="884689" y="92930"/>
                </a:lnTo>
                <a:lnTo>
                  <a:pt x="885158" y="92350"/>
                </a:lnTo>
                <a:lnTo>
                  <a:pt x="887087" y="92047"/>
                </a:lnTo>
                <a:lnTo>
                  <a:pt x="888520" y="92047"/>
                </a:lnTo>
                <a:lnTo>
                  <a:pt x="889210" y="92047"/>
                </a:lnTo>
                <a:lnTo>
                  <a:pt x="890175" y="92047"/>
                </a:lnTo>
                <a:lnTo>
                  <a:pt x="890642" y="92350"/>
                </a:lnTo>
                <a:lnTo>
                  <a:pt x="890891" y="92350"/>
                </a:lnTo>
                <a:lnTo>
                  <a:pt x="893757" y="91744"/>
                </a:lnTo>
                <a:lnTo>
                  <a:pt x="895191" y="91468"/>
                </a:lnTo>
                <a:lnTo>
                  <a:pt x="896128" y="90861"/>
                </a:lnTo>
                <a:lnTo>
                  <a:pt x="897341" y="90282"/>
                </a:lnTo>
                <a:lnTo>
                  <a:pt x="898057" y="89702"/>
                </a:lnTo>
                <a:lnTo>
                  <a:pt x="898774" y="89702"/>
                </a:lnTo>
                <a:lnTo>
                  <a:pt x="899960" y="89399"/>
                </a:lnTo>
                <a:lnTo>
                  <a:pt x="900676" y="89096"/>
                </a:lnTo>
                <a:lnTo>
                  <a:pt x="901862" y="88516"/>
                </a:lnTo>
                <a:lnTo>
                  <a:pt x="905665" y="87027"/>
                </a:lnTo>
                <a:lnTo>
                  <a:pt x="907815" y="86447"/>
                </a:lnTo>
                <a:lnTo>
                  <a:pt x="908532" y="86447"/>
                </a:lnTo>
                <a:lnTo>
                  <a:pt x="909249" y="86751"/>
                </a:lnTo>
                <a:lnTo>
                  <a:pt x="910213" y="87937"/>
                </a:lnTo>
                <a:lnTo>
                  <a:pt x="910213" y="88516"/>
                </a:lnTo>
                <a:lnTo>
                  <a:pt x="910681" y="89096"/>
                </a:lnTo>
                <a:lnTo>
                  <a:pt x="911398" y="90282"/>
                </a:lnTo>
                <a:lnTo>
                  <a:pt x="910930" y="90585"/>
                </a:lnTo>
                <a:lnTo>
                  <a:pt x="910434" y="90861"/>
                </a:lnTo>
                <a:lnTo>
                  <a:pt x="910434" y="91165"/>
                </a:lnTo>
                <a:lnTo>
                  <a:pt x="910930" y="91744"/>
                </a:lnTo>
                <a:lnTo>
                  <a:pt x="911398" y="91744"/>
                </a:lnTo>
                <a:lnTo>
                  <a:pt x="911647" y="92350"/>
                </a:lnTo>
                <a:lnTo>
                  <a:pt x="911647" y="92930"/>
                </a:lnTo>
                <a:lnTo>
                  <a:pt x="911867" y="93233"/>
                </a:lnTo>
                <a:lnTo>
                  <a:pt x="912115" y="93233"/>
                </a:lnTo>
                <a:lnTo>
                  <a:pt x="912364" y="93233"/>
                </a:lnTo>
                <a:lnTo>
                  <a:pt x="912584" y="92930"/>
                </a:lnTo>
                <a:lnTo>
                  <a:pt x="913081" y="92930"/>
                </a:lnTo>
                <a:lnTo>
                  <a:pt x="913548" y="92930"/>
                </a:lnTo>
                <a:lnTo>
                  <a:pt x="913797" y="92654"/>
                </a:lnTo>
                <a:lnTo>
                  <a:pt x="913797" y="92350"/>
                </a:lnTo>
                <a:lnTo>
                  <a:pt x="914265" y="92047"/>
                </a:lnTo>
                <a:lnTo>
                  <a:pt x="914733" y="92350"/>
                </a:lnTo>
                <a:lnTo>
                  <a:pt x="915920" y="92654"/>
                </a:lnTo>
                <a:lnTo>
                  <a:pt x="916636" y="92350"/>
                </a:lnTo>
                <a:lnTo>
                  <a:pt x="917132" y="92654"/>
                </a:lnTo>
                <a:lnTo>
                  <a:pt x="917600" y="92047"/>
                </a:lnTo>
                <a:lnTo>
                  <a:pt x="918317" y="91744"/>
                </a:lnTo>
                <a:lnTo>
                  <a:pt x="918317" y="91165"/>
                </a:lnTo>
                <a:lnTo>
                  <a:pt x="921405" y="88819"/>
                </a:lnTo>
                <a:lnTo>
                  <a:pt x="921901" y="88516"/>
                </a:lnTo>
                <a:lnTo>
                  <a:pt x="922837" y="88516"/>
                </a:lnTo>
                <a:lnTo>
                  <a:pt x="923086" y="87937"/>
                </a:lnTo>
                <a:lnTo>
                  <a:pt x="924519" y="87634"/>
                </a:lnTo>
                <a:lnTo>
                  <a:pt x="926173" y="87027"/>
                </a:lnTo>
                <a:lnTo>
                  <a:pt x="926421" y="86751"/>
                </a:lnTo>
                <a:lnTo>
                  <a:pt x="927137" y="86751"/>
                </a:lnTo>
                <a:lnTo>
                  <a:pt x="928819" y="86447"/>
                </a:lnTo>
                <a:lnTo>
                  <a:pt x="929039" y="86144"/>
                </a:lnTo>
                <a:lnTo>
                  <a:pt x="930721" y="85564"/>
                </a:lnTo>
                <a:lnTo>
                  <a:pt x="931437" y="85868"/>
                </a:lnTo>
                <a:lnTo>
                  <a:pt x="932375" y="85564"/>
                </a:lnTo>
                <a:lnTo>
                  <a:pt x="933091" y="85564"/>
                </a:lnTo>
                <a:lnTo>
                  <a:pt x="933587" y="85564"/>
                </a:lnTo>
                <a:lnTo>
                  <a:pt x="934056" y="84985"/>
                </a:lnTo>
                <a:lnTo>
                  <a:pt x="934773" y="84683"/>
                </a:lnTo>
                <a:lnTo>
                  <a:pt x="935489" y="84683"/>
                </a:lnTo>
                <a:lnTo>
                  <a:pt x="936426" y="84985"/>
                </a:lnTo>
                <a:lnTo>
                  <a:pt x="937391" y="84683"/>
                </a:lnTo>
                <a:lnTo>
                  <a:pt x="939073" y="85262"/>
                </a:lnTo>
                <a:lnTo>
                  <a:pt x="939789" y="85262"/>
                </a:lnTo>
                <a:lnTo>
                  <a:pt x="940727" y="84985"/>
                </a:lnTo>
                <a:lnTo>
                  <a:pt x="942628" y="84985"/>
                </a:lnTo>
                <a:lnTo>
                  <a:pt x="944779" y="85262"/>
                </a:lnTo>
                <a:lnTo>
                  <a:pt x="945496" y="85564"/>
                </a:lnTo>
                <a:lnTo>
                  <a:pt x="945743" y="85262"/>
                </a:lnTo>
                <a:lnTo>
                  <a:pt x="946459" y="85262"/>
                </a:lnTo>
                <a:lnTo>
                  <a:pt x="947176" y="85262"/>
                </a:lnTo>
                <a:lnTo>
                  <a:pt x="948114" y="85564"/>
                </a:lnTo>
                <a:lnTo>
                  <a:pt x="950264" y="87330"/>
                </a:lnTo>
                <a:lnTo>
                  <a:pt x="951449" y="88213"/>
                </a:lnTo>
                <a:lnTo>
                  <a:pt x="952413" y="89096"/>
                </a:lnTo>
                <a:lnTo>
                  <a:pt x="953130" y="90282"/>
                </a:lnTo>
                <a:lnTo>
                  <a:pt x="952662" y="90585"/>
                </a:lnTo>
                <a:lnTo>
                  <a:pt x="952413" y="91468"/>
                </a:lnTo>
                <a:lnTo>
                  <a:pt x="951945" y="93537"/>
                </a:lnTo>
                <a:lnTo>
                  <a:pt x="952662" y="94116"/>
                </a:lnTo>
                <a:lnTo>
                  <a:pt x="952882" y="94999"/>
                </a:lnTo>
                <a:lnTo>
                  <a:pt x="952413" y="95302"/>
                </a:lnTo>
                <a:lnTo>
                  <a:pt x="951945" y="95881"/>
                </a:lnTo>
                <a:lnTo>
                  <a:pt x="951449" y="96184"/>
                </a:lnTo>
                <a:lnTo>
                  <a:pt x="950981" y="96460"/>
                </a:lnTo>
                <a:lnTo>
                  <a:pt x="951228" y="97343"/>
                </a:lnTo>
                <a:lnTo>
                  <a:pt x="950511" y="97950"/>
                </a:lnTo>
                <a:lnTo>
                  <a:pt x="949795" y="98833"/>
                </a:lnTo>
                <a:lnTo>
                  <a:pt x="949078" y="100295"/>
                </a:lnTo>
                <a:lnTo>
                  <a:pt x="949078" y="102364"/>
                </a:lnTo>
                <a:lnTo>
                  <a:pt x="948361" y="102942"/>
                </a:lnTo>
                <a:lnTo>
                  <a:pt x="947646" y="103246"/>
                </a:lnTo>
                <a:lnTo>
                  <a:pt x="947176" y="104708"/>
                </a:lnTo>
                <a:lnTo>
                  <a:pt x="947176" y="105315"/>
                </a:lnTo>
                <a:lnTo>
                  <a:pt x="947176" y="106198"/>
                </a:lnTo>
                <a:lnTo>
                  <a:pt x="946929" y="106776"/>
                </a:lnTo>
                <a:lnTo>
                  <a:pt x="946929" y="107356"/>
                </a:lnTo>
                <a:lnTo>
                  <a:pt x="946929" y="107659"/>
                </a:lnTo>
                <a:lnTo>
                  <a:pt x="947176" y="108239"/>
                </a:lnTo>
                <a:lnTo>
                  <a:pt x="946929" y="108846"/>
                </a:lnTo>
                <a:lnTo>
                  <a:pt x="947397" y="109425"/>
                </a:lnTo>
                <a:lnTo>
                  <a:pt x="947893" y="110307"/>
                </a:lnTo>
                <a:lnTo>
                  <a:pt x="948114" y="110611"/>
                </a:lnTo>
                <a:lnTo>
                  <a:pt x="948610" y="111190"/>
                </a:lnTo>
                <a:lnTo>
                  <a:pt x="948361" y="111770"/>
                </a:lnTo>
                <a:lnTo>
                  <a:pt x="948610" y="112073"/>
                </a:lnTo>
                <a:lnTo>
                  <a:pt x="948361" y="112377"/>
                </a:lnTo>
                <a:lnTo>
                  <a:pt x="948114" y="115604"/>
                </a:lnTo>
                <a:lnTo>
                  <a:pt x="948114" y="116789"/>
                </a:lnTo>
                <a:lnTo>
                  <a:pt x="947893" y="117948"/>
                </a:lnTo>
                <a:lnTo>
                  <a:pt x="948361" y="118831"/>
                </a:lnTo>
                <a:lnTo>
                  <a:pt x="948610" y="120017"/>
                </a:lnTo>
                <a:lnTo>
                  <a:pt x="948831" y="121203"/>
                </a:lnTo>
                <a:lnTo>
                  <a:pt x="948361" y="121782"/>
                </a:lnTo>
                <a:lnTo>
                  <a:pt x="948361" y="122665"/>
                </a:lnTo>
                <a:lnTo>
                  <a:pt x="947893" y="123548"/>
                </a:lnTo>
                <a:lnTo>
                  <a:pt x="947397" y="123851"/>
                </a:lnTo>
                <a:lnTo>
                  <a:pt x="947646" y="124734"/>
                </a:lnTo>
                <a:lnTo>
                  <a:pt x="947397" y="125010"/>
                </a:lnTo>
                <a:lnTo>
                  <a:pt x="947646" y="125313"/>
                </a:lnTo>
                <a:lnTo>
                  <a:pt x="948114" y="125892"/>
                </a:lnTo>
                <a:lnTo>
                  <a:pt x="948610" y="125616"/>
                </a:lnTo>
                <a:lnTo>
                  <a:pt x="948831" y="126196"/>
                </a:lnTo>
                <a:lnTo>
                  <a:pt x="949327" y="126196"/>
                </a:lnTo>
                <a:lnTo>
                  <a:pt x="949547" y="126774"/>
                </a:lnTo>
                <a:lnTo>
                  <a:pt x="949547" y="127354"/>
                </a:lnTo>
                <a:lnTo>
                  <a:pt x="950043" y="127354"/>
                </a:lnTo>
                <a:lnTo>
                  <a:pt x="950264" y="127961"/>
                </a:lnTo>
                <a:lnTo>
                  <a:pt x="949547" y="130003"/>
                </a:lnTo>
                <a:lnTo>
                  <a:pt x="949327" y="130305"/>
                </a:lnTo>
                <a:lnTo>
                  <a:pt x="949078" y="131188"/>
                </a:lnTo>
                <a:lnTo>
                  <a:pt x="949078" y="132071"/>
                </a:lnTo>
                <a:lnTo>
                  <a:pt x="948831" y="132954"/>
                </a:lnTo>
                <a:lnTo>
                  <a:pt x="949327" y="133836"/>
                </a:lnTo>
                <a:lnTo>
                  <a:pt x="950043" y="134112"/>
                </a:lnTo>
                <a:lnTo>
                  <a:pt x="950511" y="133836"/>
                </a:lnTo>
                <a:lnTo>
                  <a:pt x="950981" y="133533"/>
                </a:lnTo>
                <a:lnTo>
                  <a:pt x="951698" y="133230"/>
                </a:lnTo>
                <a:lnTo>
                  <a:pt x="952166" y="132954"/>
                </a:lnTo>
                <a:lnTo>
                  <a:pt x="952882" y="131767"/>
                </a:lnTo>
                <a:lnTo>
                  <a:pt x="952882" y="130885"/>
                </a:lnTo>
                <a:lnTo>
                  <a:pt x="952882" y="130609"/>
                </a:lnTo>
                <a:lnTo>
                  <a:pt x="953378" y="129727"/>
                </a:lnTo>
                <a:lnTo>
                  <a:pt x="953599" y="129423"/>
                </a:lnTo>
                <a:lnTo>
                  <a:pt x="953847" y="128844"/>
                </a:lnTo>
                <a:lnTo>
                  <a:pt x="953847" y="127657"/>
                </a:lnTo>
                <a:lnTo>
                  <a:pt x="954316" y="127078"/>
                </a:lnTo>
                <a:lnTo>
                  <a:pt x="954316" y="126196"/>
                </a:lnTo>
                <a:lnTo>
                  <a:pt x="954095" y="125616"/>
                </a:lnTo>
                <a:lnTo>
                  <a:pt x="954563" y="125010"/>
                </a:lnTo>
                <a:lnTo>
                  <a:pt x="954316" y="124127"/>
                </a:lnTo>
                <a:lnTo>
                  <a:pt x="954095" y="123851"/>
                </a:lnTo>
                <a:lnTo>
                  <a:pt x="954095" y="122665"/>
                </a:lnTo>
                <a:lnTo>
                  <a:pt x="954812" y="122086"/>
                </a:lnTo>
                <a:lnTo>
                  <a:pt x="955033" y="120899"/>
                </a:lnTo>
                <a:lnTo>
                  <a:pt x="955529" y="120320"/>
                </a:lnTo>
                <a:lnTo>
                  <a:pt x="955529" y="119438"/>
                </a:lnTo>
                <a:lnTo>
                  <a:pt x="955529" y="118252"/>
                </a:lnTo>
                <a:lnTo>
                  <a:pt x="955997" y="116789"/>
                </a:lnTo>
                <a:lnTo>
                  <a:pt x="956217" y="116183"/>
                </a:lnTo>
                <a:lnTo>
                  <a:pt x="955997" y="114721"/>
                </a:lnTo>
                <a:lnTo>
                  <a:pt x="956217" y="114141"/>
                </a:lnTo>
                <a:lnTo>
                  <a:pt x="955997" y="112955"/>
                </a:lnTo>
                <a:lnTo>
                  <a:pt x="955529" y="112651"/>
                </a:lnTo>
                <a:lnTo>
                  <a:pt x="955033" y="110307"/>
                </a:lnTo>
                <a:lnTo>
                  <a:pt x="955280" y="109729"/>
                </a:lnTo>
                <a:lnTo>
                  <a:pt x="955748" y="109121"/>
                </a:lnTo>
                <a:lnTo>
                  <a:pt x="955748" y="108542"/>
                </a:lnTo>
                <a:lnTo>
                  <a:pt x="956465" y="107659"/>
                </a:lnTo>
                <a:lnTo>
                  <a:pt x="957182" y="106776"/>
                </a:lnTo>
                <a:lnTo>
                  <a:pt x="956713" y="105895"/>
                </a:lnTo>
                <a:lnTo>
                  <a:pt x="956217" y="104432"/>
                </a:lnTo>
                <a:lnTo>
                  <a:pt x="955748" y="103549"/>
                </a:lnTo>
                <a:lnTo>
                  <a:pt x="955748" y="102942"/>
                </a:lnTo>
                <a:lnTo>
                  <a:pt x="956217" y="102942"/>
                </a:lnTo>
                <a:lnTo>
                  <a:pt x="956465" y="102364"/>
                </a:lnTo>
                <a:lnTo>
                  <a:pt x="956465" y="100901"/>
                </a:lnTo>
                <a:lnTo>
                  <a:pt x="955997" y="99715"/>
                </a:lnTo>
                <a:lnTo>
                  <a:pt x="956934" y="98530"/>
                </a:lnTo>
                <a:lnTo>
                  <a:pt x="958147" y="98226"/>
                </a:lnTo>
                <a:lnTo>
                  <a:pt x="958616" y="97950"/>
                </a:lnTo>
                <a:lnTo>
                  <a:pt x="960296" y="95302"/>
                </a:lnTo>
                <a:lnTo>
                  <a:pt x="961482" y="94420"/>
                </a:lnTo>
                <a:lnTo>
                  <a:pt x="962199" y="94116"/>
                </a:lnTo>
                <a:lnTo>
                  <a:pt x="963384" y="92930"/>
                </a:lnTo>
                <a:lnTo>
                  <a:pt x="962915" y="92350"/>
                </a:lnTo>
                <a:lnTo>
                  <a:pt x="961951" y="91165"/>
                </a:lnTo>
                <a:lnTo>
                  <a:pt x="961482" y="90861"/>
                </a:lnTo>
                <a:lnTo>
                  <a:pt x="961013" y="90282"/>
                </a:lnTo>
                <a:lnTo>
                  <a:pt x="960517" y="89978"/>
                </a:lnTo>
                <a:lnTo>
                  <a:pt x="960296" y="89702"/>
                </a:lnTo>
                <a:lnTo>
                  <a:pt x="961703" y="88819"/>
                </a:lnTo>
                <a:lnTo>
                  <a:pt x="964569" y="87634"/>
                </a:lnTo>
                <a:lnTo>
                  <a:pt x="966002" y="87330"/>
                </a:lnTo>
                <a:lnTo>
                  <a:pt x="967905" y="87330"/>
                </a:lnTo>
                <a:lnTo>
                  <a:pt x="968621" y="87027"/>
                </a:lnTo>
                <a:lnTo>
                  <a:pt x="969117" y="87027"/>
                </a:lnTo>
                <a:lnTo>
                  <a:pt x="969833" y="87027"/>
                </a:lnTo>
                <a:lnTo>
                  <a:pt x="970303" y="87027"/>
                </a:lnTo>
                <a:lnTo>
                  <a:pt x="971267" y="87330"/>
                </a:lnTo>
                <a:lnTo>
                  <a:pt x="973168" y="87937"/>
                </a:lnTo>
                <a:lnTo>
                  <a:pt x="976256" y="89702"/>
                </a:lnTo>
                <a:lnTo>
                  <a:pt x="976752" y="90282"/>
                </a:lnTo>
                <a:lnTo>
                  <a:pt x="976752" y="91468"/>
                </a:lnTo>
                <a:lnTo>
                  <a:pt x="977690" y="92047"/>
                </a:lnTo>
                <a:lnTo>
                  <a:pt x="978158" y="92654"/>
                </a:lnTo>
                <a:lnTo>
                  <a:pt x="979371" y="93233"/>
                </a:lnTo>
                <a:lnTo>
                  <a:pt x="979371" y="94116"/>
                </a:lnTo>
                <a:lnTo>
                  <a:pt x="979371" y="94695"/>
                </a:lnTo>
                <a:lnTo>
                  <a:pt x="979371" y="95302"/>
                </a:lnTo>
                <a:lnTo>
                  <a:pt x="979591" y="95578"/>
                </a:lnTo>
                <a:lnTo>
                  <a:pt x="979840" y="96184"/>
                </a:lnTo>
                <a:lnTo>
                  <a:pt x="980557" y="96184"/>
                </a:lnTo>
                <a:lnTo>
                  <a:pt x="981025" y="96460"/>
                </a:lnTo>
                <a:lnTo>
                  <a:pt x="980804" y="96764"/>
                </a:lnTo>
                <a:lnTo>
                  <a:pt x="980804" y="97067"/>
                </a:lnTo>
                <a:lnTo>
                  <a:pt x="980804" y="97343"/>
                </a:lnTo>
                <a:lnTo>
                  <a:pt x="980804" y="97950"/>
                </a:lnTo>
                <a:lnTo>
                  <a:pt x="981025" y="98226"/>
                </a:lnTo>
                <a:lnTo>
                  <a:pt x="981273" y="98530"/>
                </a:lnTo>
                <a:lnTo>
                  <a:pt x="981273" y="99136"/>
                </a:lnTo>
                <a:lnTo>
                  <a:pt x="981521" y="99413"/>
                </a:lnTo>
                <a:lnTo>
                  <a:pt x="981742" y="99715"/>
                </a:lnTo>
                <a:lnTo>
                  <a:pt x="982458" y="99715"/>
                </a:lnTo>
                <a:lnTo>
                  <a:pt x="982926" y="100295"/>
                </a:lnTo>
                <a:lnTo>
                  <a:pt x="983175" y="100598"/>
                </a:lnTo>
                <a:lnTo>
                  <a:pt x="982926" y="100901"/>
                </a:lnTo>
                <a:lnTo>
                  <a:pt x="982706" y="101177"/>
                </a:lnTo>
                <a:lnTo>
                  <a:pt x="982706" y="102060"/>
                </a:lnTo>
                <a:lnTo>
                  <a:pt x="983175" y="103246"/>
                </a:lnTo>
                <a:lnTo>
                  <a:pt x="983175" y="103549"/>
                </a:lnTo>
                <a:lnTo>
                  <a:pt x="982706" y="105012"/>
                </a:lnTo>
                <a:lnTo>
                  <a:pt x="983643" y="105895"/>
                </a:lnTo>
                <a:lnTo>
                  <a:pt x="984856" y="106776"/>
                </a:lnTo>
                <a:lnTo>
                  <a:pt x="985573" y="108846"/>
                </a:lnTo>
                <a:lnTo>
                  <a:pt x="984856" y="109121"/>
                </a:lnTo>
                <a:lnTo>
                  <a:pt x="984856" y="110004"/>
                </a:lnTo>
                <a:lnTo>
                  <a:pt x="985324" y="110307"/>
                </a:lnTo>
                <a:lnTo>
                  <a:pt x="985324" y="110887"/>
                </a:lnTo>
                <a:lnTo>
                  <a:pt x="985324" y="111494"/>
                </a:lnTo>
                <a:lnTo>
                  <a:pt x="985077" y="111770"/>
                </a:lnTo>
                <a:lnTo>
                  <a:pt x="984609" y="112377"/>
                </a:lnTo>
                <a:lnTo>
                  <a:pt x="984609" y="113258"/>
                </a:lnTo>
                <a:lnTo>
                  <a:pt x="984856" y="114141"/>
                </a:lnTo>
                <a:lnTo>
                  <a:pt x="984609" y="115024"/>
                </a:lnTo>
                <a:lnTo>
                  <a:pt x="984360" y="115300"/>
                </a:lnTo>
                <a:lnTo>
                  <a:pt x="983892" y="115907"/>
                </a:lnTo>
                <a:lnTo>
                  <a:pt x="983892" y="116486"/>
                </a:lnTo>
                <a:lnTo>
                  <a:pt x="984609" y="117369"/>
                </a:lnTo>
                <a:lnTo>
                  <a:pt x="984856" y="117948"/>
                </a:lnTo>
                <a:lnTo>
                  <a:pt x="984609" y="118555"/>
                </a:lnTo>
                <a:lnTo>
                  <a:pt x="984360" y="118831"/>
                </a:lnTo>
                <a:lnTo>
                  <a:pt x="984360" y="119438"/>
                </a:lnTo>
                <a:lnTo>
                  <a:pt x="984856" y="120017"/>
                </a:lnTo>
                <a:lnTo>
                  <a:pt x="985793" y="120899"/>
                </a:lnTo>
                <a:lnTo>
                  <a:pt x="985573" y="121203"/>
                </a:lnTo>
                <a:lnTo>
                  <a:pt x="985324" y="122086"/>
                </a:lnTo>
                <a:lnTo>
                  <a:pt x="985573" y="123548"/>
                </a:lnTo>
                <a:lnTo>
                  <a:pt x="985793" y="124430"/>
                </a:lnTo>
                <a:lnTo>
                  <a:pt x="986759" y="125010"/>
                </a:lnTo>
                <a:lnTo>
                  <a:pt x="986759" y="126196"/>
                </a:lnTo>
                <a:lnTo>
                  <a:pt x="986759" y="127354"/>
                </a:lnTo>
                <a:lnTo>
                  <a:pt x="986289" y="127657"/>
                </a:lnTo>
                <a:lnTo>
                  <a:pt x="985793" y="128540"/>
                </a:lnTo>
                <a:lnTo>
                  <a:pt x="984856" y="128844"/>
                </a:lnTo>
                <a:lnTo>
                  <a:pt x="984140" y="128844"/>
                </a:lnTo>
                <a:lnTo>
                  <a:pt x="984360" y="127961"/>
                </a:lnTo>
                <a:lnTo>
                  <a:pt x="984360" y="127078"/>
                </a:lnTo>
                <a:lnTo>
                  <a:pt x="983892" y="126471"/>
                </a:lnTo>
                <a:lnTo>
                  <a:pt x="982706" y="125892"/>
                </a:lnTo>
                <a:lnTo>
                  <a:pt x="981989" y="125616"/>
                </a:lnTo>
                <a:lnTo>
                  <a:pt x="981025" y="125616"/>
                </a:lnTo>
                <a:lnTo>
                  <a:pt x="980557" y="126774"/>
                </a:lnTo>
                <a:lnTo>
                  <a:pt x="980308" y="126774"/>
                </a:lnTo>
                <a:lnTo>
                  <a:pt x="979840" y="127354"/>
                </a:lnTo>
                <a:lnTo>
                  <a:pt x="979591" y="128540"/>
                </a:lnTo>
                <a:lnTo>
                  <a:pt x="980308" y="129120"/>
                </a:lnTo>
                <a:lnTo>
                  <a:pt x="981742" y="129727"/>
                </a:lnTo>
                <a:lnTo>
                  <a:pt x="981025" y="129727"/>
                </a:lnTo>
                <a:lnTo>
                  <a:pt x="980804" y="130885"/>
                </a:lnTo>
                <a:lnTo>
                  <a:pt x="980804" y="131491"/>
                </a:lnTo>
                <a:lnTo>
                  <a:pt x="981273" y="132071"/>
                </a:lnTo>
                <a:lnTo>
                  <a:pt x="981521" y="132650"/>
                </a:lnTo>
                <a:lnTo>
                  <a:pt x="982210" y="133230"/>
                </a:lnTo>
                <a:lnTo>
                  <a:pt x="982706" y="133533"/>
                </a:lnTo>
                <a:lnTo>
                  <a:pt x="983175" y="133836"/>
                </a:lnTo>
                <a:lnTo>
                  <a:pt x="983892" y="133230"/>
                </a:lnTo>
                <a:lnTo>
                  <a:pt x="984360" y="134112"/>
                </a:lnTo>
                <a:lnTo>
                  <a:pt x="984360" y="134995"/>
                </a:lnTo>
                <a:lnTo>
                  <a:pt x="984609" y="135878"/>
                </a:lnTo>
                <a:lnTo>
                  <a:pt x="984856" y="136485"/>
                </a:lnTo>
                <a:lnTo>
                  <a:pt x="984856" y="136760"/>
                </a:lnTo>
                <a:lnTo>
                  <a:pt x="983643" y="137339"/>
                </a:lnTo>
                <a:lnTo>
                  <a:pt x="983175" y="137946"/>
                </a:lnTo>
                <a:lnTo>
                  <a:pt x="982926" y="138525"/>
                </a:lnTo>
                <a:lnTo>
                  <a:pt x="982926" y="139408"/>
                </a:lnTo>
                <a:lnTo>
                  <a:pt x="981742" y="139712"/>
                </a:lnTo>
                <a:lnTo>
                  <a:pt x="981025" y="140290"/>
                </a:lnTo>
                <a:lnTo>
                  <a:pt x="980804" y="140594"/>
                </a:lnTo>
                <a:lnTo>
                  <a:pt x="980087" y="140594"/>
                </a:lnTo>
                <a:lnTo>
                  <a:pt x="979591" y="140594"/>
                </a:lnTo>
                <a:lnTo>
                  <a:pt x="979123" y="141173"/>
                </a:lnTo>
                <a:lnTo>
                  <a:pt x="979123" y="142332"/>
                </a:lnTo>
                <a:lnTo>
                  <a:pt x="980087" y="143519"/>
                </a:lnTo>
                <a:lnTo>
                  <a:pt x="977690" y="144097"/>
                </a:lnTo>
                <a:lnTo>
                  <a:pt x="974602" y="144676"/>
                </a:lnTo>
                <a:lnTo>
                  <a:pt x="972921" y="144676"/>
                </a:lnTo>
                <a:lnTo>
                  <a:pt x="971267" y="142636"/>
                </a:lnTo>
                <a:lnTo>
                  <a:pt x="970771" y="142332"/>
                </a:lnTo>
                <a:lnTo>
                  <a:pt x="970771" y="141449"/>
                </a:lnTo>
                <a:lnTo>
                  <a:pt x="970303" y="140594"/>
                </a:lnTo>
                <a:lnTo>
                  <a:pt x="969337" y="139988"/>
                </a:lnTo>
                <a:lnTo>
                  <a:pt x="968153" y="139988"/>
                </a:lnTo>
                <a:lnTo>
                  <a:pt x="966967" y="140290"/>
                </a:lnTo>
                <a:lnTo>
                  <a:pt x="966498" y="141173"/>
                </a:lnTo>
                <a:lnTo>
                  <a:pt x="966967" y="141449"/>
                </a:lnTo>
                <a:lnTo>
                  <a:pt x="967436" y="142636"/>
                </a:lnTo>
                <a:lnTo>
                  <a:pt x="967684" y="142939"/>
                </a:lnTo>
                <a:lnTo>
                  <a:pt x="967684" y="143519"/>
                </a:lnTo>
                <a:lnTo>
                  <a:pt x="967905" y="144097"/>
                </a:lnTo>
                <a:lnTo>
                  <a:pt x="967188" y="144097"/>
                </a:lnTo>
                <a:lnTo>
                  <a:pt x="966498" y="144097"/>
                </a:lnTo>
                <a:lnTo>
                  <a:pt x="966251" y="144400"/>
                </a:lnTo>
                <a:lnTo>
                  <a:pt x="965534" y="144676"/>
                </a:lnTo>
                <a:lnTo>
                  <a:pt x="965286" y="145283"/>
                </a:lnTo>
                <a:lnTo>
                  <a:pt x="964348" y="145559"/>
                </a:lnTo>
                <a:lnTo>
                  <a:pt x="963632" y="145863"/>
                </a:lnTo>
                <a:lnTo>
                  <a:pt x="963384" y="146745"/>
                </a:lnTo>
                <a:lnTo>
                  <a:pt x="963384" y="147048"/>
                </a:lnTo>
                <a:lnTo>
                  <a:pt x="964101" y="147048"/>
                </a:lnTo>
                <a:lnTo>
                  <a:pt x="964818" y="147048"/>
                </a:lnTo>
                <a:lnTo>
                  <a:pt x="964348" y="147628"/>
                </a:lnTo>
                <a:lnTo>
                  <a:pt x="964348" y="148207"/>
                </a:lnTo>
                <a:lnTo>
                  <a:pt x="963632" y="148787"/>
                </a:lnTo>
                <a:lnTo>
                  <a:pt x="962419" y="149394"/>
                </a:lnTo>
                <a:lnTo>
                  <a:pt x="960765" y="149394"/>
                </a:lnTo>
                <a:lnTo>
                  <a:pt x="959801" y="149973"/>
                </a:lnTo>
                <a:lnTo>
                  <a:pt x="959332" y="150551"/>
                </a:lnTo>
                <a:lnTo>
                  <a:pt x="959084" y="150855"/>
                </a:lnTo>
                <a:lnTo>
                  <a:pt x="959332" y="151434"/>
                </a:lnTo>
                <a:lnTo>
                  <a:pt x="958616" y="152317"/>
                </a:lnTo>
                <a:lnTo>
                  <a:pt x="958147" y="152014"/>
                </a:lnTo>
                <a:lnTo>
                  <a:pt x="957651" y="152014"/>
                </a:lnTo>
                <a:lnTo>
                  <a:pt x="957182" y="152317"/>
                </a:lnTo>
                <a:lnTo>
                  <a:pt x="956713" y="152621"/>
                </a:lnTo>
                <a:lnTo>
                  <a:pt x="956465" y="153476"/>
                </a:lnTo>
                <a:lnTo>
                  <a:pt x="956934" y="153476"/>
                </a:lnTo>
                <a:lnTo>
                  <a:pt x="957651" y="153476"/>
                </a:lnTo>
                <a:lnTo>
                  <a:pt x="957899" y="154082"/>
                </a:lnTo>
                <a:lnTo>
                  <a:pt x="958616" y="154358"/>
                </a:lnTo>
                <a:lnTo>
                  <a:pt x="958616" y="154965"/>
                </a:lnTo>
                <a:lnTo>
                  <a:pt x="958616" y="155545"/>
                </a:lnTo>
                <a:lnTo>
                  <a:pt x="957430" y="155821"/>
                </a:lnTo>
                <a:lnTo>
                  <a:pt x="955997" y="156427"/>
                </a:lnTo>
                <a:lnTo>
                  <a:pt x="955529" y="156702"/>
                </a:lnTo>
                <a:lnTo>
                  <a:pt x="954812" y="158165"/>
                </a:lnTo>
                <a:lnTo>
                  <a:pt x="954563" y="159048"/>
                </a:lnTo>
                <a:lnTo>
                  <a:pt x="954812" y="159655"/>
                </a:lnTo>
                <a:lnTo>
                  <a:pt x="954316" y="160509"/>
                </a:lnTo>
                <a:lnTo>
                  <a:pt x="954095" y="161116"/>
                </a:lnTo>
                <a:lnTo>
                  <a:pt x="953599" y="161696"/>
                </a:lnTo>
                <a:lnTo>
                  <a:pt x="952882" y="162275"/>
                </a:lnTo>
                <a:lnTo>
                  <a:pt x="952413" y="162854"/>
                </a:lnTo>
                <a:lnTo>
                  <a:pt x="952662" y="163461"/>
                </a:lnTo>
                <a:lnTo>
                  <a:pt x="952882" y="164619"/>
                </a:lnTo>
                <a:lnTo>
                  <a:pt x="952662" y="165806"/>
                </a:lnTo>
                <a:lnTo>
                  <a:pt x="951945" y="166384"/>
                </a:lnTo>
                <a:lnTo>
                  <a:pt x="951698" y="166661"/>
                </a:lnTo>
                <a:lnTo>
                  <a:pt x="951945" y="166964"/>
                </a:lnTo>
                <a:lnTo>
                  <a:pt x="950981" y="167267"/>
                </a:lnTo>
                <a:lnTo>
                  <a:pt x="950511" y="166964"/>
                </a:lnTo>
                <a:lnTo>
                  <a:pt x="950511" y="166082"/>
                </a:lnTo>
                <a:lnTo>
                  <a:pt x="950511" y="165502"/>
                </a:lnTo>
                <a:lnTo>
                  <a:pt x="950264" y="164923"/>
                </a:lnTo>
                <a:lnTo>
                  <a:pt x="949795" y="164923"/>
                </a:lnTo>
                <a:lnTo>
                  <a:pt x="949547" y="164316"/>
                </a:lnTo>
                <a:lnTo>
                  <a:pt x="948831" y="164040"/>
                </a:lnTo>
                <a:lnTo>
                  <a:pt x="948361" y="163736"/>
                </a:lnTo>
                <a:lnTo>
                  <a:pt x="947646" y="164040"/>
                </a:lnTo>
                <a:lnTo>
                  <a:pt x="947646" y="164619"/>
                </a:lnTo>
                <a:lnTo>
                  <a:pt x="947646" y="165199"/>
                </a:lnTo>
                <a:lnTo>
                  <a:pt x="948361" y="165806"/>
                </a:lnTo>
                <a:lnTo>
                  <a:pt x="947893" y="165806"/>
                </a:lnTo>
                <a:lnTo>
                  <a:pt x="947176" y="165806"/>
                </a:lnTo>
                <a:lnTo>
                  <a:pt x="946929" y="166082"/>
                </a:lnTo>
                <a:lnTo>
                  <a:pt x="947397" y="166661"/>
                </a:lnTo>
                <a:lnTo>
                  <a:pt x="946929" y="167267"/>
                </a:lnTo>
                <a:lnTo>
                  <a:pt x="946212" y="167267"/>
                </a:lnTo>
                <a:lnTo>
                  <a:pt x="946212" y="167847"/>
                </a:lnTo>
                <a:lnTo>
                  <a:pt x="946459" y="168426"/>
                </a:lnTo>
                <a:lnTo>
                  <a:pt x="946459" y="169005"/>
                </a:lnTo>
                <a:lnTo>
                  <a:pt x="945743" y="169005"/>
                </a:lnTo>
                <a:lnTo>
                  <a:pt x="945275" y="169005"/>
                </a:lnTo>
                <a:lnTo>
                  <a:pt x="945026" y="169584"/>
                </a:lnTo>
                <a:lnTo>
                  <a:pt x="944779" y="169887"/>
                </a:lnTo>
                <a:lnTo>
                  <a:pt x="945026" y="170467"/>
                </a:lnTo>
                <a:lnTo>
                  <a:pt x="945275" y="170467"/>
                </a:lnTo>
                <a:lnTo>
                  <a:pt x="945496" y="170770"/>
                </a:lnTo>
                <a:lnTo>
                  <a:pt x="946212" y="170770"/>
                </a:lnTo>
                <a:lnTo>
                  <a:pt x="946929" y="170770"/>
                </a:lnTo>
                <a:lnTo>
                  <a:pt x="947176" y="171074"/>
                </a:lnTo>
                <a:lnTo>
                  <a:pt x="947176" y="171350"/>
                </a:lnTo>
                <a:lnTo>
                  <a:pt x="946680" y="171350"/>
                </a:lnTo>
                <a:lnTo>
                  <a:pt x="946212" y="172812"/>
                </a:lnTo>
                <a:lnTo>
                  <a:pt x="945275" y="172536"/>
                </a:lnTo>
                <a:lnTo>
                  <a:pt x="943841" y="172812"/>
                </a:lnTo>
                <a:lnTo>
                  <a:pt x="943345" y="174273"/>
                </a:lnTo>
                <a:lnTo>
                  <a:pt x="942628" y="173998"/>
                </a:lnTo>
                <a:lnTo>
                  <a:pt x="941691" y="174577"/>
                </a:lnTo>
                <a:lnTo>
                  <a:pt x="941444" y="174853"/>
                </a:lnTo>
                <a:lnTo>
                  <a:pt x="940257" y="175156"/>
                </a:lnTo>
                <a:lnTo>
                  <a:pt x="939293" y="174577"/>
                </a:lnTo>
                <a:lnTo>
                  <a:pt x="938577" y="174577"/>
                </a:lnTo>
                <a:lnTo>
                  <a:pt x="937860" y="174853"/>
                </a:lnTo>
                <a:lnTo>
                  <a:pt x="938108" y="175736"/>
                </a:lnTo>
                <a:lnTo>
                  <a:pt x="938577" y="176618"/>
                </a:lnTo>
                <a:lnTo>
                  <a:pt x="938356" y="176921"/>
                </a:lnTo>
                <a:lnTo>
                  <a:pt x="937391" y="177197"/>
                </a:lnTo>
                <a:lnTo>
                  <a:pt x="936922" y="177804"/>
                </a:lnTo>
                <a:lnTo>
                  <a:pt x="937391" y="178384"/>
                </a:lnTo>
                <a:lnTo>
                  <a:pt x="936675" y="178384"/>
                </a:lnTo>
                <a:lnTo>
                  <a:pt x="936206" y="178963"/>
                </a:lnTo>
                <a:lnTo>
                  <a:pt x="935242" y="178660"/>
                </a:lnTo>
                <a:lnTo>
                  <a:pt x="936206" y="178080"/>
                </a:lnTo>
                <a:lnTo>
                  <a:pt x="936426" y="177501"/>
                </a:lnTo>
                <a:lnTo>
                  <a:pt x="935710" y="176618"/>
                </a:lnTo>
                <a:lnTo>
                  <a:pt x="934304" y="176038"/>
                </a:lnTo>
                <a:lnTo>
                  <a:pt x="933339" y="176038"/>
                </a:lnTo>
                <a:lnTo>
                  <a:pt x="932871" y="176921"/>
                </a:lnTo>
                <a:lnTo>
                  <a:pt x="931658" y="176921"/>
                </a:lnTo>
                <a:lnTo>
                  <a:pt x="931437" y="177197"/>
                </a:lnTo>
                <a:lnTo>
                  <a:pt x="930942" y="177501"/>
                </a:lnTo>
                <a:lnTo>
                  <a:pt x="930721" y="177197"/>
                </a:lnTo>
                <a:lnTo>
                  <a:pt x="930721" y="176342"/>
                </a:lnTo>
                <a:lnTo>
                  <a:pt x="930004" y="176342"/>
                </a:lnTo>
                <a:lnTo>
                  <a:pt x="929536" y="176618"/>
                </a:lnTo>
                <a:lnTo>
                  <a:pt x="929039" y="176921"/>
                </a:lnTo>
                <a:lnTo>
                  <a:pt x="928819" y="176618"/>
                </a:lnTo>
                <a:lnTo>
                  <a:pt x="928819" y="176342"/>
                </a:lnTo>
                <a:lnTo>
                  <a:pt x="928102" y="175156"/>
                </a:lnTo>
                <a:lnTo>
                  <a:pt x="927854" y="174577"/>
                </a:lnTo>
                <a:lnTo>
                  <a:pt x="926889" y="173694"/>
                </a:lnTo>
                <a:lnTo>
                  <a:pt x="926421" y="173391"/>
                </a:lnTo>
                <a:lnTo>
                  <a:pt x="925704" y="173116"/>
                </a:lnTo>
                <a:lnTo>
                  <a:pt x="924987" y="173391"/>
                </a:lnTo>
                <a:lnTo>
                  <a:pt x="924519" y="173391"/>
                </a:lnTo>
                <a:lnTo>
                  <a:pt x="924519" y="173694"/>
                </a:lnTo>
                <a:lnTo>
                  <a:pt x="924519" y="174577"/>
                </a:lnTo>
                <a:lnTo>
                  <a:pt x="925236" y="175156"/>
                </a:lnTo>
                <a:lnTo>
                  <a:pt x="925236" y="175736"/>
                </a:lnTo>
                <a:lnTo>
                  <a:pt x="924767" y="176618"/>
                </a:lnTo>
                <a:lnTo>
                  <a:pt x="924050" y="176618"/>
                </a:lnTo>
                <a:lnTo>
                  <a:pt x="923554" y="177197"/>
                </a:lnTo>
                <a:lnTo>
                  <a:pt x="922369" y="176618"/>
                </a:lnTo>
                <a:lnTo>
                  <a:pt x="920935" y="175736"/>
                </a:lnTo>
                <a:lnTo>
                  <a:pt x="919751" y="175156"/>
                </a:lnTo>
                <a:lnTo>
                  <a:pt x="919282" y="174853"/>
                </a:lnTo>
                <a:lnTo>
                  <a:pt x="919282" y="174273"/>
                </a:lnTo>
                <a:lnTo>
                  <a:pt x="919034" y="172812"/>
                </a:lnTo>
                <a:lnTo>
                  <a:pt x="918069" y="173116"/>
                </a:lnTo>
                <a:lnTo>
                  <a:pt x="917600" y="172812"/>
                </a:lnTo>
                <a:lnTo>
                  <a:pt x="917352" y="172536"/>
                </a:lnTo>
                <a:lnTo>
                  <a:pt x="917352" y="171350"/>
                </a:lnTo>
                <a:lnTo>
                  <a:pt x="916883" y="170467"/>
                </a:lnTo>
                <a:lnTo>
                  <a:pt x="916167" y="170467"/>
                </a:lnTo>
                <a:lnTo>
                  <a:pt x="914733" y="169584"/>
                </a:lnTo>
                <a:lnTo>
                  <a:pt x="914265" y="170191"/>
                </a:lnTo>
                <a:lnTo>
                  <a:pt x="914017" y="170770"/>
                </a:lnTo>
                <a:lnTo>
                  <a:pt x="913301" y="171074"/>
                </a:lnTo>
                <a:lnTo>
                  <a:pt x="913548" y="171653"/>
                </a:lnTo>
                <a:lnTo>
                  <a:pt x="913797" y="172233"/>
                </a:lnTo>
                <a:lnTo>
                  <a:pt x="914017" y="172233"/>
                </a:lnTo>
                <a:lnTo>
                  <a:pt x="914513" y="173694"/>
                </a:lnTo>
                <a:lnTo>
                  <a:pt x="914982" y="174853"/>
                </a:lnTo>
                <a:lnTo>
                  <a:pt x="914982" y="175736"/>
                </a:lnTo>
                <a:lnTo>
                  <a:pt x="915203" y="176921"/>
                </a:lnTo>
                <a:lnTo>
                  <a:pt x="914017" y="177197"/>
                </a:lnTo>
                <a:lnTo>
                  <a:pt x="912832" y="176921"/>
                </a:lnTo>
                <a:lnTo>
                  <a:pt x="911867" y="177501"/>
                </a:lnTo>
                <a:lnTo>
                  <a:pt x="911150" y="177804"/>
                </a:lnTo>
                <a:lnTo>
                  <a:pt x="910681" y="176921"/>
                </a:lnTo>
                <a:lnTo>
                  <a:pt x="911150" y="174577"/>
                </a:lnTo>
                <a:lnTo>
                  <a:pt x="910434" y="174577"/>
                </a:lnTo>
                <a:lnTo>
                  <a:pt x="909717" y="174273"/>
                </a:lnTo>
                <a:lnTo>
                  <a:pt x="909249" y="174577"/>
                </a:lnTo>
                <a:lnTo>
                  <a:pt x="909249" y="175460"/>
                </a:lnTo>
                <a:lnTo>
                  <a:pt x="908532" y="175736"/>
                </a:lnTo>
                <a:lnTo>
                  <a:pt x="907595" y="176038"/>
                </a:lnTo>
                <a:lnTo>
                  <a:pt x="907099" y="176342"/>
                </a:lnTo>
                <a:lnTo>
                  <a:pt x="907099" y="175736"/>
                </a:lnTo>
                <a:lnTo>
                  <a:pt x="907099" y="173998"/>
                </a:lnTo>
                <a:lnTo>
                  <a:pt x="905914" y="173998"/>
                </a:lnTo>
                <a:lnTo>
                  <a:pt x="905665" y="173694"/>
                </a:lnTo>
                <a:lnTo>
                  <a:pt x="906162" y="172812"/>
                </a:lnTo>
                <a:lnTo>
                  <a:pt x="906162" y="172233"/>
                </a:lnTo>
                <a:lnTo>
                  <a:pt x="906878" y="171929"/>
                </a:lnTo>
                <a:lnTo>
                  <a:pt x="907595" y="172233"/>
                </a:lnTo>
                <a:lnTo>
                  <a:pt x="910434" y="173116"/>
                </a:lnTo>
                <a:lnTo>
                  <a:pt x="911398" y="173694"/>
                </a:lnTo>
                <a:lnTo>
                  <a:pt x="912115" y="173998"/>
                </a:lnTo>
                <a:lnTo>
                  <a:pt x="912584" y="173694"/>
                </a:lnTo>
                <a:lnTo>
                  <a:pt x="912364" y="172812"/>
                </a:lnTo>
                <a:lnTo>
                  <a:pt x="912832" y="172233"/>
                </a:lnTo>
                <a:lnTo>
                  <a:pt x="912115" y="171653"/>
                </a:lnTo>
                <a:lnTo>
                  <a:pt x="912115" y="171074"/>
                </a:lnTo>
                <a:lnTo>
                  <a:pt x="911150" y="170770"/>
                </a:lnTo>
                <a:lnTo>
                  <a:pt x="910681" y="170467"/>
                </a:lnTo>
                <a:lnTo>
                  <a:pt x="910213" y="170770"/>
                </a:lnTo>
                <a:lnTo>
                  <a:pt x="909966" y="169309"/>
                </a:lnTo>
                <a:lnTo>
                  <a:pt x="909029" y="168426"/>
                </a:lnTo>
                <a:lnTo>
                  <a:pt x="908780" y="167543"/>
                </a:lnTo>
                <a:lnTo>
                  <a:pt x="909717" y="167543"/>
                </a:lnTo>
                <a:lnTo>
                  <a:pt x="910213" y="166661"/>
                </a:lnTo>
                <a:lnTo>
                  <a:pt x="909717" y="164923"/>
                </a:lnTo>
                <a:lnTo>
                  <a:pt x="909029" y="164316"/>
                </a:lnTo>
                <a:lnTo>
                  <a:pt x="908063" y="164316"/>
                </a:lnTo>
                <a:lnTo>
                  <a:pt x="907346" y="164619"/>
                </a:lnTo>
                <a:lnTo>
                  <a:pt x="906382" y="165199"/>
                </a:lnTo>
                <a:lnTo>
                  <a:pt x="906162" y="166082"/>
                </a:lnTo>
                <a:lnTo>
                  <a:pt x="905665" y="166661"/>
                </a:lnTo>
                <a:lnTo>
                  <a:pt x="905197" y="167543"/>
                </a:lnTo>
                <a:lnTo>
                  <a:pt x="904728" y="167847"/>
                </a:lnTo>
                <a:lnTo>
                  <a:pt x="904260" y="168122"/>
                </a:lnTo>
                <a:lnTo>
                  <a:pt x="904011" y="169005"/>
                </a:lnTo>
                <a:lnTo>
                  <a:pt x="904480" y="169584"/>
                </a:lnTo>
                <a:lnTo>
                  <a:pt x="904011" y="170191"/>
                </a:lnTo>
                <a:lnTo>
                  <a:pt x="903543" y="169309"/>
                </a:lnTo>
                <a:lnTo>
                  <a:pt x="902827" y="169584"/>
                </a:lnTo>
                <a:lnTo>
                  <a:pt x="902827" y="170191"/>
                </a:lnTo>
                <a:lnTo>
                  <a:pt x="902110" y="169887"/>
                </a:lnTo>
                <a:lnTo>
                  <a:pt x="901862" y="169005"/>
                </a:lnTo>
                <a:lnTo>
                  <a:pt x="901862" y="168729"/>
                </a:lnTo>
                <a:lnTo>
                  <a:pt x="901393" y="168122"/>
                </a:lnTo>
                <a:lnTo>
                  <a:pt x="901145" y="168122"/>
                </a:lnTo>
                <a:lnTo>
                  <a:pt x="900896" y="168729"/>
                </a:lnTo>
                <a:lnTo>
                  <a:pt x="900180" y="168122"/>
                </a:lnTo>
                <a:lnTo>
                  <a:pt x="899712" y="168122"/>
                </a:lnTo>
                <a:lnTo>
                  <a:pt x="899243" y="168122"/>
                </a:lnTo>
                <a:lnTo>
                  <a:pt x="898995" y="168426"/>
                </a:lnTo>
                <a:lnTo>
                  <a:pt x="899463" y="169005"/>
                </a:lnTo>
                <a:lnTo>
                  <a:pt x="899712" y="170191"/>
                </a:lnTo>
                <a:lnTo>
                  <a:pt x="900180" y="171653"/>
                </a:lnTo>
                <a:lnTo>
                  <a:pt x="900428" y="172233"/>
                </a:lnTo>
                <a:lnTo>
                  <a:pt x="900180" y="172812"/>
                </a:lnTo>
                <a:lnTo>
                  <a:pt x="898995" y="172233"/>
                </a:lnTo>
                <a:lnTo>
                  <a:pt x="898057" y="171929"/>
                </a:lnTo>
                <a:lnTo>
                  <a:pt x="897341" y="171350"/>
                </a:lnTo>
                <a:lnTo>
                  <a:pt x="896845" y="170467"/>
                </a:lnTo>
                <a:lnTo>
                  <a:pt x="896377" y="169887"/>
                </a:lnTo>
                <a:lnTo>
                  <a:pt x="895908" y="169005"/>
                </a:lnTo>
                <a:lnTo>
                  <a:pt x="895191" y="169309"/>
                </a:lnTo>
                <a:lnTo>
                  <a:pt x="894943" y="169584"/>
                </a:lnTo>
                <a:lnTo>
                  <a:pt x="893289" y="168426"/>
                </a:lnTo>
                <a:lnTo>
                  <a:pt x="892325" y="167267"/>
                </a:lnTo>
                <a:lnTo>
                  <a:pt x="893042" y="165502"/>
                </a:lnTo>
                <a:lnTo>
                  <a:pt x="893289" y="164040"/>
                </a:lnTo>
                <a:lnTo>
                  <a:pt x="892572" y="163736"/>
                </a:lnTo>
                <a:lnTo>
                  <a:pt x="892325" y="163736"/>
                </a:lnTo>
                <a:lnTo>
                  <a:pt x="890891" y="163461"/>
                </a:lnTo>
                <a:lnTo>
                  <a:pt x="889458" y="161696"/>
                </a:lnTo>
                <a:lnTo>
                  <a:pt x="890422" y="160813"/>
                </a:lnTo>
                <a:lnTo>
                  <a:pt x="890891" y="160813"/>
                </a:lnTo>
                <a:lnTo>
                  <a:pt x="891359" y="160813"/>
                </a:lnTo>
                <a:lnTo>
                  <a:pt x="891855" y="160233"/>
                </a:lnTo>
                <a:lnTo>
                  <a:pt x="891139" y="159655"/>
                </a:lnTo>
                <a:lnTo>
                  <a:pt x="890642" y="159351"/>
                </a:lnTo>
                <a:lnTo>
                  <a:pt x="889707" y="158165"/>
                </a:lnTo>
                <a:lnTo>
                  <a:pt x="889926" y="156702"/>
                </a:lnTo>
                <a:lnTo>
                  <a:pt x="889926" y="155821"/>
                </a:lnTo>
                <a:lnTo>
                  <a:pt x="889210" y="155241"/>
                </a:lnTo>
                <a:lnTo>
                  <a:pt x="887803" y="154358"/>
                </a:lnTo>
                <a:lnTo>
                  <a:pt x="887087" y="153200"/>
                </a:lnTo>
                <a:lnTo>
                  <a:pt x="888273" y="153476"/>
                </a:lnTo>
                <a:lnTo>
                  <a:pt x="888990" y="153200"/>
                </a:lnTo>
                <a:lnTo>
                  <a:pt x="889707" y="153200"/>
                </a:lnTo>
                <a:lnTo>
                  <a:pt x="890422" y="153476"/>
                </a:lnTo>
                <a:lnTo>
                  <a:pt x="891855" y="153476"/>
                </a:lnTo>
                <a:lnTo>
                  <a:pt x="892793" y="153200"/>
                </a:lnTo>
                <a:lnTo>
                  <a:pt x="894226" y="153476"/>
                </a:lnTo>
                <a:lnTo>
                  <a:pt x="895191" y="154082"/>
                </a:lnTo>
                <a:lnTo>
                  <a:pt x="896128" y="154082"/>
                </a:lnTo>
                <a:lnTo>
                  <a:pt x="897093" y="154082"/>
                </a:lnTo>
                <a:lnTo>
                  <a:pt x="897561" y="153779"/>
                </a:lnTo>
                <a:lnTo>
                  <a:pt x="898057" y="154082"/>
                </a:lnTo>
                <a:lnTo>
                  <a:pt x="898774" y="153779"/>
                </a:lnTo>
                <a:lnTo>
                  <a:pt x="899712" y="152896"/>
                </a:lnTo>
                <a:lnTo>
                  <a:pt x="900180" y="152317"/>
                </a:lnTo>
                <a:lnTo>
                  <a:pt x="900428" y="151738"/>
                </a:lnTo>
                <a:lnTo>
                  <a:pt x="900428" y="150855"/>
                </a:lnTo>
                <a:lnTo>
                  <a:pt x="900896" y="149973"/>
                </a:lnTo>
                <a:lnTo>
                  <a:pt x="900428" y="149670"/>
                </a:lnTo>
                <a:lnTo>
                  <a:pt x="900676" y="149090"/>
                </a:lnTo>
                <a:lnTo>
                  <a:pt x="901393" y="148207"/>
                </a:lnTo>
                <a:lnTo>
                  <a:pt x="901862" y="147628"/>
                </a:lnTo>
                <a:lnTo>
                  <a:pt x="902110" y="147048"/>
                </a:lnTo>
                <a:lnTo>
                  <a:pt x="901145" y="146745"/>
                </a:lnTo>
                <a:lnTo>
                  <a:pt x="900896" y="146442"/>
                </a:lnTo>
                <a:lnTo>
                  <a:pt x="900676" y="146442"/>
                </a:lnTo>
                <a:lnTo>
                  <a:pt x="900180" y="146442"/>
                </a:lnTo>
                <a:lnTo>
                  <a:pt x="900180" y="146745"/>
                </a:lnTo>
                <a:lnTo>
                  <a:pt x="899712" y="146745"/>
                </a:lnTo>
                <a:lnTo>
                  <a:pt x="899243" y="147324"/>
                </a:lnTo>
                <a:lnTo>
                  <a:pt x="898774" y="149090"/>
                </a:lnTo>
                <a:lnTo>
                  <a:pt x="898526" y="149394"/>
                </a:lnTo>
                <a:lnTo>
                  <a:pt x="897341" y="149973"/>
                </a:lnTo>
                <a:lnTo>
                  <a:pt x="896845" y="149394"/>
                </a:lnTo>
                <a:lnTo>
                  <a:pt x="895908" y="149394"/>
                </a:lnTo>
                <a:lnTo>
                  <a:pt x="895411" y="149670"/>
                </a:lnTo>
                <a:lnTo>
                  <a:pt x="894694" y="150248"/>
                </a:lnTo>
                <a:lnTo>
                  <a:pt x="894006" y="149973"/>
                </a:lnTo>
                <a:lnTo>
                  <a:pt x="893042" y="149973"/>
                </a:lnTo>
                <a:lnTo>
                  <a:pt x="892793" y="150551"/>
                </a:lnTo>
                <a:lnTo>
                  <a:pt x="892076" y="149973"/>
                </a:lnTo>
                <a:lnTo>
                  <a:pt x="891139" y="149973"/>
                </a:lnTo>
                <a:lnTo>
                  <a:pt x="890422" y="150551"/>
                </a:lnTo>
                <a:lnTo>
                  <a:pt x="889926" y="149670"/>
                </a:lnTo>
                <a:lnTo>
                  <a:pt x="888990" y="149090"/>
                </a:lnTo>
                <a:lnTo>
                  <a:pt x="887556" y="148787"/>
                </a:lnTo>
                <a:lnTo>
                  <a:pt x="886840" y="148787"/>
                </a:lnTo>
                <a:lnTo>
                  <a:pt x="885653" y="149090"/>
                </a:lnTo>
                <a:lnTo>
                  <a:pt x="885158" y="149090"/>
                </a:lnTo>
                <a:lnTo>
                  <a:pt x="884938" y="149394"/>
                </a:lnTo>
                <a:lnTo>
                  <a:pt x="884689" y="149973"/>
                </a:lnTo>
                <a:lnTo>
                  <a:pt x="884441" y="149973"/>
                </a:lnTo>
                <a:lnTo>
                  <a:pt x="883972" y="149973"/>
                </a:lnTo>
                <a:lnTo>
                  <a:pt x="883504" y="150248"/>
                </a:lnTo>
                <a:lnTo>
                  <a:pt x="883256" y="150551"/>
                </a:lnTo>
                <a:lnTo>
                  <a:pt x="882788" y="150855"/>
                </a:lnTo>
                <a:lnTo>
                  <a:pt x="882071" y="151738"/>
                </a:lnTo>
                <a:lnTo>
                  <a:pt x="881601" y="152317"/>
                </a:lnTo>
                <a:lnTo>
                  <a:pt x="881105" y="152621"/>
                </a:lnTo>
                <a:lnTo>
                  <a:pt x="881601" y="153476"/>
                </a:lnTo>
                <a:lnTo>
                  <a:pt x="882318" y="153779"/>
                </a:lnTo>
                <a:lnTo>
                  <a:pt x="883035" y="154965"/>
                </a:lnTo>
                <a:lnTo>
                  <a:pt x="883256" y="155821"/>
                </a:lnTo>
                <a:lnTo>
                  <a:pt x="883752" y="156427"/>
                </a:lnTo>
                <a:lnTo>
                  <a:pt x="885158" y="156702"/>
                </a:lnTo>
                <a:lnTo>
                  <a:pt x="885874" y="157007"/>
                </a:lnTo>
                <a:lnTo>
                  <a:pt x="885653" y="157585"/>
                </a:lnTo>
                <a:lnTo>
                  <a:pt x="885158" y="158468"/>
                </a:lnTo>
                <a:lnTo>
                  <a:pt x="885406" y="159048"/>
                </a:lnTo>
                <a:lnTo>
                  <a:pt x="885158" y="159655"/>
                </a:lnTo>
                <a:lnTo>
                  <a:pt x="884938" y="160509"/>
                </a:lnTo>
                <a:lnTo>
                  <a:pt x="884689" y="160813"/>
                </a:lnTo>
                <a:lnTo>
                  <a:pt x="885158" y="162578"/>
                </a:lnTo>
                <a:lnTo>
                  <a:pt x="886370" y="163461"/>
                </a:lnTo>
                <a:lnTo>
                  <a:pt x="886123" y="164040"/>
                </a:lnTo>
                <a:lnTo>
                  <a:pt x="886591" y="164619"/>
                </a:lnTo>
                <a:lnTo>
                  <a:pt x="886840" y="164923"/>
                </a:lnTo>
                <a:lnTo>
                  <a:pt x="886840" y="165502"/>
                </a:lnTo>
                <a:lnTo>
                  <a:pt x="886591" y="166384"/>
                </a:lnTo>
                <a:lnTo>
                  <a:pt x="886840" y="166661"/>
                </a:lnTo>
                <a:lnTo>
                  <a:pt x="887087" y="166661"/>
                </a:lnTo>
                <a:lnTo>
                  <a:pt x="887556" y="167543"/>
                </a:lnTo>
                <a:lnTo>
                  <a:pt x="887803" y="168426"/>
                </a:lnTo>
                <a:lnTo>
                  <a:pt x="887803" y="169005"/>
                </a:lnTo>
                <a:lnTo>
                  <a:pt x="888273" y="169584"/>
                </a:lnTo>
                <a:lnTo>
                  <a:pt x="888520" y="170191"/>
                </a:lnTo>
                <a:lnTo>
                  <a:pt x="888024" y="170467"/>
                </a:lnTo>
                <a:lnTo>
                  <a:pt x="887307" y="170191"/>
                </a:lnTo>
                <a:lnTo>
                  <a:pt x="885874" y="170191"/>
                </a:lnTo>
                <a:lnTo>
                  <a:pt x="884938" y="169584"/>
                </a:lnTo>
                <a:lnTo>
                  <a:pt x="883972" y="169309"/>
                </a:lnTo>
                <a:lnTo>
                  <a:pt x="883256" y="169005"/>
                </a:lnTo>
                <a:lnTo>
                  <a:pt x="882071" y="168729"/>
                </a:lnTo>
                <a:lnTo>
                  <a:pt x="879921" y="168122"/>
                </a:lnTo>
                <a:lnTo>
                  <a:pt x="879204" y="167847"/>
                </a:lnTo>
                <a:lnTo>
                  <a:pt x="878487" y="166964"/>
                </a:lnTo>
                <a:lnTo>
                  <a:pt x="878487" y="166384"/>
                </a:lnTo>
                <a:lnTo>
                  <a:pt x="878487" y="165806"/>
                </a:lnTo>
                <a:lnTo>
                  <a:pt x="878487" y="165502"/>
                </a:lnTo>
                <a:lnTo>
                  <a:pt x="878266" y="165199"/>
                </a:lnTo>
                <a:lnTo>
                  <a:pt x="878019" y="165199"/>
                </a:lnTo>
                <a:lnTo>
                  <a:pt x="877770" y="165199"/>
                </a:lnTo>
                <a:lnTo>
                  <a:pt x="877770" y="165806"/>
                </a:lnTo>
                <a:lnTo>
                  <a:pt x="877550" y="166082"/>
                </a:lnTo>
                <a:lnTo>
                  <a:pt x="877055" y="166384"/>
                </a:lnTo>
                <a:lnTo>
                  <a:pt x="876338" y="166384"/>
                </a:lnTo>
                <a:lnTo>
                  <a:pt x="874684" y="165806"/>
                </a:lnTo>
                <a:lnTo>
                  <a:pt x="873719" y="165502"/>
                </a:lnTo>
                <a:lnTo>
                  <a:pt x="872782" y="164619"/>
                </a:lnTo>
                <a:lnTo>
                  <a:pt x="871348" y="164923"/>
                </a:lnTo>
                <a:lnTo>
                  <a:pt x="870632" y="164923"/>
                </a:lnTo>
                <a:lnTo>
                  <a:pt x="869667" y="164923"/>
                </a:lnTo>
                <a:lnTo>
                  <a:pt x="868950" y="164923"/>
                </a:lnTo>
                <a:lnTo>
                  <a:pt x="868950" y="165199"/>
                </a:lnTo>
                <a:lnTo>
                  <a:pt x="868013" y="165502"/>
                </a:lnTo>
                <a:lnTo>
                  <a:pt x="867297" y="166082"/>
                </a:lnTo>
                <a:lnTo>
                  <a:pt x="866084" y="164923"/>
                </a:lnTo>
                <a:lnTo>
                  <a:pt x="865146" y="164619"/>
                </a:lnTo>
                <a:lnTo>
                  <a:pt x="864430" y="164040"/>
                </a:lnTo>
                <a:lnTo>
                  <a:pt x="863466" y="163736"/>
                </a:lnTo>
                <a:lnTo>
                  <a:pt x="862528" y="163158"/>
                </a:lnTo>
                <a:lnTo>
                  <a:pt x="862032" y="163158"/>
                </a:lnTo>
                <a:lnTo>
                  <a:pt x="861563" y="162854"/>
                </a:lnTo>
                <a:lnTo>
                  <a:pt x="861095" y="162578"/>
                </a:lnTo>
                <a:lnTo>
                  <a:pt x="861095" y="162275"/>
                </a:lnTo>
                <a:lnTo>
                  <a:pt x="860846" y="161696"/>
                </a:lnTo>
                <a:lnTo>
                  <a:pt x="860599" y="161392"/>
                </a:lnTo>
                <a:lnTo>
                  <a:pt x="860131" y="161392"/>
                </a:lnTo>
                <a:lnTo>
                  <a:pt x="859882" y="161116"/>
                </a:lnTo>
                <a:lnTo>
                  <a:pt x="858944" y="161972"/>
                </a:lnTo>
                <a:lnTo>
                  <a:pt x="857264" y="161696"/>
                </a:lnTo>
                <a:lnTo>
                  <a:pt x="855830" y="161116"/>
                </a:lnTo>
                <a:lnTo>
                  <a:pt x="854645" y="160509"/>
                </a:lnTo>
                <a:lnTo>
                  <a:pt x="853459" y="160233"/>
                </a:lnTo>
                <a:lnTo>
                  <a:pt x="851778" y="160233"/>
                </a:lnTo>
                <a:lnTo>
                  <a:pt x="851310" y="160233"/>
                </a:lnTo>
                <a:lnTo>
                  <a:pt x="850345" y="160233"/>
                </a:lnTo>
                <a:lnTo>
                  <a:pt x="848443" y="159351"/>
                </a:lnTo>
                <a:lnTo>
                  <a:pt x="847506" y="158468"/>
                </a:lnTo>
                <a:lnTo>
                  <a:pt x="847010" y="158165"/>
                </a:lnTo>
                <a:lnTo>
                  <a:pt x="846541" y="158468"/>
                </a:lnTo>
                <a:lnTo>
                  <a:pt x="845824" y="158165"/>
                </a:lnTo>
                <a:lnTo>
                  <a:pt x="845355" y="157585"/>
                </a:lnTo>
                <a:lnTo>
                  <a:pt x="844639" y="157309"/>
                </a:lnTo>
                <a:lnTo>
                  <a:pt x="844639" y="157007"/>
                </a:lnTo>
                <a:lnTo>
                  <a:pt x="843922" y="157309"/>
                </a:lnTo>
                <a:lnTo>
                  <a:pt x="843427" y="157309"/>
                </a:lnTo>
                <a:lnTo>
                  <a:pt x="842710" y="157007"/>
                </a:lnTo>
                <a:lnTo>
                  <a:pt x="842020" y="157007"/>
                </a:lnTo>
                <a:lnTo>
                  <a:pt x="841772" y="156427"/>
                </a:lnTo>
                <a:lnTo>
                  <a:pt x="841056" y="155545"/>
                </a:lnTo>
                <a:lnTo>
                  <a:pt x="840807" y="155241"/>
                </a:lnTo>
                <a:lnTo>
                  <a:pt x="840587" y="155241"/>
                </a:lnTo>
                <a:lnTo>
                  <a:pt x="839622" y="154358"/>
                </a:lnTo>
                <a:lnTo>
                  <a:pt x="839375" y="154082"/>
                </a:lnTo>
                <a:lnTo>
                  <a:pt x="838658" y="153476"/>
                </a:lnTo>
                <a:lnTo>
                  <a:pt x="838658" y="153200"/>
                </a:lnTo>
                <a:lnTo>
                  <a:pt x="838658" y="152896"/>
                </a:lnTo>
                <a:lnTo>
                  <a:pt x="838437" y="152621"/>
                </a:lnTo>
                <a:lnTo>
                  <a:pt x="836755" y="151131"/>
                </a:lnTo>
                <a:lnTo>
                  <a:pt x="836287" y="150855"/>
                </a:lnTo>
                <a:lnTo>
                  <a:pt x="835818" y="150551"/>
                </a:lnTo>
                <a:lnTo>
                  <a:pt x="835570" y="150248"/>
                </a:lnTo>
                <a:lnTo>
                  <a:pt x="835102" y="149973"/>
                </a:lnTo>
                <a:lnTo>
                  <a:pt x="835102" y="149670"/>
                </a:lnTo>
                <a:lnTo>
                  <a:pt x="834606" y="149394"/>
                </a:lnTo>
                <a:lnTo>
                  <a:pt x="833890" y="149394"/>
                </a:lnTo>
                <a:lnTo>
                  <a:pt x="833669" y="149394"/>
                </a:lnTo>
                <a:lnTo>
                  <a:pt x="833669" y="149670"/>
                </a:lnTo>
                <a:lnTo>
                  <a:pt x="833420" y="150248"/>
                </a:lnTo>
                <a:lnTo>
                  <a:pt x="834137" y="150855"/>
                </a:lnTo>
                <a:lnTo>
                  <a:pt x="834854" y="151131"/>
                </a:lnTo>
                <a:lnTo>
                  <a:pt x="835102" y="151434"/>
                </a:lnTo>
                <a:lnTo>
                  <a:pt x="835818" y="152317"/>
                </a:lnTo>
                <a:lnTo>
                  <a:pt x="837004" y="153779"/>
                </a:lnTo>
                <a:lnTo>
                  <a:pt x="837252" y="154662"/>
                </a:lnTo>
                <a:lnTo>
                  <a:pt x="836038" y="154358"/>
                </a:lnTo>
                <a:lnTo>
                  <a:pt x="834854" y="153476"/>
                </a:lnTo>
                <a:lnTo>
                  <a:pt x="834606" y="153476"/>
                </a:lnTo>
                <a:lnTo>
                  <a:pt x="834606" y="153779"/>
                </a:lnTo>
                <a:lnTo>
                  <a:pt x="834386" y="154082"/>
                </a:lnTo>
                <a:lnTo>
                  <a:pt x="834854" y="154358"/>
                </a:lnTo>
                <a:lnTo>
                  <a:pt x="835323" y="154965"/>
                </a:lnTo>
                <a:lnTo>
                  <a:pt x="835570" y="155545"/>
                </a:lnTo>
                <a:lnTo>
                  <a:pt x="836535" y="156124"/>
                </a:lnTo>
                <a:lnTo>
                  <a:pt x="837252" y="156427"/>
                </a:lnTo>
                <a:lnTo>
                  <a:pt x="837941" y="157007"/>
                </a:lnTo>
                <a:lnTo>
                  <a:pt x="839154" y="157889"/>
                </a:lnTo>
                <a:lnTo>
                  <a:pt x="841304" y="158468"/>
                </a:lnTo>
                <a:lnTo>
                  <a:pt x="842489" y="160233"/>
                </a:lnTo>
                <a:lnTo>
                  <a:pt x="842710" y="161392"/>
                </a:lnTo>
                <a:lnTo>
                  <a:pt x="842957" y="162275"/>
                </a:lnTo>
                <a:lnTo>
                  <a:pt x="843206" y="163461"/>
                </a:lnTo>
                <a:lnTo>
                  <a:pt x="843427" y="163736"/>
                </a:lnTo>
                <a:lnTo>
                  <a:pt x="844391" y="163461"/>
                </a:lnTo>
                <a:lnTo>
                  <a:pt x="846541" y="162275"/>
                </a:lnTo>
                <a:lnTo>
                  <a:pt x="848194" y="161696"/>
                </a:lnTo>
                <a:lnTo>
                  <a:pt x="848911" y="162854"/>
                </a:lnTo>
                <a:lnTo>
                  <a:pt x="850124" y="163736"/>
                </a:lnTo>
                <a:lnTo>
                  <a:pt x="852025" y="164316"/>
                </a:lnTo>
                <a:lnTo>
                  <a:pt x="852963" y="164923"/>
                </a:lnTo>
                <a:lnTo>
                  <a:pt x="853680" y="165199"/>
                </a:lnTo>
                <a:lnTo>
                  <a:pt x="854645" y="165199"/>
                </a:lnTo>
                <a:lnTo>
                  <a:pt x="855609" y="165199"/>
                </a:lnTo>
                <a:lnTo>
                  <a:pt x="856547" y="164923"/>
                </a:lnTo>
                <a:lnTo>
                  <a:pt x="857511" y="165199"/>
                </a:lnTo>
                <a:lnTo>
                  <a:pt x="859882" y="167543"/>
                </a:lnTo>
                <a:lnTo>
                  <a:pt x="860131" y="167847"/>
                </a:lnTo>
                <a:lnTo>
                  <a:pt x="860131" y="168729"/>
                </a:lnTo>
                <a:lnTo>
                  <a:pt x="860378" y="168729"/>
                </a:lnTo>
                <a:lnTo>
                  <a:pt x="860846" y="169005"/>
                </a:lnTo>
                <a:lnTo>
                  <a:pt x="861811" y="169309"/>
                </a:lnTo>
                <a:lnTo>
                  <a:pt x="862528" y="169887"/>
                </a:lnTo>
                <a:lnTo>
                  <a:pt x="863713" y="170191"/>
                </a:lnTo>
                <a:lnTo>
                  <a:pt x="865615" y="169887"/>
                </a:lnTo>
                <a:lnTo>
                  <a:pt x="865863" y="170467"/>
                </a:lnTo>
                <a:lnTo>
                  <a:pt x="866084" y="170770"/>
                </a:lnTo>
                <a:lnTo>
                  <a:pt x="866084" y="171074"/>
                </a:lnTo>
                <a:lnTo>
                  <a:pt x="868234" y="171653"/>
                </a:lnTo>
                <a:lnTo>
                  <a:pt x="869667" y="172233"/>
                </a:lnTo>
                <a:lnTo>
                  <a:pt x="871817" y="172233"/>
                </a:lnTo>
                <a:lnTo>
                  <a:pt x="872534" y="173116"/>
                </a:lnTo>
                <a:lnTo>
                  <a:pt x="873719" y="173694"/>
                </a:lnTo>
                <a:lnTo>
                  <a:pt x="874684" y="173998"/>
                </a:lnTo>
                <a:lnTo>
                  <a:pt x="876117" y="175736"/>
                </a:lnTo>
                <a:lnTo>
                  <a:pt x="877302" y="176342"/>
                </a:lnTo>
                <a:lnTo>
                  <a:pt x="878266" y="176342"/>
                </a:lnTo>
                <a:lnTo>
                  <a:pt x="878736" y="176921"/>
                </a:lnTo>
                <a:lnTo>
                  <a:pt x="879673" y="177197"/>
                </a:lnTo>
                <a:lnTo>
                  <a:pt x="880169" y="176618"/>
                </a:lnTo>
                <a:lnTo>
                  <a:pt x="883035" y="176618"/>
                </a:lnTo>
                <a:lnTo>
                  <a:pt x="883752" y="176618"/>
                </a:lnTo>
                <a:lnTo>
                  <a:pt x="884221" y="177804"/>
                </a:lnTo>
                <a:lnTo>
                  <a:pt x="884689" y="178660"/>
                </a:lnTo>
                <a:lnTo>
                  <a:pt x="885653" y="178384"/>
                </a:lnTo>
                <a:lnTo>
                  <a:pt x="888520" y="178384"/>
                </a:lnTo>
                <a:lnTo>
                  <a:pt x="890422" y="178963"/>
                </a:lnTo>
                <a:lnTo>
                  <a:pt x="891855" y="178963"/>
                </a:lnTo>
                <a:lnTo>
                  <a:pt x="894226" y="179845"/>
                </a:lnTo>
                <a:lnTo>
                  <a:pt x="898057" y="180424"/>
                </a:lnTo>
                <a:lnTo>
                  <a:pt x="898774" y="180728"/>
                </a:lnTo>
                <a:lnTo>
                  <a:pt x="898995" y="181307"/>
                </a:lnTo>
                <a:lnTo>
                  <a:pt x="898774" y="181887"/>
                </a:lnTo>
                <a:lnTo>
                  <a:pt x="897809" y="181583"/>
                </a:lnTo>
                <a:lnTo>
                  <a:pt x="897093" y="181887"/>
                </a:lnTo>
                <a:lnTo>
                  <a:pt x="897093" y="183348"/>
                </a:lnTo>
                <a:lnTo>
                  <a:pt x="897809" y="183928"/>
                </a:lnTo>
                <a:lnTo>
                  <a:pt x="897341" y="185114"/>
                </a:lnTo>
                <a:lnTo>
                  <a:pt x="897093" y="185693"/>
                </a:lnTo>
                <a:lnTo>
                  <a:pt x="898057" y="185693"/>
                </a:lnTo>
                <a:lnTo>
                  <a:pt x="899243" y="185693"/>
                </a:lnTo>
                <a:lnTo>
                  <a:pt x="899463" y="185390"/>
                </a:lnTo>
                <a:lnTo>
                  <a:pt x="899243" y="185114"/>
                </a:lnTo>
                <a:lnTo>
                  <a:pt x="899243" y="184507"/>
                </a:lnTo>
                <a:lnTo>
                  <a:pt x="899712" y="184507"/>
                </a:lnTo>
                <a:lnTo>
                  <a:pt x="899712" y="184811"/>
                </a:lnTo>
                <a:lnTo>
                  <a:pt x="899960" y="185390"/>
                </a:lnTo>
                <a:lnTo>
                  <a:pt x="900428" y="185390"/>
                </a:lnTo>
                <a:lnTo>
                  <a:pt x="900428" y="185693"/>
                </a:lnTo>
                <a:lnTo>
                  <a:pt x="900180" y="185693"/>
                </a:lnTo>
                <a:lnTo>
                  <a:pt x="899712" y="185970"/>
                </a:lnTo>
                <a:lnTo>
                  <a:pt x="899960" y="187155"/>
                </a:lnTo>
                <a:lnTo>
                  <a:pt x="900428" y="187431"/>
                </a:lnTo>
                <a:lnTo>
                  <a:pt x="900676" y="188038"/>
                </a:lnTo>
                <a:lnTo>
                  <a:pt x="900180" y="188038"/>
                </a:lnTo>
                <a:lnTo>
                  <a:pt x="899960" y="187734"/>
                </a:lnTo>
                <a:lnTo>
                  <a:pt x="899960" y="187431"/>
                </a:lnTo>
                <a:lnTo>
                  <a:pt x="899712" y="187431"/>
                </a:lnTo>
                <a:lnTo>
                  <a:pt x="899712" y="187155"/>
                </a:lnTo>
                <a:lnTo>
                  <a:pt x="899243" y="187155"/>
                </a:lnTo>
                <a:lnTo>
                  <a:pt x="898526" y="187431"/>
                </a:lnTo>
                <a:lnTo>
                  <a:pt x="898057" y="188038"/>
                </a:lnTo>
                <a:lnTo>
                  <a:pt x="898057" y="188314"/>
                </a:lnTo>
                <a:lnTo>
                  <a:pt x="898278" y="188314"/>
                </a:lnTo>
                <a:lnTo>
                  <a:pt x="898526" y="188314"/>
                </a:lnTo>
                <a:lnTo>
                  <a:pt x="898774" y="188314"/>
                </a:lnTo>
                <a:lnTo>
                  <a:pt x="898526" y="188892"/>
                </a:lnTo>
                <a:lnTo>
                  <a:pt x="898774" y="189499"/>
                </a:lnTo>
                <a:lnTo>
                  <a:pt x="898995" y="189775"/>
                </a:lnTo>
                <a:lnTo>
                  <a:pt x="899243" y="190079"/>
                </a:lnTo>
                <a:lnTo>
                  <a:pt x="898526" y="190079"/>
                </a:lnTo>
                <a:lnTo>
                  <a:pt x="897809" y="190355"/>
                </a:lnTo>
                <a:lnTo>
                  <a:pt x="897341" y="190658"/>
                </a:lnTo>
                <a:lnTo>
                  <a:pt x="896624" y="190934"/>
                </a:lnTo>
                <a:lnTo>
                  <a:pt x="897093" y="192121"/>
                </a:lnTo>
                <a:lnTo>
                  <a:pt x="897809" y="193278"/>
                </a:lnTo>
                <a:lnTo>
                  <a:pt x="898057" y="193858"/>
                </a:lnTo>
                <a:lnTo>
                  <a:pt x="897341" y="194465"/>
                </a:lnTo>
                <a:lnTo>
                  <a:pt x="896377" y="193582"/>
                </a:lnTo>
                <a:lnTo>
                  <a:pt x="894694" y="193278"/>
                </a:lnTo>
                <a:lnTo>
                  <a:pt x="893757" y="192395"/>
                </a:lnTo>
                <a:lnTo>
                  <a:pt x="891855" y="192121"/>
                </a:lnTo>
                <a:lnTo>
                  <a:pt x="890642" y="192121"/>
                </a:lnTo>
                <a:lnTo>
                  <a:pt x="889458" y="192699"/>
                </a:lnTo>
                <a:lnTo>
                  <a:pt x="890175" y="193582"/>
                </a:lnTo>
                <a:lnTo>
                  <a:pt x="891139" y="193582"/>
                </a:lnTo>
                <a:lnTo>
                  <a:pt x="892572" y="194161"/>
                </a:lnTo>
                <a:lnTo>
                  <a:pt x="893510" y="195624"/>
                </a:lnTo>
                <a:lnTo>
                  <a:pt x="894474" y="195926"/>
                </a:lnTo>
                <a:lnTo>
                  <a:pt x="894943" y="196506"/>
                </a:lnTo>
                <a:lnTo>
                  <a:pt x="894226" y="197665"/>
                </a:lnTo>
                <a:lnTo>
                  <a:pt x="894006" y="198822"/>
                </a:lnTo>
                <a:lnTo>
                  <a:pt x="893042" y="198822"/>
                </a:lnTo>
                <a:lnTo>
                  <a:pt x="892793" y="198548"/>
                </a:lnTo>
                <a:lnTo>
                  <a:pt x="892572" y="197968"/>
                </a:lnTo>
                <a:lnTo>
                  <a:pt x="891855" y="197665"/>
                </a:lnTo>
                <a:lnTo>
                  <a:pt x="891359" y="198244"/>
                </a:lnTo>
                <a:lnTo>
                  <a:pt x="889707" y="197361"/>
                </a:lnTo>
                <a:lnTo>
                  <a:pt x="888520" y="196782"/>
                </a:lnTo>
                <a:lnTo>
                  <a:pt x="887087" y="196506"/>
                </a:lnTo>
                <a:lnTo>
                  <a:pt x="886123" y="196506"/>
                </a:lnTo>
                <a:lnTo>
                  <a:pt x="885653" y="197085"/>
                </a:lnTo>
                <a:lnTo>
                  <a:pt x="885406" y="197085"/>
                </a:lnTo>
                <a:lnTo>
                  <a:pt x="885406" y="197968"/>
                </a:lnTo>
                <a:lnTo>
                  <a:pt x="885653" y="198548"/>
                </a:lnTo>
                <a:lnTo>
                  <a:pt x="885158" y="198548"/>
                </a:lnTo>
                <a:lnTo>
                  <a:pt x="884938" y="198548"/>
                </a:lnTo>
                <a:lnTo>
                  <a:pt x="884938" y="199126"/>
                </a:lnTo>
                <a:lnTo>
                  <a:pt x="884689" y="199126"/>
                </a:lnTo>
                <a:lnTo>
                  <a:pt x="884221" y="199126"/>
                </a:lnTo>
                <a:lnTo>
                  <a:pt x="883972" y="199705"/>
                </a:lnTo>
                <a:lnTo>
                  <a:pt x="883256" y="199705"/>
                </a:lnTo>
                <a:lnTo>
                  <a:pt x="883035" y="200009"/>
                </a:lnTo>
                <a:lnTo>
                  <a:pt x="882318" y="200285"/>
                </a:lnTo>
                <a:lnTo>
                  <a:pt x="881601" y="200285"/>
                </a:lnTo>
                <a:lnTo>
                  <a:pt x="881601" y="201168"/>
                </a:lnTo>
                <a:lnTo>
                  <a:pt x="881601" y="202326"/>
                </a:lnTo>
                <a:lnTo>
                  <a:pt x="882539" y="202326"/>
                </a:lnTo>
                <a:lnTo>
                  <a:pt x="883972" y="202050"/>
                </a:lnTo>
                <a:lnTo>
                  <a:pt x="885158" y="202326"/>
                </a:lnTo>
                <a:lnTo>
                  <a:pt x="885406" y="203209"/>
                </a:lnTo>
                <a:lnTo>
                  <a:pt x="886123" y="203209"/>
                </a:lnTo>
                <a:lnTo>
                  <a:pt x="887087" y="203209"/>
                </a:lnTo>
                <a:lnTo>
                  <a:pt x="887307" y="202326"/>
                </a:lnTo>
                <a:lnTo>
                  <a:pt x="887307" y="202050"/>
                </a:lnTo>
                <a:lnTo>
                  <a:pt x="887087" y="201471"/>
                </a:lnTo>
                <a:lnTo>
                  <a:pt x="886840" y="201168"/>
                </a:lnTo>
                <a:lnTo>
                  <a:pt x="887803" y="200285"/>
                </a:lnTo>
                <a:lnTo>
                  <a:pt x="888741" y="200588"/>
                </a:lnTo>
                <a:lnTo>
                  <a:pt x="888990" y="200588"/>
                </a:lnTo>
                <a:lnTo>
                  <a:pt x="889458" y="200588"/>
                </a:lnTo>
                <a:lnTo>
                  <a:pt x="889707" y="201168"/>
                </a:lnTo>
                <a:lnTo>
                  <a:pt x="889707" y="201471"/>
                </a:lnTo>
                <a:lnTo>
                  <a:pt x="889926" y="201747"/>
                </a:lnTo>
                <a:lnTo>
                  <a:pt x="891139" y="203209"/>
                </a:lnTo>
                <a:lnTo>
                  <a:pt x="891608" y="203788"/>
                </a:lnTo>
                <a:lnTo>
                  <a:pt x="892076" y="203512"/>
                </a:lnTo>
                <a:lnTo>
                  <a:pt x="892572" y="203209"/>
                </a:lnTo>
                <a:lnTo>
                  <a:pt x="892793" y="203788"/>
                </a:lnTo>
                <a:lnTo>
                  <a:pt x="892076" y="204368"/>
                </a:lnTo>
                <a:lnTo>
                  <a:pt x="891608" y="205249"/>
                </a:lnTo>
                <a:lnTo>
                  <a:pt x="891139" y="206132"/>
                </a:lnTo>
                <a:lnTo>
                  <a:pt x="890422" y="207291"/>
                </a:lnTo>
                <a:lnTo>
                  <a:pt x="890175" y="208753"/>
                </a:lnTo>
                <a:lnTo>
                  <a:pt x="889458" y="209332"/>
                </a:lnTo>
                <a:lnTo>
                  <a:pt x="889458" y="210519"/>
                </a:lnTo>
                <a:lnTo>
                  <a:pt x="888990" y="211098"/>
                </a:lnTo>
                <a:lnTo>
                  <a:pt x="888273" y="211098"/>
                </a:lnTo>
                <a:lnTo>
                  <a:pt x="886840" y="211373"/>
                </a:lnTo>
                <a:lnTo>
                  <a:pt x="886123" y="211952"/>
                </a:lnTo>
                <a:lnTo>
                  <a:pt x="886370" y="212559"/>
                </a:lnTo>
                <a:lnTo>
                  <a:pt x="886370" y="213139"/>
                </a:lnTo>
                <a:lnTo>
                  <a:pt x="886123" y="213993"/>
                </a:lnTo>
                <a:lnTo>
                  <a:pt x="885874" y="214601"/>
                </a:lnTo>
                <a:lnTo>
                  <a:pt x="885158" y="215180"/>
                </a:lnTo>
                <a:lnTo>
                  <a:pt x="884441" y="215456"/>
                </a:lnTo>
                <a:lnTo>
                  <a:pt x="883504" y="215759"/>
                </a:lnTo>
                <a:lnTo>
                  <a:pt x="882071" y="216339"/>
                </a:lnTo>
                <a:lnTo>
                  <a:pt x="881354" y="216642"/>
                </a:lnTo>
                <a:lnTo>
                  <a:pt x="880886" y="217222"/>
                </a:lnTo>
                <a:lnTo>
                  <a:pt x="880886" y="217496"/>
                </a:lnTo>
                <a:lnTo>
                  <a:pt x="879673" y="218379"/>
                </a:lnTo>
                <a:lnTo>
                  <a:pt x="878956" y="218683"/>
                </a:lnTo>
                <a:lnTo>
                  <a:pt x="878487" y="219262"/>
                </a:lnTo>
                <a:lnTo>
                  <a:pt x="878266" y="219538"/>
                </a:lnTo>
                <a:lnTo>
                  <a:pt x="878019" y="219538"/>
                </a:lnTo>
                <a:lnTo>
                  <a:pt x="877550" y="220118"/>
                </a:lnTo>
                <a:lnTo>
                  <a:pt x="877055" y="220725"/>
                </a:lnTo>
                <a:lnTo>
                  <a:pt x="876834" y="220725"/>
                </a:lnTo>
                <a:lnTo>
                  <a:pt x="876338" y="220725"/>
                </a:lnTo>
                <a:lnTo>
                  <a:pt x="875869" y="220725"/>
                </a:lnTo>
                <a:lnTo>
                  <a:pt x="875400" y="221303"/>
                </a:lnTo>
                <a:lnTo>
                  <a:pt x="874684" y="221579"/>
                </a:lnTo>
                <a:lnTo>
                  <a:pt x="874435" y="221579"/>
                </a:lnTo>
                <a:lnTo>
                  <a:pt x="874187" y="221883"/>
                </a:lnTo>
                <a:lnTo>
                  <a:pt x="873719" y="222159"/>
                </a:lnTo>
                <a:lnTo>
                  <a:pt x="873498" y="222738"/>
                </a:lnTo>
                <a:lnTo>
                  <a:pt x="873250" y="223345"/>
                </a:lnTo>
                <a:lnTo>
                  <a:pt x="872782" y="223620"/>
                </a:lnTo>
                <a:lnTo>
                  <a:pt x="872782" y="224199"/>
                </a:lnTo>
                <a:lnTo>
                  <a:pt x="871817" y="224199"/>
                </a:lnTo>
                <a:lnTo>
                  <a:pt x="870632" y="224503"/>
                </a:lnTo>
                <a:lnTo>
                  <a:pt x="869915" y="225082"/>
                </a:lnTo>
                <a:lnTo>
                  <a:pt x="868481" y="225965"/>
                </a:lnTo>
                <a:lnTo>
                  <a:pt x="867517" y="225965"/>
                </a:lnTo>
                <a:lnTo>
                  <a:pt x="866801" y="226820"/>
                </a:lnTo>
                <a:lnTo>
                  <a:pt x="866332" y="227399"/>
                </a:lnTo>
                <a:lnTo>
                  <a:pt x="865863" y="228006"/>
                </a:lnTo>
                <a:lnTo>
                  <a:pt x="863713" y="228586"/>
                </a:lnTo>
                <a:lnTo>
                  <a:pt x="862996" y="228862"/>
                </a:lnTo>
                <a:lnTo>
                  <a:pt x="862528" y="229165"/>
                </a:lnTo>
                <a:lnTo>
                  <a:pt x="862279" y="230019"/>
                </a:lnTo>
                <a:lnTo>
                  <a:pt x="862032" y="229440"/>
                </a:lnTo>
                <a:lnTo>
                  <a:pt x="861811" y="229440"/>
                </a:lnTo>
                <a:lnTo>
                  <a:pt x="861563" y="229440"/>
                </a:lnTo>
                <a:lnTo>
                  <a:pt x="861315" y="229440"/>
                </a:lnTo>
                <a:lnTo>
                  <a:pt x="860131" y="228862"/>
                </a:lnTo>
                <a:lnTo>
                  <a:pt x="858448" y="227399"/>
                </a:lnTo>
                <a:lnTo>
                  <a:pt x="857980" y="227123"/>
                </a:lnTo>
                <a:lnTo>
                  <a:pt x="857511" y="226545"/>
                </a:lnTo>
                <a:lnTo>
                  <a:pt x="857043" y="226241"/>
                </a:lnTo>
                <a:lnTo>
                  <a:pt x="856547" y="225662"/>
                </a:lnTo>
                <a:lnTo>
                  <a:pt x="856077" y="225386"/>
                </a:lnTo>
                <a:lnTo>
                  <a:pt x="854892" y="224503"/>
                </a:lnTo>
                <a:lnTo>
                  <a:pt x="854645" y="224503"/>
                </a:lnTo>
                <a:lnTo>
                  <a:pt x="854396" y="224503"/>
                </a:lnTo>
                <a:lnTo>
                  <a:pt x="853928" y="224503"/>
                </a:lnTo>
                <a:lnTo>
                  <a:pt x="852963" y="223620"/>
                </a:lnTo>
                <a:lnTo>
                  <a:pt x="852274" y="222738"/>
                </a:lnTo>
                <a:lnTo>
                  <a:pt x="851310" y="222159"/>
                </a:lnTo>
                <a:lnTo>
                  <a:pt x="851061" y="221303"/>
                </a:lnTo>
                <a:lnTo>
                  <a:pt x="850124" y="220725"/>
                </a:lnTo>
                <a:lnTo>
                  <a:pt x="849628" y="221000"/>
                </a:lnTo>
                <a:lnTo>
                  <a:pt x="849407" y="221303"/>
                </a:lnTo>
                <a:lnTo>
                  <a:pt x="848911" y="220725"/>
                </a:lnTo>
                <a:lnTo>
                  <a:pt x="848194" y="220725"/>
                </a:lnTo>
                <a:lnTo>
                  <a:pt x="847258" y="220118"/>
                </a:lnTo>
                <a:lnTo>
                  <a:pt x="847258" y="219842"/>
                </a:lnTo>
                <a:lnTo>
                  <a:pt x="847726" y="219538"/>
                </a:lnTo>
                <a:lnTo>
                  <a:pt x="847726" y="218959"/>
                </a:lnTo>
                <a:lnTo>
                  <a:pt x="847010" y="218683"/>
                </a:lnTo>
                <a:lnTo>
                  <a:pt x="846541" y="218379"/>
                </a:lnTo>
                <a:lnTo>
                  <a:pt x="846541" y="218683"/>
                </a:lnTo>
                <a:lnTo>
                  <a:pt x="845824" y="218683"/>
                </a:lnTo>
                <a:lnTo>
                  <a:pt x="845824" y="218076"/>
                </a:lnTo>
                <a:lnTo>
                  <a:pt x="845576" y="217496"/>
                </a:lnTo>
                <a:lnTo>
                  <a:pt x="845355" y="217222"/>
                </a:lnTo>
                <a:lnTo>
                  <a:pt x="845107" y="216918"/>
                </a:lnTo>
                <a:lnTo>
                  <a:pt x="844639" y="216918"/>
                </a:lnTo>
                <a:lnTo>
                  <a:pt x="843922" y="216642"/>
                </a:lnTo>
                <a:lnTo>
                  <a:pt x="843427" y="216918"/>
                </a:lnTo>
                <a:lnTo>
                  <a:pt x="843206" y="216918"/>
                </a:lnTo>
                <a:lnTo>
                  <a:pt x="842710" y="216918"/>
                </a:lnTo>
                <a:lnTo>
                  <a:pt x="842240" y="216339"/>
                </a:lnTo>
                <a:lnTo>
                  <a:pt x="841056" y="215759"/>
                </a:lnTo>
                <a:lnTo>
                  <a:pt x="841056" y="215180"/>
                </a:lnTo>
                <a:lnTo>
                  <a:pt x="840587" y="214876"/>
                </a:lnTo>
                <a:lnTo>
                  <a:pt x="839870" y="213993"/>
                </a:lnTo>
                <a:lnTo>
                  <a:pt x="839622" y="212835"/>
                </a:lnTo>
                <a:lnTo>
                  <a:pt x="838658" y="211373"/>
                </a:lnTo>
                <a:lnTo>
                  <a:pt x="838437" y="210519"/>
                </a:lnTo>
                <a:lnTo>
                  <a:pt x="838189" y="210215"/>
                </a:lnTo>
                <a:lnTo>
                  <a:pt x="837472" y="210519"/>
                </a:lnTo>
                <a:lnTo>
                  <a:pt x="837472" y="210215"/>
                </a:lnTo>
                <a:lnTo>
                  <a:pt x="837721" y="209636"/>
                </a:lnTo>
                <a:lnTo>
                  <a:pt x="837721" y="209332"/>
                </a:lnTo>
                <a:lnTo>
                  <a:pt x="837472" y="208753"/>
                </a:lnTo>
                <a:lnTo>
                  <a:pt x="837472" y="208477"/>
                </a:lnTo>
                <a:lnTo>
                  <a:pt x="837004" y="207870"/>
                </a:lnTo>
                <a:lnTo>
                  <a:pt x="836535" y="207291"/>
                </a:lnTo>
                <a:lnTo>
                  <a:pt x="836535" y="206712"/>
                </a:lnTo>
                <a:lnTo>
                  <a:pt x="836287" y="206712"/>
                </a:lnTo>
                <a:lnTo>
                  <a:pt x="836287" y="206132"/>
                </a:lnTo>
                <a:lnTo>
                  <a:pt x="836038" y="205829"/>
                </a:lnTo>
                <a:lnTo>
                  <a:pt x="835818" y="205829"/>
                </a:lnTo>
                <a:lnTo>
                  <a:pt x="835570" y="205829"/>
                </a:lnTo>
                <a:lnTo>
                  <a:pt x="835102" y="205249"/>
                </a:lnTo>
                <a:lnTo>
                  <a:pt x="834606" y="204973"/>
                </a:lnTo>
                <a:lnTo>
                  <a:pt x="834137" y="204670"/>
                </a:lnTo>
                <a:lnTo>
                  <a:pt x="833420" y="204092"/>
                </a:lnTo>
                <a:lnTo>
                  <a:pt x="832703" y="204368"/>
                </a:lnTo>
                <a:lnTo>
                  <a:pt x="832703" y="204670"/>
                </a:lnTo>
                <a:lnTo>
                  <a:pt x="832703" y="204973"/>
                </a:lnTo>
                <a:lnTo>
                  <a:pt x="833173" y="205553"/>
                </a:lnTo>
                <a:lnTo>
                  <a:pt x="833669" y="205829"/>
                </a:lnTo>
                <a:lnTo>
                  <a:pt x="833890" y="206436"/>
                </a:lnTo>
                <a:lnTo>
                  <a:pt x="833669" y="207015"/>
                </a:lnTo>
                <a:lnTo>
                  <a:pt x="833890" y="207015"/>
                </a:lnTo>
                <a:lnTo>
                  <a:pt x="834606" y="207870"/>
                </a:lnTo>
                <a:lnTo>
                  <a:pt x="834854" y="208173"/>
                </a:lnTo>
                <a:lnTo>
                  <a:pt x="835570" y="209332"/>
                </a:lnTo>
                <a:lnTo>
                  <a:pt x="835818" y="210215"/>
                </a:lnTo>
                <a:lnTo>
                  <a:pt x="835570" y="210519"/>
                </a:lnTo>
                <a:lnTo>
                  <a:pt x="835323" y="210795"/>
                </a:lnTo>
                <a:lnTo>
                  <a:pt x="835323" y="211098"/>
                </a:lnTo>
                <a:lnTo>
                  <a:pt x="835818" y="211952"/>
                </a:lnTo>
                <a:lnTo>
                  <a:pt x="836287" y="212256"/>
                </a:lnTo>
                <a:lnTo>
                  <a:pt x="836755" y="213139"/>
                </a:lnTo>
                <a:lnTo>
                  <a:pt x="837721" y="213718"/>
                </a:lnTo>
                <a:lnTo>
                  <a:pt x="837941" y="214297"/>
                </a:lnTo>
                <a:lnTo>
                  <a:pt x="837941" y="215180"/>
                </a:lnTo>
                <a:lnTo>
                  <a:pt x="838658" y="216035"/>
                </a:lnTo>
                <a:lnTo>
                  <a:pt x="839870" y="217222"/>
                </a:lnTo>
                <a:lnTo>
                  <a:pt x="840339" y="218076"/>
                </a:lnTo>
                <a:lnTo>
                  <a:pt x="840807" y="218683"/>
                </a:lnTo>
                <a:lnTo>
                  <a:pt x="841304" y="221000"/>
                </a:lnTo>
                <a:lnTo>
                  <a:pt x="841772" y="222462"/>
                </a:lnTo>
                <a:lnTo>
                  <a:pt x="842020" y="223042"/>
                </a:lnTo>
                <a:lnTo>
                  <a:pt x="842020" y="223620"/>
                </a:lnTo>
                <a:lnTo>
                  <a:pt x="842240" y="224199"/>
                </a:lnTo>
                <a:lnTo>
                  <a:pt x="842957" y="225082"/>
                </a:lnTo>
                <a:lnTo>
                  <a:pt x="844639" y="226241"/>
                </a:lnTo>
                <a:lnTo>
                  <a:pt x="845107" y="226545"/>
                </a:lnTo>
                <a:lnTo>
                  <a:pt x="846293" y="227703"/>
                </a:lnTo>
                <a:lnTo>
                  <a:pt x="846541" y="227703"/>
                </a:lnTo>
                <a:lnTo>
                  <a:pt x="847010" y="228586"/>
                </a:lnTo>
                <a:lnTo>
                  <a:pt x="847975" y="228862"/>
                </a:lnTo>
                <a:lnTo>
                  <a:pt x="848194" y="229165"/>
                </a:lnTo>
                <a:lnTo>
                  <a:pt x="849407" y="229745"/>
                </a:lnTo>
                <a:lnTo>
                  <a:pt x="851557" y="230626"/>
                </a:lnTo>
                <a:lnTo>
                  <a:pt x="851778" y="231206"/>
                </a:lnTo>
                <a:lnTo>
                  <a:pt x="851778" y="231482"/>
                </a:lnTo>
                <a:lnTo>
                  <a:pt x="851778" y="231785"/>
                </a:lnTo>
                <a:lnTo>
                  <a:pt x="852274" y="232061"/>
                </a:lnTo>
                <a:lnTo>
                  <a:pt x="854645" y="232061"/>
                </a:lnTo>
                <a:lnTo>
                  <a:pt x="856326" y="232943"/>
                </a:lnTo>
                <a:lnTo>
                  <a:pt x="856326" y="233247"/>
                </a:lnTo>
                <a:lnTo>
                  <a:pt x="856547" y="233523"/>
                </a:lnTo>
                <a:lnTo>
                  <a:pt x="857043" y="233826"/>
                </a:lnTo>
                <a:lnTo>
                  <a:pt x="858944" y="233247"/>
                </a:lnTo>
                <a:lnTo>
                  <a:pt x="859414" y="232943"/>
                </a:lnTo>
                <a:lnTo>
                  <a:pt x="860378" y="233247"/>
                </a:lnTo>
                <a:lnTo>
                  <a:pt x="861315" y="233247"/>
                </a:lnTo>
                <a:lnTo>
                  <a:pt x="862032" y="234102"/>
                </a:lnTo>
                <a:lnTo>
                  <a:pt x="863934" y="234682"/>
                </a:lnTo>
                <a:lnTo>
                  <a:pt x="867048" y="236722"/>
                </a:lnTo>
                <a:lnTo>
                  <a:pt x="867517" y="236446"/>
                </a:lnTo>
                <a:lnTo>
                  <a:pt x="868013" y="236446"/>
                </a:lnTo>
                <a:lnTo>
                  <a:pt x="868013" y="235868"/>
                </a:lnTo>
                <a:lnTo>
                  <a:pt x="868950" y="235868"/>
                </a:lnTo>
                <a:lnTo>
                  <a:pt x="868950" y="235261"/>
                </a:lnTo>
                <a:lnTo>
                  <a:pt x="868702" y="234682"/>
                </a:lnTo>
                <a:lnTo>
                  <a:pt x="869419" y="234406"/>
                </a:lnTo>
                <a:lnTo>
                  <a:pt x="869915" y="234406"/>
                </a:lnTo>
                <a:lnTo>
                  <a:pt x="870136" y="234985"/>
                </a:lnTo>
                <a:lnTo>
                  <a:pt x="871100" y="234985"/>
                </a:lnTo>
                <a:lnTo>
                  <a:pt x="872065" y="233826"/>
                </a:lnTo>
                <a:lnTo>
                  <a:pt x="873250" y="231206"/>
                </a:lnTo>
                <a:lnTo>
                  <a:pt x="873967" y="230902"/>
                </a:lnTo>
                <a:lnTo>
                  <a:pt x="875621" y="230902"/>
                </a:lnTo>
                <a:lnTo>
                  <a:pt x="876338" y="231206"/>
                </a:lnTo>
                <a:lnTo>
                  <a:pt x="876586" y="230626"/>
                </a:lnTo>
                <a:lnTo>
                  <a:pt x="876834" y="230626"/>
                </a:lnTo>
                <a:lnTo>
                  <a:pt x="876834" y="229745"/>
                </a:lnTo>
                <a:lnTo>
                  <a:pt x="876586" y="229440"/>
                </a:lnTo>
                <a:lnTo>
                  <a:pt x="876834" y="229165"/>
                </a:lnTo>
                <a:lnTo>
                  <a:pt x="878019" y="228586"/>
                </a:lnTo>
                <a:lnTo>
                  <a:pt x="878487" y="227703"/>
                </a:lnTo>
                <a:lnTo>
                  <a:pt x="878956" y="227399"/>
                </a:lnTo>
                <a:lnTo>
                  <a:pt x="880390" y="227123"/>
                </a:lnTo>
                <a:lnTo>
                  <a:pt x="882071" y="226545"/>
                </a:lnTo>
                <a:lnTo>
                  <a:pt x="883256" y="226545"/>
                </a:lnTo>
                <a:lnTo>
                  <a:pt x="884938" y="226820"/>
                </a:lnTo>
                <a:lnTo>
                  <a:pt x="886591" y="228006"/>
                </a:lnTo>
                <a:lnTo>
                  <a:pt x="888024" y="228282"/>
                </a:lnTo>
                <a:lnTo>
                  <a:pt x="888520" y="227123"/>
                </a:lnTo>
                <a:lnTo>
                  <a:pt x="887803" y="226545"/>
                </a:lnTo>
                <a:lnTo>
                  <a:pt x="887803" y="226241"/>
                </a:lnTo>
                <a:lnTo>
                  <a:pt x="888520" y="225965"/>
                </a:lnTo>
                <a:lnTo>
                  <a:pt x="889458" y="225386"/>
                </a:lnTo>
                <a:lnTo>
                  <a:pt x="889458" y="225082"/>
                </a:lnTo>
                <a:lnTo>
                  <a:pt x="890642" y="224779"/>
                </a:lnTo>
                <a:lnTo>
                  <a:pt x="892076" y="224503"/>
                </a:lnTo>
                <a:lnTo>
                  <a:pt x="893757" y="224503"/>
                </a:lnTo>
                <a:lnTo>
                  <a:pt x="895411" y="224199"/>
                </a:lnTo>
                <a:lnTo>
                  <a:pt x="895660" y="224199"/>
                </a:lnTo>
                <a:lnTo>
                  <a:pt x="895908" y="225386"/>
                </a:lnTo>
                <a:lnTo>
                  <a:pt x="896377" y="225965"/>
                </a:lnTo>
                <a:lnTo>
                  <a:pt x="897341" y="226820"/>
                </a:lnTo>
                <a:lnTo>
                  <a:pt x="898057" y="226820"/>
                </a:lnTo>
                <a:lnTo>
                  <a:pt x="898278" y="226820"/>
                </a:lnTo>
                <a:lnTo>
                  <a:pt x="898774" y="226545"/>
                </a:lnTo>
                <a:lnTo>
                  <a:pt x="898995" y="225965"/>
                </a:lnTo>
                <a:lnTo>
                  <a:pt x="898278" y="225662"/>
                </a:lnTo>
                <a:lnTo>
                  <a:pt x="897809" y="224779"/>
                </a:lnTo>
                <a:lnTo>
                  <a:pt x="897561" y="224199"/>
                </a:lnTo>
                <a:lnTo>
                  <a:pt x="897341" y="223620"/>
                </a:lnTo>
                <a:lnTo>
                  <a:pt x="897561" y="223345"/>
                </a:lnTo>
                <a:lnTo>
                  <a:pt x="898278" y="222738"/>
                </a:lnTo>
                <a:lnTo>
                  <a:pt x="898526" y="221883"/>
                </a:lnTo>
                <a:lnTo>
                  <a:pt x="897809" y="221883"/>
                </a:lnTo>
                <a:lnTo>
                  <a:pt x="897809" y="221579"/>
                </a:lnTo>
                <a:lnTo>
                  <a:pt x="898057" y="220421"/>
                </a:lnTo>
                <a:lnTo>
                  <a:pt x="898526" y="219262"/>
                </a:lnTo>
                <a:lnTo>
                  <a:pt x="898995" y="218683"/>
                </a:lnTo>
                <a:lnTo>
                  <a:pt x="899243" y="218683"/>
                </a:lnTo>
                <a:lnTo>
                  <a:pt x="899712" y="219538"/>
                </a:lnTo>
                <a:lnTo>
                  <a:pt x="900180" y="218683"/>
                </a:lnTo>
                <a:lnTo>
                  <a:pt x="901145" y="218379"/>
                </a:lnTo>
                <a:lnTo>
                  <a:pt x="900676" y="217496"/>
                </a:lnTo>
                <a:lnTo>
                  <a:pt x="900428" y="216642"/>
                </a:lnTo>
                <a:lnTo>
                  <a:pt x="899463" y="216642"/>
                </a:lnTo>
                <a:lnTo>
                  <a:pt x="900180" y="215180"/>
                </a:lnTo>
                <a:lnTo>
                  <a:pt x="900428" y="214297"/>
                </a:lnTo>
                <a:lnTo>
                  <a:pt x="901145" y="213993"/>
                </a:lnTo>
                <a:lnTo>
                  <a:pt x="902330" y="215180"/>
                </a:lnTo>
                <a:lnTo>
                  <a:pt x="902578" y="215456"/>
                </a:lnTo>
                <a:lnTo>
                  <a:pt x="902578" y="216035"/>
                </a:lnTo>
                <a:lnTo>
                  <a:pt x="903047" y="216642"/>
                </a:lnTo>
                <a:lnTo>
                  <a:pt x="903763" y="216339"/>
                </a:lnTo>
                <a:lnTo>
                  <a:pt x="904260" y="216642"/>
                </a:lnTo>
                <a:lnTo>
                  <a:pt x="904728" y="218076"/>
                </a:lnTo>
                <a:lnTo>
                  <a:pt x="904480" y="218959"/>
                </a:lnTo>
                <a:lnTo>
                  <a:pt x="904728" y="220118"/>
                </a:lnTo>
                <a:lnTo>
                  <a:pt x="905665" y="220725"/>
                </a:lnTo>
                <a:lnTo>
                  <a:pt x="905914" y="221000"/>
                </a:lnTo>
                <a:lnTo>
                  <a:pt x="904948" y="221000"/>
                </a:lnTo>
                <a:lnTo>
                  <a:pt x="904728" y="221000"/>
                </a:lnTo>
                <a:lnTo>
                  <a:pt x="904260" y="221303"/>
                </a:lnTo>
                <a:lnTo>
                  <a:pt x="904260" y="221883"/>
                </a:lnTo>
                <a:lnTo>
                  <a:pt x="903763" y="222738"/>
                </a:lnTo>
                <a:lnTo>
                  <a:pt x="904260" y="224199"/>
                </a:lnTo>
                <a:lnTo>
                  <a:pt x="904260" y="224779"/>
                </a:lnTo>
                <a:lnTo>
                  <a:pt x="904728" y="225082"/>
                </a:lnTo>
                <a:lnTo>
                  <a:pt x="905445" y="224503"/>
                </a:lnTo>
                <a:lnTo>
                  <a:pt x="905665" y="226545"/>
                </a:lnTo>
                <a:lnTo>
                  <a:pt x="905914" y="227399"/>
                </a:lnTo>
                <a:lnTo>
                  <a:pt x="905914" y="228006"/>
                </a:lnTo>
                <a:lnTo>
                  <a:pt x="904948" y="229165"/>
                </a:lnTo>
                <a:lnTo>
                  <a:pt x="905445" y="230323"/>
                </a:lnTo>
                <a:lnTo>
                  <a:pt x="905914" y="231785"/>
                </a:lnTo>
                <a:lnTo>
                  <a:pt x="906630" y="231482"/>
                </a:lnTo>
                <a:lnTo>
                  <a:pt x="907346" y="230019"/>
                </a:lnTo>
                <a:lnTo>
                  <a:pt x="908063" y="230019"/>
                </a:lnTo>
                <a:lnTo>
                  <a:pt x="908532" y="230902"/>
                </a:lnTo>
                <a:lnTo>
                  <a:pt x="908532" y="232365"/>
                </a:lnTo>
                <a:lnTo>
                  <a:pt x="909249" y="232061"/>
                </a:lnTo>
                <a:lnTo>
                  <a:pt x="909966" y="231785"/>
                </a:lnTo>
                <a:lnTo>
                  <a:pt x="910213" y="230626"/>
                </a:lnTo>
                <a:lnTo>
                  <a:pt x="910681" y="228862"/>
                </a:lnTo>
                <a:lnTo>
                  <a:pt x="910434" y="228006"/>
                </a:lnTo>
                <a:lnTo>
                  <a:pt x="910681" y="227703"/>
                </a:lnTo>
                <a:lnTo>
                  <a:pt x="910930" y="227703"/>
                </a:lnTo>
                <a:lnTo>
                  <a:pt x="911150" y="228586"/>
                </a:lnTo>
                <a:lnTo>
                  <a:pt x="911867" y="228586"/>
                </a:lnTo>
                <a:lnTo>
                  <a:pt x="912584" y="229165"/>
                </a:lnTo>
                <a:lnTo>
                  <a:pt x="912832" y="228006"/>
                </a:lnTo>
                <a:lnTo>
                  <a:pt x="913548" y="228862"/>
                </a:lnTo>
                <a:lnTo>
                  <a:pt x="914513" y="228862"/>
                </a:lnTo>
                <a:lnTo>
                  <a:pt x="914982" y="228862"/>
                </a:lnTo>
                <a:lnTo>
                  <a:pt x="915203" y="229440"/>
                </a:lnTo>
                <a:lnTo>
                  <a:pt x="915920" y="229440"/>
                </a:lnTo>
                <a:lnTo>
                  <a:pt x="915920" y="228862"/>
                </a:lnTo>
                <a:lnTo>
                  <a:pt x="916167" y="228862"/>
                </a:lnTo>
                <a:lnTo>
                  <a:pt x="916416" y="229745"/>
                </a:lnTo>
                <a:lnTo>
                  <a:pt x="917132" y="230323"/>
                </a:lnTo>
                <a:lnTo>
                  <a:pt x="917600" y="229745"/>
                </a:lnTo>
                <a:lnTo>
                  <a:pt x="917600" y="228282"/>
                </a:lnTo>
                <a:lnTo>
                  <a:pt x="916636" y="227399"/>
                </a:lnTo>
                <a:lnTo>
                  <a:pt x="916636" y="226545"/>
                </a:lnTo>
                <a:lnTo>
                  <a:pt x="915920" y="225965"/>
                </a:lnTo>
                <a:lnTo>
                  <a:pt x="915203" y="225082"/>
                </a:lnTo>
                <a:lnTo>
                  <a:pt x="914017" y="222738"/>
                </a:lnTo>
                <a:lnTo>
                  <a:pt x="913081" y="221303"/>
                </a:lnTo>
                <a:lnTo>
                  <a:pt x="912115" y="220421"/>
                </a:lnTo>
                <a:lnTo>
                  <a:pt x="912115" y="219842"/>
                </a:lnTo>
                <a:lnTo>
                  <a:pt x="912584" y="219842"/>
                </a:lnTo>
                <a:lnTo>
                  <a:pt x="914017" y="220118"/>
                </a:lnTo>
                <a:lnTo>
                  <a:pt x="915920" y="221000"/>
                </a:lnTo>
                <a:lnTo>
                  <a:pt x="916636" y="221579"/>
                </a:lnTo>
                <a:lnTo>
                  <a:pt x="917849" y="221883"/>
                </a:lnTo>
                <a:lnTo>
                  <a:pt x="920688" y="223620"/>
                </a:lnTo>
                <a:lnTo>
                  <a:pt x="925704" y="224779"/>
                </a:lnTo>
                <a:lnTo>
                  <a:pt x="926421" y="225386"/>
                </a:lnTo>
                <a:lnTo>
                  <a:pt x="925953" y="226545"/>
                </a:lnTo>
                <a:lnTo>
                  <a:pt x="925457" y="227399"/>
                </a:lnTo>
                <a:lnTo>
                  <a:pt x="924987" y="228006"/>
                </a:lnTo>
                <a:lnTo>
                  <a:pt x="924270" y="228282"/>
                </a:lnTo>
                <a:lnTo>
                  <a:pt x="922837" y="226545"/>
                </a:lnTo>
                <a:lnTo>
                  <a:pt x="921184" y="225386"/>
                </a:lnTo>
                <a:lnTo>
                  <a:pt x="920218" y="225662"/>
                </a:lnTo>
                <a:lnTo>
                  <a:pt x="919282" y="225965"/>
                </a:lnTo>
                <a:lnTo>
                  <a:pt x="919998" y="227123"/>
                </a:lnTo>
                <a:lnTo>
                  <a:pt x="920467" y="228282"/>
                </a:lnTo>
                <a:lnTo>
                  <a:pt x="921184" y="229440"/>
                </a:lnTo>
                <a:lnTo>
                  <a:pt x="922369" y="230323"/>
                </a:lnTo>
                <a:lnTo>
                  <a:pt x="922618" y="231206"/>
                </a:lnTo>
                <a:lnTo>
                  <a:pt x="922369" y="231785"/>
                </a:lnTo>
                <a:lnTo>
                  <a:pt x="922122" y="232365"/>
                </a:lnTo>
                <a:lnTo>
                  <a:pt x="922369" y="232943"/>
                </a:lnTo>
                <a:lnTo>
                  <a:pt x="921652" y="233523"/>
                </a:lnTo>
                <a:lnTo>
                  <a:pt x="920688" y="233523"/>
                </a:lnTo>
                <a:lnTo>
                  <a:pt x="920218" y="234102"/>
                </a:lnTo>
                <a:lnTo>
                  <a:pt x="920467" y="234682"/>
                </a:lnTo>
                <a:lnTo>
                  <a:pt x="920218" y="235565"/>
                </a:lnTo>
                <a:lnTo>
                  <a:pt x="918317" y="234985"/>
                </a:lnTo>
                <a:lnTo>
                  <a:pt x="916883" y="234102"/>
                </a:lnTo>
                <a:lnTo>
                  <a:pt x="916167" y="233826"/>
                </a:lnTo>
                <a:lnTo>
                  <a:pt x="915699" y="234102"/>
                </a:lnTo>
                <a:lnTo>
                  <a:pt x="915203" y="234102"/>
                </a:lnTo>
                <a:lnTo>
                  <a:pt x="915203" y="234985"/>
                </a:lnTo>
                <a:lnTo>
                  <a:pt x="915203" y="235261"/>
                </a:lnTo>
                <a:lnTo>
                  <a:pt x="915920" y="235868"/>
                </a:lnTo>
                <a:lnTo>
                  <a:pt x="915450" y="236143"/>
                </a:lnTo>
                <a:lnTo>
                  <a:pt x="915699" y="237605"/>
                </a:lnTo>
                <a:lnTo>
                  <a:pt x="916416" y="237605"/>
                </a:lnTo>
                <a:lnTo>
                  <a:pt x="917849" y="237881"/>
                </a:lnTo>
                <a:lnTo>
                  <a:pt x="918317" y="237881"/>
                </a:lnTo>
                <a:lnTo>
                  <a:pt x="917600" y="239068"/>
                </a:lnTo>
                <a:lnTo>
                  <a:pt x="916883" y="239922"/>
                </a:lnTo>
                <a:lnTo>
                  <a:pt x="916883" y="240226"/>
                </a:lnTo>
                <a:lnTo>
                  <a:pt x="916416" y="240805"/>
                </a:lnTo>
                <a:lnTo>
                  <a:pt x="916416" y="241081"/>
                </a:lnTo>
                <a:lnTo>
                  <a:pt x="915920" y="241081"/>
                </a:lnTo>
                <a:lnTo>
                  <a:pt x="915450" y="241385"/>
                </a:lnTo>
                <a:lnTo>
                  <a:pt x="915203" y="241688"/>
                </a:lnTo>
                <a:lnTo>
                  <a:pt x="914733" y="241963"/>
                </a:lnTo>
                <a:lnTo>
                  <a:pt x="914513" y="242542"/>
                </a:lnTo>
                <a:lnTo>
                  <a:pt x="913548" y="242542"/>
                </a:lnTo>
                <a:lnTo>
                  <a:pt x="912364" y="242542"/>
                </a:lnTo>
                <a:lnTo>
                  <a:pt x="912115" y="242542"/>
                </a:lnTo>
                <a:lnTo>
                  <a:pt x="911150" y="243425"/>
                </a:lnTo>
                <a:lnTo>
                  <a:pt x="910681" y="244005"/>
                </a:lnTo>
                <a:lnTo>
                  <a:pt x="910434" y="244281"/>
                </a:lnTo>
                <a:lnTo>
                  <a:pt x="910434" y="244860"/>
                </a:lnTo>
                <a:lnTo>
                  <a:pt x="909966" y="245163"/>
                </a:lnTo>
                <a:lnTo>
                  <a:pt x="909249" y="244860"/>
                </a:lnTo>
                <a:lnTo>
                  <a:pt x="909029" y="244281"/>
                </a:lnTo>
                <a:lnTo>
                  <a:pt x="908532" y="243701"/>
                </a:lnTo>
                <a:lnTo>
                  <a:pt x="908780" y="242846"/>
                </a:lnTo>
                <a:lnTo>
                  <a:pt x="909497" y="242542"/>
                </a:lnTo>
                <a:lnTo>
                  <a:pt x="909497" y="241963"/>
                </a:lnTo>
                <a:lnTo>
                  <a:pt x="908780" y="241081"/>
                </a:lnTo>
                <a:lnTo>
                  <a:pt x="908312" y="240805"/>
                </a:lnTo>
                <a:lnTo>
                  <a:pt x="908063" y="240805"/>
                </a:lnTo>
                <a:lnTo>
                  <a:pt x="907815" y="241081"/>
                </a:lnTo>
                <a:lnTo>
                  <a:pt x="907815" y="241963"/>
                </a:lnTo>
                <a:lnTo>
                  <a:pt x="907595" y="242846"/>
                </a:lnTo>
                <a:lnTo>
                  <a:pt x="907346" y="244281"/>
                </a:lnTo>
                <a:lnTo>
                  <a:pt x="907346" y="245163"/>
                </a:lnTo>
                <a:lnTo>
                  <a:pt x="907099" y="246901"/>
                </a:lnTo>
                <a:lnTo>
                  <a:pt x="906630" y="247481"/>
                </a:lnTo>
                <a:lnTo>
                  <a:pt x="907099" y="248362"/>
                </a:lnTo>
                <a:lnTo>
                  <a:pt x="906630" y="248942"/>
                </a:lnTo>
                <a:lnTo>
                  <a:pt x="906382" y="248942"/>
                </a:lnTo>
                <a:lnTo>
                  <a:pt x="905665" y="248362"/>
                </a:lnTo>
                <a:lnTo>
                  <a:pt x="905197" y="248362"/>
                </a:lnTo>
                <a:lnTo>
                  <a:pt x="904948" y="248666"/>
                </a:lnTo>
                <a:lnTo>
                  <a:pt x="904480" y="249521"/>
                </a:lnTo>
                <a:lnTo>
                  <a:pt x="904260" y="250101"/>
                </a:lnTo>
                <a:lnTo>
                  <a:pt x="903543" y="250680"/>
                </a:lnTo>
                <a:lnTo>
                  <a:pt x="903295" y="250680"/>
                </a:lnTo>
                <a:lnTo>
                  <a:pt x="902827" y="250680"/>
                </a:lnTo>
                <a:lnTo>
                  <a:pt x="902827" y="250983"/>
                </a:lnTo>
                <a:lnTo>
                  <a:pt x="902578" y="251562"/>
                </a:lnTo>
                <a:lnTo>
                  <a:pt x="901613" y="253604"/>
                </a:lnTo>
                <a:lnTo>
                  <a:pt x="901393" y="254762"/>
                </a:lnTo>
                <a:lnTo>
                  <a:pt x="901145" y="254762"/>
                </a:lnTo>
                <a:lnTo>
                  <a:pt x="901145" y="255038"/>
                </a:lnTo>
                <a:lnTo>
                  <a:pt x="900896" y="255617"/>
                </a:lnTo>
                <a:lnTo>
                  <a:pt x="900180" y="255921"/>
                </a:lnTo>
                <a:lnTo>
                  <a:pt x="900180" y="257079"/>
                </a:lnTo>
                <a:lnTo>
                  <a:pt x="899243" y="257962"/>
                </a:lnTo>
                <a:lnTo>
                  <a:pt x="898774" y="258238"/>
                </a:lnTo>
                <a:lnTo>
                  <a:pt x="898774" y="259121"/>
                </a:lnTo>
                <a:lnTo>
                  <a:pt x="898278" y="259121"/>
                </a:lnTo>
                <a:lnTo>
                  <a:pt x="898278" y="258541"/>
                </a:lnTo>
                <a:lnTo>
                  <a:pt x="898057" y="257962"/>
                </a:lnTo>
                <a:lnTo>
                  <a:pt x="897561" y="257962"/>
                </a:lnTo>
                <a:lnTo>
                  <a:pt x="897341" y="257962"/>
                </a:lnTo>
                <a:lnTo>
                  <a:pt x="897093" y="258541"/>
                </a:lnTo>
                <a:lnTo>
                  <a:pt x="896624" y="258541"/>
                </a:lnTo>
                <a:lnTo>
                  <a:pt x="896128" y="258817"/>
                </a:lnTo>
                <a:lnTo>
                  <a:pt x="895411" y="259121"/>
                </a:lnTo>
                <a:lnTo>
                  <a:pt x="895660" y="259700"/>
                </a:lnTo>
                <a:lnTo>
                  <a:pt x="895908" y="259975"/>
                </a:lnTo>
                <a:lnTo>
                  <a:pt x="896128" y="260278"/>
                </a:lnTo>
                <a:lnTo>
                  <a:pt x="896624" y="260554"/>
                </a:lnTo>
                <a:lnTo>
                  <a:pt x="896845" y="261134"/>
                </a:lnTo>
                <a:lnTo>
                  <a:pt x="896845" y="261437"/>
                </a:lnTo>
                <a:lnTo>
                  <a:pt x="897093" y="262320"/>
                </a:lnTo>
                <a:lnTo>
                  <a:pt x="897093" y="262595"/>
                </a:lnTo>
                <a:lnTo>
                  <a:pt x="896624" y="262595"/>
                </a:lnTo>
                <a:lnTo>
                  <a:pt x="896377" y="262595"/>
                </a:lnTo>
                <a:lnTo>
                  <a:pt x="896128" y="263176"/>
                </a:lnTo>
                <a:lnTo>
                  <a:pt x="895908" y="263478"/>
                </a:lnTo>
                <a:lnTo>
                  <a:pt x="895411" y="264058"/>
                </a:lnTo>
                <a:lnTo>
                  <a:pt x="895191" y="264058"/>
                </a:lnTo>
                <a:lnTo>
                  <a:pt x="894694" y="264058"/>
                </a:lnTo>
                <a:lnTo>
                  <a:pt x="894474" y="263754"/>
                </a:lnTo>
                <a:lnTo>
                  <a:pt x="894226" y="263754"/>
                </a:lnTo>
                <a:lnTo>
                  <a:pt x="893757" y="263754"/>
                </a:lnTo>
                <a:lnTo>
                  <a:pt x="893510" y="263754"/>
                </a:lnTo>
                <a:lnTo>
                  <a:pt x="893042" y="263478"/>
                </a:lnTo>
                <a:lnTo>
                  <a:pt x="892793" y="264058"/>
                </a:lnTo>
                <a:lnTo>
                  <a:pt x="892325" y="264058"/>
                </a:lnTo>
                <a:lnTo>
                  <a:pt x="891608" y="263754"/>
                </a:lnTo>
                <a:lnTo>
                  <a:pt x="891359" y="263478"/>
                </a:lnTo>
                <a:lnTo>
                  <a:pt x="890891" y="263176"/>
                </a:lnTo>
                <a:lnTo>
                  <a:pt x="890642" y="263176"/>
                </a:lnTo>
                <a:lnTo>
                  <a:pt x="890422" y="263478"/>
                </a:lnTo>
                <a:lnTo>
                  <a:pt x="889926" y="263478"/>
                </a:lnTo>
                <a:lnTo>
                  <a:pt x="889458" y="263478"/>
                </a:lnTo>
                <a:lnTo>
                  <a:pt x="888273" y="263754"/>
                </a:lnTo>
                <a:lnTo>
                  <a:pt x="887556" y="262320"/>
                </a:lnTo>
                <a:lnTo>
                  <a:pt x="887556" y="262017"/>
                </a:lnTo>
                <a:lnTo>
                  <a:pt x="888024" y="262017"/>
                </a:lnTo>
                <a:lnTo>
                  <a:pt x="888273" y="261134"/>
                </a:lnTo>
                <a:lnTo>
                  <a:pt x="888024" y="260554"/>
                </a:lnTo>
                <a:lnTo>
                  <a:pt x="887087" y="258817"/>
                </a:lnTo>
                <a:lnTo>
                  <a:pt x="887307" y="258238"/>
                </a:lnTo>
                <a:lnTo>
                  <a:pt x="888024" y="258238"/>
                </a:lnTo>
                <a:lnTo>
                  <a:pt x="888024" y="257382"/>
                </a:lnTo>
                <a:lnTo>
                  <a:pt x="888273" y="257382"/>
                </a:lnTo>
                <a:lnTo>
                  <a:pt x="888024" y="256500"/>
                </a:lnTo>
                <a:lnTo>
                  <a:pt x="887307" y="256804"/>
                </a:lnTo>
                <a:lnTo>
                  <a:pt x="887087" y="257079"/>
                </a:lnTo>
                <a:lnTo>
                  <a:pt x="886123" y="256804"/>
                </a:lnTo>
                <a:lnTo>
                  <a:pt x="885874" y="255921"/>
                </a:lnTo>
                <a:lnTo>
                  <a:pt x="885653" y="255038"/>
                </a:lnTo>
                <a:lnTo>
                  <a:pt x="885158" y="254184"/>
                </a:lnTo>
                <a:lnTo>
                  <a:pt x="884938" y="254184"/>
                </a:lnTo>
                <a:lnTo>
                  <a:pt x="884221" y="254458"/>
                </a:lnTo>
                <a:lnTo>
                  <a:pt x="883504" y="254458"/>
                </a:lnTo>
                <a:lnTo>
                  <a:pt x="883504" y="255341"/>
                </a:lnTo>
                <a:lnTo>
                  <a:pt x="883752" y="255921"/>
                </a:lnTo>
                <a:lnTo>
                  <a:pt x="883504" y="257382"/>
                </a:lnTo>
                <a:lnTo>
                  <a:pt x="883256" y="258238"/>
                </a:lnTo>
                <a:lnTo>
                  <a:pt x="883504" y="259397"/>
                </a:lnTo>
                <a:lnTo>
                  <a:pt x="883035" y="259975"/>
                </a:lnTo>
                <a:lnTo>
                  <a:pt x="882788" y="260278"/>
                </a:lnTo>
                <a:lnTo>
                  <a:pt x="883035" y="261437"/>
                </a:lnTo>
                <a:lnTo>
                  <a:pt x="882788" y="262017"/>
                </a:lnTo>
                <a:lnTo>
                  <a:pt x="882788" y="262320"/>
                </a:lnTo>
                <a:lnTo>
                  <a:pt x="883035" y="262899"/>
                </a:lnTo>
                <a:lnTo>
                  <a:pt x="882318" y="263478"/>
                </a:lnTo>
                <a:lnTo>
                  <a:pt x="882318" y="264058"/>
                </a:lnTo>
                <a:lnTo>
                  <a:pt x="883752" y="265493"/>
                </a:lnTo>
                <a:lnTo>
                  <a:pt x="883256" y="266071"/>
                </a:lnTo>
                <a:lnTo>
                  <a:pt x="881822" y="265796"/>
                </a:lnTo>
                <a:lnTo>
                  <a:pt x="880637" y="265796"/>
                </a:lnTo>
                <a:lnTo>
                  <a:pt x="880169" y="265493"/>
                </a:lnTo>
                <a:lnTo>
                  <a:pt x="879921" y="265493"/>
                </a:lnTo>
                <a:lnTo>
                  <a:pt x="879204" y="265493"/>
                </a:lnTo>
                <a:lnTo>
                  <a:pt x="877550" y="265217"/>
                </a:lnTo>
                <a:lnTo>
                  <a:pt x="877302" y="264913"/>
                </a:lnTo>
                <a:lnTo>
                  <a:pt x="877302" y="264637"/>
                </a:lnTo>
                <a:lnTo>
                  <a:pt x="876586" y="264637"/>
                </a:lnTo>
                <a:lnTo>
                  <a:pt x="876338" y="264913"/>
                </a:lnTo>
                <a:lnTo>
                  <a:pt x="876338" y="265493"/>
                </a:lnTo>
                <a:lnTo>
                  <a:pt x="876338" y="265796"/>
                </a:lnTo>
                <a:lnTo>
                  <a:pt x="876117" y="265796"/>
                </a:lnTo>
                <a:lnTo>
                  <a:pt x="875621" y="265493"/>
                </a:lnTo>
                <a:lnTo>
                  <a:pt x="875152" y="264913"/>
                </a:lnTo>
                <a:lnTo>
                  <a:pt x="875152" y="264637"/>
                </a:lnTo>
                <a:lnTo>
                  <a:pt x="874904" y="264637"/>
                </a:lnTo>
                <a:lnTo>
                  <a:pt x="874684" y="264637"/>
                </a:lnTo>
                <a:lnTo>
                  <a:pt x="873719" y="264637"/>
                </a:lnTo>
                <a:lnTo>
                  <a:pt x="873498" y="264637"/>
                </a:lnTo>
                <a:lnTo>
                  <a:pt x="873498" y="264334"/>
                </a:lnTo>
                <a:lnTo>
                  <a:pt x="873250" y="264334"/>
                </a:lnTo>
                <a:lnTo>
                  <a:pt x="872534" y="264637"/>
                </a:lnTo>
                <a:lnTo>
                  <a:pt x="872286" y="264334"/>
                </a:lnTo>
                <a:lnTo>
                  <a:pt x="872065" y="264058"/>
                </a:lnTo>
                <a:lnTo>
                  <a:pt x="871817" y="264334"/>
                </a:lnTo>
                <a:lnTo>
                  <a:pt x="871569" y="264334"/>
                </a:lnTo>
                <a:lnTo>
                  <a:pt x="870136" y="263754"/>
                </a:lnTo>
                <a:lnTo>
                  <a:pt x="869419" y="263754"/>
                </a:lnTo>
                <a:lnTo>
                  <a:pt x="868702" y="263754"/>
                </a:lnTo>
                <a:lnTo>
                  <a:pt x="867765" y="263754"/>
                </a:lnTo>
                <a:lnTo>
                  <a:pt x="867048" y="263754"/>
                </a:lnTo>
                <a:lnTo>
                  <a:pt x="866084" y="263478"/>
                </a:lnTo>
                <a:lnTo>
                  <a:pt x="865615" y="263478"/>
                </a:lnTo>
                <a:lnTo>
                  <a:pt x="864898" y="263478"/>
                </a:lnTo>
                <a:lnTo>
                  <a:pt x="864898" y="263176"/>
                </a:lnTo>
                <a:lnTo>
                  <a:pt x="864650" y="263176"/>
                </a:lnTo>
                <a:lnTo>
                  <a:pt x="864182" y="263176"/>
                </a:lnTo>
                <a:lnTo>
                  <a:pt x="863217" y="263176"/>
                </a:lnTo>
                <a:lnTo>
                  <a:pt x="862528" y="263176"/>
                </a:lnTo>
                <a:lnTo>
                  <a:pt x="862279" y="263176"/>
                </a:lnTo>
                <a:lnTo>
                  <a:pt x="861811" y="263176"/>
                </a:lnTo>
                <a:lnTo>
                  <a:pt x="861315" y="263176"/>
                </a:lnTo>
                <a:lnTo>
                  <a:pt x="860378" y="263176"/>
                </a:lnTo>
                <a:lnTo>
                  <a:pt x="859165" y="262899"/>
                </a:lnTo>
                <a:lnTo>
                  <a:pt x="858448" y="262899"/>
                </a:lnTo>
                <a:lnTo>
                  <a:pt x="857760" y="262595"/>
                </a:lnTo>
                <a:lnTo>
                  <a:pt x="857264" y="262899"/>
                </a:lnTo>
                <a:lnTo>
                  <a:pt x="856547" y="262899"/>
                </a:lnTo>
                <a:lnTo>
                  <a:pt x="856077" y="262899"/>
                </a:lnTo>
                <a:lnTo>
                  <a:pt x="855609" y="262899"/>
                </a:lnTo>
                <a:lnTo>
                  <a:pt x="854645" y="262899"/>
                </a:lnTo>
                <a:lnTo>
                  <a:pt x="853928" y="263176"/>
                </a:lnTo>
                <a:lnTo>
                  <a:pt x="853680" y="263176"/>
                </a:lnTo>
                <a:lnTo>
                  <a:pt x="853212" y="262899"/>
                </a:lnTo>
                <a:lnTo>
                  <a:pt x="852742" y="262899"/>
                </a:lnTo>
                <a:lnTo>
                  <a:pt x="852025" y="263176"/>
                </a:lnTo>
                <a:lnTo>
                  <a:pt x="851557" y="263176"/>
                </a:lnTo>
                <a:lnTo>
                  <a:pt x="851061" y="262899"/>
                </a:lnTo>
                <a:lnTo>
                  <a:pt x="851061" y="263176"/>
                </a:lnTo>
                <a:lnTo>
                  <a:pt x="850841" y="263176"/>
                </a:lnTo>
                <a:lnTo>
                  <a:pt x="850593" y="263478"/>
                </a:lnTo>
                <a:lnTo>
                  <a:pt x="850345" y="263754"/>
                </a:lnTo>
                <a:lnTo>
                  <a:pt x="849876" y="263754"/>
                </a:lnTo>
                <a:lnTo>
                  <a:pt x="849407" y="264058"/>
                </a:lnTo>
                <a:lnTo>
                  <a:pt x="848911" y="264058"/>
                </a:lnTo>
                <a:lnTo>
                  <a:pt x="848443" y="264058"/>
                </a:lnTo>
                <a:lnTo>
                  <a:pt x="847726" y="264334"/>
                </a:lnTo>
                <a:lnTo>
                  <a:pt x="847506" y="264637"/>
                </a:lnTo>
                <a:lnTo>
                  <a:pt x="847010" y="264334"/>
                </a:lnTo>
                <a:lnTo>
                  <a:pt x="846789" y="264637"/>
                </a:lnTo>
                <a:lnTo>
                  <a:pt x="846541" y="264637"/>
                </a:lnTo>
                <a:lnTo>
                  <a:pt x="846541" y="264913"/>
                </a:lnTo>
                <a:lnTo>
                  <a:pt x="845824" y="265217"/>
                </a:lnTo>
                <a:lnTo>
                  <a:pt x="845355" y="265217"/>
                </a:lnTo>
                <a:lnTo>
                  <a:pt x="844859" y="265493"/>
                </a:lnTo>
                <a:lnTo>
                  <a:pt x="844143" y="265493"/>
                </a:lnTo>
                <a:lnTo>
                  <a:pt x="843922" y="265796"/>
                </a:lnTo>
                <a:lnTo>
                  <a:pt x="843427" y="265796"/>
                </a:lnTo>
                <a:lnTo>
                  <a:pt x="842957" y="265493"/>
                </a:lnTo>
                <a:lnTo>
                  <a:pt x="842710" y="265796"/>
                </a:lnTo>
                <a:lnTo>
                  <a:pt x="842489" y="266071"/>
                </a:lnTo>
                <a:lnTo>
                  <a:pt x="842240" y="266374"/>
                </a:lnTo>
                <a:lnTo>
                  <a:pt x="841772" y="266650"/>
                </a:lnTo>
                <a:lnTo>
                  <a:pt x="841304" y="266650"/>
                </a:lnTo>
                <a:lnTo>
                  <a:pt x="840807" y="266954"/>
                </a:lnTo>
                <a:lnTo>
                  <a:pt x="840091" y="267257"/>
                </a:lnTo>
                <a:lnTo>
                  <a:pt x="839870" y="267533"/>
                </a:lnTo>
                <a:lnTo>
                  <a:pt x="839375" y="267533"/>
                </a:lnTo>
                <a:lnTo>
                  <a:pt x="839154" y="267837"/>
                </a:lnTo>
                <a:lnTo>
                  <a:pt x="838658" y="267837"/>
                </a:lnTo>
                <a:lnTo>
                  <a:pt x="838658" y="267533"/>
                </a:lnTo>
                <a:lnTo>
                  <a:pt x="838658" y="267257"/>
                </a:lnTo>
                <a:lnTo>
                  <a:pt x="838437" y="267257"/>
                </a:lnTo>
                <a:lnTo>
                  <a:pt x="838189" y="267257"/>
                </a:lnTo>
                <a:lnTo>
                  <a:pt x="837941" y="267533"/>
                </a:lnTo>
                <a:lnTo>
                  <a:pt x="837721" y="267533"/>
                </a:lnTo>
                <a:lnTo>
                  <a:pt x="837721" y="267837"/>
                </a:lnTo>
                <a:lnTo>
                  <a:pt x="837721" y="268113"/>
                </a:lnTo>
                <a:lnTo>
                  <a:pt x="837721" y="268416"/>
                </a:lnTo>
                <a:lnTo>
                  <a:pt x="837472" y="268692"/>
                </a:lnTo>
                <a:lnTo>
                  <a:pt x="837472" y="268416"/>
                </a:lnTo>
                <a:lnTo>
                  <a:pt x="837004" y="268113"/>
                </a:lnTo>
                <a:lnTo>
                  <a:pt x="837004" y="268416"/>
                </a:lnTo>
                <a:lnTo>
                  <a:pt x="836755" y="268416"/>
                </a:lnTo>
                <a:lnTo>
                  <a:pt x="836535" y="268692"/>
                </a:lnTo>
                <a:lnTo>
                  <a:pt x="836535" y="268996"/>
                </a:lnTo>
                <a:lnTo>
                  <a:pt x="836287" y="268996"/>
                </a:lnTo>
                <a:lnTo>
                  <a:pt x="836287" y="269271"/>
                </a:lnTo>
                <a:lnTo>
                  <a:pt x="836038" y="269271"/>
                </a:lnTo>
                <a:lnTo>
                  <a:pt x="835818" y="269271"/>
                </a:lnTo>
                <a:lnTo>
                  <a:pt x="835570" y="269271"/>
                </a:lnTo>
                <a:lnTo>
                  <a:pt x="835323" y="268692"/>
                </a:lnTo>
                <a:lnTo>
                  <a:pt x="835102" y="268113"/>
                </a:lnTo>
                <a:lnTo>
                  <a:pt x="834854" y="268113"/>
                </a:lnTo>
                <a:lnTo>
                  <a:pt x="834606" y="268692"/>
                </a:lnTo>
                <a:lnTo>
                  <a:pt x="834386" y="268692"/>
                </a:lnTo>
                <a:lnTo>
                  <a:pt x="834386" y="268996"/>
                </a:lnTo>
                <a:lnTo>
                  <a:pt x="834137" y="268996"/>
                </a:lnTo>
                <a:lnTo>
                  <a:pt x="833890" y="268996"/>
                </a:lnTo>
                <a:lnTo>
                  <a:pt x="833890" y="268692"/>
                </a:lnTo>
                <a:lnTo>
                  <a:pt x="833669" y="268692"/>
                </a:lnTo>
                <a:lnTo>
                  <a:pt x="833420" y="268416"/>
                </a:lnTo>
                <a:lnTo>
                  <a:pt x="833173" y="268416"/>
                </a:lnTo>
                <a:lnTo>
                  <a:pt x="833173" y="268692"/>
                </a:lnTo>
                <a:lnTo>
                  <a:pt x="833420" y="269271"/>
                </a:lnTo>
                <a:lnTo>
                  <a:pt x="833420" y="269574"/>
                </a:lnTo>
                <a:lnTo>
                  <a:pt x="832952" y="269574"/>
                </a:lnTo>
                <a:lnTo>
                  <a:pt x="832703" y="269574"/>
                </a:lnTo>
                <a:lnTo>
                  <a:pt x="832235" y="269574"/>
                </a:lnTo>
                <a:lnTo>
                  <a:pt x="831986" y="269574"/>
                </a:lnTo>
                <a:lnTo>
                  <a:pt x="831766" y="269850"/>
                </a:lnTo>
                <a:lnTo>
                  <a:pt x="831271" y="269850"/>
                </a:lnTo>
                <a:lnTo>
                  <a:pt x="831051" y="269850"/>
                </a:lnTo>
                <a:lnTo>
                  <a:pt x="830802" y="270154"/>
                </a:lnTo>
                <a:lnTo>
                  <a:pt x="830334" y="270154"/>
                </a:lnTo>
                <a:lnTo>
                  <a:pt x="830085" y="270154"/>
                </a:lnTo>
                <a:lnTo>
                  <a:pt x="830085" y="270430"/>
                </a:lnTo>
                <a:lnTo>
                  <a:pt x="829121" y="270430"/>
                </a:lnTo>
                <a:lnTo>
                  <a:pt x="828651" y="270430"/>
                </a:lnTo>
                <a:lnTo>
                  <a:pt x="828184" y="270430"/>
                </a:lnTo>
                <a:lnTo>
                  <a:pt x="827688" y="270154"/>
                </a:lnTo>
                <a:lnTo>
                  <a:pt x="827218" y="269850"/>
                </a:lnTo>
                <a:lnTo>
                  <a:pt x="826750" y="269271"/>
                </a:lnTo>
                <a:lnTo>
                  <a:pt x="826282" y="268692"/>
                </a:lnTo>
                <a:lnTo>
                  <a:pt x="826033" y="268692"/>
                </a:lnTo>
                <a:lnTo>
                  <a:pt x="825565" y="268996"/>
                </a:lnTo>
                <a:lnTo>
                  <a:pt x="825316" y="268996"/>
                </a:lnTo>
                <a:lnTo>
                  <a:pt x="825069" y="268996"/>
                </a:lnTo>
                <a:lnTo>
                  <a:pt x="824600" y="269271"/>
                </a:lnTo>
                <a:lnTo>
                  <a:pt x="824600" y="269574"/>
                </a:lnTo>
                <a:lnTo>
                  <a:pt x="824132" y="269574"/>
                </a:lnTo>
                <a:lnTo>
                  <a:pt x="824132" y="269850"/>
                </a:lnTo>
                <a:lnTo>
                  <a:pt x="823883" y="270154"/>
                </a:lnTo>
                <a:lnTo>
                  <a:pt x="824132" y="270430"/>
                </a:lnTo>
                <a:lnTo>
                  <a:pt x="824352" y="270733"/>
                </a:lnTo>
                <a:lnTo>
                  <a:pt x="823883" y="271009"/>
                </a:lnTo>
                <a:lnTo>
                  <a:pt x="823415" y="271009"/>
                </a:lnTo>
                <a:lnTo>
                  <a:pt x="822698" y="271009"/>
                </a:lnTo>
                <a:lnTo>
                  <a:pt x="821981" y="271313"/>
                </a:lnTo>
                <a:lnTo>
                  <a:pt x="821734" y="271588"/>
                </a:lnTo>
                <a:lnTo>
                  <a:pt x="821981" y="271588"/>
                </a:lnTo>
                <a:lnTo>
                  <a:pt x="822202" y="271891"/>
                </a:lnTo>
                <a:lnTo>
                  <a:pt x="821981" y="272167"/>
                </a:lnTo>
                <a:lnTo>
                  <a:pt x="821981" y="272470"/>
                </a:lnTo>
                <a:lnTo>
                  <a:pt x="821513" y="272746"/>
                </a:lnTo>
                <a:lnTo>
                  <a:pt x="821017" y="273326"/>
                </a:lnTo>
                <a:lnTo>
                  <a:pt x="820080" y="273629"/>
                </a:lnTo>
                <a:lnTo>
                  <a:pt x="819583" y="273905"/>
                </a:lnTo>
                <a:lnTo>
                  <a:pt x="819114" y="274485"/>
                </a:lnTo>
                <a:lnTo>
                  <a:pt x="818150" y="275091"/>
                </a:lnTo>
                <a:lnTo>
                  <a:pt x="817433" y="275367"/>
                </a:lnTo>
                <a:lnTo>
                  <a:pt x="816496" y="275946"/>
                </a:lnTo>
                <a:lnTo>
                  <a:pt x="816248" y="275946"/>
                </a:lnTo>
                <a:lnTo>
                  <a:pt x="816028" y="276250"/>
                </a:lnTo>
                <a:lnTo>
                  <a:pt x="815779" y="276829"/>
                </a:lnTo>
                <a:lnTo>
                  <a:pt x="815311" y="277409"/>
                </a:lnTo>
                <a:lnTo>
                  <a:pt x="813878" y="279146"/>
                </a:lnTo>
                <a:lnTo>
                  <a:pt x="812664" y="280001"/>
                </a:lnTo>
                <a:lnTo>
                  <a:pt x="811728" y="280883"/>
                </a:lnTo>
                <a:lnTo>
                  <a:pt x="811948" y="281159"/>
                </a:lnTo>
                <a:lnTo>
                  <a:pt x="812196" y="281463"/>
                </a:lnTo>
                <a:lnTo>
                  <a:pt x="812444" y="281739"/>
                </a:lnTo>
                <a:lnTo>
                  <a:pt x="812913" y="281159"/>
                </a:lnTo>
                <a:lnTo>
                  <a:pt x="813161" y="281159"/>
                </a:lnTo>
                <a:lnTo>
                  <a:pt x="812913" y="281739"/>
                </a:lnTo>
                <a:lnTo>
                  <a:pt x="812664" y="282042"/>
                </a:lnTo>
                <a:lnTo>
                  <a:pt x="811948" y="282318"/>
                </a:lnTo>
                <a:lnTo>
                  <a:pt x="811259" y="282898"/>
                </a:lnTo>
                <a:lnTo>
                  <a:pt x="811011" y="283201"/>
                </a:lnTo>
                <a:lnTo>
                  <a:pt x="810046" y="283780"/>
                </a:lnTo>
                <a:lnTo>
                  <a:pt x="809578" y="284056"/>
                </a:lnTo>
                <a:lnTo>
                  <a:pt x="809109" y="284635"/>
                </a:lnTo>
                <a:lnTo>
                  <a:pt x="807896" y="285794"/>
                </a:lnTo>
                <a:lnTo>
                  <a:pt x="806711" y="286676"/>
                </a:lnTo>
                <a:lnTo>
                  <a:pt x="804340" y="288690"/>
                </a:lnTo>
                <a:lnTo>
                  <a:pt x="802410" y="289848"/>
                </a:lnTo>
                <a:lnTo>
                  <a:pt x="801226" y="290428"/>
                </a:lnTo>
                <a:lnTo>
                  <a:pt x="801005" y="290428"/>
                </a:lnTo>
                <a:lnTo>
                  <a:pt x="800758" y="290731"/>
                </a:lnTo>
                <a:lnTo>
                  <a:pt x="800041" y="291007"/>
                </a:lnTo>
                <a:lnTo>
                  <a:pt x="792405" y="295061"/>
                </a:lnTo>
                <a:lnTo>
                  <a:pt x="786672" y="298537"/>
                </a:lnTo>
                <a:lnTo>
                  <a:pt x="783337" y="300854"/>
                </a:lnTo>
                <a:lnTo>
                  <a:pt x="782868" y="301157"/>
                </a:lnTo>
                <a:lnTo>
                  <a:pt x="780249" y="302896"/>
                </a:lnTo>
                <a:lnTo>
                  <a:pt x="775702" y="306068"/>
                </a:lnTo>
                <a:lnTo>
                  <a:pt x="775481" y="306647"/>
                </a:lnTo>
                <a:lnTo>
                  <a:pt x="775234" y="306647"/>
                </a:lnTo>
                <a:lnTo>
                  <a:pt x="772863" y="308385"/>
                </a:lnTo>
                <a:lnTo>
                  <a:pt x="766881" y="314177"/>
                </a:lnTo>
                <a:lnTo>
                  <a:pt x="764980" y="315914"/>
                </a:lnTo>
                <a:lnTo>
                  <a:pt x="764759" y="316190"/>
                </a:lnTo>
                <a:lnTo>
                  <a:pt x="764263" y="316494"/>
                </a:lnTo>
                <a:lnTo>
                  <a:pt x="763546" y="317046"/>
                </a:lnTo>
                <a:lnTo>
                  <a:pt x="763078" y="317046"/>
                </a:lnTo>
                <a:lnTo>
                  <a:pt x="760680" y="319666"/>
                </a:lnTo>
                <a:lnTo>
                  <a:pt x="758061" y="322838"/>
                </a:lnTo>
                <a:lnTo>
                  <a:pt x="757840" y="323114"/>
                </a:lnTo>
                <a:lnTo>
                  <a:pt x="757592" y="323418"/>
                </a:lnTo>
                <a:lnTo>
                  <a:pt x="754725" y="326314"/>
                </a:lnTo>
                <a:lnTo>
                  <a:pt x="753540" y="328024"/>
                </a:lnTo>
                <a:lnTo>
                  <a:pt x="752356" y="329485"/>
                </a:lnTo>
                <a:lnTo>
                  <a:pt x="752107" y="330065"/>
                </a:lnTo>
                <a:lnTo>
                  <a:pt x="751860" y="330065"/>
                </a:lnTo>
                <a:lnTo>
                  <a:pt x="751860" y="330341"/>
                </a:lnTo>
                <a:lnTo>
                  <a:pt x="751143" y="331224"/>
                </a:lnTo>
                <a:lnTo>
                  <a:pt x="750922" y="331500"/>
                </a:lnTo>
                <a:lnTo>
                  <a:pt x="750673" y="331776"/>
                </a:lnTo>
                <a:lnTo>
                  <a:pt x="749020" y="334396"/>
                </a:lnTo>
                <a:lnTo>
                  <a:pt x="748523" y="335252"/>
                </a:lnTo>
                <a:lnTo>
                  <a:pt x="746622" y="338423"/>
                </a:lnTo>
                <a:lnTo>
                  <a:pt x="746374" y="338423"/>
                </a:lnTo>
                <a:lnTo>
                  <a:pt x="744720" y="341319"/>
                </a:lnTo>
                <a:lnTo>
                  <a:pt x="744471" y="341595"/>
                </a:lnTo>
                <a:lnTo>
                  <a:pt x="743039" y="344491"/>
                </a:lnTo>
                <a:lnTo>
                  <a:pt x="742819" y="345347"/>
                </a:lnTo>
                <a:lnTo>
                  <a:pt x="741385" y="348794"/>
                </a:lnTo>
                <a:lnTo>
                  <a:pt x="739704" y="352546"/>
                </a:lnTo>
                <a:lnTo>
                  <a:pt x="739456" y="353125"/>
                </a:lnTo>
                <a:lnTo>
                  <a:pt x="739456" y="353704"/>
                </a:lnTo>
                <a:lnTo>
                  <a:pt x="738987" y="354560"/>
                </a:lnTo>
                <a:lnTo>
                  <a:pt x="738767" y="355442"/>
                </a:lnTo>
                <a:lnTo>
                  <a:pt x="738270" y="356877"/>
                </a:lnTo>
                <a:lnTo>
                  <a:pt x="738050" y="357455"/>
                </a:lnTo>
                <a:lnTo>
                  <a:pt x="737553" y="359470"/>
                </a:lnTo>
                <a:lnTo>
                  <a:pt x="737333" y="359745"/>
                </a:lnTo>
                <a:lnTo>
                  <a:pt x="737084" y="360627"/>
                </a:lnTo>
                <a:lnTo>
                  <a:pt x="736617" y="362338"/>
                </a:lnTo>
                <a:lnTo>
                  <a:pt x="735652" y="364655"/>
                </a:lnTo>
                <a:lnTo>
                  <a:pt x="734687" y="367800"/>
                </a:lnTo>
                <a:lnTo>
                  <a:pt x="734687" y="368102"/>
                </a:lnTo>
                <a:lnTo>
                  <a:pt x="734218" y="368682"/>
                </a:lnTo>
                <a:lnTo>
                  <a:pt x="733749" y="369813"/>
                </a:lnTo>
                <a:lnTo>
                  <a:pt x="733281" y="371550"/>
                </a:lnTo>
                <a:lnTo>
                  <a:pt x="732068" y="373840"/>
                </a:lnTo>
                <a:lnTo>
                  <a:pt x="731351" y="375854"/>
                </a:lnTo>
                <a:lnTo>
                  <a:pt x="731131" y="376158"/>
                </a:lnTo>
                <a:lnTo>
                  <a:pt x="730883" y="376736"/>
                </a:lnTo>
                <a:lnTo>
                  <a:pt x="730635" y="377592"/>
                </a:lnTo>
                <a:lnTo>
                  <a:pt x="730414" y="378447"/>
                </a:lnTo>
                <a:lnTo>
                  <a:pt x="729918" y="381040"/>
                </a:lnTo>
                <a:lnTo>
                  <a:pt x="729698" y="383907"/>
                </a:lnTo>
                <a:lnTo>
                  <a:pt x="729450" y="384487"/>
                </a:lnTo>
                <a:lnTo>
                  <a:pt x="729450" y="384790"/>
                </a:lnTo>
                <a:lnTo>
                  <a:pt x="729450" y="385646"/>
                </a:lnTo>
                <a:lnTo>
                  <a:pt x="729202" y="385922"/>
                </a:lnTo>
                <a:lnTo>
                  <a:pt x="728264" y="385066"/>
                </a:lnTo>
                <a:lnTo>
                  <a:pt x="725398" y="384212"/>
                </a:lnTo>
                <a:lnTo>
                  <a:pt x="724432" y="383329"/>
                </a:lnTo>
                <a:lnTo>
                  <a:pt x="723964" y="382777"/>
                </a:lnTo>
                <a:lnTo>
                  <a:pt x="723744" y="382474"/>
                </a:lnTo>
                <a:lnTo>
                  <a:pt x="723964" y="382198"/>
                </a:lnTo>
                <a:lnTo>
                  <a:pt x="724212" y="381894"/>
                </a:lnTo>
                <a:lnTo>
                  <a:pt x="724929" y="381040"/>
                </a:lnTo>
                <a:lnTo>
                  <a:pt x="725149" y="380764"/>
                </a:lnTo>
                <a:lnTo>
                  <a:pt x="724432" y="380460"/>
                </a:lnTo>
                <a:lnTo>
                  <a:pt x="723248" y="379881"/>
                </a:lnTo>
                <a:lnTo>
                  <a:pt x="722780" y="379605"/>
                </a:lnTo>
                <a:lnTo>
                  <a:pt x="722063" y="379329"/>
                </a:lnTo>
                <a:lnTo>
                  <a:pt x="721814" y="379329"/>
                </a:lnTo>
                <a:lnTo>
                  <a:pt x="720381" y="379026"/>
                </a:lnTo>
                <a:lnTo>
                  <a:pt x="720160" y="378749"/>
                </a:lnTo>
                <a:lnTo>
                  <a:pt x="718948" y="378447"/>
                </a:lnTo>
                <a:lnTo>
                  <a:pt x="718258" y="378171"/>
                </a:lnTo>
                <a:lnTo>
                  <a:pt x="718011" y="378171"/>
                </a:lnTo>
                <a:lnTo>
                  <a:pt x="717046" y="377868"/>
                </a:lnTo>
                <a:lnTo>
                  <a:pt x="716825" y="377592"/>
                </a:lnTo>
                <a:lnTo>
                  <a:pt x="716109" y="377592"/>
                </a:lnTo>
                <a:lnTo>
                  <a:pt x="715144" y="377316"/>
                </a:lnTo>
                <a:lnTo>
                  <a:pt x="714179" y="377012"/>
                </a:lnTo>
                <a:lnTo>
                  <a:pt x="713959" y="377012"/>
                </a:lnTo>
                <a:lnTo>
                  <a:pt x="712994" y="376736"/>
                </a:lnTo>
                <a:lnTo>
                  <a:pt x="712277" y="376736"/>
                </a:lnTo>
                <a:lnTo>
                  <a:pt x="711809" y="376433"/>
                </a:lnTo>
                <a:lnTo>
                  <a:pt x="710624" y="376433"/>
                </a:lnTo>
                <a:lnTo>
                  <a:pt x="709191" y="376158"/>
                </a:lnTo>
                <a:lnTo>
                  <a:pt x="706572" y="376158"/>
                </a:lnTo>
                <a:lnTo>
                  <a:pt x="704642" y="375854"/>
                </a:lnTo>
                <a:lnTo>
                  <a:pt x="700122" y="376158"/>
                </a:lnTo>
                <a:lnTo>
                  <a:pt x="699157" y="376158"/>
                </a:lnTo>
                <a:lnTo>
                  <a:pt x="698688" y="376158"/>
                </a:lnTo>
                <a:lnTo>
                  <a:pt x="698440" y="376158"/>
                </a:lnTo>
                <a:lnTo>
                  <a:pt x="697972" y="375854"/>
                </a:lnTo>
                <a:lnTo>
                  <a:pt x="697752" y="375854"/>
                </a:lnTo>
                <a:lnTo>
                  <a:pt x="697503" y="375854"/>
                </a:lnTo>
                <a:lnTo>
                  <a:pt x="696539" y="375854"/>
                </a:lnTo>
                <a:lnTo>
                  <a:pt x="695105" y="376158"/>
                </a:lnTo>
                <a:lnTo>
                  <a:pt x="693204" y="376158"/>
                </a:lnTo>
                <a:lnTo>
                  <a:pt x="691549" y="376433"/>
                </a:lnTo>
                <a:lnTo>
                  <a:pt x="690833" y="376433"/>
                </a:lnTo>
                <a:lnTo>
                  <a:pt x="688903" y="376433"/>
                </a:lnTo>
                <a:lnTo>
                  <a:pt x="685568" y="377012"/>
                </a:lnTo>
                <a:lnTo>
                  <a:pt x="684851" y="377012"/>
                </a:lnTo>
                <a:lnTo>
                  <a:pt x="684135" y="377316"/>
                </a:lnTo>
                <a:lnTo>
                  <a:pt x="683418" y="377316"/>
                </a:lnTo>
                <a:lnTo>
                  <a:pt x="683197" y="377592"/>
                </a:lnTo>
                <a:lnTo>
                  <a:pt x="682233" y="377592"/>
                </a:lnTo>
                <a:lnTo>
                  <a:pt x="681296" y="377592"/>
                </a:lnTo>
                <a:lnTo>
                  <a:pt x="680800" y="377592"/>
                </a:lnTo>
                <a:lnTo>
                  <a:pt x="680579" y="377592"/>
                </a:lnTo>
                <a:lnTo>
                  <a:pt x="680083" y="378171"/>
                </a:lnTo>
                <a:lnTo>
                  <a:pt x="678898" y="378447"/>
                </a:lnTo>
                <a:lnTo>
                  <a:pt x="676527" y="379026"/>
                </a:lnTo>
                <a:lnTo>
                  <a:pt x="676031" y="379329"/>
                </a:lnTo>
                <a:lnTo>
                  <a:pt x="674846" y="379605"/>
                </a:lnTo>
                <a:lnTo>
                  <a:pt x="669608" y="381618"/>
                </a:lnTo>
                <a:lnTo>
                  <a:pt x="669360" y="381618"/>
                </a:lnTo>
                <a:lnTo>
                  <a:pt x="666494" y="382474"/>
                </a:lnTo>
                <a:lnTo>
                  <a:pt x="666494" y="382777"/>
                </a:lnTo>
                <a:lnTo>
                  <a:pt x="665308" y="383329"/>
                </a:lnTo>
                <a:lnTo>
                  <a:pt x="662911" y="384487"/>
                </a:lnTo>
                <a:lnTo>
                  <a:pt x="662194" y="383907"/>
                </a:lnTo>
                <a:lnTo>
                  <a:pt x="661009" y="382474"/>
                </a:lnTo>
                <a:lnTo>
                  <a:pt x="659355" y="380764"/>
                </a:lnTo>
                <a:lnTo>
                  <a:pt x="659106" y="380764"/>
                </a:lnTo>
                <a:lnTo>
                  <a:pt x="658390" y="379881"/>
                </a:lnTo>
                <a:lnTo>
                  <a:pt x="657673" y="379329"/>
                </a:lnTo>
                <a:lnTo>
                  <a:pt x="656957" y="378447"/>
                </a:lnTo>
                <a:lnTo>
                  <a:pt x="656709" y="378171"/>
                </a:lnTo>
                <a:lnTo>
                  <a:pt x="654338" y="375854"/>
                </a:lnTo>
                <a:lnTo>
                  <a:pt x="653621" y="374999"/>
                </a:lnTo>
                <a:lnTo>
                  <a:pt x="652904" y="374143"/>
                </a:lnTo>
                <a:lnTo>
                  <a:pt x="652657" y="374143"/>
                </a:lnTo>
                <a:lnTo>
                  <a:pt x="650535" y="371826"/>
                </a:lnTo>
                <a:lnTo>
                  <a:pt x="650286" y="371550"/>
                </a:lnTo>
                <a:lnTo>
                  <a:pt x="649101" y="370393"/>
                </a:lnTo>
                <a:lnTo>
                  <a:pt x="644333" y="365511"/>
                </a:lnTo>
                <a:lnTo>
                  <a:pt x="643616" y="364931"/>
                </a:lnTo>
                <a:lnTo>
                  <a:pt x="643368" y="364655"/>
                </a:lnTo>
                <a:lnTo>
                  <a:pt x="640033" y="361179"/>
                </a:lnTo>
                <a:lnTo>
                  <a:pt x="636697" y="357731"/>
                </a:lnTo>
                <a:lnTo>
                  <a:pt x="633831" y="354862"/>
                </a:lnTo>
                <a:lnTo>
                  <a:pt x="633582" y="354560"/>
                </a:lnTo>
                <a:lnTo>
                  <a:pt x="631930" y="352849"/>
                </a:lnTo>
                <a:lnTo>
                  <a:pt x="630026" y="351112"/>
                </a:lnTo>
                <a:lnTo>
                  <a:pt x="626912" y="347663"/>
                </a:lnTo>
                <a:lnTo>
                  <a:pt x="624762" y="345623"/>
                </a:lnTo>
                <a:lnTo>
                  <a:pt x="624762" y="345347"/>
                </a:lnTo>
                <a:lnTo>
                  <a:pt x="624541" y="345347"/>
                </a:lnTo>
                <a:lnTo>
                  <a:pt x="622860" y="343608"/>
                </a:lnTo>
                <a:lnTo>
                  <a:pt x="622612" y="343332"/>
                </a:lnTo>
                <a:lnTo>
                  <a:pt x="620710" y="341319"/>
                </a:lnTo>
                <a:lnTo>
                  <a:pt x="619993" y="340741"/>
                </a:lnTo>
                <a:lnTo>
                  <a:pt x="619277" y="339858"/>
                </a:lnTo>
                <a:lnTo>
                  <a:pt x="614509" y="335252"/>
                </a:lnTo>
                <a:lnTo>
                  <a:pt x="613323" y="333817"/>
                </a:lnTo>
                <a:lnTo>
                  <a:pt x="612359" y="332934"/>
                </a:lnTo>
                <a:lnTo>
                  <a:pt x="610704" y="331500"/>
                </a:lnTo>
                <a:lnTo>
                  <a:pt x="605440" y="326011"/>
                </a:lnTo>
                <a:lnTo>
                  <a:pt x="602105" y="322535"/>
                </a:lnTo>
                <a:lnTo>
                  <a:pt x="597832" y="318204"/>
                </a:lnTo>
                <a:lnTo>
                  <a:pt x="594001" y="314177"/>
                </a:lnTo>
                <a:lnTo>
                  <a:pt x="593780" y="314177"/>
                </a:lnTo>
                <a:lnTo>
                  <a:pt x="593064" y="313294"/>
                </a:lnTo>
                <a:lnTo>
                  <a:pt x="588516" y="308688"/>
                </a:lnTo>
                <a:lnTo>
                  <a:pt x="588295" y="308385"/>
                </a:lnTo>
                <a:lnTo>
                  <a:pt x="587578" y="307529"/>
                </a:lnTo>
                <a:lnTo>
                  <a:pt x="587330" y="307226"/>
                </a:lnTo>
                <a:lnTo>
                  <a:pt x="585650" y="305792"/>
                </a:lnTo>
                <a:lnTo>
                  <a:pt x="583279" y="303475"/>
                </a:lnTo>
                <a:lnTo>
                  <a:pt x="582315" y="302316"/>
                </a:lnTo>
                <a:lnTo>
                  <a:pt x="581598" y="301737"/>
                </a:lnTo>
                <a:lnTo>
                  <a:pt x="578758" y="298537"/>
                </a:lnTo>
                <a:lnTo>
                  <a:pt x="577546" y="297103"/>
                </a:lnTo>
                <a:lnTo>
                  <a:pt x="575175" y="294483"/>
                </a:lnTo>
                <a:lnTo>
                  <a:pt x="574926" y="294483"/>
                </a:lnTo>
                <a:lnTo>
                  <a:pt x="573990" y="293324"/>
                </a:lnTo>
                <a:lnTo>
                  <a:pt x="573274" y="292744"/>
                </a:lnTo>
                <a:lnTo>
                  <a:pt x="573025" y="292469"/>
                </a:lnTo>
                <a:lnTo>
                  <a:pt x="572308" y="291586"/>
                </a:lnTo>
                <a:lnTo>
                  <a:pt x="571591" y="291007"/>
                </a:lnTo>
                <a:lnTo>
                  <a:pt x="569194" y="288414"/>
                </a:lnTo>
                <a:lnTo>
                  <a:pt x="568505" y="287531"/>
                </a:lnTo>
                <a:lnTo>
                  <a:pt x="568256" y="287531"/>
                </a:lnTo>
                <a:lnTo>
                  <a:pt x="562771" y="282042"/>
                </a:lnTo>
                <a:lnTo>
                  <a:pt x="562303" y="281159"/>
                </a:lnTo>
                <a:lnTo>
                  <a:pt x="558719" y="277685"/>
                </a:lnTo>
                <a:lnTo>
                  <a:pt x="557534" y="276829"/>
                </a:lnTo>
                <a:lnTo>
                  <a:pt x="557534" y="276526"/>
                </a:lnTo>
                <a:lnTo>
                  <a:pt x="557286" y="276526"/>
                </a:lnTo>
                <a:lnTo>
                  <a:pt x="556570" y="275946"/>
                </a:lnTo>
                <a:lnTo>
                  <a:pt x="556321" y="275670"/>
                </a:lnTo>
                <a:lnTo>
                  <a:pt x="555384" y="274485"/>
                </a:lnTo>
                <a:lnTo>
                  <a:pt x="554171" y="273326"/>
                </a:lnTo>
                <a:lnTo>
                  <a:pt x="552518" y="271588"/>
                </a:lnTo>
                <a:lnTo>
                  <a:pt x="550835" y="269850"/>
                </a:lnTo>
                <a:lnTo>
                  <a:pt x="550615" y="269850"/>
                </a:lnTo>
                <a:lnTo>
                  <a:pt x="549183" y="268416"/>
                </a:lnTo>
                <a:lnTo>
                  <a:pt x="546784" y="265796"/>
                </a:lnTo>
                <a:lnTo>
                  <a:pt x="545847" y="265217"/>
                </a:lnTo>
                <a:lnTo>
                  <a:pt x="541794" y="261134"/>
                </a:lnTo>
                <a:lnTo>
                  <a:pt x="540362" y="259700"/>
                </a:lnTo>
                <a:lnTo>
                  <a:pt x="539149" y="258238"/>
                </a:lnTo>
                <a:lnTo>
                  <a:pt x="537963" y="257079"/>
                </a:lnTo>
                <a:lnTo>
                  <a:pt x="537495" y="256804"/>
                </a:lnTo>
                <a:lnTo>
                  <a:pt x="536531" y="255617"/>
                </a:lnTo>
                <a:lnTo>
                  <a:pt x="532947" y="252142"/>
                </a:lnTo>
                <a:lnTo>
                  <a:pt x="531293" y="252142"/>
                </a:lnTo>
                <a:lnTo>
                  <a:pt x="531045" y="252142"/>
                </a:lnTo>
                <a:lnTo>
                  <a:pt x="530825" y="252142"/>
                </a:lnTo>
                <a:lnTo>
                  <a:pt x="528675" y="252142"/>
                </a:lnTo>
                <a:lnTo>
                  <a:pt x="525091" y="252142"/>
                </a:lnTo>
                <a:lnTo>
                  <a:pt x="524843" y="252142"/>
                </a:lnTo>
                <a:lnTo>
                  <a:pt x="522693" y="252142"/>
                </a:lnTo>
                <a:lnTo>
                  <a:pt x="521756" y="251838"/>
                </a:lnTo>
                <a:lnTo>
                  <a:pt x="521508" y="251838"/>
                </a:lnTo>
                <a:lnTo>
                  <a:pt x="510538" y="252142"/>
                </a:lnTo>
                <a:lnTo>
                  <a:pt x="508387" y="252142"/>
                </a:lnTo>
                <a:lnTo>
                  <a:pt x="508167" y="252142"/>
                </a:lnTo>
                <a:lnTo>
                  <a:pt x="503868" y="251838"/>
                </a:lnTo>
                <a:lnTo>
                  <a:pt x="503620" y="251838"/>
                </a:lnTo>
                <a:lnTo>
                  <a:pt x="499098" y="251838"/>
                </a:lnTo>
                <a:lnTo>
                  <a:pt x="497418" y="251838"/>
                </a:lnTo>
                <a:lnTo>
                  <a:pt x="496232" y="251562"/>
                </a:lnTo>
                <a:lnTo>
                  <a:pt x="495515" y="251562"/>
                </a:lnTo>
                <a:lnTo>
                  <a:pt x="494083" y="251562"/>
                </a:lnTo>
                <a:lnTo>
                  <a:pt x="492428" y="251562"/>
                </a:lnTo>
                <a:lnTo>
                  <a:pt x="490748" y="251562"/>
                </a:lnTo>
                <a:lnTo>
                  <a:pt x="487164" y="251562"/>
                </a:lnTo>
                <a:lnTo>
                  <a:pt x="486695" y="251562"/>
                </a:lnTo>
                <a:lnTo>
                  <a:pt x="484325" y="251259"/>
                </a:lnTo>
                <a:lnTo>
                  <a:pt x="480493" y="251259"/>
                </a:lnTo>
                <a:lnTo>
                  <a:pt x="478592" y="251259"/>
                </a:lnTo>
                <a:lnTo>
                  <a:pt x="477406" y="251259"/>
                </a:lnTo>
                <a:lnTo>
                  <a:pt x="474071" y="251259"/>
                </a:lnTo>
                <a:lnTo>
                  <a:pt x="469302" y="250983"/>
                </a:lnTo>
                <a:lnTo>
                  <a:pt x="468806" y="250983"/>
                </a:lnTo>
                <a:lnTo>
                  <a:pt x="463100" y="250983"/>
                </a:lnTo>
                <a:lnTo>
                  <a:pt x="461888" y="250983"/>
                </a:lnTo>
                <a:lnTo>
                  <a:pt x="460702" y="250983"/>
                </a:lnTo>
                <a:lnTo>
                  <a:pt x="458801" y="250983"/>
                </a:lnTo>
                <a:lnTo>
                  <a:pt x="455465" y="250680"/>
                </a:lnTo>
                <a:lnTo>
                  <a:pt x="449731" y="250680"/>
                </a:lnTo>
                <a:lnTo>
                  <a:pt x="447830" y="250680"/>
                </a:lnTo>
                <a:lnTo>
                  <a:pt x="447582" y="250680"/>
                </a:lnTo>
                <a:lnTo>
                  <a:pt x="446865" y="250680"/>
                </a:lnTo>
                <a:lnTo>
                  <a:pt x="445681" y="250680"/>
                </a:lnTo>
                <a:lnTo>
                  <a:pt x="444495" y="250680"/>
                </a:lnTo>
                <a:lnTo>
                  <a:pt x="444247" y="250404"/>
                </a:lnTo>
                <a:lnTo>
                  <a:pt x="443778" y="250404"/>
                </a:lnTo>
                <a:lnTo>
                  <a:pt x="439946" y="250404"/>
                </a:lnTo>
                <a:lnTo>
                  <a:pt x="439258" y="250404"/>
                </a:lnTo>
                <a:lnTo>
                  <a:pt x="438293" y="250404"/>
                </a:lnTo>
                <a:lnTo>
                  <a:pt x="435178" y="250404"/>
                </a:lnTo>
                <a:lnTo>
                  <a:pt x="431126" y="250404"/>
                </a:lnTo>
                <a:lnTo>
                  <a:pt x="427791" y="250404"/>
                </a:lnTo>
                <a:lnTo>
                  <a:pt x="424456" y="250404"/>
                </a:lnTo>
                <a:lnTo>
                  <a:pt x="423739" y="250404"/>
                </a:lnTo>
                <a:lnTo>
                  <a:pt x="421589" y="250101"/>
                </a:lnTo>
                <a:lnTo>
                  <a:pt x="419440" y="250101"/>
                </a:lnTo>
                <a:lnTo>
                  <a:pt x="418750" y="250101"/>
                </a:lnTo>
                <a:lnTo>
                  <a:pt x="417316" y="250101"/>
                </a:lnTo>
                <a:lnTo>
                  <a:pt x="416105" y="250101"/>
                </a:lnTo>
                <a:lnTo>
                  <a:pt x="412300" y="250101"/>
                </a:lnTo>
                <a:lnTo>
                  <a:pt x="407063" y="250101"/>
                </a:lnTo>
                <a:lnTo>
                  <a:pt x="406567" y="250101"/>
                </a:lnTo>
                <a:lnTo>
                  <a:pt x="404196" y="250101"/>
                </a:lnTo>
                <a:lnTo>
                  <a:pt x="404196" y="249521"/>
                </a:lnTo>
                <a:lnTo>
                  <a:pt x="404417" y="248666"/>
                </a:lnTo>
                <a:lnTo>
                  <a:pt x="404417" y="247481"/>
                </a:lnTo>
                <a:lnTo>
                  <a:pt x="405381" y="238460"/>
                </a:lnTo>
                <a:lnTo>
                  <a:pt x="405630" y="235868"/>
                </a:lnTo>
                <a:lnTo>
                  <a:pt x="405851" y="234102"/>
                </a:lnTo>
                <a:lnTo>
                  <a:pt x="405851" y="233826"/>
                </a:lnTo>
                <a:lnTo>
                  <a:pt x="405134" y="232943"/>
                </a:lnTo>
                <a:lnTo>
                  <a:pt x="404417" y="231785"/>
                </a:lnTo>
                <a:lnTo>
                  <a:pt x="404196" y="231482"/>
                </a:lnTo>
                <a:lnTo>
                  <a:pt x="403480" y="230626"/>
                </a:lnTo>
                <a:lnTo>
                  <a:pt x="403232" y="230019"/>
                </a:lnTo>
                <a:lnTo>
                  <a:pt x="402295" y="228862"/>
                </a:lnTo>
                <a:lnTo>
                  <a:pt x="402046" y="228282"/>
                </a:lnTo>
                <a:lnTo>
                  <a:pt x="401799" y="228006"/>
                </a:lnTo>
                <a:lnTo>
                  <a:pt x="401329" y="227703"/>
                </a:lnTo>
                <a:lnTo>
                  <a:pt x="400365" y="225965"/>
                </a:lnTo>
                <a:lnTo>
                  <a:pt x="399180" y="224503"/>
                </a:lnTo>
                <a:lnTo>
                  <a:pt x="397994" y="222738"/>
                </a:lnTo>
                <a:lnTo>
                  <a:pt x="396561" y="220725"/>
                </a:lnTo>
                <a:lnTo>
                  <a:pt x="395844" y="219538"/>
                </a:lnTo>
                <a:lnTo>
                  <a:pt x="394659" y="217800"/>
                </a:lnTo>
                <a:lnTo>
                  <a:pt x="394163" y="217222"/>
                </a:lnTo>
                <a:lnTo>
                  <a:pt x="392758" y="215456"/>
                </a:lnTo>
                <a:lnTo>
                  <a:pt x="391792" y="213993"/>
                </a:lnTo>
                <a:lnTo>
                  <a:pt x="390111" y="211952"/>
                </a:lnTo>
                <a:lnTo>
                  <a:pt x="388926" y="210519"/>
                </a:lnTo>
                <a:lnTo>
                  <a:pt x="388457" y="209912"/>
                </a:lnTo>
                <a:lnTo>
                  <a:pt x="387025" y="210795"/>
                </a:lnTo>
                <a:lnTo>
                  <a:pt x="385839" y="211952"/>
                </a:lnTo>
                <a:lnTo>
                  <a:pt x="383441" y="213415"/>
                </a:lnTo>
                <a:lnTo>
                  <a:pt x="382724" y="213993"/>
                </a:lnTo>
                <a:lnTo>
                  <a:pt x="382256" y="214297"/>
                </a:lnTo>
                <a:lnTo>
                  <a:pt x="379389" y="216339"/>
                </a:lnTo>
                <a:lnTo>
                  <a:pt x="379142" y="216642"/>
                </a:lnTo>
                <a:lnTo>
                  <a:pt x="378672" y="216642"/>
                </a:lnTo>
                <a:lnTo>
                  <a:pt x="376302" y="218683"/>
                </a:lnTo>
                <a:lnTo>
                  <a:pt x="375337" y="217222"/>
                </a:lnTo>
                <a:lnTo>
                  <a:pt x="374620" y="216339"/>
                </a:lnTo>
                <a:lnTo>
                  <a:pt x="374372" y="216035"/>
                </a:lnTo>
                <a:lnTo>
                  <a:pt x="374372" y="215456"/>
                </a:lnTo>
                <a:lnTo>
                  <a:pt x="374372" y="214601"/>
                </a:lnTo>
                <a:lnTo>
                  <a:pt x="374372" y="212835"/>
                </a:lnTo>
                <a:lnTo>
                  <a:pt x="374372" y="212559"/>
                </a:lnTo>
                <a:lnTo>
                  <a:pt x="375088" y="211373"/>
                </a:lnTo>
                <a:lnTo>
                  <a:pt x="375337" y="211098"/>
                </a:lnTo>
                <a:lnTo>
                  <a:pt x="375585" y="210795"/>
                </a:lnTo>
                <a:lnTo>
                  <a:pt x="376302" y="210519"/>
                </a:lnTo>
                <a:lnTo>
                  <a:pt x="376771" y="210519"/>
                </a:lnTo>
                <a:lnTo>
                  <a:pt x="377018" y="210215"/>
                </a:lnTo>
                <a:lnTo>
                  <a:pt x="377239" y="209636"/>
                </a:lnTo>
                <a:lnTo>
                  <a:pt x="377239" y="209332"/>
                </a:lnTo>
                <a:lnTo>
                  <a:pt x="377239" y="208753"/>
                </a:lnTo>
                <a:lnTo>
                  <a:pt x="376771" y="207595"/>
                </a:lnTo>
                <a:lnTo>
                  <a:pt x="376522" y="207015"/>
                </a:lnTo>
                <a:lnTo>
                  <a:pt x="375088" y="206436"/>
                </a:lnTo>
                <a:lnTo>
                  <a:pt x="375088" y="206132"/>
                </a:lnTo>
                <a:lnTo>
                  <a:pt x="375585" y="204670"/>
                </a:lnTo>
                <a:lnTo>
                  <a:pt x="375585" y="204368"/>
                </a:lnTo>
                <a:lnTo>
                  <a:pt x="375805" y="204092"/>
                </a:lnTo>
                <a:lnTo>
                  <a:pt x="376054" y="204092"/>
                </a:lnTo>
                <a:lnTo>
                  <a:pt x="376054" y="203788"/>
                </a:lnTo>
                <a:lnTo>
                  <a:pt x="375585" y="203788"/>
                </a:lnTo>
                <a:lnTo>
                  <a:pt x="374620" y="203788"/>
                </a:lnTo>
                <a:lnTo>
                  <a:pt x="374372" y="203788"/>
                </a:lnTo>
                <a:lnTo>
                  <a:pt x="372002" y="203512"/>
                </a:lnTo>
                <a:lnTo>
                  <a:pt x="370321" y="203512"/>
                </a:lnTo>
                <a:lnTo>
                  <a:pt x="368418" y="203209"/>
                </a:lnTo>
                <a:lnTo>
                  <a:pt x="368170" y="203209"/>
                </a:lnTo>
                <a:lnTo>
                  <a:pt x="366049" y="203209"/>
                </a:lnTo>
                <a:lnTo>
                  <a:pt x="365083" y="202933"/>
                </a:lnTo>
                <a:lnTo>
                  <a:pt x="360315" y="202629"/>
                </a:lnTo>
                <a:lnTo>
                  <a:pt x="356980" y="202629"/>
                </a:lnTo>
                <a:lnTo>
                  <a:pt x="356263" y="202629"/>
                </a:lnTo>
                <a:lnTo>
                  <a:pt x="353645" y="202326"/>
                </a:lnTo>
                <a:lnTo>
                  <a:pt x="353148" y="202326"/>
                </a:lnTo>
                <a:lnTo>
                  <a:pt x="350530" y="202326"/>
                </a:lnTo>
                <a:lnTo>
                  <a:pt x="350309" y="202326"/>
                </a:lnTo>
                <a:lnTo>
                  <a:pt x="350062" y="202326"/>
                </a:lnTo>
                <a:lnTo>
                  <a:pt x="347663" y="202050"/>
                </a:lnTo>
                <a:lnTo>
                  <a:pt x="343390" y="202050"/>
                </a:lnTo>
                <a:lnTo>
                  <a:pt x="338842" y="201747"/>
                </a:lnTo>
                <a:lnTo>
                  <a:pt x="330739" y="201168"/>
                </a:lnTo>
                <a:lnTo>
                  <a:pt x="330270" y="201168"/>
                </a:lnTo>
                <a:lnTo>
                  <a:pt x="329801" y="201168"/>
                </a:lnTo>
                <a:lnTo>
                  <a:pt x="329306" y="201168"/>
                </a:lnTo>
                <a:lnTo>
                  <a:pt x="329085" y="201168"/>
                </a:lnTo>
                <a:lnTo>
                  <a:pt x="328120" y="201168"/>
                </a:lnTo>
                <a:lnTo>
                  <a:pt x="327404" y="201168"/>
                </a:lnTo>
                <a:lnTo>
                  <a:pt x="327156" y="201168"/>
                </a:lnTo>
                <a:lnTo>
                  <a:pt x="324317" y="200864"/>
                </a:lnTo>
                <a:lnTo>
                  <a:pt x="321670" y="200864"/>
                </a:lnTo>
                <a:lnTo>
                  <a:pt x="319299" y="200864"/>
                </a:lnTo>
                <a:lnTo>
                  <a:pt x="318335" y="200864"/>
                </a:lnTo>
                <a:lnTo>
                  <a:pt x="315248" y="200588"/>
                </a:lnTo>
                <a:lnTo>
                  <a:pt x="314284" y="200588"/>
                </a:lnTo>
                <a:lnTo>
                  <a:pt x="310948" y="200285"/>
                </a:lnTo>
                <a:lnTo>
                  <a:pt x="310479" y="200285"/>
                </a:lnTo>
                <a:lnTo>
                  <a:pt x="309294" y="200285"/>
                </a:lnTo>
                <a:lnTo>
                  <a:pt x="306896" y="200285"/>
                </a:lnTo>
                <a:lnTo>
                  <a:pt x="302844" y="200009"/>
                </a:lnTo>
                <a:lnTo>
                  <a:pt x="298793" y="199705"/>
                </a:lnTo>
                <a:lnTo>
                  <a:pt x="296173" y="199705"/>
                </a:lnTo>
                <a:lnTo>
                  <a:pt x="293307" y="199429"/>
                </a:lnTo>
                <a:lnTo>
                  <a:pt x="292838" y="199429"/>
                </a:lnTo>
                <a:lnTo>
                  <a:pt x="292342" y="199429"/>
                </a:lnTo>
                <a:lnTo>
                  <a:pt x="292121" y="199429"/>
                </a:lnTo>
                <a:lnTo>
                  <a:pt x="289007" y="199429"/>
                </a:lnTo>
                <a:lnTo>
                  <a:pt x="284238" y="199126"/>
                </a:lnTo>
                <a:lnTo>
                  <a:pt x="282585" y="199126"/>
                </a:lnTo>
                <a:lnTo>
                  <a:pt x="280655" y="199126"/>
                </a:lnTo>
                <a:lnTo>
                  <a:pt x="275666" y="198822"/>
                </a:lnTo>
                <a:lnTo>
                  <a:pt x="274702" y="198822"/>
                </a:lnTo>
                <a:lnTo>
                  <a:pt x="269684" y="198548"/>
                </a:lnTo>
                <a:lnTo>
                  <a:pt x="266129" y="198548"/>
                </a:lnTo>
                <a:lnTo>
                  <a:pt x="265413" y="198244"/>
                </a:lnTo>
                <a:lnTo>
                  <a:pt x="264227" y="198244"/>
                </a:lnTo>
                <a:lnTo>
                  <a:pt x="261830" y="198244"/>
                </a:lnTo>
                <a:lnTo>
                  <a:pt x="260643" y="198244"/>
                </a:lnTo>
                <a:lnTo>
                  <a:pt x="256096" y="197968"/>
                </a:lnTo>
                <a:lnTo>
                  <a:pt x="254194" y="197968"/>
                </a:lnTo>
                <a:lnTo>
                  <a:pt x="250389" y="197665"/>
                </a:lnTo>
                <a:lnTo>
                  <a:pt x="247054" y="197665"/>
                </a:lnTo>
                <a:lnTo>
                  <a:pt x="246090" y="197665"/>
                </a:lnTo>
                <a:lnTo>
                  <a:pt x="245126" y="197665"/>
                </a:lnTo>
                <a:lnTo>
                  <a:pt x="243940" y="197361"/>
                </a:lnTo>
                <a:lnTo>
                  <a:pt x="243472" y="197361"/>
                </a:lnTo>
                <a:lnTo>
                  <a:pt x="241570" y="197361"/>
                </a:lnTo>
                <a:lnTo>
                  <a:pt x="240853" y="197361"/>
                </a:lnTo>
                <a:lnTo>
                  <a:pt x="240357" y="197361"/>
                </a:lnTo>
                <a:lnTo>
                  <a:pt x="239888" y="197361"/>
                </a:lnTo>
                <a:lnTo>
                  <a:pt x="238924" y="197085"/>
                </a:lnTo>
                <a:lnTo>
                  <a:pt x="238454" y="197085"/>
                </a:lnTo>
                <a:lnTo>
                  <a:pt x="236802" y="197085"/>
                </a:lnTo>
                <a:lnTo>
                  <a:pt x="234872" y="196782"/>
                </a:lnTo>
                <a:lnTo>
                  <a:pt x="234403" y="196782"/>
                </a:lnTo>
                <a:lnTo>
                  <a:pt x="234155" y="196782"/>
                </a:lnTo>
                <a:lnTo>
                  <a:pt x="233934" y="196782"/>
                </a:lnTo>
                <a:lnTo>
                  <a:pt x="233218" y="197085"/>
                </a:lnTo>
                <a:lnTo>
                  <a:pt x="232750" y="197361"/>
                </a:lnTo>
                <a:lnTo>
                  <a:pt x="232501" y="197361"/>
                </a:lnTo>
                <a:lnTo>
                  <a:pt x="231068" y="197665"/>
                </a:lnTo>
                <a:lnTo>
                  <a:pt x="230351" y="197968"/>
                </a:lnTo>
                <a:lnTo>
                  <a:pt x="230103" y="197968"/>
                </a:lnTo>
                <a:lnTo>
                  <a:pt x="229883" y="198548"/>
                </a:lnTo>
                <a:lnTo>
                  <a:pt x="229166" y="198822"/>
                </a:lnTo>
                <a:lnTo>
                  <a:pt x="228918" y="198822"/>
                </a:lnTo>
                <a:lnTo>
                  <a:pt x="228449" y="198548"/>
                </a:lnTo>
                <a:lnTo>
                  <a:pt x="228449" y="198244"/>
                </a:lnTo>
                <a:lnTo>
                  <a:pt x="228202" y="197968"/>
                </a:lnTo>
                <a:lnTo>
                  <a:pt x="227981" y="197968"/>
                </a:lnTo>
                <a:lnTo>
                  <a:pt x="227485" y="198244"/>
                </a:lnTo>
                <a:lnTo>
                  <a:pt x="227264" y="198244"/>
                </a:lnTo>
                <a:lnTo>
                  <a:pt x="227264" y="197968"/>
                </a:lnTo>
                <a:lnTo>
                  <a:pt x="226768" y="197665"/>
                </a:lnTo>
                <a:lnTo>
                  <a:pt x="226051" y="197665"/>
                </a:lnTo>
                <a:lnTo>
                  <a:pt x="225831" y="197968"/>
                </a:lnTo>
                <a:lnTo>
                  <a:pt x="224867" y="197968"/>
                </a:lnTo>
                <a:lnTo>
                  <a:pt x="224618" y="198244"/>
                </a:lnTo>
                <a:lnTo>
                  <a:pt x="224618" y="198548"/>
                </a:lnTo>
                <a:lnTo>
                  <a:pt x="224618" y="198822"/>
                </a:lnTo>
                <a:lnTo>
                  <a:pt x="223901" y="199429"/>
                </a:lnTo>
                <a:lnTo>
                  <a:pt x="223681" y="199429"/>
                </a:lnTo>
                <a:lnTo>
                  <a:pt x="223433" y="199429"/>
                </a:lnTo>
                <a:lnTo>
                  <a:pt x="223184" y="198822"/>
                </a:lnTo>
                <a:lnTo>
                  <a:pt x="222716" y="198548"/>
                </a:lnTo>
                <a:lnTo>
                  <a:pt x="222496" y="198244"/>
                </a:lnTo>
                <a:lnTo>
                  <a:pt x="222496" y="197968"/>
                </a:lnTo>
                <a:lnTo>
                  <a:pt x="222496" y="197665"/>
                </a:lnTo>
                <a:lnTo>
                  <a:pt x="222716" y="197361"/>
                </a:lnTo>
                <a:lnTo>
                  <a:pt x="222964" y="197085"/>
                </a:lnTo>
                <a:lnTo>
                  <a:pt x="222716" y="196506"/>
                </a:lnTo>
                <a:lnTo>
                  <a:pt x="222247" y="195624"/>
                </a:lnTo>
                <a:lnTo>
                  <a:pt x="222247" y="195319"/>
                </a:lnTo>
                <a:lnTo>
                  <a:pt x="221530" y="194741"/>
                </a:lnTo>
                <a:lnTo>
                  <a:pt x="221283" y="194741"/>
                </a:lnTo>
                <a:lnTo>
                  <a:pt x="220815" y="195044"/>
                </a:lnTo>
                <a:lnTo>
                  <a:pt x="220098" y="196202"/>
                </a:lnTo>
                <a:lnTo>
                  <a:pt x="219132" y="196506"/>
                </a:lnTo>
                <a:lnTo>
                  <a:pt x="218416" y="196782"/>
                </a:lnTo>
                <a:lnTo>
                  <a:pt x="218195" y="197085"/>
                </a:lnTo>
                <a:lnTo>
                  <a:pt x="217727" y="197665"/>
                </a:lnTo>
                <a:lnTo>
                  <a:pt x="217231" y="199126"/>
                </a:lnTo>
                <a:lnTo>
                  <a:pt x="217478" y="199429"/>
                </a:lnTo>
                <a:lnTo>
                  <a:pt x="217231" y="199705"/>
                </a:lnTo>
                <a:lnTo>
                  <a:pt x="217010" y="199705"/>
                </a:lnTo>
                <a:lnTo>
                  <a:pt x="216763" y="200009"/>
                </a:lnTo>
                <a:lnTo>
                  <a:pt x="216763" y="200588"/>
                </a:lnTo>
                <a:lnTo>
                  <a:pt x="216514" y="200864"/>
                </a:lnTo>
                <a:lnTo>
                  <a:pt x="216294" y="200864"/>
                </a:lnTo>
                <a:lnTo>
                  <a:pt x="216514" y="201168"/>
                </a:lnTo>
                <a:lnTo>
                  <a:pt x="216294" y="201471"/>
                </a:lnTo>
                <a:lnTo>
                  <a:pt x="216046" y="201168"/>
                </a:lnTo>
                <a:lnTo>
                  <a:pt x="215797" y="201471"/>
                </a:lnTo>
                <a:lnTo>
                  <a:pt x="215329" y="201471"/>
                </a:lnTo>
                <a:lnTo>
                  <a:pt x="214860" y="201747"/>
                </a:lnTo>
                <a:lnTo>
                  <a:pt x="214613" y="201471"/>
                </a:lnTo>
                <a:lnTo>
                  <a:pt x="213896" y="201747"/>
                </a:lnTo>
                <a:lnTo>
                  <a:pt x="213896" y="201471"/>
                </a:lnTo>
                <a:lnTo>
                  <a:pt x="214143" y="200864"/>
                </a:lnTo>
                <a:lnTo>
                  <a:pt x="214613" y="200588"/>
                </a:lnTo>
                <a:lnTo>
                  <a:pt x="214364" y="200588"/>
                </a:lnTo>
                <a:lnTo>
                  <a:pt x="214364" y="200285"/>
                </a:lnTo>
                <a:lnTo>
                  <a:pt x="214143" y="200009"/>
                </a:lnTo>
                <a:lnTo>
                  <a:pt x="213427" y="199705"/>
                </a:lnTo>
                <a:lnTo>
                  <a:pt x="212711" y="200285"/>
                </a:lnTo>
                <a:lnTo>
                  <a:pt x="212242" y="200285"/>
                </a:lnTo>
                <a:lnTo>
                  <a:pt x="211746" y="200285"/>
                </a:lnTo>
                <a:lnTo>
                  <a:pt x="210808" y="200588"/>
                </a:lnTo>
                <a:lnTo>
                  <a:pt x="210312" y="200588"/>
                </a:lnTo>
                <a:lnTo>
                  <a:pt x="210092" y="201168"/>
                </a:lnTo>
                <a:lnTo>
                  <a:pt x="209595" y="201747"/>
                </a:lnTo>
                <a:lnTo>
                  <a:pt x="209127" y="202050"/>
                </a:lnTo>
                <a:lnTo>
                  <a:pt x="208659" y="201471"/>
                </a:lnTo>
                <a:lnTo>
                  <a:pt x="208411" y="201471"/>
                </a:lnTo>
                <a:lnTo>
                  <a:pt x="208163" y="201747"/>
                </a:lnTo>
                <a:lnTo>
                  <a:pt x="207942" y="202050"/>
                </a:lnTo>
                <a:lnTo>
                  <a:pt x="207694" y="202050"/>
                </a:lnTo>
                <a:lnTo>
                  <a:pt x="207446" y="202050"/>
                </a:lnTo>
                <a:lnTo>
                  <a:pt x="207226" y="202050"/>
                </a:lnTo>
                <a:lnTo>
                  <a:pt x="206977" y="202050"/>
                </a:lnTo>
                <a:lnTo>
                  <a:pt x="206756" y="202050"/>
                </a:lnTo>
                <a:lnTo>
                  <a:pt x="206756" y="202326"/>
                </a:lnTo>
                <a:lnTo>
                  <a:pt x="206756" y="202629"/>
                </a:lnTo>
                <a:lnTo>
                  <a:pt x="206509" y="202629"/>
                </a:lnTo>
                <a:lnTo>
                  <a:pt x="206039" y="202933"/>
                </a:lnTo>
                <a:lnTo>
                  <a:pt x="205543" y="202933"/>
                </a:lnTo>
                <a:lnTo>
                  <a:pt x="205323" y="202933"/>
                </a:lnTo>
                <a:lnTo>
                  <a:pt x="204828" y="203209"/>
                </a:lnTo>
                <a:lnTo>
                  <a:pt x="204607" y="202933"/>
                </a:lnTo>
                <a:lnTo>
                  <a:pt x="204828" y="202629"/>
                </a:lnTo>
                <a:lnTo>
                  <a:pt x="204828" y="202326"/>
                </a:lnTo>
                <a:lnTo>
                  <a:pt x="204358" y="202326"/>
                </a:lnTo>
                <a:lnTo>
                  <a:pt x="204111" y="202050"/>
                </a:lnTo>
                <a:lnTo>
                  <a:pt x="203890" y="202050"/>
                </a:lnTo>
                <a:lnTo>
                  <a:pt x="203642" y="201747"/>
                </a:lnTo>
                <a:lnTo>
                  <a:pt x="203394" y="202050"/>
                </a:lnTo>
                <a:lnTo>
                  <a:pt x="203174" y="202050"/>
                </a:lnTo>
                <a:lnTo>
                  <a:pt x="202925" y="202050"/>
                </a:lnTo>
                <a:lnTo>
                  <a:pt x="202457" y="202629"/>
                </a:lnTo>
                <a:lnTo>
                  <a:pt x="202677" y="203209"/>
                </a:lnTo>
                <a:lnTo>
                  <a:pt x="202925" y="203209"/>
                </a:lnTo>
                <a:lnTo>
                  <a:pt x="202457" y="203512"/>
                </a:lnTo>
                <a:lnTo>
                  <a:pt x="202208" y="203788"/>
                </a:lnTo>
                <a:lnTo>
                  <a:pt x="201988" y="203512"/>
                </a:lnTo>
                <a:lnTo>
                  <a:pt x="201740" y="203512"/>
                </a:lnTo>
                <a:lnTo>
                  <a:pt x="201271" y="203788"/>
                </a:lnTo>
                <a:lnTo>
                  <a:pt x="201271" y="204092"/>
                </a:lnTo>
                <a:lnTo>
                  <a:pt x="201023" y="204368"/>
                </a:lnTo>
                <a:lnTo>
                  <a:pt x="200555" y="204670"/>
                </a:lnTo>
                <a:lnTo>
                  <a:pt x="200059" y="204973"/>
                </a:lnTo>
                <a:lnTo>
                  <a:pt x="199590" y="204973"/>
                </a:lnTo>
                <a:lnTo>
                  <a:pt x="199122" y="204670"/>
                </a:lnTo>
                <a:lnTo>
                  <a:pt x="198873" y="204670"/>
                </a:lnTo>
                <a:lnTo>
                  <a:pt x="198405" y="205249"/>
                </a:lnTo>
                <a:lnTo>
                  <a:pt x="197688" y="205553"/>
                </a:lnTo>
                <a:lnTo>
                  <a:pt x="197192" y="205249"/>
                </a:lnTo>
                <a:lnTo>
                  <a:pt x="196502" y="205249"/>
                </a:lnTo>
                <a:lnTo>
                  <a:pt x="196007" y="205553"/>
                </a:lnTo>
                <a:lnTo>
                  <a:pt x="195787" y="205553"/>
                </a:lnTo>
                <a:lnTo>
                  <a:pt x="195538" y="205829"/>
                </a:lnTo>
                <a:lnTo>
                  <a:pt x="195070" y="205829"/>
                </a:lnTo>
                <a:lnTo>
                  <a:pt x="194574" y="206436"/>
                </a:lnTo>
                <a:lnTo>
                  <a:pt x="194353" y="207015"/>
                </a:lnTo>
                <a:lnTo>
                  <a:pt x="194105" y="207015"/>
                </a:lnTo>
                <a:lnTo>
                  <a:pt x="193857" y="207291"/>
                </a:lnTo>
                <a:lnTo>
                  <a:pt x="193388" y="207291"/>
                </a:lnTo>
                <a:lnTo>
                  <a:pt x="193388" y="207015"/>
                </a:lnTo>
                <a:lnTo>
                  <a:pt x="193388" y="206712"/>
                </a:lnTo>
                <a:lnTo>
                  <a:pt x="193388" y="206436"/>
                </a:lnTo>
                <a:lnTo>
                  <a:pt x="192920" y="206712"/>
                </a:lnTo>
                <a:lnTo>
                  <a:pt x="192671" y="206436"/>
                </a:lnTo>
                <a:lnTo>
                  <a:pt x="192423" y="206436"/>
                </a:lnTo>
                <a:lnTo>
                  <a:pt x="192203" y="207015"/>
                </a:lnTo>
                <a:lnTo>
                  <a:pt x="191955" y="207015"/>
                </a:lnTo>
                <a:lnTo>
                  <a:pt x="191486" y="207291"/>
                </a:lnTo>
                <a:lnTo>
                  <a:pt x="191486" y="207595"/>
                </a:lnTo>
                <a:lnTo>
                  <a:pt x="191238" y="207870"/>
                </a:lnTo>
                <a:lnTo>
                  <a:pt x="190769" y="208173"/>
                </a:lnTo>
                <a:lnTo>
                  <a:pt x="190301" y="208173"/>
                </a:lnTo>
                <a:lnTo>
                  <a:pt x="189805" y="208173"/>
                </a:lnTo>
                <a:lnTo>
                  <a:pt x="189584" y="207870"/>
                </a:lnTo>
                <a:lnTo>
                  <a:pt x="189584" y="208173"/>
                </a:lnTo>
                <a:lnTo>
                  <a:pt x="189088" y="208477"/>
                </a:lnTo>
                <a:lnTo>
                  <a:pt x="188868" y="208173"/>
                </a:lnTo>
                <a:lnTo>
                  <a:pt x="189088" y="207870"/>
                </a:lnTo>
                <a:lnTo>
                  <a:pt x="189088" y="207595"/>
                </a:lnTo>
                <a:lnTo>
                  <a:pt x="188868" y="207015"/>
                </a:lnTo>
                <a:lnTo>
                  <a:pt x="188619" y="207015"/>
                </a:lnTo>
                <a:lnTo>
                  <a:pt x="188372" y="207015"/>
                </a:lnTo>
                <a:lnTo>
                  <a:pt x="188151" y="207015"/>
                </a:lnTo>
                <a:lnTo>
                  <a:pt x="187903" y="207291"/>
                </a:lnTo>
                <a:lnTo>
                  <a:pt x="187434" y="207291"/>
                </a:lnTo>
                <a:lnTo>
                  <a:pt x="187655" y="207870"/>
                </a:lnTo>
                <a:lnTo>
                  <a:pt x="187434" y="208173"/>
                </a:lnTo>
                <a:lnTo>
                  <a:pt x="186938" y="208173"/>
                </a:lnTo>
                <a:lnTo>
                  <a:pt x="186718" y="208477"/>
                </a:lnTo>
                <a:lnTo>
                  <a:pt x="186718" y="208753"/>
                </a:lnTo>
                <a:lnTo>
                  <a:pt x="186718" y="209056"/>
                </a:lnTo>
                <a:lnTo>
                  <a:pt x="187187" y="209332"/>
                </a:lnTo>
                <a:lnTo>
                  <a:pt x="187434" y="209332"/>
                </a:lnTo>
                <a:lnTo>
                  <a:pt x="187434" y="209636"/>
                </a:lnTo>
                <a:lnTo>
                  <a:pt x="187655" y="209636"/>
                </a:lnTo>
                <a:lnTo>
                  <a:pt x="187434" y="209912"/>
                </a:lnTo>
                <a:lnTo>
                  <a:pt x="187187" y="210215"/>
                </a:lnTo>
                <a:lnTo>
                  <a:pt x="186718" y="211098"/>
                </a:lnTo>
                <a:lnTo>
                  <a:pt x="186249" y="211373"/>
                </a:lnTo>
                <a:lnTo>
                  <a:pt x="186001" y="211373"/>
                </a:lnTo>
                <a:lnTo>
                  <a:pt x="186001" y="210795"/>
                </a:lnTo>
                <a:lnTo>
                  <a:pt x="185753" y="210795"/>
                </a:lnTo>
                <a:lnTo>
                  <a:pt x="185284" y="211098"/>
                </a:lnTo>
                <a:lnTo>
                  <a:pt x="185284" y="211373"/>
                </a:lnTo>
                <a:lnTo>
                  <a:pt x="184320" y="211676"/>
                </a:lnTo>
                <a:lnTo>
                  <a:pt x="183603" y="211676"/>
                </a:lnTo>
                <a:lnTo>
                  <a:pt x="183382" y="211676"/>
                </a:lnTo>
                <a:lnTo>
                  <a:pt x="182886" y="211676"/>
                </a:lnTo>
                <a:lnTo>
                  <a:pt x="182666" y="211952"/>
                </a:lnTo>
                <a:lnTo>
                  <a:pt x="182666" y="212256"/>
                </a:lnTo>
                <a:lnTo>
                  <a:pt x="182666" y="212559"/>
                </a:lnTo>
                <a:lnTo>
                  <a:pt x="182418" y="212559"/>
                </a:lnTo>
                <a:lnTo>
                  <a:pt x="182170" y="212835"/>
                </a:lnTo>
                <a:lnTo>
                  <a:pt x="181949" y="213139"/>
                </a:lnTo>
                <a:lnTo>
                  <a:pt x="181701" y="213718"/>
                </a:lnTo>
                <a:lnTo>
                  <a:pt x="180985" y="213718"/>
                </a:lnTo>
                <a:lnTo>
                  <a:pt x="180516" y="213415"/>
                </a:lnTo>
                <a:lnTo>
                  <a:pt x="180047" y="213718"/>
                </a:lnTo>
                <a:lnTo>
                  <a:pt x="180047" y="213993"/>
                </a:lnTo>
                <a:lnTo>
                  <a:pt x="180047" y="214601"/>
                </a:lnTo>
                <a:lnTo>
                  <a:pt x="179800" y="215180"/>
                </a:lnTo>
                <a:lnTo>
                  <a:pt x="179331" y="215180"/>
                </a:lnTo>
                <a:lnTo>
                  <a:pt x="178614" y="215180"/>
                </a:lnTo>
                <a:lnTo>
                  <a:pt x="177897" y="215759"/>
                </a:lnTo>
                <a:lnTo>
                  <a:pt x="177401" y="215759"/>
                </a:lnTo>
                <a:lnTo>
                  <a:pt x="177180" y="215759"/>
                </a:lnTo>
                <a:lnTo>
                  <a:pt x="176684" y="215456"/>
                </a:lnTo>
                <a:lnTo>
                  <a:pt x="176684" y="215180"/>
                </a:lnTo>
                <a:lnTo>
                  <a:pt x="176933" y="214876"/>
                </a:lnTo>
                <a:lnTo>
                  <a:pt x="176933" y="214601"/>
                </a:lnTo>
                <a:lnTo>
                  <a:pt x="177180" y="213993"/>
                </a:lnTo>
                <a:lnTo>
                  <a:pt x="177180" y="213415"/>
                </a:lnTo>
                <a:lnTo>
                  <a:pt x="176933" y="213139"/>
                </a:lnTo>
                <a:lnTo>
                  <a:pt x="176684" y="213139"/>
                </a:lnTo>
                <a:lnTo>
                  <a:pt x="176684" y="212835"/>
                </a:lnTo>
                <a:lnTo>
                  <a:pt x="176463" y="212835"/>
                </a:lnTo>
                <a:lnTo>
                  <a:pt x="175996" y="212835"/>
                </a:lnTo>
                <a:lnTo>
                  <a:pt x="173349" y="213718"/>
                </a:lnTo>
                <a:lnTo>
                  <a:pt x="163343" y="216918"/>
                </a:lnTo>
                <a:lnTo>
                  <a:pt x="151656" y="220725"/>
                </a:lnTo>
                <a:lnTo>
                  <a:pt x="150692" y="221000"/>
                </a:lnTo>
                <a:lnTo>
                  <a:pt x="149507" y="221303"/>
                </a:lnTo>
                <a:lnTo>
                  <a:pt x="149038" y="221579"/>
                </a:lnTo>
                <a:lnTo>
                  <a:pt x="145234" y="222738"/>
                </a:lnTo>
                <a:lnTo>
                  <a:pt x="139253" y="224779"/>
                </a:lnTo>
                <a:lnTo>
                  <a:pt x="129716" y="224779"/>
                </a:lnTo>
                <a:lnTo>
                  <a:pt x="118524" y="225386"/>
                </a:lnTo>
                <a:lnTo>
                  <a:pt x="117560" y="225386"/>
                </a:lnTo>
                <a:lnTo>
                  <a:pt x="114693" y="225386"/>
                </a:lnTo>
                <a:lnTo>
                  <a:pt x="113040" y="225386"/>
                </a:lnTo>
                <a:lnTo>
                  <a:pt x="111358" y="225386"/>
                </a:lnTo>
                <a:lnTo>
                  <a:pt x="111110" y="225386"/>
                </a:lnTo>
                <a:lnTo>
                  <a:pt x="110890" y="225386"/>
                </a:lnTo>
                <a:lnTo>
                  <a:pt x="109456" y="225386"/>
                </a:lnTo>
                <a:lnTo>
                  <a:pt x="107775" y="225662"/>
                </a:lnTo>
                <a:lnTo>
                  <a:pt x="96336" y="225662"/>
                </a:lnTo>
                <a:lnTo>
                  <a:pt x="88701" y="225965"/>
                </a:lnTo>
                <a:lnTo>
                  <a:pt x="87764" y="225965"/>
                </a:lnTo>
                <a:lnTo>
                  <a:pt x="80597" y="225965"/>
                </a:lnTo>
                <a:lnTo>
                  <a:pt x="80597" y="226820"/>
                </a:lnTo>
                <a:lnTo>
                  <a:pt x="69158" y="226545"/>
                </a:lnTo>
                <a:lnTo>
                  <a:pt x="65574" y="226545"/>
                </a:lnTo>
                <a:lnTo>
                  <a:pt x="61054" y="226545"/>
                </a:lnTo>
                <a:lnTo>
                  <a:pt x="59841" y="226545"/>
                </a:lnTo>
                <a:lnTo>
                  <a:pt x="56286" y="226545"/>
                </a:lnTo>
                <a:lnTo>
                  <a:pt x="53171" y="226545"/>
                </a:lnTo>
                <a:lnTo>
                  <a:pt x="49367" y="226545"/>
                </a:lnTo>
                <a:lnTo>
                  <a:pt x="45784" y="226545"/>
                </a:lnTo>
                <a:lnTo>
                  <a:pt x="44351" y="226545"/>
                </a:lnTo>
                <a:lnTo>
                  <a:pt x="44102" y="226545"/>
                </a:lnTo>
                <a:lnTo>
                  <a:pt x="41263" y="226545"/>
                </a:lnTo>
                <a:lnTo>
                  <a:pt x="36247" y="226545"/>
                </a:lnTo>
                <a:lnTo>
                  <a:pt x="34566" y="226545"/>
                </a:lnTo>
                <a:lnTo>
                  <a:pt x="33629" y="226545"/>
                </a:lnTo>
                <a:lnTo>
                  <a:pt x="25745" y="226545"/>
                </a:lnTo>
                <a:lnTo>
                  <a:pt x="22162" y="226545"/>
                </a:lnTo>
                <a:lnTo>
                  <a:pt x="16456" y="226545"/>
                </a:lnTo>
                <a:lnTo>
                  <a:pt x="16208" y="226545"/>
                </a:lnTo>
                <a:lnTo>
                  <a:pt x="12156" y="226545"/>
                </a:lnTo>
                <a:lnTo>
                  <a:pt x="6918" y="226545"/>
                </a:lnTo>
                <a:lnTo>
                  <a:pt x="0" y="226545"/>
                </a:lnTo>
                <a:lnTo>
                  <a:pt x="469" y="221883"/>
                </a:lnTo>
                <a:lnTo>
                  <a:pt x="1186" y="214601"/>
                </a:lnTo>
                <a:lnTo>
                  <a:pt x="1434" y="213718"/>
                </a:lnTo>
                <a:lnTo>
                  <a:pt x="1655" y="211952"/>
                </a:lnTo>
                <a:lnTo>
                  <a:pt x="1655" y="211676"/>
                </a:lnTo>
                <a:lnTo>
                  <a:pt x="1902" y="207870"/>
                </a:lnTo>
                <a:lnTo>
                  <a:pt x="2867" y="201471"/>
                </a:lnTo>
                <a:lnTo>
                  <a:pt x="2867" y="201168"/>
                </a:lnTo>
                <a:lnTo>
                  <a:pt x="3087" y="199126"/>
                </a:lnTo>
                <a:lnTo>
                  <a:pt x="3336" y="195926"/>
                </a:lnTo>
                <a:lnTo>
                  <a:pt x="3583" y="193278"/>
                </a:lnTo>
                <a:lnTo>
                  <a:pt x="3804" y="193278"/>
                </a:lnTo>
                <a:lnTo>
                  <a:pt x="4521" y="193002"/>
                </a:lnTo>
                <a:lnTo>
                  <a:pt x="5486" y="191817"/>
                </a:lnTo>
                <a:lnTo>
                  <a:pt x="7139" y="190934"/>
                </a:lnTo>
                <a:lnTo>
                  <a:pt x="7388" y="190355"/>
                </a:lnTo>
                <a:lnTo>
                  <a:pt x="7856" y="189775"/>
                </a:lnTo>
                <a:lnTo>
                  <a:pt x="9069" y="189196"/>
                </a:lnTo>
                <a:lnTo>
                  <a:pt x="9289" y="188892"/>
                </a:lnTo>
                <a:lnTo>
                  <a:pt x="10254" y="187734"/>
                </a:lnTo>
                <a:lnTo>
                  <a:pt x="10723" y="187155"/>
                </a:lnTo>
                <a:lnTo>
                  <a:pt x="11191" y="187155"/>
                </a:lnTo>
                <a:lnTo>
                  <a:pt x="12156" y="187155"/>
                </a:lnTo>
                <a:lnTo>
                  <a:pt x="12624" y="187431"/>
                </a:lnTo>
                <a:lnTo>
                  <a:pt x="13341" y="188314"/>
                </a:lnTo>
                <a:lnTo>
                  <a:pt x="13341" y="188617"/>
                </a:lnTo>
                <a:lnTo>
                  <a:pt x="13590" y="188892"/>
                </a:lnTo>
                <a:lnTo>
                  <a:pt x="13837" y="190079"/>
                </a:lnTo>
                <a:lnTo>
                  <a:pt x="14058" y="190355"/>
                </a:lnTo>
                <a:lnTo>
                  <a:pt x="14058" y="190658"/>
                </a:lnTo>
                <a:lnTo>
                  <a:pt x="15022" y="190658"/>
                </a:lnTo>
                <a:lnTo>
                  <a:pt x="15271" y="191238"/>
                </a:lnTo>
                <a:lnTo>
                  <a:pt x="16456" y="190934"/>
                </a:lnTo>
                <a:lnTo>
                  <a:pt x="16676" y="190934"/>
                </a:lnTo>
                <a:lnTo>
                  <a:pt x="17393" y="190355"/>
                </a:lnTo>
                <a:lnTo>
                  <a:pt x="17642" y="190355"/>
                </a:lnTo>
                <a:lnTo>
                  <a:pt x="18357" y="190658"/>
                </a:lnTo>
                <a:lnTo>
                  <a:pt x="18606" y="190658"/>
                </a:lnTo>
                <a:lnTo>
                  <a:pt x="18827" y="190355"/>
                </a:lnTo>
                <a:lnTo>
                  <a:pt x="19074" y="190355"/>
                </a:lnTo>
                <a:lnTo>
                  <a:pt x="20508" y="190079"/>
                </a:lnTo>
                <a:lnTo>
                  <a:pt x="20977" y="190355"/>
                </a:lnTo>
                <a:lnTo>
                  <a:pt x="21224" y="190355"/>
                </a:lnTo>
                <a:lnTo>
                  <a:pt x="21693" y="190934"/>
                </a:lnTo>
                <a:lnTo>
                  <a:pt x="22162" y="190934"/>
                </a:lnTo>
                <a:lnTo>
                  <a:pt x="22409" y="190934"/>
                </a:lnTo>
                <a:lnTo>
                  <a:pt x="22658" y="190658"/>
                </a:lnTo>
                <a:lnTo>
                  <a:pt x="22409" y="190355"/>
                </a:lnTo>
                <a:lnTo>
                  <a:pt x="22658" y="189775"/>
                </a:lnTo>
                <a:lnTo>
                  <a:pt x="22878" y="189775"/>
                </a:lnTo>
                <a:lnTo>
                  <a:pt x="23126" y="189775"/>
                </a:lnTo>
                <a:lnTo>
                  <a:pt x="23126" y="189499"/>
                </a:lnTo>
                <a:lnTo>
                  <a:pt x="23375" y="189499"/>
                </a:lnTo>
                <a:lnTo>
                  <a:pt x="23595" y="189499"/>
                </a:lnTo>
                <a:lnTo>
                  <a:pt x="23843" y="189775"/>
                </a:lnTo>
                <a:lnTo>
                  <a:pt x="24312" y="189775"/>
                </a:lnTo>
                <a:lnTo>
                  <a:pt x="24559" y="189775"/>
                </a:lnTo>
                <a:lnTo>
                  <a:pt x="24808" y="189499"/>
                </a:lnTo>
                <a:lnTo>
                  <a:pt x="24808" y="189775"/>
                </a:lnTo>
                <a:lnTo>
                  <a:pt x="25029" y="189775"/>
                </a:lnTo>
                <a:lnTo>
                  <a:pt x="25029" y="190079"/>
                </a:lnTo>
                <a:lnTo>
                  <a:pt x="25276" y="190079"/>
                </a:lnTo>
                <a:lnTo>
                  <a:pt x="25525" y="190079"/>
                </a:lnTo>
                <a:lnTo>
                  <a:pt x="25745" y="190079"/>
                </a:lnTo>
                <a:lnTo>
                  <a:pt x="26461" y="189775"/>
                </a:lnTo>
                <a:lnTo>
                  <a:pt x="27426" y="188892"/>
                </a:lnTo>
                <a:lnTo>
                  <a:pt x="27426" y="188617"/>
                </a:lnTo>
                <a:lnTo>
                  <a:pt x="27647" y="188314"/>
                </a:lnTo>
                <a:lnTo>
                  <a:pt x="28364" y="188038"/>
                </a:lnTo>
                <a:lnTo>
                  <a:pt x="28860" y="187734"/>
                </a:lnTo>
                <a:lnTo>
                  <a:pt x="29577" y="187431"/>
                </a:lnTo>
                <a:lnTo>
                  <a:pt x="30514" y="187155"/>
                </a:lnTo>
                <a:lnTo>
                  <a:pt x="31009" y="186851"/>
                </a:lnTo>
                <a:lnTo>
                  <a:pt x="31947" y="185693"/>
                </a:lnTo>
                <a:lnTo>
                  <a:pt x="32912" y="184231"/>
                </a:lnTo>
                <a:lnTo>
                  <a:pt x="33629" y="183928"/>
                </a:lnTo>
                <a:lnTo>
                  <a:pt x="33849" y="183652"/>
                </a:lnTo>
                <a:lnTo>
                  <a:pt x="34345" y="183348"/>
                </a:lnTo>
                <a:lnTo>
                  <a:pt x="34566" y="182466"/>
                </a:lnTo>
                <a:lnTo>
                  <a:pt x="33849" y="181307"/>
                </a:lnTo>
                <a:lnTo>
                  <a:pt x="33629" y="181307"/>
                </a:lnTo>
                <a:lnTo>
                  <a:pt x="32912" y="181004"/>
                </a:lnTo>
                <a:lnTo>
                  <a:pt x="32912" y="180121"/>
                </a:lnTo>
                <a:lnTo>
                  <a:pt x="33132" y="179267"/>
                </a:lnTo>
                <a:lnTo>
                  <a:pt x="33132" y="178963"/>
                </a:lnTo>
                <a:lnTo>
                  <a:pt x="33132" y="178660"/>
                </a:lnTo>
                <a:lnTo>
                  <a:pt x="33380" y="178384"/>
                </a:lnTo>
                <a:lnTo>
                  <a:pt x="33629" y="178080"/>
                </a:lnTo>
                <a:lnTo>
                  <a:pt x="33380" y="177501"/>
                </a:lnTo>
                <a:lnTo>
                  <a:pt x="33132" y="177501"/>
                </a:lnTo>
                <a:lnTo>
                  <a:pt x="32912" y="177501"/>
                </a:lnTo>
                <a:lnTo>
                  <a:pt x="32912" y="177197"/>
                </a:lnTo>
                <a:lnTo>
                  <a:pt x="32912" y="176921"/>
                </a:lnTo>
                <a:lnTo>
                  <a:pt x="33132" y="176618"/>
                </a:lnTo>
                <a:lnTo>
                  <a:pt x="32663" y="176038"/>
                </a:lnTo>
                <a:lnTo>
                  <a:pt x="32663" y="175736"/>
                </a:lnTo>
                <a:lnTo>
                  <a:pt x="32912" y="175460"/>
                </a:lnTo>
                <a:lnTo>
                  <a:pt x="33132" y="175460"/>
                </a:lnTo>
                <a:lnTo>
                  <a:pt x="33629" y="175156"/>
                </a:lnTo>
                <a:lnTo>
                  <a:pt x="34097" y="175156"/>
                </a:lnTo>
                <a:lnTo>
                  <a:pt x="34345" y="175156"/>
                </a:lnTo>
                <a:lnTo>
                  <a:pt x="34566" y="174577"/>
                </a:lnTo>
                <a:lnTo>
                  <a:pt x="34813" y="174273"/>
                </a:lnTo>
                <a:lnTo>
                  <a:pt x="35282" y="173694"/>
                </a:lnTo>
                <a:lnTo>
                  <a:pt x="35998" y="172536"/>
                </a:lnTo>
                <a:lnTo>
                  <a:pt x="35998" y="171653"/>
                </a:lnTo>
                <a:lnTo>
                  <a:pt x="35778" y="171074"/>
                </a:lnTo>
                <a:lnTo>
                  <a:pt x="35778" y="170770"/>
                </a:lnTo>
                <a:lnTo>
                  <a:pt x="35778" y="170467"/>
                </a:lnTo>
                <a:lnTo>
                  <a:pt x="35998" y="170191"/>
                </a:lnTo>
                <a:lnTo>
                  <a:pt x="35998" y="169887"/>
                </a:lnTo>
                <a:lnTo>
                  <a:pt x="35282" y="169005"/>
                </a:lnTo>
                <a:lnTo>
                  <a:pt x="34813" y="168729"/>
                </a:lnTo>
                <a:lnTo>
                  <a:pt x="34566" y="168122"/>
                </a:lnTo>
                <a:lnTo>
                  <a:pt x="34345" y="167543"/>
                </a:lnTo>
                <a:lnTo>
                  <a:pt x="34345" y="167267"/>
                </a:lnTo>
                <a:lnTo>
                  <a:pt x="34345" y="166964"/>
                </a:lnTo>
                <a:lnTo>
                  <a:pt x="34566" y="166964"/>
                </a:lnTo>
                <a:lnTo>
                  <a:pt x="34813" y="166964"/>
                </a:lnTo>
                <a:lnTo>
                  <a:pt x="35282" y="166964"/>
                </a:lnTo>
                <a:lnTo>
                  <a:pt x="35530" y="166384"/>
                </a:lnTo>
                <a:lnTo>
                  <a:pt x="36247" y="165806"/>
                </a:lnTo>
                <a:lnTo>
                  <a:pt x="36715" y="165502"/>
                </a:lnTo>
                <a:lnTo>
                  <a:pt x="36964" y="165199"/>
                </a:lnTo>
                <a:lnTo>
                  <a:pt x="36964" y="164923"/>
                </a:lnTo>
                <a:lnTo>
                  <a:pt x="37184" y="164316"/>
                </a:lnTo>
                <a:lnTo>
                  <a:pt x="37432" y="164040"/>
                </a:lnTo>
                <a:lnTo>
                  <a:pt x="37901" y="163158"/>
                </a:lnTo>
                <a:lnTo>
                  <a:pt x="38865" y="162578"/>
                </a:lnTo>
                <a:lnTo>
                  <a:pt x="39333" y="161972"/>
                </a:lnTo>
                <a:lnTo>
                  <a:pt x="40050" y="161696"/>
                </a:lnTo>
                <a:lnTo>
                  <a:pt x="40050" y="161392"/>
                </a:lnTo>
                <a:lnTo>
                  <a:pt x="40299" y="160813"/>
                </a:lnTo>
                <a:lnTo>
                  <a:pt x="40767" y="160813"/>
                </a:lnTo>
                <a:lnTo>
                  <a:pt x="41015" y="160813"/>
                </a:lnTo>
                <a:lnTo>
                  <a:pt x="41484" y="160233"/>
                </a:lnTo>
                <a:lnTo>
                  <a:pt x="41484" y="159930"/>
                </a:lnTo>
                <a:lnTo>
                  <a:pt x="41484" y="159655"/>
                </a:lnTo>
                <a:lnTo>
                  <a:pt x="41732" y="159655"/>
                </a:lnTo>
                <a:lnTo>
                  <a:pt x="41980" y="159655"/>
                </a:lnTo>
                <a:lnTo>
                  <a:pt x="42449" y="160233"/>
                </a:lnTo>
                <a:lnTo>
                  <a:pt x="42670" y="159930"/>
                </a:lnTo>
                <a:lnTo>
                  <a:pt x="43385" y="159655"/>
                </a:lnTo>
                <a:lnTo>
                  <a:pt x="43634" y="159048"/>
                </a:lnTo>
                <a:lnTo>
                  <a:pt x="44102" y="158468"/>
                </a:lnTo>
                <a:lnTo>
                  <a:pt x="45068" y="158468"/>
                </a:lnTo>
                <a:lnTo>
                  <a:pt x="45535" y="158165"/>
                </a:lnTo>
                <a:lnTo>
                  <a:pt x="46032" y="158165"/>
                </a:lnTo>
                <a:lnTo>
                  <a:pt x="46252" y="158468"/>
                </a:lnTo>
                <a:lnTo>
                  <a:pt x="46501" y="158165"/>
                </a:lnTo>
                <a:lnTo>
                  <a:pt x="46969" y="157889"/>
                </a:lnTo>
                <a:lnTo>
                  <a:pt x="47437" y="157309"/>
                </a:lnTo>
                <a:lnTo>
                  <a:pt x="47437" y="156702"/>
                </a:lnTo>
                <a:lnTo>
                  <a:pt x="47686" y="156124"/>
                </a:lnTo>
                <a:lnTo>
                  <a:pt x="48154" y="155821"/>
                </a:lnTo>
                <a:lnTo>
                  <a:pt x="48403" y="155545"/>
                </a:lnTo>
                <a:lnTo>
                  <a:pt x="48154" y="155241"/>
                </a:lnTo>
                <a:lnTo>
                  <a:pt x="48154" y="154965"/>
                </a:lnTo>
                <a:lnTo>
                  <a:pt x="48871" y="154358"/>
                </a:lnTo>
                <a:lnTo>
                  <a:pt x="49119" y="154358"/>
                </a:lnTo>
                <a:lnTo>
                  <a:pt x="49367" y="154082"/>
                </a:lnTo>
                <a:lnTo>
                  <a:pt x="50304" y="152896"/>
                </a:lnTo>
                <a:lnTo>
                  <a:pt x="50304" y="152014"/>
                </a:lnTo>
                <a:lnTo>
                  <a:pt x="50800" y="152014"/>
                </a:lnTo>
                <a:lnTo>
                  <a:pt x="51517" y="151738"/>
                </a:lnTo>
                <a:lnTo>
                  <a:pt x="52234" y="151738"/>
                </a:lnTo>
                <a:lnTo>
                  <a:pt x="53171" y="151434"/>
                </a:lnTo>
                <a:lnTo>
                  <a:pt x="53639" y="151738"/>
                </a:lnTo>
                <a:lnTo>
                  <a:pt x="54356" y="151738"/>
                </a:lnTo>
                <a:lnTo>
                  <a:pt x="55320" y="151434"/>
                </a:lnTo>
                <a:lnTo>
                  <a:pt x="56286" y="151131"/>
                </a:lnTo>
                <a:lnTo>
                  <a:pt x="56754" y="151131"/>
                </a:lnTo>
                <a:lnTo>
                  <a:pt x="57002" y="151131"/>
                </a:lnTo>
                <a:lnTo>
                  <a:pt x="58656" y="149670"/>
                </a:lnTo>
                <a:lnTo>
                  <a:pt x="58904" y="149394"/>
                </a:lnTo>
                <a:lnTo>
                  <a:pt x="59621" y="148787"/>
                </a:lnTo>
                <a:lnTo>
                  <a:pt x="61275" y="147904"/>
                </a:lnTo>
                <a:lnTo>
                  <a:pt x="62239" y="147324"/>
                </a:lnTo>
                <a:lnTo>
                  <a:pt x="62956" y="146442"/>
                </a:lnTo>
                <a:lnTo>
                  <a:pt x="63177" y="145863"/>
                </a:lnTo>
                <a:lnTo>
                  <a:pt x="63893" y="145863"/>
                </a:lnTo>
                <a:lnTo>
                  <a:pt x="64610" y="145863"/>
                </a:lnTo>
                <a:lnTo>
                  <a:pt x="64858" y="145559"/>
                </a:lnTo>
                <a:lnTo>
                  <a:pt x="65574" y="145863"/>
                </a:lnTo>
                <a:lnTo>
                  <a:pt x="67256" y="145283"/>
                </a:lnTo>
                <a:lnTo>
                  <a:pt x="67477" y="145559"/>
                </a:lnTo>
                <a:lnTo>
                  <a:pt x="68662" y="145863"/>
                </a:lnTo>
                <a:lnTo>
                  <a:pt x="68909" y="145559"/>
                </a:lnTo>
                <a:lnTo>
                  <a:pt x="70592" y="144980"/>
                </a:lnTo>
                <a:lnTo>
                  <a:pt x="70812" y="144980"/>
                </a:lnTo>
                <a:lnTo>
                  <a:pt x="71060" y="144980"/>
                </a:lnTo>
                <a:lnTo>
                  <a:pt x="71308" y="144980"/>
                </a:lnTo>
                <a:lnTo>
                  <a:pt x="71529" y="144980"/>
                </a:lnTo>
                <a:lnTo>
                  <a:pt x="73210" y="144980"/>
                </a:lnTo>
                <a:lnTo>
                  <a:pt x="74147" y="144676"/>
                </a:lnTo>
                <a:lnTo>
                  <a:pt x="74395" y="144980"/>
                </a:lnTo>
                <a:lnTo>
                  <a:pt x="75111" y="144676"/>
                </a:lnTo>
                <a:lnTo>
                  <a:pt x="75581" y="144676"/>
                </a:lnTo>
                <a:lnTo>
                  <a:pt x="75828" y="144980"/>
                </a:lnTo>
                <a:lnTo>
                  <a:pt x="76077" y="144676"/>
                </a:lnTo>
                <a:lnTo>
                  <a:pt x="76793" y="144980"/>
                </a:lnTo>
                <a:lnTo>
                  <a:pt x="77509" y="145283"/>
                </a:lnTo>
                <a:lnTo>
                  <a:pt x="78226" y="145283"/>
                </a:lnTo>
                <a:lnTo>
                  <a:pt x="78447" y="144980"/>
                </a:lnTo>
                <a:lnTo>
                  <a:pt x="78695" y="144980"/>
                </a:lnTo>
                <a:lnTo>
                  <a:pt x="79164" y="144676"/>
                </a:lnTo>
                <a:lnTo>
                  <a:pt x="79412" y="144980"/>
                </a:lnTo>
                <a:lnTo>
                  <a:pt x="81065" y="144097"/>
                </a:lnTo>
                <a:lnTo>
                  <a:pt x="81782" y="143519"/>
                </a:lnTo>
                <a:lnTo>
                  <a:pt x="82278" y="143519"/>
                </a:lnTo>
                <a:lnTo>
                  <a:pt x="82499" y="143519"/>
                </a:lnTo>
                <a:lnTo>
                  <a:pt x="83464" y="144400"/>
                </a:lnTo>
                <a:lnTo>
                  <a:pt x="84181" y="145283"/>
                </a:lnTo>
                <a:lnTo>
                  <a:pt x="84401" y="145559"/>
                </a:lnTo>
                <a:lnTo>
                  <a:pt x="84896" y="145863"/>
                </a:lnTo>
                <a:lnTo>
                  <a:pt x="85613" y="145559"/>
                </a:lnTo>
                <a:lnTo>
                  <a:pt x="86082" y="145283"/>
                </a:lnTo>
                <a:lnTo>
                  <a:pt x="86799" y="145283"/>
                </a:lnTo>
                <a:lnTo>
                  <a:pt x="87516" y="145559"/>
                </a:lnTo>
                <a:lnTo>
                  <a:pt x="88232" y="145559"/>
                </a:lnTo>
                <a:lnTo>
                  <a:pt x="89665" y="145283"/>
                </a:lnTo>
                <a:lnTo>
                  <a:pt x="90382" y="145559"/>
                </a:lnTo>
                <a:lnTo>
                  <a:pt x="92036" y="145283"/>
                </a:lnTo>
                <a:lnTo>
                  <a:pt x="92285" y="145559"/>
                </a:lnTo>
                <a:lnTo>
                  <a:pt x="94434" y="145559"/>
                </a:lnTo>
                <a:lnTo>
                  <a:pt x="95150" y="145283"/>
                </a:lnTo>
                <a:lnTo>
                  <a:pt x="95867" y="144980"/>
                </a:lnTo>
                <a:lnTo>
                  <a:pt x="96584" y="143822"/>
                </a:lnTo>
                <a:lnTo>
                  <a:pt x="96804" y="143519"/>
                </a:lnTo>
                <a:lnTo>
                  <a:pt x="96584" y="142939"/>
                </a:lnTo>
                <a:lnTo>
                  <a:pt x="97052" y="142636"/>
                </a:lnTo>
                <a:lnTo>
                  <a:pt x="97301" y="142332"/>
                </a:lnTo>
                <a:lnTo>
                  <a:pt x="97521" y="142332"/>
                </a:lnTo>
                <a:lnTo>
                  <a:pt x="97521" y="142056"/>
                </a:lnTo>
                <a:lnTo>
                  <a:pt x="97521" y="141753"/>
                </a:lnTo>
                <a:lnTo>
                  <a:pt x="98486" y="141449"/>
                </a:lnTo>
                <a:lnTo>
                  <a:pt x="99423" y="140870"/>
                </a:lnTo>
                <a:lnTo>
                  <a:pt x="99671" y="139988"/>
                </a:lnTo>
                <a:lnTo>
                  <a:pt x="100388" y="139105"/>
                </a:lnTo>
                <a:lnTo>
                  <a:pt x="100388" y="138829"/>
                </a:lnTo>
                <a:lnTo>
                  <a:pt x="101105" y="138829"/>
                </a:lnTo>
                <a:lnTo>
                  <a:pt x="102069" y="139105"/>
                </a:lnTo>
                <a:lnTo>
                  <a:pt x="103254" y="138829"/>
                </a:lnTo>
                <a:lnTo>
                  <a:pt x="103503" y="138525"/>
                </a:lnTo>
                <a:lnTo>
                  <a:pt x="104440" y="137946"/>
                </a:lnTo>
                <a:lnTo>
                  <a:pt x="105157" y="137642"/>
                </a:lnTo>
                <a:lnTo>
                  <a:pt x="105405" y="137339"/>
                </a:lnTo>
                <a:lnTo>
                  <a:pt x="106121" y="137339"/>
                </a:lnTo>
                <a:lnTo>
                  <a:pt x="106589" y="137063"/>
                </a:lnTo>
                <a:lnTo>
                  <a:pt x="107059" y="135878"/>
                </a:lnTo>
                <a:lnTo>
                  <a:pt x="107059" y="135602"/>
                </a:lnTo>
                <a:lnTo>
                  <a:pt x="108023" y="135602"/>
                </a:lnTo>
                <a:lnTo>
                  <a:pt x="108271" y="135602"/>
                </a:lnTo>
                <a:lnTo>
                  <a:pt x="108492" y="135298"/>
                </a:lnTo>
                <a:lnTo>
                  <a:pt x="108740" y="134995"/>
                </a:lnTo>
                <a:lnTo>
                  <a:pt x="108988" y="134995"/>
                </a:lnTo>
                <a:lnTo>
                  <a:pt x="109209" y="134995"/>
                </a:lnTo>
                <a:lnTo>
                  <a:pt x="109456" y="134995"/>
                </a:lnTo>
                <a:lnTo>
                  <a:pt x="110641" y="133836"/>
                </a:lnTo>
                <a:lnTo>
                  <a:pt x="110890" y="133533"/>
                </a:lnTo>
                <a:lnTo>
                  <a:pt x="110890" y="132954"/>
                </a:lnTo>
                <a:lnTo>
                  <a:pt x="110890" y="132650"/>
                </a:lnTo>
                <a:lnTo>
                  <a:pt x="111110" y="132347"/>
                </a:lnTo>
                <a:lnTo>
                  <a:pt x="111358" y="132071"/>
                </a:lnTo>
                <a:lnTo>
                  <a:pt x="111607" y="131767"/>
                </a:lnTo>
                <a:lnTo>
                  <a:pt x="111827" y="132071"/>
                </a:lnTo>
                <a:lnTo>
                  <a:pt x="112791" y="131491"/>
                </a:lnTo>
                <a:lnTo>
                  <a:pt x="113261" y="131188"/>
                </a:lnTo>
                <a:lnTo>
                  <a:pt x="114693" y="131491"/>
                </a:lnTo>
                <a:lnTo>
                  <a:pt x="115162" y="132071"/>
                </a:lnTo>
                <a:lnTo>
                  <a:pt x="115658" y="132650"/>
                </a:lnTo>
                <a:lnTo>
                  <a:pt x="116126" y="132650"/>
                </a:lnTo>
                <a:lnTo>
                  <a:pt x="116843" y="132650"/>
                </a:lnTo>
                <a:lnTo>
                  <a:pt x="117560" y="132347"/>
                </a:lnTo>
                <a:lnTo>
                  <a:pt x="118028" y="131767"/>
                </a:lnTo>
                <a:lnTo>
                  <a:pt x="118277" y="130885"/>
                </a:lnTo>
                <a:lnTo>
                  <a:pt x="118277" y="130305"/>
                </a:lnTo>
                <a:lnTo>
                  <a:pt x="118524" y="130003"/>
                </a:lnTo>
                <a:lnTo>
                  <a:pt x="119462" y="129423"/>
                </a:lnTo>
                <a:lnTo>
                  <a:pt x="119931" y="129120"/>
                </a:lnTo>
                <a:lnTo>
                  <a:pt x="120427" y="128844"/>
                </a:lnTo>
                <a:lnTo>
                  <a:pt x="120647" y="128540"/>
                </a:lnTo>
                <a:lnTo>
                  <a:pt x="121144" y="128237"/>
                </a:lnTo>
                <a:lnTo>
                  <a:pt x="121612" y="127961"/>
                </a:lnTo>
                <a:lnTo>
                  <a:pt x="122080" y="127354"/>
                </a:lnTo>
                <a:lnTo>
                  <a:pt x="122329" y="126774"/>
                </a:lnTo>
                <a:lnTo>
                  <a:pt x="122329" y="126196"/>
                </a:lnTo>
                <a:lnTo>
                  <a:pt x="122329" y="125892"/>
                </a:lnTo>
                <a:lnTo>
                  <a:pt x="122329" y="125313"/>
                </a:lnTo>
                <a:lnTo>
                  <a:pt x="122576" y="125010"/>
                </a:lnTo>
                <a:lnTo>
                  <a:pt x="122329" y="124734"/>
                </a:lnTo>
                <a:lnTo>
                  <a:pt x="122329" y="124127"/>
                </a:lnTo>
                <a:lnTo>
                  <a:pt x="122797" y="123548"/>
                </a:lnTo>
                <a:lnTo>
                  <a:pt x="123762" y="123244"/>
                </a:lnTo>
                <a:lnTo>
                  <a:pt x="123762" y="122969"/>
                </a:lnTo>
                <a:lnTo>
                  <a:pt x="124010" y="122665"/>
                </a:lnTo>
                <a:lnTo>
                  <a:pt x="124947" y="122665"/>
                </a:lnTo>
                <a:lnTo>
                  <a:pt x="126132" y="122665"/>
                </a:lnTo>
                <a:lnTo>
                  <a:pt x="126381" y="122665"/>
                </a:lnTo>
                <a:lnTo>
                  <a:pt x="126849" y="122665"/>
                </a:lnTo>
                <a:lnTo>
                  <a:pt x="127097" y="122969"/>
                </a:lnTo>
                <a:lnTo>
                  <a:pt x="128282" y="122665"/>
                </a:lnTo>
                <a:lnTo>
                  <a:pt x="128778" y="122665"/>
                </a:lnTo>
                <a:lnTo>
                  <a:pt x="128999" y="122665"/>
                </a:lnTo>
                <a:lnTo>
                  <a:pt x="129964" y="122086"/>
                </a:lnTo>
                <a:lnTo>
                  <a:pt x="130432" y="122086"/>
                </a:lnTo>
                <a:lnTo>
                  <a:pt x="130680" y="121203"/>
                </a:lnTo>
                <a:lnTo>
                  <a:pt x="130901" y="120899"/>
                </a:lnTo>
                <a:lnTo>
                  <a:pt x="131149" y="120017"/>
                </a:lnTo>
                <a:lnTo>
                  <a:pt x="131866" y="119714"/>
                </a:lnTo>
                <a:lnTo>
                  <a:pt x="132114" y="119714"/>
                </a:lnTo>
                <a:lnTo>
                  <a:pt x="132830" y="118555"/>
                </a:lnTo>
                <a:lnTo>
                  <a:pt x="132583" y="117948"/>
                </a:lnTo>
                <a:lnTo>
                  <a:pt x="132830" y="117948"/>
                </a:lnTo>
                <a:lnTo>
                  <a:pt x="133051" y="117369"/>
                </a:lnTo>
                <a:lnTo>
                  <a:pt x="133300" y="117065"/>
                </a:lnTo>
                <a:lnTo>
                  <a:pt x="134016" y="117369"/>
                </a:lnTo>
                <a:lnTo>
                  <a:pt x="134732" y="117369"/>
                </a:lnTo>
                <a:lnTo>
                  <a:pt x="134732" y="117065"/>
                </a:lnTo>
                <a:lnTo>
                  <a:pt x="136882" y="116789"/>
                </a:lnTo>
                <a:lnTo>
                  <a:pt x="137819" y="117065"/>
                </a:lnTo>
                <a:lnTo>
                  <a:pt x="138536" y="116486"/>
                </a:lnTo>
                <a:lnTo>
                  <a:pt x="138784" y="116486"/>
                </a:lnTo>
                <a:lnTo>
                  <a:pt x="139032" y="116183"/>
                </a:lnTo>
                <a:lnTo>
                  <a:pt x="139501" y="115907"/>
                </a:lnTo>
                <a:lnTo>
                  <a:pt x="139749" y="115907"/>
                </a:lnTo>
                <a:lnTo>
                  <a:pt x="139970" y="115604"/>
                </a:lnTo>
                <a:lnTo>
                  <a:pt x="140217" y="115907"/>
                </a:lnTo>
                <a:lnTo>
                  <a:pt x="140217" y="115604"/>
                </a:lnTo>
                <a:lnTo>
                  <a:pt x="140438" y="115604"/>
                </a:lnTo>
                <a:lnTo>
                  <a:pt x="141651" y="114417"/>
                </a:lnTo>
                <a:lnTo>
                  <a:pt x="141871" y="114141"/>
                </a:lnTo>
                <a:lnTo>
                  <a:pt x="142588" y="113838"/>
                </a:lnTo>
                <a:lnTo>
                  <a:pt x="143084" y="113534"/>
                </a:lnTo>
                <a:lnTo>
                  <a:pt x="143305" y="113838"/>
                </a:lnTo>
                <a:lnTo>
                  <a:pt x="144269" y="114141"/>
                </a:lnTo>
                <a:lnTo>
                  <a:pt x="144518" y="114141"/>
                </a:lnTo>
                <a:lnTo>
                  <a:pt x="144986" y="113838"/>
                </a:lnTo>
                <a:lnTo>
                  <a:pt x="145703" y="113534"/>
                </a:lnTo>
                <a:lnTo>
                  <a:pt x="146172" y="113838"/>
                </a:lnTo>
                <a:lnTo>
                  <a:pt x="146419" y="114141"/>
                </a:lnTo>
                <a:lnTo>
                  <a:pt x="146640" y="114141"/>
                </a:lnTo>
                <a:lnTo>
                  <a:pt x="147136" y="114141"/>
                </a:lnTo>
                <a:lnTo>
                  <a:pt x="147357" y="114141"/>
                </a:lnTo>
                <a:lnTo>
                  <a:pt x="148790" y="114417"/>
                </a:lnTo>
                <a:lnTo>
                  <a:pt x="150223" y="115024"/>
                </a:lnTo>
                <a:lnTo>
                  <a:pt x="150939" y="115300"/>
                </a:lnTo>
                <a:lnTo>
                  <a:pt x="151409" y="115907"/>
                </a:lnTo>
                <a:lnTo>
                  <a:pt x="152125" y="115907"/>
                </a:lnTo>
                <a:lnTo>
                  <a:pt x="152621" y="115907"/>
                </a:lnTo>
                <a:lnTo>
                  <a:pt x="153559" y="115300"/>
                </a:lnTo>
                <a:lnTo>
                  <a:pt x="154055" y="114721"/>
                </a:lnTo>
                <a:lnTo>
                  <a:pt x="154523" y="114141"/>
                </a:lnTo>
                <a:lnTo>
                  <a:pt x="154991" y="113534"/>
                </a:lnTo>
                <a:lnTo>
                  <a:pt x="155708" y="113534"/>
                </a:lnTo>
                <a:lnTo>
                  <a:pt x="155957" y="113258"/>
                </a:lnTo>
                <a:lnTo>
                  <a:pt x="155957" y="112955"/>
                </a:lnTo>
                <a:lnTo>
                  <a:pt x="155957" y="112073"/>
                </a:lnTo>
                <a:lnTo>
                  <a:pt x="156425" y="111770"/>
                </a:lnTo>
                <a:lnTo>
                  <a:pt x="156673" y="111190"/>
                </a:lnTo>
                <a:lnTo>
                  <a:pt x="156673" y="110887"/>
                </a:lnTo>
                <a:lnTo>
                  <a:pt x="157141" y="110004"/>
                </a:lnTo>
                <a:lnTo>
                  <a:pt x="157858" y="108846"/>
                </a:lnTo>
                <a:lnTo>
                  <a:pt x="158107" y="108542"/>
                </a:lnTo>
                <a:lnTo>
                  <a:pt x="158823" y="108239"/>
                </a:lnTo>
                <a:lnTo>
                  <a:pt x="159292" y="107659"/>
                </a:lnTo>
                <a:lnTo>
                  <a:pt x="159539" y="107080"/>
                </a:lnTo>
                <a:lnTo>
                  <a:pt x="160008" y="106776"/>
                </a:lnTo>
                <a:lnTo>
                  <a:pt x="160477" y="106776"/>
                </a:lnTo>
                <a:lnTo>
                  <a:pt x="161193" y="106473"/>
                </a:lnTo>
                <a:lnTo>
                  <a:pt x="161193" y="106198"/>
                </a:lnTo>
                <a:lnTo>
                  <a:pt x="160946" y="105895"/>
                </a:lnTo>
                <a:lnTo>
                  <a:pt x="160725" y="105012"/>
                </a:lnTo>
                <a:lnTo>
                  <a:pt x="160946" y="103549"/>
                </a:lnTo>
                <a:lnTo>
                  <a:pt x="160725" y="103246"/>
                </a:lnTo>
                <a:lnTo>
                  <a:pt x="160725" y="102666"/>
                </a:lnTo>
                <a:lnTo>
                  <a:pt x="161662" y="102364"/>
                </a:lnTo>
                <a:lnTo>
                  <a:pt x="162876" y="102060"/>
                </a:lnTo>
                <a:lnTo>
                  <a:pt x="163096" y="101784"/>
                </a:lnTo>
                <a:lnTo>
                  <a:pt x="163343" y="101177"/>
                </a:lnTo>
                <a:lnTo>
                  <a:pt x="163591" y="100901"/>
                </a:lnTo>
                <a:lnTo>
                  <a:pt x="163096" y="100598"/>
                </a:lnTo>
                <a:lnTo>
                  <a:pt x="162627" y="100901"/>
                </a:lnTo>
                <a:lnTo>
                  <a:pt x="162379" y="100295"/>
                </a:lnTo>
                <a:lnTo>
                  <a:pt x="162627" y="99715"/>
                </a:lnTo>
                <a:lnTo>
                  <a:pt x="162876" y="99413"/>
                </a:lnTo>
                <a:lnTo>
                  <a:pt x="162876" y="99136"/>
                </a:lnTo>
                <a:lnTo>
                  <a:pt x="162627" y="98530"/>
                </a:lnTo>
                <a:lnTo>
                  <a:pt x="162379" y="97647"/>
                </a:lnTo>
                <a:lnTo>
                  <a:pt x="162159" y="97343"/>
                </a:lnTo>
                <a:lnTo>
                  <a:pt x="162379" y="97067"/>
                </a:lnTo>
                <a:lnTo>
                  <a:pt x="161910" y="96184"/>
                </a:lnTo>
                <a:lnTo>
                  <a:pt x="161442" y="95881"/>
                </a:lnTo>
                <a:lnTo>
                  <a:pt x="161662" y="95578"/>
                </a:lnTo>
                <a:lnTo>
                  <a:pt x="161662" y="95302"/>
                </a:lnTo>
                <a:lnTo>
                  <a:pt x="161442" y="94999"/>
                </a:lnTo>
                <a:lnTo>
                  <a:pt x="161662" y="94695"/>
                </a:lnTo>
                <a:lnTo>
                  <a:pt x="161193" y="94695"/>
                </a:lnTo>
                <a:lnTo>
                  <a:pt x="160725" y="94116"/>
                </a:lnTo>
                <a:lnTo>
                  <a:pt x="161442" y="93813"/>
                </a:lnTo>
                <a:lnTo>
                  <a:pt x="161910" y="94116"/>
                </a:lnTo>
                <a:lnTo>
                  <a:pt x="162627" y="94420"/>
                </a:lnTo>
                <a:lnTo>
                  <a:pt x="162876" y="94116"/>
                </a:lnTo>
                <a:lnTo>
                  <a:pt x="163096" y="93813"/>
                </a:lnTo>
                <a:lnTo>
                  <a:pt x="163096" y="93537"/>
                </a:lnTo>
                <a:lnTo>
                  <a:pt x="162876" y="92654"/>
                </a:lnTo>
                <a:lnTo>
                  <a:pt x="163343" y="91744"/>
                </a:lnTo>
                <a:lnTo>
                  <a:pt x="163812" y="91744"/>
                </a:lnTo>
                <a:lnTo>
                  <a:pt x="165025" y="91165"/>
                </a:lnTo>
                <a:lnTo>
                  <a:pt x="165962" y="90585"/>
                </a:lnTo>
                <a:lnTo>
                  <a:pt x="166431" y="90585"/>
                </a:lnTo>
                <a:lnTo>
                  <a:pt x="166679" y="90861"/>
                </a:lnTo>
                <a:lnTo>
                  <a:pt x="167643" y="91468"/>
                </a:lnTo>
                <a:lnTo>
                  <a:pt x="168580" y="91165"/>
                </a:lnTo>
                <a:lnTo>
                  <a:pt x="168829" y="91165"/>
                </a:lnTo>
                <a:lnTo>
                  <a:pt x="169793" y="92047"/>
                </a:lnTo>
                <a:lnTo>
                  <a:pt x="170014" y="92350"/>
                </a:lnTo>
                <a:lnTo>
                  <a:pt x="170731" y="93233"/>
                </a:lnTo>
                <a:lnTo>
                  <a:pt x="171227" y="93537"/>
                </a:lnTo>
                <a:lnTo>
                  <a:pt x="171447" y="93813"/>
                </a:lnTo>
                <a:lnTo>
                  <a:pt x="171915" y="94999"/>
                </a:lnTo>
                <a:lnTo>
                  <a:pt x="172164" y="94999"/>
                </a:lnTo>
                <a:lnTo>
                  <a:pt x="172632" y="94695"/>
                </a:lnTo>
                <a:lnTo>
                  <a:pt x="173349" y="94116"/>
                </a:lnTo>
                <a:lnTo>
                  <a:pt x="173598" y="94116"/>
                </a:lnTo>
                <a:lnTo>
                  <a:pt x="174066" y="94116"/>
                </a:lnTo>
                <a:lnTo>
                  <a:pt x="174314" y="93813"/>
                </a:lnTo>
                <a:lnTo>
                  <a:pt x="173845" y="92930"/>
                </a:lnTo>
                <a:lnTo>
                  <a:pt x="173845" y="92654"/>
                </a:lnTo>
                <a:lnTo>
                  <a:pt x="174562" y="91744"/>
                </a:lnTo>
                <a:lnTo>
                  <a:pt x="175996" y="90861"/>
                </a:lnTo>
                <a:lnTo>
                  <a:pt x="175996" y="90585"/>
                </a:lnTo>
                <a:lnTo>
                  <a:pt x="176216" y="89702"/>
                </a:lnTo>
                <a:lnTo>
                  <a:pt x="176216" y="89096"/>
                </a:lnTo>
                <a:lnTo>
                  <a:pt x="176463" y="88819"/>
                </a:lnTo>
                <a:lnTo>
                  <a:pt x="177180" y="88516"/>
                </a:lnTo>
                <a:lnTo>
                  <a:pt x="177401" y="87937"/>
                </a:lnTo>
                <a:lnTo>
                  <a:pt x="177180" y="87634"/>
                </a:lnTo>
                <a:lnTo>
                  <a:pt x="176933" y="87330"/>
                </a:lnTo>
                <a:lnTo>
                  <a:pt x="176684" y="87634"/>
                </a:lnTo>
                <a:lnTo>
                  <a:pt x="176216" y="87027"/>
                </a:lnTo>
                <a:lnTo>
                  <a:pt x="176216" y="85564"/>
                </a:lnTo>
                <a:lnTo>
                  <a:pt x="176933" y="84985"/>
                </a:lnTo>
                <a:lnTo>
                  <a:pt x="176933" y="84379"/>
                </a:lnTo>
                <a:lnTo>
                  <a:pt x="177180" y="84103"/>
                </a:lnTo>
                <a:lnTo>
                  <a:pt x="177401" y="83800"/>
                </a:lnTo>
                <a:lnTo>
                  <a:pt x="178614" y="83496"/>
                </a:lnTo>
                <a:lnTo>
                  <a:pt x="179331" y="83193"/>
                </a:lnTo>
                <a:lnTo>
                  <a:pt x="179800" y="83193"/>
                </a:lnTo>
                <a:lnTo>
                  <a:pt x="180268" y="82917"/>
                </a:lnTo>
                <a:lnTo>
                  <a:pt x="182418" y="81428"/>
                </a:lnTo>
                <a:lnTo>
                  <a:pt x="182886" y="81152"/>
                </a:lnTo>
                <a:lnTo>
                  <a:pt x="183135" y="81428"/>
                </a:lnTo>
                <a:lnTo>
                  <a:pt x="184099" y="80545"/>
                </a:lnTo>
                <a:lnTo>
                  <a:pt x="184320" y="80545"/>
                </a:lnTo>
                <a:lnTo>
                  <a:pt x="184320" y="79965"/>
                </a:lnTo>
                <a:lnTo>
                  <a:pt x="185284" y="79662"/>
                </a:lnTo>
                <a:lnTo>
                  <a:pt x="185753" y="79358"/>
                </a:lnTo>
                <a:lnTo>
                  <a:pt x="186001" y="79082"/>
                </a:lnTo>
                <a:lnTo>
                  <a:pt x="187187" y="78476"/>
                </a:lnTo>
                <a:lnTo>
                  <a:pt x="187655" y="77897"/>
                </a:lnTo>
                <a:lnTo>
                  <a:pt x="187655" y="77594"/>
                </a:lnTo>
                <a:lnTo>
                  <a:pt x="187903" y="77318"/>
                </a:lnTo>
                <a:lnTo>
                  <a:pt x="189088" y="76711"/>
                </a:lnTo>
                <a:lnTo>
                  <a:pt x="189584" y="76407"/>
                </a:lnTo>
                <a:lnTo>
                  <a:pt x="190301" y="76131"/>
                </a:lnTo>
                <a:lnTo>
                  <a:pt x="191018" y="75828"/>
                </a:lnTo>
                <a:lnTo>
                  <a:pt x="191238" y="75828"/>
                </a:lnTo>
                <a:lnTo>
                  <a:pt x="191735" y="75524"/>
                </a:lnTo>
                <a:lnTo>
                  <a:pt x="191955" y="75248"/>
                </a:lnTo>
                <a:lnTo>
                  <a:pt x="192423" y="74946"/>
                </a:lnTo>
                <a:lnTo>
                  <a:pt x="193140" y="74641"/>
                </a:lnTo>
                <a:lnTo>
                  <a:pt x="193857" y="74641"/>
                </a:lnTo>
                <a:lnTo>
                  <a:pt x="194353" y="74946"/>
                </a:lnTo>
                <a:lnTo>
                  <a:pt x="195291" y="75828"/>
                </a:lnTo>
                <a:lnTo>
                  <a:pt x="195538" y="76131"/>
                </a:lnTo>
                <a:lnTo>
                  <a:pt x="195538" y="76711"/>
                </a:lnTo>
                <a:lnTo>
                  <a:pt x="195291" y="77318"/>
                </a:lnTo>
                <a:lnTo>
                  <a:pt x="196007" y="77318"/>
                </a:lnTo>
                <a:lnTo>
                  <a:pt x="196502" y="77594"/>
                </a:lnTo>
                <a:lnTo>
                  <a:pt x="196723" y="78200"/>
                </a:lnTo>
                <a:lnTo>
                  <a:pt x="197192" y="78200"/>
                </a:lnTo>
                <a:lnTo>
                  <a:pt x="197192" y="78476"/>
                </a:lnTo>
                <a:lnTo>
                  <a:pt x="197192" y="78779"/>
                </a:lnTo>
                <a:lnTo>
                  <a:pt x="197440" y="78779"/>
                </a:lnTo>
                <a:lnTo>
                  <a:pt x="197909" y="78779"/>
                </a:lnTo>
                <a:lnTo>
                  <a:pt x="198405" y="78779"/>
                </a:lnTo>
                <a:lnTo>
                  <a:pt x="198626" y="79082"/>
                </a:lnTo>
                <a:lnTo>
                  <a:pt x="198626" y="79358"/>
                </a:lnTo>
                <a:lnTo>
                  <a:pt x="198156" y="79662"/>
                </a:lnTo>
                <a:lnTo>
                  <a:pt x="197440" y="80269"/>
                </a:lnTo>
                <a:lnTo>
                  <a:pt x="197192" y="80545"/>
                </a:lnTo>
                <a:lnTo>
                  <a:pt x="196972" y="80848"/>
                </a:lnTo>
                <a:lnTo>
                  <a:pt x="197192" y="81428"/>
                </a:lnTo>
                <a:lnTo>
                  <a:pt x="196723" y="81428"/>
                </a:lnTo>
                <a:lnTo>
                  <a:pt x="196502" y="81730"/>
                </a:lnTo>
                <a:lnTo>
                  <a:pt x="196502" y="82310"/>
                </a:lnTo>
                <a:lnTo>
                  <a:pt x="196723" y="82310"/>
                </a:lnTo>
                <a:lnTo>
                  <a:pt x="196502" y="82613"/>
                </a:lnTo>
                <a:lnTo>
                  <a:pt x="196007" y="82917"/>
                </a:lnTo>
                <a:lnTo>
                  <a:pt x="196007" y="83193"/>
                </a:lnTo>
                <a:lnTo>
                  <a:pt x="195787" y="83496"/>
                </a:lnTo>
                <a:lnTo>
                  <a:pt x="195787" y="83800"/>
                </a:lnTo>
                <a:lnTo>
                  <a:pt x="196007" y="84683"/>
                </a:lnTo>
                <a:lnTo>
                  <a:pt x="196723" y="84985"/>
                </a:lnTo>
                <a:lnTo>
                  <a:pt x="196972" y="85564"/>
                </a:lnTo>
                <a:lnTo>
                  <a:pt x="196723" y="86144"/>
                </a:lnTo>
                <a:lnTo>
                  <a:pt x="196255" y="87634"/>
                </a:lnTo>
                <a:lnTo>
                  <a:pt x="196255" y="87937"/>
                </a:lnTo>
                <a:lnTo>
                  <a:pt x="196255" y="88516"/>
                </a:lnTo>
                <a:lnTo>
                  <a:pt x="196502" y="88516"/>
                </a:lnTo>
                <a:lnTo>
                  <a:pt x="196502" y="88819"/>
                </a:lnTo>
                <a:lnTo>
                  <a:pt x="197440" y="88819"/>
                </a:lnTo>
                <a:lnTo>
                  <a:pt x="198156" y="88819"/>
                </a:lnTo>
                <a:lnTo>
                  <a:pt x="198405" y="88516"/>
                </a:lnTo>
                <a:lnTo>
                  <a:pt x="199590" y="88819"/>
                </a:lnTo>
                <a:lnTo>
                  <a:pt x="200059" y="88819"/>
                </a:lnTo>
                <a:lnTo>
                  <a:pt x="200059" y="89702"/>
                </a:lnTo>
                <a:lnTo>
                  <a:pt x="200307" y="89702"/>
                </a:lnTo>
                <a:lnTo>
                  <a:pt x="201271" y="90282"/>
                </a:lnTo>
                <a:lnTo>
                  <a:pt x="202208" y="90282"/>
                </a:lnTo>
                <a:lnTo>
                  <a:pt x="202925" y="89399"/>
                </a:lnTo>
                <a:lnTo>
                  <a:pt x="203174" y="88819"/>
                </a:lnTo>
                <a:lnTo>
                  <a:pt x="204111" y="88516"/>
                </a:lnTo>
                <a:lnTo>
                  <a:pt x="204358" y="88213"/>
                </a:lnTo>
                <a:lnTo>
                  <a:pt x="205075" y="88213"/>
                </a:lnTo>
                <a:lnTo>
                  <a:pt x="205323" y="87937"/>
                </a:lnTo>
                <a:lnTo>
                  <a:pt x="206260" y="87634"/>
                </a:lnTo>
                <a:lnTo>
                  <a:pt x="206509" y="87330"/>
                </a:lnTo>
                <a:lnTo>
                  <a:pt x="206977" y="87330"/>
                </a:lnTo>
                <a:lnTo>
                  <a:pt x="207446" y="87330"/>
                </a:lnTo>
                <a:lnTo>
                  <a:pt x="208163" y="87027"/>
                </a:lnTo>
                <a:lnTo>
                  <a:pt x="208411" y="87027"/>
                </a:lnTo>
                <a:lnTo>
                  <a:pt x="208878" y="86447"/>
                </a:lnTo>
                <a:lnTo>
                  <a:pt x="210312" y="84985"/>
                </a:lnTo>
                <a:lnTo>
                  <a:pt x="210561" y="84985"/>
                </a:lnTo>
                <a:lnTo>
                  <a:pt x="210808" y="84985"/>
                </a:lnTo>
                <a:lnTo>
                  <a:pt x="210808" y="84683"/>
                </a:lnTo>
                <a:lnTo>
                  <a:pt x="210808" y="84379"/>
                </a:lnTo>
                <a:lnTo>
                  <a:pt x="211029" y="84103"/>
                </a:lnTo>
                <a:lnTo>
                  <a:pt x="211994" y="83800"/>
                </a:lnTo>
                <a:lnTo>
                  <a:pt x="212931" y="82917"/>
                </a:lnTo>
                <a:lnTo>
                  <a:pt x="213427" y="82917"/>
                </a:lnTo>
                <a:lnTo>
                  <a:pt x="213427" y="82613"/>
                </a:lnTo>
                <a:lnTo>
                  <a:pt x="218416" y="73456"/>
                </a:lnTo>
                <a:lnTo>
                  <a:pt x="219381" y="71994"/>
                </a:lnTo>
                <a:lnTo>
                  <a:pt x="219849" y="71387"/>
                </a:lnTo>
                <a:lnTo>
                  <a:pt x="221530" y="70229"/>
                </a:lnTo>
                <a:lnTo>
                  <a:pt x="222716" y="69925"/>
                </a:lnTo>
                <a:lnTo>
                  <a:pt x="222964" y="69346"/>
                </a:lnTo>
                <a:lnTo>
                  <a:pt x="223184" y="68739"/>
                </a:lnTo>
                <a:lnTo>
                  <a:pt x="223433" y="68739"/>
                </a:lnTo>
                <a:lnTo>
                  <a:pt x="223681" y="68739"/>
                </a:lnTo>
                <a:lnTo>
                  <a:pt x="224150" y="68739"/>
                </a:lnTo>
                <a:lnTo>
                  <a:pt x="224867" y="68159"/>
                </a:lnTo>
                <a:lnTo>
                  <a:pt x="225582" y="67552"/>
                </a:lnTo>
                <a:lnTo>
                  <a:pt x="226051" y="67277"/>
                </a:lnTo>
                <a:lnTo>
                  <a:pt x="226299" y="67552"/>
                </a:lnTo>
                <a:lnTo>
                  <a:pt x="226548" y="67552"/>
                </a:lnTo>
                <a:lnTo>
                  <a:pt x="227732" y="67552"/>
                </a:lnTo>
                <a:lnTo>
                  <a:pt x="228202" y="67277"/>
                </a:lnTo>
                <a:lnTo>
                  <a:pt x="228449" y="67277"/>
                </a:lnTo>
                <a:lnTo>
                  <a:pt x="228918" y="66974"/>
                </a:lnTo>
                <a:lnTo>
                  <a:pt x="229387" y="66974"/>
                </a:lnTo>
                <a:lnTo>
                  <a:pt x="229883" y="66671"/>
                </a:lnTo>
                <a:lnTo>
                  <a:pt x="230820" y="65788"/>
                </a:lnTo>
                <a:lnTo>
                  <a:pt x="231068" y="65484"/>
                </a:lnTo>
                <a:lnTo>
                  <a:pt x="231537" y="65208"/>
                </a:lnTo>
                <a:lnTo>
                  <a:pt x="232253" y="64905"/>
                </a:lnTo>
                <a:lnTo>
                  <a:pt x="233218" y="64601"/>
                </a:lnTo>
                <a:lnTo>
                  <a:pt x="234155" y="65484"/>
                </a:lnTo>
                <a:lnTo>
                  <a:pt x="234403" y="65484"/>
                </a:lnTo>
                <a:lnTo>
                  <a:pt x="234872" y="65484"/>
                </a:lnTo>
                <a:lnTo>
                  <a:pt x="235119" y="65788"/>
                </a:lnTo>
                <a:lnTo>
                  <a:pt x="235368" y="65788"/>
                </a:lnTo>
                <a:lnTo>
                  <a:pt x="235836" y="65788"/>
                </a:lnTo>
                <a:lnTo>
                  <a:pt x="236085" y="65484"/>
                </a:lnTo>
                <a:lnTo>
                  <a:pt x="236553" y="64905"/>
                </a:lnTo>
                <a:lnTo>
                  <a:pt x="236802" y="64905"/>
                </a:lnTo>
                <a:lnTo>
                  <a:pt x="237270" y="64905"/>
                </a:lnTo>
                <a:lnTo>
                  <a:pt x="237518" y="65208"/>
                </a:lnTo>
                <a:lnTo>
                  <a:pt x="237987" y="65208"/>
                </a:lnTo>
                <a:lnTo>
                  <a:pt x="238234" y="65208"/>
                </a:lnTo>
                <a:lnTo>
                  <a:pt x="238234" y="64905"/>
                </a:lnTo>
                <a:lnTo>
                  <a:pt x="238454" y="64905"/>
                </a:lnTo>
                <a:lnTo>
                  <a:pt x="238703" y="64298"/>
                </a:lnTo>
                <a:lnTo>
                  <a:pt x="238924" y="64022"/>
                </a:lnTo>
                <a:lnTo>
                  <a:pt x="239171" y="64022"/>
                </a:lnTo>
                <a:lnTo>
                  <a:pt x="239420" y="63718"/>
                </a:lnTo>
                <a:lnTo>
                  <a:pt x="239641" y="63416"/>
                </a:lnTo>
                <a:lnTo>
                  <a:pt x="240137" y="63140"/>
                </a:lnTo>
                <a:lnTo>
                  <a:pt x="240605" y="62533"/>
                </a:lnTo>
                <a:lnTo>
                  <a:pt x="240605" y="61953"/>
                </a:lnTo>
                <a:lnTo>
                  <a:pt x="240853" y="61650"/>
                </a:lnTo>
                <a:lnTo>
                  <a:pt x="241322" y="61346"/>
                </a:lnTo>
                <a:lnTo>
                  <a:pt x="241791" y="61346"/>
                </a:lnTo>
                <a:lnTo>
                  <a:pt x="242038" y="61346"/>
                </a:lnTo>
                <a:lnTo>
                  <a:pt x="242755" y="61650"/>
                </a:lnTo>
                <a:lnTo>
                  <a:pt x="243223" y="61953"/>
                </a:lnTo>
                <a:lnTo>
                  <a:pt x="243472" y="62229"/>
                </a:lnTo>
                <a:lnTo>
                  <a:pt x="243940" y="62533"/>
                </a:lnTo>
                <a:lnTo>
                  <a:pt x="244189" y="62836"/>
                </a:lnTo>
                <a:lnTo>
                  <a:pt x="244409" y="62533"/>
                </a:lnTo>
                <a:lnTo>
                  <a:pt x="244905" y="62533"/>
                </a:lnTo>
                <a:lnTo>
                  <a:pt x="244905" y="62836"/>
                </a:lnTo>
                <a:lnTo>
                  <a:pt x="245126" y="62836"/>
                </a:lnTo>
                <a:lnTo>
                  <a:pt x="245126" y="63140"/>
                </a:lnTo>
                <a:lnTo>
                  <a:pt x="245126" y="63416"/>
                </a:lnTo>
                <a:lnTo>
                  <a:pt x="245373" y="63416"/>
                </a:lnTo>
                <a:lnTo>
                  <a:pt x="245622" y="63416"/>
                </a:lnTo>
                <a:lnTo>
                  <a:pt x="245843" y="63416"/>
                </a:lnTo>
                <a:lnTo>
                  <a:pt x="246090" y="63718"/>
                </a:lnTo>
                <a:lnTo>
                  <a:pt x="246339" y="63416"/>
                </a:lnTo>
                <a:lnTo>
                  <a:pt x="246339" y="63140"/>
                </a:lnTo>
                <a:lnTo>
                  <a:pt x="246558" y="63140"/>
                </a:lnTo>
                <a:lnTo>
                  <a:pt x="246807" y="63140"/>
                </a:lnTo>
                <a:lnTo>
                  <a:pt x="247771" y="63140"/>
                </a:lnTo>
                <a:lnTo>
                  <a:pt x="248488" y="62836"/>
                </a:lnTo>
                <a:lnTo>
                  <a:pt x="249178" y="62533"/>
                </a:lnTo>
                <a:lnTo>
                  <a:pt x="249425" y="62533"/>
                </a:lnTo>
                <a:lnTo>
                  <a:pt x="249674" y="63416"/>
                </a:lnTo>
                <a:lnTo>
                  <a:pt x="250142" y="64601"/>
                </a:lnTo>
                <a:lnTo>
                  <a:pt x="250610" y="65484"/>
                </a:lnTo>
                <a:lnTo>
                  <a:pt x="250610" y="66367"/>
                </a:lnTo>
                <a:lnTo>
                  <a:pt x="250389" y="66974"/>
                </a:lnTo>
                <a:lnTo>
                  <a:pt x="251327" y="68739"/>
                </a:lnTo>
                <a:lnTo>
                  <a:pt x="251823" y="69042"/>
                </a:lnTo>
                <a:lnTo>
                  <a:pt x="253009" y="69042"/>
                </a:lnTo>
                <a:lnTo>
                  <a:pt x="253726" y="68739"/>
                </a:lnTo>
                <a:lnTo>
                  <a:pt x="254194" y="68435"/>
                </a:lnTo>
                <a:lnTo>
                  <a:pt x="254662" y="68739"/>
                </a:lnTo>
                <a:lnTo>
                  <a:pt x="254911" y="68739"/>
                </a:lnTo>
                <a:lnTo>
                  <a:pt x="256344" y="68739"/>
                </a:lnTo>
                <a:lnTo>
                  <a:pt x="257061" y="68739"/>
                </a:lnTo>
                <a:lnTo>
                  <a:pt x="258495" y="67856"/>
                </a:lnTo>
                <a:lnTo>
                  <a:pt x="259210" y="67856"/>
                </a:lnTo>
                <a:lnTo>
                  <a:pt x="259927" y="66671"/>
                </a:lnTo>
                <a:lnTo>
                  <a:pt x="259927" y="66367"/>
                </a:lnTo>
                <a:lnTo>
                  <a:pt x="260147" y="65788"/>
                </a:lnTo>
                <a:lnTo>
                  <a:pt x="260396" y="65788"/>
                </a:lnTo>
                <a:lnTo>
                  <a:pt x="261360" y="66091"/>
                </a:lnTo>
                <a:lnTo>
                  <a:pt x="261830" y="66671"/>
                </a:lnTo>
                <a:lnTo>
                  <a:pt x="262298" y="66671"/>
                </a:lnTo>
                <a:lnTo>
                  <a:pt x="262546" y="66671"/>
                </a:lnTo>
                <a:lnTo>
                  <a:pt x="263014" y="66091"/>
                </a:lnTo>
                <a:lnTo>
                  <a:pt x="263262" y="65484"/>
                </a:lnTo>
                <a:lnTo>
                  <a:pt x="263979" y="63718"/>
                </a:lnTo>
                <a:lnTo>
                  <a:pt x="264448" y="63140"/>
                </a:lnTo>
                <a:lnTo>
                  <a:pt x="266349" y="59582"/>
                </a:lnTo>
                <a:lnTo>
                  <a:pt x="267562" y="57816"/>
                </a:lnTo>
                <a:lnTo>
                  <a:pt x="268996" y="54864"/>
                </a:lnTo>
                <a:lnTo>
                  <a:pt x="269684" y="53678"/>
                </a:lnTo>
                <a:lnTo>
                  <a:pt x="270898" y="51610"/>
                </a:lnTo>
                <a:lnTo>
                  <a:pt x="273268" y="47445"/>
                </a:lnTo>
                <a:lnTo>
                  <a:pt x="273985" y="46258"/>
                </a:lnTo>
                <a:lnTo>
                  <a:pt x="275666" y="43003"/>
                </a:lnTo>
                <a:lnTo>
                  <a:pt x="276851" y="40935"/>
                </a:lnTo>
                <a:lnTo>
                  <a:pt x="278037" y="40052"/>
                </a:lnTo>
                <a:lnTo>
                  <a:pt x="278285" y="40356"/>
                </a:lnTo>
                <a:lnTo>
                  <a:pt x="279250" y="40052"/>
                </a:lnTo>
                <a:lnTo>
                  <a:pt x="280186" y="39169"/>
                </a:lnTo>
                <a:lnTo>
                  <a:pt x="280435" y="38866"/>
                </a:lnTo>
                <a:lnTo>
                  <a:pt x="280655" y="38562"/>
                </a:lnTo>
                <a:lnTo>
                  <a:pt x="282089" y="36797"/>
                </a:lnTo>
                <a:lnTo>
                  <a:pt x="282585" y="36191"/>
                </a:lnTo>
                <a:lnTo>
                  <a:pt x="283302" y="35915"/>
                </a:lnTo>
                <a:lnTo>
                  <a:pt x="284018" y="35611"/>
                </a:lnTo>
                <a:lnTo>
                  <a:pt x="284487" y="35032"/>
                </a:lnTo>
                <a:lnTo>
                  <a:pt x="285424" y="34425"/>
                </a:lnTo>
                <a:lnTo>
                  <a:pt x="286637" y="34425"/>
                </a:lnTo>
                <a:lnTo>
                  <a:pt x="287822" y="33846"/>
                </a:lnTo>
                <a:lnTo>
                  <a:pt x="288290" y="33543"/>
                </a:lnTo>
                <a:lnTo>
                  <a:pt x="289255" y="32936"/>
                </a:lnTo>
                <a:lnTo>
                  <a:pt x="289503" y="32936"/>
                </a:lnTo>
                <a:lnTo>
                  <a:pt x="289723" y="32660"/>
                </a:lnTo>
                <a:lnTo>
                  <a:pt x="289972" y="32356"/>
                </a:lnTo>
                <a:lnTo>
                  <a:pt x="289972" y="32936"/>
                </a:lnTo>
                <a:lnTo>
                  <a:pt x="290193" y="33239"/>
                </a:lnTo>
                <a:lnTo>
                  <a:pt x="290193" y="33543"/>
                </a:lnTo>
                <a:lnTo>
                  <a:pt x="290193" y="33846"/>
                </a:lnTo>
                <a:lnTo>
                  <a:pt x="290193" y="34122"/>
                </a:lnTo>
                <a:lnTo>
                  <a:pt x="290440" y="34425"/>
                </a:lnTo>
                <a:lnTo>
                  <a:pt x="291157" y="34425"/>
                </a:lnTo>
                <a:lnTo>
                  <a:pt x="291406" y="34425"/>
                </a:lnTo>
                <a:lnTo>
                  <a:pt x="291626" y="34425"/>
                </a:lnTo>
                <a:lnTo>
                  <a:pt x="292121" y="35032"/>
                </a:lnTo>
                <a:lnTo>
                  <a:pt x="292342" y="35032"/>
                </a:lnTo>
                <a:lnTo>
                  <a:pt x="292590" y="35032"/>
                </a:lnTo>
                <a:lnTo>
                  <a:pt x="292838" y="35308"/>
                </a:lnTo>
                <a:lnTo>
                  <a:pt x="293307" y="35611"/>
                </a:lnTo>
                <a:lnTo>
                  <a:pt x="293555" y="35611"/>
                </a:lnTo>
                <a:lnTo>
                  <a:pt x="293775" y="35611"/>
                </a:lnTo>
                <a:lnTo>
                  <a:pt x="294272" y="35611"/>
                </a:lnTo>
                <a:lnTo>
                  <a:pt x="294492" y="35915"/>
                </a:lnTo>
                <a:lnTo>
                  <a:pt x="294741" y="35915"/>
                </a:lnTo>
                <a:lnTo>
                  <a:pt x="294989" y="35915"/>
                </a:lnTo>
                <a:lnTo>
                  <a:pt x="295209" y="35915"/>
                </a:lnTo>
                <a:lnTo>
                  <a:pt x="295678" y="35915"/>
                </a:lnTo>
                <a:lnTo>
                  <a:pt x="296173" y="35611"/>
                </a:lnTo>
                <a:lnTo>
                  <a:pt x="296642" y="35032"/>
                </a:lnTo>
                <a:lnTo>
                  <a:pt x="297111" y="35308"/>
                </a:lnTo>
                <a:lnTo>
                  <a:pt x="297359" y="35308"/>
                </a:lnTo>
                <a:lnTo>
                  <a:pt x="297828" y="35611"/>
                </a:lnTo>
                <a:lnTo>
                  <a:pt x="298076" y="35611"/>
                </a:lnTo>
                <a:lnTo>
                  <a:pt x="298324" y="35611"/>
                </a:lnTo>
                <a:lnTo>
                  <a:pt x="298544" y="36191"/>
                </a:lnTo>
                <a:lnTo>
                  <a:pt x="298793" y="36191"/>
                </a:lnTo>
                <a:lnTo>
                  <a:pt x="299260" y="36191"/>
                </a:lnTo>
                <a:lnTo>
                  <a:pt x="299757" y="36191"/>
                </a:lnTo>
                <a:lnTo>
                  <a:pt x="299977" y="35915"/>
                </a:lnTo>
                <a:lnTo>
                  <a:pt x="299977" y="35611"/>
                </a:lnTo>
                <a:lnTo>
                  <a:pt x="299977" y="35308"/>
                </a:lnTo>
                <a:lnTo>
                  <a:pt x="299757" y="34728"/>
                </a:lnTo>
                <a:lnTo>
                  <a:pt x="299260" y="34728"/>
                </a:lnTo>
                <a:lnTo>
                  <a:pt x="298793" y="34425"/>
                </a:lnTo>
                <a:lnTo>
                  <a:pt x="298324" y="33846"/>
                </a:lnTo>
                <a:lnTo>
                  <a:pt x="298076" y="33543"/>
                </a:lnTo>
                <a:lnTo>
                  <a:pt x="297828" y="32936"/>
                </a:lnTo>
                <a:lnTo>
                  <a:pt x="297828" y="32660"/>
                </a:lnTo>
                <a:lnTo>
                  <a:pt x="297828" y="32053"/>
                </a:lnTo>
                <a:lnTo>
                  <a:pt x="297607" y="31473"/>
                </a:lnTo>
                <a:lnTo>
                  <a:pt x="297111" y="30563"/>
                </a:lnTo>
                <a:lnTo>
                  <a:pt x="296890" y="30288"/>
                </a:lnTo>
                <a:lnTo>
                  <a:pt x="296642" y="29985"/>
                </a:lnTo>
                <a:lnTo>
                  <a:pt x="296890" y="29681"/>
                </a:lnTo>
                <a:lnTo>
                  <a:pt x="297111" y="29378"/>
                </a:lnTo>
                <a:lnTo>
                  <a:pt x="297359" y="29102"/>
                </a:lnTo>
                <a:lnTo>
                  <a:pt x="297359" y="28798"/>
                </a:lnTo>
                <a:lnTo>
                  <a:pt x="297111" y="28495"/>
                </a:lnTo>
                <a:lnTo>
                  <a:pt x="297359" y="28191"/>
                </a:lnTo>
                <a:lnTo>
                  <a:pt x="297111" y="27915"/>
                </a:lnTo>
                <a:lnTo>
                  <a:pt x="296890" y="27915"/>
                </a:lnTo>
                <a:lnTo>
                  <a:pt x="296173" y="27612"/>
                </a:lnTo>
                <a:lnTo>
                  <a:pt x="296173" y="27308"/>
                </a:lnTo>
                <a:lnTo>
                  <a:pt x="296173" y="26729"/>
                </a:lnTo>
                <a:lnTo>
                  <a:pt x="295925" y="26729"/>
                </a:lnTo>
                <a:lnTo>
                  <a:pt x="295925" y="26425"/>
                </a:lnTo>
                <a:lnTo>
                  <a:pt x="296173" y="25819"/>
                </a:lnTo>
                <a:lnTo>
                  <a:pt x="295925" y="25543"/>
                </a:lnTo>
                <a:lnTo>
                  <a:pt x="295925" y="25240"/>
                </a:lnTo>
                <a:lnTo>
                  <a:pt x="296394" y="24936"/>
                </a:lnTo>
                <a:lnTo>
                  <a:pt x="296642" y="25240"/>
                </a:lnTo>
                <a:lnTo>
                  <a:pt x="296890" y="24936"/>
                </a:lnTo>
                <a:lnTo>
                  <a:pt x="297359" y="24936"/>
                </a:lnTo>
                <a:lnTo>
                  <a:pt x="297359" y="24357"/>
                </a:lnTo>
                <a:lnTo>
                  <a:pt x="297607" y="24357"/>
                </a:lnTo>
                <a:lnTo>
                  <a:pt x="297607" y="24053"/>
                </a:lnTo>
                <a:lnTo>
                  <a:pt x="297828" y="24053"/>
                </a:lnTo>
                <a:lnTo>
                  <a:pt x="298076" y="23750"/>
                </a:lnTo>
                <a:lnTo>
                  <a:pt x="298324" y="23750"/>
                </a:lnTo>
                <a:lnTo>
                  <a:pt x="298324" y="23447"/>
                </a:lnTo>
                <a:lnTo>
                  <a:pt x="298544" y="22868"/>
                </a:lnTo>
                <a:lnTo>
                  <a:pt x="298793" y="22564"/>
                </a:lnTo>
                <a:lnTo>
                  <a:pt x="298324" y="22261"/>
                </a:lnTo>
                <a:lnTo>
                  <a:pt x="299040" y="21682"/>
                </a:lnTo>
                <a:lnTo>
                  <a:pt x="299040" y="21378"/>
                </a:lnTo>
                <a:lnTo>
                  <a:pt x="299040" y="21075"/>
                </a:lnTo>
                <a:lnTo>
                  <a:pt x="298793" y="20799"/>
                </a:lnTo>
                <a:lnTo>
                  <a:pt x="298793" y="20495"/>
                </a:lnTo>
                <a:lnTo>
                  <a:pt x="299040" y="20192"/>
                </a:lnTo>
                <a:lnTo>
                  <a:pt x="299040" y="19612"/>
                </a:lnTo>
                <a:lnTo>
                  <a:pt x="299040" y="19309"/>
                </a:lnTo>
                <a:lnTo>
                  <a:pt x="299040" y="18703"/>
                </a:lnTo>
                <a:lnTo>
                  <a:pt x="299757" y="18123"/>
                </a:lnTo>
                <a:lnTo>
                  <a:pt x="300447" y="17820"/>
                </a:lnTo>
                <a:lnTo>
                  <a:pt x="300694" y="17820"/>
                </a:lnTo>
                <a:lnTo>
                  <a:pt x="300942" y="17820"/>
                </a:lnTo>
                <a:lnTo>
                  <a:pt x="301163" y="17241"/>
                </a:lnTo>
                <a:lnTo>
                  <a:pt x="301411" y="16634"/>
                </a:lnTo>
                <a:lnTo>
                  <a:pt x="301163" y="16330"/>
                </a:lnTo>
                <a:lnTo>
                  <a:pt x="300942" y="14869"/>
                </a:lnTo>
                <a:lnTo>
                  <a:pt x="301163" y="13958"/>
                </a:lnTo>
                <a:lnTo>
                  <a:pt x="301163" y="13655"/>
                </a:lnTo>
                <a:lnTo>
                  <a:pt x="300942" y="13379"/>
                </a:lnTo>
                <a:lnTo>
                  <a:pt x="300942" y="13075"/>
                </a:lnTo>
                <a:lnTo>
                  <a:pt x="300694" y="13075"/>
                </a:lnTo>
                <a:lnTo>
                  <a:pt x="300694" y="12772"/>
                </a:lnTo>
                <a:lnTo>
                  <a:pt x="300694" y="12468"/>
                </a:lnTo>
                <a:lnTo>
                  <a:pt x="300942" y="12192"/>
                </a:lnTo>
                <a:lnTo>
                  <a:pt x="300942" y="11889"/>
                </a:lnTo>
                <a:lnTo>
                  <a:pt x="300942" y="11585"/>
                </a:lnTo>
                <a:lnTo>
                  <a:pt x="300694" y="11007"/>
                </a:lnTo>
                <a:lnTo>
                  <a:pt x="300694" y="10704"/>
                </a:lnTo>
                <a:lnTo>
                  <a:pt x="300447" y="9821"/>
                </a:lnTo>
                <a:lnTo>
                  <a:pt x="299977" y="9214"/>
                </a:lnTo>
                <a:lnTo>
                  <a:pt x="299757" y="8910"/>
                </a:lnTo>
                <a:lnTo>
                  <a:pt x="299757" y="8028"/>
                </a:lnTo>
                <a:lnTo>
                  <a:pt x="299757" y="7420"/>
                </a:lnTo>
                <a:lnTo>
                  <a:pt x="300694" y="7420"/>
                </a:lnTo>
                <a:lnTo>
                  <a:pt x="300694" y="7145"/>
                </a:lnTo>
                <a:lnTo>
                  <a:pt x="300942" y="6235"/>
                </a:lnTo>
                <a:lnTo>
                  <a:pt x="301411" y="5655"/>
                </a:lnTo>
                <a:lnTo>
                  <a:pt x="301879" y="5352"/>
                </a:lnTo>
                <a:lnTo>
                  <a:pt x="301879" y="4773"/>
                </a:lnTo>
                <a:lnTo>
                  <a:pt x="301879" y="4166"/>
                </a:lnTo>
                <a:lnTo>
                  <a:pt x="301659" y="3863"/>
                </a:lnTo>
                <a:lnTo>
                  <a:pt x="301659" y="3284"/>
                </a:lnTo>
                <a:lnTo>
                  <a:pt x="301879" y="2980"/>
                </a:lnTo>
                <a:lnTo>
                  <a:pt x="302375" y="2980"/>
                </a:lnTo>
                <a:lnTo>
                  <a:pt x="303092" y="2980"/>
                </a:lnTo>
                <a:lnTo>
                  <a:pt x="303313" y="2677"/>
                </a:lnTo>
                <a:lnTo>
                  <a:pt x="303313" y="2097"/>
                </a:lnTo>
                <a:lnTo>
                  <a:pt x="303092" y="1490"/>
                </a:lnTo>
                <a:lnTo>
                  <a:pt x="303092" y="1187"/>
                </a:lnTo>
                <a:lnTo>
                  <a:pt x="303092" y="607"/>
                </a:lnTo>
                <a:close/>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37" name="ND">
            <a:extLst>
              <a:ext uri="{FF2B5EF4-FFF2-40B4-BE49-F238E27FC236}">
                <a16:creationId xmlns:a16="http://schemas.microsoft.com/office/drawing/2014/main" id="{44930CD7-E261-B110-5F54-04EB96D0BAD0}"/>
              </a:ext>
            </a:extLst>
          </p:cNvPr>
          <p:cNvSpPr/>
          <p:nvPr/>
        </p:nvSpPr>
        <p:spPr>
          <a:xfrm>
            <a:off x="4684203" y="2561902"/>
            <a:ext cx="743263" cy="450181"/>
          </a:xfrm>
          <a:custGeom>
            <a:avLst/>
            <a:gdLst>
              <a:gd name="connsiteX0" fmla="*/ 156 w 812747"/>
              <a:gd name="connsiteY0" fmla="*/ 22357 h 492266"/>
              <a:gd name="connsiteX1" fmla="*/ 156 w 812747"/>
              <a:gd name="connsiteY1" fmla="*/ 22015 h 492266"/>
              <a:gd name="connsiteX2" fmla="*/ 156 w 812747"/>
              <a:gd name="connsiteY2" fmla="*/ 20641 h 492266"/>
              <a:gd name="connsiteX3" fmla="*/ 156 w 812747"/>
              <a:gd name="connsiteY3" fmla="*/ 19955 h 492266"/>
              <a:gd name="connsiteX4" fmla="*/ 156 w 812747"/>
              <a:gd name="connsiteY4" fmla="*/ 17210 h 492266"/>
              <a:gd name="connsiteX5" fmla="*/ 156 w 812747"/>
              <a:gd name="connsiteY5" fmla="*/ 16180 h 492266"/>
              <a:gd name="connsiteX6" fmla="*/ 156 w 812747"/>
              <a:gd name="connsiteY6" fmla="*/ 15494 h 492266"/>
              <a:gd name="connsiteX7" fmla="*/ 156 w 812747"/>
              <a:gd name="connsiteY7" fmla="*/ 14463 h 492266"/>
              <a:gd name="connsiteX8" fmla="*/ 156 w 812747"/>
              <a:gd name="connsiteY8" fmla="*/ 11028 h 492266"/>
              <a:gd name="connsiteX9" fmla="*/ 156 w 812747"/>
              <a:gd name="connsiteY9" fmla="*/ 9998 h 492266"/>
              <a:gd name="connsiteX10" fmla="*/ 156 w 812747"/>
              <a:gd name="connsiteY10" fmla="*/ 9312 h 492266"/>
              <a:gd name="connsiteX11" fmla="*/ 156 w 812747"/>
              <a:gd name="connsiteY11" fmla="*/ 8281 h 492266"/>
              <a:gd name="connsiteX12" fmla="*/ 156 w 812747"/>
              <a:gd name="connsiteY12" fmla="*/ 7937 h 492266"/>
              <a:gd name="connsiteX13" fmla="*/ 156 w 812747"/>
              <a:gd name="connsiteY13" fmla="*/ 6907 h 492266"/>
              <a:gd name="connsiteX14" fmla="*/ 156 w 812747"/>
              <a:gd name="connsiteY14" fmla="*/ 5874 h 492266"/>
              <a:gd name="connsiteX15" fmla="*/ 156 w 812747"/>
              <a:gd name="connsiteY15" fmla="*/ 5532 h 492266"/>
              <a:gd name="connsiteX16" fmla="*/ 156 w 812747"/>
              <a:gd name="connsiteY16" fmla="*/ 2091 h 492266"/>
              <a:gd name="connsiteX17" fmla="*/ 156 w 812747"/>
              <a:gd name="connsiteY17" fmla="*/ 28 h 492266"/>
              <a:gd name="connsiteX18" fmla="*/ 6229 w 812747"/>
              <a:gd name="connsiteY18" fmla="*/ 28 h 492266"/>
              <a:gd name="connsiteX19" fmla="*/ 6699 w 812747"/>
              <a:gd name="connsiteY19" fmla="*/ 28 h 492266"/>
              <a:gd name="connsiteX20" fmla="*/ 7142 w 812747"/>
              <a:gd name="connsiteY20" fmla="*/ 28 h 492266"/>
              <a:gd name="connsiteX21" fmla="*/ 7376 w 812747"/>
              <a:gd name="connsiteY21" fmla="*/ 28 h 492266"/>
              <a:gd name="connsiteX22" fmla="*/ 7585 w 812747"/>
              <a:gd name="connsiteY22" fmla="*/ 28 h 492266"/>
              <a:gd name="connsiteX23" fmla="*/ 8054 w 812747"/>
              <a:gd name="connsiteY23" fmla="*/ 28 h 492266"/>
              <a:gd name="connsiteX24" fmla="*/ 8732 w 812747"/>
              <a:gd name="connsiteY24" fmla="*/ 28 h 492266"/>
              <a:gd name="connsiteX25" fmla="*/ 13684 w 812747"/>
              <a:gd name="connsiteY25" fmla="*/ 28 h 492266"/>
              <a:gd name="connsiteX26" fmla="*/ 13919 w 812747"/>
              <a:gd name="connsiteY26" fmla="*/ 28 h 492266"/>
              <a:gd name="connsiteX27" fmla="*/ 14128 w 812747"/>
              <a:gd name="connsiteY27" fmla="*/ 28 h 492266"/>
              <a:gd name="connsiteX28" fmla="*/ 14362 w 812747"/>
              <a:gd name="connsiteY28" fmla="*/ 28 h 492266"/>
              <a:gd name="connsiteX29" fmla="*/ 18872 w 812747"/>
              <a:gd name="connsiteY29" fmla="*/ 28 h 492266"/>
              <a:gd name="connsiteX30" fmla="*/ 19993 w 812747"/>
              <a:gd name="connsiteY30" fmla="*/ 28 h 492266"/>
              <a:gd name="connsiteX31" fmla="*/ 20227 w 812747"/>
              <a:gd name="connsiteY31" fmla="*/ 28 h 492266"/>
              <a:gd name="connsiteX32" fmla="*/ 20671 w 812747"/>
              <a:gd name="connsiteY32" fmla="*/ 28 h 492266"/>
              <a:gd name="connsiteX33" fmla="*/ 21113 w 812747"/>
              <a:gd name="connsiteY33" fmla="*/ 28 h 492266"/>
              <a:gd name="connsiteX34" fmla="*/ 21348 w 812747"/>
              <a:gd name="connsiteY34" fmla="*/ 28 h 492266"/>
              <a:gd name="connsiteX35" fmla="*/ 34877 w 812747"/>
              <a:gd name="connsiteY35" fmla="*/ 28 h 492266"/>
              <a:gd name="connsiteX36" fmla="*/ 49084 w 812747"/>
              <a:gd name="connsiteY36" fmla="*/ 28 h 492266"/>
              <a:gd name="connsiteX37" fmla="*/ 61049 w 812747"/>
              <a:gd name="connsiteY37" fmla="*/ 28 h 492266"/>
              <a:gd name="connsiteX38" fmla="*/ 63525 w 812747"/>
              <a:gd name="connsiteY38" fmla="*/ 28 h 492266"/>
              <a:gd name="connsiteX39" fmla="*/ 73222 w 812747"/>
              <a:gd name="connsiteY39" fmla="*/ 28 h 492266"/>
              <a:gd name="connsiteX40" fmla="*/ 75255 w 812747"/>
              <a:gd name="connsiteY40" fmla="*/ 28 h 492266"/>
              <a:gd name="connsiteX41" fmla="*/ 77732 w 812747"/>
              <a:gd name="connsiteY41" fmla="*/ 28 h 492266"/>
              <a:gd name="connsiteX42" fmla="*/ 91938 w 812747"/>
              <a:gd name="connsiteY42" fmla="*/ 28 h 492266"/>
              <a:gd name="connsiteX43" fmla="*/ 106145 w 812747"/>
              <a:gd name="connsiteY43" fmla="*/ 28 h 492266"/>
              <a:gd name="connsiteX44" fmla="*/ 120586 w 812747"/>
              <a:gd name="connsiteY44" fmla="*/ 28 h 492266"/>
              <a:gd name="connsiteX45" fmla="*/ 122828 w 812747"/>
              <a:gd name="connsiteY45" fmla="*/ 28 h 492266"/>
              <a:gd name="connsiteX46" fmla="*/ 130048 w 812747"/>
              <a:gd name="connsiteY46" fmla="*/ 28 h 492266"/>
              <a:gd name="connsiteX47" fmla="*/ 134793 w 812747"/>
              <a:gd name="connsiteY47" fmla="*/ 28 h 492266"/>
              <a:gd name="connsiteX48" fmla="*/ 148999 w 812747"/>
              <a:gd name="connsiteY48" fmla="*/ 28 h 492266"/>
              <a:gd name="connsiteX49" fmla="*/ 160729 w 812747"/>
              <a:gd name="connsiteY49" fmla="*/ 28 h 492266"/>
              <a:gd name="connsiteX50" fmla="*/ 161407 w 812747"/>
              <a:gd name="connsiteY50" fmla="*/ 28 h 492266"/>
              <a:gd name="connsiteX51" fmla="*/ 164327 w 812747"/>
              <a:gd name="connsiteY51" fmla="*/ 28 h 492266"/>
              <a:gd name="connsiteX52" fmla="*/ 177412 w 812747"/>
              <a:gd name="connsiteY52" fmla="*/ 28 h 492266"/>
              <a:gd name="connsiteX53" fmla="*/ 184398 w 812747"/>
              <a:gd name="connsiteY53" fmla="*/ 28 h 492266"/>
              <a:gd name="connsiteX54" fmla="*/ 191619 w 812747"/>
              <a:gd name="connsiteY54" fmla="*/ 28 h 492266"/>
              <a:gd name="connsiteX55" fmla="*/ 198839 w 812747"/>
              <a:gd name="connsiteY55" fmla="*/ 372 h 492266"/>
              <a:gd name="connsiteX56" fmla="*/ 199048 w 812747"/>
              <a:gd name="connsiteY56" fmla="*/ 372 h 492266"/>
              <a:gd name="connsiteX57" fmla="*/ 199283 w 812747"/>
              <a:gd name="connsiteY57" fmla="*/ 372 h 492266"/>
              <a:gd name="connsiteX58" fmla="*/ 205826 w 812747"/>
              <a:gd name="connsiteY58" fmla="*/ 28 h 492266"/>
              <a:gd name="connsiteX59" fmla="*/ 208067 w 812747"/>
              <a:gd name="connsiteY59" fmla="*/ 28 h 492266"/>
              <a:gd name="connsiteX60" fmla="*/ 220032 w 812747"/>
              <a:gd name="connsiteY60" fmla="*/ 28 h 492266"/>
              <a:gd name="connsiteX61" fmla="*/ 222274 w 812747"/>
              <a:gd name="connsiteY61" fmla="*/ 28 h 492266"/>
              <a:gd name="connsiteX62" fmla="*/ 234239 w 812747"/>
              <a:gd name="connsiteY62" fmla="*/ 28 h 492266"/>
              <a:gd name="connsiteX63" fmla="*/ 248445 w 812747"/>
              <a:gd name="connsiteY63" fmla="*/ 28 h 492266"/>
              <a:gd name="connsiteX64" fmla="*/ 262652 w 812747"/>
              <a:gd name="connsiteY64" fmla="*/ 28 h 492266"/>
              <a:gd name="connsiteX65" fmla="*/ 262886 w 812747"/>
              <a:gd name="connsiteY65" fmla="*/ 28 h 492266"/>
              <a:gd name="connsiteX66" fmla="*/ 276415 w 812747"/>
              <a:gd name="connsiteY66" fmla="*/ 28 h 492266"/>
              <a:gd name="connsiteX67" fmla="*/ 276859 w 812747"/>
              <a:gd name="connsiteY67" fmla="*/ 28 h 492266"/>
              <a:gd name="connsiteX68" fmla="*/ 281133 w 812747"/>
              <a:gd name="connsiteY68" fmla="*/ 28 h 492266"/>
              <a:gd name="connsiteX69" fmla="*/ 291065 w 812747"/>
              <a:gd name="connsiteY69" fmla="*/ 28 h 492266"/>
              <a:gd name="connsiteX70" fmla="*/ 293333 w 812747"/>
              <a:gd name="connsiteY70" fmla="*/ 28 h 492266"/>
              <a:gd name="connsiteX71" fmla="*/ 300528 w 812747"/>
              <a:gd name="connsiteY71" fmla="*/ 28 h 492266"/>
              <a:gd name="connsiteX72" fmla="*/ 305272 w 812747"/>
              <a:gd name="connsiteY72" fmla="*/ 28 h 492266"/>
              <a:gd name="connsiteX73" fmla="*/ 306184 w 812747"/>
              <a:gd name="connsiteY73" fmla="*/ 28 h 492266"/>
              <a:gd name="connsiteX74" fmla="*/ 306393 w 812747"/>
              <a:gd name="connsiteY74" fmla="*/ 28 h 492266"/>
              <a:gd name="connsiteX75" fmla="*/ 306862 w 812747"/>
              <a:gd name="connsiteY75" fmla="*/ 28 h 492266"/>
              <a:gd name="connsiteX76" fmla="*/ 307305 w 812747"/>
              <a:gd name="connsiteY76" fmla="*/ 28 h 492266"/>
              <a:gd name="connsiteX77" fmla="*/ 317237 w 812747"/>
              <a:gd name="connsiteY77" fmla="*/ 28 h 492266"/>
              <a:gd name="connsiteX78" fmla="*/ 319713 w 812747"/>
              <a:gd name="connsiteY78" fmla="*/ 28 h 492266"/>
              <a:gd name="connsiteX79" fmla="*/ 335275 w 812747"/>
              <a:gd name="connsiteY79" fmla="*/ 28 h 492266"/>
              <a:gd name="connsiteX80" fmla="*/ 339315 w 812747"/>
              <a:gd name="connsiteY80" fmla="*/ 28 h 492266"/>
              <a:gd name="connsiteX81" fmla="*/ 339550 w 812747"/>
              <a:gd name="connsiteY81" fmla="*/ 28 h 492266"/>
              <a:gd name="connsiteX82" fmla="*/ 340228 w 812747"/>
              <a:gd name="connsiteY82" fmla="*/ 28 h 492266"/>
              <a:gd name="connsiteX83" fmla="*/ 340906 w 812747"/>
              <a:gd name="connsiteY83" fmla="*/ 28 h 492266"/>
              <a:gd name="connsiteX84" fmla="*/ 348126 w 812747"/>
              <a:gd name="connsiteY84" fmla="*/ 28 h 492266"/>
              <a:gd name="connsiteX85" fmla="*/ 362333 w 812747"/>
              <a:gd name="connsiteY85" fmla="*/ 28 h 492266"/>
              <a:gd name="connsiteX86" fmla="*/ 376539 w 812747"/>
              <a:gd name="connsiteY86" fmla="*/ 28 h 492266"/>
              <a:gd name="connsiteX87" fmla="*/ 379016 w 812747"/>
              <a:gd name="connsiteY87" fmla="*/ 28 h 492266"/>
              <a:gd name="connsiteX88" fmla="*/ 390980 w 812747"/>
              <a:gd name="connsiteY88" fmla="*/ 28 h 492266"/>
              <a:gd name="connsiteX89" fmla="*/ 392101 w 812747"/>
              <a:gd name="connsiteY89" fmla="*/ 28 h 492266"/>
              <a:gd name="connsiteX90" fmla="*/ 392310 w 812747"/>
              <a:gd name="connsiteY90" fmla="*/ 28 h 492266"/>
              <a:gd name="connsiteX91" fmla="*/ 405187 w 812747"/>
              <a:gd name="connsiteY91" fmla="*/ 28 h 492266"/>
              <a:gd name="connsiteX92" fmla="*/ 419394 w 812747"/>
              <a:gd name="connsiteY92" fmla="*/ 28 h 492266"/>
              <a:gd name="connsiteX93" fmla="*/ 421635 w 812747"/>
              <a:gd name="connsiteY93" fmla="*/ 28 h 492266"/>
              <a:gd name="connsiteX94" fmla="*/ 443063 w 812747"/>
              <a:gd name="connsiteY94" fmla="*/ 28 h 492266"/>
              <a:gd name="connsiteX95" fmla="*/ 448485 w 812747"/>
              <a:gd name="connsiteY95" fmla="*/ 28 h 492266"/>
              <a:gd name="connsiteX96" fmla="*/ 450726 w 812747"/>
              <a:gd name="connsiteY96" fmla="*/ 28 h 492266"/>
              <a:gd name="connsiteX97" fmla="*/ 454115 w 812747"/>
              <a:gd name="connsiteY97" fmla="*/ 28 h 492266"/>
              <a:gd name="connsiteX98" fmla="*/ 457269 w 812747"/>
              <a:gd name="connsiteY98" fmla="*/ 28 h 492266"/>
              <a:gd name="connsiteX99" fmla="*/ 458625 w 812747"/>
              <a:gd name="connsiteY99" fmla="*/ 28 h 492266"/>
              <a:gd name="connsiteX100" fmla="*/ 476220 w 812747"/>
              <a:gd name="connsiteY100" fmla="*/ 28 h 492266"/>
              <a:gd name="connsiteX101" fmla="*/ 476429 w 812747"/>
              <a:gd name="connsiteY101" fmla="*/ 28 h 492266"/>
              <a:gd name="connsiteX102" fmla="*/ 490635 w 812747"/>
              <a:gd name="connsiteY102" fmla="*/ 28 h 492266"/>
              <a:gd name="connsiteX103" fmla="*/ 504842 w 812747"/>
              <a:gd name="connsiteY103" fmla="*/ 28 h 492266"/>
              <a:gd name="connsiteX104" fmla="*/ 506875 w 812747"/>
              <a:gd name="connsiteY104" fmla="*/ 28 h 492266"/>
              <a:gd name="connsiteX105" fmla="*/ 519048 w 812747"/>
              <a:gd name="connsiteY105" fmla="*/ 28 h 492266"/>
              <a:gd name="connsiteX106" fmla="*/ 533281 w 812747"/>
              <a:gd name="connsiteY106" fmla="*/ 28 h 492266"/>
              <a:gd name="connsiteX107" fmla="*/ 535758 w 812747"/>
              <a:gd name="connsiteY107" fmla="*/ 28 h 492266"/>
              <a:gd name="connsiteX108" fmla="*/ 547696 w 812747"/>
              <a:gd name="connsiteY108" fmla="*/ 28 h 492266"/>
              <a:gd name="connsiteX109" fmla="*/ 561903 w 812747"/>
              <a:gd name="connsiteY109" fmla="*/ 28 h 492266"/>
              <a:gd name="connsiteX110" fmla="*/ 576109 w 812747"/>
              <a:gd name="connsiteY110" fmla="*/ 28 h 492266"/>
              <a:gd name="connsiteX111" fmla="*/ 590316 w 812747"/>
              <a:gd name="connsiteY111" fmla="*/ 28 h 492266"/>
              <a:gd name="connsiteX112" fmla="*/ 604523 w 812747"/>
              <a:gd name="connsiteY112" fmla="*/ 28 h 492266"/>
              <a:gd name="connsiteX113" fmla="*/ 618964 w 812747"/>
              <a:gd name="connsiteY113" fmla="*/ 28 h 492266"/>
              <a:gd name="connsiteX114" fmla="*/ 633170 w 812747"/>
              <a:gd name="connsiteY114" fmla="*/ 28 h 492266"/>
              <a:gd name="connsiteX115" fmla="*/ 633614 w 812747"/>
              <a:gd name="connsiteY115" fmla="*/ 28 h 492266"/>
              <a:gd name="connsiteX116" fmla="*/ 661584 w 812747"/>
              <a:gd name="connsiteY116" fmla="*/ 28 h 492266"/>
              <a:gd name="connsiteX117" fmla="*/ 675790 w 812747"/>
              <a:gd name="connsiteY117" fmla="*/ 28 h 492266"/>
              <a:gd name="connsiteX118" fmla="*/ 680300 w 812747"/>
              <a:gd name="connsiteY118" fmla="*/ 28 h 492266"/>
              <a:gd name="connsiteX119" fmla="*/ 689997 w 812747"/>
              <a:gd name="connsiteY119" fmla="*/ 28 h 492266"/>
              <a:gd name="connsiteX120" fmla="*/ 704203 w 812747"/>
              <a:gd name="connsiteY120" fmla="*/ 28 h 492266"/>
              <a:gd name="connsiteX121" fmla="*/ 718410 w 812747"/>
              <a:gd name="connsiteY121" fmla="*/ 28 h 492266"/>
              <a:gd name="connsiteX122" fmla="*/ 720000 w 812747"/>
              <a:gd name="connsiteY122" fmla="*/ 28 h 492266"/>
              <a:gd name="connsiteX123" fmla="*/ 722242 w 812747"/>
              <a:gd name="connsiteY123" fmla="*/ 28 h 492266"/>
              <a:gd name="connsiteX124" fmla="*/ 739837 w 812747"/>
              <a:gd name="connsiteY124" fmla="*/ 28 h 492266"/>
              <a:gd name="connsiteX125" fmla="*/ 739160 w 812747"/>
              <a:gd name="connsiteY125" fmla="*/ 372 h 492266"/>
              <a:gd name="connsiteX126" fmla="*/ 739160 w 812747"/>
              <a:gd name="connsiteY126" fmla="*/ 716 h 492266"/>
              <a:gd name="connsiteX127" fmla="*/ 739394 w 812747"/>
              <a:gd name="connsiteY127" fmla="*/ 716 h 492266"/>
              <a:gd name="connsiteX128" fmla="*/ 739837 w 812747"/>
              <a:gd name="connsiteY128" fmla="*/ 716 h 492266"/>
              <a:gd name="connsiteX129" fmla="*/ 740072 w 812747"/>
              <a:gd name="connsiteY129" fmla="*/ 1061 h 492266"/>
              <a:gd name="connsiteX130" fmla="*/ 739837 w 812747"/>
              <a:gd name="connsiteY130" fmla="*/ 1061 h 492266"/>
              <a:gd name="connsiteX131" fmla="*/ 739394 w 812747"/>
              <a:gd name="connsiteY131" fmla="*/ 1405 h 492266"/>
              <a:gd name="connsiteX132" fmla="*/ 739160 w 812747"/>
              <a:gd name="connsiteY132" fmla="*/ 1749 h 492266"/>
              <a:gd name="connsiteX133" fmla="*/ 738716 w 812747"/>
              <a:gd name="connsiteY133" fmla="*/ 2435 h 492266"/>
              <a:gd name="connsiteX134" fmla="*/ 738716 w 812747"/>
              <a:gd name="connsiteY134" fmla="*/ 2780 h 492266"/>
              <a:gd name="connsiteX135" fmla="*/ 738716 w 812747"/>
              <a:gd name="connsiteY135" fmla="*/ 3813 h 492266"/>
              <a:gd name="connsiteX136" fmla="*/ 738716 w 812747"/>
              <a:gd name="connsiteY136" fmla="*/ 4154 h 492266"/>
              <a:gd name="connsiteX137" fmla="*/ 738716 w 812747"/>
              <a:gd name="connsiteY137" fmla="*/ 4499 h 492266"/>
              <a:gd name="connsiteX138" fmla="*/ 738482 w 812747"/>
              <a:gd name="connsiteY138" fmla="*/ 5187 h 492266"/>
              <a:gd name="connsiteX139" fmla="*/ 738716 w 812747"/>
              <a:gd name="connsiteY139" fmla="*/ 5187 h 492266"/>
              <a:gd name="connsiteX140" fmla="*/ 738716 w 812747"/>
              <a:gd name="connsiteY140" fmla="*/ 5532 h 492266"/>
              <a:gd name="connsiteX141" fmla="*/ 739160 w 812747"/>
              <a:gd name="connsiteY141" fmla="*/ 5874 h 492266"/>
              <a:gd name="connsiteX142" fmla="*/ 739603 w 812747"/>
              <a:gd name="connsiteY142" fmla="*/ 5874 h 492266"/>
              <a:gd name="connsiteX143" fmla="*/ 739837 w 812747"/>
              <a:gd name="connsiteY143" fmla="*/ 6218 h 492266"/>
              <a:gd name="connsiteX144" fmla="*/ 739603 w 812747"/>
              <a:gd name="connsiteY144" fmla="*/ 6562 h 492266"/>
              <a:gd name="connsiteX145" fmla="*/ 739394 w 812747"/>
              <a:gd name="connsiteY145" fmla="*/ 6907 h 492266"/>
              <a:gd name="connsiteX146" fmla="*/ 739394 w 812747"/>
              <a:gd name="connsiteY146" fmla="*/ 7248 h 492266"/>
              <a:gd name="connsiteX147" fmla="*/ 739160 w 812747"/>
              <a:gd name="connsiteY147" fmla="*/ 7937 h 492266"/>
              <a:gd name="connsiteX148" fmla="*/ 739160 w 812747"/>
              <a:gd name="connsiteY148" fmla="*/ 8281 h 492266"/>
              <a:gd name="connsiteX149" fmla="*/ 739160 w 812747"/>
              <a:gd name="connsiteY149" fmla="*/ 8623 h 492266"/>
              <a:gd name="connsiteX150" fmla="*/ 739394 w 812747"/>
              <a:gd name="connsiteY150" fmla="*/ 8967 h 492266"/>
              <a:gd name="connsiteX151" fmla="*/ 739603 w 812747"/>
              <a:gd name="connsiteY151" fmla="*/ 8623 h 492266"/>
              <a:gd name="connsiteX152" fmla="*/ 739837 w 812747"/>
              <a:gd name="connsiteY152" fmla="*/ 8967 h 492266"/>
              <a:gd name="connsiteX153" fmla="*/ 740072 w 812747"/>
              <a:gd name="connsiteY153" fmla="*/ 8967 h 492266"/>
              <a:gd name="connsiteX154" fmla="*/ 739837 w 812747"/>
              <a:gd name="connsiteY154" fmla="*/ 9312 h 492266"/>
              <a:gd name="connsiteX155" fmla="*/ 739837 w 812747"/>
              <a:gd name="connsiteY155" fmla="*/ 9998 h 492266"/>
              <a:gd name="connsiteX156" fmla="*/ 740072 w 812747"/>
              <a:gd name="connsiteY156" fmla="*/ 10686 h 492266"/>
              <a:gd name="connsiteX157" fmla="*/ 740280 w 812747"/>
              <a:gd name="connsiteY157" fmla="*/ 11028 h 492266"/>
              <a:gd name="connsiteX158" fmla="*/ 740750 w 812747"/>
              <a:gd name="connsiteY158" fmla="*/ 11028 h 492266"/>
              <a:gd name="connsiteX159" fmla="*/ 741193 w 812747"/>
              <a:gd name="connsiteY159" fmla="*/ 11028 h 492266"/>
              <a:gd name="connsiteX160" fmla="*/ 741193 w 812747"/>
              <a:gd name="connsiteY160" fmla="*/ 11372 h 492266"/>
              <a:gd name="connsiteX161" fmla="*/ 741193 w 812747"/>
              <a:gd name="connsiteY161" fmla="*/ 11717 h 492266"/>
              <a:gd name="connsiteX162" fmla="*/ 740958 w 812747"/>
              <a:gd name="connsiteY162" fmla="*/ 12058 h 492266"/>
              <a:gd name="connsiteX163" fmla="*/ 740750 w 812747"/>
              <a:gd name="connsiteY163" fmla="*/ 12403 h 492266"/>
              <a:gd name="connsiteX164" fmla="*/ 740750 w 812747"/>
              <a:gd name="connsiteY164" fmla="*/ 12747 h 492266"/>
              <a:gd name="connsiteX165" fmla="*/ 740958 w 812747"/>
              <a:gd name="connsiteY165" fmla="*/ 13089 h 492266"/>
              <a:gd name="connsiteX166" fmla="*/ 741427 w 812747"/>
              <a:gd name="connsiteY166" fmla="*/ 13433 h 492266"/>
              <a:gd name="connsiteX167" fmla="*/ 741636 w 812747"/>
              <a:gd name="connsiteY167" fmla="*/ 13777 h 492266"/>
              <a:gd name="connsiteX168" fmla="*/ 741636 w 812747"/>
              <a:gd name="connsiteY168" fmla="*/ 14119 h 492266"/>
              <a:gd name="connsiteX169" fmla="*/ 741427 w 812747"/>
              <a:gd name="connsiteY169" fmla="*/ 14808 h 492266"/>
              <a:gd name="connsiteX170" fmla="*/ 741427 w 812747"/>
              <a:gd name="connsiteY170" fmla="*/ 15150 h 492266"/>
              <a:gd name="connsiteX171" fmla="*/ 741636 w 812747"/>
              <a:gd name="connsiteY171" fmla="*/ 15836 h 492266"/>
              <a:gd name="connsiteX172" fmla="*/ 742105 w 812747"/>
              <a:gd name="connsiteY172" fmla="*/ 16180 h 492266"/>
              <a:gd name="connsiteX173" fmla="*/ 742783 w 812747"/>
              <a:gd name="connsiteY173" fmla="*/ 16180 h 492266"/>
              <a:gd name="connsiteX174" fmla="*/ 743461 w 812747"/>
              <a:gd name="connsiteY174" fmla="*/ 16524 h 492266"/>
              <a:gd name="connsiteX175" fmla="*/ 743904 w 812747"/>
              <a:gd name="connsiteY175" fmla="*/ 17210 h 492266"/>
              <a:gd name="connsiteX176" fmla="*/ 743904 w 812747"/>
              <a:gd name="connsiteY176" fmla="*/ 17552 h 492266"/>
              <a:gd name="connsiteX177" fmla="*/ 743904 w 812747"/>
              <a:gd name="connsiteY177" fmla="*/ 17896 h 492266"/>
              <a:gd name="connsiteX178" fmla="*/ 743461 w 812747"/>
              <a:gd name="connsiteY178" fmla="*/ 17896 h 492266"/>
              <a:gd name="connsiteX179" fmla="*/ 743226 w 812747"/>
              <a:gd name="connsiteY179" fmla="*/ 17896 h 492266"/>
              <a:gd name="connsiteX180" fmla="*/ 742783 w 812747"/>
              <a:gd name="connsiteY180" fmla="*/ 17552 h 492266"/>
              <a:gd name="connsiteX181" fmla="*/ 742783 w 812747"/>
              <a:gd name="connsiteY181" fmla="*/ 17896 h 492266"/>
              <a:gd name="connsiteX182" fmla="*/ 742783 w 812747"/>
              <a:gd name="connsiteY182" fmla="*/ 18241 h 492266"/>
              <a:gd name="connsiteX183" fmla="*/ 742991 w 812747"/>
              <a:gd name="connsiteY183" fmla="*/ 18241 h 492266"/>
              <a:gd name="connsiteX184" fmla="*/ 743226 w 812747"/>
              <a:gd name="connsiteY184" fmla="*/ 18583 h 492266"/>
              <a:gd name="connsiteX185" fmla="*/ 742991 w 812747"/>
              <a:gd name="connsiteY185" fmla="*/ 18927 h 492266"/>
              <a:gd name="connsiteX186" fmla="*/ 742783 w 812747"/>
              <a:gd name="connsiteY186" fmla="*/ 19269 h 492266"/>
              <a:gd name="connsiteX187" fmla="*/ 742991 w 812747"/>
              <a:gd name="connsiteY187" fmla="*/ 19613 h 492266"/>
              <a:gd name="connsiteX188" fmla="*/ 743461 w 812747"/>
              <a:gd name="connsiteY188" fmla="*/ 20299 h 492266"/>
              <a:gd name="connsiteX189" fmla="*/ 743904 w 812747"/>
              <a:gd name="connsiteY189" fmla="*/ 20299 h 492266"/>
              <a:gd name="connsiteX190" fmla="*/ 744347 w 812747"/>
              <a:gd name="connsiteY190" fmla="*/ 20299 h 492266"/>
              <a:gd name="connsiteX191" fmla="*/ 744790 w 812747"/>
              <a:gd name="connsiteY191" fmla="*/ 20299 h 492266"/>
              <a:gd name="connsiteX192" fmla="*/ 745025 w 812747"/>
              <a:gd name="connsiteY192" fmla="*/ 20299 h 492266"/>
              <a:gd name="connsiteX193" fmla="*/ 745259 w 812747"/>
              <a:gd name="connsiteY193" fmla="*/ 20641 h 492266"/>
              <a:gd name="connsiteX194" fmla="*/ 745025 w 812747"/>
              <a:gd name="connsiteY194" fmla="*/ 20985 h 492266"/>
              <a:gd name="connsiteX195" fmla="*/ 744347 w 812747"/>
              <a:gd name="connsiteY195" fmla="*/ 21671 h 492266"/>
              <a:gd name="connsiteX196" fmla="*/ 744112 w 812747"/>
              <a:gd name="connsiteY196" fmla="*/ 22015 h 492266"/>
              <a:gd name="connsiteX197" fmla="*/ 743904 w 812747"/>
              <a:gd name="connsiteY197" fmla="*/ 22357 h 492266"/>
              <a:gd name="connsiteX198" fmla="*/ 744347 w 812747"/>
              <a:gd name="connsiteY198" fmla="*/ 22701 h 492266"/>
              <a:gd name="connsiteX199" fmla="*/ 744790 w 812747"/>
              <a:gd name="connsiteY199" fmla="*/ 22357 h 492266"/>
              <a:gd name="connsiteX200" fmla="*/ 745025 w 812747"/>
              <a:gd name="connsiteY200" fmla="*/ 22701 h 492266"/>
              <a:gd name="connsiteX201" fmla="*/ 745259 w 812747"/>
              <a:gd name="connsiteY201" fmla="*/ 23043 h 492266"/>
              <a:gd name="connsiteX202" fmla="*/ 745025 w 812747"/>
              <a:gd name="connsiteY202" fmla="*/ 23387 h 492266"/>
              <a:gd name="connsiteX203" fmla="*/ 745468 w 812747"/>
              <a:gd name="connsiteY203" fmla="*/ 24074 h 492266"/>
              <a:gd name="connsiteX204" fmla="*/ 745703 w 812747"/>
              <a:gd name="connsiteY204" fmla="*/ 24074 h 492266"/>
              <a:gd name="connsiteX205" fmla="*/ 745703 w 812747"/>
              <a:gd name="connsiteY205" fmla="*/ 24760 h 492266"/>
              <a:gd name="connsiteX206" fmla="*/ 745468 w 812747"/>
              <a:gd name="connsiteY206" fmla="*/ 25101 h 492266"/>
              <a:gd name="connsiteX207" fmla="*/ 744790 w 812747"/>
              <a:gd name="connsiteY207" fmla="*/ 25101 h 492266"/>
              <a:gd name="connsiteX208" fmla="*/ 744790 w 812747"/>
              <a:gd name="connsiteY208" fmla="*/ 25443 h 492266"/>
              <a:gd name="connsiteX209" fmla="*/ 745259 w 812747"/>
              <a:gd name="connsiteY209" fmla="*/ 25443 h 492266"/>
              <a:gd name="connsiteX210" fmla="*/ 745703 w 812747"/>
              <a:gd name="connsiteY210" fmla="*/ 25787 h 492266"/>
              <a:gd name="connsiteX211" fmla="*/ 745703 w 812747"/>
              <a:gd name="connsiteY211" fmla="*/ 26815 h 492266"/>
              <a:gd name="connsiteX212" fmla="*/ 745468 w 812747"/>
              <a:gd name="connsiteY212" fmla="*/ 27159 h 492266"/>
              <a:gd name="connsiteX213" fmla="*/ 745259 w 812747"/>
              <a:gd name="connsiteY213" fmla="*/ 27159 h 492266"/>
              <a:gd name="connsiteX214" fmla="*/ 744790 w 812747"/>
              <a:gd name="connsiteY214" fmla="*/ 27159 h 492266"/>
              <a:gd name="connsiteX215" fmla="*/ 744581 w 812747"/>
              <a:gd name="connsiteY215" fmla="*/ 27501 h 492266"/>
              <a:gd name="connsiteX216" fmla="*/ 744581 w 812747"/>
              <a:gd name="connsiteY216" fmla="*/ 27845 h 492266"/>
              <a:gd name="connsiteX217" fmla="*/ 745025 w 812747"/>
              <a:gd name="connsiteY217" fmla="*/ 28529 h 492266"/>
              <a:gd name="connsiteX218" fmla="*/ 745259 w 812747"/>
              <a:gd name="connsiteY218" fmla="*/ 28873 h 492266"/>
              <a:gd name="connsiteX219" fmla="*/ 745025 w 812747"/>
              <a:gd name="connsiteY219" fmla="*/ 29559 h 492266"/>
              <a:gd name="connsiteX220" fmla="*/ 744581 w 812747"/>
              <a:gd name="connsiteY220" fmla="*/ 29901 h 492266"/>
              <a:gd name="connsiteX221" fmla="*/ 744112 w 812747"/>
              <a:gd name="connsiteY221" fmla="*/ 30243 h 492266"/>
              <a:gd name="connsiteX222" fmla="*/ 743904 w 812747"/>
              <a:gd name="connsiteY222" fmla="*/ 30243 h 492266"/>
              <a:gd name="connsiteX223" fmla="*/ 743904 w 812747"/>
              <a:gd name="connsiteY223" fmla="*/ 30587 h 492266"/>
              <a:gd name="connsiteX224" fmla="*/ 744112 w 812747"/>
              <a:gd name="connsiteY224" fmla="*/ 30587 h 492266"/>
              <a:gd name="connsiteX225" fmla="*/ 744347 w 812747"/>
              <a:gd name="connsiteY225" fmla="*/ 30587 h 492266"/>
              <a:gd name="connsiteX226" fmla="*/ 744790 w 812747"/>
              <a:gd name="connsiteY226" fmla="*/ 30587 h 492266"/>
              <a:gd name="connsiteX227" fmla="*/ 745259 w 812747"/>
              <a:gd name="connsiteY227" fmla="*/ 30587 h 492266"/>
              <a:gd name="connsiteX228" fmla="*/ 745703 w 812747"/>
              <a:gd name="connsiteY228" fmla="*/ 30929 h 492266"/>
              <a:gd name="connsiteX229" fmla="*/ 746145 w 812747"/>
              <a:gd name="connsiteY229" fmla="*/ 31273 h 492266"/>
              <a:gd name="connsiteX230" fmla="*/ 746823 w 812747"/>
              <a:gd name="connsiteY230" fmla="*/ 30929 h 492266"/>
              <a:gd name="connsiteX231" fmla="*/ 747293 w 812747"/>
              <a:gd name="connsiteY231" fmla="*/ 31273 h 492266"/>
              <a:gd name="connsiteX232" fmla="*/ 747501 w 812747"/>
              <a:gd name="connsiteY232" fmla="*/ 31615 h 492266"/>
              <a:gd name="connsiteX233" fmla="*/ 747293 w 812747"/>
              <a:gd name="connsiteY233" fmla="*/ 31957 h 492266"/>
              <a:gd name="connsiteX234" fmla="*/ 746823 w 812747"/>
              <a:gd name="connsiteY234" fmla="*/ 31957 h 492266"/>
              <a:gd name="connsiteX235" fmla="*/ 746615 w 812747"/>
              <a:gd name="connsiteY235" fmla="*/ 31957 h 492266"/>
              <a:gd name="connsiteX236" fmla="*/ 746145 w 812747"/>
              <a:gd name="connsiteY236" fmla="*/ 32301 h 492266"/>
              <a:gd name="connsiteX237" fmla="*/ 745703 w 812747"/>
              <a:gd name="connsiteY237" fmla="*/ 32643 h 492266"/>
              <a:gd name="connsiteX238" fmla="*/ 745025 w 812747"/>
              <a:gd name="connsiteY238" fmla="*/ 32643 h 492266"/>
              <a:gd name="connsiteX239" fmla="*/ 744790 w 812747"/>
              <a:gd name="connsiteY239" fmla="*/ 32984 h 492266"/>
              <a:gd name="connsiteX240" fmla="*/ 744790 w 812747"/>
              <a:gd name="connsiteY240" fmla="*/ 33329 h 492266"/>
              <a:gd name="connsiteX241" fmla="*/ 745259 w 812747"/>
              <a:gd name="connsiteY241" fmla="*/ 33329 h 492266"/>
              <a:gd name="connsiteX242" fmla="*/ 745468 w 812747"/>
              <a:gd name="connsiteY242" fmla="*/ 33329 h 492266"/>
              <a:gd name="connsiteX243" fmla="*/ 745703 w 812747"/>
              <a:gd name="connsiteY243" fmla="*/ 32984 h 492266"/>
              <a:gd name="connsiteX244" fmla="*/ 746145 w 812747"/>
              <a:gd name="connsiteY244" fmla="*/ 32643 h 492266"/>
              <a:gd name="connsiteX245" fmla="*/ 746615 w 812747"/>
              <a:gd name="connsiteY245" fmla="*/ 32643 h 492266"/>
              <a:gd name="connsiteX246" fmla="*/ 746823 w 812747"/>
              <a:gd name="connsiteY246" fmla="*/ 32984 h 492266"/>
              <a:gd name="connsiteX247" fmla="*/ 747058 w 812747"/>
              <a:gd name="connsiteY247" fmla="*/ 33329 h 492266"/>
              <a:gd name="connsiteX248" fmla="*/ 746823 w 812747"/>
              <a:gd name="connsiteY248" fmla="*/ 33670 h 492266"/>
              <a:gd name="connsiteX249" fmla="*/ 746380 w 812747"/>
              <a:gd name="connsiteY249" fmla="*/ 33670 h 492266"/>
              <a:gd name="connsiteX250" fmla="*/ 745937 w 812747"/>
              <a:gd name="connsiteY250" fmla="*/ 33670 h 492266"/>
              <a:gd name="connsiteX251" fmla="*/ 745703 w 812747"/>
              <a:gd name="connsiteY251" fmla="*/ 33670 h 492266"/>
              <a:gd name="connsiteX252" fmla="*/ 745703 w 812747"/>
              <a:gd name="connsiteY252" fmla="*/ 34012 h 492266"/>
              <a:gd name="connsiteX253" fmla="*/ 745937 w 812747"/>
              <a:gd name="connsiteY253" fmla="*/ 34357 h 492266"/>
              <a:gd name="connsiteX254" fmla="*/ 746615 w 812747"/>
              <a:gd name="connsiteY254" fmla="*/ 34357 h 492266"/>
              <a:gd name="connsiteX255" fmla="*/ 747058 w 812747"/>
              <a:gd name="connsiteY255" fmla="*/ 34357 h 492266"/>
              <a:gd name="connsiteX256" fmla="*/ 747293 w 812747"/>
              <a:gd name="connsiteY256" fmla="*/ 34357 h 492266"/>
              <a:gd name="connsiteX257" fmla="*/ 747501 w 812747"/>
              <a:gd name="connsiteY257" fmla="*/ 34698 h 492266"/>
              <a:gd name="connsiteX258" fmla="*/ 747501 w 812747"/>
              <a:gd name="connsiteY258" fmla="*/ 35040 h 492266"/>
              <a:gd name="connsiteX259" fmla="*/ 747293 w 812747"/>
              <a:gd name="connsiteY259" fmla="*/ 35040 h 492266"/>
              <a:gd name="connsiteX260" fmla="*/ 747293 w 812747"/>
              <a:gd name="connsiteY260" fmla="*/ 35384 h 492266"/>
              <a:gd name="connsiteX261" fmla="*/ 747293 w 812747"/>
              <a:gd name="connsiteY261" fmla="*/ 35726 h 492266"/>
              <a:gd name="connsiteX262" fmla="*/ 747501 w 812747"/>
              <a:gd name="connsiteY262" fmla="*/ 35726 h 492266"/>
              <a:gd name="connsiteX263" fmla="*/ 747736 w 812747"/>
              <a:gd name="connsiteY263" fmla="*/ 35726 h 492266"/>
              <a:gd name="connsiteX264" fmla="*/ 748179 w 812747"/>
              <a:gd name="connsiteY264" fmla="*/ 35726 h 492266"/>
              <a:gd name="connsiteX265" fmla="*/ 748413 w 812747"/>
              <a:gd name="connsiteY265" fmla="*/ 36068 h 492266"/>
              <a:gd name="connsiteX266" fmla="*/ 748622 w 812747"/>
              <a:gd name="connsiteY266" fmla="*/ 36068 h 492266"/>
              <a:gd name="connsiteX267" fmla="*/ 748413 w 812747"/>
              <a:gd name="connsiteY267" fmla="*/ 36409 h 492266"/>
              <a:gd name="connsiteX268" fmla="*/ 747970 w 812747"/>
              <a:gd name="connsiteY268" fmla="*/ 36754 h 492266"/>
              <a:gd name="connsiteX269" fmla="*/ 747501 w 812747"/>
              <a:gd name="connsiteY269" fmla="*/ 36754 h 492266"/>
              <a:gd name="connsiteX270" fmla="*/ 747293 w 812747"/>
              <a:gd name="connsiteY270" fmla="*/ 37096 h 492266"/>
              <a:gd name="connsiteX271" fmla="*/ 747293 w 812747"/>
              <a:gd name="connsiteY271" fmla="*/ 37437 h 492266"/>
              <a:gd name="connsiteX272" fmla="*/ 747501 w 812747"/>
              <a:gd name="connsiteY272" fmla="*/ 37437 h 492266"/>
              <a:gd name="connsiteX273" fmla="*/ 747970 w 812747"/>
              <a:gd name="connsiteY273" fmla="*/ 37437 h 492266"/>
              <a:gd name="connsiteX274" fmla="*/ 748413 w 812747"/>
              <a:gd name="connsiteY274" fmla="*/ 38123 h 492266"/>
              <a:gd name="connsiteX275" fmla="*/ 748622 w 812747"/>
              <a:gd name="connsiteY275" fmla="*/ 38807 h 492266"/>
              <a:gd name="connsiteX276" fmla="*/ 748622 w 812747"/>
              <a:gd name="connsiteY276" fmla="*/ 39151 h 492266"/>
              <a:gd name="connsiteX277" fmla="*/ 748179 w 812747"/>
              <a:gd name="connsiteY277" fmla="*/ 39493 h 492266"/>
              <a:gd name="connsiteX278" fmla="*/ 747736 w 812747"/>
              <a:gd name="connsiteY278" fmla="*/ 39834 h 492266"/>
              <a:gd name="connsiteX279" fmla="*/ 747970 w 812747"/>
              <a:gd name="connsiteY279" fmla="*/ 40862 h 492266"/>
              <a:gd name="connsiteX280" fmla="*/ 748413 w 812747"/>
              <a:gd name="connsiteY280" fmla="*/ 41204 h 492266"/>
              <a:gd name="connsiteX281" fmla="*/ 749091 w 812747"/>
              <a:gd name="connsiteY281" fmla="*/ 41204 h 492266"/>
              <a:gd name="connsiteX282" fmla="*/ 749534 w 812747"/>
              <a:gd name="connsiteY282" fmla="*/ 41204 h 492266"/>
              <a:gd name="connsiteX283" fmla="*/ 749769 w 812747"/>
              <a:gd name="connsiteY283" fmla="*/ 41887 h 492266"/>
              <a:gd name="connsiteX284" fmla="*/ 749769 w 812747"/>
              <a:gd name="connsiteY284" fmla="*/ 42573 h 492266"/>
              <a:gd name="connsiteX285" fmla="*/ 749300 w 812747"/>
              <a:gd name="connsiteY285" fmla="*/ 42915 h 492266"/>
              <a:gd name="connsiteX286" fmla="*/ 749091 w 812747"/>
              <a:gd name="connsiteY286" fmla="*/ 43257 h 492266"/>
              <a:gd name="connsiteX287" fmla="*/ 749300 w 812747"/>
              <a:gd name="connsiteY287" fmla="*/ 43599 h 492266"/>
              <a:gd name="connsiteX288" fmla="*/ 749534 w 812747"/>
              <a:gd name="connsiteY288" fmla="*/ 43940 h 492266"/>
              <a:gd name="connsiteX289" fmla="*/ 749978 w 812747"/>
              <a:gd name="connsiteY289" fmla="*/ 43940 h 492266"/>
              <a:gd name="connsiteX290" fmla="*/ 750447 w 812747"/>
              <a:gd name="connsiteY290" fmla="*/ 43940 h 492266"/>
              <a:gd name="connsiteX291" fmla="*/ 750655 w 812747"/>
              <a:gd name="connsiteY291" fmla="*/ 44285 h 492266"/>
              <a:gd name="connsiteX292" fmla="*/ 750447 w 812747"/>
              <a:gd name="connsiteY292" fmla="*/ 44626 h 492266"/>
              <a:gd name="connsiteX293" fmla="*/ 749769 w 812747"/>
              <a:gd name="connsiteY293" fmla="*/ 44626 h 492266"/>
              <a:gd name="connsiteX294" fmla="*/ 749534 w 812747"/>
              <a:gd name="connsiteY294" fmla="*/ 44968 h 492266"/>
              <a:gd name="connsiteX295" fmla="*/ 749769 w 812747"/>
              <a:gd name="connsiteY295" fmla="*/ 45310 h 492266"/>
              <a:gd name="connsiteX296" fmla="*/ 750447 w 812747"/>
              <a:gd name="connsiteY296" fmla="*/ 45652 h 492266"/>
              <a:gd name="connsiteX297" fmla="*/ 750890 w 812747"/>
              <a:gd name="connsiteY297" fmla="*/ 45993 h 492266"/>
              <a:gd name="connsiteX298" fmla="*/ 751124 w 812747"/>
              <a:gd name="connsiteY298" fmla="*/ 46335 h 492266"/>
              <a:gd name="connsiteX299" fmla="*/ 751124 w 812747"/>
              <a:gd name="connsiteY299" fmla="*/ 46679 h 492266"/>
              <a:gd name="connsiteX300" fmla="*/ 751333 w 812747"/>
              <a:gd name="connsiteY300" fmla="*/ 47363 h 492266"/>
              <a:gd name="connsiteX301" fmla="*/ 751568 w 812747"/>
              <a:gd name="connsiteY301" fmla="*/ 47705 h 492266"/>
              <a:gd name="connsiteX302" fmla="*/ 752245 w 812747"/>
              <a:gd name="connsiteY302" fmla="*/ 47705 h 492266"/>
              <a:gd name="connsiteX303" fmla="*/ 752688 w 812747"/>
              <a:gd name="connsiteY303" fmla="*/ 48046 h 492266"/>
              <a:gd name="connsiteX304" fmla="*/ 752480 w 812747"/>
              <a:gd name="connsiteY304" fmla="*/ 48388 h 492266"/>
              <a:gd name="connsiteX305" fmla="*/ 751802 w 812747"/>
              <a:gd name="connsiteY305" fmla="*/ 48730 h 492266"/>
              <a:gd name="connsiteX306" fmla="*/ 751568 w 812747"/>
              <a:gd name="connsiteY306" fmla="*/ 48730 h 492266"/>
              <a:gd name="connsiteX307" fmla="*/ 751568 w 812747"/>
              <a:gd name="connsiteY307" fmla="*/ 49071 h 492266"/>
              <a:gd name="connsiteX308" fmla="*/ 752688 w 812747"/>
              <a:gd name="connsiteY308" fmla="*/ 50783 h 492266"/>
              <a:gd name="connsiteX309" fmla="*/ 752923 w 812747"/>
              <a:gd name="connsiteY309" fmla="*/ 51124 h 492266"/>
              <a:gd name="connsiteX310" fmla="*/ 754487 w 812747"/>
              <a:gd name="connsiteY310" fmla="*/ 51808 h 492266"/>
              <a:gd name="connsiteX311" fmla="*/ 754722 w 812747"/>
              <a:gd name="connsiteY311" fmla="*/ 52150 h 492266"/>
              <a:gd name="connsiteX312" fmla="*/ 754278 w 812747"/>
              <a:gd name="connsiteY312" fmla="*/ 52491 h 492266"/>
              <a:gd name="connsiteX313" fmla="*/ 754044 w 812747"/>
              <a:gd name="connsiteY313" fmla="*/ 52150 h 492266"/>
              <a:gd name="connsiteX314" fmla="*/ 753601 w 812747"/>
              <a:gd name="connsiteY314" fmla="*/ 52150 h 492266"/>
              <a:gd name="connsiteX315" fmla="*/ 753601 w 812747"/>
              <a:gd name="connsiteY315" fmla="*/ 52491 h 492266"/>
              <a:gd name="connsiteX316" fmla="*/ 753601 w 812747"/>
              <a:gd name="connsiteY316" fmla="*/ 52833 h 492266"/>
              <a:gd name="connsiteX317" fmla="*/ 753809 w 812747"/>
              <a:gd name="connsiteY317" fmla="*/ 54200 h 492266"/>
              <a:gd name="connsiteX318" fmla="*/ 753601 w 812747"/>
              <a:gd name="connsiteY318" fmla="*/ 54542 h 492266"/>
              <a:gd name="connsiteX319" fmla="*/ 753366 w 812747"/>
              <a:gd name="connsiteY319" fmla="*/ 54883 h 492266"/>
              <a:gd name="connsiteX320" fmla="*/ 753158 w 812747"/>
              <a:gd name="connsiteY320" fmla="*/ 55225 h 492266"/>
              <a:gd name="connsiteX321" fmla="*/ 752923 w 812747"/>
              <a:gd name="connsiteY321" fmla="*/ 55225 h 492266"/>
              <a:gd name="connsiteX322" fmla="*/ 752688 w 812747"/>
              <a:gd name="connsiteY322" fmla="*/ 55225 h 492266"/>
              <a:gd name="connsiteX323" fmla="*/ 752688 w 812747"/>
              <a:gd name="connsiteY323" fmla="*/ 55567 h 492266"/>
              <a:gd name="connsiteX324" fmla="*/ 752923 w 812747"/>
              <a:gd name="connsiteY324" fmla="*/ 55567 h 492266"/>
              <a:gd name="connsiteX325" fmla="*/ 753366 w 812747"/>
              <a:gd name="connsiteY325" fmla="*/ 55567 h 492266"/>
              <a:gd name="connsiteX326" fmla="*/ 753601 w 812747"/>
              <a:gd name="connsiteY326" fmla="*/ 55567 h 492266"/>
              <a:gd name="connsiteX327" fmla="*/ 753809 w 812747"/>
              <a:gd name="connsiteY327" fmla="*/ 55908 h 492266"/>
              <a:gd name="connsiteX328" fmla="*/ 753809 w 812747"/>
              <a:gd name="connsiteY328" fmla="*/ 56250 h 492266"/>
              <a:gd name="connsiteX329" fmla="*/ 753601 w 812747"/>
              <a:gd name="connsiteY329" fmla="*/ 56250 h 492266"/>
              <a:gd name="connsiteX330" fmla="*/ 753366 w 812747"/>
              <a:gd name="connsiteY330" fmla="*/ 56592 h 492266"/>
              <a:gd name="connsiteX331" fmla="*/ 753158 w 812747"/>
              <a:gd name="connsiteY331" fmla="*/ 56934 h 492266"/>
              <a:gd name="connsiteX332" fmla="*/ 752923 w 812747"/>
              <a:gd name="connsiteY332" fmla="*/ 57275 h 492266"/>
              <a:gd name="connsiteX333" fmla="*/ 752923 w 812747"/>
              <a:gd name="connsiteY333" fmla="*/ 57959 h 492266"/>
              <a:gd name="connsiteX334" fmla="*/ 752480 w 812747"/>
              <a:gd name="connsiteY334" fmla="*/ 58301 h 492266"/>
              <a:gd name="connsiteX335" fmla="*/ 752245 w 812747"/>
              <a:gd name="connsiteY335" fmla="*/ 58301 h 492266"/>
              <a:gd name="connsiteX336" fmla="*/ 752011 w 812747"/>
              <a:gd name="connsiteY336" fmla="*/ 58642 h 492266"/>
              <a:gd name="connsiteX337" fmla="*/ 752011 w 812747"/>
              <a:gd name="connsiteY337" fmla="*/ 58981 h 492266"/>
              <a:gd name="connsiteX338" fmla="*/ 752245 w 812747"/>
              <a:gd name="connsiteY338" fmla="*/ 58981 h 492266"/>
              <a:gd name="connsiteX339" fmla="*/ 752688 w 812747"/>
              <a:gd name="connsiteY339" fmla="*/ 59323 h 492266"/>
              <a:gd name="connsiteX340" fmla="*/ 752688 w 812747"/>
              <a:gd name="connsiteY340" fmla="*/ 60348 h 492266"/>
              <a:gd name="connsiteX341" fmla="*/ 752480 w 812747"/>
              <a:gd name="connsiteY341" fmla="*/ 60690 h 492266"/>
              <a:gd name="connsiteX342" fmla="*/ 752245 w 812747"/>
              <a:gd name="connsiteY342" fmla="*/ 61032 h 492266"/>
              <a:gd name="connsiteX343" fmla="*/ 751802 w 812747"/>
              <a:gd name="connsiteY343" fmla="*/ 60690 h 492266"/>
              <a:gd name="connsiteX344" fmla="*/ 751124 w 812747"/>
              <a:gd name="connsiteY344" fmla="*/ 60348 h 492266"/>
              <a:gd name="connsiteX345" fmla="*/ 750655 w 812747"/>
              <a:gd name="connsiteY345" fmla="*/ 60348 h 492266"/>
              <a:gd name="connsiteX346" fmla="*/ 750447 w 812747"/>
              <a:gd name="connsiteY346" fmla="*/ 60690 h 492266"/>
              <a:gd name="connsiteX347" fmla="*/ 750447 w 812747"/>
              <a:gd name="connsiteY347" fmla="*/ 61032 h 492266"/>
              <a:gd name="connsiteX348" fmla="*/ 750655 w 812747"/>
              <a:gd name="connsiteY348" fmla="*/ 61374 h 492266"/>
              <a:gd name="connsiteX349" fmla="*/ 751568 w 812747"/>
              <a:gd name="connsiteY349" fmla="*/ 62399 h 492266"/>
              <a:gd name="connsiteX350" fmla="*/ 751568 w 812747"/>
              <a:gd name="connsiteY350" fmla="*/ 62738 h 492266"/>
              <a:gd name="connsiteX351" fmla="*/ 751568 w 812747"/>
              <a:gd name="connsiteY351" fmla="*/ 63080 h 492266"/>
              <a:gd name="connsiteX352" fmla="*/ 751124 w 812747"/>
              <a:gd name="connsiteY352" fmla="*/ 62738 h 492266"/>
              <a:gd name="connsiteX353" fmla="*/ 750890 w 812747"/>
              <a:gd name="connsiteY353" fmla="*/ 62738 h 492266"/>
              <a:gd name="connsiteX354" fmla="*/ 750447 w 812747"/>
              <a:gd name="connsiteY354" fmla="*/ 62057 h 492266"/>
              <a:gd name="connsiteX355" fmla="*/ 750212 w 812747"/>
              <a:gd name="connsiteY355" fmla="*/ 62057 h 492266"/>
              <a:gd name="connsiteX356" fmla="*/ 749769 w 812747"/>
              <a:gd name="connsiteY356" fmla="*/ 62399 h 492266"/>
              <a:gd name="connsiteX357" fmla="*/ 749978 w 812747"/>
              <a:gd name="connsiteY357" fmla="*/ 62399 h 492266"/>
              <a:gd name="connsiteX358" fmla="*/ 750212 w 812747"/>
              <a:gd name="connsiteY358" fmla="*/ 62738 h 492266"/>
              <a:gd name="connsiteX359" fmla="*/ 750447 w 812747"/>
              <a:gd name="connsiteY359" fmla="*/ 63080 h 492266"/>
              <a:gd name="connsiteX360" fmla="*/ 750655 w 812747"/>
              <a:gd name="connsiteY360" fmla="*/ 63421 h 492266"/>
              <a:gd name="connsiteX361" fmla="*/ 750447 w 812747"/>
              <a:gd name="connsiteY361" fmla="*/ 63763 h 492266"/>
              <a:gd name="connsiteX362" fmla="*/ 750212 w 812747"/>
              <a:gd name="connsiteY362" fmla="*/ 63763 h 492266"/>
              <a:gd name="connsiteX363" fmla="*/ 749534 w 812747"/>
              <a:gd name="connsiteY363" fmla="*/ 63421 h 492266"/>
              <a:gd name="connsiteX364" fmla="*/ 748857 w 812747"/>
              <a:gd name="connsiteY364" fmla="*/ 63421 h 492266"/>
              <a:gd name="connsiteX365" fmla="*/ 748179 w 812747"/>
              <a:gd name="connsiteY365" fmla="*/ 63763 h 492266"/>
              <a:gd name="connsiteX366" fmla="*/ 748179 w 812747"/>
              <a:gd name="connsiteY366" fmla="*/ 64105 h 492266"/>
              <a:gd name="connsiteX367" fmla="*/ 748413 w 812747"/>
              <a:gd name="connsiteY367" fmla="*/ 64446 h 492266"/>
              <a:gd name="connsiteX368" fmla="*/ 748857 w 812747"/>
              <a:gd name="connsiteY368" fmla="*/ 64446 h 492266"/>
              <a:gd name="connsiteX369" fmla="*/ 749534 w 812747"/>
              <a:gd name="connsiteY369" fmla="*/ 64446 h 492266"/>
              <a:gd name="connsiteX370" fmla="*/ 749978 w 812747"/>
              <a:gd name="connsiteY370" fmla="*/ 64446 h 492266"/>
              <a:gd name="connsiteX371" fmla="*/ 749978 w 812747"/>
              <a:gd name="connsiteY371" fmla="*/ 64785 h 492266"/>
              <a:gd name="connsiteX372" fmla="*/ 749534 w 812747"/>
              <a:gd name="connsiteY372" fmla="*/ 65127 h 492266"/>
              <a:gd name="connsiteX373" fmla="*/ 749300 w 812747"/>
              <a:gd name="connsiteY373" fmla="*/ 65469 h 492266"/>
              <a:gd name="connsiteX374" fmla="*/ 748857 w 812747"/>
              <a:gd name="connsiteY374" fmla="*/ 66152 h 492266"/>
              <a:gd name="connsiteX375" fmla="*/ 748622 w 812747"/>
              <a:gd name="connsiteY375" fmla="*/ 66152 h 492266"/>
              <a:gd name="connsiteX376" fmla="*/ 748179 w 812747"/>
              <a:gd name="connsiteY376" fmla="*/ 66152 h 492266"/>
              <a:gd name="connsiteX377" fmla="*/ 747970 w 812747"/>
              <a:gd name="connsiteY377" fmla="*/ 66152 h 492266"/>
              <a:gd name="connsiteX378" fmla="*/ 747970 w 812747"/>
              <a:gd name="connsiteY378" fmla="*/ 66494 h 492266"/>
              <a:gd name="connsiteX379" fmla="*/ 747736 w 812747"/>
              <a:gd name="connsiteY379" fmla="*/ 66833 h 492266"/>
              <a:gd name="connsiteX380" fmla="*/ 747970 w 812747"/>
              <a:gd name="connsiteY380" fmla="*/ 66833 h 492266"/>
              <a:gd name="connsiteX381" fmla="*/ 748857 w 812747"/>
              <a:gd name="connsiteY381" fmla="*/ 66833 h 492266"/>
              <a:gd name="connsiteX382" fmla="*/ 749091 w 812747"/>
              <a:gd name="connsiteY382" fmla="*/ 67175 h 492266"/>
              <a:gd name="connsiteX383" fmla="*/ 749091 w 812747"/>
              <a:gd name="connsiteY383" fmla="*/ 67517 h 492266"/>
              <a:gd name="connsiteX384" fmla="*/ 749091 w 812747"/>
              <a:gd name="connsiteY384" fmla="*/ 68539 h 492266"/>
              <a:gd name="connsiteX385" fmla="*/ 748857 w 812747"/>
              <a:gd name="connsiteY385" fmla="*/ 68881 h 492266"/>
              <a:gd name="connsiteX386" fmla="*/ 748413 w 812747"/>
              <a:gd name="connsiteY386" fmla="*/ 68881 h 492266"/>
              <a:gd name="connsiteX387" fmla="*/ 747736 w 812747"/>
              <a:gd name="connsiteY387" fmla="*/ 68881 h 492266"/>
              <a:gd name="connsiteX388" fmla="*/ 747293 w 812747"/>
              <a:gd name="connsiteY388" fmla="*/ 68881 h 492266"/>
              <a:gd name="connsiteX389" fmla="*/ 747058 w 812747"/>
              <a:gd name="connsiteY389" fmla="*/ 68881 h 492266"/>
              <a:gd name="connsiteX390" fmla="*/ 747058 w 812747"/>
              <a:gd name="connsiteY390" fmla="*/ 69223 h 492266"/>
              <a:gd name="connsiteX391" fmla="*/ 747501 w 812747"/>
              <a:gd name="connsiteY391" fmla="*/ 69564 h 492266"/>
              <a:gd name="connsiteX392" fmla="*/ 747970 w 812747"/>
              <a:gd name="connsiteY392" fmla="*/ 69564 h 492266"/>
              <a:gd name="connsiteX393" fmla="*/ 748413 w 812747"/>
              <a:gd name="connsiteY393" fmla="*/ 69564 h 492266"/>
              <a:gd name="connsiteX394" fmla="*/ 748413 w 812747"/>
              <a:gd name="connsiteY394" fmla="*/ 69903 h 492266"/>
              <a:gd name="connsiteX395" fmla="*/ 748413 w 812747"/>
              <a:gd name="connsiteY395" fmla="*/ 70587 h 492266"/>
              <a:gd name="connsiteX396" fmla="*/ 748413 w 812747"/>
              <a:gd name="connsiteY396" fmla="*/ 70929 h 492266"/>
              <a:gd name="connsiteX397" fmla="*/ 748179 w 812747"/>
              <a:gd name="connsiteY397" fmla="*/ 71268 h 492266"/>
              <a:gd name="connsiteX398" fmla="*/ 747501 w 812747"/>
              <a:gd name="connsiteY398" fmla="*/ 71268 h 492266"/>
              <a:gd name="connsiteX399" fmla="*/ 745937 w 812747"/>
              <a:gd name="connsiteY399" fmla="*/ 71609 h 492266"/>
              <a:gd name="connsiteX400" fmla="*/ 745703 w 812747"/>
              <a:gd name="connsiteY400" fmla="*/ 71609 h 492266"/>
              <a:gd name="connsiteX401" fmla="*/ 745468 w 812747"/>
              <a:gd name="connsiteY401" fmla="*/ 71951 h 492266"/>
              <a:gd name="connsiteX402" fmla="*/ 745703 w 812747"/>
              <a:gd name="connsiteY402" fmla="*/ 72293 h 492266"/>
              <a:gd name="connsiteX403" fmla="*/ 745937 w 812747"/>
              <a:gd name="connsiteY403" fmla="*/ 72632 h 492266"/>
              <a:gd name="connsiteX404" fmla="*/ 746615 w 812747"/>
              <a:gd name="connsiteY404" fmla="*/ 72974 h 492266"/>
              <a:gd name="connsiteX405" fmla="*/ 747293 w 812747"/>
              <a:gd name="connsiteY405" fmla="*/ 72974 h 492266"/>
              <a:gd name="connsiteX406" fmla="*/ 748622 w 812747"/>
              <a:gd name="connsiteY406" fmla="*/ 72974 h 492266"/>
              <a:gd name="connsiteX407" fmla="*/ 749300 w 812747"/>
              <a:gd name="connsiteY407" fmla="*/ 72974 h 492266"/>
              <a:gd name="connsiteX408" fmla="*/ 749534 w 812747"/>
              <a:gd name="connsiteY408" fmla="*/ 73316 h 492266"/>
              <a:gd name="connsiteX409" fmla="*/ 749534 w 812747"/>
              <a:gd name="connsiteY409" fmla="*/ 73655 h 492266"/>
              <a:gd name="connsiteX410" fmla="*/ 749300 w 812747"/>
              <a:gd name="connsiteY410" fmla="*/ 73996 h 492266"/>
              <a:gd name="connsiteX411" fmla="*/ 748413 w 812747"/>
              <a:gd name="connsiteY411" fmla="*/ 73655 h 492266"/>
              <a:gd name="connsiteX412" fmla="*/ 747970 w 812747"/>
              <a:gd name="connsiteY412" fmla="*/ 73996 h 492266"/>
              <a:gd name="connsiteX413" fmla="*/ 747736 w 812747"/>
              <a:gd name="connsiteY413" fmla="*/ 73996 h 492266"/>
              <a:gd name="connsiteX414" fmla="*/ 747293 w 812747"/>
              <a:gd name="connsiteY414" fmla="*/ 73655 h 492266"/>
              <a:gd name="connsiteX415" fmla="*/ 746823 w 812747"/>
              <a:gd name="connsiteY415" fmla="*/ 73316 h 492266"/>
              <a:gd name="connsiteX416" fmla="*/ 746615 w 812747"/>
              <a:gd name="connsiteY416" fmla="*/ 73655 h 492266"/>
              <a:gd name="connsiteX417" fmla="*/ 746615 w 812747"/>
              <a:gd name="connsiteY417" fmla="*/ 74338 h 492266"/>
              <a:gd name="connsiteX418" fmla="*/ 746823 w 812747"/>
              <a:gd name="connsiteY418" fmla="*/ 75019 h 492266"/>
              <a:gd name="connsiteX419" fmla="*/ 747058 w 812747"/>
              <a:gd name="connsiteY419" fmla="*/ 75361 h 492266"/>
              <a:gd name="connsiteX420" fmla="*/ 747293 w 812747"/>
              <a:gd name="connsiteY420" fmla="*/ 75361 h 492266"/>
              <a:gd name="connsiteX421" fmla="*/ 748413 w 812747"/>
              <a:gd name="connsiteY421" fmla="*/ 75702 h 492266"/>
              <a:gd name="connsiteX422" fmla="*/ 749091 w 812747"/>
              <a:gd name="connsiteY422" fmla="*/ 76383 h 492266"/>
              <a:gd name="connsiteX423" fmla="*/ 749300 w 812747"/>
              <a:gd name="connsiteY423" fmla="*/ 76722 h 492266"/>
              <a:gd name="connsiteX424" fmla="*/ 749091 w 812747"/>
              <a:gd name="connsiteY424" fmla="*/ 77064 h 492266"/>
              <a:gd name="connsiteX425" fmla="*/ 748179 w 812747"/>
              <a:gd name="connsiteY425" fmla="*/ 77064 h 492266"/>
              <a:gd name="connsiteX426" fmla="*/ 747970 w 812747"/>
              <a:gd name="connsiteY426" fmla="*/ 77406 h 492266"/>
              <a:gd name="connsiteX427" fmla="*/ 747736 w 812747"/>
              <a:gd name="connsiteY427" fmla="*/ 78428 h 492266"/>
              <a:gd name="connsiteX428" fmla="*/ 747736 w 812747"/>
              <a:gd name="connsiteY428" fmla="*/ 78767 h 492266"/>
              <a:gd name="connsiteX429" fmla="*/ 748179 w 812747"/>
              <a:gd name="connsiteY429" fmla="*/ 79109 h 492266"/>
              <a:gd name="connsiteX430" fmla="*/ 748622 w 812747"/>
              <a:gd name="connsiteY430" fmla="*/ 79109 h 492266"/>
              <a:gd name="connsiteX431" fmla="*/ 749091 w 812747"/>
              <a:gd name="connsiteY431" fmla="*/ 79109 h 492266"/>
              <a:gd name="connsiteX432" fmla="*/ 749769 w 812747"/>
              <a:gd name="connsiteY432" fmla="*/ 78767 h 492266"/>
              <a:gd name="connsiteX433" fmla="*/ 750447 w 812747"/>
              <a:gd name="connsiteY433" fmla="*/ 78428 h 492266"/>
              <a:gd name="connsiteX434" fmla="*/ 750655 w 812747"/>
              <a:gd name="connsiteY434" fmla="*/ 78767 h 492266"/>
              <a:gd name="connsiteX435" fmla="*/ 750890 w 812747"/>
              <a:gd name="connsiteY435" fmla="*/ 79109 h 492266"/>
              <a:gd name="connsiteX436" fmla="*/ 750655 w 812747"/>
              <a:gd name="connsiteY436" fmla="*/ 79451 h 492266"/>
              <a:gd name="connsiteX437" fmla="*/ 749978 w 812747"/>
              <a:gd name="connsiteY437" fmla="*/ 80132 h 492266"/>
              <a:gd name="connsiteX438" fmla="*/ 749534 w 812747"/>
              <a:gd name="connsiteY438" fmla="*/ 80471 h 492266"/>
              <a:gd name="connsiteX439" fmla="*/ 749091 w 812747"/>
              <a:gd name="connsiteY439" fmla="*/ 80471 h 492266"/>
              <a:gd name="connsiteX440" fmla="*/ 748413 w 812747"/>
              <a:gd name="connsiteY440" fmla="*/ 80132 h 492266"/>
              <a:gd name="connsiteX441" fmla="*/ 748179 w 812747"/>
              <a:gd name="connsiteY441" fmla="*/ 80132 h 492266"/>
              <a:gd name="connsiteX442" fmla="*/ 748413 w 812747"/>
              <a:gd name="connsiteY442" fmla="*/ 80813 h 492266"/>
              <a:gd name="connsiteX443" fmla="*/ 748179 w 812747"/>
              <a:gd name="connsiteY443" fmla="*/ 81835 h 492266"/>
              <a:gd name="connsiteX444" fmla="*/ 748413 w 812747"/>
              <a:gd name="connsiteY444" fmla="*/ 82516 h 492266"/>
              <a:gd name="connsiteX445" fmla="*/ 748857 w 812747"/>
              <a:gd name="connsiteY445" fmla="*/ 82516 h 492266"/>
              <a:gd name="connsiteX446" fmla="*/ 749769 w 812747"/>
              <a:gd name="connsiteY446" fmla="*/ 83197 h 492266"/>
              <a:gd name="connsiteX447" fmla="*/ 750212 w 812747"/>
              <a:gd name="connsiteY447" fmla="*/ 83536 h 492266"/>
              <a:gd name="connsiteX448" fmla="*/ 750212 w 812747"/>
              <a:gd name="connsiteY448" fmla="*/ 83878 h 492266"/>
              <a:gd name="connsiteX449" fmla="*/ 750212 w 812747"/>
              <a:gd name="connsiteY449" fmla="*/ 84217 h 492266"/>
              <a:gd name="connsiteX450" fmla="*/ 749978 w 812747"/>
              <a:gd name="connsiteY450" fmla="*/ 84217 h 492266"/>
              <a:gd name="connsiteX451" fmla="*/ 749534 w 812747"/>
              <a:gd name="connsiteY451" fmla="*/ 84217 h 492266"/>
              <a:gd name="connsiteX452" fmla="*/ 749534 w 812747"/>
              <a:gd name="connsiteY452" fmla="*/ 83536 h 492266"/>
              <a:gd name="connsiteX453" fmla="*/ 749091 w 812747"/>
              <a:gd name="connsiteY453" fmla="*/ 83536 h 492266"/>
              <a:gd name="connsiteX454" fmla="*/ 749300 w 812747"/>
              <a:gd name="connsiteY454" fmla="*/ 84217 h 492266"/>
              <a:gd name="connsiteX455" fmla="*/ 749534 w 812747"/>
              <a:gd name="connsiteY455" fmla="*/ 84559 h 492266"/>
              <a:gd name="connsiteX456" fmla="*/ 749300 w 812747"/>
              <a:gd name="connsiteY456" fmla="*/ 84900 h 492266"/>
              <a:gd name="connsiteX457" fmla="*/ 748622 w 812747"/>
              <a:gd name="connsiteY457" fmla="*/ 84900 h 492266"/>
              <a:gd name="connsiteX458" fmla="*/ 747501 w 812747"/>
              <a:gd name="connsiteY458" fmla="*/ 85239 h 492266"/>
              <a:gd name="connsiteX459" fmla="*/ 747058 w 812747"/>
              <a:gd name="connsiteY459" fmla="*/ 85581 h 492266"/>
              <a:gd name="connsiteX460" fmla="*/ 746823 w 812747"/>
              <a:gd name="connsiteY460" fmla="*/ 85920 h 492266"/>
              <a:gd name="connsiteX461" fmla="*/ 747058 w 812747"/>
              <a:gd name="connsiteY461" fmla="*/ 86262 h 492266"/>
              <a:gd name="connsiteX462" fmla="*/ 747293 w 812747"/>
              <a:gd name="connsiteY462" fmla="*/ 86262 h 492266"/>
              <a:gd name="connsiteX463" fmla="*/ 747736 w 812747"/>
              <a:gd name="connsiteY463" fmla="*/ 86262 h 492266"/>
              <a:gd name="connsiteX464" fmla="*/ 748413 w 812747"/>
              <a:gd name="connsiteY464" fmla="*/ 86262 h 492266"/>
              <a:gd name="connsiteX465" fmla="*/ 749300 w 812747"/>
              <a:gd name="connsiteY465" fmla="*/ 85920 h 492266"/>
              <a:gd name="connsiteX466" fmla="*/ 750212 w 812747"/>
              <a:gd name="connsiteY466" fmla="*/ 85920 h 492266"/>
              <a:gd name="connsiteX467" fmla="*/ 750655 w 812747"/>
              <a:gd name="connsiteY467" fmla="*/ 86262 h 492266"/>
              <a:gd name="connsiteX468" fmla="*/ 750655 w 812747"/>
              <a:gd name="connsiteY468" fmla="*/ 86601 h 492266"/>
              <a:gd name="connsiteX469" fmla="*/ 750447 w 812747"/>
              <a:gd name="connsiteY469" fmla="*/ 86943 h 492266"/>
              <a:gd name="connsiteX470" fmla="*/ 749978 w 812747"/>
              <a:gd name="connsiteY470" fmla="*/ 86943 h 492266"/>
              <a:gd name="connsiteX471" fmla="*/ 749534 w 812747"/>
              <a:gd name="connsiteY471" fmla="*/ 86601 h 492266"/>
              <a:gd name="connsiteX472" fmla="*/ 749091 w 812747"/>
              <a:gd name="connsiteY472" fmla="*/ 86262 h 492266"/>
              <a:gd name="connsiteX473" fmla="*/ 748622 w 812747"/>
              <a:gd name="connsiteY473" fmla="*/ 86601 h 492266"/>
              <a:gd name="connsiteX474" fmla="*/ 748413 w 812747"/>
              <a:gd name="connsiteY474" fmla="*/ 86943 h 492266"/>
              <a:gd name="connsiteX475" fmla="*/ 748857 w 812747"/>
              <a:gd name="connsiteY475" fmla="*/ 87963 h 492266"/>
              <a:gd name="connsiteX476" fmla="*/ 749091 w 812747"/>
              <a:gd name="connsiteY476" fmla="*/ 88302 h 492266"/>
              <a:gd name="connsiteX477" fmla="*/ 749534 w 812747"/>
              <a:gd name="connsiteY477" fmla="*/ 88302 h 492266"/>
              <a:gd name="connsiteX478" fmla="*/ 749978 w 812747"/>
              <a:gd name="connsiteY478" fmla="*/ 88302 h 492266"/>
              <a:gd name="connsiteX479" fmla="*/ 750447 w 812747"/>
              <a:gd name="connsiteY479" fmla="*/ 88302 h 492266"/>
              <a:gd name="connsiteX480" fmla="*/ 750655 w 812747"/>
              <a:gd name="connsiteY480" fmla="*/ 88643 h 492266"/>
              <a:gd name="connsiteX481" fmla="*/ 750447 w 812747"/>
              <a:gd name="connsiteY481" fmla="*/ 89324 h 492266"/>
              <a:gd name="connsiteX482" fmla="*/ 750447 w 812747"/>
              <a:gd name="connsiteY482" fmla="*/ 89663 h 492266"/>
              <a:gd name="connsiteX483" fmla="*/ 750212 w 812747"/>
              <a:gd name="connsiteY483" fmla="*/ 90344 h 492266"/>
              <a:gd name="connsiteX484" fmla="*/ 749769 w 812747"/>
              <a:gd name="connsiteY484" fmla="*/ 90686 h 492266"/>
              <a:gd name="connsiteX485" fmla="*/ 749091 w 812747"/>
              <a:gd name="connsiteY485" fmla="*/ 91025 h 492266"/>
              <a:gd name="connsiteX486" fmla="*/ 748413 w 812747"/>
              <a:gd name="connsiteY486" fmla="*/ 91364 h 492266"/>
              <a:gd name="connsiteX487" fmla="*/ 748179 w 812747"/>
              <a:gd name="connsiteY487" fmla="*/ 92045 h 492266"/>
              <a:gd name="connsiteX488" fmla="*/ 748179 w 812747"/>
              <a:gd name="connsiteY488" fmla="*/ 92387 h 492266"/>
              <a:gd name="connsiteX489" fmla="*/ 748622 w 812747"/>
              <a:gd name="connsiteY489" fmla="*/ 92387 h 492266"/>
              <a:gd name="connsiteX490" fmla="*/ 749300 w 812747"/>
              <a:gd name="connsiteY490" fmla="*/ 92387 h 492266"/>
              <a:gd name="connsiteX491" fmla="*/ 749978 w 812747"/>
              <a:gd name="connsiteY491" fmla="*/ 91706 h 492266"/>
              <a:gd name="connsiteX492" fmla="*/ 750212 w 812747"/>
              <a:gd name="connsiteY492" fmla="*/ 91364 h 492266"/>
              <a:gd name="connsiteX493" fmla="*/ 750890 w 812747"/>
              <a:gd name="connsiteY493" fmla="*/ 91706 h 492266"/>
              <a:gd name="connsiteX494" fmla="*/ 751124 w 812747"/>
              <a:gd name="connsiteY494" fmla="*/ 92045 h 492266"/>
              <a:gd name="connsiteX495" fmla="*/ 751124 w 812747"/>
              <a:gd name="connsiteY495" fmla="*/ 92726 h 492266"/>
              <a:gd name="connsiteX496" fmla="*/ 751124 w 812747"/>
              <a:gd name="connsiteY496" fmla="*/ 93065 h 492266"/>
              <a:gd name="connsiteX497" fmla="*/ 750890 w 812747"/>
              <a:gd name="connsiteY497" fmla="*/ 93407 h 492266"/>
              <a:gd name="connsiteX498" fmla="*/ 750447 w 812747"/>
              <a:gd name="connsiteY498" fmla="*/ 93407 h 492266"/>
              <a:gd name="connsiteX499" fmla="*/ 750212 w 812747"/>
              <a:gd name="connsiteY499" fmla="*/ 93407 h 492266"/>
              <a:gd name="connsiteX500" fmla="*/ 749534 w 812747"/>
              <a:gd name="connsiteY500" fmla="*/ 93065 h 492266"/>
              <a:gd name="connsiteX501" fmla="*/ 749300 w 812747"/>
              <a:gd name="connsiteY501" fmla="*/ 93065 h 492266"/>
              <a:gd name="connsiteX502" fmla="*/ 748857 w 812747"/>
              <a:gd name="connsiteY502" fmla="*/ 93407 h 492266"/>
              <a:gd name="connsiteX503" fmla="*/ 748622 w 812747"/>
              <a:gd name="connsiteY503" fmla="*/ 93746 h 492266"/>
              <a:gd name="connsiteX504" fmla="*/ 749091 w 812747"/>
              <a:gd name="connsiteY504" fmla="*/ 94088 h 492266"/>
              <a:gd name="connsiteX505" fmla="*/ 749534 w 812747"/>
              <a:gd name="connsiteY505" fmla="*/ 94427 h 492266"/>
              <a:gd name="connsiteX506" fmla="*/ 749978 w 812747"/>
              <a:gd name="connsiteY506" fmla="*/ 94427 h 492266"/>
              <a:gd name="connsiteX507" fmla="*/ 750890 w 812747"/>
              <a:gd name="connsiteY507" fmla="*/ 94766 h 492266"/>
              <a:gd name="connsiteX508" fmla="*/ 751124 w 812747"/>
              <a:gd name="connsiteY508" fmla="*/ 95108 h 492266"/>
              <a:gd name="connsiteX509" fmla="*/ 751124 w 812747"/>
              <a:gd name="connsiteY509" fmla="*/ 95447 h 492266"/>
              <a:gd name="connsiteX510" fmla="*/ 751333 w 812747"/>
              <a:gd name="connsiteY510" fmla="*/ 95786 h 492266"/>
              <a:gd name="connsiteX511" fmla="*/ 751124 w 812747"/>
              <a:gd name="connsiteY511" fmla="*/ 95786 h 492266"/>
              <a:gd name="connsiteX512" fmla="*/ 750890 w 812747"/>
              <a:gd name="connsiteY512" fmla="*/ 96128 h 492266"/>
              <a:gd name="connsiteX513" fmla="*/ 750447 w 812747"/>
              <a:gd name="connsiteY513" fmla="*/ 95447 h 492266"/>
              <a:gd name="connsiteX514" fmla="*/ 749978 w 812747"/>
              <a:gd name="connsiteY514" fmla="*/ 95108 h 492266"/>
              <a:gd name="connsiteX515" fmla="*/ 749769 w 812747"/>
              <a:gd name="connsiteY515" fmla="*/ 95108 h 492266"/>
              <a:gd name="connsiteX516" fmla="*/ 749300 w 812747"/>
              <a:gd name="connsiteY516" fmla="*/ 95108 h 492266"/>
              <a:gd name="connsiteX517" fmla="*/ 748622 w 812747"/>
              <a:gd name="connsiteY517" fmla="*/ 95108 h 492266"/>
              <a:gd name="connsiteX518" fmla="*/ 748179 w 812747"/>
              <a:gd name="connsiteY518" fmla="*/ 95447 h 492266"/>
              <a:gd name="connsiteX519" fmla="*/ 747736 w 812747"/>
              <a:gd name="connsiteY519" fmla="*/ 95786 h 492266"/>
              <a:gd name="connsiteX520" fmla="*/ 747736 w 812747"/>
              <a:gd name="connsiteY520" fmla="*/ 96128 h 492266"/>
              <a:gd name="connsiteX521" fmla="*/ 747970 w 812747"/>
              <a:gd name="connsiteY521" fmla="*/ 96467 h 492266"/>
              <a:gd name="connsiteX522" fmla="*/ 748179 w 812747"/>
              <a:gd name="connsiteY522" fmla="*/ 96467 h 492266"/>
              <a:gd name="connsiteX523" fmla="*/ 748413 w 812747"/>
              <a:gd name="connsiteY523" fmla="*/ 96467 h 492266"/>
              <a:gd name="connsiteX524" fmla="*/ 749091 w 812747"/>
              <a:gd name="connsiteY524" fmla="*/ 95786 h 492266"/>
              <a:gd name="connsiteX525" fmla="*/ 749300 w 812747"/>
              <a:gd name="connsiteY525" fmla="*/ 95447 h 492266"/>
              <a:gd name="connsiteX526" fmla="*/ 749300 w 812747"/>
              <a:gd name="connsiteY526" fmla="*/ 95786 h 492266"/>
              <a:gd name="connsiteX527" fmla="*/ 749534 w 812747"/>
              <a:gd name="connsiteY527" fmla="*/ 96128 h 492266"/>
              <a:gd name="connsiteX528" fmla="*/ 749769 w 812747"/>
              <a:gd name="connsiteY528" fmla="*/ 96467 h 492266"/>
              <a:gd name="connsiteX529" fmla="*/ 749978 w 812747"/>
              <a:gd name="connsiteY529" fmla="*/ 96806 h 492266"/>
              <a:gd name="connsiteX530" fmla="*/ 750212 w 812747"/>
              <a:gd name="connsiteY530" fmla="*/ 97147 h 492266"/>
              <a:gd name="connsiteX531" fmla="*/ 750212 w 812747"/>
              <a:gd name="connsiteY531" fmla="*/ 97487 h 492266"/>
              <a:gd name="connsiteX532" fmla="*/ 749769 w 812747"/>
              <a:gd name="connsiteY532" fmla="*/ 97826 h 492266"/>
              <a:gd name="connsiteX533" fmla="*/ 749300 w 812747"/>
              <a:gd name="connsiteY533" fmla="*/ 98167 h 492266"/>
              <a:gd name="connsiteX534" fmla="*/ 749091 w 812747"/>
              <a:gd name="connsiteY534" fmla="*/ 98846 h 492266"/>
              <a:gd name="connsiteX535" fmla="*/ 748622 w 812747"/>
              <a:gd name="connsiteY535" fmla="*/ 99187 h 492266"/>
              <a:gd name="connsiteX536" fmla="*/ 748413 w 812747"/>
              <a:gd name="connsiteY536" fmla="*/ 99187 h 492266"/>
              <a:gd name="connsiteX537" fmla="*/ 747970 w 812747"/>
              <a:gd name="connsiteY537" fmla="*/ 99187 h 492266"/>
              <a:gd name="connsiteX538" fmla="*/ 747293 w 812747"/>
              <a:gd name="connsiteY538" fmla="*/ 99187 h 492266"/>
              <a:gd name="connsiteX539" fmla="*/ 747058 w 812747"/>
              <a:gd name="connsiteY539" fmla="*/ 99526 h 492266"/>
              <a:gd name="connsiteX540" fmla="*/ 746823 w 812747"/>
              <a:gd name="connsiteY540" fmla="*/ 99866 h 492266"/>
              <a:gd name="connsiteX541" fmla="*/ 747058 w 812747"/>
              <a:gd name="connsiteY541" fmla="*/ 100207 h 492266"/>
              <a:gd name="connsiteX542" fmla="*/ 747501 w 812747"/>
              <a:gd name="connsiteY542" fmla="*/ 100207 h 492266"/>
              <a:gd name="connsiteX543" fmla="*/ 747501 w 812747"/>
              <a:gd name="connsiteY543" fmla="*/ 100546 h 492266"/>
              <a:gd name="connsiteX544" fmla="*/ 747501 w 812747"/>
              <a:gd name="connsiteY544" fmla="*/ 100886 h 492266"/>
              <a:gd name="connsiteX545" fmla="*/ 748179 w 812747"/>
              <a:gd name="connsiteY545" fmla="*/ 101566 h 492266"/>
              <a:gd name="connsiteX546" fmla="*/ 748622 w 812747"/>
              <a:gd name="connsiteY546" fmla="*/ 101566 h 492266"/>
              <a:gd name="connsiteX547" fmla="*/ 748857 w 812747"/>
              <a:gd name="connsiteY547" fmla="*/ 101566 h 492266"/>
              <a:gd name="connsiteX548" fmla="*/ 749300 w 812747"/>
              <a:gd name="connsiteY548" fmla="*/ 101225 h 492266"/>
              <a:gd name="connsiteX549" fmla="*/ 749769 w 812747"/>
              <a:gd name="connsiteY549" fmla="*/ 101225 h 492266"/>
              <a:gd name="connsiteX550" fmla="*/ 749978 w 812747"/>
              <a:gd name="connsiteY550" fmla="*/ 101225 h 492266"/>
              <a:gd name="connsiteX551" fmla="*/ 749978 w 812747"/>
              <a:gd name="connsiteY551" fmla="*/ 101566 h 492266"/>
              <a:gd name="connsiteX552" fmla="*/ 749978 w 812747"/>
              <a:gd name="connsiteY552" fmla="*/ 101905 h 492266"/>
              <a:gd name="connsiteX553" fmla="*/ 749300 w 812747"/>
              <a:gd name="connsiteY553" fmla="*/ 101905 h 492266"/>
              <a:gd name="connsiteX554" fmla="*/ 749300 w 812747"/>
              <a:gd name="connsiteY554" fmla="*/ 102245 h 492266"/>
              <a:gd name="connsiteX555" fmla="*/ 749534 w 812747"/>
              <a:gd name="connsiteY555" fmla="*/ 102925 h 492266"/>
              <a:gd name="connsiteX556" fmla="*/ 749534 w 812747"/>
              <a:gd name="connsiteY556" fmla="*/ 103264 h 492266"/>
              <a:gd name="connsiteX557" fmla="*/ 749534 w 812747"/>
              <a:gd name="connsiteY557" fmla="*/ 103604 h 492266"/>
              <a:gd name="connsiteX558" fmla="*/ 749300 w 812747"/>
              <a:gd name="connsiteY558" fmla="*/ 103604 h 492266"/>
              <a:gd name="connsiteX559" fmla="*/ 748857 w 812747"/>
              <a:gd name="connsiteY559" fmla="*/ 103604 h 492266"/>
              <a:gd name="connsiteX560" fmla="*/ 748179 w 812747"/>
              <a:gd name="connsiteY560" fmla="*/ 103264 h 492266"/>
              <a:gd name="connsiteX561" fmla="*/ 747970 w 812747"/>
              <a:gd name="connsiteY561" fmla="*/ 103264 h 492266"/>
              <a:gd name="connsiteX562" fmla="*/ 747736 w 812747"/>
              <a:gd name="connsiteY562" fmla="*/ 103604 h 492266"/>
              <a:gd name="connsiteX563" fmla="*/ 747501 w 812747"/>
              <a:gd name="connsiteY563" fmla="*/ 104282 h 492266"/>
              <a:gd name="connsiteX564" fmla="*/ 747736 w 812747"/>
              <a:gd name="connsiteY564" fmla="*/ 104624 h 492266"/>
              <a:gd name="connsiteX565" fmla="*/ 748413 w 812747"/>
              <a:gd name="connsiteY565" fmla="*/ 104963 h 492266"/>
              <a:gd name="connsiteX566" fmla="*/ 748622 w 812747"/>
              <a:gd name="connsiteY566" fmla="*/ 105641 h 492266"/>
              <a:gd name="connsiteX567" fmla="*/ 748857 w 812747"/>
              <a:gd name="connsiteY567" fmla="*/ 105641 h 492266"/>
              <a:gd name="connsiteX568" fmla="*/ 748857 w 812747"/>
              <a:gd name="connsiteY568" fmla="*/ 105983 h 492266"/>
              <a:gd name="connsiteX569" fmla="*/ 749300 w 812747"/>
              <a:gd name="connsiteY569" fmla="*/ 106322 h 492266"/>
              <a:gd name="connsiteX570" fmla="*/ 749769 w 812747"/>
              <a:gd name="connsiteY570" fmla="*/ 106322 h 492266"/>
              <a:gd name="connsiteX571" fmla="*/ 749769 w 812747"/>
              <a:gd name="connsiteY571" fmla="*/ 106661 h 492266"/>
              <a:gd name="connsiteX572" fmla="*/ 749300 w 812747"/>
              <a:gd name="connsiteY572" fmla="*/ 107339 h 492266"/>
              <a:gd name="connsiteX573" fmla="*/ 749300 w 812747"/>
              <a:gd name="connsiteY573" fmla="*/ 107678 h 492266"/>
              <a:gd name="connsiteX574" fmla="*/ 749769 w 812747"/>
              <a:gd name="connsiteY574" fmla="*/ 107678 h 492266"/>
              <a:gd name="connsiteX575" fmla="*/ 750212 w 812747"/>
              <a:gd name="connsiteY575" fmla="*/ 107678 h 492266"/>
              <a:gd name="connsiteX576" fmla="*/ 750655 w 812747"/>
              <a:gd name="connsiteY576" fmla="*/ 108020 h 492266"/>
              <a:gd name="connsiteX577" fmla="*/ 750890 w 812747"/>
              <a:gd name="connsiteY577" fmla="*/ 108359 h 492266"/>
              <a:gd name="connsiteX578" fmla="*/ 750890 w 812747"/>
              <a:gd name="connsiteY578" fmla="*/ 108698 h 492266"/>
              <a:gd name="connsiteX579" fmla="*/ 750655 w 812747"/>
              <a:gd name="connsiteY579" fmla="*/ 109376 h 492266"/>
              <a:gd name="connsiteX580" fmla="*/ 750447 w 812747"/>
              <a:gd name="connsiteY580" fmla="*/ 109716 h 492266"/>
              <a:gd name="connsiteX581" fmla="*/ 750212 w 812747"/>
              <a:gd name="connsiteY581" fmla="*/ 109716 h 492266"/>
              <a:gd name="connsiteX582" fmla="*/ 749978 w 812747"/>
              <a:gd name="connsiteY582" fmla="*/ 109716 h 492266"/>
              <a:gd name="connsiteX583" fmla="*/ 749534 w 812747"/>
              <a:gd name="connsiteY583" fmla="*/ 110055 h 492266"/>
              <a:gd name="connsiteX584" fmla="*/ 749091 w 812747"/>
              <a:gd name="connsiteY584" fmla="*/ 110396 h 492266"/>
              <a:gd name="connsiteX585" fmla="*/ 749091 w 812747"/>
              <a:gd name="connsiteY585" fmla="*/ 110735 h 492266"/>
              <a:gd name="connsiteX586" fmla="*/ 749300 w 812747"/>
              <a:gd name="connsiteY586" fmla="*/ 110735 h 492266"/>
              <a:gd name="connsiteX587" fmla="*/ 749534 w 812747"/>
              <a:gd name="connsiteY587" fmla="*/ 110735 h 492266"/>
              <a:gd name="connsiteX588" fmla="*/ 749769 w 812747"/>
              <a:gd name="connsiteY588" fmla="*/ 110396 h 492266"/>
              <a:gd name="connsiteX589" fmla="*/ 749978 w 812747"/>
              <a:gd name="connsiteY589" fmla="*/ 110396 h 492266"/>
              <a:gd name="connsiteX590" fmla="*/ 750447 w 812747"/>
              <a:gd name="connsiteY590" fmla="*/ 110396 h 492266"/>
              <a:gd name="connsiteX591" fmla="*/ 751333 w 812747"/>
              <a:gd name="connsiteY591" fmla="*/ 110396 h 492266"/>
              <a:gd name="connsiteX592" fmla="*/ 751802 w 812747"/>
              <a:gd name="connsiteY592" fmla="*/ 110735 h 492266"/>
              <a:gd name="connsiteX593" fmla="*/ 752011 w 812747"/>
              <a:gd name="connsiteY593" fmla="*/ 111075 h 492266"/>
              <a:gd name="connsiteX594" fmla="*/ 752011 w 812747"/>
              <a:gd name="connsiteY594" fmla="*/ 111414 h 492266"/>
              <a:gd name="connsiteX595" fmla="*/ 751568 w 812747"/>
              <a:gd name="connsiteY595" fmla="*/ 111414 h 492266"/>
              <a:gd name="connsiteX596" fmla="*/ 750890 w 812747"/>
              <a:gd name="connsiteY596" fmla="*/ 111753 h 492266"/>
              <a:gd name="connsiteX597" fmla="*/ 750655 w 812747"/>
              <a:gd name="connsiteY597" fmla="*/ 111753 h 492266"/>
              <a:gd name="connsiteX598" fmla="*/ 750212 w 812747"/>
              <a:gd name="connsiteY598" fmla="*/ 111753 h 492266"/>
              <a:gd name="connsiteX599" fmla="*/ 749978 w 812747"/>
              <a:gd name="connsiteY599" fmla="*/ 112092 h 492266"/>
              <a:gd name="connsiteX600" fmla="*/ 749978 w 812747"/>
              <a:gd name="connsiteY600" fmla="*/ 112431 h 492266"/>
              <a:gd name="connsiteX601" fmla="*/ 749534 w 812747"/>
              <a:gd name="connsiteY601" fmla="*/ 113109 h 492266"/>
              <a:gd name="connsiteX602" fmla="*/ 749534 w 812747"/>
              <a:gd name="connsiteY602" fmla="*/ 113448 h 492266"/>
              <a:gd name="connsiteX603" fmla="*/ 749769 w 812747"/>
              <a:gd name="connsiteY603" fmla="*/ 113448 h 492266"/>
              <a:gd name="connsiteX604" fmla="*/ 749978 w 812747"/>
              <a:gd name="connsiteY604" fmla="*/ 113448 h 492266"/>
              <a:gd name="connsiteX605" fmla="*/ 750447 w 812747"/>
              <a:gd name="connsiteY605" fmla="*/ 113109 h 492266"/>
              <a:gd name="connsiteX606" fmla="*/ 750655 w 812747"/>
              <a:gd name="connsiteY606" fmla="*/ 113109 h 492266"/>
              <a:gd name="connsiteX607" fmla="*/ 751124 w 812747"/>
              <a:gd name="connsiteY607" fmla="*/ 113109 h 492266"/>
              <a:gd name="connsiteX608" fmla="*/ 751333 w 812747"/>
              <a:gd name="connsiteY608" fmla="*/ 113448 h 492266"/>
              <a:gd name="connsiteX609" fmla="*/ 751124 w 812747"/>
              <a:gd name="connsiteY609" fmla="*/ 113787 h 492266"/>
              <a:gd name="connsiteX610" fmla="*/ 750890 w 812747"/>
              <a:gd name="connsiteY610" fmla="*/ 113787 h 492266"/>
              <a:gd name="connsiteX611" fmla="*/ 750890 w 812747"/>
              <a:gd name="connsiteY611" fmla="*/ 114129 h 492266"/>
              <a:gd name="connsiteX612" fmla="*/ 750890 w 812747"/>
              <a:gd name="connsiteY612" fmla="*/ 114468 h 492266"/>
              <a:gd name="connsiteX613" fmla="*/ 751124 w 812747"/>
              <a:gd name="connsiteY613" fmla="*/ 114468 h 492266"/>
              <a:gd name="connsiteX614" fmla="*/ 751333 w 812747"/>
              <a:gd name="connsiteY614" fmla="*/ 114808 h 492266"/>
              <a:gd name="connsiteX615" fmla="*/ 751802 w 812747"/>
              <a:gd name="connsiteY615" fmla="*/ 114808 h 492266"/>
              <a:gd name="connsiteX616" fmla="*/ 752245 w 812747"/>
              <a:gd name="connsiteY616" fmla="*/ 115486 h 492266"/>
              <a:gd name="connsiteX617" fmla="*/ 752480 w 812747"/>
              <a:gd name="connsiteY617" fmla="*/ 115486 h 492266"/>
              <a:gd name="connsiteX618" fmla="*/ 752245 w 812747"/>
              <a:gd name="connsiteY618" fmla="*/ 115825 h 492266"/>
              <a:gd name="connsiteX619" fmla="*/ 752011 w 812747"/>
              <a:gd name="connsiteY619" fmla="*/ 115825 h 492266"/>
              <a:gd name="connsiteX620" fmla="*/ 751568 w 812747"/>
              <a:gd name="connsiteY620" fmla="*/ 115825 h 492266"/>
              <a:gd name="connsiteX621" fmla="*/ 751124 w 812747"/>
              <a:gd name="connsiteY621" fmla="*/ 115147 h 492266"/>
              <a:gd name="connsiteX622" fmla="*/ 750890 w 812747"/>
              <a:gd name="connsiteY622" fmla="*/ 115147 h 492266"/>
              <a:gd name="connsiteX623" fmla="*/ 750655 w 812747"/>
              <a:gd name="connsiteY623" fmla="*/ 115147 h 492266"/>
              <a:gd name="connsiteX624" fmla="*/ 750447 w 812747"/>
              <a:gd name="connsiteY624" fmla="*/ 115486 h 492266"/>
              <a:gd name="connsiteX625" fmla="*/ 749978 w 812747"/>
              <a:gd name="connsiteY625" fmla="*/ 115825 h 492266"/>
              <a:gd name="connsiteX626" fmla="*/ 749769 w 812747"/>
              <a:gd name="connsiteY626" fmla="*/ 116164 h 492266"/>
              <a:gd name="connsiteX627" fmla="*/ 749534 w 812747"/>
              <a:gd name="connsiteY627" fmla="*/ 116503 h 492266"/>
              <a:gd name="connsiteX628" fmla="*/ 749534 w 812747"/>
              <a:gd name="connsiteY628" fmla="*/ 116842 h 492266"/>
              <a:gd name="connsiteX629" fmla="*/ 749769 w 812747"/>
              <a:gd name="connsiteY629" fmla="*/ 117181 h 492266"/>
              <a:gd name="connsiteX630" fmla="*/ 750212 w 812747"/>
              <a:gd name="connsiteY630" fmla="*/ 116842 h 492266"/>
              <a:gd name="connsiteX631" fmla="*/ 750447 w 812747"/>
              <a:gd name="connsiteY631" fmla="*/ 116503 h 492266"/>
              <a:gd name="connsiteX632" fmla="*/ 750655 w 812747"/>
              <a:gd name="connsiteY632" fmla="*/ 116164 h 492266"/>
              <a:gd name="connsiteX633" fmla="*/ 750890 w 812747"/>
              <a:gd name="connsiteY633" fmla="*/ 116164 h 492266"/>
              <a:gd name="connsiteX634" fmla="*/ 751333 w 812747"/>
              <a:gd name="connsiteY634" fmla="*/ 116503 h 492266"/>
              <a:gd name="connsiteX635" fmla="*/ 751802 w 812747"/>
              <a:gd name="connsiteY635" fmla="*/ 117520 h 492266"/>
              <a:gd name="connsiteX636" fmla="*/ 751802 w 812747"/>
              <a:gd name="connsiteY636" fmla="*/ 117860 h 492266"/>
              <a:gd name="connsiteX637" fmla="*/ 751802 w 812747"/>
              <a:gd name="connsiteY637" fmla="*/ 118199 h 492266"/>
              <a:gd name="connsiteX638" fmla="*/ 751802 w 812747"/>
              <a:gd name="connsiteY638" fmla="*/ 118538 h 492266"/>
              <a:gd name="connsiteX639" fmla="*/ 751333 w 812747"/>
              <a:gd name="connsiteY639" fmla="*/ 118877 h 492266"/>
              <a:gd name="connsiteX640" fmla="*/ 751124 w 812747"/>
              <a:gd name="connsiteY640" fmla="*/ 118538 h 492266"/>
              <a:gd name="connsiteX641" fmla="*/ 750890 w 812747"/>
              <a:gd name="connsiteY641" fmla="*/ 118877 h 492266"/>
              <a:gd name="connsiteX642" fmla="*/ 750890 w 812747"/>
              <a:gd name="connsiteY642" fmla="*/ 119216 h 492266"/>
              <a:gd name="connsiteX643" fmla="*/ 751124 w 812747"/>
              <a:gd name="connsiteY643" fmla="*/ 119216 h 492266"/>
              <a:gd name="connsiteX644" fmla="*/ 751124 w 812747"/>
              <a:gd name="connsiteY644" fmla="*/ 119555 h 492266"/>
              <a:gd name="connsiteX645" fmla="*/ 750890 w 812747"/>
              <a:gd name="connsiteY645" fmla="*/ 119894 h 492266"/>
              <a:gd name="connsiteX646" fmla="*/ 750447 w 812747"/>
              <a:gd name="connsiteY646" fmla="*/ 119894 h 492266"/>
              <a:gd name="connsiteX647" fmla="*/ 749769 w 812747"/>
              <a:gd name="connsiteY647" fmla="*/ 119555 h 492266"/>
              <a:gd name="connsiteX648" fmla="*/ 749300 w 812747"/>
              <a:gd name="connsiteY648" fmla="*/ 119555 h 492266"/>
              <a:gd name="connsiteX649" fmla="*/ 748857 w 812747"/>
              <a:gd name="connsiteY649" fmla="*/ 119894 h 492266"/>
              <a:gd name="connsiteX650" fmla="*/ 748857 w 812747"/>
              <a:gd name="connsiteY650" fmla="*/ 120233 h 492266"/>
              <a:gd name="connsiteX651" fmla="*/ 748857 w 812747"/>
              <a:gd name="connsiteY651" fmla="*/ 120572 h 492266"/>
              <a:gd name="connsiteX652" fmla="*/ 749300 w 812747"/>
              <a:gd name="connsiteY652" fmla="*/ 120572 h 492266"/>
              <a:gd name="connsiteX653" fmla="*/ 749978 w 812747"/>
              <a:gd name="connsiteY653" fmla="*/ 120572 h 492266"/>
              <a:gd name="connsiteX654" fmla="*/ 750447 w 812747"/>
              <a:gd name="connsiteY654" fmla="*/ 120572 h 492266"/>
              <a:gd name="connsiteX655" fmla="*/ 750655 w 812747"/>
              <a:gd name="connsiteY655" fmla="*/ 120572 h 492266"/>
              <a:gd name="connsiteX656" fmla="*/ 751124 w 812747"/>
              <a:gd name="connsiteY656" fmla="*/ 120912 h 492266"/>
              <a:gd name="connsiteX657" fmla="*/ 751124 w 812747"/>
              <a:gd name="connsiteY657" fmla="*/ 121251 h 492266"/>
              <a:gd name="connsiteX658" fmla="*/ 750890 w 812747"/>
              <a:gd name="connsiteY658" fmla="*/ 121590 h 492266"/>
              <a:gd name="connsiteX659" fmla="*/ 750447 w 812747"/>
              <a:gd name="connsiteY659" fmla="*/ 121590 h 492266"/>
              <a:gd name="connsiteX660" fmla="*/ 750447 w 812747"/>
              <a:gd name="connsiteY660" fmla="*/ 121929 h 492266"/>
              <a:gd name="connsiteX661" fmla="*/ 750655 w 812747"/>
              <a:gd name="connsiteY661" fmla="*/ 122265 h 492266"/>
              <a:gd name="connsiteX662" fmla="*/ 750890 w 812747"/>
              <a:gd name="connsiteY662" fmla="*/ 122604 h 492266"/>
              <a:gd name="connsiteX663" fmla="*/ 751124 w 812747"/>
              <a:gd name="connsiteY663" fmla="*/ 122944 h 492266"/>
              <a:gd name="connsiteX664" fmla="*/ 750890 w 812747"/>
              <a:gd name="connsiteY664" fmla="*/ 122944 h 492266"/>
              <a:gd name="connsiteX665" fmla="*/ 750655 w 812747"/>
              <a:gd name="connsiteY665" fmla="*/ 123283 h 492266"/>
              <a:gd name="connsiteX666" fmla="*/ 749978 w 812747"/>
              <a:gd name="connsiteY666" fmla="*/ 123283 h 492266"/>
              <a:gd name="connsiteX667" fmla="*/ 749769 w 812747"/>
              <a:gd name="connsiteY667" fmla="*/ 123283 h 492266"/>
              <a:gd name="connsiteX668" fmla="*/ 749300 w 812747"/>
              <a:gd name="connsiteY668" fmla="*/ 123622 h 492266"/>
              <a:gd name="connsiteX669" fmla="*/ 748857 w 812747"/>
              <a:gd name="connsiteY669" fmla="*/ 123622 h 492266"/>
              <a:gd name="connsiteX670" fmla="*/ 748622 w 812747"/>
              <a:gd name="connsiteY670" fmla="*/ 123961 h 492266"/>
              <a:gd name="connsiteX671" fmla="*/ 748622 w 812747"/>
              <a:gd name="connsiteY671" fmla="*/ 124300 h 492266"/>
              <a:gd name="connsiteX672" fmla="*/ 748857 w 812747"/>
              <a:gd name="connsiteY672" fmla="*/ 124639 h 492266"/>
              <a:gd name="connsiteX673" fmla="*/ 749300 w 812747"/>
              <a:gd name="connsiteY673" fmla="*/ 124639 h 492266"/>
              <a:gd name="connsiteX674" fmla="*/ 749769 w 812747"/>
              <a:gd name="connsiteY674" fmla="*/ 124639 h 492266"/>
              <a:gd name="connsiteX675" fmla="*/ 749978 w 812747"/>
              <a:gd name="connsiteY675" fmla="*/ 124978 h 492266"/>
              <a:gd name="connsiteX676" fmla="*/ 749769 w 812747"/>
              <a:gd name="connsiteY676" fmla="*/ 125317 h 492266"/>
              <a:gd name="connsiteX677" fmla="*/ 749300 w 812747"/>
              <a:gd name="connsiteY677" fmla="*/ 125317 h 492266"/>
              <a:gd name="connsiteX678" fmla="*/ 748857 w 812747"/>
              <a:gd name="connsiteY678" fmla="*/ 125657 h 492266"/>
              <a:gd name="connsiteX679" fmla="*/ 748857 w 812747"/>
              <a:gd name="connsiteY679" fmla="*/ 125993 h 492266"/>
              <a:gd name="connsiteX680" fmla="*/ 749091 w 812747"/>
              <a:gd name="connsiteY680" fmla="*/ 126332 h 492266"/>
              <a:gd name="connsiteX681" fmla="*/ 749534 w 812747"/>
              <a:gd name="connsiteY681" fmla="*/ 126332 h 492266"/>
              <a:gd name="connsiteX682" fmla="*/ 750447 w 812747"/>
              <a:gd name="connsiteY682" fmla="*/ 126332 h 492266"/>
              <a:gd name="connsiteX683" fmla="*/ 751124 w 812747"/>
              <a:gd name="connsiteY683" fmla="*/ 126671 h 492266"/>
              <a:gd name="connsiteX684" fmla="*/ 751333 w 812747"/>
              <a:gd name="connsiteY684" fmla="*/ 127010 h 492266"/>
              <a:gd name="connsiteX685" fmla="*/ 751333 w 812747"/>
              <a:gd name="connsiteY685" fmla="*/ 127350 h 492266"/>
              <a:gd name="connsiteX686" fmla="*/ 750890 w 812747"/>
              <a:gd name="connsiteY686" fmla="*/ 127350 h 492266"/>
              <a:gd name="connsiteX687" fmla="*/ 749978 w 812747"/>
              <a:gd name="connsiteY687" fmla="*/ 127010 h 492266"/>
              <a:gd name="connsiteX688" fmla="*/ 749769 w 812747"/>
              <a:gd name="connsiteY688" fmla="*/ 127010 h 492266"/>
              <a:gd name="connsiteX689" fmla="*/ 749091 w 812747"/>
              <a:gd name="connsiteY689" fmla="*/ 127010 h 492266"/>
              <a:gd name="connsiteX690" fmla="*/ 748622 w 812747"/>
              <a:gd name="connsiteY690" fmla="*/ 127350 h 492266"/>
              <a:gd name="connsiteX691" fmla="*/ 748413 w 812747"/>
              <a:gd name="connsiteY691" fmla="*/ 127350 h 492266"/>
              <a:gd name="connsiteX692" fmla="*/ 747970 w 812747"/>
              <a:gd name="connsiteY692" fmla="*/ 127689 h 492266"/>
              <a:gd name="connsiteX693" fmla="*/ 748179 w 812747"/>
              <a:gd name="connsiteY693" fmla="*/ 128028 h 492266"/>
              <a:gd name="connsiteX694" fmla="*/ 748179 w 812747"/>
              <a:gd name="connsiteY694" fmla="*/ 128364 h 492266"/>
              <a:gd name="connsiteX695" fmla="*/ 748622 w 812747"/>
              <a:gd name="connsiteY695" fmla="*/ 128028 h 492266"/>
              <a:gd name="connsiteX696" fmla="*/ 748857 w 812747"/>
              <a:gd name="connsiteY696" fmla="*/ 128028 h 492266"/>
              <a:gd name="connsiteX697" fmla="*/ 749300 w 812747"/>
              <a:gd name="connsiteY697" fmla="*/ 127689 h 492266"/>
              <a:gd name="connsiteX698" fmla="*/ 749978 w 812747"/>
              <a:gd name="connsiteY698" fmla="*/ 128028 h 492266"/>
              <a:gd name="connsiteX699" fmla="*/ 750890 w 812747"/>
              <a:gd name="connsiteY699" fmla="*/ 128364 h 492266"/>
              <a:gd name="connsiteX700" fmla="*/ 751568 w 812747"/>
              <a:gd name="connsiteY700" fmla="*/ 129042 h 492266"/>
              <a:gd name="connsiteX701" fmla="*/ 751802 w 812747"/>
              <a:gd name="connsiteY701" fmla="*/ 129721 h 492266"/>
              <a:gd name="connsiteX702" fmla="*/ 751568 w 812747"/>
              <a:gd name="connsiteY702" fmla="*/ 130060 h 492266"/>
              <a:gd name="connsiteX703" fmla="*/ 751124 w 812747"/>
              <a:gd name="connsiteY703" fmla="*/ 130060 h 492266"/>
              <a:gd name="connsiteX704" fmla="*/ 750890 w 812747"/>
              <a:gd name="connsiteY704" fmla="*/ 129721 h 492266"/>
              <a:gd name="connsiteX705" fmla="*/ 750655 w 812747"/>
              <a:gd name="connsiteY705" fmla="*/ 129042 h 492266"/>
              <a:gd name="connsiteX706" fmla="*/ 750212 w 812747"/>
              <a:gd name="connsiteY706" fmla="*/ 128364 h 492266"/>
              <a:gd name="connsiteX707" fmla="*/ 749769 w 812747"/>
              <a:gd name="connsiteY707" fmla="*/ 128364 h 492266"/>
              <a:gd name="connsiteX708" fmla="*/ 749534 w 812747"/>
              <a:gd name="connsiteY708" fmla="*/ 128364 h 492266"/>
              <a:gd name="connsiteX709" fmla="*/ 749300 w 812747"/>
              <a:gd name="connsiteY709" fmla="*/ 129042 h 492266"/>
              <a:gd name="connsiteX710" fmla="*/ 749769 w 812747"/>
              <a:gd name="connsiteY710" fmla="*/ 129382 h 492266"/>
              <a:gd name="connsiteX711" fmla="*/ 750447 w 812747"/>
              <a:gd name="connsiteY711" fmla="*/ 129382 h 492266"/>
              <a:gd name="connsiteX712" fmla="*/ 750447 w 812747"/>
              <a:gd name="connsiteY712" fmla="*/ 129721 h 492266"/>
              <a:gd name="connsiteX713" fmla="*/ 750447 w 812747"/>
              <a:gd name="connsiteY713" fmla="*/ 130060 h 492266"/>
              <a:gd name="connsiteX714" fmla="*/ 750212 w 812747"/>
              <a:gd name="connsiteY714" fmla="*/ 130060 h 492266"/>
              <a:gd name="connsiteX715" fmla="*/ 749534 w 812747"/>
              <a:gd name="connsiteY715" fmla="*/ 130396 h 492266"/>
              <a:gd name="connsiteX716" fmla="*/ 749300 w 812747"/>
              <a:gd name="connsiteY716" fmla="*/ 130396 h 492266"/>
              <a:gd name="connsiteX717" fmla="*/ 749300 w 812747"/>
              <a:gd name="connsiteY717" fmla="*/ 130735 h 492266"/>
              <a:gd name="connsiteX718" fmla="*/ 749769 w 812747"/>
              <a:gd name="connsiteY718" fmla="*/ 131414 h 492266"/>
              <a:gd name="connsiteX719" fmla="*/ 749769 w 812747"/>
              <a:gd name="connsiteY719" fmla="*/ 131753 h 492266"/>
              <a:gd name="connsiteX720" fmla="*/ 749300 w 812747"/>
              <a:gd name="connsiteY720" fmla="*/ 132089 h 492266"/>
              <a:gd name="connsiteX721" fmla="*/ 749300 w 812747"/>
              <a:gd name="connsiteY721" fmla="*/ 132428 h 492266"/>
              <a:gd name="connsiteX722" fmla="*/ 749091 w 812747"/>
              <a:gd name="connsiteY722" fmla="*/ 132428 h 492266"/>
              <a:gd name="connsiteX723" fmla="*/ 749091 w 812747"/>
              <a:gd name="connsiteY723" fmla="*/ 132767 h 492266"/>
              <a:gd name="connsiteX724" fmla="*/ 748413 w 812747"/>
              <a:gd name="connsiteY724" fmla="*/ 133107 h 492266"/>
              <a:gd name="connsiteX725" fmla="*/ 748179 w 812747"/>
              <a:gd name="connsiteY725" fmla="*/ 133782 h 492266"/>
              <a:gd name="connsiteX726" fmla="*/ 748413 w 812747"/>
              <a:gd name="connsiteY726" fmla="*/ 134121 h 492266"/>
              <a:gd name="connsiteX727" fmla="*/ 748622 w 812747"/>
              <a:gd name="connsiteY727" fmla="*/ 134121 h 492266"/>
              <a:gd name="connsiteX728" fmla="*/ 749091 w 812747"/>
              <a:gd name="connsiteY728" fmla="*/ 134121 h 492266"/>
              <a:gd name="connsiteX729" fmla="*/ 749300 w 812747"/>
              <a:gd name="connsiteY729" fmla="*/ 134121 h 492266"/>
              <a:gd name="connsiteX730" fmla="*/ 749769 w 812747"/>
              <a:gd name="connsiteY730" fmla="*/ 134461 h 492266"/>
              <a:gd name="connsiteX731" fmla="*/ 749769 w 812747"/>
              <a:gd name="connsiteY731" fmla="*/ 134797 h 492266"/>
              <a:gd name="connsiteX732" fmla="*/ 749769 w 812747"/>
              <a:gd name="connsiteY732" fmla="*/ 135136 h 492266"/>
              <a:gd name="connsiteX733" fmla="*/ 749534 w 812747"/>
              <a:gd name="connsiteY733" fmla="*/ 135475 h 492266"/>
              <a:gd name="connsiteX734" fmla="*/ 748857 w 812747"/>
              <a:gd name="connsiteY734" fmla="*/ 135475 h 492266"/>
              <a:gd name="connsiteX735" fmla="*/ 748622 w 812747"/>
              <a:gd name="connsiteY735" fmla="*/ 135475 h 492266"/>
              <a:gd name="connsiteX736" fmla="*/ 748622 w 812747"/>
              <a:gd name="connsiteY736" fmla="*/ 135814 h 492266"/>
              <a:gd name="connsiteX737" fmla="*/ 748622 w 812747"/>
              <a:gd name="connsiteY737" fmla="*/ 136490 h 492266"/>
              <a:gd name="connsiteX738" fmla="*/ 748857 w 812747"/>
              <a:gd name="connsiteY738" fmla="*/ 136829 h 492266"/>
              <a:gd name="connsiteX739" fmla="*/ 748857 w 812747"/>
              <a:gd name="connsiteY739" fmla="*/ 137505 h 492266"/>
              <a:gd name="connsiteX740" fmla="*/ 749091 w 812747"/>
              <a:gd name="connsiteY740" fmla="*/ 137844 h 492266"/>
              <a:gd name="connsiteX741" fmla="*/ 749534 w 812747"/>
              <a:gd name="connsiteY741" fmla="*/ 137844 h 492266"/>
              <a:gd name="connsiteX742" fmla="*/ 749978 w 812747"/>
              <a:gd name="connsiteY742" fmla="*/ 137844 h 492266"/>
              <a:gd name="connsiteX743" fmla="*/ 750212 w 812747"/>
              <a:gd name="connsiteY743" fmla="*/ 137505 h 492266"/>
              <a:gd name="connsiteX744" fmla="*/ 750655 w 812747"/>
              <a:gd name="connsiteY744" fmla="*/ 137168 h 492266"/>
              <a:gd name="connsiteX745" fmla="*/ 751124 w 812747"/>
              <a:gd name="connsiteY745" fmla="*/ 137505 h 492266"/>
              <a:gd name="connsiteX746" fmla="*/ 751333 w 812747"/>
              <a:gd name="connsiteY746" fmla="*/ 137505 h 492266"/>
              <a:gd name="connsiteX747" fmla="*/ 751333 w 812747"/>
              <a:gd name="connsiteY747" fmla="*/ 137844 h 492266"/>
              <a:gd name="connsiteX748" fmla="*/ 751124 w 812747"/>
              <a:gd name="connsiteY748" fmla="*/ 138183 h 492266"/>
              <a:gd name="connsiteX749" fmla="*/ 749300 w 812747"/>
              <a:gd name="connsiteY749" fmla="*/ 139198 h 492266"/>
              <a:gd name="connsiteX750" fmla="*/ 748622 w 812747"/>
              <a:gd name="connsiteY750" fmla="*/ 140212 h 492266"/>
              <a:gd name="connsiteX751" fmla="*/ 748622 w 812747"/>
              <a:gd name="connsiteY751" fmla="*/ 140549 h 492266"/>
              <a:gd name="connsiteX752" fmla="*/ 748622 w 812747"/>
              <a:gd name="connsiteY752" fmla="*/ 140888 h 492266"/>
              <a:gd name="connsiteX753" fmla="*/ 748857 w 812747"/>
              <a:gd name="connsiteY753" fmla="*/ 140888 h 492266"/>
              <a:gd name="connsiteX754" fmla="*/ 749300 w 812747"/>
              <a:gd name="connsiteY754" fmla="*/ 140549 h 492266"/>
              <a:gd name="connsiteX755" fmla="*/ 749534 w 812747"/>
              <a:gd name="connsiteY755" fmla="*/ 140549 h 492266"/>
              <a:gd name="connsiteX756" fmla="*/ 750212 w 812747"/>
              <a:gd name="connsiteY756" fmla="*/ 140549 h 492266"/>
              <a:gd name="connsiteX757" fmla="*/ 750890 w 812747"/>
              <a:gd name="connsiteY757" fmla="*/ 140888 h 492266"/>
              <a:gd name="connsiteX758" fmla="*/ 751124 w 812747"/>
              <a:gd name="connsiteY758" fmla="*/ 140888 h 492266"/>
              <a:gd name="connsiteX759" fmla="*/ 751333 w 812747"/>
              <a:gd name="connsiteY759" fmla="*/ 141227 h 492266"/>
              <a:gd name="connsiteX760" fmla="*/ 751124 w 812747"/>
              <a:gd name="connsiteY760" fmla="*/ 141564 h 492266"/>
              <a:gd name="connsiteX761" fmla="*/ 750890 w 812747"/>
              <a:gd name="connsiteY761" fmla="*/ 141564 h 492266"/>
              <a:gd name="connsiteX762" fmla="*/ 750655 w 812747"/>
              <a:gd name="connsiteY762" fmla="*/ 141564 h 492266"/>
              <a:gd name="connsiteX763" fmla="*/ 750212 w 812747"/>
              <a:gd name="connsiteY763" fmla="*/ 141564 h 492266"/>
              <a:gd name="connsiteX764" fmla="*/ 749978 w 812747"/>
              <a:gd name="connsiteY764" fmla="*/ 141564 h 492266"/>
              <a:gd name="connsiteX765" fmla="*/ 750212 w 812747"/>
              <a:gd name="connsiteY765" fmla="*/ 141564 h 492266"/>
              <a:gd name="connsiteX766" fmla="*/ 750447 w 812747"/>
              <a:gd name="connsiteY766" fmla="*/ 142239 h 492266"/>
              <a:gd name="connsiteX767" fmla="*/ 750655 w 812747"/>
              <a:gd name="connsiteY767" fmla="*/ 143254 h 492266"/>
              <a:gd name="connsiteX768" fmla="*/ 750890 w 812747"/>
              <a:gd name="connsiteY768" fmla="*/ 143593 h 492266"/>
              <a:gd name="connsiteX769" fmla="*/ 751333 w 812747"/>
              <a:gd name="connsiteY769" fmla="*/ 144608 h 492266"/>
              <a:gd name="connsiteX770" fmla="*/ 751333 w 812747"/>
              <a:gd name="connsiteY770" fmla="*/ 144944 h 492266"/>
              <a:gd name="connsiteX771" fmla="*/ 751568 w 812747"/>
              <a:gd name="connsiteY771" fmla="*/ 145283 h 492266"/>
              <a:gd name="connsiteX772" fmla="*/ 751333 w 812747"/>
              <a:gd name="connsiteY772" fmla="*/ 145620 h 492266"/>
              <a:gd name="connsiteX773" fmla="*/ 751124 w 812747"/>
              <a:gd name="connsiteY773" fmla="*/ 145959 h 492266"/>
              <a:gd name="connsiteX774" fmla="*/ 751124 w 812747"/>
              <a:gd name="connsiteY774" fmla="*/ 146298 h 492266"/>
              <a:gd name="connsiteX775" fmla="*/ 751568 w 812747"/>
              <a:gd name="connsiteY775" fmla="*/ 146635 h 492266"/>
              <a:gd name="connsiteX776" fmla="*/ 752245 w 812747"/>
              <a:gd name="connsiteY776" fmla="*/ 146635 h 492266"/>
              <a:gd name="connsiteX777" fmla="*/ 752480 w 812747"/>
              <a:gd name="connsiteY777" fmla="*/ 146635 h 492266"/>
              <a:gd name="connsiteX778" fmla="*/ 752688 w 812747"/>
              <a:gd name="connsiteY778" fmla="*/ 146635 h 492266"/>
              <a:gd name="connsiteX779" fmla="*/ 752688 w 812747"/>
              <a:gd name="connsiteY779" fmla="*/ 147649 h 492266"/>
              <a:gd name="connsiteX780" fmla="*/ 753158 w 812747"/>
              <a:gd name="connsiteY780" fmla="*/ 147986 h 492266"/>
              <a:gd name="connsiteX781" fmla="*/ 753366 w 812747"/>
              <a:gd name="connsiteY781" fmla="*/ 147986 h 492266"/>
              <a:gd name="connsiteX782" fmla="*/ 753366 w 812747"/>
              <a:gd name="connsiteY782" fmla="*/ 148325 h 492266"/>
              <a:gd name="connsiteX783" fmla="*/ 753158 w 812747"/>
              <a:gd name="connsiteY783" fmla="*/ 148662 h 492266"/>
              <a:gd name="connsiteX784" fmla="*/ 752688 w 812747"/>
              <a:gd name="connsiteY784" fmla="*/ 148662 h 492266"/>
              <a:gd name="connsiteX785" fmla="*/ 752688 w 812747"/>
              <a:gd name="connsiteY785" fmla="*/ 149001 h 492266"/>
              <a:gd name="connsiteX786" fmla="*/ 752923 w 812747"/>
              <a:gd name="connsiteY786" fmla="*/ 149001 h 492266"/>
              <a:gd name="connsiteX787" fmla="*/ 753158 w 812747"/>
              <a:gd name="connsiteY787" fmla="*/ 149001 h 492266"/>
              <a:gd name="connsiteX788" fmla="*/ 753366 w 812747"/>
              <a:gd name="connsiteY788" fmla="*/ 149337 h 492266"/>
              <a:gd name="connsiteX789" fmla="*/ 753809 w 812747"/>
              <a:gd name="connsiteY789" fmla="*/ 149676 h 492266"/>
              <a:gd name="connsiteX790" fmla="*/ 753809 w 812747"/>
              <a:gd name="connsiteY790" fmla="*/ 150352 h 492266"/>
              <a:gd name="connsiteX791" fmla="*/ 753601 w 812747"/>
              <a:gd name="connsiteY791" fmla="*/ 151027 h 492266"/>
              <a:gd name="connsiteX792" fmla="*/ 753158 w 812747"/>
              <a:gd name="connsiteY792" fmla="*/ 151703 h 492266"/>
              <a:gd name="connsiteX793" fmla="*/ 753158 w 812747"/>
              <a:gd name="connsiteY793" fmla="*/ 152040 h 492266"/>
              <a:gd name="connsiteX794" fmla="*/ 753366 w 812747"/>
              <a:gd name="connsiteY794" fmla="*/ 152040 h 492266"/>
              <a:gd name="connsiteX795" fmla="*/ 753809 w 812747"/>
              <a:gd name="connsiteY795" fmla="*/ 152379 h 492266"/>
              <a:gd name="connsiteX796" fmla="*/ 754278 w 812747"/>
              <a:gd name="connsiteY796" fmla="*/ 153054 h 492266"/>
              <a:gd name="connsiteX797" fmla="*/ 755165 w 812747"/>
              <a:gd name="connsiteY797" fmla="*/ 154406 h 492266"/>
              <a:gd name="connsiteX798" fmla="*/ 755399 w 812747"/>
              <a:gd name="connsiteY798" fmla="*/ 154742 h 492266"/>
              <a:gd name="connsiteX799" fmla="*/ 755634 w 812747"/>
              <a:gd name="connsiteY799" fmla="*/ 154742 h 492266"/>
              <a:gd name="connsiteX800" fmla="*/ 756312 w 812747"/>
              <a:gd name="connsiteY800" fmla="*/ 155079 h 492266"/>
              <a:gd name="connsiteX801" fmla="*/ 756520 w 812747"/>
              <a:gd name="connsiteY801" fmla="*/ 155418 h 492266"/>
              <a:gd name="connsiteX802" fmla="*/ 756755 w 812747"/>
              <a:gd name="connsiteY802" fmla="*/ 156093 h 492266"/>
              <a:gd name="connsiteX803" fmla="*/ 756989 w 812747"/>
              <a:gd name="connsiteY803" fmla="*/ 157105 h 492266"/>
              <a:gd name="connsiteX804" fmla="*/ 756989 w 812747"/>
              <a:gd name="connsiteY804" fmla="*/ 159130 h 492266"/>
              <a:gd name="connsiteX805" fmla="*/ 756989 w 812747"/>
              <a:gd name="connsiteY805" fmla="*/ 159469 h 492266"/>
              <a:gd name="connsiteX806" fmla="*/ 756755 w 812747"/>
              <a:gd name="connsiteY806" fmla="*/ 160142 h 492266"/>
              <a:gd name="connsiteX807" fmla="*/ 756755 w 812747"/>
              <a:gd name="connsiteY807" fmla="*/ 160481 h 492266"/>
              <a:gd name="connsiteX808" fmla="*/ 756755 w 812747"/>
              <a:gd name="connsiteY808" fmla="*/ 160818 h 492266"/>
              <a:gd name="connsiteX809" fmla="*/ 756989 w 812747"/>
              <a:gd name="connsiteY809" fmla="*/ 161154 h 492266"/>
              <a:gd name="connsiteX810" fmla="*/ 757433 w 812747"/>
              <a:gd name="connsiteY810" fmla="*/ 161154 h 492266"/>
              <a:gd name="connsiteX811" fmla="*/ 757667 w 812747"/>
              <a:gd name="connsiteY811" fmla="*/ 161154 h 492266"/>
              <a:gd name="connsiteX812" fmla="*/ 757667 w 812747"/>
              <a:gd name="connsiteY812" fmla="*/ 161493 h 492266"/>
              <a:gd name="connsiteX813" fmla="*/ 757433 w 812747"/>
              <a:gd name="connsiteY813" fmla="*/ 161830 h 492266"/>
              <a:gd name="connsiteX814" fmla="*/ 757198 w 812747"/>
              <a:gd name="connsiteY814" fmla="*/ 162166 h 492266"/>
              <a:gd name="connsiteX815" fmla="*/ 757667 w 812747"/>
              <a:gd name="connsiteY815" fmla="*/ 163854 h 492266"/>
              <a:gd name="connsiteX816" fmla="*/ 757876 w 812747"/>
              <a:gd name="connsiteY816" fmla="*/ 164527 h 492266"/>
              <a:gd name="connsiteX817" fmla="*/ 758553 w 812747"/>
              <a:gd name="connsiteY817" fmla="*/ 164866 h 492266"/>
              <a:gd name="connsiteX818" fmla="*/ 758788 w 812747"/>
              <a:gd name="connsiteY818" fmla="*/ 165202 h 492266"/>
              <a:gd name="connsiteX819" fmla="*/ 758788 w 812747"/>
              <a:gd name="connsiteY819" fmla="*/ 165539 h 492266"/>
              <a:gd name="connsiteX820" fmla="*/ 758319 w 812747"/>
              <a:gd name="connsiteY820" fmla="*/ 166888 h 492266"/>
              <a:gd name="connsiteX821" fmla="*/ 758111 w 812747"/>
              <a:gd name="connsiteY821" fmla="*/ 167900 h 492266"/>
              <a:gd name="connsiteX822" fmla="*/ 758319 w 812747"/>
              <a:gd name="connsiteY822" fmla="*/ 168573 h 492266"/>
              <a:gd name="connsiteX823" fmla="*/ 758319 w 812747"/>
              <a:gd name="connsiteY823" fmla="*/ 168909 h 492266"/>
              <a:gd name="connsiteX824" fmla="*/ 757876 w 812747"/>
              <a:gd name="connsiteY824" fmla="*/ 169248 h 492266"/>
              <a:gd name="connsiteX825" fmla="*/ 757876 w 812747"/>
              <a:gd name="connsiteY825" fmla="*/ 169585 h 492266"/>
              <a:gd name="connsiteX826" fmla="*/ 758111 w 812747"/>
              <a:gd name="connsiteY826" fmla="*/ 169921 h 492266"/>
              <a:gd name="connsiteX827" fmla="*/ 758788 w 812747"/>
              <a:gd name="connsiteY827" fmla="*/ 170258 h 492266"/>
              <a:gd name="connsiteX828" fmla="*/ 758788 w 812747"/>
              <a:gd name="connsiteY828" fmla="*/ 170594 h 492266"/>
              <a:gd name="connsiteX829" fmla="*/ 758788 w 812747"/>
              <a:gd name="connsiteY829" fmla="*/ 170934 h 492266"/>
              <a:gd name="connsiteX830" fmla="*/ 758553 w 812747"/>
              <a:gd name="connsiteY830" fmla="*/ 171607 h 492266"/>
              <a:gd name="connsiteX831" fmla="*/ 758553 w 812747"/>
              <a:gd name="connsiteY831" fmla="*/ 171943 h 492266"/>
              <a:gd name="connsiteX832" fmla="*/ 758553 w 812747"/>
              <a:gd name="connsiteY832" fmla="*/ 172616 h 492266"/>
              <a:gd name="connsiteX833" fmla="*/ 758997 w 812747"/>
              <a:gd name="connsiteY833" fmla="*/ 172955 h 492266"/>
              <a:gd name="connsiteX834" fmla="*/ 759674 w 812747"/>
              <a:gd name="connsiteY834" fmla="*/ 173292 h 492266"/>
              <a:gd name="connsiteX835" fmla="*/ 760352 w 812747"/>
              <a:gd name="connsiteY835" fmla="*/ 173292 h 492266"/>
              <a:gd name="connsiteX836" fmla="*/ 760587 w 812747"/>
              <a:gd name="connsiteY836" fmla="*/ 173628 h 492266"/>
              <a:gd name="connsiteX837" fmla="*/ 760587 w 812747"/>
              <a:gd name="connsiteY837" fmla="*/ 173965 h 492266"/>
              <a:gd name="connsiteX838" fmla="*/ 760587 w 812747"/>
              <a:gd name="connsiteY838" fmla="*/ 174638 h 492266"/>
              <a:gd name="connsiteX839" fmla="*/ 760587 w 812747"/>
              <a:gd name="connsiteY839" fmla="*/ 174974 h 492266"/>
              <a:gd name="connsiteX840" fmla="*/ 761265 w 812747"/>
              <a:gd name="connsiteY840" fmla="*/ 175650 h 492266"/>
              <a:gd name="connsiteX841" fmla="*/ 761499 w 812747"/>
              <a:gd name="connsiteY841" fmla="*/ 175650 h 492266"/>
              <a:gd name="connsiteX842" fmla="*/ 761942 w 812747"/>
              <a:gd name="connsiteY842" fmla="*/ 175986 h 492266"/>
              <a:gd name="connsiteX843" fmla="*/ 762177 w 812747"/>
              <a:gd name="connsiteY843" fmla="*/ 176323 h 492266"/>
              <a:gd name="connsiteX844" fmla="*/ 762620 w 812747"/>
              <a:gd name="connsiteY844" fmla="*/ 176659 h 492266"/>
              <a:gd name="connsiteX845" fmla="*/ 762620 w 812747"/>
              <a:gd name="connsiteY845" fmla="*/ 176996 h 492266"/>
              <a:gd name="connsiteX846" fmla="*/ 761942 w 812747"/>
              <a:gd name="connsiteY846" fmla="*/ 177332 h 492266"/>
              <a:gd name="connsiteX847" fmla="*/ 762177 w 812747"/>
              <a:gd name="connsiteY847" fmla="*/ 177669 h 492266"/>
              <a:gd name="connsiteX848" fmla="*/ 762620 w 812747"/>
              <a:gd name="connsiteY848" fmla="*/ 177669 h 492266"/>
              <a:gd name="connsiteX849" fmla="*/ 762855 w 812747"/>
              <a:gd name="connsiteY849" fmla="*/ 178342 h 492266"/>
              <a:gd name="connsiteX850" fmla="*/ 762855 w 812747"/>
              <a:gd name="connsiteY850" fmla="*/ 178678 h 492266"/>
              <a:gd name="connsiteX851" fmla="*/ 762620 w 812747"/>
              <a:gd name="connsiteY851" fmla="*/ 179015 h 492266"/>
              <a:gd name="connsiteX852" fmla="*/ 762385 w 812747"/>
              <a:gd name="connsiteY852" fmla="*/ 179015 h 492266"/>
              <a:gd name="connsiteX853" fmla="*/ 761942 w 812747"/>
              <a:gd name="connsiteY853" fmla="*/ 178678 h 492266"/>
              <a:gd name="connsiteX854" fmla="*/ 761942 w 812747"/>
              <a:gd name="connsiteY854" fmla="*/ 179015 h 492266"/>
              <a:gd name="connsiteX855" fmla="*/ 762385 w 812747"/>
              <a:gd name="connsiteY855" fmla="*/ 179691 h 492266"/>
              <a:gd name="connsiteX856" fmla="*/ 762385 w 812747"/>
              <a:gd name="connsiteY856" fmla="*/ 180027 h 492266"/>
              <a:gd name="connsiteX857" fmla="*/ 761942 w 812747"/>
              <a:gd name="connsiteY857" fmla="*/ 180364 h 492266"/>
              <a:gd name="connsiteX858" fmla="*/ 761942 w 812747"/>
              <a:gd name="connsiteY858" fmla="*/ 180700 h 492266"/>
              <a:gd name="connsiteX859" fmla="*/ 762385 w 812747"/>
              <a:gd name="connsiteY859" fmla="*/ 181373 h 492266"/>
              <a:gd name="connsiteX860" fmla="*/ 762385 w 812747"/>
              <a:gd name="connsiteY860" fmla="*/ 181710 h 492266"/>
              <a:gd name="connsiteX861" fmla="*/ 761942 w 812747"/>
              <a:gd name="connsiteY861" fmla="*/ 182046 h 492266"/>
              <a:gd name="connsiteX862" fmla="*/ 761708 w 812747"/>
              <a:gd name="connsiteY862" fmla="*/ 182383 h 492266"/>
              <a:gd name="connsiteX863" fmla="*/ 761942 w 812747"/>
              <a:gd name="connsiteY863" fmla="*/ 182719 h 492266"/>
              <a:gd name="connsiteX864" fmla="*/ 762385 w 812747"/>
              <a:gd name="connsiteY864" fmla="*/ 183056 h 492266"/>
              <a:gd name="connsiteX865" fmla="*/ 762620 w 812747"/>
              <a:gd name="connsiteY865" fmla="*/ 183392 h 492266"/>
              <a:gd name="connsiteX866" fmla="*/ 762385 w 812747"/>
              <a:gd name="connsiteY866" fmla="*/ 183729 h 492266"/>
              <a:gd name="connsiteX867" fmla="*/ 761942 w 812747"/>
              <a:gd name="connsiteY867" fmla="*/ 184065 h 492266"/>
              <a:gd name="connsiteX868" fmla="*/ 762177 w 812747"/>
              <a:gd name="connsiteY868" fmla="*/ 184402 h 492266"/>
              <a:gd name="connsiteX869" fmla="*/ 762620 w 812747"/>
              <a:gd name="connsiteY869" fmla="*/ 184402 h 492266"/>
              <a:gd name="connsiteX870" fmla="*/ 762855 w 812747"/>
              <a:gd name="connsiteY870" fmla="*/ 184738 h 492266"/>
              <a:gd name="connsiteX871" fmla="*/ 763506 w 812747"/>
              <a:gd name="connsiteY871" fmla="*/ 184738 h 492266"/>
              <a:gd name="connsiteX872" fmla="*/ 763976 w 812747"/>
              <a:gd name="connsiteY872" fmla="*/ 184738 h 492266"/>
              <a:gd name="connsiteX873" fmla="*/ 764184 w 812747"/>
              <a:gd name="connsiteY873" fmla="*/ 185075 h 492266"/>
              <a:gd name="connsiteX874" fmla="*/ 764419 w 812747"/>
              <a:gd name="connsiteY874" fmla="*/ 185075 h 492266"/>
              <a:gd name="connsiteX875" fmla="*/ 764184 w 812747"/>
              <a:gd name="connsiteY875" fmla="*/ 185411 h 492266"/>
              <a:gd name="connsiteX876" fmla="*/ 763976 w 812747"/>
              <a:gd name="connsiteY876" fmla="*/ 185411 h 492266"/>
              <a:gd name="connsiteX877" fmla="*/ 763976 w 812747"/>
              <a:gd name="connsiteY877" fmla="*/ 185748 h 492266"/>
              <a:gd name="connsiteX878" fmla="*/ 764419 w 812747"/>
              <a:gd name="connsiteY878" fmla="*/ 186084 h 492266"/>
              <a:gd name="connsiteX879" fmla="*/ 764419 w 812747"/>
              <a:gd name="connsiteY879" fmla="*/ 186418 h 492266"/>
              <a:gd name="connsiteX880" fmla="*/ 764653 w 812747"/>
              <a:gd name="connsiteY880" fmla="*/ 186418 h 492266"/>
              <a:gd name="connsiteX881" fmla="*/ 764653 w 812747"/>
              <a:gd name="connsiteY881" fmla="*/ 186755 h 492266"/>
              <a:gd name="connsiteX882" fmla="*/ 764862 w 812747"/>
              <a:gd name="connsiteY882" fmla="*/ 187091 h 492266"/>
              <a:gd name="connsiteX883" fmla="*/ 764862 w 812747"/>
              <a:gd name="connsiteY883" fmla="*/ 187428 h 492266"/>
              <a:gd name="connsiteX884" fmla="*/ 764862 w 812747"/>
              <a:gd name="connsiteY884" fmla="*/ 188101 h 492266"/>
              <a:gd name="connsiteX885" fmla="*/ 764862 w 812747"/>
              <a:gd name="connsiteY885" fmla="*/ 188437 h 492266"/>
              <a:gd name="connsiteX886" fmla="*/ 765096 w 812747"/>
              <a:gd name="connsiteY886" fmla="*/ 188774 h 492266"/>
              <a:gd name="connsiteX887" fmla="*/ 764862 w 812747"/>
              <a:gd name="connsiteY887" fmla="*/ 189110 h 492266"/>
              <a:gd name="connsiteX888" fmla="*/ 764653 w 812747"/>
              <a:gd name="connsiteY888" fmla="*/ 189447 h 492266"/>
              <a:gd name="connsiteX889" fmla="*/ 764862 w 812747"/>
              <a:gd name="connsiteY889" fmla="*/ 189447 h 492266"/>
              <a:gd name="connsiteX890" fmla="*/ 765331 w 812747"/>
              <a:gd name="connsiteY890" fmla="*/ 189110 h 492266"/>
              <a:gd name="connsiteX891" fmla="*/ 765331 w 812747"/>
              <a:gd name="connsiteY891" fmla="*/ 189447 h 492266"/>
              <a:gd name="connsiteX892" fmla="*/ 765096 w 812747"/>
              <a:gd name="connsiteY892" fmla="*/ 189783 h 492266"/>
              <a:gd name="connsiteX893" fmla="*/ 765331 w 812747"/>
              <a:gd name="connsiteY893" fmla="*/ 190120 h 492266"/>
              <a:gd name="connsiteX894" fmla="*/ 765774 w 812747"/>
              <a:gd name="connsiteY894" fmla="*/ 190120 h 492266"/>
              <a:gd name="connsiteX895" fmla="*/ 766009 w 812747"/>
              <a:gd name="connsiteY895" fmla="*/ 190120 h 492266"/>
              <a:gd name="connsiteX896" fmla="*/ 766217 w 812747"/>
              <a:gd name="connsiteY896" fmla="*/ 190790 h 492266"/>
              <a:gd name="connsiteX897" fmla="*/ 766452 w 812747"/>
              <a:gd name="connsiteY897" fmla="*/ 191126 h 492266"/>
              <a:gd name="connsiteX898" fmla="*/ 766452 w 812747"/>
              <a:gd name="connsiteY898" fmla="*/ 191463 h 492266"/>
              <a:gd name="connsiteX899" fmla="*/ 766009 w 812747"/>
              <a:gd name="connsiteY899" fmla="*/ 191799 h 492266"/>
              <a:gd name="connsiteX900" fmla="*/ 766009 w 812747"/>
              <a:gd name="connsiteY900" fmla="*/ 192136 h 492266"/>
              <a:gd name="connsiteX901" fmla="*/ 766217 w 812747"/>
              <a:gd name="connsiteY901" fmla="*/ 192136 h 492266"/>
              <a:gd name="connsiteX902" fmla="*/ 766452 w 812747"/>
              <a:gd name="connsiteY902" fmla="*/ 191799 h 492266"/>
              <a:gd name="connsiteX903" fmla="*/ 767130 w 812747"/>
              <a:gd name="connsiteY903" fmla="*/ 192136 h 492266"/>
              <a:gd name="connsiteX904" fmla="*/ 767364 w 812747"/>
              <a:gd name="connsiteY904" fmla="*/ 192136 h 492266"/>
              <a:gd name="connsiteX905" fmla="*/ 767364 w 812747"/>
              <a:gd name="connsiteY905" fmla="*/ 192472 h 492266"/>
              <a:gd name="connsiteX906" fmla="*/ 767130 w 812747"/>
              <a:gd name="connsiteY906" fmla="*/ 192472 h 492266"/>
              <a:gd name="connsiteX907" fmla="*/ 766895 w 812747"/>
              <a:gd name="connsiteY907" fmla="*/ 192472 h 492266"/>
              <a:gd name="connsiteX908" fmla="*/ 766686 w 812747"/>
              <a:gd name="connsiteY908" fmla="*/ 192472 h 492266"/>
              <a:gd name="connsiteX909" fmla="*/ 766686 w 812747"/>
              <a:gd name="connsiteY909" fmla="*/ 192806 h 492266"/>
              <a:gd name="connsiteX910" fmla="*/ 766686 w 812747"/>
              <a:gd name="connsiteY910" fmla="*/ 193479 h 492266"/>
              <a:gd name="connsiteX911" fmla="*/ 766895 w 812747"/>
              <a:gd name="connsiteY911" fmla="*/ 194152 h 492266"/>
              <a:gd name="connsiteX912" fmla="*/ 766895 w 812747"/>
              <a:gd name="connsiteY912" fmla="*/ 194489 h 492266"/>
              <a:gd name="connsiteX913" fmla="*/ 766452 w 812747"/>
              <a:gd name="connsiteY913" fmla="*/ 194823 h 492266"/>
              <a:gd name="connsiteX914" fmla="*/ 765774 w 812747"/>
              <a:gd name="connsiteY914" fmla="*/ 194489 h 492266"/>
              <a:gd name="connsiteX915" fmla="*/ 765540 w 812747"/>
              <a:gd name="connsiteY915" fmla="*/ 194489 h 492266"/>
              <a:gd name="connsiteX916" fmla="*/ 765540 w 812747"/>
              <a:gd name="connsiteY916" fmla="*/ 194823 h 492266"/>
              <a:gd name="connsiteX917" fmla="*/ 766009 w 812747"/>
              <a:gd name="connsiteY917" fmla="*/ 195159 h 492266"/>
              <a:gd name="connsiteX918" fmla="*/ 766217 w 812747"/>
              <a:gd name="connsiteY918" fmla="*/ 195159 h 492266"/>
              <a:gd name="connsiteX919" fmla="*/ 766895 w 812747"/>
              <a:gd name="connsiteY919" fmla="*/ 195496 h 492266"/>
              <a:gd name="connsiteX920" fmla="*/ 767364 w 812747"/>
              <a:gd name="connsiteY920" fmla="*/ 195496 h 492266"/>
              <a:gd name="connsiteX921" fmla="*/ 767573 w 812747"/>
              <a:gd name="connsiteY921" fmla="*/ 195832 h 492266"/>
              <a:gd name="connsiteX922" fmla="*/ 767364 w 812747"/>
              <a:gd name="connsiteY922" fmla="*/ 195832 h 492266"/>
              <a:gd name="connsiteX923" fmla="*/ 767130 w 812747"/>
              <a:gd name="connsiteY923" fmla="*/ 195832 h 492266"/>
              <a:gd name="connsiteX924" fmla="*/ 766895 w 812747"/>
              <a:gd name="connsiteY924" fmla="*/ 196169 h 492266"/>
              <a:gd name="connsiteX925" fmla="*/ 767130 w 812747"/>
              <a:gd name="connsiteY925" fmla="*/ 196503 h 492266"/>
              <a:gd name="connsiteX926" fmla="*/ 767364 w 812747"/>
              <a:gd name="connsiteY926" fmla="*/ 196503 h 492266"/>
              <a:gd name="connsiteX927" fmla="*/ 767573 w 812747"/>
              <a:gd name="connsiteY927" fmla="*/ 196503 h 492266"/>
              <a:gd name="connsiteX928" fmla="*/ 768016 w 812747"/>
              <a:gd name="connsiteY928" fmla="*/ 196169 h 492266"/>
              <a:gd name="connsiteX929" fmla="*/ 768250 w 812747"/>
              <a:gd name="connsiteY929" fmla="*/ 196503 h 492266"/>
              <a:gd name="connsiteX930" fmla="*/ 768485 w 812747"/>
              <a:gd name="connsiteY930" fmla="*/ 196839 h 492266"/>
              <a:gd name="connsiteX931" fmla="*/ 769163 w 812747"/>
              <a:gd name="connsiteY931" fmla="*/ 197512 h 492266"/>
              <a:gd name="connsiteX932" fmla="*/ 769163 w 812747"/>
              <a:gd name="connsiteY932" fmla="*/ 197846 h 492266"/>
              <a:gd name="connsiteX933" fmla="*/ 768694 w 812747"/>
              <a:gd name="connsiteY933" fmla="*/ 197846 h 492266"/>
              <a:gd name="connsiteX934" fmla="*/ 768485 w 812747"/>
              <a:gd name="connsiteY934" fmla="*/ 198183 h 492266"/>
              <a:gd name="connsiteX935" fmla="*/ 768250 w 812747"/>
              <a:gd name="connsiteY935" fmla="*/ 198519 h 492266"/>
              <a:gd name="connsiteX936" fmla="*/ 768250 w 812747"/>
              <a:gd name="connsiteY936" fmla="*/ 198856 h 492266"/>
              <a:gd name="connsiteX937" fmla="*/ 768485 w 812747"/>
              <a:gd name="connsiteY937" fmla="*/ 198856 h 492266"/>
              <a:gd name="connsiteX938" fmla="*/ 768694 w 812747"/>
              <a:gd name="connsiteY938" fmla="*/ 198856 h 492266"/>
              <a:gd name="connsiteX939" fmla="*/ 769163 w 812747"/>
              <a:gd name="connsiteY939" fmla="*/ 198519 h 492266"/>
              <a:gd name="connsiteX940" fmla="*/ 768928 w 812747"/>
              <a:gd name="connsiteY940" fmla="*/ 199192 h 492266"/>
              <a:gd name="connsiteX941" fmla="*/ 769163 w 812747"/>
              <a:gd name="connsiteY941" fmla="*/ 199526 h 492266"/>
              <a:gd name="connsiteX942" fmla="*/ 769606 w 812747"/>
              <a:gd name="connsiteY942" fmla="*/ 199526 h 492266"/>
              <a:gd name="connsiteX943" fmla="*/ 769163 w 812747"/>
              <a:gd name="connsiteY943" fmla="*/ 199863 h 492266"/>
              <a:gd name="connsiteX944" fmla="*/ 769371 w 812747"/>
              <a:gd name="connsiteY944" fmla="*/ 200199 h 492266"/>
              <a:gd name="connsiteX945" fmla="*/ 769606 w 812747"/>
              <a:gd name="connsiteY945" fmla="*/ 200199 h 492266"/>
              <a:gd name="connsiteX946" fmla="*/ 770049 w 812747"/>
              <a:gd name="connsiteY946" fmla="*/ 200199 h 492266"/>
              <a:gd name="connsiteX947" fmla="*/ 770284 w 812747"/>
              <a:gd name="connsiteY947" fmla="*/ 200199 h 492266"/>
              <a:gd name="connsiteX948" fmla="*/ 770518 w 812747"/>
              <a:gd name="connsiteY948" fmla="*/ 200533 h 492266"/>
              <a:gd name="connsiteX949" fmla="*/ 771196 w 812747"/>
              <a:gd name="connsiteY949" fmla="*/ 201206 h 492266"/>
              <a:gd name="connsiteX950" fmla="*/ 771639 w 812747"/>
              <a:gd name="connsiteY950" fmla="*/ 201543 h 492266"/>
              <a:gd name="connsiteX951" fmla="*/ 771405 w 812747"/>
              <a:gd name="connsiteY951" fmla="*/ 201876 h 492266"/>
              <a:gd name="connsiteX952" fmla="*/ 771196 w 812747"/>
              <a:gd name="connsiteY952" fmla="*/ 202213 h 492266"/>
              <a:gd name="connsiteX953" fmla="*/ 771196 w 812747"/>
              <a:gd name="connsiteY953" fmla="*/ 202549 h 492266"/>
              <a:gd name="connsiteX954" fmla="*/ 771405 w 812747"/>
              <a:gd name="connsiteY954" fmla="*/ 202549 h 492266"/>
              <a:gd name="connsiteX955" fmla="*/ 771405 w 812747"/>
              <a:gd name="connsiteY955" fmla="*/ 202883 h 492266"/>
              <a:gd name="connsiteX956" fmla="*/ 772082 w 812747"/>
              <a:gd name="connsiteY956" fmla="*/ 203220 h 492266"/>
              <a:gd name="connsiteX957" fmla="*/ 772317 w 812747"/>
              <a:gd name="connsiteY957" fmla="*/ 203220 h 492266"/>
              <a:gd name="connsiteX958" fmla="*/ 772082 w 812747"/>
              <a:gd name="connsiteY958" fmla="*/ 203556 h 492266"/>
              <a:gd name="connsiteX959" fmla="*/ 771874 w 812747"/>
              <a:gd name="connsiteY959" fmla="*/ 203556 h 492266"/>
              <a:gd name="connsiteX960" fmla="*/ 771639 w 812747"/>
              <a:gd name="connsiteY960" fmla="*/ 203220 h 492266"/>
              <a:gd name="connsiteX961" fmla="*/ 771196 w 812747"/>
              <a:gd name="connsiteY961" fmla="*/ 203220 h 492266"/>
              <a:gd name="connsiteX962" fmla="*/ 770961 w 812747"/>
              <a:gd name="connsiteY962" fmla="*/ 203220 h 492266"/>
              <a:gd name="connsiteX963" fmla="*/ 771196 w 812747"/>
              <a:gd name="connsiteY963" fmla="*/ 203556 h 492266"/>
              <a:gd name="connsiteX964" fmla="*/ 771639 w 812747"/>
              <a:gd name="connsiteY964" fmla="*/ 203556 h 492266"/>
              <a:gd name="connsiteX965" fmla="*/ 772082 w 812747"/>
              <a:gd name="connsiteY965" fmla="*/ 203890 h 492266"/>
              <a:gd name="connsiteX966" fmla="*/ 772317 w 812747"/>
              <a:gd name="connsiteY966" fmla="*/ 204227 h 492266"/>
              <a:gd name="connsiteX967" fmla="*/ 772317 w 812747"/>
              <a:gd name="connsiteY967" fmla="*/ 204563 h 492266"/>
              <a:gd name="connsiteX968" fmla="*/ 772317 w 812747"/>
              <a:gd name="connsiteY968" fmla="*/ 204897 h 492266"/>
              <a:gd name="connsiteX969" fmla="*/ 772082 w 812747"/>
              <a:gd name="connsiteY969" fmla="*/ 205234 h 492266"/>
              <a:gd name="connsiteX970" fmla="*/ 771874 w 812747"/>
              <a:gd name="connsiteY970" fmla="*/ 205904 h 492266"/>
              <a:gd name="connsiteX971" fmla="*/ 771874 w 812747"/>
              <a:gd name="connsiteY971" fmla="*/ 206241 h 492266"/>
              <a:gd name="connsiteX972" fmla="*/ 772082 w 812747"/>
              <a:gd name="connsiteY972" fmla="*/ 206577 h 492266"/>
              <a:gd name="connsiteX973" fmla="*/ 772551 w 812747"/>
              <a:gd name="connsiteY973" fmla="*/ 207247 h 492266"/>
              <a:gd name="connsiteX974" fmla="*/ 772760 w 812747"/>
              <a:gd name="connsiteY974" fmla="*/ 207918 h 492266"/>
              <a:gd name="connsiteX975" fmla="*/ 773203 w 812747"/>
              <a:gd name="connsiteY975" fmla="*/ 208254 h 492266"/>
              <a:gd name="connsiteX976" fmla="*/ 773438 w 812747"/>
              <a:gd name="connsiteY976" fmla="*/ 208254 h 492266"/>
              <a:gd name="connsiteX977" fmla="*/ 773203 w 812747"/>
              <a:gd name="connsiteY977" fmla="*/ 208588 h 492266"/>
              <a:gd name="connsiteX978" fmla="*/ 772760 w 812747"/>
              <a:gd name="connsiteY978" fmla="*/ 208925 h 492266"/>
              <a:gd name="connsiteX979" fmla="*/ 772317 w 812747"/>
              <a:gd name="connsiteY979" fmla="*/ 209261 h 492266"/>
              <a:gd name="connsiteX980" fmla="*/ 772082 w 812747"/>
              <a:gd name="connsiteY980" fmla="*/ 209595 h 492266"/>
              <a:gd name="connsiteX981" fmla="*/ 772082 w 812747"/>
              <a:gd name="connsiteY981" fmla="*/ 209932 h 492266"/>
              <a:gd name="connsiteX982" fmla="*/ 772317 w 812747"/>
              <a:gd name="connsiteY982" fmla="*/ 209932 h 492266"/>
              <a:gd name="connsiteX983" fmla="*/ 772551 w 812747"/>
              <a:gd name="connsiteY983" fmla="*/ 209932 h 492266"/>
              <a:gd name="connsiteX984" fmla="*/ 772760 w 812747"/>
              <a:gd name="connsiteY984" fmla="*/ 209595 h 492266"/>
              <a:gd name="connsiteX985" fmla="*/ 772995 w 812747"/>
              <a:gd name="connsiteY985" fmla="*/ 209261 h 492266"/>
              <a:gd name="connsiteX986" fmla="*/ 773203 w 812747"/>
              <a:gd name="connsiteY986" fmla="*/ 209595 h 492266"/>
              <a:gd name="connsiteX987" fmla="*/ 773203 w 812747"/>
              <a:gd name="connsiteY987" fmla="*/ 209932 h 492266"/>
              <a:gd name="connsiteX988" fmla="*/ 773203 w 812747"/>
              <a:gd name="connsiteY988" fmla="*/ 210266 h 492266"/>
              <a:gd name="connsiteX989" fmla="*/ 773203 w 812747"/>
              <a:gd name="connsiteY989" fmla="*/ 210602 h 492266"/>
              <a:gd name="connsiteX990" fmla="*/ 773673 w 812747"/>
              <a:gd name="connsiteY990" fmla="*/ 210936 h 492266"/>
              <a:gd name="connsiteX991" fmla="*/ 773881 w 812747"/>
              <a:gd name="connsiteY991" fmla="*/ 210936 h 492266"/>
              <a:gd name="connsiteX992" fmla="*/ 774115 w 812747"/>
              <a:gd name="connsiteY992" fmla="*/ 211273 h 492266"/>
              <a:gd name="connsiteX993" fmla="*/ 773881 w 812747"/>
              <a:gd name="connsiteY993" fmla="*/ 211609 h 492266"/>
              <a:gd name="connsiteX994" fmla="*/ 773673 w 812747"/>
              <a:gd name="connsiteY994" fmla="*/ 211609 h 492266"/>
              <a:gd name="connsiteX995" fmla="*/ 773438 w 812747"/>
              <a:gd name="connsiteY995" fmla="*/ 211609 h 492266"/>
              <a:gd name="connsiteX996" fmla="*/ 773203 w 812747"/>
              <a:gd name="connsiteY996" fmla="*/ 211943 h 492266"/>
              <a:gd name="connsiteX997" fmla="*/ 773203 w 812747"/>
              <a:gd name="connsiteY997" fmla="*/ 212279 h 492266"/>
              <a:gd name="connsiteX998" fmla="*/ 773438 w 812747"/>
              <a:gd name="connsiteY998" fmla="*/ 212279 h 492266"/>
              <a:gd name="connsiteX999" fmla="*/ 773881 w 812747"/>
              <a:gd name="connsiteY999" fmla="*/ 211943 h 492266"/>
              <a:gd name="connsiteX1000" fmla="*/ 774115 w 812747"/>
              <a:gd name="connsiteY1000" fmla="*/ 212279 h 492266"/>
              <a:gd name="connsiteX1001" fmla="*/ 774350 w 812747"/>
              <a:gd name="connsiteY1001" fmla="*/ 212613 h 492266"/>
              <a:gd name="connsiteX1002" fmla="*/ 774559 w 812747"/>
              <a:gd name="connsiteY1002" fmla="*/ 212950 h 492266"/>
              <a:gd name="connsiteX1003" fmla="*/ 774559 w 812747"/>
              <a:gd name="connsiteY1003" fmla="*/ 213284 h 492266"/>
              <a:gd name="connsiteX1004" fmla="*/ 774350 w 812747"/>
              <a:gd name="connsiteY1004" fmla="*/ 213620 h 492266"/>
              <a:gd name="connsiteX1005" fmla="*/ 774350 w 812747"/>
              <a:gd name="connsiteY1005" fmla="*/ 213954 h 492266"/>
              <a:gd name="connsiteX1006" fmla="*/ 774559 w 812747"/>
              <a:gd name="connsiteY1006" fmla="*/ 213954 h 492266"/>
              <a:gd name="connsiteX1007" fmla="*/ 774793 w 812747"/>
              <a:gd name="connsiteY1007" fmla="*/ 213954 h 492266"/>
              <a:gd name="connsiteX1008" fmla="*/ 775028 w 812747"/>
              <a:gd name="connsiteY1008" fmla="*/ 213620 h 492266"/>
              <a:gd name="connsiteX1009" fmla="*/ 775236 w 812747"/>
              <a:gd name="connsiteY1009" fmla="*/ 213620 h 492266"/>
              <a:gd name="connsiteX1010" fmla="*/ 775471 w 812747"/>
              <a:gd name="connsiteY1010" fmla="*/ 213954 h 492266"/>
              <a:gd name="connsiteX1011" fmla="*/ 775471 w 812747"/>
              <a:gd name="connsiteY1011" fmla="*/ 214624 h 492266"/>
              <a:gd name="connsiteX1012" fmla="*/ 775914 w 812747"/>
              <a:gd name="connsiteY1012" fmla="*/ 215632 h 492266"/>
              <a:gd name="connsiteX1013" fmla="*/ 775706 w 812747"/>
              <a:gd name="connsiteY1013" fmla="*/ 216302 h 492266"/>
              <a:gd name="connsiteX1014" fmla="*/ 775914 w 812747"/>
              <a:gd name="connsiteY1014" fmla="*/ 216636 h 492266"/>
              <a:gd name="connsiteX1015" fmla="*/ 776149 w 812747"/>
              <a:gd name="connsiteY1015" fmla="*/ 216636 h 492266"/>
              <a:gd name="connsiteX1016" fmla="*/ 776827 w 812747"/>
              <a:gd name="connsiteY1016" fmla="*/ 216302 h 492266"/>
              <a:gd name="connsiteX1017" fmla="*/ 777061 w 812747"/>
              <a:gd name="connsiteY1017" fmla="*/ 216636 h 492266"/>
              <a:gd name="connsiteX1018" fmla="*/ 776827 w 812747"/>
              <a:gd name="connsiteY1018" fmla="*/ 216636 h 492266"/>
              <a:gd name="connsiteX1019" fmla="*/ 776592 w 812747"/>
              <a:gd name="connsiteY1019" fmla="*/ 216972 h 492266"/>
              <a:gd name="connsiteX1020" fmla="*/ 776592 w 812747"/>
              <a:gd name="connsiteY1020" fmla="*/ 217306 h 492266"/>
              <a:gd name="connsiteX1021" fmla="*/ 776827 w 812747"/>
              <a:gd name="connsiteY1021" fmla="*/ 217643 h 492266"/>
              <a:gd name="connsiteX1022" fmla="*/ 777061 w 812747"/>
              <a:gd name="connsiteY1022" fmla="*/ 218313 h 492266"/>
              <a:gd name="connsiteX1023" fmla="*/ 776827 w 812747"/>
              <a:gd name="connsiteY1023" fmla="*/ 218313 h 492266"/>
              <a:gd name="connsiteX1024" fmla="*/ 776827 w 812747"/>
              <a:gd name="connsiteY1024" fmla="*/ 218983 h 492266"/>
              <a:gd name="connsiteX1025" fmla="*/ 776827 w 812747"/>
              <a:gd name="connsiteY1025" fmla="*/ 219988 h 492266"/>
              <a:gd name="connsiteX1026" fmla="*/ 777270 w 812747"/>
              <a:gd name="connsiteY1026" fmla="*/ 220322 h 492266"/>
              <a:gd name="connsiteX1027" fmla="*/ 777270 w 812747"/>
              <a:gd name="connsiteY1027" fmla="*/ 221662 h 492266"/>
              <a:gd name="connsiteX1028" fmla="*/ 777061 w 812747"/>
              <a:gd name="connsiteY1028" fmla="*/ 221662 h 492266"/>
              <a:gd name="connsiteX1029" fmla="*/ 776592 w 812747"/>
              <a:gd name="connsiteY1029" fmla="*/ 221996 h 492266"/>
              <a:gd name="connsiteX1030" fmla="*/ 776592 w 812747"/>
              <a:gd name="connsiteY1030" fmla="*/ 222333 h 492266"/>
              <a:gd name="connsiteX1031" fmla="*/ 777270 w 812747"/>
              <a:gd name="connsiteY1031" fmla="*/ 223003 h 492266"/>
              <a:gd name="connsiteX1032" fmla="*/ 777504 w 812747"/>
              <a:gd name="connsiteY1032" fmla="*/ 223671 h 492266"/>
              <a:gd name="connsiteX1033" fmla="*/ 777739 w 812747"/>
              <a:gd name="connsiteY1033" fmla="*/ 223671 h 492266"/>
              <a:gd name="connsiteX1034" fmla="*/ 777948 w 812747"/>
              <a:gd name="connsiteY1034" fmla="*/ 223671 h 492266"/>
              <a:gd name="connsiteX1035" fmla="*/ 778182 w 812747"/>
              <a:gd name="connsiteY1035" fmla="*/ 224008 h 492266"/>
              <a:gd name="connsiteX1036" fmla="*/ 777948 w 812747"/>
              <a:gd name="connsiteY1036" fmla="*/ 224008 h 492266"/>
              <a:gd name="connsiteX1037" fmla="*/ 777739 w 812747"/>
              <a:gd name="connsiteY1037" fmla="*/ 224008 h 492266"/>
              <a:gd name="connsiteX1038" fmla="*/ 777504 w 812747"/>
              <a:gd name="connsiteY1038" fmla="*/ 224342 h 492266"/>
              <a:gd name="connsiteX1039" fmla="*/ 777739 w 812747"/>
              <a:gd name="connsiteY1039" fmla="*/ 224342 h 492266"/>
              <a:gd name="connsiteX1040" fmla="*/ 777948 w 812747"/>
              <a:gd name="connsiteY1040" fmla="*/ 224342 h 492266"/>
              <a:gd name="connsiteX1041" fmla="*/ 777948 w 812747"/>
              <a:gd name="connsiteY1041" fmla="*/ 224675 h 492266"/>
              <a:gd name="connsiteX1042" fmla="*/ 777504 w 812747"/>
              <a:gd name="connsiteY1042" fmla="*/ 225012 h 492266"/>
              <a:gd name="connsiteX1043" fmla="*/ 777504 w 812747"/>
              <a:gd name="connsiteY1043" fmla="*/ 225346 h 492266"/>
              <a:gd name="connsiteX1044" fmla="*/ 777948 w 812747"/>
              <a:gd name="connsiteY1044" fmla="*/ 225346 h 492266"/>
              <a:gd name="connsiteX1045" fmla="*/ 778625 w 812747"/>
              <a:gd name="connsiteY1045" fmla="*/ 225346 h 492266"/>
              <a:gd name="connsiteX1046" fmla="*/ 778625 w 812747"/>
              <a:gd name="connsiteY1046" fmla="*/ 225680 h 492266"/>
              <a:gd name="connsiteX1047" fmla="*/ 778182 w 812747"/>
              <a:gd name="connsiteY1047" fmla="*/ 226016 h 492266"/>
              <a:gd name="connsiteX1048" fmla="*/ 778391 w 812747"/>
              <a:gd name="connsiteY1048" fmla="*/ 226350 h 492266"/>
              <a:gd name="connsiteX1049" fmla="*/ 778625 w 812747"/>
              <a:gd name="connsiteY1049" fmla="*/ 226016 h 492266"/>
              <a:gd name="connsiteX1050" fmla="*/ 779068 w 812747"/>
              <a:gd name="connsiteY1050" fmla="*/ 226350 h 492266"/>
              <a:gd name="connsiteX1051" fmla="*/ 779746 w 812747"/>
              <a:gd name="connsiteY1051" fmla="*/ 226350 h 492266"/>
              <a:gd name="connsiteX1052" fmla="*/ 779981 w 812747"/>
              <a:gd name="connsiteY1052" fmla="*/ 226684 h 492266"/>
              <a:gd name="connsiteX1053" fmla="*/ 780215 w 812747"/>
              <a:gd name="connsiteY1053" fmla="*/ 227020 h 492266"/>
              <a:gd name="connsiteX1054" fmla="*/ 780215 w 812747"/>
              <a:gd name="connsiteY1054" fmla="*/ 227354 h 492266"/>
              <a:gd name="connsiteX1055" fmla="*/ 779981 w 812747"/>
              <a:gd name="connsiteY1055" fmla="*/ 228025 h 492266"/>
              <a:gd name="connsiteX1056" fmla="*/ 780215 w 812747"/>
              <a:gd name="connsiteY1056" fmla="*/ 228359 h 492266"/>
              <a:gd name="connsiteX1057" fmla="*/ 780658 w 812747"/>
              <a:gd name="connsiteY1057" fmla="*/ 228359 h 492266"/>
              <a:gd name="connsiteX1058" fmla="*/ 780658 w 812747"/>
              <a:gd name="connsiteY1058" fmla="*/ 228693 h 492266"/>
              <a:gd name="connsiteX1059" fmla="*/ 780658 w 812747"/>
              <a:gd name="connsiteY1059" fmla="*/ 229029 h 492266"/>
              <a:gd name="connsiteX1060" fmla="*/ 780215 w 812747"/>
              <a:gd name="connsiteY1060" fmla="*/ 229029 h 492266"/>
              <a:gd name="connsiteX1061" fmla="*/ 779981 w 812747"/>
              <a:gd name="connsiteY1061" fmla="*/ 229029 h 492266"/>
              <a:gd name="connsiteX1062" fmla="*/ 779746 w 812747"/>
              <a:gd name="connsiteY1062" fmla="*/ 229029 h 492266"/>
              <a:gd name="connsiteX1063" fmla="*/ 780424 w 812747"/>
              <a:gd name="connsiteY1063" fmla="*/ 229363 h 492266"/>
              <a:gd name="connsiteX1064" fmla="*/ 780658 w 812747"/>
              <a:gd name="connsiteY1064" fmla="*/ 229697 h 492266"/>
              <a:gd name="connsiteX1065" fmla="*/ 780893 w 812747"/>
              <a:gd name="connsiteY1065" fmla="*/ 229697 h 492266"/>
              <a:gd name="connsiteX1066" fmla="*/ 780658 w 812747"/>
              <a:gd name="connsiteY1066" fmla="*/ 230367 h 492266"/>
              <a:gd name="connsiteX1067" fmla="*/ 780658 w 812747"/>
              <a:gd name="connsiteY1067" fmla="*/ 230701 h 492266"/>
              <a:gd name="connsiteX1068" fmla="*/ 780424 w 812747"/>
              <a:gd name="connsiteY1068" fmla="*/ 231706 h 492266"/>
              <a:gd name="connsiteX1069" fmla="*/ 780215 w 812747"/>
              <a:gd name="connsiteY1069" fmla="*/ 232039 h 492266"/>
              <a:gd name="connsiteX1070" fmla="*/ 779746 w 812747"/>
              <a:gd name="connsiteY1070" fmla="*/ 232373 h 492266"/>
              <a:gd name="connsiteX1071" fmla="*/ 780215 w 812747"/>
              <a:gd name="connsiteY1071" fmla="*/ 232707 h 492266"/>
              <a:gd name="connsiteX1072" fmla="*/ 780424 w 812747"/>
              <a:gd name="connsiteY1072" fmla="*/ 233044 h 492266"/>
              <a:gd name="connsiteX1073" fmla="*/ 780658 w 812747"/>
              <a:gd name="connsiteY1073" fmla="*/ 233044 h 492266"/>
              <a:gd name="connsiteX1074" fmla="*/ 780658 w 812747"/>
              <a:gd name="connsiteY1074" fmla="*/ 233378 h 492266"/>
              <a:gd name="connsiteX1075" fmla="*/ 780424 w 812747"/>
              <a:gd name="connsiteY1075" fmla="*/ 233711 h 492266"/>
              <a:gd name="connsiteX1076" fmla="*/ 779981 w 812747"/>
              <a:gd name="connsiteY1076" fmla="*/ 233711 h 492266"/>
              <a:gd name="connsiteX1077" fmla="*/ 779303 w 812747"/>
              <a:gd name="connsiteY1077" fmla="*/ 233378 h 492266"/>
              <a:gd name="connsiteX1078" fmla="*/ 779068 w 812747"/>
              <a:gd name="connsiteY1078" fmla="*/ 233378 h 492266"/>
              <a:gd name="connsiteX1079" fmla="*/ 778860 w 812747"/>
              <a:gd name="connsiteY1079" fmla="*/ 233378 h 492266"/>
              <a:gd name="connsiteX1080" fmla="*/ 778860 w 812747"/>
              <a:gd name="connsiteY1080" fmla="*/ 234045 h 492266"/>
              <a:gd name="connsiteX1081" fmla="*/ 779068 w 812747"/>
              <a:gd name="connsiteY1081" fmla="*/ 234382 h 492266"/>
              <a:gd name="connsiteX1082" fmla="*/ 779538 w 812747"/>
              <a:gd name="connsiteY1082" fmla="*/ 234382 h 492266"/>
              <a:gd name="connsiteX1083" fmla="*/ 779981 w 812747"/>
              <a:gd name="connsiteY1083" fmla="*/ 234045 h 492266"/>
              <a:gd name="connsiteX1084" fmla="*/ 780424 w 812747"/>
              <a:gd name="connsiteY1084" fmla="*/ 234045 h 492266"/>
              <a:gd name="connsiteX1085" fmla="*/ 780893 w 812747"/>
              <a:gd name="connsiteY1085" fmla="*/ 233711 h 492266"/>
              <a:gd name="connsiteX1086" fmla="*/ 781102 w 812747"/>
              <a:gd name="connsiteY1086" fmla="*/ 233711 h 492266"/>
              <a:gd name="connsiteX1087" fmla="*/ 781102 w 812747"/>
              <a:gd name="connsiteY1087" fmla="*/ 234045 h 492266"/>
              <a:gd name="connsiteX1088" fmla="*/ 780893 w 812747"/>
              <a:gd name="connsiteY1088" fmla="*/ 234382 h 492266"/>
              <a:gd name="connsiteX1089" fmla="*/ 780424 w 812747"/>
              <a:gd name="connsiteY1089" fmla="*/ 234716 h 492266"/>
              <a:gd name="connsiteX1090" fmla="*/ 780215 w 812747"/>
              <a:gd name="connsiteY1090" fmla="*/ 234716 h 492266"/>
              <a:gd name="connsiteX1091" fmla="*/ 779746 w 812747"/>
              <a:gd name="connsiteY1091" fmla="*/ 234716 h 492266"/>
              <a:gd name="connsiteX1092" fmla="*/ 779538 w 812747"/>
              <a:gd name="connsiteY1092" fmla="*/ 234716 h 492266"/>
              <a:gd name="connsiteX1093" fmla="*/ 779538 w 812747"/>
              <a:gd name="connsiteY1093" fmla="*/ 235050 h 492266"/>
              <a:gd name="connsiteX1094" fmla="*/ 779981 w 812747"/>
              <a:gd name="connsiteY1094" fmla="*/ 235717 h 492266"/>
              <a:gd name="connsiteX1095" fmla="*/ 780424 w 812747"/>
              <a:gd name="connsiteY1095" fmla="*/ 235717 h 492266"/>
              <a:gd name="connsiteX1096" fmla="*/ 780658 w 812747"/>
              <a:gd name="connsiteY1096" fmla="*/ 235717 h 492266"/>
              <a:gd name="connsiteX1097" fmla="*/ 780893 w 812747"/>
              <a:gd name="connsiteY1097" fmla="*/ 236054 h 492266"/>
              <a:gd name="connsiteX1098" fmla="*/ 780215 w 812747"/>
              <a:gd name="connsiteY1098" fmla="*/ 236722 h 492266"/>
              <a:gd name="connsiteX1099" fmla="*/ 779981 w 812747"/>
              <a:gd name="connsiteY1099" fmla="*/ 236722 h 492266"/>
              <a:gd name="connsiteX1100" fmla="*/ 779746 w 812747"/>
              <a:gd name="connsiteY1100" fmla="*/ 237056 h 492266"/>
              <a:gd name="connsiteX1101" fmla="*/ 780893 w 812747"/>
              <a:gd name="connsiteY1101" fmla="*/ 237389 h 492266"/>
              <a:gd name="connsiteX1102" fmla="*/ 781102 w 812747"/>
              <a:gd name="connsiteY1102" fmla="*/ 237724 h 492266"/>
              <a:gd name="connsiteX1103" fmla="*/ 781336 w 812747"/>
              <a:gd name="connsiteY1103" fmla="*/ 238060 h 492266"/>
              <a:gd name="connsiteX1104" fmla="*/ 781336 w 812747"/>
              <a:gd name="connsiteY1104" fmla="*/ 238394 h 492266"/>
              <a:gd name="connsiteX1105" fmla="*/ 780893 w 812747"/>
              <a:gd name="connsiteY1105" fmla="*/ 238394 h 492266"/>
              <a:gd name="connsiteX1106" fmla="*/ 780658 w 812747"/>
              <a:gd name="connsiteY1106" fmla="*/ 238394 h 492266"/>
              <a:gd name="connsiteX1107" fmla="*/ 780658 w 812747"/>
              <a:gd name="connsiteY1107" fmla="*/ 238060 h 492266"/>
              <a:gd name="connsiteX1108" fmla="*/ 780424 w 812747"/>
              <a:gd name="connsiteY1108" fmla="*/ 237724 h 492266"/>
              <a:gd name="connsiteX1109" fmla="*/ 780215 w 812747"/>
              <a:gd name="connsiteY1109" fmla="*/ 237724 h 492266"/>
              <a:gd name="connsiteX1110" fmla="*/ 779746 w 812747"/>
              <a:gd name="connsiteY1110" fmla="*/ 237724 h 492266"/>
              <a:gd name="connsiteX1111" fmla="*/ 779303 w 812747"/>
              <a:gd name="connsiteY1111" fmla="*/ 238060 h 492266"/>
              <a:gd name="connsiteX1112" fmla="*/ 779538 w 812747"/>
              <a:gd name="connsiteY1112" fmla="*/ 238394 h 492266"/>
              <a:gd name="connsiteX1113" fmla="*/ 779746 w 812747"/>
              <a:gd name="connsiteY1113" fmla="*/ 238394 h 492266"/>
              <a:gd name="connsiteX1114" fmla="*/ 780215 w 812747"/>
              <a:gd name="connsiteY1114" fmla="*/ 238394 h 492266"/>
              <a:gd name="connsiteX1115" fmla="*/ 780424 w 812747"/>
              <a:gd name="connsiteY1115" fmla="*/ 238394 h 492266"/>
              <a:gd name="connsiteX1116" fmla="*/ 780424 w 812747"/>
              <a:gd name="connsiteY1116" fmla="*/ 238728 h 492266"/>
              <a:gd name="connsiteX1117" fmla="*/ 779981 w 812747"/>
              <a:gd name="connsiteY1117" fmla="*/ 239062 h 492266"/>
              <a:gd name="connsiteX1118" fmla="*/ 779746 w 812747"/>
              <a:gd name="connsiteY1118" fmla="*/ 239729 h 492266"/>
              <a:gd name="connsiteX1119" fmla="*/ 779538 w 812747"/>
              <a:gd name="connsiteY1119" fmla="*/ 239729 h 492266"/>
              <a:gd name="connsiteX1120" fmla="*/ 778625 w 812747"/>
              <a:gd name="connsiteY1120" fmla="*/ 239729 h 492266"/>
              <a:gd name="connsiteX1121" fmla="*/ 778625 w 812747"/>
              <a:gd name="connsiteY1121" fmla="*/ 240063 h 492266"/>
              <a:gd name="connsiteX1122" fmla="*/ 778860 w 812747"/>
              <a:gd name="connsiteY1122" fmla="*/ 240397 h 492266"/>
              <a:gd name="connsiteX1123" fmla="*/ 779068 w 812747"/>
              <a:gd name="connsiteY1123" fmla="*/ 240397 h 492266"/>
              <a:gd name="connsiteX1124" fmla="*/ 779068 w 812747"/>
              <a:gd name="connsiteY1124" fmla="*/ 240734 h 492266"/>
              <a:gd name="connsiteX1125" fmla="*/ 779303 w 812747"/>
              <a:gd name="connsiteY1125" fmla="*/ 241068 h 492266"/>
              <a:gd name="connsiteX1126" fmla="*/ 779303 w 812747"/>
              <a:gd name="connsiteY1126" fmla="*/ 241735 h 492266"/>
              <a:gd name="connsiteX1127" fmla="*/ 779538 w 812747"/>
              <a:gd name="connsiteY1127" fmla="*/ 242069 h 492266"/>
              <a:gd name="connsiteX1128" fmla="*/ 779981 w 812747"/>
              <a:gd name="connsiteY1128" fmla="*/ 242069 h 492266"/>
              <a:gd name="connsiteX1129" fmla="*/ 780424 w 812747"/>
              <a:gd name="connsiteY1129" fmla="*/ 242069 h 492266"/>
              <a:gd name="connsiteX1130" fmla="*/ 780893 w 812747"/>
              <a:gd name="connsiteY1130" fmla="*/ 241735 h 492266"/>
              <a:gd name="connsiteX1131" fmla="*/ 781336 w 812747"/>
              <a:gd name="connsiteY1131" fmla="*/ 241735 h 492266"/>
              <a:gd name="connsiteX1132" fmla="*/ 781571 w 812747"/>
              <a:gd name="connsiteY1132" fmla="*/ 241735 h 492266"/>
              <a:gd name="connsiteX1133" fmla="*/ 781779 w 812747"/>
              <a:gd name="connsiteY1133" fmla="*/ 242069 h 492266"/>
              <a:gd name="connsiteX1134" fmla="*/ 781571 w 812747"/>
              <a:gd name="connsiteY1134" fmla="*/ 242403 h 492266"/>
              <a:gd name="connsiteX1135" fmla="*/ 781336 w 812747"/>
              <a:gd name="connsiteY1135" fmla="*/ 242403 h 492266"/>
              <a:gd name="connsiteX1136" fmla="*/ 780893 w 812747"/>
              <a:gd name="connsiteY1136" fmla="*/ 242403 h 492266"/>
              <a:gd name="connsiteX1137" fmla="*/ 780658 w 812747"/>
              <a:gd name="connsiteY1137" fmla="*/ 242403 h 492266"/>
              <a:gd name="connsiteX1138" fmla="*/ 780424 w 812747"/>
              <a:gd name="connsiteY1138" fmla="*/ 242403 h 492266"/>
              <a:gd name="connsiteX1139" fmla="*/ 780424 w 812747"/>
              <a:gd name="connsiteY1139" fmla="*/ 242737 h 492266"/>
              <a:gd name="connsiteX1140" fmla="*/ 780893 w 812747"/>
              <a:gd name="connsiteY1140" fmla="*/ 242737 h 492266"/>
              <a:gd name="connsiteX1141" fmla="*/ 781336 w 812747"/>
              <a:gd name="connsiteY1141" fmla="*/ 242737 h 492266"/>
              <a:gd name="connsiteX1142" fmla="*/ 781571 w 812747"/>
              <a:gd name="connsiteY1142" fmla="*/ 242737 h 492266"/>
              <a:gd name="connsiteX1143" fmla="*/ 781571 w 812747"/>
              <a:gd name="connsiteY1143" fmla="*/ 243071 h 492266"/>
              <a:gd name="connsiteX1144" fmla="*/ 781571 w 812747"/>
              <a:gd name="connsiteY1144" fmla="*/ 243405 h 492266"/>
              <a:gd name="connsiteX1145" fmla="*/ 780893 w 812747"/>
              <a:gd name="connsiteY1145" fmla="*/ 243405 h 492266"/>
              <a:gd name="connsiteX1146" fmla="*/ 780658 w 812747"/>
              <a:gd name="connsiteY1146" fmla="*/ 243071 h 492266"/>
              <a:gd name="connsiteX1147" fmla="*/ 780424 w 812747"/>
              <a:gd name="connsiteY1147" fmla="*/ 243405 h 492266"/>
              <a:gd name="connsiteX1148" fmla="*/ 780424 w 812747"/>
              <a:gd name="connsiteY1148" fmla="*/ 243739 h 492266"/>
              <a:gd name="connsiteX1149" fmla="*/ 780424 w 812747"/>
              <a:gd name="connsiteY1149" fmla="*/ 244409 h 492266"/>
              <a:gd name="connsiteX1150" fmla="*/ 780658 w 812747"/>
              <a:gd name="connsiteY1150" fmla="*/ 244409 h 492266"/>
              <a:gd name="connsiteX1151" fmla="*/ 780893 w 812747"/>
              <a:gd name="connsiteY1151" fmla="*/ 244409 h 492266"/>
              <a:gd name="connsiteX1152" fmla="*/ 780893 w 812747"/>
              <a:gd name="connsiteY1152" fmla="*/ 244743 h 492266"/>
              <a:gd name="connsiteX1153" fmla="*/ 780658 w 812747"/>
              <a:gd name="connsiteY1153" fmla="*/ 245077 h 492266"/>
              <a:gd name="connsiteX1154" fmla="*/ 780215 w 812747"/>
              <a:gd name="connsiteY1154" fmla="*/ 245411 h 492266"/>
              <a:gd name="connsiteX1155" fmla="*/ 779981 w 812747"/>
              <a:gd name="connsiteY1155" fmla="*/ 245411 h 492266"/>
              <a:gd name="connsiteX1156" fmla="*/ 779538 w 812747"/>
              <a:gd name="connsiteY1156" fmla="*/ 245745 h 492266"/>
              <a:gd name="connsiteX1157" fmla="*/ 779303 w 812747"/>
              <a:gd name="connsiteY1157" fmla="*/ 245745 h 492266"/>
              <a:gd name="connsiteX1158" fmla="*/ 779068 w 812747"/>
              <a:gd name="connsiteY1158" fmla="*/ 245745 h 492266"/>
              <a:gd name="connsiteX1159" fmla="*/ 779303 w 812747"/>
              <a:gd name="connsiteY1159" fmla="*/ 246079 h 492266"/>
              <a:gd name="connsiteX1160" fmla="*/ 780424 w 812747"/>
              <a:gd name="connsiteY1160" fmla="*/ 246413 h 492266"/>
              <a:gd name="connsiteX1161" fmla="*/ 780658 w 812747"/>
              <a:gd name="connsiteY1161" fmla="*/ 246747 h 492266"/>
              <a:gd name="connsiteX1162" fmla="*/ 780424 w 812747"/>
              <a:gd name="connsiteY1162" fmla="*/ 247080 h 492266"/>
              <a:gd name="connsiteX1163" fmla="*/ 780215 w 812747"/>
              <a:gd name="connsiteY1163" fmla="*/ 247080 h 492266"/>
              <a:gd name="connsiteX1164" fmla="*/ 779538 w 812747"/>
              <a:gd name="connsiteY1164" fmla="*/ 247080 h 492266"/>
              <a:gd name="connsiteX1165" fmla="*/ 779303 w 812747"/>
              <a:gd name="connsiteY1165" fmla="*/ 247080 h 492266"/>
              <a:gd name="connsiteX1166" fmla="*/ 779068 w 812747"/>
              <a:gd name="connsiteY1166" fmla="*/ 247748 h 492266"/>
              <a:gd name="connsiteX1167" fmla="*/ 778860 w 812747"/>
              <a:gd name="connsiteY1167" fmla="*/ 247748 h 492266"/>
              <a:gd name="connsiteX1168" fmla="*/ 778860 w 812747"/>
              <a:gd name="connsiteY1168" fmla="*/ 248082 h 492266"/>
              <a:gd name="connsiteX1169" fmla="*/ 779068 w 812747"/>
              <a:gd name="connsiteY1169" fmla="*/ 248082 h 492266"/>
              <a:gd name="connsiteX1170" fmla="*/ 779303 w 812747"/>
              <a:gd name="connsiteY1170" fmla="*/ 248082 h 492266"/>
              <a:gd name="connsiteX1171" fmla="*/ 779746 w 812747"/>
              <a:gd name="connsiteY1171" fmla="*/ 247414 h 492266"/>
              <a:gd name="connsiteX1172" fmla="*/ 779981 w 812747"/>
              <a:gd name="connsiteY1172" fmla="*/ 247414 h 492266"/>
              <a:gd name="connsiteX1173" fmla="*/ 780424 w 812747"/>
              <a:gd name="connsiteY1173" fmla="*/ 247748 h 492266"/>
              <a:gd name="connsiteX1174" fmla="*/ 780658 w 812747"/>
              <a:gd name="connsiteY1174" fmla="*/ 247748 h 492266"/>
              <a:gd name="connsiteX1175" fmla="*/ 780424 w 812747"/>
              <a:gd name="connsiteY1175" fmla="*/ 248082 h 492266"/>
              <a:gd name="connsiteX1176" fmla="*/ 779981 w 812747"/>
              <a:gd name="connsiteY1176" fmla="*/ 248750 h 492266"/>
              <a:gd name="connsiteX1177" fmla="*/ 779746 w 812747"/>
              <a:gd name="connsiteY1177" fmla="*/ 248750 h 492266"/>
              <a:gd name="connsiteX1178" fmla="*/ 779538 w 812747"/>
              <a:gd name="connsiteY1178" fmla="*/ 248750 h 492266"/>
              <a:gd name="connsiteX1179" fmla="*/ 779746 w 812747"/>
              <a:gd name="connsiteY1179" fmla="*/ 249752 h 492266"/>
              <a:gd name="connsiteX1180" fmla="*/ 779981 w 812747"/>
              <a:gd name="connsiteY1180" fmla="*/ 250085 h 492266"/>
              <a:gd name="connsiteX1181" fmla="*/ 780424 w 812747"/>
              <a:gd name="connsiteY1181" fmla="*/ 250753 h 492266"/>
              <a:gd name="connsiteX1182" fmla="*/ 780215 w 812747"/>
              <a:gd name="connsiteY1182" fmla="*/ 251087 h 492266"/>
              <a:gd name="connsiteX1183" fmla="*/ 779746 w 812747"/>
              <a:gd name="connsiteY1183" fmla="*/ 251087 h 492266"/>
              <a:gd name="connsiteX1184" fmla="*/ 779538 w 812747"/>
              <a:gd name="connsiteY1184" fmla="*/ 251087 h 492266"/>
              <a:gd name="connsiteX1185" fmla="*/ 779303 w 812747"/>
              <a:gd name="connsiteY1185" fmla="*/ 251421 h 492266"/>
              <a:gd name="connsiteX1186" fmla="*/ 779538 w 812747"/>
              <a:gd name="connsiteY1186" fmla="*/ 251421 h 492266"/>
              <a:gd name="connsiteX1187" fmla="*/ 779746 w 812747"/>
              <a:gd name="connsiteY1187" fmla="*/ 251752 h 492266"/>
              <a:gd name="connsiteX1188" fmla="*/ 780215 w 812747"/>
              <a:gd name="connsiteY1188" fmla="*/ 251752 h 492266"/>
              <a:gd name="connsiteX1189" fmla="*/ 780424 w 812747"/>
              <a:gd name="connsiteY1189" fmla="*/ 251752 h 492266"/>
              <a:gd name="connsiteX1190" fmla="*/ 780215 w 812747"/>
              <a:gd name="connsiteY1190" fmla="*/ 252086 h 492266"/>
              <a:gd name="connsiteX1191" fmla="*/ 779981 w 812747"/>
              <a:gd name="connsiteY1191" fmla="*/ 252086 h 492266"/>
              <a:gd name="connsiteX1192" fmla="*/ 779746 w 812747"/>
              <a:gd name="connsiteY1192" fmla="*/ 252086 h 492266"/>
              <a:gd name="connsiteX1193" fmla="*/ 779981 w 812747"/>
              <a:gd name="connsiteY1193" fmla="*/ 252754 h 492266"/>
              <a:gd name="connsiteX1194" fmla="*/ 779746 w 812747"/>
              <a:gd name="connsiteY1194" fmla="*/ 253088 h 492266"/>
              <a:gd name="connsiteX1195" fmla="*/ 779981 w 812747"/>
              <a:gd name="connsiteY1195" fmla="*/ 253756 h 492266"/>
              <a:gd name="connsiteX1196" fmla="*/ 780215 w 812747"/>
              <a:gd name="connsiteY1196" fmla="*/ 254090 h 492266"/>
              <a:gd name="connsiteX1197" fmla="*/ 779981 w 812747"/>
              <a:gd name="connsiteY1197" fmla="*/ 254424 h 492266"/>
              <a:gd name="connsiteX1198" fmla="*/ 779746 w 812747"/>
              <a:gd name="connsiteY1198" fmla="*/ 254424 h 492266"/>
              <a:gd name="connsiteX1199" fmla="*/ 779538 w 812747"/>
              <a:gd name="connsiteY1199" fmla="*/ 254424 h 492266"/>
              <a:gd name="connsiteX1200" fmla="*/ 779538 w 812747"/>
              <a:gd name="connsiteY1200" fmla="*/ 254757 h 492266"/>
              <a:gd name="connsiteX1201" fmla="*/ 779746 w 812747"/>
              <a:gd name="connsiteY1201" fmla="*/ 255091 h 492266"/>
              <a:gd name="connsiteX1202" fmla="*/ 780424 w 812747"/>
              <a:gd name="connsiteY1202" fmla="*/ 255091 h 492266"/>
              <a:gd name="connsiteX1203" fmla="*/ 780424 w 812747"/>
              <a:gd name="connsiteY1203" fmla="*/ 255425 h 492266"/>
              <a:gd name="connsiteX1204" fmla="*/ 779981 w 812747"/>
              <a:gd name="connsiteY1204" fmla="*/ 255425 h 492266"/>
              <a:gd name="connsiteX1205" fmla="*/ 779746 w 812747"/>
              <a:gd name="connsiteY1205" fmla="*/ 255425 h 492266"/>
              <a:gd name="connsiteX1206" fmla="*/ 779538 w 812747"/>
              <a:gd name="connsiteY1206" fmla="*/ 255756 h 492266"/>
              <a:gd name="connsiteX1207" fmla="*/ 779303 w 812747"/>
              <a:gd name="connsiteY1207" fmla="*/ 255756 h 492266"/>
              <a:gd name="connsiteX1208" fmla="*/ 779303 w 812747"/>
              <a:gd name="connsiteY1208" fmla="*/ 256090 h 492266"/>
              <a:gd name="connsiteX1209" fmla="*/ 779538 w 812747"/>
              <a:gd name="connsiteY1209" fmla="*/ 256424 h 492266"/>
              <a:gd name="connsiteX1210" fmla="*/ 779746 w 812747"/>
              <a:gd name="connsiteY1210" fmla="*/ 256090 h 492266"/>
              <a:gd name="connsiteX1211" fmla="*/ 779981 w 812747"/>
              <a:gd name="connsiteY1211" fmla="*/ 256090 h 492266"/>
              <a:gd name="connsiteX1212" fmla="*/ 780215 w 812747"/>
              <a:gd name="connsiteY1212" fmla="*/ 256090 h 492266"/>
              <a:gd name="connsiteX1213" fmla="*/ 780424 w 812747"/>
              <a:gd name="connsiteY1213" fmla="*/ 256424 h 492266"/>
              <a:gd name="connsiteX1214" fmla="*/ 780215 w 812747"/>
              <a:gd name="connsiteY1214" fmla="*/ 256758 h 492266"/>
              <a:gd name="connsiteX1215" fmla="*/ 779746 w 812747"/>
              <a:gd name="connsiteY1215" fmla="*/ 256758 h 492266"/>
              <a:gd name="connsiteX1216" fmla="*/ 779303 w 812747"/>
              <a:gd name="connsiteY1216" fmla="*/ 256758 h 492266"/>
              <a:gd name="connsiteX1217" fmla="*/ 779303 w 812747"/>
              <a:gd name="connsiteY1217" fmla="*/ 257092 h 492266"/>
              <a:gd name="connsiteX1218" fmla="*/ 778625 w 812747"/>
              <a:gd name="connsiteY1218" fmla="*/ 257426 h 492266"/>
              <a:gd name="connsiteX1219" fmla="*/ 778391 w 812747"/>
              <a:gd name="connsiteY1219" fmla="*/ 257426 h 492266"/>
              <a:gd name="connsiteX1220" fmla="*/ 778625 w 812747"/>
              <a:gd name="connsiteY1220" fmla="*/ 257426 h 492266"/>
              <a:gd name="connsiteX1221" fmla="*/ 778860 w 812747"/>
              <a:gd name="connsiteY1221" fmla="*/ 257426 h 492266"/>
              <a:gd name="connsiteX1222" fmla="*/ 779068 w 812747"/>
              <a:gd name="connsiteY1222" fmla="*/ 257426 h 492266"/>
              <a:gd name="connsiteX1223" fmla="*/ 779303 w 812747"/>
              <a:gd name="connsiteY1223" fmla="*/ 257760 h 492266"/>
              <a:gd name="connsiteX1224" fmla="*/ 779538 w 812747"/>
              <a:gd name="connsiteY1224" fmla="*/ 257760 h 492266"/>
              <a:gd name="connsiteX1225" fmla="*/ 779538 w 812747"/>
              <a:gd name="connsiteY1225" fmla="*/ 258094 h 492266"/>
              <a:gd name="connsiteX1226" fmla="*/ 779981 w 812747"/>
              <a:gd name="connsiteY1226" fmla="*/ 258759 h 492266"/>
              <a:gd name="connsiteX1227" fmla="*/ 780215 w 812747"/>
              <a:gd name="connsiteY1227" fmla="*/ 259093 h 492266"/>
              <a:gd name="connsiteX1228" fmla="*/ 780658 w 812747"/>
              <a:gd name="connsiteY1228" fmla="*/ 258759 h 492266"/>
              <a:gd name="connsiteX1229" fmla="*/ 781336 w 812747"/>
              <a:gd name="connsiteY1229" fmla="*/ 258425 h 492266"/>
              <a:gd name="connsiteX1230" fmla="*/ 781571 w 812747"/>
              <a:gd name="connsiteY1230" fmla="*/ 258759 h 492266"/>
              <a:gd name="connsiteX1231" fmla="*/ 781779 w 812747"/>
              <a:gd name="connsiteY1231" fmla="*/ 258759 h 492266"/>
              <a:gd name="connsiteX1232" fmla="*/ 781571 w 812747"/>
              <a:gd name="connsiteY1232" fmla="*/ 259093 h 492266"/>
              <a:gd name="connsiteX1233" fmla="*/ 781102 w 812747"/>
              <a:gd name="connsiteY1233" fmla="*/ 259093 h 492266"/>
              <a:gd name="connsiteX1234" fmla="*/ 780658 w 812747"/>
              <a:gd name="connsiteY1234" fmla="*/ 259427 h 492266"/>
              <a:gd name="connsiteX1235" fmla="*/ 780424 w 812747"/>
              <a:gd name="connsiteY1235" fmla="*/ 259427 h 492266"/>
              <a:gd name="connsiteX1236" fmla="*/ 780658 w 812747"/>
              <a:gd name="connsiteY1236" fmla="*/ 259761 h 492266"/>
              <a:gd name="connsiteX1237" fmla="*/ 781336 w 812747"/>
              <a:gd name="connsiteY1237" fmla="*/ 260095 h 492266"/>
              <a:gd name="connsiteX1238" fmla="*/ 781571 w 812747"/>
              <a:gd name="connsiteY1238" fmla="*/ 260426 h 492266"/>
              <a:gd name="connsiteX1239" fmla="*/ 782014 w 812747"/>
              <a:gd name="connsiteY1239" fmla="*/ 260426 h 492266"/>
              <a:gd name="connsiteX1240" fmla="*/ 782014 w 812747"/>
              <a:gd name="connsiteY1240" fmla="*/ 260760 h 492266"/>
              <a:gd name="connsiteX1241" fmla="*/ 781571 w 812747"/>
              <a:gd name="connsiteY1241" fmla="*/ 261094 h 492266"/>
              <a:gd name="connsiteX1242" fmla="*/ 781336 w 812747"/>
              <a:gd name="connsiteY1242" fmla="*/ 261094 h 492266"/>
              <a:gd name="connsiteX1243" fmla="*/ 780893 w 812747"/>
              <a:gd name="connsiteY1243" fmla="*/ 261428 h 492266"/>
              <a:gd name="connsiteX1244" fmla="*/ 781336 w 812747"/>
              <a:gd name="connsiteY1244" fmla="*/ 261761 h 492266"/>
              <a:gd name="connsiteX1245" fmla="*/ 781571 w 812747"/>
              <a:gd name="connsiteY1245" fmla="*/ 261761 h 492266"/>
              <a:gd name="connsiteX1246" fmla="*/ 781779 w 812747"/>
              <a:gd name="connsiteY1246" fmla="*/ 261761 h 492266"/>
              <a:gd name="connsiteX1247" fmla="*/ 781779 w 812747"/>
              <a:gd name="connsiteY1247" fmla="*/ 261428 h 492266"/>
              <a:gd name="connsiteX1248" fmla="*/ 782014 w 812747"/>
              <a:gd name="connsiteY1248" fmla="*/ 261761 h 492266"/>
              <a:gd name="connsiteX1249" fmla="*/ 782248 w 812747"/>
              <a:gd name="connsiteY1249" fmla="*/ 262093 h 492266"/>
              <a:gd name="connsiteX1250" fmla="*/ 782014 w 812747"/>
              <a:gd name="connsiteY1250" fmla="*/ 262427 h 492266"/>
              <a:gd name="connsiteX1251" fmla="*/ 781779 w 812747"/>
              <a:gd name="connsiteY1251" fmla="*/ 262427 h 492266"/>
              <a:gd name="connsiteX1252" fmla="*/ 781779 w 812747"/>
              <a:gd name="connsiteY1252" fmla="*/ 262760 h 492266"/>
              <a:gd name="connsiteX1253" fmla="*/ 782014 w 812747"/>
              <a:gd name="connsiteY1253" fmla="*/ 263094 h 492266"/>
              <a:gd name="connsiteX1254" fmla="*/ 782014 w 812747"/>
              <a:gd name="connsiteY1254" fmla="*/ 263426 h 492266"/>
              <a:gd name="connsiteX1255" fmla="*/ 781571 w 812747"/>
              <a:gd name="connsiteY1255" fmla="*/ 263760 h 492266"/>
              <a:gd name="connsiteX1256" fmla="*/ 781336 w 812747"/>
              <a:gd name="connsiteY1256" fmla="*/ 263426 h 492266"/>
              <a:gd name="connsiteX1257" fmla="*/ 781102 w 812747"/>
              <a:gd name="connsiteY1257" fmla="*/ 263426 h 492266"/>
              <a:gd name="connsiteX1258" fmla="*/ 780893 w 812747"/>
              <a:gd name="connsiteY1258" fmla="*/ 263426 h 492266"/>
              <a:gd name="connsiteX1259" fmla="*/ 780893 w 812747"/>
              <a:gd name="connsiteY1259" fmla="*/ 263760 h 492266"/>
              <a:gd name="connsiteX1260" fmla="*/ 781102 w 812747"/>
              <a:gd name="connsiteY1260" fmla="*/ 263760 h 492266"/>
              <a:gd name="connsiteX1261" fmla="*/ 781571 w 812747"/>
              <a:gd name="connsiteY1261" fmla="*/ 264093 h 492266"/>
              <a:gd name="connsiteX1262" fmla="*/ 781571 w 812747"/>
              <a:gd name="connsiteY1262" fmla="*/ 264427 h 492266"/>
              <a:gd name="connsiteX1263" fmla="*/ 781336 w 812747"/>
              <a:gd name="connsiteY1263" fmla="*/ 264427 h 492266"/>
              <a:gd name="connsiteX1264" fmla="*/ 780893 w 812747"/>
              <a:gd name="connsiteY1264" fmla="*/ 264427 h 492266"/>
              <a:gd name="connsiteX1265" fmla="*/ 780424 w 812747"/>
              <a:gd name="connsiteY1265" fmla="*/ 264427 h 492266"/>
              <a:gd name="connsiteX1266" fmla="*/ 780215 w 812747"/>
              <a:gd name="connsiteY1266" fmla="*/ 264759 h 492266"/>
              <a:gd name="connsiteX1267" fmla="*/ 780424 w 812747"/>
              <a:gd name="connsiteY1267" fmla="*/ 264759 h 492266"/>
              <a:gd name="connsiteX1268" fmla="*/ 780658 w 812747"/>
              <a:gd name="connsiteY1268" fmla="*/ 265093 h 492266"/>
              <a:gd name="connsiteX1269" fmla="*/ 780893 w 812747"/>
              <a:gd name="connsiteY1269" fmla="*/ 265093 h 492266"/>
              <a:gd name="connsiteX1270" fmla="*/ 781336 w 812747"/>
              <a:gd name="connsiteY1270" fmla="*/ 265093 h 492266"/>
              <a:gd name="connsiteX1271" fmla="*/ 781779 w 812747"/>
              <a:gd name="connsiteY1271" fmla="*/ 264759 h 492266"/>
              <a:gd name="connsiteX1272" fmla="*/ 782014 w 812747"/>
              <a:gd name="connsiteY1272" fmla="*/ 264759 h 492266"/>
              <a:gd name="connsiteX1273" fmla="*/ 782248 w 812747"/>
              <a:gd name="connsiteY1273" fmla="*/ 265093 h 492266"/>
              <a:gd name="connsiteX1274" fmla="*/ 781571 w 812747"/>
              <a:gd name="connsiteY1274" fmla="*/ 265427 h 492266"/>
              <a:gd name="connsiteX1275" fmla="*/ 781336 w 812747"/>
              <a:gd name="connsiteY1275" fmla="*/ 265760 h 492266"/>
              <a:gd name="connsiteX1276" fmla="*/ 780658 w 812747"/>
              <a:gd name="connsiteY1276" fmla="*/ 265427 h 492266"/>
              <a:gd name="connsiteX1277" fmla="*/ 779981 w 812747"/>
              <a:gd name="connsiteY1277" fmla="*/ 265427 h 492266"/>
              <a:gd name="connsiteX1278" fmla="*/ 779981 w 812747"/>
              <a:gd name="connsiteY1278" fmla="*/ 265760 h 492266"/>
              <a:gd name="connsiteX1279" fmla="*/ 780424 w 812747"/>
              <a:gd name="connsiteY1279" fmla="*/ 265760 h 492266"/>
              <a:gd name="connsiteX1280" fmla="*/ 780893 w 812747"/>
              <a:gd name="connsiteY1280" fmla="*/ 266092 h 492266"/>
              <a:gd name="connsiteX1281" fmla="*/ 781102 w 812747"/>
              <a:gd name="connsiteY1281" fmla="*/ 266426 h 492266"/>
              <a:gd name="connsiteX1282" fmla="*/ 780658 w 812747"/>
              <a:gd name="connsiteY1282" fmla="*/ 266759 h 492266"/>
              <a:gd name="connsiteX1283" fmla="*/ 780658 w 812747"/>
              <a:gd name="connsiteY1283" fmla="*/ 267093 h 492266"/>
              <a:gd name="connsiteX1284" fmla="*/ 780893 w 812747"/>
              <a:gd name="connsiteY1284" fmla="*/ 267425 h 492266"/>
              <a:gd name="connsiteX1285" fmla="*/ 781336 w 812747"/>
              <a:gd name="connsiteY1285" fmla="*/ 267425 h 492266"/>
              <a:gd name="connsiteX1286" fmla="*/ 782014 w 812747"/>
              <a:gd name="connsiteY1286" fmla="*/ 267425 h 492266"/>
              <a:gd name="connsiteX1287" fmla="*/ 782248 w 812747"/>
              <a:gd name="connsiteY1287" fmla="*/ 267759 h 492266"/>
              <a:gd name="connsiteX1288" fmla="*/ 782014 w 812747"/>
              <a:gd name="connsiteY1288" fmla="*/ 268092 h 492266"/>
              <a:gd name="connsiteX1289" fmla="*/ 781571 w 812747"/>
              <a:gd name="connsiteY1289" fmla="*/ 267759 h 492266"/>
              <a:gd name="connsiteX1290" fmla="*/ 781336 w 812747"/>
              <a:gd name="connsiteY1290" fmla="*/ 267759 h 492266"/>
              <a:gd name="connsiteX1291" fmla="*/ 781336 w 812747"/>
              <a:gd name="connsiteY1291" fmla="*/ 268092 h 492266"/>
              <a:gd name="connsiteX1292" fmla="*/ 781571 w 812747"/>
              <a:gd name="connsiteY1292" fmla="*/ 268424 h 492266"/>
              <a:gd name="connsiteX1293" fmla="*/ 781336 w 812747"/>
              <a:gd name="connsiteY1293" fmla="*/ 268424 h 492266"/>
              <a:gd name="connsiteX1294" fmla="*/ 781102 w 812747"/>
              <a:gd name="connsiteY1294" fmla="*/ 268758 h 492266"/>
              <a:gd name="connsiteX1295" fmla="*/ 781102 w 812747"/>
              <a:gd name="connsiteY1295" fmla="*/ 269092 h 492266"/>
              <a:gd name="connsiteX1296" fmla="*/ 781571 w 812747"/>
              <a:gd name="connsiteY1296" fmla="*/ 269423 h 492266"/>
              <a:gd name="connsiteX1297" fmla="*/ 781779 w 812747"/>
              <a:gd name="connsiteY1297" fmla="*/ 270091 h 492266"/>
              <a:gd name="connsiteX1298" fmla="*/ 782014 w 812747"/>
              <a:gd name="connsiteY1298" fmla="*/ 270091 h 492266"/>
              <a:gd name="connsiteX1299" fmla="*/ 782457 w 812747"/>
              <a:gd name="connsiteY1299" fmla="*/ 270091 h 492266"/>
              <a:gd name="connsiteX1300" fmla="*/ 782692 w 812747"/>
              <a:gd name="connsiteY1300" fmla="*/ 270091 h 492266"/>
              <a:gd name="connsiteX1301" fmla="*/ 782900 w 812747"/>
              <a:gd name="connsiteY1301" fmla="*/ 270422 h 492266"/>
              <a:gd name="connsiteX1302" fmla="*/ 782692 w 812747"/>
              <a:gd name="connsiteY1302" fmla="*/ 270756 h 492266"/>
              <a:gd name="connsiteX1303" fmla="*/ 782457 w 812747"/>
              <a:gd name="connsiteY1303" fmla="*/ 271421 h 492266"/>
              <a:gd name="connsiteX1304" fmla="*/ 782248 w 812747"/>
              <a:gd name="connsiteY1304" fmla="*/ 271421 h 492266"/>
              <a:gd name="connsiteX1305" fmla="*/ 781779 w 812747"/>
              <a:gd name="connsiteY1305" fmla="*/ 271421 h 492266"/>
              <a:gd name="connsiteX1306" fmla="*/ 781336 w 812747"/>
              <a:gd name="connsiteY1306" fmla="*/ 271421 h 492266"/>
              <a:gd name="connsiteX1307" fmla="*/ 781336 w 812747"/>
              <a:gd name="connsiteY1307" fmla="*/ 271755 h 492266"/>
              <a:gd name="connsiteX1308" fmla="*/ 781336 w 812747"/>
              <a:gd name="connsiteY1308" fmla="*/ 272089 h 492266"/>
              <a:gd name="connsiteX1309" fmla="*/ 781571 w 812747"/>
              <a:gd name="connsiteY1309" fmla="*/ 272420 h 492266"/>
              <a:gd name="connsiteX1310" fmla="*/ 781779 w 812747"/>
              <a:gd name="connsiteY1310" fmla="*/ 272089 h 492266"/>
              <a:gd name="connsiteX1311" fmla="*/ 782014 w 812747"/>
              <a:gd name="connsiteY1311" fmla="*/ 272089 h 492266"/>
              <a:gd name="connsiteX1312" fmla="*/ 782248 w 812747"/>
              <a:gd name="connsiteY1312" fmla="*/ 271755 h 492266"/>
              <a:gd name="connsiteX1313" fmla="*/ 782457 w 812747"/>
              <a:gd name="connsiteY1313" fmla="*/ 271421 h 492266"/>
              <a:gd name="connsiteX1314" fmla="*/ 782692 w 812747"/>
              <a:gd name="connsiteY1314" fmla="*/ 271755 h 492266"/>
              <a:gd name="connsiteX1315" fmla="*/ 782900 w 812747"/>
              <a:gd name="connsiteY1315" fmla="*/ 271755 h 492266"/>
              <a:gd name="connsiteX1316" fmla="*/ 783135 w 812747"/>
              <a:gd name="connsiteY1316" fmla="*/ 272089 h 492266"/>
              <a:gd name="connsiteX1317" fmla="*/ 782900 w 812747"/>
              <a:gd name="connsiteY1317" fmla="*/ 272420 h 492266"/>
              <a:gd name="connsiteX1318" fmla="*/ 782457 w 812747"/>
              <a:gd name="connsiteY1318" fmla="*/ 272420 h 492266"/>
              <a:gd name="connsiteX1319" fmla="*/ 782248 w 812747"/>
              <a:gd name="connsiteY1319" fmla="*/ 272754 h 492266"/>
              <a:gd name="connsiteX1320" fmla="*/ 782248 w 812747"/>
              <a:gd name="connsiteY1320" fmla="*/ 273088 h 492266"/>
              <a:gd name="connsiteX1321" fmla="*/ 782457 w 812747"/>
              <a:gd name="connsiteY1321" fmla="*/ 273419 h 492266"/>
              <a:gd name="connsiteX1322" fmla="*/ 782248 w 812747"/>
              <a:gd name="connsiteY1322" fmla="*/ 273419 h 492266"/>
              <a:gd name="connsiteX1323" fmla="*/ 782014 w 812747"/>
              <a:gd name="connsiteY1323" fmla="*/ 273419 h 492266"/>
              <a:gd name="connsiteX1324" fmla="*/ 781779 w 812747"/>
              <a:gd name="connsiteY1324" fmla="*/ 273419 h 492266"/>
              <a:gd name="connsiteX1325" fmla="*/ 781336 w 812747"/>
              <a:gd name="connsiteY1325" fmla="*/ 273753 h 492266"/>
              <a:gd name="connsiteX1326" fmla="*/ 781102 w 812747"/>
              <a:gd name="connsiteY1326" fmla="*/ 274084 h 492266"/>
              <a:gd name="connsiteX1327" fmla="*/ 781336 w 812747"/>
              <a:gd name="connsiteY1327" fmla="*/ 274084 h 492266"/>
              <a:gd name="connsiteX1328" fmla="*/ 781571 w 812747"/>
              <a:gd name="connsiteY1328" fmla="*/ 274084 h 492266"/>
              <a:gd name="connsiteX1329" fmla="*/ 781571 w 812747"/>
              <a:gd name="connsiteY1329" fmla="*/ 274418 h 492266"/>
              <a:gd name="connsiteX1330" fmla="*/ 781571 w 812747"/>
              <a:gd name="connsiteY1330" fmla="*/ 274752 h 492266"/>
              <a:gd name="connsiteX1331" fmla="*/ 781571 w 812747"/>
              <a:gd name="connsiteY1331" fmla="*/ 275083 h 492266"/>
              <a:gd name="connsiteX1332" fmla="*/ 781779 w 812747"/>
              <a:gd name="connsiteY1332" fmla="*/ 275083 h 492266"/>
              <a:gd name="connsiteX1333" fmla="*/ 782014 w 812747"/>
              <a:gd name="connsiteY1333" fmla="*/ 274752 h 492266"/>
              <a:gd name="connsiteX1334" fmla="*/ 782248 w 812747"/>
              <a:gd name="connsiteY1334" fmla="*/ 274752 h 492266"/>
              <a:gd name="connsiteX1335" fmla="*/ 782457 w 812747"/>
              <a:gd name="connsiteY1335" fmla="*/ 275083 h 492266"/>
              <a:gd name="connsiteX1336" fmla="*/ 782900 w 812747"/>
              <a:gd name="connsiteY1336" fmla="*/ 275417 h 492266"/>
              <a:gd name="connsiteX1337" fmla="*/ 782900 w 812747"/>
              <a:gd name="connsiteY1337" fmla="*/ 275749 h 492266"/>
              <a:gd name="connsiteX1338" fmla="*/ 782692 w 812747"/>
              <a:gd name="connsiteY1338" fmla="*/ 275749 h 492266"/>
              <a:gd name="connsiteX1339" fmla="*/ 781571 w 812747"/>
              <a:gd name="connsiteY1339" fmla="*/ 277747 h 492266"/>
              <a:gd name="connsiteX1340" fmla="*/ 781336 w 812747"/>
              <a:gd name="connsiteY1340" fmla="*/ 278078 h 492266"/>
              <a:gd name="connsiteX1341" fmla="*/ 781779 w 812747"/>
              <a:gd name="connsiteY1341" fmla="*/ 279077 h 492266"/>
              <a:gd name="connsiteX1342" fmla="*/ 781779 w 812747"/>
              <a:gd name="connsiteY1342" fmla="*/ 280076 h 492266"/>
              <a:gd name="connsiteX1343" fmla="*/ 781779 w 812747"/>
              <a:gd name="connsiteY1343" fmla="*/ 280408 h 492266"/>
              <a:gd name="connsiteX1344" fmla="*/ 781779 w 812747"/>
              <a:gd name="connsiteY1344" fmla="*/ 280741 h 492266"/>
              <a:gd name="connsiteX1345" fmla="*/ 781336 w 812747"/>
              <a:gd name="connsiteY1345" fmla="*/ 280741 h 492266"/>
              <a:gd name="connsiteX1346" fmla="*/ 781102 w 812747"/>
              <a:gd name="connsiteY1346" fmla="*/ 281073 h 492266"/>
              <a:gd name="connsiteX1347" fmla="*/ 781102 w 812747"/>
              <a:gd name="connsiteY1347" fmla="*/ 281407 h 492266"/>
              <a:gd name="connsiteX1348" fmla="*/ 781571 w 812747"/>
              <a:gd name="connsiteY1348" fmla="*/ 281407 h 492266"/>
              <a:gd name="connsiteX1349" fmla="*/ 782014 w 812747"/>
              <a:gd name="connsiteY1349" fmla="*/ 281407 h 492266"/>
              <a:gd name="connsiteX1350" fmla="*/ 782248 w 812747"/>
              <a:gd name="connsiteY1350" fmla="*/ 281407 h 492266"/>
              <a:gd name="connsiteX1351" fmla="*/ 782457 w 812747"/>
              <a:gd name="connsiteY1351" fmla="*/ 281738 h 492266"/>
              <a:gd name="connsiteX1352" fmla="*/ 782248 w 812747"/>
              <a:gd name="connsiteY1352" fmla="*/ 282072 h 492266"/>
              <a:gd name="connsiteX1353" fmla="*/ 782014 w 812747"/>
              <a:gd name="connsiteY1353" fmla="*/ 282072 h 492266"/>
              <a:gd name="connsiteX1354" fmla="*/ 781571 w 812747"/>
              <a:gd name="connsiteY1354" fmla="*/ 282072 h 492266"/>
              <a:gd name="connsiteX1355" fmla="*/ 781336 w 812747"/>
              <a:gd name="connsiteY1355" fmla="*/ 282072 h 492266"/>
              <a:gd name="connsiteX1356" fmla="*/ 781102 w 812747"/>
              <a:gd name="connsiteY1356" fmla="*/ 282403 h 492266"/>
              <a:gd name="connsiteX1357" fmla="*/ 781102 w 812747"/>
              <a:gd name="connsiteY1357" fmla="*/ 282737 h 492266"/>
              <a:gd name="connsiteX1358" fmla="*/ 781571 w 812747"/>
              <a:gd name="connsiteY1358" fmla="*/ 282737 h 492266"/>
              <a:gd name="connsiteX1359" fmla="*/ 781571 w 812747"/>
              <a:gd name="connsiteY1359" fmla="*/ 282403 h 492266"/>
              <a:gd name="connsiteX1360" fmla="*/ 781779 w 812747"/>
              <a:gd name="connsiteY1360" fmla="*/ 282403 h 492266"/>
              <a:gd name="connsiteX1361" fmla="*/ 782248 w 812747"/>
              <a:gd name="connsiteY1361" fmla="*/ 282403 h 492266"/>
              <a:gd name="connsiteX1362" fmla="*/ 782457 w 812747"/>
              <a:gd name="connsiteY1362" fmla="*/ 282737 h 492266"/>
              <a:gd name="connsiteX1363" fmla="*/ 782248 w 812747"/>
              <a:gd name="connsiteY1363" fmla="*/ 282737 h 492266"/>
              <a:gd name="connsiteX1364" fmla="*/ 782014 w 812747"/>
              <a:gd name="connsiteY1364" fmla="*/ 283068 h 492266"/>
              <a:gd name="connsiteX1365" fmla="*/ 781571 w 812747"/>
              <a:gd name="connsiteY1365" fmla="*/ 283068 h 492266"/>
              <a:gd name="connsiteX1366" fmla="*/ 781336 w 812747"/>
              <a:gd name="connsiteY1366" fmla="*/ 283068 h 492266"/>
              <a:gd name="connsiteX1367" fmla="*/ 781336 w 812747"/>
              <a:gd name="connsiteY1367" fmla="*/ 283399 h 492266"/>
              <a:gd name="connsiteX1368" fmla="*/ 781571 w 812747"/>
              <a:gd name="connsiteY1368" fmla="*/ 283399 h 492266"/>
              <a:gd name="connsiteX1369" fmla="*/ 781779 w 812747"/>
              <a:gd name="connsiteY1369" fmla="*/ 283399 h 492266"/>
              <a:gd name="connsiteX1370" fmla="*/ 782014 w 812747"/>
              <a:gd name="connsiteY1370" fmla="*/ 283399 h 492266"/>
              <a:gd name="connsiteX1371" fmla="*/ 782014 w 812747"/>
              <a:gd name="connsiteY1371" fmla="*/ 283734 h 492266"/>
              <a:gd name="connsiteX1372" fmla="*/ 781779 w 812747"/>
              <a:gd name="connsiteY1372" fmla="*/ 283734 h 492266"/>
              <a:gd name="connsiteX1373" fmla="*/ 781336 w 812747"/>
              <a:gd name="connsiteY1373" fmla="*/ 284399 h 492266"/>
              <a:gd name="connsiteX1374" fmla="*/ 781571 w 812747"/>
              <a:gd name="connsiteY1374" fmla="*/ 284399 h 492266"/>
              <a:gd name="connsiteX1375" fmla="*/ 781571 w 812747"/>
              <a:gd name="connsiteY1375" fmla="*/ 284730 h 492266"/>
              <a:gd name="connsiteX1376" fmla="*/ 781779 w 812747"/>
              <a:gd name="connsiteY1376" fmla="*/ 284399 h 492266"/>
              <a:gd name="connsiteX1377" fmla="*/ 782014 w 812747"/>
              <a:gd name="connsiteY1377" fmla="*/ 284065 h 492266"/>
              <a:gd name="connsiteX1378" fmla="*/ 782248 w 812747"/>
              <a:gd name="connsiteY1378" fmla="*/ 284065 h 492266"/>
              <a:gd name="connsiteX1379" fmla="*/ 782457 w 812747"/>
              <a:gd name="connsiteY1379" fmla="*/ 284399 h 492266"/>
              <a:gd name="connsiteX1380" fmla="*/ 782692 w 812747"/>
              <a:gd name="connsiteY1380" fmla="*/ 284730 h 492266"/>
              <a:gd name="connsiteX1381" fmla="*/ 782692 w 812747"/>
              <a:gd name="connsiteY1381" fmla="*/ 285064 h 492266"/>
              <a:gd name="connsiteX1382" fmla="*/ 782248 w 812747"/>
              <a:gd name="connsiteY1382" fmla="*/ 285395 h 492266"/>
              <a:gd name="connsiteX1383" fmla="*/ 782014 w 812747"/>
              <a:gd name="connsiteY1383" fmla="*/ 285395 h 492266"/>
              <a:gd name="connsiteX1384" fmla="*/ 781571 w 812747"/>
              <a:gd name="connsiteY1384" fmla="*/ 285729 h 492266"/>
              <a:gd name="connsiteX1385" fmla="*/ 781571 w 812747"/>
              <a:gd name="connsiteY1385" fmla="*/ 286060 h 492266"/>
              <a:gd name="connsiteX1386" fmla="*/ 781779 w 812747"/>
              <a:gd name="connsiteY1386" fmla="*/ 286392 h 492266"/>
              <a:gd name="connsiteX1387" fmla="*/ 781779 w 812747"/>
              <a:gd name="connsiteY1387" fmla="*/ 286060 h 492266"/>
              <a:gd name="connsiteX1388" fmla="*/ 782014 w 812747"/>
              <a:gd name="connsiteY1388" fmla="*/ 286060 h 492266"/>
              <a:gd name="connsiteX1389" fmla="*/ 782014 w 812747"/>
              <a:gd name="connsiteY1389" fmla="*/ 285729 h 492266"/>
              <a:gd name="connsiteX1390" fmla="*/ 782248 w 812747"/>
              <a:gd name="connsiteY1390" fmla="*/ 285729 h 492266"/>
              <a:gd name="connsiteX1391" fmla="*/ 782457 w 812747"/>
              <a:gd name="connsiteY1391" fmla="*/ 286060 h 492266"/>
              <a:gd name="connsiteX1392" fmla="*/ 782692 w 812747"/>
              <a:gd name="connsiteY1392" fmla="*/ 286392 h 492266"/>
              <a:gd name="connsiteX1393" fmla="*/ 782900 w 812747"/>
              <a:gd name="connsiteY1393" fmla="*/ 286725 h 492266"/>
              <a:gd name="connsiteX1394" fmla="*/ 783135 w 812747"/>
              <a:gd name="connsiteY1394" fmla="*/ 287057 h 492266"/>
              <a:gd name="connsiteX1395" fmla="*/ 783135 w 812747"/>
              <a:gd name="connsiteY1395" fmla="*/ 287391 h 492266"/>
              <a:gd name="connsiteX1396" fmla="*/ 782900 w 812747"/>
              <a:gd name="connsiteY1396" fmla="*/ 287391 h 492266"/>
              <a:gd name="connsiteX1397" fmla="*/ 782692 w 812747"/>
              <a:gd name="connsiteY1397" fmla="*/ 287391 h 492266"/>
              <a:gd name="connsiteX1398" fmla="*/ 782457 w 812747"/>
              <a:gd name="connsiteY1398" fmla="*/ 287057 h 492266"/>
              <a:gd name="connsiteX1399" fmla="*/ 782248 w 812747"/>
              <a:gd name="connsiteY1399" fmla="*/ 287057 h 492266"/>
              <a:gd name="connsiteX1400" fmla="*/ 781779 w 812747"/>
              <a:gd name="connsiteY1400" fmla="*/ 287057 h 492266"/>
              <a:gd name="connsiteX1401" fmla="*/ 781571 w 812747"/>
              <a:gd name="connsiteY1401" fmla="*/ 287391 h 492266"/>
              <a:gd name="connsiteX1402" fmla="*/ 781779 w 812747"/>
              <a:gd name="connsiteY1402" fmla="*/ 287722 h 492266"/>
              <a:gd name="connsiteX1403" fmla="*/ 782248 w 812747"/>
              <a:gd name="connsiteY1403" fmla="*/ 287722 h 492266"/>
              <a:gd name="connsiteX1404" fmla="*/ 782457 w 812747"/>
              <a:gd name="connsiteY1404" fmla="*/ 287722 h 492266"/>
              <a:gd name="connsiteX1405" fmla="*/ 782900 w 812747"/>
              <a:gd name="connsiteY1405" fmla="*/ 288053 h 492266"/>
              <a:gd name="connsiteX1406" fmla="*/ 782692 w 812747"/>
              <a:gd name="connsiteY1406" fmla="*/ 288387 h 492266"/>
              <a:gd name="connsiteX1407" fmla="*/ 782014 w 812747"/>
              <a:gd name="connsiteY1407" fmla="*/ 288718 h 492266"/>
              <a:gd name="connsiteX1408" fmla="*/ 781571 w 812747"/>
              <a:gd name="connsiteY1408" fmla="*/ 288718 h 492266"/>
              <a:gd name="connsiteX1409" fmla="*/ 781336 w 812747"/>
              <a:gd name="connsiteY1409" fmla="*/ 289052 h 492266"/>
              <a:gd name="connsiteX1410" fmla="*/ 781336 w 812747"/>
              <a:gd name="connsiteY1410" fmla="*/ 289384 h 492266"/>
              <a:gd name="connsiteX1411" fmla="*/ 781571 w 812747"/>
              <a:gd name="connsiteY1411" fmla="*/ 289715 h 492266"/>
              <a:gd name="connsiteX1412" fmla="*/ 781779 w 812747"/>
              <a:gd name="connsiteY1412" fmla="*/ 289384 h 492266"/>
              <a:gd name="connsiteX1413" fmla="*/ 781779 w 812747"/>
              <a:gd name="connsiteY1413" fmla="*/ 289052 h 492266"/>
              <a:gd name="connsiteX1414" fmla="*/ 782014 w 812747"/>
              <a:gd name="connsiteY1414" fmla="*/ 288718 h 492266"/>
              <a:gd name="connsiteX1415" fmla="*/ 782248 w 812747"/>
              <a:gd name="connsiteY1415" fmla="*/ 288718 h 492266"/>
              <a:gd name="connsiteX1416" fmla="*/ 782457 w 812747"/>
              <a:gd name="connsiteY1416" fmla="*/ 289052 h 492266"/>
              <a:gd name="connsiteX1417" fmla="*/ 782692 w 812747"/>
              <a:gd name="connsiteY1417" fmla="*/ 289052 h 492266"/>
              <a:gd name="connsiteX1418" fmla="*/ 782692 w 812747"/>
              <a:gd name="connsiteY1418" fmla="*/ 289384 h 492266"/>
              <a:gd name="connsiteX1419" fmla="*/ 782248 w 812747"/>
              <a:gd name="connsiteY1419" fmla="*/ 289715 h 492266"/>
              <a:gd name="connsiteX1420" fmla="*/ 782248 w 812747"/>
              <a:gd name="connsiteY1420" fmla="*/ 290049 h 492266"/>
              <a:gd name="connsiteX1421" fmla="*/ 782692 w 812747"/>
              <a:gd name="connsiteY1421" fmla="*/ 290380 h 492266"/>
              <a:gd name="connsiteX1422" fmla="*/ 782900 w 812747"/>
              <a:gd name="connsiteY1422" fmla="*/ 290714 h 492266"/>
              <a:gd name="connsiteX1423" fmla="*/ 782900 w 812747"/>
              <a:gd name="connsiteY1423" fmla="*/ 291045 h 492266"/>
              <a:gd name="connsiteX1424" fmla="*/ 782692 w 812747"/>
              <a:gd name="connsiteY1424" fmla="*/ 291045 h 492266"/>
              <a:gd name="connsiteX1425" fmla="*/ 782248 w 812747"/>
              <a:gd name="connsiteY1425" fmla="*/ 291045 h 492266"/>
              <a:gd name="connsiteX1426" fmla="*/ 782248 w 812747"/>
              <a:gd name="connsiteY1426" fmla="*/ 291377 h 492266"/>
              <a:gd name="connsiteX1427" fmla="*/ 782457 w 812747"/>
              <a:gd name="connsiteY1427" fmla="*/ 291377 h 492266"/>
              <a:gd name="connsiteX1428" fmla="*/ 782692 w 812747"/>
              <a:gd name="connsiteY1428" fmla="*/ 291710 h 492266"/>
              <a:gd name="connsiteX1429" fmla="*/ 782900 w 812747"/>
              <a:gd name="connsiteY1429" fmla="*/ 291710 h 492266"/>
              <a:gd name="connsiteX1430" fmla="*/ 783369 w 812747"/>
              <a:gd name="connsiteY1430" fmla="*/ 292373 h 492266"/>
              <a:gd name="connsiteX1431" fmla="*/ 783135 w 812747"/>
              <a:gd name="connsiteY1431" fmla="*/ 292373 h 492266"/>
              <a:gd name="connsiteX1432" fmla="*/ 782900 w 812747"/>
              <a:gd name="connsiteY1432" fmla="*/ 292373 h 492266"/>
              <a:gd name="connsiteX1433" fmla="*/ 782692 w 812747"/>
              <a:gd name="connsiteY1433" fmla="*/ 292042 h 492266"/>
              <a:gd name="connsiteX1434" fmla="*/ 782457 w 812747"/>
              <a:gd name="connsiteY1434" fmla="*/ 292042 h 492266"/>
              <a:gd name="connsiteX1435" fmla="*/ 782014 w 812747"/>
              <a:gd name="connsiteY1435" fmla="*/ 292707 h 492266"/>
              <a:gd name="connsiteX1436" fmla="*/ 781336 w 812747"/>
              <a:gd name="connsiteY1436" fmla="*/ 293370 h 492266"/>
              <a:gd name="connsiteX1437" fmla="*/ 781336 w 812747"/>
              <a:gd name="connsiteY1437" fmla="*/ 293703 h 492266"/>
              <a:gd name="connsiteX1438" fmla="*/ 781571 w 812747"/>
              <a:gd name="connsiteY1438" fmla="*/ 294035 h 492266"/>
              <a:gd name="connsiteX1439" fmla="*/ 781779 w 812747"/>
              <a:gd name="connsiteY1439" fmla="*/ 294035 h 492266"/>
              <a:gd name="connsiteX1440" fmla="*/ 782014 w 812747"/>
              <a:gd name="connsiteY1440" fmla="*/ 293703 h 492266"/>
              <a:gd name="connsiteX1441" fmla="*/ 781779 w 812747"/>
              <a:gd name="connsiteY1441" fmla="*/ 293370 h 492266"/>
              <a:gd name="connsiteX1442" fmla="*/ 782014 w 812747"/>
              <a:gd name="connsiteY1442" fmla="*/ 293038 h 492266"/>
              <a:gd name="connsiteX1443" fmla="*/ 782457 w 812747"/>
              <a:gd name="connsiteY1443" fmla="*/ 293370 h 492266"/>
              <a:gd name="connsiteX1444" fmla="*/ 783135 w 812747"/>
              <a:gd name="connsiteY1444" fmla="*/ 293703 h 492266"/>
              <a:gd name="connsiteX1445" fmla="*/ 783369 w 812747"/>
              <a:gd name="connsiteY1445" fmla="*/ 294035 h 492266"/>
              <a:gd name="connsiteX1446" fmla="*/ 783369 w 812747"/>
              <a:gd name="connsiteY1446" fmla="*/ 294366 h 492266"/>
              <a:gd name="connsiteX1447" fmla="*/ 783135 w 812747"/>
              <a:gd name="connsiteY1447" fmla="*/ 294366 h 492266"/>
              <a:gd name="connsiteX1448" fmla="*/ 782692 w 812747"/>
              <a:gd name="connsiteY1448" fmla="*/ 294366 h 492266"/>
              <a:gd name="connsiteX1449" fmla="*/ 782457 w 812747"/>
              <a:gd name="connsiteY1449" fmla="*/ 294697 h 492266"/>
              <a:gd name="connsiteX1450" fmla="*/ 782248 w 812747"/>
              <a:gd name="connsiteY1450" fmla="*/ 295031 h 492266"/>
              <a:gd name="connsiteX1451" fmla="*/ 782457 w 812747"/>
              <a:gd name="connsiteY1451" fmla="*/ 295031 h 492266"/>
              <a:gd name="connsiteX1452" fmla="*/ 782692 w 812747"/>
              <a:gd name="connsiteY1452" fmla="*/ 295031 h 492266"/>
              <a:gd name="connsiteX1453" fmla="*/ 783369 w 812747"/>
              <a:gd name="connsiteY1453" fmla="*/ 295031 h 492266"/>
              <a:gd name="connsiteX1454" fmla="*/ 783813 w 812747"/>
              <a:gd name="connsiteY1454" fmla="*/ 294697 h 492266"/>
              <a:gd name="connsiteX1455" fmla="*/ 783813 w 812747"/>
              <a:gd name="connsiteY1455" fmla="*/ 295031 h 492266"/>
              <a:gd name="connsiteX1456" fmla="*/ 783813 w 812747"/>
              <a:gd name="connsiteY1456" fmla="*/ 295362 h 492266"/>
              <a:gd name="connsiteX1457" fmla="*/ 783369 w 812747"/>
              <a:gd name="connsiteY1457" fmla="*/ 295362 h 492266"/>
              <a:gd name="connsiteX1458" fmla="*/ 783135 w 812747"/>
              <a:gd name="connsiteY1458" fmla="*/ 295362 h 492266"/>
              <a:gd name="connsiteX1459" fmla="*/ 783578 w 812747"/>
              <a:gd name="connsiteY1459" fmla="*/ 295694 h 492266"/>
              <a:gd name="connsiteX1460" fmla="*/ 783578 w 812747"/>
              <a:gd name="connsiteY1460" fmla="*/ 296028 h 492266"/>
              <a:gd name="connsiteX1461" fmla="*/ 783369 w 812747"/>
              <a:gd name="connsiteY1461" fmla="*/ 296028 h 492266"/>
              <a:gd name="connsiteX1462" fmla="*/ 783135 w 812747"/>
              <a:gd name="connsiteY1462" fmla="*/ 296028 h 492266"/>
              <a:gd name="connsiteX1463" fmla="*/ 782692 w 812747"/>
              <a:gd name="connsiteY1463" fmla="*/ 296028 h 492266"/>
              <a:gd name="connsiteX1464" fmla="*/ 782692 w 812747"/>
              <a:gd name="connsiteY1464" fmla="*/ 296359 h 492266"/>
              <a:gd name="connsiteX1465" fmla="*/ 782900 w 812747"/>
              <a:gd name="connsiteY1465" fmla="*/ 296690 h 492266"/>
              <a:gd name="connsiteX1466" fmla="*/ 783135 w 812747"/>
              <a:gd name="connsiteY1466" fmla="*/ 296690 h 492266"/>
              <a:gd name="connsiteX1467" fmla="*/ 783369 w 812747"/>
              <a:gd name="connsiteY1467" fmla="*/ 296690 h 492266"/>
              <a:gd name="connsiteX1468" fmla="*/ 783578 w 812747"/>
              <a:gd name="connsiteY1468" fmla="*/ 296690 h 492266"/>
              <a:gd name="connsiteX1469" fmla="*/ 783813 w 812747"/>
              <a:gd name="connsiteY1469" fmla="*/ 297022 h 492266"/>
              <a:gd name="connsiteX1470" fmla="*/ 783578 w 812747"/>
              <a:gd name="connsiteY1470" fmla="*/ 297355 h 492266"/>
              <a:gd name="connsiteX1471" fmla="*/ 783578 w 812747"/>
              <a:gd name="connsiteY1471" fmla="*/ 297687 h 492266"/>
              <a:gd name="connsiteX1472" fmla="*/ 783813 w 812747"/>
              <a:gd name="connsiteY1472" fmla="*/ 298018 h 492266"/>
              <a:gd name="connsiteX1473" fmla="*/ 784047 w 812747"/>
              <a:gd name="connsiteY1473" fmla="*/ 298018 h 492266"/>
              <a:gd name="connsiteX1474" fmla="*/ 784256 w 812747"/>
              <a:gd name="connsiteY1474" fmla="*/ 298018 h 492266"/>
              <a:gd name="connsiteX1475" fmla="*/ 784047 w 812747"/>
              <a:gd name="connsiteY1475" fmla="*/ 298349 h 492266"/>
              <a:gd name="connsiteX1476" fmla="*/ 783813 w 812747"/>
              <a:gd name="connsiteY1476" fmla="*/ 298683 h 492266"/>
              <a:gd name="connsiteX1477" fmla="*/ 783578 w 812747"/>
              <a:gd name="connsiteY1477" fmla="*/ 298683 h 492266"/>
              <a:gd name="connsiteX1478" fmla="*/ 782900 w 812747"/>
              <a:gd name="connsiteY1478" fmla="*/ 298683 h 492266"/>
              <a:gd name="connsiteX1479" fmla="*/ 782692 w 812747"/>
              <a:gd name="connsiteY1479" fmla="*/ 299014 h 492266"/>
              <a:gd name="connsiteX1480" fmla="*/ 782900 w 812747"/>
              <a:gd name="connsiteY1480" fmla="*/ 299014 h 492266"/>
              <a:gd name="connsiteX1481" fmla="*/ 783578 w 812747"/>
              <a:gd name="connsiteY1481" fmla="*/ 299014 h 492266"/>
              <a:gd name="connsiteX1482" fmla="*/ 783813 w 812747"/>
              <a:gd name="connsiteY1482" fmla="*/ 299346 h 492266"/>
              <a:gd name="connsiteX1483" fmla="*/ 783578 w 812747"/>
              <a:gd name="connsiteY1483" fmla="*/ 299677 h 492266"/>
              <a:gd name="connsiteX1484" fmla="*/ 782900 w 812747"/>
              <a:gd name="connsiteY1484" fmla="*/ 299677 h 492266"/>
              <a:gd name="connsiteX1485" fmla="*/ 782692 w 812747"/>
              <a:gd name="connsiteY1485" fmla="*/ 299677 h 492266"/>
              <a:gd name="connsiteX1486" fmla="*/ 782457 w 812747"/>
              <a:gd name="connsiteY1486" fmla="*/ 299346 h 492266"/>
              <a:gd name="connsiteX1487" fmla="*/ 782248 w 812747"/>
              <a:gd name="connsiteY1487" fmla="*/ 299346 h 492266"/>
              <a:gd name="connsiteX1488" fmla="*/ 782248 w 812747"/>
              <a:gd name="connsiteY1488" fmla="*/ 299677 h 492266"/>
              <a:gd name="connsiteX1489" fmla="*/ 782248 w 812747"/>
              <a:gd name="connsiteY1489" fmla="*/ 300011 h 492266"/>
              <a:gd name="connsiteX1490" fmla="*/ 781779 w 812747"/>
              <a:gd name="connsiteY1490" fmla="*/ 300011 h 492266"/>
              <a:gd name="connsiteX1491" fmla="*/ 781779 w 812747"/>
              <a:gd name="connsiteY1491" fmla="*/ 300342 h 492266"/>
              <a:gd name="connsiteX1492" fmla="*/ 782014 w 812747"/>
              <a:gd name="connsiteY1492" fmla="*/ 300342 h 492266"/>
              <a:gd name="connsiteX1493" fmla="*/ 782248 w 812747"/>
              <a:gd name="connsiteY1493" fmla="*/ 300673 h 492266"/>
              <a:gd name="connsiteX1494" fmla="*/ 782457 w 812747"/>
              <a:gd name="connsiteY1494" fmla="*/ 300673 h 492266"/>
              <a:gd name="connsiteX1495" fmla="*/ 782692 w 812747"/>
              <a:gd name="connsiteY1495" fmla="*/ 300673 h 492266"/>
              <a:gd name="connsiteX1496" fmla="*/ 782900 w 812747"/>
              <a:gd name="connsiteY1496" fmla="*/ 300673 h 492266"/>
              <a:gd name="connsiteX1497" fmla="*/ 783135 w 812747"/>
              <a:gd name="connsiteY1497" fmla="*/ 301005 h 492266"/>
              <a:gd name="connsiteX1498" fmla="*/ 783135 w 812747"/>
              <a:gd name="connsiteY1498" fmla="*/ 301336 h 492266"/>
              <a:gd name="connsiteX1499" fmla="*/ 782692 w 812747"/>
              <a:gd name="connsiteY1499" fmla="*/ 301336 h 492266"/>
              <a:gd name="connsiteX1500" fmla="*/ 782457 w 812747"/>
              <a:gd name="connsiteY1500" fmla="*/ 301336 h 492266"/>
              <a:gd name="connsiteX1501" fmla="*/ 782457 w 812747"/>
              <a:gd name="connsiteY1501" fmla="*/ 301670 h 492266"/>
              <a:gd name="connsiteX1502" fmla="*/ 782900 w 812747"/>
              <a:gd name="connsiteY1502" fmla="*/ 301670 h 492266"/>
              <a:gd name="connsiteX1503" fmla="*/ 783135 w 812747"/>
              <a:gd name="connsiteY1503" fmla="*/ 302001 h 492266"/>
              <a:gd name="connsiteX1504" fmla="*/ 783135 w 812747"/>
              <a:gd name="connsiteY1504" fmla="*/ 302664 h 492266"/>
              <a:gd name="connsiteX1505" fmla="*/ 783369 w 812747"/>
              <a:gd name="connsiteY1505" fmla="*/ 302995 h 492266"/>
              <a:gd name="connsiteX1506" fmla="*/ 782900 w 812747"/>
              <a:gd name="connsiteY1506" fmla="*/ 303326 h 492266"/>
              <a:gd name="connsiteX1507" fmla="*/ 782900 w 812747"/>
              <a:gd name="connsiteY1507" fmla="*/ 303660 h 492266"/>
              <a:gd name="connsiteX1508" fmla="*/ 783135 w 812747"/>
              <a:gd name="connsiteY1508" fmla="*/ 303992 h 492266"/>
              <a:gd name="connsiteX1509" fmla="*/ 783369 w 812747"/>
              <a:gd name="connsiteY1509" fmla="*/ 303660 h 492266"/>
              <a:gd name="connsiteX1510" fmla="*/ 783813 w 812747"/>
              <a:gd name="connsiteY1510" fmla="*/ 303326 h 492266"/>
              <a:gd name="connsiteX1511" fmla="*/ 784047 w 812747"/>
              <a:gd name="connsiteY1511" fmla="*/ 303660 h 492266"/>
              <a:gd name="connsiteX1512" fmla="*/ 784047 w 812747"/>
              <a:gd name="connsiteY1512" fmla="*/ 303992 h 492266"/>
              <a:gd name="connsiteX1513" fmla="*/ 783578 w 812747"/>
              <a:gd name="connsiteY1513" fmla="*/ 303992 h 492266"/>
              <a:gd name="connsiteX1514" fmla="*/ 783578 w 812747"/>
              <a:gd name="connsiteY1514" fmla="*/ 304323 h 492266"/>
              <a:gd name="connsiteX1515" fmla="*/ 783369 w 812747"/>
              <a:gd name="connsiteY1515" fmla="*/ 304654 h 492266"/>
              <a:gd name="connsiteX1516" fmla="*/ 782900 w 812747"/>
              <a:gd name="connsiteY1516" fmla="*/ 304985 h 492266"/>
              <a:gd name="connsiteX1517" fmla="*/ 782457 w 812747"/>
              <a:gd name="connsiteY1517" fmla="*/ 304654 h 492266"/>
              <a:gd name="connsiteX1518" fmla="*/ 782248 w 812747"/>
              <a:gd name="connsiteY1518" fmla="*/ 304654 h 492266"/>
              <a:gd name="connsiteX1519" fmla="*/ 782248 w 812747"/>
              <a:gd name="connsiteY1519" fmla="*/ 304985 h 492266"/>
              <a:gd name="connsiteX1520" fmla="*/ 782457 w 812747"/>
              <a:gd name="connsiteY1520" fmla="*/ 305317 h 492266"/>
              <a:gd name="connsiteX1521" fmla="*/ 782900 w 812747"/>
              <a:gd name="connsiteY1521" fmla="*/ 305317 h 492266"/>
              <a:gd name="connsiteX1522" fmla="*/ 783135 w 812747"/>
              <a:gd name="connsiteY1522" fmla="*/ 304985 h 492266"/>
              <a:gd name="connsiteX1523" fmla="*/ 783369 w 812747"/>
              <a:gd name="connsiteY1523" fmla="*/ 305648 h 492266"/>
              <a:gd name="connsiteX1524" fmla="*/ 783578 w 812747"/>
              <a:gd name="connsiteY1524" fmla="*/ 305648 h 492266"/>
              <a:gd name="connsiteX1525" fmla="*/ 783813 w 812747"/>
              <a:gd name="connsiteY1525" fmla="*/ 305982 h 492266"/>
              <a:gd name="connsiteX1526" fmla="*/ 784047 w 812747"/>
              <a:gd name="connsiteY1526" fmla="*/ 306313 h 492266"/>
              <a:gd name="connsiteX1527" fmla="*/ 783813 w 812747"/>
              <a:gd name="connsiteY1527" fmla="*/ 306645 h 492266"/>
              <a:gd name="connsiteX1528" fmla="*/ 783813 w 812747"/>
              <a:gd name="connsiteY1528" fmla="*/ 306976 h 492266"/>
              <a:gd name="connsiteX1529" fmla="*/ 784047 w 812747"/>
              <a:gd name="connsiteY1529" fmla="*/ 307307 h 492266"/>
              <a:gd name="connsiteX1530" fmla="*/ 784490 w 812747"/>
              <a:gd name="connsiteY1530" fmla="*/ 306976 h 492266"/>
              <a:gd name="connsiteX1531" fmla="*/ 784490 w 812747"/>
              <a:gd name="connsiteY1531" fmla="*/ 307638 h 492266"/>
              <a:gd name="connsiteX1532" fmla="*/ 784047 w 812747"/>
              <a:gd name="connsiteY1532" fmla="*/ 307970 h 492266"/>
              <a:gd name="connsiteX1533" fmla="*/ 784047 w 812747"/>
              <a:gd name="connsiteY1533" fmla="*/ 308632 h 492266"/>
              <a:gd name="connsiteX1534" fmla="*/ 784256 w 812747"/>
              <a:gd name="connsiteY1534" fmla="*/ 308632 h 492266"/>
              <a:gd name="connsiteX1535" fmla="*/ 784256 w 812747"/>
              <a:gd name="connsiteY1535" fmla="*/ 309297 h 492266"/>
              <a:gd name="connsiteX1536" fmla="*/ 784256 w 812747"/>
              <a:gd name="connsiteY1536" fmla="*/ 309629 h 492266"/>
              <a:gd name="connsiteX1537" fmla="*/ 784047 w 812747"/>
              <a:gd name="connsiteY1537" fmla="*/ 309960 h 492266"/>
              <a:gd name="connsiteX1538" fmla="*/ 783369 w 812747"/>
              <a:gd name="connsiteY1538" fmla="*/ 309960 h 492266"/>
              <a:gd name="connsiteX1539" fmla="*/ 783369 w 812747"/>
              <a:gd name="connsiteY1539" fmla="*/ 310291 h 492266"/>
              <a:gd name="connsiteX1540" fmla="*/ 783578 w 812747"/>
              <a:gd name="connsiteY1540" fmla="*/ 310291 h 492266"/>
              <a:gd name="connsiteX1541" fmla="*/ 784047 w 812747"/>
              <a:gd name="connsiteY1541" fmla="*/ 309960 h 492266"/>
              <a:gd name="connsiteX1542" fmla="*/ 784490 w 812747"/>
              <a:gd name="connsiteY1542" fmla="*/ 310291 h 492266"/>
              <a:gd name="connsiteX1543" fmla="*/ 784256 w 812747"/>
              <a:gd name="connsiteY1543" fmla="*/ 310623 h 492266"/>
              <a:gd name="connsiteX1544" fmla="*/ 784047 w 812747"/>
              <a:gd name="connsiteY1544" fmla="*/ 310954 h 492266"/>
              <a:gd name="connsiteX1545" fmla="*/ 784047 w 812747"/>
              <a:gd name="connsiteY1545" fmla="*/ 311285 h 492266"/>
              <a:gd name="connsiteX1546" fmla="*/ 784256 w 812747"/>
              <a:gd name="connsiteY1546" fmla="*/ 311616 h 492266"/>
              <a:gd name="connsiteX1547" fmla="*/ 784490 w 812747"/>
              <a:gd name="connsiteY1547" fmla="*/ 311616 h 492266"/>
              <a:gd name="connsiteX1548" fmla="*/ 784490 w 812747"/>
              <a:gd name="connsiteY1548" fmla="*/ 311948 h 492266"/>
              <a:gd name="connsiteX1549" fmla="*/ 784047 w 812747"/>
              <a:gd name="connsiteY1549" fmla="*/ 311948 h 492266"/>
              <a:gd name="connsiteX1550" fmla="*/ 783369 w 812747"/>
              <a:gd name="connsiteY1550" fmla="*/ 312279 h 492266"/>
              <a:gd name="connsiteX1551" fmla="*/ 783135 w 812747"/>
              <a:gd name="connsiteY1551" fmla="*/ 312610 h 492266"/>
              <a:gd name="connsiteX1552" fmla="*/ 783369 w 812747"/>
              <a:gd name="connsiteY1552" fmla="*/ 312942 h 492266"/>
              <a:gd name="connsiteX1553" fmla="*/ 783578 w 812747"/>
              <a:gd name="connsiteY1553" fmla="*/ 312610 h 492266"/>
              <a:gd name="connsiteX1554" fmla="*/ 783813 w 812747"/>
              <a:gd name="connsiteY1554" fmla="*/ 312610 h 492266"/>
              <a:gd name="connsiteX1555" fmla="*/ 784047 w 812747"/>
              <a:gd name="connsiteY1555" fmla="*/ 312610 h 492266"/>
              <a:gd name="connsiteX1556" fmla="*/ 783813 w 812747"/>
              <a:gd name="connsiteY1556" fmla="*/ 312610 h 492266"/>
              <a:gd name="connsiteX1557" fmla="*/ 783813 w 812747"/>
              <a:gd name="connsiteY1557" fmla="*/ 312942 h 492266"/>
              <a:gd name="connsiteX1558" fmla="*/ 783578 w 812747"/>
              <a:gd name="connsiteY1558" fmla="*/ 313273 h 492266"/>
              <a:gd name="connsiteX1559" fmla="*/ 783578 w 812747"/>
              <a:gd name="connsiteY1559" fmla="*/ 313936 h 492266"/>
              <a:gd name="connsiteX1560" fmla="*/ 783813 w 812747"/>
              <a:gd name="connsiteY1560" fmla="*/ 314267 h 492266"/>
              <a:gd name="connsiteX1561" fmla="*/ 784047 w 812747"/>
              <a:gd name="connsiteY1561" fmla="*/ 314267 h 492266"/>
              <a:gd name="connsiteX1562" fmla="*/ 784047 w 812747"/>
              <a:gd name="connsiteY1562" fmla="*/ 314598 h 492266"/>
              <a:gd name="connsiteX1563" fmla="*/ 783578 w 812747"/>
              <a:gd name="connsiteY1563" fmla="*/ 314598 h 492266"/>
              <a:gd name="connsiteX1564" fmla="*/ 783135 w 812747"/>
              <a:gd name="connsiteY1564" fmla="*/ 314598 h 492266"/>
              <a:gd name="connsiteX1565" fmla="*/ 782900 w 812747"/>
              <a:gd name="connsiteY1565" fmla="*/ 314598 h 492266"/>
              <a:gd name="connsiteX1566" fmla="*/ 783135 w 812747"/>
              <a:gd name="connsiteY1566" fmla="*/ 314929 h 492266"/>
              <a:gd name="connsiteX1567" fmla="*/ 783369 w 812747"/>
              <a:gd name="connsiteY1567" fmla="*/ 314929 h 492266"/>
              <a:gd name="connsiteX1568" fmla="*/ 783578 w 812747"/>
              <a:gd name="connsiteY1568" fmla="*/ 314929 h 492266"/>
              <a:gd name="connsiteX1569" fmla="*/ 783813 w 812747"/>
              <a:gd name="connsiteY1569" fmla="*/ 314929 h 492266"/>
              <a:gd name="connsiteX1570" fmla="*/ 783813 w 812747"/>
              <a:gd name="connsiteY1570" fmla="*/ 315261 h 492266"/>
              <a:gd name="connsiteX1571" fmla="*/ 783578 w 812747"/>
              <a:gd name="connsiteY1571" fmla="*/ 315261 h 492266"/>
              <a:gd name="connsiteX1572" fmla="*/ 783578 w 812747"/>
              <a:gd name="connsiteY1572" fmla="*/ 315592 h 492266"/>
              <a:gd name="connsiteX1573" fmla="*/ 784256 w 812747"/>
              <a:gd name="connsiteY1573" fmla="*/ 315923 h 492266"/>
              <a:gd name="connsiteX1574" fmla="*/ 784256 w 812747"/>
              <a:gd name="connsiteY1574" fmla="*/ 316255 h 492266"/>
              <a:gd name="connsiteX1575" fmla="*/ 784047 w 812747"/>
              <a:gd name="connsiteY1575" fmla="*/ 316586 h 492266"/>
              <a:gd name="connsiteX1576" fmla="*/ 783369 w 812747"/>
              <a:gd name="connsiteY1576" fmla="*/ 316917 h 492266"/>
              <a:gd name="connsiteX1577" fmla="*/ 783135 w 812747"/>
              <a:gd name="connsiteY1577" fmla="*/ 317248 h 492266"/>
              <a:gd name="connsiteX1578" fmla="*/ 783369 w 812747"/>
              <a:gd name="connsiteY1578" fmla="*/ 317248 h 492266"/>
              <a:gd name="connsiteX1579" fmla="*/ 784047 w 812747"/>
              <a:gd name="connsiteY1579" fmla="*/ 316917 h 492266"/>
              <a:gd name="connsiteX1580" fmla="*/ 784256 w 812747"/>
              <a:gd name="connsiteY1580" fmla="*/ 316917 h 492266"/>
              <a:gd name="connsiteX1581" fmla="*/ 784256 w 812747"/>
              <a:gd name="connsiteY1581" fmla="*/ 317248 h 492266"/>
              <a:gd name="connsiteX1582" fmla="*/ 784047 w 812747"/>
              <a:gd name="connsiteY1582" fmla="*/ 317911 h 492266"/>
              <a:gd name="connsiteX1583" fmla="*/ 783813 w 812747"/>
              <a:gd name="connsiteY1583" fmla="*/ 318242 h 492266"/>
              <a:gd name="connsiteX1584" fmla="*/ 783813 w 812747"/>
              <a:gd name="connsiteY1584" fmla="*/ 318574 h 492266"/>
              <a:gd name="connsiteX1585" fmla="*/ 784256 w 812747"/>
              <a:gd name="connsiteY1585" fmla="*/ 318574 h 492266"/>
              <a:gd name="connsiteX1586" fmla="*/ 784256 w 812747"/>
              <a:gd name="connsiteY1586" fmla="*/ 318242 h 492266"/>
              <a:gd name="connsiteX1587" fmla="*/ 784490 w 812747"/>
              <a:gd name="connsiteY1587" fmla="*/ 317911 h 492266"/>
              <a:gd name="connsiteX1588" fmla="*/ 784725 w 812747"/>
              <a:gd name="connsiteY1588" fmla="*/ 317911 h 492266"/>
              <a:gd name="connsiteX1589" fmla="*/ 784933 w 812747"/>
              <a:gd name="connsiteY1589" fmla="*/ 318242 h 492266"/>
              <a:gd name="connsiteX1590" fmla="*/ 784490 w 812747"/>
              <a:gd name="connsiteY1590" fmla="*/ 318905 h 492266"/>
              <a:gd name="connsiteX1591" fmla="*/ 784256 w 812747"/>
              <a:gd name="connsiteY1591" fmla="*/ 319236 h 492266"/>
              <a:gd name="connsiteX1592" fmla="*/ 783578 w 812747"/>
              <a:gd name="connsiteY1592" fmla="*/ 318905 h 492266"/>
              <a:gd name="connsiteX1593" fmla="*/ 783369 w 812747"/>
              <a:gd name="connsiteY1593" fmla="*/ 319236 h 492266"/>
              <a:gd name="connsiteX1594" fmla="*/ 783369 w 812747"/>
              <a:gd name="connsiteY1594" fmla="*/ 319567 h 492266"/>
              <a:gd name="connsiteX1595" fmla="*/ 783813 w 812747"/>
              <a:gd name="connsiteY1595" fmla="*/ 319567 h 492266"/>
              <a:gd name="connsiteX1596" fmla="*/ 784047 w 812747"/>
              <a:gd name="connsiteY1596" fmla="*/ 319567 h 492266"/>
              <a:gd name="connsiteX1597" fmla="*/ 784256 w 812747"/>
              <a:gd name="connsiteY1597" fmla="*/ 320227 h 492266"/>
              <a:gd name="connsiteX1598" fmla="*/ 784725 w 812747"/>
              <a:gd name="connsiteY1598" fmla="*/ 320227 h 492266"/>
              <a:gd name="connsiteX1599" fmla="*/ 784490 w 812747"/>
              <a:gd name="connsiteY1599" fmla="*/ 320559 h 492266"/>
              <a:gd name="connsiteX1600" fmla="*/ 784047 w 812747"/>
              <a:gd name="connsiteY1600" fmla="*/ 320559 h 492266"/>
              <a:gd name="connsiteX1601" fmla="*/ 783369 w 812747"/>
              <a:gd name="connsiteY1601" fmla="*/ 320559 h 492266"/>
              <a:gd name="connsiteX1602" fmla="*/ 782900 w 812747"/>
              <a:gd name="connsiteY1602" fmla="*/ 320890 h 492266"/>
              <a:gd name="connsiteX1603" fmla="*/ 782900 w 812747"/>
              <a:gd name="connsiteY1603" fmla="*/ 321221 h 492266"/>
              <a:gd name="connsiteX1604" fmla="*/ 782900 w 812747"/>
              <a:gd name="connsiteY1604" fmla="*/ 321553 h 492266"/>
              <a:gd name="connsiteX1605" fmla="*/ 782457 w 812747"/>
              <a:gd name="connsiteY1605" fmla="*/ 321553 h 492266"/>
              <a:gd name="connsiteX1606" fmla="*/ 782692 w 812747"/>
              <a:gd name="connsiteY1606" fmla="*/ 321884 h 492266"/>
              <a:gd name="connsiteX1607" fmla="*/ 782457 w 812747"/>
              <a:gd name="connsiteY1607" fmla="*/ 322215 h 492266"/>
              <a:gd name="connsiteX1608" fmla="*/ 782692 w 812747"/>
              <a:gd name="connsiteY1608" fmla="*/ 322878 h 492266"/>
              <a:gd name="connsiteX1609" fmla="*/ 782248 w 812747"/>
              <a:gd name="connsiteY1609" fmla="*/ 322878 h 492266"/>
              <a:gd name="connsiteX1610" fmla="*/ 782014 w 812747"/>
              <a:gd name="connsiteY1610" fmla="*/ 323209 h 492266"/>
              <a:gd name="connsiteX1611" fmla="*/ 782014 w 812747"/>
              <a:gd name="connsiteY1611" fmla="*/ 323538 h 492266"/>
              <a:gd name="connsiteX1612" fmla="*/ 782457 w 812747"/>
              <a:gd name="connsiteY1612" fmla="*/ 323209 h 492266"/>
              <a:gd name="connsiteX1613" fmla="*/ 782692 w 812747"/>
              <a:gd name="connsiteY1613" fmla="*/ 323538 h 492266"/>
              <a:gd name="connsiteX1614" fmla="*/ 782900 w 812747"/>
              <a:gd name="connsiteY1614" fmla="*/ 323538 h 492266"/>
              <a:gd name="connsiteX1615" fmla="*/ 783135 w 812747"/>
              <a:gd name="connsiteY1615" fmla="*/ 323869 h 492266"/>
              <a:gd name="connsiteX1616" fmla="*/ 783135 w 812747"/>
              <a:gd name="connsiteY1616" fmla="*/ 324200 h 492266"/>
              <a:gd name="connsiteX1617" fmla="*/ 783369 w 812747"/>
              <a:gd name="connsiteY1617" fmla="*/ 324200 h 492266"/>
              <a:gd name="connsiteX1618" fmla="*/ 783813 w 812747"/>
              <a:gd name="connsiteY1618" fmla="*/ 323869 h 492266"/>
              <a:gd name="connsiteX1619" fmla="*/ 784047 w 812747"/>
              <a:gd name="connsiteY1619" fmla="*/ 323869 h 492266"/>
              <a:gd name="connsiteX1620" fmla="*/ 783813 w 812747"/>
              <a:gd name="connsiteY1620" fmla="*/ 324200 h 492266"/>
              <a:gd name="connsiteX1621" fmla="*/ 783813 w 812747"/>
              <a:gd name="connsiteY1621" fmla="*/ 324531 h 492266"/>
              <a:gd name="connsiteX1622" fmla="*/ 784047 w 812747"/>
              <a:gd name="connsiteY1622" fmla="*/ 324531 h 492266"/>
              <a:gd name="connsiteX1623" fmla="*/ 784047 w 812747"/>
              <a:gd name="connsiteY1623" fmla="*/ 324863 h 492266"/>
              <a:gd name="connsiteX1624" fmla="*/ 783813 w 812747"/>
              <a:gd name="connsiteY1624" fmla="*/ 324863 h 492266"/>
              <a:gd name="connsiteX1625" fmla="*/ 783578 w 812747"/>
              <a:gd name="connsiteY1625" fmla="*/ 324863 h 492266"/>
              <a:gd name="connsiteX1626" fmla="*/ 783578 w 812747"/>
              <a:gd name="connsiteY1626" fmla="*/ 325523 h 492266"/>
              <a:gd name="connsiteX1627" fmla="*/ 783813 w 812747"/>
              <a:gd name="connsiteY1627" fmla="*/ 325854 h 492266"/>
              <a:gd name="connsiteX1628" fmla="*/ 783578 w 812747"/>
              <a:gd name="connsiteY1628" fmla="*/ 326185 h 492266"/>
              <a:gd name="connsiteX1629" fmla="*/ 783369 w 812747"/>
              <a:gd name="connsiteY1629" fmla="*/ 326185 h 492266"/>
              <a:gd name="connsiteX1630" fmla="*/ 783369 w 812747"/>
              <a:gd name="connsiteY1630" fmla="*/ 326517 h 492266"/>
              <a:gd name="connsiteX1631" fmla="*/ 783813 w 812747"/>
              <a:gd name="connsiteY1631" fmla="*/ 326517 h 492266"/>
              <a:gd name="connsiteX1632" fmla="*/ 784047 w 812747"/>
              <a:gd name="connsiteY1632" fmla="*/ 327839 h 492266"/>
              <a:gd name="connsiteX1633" fmla="*/ 784047 w 812747"/>
              <a:gd name="connsiteY1633" fmla="*/ 328170 h 492266"/>
              <a:gd name="connsiteX1634" fmla="*/ 783813 w 812747"/>
              <a:gd name="connsiteY1634" fmla="*/ 328833 h 492266"/>
              <a:gd name="connsiteX1635" fmla="*/ 783813 w 812747"/>
              <a:gd name="connsiteY1635" fmla="*/ 329162 h 492266"/>
              <a:gd name="connsiteX1636" fmla="*/ 784047 w 812747"/>
              <a:gd name="connsiteY1636" fmla="*/ 329493 h 492266"/>
              <a:gd name="connsiteX1637" fmla="*/ 784256 w 812747"/>
              <a:gd name="connsiteY1637" fmla="*/ 329493 h 492266"/>
              <a:gd name="connsiteX1638" fmla="*/ 784490 w 812747"/>
              <a:gd name="connsiteY1638" fmla="*/ 329493 h 492266"/>
              <a:gd name="connsiteX1639" fmla="*/ 784725 w 812747"/>
              <a:gd name="connsiteY1639" fmla="*/ 329824 h 492266"/>
              <a:gd name="connsiteX1640" fmla="*/ 784933 w 812747"/>
              <a:gd name="connsiteY1640" fmla="*/ 329824 h 492266"/>
              <a:gd name="connsiteX1641" fmla="*/ 785168 w 812747"/>
              <a:gd name="connsiteY1641" fmla="*/ 330156 h 492266"/>
              <a:gd name="connsiteX1642" fmla="*/ 785403 w 812747"/>
              <a:gd name="connsiteY1642" fmla="*/ 330156 h 492266"/>
              <a:gd name="connsiteX1643" fmla="*/ 785611 w 812747"/>
              <a:gd name="connsiteY1643" fmla="*/ 329493 h 492266"/>
              <a:gd name="connsiteX1644" fmla="*/ 785846 w 812747"/>
              <a:gd name="connsiteY1644" fmla="*/ 329824 h 492266"/>
              <a:gd name="connsiteX1645" fmla="*/ 786081 w 812747"/>
              <a:gd name="connsiteY1645" fmla="*/ 330156 h 492266"/>
              <a:gd name="connsiteX1646" fmla="*/ 786081 w 812747"/>
              <a:gd name="connsiteY1646" fmla="*/ 329824 h 492266"/>
              <a:gd name="connsiteX1647" fmla="*/ 786081 w 812747"/>
              <a:gd name="connsiteY1647" fmla="*/ 329493 h 492266"/>
              <a:gd name="connsiteX1648" fmla="*/ 786758 w 812747"/>
              <a:gd name="connsiteY1648" fmla="*/ 329824 h 492266"/>
              <a:gd name="connsiteX1649" fmla="*/ 786523 w 812747"/>
              <a:gd name="connsiteY1649" fmla="*/ 330484 h 492266"/>
              <a:gd name="connsiteX1650" fmla="*/ 786289 w 812747"/>
              <a:gd name="connsiteY1650" fmla="*/ 330816 h 492266"/>
              <a:gd name="connsiteX1651" fmla="*/ 785846 w 812747"/>
              <a:gd name="connsiteY1651" fmla="*/ 331147 h 492266"/>
              <a:gd name="connsiteX1652" fmla="*/ 785846 w 812747"/>
              <a:gd name="connsiteY1652" fmla="*/ 331478 h 492266"/>
              <a:gd name="connsiteX1653" fmla="*/ 786289 w 812747"/>
              <a:gd name="connsiteY1653" fmla="*/ 331807 h 492266"/>
              <a:gd name="connsiteX1654" fmla="*/ 786289 w 812747"/>
              <a:gd name="connsiteY1654" fmla="*/ 332138 h 492266"/>
              <a:gd name="connsiteX1655" fmla="*/ 786289 w 812747"/>
              <a:gd name="connsiteY1655" fmla="*/ 332469 h 492266"/>
              <a:gd name="connsiteX1656" fmla="*/ 786081 w 812747"/>
              <a:gd name="connsiteY1656" fmla="*/ 332469 h 492266"/>
              <a:gd name="connsiteX1657" fmla="*/ 785846 w 812747"/>
              <a:gd name="connsiteY1657" fmla="*/ 332469 h 492266"/>
              <a:gd name="connsiteX1658" fmla="*/ 785611 w 812747"/>
              <a:gd name="connsiteY1658" fmla="*/ 332801 h 492266"/>
              <a:gd name="connsiteX1659" fmla="*/ 785846 w 812747"/>
              <a:gd name="connsiteY1659" fmla="*/ 332801 h 492266"/>
              <a:gd name="connsiteX1660" fmla="*/ 786289 w 812747"/>
              <a:gd name="connsiteY1660" fmla="*/ 333129 h 492266"/>
              <a:gd name="connsiteX1661" fmla="*/ 786523 w 812747"/>
              <a:gd name="connsiteY1661" fmla="*/ 333129 h 492266"/>
              <a:gd name="connsiteX1662" fmla="*/ 786758 w 812747"/>
              <a:gd name="connsiteY1662" fmla="*/ 332801 h 492266"/>
              <a:gd name="connsiteX1663" fmla="*/ 786967 w 812747"/>
              <a:gd name="connsiteY1663" fmla="*/ 332801 h 492266"/>
              <a:gd name="connsiteX1664" fmla="*/ 787201 w 812747"/>
              <a:gd name="connsiteY1664" fmla="*/ 333129 h 492266"/>
              <a:gd name="connsiteX1665" fmla="*/ 787201 w 812747"/>
              <a:gd name="connsiteY1665" fmla="*/ 333792 h 492266"/>
              <a:gd name="connsiteX1666" fmla="*/ 786967 w 812747"/>
              <a:gd name="connsiteY1666" fmla="*/ 333792 h 492266"/>
              <a:gd name="connsiteX1667" fmla="*/ 787201 w 812747"/>
              <a:gd name="connsiteY1667" fmla="*/ 334452 h 492266"/>
              <a:gd name="connsiteX1668" fmla="*/ 787201 w 812747"/>
              <a:gd name="connsiteY1668" fmla="*/ 334783 h 492266"/>
              <a:gd name="connsiteX1669" fmla="*/ 787201 w 812747"/>
              <a:gd name="connsiteY1669" fmla="*/ 335443 h 492266"/>
              <a:gd name="connsiteX1670" fmla="*/ 787201 w 812747"/>
              <a:gd name="connsiteY1670" fmla="*/ 335774 h 492266"/>
              <a:gd name="connsiteX1671" fmla="*/ 787201 w 812747"/>
              <a:gd name="connsiteY1671" fmla="*/ 336106 h 492266"/>
              <a:gd name="connsiteX1672" fmla="*/ 787436 w 812747"/>
              <a:gd name="connsiteY1672" fmla="*/ 335774 h 492266"/>
              <a:gd name="connsiteX1673" fmla="*/ 787644 w 812747"/>
              <a:gd name="connsiteY1673" fmla="*/ 335443 h 492266"/>
              <a:gd name="connsiteX1674" fmla="*/ 787879 w 812747"/>
              <a:gd name="connsiteY1674" fmla="*/ 335774 h 492266"/>
              <a:gd name="connsiteX1675" fmla="*/ 787879 w 812747"/>
              <a:gd name="connsiteY1675" fmla="*/ 336435 h 492266"/>
              <a:gd name="connsiteX1676" fmla="*/ 788322 w 812747"/>
              <a:gd name="connsiteY1676" fmla="*/ 335774 h 492266"/>
              <a:gd name="connsiteX1677" fmla="*/ 788557 w 812747"/>
              <a:gd name="connsiteY1677" fmla="*/ 335774 h 492266"/>
              <a:gd name="connsiteX1678" fmla="*/ 788557 w 812747"/>
              <a:gd name="connsiteY1678" fmla="*/ 336106 h 492266"/>
              <a:gd name="connsiteX1679" fmla="*/ 788765 w 812747"/>
              <a:gd name="connsiteY1679" fmla="*/ 336106 h 492266"/>
              <a:gd name="connsiteX1680" fmla="*/ 789000 w 812747"/>
              <a:gd name="connsiteY1680" fmla="*/ 335774 h 492266"/>
              <a:gd name="connsiteX1681" fmla="*/ 789000 w 812747"/>
              <a:gd name="connsiteY1681" fmla="*/ 335443 h 492266"/>
              <a:gd name="connsiteX1682" fmla="*/ 789912 w 812747"/>
              <a:gd name="connsiteY1682" fmla="*/ 334783 h 492266"/>
              <a:gd name="connsiteX1683" fmla="*/ 790121 w 812747"/>
              <a:gd name="connsiteY1683" fmla="*/ 334783 h 492266"/>
              <a:gd name="connsiteX1684" fmla="*/ 790356 w 812747"/>
              <a:gd name="connsiteY1684" fmla="*/ 334783 h 492266"/>
              <a:gd name="connsiteX1685" fmla="*/ 790356 w 812747"/>
              <a:gd name="connsiteY1685" fmla="*/ 335114 h 492266"/>
              <a:gd name="connsiteX1686" fmla="*/ 790799 w 812747"/>
              <a:gd name="connsiteY1686" fmla="*/ 335443 h 492266"/>
              <a:gd name="connsiteX1687" fmla="*/ 790799 w 812747"/>
              <a:gd name="connsiteY1687" fmla="*/ 335774 h 492266"/>
              <a:gd name="connsiteX1688" fmla="*/ 790590 w 812747"/>
              <a:gd name="connsiteY1688" fmla="*/ 335774 h 492266"/>
              <a:gd name="connsiteX1689" fmla="*/ 790356 w 812747"/>
              <a:gd name="connsiteY1689" fmla="*/ 335774 h 492266"/>
              <a:gd name="connsiteX1690" fmla="*/ 789912 w 812747"/>
              <a:gd name="connsiteY1690" fmla="*/ 335774 h 492266"/>
              <a:gd name="connsiteX1691" fmla="*/ 790121 w 812747"/>
              <a:gd name="connsiteY1691" fmla="*/ 336106 h 492266"/>
              <a:gd name="connsiteX1692" fmla="*/ 791268 w 812747"/>
              <a:gd name="connsiteY1692" fmla="*/ 336435 h 492266"/>
              <a:gd name="connsiteX1693" fmla="*/ 791268 w 812747"/>
              <a:gd name="connsiteY1693" fmla="*/ 336766 h 492266"/>
              <a:gd name="connsiteX1694" fmla="*/ 790799 w 812747"/>
              <a:gd name="connsiteY1694" fmla="*/ 336766 h 492266"/>
              <a:gd name="connsiteX1695" fmla="*/ 790356 w 812747"/>
              <a:gd name="connsiteY1695" fmla="*/ 336435 h 492266"/>
              <a:gd name="connsiteX1696" fmla="*/ 790121 w 812747"/>
              <a:gd name="connsiteY1696" fmla="*/ 336435 h 492266"/>
              <a:gd name="connsiteX1697" fmla="*/ 790356 w 812747"/>
              <a:gd name="connsiteY1697" fmla="*/ 337097 h 492266"/>
              <a:gd name="connsiteX1698" fmla="*/ 790590 w 812747"/>
              <a:gd name="connsiteY1698" fmla="*/ 337426 h 492266"/>
              <a:gd name="connsiteX1699" fmla="*/ 791268 w 812747"/>
              <a:gd name="connsiteY1699" fmla="*/ 338088 h 492266"/>
              <a:gd name="connsiteX1700" fmla="*/ 791033 w 812747"/>
              <a:gd name="connsiteY1700" fmla="*/ 338088 h 492266"/>
              <a:gd name="connsiteX1701" fmla="*/ 790356 w 812747"/>
              <a:gd name="connsiteY1701" fmla="*/ 337426 h 492266"/>
              <a:gd name="connsiteX1702" fmla="*/ 790356 w 812747"/>
              <a:gd name="connsiteY1702" fmla="*/ 337757 h 492266"/>
              <a:gd name="connsiteX1703" fmla="*/ 790356 w 812747"/>
              <a:gd name="connsiteY1703" fmla="*/ 338088 h 492266"/>
              <a:gd name="connsiteX1704" fmla="*/ 790121 w 812747"/>
              <a:gd name="connsiteY1704" fmla="*/ 338417 h 492266"/>
              <a:gd name="connsiteX1705" fmla="*/ 790121 w 812747"/>
              <a:gd name="connsiteY1705" fmla="*/ 338748 h 492266"/>
              <a:gd name="connsiteX1706" fmla="*/ 790121 w 812747"/>
              <a:gd name="connsiteY1706" fmla="*/ 339080 h 492266"/>
              <a:gd name="connsiteX1707" fmla="*/ 789912 w 812747"/>
              <a:gd name="connsiteY1707" fmla="*/ 339408 h 492266"/>
              <a:gd name="connsiteX1708" fmla="*/ 789678 w 812747"/>
              <a:gd name="connsiteY1708" fmla="*/ 339408 h 492266"/>
              <a:gd name="connsiteX1709" fmla="*/ 789443 w 812747"/>
              <a:gd name="connsiteY1709" fmla="*/ 339080 h 492266"/>
              <a:gd name="connsiteX1710" fmla="*/ 789000 w 812747"/>
              <a:gd name="connsiteY1710" fmla="*/ 339740 h 492266"/>
              <a:gd name="connsiteX1711" fmla="*/ 789443 w 812747"/>
              <a:gd name="connsiteY1711" fmla="*/ 340068 h 492266"/>
              <a:gd name="connsiteX1712" fmla="*/ 789443 w 812747"/>
              <a:gd name="connsiteY1712" fmla="*/ 340399 h 492266"/>
              <a:gd name="connsiteX1713" fmla="*/ 789000 w 812747"/>
              <a:gd name="connsiteY1713" fmla="*/ 340399 h 492266"/>
              <a:gd name="connsiteX1714" fmla="*/ 788765 w 812747"/>
              <a:gd name="connsiteY1714" fmla="*/ 341059 h 492266"/>
              <a:gd name="connsiteX1715" fmla="*/ 789000 w 812747"/>
              <a:gd name="connsiteY1715" fmla="*/ 341391 h 492266"/>
              <a:gd name="connsiteX1716" fmla="*/ 789443 w 812747"/>
              <a:gd name="connsiteY1716" fmla="*/ 341391 h 492266"/>
              <a:gd name="connsiteX1717" fmla="*/ 789443 w 812747"/>
              <a:gd name="connsiteY1717" fmla="*/ 341719 h 492266"/>
              <a:gd name="connsiteX1718" fmla="*/ 789000 w 812747"/>
              <a:gd name="connsiteY1718" fmla="*/ 342051 h 492266"/>
              <a:gd name="connsiteX1719" fmla="*/ 789000 w 812747"/>
              <a:gd name="connsiteY1719" fmla="*/ 342711 h 492266"/>
              <a:gd name="connsiteX1720" fmla="*/ 789235 w 812747"/>
              <a:gd name="connsiteY1720" fmla="*/ 342711 h 492266"/>
              <a:gd name="connsiteX1721" fmla="*/ 789443 w 812747"/>
              <a:gd name="connsiteY1721" fmla="*/ 342711 h 492266"/>
              <a:gd name="connsiteX1722" fmla="*/ 789678 w 812747"/>
              <a:gd name="connsiteY1722" fmla="*/ 342711 h 492266"/>
              <a:gd name="connsiteX1723" fmla="*/ 789678 w 812747"/>
              <a:gd name="connsiteY1723" fmla="*/ 343042 h 492266"/>
              <a:gd name="connsiteX1724" fmla="*/ 789678 w 812747"/>
              <a:gd name="connsiteY1724" fmla="*/ 343371 h 492266"/>
              <a:gd name="connsiteX1725" fmla="*/ 789443 w 812747"/>
              <a:gd name="connsiteY1725" fmla="*/ 343702 h 492266"/>
              <a:gd name="connsiteX1726" fmla="*/ 789443 w 812747"/>
              <a:gd name="connsiteY1726" fmla="*/ 344033 h 492266"/>
              <a:gd name="connsiteX1727" fmla="*/ 789235 w 812747"/>
              <a:gd name="connsiteY1727" fmla="*/ 343702 h 492266"/>
              <a:gd name="connsiteX1728" fmla="*/ 789235 w 812747"/>
              <a:gd name="connsiteY1728" fmla="*/ 343371 h 492266"/>
              <a:gd name="connsiteX1729" fmla="*/ 788765 w 812747"/>
              <a:gd name="connsiteY1729" fmla="*/ 343702 h 492266"/>
              <a:gd name="connsiteX1730" fmla="*/ 788322 w 812747"/>
              <a:gd name="connsiteY1730" fmla="*/ 343371 h 492266"/>
              <a:gd name="connsiteX1731" fmla="*/ 788322 w 812747"/>
              <a:gd name="connsiteY1731" fmla="*/ 343702 h 492266"/>
              <a:gd name="connsiteX1732" fmla="*/ 788322 w 812747"/>
              <a:gd name="connsiteY1732" fmla="*/ 344033 h 492266"/>
              <a:gd name="connsiteX1733" fmla="*/ 788557 w 812747"/>
              <a:gd name="connsiteY1733" fmla="*/ 344033 h 492266"/>
              <a:gd name="connsiteX1734" fmla="*/ 788765 w 812747"/>
              <a:gd name="connsiteY1734" fmla="*/ 344362 h 492266"/>
              <a:gd name="connsiteX1735" fmla="*/ 788557 w 812747"/>
              <a:gd name="connsiteY1735" fmla="*/ 344693 h 492266"/>
              <a:gd name="connsiteX1736" fmla="*/ 788088 w 812747"/>
              <a:gd name="connsiteY1736" fmla="*/ 345022 h 492266"/>
              <a:gd name="connsiteX1737" fmla="*/ 788322 w 812747"/>
              <a:gd name="connsiteY1737" fmla="*/ 345022 h 492266"/>
              <a:gd name="connsiteX1738" fmla="*/ 788322 w 812747"/>
              <a:gd name="connsiteY1738" fmla="*/ 345353 h 492266"/>
              <a:gd name="connsiteX1739" fmla="*/ 788088 w 812747"/>
              <a:gd name="connsiteY1739" fmla="*/ 346013 h 492266"/>
              <a:gd name="connsiteX1740" fmla="*/ 787879 w 812747"/>
              <a:gd name="connsiteY1740" fmla="*/ 346013 h 492266"/>
              <a:gd name="connsiteX1741" fmla="*/ 787879 w 812747"/>
              <a:gd name="connsiteY1741" fmla="*/ 346342 h 492266"/>
              <a:gd name="connsiteX1742" fmla="*/ 788322 w 812747"/>
              <a:gd name="connsiteY1742" fmla="*/ 346673 h 492266"/>
              <a:gd name="connsiteX1743" fmla="*/ 788557 w 812747"/>
              <a:gd name="connsiteY1743" fmla="*/ 347002 h 492266"/>
              <a:gd name="connsiteX1744" fmla="*/ 788765 w 812747"/>
              <a:gd name="connsiteY1744" fmla="*/ 347002 h 492266"/>
              <a:gd name="connsiteX1745" fmla="*/ 788765 w 812747"/>
              <a:gd name="connsiteY1745" fmla="*/ 347662 h 492266"/>
              <a:gd name="connsiteX1746" fmla="*/ 788557 w 812747"/>
              <a:gd name="connsiteY1746" fmla="*/ 347662 h 492266"/>
              <a:gd name="connsiteX1747" fmla="*/ 787879 w 812747"/>
              <a:gd name="connsiteY1747" fmla="*/ 347333 h 492266"/>
              <a:gd name="connsiteX1748" fmla="*/ 787879 w 812747"/>
              <a:gd name="connsiteY1748" fmla="*/ 347993 h 492266"/>
              <a:gd name="connsiteX1749" fmla="*/ 788322 w 812747"/>
              <a:gd name="connsiteY1749" fmla="*/ 347993 h 492266"/>
              <a:gd name="connsiteX1750" fmla="*/ 788765 w 812747"/>
              <a:gd name="connsiteY1750" fmla="*/ 347993 h 492266"/>
              <a:gd name="connsiteX1751" fmla="*/ 789000 w 812747"/>
              <a:gd name="connsiteY1751" fmla="*/ 347993 h 492266"/>
              <a:gd name="connsiteX1752" fmla="*/ 789000 w 812747"/>
              <a:gd name="connsiteY1752" fmla="*/ 348322 h 492266"/>
              <a:gd name="connsiteX1753" fmla="*/ 788557 w 812747"/>
              <a:gd name="connsiteY1753" fmla="*/ 348322 h 492266"/>
              <a:gd name="connsiteX1754" fmla="*/ 788322 w 812747"/>
              <a:gd name="connsiteY1754" fmla="*/ 348653 h 492266"/>
              <a:gd name="connsiteX1755" fmla="*/ 788322 w 812747"/>
              <a:gd name="connsiteY1755" fmla="*/ 348982 h 492266"/>
              <a:gd name="connsiteX1756" fmla="*/ 788557 w 812747"/>
              <a:gd name="connsiteY1756" fmla="*/ 349313 h 492266"/>
              <a:gd name="connsiteX1757" fmla="*/ 788765 w 812747"/>
              <a:gd name="connsiteY1757" fmla="*/ 349313 h 492266"/>
              <a:gd name="connsiteX1758" fmla="*/ 789000 w 812747"/>
              <a:gd name="connsiteY1758" fmla="*/ 349642 h 492266"/>
              <a:gd name="connsiteX1759" fmla="*/ 789000 w 812747"/>
              <a:gd name="connsiteY1759" fmla="*/ 349973 h 492266"/>
              <a:gd name="connsiteX1760" fmla="*/ 788557 w 812747"/>
              <a:gd name="connsiteY1760" fmla="*/ 349973 h 492266"/>
              <a:gd name="connsiteX1761" fmla="*/ 788088 w 812747"/>
              <a:gd name="connsiteY1761" fmla="*/ 349642 h 492266"/>
              <a:gd name="connsiteX1762" fmla="*/ 787644 w 812747"/>
              <a:gd name="connsiteY1762" fmla="*/ 349642 h 492266"/>
              <a:gd name="connsiteX1763" fmla="*/ 787644 w 812747"/>
              <a:gd name="connsiteY1763" fmla="*/ 349973 h 492266"/>
              <a:gd name="connsiteX1764" fmla="*/ 788088 w 812747"/>
              <a:gd name="connsiteY1764" fmla="*/ 350302 h 492266"/>
              <a:gd name="connsiteX1765" fmla="*/ 787879 w 812747"/>
              <a:gd name="connsiteY1765" fmla="*/ 350962 h 492266"/>
              <a:gd name="connsiteX1766" fmla="*/ 787644 w 812747"/>
              <a:gd name="connsiteY1766" fmla="*/ 350962 h 492266"/>
              <a:gd name="connsiteX1767" fmla="*/ 786967 w 812747"/>
              <a:gd name="connsiteY1767" fmla="*/ 350633 h 492266"/>
              <a:gd name="connsiteX1768" fmla="*/ 786967 w 812747"/>
              <a:gd name="connsiteY1768" fmla="*/ 350962 h 492266"/>
              <a:gd name="connsiteX1769" fmla="*/ 787644 w 812747"/>
              <a:gd name="connsiteY1769" fmla="*/ 351293 h 492266"/>
              <a:gd name="connsiteX1770" fmla="*/ 788088 w 812747"/>
              <a:gd name="connsiteY1770" fmla="*/ 351622 h 492266"/>
              <a:gd name="connsiteX1771" fmla="*/ 788322 w 812747"/>
              <a:gd name="connsiteY1771" fmla="*/ 351953 h 492266"/>
              <a:gd name="connsiteX1772" fmla="*/ 788322 w 812747"/>
              <a:gd name="connsiteY1772" fmla="*/ 352281 h 492266"/>
              <a:gd name="connsiteX1773" fmla="*/ 787879 w 812747"/>
              <a:gd name="connsiteY1773" fmla="*/ 351953 h 492266"/>
              <a:gd name="connsiteX1774" fmla="*/ 787436 w 812747"/>
              <a:gd name="connsiteY1774" fmla="*/ 351953 h 492266"/>
              <a:gd name="connsiteX1775" fmla="*/ 787201 w 812747"/>
              <a:gd name="connsiteY1775" fmla="*/ 351622 h 492266"/>
              <a:gd name="connsiteX1776" fmla="*/ 786967 w 812747"/>
              <a:gd name="connsiteY1776" fmla="*/ 351953 h 492266"/>
              <a:gd name="connsiteX1777" fmla="*/ 786967 w 812747"/>
              <a:gd name="connsiteY1777" fmla="*/ 352610 h 492266"/>
              <a:gd name="connsiteX1778" fmla="*/ 786523 w 812747"/>
              <a:gd name="connsiteY1778" fmla="*/ 352610 h 492266"/>
              <a:gd name="connsiteX1779" fmla="*/ 786289 w 812747"/>
              <a:gd name="connsiteY1779" fmla="*/ 352942 h 492266"/>
              <a:gd name="connsiteX1780" fmla="*/ 786289 w 812747"/>
              <a:gd name="connsiteY1780" fmla="*/ 353270 h 492266"/>
              <a:gd name="connsiteX1781" fmla="*/ 786289 w 812747"/>
              <a:gd name="connsiteY1781" fmla="*/ 353602 h 492266"/>
              <a:gd name="connsiteX1782" fmla="*/ 786289 w 812747"/>
              <a:gd name="connsiteY1782" fmla="*/ 353930 h 492266"/>
              <a:gd name="connsiteX1783" fmla="*/ 786081 w 812747"/>
              <a:gd name="connsiteY1783" fmla="*/ 354261 h 492266"/>
              <a:gd name="connsiteX1784" fmla="*/ 785846 w 812747"/>
              <a:gd name="connsiteY1784" fmla="*/ 354261 h 492266"/>
              <a:gd name="connsiteX1785" fmla="*/ 786081 w 812747"/>
              <a:gd name="connsiteY1785" fmla="*/ 354590 h 492266"/>
              <a:gd name="connsiteX1786" fmla="*/ 786523 w 812747"/>
              <a:gd name="connsiteY1786" fmla="*/ 354919 h 492266"/>
              <a:gd name="connsiteX1787" fmla="*/ 786758 w 812747"/>
              <a:gd name="connsiteY1787" fmla="*/ 354919 h 492266"/>
              <a:gd name="connsiteX1788" fmla="*/ 786523 w 812747"/>
              <a:gd name="connsiteY1788" fmla="*/ 355250 h 492266"/>
              <a:gd name="connsiteX1789" fmla="*/ 786081 w 812747"/>
              <a:gd name="connsiteY1789" fmla="*/ 355250 h 492266"/>
              <a:gd name="connsiteX1790" fmla="*/ 785846 w 812747"/>
              <a:gd name="connsiteY1790" fmla="*/ 355250 h 492266"/>
              <a:gd name="connsiteX1791" fmla="*/ 786081 w 812747"/>
              <a:gd name="connsiteY1791" fmla="*/ 355579 h 492266"/>
              <a:gd name="connsiteX1792" fmla="*/ 786523 w 812747"/>
              <a:gd name="connsiteY1792" fmla="*/ 355579 h 492266"/>
              <a:gd name="connsiteX1793" fmla="*/ 786758 w 812747"/>
              <a:gd name="connsiteY1793" fmla="*/ 355579 h 492266"/>
              <a:gd name="connsiteX1794" fmla="*/ 786758 w 812747"/>
              <a:gd name="connsiteY1794" fmla="*/ 356239 h 492266"/>
              <a:gd name="connsiteX1795" fmla="*/ 786523 w 812747"/>
              <a:gd name="connsiteY1795" fmla="*/ 356239 h 492266"/>
              <a:gd name="connsiteX1796" fmla="*/ 786081 w 812747"/>
              <a:gd name="connsiteY1796" fmla="*/ 356567 h 492266"/>
              <a:gd name="connsiteX1797" fmla="*/ 786289 w 812747"/>
              <a:gd name="connsiteY1797" fmla="*/ 356899 h 492266"/>
              <a:gd name="connsiteX1798" fmla="*/ 786523 w 812747"/>
              <a:gd name="connsiteY1798" fmla="*/ 356567 h 492266"/>
              <a:gd name="connsiteX1799" fmla="*/ 786758 w 812747"/>
              <a:gd name="connsiteY1799" fmla="*/ 356899 h 492266"/>
              <a:gd name="connsiteX1800" fmla="*/ 786523 w 812747"/>
              <a:gd name="connsiteY1800" fmla="*/ 357227 h 492266"/>
              <a:gd name="connsiteX1801" fmla="*/ 786523 w 812747"/>
              <a:gd name="connsiteY1801" fmla="*/ 357556 h 492266"/>
              <a:gd name="connsiteX1802" fmla="*/ 786758 w 812747"/>
              <a:gd name="connsiteY1802" fmla="*/ 357887 h 492266"/>
              <a:gd name="connsiteX1803" fmla="*/ 787436 w 812747"/>
              <a:gd name="connsiteY1803" fmla="*/ 357887 h 492266"/>
              <a:gd name="connsiteX1804" fmla="*/ 787201 w 812747"/>
              <a:gd name="connsiteY1804" fmla="*/ 358216 h 492266"/>
              <a:gd name="connsiteX1805" fmla="*/ 787644 w 812747"/>
              <a:gd name="connsiteY1805" fmla="*/ 358216 h 492266"/>
              <a:gd name="connsiteX1806" fmla="*/ 787644 w 812747"/>
              <a:gd name="connsiteY1806" fmla="*/ 358545 h 492266"/>
              <a:gd name="connsiteX1807" fmla="*/ 787201 w 812747"/>
              <a:gd name="connsiteY1807" fmla="*/ 358876 h 492266"/>
              <a:gd name="connsiteX1808" fmla="*/ 786523 w 812747"/>
              <a:gd name="connsiteY1808" fmla="*/ 359865 h 492266"/>
              <a:gd name="connsiteX1809" fmla="*/ 786758 w 812747"/>
              <a:gd name="connsiteY1809" fmla="*/ 359865 h 492266"/>
              <a:gd name="connsiteX1810" fmla="*/ 787201 w 812747"/>
              <a:gd name="connsiteY1810" fmla="*/ 359865 h 492266"/>
              <a:gd name="connsiteX1811" fmla="*/ 787436 w 812747"/>
              <a:gd name="connsiteY1811" fmla="*/ 359865 h 492266"/>
              <a:gd name="connsiteX1812" fmla="*/ 787644 w 812747"/>
              <a:gd name="connsiteY1812" fmla="*/ 359533 h 492266"/>
              <a:gd name="connsiteX1813" fmla="*/ 787879 w 812747"/>
              <a:gd name="connsiteY1813" fmla="*/ 359533 h 492266"/>
              <a:gd name="connsiteX1814" fmla="*/ 788088 w 812747"/>
              <a:gd name="connsiteY1814" fmla="*/ 359865 h 492266"/>
              <a:gd name="connsiteX1815" fmla="*/ 787879 w 812747"/>
              <a:gd name="connsiteY1815" fmla="*/ 360193 h 492266"/>
              <a:gd name="connsiteX1816" fmla="*/ 787644 w 812747"/>
              <a:gd name="connsiteY1816" fmla="*/ 360193 h 492266"/>
              <a:gd name="connsiteX1817" fmla="*/ 787436 w 812747"/>
              <a:gd name="connsiteY1817" fmla="*/ 360193 h 492266"/>
              <a:gd name="connsiteX1818" fmla="*/ 787201 w 812747"/>
              <a:gd name="connsiteY1818" fmla="*/ 360193 h 492266"/>
              <a:gd name="connsiteX1819" fmla="*/ 787436 w 812747"/>
              <a:gd name="connsiteY1819" fmla="*/ 360853 h 492266"/>
              <a:gd name="connsiteX1820" fmla="*/ 787879 w 812747"/>
              <a:gd name="connsiteY1820" fmla="*/ 361182 h 492266"/>
              <a:gd name="connsiteX1821" fmla="*/ 788765 w 812747"/>
              <a:gd name="connsiteY1821" fmla="*/ 361182 h 492266"/>
              <a:gd name="connsiteX1822" fmla="*/ 788765 w 812747"/>
              <a:gd name="connsiteY1822" fmla="*/ 361511 h 492266"/>
              <a:gd name="connsiteX1823" fmla="*/ 788557 w 812747"/>
              <a:gd name="connsiteY1823" fmla="*/ 361842 h 492266"/>
              <a:gd name="connsiteX1824" fmla="*/ 787644 w 812747"/>
              <a:gd name="connsiteY1824" fmla="*/ 361511 h 492266"/>
              <a:gd name="connsiteX1825" fmla="*/ 787436 w 812747"/>
              <a:gd name="connsiteY1825" fmla="*/ 361511 h 492266"/>
              <a:gd name="connsiteX1826" fmla="*/ 787644 w 812747"/>
              <a:gd name="connsiteY1826" fmla="*/ 361842 h 492266"/>
              <a:gd name="connsiteX1827" fmla="*/ 788088 w 812747"/>
              <a:gd name="connsiteY1827" fmla="*/ 361842 h 492266"/>
              <a:gd name="connsiteX1828" fmla="*/ 788557 w 812747"/>
              <a:gd name="connsiteY1828" fmla="*/ 362171 h 492266"/>
              <a:gd name="connsiteX1829" fmla="*/ 788557 w 812747"/>
              <a:gd name="connsiteY1829" fmla="*/ 362499 h 492266"/>
              <a:gd name="connsiteX1830" fmla="*/ 788088 w 812747"/>
              <a:gd name="connsiteY1830" fmla="*/ 362499 h 492266"/>
              <a:gd name="connsiteX1831" fmla="*/ 787879 w 812747"/>
              <a:gd name="connsiteY1831" fmla="*/ 362171 h 492266"/>
              <a:gd name="connsiteX1832" fmla="*/ 787644 w 812747"/>
              <a:gd name="connsiteY1832" fmla="*/ 362171 h 492266"/>
              <a:gd name="connsiteX1833" fmla="*/ 787644 w 812747"/>
              <a:gd name="connsiteY1833" fmla="*/ 362499 h 492266"/>
              <a:gd name="connsiteX1834" fmla="*/ 788088 w 812747"/>
              <a:gd name="connsiteY1834" fmla="*/ 362499 h 492266"/>
              <a:gd name="connsiteX1835" fmla="*/ 788088 w 812747"/>
              <a:gd name="connsiteY1835" fmla="*/ 363159 h 492266"/>
              <a:gd name="connsiteX1836" fmla="*/ 787879 w 812747"/>
              <a:gd name="connsiteY1836" fmla="*/ 363159 h 492266"/>
              <a:gd name="connsiteX1837" fmla="*/ 787644 w 812747"/>
              <a:gd name="connsiteY1837" fmla="*/ 362828 h 492266"/>
              <a:gd name="connsiteX1838" fmla="*/ 787436 w 812747"/>
              <a:gd name="connsiteY1838" fmla="*/ 362828 h 492266"/>
              <a:gd name="connsiteX1839" fmla="*/ 787436 w 812747"/>
              <a:gd name="connsiteY1839" fmla="*/ 363159 h 492266"/>
              <a:gd name="connsiteX1840" fmla="*/ 787644 w 812747"/>
              <a:gd name="connsiteY1840" fmla="*/ 363159 h 492266"/>
              <a:gd name="connsiteX1841" fmla="*/ 787879 w 812747"/>
              <a:gd name="connsiteY1841" fmla="*/ 363159 h 492266"/>
              <a:gd name="connsiteX1842" fmla="*/ 787879 w 812747"/>
              <a:gd name="connsiteY1842" fmla="*/ 363488 h 492266"/>
              <a:gd name="connsiteX1843" fmla="*/ 787644 w 812747"/>
              <a:gd name="connsiteY1843" fmla="*/ 363817 h 492266"/>
              <a:gd name="connsiteX1844" fmla="*/ 787879 w 812747"/>
              <a:gd name="connsiteY1844" fmla="*/ 363817 h 492266"/>
              <a:gd name="connsiteX1845" fmla="*/ 787879 w 812747"/>
              <a:gd name="connsiteY1845" fmla="*/ 364148 h 492266"/>
              <a:gd name="connsiteX1846" fmla="*/ 787644 w 812747"/>
              <a:gd name="connsiteY1846" fmla="*/ 364477 h 492266"/>
              <a:gd name="connsiteX1847" fmla="*/ 787879 w 812747"/>
              <a:gd name="connsiteY1847" fmla="*/ 364477 h 492266"/>
              <a:gd name="connsiteX1848" fmla="*/ 788088 w 812747"/>
              <a:gd name="connsiteY1848" fmla="*/ 364805 h 492266"/>
              <a:gd name="connsiteX1849" fmla="*/ 787879 w 812747"/>
              <a:gd name="connsiteY1849" fmla="*/ 364805 h 492266"/>
              <a:gd name="connsiteX1850" fmla="*/ 787644 w 812747"/>
              <a:gd name="connsiteY1850" fmla="*/ 365134 h 492266"/>
              <a:gd name="connsiteX1851" fmla="*/ 787879 w 812747"/>
              <a:gd name="connsiteY1851" fmla="*/ 365134 h 492266"/>
              <a:gd name="connsiteX1852" fmla="*/ 788088 w 812747"/>
              <a:gd name="connsiteY1852" fmla="*/ 365134 h 492266"/>
              <a:gd name="connsiteX1853" fmla="*/ 788322 w 812747"/>
              <a:gd name="connsiteY1853" fmla="*/ 365465 h 492266"/>
              <a:gd name="connsiteX1854" fmla="*/ 788088 w 812747"/>
              <a:gd name="connsiteY1854" fmla="*/ 365465 h 492266"/>
              <a:gd name="connsiteX1855" fmla="*/ 788322 w 812747"/>
              <a:gd name="connsiteY1855" fmla="*/ 365794 h 492266"/>
              <a:gd name="connsiteX1856" fmla="*/ 788322 w 812747"/>
              <a:gd name="connsiteY1856" fmla="*/ 366123 h 492266"/>
              <a:gd name="connsiteX1857" fmla="*/ 788088 w 812747"/>
              <a:gd name="connsiteY1857" fmla="*/ 366123 h 492266"/>
              <a:gd name="connsiteX1858" fmla="*/ 788322 w 812747"/>
              <a:gd name="connsiteY1858" fmla="*/ 366780 h 492266"/>
              <a:gd name="connsiteX1859" fmla="*/ 787879 w 812747"/>
              <a:gd name="connsiteY1859" fmla="*/ 366780 h 492266"/>
              <a:gd name="connsiteX1860" fmla="*/ 787879 w 812747"/>
              <a:gd name="connsiteY1860" fmla="*/ 367111 h 492266"/>
              <a:gd name="connsiteX1861" fmla="*/ 788088 w 812747"/>
              <a:gd name="connsiteY1861" fmla="*/ 367440 h 492266"/>
              <a:gd name="connsiteX1862" fmla="*/ 788322 w 812747"/>
              <a:gd name="connsiteY1862" fmla="*/ 367440 h 492266"/>
              <a:gd name="connsiteX1863" fmla="*/ 788322 w 812747"/>
              <a:gd name="connsiteY1863" fmla="*/ 367111 h 492266"/>
              <a:gd name="connsiteX1864" fmla="*/ 788557 w 812747"/>
              <a:gd name="connsiteY1864" fmla="*/ 367769 h 492266"/>
              <a:gd name="connsiteX1865" fmla="*/ 788088 w 812747"/>
              <a:gd name="connsiteY1865" fmla="*/ 368097 h 492266"/>
              <a:gd name="connsiteX1866" fmla="*/ 788322 w 812747"/>
              <a:gd name="connsiteY1866" fmla="*/ 368429 h 492266"/>
              <a:gd name="connsiteX1867" fmla="*/ 787879 w 812747"/>
              <a:gd name="connsiteY1867" fmla="*/ 368757 h 492266"/>
              <a:gd name="connsiteX1868" fmla="*/ 787201 w 812747"/>
              <a:gd name="connsiteY1868" fmla="*/ 368757 h 492266"/>
              <a:gd name="connsiteX1869" fmla="*/ 787201 w 812747"/>
              <a:gd name="connsiteY1869" fmla="*/ 369086 h 492266"/>
              <a:gd name="connsiteX1870" fmla="*/ 787436 w 812747"/>
              <a:gd name="connsiteY1870" fmla="*/ 369086 h 492266"/>
              <a:gd name="connsiteX1871" fmla="*/ 787644 w 812747"/>
              <a:gd name="connsiteY1871" fmla="*/ 369086 h 492266"/>
              <a:gd name="connsiteX1872" fmla="*/ 788088 w 812747"/>
              <a:gd name="connsiteY1872" fmla="*/ 369086 h 492266"/>
              <a:gd name="connsiteX1873" fmla="*/ 788088 w 812747"/>
              <a:gd name="connsiteY1873" fmla="*/ 369415 h 492266"/>
              <a:gd name="connsiteX1874" fmla="*/ 787879 w 812747"/>
              <a:gd name="connsiteY1874" fmla="*/ 369415 h 492266"/>
              <a:gd name="connsiteX1875" fmla="*/ 787644 w 812747"/>
              <a:gd name="connsiteY1875" fmla="*/ 369743 h 492266"/>
              <a:gd name="connsiteX1876" fmla="*/ 787644 w 812747"/>
              <a:gd name="connsiteY1876" fmla="*/ 370072 h 492266"/>
              <a:gd name="connsiteX1877" fmla="*/ 787879 w 812747"/>
              <a:gd name="connsiteY1877" fmla="*/ 370072 h 492266"/>
              <a:gd name="connsiteX1878" fmla="*/ 788088 w 812747"/>
              <a:gd name="connsiteY1878" fmla="*/ 370072 h 492266"/>
              <a:gd name="connsiteX1879" fmla="*/ 787644 w 812747"/>
              <a:gd name="connsiteY1879" fmla="*/ 370403 h 492266"/>
              <a:gd name="connsiteX1880" fmla="*/ 787436 w 812747"/>
              <a:gd name="connsiteY1880" fmla="*/ 370403 h 492266"/>
              <a:gd name="connsiteX1881" fmla="*/ 787436 w 812747"/>
              <a:gd name="connsiteY1881" fmla="*/ 370732 h 492266"/>
              <a:gd name="connsiteX1882" fmla="*/ 787879 w 812747"/>
              <a:gd name="connsiteY1882" fmla="*/ 370732 h 492266"/>
              <a:gd name="connsiteX1883" fmla="*/ 787879 w 812747"/>
              <a:gd name="connsiteY1883" fmla="*/ 371061 h 492266"/>
              <a:gd name="connsiteX1884" fmla="*/ 787644 w 812747"/>
              <a:gd name="connsiteY1884" fmla="*/ 371061 h 492266"/>
              <a:gd name="connsiteX1885" fmla="*/ 787436 w 812747"/>
              <a:gd name="connsiteY1885" fmla="*/ 371389 h 492266"/>
              <a:gd name="connsiteX1886" fmla="*/ 787201 w 812747"/>
              <a:gd name="connsiteY1886" fmla="*/ 371389 h 492266"/>
              <a:gd name="connsiteX1887" fmla="*/ 787436 w 812747"/>
              <a:gd name="connsiteY1887" fmla="*/ 371718 h 492266"/>
              <a:gd name="connsiteX1888" fmla="*/ 787879 w 812747"/>
              <a:gd name="connsiteY1888" fmla="*/ 371718 h 492266"/>
              <a:gd name="connsiteX1889" fmla="*/ 787644 w 812747"/>
              <a:gd name="connsiteY1889" fmla="*/ 371718 h 492266"/>
              <a:gd name="connsiteX1890" fmla="*/ 787644 w 812747"/>
              <a:gd name="connsiteY1890" fmla="*/ 372047 h 492266"/>
              <a:gd name="connsiteX1891" fmla="*/ 787879 w 812747"/>
              <a:gd name="connsiteY1891" fmla="*/ 373035 h 492266"/>
              <a:gd name="connsiteX1892" fmla="*/ 787644 w 812747"/>
              <a:gd name="connsiteY1892" fmla="*/ 373035 h 492266"/>
              <a:gd name="connsiteX1893" fmla="*/ 787644 w 812747"/>
              <a:gd name="connsiteY1893" fmla="*/ 373364 h 492266"/>
              <a:gd name="connsiteX1894" fmla="*/ 787201 w 812747"/>
              <a:gd name="connsiteY1894" fmla="*/ 373364 h 492266"/>
              <a:gd name="connsiteX1895" fmla="*/ 787436 w 812747"/>
              <a:gd name="connsiteY1895" fmla="*/ 373693 h 492266"/>
              <a:gd name="connsiteX1896" fmla="*/ 787644 w 812747"/>
              <a:gd name="connsiteY1896" fmla="*/ 374021 h 492266"/>
              <a:gd name="connsiteX1897" fmla="*/ 787879 w 812747"/>
              <a:gd name="connsiteY1897" fmla="*/ 374021 h 492266"/>
              <a:gd name="connsiteX1898" fmla="*/ 787879 w 812747"/>
              <a:gd name="connsiteY1898" fmla="*/ 374350 h 492266"/>
              <a:gd name="connsiteX1899" fmla="*/ 787644 w 812747"/>
              <a:gd name="connsiteY1899" fmla="*/ 374350 h 492266"/>
              <a:gd name="connsiteX1900" fmla="*/ 787436 w 812747"/>
              <a:gd name="connsiteY1900" fmla="*/ 375010 h 492266"/>
              <a:gd name="connsiteX1901" fmla="*/ 787201 w 812747"/>
              <a:gd name="connsiteY1901" fmla="*/ 374679 h 492266"/>
              <a:gd name="connsiteX1902" fmla="*/ 786758 w 812747"/>
              <a:gd name="connsiteY1902" fmla="*/ 374679 h 492266"/>
              <a:gd name="connsiteX1903" fmla="*/ 786967 w 812747"/>
              <a:gd name="connsiteY1903" fmla="*/ 375010 h 492266"/>
              <a:gd name="connsiteX1904" fmla="*/ 787436 w 812747"/>
              <a:gd name="connsiteY1904" fmla="*/ 375339 h 492266"/>
              <a:gd name="connsiteX1905" fmla="*/ 787644 w 812747"/>
              <a:gd name="connsiteY1905" fmla="*/ 375667 h 492266"/>
              <a:gd name="connsiteX1906" fmla="*/ 787436 w 812747"/>
              <a:gd name="connsiteY1906" fmla="*/ 375667 h 492266"/>
              <a:gd name="connsiteX1907" fmla="*/ 786967 w 812747"/>
              <a:gd name="connsiteY1907" fmla="*/ 375667 h 492266"/>
              <a:gd name="connsiteX1908" fmla="*/ 786758 w 812747"/>
              <a:gd name="connsiteY1908" fmla="*/ 375339 h 492266"/>
              <a:gd name="connsiteX1909" fmla="*/ 786523 w 812747"/>
              <a:gd name="connsiteY1909" fmla="*/ 375339 h 492266"/>
              <a:gd name="connsiteX1910" fmla="*/ 786289 w 812747"/>
              <a:gd name="connsiteY1910" fmla="*/ 375339 h 492266"/>
              <a:gd name="connsiteX1911" fmla="*/ 786289 w 812747"/>
              <a:gd name="connsiteY1911" fmla="*/ 375996 h 492266"/>
              <a:gd name="connsiteX1912" fmla="*/ 786523 w 812747"/>
              <a:gd name="connsiteY1912" fmla="*/ 376325 h 492266"/>
              <a:gd name="connsiteX1913" fmla="*/ 786967 w 812747"/>
              <a:gd name="connsiteY1913" fmla="*/ 375996 h 492266"/>
              <a:gd name="connsiteX1914" fmla="*/ 787201 w 812747"/>
              <a:gd name="connsiteY1914" fmla="*/ 376325 h 492266"/>
              <a:gd name="connsiteX1915" fmla="*/ 786967 w 812747"/>
              <a:gd name="connsiteY1915" fmla="*/ 376325 h 492266"/>
              <a:gd name="connsiteX1916" fmla="*/ 786758 w 812747"/>
              <a:gd name="connsiteY1916" fmla="*/ 376653 h 492266"/>
              <a:gd name="connsiteX1917" fmla="*/ 786967 w 812747"/>
              <a:gd name="connsiteY1917" fmla="*/ 376982 h 492266"/>
              <a:gd name="connsiteX1918" fmla="*/ 786758 w 812747"/>
              <a:gd name="connsiteY1918" fmla="*/ 376982 h 492266"/>
              <a:gd name="connsiteX1919" fmla="*/ 786523 w 812747"/>
              <a:gd name="connsiteY1919" fmla="*/ 376982 h 492266"/>
              <a:gd name="connsiteX1920" fmla="*/ 786081 w 812747"/>
              <a:gd name="connsiteY1920" fmla="*/ 376982 h 492266"/>
              <a:gd name="connsiteX1921" fmla="*/ 786081 w 812747"/>
              <a:gd name="connsiteY1921" fmla="*/ 377311 h 492266"/>
              <a:gd name="connsiteX1922" fmla="*/ 786758 w 812747"/>
              <a:gd name="connsiteY1922" fmla="*/ 377311 h 492266"/>
              <a:gd name="connsiteX1923" fmla="*/ 786523 w 812747"/>
              <a:gd name="connsiteY1923" fmla="*/ 377639 h 492266"/>
              <a:gd name="connsiteX1924" fmla="*/ 786523 w 812747"/>
              <a:gd name="connsiteY1924" fmla="*/ 377968 h 492266"/>
              <a:gd name="connsiteX1925" fmla="*/ 786289 w 812747"/>
              <a:gd name="connsiteY1925" fmla="*/ 378297 h 492266"/>
              <a:gd name="connsiteX1926" fmla="*/ 786523 w 812747"/>
              <a:gd name="connsiteY1926" fmla="*/ 378297 h 492266"/>
              <a:gd name="connsiteX1927" fmla="*/ 786289 w 812747"/>
              <a:gd name="connsiteY1927" fmla="*/ 378625 h 492266"/>
              <a:gd name="connsiteX1928" fmla="*/ 786289 w 812747"/>
              <a:gd name="connsiteY1928" fmla="*/ 379283 h 492266"/>
              <a:gd name="connsiteX1929" fmla="*/ 786523 w 812747"/>
              <a:gd name="connsiteY1929" fmla="*/ 379283 h 492266"/>
              <a:gd name="connsiteX1930" fmla="*/ 787201 w 812747"/>
              <a:gd name="connsiteY1930" fmla="*/ 379940 h 492266"/>
              <a:gd name="connsiteX1931" fmla="*/ 787201 w 812747"/>
              <a:gd name="connsiteY1931" fmla="*/ 380269 h 492266"/>
              <a:gd name="connsiteX1932" fmla="*/ 786967 w 812747"/>
              <a:gd name="connsiteY1932" fmla="*/ 380269 h 492266"/>
              <a:gd name="connsiteX1933" fmla="*/ 787201 w 812747"/>
              <a:gd name="connsiteY1933" fmla="*/ 380600 h 492266"/>
              <a:gd name="connsiteX1934" fmla="*/ 787201 w 812747"/>
              <a:gd name="connsiteY1934" fmla="*/ 380929 h 492266"/>
              <a:gd name="connsiteX1935" fmla="*/ 787436 w 812747"/>
              <a:gd name="connsiteY1935" fmla="*/ 381258 h 492266"/>
              <a:gd name="connsiteX1936" fmla="*/ 787644 w 812747"/>
              <a:gd name="connsiteY1936" fmla="*/ 381258 h 492266"/>
              <a:gd name="connsiteX1937" fmla="*/ 787644 w 812747"/>
              <a:gd name="connsiteY1937" fmla="*/ 381586 h 492266"/>
              <a:gd name="connsiteX1938" fmla="*/ 787436 w 812747"/>
              <a:gd name="connsiteY1938" fmla="*/ 381586 h 492266"/>
              <a:gd name="connsiteX1939" fmla="*/ 787201 w 812747"/>
              <a:gd name="connsiteY1939" fmla="*/ 381586 h 492266"/>
              <a:gd name="connsiteX1940" fmla="*/ 786967 w 812747"/>
              <a:gd name="connsiteY1940" fmla="*/ 382244 h 492266"/>
              <a:gd name="connsiteX1941" fmla="*/ 786758 w 812747"/>
              <a:gd name="connsiteY1941" fmla="*/ 382572 h 492266"/>
              <a:gd name="connsiteX1942" fmla="*/ 786523 w 812747"/>
              <a:gd name="connsiteY1942" fmla="*/ 382901 h 492266"/>
              <a:gd name="connsiteX1943" fmla="*/ 786523 w 812747"/>
              <a:gd name="connsiteY1943" fmla="*/ 383230 h 492266"/>
              <a:gd name="connsiteX1944" fmla="*/ 786758 w 812747"/>
              <a:gd name="connsiteY1944" fmla="*/ 383230 h 492266"/>
              <a:gd name="connsiteX1945" fmla="*/ 786758 w 812747"/>
              <a:gd name="connsiteY1945" fmla="*/ 382901 h 492266"/>
              <a:gd name="connsiteX1946" fmla="*/ 787436 w 812747"/>
              <a:gd name="connsiteY1946" fmla="*/ 383230 h 492266"/>
              <a:gd name="connsiteX1947" fmla="*/ 787879 w 812747"/>
              <a:gd name="connsiteY1947" fmla="*/ 382901 h 492266"/>
              <a:gd name="connsiteX1948" fmla="*/ 787879 w 812747"/>
              <a:gd name="connsiteY1948" fmla="*/ 383230 h 492266"/>
              <a:gd name="connsiteX1949" fmla="*/ 787879 w 812747"/>
              <a:gd name="connsiteY1949" fmla="*/ 383556 h 492266"/>
              <a:gd name="connsiteX1950" fmla="*/ 787436 w 812747"/>
              <a:gd name="connsiteY1950" fmla="*/ 383556 h 492266"/>
              <a:gd name="connsiteX1951" fmla="*/ 787201 w 812747"/>
              <a:gd name="connsiteY1951" fmla="*/ 383884 h 492266"/>
              <a:gd name="connsiteX1952" fmla="*/ 787644 w 812747"/>
              <a:gd name="connsiteY1952" fmla="*/ 383884 h 492266"/>
              <a:gd name="connsiteX1953" fmla="*/ 787879 w 812747"/>
              <a:gd name="connsiteY1953" fmla="*/ 383556 h 492266"/>
              <a:gd name="connsiteX1954" fmla="*/ 788557 w 812747"/>
              <a:gd name="connsiteY1954" fmla="*/ 383556 h 492266"/>
              <a:gd name="connsiteX1955" fmla="*/ 788557 w 812747"/>
              <a:gd name="connsiteY1955" fmla="*/ 383884 h 492266"/>
              <a:gd name="connsiteX1956" fmla="*/ 788088 w 812747"/>
              <a:gd name="connsiteY1956" fmla="*/ 384213 h 492266"/>
              <a:gd name="connsiteX1957" fmla="*/ 787644 w 812747"/>
              <a:gd name="connsiteY1957" fmla="*/ 384542 h 492266"/>
              <a:gd name="connsiteX1958" fmla="*/ 787644 w 812747"/>
              <a:gd name="connsiteY1958" fmla="*/ 384870 h 492266"/>
              <a:gd name="connsiteX1959" fmla="*/ 787879 w 812747"/>
              <a:gd name="connsiteY1959" fmla="*/ 384870 h 492266"/>
              <a:gd name="connsiteX1960" fmla="*/ 788088 w 812747"/>
              <a:gd name="connsiteY1960" fmla="*/ 384542 h 492266"/>
              <a:gd name="connsiteX1961" fmla="*/ 788322 w 812747"/>
              <a:gd name="connsiteY1961" fmla="*/ 384542 h 492266"/>
              <a:gd name="connsiteX1962" fmla="*/ 788557 w 812747"/>
              <a:gd name="connsiteY1962" fmla="*/ 384542 h 492266"/>
              <a:gd name="connsiteX1963" fmla="*/ 788765 w 812747"/>
              <a:gd name="connsiteY1963" fmla="*/ 384542 h 492266"/>
              <a:gd name="connsiteX1964" fmla="*/ 789000 w 812747"/>
              <a:gd name="connsiteY1964" fmla="*/ 384870 h 492266"/>
              <a:gd name="connsiteX1965" fmla="*/ 788765 w 812747"/>
              <a:gd name="connsiteY1965" fmla="*/ 385199 h 492266"/>
              <a:gd name="connsiteX1966" fmla="*/ 788557 w 812747"/>
              <a:gd name="connsiteY1966" fmla="*/ 385199 h 492266"/>
              <a:gd name="connsiteX1967" fmla="*/ 788322 w 812747"/>
              <a:gd name="connsiteY1967" fmla="*/ 385199 h 492266"/>
              <a:gd name="connsiteX1968" fmla="*/ 788322 w 812747"/>
              <a:gd name="connsiteY1968" fmla="*/ 385528 h 492266"/>
              <a:gd name="connsiteX1969" fmla="*/ 788765 w 812747"/>
              <a:gd name="connsiteY1969" fmla="*/ 385528 h 492266"/>
              <a:gd name="connsiteX1970" fmla="*/ 789000 w 812747"/>
              <a:gd name="connsiteY1970" fmla="*/ 385528 h 492266"/>
              <a:gd name="connsiteX1971" fmla="*/ 789235 w 812747"/>
              <a:gd name="connsiteY1971" fmla="*/ 385199 h 492266"/>
              <a:gd name="connsiteX1972" fmla="*/ 789443 w 812747"/>
              <a:gd name="connsiteY1972" fmla="*/ 385199 h 492266"/>
              <a:gd name="connsiteX1973" fmla="*/ 789443 w 812747"/>
              <a:gd name="connsiteY1973" fmla="*/ 385528 h 492266"/>
              <a:gd name="connsiteX1974" fmla="*/ 789000 w 812747"/>
              <a:gd name="connsiteY1974" fmla="*/ 385528 h 492266"/>
              <a:gd name="connsiteX1975" fmla="*/ 789000 w 812747"/>
              <a:gd name="connsiteY1975" fmla="*/ 385857 h 492266"/>
              <a:gd name="connsiteX1976" fmla="*/ 789000 w 812747"/>
              <a:gd name="connsiteY1976" fmla="*/ 386185 h 492266"/>
              <a:gd name="connsiteX1977" fmla="*/ 789235 w 812747"/>
              <a:gd name="connsiteY1977" fmla="*/ 386185 h 492266"/>
              <a:gd name="connsiteX1978" fmla="*/ 789000 w 812747"/>
              <a:gd name="connsiteY1978" fmla="*/ 386514 h 492266"/>
              <a:gd name="connsiteX1979" fmla="*/ 788557 w 812747"/>
              <a:gd name="connsiteY1979" fmla="*/ 386514 h 492266"/>
              <a:gd name="connsiteX1980" fmla="*/ 788557 w 812747"/>
              <a:gd name="connsiteY1980" fmla="*/ 386843 h 492266"/>
              <a:gd name="connsiteX1981" fmla="*/ 788765 w 812747"/>
              <a:gd name="connsiteY1981" fmla="*/ 386843 h 492266"/>
              <a:gd name="connsiteX1982" fmla="*/ 789235 w 812747"/>
              <a:gd name="connsiteY1982" fmla="*/ 386843 h 492266"/>
              <a:gd name="connsiteX1983" fmla="*/ 789678 w 812747"/>
              <a:gd name="connsiteY1983" fmla="*/ 386843 h 492266"/>
              <a:gd name="connsiteX1984" fmla="*/ 789235 w 812747"/>
              <a:gd name="connsiteY1984" fmla="*/ 387171 h 492266"/>
              <a:gd name="connsiteX1985" fmla="*/ 789443 w 812747"/>
              <a:gd name="connsiteY1985" fmla="*/ 387500 h 492266"/>
              <a:gd name="connsiteX1986" fmla="*/ 789235 w 812747"/>
              <a:gd name="connsiteY1986" fmla="*/ 387500 h 492266"/>
              <a:gd name="connsiteX1987" fmla="*/ 789235 w 812747"/>
              <a:gd name="connsiteY1987" fmla="*/ 387829 h 492266"/>
              <a:gd name="connsiteX1988" fmla="*/ 789235 w 812747"/>
              <a:gd name="connsiteY1988" fmla="*/ 388157 h 492266"/>
              <a:gd name="connsiteX1989" fmla="*/ 789443 w 812747"/>
              <a:gd name="connsiteY1989" fmla="*/ 388486 h 492266"/>
              <a:gd name="connsiteX1990" fmla="*/ 789443 w 812747"/>
              <a:gd name="connsiteY1990" fmla="*/ 388157 h 492266"/>
              <a:gd name="connsiteX1991" fmla="*/ 789678 w 812747"/>
              <a:gd name="connsiteY1991" fmla="*/ 387829 h 492266"/>
              <a:gd name="connsiteX1992" fmla="*/ 789912 w 812747"/>
              <a:gd name="connsiteY1992" fmla="*/ 388157 h 492266"/>
              <a:gd name="connsiteX1993" fmla="*/ 790121 w 812747"/>
              <a:gd name="connsiteY1993" fmla="*/ 388486 h 492266"/>
              <a:gd name="connsiteX1994" fmla="*/ 790356 w 812747"/>
              <a:gd name="connsiteY1994" fmla="*/ 388812 h 492266"/>
              <a:gd name="connsiteX1995" fmla="*/ 790799 w 812747"/>
              <a:gd name="connsiteY1995" fmla="*/ 388486 h 492266"/>
              <a:gd name="connsiteX1996" fmla="*/ 791033 w 812747"/>
              <a:gd name="connsiteY1996" fmla="*/ 388486 h 492266"/>
              <a:gd name="connsiteX1997" fmla="*/ 791033 w 812747"/>
              <a:gd name="connsiteY1997" fmla="*/ 388812 h 492266"/>
              <a:gd name="connsiteX1998" fmla="*/ 790799 w 812747"/>
              <a:gd name="connsiteY1998" fmla="*/ 389141 h 492266"/>
              <a:gd name="connsiteX1999" fmla="*/ 790590 w 812747"/>
              <a:gd name="connsiteY1999" fmla="*/ 389141 h 492266"/>
              <a:gd name="connsiteX2000" fmla="*/ 790356 w 812747"/>
              <a:gd name="connsiteY2000" fmla="*/ 389141 h 492266"/>
              <a:gd name="connsiteX2001" fmla="*/ 790356 w 812747"/>
              <a:gd name="connsiteY2001" fmla="*/ 389469 h 492266"/>
              <a:gd name="connsiteX2002" fmla="*/ 790590 w 812747"/>
              <a:gd name="connsiteY2002" fmla="*/ 389798 h 492266"/>
              <a:gd name="connsiteX2003" fmla="*/ 790799 w 812747"/>
              <a:gd name="connsiteY2003" fmla="*/ 389798 h 492266"/>
              <a:gd name="connsiteX2004" fmla="*/ 791268 w 812747"/>
              <a:gd name="connsiteY2004" fmla="*/ 389798 h 492266"/>
              <a:gd name="connsiteX2005" fmla="*/ 791476 w 812747"/>
              <a:gd name="connsiteY2005" fmla="*/ 389798 h 492266"/>
              <a:gd name="connsiteX2006" fmla="*/ 791476 w 812747"/>
              <a:gd name="connsiteY2006" fmla="*/ 390127 h 492266"/>
              <a:gd name="connsiteX2007" fmla="*/ 791268 w 812747"/>
              <a:gd name="connsiteY2007" fmla="*/ 390455 h 492266"/>
              <a:gd name="connsiteX2008" fmla="*/ 791033 w 812747"/>
              <a:gd name="connsiteY2008" fmla="*/ 390455 h 492266"/>
              <a:gd name="connsiteX2009" fmla="*/ 791268 w 812747"/>
              <a:gd name="connsiteY2009" fmla="*/ 390455 h 492266"/>
              <a:gd name="connsiteX2010" fmla="*/ 791476 w 812747"/>
              <a:gd name="connsiteY2010" fmla="*/ 390455 h 492266"/>
              <a:gd name="connsiteX2011" fmla="*/ 791476 w 812747"/>
              <a:gd name="connsiteY2011" fmla="*/ 390784 h 492266"/>
              <a:gd name="connsiteX2012" fmla="*/ 791268 w 812747"/>
              <a:gd name="connsiteY2012" fmla="*/ 391113 h 492266"/>
              <a:gd name="connsiteX2013" fmla="*/ 791033 w 812747"/>
              <a:gd name="connsiteY2013" fmla="*/ 391439 h 492266"/>
              <a:gd name="connsiteX2014" fmla="*/ 790799 w 812747"/>
              <a:gd name="connsiteY2014" fmla="*/ 391439 h 492266"/>
              <a:gd name="connsiteX2015" fmla="*/ 791033 w 812747"/>
              <a:gd name="connsiteY2015" fmla="*/ 391439 h 492266"/>
              <a:gd name="connsiteX2016" fmla="*/ 791033 w 812747"/>
              <a:gd name="connsiteY2016" fmla="*/ 391768 h 492266"/>
              <a:gd name="connsiteX2017" fmla="*/ 791268 w 812747"/>
              <a:gd name="connsiteY2017" fmla="*/ 391768 h 492266"/>
              <a:gd name="connsiteX2018" fmla="*/ 791476 w 812747"/>
              <a:gd name="connsiteY2018" fmla="*/ 391439 h 492266"/>
              <a:gd name="connsiteX2019" fmla="*/ 791711 w 812747"/>
              <a:gd name="connsiteY2019" fmla="*/ 391439 h 492266"/>
              <a:gd name="connsiteX2020" fmla="*/ 791946 w 812747"/>
              <a:gd name="connsiteY2020" fmla="*/ 391768 h 492266"/>
              <a:gd name="connsiteX2021" fmla="*/ 792154 w 812747"/>
              <a:gd name="connsiteY2021" fmla="*/ 391768 h 492266"/>
              <a:gd name="connsiteX2022" fmla="*/ 791946 w 812747"/>
              <a:gd name="connsiteY2022" fmla="*/ 392096 h 492266"/>
              <a:gd name="connsiteX2023" fmla="*/ 791476 w 812747"/>
              <a:gd name="connsiteY2023" fmla="*/ 392096 h 492266"/>
              <a:gd name="connsiteX2024" fmla="*/ 791268 w 812747"/>
              <a:gd name="connsiteY2024" fmla="*/ 392096 h 492266"/>
              <a:gd name="connsiteX2025" fmla="*/ 791268 w 812747"/>
              <a:gd name="connsiteY2025" fmla="*/ 392425 h 492266"/>
              <a:gd name="connsiteX2026" fmla="*/ 791476 w 812747"/>
              <a:gd name="connsiteY2026" fmla="*/ 392425 h 492266"/>
              <a:gd name="connsiteX2027" fmla="*/ 791946 w 812747"/>
              <a:gd name="connsiteY2027" fmla="*/ 392425 h 492266"/>
              <a:gd name="connsiteX2028" fmla="*/ 792154 w 812747"/>
              <a:gd name="connsiteY2028" fmla="*/ 392425 h 492266"/>
              <a:gd name="connsiteX2029" fmla="*/ 792154 w 812747"/>
              <a:gd name="connsiteY2029" fmla="*/ 392754 h 492266"/>
              <a:gd name="connsiteX2030" fmla="*/ 791946 w 812747"/>
              <a:gd name="connsiteY2030" fmla="*/ 392754 h 492266"/>
              <a:gd name="connsiteX2031" fmla="*/ 792154 w 812747"/>
              <a:gd name="connsiteY2031" fmla="*/ 393082 h 492266"/>
              <a:gd name="connsiteX2032" fmla="*/ 792389 w 812747"/>
              <a:gd name="connsiteY2032" fmla="*/ 393082 h 492266"/>
              <a:gd name="connsiteX2033" fmla="*/ 792389 w 812747"/>
              <a:gd name="connsiteY2033" fmla="*/ 393411 h 492266"/>
              <a:gd name="connsiteX2034" fmla="*/ 792597 w 812747"/>
              <a:gd name="connsiteY2034" fmla="*/ 393411 h 492266"/>
              <a:gd name="connsiteX2035" fmla="*/ 792389 w 812747"/>
              <a:gd name="connsiteY2035" fmla="*/ 393737 h 492266"/>
              <a:gd name="connsiteX2036" fmla="*/ 792154 w 812747"/>
              <a:gd name="connsiteY2036" fmla="*/ 393411 h 492266"/>
              <a:gd name="connsiteX2037" fmla="*/ 791946 w 812747"/>
              <a:gd name="connsiteY2037" fmla="*/ 393737 h 492266"/>
              <a:gd name="connsiteX2038" fmla="*/ 791476 w 812747"/>
              <a:gd name="connsiteY2038" fmla="*/ 393737 h 492266"/>
              <a:gd name="connsiteX2039" fmla="*/ 791476 w 812747"/>
              <a:gd name="connsiteY2039" fmla="*/ 394066 h 492266"/>
              <a:gd name="connsiteX2040" fmla="*/ 791946 w 812747"/>
              <a:gd name="connsiteY2040" fmla="*/ 394066 h 492266"/>
              <a:gd name="connsiteX2041" fmla="*/ 791946 w 812747"/>
              <a:gd name="connsiteY2041" fmla="*/ 394394 h 492266"/>
              <a:gd name="connsiteX2042" fmla="*/ 791476 w 812747"/>
              <a:gd name="connsiteY2042" fmla="*/ 394394 h 492266"/>
              <a:gd name="connsiteX2043" fmla="*/ 791268 w 812747"/>
              <a:gd name="connsiteY2043" fmla="*/ 394394 h 492266"/>
              <a:gd name="connsiteX2044" fmla="*/ 791268 w 812747"/>
              <a:gd name="connsiteY2044" fmla="*/ 394723 h 492266"/>
              <a:gd name="connsiteX2045" fmla="*/ 791476 w 812747"/>
              <a:gd name="connsiteY2045" fmla="*/ 394723 h 492266"/>
              <a:gd name="connsiteX2046" fmla="*/ 791946 w 812747"/>
              <a:gd name="connsiteY2046" fmla="*/ 394723 h 492266"/>
              <a:gd name="connsiteX2047" fmla="*/ 792154 w 812747"/>
              <a:gd name="connsiteY2047" fmla="*/ 394723 h 492266"/>
              <a:gd name="connsiteX2048" fmla="*/ 791946 w 812747"/>
              <a:gd name="connsiteY2048" fmla="*/ 395052 h 492266"/>
              <a:gd name="connsiteX2049" fmla="*/ 791711 w 812747"/>
              <a:gd name="connsiteY2049" fmla="*/ 395706 h 492266"/>
              <a:gd name="connsiteX2050" fmla="*/ 792154 w 812747"/>
              <a:gd name="connsiteY2050" fmla="*/ 395706 h 492266"/>
              <a:gd name="connsiteX2051" fmla="*/ 792597 w 812747"/>
              <a:gd name="connsiteY2051" fmla="*/ 396035 h 492266"/>
              <a:gd name="connsiteX2052" fmla="*/ 792597 w 812747"/>
              <a:gd name="connsiteY2052" fmla="*/ 396364 h 492266"/>
              <a:gd name="connsiteX2053" fmla="*/ 792389 w 812747"/>
              <a:gd name="connsiteY2053" fmla="*/ 396035 h 492266"/>
              <a:gd name="connsiteX2054" fmla="*/ 792154 w 812747"/>
              <a:gd name="connsiteY2054" fmla="*/ 396035 h 492266"/>
              <a:gd name="connsiteX2055" fmla="*/ 791946 w 812747"/>
              <a:gd name="connsiteY2055" fmla="*/ 396364 h 492266"/>
              <a:gd name="connsiteX2056" fmla="*/ 791711 w 812747"/>
              <a:gd name="connsiteY2056" fmla="*/ 396364 h 492266"/>
              <a:gd name="connsiteX2057" fmla="*/ 791711 w 812747"/>
              <a:gd name="connsiteY2057" fmla="*/ 396692 h 492266"/>
              <a:gd name="connsiteX2058" fmla="*/ 792154 w 812747"/>
              <a:gd name="connsiteY2058" fmla="*/ 396692 h 492266"/>
              <a:gd name="connsiteX2059" fmla="*/ 792389 w 812747"/>
              <a:gd name="connsiteY2059" fmla="*/ 396692 h 492266"/>
              <a:gd name="connsiteX2060" fmla="*/ 792597 w 812747"/>
              <a:gd name="connsiteY2060" fmla="*/ 396692 h 492266"/>
              <a:gd name="connsiteX2061" fmla="*/ 792597 w 812747"/>
              <a:gd name="connsiteY2061" fmla="*/ 397019 h 492266"/>
              <a:gd name="connsiteX2062" fmla="*/ 792389 w 812747"/>
              <a:gd name="connsiteY2062" fmla="*/ 397347 h 492266"/>
              <a:gd name="connsiteX2063" fmla="*/ 792597 w 812747"/>
              <a:gd name="connsiteY2063" fmla="*/ 397347 h 492266"/>
              <a:gd name="connsiteX2064" fmla="*/ 792597 w 812747"/>
              <a:gd name="connsiteY2064" fmla="*/ 397676 h 492266"/>
              <a:gd name="connsiteX2065" fmla="*/ 792832 w 812747"/>
              <a:gd name="connsiteY2065" fmla="*/ 397676 h 492266"/>
              <a:gd name="connsiteX2066" fmla="*/ 792832 w 812747"/>
              <a:gd name="connsiteY2066" fmla="*/ 398005 h 492266"/>
              <a:gd name="connsiteX2067" fmla="*/ 792597 w 812747"/>
              <a:gd name="connsiteY2067" fmla="*/ 398005 h 492266"/>
              <a:gd name="connsiteX2068" fmla="*/ 792154 w 812747"/>
              <a:gd name="connsiteY2068" fmla="*/ 398005 h 492266"/>
              <a:gd name="connsiteX2069" fmla="*/ 792389 w 812747"/>
              <a:gd name="connsiteY2069" fmla="*/ 398331 h 492266"/>
              <a:gd name="connsiteX2070" fmla="*/ 792389 w 812747"/>
              <a:gd name="connsiteY2070" fmla="*/ 398659 h 492266"/>
              <a:gd name="connsiteX2071" fmla="*/ 792597 w 812747"/>
              <a:gd name="connsiteY2071" fmla="*/ 398988 h 492266"/>
              <a:gd name="connsiteX2072" fmla="*/ 792389 w 812747"/>
              <a:gd name="connsiteY2072" fmla="*/ 399317 h 492266"/>
              <a:gd name="connsiteX2073" fmla="*/ 792154 w 812747"/>
              <a:gd name="connsiteY2073" fmla="*/ 399643 h 492266"/>
              <a:gd name="connsiteX2074" fmla="*/ 792389 w 812747"/>
              <a:gd name="connsiteY2074" fmla="*/ 399643 h 492266"/>
              <a:gd name="connsiteX2075" fmla="*/ 792832 w 812747"/>
              <a:gd name="connsiteY2075" fmla="*/ 399643 h 492266"/>
              <a:gd name="connsiteX2076" fmla="*/ 793066 w 812747"/>
              <a:gd name="connsiteY2076" fmla="*/ 399643 h 492266"/>
              <a:gd name="connsiteX2077" fmla="*/ 793066 w 812747"/>
              <a:gd name="connsiteY2077" fmla="*/ 399972 h 492266"/>
              <a:gd name="connsiteX2078" fmla="*/ 792154 w 812747"/>
              <a:gd name="connsiteY2078" fmla="*/ 400300 h 492266"/>
              <a:gd name="connsiteX2079" fmla="*/ 792389 w 812747"/>
              <a:gd name="connsiteY2079" fmla="*/ 400629 h 492266"/>
              <a:gd name="connsiteX2080" fmla="*/ 792832 w 812747"/>
              <a:gd name="connsiteY2080" fmla="*/ 400300 h 492266"/>
              <a:gd name="connsiteX2081" fmla="*/ 793066 w 812747"/>
              <a:gd name="connsiteY2081" fmla="*/ 400955 h 492266"/>
              <a:gd name="connsiteX2082" fmla="*/ 792832 w 812747"/>
              <a:gd name="connsiteY2082" fmla="*/ 400955 h 492266"/>
              <a:gd name="connsiteX2083" fmla="*/ 793066 w 812747"/>
              <a:gd name="connsiteY2083" fmla="*/ 401612 h 492266"/>
              <a:gd name="connsiteX2084" fmla="*/ 793275 w 812747"/>
              <a:gd name="connsiteY2084" fmla="*/ 401938 h 492266"/>
              <a:gd name="connsiteX2085" fmla="*/ 792832 w 812747"/>
              <a:gd name="connsiteY2085" fmla="*/ 401612 h 492266"/>
              <a:gd name="connsiteX2086" fmla="*/ 792832 w 812747"/>
              <a:gd name="connsiteY2086" fmla="*/ 401938 h 492266"/>
              <a:gd name="connsiteX2087" fmla="*/ 793066 w 812747"/>
              <a:gd name="connsiteY2087" fmla="*/ 402267 h 492266"/>
              <a:gd name="connsiteX2088" fmla="*/ 793275 w 812747"/>
              <a:gd name="connsiteY2088" fmla="*/ 402267 h 492266"/>
              <a:gd name="connsiteX2089" fmla="*/ 793510 w 812747"/>
              <a:gd name="connsiteY2089" fmla="*/ 402924 h 492266"/>
              <a:gd name="connsiteX2090" fmla="*/ 793275 w 812747"/>
              <a:gd name="connsiteY2090" fmla="*/ 402924 h 492266"/>
              <a:gd name="connsiteX2091" fmla="*/ 792389 w 812747"/>
              <a:gd name="connsiteY2091" fmla="*/ 403579 h 492266"/>
              <a:gd name="connsiteX2092" fmla="*/ 792597 w 812747"/>
              <a:gd name="connsiteY2092" fmla="*/ 403579 h 492266"/>
              <a:gd name="connsiteX2093" fmla="*/ 792832 w 812747"/>
              <a:gd name="connsiteY2093" fmla="*/ 403250 h 492266"/>
              <a:gd name="connsiteX2094" fmla="*/ 793066 w 812747"/>
              <a:gd name="connsiteY2094" fmla="*/ 403579 h 492266"/>
              <a:gd name="connsiteX2095" fmla="*/ 792832 w 812747"/>
              <a:gd name="connsiteY2095" fmla="*/ 403908 h 492266"/>
              <a:gd name="connsiteX2096" fmla="*/ 793275 w 812747"/>
              <a:gd name="connsiteY2096" fmla="*/ 403908 h 492266"/>
              <a:gd name="connsiteX2097" fmla="*/ 793510 w 812747"/>
              <a:gd name="connsiteY2097" fmla="*/ 403908 h 492266"/>
              <a:gd name="connsiteX2098" fmla="*/ 793275 w 812747"/>
              <a:gd name="connsiteY2098" fmla="*/ 404234 h 492266"/>
              <a:gd name="connsiteX2099" fmla="*/ 793510 w 812747"/>
              <a:gd name="connsiteY2099" fmla="*/ 404562 h 492266"/>
              <a:gd name="connsiteX2100" fmla="*/ 793066 w 812747"/>
              <a:gd name="connsiteY2100" fmla="*/ 404891 h 492266"/>
              <a:gd name="connsiteX2101" fmla="*/ 793275 w 812747"/>
              <a:gd name="connsiteY2101" fmla="*/ 405546 h 492266"/>
              <a:gd name="connsiteX2102" fmla="*/ 792832 w 812747"/>
              <a:gd name="connsiteY2102" fmla="*/ 405546 h 492266"/>
              <a:gd name="connsiteX2103" fmla="*/ 792832 w 812747"/>
              <a:gd name="connsiteY2103" fmla="*/ 405875 h 492266"/>
              <a:gd name="connsiteX2104" fmla="*/ 793275 w 812747"/>
              <a:gd name="connsiteY2104" fmla="*/ 405875 h 492266"/>
              <a:gd name="connsiteX2105" fmla="*/ 793510 w 812747"/>
              <a:gd name="connsiteY2105" fmla="*/ 406201 h 492266"/>
              <a:gd name="connsiteX2106" fmla="*/ 793066 w 812747"/>
              <a:gd name="connsiteY2106" fmla="*/ 406529 h 492266"/>
              <a:gd name="connsiteX2107" fmla="*/ 792832 w 812747"/>
              <a:gd name="connsiteY2107" fmla="*/ 406858 h 492266"/>
              <a:gd name="connsiteX2108" fmla="*/ 792832 w 812747"/>
              <a:gd name="connsiteY2108" fmla="*/ 407184 h 492266"/>
              <a:gd name="connsiteX2109" fmla="*/ 793275 w 812747"/>
              <a:gd name="connsiteY2109" fmla="*/ 407184 h 492266"/>
              <a:gd name="connsiteX2110" fmla="*/ 793510 w 812747"/>
              <a:gd name="connsiteY2110" fmla="*/ 406858 h 492266"/>
              <a:gd name="connsiteX2111" fmla="*/ 793744 w 812747"/>
              <a:gd name="connsiteY2111" fmla="*/ 406858 h 492266"/>
              <a:gd name="connsiteX2112" fmla="*/ 793953 w 812747"/>
              <a:gd name="connsiteY2112" fmla="*/ 407184 h 492266"/>
              <a:gd name="connsiteX2113" fmla="*/ 794187 w 812747"/>
              <a:gd name="connsiteY2113" fmla="*/ 407184 h 492266"/>
              <a:gd name="connsiteX2114" fmla="*/ 794187 w 812747"/>
              <a:gd name="connsiteY2114" fmla="*/ 407513 h 492266"/>
              <a:gd name="connsiteX2115" fmla="*/ 794187 w 812747"/>
              <a:gd name="connsiteY2115" fmla="*/ 407839 h 492266"/>
              <a:gd name="connsiteX2116" fmla="*/ 794630 w 812747"/>
              <a:gd name="connsiteY2116" fmla="*/ 408168 h 492266"/>
              <a:gd name="connsiteX2117" fmla="*/ 794865 w 812747"/>
              <a:gd name="connsiteY2117" fmla="*/ 407839 h 492266"/>
              <a:gd name="connsiteX2118" fmla="*/ 795100 w 812747"/>
              <a:gd name="connsiteY2118" fmla="*/ 407839 h 492266"/>
              <a:gd name="connsiteX2119" fmla="*/ 795308 w 812747"/>
              <a:gd name="connsiteY2119" fmla="*/ 407839 h 492266"/>
              <a:gd name="connsiteX2120" fmla="*/ 795543 w 812747"/>
              <a:gd name="connsiteY2120" fmla="*/ 408168 h 492266"/>
              <a:gd name="connsiteX2121" fmla="*/ 795308 w 812747"/>
              <a:gd name="connsiteY2121" fmla="*/ 408168 h 492266"/>
              <a:gd name="connsiteX2122" fmla="*/ 794865 w 812747"/>
              <a:gd name="connsiteY2122" fmla="*/ 408168 h 492266"/>
              <a:gd name="connsiteX2123" fmla="*/ 794630 w 812747"/>
              <a:gd name="connsiteY2123" fmla="*/ 408496 h 492266"/>
              <a:gd name="connsiteX2124" fmla="*/ 794630 w 812747"/>
              <a:gd name="connsiteY2124" fmla="*/ 409151 h 492266"/>
              <a:gd name="connsiteX2125" fmla="*/ 795100 w 812747"/>
              <a:gd name="connsiteY2125" fmla="*/ 408822 h 492266"/>
              <a:gd name="connsiteX2126" fmla="*/ 795308 w 812747"/>
              <a:gd name="connsiteY2126" fmla="*/ 408822 h 492266"/>
              <a:gd name="connsiteX2127" fmla="*/ 795777 w 812747"/>
              <a:gd name="connsiteY2127" fmla="*/ 408822 h 492266"/>
              <a:gd name="connsiteX2128" fmla="*/ 795543 w 812747"/>
              <a:gd name="connsiteY2128" fmla="*/ 409151 h 492266"/>
              <a:gd name="connsiteX2129" fmla="*/ 795100 w 812747"/>
              <a:gd name="connsiteY2129" fmla="*/ 409477 h 492266"/>
              <a:gd name="connsiteX2130" fmla="*/ 795308 w 812747"/>
              <a:gd name="connsiteY2130" fmla="*/ 409806 h 492266"/>
              <a:gd name="connsiteX2131" fmla="*/ 795543 w 812747"/>
              <a:gd name="connsiteY2131" fmla="*/ 409806 h 492266"/>
              <a:gd name="connsiteX2132" fmla="*/ 795777 w 812747"/>
              <a:gd name="connsiteY2132" fmla="*/ 409806 h 492266"/>
              <a:gd name="connsiteX2133" fmla="*/ 795777 w 812747"/>
              <a:gd name="connsiteY2133" fmla="*/ 410135 h 492266"/>
              <a:gd name="connsiteX2134" fmla="*/ 795777 w 812747"/>
              <a:gd name="connsiteY2134" fmla="*/ 410461 h 492266"/>
              <a:gd name="connsiteX2135" fmla="*/ 795777 w 812747"/>
              <a:gd name="connsiteY2135" fmla="*/ 410789 h 492266"/>
              <a:gd name="connsiteX2136" fmla="*/ 795543 w 812747"/>
              <a:gd name="connsiteY2136" fmla="*/ 410789 h 492266"/>
              <a:gd name="connsiteX2137" fmla="*/ 795308 w 812747"/>
              <a:gd name="connsiteY2137" fmla="*/ 410461 h 492266"/>
              <a:gd name="connsiteX2138" fmla="*/ 795100 w 812747"/>
              <a:gd name="connsiteY2138" fmla="*/ 410789 h 492266"/>
              <a:gd name="connsiteX2139" fmla="*/ 795308 w 812747"/>
              <a:gd name="connsiteY2139" fmla="*/ 411115 h 492266"/>
              <a:gd name="connsiteX2140" fmla="*/ 795543 w 812747"/>
              <a:gd name="connsiteY2140" fmla="*/ 411115 h 492266"/>
              <a:gd name="connsiteX2141" fmla="*/ 795777 w 812747"/>
              <a:gd name="connsiteY2141" fmla="*/ 411444 h 492266"/>
              <a:gd name="connsiteX2142" fmla="*/ 795543 w 812747"/>
              <a:gd name="connsiteY2142" fmla="*/ 411444 h 492266"/>
              <a:gd name="connsiteX2143" fmla="*/ 794865 w 812747"/>
              <a:gd name="connsiteY2143" fmla="*/ 411444 h 492266"/>
              <a:gd name="connsiteX2144" fmla="*/ 794865 w 812747"/>
              <a:gd name="connsiteY2144" fmla="*/ 411770 h 492266"/>
              <a:gd name="connsiteX2145" fmla="*/ 794630 w 812747"/>
              <a:gd name="connsiteY2145" fmla="*/ 411770 h 492266"/>
              <a:gd name="connsiteX2146" fmla="*/ 794865 w 812747"/>
              <a:gd name="connsiteY2146" fmla="*/ 412099 h 492266"/>
              <a:gd name="connsiteX2147" fmla="*/ 795100 w 812747"/>
              <a:gd name="connsiteY2147" fmla="*/ 412099 h 492266"/>
              <a:gd name="connsiteX2148" fmla="*/ 795308 w 812747"/>
              <a:gd name="connsiteY2148" fmla="*/ 412099 h 492266"/>
              <a:gd name="connsiteX2149" fmla="*/ 795543 w 812747"/>
              <a:gd name="connsiteY2149" fmla="*/ 412099 h 492266"/>
              <a:gd name="connsiteX2150" fmla="*/ 795308 w 812747"/>
              <a:gd name="connsiteY2150" fmla="*/ 412427 h 492266"/>
              <a:gd name="connsiteX2151" fmla="*/ 795777 w 812747"/>
              <a:gd name="connsiteY2151" fmla="*/ 412753 h 492266"/>
              <a:gd name="connsiteX2152" fmla="*/ 795100 w 812747"/>
              <a:gd name="connsiteY2152" fmla="*/ 412753 h 492266"/>
              <a:gd name="connsiteX2153" fmla="*/ 794630 w 812747"/>
              <a:gd name="connsiteY2153" fmla="*/ 413082 h 492266"/>
              <a:gd name="connsiteX2154" fmla="*/ 795100 w 812747"/>
              <a:gd name="connsiteY2154" fmla="*/ 413082 h 492266"/>
              <a:gd name="connsiteX2155" fmla="*/ 795100 w 812747"/>
              <a:gd name="connsiteY2155" fmla="*/ 413408 h 492266"/>
              <a:gd name="connsiteX2156" fmla="*/ 795308 w 812747"/>
              <a:gd name="connsiteY2156" fmla="*/ 413408 h 492266"/>
              <a:gd name="connsiteX2157" fmla="*/ 795777 w 812747"/>
              <a:gd name="connsiteY2157" fmla="*/ 413408 h 492266"/>
              <a:gd name="connsiteX2158" fmla="*/ 795777 w 812747"/>
              <a:gd name="connsiteY2158" fmla="*/ 413737 h 492266"/>
              <a:gd name="connsiteX2159" fmla="*/ 795986 w 812747"/>
              <a:gd name="connsiteY2159" fmla="*/ 413737 h 492266"/>
              <a:gd name="connsiteX2160" fmla="*/ 796664 w 812747"/>
              <a:gd name="connsiteY2160" fmla="*/ 413408 h 492266"/>
              <a:gd name="connsiteX2161" fmla="*/ 796664 w 812747"/>
              <a:gd name="connsiteY2161" fmla="*/ 413737 h 492266"/>
              <a:gd name="connsiteX2162" fmla="*/ 796664 w 812747"/>
              <a:gd name="connsiteY2162" fmla="*/ 414063 h 492266"/>
              <a:gd name="connsiteX2163" fmla="*/ 796221 w 812747"/>
              <a:gd name="connsiteY2163" fmla="*/ 414392 h 492266"/>
              <a:gd name="connsiteX2164" fmla="*/ 796221 w 812747"/>
              <a:gd name="connsiteY2164" fmla="*/ 414718 h 492266"/>
              <a:gd name="connsiteX2165" fmla="*/ 796455 w 812747"/>
              <a:gd name="connsiteY2165" fmla="*/ 414718 h 492266"/>
              <a:gd name="connsiteX2166" fmla="*/ 796898 w 812747"/>
              <a:gd name="connsiteY2166" fmla="*/ 414718 h 492266"/>
              <a:gd name="connsiteX2167" fmla="*/ 796898 w 812747"/>
              <a:gd name="connsiteY2167" fmla="*/ 415046 h 492266"/>
              <a:gd name="connsiteX2168" fmla="*/ 797133 w 812747"/>
              <a:gd name="connsiteY2168" fmla="*/ 415046 h 492266"/>
              <a:gd name="connsiteX2169" fmla="*/ 796898 w 812747"/>
              <a:gd name="connsiteY2169" fmla="*/ 415373 h 492266"/>
              <a:gd name="connsiteX2170" fmla="*/ 796898 w 812747"/>
              <a:gd name="connsiteY2170" fmla="*/ 415701 h 492266"/>
              <a:gd name="connsiteX2171" fmla="*/ 796664 w 812747"/>
              <a:gd name="connsiteY2171" fmla="*/ 416356 h 492266"/>
              <a:gd name="connsiteX2172" fmla="*/ 796664 w 812747"/>
              <a:gd name="connsiteY2172" fmla="*/ 416682 h 492266"/>
              <a:gd name="connsiteX2173" fmla="*/ 797133 w 812747"/>
              <a:gd name="connsiteY2173" fmla="*/ 416356 h 492266"/>
              <a:gd name="connsiteX2174" fmla="*/ 797341 w 812747"/>
              <a:gd name="connsiteY2174" fmla="*/ 416027 h 492266"/>
              <a:gd name="connsiteX2175" fmla="*/ 797785 w 812747"/>
              <a:gd name="connsiteY2175" fmla="*/ 415701 h 492266"/>
              <a:gd name="connsiteX2176" fmla="*/ 797785 w 812747"/>
              <a:gd name="connsiteY2176" fmla="*/ 416027 h 492266"/>
              <a:gd name="connsiteX2177" fmla="*/ 797785 w 812747"/>
              <a:gd name="connsiteY2177" fmla="*/ 416356 h 492266"/>
              <a:gd name="connsiteX2178" fmla="*/ 798019 w 812747"/>
              <a:gd name="connsiteY2178" fmla="*/ 416682 h 492266"/>
              <a:gd name="connsiteX2179" fmla="*/ 797785 w 812747"/>
              <a:gd name="connsiteY2179" fmla="*/ 417011 h 492266"/>
              <a:gd name="connsiteX2180" fmla="*/ 797341 w 812747"/>
              <a:gd name="connsiteY2180" fmla="*/ 416682 h 492266"/>
              <a:gd name="connsiteX2181" fmla="*/ 797133 w 812747"/>
              <a:gd name="connsiteY2181" fmla="*/ 416682 h 492266"/>
              <a:gd name="connsiteX2182" fmla="*/ 796898 w 812747"/>
              <a:gd name="connsiteY2182" fmla="*/ 416682 h 492266"/>
              <a:gd name="connsiteX2183" fmla="*/ 796898 w 812747"/>
              <a:gd name="connsiteY2183" fmla="*/ 417011 h 492266"/>
              <a:gd name="connsiteX2184" fmla="*/ 797341 w 812747"/>
              <a:gd name="connsiteY2184" fmla="*/ 417337 h 492266"/>
              <a:gd name="connsiteX2185" fmla="*/ 797785 w 812747"/>
              <a:gd name="connsiteY2185" fmla="*/ 417011 h 492266"/>
              <a:gd name="connsiteX2186" fmla="*/ 798462 w 812747"/>
              <a:gd name="connsiteY2186" fmla="*/ 417011 h 492266"/>
              <a:gd name="connsiteX2187" fmla="*/ 798697 w 812747"/>
              <a:gd name="connsiteY2187" fmla="*/ 417011 h 492266"/>
              <a:gd name="connsiteX2188" fmla="*/ 798697 w 812747"/>
              <a:gd name="connsiteY2188" fmla="*/ 417337 h 492266"/>
              <a:gd name="connsiteX2189" fmla="*/ 798254 w 812747"/>
              <a:gd name="connsiteY2189" fmla="*/ 417665 h 492266"/>
              <a:gd name="connsiteX2190" fmla="*/ 798254 w 812747"/>
              <a:gd name="connsiteY2190" fmla="*/ 417991 h 492266"/>
              <a:gd name="connsiteX2191" fmla="*/ 798462 w 812747"/>
              <a:gd name="connsiteY2191" fmla="*/ 418320 h 492266"/>
              <a:gd name="connsiteX2192" fmla="*/ 798697 w 812747"/>
              <a:gd name="connsiteY2192" fmla="*/ 418320 h 492266"/>
              <a:gd name="connsiteX2193" fmla="*/ 798931 w 812747"/>
              <a:gd name="connsiteY2193" fmla="*/ 417991 h 492266"/>
              <a:gd name="connsiteX2194" fmla="*/ 799140 w 812747"/>
              <a:gd name="connsiteY2194" fmla="*/ 418320 h 492266"/>
              <a:gd name="connsiteX2195" fmla="*/ 799375 w 812747"/>
              <a:gd name="connsiteY2195" fmla="*/ 418646 h 492266"/>
              <a:gd name="connsiteX2196" fmla="*/ 799609 w 812747"/>
              <a:gd name="connsiteY2196" fmla="*/ 419301 h 492266"/>
              <a:gd name="connsiteX2197" fmla="*/ 800052 w 812747"/>
              <a:gd name="connsiteY2197" fmla="*/ 419956 h 492266"/>
              <a:gd name="connsiteX2198" fmla="*/ 800052 w 812747"/>
              <a:gd name="connsiteY2198" fmla="*/ 420282 h 492266"/>
              <a:gd name="connsiteX2199" fmla="*/ 799818 w 812747"/>
              <a:gd name="connsiteY2199" fmla="*/ 420611 h 492266"/>
              <a:gd name="connsiteX2200" fmla="*/ 799818 w 812747"/>
              <a:gd name="connsiteY2200" fmla="*/ 420937 h 492266"/>
              <a:gd name="connsiteX2201" fmla="*/ 800287 w 812747"/>
              <a:gd name="connsiteY2201" fmla="*/ 420611 h 492266"/>
              <a:gd name="connsiteX2202" fmla="*/ 800495 w 812747"/>
              <a:gd name="connsiteY2202" fmla="*/ 420611 h 492266"/>
              <a:gd name="connsiteX2203" fmla="*/ 800495 w 812747"/>
              <a:gd name="connsiteY2203" fmla="*/ 420937 h 492266"/>
              <a:gd name="connsiteX2204" fmla="*/ 800287 w 812747"/>
              <a:gd name="connsiteY2204" fmla="*/ 420937 h 492266"/>
              <a:gd name="connsiteX2205" fmla="*/ 800495 w 812747"/>
              <a:gd name="connsiteY2205" fmla="*/ 421265 h 492266"/>
              <a:gd name="connsiteX2206" fmla="*/ 800287 w 812747"/>
              <a:gd name="connsiteY2206" fmla="*/ 421591 h 492266"/>
              <a:gd name="connsiteX2207" fmla="*/ 800730 w 812747"/>
              <a:gd name="connsiteY2207" fmla="*/ 422572 h 492266"/>
              <a:gd name="connsiteX2208" fmla="*/ 800495 w 812747"/>
              <a:gd name="connsiteY2208" fmla="*/ 422901 h 492266"/>
              <a:gd name="connsiteX2209" fmla="*/ 800730 w 812747"/>
              <a:gd name="connsiteY2209" fmla="*/ 423227 h 492266"/>
              <a:gd name="connsiteX2210" fmla="*/ 801643 w 812747"/>
              <a:gd name="connsiteY2210" fmla="*/ 423227 h 492266"/>
              <a:gd name="connsiteX2211" fmla="*/ 801643 w 812747"/>
              <a:gd name="connsiteY2211" fmla="*/ 423556 h 492266"/>
              <a:gd name="connsiteX2212" fmla="*/ 801408 w 812747"/>
              <a:gd name="connsiteY2212" fmla="*/ 423882 h 492266"/>
              <a:gd name="connsiteX2213" fmla="*/ 801643 w 812747"/>
              <a:gd name="connsiteY2213" fmla="*/ 423882 h 492266"/>
              <a:gd name="connsiteX2214" fmla="*/ 801851 w 812747"/>
              <a:gd name="connsiteY2214" fmla="*/ 424208 h 492266"/>
              <a:gd name="connsiteX2215" fmla="*/ 801851 w 812747"/>
              <a:gd name="connsiteY2215" fmla="*/ 424536 h 492266"/>
              <a:gd name="connsiteX2216" fmla="*/ 802294 w 812747"/>
              <a:gd name="connsiteY2216" fmla="*/ 425189 h 492266"/>
              <a:gd name="connsiteX2217" fmla="*/ 802764 w 812747"/>
              <a:gd name="connsiteY2217" fmla="*/ 425189 h 492266"/>
              <a:gd name="connsiteX2218" fmla="*/ 803206 w 812747"/>
              <a:gd name="connsiteY2218" fmla="*/ 425189 h 492266"/>
              <a:gd name="connsiteX2219" fmla="*/ 803206 w 812747"/>
              <a:gd name="connsiteY2219" fmla="*/ 425517 h 492266"/>
              <a:gd name="connsiteX2220" fmla="*/ 802764 w 812747"/>
              <a:gd name="connsiteY2220" fmla="*/ 425843 h 492266"/>
              <a:gd name="connsiteX2221" fmla="*/ 802764 w 812747"/>
              <a:gd name="connsiteY2221" fmla="*/ 426172 h 492266"/>
              <a:gd name="connsiteX2222" fmla="*/ 802972 w 812747"/>
              <a:gd name="connsiteY2222" fmla="*/ 427153 h 492266"/>
              <a:gd name="connsiteX2223" fmla="*/ 803206 w 812747"/>
              <a:gd name="connsiteY2223" fmla="*/ 427153 h 492266"/>
              <a:gd name="connsiteX2224" fmla="*/ 803441 w 812747"/>
              <a:gd name="connsiteY2224" fmla="*/ 426824 h 492266"/>
              <a:gd name="connsiteX2225" fmla="*/ 804119 w 812747"/>
              <a:gd name="connsiteY2225" fmla="*/ 426824 h 492266"/>
              <a:gd name="connsiteX2226" fmla="*/ 804328 w 812747"/>
              <a:gd name="connsiteY2226" fmla="*/ 426824 h 492266"/>
              <a:gd name="connsiteX2227" fmla="*/ 804562 w 812747"/>
              <a:gd name="connsiteY2227" fmla="*/ 426498 h 492266"/>
              <a:gd name="connsiteX2228" fmla="*/ 804797 w 812747"/>
              <a:gd name="connsiteY2228" fmla="*/ 426498 h 492266"/>
              <a:gd name="connsiteX2229" fmla="*/ 804797 w 812747"/>
              <a:gd name="connsiteY2229" fmla="*/ 426824 h 492266"/>
              <a:gd name="connsiteX2230" fmla="*/ 804797 w 812747"/>
              <a:gd name="connsiteY2230" fmla="*/ 427153 h 492266"/>
              <a:gd name="connsiteX2231" fmla="*/ 805683 w 812747"/>
              <a:gd name="connsiteY2231" fmla="*/ 427479 h 492266"/>
              <a:gd name="connsiteX2232" fmla="*/ 806152 w 812747"/>
              <a:gd name="connsiteY2232" fmla="*/ 427479 h 492266"/>
              <a:gd name="connsiteX2233" fmla="*/ 806152 w 812747"/>
              <a:gd name="connsiteY2233" fmla="*/ 427805 h 492266"/>
              <a:gd name="connsiteX2234" fmla="*/ 805918 w 812747"/>
              <a:gd name="connsiteY2234" fmla="*/ 428134 h 492266"/>
              <a:gd name="connsiteX2235" fmla="*/ 805683 w 812747"/>
              <a:gd name="connsiteY2235" fmla="*/ 428460 h 492266"/>
              <a:gd name="connsiteX2236" fmla="*/ 805683 w 812747"/>
              <a:gd name="connsiteY2236" fmla="*/ 428786 h 492266"/>
              <a:gd name="connsiteX2237" fmla="*/ 806152 w 812747"/>
              <a:gd name="connsiteY2237" fmla="*/ 428786 h 492266"/>
              <a:gd name="connsiteX2238" fmla="*/ 806361 w 812747"/>
              <a:gd name="connsiteY2238" fmla="*/ 429112 h 492266"/>
              <a:gd name="connsiteX2239" fmla="*/ 806830 w 812747"/>
              <a:gd name="connsiteY2239" fmla="*/ 429112 h 492266"/>
              <a:gd name="connsiteX2240" fmla="*/ 807038 w 812747"/>
              <a:gd name="connsiteY2240" fmla="*/ 429441 h 492266"/>
              <a:gd name="connsiteX2241" fmla="*/ 807038 w 812747"/>
              <a:gd name="connsiteY2241" fmla="*/ 430093 h 492266"/>
              <a:gd name="connsiteX2242" fmla="*/ 807273 w 812747"/>
              <a:gd name="connsiteY2242" fmla="*/ 430093 h 492266"/>
              <a:gd name="connsiteX2243" fmla="*/ 807716 w 812747"/>
              <a:gd name="connsiteY2243" fmla="*/ 430093 h 492266"/>
              <a:gd name="connsiteX2244" fmla="*/ 807951 w 812747"/>
              <a:gd name="connsiteY2244" fmla="*/ 430421 h 492266"/>
              <a:gd name="connsiteX2245" fmla="*/ 807273 w 812747"/>
              <a:gd name="connsiteY2245" fmla="*/ 430747 h 492266"/>
              <a:gd name="connsiteX2246" fmla="*/ 807273 w 812747"/>
              <a:gd name="connsiteY2246" fmla="*/ 431073 h 492266"/>
              <a:gd name="connsiteX2247" fmla="*/ 807951 w 812747"/>
              <a:gd name="connsiteY2247" fmla="*/ 430747 h 492266"/>
              <a:gd name="connsiteX2248" fmla="*/ 807951 w 812747"/>
              <a:gd name="connsiteY2248" fmla="*/ 431073 h 492266"/>
              <a:gd name="connsiteX2249" fmla="*/ 807716 w 812747"/>
              <a:gd name="connsiteY2249" fmla="*/ 432054 h 492266"/>
              <a:gd name="connsiteX2250" fmla="*/ 807951 w 812747"/>
              <a:gd name="connsiteY2250" fmla="*/ 432054 h 492266"/>
              <a:gd name="connsiteX2251" fmla="*/ 808159 w 812747"/>
              <a:gd name="connsiteY2251" fmla="*/ 432380 h 492266"/>
              <a:gd name="connsiteX2252" fmla="*/ 808159 w 812747"/>
              <a:gd name="connsiteY2252" fmla="*/ 432709 h 492266"/>
              <a:gd name="connsiteX2253" fmla="*/ 808159 w 812747"/>
              <a:gd name="connsiteY2253" fmla="*/ 433035 h 492266"/>
              <a:gd name="connsiteX2254" fmla="*/ 807951 w 812747"/>
              <a:gd name="connsiteY2254" fmla="*/ 433687 h 492266"/>
              <a:gd name="connsiteX2255" fmla="*/ 807951 w 812747"/>
              <a:gd name="connsiteY2255" fmla="*/ 434016 h 492266"/>
              <a:gd name="connsiteX2256" fmla="*/ 807716 w 812747"/>
              <a:gd name="connsiteY2256" fmla="*/ 434342 h 492266"/>
              <a:gd name="connsiteX2257" fmla="*/ 807482 w 812747"/>
              <a:gd name="connsiteY2257" fmla="*/ 434668 h 492266"/>
              <a:gd name="connsiteX2258" fmla="*/ 807716 w 812747"/>
              <a:gd name="connsiteY2258" fmla="*/ 434994 h 492266"/>
              <a:gd name="connsiteX2259" fmla="*/ 807951 w 812747"/>
              <a:gd name="connsiteY2259" fmla="*/ 434994 h 492266"/>
              <a:gd name="connsiteX2260" fmla="*/ 808159 w 812747"/>
              <a:gd name="connsiteY2260" fmla="*/ 435320 h 492266"/>
              <a:gd name="connsiteX2261" fmla="*/ 808159 w 812747"/>
              <a:gd name="connsiteY2261" fmla="*/ 435649 h 492266"/>
              <a:gd name="connsiteX2262" fmla="*/ 807273 w 812747"/>
              <a:gd name="connsiteY2262" fmla="*/ 435975 h 492266"/>
              <a:gd name="connsiteX2263" fmla="*/ 807716 w 812747"/>
              <a:gd name="connsiteY2263" fmla="*/ 436301 h 492266"/>
              <a:gd name="connsiteX2264" fmla="*/ 808159 w 812747"/>
              <a:gd name="connsiteY2264" fmla="*/ 436301 h 492266"/>
              <a:gd name="connsiteX2265" fmla="*/ 808394 w 812747"/>
              <a:gd name="connsiteY2265" fmla="*/ 436627 h 492266"/>
              <a:gd name="connsiteX2266" fmla="*/ 808394 w 812747"/>
              <a:gd name="connsiteY2266" fmla="*/ 436953 h 492266"/>
              <a:gd name="connsiteX2267" fmla="*/ 807716 w 812747"/>
              <a:gd name="connsiteY2267" fmla="*/ 436953 h 492266"/>
              <a:gd name="connsiteX2268" fmla="*/ 807716 w 812747"/>
              <a:gd name="connsiteY2268" fmla="*/ 437282 h 492266"/>
              <a:gd name="connsiteX2269" fmla="*/ 808394 w 812747"/>
              <a:gd name="connsiteY2269" fmla="*/ 437282 h 492266"/>
              <a:gd name="connsiteX2270" fmla="*/ 807951 w 812747"/>
              <a:gd name="connsiteY2270" fmla="*/ 437608 h 492266"/>
              <a:gd name="connsiteX2271" fmla="*/ 807951 w 812747"/>
              <a:gd name="connsiteY2271" fmla="*/ 437934 h 492266"/>
              <a:gd name="connsiteX2272" fmla="*/ 807951 w 812747"/>
              <a:gd name="connsiteY2272" fmla="*/ 438260 h 492266"/>
              <a:gd name="connsiteX2273" fmla="*/ 808394 w 812747"/>
              <a:gd name="connsiteY2273" fmla="*/ 438586 h 492266"/>
              <a:gd name="connsiteX2274" fmla="*/ 808394 w 812747"/>
              <a:gd name="connsiteY2274" fmla="*/ 438915 h 492266"/>
              <a:gd name="connsiteX2275" fmla="*/ 808394 w 812747"/>
              <a:gd name="connsiteY2275" fmla="*/ 439241 h 492266"/>
              <a:gd name="connsiteX2276" fmla="*/ 808159 w 812747"/>
              <a:gd name="connsiteY2276" fmla="*/ 439241 h 492266"/>
              <a:gd name="connsiteX2277" fmla="*/ 808394 w 812747"/>
              <a:gd name="connsiteY2277" fmla="*/ 439567 h 492266"/>
              <a:gd name="connsiteX2278" fmla="*/ 808159 w 812747"/>
              <a:gd name="connsiteY2278" fmla="*/ 439567 h 492266"/>
              <a:gd name="connsiteX2279" fmla="*/ 808159 w 812747"/>
              <a:gd name="connsiteY2279" fmla="*/ 439893 h 492266"/>
              <a:gd name="connsiteX2280" fmla="*/ 808159 w 812747"/>
              <a:gd name="connsiteY2280" fmla="*/ 440219 h 492266"/>
              <a:gd name="connsiteX2281" fmla="*/ 807951 w 812747"/>
              <a:gd name="connsiteY2281" fmla="*/ 440545 h 492266"/>
              <a:gd name="connsiteX2282" fmla="*/ 807951 w 812747"/>
              <a:gd name="connsiteY2282" fmla="*/ 440871 h 492266"/>
              <a:gd name="connsiteX2283" fmla="*/ 807951 w 812747"/>
              <a:gd name="connsiteY2283" fmla="*/ 441200 h 492266"/>
              <a:gd name="connsiteX2284" fmla="*/ 808159 w 812747"/>
              <a:gd name="connsiteY2284" fmla="*/ 441200 h 492266"/>
              <a:gd name="connsiteX2285" fmla="*/ 808394 w 812747"/>
              <a:gd name="connsiteY2285" fmla="*/ 441526 h 492266"/>
              <a:gd name="connsiteX2286" fmla="*/ 808629 w 812747"/>
              <a:gd name="connsiteY2286" fmla="*/ 441526 h 492266"/>
              <a:gd name="connsiteX2287" fmla="*/ 808629 w 812747"/>
              <a:gd name="connsiteY2287" fmla="*/ 441852 h 492266"/>
              <a:gd name="connsiteX2288" fmla="*/ 808629 w 812747"/>
              <a:gd name="connsiteY2288" fmla="*/ 442178 h 492266"/>
              <a:gd name="connsiteX2289" fmla="*/ 808394 w 812747"/>
              <a:gd name="connsiteY2289" fmla="*/ 442178 h 492266"/>
              <a:gd name="connsiteX2290" fmla="*/ 808629 w 812747"/>
              <a:gd name="connsiteY2290" fmla="*/ 442504 h 492266"/>
              <a:gd name="connsiteX2291" fmla="*/ 808629 w 812747"/>
              <a:gd name="connsiteY2291" fmla="*/ 442830 h 492266"/>
              <a:gd name="connsiteX2292" fmla="*/ 808837 w 812747"/>
              <a:gd name="connsiteY2292" fmla="*/ 442830 h 492266"/>
              <a:gd name="connsiteX2293" fmla="*/ 809072 w 812747"/>
              <a:gd name="connsiteY2293" fmla="*/ 442830 h 492266"/>
              <a:gd name="connsiteX2294" fmla="*/ 809515 w 812747"/>
              <a:gd name="connsiteY2294" fmla="*/ 442830 h 492266"/>
              <a:gd name="connsiteX2295" fmla="*/ 809749 w 812747"/>
              <a:gd name="connsiteY2295" fmla="*/ 442830 h 492266"/>
              <a:gd name="connsiteX2296" fmla="*/ 809515 w 812747"/>
              <a:gd name="connsiteY2296" fmla="*/ 443156 h 492266"/>
              <a:gd name="connsiteX2297" fmla="*/ 809306 w 812747"/>
              <a:gd name="connsiteY2297" fmla="*/ 443482 h 492266"/>
              <a:gd name="connsiteX2298" fmla="*/ 808837 w 812747"/>
              <a:gd name="connsiteY2298" fmla="*/ 443809 h 492266"/>
              <a:gd name="connsiteX2299" fmla="*/ 808629 w 812747"/>
              <a:gd name="connsiteY2299" fmla="*/ 443482 h 492266"/>
              <a:gd name="connsiteX2300" fmla="*/ 808394 w 812747"/>
              <a:gd name="connsiteY2300" fmla="*/ 443809 h 492266"/>
              <a:gd name="connsiteX2301" fmla="*/ 808159 w 812747"/>
              <a:gd name="connsiteY2301" fmla="*/ 444137 h 492266"/>
              <a:gd name="connsiteX2302" fmla="*/ 808159 w 812747"/>
              <a:gd name="connsiteY2302" fmla="*/ 444463 h 492266"/>
              <a:gd name="connsiteX2303" fmla="*/ 808159 w 812747"/>
              <a:gd name="connsiteY2303" fmla="*/ 444789 h 492266"/>
              <a:gd name="connsiteX2304" fmla="*/ 807951 w 812747"/>
              <a:gd name="connsiteY2304" fmla="*/ 445115 h 492266"/>
              <a:gd name="connsiteX2305" fmla="*/ 808159 w 812747"/>
              <a:gd name="connsiteY2305" fmla="*/ 445115 h 492266"/>
              <a:gd name="connsiteX2306" fmla="*/ 808159 w 812747"/>
              <a:gd name="connsiteY2306" fmla="*/ 445768 h 492266"/>
              <a:gd name="connsiteX2307" fmla="*/ 808159 w 812747"/>
              <a:gd name="connsiteY2307" fmla="*/ 446420 h 492266"/>
              <a:gd name="connsiteX2308" fmla="*/ 808394 w 812747"/>
              <a:gd name="connsiteY2308" fmla="*/ 447072 h 492266"/>
              <a:gd name="connsiteX2309" fmla="*/ 808394 w 812747"/>
              <a:gd name="connsiteY2309" fmla="*/ 447724 h 492266"/>
              <a:gd name="connsiteX2310" fmla="*/ 808837 w 812747"/>
              <a:gd name="connsiteY2310" fmla="*/ 448050 h 492266"/>
              <a:gd name="connsiteX2311" fmla="*/ 808629 w 812747"/>
              <a:gd name="connsiteY2311" fmla="*/ 448702 h 492266"/>
              <a:gd name="connsiteX2312" fmla="*/ 809072 w 812747"/>
              <a:gd name="connsiteY2312" fmla="*/ 448702 h 492266"/>
              <a:gd name="connsiteX2313" fmla="*/ 808837 w 812747"/>
              <a:gd name="connsiteY2313" fmla="*/ 449354 h 492266"/>
              <a:gd name="connsiteX2314" fmla="*/ 809306 w 812747"/>
              <a:gd name="connsiteY2314" fmla="*/ 449354 h 492266"/>
              <a:gd name="connsiteX2315" fmla="*/ 809749 w 812747"/>
              <a:gd name="connsiteY2315" fmla="*/ 449354 h 492266"/>
              <a:gd name="connsiteX2316" fmla="*/ 809515 w 812747"/>
              <a:gd name="connsiteY2316" fmla="*/ 449680 h 492266"/>
              <a:gd name="connsiteX2317" fmla="*/ 809306 w 812747"/>
              <a:gd name="connsiteY2317" fmla="*/ 449680 h 492266"/>
              <a:gd name="connsiteX2318" fmla="*/ 809072 w 812747"/>
              <a:gd name="connsiteY2318" fmla="*/ 450006 h 492266"/>
              <a:gd name="connsiteX2319" fmla="*/ 809306 w 812747"/>
              <a:gd name="connsiteY2319" fmla="*/ 450006 h 492266"/>
              <a:gd name="connsiteX2320" fmla="*/ 809515 w 812747"/>
              <a:gd name="connsiteY2320" fmla="*/ 450006 h 492266"/>
              <a:gd name="connsiteX2321" fmla="*/ 809306 w 812747"/>
              <a:gd name="connsiteY2321" fmla="*/ 450333 h 492266"/>
              <a:gd name="connsiteX2322" fmla="*/ 809749 w 812747"/>
              <a:gd name="connsiteY2322" fmla="*/ 450659 h 492266"/>
              <a:gd name="connsiteX2323" fmla="*/ 809515 w 812747"/>
              <a:gd name="connsiteY2323" fmla="*/ 450985 h 492266"/>
              <a:gd name="connsiteX2324" fmla="*/ 809515 w 812747"/>
              <a:gd name="connsiteY2324" fmla="*/ 451311 h 492266"/>
              <a:gd name="connsiteX2325" fmla="*/ 809072 w 812747"/>
              <a:gd name="connsiteY2325" fmla="*/ 451311 h 492266"/>
              <a:gd name="connsiteX2326" fmla="*/ 808837 w 812747"/>
              <a:gd name="connsiteY2326" fmla="*/ 451311 h 492266"/>
              <a:gd name="connsiteX2327" fmla="*/ 809306 w 812747"/>
              <a:gd name="connsiteY2327" fmla="*/ 451637 h 492266"/>
              <a:gd name="connsiteX2328" fmla="*/ 809515 w 812747"/>
              <a:gd name="connsiteY2328" fmla="*/ 451637 h 492266"/>
              <a:gd name="connsiteX2329" fmla="*/ 809306 w 812747"/>
              <a:gd name="connsiteY2329" fmla="*/ 451637 h 492266"/>
              <a:gd name="connsiteX2330" fmla="*/ 809306 w 812747"/>
              <a:gd name="connsiteY2330" fmla="*/ 451963 h 492266"/>
              <a:gd name="connsiteX2331" fmla="*/ 808837 w 812747"/>
              <a:gd name="connsiteY2331" fmla="*/ 452289 h 492266"/>
              <a:gd name="connsiteX2332" fmla="*/ 809072 w 812747"/>
              <a:gd name="connsiteY2332" fmla="*/ 452289 h 492266"/>
              <a:gd name="connsiteX2333" fmla="*/ 809306 w 812747"/>
              <a:gd name="connsiteY2333" fmla="*/ 452615 h 492266"/>
              <a:gd name="connsiteX2334" fmla="*/ 809072 w 812747"/>
              <a:gd name="connsiteY2334" fmla="*/ 452615 h 492266"/>
              <a:gd name="connsiteX2335" fmla="*/ 809072 w 812747"/>
              <a:gd name="connsiteY2335" fmla="*/ 452941 h 492266"/>
              <a:gd name="connsiteX2336" fmla="*/ 809306 w 812747"/>
              <a:gd name="connsiteY2336" fmla="*/ 452941 h 492266"/>
              <a:gd name="connsiteX2337" fmla="*/ 808837 w 812747"/>
              <a:gd name="connsiteY2337" fmla="*/ 453267 h 492266"/>
              <a:gd name="connsiteX2338" fmla="*/ 809072 w 812747"/>
              <a:gd name="connsiteY2338" fmla="*/ 453267 h 492266"/>
              <a:gd name="connsiteX2339" fmla="*/ 809306 w 812747"/>
              <a:gd name="connsiteY2339" fmla="*/ 453593 h 492266"/>
              <a:gd name="connsiteX2340" fmla="*/ 809072 w 812747"/>
              <a:gd name="connsiteY2340" fmla="*/ 453593 h 492266"/>
              <a:gd name="connsiteX2341" fmla="*/ 809072 w 812747"/>
              <a:gd name="connsiteY2341" fmla="*/ 453919 h 492266"/>
              <a:gd name="connsiteX2342" fmla="*/ 808837 w 812747"/>
              <a:gd name="connsiteY2342" fmla="*/ 454245 h 492266"/>
              <a:gd name="connsiteX2343" fmla="*/ 808629 w 812747"/>
              <a:gd name="connsiteY2343" fmla="*/ 454571 h 492266"/>
              <a:gd name="connsiteX2344" fmla="*/ 808837 w 812747"/>
              <a:gd name="connsiteY2344" fmla="*/ 454898 h 492266"/>
              <a:gd name="connsiteX2345" fmla="*/ 809306 w 812747"/>
              <a:gd name="connsiteY2345" fmla="*/ 454571 h 492266"/>
              <a:gd name="connsiteX2346" fmla="*/ 809515 w 812747"/>
              <a:gd name="connsiteY2346" fmla="*/ 454245 h 492266"/>
              <a:gd name="connsiteX2347" fmla="*/ 810193 w 812747"/>
              <a:gd name="connsiteY2347" fmla="*/ 454245 h 492266"/>
              <a:gd name="connsiteX2348" fmla="*/ 810193 w 812747"/>
              <a:gd name="connsiteY2348" fmla="*/ 454571 h 492266"/>
              <a:gd name="connsiteX2349" fmla="*/ 809749 w 812747"/>
              <a:gd name="connsiteY2349" fmla="*/ 454898 h 492266"/>
              <a:gd name="connsiteX2350" fmla="*/ 809984 w 812747"/>
              <a:gd name="connsiteY2350" fmla="*/ 454898 h 492266"/>
              <a:gd name="connsiteX2351" fmla="*/ 810193 w 812747"/>
              <a:gd name="connsiteY2351" fmla="*/ 454898 h 492266"/>
              <a:gd name="connsiteX2352" fmla="*/ 809984 w 812747"/>
              <a:gd name="connsiteY2352" fmla="*/ 455224 h 492266"/>
              <a:gd name="connsiteX2353" fmla="*/ 809749 w 812747"/>
              <a:gd name="connsiteY2353" fmla="*/ 455224 h 492266"/>
              <a:gd name="connsiteX2354" fmla="*/ 809749 w 812747"/>
              <a:gd name="connsiteY2354" fmla="*/ 455550 h 492266"/>
              <a:gd name="connsiteX2355" fmla="*/ 809984 w 812747"/>
              <a:gd name="connsiteY2355" fmla="*/ 455550 h 492266"/>
              <a:gd name="connsiteX2356" fmla="*/ 810193 w 812747"/>
              <a:gd name="connsiteY2356" fmla="*/ 455876 h 492266"/>
              <a:gd name="connsiteX2357" fmla="*/ 809984 w 812747"/>
              <a:gd name="connsiteY2357" fmla="*/ 455876 h 492266"/>
              <a:gd name="connsiteX2358" fmla="*/ 810427 w 812747"/>
              <a:gd name="connsiteY2358" fmla="*/ 455876 h 492266"/>
              <a:gd name="connsiteX2359" fmla="*/ 810427 w 812747"/>
              <a:gd name="connsiteY2359" fmla="*/ 456528 h 492266"/>
              <a:gd name="connsiteX2360" fmla="*/ 810193 w 812747"/>
              <a:gd name="connsiteY2360" fmla="*/ 456851 h 492266"/>
              <a:gd name="connsiteX2361" fmla="*/ 810427 w 812747"/>
              <a:gd name="connsiteY2361" fmla="*/ 457178 h 492266"/>
              <a:gd name="connsiteX2362" fmla="*/ 810193 w 812747"/>
              <a:gd name="connsiteY2362" fmla="*/ 457504 h 492266"/>
              <a:gd name="connsiteX2363" fmla="*/ 810193 w 812747"/>
              <a:gd name="connsiteY2363" fmla="*/ 458156 h 492266"/>
              <a:gd name="connsiteX2364" fmla="*/ 809984 w 812747"/>
              <a:gd name="connsiteY2364" fmla="*/ 458482 h 492266"/>
              <a:gd name="connsiteX2365" fmla="*/ 810193 w 812747"/>
              <a:gd name="connsiteY2365" fmla="*/ 458808 h 492266"/>
              <a:gd name="connsiteX2366" fmla="*/ 810427 w 812747"/>
              <a:gd name="connsiteY2366" fmla="*/ 459460 h 492266"/>
              <a:gd name="connsiteX2367" fmla="*/ 810662 w 812747"/>
              <a:gd name="connsiteY2367" fmla="*/ 459783 h 492266"/>
              <a:gd name="connsiteX2368" fmla="*/ 811105 w 812747"/>
              <a:gd name="connsiteY2368" fmla="*/ 460762 h 492266"/>
              <a:gd name="connsiteX2369" fmla="*/ 811105 w 812747"/>
              <a:gd name="connsiteY2369" fmla="*/ 461088 h 492266"/>
              <a:gd name="connsiteX2370" fmla="*/ 811339 w 812747"/>
              <a:gd name="connsiteY2370" fmla="*/ 461088 h 492266"/>
              <a:gd name="connsiteX2371" fmla="*/ 811339 w 812747"/>
              <a:gd name="connsiteY2371" fmla="*/ 461414 h 492266"/>
              <a:gd name="connsiteX2372" fmla="*/ 811105 w 812747"/>
              <a:gd name="connsiteY2372" fmla="*/ 461414 h 492266"/>
              <a:gd name="connsiteX2373" fmla="*/ 811339 w 812747"/>
              <a:gd name="connsiteY2373" fmla="*/ 461737 h 492266"/>
              <a:gd name="connsiteX2374" fmla="*/ 811105 w 812747"/>
              <a:gd name="connsiteY2374" fmla="*/ 462389 h 492266"/>
              <a:gd name="connsiteX2375" fmla="*/ 810870 w 812747"/>
              <a:gd name="connsiteY2375" fmla="*/ 462715 h 492266"/>
              <a:gd name="connsiteX2376" fmla="*/ 811105 w 812747"/>
              <a:gd name="connsiteY2376" fmla="*/ 462715 h 492266"/>
              <a:gd name="connsiteX2377" fmla="*/ 811339 w 812747"/>
              <a:gd name="connsiteY2377" fmla="*/ 462715 h 492266"/>
              <a:gd name="connsiteX2378" fmla="*/ 811548 w 812747"/>
              <a:gd name="connsiteY2378" fmla="*/ 463368 h 492266"/>
              <a:gd name="connsiteX2379" fmla="*/ 811991 w 812747"/>
              <a:gd name="connsiteY2379" fmla="*/ 463368 h 492266"/>
              <a:gd name="connsiteX2380" fmla="*/ 812226 w 812747"/>
              <a:gd name="connsiteY2380" fmla="*/ 463691 h 492266"/>
              <a:gd name="connsiteX2381" fmla="*/ 811991 w 812747"/>
              <a:gd name="connsiteY2381" fmla="*/ 464017 h 492266"/>
              <a:gd name="connsiteX2382" fmla="*/ 811548 w 812747"/>
              <a:gd name="connsiteY2382" fmla="*/ 464017 h 492266"/>
              <a:gd name="connsiteX2383" fmla="*/ 811548 w 812747"/>
              <a:gd name="connsiteY2383" fmla="*/ 464669 h 492266"/>
              <a:gd name="connsiteX2384" fmla="*/ 811991 w 812747"/>
              <a:gd name="connsiteY2384" fmla="*/ 464995 h 492266"/>
              <a:gd name="connsiteX2385" fmla="*/ 811991 w 812747"/>
              <a:gd name="connsiteY2385" fmla="*/ 465319 h 492266"/>
              <a:gd name="connsiteX2386" fmla="*/ 812226 w 812747"/>
              <a:gd name="connsiteY2386" fmla="*/ 465645 h 492266"/>
              <a:gd name="connsiteX2387" fmla="*/ 812460 w 812747"/>
              <a:gd name="connsiteY2387" fmla="*/ 465971 h 492266"/>
              <a:gd name="connsiteX2388" fmla="*/ 812460 w 812747"/>
              <a:gd name="connsiteY2388" fmla="*/ 466297 h 492266"/>
              <a:gd name="connsiteX2389" fmla="*/ 812669 w 812747"/>
              <a:gd name="connsiteY2389" fmla="*/ 466947 h 492266"/>
              <a:gd name="connsiteX2390" fmla="*/ 812669 w 812747"/>
              <a:gd name="connsiteY2390" fmla="*/ 467599 h 492266"/>
              <a:gd name="connsiteX2391" fmla="*/ 812460 w 812747"/>
              <a:gd name="connsiteY2391" fmla="*/ 467922 h 492266"/>
              <a:gd name="connsiteX2392" fmla="*/ 812669 w 812747"/>
              <a:gd name="connsiteY2392" fmla="*/ 468574 h 492266"/>
              <a:gd name="connsiteX2393" fmla="*/ 812903 w 812747"/>
              <a:gd name="connsiteY2393" fmla="*/ 468900 h 492266"/>
              <a:gd name="connsiteX2394" fmla="*/ 812669 w 812747"/>
              <a:gd name="connsiteY2394" fmla="*/ 469550 h 492266"/>
              <a:gd name="connsiteX2395" fmla="*/ 812460 w 812747"/>
              <a:gd name="connsiteY2395" fmla="*/ 469876 h 492266"/>
              <a:gd name="connsiteX2396" fmla="*/ 812669 w 812747"/>
              <a:gd name="connsiteY2396" fmla="*/ 470202 h 492266"/>
              <a:gd name="connsiteX2397" fmla="*/ 812460 w 812747"/>
              <a:gd name="connsiteY2397" fmla="*/ 470852 h 492266"/>
              <a:gd name="connsiteX2398" fmla="*/ 812669 w 812747"/>
              <a:gd name="connsiteY2398" fmla="*/ 471178 h 492266"/>
              <a:gd name="connsiteX2399" fmla="*/ 812669 w 812747"/>
              <a:gd name="connsiteY2399" fmla="*/ 471827 h 492266"/>
              <a:gd name="connsiteX2400" fmla="*/ 812460 w 812747"/>
              <a:gd name="connsiteY2400" fmla="*/ 472153 h 492266"/>
              <a:gd name="connsiteX2401" fmla="*/ 812460 w 812747"/>
              <a:gd name="connsiteY2401" fmla="*/ 472477 h 492266"/>
              <a:gd name="connsiteX2402" fmla="*/ 812226 w 812747"/>
              <a:gd name="connsiteY2402" fmla="*/ 472803 h 492266"/>
              <a:gd name="connsiteX2403" fmla="*/ 812226 w 812747"/>
              <a:gd name="connsiteY2403" fmla="*/ 473452 h 492266"/>
              <a:gd name="connsiteX2404" fmla="*/ 811548 w 812747"/>
              <a:gd name="connsiteY2404" fmla="*/ 474105 h 492266"/>
              <a:gd name="connsiteX2405" fmla="*/ 810870 w 812747"/>
              <a:gd name="connsiteY2405" fmla="*/ 476056 h 492266"/>
              <a:gd name="connsiteX2406" fmla="*/ 810193 w 812747"/>
              <a:gd name="connsiteY2406" fmla="*/ 478004 h 492266"/>
              <a:gd name="connsiteX2407" fmla="*/ 810427 w 812747"/>
              <a:gd name="connsiteY2407" fmla="*/ 478330 h 492266"/>
              <a:gd name="connsiteX2408" fmla="*/ 810427 w 812747"/>
              <a:gd name="connsiteY2408" fmla="*/ 478654 h 492266"/>
              <a:gd name="connsiteX2409" fmla="*/ 810662 w 812747"/>
              <a:gd name="connsiteY2409" fmla="*/ 479629 h 492266"/>
              <a:gd name="connsiteX2410" fmla="*/ 810427 w 812747"/>
              <a:gd name="connsiteY2410" fmla="*/ 480929 h 492266"/>
              <a:gd name="connsiteX2411" fmla="*/ 810662 w 812747"/>
              <a:gd name="connsiteY2411" fmla="*/ 481255 h 492266"/>
              <a:gd name="connsiteX2412" fmla="*/ 810870 w 812747"/>
              <a:gd name="connsiteY2412" fmla="*/ 481581 h 492266"/>
              <a:gd name="connsiteX2413" fmla="*/ 810870 w 812747"/>
              <a:gd name="connsiteY2413" fmla="*/ 483529 h 492266"/>
              <a:gd name="connsiteX2414" fmla="*/ 810870 w 812747"/>
              <a:gd name="connsiteY2414" fmla="*/ 485152 h 492266"/>
              <a:gd name="connsiteX2415" fmla="*/ 811105 w 812747"/>
              <a:gd name="connsiteY2415" fmla="*/ 487750 h 492266"/>
              <a:gd name="connsiteX2416" fmla="*/ 811339 w 812747"/>
              <a:gd name="connsiteY2416" fmla="*/ 488399 h 492266"/>
              <a:gd name="connsiteX2417" fmla="*/ 811783 w 812747"/>
              <a:gd name="connsiteY2417" fmla="*/ 488723 h 492266"/>
              <a:gd name="connsiteX2418" fmla="*/ 811548 w 812747"/>
              <a:gd name="connsiteY2418" fmla="*/ 489372 h 492266"/>
              <a:gd name="connsiteX2419" fmla="*/ 811783 w 812747"/>
              <a:gd name="connsiteY2419" fmla="*/ 489699 h 492266"/>
              <a:gd name="connsiteX2420" fmla="*/ 811991 w 812747"/>
              <a:gd name="connsiteY2420" fmla="*/ 490348 h 492266"/>
              <a:gd name="connsiteX2421" fmla="*/ 811991 w 812747"/>
              <a:gd name="connsiteY2421" fmla="*/ 490671 h 492266"/>
              <a:gd name="connsiteX2422" fmla="*/ 811991 w 812747"/>
              <a:gd name="connsiteY2422" fmla="*/ 491971 h 492266"/>
              <a:gd name="connsiteX2423" fmla="*/ 811783 w 812747"/>
              <a:gd name="connsiteY2423" fmla="*/ 492294 h 492266"/>
              <a:gd name="connsiteX2424" fmla="*/ 810427 w 812747"/>
              <a:gd name="connsiteY2424" fmla="*/ 492294 h 492266"/>
              <a:gd name="connsiteX2425" fmla="*/ 809306 w 812747"/>
              <a:gd name="connsiteY2425" fmla="*/ 492294 h 492266"/>
              <a:gd name="connsiteX2426" fmla="*/ 808159 w 812747"/>
              <a:gd name="connsiteY2426" fmla="*/ 492294 h 492266"/>
              <a:gd name="connsiteX2427" fmla="*/ 807038 w 812747"/>
              <a:gd name="connsiteY2427" fmla="*/ 492294 h 492266"/>
              <a:gd name="connsiteX2428" fmla="*/ 805918 w 812747"/>
              <a:gd name="connsiteY2428" fmla="*/ 492294 h 492266"/>
              <a:gd name="connsiteX2429" fmla="*/ 803650 w 812747"/>
              <a:gd name="connsiteY2429" fmla="*/ 492294 h 492266"/>
              <a:gd name="connsiteX2430" fmla="*/ 801408 w 812747"/>
              <a:gd name="connsiteY2430" fmla="*/ 491971 h 492266"/>
              <a:gd name="connsiteX2431" fmla="*/ 799140 w 812747"/>
              <a:gd name="connsiteY2431" fmla="*/ 491971 h 492266"/>
              <a:gd name="connsiteX2432" fmla="*/ 796898 w 812747"/>
              <a:gd name="connsiteY2432" fmla="*/ 491971 h 492266"/>
              <a:gd name="connsiteX2433" fmla="*/ 794630 w 812747"/>
              <a:gd name="connsiteY2433" fmla="*/ 491971 h 492266"/>
              <a:gd name="connsiteX2434" fmla="*/ 793510 w 812747"/>
              <a:gd name="connsiteY2434" fmla="*/ 491971 h 492266"/>
              <a:gd name="connsiteX2435" fmla="*/ 790121 w 812747"/>
              <a:gd name="connsiteY2435" fmla="*/ 491971 h 492266"/>
              <a:gd name="connsiteX2436" fmla="*/ 787201 w 812747"/>
              <a:gd name="connsiteY2436" fmla="*/ 491971 h 492266"/>
              <a:gd name="connsiteX2437" fmla="*/ 786523 w 812747"/>
              <a:gd name="connsiteY2437" fmla="*/ 491971 h 492266"/>
              <a:gd name="connsiteX2438" fmla="*/ 786289 w 812747"/>
              <a:gd name="connsiteY2438" fmla="*/ 491971 h 492266"/>
              <a:gd name="connsiteX2439" fmla="*/ 785611 w 812747"/>
              <a:gd name="connsiteY2439" fmla="*/ 492294 h 492266"/>
              <a:gd name="connsiteX2440" fmla="*/ 781571 w 812747"/>
              <a:gd name="connsiteY2440" fmla="*/ 491971 h 492266"/>
              <a:gd name="connsiteX2441" fmla="*/ 780658 w 812747"/>
              <a:gd name="connsiteY2441" fmla="*/ 491971 h 492266"/>
              <a:gd name="connsiteX2442" fmla="*/ 775914 w 812747"/>
              <a:gd name="connsiteY2442" fmla="*/ 491971 h 492266"/>
              <a:gd name="connsiteX2443" fmla="*/ 768250 w 812747"/>
              <a:gd name="connsiteY2443" fmla="*/ 491971 h 492266"/>
              <a:gd name="connsiteX2444" fmla="*/ 766895 w 812747"/>
              <a:gd name="connsiteY2444" fmla="*/ 491971 h 492266"/>
              <a:gd name="connsiteX2445" fmla="*/ 764653 w 812747"/>
              <a:gd name="connsiteY2445" fmla="*/ 491971 h 492266"/>
              <a:gd name="connsiteX2446" fmla="*/ 764419 w 812747"/>
              <a:gd name="connsiteY2446" fmla="*/ 492294 h 492266"/>
              <a:gd name="connsiteX2447" fmla="*/ 762385 w 812747"/>
              <a:gd name="connsiteY2447" fmla="*/ 492294 h 492266"/>
              <a:gd name="connsiteX2448" fmla="*/ 756312 w 812747"/>
              <a:gd name="connsiteY2448" fmla="*/ 491971 h 492266"/>
              <a:gd name="connsiteX2449" fmla="*/ 753366 w 812747"/>
              <a:gd name="connsiteY2449" fmla="*/ 491971 h 492266"/>
              <a:gd name="connsiteX2450" fmla="*/ 751802 w 812747"/>
              <a:gd name="connsiteY2450" fmla="*/ 491971 h 492266"/>
              <a:gd name="connsiteX2451" fmla="*/ 748857 w 812747"/>
              <a:gd name="connsiteY2451" fmla="*/ 492294 h 492266"/>
              <a:gd name="connsiteX2452" fmla="*/ 739837 w 812747"/>
              <a:gd name="connsiteY2452" fmla="*/ 492294 h 492266"/>
              <a:gd name="connsiteX2453" fmla="*/ 730818 w 812747"/>
              <a:gd name="connsiteY2453" fmla="*/ 492294 h 492266"/>
              <a:gd name="connsiteX2454" fmla="*/ 730583 w 812747"/>
              <a:gd name="connsiteY2454" fmla="*/ 492294 h 492266"/>
              <a:gd name="connsiteX2455" fmla="*/ 729906 w 812747"/>
              <a:gd name="connsiteY2455" fmla="*/ 492294 h 492266"/>
              <a:gd name="connsiteX2456" fmla="*/ 726074 w 812747"/>
              <a:gd name="connsiteY2456" fmla="*/ 492294 h 492266"/>
              <a:gd name="connsiteX2457" fmla="*/ 712545 w 812747"/>
              <a:gd name="connsiteY2457" fmla="*/ 492294 h 492266"/>
              <a:gd name="connsiteX2458" fmla="*/ 712336 w 812747"/>
              <a:gd name="connsiteY2458" fmla="*/ 492294 h 492266"/>
              <a:gd name="connsiteX2459" fmla="*/ 711190 w 812747"/>
              <a:gd name="connsiteY2459" fmla="*/ 492294 h 492266"/>
              <a:gd name="connsiteX2460" fmla="*/ 709182 w 812747"/>
              <a:gd name="connsiteY2460" fmla="*/ 492294 h 492266"/>
              <a:gd name="connsiteX2461" fmla="*/ 708270 w 812747"/>
              <a:gd name="connsiteY2461" fmla="*/ 492294 h 492266"/>
              <a:gd name="connsiteX2462" fmla="*/ 706680 w 812747"/>
              <a:gd name="connsiteY2462" fmla="*/ 492294 h 492266"/>
              <a:gd name="connsiteX2463" fmla="*/ 705794 w 812747"/>
              <a:gd name="connsiteY2463" fmla="*/ 492294 h 492266"/>
              <a:gd name="connsiteX2464" fmla="*/ 699016 w 812747"/>
              <a:gd name="connsiteY2464" fmla="*/ 492294 h 492266"/>
              <a:gd name="connsiteX2465" fmla="*/ 695862 w 812747"/>
              <a:gd name="connsiteY2465" fmla="*/ 492294 h 492266"/>
              <a:gd name="connsiteX2466" fmla="*/ 688876 w 812747"/>
              <a:gd name="connsiteY2466" fmla="*/ 492294 h 492266"/>
              <a:gd name="connsiteX2467" fmla="*/ 685487 w 812747"/>
              <a:gd name="connsiteY2467" fmla="*/ 492294 h 492266"/>
              <a:gd name="connsiteX2468" fmla="*/ 682333 w 812747"/>
              <a:gd name="connsiteY2468" fmla="*/ 492294 h 492266"/>
              <a:gd name="connsiteX2469" fmla="*/ 680300 w 812747"/>
              <a:gd name="connsiteY2469" fmla="*/ 492294 h 492266"/>
              <a:gd name="connsiteX2470" fmla="*/ 679414 w 812747"/>
              <a:gd name="connsiteY2470" fmla="*/ 492294 h 492266"/>
              <a:gd name="connsiteX2471" fmla="*/ 671724 w 812747"/>
              <a:gd name="connsiteY2471" fmla="*/ 491971 h 492266"/>
              <a:gd name="connsiteX2472" fmla="*/ 668804 w 812747"/>
              <a:gd name="connsiteY2472" fmla="*/ 491971 h 492266"/>
              <a:gd name="connsiteX2473" fmla="*/ 660463 w 812747"/>
              <a:gd name="connsiteY2473" fmla="*/ 491971 h 492266"/>
              <a:gd name="connsiteX2474" fmla="*/ 658429 w 812747"/>
              <a:gd name="connsiteY2474" fmla="*/ 491971 h 492266"/>
              <a:gd name="connsiteX2475" fmla="*/ 657517 w 812747"/>
              <a:gd name="connsiteY2475" fmla="*/ 491971 h 492266"/>
              <a:gd name="connsiteX2476" fmla="*/ 655275 w 812747"/>
              <a:gd name="connsiteY2476" fmla="*/ 491971 h 492266"/>
              <a:gd name="connsiteX2477" fmla="*/ 648498 w 812747"/>
              <a:gd name="connsiteY2477" fmla="*/ 491971 h 492266"/>
              <a:gd name="connsiteX2478" fmla="*/ 644901 w 812747"/>
              <a:gd name="connsiteY2478" fmla="*/ 491971 h 492266"/>
              <a:gd name="connsiteX2479" fmla="*/ 637237 w 812747"/>
              <a:gd name="connsiteY2479" fmla="*/ 491971 h 492266"/>
              <a:gd name="connsiteX2480" fmla="*/ 636116 w 812747"/>
              <a:gd name="connsiteY2480" fmla="*/ 491971 h 492266"/>
              <a:gd name="connsiteX2481" fmla="*/ 635882 w 812747"/>
              <a:gd name="connsiteY2481" fmla="*/ 491971 h 492266"/>
              <a:gd name="connsiteX2482" fmla="*/ 628218 w 812747"/>
              <a:gd name="connsiteY2482" fmla="*/ 491971 h 492266"/>
              <a:gd name="connsiteX2483" fmla="*/ 625950 w 812747"/>
              <a:gd name="connsiteY2483" fmla="*/ 491971 h 492266"/>
              <a:gd name="connsiteX2484" fmla="*/ 617843 w 812747"/>
              <a:gd name="connsiteY2484" fmla="*/ 491971 h 492266"/>
              <a:gd name="connsiteX2485" fmla="*/ 614689 w 812747"/>
              <a:gd name="connsiteY2485" fmla="*/ 491971 h 492266"/>
              <a:gd name="connsiteX2486" fmla="*/ 611066 w 812747"/>
              <a:gd name="connsiteY2486" fmla="*/ 491971 h 492266"/>
              <a:gd name="connsiteX2487" fmla="*/ 604523 w 812747"/>
              <a:gd name="connsiteY2487" fmla="*/ 491971 h 492266"/>
              <a:gd name="connsiteX2488" fmla="*/ 601160 w 812747"/>
              <a:gd name="connsiteY2488" fmla="*/ 491971 h 492266"/>
              <a:gd name="connsiteX2489" fmla="*/ 590994 w 812747"/>
              <a:gd name="connsiteY2489" fmla="*/ 491645 h 492266"/>
              <a:gd name="connsiteX2490" fmla="*/ 588283 w 812747"/>
              <a:gd name="connsiteY2490" fmla="*/ 491645 h 492266"/>
              <a:gd name="connsiteX2491" fmla="*/ 587605 w 812747"/>
              <a:gd name="connsiteY2491" fmla="*/ 491645 h 492266"/>
              <a:gd name="connsiteX2492" fmla="*/ 577465 w 812747"/>
              <a:gd name="connsiteY2492" fmla="*/ 491645 h 492266"/>
              <a:gd name="connsiteX2493" fmla="*/ 574076 w 812747"/>
              <a:gd name="connsiteY2493" fmla="*/ 491645 h 492266"/>
              <a:gd name="connsiteX2494" fmla="*/ 571834 w 812747"/>
              <a:gd name="connsiteY2494" fmla="*/ 491645 h 492266"/>
              <a:gd name="connsiteX2495" fmla="*/ 570714 w 812747"/>
              <a:gd name="connsiteY2495" fmla="*/ 491645 h 492266"/>
              <a:gd name="connsiteX2496" fmla="*/ 564379 w 812747"/>
              <a:gd name="connsiteY2496" fmla="*/ 491645 h 492266"/>
              <a:gd name="connsiteX2497" fmla="*/ 560547 w 812747"/>
              <a:gd name="connsiteY2497" fmla="*/ 491645 h 492266"/>
              <a:gd name="connsiteX2498" fmla="*/ 558071 w 812747"/>
              <a:gd name="connsiteY2498" fmla="*/ 491645 h 492266"/>
              <a:gd name="connsiteX2499" fmla="*/ 557862 w 812747"/>
              <a:gd name="connsiteY2499" fmla="*/ 491645 h 492266"/>
              <a:gd name="connsiteX2500" fmla="*/ 550642 w 812747"/>
              <a:gd name="connsiteY2500" fmla="*/ 491321 h 492266"/>
              <a:gd name="connsiteX2501" fmla="*/ 547018 w 812747"/>
              <a:gd name="connsiteY2501" fmla="*/ 491321 h 492266"/>
              <a:gd name="connsiteX2502" fmla="*/ 537556 w 812747"/>
              <a:gd name="connsiteY2502" fmla="*/ 491321 h 492266"/>
              <a:gd name="connsiteX2503" fmla="*/ 537113 w 812747"/>
              <a:gd name="connsiteY2503" fmla="*/ 491321 h 492266"/>
              <a:gd name="connsiteX2504" fmla="*/ 536644 w 812747"/>
              <a:gd name="connsiteY2504" fmla="*/ 491321 h 492266"/>
              <a:gd name="connsiteX2505" fmla="*/ 524705 w 812747"/>
              <a:gd name="connsiteY2505" fmla="*/ 491321 h 492266"/>
              <a:gd name="connsiteX2506" fmla="*/ 524471 w 812747"/>
              <a:gd name="connsiteY2506" fmla="*/ 491321 h 492266"/>
              <a:gd name="connsiteX2507" fmla="*/ 523584 w 812747"/>
              <a:gd name="connsiteY2507" fmla="*/ 491321 h 492266"/>
              <a:gd name="connsiteX2508" fmla="*/ 519726 w 812747"/>
              <a:gd name="connsiteY2508" fmla="*/ 491321 h 492266"/>
              <a:gd name="connsiteX2509" fmla="*/ 517719 w 812747"/>
              <a:gd name="connsiteY2509" fmla="*/ 491321 h 492266"/>
              <a:gd name="connsiteX2510" fmla="*/ 516807 w 812747"/>
              <a:gd name="connsiteY2510" fmla="*/ 491321 h 492266"/>
              <a:gd name="connsiteX2511" fmla="*/ 515451 w 812747"/>
              <a:gd name="connsiteY2511" fmla="*/ 491321 h 492266"/>
              <a:gd name="connsiteX2512" fmla="*/ 513209 w 812747"/>
              <a:gd name="connsiteY2512" fmla="*/ 491321 h 492266"/>
              <a:gd name="connsiteX2513" fmla="*/ 510264 w 812747"/>
              <a:gd name="connsiteY2513" fmla="*/ 491321 h 492266"/>
              <a:gd name="connsiteX2514" fmla="*/ 506666 w 812747"/>
              <a:gd name="connsiteY2514" fmla="*/ 491321 h 492266"/>
              <a:gd name="connsiteX2515" fmla="*/ 505754 w 812747"/>
              <a:gd name="connsiteY2515" fmla="*/ 491321 h 492266"/>
              <a:gd name="connsiteX2516" fmla="*/ 504190 w 812747"/>
              <a:gd name="connsiteY2516" fmla="*/ 491321 h 492266"/>
              <a:gd name="connsiteX2517" fmla="*/ 499655 w 812747"/>
              <a:gd name="connsiteY2517" fmla="*/ 491321 h 492266"/>
              <a:gd name="connsiteX2518" fmla="*/ 499003 w 812747"/>
              <a:gd name="connsiteY2518" fmla="*/ 491321 h 492266"/>
              <a:gd name="connsiteX2519" fmla="*/ 494493 w 812747"/>
              <a:gd name="connsiteY2519" fmla="*/ 491321 h 492266"/>
              <a:gd name="connsiteX2520" fmla="*/ 494258 w 812747"/>
              <a:gd name="connsiteY2520" fmla="*/ 491321 h 492266"/>
              <a:gd name="connsiteX2521" fmla="*/ 483884 w 812747"/>
              <a:gd name="connsiteY2521" fmla="*/ 491321 h 492266"/>
              <a:gd name="connsiteX2522" fmla="*/ 481408 w 812747"/>
              <a:gd name="connsiteY2522" fmla="*/ 491321 h 492266"/>
              <a:gd name="connsiteX2523" fmla="*/ 479374 w 812747"/>
              <a:gd name="connsiteY2523" fmla="*/ 491321 h 492266"/>
              <a:gd name="connsiteX2524" fmla="*/ 474865 w 812747"/>
              <a:gd name="connsiteY2524" fmla="*/ 491321 h 492266"/>
              <a:gd name="connsiteX2525" fmla="*/ 472597 w 812747"/>
              <a:gd name="connsiteY2525" fmla="*/ 491321 h 492266"/>
              <a:gd name="connsiteX2526" fmla="*/ 469677 w 812747"/>
              <a:gd name="connsiteY2526" fmla="*/ 491321 h 492266"/>
              <a:gd name="connsiteX2527" fmla="*/ 467409 w 812747"/>
              <a:gd name="connsiteY2527" fmla="*/ 491321 h 492266"/>
              <a:gd name="connsiteX2528" fmla="*/ 466523 w 812747"/>
              <a:gd name="connsiteY2528" fmla="*/ 491321 h 492266"/>
              <a:gd name="connsiteX2529" fmla="*/ 466288 w 812747"/>
              <a:gd name="connsiteY2529" fmla="*/ 491321 h 492266"/>
              <a:gd name="connsiteX2530" fmla="*/ 456592 w 812747"/>
              <a:gd name="connsiteY2530" fmla="*/ 491321 h 492266"/>
              <a:gd name="connsiteX2531" fmla="*/ 452317 w 812747"/>
              <a:gd name="connsiteY2531" fmla="*/ 491321 h 492266"/>
              <a:gd name="connsiteX2532" fmla="*/ 452082 w 812747"/>
              <a:gd name="connsiteY2532" fmla="*/ 491321 h 492266"/>
              <a:gd name="connsiteX2533" fmla="*/ 442828 w 812747"/>
              <a:gd name="connsiteY2533" fmla="*/ 490995 h 492266"/>
              <a:gd name="connsiteX2534" fmla="*/ 441030 w 812747"/>
              <a:gd name="connsiteY2534" fmla="*/ 490995 h 492266"/>
              <a:gd name="connsiteX2535" fmla="*/ 438553 w 812747"/>
              <a:gd name="connsiteY2535" fmla="*/ 490995 h 492266"/>
              <a:gd name="connsiteX2536" fmla="*/ 431776 w 812747"/>
              <a:gd name="connsiteY2536" fmla="*/ 490995 h 492266"/>
              <a:gd name="connsiteX2537" fmla="*/ 429977 w 812747"/>
              <a:gd name="connsiteY2537" fmla="*/ 490995 h 492266"/>
              <a:gd name="connsiteX2538" fmla="*/ 429768 w 812747"/>
              <a:gd name="connsiteY2538" fmla="*/ 490995 h 492266"/>
              <a:gd name="connsiteX2539" fmla="*/ 427501 w 812747"/>
              <a:gd name="connsiteY2539" fmla="*/ 490995 h 492266"/>
              <a:gd name="connsiteX2540" fmla="*/ 427266 w 812747"/>
              <a:gd name="connsiteY2540" fmla="*/ 490995 h 492266"/>
              <a:gd name="connsiteX2541" fmla="*/ 423903 w 812747"/>
              <a:gd name="connsiteY2541" fmla="*/ 490995 h 492266"/>
              <a:gd name="connsiteX2542" fmla="*/ 422756 w 812747"/>
              <a:gd name="connsiteY2542" fmla="*/ 490995 h 492266"/>
              <a:gd name="connsiteX2543" fmla="*/ 420749 w 812747"/>
              <a:gd name="connsiteY2543" fmla="*/ 490995 h 492266"/>
              <a:gd name="connsiteX2544" fmla="*/ 409462 w 812747"/>
              <a:gd name="connsiteY2544" fmla="*/ 490995 h 492266"/>
              <a:gd name="connsiteX2545" fmla="*/ 409227 w 812747"/>
              <a:gd name="connsiteY2545" fmla="*/ 490995 h 492266"/>
              <a:gd name="connsiteX2546" fmla="*/ 408341 w 812747"/>
              <a:gd name="connsiteY2546" fmla="*/ 490995 h 492266"/>
              <a:gd name="connsiteX2547" fmla="*/ 407194 w 812747"/>
              <a:gd name="connsiteY2547" fmla="*/ 490995 h 492266"/>
              <a:gd name="connsiteX2548" fmla="*/ 394813 w 812747"/>
              <a:gd name="connsiteY2548" fmla="*/ 490995 h 492266"/>
              <a:gd name="connsiteX2549" fmla="*/ 393665 w 812747"/>
              <a:gd name="connsiteY2549" fmla="*/ 490995 h 492266"/>
              <a:gd name="connsiteX2550" fmla="*/ 393222 w 812747"/>
              <a:gd name="connsiteY2550" fmla="*/ 490995 h 492266"/>
              <a:gd name="connsiteX2551" fmla="*/ 392544 w 812747"/>
              <a:gd name="connsiteY2551" fmla="*/ 490995 h 492266"/>
              <a:gd name="connsiteX2552" fmla="*/ 388947 w 812747"/>
              <a:gd name="connsiteY2552" fmla="*/ 490995 h 492266"/>
              <a:gd name="connsiteX2553" fmla="*/ 385115 w 812747"/>
              <a:gd name="connsiteY2553" fmla="*/ 490995 h 492266"/>
              <a:gd name="connsiteX2554" fmla="*/ 384646 w 812747"/>
              <a:gd name="connsiteY2554" fmla="*/ 490995 h 492266"/>
              <a:gd name="connsiteX2555" fmla="*/ 383760 w 812747"/>
              <a:gd name="connsiteY2555" fmla="*/ 490995 h 492266"/>
              <a:gd name="connsiteX2556" fmla="*/ 371117 w 812747"/>
              <a:gd name="connsiteY2556" fmla="*/ 490995 h 492266"/>
              <a:gd name="connsiteX2557" fmla="*/ 368641 w 812747"/>
              <a:gd name="connsiteY2557" fmla="*/ 490995 h 492266"/>
              <a:gd name="connsiteX2558" fmla="*/ 362333 w 812747"/>
              <a:gd name="connsiteY2558" fmla="*/ 490671 h 492266"/>
              <a:gd name="connsiteX2559" fmla="*/ 360977 w 812747"/>
              <a:gd name="connsiteY2559" fmla="*/ 490671 h 492266"/>
              <a:gd name="connsiteX2560" fmla="*/ 357823 w 812747"/>
              <a:gd name="connsiteY2560" fmla="*/ 490995 h 492266"/>
              <a:gd name="connsiteX2561" fmla="*/ 356468 w 812747"/>
              <a:gd name="connsiteY2561" fmla="*/ 490671 h 492266"/>
              <a:gd name="connsiteX2562" fmla="*/ 355790 w 812747"/>
              <a:gd name="connsiteY2562" fmla="*/ 490671 h 492266"/>
              <a:gd name="connsiteX2563" fmla="*/ 353079 w 812747"/>
              <a:gd name="connsiteY2563" fmla="*/ 490671 h 492266"/>
              <a:gd name="connsiteX2564" fmla="*/ 351280 w 812747"/>
              <a:gd name="connsiteY2564" fmla="*/ 490671 h 492266"/>
              <a:gd name="connsiteX2565" fmla="*/ 344060 w 812747"/>
              <a:gd name="connsiteY2565" fmla="*/ 490671 h 492266"/>
              <a:gd name="connsiteX2566" fmla="*/ 342704 w 812747"/>
              <a:gd name="connsiteY2566" fmla="*/ 490671 h 492266"/>
              <a:gd name="connsiteX2567" fmla="*/ 337751 w 812747"/>
              <a:gd name="connsiteY2567" fmla="*/ 490995 h 492266"/>
              <a:gd name="connsiteX2568" fmla="*/ 337308 w 812747"/>
              <a:gd name="connsiteY2568" fmla="*/ 490671 h 492266"/>
              <a:gd name="connsiteX2569" fmla="*/ 335040 w 812747"/>
              <a:gd name="connsiteY2569" fmla="*/ 490671 h 492266"/>
              <a:gd name="connsiteX2570" fmla="*/ 334597 w 812747"/>
              <a:gd name="connsiteY2570" fmla="*/ 490671 h 492266"/>
              <a:gd name="connsiteX2571" fmla="*/ 333242 w 812747"/>
              <a:gd name="connsiteY2571" fmla="*/ 490671 h 492266"/>
              <a:gd name="connsiteX2572" fmla="*/ 332799 w 812747"/>
              <a:gd name="connsiteY2572" fmla="*/ 490671 h 492266"/>
              <a:gd name="connsiteX2573" fmla="*/ 322189 w 812747"/>
              <a:gd name="connsiteY2573" fmla="*/ 490671 h 492266"/>
              <a:gd name="connsiteX2574" fmla="*/ 319713 w 812747"/>
              <a:gd name="connsiteY2574" fmla="*/ 490671 h 492266"/>
              <a:gd name="connsiteX2575" fmla="*/ 319244 w 812747"/>
              <a:gd name="connsiteY2575" fmla="*/ 490671 h 492266"/>
              <a:gd name="connsiteX2576" fmla="*/ 315203 w 812747"/>
              <a:gd name="connsiteY2576" fmla="*/ 490671 h 492266"/>
              <a:gd name="connsiteX2577" fmla="*/ 314969 w 812747"/>
              <a:gd name="connsiteY2577" fmla="*/ 490671 h 492266"/>
              <a:gd name="connsiteX2578" fmla="*/ 312935 w 812747"/>
              <a:gd name="connsiteY2578" fmla="*/ 490671 h 492266"/>
              <a:gd name="connsiteX2579" fmla="*/ 312258 w 812747"/>
              <a:gd name="connsiteY2579" fmla="*/ 490671 h 492266"/>
              <a:gd name="connsiteX2580" fmla="*/ 311580 w 812747"/>
              <a:gd name="connsiteY2580" fmla="*/ 490671 h 492266"/>
              <a:gd name="connsiteX2581" fmla="*/ 311372 w 812747"/>
              <a:gd name="connsiteY2581" fmla="*/ 490671 h 492266"/>
              <a:gd name="connsiteX2582" fmla="*/ 308660 w 812747"/>
              <a:gd name="connsiteY2582" fmla="*/ 490671 h 492266"/>
              <a:gd name="connsiteX2583" fmla="*/ 308426 w 812747"/>
              <a:gd name="connsiteY2583" fmla="*/ 490671 h 492266"/>
              <a:gd name="connsiteX2584" fmla="*/ 306393 w 812747"/>
              <a:gd name="connsiteY2584" fmla="*/ 490671 h 492266"/>
              <a:gd name="connsiteX2585" fmla="*/ 301205 w 812747"/>
              <a:gd name="connsiteY2585" fmla="*/ 490671 h 492266"/>
              <a:gd name="connsiteX2586" fmla="*/ 299641 w 812747"/>
              <a:gd name="connsiteY2586" fmla="*/ 490671 h 492266"/>
              <a:gd name="connsiteX2587" fmla="*/ 296696 w 812747"/>
              <a:gd name="connsiteY2587" fmla="*/ 490671 h 492266"/>
              <a:gd name="connsiteX2588" fmla="*/ 295131 w 812747"/>
              <a:gd name="connsiteY2588" fmla="*/ 490671 h 492266"/>
              <a:gd name="connsiteX2589" fmla="*/ 294454 w 812747"/>
              <a:gd name="connsiteY2589" fmla="*/ 490671 h 492266"/>
              <a:gd name="connsiteX2590" fmla="*/ 291065 w 812747"/>
              <a:gd name="connsiteY2590" fmla="*/ 490671 h 492266"/>
              <a:gd name="connsiteX2591" fmla="*/ 290622 w 812747"/>
              <a:gd name="connsiteY2591" fmla="*/ 490671 h 492266"/>
              <a:gd name="connsiteX2592" fmla="*/ 290153 w 812747"/>
              <a:gd name="connsiteY2592" fmla="*/ 490671 h 492266"/>
              <a:gd name="connsiteX2593" fmla="*/ 285200 w 812747"/>
              <a:gd name="connsiteY2593" fmla="*/ 490995 h 492266"/>
              <a:gd name="connsiteX2594" fmla="*/ 281811 w 812747"/>
              <a:gd name="connsiteY2594" fmla="*/ 490671 h 492266"/>
              <a:gd name="connsiteX2595" fmla="*/ 270316 w 812747"/>
              <a:gd name="connsiteY2595" fmla="*/ 490671 h 492266"/>
              <a:gd name="connsiteX2596" fmla="*/ 269873 w 812747"/>
              <a:gd name="connsiteY2596" fmla="*/ 490671 h 492266"/>
              <a:gd name="connsiteX2597" fmla="*/ 268282 w 812747"/>
              <a:gd name="connsiteY2597" fmla="*/ 490671 h 492266"/>
              <a:gd name="connsiteX2598" fmla="*/ 262652 w 812747"/>
              <a:gd name="connsiteY2598" fmla="*/ 490671 h 492266"/>
              <a:gd name="connsiteX2599" fmla="*/ 259498 w 812747"/>
              <a:gd name="connsiteY2599" fmla="*/ 490671 h 492266"/>
              <a:gd name="connsiteX2600" fmla="*/ 257021 w 812747"/>
              <a:gd name="connsiteY2600" fmla="*/ 490671 h 492266"/>
              <a:gd name="connsiteX2601" fmla="*/ 256787 w 812747"/>
              <a:gd name="connsiteY2601" fmla="*/ 490671 h 492266"/>
              <a:gd name="connsiteX2602" fmla="*/ 254753 w 812747"/>
              <a:gd name="connsiteY2602" fmla="*/ 490671 h 492266"/>
              <a:gd name="connsiteX2603" fmla="*/ 253867 w 812747"/>
              <a:gd name="connsiteY2603" fmla="*/ 490671 h 492266"/>
              <a:gd name="connsiteX2604" fmla="*/ 252512 w 812747"/>
              <a:gd name="connsiteY2604" fmla="*/ 490671 h 492266"/>
              <a:gd name="connsiteX2605" fmla="*/ 252277 w 812747"/>
              <a:gd name="connsiteY2605" fmla="*/ 490671 h 492266"/>
              <a:gd name="connsiteX2606" fmla="*/ 251599 w 812747"/>
              <a:gd name="connsiteY2606" fmla="*/ 490671 h 492266"/>
              <a:gd name="connsiteX2607" fmla="*/ 248445 w 812747"/>
              <a:gd name="connsiteY2607" fmla="*/ 490671 h 492266"/>
              <a:gd name="connsiteX2608" fmla="*/ 247768 w 812747"/>
              <a:gd name="connsiteY2608" fmla="*/ 490671 h 492266"/>
              <a:gd name="connsiteX2609" fmla="*/ 245057 w 812747"/>
              <a:gd name="connsiteY2609" fmla="*/ 490671 h 492266"/>
              <a:gd name="connsiteX2610" fmla="*/ 244613 w 812747"/>
              <a:gd name="connsiteY2610" fmla="*/ 490671 h 492266"/>
              <a:gd name="connsiteX2611" fmla="*/ 241459 w 812747"/>
              <a:gd name="connsiteY2611" fmla="*/ 490671 h 492266"/>
              <a:gd name="connsiteX2612" fmla="*/ 240339 w 812747"/>
              <a:gd name="connsiteY2612" fmla="*/ 490671 h 492266"/>
              <a:gd name="connsiteX2613" fmla="*/ 238305 w 812747"/>
              <a:gd name="connsiteY2613" fmla="*/ 490671 h 492266"/>
              <a:gd name="connsiteX2614" fmla="*/ 235803 w 812747"/>
              <a:gd name="connsiteY2614" fmla="*/ 490671 h 492266"/>
              <a:gd name="connsiteX2615" fmla="*/ 234682 w 812747"/>
              <a:gd name="connsiteY2615" fmla="*/ 490671 h 492266"/>
              <a:gd name="connsiteX2616" fmla="*/ 227018 w 812747"/>
              <a:gd name="connsiteY2616" fmla="*/ 490671 h 492266"/>
              <a:gd name="connsiteX2617" fmla="*/ 225219 w 812747"/>
              <a:gd name="connsiteY2617" fmla="*/ 490671 h 492266"/>
              <a:gd name="connsiteX2618" fmla="*/ 223421 w 812747"/>
              <a:gd name="connsiteY2618" fmla="*/ 490671 h 492266"/>
              <a:gd name="connsiteX2619" fmla="*/ 223186 w 812747"/>
              <a:gd name="connsiteY2619" fmla="*/ 490671 h 492266"/>
              <a:gd name="connsiteX2620" fmla="*/ 222508 w 812747"/>
              <a:gd name="connsiteY2620" fmla="*/ 490671 h 492266"/>
              <a:gd name="connsiteX2621" fmla="*/ 222274 w 812747"/>
              <a:gd name="connsiteY2621" fmla="*/ 490671 h 492266"/>
              <a:gd name="connsiteX2622" fmla="*/ 215757 w 812747"/>
              <a:gd name="connsiteY2622" fmla="*/ 490671 h 492266"/>
              <a:gd name="connsiteX2623" fmla="*/ 213046 w 812747"/>
              <a:gd name="connsiteY2623" fmla="*/ 490671 h 492266"/>
              <a:gd name="connsiteX2624" fmla="*/ 212811 w 812747"/>
              <a:gd name="connsiteY2624" fmla="*/ 490671 h 492266"/>
              <a:gd name="connsiteX2625" fmla="*/ 209892 w 812747"/>
              <a:gd name="connsiteY2625" fmla="*/ 490671 h 492266"/>
              <a:gd name="connsiteX2626" fmla="*/ 208980 w 812747"/>
              <a:gd name="connsiteY2626" fmla="*/ 490671 h 492266"/>
              <a:gd name="connsiteX2627" fmla="*/ 208745 w 812747"/>
              <a:gd name="connsiteY2627" fmla="*/ 490671 h 492266"/>
              <a:gd name="connsiteX2628" fmla="*/ 207624 w 812747"/>
              <a:gd name="connsiteY2628" fmla="*/ 490671 h 492266"/>
              <a:gd name="connsiteX2629" fmla="*/ 206503 w 812747"/>
              <a:gd name="connsiteY2629" fmla="*/ 490671 h 492266"/>
              <a:gd name="connsiteX2630" fmla="*/ 205382 w 812747"/>
              <a:gd name="connsiteY2630" fmla="*/ 490671 h 492266"/>
              <a:gd name="connsiteX2631" fmla="*/ 205148 w 812747"/>
              <a:gd name="connsiteY2631" fmla="*/ 490671 h 492266"/>
              <a:gd name="connsiteX2632" fmla="*/ 204913 w 812747"/>
              <a:gd name="connsiteY2632" fmla="*/ 490671 h 492266"/>
              <a:gd name="connsiteX2633" fmla="*/ 203792 w 812747"/>
              <a:gd name="connsiteY2633" fmla="*/ 490671 h 492266"/>
              <a:gd name="connsiteX2634" fmla="*/ 203115 w 812747"/>
              <a:gd name="connsiteY2634" fmla="*/ 490671 h 492266"/>
              <a:gd name="connsiteX2635" fmla="*/ 200873 w 812747"/>
              <a:gd name="connsiteY2635" fmla="*/ 490671 h 492266"/>
              <a:gd name="connsiteX2636" fmla="*/ 198605 w 812747"/>
              <a:gd name="connsiteY2636" fmla="*/ 490671 h 492266"/>
              <a:gd name="connsiteX2637" fmla="*/ 195451 w 812747"/>
              <a:gd name="connsiteY2637" fmla="*/ 490671 h 492266"/>
              <a:gd name="connsiteX2638" fmla="*/ 187553 w 812747"/>
              <a:gd name="connsiteY2638" fmla="*/ 490671 h 492266"/>
              <a:gd name="connsiteX2639" fmla="*/ 186666 w 812747"/>
              <a:gd name="connsiteY2639" fmla="*/ 490671 h 492266"/>
              <a:gd name="connsiteX2640" fmla="*/ 183955 w 812747"/>
              <a:gd name="connsiteY2640" fmla="*/ 490671 h 492266"/>
              <a:gd name="connsiteX2641" fmla="*/ 181922 w 812747"/>
              <a:gd name="connsiteY2641" fmla="*/ 490671 h 492266"/>
              <a:gd name="connsiteX2642" fmla="*/ 179654 w 812747"/>
              <a:gd name="connsiteY2642" fmla="*/ 490671 h 492266"/>
              <a:gd name="connsiteX2643" fmla="*/ 179211 w 812747"/>
              <a:gd name="connsiteY2643" fmla="*/ 490671 h 492266"/>
              <a:gd name="connsiteX2644" fmla="*/ 178976 w 812747"/>
              <a:gd name="connsiteY2644" fmla="*/ 490671 h 492266"/>
              <a:gd name="connsiteX2645" fmla="*/ 178299 w 812747"/>
              <a:gd name="connsiteY2645" fmla="*/ 490671 h 492266"/>
              <a:gd name="connsiteX2646" fmla="*/ 177855 w 812747"/>
              <a:gd name="connsiteY2646" fmla="*/ 490671 h 492266"/>
              <a:gd name="connsiteX2647" fmla="*/ 176735 w 812747"/>
              <a:gd name="connsiteY2647" fmla="*/ 490671 h 492266"/>
              <a:gd name="connsiteX2648" fmla="*/ 176291 w 812747"/>
              <a:gd name="connsiteY2648" fmla="*/ 490671 h 492266"/>
              <a:gd name="connsiteX2649" fmla="*/ 174024 w 812747"/>
              <a:gd name="connsiteY2649" fmla="*/ 490671 h 492266"/>
              <a:gd name="connsiteX2650" fmla="*/ 173789 w 812747"/>
              <a:gd name="connsiteY2650" fmla="*/ 490671 h 492266"/>
              <a:gd name="connsiteX2651" fmla="*/ 172433 w 812747"/>
              <a:gd name="connsiteY2651" fmla="*/ 490671 h 492266"/>
              <a:gd name="connsiteX2652" fmla="*/ 171547 w 812747"/>
              <a:gd name="connsiteY2652" fmla="*/ 490671 h 492266"/>
              <a:gd name="connsiteX2653" fmla="*/ 170635 w 812747"/>
              <a:gd name="connsiteY2653" fmla="*/ 490671 h 492266"/>
              <a:gd name="connsiteX2654" fmla="*/ 168393 w 812747"/>
              <a:gd name="connsiteY2654" fmla="*/ 490671 h 492266"/>
              <a:gd name="connsiteX2655" fmla="*/ 162528 w 812747"/>
              <a:gd name="connsiteY2655" fmla="*/ 490671 h 492266"/>
              <a:gd name="connsiteX2656" fmla="*/ 161616 w 812747"/>
              <a:gd name="connsiteY2656" fmla="*/ 490671 h 492266"/>
              <a:gd name="connsiteX2657" fmla="*/ 160495 w 812747"/>
              <a:gd name="connsiteY2657" fmla="*/ 490671 h 492266"/>
              <a:gd name="connsiteX2658" fmla="*/ 154864 w 812747"/>
              <a:gd name="connsiteY2658" fmla="*/ 490671 h 492266"/>
              <a:gd name="connsiteX2659" fmla="*/ 152596 w 812747"/>
              <a:gd name="connsiteY2659" fmla="*/ 490671 h 492266"/>
              <a:gd name="connsiteX2660" fmla="*/ 151710 w 812747"/>
              <a:gd name="connsiteY2660" fmla="*/ 490671 h 492266"/>
              <a:gd name="connsiteX2661" fmla="*/ 151475 w 812747"/>
              <a:gd name="connsiteY2661" fmla="*/ 490671 h 492266"/>
              <a:gd name="connsiteX2662" fmla="*/ 150120 w 812747"/>
              <a:gd name="connsiteY2662" fmla="*/ 490671 h 492266"/>
              <a:gd name="connsiteX2663" fmla="*/ 149442 w 812747"/>
              <a:gd name="connsiteY2663" fmla="*/ 490671 h 492266"/>
              <a:gd name="connsiteX2664" fmla="*/ 149208 w 812747"/>
              <a:gd name="connsiteY2664" fmla="*/ 490671 h 492266"/>
              <a:gd name="connsiteX2665" fmla="*/ 147200 w 812747"/>
              <a:gd name="connsiteY2665" fmla="*/ 490671 h 492266"/>
              <a:gd name="connsiteX2666" fmla="*/ 145845 w 812747"/>
              <a:gd name="connsiteY2666" fmla="*/ 490671 h 492266"/>
              <a:gd name="connsiteX2667" fmla="*/ 141335 w 812747"/>
              <a:gd name="connsiteY2667" fmla="*/ 490671 h 492266"/>
              <a:gd name="connsiteX2668" fmla="*/ 133646 w 812747"/>
              <a:gd name="connsiteY2668" fmla="*/ 490671 h 492266"/>
              <a:gd name="connsiteX2669" fmla="*/ 127806 w 812747"/>
              <a:gd name="connsiteY2669" fmla="*/ 490671 h 492266"/>
              <a:gd name="connsiteX2670" fmla="*/ 126894 w 812747"/>
              <a:gd name="connsiteY2670" fmla="*/ 490671 h 492266"/>
              <a:gd name="connsiteX2671" fmla="*/ 122385 w 812747"/>
              <a:gd name="connsiteY2671" fmla="*/ 490671 h 492266"/>
              <a:gd name="connsiteX2672" fmla="*/ 120117 w 812747"/>
              <a:gd name="connsiteY2672" fmla="*/ 490671 h 492266"/>
              <a:gd name="connsiteX2673" fmla="*/ 118761 w 812747"/>
              <a:gd name="connsiteY2673" fmla="*/ 490671 h 492266"/>
              <a:gd name="connsiteX2674" fmla="*/ 114929 w 812747"/>
              <a:gd name="connsiteY2674" fmla="*/ 490671 h 492266"/>
              <a:gd name="connsiteX2675" fmla="*/ 114252 w 812747"/>
              <a:gd name="connsiteY2675" fmla="*/ 490671 h 492266"/>
              <a:gd name="connsiteX2676" fmla="*/ 111097 w 812747"/>
              <a:gd name="connsiteY2676" fmla="*/ 490671 h 492266"/>
              <a:gd name="connsiteX2677" fmla="*/ 108621 w 812747"/>
              <a:gd name="connsiteY2677" fmla="*/ 490671 h 492266"/>
              <a:gd name="connsiteX2678" fmla="*/ 105232 w 812747"/>
              <a:gd name="connsiteY2678" fmla="*/ 490671 h 492266"/>
              <a:gd name="connsiteX2679" fmla="*/ 103225 w 812747"/>
              <a:gd name="connsiteY2679" fmla="*/ 490671 h 492266"/>
              <a:gd name="connsiteX2680" fmla="*/ 100279 w 812747"/>
              <a:gd name="connsiteY2680" fmla="*/ 490671 h 492266"/>
              <a:gd name="connsiteX2681" fmla="*/ 98481 w 812747"/>
              <a:gd name="connsiteY2681" fmla="*/ 490671 h 492266"/>
              <a:gd name="connsiteX2682" fmla="*/ 96448 w 812747"/>
              <a:gd name="connsiteY2682" fmla="*/ 490671 h 492266"/>
              <a:gd name="connsiteX2683" fmla="*/ 91026 w 812747"/>
              <a:gd name="connsiteY2683" fmla="*/ 490671 h 492266"/>
              <a:gd name="connsiteX2684" fmla="*/ 90140 w 812747"/>
              <a:gd name="connsiteY2684" fmla="*/ 490671 h 492266"/>
              <a:gd name="connsiteX2685" fmla="*/ 87194 w 812747"/>
              <a:gd name="connsiteY2685" fmla="*/ 490671 h 492266"/>
              <a:gd name="connsiteX2686" fmla="*/ 86516 w 812747"/>
              <a:gd name="connsiteY2686" fmla="*/ 490671 h 492266"/>
              <a:gd name="connsiteX2687" fmla="*/ 83153 w 812747"/>
              <a:gd name="connsiteY2687" fmla="*/ 490671 h 492266"/>
              <a:gd name="connsiteX2688" fmla="*/ 73899 w 812747"/>
              <a:gd name="connsiteY2688" fmla="*/ 490671 h 492266"/>
              <a:gd name="connsiteX2689" fmla="*/ 73222 w 812747"/>
              <a:gd name="connsiteY2689" fmla="*/ 490671 h 492266"/>
              <a:gd name="connsiteX2690" fmla="*/ 69155 w 812747"/>
              <a:gd name="connsiteY2690" fmla="*/ 490671 h 492266"/>
              <a:gd name="connsiteX2691" fmla="*/ 68478 w 812747"/>
              <a:gd name="connsiteY2691" fmla="*/ 490671 h 492266"/>
              <a:gd name="connsiteX2692" fmla="*/ 66914 w 812747"/>
              <a:gd name="connsiteY2692" fmla="*/ 490671 h 492266"/>
              <a:gd name="connsiteX2693" fmla="*/ 66679 w 812747"/>
              <a:gd name="connsiteY2693" fmla="*/ 490671 h 492266"/>
              <a:gd name="connsiteX2694" fmla="*/ 60371 w 812747"/>
              <a:gd name="connsiteY2694" fmla="*/ 490671 h 492266"/>
              <a:gd name="connsiteX2695" fmla="*/ 53385 w 812747"/>
              <a:gd name="connsiteY2695" fmla="*/ 490671 h 492266"/>
              <a:gd name="connsiteX2696" fmla="*/ 51352 w 812747"/>
              <a:gd name="connsiteY2696" fmla="*/ 490671 h 492266"/>
              <a:gd name="connsiteX2697" fmla="*/ 46842 w 812747"/>
              <a:gd name="connsiteY2697" fmla="*/ 490671 h 492266"/>
              <a:gd name="connsiteX2698" fmla="*/ 42098 w 812747"/>
              <a:gd name="connsiteY2698" fmla="*/ 490671 h 492266"/>
              <a:gd name="connsiteX2699" fmla="*/ 41420 w 812747"/>
              <a:gd name="connsiteY2699" fmla="*/ 490671 h 492266"/>
              <a:gd name="connsiteX2700" fmla="*/ 33313 w 812747"/>
              <a:gd name="connsiteY2700" fmla="*/ 490671 h 492266"/>
              <a:gd name="connsiteX2701" fmla="*/ 390 w 812747"/>
              <a:gd name="connsiteY2701" fmla="*/ 490671 h 492266"/>
              <a:gd name="connsiteX2702" fmla="*/ 390 w 812747"/>
              <a:gd name="connsiteY2702" fmla="*/ 481904 h 492266"/>
              <a:gd name="connsiteX2703" fmla="*/ 390 w 812747"/>
              <a:gd name="connsiteY2703" fmla="*/ 463368 h 492266"/>
              <a:gd name="connsiteX2704" fmla="*/ 390 w 812747"/>
              <a:gd name="connsiteY2704" fmla="*/ 462715 h 492266"/>
              <a:gd name="connsiteX2705" fmla="*/ 599 w 812747"/>
              <a:gd name="connsiteY2705" fmla="*/ 462389 h 492266"/>
              <a:gd name="connsiteX2706" fmla="*/ 599 w 812747"/>
              <a:gd name="connsiteY2706" fmla="*/ 449680 h 492266"/>
              <a:gd name="connsiteX2707" fmla="*/ 390 w 812747"/>
              <a:gd name="connsiteY2707" fmla="*/ 438260 h 492266"/>
              <a:gd name="connsiteX2708" fmla="*/ 390 w 812747"/>
              <a:gd name="connsiteY2708" fmla="*/ 431073 h 492266"/>
              <a:gd name="connsiteX2709" fmla="*/ 390 w 812747"/>
              <a:gd name="connsiteY2709" fmla="*/ 428460 h 492266"/>
              <a:gd name="connsiteX2710" fmla="*/ 390 w 812747"/>
              <a:gd name="connsiteY2710" fmla="*/ 424536 h 492266"/>
              <a:gd name="connsiteX2711" fmla="*/ 390 w 812747"/>
              <a:gd name="connsiteY2711" fmla="*/ 421920 h 492266"/>
              <a:gd name="connsiteX2712" fmla="*/ 599 w 812747"/>
              <a:gd name="connsiteY2712" fmla="*/ 401938 h 492266"/>
              <a:gd name="connsiteX2713" fmla="*/ 599 w 812747"/>
              <a:gd name="connsiteY2713" fmla="*/ 397019 h 492266"/>
              <a:gd name="connsiteX2714" fmla="*/ 599 w 812747"/>
              <a:gd name="connsiteY2714" fmla="*/ 383230 h 492266"/>
              <a:gd name="connsiteX2715" fmla="*/ 599 w 812747"/>
              <a:gd name="connsiteY2715" fmla="*/ 381258 h 492266"/>
              <a:gd name="connsiteX2716" fmla="*/ 390 w 812747"/>
              <a:gd name="connsiteY2716" fmla="*/ 370732 h 492266"/>
              <a:gd name="connsiteX2717" fmla="*/ 390 w 812747"/>
              <a:gd name="connsiteY2717" fmla="*/ 369743 h 492266"/>
              <a:gd name="connsiteX2718" fmla="*/ 599 w 812747"/>
              <a:gd name="connsiteY2718" fmla="*/ 368757 h 492266"/>
              <a:gd name="connsiteX2719" fmla="*/ 599 w 812747"/>
              <a:gd name="connsiteY2719" fmla="*/ 368429 h 492266"/>
              <a:gd name="connsiteX2720" fmla="*/ 599 w 812747"/>
              <a:gd name="connsiteY2720" fmla="*/ 368097 h 492266"/>
              <a:gd name="connsiteX2721" fmla="*/ 390 w 812747"/>
              <a:gd name="connsiteY2721" fmla="*/ 355579 h 492266"/>
              <a:gd name="connsiteX2722" fmla="*/ 390 w 812747"/>
              <a:gd name="connsiteY2722" fmla="*/ 351293 h 492266"/>
              <a:gd name="connsiteX2723" fmla="*/ 390 w 812747"/>
              <a:gd name="connsiteY2723" fmla="*/ 337426 h 492266"/>
              <a:gd name="connsiteX2724" fmla="*/ 390 w 812747"/>
              <a:gd name="connsiteY2724" fmla="*/ 337097 h 492266"/>
              <a:gd name="connsiteX2725" fmla="*/ 390 w 812747"/>
              <a:gd name="connsiteY2725" fmla="*/ 334783 h 492266"/>
              <a:gd name="connsiteX2726" fmla="*/ 390 w 812747"/>
              <a:gd name="connsiteY2726" fmla="*/ 333792 h 492266"/>
              <a:gd name="connsiteX2727" fmla="*/ 599 w 812747"/>
              <a:gd name="connsiteY2727" fmla="*/ 327508 h 492266"/>
              <a:gd name="connsiteX2728" fmla="*/ 599 w 812747"/>
              <a:gd name="connsiteY2728" fmla="*/ 318574 h 492266"/>
              <a:gd name="connsiteX2729" fmla="*/ 599 w 812747"/>
              <a:gd name="connsiteY2729" fmla="*/ 317911 h 492266"/>
              <a:gd name="connsiteX2730" fmla="*/ 599 w 812747"/>
              <a:gd name="connsiteY2730" fmla="*/ 315923 h 492266"/>
              <a:gd name="connsiteX2731" fmla="*/ 599 w 812747"/>
              <a:gd name="connsiteY2731" fmla="*/ 315261 h 492266"/>
              <a:gd name="connsiteX2732" fmla="*/ 599 w 812747"/>
              <a:gd name="connsiteY2732" fmla="*/ 314267 h 492266"/>
              <a:gd name="connsiteX2733" fmla="*/ 599 w 812747"/>
              <a:gd name="connsiteY2733" fmla="*/ 313936 h 492266"/>
              <a:gd name="connsiteX2734" fmla="*/ 599 w 812747"/>
              <a:gd name="connsiteY2734" fmla="*/ 311948 h 492266"/>
              <a:gd name="connsiteX2735" fmla="*/ 599 w 812747"/>
              <a:gd name="connsiteY2735" fmla="*/ 311616 h 492266"/>
              <a:gd name="connsiteX2736" fmla="*/ 599 w 812747"/>
              <a:gd name="connsiteY2736" fmla="*/ 309629 h 492266"/>
              <a:gd name="connsiteX2737" fmla="*/ 599 w 812747"/>
              <a:gd name="connsiteY2737" fmla="*/ 303992 h 492266"/>
              <a:gd name="connsiteX2738" fmla="*/ 599 w 812747"/>
              <a:gd name="connsiteY2738" fmla="*/ 300011 h 492266"/>
              <a:gd name="connsiteX2739" fmla="*/ 390 w 812747"/>
              <a:gd name="connsiteY2739" fmla="*/ 290049 h 492266"/>
              <a:gd name="connsiteX2740" fmla="*/ 599 w 812747"/>
              <a:gd name="connsiteY2740" fmla="*/ 282403 h 492266"/>
              <a:gd name="connsiteX2741" fmla="*/ 599 w 812747"/>
              <a:gd name="connsiteY2741" fmla="*/ 282072 h 492266"/>
              <a:gd name="connsiteX2742" fmla="*/ 599 w 812747"/>
              <a:gd name="connsiteY2742" fmla="*/ 281738 h 492266"/>
              <a:gd name="connsiteX2743" fmla="*/ 599 w 812747"/>
              <a:gd name="connsiteY2743" fmla="*/ 281073 h 492266"/>
              <a:gd name="connsiteX2744" fmla="*/ 599 w 812747"/>
              <a:gd name="connsiteY2744" fmla="*/ 280741 h 492266"/>
              <a:gd name="connsiteX2745" fmla="*/ 599 w 812747"/>
              <a:gd name="connsiteY2745" fmla="*/ 280076 h 492266"/>
              <a:gd name="connsiteX2746" fmla="*/ 599 w 812747"/>
              <a:gd name="connsiteY2746" fmla="*/ 271755 h 492266"/>
              <a:gd name="connsiteX2747" fmla="*/ 599 w 812747"/>
              <a:gd name="connsiteY2747" fmla="*/ 271421 h 492266"/>
              <a:gd name="connsiteX2748" fmla="*/ 599 w 812747"/>
              <a:gd name="connsiteY2748" fmla="*/ 269423 h 492266"/>
              <a:gd name="connsiteX2749" fmla="*/ 599 w 812747"/>
              <a:gd name="connsiteY2749" fmla="*/ 264427 h 492266"/>
              <a:gd name="connsiteX2750" fmla="*/ 599 w 812747"/>
              <a:gd name="connsiteY2750" fmla="*/ 261094 h 492266"/>
              <a:gd name="connsiteX2751" fmla="*/ 599 w 812747"/>
              <a:gd name="connsiteY2751" fmla="*/ 260760 h 492266"/>
              <a:gd name="connsiteX2752" fmla="*/ 599 w 812747"/>
              <a:gd name="connsiteY2752" fmla="*/ 254424 h 492266"/>
              <a:gd name="connsiteX2753" fmla="*/ 599 w 812747"/>
              <a:gd name="connsiteY2753" fmla="*/ 251087 h 492266"/>
              <a:gd name="connsiteX2754" fmla="*/ 599 w 812747"/>
              <a:gd name="connsiteY2754" fmla="*/ 240734 h 492266"/>
              <a:gd name="connsiteX2755" fmla="*/ 599 w 812747"/>
              <a:gd name="connsiteY2755" fmla="*/ 230031 h 492266"/>
              <a:gd name="connsiteX2756" fmla="*/ 599 w 812747"/>
              <a:gd name="connsiteY2756" fmla="*/ 227688 h 492266"/>
              <a:gd name="connsiteX2757" fmla="*/ 599 w 812747"/>
              <a:gd name="connsiteY2757" fmla="*/ 226350 h 492266"/>
              <a:gd name="connsiteX2758" fmla="*/ 599 w 812747"/>
              <a:gd name="connsiteY2758" fmla="*/ 224342 h 492266"/>
              <a:gd name="connsiteX2759" fmla="*/ 599 w 812747"/>
              <a:gd name="connsiteY2759" fmla="*/ 215965 h 492266"/>
              <a:gd name="connsiteX2760" fmla="*/ 833 w 812747"/>
              <a:gd name="connsiteY2760" fmla="*/ 204563 h 492266"/>
              <a:gd name="connsiteX2761" fmla="*/ 833 w 812747"/>
              <a:gd name="connsiteY2761" fmla="*/ 195496 h 492266"/>
              <a:gd name="connsiteX2762" fmla="*/ 833 w 812747"/>
              <a:gd name="connsiteY2762" fmla="*/ 195159 h 492266"/>
              <a:gd name="connsiteX2763" fmla="*/ 833 w 812747"/>
              <a:gd name="connsiteY2763" fmla="*/ 194823 h 492266"/>
              <a:gd name="connsiteX2764" fmla="*/ 833 w 812747"/>
              <a:gd name="connsiteY2764" fmla="*/ 189447 h 492266"/>
              <a:gd name="connsiteX2765" fmla="*/ 833 w 812747"/>
              <a:gd name="connsiteY2765" fmla="*/ 188774 h 492266"/>
              <a:gd name="connsiteX2766" fmla="*/ 833 w 812747"/>
              <a:gd name="connsiteY2766" fmla="*/ 188437 h 492266"/>
              <a:gd name="connsiteX2767" fmla="*/ 833 w 812747"/>
              <a:gd name="connsiteY2767" fmla="*/ 186755 h 492266"/>
              <a:gd name="connsiteX2768" fmla="*/ 833 w 812747"/>
              <a:gd name="connsiteY2768" fmla="*/ 186084 h 492266"/>
              <a:gd name="connsiteX2769" fmla="*/ 833 w 812747"/>
              <a:gd name="connsiteY2769" fmla="*/ 181373 h 492266"/>
              <a:gd name="connsiteX2770" fmla="*/ 833 w 812747"/>
              <a:gd name="connsiteY2770" fmla="*/ 171943 h 492266"/>
              <a:gd name="connsiteX2771" fmla="*/ 599 w 812747"/>
              <a:gd name="connsiteY2771" fmla="*/ 171270 h 492266"/>
              <a:gd name="connsiteX2772" fmla="*/ 599 w 812747"/>
              <a:gd name="connsiteY2772" fmla="*/ 168236 h 492266"/>
              <a:gd name="connsiteX2773" fmla="*/ 599 w 812747"/>
              <a:gd name="connsiteY2773" fmla="*/ 164866 h 492266"/>
              <a:gd name="connsiteX2774" fmla="*/ 599 w 812747"/>
              <a:gd name="connsiteY2774" fmla="*/ 164527 h 492266"/>
              <a:gd name="connsiteX2775" fmla="*/ 599 w 812747"/>
              <a:gd name="connsiteY2775" fmla="*/ 159805 h 492266"/>
              <a:gd name="connsiteX2776" fmla="*/ 599 w 812747"/>
              <a:gd name="connsiteY2776" fmla="*/ 145620 h 492266"/>
              <a:gd name="connsiteX2777" fmla="*/ 599 w 812747"/>
              <a:gd name="connsiteY2777" fmla="*/ 142239 h 492266"/>
              <a:gd name="connsiteX2778" fmla="*/ 599 w 812747"/>
              <a:gd name="connsiteY2778" fmla="*/ 141564 h 492266"/>
              <a:gd name="connsiteX2779" fmla="*/ 599 w 812747"/>
              <a:gd name="connsiteY2779" fmla="*/ 140888 h 492266"/>
              <a:gd name="connsiteX2780" fmla="*/ 599 w 812747"/>
              <a:gd name="connsiteY2780" fmla="*/ 137168 h 492266"/>
              <a:gd name="connsiteX2781" fmla="*/ 390 w 812747"/>
              <a:gd name="connsiteY2781" fmla="*/ 135136 h 492266"/>
              <a:gd name="connsiteX2782" fmla="*/ 390 w 812747"/>
              <a:gd name="connsiteY2782" fmla="*/ 132428 h 492266"/>
              <a:gd name="connsiteX2783" fmla="*/ 390 w 812747"/>
              <a:gd name="connsiteY2783" fmla="*/ 132089 h 492266"/>
              <a:gd name="connsiteX2784" fmla="*/ 390 w 812747"/>
              <a:gd name="connsiteY2784" fmla="*/ 131414 h 492266"/>
              <a:gd name="connsiteX2785" fmla="*/ 390 w 812747"/>
              <a:gd name="connsiteY2785" fmla="*/ 124639 h 492266"/>
              <a:gd name="connsiteX2786" fmla="*/ 390 w 812747"/>
              <a:gd name="connsiteY2786" fmla="*/ 123961 h 492266"/>
              <a:gd name="connsiteX2787" fmla="*/ 390 w 812747"/>
              <a:gd name="connsiteY2787" fmla="*/ 123622 h 492266"/>
              <a:gd name="connsiteX2788" fmla="*/ 390 w 812747"/>
              <a:gd name="connsiteY2788" fmla="*/ 122265 h 492266"/>
              <a:gd name="connsiteX2789" fmla="*/ 390 w 812747"/>
              <a:gd name="connsiteY2789" fmla="*/ 121929 h 492266"/>
              <a:gd name="connsiteX2790" fmla="*/ 390 w 812747"/>
              <a:gd name="connsiteY2790" fmla="*/ 120912 h 492266"/>
              <a:gd name="connsiteX2791" fmla="*/ 390 w 812747"/>
              <a:gd name="connsiteY2791" fmla="*/ 117520 h 492266"/>
              <a:gd name="connsiteX2792" fmla="*/ 390 w 812747"/>
              <a:gd name="connsiteY2792" fmla="*/ 115147 h 492266"/>
              <a:gd name="connsiteX2793" fmla="*/ 390 w 812747"/>
              <a:gd name="connsiteY2793" fmla="*/ 113109 h 492266"/>
              <a:gd name="connsiteX2794" fmla="*/ 390 w 812747"/>
              <a:gd name="connsiteY2794" fmla="*/ 112770 h 492266"/>
              <a:gd name="connsiteX2795" fmla="*/ 390 w 812747"/>
              <a:gd name="connsiteY2795" fmla="*/ 111414 h 492266"/>
              <a:gd name="connsiteX2796" fmla="*/ 390 w 812747"/>
              <a:gd name="connsiteY2796" fmla="*/ 108020 h 492266"/>
              <a:gd name="connsiteX2797" fmla="*/ 390 w 812747"/>
              <a:gd name="connsiteY2797" fmla="*/ 106322 h 492266"/>
              <a:gd name="connsiteX2798" fmla="*/ 390 w 812747"/>
              <a:gd name="connsiteY2798" fmla="*/ 102925 h 492266"/>
              <a:gd name="connsiteX2799" fmla="*/ 390 w 812747"/>
              <a:gd name="connsiteY2799" fmla="*/ 102584 h 492266"/>
              <a:gd name="connsiteX2800" fmla="*/ 390 w 812747"/>
              <a:gd name="connsiteY2800" fmla="*/ 101905 h 492266"/>
              <a:gd name="connsiteX2801" fmla="*/ 390 w 812747"/>
              <a:gd name="connsiteY2801" fmla="*/ 101566 h 492266"/>
              <a:gd name="connsiteX2802" fmla="*/ 390 w 812747"/>
              <a:gd name="connsiteY2802" fmla="*/ 100207 h 492266"/>
              <a:gd name="connsiteX2803" fmla="*/ 390 w 812747"/>
              <a:gd name="connsiteY2803" fmla="*/ 96806 h 492266"/>
              <a:gd name="connsiteX2804" fmla="*/ 390 w 812747"/>
              <a:gd name="connsiteY2804" fmla="*/ 95108 h 492266"/>
              <a:gd name="connsiteX2805" fmla="*/ 390 w 812747"/>
              <a:gd name="connsiteY2805" fmla="*/ 91025 h 492266"/>
              <a:gd name="connsiteX2806" fmla="*/ 390 w 812747"/>
              <a:gd name="connsiteY2806" fmla="*/ 90005 h 492266"/>
              <a:gd name="connsiteX2807" fmla="*/ 390 w 812747"/>
              <a:gd name="connsiteY2807" fmla="*/ 88643 h 492266"/>
              <a:gd name="connsiteX2808" fmla="*/ 390 w 812747"/>
              <a:gd name="connsiteY2808" fmla="*/ 87624 h 492266"/>
              <a:gd name="connsiteX2809" fmla="*/ 156 w 812747"/>
              <a:gd name="connsiteY2809" fmla="*/ 83197 h 492266"/>
              <a:gd name="connsiteX2810" fmla="*/ 156 w 812747"/>
              <a:gd name="connsiteY2810" fmla="*/ 82174 h 492266"/>
              <a:gd name="connsiteX2811" fmla="*/ 156 w 812747"/>
              <a:gd name="connsiteY2811" fmla="*/ 79451 h 492266"/>
              <a:gd name="connsiteX2812" fmla="*/ 156 w 812747"/>
              <a:gd name="connsiteY2812" fmla="*/ 78087 h 492266"/>
              <a:gd name="connsiteX2813" fmla="*/ 156 w 812747"/>
              <a:gd name="connsiteY2813" fmla="*/ 77064 h 492266"/>
              <a:gd name="connsiteX2814" fmla="*/ 156 w 812747"/>
              <a:gd name="connsiteY2814" fmla="*/ 75702 h 492266"/>
              <a:gd name="connsiteX2815" fmla="*/ 156 w 812747"/>
              <a:gd name="connsiteY2815" fmla="*/ 74680 h 492266"/>
              <a:gd name="connsiteX2816" fmla="*/ 156 w 812747"/>
              <a:gd name="connsiteY2816" fmla="*/ 71951 h 492266"/>
              <a:gd name="connsiteX2817" fmla="*/ 156 w 812747"/>
              <a:gd name="connsiteY2817" fmla="*/ 68539 h 492266"/>
              <a:gd name="connsiteX2818" fmla="*/ 156 w 812747"/>
              <a:gd name="connsiteY2818" fmla="*/ 67175 h 492266"/>
              <a:gd name="connsiteX2819" fmla="*/ 156 w 812747"/>
              <a:gd name="connsiteY2819" fmla="*/ 66152 h 492266"/>
              <a:gd name="connsiteX2820" fmla="*/ 156 w 812747"/>
              <a:gd name="connsiteY2820" fmla="*/ 62399 h 492266"/>
              <a:gd name="connsiteX2821" fmla="*/ 156 w 812747"/>
              <a:gd name="connsiteY2821" fmla="*/ 61715 h 492266"/>
              <a:gd name="connsiteX2822" fmla="*/ 156 w 812747"/>
              <a:gd name="connsiteY2822" fmla="*/ 61374 h 492266"/>
              <a:gd name="connsiteX2823" fmla="*/ 156 w 812747"/>
              <a:gd name="connsiteY2823" fmla="*/ 60348 h 492266"/>
              <a:gd name="connsiteX2824" fmla="*/ 156 w 812747"/>
              <a:gd name="connsiteY2824" fmla="*/ 57959 h 492266"/>
              <a:gd name="connsiteX2825" fmla="*/ 156 w 812747"/>
              <a:gd name="connsiteY2825" fmla="*/ 57617 h 492266"/>
              <a:gd name="connsiteX2826" fmla="*/ 156 w 812747"/>
              <a:gd name="connsiteY2826" fmla="*/ 56592 h 492266"/>
              <a:gd name="connsiteX2827" fmla="*/ 156 w 812747"/>
              <a:gd name="connsiteY2827" fmla="*/ 56250 h 492266"/>
              <a:gd name="connsiteX2828" fmla="*/ 156 w 812747"/>
              <a:gd name="connsiteY2828" fmla="*/ 55567 h 492266"/>
              <a:gd name="connsiteX2829" fmla="*/ 156 w 812747"/>
              <a:gd name="connsiteY2829" fmla="*/ 55225 h 492266"/>
              <a:gd name="connsiteX2830" fmla="*/ 156 w 812747"/>
              <a:gd name="connsiteY2830" fmla="*/ 54200 h 492266"/>
              <a:gd name="connsiteX2831" fmla="*/ 156 w 812747"/>
              <a:gd name="connsiteY2831" fmla="*/ 53175 h 492266"/>
              <a:gd name="connsiteX2832" fmla="*/ 156 w 812747"/>
              <a:gd name="connsiteY2832" fmla="*/ 45993 h 492266"/>
              <a:gd name="connsiteX2833" fmla="*/ 156 w 812747"/>
              <a:gd name="connsiteY2833" fmla="*/ 41546 h 492266"/>
              <a:gd name="connsiteX2834" fmla="*/ 156 w 812747"/>
              <a:gd name="connsiteY2834" fmla="*/ 40862 h 492266"/>
              <a:gd name="connsiteX2835" fmla="*/ 156 w 812747"/>
              <a:gd name="connsiteY2835" fmla="*/ 38807 h 492266"/>
              <a:gd name="connsiteX2836" fmla="*/ 156 w 812747"/>
              <a:gd name="connsiteY2836" fmla="*/ 34698 h 492266"/>
              <a:gd name="connsiteX2837" fmla="*/ 156 w 812747"/>
              <a:gd name="connsiteY2837" fmla="*/ 33329 h 492266"/>
              <a:gd name="connsiteX2838" fmla="*/ 156 w 812747"/>
              <a:gd name="connsiteY2838" fmla="*/ 31615 h 492266"/>
              <a:gd name="connsiteX2839" fmla="*/ 156 w 812747"/>
              <a:gd name="connsiteY2839" fmla="*/ 25101 h 492266"/>
              <a:gd name="connsiteX2840" fmla="*/ 156 w 812747"/>
              <a:gd name="connsiteY2840" fmla="*/ 22357 h 492266"/>
              <a:gd name="connsiteX2841" fmla="*/ 156 w 812747"/>
              <a:gd name="connsiteY2841" fmla="*/ 22357 h 49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Lst>
            <a:rect l="l" t="t" r="r" b="b"/>
            <a:pathLst>
              <a:path w="812747" h="492266">
                <a:moveTo>
                  <a:pt x="156" y="22357"/>
                </a:moveTo>
                <a:lnTo>
                  <a:pt x="156" y="22015"/>
                </a:lnTo>
                <a:lnTo>
                  <a:pt x="156" y="20641"/>
                </a:lnTo>
                <a:lnTo>
                  <a:pt x="156" y="19955"/>
                </a:lnTo>
                <a:lnTo>
                  <a:pt x="156" y="17210"/>
                </a:lnTo>
                <a:lnTo>
                  <a:pt x="156" y="16180"/>
                </a:lnTo>
                <a:lnTo>
                  <a:pt x="156" y="15494"/>
                </a:lnTo>
                <a:lnTo>
                  <a:pt x="156" y="14463"/>
                </a:lnTo>
                <a:lnTo>
                  <a:pt x="156" y="11028"/>
                </a:lnTo>
                <a:lnTo>
                  <a:pt x="156" y="9998"/>
                </a:lnTo>
                <a:lnTo>
                  <a:pt x="156" y="9312"/>
                </a:lnTo>
                <a:lnTo>
                  <a:pt x="156" y="8281"/>
                </a:lnTo>
                <a:lnTo>
                  <a:pt x="156" y="7937"/>
                </a:lnTo>
                <a:lnTo>
                  <a:pt x="156" y="6907"/>
                </a:lnTo>
                <a:lnTo>
                  <a:pt x="156" y="5874"/>
                </a:lnTo>
                <a:lnTo>
                  <a:pt x="156" y="5532"/>
                </a:lnTo>
                <a:lnTo>
                  <a:pt x="156" y="2091"/>
                </a:lnTo>
                <a:lnTo>
                  <a:pt x="156" y="28"/>
                </a:lnTo>
                <a:lnTo>
                  <a:pt x="6229" y="28"/>
                </a:lnTo>
                <a:lnTo>
                  <a:pt x="6699" y="28"/>
                </a:lnTo>
                <a:lnTo>
                  <a:pt x="7142" y="28"/>
                </a:lnTo>
                <a:lnTo>
                  <a:pt x="7376" y="28"/>
                </a:lnTo>
                <a:lnTo>
                  <a:pt x="7585" y="28"/>
                </a:lnTo>
                <a:lnTo>
                  <a:pt x="8054" y="28"/>
                </a:lnTo>
                <a:lnTo>
                  <a:pt x="8732" y="28"/>
                </a:lnTo>
                <a:lnTo>
                  <a:pt x="13684" y="28"/>
                </a:lnTo>
                <a:lnTo>
                  <a:pt x="13919" y="28"/>
                </a:lnTo>
                <a:lnTo>
                  <a:pt x="14128" y="28"/>
                </a:lnTo>
                <a:lnTo>
                  <a:pt x="14362" y="28"/>
                </a:lnTo>
                <a:lnTo>
                  <a:pt x="18872" y="28"/>
                </a:lnTo>
                <a:lnTo>
                  <a:pt x="19993" y="28"/>
                </a:lnTo>
                <a:lnTo>
                  <a:pt x="20227" y="28"/>
                </a:lnTo>
                <a:lnTo>
                  <a:pt x="20671" y="28"/>
                </a:lnTo>
                <a:lnTo>
                  <a:pt x="21113" y="28"/>
                </a:lnTo>
                <a:lnTo>
                  <a:pt x="21348" y="28"/>
                </a:lnTo>
                <a:lnTo>
                  <a:pt x="34877" y="28"/>
                </a:lnTo>
                <a:lnTo>
                  <a:pt x="49084" y="28"/>
                </a:lnTo>
                <a:lnTo>
                  <a:pt x="61049" y="28"/>
                </a:lnTo>
                <a:lnTo>
                  <a:pt x="63525" y="28"/>
                </a:lnTo>
                <a:lnTo>
                  <a:pt x="73222" y="28"/>
                </a:lnTo>
                <a:lnTo>
                  <a:pt x="75255" y="28"/>
                </a:lnTo>
                <a:lnTo>
                  <a:pt x="77732" y="28"/>
                </a:lnTo>
                <a:lnTo>
                  <a:pt x="91938" y="28"/>
                </a:lnTo>
                <a:lnTo>
                  <a:pt x="106145" y="28"/>
                </a:lnTo>
                <a:lnTo>
                  <a:pt x="120586" y="28"/>
                </a:lnTo>
                <a:lnTo>
                  <a:pt x="122828" y="28"/>
                </a:lnTo>
                <a:lnTo>
                  <a:pt x="130048" y="28"/>
                </a:lnTo>
                <a:lnTo>
                  <a:pt x="134793" y="28"/>
                </a:lnTo>
                <a:lnTo>
                  <a:pt x="148999" y="28"/>
                </a:lnTo>
                <a:lnTo>
                  <a:pt x="160729" y="28"/>
                </a:lnTo>
                <a:lnTo>
                  <a:pt x="161407" y="28"/>
                </a:lnTo>
                <a:lnTo>
                  <a:pt x="164327" y="28"/>
                </a:lnTo>
                <a:lnTo>
                  <a:pt x="177412" y="28"/>
                </a:lnTo>
                <a:lnTo>
                  <a:pt x="184398" y="28"/>
                </a:lnTo>
                <a:lnTo>
                  <a:pt x="191619" y="28"/>
                </a:lnTo>
                <a:lnTo>
                  <a:pt x="198839" y="372"/>
                </a:lnTo>
                <a:lnTo>
                  <a:pt x="199048" y="372"/>
                </a:lnTo>
                <a:lnTo>
                  <a:pt x="199283" y="372"/>
                </a:lnTo>
                <a:lnTo>
                  <a:pt x="205826" y="28"/>
                </a:lnTo>
                <a:lnTo>
                  <a:pt x="208067" y="28"/>
                </a:lnTo>
                <a:lnTo>
                  <a:pt x="220032" y="28"/>
                </a:lnTo>
                <a:lnTo>
                  <a:pt x="222274" y="28"/>
                </a:lnTo>
                <a:lnTo>
                  <a:pt x="234239" y="28"/>
                </a:lnTo>
                <a:lnTo>
                  <a:pt x="248445" y="28"/>
                </a:lnTo>
                <a:lnTo>
                  <a:pt x="262652" y="28"/>
                </a:lnTo>
                <a:lnTo>
                  <a:pt x="262886" y="28"/>
                </a:lnTo>
                <a:lnTo>
                  <a:pt x="276415" y="28"/>
                </a:lnTo>
                <a:lnTo>
                  <a:pt x="276859" y="28"/>
                </a:lnTo>
                <a:lnTo>
                  <a:pt x="281133" y="28"/>
                </a:lnTo>
                <a:lnTo>
                  <a:pt x="291065" y="28"/>
                </a:lnTo>
                <a:lnTo>
                  <a:pt x="293333" y="28"/>
                </a:lnTo>
                <a:lnTo>
                  <a:pt x="300528" y="28"/>
                </a:lnTo>
                <a:lnTo>
                  <a:pt x="305272" y="28"/>
                </a:lnTo>
                <a:lnTo>
                  <a:pt x="306184" y="28"/>
                </a:lnTo>
                <a:lnTo>
                  <a:pt x="306393" y="28"/>
                </a:lnTo>
                <a:lnTo>
                  <a:pt x="306862" y="28"/>
                </a:lnTo>
                <a:lnTo>
                  <a:pt x="307305" y="28"/>
                </a:lnTo>
                <a:lnTo>
                  <a:pt x="317237" y="28"/>
                </a:lnTo>
                <a:lnTo>
                  <a:pt x="319713" y="28"/>
                </a:lnTo>
                <a:lnTo>
                  <a:pt x="335275" y="28"/>
                </a:lnTo>
                <a:lnTo>
                  <a:pt x="339315" y="28"/>
                </a:lnTo>
                <a:lnTo>
                  <a:pt x="339550" y="28"/>
                </a:lnTo>
                <a:lnTo>
                  <a:pt x="340228" y="28"/>
                </a:lnTo>
                <a:lnTo>
                  <a:pt x="340906" y="28"/>
                </a:lnTo>
                <a:lnTo>
                  <a:pt x="348126" y="28"/>
                </a:lnTo>
                <a:lnTo>
                  <a:pt x="362333" y="28"/>
                </a:lnTo>
                <a:lnTo>
                  <a:pt x="376539" y="28"/>
                </a:lnTo>
                <a:lnTo>
                  <a:pt x="379016" y="28"/>
                </a:lnTo>
                <a:lnTo>
                  <a:pt x="390980" y="28"/>
                </a:lnTo>
                <a:lnTo>
                  <a:pt x="392101" y="28"/>
                </a:lnTo>
                <a:lnTo>
                  <a:pt x="392310" y="28"/>
                </a:lnTo>
                <a:lnTo>
                  <a:pt x="405187" y="28"/>
                </a:lnTo>
                <a:lnTo>
                  <a:pt x="419394" y="28"/>
                </a:lnTo>
                <a:lnTo>
                  <a:pt x="421635" y="28"/>
                </a:lnTo>
                <a:lnTo>
                  <a:pt x="443063" y="28"/>
                </a:lnTo>
                <a:lnTo>
                  <a:pt x="448485" y="28"/>
                </a:lnTo>
                <a:lnTo>
                  <a:pt x="450726" y="28"/>
                </a:lnTo>
                <a:lnTo>
                  <a:pt x="454115" y="28"/>
                </a:lnTo>
                <a:lnTo>
                  <a:pt x="457269" y="28"/>
                </a:lnTo>
                <a:lnTo>
                  <a:pt x="458625" y="28"/>
                </a:lnTo>
                <a:lnTo>
                  <a:pt x="476220" y="28"/>
                </a:lnTo>
                <a:lnTo>
                  <a:pt x="476429" y="28"/>
                </a:lnTo>
                <a:lnTo>
                  <a:pt x="490635" y="28"/>
                </a:lnTo>
                <a:lnTo>
                  <a:pt x="504842" y="28"/>
                </a:lnTo>
                <a:lnTo>
                  <a:pt x="506875" y="28"/>
                </a:lnTo>
                <a:lnTo>
                  <a:pt x="519048" y="28"/>
                </a:lnTo>
                <a:lnTo>
                  <a:pt x="533281" y="28"/>
                </a:lnTo>
                <a:lnTo>
                  <a:pt x="535758" y="28"/>
                </a:lnTo>
                <a:lnTo>
                  <a:pt x="547696" y="28"/>
                </a:lnTo>
                <a:lnTo>
                  <a:pt x="561903" y="28"/>
                </a:lnTo>
                <a:lnTo>
                  <a:pt x="576109" y="28"/>
                </a:lnTo>
                <a:lnTo>
                  <a:pt x="590316" y="28"/>
                </a:lnTo>
                <a:lnTo>
                  <a:pt x="604523" y="28"/>
                </a:lnTo>
                <a:lnTo>
                  <a:pt x="618964" y="28"/>
                </a:lnTo>
                <a:lnTo>
                  <a:pt x="633170" y="28"/>
                </a:lnTo>
                <a:lnTo>
                  <a:pt x="633614" y="28"/>
                </a:lnTo>
                <a:lnTo>
                  <a:pt x="661584" y="28"/>
                </a:lnTo>
                <a:lnTo>
                  <a:pt x="675790" y="28"/>
                </a:lnTo>
                <a:lnTo>
                  <a:pt x="680300" y="28"/>
                </a:lnTo>
                <a:lnTo>
                  <a:pt x="689997" y="28"/>
                </a:lnTo>
                <a:lnTo>
                  <a:pt x="704203" y="28"/>
                </a:lnTo>
                <a:lnTo>
                  <a:pt x="718410" y="28"/>
                </a:lnTo>
                <a:lnTo>
                  <a:pt x="720000" y="28"/>
                </a:lnTo>
                <a:lnTo>
                  <a:pt x="722242" y="28"/>
                </a:lnTo>
                <a:lnTo>
                  <a:pt x="739837" y="28"/>
                </a:lnTo>
                <a:lnTo>
                  <a:pt x="739160" y="372"/>
                </a:lnTo>
                <a:lnTo>
                  <a:pt x="739160" y="716"/>
                </a:lnTo>
                <a:lnTo>
                  <a:pt x="739394" y="716"/>
                </a:lnTo>
                <a:lnTo>
                  <a:pt x="739837" y="716"/>
                </a:lnTo>
                <a:lnTo>
                  <a:pt x="740072" y="1061"/>
                </a:lnTo>
                <a:lnTo>
                  <a:pt x="739837" y="1061"/>
                </a:lnTo>
                <a:lnTo>
                  <a:pt x="739394" y="1405"/>
                </a:lnTo>
                <a:lnTo>
                  <a:pt x="739160" y="1749"/>
                </a:lnTo>
                <a:lnTo>
                  <a:pt x="738716" y="2435"/>
                </a:lnTo>
                <a:lnTo>
                  <a:pt x="738716" y="2780"/>
                </a:lnTo>
                <a:lnTo>
                  <a:pt x="738716" y="3813"/>
                </a:lnTo>
                <a:lnTo>
                  <a:pt x="738716" y="4154"/>
                </a:lnTo>
                <a:lnTo>
                  <a:pt x="738716" y="4499"/>
                </a:lnTo>
                <a:lnTo>
                  <a:pt x="738482" y="5187"/>
                </a:lnTo>
                <a:lnTo>
                  <a:pt x="738716" y="5187"/>
                </a:lnTo>
                <a:lnTo>
                  <a:pt x="738716" y="5532"/>
                </a:lnTo>
                <a:lnTo>
                  <a:pt x="739160" y="5874"/>
                </a:lnTo>
                <a:lnTo>
                  <a:pt x="739603" y="5874"/>
                </a:lnTo>
                <a:lnTo>
                  <a:pt x="739837" y="6218"/>
                </a:lnTo>
                <a:lnTo>
                  <a:pt x="739603" y="6562"/>
                </a:lnTo>
                <a:lnTo>
                  <a:pt x="739394" y="6907"/>
                </a:lnTo>
                <a:lnTo>
                  <a:pt x="739394" y="7248"/>
                </a:lnTo>
                <a:lnTo>
                  <a:pt x="739160" y="7937"/>
                </a:lnTo>
                <a:lnTo>
                  <a:pt x="739160" y="8281"/>
                </a:lnTo>
                <a:lnTo>
                  <a:pt x="739160" y="8623"/>
                </a:lnTo>
                <a:lnTo>
                  <a:pt x="739394" y="8967"/>
                </a:lnTo>
                <a:lnTo>
                  <a:pt x="739603" y="8623"/>
                </a:lnTo>
                <a:lnTo>
                  <a:pt x="739837" y="8967"/>
                </a:lnTo>
                <a:lnTo>
                  <a:pt x="740072" y="8967"/>
                </a:lnTo>
                <a:lnTo>
                  <a:pt x="739837" y="9312"/>
                </a:lnTo>
                <a:lnTo>
                  <a:pt x="739837" y="9998"/>
                </a:lnTo>
                <a:lnTo>
                  <a:pt x="740072" y="10686"/>
                </a:lnTo>
                <a:lnTo>
                  <a:pt x="740280" y="11028"/>
                </a:lnTo>
                <a:lnTo>
                  <a:pt x="740750" y="11028"/>
                </a:lnTo>
                <a:lnTo>
                  <a:pt x="741193" y="11028"/>
                </a:lnTo>
                <a:lnTo>
                  <a:pt x="741193" y="11372"/>
                </a:lnTo>
                <a:lnTo>
                  <a:pt x="741193" y="11717"/>
                </a:lnTo>
                <a:lnTo>
                  <a:pt x="740958" y="12058"/>
                </a:lnTo>
                <a:lnTo>
                  <a:pt x="740750" y="12403"/>
                </a:lnTo>
                <a:lnTo>
                  <a:pt x="740750" y="12747"/>
                </a:lnTo>
                <a:lnTo>
                  <a:pt x="740958" y="13089"/>
                </a:lnTo>
                <a:lnTo>
                  <a:pt x="741427" y="13433"/>
                </a:lnTo>
                <a:lnTo>
                  <a:pt x="741636" y="13777"/>
                </a:lnTo>
                <a:lnTo>
                  <a:pt x="741636" y="14119"/>
                </a:lnTo>
                <a:lnTo>
                  <a:pt x="741427" y="14808"/>
                </a:lnTo>
                <a:lnTo>
                  <a:pt x="741427" y="15150"/>
                </a:lnTo>
                <a:lnTo>
                  <a:pt x="741636" y="15836"/>
                </a:lnTo>
                <a:lnTo>
                  <a:pt x="742105" y="16180"/>
                </a:lnTo>
                <a:lnTo>
                  <a:pt x="742783" y="16180"/>
                </a:lnTo>
                <a:lnTo>
                  <a:pt x="743461" y="16524"/>
                </a:lnTo>
                <a:lnTo>
                  <a:pt x="743904" y="17210"/>
                </a:lnTo>
                <a:lnTo>
                  <a:pt x="743904" y="17552"/>
                </a:lnTo>
                <a:lnTo>
                  <a:pt x="743904" y="17896"/>
                </a:lnTo>
                <a:lnTo>
                  <a:pt x="743461" y="17896"/>
                </a:lnTo>
                <a:lnTo>
                  <a:pt x="743226" y="17896"/>
                </a:lnTo>
                <a:lnTo>
                  <a:pt x="742783" y="17552"/>
                </a:lnTo>
                <a:lnTo>
                  <a:pt x="742783" y="17896"/>
                </a:lnTo>
                <a:lnTo>
                  <a:pt x="742783" y="18241"/>
                </a:lnTo>
                <a:lnTo>
                  <a:pt x="742991" y="18241"/>
                </a:lnTo>
                <a:lnTo>
                  <a:pt x="743226" y="18583"/>
                </a:lnTo>
                <a:lnTo>
                  <a:pt x="742991" y="18927"/>
                </a:lnTo>
                <a:lnTo>
                  <a:pt x="742783" y="19269"/>
                </a:lnTo>
                <a:lnTo>
                  <a:pt x="742991" y="19613"/>
                </a:lnTo>
                <a:lnTo>
                  <a:pt x="743461" y="20299"/>
                </a:lnTo>
                <a:lnTo>
                  <a:pt x="743904" y="20299"/>
                </a:lnTo>
                <a:lnTo>
                  <a:pt x="744347" y="20299"/>
                </a:lnTo>
                <a:lnTo>
                  <a:pt x="744790" y="20299"/>
                </a:lnTo>
                <a:lnTo>
                  <a:pt x="745025" y="20299"/>
                </a:lnTo>
                <a:lnTo>
                  <a:pt x="745259" y="20641"/>
                </a:lnTo>
                <a:lnTo>
                  <a:pt x="745025" y="20985"/>
                </a:lnTo>
                <a:lnTo>
                  <a:pt x="744347" y="21671"/>
                </a:lnTo>
                <a:lnTo>
                  <a:pt x="744112" y="22015"/>
                </a:lnTo>
                <a:lnTo>
                  <a:pt x="743904" y="22357"/>
                </a:lnTo>
                <a:lnTo>
                  <a:pt x="744347" y="22701"/>
                </a:lnTo>
                <a:lnTo>
                  <a:pt x="744790" y="22357"/>
                </a:lnTo>
                <a:lnTo>
                  <a:pt x="745025" y="22701"/>
                </a:lnTo>
                <a:lnTo>
                  <a:pt x="745259" y="23043"/>
                </a:lnTo>
                <a:lnTo>
                  <a:pt x="745025" y="23387"/>
                </a:lnTo>
                <a:lnTo>
                  <a:pt x="745468" y="24074"/>
                </a:lnTo>
                <a:lnTo>
                  <a:pt x="745703" y="24074"/>
                </a:lnTo>
                <a:lnTo>
                  <a:pt x="745703" y="24760"/>
                </a:lnTo>
                <a:lnTo>
                  <a:pt x="745468" y="25101"/>
                </a:lnTo>
                <a:lnTo>
                  <a:pt x="744790" y="25101"/>
                </a:lnTo>
                <a:lnTo>
                  <a:pt x="744790" y="25443"/>
                </a:lnTo>
                <a:lnTo>
                  <a:pt x="745259" y="25443"/>
                </a:lnTo>
                <a:lnTo>
                  <a:pt x="745703" y="25787"/>
                </a:lnTo>
                <a:lnTo>
                  <a:pt x="745703" y="26815"/>
                </a:lnTo>
                <a:lnTo>
                  <a:pt x="745468" y="27159"/>
                </a:lnTo>
                <a:lnTo>
                  <a:pt x="745259" y="27159"/>
                </a:lnTo>
                <a:lnTo>
                  <a:pt x="744790" y="27159"/>
                </a:lnTo>
                <a:lnTo>
                  <a:pt x="744581" y="27501"/>
                </a:lnTo>
                <a:lnTo>
                  <a:pt x="744581" y="27845"/>
                </a:lnTo>
                <a:lnTo>
                  <a:pt x="745025" y="28529"/>
                </a:lnTo>
                <a:lnTo>
                  <a:pt x="745259" y="28873"/>
                </a:lnTo>
                <a:lnTo>
                  <a:pt x="745025" y="29559"/>
                </a:lnTo>
                <a:lnTo>
                  <a:pt x="744581" y="29901"/>
                </a:lnTo>
                <a:lnTo>
                  <a:pt x="744112" y="30243"/>
                </a:lnTo>
                <a:lnTo>
                  <a:pt x="743904" y="30243"/>
                </a:lnTo>
                <a:lnTo>
                  <a:pt x="743904" y="30587"/>
                </a:lnTo>
                <a:lnTo>
                  <a:pt x="744112" y="30587"/>
                </a:lnTo>
                <a:lnTo>
                  <a:pt x="744347" y="30587"/>
                </a:lnTo>
                <a:lnTo>
                  <a:pt x="744790" y="30587"/>
                </a:lnTo>
                <a:lnTo>
                  <a:pt x="745259" y="30587"/>
                </a:lnTo>
                <a:lnTo>
                  <a:pt x="745703" y="30929"/>
                </a:lnTo>
                <a:lnTo>
                  <a:pt x="746145" y="31273"/>
                </a:lnTo>
                <a:lnTo>
                  <a:pt x="746823" y="30929"/>
                </a:lnTo>
                <a:lnTo>
                  <a:pt x="747293" y="31273"/>
                </a:lnTo>
                <a:lnTo>
                  <a:pt x="747501" y="31615"/>
                </a:lnTo>
                <a:lnTo>
                  <a:pt x="747293" y="31957"/>
                </a:lnTo>
                <a:lnTo>
                  <a:pt x="746823" y="31957"/>
                </a:lnTo>
                <a:lnTo>
                  <a:pt x="746615" y="31957"/>
                </a:lnTo>
                <a:lnTo>
                  <a:pt x="746145" y="32301"/>
                </a:lnTo>
                <a:lnTo>
                  <a:pt x="745703" y="32643"/>
                </a:lnTo>
                <a:lnTo>
                  <a:pt x="745025" y="32643"/>
                </a:lnTo>
                <a:lnTo>
                  <a:pt x="744790" y="32984"/>
                </a:lnTo>
                <a:lnTo>
                  <a:pt x="744790" y="33329"/>
                </a:lnTo>
                <a:lnTo>
                  <a:pt x="745259" y="33329"/>
                </a:lnTo>
                <a:lnTo>
                  <a:pt x="745468" y="33329"/>
                </a:lnTo>
                <a:lnTo>
                  <a:pt x="745703" y="32984"/>
                </a:lnTo>
                <a:lnTo>
                  <a:pt x="746145" y="32643"/>
                </a:lnTo>
                <a:lnTo>
                  <a:pt x="746615" y="32643"/>
                </a:lnTo>
                <a:lnTo>
                  <a:pt x="746823" y="32984"/>
                </a:lnTo>
                <a:lnTo>
                  <a:pt x="747058" y="33329"/>
                </a:lnTo>
                <a:lnTo>
                  <a:pt x="746823" y="33670"/>
                </a:lnTo>
                <a:lnTo>
                  <a:pt x="746380" y="33670"/>
                </a:lnTo>
                <a:lnTo>
                  <a:pt x="745937" y="33670"/>
                </a:lnTo>
                <a:lnTo>
                  <a:pt x="745703" y="33670"/>
                </a:lnTo>
                <a:lnTo>
                  <a:pt x="745703" y="34012"/>
                </a:lnTo>
                <a:lnTo>
                  <a:pt x="745937" y="34357"/>
                </a:lnTo>
                <a:lnTo>
                  <a:pt x="746615" y="34357"/>
                </a:lnTo>
                <a:lnTo>
                  <a:pt x="747058" y="34357"/>
                </a:lnTo>
                <a:lnTo>
                  <a:pt x="747293" y="34357"/>
                </a:lnTo>
                <a:lnTo>
                  <a:pt x="747501" y="34698"/>
                </a:lnTo>
                <a:lnTo>
                  <a:pt x="747501" y="35040"/>
                </a:lnTo>
                <a:lnTo>
                  <a:pt x="747293" y="35040"/>
                </a:lnTo>
                <a:lnTo>
                  <a:pt x="747293" y="35384"/>
                </a:lnTo>
                <a:lnTo>
                  <a:pt x="747293" y="35726"/>
                </a:lnTo>
                <a:lnTo>
                  <a:pt x="747501" y="35726"/>
                </a:lnTo>
                <a:lnTo>
                  <a:pt x="747736" y="35726"/>
                </a:lnTo>
                <a:lnTo>
                  <a:pt x="748179" y="35726"/>
                </a:lnTo>
                <a:lnTo>
                  <a:pt x="748413" y="36068"/>
                </a:lnTo>
                <a:lnTo>
                  <a:pt x="748622" y="36068"/>
                </a:lnTo>
                <a:lnTo>
                  <a:pt x="748413" y="36409"/>
                </a:lnTo>
                <a:lnTo>
                  <a:pt x="747970" y="36754"/>
                </a:lnTo>
                <a:lnTo>
                  <a:pt x="747501" y="36754"/>
                </a:lnTo>
                <a:lnTo>
                  <a:pt x="747293" y="37096"/>
                </a:lnTo>
                <a:lnTo>
                  <a:pt x="747293" y="37437"/>
                </a:lnTo>
                <a:lnTo>
                  <a:pt x="747501" y="37437"/>
                </a:lnTo>
                <a:lnTo>
                  <a:pt x="747970" y="37437"/>
                </a:lnTo>
                <a:lnTo>
                  <a:pt x="748413" y="38123"/>
                </a:lnTo>
                <a:lnTo>
                  <a:pt x="748622" y="38807"/>
                </a:lnTo>
                <a:lnTo>
                  <a:pt x="748622" y="39151"/>
                </a:lnTo>
                <a:lnTo>
                  <a:pt x="748179" y="39493"/>
                </a:lnTo>
                <a:lnTo>
                  <a:pt x="747736" y="39834"/>
                </a:lnTo>
                <a:lnTo>
                  <a:pt x="747970" y="40862"/>
                </a:lnTo>
                <a:lnTo>
                  <a:pt x="748413" y="41204"/>
                </a:lnTo>
                <a:lnTo>
                  <a:pt x="749091" y="41204"/>
                </a:lnTo>
                <a:lnTo>
                  <a:pt x="749534" y="41204"/>
                </a:lnTo>
                <a:lnTo>
                  <a:pt x="749769" y="41887"/>
                </a:lnTo>
                <a:lnTo>
                  <a:pt x="749769" y="42573"/>
                </a:lnTo>
                <a:lnTo>
                  <a:pt x="749300" y="42915"/>
                </a:lnTo>
                <a:lnTo>
                  <a:pt x="749091" y="43257"/>
                </a:lnTo>
                <a:lnTo>
                  <a:pt x="749300" y="43599"/>
                </a:lnTo>
                <a:lnTo>
                  <a:pt x="749534" y="43940"/>
                </a:lnTo>
                <a:lnTo>
                  <a:pt x="749978" y="43940"/>
                </a:lnTo>
                <a:lnTo>
                  <a:pt x="750447" y="43940"/>
                </a:lnTo>
                <a:lnTo>
                  <a:pt x="750655" y="44285"/>
                </a:lnTo>
                <a:lnTo>
                  <a:pt x="750447" y="44626"/>
                </a:lnTo>
                <a:lnTo>
                  <a:pt x="749769" y="44626"/>
                </a:lnTo>
                <a:lnTo>
                  <a:pt x="749534" y="44968"/>
                </a:lnTo>
                <a:lnTo>
                  <a:pt x="749769" y="45310"/>
                </a:lnTo>
                <a:lnTo>
                  <a:pt x="750447" y="45652"/>
                </a:lnTo>
                <a:lnTo>
                  <a:pt x="750890" y="45993"/>
                </a:lnTo>
                <a:lnTo>
                  <a:pt x="751124" y="46335"/>
                </a:lnTo>
                <a:lnTo>
                  <a:pt x="751124" y="46679"/>
                </a:lnTo>
                <a:lnTo>
                  <a:pt x="751333" y="47363"/>
                </a:lnTo>
                <a:lnTo>
                  <a:pt x="751568" y="47705"/>
                </a:lnTo>
                <a:lnTo>
                  <a:pt x="752245" y="47705"/>
                </a:lnTo>
                <a:lnTo>
                  <a:pt x="752688" y="48046"/>
                </a:lnTo>
                <a:lnTo>
                  <a:pt x="752480" y="48388"/>
                </a:lnTo>
                <a:lnTo>
                  <a:pt x="751802" y="48730"/>
                </a:lnTo>
                <a:lnTo>
                  <a:pt x="751568" y="48730"/>
                </a:lnTo>
                <a:lnTo>
                  <a:pt x="751568" y="49071"/>
                </a:lnTo>
                <a:lnTo>
                  <a:pt x="752688" y="50783"/>
                </a:lnTo>
                <a:lnTo>
                  <a:pt x="752923" y="51124"/>
                </a:lnTo>
                <a:lnTo>
                  <a:pt x="754487" y="51808"/>
                </a:lnTo>
                <a:lnTo>
                  <a:pt x="754722" y="52150"/>
                </a:lnTo>
                <a:lnTo>
                  <a:pt x="754278" y="52491"/>
                </a:lnTo>
                <a:lnTo>
                  <a:pt x="754044" y="52150"/>
                </a:lnTo>
                <a:lnTo>
                  <a:pt x="753601" y="52150"/>
                </a:lnTo>
                <a:lnTo>
                  <a:pt x="753601" y="52491"/>
                </a:lnTo>
                <a:lnTo>
                  <a:pt x="753601" y="52833"/>
                </a:lnTo>
                <a:lnTo>
                  <a:pt x="753809" y="54200"/>
                </a:lnTo>
                <a:lnTo>
                  <a:pt x="753601" y="54542"/>
                </a:lnTo>
                <a:lnTo>
                  <a:pt x="753366" y="54883"/>
                </a:lnTo>
                <a:lnTo>
                  <a:pt x="753158" y="55225"/>
                </a:lnTo>
                <a:lnTo>
                  <a:pt x="752923" y="55225"/>
                </a:lnTo>
                <a:lnTo>
                  <a:pt x="752688" y="55225"/>
                </a:lnTo>
                <a:lnTo>
                  <a:pt x="752688" y="55567"/>
                </a:lnTo>
                <a:lnTo>
                  <a:pt x="752923" y="55567"/>
                </a:lnTo>
                <a:lnTo>
                  <a:pt x="753366" y="55567"/>
                </a:lnTo>
                <a:lnTo>
                  <a:pt x="753601" y="55567"/>
                </a:lnTo>
                <a:lnTo>
                  <a:pt x="753809" y="55908"/>
                </a:lnTo>
                <a:lnTo>
                  <a:pt x="753809" y="56250"/>
                </a:lnTo>
                <a:lnTo>
                  <a:pt x="753601" y="56250"/>
                </a:lnTo>
                <a:lnTo>
                  <a:pt x="753366" y="56592"/>
                </a:lnTo>
                <a:lnTo>
                  <a:pt x="753158" y="56934"/>
                </a:lnTo>
                <a:lnTo>
                  <a:pt x="752923" y="57275"/>
                </a:lnTo>
                <a:lnTo>
                  <a:pt x="752923" y="57959"/>
                </a:lnTo>
                <a:lnTo>
                  <a:pt x="752480" y="58301"/>
                </a:lnTo>
                <a:lnTo>
                  <a:pt x="752245" y="58301"/>
                </a:lnTo>
                <a:lnTo>
                  <a:pt x="752011" y="58642"/>
                </a:lnTo>
                <a:lnTo>
                  <a:pt x="752011" y="58981"/>
                </a:lnTo>
                <a:lnTo>
                  <a:pt x="752245" y="58981"/>
                </a:lnTo>
                <a:lnTo>
                  <a:pt x="752688" y="59323"/>
                </a:lnTo>
                <a:lnTo>
                  <a:pt x="752688" y="60348"/>
                </a:lnTo>
                <a:lnTo>
                  <a:pt x="752480" y="60690"/>
                </a:lnTo>
                <a:lnTo>
                  <a:pt x="752245" y="61032"/>
                </a:lnTo>
                <a:lnTo>
                  <a:pt x="751802" y="60690"/>
                </a:lnTo>
                <a:lnTo>
                  <a:pt x="751124" y="60348"/>
                </a:lnTo>
                <a:lnTo>
                  <a:pt x="750655" y="60348"/>
                </a:lnTo>
                <a:lnTo>
                  <a:pt x="750447" y="60690"/>
                </a:lnTo>
                <a:lnTo>
                  <a:pt x="750447" y="61032"/>
                </a:lnTo>
                <a:lnTo>
                  <a:pt x="750655" y="61374"/>
                </a:lnTo>
                <a:lnTo>
                  <a:pt x="751568" y="62399"/>
                </a:lnTo>
                <a:lnTo>
                  <a:pt x="751568" y="62738"/>
                </a:lnTo>
                <a:lnTo>
                  <a:pt x="751568" y="63080"/>
                </a:lnTo>
                <a:lnTo>
                  <a:pt x="751124" y="62738"/>
                </a:lnTo>
                <a:lnTo>
                  <a:pt x="750890" y="62738"/>
                </a:lnTo>
                <a:lnTo>
                  <a:pt x="750447" y="62057"/>
                </a:lnTo>
                <a:lnTo>
                  <a:pt x="750212" y="62057"/>
                </a:lnTo>
                <a:lnTo>
                  <a:pt x="749769" y="62399"/>
                </a:lnTo>
                <a:lnTo>
                  <a:pt x="749978" y="62399"/>
                </a:lnTo>
                <a:lnTo>
                  <a:pt x="750212" y="62738"/>
                </a:lnTo>
                <a:lnTo>
                  <a:pt x="750447" y="63080"/>
                </a:lnTo>
                <a:lnTo>
                  <a:pt x="750655" y="63421"/>
                </a:lnTo>
                <a:lnTo>
                  <a:pt x="750447" y="63763"/>
                </a:lnTo>
                <a:lnTo>
                  <a:pt x="750212" y="63763"/>
                </a:lnTo>
                <a:lnTo>
                  <a:pt x="749534" y="63421"/>
                </a:lnTo>
                <a:lnTo>
                  <a:pt x="748857" y="63421"/>
                </a:lnTo>
                <a:lnTo>
                  <a:pt x="748179" y="63763"/>
                </a:lnTo>
                <a:lnTo>
                  <a:pt x="748179" y="64105"/>
                </a:lnTo>
                <a:lnTo>
                  <a:pt x="748413" y="64446"/>
                </a:lnTo>
                <a:lnTo>
                  <a:pt x="748857" y="64446"/>
                </a:lnTo>
                <a:lnTo>
                  <a:pt x="749534" y="64446"/>
                </a:lnTo>
                <a:lnTo>
                  <a:pt x="749978" y="64446"/>
                </a:lnTo>
                <a:lnTo>
                  <a:pt x="749978" y="64785"/>
                </a:lnTo>
                <a:lnTo>
                  <a:pt x="749534" y="65127"/>
                </a:lnTo>
                <a:lnTo>
                  <a:pt x="749300" y="65469"/>
                </a:lnTo>
                <a:lnTo>
                  <a:pt x="748857" y="66152"/>
                </a:lnTo>
                <a:lnTo>
                  <a:pt x="748622" y="66152"/>
                </a:lnTo>
                <a:lnTo>
                  <a:pt x="748179" y="66152"/>
                </a:lnTo>
                <a:lnTo>
                  <a:pt x="747970" y="66152"/>
                </a:lnTo>
                <a:lnTo>
                  <a:pt x="747970" y="66494"/>
                </a:lnTo>
                <a:lnTo>
                  <a:pt x="747736" y="66833"/>
                </a:lnTo>
                <a:lnTo>
                  <a:pt x="747970" y="66833"/>
                </a:lnTo>
                <a:lnTo>
                  <a:pt x="748857" y="66833"/>
                </a:lnTo>
                <a:lnTo>
                  <a:pt x="749091" y="67175"/>
                </a:lnTo>
                <a:lnTo>
                  <a:pt x="749091" y="67517"/>
                </a:lnTo>
                <a:lnTo>
                  <a:pt x="749091" y="68539"/>
                </a:lnTo>
                <a:lnTo>
                  <a:pt x="748857" y="68881"/>
                </a:lnTo>
                <a:lnTo>
                  <a:pt x="748413" y="68881"/>
                </a:lnTo>
                <a:lnTo>
                  <a:pt x="747736" y="68881"/>
                </a:lnTo>
                <a:lnTo>
                  <a:pt x="747293" y="68881"/>
                </a:lnTo>
                <a:lnTo>
                  <a:pt x="747058" y="68881"/>
                </a:lnTo>
                <a:lnTo>
                  <a:pt x="747058" y="69223"/>
                </a:lnTo>
                <a:lnTo>
                  <a:pt x="747501" y="69564"/>
                </a:lnTo>
                <a:lnTo>
                  <a:pt x="747970" y="69564"/>
                </a:lnTo>
                <a:lnTo>
                  <a:pt x="748413" y="69564"/>
                </a:lnTo>
                <a:lnTo>
                  <a:pt x="748413" y="69903"/>
                </a:lnTo>
                <a:lnTo>
                  <a:pt x="748413" y="70587"/>
                </a:lnTo>
                <a:lnTo>
                  <a:pt x="748413" y="70929"/>
                </a:lnTo>
                <a:lnTo>
                  <a:pt x="748179" y="71268"/>
                </a:lnTo>
                <a:lnTo>
                  <a:pt x="747501" y="71268"/>
                </a:lnTo>
                <a:lnTo>
                  <a:pt x="745937" y="71609"/>
                </a:lnTo>
                <a:lnTo>
                  <a:pt x="745703" y="71609"/>
                </a:lnTo>
                <a:lnTo>
                  <a:pt x="745468" y="71951"/>
                </a:lnTo>
                <a:lnTo>
                  <a:pt x="745703" y="72293"/>
                </a:lnTo>
                <a:lnTo>
                  <a:pt x="745937" y="72632"/>
                </a:lnTo>
                <a:lnTo>
                  <a:pt x="746615" y="72974"/>
                </a:lnTo>
                <a:lnTo>
                  <a:pt x="747293" y="72974"/>
                </a:lnTo>
                <a:lnTo>
                  <a:pt x="748622" y="72974"/>
                </a:lnTo>
                <a:lnTo>
                  <a:pt x="749300" y="72974"/>
                </a:lnTo>
                <a:lnTo>
                  <a:pt x="749534" y="73316"/>
                </a:lnTo>
                <a:lnTo>
                  <a:pt x="749534" y="73655"/>
                </a:lnTo>
                <a:lnTo>
                  <a:pt x="749300" y="73996"/>
                </a:lnTo>
                <a:lnTo>
                  <a:pt x="748413" y="73655"/>
                </a:lnTo>
                <a:lnTo>
                  <a:pt x="747970" y="73996"/>
                </a:lnTo>
                <a:lnTo>
                  <a:pt x="747736" y="73996"/>
                </a:lnTo>
                <a:lnTo>
                  <a:pt x="747293" y="73655"/>
                </a:lnTo>
                <a:lnTo>
                  <a:pt x="746823" y="73316"/>
                </a:lnTo>
                <a:lnTo>
                  <a:pt x="746615" y="73655"/>
                </a:lnTo>
                <a:lnTo>
                  <a:pt x="746615" y="74338"/>
                </a:lnTo>
                <a:lnTo>
                  <a:pt x="746823" y="75019"/>
                </a:lnTo>
                <a:lnTo>
                  <a:pt x="747058" y="75361"/>
                </a:lnTo>
                <a:lnTo>
                  <a:pt x="747293" y="75361"/>
                </a:lnTo>
                <a:lnTo>
                  <a:pt x="748413" y="75702"/>
                </a:lnTo>
                <a:lnTo>
                  <a:pt x="749091" y="76383"/>
                </a:lnTo>
                <a:lnTo>
                  <a:pt x="749300" y="76722"/>
                </a:lnTo>
                <a:lnTo>
                  <a:pt x="749091" y="77064"/>
                </a:lnTo>
                <a:lnTo>
                  <a:pt x="748179" y="77064"/>
                </a:lnTo>
                <a:lnTo>
                  <a:pt x="747970" y="77406"/>
                </a:lnTo>
                <a:lnTo>
                  <a:pt x="747736" y="78428"/>
                </a:lnTo>
                <a:lnTo>
                  <a:pt x="747736" y="78767"/>
                </a:lnTo>
                <a:lnTo>
                  <a:pt x="748179" y="79109"/>
                </a:lnTo>
                <a:lnTo>
                  <a:pt x="748622" y="79109"/>
                </a:lnTo>
                <a:lnTo>
                  <a:pt x="749091" y="79109"/>
                </a:lnTo>
                <a:lnTo>
                  <a:pt x="749769" y="78767"/>
                </a:lnTo>
                <a:lnTo>
                  <a:pt x="750447" y="78428"/>
                </a:lnTo>
                <a:lnTo>
                  <a:pt x="750655" y="78767"/>
                </a:lnTo>
                <a:lnTo>
                  <a:pt x="750890" y="79109"/>
                </a:lnTo>
                <a:lnTo>
                  <a:pt x="750655" y="79451"/>
                </a:lnTo>
                <a:lnTo>
                  <a:pt x="749978" y="80132"/>
                </a:lnTo>
                <a:lnTo>
                  <a:pt x="749534" y="80471"/>
                </a:lnTo>
                <a:lnTo>
                  <a:pt x="749091" y="80471"/>
                </a:lnTo>
                <a:lnTo>
                  <a:pt x="748413" y="80132"/>
                </a:lnTo>
                <a:lnTo>
                  <a:pt x="748179" y="80132"/>
                </a:lnTo>
                <a:lnTo>
                  <a:pt x="748413" y="80813"/>
                </a:lnTo>
                <a:lnTo>
                  <a:pt x="748179" y="81835"/>
                </a:lnTo>
                <a:lnTo>
                  <a:pt x="748413" y="82516"/>
                </a:lnTo>
                <a:lnTo>
                  <a:pt x="748857" y="82516"/>
                </a:lnTo>
                <a:lnTo>
                  <a:pt x="749769" y="83197"/>
                </a:lnTo>
                <a:lnTo>
                  <a:pt x="750212" y="83536"/>
                </a:lnTo>
                <a:lnTo>
                  <a:pt x="750212" y="83878"/>
                </a:lnTo>
                <a:lnTo>
                  <a:pt x="750212" y="84217"/>
                </a:lnTo>
                <a:lnTo>
                  <a:pt x="749978" y="84217"/>
                </a:lnTo>
                <a:lnTo>
                  <a:pt x="749534" y="84217"/>
                </a:lnTo>
                <a:lnTo>
                  <a:pt x="749534" y="83536"/>
                </a:lnTo>
                <a:lnTo>
                  <a:pt x="749091" y="83536"/>
                </a:lnTo>
                <a:lnTo>
                  <a:pt x="749300" y="84217"/>
                </a:lnTo>
                <a:lnTo>
                  <a:pt x="749534" y="84559"/>
                </a:lnTo>
                <a:lnTo>
                  <a:pt x="749300" y="84900"/>
                </a:lnTo>
                <a:lnTo>
                  <a:pt x="748622" y="84900"/>
                </a:lnTo>
                <a:lnTo>
                  <a:pt x="747501" y="85239"/>
                </a:lnTo>
                <a:lnTo>
                  <a:pt x="747058" y="85581"/>
                </a:lnTo>
                <a:lnTo>
                  <a:pt x="746823" y="85920"/>
                </a:lnTo>
                <a:lnTo>
                  <a:pt x="747058" y="86262"/>
                </a:lnTo>
                <a:lnTo>
                  <a:pt x="747293" y="86262"/>
                </a:lnTo>
                <a:lnTo>
                  <a:pt x="747736" y="86262"/>
                </a:lnTo>
                <a:lnTo>
                  <a:pt x="748413" y="86262"/>
                </a:lnTo>
                <a:lnTo>
                  <a:pt x="749300" y="85920"/>
                </a:lnTo>
                <a:lnTo>
                  <a:pt x="750212" y="85920"/>
                </a:lnTo>
                <a:lnTo>
                  <a:pt x="750655" y="86262"/>
                </a:lnTo>
                <a:lnTo>
                  <a:pt x="750655" y="86601"/>
                </a:lnTo>
                <a:lnTo>
                  <a:pt x="750447" y="86943"/>
                </a:lnTo>
                <a:lnTo>
                  <a:pt x="749978" y="86943"/>
                </a:lnTo>
                <a:lnTo>
                  <a:pt x="749534" y="86601"/>
                </a:lnTo>
                <a:lnTo>
                  <a:pt x="749091" y="86262"/>
                </a:lnTo>
                <a:lnTo>
                  <a:pt x="748622" y="86601"/>
                </a:lnTo>
                <a:lnTo>
                  <a:pt x="748413" y="86943"/>
                </a:lnTo>
                <a:lnTo>
                  <a:pt x="748857" y="87963"/>
                </a:lnTo>
                <a:lnTo>
                  <a:pt x="749091" y="88302"/>
                </a:lnTo>
                <a:lnTo>
                  <a:pt x="749534" y="88302"/>
                </a:lnTo>
                <a:lnTo>
                  <a:pt x="749978" y="88302"/>
                </a:lnTo>
                <a:lnTo>
                  <a:pt x="750447" y="88302"/>
                </a:lnTo>
                <a:lnTo>
                  <a:pt x="750655" y="88643"/>
                </a:lnTo>
                <a:lnTo>
                  <a:pt x="750447" y="89324"/>
                </a:lnTo>
                <a:lnTo>
                  <a:pt x="750447" y="89663"/>
                </a:lnTo>
                <a:lnTo>
                  <a:pt x="750212" y="90344"/>
                </a:lnTo>
                <a:lnTo>
                  <a:pt x="749769" y="90686"/>
                </a:lnTo>
                <a:lnTo>
                  <a:pt x="749091" y="91025"/>
                </a:lnTo>
                <a:lnTo>
                  <a:pt x="748413" y="91364"/>
                </a:lnTo>
                <a:lnTo>
                  <a:pt x="748179" y="92045"/>
                </a:lnTo>
                <a:lnTo>
                  <a:pt x="748179" y="92387"/>
                </a:lnTo>
                <a:lnTo>
                  <a:pt x="748622" y="92387"/>
                </a:lnTo>
                <a:lnTo>
                  <a:pt x="749300" y="92387"/>
                </a:lnTo>
                <a:lnTo>
                  <a:pt x="749978" y="91706"/>
                </a:lnTo>
                <a:lnTo>
                  <a:pt x="750212" y="91364"/>
                </a:lnTo>
                <a:lnTo>
                  <a:pt x="750890" y="91706"/>
                </a:lnTo>
                <a:lnTo>
                  <a:pt x="751124" y="92045"/>
                </a:lnTo>
                <a:lnTo>
                  <a:pt x="751124" y="92726"/>
                </a:lnTo>
                <a:lnTo>
                  <a:pt x="751124" y="93065"/>
                </a:lnTo>
                <a:lnTo>
                  <a:pt x="750890" y="93407"/>
                </a:lnTo>
                <a:lnTo>
                  <a:pt x="750447" y="93407"/>
                </a:lnTo>
                <a:lnTo>
                  <a:pt x="750212" y="93407"/>
                </a:lnTo>
                <a:lnTo>
                  <a:pt x="749534" y="93065"/>
                </a:lnTo>
                <a:lnTo>
                  <a:pt x="749300" y="93065"/>
                </a:lnTo>
                <a:lnTo>
                  <a:pt x="748857" y="93407"/>
                </a:lnTo>
                <a:lnTo>
                  <a:pt x="748622" y="93746"/>
                </a:lnTo>
                <a:lnTo>
                  <a:pt x="749091" y="94088"/>
                </a:lnTo>
                <a:lnTo>
                  <a:pt x="749534" y="94427"/>
                </a:lnTo>
                <a:lnTo>
                  <a:pt x="749978" y="94427"/>
                </a:lnTo>
                <a:lnTo>
                  <a:pt x="750890" y="94766"/>
                </a:lnTo>
                <a:lnTo>
                  <a:pt x="751124" y="95108"/>
                </a:lnTo>
                <a:lnTo>
                  <a:pt x="751124" y="95447"/>
                </a:lnTo>
                <a:lnTo>
                  <a:pt x="751333" y="95786"/>
                </a:lnTo>
                <a:lnTo>
                  <a:pt x="751124" y="95786"/>
                </a:lnTo>
                <a:lnTo>
                  <a:pt x="750890" y="96128"/>
                </a:lnTo>
                <a:lnTo>
                  <a:pt x="750447" y="95447"/>
                </a:lnTo>
                <a:lnTo>
                  <a:pt x="749978" y="95108"/>
                </a:lnTo>
                <a:lnTo>
                  <a:pt x="749769" y="95108"/>
                </a:lnTo>
                <a:lnTo>
                  <a:pt x="749300" y="95108"/>
                </a:lnTo>
                <a:lnTo>
                  <a:pt x="748622" y="95108"/>
                </a:lnTo>
                <a:lnTo>
                  <a:pt x="748179" y="95447"/>
                </a:lnTo>
                <a:lnTo>
                  <a:pt x="747736" y="95786"/>
                </a:lnTo>
                <a:lnTo>
                  <a:pt x="747736" y="96128"/>
                </a:lnTo>
                <a:lnTo>
                  <a:pt x="747970" y="96467"/>
                </a:lnTo>
                <a:lnTo>
                  <a:pt x="748179" y="96467"/>
                </a:lnTo>
                <a:lnTo>
                  <a:pt x="748413" y="96467"/>
                </a:lnTo>
                <a:lnTo>
                  <a:pt x="749091" y="95786"/>
                </a:lnTo>
                <a:lnTo>
                  <a:pt x="749300" y="95447"/>
                </a:lnTo>
                <a:lnTo>
                  <a:pt x="749300" y="95786"/>
                </a:lnTo>
                <a:lnTo>
                  <a:pt x="749534" y="96128"/>
                </a:lnTo>
                <a:lnTo>
                  <a:pt x="749769" y="96467"/>
                </a:lnTo>
                <a:lnTo>
                  <a:pt x="749978" y="96806"/>
                </a:lnTo>
                <a:lnTo>
                  <a:pt x="750212" y="97147"/>
                </a:lnTo>
                <a:lnTo>
                  <a:pt x="750212" y="97487"/>
                </a:lnTo>
                <a:lnTo>
                  <a:pt x="749769" y="97826"/>
                </a:lnTo>
                <a:lnTo>
                  <a:pt x="749300" y="98167"/>
                </a:lnTo>
                <a:lnTo>
                  <a:pt x="749091" y="98846"/>
                </a:lnTo>
                <a:lnTo>
                  <a:pt x="748622" y="99187"/>
                </a:lnTo>
                <a:lnTo>
                  <a:pt x="748413" y="99187"/>
                </a:lnTo>
                <a:lnTo>
                  <a:pt x="747970" y="99187"/>
                </a:lnTo>
                <a:lnTo>
                  <a:pt x="747293" y="99187"/>
                </a:lnTo>
                <a:lnTo>
                  <a:pt x="747058" y="99526"/>
                </a:lnTo>
                <a:lnTo>
                  <a:pt x="746823" y="99866"/>
                </a:lnTo>
                <a:lnTo>
                  <a:pt x="747058" y="100207"/>
                </a:lnTo>
                <a:lnTo>
                  <a:pt x="747501" y="100207"/>
                </a:lnTo>
                <a:lnTo>
                  <a:pt x="747501" y="100546"/>
                </a:lnTo>
                <a:lnTo>
                  <a:pt x="747501" y="100886"/>
                </a:lnTo>
                <a:lnTo>
                  <a:pt x="748179" y="101566"/>
                </a:lnTo>
                <a:lnTo>
                  <a:pt x="748622" y="101566"/>
                </a:lnTo>
                <a:lnTo>
                  <a:pt x="748857" y="101566"/>
                </a:lnTo>
                <a:lnTo>
                  <a:pt x="749300" y="101225"/>
                </a:lnTo>
                <a:lnTo>
                  <a:pt x="749769" y="101225"/>
                </a:lnTo>
                <a:lnTo>
                  <a:pt x="749978" y="101225"/>
                </a:lnTo>
                <a:lnTo>
                  <a:pt x="749978" y="101566"/>
                </a:lnTo>
                <a:lnTo>
                  <a:pt x="749978" y="101905"/>
                </a:lnTo>
                <a:lnTo>
                  <a:pt x="749300" y="101905"/>
                </a:lnTo>
                <a:lnTo>
                  <a:pt x="749300" y="102245"/>
                </a:lnTo>
                <a:lnTo>
                  <a:pt x="749534" y="102925"/>
                </a:lnTo>
                <a:lnTo>
                  <a:pt x="749534" y="103264"/>
                </a:lnTo>
                <a:lnTo>
                  <a:pt x="749534" y="103604"/>
                </a:lnTo>
                <a:lnTo>
                  <a:pt x="749300" y="103604"/>
                </a:lnTo>
                <a:lnTo>
                  <a:pt x="748857" y="103604"/>
                </a:lnTo>
                <a:lnTo>
                  <a:pt x="748179" y="103264"/>
                </a:lnTo>
                <a:lnTo>
                  <a:pt x="747970" y="103264"/>
                </a:lnTo>
                <a:lnTo>
                  <a:pt x="747736" y="103604"/>
                </a:lnTo>
                <a:lnTo>
                  <a:pt x="747501" y="104282"/>
                </a:lnTo>
                <a:lnTo>
                  <a:pt x="747736" y="104624"/>
                </a:lnTo>
                <a:lnTo>
                  <a:pt x="748413" y="104963"/>
                </a:lnTo>
                <a:lnTo>
                  <a:pt x="748622" y="105641"/>
                </a:lnTo>
                <a:lnTo>
                  <a:pt x="748857" y="105641"/>
                </a:lnTo>
                <a:lnTo>
                  <a:pt x="748857" y="105983"/>
                </a:lnTo>
                <a:lnTo>
                  <a:pt x="749300" y="106322"/>
                </a:lnTo>
                <a:lnTo>
                  <a:pt x="749769" y="106322"/>
                </a:lnTo>
                <a:lnTo>
                  <a:pt x="749769" y="106661"/>
                </a:lnTo>
                <a:lnTo>
                  <a:pt x="749300" y="107339"/>
                </a:lnTo>
                <a:lnTo>
                  <a:pt x="749300" y="107678"/>
                </a:lnTo>
                <a:lnTo>
                  <a:pt x="749769" y="107678"/>
                </a:lnTo>
                <a:lnTo>
                  <a:pt x="750212" y="107678"/>
                </a:lnTo>
                <a:lnTo>
                  <a:pt x="750655" y="108020"/>
                </a:lnTo>
                <a:lnTo>
                  <a:pt x="750890" y="108359"/>
                </a:lnTo>
                <a:lnTo>
                  <a:pt x="750890" y="108698"/>
                </a:lnTo>
                <a:lnTo>
                  <a:pt x="750655" y="109376"/>
                </a:lnTo>
                <a:lnTo>
                  <a:pt x="750447" y="109716"/>
                </a:lnTo>
                <a:lnTo>
                  <a:pt x="750212" y="109716"/>
                </a:lnTo>
                <a:lnTo>
                  <a:pt x="749978" y="109716"/>
                </a:lnTo>
                <a:lnTo>
                  <a:pt x="749534" y="110055"/>
                </a:lnTo>
                <a:lnTo>
                  <a:pt x="749091" y="110396"/>
                </a:lnTo>
                <a:lnTo>
                  <a:pt x="749091" y="110735"/>
                </a:lnTo>
                <a:lnTo>
                  <a:pt x="749300" y="110735"/>
                </a:lnTo>
                <a:lnTo>
                  <a:pt x="749534" y="110735"/>
                </a:lnTo>
                <a:lnTo>
                  <a:pt x="749769" y="110396"/>
                </a:lnTo>
                <a:lnTo>
                  <a:pt x="749978" y="110396"/>
                </a:lnTo>
                <a:lnTo>
                  <a:pt x="750447" y="110396"/>
                </a:lnTo>
                <a:lnTo>
                  <a:pt x="751333" y="110396"/>
                </a:lnTo>
                <a:lnTo>
                  <a:pt x="751802" y="110735"/>
                </a:lnTo>
                <a:lnTo>
                  <a:pt x="752011" y="111075"/>
                </a:lnTo>
                <a:lnTo>
                  <a:pt x="752011" y="111414"/>
                </a:lnTo>
                <a:lnTo>
                  <a:pt x="751568" y="111414"/>
                </a:lnTo>
                <a:lnTo>
                  <a:pt x="750890" y="111753"/>
                </a:lnTo>
                <a:lnTo>
                  <a:pt x="750655" y="111753"/>
                </a:lnTo>
                <a:lnTo>
                  <a:pt x="750212" y="111753"/>
                </a:lnTo>
                <a:lnTo>
                  <a:pt x="749978" y="112092"/>
                </a:lnTo>
                <a:lnTo>
                  <a:pt x="749978" y="112431"/>
                </a:lnTo>
                <a:lnTo>
                  <a:pt x="749534" y="113109"/>
                </a:lnTo>
                <a:lnTo>
                  <a:pt x="749534" y="113448"/>
                </a:lnTo>
                <a:lnTo>
                  <a:pt x="749769" y="113448"/>
                </a:lnTo>
                <a:lnTo>
                  <a:pt x="749978" y="113448"/>
                </a:lnTo>
                <a:lnTo>
                  <a:pt x="750447" y="113109"/>
                </a:lnTo>
                <a:lnTo>
                  <a:pt x="750655" y="113109"/>
                </a:lnTo>
                <a:lnTo>
                  <a:pt x="751124" y="113109"/>
                </a:lnTo>
                <a:lnTo>
                  <a:pt x="751333" y="113448"/>
                </a:lnTo>
                <a:lnTo>
                  <a:pt x="751124" y="113787"/>
                </a:lnTo>
                <a:lnTo>
                  <a:pt x="750890" y="113787"/>
                </a:lnTo>
                <a:lnTo>
                  <a:pt x="750890" y="114129"/>
                </a:lnTo>
                <a:lnTo>
                  <a:pt x="750890" y="114468"/>
                </a:lnTo>
                <a:lnTo>
                  <a:pt x="751124" y="114468"/>
                </a:lnTo>
                <a:lnTo>
                  <a:pt x="751333" y="114808"/>
                </a:lnTo>
                <a:lnTo>
                  <a:pt x="751802" y="114808"/>
                </a:lnTo>
                <a:lnTo>
                  <a:pt x="752245" y="115486"/>
                </a:lnTo>
                <a:lnTo>
                  <a:pt x="752480" y="115486"/>
                </a:lnTo>
                <a:lnTo>
                  <a:pt x="752245" y="115825"/>
                </a:lnTo>
                <a:lnTo>
                  <a:pt x="752011" y="115825"/>
                </a:lnTo>
                <a:lnTo>
                  <a:pt x="751568" y="115825"/>
                </a:lnTo>
                <a:lnTo>
                  <a:pt x="751124" y="115147"/>
                </a:lnTo>
                <a:lnTo>
                  <a:pt x="750890" y="115147"/>
                </a:lnTo>
                <a:lnTo>
                  <a:pt x="750655" y="115147"/>
                </a:lnTo>
                <a:lnTo>
                  <a:pt x="750447" y="115486"/>
                </a:lnTo>
                <a:lnTo>
                  <a:pt x="749978" y="115825"/>
                </a:lnTo>
                <a:lnTo>
                  <a:pt x="749769" y="116164"/>
                </a:lnTo>
                <a:lnTo>
                  <a:pt x="749534" y="116503"/>
                </a:lnTo>
                <a:lnTo>
                  <a:pt x="749534" y="116842"/>
                </a:lnTo>
                <a:lnTo>
                  <a:pt x="749769" y="117181"/>
                </a:lnTo>
                <a:lnTo>
                  <a:pt x="750212" y="116842"/>
                </a:lnTo>
                <a:lnTo>
                  <a:pt x="750447" y="116503"/>
                </a:lnTo>
                <a:lnTo>
                  <a:pt x="750655" y="116164"/>
                </a:lnTo>
                <a:lnTo>
                  <a:pt x="750890" y="116164"/>
                </a:lnTo>
                <a:lnTo>
                  <a:pt x="751333" y="116503"/>
                </a:lnTo>
                <a:lnTo>
                  <a:pt x="751802" y="117520"/>
                </a:lnTo>
                <a:lnTo>
                  <a:pt x="751802" y="117860"/>
                </a:lnTo>
                <a:lnTo>
                  <a:pt x="751802" y="118199"/>
                </a:lnTo>
                <a:lnTo>
                  <a:pt x="751802" y="118538"/>
                </a:lnTo>
                <a:lnTo>
                  <a:pt x="751333" y="118877"/>
                </a:lnTo>
                <a:lnTo>
                  <a:pt x="751124" y="118538"/>
                </a:lnTo>
                <a:lnTo>
                  <a:pt x="750890" y="118877"/>
                </a:lnTo>
                <a:lnTo>
                  <a:pt x="750890" y="119216"/>
                </a:lnTo>
                <a:lnTo>
                  <a:pt x="751124" y="119216"/>
                </a:lnTo>
                <a:lnTo>
                  <a:pt x="751124" y="119555"/>
                </a:lnTo>
                <a:lnTo>
                  <a:pt x="750890" y="119894"/>
                </a:lnTo>
                <a:lnTo>
                  <a:pt x="750447" y="119894"/>
                </a:lnTo>
                <a:lnTo>
                  <a:pt x="749769" y="119555"/>
                </a:lnTo>
                <a:lnTo>
                  <a:pt x="749300" y="119555"/>
                </a:lnTo>
                <a:lnTo>
                  <a:pt x="748857" y="119894"/>
                </a:lnTo>
                <a:lnTo>
                  <a:pt x="748857" y="120233"/>
                </a:lnTo>
                <a:lnTo>
                  <a:pt x="748857" y="120572"/>
                </a:lnTo>
                <a:lnTo>
                  <a:pt x="749300" y="120572"/>
                </a:lnTo>
                <a:lnTo>
                  <a:pt x="749978" y="120572"/>
                </a:lnTo>
                <a:lnTo>
                  <a:pt x="750447" y="120572"/>
                </a:lnTo>
                <a:lnTo>
                  <a:pt x="750655" y="120572"/>
                </a:lnTo>
                <a:lnTo>
                  <a:pt x="751124" y="120912"/>
                </a:lnTo>
                <a:lnTo>
                  <a:pt x="751124" y="121251"/>
                </a:lnTo>
                <a:lnTo>
                  <a:pt x="750890" y="121590"/>
                </a:lnTo>
                <a:lnTo>
                  <a:pt x="750447" y="121590"/>
                </a:lnTo>
                <a:lnTo>
                  <a:pt x="750447" y="121929"/>
                </a:lnTo>
                <a:lnTo>
                  <a:pt x="750655" y="122265"/>
                </a:lnTo>
                <a:lnTo>
                  <a:pt x="750890" y="122604"/>
                </a:lnTo>
                <a:lnTo>
                  <a:pt x="751124" y="122944"/>
                </a:lnTo>
                <a:lnTo>
                  <a:pt x="750890" y="122944"/>
                </a:lnTo>
                <a:lnTo>
                  <a:pt x="750655" y="123283"/>
                </a:lnTo>
                <a:lnTo>
                  <a:pt x="749978" y="123283"/>
                </a:lnTo>
                <a:lnTo>
                  <a:pt x="749769" y="123283"/>
                </a:lnTo>
                <a:lnTo>
                  <a:pt x="749300" y="123622"/>
                </a:lnTo>
                <a:lnTo>
                  <a:pt x="748857" y="123622"/>
                </a:lnTo>
                <a:lnTo>
                  <a:pt x="748622" y="123961"/>
                </a:lnTo>
                <a:lnTo>
                  <a:pt x="748622" y="124300"/>
                </a:lnTo>
                <a:lnTo>
                  <a:pt x="748857" y="124639"/>
                </a:lnTo>
                <a:lnTo>
                  <a:pt x="749300" y="124639"/>
                </a:lnTo>
                <a:lnTo>
                  <a:pt x="749769" y="124639"/>
                </a:lnTo>
                <a:lnTo>
                  <a:pt x="749978" y="124978"/>
                </a:lnTo>
                <a:lnTo>
                  <a:pt x="749769" y="125317"/>
                </a:lnTo>
                <a:lnTo>
                  <a:pt x="749300" y="125317"/>
                </a:lnTo>
                <a:lnTo>
                  <a:pt x="748857" y="125657"/>
                </a:lnTo>
                <a:lnTo>
                  <a:pt x="748857" y="125993"/>
                </a:lnTo>
                <a:lnTo>
                  <a:pt x="749091" y="126332"/>
                </a:lnTo>
                <a:lnTo>
                  <a:pt x="749534" y="126332"/>
                </a:lnTo>
                <a:lnTo>
                  <a:pt x="750447" y="126332"/>
                </a:lnTo>
                <a:lnTo>
                  <a:pt x="751124" y="126671"/>
                </a:lnTo>
                <a:lnTo>
                  <a:pt x="751333" y="127010"/>
                </a:lnTo>
                <a:lnTo>
                  <a:pt x="751333" y="127350"/>
                </a:lnTo>
                <a:lnTo>
                  <a:pt x="750890" y="127350"/>
                </a:lnTo>
                <a:lnTo>
                  <a:pt x="749978" y="127010"/>
                </a:lnTo>
                <a:lnTo>
                  <a:pt x="749769" y="127010"/>
                </a:lnTo>
                <a:lnTo>
                  <a:pt x="749091" y="127010"/>
                </a:lnTo>
                <a:lnTo>
                  <a:pt x="748622" y="127350"/>
                </a:lnTo>
                <a:lnTo>
                  <a:pt x="748413" y="127350"/>
                </a:lnTo>
                <a:lnTo>
                  <a:pt x="747970" y="127689"/>
                </a:lnTo>
                <a:lnTo>
                  <a:pt x="748179" y="128028"/>
                </a:lnTo>
                <a:lnTo>
                  <a:pt x="748179" y="128364"/>
                </a:lnTo>
                <a:lnTo>
                  <a:pt x="748622" y="128028"/>
                </a:lnTo>
                <a:lnTo>
                  <a:pt x="748857" y="128028"/>
                </a:lnTo>
                <a:lnTo>
                  <a:pt x="749300" y="127689"/>
                </a:lnTo>
                <a:lnTo>
                  <a:pt x="749978" y="128028"/>
                </a:lnTo>
                <a:lnTo>
                  <a:pt x="750890" y="128364"/>
                </a:lnTo>
                <a:lnTo>
                  <a:pt x="751568" y="129042"/>
                </a:lnTo>
                <a:lnTo>
                  <a:pt x="751802" y="129721"/>
                </a:lnTo>
                <a:lnTo>
                  <a:pt x="751568" y="130060"/>
                </a:lnTo>
                <a:lnTo>
                  <a:pt x="751124" y="130060"/>
                </a:lnTo>
                <a:lnTo>
                  <a:pt x="750890" y="129721"/>
                </a:lnTo>
                <a:lnTo>
                  <a:pt x="750655" y="129042"/>
                </a:lnTo>
                <a:lnTo>
                  <a:pt x="750212" y="128364"/>
                </a:lnTo>
                <a:lnTo>
                  <a:pt x="749769" y="128364"/>
                </a:lnTo>
                <a:lnTo>
                  <a:pt x="749534" y="128364"/>
                </a:lnTo>
                <a:lnTo>
                  <a:pt x="749300" y="129042"/>
                </a:lnTo>
                <a:lnTo>
                  <a:pt x="749769" y="129382"/>
                </a:lnTo>
                <a:lnTo>
                  <a:pt x="750447" y="129382"/>
                </a:lnTo>
                <a:lnTo>
                  <a:pt x="750447" y="129721"/>
                </a:lnTo>
                <a:lnTo>
                  <a:pt x="750447" y="130060"/>
                </a:lnTo>
                <a:lnTo>
                  <a:pt x="750212" y="130060"/>
                </a:lnTo>
                <a:lnTo>
                  <a:pt x="749534" y="130396"/>
                </a:lnTo>
                <a:lnTo>
                  <a:pt x="749300" y="130396"/>
                </a:lnTo>
                <a:lnTo>
                  <a:pt x="749300" y="130735"/>
                </a:lnTo>
                <a:lnTo>
                  <a:pt x="749769" y="131414"/>
                </a:lnTo>
                <a:lnTo>
                  <a:pt x="749769" y="131753"/>
                </a:lnTo>
                <a:lnTo>
                  <a:pt x="749300" y="132089"/>
                </a:lnTo>
                <a:lnTo>
                  <a:pt x="749300" y="132428"/>
                </a:lnTo>
                <a:lnTo>
                  <a:pt x="749091" y="132428"/>
                </a:lnTo>
                <a:lnTo>
                  <a:pt x="749091" y="132767"/>
                </a:lnTo>
                <a:lnTo>
                  <a:pt x="748413" y="133107"/>
                </a:lnTo>
                <a:lnTo>
                  <a:pt x="748179" y="133782"/>
                </a:lnTo>
                <a:lnTo>
                  <a:pt x="748413" y="134121"/>
                </a:lnTo>
                <a:lnTo>
                  <a:pt x="748622" y="134121"/>
                </a:lnTo>
                <a:lnTo>
                  <a:pt x="749091" y="134121"/>
                </a:lnTo>
                <a:lnTo>
                  <a:pt x="749300" y="134121"/>
                </a:lnTo>
                <a:lnTo>
                  <a:pt x="749769" y="134461"/>
                </a:lnTo>
                <a:lnTo>
                  <a:pt x="749769" y="134797"/>
                </a:lnTo>
                <a:lnTo>
                  <a:pt x="749769" y="135136"/>
                </a:lnTo>
                <a:lnTo>
                  <a:pt x="749534" y="135475"/>
                </a:lnTo>
                <a:lnTo>
                  <a:pt x="748857" y="135475"/>
                </a:lnTo>
                <a:lnTo>
                  <a:pt x="748622" y="135475"/>
                </a:lnTo>
                <a:lnTo>
                  <a:pt x="748622" y="135814"/>
                </a:lnTo>
                <a:lnTo>
                  <a:pt x="748622" y="136490"/>
                </a:lnTo>
                <a:lnTo>
                  <a:pt x="748857" y="136829"/>
                </a:lnTo>
                <a:lnTo>
                  <a:pt x="748857" y="137505"/>
                </a:lnTo>
                <a:lnTo>
                  <a:pt x="749091" y="137844"/>
                </a:lnTo>
                <a:lnTo>
                  <a:pt x="749534" y="137844"/>
                </a:lnTo>
                <a:lnTo>
                  <a:pt x="749978" y="137844"/>
                </a:lnTo>
                <a:lnTo>
                  <a:pt x="750212" y="137505"/>
                </a:lnTo>
                <a:lnTo>
                  <a:pt x="750655" y="137168"/>
                </a:lnTo>
                <a:lnTo>
                  <a:pt x="751124" y="137505"/>
                </a:lnTo>
                <a:lnTo>
                  <a:pt x="751333" y="137505"/>
                </a:lnTo>
                <a:lnTo>
                  <a:pt x="751333" y="137844"/>
                </a:lnTo>
                <a:lnTo>
                  <a:pt x="751124" y="138183"/>
                </a:lnTo>
                <a:lnTo>
                  <a:pt x="749300" y="139198"/>
                </a:lnTo>
                <a:lnTo>
                  <a:pt x="748622" y="140212"/>
                </a:lnTo>
                <a:lnTo>
                  <a:pt x="748622" y="140549"/>
                </a:lnTo>
                <a:lnTo>
                  <a:pt x="748622" y="140888"/>
                </a:lnTo>
                <a:lnTo>
                  <a:pt x="748857" y="140888"/>
                </a:lnTo>
                <a:lnTo>
                  <a:pt x="749300" y="140549"/>
                </a:lnTo>
                <a:lnTo>
                  <a:pt x="749534" y="140549"/>
                </a:lnTo>
                <a:lnTo>
                  <a:pt x="750212" y="140549"/>
                </a:lnTo>
                <a:lnTo>
                  <a:pt x="750890" y="140888"/>
                </a:lnTo>
                <a:lnTo>
                  <a:pt x="751124" y="140888"/>
                </a:lnTo>
                <a:lnTo>
                  <a:pt x="751333" y="141227"/>
                </a:lnTo>
                <a:lnTo>
                  <a:pt x="751124" y="141564"/>
                </a:lnTo>
                <a:lnTo>
                  <a:pt x="750890" y="141564"/>
                </a:lnTo>
                <a:lnTo>
                  <a:pt x="750655" y="141564"/>
                </a:lnTo>
                <a:lnTo>
                  <a:pt x="750212" y="141564"/>
                </a:lnTo>
                <a:lnTo>
                  <a:pt x="749978" y="141564"/>
                </a:lnTo>
                <a:lnTo>
                  <a:pt x="750212" y="141564"/>
                </a:lnTo>
                <a:lnTo>
                  <a:pt x="750447" y="142239"/>
                </a:lnTo>
                <a:lnTo>
                  <a:pt x="750655" y="143254"/>
                </a:lnTo>
                <a:lnTo>
                  <a:pt x="750890" y="143593"/>
                </a:lnTo>
                <a:lnTo>
                  <a:pt x="751333" y="144608"/>
                </a:lnTo>
                <a:lnTo>
                  <a:pt x="751333" y="144944"/>
                </a:lnTo>
                <a:lnTo>
                  <a:pt x="751568" y="145283"/>
                </a:lnTo>
                <a:lnTo>
                  <a:pt x="751333" y="145620"/>
                </a:lnTo>
                <a:lnTo>
                  <a:pt x="751124" y="145959"/>
                </a:lnTo>
                <a:lnTo>
                  <a:pt x="751124" y="146298"/>
                </a:lnTo>
                <a:lnTo>
                  <a:pt x="751568" y="146635"/>
                </a:lnTo>
                <a:lnTo>
                  <a:pt x="752245" y="146635"/>
                </a:lnTo>
                <a:lnTo>
                  <a:pt x="752480" y="146635"/>
                </a:lnTo>
                <a:lnTo>
                  <a:pt x="752688" y="146635"/>
                </a:lnTo>
                <a:lnTo>
                  <a:pt x="752688" y="147649"/>
                </a:lnTo>
                <a:lnTo>
                  <a:pt x="753158" y="147986"/>
                </a:lnTo>
                <a:lnTo>
                  <a:pt x="753366" y="147986"/>
                </a:lnTo>
                <a:lnTo>
                  <a:pt x="753366" y="148325"/>
                </a:lnTo>
                <a:lnTo>
                  <a:pt x="753158" y="148662"/>
                </a:lnTo>
                <a:lnTo>
                  <a:pt x="752688" y="148662"/>
                </a:lnTo>
                <a:lnTo>
                  <a:pt x="752688" y="149001"/>
                </a:lnTo>
                <a:lnTo>
                  <a:pt x="752923" y="149001"/>
                </a:lnTo>
                <a:lnTo>
                  <a:pt x="753158" y="149001"/>
                </a:lnTo>
                <a:lnTo>
                  <a:pt x="753366" y="149337"/>
                </a:lnTo>
                <a:lnTo>
                  <a:pt x="753809" y="149676"/>
                </a:lnTo>
                <a:lnTo>
                  <a:pt x="753809" y="150352"/>
                </a:lnTo>
                <a:lnTo>
                  <a:pt x="753601" y="151027"/>
                </a:lnTo>
                <a:lnTo>
                  <a:pt x="753158" y="151703"/>
                </a:lnTo>
                <a:lnTo>
                  <a:pt x="753158" y="152040"/>
                </a:lnTo>
                <a:lnTo>
                  <a:pt x="753366" y="152040"/>
                </a:lnTo>
                <a:lnTo>
                  <a:pt x="753809" y="152379"/>
                </a:lnTo>
                <a:lnTo>
                  <a:pt x="754278" y="153054"/>
                </a:lnTo>
                <a:lnTo>
                  <a:pt x="755165" y="154406"/>
                </a:lnTo>
                <a:lnTo>
                  <a:pt x="755399" y="154742"/>
                </a:lnTo>
                <a:lnTo>
                  <a:pt x="755634" y="154742"/>
                </a:lnTo>
                <a:lnTo>
                  <a:pt x="756312" y="155079"/>
                </a:lnTo>
                <a:lnTo>
                  <a:pt x="756520" y="155418"/>
                </a:lnTo>
                <a:lnTo>
                  <a:pt x="756755" y="156093"/>
                </a:lnTo>
                <a:lnTo>
                  <a:pt x="756989" y="157105"/>
                </a:lnTo>
                <a:lnTo>
                  <a:pt x="756989" y="159130"/>
                </a:lnTo>
                <a:lnTo>
                  <a:pt x="756989" y="159469"/>
                </a:lnTo>
                <a:lnTo>
                  <a:pt x="756755" y="160142"/>
                </a:lnTo>
                <a:lnTo>
                  <a:pt x="756755" y="160481"/>
                </a:lnTo>
                <a:lnTo>
                  <a:pt x="756755" y="160818"/>
                </a:lnTo>
                <a:lnTo>
                  <a:pt x="756989" y="161154"/>
                </a:lnTo>
                <a:lnTo>
                  <a:pt x="757433" y="161154"/>
                </a:lnTo>
                <a:lnTo>
                  <a:pt x="757667" y="161154"/>
                </a:lnTo>
                <a:lnTo>
                  <a:pt x="757667" y="161493"/>
                </a:lnTo>
                <a:lnTo>
                  <a:pt x="757433" y="161830"/>
                </a:lnTo>
                <a:lnTo>
                  <a:pt x="757198" y="162166"/>
                </a:lnTo>
                <a:lnTo>
                  <a:pt x="757667" y="163854"/>
                </a:lnTo>
                <a:lnTo>
                  <a:pt x="757876" y="164527"/>
                </a:lnTo>
                <a:lnTo>
                  <a:pt x="758553" y="164866"/>
                </a:lnTo>
                <a:lnTo>
                  <a:pt x="758788" y="165202"/>
                </a:lnTo>
                <a:lnTo>
                  <a:pt x="758788" y="165539"/>
                </a:lnTo>
                <a:lnTo>
                  <a:pt x="758319" y="166888"/>
                </a:lnTo>
                <a:lnTo>
                  <a:pt x="758111" y="167900"/>
                </a:lnTo>
                <a:lnTo>
                  <a:pt x="758319" y="168573"/>
                </a:lnTo>
                <a:lnTo>
                  <a:pt x="758319" y="168909"/>
                </a:lnTo>
                <a:lnTo>
                  <a:pt x="757876" y="169248"/>
                </a:lnTo>
                <a:lnTo>
                  <a:pt x="757876" y="169585"/>
                </a:lnTo>
                <a:lnTo>
                  <a:pt x="758111" y="169921"/>
                </a:lnTo>
                <a:lnTo>
                  <a:pt x="758788" y="170258"/>
                </a:lnTo>
                <a:lnTo>
                  <a:pt x="758788" y="170594"/>
                </a:lnTo>
                <a:lnTo>
                  <a:pt x="758788" y="170934"/>
                </a:lnTo>
                <a:lnTo>
                  <a:pt x="758553" y="171607"/>
                </a:lnTo>
                <a:lnTo>
                  <a:pt x="758553" y="171943"/>
                </a:lnTo>
                <a:lnTo>
                  <a:pt x="758553" y="172616"/>
                </a:lnTo>
                <a:lnTo>
                  <a:pt x="758997" y="172955"/>
                </a:lnTo>
                <a:lnTo>
                  <a:pt x="759674" y="173292"/>
                </a:lnTo>
                <a:lnTo>
                  <a:pt x="760352" y="173292"/>
                </a:lnTo>
                <a:lnTo>
                  <a:pt x="760587" y="173628"/>
                </a:lnTo>
                <a:lnTo>
                  <a:pt x="760587" y="173965"/>
                </a:lnTo>
                <a:lnTo>
                  <a:pt x="760587" y="174638"/>
                </a:lnTo>
                <a:lnTo>
                  <a:pt x="760587" y="174974"/>
                </a:lnTo>
                <a:lnTo>
                  <a:pt x="761265" y="175650"/>
                </a:lnTo>
                <a:lnTo>
                  <a:pt x="761499" y="175650"/>
                </a:lnTo>
                <a:lnTo>
                  <a:pt x="761942" y="175986"/>
                </a:lnTo>
                <a:lnTo>
                  <a:pt x="762177" y="176323"/>
                </a:lnTo>
                <a:lnTo>
                  <a:pt x="762620" y="176659"/>
                </a:lnTo>
                <a:lnTo>
                  <a:pt x="762620" y="176996"/>
                </a:lnTo>
                <a:lnTo>
                  <a:pt x="761942" y="177332"/>
                </a:lnTo>
                <a:lnTo>
                  <a:pt x="762177" y="177669"/>
                </a:lnTo>
                <a:lnTo>
                  <a:pt x="762620" y="177669"/>
                </a:lnTo>
                <a:lnTo>
                  <a:pt x="762855" y="178342"/>
                </a:lnTo>
                <a:lnTo>
                  <a:pt x="762855" y="178678"/>
                </a:lnTo>
                <a:lnTo>
                  <a:pt x="762620" y="179015"/>
                </a:lnTo>
                <a:lnTo>
                  <a:pt x="762385" y="179015"/>
                </a:lnTo>
                <a:lnTo>
                  <a:pt x="761942" y="178678"/>
                </a:lnTo>
                <a:lnTo>
                  <a:pt x="761942" y="179015"/>
                </a:lnTo>
                <a:lnTo>
                  <a:pt x="762385" y="179691"/>
                </a:lnTo>
                <a:lnTo>
                  <a:pt x="762385" y="180027"/>
                </a:lnTo>
                <a:lnTo>
                  <a:pt x="761942" y="180364"/>
                </a:lnTo>
                <a:lnTo>
                  <a:pt x="761942" y="180700"/>
                </a:lnTo>
                <a:lnTo>
                  <a:pt x="762385" y="181373"/>
                </a:lnTo>
                <a:lnTo>
                  <a:pt x="762385" y="181710"/>
                </a:lnTo>
                <a:lnTo>
                  <a:pt x="761942" y="182046"/>
                </a:lnTo>
                <a:lnTo>
                  <a:pt x="761708" y="182383"/>
                </a:lnTo>
                <a:lnTo>
                  <a:pt x="761942" y="182719"/>
                </a:lnTo>
                <a:lnTo>
                  <a:pt x="762385" y="183056"/>
                </a:lnTo>
                <a:lnTo>
                  <a:pt x="762620" y="183392"/>
                </a:lnTo>
                <a:lnTo>
                  <a:pt x="762385" y="183729"/>
                </a:lnTo>
                <a:lnTo>
                  <a:pt x="761942" y="184065"/>
                </a:lnTo>
                <a:lnTo>
                  <a:pt x="762177" y="184402"/>
                </a:lnTo>
                <a:lnTo>
                  <a:pt x="762620" y="184402"/>
                </a:lnTo>
                <a:lnTo>
                  <a:pt x="762855" y="184738"/>
                </a:lnTo>
                <a:lnTo>
                  <a:pt x="763506" y="184738"/>
                </a:lnTo>
                <a:lnTo>
                  <a:pt x="763976" y="184738"/>
                </a:lnTo>
                <a:lnTo>
                  <a:pt x="764184" y="185075"/>
                </a:lnTo>
                <a:lnTo>
                  <a:pt x="764419" y="185075"/>
                </a:lnTo>
                <a:lnTo>
                  <a:pt x="764184" y="185411"/>
                </a:lnTo>
                <a:lnTo>
                  <a:pt x="763976" y="185411"/>
                </a:lnTo>
                <a:lnTo>
                  <a:pt x="763976" y="185748"/>
                </a:lnTo>
                <a:lnTo>
                  <a:pt x="764419" y="186084"/>
                </a:lnTo>
                <a:lnTo>
                  <a:pt x="764419" y="186418"/>
                </a:lnTo>
                <a:lnTo>
                  <a:pt x="764653" y="186418"/>
                </a:lnTo>
                <a:lnTo>
                  <a:pt x="764653" y="186755"/>
                </a:lnTo>
                <a:lnTo>
                  <a:pt x="764862" y="187091"/>
                </a:lnTo>
                <a:lnTo>
                  <a:pt x="764862" y="187428"/>
                </a:lnTo>
                <a:lnTo>
                  <a:pt x="764862" y="188101"/>
                </a:lnTo>
                <a:lnTo>
                  <a:pt x="764862" y="188437"/>
                </a:lnTo>
                <a:lnTo>
                  <a:pt x="765096" y="188774"/>
                </a:lnTo>
                <a:lnTo>
                  <a:pt x="764862" y="189110"/>
                </a:lnTo>
                <a:lnTo>
                  <a:pt x="764653" y="189447"/>
                </a:lnTo>
                <a:lnTo>
                  <a:pt x="764862" y="189447"/>
                </a:lnTo>
                <a:lnTo>
                  <a:pt x="765331" y="189110"/>
                </a:lnTo>
                <a:lnTo>
                  <a:pt x="765331" y="189447"/>
                </a:lnTo>
                <a:lnTo>
                  <a:pt x="765096" y="189783"/>
                </a:lnTo>
                <a:lnTo>
                  <a:pt x="765331" y="190120"/>
                </a:lnTo>
                <a:lnTo>
                  <a:pt x="765774" y="190120"/>
                </a:lnTo>
                <a:lnTo>
                  <a:pt x="766009" y="190120"/>
                </a:lnTo>
                <a:lnTo>
                  <a:pt x="766217" y="190790"/>
                </a:lnTo>
                <a:lnTo>
                  <a:pt x="766452" y="191126"/>
                </a:lnTo>
                <a:lnTo>
                  <a:pt x="766452" y="191463"/>
                </a:lnTo>
                <a:lnTo>
                  <a:pt x="766009" y="191799"/>
                </a:lnTo>
                <a:lnTo>
                  <a:pt x="766009" y="192136"/>
                </a:lnTo>
                <a:lnTo>
                  <a:pt x="766217" y="192136"/>
                </a:lnTo>
                <a:lnTo>
                  <a:pt x="766452" y="191799"/>
                </a:lnTo>
                <a:lnTo>
                  <a:pt x="767130" y="192136"/>
                </a:lnTo>
                <a:lnTo>
                  <a:pt x="767364" y="192136"/>
                </a:lnTo>
                <a:lnTo>
                  <a:pt x="767364" y="192472"/>
                </a:lnTo>
                <a:lnTo>
                  <a:pt x="767130" y="192472"/>
                </a:lnTo>
                <a:lnTo>
                  <a:pt x="766895" y="192472"/>
                </a:lnTo>
                <a:lnTo>
                  <a:pt x="766686" y="192472"/>
                </a:lnTo>
                <a:lnTo>
                  <a:pt x="766686" y="192806"/>
                </a:lnTo>
                <a:lnTo>
                  <a:pt x="766686" y="193479"/>
                </a:lnTo>
                <a:lnTo>
                  <a:pt x="766895" y="194152"/>
                </a:lnTo>
                <a:lnTo>
                  <a:pt x="766895" y="194489"/>
                </a:lnTo>
                <a:lnTo>
                  <a:pt x="766452" y="194823"/>
                </a:lnTo>
                <a:lnTo>
                  <a:pt x="765774" y="194489"/>
                </a:lnTo>
                <a:lnTo>
                  <a:pt x="765540" y="194489"/>
                </a:lnTo>
                <a:lnTo>
                  <a:pt x="765540" y="194823"/>
                </a:lnTo>
                <a:lnTo>
                  <a:pt x="766009" y="195159"/>
                </a:lnTo>
                <a:lnTo>
                  <a:pt x="766217" y="195159"/>
                </a:lnTo>
                <a:lnTo>
                  <a:pt x="766895" y="195496"/>
                </a:lnTo>
                <a:lnTo>
                  <a:pt x="767364" y="195496"/>
                </a:lnTo>
                <a:lnTo>
                  <a:pt x="767573" y="195832"/>
                </a:lnTo>
                <a:lnTo>
                  <a:pt x="767364" y="195832"/>
                </a:lnTo>
                <a:lnTo>
                  <a:pt x="767130" y="195832"/>
                </a:lnTo>
                <a:lnTo>
                  <a:pt x="766895" y="196169"/>
                </a:lnTo>
                <a:lnTo>
                  <a:pt x="767130" y="196503"/>
                </a:lnTo>
                <a:lnTo>
                  <a:pt x="767364" y="196503"/>
                </a:lnTo>
                <a:lnTo>
                  <a:pt x="767573" y="196503"/>
                </a:lnTo>
                <a:lnTo>
                  <a:pt x="768016" y="196169"/>
                </a:lnTo>
                <a:lnTo>
                  <a:pt x="768250" y="196503"/>
                </a:lnTo>
                <a:lnTo>
                  <a:pt x="768485" y="196839"/>
                </a:lnTo>
                <a:lnTo>
                  <a:pt x="769163" y="197512"/>
                </a:lnTo>
                <a:lnTo>
                  <a:pt x="769163" y="197846"/>
                </a:lnTo>
                <a:lnTo>
                  <a:pt x="768694" y="197846"/>
                </a:lnTo>
                <a:lnTo>
                  <a:pt x="768485" y="198183"/>
                </a:lnTo>
                <a:lnTo>
                  <a:pt x="768250" y="198519"/>
                </a:lnTo>
                <a:lnTo>
                  <a:pt x="768250" y="198856"/>
                </a:lnTo>
                <a:lnTo>
                  <a:pt x="768485" y="198856"/>
                </a:lnTo>
                <a:lnTo>
                  <a:pt x="768694" y="198856"/>
                </a:lnTo>
                <a:lnTo>
                  <a:pt x="769163" y="198519"/>
                </a:lnTo>
                <a:lnTo>
                  <a:pt x="768928" y="199192"/>
                </a:lnTo>
                <a:lnTo>
                  <a:pt x="769163" y="199526"/>
                </a:lnTo>
                <a:lnTo>
                  <a:pt x="769606" y="199526"/>
                </a:lnTo>
                <a:lnTo>
                  <a:pt x="769163" y="199863"/>
                </a:lnTo>
                <a:lnTo>
                  <a:pt x="769371" y="200199"/>
                </a:lnTo>
                <a:lnTo>
                  <a:pt x="769606" y="200199"/>
                </a:lnTo>
                <a:lnTo>
                  <a:pt x="770049" y="200199"/>
                </a:lnTo>
                <a:lnTo>
                  <a:pt x="770284" y="200199"/>
                </a:lnTo>
                <a:lnTo>
                  <a:pt x="770518" y="200533"/>
                </a:lnTo>
                <a:lnTo>
                  <a:pt x="771196" y="201206"/>
                </a:lnTo>
                <a:lnTo>
                  <a:pt x="771639" y="201543"/>
                </a:lnTo>
                <a:lnTo>
                  <a:pt x="771405" y="201876"/>
                </a:lnTo>
                <a:lnTo>
                  <a:pt x="771196" y="202213"/>
                </a:lnTo>
                <a:lnTo>
                  <a:pt x="771196" y="202549"/>
                </a:lnTo>
                <a:lnTo>
                  <a:pt x="771405" y="202549"/>
                </a:lnTo>
                <a:lnTo>
                  <a:pt x="771405" y="202883"/>
                </a:lnTo>
                <a:lnTo>
                  <a:pt x="772082" y="203220"/>
                </a:lnTo>
                <a:lnTo>
                  <a:pt x="772317" y="203220"/>
                </a:lnTo>
                <a:lnTo>
                  <a:pt x="772082" y="203556"/>
                </a:lnTo>
                <a:lnTo>
                  <a:pt x="771874" y="203556"/>
                </a:lnTo>
                <a:lnTo>
                  <a:pt x="771639" y="203220"/>
                </a:lnTo>
                <a:lnTo>
                  <a:pt x="771196" y="203220"/>
                </a:lnTo>
                <a:lnTo>
                  <a:pt x="770961" y="203220"/>
                </a:lnTo>
                <a:lnTo>
                  <a:pt x="771196" y="203556"/>
                </a:lnTo>
                <a:lnTo>
                  <a:pt x="771639" y="203556"/>
                </a:lnTo>
                <a:lnTo>
                  <a:pt x="772082" y="203890"/>
                </a:lnTo>
                <a:lnTo>
                  <a:pt x="772317" y="204227"/>
                </a:lnTo>
                <a:lnTo>
                  <a:pt x="772317" y="204563"/>
                </a:lnTo>
                <a:lnTo>
                  <a:pt x="772317" y="204897"/>
                </a:lnTo>
                <a:lnTo>
                  <a:pt x="772082" y="205234"/>
                </a:lnTo>
                <a:lnTo>
                  <a:pt x="771874" y="205904"/>
                </a:lnTo>
                <a:lnTo>
                  <a:pt x="771874" y="206241"/>
                </a:lnTo>
                <a:lnTo>
                  <a:pt x="772082" y="206577"/>
                </a:lnTo>
                <a:lnTo>
                  <a:pt x="772551" y="207247"/>
                </a:lnTo>
                <a:lnTo>
                  <a:pt x="772760" y="207918"/>
                </a:lnTo>
                <a:lnTo>
                  <a:pt x="773203" y="208254"/>
                </a:lnTo>
                <a:lnTo>
                  <a:pt x="773438" y="208254"/>
                </a:lnTo>
                <a:lnTo>
                  <a:pt x="773203" y="208588"/>
                </a:lnTo>
                <a:lnTo>
                  <a:pt x="772760" y="208925"/>
                </a:lnTo>
                <a:lnTo>
                  <a:pt x="772317" y="209261"/>
                </a:lnTo>
                <a:lnTo>
                  <a:pt x="772082" y="209595"/>
                </a:lnTo>
                <a:lnTo>
                  <a:pt x="772082" y="209932"/>
                </a:lnTo>
                <a:lnTo>
                  <a:pt x="772317" y="209932"/>
                </a:lnTo>
                <a:lnTo>
                  <a:pt x="772551" y="209932"/>
                </a:lnTo>
                <a:lnTo>
                  <a:pt x="772760" y="209595"/>
                </a:lnTo>
                <a:lnTo>
                  <a:pt x="772995" y="209261"/>
                </a:lnTo>
                <a:lnTo>
                  <a:pt x="773203" y="209595"/>
                </a:lnTo>
                <a:lnTo>
                  <a:pt x="773203" y="209932"/>
                </a:lnTo>
                <a:lnTo>
                  <a:pt x="773203" y="210266"/>
                </a:lnTo>
                <a:lnTo>
                  <a:pt x="773203" y="210602"/>
                </a:lnTo>
                <a:lnTo>
                  <a:pt x="773673" y="210936"/>
                </a:lnTo>
                <a:lnTo>
                  <a:pt x="773881" y="210936"/>
                </a:lnTo>
                <a:lnTo>
                  <a:pt x="774115" y="211273"/>
                </a:lnTo>
                <a:lnTo>
                  <a:pt x="773881" y="211609"/>
                </a:lnTo>
                <a:lnTo>
                  <a:pt x="773673" y="211609"/>
                </a:lnTo>
                <a:lnTo>
                  <a:pt x="773438" y="211609"/>
                </a:lnTo>
                <a:lnTo>
                  <a:pt x="773203" y="211943"/>
                </a:lnTo>
                <a:lnTo>
                  <a:pt x="773203" y="212279"/>
                </a:lnTo>
                <a:lnTo>
                  <a:pt x="773438" y="212279"/>
                </a:lnTo>
                <a:lnTo>
                  <a:pt x="773881" y="211943"/>
                </a:lnTo>
                <a:lnTo>
                  <a:pt x="774115" y="212279"/>
                </a:lnTo>
                <a:lnTo>
                  <a:pt x="774350" y="212613"/>
                </a:lnTo>
                <a:lnTo>
                  <a:pt x="774559" y="212950"/>
                </a:lnTo>
                <a:lnTo>
                  <a:pt x="774559" y="213284"/>
                </a:lnTo>
                <a:lnTo>
                  <a:pt x="774350" y="213620"/>
                </a:lnTo>
                <a:lnTo>
                  <a:pt x="774350" y="213954"/>
                </a:lnTo>
                <a:lnTo>
                  <a:pt x="774559" y="213954"/>
                </a:lnTo>
                <a:lnTo>
                  <a:pt x="774793" y="213954"/>
                </a:lnTo>
                <a:lnTo>
                  <a:pt x="775028" y="213620"/>
                </a:lnTo>
                <a:lnTo>
                  <a:pt x="775236" y="213620"/>
                </a:lnTo>
                <a:lnTo>
                  <a:pt x="775471" y="213954"/>
                </a:lnTo>
                <a:lnTo>
                  <a:pt x="775471" y="214624"/>
                </a:lnTo>
                <a:lnTo>
                  <a:pt x="775914" y="215632"/>
                </a:lnTo>
                <a:lnTo>
                  <a:pt x="775706" y="216302"/>
                </a:lnTo>
                <a:lnTo>
                  <a:pt x="775914" y="216636"/>
                </a:lnTo>
                <a:lnTo>
                  <a:pt x="776149" y="216636"/>
                </a:lnTo>
                <a:lnTo>
                  <a:pt x="776827" y="216302"/>
                </a:lnTo>
                <a:lnTo>
                  <a:pt x="777061" y="216636"/>
                </a:lnTo>
                <a:lnTo>
                  <a:pt x="776827" y="216636"/>
                </a:lnTo>
                <a:lnTo>
                  <a:pt x="776592" y="216972"/>
                </a:lnTo>
                <a:lnTo>
                  <a:pt x="776592" y="217306"/>
                </a:lnTo>
                <a:lnTo>
                  <a:pt x="776827" y="217643"/>
                </a:lnTo>
                <a:lnTo>
                  <a:pt x="777061" y="218313"/>
                </a:lnTo>
                <a:lnTo>
                  <a:pt x="776827" y="218313"/>
                </a:lnTo>
                <a:lnTo>
                  <a:pt x="776827" y="218983"/>
                </a:lnTo>
                <a:lnTo>
                  <a:pt x="776827" y="219988"/>
                </a:lnTo>
                <a:lnTo>
                  <a:pt x="777270" y="220322"/>
                </a:lnTo>
                <a:lnTo>
                  <a:pt x="777270" y="221662"/>
                </a:lnTo>
                <a:lnTo>
                  <a:pt x="777061" y="221662"/>
                </a:lnTo>
                <a:lnTo>
                  <a:pt x="776592" y="221996"/>
                </a:lnTo>
                <a:lnTo>
                  <a:pt x="776592" y="222333"/>
                </a:lnTo>
                <a:lnTo>
                  <a:pt x="777270" y="223003"/>
                </a:lnTo>
                <a:lnTo>
                  <a:pt x="777504" y="223671"/>
                </a:lnTo>
                <a:lnTo>
                  <a:pt x="777739" y="223671"/>
                </a:lnTo>
                <a:lnTo>
                  <a:pt x="777948" y="223671"/>
                </a:lnTo>
                <a:lnTo>
                  <a:pt x="778182" y="224008"/>
                </a:lnTo>
                <a:lnTo>
                  <a:pt x="777948" y="224008"/>
                </a:lnTo>
                <a:lnTo>
                  <a:pt x="777739" y="224008"/>
                </a:lnTo>
                <a:lnTo>
                  <a:pt x="777504" y="224342"/>
                </a:lnTo>
                <a:lnTo>
                  <a:pt x="777739" y="224342"/>
                </a:lnTo>
                <a:lnTo>
                  <a:pt x="777948" y="224342"/>
                </a:lnTo>
                <a:lnTo>
                  <a:pt x="777948" y="224675"/>
                </a:lnTo>
                <a:lnTo>
                  <a:pt x="777504" y="225012"/>
                </a:lnTo>
                <a:lnTo>
                  <a:pt x="777504" y="225346"/>
                </a:lnTo>
                <a:lnTo>
                  <a:pt x="777948" y="225346"/>
                </a:lnTo>
                <a:lnTo>
                  <a:pt x="778625" y="225346"/>
                </a:lnTo>
                <a:lnTo>
                  <a:pt x="778625" y="225680"/>
                </a:lnTo>
                <a:lnTo>
                  <a:pt x="778182" y="226016"/>
                </a:lnTo>
                <a:lnTo>
                  <a:pt x="778391" y="226350"/>
                </a:lnTo>
                <a:lnTo>
                  <a:pt x="778625" y="226016"/>
                </a:lnTo>
                <a:lnTo>
                  <a:pt x="779068" y="226350"/>
                </a:lnTo>
                <a:lnTo>
                  <a:pt x="779746" y="226350"/>
                </a:lnTo>
                <a:lnTo>
                  <a:pt x="779981" y="226684"/>
                </a:lnTo>
                <a:lnTo>
                  <a:pt x="780215" y="227020"/>
                </a:lnTo>
                <a:lnTo>
                  <a:pt x="780215" y="227354"/>
                </a:lnTo>
                <a:lnTo>
                  <a:pt x="779981" y="228025"/>
                </a:lnTo>
                <a:lnTo>
                  <a:pt x="780215" y="228359"/>
                </a:lnTo>
                <a:lnTo>
                  <a:pt x="780658" y="228359"/>
                </a:lnTo>
                <a:lnTo>
                  <a:pt x="780658" y="228693"/>
                </a:lnTo>
                <a:lnTo>
                  <a:pt x="780658" y="229029"/>
                </a:lnTo>
                <a:lnTo>
                  <a:pt x="780215" y="229029"/>
                </a:lnTo>
                <a:lnTo>
                  <a:pt x="779981" y="229029"/>
                </a:lnTo>
                <a:lnTo>
                  <a:pt x="779746" y="229029"/>
                </a:lnTo>
                <a:lnTo>
                  <a:pt x="780424" y="229363"/>
                </a:lnTo>
                <a:lnTo>
                  <a:pt x="780658" y="229697"/>
                </a:lnTo>
                <a:lnTo>
                  <a:pt x="780893" y="229697"/>
                </a:lnTo>
                <a:lnTo>
                  <a:pt x="780658" y="230367"/>
                </a:lnTo>
                <a:lnTo>
                  <a:pt x="780658" y="230701"/>
                </a:lnTo>
                <a:lnTo>
                  <a:pt x="780424" y="231706"/>
                </a:lnTo>
                <a:lnTo>
                  <a:pt x="780215" y="232039"/>
                </a:lnTo>
                <a:lnTo>
                  <a:pt x="779746" y="232373"/>
                </a:lnTo>
                <a:lnTo>
                  <a:pt x="780215" y="232707"/>
                </a:lnTo>
                <a:lnTo>
                  <a:pt x="780424" y="233044"/>
                </a:lnTo>
                <a:lnTo>
                  <a:pt x="780658" y="233044"/>
                </a:lnTo>
                <a:lnTo>
                  <a:pt x="780658" y="233378"/>
                </a:lnTo>
                <a:lnTo>
                  <a:pt x="780424" y="233711"/>
                </a:lnTo>
                <a:lnTo>
                  <a:pt x="779981" y="233711"/>
                </a:lnTo>
                <a:lnTo>
                  <a:pt x="779303" y="233378"/>
                </a:lnTo>
                <a:lnTo>
                  <a:pt x="779068" y="233378"/>
                </a:lnTo>
                <a:lnTo>
                  <a:pt x="778860" y="233378"/>
                </a:lnTo>
                <a:lnTo>
                  <a:pt x="778860" y="234045"/>
                </a:lnTo>
                <a:lnTo>
                  <a:pt x="779068" y="234382"/>
                </a:lnTo>
                <a:lnTo>
                  <a:pt x="779538" y="234382"/>
                </a:lnTo>
                <a:lnTo>
                  <a:pt x="779981" y="234045"/>
                </a:lnTo>
                <a:lnTo>
                  <a:pt x="780424" y="234045"/>
                </a:lnTo>
                <a:lnTo>
                  <a:pt x="780893" y="233711"/>
                </a:lnTo>
                <a:lnTo>
                  <a:pt x="781102" y="233711"/>
                </a:lnTo>
                <a:lnTo>
                  <a:pt x="781102" y="234045"/>
                </a:lnTo>
                <a:lnTo>
                  <a:pt x="780893" y="234382"/>
                </a:lnTo>
                <a:lnTo>
                  <a:pt x="780424" y="234716"/>
                </a:lnTo>
                <a:lnTo>
                  <a:pt x="780215" y="234716"/>
                </a:lnTo>
                <a:lnTo>
                  <a:pt x="779746" y="234716"/>
                </a:lnTo>
                <a:lnTo>
                  <a:pt x="779538" y="234716"/>
                </a:lnTo>
                <a:lnTo>
                  <a:pt x="779538" y="235050"/>
                </a:lnTo>
                <a:lnTo>
                  <a:pt x="779981" y="235717"/>
                </a:lnTo>
                <a:lnTo>
                  <a:pt x="780424" y="235717"/>
                </a:lnTo>
                <a:lnTo>
                  <a:pt x="780658" y="235717"/>
                </a:lnTo>
                <a:lnTo>
                  <a:pt x="780893" y="236054"/>
                </a:lnTo>
                <a:lnTo>
                  <a:pt x="780215" y="236722"/>
                </a:lnTo>
                <a:lnTo>
                  <a:pt x="779981" y="236722"/>
                </a:lnTo>
                <a:lnTo>
                  <a:pt x="779746" y="237056"/>
                </a:lnTo>
                <a:lnTo>
                  <a:pt x="780893" y="237389"/>
                </a:lnTo>
                <a:lnTo>
                  <a:pt x="781102" y="237724"/>
                </a:lnTo>
                <a:lnTo>
                  <a:pt x="781336" y="238060"/>
                </a:lnTo>
                <a:lnTo>
                  <a:pt x="781336" y="238394"/>
                </a:lnTo>
                <a:lnTo>
                  <a:pt x="780893" y="238394"/>
                </a:lnTo>
                <a:lnTo>
                  <a:pt x="780658" y="238394"/>
                </a:lnTo>
                <a:lnTo>
                  <a:pt x="780658" y="238060"/>
                </a:lnTo>
                <a:lnTo>
                  <a:pt x="780424" y="237724"/>
                </a:lnTo>
                <a:lnTo>
                  <a:pt x="780215" y="237724"/>
                </a:lnTo>
                <a:lnTo>
                  <a:pt x="779746" y="237724"/>
                </a:lnTo>
                <a:lnTo>
                  <a:pt x="779303" y="238060"/>
                </a:lnTo>
                <a:lnTo>
                  <a:pt x="779538" y="238394"/>
                </a:lnTo>
                <a:lnTo>
                  <a:pt x="779746" y="238394"/>
                </a:lnTo>
                <a:lnTo>
                  <a:pt x="780215" y="238394"/>
                </a:lnTo>
                <a:lnTo>
                  <a:pt x="780424" y="238394"/>
                </a:lnTo>
                <a:lnTo>
                  <a:pt x="780424" y="238728"/>
                </a:lnTo>
                <a:lnTo>
                  <a:pt x="779981" y="239062"/>
                </a:lnTo>
                <a:lnTo>
                  <a:pt x="779746" y="239729"/>
                </a:lnTo>
                <a:lnTo>
                  <a:pt x="779538" y="239729"/>
                </a:lnTo>
                <a:lnTo>
                  <a:pt x="778625" y="239729"/>
                </a:lnTo>
                <a:lnTo>
                  <a:pt x="778625" y="240063"/>
                </a:lnTo>
                <a:lnTo>
                  <a:pt x="778860" y="240397"/>
                </a:lnTo>
                <a:lnTo>
                  <a:pt x="779068" y="240397"/>
                </a:lnTo>
                <a:lnTo>
                  <a:pt x="779068" y="240734"/>
                </a:lnTo>
                <a:lnTo>
                  <a:pt x="779303" y="241068"/>
                </a:lnTo>
                <a:lnTo>
                  <a:pt x="779303" y="241735"/>
                </a:lnTo>
                <a:lnTo>
                  <a:pt x="779538" y="242069"/>
                </a:lnTo>
                <a:lnTo>
                  <a:pt x="779981" y="242069"/>
                </a:lnTo>
                <a:lnTo>
                  <a:pt x="780424" y="242069"/>
                </a:lnTo>
                <a:lnTo>
                  <a:pt x="780893" y="241735"/>
                </a:lnTo>
                <a:lnTo>
                  <a:pt x="781336" y="241735"/>
                </a:lnTo>
                <a:lnTo>
                  <a:pt x="781571" y="241735"/>
                </a:lnTo>
                <a:lnTo>
                  <a:pt x="781779" y="242069"/>
                </a:lnTo>
                <a:lnTo>
                  <a:pt x="781571" y="242403"/>
                </a:lnTo>
                <a:lnTo>
                  <a:pt x="781336" y="242403"/>
                </a:lnTo>
                <a:lnTo>
                  <a:pt x="780893" y="242403"/>
                </a:lnTo>
                <a:lnTo>
                  <a:pt x="780658" y="242403"/>
                </a:lnTo>
                <a:lnTo>
                  <a:pt x="780424" y="242403"/>
                </a:lnTo>
                <a:lnTo>
                  <a:pt x="780424" y="242737"/>
                </a:lnTo>
                <a:lnTo>
                  <a:pt x="780893" y="242737"/>
                </a:lnTo>
                <a:lnTo>
                  <a:pt x="781336" y="242737"/>
                </a:lnTo>
                <a:lnTo>
                  <a:pt x="781571" y="242737"/>
                </a:lnTo>
                <a:lnTo>
                  <a:pt x="781571" y="243071"/>
                </a:lnTo>
                <a:lnTo>
                  <a:pt x="781571" y="243405"/>
                </a:lnTo>
                <a:lnTo>
                  <a:pt x="780893" y="243405"/>
                </a:lnTo>
                <a:lnTo>
                  <a:pt x="780658" y="243071"/>
                </a:lnTo>
                <a:lnTo>
                  <a:pt x="780424" y="243405"/>
                </a:lnTo>
                <a:lnTo>
                  <a:pt x="780424" y="243739"/>
                </a:lnTo>
                <a:lnTo>
                  <a:pt x="780424" y="244409"/>
                </a:lnTo>
                <a:lnTo>
                  <a:pt x="780658" y="244409"/>
                </a:lnTo>
                <a:lnTo>
                  <a:pt x="780893" y="244409"/>
                </a:lnTo>
                <a:lnTo>
                  <a:pt x="780893" y="244743"/>
                </a:lnTo>
                <a:lnTo>
                  <a:pt x="780658" y="245077"/>
                </a:lnTo>
                <a:lnTo>
                  <a:pt x="780215" y="245411"/>
                </a:lnTo>
                <a:lnTo>
                  <a:pt x="779981" y="245411"/>
                </a:lnTo>
                <a:lnTo>
                  <a:pt x="779538" y="245745"/>
                </a:lnTo>
                <a:lnTo>
                  <a:pt x="779303" y="245745"/>
                </a:lnTo>
                <a:lnTo>
                  <a:pt x="779068" y="245745"/>
                </a:lnTo>
                <a:lnTo>
                  <a:pt x="779303" y="246079"/>
                </a:lnTo>
                <a:lnTo>
                  <a:pt x="780424" y="246413"/>
                </a:lnTo>
                <a:lnTo>
                  <a:pt x="780658" y="246747"/>
                </a:lnTo>
                <a:lnTo>
                  <a:pt x="780424" y="247080"/>
                </a:lnTo>
                <a:lnTo>
                  <a:pt x="780215" y="247080"/>
                </a:lnTo>
                <a:lnTo>
                  <a:pt x="779538" y="247080"/>
                </a:lnTo>
                <a:lnTo>
                  <a:pt x="779303" y="247080"/>
                </a:lnTo>
                <a:lnTo>
                  <a:pt x="779068" y="247748"/>
                </a:lnTo>
                <a:lnTo>
                  <a:pt x="778860" y="247748"/>
                </a:lnTo>
                <a:lnTo>
                  <a:pt x="778860" y="248082"/>
                </a:lnTo>
                <a:lnTo>
                  <a:pt x="779068" y="248082"/>
                </a:lnTo>
                <a:lnTo>
                  <a:pt x="779303" y="248082"/>
                </a:lnTo>
                <a:lnTo>
                  <a:pt x="779746" y="247414"/>
                </a:lnTo>
                <a:lnTo>
                  <a:pt x="779981" y="247414"/>
                </a:lnTo>
                <a:lnTo>
                  <a:pt x="780424" y="247748"/>
                </a:lnTo>
                <a:lnTo>
                  <a:pt x="780658" y="247748"/>
                </a:lnTo>
                <a:lnTo>
                  <a:pt x="780424" y="248082"/>
                </a:lnTo>
                <a:lnTo>
                  <a:pt x="779981" y="248750"/>
                </a:lnTo>
                <a:lnTo>
                  <a:pt x="779746" y="248750"/>
                </a:lnTo>
                <a:lnTo>
                  <a:pt x="779538" y="248750"/>
                </a:lnTo>
                <a:lnTo>
                  <a:pt x="779746" y="249752"/>
                </a:lnTo>
                <a:lnTo>
                  <a:pt x="779981" y="250085"/>
                </a:lnTo>
                <a:lnTo>
                  <a:pt x="780424" y="250753"/>
                </a:lnTo>
                <a:lnTo>
                  <a:pt x="780215" y="251087"/>
                </a:lnTo>
                <a:lnTo>
                  <a:pt x="779746" y="251087"/>
                </a:lnTo>
                <a:lnTo>
                  <a:pt x="779538" y="251087"/>
                </a:lnTo>
                <a:lnTo>
                  <a:pt x="779303" y="251421"/>
                </a:lnTo>
                <a:lnTo>
                  <a:pt x="779538" y="251421"/>
                </a:lnTo>
                <a:lnTo>
                  <a:pt x="779746" y="251752"/>
                </a:lnTo>
                <a:lnTo>
                  <a:pt x="780215" y="251752"/>
                </a:lnTo>
                <a:lnTo>
                  <a:pt x="780424" y="251752"/>
                </a:lnTo>
                <a:lnTo>
                  <a:pt x="780215" y="252086"/>
                </a:lnTo>
                <a:lnTo>
                  <a:pt x="779981" y="252086"/>
                </a:lnTo>
                <a:lnTo>
                  <a:pt x="779746" y="252086"/>
                </a:lnTo>
                <a:lnTo>
                  <a:pt x="779981" y="252754"/>
                </a:lnTo>
                <a:lnTo>
                  <a:pt x="779746" y="253088"/>
                </a:lnTo>
                <a:lnTo>
                  <a:pt x="779981" y="253756"/>
                </a:lnTo>
                <a:lnTo>
                  <a:pt x="780215" y="254090"/>
                </a:lnTo>
                <a:lnTo>
                  <a:pt x="779981" y="254424"/>
                </a:lnTo>
                <a:lnTo>
                  <a:pt x="779746" y="254424"/>
                </a:lnTo>
                <a:lnTo>
                  <a:pt x="779538" y="254424"/>
                </a:lnTo>
                <a:lnTo>
                  <a:pt x="779538" y="254757"/>
                </a:lnTo>
                <a:lnTo>
                  <a:pt x="779746" y="255091"/>
                </a:lnTo>
                <a:lnTo>
                  <a:pt x="780424" y="255091"/>
                </a:lnTo>
                <a:lnTo>
                  <a:pt x="780424" y="255425"/>
                </a:lnTo>
                <a:lnTo>
                  <a:pt x="779981" y="255425"/>
                </a:lnTo>
                <a:lnTo>
                  <a:pt x="779746" y="255425"/>
                </a:lnTo>
                <a:lnTo>
                  <a:pt x="779538" y="255756"/>
                </a:lnTo>
                <a:lnTo>
                  <a:pt x="779303" y="255756"/>
                </a:lnTo>
                <a:lnTo>
                  <a:pt x="779303" y="256090"/>
                </a:lnTo>
                <a:lnTo>
                  <a:pt x="779538" y="256424"/>
                </a:lnTo>
                <a:lnTo>
                  <a:pt x="779746" y="256090"/>
                </a:lnTo>
                <a:lnTo>
                  <a:pt x="779981" y="256090"/>
                </a:lnTo>
                <a:lnTo>
                  <a:pt x="780215" y="256090"/>
                </a:lnTo>
                <a:lnTo>
                  <a:pt x="780424" y="256424"/>
                </a:lnTo>
                <a:lnTo>
                  <a:pt x="780215" y="256758"/>
                </a:lnTo>
                <a:lnTo>
                  <a:pt x="779746" y="256758"/>
                </a:lnTo>
                <a:lnTo>
                  <a:pt x="779303" y="256758"/>
                </a:lnTo>
                <a:lnTo>
                  <a:pt x="779303" y="257092"/>
                </a:lnTo>
                <a:lnTo>
                  <a:pt x="778625" y="257426"/>
                </a:lnTo>
                <a:lnTo>
                  <a:pt x="778391" y="257426"/>
                </a:lnTo>
                <a:lnTo>
                  <a:pt x="778625" y="257426"/>
                </a:lnTo>
                <a:lnTo>
                  <a:pt x="778860" y="257426"/>
                </a:lnTo>
                <a:lnTo>
                  <a:pt x="779068" y="257426"/>
                </a:lnTo>
                <a:lnTo>
                  <a:pt x="779303" y="257760"/>
                </a:lnTo>
                <a:lnTo>
                  <a:pt x="779538" y="257760"/>
                </a:lnTo>
                <a:lnTo>
                  <a:pt x="779538" y="258094"/>
                </a:lnTo>
                <a:lnTo>
                  <a:pt x="779981" y="258759"/>
                </a:lnTo>
                <a:lnTo>
                  <a:pt x="780215" y="259093"/>
                </a:lnTo>
                <a:lnTo>
                  <a:pt x="780658" y="258759"/>
                </a:lnTo>
                <a:lnTo>
                  <a:pt x="781336" y="258425"/>
                </a:lnTo>
                <a:lnTo>
                  <a:pt x="781571" y="258759"/>
                </a:lnTo>
                <a:lnTo>
                  <a:pt x="781779" y="258759"/>
                </a:lnTo>
                <a:lnTo>
                  <a:pt x="781571" y="259093"/>
                </a:lnTo>
                <a:lnTo>
                  <a:pt x="781102" y="259093"/>
                </a:lnTo>
                <a:lnTo>
                  <a:pt x="780658" y="259427"/>
                </a:lnTo>
                <a:lnTo>
                  <a:pt x="780424" y="259427"/>
                </a:lnTo>
                <a:lnTo>
                  <a:pt x="780658" y="259761"/>
                </a:lnTo>
                <a:lnTo>
                  <a:pt x="781336" y="260095"/>
                </a:lnTo>
                <a:lnTo>
                  <a:pt x="781571" y="260426"/>
                </a:lnTo>
                <a:lnTo>
                  <a:pt x="782014" y="260426"/>
                </a:lnTo>
                <a:lnTo>
                  <a:pt x="782014" y="260760"/>
                </a:lnTo>
                <a:lnTo>
                  <a:pt x="781571" y="261094"/>
                </a:lnTo>
                <a:lnTo>
                  <a:pt x="781336" y="261094"/>
                </a:lnTo>
                <a:lnTo>
                  <a:pt x="780893" y="261428"/>
                </a:lnTo>
                <a:lnTo>
                  <a:pt x="781336" y="261761"/>
                </a:lnTo>
                <a:lnTo>
                  <a:pt x="781571" y="261761"/>
                </a:lnTo>
                <a:lnTo>
                  <a:pt x="781779" y="261761"/>
                </a:lnTo>
                <a:lnTo>
                  <a:pt x="781779" y="261428"/>
                </a:lnTo>
                <a:lnTo>
                  <a:pt x="782014" y="261761"/>
                </a:lnTo>
                <a:lnTo>
                  <a:pt x="782248" y="262093"/>
                </a:lnTo>
                <a:lnTo>
                  <a:pt x="782014" y="262427"/>
                </a:lnTo>
                <a:lnTo>
                  <a:pt x="781779" y="262427"/>
                </a:lnTo>
                <a:lnTo>
                  <a:pt x="781779" y="262760"/>
                </a:lnTo>
                <a:lnTo>
                  <a:pt x="782014" y="263094"/>
                </a:lnTo>
                <a:lnTo>
                  <a:pt x="782014" y="263426"/>
                </a:lnTo>
                <a:lnTo>
                  <a:pt x="781571" y="263760"/>
                </a:lnTo>
                <a:lnTo>
                  <a:pt x="781336" y="263426"/>
                </a:lnTo>
                <a:lnTo>
                  <a:pt x="781102" y="263426"/>
                </a:lnTo>
                <a:lnTo>
                  <a:pt x="780893" y="263426"/>
                </a:lnTo>
                <a:lnTo>
                  <a:pt x="780893" y="263760"/>
                </a:lnTo>
                <a:lnTo>
                  <a:pt x="781102" y="263760"/>
                </a:lnTo>
                <a:lnTo>
                  <a:pt x="781571" y="264093"/>
                </a:lnTo>
                <a:lnTo>
                  <a:pt x="781571" y="264427"/>
                </a:lnTo>
                <a:lnTo>
                  <a:pt x="781336" y="264427"/>
                </a:lnTo>
                <a:lnTo>
                  <a:pt x="780893" y="264427"/>
                </a:lnTo>
                <a:lnTo>
                  <a:pt x="780424" y="264427"/>
                </a:lnTo>
                <a:lnTo>
                  <a:pt x="780215" y="264759"/>
                </a:lnTo>
                <a:lnTo>
                  <a:pt x="780424" y="264759"/>
                </a:lnTo>
                <a:lnTo>
                  <a:pt x="780658" y="265093"/>
                </a:lnTo>
                <a:lnTo>
                  <a:pt x="780893" y="265093"/>
                </a:lnTo>
                <a:lnTo>
                  <a:pt x="781336" y="265093"/>
                </a:lnTo>
                <a:lnTo>
                  <a:pt x="781779" y="264759"/>
                </a:lnTo>
                <a:lnTo>
                  <a:pt x="782014" y="264759"/>
                </a:lnTo>
                <a:lnTo>
                  <a:pt x="782248" y="265093"/>
                </a:lnTo>
                <a:lnTo>
                  <a:pt x="781571" y="265427"/>
                </a:lnTo>
                <a:lnTo>
                  <a:pt x="781336" y="265760"/>
                </a:lnTo>
                <a:lnTo>
                  <a:pt x="780658" y="265427"/>
                </a:lnTo>
                <a:lnTo>
                  <a:pt x="779981" y="265427"/>
                </a:lnTo>
                <a:lnTo>
                  <a:pt x="779981" y="265760"/>
                </a:lnTo>
                <a:lnTo>
                  <a:pt x="780424" y="265760"/>
                </a:lnTo>
                <a:lnTo>
                  <a:pt x="780893" y="266092"/>
                </a:lnTo>
                <a:lnTo>
                  <a:pt x="781102" y="266426"/>
                </a:lnTo>
                <a:lnTo>
                  <a:pt x="780658" y="266759"/>
                </a:lnTo>
                <a:lnTo>
                  <a:pt x="780658" y="267093"/>
                </a:lnTo>
                <a:lnTo>
                  <a:pt x="780893" y="267425"/>
                </a:lnTo>
                <a:lnTo>
                  <a:pt x="781336" y="267425"/>
                </a:lnTo>
                <a:lnTo>
                  <a:pt x="782014" y="267425"/>
                </a:lnTo>
                <a:lnTo>
                  <a:pt x="782248" y="267759"/>
                </a:lnTo>
                <a:lnTo>
                  <a:pt x="782014" y="268092"/>
                </a:lnTo>
                <a:lnTo>
                  <a:pt x="781571" y="267759"/>
                </a:lnTo>
                <a:lnTo>
                  <a:pt x="781336" y="267759"/>
                </a:lnTo>
                <a:lnTo>
                  <a:pt x="781336" y="268092"/>
                </a:lnTo>
                <a:lnTo>
                  <a:pt x="781571" y="268424"/>
                </a:lnTo>
                <a:lnTo>
                  <a:pt x="781336" y="268424"/>
                </a:lnTo>
                <a:lnTo>
                  <a:pt x="781102" y="268758"/>
                </a:lnTo>
                <a:lnTo>
                  <a:pt x="781102" y="269092"/>
                </a:lnTo>
                <a:lnTo>
                  <a:pt x="781571" y="269423"/>
                </a:lnTo>
                <a:lnTo>
                  <a:pt x="781779" y="270091"/>
                </a:lnTo>
                <a:lnTo>
                  <a:pt x="782014" y="270091"/>
                </a:lnTo>
                <a:lnTo>
                  <a:pt x="782457" y="270091"/>
                </a:lnTo>
                <a:lnTo>
                  <a:pt x="782692" y="270091"/>
                </a:lnTo>
                <a:lnTo>
                  <a:pt x="782900" y="270422"/>
                </a:lnTo>
                <a:lnTo>
                  <a:pt x="782692" y="270756"/>
                </a:lnTo>
                <a:lnTo>
                  <a:pt x="782457" y="271421"/>
                </a:lnTo>
                <a:lnTo>
                  <a:pt x="782248" y="271421"/>
                </a:lnTo>
                <a:lnTo>
                  <a:pt x="781779" y="271421"/>
                </a:lnTo>
                <a:lnTo>
                  <a:pt x="781336" y="271421"/>
                </a:lnTo>
                <a:lnTo>
                  <a:pt x="781336" y="271755"/>
                </a:lnTo>
                <a:lnTo>
                  <a:pt x="781336" y="272089"/>
                </a:lnTo>
                <a:lnTo>
                  <a:pt x="781571" y="272420"/>
                </a:lnTo>
                <a:lnTo>
                  <a:pt x="781779" y="272089"/>
                </a:lnTo>
                <a:lnTo>
                  <a:pt x="782014" y="272089"/>
                </a:lnTo>
                <a:lnTo>
                  <a:pt x="782248" y="271755"/>
                </a:lnTo>
                <a:lnTo>
                  <a:pt x="782457" y="271421"/>
                </a:lnTo>
                <a:lnTo>
                  <a:pt x="782692" y="271755"/>
                </a:lnTo>
                <a:lnTo>
                  <a:pt x="782900" y="271755"/>
                </a:lnTo>
                <a:lnTo>
                  <a:pt x="783135" y="272089"/>
                </a:lnTo>
                <a:lnTo>
                  <a:pt x="782900" y="272420"/>
                </a:lnTo>
                <a:lnTo>
                  <a:pt x="782457" y="272420"/>
                </a:lnTo>
                <a:lnTo>
                  <a:pt x="782248" y="272754"/>
                </a:lnTo>
                <a:lnTo>
                  <a:pt x="782248" y="273088"/>
                </a:lnTo>
                <a:lnTo>
                  <a:pt x="782457" y="273419"/>
                </a:lnTo>
                <a:lnTo>
                  <a:pt x="782248" y="273419"/>
                </a:lnTo>
                <a:lnTo>
                  <a:pt x="782014" y="273419"/>
                </a:lnTo>
                <a:lnTo>
                  <a:pt x="781779" y="273419"/>
                </a:lnTo>
                <a:lnTo>
                  <a:pt x="781336" y="273753"/>
                </a:lnTo>
                <a:lnTo>
                  <a:pt x="781102" y="274084"/>
                </a:lnTo>
                <a:lnTo>
                  <a:pt x="781336" y="274084"/>
                </a:lnTo>
                <a:lnTo>
                  <a:pt x="781571" y="274084"/>
                </a:lnTo>
                <a:lnTo>
                  <a:pt x="781571" y="274418"/>
                </a:lnTo>
                <a:lnTo>
                  <a:pt x="781571" y="274752"/>
                </a:lnTo>
                <a:lnTo>
                  <a:pt x="781571" y="275083"/>
                </a:lnTo>
                <a:lnTo>
                  <a:pt x="781779" y="275083"/>
                </a:lnTo>
                <a:lnTo>
                  <a:pt x="782014" y="274752"/>
                </a:lnTo>
                <a:lnTo>
                  <a:pt x="782248" y="274752"/>
                </a:lnTo>
                <a:lnTo>
                  <a:pt x="782457" y="275083"/>
                </a:lnTo>
                <a:lnTo>
                  <a:pt x="782900" y="275417"/>
                </a:lnTo>
                <a:lnTo>
                  <a:pt x="782900" y="275749"/>
                </a:lnTo>
                <a:lnTo>
                  <a:pt x="782692" y="275749"/>
                </a:lnTo>
                <a:lnTo>
                  <a:pt x="781571" y="277747"/>
                </a:lnTo>
                <a:lnTo>
                  <a:pt x="781336" y="278078"/>
                </a:lnTo>
                <a:lnTo>
                  <a:pt x="781779" y="279077"/>
                </a:lnTo>
                <a:lnTo>
                  <a:pt x="781779" y="280076"/>
                </a:lnTo>
                <a:lnTo>
                  <a:pt x="781779" y="280408"/>
                </a:lnTo>
                <a:lnTo>
                  <a:pt x="781779" y="280741"/>
                </a:lnTo>
                <a:lnTo>
                  <a:pt x="781336" y="280741"/>
                </a:lnTo>
                <a:lnTo>
                  <a:pt x="781102" y="281073"/>
                </a:lnTo>
                <a:lnTo>
                  <a:pt x="781102" y="281407"/>
                </a:lnTo>
                <a:lnTo>
                  <a:pt x="781571" y="281407"/>
                </a:lnTo>
                <a:lnTo>
                  <a:pt x="782014" y="281407"/>
                </a:lnTo>
                <a:lnTo>
                  <a:pt x="782248" y="281407"/>
                </a:lnTo>
                <a:lnTo>
                  <a:pt x="782457" y="281738"/>
                </a:lnTo>
                <a:lnTo>
                  <a:pt x="782248" y="282072"/>
                </a:lnTo>
                <a:lnTo>
                  <a:pt x="782014" y="282072"/>
                </a:lnTo>
                <a:lnTo>
                  <a:pt x="781571" y="282072"/>
                </a:lnTo>
                <a:lnTo>
                  <a:pt x="781336" y="282072"/>
                </a:lnTo>
                <a:lnTo>
                  <a:pt x="781102" y="282403"/>
                </a:lnTo>
                <a:lnTo>
                  <a:pt x="781102" y="282737"/>
                </a:lnTo>
                <a:lnTo>
                  <a:pt x="781571" y="282737"/>
                </a:lnTo>
                <a:lnTo>
                  <a:pt x="781571" y="282403"/>
                </a:lnTo>
                <a:lnTo>
                  <a:pt x="781779" y="282403"/>
                </a:lnTo>
                <a:lnTo>
                  <a:pt x="782248" y="282403"/>
                </a:lnTo>
                <a:lnTo>
                  <a:pt x="782457" y="282737"/>
                </a:lnTo>
                <a:lnTo>
                  <a:pt x="782248" y="282737"/>
                </a:lnTo>
                <a:lnTo>
                  <a:pt x="782014" y="283068"/>
                </a:lnTo>
                <a:lnTo>
                  <a:pt x="781571" y="283068"/>
                </a:lnTo>
                <a:lnTo>
                  <a:pt x="781336" y="283068"/>
                </a:lnTo>
                <a:lnTo>
                  <a:pt x="781336" y="283399"/>
                </a:lnTo>
                <a:lnTo>
                  <a:pt x="781571" y="283399"/>
                </a:lnTo>
                <a:lnTo>
                  <a:pt x="781779" y="283399"/>
                </a:lnTo>
                <a:lnTo>
                  <a:pt x="782014" y="283399"/>
                </a:lnTo>
                <a:lnTo>
                  <a:pt x="782014" y="283734"/>
                </a:lnTo>
                <a:lnTo>
                  <a:pt x="781779" y="283734"/>
                </a:lnTo>
                <a:lnTo>
                  <a:pt x="781336" y="284399"/>
                </a:lnTo>
                <a:lnTo>
                  <a:pt x="781571" y="284399"/>
                </a:lnTo>
                <a:lnTo>
                  <a:pt x="781571" y="284730"/>
                </a:lnTo>
                <a:lnTo>
                  <a:pt x="781779" y="284399"/>
                </a:lnTo>
                <a:lnTo>
                  <a:pt x="782014" y="284065"/>
                </a:lnTo>
                <a:lnTo>
                  <a:pt x="782248" y="284065"/>
                </a:lnTo>
                <a:lnTo>
                  <a:pt x="782457" y="284399"/>
                </a:lnTo>
                <a:lnTo>
                  <a:pt x="782692" y="284730"/>
                </a:lnTo>
                <a:lnTo>
                  <a:pt x="782692" y="285064"/>
                </a:lnTo>
                <a:lnTo>
                  <a:pt x="782248" y="285395"/>
                </a:lnTo>
                <a:lnTo>
                  <a:pt x="782014" y="285395"/>
                </a:lnTo>
                <a:lnTo>
                  <a:pt x="781571" y="285729"/>
                </a:lnTo>
                <a:lnTo>
                  <a:pt x="781571" y="286060"/>
                </a:lnTo>
                <a:lnTo>
                  <a:pt x="781779" y="286392"/>
                </a:lnTo>
                <a:lnTo>
                  <a:pt x="781779" y="286060"/>
                </a:lnTo>
                <a:lnTo>
                  <a:pt x="782014" y="286060"/>
                </a:lnTo>
                <a:lnTo>
                  <a:pt x="782014" y="285729"/>
                </a:lnTo>
                <a:lnTo>
                  <a:pt x="782248" y="285729"/>
                </a:lnTo>
                <a:lnTo>
                  <a:pt x="782457" y="286060"/>
                </a:lnTo>
                <a:lnTo>
                  <a:pt x="782692" y="286392"/>
                </a:lnTo>
                <a:lnTo>
                  <a:pt x="782900" y="286725"/>
                </a:lnTo>
                <a:lnTo>
                  <a:pt x="783135" y="287057"/>
                </a:lnTo>
                <a:lnTo>
                  <a:pt x="783135" y="287391"/>
                </a:lnTo>
                <a:lnTo>
                  <a:pt x="782900" y="287391"/>
                </a:lnTo>
                <a:lnTo>
                  <a:pt x="782692" y="287391"/>
                </a:lnTo>
                <a:lnTo>
                  <a:pt x="782457" y="287057"/>
                </a:lnTo>
                <a:lnTo>
                  <a:pt x="782248" y="287057"/>
                </a:lnTo>
                <a:lnTo>
                  <a:pt x="781779" y="287057"/>
                </a:lnTo>
                <a:lnTo>
                  <a:pt x="781571" y="287391"/>
                </a:lnTo>
                <a:lnTo>
                  <a:pt x="781779" y="287722"/>
                </a:lnTo>
                <a:lnTo>
                  <a:pt x="782248" y="287722"/>
                </a:lnTo>
                <a:lnTo>
                  <a:pt x="782457" y="287722"/>
                </a:lnTo>
                <a:lnTo>
                  <a:pt x="782900" y="288053"/>
                </a:lnTo>
                <a:lnTo>
                  <a:pt x="782692" y="288387"/>
                </a:lnTo>
                <a:lnTo>
                  <a:pt x="782014" y="288718"/>
                </a:lnTo>
                <a:lnTo>
                  <a:pt x="781571" y="288718"/>
                </a:lnTo>
                <a:lnTo>
                  <a:pt x="781336" y="289052"/>
                </a:lnTo>
                <a:lnTo>
                  <a:pt x="781336" y="289384"/>
                </a:lnTo>
                <a:lnTo>
                  <a:pt x="781571" y="289715"/>
                </a:lnTo>
                <a:lnTo>
                  <a:pt x="781779" y="289384"/>
                </a:lnTo>
                <a:lnTo>
                  <a:pt x="781779" y="289052"/>
                </a:lnTo>
                <a:lnTo>
                  <a:pt x="782014" y="288718"/>
                </a:lnTo>
                <a:lnTo>
                  <a:pt x="782248" y="288718"/>
                </a:lnTo>
                <a:lnTo>
                  <a:pt x="782457" y="289052"/>
                </a:lnTo>
                <a:lnTo>
                  <a:pt x="782692" y="289052"/>
                </a:lnTo>
                <a:lnTo>
                  <a:pt x="782692" y="289384"/>
                </a:lnTo>
                <a:lnTo>
                  <a:pt x="782248" y="289715"/>
                </a:lnTo>
                <a:lnTo>
                  <a:pt x="782248" y="290049"/>
                </a:lnTo>
                <a:lnTo>
                  <a:pt x="782692" y="290380"/>
                </a:lnTo>
                <a:lnTo>
                  <a:pt x="782900" y="290714"/>
                </a:lnTo>
                <a:lnTo>
                  <a:pt x="782900" y="291045"/>
                </a:lnTo>
                <a:lnTo>
                  <a:pt x="782692" y="291045"/>
                </a:lnTo>
                <a:lnTo>
                  <a:pt x="782248" y="291045"/>
                </a:lnTo>
                <a:lnTo>
                  <a:pt x="782248" y="291377"/>
                </a:lnTo>
                <a:lnTo>
                  <a:pt x="782457" y="291377"/>
                </a:lnTo>
                <a:lnTo>
                  <a:pt x="782692" y="291710"/>
                </a:lnTo>
                <a:lnTo>
                  <a:pt x="782900" y="291710"/>
                </a:lnTo>
                <a:lnTo>
                  <a:pt x="783369" y="292373"/>
                </a:lnTo>
                <a:lnTo>
                  <a:pt x="783135" y="292373"/>
                </a:lnTo>
                <a:lnTo>
                  <a:pt x="782900" y="292373"/>
                </a:lnTo>
                <a:lnTo>
                  <a:pt x="782692" y="292042"/>
                </a:lnTo>
                <a:lnTo>
                  <a:pt x="782457" y="292042"/>
                </a:lnTo>
                <a:lnTo>
                  <a:pt x="782014" y="292707"/>
                </a:lnTo>
                <a:lnTo>
                  <a:pt x="781336" y="293370"/>
                </a:lnTo>
                <a:lnTo>
                  <a:pt x="781336" y="293703"/>
                </a:lnTo>
                <a:lnTo>
                  <a:pt x="781571" y="294035"/>
                </a:lnTo>
                <a:lnTo>
                  <a:pt x="781779" y="294035"/>
                </a:lnTo>
                <a:lnTo>
                  <a:pt x="782014" y="293703"/>
                </a:lnTo>
                <a:lnTo>
                  <a:pt x="781779" y="293370"/>
                </a:lnTo>
                <a:lnTo>
                  <a:pt x="782014" y="293038"/>
                </a:lnTo>
                <a:lnTo>
                  <a:pt x="782457" y="293370"/>
                </a:lnTo>
                <a:lnTo>
                  <a:pt x="783135" y="293703"/>
                </a:lnTo>
                <a:lnTo>
                  <a:pt x="783369" y="294035"/>
                </a:lnTo>
                <a:lnTo>
                  <a:pt x="783369" y="294366"/>
                </a:lnTo>
                <a:lnTo>
                  <a:pt x="783135" y="294366"/>
                </a:lnTo>
                <a:lnTo>
                  <a:pt x="782692" y="294366"/>
                </a:lnTo>
                <a:lnTo>
                  <a:pt x="782457" y="294697"/>
                </a:lnTo>
                <a:lnTo>
                  <a:pt x="782248" y="295031"/>
                </a:lnTo>
                <a:lnTo>
                  <a:pt x="782457" y="295031"/>
                </a:lnTo>
                <a:lnTo>
                  <a:pt x="782692" y="295031"/>
                </a:lnTo>
                <a:lnTo>
                  <a:pt x="783369" y="295031"/>
                </a:lnTo>
                <a:lnTo>
                  <a:pt x="783813" y="294697"/>
                </a:lnTo>
                <a:lnTo>
                  <a:pt x="783813" y="295031"/>
                </a:lnTo>
                <a:lnTo>
                  <a:pt x="783813" y="295362"/>
                </a:lnTo>
                <a:lnTo>
                  <a:pt x="783369" y="295362"/>
                </a:lnTo>
                <a:lnTo>
                  <a:pt x="783135" y="295362"/>
                </a:lnTo>
                <a:lnTo>
                  <a:pt x="783578" y="295694"/>
                </a:lnTo>
                <a:lnTo>
                  <a:pt x="783578" y="296028"/>
                </a:lnTo>
                <a:lnTo>
                  <a:pt x="783369" y="296028"/>
                </a:lnTo>
                <a:lnTo>
                  <a:pt x="783135" y="296028"/>
                </a:lnTo>
                <a:lnTo>
                  <a:pt x="782692" y="296028"/>
                </a:lnTo>
                <a:lnTo>
                  <a:pt x="782692" y="296359"/>
                </a:lnTo>
                <a:lnTo>
                  <a:pt x="782900" y="296690"/>
                </a:lnTo>
                <a:lnTo>
                  <a:pt x="783135" y="296690"/>
                </a:lnTo>
                <a:lnTo>
                  <a:pt x="783369" y="296690"/>
                </a:lnTo>
                <a:lnTo>
                  <a:pt x="783578" y="296690"/>
                </a:lnTo>
                <a:lnTo>
                  <a:pt x="783813" y="297022"/>
                </a:lnTo>
                <a:lnTo>
                  <a:pt x="783578" y="297355"/>
                </a:lnTo>
                <a:lnTo>
                  <a:pt x="783578" y="297687"/>
                </a:lnTo>
                <a:lnTo>
                  <a:pt x="783813" y="298018"/>
                </a:lnTo>
                <a:lnTo>
                  <a:pt x="784047" y="298018"/>
                </a:lnTo>
                <a:lnTo>
                  <a:pt x="784256" y="298018"/>
                </a:lnTo>
                <a:lnTo>
                  <a:pt x="784047" y="298349"/>
                </a:lnTo>
                <a:lnTo>
                  <a:pt x="783813" y="298683"/>
                </a:lnTo>
                <a:lnTo>
                  <a:pt x="783578" y="298683"/>
                </a:lnTo>
                <a:lnTo>
                  <a:pt x="782900" y="298683"/>
                </a:lnTo>
                <a:lnTo>
                  <a:pt x="782692" y="299014"/>
                </a:lnTo>
                <a:lnTo>
                  <a:pt x="782900" y="299014"/>
                </a:lnTo>
                <a:lnTo>
                  <a:pt x="783578" y="299014"/>
                </a:lnTo>
                <a:lnTo>
                  <a:pt x="783813" y="299346"/>
                </a:lnTo>
                <a:lnTo>
                  <a:pt x="783578" y="299677"/>
                </a:lnTo>
                <a:lnTo>
                  <a:pt x="782900" y="299677"/>
                </a:lnTo>
                <a:lnTo>
                  <a:pt x="782692" y="299677"/>
                </a:lnTo>
                <a:lnTo>
                  <a:pt x="782457" y="299346"/>
                </a:lnTo>
                <a:lnTo>
                  <a:pt x="782248" y="299346"/>
                </a:lnTo>
                <a:lnTo>
                  <a:pt x="782248" y="299677"/>
                </a:lnTo>
                <a:lnTo>
                  <a:pt x="782248" y="300011"/>
                </a:lnTo>
                <a:lnTo>
                  <a:pt x="781779" y="300011"/>
                </a:lnTo>
                <a:lnTo>
                  <a:pt x="781779" y="300342"/>
                </a:lnTo>
                <a:lnTo>
                  <a:pt x="782014" y="300342"/>
                </a:lnTo>
                <a:lnTo>
                  <a:pt x="782248" y="300673"/>
                </a:lnTo>
                <a:lnTo>
                  <a:pt x="782457" y="300673"/>
                </a:lnTo>
                <a:lnTo>
                  <a:pt x="782692" y="300673"/>
                </a:lnTo>
                <a:lnTo>
                  <a:pt x="782900" y="300673"/>
                </a:lnTo>
                <a:lnTo>
                  <a:pt x="783135" y="301005"/>
                </a:lnTo>
                <a:lnTo>
                  <a:pt x="783135" y="301336"/>
                </a:lnTo>
                <a:lnTo>
                  <a:pt x="782692" y="301336"/>
                </a:lnTo>
                <a:lnTo>
                  <a:pt x="782457" y="301336"/>
                </a:lnTo>
                <a:lnTo>
                  <a:pt x="782457" y="301670"/>
                </a:lnTo>
                <a:lnTo>
                  <a:pt x="782900" y="301670"/>
                </a:lnTo>
                <a:lnTo>
                  <a:pt x="783135" y="302001"/>
                </a:lnTo>
                <a:lnTo>
                  <a:pt x="783135" y="302664"/>
                </a:lnTo>
                <a:lnTo>
                  <a:pt x="783369" y="302995"/>
                </a:lnTo>
                <a:lnTo>
                  <a:pt x="782900" y="303326"/>
                </a:lnTo>
                <a:lnTo>
                  <a:pt x="782900" y="303660"/>
                </a:lnTo>
                <a:lnTo>
                  <a:pt x="783135" y="303992"/>
                </a:lnTo>
                <a:lnTo>
                  <a:pt x="783369" y="303660"/>
                </a:lnTo>
                <a:lnTo>
                  <a:pt x="783813" y="303326"/>
                </a:lnTo>
                <a:lnTo>
                  <a:pt x="784047" y="303660"/>
                </a:lnTo>
                <a:lnTo>
                  <a:pt x="784047" y="303992"/>
                </a:lnTo>
                <a:lnTo>
                  <a:pt x="783578" y="303992"/>
                </a:lnTo>
                <a:lnTo>
                  <a:pt x="783578" y="304323"/>
                </a:lnTo>
                <a:lnTo>
                  <a:pt x="783369" y="304654"/>
                </a:lnTo>
                <a:lnTo>
                  <a:pt x="782900" y="304985"/>
                </a:lnTo>
                <a:lnTo>
                  <a:pt x="782457" y="304654"/>
                </a:lnTo>
                <a:lnTo>
                  <a:pt x="782248" y="304654"/>
                </a:lnTo>
                <a:lnTo>
                  <a:pt x="782248" y="304985"/>
                </a:lnTo>
                <a:lnTo>
                  <a:pt x="782457" y="305317"/>
                </a:lnTo>
                <a:lnTo>
                  <a:pt x="782900" y="305317"/>
                </a:lnTo>
                <a:lnTo>
                  <a:pt x="783135" y="304985"/>
                </a:lnTo>
                <a:lnTo>
                  <a:pt x="783369" y="305648"/>
                </a:lnTo>
                <a:lnTo>
                  <a:pt x="783578" y="305648"/>
                </a:lnTo>
                <a:lnTo>
                  <a:pt x="783813" y="305982"/>
                </a:lnTo>
                <a:lnTo>
                  <a:pt x="784047" y="306313"/>
                </a:lnTo>
                <a:lnTo>
                  <a:pt x="783813" y="306645"/>
                </a:lnTo>
                <a:lnTo>
                  <a:pt x="783813" y="306976"/>
                </a:lnTo>
                <a:lnTo>
                  <a:pt x="784047" y="307307"/>
                </a:lnTo>
                <a:lnTo>
                  <a:pt x="784490" y="306976"/>
                </a:lnTo>
                <a:lnTo>
                  <a:pt x="784490" y="307638"/>
                </a:lnTo>
                <a:lnTo>
                  <a:pt x="784047" y="307970"/>
                </a:lnTo>
                <a:lnTo>
                  <a:pt x="784047" y="308632"/>
                </a:lnTo>
                <a:lnTo>
                  <a:pt x="784256" y="308632"/>
                </a:lnTo>
                <a:lnTo>
                  <a:pt x="784256" y="309297"/>
                </a:lnTo>
                <a:lnTo>
                  <a:pt x="784256" y="309629"/>
                </a:lnTo>
                <a:lnTo>
                  <a:pt x="784047" y="309960"/>
                </a:lnTo>
                <a:lnTo>
                  <a:pt x="783369" y="309960"/>
                </a:lnTo>
                <a:lnTo>
                  <a:pt x="783369" y="310291"/>
                </a:lnTo>
                <a:lnTo>
                  <a:pt x="783578" y="310291"/>
                </a:lnTo>
                <a:lnTo>
                  <a:pt x="784047" y="309960"/>
                </a:lnTo>
                <a:lnTo>
                  <a:pt x="784490" y="310291"/>
                </a:lnTo>
                <a:lnTo>
                  <a:pt x="784256" y="310623"/>
                </a:lnTo>
                <a:lnTo>
                  <a:pt x="784047" y="310954"/>
                </a:lnTo>
                <a:lnTo>
                  <a:pt x="784047" y="311285"/>
                </a:lnTo>
                <a:lnTo>
                  <a:pt x="784256" y="311616"/>
                </a:lnTo>
                <a:lnTo>
                  <a:pt x="784490" y="311616"/>
                </a:lnTo>
                <a:lnTo>
                  <a:pt x="784490" y="311948"/>
                </a:lnTo>
                <a:lnTo>
                  <a:pt x="784047" y="311948"/>
                </a:lnTo>
                <a:lnTo>
                  <a:pt x="783369" y="312279"/>
                </a:lnTo>
                <a:lnTo>
                  <a:pt x="783135" y="312610"/>
                </a:lnTo>
                <a:lnTo>
                  <a:pt x="783369" y="312942"/>
                </a:lnTo>
                <a:lnTo>
                  <a:pt x="783578" y="312610"/>
                </a:lnTo>
                <a:lnTo>
                  <a:pt x="783813" y="312610"/>
                </a:lnTo>
                <a:lnTo>
                  <a:pt x="784047" y="312610"/>
                </a:lnTo>
                <a:lnTo>
                  <a:pt x="783813" y="312610"/>
                </a:lnTo>
                <a:lnTo>
                  <a:pt x="783813" y="312942"/>
                </a:lnTo>
                <a:lnTo>
                  <a:pt x="783578" y="313273"/>
                </a:lnTo>
                <a:lnTo>
                  <a:pt x="783578" y="313936"/>
                </a:lnTo>
                <a:lnTo>
                  <a:pt x="783813" y="314267"/>
                </a:lnTo>
                <a:lnTo>
                  <a:pt x="784047" y="314267"/>
                </a:lnTo>
                <a:lnTo>
                  <a:pt x="784047" y="314598"/>
                </a:lnTo>
                <a:lnTo>
                  <a:pt x="783578" y="314598"/>
                </a:lnTo>
                <a:lnTo>
                  <a:pt x="783135" y="314598"/>
                </a:lnTo>
                <a:lnTo>
                  <a:pt x="782900" y="314598"/>
                </a:lnTo>
                <a:lnTo>
                  <a:pt x="783135" y="314929"/>
                </a:lnTo>
                <a:lnTo>
                  <a:pt x="783369" y="314929"/>
                </a:lnTo>
                <a:lnTo>
                  <a:pt x="783578" y="314929"/>
                </a:lnTo>
                <a:lnTo>
                  <a:pt x="783813" y="314929"/>
                </a:lnTo>
                <a:lnTo>
                  <a:pt x="783813" y="315261"/>
                </a:lnTo>
                <a:lnTo>
                  <a:pt x="783578" y="315261"/>
                </a:lnTo>
                <a:lnTo>
                  <a:pt x="783578" y="315592"/>
                </a:lnTo>
                <a:lnTo>
                  <a:pt x="784256" y="315923"/>
                </a:lnTo>
                <a:lnTo>
                  <a:pt x="784256" y="316255"/>
                </a:lnTo>
                <a:lnTo>
                  <a:pt x="784047" y="316586"/>
                </a:lnTo>
                <a:lnTo>
                  <a:pt x="783369" y="316917"/>
                </a:lnTo>
                <a:lnTo>
                  <a:pt x="783135" y="317248"/>
                </a:lnTo>
                <a:lnTo>
                  <a:pt x="783369" y="317248"/>
                </a:lnTo>
                <a:lnTo>
                  <a:pt x="784047" y="316917"/>
                </a:lnTo>
                <a:lnTo>
                  <a:pt x="784256" y="316917"/>
                </a:lnTo>
                <a:lnTo>
                  <a:pt x="784256" y="317248"/>
                </a:lnTo>
                <a:lnTo>
                  <a:pt x="784047" y="317911"/>
                </a:lnTo>
                <a:lnTo>
                  <a:pt x="783813" y="318242"/>
                </a:lnTo>
                <a:lnTo>
                  <a:pt x="783813" y="318574"/>
                </a:lnTo>
                <a:lnTo>
                  <a:pt x="784256" y="318574"/>
                </a:lnTo>
                <a:lnTo>
                  <a:pt x="784256" y="318242"/>
                </a:lnTo>
                <a:lnTo>
                  <a:pt x="784490" y="317911"/>
                </a:lnTo>
                <a:lnTo>
                  <a:pt x="784725" y="317911"/>
                </a:lnTo>
                <a:lnTo>
                  <a:pt x="784933" y="318242"/>
                </a:lnTo>
                <a:lnTo>
                  <a:pt x="784490" y="318905"/>
                </a:lnTo>
                <a:lnTo>
                  <a:pt x="784256" y="319236"/>
                </a:lnTo>
                <a:lnTo>
                  <a:pt x="783578" y="318905"/>
                </a:lnTo>
                <a:lnTo>
                  <a:pt x="783369" y="319236"/>
                </a:lnTo>
                <a:lnTo>
                  <a:pt x="783369" y="319567"/>
                </a:lnTo>
                <a:lnTo>
                  <a:pt x="783813" y="319567"/>
                </a:lnTo>
                <a:lnTo>
                  <a:pt x="784047" y="319567"/>
                </a:lnTo>
                <a:lnTo>
                  <a:pt x="784256" y="320227"/>
                </a:lnTo>
                <a:lnTo>
                  <a:pt x="784725" y="320227"/>
                </a:lnTo>
                <a:lnTo>
                  <a:pt x="784490" y="320559"/>
                </a:lnTo>
                <a:lnTo>
                  <a:pt x="784047" y="320559"/>
                </a:lnTo>
                <a:lnTo>
                  <a:pt x="783369" y="320559"/>
                </a:lnTo>
                <a:lnTo>
                  <a:pt x="782900" y="320890"/>
                </a:lnTo>
                <a:lnTo>
                  <a:pt x="782900" y="321221"/>
                </a:lnTo>
                <a:lnTo>
                  <a:pt x="782900" y="321553"/>
                </a:lnTo>
                <a:lnTo>
                  <a:pt x="782457" y="321553"/>
                </a:lnTo>
                <a:lnTo>
                  <a:pt x="782692" y="321884"/>
                </a:lnTo>
                <a:lnTo>
                  <a:pt x="782457" y="322215"/>
                </a:lnTo>
                <a:lnTo>
                  <a:pt x="782692" y="322878"/>
                </a:lnTo>
                <a:lnTo>
                  <a:pt x="782248" y="322878"/>
                </a:lnTo>
                <a:lnTo>
                  <a:pt x="782014" y="323209"/>
                </a:lnTo>
                <a:lnTo>
                  <a:pt x="782014" y="323538"/>
                </a:lnTo>
                <a:lnTo>
                  <a:pt x="782457" y="323209"/>
                </a:lnTo>
                <a:lnTo>
                  <a:pt x="782692" y="323538"/>
                </a:lnTo>
                <a:lnTo>
                  <a:pt x="782900" y="323538"/>
                </a:lnTo>
                <a:lnTo>
                  <a:pt x="783135" y="323869"/>
                </a:lnTo>
                <a:lnTo>
                  <a:pt x="783135" y="324200"/>
                </a:lnTo>
                <a:lnTo>
                  <a:pt x="783369" y="324200"/>
                </a:lnTo>
                <a:lnTo>
                  <a:pt x="783813" y="323869"/>
                </a:lnTo>
                <a:lnTo>
                  <a:pt x="784047" y="323869"/>
                </a:lnTo>
                <a:lnTo>
                  <a:pt x="783813" y="324200"/>
                </a:lnTo>
                <a:lnTo>
                  <a:pt x="783813" y="324531"/>
                </a:lnTo>
                <a:lnTo>
                  <a:pt x="784047" y="324531"/>
                </a:lnTo>
                <a:lnTo>
                  <a:pt x="784047" y="324863"/>
                </a:lnTo>
                <a:lnTo>
                  <a:pt x="783813" y="324863"/>
                </a:lnTo>
                <a:lnTo>
                  <a:pt x="783578" y="324863"/>
                </a:lnTo>
                <a:lnTo>
                  <a:pt x="783578" y="325523"/>
                </a:lnTo>
                <a:lnTo>
                  <a:pt x="783813" y="325854"/>
                </a:lnTo>
                <a:lnTo>
                  <a:pt x="783578" y="326185"/>
                </a:lnTo>
                <a:lnTo>
                  <a:pt x="783369" y="326185"/>
                </a:lnTo>
                <a:lnTo>
                  <a:pt x="783369" y="326517"/>
                </a:lnTo>
                <a:lnTo>
                  <a:pt x="783813" y="326517"/>
                </a:lnTo>
                <a:lnTo>
                  <a:pt x="784047" y="327839"/>
                </a:lnTo>
                <a:lnTo>
                  <a:pt x="784047" y="328170"/>
                </a:lnTo>
                <a:lnTo>
                  <a:pt x="783813" y="328833"/>
                </a:lnTo>
                <a:lnTo>
                  <a:pt x="783813" y="329162"/>
                </a:lnTo>
                <a:lnTo>
                  <a:pt x="784047" y="329493"/>
                </a:lnTo>
                <a:lnTo>
                  <a:pt x="784256" y="329493"/>
                </a:lnTo>
                <a:lnTo>
                  <a:pt x="784490" y="329493"/>
                </a:lnTo>
                <a:lnTo>
                  <a:pt x="784725" y="329824"/>
                </a:lnTo>
                <a:lnTo>
                  <a:pt x="784933" y="329824"/>
                </a:lnTo>
                <a:lnTo>
                  <a:pt x="785168" y="330156"/>
                </a:lnTo>
                <a:lnTo>
                  <a:pt x="785403" y="330156"/>
                </a:lnTo>
                <a:lnTo>
                  <a:pt x="785611" y="329493"/>
                </a:lnTo>
                <a:lnTo>
                  <a:pt x="785846" y="329824"/>
                </a:lnTo>
                <a:lnTo>
                  <a:pt x="786081" y="330156"/>
                </a:lnTo>
                <a:lnTo>
                  <a:pt x="786081" y="329824"/>
                </a:lnTo>
                <a:lnTo>
                  <a:pt x="786081" y="329493"/>
                </a:lnTo>
                <a:lnTo>
                  <a:pt x="786758" y="329824"/>
                </a:lnTo>
                <a:lnTo>
                  <a:pt x="786523" y="330484"/>
                </a:lnTo>
                <a:lnTo>
                  <a:pt x="786289" y="330816"/>
                </a:lnTo>
                <a:lnTo>
                  <a:pt x="785846" y="331147"/>
                </a:lnTo>
                <a:lnTo>
                  <a:pt x="785846" y="331478"/>
                </a:lnTo>
                <a:lnTo>
                  <a:pt x="786289" y="331807"/>
                </a:lnTo>
                <a:lnTo>
                  <a:pt x="786289" y="332138"/>
                </a:lnTo>
                <a:lnTo>
                  <a:pt x="786289" y="332469"/>
                </a:lnTo>
                <a:lnTo>
                  <a:pt x="786081" y="332469"/>
                </a:lnTo>
                <a:lnTo>
                  <a:pt x="785846" y="332469"/>
                </a:lnTo>
                <a:lnTo>
                  <a:pt x="785611" y="332801"/>
                </a:lnTo>
                <a:lnTo>
                  <a:pt x="785846" y="332801"/>
                </a:lnTo>
                <a:lnTo>
                  <a:pt x="786289" y="333129"/>
                </a:lnTo>
                <a:lnTo>
                  <a:pt x="786523" y="333129"/>
                </a:lnTo>
                <a:lnTo>
                  <a:pt x="786758" y="332801"/>
                </a:lnTo>
                <a:lnTo>
                  <a:pt x="786967" y="332801"/>
                </a:lnTo>
                <a:lnTo>
                  <a:pt x="787201" y="333129"/>
                </a:lnTo>
                <a:lnTo>
                  <a:pt x="787201" y="333792"/>
                </a:lnTo>
                <a:lnTo>
                  <a:pt x="786967" y="333792"/>
                </a:lnTo>
                <a:lnTo>
                  <a:pt x="787201" y="334452"/>
                </a:lnTo>
                <a:lnTo>
                  <a:pt x="787201" y="334783"/>
                </a:lnTo>
                <a:lnTo>
                  <a:pt x="787201" y="335443"/>
                </a:lnTo>
                <a:lnTo>
                  <a:pt x="787201" y="335774"/>
                </a:lnTo>
                <a:lnTo>
                  <a:pt x="787201" y="336106"/>
                </a:lnTo>
                <a:lnTo>
                  <a:pt x="787436" y="335774"/>
                </a:lnTo>
                <a:lnTo>
                  <a:pt x="787644" y="335443"/>
                </a:lnTo>
                <a:lnTo>
                  <a:pt x="787879" y="335774"/>
                </a:lnTo>
                <a:lnTo>
                  <a:pt x="787879" y="336435"/>
                </a:lnTo>
                <a:lnTo>
                  <a:pt x="788322" y="335774"/>
                </a:lnTo>
                <a:lnTo>
                  <a:pt x="788557" y="335774"/>
                </a:lnTo>
                <a:lnTo>
                  <a:pt x="788557" y="336106"/>
                </a:lnTo>
                <a:lnTo>
                  <a:pt x="788765" y="336106"/>
                </a:lnTo>
                <a:lnTo>
                  <a:pt x="789000" y="335774"/>
                </a:lnTo>
                <a:lnTo>
                  <a:pt x="789000" y="335443"/>
                </a:lnTo>
                <a:lnTo>
                  <a:pt x="789912" y="334783"/>
                </a:lnTo>
                <a:lnTo>
                  <a:pt x="790121" y="334783"/>
                </a:lnTo>
                <a:lnTo>
                  <a:pt x="790356" y="334783"/>
                </a:lnTo>
                <a:lnTo>
                  <a:pt x="790356" y="335114"/>
                </a:lnTo>
                <a:lnTo>
                  <a:pt x="790799" y="335443"/>
                </a:lnTo>
                <a:lnTo>
                  <a:pt x="790799" y="335774"/>
                </a:lnTo>
                <a:lnTo>
                  <a:pt x="790590" y="335774"/>
                </a:lnTo>
                <a:lnTo>
                  <a:pt x="790356" y="335774"/>
                </a:lnTo>
                <a:lnTo>
                  <a:pt x="789912" y="335774"/>
                </a:lnTo>
                <a:lnTo>
                  <a:pt x="790121" y="336106"/>
                </a:lnTo>
                <a:lnTo>
                  <a:pt x="791268" y="336435"/>
                </a:lnTo>
                <a:lnTo>
                  <a:pt x="791268" y="336766"/>
                </a:lnTo>
                <a:lnTo>
                  <a:pt x="790799" y="336766"/>
                </a:lnTo>
                <a:lnTo>
                  <a:pt x="790356" y="336435"/>
                </a:lnTo>
                <a:lnTo>
                  <a:pt x="790121" y="336435"/>
                </a:lnTo>
                <a:lnTo>
                  <a:pt x="790356" y="337097"/>
                </a:lnTo>
                <a:lnTo>
                  <a:pt x="790590" y="337426"/>
                </a:lnTo>
                <a:lnTo>
                  <a:pt x="791268" y="338088"/>
                </a:lnTo>
                <a:lnTo>
                  <a:pt x="791033" y="338088"/>
                </a:lnTo>
                <a:lnTo>
                  <a:pt x="790356" y="337426"/>
                </a:lnTo>
                <a:lnTo>
                  <a:pt x="790356" y="337757"/>
                </a:lnTo>
                <a:lnTo>
                  <a:pt x="790356" y="338088"/>
                </a:lnTo>
                <a:lnTo>
                  <a:pt x="790121" y="338417"/>
                </a:lnTo>
                <a:lnTo>
                  <a:pt x="790121" y="338748"/>
                </a:lnTo>
                <a:lnTo>
                  <a:pt x="790121" y="339080"/>
                </a:lnTo>
                <a:lnTo>
                  <a:pt x="789912" y="339408"/>
                </a:lnTo>
                <a:lnTo>
                  <a:pt x="789678" y="339408"/>
                </a:lnTo>
                <a:lnTo>
                  <a:pt x="789443" y="339080"/>
                </a:lnTo>
                <a:lnTo>
                  <a:pt x="789000" y="339740"/>
                </a:lnTo>
                <a:lnTo>
                  <a:pt x="789443" y="340068"/>
                </a:lnTo>
                <a:lnTo>
                  <a:pt x="789443" y="340399"/>
                </a:lnTo>
                <a:lnTo>
                  <a:pt x="789000" y="340399"/>
                </a:lnTo>
                <a:lnTo>
                  <a:pt x="788765" y="341059"/>
                </a:lnTo>
                <a:lnTo>
                  <a:pt x="789000" y="341391"/>
                </a:lnTo>
                <a:lnTo>
                  <a:pt x="789443" y="341391"/>
                </a:lnTo>
                <a:lnTo>
                  <a:pt x="789443" y="341719"/>
                </a:lnTo>
                <a:lnTo>
                  <a:pt x="789000" y="342051"/>
                </a:lnTo>
                <a:lnTo>
                  <a:pt x="789000" y="342711"/>
                </a:lnTo>
                <a:lnTo>
                  <a:pt x="789235" y="342711"/>
                </a:lnTo>
                <a:lnTo>
                  <a:pt x="789443" y="342711"/>
                </a:lnTo>
                <a:lnTo>
                  <a:pt x="789678" y="342711"/>
                </a:lnTo>
                <a:lnTo>
                  <a:pt x="789678" y="343042"/>
                </a:lnTo>
                <a:lnTo>
                  <a:pt x="789678" y="343371"/>
                </a:lnTo>
                <a:lnTo>
                  <a:pt x="789443" y="343702"/>
                </a:lnTo>
                <a:lnTo>
                  <a:pt x="789443" y="344033"/>
                </a:lnTo>
                <a:lnTo>
                  <a:pt x="789235" y="343702"/>
                </a:lnTo>
                <a:lnTo>
                  <a:pt x="789235" y="343371"/>
                </a:lnTo>
                <a:lnTo>
                  <a:pt x="788765" y="343702"/>
                </a:lnTo>
                <a:lnTo>
                  <a:pt x="788322" y="343371"/>
                </a:lnTo>
                <a:lnTo>
                  <a:pt x="788322" y="343702"/>
                </a:lnTo>
                <a:lnTo>
                  <a:pt x="788322" y="344033"/>
                </a:lnTo>
                <a:lnTo>
                  <a:pt x="788557" y="344033"/>
                </a:lnTo>
                <a:lnTo>
                  <a:pt x="788765" y="344362"/>
                </a:lnTo>
                <a:lnTo>
                  <a:pt x="788557" y="344693"/>
                </a:lnTo>
                <a:lnTo>
                  <a:pt x="788088" y="345022"/>
                </a:lnTo>
                <a:lnTo>
                  <a:pt x="788322" y="345022"/>
                </a:lnTo>
                <a:lnTo>
                  <a:pt x="788322" y="345353"/>
                </a:lnTo>
                <a:lnTo>
                  <a:pt x="788088" y="346013"/>
                </a:lnTo>
                <a:lnTo>
                  <a:pt x="787879" y="346013"/>
                </a:lnTo>
                <a:lnTo>
                  <a:pt x="787879" y="346342"/>
                </a:lnTo>
                <a:lnTo>
                  <a:pt x="788322" y="346673"/>
                </a:lnTo>
                <a:lnTo>
                  <a:pt x="788557" y="347002"/>
                </a:lnTo>
                <a:lnTo>
                  <a:pt x="788765" y="347002"/>
                </a:lnTo>
                <a:lnTo>
                  <a:pt x="788765" y="347662"/>
                </a:lnTo>
                <a:lnTo>
                  <a:pt x="788557" y="347662"/>
                </a:lnTo>
                <a:lnTo>
                  <a:pt x="787879" y="347333"/>
                </a:lnTo>
                <a:lnTo>
                  <a:pt x="787879" y="347993"/>
                </a:lnTo>
                <a:lnTo>
                  <a:pt x="788322" y="347993"/>
                </a:lnTo>
                <a:lnTo>
                  <a:pt x="788765" y="347993"/>
                </a:lnTo>
                <a:lnTo>
                  <a:pt x="789000" y="347993"/>
                </a:lnTo>
                <a:lnTo>
                  <a:pt x="789000" y="348322"/>
                </a:lnTo>
                <a:lnTo>
                  <a:pt x="788557" y="348322"/>
                </a:lnTo>
                <a:lnTo>
                  <a:pt x="788322" y="348653"/>
                </a:lnTo>
                <a:lnTo>
                  <a:pt x="788322" y="348982"/>
                </a:lnTo>
                <a:lnTo>
                  <a:pt x="788557" y="349313"/>
                </a:lnTo>
                <a:lnTo>
                  <a:pt x="788765" y="349313"/>
                </a:lnTo>
                <a:lnTo>
                  <a:pt x="789000" y="349642"/>
                </a:lnTo>
                <a:lnTo>
                  <a:pt x="789000" y="349973"/>
                </a:lnTo>
                <a:lnTo>
                  <a:pt x="788557" y="349973"/>
                </a:lnTo>
                <a:lnTo>
                  <a:pt x="788088" y="349642"/>
                </a:lnTo>
                <a:lnTo>
                  <a:pt x="787644" y="349642"/>
                </a:lnTo>
                <a:lnTo>
                  <a:pt x="787644" y="349973"/>
                </a:lnTo>
                <a:lnTo>
                  <a:pt x="788088" y="350302"/>
                </a:lnTo>
                <a:lnTo>
                  <a:pt x="787879" y="350962"/>
                </a:lnTo>
                <a:lnTo>
                  <a:pt x="787644" y="350962"/>
                </a:lnTo>
                <a:lnTo>
                  <a:pt x="786967" y="350633"/>
                </a:lnTo>
                <a:lnTo>
                  <a:pt x="786967" y="350962"/>
                </a:lnTo>
                <a:lnTo>
                  <a:pt x="787644" y="351293"/>
                </a:lnTo>
                <a:lnTo>
                  <a:pt x="788088" y="351622"/>
                </a:lnTo>
                <a:lnTo>
                  <a:pt x="788322" y="351953"/>
                </a:lnTo>
                <a:lnTo>
                  <a:pt x="788322" y="352281"/>
                </a:lnTo>
                <a:lnTo>
                  <a:pt x="787879" y="351953"/>
                </a:lnTo>
                <a:lnTo>
                  <a:pt x="787436" y="351953"/>
                </a:lnTo>
                <a:lnTo>
                  <a:pt x="787201" y="351622"/>
                </a:lnTo>
                <a:lnTo>
                  <a:pt x="786967" y="351953"/>
                </a:lnTo>
                <a:lnTo>
                  <a:pt x="786967" y="352610"/>
                </a:lnTo>
                <a:lnTo>
                  <a:pt x="786523" y="352610"/>
                </a:lnTo>
                <a:lnTo>
                  <a:pt x="786289" y="352942"/>
                </a:lnTo>
                <a:lnTo>
                  <a:pt x="786289" y="353270"/>
                </a:lnTo>
                <a:lnTo>
                  <a:pt x="786289" y="353602"/>
                </a:lnTo>
                <a:lnTo>
                  <a:pt x="786289" y="353930"/>
                </a:lnTo>
                <a:lnTo>
                  <a:pt x="786081" y="354261"/>
                </a:lnTo>
                <a:lnTo>
                  <a:pt x="785846" y="354261"/>
                </a:lnTo>
                <a:lnTo>
                  <a:pt x="786081" y="354590"/>
                </a:lnTo>
                <a:lnTo>
                  <a:pt x="786523" y="354919"/>
                </a:lnTo>
                <a:lnTo>
                  <a:pt x="786758" y="354919"/>
                </a:lnTo>
                <a:lnTo>
                  <a:pt x="786523" y="355250"/>
                </a:lnTo>
                <a:lnTo>
                  <a:pt x="786081" y="355250"/>
                </a:lnTo>
                <a:lnTo>
                  <a:pt x="785846" y="355250"/>
                </a:lnTo>
                <a:lnTo>
                  <a:pt x="786081" y="355579"/>
                </a:lnTo>
                <a:lnTo>
                  <a:pt x="786523" y="355579"/>
                </a:lnTo>
                <a:lnTo>
                  <a:pt x="786758" y="355579"/>
                </a:lnTo>
                <a:lnTo>
                  <a:pt x="786758" y="356239"/>
                </a:lnTo>
                <a:lnTo>
                  <a:pt x="786523" y="356239"/>
                </a:lnTo>
                <a:lnTo>
                  <a:pt x="786081" y="356567"/>
                </a:lnTo>
                <a:lnTo>
                  <a:pt x="786289" y="356899"/>
                </a:lnTo>
                <a:lnTo>
                  <a:pt x="786523" y="356567"/>
                </a:lnTo>
                <a:lnTo>
                  <a:pt x="786758" y="356899"/>
                </a:lnTo>
                <a:lnTo>
                  <a:pt x="786523" y="357227"/>
                </a:lnTo>
                <a:lnTo>
                  <a:pt x="786523" y="357556"/>
                </a:lnTo>
                <a:lnTo>
                  <a:pt x="786758" y="357887"/>
                </a:lnTo>
                <a:lnTo>
                  <a:pt x="787436" y="357887"/>
                </a:lnTo>
                <a:lnTo>
                  <a:pt x="787201" y="358216"/>
                </a:lnTo>
                <a:lnTo>
                  <a:pt x="787644" y="358216"/>
                </a:lnTo>
                <a:lnTo>
                  <a:pt x="787644" y="358545"/>
                </a:lnTo>
                <a:lnTo>
                  <a:pt x="787201" y="358876"/>
                </a:lnTo>
                <a:lnTo>
                  <a:pt x="786523" y="359865"/>
                </a:lnTo>
                <a:lnTo>
                  <a:pt x="786758" y="359865"/>
                </a:lnTo>
                <a:lnTo>
                  <a:pt x="787201" y="359865"/>
                </a:lnTo>
                <a:lnTo>
                  <a:pt x="787436" y="359865"/>
                </a:lnTo>
                <a:lnTo>
                  <a:pt x="787644" y="359533"/>
                </a:lnTo>
                <a:lnTo>
                  <a:pt x="787879" y="359533"/>
                </a:lnTo>
                <a:lnTo>
                  <a:pt x="788088" y="359865"/>
                </a:lnTo>
                <a:lnTo>
                  <a:pt x="787879" y="360193"/>
                </a:lnTo>
                <a:lnTo>
                  <a:pt x="787644" y="360193"/>
                </a:lnTo>
                <a:lnTo>
                  <a:pt x="787436" y="360193"/>
                </a:lnTo>
                <a:lnTo>
                  <a:pt x="787201" y="360193"/>
                </a:lnTo>
                <a:lnTo>
                  <a:pt x="787436" y="360853"/>
                </a:lnTo>
                <a:lnTo>
                  <a:pt x="787879" y="361182"/>
                </a:lnTo>
                <a:lnTo>
                  <a:pt x="788765" y="361182"/>
                </a:lnTo>
                <a:lnTo>
                  <a:pt x="788765" y="361511"/>
                </a:lnTo>
                <a:lnTo>
                  <a:pt x="788557" y="361842"/>
                </a:lnTo>
                <a:lnTo>
                  <a:pt x="787644" y="361511"/>
                </a:lnTo>
                <a:lnTo>
                  <a:pt x="787436" y="361511"/>
                </a:lnTo>
                <a:lnTo>
                  <a:pt x="787644" y="361842"/>
                </a:lnTo>
                <a:lnTo>
                  <a:pt x="788088" y="361842"/>
                </a:lnTo>
                <a:lnTo>
                  <a:pt x="788557" y="362171"/>
                </a:lnTo>
                <a:lnTo>
                  <a:pt x="788557" y="362499"/>
                </a:lnTo>
                <a:lnTo>
                  <a:pt x="788088" y="362499"/>
                </a:lnTo>
                <a:lnTo>
                  <a:pt x="787879" y="362171"/>
                </a:lnTo>
                <a:lnTo>
                  <a:pt x="787644" y="362171"/>
                </a:lnTo>
                <a:lnTo>
                  <a:pt x="787644" y="362499"/>
                </a:lnTo>
                <a:lnTo>
                  <a:pt x="788088" y="362499"/>
                </a:lnTo>
                <a:lnTo>
                  <a:pt x="788088" y="363159"/>
                </a:lnTo>
                <a:lnTo>
                  <a:pt x="787879" y="363159"/>
                </a:lnTo>
                <a:lnTo>
                  <a:pt x="787644" y="362828"/>
                </a:lnTo>
                <a:lnTo>
                  <a:pt x="787436" y="362828"/>
                </a:lnTo>
                <a:lnTo>
                  <a:pt x="787436" y="363159"/>
                </a:lnTo>
                <a:lnTo>
                  <a:pt x="787644" y="363159"/>
                </a:lnTo>
                <a:lnTo>
                  <a:pt x="787879" y="363159"/>
                </a:lnTo>
                <a:lnTo>
                  <a:pt x="787879" y="363488"/>
                </a:lnTo>
                <a:lnTo>
                  <a:pt x="787644" y="363817"/>
                </a:lnTo>
                <a:lnTo>
                  <a:pt x="787879" y="363817"/>
                </a:lnTo>
                <a:lnTo>
                  <a:pt x="787879" y="364148"/>
                </a:lnTo>
                <a:lnTo>
                  <a:pt x="787644" y="364477"/>
                </a:lnTo>
                <a:lnTo>
                  <a:pt x="787879" y="364477"/>
                </a:lnTo>
                <a:lnTo>
                  <a:pt x="788088" y="364805"/>
                </a:lnTo>
                <a:lnTo>
                  <a:pt x="787879" y="364805"/>
                </a:lnTo>
                <a:lnTo>
                  <a:pt x="787644" y="365134"/>
                </a:lnTo>
                <a:lnTo>
                  <a:pt x="787879" y="365134"/>
                </a:lnTo>
                <a:lnTo>
                  <a:pt x="788088" y="365134"/>
                </a:lnTo>
                <a:lnTo>
                  <a:pt x="788322" y="365465"/>
                </a:lnTo>
                <a:lnTo>
                  <a:pt x="788088" y="365465"/>
                </a:lnTo>
                <a:lnTo>
                  <a:pt x="788322" y="365794"/>
                </a:lnTo>
                <a:lnTo>
                  <a:pt x="788322" y="366123"/>
                </a:lnTo>
                <a:lnTo>
                  <a:pt x="788088" y="366123"/>
                </a:lnTo>
                <a:lnTo>
                  <a:pt x="788322" y="366780"/>
                </a:lnTo>
                <a:lnTo>
                  <a:pt x="787879" y="366780"/>
                </a:lnTo>
                <a:lnTo>
                  <a:pt x="787879" y="367111"/>
                </a:lnTo>
                <a:lnTo>
                  <a:pt x="788088" y="367440"/>
                </a:lnTo>
                <a:lnTo>
                  <a:pt x="788322" y="367440"/>
                </a:lnTo>
                <a:lnTo>
                  <a:pt x="788322" y="367111"/>
                </a:lnTo>
                <a:lnTo>
                  <a:pt x="788557" y="367769"/>
                </a:lnTo>
                <a:lnTo>
                  <a:pt x="788088" y="368097"/>
                </a:lnTo>
                <a:lnTo>
                  <a:pt x="788322" y="368429"/>
                </a:lnTo>
                <a:lnTo>
                  <a:pt x="787879" y="368757"/>
                </a:lnTo>
                <a:lnTo>
                  <a:pt x="787201" y="368757"/>
                </a:lnTo>
                <a:lnTo>
                  <a:pt x="787201" y="369086"/>
                </a:lnTo>
                <a:lnTo>
                  <a:pt x="787436" y="369086"/>
                </a:lnTo>
                <a:lnTo>
                  <a:pt x="787644" y="369086"/>
                </a:lnTo>
                <a:lnTo>
                  <a:pt x="788088" y="369086"/>
                </a:lnTo>
                <a:lnTo>
                  <a:pt x="788088" y="369415"/>
                </a:lnTo>
                <a:lnTo>
                  <a:pt x="787879" y="369415"/>
                </a:lnTo>
                <a:lnTo>
                  <a:pt x="787644" y="369743"/>
                </a:lnTo>
                <a:lnTo>
                  <a:pt x="787644" y="370072"/>
                </a:lnTo>
                <a:lnTo>
                  <a:pt x="787879" y="370072"/>
                </a:lnTo>
                <a:lnTo>
                  <a:pt x="788088" y="370072"/>
                </a:lnTo>
                <a:lnTo>
                  <a:pt x="787644" y="370403"/>
                </a:lnTo>
                <a:lnTo>
                  <a:pt x="787436" y="370403"/>
                </a:lnTo>
                <a:lnTo>
                  <a:pt x="787436" y="370732"/>
                </a:lnTo>
                <a:lnTo>
                  <a:pt x="787879" y="370732"/>
                </a:lnTo>
                <a:lnTo>
                  <a:pt x="787879" y="371061"/>
                </a:lnTo>
                <a:lnTo>
                  <a:pt x="787644" y="371061"/>
                </a:lnTo>
                <a:lnTo>
                  <a:pt x="787436" y="371389"/>
                </a:lnTo>
                <a:lnTo>
                  <a:pt x="787201" y="371389"/>
                </a:lnTo>
                <a:lnTo>
                  <a:pt x="787436" y="371718"/>
                </a:lnTo>
                <a:lnTo>
                  <a:pt x="787879" y="371718"/>
                </a:lnTo>
                <a:lnTo>
                  <a:pt x="787644" y="371718"/>
                </a:lnTo>
                <a:lnTo>
                  <a:pt x="787644" y="372047"/>
                </a:lnTo>
                <a:lnTo>
                  <a:pt x="787879" y="373035"/>
                </a:lnTo>
                <a:lnTo>
                  <a:pt x="787644" y="373035"/>
                </a:lnTo>
                <a:lnTo>
                  <a:pt x="787644" y="373364"/>
                </a:lnTo>
                <a:lnTo>
                  <a:pt x="787201" y="373364"/>
                </a:lnTo>
                <a:lnTo>
                  <a:pt x="787436" y="373693"/>
                </a:lnTo>
                <a:lnTo>
                  <a:pt x="787644" y="374021"/>
                </a:lnTo>
                <a:lnTo>
                  <a:pt x="787879" y="374021"/>
                </a:lnTo>
                <a:lnTo>
                  <a:pt x="787879" y="374350"/>
                </a:lnTo>
                <a:lnTo>
                  <a:pt x="787644" y="374350"/>
                </a:lnTo>
                <a:lnTo>
                  <a:pt x="787436" y="375010"/>
                </a:lnTo>
                <a:lnTo>
                  <a:pt x="787201" y="374679"/>
                </a:lnTo>
                <a:lnTo>
                  <a:pt x="786758" y="374679"/>
                </a:lnTo>
                <a:lnTo>
                  <a:pt x="786967" y="375010"/>
                </a:lnTo>
                <a:lnTo>
                  <a:pt x="787436" y="375339"/>
                </a:lnTo>
                <a:lnTo>
                  <a:pt x="787644" y="375667"/>
                </a:lnTo>
                <a:lnTo>
                  <a:pt x="787436" y="375667"/>
                </a:lnTo>
                <a:lnTo>
                  <a:pt x="786967" y="375667"/>
                </a:lnTo>
                <a:lnTo>
                  <a:pt x="786758" y="375339"/>
                </a:lnTo>
                <a:lnTo>
                  <a:pt x="786523" y="375339"/>
                </a:lnTo>
                <a:lnTo>
                  <a:pt x="786289" y="375339"/>
                </a:lnTo>
                <a:lnTo>
                  <a:pt x="786289" y="375996"/>
                </a:lnTo>
                <a:lnTo>
                  <a:pt x="786523" y="376325"/>
                </a:lnTo>
                <a:lnTo>
                  <a:pt x="786967" y="375996"/>
                </a:lnTo>
                <a:lnTo>
                  <a:pt x="787201" y="376325"/>
                </a:lnTo>
                <a:lnTo>
                  <a:pt x="786967" y="376325"/>
                </a:lnTo>
                <a:lnTo>
                  <a:pt x="786758" y="376653"/>
                </a:lnTo>
                <a:lnTo>
                  <a:pt x="786967" y="376982"/>
                </a:lnTo>
                <a:lnTo>
                  <a:pt x="786758" y="376982"/>
                </a:lnTo>
                <a:lnTo>
                  <a:pt x="786523" y="376982"/>
                </a:lnTo>
                <a:lnTo>
                  <a:pt x="786081" y="376982"/>
                </a:lnTo>
                <a:lnTo>
                  <a:pt x="786081" y="377311"/>
                </a:lnTo>
                <a:lnTo>
                  <a:pt x="786758" y="377311"/>
                </a:lnTo>
                <a:lnTo>
                  <a:pt x="786523" y="377639"/>
                </a:lnTo>
                <a:lnTo>
                  <a:pt x="786523" y="377968"/>
                </a:lnTo>
                <a:lnTo>
                  <a:pt x="786289" y="378297"/>
                </a:lnTo>
                <a:lnTo>
                  <a:pt x="786523" y="378297"/>
                </a:lnTo>
                <a:lnTo>
                  <a:pt x="786289" y="378625"/>
                </a:lnTo>
                <a:lnTo>
                  <a:pt x="786289" y="379283"/>
                </a:lnTo>
                <a:lnTo>
                  <a:pt x="786523" y="379283"/>
                </a:lnTo>
                <a:lnTo>
                  <a:pt x="787201" y="379940"/>
                </a:lnTo>
                <a:lnTo>
                  <a:pt x="787201" y="380269"/>
                </a:lnTo>
                <a:lnTo>
                  <a:pt x="786967" y="380269"/>
                </a:lnTo>
                <a:lnTo>
                  <a:pt x="787201" y="380600"/>
                </a:lnTo>
                <a:lnTo>
                  <a:pt x="787201" y="380929"/>
                </a:lnTo>
                <a:lnTo>
                  <a:pt x="787436" y="381258"/>
                </a:lnTo>
                <a:lnTo>
                  <a:pt x="787644" y="381258"/>
                </a:lnTo>
                <a:lnTo>
                  <a:pt x="787644" y="381586"/>
                </a:lnTo>
                <a:lnTo>
                  <a:pt x="787436" y="381586"/>
                </a:lnTo>
                <a:lnTo>
                  <a:pt x="787201" y="381586"/>
                </a:lnTo>
                <a:lnTo>
                  <a:pt x="786967" y="382244"/>
                </a:lnTo>
                <a:lnTo>
                  <a:pt x="786758" y="382572"/>
                </a:lnTo>
                <a:lnTo>
                  <a:pt x="786523" y="382901"/>
                </a:lnTo>
                <a:lnTo>
                  <a:pt x="786523" y="383230"/>
                </a:lnTo>
                <a:lnTo>
                  <a:pt x="786758" y="383230"/>
                </a:lnTo>
                <a:lnTo>
                  <a:pt x="786758" y="382901"/>
                </a:lnTo>
                <a:lnTo>
                  <a:pt x="787436" y="383230"/>
                </a:lnTo>
                <a:lnTo>
                  <a:pt x="787879" y="382901"/>
                </a:lnTo>
                <a:lnTo>
                  <a:pt x="787879" y="383230"/>
                </a:lnTo>
                <a:lnTo>
                  <a:pt x="787879" y="383556"/>
                </a:lnTo>
                <a:lnTo>
                  <a:pt x="787436" y="383556"/>
                </a:lnTo>
                <a:lnTo>
                  <a:pt x="787201" y="383884"/>
                </a:lnTo>
                <a:lnTo>
                  <a:pt x="787644" y="383884"/>
                </a:lnTo>
                <a:lnTo>
                  <a:pt x="787879" y="383556"/>
                </a:lnTo>
                <a:lnTo>
                  <a:pt x="788557" y="383556"/>
                </a:lnTo>
                <a:lnTo>
                  <a:pt x="788557" y="383884"/>
                </a:lnTo>
                <a:lnTo>
                  <a:pt x="788088" y="384213"/>
                </a:lnTo>
                <a:lnTo>
                  <a:pt x="787644" y="384542"/>
                </a:lnTo>
                <a:lnTo>
                  <a:pt x="787644" y="384870"/>
                </a:lnTo>
                <a:lnTo>
                  <a:pt x="787879" y="384870"/>
                </a:lnTo>
                <a:lnTo>
                  <a:pt x="788088" y="384542"/>
                </a:lnTo>
                <a:lnTo>
                  <a:pt x="788322" y="384542"/>
                </a:lnTo>
                <a:lnTo>
                  <a:pt x="788557" y="384542"/>
                </a:lnTo>
                <a:lnTo>
                  <a:pt x="788765" y="384542"/>
                </a:lnTo>
                <a:lnTo>
                  <a:pt x="789000" y="384870"/>
                </a:lnTo>
                <a:lnTo>
                  <a:pt x="788765" y="385199"/>
                </a:lnTo>
                <a:lnTo>
                  <a:pt x="788557" y="385199"/>
                </a:lnTo>
                <a:lnTo>
                  <a:pt x="788322" y="385199"/>
                </a:lnTo>
                <a:lnTo>
                  <a:pt x="788322" y="385528"/>
                </a:lnTo>
                <a:lnTo>
                  <a:pt x="788765" y="385528"/>
                </a:lnTo>
                <a:lnTo>
                  <a:pt x="789000" y="385528"/>
                </a:lnTo>
                <a:lnTo>
                  <a:pt x="789235" y="385199"/>
                </a:lnTo>
                <a:lnTo>
                  <a:pt x="789443" y="385199"/>
                </a:lnTo>
                <a:lnTo>
                  <a:pt x="789443" y="385528"/>
                </a:lnTo>
                <a:lnTo>
                  <a:pt x="789000" y="385528"/>
                </a:lnTo>
                <a:lnTo>
                  <a:pt x="789000" y="385857"/>
                </a:lnTo>
                <a:lnTo>
                  <a:pt x="789000" y="386185"/>
                </a:lnTo>
                <a:lnTo>
                  <a:pt x="789235" y="386185"/>
                </a:lnTo>
                <a:lnTo>
                  <a:pt x="789000" y="386514"/>
                </a:lnTo>
                <a:lnTo>
                  <a:pt x="788557" y="386514"/>
                </a:lnTo>
                <a:lnTo>
                  <a:pt x="788557" y="386843"/>
                </a:lnTo>
                <a:lnTo>
                  <a:pt x="788765" y="386843"/>
                </a:lnTo>
                <a:lnTo>
                  <a:pt x="789235" y="386843"/>
                </a:lnTo>
                <a:lnTo>
                  <a:pt x="789678" y="386843"/>
                </a:lnTo>
                <a:lnTo>
                  <a:pt x="789235" y="387171"/>
                </a:lnTo>
                <a:lnTo>
                  <a:pt x="789443" y="387500"/>
                </a:lnTo>
                <a:lnTo>
                  <a:pt x="789235" y="387500"/>
                </a:lnTo>
                <a:lnTo>
                  <a:pt x="789235" y="387829"/>
                </a:lnTo>
                <a:lnTo>
                  <a:pt x="789235" y="388157"/>
                </a:lnTo>
                <a:lnTo>
                  <a:pt x="789443" y="388486"/>
                </a:lnTo>
                <a:lnTo>
                  <a:pt x="789443" y="388157"/>
                </a:lnTo>
                <a:lnTo>
                  <a:pt x="789678" y="387829"/>
                </a:lnTo>
                <a:lnTo>
                  <a:pt x="789912" y="388157"/>
                </a:lnTo>
                <a:lnTo>
                  <a:pt x="790121" y="388486"/>
                </a:lnTo>
                <a:lnTo>
                  <a:pt x="790356" y="388812"/>
                </a:lnTo>
                <a:lnTo>
                  <a:pt x="790799" y="388486"/>
                </a:lnTo>
                <a:lnTo>
                  <a:pt x="791033" y="388486"/>
                </a:lnTo>
                <a:lnTo>
                  <a:pt x="791033" y="388812"/>
                </a:lnTo>
                <a:lnTo>
                  <a:pt x="790799" y="389141"/>
                </a:lnTo>
                <a:lnTo>
                  <a:pt x="790590" y="389141"/>
                </a:lnTo>
                <a:lnTo>
                  <a:pt x="790356" y="389141"/>
                </a:lnTo>
                <a:lnTo>
                  <a:pt x="790356" y="389469"/>
                </a:lnTo>
                <a:lnTo>
                  <a:pt x="790590" y="389798"/>
                </a:lnTo>
                <a:lnTo>
                  <a:pt x="790799" y="389798"/>
                </a:lnTo>
                <a:lnTo>
                  <a:pt x="791268" y="389798"/>
                </a:lnTo>
                <a:lnTo>
                  <a:pt x="791476" y="389798"/>
                </a:lnTo>
                <a:lnTo>
                  <a:pt x="791476" y="390127"/>
                </a:lnTo>
                <a:lnTo>
                  <a:pt x="791268" y="390455"/>
                </a:lnTo>
                <a:lnTo>
                  <a:pt x="791033" y="390455"/>
                </a:lnTo>
                <a:lnTo>
                  <a:pt x="791268" y="390455"/>
                </a:lnTo>
                <a:lnTo>
                  <a:pt x="791476" y="390455"/>
                </a:lnTo>
                <a:lnTo>
                  <a:pt x="791476" y="390784"/>
                </a:lnTo>
                <a:lnTo>
                  <a:pt x="791268" y="391113"/>
                </a:lnTo>
                <a:lnTo>
                  <a:pt x="791033" y="391439"/>
                </a:lnTo>
                <a:lnTo>
                  <a:pt x="790799" y="391439"/>
                </a:lnTo>
                <a:lnTo>
                  <a:pt x="791033" y="391439"/>
                </a:lnTo>
                <a:lnTo>
                  <a:pt x="791033" y="391768"/>
                </a:lnTo>
                <a:lnTo>
                  <a:pt x="791268" y="391768"/>
                </a:lnTo>
                <a:lnTo>
                  <a:pt x="791476" y="391439"/>
                </a:lnTo>
                <a:lnTo>
                  <a:pt x="791711" y="391439"/>
                </a:lnTo>
                <a:lnTo>
                  <a:pt x="791946" y="391768"/>
                </a:lnTo>
                <a:lnTo>
                  <a:pt x="792154" y="391768"/>
                </a:lnTo>
                <a:lnTo>
                  <a:pt x="791946" y="392096"/>
                </a:lnTo>
                <a:lnTo>
                  <a:pt x="791476" y="392096"/>
                </a:lnTo>
                <a:lnTo>
                  <a:pt x="791268" y="392096"/>
                </a:lnTo>
                <a:lnTo>
                  <a:pt x="791268" y="392425"/>
                </a:lnTo>
                <a:lnTo>
                  <a:pt x="791476" y="392425"/>
                </a:lnTo>
                <a:lnTo>
                  <a:pt x="791946" y="392425"/>
                </a:lnTo>
                <a:lnTo>
                  <a:pt x="792154" y="392425"/>
                </a:lnTo>
                <a:lnTo>
                  <a:pt x="792154" y="392754"/>
                </a:lnTo>
                <a:lnTo>
                  <a:pt x="791946" y="392754"/>
                </a:lnTo>
                <a:lnTo>
                  <a:pt x="792154" y="393082"/>
                </a:lnTo>
                <a:lnTo>
                  <a:pt x="792389" y="393082"/>
                </a:lnTo>
                <a:lnTo>
                  <a:pt x="792389" y="393411"/>
                </a:lnTo>
                <a:lnTo>
                  <a:pt x="792597" y="393411"/>
                </a:lnTo>
                <a:lnTo>
                  <a:pt x="792389" y="393737"/>
                </a:lnTo>
                <a:lnTo>
                  <a:pt x="792154" y="393411"/>
                </a:lnTo>
                <a:lnTo>
                  <a:pt x="791946" y="393737"/>
                </a:lnTo>
                <a:lnTo>
                  <a:pt x="791476" y="393737"/>
                </a:lnTo>
                <a:lnTo>
                  <a:pt x="791476" y="394066"/>
                </a:lnTo>
                <a:lnTo>
                  <a:pt x="791946" y="394066"/>
                </a:lnTo>
                <a:lnTo>
                  <a:pt x="791946" y="394394"/>
                </a:lnTo>
                <a:lnTo>
                  <a:pt x="791476" y="394394"/>
                </a:lnTo>
                <a:lnTo>
                  <a:pt x="791268" y="394394"/>
                </a:lnTo>
                <a:lnTo>
                  <a:pt x="791268" y="394723"/>
                </a:lnTo>
                <a:lnTo>
                  <a:pt x="791476" y="394723"/>
                </a:lnTo>
                <a:lnTo>
                  <a:pt x="791946" y="394723"/>
                </a:lnTo>
                <a:lnTo>
                  <a:pt x="792154" y="394723"/>
                </a:lnTo>
                <a:lnTo>
                  <a:pt x="791946" y="395052"/>
                </a:lnTo>
                <a:lnTo>
                  <a:pt x="791711" y="395706"/>
                </a:lnTo>
                <a:lnTo>
                  <a:pt x="792154" y="395706"/>
                </a:lnTo>
                <a:lnTo>
                  <a:pt x="792597" y="396035"/>
                </a:lnTo>
                <a:lnTo>
                  <a:pt x="792597" y="396364"/>
                </a:lnTo>
                <a:lnTo>
                  <a:pt x="792389" y="396035"/>
                </a:lnTo>
                <a:lnTo>
                  <a:pt x="792154" y="396035"/>
                </a:lnTo>
                <a:lnTo>
                  <a:pt x="791946" y="396364"/>
                </a:lnTo>
                <a:lnTo>
                  <a:pt x="791711" y="396364"/>
                </a:lnTo>
                <a:lnTo>
                  <a:pt x="791711" y="396692"/>
                </a:lnTo>
                <a:lnTo>
                  <a:pt x="792154" y="396692"/>
                </a:lnTo>
                <a:lnTo>
                  <a:pt x="792389" y="396692"/>
                </a:lnTo>
                <a:lnTo>
                  <a:pt x="792597" y="396692"/>
                </a:lnTo>
                <a:lnTo>
                  <a:pt x="792597" y="397019"/>
                </a:lnTo>
                <a:lnTo>
                  <a:pt x="792389" y="397347"/>
                </a:lnTo>
                <a:lnTo>
                  <a:pt x="792597" y="397347"/>
                </a:lnTo>
                <a:lnTo>
                  <a:pt x="792597" y="397676"/>
                </a:lnTo>
                <a:lnTo>
                  <a:pt x="792832" y="397676"/>
                </a:lnTo>
                <a:lnTo>
                  <a:pt x="792832" y="398005"/>
                </a:lnTo>
                <a:lnTo>
                  <a:pt x="792597" y="398005"/>
                </a:lnTo>
                <a:lnTo>
                  <a:pt x="792154" y="398005"/>
                </a:lnTo>
                <a:lnTo>
                  <a:pt x="792389" y="398331"/>
                </a:lnTo>
                <a:lnTo>
                  <a:pt x="792389" y="398659"/>
                </a:lnTo>
                <a:lnTo>
                  <a:pt x="792597" y="398988"/>
                </a:lnTo>
                <a:lnTo>
                  <a:pt x="792389" y="399317"/>
                </a:lnTo>
                <a:lnTo>
                  <a:pt x="792154" y="399643"/>
                </a:lnTo>
                <a:lnTo>
                  <a:pt x="792389" y="399643"/>
                </a:lnTo>
                <a:lnTo>
                  <a:pt x="792832" y="399643"/>
                </a:lnTo>
                <a:lnTo>
                  <a:pt x="793066" y="399643"/>
                </a:lnTo>
                <a:lnTo>
                  <a:pt x="793066" y="399972"/>
                </a:lnTo>
                <a:lnTo>
                  <a:pt x="792154" y="400300"/>
                </a:lnTo>
                <a:lnTo>
                  <a:pt x="792389" y="400629"/>
                </a:lnTo>
                <a:lnTo>
                  <a:pt x="792832" y="400300"/>
                </a:lnTo>
                <a:lnTo>
                  <a:pt x="793066" y="400955"/>
                </a:lnTo>
                <a:lnTo>
                  <a:pt x="792832" y="400955"/>
                </a:lnTo>
                <a:lnTo>
                  <a:pt x="793066" y="401612"/>
                </a:lnTo>
                <a:lnTo>
                  <a:pt x="793275" y="401938"/>
                </a:lnTo>
                <a:lnTo>
                  <a:pt x="792832" y="401612"/>
                </a:lnTo>
                <a:lnTo>
                  <a:pt x="792832" y="401938"/>
                </a:lnTo>
                <a:lnTo>
                  <a:pt x="793066" y="402267"/>
                </a:lnTo>
                <a:lnTo>
                  <a:pt x="793275" y="402267"/>
                </a:lnTo>
                <a:lnTo>
                  <a:pt x="793510" y="402924"/>
                </a:lnTo>
                <a:lnTo>
                  <a:pt x="793275" y="402924"/>
                </a:lnTo>
                <a:lnTo>
                  <a:pt x="792389" y="403579"/>
                </a:lnTo>
                <a:lnTo>
                  <a:pt x="792597" y="403579"/>
                </a:lnTo>
                <a:lnTo>
                  <a:pt x="792832" y="403250"/>
                </a:lnTo>
                <a:lnTo>
                  <a:pt x="793066" y="403579"/>
                </a:lnTo>
                <a:lnTo>
                  <a:pt x="792832" y="403908"/>
                </a:lnTo>
                <a:lnTo>
                  <a:pt x="793275" y="403908"/>
                </a:lnTo>
                <a:lnTo>
                  <a:pt x="793510" y="403908"/>
                </a:lnTo>
                <a:lnTo>
                  <a:pt x="793275" y="404234"/>
                </a:lnTo>
                <a:lnTo>
                  <a:pt x="793510" y="404562"/>
                </a:lnTo>
                <a:lnTo>
                  <a:pt x="793066" y="404891"/>
                </a:lnTo>
                <a:lnTo>
                  <a:pt x="793275" y="405546"/>
                </a:lnTo>
                <a:lnTo>
                  <a:pt x="792832" y="405546"/>
                </a:lnTo>
                <a:lnTo>
                  <a:pt x="792832" y="405875"/>
                </a:lnTo>
                <a:lnTo>
                  <a:pt x="793275" y="405875"/>
                </a:lnTo>
                <a:lnTo>
                  <a:pt x="793510" y="406201"/>
                </a:lnTo>
                <a:lnTo>
                  <a:pt x="793066" y="406529"/>
                </a:lnTo>
                <a:lnTo>
                  <a:pt x="792832" y="406858"/>
                </a:lnTo>
                <a:lnTo>
                  <a:pt x="792832" y="407184"/>
                </a:lnTo>
                <a:lnTo>
                  <a:pt x="793275" y="407184"/>
                </a:lnTo>
                <a:lnTo>
                  <a:pt x="793510" y="406858"/>
                </a:lnTo>
                <a:lnTo>
                  <a:pt x="793744" y="406858"/>
                </a:lnTo>
                <a:lnTo>
                  <a:pt x="793953" y="407184"/>
                </a:lnTo>
                <a:lnTo>
                  <a:pt x="794187" y="407184"/>
                </a:lnTo>
                <a:lnTo>
                  <a:pt x="794187" y="407513"/>
                </a:lnTo>
                <a:lnTo>
                  <a:pt x="794187" y="407839"/>
                </a:lnTo>
                <a:lnTo>
                  <a:pt x="794630" y="408168"/>
                </a:lnTo>
                <a:lnTo>
                  <a:pt x="794865" y="407839"/>
                </a:lnTo>
                <a:lnTo>
                  <a:pt x="795100" y="407839"/>
                </a:lnTo>
                <a:lnTo>
                  <a:pt x="795308" y="407839"/>
                </a:lnTo>
                <a:lnTo>
                  <a:pt x="795543" y="408168"/>
                </a:lnTo>
                <a:lnTo>
                  <a:pt x="795308" y="408168"/>
                </a:lnTo>
                <a:lnTo>
                  <a:pt x="794865" y="408168"/>
                </a:lnTo>
                <a:lnTo>
                  <a:pt x="794630" y="408496"/>
                </a:lnTo>
                <a:lnTo>
                  <a:pt x="794630" y="409151"/>
                </a:lnTo>
                <a:lnTo>
                  <a:pt x="795100" y="408822"/>
                </a:lnTo>
                <a:lnTo>
                  <a:pt x="795308" y="408822"/>
                </a:lnTo>
                <a:lnTo>
                  <a:pt x="795777" y="408822"/>
                </a:lnTo>
                <a:lnTo>
                  <a:pt x="795543" y="409151"/>
                </a:lnTo>
                <a:lnTo>
                  <a:pt x="795100" y="409477"/>
                </a:lnTo>
                <a:lnTo>
                  <a:pt x="795308" y="409806"/>
                </a:lnTo>
                <a:lnTo>
                  <a:pt x="795543" y="409806"/>
                </a:lnTo>
                <a:lnTo>
                  <a:pt x="795777" y="409806"/>
                </a:lnTo>
                <a:lnTo>
                  <a:pt x="795777" y="410135"/>
                </a:lnTo>
                <a:lnTo>
                  <a:pt x="795777" y="410461"/>
                </a:lnTo>
                <a:lnTo>
                  <a:pt x="795777" y="410789"/>
                </a:lnTo>
                <a:lnTo>
                  <a:pt x="795543" y="410789"/>
                </a:lnTo>
                <a:lnTo>
                  <a:pt x="795308" y="410461"/>
                </a:lnTo>
                <a:lnTo>
                  <a:pt x="795100" y="410789"/>
                </a:lnTo>
                <a:lnTo>
                  <a:pt x="795308" y="411115"/>
                </a:lnTo>
                <a:lnTo>
                  <a:pt x="795543" y="411115"/>
                </a:lnTo>
                <a:lnTo>
                  <a:pt x="795777" y="411444"/>
                </a:lnTo>
                <a:lnTo>
                  <a:pt x="795543" y="411444"/>
                </a:lnTo>
                <a:lnTo>
                  <a:pt x="794865" y="411444"/>
                </a:lnTo>
                <a:lnTo>
                  <a:pt x="794865" y="411770"/>
                </a:lnTo>
                <a:lnTo>
                  <a:pt x="794630" y="411770"/>
                </a:lnTo>
                <a:lnTo>
                  <a:pt x="794865" y="412099"/>
                </a:lnTo>
                <a:lnTo>
                  <a:pt x="795100" y="412099"/>
                </a:lnTo>
                <a:lnTo>
                  <a:pt x="795308" y="412099"/>
                </a:lnTo>
                <a:lnTo>
                  <a:pt x="795543" y="412099"/>
                </a:lnTo>
                <a:lnTo>
                  <a:pt x="795308" y="412427"/>
                </a:lnTo>
                <a:lnTo>
                  <a:pt x="795777" y="412753"/>
                </a:lnTo>
                <a:lnTo>
                  <a:pt x="795100" y="412753"/>
                </a:lnTo>
                <a:lnTo>
                  <a:pt x="794630" y="413082"/>
                </a:lnTo>
                <a:lnTo>
                  <a:pt x="795100" y="413082"/>
                </a:lnTo>
                <a:lnTo>
                  <a:pt x="795100" y="413408"/>
                </a:lnTo>
                <a:lnTo>
                  <a:pt x="795308" y="413408"/>
                </a:lnTo>
                <a:lnTo>
                  <a:pt x="795777" y="413408"/>
                </a:lnTo>
                <a:lnTo>
                  <a:pt x="795777" y="413737"/>
                </a:lnTo>
                <a:lnTo>
                  <a:pt x="795986" y="413737"/>
                </a:lnTo>
                <a:lnTo>
                  <a:pt x="796664" y="413408"/>
                </a:lnTo>
                <a:lnTo>
                  <a:pt x="796664" y="413737"/>
                </a:lnTo>
                <a:lnTo>
                  <a:pt x="796664" y="414063"/>
                </a:lnTo>
                <a:lnTo>
                  <a:pt x="796221" y="414392"/>
                </a:lnTo>
                <a:lnTo>
                  <a:pt x="796221" y="414718"/>
                </a:lnTo>
                <a:lnTo>
                  <a:pt x="796455" y="414718"/>
                </a:lnTo>
                <a:lnTo>
                  <a:pt x="796898" y="414718"/>
                </a:lnTo>
                <a:lnTo>
                  <a:pt x="796898" y="415046"/>
                </a:lnTo>
                <a:lnTo>
                  <a:pt x="797133" y="415046"/>
                </a:lnTo>
                <a:lnTo>
                  <a:pt x="796898" y="415373"/>
                </a:lnTo>
                <a:lnTo>
                  <a:pt x="796898" y="415701"/>
                </a:lnTo>
                <a:lnTo>
                  <a:pt x="796664" y="416356"/>
                </a:lnTo>
                <a:lnTo>
                  <a:pt x="796664" y="416682"/>
                </a:lnTo>
                <a:lnTo>
                  <a:pt x="797133" y="416356"/>
                </a:lnTo>
                <a:lnTo>
                  <a:pt x="797341" y="416027"/>
                </a:lnTo>
                <a:lnTo>
                  <a:pt x="797785" y="415701"/>
                </a:lnTo>
                <a:lnTo>
                  <a:pt x="797785" y="416027"/>
                </a:lnTo>
                <a:lnTo>
                  <a:pt x="797785" y="416356"/>
                </a:lnTo>
                <a:lnTo>
                  <a:pt x="798019" y="416682"/>
                </a:lnTo>
                <a:lnTo>
                  <a:pt x="797785" y="417011"/>
                </a:lnTo>
                <a:lnTo>
                  <a:pt x="797341" y="416682"/>
                </a:lnTo>
                <a:lnTo>
                  <a:pt x="797133" y="416682"/>
                </a:lnTo>
                <a:lnTo>
                  <a:pt x="796898" y="416682"/>
                </a:lnTo>
                <a:lnTo>
                  <a:pt x="796898" y="417011"/>
                </a:lnTo>
                <a:lnTo>
                  <a:pt x="797341" y="417337"/>
                </a:lnTo>
                <a:lnTo>
                  <a:pt x="797785" y="417011"/>
                </a:lnTo>
                <a:lnTo>
                  <a:pt x="798462" y="417011"/>
                </a:lnTo>
                <a:lnTo>
                  <a:pt x="798697" y="417011"/>
                </a:lnTo>
                <a:lnTo>
                  <a:pt x="798697" y="417337"/>
                </a:lnTo>
                <a:lnTo>
                  <a:pt x="798254" y="417665"/>
                </a:lnTo>
                <a:lnTo>
                  <a:pt x="798254" y="417991"/>
                </a:lnTo>
                <a:lnTo>
                  <a:pt x="798462" y="418320"/>
                </a:lnTo>
                <a:lnTo>
                  <a:pt x="798697" y="418320"/>
                </a:lnTo>
                <a:lnTo>
                  <a:pt x="798931" y="417991"/>
                </a:lnTo>
                <a:lnTo>
                  <a:pt x="799140" y="418320"/>
                </a:lnTo>
                <a:lnTo>
                  <a:pt x="799375" y="418646"/>
                </a:lnTo>
                <a:lnTo>
                  <a:pt x="799609" y="419301"/>
                </a:lnTo>
                <a:lnTo>
                  <a:pt x="800052" y="419956"/>
                </a:lnTo>
                <a:lnTo>
                  <a:pt x="800052" y="420282"/>
                </a:lnTo>
                <a:lnTo>
                  <a:pt x="799818" y="420611"/>
                </a:lnTo>
                <a:lnTo>
                  <a:pt x="799818" y="420937"/>
                </a:lnTo>
                <a:lnTo>
                  <a:pt x="800287" y="420611"/>
                </a:lnTo>
                <a:lnTo>
                  <a:pt x="800495" y="420611"/>
                </a:lnTo>
                <a:lnTo>
                  <a:pt x="800495" y="420937"/>
                </a:lnTo>
                <a:lnTo>
                  <a:pt x="800287" y="420937"/>
                </a:lnTo>
                <a:lnTo>
                  <a:pt x="800495" y="421265"/>
                </a:lnTo>
                <a:lnTo>
                  <a:pt x="800287" y="421591"/>
                </a:lnTo>
                <a:lnTo>
                  <a:pt x="800730" y="422572"/>
                </a:lnTo>
                <a:lnTo>
                  <a:pt x="800495" y="422901"/>
                </a:lnTo>
                <a:lnTo>
                  <a:pt x="800730" y="423227"/>
                </a:lnTo>
                <a:lnTo>
                  <a:pt x="801643" y="423227"/>
                </a:lnTo>
                <a:lnTo>
                  <a:pt x="801643" y="423556"/>
                </a:lnTo>
                <a:lnTo>
                  <a:pt x="801408" y="423882"/>
                </a:lnTo>
                <a:lnTo>
                  <a:pt x="801643" y="423882"/>
                </a:lnTo>
                <a:lnTo>
                  <a:pt x="801851" y="424208"/>
                </a:lnTo>
                <a:lnTo>
                  <a:pt x="801851" y="424536"/>
                </a:lnTo>
                <a:lnTo>
                  <a:pt x="802294" y="425189"/>
                </a:lnTo>
                <a:lnTo>
                  <a:pt x="802764" y="425189"/>
                </a:lnTo>
                <a:lnTo>
                  <a:pt x="803206" y="425189"/>
                </a:lnTo>
                <a:lnTo>
                  <a:pt x="803206" y="425517"/>
                </a:lnTo>
                <a:lnTo>
                  <a:pt x="802764" y="425843"/>
                </a:lnTo>
                <a:lnTo>
                  <a:pt x="802764" y="426172"/>
                </a:lnTo>
                <a:lnTo>
                  <a:pt x="802972" y="427153"/>
                </a:lnTo>
                <a:lnTo>
                  <a:pt x="803206" y="427153"/>
                </a:lnTo>
                <a:lnTo>
                  <a:pt x="803441" y="426824"/>
                </a:lnTo>
                <a:lnTo>
                  <a:pt x="804119" y="426824"/>
                </a:lnTo>
                <a:lnTo>
                  <a:pt x="804328" y="426824"/>
                </a:lnTo>
                <a:lnTo>
                  <a:pt x="804562" y="426498"/>
                </a:lnTo>
                <a:lnTo>
                  <a:pt x="804797" y="426498"/>
                </a:lnTo>
                <a:lnTo>
                  <a:pt x="804797" y="426824"/>
                </a:lnTo>
                <a:lnTo>
                  <a:pt x="804797" y="427153"/>
                </a:lnTo>
                <a:lnTo>
                  <a:pt x="805683" y="427479"/>
                </a:lnTo>
                <a:lnTo>
                  <a:pt x="806152" y="427479"/>
                </a:lnTo>
                <a:lnTo>
                  <a:pt x="806152" y="427805"/>
                </a:lnTo>
                <a:lnTo>
                  <a:pt x="805918" y="428134"/>
                </a:lnTo>
                <a:lnTo>
                  <a:pt x="805683" y="428460"/>
                </a:lnTo>
                <a:lnTo>
                  <a:pt x="805683" y="428786"/>
                </a:lnTo>
                <a:lnTo>
                  <a:pt x="806152" y="428786"/>
                </a:lnTo>
                <a:lnTo>
                  <a:pt x="806361" y="429112"/>
                </a:lnTo>
                <a:lnTo>
                  <a:pt x="806830" y="429112"/>
                </a:lnTo>
                <a:lnTo>
                  <a:pt x="807038" y="429441"/>
                </a:lnTo>
                <a:lnTo>
                  <a:pt x="807038" y="430093"/>
                </a:lnTo>
                <a:lnTo>
                  <a:pt x="807273" y="430093"/>
                </a:lnTo>
                <a:lnTo>
                  <a:pt x="807716" y="430093"/>
                </a:lnTo>
                <a:lnTo>
                  <a:pt x="807951" y="430421"/>
                </a:lnTo>
                <a:lnTo>
                  <a:pt x="807273" y="430747"/>
                </a:lnTo>
                <a:lnTo>
                  <a:pt x="807273" y="431073"/>
                </a:lnTo>
                <a:lnTo>
                  <a:pt x="807951" y="430747"/>
                </a:lnTo>
                <a:lnTo>
                  <a:pt x="807951" y="431073"/>
                </a:lnTo>
                <a:lnTo>
                  <a:pt x="807716" y="432054"/>
                </a:lnTo>
                <a:lnTo>
                  <a:pt x="807951" y="432054"/>
                </a:lnTo>
                <a:lnTo>
                  <a:pt x="808159" y="432380"/>
                </a:lnTo>
                <a:lnTo>
                  <a:pt x="808159" y="432709"/>
                </a:lnTo>
                <a:lnTo>
                  <a:pt x="808159" y="433035"/>
                </a:lnTo>
                <a:lnTo>
                  <a:pt x="807951" y="433687"/>
                </a:lnTo>
                <a:lnTo>
                  <a:pt x="807951" y="434016"/>
                </a:lnTo>
                <a:lnTo>
                  <a:pt x="807716" y="434342"/>
                </a:lnTo>
                <a:lnTo>
                  <a:pt x="807482" y="434668"/>
                </a:lnTo>
                <a:lnTo>
                  <a:pt x="807716" y="434994"/>
                </a:lnTo>
                <a:lnTo>
                  <a:pt x="807951" y="434994"/>
                </a:lnTo>
                <a:lnTo>
                  <a:pt x="808159" y="435320"/>
                </a:lnTo>
                <a:lnTo>
                  <a:pt x="808159" y="435649"/>
                </a:lnTo>
                <a:lnTo>
                  <a:pt x="807273" y="435975"/>
                </a:lnTo>
                <a:lnTo>
                  <a:pt x="807716" y="436301"/>
                </a:lnTo>
                <a:lnTo>
                  <a:pt x="808159" y="436301"/>
                </a:lnTo>
                <a:lnTo>
                  <a:pt x="808394" y="436627"/>
                </a:lnTo>
                <a:lnTo>
                  <a:pt x="808394" y="436953"/>
                </a:lnTo>
                <a:lnTo>
                  <a:pt x="807716" y="436953"/>
                </a:lnTo>
                <a:lnTo>
                  <a:pt x="807716" y="437282"/>
                </a:lnTo>
                <a:lnTo>
                  <a:pt x="808394" y="437282"/>
                </a:lnTo>
                <a:lnTo>
                  <a:pt x="807951" y="437608"/>
                </a:lnTo>
                <a:lnTo>
                  <a:pt x="807951" y="437934"/>
                </a:lnTo>
                <a:lnTo>
                  <a:pt x="807951" y="438260"/>
                </a:lnTo>
                <a:lnTo>
                  <a:pt x="808394" y="438586"/>
                </a:lnTo>
                <a:lnTo>
                  <a:pt x="808394" y="438915"/>
                </a:lnTo>
                <a:lnTo>
                  <a:pt x="808394" y="439241"/>
                </a:lnTo>
                <a:lnTo>
                  <a:pt x="808159" y="439241"/>
                </a:lnTo>
                <a:lnTo>
                  <a:pt x="808394" y="439567"/>
                </a:lnTo>
                <a:lnTo>
                  <a:pt x="808159" y="439567"/>
                </a:lnTo>
                <a:lnTo>
                  <a:pt x="808159" y="439893"/>
                </a:lnTo>
                <a:lnTo>
                  <a:pt x="808159" y="440219"/>
                </a:lnTo>
                <a:lnTo>
                  <a:pt x="807951" y="440545"/>
                </a:lnTo>
                <a:lnTo>
                  <a:pt x="807951" y="440871"/>
                </a:lnTo>
                <a:lnTo>
                  <a:pt x="807951" y="441200"/>
                </a:lnTo>
                <a:lnTo>
                  <a:pt x="808159" y="441200"/>
                </a:lnTo>
                <a:lnTo>
                  <a:pt x="808394" y="441526"/>
                </a:lnTo>
                <a:lnTo>
                  <a:pt x="808629" y="441526"/>
                </a:lnTo>
                <a:lnTo>
                  <a:pt x="808629" y="441852"/>
                </a:lnTo>
                <a:lnTo>
                  <a:pt x="808629" y="442178"/>
                </a:lnTo>
                <a:lnTo>
                  <a:pt x="808394" y="442178"/>
                </a:lnTo>
                <a:lnTo>
                  <a:pt x="808629" y="442504"/>
                </a:lnTo>
                <a:lnTo>
                  <a:pt x="808629" y="442830"/>
                </a:lnTo>
                <a:lnTo>
                  <a:pt x="808837" y="442830"/>
                </a:lnTo>
                <a:lnTo>
                  <a:pt x="809072" y="442830"/>
                </a:lnTo>
                <a:lnTo>
                  <a:pt x="809515" y="442830"/>
                </a:lnTo>
                <a:lnTo>
                  <a:pt x="809749" y="442830"/>
                </a:lnTo>
                <a:lnTo>
                  <a:pt x="809515" y="443156"/>
                </a:lnTo>
                <a:lnTo>
                  <a:pt x="809306" y="443482"/>
                </a:lnTo>
                <a:lnTo>
                  <a:pt x="808837" y="443809"/>
                </a:lnTo>
                <a:lnTo>
                  <a:pt x="808629" y="443482"/>
                </a:lnTo>
                <a:lnTo>
                  <a:pt x="808394" y="443809"/>
                </a:lnTo>
                <a:lnTo>
                  <a:pt x="808159" y="444137"/>
                </a:lnTo>
                <a:lnTo>
                  <a:pt x="808159" y="444463"/>
                </a:lnTo>
                <a:lnTo>
                  <a:pt x="808159" y="444789"/>
                </a:lnTo>
                <a:lnTo>
                  <a:pt x="807951" y="445115"/>
                </a:lnTo>
                <a:lnTo>
                  <a:pt x="808159" y="445115"/>
                </a:lnTo>
                <a:lnTo>
                  <a:pt x="808159" y="445768"/>
                </a:lnTo>
                <a:lnTo>
                  <a:pt x="808159" y="446420"/>
                </a:lnTo>
                <a:lnTo>
                  <a:pt x="808394" y="447072"/>
                </a:lnTo>
                <a:lnTo>
                  <a:pt x="808394" y="447724"/>
                </a:lnTo>
                <a:lnTo>
                  <a:pt x="808837" y="448050"/>
                </a:lnTo>
                <a:lnTo>
                  <a:pt x="808629" y="448702"/>
                </a:lnTo>
                <a:lnTo>
                  <a:pt x="809072" y="448702"/>
                </a:lnTo>
                <a:lnTo>
                  <a:pt x="808837" y="449354"/>
                </a:lnTo>
                <a:lnTo>
                  <a:pt x="809306" y="449354"/>
                </a:lnTo>
                <a:lnTo>
                  <a:pt x="809749" y="449354"/>
                </a:lnTo>
                <a:lnTo>
                  <a:pt x="809515" y="449680"/>
                </a:lnTo>
                <a:lnTo>
                  <a:pt x="809306" y="449680"/>
                </a:lnTo>
                <a:lnTo>
                  <a:pt x="809072" y="450006"/>
                </a:lnTo>
                <a:lnTo>
                  <a:pt x="809306" y="450006"/>
                </a:lnTo>
                <a:lnTo>
                  <a:pt x="809515" y="450006"/>
                </a:lnTo>
                <a:lnTo>
                  <a:pt x="809306" y="450333"/>
                </a:lnTo>
                <a:lnTo>
                  <a:pt x="809749" y="450659"/>
                </a:lnTo>
                <a:lnTo>
                  <a:pt x="809515" y="450985"/>
                </a:lnTo>
                <a:lnTo>
                  <a:pt x="809515" y="451311"/>
                </a:lnTo>
                <a:lnTo>
                  <a:pt x="809072" y="451311"/>
                </a:lnTo>
                <a:lnTo>
                  <a:pt x="808837" y="451311"/>
                </a:lnTo>
                <a:lnTo>
                  <a:pt x="809306" y="451637"/>
                </a:lnTo>
                <a:lnTo>
                  <a:pt x="809515" y="451637"/>
                </a:lnTo>
                <a:lnTo>
                  <a:pt x="809306" y="451637"/>
                </a:lnTo>
                <a:lnTo>
                  <a:pt x="809306" y="451963"/>
                </a:lnTo>
                <a:lnTo>
                  <a:pt x="808837" y="452289"/>
                </a:lnTo>
                <a:lnTo>
                  <a:pt x="809072" y="452289"/>
                </a:lnTo>
                <a:lnTo>
                  <a:pt x="809306" y="452615"/>
                </a:lnTo>
                <a:lnTo>
                  <a:pt x="809072" y="452615"/>
                </a:lnTo>
                <a:lnTo>
                  <a:pt x="809072" y="452941"/>
                </a:lnTo>
                <a:lnTo>
                  <a:pt x="809306" y="452941"/>
                </a:lnTo>
                <a:lnTo>
                  <a:pt x="808837" y="453267"/>
                </a:lnTo>
                <a:lnTo>
                  <a:pt x="809072" y="453267"/>
                </a:lnTo>
                <a:lnTo>
                  <a:pt x="809306" y="453593"/>
                </a:lnTo>
                <a:lnTo>
                  <a:pt x="809072" y="453593"/>
                </a:lnTo>
                <a:lnTo>
                  <a:pt x="809072" y="453919"/>
                </a:lnTo>
                <a:lnTo>
                  <a:pt x="808837" y="454245"/>
                </a:lnTo>
                <a:lnTo>
                  <a:pt x="808629" y="454571"/>
                </a:lnTo>
                <a:lnTo>
                  <a:pt x="808837" y="454898"/>
                </a:lnTo>
                <a:lnTo>
                  <a:pt x="809306" y="454571"/>
                </a:lnTo>
                <a:lnTo>
                  <a:pt x="809515" y="454245"/>
                </a:lnTo>
                <a:lnTo>
                  <a:pt x="810193" y="454245"/>
                </a:lnTo>
                <a:lnTo>
                  <a:pt x="810193" y="454571"/>
                </a:lnTo>
                <a:lnTo>
                  <a:pt x="809749" y="454898"/>
                </a:lnTo>
                <a:lnTo>
                  <a:pt x="809984" y="454898"/>
                </a:lnTo>
                <a:lnTo>
                  <a:pt x="810193" y="454898"/>
                </a:lnTo>
                <a:lnTo>
                  <a:pt x="809984" y="455224"/>
                </a:lnTo>
                <a:lnTo>
                  <a:pt x="809749" y="455224"/>
                </a:lnTo>
                <a:lnTo>
                  <a:pt x="809749" y="455550"/>
                </a:lnTo>
                <a:lnTo>
                  <a:pt x="809984" y="455550"/>
                </a:lnTo>
                <a:lnTo>
                  <a:pt x="810193" y="455876"/>
                </a:lnTo>
                <a:lnTo>
                  <a:pt x="809984" y="455876"/>
                </a:lnTo>
                <a:lnTo>
                  <a:pt x="810427" y="455876"/>
                </a:lnTo>
                <a:lnTo>
                  <a:pt x="810427" y="456528"/>
                </a:lnTo>
                <a:lnTo>
                  <a:pt x="810193" y="456851"/>
                </a:lnTo>
                <a:lnTo>
                  <a:pt x="810427" y="457178"/>
                </a:lnTo>
                <a:lnTo>
                  <a:pt x="810193" y="457504"/>
                </a:lnTo>
                <a:lnTo>
                  <a:pt x="810193" y="458156"/>
                </a:lnTo>
                <a:lnTo>
                  <a:pt x="809984" y="458482"/>
                </a:lnTo>
                <a:lnTo>
                  <a:pt x="810193" y="458808"/>
                </a:lnTo>
                <a:lnTo>
                  <a:pt x="810427" y="459460"/>
                </a:lnTo>
                <a:lnTo>
                  <a:pt x="810662" y="459783"/>
                </a:lnTo>
                <a:lnTo>
                  <a:pt x="811105" y="460762"/>
                </a:lnTo>
                <a:lnTo>
                  <a:pt x="811105" y="461088"/>
                </a:lnTo>
                <a:lnTo>
                  <a:pt x="811339" y="461088"/>
                </a:lnTo>
                <a:lnTo>
                  <a:pt x="811339" y="461414"/>
                </a:lnTo>
                <a:lnTo>
                  <a:pt x="811105" y="461414"/>
                </a:lnTo>
                <a:lnTo>
                  <a:pt x="811339" y="461737"/>
                </a:lnTo>
                <a:lnTo>
                  <a:pt x="811105" y="462389"/>
                </a:lnTo>
                <a:lnTo>
                  <a:pt x="810870" y="462715"/>
                </a:lnTo>
                <a:lnTo>
                  <a:pt x="811105" y="462715"/>
                </a:lnTo>
                <a:lnTo>
                  <a:pt x="811339" y="462715"/>
                </a:lnTo>
                <a:lnTo>
                  <a:pt x="811548" y="463368"/>
                </a:lnTo>
                <a:lnTo>
                  <a:pt x="811991" y="463368"/>
                </a:lnTo>
                <a:lnTo>
                  <a:pt x="812226" y="463691"/>
                </a:lnTo>
                <a:lnTo>
                  <a:pt x="811991" y="464017"/>
                </a:lnTo>
                <a:lnTo>
                  <a:pt x="811548" y="464017"/>
                </a:lnTo>
                <a:lnTo>
                  <a:pt x="811548" y="464669"/>
                </a:lnTo>
                <a:lnTo>
                  <a:pt x="811991" y="464995"/>
                </a:lnTo>
                <a:lnTo>
                  <a:pt x="811991" y="465319"/>
                </a:lnTo>
                <a:lnTo>
                  <a:pt x="812226" y="465645"/>
                </a:lnTo>
                <a:lnTo>
                  <a:pt x="812460" y="465971"/>
                </a:lnTo>
                <a:lnTo>
                  <a:pt x="812460" y="466297"/>
                </a:lnTo>
                <a:lnTo>
                  <a:pt x="812669" y="466947"/>
                </a:lnTo>
                <a:lnTo>
                  <a:pt x="812669" y="467599"/>
                </a:lnTo>
                <a:lnTo>
                  <a:pt x="812460" y="467922"/>
                </a:lnTo>
                <a:lnTo>
                  <a:pt x="812669" y="468574"/>
                </a:lnTo>
                <a:lnTo>
                  <a:pt x="812903" y="468900"/>
                </a:lnTo>
                <a:lnTo>
                  <a:pt x="812669" y="469550"/>
                </a:lnTo>
                <a:lnTo>
                  <a:pt x="812460" y="469876"/>
                </a:lnTo>
                <a:lnTo>
                  <a:pt x="812669" y="470202"/>
                </a:lnTo>
                <a:lnTo>
                  <a:pt x="812460" y="470852"/>
                </a:lnTo>
                <a:lnTo>
                  <a:pt x="812669" y="471178"/>
                </a:lnTo>
                <a:lnTo>
                  <a:pt x="812669" y="471827"/>
                </a:lnTo>
                <a:lnTo>
                  <a:pt x="812460" y="472153"/>
                </a:lnTo>
                <a:lnTo>
                  <a:pt x="812460" y="472477"/>
                </a:lnTo>
                <a:lnTo>
                  <a:pt x="812226" y="472803"/>
                </a:lnTo>
                <a:lnTo>
                  <a:pt x="812226" y="473452"/>
                </a:lnTo>
                <a:lnTo>
                  <a:pt x="811548" y="474105"/>
                </a:lnTo>
                <a:lnTo>
                  <a:pt x="810870" y="476056"/>
                </a:lnTo>
                <a:lnTo>
                  <a:pt x="810193" y="478004"/>
                </a:lnTo>
                <a:lnTo>
                  <a:pt x="810427" y="478330"/>
                </a:lnTo>
                <a:lnTo>
                  <a:pt x="810427" y="478654"/>
                </a:lnTo>
                <a:lnTo>
                  <a:pt x="810662" y="479629"/>
                </a:lnTo>
                <a:lnTo>
                  <a:pt x="810427" y="480929"/>
                </a:lnTo>
                <a:lnTo>
                  <a:pt x="810662" y="481255"/>
                </a:lnTo>
                <a:lnTo>
                  <a:pt x="810870" y="481581"/>
                </a:lnTo>
                <a:lnTo>
                  <a:pt x="810870" y="483529"/>
                </a:lnTo>
                <a:lnTo>
                  <a:pt x="810870" y="485152"/>
                </a:lnTo>
                <a:lnTo>
                  <a:pt x="811105" y="487750"/>
                </a:lnTo>
                <a:lnTo>
                  <a:pt x="811339" y="488399"/>
                </a:lnTo>
                <a:lnTo>
                  <a:pt x="811783" y="488723"/>
                </a:lnTo>
                <a:lnTo>
                  <a:pt x="811548" y="489372"/>
                </a:lnTo>
                <a:lnTo>
                  <a:pt x="811783" y="489699"/>
                </a:lnTo>
                <a:lnTo>
                  <a:pt x="811991" y="490348"/>
                </a:lnTo>
                <a:lnTo>
                  <a:pt x="811991" y="490671"/>
                </a:lnTo>
                <a:lnTo>
                  <a:pt x="811991" y="491971"/>
                </a:lnTo>
                <a:lnTo>
                  <a:pt x="811783" y="492294"/>
                </a:lnTo>
                <a:lnTo>
                  <a:pt x="810427" y="492294"/>
                </a:lnTo>
                <a:lnTo>
                  <a:pt x="809306" y="492294"/>
                </a:lnTo>
                <a:lnTo>
                  <a:pt x="808159" y="492294"/>
                </a:lnTo>
                <a:lnTo>
                  <a:pt x="807038" y="492294"/>
                </a:lnTo>
                <a:lnTo>
                  <a:pt x="805918" y="492294"/>
                </a:lnTo>
                <a:lnTo>
                  <a:pt x="803650" y="492294"/>
                </a:lnTo>
                <a:lnTo>
                  <a:pt x="801408" y="491971"/>
                </a:lnTo>
                <a:lnTo>
                  <a:pt x="799140" y="491971"/>
                </a:lnTo>
                <a:lnTo>
                  <a:pt x="796898" y="491971"/>
                </a:lnTo>
                <a:lnTo>
                  <a:pt x="794630" y="491971"/>
                </a:lnTo>
                <a:lnTo>
                  <a:pt x="793510" y="491971"/>
                </a:lnTo>
                <a:lnTo>
                  <a:pt x="790121" y="491971"/>
                </a:lnTo>
                <a:lnTo>
                  <a:pt x="787201" y="491971"/>
                </a:lnTo>
                <a:lnTo>
                  <a:pt x="786523" y="491971"/>
                </a:lnTo>
                <a:lnTo>
                  <a:pt x="786289" y="491971"/>
                </a:lnTo>
                <a:lnTo>
                  <a:pt x="785611" y="492294"/>
                </a:lnTo>
                <a:lnTo>
                  <a:pt x="781571" y="491971"/>
                </a:lnTo>
                <a:lnTo>
                  <a:pt x="780658" y="491971"/>
                </a:lnTo>
                <a:lnTo>
                  <a:pt x="775914" y="491971"/>
                </a:lnTo>
                <a:lnTo>
                  <a:pt x="768250" y="491971"/>
                </a:lnTo>
                <a:lnTo>
                  <a:pt x="766895" y="491971"/>
                </a:lnTo>
                <a:lnTo>
                  <a:pt x="764653" y="491971"/>
                </a:lnTo>
                <a:lnTo>
                  <a:pt x="764419" y="492294"/>
                </a:lnTo>
                <a:lnTo>
                  <a:pt x="762385" y="492294"/>
                </a:lnTo>
                <a:lnTo>
                  <a:pt x="756312" y="491971"/>
                </a:lnTo>
                <a:lnTo>
                  <a:pt x="753366" y="491971"/>
                </a:lnTo>
                <a:lnTo>
                  <a:pt x="751802" y="491971"/>
                </a:lnTo>
                <a:lnTo>
                  <a:pt x="748857" y="492294"/>
                </a:lnTo>
                <a:lnTo>
                  <a:pt x="739837" y="492294"/>
                </a:lnTo>
                <a:lnTo>
                  <a:pt x="730818" y="492294"/>
                </a:lnTo>
                <a:lnTo>
                  <a:pt x="730583" y="492294"/>
                </a:lnTo>
                <a:lnTo>
                  <a:pt x="729906" y="492294"/>
                </a:lnTo>
                <a:lnTo>
                  <a:pt x="726074" y="492294"/>
                </a:lnTo>
                <a:lnTo>
                  <a:pt x="712545" y="492294"/>
                </a:lnTo>
                <a:lnTo>
                  <a:pt x="712336" y="492294"/>
                </a:lnTo>
                <a:lnTo>
                  <a:pt x="711190" y="492294"/>
                </a:lnTo>
                <a:lnTo>
                  <a:pt x="709182" y="492294"/>
                </a:lnTo>
                <a:lnTo>
                  <a:pt x="708270" y="492294"/>
                </a:lnTo>
                <a:lnTo>
                  <a:pt x="706680" y="492294"/>
                </a:lnTo>
                <a:lnTo>
                  <a:pt x="705794" y="492294"/>
                </a:lnTo>
                <a:lnTo>
                  <a:pt x="699016" y="492294"/>
                </a:lnTo>
                <a:lnTo>
                  <a:pt x="695862" y="492294"/>
                </a:lnTo>
                <a:lnTo>
                  <a:pt x="688876" y="492294"/>
                </a:lnTo>
                <a:lnTo>
                  <a:pt x="685487" y="492294"/>
                </a:lnTo>
                <a:lnTo>
                  <a:pt x="682333" y="492294"/>
                </a:lnTo>
                <a:lnTo>
                  <a:pt x="680300" y="492294"/>
                </a:lnTo>
                <a:lnTo>
                  <a:pt x="679414" y="492294"/>
                </a:lnTo>
                <a:lnTo>
                  <a:pt x="671724" y="491971"/>
                </a:lnTo>
                <a:lnTo>
                  <a:pt x="668804" y="491971"/>
                </a:lnTo>
                <a:lnTo>
                  <a:pt x="660463" y="491971"/>
                </a:lnTo>
                <a:lnTo>
                  <a:pt x="658429" y="491971"/>
                </a:lnTo>
                <a:lnTo>
                  <a:pt x="657517" y="491971"/>
                </a:lnTo>
                <a:lnTo>
                  <a:pt x="655275" y="491971"/>
                </a:lnTo>
                <a:lnTo>
                  <a:pt x="648498" y="491971"/>
                </a:lnTo>
                <a:lnTo>
                  <a:pt x="644901" y="491971"/>
                </a:lnTo>
                <a:lnTo>
                  <a:pt x="637237" y="491971"/>
                </a:lnTo>
                <a:lnTo>
                  <a:pt x="636116" y="491971"/>
                </a:lnTo>
                <a:lnTo>
                  <a:pt x="635882" y="491971"/>
                </a:lnTo>
                <a:lnTo>
                  <a:pt x="628218" y="491971"/>
                </a:lnTo>
                <a:lnTo>
                  <a:pt x="625950" y="491971"/>
                </a:lnTo>
                <a:lnTo>
                  <a:pt x="617843" y="491971"/>
                </a:lnTo>
                <a:lnTo>
                  <a:pt x="614689" y="491971"/>
                </a:lnTo>
                <a:lnTo>
                  <a:pt x="611066" y="491971"/>
                </a:lnTo>
                <a:lnTo>
                  <a:pt x="604523" y="491971"/>
                </a:lnTo>
                <a:lnTo>
                  <a:pt x="601160" y="491971"/>
                </a:lnTo>
                <a:lnTo>
                  <a:pt x="590994" y="491645"/>
                </a:lnTo>
                <a:lnTo>
                  <a:pt x="588283" y="491645"/>
                </a:lnTo>
                <a:lnTo>
                  <a:pt x="587605" y="491645"/>
                </a:lnTo>
                <a:lnTo>
                  <a:pt x="577465" y="491645"/>
                </a:lnTo>
                <a:lnTo>
                  <a:pt x="574076" y="491645"/>
                </a:lnTo>
                <a:lnTo>
                  <a:pt x="571834" y="491645"/>
                </a:lnTo>
                <a:lnTo>
                  <a:pt x="570714" y="491645"/>
                </a:lnTo>
                <a:lnTo>
                  <a:pt x="564379" y="491645"/>
                </a:lnTo>
                <a:lnTo>
                  <a:pt x="560547" y="491645"/>
                </a:lnTo>
                <a:lnTo>
                  <a:pt x="558071" y="491645"/>
                </a:lnTo>
                <a:lnTo>
                  <a:pt x="557862" y="491645"/>
                </a:lnTo>
                <a:lnTo>
                  <a:pt x="550642" y="491321"/>
                </a:lnTo>
                <a:lnTo>
                  <a:pt x="547018" y="491321"/>
                </a:lnTo>
                <a:lnTo>
                  <a:pt x="537556" y="491321"/>
                </a:lnTo>
                <a:lnTo>
                  <a:pt x="537113" y="491321"/>
                </a:lnTo>
                <a:lnTo>
                  <a:pt x="536644" y="491321"/>
                </a:lnTo>
                <a:lnTo>
                  <a:pt x="524705" y="491321"/>
                </a:lnTo>
                <a:lnTo>
                  <a:pt x="524471" y="491321"/>
                </a:lnTo>
                <a:lnTo>
                  <a:pt x="523584" y="491321"/>
                </a:lnTo>
                <a:lnTo>
                  <a:pt x="519726" y="491321"/>
                </a:lnTo>
                <a:lnTo>
                  <a:pt x="517719" y="491321"/>
                </a:lnTo>
                <a:lnTo>
                  <a:pt x="516807" y="491321"/>
                </a:lnTo>
                <a:lnTo>
                  <a:pt x="515451" y="491321"/>
                </a:lnTo>
                <a:lnTo>
                  <a:pt x="513209" y="491321"/>
                </a:lnTo>
                <a:lnTo>
                  <a:pt x="510264" y="491321"/>
                </a:lnTo>
                <a:lnTo>
                  <a:pt x="506666" y="491321"/>
                </a:lnTo>
                <a:lnTo>
                  <a:pt x="505754" y="491321"/>
                </a:lnTo>
                <a:lnTo>
                  <a:pt x="504190" y="491321"/>
                </a:lnTo>
                <a:lnTo>
                  <a:pt x="499655" y="491321"/>
                </a:lnTo>
                <a:lnTo>
                  <a:pt x="499003" y="491321"/>
                </a:lnTo>
                <a:lnTo>
                  <a:pt x="494493" y="491321"/>
                </a:lnTo>
                <a:lnTo>
                  <a:pt x="494258" y="491321"/>
                </a:lnTo>
                <a:lnTo>
                  <a:pt x="483884" y="491321"/>
                </a:lnTo>
                <a:lnTo>
                  <a:pt x="481408" y="491321"/>
                </a:lnTo>
                <a:lnTo>
                  <a:pt x="479374" y="491321"/>
                </a:lnTo>
                <a:lnTo>
                  <a:pt x="474865" y="491321"/>
                </a:lnTo>
                <a:lnTo>
                  <a:pt x="472597" y="491321"/>
                </a:lnTo>
                <a:lnTo>
                  <a:pt x="469677" y="491321"/>
                </a:lnTo>
                <a:lnTo>
                  <a:pt x="467409" y="491321"/>
                </a:lnTo>
                <a:lnTo>
                  <a:pt x="466523" y="491321"/>
                </a:lnTo>
                <a:lnTo>
                  <a:pt x="466288" y="491321"/>
                </a:lnTo>
                <a:lnTo>
                  <a:pt x="456592" y="491321"/>
                </a:lnTo>
                <a:lnTo>
                  <a:pt x="452317" y="491321"/>
                </a:lnTo>
                <a:lnTo>
                  <a:pt x="452082" y="491321"/>
                </a:lnTo>
                <a:lnTo>
                  <a:pt x="442828" y="490995"/>
                </a:lnTo>
                <a:lnTo>
                  <a:pt x="441030" y="490995"/>
                </a:lnTo>
                <a:lnTo>
                  <a:pt x="438553" y="490995"/>
                </a:lnTo>
                <a:lnTo>
                  <a:pt x="431776" y="490995"/>
                </a:lnTo>
                <a:lnTo>
                  <a:pt x="429977" y="490995"/>
                </a:lnTo>
                <a:lnTo>
                  <a:pt x="429768" y="490995"/>
                </a:lnTo>
                <a:lnTo>
                  <a:pt x="427501" y="490995"/>
                </a:lnTo>
                <a:lnTo>
                  <a:pt x="427266" y="490995"/>
                </a:lnTo>
                <a:lnTo>
                  <a:pt x="423903" y="490995"/>
                </a:lnTo>
                <a:lnTo>
                  <a:pt x="422756" y="490995"/>
                </a:lnTo>
                <a:lnTo>
                  <a:pt x="420749" y="490995"/>
                </a:lnTo>
                <a:lnTo>
                  <a:pt x="409462" y="490995"/>
                </a:lnTo>
                <a:lnTo>
                  <a:pt x="409227" y="490995"/>
                </a:lnTo>
                <a:lnTo>
                  <a:pt x="408341" y="490995"/>
                </a:lnTo>
                <a:lnTo>
                  <a:pt x="407194" y="490995"/>
                </a:lnTo>
                <a:lnTo>
                  <a:pt x="394813" y="490995"/>
                </a:lnTo>
                <a:lnTo>
                  <a:pt x="393665" y="490995"/>
                </a:lnTo>
                <a:lnTo>
                  <a:pt x="393222" y="490995"/>
                </a:lnTo>
                <a:lnTo>
                  <a:pt x="392544" y="490995"/>
                </a:lnTo>
                <a:lnTo>
                  <a:pt x="388947" y="490995"/>
                </a:lnTo>
                <a:lnTo>
                  <a:pt x="385115" y="490995"/>
                </a:lnTo>
                <a:lnTo>
                  <a:pt x="384646" y="490995"/>
                </a:lnTo>
                <a:lnTo>
                  <a:pt x="383760" y="490995"/>
                </a:lnTo>
                <a:lnTo>
                  <a:pt x="371117" y="490995"/>
                </a:lnTo>
                <a:lnTo>
                  <a:pt x="368641" y="490995"/>
                </a:lnTo>
                <a:lnTo>
                  <a:pt x="362333" y="490671"/>
                </a:lnTo>
                <a:lnTo>
                  <a:pt x="360977" y="490671"/>
                </a:lnTo>
                <a:lnTo>
                  <a:pt x="357823" y="490995"/>
                </a:lnTo>
                <a:lnTo>
                  <a:pt x="356468" y="490671"/>
                </a:lnTo>
                <a:lnTo>
                  <a:pt x="355790" y="490671"/>
                </a:lnTo>
                <a:lnTo>
                  <a:pt x="353079" y="490671"/>
                </a:lnTo>
                <a:lnTo>
                  <a:pt x="351280" y="490671"/>
                </a:lnTo>
                <a:lnTo>
                  <a:pt x="344060" y="490671"/>
                </a:lnTo>
                <a:lnTo>
                  <a:pt x="342704" y="490671"/>
                </a:lnTo>
                <a:lnTo>
                  <a:pt x="337751" y="490995"/>
                </a:lnTo>
                <a:lnTo>
                  <a:pt x="337308" y="490671"/>
                </a:lnTo>
                <a:lnTo>
                  <a:pt x="335040" y="490671"/>
                </a:lnTo>
                <a:lnTo>
                  <a:pt x="334597" y="490671"/>
                </a:lnTo>
                <a:lnTo>
                  <a:pt x="333242" y="490671"/>
                </a:lnTo>
                <a:lnTo>
                  <a:pt x="332799" y="490671"/>
                </a:lnTo>
                <a:lnTo>
                  <a:pt x="322189" y="490671"/>
                </a:lnTo>
                <a:lnTo>
                  <a:pt x="319713" y="490671"/>
                </a:lnTo>
                <a:lnTo>
                  <a:pt x="319244" y="490671"/>
                </a:lnTo>
                <a:lnTo>
                  <a:pt x="315203" y="490671"/>
                </a:lnTo>
                <a:lnTo>
                  <a:pt x="314969" y="490671"/>
                </a:lnTo>
                <a:lnTo>
                  <a:pt x="312935" y="490671"/>
                </a:lnTo>
                <a:lnTo>
                  <a:pt x="312258" y="490671"/>
                </a:lnTo>
                <a:lnTo>
                  <a:pt x="311580" y="490671"/>
                </a:lnTo>
                <a:lnTo>
                  <a:pt x="311372" y="490671"/>
                </a:lnTo>
                <a:lnTo>
                  <a:pt x="308660" y="490671"/>
                </a:lnTo>
                <a:lnTo>
                  <a:pt x="308426" y="490671"/>
                </a:lnTo>
                <a:lnTo>
                  <a:pt x="306393" y="490671"/>
                </a:lnTo>
                <a:lnTo>
                  <a:pt x="301205" y="490671"/>
                </a:lnTo>
                <a:lnTo>
                  <a:pt x="299641" y="490671"/>
                </a:lnTo>
                <a:lnTo>
                  <a:pt x="296696" y="490671"/>
                </a:lnTo>
                <a:lnTo>
                  <a:pt x="295131" y="490671"/>
                </a:lnTo>
                <a:lnTo>
                  <a:pt x="294454" y="490671"/>
                </a:lnTo>
                <a:lnTo>
                  <a:pt x="291065" y="490671"/>
                </a:lnTo>
                <a:lnTo>
                  <a:pt x="290622" y="490671"/>
                </a:lnTo>
                <a:lnTo>
                  <a:pt x="290153" y="490671"/>
                </a:lnTo>
                <a:lnTo>
                  <a:pt x="285200" y="490995"/>
                </a:lnTo>
                <a:lnTo>
                  <a:pt x="281811" y="490671"/>
                </a:lnTo>
                <a:lnTo>
                  <a:pt x="270316" y="490671"/>
                </a:lnTo>
                <a:lnTo>
                  <a:pt x="269873" y="490671"/>
                </a:lnTo>
                <a:lnTo>
                  <a:pt x="268282" y="490671"/>
                </a:lnTo>
                <a:lnTo>
                  <a:pt x="262652" y="490671"/>
                </a:lnTo>
                <a:lnTo>
                  <a:pt x="259498" y="490671"/>
                </a:lnTo>
                <a:lnTo>
                  <a:pt x="257021" y="490671"/>
                </a:lnTo>
                <a:lnTo>
                  <a:pt x="256787" y="490671"/>
                </a:lnTo>
                <a:lnTo>
                  <a:pt x="254753" y="490671"/>
                </a:lnTo>
                <a:lnTo>
                  <a:pt x="253867" y="490671"/>
                </a:lnTo>
                <a:lnTo>
                  <a:pt x="252512" y="490671"/>
                </a:lnTo>
                <a:lnTo>
                  <a:pt x="252277" y="490671"/>
                </a:lnTo>
                <a:lnTo>
                  <a:pt x="251599" y="490671"/>
                </a:lnTo>
                <a:lnTo>
                  <a:pt x="248445" y="490671"/>
                </a:lnTo>
                <a:lnTo>
                  <a:pt x="247768" y="490671"/>
                </a:lnTo>
                <a:lnTo>
                  <a:pt x="245057" y="490671"/>
                </a:lnTo>
                <a:lnTo>
                  <a:pt x="244613" y="490671"/>
                </a:lnTo>
                <a:lnTo>
                  <a:pt x="241459" y="490671"/>
                </a:lnTo>
                <a:lnTo>
                  <a:pt x="240339" y="490671"/>
                </a:lnTo>
                <a:lnTo>
                  <a:pt x="238305" y="490671"/>
                </a:lnTo>
                <a:lnTo>
                  <a:pt x="235803" y="490671"/>
                </a:lnTo>
                <a:lnTo>
                  <a:pt x="234682" y="490671"/>
                </a:lnTo>
                <a:lnTo>
                  <a:pt x="227018" y="490671"/>
                </a:lnTo>
                <a:lnTo>
                  <a:pt x="225219" y="490671"/>
                </a:lnTo>
                <a:lnTo>
                  <a:pt x="223421" y="490671"/>
                </a:lnTo>
                <a:lnTo>
                  <a:pt x="223186" y="490671"/>
                </a:lnTo>
                <a:lnTo>
                  <a:pt x="222508" y="490671"/>
                </a:lnTo>
                <a:lnTo>
                  <a:pt x="222274" y="490671"/>
                </a:lnTo>
                <a:lnTo>
                  <a:pt x="215757" y="490671"/>
                </a:lnTo>
                <a:lnTo>
                  <a:pt x="213046" y="490671"/>
                </a:lnTo>
                <a:lnTo>
                  <a:pt x="212811" y="490671"/>
                </a:lnTo>
                <a:lnTo>
                  <a:pt x="209892" y="490671"/>
                </a:lnTo>
                <a:lnTo>
                  <a:pt x="208980" y="490671"/>
                </a:lnTo>
                <a:lnTo>
                  <a:pt x="208745" y="490671"/>
                </a:lnTo>
                <a:lnTo>
                  <a:pt x="207624" y="490671"/>
                </a:lnTo>
                <a:lnTo>
                  <a:pt x="206503" y="490671"/>
                </a:lnTo>
                <a:lnTo>
                  <a:pt x="205382" y="490671"/>
                </a:lnTo>
                <a:lnTo>
                  <a:pt x="205148" y="490671"/>
                </a:lnTo>
                <a:lnTo>
                  <a:pt x="204913" y="490671"/>
                </a:lnTo>
                <a:lnTo>
                  <a:pt x="203792" y="490671"/>
                </a:lnTo>
                <a:lnTo>
                  <a:pt x="203115" y="490671"/>
                </a:lnTo>
                <a:lnTo>
                  <a:pt x="200873" y="490671"/>
                </a:lnTo>
                <a:lnTo>
                  <a:pt x="198605" y="490671"/>
                </a:lnTo>
                <a:lnTo>
                  <a:pt x="195451" y="490671"/>
                </a:lnTo>
                <a:lnTo>
                  <a:pt x="187553" y="490671"/>
                </a:lnTo>
                <a:lnTo>
                  <a:pt x="186666" y="490671"/>
                </a:lnTo>
                <a:lnTo>
                  <a:pt x="183955" y="490671"/>
                </a:lnTo>
                <a:lnTo>
                  <a:pt x="181922" y="490671"/>
                </a:lnTo>
                <a:lnTo>
                  <a:pt x="179654" y="490671"/>
                </a:lnTo>
                <a:lnTo>
                  <a:pt x="179211" y="490671"/>
                </a:lnTo>
                <a:lnTo>
                  <a:pt x="178976" y="490671"/>
                </a:lnTo>
                <a:lnTo>
                  <a:pt x="178299" y="490671"/>
                </a:lnTo>
                <a:lnTo>
                  <a:pt x="177855" y="490671"/>
                </a:lnTo>
                <a:lnTo>
                  <a:pt x="176735" y="490671"/>
                </a:lnTo>
                <a:lnTo>
                  <a:pt x="176291" y="490671"/>
                </a:lnTo>
                <a:lnTo>
                  <a:pt x="174024" y="490671"/>
                </a:lnTo>
                <a:lnTo>
                  <a:pt x="173789" y="490671"/>
                </a:lnTo>
                <a:lnTo>
                  <a:pt x="172433" y="490671"/>
                </a:lnTo>
                <a:lnTo>
                  <a:pt x="171547" y="490671"/>
                </a:lnTo>
                <a:lnTo>
                  <a:pt x="170635" y="490671"/>
                </a:lnTo>
                <a:lnTo>
                  <a:pt x="168393" y="490671"/>
                </a:lnTo>
                <a:lnTo>
                  <a:pt x="162528" y="490671"/>
                </a:lnTo>
                <a:lnTo>
                  <a:pt x="161616" y="490671"/>
                </a:lnTo>
                <a:lnTo>
                  <a:pt x="160495" y="490671"/>
                </a:lnTo>
                <a:lnTo>
                  <a:pt x="154864" y="490671"/>
                </a:lnTo>
                <a:lnTo>
                  <a:pt x="152596" y="490671"/>
                </a:lnTo>
                <a:lnTo>
                  <a:pt x="151710" y="490671"/>
                </a:lnTo>
                <a:lnTo>
                  <a:pt x="151475" y="490671"/>
                </a:lnTo>
                <a:lnTo>
                  <a:pt x="150120" y="490671"/>
                </a:lnTo>
                <a:lnTo>
                  <a:pt x="149442" y="490671"/>
                </a:lnTo>
                <a:lnTo>
                  <a:pt x="149208" y="490671"/>
                </a:lnTo>
                <a:lnTo>
                  <a:pt x="147200" y="490671"/>
                </a:lnTo>
                <a:lnTo>
                  <a:pt x="145845" y="490671"/>
                </a:lnTo>
                <a:lnTo>
                  <a:pt x="141335" y="490671"/>
                </a:lnTo>
                <a:lnTo>
                  <a:pt x="133646" y="490671"/>
                </a:lnTo>
                <a:lnTo>
                  <a:pt x="127806" y="490671"/>
                </a:lnTo>
                <a:lnTo>
                  <a:pt x="126894" y="490671"/>
                </a:lnTo>
                <a:lnTo>
                  <a:pt x="122385" y="490671"/>
                </a:lnTo>
                <a:lnTo>
                  <a:pt x="120117" y="490671"/>
                </a:lnTo>
                <a:lnTo>
                  <a:pt x="118761" y="490671"/>
                </a:lnTo>
                <a:lnTo>
                  <a:pt x="114929" y="490671"/>
                </a:lnTo>
                <a:lnTo>
                  <a:pt x="114252" y="490671"/>
                </a:lnTo>
                <a:lnTo>
                  <a:pt x="111097" y="490671"/>
                </a:lnTo>
                <a:lnTo>
                  <a:pt x="108621" y="490671"/>
                </a:lnTo>
                <a:lnTo>
                  <a:pt x="105232" y="490671"/>
                </a:lnTo>
                <a:lnTo>
                  <a:pt x="103225" y="490671"/>
                </a:lnTo>
                <a:lnTo>
                  <a:pt x="100279" y="490671"/>
                </a:lnTo>
                <a:lnTo>
                  <a:pt x="98481" y="490671"/>
                </a:lnTo>
                <a:lnTo>
                  <a:pt x="96448" y="490671"/>
                </a:lnTo>
                <a:lnTo>
                  <a:pt x="91026" y="490671"/>
                </a:lnTo>
                <a:lnTo>
                  <a:pt x="90140" y="490671"/>
                </a:lnTo>
                <a:lnTo>
                  <a:pt x="87194" y="490671"/>
                </a:lnTo>
                <a:lnTo>
                  <a:pt x="86516" y="490671"/>
                </a:lnTo>
                <a:lnTo>
                  <a:pt x="83153" y="490671"/>
                </a:lnTo>
                <a:lnTo>
                  <a:pt x="73899" y="490671"/>
                </a:lnTo>
                <a:lnTo>
                  <a:pt x="73222" y="490671"/>
                </a:lnTo>
                <a:lnTo>
                  <a:pt x="69155" y="490671"/>
                </a:lnTo>
                <a:lnTo>
                  <a:pt x="68478" y="490671"/>
                </a:lnTo>
                <a:lnTo>
                  <a:pt x="66914" y="490671"/>
                </a:lnTo>
                <a:lnTo>
                  <a:pt x="66679" y="490671"/>
                </a:lnTo>
                <a:lnTo>
                  <a:pt x="60371" y="490671"/>
                </a:lnTo>
                <a:lnTo>
                  <a:pt x="53385" y="490671"/>
                </a:lnTo>
                <a:lnTo>
                  <a:pt x="51352" y="490671"/>
                </a:lnTo>
                <a:lnTo>
                  <a:pt x="46842" y="490671"/>
                </a:lnTo>
                <a:lnTo>
                  <a:pt x="42098" y="490671"/>
                </a:lnTo>
                <a:lnTo>
                  <a:pt x="41420" y="490671"/>
                </a:lnTo>
                <a:lnTo>
                  <a:pt x="33313" y="490671"/>
                </a:lnTo>
                <a:lnTo>
                  <a:pt x="390" y="490671"/>
                </a:lnTo>
                <a:lnTo>
                  <a:pt x="390" y="481904"/>
                </a:lnTo>
                <a:lnTo>
                  <a:pt x="390" y="463368"/>
                </a:lnTo>
                <a:lnTo>
                  <a:pt x="390" y="462715"/>
                </a:lnTo>
                <a:lnTo>
                  <a:pt x="599" y="462389"/>
                </a:lnTo>
                <a:lnTo>
                  <a:pt x="599" y="449680"/>
                </a:lnTo>
                <a:lnTo>
                  <a:pt x="390" y="438260"/>
                </a:lnTo>
                <a:lnTo>
                  <a:pt x="390" y="431073"/>
                </a:lnTo>
                <a:lnTo>
                  <a:pt x="390" y="428460"/>
                </a:lnTo>
                <a:lnTo>
                  <a:pt x="390" y="424536"/>
                </a:lnTo>
                <a:lnTo>
                  <a:pt x="390" y="421920"/>
                </a:lnTo>
                <a:lnTo>
                  <a:pt x="599" y="401938"/>
                </a:lnTo>
                <a:lnTo>
                  <a:pt x="599" y="397019"/>
                </a:lnTo>
                <a:lnTo>
                  <a:pt x="599" y="383230"/>
                </a:lnTo>
                <a:lnTo>
                  <a:pt x="599" y="381258"/>
                </a:lnTo>
                <a:lnTo>
                  <a:pt x="390" y="370732"/>
                </a:lnTo>
                <a:lnTo>
                  <a:pt x="390" y="369743"/>
                </a:lnTo>
                <a:lnTo>
                  <a:pt x="599" y="368757"/>
                </a:lnTo>
                <a:lnTo>
                  <a:pt x="599" y="368429"/>
                </a:lnTo>
                <a:lnTo>
                  <a:pt x="599" y="368097"/>
                </a:lnTo>
                <a:lnTo>
                  <a:pt x="390" y="355579"/>
                </a:lnTo>
                <a:lnTo>
                  <a:pt x="390" y="351293"/>
                </a:lnTo>
                <a:lnTo>
                  <a:pt x="390" y="337426"/>
                </a:lnTo>
                <a:lnTo>
                  <a:pt x="390" y="337097"/>
                </a:lnTo>
                <a:lnTo>
                  <a:pt x="390" y="334783"/>
                </a:lnTo>
                <a:lnTo>
                  <a:pt x="390" y="333792"/>
                </a:lnTo>
                <a:lnTo>
                  <a:pt x="599" y="327508"/>
                </a:lnTo>
                <a:lnTo>
                  <a:pt x="599" y="318574"/>
                </a:lnTo>
                <a:lnTo>
                  <a:pt x="599" y="317911"/>
                </a:lnTo>
                <a:lnTo>
                  <a:pt x="599" y="315923"/>
                </a:lnTo>
                <a:lnTo>
                  <a:pt x="599" y="315261"/>
                </a:lnTo>
                <a:lnTo>
                  <a:pt x="599" y="314267"/>
                </a:lnTo>
                <a:lnTo>
                  <a:pt x="599" y="313936"/>
                </a:lnTo>
                <a:lnTo>
                  <a:pt x="599" y="311948"/>
                </a:lnTo>
                <a:lnTo>
                  <a:pt x="599" y="311616"/>
                </a:lnTo>
                <a:lnTo>
                  <a:pt x="599" y="309629"/>
                </a:lnTo>
                <a:lnTo>
                  <a:pt x="599" y="303992"/>
                </a:lnTo>
                <a:lnTo>
                  <a:pt x="599" y="300011"/>
                </a:lnTo>
                <a:lnTo>
                  <a:pt x="390" y="290049"/>
                </a:lnTo>
                <a:lnTo>
                  <a:pt x="599" y="282403"/>
                </a:lnTo>
                <a:lnTo>
                  <a:pt x="599" y="282072"/>
                </a:lnTo>
                <a:lnTo>
                  <a:pt x="599" y="281738"/>
                </a:lnTo>
                <a:lnTo>
                  <a:pt x="599" y="281073"/>
                </a:lnTo>
                <a:lnTo>
                  <a:pt x="599" y="280741"/>
                </a:lnTo>
                <a:lnTo>
                  <a:pt x="599" y="280076"/>
                </a:lnTo>
                <a:lnTo>
                  <a:pt x="599" y="271755"/>
                </a:lnTo>
                <a:lnTo>
                  <a:pt x="599" y="271421"/>
                </a:lnTo>
                <a:lnTo>
                  <a:pt x="599" y="269423"/>
                </a:lnTo>
                <a:lnTo>
                  <a:pt x="599" y="264427"/>
                </a:lnTo>
                <a:lnTo>
                  <a:pt x="599" y="261094"/>
                </a:lnTo>
                <a:lnTo>
                  <a:pt x="599" y="260760"/>
                </a:lnTo>
                <a:lnTo>
                  <a:pt x="599" y="254424"/>
                </a:lnTo>
                <a:lnTo>
                  <a:pt x="599" y="251087"/>
                </a:lnTo>
                <a:lnTo>
                  <a:pt x="599" y="240734"/>
                </a:lnTo>
                <a:lnTo>
                  <a:pt x="599" y="230031"/>
                </a:lnTo>
                <a:lnTo>
                  <a:pt x="599" y="227688"/>
                </a:lnTo>
                <a:lnTo>
                  <a:pt x="599" y="226350"/>
                </a:lnTo>
                <a:lnTo>
                  <a:pt x="599" y="224342"/>
                </a:lnTo>
                <a:lnTo>
                  <a:pt x="599" y="215965"/>
                </a:lnTo>
                <a:lnTo>
                  <a:pt x="833" y="204563"/>
                </a:lnTo>
                <a:lnTo>
                  <a:pt x="833" y="195496"/>
                </a:lnTo>
                <a:lnTo>
                  <a:pt x="833" y="195159"/>
                </a:lnTo>
                <a:lnTo>
                  <a:pt x="833" y="194823"/>
                </a:lnTo>
                <a:lnTo>
                  <a:pt x="833" y="189447"/>
                </a:lnTo>
                <a:lnTo>
                  <a:pt x="833" y="188774"/>
                </a:lnTo>
                <a:lnTo>
                  <a:pt x="833" y="188437"/>
                </a:lnTo>
                <a:lnTo>
                  <a:pt x="833" y="186755"/>
                </a:lnTo>
                <a:lnTo>
                  <a:pt x="833" y="186084"/>
                </a:lnTo>
                <a:lnTo>
                  <a:pt x="833" y="181373"/>
                </a:lnTo>
                <a:lnTo>
                  <a:pt x="833" y="171943"/>
                </a:lnTo>
                <a:lnTo>
                  <a:pt x="599" y="171270"/>
                </a:lnTo>
                <a:lnTo>
                  <a:pt x="599" y="168236"/>
                </a:lnTo>
                <a:lnTo>
                  <a:pt x="599" y="164866"/>
                </a:lnTo>
                <a:lnTo>
                  <a:pt x="599" y="164527"/>
                </a:lnTo>
                <a:lnTo>
                  <a:pt x="599" y="159805"/>
                </a:lnTo>
                <a:lnTo>
                  <a:pt x="599" y="145620"/>
                </a:lnTo>
                <a:lnTo>
                  <a:pt x="599" y="142239"/>
                </a:lnTo>
                <a:lnTo>
                  <a:pt x="599" y="141564"/>
                </a:lnTo>
                <a:lnTo>
                  <a:pt x="599" y="140888"/>
                </a:lnTo>
                <a:lnTo>
                  <a:pt x="599" y="137168"/>
                </a:lnTo>
                <a:lnTo>
                  <a:pt x="390" y="135136"/>
                </a:lnTo>
                <a:lnTo>
                  <a:pt x="390" y="132428"/>
                </a:lnTo>
                <a:lnTo>
                  <a:pt x="390" y="132089"/>
                </a:lnTo>
                <a:lnTo>
                  <a:pt x="390" y="131414"/>
                </a:lnTo>
                <a:lnTo>
                  <a:pt x="390" y="124639"/>
                </a:lnTo>
                <a:lnTo>
                  <a:pt x="390" y="123961"/>
                </a:lnTo>
                <a:lnTo>
                  <a:pt x="390" y="123622"/>
                </a:lnTo>
                <a:lnTo>
                  <a:pt x="390" y="122265"/>
                </a:lnTo>
                <a:lnTo>
                  <a:pt x="390" y="121929"/>
                </a:lnTo>
                <a:lnTo>
                  <a:pt x="390" y="120912"/>
                </a:lnTo>
                <a:lnTo>
                  <a:pt x="390" y="117520"/>
                </a:lnTo>
                <a:lnTo>
                  <a:pt x="390" y="115147"/>
                </a:lnTo>
                <a:lnTo>
                  <a:pt x="390" y="113109"/>
                </a:lnTo>
                <a:lnTo>
                  <a:pt x="390" y="112770"/>
                </a:lnTo>
                <a:lnTo>
                  <a:pt x="390" y="111414"/>
                </a:lnTo>
                <a:lnTo>
                  <a:pt x="390" y="108020"/>
                </a:lnTo>
                <a:lnTo>
                  <a:pt x="390" y="106322"/>
                </a:lnTo>
                <a:lnTo>
                  <a:pt x="390" y="102925"/>
                </a:lnTo>
                <a:lnTo>
                  <a:pt x="390" y="102584"/>
                </a:lnTo>
                <a:lnTo>
                  <a:pt x="390" y="101905"/>
                </a:lnTo>
                <a:lnTo>
                  <a:pt x="390" y="101566"/>
                </a:lnTo>
                <a:lnTo>
                  <a:pt x="390" y="100207"/>
                </a:lnTo>
                <a:lnTo>
                  <a:pt x="390" y="96806"/>
                </a:lnTo>
                <a:lnTo>
                  <a:pt x="390" y="95108"/>
                </a:lnTo>
                <a:lnTo>
                  <a:pt x="390" y="91025"/>
                </a:lnTo>
                <a:lnTo>
                  <a:pt x="390" y="90005"/>
                </a:lnTo>
                <a:lnTo>
                  <a:pt x="390" y="88643"/>
                </a:lnTo>
                <a:lnTo>
                  <a:pt x="390" y="87624"/>
                </a:lnTo>
                <a:lnTo>
                  <a:pt x="156" y="83197"/>
                </a:lnTo>
                <a:lnTo>
                  <a:pt x="156" y="82174"/>
                </a:lnTo>
                <a:lnTo>
                  <a:pt x="156" y="79451"/>
                </a:lnTo>
                <a:lnTo>
                  <a:pt x="156" y="78087"/>
                </a:lnTo>
                <a:lnTo>
                  <a:pt x="156" y="77064"/>
                </a:lnTo>
                <a:lnTo>
                  <a:pt x="156" y="75702"/>
                </a:lnTo>
                <a:lnTo>
                  <a:pt x="156" y="74680"/>
                </a:lnTo>
                <a:lnTo>
                  <a:pt x="156" y="71951"/>
                </a:lnTo>
                <a:lnTo>
                  <a:pt x="156" y="68539"/>
                </a:lnTo>
                <a:lnTo>
                  <a:pt x="156" y="67175"/>
                </a:lnTo>
                <a:lnTo>
                  <a:pt x="156" y="66152"/>
                </a:lnTo>
                <a:lnTo>
                  <a:pt x="156" y="62399"/>
                </a:lnTo>
                <a:lnTo>
                  <a:pt x="156" y="61715"/>
                </a:lnTo>
                <a:lnTo>
                  <a:pt x="156" y="61374"/>
                </a:lnTo>
                <a:lnTo>
                  <a:pt x="156" y="60348"/>
                </a:lnTo>
                <a:lnTo>
                  <a:pt x="156" y="57959"/>
                </a:lnTo>
                <a:lnTo>
                  <a:pt x="156" y="57617"/>
                </a:lnTo>
                <a:lnTo>
                  <a:pt x="156" y="56592"/>
                </a:lnTo>
                <a:lnTo>
                  <a:pt x="156" y="56250"/>
                </a:lnTo>
                <a:lnTo>
                  <a:pt x="156" y="55567"/>
                </a:lnTo>
                <a:lnTo>
                  <a:pt x="156" y="55225"/>
                </a:lnTo>
                <a:lnTo>
                  <a:pt x="156" y="54200"/>
                </a:lnTo>
                <a:lnTo>
                  <a:pt x="156" y="53175"/>
                </a:lnTo>
                <a:lnTo>
                  <a:pt x="156" y="45993"/>
                </a:lnTo>
                <a:lnTo>
                  <a:pt x="156" y="41546"/>
                </a:lnTo>
                <a:lnTo>
                  <a:pt x="156" y="40862"/>
                </a:lnTo>
                <a:lnTo>
                  <a:pt x="156" y="38807"/>
                </a:lnTo>
                <a:lnTo>
                  <a:pt x="156" y="34698"/>
                </a:lnTo>
                <a:lnTo>
                  <a:pt x="156" y="33329"/>
                </a:lnTo>
                <a:lnTo>
                  <a:pt x="156" y="31615"/>
                </a:lnTo>
                <a:lnTo>
                  <a:pt x="156" y="25101"/>
                </a:lnTo>
                <a:lnTo>
                  <a:pt x="156" y="22357"/>
                </a:lnTo>
                <a:lnTo>
                  <a:pt x="156" y="22357"/>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38" name="NE">
            <a:extLst>
              <a:ext uri="{FF2B5EF4-FFF2-40B4-BE49-F238E27FC236}">
                <a16:creationId xmlns:a16="http://schemas.microsoft.com/office/drawing/2014/main" id="{5C3EBAA5-3CEB-2891-13A8-AD85FD7179D4}"/>
              </a:ext>
            </a:extLst>
          </p:cNvPr>
          <p:cNvSpPr/>
          <p:nvPr/>
        </p:nvSpPr>
        <p:spPr>
          <a:xfrm>
            <a:off x="4683702" y="3420065"/>
            <a:ext cx="867296" cy="397887"/>
          </a:xfrm>
          <a:custGeom>
            <a:avLst/>
            <a:gdLst>
              <a:gd name="connsiteX0" fmla="*/ 182 w 948375"/>
              <a:gd name="connsiteY0" fmla="*/ 267824 h 435083"/>
              <a:gd name="connsiteX1" fmla="*/ 182 w 948375"/>
              <a:gd name="connsiteY1" fmla="*/ 264198 h 435083"/>
              <a:gd name="connsiteX2" fmla="*/ 182 w 948375"/>
              <a:gd name="connsiteY2" fmla="*/ 263572 h 435083"/>
              <a:gd name="connsiteX3" fmla="*/ 260 w 948375"/>
              <a:gd name="connsiteY3" fmla="*/ 252720 h 435083"/>
              <a:gd name="connsiteX4" fmla="*/ 260 w 948375"/>
              <a:gd name="connsiteY4" fmla="*/ 252329 h 435083"/>
              <a:gd name="connsiteX5" fmla="*/ 286 w 948375"/>
              <a:gd name="connsiteY5" fmla="*/ 252303 h 435083"/>
              <a:gd name="connsiteX6" fmla="*/ 260 w 948375"/>
              <a:gd name="connsiteY6" fmla="*/ 246798 h 435083"/>
              <a:gd name="connsiteX7" fmla="*/ 286 w 948375"/>
              <a:gd name="connsiteY7" fmla="*/ 246120 h 435083"/>
              <a:gd name="connsiteX8" fmla="*/ 286 w 948375"/>
              <a:gd name="connsiteY8" fmla="*/ 246094 h 435083"/>
              <a:gd name="connsiteX9" fmla="*/ 260 w 948375"/>
              <a:gd name="connsiteY9" fmla="*/ 244712 h 435083"/>
              <a:gd name="connsiteX10" fmla="*/ 286 w 948375"/>
              <a:gd name="connsiteY10" fmla="*/ 235660 h 435083"/>
              <a:gd name="connsiteX11" fmla="*/ 286 w 948375"/>
              <a:gd name="connsiteY11" fmla="*/ 235660 h 435083"/>
              <a:gd name="connsiteX12" fmla="*/ 312 w 948375"/>
              <a:gd name="connsiteY12" fmla="*/ 233573 h 435083"/>
              <a:gd name="connsiteX13" fmla="*/ 286 w 948375"/>
              <a:gd name="connsiteY13" fmla="*/ 232112 h 435083"/>
              <a:gd name="connsiteX14" fmla="*/ 260 w 948375"/>
              <a:gd name="connsiteY14" fmla="*/ 217922 h 435083"/>
              <a:gd name="connsiteX15" fmla="*/ 286 w 948375"/>
              <a:gd name="connsiteY15" fmla="*/ 216957 h 435083"/>
              <a:gd name="connsiteX16" fmla="*/ 260 w 948375"/>
              <a:gd name="connsiteY16" fmla="*/ 214530 h 435083"/>
              <a:gd name="connsiteX17" fmla="*/ 260 w 948375"/>
              <a:gd name="connsiteY17" fmla="*/ 214244 h 435083"/>
              <a:gd name="connsiteX18" fmla="*/ 260 w 948375"/>
              <a:gd name="connsiteY18" fmla="*/ 212574 h 435083"/>
              <a:gd name="connsiteX19" fmla="*/ 260 w 948375"/>
              <a:gd name="connsiteY19" fmla="*/ 212574 h 435083"/>
              <a:gd name="connsiteX20" fmla="*/ 260 w 948375"/>
              <a:gd name="connsiteY20" fmla="*/ 210878 h 435083"/>
              <a:gd name="connsiteX21" fmla="*/ 234 w 948375"/>
              <a:gd name="connsiteY21" fmla="*/ 206835 h 435083"/>
              <a:gd name="connsiteX22" fmla="*/ 234 w 948375"/>
              <a:gd name="connsiteY22" fmla="*/ 203731 h 435083"/>
              <a:gd name="connsiteX23" fmla="*/ 208 w 948375"/>
              <a:gd name="connsiteY23" fmla="*/ 202375 h 435083"/>
              <a:gd name="connsiteX24" fmla="*/ 234 w 948375"/>
              <a:gd name="connsiteY24" fmla="*/ 200157 h 435083"/>
              <a:gd name="connsiteX25" fmla="*/ 234 w 948375"/>
              <a:gd name="connsiteY25" fmla="*/ 199140 h 435083"/>
              <a:gd name="connsiteX26" fmla="*/ 234 w 948375"/>
              <a:gd name="connsiteY26" fmla="*/ 191471 h 435083"/>
              <a:gd name="connsiteX27" fmla="*/ 234 w 948375"/>
              <a:gd name="connsiteY27" fmla="*/ 186332 h 435083"/>
              <a:gd name="connsiteX28" fmla="*/ 234 w 948375"/>
              <a:gd name="connsiteY28" fmla="*/ 175298 h 435083"/>
              <a:gd name="connsiteX29" fmla="*/ 208 w 948375"/>
              <a:gd name="connsiteY29" fmla="*/ 168359 h 435083"/>
              <a:gd name="connsiteX30" fmla="*/ 208 w 948375"/>
              <a:gd name="connsiteY30" fmla="*/ 164185 h 435083"/>
              <a:gd name="connsiteX31" fmla="*/ 234 w 948375"/>
              <a:gd name="connsiteY31" fmla="*/ 161159 h 435083"/>
              <a:gd name="connsiteX32" fmla="*/ 208 w 948375"/>
              <a:gd name="connsiteY32" fmla="*/ 159881 h 435083"/>
              <a:gd name="connsiteX33" fmla="*/ 234 w 948375"/>
              <a:gd name="connsiteY33" fmla="*/ 151403 h 435083"/>
              <a:gd name="connsiteX34" fmla="*/ 234 w 948375"/>
              <a:gd name="connsiteY34" fmla="*/ 150986 h 435083"/>
              <a:gd name="connsiteX35" fmla="*/ 234 w 948375"/>
              <a:gd name="connsiteY35" fmla="*/ 148925 h 435083"/>
              <a:gd name="connsiteX36" fmla="*/ 234 w 948375"/>
              <a:gd name="connsiteY36" fmla="*/ 148925 h 435083"/>
              <a:gd name="connsiteX37" fmla="*/ 234 w 948375"/>
              <a:gd name="connsiteY37" fmla="*/ 148377 h 435083"/>
              <a:gd name="connsiteX38" fmla="*/ 234 w 948375"/>
              <a:gd name="connsiteY38" fmla="*/ 148273 h 435083"/>
              <a:gd name="connsiteX39" fmla="*/ 234 w 948375"/>
              <a:gd name="connsiteY39" fmla="*/ 148221 h 435083"/>
              <a:gd name="connsiteX40" fmla="*/ 260 w 948375"/>
              <a:gd name="connsiteY40" fmla="*/ 147673 h 435083"/>
              <a:gd name="connsiteX41" fmla="*/ 260 w 948375"/>
              <a:gd name="connsiteY41" fmla="*/ 147229 h 435083"/>
              <a:gd name="connsiteX42" fmla="*/ 260 w 948375"/>
              <a:gd name="connsiteY42" fmla="*/ 147047 h 435083"/>
              <a:gd name="connsiteX43" fmla="*/ 234 w 948375"/>
              <a:gd name="connsiteY43" fmla="*/ 145090 h 435083"/>
              <a:gd name="connsiteX44" fmla="*/ 234 w 948375"/>
              <a:gd name="connsiteY44" fmla="*/ 144308 h 435083"/>
              <a:gd name="connsiteX45" fmla="*/ 208 w 948375"/>
              <a:gd name="connsiteY45" fmla="*/ 136508 h 435083"/>
              <a:gd name="connsiteX46" fmla="*/ 208 w 948375"/>
              <a:gd name="connsiteY46" fmla="*/ 136508 h 435083"/>
              <a:gd name="connsiteX47" fmla="*/ 234 w 948375"/>
              <a:gd name="connsiteY47" fmla="*/ 134760 h 435083"/>
              <a:gd name="connsiteX48" fmla="*/ 234 w 948375"/>
              <a:gd name="connsiteY48" fmla="*/ 134447 h 435083"/>
              <a:gd name="connsiteX49" fmla="*/ 234 w 948375"/>
              <a:gd name="connsiteY49" fmla="*/ 133482 h 435083"/>
              <a:gd name="connsiteX50" fmla="*/ 234 w 948375"/>
              <a:gd name="connsiteY50" fmla="*/ 133430 h 435083"/>
              <a:gd name="connsiteX51" fmla="*/ 260 w 948375"/>
              <a:gd name="connsiteY51" fmla="*/ 129204 h 435083"/>
              <a:gd name="connsiteX52" fmla="*/ 234 w 948375"/>
              <a:gd name="connsiteY52" fmla="*/ 127926 h 435083"/>
              <a:gd name="connsiteX53" fmla="*/ 208 w 948375"/>
              <a:gd name="connsiteY53" fmla="*/ 127404 h 435083"/>
              <a:gd name="connsiteX54" fmla="*/ 260 w 948375"/>
              <a:gd name="connsiteY54" fmla="*/ 123074 h 435083"/>
              <a:gd name="connsiteX55" fmla="*/ 234 w 948375"/>
              <a:gd name="connsiteY55" fmla="*/ 122578 h 435083"/>
              <a:gd name="connsiteX56" fmla="*/ 208 w 948375"/>
              <a:gd name="connsiteY56" fmla="*/ 110892 h 435083"/>
              <a:gd name="connsiteX57" fmla="*/ 234 w 948375"/>
              <a:gd name="connsiteY57" fmla="*/ 110892 h 435083"/>
              <a:gd name="connsiteX58" fmla="*/ 234 w 948375"/>
              <a:gd name="connsiteY58" fmla="*/ 109692 h 435083"/>
              <a:gd name="connsiteX59" fmla="*/ 234 w 948375"/>
              <a:gd name="connsiteY59" fmla="*/ 109301 h 435083"/>
              <a:gd name="connsiteX60" fmla="*/ 208 w 948375"/>
              <a:gd name="connsiteY60" fmla="*/ 74163 h 435083"/>
              <a:gd name="connsiteX61" fmla="*/ 234 w 948375"/>
              <a:gd name="connsiteY61" fmla="*/ 57834 h 435083"/>
              <a:gd name="connsiteX62" fmla="*/ 234 w 948375"/>
              <a:gd name="connsiteY62" fmla="*/ 57729 h 435083"/>
              <a:gd name="connsiteX63" fmla="*/ 234 w 948375"/>
              <a:gd name="connsiteY63" fmla="*/ 57703 h 435083"/>
              <a:gd name="connsiteX64" fmla="*/ 260 w 948375"/>
              <a:gd name="connsiteY64" fmla="*/ 54886 h 435083"/>
              <a:gd name="connsiteX65" fmla="*/ 234 w 948375"/>
              <a:gd name="connsiteY65" fmla="*/ 54416 h 435083"/>
              <a:gd name="connsiteX66" fmla="*/ 260 w 948375"/>
              <a:gd name="connsiteY66" fmla="*/ 52043 h 435083"/>
              <a:gd name="connsiteX67" fmla="*/ 234 w 948375"/>
              <a:gd name="connsiteY67" fmla="*/ 37304 h 435083"/>
              <a:gd name="connsiteX68" fmla="*/ 234 w 948375"/>
              <a:gd name="connsiteY68" fmla="*/ 36626 h 435083"/>
              <a:gd name="connsiteX69" fmla="*/ 208 w 948375"/>
              <a:gd name="connsiteY69" fmla="*/ 184 h 435083"/>
              <a:gd name="connsiteX70" fmla="*/ 6933 w 948375"/>
              <a:gd name="connsiteY70" fmla="*/ 28 h 435083"/>
              <a:gd name="connsiteX71" fmla="*/ 9618 w 948375"/>
              <a:gd name="connsiteY71" fmla="*/ 28 h 435083"/>
              <a:gd name="connsiteX72" fmla="*/ 14102 w 948375"/>
              <a:gd name="connsiteY72" fmla="*/ 132 h 435083"/>
              <a:gd name="connsiteX73" fmla="*/ 21114 w 948375"/>
              <a:gd name="connsiteY73" fmla="*/ 106 h 435083"/>
              <a:gd name="connsiteX74" fmla="*/ 25962 w 948375"/>
              <a:gd name="connsiteY74" fmla="*/ 80 h 435083"/>
              <a:gd name="connsiteX75" fmla="*/ 26145 w 948375"/>
              <a:gd name="connsiteY75" fmla="*/ 80 h 435083"/>
              <a:gd name="connsiteX76" fmla="*/ 36858 w 948375"/>
              <a:gd name="connsiteY76" fmla="*/ 132 h 435083"/>
              <a:gd name="connsiteX77" fmla="*/ 43610 w 948375"/>
              <a:gd name="connsiteY77" fmla="*/ 80 h 435083"/>
              <a:gd name="connsiteX78" fmla="*/ 47364 w 948375"/>
              <a:gd name="connsiteY78" fmla="*/ 184 h 435083"/>
              <a:gd name="connsiteX79" fmla="*/ 51847 w 948375"/>
              <a:gd name="connsiteY79" fmla="*/ 158 h 435083"/>
              <a:gd name="connsiteX80" fmla="*/ 51899 w 948375"/>
              <a:gd name="connsiteY80" fmla="*/ 158 h 435083"/>
              <a:gd name="connsiteX81" fmla="*/ 55497 w 948375"/>
              <a:gd name="connsiteY81" fmla="*/ 158 h 435083"/>
              <a:gd name="connsiteX82" fmla="*/ 59485 w 948375"/>
              <a:gd name="connsiteY82" fmla="*/ 158 h 435083"/>
              <a:gd name="connsiteX83" fmla="*/ 59511 w 948375"/>
              <a:gd name="connsiteY83" fmla="*/ 158 h 435083"/>
              <a:gd name="connsiteX84" fmla="*/ 59615 w 948375"/>
              <a:gd name="connsiteY84" fmla="*/ 158 h 435083"/>
              <a:gd name="connsiteX85" fmla="*/ 59641 w 948375"/>
              <a:gd name="connsiteY85" fmla="*/ 158 h 435083"/>
              <a:gd name="connsiteX86" fmla="*/ 70537 w 948375"/>
              <a:gd name="connsiteY86" fmla="*/ 158 h 435083"/>
              <a:gd name="connsiteX87" fmla="*/ 76793 w 948375"/>
              <a:gd name="connsiteY87" fmla="*/ 158 h 435083"/>
              <a:gd name="connsiteX88" fmla="*/ 77445 w 948375"/>
              <a:gd name="connsiteY88" fmla="*/ 158 h 435083"/>
              <a:gd name="connsiteX89" fmla="*/ 79218 w 948375"/>
              <a:gd name="connsiteY89" fmla="*/ 158 h 435083"/>
              <a:gd name="connsiteX90" fmla="*/ 99993 w 948375"/>
              <a:gd name="connsiteY90" fmla="*/ 158 h 435083"/>
              <a:gd name="connsiteX91" fmla="*/ 100123 w 948375"/>
              <a:gd name="connsiteY91" fmla="*/ 158 h 435083"/>
              <a:gd name="connsiteX92" fmla="*/ 114356 w 948375"/>
              <a:gd name="connsiteY92" fmla="*/ 210 h 435083"/>
              <a:gd name="connsiteX93" fmla="*/ 136956 w 948375"/>
              <a:gd name="connsiteY93" fmla="*/ 288 h 435083"/>
              <a:gd name="connsiteX94" fmla="*/ 140554 w 948375"/>
              <a:gd name="connsiteY94" fmla="*/ 288 h 435083"/>
              <a:gd name="connsiteX95" fmla="*/ 142300 w 948375"/>
              <a:gd name="connsiteY95" fmla="*/ 288 h 435083"/>
              <a:gd name="connsiteX96" fmla="*/ 145558 w 948375"/>
              <a:gd name="connsiteY96" fmla="*/ 288 h 435083"/>
              <a:gd name="connsiteX97" fmla="*/ 147566 w 948375"/>
              <a:gd name="connsiteY97" fmla="*/ 288 h 435083"/>
              <a:gd name="connsiteX98" fmla="*/ 160391 w 948375"/>
              <a:gd name="connsiteY98" fmla="*/ 314 h 435083"/>
              <a:gd name="connsiteX99" fmla="*/ 162528 w 948375"/>
              <a:gd name="connsiteY99" fmla="*/ 314 h 435083"/>
              <a:gd name="connsiteX100" fmla="*/ 162554 w 948375"/>
              <a:gd name="connsiteY100" fmla="*/ 314 h 435083"/>
              <a:gd name="connsiteX101" fmla="*/ 162737 w 948375"/>
              <a:gd name="connsiteY101" fmla="*/ 341 h 435083"/>
              <a:gd name="connsiteX102" fmla="*/ 162893 w 948375"/>
              <a:gd name="connsiteY102" fmla="*/ 341 h 435083"/>
              <a:gd name="connsiteX103" fmla="*/ 170009 w 948375"/>
              <a:gd name="connsiteY103" fmla="*/ 341 h 435083"/>
              <a:gd name="connsiteX104" fmla="*/ 175093 w 948375"/>
              <a:gd name="connsiteY104" fmla="*/ 341 h 435083"/>
              <a:gd name="connsiteX105" fmla="*/ 175588 w 948375"/>
              <a:gd name="connsiteY105" fmla="*/ 341 h 435083"/>
              <a:gd name="connsiteX106" fmla="*/ 178872 w 948375"/>
              <a:gd name="connsiteY106" fmla="*/ 341 h 435083"/>
              <a:gd name="connsiteX107" fmla="*/ 183955 w 948375"/>
              <a:gd name="connsiteY107" fmla="*/ 341 h 435083"/>
              <a:gd name="connsiteX108" fmla="*/ 184060 w 948375"/>
              <a:gd name="connsiteY108" fmla="*/ 341 h 435083"/>
              <a:gd name="connsiteX109" fmla="*/ 184398 w 948375"/>
              <a:gd name="connsiteY109" fmla="*/ 341 h 435083"/>
              <a:gd name="connsiteX110" fmla="*/ 213906 w 948375"/>
              <a:gd name="connsiteY110" fmla="*/ 367 h 435083"/>
              <a:gd name="connsiteX111" fmla="*/ 213906 w 948375"/>
              <a:gd name="connsiteY111" fmla="*/ 367 h 435083"/>
              <a:gd name="connsiteX112" fmla="*/ 239113 w 948375"/>
              <a:gd name="connsiteY112" fmla="*/ 367 h 435083"/>
              <a:gd name="connsiteX113" fmla="*/ 253894 w 948375"/>
              <a:gd name="connsiteY113" fmla="*/ 784 h 435083"/>
              <a:gd name="connsiteX114" fmla="*/ 253894 w 948375"/>
              <a:gd name="connsiteY114" fmla="*/ 784 h 435083"/>
              <a:gd name="connsiteX115" fmla="*/ 253920 w 948375"/>
              <a:gd name="connsiteY115" fmla="*/ 784 h 435083"/>
              <a:gd name="connsiteX116" fmla="*/ 263486 w 948375"/>
              <a:gd name="connsiteY116" fmla="*/ 836 h 435083"/>
              <a:gd name="connsiteX117" fmla="*/ 275529 w 948375"/>
              <a:gd name="connsiteY117" fmla="*/ 706 h 435083"/>
              <a:gd name="connsiteX118" fmla="*/ 277041 w 948375"/>
              <a:gd name="connsiteY118" fmla="*/ 706 h 435083"/>
              <a:gd name="connsiteX119" fmla="*/ 277562 w 948375"/>
              <a:gd name="connsiteY119" fmla="*/ 706 h 435083"/>
              <a:gd name="connsiteX120" fmla="*/ 285070 w 948375"/>
              <a:gd name="connsiteY120" fmla="*/ 680 h 435083"/>
              <a:gd name="connsiteX121" fmla="*/ 306315 w 948375"/>
              <a:gd name="connsiteY121" fmla="*/ 575 h 435083"/>
              <a:gd name="connsiteX122" fmla="*/ 306445 w 948375"/>
              <a:gd name="connsiteY122" fmla="*/ 601 h 435083"/>
              <a:gd name="connsiteX123" fmla="*/ 306575 w 948375"/>
              <a:gd name="connsiteY123" fmla="*/ 601 h 435083"/>
              <a:gd name="connsiteX124" fmla="*/ 306706 w 948375"/>
              <a:gd name="connsiteY124" fmla="*/ 575 h 435083"/>
              <a:gd name="connsiteX125" fmla="*/ 306732 w 948375"/>
              <a:gd name="connsiteY125" fmla="*/ 575 h 435083"/>
              <a:gd name="connsiteX126" fmla="*/ 316038 w 948375"/>
              <a:gd name="connsiteY126" fmla="*/ 575 h 435083"/>
              <a:gd name="connsiteX127" fmla="*/ 326621 w 948375"/>
              <a:gd name="connsiteY127" fmla="*/ 575 h 435083"/>
              <a:gd name="connsiteX128" fmla="*/ 331261 w 948375"/>
              <a:gd name="connsiteY128" fmla="*/ 654 h 435083"/>
              <a:gd name="connsiteX129" fmla="*/ 335197 w 948375"/>
              <a:gd name="connsiteY129" fmla="*/ 601 h 435083"/>
              <a:gd name="connsiteX130" fmla="*/ 335197 w 948375"/>
              <a:gd name="connsiteY130" fmla="*/ 601 h 435083"/>
              <a:gd name="connsiteX131" fmla="*/ 335823 w 948375"/>
              <a:gd name="connsiteY131" fmla="*/ 601 h 435083"/>
              <a:gd name="connsiteX132" fmla="*/ 341375 w 948375"/>
              <a:gd name="connsiteY132" fmla="*/ 575 h 435083"/>
              <a:gd name="connsiteX133" fmla="*/ 341401 w 948375"/>
              <a:gd name="connsiteY133" fmla="*/ 575 h 435083"/>
              <a:gd name="connsiteX134" fmla="*/ 341427 w 948375"/>
              <a:gd name="connsiteY134" fmla="*/ 575 h 435083"/>
              <a:gd name="connsiteX135" fmla="*/ 343460 w 948375"/>
              <a:gd name="connsiteY135" fmla="*/ 601 h 435083"/>
              <a:gd name="connsiteX136" fmla="*/ 345676 w 948375"/>
              <a:gd name="connsiteY136" fmla="*/ 523 h 435083"/>
              <a:gd name="connsiteX137" fmla="*/ 347839 w 948375"/>
              <a:gd name="connsiteY137" fmla="*/ 523 h 435083"/>
              <a:gd name="connsiteX138" fmla="*/ 352167 w 948375"/>
              <a:gd name="connsiteY138" fmla="*/ 549 h 435083"/>
              <a:gd name="connsiteX139" fmla="*/ 358631 w 948375"/>
              <a:gd name="connsiteY139" fmla="*/ 549 h 435083"/>
              <a:gd name="connsiteX140" fmla="*/ 366947 w 948375"/>
              <a:gd name="connsiteY140" fmla="*/ 549 h 435083"/>
              <a:gd name="connsiteX141" fmla="*/ 371248 w 948375"/>
              <a:gd name="connsiteY141" fmla="*/ 549 h 435083"/>
              <a:gd name="connsiteX142" fmla="*/ 371925 w 948375"/>
              <a:gd name="connsiteY142" fmla="*/ 497 h 435083"/>
              <a:gd name="connsiteX143" fmla="*/ 379772 w 948375"/>
              <a:gd name="connsiteY143" fmla="*/ 471 h 435083"/>
              <a:gd name="connsiteX144" fmla="*/ 380762 w 948375"/>
              <a:gd name="connsiteY144" fmla="*/ 445 h 435083"/>
              <a:gd name="connsiteX145" fmla="*/ 381805 w 948375"/>
              <a:gd name="connsiteY145" fmla="*/ 419 h 435083"/>
              <a:gd name="connsiteX146" fmla="*/ 388478 w 948375"/>
              <a:gd name="connsiteY146" fmla="*/ 393 h 435083"/>
              <a:gd name="connsiteX147" fmla="*/ 394917 w 948375"/>
              <a:gd name="connsiteY147" fmla="*/ 419 h 435083"/>
              <a:gd name="connsiteX148" fmla="*/ 401199 w 948375"/>
              <a:gd name="connsiteY148" fmla="*/ 471 h 435083"/>
              <a:gd name="connsiteX149" fmla="*/ 401851 w 948375"/>
              <a:gd name="connsiteY149" fmla="*/ 471 h 435083"/>
              <a:gd name="connsiteX150" fmla="*/ 408967 w 948375"/>
              <a:gd name="connsiteY150" fmla="*/ 471 h 435083"/>
              <a:gd name="connsiteX151" fmla="*/ 409619 w 948375"/>
              <a:gd name="connsiteY151" fmla="*/ 471 h 435083"/>
              <a:gd name="connsiteX152" fmla="*/ 418221 w 948375"/>
              <a:gd name="connsiteY152" fmla="*/ 497 h 435083"/>
              <a:gd name="connsiteX153" fmla="*/ 418221 w 948375"/>
              <a:gd name="connsiteY153" fmla="*/ 497 h 435083"/>
              <a:gd name="connsiteX154" fmla="*/ 418221 w 948375"/>
              <a:gd name="connsiteY154" fmla="*/ 497 h 435083"/>
              <a:gd name="connsiteX155" fmla="*/ 425989 w 948375"/>
              <a:gd name="connsiteY155" fmla="*/ 471 h 435083"/>
              <a:gd name="connsiteX156" fmla="*/ 425989 w 948375"/>
              <a:gd name="connsiteY156" fmla="*/ 471 h 435083"/>
              <a:gd name="connsiteX157" fmla="*/ 426041 w 948375"/>
              <a:gd name="connsiteY157" fmla="*/ 471 h 435083"/>
              <a:gd name="connsiteX158" fmla="*/ 426797 w 948375"/>
              <a:gd name="connsiteY158" fmla="*/ 471 h 435083"/>
              <a:gd name="connsiteX159" fmla="*/ 436025 w 948375"/>
              <a:gd name="connsiteY159" fmla="*/ 497 h 435083"/>
              <a:gd name="connsiteX160" fmla="*/ 436729 w 948375"/>
              <a:gd name="connsiteY160" fmla="*/ 497 h 435083"/>
              <a:gd name="connsiteX161" fmla="*/ 438840 w 948375"/>
              <a:gd name="connsiteY161" fmla="*/ 523 h 435083"/>
              <a:gd name="connsiteX162" fmla="*/ 439231 w 948375"/>
              <a:gd name="connsiteY162" fmla="*/ 523 h 435083"/>
              <a:gd name="connsiteX163" fmla="*/ 443767 w 948375"/>
              <a:gd name="connsiteY163" fmla="*/ 523 h 435083"/>
              <a:gd name="connsiteX164" fmla="*/ 443949 w 948375"/>
              <a:gd name="connsiteY164" fmla="*/ 523 h 435083"/>
              <a:gd name="connsiteX165" fmla="*/ 445070 w 948375"/>
              <a:gd name="connsiteY165" fmla="*/ 523 h 435083"/>
              <a:gd name="connsiteX166" fmla="*/ 445122 w 948375"/>
              <a:gd name="connsiteY166" fmla="*/ 523 h 435083"/>
              <a:gd name="connsiteX167" fmla="*/ 447599 w 948375"/>
              <a:gd name="connsiteY167" fmla="*/ 549 h 435083"/>
              <a:gd name="connsiteX168" fmla="*/ 448589 w 948375"/>
              <a:gd name="connsiteY168" fmla="*/ 575 h 435083"/>
              <a:gd name="connsiteX169" fmla="*/ 451717 w 948375"/>
              <a:gd name="connsiteY169" fmla="*/ 549 h 435083"/>
              <a:gd name="connsiteX170" fmla="*/ 453021 w 948375"/>
              <a:gd name="connsiteY170" fmla="*/ 549 h 435083"/>
              <a:gd name="connsiteX171" fmla="*/ 453855 w 948375"/>
              <a:gd name="connsiteY171" fmla="*/ 549 h 435083"/>
              <a:gd name="connsiteX172" fmla="*/ 454924 w 948375"/>
              <a:gd name="connsiteY172" fmla="*/ 575 h 435083"/>
              <a:gd name="connsiteX173" fmla="*/ 455940 w 948375"/>
              <a:gd name="connsiteY173" fmla="*/ 549 h 435083"/>
              <a:gd name="connsiteX174" fmla="*/ 456018 w 948375"/>
              <a:gd name="connsiteY174" fmla="*/ 549 h 435083"/>
              <a:gd name="connsiteX175" fmla="*/ 456018 w 948375"/>
              <a:gd name="connsiteY175" fmla="*/ 549 h 435083"/>
              <a:gd name="connsiteX176" fmla="*/ 459068 w 948375"/>
              <a:gd name="connsiteY176" fmla="*/ 575 h 435083"/>
              <a:gd name="connsiteX177" fmla="*/ 460424 w 948375"/>
              <a:gd name="connsiteY177" fmla="*/ 549 h 435083"/>
              <a:gd name="connsiteX178" fmla="*/ 461075 w 948375"/>
              <a:gd name="connsiteY178" fmla="*/ 575 h 435083"/>
              <a:gd name="connsiteX179" fmla="*/ 461414 w 948375"/>
              <a:gd name="connsiteY179" fmla="*/ 575 h 435083"/>
              <a:gd name="connsiteX180" fmla="*/ 462718 w 948375"/>
              <a:gd name="connsiteY180" fmla="*/ 575 h 435083"/>
              <a:gd name="connsiteX181" fmla="*/ 464594 w 948375"/>
              <a:gd name="connsiteY181" fmla="*/ 549 h 435083"/>
              <a:gd name="connsiteX182" fmla="*/ 464855 w 948375"/>
              <a:gd name="connsiteY182" fmla="*/ 549 h 435083"/>
              <a:gd name="connsiteX183" fmla="*/ 467592 w 948375"/>
              <a:gd name="connsiteY183" fmla="*/ 575 h 435083"/>
              <a:gd name="connsiteX184" fmla="*/ 469365 w 948375"/>
              <a:gd name="connsiteY184" fmla="*/ 601 h 435083"/>
              <a:gd name="connsiteX185" fmla="*/ 470199 w 948375"/>
              <a:gd name="connsiteY185" fmla="*/ 575 h 435083"/>
              <a:gd name="connsiteX186" fmla="*/ 472128 w 948375"/>
              <a:gd name="connsiteY186" fmla="*/ 575 h 435083"/>
              <a:gd name="connsiteX187" fmla="*/ 472362 w 948375"/>
              <a:gd name="connsiteY187" fmla="*/ 601 h 435083"/>
              <a:gd name="connsiteX188" fmla="*/ 475542 w 948375"/>
              <a:gd name="connsiteY188" fmla="*/ 575 h 435083"/>
              <a:gd name="connsiteX189" fmla="*/ 477446 w 948375"/>
              <a:gd name="connsiteY189" fmla="*/ 575 h 435083"/>
              <a:gd name="connsiteX190" fmla="*/ 486465 w 948375"/>
              <a:gd name="connsiteY190" fmla="*/ 575 h 435083"/>
              <a:gd name="connsiteX191" fmla="*/ 490140 w 948375"/>
              <a:gd name="connsiteY191" fmla="*/ 575 h 435083"/>
              <a:gd name="connsiteX192" fmla="*/ 490270 w 948375"/>
              <a:gd name="connsiteY192" fmla="*/ 575 h 435083"/>
              <a:gd name="connsiteX193" fmla="*/ 494598 w 948375"/>
              <a:gd name="connsiteY193" fmla="*/ 549 h 435083"/>
              <a:gd name="connsiteX194" fmla="*/ 494963 w 948375"/>
              <a:gd name="connsiteY194" fmla="*/ 549 h 435083"/>
              <a:gd name="connsiteX195" fmla="*/ 496735 w 948375"/>
              <a:gd name="connsiteY195" fmla="*/ 549 h 435083"/>
              <a:gd name="connsiteX196" fmla="*/ 497074 w 948375"/>
              <a:gd name="connsiteY196" fmla="*/ 575 h 435083"/>
              <a:gd name="connsiteX197" fmla="*/ 505285 w 948375"/>
              <a:gd name="connsiteY197" fmla="*/ 549 h 435083"/>
              <a:gd name="connsiteX198" fmla="*/ 507605 w 948375"/>
              <a:gd name="connsiteY198" fmla="*/ 575 h 435083"/>
              <a:gd name="connsiteX199" fmla="*/ 507944 w 948375"/>
              <a:gd name="connsiteY199" fmla="*/ 549 h 435083"/>
              <a:gd name="connsiteX200" fmla="*/ 508205 w 948375"/>
              <a:gd name="connsiteY200" fmla="*/ 549 h 435083"/>
              <a:gd name="connsiteX201" fmla="*/ 509638 w 948375"/>
              <a:gd name="connsiteY201" fmla="*/ 549 h 435083"/>
              <a:gd name="connsiteX202" fmla="*/ 510525 w 948375"/>
              <a:gd name="connsiteY202" fmla="*/ 549 h 435083"/>
              <a:gd name="connsiteX203" fmla="*/ 516963 w 948375"/>
              <a:gd name="connsiteY203" fmla="*/ 549 h 435083"/>
              <a:gd name="connsiteX204" fmla="*/ 519700 w 948375"/>
              <a:gd name="connsiteY204" fmla="*/ 549 h 435083"/>
              <a:gd name="connsiteX205" fmla="*/ 520587 w 948375"/>
              <a:gd name="connsiteY205" fmla="*/ 549 h 435083"/>
              <a:gd name="connsiteX206" fmla="*/ 520613 w 948375"/>
              <a:gd name="connsiteY206" fmla="*/ 549 h 435083"/>
              <a:gd name="connsiteX207" fmla="*/ 522776 w 948375"/>
              <a:gd name="connsiteY207" fmla="*/ 523 h 435083"/>
              <a:gd name="connsiteX208" fmla="*/ 526999 w 948375"/>
              <a:gd name="connsiteY208" fmla="*/ 549 h 435083"/>
              <a:gd name="connsiteX209" fmla="*/ 527025 w 948375"/>
              <a:gd name="connsiteY209" fmla="*/ 549 h 435083"/>
              <a:gd name="connsiteX210" fmla="*/ 530701 w 948375"/>
              <a:gd name="connsiteY210" fmla="*/ 497 h 435083"/>
              <a:gd name="connsiteX211" fmla="*/ 531013 w 948375"/>
              <a:gd name="connsiteY211" fmla="*/ 497 h 435083"/>
              <a:gd name="connsiteX212" fmla="*/ 531796 w 948375"/>
              <a:gd name="connsiteY212" fmla="*/ 523 h 435083"/>
              <a:gd name="connsiteX213" fmla="*/ 533125 w 948375"/>
              <a:gd name="connsiteY213" fmla="*/ 497 h 435083"/>
              <a:gd name="connsiteX214" fmla="*/ 533438 w 948375"/>
              <a:gd name="connsiteY214" fmla="*/ 523 h 435083"/>
              <a:gd name="connsiteX215" fmla="*/ 537530 w 948375"/>
              <a:gd name="connsiteY215" fmla="*/ 523 h 435083"/>
              <a:gd name="connsiteX216" fmla="*/ 539303 w 948375"/>
              <a:gd name="connsiteY216" fmla="*/ 523 h 435083"/>
              <a:gd name="connsiteX217" fmla="*/ 539511 w 948375"/>
              <a:gd name="connsiteY217" fmla="*/ 523 h 435083"/>
              <a:gd name="connsiteX218" fmla="*/ 541623 w 948375"/>
              <a:gd name="connsiteY218" fmla="*/ 523 h 435083"/>
              <a:gd name="connsiteX219" fmla="*/ 545768 w 948375"/>
              <a:gd name="connsiteY219" fmla="*/ 549 h 435083"/>
              <a:gd name="connsiteX220" fmla="*/ 545820 w 948375"/>
              <a:gd name="connsiteY220" fmla="*/ 523 h 435083"/>
              <a:gd name="connsiteX221" fmla="*/ 546237 w 948375"/>
              <a:gd name="connsiteY221" fmla="*/ 523 h 435083"/>
              <a:gd name="connsiteX222" fmla="*/ 548140 w 948375"/>
              <a:gd name="connsiteY222" fmla="*/ 523 h 435083"/>
              <a:gd name="connsiteX223" fmla="*/ 552310 w 948375"/>
              <a:gd name="connsiteY223" fmla="*/ 523 h 435083"/>
              <a:gd name="connsiteX224" fmla="*/ 554422 w 948375"/>
              <a:gd name="connsiteY224" fmla="*/ 523 h 435083"/>
              <a:gd name="connsiteX225" fmla="*/ 556950 w 948375"/>
              <a:gd name="connsiteY225" fmla="*/ 549 h 435083"/>
              <a:gd name="connsiteX226" fmla="*/ 556950 w 948375"/>
              <a:gd name="connsiteY226" fmla="*/ 549 h 435083"/>
              <a:gd name="connsiteX227" fmla="*/ 558697 w 948375"/>
              <a:gd name="connsiteY227" fmla="*/ 523 h 435083"/>
              <a:gd name="connsiteX228" fmla="*/ 559036 w 948375"/>
              <a:gd name="connsiteY228" fmla="*/ 549 h 435083"/>
              <a:gd name="connsiteX229" fmla="*/ 560600 w 948375"/>
              <a:gd name="connsiteY229" fmla="*/ 549 h 435083"/>
              <a:gd name="connsiteX230" fmla="*/ 563311 w 948375"/>
              <a:gd name="connsiteY230" fmla="*/ 549 h 435083"/>
              <a:gd name="connsiteX231" fmla="*/ 567247 w 948375"/>
              <a:gd name="connsiteY231" fmla="*/ 523 h 435083"/>
              <a:gd name="connsiteX232" fmla="*/ 567273 w 948375"/>
              <a:gd name="connsiteY232" fmla="*/ 523 h 435083"/>
              <a:gd name="connsiteX233" fmla="*/ 569749 w 948375"/>
              <a:gd name="connsiteY233" fmla="*/ 549 h 435083"/>
              <a:gd name="connsiteX234" fmla="*/ 573738 w 948375"/>
              <a:gd name="connsiteY234" fmla="*/ 523 h 435083"/>
              <a:gd name="connsiteX235" fmla="*/ 573972 w 948375"/>
              <a:gd name="connsiteY235" fmla="*/ 523 h 435083"/>
              <a:gd name="connsiteX236" fmla="*/ 576136 w 948375"/>
              <a:gd name="connsiteY236" fmla="*/ 523 h 435083"/>
              <a:gd name="connsiteX237" fmla="*/ 580150 w 948375"/>
              <a:gd name="connsiteY237" fmla="*/ 497 h 435083"/>
              <a:gd name="connsiteX238" fmla="*/ 584451 w 948375"/>
              <a:gd name="connsiteY238" fmla="*/ 497 h 435083"/>
              <a:gd name="connsiteX239" fmla="*/ 584608 w 948375"/>
              <a:gd name="connsiteY239" fmla="*/ 497 h 435083"/>
              <a:gd name="connsiteX240" fmla="*/ 584660 w 948375"/>
              <a:gd name="connsiteY240" fmla="*/ 497 h 435083"/>
              <a:gd name="connsiteX241" fmla="*/ 586641 w 948375"/>
              <a:gd name="connsiteY241" fmla="*/ 497 h 435083"/>
              <a:gd name="connsiteX242" fmla="*/ 594930 w 948375"/>
              <a:gd name="connsiteY242" fmla="*/ 497 h 435083"/>
              <a:gd name="connsiteX243" fmla="*/ 595347 w 948375"/>
              <a:gd name="connsiteY243" fmla="*/ 523 h 435083"/>
              <a:gd name="connsiteX244" fmla="*/ 597511 w 948375"/>
              <a:gd name="connsiteY244" fmla="*/ 497 h 435083"/>
              <a:gd name="connsiteX245" fmla="*/ 602568 w 948375"/>
              <a:gd name="connsiteY245" fmla="*/ 497 h 435083"/>
              <a:gd name="connsiteX246" fmla="*/ 602881 w 948375"/>
              <a:gd name="connsiteY246" fmla="*/ 2062 h 435083"/>
              <a:gd name="connsiteX247" fmla="*/ 603454 w 948375"/>
              <a:gd name="connsiteY247" fmla="*/ 3549 h 435083"/>
              <a:gd name="connsiteX248" fmla="*/ 604705 w 948375"/>
              <a:gd name="connsiteY248" fmla="*/ 5688 h 435083"/>
              <a:gd name="connsiteX249" fmla="*/ 605957 w 948375"/>
              <a:gd name="connsiteY249" fmla="*/ 8062 h 435083"/>
              <a:gd name="connsiteX250" fmla="*/ 605983 w 948375"/>
              <a:gd name="connsiteY250" fmla="*/ 8088 h 435083"/>
              <a:gd name="connsiteX251" fmla="*/ 606582 w 948375"/>
              <a:gd name="connsiteY251" fmla="*/ 8505 h 435083"/>
              <a:gd name="connsiteX252" fmla="*/ 606921 w 948375"/>
              <a:gd name="connsiteY252" fmla="*/ 8662 h 435083"/>
              <a:gd name="connsiteX253" fmla="*/ 607599 w 948375"/>
              <a:gd name="connsiteY253" fmla="*/ 9418 h 435083"/>
              <a:gd name="connsiteX254" fmla="*/ 608016 w 948375"/>
              <a:gd name="connsiteY254" fmla="*/ 9705 h 435083"/>
              <a:gd name="connsiteX255" fmla="*/ 608146 w 948375"/>
              <a:gd name="connsiteY255" fmla="*/ 9888 h 435083"/>
              <a:gd name="connsiteX256" fmla="*/ 608277 w 948375"/>
              <a:gd name="connsiteY256" fmla="*/ 10566 h 435083"/>
              <a:gd name="connsiteX257" fmla="*/ 608459 w 948375"/>
              <a:gd name="connsiteY257" fmla="*/ 10775 h 435083"/>
              <a:gd name="connsiteX258" fmla="*/ 608954 w 948375"/>
              <a:gd name="connsiteY258" fmla="*/ 10932 h 435083"/>
              <a:gd name="connsiteX259" fmla="*/ 609215 w 948375"/>
              <a:gd name="connsiteY259" fmla="*/ 10905 h 435083"/>
              <a:gd name="connsiteX260" fmla="*/ 609528 w 948375"/>
              <a:gd name="connsiteY260" fmla="*/ 10775 h 435083"/>
              <a:gd name="connsiteX261" fmla="*/ 609893 w 948375"/>
              <a:gd name="connsiteY261" fmla="*/ 10436 h 435083"/>
              <a:gd name="connsiteX262" fmla="*/ 610336 w 948375"/>
              <a:gd name="connsiteY262" fmla="*/ 10357 h 435083"/>
              <a:gd name="connsiteX263" fmla="*/ 610414 w 948375"/>
              <a:gd name="connsiteY263" fmla="*/ 10357 h 435083"/>
              <a:gd name="connsiteX264" fmla="*/ 611014 w 948375"/>
              <a:gd name="connsiteY264" fmla="*/ 10384 h 435083"/>
              <a:gd name="connsiteX265" fmla="*/ 612421 w 948375"/>
              <a:gd name="connsiteY265" fmla="*/ 11297 h 435083"/>
              <a:gd name="connsiteX266" fmla="*/ 613334 w 948375"/>
              <a:gd name="connsiteY266" fmla="*/ 11766 h 435083"/>
              <a:gd name="connsiteX267" fmla="*/ 614741 w 948375"/>
              <a:gd name="connsiteY267" fmla="*/ 12366 h 435083"/>
              <a:gd name="connsiteX268" fmla="*/ 615940 w 948375"/>
              <a:gd name="connsiteY268" fmla="*/ 13149 h 435083"/>
              <a:gd name="connsiteX269" fmla="*/ 616201 w 948375"/>
              <a:gd name="connsiteY269" fmla="*/ 13279 h 435083"/>
              <a:gd name="connsiteX270" fmla="*/ 617817 w 948375"/>
              <a:gd name="connsiteY270" fmla="*/ 13983 h 435083"/>
              <a:gd name="connsiteX271" fmla="*/ 618860 w 948375"/>
              <a:gd name="connsiteY271" fmla="*/ 14557 h 435083"/>
              <a:gd name="connsiteX272" fmla="*/ 619094 w 948375"/>
              <a:gd name="connsiteY272" fmla="*/ 14688 h 435083"/>
              <a:gd name="connsiteX273" fmla="*/ 619512 w 948375"/>
              <a:gd name="connsiteY273" fmla="*/ 14975 h 435083"/>
              <a:gd name="connsiteX274" fmla="*/ 619981 w 948375"/>
              <a:gd name="connsiteY274" fmla="*/ 15444 h 435083"/>
              <a:gd name="connsiteX275" fmla="*/ 620215 w 948375"/>
              <a:gd name="connsiteY275" fmla="*/ 15757 h 435083"/>
              <a:gd name="connsiteX276" fmla="*/ 620476 w 948375"/>
              <a:gd name="connsiteY276" fmla="*/ 16357 h 435083"/>
              <a:gd name="connsiteX277" fmla="*/ 620580 w 948375"/>
              <a:gd name="connsiteY277" fmla="*/ 16514 h 435083"/>
              <a:gd name="connsiteX278" fmla="*/ 620893 w 948375"/>
              <a:gd name="connsiteY278" fmla="*/ 16827 h 435083"/>
              <a:gd name="connsiteX279" fmla="*/ 621310 w 948375"/>
              <a:gd name="connsiteY279" fmla="*/ 17114 h 435083"/>
              <a:gd name="connsiteX280" fmla="*/ 621988 w 948375"/>
              <a:gd name="connsiteY280" fmla="*/ 17401 h 435083"/>
              <a:gd name="connsiteX281" fmla="*/ 623057 w 948375"/>
              <a:gd name="connsiteY281" fmla="*/ 17688 h 435083"/>
              <a:gd name="connsiteX282" fmla="*/ 624386 w 948375"/>
              <a:gd name="connsiteY282" fmla="*/ 18053 h 435083"/>
              <a:gd name="connsiteX283" fmla="*/ 626263 w 948375"/>
              <a:gd name="connsiteY283" fmla="*/ 18809 h 435083"/>
              <a:gd name="connsiteX284" fmla="*/ 627540 w 948375"/>
              <a:gd name="connsiteY284" fmla="*/ 18940 h 435083"/>
              <a:gd name="connsiteX285" fmla="*/ 628635 w 948375"/>
              <a:gd name="connsiteY285" fmla="*/ 18887 h 435083"/>
              <a:gd name="connsiteX286" fmla="*/ 629339 w 948375"/>
              <a:gd name="connsiteY286" fmla="*/ 19122 h 435083"/>
              <a:gd name="connsiteX287" fmla="*/ 629547 w 948375"/>
              <a:gd name="connsiteY287" fmla="*/ 19279 h 435083"/>
              <a:gd name="connsiteX288" fmla="*/ 629860 w 948375"/>
              <a:gd name="connsiteY288" fmla="*/ 19775 h 435083"/>
              <a:gd name="connsiteX289" fmla="*/ 631476 w 948375"/>
              <a:gd name="connsiteY289" fmla="*/ 20870 h 435083"/>
              <a:gd name="connsiteX290" fmla="*/ 631633 w 948375"/>
              <a:gd name="connsiteY290" fmla="*/ 21001 h 435083"/>
              <a:gd name="connsiteX291" fmla="*/ 632076 w 948375"/>
              <a:gd name="connsiteY291" fmla="*/ 21366 h 435083"/>
              <a:gd name="connsiteX292" fmla="*/ 632310 w 948375"/>
              <a:gd name="connsiteY292" fmla="*/ 21679 h 435083"/>
              <a:gd name="connsiteX293" fmla="*/ 632806 w 948375"/>
              <a:gd name="connsiteY293" fmla="*/ 22044 h 435083"/>
              <a:gd name="connsiteX294" fmla="*/ 633040 w 948375"/>
              <a:gd name="connsiteY294" fmla="*/ 22174 h 435083"/>
              <a:gd name="connsiteX295" fmla="*/ 634448 w 948375"/>
              <a:gd name="connsiteY295" fmla="*/ 22983 h 435083"/>
              <a:gd name="connsiteX296" fmla="*/ 636064 w 948375"/>
              <a:gd name="connsiteY296" fmla="*/ 23739 h 435083"/>
              <a:gd name="connsiteX297" fmla="*/ 636377 w 948375"/>
              <a:gd name="connsiteY297" fmla="*/ 23844 h 435083"/>
              <a:gd name="connsiteX298" fmla="*/ 636846 w 948375"/>
              <a:gd name="connsiteY298" fmla="*/ 24001 h 435083"/>
              <a:gd name="connsiteX299" fmla="*/ 638071 w 948375"/>
              <a:gd name="connsiteY299" fmla="*/ 24418 h 435083"/>
              <a:gd name="connsiteX300" fmla="*/ 638462 w 948375"/>
              <a:gd name="connsiteY300" fmla="*/ 24444 h 435083"/>
              <a:gd name="connsiteX301" fmla="*/ 638932 w 948375"/>
              <a:gd name="connsiteY301" fmla="*/ 24418 h 435083"/>
              <a:gd name="connsiteX302" fmla="*/ 640026 w 948375"/>
              <a:gd name="connsiteY302" fmla="*/ 24131 h 435083"/>
              <a:gd name="connsiteX303" fmla="*/ 640574 w 948375"/>
              <a:gd name="connsiteY303" fmla="*/ 23974 h 435083"/>
              <a:gd name="connsiteX304" fmla="*/ 640704 w 948375"/>
              <a:gd name="connsiteY304" fmla="*/ 24001 h 435083"/>
              <a:gd name="connsiteX305" fmla="*/ 641669 w 948375"/>
              <a:gd name="connsiteY305" fmla="*/ 25070 h 435083"/>
              <a:gd name="connsiteX306" fmla="*/ 642529 w 948375"/>
              <a:gd name="connsiteY306" fmla="*/ 26583 h 435083"/>
              <a:gd name="connsiteX307" fmla="*/ 642633 w 948375"/>
              <a:gd name="connsiteY307" fmla="*/ 26765 h 435083"/>
              <a:gd name="connsiteX308" fmla="*/ 642816 w 948375"/>
              <a:gd name="connsiteY308" fmla="*/ 26922 h 435083"/>
              <a:gd name="connsiteX309" fmla="*/ 644953 w 948375"/>
              <a:gd name="connsiteY309" fmla="*/ 28331 h 435083"/>
              <a:gd name="connsiteX310" fmla="*/ 645292 w 948375"/>
              <a:gd name="connsiteY310" fmla="*/ 28644 h 435083"/>
              <a:gd name="connsiteX311" fmla="*/ 646387 w 948375"/>
              <a:gd name="connsiteY311" fmla="*/ 30000 h 435083"/>
              <a:gd name="connsiteX312" fmla="*/ 647117 w 948375"/>
              <a:gd name="connsiteY312" fmla="*/ 30522 h 435083"/>
              <a:gd name="connsiteX313" fmla="*/ 647664 w 948375"/>
              <a:gd name="connsiteY313" fmla="*/ 30731 h 435083"/>
              <a:gd name="connsiteX314" fmla="*/ 649332 w 948375"/>
              <a:gd name="connsiteY314" fmla="*/ 32165 h 435083"/>
              <a:gd name="connsiteX315" fmla="*/ 649802 w 948375"/>
              <a:gd name="connsiteY315" fmla="*/ 32687 h 435083"/>
              <a:gd name="connsiteX316" fmla="*/ 649984 w 948375"/>
              <a:gd name="connsiteY316" fmla="*/ 33157 h 435083"/>
              <a:gd name="connsiteX317" fmla="*/ 650141 w 948375"/>
              <a:gd name="connsiteY317" fmla="*/ 33939 h 435083"/>
              <a:gd name="connsiteX318" fmla="*/ 650505 w 948375"/>
              <a:gd name="connsiteY318" fmla="*/ 34226 h 435083"/>
              <a:gd name="connsiteX319" fmla="*/ 651027 w 948375"/>
              <a:gd name="connsiteY319" fmla="*/ 34513 h 435083"/>
              <a:gd name="connsiteX320" fmla="*/ 651496 w 948375"/>
              <a:gd name="connsiteY320" fmla="*/ 34591 h 435083"/>
              <a:gd name="connsiteX321" fmla="*/ 651783 w 948375"/>
              <a:gd name="connsiteY321" fmla="*/ 34643 h 435083"/>
              <a:gd name="connsiteX322" fmla="*/ 652069 w 948375"/>
              <a:gd name="connsiteY322" fmla="*/ 34748 h 435083"/>
              <a:gd name="connsiteX323" fmla="*/ 652617 w 948375"/>
              <a:gd name="connsiteY323" fmla="*/ 34982 h 435083"/>
              <a:gd name="connsiteX324" fmla="*/ 652825 w 948375"/>
              <a:gd name="connsiteY324" fmla="*/ 35191 h 435083"/>
              <a:gd name="connsiteX325" fmla="*/ 654780 w 948375"/>
              <a:gd name="connsiteY325" fmla="*/ 35452 h 435083"/>
              <a:gd name="connsiteX326" fmla="*/ 655224 w 948375"/>
              <a:gd name="connsiteY326" fmla="*/ 35478 h 435083"/>
              <a:gd name="connsiteX327" fmla="*/ 656006 w 948375"/>
              <a:gd name="connsiteY327" fmla="*/ 35191 h 435083"/>
              <a:gd name="connsiteX328" fmla="*/ 656370 w 948375"/>
              <a:gd name="connsiteY328" fmla="*/ 35348 h 435083"/>
              <a:gd name="connsiteX329" fmla="*/ 656605 w 948375"/>
              <a:gd name="connsiteY329" fmla="*/ 35348 h 435083"/>
              <a:gd name="connsiteX330" fmla="*/ 657439 w 948375"/>
              <a:gd name="connsiteY330" fmla="*/ 35061 h 435083"/>
              <a:gd name="connsiteX331" fmla="*/ 659055 w 948375"/>
              <a:gd name="connsiteY331" fmla="*/ 34356 h 435083"/>
              <a:gd name="connsiteX332" fmla="*/ 660750 w 948375"/>
              <a:gd name="connsiteY332" fmla="*/ 34539 h 435083"/>
              <a:gd name="connsiteX333" fmla="*/ 661688 w 948375"/>
              <a:gd name="connsiteY333" fmla="*/ 34487 h 435083"/>
              <a:gd name="connsiteX334" fmla="*/ 661688 w 948375"/>
              <a:gd name="connsiteY334" fmla="*/ 34487 h 435083"/>
              <a:gd name="connsiteX335" fmla="*/ 662053 w 948375"/>
              <a:gd name="connsiteY335" fmla="*/ 34409 h 435083"/>
              <a:gd name="connsiteX336" fmla="*/ 663513 w 948375"/>
              <a:gd name="connsiteY336" fmla="*/ 33495 h 435083"/>
              <a:gd name="connsiteX337" fmla="*/ 663904 w 948375"/>
              <a:gd name="connsiteY337" fmla="*/ 33131 h 435083"/>
              <a:gd name="connsiteX338" fmla="*/ 664947 w 948375"/>
              <a:gd name="connsiteY338" fmla="*/ 31878 h 435083"/>
              <a:gd name="connsiteX339" fmla="*/ 665155 w 948375"/>
              <a:gd name="connsiteY339" fmla="*/ 31617 h 435083"/>
              <a:gd name="connsiteX340" fmla="*/ 665755 w 948375"/>
              <a:gd name="connsiteY340" fmla="*/ 31409 h 435083"/>
              <a:gd name="connsiteX341" fmla="*/ 666510 w 948375"/>
              <a:gd name="connsiteY341" fmla="*/ 30652 h 435083"/>
              <a:gd name="connsiteX342" fmla="*/ 666928 w 948375"/>
              <a:gd name="connsiteY342" fmla="*/ 30078 h 435083"/>
              <a:gd name="connsiteX343" fmla="*/ 667110 w 948375"/>
              <a:gd name="connsiteY343" fmla="*/ 29791 h 435083"/>
              <a:gd name="connsiteX344" fmla="*/ 668101 w 948375"/>
              <a:gd name="connsiteY344" fmla="*/ 28174 h 435083"/>
              <a:gd name="connsiteX345" fmla="*/ 668544 w 948375"/>
              <a:gd name="connsiteY345" fmla="*/ 27678 h 435083"/>
              <a:gd name="connsiteX346" fmla="*/ 668726 w 948375"/>
              <a:gd name="connsiteY346" fmla="*/ 27365 h 435083"/>
              <a:gd name="connsiteX347" fmla="*/ 669117 w 948375"/>
              <a:gd name="connsiteY347" fmla="*/ 26035 h 435083"/>
              <a:gd name="connsiteX348" fmla="*/ 669665 w 948375"/>
              <a:gd name="connsiteY348" fmla="*/ 24679 h 435083"/>
              <a:gd name="connsiteX349" fmla="*/ 669769 w 948375"/>
              <a:gd name="connsiteY349" fmla="*/ 23452 h 435083"/>
              <a:gd name="connsiteX350" fmla="*/ 670108 w 948375"/>
              <a:gd name="connsiteY350" fmla="*/ 22853 h 435083"/>
              <a:gd name="connsiteX351" fmla="*/ 670134 w 948375"/>
              <a:gd name="connsiteY351" fmla="*/ 22461 h 435083"/>
              <a:gd name="connsiteX352" fmla="*/ 669978 w 948375"/>
              <a:gd name="connsiteY352" fmla="*/ 22122 h 435083"/>
              <a:gd name="connsiteX353" fmla="*/ 669978 w 948375"/>
              <a:gd name="connsiteY353" fmla="*/ 21861 h 435083"/>
              <a:gd name="connsiteX354" fmla="*/ 670160 w 948375"/>
              <a:gd name="connsiteY354" fmla="*/ 21209 h 435083"/>
              <a:gd name="connsiteX355" fmla="*/ 670499 w 948375"/>
              <a:gd name="connsiteY355" fmla="*/ 21027 h 435083"/>
              <a:gd name="connsiteX356" fmla="*/ 671203 w 948375"/>
              <a:gd name="connsiteY356" fmla="*/ 20609 h 435083"/>
              <a:gd name="connsiteX357" fmla="*/ 672037 w 948375"/>
              <a:gd name="connsiteY357" fmla="*/ 20270 h 435083"/>
              <a:gd name="connsiteX358" fmla="*/ 673418 w 948375"/>
              <a:gd name="connsiteY358" fmla="*/ 19879 h 435083"/>
              <a:gd name="connsiteX359" fmla="*/ 674617 w 948375"/>
              <a:gd name="connsiteY359" fmla="*/ 19722 h 435083"/>
              <a:gd name="connsiteX360" fmla="*/ 675243 w 948375"/>
              <a:gd name="connsiteY360" fmla="*/ 19722 h 435083"/>
              <a:gd name="connsiteX361" fmla="*/ 675530 w 948375"/>
              <a:gd name="connsiteY361" fmla="*/ 19905 h 435083"/>
              <a:gd name="connsiteX362" fmla="*/ 676468 w 948375"/>
              <a:gd name="connsiteY362" fmla="*/ 20766 h 435083"/>
              <a:gd name="connsiteX363" fmla="*/ 677798 w 948375"/>
              <a:gd name="connsiteY363" fmla="*/ 21209 h 435083"/>
              <a:gd name="connsiteX364" fmla="*/ 678189 w 948375"/>
              <a:gd name="connsiteY364" fmla="*/ 21314 h 435083"/>
              <a:gd name="connsiteX365" fmla="*/ 679570 w 948375"/>
              <a:gd name="connsiteY365" fmla="*/ 22018 h 435083"/>
              <a:gd name="connsiteX366" fmla="*/ 680561 w 948375"/>
              <a:gd name="connsiteY366" fmla="*/ 22357 h 435083"/>
              <a:gd name="connsiteX367" fmla="*/ 681108 w 948375"/>
              <a:gd name="connsiteY367" fmla="*/ 22540 h 435083"/>
              <a:gd name="connsiteX368" fmla="*/ 682151 w 948375"/>
              <a:gd name="connsiteY368" fmla="*/ 22644 h 435083"/>
              <a:gd name="connsiteX369" fmla="*/ 683324 w 948375"/>
              <a:gd name="connsiteY369" fmla="*/ 22644 h 435083"/>
              <a:gd name="connsiteX370" fmla="*/ 683715 w 948375"/>
              <a:gd name="connsiteY370" fmla="*/ 22592 h 435083"/>
              <a:gd name="connsiteX371" fmla="*/ 686921 w 948375"/>
              <a:gd name="connsiteY371" fmla="*/ 22879 h 435083"/>
              <a:gd name="connsiteX372" fmla="*/ 686947 w 948375"/>
              <a:gd name="connsiteY372" fmla="*/ 22879 h 435083"/>
              <a:gd name="connsiteX373" fmla="*/ 689059 w 948375"/>
              <a:gd name="connsiteY373" fmla="*/ 23426 h 435083"/>
              <a:gd name="connsiteX374" fmla="*/ 690623 w 948375"/>
              <a:gd name="connsiteY374" fmla="*/ 23635 h 435083"/>
              <a:gd name="connsiteX375" fmla="*/ 692604 w 948375"/>
              <a:gd name="connsiteY375" fmla="*/ 23531 h 435083"/>
              <a:gd name="connsiteX376" fmla="*/ 693751 w 948375"/>
              <a:gd name="connsiteY376" fmla="*/ 23296 h 435083"/>
              <a:gd name="connsiteX377" fmla="*/ 694950 w 948375"/>
              <a:gd name="connsiteY377" fmla="*/ 22853 h 435083"/>
              <a:gd name="connsiteX378" fmla="*/ 696175 w 948375"/>
              <a:gd name="connsiteY378" fmla="*/ 22305 h 435083"/>
              <a:gd name="connsiteX379" fmla="*/ 697817 w 948375"/>
              <a:gd name="connsiteY379" fmla="*/ 21522 h 435083"/>
              <a:gd name="connsiteX380" fmla="*/ 698729 w 948375"/>
              <a:gd name="connsiteY380" fmla="*/ 21261 h 435083"/>
              <a:gd name="connsiteX381" fmla="*/ 699616 w 948375"/>
              <a:gd name="connsiteY381" fmla="*/ 21261 h 435083"/>
              <a:gd name="connsiteX382" fmla="*/ 699694 w 948375"/>
              <a:gd name="connsiteY382" fmla="*/ 21314 h 435083"/>
              <a:gd name="connsiteX383" fmla="*/ 700085 w 948375"/>
              <a:gd name="connsiteY383" fmla="*/ 21574 h 435083"/>
              <a:gd name="connsiteX384" fmla="*/ 700893 w 948375"/>
              <a:gd name="connsiteY384" fmla="*/ 21940 h 435083"/>
              <a:gd name="connsiteX385" fmla="*/ 702770 w 948375"/>
              <a:gd name="connsiteY385" fmla="*/ 22566 h 435083"/>
              <a:gd name="connsiteX386" fmla="*/ 704152 w 948375"/>
              <a:gd name="connsiteY386" fmla="*/ 22879 h 435083"/>
              <a:gd name="connsiteX387" fmla="*/ 705716 w 948375"/>
              <a:gd name="connsiteY387" fmla="*/ 22800 h 435083"/>
              <a:gd name="connsiteX388" fmla="*/ 707410 w 948375"/>
              <a:gd name="connsiteY388" fmla="*/ 22487 h 435083"/>
              <a:gd name="connsiteX389" fmla="*/ 707983 w 948375"/>
              <a:gd name="connsiteY389" fmla="*/ 22305 h 435083"/>
              <a:gd name="connsiteX390" fmla="*/ 709131 w 948375"/>
              <a:gd name="connsiteY390" fmla="*/ 21940 h 435083"/>
              <a:gd name="connsiteX391" fmla="*/ 710330 w 948375"/>
              <a:gd name="connsiteY391" fmla="*/ 21261 h 435083"/>
              <a:gd name="connsiteX392" fmla="*/ 710825 w 948375"/>
              <a:gd name="connsiteY392" fmla="*/ 21444 h 435083"/>
              <a:gd name="connsiteX393" fmla="*/ 710955 w 948375"/>
              <a:gd name="connsiteY393" fmla="*/ 21731 h 435083"/>
              <a:gd name="connsiteX394" fmla="*/ 711268 w 948375"/>
              <a:gd name="connsiteY394" fmla="*/ 22018 h 435083"/>
              <a:gd name="connsiteX395" fmla="*/ 711789 w 948375"/>
              <a:gd name="connsiteY395" fmla="*/ 22279 h 435083"/>
              <a:gd name="connsiteX396" fmla="*/ 712493 w 948375"/>
              <a:gd name="connsiteY396" fmla="*/ 22461 h 435083"/>
              <a:gd name="connsiteX397" fmla="*/ 712780 w 948375"/>
              <a:gd name="connsiteY397" fmla="*/ 22461 h 435083"/>
              <a:gd name="connsiteX398" fmla="*/ 714057 w 948375"/>
              <a:gd name="connsiteY398" fmla="*/ 22435 h 435083"/>
              <a:gd name="connsiteX399" fmla="*/ 715021 w 948375"/>
              <a:gd name="connsiteY399" fmla="*/ 22618 h 435083"/>
              <a:gd name="connsiteX400" fmla="*/ 715335 w 948375"/>
              <a:gd name="connsiteY400" fmla="*/ 22748 h 435083"/>
              <a:gd name="connsiteX401" fmla="*/ 715595 w 948375"/>
              <a:gd name="connsiteY401" fmla="*/ 22957 h 435083"/>
              <a:gd name="connsiteX402" fmla="*/ 716038 w 948375"/>
              <a:gd name="connsiteY402" fmla="*/ 23087 h 435083"/>
              <a:gd name="connsiteX403" fmla="*/ 717107 w 948375"/>
              <a:gd name="connsiteY403" fmla="*/ 23061 h 435083"/>
              <a:gd name="connsiteX404" fmla="*/ 717472 w 948375"/>
              <a:gd name="connsiteY404" fmla="*/ 22931 h 435083"/>
              <a:gd name="connsiteX405" fmla="*/ 718228 w 948375"/>
              <a:gd name="connsiteY405" fmla="*/ 22279 h 435083"/>
              <a:gd name="connsiteX406" fmla="*/ 718931 w 948375"/>
              <a:gd name="connsiteY406" fmla="*/ 21522 h 435083"/>
              <a:gd name="connsiteX407" fmla="*/ 718984 w 948375"/>
              <a:gd name="connsiteY407" fmla="*/ 21287 h 435083"/>
              <a:gd name="connsiteX408" fmla="*/ 719192 w 948375"/>
              <a:gd name="connsiteY408" fmla="*/ 20844 h 435083"/>
              <a:gd name="connsiteX409" fmla="*/ 719844 w 948375"/>
              <a:gd name="connsiteY409" fmla="*/ 20140 h 435083"/>
              <a:gd name="connsiteX410" fmla="*/ 720261 w 948375"/>
              <a:gd name="connsiteY410" fmla="*/ 19931 h 435083"/>
              <a:gd name="connsiteX411" fmla="*/ 720809 w 948375"/>
              <a:gd name="connsiteY411" fmla="*/ 19800 h 435083"/>
              <a:gd name="connsiteX412" fmla="*/ 721225 w 948375"/>
              <a:gd name="connsiteY412" fmla="*/ 19879 h 435083"/>
              <a:gd name="connsiteX413" fmla="*/ 721773 w 948375"/>
              <a:gd name="connsiteY413" fmla="*/ 20322 h 435083"/>
              <a:gd name="connsiteX414" fmla="*/ 722346 w 948375"/>
              <a:gd name="connsiteY414" fmla="*/ 20401 h 435083"/>
              <a:gd name="connsiteX415" fmla="*/ 722346 w 948375"/>
              <a:gd name="connsiteY415" fmla="*/ 20401 h 435083"/>
              <a:gd name="connsiteX416" fmla="*/ 724223 w 948375"/>
              <a:gd name="connsiteY416" fmla="*/ 20270 h 435083"/>
              <a:gd name="connsiteX417" fmla="*/ 724380 w 948375"/>
              <a:gd name="connsiteY417" fmla="*/ 20583 h 435083"/>
              <a:gd name="connsiteX418" fmla="*/ 725110 w 948375"/>
              <a:gd name="connsiteY418" fmla="*/ 21261 h 435083"/>
              <a:gd name="connsiteX419" fmla="*/ 725292 w 948375"/>
              <a:gd name="connsiteY419" fmla="*/ 21366 h 435083"/>
              <a:gd name="connsiteX420" fmla="*/ 725839 w 948375"/>
              <a:gd name="connsiteY420" fmla="*/ 21757 h 435083"/>
              <a:gd name="connsiteX421" fmla="*/ 726100 w 948375"/>
              <a:gd name="connsiteY421" fmla="*/ 21783 h 435083"/>
              <a:gd name="connsiteX422" fmla="*/ 728081 w 948375"/>
              <a:gd name="connsiteY422" fmla="*/ 21627 h 435083"/>
              <a:gd name="connsiteX423" fmla="*/ 728629 w 948375"/>
              <a:gd name="connsiteY423" fmla="*/ 21496 h 435083"/>
              <a:gd name="connsiteX424" fmla="*/ 729202 w 948375"/>
              <a:gd name="connsiteY424" fmla="*/ 21261 h 435083"/>
              <a:gd name="connsiteX425" fmla="*/ 729437 w 948375"/>
              <a:gd name="connsiteY425" fmla="*/ 21105 h 435083"/>
              <a:gd name="connsiteX426" fmla="*/ 729463 w 948375"/>
              <a:gd name="connsiteY426" fmla="*/ 21105 h 435083"/>
              <a:gd name="connsiteX427" fmla="*/ 729619 w 948375"/>
              <a:gd name="connsiteY427" fmla="*/ 20922 h 435083"/>
              <a:gd name="connsiteX428" fmla="*/ 729697 w 948375"/>
              <a:gd name="connsiteY428" fmla="*/ 20844 h 435083"/>
              <a:gd name="connsiteX429" fmla="*/ 729906 w 948375"/>
              <a:gd name="connsiteY429" fmla="*/ 20740 h 435083"/>
              <a:gd name="connsiteX430" fmla="*/ 730584 w 948375"/>
              <a:gd name="connsiteY430" fmla="*/ 20557 h 435083"/>
              <a:gd name="connsiteX431" fmla="*/ 731339 w 948375"/>
              <a:gd name="connsiteY431" fmla="*/ 20166 h 435083"/>
              <a:gd name="connsiteX432" fmla="*/ 731600 w 948375"/>
              <a:gd name="connsiteY432" fmla="*/ 19957 h 435083"/>
              <a:gd name="connsiteX433" fmla="*/ 731809 w 948375"/>
              <a:gd name="connsiteY433" fmla="*/ 19905 h 435083"/>
              <a:gd name="connsiteX434" fmla="*/ 731835 w 948375"/>
              <a:gd name="connsiteY434" fmla="*/ 19905 h 435083"/>
              <a:gd name="connsiteX435" fmla="*/ 732330 w 948375"/>
              <a:gd name="connsiteY435" fmla="*/ 20192 h 435083"/>
              <a:gd name="connsiteX436" fmla="*/ 732461 w 948375"/>
              <a:gd name="connsiteY436" fmla="*/ 20348 h 435083"/>
              <a:gd name="connsiteX437" fmla="*/ 733659 w 948375"/>
              <a:gd name="connsiteY437" fmla="*/ 21705 h 435083"/>
              <a:gd name="connsiteX438" fmla="*/ 733894 w 948375"/>
              <a:gd name="connsiteY438" fmla="*/ 21731 h 435083"/>
              <a:gd name="connsiteX439" fmla="*/ 734389 w 948375"/>
              <a:gd name="connsiteY439" fmla="*/ 21835 h 435083"/>
              <a:gd name="connsiteX440" fmla="*/ 734859 w 948375"/>
              <a:gd name="connsiteY440" fmla="*/ 21914 h 435083"/>
              <a:gd name="connsiteX441" fmla="*/ 734859 w 948375"/>
              <a:gd name="connsiteY441" fmla="*/ 21914 h 435083"/>
              <a:gd name="connsiteX442" fmla="*/ 735067 w 948375"/>
              <a:gd name="connsiteY442" fmla="*/ 21940 h 435083"/>
              <a:gd name="connsiteX443" fmla="*/ 736032 w 948375"/>
              <a:gd name="connsiteY443" fmla="*/ 22122 h 435083"/>
              <a:gd name="connsiteX444" fmla="*/ 736188 w 948375"/>
              <a:gd name="connsiteY444" fmla="*/ 22096 h 435083"/>
              <a:gd name="connsiteX445" fmla="*/ 737101 w 948375"/>
              <a:gd name="connsiteY445" fmla="*/ 21940 h 435083"/>
              <a:gd name="connsiteX446" fmla="*/ 737231 w 948375"/>
              <a:gd name="connsiteY446" fmla="*/ 21940 h 435083"/>
              <a:gd name="connsiteX447" fmla="*/ 737778 w 948375"/>
              <a:gd name="connsiteY447" fmla="*/ 21705 h 435083"/>
              <a:gd name="connsiteX448" fmla="*/ 738013 w 948375"/>
              <a:gd name="connsiteY448" fmla="*/ 21705 h 435083"/>
              <a:gd name="connsiteX449" fmla="*/ 738013 w 948375"/>
              <a:gd name="connsiteY449" fmla="*/ 21705 h 435083"/>
              <a:gd name="connsiteX450" fmla="*/ 738117 w 948375"/>
              <a:gd name="connsiteY450" fmla="*/ 21705 h 435083"/>
              <a:gd name="connsiteX451" fmla="*/ 739290 w 948375"/>
              <a:gd name="connsiteY451" fmla="*/ 22044 h 435083"/>
              <a:gd name="connsiteX452" fmla="*/ 739942 w 948375"/>
              <a:gd name="connsiteY452" fmla="*/ 22305 h 435083"/>
              <a:gd name="connsiteX453" fmla="*/ 741349 w 948375"/>
              <a:gd name="connsiteY453" fmla="*/ 23113 h 435083"/>
              <a:gd name="connsiteX454" fmla="*/ 741506 w 948375"/>
              <a:gd name="connsiteY454" fmla="*/ 23479 h 435083"/>
              <a:gd name="connsiteX455" fmla="*/ 741427 w 948375"/>
              <a:gd name="connsiteY455" fmla="*/ 25305 h 435083"/>
              <a:gd name="connsiteX456" fmla="*/ 741402 w 948375"/>
              <a:gd name="connsiteY456" fmla="*/ 25539 h 435083"/>
              <a:gd name="connsiteX457" fmla="*/ 741427 w 948375"/>
              <a:gd name="connsiteY457" fmla="*/ 25644 h 435083"/>
              <a:gd name="connsiteX458" fmla="*/ 741454 w 948375"/>
              <a:gd name="connsiteY458" fmla="*/ 25800 h 435083"/>
              <a:gd name="connsiteX459" fmla="*/ 741766 w 948375"/>
              <a:gd name="connsiteY459" fmla="*/ 26505 h 435083"/>
              <a:gd name="connsiteX460" fmla="*/ 741871 w 948375"/>
              <a:gd name="connsiteY460" fmla="*/ 26922 h 435083"/>
              <a:gd name="connsiteX461" fmla="*/ 741975 w 948375"/>
              <a:gd name="connsiteY461" fmla="*/ 27991 h 435083"/>
              <a:gd name="connsiteX462" fmla="*/ 742053 w 948375"/>
              <a:gd name="connsiteY462" fmla="*/ 28148 h 435083"/>
              <a:gd name="connsiteX463" fmla="*/ 742131 w 948375"/>
              <a:gd name="connsiteY463" fmla="*/ 28331 h 435083"/>
              <a:gd name="connsiteX464" fmla="*/ 742288 w 948375"/>
              <a:gd name="connsiteY464" fmla="*/ 28539 h 435083"/>
              <a:gd name="connsiteX465" fmla="*/ 742887 w 948375"/>
              <a:gd name="connsiteY465" fmla="*/ 28930 h 435083"/>
              <a:gd name="connsiteX466" fmla="*/ 743357 w 948375"/>
              <a:gd name="connsiteY466" fmla="*/ 29087 h 435083"/>
              <a:gd name="connsiteX467" fmla="*/ 744738 w 948375"/>
              <a:gd name="connsiteY467" fmla="*/ 29192 h 435083"/>
              <a:gd name="connsiteX468" fmla="*/ 745729 w 948375"/>
              <a:gd name="connsiteY468" fmla="*/ 29426 h 435083"/>
              <a:gd name="connsiteX469" fmla="*/ 746432 w 948375"/>
              <a:gd name="connsiteY469" fmla="*/ 29478 h 435083"/>
              <a:gd name="connsiteX470" fmla="*/ 746980 w 948375"/>
              <a:gd name="connsiteY470" fmla="*/ 29609 h 435083"/>
              <a:gd name="connsiteX471" fmla="*/ 747319 w 948375"/>
              <a:gd name="connsiteY471" fmla="*/ 29713 h 435083"/>
              <a:gd name="connsiteX472" fmla="*/ 747684 w 948375"/>
              <a:gd name="connsiteY472" fmla="*/ 29948 h 435083"/>
              <a:gd name="connsiteX473" fmla="*/ 748726 w 948375"/>
              <a:gd name="connsiteY473" fmla="*/ 30548 h 435083"/>
              <a:gd name="connsiteX474" fmla="*/ 749404 w 948375"/>
              <a:gd name="connsiteY474" fmla="*/ 31357 h 435083"/>
              <a:gd name="connsiteX475" fmla="*/ 749743 w 948375"/>
              <a:gd name="connsiteY475" fmla="*/ 31878 h 435083"/>
              <a:gd name="connsiteX476" fmla="*/ 750082 w 948375"/>
              <a:gd name="connsiteY476" fmla="*/ 32348 h 435083"/>
              <a:gd name="connsiteX477" fmla="*/ 750212 w 948375"/>
              <a:gd name="connsiteY477" fmla="*/ 32713 h 435083"/>
              <a:gd name="connsiteX478" fmla="*/ 750212 w 948375"/>
              <a:gd name="connsiteY478" fmla="*/ 32974 h 435083"/>
              <a:gd name="connsiteX479" fmla="*/ 750212 w 948375"/>
              <a:gd name="connsiteY479" fmla="*/ 33026 h 435083"/>
              <a:gd name="connsiteX480" fmla="*/ 750473 w 948375"/>
              <a:gd name="connsiteY480" fmla="*/ 33626 h 435083"/>
              <a:gd name="connsiteX481" fmla="*/ 750499 w 948375"/>
              <a:gd name="connsiteY481" fmla="*/ 33678 h 435083"/>
              <a:gd name="connsiteX482" fmla="*/ 750838 w 948375"/>
              <a:gd name="connsiteY482" fmla="*/ 34043 h 435083"/>
              <a:gd name="connsiteX483" fmla="*/ 752975 w 948375"/>
              <a:gd name="connsiteY483" fmla="*/ 34435 h 435083"/>
              <a:gd name="connsiteX484" fmla="*/ 754096 w 948375"/>
              <a:gd name="connsiteY484" fmla="*/ 34383 h 435083"/>
              <a:gd name="connsiteX485" fmla="*/ 754122 w 948375"/>
              <a:gd name="connsiteY485" fmla="*/ 34383 h 435083"/>
              <a:gd name="connsiteX486" fmla="*/ 754670 w 948375"/>
              <a:gd name="connsiteY486" fmla="*/ 34435 h 435083"/>
              <a:gd name="connsiteX487" fmla="*/ 755817 w 948375"/>
              <a:gd name="connsiteY487" fmla="*/ 34330 h 435083"/>
              <a:gd name="connsiteX488" fmla="*/ 756468 w 948375"/>
              <a:gd name="connsiteY488" fmla="*/ 34122 h 435083"/>
              <a:gd name="connsiteX489" fmla="*/ 757303 w 948375"/>
              <a:gd name="connsiteY489" fmla="*/ 33991 h 435083"/>
              <a:gd name="connsiteX490" fmla="*/ 757980 w 948375"/>
              <a:gd name="connsiteY490" fmla="*/ 34017 h 435083"/>
              <a:gd name="connsiteX491" fmla="*/ 759414 w 948375"/>
              <a:gd name="connsiteY491" fmla="*/ 34304 h 435083"/>
              <a:gd name="connsiteX492" fmla="*/ 761473 w 948375"/>
              <a:gd name="connsiteY492" fmla="*/ 34956 h 435083"/>
              <a:gd name="connsiteX493" fmla="*/ 761812 w 948375"/>
              <a:gd name="connsiteY493" fmla="*/ 35269 h 435083"/>
              <a:gd name="connsiteX494" fmla="*/ 762386 w 948375"/>
              <a:gd name="connsiteY494" fmla="*/ 35452 h 435083"/>
              <a:gd name="connsiteX495" fmla="*/ 763376 w 948375"/>
              <a:gd name="connsiteY495" fmla="*/ 35582 h 435083"/>
              <a:gd name="connsiteX496" fmla="*/ 764758 w 948375"/>
              <a:gd name="connsiteY496" fmla="*/ 35765 h 435083"/>
              <a:gd name="connsiteX497" fmla="*/ 765852 w 948375"/>
              <a:gd name="connsiteY497" fmla="*/ 35895 h 435083"/>
              <a:gd name="connsiteX498" fmla="*/ 767026 w 948375"/>
              <a:gd name="connsiteY498" fmla="*/ 35739 h 435083"/>
              <a:gd name="connsiteX499" fmla="*/ 767338 w 948375"/>
              <a:gd name="connsiteY499" fmla="*/ 35817 h 435083"/>
              <a:gd name="connsiteX500" fmla="*/ 767756 w 948375"/>
              <a:gd name="connsiteY500" fmla="*/ 36078 h 435083"/>
              <a:gd name="connsiteX501" fmla="*/ 768459 w 948375"/>
              <a:gd name="connsiteY501" fmla="*/ 36678 h 435083"/>
              <a:gd name="connsiteX502" fmla="*/ 769293 w 948375"/>
              <a:gd name="connsiteY502" fmla="*/ 38687 h 435083"/>
              <a:gd name="connsiteX503" fmla="*/ 769320 w 948375"/>
              <a:gd name="connsiteY503" fmla="*/ 38921 h 435083"/>
              <a:gd name="connsiteX504" fmla="*/ 769293 w 948375"/>
              <a:gd name="connsiteY504" fmla="*/ 39156 h 435083"/>
              <a:gd name="connsiteX505" fmla="*/ 769293 w 948375"/>
              <a:gd name="connsiteY505" fmla="*/ 39287 h 435083"/>
              <a:gd name="connsiteX506" fmla="*/ 769189 w 948375"/>
              <a:gd name="connsiteY506" fmla="*/ 39547 h 435083"/>
              <a:gd name="connsiteX507" fmla="*/ 768798 w 948375"/>
              <a:gd name="connsiteY507" fmla="*/ 40669 h 435083"/>
              <a:gd name="connsiteX508" fmla="*/ 768798 w 948375"/>
              <a:gd name="connsiteY508" fmla="*/ 41060 h 435083"/>
              <a:gd name="connsiteX509" fmla="*/ 768902 w 948375"/>
              <a:gd name="connsiteY509" fmla="*/ 41373 h 435083"/>
              <a:gd name="connsiteX510" fmla="*/ 769033 w 948375"/>
              <a:gd name="connsiteY510" fmla="*/ 41634 h 435083"/>
              <a:gd name="connsiteX511" fmla="*/ 769241 w 948375"/>
              <a:gd name="connsiteY511" fmla="*/ 41765 h 435083"/>
              <a:gd name="connsiteX512" fmla="*/ 769867 w 948375"/>
              <a:gd name="connsiteY512" fmla="*/ 41843 h 435083"/>
              <a:gd name="connsiteX513" fmla="*/ 770623 w 948375"/>
              <a:gd name="connsiteY513" fmla="*/ 41817 h 435083"/>
              <a:gd name="connsiteX514" fmla="*/ 771457 w 948375"/>
              <a:gd name="connsiteY514" fmla="*/ 41504 h 435083"/>
              <a:gd name="connsiteX515" fmla="*/ 771952 w 948375"/>
              <a:gd name="connsiteY515" fmla="*/ 41217 h 435083"/>
              <a:gd name="connsiteX516" fmla="*/ 772656 w 948375"/>
              <a:gd name="connsiteY516" fmla="*/ 40773 h 435083"/>
              <a:gd name="connsiteX517" fmla="*/ 773308 w 948375"/>
              <a:gd name="connsiteY517" fmla="*/ 40200 h 435083"/>
              <a:gd name="connsiteX518" fmla="*/ 773699 w 948375"/>
              <a:gd name="connsiteY518" fmla="*/ 40043 h 435083"/>
              <a:gd name="connsiteX519" fmla="*/ 775185 w 948375"/>
              <a:gd name="connsiteY519" fmla="*/ 39704 h 435083"/>
              <a:gd name="connsiteX520" fmla="*/ 775419 w 948375"/>
              <a:gd name="connsiteY520" fmla="*/ 39808 h 435083"/>
              <a:gd name="connsiteX521" fmla="*/ 775966 w 948375"/>
              <a:gd name="connsiteY521" fmla="*/ 40147 h 435083"/>
              <a:gd name="connsiteX522" fmla="*/ 776097 w 948375"/>
              <a:gd name="connsiteY522" fmla="*/ 40226 h 435083"/>
              <a:gd name="connsiteX523" fmla="*/ 777348 w 948375"/>
              <a:gd name="connsiteY523" fmla="*/ 40956 h 435083"/>
              <a:gd name="connsiteX524" fmla="*/ 778886 w 948375"/>
              <a:gd name="connsiteY524" fmla="*/ 41113 h 435083"/>
              <a:gd name="connsiteX525" fmla="*/ 780215 w 948375"/>
              <a:gd name="connsiteY525" fmla="*/ 41608 h 435083"/>
              <a:gd name="connsiteX526" fmla="*/ 781363 w 948375"/>
              <a:gd name="connsiteY526" fmla="*/ 42469 h 435083"/>
              <a:gd name="connsiteX527" fmla="*/ 782066 w 948375"/>
              <a:gd name="connsiteY527" fmla="*/ 42913 h 435083"/>
              <a:gd name="connsiteX528" fmla="*/ 783578 w 948375"/>
              <a:gd name="connsiteY528" fmla="*/ 43434 h 435083"/>
              <a:gd name="connsiteX529" fmla="*/ 783969 w 948375"/>
              <a:gd name="connsiteY529" fmla="*/ 43486 h 435083"/>
              <a:gd name="connsiteX530" fmla="*/ 784673 w 948375"/>
              <a:gd name="connsiteY530" fmla="*/ 43539 h 435083"/>
              <a:gd name="connsiteX531" fmla="*/ 785351 w 948375"/>
              <a:gd name="connsiteY531" fmla="*/ 43747 h 435083"/>
              <a:gd name="connsiteX532" fmla="*/ 786107 w 948375"/>
              <a:gd name="connsiteY532" fmla="*/ 44060 h 435083"/>
              <a:gd name="connsiteX533" fmla="*/ 786602 w 948375"/>
              <a:gd name="connsiteY533" fmla="*/ 44869 h 435083"/>
              <a:gd name="connsiteX534" fmla="*/ 786706 w 948375"/>
              <a:gd name="connsiteY534" fmla="*/ 45808 h 435083"/>
              <a:gd name="connsiteX535" fmla="*/ 786758 w 948375"/>
              <a:gd name="connsiteY535" fmla="*/ 46982 h 435083"/>
              <a:gd name="connsiteX536" fmla="*/ 786524 w 948375"/>
              <a:gd name="connsiteY536" fmla="*/ 48782 h 435083"/>
              <a:gd name="connsiteX537" fmla="*/ 786654 w 948375"/>
              <a:gd name="connsiteY537" fmla="*/ 49147 h 435083"/>
              <a:gd name="connsiteX538" fmla="*/ 786915 w 948375"/>
              <a:gd name="connsiteY538" fmla="*/ 49382 h 435083"/>
              <a:gd name="connsiteX539" fmla="*/ 787514 w 948375"/>
              <a:gd name="connsiteY539" fmla="*/ 49695 h 435083"/>
              <a:gd name="connsiteX540" fmla="*/ 787567 w 948375"/>
              <a:gd name="connsiteY540" fmla="*/ 49721 h 435083"/>
              <a:gd name="connsiteX541" fmla="*/ 788844 w 948375"/>
              <a:gd name="connsiteY541" fmla="*/ 50060 h 435083"/>
              <a:gd name="connsiteX542" fmla="*/ 789130 w 948375"/>
              <a:gd name="connsiteY542" fmla="*/ 50138 h 435083"/>
              <a:gd name="connsiteX543" fmla="*/ 790668 w 948375"/>
              <a:gd name="connsiteY543" fmla="*/ 50295 h 435083"/>
              <a:gd name="connsiteX544" fmla="*/ 792050 w 948375"/>
              <a:gd name="connsiteY544" fmla="*/ 49956 h 435083"/>
              <a:gd name="connsiteX545" fmla="*/ 792258 w 948375"/>
              <a:gd name="connsiteY545" fmla="*/ 49747 h 435083"/>
              <a:gd name="connsiteX546" fmla="*/ 792519 w 948375"/>
              <a:gd name="connsiteY546" fmla="*/ 49669 h 435083"/>
              <a:gd name="connsiteX547" fmla="*/ 793041 w 948375"/>
              <a:gd name="connsiteY547" fmla="*/ 49617 h 435083"/>
              <a:gd name="connsiteX548" fmla="*/ 793771 w 948375"/>
              <a:gd name="connsiteY548" fmla="*/ 49538 h 435083"/>
              <a:gd name="connsiteX549" fmla="*/ 794578 w 948375"/>
              <a:gd name="connsiteY549" fmla="*/ 49564 h 435083"/>
              <a:gd name="connsiteX550" fmla="*/ 797863 w 948375"/>
              <a:gd name="connsiteY550" fmla="*/ 50712 h 435083"/>
              <a:gd name="connsiteX551" fmla="*/ 798567 w 948375"/>
              <a:gd name="connsiteY551" fmla="*/ 51156 h 435083"/>
              <a:gd name="connsiteX552" fmla="*/ 798958 w 948375"/>
              <a:gd name="connsiteY552" fmla="*/ 51599 h 435083"/>
              <a:gd name="connsiteX553" fmla="*/ 799010 w 948375"/>
              <a:gd name="connsiteY553" fmla="*/ 51755 h 435083"/>
              <a:gd name="connsiteX554" fmla="*/ 799036 w 948375"/>
              <a:gd name="connsiteY554" fmla="*/ 52095 h 435083"/>
              <a:gd name="connsiteX555" fmla="*/ 799010 w 948375"/>
              <a:gd name="connsiteY555" fmla="*/ 52147 h 435083"/>
              <a:gd name="connsiteX556" fmla="*/ 798932 w 948375"/>
              <a:gd name="connsiteY556" fmla="*/ 52643 h 435083"/>
              <a:gd name="connsiteX557" fmla="*/ 798801 w 948375"/>
              <a:gd name="connsiteY557" fmla="*/ 52929 h 435083"/>
              <a:gd name="connsiteX558" fmla="*/ 798411 w 948375"/>
              <a:gd name="connsiteY558" fmla="*/ 53243 h 435083"/>
              <a:gd name="connsiteX559" fmla="*/ 797967 w 948375"/>
              <a:gd name="connsiteY559" fmla="*/ 53895 h 435083"/>
              <a:gd name="connsiteX560" fmla="*/ 796820 w 948375"/>
              <a:gd name="connsiteY560" fmla="*/ 55694 h 435083"/>
              <a:gd name="connsiteX561" fmla="*/ 796586 w 948375"/>
              <a:gd name="connsiteY561" fmla="*/ 56216 h 435083"/>
              <a:gd name="connsiteX562" fmla="*/ 796377 w 948375"/>
              <a:gd name="connsiteY562" fmla="*/ 56868 h 435083"/>
              <a:gd name="connsiteX563" fmla="*/ 796377 w 948375"/>
              <a:gd name="connsiteY563" fmla="*/ 57260 h 435083"/>
              <a:gd name="connsiteX564" fmla="*/ 796429 w 948375"/>
              <a:gd name="connsiteY564" fmla="*/ 58251 h 435083"/>
              <a:gd name="connsiteX565" fmla="*/ 796612 w 948375"/>
              <a:gd name="connsiteY565" fmla="*/ 58877 h 435083"/>
              <a:gd name="connsiteX566" fmla="*/ 796925 w 948375"/>
              <a:gd name="connsiteY566" fmla="*/ 59529 h 435083"/>
              <a:gd name="connsiteX567" fmla="*/ 797915 w 948375"/>
              <a:gd name="connsiteY567" fmla="*/ 60860 h 435083"/>
              <a:gd name="connsiteX568" fmla="*/ 799166 w 948375"/>
              <a:gd name="connsiteY568" fmla="*/ 62686 h 435083"/>
              <a:gd name="connsiteX569" fmla="*/ 799636 w 948375"/>
              <a:gd name="connsiteY569" fmla="*/ 63207 h 435083"/>
              <a:gd name="connsiteX570" fmla="*/ 800235 w 948375"/>
              <a:gd name="connsiteY570" fmla="*/ 63625 h 435083"/>
              <a:gd name="connsiteX571" fmla="*/ 802086 w 948375"/>
              <a:gd name="connsiteY571" fmla="*/ 64381 h 435083"/>
              <a:gd name="connsiteX572" fmla="*/ 803024 w 948375"/>
              <a:gd name="connsiteY572" fmla="*/ 65059 h 435083"/>
              <a:gd name="connsiteX573" fmla="*/ 803233 w 948375"/>
              <a:gd name="connsiteY573" fmla="*/ 65216 h 435083"/>
              <a:gd name="connsiteX574" fmla="*/ 803259 w 948375"/>
              <a:gd name="connsiteY574" fmla="*/ 65216 h 435083"/>
              <a:gd name="connsiteX575" fmla="*/ 803728 w 948375"/>
              <a:gd name="connsiteY575" fmla="*/ 65685 h 435083"/>
              <a:gd name="connsiteX576" fmla="*/ 804328 w 948375"/>
              <a:gd name="connsiteY576" fmla="*/ 66520 h 435083"/>
              <a:gd name="connsiteX577" fmla="*/ 804640 w 948375"/>
              <a:gd name="connsiteY577" fmla="*/ 67146 h 435083"/>
              <a:gd name="connsiteX578" fmla="*/ 804849 w 948375"/>
              <a:gd name="connsiteY578" fmla="*/ 68242 h 435083"/>
              <a:gd name="connsiteX579" fmla="*/ 804849 w 948375"/>
              <a:gd name="connsiteY579" fmla="*/ 68242 h 435083"/>
              <a:gd name="connsiteX580" fmla="*/ 804849 w 948375"/>
              <a:gd name="connsiteY580" fmla="*/ 69285 h 435083"/>
              <a:gd name="connsiteX581" fmla="*/ 804849 w 948375"/>
              <a:gd name="connsiteY581" fmla="*/ 69468 h 435083"/>
              <a:gd name="connsiteX582" fmla="*/ 804901 w 948375"/>
              <a:gd name="connsiteY582" fmla="*/ 69911 h 435083"/>
              <a:gd name="connsiteX583" fmla="*/ 805057 w 948375"/>
              <a:gd name="connsiteY583" fmla="*/ 70590 h 435083"/>
              <a:gd name="connsiteX584" fmla="*/ 805292 w 948375"/>
              <a:gd name="connsiteY584" fmla="*/ 71320 h 435083"/>
              <a:gd name="connsiteX585" fmla="*/ 805396 w 948375"/>
              <a:gd name="connsiteY585" fmla="*/ 71685 h 435083"/>
              <a:gd name="connsiteX586" fmla="*/ 805657 w 948375"/>
              <a:gd name="connsiteY586" fmla="*/ 72181 h 435083"/>
              <a:gd name="connsiteX587" fmla="*/ 807117 w 948375"/>
              <a:gd name="connsiteY587" fmla="*/ 73198 h 435083"/>
              <a:gd name="connsiteX588" fmla="*/ 807221 w 948375"/>
              <a:gd name="connsiteY588" fmla="*/ 73276 h 435083"/>
              <a:gd name="connsiteX589" fmla="*/ 807508 w 948375"/>
              <a:gd name="connsiteY589" fmla="*/ 73407 h 435083"/>
              <a:gd name="connsiteX590" fmla="*/ 807795 w 948375"/>
              <a:gd name="connsiteY590" fmla="*/ 73459 h 435083"/>
              <a:gd name="connsiteX591" fmla="*/ 808081 w 948375"/>
              <a:gd name="connsiteY591" fmla="*/ 73511 h 435083"/>
              <a:gd name="connsiteX592" fmla="*/ 808550 w 948375"/>
              <a:gd name="connsiteY592" fmla="*/ 73511 h 435083"/>
              <a:gd name="connsiteX593" fmla="*/ 808889 w 948375"/>
              <a:gd name="connsiteY593" fmla="*/ 73485 h 435083"/>
              <a:gd name="connsiteX594" fmla="*/ 809437 w 948375"/>
              <a:gd name="connsiteY594" fmla="*/ 73381 h 435083"/>
              <a:gd name="connsiteX595" fmla="*/ 810167 w 948375"/>
              <a:gd name="connsiteY595" fmla="*/ 73015 h 435083"/>
              <a:gd name="connsiteX596" fmla="*/ 811444 w 948375"/>
              <a:gd name="connsiteY596" fmla="*/ 71842 h 435083"/>
              <a:gd name="connsiteX597" fmla="*/ 811939 w 948375"/>
              <a:gd name="connsiteY597" fmla="*/ 71529 h 435083"/>
              <a:gd name="connsiteX598" fmla="*/ 813034 w 948375"/>
              <a:gd name="connsiteY598" fmla="*/ 71163 h 435083"/>
              <a:gd name="connsiteX599" fmla="*/ 814025 w 948375"/>
              <a:gd name="connsiteY599" fmla="*/ 71137 h 435083"/>
              <a:gd name="connsiteX600" fmla="*/ 814025 w 948375"/>
              <a:gd name="connsiteY600" fmla="*/ 71137 h 435083"/>
              <a:gd name="connsiteX601" fmla="*/ 814833 w 948375"/>
              <a:gd name="connsiteY601" fmla="*/ 71398 h 435083"/>
              <a:gd name="connsiteX602" fmla="*/ 815172 w 948375"/>
              <a:gd name="connsiteY602" fmla="*/ 71503 h 435083"/>
              <a:gd name="connsiteX603" fmla="*/ 815875 w 948375"/>
              <a:gd name="connsiteY603" fmla="*/ 71946 h 435083"/>
              <a:gd name="connsiteX604" fmla="*/ 816188 w 948375"/>
              <a:gd name="connsiteY604" fmla="*/ 72207 h 435083"/>
              <a:gd name="connsiteX605" fmla="*/ 816579 w 948375"/>
              <a:gd name="connsiteY605" fmla="*/ 72650 h 435083"/>
              <a:gd name="connsiteX606" fmla="*/ 817074 w 948375"/>
              <a:gd name="connsiteY606" fmla="*/ 73459 h 435083"/>
              <a:gd name="connsiteX607" fmla="*/ 817283 w 948375"/>
              <a:gd name="connsiteY607" fmla="*/ 74059 h 435083"/>
              <a:gd name="connsiteX608" fmla="*/ 817413 w 948375"/>
              <a:gd name="connsiteY608" fmla="*/ 74633 h 435083"/>
              <a:gd name="connsiteX609" fmla="*/ 817570 w 948375"/>
              <a:gd name="connsiteY609" fmla="*/ 75024 h 435083"/>
              <a:gd name="connsiteX610" fmla="*/ 818378 w 948375"/>
              <a:gd name="connsiteY610" fmla="*/ 76120 h 435083"/>
              <a:gd name="connsiteX611" fmla="*/ 818586 w 948375"/>
              <a:gd name="connsiteY611" fmla="*/ 76328 h 435083"/>
              <a:gd name="connsiteX612" fmla="*/ 818664 w 948375"/>
              <a:gd name="connsiteY612" fmla="*/ 76381 h 435083"/>
              <a:gd name="connsiteX613" fmla="*/ 818691 w 948375"/>
              <a:gd name="connsiteY613" fmla="*/ 76407 h 435083"/>
              <a:gd name="connsiteX614" fmla="*/ 819160 w 948375"/>
              <a:gd name="connsiteY614" fmla="*/ 76720 h 435083"/>
              <a:gd name="connsiteX615" fmla="*/ 820437 w 948375"/>
              <a:gd name="connsiteY615" fmla="*/ 77085 h 435083"/>
              <a:gd name="connsiteX616" fmla="*/ 821376 w 948375"/>
              <a:gd name="connsiteY616" fmla="*/ 77163 h 435083"/>
              <a:gd name="connsiteX617" fmla="*/ 821610 w 948375"/>
              <a:gd name="connsiteY617" fmla="*/ 77163 h 435083"/>
              <a:gd name="connsiteX618" fmla="*/ 821949 w 948375"/>
              <a:gd name="connsiteY618" fmla="*/ 77111 h 435083"/>
              <a:gd name="connsiteX619" fmla="*/ 823018 w 948375"/>
              <a:gd name="connsiteY619" fmla="*/ 76641 h 435083"/>
              <a:gd name="connsiteX620" fmla="*/ 823669 w 948375"/>
              <a:gd name="connsiteY620" fmla="*/ 76224 h 435083"/>
              <a:gd name="connsiteX621" fmla="*/ 825207 w 948375"/>
              <a:gd name="connsiteY621" fmla="*/ 75546 h 435083"/>
              <a:gd name="connsiteX622" fmla="*/ 825781 w 948375"/>
              <a:gd name="connsiteY622" fmla="*/ 75598 h 435083"/>
              <a:gd name="connsiteX623" fmla="*/ 827058 w 948375"/>
              <a:gd name="connsiteY623" fmla="*/ 75728 h 435083"/>
              <a:gd name="connsiteX624" fmla="*/ 827553 w 948375"/>
              <a:gd name="connsiteY624" fmla="*/ 75781 h 435083"/>
              <a:gd name="connsiteX625" fmla="*/ 827788 w 948375"/>
              <a:gd name="connsiteY625" fmla="*/ 75833 h 435083"/>
              <a:gd name="connsiteX626" fmla="*/ 828674 w 948375"/>
              <a:gd name="connsiteY626" fmla="*/ 75937 h 435083"/>
              <a:gd name="connsiteX627" fmla="*/ 828752 w 948375"/>
              <a:gd name="connsiteY627" fmla="*/ 75937 h 435083"/>
              <a:gd name="connsiteX628" fmla="*/ 829117 w 948375"/>
              <a:gd name="connsiteY628" fmla="*/ 75989 h 435083"/>
              <a:gd name="connsiteX629" fmla="*/ 830551 w 948375"/>
              <a:gd name="connsiteY629" fmla="*/ 76511 h 435083"/>
              <a:gd name="connsiteX630" fmla="*/ 830577 w 948375"/>
              <a:gd name="connsiteY630" fmla="*/ 76511 h 435083"/>
              <a:gd name="connsiteX631" fmla="*/ 831672 w 948375"/>
              <a:gd name="connsiteY631" fmla="*/ 77920 h 435083"/>
              <a:gd name="connsiteX632" fmla="*/ 831672 w 948375"/>
              <a:gd name="connsiteY632" fmla="*/ 77920 h 435083"/>
              <a:gd name="connsiteX633" fmla="*/ 831672 w 948375"/>
              <a:gd name="connsiteY633" fmla="*/ 77920 h 435083"/>
              <a:gd name="connsiteX634" fmla="*/ 831724 w 948375"/>
              <a:gd name="connsiteY634" fmla="*/ 78128 h 435083"/>
              <a:gd name="connsiteX635" fmla="*/ 832167 w 948375"/>
              <a:gd name="connsiteY635" fmla="*/ 79798 h 435083"/>
              <a:gd name="connsiteX636" fmla="*/ 832298 w 948375"/>
              <a:gd name="connsiteY636" fmla="*/ 81285 h 435083"/>
              <a:gd name="connsiteX637" fmla="*/ 832298 w 948375"/>
              <a:gd name="connsiteY637" fmla="*/ 81311 h 435083"/>
              <a:gd name="connsiteX638" fmla="*/ 832246 w 948375"/>
              <a:gd name="connsiteY638" fmla="*/ 81963 h 435083"/>
              <a:gd name="connsiteX639" fmla="*/ 832246 w 948375"/>
              <a:gd name="connsiteY639" fmla="*/ 81989 h 435083"/>
              <a:gd name="connsiteX640" fmla="*/ 832246 w 948375"/>
              <a:gd name="connsiteY640" fmla="*/ 82067 h 435083"/>
              <a:gd name="connsiteX641" fmla="*/ 831855 w 948375"/>
              <a:gd name="connsiteY641" fmla="*/ 83397 h 435083"/>
              <a:gd name="connsiteX642" fmla="*/ 831490 w 948375"/>
              <a:gd name="connsiteY642" fmla="*/ 84102 h 435083"/>
              <a:gd name="connsiteX643" fmla="*/ 830291 w 948375"/>
              <a:gd name="connsiteY643" fmla="*/ 85563 h 435083"/>
              <a:gd name="connsiteX644" fmla="*/ 828857 w 948375"/>
              <a:gd name="connsiteY644" fmla="*/ 87285 h 435083"/>
              <a:gd name="connsiteX645" fmla="*/ 828674 w 948375"/>
              <a:gd name="connsiteY645" fmla="*/ 87728 h 435083"/>
              <a:gd name="connsiteX646" fmla="*/ 828466 w 948375"/>
              <a:gd name="connsiteY646" fmla="*/ 88823 h 435083"/>
              <a:gd name="connsiteX647" fmla="*/ 828466 w 948375"/>
              <a:gd name="connsiteY647" fmla="*/ 88823 h 435083"/>
              <a:gd name="connsiteX648" fmla="*/ 828518 w 948375"/>
              <a:gd name="connsiteY648" fmla="*/ 89841 h 435083"/>
              <a:gd name="connsiteX649" fmla="*/ 828909 w 948375"/>
              <a:gd name="connsiteY649" fmla="*/ 90884 h 435083"/>
              <a:gd name="connsiteX650" fmla="*/ 828909 w 948375"/>
              <a:gd name="connsiteY650" fmla="*/ 90936 h 435083"/>
              <a:gd name="connsiteX651" fmla="*/ 829170 w 948375"/>
              <a:gd name="connsiteY651" fmla="*/ 91588 h 435083"/>
              <a:gd name="connsiteX652" fmla="*/ 829196 w 948375"/>
              <a:gd name="connsiteY652" fmla="*/ 91954 h 435083"/>
              <a:gd name="connsiteX653" fmla="*/ 829248 w 948375"/>
              <a:gd name="connsiteY653" fmla="*/ 92397 h 435083"/>
              <a:gd name="connsiteX654" fmla="*/ 828622 w 948375"/>
              <a:gd name="connsiteY654" fmla="*/ 93884 h 435083"/>
              <a:gd name="connsiteX655" fmla="*/ 828518 w 948375"/>
              <a:gd name="connsiteY655" fmla="*/ 94119 h 435083"/>
              <a:gd name="connsiteX656" fmla="*/ 828283 w 948375"/>
              <a:gd name="connsiteY656" fmla="*/ 94536 h 435083"/>
              <a:gd name="connsiteX657" fmla="*/ 828205 w 948375"/>
              <a:gd name="connsiteY657" fmla="*/ 94954 h 435083"/>
              <a:gd name="connsiteX658" fmla="*/ 828179 w 948375"/>
              <a:gd name="connsiteY658" fmla="*/ 95527 h 435083"/>
              <a:gd name="connsiteX659" fmla="*/ 828231 w 948375"/>
              <a:gd name="connsiteY659" fmla="*/ 95997 h 435083"/>
              <a:gd name="connsiteX660" fmla="*/ 828466 w 948375"/>
              <a:gd name="connsiteY660" fmla="*/ 96701 h 435083"/>
              <a:gd name="connsiteX661" fmla="*/ 828648 w 948375"/>
              <a:gd name="connsiteY661" fmla="*/ 97197 h 435083"/>
              <a:gd name="connsiteX662" fmla="*/ 828857 w 948375"/>
              <a:gd name="connsiteY662" fmla="*/ 97484 h 435083"/>
              <a:gd name="connsiteX663" fmla="*/ 829274 w 948375"/>
              <a:gd name="connsiteY663" fmla="*/ 98084 h 435083"/>
              <a:gd name="connsiteX664" fmla="*/ 829821 w 948375"/>
              <a:gd name="connsiteY664" fmla="*/ 98553 h 435083"/>
              <a:gd name="connsiteX665" fmla="*/ 830551 w 948375"/>
              <a:gd name="connsiteY665" fmla="*/ 99023 h 435083"/>
              <a:gd name="connsiteX666" fmla="*/ 831855 w 948375"/>
              <a:gd name="connsiteY666" fmla="*/ 99753 h 435083"/>
              <a:gd name="connsiteX667" fmla="*/ 832819 w 948375"/>
              <a:gd name="connsiteY667" fmla="*/ 100875 h 435083"/>
              <a:gd name="connsiteX668" fmla="*/ 833210 w 948375"/>
              <a:gd name="connsiteY668" fmla="*/ 101475 h 435083"/>
              <a:gd name="connsiteX669" fmla="*/ 833419 w 948375"/>
              <a:gd name="connsiteY669" fmla="*/ 101970 h 435083"/>
              <a:gd name="connsiteX670" fmla="*/ 833497 w 948375"/>
              <a:gd name="connsiteY670" fmla="*/ 102336 h 435083"/>
              <a:gd name="connsiteX671" fmla="*/ 833549 w 948375"/>
              <a:gd name="connsiteY671" fmla="*/ 102858 h 435083"/>
              <a:gd name="connsiteX672" fmla="*/ 833575 w 948375"/>
              <a:gd name="connsiteY672" fmla="*/ 103040 h 435083"/>
              <a:gd name="connsiteX673" fmla="*/ 833575 w 948375"/>
              <a:gd name="connsiteY673" fmla="*/ 103405 h 435083"/>
              <a:gd name="connsiteX674" fmla="*/ 833575 w 948375"/>
              <a:gd name="connsiteY674" fmla="*/ 104762 h 435083"/>
              <a:gd name="connsiteX675" fmla="*/ 833862 w 948375"/>
              <a:gd name="connsiteY675" fmla="*/ 105623 h 435083"/>
              <a:gd name="connsiteX676" fmla="*/ 834409 w 948375"/>
              <a:gd name="connsiteY676" fmla="*/ 106510 h 435083"/>
              <a:gd name="connsiteX677" fmla="*/ 834878 w 948375"/>
              <a:gd name="connsiteY677" fmla="*/ 107005 h 435083"/>
              <a:gd name="connsiteX678" fmla="*/ 834878 w 948375"/>
              <a:gd name="connsiteY678" fmla="*/ 107005 h 435083"/>
              <a:gd name="connsiteX679" fmla="*/ 836495 w 948375"/>
              <a:gd name="connsiteY679" fmla="*/ 108101 h 435083"/>
              <a:gd name="connsiteX680" fmla="*/ 837094 w 948375"/>
              <a:gd name="connsiteY680" fmla="*/ 108727 h 435083"/>
              <a:gd name="connsiteX681" fmla="*/ 837589 w 948375"/>
              <a:gd name="connsiteY681" fmla="*/ 109509 h 435083"/>
              <a:gd name="connsiteX682" fmla="*/ 837850 w 948375"/>
              <a:gd name="connsiteY682" fmla="*/ 110214 h 435083"/>
              <a:gd name="connsiteX683" fmla="*/ 837980 w 948375"/>
              <a:gd name="connsiteY683" fmla="*/ 110892 h 435083"/>
              <a:gd name="connsiteX684" fmla="*/ 837850 w 948375"/>
              <a:gd name="connsiteY684" fmla="*/ 112092 h 435083"/>
              <a:gd name="connsiteX685" fmla="*/ 837746 w 948375"/>
              <a:gd name="connsiteY685" fmla="*/ 112327 h 435083"/>
              <a:gd name="connsiteX686" fmla="*/ 838137 w 948375"/>
              <a:gd name="connsiteY686" fmla="*/ 112796 h 435083"/>
              <a:gd name="connsiteX687" fmla="*/ 838502 w 948375"/>
              <a:gd name="connsiteY687" fmla="*/ 113292 h 435083"/>
              <a:gd name="connsiteX688" fmla="*/ 838528 w 948375"/>
              <a:gd name="connsiteY688" fmla="*/ 113605 h 435083"/>
              <a:gd name="connsiteX689" fmla="*/ 838424 w 948375"/>
              <a:gd name="connsiteY689" fmla="*/ 113840 h 435083"/>
              <a:gd name="connsiteX690" fmla="*/ 837511 w 948375"/>
              <a:gd name="connsiteY690" fmla="*/ 115066 h 435083"/>
              <a:gd name="connsiteX691" fmla="*/ 837068 w 948375"/>
              <a:gd name="connsiteY691" fmla="*/ 115457 h 435083"/>
              <a:gd name="connsiteX692" fmla="*/ 836938 w 948375"/>
              <a:gd name="connsiteY692" fmla="*/ 115483 h 435083"/>
              <a:gd name="connsiteX693" fmla="*/ 836755 w 948375"/>
              <a:gd name="connsiteY693" fmla="*/ 115561 h 435083"/>
              <a:gd name="connsiteX694" fmla="*/ 836104 w 948375"/>
              <a:gd name="connsiteY694" fmla="*/ 115665 h 435083"/>
              <a:gd name="connsiteX695" fmla="*/ 834852 w 948375"/>
              <a:gd name="connsiteY695" fmla="*/ 116005 h 435083"/>
              <a:gd name="connsiteX696" fmla="*/ 834852 w 948375"/>
              <a:gd name="connsiteY696" fmla="*/ 116005 h 435083"/>
              <a:gd name="connsiteX697" fmla="*/ 834696 w 948375"/>
              <a:gd name="connsiteY697" fmla="*/ 116161 h 435083"/>
              <a:gd name="connsiteX698" fmla="*/ 834513 w 948375"/>
              <a:gd name="connsiteY698" fmla="*/ 116683 h 435083"/>
              <a:gd name="connsiteX699" fmla="*/ 834592 w 948375"/>
              <a:gd name="connsiteY699" fmla="*/ 117074 h 435083"/>
              <a:gd name="connsiteX700" fmla="*/ 835400 w 948375"/>
              <a:gd name="connsiteY700" fmla="*/ 118144 h 435083"/>
              <a:gd name="connsiteX701" fmla="*/ 835660 w 948375"/>
              <a:gd name="connsiteY701" fmla="*/ 118613 h 435083"/>
              <a:gd name="connsiteX702" fmla="*/ 835791 w 948375"/>
              <a:gd name="connsiteY702" fmla="*/ 119005 h 435083"/>
              <a:gd name="connsiteX703" fmla="*/ 835817 w 948375"/>
              <a:gd name="connsiteY703" fmla="*/ 119500 h 435083"/>
              <a:gd name="connsiteX704" fmla="*/ 835869 w 948375"/>
              <a:gd name="connsiteY704" fmla="*/ 120179 h 435083"/>
              <a:gd name="connsiteX705" fmla="*/ 835530 w 948375"/>
              <a:gd name="connsiteY705" fmla="*/ 121535 h 435083"/>
              <a:gd name="connsiteX706" fmla="*/ 835608 w 948375"/>
              <a:gd name="connsiteY706" fmla="*/ 122317 h 435083"/>
              <a:gd name="connsiteX707" fmla="*/ 835817 w 948375"/>
              <a:gd name="connsiteY707" fmla="*/ 123074 h 435083"/>
              <a:gd name="connsiteX708" fmla="*/ 836234 w 948375"/>
              <a:gd name="connsiteY708" fmla="*/ 123726 h 435083"/>
              <a:gd name="connsiteX709" fmla="*/ 836390 w 948375"/>
              <a:gd name="connsiteY709" fmla="*/ 124013 h 435083"/>
              <a:gd name="connsiteX710" fmla="*/ 836885 w 948375"/>
              <a:gd name="connsiteY710" fmla="*/ 124482 h 435083"/>
              <a:gd name="connsiteX711" fmla="*/ 837772 w 948375"/>
              <a:gd name="connsiteY711" fmla="*/ 125057 h 435083"/>
              <a:gd name="connsiteX712" fmla="*/ 838189 w 948375"/>
              <a:gd name="connsiteY712" fmla="*/ 125317 h 435083"/>
              <a:gd name="connsiteX713" fmla="*/ 838867 w 948375"/>
              <a:gd name="connsiteY713" fmla="*/ 126048 h 435083"/>
              <a:gd name="connsiteX714" fmla="*/ 839154 w 948375"/>
              <a:gd name="connsiteY714" fmla="*/ 126543 h 435083"/>
              <a:gd name="connsiteX715" fmla="*/ 839492 w 948375"/>
              <a:gd name="connsiteY715" fmla="*/ 127535 h 435083"/>
              <a:gd name="connsiteX716" fmla="*/ 839909 w 948375"/>
              <a:gd name="connsiteY716" fmla="*/ 128108 h 435083"/>
              <a:gd name="connsiteX717" fmla="*/ 840353 w 948375"/>
              <a:gd name="connsiteY717" fmla="*/ 128500 h 435083"/>
              <a:gd name="connsiteX718" fmla="*/ 840848 w 948375"/>
              <a:gd name="connsiteY718" fmla="*/ 128734 h 435083"/>
              <a:gd name="connsiteX719" fmla="*/ 840874 w 948375"/>
              <a:gd name="connsiteY719" fmla="*/ 128761 h 435083"/>
              <a:gd name="connsiteX720" fmla="*/ 841109 w 948375"/>
              <a:gd name="connsiteY720" fmla="*/ 128813 h 435083"/>
              <a:gd name="connsiteX721" fmla="*/ 842542 w 948375"/>
              <a:gd name="connsiteY721" fmla="*/ 129100 h 435083"/>
              <a:gd name="connsiteX722" fmla="*/ 843246 w 948375"/>
              <a:gd name="connsiteY722" fmla="*/ 129413 h 435083"/>
              <a:gd name="connsiteX723" fmla="*/ 843715 w 948375"/>
              <a:gd name="connsiteY723" fmla="*/ 129830 h 435083"/>
              <a:gd name="connsiteX724" fmla="*/ 844002 w 948375"/>
              <a:gd name="connsiteY724" fmla="*/ 130169 h 435083"/>
              <a:gd name="connsiteX725" fmla="*/ 844367 w 948375"/>
              <a:gd name="connsiteY725" fmla="*/ 130874 h 435083"/>
              <a:gd name="connsiteX726" fmla="*/ 844549 w 948375"/>
              <a:gd name="connsiteY726" fmla="*/ 131369 h 435083"/>
              <a:gd name="connsiteX727" fmla="*/ 844601 w 948375"/>
              <a:gd name="connsiteY727" fmla="*/ 132282 h 435083"/>
              <a:gd name="connsiteX728" fmla="*/ 844628 w 948375"/>
              <a:gd name="connsiteY728" fmla="*/ 132387 h 435083"/>
              <a:gd name="connsiteX729" fmla="*/ 844497 w 948375"/>
              <a:gd name="connsiteY729" fmla="*/ 133430 h 435083"/>
              <a:gd name="connsiteX730" fmla="*/ 844080 w 948375"/>
              <a:gd name="connsiteY730" fmla="*/ 134474 h 435083"/>
              <a:gd name="connsiteX731" fmla="*/ 844054 w 948375"/>
              <a:gd name="connsiteY731" fmla="*/ 134526 h 435083"/>
              <a:gd name="connsiteX732" fmla="*/ 843793 w 948375"/>
              <a:gd name="connsiteY732" fmla="*/ 134917 h 435083"/>
              <a:gd name="connsiteX733" fmla="*/ 843767 w 948375"/>
              <a:gd name="connsiteY733" fmla="*/ 135021 h 435083"/>
              <a:gd name="connsiteX734" fmla="*/ 843507 w 948375"/>
              <a:gd name="connsiteY734" fmla="*/ 135569 h 435083"/>
              <a:gd name="connsiteX735" fmla="*/ 843272 w 948375"/>
              <a:gd name="connsiteY735" fmla="*/ 136665 h 435083"/>
              <a:gd name="connsiteX736" fmla="*/ 843246 w 948375"/>
              <a:gd name="connsiteY736" fmla="*/ 137212 h 435083"/>
              <a:gd name="connsiteX737" fmla="*/ 843324 w 948375"/>
              <a:gd name="connsiteY737" fmla="*/ 138647 h 435083"/>
              <a:gd name="connsiteX738" fmla="*/ 843428 w 948375"/>
              <a:gd name="connsiteY738" fmla="*/ 138986 h 435083"/>
              <a:gd name="connsiteX739" fmla="*/ 843637 w 948375"/>
              <a:gd name="connsiteY739" fmla="*/ 139873 h 435083"/>
              <a:gd name="connsiteX740" fmla="*/ 843924 w 948375"/>
              <a:gd name="connsiteY740" fmla="*/ 140577 h 435083"/>
              <a:gd name="connsiteX741" fmla="*/ 843924 w 948375"/>
              <a:gd name="connsiteY741" fmla="*/ 140577 h 435083"/>
              <a:gd name="connsiteX742" fmla="*/ 844106 w 948375"/>
              <a:gd name="connsiteY742" fmla="*/ 140890 h 435083"/>
              <a:gd name="connsiteX743" fmla="*/ 844393 w 948375"/>
              <a:gd name="connsiteY743" fmla="*/ 141282 h 435083"/>
              <a:gd name="connsiteX744" fmla="*/ 844914 w 948375"/>
              <a:gd name="connsiteY744" fmla="*/ 141647 h 435083"/>
              <a:gd name="connsiteX745" fmla="*/ 845097 w 948375"/>
              <a:gd name="connsiteY745" fmla="*/ 141725 h 435083"/>
              <a:gd name="connsiteX746" fmla="*/ 845201 w 948375"/>
              <a:gd name="connsiteY746" fmla="*/ 141777 h 435083"/>
              <a:gd name="connsiteX747" fmla="*/ 845748 w 948375"/>
              <a:gd name="connsiteY747" fmla="*/ 141908 h 435083"/>
              <a:gd name="connsiteX748" fmla="*/ 845931 w 948375"/>
              <a:gd name="connsiteY748" fmla="*/ 141699 h 435083"/>
              <a:gd name="connsiteX749" fmla="*/ 846765 w 948375"/>
              <a:gd name="connsiteY749" fmla="*/ 141386 h 435083"/>
              <a:gd name="connsiteX750" fmla="*/ 847677 w 948375"/>
              <a:gd name="connsiteY750" fmla="*/ 141464 h 435083"/>
              <a:gd name="connsiteX751" fmla="*/ 848355 w 948375"/>
              <a:gd name="connsiteY751" fmla="*/ 141751 h 435083"/>
              <a:gd name="connsiteX752" fmla="*/ 849059 w 948375"/>
              <a:gd name="connsiteY752" fmla="*/ 142325 h 435083"/>
              <a:gd name="connsiteX753" fmla="*/ 849267 w 948375"/>
              <a:gd name="connsiteY753" fmla="*/ 142612 h 435083"/>
              <a:gd name="connsiteX754" fmla="*/ 849476 w 948375"/>
              <a:gd name="connsiteY754" fmla="*/ 143160 h 435083"/>
              <a:gd name="connsiteX755" fmla="*/ 849476 w 948375"/>
              <a:gd name="connsiteY755" fmla="*/ 143656 h 435083"/>
              <a:gd name="connsiteX756" fmla="*/ 849267 w 948375"/>
              <a:gd name="connsiteY756" fmla="*/ 144177 h 435083"/>
              <a:gd name="connsiteX757" fmla="*/ 848824 w 948375"/>
              <a:gd name="connsiteY757" fmla="*/ 144751 h 435083"/>
              <a:gd name="connsiteX758" fmla="*/ 847782 w 948375"/>
              <a:gd name="connsiteY758" fmla="*/ 145560 h 435083"/>
              <a:gd name="connsiteX759" fmla="*/ 847625 w 948375"/>
              <a:gd name="connsiteY759" fmla="*/ 145664 h 435083"/>
              <a:gd name="connsiteX760" fmla="*/ 847286 w 948375"/>
              <a:gd name="connsiteY760" fmla="*/ 146447 h 435083"/>
              <a:gd name="connsiteX761" fmla="*/ 847234 w 948375"/>
              <a:gd name="connsiteY761" fmla="*/ 147047 h 435083"/>
              <a:gd name="connsiteX762" fmla="*/ 847286 w 948375"/>
              <a:gd name="connsiteY762" fmla="*/ 147334 h 435083"/>
              <a:gd name="connsiteX763" fmla="*/ 847417 w 948375"/>
              <a:gd name="connsiteY763" fmla="*/ 147569 h 435083"/>
              <a:gd name="connsiteX764" fmla="*/ 847886 w 948375"/>
              <a:gd name="connsiteY764" fmla="*/ 147986 h 435083"/>
              <a:gd name="connsiteX765" fmla="*/ 848459 w 948375"/>
              <a:gd name="connsiteY765" fmla="*/ 148247 h 435083"/>
              <a:gd name="connsiteX766" fmla="*/ 848616 w 948375"/>
              <a:gd name="connsiteY766" fmla="*/ 148299 h 435083"/>
              <a:gd name="connsiteX767" fmla="*/ 849085 w 948375"/>
              <a:gd name="connsiteY767" fmla="*/ 148247 h 435083"/>
              <a:gd name="connsiteX768" fmla="*/ 849241 w 948375"/>
              <a:gd name="connsiteY768" fmla="*/ 148142 h 435083"/>
              <a:gd name="connsiteX769" fmla="*/ 849476 w 948375"/>
              <a:gd name="connsiteY769" fmla="*/ 147855 h 435083"/>
              <a:gd name="connsiteX770" fmla="*/ 849919 w 948375"/>
              <a:gd name="connsiteY770" fmla="*/ 146916 h 435083"/>
              <a:gd name="connsiteX771" fmla="*/ 850180 w 948375"/>
              <a:gd name="connsiteY771" fmla="*/ 146499 h 435083"/>
              <a:gd name="connsiteX772" fmla="*/ 851066 w 948375"/>
              <a:gd name="connsiteY772" fmla="*/ 146160 h 435083"/>
              <a:gd name="connsiteX773" fmla="*/ 851170 w 948375"/>
              <a:gd name="connsiteY773" fmla="*/ 146134 h 435083"/>
              <a:gd name="connsiteX774" fmla="*/ 852422 w 948375"/>
              <a:gd name="connsiteY774" fmla="*/ 146212 h 435083"/>
              <a:gd name="connsiteX775" fmla="*/ 853125 w 948375"/>
              <a:gd name="connsiteY775" fmla="*/ 146551 h 435083"/>
              <a:gd name="connsiteX776" fmla="*/ 853516 w 948375"/>
              <a:gd name="connsiteY776" fmla="*/ 147099 h 435083"/>
              <a:gd name="connsiteX777" fmla="*/ 853621 w 948375"/>
              <a:gd name="connsiteY777" fmla="*/ 147464 h 435083"/>
              <a:gd name="connsiteX778" fmla="*/ 853595 w 948375"/>
              <a:gd name="connsiteY778" fmla="*/ 147803 h 435083"/>
              <a:gd name="connsiteX779" fmla="*/ 853490 w 948375"/>
              <a:gd name="connsiteY779" fmla="*/ 148142 h 435083"/>
              <a:gd name="connsiteX780" fmla="*/ 852969 w 948375"/>
              <a:gd name="connsiteY780" fmla="*/ 149029 h 435083"/>
              <a:gd name="connsiteX781" fmla="*/ 852682 w 948375"/>
              <a:gd name="connsiteY781" fmla="*/ 149734 h 435083"/>
              <a:gd name="connsiteX782" fmla="*/ 852761 w 948375"/>
              <a:gd name="connsiteY782" fmla="*/ 150099 h 435083"/>
              <a:gd name="connsiteX783" fmla="*/ 852865 w 948375"/>
              <a:gd name="connsiteY783" fmla="*/ 150281 h 435083"/>
              <a:gd name="connsiteX784" fmla="*/ 853256 w 948375"/>
              <a:gd name="connsiteY784" fmla="*/ 150699 h 435083"/>
              <a:gd name="connsiteX785" fmla="*/ 853334 w 948375"/>
              <a:gd name="connsiteY785" fmla="*/ 150777 h 435083"/>
              <a:gd name="connsiteX786" fmla="*/ 853542 w 948375"/>
              <a:gd name="connsiteY786" fmla="*/ 150881 h 435083"/>
              <a:gd name="connsiteX787" fmla="*/ 854298 w 948375"/>
              <a:gd name="connsiteY787" fmla="*/ 150933 h 435083"/>
              <a:gd name="connsiteX788" fmla="*/ 854637 w 948375"/>
              <a:gd name="connsiteY788" fmla="*/ 150855 h 435083"/>
              <a:gd name="connsiteX789" fmla="*/ 855289 w 948375"/>
              <a:gd name="connsiteY789" fmla="*/ 150542 h 435083"/>
              <a:gd name="connsiteX790" fmla="*/ 856097 w 948375"/>
              <a:gd name="connsiteY790" fmla="*/ 150386 h 435083"/>
              <a:gd name="connsiteX791" fmla="*/ 856540 w 948375"/>
              <a:gd name="connsiteY791" fmla="*/ 150386 h 435083"/>
              <a:gd name="connsiteX792" fmla="*/ 858208 w 948375"/>
              <a:gd name="connsiteY792" fmla="*/ 150673 h 435083"/>
              <a:gd name="connsiteX793" fmla="*/ 859147 w 948375"/>
              <a:gd name="connsiteY793" fmla="*/ 151168 h 435083"/>
              <a:gd name="connsiteX794" fmla="*/ 859486 w 948375"/>
              <a:gd name="connsiteY794" fmla="*/ 151612 h 435083"/>
              <a:gd name="connsiteX795" fmla="*/ 859538 w 948375"/>
              <a:gd name="connsiteY795" fmla="*/ 151899 h 435083"/>
              <a:gd name="connsiteX796" fmla="*/ 859512 w 948375"/>
              <a:gd name="connsiteY796" fmla="*/ 152577 h 435083"/>
              <a:gd name="connsiteX797" fmla="*/ 859069 w 948375"/>
              <a:gd name="connsiteY797" fmla="*/ 153933 h 435083"/>
              <a:gd name="connsiteX798" fmla="*/ 858834 w 948375"/>
              <a:gd name="connsiteY798" fmla="*/ 154455 h 435083"/>
              <a:gd name="connsiteX799" fmla="*/ 858678 w 948375"/>
              <a:gd name="connsiteY799" fmla="*/ 154664 h 435083"/>
              <a:gd name="connsiteX800" fmla="*/ 858052 w 948375"/>
              <a:gd name="connsiteY800" fmla="*/ 155368 h 435083"/>
              <a:gd name="connsiteX801" fmla="*/ 857948 w 948375"/>
              <a:gd name="connsiteY801" fmla="*/ 155577 h 435083"/>
              <a:gd name="connsiteX802" fmla="*/ 857843 w 948375"/>
              <a:gd name="connsiteY802" fmla="*/ 156020 h 435083"/>
              <a:gd name="connsiteX803" fmla="*/ 857974 w 948375"/>
              <a:gd name="connsiteY803" fmla="*/ 156620 h 435083"/>
              <a:gd name="connsiteX804" fmla="*/ 858704 w 948375"/>
              <a:gd name="connsiteY804" fmla="*/ 158107 h 435083"/>
              <a:gd name="connsiteX805" fmla="*/ 858756 w 948375"/>
              <a:gd name="connsiteY805" fmla="*/ 158629 h 435083"/>
              <a:gd name="connsiteX806" fmla="*/ 858704 w 948375"/>
              <a:gd name="connsiteY806" fmla="*/ 159020 h 435083"/>
              <a:gd name="connsiteX807" fmla="*/ 858391 w 948375"/>
              <a:gd name="connsiteY807" fmla="*/ 159620 h 435083"/>
              <a:gd name="connsiteX808" fmla="*/ 858365 w 948375"/>
              <a:gd name="connsiteY808" fmla="*/ 159620 h 435083"/>
              <a:gd name="connsiteX809" fmla="*/ 858104 w 948375"/>
              <a:gd name="connsiteY809" fmla="*/ 159829 h 435083"/>
              <a:gd name="connsiteX810" fmla="*/ 856801 w 948375"/>
              <a:gd name="connsiteY810" fmla="*/ 160246 h 435083"/>
              <a:gd name="connsiteX811" fmla="*/ 856280 w 948375"/>
              <a:gd name="connsiteY811" fmla="*/ 160611 h 435083"/>
              <a:gd name="connsiteX812" fmla="*/ 856097 w 948375"/>
              <a:gd name="connsiteY812" fmla="*/ 160898 h 435083"/>
              <a:gd name="connsiteX813" fmla="*/ 855967 w 948375"/>
              <a:gd name="connsiteY813" fmla="*/ 161264 h 435083"/>
              <a:gd name="connsiteX814" fmla="*/ 855993 w 948375"/>
              <a:gd name="connsiteY814" fmla="*/ 161811 h 435083"/>
              <a:gd name="connsiteX815" fmla="*/ 856227 w 948375"/>
              <a:gd name="connsiteY815" fmla="*/ 162229 h 435083"/>
              <a:gd name="connsiteX816" fmla="*/ 856384 w 948375"/>
              <a:gd name="connsiteY816" fmla="*/ 162490 h 435083"/>
              <a:gd name="connsiteX817" fmla="*/ 857036 w 948375"/>
              <a:gd name="connsiteY817" fmla="*/ 163220 h 435083"/>
              <a:gd name="connsiteX818" fmla="*/ 857401 w 948375"/>
              <a:gd name="connsiteY818" fmla="*/ 163794 h 435083"/>
              <a:gd name="connsiteX819" fmla="*/ 857557 w 948375"/>
              <a:gd name="connsiteY819" fmla="*/ 164289 h 435083"/>
              <a:gd name="connsiteX820" fmla="*/ 857609 w 948375"/>
              <a:gd name="connsiteY820" fmla="*/ 165333 h 435083"/>
              <a:gd name="connsiteX821" fmla="*/ 857687 w 948375"/>
              <a:gd name="connsiteY821" fmla="*/ 165724 h 435083"/>
              <a:gd name="connsiteX822" fmla="*/ 857870 w 948375"/>
              <a:gd name="connsiteY822" fmla="*/ 166168 h 435083"/>
              <a:gd name="connsiteX823" fmla="*/ 858130 w 948375"/>
              <a:gd name="connsiteY823" fmla="*/ 166611 h 435083"/>
              <a:gd name="connsiteX824" fmla="*/ 858443 w 948375"/>
              <a:gd name="connsiteY824" fmla="*/ 166976 h 435083"/>
              <a:gd name="connsiteX825" fmla="*/ 858860 w 948375"/>
              <a:gd name="connsiteY825" fmla="*/ 167446 h 435083"/>
              <a:gd name="connsiteX826" fmla="*/ 859356 w 948375"/>
              <a:gd name="connsiteY826" fmla="*/ 167785 h 435083"/>
              <a:gd name="connsiteX827" fmla="*/ 860163 w 948375"/>
              <a:gd name="connsiteY827" fmla="*/ 168098 h 435083"/>
              <a:gd name="connsiteX828" fmla="*/ 860920 w 948375"/>
              <a:gd name="connsiteY828" fmla="*/ 168646 h 435083"/>
              <a:gd name="connsiteX829" fmla="*/ 861180 w 948375"/>
              <a:gd name="connsiteY829" fmla="*/ 168907 h 435083"/>
              <a:gd name="connsiteX830" fmla="*/ 861571 w 948375"/>
              <a:gd name="connsiteY830" fmla="*/ 169533 h 435083"/>
              <a:gd name="connsiteX831" fmla="*/ 861806 w 948375"/>
              <a:gd name="connsiteY831" fmla="*/ 170159 h 435083"/>
              <a:gd name="connsiteX832" fmla="*/ 861832 w 948375"/>
              <a:gd name="connsiteY832" fmla="*/ 170759 h 435083"/>
              <a:gd name="connsiteX833" fmla="*/ 861675 w 948375"/>
              <a:gd name="connsiteY833" fmla="*/ 171385 h 435083"/>
              <a:gd name="connsiteX834" fmla="*/ 861493 w 948375"/>
              <a:gd name="connsiteY834" fmla="*/ 172141 h 435083"/>
              <a:gd name="connsiteX835" fmla="*/ 861519 w 948375"/>
              <a:gd name="connsiteY835" fmla="*/ 172350 h 435083"/>
              <a:gd name="connsiteX836" fmla="*/ 861519 w 948375"/>
              <a:gd name="connsiteY836" fmla="*/ 172532 h 435083"/>
              <a:gd name="connsiteX837" fmla="*/ 861675 w 948375"/>
              <a:gd name="connsiteY837" fmla="*/ 173185 h 435083"/>
              <a:gd name="connsiteX838" fmla="*/ 861858 w 948375"/>
              <a:gd name="connsiteY838" fmla="*/ 173628 h 435083"/>
              <a:gd name="connsiteX839" fmla="*/ 862275 w 948375"/>
              <a:gd name="connsiteY839" fmla="*/ 174150 h 435083"/>
              <a:gd name="connsiteX840" fmla="*/ 862875 w 948375"/>
              <a:gd name="connsiteY840" fmla="*/ 174567 h 435083"/>
              <a:gd name="connsiteX841" fmla="*/ 863344 w 948375"/>
              <a:gd name="connsiteY841" fmla="*/ 174776 h 435083"/>
              <a:gd name="connsiteX842" fmla="*/ 864751 w 948375"/>
              <a:gd name="connsiteY842" fmla="*/ 175167 h 435083"/>
              <a:gd name="connsiteX843" fmla="*/ 865325 w 948375"/>
              <a:gd name="connsiteY843" fmla="*/ 175506 h 435083"/>
              <a:gd name="connsiteX844" fmla="*/ 865976 w 948375"/>
              <a:gd name="connsiteY844" fmla="*/ 176132 h 435083"/>
              <a:gd name="connsiteX845" fmla="*/ 866237 w 948375"/>
              <a:gd name="connsiteY845" fmla="*/ 176550 h 435083"/>
              <a:gd name="connsiteX846" fmla="*/ 866498 w 948375"/>
              <a:gd name="connsiteY846" fmla="*/ 177176 h 435083"/>
              <a:gd name="connsiteX847" fmla="*/ 866524 w 948375"/>
              <a:gd name="connsiteY847" fmla="*/ 177645 h 435083"/>
              <a:gd name="connsiteX848" fmla="*/ 866315 w 948375"/>
              <a:gd name="connsiteY848" fmla="*/ 178245 h 435083"/>
              <a:gd name="connsiteX849" fmla="*/ 865585 w 948375"/>
              <a:gd name="connsiteY849" fmla="*/ 179106 h 435083"/>
              <a:gd name="connsiteX850" fmla="*/ 865116 w 948375"/>
              <a:gd name="connsiteY850" fmla="*/ 179863 h 435083"/>
              <a:gd name="connsiteX851" fmla="*/ 864960 w 948375"/>
              <a:gd name="connsiteY851" fmla="*/ 180802 h 435083"/>
              <a:gd name="connsiteX852" fmla="*/ 865038 w 948375"/>
              <a:gd name="connsiteY852" fmla="*/ 182184 h 435083"/>
              <a:gd name="connsiteX853" fmla="*/ 865038 w 948375"/>
              <a:gd name="connsiteY853" fmla="*/ 182236 h 435083"/>
              <a:gd name="connsiteX854" fmla="*/ 864856 w 948375"/>
              <a:gd name="connsiteY854" fmla="*/ 182758 h 435083"/>
              <a:gd name="connsiteX855" fmla="*/ 864334 w 948375"/>
              <a:gd name="connsiteY855" fmla="*/ 183436 h 435083"/>
              <a:gd name="connsiteX856" fmla="*/ 863578 w 948375"/>
              <a:gd name="connsiteY856" fmla="*/ 183854 h 435083"/>
              <a:gd name="connsiteX857" fmla="*/ 862953 w 948375"/>
              <a:gd name="connsiteY857" fmla="*/ 184036 h 435083"/>
              <a:gd name="connsiteX858" fmla="*/ 862953 w 948375"/>
              <a:gd name="connsiteY858" fmla="*/ 184036 h 435083"/>
              <a:gd name="connsiteX859" fmla="*/ 862379 w 948375"/>
              <a:gd name="connsiteY859" fmla="*/ 184454 h 435083"/>
              <a:gd name="connsiteX860" fmla="*/ 862171 w 948375"/>
              <a:gd name="connsiteY860" fmla="*/ 184741 h 435083"/>
              <a:gd name="connsiteX861" fmla="*/ 861988 w 948375"/>
              <a:gd name="connsiteY861" fmla="*/ 185680 h 435083"/>
              <a:gd name="connsiteX862" fmla="*/ 861988 w 948375"/>
              <a:gd name="connsiteY862" fmla="*/ 186149 h 435083"/>
              <a:gd name="connsiteX863" fmla="*/ 862066 w 948375"/>
              <a:gd name="connsiteY863" fmla="*/ 186593 h 435083"/>
              <a:gd name="connsiteX864" fmla="*/ 862405 w 948375"/>
              <a:gd name="connsiteY864" fmla="*/ 187114 h 435083"/>
              <a:gd name="connsiteX865" fmla="*/ 863448 w 948375"/>
              <a:gd name="connsiteY865" fmla="*/ 187662 h 435083"/>
              <a:gd name="connsiteX866" fmla="*/ 864021 w 948375"/>
              <a:gd name="connsiteY866" fmla="*/ 187949 h 435083"/>
              <a:gd name="connsiteX867" fmla="*/ 864882 w 948375"/>
              <a:gd name="connsiteY867" fmla="*/ 188575 h 435083"/>
              <a:gd name="connsiteX868" fmla="*/ 865377 w 948375"/>
              <a:gd name="connsiteY868" fmla="*/ 189254 h 435083"/>
              <a:gd name="connsiteX869" fmla="*/ 865559 w 948375"/>
              <a:gd name="connsiteY869" fmla="*/ 189619 h 435083"/>
              <a:gd name="connsiteX870" fmla="*/ 865664 w 948375"/>
              <a:gd name="connsiteY870" fmla="*/ 189906 h 435083"/>
              <a:gd name="connsiteX871" fmla="*/ 865690 w 948375"/>
              <a:gd name="connsiteY871" fmla="*/ 190193 h 435083"/>
              <a:gd name="connsiteX872" fmla="*/ 865611 w 948375"/>
              <a:gd name="connsiteY872" fmla="*/ 190453 h 435083"/>
              <a:gd name="connsiteX873" fmla="*/ 865299 w 948375"/>
              <a:gd name="connsiteY873" fmla="*/ 190949 h 435083"/>
              <a:gd name="connsiteX874" fmla="*/ 864908 w 948375"/>
              <a:gd name="connsiteY874" fmla="*/ 191210 h 435083"/>
              <a:gd name="connsiteX875" fmla="*/ 864595 w 948375"/>
              <a:gd name="connsiteY875" fmla="*/ 191445 h 435083"/>
              <a:gd name="connsiteX876" fmla="*/ 863709 w 948375"/>
              <a:gd name="connsiteY876" fmla="*/ 191549 h 435083"/>
              <a:gd name="connsiteX877" fmla="*/ 862119 w 948375"/>
              <a:gd name="connsiteY877" fmla="*/ 191184 h 435083"/>
              <a:gd name="connsiteX878" fmla="*/ 861389 w 948375"/>
              <a:gd name="connsiteY878" fmla="*/ 191497 h 435083"/>
              <a:gd name="connsiteX879" fmla="*/ 860763 w 948375"/>
              <a:gd name="connsiteY879" fmla="*/ 192018 h 435083"/>
              <a:gd name="connsiteX880" fmla="*/ 860502 w 948375"/>
              <a:gd name="connsiteY880" fmla="*/ 192462 h 435083"/>
              <a:gd name="connsiteX881" fmla="*/ 860424 w 948375"/>
              <a:gd name="connsiteY881" fmla="*/ 192697 h 435083"/>
              <a:gd name="connsiteX882" fmla="*/ 860372 w 948375"/>
              <a:gd name="connsiteY882" fmla="*/ 192853 h 435083"/>
              <a:gd name="connsiteX883" fmla="*/ 860320 w 948375"/>
              <a:gd name="connsiteY883" fmla="*/ 193662 h 435083"/>
              <a:gd name="connsiteX884" fmla="*/ 860320 w 948375"/>
              <a:gd name="connsiteY884" fmla="*/ 193688 h 435083"/>
              <a:gd name="connsiteX885" fmla="*/ 860398 w 948375"/>
              <a:gd name="connsiteY885" fmla="*/ 194392 h 435083"/>
              <a:gd name="connsiteX886" fmla="*/ 860711 w 948375"/>
              <a:gd name="connsiteY886" fmla="*/ 194914 h 435083"/>
              <a:gd name="connsiteX887" fmla="*/ 861050 w 948375"/>
              <a:gd name="connsiteY887" fmla="*/ 195358 h 435083"/>
              <a:gd name="connsiteX888" fmla="*/ 861441 w 948375"/>
              <a:gd name="connsiteY888" fmla="*/ 195749 h 435083"/>
              <a:gd name="connsiteX889" fmla="*/ 862692 w 948375"/>
              <a:gd name="connsiteY889" fmla="*/ 196845 h 435083"/>
              <a:gd name="connsiteX890" fmla="*/ 862901 w 948375"/>
              <a:gd name="connsiteY890" fmla="*/ 197183 h 435083"/>
              <a:gd name="connsiteX891" fmla="*/ 863187 w 948375"/>
              <a:gd name="connsiteY891" fmla="*/ 198044 h 435083"/>
              <a:gd name="connsiteX892" fmla="*/ 863187 w 948375"/>
              <a:gd name="connsiteY892" fmla="*/ 198410 h 435083"/>
              <a:gd name="connsiteX893" fmla="*/ 863213 w 948375"/>
              <a:gd name="connsiteY893" fmla="*/ 198827 h 435083"/>
              <a:gd name="connsiteX894" fmla="*/ 862927 w 948375"/>
              <a:gd name="connsiteY894" fmla="*/ 199949 h 435083"/>
              <a:gd name="connsiteX895" fmla="*/ 862614 w 948375"/>
              <a:gd name="connsiteY895" fmla="*/ 200549 h 435083"/>
              <a:gd name="connsiteX896" fmla="*/ 861154 w 948375"/>
              <a:gd name="connsiteY896" fmla="*/ 202218 h 435083"/>
              <a:gd name="connsiteX897" fmla="*/ 860920 w 948375"/>
              <a:gd name="connsiteY897" fmla="*/ 202583 h 435083"/>
              <a:gd name="connsiteX898" fmla="*/ 860737 w 948375"/>
              <a:gd name="connsiteY898" fmla="*/ 203183 h 435083"/>
              <a:gd name="connsiteX899" fmla="*/ 860711 w 948375"/>
              <a:gd name="connsiteY899" fmla="*/ 203757 h 435083"/>
              <a:gd name="connsiteX900" fmla="*/ 860789 w 948375"/>
              <a:gd name="connsiteY900" fmla="*/ 204253 h 435083"/>
              <a:gd name="connsiteX901" fmla="*/ 860972 w 948375"/>
              <a:gd name="connsiteY901" fmla="*/ 204879 h 435083"/>
              <a:gd name="connsiteX902" fmla="*/ 861102 w 948375"/>
              <a:gd name="connsiteY902" fmla="*/ 205166 h 435083"/>
              <a:gd name="connsiteX903" fmla="*/ 861180 w 948375"/>
              <a:gd name="connsiteY903" fmla="*/ 205374 h 435083"/>
              <a:gd name="connsiteX904" fmla="*/ 861649 w 948375"/>
              <a:gd name="connsiteY904" fmla="*/ 206131 h 435083"/>
              <a:gd name="connsiteX905" fmla="*/ 861675 w 948375"/>
              <a:gd name="connsiteY905" fmla="*/ 206157 h 435083"/>
              <a:gd name="connsiteX906" fmla="*/ 861858 w 948375"/>
              <a:gd name="connsiteY906" fmla="*/ 206366 h 435083"/>
              <a:gd name="connsiteX907" fmla="*/ 862197 w 948375"/>
              <a:gd name="connsiteY907" fmla="*/ 206705 h 435083"/>
              <a:gd name="connsiteX908" fmla="*/ 862510 w 948375"/>
              <a:gd name="connsiteY908" fmla="*/ 206940 h 435083"/>
              <a:gd name="connsiteX909" fmla="*/ 863917 w 948375"/>
              <a:gd name="connsiteY909" fmla="*/ 207514 h 435083"/>
              <a:gd name="connsiteX910" fmla="*/ 864230 w 948375"/>
              <a:gd name="connsiteY910" fmla="*/ 207774 h 435083"/>
              <a:gd name="connsiteX911" fmla="*/ 864491 w 948375"/>
              <a:gd name="connsiteY911" fmla="*/ 208113 h 435083"/>
              <a:gd name="connsiteX912" fmla="*/ 864647 w 948375"/>
              <a:gd name="connsiteY912" fmla="*/ 208505 h 435083"/>
              <a:gd name="connsiteX913" fmla="*/ 864647 w 948375"/>
              <a:gd name="connsiteY913" fmla="*/ 208557 h 435083"/>
              <a:gd name="connsiteX914" fmla="*/ 864725 w 948375"/>
              <a:gd name="connsiteY914" fmla="*/ 209000 h 435083"/>
              <a:gd name="connsiteX915" fmla="*/ 864725 w 948375"/>
              <a:gd name="connsiteY915" fmla="*/ 209444 h 435083"/>
              <a:gd name="connsiteX916" fmla="*/ 864595 w 948375"/>
              <a:gd name="connsiteY916" fmla="*/ 209887 h 435083"/>
              <a:gd name="connsiteX917" fmla="*/ 864334 w 948375"/>
              <a:gd name="connsiteY917" fmla="*/ 210383 h 435083"/>
              <a:gd name="connsiteX918" fmla="*/ 863943 w 948375"/>
              <a:gd name="connsiteY918" fmla="*/ 210878 h 435083"/>
              <a:gd name="connsiteX919" fmla="*/ 863578 w 948375"/>
              <a:gd name="connsiteY919" fmla="*/ 211348 h 435083"/>
              <a:gd name="connsiteX920" fmla="*/ 863370 w 948375"/>
              <a:gd name="connsiteY920" fmla="*/ 211766 h 435083"/>
              <a:gd name="connsiteX921" fmla="*/ 863291 w 948375"/>
              <a:gd name="connsiteY921" fmla="*/ 212157 h 435083"/>
              <a:gd name="connsiteX922" fmla="*/ 863135 w 948375"/>
              <a:gd name="connsiteY922" fmla="*/ 212835 h 435083"/>
              <a:gd name="connsiteX923" fmla="*/ 863057 w 948375"/>
              <a:gd name="connsiteY923" fmla="*/ 213618 h 435083"/>
              <a:gd name="connsiteX924" fmla="*/ 863057 w 948375"/>
              <a:gd name="connsiteY924" fmla="*/ 213618 h 435083"/>
              <a:gd name="connsiteX925" fmla="*/ 863552 w 948375"/>
              <a:gd name="connsiteY925" fmla="*/ 215287 h 435083"/>
              <a:gd name="connsiteX926" fmla="*/ 863787 w 948375"/>
              <a:gd name="connsiteY926" fmla="*/ 215626 h 435083"/>
              <a:gd name="connsiteX927" fmla="*/ 864569 w 948375"/>
              <a:gd name="connsiteY927" fmla="*/ 216435 h 435083"/>
              <a:gd name="connsiteX928" fmla="*/ 864856 w 948375"/>
              <a:gd name="connsiteY928" fmla="*/ 216461 h 435083"/>
              <a:gd name="connsiteX929" fmla="*/ 865481 w 948375"/>
              <a:gd name="connsiteY929" fmla="*/ 216748 h 435083"/>
              <a:gd name="connsiteX930" fmla="*/ 866029 w 948375"/>
              <a:gd name="connsiteY930" fmla="*/ 217374 h 435083"/>
              <a:gd name="connsiteX931" fmla="*/ 866081 w 948375"/>
              <a:gd name="connsiteY931" fmla="*/ 217426 h 435083"/>
              <a:gd name="connsiteX932" fmla="*/ 866628 w 948375"/>
              <a:gd name="connsiteY932" fmla="*/ 217870 h 435083"/>
              <a:gd name="connsiteX933" fmla="*/ 867254 w 948375"/>
              <a:gd name="connsiteY933" fmla="*/ 218548 h 435083"/>
              <a:gd name="connsiteX934" fmla="*/ 867697 w 948375"/>
              <a:gd name="connsiteY934" fmla="*/ 218913 h 435083"/>
              <a:gd name="connsiteX935" fmla="*/ 868323 w 948375"/>
              <a:gd name="connsiteY935" fmla="*/ 219148 h 435083"/>
              <a:gd name="connsiteX936" fmla="*/ 869105 w 948375"/>
              <a:gd name="connsiteY936" fmla="*/ 219174 h 435083"/>
              <a:gd name="connsiteX937" fmla="*/ 869391 w 948375"/>
              <a:gd name="connsiteY937" fmla="*/ 219043 h 435083"/>
              <a:gd name="connsiteX938" fmla="*/ 869548 w 948375"/>
              <a:gd name="connsiteY938" fmla="*/ 218887 h 435083"/>
              <a:gd name="connsiteX939" fmla="*/ 869756 w 948375"/>
              <a:gd name="connsiteY939" fmla="*/ 218522 h 435083"/>
              <a:gd name="connsiteX940" fmla="*/ 869808 w 948375"/>
              <a:gd name="connsiteY940" fmla="*/ 218104 h 435083"/>
              <a:gd name="connsiteX941" fmla="*/ 869886 w 948375"/>
              <a:gd name="connsiteY941" fmla="*/ 217713 h 435083"/>
              <a:gd name="connsiteX942" fmla="*/ 869782 w 948375"/>
              <a:gd name="connsiteY942" fmla="*/ 217165 h 435083"/>
              <a:gd name="connsiteX943" fmla="*/ 870095 w 948375"/>
              <a:gd name="connsiteY943" fmla="*/ 216983 h 435083"/>
              <a:gd name="connsiteX944" fmla="*/ 870356 w 948375"/>
              <a:gd name="connsiteY944" fmla="*/ 216148 h 435083"/>
              <a:gd name="connsiteX945" fmla="*/ 870616 w 948375"/>
              <a:gd name="connsiteY945" fmla="*/ 214478 h 435083"/>
              <a:gd name="connsiteX946" fmla="*/ 870643 w 948375"/>
              <a:gd name="connsiteY946" fmla="*/ 214348 h 435083"/>
              <a:gd name="connsiteX947" fmla="*/ 870981 w 948375"/>
              <a:gd name="connsiteY947" fmla="*/ 213904 h 435083"/>
              <a:gd name="connsiteX948" fmla="*/ 871450 w 948375"/>
              <a:gd name="connsiteY948" fmla="*/ 213670 h 435083"/>
              <a:gd name="connsiteX949" fmla="*/ 872024 w 948375"/>
              <a:gd name="connsiteY949" fmla="*/ 213644 h 435083"/>
              <a:gd name="connsiteX950" fmla="*/ 872963 w 948375"/>
              <a:gd name="connsiteY950" fmla="*/ 213931 h 435083"/>
              <a:gd name="connsiteX951" fmla="*/ 873536 w 948375"/>
              <a:gd name="connsiteY951" fmla="*/ 214478 h 435083"/>
              <a:gd name="connsiteX952" fmla="*/ 874188 w 948375"/>
              <a:gd name="connsiteY952" fmla="*/ 216826 h 435083"/>
              <a:gd name="connsiteX953" fmla="*/ 874318 w 948375"/>
              <a:gd name="connsiteY953" fmla="*/ 217713 h 435083"/>
              <a:gd name="connsiteX954" fmla="*/ 874318 w 948375"/>
              <a:gd name="connsiteY954" fmla="*/ 218156 h 435083"/>
              <a:gd name="connsiteX955" fmla="*/ 874318 w 948375"/>
              <a:gd name="connsiteY955" fmla="*/ 218469 h 435083"/>
              <a:gd name="connsiteX956" fmla="*/ 874188 w 948375"/>
              <a:gd name="connsiteY956" fmla="*/ 218782 h 435083"/>
              <a:gd name="connsiteX957" fmla="*/ 873953 w 948375"/>
              <a:gd name="connsiteY957" fmla="*/ 219200 h 435083"/>
              <a:gd name="connsiteX958" fmla="*/ 873744 w 948375"/>
              <a:gd name="connsiteY958" fmla="*/ 219513 h 435083"/>
              <a:gd name="connsiteX959" fmla="*/ 872728 w 948375"/>
              <a:gd name="connsiteY959" fmla="*/ 220556 h 435083"/>
              <a:gd name="connsiteX960" fmla="*/ 871789 w 948375"/>
              <a:gd name="connsiteY960" fmla="*/ 221261 h 435083"/>
              <a:gd name="connsiteX961" fmla="*/ 871450 w 948375"/>
              <a:gd name="connsiteY961" fmla="*/ 221756 h 435083"/>
              <a:gd name="connsiteX962" fmla="*/ 871372 w 948375"/>
              <a:gd name="connsiteY962" fmla="*/ 221939 h 435083"/>
              <a:gd name="connsiteX963" fmla="*/ 871399 w 948375"/>
              <a:gd name="connsiteY963" fmla="*/ 222148 h 435083"/>
              <a:gd name="connsiteX964" fmla="*/ 871737 w 948375"/>
              <a:gd name="connsiteY964" fmla="*/ 222826 h 435083"/>
              <a:gd name="connsiteX965" fmla="*/ 871763 w 948375"/>
              <a:gd name="connsiteY965" fmla="*/ 222878 h 435083"/>
              <a:gd name="connsiteX966" fmla="*/ 872259 w 948375"/>
              <a:gd name="connsiteY966" fmla="*/ 223660 h 435083"/>
              <a:gd name="connsiteX967" fmla="*/ 872571 w 948375"/>
              <a:gd name="connsiteY967" fmla="*/ 223973 h 435083"/>
              <a:gd name="connsiteX968" fmla="*/ 873015 w 948375"/>
              <a:gd name="connsiteY968" fmla="*/ 224208 h 435083"/>
              <a:gd name="connsiteX969" fmla="*/ 874500 w 948375"/>
              <a:gd name="connsiteY969" fmla="*/ 224495 h 435083"/>
              <a:gd name="connsiteX970" fmla="*/ 875387 w 948375"/>
              <a:gd name="connsiteY970" fmla="*/ 224573 h 435083"/>
              <a:gd name="connsiteX971" fmla="*/ 876403 w 948375"/>
              <a:gd name="connsiteY971" fmla="*/ 224939 h 435083"/>
              <a:gd name="connsiteX972" fmla="*/ 877264 w 948375"/>
              <a:gd name="connsiteY972" fmla="*/ 225487 h 435083"/>
              <a:gd name="connsiteX973" fmla="*/ 877603 w 948375"/>
              <a:gd name="connsiteY973" fmla="*/ 225591 h 435083"/>
              <a:gd name="connsiteX974" fmla="*/ 878202 w 948375"/>
              <a:gd name="connsiteY974" fmla="*/ 225591 h 435083"/>
              <a:gd name="connsiteX975" fmla="*/ 879323 w 948375"/>
              <a:gd name="connsiteY975" fmla="*/ 225095 h 435083"/>
              <a:gd name="connsiteX976" fmla="*/ 879818 w 948375"/>
              <a:gd name="connsiteY976" fmla="*/ 225095 h 435083"/>
              <a:gd name="connsiteX977" fmla="*/ 880392 w 948375"/>
              <a:gd name="connsiteY977" fmla="*/ 225252 h 435083"/>
              <a:gd name="connsiteX978" fmla="*/ 880809 w 948375"/>
              <a:gd name="connsiteY978" fmla="*/ 225461 h 435083"/>
              <a:gd name="connsiteX979" fmla="*/ 881591 w 948375"/>
              <a:gd name="connsiteY979" fmla="*/ 226087 h 435083"/>
              <a:gd name="connsiteX980" fmla="*/ 881929 w 948375"/>
              <a:gd name="connsiteY980" fmla="*/ 226608 h 435083"/>
              <a:gd name="connsiteX981" fmla="*/ 882164 w 948375"/>
              <a:gd name="connsiteY981" fmla="*/ 227234 h 435083"/>
              <a:gd name="connsiteX982" fmla="*/ 882216 w 948375"/>
              <a:gd name="connsiteY982" fmla="*/ 227756 h 435083"/>
              <a:gd name="connsiteX983" fmla="*/ 882138 w 948375"/>
              <a:gd name="connsiteY983" fmla="*/ 228278 h 435083"/>
              <a:gd name="connsiteX984" fmla="*/ 882008 w 948375"/>
              <a:gd name="connsiteY984" fmla="*/ 228591 h 435083"/>
              <a:gd name="connsiteX985" fmla="*/ 881773 w 948375"/>
              <a:gd name="connsiteY985" fmla="*/ 228930 h 435083"/>
              <a:gd name="connsiteX986" fmla="*/ 881043 w 948375"/>
              <a:gd name="connsiteY986" fmla="*/ 229791 h 435083"/>
              <a:gd name="connsiteX987" fmla="*/ 880887 w 948375"/>
              <a:gd name="connsiteY987" fmla="*/ 230078 h 435083"/>
              <a:gd name="connsiteX988" fmla="*/ 880783 w 948375"/>
              <a:gd name="connsiteY988" fmla="*/ 230417 h 435083"/>
              <a:gd name="connsiteX989" fmla="*/ 880861 w 948375"/>
              <a:gd name="connsiteY989" fmla="*/ 231486 h 435083"/>
              <a:gd name="connsiteX990" fmla="*/ 880991 w 948375"/>
              <a:gd name="connsiteY990" fmla="*/ 231930 h 435083"/>
              <a:gd name="connsiteX991" fmla="*/ 881122 w 948375"/>
              <a:gd name="connsiteY991" fmla="*/ 232504 h 435083"/>
              <a:gd name="connsiteX992" fmla="*/ 881148 w 948375"/>
              <a:gd name="connsiteY992" fmla="*/ 233051 h 435083"/>
              <a:gd name="connsiteX993" fmla="*/ 881043 w 948375"/>
              <a:gd name="connsiteY993" fmla="*/ 233782 h 435083"/>
              <a:gd name="connsiteX994" fmla="*/ 880366 w 948375"/>
              <a:gd name="connsiteY994" fmla="*/ 235217 h 435083"/>
              <a:gd name="connsiteX995" fmla="*/ 880313 w 948375"/>
              <a:gd name="connsiteY995" fmla="*/ 235686 h 435083"/>
              <a:gd name="connsiteX996" fmla="*/ 880366 w 948375"/>
              <a:gd name="connsiteY996" fmla="*/ 235999 h 435083"/>
              <a:gd name="connsiteX997" fmla="*/ 880548 w 948375"/>
              <a:gd name="connsiteY997" fmla="*/ 236938 h 435083"/>
              <a:gd name="connsiteX998" fmla="*/ 881200 w 948375"/>
              <a:gd name="connsiteY998" fmla="*/ 238321 h 435083"/>
              <a:gd name="connsiteX999" fmla="*/ 881252 w 948375"/>
              <a:gd name="connsiteY999" fmla="*/ 238999 h 435083"/>
              <a:gd name="connsiteX1000" fmla="*/ 881017 w 948375"/>
              <a:gd name="connsiteY1000" fmla="*/ 239782 h 435083"/>
              <a:gd name="connsiteX1001" fmla="*/ 881017 w 948375"/>
              <a:gd name="connsiteY1001" fmla="*/ 239782 h 435083"/>
              <a:gd name="connsiteX1002" fmla="*/ 880522 w 948375"/>
              <a:gd name="connsiteY1002" fmla="*/ 240382 h 435083"/>
              <a:gd name="connsiteX1003" fmla="*/ 879922 w 948375"/>
              <a:gd name="connsiteY1003" fmla="*/ 240825 h 435083"/>
              <a:gd name="connsiteX1004" fmla="*/ 878723 w 948375"/>
              <a:gd name="connsiteY1004" fmla="*/ 241399 h 435083"/>
              <a:gd name="connsiteX1005" fmla="*/ 878410 w 948375"/>
              <a:gd name="connsiteY1005" fmla="*/ 241660 h 435083"/>
              <a:gd name="connsiteX1006" fmla="*/ 878202 w 948375"/>
              <a:gd name="connsiteY1006" fmla="*/ 242025 h 435083"/>
              <a:gd name="connsiteX1007" fmla="*/ 878228 w 948375"/>
              <a:gd name="connsiteY1007" fmla="*/ 242547 h 435083"/>
              <a:gd name="connsiteX1008" fmla="*/ 878228 w 948375"/>
              <a:gd name="connsiteY1008" fmla="*/ 242547 h 435083"/>
              <a:gd name="connsiteX1009" fmla="*/ 878228 w 948375"/>
              <a:gd name="connsiteY1009" fmla="*/ 242573 h 435083"/>
              <a:gd name="connsiteX1010" fmla="*/ 878619 w 948375"/>
              <a:gd name="connsiteY1010" fmla="*/ 243381 h 435083"/>
              <a:gd name="connsiteX1011" fmla="*/ 879297 w 948375"/>
              <a:gd name="connsiteY1011" fmla="*/ 244216 h 435083"/>
              <a:gd name="connsiteX1012" fmla="*/ 879688 w 948375"/>
              <a:gd name="connsiteY1012" fmla="*/ 244581 h 435083"/>
              <a:gd name="connsiteX1013" fmla="*/ 880105 w 948375"/>
              <a:gd name="connsiteY1013" fmla="*/ 244947 h 435083"/>
              <a:gd name="connsiteX1014" fmla="*/ 880105 w 948375"/>
              <a:gd name="connsiteY1014" fmla="*/ 244973 h 435083"/>
              <a:gd name="connsiteX1015" fmla="*/ 881460 w 948375"/>
              <a:gd name="connsiteY1015" fmla="*/ 245833 h 435083"/>
              <a:gd name="connsiteX1016" fmla="*/ 881591 w 948375"/>
              <a:gd name="connsiteY1016" fmla="*/ 245938 h 435083"/>
              <a:gd name="connsiteX1017" fmla="*/ 881982 w 948375"/>
              <a:gd name="connsiteY1017" fmla="*/ 246094 h 435083"/>
              <a:gd name="connsiteX1018" fmla="*/ 882868 w 948375"/>
              <a:gd name="connsiteY1018" fmla="*/ 246225 h 435083"/>
              <a:gd name="connsiteX1019" fmla="*/ 882998 w 948375"/>
              <a:gd name="connsiteY1019" fmla="*/ 246225 h 435083"/>
              <a:gd name="connsiteX1020" fmla="*/ 884458 w 948375"/>
              <a:gd name="connsiteY1020" fmla="*/ 246068 h 435083"/>
              <a:gd name="connsiteX1021" fmla="*/ 885605 w 948375"/>
              <a:gd name="connsiteY1021" fmla="*/ 246381 h 435083"/>
              <a:gd name="connsiteX1022" fmla="*/ 886205 w 948375"/>
              <a:gd name="connsiteY1022" fmla="*/ 246720 h 435083"/>
              <a:gd name="connsiteX1023" fmla="*/ 886726 w 948375"/>
              <a:gd name="connsiteY1023" fmla="*/ 247347 h 435083"/>
              <a:gd name="connsiteX1024" fmla="*/ 887117 w 948375"/>
              <a:gd name="connsiteY1024" fmla="*/ 248129 h 435083"/>
              <a:gd name="connsiteX1025" fmla="*/ 887456 w 948375"/>
              <a:gd name="connsiteY1025" fmla="*/ 249746 h 435083"/>
              <a:gd name="connsiteX1026" fmla="*/ 887326 w 948375"/>
              <a:gd name="connsiteY1026" fmla="*/ 250581 h 435083"/>
              <a:gd name="connsiteX1027" fmla="*/ 887326 w 948375"/>
              <a:gd name="connsiteY1027" fmla="*/ 250659 h 435083"/>
              <a:gd name="connsiteX1028" fmla="*/ 887326 w 948375"/>
              <a:gd name="connsiteY1028" fmla="*/ 250659 h 435083"/>
              <a:gd name="connsiteX1029" fmla="*/ 886882 w 948375"/>
              <a:gd name="connsiteY1029" fmla="*/ 251285 h 435083"/>
              <a:gd name="connsiteX1030" fmla="*/ 886283 w 948375"/>
              <a:gd name="connsiteY1030" fmla="*/ 251833 h 435083"/>
              <a:gd name="connsiteX1031" fmla="*/ 885344 w 948375"/>
              <a:gd name="connsiteY1031" fmla="*/ 252329 h 435083"/>
              <a:gd name="connsiteX1032" fmla="*/ 884093 w 948375"/>
              <a:gd name="connsiteY1032" fmla="*/ 252981 h 435083"/>
              <a:gd name="connsiteX1033" fmla="*/ 883963 w 948375"/>
              <a:gd name="connsiteY1033" fmla="*/ 252851 h 435083"/>
              <a:gd name="connsiteX1034" fmla="*/ 883024 w 948375"/>
              <a:gd name="connsiteY1034" fmla="*/ 252094 h 435083"/>
              <a:gd name="connsiteX1035" fmla="*/ 883363 w 948375"/>
              <a:gd name="connsiteY1035" fmla="*/ 251337 h 435083"/>
              <a:gd name="connsiteX1036" fmla="*/ 883363 w 948375"/>
              <a:gd name="connsiteY1036" fmla="*/ 251311 h 435083"/>
              <a:gd name="connsiteX1037" fmla="*/ 883911 w 948375"/>
              <a:gd name="connsiteY1037" fmla="*/ 250085 h 435083"/>
              <a:gd name="connsiteX1038" fmla="*/ 883911 w 948375"/>
              <a:gd name="connsiteY1038" fmla="*/ 249485 h 435083"/>
              <a:gd name="connsiteX1039" fmla="*/ 883911 w 948375"/>
              <a:gd name="connsiteY1039" fmla="*/ 249198 h 435083"/>
              <a:gd name="connsiteX1040" fmla="*/ 883728 w 948375"/>
              <a:gd name="connsiteY1040" fmla="*/ 249016 h 435083"/>
              <a:gd name="connsiteX1041" fmla="*/ 882164 w 948375"/>
              <a:gd name="connsiteY1041" fmla="*/ 248990 h 435083"/>
              <a:gd name="connsiteX1042" fmla="*/ 881956 w 948375"/>
              <a:gd name="connsiteY1042" fmla="*/ 249094 h 435083"/>
              <a:gd name="connsiteX1043" fmla="*/ 881382 w 948375"/>
              <a:gd name="connsiteY1043" fmla="*/ 249381 h 435083"/>
              <a:gd name="connsiteX1044" fmla="*/ 881174 w 948375"/>
              <a:gd name="connsiteY1044" fmla="*/ 250242 h 435083"/>
              <a:gd name="connsiteX1045" fmla="*/ 881174 w 948375"/>
              <a:gd name="connsiteY1045" fmla="*/ 250529 h 435083"/>
              <a:gd name="connsiteX1046" fmla="*/ 881174 w 948375"/>
              <a:gd name="connsiteY1046" fmla="*/ 251285 h 435083"/>
              <a:gd name="connsiteX1047" fmla="*/ 881252 w 948375"/>
              <a:gd name="connsiteY1047" fmla="*/ 251833 h 435083"/>
              <a:gd name="connsiteX1048" fmla="*/ 882399 w 948375"/>
              <a:gd name="connsiteY1048" fmla="*/ 252851 h 435083"/>
              <a:gd name="connsiteX1049" fmla="*/ 882790 w 948375"/>
              <a:gd name="connsiteY1049" fmla="*/ 253216 h 435083"/>
              <a:gd name="connsiteX1050" fmla="*/ 882868 w 948375"/>
              <a:gd name="connsiteY1050" fmla="*/ 253268 h 435083"/>
              <a:gd name="connsiteX1051" fmla="*/ 882347 w 948375"/>
              <a:gd name="connsiteY1051" fmla="*/ 253529 h 435083"/>
              <a:gd name="connsiteX1052" fmla="*/ 882164 w 948375"/>
              <a:gd name="connsiteY1052" fmla="*/ 253711 h 435083"/>
              <a:gd name="connsiteX1053" fmla="*/ 882008 w 948375"/>
              <a:gd name="connsiteY1053" fmla="*/ 254259 h 435083"/>
              <a:gd name="connsiteX1054" fmla="*/ 882060 w 948375"/>
              <a:gd name="connsiteY1054" fmla="*/ 254937 h 435083"/>
              <a:gd name="connsiteX1055" fmla="*/ 882060 w 948375"/>
              <a:gd name="connsiteY1055" fmla="*/ 254963 h 435083"/>
              <a:gd name="connsiteX1056" fmla="*/ 882060 w 948375"/>
              <a:gd name="connsiteY1056" fmla="*/ 255146 h 435083"/>
              <a:gd name="connsiteX1057" fmla="*/ 882529 w 948375"/>
              <a:gd name="connsiteY1057" fmla="*/ 256398 h 435083"/>
              <a:gd name="connsiteX1058" fmla="*/ 882607 w 948375"/>
              <a:gd name="connsiteY1058" fmla="*/ 256607 h 435083"/>
              <a:gd name="connsiteX1059" fmla="*/ 882868 w 948375"/>
              <a:gd name="connsiteY1059" fmla="*/ 257337 h 435083"/>
              <a:gd name="connsiteX1060" fmla="*/ 883129 w 948375"/>
              <a:gd name="connsiteY1060" fmla="*/ 258094 h 435083"/>
              <a:gd name="connsiteX1061" fmla="*/ 883181 w 948375"/>
              <a:gd name="connsiteY1061" fmla="*/ 258668 h 435083"/>
              <a:gd name="connsiteX1062" fmla="*/ 883181 w 948375"/>
              <a:gd name="connsiteY1062" fmla="*/ 258981 h 435083"/>
              <a:gd name="connsiteX1063" fmla="*/ 883181 w 948375"/>
              <a:gd name="connsiteY1063" fmla="*/ 258981 h 435083"/>
              <a:gd name="connsiteX1064" fmla="*/ 883181 w 948375"/>
              <a:gd name="connsiteY1064" fmla="*/ 258981 h 435083"/>
              <a:gd name="connsiteX1065" fmla="*/ 882998 w 948375"/>
              <a:gd name="connsiteY1065" fmla="*/ 259685 h 435083"/>
              <a:gd name="connsiteX1066" fmla="*/ 882738 w 948375"/>
              <a:gd name="connsiteY1066" fmla="*/ 260259 h 435083"/>
              <a:gd name="connsiteX1067" fmla="*/ 881695 w 948375"/>
              <a:gd name="connsiteY1067" fmla="*/ 261928 h 435083"/>
              <a:gd name="connsiteX1068" fmla="*/ 881669 w 948375"/>
              <a:gd name="connsiteY1068" fmla="*/ 261954 h 435083"/>
              <a:gd name="connsiteX1069" fmla="*/ 881669 w 948375"/>
              <a:gd name="connsiteY1069" fmla="*/ 261981 h 435083"/>
              <a:gd name="connsiteX1070" fmla="*/ 881382 w 948375"/>
              <a:gd name="connsiteY1070" fmla="*/ 263259 h 435083"/>
              <a:gd name="connsiteX1071" fmla="*/ 881382 w 948375"/>
              <a:gd name="connsiteY1071" fmla="*/ 263259 h 435083"/>
              <a:gd name="connsiteX1072" fmla="*/ 881565 w 948375"/>
              <a:gd name="connsiteY1072" fmla="*/ 264198 h 435083"/>
              <a:gd name="connsiteX1073" fmla="*/ 881851 w 948375"/>
              <a:gd name="connsiteY1073" fmla="*/ 264876 h 435083"/>
              <a:gd name="connsiteX1074" fmla="*/ 881851 w 948375"/>
              <a:gd name="connsiteY1074" fmla="*/ 264876 h 435083"/>
              <a:gd name="connsiteX1075" fmla="*/ 882112 w 948375"/>
              <a:gd name="connsiteY1075" fmla="*/ 265163 h 435083"/>
              <a:gd name="connsiteX1076" fmla="*/ 882399 w 948375"/>
              <a:gd name="connsiteY1076" fmla="*/ 265502 h 435083"/>
              <a:gd name="connsiteX1077" fmla="*/ 882790 w 948375"/>
              <a:gd name="connsiteY1077" fmla="*/ 265737 h 435083"/>
              <a:gd name="connsiteX1078" fmla="*/ 883311 w 948375"/>
              <a:gd name="connsiteY1078" fmla="*/ 265815 h 435083"/>
              <a:gd name="connsiteX1079" fmla="*/ 887247 w 948375"/>
              <a:gd name="connsiteY1079" fmla="*/ 265372 h 435083"/>
              <a:gd name="connsiteX1080" fmla="*/ 888186 w 948375"/>
              <a:gd name="connsiteY1080" fmla="*/ 265267 h 435083"/>
              <a:gd name="connsiteX1081" fmla="*/ 889072 w 948375"/>
              <a:gd name="connsiteY1081" fmla="*/ 265424 h 435083"/>
              <a:gd name="connsiteX1082" fmla="*/ 889776 w 948375"/>
              <a:gd name="connsiteY1082" fmla="*/ 265763 h 435083"/>
              <a:gd name="connsiteX1083" fmla="*/ 890427 w 948375"/>
              <a:gd name="connsiteY1083" fmla="*/ 266363 h 435083"/>
              <a:gd name="connsiteX1084" fmla="*/ 890662 w 948375"/>
              <a:gd name="connsiteY1084" fmla="*/ 266989 h 435083"/>
              <a:gd name="connsiteX1085" fmla="*/ 890688 w 948375"/>
              <a:gd name="connsiteY1085" fmla="*/ 267067 h 435083"/>
              <a:gd name="connsiteX1086" fmla="*/ 890740 w 948375"/>
              <a:gd name="connsiteY1086" fmla="*/ 267172 h 435083"/>
              <a:gd name="connsiteX1087" fmla="*/ 890740 w 948375"/>
              <a:gd name="connsiteY1087" fmla="*/ 267198 h 435083"/>
              <a:gd name="connsiteX1088" fmla="*/ 890662 w 948375"/>
              <a:gd name="connsiteY1088" fmla="*/ 267745 h 435083"/>
              <a:gd name="connsiteX1089" fmla="*/ 890219 w 948375"/>
              <a:gd name="connsiteY1089" fmla="*/ 268371 h 435083"/>
              <a:gd name="connsiteX1090" fmla="*/ 889489 w 948375"/>
              <a:gd name="connsiteY1090" fmla="*/ 268554 h 435083"/>
              <a:gd name="connsiteX1091" fmla="*/ 888160 w 948375"/>
              <a:gd name="connsiteY1091" fmla="*/ 268215 h 435083"/>
              <a:gd name="connsiteX1092" fmla="*/ 887925 w 948375"/>
              <a:gd name="connsiteY1092" fmla="*/ 268085 h 435083"/>
              <a:gd name="connsiteX1093" fmla="*/ 887664 w 948375"/>
              <a:gd name="connsiteY1093" fmla="*/ 268058 h 435083"/>
              <a:gd name="connsiteX1094" fmla="*/ 887430 w 948375"/>
              <a:gd name="connsiteY1094" fmla="*/ 268163 h 435083"/>
              <a:gd name="connsiteX1095" fmla="*/ 886935 w 948375"/>
              <a:gd name="connsiteY1095" fmla="*/ 268606 h 435083"/>
              <a:gd name="connsiteX1096" fmla="*/ 886439 w 948375"/>
              <a:gd name="connsiteY1096" fmla="*/ 269310 h 435083"/>
              <a:gd name="connsiteX1097" fmla="*/ 886413 w 948375"/>
              <a:gd name="connsiteY1097" fmla="*/ 269363 h 435083"/>
              <a:gd name="connsiteX1098" fmla="*/ 886152 w 948375"/>
              <a:gd name="connsiteY1098" fmla="*/ 270067 h 435083"/>
              <a:gd name="connsiteX1099" fmla="*/ 886152 w 948375"/>
              <a:gd name="connsiteY1099" fmla="*/ 270067 h 435083"/>
              <a:gd name="connsiteX1100" fmla="*/ 886178 w 948375"/>
              <a:gd name="connsiteY1100" fmla="*/ 270667 h 435083"/>
              <a:gd name="connsiteX1101" fmla="*/ 886309 w 948375"/>
              <a:gd name="connsiteY1101" fmla="*/ 271658 h 435083"/>
              <a:gd name="connsiteX1102" fmla="*/ 886622 w 948375"/>
              <a:gd name="connsiteY1102" fmla="*/ 272415 h 435083"/>
              <a:gd name="connsiteX1103" fmla="*/ 886674 w 948375"/>
              <a:gd name="connsiteY1103" fmla="*/ 272493 h 435083"/>
              <a:gd name="connsiteX1104" fmla="*/ 887091 w 948375"/>
              <a:gd name="connsiteY1104" fmla="*/ 273223 h 435083"/>
              <a:gd name="connsiteX1105" fmla="*/ 887638 w 948375"/>
              <a:gd name="connsiteY1105" fmla="*/ 274189 h 435083"/>
              <a:gd name="connsiteX1106" fmla="*/ 887769 w 948375"/>
              <a:gd name="connsiteY1106" fmla="*/ 274424 h 435083"/>
              <a:gd name="connsiteX1107" fmla="*/ 888081 w 948375"/>
              <a:gd name="connsiteY1107" fmla="*/ 275415 h 435083"/>
              <a:gd name="connsiteX1108" fmla="*/ 888081 w 948375"/>
              <a:gd name="connsiteY1108" fmla="*/ 275467 h 435083"/>
              <a:gd name="connsiteX1109" fmla="*/ 888107 w 948375"/>
              <a:gd name="connsiteY1109" fmla="*/ 277632 h 435083"/>
              <a:gd name="connsiteX1110" fmla="*/ 888107 w 948375"/>
              <a:gd name="connsiteY1110" fmla="*/ 277814 h 435083"/>
              <a:gd name="connsiteX1111" fmla="*/ 888368 w 948375"/>
              <a:gd name="connsiteY1111" fmla="*/ 278884 h 435083"/>
              <a:gd name="connsiteX1112" fmla="*/ 888368 w 948375"/>
              <a:gd name="connsiteY1112" fmla="*/ 278884 h 435083"/>
              <a:gd name="connsiteX1113" fmla="*/ 888420 w 948375"/>
              <a:gd name="connsiteY1113" fmla="*/ 279667 h 435083"/>
              <a:gd name="connsiteX1114" fmla="*/ 888290 w 948375"/>
              <a:gd name="connsiteY1114" fmla="*/ 280371 h 435083"/>
              <a:gd name="connsiteX1115" fmla="*/ 888107 w 948375"/>
              <a:gd name="connsiteY1115" fmla="*/ 280814 h 435083"/>
              <a:gd name="connsiteX1116" fmla="*/ 887560 w 948375"/>
              <a:gd name="connsiteY1116" fmla="*/ 281545 h 435083"/>
              <a:gd name="connsiteX1117" fmla="*/ 887247 w 948375"/>
              <a:gd name="connsiteY1117" fmla="*/ 281858 h 435083"/>
              <a:gd name="connsiteX1118" fmla="*/ 886752 w 948375"/>
              <a:gd name="connsiteY1118" fmla="*/ 282379 h 435083"/>
              <a:gd name="connsiteX1119" fmla="*/ 886387 w 948375"/>
              <a:gd name="connsiteY1119" fmla="*/ 283006 h 435083"/>
              <a:gd name="connsiteX1120" fmla="*/ 886283 w 948375"/>
              <a:gd name="connsiteY1120" fmla="*/ 283684 h 435083"/>
              <a:gd name="connsiteX1121" fmla="*/ 886335 w 948375"/>
              <a:gd name="connsiteY1121" fmla="*/ 284153 h 435083"/>
              <a:gd name="connsiteX1122" fmla="*/ 886596 w 948375"/>
              <a:gd name="connsiteY1122" fmla="*/ 284701 h 435083"/>
              <a:gd name="connsiteX1123" fmla="*/ 887638 w 948375"/>
              <a:gd name="connsiteY1123" fmla="*/ 285875 h 435083"/>
              <a:gd name="connsiteX1124" fmla="*/ 888525 w 948375"/>
              <a:gd name="connsiteY1124" fmla="*/ 286710 h 435083"/>
              <a:gd name="connsiteX1125" fmla="*/ 888655 w 948375"/>
              <a:gd name="connsiteY1125" fmla="*/ 286918 h 435083"/>
              <a:gd name="connsiteX1126" fmla="*/ 888759 w 948375"/>
              <a:gd name="connsiteY1126" fmla="*/ 287231 h 435083"/>
              <a:gd name="connsiteX1127" fmla="*/ 888811 w 948375"/>
              <a:gd name="connsiteY1127" fmla="*/ 287831 h 435083"/>
              <a:gd name="connsiteX1128" fmla="*/ 888707 w 948375"/>
              <a:gd name="connsiteY1128" fmla="*/ 288718 h 435083"/>
              <a:gd name="connsiteX1129" fmla="*/ 888081 w 948375"/>
              <a:gd name="connsiteY1129" fmla="*/ 289866 h 435083"/>
              <a:gd name="connsiteX1130" fmla="*/ 887795 w 948375"/>
              <a:gd name="connsiteY1130" fmla="*/ 290544 h 435083"/>
              <a:gd name="connsiteX1131" fmla="*/ 887691 w 948375"/>
              <a:gd name="connsiteY1131" fmla="*/ 291014 h 435083"/>
              <a:gd name="connsiteX1132" fmla="*/ 887716 w 948375"/>
              <a:gd name="connsiteY1132" fmla="*/ 291536 h 435083"/>
              <a:gd name="connsiteX1133" fmla="*/ 887925 w 948375"/>
              <a:gd name="connsiteY1133" fmla="*/ 292136 h 435083"/>
              <a:gd name="connsiteX1134" fmla="*/ 887977 w 948375"/>
              <a:gd name="connsiteY1134" fmla="*/ 292214 h 435083"/>
              <a:gd name="connsiteX1135" fmla="*/ 888055 w 948375"/>
              <a:gd name="connsiteY1135" fmla="*/ 292371 h 435083"/>
              <a:gd name="connsiteX1136" fmla="*/ 888342 w 948375"/>
              <a:gd name="connsiteY1136" fmla="*/ 292762 h 435083"/>
              <a:gd name="connsiteX1137" fmla="*/ 888707 w 948375"/>
              <a:gd name="connsiteY1137" fmla="*/ 293075 h 435083"/>
              <a:gd name="connsiteX1138" fmla="*/ 889515 w 948375"/>
              <a:gd name="connsiteY1138" fmla="*/ 293570 h 435083"/>
              <a:gd name="connsiteX1139" fmla="*/ 890401 w 948375"/>
              <a:gd name="connsiteY1139" fmla="*/ 293883 h 435083"/>
              <a:gd name="connsiteX1140" fmla="*/ 890871 w 948375"/>
              <a:gd name="connsiteY1140" fmla="*/ 294222 h 435083"/>
              <a:gd name="connsiteX1141" fmla="*/ 891001 w 948375"/>
              <a:gd name="connsiteY1141" fmla="*/ 294327 h 435083"/>
              <a:gd name="connsiteX1142" fmla="*/ 891575 w 948375"/>
              <a:gd name="connsiteY1142" fmla="*/ 294875 h 435083"/>
              <a:gd name="connsiteX1143" fmla="*/ 891940 w 948375"/>
              <a:gd name="connsiteY1143" fmla="*/ 295501 h 435083"/>
              <a:gd name="connsiteX1144" fmla="*/ 892070 w 948375"/>
              <a:gd name="connsiteY1144" fmla="*/ 295866 h 435083"/>
              <a:gd name="connsiteX1145" fmla="*/ 892148 w 948375"/>
              <a:gd name="connsiteY1145" fmla="*/ 296361 h 435083"/>
              <a:gd name="connsiteX1146" fmla="*/ 891991 w 948375"/>
              <a:gd name="connsiteY1146" fmla="*/ 297562 h 435083"/>
              <a:gd name="connsiteX1147" fmla="*/ 891652 w 948375"/>
              <a:gd name="connsiteY1147" fmla="*/ 298318 h 435083"/>
              <a:gd name="connsiteX1148" fmla="*/ 891105 w 948375"/>
              <a:gd name="connsiteY1148" fmla="*/ 299466 h 435083"/>
              <a:gd name="connsiteX1149" fmla="*/ 890949 w 948375"/>
              <a:gd name="connsiteY1149" fmla="*/ 300431 h 435083"/>
              <a:gd name="connsiteX1150" fmla="*/ 890845 w 948375"/>
              <a:gd name="connsiteY1150" fmla="*/ 301005 h 435083"/>
              <a:gd name="connsiteX1151" fmla="*/ 890897 w 948375"/>
              <a:gd name="connsiteY1151" fmla="*/ 302048 h 435083"/>
              <a:gd name="connsiteX1152" fmla="*/ 891053 w 948375"/>
              <a:gd name="connsiteY1152" fmla="*/ 302805 h 435083"/>
              <a:gd name="connsiteX1153" fmla="*/ 891131 w 948375"/>
              <a:gd name="connsiteY1153" fmla="*/ 303196 h 435083"/>
              <a:gd name="connsiteX1154" fmla="*/ 891262 w 948375"/>
              <a:gd name="connsiteY1154" fmla="*/ 303639 h 435083"/>
              <a:gd name="connsiteX1155" fmla="*/ 891626 w 948375"/>
              <a:gd name="connsiteY1155" fmla="*/ 304265 h 435083"/>
              <a:gd name="connsiteX1156" fmla="*/ 891887 w 948375"/>
              <a:gd name="connsiteY1156" fmla="*/ 304605 h 435083"/>
              <a:gd name="connsiteX1157" fmla="*/ 893191 w 948375"/>
              <a:gd name="connsiteY1157" fmla="*/ 305778 h 435083"/>
              <a:gd name="connsiteX1158" fmla="*/ 893660 w 948375"/>
              <a:gd name="connsiteY1158" fmla="*/ 306326 h 435083"/>
              <a:gd name="connsiteX1159" fmla="*/ 893764 w 948375"/>
              <a:gd name="connsiteY1159" fmla="*/ 306509 h 435083"/>
              <a:gd name="connsiteX1160" fmla="*/ 894025 w 948375"/>
              <a:gd name="connsiteY1160" fmla="*/ 307057 h 435083"/>
              <a:gd name="connsiteX1161" fmla="*/ 894155 w 948375"/>
              <a:gd name="connsiteY1161" fmla="*/ 307396 h 435083"/>
              <a:gd name="connsiteX1162" fmla="*/ 894181 w 948375"/>
              <a:gd name="connsiteY1162" fmla="*/ 307996 h 435083"/>
              <a:gd name="connsiteX1163" fmla="*/ 894051 w 948375"/>
              <a:gd name="connsiteY1163" fmla="*/ 308648 h 435083"/>
              <a:gd name="connsiteX1164" fmla="*/ 893895 w 948375"/>
              <a:gd name="connsiteY1164" fmla="*/ 309013 h 435083"/>
              <a:gd name="connsiteX1165" fmla="*/ 893477 w 948375"/>
              <a:gd name="connsiteY1165" fmla="*/ 309639 h 435083"/>
              <a:gd name="connsiteX1166" fmla="*/ 893086 w 948375"/>
              <a:gd name="connsiteY1166" fmla="*/ 309978 h 435083"/>
              <a:gd name="connsiteX1167" fmla="*/ 892513 w 948375"/>
              <a:gd name="connsiteY1167" fmla="*/ 310343 h 435083"/>
              <a:gd name="connsiteX1168" fmla="*/ 891027 w 948375"/>
              <a:gd name="connsiteY1168" fmla="*/ 310735 h 435083"/>
              <a:gd name="connsiteX1169" fmla="*/ 890818 w 948375"/>
              <a:gd name="connsiteY1169" fmla="*/ 310865 h 435083"/>
              <a:gd name="connsiteX1170" fmla="*/ 890610 w 948375"/>
              <a:gd name="connsiteY1170" fmla="*/ 311022 h 435083"/>
              <a:gd name="connsiteX1171" fmla="*/ 890427 w 948375"/>
              <a:gd name="connsiteY1171" fmla="*/ 311152 h 435083"/>
              <a:gd name="connsiteX1172" fmla="*/ 890115 w 948375"/>
              <a:gd name="connsiteY1172" fmla="*/ 311674 h 435083"/>
              <a:gd name="connsiteX1173" fmla="*/ 890036 w 948375"/>
              <a:gd name="connsiteY1173" fmla="*/ 311856 h 435083"/>
              <a:gd name="connsiteX1174" fmla="*/ 889958 w 948375"/>
              <a:gd name="connsiteY1174" fmla="*/ 312326 h 435083"/>
              <a:gd name="connsiteX1175" fmla="*/ 889958 w 948375"/>
              <a:gd name="connsiteY1175" fmla="*/ 312483 h 435083"/>
              <a:gd name="connsiteX1176" fmla="*/ 889958 w 948375"/>
              <a:gd name="connsiteY1176" fmla="*/ 312691 h 435083"/>
              <a:gd name="connsiteX1177" fmla="*/ 890010 w 948375"/>
              <a:gd name="connsiteY1177" fmla="*/ 312874 h 435083"/>
              <a:gd name="connsiteX1178" fmla="*/ 890115 w 948375"/>
              <a:gd name="connsiteY1178" fmla="*/ 313317 h 435083"/>
              <a:gd name="connsiteX1179" fmla="*/ 890740 w 948375"/>
              <a:gd name="connsiteY1179" fmla="*/ 314543 h 435083"/>
              <a:gd name="connsiteX1180" fmla="*/ 891183 w 948375"/>
              <a:gd name="connsiteY1180" fmla="*/ 316030 h 435083"/>
              <a:gd name="connsiteX1181" fmla="*/ 891183 w 948375"/>
              <a:gd name="connsiteY1181" fmla="*/ 316630 h 435083"/>
              <a:gd name="connsiteX1182" fmla="*/ 891027 w 948375"/>
              <a:gd name="connsiteY1182" fmla="*/ 317334 h 435083"/>
              <a:gd name="connsiteX1183" fmla="*/ 890454 w 948375"/>
              <a:gd name="connsiteY1183" fmla="*/ 318560 h 435083"/>
              <a:gd name="connsiteX1184" fmla="*/ 890349 w 948375"/>
              <a:gd name="connsiteY1184" fmla="*/ 318899 h 435083"/>
              <a:gd name="connsiteX1185" fmla="*/ 890349 w 948375"/>
              <a:gd name="connsiteY1185" fmla="*/ 319004 h 435083"/>
              <a:gd name="connsiteX1186" fmla="*/ 890297 w 948375"/>
              <a:gd name="connsiteY1186" fmla="*/ 319473 h 435083"/>
              <a:gd name="connsiteX1187" fmla="*/ 890349 w 948375"/>
              <a:gd name="connsiteY1187" fmla="*/ 319786 h 435083"/>
              <a:gd name="connsiteX1188" fmla="*/ 890480 w 948375"/>
              <a:gd name="connsiteY1188" fmla="*/ 320543 h 435083"/>
              <a:gd name="connsiteX1189" fmla="*/ 891340 w 948375"/>
              <a:gd name="connsiteY1189" fmla="*/ 322447 h 435083"/>
              <a:gd name="connsiteX1190" fmla="*/ 891470 w 948375"/>
              <a:gd name="connsiteY1190" fmla="*/ 322838 h 435083"/>
              <a:gd name="connsiteX1191" fmla="*/ 891496 w 948375"/>
              <a:gd name="connsiteY1191" fmla="*/ 323412 h 435083"/>
              <a:gd name="connsiteX1192" fmla="*/ 891522 w 948375"/>
              <a:gd name="connsiteY1192" fmla="*/ 323517 h 435083"/>
              <a:gd name="connsiteX1193" fmla="*/ 891392 w 948375"/>
              <a:gd name="connsiteY1193" fmla="*/ 324091 h 435083"/>
              <a:gd name="connsiteX1194" fmla="*/ 891210 w 948375"/>
              <a:gd name="connsiteY1194" fmla="*/ 324456 h 435083"/>
              <a:gd name="connsiteX1195" fmla="*/ 891001 w 948375"/>
              <a:gd name="connsiteY1195" fmla="*/ 324743 h 435083"/>
              <a:gd name="connsiteX1196" fmla="*/ 890584 w 948375"/>
              <a:gd name="connsiteY1196" fmla="*/ 325238 h 435083"/>
              <a:gd name="connsiteX1197" fmla="*/ 890167 w 948375"/>
              <a:gd name="connsiteY1197" fmla="*/ 325604 h 435083"/>
              <a:gd name="connsiteX1198" fmla="*/ 889489 w 948375"/>
              <a:gd name="connsiteY1198" fmla="*/ 326021 h 435083"/>
              <a:gd name="connsiteX1199" fmla="*/ 888525 w 948375"/>
              <a:gd name="connsiteY1199" fmla="*/ 326412 h 435083"/>
              <a:gd name="connsiteX1200" fmla="*/ 887638 w 948375"/>
              <a:gd name="connsiteY1200" fmla="*/ 326882 h 435083"/>
              <a:gd name="connsiteX1201" fmla="*/ 887273 w 948375"/>
              <a:gd name="connsiteY1201" fmla="*/ 327169 h 435083"/>
              <a:gd name="connsiteX1202" fmla="*/ 886648 w 948375"/>
              <a:gd name="connsiteY1202" fmla="*/ 327821 h 435083"/>
              <a:gd name="connsiteX1203" fmla="*/ 886152 w 948375"/>
              <a:gd name="connsiteY1203" fmla="*/ 328578 h 435083"/>
              <a:gd name="connsiteX1204" fmla="*/ 885813 w 948375"/>
              <a:gd name="connsiteY1204" fmla="*/ 329386 h 435083"/>
              <a:gd name="connsiteX1205" fmla="*/ 885605 w 948375"/>
              <a:gd name="connsiteY1205" fmla="*/ 330221 h 435083"/>
              <a:gd name="connsiteX1206" fmla="*/ 885579 w 948375"/>
              <a:gd name="connsiteY1206" fmla="*/ 330847 h 435083"/>
              <a:gd name="connsiteX1207" fmla="*/ 885970 w 948375"/>
              <a:gd name="connsiteY1207" fmla="*/ 332412 h 435083"/>
              <a:gd name="connsiteX1208" fmla="*/ 886205 w 948375"/>
              <a:gd name="connsiteY1208" fmla="*/ 332908 h 435083"/>
              <a:gd name="connsiteX1209" fmla="*/ 886856 w 948375"/>
              <a:gd name="connsiteY1209" fmla="*/ 333377 h 435083"/>
              <a:gd name="connsiteX1210" fmla="*/ 887065 w 948375"/>
              <a:gd name="connsiteY1210" fmla="*/ 333403 h 435083"/>
              <a:gd name="connsiteX1211" fmla="*/ 887586 w 948375"/>
              <a:gd name="connsiteY1211" fmla="*/ 333638 h 435083"/>
              <a:gd name="connsiteX1212" fmla="*/ 888368 w 948375"/>
              <a:gd name="connsiteY1212" fmla="*/ 334055 h 435083"/>
              <a:gd name="connsiteX1213" fmla="*/ 888785 w 948375"/>
              <a:gd name="connsiteY1213" fmla="*/ 334264 h 435083"/>
              <a:gd name="connsiteX1214" fmla="*/ 889463 w 948375"/>
              <a:gd name="connsiteY1214" fmla="*/ 335047 h 435083"/>
              <a:gd name="connsiteX1215" fmla="*/ 889515 w 948375"/>
              <a:gd name="connsiteY1215" fmla="*/ 335099 h 435083"/>
              <a:gd name="connsiteX1216" fmla="*/ 889802 w 948375"/>
              <a:gd name="connsiteY1216" fmla="*/ 335673 h 435083"/>
              <a:gd name="connsiteX1217" fmla="*/ 889880 w 948375"/>
              <a:gd name="connsiteY1217" fmla="*/ 335855 h 435083"/>
              <a:gd name="connsiteX1218" fmla="*/ 890010 w 948375"/>
              <a:gd name="connsiteY1218" fmla="*/ 336247 h 435083"/>
              <a:gd name="connsiteX1219" fmla="*/ 890219 w 948375"/>
              <a:gd name="connsiteY1219" fmla="*/ 337916 h 435083"/>
              <a:gd name="connsiteX1220" fmla="*/ 890323 w 948375"/>
              <a:gd name="connsiteY1220" fmla="*/ 338203 h 435083"/>
              <a:gd name="connsiteX1221" fmla="*/ 890349 w 948375"/>
              <a:gd name="connsiteY1221" fmla="*/ 338255 h 435083"/>
              <a:gd name="connsiteX1222" fmla="*/ 890349 w 948375"/>
              <a:gd name="connsiteY1222" fmla="*/ 338307 h 435083"/>
              <a:gd name="connsiteX1223" fmla="*/ 890584 w 948375"/>
              <a:gd name="connsiteY1223" fmla="*/ 338647 h 435083"/>
              <a:gd name="connsiteX1224" fmla="*/ 891131 w 948375"/>
              <a:gd name="connsiteY1224" fmla="*/ 339064 h 435083"/>
              <a:gd name="connsiteX1225" fmla="*/ 891157 w 948375"/>
              <a:gd name="connsiteY1225" fmla="*/ 339090 h 435083"/>
              <a:gd name="connsiteX1226" fmla="*/ 891366 w 948375"/>
              <a:gd name="connsiteY1226" fmla="*/ 339246 h 435083"/>
              <a:gd name="connsiteX1227" fmla="*/ 891731 w 948375"/>
              <a:gd name="connsiteY1227" fmla="*/ 339533 h 435083"/>
              <a:gd name="connsiteX1228" fmla="*/ 891861 w 948375"/>
              <a:gd name="connsiteY1228" fmla="*/ 339612 h 435083"/>
              <a:gd name="connsiteX1229" fmla="*/ 891887 w 948375"/>
              <a:gd name="connsiteY1229" fmla="*/ 339612 h 435083"/>
              <a:gd name="connsiteX1230" fmla="*/ 892721 w 948375"/>
              <a:gd name="connsiteY1230" fmla="*/ 340107 h 435083"/>
              <a:gd name="connsiteX1231" fmla="*/ 893686 w 948375"/>
              <a:gd name="connsiteY1231" fmla="*/ 340342 h 435083"/>
              <a:gd name="connsiteX1232" fmla="*/ 894755 w 948375"/>
              <a:gd name="connsiteY1232" fmla="*/ 340446 h 435083"/>
              <a:gd name="connsiteX1233" fmla="*/ 895719 w 948375"/>
              <a:gd name="connsiteY1233" fmla="*/ 340812 h 435083"/>
              <a:gd name="connsiteX1234" fmla="*/ 896345 w 948375"/>
              <a:gd name="connsiteY1234" fmla="*/ 341229 h 435083"/>
              <a:gd name="connsiteX1235" fmla="*/ 896684 w 948375"/>
              <a:gd name="connsiteY1235" fmla="*/ 341542 h 435083"/>
              <a:gd name="connsiteX1236" fmla="*/ 897179 w 948375"/>
              <a:gd name="connsiteY1236" fmla="*/ 342116 h 435083"/>
              <a:gd name="connsiteX1237" fmla="*/ 897805 w 948375"/>
              <a:gd name="connsiteY1237" fmla="*/ 342925 h 435083"/>
              <a:gd name="connsiteX1238" fmla="*/ 898013 w 948375"/>
              <a:gd name="connsiteY1238" fmla="*/ 343368 h 435083"/>
              <a:gd name="connsiteX1239" fmla="*/ 898169 w 948375"/>
              <a:gd name="connsiteY1239" fmla="*/ 343655 h 435083"/>
              <a:gd name="connsiteX1240" fmla="*/ 898326 w 948375"/>
              <a:gd name="connsiteY1240" fmla="*/ 344098 h 435083"/>
              <a:gd name="connsiteX1241" fmla="*/ 898430 w 948375"/>
              <a:gd name="connsiteY1241" fmla="*/ 344672 h 435083"/>
              <a:gd name="connsiteX1242" fmla="*/ 898430 w 948375"/>
              <a:gd name="connsiteY1242" fmla="*/ 345220 h 435083"/>
              <a:gd name="connsiteX1243" fmla="*/ 898456 w 948375"/>
              <a:gd name="connsiteY1243" fmla="*/ 346237 h 435083"/>
              <a:gd name="connsiteX1244" fmla="*/ 898586 w 948375"/>
              <a:gd name="connsiteY1244" fmla="*/ 346681 h 435083"/>
              <a:gd name="connsiteX1245" fmla="*/ 898821 w 948375"/>
              <a:gd name="connsiteY1245" fmla="*/ 347046 h 435083"/>
              <a:gd name="connsiteX1246" fmla="*/ 899082 w 948375"/>
              <a:gd name="connsiteY1246" fmla="*/ 347281 h 435083"/>
              <a:gd name="connsiteX1247" fmla="*/ 899760 w 948375"/>
              <a:gd name="connsiteY1247" fmla="*/ 347750 h 435083"/>
              <a:gd name="connsiteX1248" fmla="*/ 900333 w 948375"/>
              <a:gd name="connsiteY1248" fmla="*/ 348272 h 435083"/>
              <a:gd name="connsiteX1249" fmla="*/ 900489 w 948375"/>
              <a:gd name="connsiteY1249" fmla="*/ 348429 h 435083"/>
              <a:gd name="connsiteX1250" fmla="*/ 900672 w 948375"/>
              <a:gd name="connsiteY1250" fmla="*/ 348742 h 435083"/>
              <a:gd name="connsiteX1251" fmla="*/ 900776 w 948375"/>
              <a:gd name="connsiteY1251" fmla="*/ 349237 h 435083"/>
              <a:gd name="connsiteX1252" fmla="*/ 900776 w 948375"/>
              <a:gd name="connsiteY1252" fmla="*/ 349733 h 435083"/>
              <a:gd name="connsiteX1253" fmla="*/ 900646 w 948375"/>
              <a:gd name="connsiteY1253" fmla="*/ 350150 h 435083"/>
              <a:gd name="connsiteX1254" fmla="*/ 900307 w 948375"/>
              <a:gd name="connsiteY1254" fmla="*/ 350750 h 435083"/>
              <a:gd name="connsiteX1255" fmla="*/ 899681 w 948375"/>
              <a:gd name="connsiteY1255" fmla="*/ 351298 h 435083"/>
              <a:gd name="connsiteX1256" fmla="*/ 898951 w 948375"/>
              <a:gd name="connsiteY1256" fmla="*/ 351846 h 435083"/>
              <a:gd name="connsiteX1257" fmla="*/ 898639 w 948375"/>
              <a:gd name="connsiteY1257" fmla="*/ 352107 h 435083"/>
              <a:gd name="connsiteX1258" fmla="*/ 898091 w 948375"/>
              <a:gd name="connsiteY1258" fmla="*/ 352837 h 435083"/>
              <a:gd name="connsiteX1259" fmla="*/ 897961 w 948375"/>
              <a:gd name="connsiteY1259" fmla="*/ 353489 h 435083"/>
              <a:gd name="connsiteX1260" fmla="*/ 898274 w 948375"/>
              <a:gd name="connsiteY1260" fmla="*/ 354559 h 435083"/>
              <a:gd name="connsiteX1261" fmla="*/ 899004 w 948375"/>
              <a:gd name="connsiteY1261" fmla="*/ 355889 h 435083"/>
              <a:gd name="connsiteX1262" fmla="*/ 899134 w 948375"/>
              <a:gd name="connsiteY1262" fmla="*/ 356306 h 435083"/>
              <a:gd name="connsiteX1263" fmla="*/ 899186 w 948375"/>
              <a:gd name="connsiteY1263" fmla="*/ 356750 h 435083"/>
              <a:gd name="connsiteX1264" fmla="*/ 899160 w 948375"/>
              <a:gd name="connsiteY1264" fmla="*/ 357115 h 435083"/>
              <a:gd name="connsiteX1265" fmla="*/ 899056 w 948375"/>
              <a:gd name="connsiteY1265" fmla="*/ 357480 h 435083"/>
              <a:gd name="connsiteX1266" fmla="*/ 898639 w 948375"/>
              <a:gd name="connsiteY1266" fmla="*/ 358237 h 435083"/>
              <a:gd name="connsiteX1267" fmla="*/ 898560 w 948375"/>
              <a:gd name="connsiteY1267" fmla="*/ 358785 h 435083"/>
              <a:gd name="connsiteX1268" fmla="*/ 898613 w 948375"/>
              <a:gd name="connsiteY1268" fmla="*/ 359124 h 435083"/>
              <a:gd name="connsiteX1269" fmla="*/ 898795 w 948375"/>
              <a:gd name="connsiteY1269" fmla="*/ 359489 h 435083"/>
              <a:gd name="connsiteX1270" fmla="*/ 899238 w 948375"/>
              <a:gd name="connsiteY1270" fmla="*/ 359958 h 435083"/>
              <a:gd name="connsiteX1271" fmla="*/ 899864 w 948375"/>
              <a:gd name="connsiteY1271" fmla="*/ 360298 h 435083"/>
              <a:gd name="connsiteX1272" fmla="*/ 900776 w 948375"/>
              <a:gd name="connsiteY1272" fmla="*/ 360533 h 435083"/>
              <a:gd name="connsiteX1273" fmla="*/ 902027 w 948375"/>
              <a:gd name="connsiteY1273" fmla="*/ 360584 h 435083"/>
              <a:gd name="connsiteX1274" fmla="*/ 902679 w 948375"/>
              <a:gd name="connsiteY1274" fmla="*/ 360376 h 435083"/>
              <a:gd name="connsiteX1275" fmla="*/ 903331 w 948375"/>
              <a:gd name="connsiteY1275" fmla="*/ 360037 h 435083"/>
              <a:gd name="connsiteX1276" fmla="*/ 903618 w 948375"/>
              <a:gd name="connsiteY1276" fmla="*/ 359985 h 435083"/>
              <a:gd name="connsiteX1277" fmla="*/ 904504 w 948375"/>
              <a:gd name="connsiteY1277" fmla="*/ 360115 h 435083"/>
              <a:gd name="connsiteX1278" fmla="*/ 904973 w 948375"/>
              <a:gd name="connsiteY1278" fmla="*/ 360611 h 435083"/>
              <a:gd name="connsiteX1279" fmla="*/ 905129 w 948375"/>
              <a:gd name="connsiteY1279" fmla="*/ 360924 h 435083"/>
              <a:gd name="connsiteX1280" fmla="*/ 906354 w 948375"/>
              <a:gd name="connsiteY1280" fmla="*/ 359932 h 435083"/>
              <a:gd name="connsiteX1281" fmla="*/ 906589 w 948375"/>
              <a:gd name="connsiteY1281" fmla="*/ 359280 h 435083"/>
              <a:gd name="connsiteX1282" fmla="*/ 906354 w 948375"/>
              <a:gd name="connsiteY1282" fmla="*/ 358732 h 435083"/>
              <a:gd name="connsiteX1283" fmla="*/ 906433 w 948375"/>
              <a:gd name="connsiteY1283" fmla="*/ 357559 h 435083"/>
              <a:gd name="connsiteX1284" fmla="*/ 906615 w 948375"/>
              <a:gd name="connsiteY1284" fmla="*/ 356776 h 435083"/>
              <a:gd name="connsiteX1285" fmla="*/ 906693 w 948375"/>
              <a:gd name="connsiteY1285" fmla="*/ 355863 h 435083"/>
              <a:gd name="connsiteX1286" fmla="*/ 907449 w 948375"/>
              <a:gd name="connsiteY1286" fmla="*/ 355341 h 435083"/>
              <a:gd name="connsiteX1287" fmla="*/ 908362 w 948375"/>
              <a:gd name="connsiteY1287" fmla="*/ 355080 h 435083"/>
              <a:gd name="connsiteX1288" fmla="*/ 909118 w 948375"/>
              <a:gd name="connsiteY1288" fmla="*/ 355054 h 435083"/>
              <a:gd name="connsiteX1289" fmla="*/ 909795 w 948375"/>
              <a:gd name="connsiteY1289" fmla="*/ 355915 h 435083"/>
              <a:gd name="connsiteX1290" fmla="*/ 910160 w 948375"/>
              <a:gd name="connsiteY1290" fmla="*/ 356880 h 435083"/>
              <a:gd name="connsiteX1291" fmla="*/ 910838 w 948375"/>
              <a:gd name="connsiteY1291" fmla="*/ 357350 h 435083"/>
              <a:gd name="connsiteX1292" fmla="*/ 911125 w 948375"/>
              <a:gd name="connsiteY1292" fmla="*/ 358028 h 435083"/>
              <a:gd name="connsiteX1293" fmla="*/ 911229 w 948375"/>
              <a:gd name="connsiteY1293" fmla="*/ 358576 h 435083"/>
              <a:gd name="connsiteX1294" fmla="*/ 910968 w 948375"/>
              <a:gd name="connsiteY1294" fmla="*/ 360115 h 435083"/>
              <a:gd name="connsiteX1295" fmla="*/ 910864 w 948375"/>
              <a:gd name="connsiteY1295" fmla="*/ 360637 h 435083"/>
              <a:gd name="connsiteX1296" fmla="*/ 910212 w 948375"/>
              <a:gd name="connsiteY1296" fmla="*/ 361523 h 435083"/>
              <a:gd name="connsiteX1297" fmla="*/ 909535 w 948375"/>
              <a:gd name="connsiteY1297" fmla="*/ 361863 h 435083"/>
              <a:gd name="connsiteX1298" fmla="*/ 906928 w 948375"/>
              <a:gd name="connsiteY1298" fmla="*/ 362854 h 435083"/>
              <a:gd name="connsiteX1299" fmla="*/ 906537 w 948375"/>
              <a:gd name="connsiteY1299" fmla="*/ 363089 h 435083"/>
              <a:gd name="connsiteX1300" fmla="*/ 906068 w 948375"/>
              <a:gd name="connsiteY1300" fmla="*/ 363245 h 435083"/>
              <a:gd name="connsiteX1301" fmla="*/ 906511 w 948375"/>
              <a:gd name="connsiteY1301" fmla="*/ 364132 h 435083"/>
              <a:gd name="connsiteX1302" fmla="*/ 906641 w 948375"/>
              <a:gd name="connsiteY1302" fmla="*/ 364915 h 435083"/>
              <a:gd name="connsiteX1303" fmla="*/ 906589 w 948375"/>
              <a:gd name="connsiteY1303" fmla="*/ 365932 h 435083"/>
              <a:gd name="connsiteX1304" fmla="*/ 906485 w 948375"/>
              <a:gd name="connsiteY1304" fmla="*/ 366558 h 435083"/>
              <a:gd name="connsiteX1305" fmla="*/ 906407 w 948375"/>
              <a:gd name="connsiteY1305" fmla="*/ 367028 h 435083"/>
              <a:gd name="connsiteX1306" fmla="*/ 906459 w 948375"/>
              <a:gd name="connsiteY1306" fmla="*/ 367445 h 435083"/>
              <a:gd name="connsiteX1307" fmla="*/ 906641 w 948375"/>
              <a:gd name="connsiteY1307" fmla="*/ 368071 h 435083"/>
              <a:gd name="connsiteX1308" fmla="*/ 906798 w 948375"/>
              <a:gd name="connsiteY1308" fmla="*/ 368384 h 435083"/>
              <a:gd name="connsiteX1309" fmla="*/ 907449 w 948375"/>
              <a:gd name="connsiteY1309" fmla="*/ 368958 h 435083"/>
              <a:gd name="connsiteX1310" fmla="*/ 907762 w 948375"/>
              <a:gd name="connsiteY1310" fmla="*/ 369219 h 435083"/>
              <a:gd name="connsiteX1311" fmla="*/ 908544 w 948375"/>
              <a:gd name="connsiteY1311" fmla="*/ 369688 h 435083"/>
              <a:gd name="connsiteX1312" fmla="*/ 909118 w 948375"/>
              <a:gd name="connsiteY1312" fmla="*/ 370184 h 435083"/>
              <a:gd name="connsiteX1313" fmla="*/ 909822 w 948375"/>
              <a:gd name="connsiteY1313" fmla="*/ 370967 h 435083"/>
              <a:gd name="connsiteX1314" fmla="*/ 910603 w 948375"/>
              <a:gd name="connsiteY1314" fmla="*/ 372297 h 435083"/>
              <a:gd name="connsiteX1315" fmla="*/ 910629 w 948375"/>
              <a:gd name="connsiteY1315" fmla="*/ 372454 h 435083"/>
              <a:gd name="connsiteX1316" fmla="*/ 910656 w 948375"/>
              <a:gd name="connsiteY1316" fmla="*/ 372506 h 435083"/>
              <a:gd name="connsiteX1317" fmla="*/ 910864 w 948375"/>
              <a:gd name="connsiteY1317" fmla="*/ 373314 h 435083"/>
              <a:gd name="connsiteX1318" fmla="*/ 910812 w 948375"/>
              <a:gd name="connsiteY1318" fmla="*/ 374175 h 435083"/>
              <a:gd name="connsiteX1319" fmla="*/ 910577 w 948375"/>
              <a:gd name="connsiteY1319" fmla="*/ 374775 h 435083"/>
              <a:gd name="connsiteX1320" fmla="*/ 910317 w 948375"/>
              <a:gd name="connsiteY1320" fmla="*/ 375584 h 435083"/>
              <a:gd name="connsiteX1321" fmla="*/ 910238 w 948375"/>
              <a:gd name="connsiteY1321" fmla="*/ 376001 h 435083"/>
              <a:gd name="connsiteX1322" fmla="*/ 910499 w 948375"/>
              <a:gd name="connsiteY1322" fmla="*/ 377019 h 435083"/>
              <a:gd name="connsiteX1323" fmla="*/ 911307 w 948375"/>
              <a:gd name="connsiteY1323" fmla="*/ 378375 h 435083"/>
              <a:gd name="connsiteX1324" fmla="*/ 911542 w 948375"/>
              <a:gd name="connsiteY1324" fmla="*/ 378818 h 435083"/>
              <a:gd name="connsiteX1325" fmla="*/ 912142 w 948375"/>
              <a:gd name="connsiteY1325" fmla="*/ 380149 h 435083"/>
              <a:gd name="connsiteX1326" fmla="*/ 912324 w 948375"/>
              <a:gd name="connsiteY1326" fmla="*/ 381375 h 435083"/>
              <a:gd name="connsiteX1327" fmla="*/ 912272 w 948375"/>
              <a:gd name="connsiteY1327" fmla="*/ 381818 h 435083"/>
              <a:gd name="connsiteX1328" fmla="*/ 912298 w 948375"/>
              <a:gd name="connsiteY1328" fmla="*/ 382575 h 435083"/>
              <a:gd name="connsiteX1329" fmla="*/ 912454 w 948375"/>
              <a:gd name="connsiteY1329" fmla="*/ 383044 h 435083"/>
              <a:gd name="connsiteX1330" fmla="*/ 912689 w 948375"/>
              <a:gd name="connsiteY1330" fmla="*/ 383409 h 435083"/>
              <a:gd name="connsiteX1331" fmla="*/ 912897 w 948375"/>
              <a:gd name="connsiteY1331" fmla="*/ 383775 h 435083"/>
              <a:gd name="connsiteX1332" fmla="*/ 913497 w 948375"/>
              <a:gd name="connsiteY1332" fmla="*/ 384348 h 435083"/>
              <a:gd name="connsiteX1333" fmla="*/ 913940 w 948375"/>
              <a:gd name="connsiteY1333" fmla="*/ 384949 h 435083"/>
              <a:gd name="connsiteX1334" fmla="*/ 913966 w 948375"/>
              <a:gd name="connsiteY1334" fmla="*/ 385001 h 435083"/>
              <a:gd name="connsiteX1335" fmla="*/ 914201 w 948375"/>
              <a:gd name="connsiteY1335" fmla="*/ 385496 h 435083"/>
              <a:gd name="connsiteX1336" fmla="*/ 914227 w 948375"/>
              <a:gd name="connsiteY1336" fmla="*/ 385496 h 435083"/>
              <a:gd name="connsiteX1337" fmla="*/ 914331 w 948375"/>
              <a:gd name="connsiteY1337" fmla="*/ 385888 h 435083"/>
              <a:gd name="connsiteX1338" fmla="*/ 914435 w 948375"/>
              <a:gd name="connsiteY1338" fmla="*/ 386696 h 435083"/>
              <a:gd name="connsiteX1339" fmla="*/ 914383 w 948375"/>
              <a:gd name="connsiteY1339" fmla="*/ 387035 h 435083"/>
              <a:gd name="connsiteX1340" fmla="*/ 914175 w 948375"/>
              <a:gd name="connsiteY1340" fmla="*/ 387635 h 435083"/>
              <a:gd name="connsiteX1341" fmla="*/ 913653 w 948375"/>
              <a:gd name="connsiteY1341" fmla="*/ 388105 h 435083"/>
              <a:gd name="connsiteX1342" fmla="*/ 913236 w 948375"/>
              <a:gd name="connsiteY1342" fmla="*/ 388340 h 435083"/>
              <a:gd name="connsiteX1343" fmla="*/ 911698 w 948375"/>
              <a:gd name="connsiteY1343" fmla="*/ 388862 h 435083"/>
              <a:gd name="connsiteX1344" fmla="*/ 911073 w 948375"/>
              <a:gd name="connsiteY1344" fmla="*/ 389305 h 435083"/>
              <a:gd name="connsiteX1345" fmla="*/ 910760 w 948375"/>
              <a:gd name="connsiteY1345" fmla="*/ 389748 h 435083"/>
              <a:gd name="connsiteX1346" fmla="*/ 910629 w 948375"/>
              <a:gd name="connsiteY1346" fmla="*/ 390270 h 435083"/>
              <a:gd name="connsiteX1347" fmla="*/ 910603 w 948375"/>
              <a:gd name="connsiteY1347" fmla="*/ 390687 h 435083"/>
              <a:gd name="connsiteX1348" fmla="*/ 910682 w 948375"/>
              <a:gd name="connsiteY1348" fmla="*/ 390948 h 435083"/>
              <a:gd name="connsiteX1349" fmla="*/ 911021 w 948375"/>
              <a:gd name="connsiteY1349" fmla="*/ 391392 h 435083"/>
              <a:gd name="connsiteX1350" fmla="*/ 911333 w 948375"/>
              <a:gd name="connsiteY1350" fmla="*/ 391548 h 435083"/>
              <a:gd name="connsiteX1351" fmla="*/ 911985 w 948375"/>
              <a:gd name="connsiteY1351" fmla="*/ 391705 h 435083"/>
              <a:gd name="connsiteX1352" fmla="*/ 912324 w 948375"/>
              <a:gd name="connsiteY1352" fmla="*/ 391653 h 435083"/>
              <a:gd name="connsiteX1353" fmla="*/ 912976 w 948375"/>
              <a:gd name="connsiteY1353" fmla="*/ 391418 h 435083"/>
              <a:gd name="connsiteX1354" fmla="*/ 914383 w 948375"/>
              <a:gd name="connsiteY1354" fmla="*/ 390740 h 435083"/>
              <a:gd name="connsiteX1355" fmla="*/ 914957 w 948375"/>
              <a:gd name="connsiteY1355" fmla="*/ 390557 h 435083"/>
              <a:gd name="connsiteX1356" fmla="*/ 915452 w 948375"/>
              <a:gd name="connsiteY1356" fmla="*/ 390479 h 435083"/>
              <a:gd name="connsiteX1357" fmla="*/ 915765 w 948375"/>
              <a:gd name="connsiteY1357" fmla="*/ 390531 h 435083"/>
              <a:gd name="connsiteX1358" fmla="*/ 916364 w 948375"/>
              <a:gd name="connsiteY1358" fmla="*/ 390714 h 435083"/>
              <a:gd name="connsiteX1359" fmla="*/ 917042 w 948375"/>
              <a:gd name="connsiteY1359" fmla="*/ 391105 h 435083"/>
              <a:gd name="connsiteX1360" fmla="*/ 917146 w 948375"/>
              <a:gd name="connsiteY1360" fmla="*/ 391209 h 435083"/>
              <a:gd name="connsiteX1361" fmla="*/ 917616 w 948375"/>
              <a:gd name="connsiteY1361" fmla="*/ 391679 h 435083"/>
              <a:gd name="connsiteX1362" fmla="*/ 917981 w 948375"/>
              <a:gd name="connsiteY1362" fmla="*/ 392044 h 435083"/>
              <a:gd name="connsiteX1363" fmla="*/ 918267 w 948375"/>
              <a:gd name="connsiteY1363" fmla="*/ 392279 h 435083"/>
              <a:gd name="connsiteX1364" fmla="*/ 918893 w 948375"/>
              <a:gd name="connsiteY1364" fmla="*/ 392566 h 435083"/>
              <a:gd name="connsiteX1365" fmla="*/ 920352 w 948375"/>
              <a:gd name="connsiteY1365" fmla="*/ 392618 h 435083"/>
              <a:gd name="connsiteX1366" fmla="*/ 921004 w 948375"/>
              <a:gd name="connsiteY1366" fmla="*/ 392879 h 435083"/>
              <a:gd name="connsiteX1367" fmla="*/ 921369 w 948375"/>
              <a:gd name="connsiteY1367" fmla="*/ 393114 h 435083"/>
              <a:gd name="connsiteX1368" fmla="*/ 921969 w 948375"/>
              <a:gd name="connsiteY1368" fmla="*/ 393766 h 435083"/>
              <a:gd name="connsiteX1369" fmla="*/ 922151 w 948375"/>
              <a:gd name="connsiteY1369" fmla="*/ 394131 h 435083"/>
              <a:gd name="connsiteX1370" fmla="*/ 922230 w 948375"/>
              <a:gd name="connsiteY1370" fmla="*/ 394496 h 435083"/>
              <a:gd name="connsiteX1371" fmla="*/ 922177 w 948375"/>
              <a:gd name="connsiteY1371" fmla="*/ 395200 h 435083"/>
              <a:gd name="connsiteX1372" fmla="*/ 921656 w 948375"/>
              <a:gd name="connsiteY1372" fmla="*/ 396661 h 435083"/>
              <a:gd name="connsiteX1373" fmla="*/ 921630 w 948375"/>
              <a:gd name="connsiteY1373" fmla="*/ 397104 h 435083"/>
              <a:gd name="connsiteX1374" fmla="*/ 921812 w 948375"/>
              <a:gd name="connsiteY1374" fmla="*/ 397574 h 435083"/>
              <a:gd name="connsiteX1375" fmla="*/ 921865 w 948375"/>
              <a:gd name="connsiteY1375" fmla="*/ 397705 h 435083"/>
              <a:gd name="connsiteX1376" fmla="*/ 922073 w 948375"/>
              <a:gd name="connsiteY1376" fmla="*/ 397913 h 435083"/>
              <a:gd name="connsiteX1377" fmla="*/ 923011 w 948375"/>
              <a:gd name="connsiteY1377" fmla="*/ 398096 h 435083"/>
              <a:gd name="connsiteX1378" fmla="*/ 924002 w 948375"/>
              <a:gd name="connsiteY1378" fmla="*/ 398618 h 435083"/>
              <a:gd name="connsiteX1379" fmla="*/ 925123 w 948375"/>
              <a:gd name="connsiteY1379" fmla="*/ 399452 h 435083"/>
              <a:gd name="connsiteX1380" fmla="*/ 925462 w 948375"/>
              <a:gd name="connsiteY1380" fmla="*/ 399609 h 435083"/>
              <a:gd name="connsiteX1381" fmla="*/ 926009 w 948375"/>
              <a:gd name="connsiteY1381" fmla="*/ 399739 h 435083"/>
              <a:gd name="connsiteX1382" fmla="*/ 926948 w 948375"/>
              <a:gd name="connsiteY1382" fmla="*/ 399765 h 435083"/>
              <a:gd name="connsiteX1383" fmla="*/ 927730 w 948375"/>
              <a:gd name="connsiteY1383" fmla="*/ 399661 h 435083"/>
              <a:gd name="connsiteX1384" fmla="*/ 928459 w 948375"/>
              <a:gd name="connsiteY1384" fmla="*/ 399687 h 435083"/>
              <a:gd name="connsiteX1385" fmla="*/ 928798 w 948375"/>
              <a:gd name="connsiteY1385" fmla="*/ 399765 h 435083"/>
              <a:gd name="connsiteX1386" fmla="*/ 929268 w 948375"/>
              <a:gd name="connsiteY1386" fmla="*/ 399922 h 435083"/>
              <a:gd name="connsiteX1387" fmla="*/ 929606 w 948375"/>
              <a:gd name="connsiteY1387" fmla="*/ 400157 h 435083"/>
              <a:gd name="connsiteX1388" fmla="*/ 930180 w 948375"/>
              <a:gd name="connsiteY1388" fmla="*/ 400652 h 435083"/>
              <a:gd name="connsiteX1389" fmla="*/ 930727 w 948375"/>
              <a:gd name="connsiteY1389" fmla="*/ 401591 h 435083"/>
              <a:gd name="connsiteX1390" fmla="*/ 930962 w 948375"/>
              <a:gd name="connsiteY1390" fmla="*/ 402348 h 435083"/>
              <a:gd name="connsiteX1391" fmla="*/ 931040 w 948375"/>
              <a:gd name="connsiteY1391" fmla="*/ 402765 h 435083"/>
              <a:gd name="connsiteX1392" fmla="*/ 930988 w 948375"/>
              <a:gd name="connsiteY1392" fmla="*/ 403678 h 435083"/>
              <a:gd name="connsiteX1393" fmla="*/ 930858 w 948375"/>
              <a:gd name="connsiteY1393" fmla="*/ 404252 h 435083"/>
              <a:gd name="connsiteX1394" fmla="*/ 930623 w 948375"/>
              <a:gd name="connsiteY1394" fmla="*/ 404800 h 435083"/>
              <a:gd name="connsiteX1395" fmla="*/ 930154 w 948375"/>
              <a:gd name="connsiteY1395" fmla="*/ 405504 h 435083"/>
              <a:gd name="connsiteX1396" fmla="*/ 929659 w 948375"/>
              <a:gd name="connsiteY1396" fmla="*/ 406626 h 435083"/>
              <a:gd name="connsiteX1397" fmla="*/ 929633 w 948375"/>
              <a:gd name="connsiteY1397" fmla="*/ 407095 h 435083"/>
              <a:gd name="connsiteX1398" fmla="*/ 929633 w 948375"/>
              <a:gd name="connsiteY1398" fmla="*/ 407826 h 435083"/>
              <a:gd name="connsiteX1399" fmla="*/ 929763 w 948375"/>
              <a:gd name="connsiteY1399" fmla="*/ 408165 h 435083"/>
              <a:gd name="connsiteX1400" fmla="*/ 929815 w 948375"/>
              <a:gd name="connsiteY1400" fmla="*/ 408348 h 435083"/>
              <a:gd name="connsiteX1401" fmla="*/ 929998 w 948375"/>
              <a:gd name="connsiteY1401" fmla="*/ 408765 h 435083"/>
              <a:gd name="connsiteX1402" fmla="*/ 930310 w 948375"/>
              <a:gd name="connsiteY1402" fmla="*/ 409287 h 435083"/>
              <a:gd name="connsiteX1403" fmla="*/ 930884 w 948375"/>
              <a:gd name="connsiteY1403" fmla="*/ 410017 h 435083"/>
              <a:gd name="connsiteX1404" fmla="*/ 931066 w 948375"/>
              <a:gd name="connsiteY1404" fmla="*/ 410173 h 435083"/>
              <a:gd name="connsiteX1405" fmla="*/ 932005 w 948375"/>
              <a:gd name="connsiteY1405" fmla="*/ 411112 h 435083"/>
              <a:gd name="connsiteX1406" fmla="*/ 932630 w 948375"/>
              <a:gd name="connsiteY1406" fmla="*/ 411478 h 435083"/>
              <a:gd name="connsiteX1407" fmla="*/ 933960 w 948375"/>
              <a:gd name="connsiteY1407" fmla="*/ 411947 h 435083"/>
              <a:gd name="connsiteX1408" fmla="*/ 934194 w 948375"/>
              <a:gd name="connsiteY1408" fmla="*/ 412078 h 435083"/>
              <a:gd name="connsiteX1409" fmla="*/ 934663 w 948375"/>
              <a:gd name="connsiteY1409" fmla="*/ 412600 h 435083"/>
              <a:gd name="connsiteX1410" fmla="*/ 934820 w 948375"/>
              <a:gd name="connsiteY1410" fmla="*/ 412965 h 435083"/>
              <a:gd name="connsiteX1411" fmla="*/ 934924 w 948375"/>
              <a:gd name="connsiteY1411" fmla="*/ 413408 h 435083"/>
              <a:gd name="connsiteX1412" fmla="*/ 934976 w 948375"/>
              <a:gd name="connsiteY1412" fmla="*/ 414373 h 435083"/>
              <a:gd name="connsiteX1413" fmla="*/ 935107 w 948375"/>
              <a:gd name="connsiteY1413" fmla="*/ 415104 h 435083"/>
              <a:gd name="connsiteX1414" fmla="*/ 935237 w 948375"/>
              <a:gd name="connsiteY1414" fmla="*/ 415469 h 435083"/>
              <a:gd name="connsiteX1415" fmla="*/ 935472 w 948375"/>
              <a:gd name="connsiteY1415" fmla="*/ 415886 h 435083"/>
              <a:gd name="connsiteX1416" fmla="*/ 935915 w 948375"/>
              <a:gd name="connsiteY1416" fmla="*/ 416278 h 435083"/>
              <a:gd name="connsiteX1417" fmla="*/ 936514 w 948375"/>
              <a:gd name="connsiteY1417" fmla="*/ 416591 h 435083"/>
              <a:gd name="connsiteX1418" fmla="*/ 937557 w 948375"/>
              <a:gd name="connsiteY1418" fmla="*/ 416669 h 435083"/>
              <a:gd name="connsiteX1419" fmla="*/ 938130 w 948375"/>
              <a:gd name="connsiteY1419" fmla="*/ 416799 h 435083"/>
              <a:gd name="connsiteX1420" fmla="*/ 938730 w 948375"/>
              <a:gd name="connsiteY1420" fmla="*/ 417165 h 435083"/>
              <a:gd name="connsiteX1421" fmla="*/ 939095 w 948375"/>
              <a:gd name="connsiteY1421" fmla="*/ 417686 h 435083"/>
              <a:gd name="connsiteX1422" fmla="*/ 939329 w 948375"/>
              <a:gd name="connsiteY1422" fmla="*/ 418208 h 435083"/>
              <a:gd name="connsiteX1423" fmla="*/ 939356 w 948375"/>
              <a:gd name="connsiteY1423" fmla="*/ 418417 h 435083"/>
              <a:gd name="connsiteX1424" fmla="*/ 939382 w 948375"/>
              <a:gd name="connsiteY1424" fmla="*/ 418677 h 435083"/>
              <a:gd name="connsiteX1425" fmla="*/ 939356 w 948375"/>
              <a:gd name="connsiteY1425" fmla="*/ 418860 h 435083"/>
              <a:gd name="connsiteX1426" fmla="*/ 939356 w 948375"/>
              <a:gd name="connsiteY1426" fmla="*/ 419121 h 435083"/>
              <a:gd name="connsiteX1427" fmla="*/ 939356 w 948375"/>
              <a:gd name="connsiteY1427" fmla="*/ 419330 h 435083"/>
              <a:gd name="connsiteX1428" fmla="*/ 939225 w 948375"/>
              <a:gd name="connsiteY1428" fmla="*/ 419747 h 435083"/>
              <a:gd name="connsiteX1429" fmla="*/ 938912 w 948375"/>
              <a:gd name="connsiteY1429" fmla="*/ 420191 h 435083"/>
              <a:gd name="connsiteX1430" fmla="*/ 938573 w 948375"/>
              <a:gd name="connsiteY1430" fmla="*/ 420451 h 435083"/>
              <a:gd name="connsiteX1431" fmla="*/ 937765 w 948375"/>
              <a:gd name="connsiteY1431" fmla="*/ 421208 h 435083"/>
              <a:gd name="connsiteX1432" fmla="*/ 937453 w 948375"/>
              <a:gd name="connsiteY1432" fmla="*/ 422121 h 435083"/>
              <a:gd name="connsiteX1433" fmla="*/ 937583 w 948375"/>
              <a:gd name="connsiteY1433" fmla="*/ 423164 h 435083"/>
              <a:gd name="connsiteX1434" fmla="*/ 937687 w 948375"/>
              <a:gd name="connsiteY1434" fmla="*/ 423868 h 435083"/>
              <a:gd name="connsiteX1435" fmla="*/ 937531 w 948375"/>
              <a:gd name="connsiteY1435" fmla="*/ 424573 h 435083"/>
              <a:gd name="connsiteX1436" fmla="*/ 937505 w 948375"/>
              <a:gd name="connsiteY1436" fmla="*/ 424599 h 435083"/>
              <a:gd name="connsiteX1437" fmla="*/ 937009 w 948375"/>
              <a:gd name="connsiteY1437" fmla="*/ 425199 h 435083"/>
              <a:gd name="connsiteX1438" fmla="*/ 936618 w 948375"/>
              <a:gd name="connsiteY1438" fmla="*/ 425669 h 435083"/>
              <a:gd name="connsiteX1439" fmla="*/ 936358 w 948375"/>
              <a:gd name="connsiteY1439" fmla="*/ 426216 h 435083"/>
              <a:gd name="connsiteX1440" fmla="*/ 936254 w 948375"/>
              <a:gd name="connsiteY1440" fmla="*/ 426738 h 435083"/>
              <a:gd name="connsiteX1441" fmla="*/ 936410 w 948375"/>
              <a:gd name="connsiteY1441" fmla="*/ 427651 h 435083"/>
              <a:gd name="connsiteX1442" fmla="*/ 936488 w 948375"/>
              <a:gd name="connsiteY1442" fmla="*/ 428225 h 435083"/>
              <a:gd name="connsiteX1443" fmla="*/ 936775 w 948375"/>
              <a:gd name="connsiteY1443" fmla="*/ 428981 h 435083"/>
              <a:gd name="connsiteX1444" fmla="*/ 937114 w 948375"/>
              <a:gd name="connsiteY1444" fmla="*/ 429660 h 435083"/>
              <a:gd name="connsiteX1445" fmla="*/ 937818 w 948375"/>
              <a:gd name="connsiteY1445" fmla="*/ 430416 h 435083"/>
              <a:gd name="connsiteX1446" fmla="*/ 938313 w 948375"/>
              <a:gd name="connsiteY1446" fmla="*/ 430781 h 435083"/>
              <a:gd name="connsiteX1447" fmla="*/ 939043 w 948375"/>
              <a:gd name="connsiteY1447" fmla="*/ 431120 h 435083"/>
              <a:gd name="connsiteX1448" fmla="*/ 939512 w 948375"/>
              <a:gd name="connsiteY1448" fmla="*/ 431277 h 435083"/>
              <a:gd name="connsiteX1449" fmla="*/ 939981 w 948375"/>
              <a:gd name="connsiteY1449" fmla="*/ 431303 h 435083"/>
              <a:gd name="connsiteX1450" fmla="*/ 940450 w 948375"/>
              <a:gd name="connsiteY1450" fmla="*/ 431251 h 435083"/>
              <a:gd name="connsiteX1451" fmla="*/ 942510 w 948375"/>
              <a:gd name="connsiteY1451" fmla="*/ 430625 h 435083"/>
              <a:gd name="connsiteX1452" fmla="*/ 943266 w 948375"/>
              <a:gd name="connsiteY1452" fmla="*/ 430625 h 435083"/>
              <a:gd name="connsiteX1453" fmla="*/ 944152 w 948375"/>
              <a:gd name="connsiteY1453" fmla="*/ 430938 h 435083"/>
              <a:gd name="connsiteX1454" fmla="*/ 944387 w 948375"/>
              <a:gd name="connsiteY1454" fmla="*/ 431094 h 435083"/>
              <a:gd name="connsiteX1455" fmla="*/ 945507 w 948375"/>
              <a:gd name="connsiteY1455" fmla="*/ 432399 h 435083"/>
              <a:gd name="connsiteX1456" fmla="*/ 946342 w 948375"/>
              <a:gd name="connsiteY1456" fmla="*/ 432894 h 435083"/>
              <a:gd name="connsiteX1457" fmla="*/ 947488 w 948375"/>
              <a:gd name="connsiteY1457" fmla="*/ 433233 h 435083"/>
              <a:gd name="connsiteX1458" fmla="*/ 947775 w 948375"/>
              <a:gd name="connsiteY1458" fmla="*/ 433390 h 435083"/>
              <a:gd name="connsiteX1459" fmla="*/ 948114 w 948375"/>
              <a:gd name="connsiteY1459" fmla="*/ 433781 h 435083"/>
              <a:gd name="connsiteX1460" fmla="*/ 948218 w 948375"/>
              <a:gd name="connsiteY1460" fmla="*/ 433990 h 435083"/>
              <a:gd name="connsiteX1461" fmla="*/ 948531 w 948375"/>
              <a:gd name="connsiteY1461" fmla="*/ 434799 h 435083"/>
              <a:gd name="connsiteX1462" fmla="*/ 948531 w 948375"/>
              <a:gd name="connsiteY1462" fmla="*/ 435112 h 435083"/>
              <a:gd name="connsiteX1463" fmla="*/ 946576 w 948375"/>
              <a:gd name="connsiteY1463" fmla="*/ 435112 h 435083"/>
              <a:gd name="connsiteX1464" fmla="*/ 945116 w 948375"/>
              <a:gd name="connsiteY1464" fmla="*/ 435112 h 435083"/>
              <a:gd name="connsiteX1465" fmla="*/ 941988 w 948375"/>
              <a:gd name="connsiteY1465" fmla="*/ 435112 h 435083"/>
              <a:gd name="connsiteX1466" fmla="*/ 941284 w 948375"/>
              <a:gd name="connsiteY1466" fmla="*/ 435112 h 435083"/>
              <a:gd name="connsiteX1467" fmla="*/ 937009 w 948375"/>
              <a:gd name="connsiteY1467" fmla="*/ 435085 h 435083"/>
              <a:gd name="connsiteX1468" fmla="*/ 936983 w 948375"/>
              <a:gd name="connsiteY1468" fmla="*/ 435085 h 435083"/>
              <a:gd name="connsiteX1469" fmla="*/ 936279 w 948375"/>
              <a:gd name="connsiteY1469" fmla="*/ 435085 h 435083"/>
              <a:gd name="connsiteX1470" fmla="*/ 936279 w 948375"/>
              <a:gd name="connsiteY1470" fmla="*/ 435085 h 435083"/>
              <a:gd name="connsiteX1471" fmla="*/ 935758 w 948375"/>
              <a:gd name="connsiteY1471" fmla="*/ 435085 h 435083"/>
              <a:gd name="connsiteX1472" fmla="*/ 935732 w 948375"/>
              <a:gd name="connsiteY1472" fmla="*/ 435085 h 435083"/>
              <a:gd name="connsiteX1473" fmla="*/ 934689 w 948375"/>
              <a:gd name="connsiteY1473" fmla="*/ 435085 h 435083"/>
              <a:gd name="connsiteX1474" fmla="*/ 934689 w 948375"/>
              <a:gd name="connsiteY1474" fmla="*/ 435085 h 435083"/>
              <a:gd name="connsiteX1475" fmla="*/ 934429 w 948375"/>
              <a:gd name="connsiteY1475" fmla="*/ 435085 h 435083"/>
              <a:gd name="connsiteX1476" fmla="*/ 934403 w 948375"/>
              <a:gd name="connsiteY1476" fmla="*/ 435085 h 435083"/>
              <a:gd name="connsiteX1477" fmla="*/ 932943 w 948375"/>
              <a:gd name="connsiteY1477" fmla="*/ 435085 h 435083"/>
              <a:gd name="connsiteX1478" fmla="*/ 932604 w 948375"/>
              <a:gd name="connsiteY1478" fmla="*/ 435085 h 435083"/>
              <a:gd name="connsiteX1479" fmla="*/ 932604 w 948375"/>
              <a:gd name="connsiteY1479" fmla="*/ 435085 h 435083"/>
              <a:gd name="connsiteX1480" fmla="*/ 931770 w 948375"/>
              <a:gd name="connsiteY1480" fmla="*/ 435085 h 435083"/>
              <a:gd name="connsiteX1481" fmla="*/ 931744 w 948375"/>
              <a:gd name="connsiteY1481" fmla="*/ 435085 h 435083"/>
              <a:gd name="connsiteX1482" fmla="*/ 931692 w 948375"/>
              <a:gd name="connsiteY1482" fmla="*/ 435085 h 435083"/>
              <a:gd name="connsiteX1483" fmla="*/ 921447 w 948375"/>
              <a:gd name="connsiteY1483" fmla="*/ 435059 h 435083"/>
              <a:gd name="connsiteX1484" fmla="*/ 920665 w 948375"/>
              <a:gd name="connsiteY1484" fmla="*/ 435059 h 435083"/>
              <a:gd name="connsiteX1485" fmla="*/ 920665 w 948375"/>
              <a:gd name="connsiteY1485" fmla="*/ 435059 h 435083"/>
              <a:gd name="connsiteX1486" fmla="*/ 910551 w 948375"/>
              <a:gd name="connsiteY1486" fmla="*/ 435059 h 435083"/>
              <a:gd name="connsiteX1487" fmla="*/ 909170 w 948375"/>
              <a:gd name="connsiteY1487" fmla="*/ 435059 h 435083"/>
              <a:gd name="connsiteX1488" fmla="*/ 908987 w 948375"/>
              <a:gd name="connsiteY1488" fmla="*/ 435059 h 435083"/>
              <a:gd name="connsiteX1489" fmla="*/ 896892 w 948375"/>
              <a:gd name="connsiteY1489" fmla="*/ 435033 h 435083"/>
              <a:gd name="connsiteX1490" fmla="*/ 896892 w 948375"/>
              <a:gd name="connsiteY1490" fmla="*/ 435033 h 435083"/>
              <a:gd name="connsiteX1491" fmla="*/ 896527 w 948375"/>
              <a:gd name="connsiteY1491" fmla="*/ 435033 h 435083"/>
              <a:gd name="connsiteX1492" fmla="*/ 896501 w 948375"/>
              <a:gd name="connsiteY1492" fmla="*/ 435033 h 435083"/>
              <a:gd name="connsiteX1493" fmla="*/ 892826 w 948375"/>
              <a:gd name="connsiteY1493" fmla="*/ 435033 h 435083"/>
              <a:gd name="connsiteX1494" fmla="*/ 886257 w 948375"/>
              <a:gd name="connsiteY1494" fmla="*/ 435033 h 435083"/>
              <a:gd name="connsiteX1495" fmla="*/ 886257 w 948375"/>
              <a:gd name="connsiteY1495" fmla="*/ 435033 h 435083"/>
              <a:gd name="connsiteX1496" fmla="*/ 884667 w 948375"/>
              <a:gd name="connsiteY1496" fmla="*/ 435033 h 435083"/>
              <a:gd name="connsiteX1497" fmla="*/ 884197 w 948375"/>
              <a:gd name="connsiteY1497" fmla="*/ 435033 h 435083"/>
              <a:gd name="connsiteX1498" fmla="*/ 878072 w 948375"/>
              <a:gd name="connsiteY1498" fmla="*/ 435033 h 435083"/>
              <a:gd name="connsiteX1499" fmla="*/ 876455 w 948375"/>
              <a:gd name="connsiteY1499" fmla="*/ 435033 h 435083"/>
              <a:gd name="connsiteX1500" fmla="*/ 872363 w 948375"/>
              <a:gd name="connsiteY1500" fmla="*/ 435007 h 435083"/>
              <a:gd name="connsiteX1501" fmla="*/ 871946 w 948375"/>
              <a:gd name="connsiteY1501" fmla="*/ 435007 h 435083"/>
              <a:gd name="connsiteX1502" fmla="*/ 870903 w 948375"/>
              <a:gd name="connsiteY1502" fmla="*/ 435007 h 435083"/>
              <a:gd name="connsiteX1503" fmla="*/ 867931 w 948375"/>
              <a:gd name="connsiteY1503" fmla="*/ 435007 h 435083"/>
              <a:gd name="connsiteX1504" fmla="*/ 864699 w 948375"/>
              <a:gd name="connsiteY1504" fmla="*/ 435007 h 435083"/>
              <a:gd name="connsiteX1505" fmla="*/ 863787 w 948375"/>
              <a:gd name="connsiteY1505" fmla="*/ 435033 h 435083"/>
              <a:gd name="connsiteX1506" fmla="*/ 860085 w 948375"/>
              <a:gd name="connsiteY1506" fmla="*/ 435033 h 435083"/>
              <a:gd name="connsiteX1507" fmla="*/ 859877 w 948375"/>
              <a:gd name="connsiteY1507" fmla="*/ 435033 h 435083"/>
              <a:gd name="connsiteX1508" fmla="*/ 859877 w 948375"/>
              <a:gd name="connsiteY1508" fmla="*/ 435033 h 435083"/>
              <a:gd name="connsiteX1509" fmla="*/ 859851 w 948375"/>
              <a:gd name="connsiteY1509" fmla="*/ 435033 h 435083"/>
              <a:gd name="connsiteX1510" fmla="*/ 857557 w 948375"/>
              <a:gd name="connsiteY1510" fmla="*/ 435033 h 435083"/>
              <a:gd name="connsiteX1511" fmla="*/ 856801 w 948375"/>
              <a:gd name="connsiteY1511" fmla="*/ 435033 h 435083"/>
              <a:gd name="connsiteX1512" fmla="*/ 856801 w 948375"/>
              <a:gd name="connsiteY1512" fmla="*/ 435033 h 435083"/>
              <a:gd name="connsiteX1513" fmla="*/ 856775 w 948375"/>
              <a:gd name="connsiteY1513" fmla="*/ 435033 h 435083"/>
              <a:gd name="connsiteX1514" fmla="*/ 854820 w 948375"/>
              <a:gd name="connsiteY1514" fmla="*/ 435033 h 435083"/>
              <a:gd name="connsiteX1515" fmla="*/ 849658 w 948375"/>
              <a:gd name="connsiteY1515" fmla="*/ 435007 h 435083"/>
              <a:gd name="connsiteX1516" fmla="*/ 849241 w 948375"/>
              <a:gd name="connsiteY1516" fmla="*/ 435007 h 435083"/>
              <a:gd name="connsiteX1517" fmla="*/ 847808 w 948375"/>
              <a:gd name="connsiteY1517" fmla="*/ 435007 h 435083"/>
              <a:gd name="connsiteX1518" fmla="*/ 847599 w 948375"/>
              <a:gd name="connsiteY1518" fmla="*/ 435007 h 435083"/>
              <a:gd name="connsiteX1519" fmla="*/ 847599 w 948375"/>
              <a:gd name="connsiteY1519" fmla="*/ 435007 h 435083"/>
              <a:gd name="connsiteX1520" fmla="*/ 840874 w 948375"/>
              <a:gd name="connsiteY1520" fmla="*/ 435007 h 435083"/>
              <a:gd name="connsiteX1521" fmla="*/ 840509 w 948375"/>
              <a:gd name="connsiteY1521" fmla="*/ 435007 h 435083"/>
              <a:gd name="connsiteX1522" fmla="*/ 836469 w 948375"/>
              <a:gd name="connsiteY1522" fmla="*/ 435007 h 435083"/>
              <a:gd name="connsiteX1523" fmla="*/ 835504 w 948375"/>
              <a:gd name="connsiteY1523" fmla="*/ 435007 h 435083"/>
              <a:gd name="connsiteX1524" fmla="*/ 835374 w 948375"/>
              <a:gd name="connsiteY1524" fmla="*/ 435007 h 435083"/>
              <a:gd name="connsiteX1525" fmla="*/ 835061 w 948375"/>
              <a:gd name="connsiteY1525" fmla="*/ 435007 h 435083"/>
              <a:gd name="connsiteX1526" fmla="*/ 823252 w 948375"/>
              <a:gd name="connsiteY1526" fmla="*/ 434955 h 435083"/>
              <a:gd name="connsiteX1527" fmla="*/ 823252 w 948375"/>
              <a:gd name="connsiteY1527" fmla="*/ 434955 h 435083"/>
              <a:gd name="connsiteX1528" fmla="*/ 823252 w 948375"/>
              <a:gd name="connsiteY1528" fmla="*/ 434955 h 435083"/>
              <a:gd name="connsiteX1529" fmla="*/ 822835 w 948375"/>
              <a:gd name="connsiteY1529" fmla="*/ 434955 h 435083"/>
              <a:gd name="connsiteX1530" fmla="*/ 822575 w 948375"/>
              <a:gd name="connsiteY1530" fmla="*/ 434955 h 435083"/>
              <a:gd name="connsiteX1531" fmla="*/ 819160 w 948375"/>
              <a:gd name="connsiteY1531" fmla="*/ 434955 h 435083"/>
              <a:gd name="connsiteX1532" fmla="*/ 817100 w 948375"/>
              <a:gd name="connsiteY1532" fmla="*/ 434955 h 435083"/>
              <a:gd name="connsiteX1533" fmla="*/ 816371 w 948375"/>
              <a:gd name="connsiteY1533" fmla="*/ 434955 h 435083"/>
              <a:gd name="connsiteX1534" fmla="*/ 816084 w 948375"/>
              <a:gd name="connsiteY1534" fmla="*/ 434955 h 435083"/>
              <a:gd name="connsiteX1535" fmla="*/ 815067 w 948375"/>
              <a:gd name="connsiteY1535" fmla="*/ 434981 h 435083"/>
              <a:gd name="connsiteX1536" fmla="*/ 813451 w 948375"/>
              <a:gd name="connsiteY1536" fmla="*/ 434955 h 435083"/>
              <a:gd name="connsiteX1537" fmla="*/ 813034 w 948375"/>
              <a:gd name="connsiteY1537" fmla="*/ 434955 h 435083"/>
              <a:gd name="connsiteX1538" fmla="*/ 813034 w 948375"/>
              <a:gd name="connsiteY1538" fmla="*/ 434955 h 435083"/>
              <a:gd name="connsiteX1539" fmla="*/ 813034 w 948375"/>
              <a:gd name="connsiteY1539" fmla="*/ 434955 h 435083"/>
              <a:gd name="connsiteX1540" fmla="*/ 812382 w 948375"/>
              <a:gd name="connsiteY1540" fmla="*/ 434955 h 435083"/>
              <a:gd name="connsiteX1541" fmla="*/ 811626 w 948375"/>
              <a:gd name="connsiteY1541" fmla="*/ 434955 h 435083"/>
              <a:gd name="connsiteX1542" fmla="*/ 810975 w 948375"/>
              <a:gd name="connsiteY1542" fmla="*/ 434955 h 435083"/>
              <a:gd name="connsiteX1543" fmla="*/ 810532 w 948375"/>
              <a:gd name="connsiteY1543" fmla="*/ 434955 h 435083"/>
              <a:gd name="connsiteX1544" fmla="*/ 810427 w 948375"/>
              <a:gd name="connsiteY1544" fmla="*/ 434955 h 435083"/>
              <a:gd name="connsiteX1545" fmla="*/ 810010 w 948375"/>
              <a:gd name="connsiteY1545" fmla="*/ 434955 h 435083"/>
              <a:gd name="connsiteX1546" fmla="*/ 808968 w 948375"/>
              <a:gd name="connsiteY1546" fmla="*/ 434981 h 435083"/>
              <a:gd name="connsiteX1547" fmla="*/ 808316 w 948375"/>
              <a:gd name="connsiteY1547" fmla="*/ 434981 h 435083"/>
              <a:gd name="connsiteX1548" fmla="*/ 807925 w 948375"/>
              <a:gd name="connsiteY1548" fmla="*/ 434981 h 435083"/>
              <a:gd name="connsiteX1549" fmla="*/ 807351 w 948375"/>
              <a:gd name="connsiteY1549" fmla="*/ 434981 h 435083"/>
              <a:gd name="connsiteX1550" fmla="*/ 806882 w 948375"/>
              <a:gd name="connsiteY1550" fmla="*/ 434955 h 435083"/>
              <a:gd name="connsiteX1551" fmla="*/ 806022 w 948375"/>
              <a:gd name="connsiteY1551" fmla="*/ 434929 h 435083"/>
              <a:gd name="connsiteX1552" fmla="*/ 804823 w 948375"/>
              <a:gd name="connsiteY1552" fmla="*/ 434929 h 435083"/>
              <a:gd name="connsiteX1553" fmla="*/ 801799 w 948375"/>
              <a:gd name="connsiteY1553" fmla="*/ 434929 h 435083"/>
              <a:gd name="connsiteX1554" fmla="*/ 801565 w 948375"/>
              <a:gd name="connsiteY1554" fmla="*/ 434929 h 435083"/>
              <a:gd name="connsiteX1555" fmla="*/ 800756 w 948375"/>
              <a:gd name="connsiteY1555" fmla="*/ 434929 h 435083"/>
              <a:gd name="connsiteX1556" fmla="*/ 798697 w 948375"/>
              <a:gd name="connsiteY1556" fmla="*/ 434929 h 435083"/>
              <a:gd name="connsiteX1557" fmla="*/ 798332 w 948375"/>
              <a:gd name="connsiteY1557" fmla="*/ 434929 h 435083"/>
              <a:gd name="connsiteX1558" fmla="*/ 798098 w 948375"/>
              <a:gd name="connsiteY1558" fmla="*/ 434929 h 435083"/>
              <a:gd name="connsiteX1559" fmla="*/ 786419 w 948375"/>
              <a:gd name="connsiteY1559" fmla="*/ 434903 h 435083"/>
              <a:gd name="connsiteX1560" fmla="*/ 786159 w 948375"/>
              <a:gd name="connsiteY1560" fmla="*/ 434903 h 435083"/>
              <a:gd name="connsiteX1561" fmla="*/ 778756 w 948375"/>
              <a:gd name="connsiteY1561" fmla="*/ 434903 h 435083"/>
              <a:gd name="connsiteX1562" fmla="*/ 778625 w 948375"/>
              <a:gd name="connsiteY1562" fmla="*/ 434903 h 435083"/>
              <a:gd name="connsiteX1563" fmla="*/ 778286 w 948375"/>
              <a:gd name="connsiteY1563" fmla="*/ 434903 h 435083"/>
              <a:gd name="connsiteX1564" fmla="*/ 778052 w 948375"/>
              <a:gd name="connsiteY1564" fmla="*/ 434903 h 435083"/>
              <a:gd name="connsiteX1565" fmla="*/ 774194 w 948375"/>
              <a:gd name="connsiteY1565" fmla="*/ 434877 h 435083"/>
              <a:gd name="connsiteX1566" fmla="*/ 774142 w 948375"/>
              <a:gd name="connsiteY1566" fmla="*/ 434877 h 435083"/>
              <a:gd name="connsiteX1567" fmla="*/ 773933 w 948375"/>
              <a:gd name="connsiteY1567" fmla="*/ 434877 h 435083"/>
              <a:gd name="connsiteX1568" fmla="*/ 773855 w 948375"/>
              <a:gd name="connsiteY1568" fmla="*/ 434877 h 435083"/>
              <a:gd name="connsiteX1569" fmla="*/ 772604 w 948375"/>
              <a:gd name="connsiteY1569" fmla="*/ 434877 h 435083"/>
              <a:gd name="connsiteX1570" fmla="*/ 766895 w 948375"/>
              <a:gd name="connsiteY1570" fmla="*/ 434903 h 435083"/>
              <a:gd name="connsiteX1571" fmla="*/ 764080 w 948375"/>
              <a:gd name="connsiteY1571" fmla="*/ 434903 h 435083"/>
              <a:gd name="connsiteX1572" fmla="*/ 763976 w 948375"/>
              <a:gd name="connsiteY1572" fmla="*/ 434903 h 435083"/>
              <a:gd name="connsiteX1573" fmla="*/ 763663 w 948375"/>
              <a:gd name="connsiteY1573" fmla="*/ 434903 h 435083"/>
              <a:gd name="connsiteX1574" fmla="*/ 761890 w 948375"/>
              <a:gd name="connsiteY1574" fmla="*/ 434903 h 435083"/>
              <a:gd name="connsiteX1575" fmla="*/ 761734 w 948375"/>
              <a:gd name="connsiteY1575" fmla="*/ 434903 h 435083"/>
              <a:gd name="connsiteX1576" fmla="*/ 761734 w 948375"/>
              <a:gd name="connsiteY1576" fmla="*/ 434903 h 435083"/>
              <a:gd name="connsiteX1577" fmla="*/ 759701 w 948375"/>
              <a:gd name="connsiteY1577" fmla="*/ 434903 h 435083"/>
              <a:gd name="connsiteX1578" fmla="*/ 750134 w 948375"/>
              <a:gd name="connsiteY1578" fmla="*/ 434851 h 435083"/>
              <a:gd name="connsiteX1579" fmla="*/ 749691 w 948375"/>
              <a:gd name="connsiteY1579" fmla="*/ 434877 h 435083"/>
              <a:gd name="connsiteX1580" fmla="*/ 749639 w 948375"/>
              <a:gd name="connsiteY1580" fmla="*/ 434877 h 435083"/>
              <a:gd name="connsiteX1581" fmla="*/ 749456 w 948375"/>
              <a:gd name="connsiteY1581" fmla="*/ 434877 h 435083"/>
              <a:gd name="connsiteX1582" fmla="*/ 745364 w 948375"/>
              <a:gd name="connsiteY1582" fmla="*/ 434877 h 435083"/>
              <a:gd name="connsiteX1583" fmla="*/ 743382 w 948375"/>
              <a:gd name="connsiteY1583" fmla="*/ 434877 h 435083"/>
              <a:gd name="connsiteX1584" fmla="*/ 743148 w 948375"/>
              <a:gd name="connsiteY1584" fmla="*/ 434903 h 435083"/>
              <a:gd name="connsiteX1585" fmla="*/ 738508 w 948375"/>
              <a:gd name="connsiteY1585" fmla="*/ 434903 h 435083"/>
              <a:gd name="connsiteX1586" fmla="*/ 738508 w 948375"/>
              <a:gd name="connsiteY1586" fmla="*/ 434877 h 435083"/>
              <a:gd name="connsiteX1587" fmla="*/ 737335 w 948375"/>
              <a:gd name="connsiteY1587" fmla="*/ 434877 h 435083"/>
              <a:gd name="connsiteX1588" fmla="*/ 737257 w 948375"/>
              <a:gd name="connsiteY1588" fmla="*/ 434877 h 435083"/>
              <a:gd name="connsiteX1589" fmla="*/ 727091 w 948375"/>
              <a:gd name="connsiteY1589" fmla="*/ 434825 h 435083"/>
              <a:gd name="connsiteX1590" fmla="*/ 727039 w 948375"/>
              <a:gd name="connsiteY1590" fmla="*/ 434825 h 435083"/>
              <a:gd name="connsiteX1591" fmla="*/ 725058 w 948375"/>
              <a:gd name="connsiteY1591" fmla="*/ 434799 h 435083"/>
              <a:gd name="connsiteX1592" fmla="*/ 725058 w 948375"/>
              <a:gd name="connsiteY1592" fmla="*/ 434799 h 435083"/>
              <a:gd name="connsiteX1593" fmla="*/ 725058 w 948375"/>
              <a:gd name="connsiteY1593" fmla="*/ 434799 h 435083"/>
              <a:gd name="connsiteX1594" fmla="*/ 720965 w 948375"/>
              <a:gd name="connsiteY1594" fmla="*/ 434825 h 435083"/>
              <a:gd name="connsiteX1595" fmla="*/ 720000 w 948375"/>
              <a:gd name="connsiteY1595" fmla="*/ 434825 h 435083"/>
              <a:gd name="connsiteX1596" fmla="*/ 719766 w 948375"/>
              <a:gd name="connsiteY1596" fmla="*/ 434825 h 435083"/>
              <a:gd name="connsiteX1597" fmla="*/ 718958 w 948375"/>
              <a:gd name="connsiteY1597" fmla="*/ 434799 h 435083"/>
              <a:gd name="connsiteX1598" fmla="*/ 717889 w 948375"/>
              <a:gd name="connsiteY1598" fmla="*/ 434825 h 435083"/>
              <a:gd name="connsiteX1599" fmla="*/ 716872 w 948375"/>
              <a:gd name="connsiteY1599" fmla="*/ 434825 h 435083"/>
              <a:gd name="connsiteX1600" fmla="*/ 714839 w 948375"/>
              <a:gd name="connsiteY1600" fmla="*/ 434799 h 435083"/>
              <a:gd name="connsiteX1601" fmla="*/ 712884 w 948375"/>
              <a:gd name="connsiteY1601" fmla="*/ 434825 h 435083"/>
              <a:gd name="connsiteX1602" fmla="*/ 711242 w 948375"/>
              <a:gd name="connsiteY1602" fmla="*/ 434825 h 435083"/>
              <a:gd name="connsiteX1603" fmla="*/ 710799 w 948375"/>
              <a:gd name="connsiteY1603" fmla="*/ 434825 h 435083"/>
              <a:gd name="connsiteX1604" fmla="*/ 709756 w 948375"/>
              <a:gd name="connsiteY1604" fmla="*/ 434851 h 435083"/>
              <a:gd name="connsiteX1605" fmla="*/ 709626 w 948375"/>
              <a:gd name="connsiteY1605" fmla="*/ 434825 h 435083"/>
              <a:gd name="connsiteX1606" fmla="*/ 709208 w 948375"/>
              <a:gd name="connsiteY1606" fmla="*/ 434825 h 435083"/>
              <a:gd name="connsiteX1607" fmla="*/ 700684 w 948375"/>
              <a:gd name="connsiteY1607" fmla="*/ 434825 h 435083"/>
              <a:gd name="connsiteX1608" fmla="*/ 698729 w 948375"/>
              <a:gd name="connsiteY1608" fmla="*/ 434825 h 435083"/>
              <a:gd name="connsiteX1609" fmla="*/ 698495 w 948375"/>
              <a:gd name="connsiteY1609" fmla="*/ 434825 h 435083"/>
              <a:gd name="connsiteX1610" fmla="*/ 697478 w 948375"/>
              <a:gd name="connsiteY1610" fmla="*/ 434825 h 435083"/>
              <a:gd name="connsiteX1611" fmla="*/ 692343 w 948375"/>
              <a:gd name="connsiteY1611" fmla="*/ 434825 h 435083"/>
              <a:gd name="connsiteX1612" fmla="*/ 688407 w 948375"/>
              <a:gd name="connsiteY1612" fmla="*/ 434825 h 435083"/>
              <a:gd name="connsiteX1613" fmla="*/ 682125 w 948375"/>
              <a:gd name="connsiteY1613" fmla="*/ 434825 h 435083"/>
              <a:gd name="connsiteX1614" fmla="*/ 681812 w 948375"/>
              <a:gd name="connsiteY1614" fmla="*/ 434825 h 435083"/>
              <a:gd name="connsiteX1615" fmla="*/ 681656 w 948375"/>
              <a:gd name="connsiteY1615" fmla="*/ 434825 h 435083"/>
              <a:gd name="connsiteX1616" fmla="*/ 681525 w 948375"/>
              <a:gd name="connsiteY1616" fmla="*/ 434825 h 435083"/>
              <a:gd name="connsiteX1617" fmla="*/ 681499 w 948375"/>
              <a:gd name="connsiteY1617" fmla="*/ 434825 h 435083"/>
              <a:gd name="connsiteX1618" fmla="*/ 680796 w 948375"/>
              <a:gd name="connsiteY1618" fmla="*/ 434799 h 435083"/>
              <a:gd name="connsiteX1619" fmla="*/ 676234 w 948375"/>
              <a:gd name="connsiteY1619" fmla="*/ 434825 h 435083"/>
              <a:gd name="connsiteX1620" fmla="*/ 676208 w 948375"/>
              <a:gd name="connsiteY1620" fmla="*/ 434825 h 435083"/>
              <a:gd name="connsiteX1621" fmla="*/ 675999 w 948375"/>
              <a:gd name="connsiteY1621" fmla="*/ 434825 h 435083"/>
              <a:gd name="connsiteX1622" fmla="*/ 675973 w 948375"/>
              <a:gd name="connsiteY1622" fmla="*/ 434825 h 435083"/>
              <a:gd name="connsiteX1623" fmla="*/ 674774 w 948375"/>
              <a:gd name="connsiteY1623" fmla="*/ 434825 h 435083"/>
              <a:gd name="connsiteX1624" fmla="*/ 674174 w 948375"/>
              <a:gd name="connsiteY1624" fmla="*/ 434825 h 435083"/>
              <a:gd name="connsiteX1625" fmla="*/ 673966 w 948375"/>
              <a:gd name="connsiteY1625" fmla="*/ 434825 h 435083"/>
              <a:gd name="connsiteX1626" fmla="*/ 672089 w 948375"/>
              <a:gd name="connsiteY1626" fmla="*/ 434799 h 435083"/>
              <a:gd name="connsiteX1627" fmla="*/ 670681 w 948375"/>
              <a:gd name="connsiteY1627" fmla="*/ 434799 h 435083"/>
              <a:gd name="connsiteX1628" fmla="*/ 670056 w 948375"/>
              <a:gd name="connsiteY1628" fmla="*/ 434799 h 435083"/>
              <a:gd name="connsiteX1629" fmla="*/ 664034 w 948375"/>
              <a:gd name="connsiteY1629" fmla="*/ 434799 h 435083"/>
              <a:gd name="connsiteX1630" fmla="*/ 664034 w 948375"/>
              <a:gd name="connsiteY1630" fmla="*/ 434799 h 435083"/>
              <a:gd name="connsiteX1631" fmla="*/ 659655 w 948375"/>
              <a:gd name="connsiteY1631" fmla="*/ 434799 h 435083"/>
              <a:gd name="connsiteX1632" fmla="*/ 657882 w 948375"/>
              <a:gd name="connsiteY1632" fmla="*/ 434799 h 435083"/>
              <a:gd name="connsiteX1633" fmla="*/ 655536 w 948375"/>
              <a:gd name="connsiteY1633" fmla="*/ 434799 h 435083"/>
              <a:gd name="connsiteX1634" fmla="*/ 655536 w 948375"/>
              <a:gd name="connsiteY1634" fmla="*/ 434799 h 435083"/>
              <a:gd name="connsiteX1635" fmla="*/ 655067 w 948375"/>
              <a:gd name="connsiteY1635" fmla="*/ 434772 h 435083"/>
              <a:gd name="connsiteX1636" fmla="*/ 651991 w 948375"/>
              <a:gd name="connsiteY1636" fmla="*/ 434799 h 435083"/>
              <a:gd name="connsiteX1637" fmla="*/ 651496 w 948375"/>
              <a:gd name="connsiteY1637" fmla="*/ 434799 h 435083"/>
              <a:gd name="connsiteX1638" fmla="*/ 651470 w 948375"/>
              <a:gd name="connsiteY1638" fmla="*/ 434799 h 435083"/>
              <a:gd name="connsiteX1639" fmla="*/ 651209 w 948375"/>
              <a:gd name="connsiteY1639" fmla="*/ 434772 h 435083"/>
              <a:gd name="connsiteX1640" fmla="*/ 649176 w 948375"/>
              <a:gd name="connsiteY1640" fmla="*/ 434772 h 435083"/>
              <a:gd name="connsiteX1641" fmla="*/ 648394 w 948375"/>
              <a:gd name="connsiteY1641" fmla="*/ 434772 h 435083"/>
              <a:gd name="connsiteX1642" fmla="*/ 647169 w 948375"/>
              <a:gd name="connsiteY1642" fmla="*/ 434772 h 435083"/>
              <a:gd name="connsiteX1643" fmla="*/ 645839 w 948375"/>
              <a:gd name="connsiteY1643" fmla="*/ 434772 h 435083"/>
              <a:gd name="connsiteX1644" fmla="*/ 641225 w 948375"/>
              <a:gd name="connsiteY1644" fmla="*/ 434746 h 435083"/>
              <a:gd name="connsiteX1645" fmla="*/ 639635 w 948375"/>
              <a:gd name="connsiteY1645" fmla="*/ 434746 h 435083"/>
              <a:gd name="connsiteX1646" fmla="*/ 637967 w 948375"/>
              <a:gd name="connsiteY1646" fmla="*/ 434746 h 435083"/>
              <a:gd name="connsiteX1647" fmla="*/ 637185 w 948375"/>
              <a:gd name="connsiteY1647" fmla="*/ 434746 h 435083"/>
              <a:gd name="connsiteX1648" fmla="*/ 635647 w 948375"/>
              <a:gd name="connsiteY1648" fmla="*/ 434720 h 435083"/>
              <a:gd name="connsiteX1649" fmla="*/ 633536 w 948375"/>
              <a:gd name="connsiteY1649" fmla="*/ 434746 h 435083"/>
              <a:gd name="connsiteX1650" fmla="*/ 629521 w 948375"/>
              <a:gd name="connsiteY1650" fmla="*/ 434772 h 435083"/>
              <a:gd name="connsiteX1651" fmla="*/ 627540 w 948375"/>
              <a:gd name="connsiteY1651" fmla="*/ 434746 h 435083"/>
              <a:gd name="connsiteX1652" fmla="*/ 626915 w 948375"/>
              <a:gd name="connsiteY1652" fmla="*/ 434746 h 435083"/>
              <a:gd name="connsiteX1653" fmla="*/ 614142 w 948375"/>
              <a:gd name="connsiteY1653" fmla="*/ 434746 h 435083"/>
              <a:gd name="connsiteX1654" fmla="*/ 611613 w 948375"/>
              <a:gd name="connsiteY1654" fmla="*/ 434772 h 435083"/>
              <a:gd name="connsiteX1655" fmla="*/ 603428 w 948375"/>
              <a:gd name="connsiteY1655" fmla="*/ 434772 h 435083"/>
              <a:gd name="connsiteX1656" fmla="*/ 602464 w 948375"/>
              <a:gd name="connsiteY1656" fmla="*/ 434772 h 435083"/>
              <a:gd name="connsiteX1657" fmla="*/ 601942 w 948375"/>
              <a:gd name="connsiteY1657" fmla="*/ 434772 h 435083"/>
              <a:gd name="connsiteX1658" fmla="*/ 599909 w 948375"/>
              <a:gd name="connsiteY1658" fmla="*/ 434772 h 435083"/>
              <a:gd name="connsiteX1659" fmla="*/ 597719 w 948375"/>
              <a:gd name="connsiteY1659" fmla="*/ 434772 h 435083"/>
              <a:gd name="connsiteX1660" fmla="*/ 595842 w 948375"/>
              <a:gd name="connsiteY1660" fmla="*/ 434772 h 435083"/>
              <a:gd name="connsiteX1661" fmla="*/ 594252 w 948375"/>
              <a:gd name="connsiteY1661" fmla="*/ 434746 h 435083"/>
              <a:gd name="connsiteX1662" fmla="*/ 592297 w 948375"/>
              <a:gd name="connsiteY1662" fmla="*/ 434746 h 435083"/>
              <a:gd name="connsiteX1663" fmla="*/ 590082 w 948375"/>
              <a:gd name="connsiteY1663" fmla="*/ 434772 h 435083"/>
              <a:gd name="connsiteX1664" fmla="*/ 589795 w 948375"/>
              <a:gd name="connsiteY1664" fmla="*/ 434746 h 435083"/>
              <a:gd name="connsiteX1665" fmla="*/ 587162 w 948375"/>
              <a:gd name="connsiteY1665" fmla="*/ 434746 h 435083"/>
              <a:gd name="connsiteX1666" fmla="*/ 585885 w 948375"/>
              <a:gd name="connsiteY1666" fmla="*/ 434772 h 435083"/>
              <a:gd name="connsiteX1667" fmla="*/ 585728 w 948375"/>
              <a:gd name="connsiteY1667" fmla="*/ 434772 h 435083"/>
              <a:gd name="connsiteX1668" fmla="*/ 584008 w 948375"/>
              <a:gd name="connsiteY1668" fmla="*/ 434746 h 435083"/>
              <a:gd name="connsiteX1669" fmla="*/ 583669 w 948375"/>
              <a:gd name="connsiteY1669" fmla="*/ 434772 h 435083"/>
              <a:gd name="connsiteX1670" fmla="*/ 581766 w 948375"/>
              <a:gd name="connsiteY1670" fmla="*/ 434746 h 435083"/>
              <a:gd name="connsiteX1671" fmla="*/ 581662 w 948375"/>
              <a:gd name="connsiteY1671" fmla="*/ 434746 h 435083"/>
              <a:gd name="connsiteX1672" fmla="*/ 581479 w 948375"/>
              <a:gd name="connsiteY1672" fmla="*/ 434772 h 435083"/>
              <a:gd name="connsiteX1673" fmla="*/ 579603 w 948375"/>
              <a:gd name="connsiteY1673" fmla="*/ 434799 h 435083"/>
              <a:gd name="connsiteX1674" fmla="*/ 577882 w 948375"/>
              <a:gd name="connsiteY1674" fmla="*/ 434772 h 435083"/>
              <a:gd name="connsiteX1675" fmla="*/ 577856 w 948375"/>
              <a:gd name="connsiteY1675" fmla="*/ 434772 h 435083"/>
              <a:gd name="connsiteX1676" fmla="*/ 577543 w 948375"/>
              <a:gd name="connsiteY1676" fmla="*/ 434772 h 435083"/>
              <a:gd name="connsiteX1677" fmla="*/ 572591 w 948375"/>
              <a:gd name="connsiteY1677" fmla="*/ 434772 h 435083"/>
              <a:gd name="connsiteX1678" fmla="*/ 572356 w 948375"/>
              <a:gd name="connsiteY1678" fmla="*/ 434772 h 435083"/>
              <a:gd name="connsiteX1679" fmla="*/ 567638 w 948375"/>
              <a:gd name="connsiteY1679" fmla="*/ 434772 h 435083"/>
              <a:gd name="connsiteX1680" fmla="*/ 566152 w 948375"/>
              <a:gd name="connsiteY1680" fmla="*/ 434772 h 435083"/>
              <a:gd name="connsiteX1681" fmla="*/ 565266 w 948375"/>
              <a:gd name="connsiteY1681" fmla="*/ 434772 h 435083"/>
              <a:gd name="connsiteX1682" fmla="*/ 561251 w 948375"/>
              <a:gd name="connsiteY1682" fmla="*/ 434772 h 435083"/>
              <a:gd name="connsiteX1683" fmla="*/ 555256 w 948375"/>
              <a:gd name="connsiteY1683" fmla="*/ 434799 h 435083"/>
              <a:gd name="connsiteX1684" fmla="*/ 553327 w 948375"/>
              <a:gd name="connsiteY1684" fmla="*/ 434772 h 435083"/>
              <a:gd name="connsiteX1685" fmla="*/ 553197 w 948375"/>
              <a:gd name="connsiteY1685" fmla="*/ 434772 h 435083"/>
              <a:gd name="connsiteX1686" fmla="*/ 552441 w 948375"/>
              <a:gd name="connsiteY1686" fmla="*/ 434772 h 435083"/>
              <a:gd name="connsiteX1687" fmla="*/ 552415 w 948375"/>
              <a:gd name="connsiteY1687" fmla="*/ 434772 h 435083"/>
              <a:gd name="connsiteX1688" fmla="*/ 551268 w 948375"/>
              <a:gd name="connsiteY1688" fmla="*/ 434772 h 435083"/>
              <a:gd name="connsiteX1689" fmla="*/ 551189 w 948375"/>
              <a:gd name="connsiteY1689" fmla="*/ 434772 h 435083"/>
              <a:gd name="connsiteX1690" fmla="*/ 549052 w 948375"/>
              <a:gd name="connsiteY1690" fmla="*/ 434799 h 435083"/>
              <a:gd name="connsiteX1691" fmla="*/ 546159 w 948375"/>
              <a:gd name="connsiteY1691" fmla="*/ 434772 h 435083"/>
              <a:gd name="connsiteX1692" fmla="*/ 545976 w 948375"/>
              <a:gd name="connsiteY1692" fmla="*/ 434772 h 435083"/>
              <a:gd name="connsiteX1693" fmla="*/ 541023 w 948375"/>
              <a:gd name="connsiteY1693" fmla="*/ 434799 h 435083"/>
              <a:gd name="connsiteX1694" fmla="*/ 540919 w 948375"/>
              <a:gd name="connsiteY1694" fmla="*/ 434799 h 435083"/>
              <a:gd name="connsiteX1695" fmla="*/ 538912 w 948375"/>
              <a:gd name="connsiteY1695" fmla="*/ 434799 h 435083"/>
              <a:gd name="connsiteX1696" fmla="*/ 535888 w 948375"/>
              <a:gd name="connsiteY1696" fmla="*/ 434799 h 435083"/>
              <a:gd name="connsiteX1697" fmla="*/ 534845 w 948375"/>
              <a:gd name="connsiteY1697" fmla="*/ 434799 h 435083"/>
              <a:gd name="connsiteX1698" fmla="*/ 529788 w 948375"/>
              <a:gd name="connsiteY1698" fmla="*/ 434825 h 435083"/>
              <a:gd name="connsiteX1699" fmla="*/ 528772 w 948375"/>
              <a:gd name="connsiteY1699" fmla="*/ 434825 h 435083"/>
              <a:gd name="connsiteX1700" fmla="*/ 528772 w 948375"/>
              <a:gd name="connsiteY1700" fmla="*/ 434825 h 435083"/>
              <a:gd name="connsiteX1701" fmla="*/ 528772 w 948375"/>
              <a:gd name="connsiteY1701" fmla="*/ 434825 h 435083"/>
              <a:gd name="connsiteX1702" fmla="*/ 527912 w 948375"/>
              <a:gd name="connsiteY1702" fmla="*/ 434825 h 435083"/>
              <a:gd name="connsiteX1703" fmla="*/ 527703 w 948375"/>
              <a:gd name="connsiteY1703" fmla="*/ 434825 h 435083"/>
              <a:gd name="connsiteX1704" fmla="*/ 526764 w 948375"/>
              <a:gd name="connsiteY1704" fmla="*/ 434825 h 435083"/>
              <a:gd name="connsiteX1705" fmla="*/ 526738 w 948375"/>
              <a:gd name="connsiteY1705" fmla="*/ 434825 h 435083"/>
              <a:gd name="connsiteX1706" fmla="*/ 524731 w 948375"/>
              <a:gd name="connsiteY1706" fmla="*/ 434825 h 435083"/>
              <a:gd name="connsiteX1707" fmla="*/ 524705 w 948375"/>
              <a:gd name="connsiteY1707" fmla="*/ 434825 h 435083"/>
              <a:gd name="connsiteX1708" fmla="*/ 522672 w 948375"/>
              <a:gd name="connsiteY1708" fmla="*/ 434825 h 435083"/>
              <a:gd name="connsiteX1709" fmla="*/ 521030 w 948375"/>
              <a:gd name="connsiteY1709" fmla="*/ 434825 h 435083"/>
              <a:gd name="connsiteX1710" fmla="*/ 520639 w 948375"/>
              <a:gd name="connsiteY1710" fmla="*/ 434799 h 435083"/>
              <a:gd name="connsiteX1711" fmla="*/ 517511 w 948375"/>
              <a:gd name="connsiteY1711" fmla="*/ 434825 h 435083"/>
              <a:gd name="connsiteX1712" fmla="*/ 517094 w 948375"/>
              <a:gd name="connsiteY1712" fmla="*/ 434825 h 435083"/>
              <a:gd name="connsiteX1713" fmla="*/ 516676 w 948375"/>
              <a:gd name="connsiteY1713" fmla="*/ 434825 h 435083"/>
              <a:gd name="connsiteX1714" fmla="*/ 516650 w 948375"/>
              <a:gd name="connsiteY1714" fmla="*/ 434825 h 435083"/>
              <a:gd name="connsiteX1715" fmla="*/ 516546 w 948375"/>
              <a:gd name="connsiteY1715" fmla="*/ 434825 h 435083"/>
              <a:gd name="connsiteX1716" fmla="*/ 508413 w 948375"/>
              <a:gd name="connsiteY1716" fmla="*/ 434825 h 435083"/>
              <a:gd name="connsiteX1717" fmla="*/ 506432 w 948375"/>
              <a:gd name="connsiteY1717" fmla="*/ 434825 h 435083"/>
              <a:gd name="connsiteX1718" fmla="*/ 504451 w 948375"/>
              <a:gd name="connsiteY1718" fmla="*/ 434825 h 435083"/>
              <a:gd name="connsiteX1719" fmla="*/ 504321 w 948375"/>
              <a:gd name="connsiteY1719" fmla="*/ 434825 h 435083"/>
              <a:gd name="connsiteX1720" fmla="*/ 503434 w 948375"/>
              <a:gd name="connsiteY1720" fmla="*/ 434825 h 435083"/>
              <a:gd name="connsiteX1721" fmla="*/ 503278 w 948375"/>
              <a:gd name="connsiteY1721" fmla="*/ 434825 h 435083"/>
              <a:gd name="connsiteX1722" fmla="*/ 502261 w 948375"/>
              <a:gd name="connsiteY1722" fmla="*/ 434772 h 435083"/>
              <a:gd name="connsiteX1723" fmla="*/ 496057 w 948375"/>
              <a:gd name="connsiteY1723" fmla="*/ 434825 h 435083"/>
              <a:gd name="connsiteX1724" fmla="*/ 494676 w 948375"/>
              <a:gd name="connsiteY1724" fmla="*/ 434825 h 435083"/>
              <a:gd name="connsiteX1725" fmla="*/ 494233 w 948375"/>
              <a:gd name="connsiteY1725" fmla="*/ 434825 h 435083"/>
              <a:gd name="connsiteX1726" fmla="*/ 494076 w 948375"/>
              <a:gd name="connsiteY1726" fmla="*/ 434825 h 435083"/>
              <a:gd name="connsiteX1727" fmla="*/ 493764 w 948375"/>
              <a:gd name="connsiteY1727" fmla="*/ 434825 h 435083"/>
              <a:gd name="connsiteX1728" fmla="*/ 492304 w 948375"/>
              <a:gd name="connsiteY1728" fmla="*/ 434825 h 435083"/>
              <a:gd name="connsiteX1729" fmla="*/ 492043 w 948375"/>
              <a:gd name="connsiteY1729" fmla="*/ 434825 h 435083"/>
              <a:gd name="connsiteX1730" fmla="*/ 485214 w 948375"/>
              <a:gd name="connsiteY1730" fmla="*/ 434825 h 435083"/>
              <a:gd name="connsiteX1731" fmla="*/ 482111 w 948375"/>
              <a:gd name="connsiteY1731" fmla="*/ 434825 h 435083"/>
              <a:gd name="connsiteX1732" fmla="*/ 480391 w 948375"/>
              <a:gd name="connsiteY1732" fmla="*/ 434825 h 435083"/>
              <a:gd name="connsiteX1733" fmla="*/ 480313 w 948375"/>
              <a:gd name="connsiteY1733" fmla="*/ 434825 h 435083"/>
              <a:gd name="connsiteX1734" fmla="*/ 480052 w 948375"/>
              <a:gd name="connsiteY1734" fmla="*/ 434825 h 435083"/>
              <a:gd name="connsiteX1735" fmla="*/ 480052 w 948375"/>
              <a:gd name="connsiteY1735" fmla="*/ 434825 h 435083"/>
              <a:gd name="connsiteX1736" fmla="*/ 470147 w 948375"/>
              <a:gd name="connsiteY1736" fmla="*/ 434851 h 435083"/>
              <a:gd name="connsiteX1737" fmla="*/ 468817 w 948375"/>
              <a:gd name="connsiteY1737" fmla="*/ 434851 h 435083"/>
              <a:gd name="connsiteX1738" fmla="*/ 467827 w 948375"/>
              <a:gd name="connsiteY1738" fmla="*/ 434851 h 435083"/>
              <a:gd name="connsiteX1739" fmla="*/ 467227 w 948375"/>
              <a:gd name="connsiteY1739" fmla="*/ 434851 h 435083"/>
              <a:gd name="connsiteX1740" fmla="*/ 466106 w 948375"/>
              <a:gd name="connsiteY1740" fmla="*/ 434903 h 435083"/>
              <a:gd name="connsiteX1741" fmla="*/ 465324 w 948375"/>
              <a:gd name="connsiteY1741" fmla="*/ 434877 h 435083"/>
              <a:gd name="connsiteX1742" fmla="*/ 464464 w 948375"/>
              <a:gd name="connsiteY1742" fmla="*/ 434851 h 435083"/>
              <a:gd name="connsiteX1743" fmla="*/ 464073 w 948375"/>
              <a:gd name="connsiteY1743" fmla="*/ 434877 h 435083"/>
              <a:gd name="connsiteX1744" fmla="*/ 459980 w 948375"/>
              <a:gd name="connsiteY1744" fmla="*/ 434903 h 435083"/>
              <a:gd name="connsiteX1745" fmla="*/ 457947 w 948375"/>
              <a:gd name="connsiteY1745" fmla="*/ 434903 h 435083"/>
              <a:gd name="connsiteX1746" fmla="*/ 455992 w 948375"/>
              <a:gd name="connsiteY1746" fmla="*/ 434903 h 435083"/>
              <a:gd name="connsiteX1747" fmla="*/ 455523 w 948375"/>
              <a:gd name="connsiteY1747" fmla="*/ 434903 h 435083"/>
              <a:gd name="connsiteX1748" fmla="*/ 449866 w 948375"/>
              <a:gd name="connsiteY1748" fmla="*/ 434877 h 435083"/>
              <a:gd name="connsiteX1749" fmla="*/ 447286 w 948375"/>
              <a:gd name="connsiteY1749" fmla="*/ 434877 h 435083"/>
              <a:gd name="connsiteX1750" fmla="*/ 445774 w 948375"/>
              <a:gd name="connsiteY1750" fmla="*/ 434877 h 435083"/>
              <a:gd name="connsiteX1751" fmla="*/ 445357 w 948375"/>
              <a:gd name="connsiteY1751" fmla="*/ 434851 h 435083"/>
              <a:gd name="connsiteX1752" fmla="*/ 444340 w 948375"/>
              <a:gd name="connsiteY1752" fmla="*/ 434851 h 435083"/>
              <a:gd name="connsiteX1753" fmla="*/ 441186 w 948375"/>
              <a:gd name="connsiteY1753" fmla="*/ 434877 h 435083"/>
              <a:gd name="connsiteX1754" fmla="*/ 440743 w 948375"/>
              <a:gd name="connsiteY1754" fmla="*/ 434877 h 435083"/>
              <a:gd name="connsiteX1755" fmla="*/ 436259 w 948375"/>
              <a:gd name="connsiteY1755" fmla="*/ 434877 h 435083"/>
              <a:gd name="connsiteX1756" fmla="*/ 435086 w 948375"/>
              <a:gd name="connsiteY1756" fmla="*/ 434877 h 435083"/>
              <a:gd name="connsiteX1757" fmla="*/ 430994 w 948375"/>
              <a:gd name="connsiteY1757" fmla="*/ 434877 h 435083"/>
              <a:gd name="connsiteX1758" fmla="*/ 428987 w 948375"/>
              <a:gd name="connsiteY1758" fmla="*/ 434877 h 435083"/>
              <a:gd name="connsiteX1759" fmla="*/ 425963 w 948375"/>
              <a:gd name="connsiteY1759" fmla="*/ 434877 h 435083"/>
              <a:gd name="connsiteX1760" fmla="*/ 425494 w 948375"/>
              <a:gd name="connsiteY1760" fmla="*/ 434877 h 435083"/>
              <a:gd name="connsiteX1761" fmla="*/ 424868 w 948375"/>
              <a:gd name="connsiteY1761" fmla="*/ 434877 h 435083"/>
              <a:gd name="connsiteX1762" fmla="*/ 423930 w 948375"/>
              <a:gd name="connsiteY1762" fmla="*/ 434877 h 435083"/>
              <a:gd name="connsiteX1763" fmla="*/ 420463 w 948375"/>
              <a:gd name="connsiteY1763" fmla="*/ 434877 h 435083"/>
              <a:gd name="connsiteX1764" fmla="*/ 420463 w 948375"/>
              <a:gd name="connsiteY1764" fmla="*/ 434877 h 435083"/>
              <a:gd name="connsiteX1765" fmla="*/ 419342 w 948375"/>
              <a:gd name="connsiteY1765" fmla="*/ 434877 h 435083"/>
              <a:gd name="connsiteX1766" fmla="*/ 419107 w 948375"/>
              <a:gd name="connsiteY1766" fmla="*/ 434877 h 435083"/>
              <a:gd name="connsiteX1767" fmla="*/ 418742 w 948375"/>
              <a:gd name="connsiteY1767" fmla="*/ 434877 h 435083"/>
              <a:gd name="connsiteX1768" fmla="*/ 418377 w 948375"/>
              <a:gd name="connsiteY1768" fmla="*/ 434877 h 435083"/>
              <a:gd name="connsiteX1769" fmla="*/ 416396 w 948375"/>
              <a:gd name="connsiteY1769" fmla="*/ 434877 h 435083"/>
              <a:gd name="connsiteX1770" fmla="*/ 414858 w 948375"/>
              <a:gd name="connsiteY1770" fmla="*/ 434851 h 435083"/>
              <a:gd name="connsiteX1771" fmla="*/ 414623 w 948375"/>
              <a:gd name="connsiteY1771" fmla="*/ 434877 h 435083"/>
              <a:gd name="connsiteX1772" fmla="*/ 408289 w 948375"/>
              <a:gd name="connsiteY1772" fmla="*/ 434851 h 435083"/>
              <a:gd name="connsiteX1773" fmla="*/ 406439 w 948375"/>
              <a:gd name="connsiteY1773" fmla="*/ 434851 h 435083"/>
              <a:gd name="connsiteX1774" fmla="*/ 397445 w 948375"/>
              <a:gd name="connsiteY1774" fmla="*/ 434851 h 435083"/>
              <a:gd name="connsiteX1775" fmla="*/ 396090 w 948375"/>
              <a:gd name="connsiteY1775" fmla="*/ 434851 h 435083"/>
              <a:gd name="connsiteX1776" fmla="*/ 394187 w 948375"/>
              <a:gd name="connsiteY1776" fmla="*/ 434851 h 435083"/>
              <a:gd name="connsiteX1777" fmla="*/ 392128 w 948375"/>
              <a:gd name="connsiteY1777" fmla="*/ 434851 h 435083"/>
              <a:gd name="connsiteX1778" fmla="*/ 391267 w 948375"/>
              <a:gd name="connsiteY1778" fmla="*/ 434851 h 435083"/>
              <a:gd name="connsiteX1779" fmla="*/ 390121 w 948375"/>
              <a:gd name="connsiteY1779" fmla="*/ 434851 h 435083"/>
              <a:gd name="connsiteX1780" fmla="*/ 389495 w 948375"/>
              <a:gd name="connsiteY1780" fmla="*/ 434851 h 435083"/>
              <a:gd name="connsiteX1781" fmla="*/ 388921 w 948375"/>
              <a:gd name="connsiteY1781" fmla="*/ 434851 h 435083"/>
              <a:gd name="connsiteX1782" fmla="*/ 388139 w 948375"/>
              <a:gd name="connsiteY1782" fmla="*/ 434851 h 435083"/>
              <a:gd name="connsiteX1783" fmla="*/ 388009 w 948375"/>
              <a:gd name="connsiteY1783" fmla="*/ 434851 h 435083"/>
              <a:gd name="connsiteX1784" fmla="*/ 386914 w 948375"/>
              <a:gd name="connsiteY1784" fmla="*/ 434851 h 435083"/>
              <a:gd name="connsiteX1785" fmla="*/ 384333 w 948375"/>
              <a:gd name="connsiteY1785" fmla="*/ 434851 h 435083"/>
              <a:gd name="connsiteX1786" fmla="*/ 383968 w 948375"/>
              <a:gd name="connsiteY1786" fmla="*/ 434851 h 435083"/>
              <a:gd name="connsiteX1787" fmla="*/ 381962 w 948375"/>
              <a:gd name="connsiteY1787" fmla="*/ 434825 h 435083"/>
              <a:gd name="connsiteX1788" fmla="*/ 381883 w 948375"/>
              <a:gd name="connsiteY1788" fmla="*/ 434825 h 435083"/>
              <a:gd name="connsiteX1789" fmla="*/ 379902 w 948375"/>
              <a:gd name="connsiteY1789" fmla="*/ 434825 h 435083"/>
              <a:gd name="connsiteX1790" fmla="*/ 378234 w 948375"/>
              <a:gd name="connsiteY1790" fmla="*/ 434825 h 435083"/>
              <a:gd name="connsiteX1791" fmla="*/ 375236 w 948375"/>
              <a:gd name="connsiteY1791" fmla="*/ 434825 h 435083"/>
              <a:gd name="connsiteX1792" fmla="*/ 374741 w 948375"/>
              <a:gd name="connsiteY1792" fmla="*/ 434825 h 435083"/>
              <a:gd name="connsiteX1793" fmla="*/ 374584 w 948375"/>
              <a:gd name="connsiteY1793" fmla="*/ 434825 h 435083"/>
              <a:gd name="connsiteX1794" fmla="*/ 373724 w 948375"/>
              <a:gd name="connsiteY1794" fmla="*/ 434825 h 435083"/>
              <a:gd name="connsiteX1795" fmla="*/ 371769 w 948375"/>
              <a:gd name="connsiteY1795" fmla="*/ 434825 h 435083"/>
              <a:gd name="connsiteX1796" fmla="*/ 371743 w 948375"/>
              <a:gd name="connsiteY1796" fmla="*/ 434825 h 435083"/>
              <a:gd name="connsiteX1797" fmla="*/ 369762 w 948375"/>
              <a:gd name="connsiteY1797" fmla="*/ 434825 h 435083"/>
              <a:gd name="connsiteX1798" fmla="*/ 369710 w 948375"/>
              <a:gd name="connsiteY1798" fmla="*/ 434825 h 435083"/>
              <a:gd name="connsiteX1799" fmla="*/ 368146 w 948375"/>
              <a:gd name="connsiteY1799" fmla="*/ 434799 h 435083"/>
              <a:gd name="connsiteX1800" fmla="*/ 367625 w 948375"/>
              <a:gd name="connsiteY1800" fmla="*/ 434799 h 435083"/>
              <a:gd name="connsiteX1801" fmla="*/ 365644 w 948375"/>
              <a:gd name="connsiteY1801" fmla="*/ 434772 h 435083"/>
              <a:gd name="connsiteX1802" fmla="*/ 364731 w 948375"/>
              <a:gd name="connsiteY1802" fmla="*/ 434799 h 435083"/>
              <a:gd name="connsiteX1803" fmla="*/ 363532 w 948375"/>
              <a:gd name="connsiteY1803" fmla="*/ 434799 h 435083"/>
              <a:gd name="connsiteX1804" fmla="*/ 361551 w 948375"/>
              <a:gd name="connsiteY1804" fmla="*/ 434799 h 435083"/>
              <a:gd name="connsiteX1805" fmla="*/ 360586 w 948375"/>
              <a:gd name="connsiteY1805" fmla="*/ 434799 h 435083"/>
              <a:gd name="connsiteX1806" fmla="*/ 360221 w 948375"/>
              <a:gd name="connsiteY1806" fmla="*/ 434772 h 435083"/>
              <a:gd name="connsiteX1807" fmla="*/ 359622 w 948375"/>
              <a:gd name="connsiteY1807" fmla="*/ 434772 h 435083"/>
              <a:gd name="connsiteX1808" fmla="*/ 358449 w 948375"/>
              <a:gd name="connsiteY1808" fmla="*/ 434799 h 435083"/>
              <a:gd name="connsiteX1809" fmla="*/ 358188 w 948375"/>
              <a:gd name="connsiteY1809" fmla="*/ 434799 h 435083"/>
              <a:gd name="connsiteX1810" fmla="*/ 357458 w 948375"/>
              <a:gd name="connsiteY1810" fmla="*/ 434772 h 435083"/>
              <a:gd name="connsiteX1811" fmla="*/ 345285 w 948375"/>
              <a:gd name="connsiteY1811" fmla="*/ 434799 h 435083"/>
              <a:gd name="connsiteX1812" fmla="*/ 338090 w 948375"/>
              <a:gd name="connsiteY1812" fmla="*/ 434799 h 435083"/>
              <a:gd name="connsiteX1813" fmla="*/ 335380 w 948375"/>
              <a:gd name="connsiteY1813" fmla="*/ 434799 h 435083"/>
              <a:gd name="connsiteX1814" fmla="*/ 332955 w 948375"/>
              <a:gd name="connsiteY1814" fmla="*/ 434799 h 435083"/>
              <a:gd name="connsiteX1815" fmla="*/ 328289 w 948375"/>
              <a:gd name="connsiteY1815" fmla="*/ 434772 h 435083"/>
              <a:gd name="connsiteX1816" fmla="*/ 324770 w 948375"/>
              <a:gd name="connsiteY1816" fmla="*/ 434772 h 435083"/>
              <a:gd name="connsiteX1817" fmla="*/ 320678 w 948375"/>
              <a:gd name="connsiteY1817" fmla="*/ 434772 h 435083"/>
              <a:gd name="connsiteX1818" fmla="*/ 317106 w 948375"/>
              <a:gd name="connsiteY1818" fmla="*/ 434746 h 435083"/>
              <a:gd name="connsiteX1819" fmla="*/ 313014 w 948375"/>
              <a:gd name="connsiteY1819" fmla="*/ 434746 h 435083"/>
              <a:gd name="connsiteX1820" fmla="*/ 311919 w 948375"/>
              <a:gd name="connsiteY1820" fmla="*/ 434746 h 435083"/>
              <a:gd name="connsiteX1821" fmla="*/ 311033 w 948375"/>
              <a:gd name="connsiteY1821" fmla="*/ 434746 h 435083"/>
              <a:gd name="connsiteX1822" fmla="*/ 310459 w 948375"/>
              <a:gd name="connsiteY1822" fmla="*/ 434746 h 435083"/>
              <a:gd name="connsiteX1823" fmla="*/ 308504 w 948375"/>
              <a:gd name="connsiteY1823" fmla="*/ 434746 h 435083"/>
              <a:gd name="connsiteX1824" fmla="*/ 307983 w 948375"/>
              <a:gd name="connsiteY1824" fmla="*/ 434746 h 435083"/>
              <a:gd name="connsiteX1825" fmla="*/ 304334 w 948375"/>
              <a:gd name="connsiteY1825" fmla="*/ 434746 h 435083"/>
              <a:gd name="connsiteX1826" fmla="*/ 300215 w 948375"/>
              <a:gd name="connsiteY1826" fmla="*/ 434746 h 435083"/>
              <a:gd name="connsiteX1827" fmla="*/ 299407 w 948375"/>
              <a:gd name="connsiteY1827" fmla="*/ 434746 h 435083"/>
              <a:gd name="connsiteX1828" fmla="*/ 296148 w 948375"/>
              <a:gd name="connsiteY1828" fmla="*/ 434720 h 435083"/>
              <a:gd name="connsiteX1829" fmla="*/ 295992 w 948375"/>
              <a:gd name="connsiteY1829" fmla="*/ 434720 h 435083"/>
              <a:gd name="connsiteX1830" fmla="*/ 294115 w 948375"/>
              <a:gd name="connsiteY1830" fmla="*/ 434746 h 435083"/>
              <a:gd name="connsiteX1831" fmla="*/ 290700 w 948375"/>
              <a:gd name="connsiteY1831" fmla="*/ 434746 h 435083"/>
              <a:gd name="connsiteX1832" fmla="*/ 286843 w 948375"/>
              <a:gd name="connsiteY1832" fmla="*/ 434772 h 435083"/>
              <a:gd name="connsiteX1833" fmla="*/ 286712 w 948375"/>
              <a:gd name="connsiteY1833" fmla="*/ 434772 h 435083"/>
              <a:gd name="connsiteX1834" fmla="*/ 286060 w 948375"/>
              <a:gd name="connsiteY1834" fmla="*/ 434746 h 435083"/>
              <a:gd name="connsiteX1835" fmla="*/ 273679 w 948375"/>
              <a:gd name="connsiteY1835" fmla="*/ 434720 h 435083"/>
              <a:gd name="connsiteX1836" fmla="*/ 272506 w 948375"/>
              <a:gd name="connsiteY1836" fmla="*/ 434720 h 435083"/>
              <a:gd name="connsiteX1837" fmla="*/ 268439 w 948375"/>
              <a:gd name="connsiteY1837" fmla="*/ 434720 h 435083"/>
              <a:gd name="connsiteX1838" fmla="*/ 266484 w 948375"/>
              <a:gd name="connsiteY1838" fmla="*/ 434720 h 435083"/>
              <a:gd name="connsiteX1839" fmla="*/ 263434 w 948375"/>
              <a:gd name="connsiteY1839" fmla="*/ 434720 h 435083"/>
              <a:gd name="connsiteX1840" fmla="*/ 263304 w 948375"/>
              <a:gd name="connsiteY1840" fmla="*/ 434720 h 435083"/>
              <a:gd name="connsiteX1841" fmla="*/ 250140 w 948375"/>
              <a:gd name="connsiteY1841" fmla="*/ 434720 h 435083"/>
              <a:gd name="connsiteX1842" fmla="*/ 246334 w 948375"/>
              <a:gd name="connsiteY1842" fmla="*/ 434720 h 435083"/>
              <a:gd name="connsiteX1843" fmla="*/ 244014 w 948375"/>
              <a:gd name="connsiteY1843" fmla="*/ 434720 h 435083"/>
              <a:gd name="connsiteX1844" fmla="*/ 243701 w 948375"/>
              <a:gd name="connsiteY1844" fmla="*/ 434694 h 435083"/>
              <a:gd name="connsiteX1845" fmla="*/ 243154 w 948375"/>
              <a:gd name="connsiteY1845" fmla="*/ 434694 h 435083"/>
              <a:gd name="connsiteX1846" fmla="*/ 241068 w 948375"/>
              <a:gd name="connsiteY1846" fmla="*/ 434694 h 435083"/>
              <a:gd name="connsiteX1847" fmla="*/ 240104 w 948375"/>
              <a:gd name="connsiteY1847" fmla="*/ 434694 h 435083"/>
              <a:gd name="connsiteX1848" fmla="*/ 237836 w 948375"/>
              <a:gd name="connsiteY1848" fmla="*/ 434694 h 435083"/>
              <a:gd name="connsiteX1849" fmla="*/ 233248 w 948375"/>
              <a:gd name="connsiteY1849" fmla="*/ 434642 h 435083"/>
              <a:gd name="connsiteX1850" fmla="*/ 231893 w 948375"/>
              <a:gd name="connsiteY1850" fmla="*/ 434642 h 435083"/>
              <a:gd name="connsiteX1851" fmla="*/ 217243 w 948375"/>
              <a:gd name="connsiteY1851" fmla="*/ 434668 h 435083"/>
              <a:gd name="connsiteX1852" fmla="*/ 217243 w 948375"/>
              <a:gd name="connsiteY1852" fmla="*/ 425955 h 435083"/>
              <a:gd name="connsiteX1853" fmla="*/ 217217 w 948375"/>
              <a:gd name="connsiteY1853" fmla="*/ 414060 h 435083"/>
              <a:gd name="connsiteX1854" fmla="*/ 217217 w 948375"/>
              <a:gd name="connsiteY1854" fmla="*/ 412026 h 435083"/>
              <a:gd name="connsiteX1855" fmla="*/ 217217 w 948375"/>
              <a:gd name="connsiteY1855" fmla="*/ 402583 h 435083"/>
              <a:gd name="connsiteX1856" fmla="*/ 217217 w 948375"/>
              <a:gd name="connsiteY1856" fmla="*/ 401696 h 435083"/>
              <a:gd name="connsiteX1857" fmla="*/ 217243 w 948375"/>
              <a:gd name="connsiteY1857" fmla="*/ 397366 h 435083"/>
              <a:gd name="connsiteX1858" fmla="*/ 217295 w 948375"/>
              <a:gd name="connsiteY1858" fmla="*/ 387035 h 435083"/>
              <a:gd name="connsiteX1859" fmla="*/ 217269 w 948375"/>
              <a:gd name="connsiteY1859" fmla="*/ 385496 h 435083"/>
              <a:gd name="connsiteX1860" fmla="*/ 217243 w 948375"/>
              <a:gd name="connsiteY1860" fmla="*/ 383957 h 435083"/>
              <a:gd name="connsiteX1861" fmla="*/ 217269 w 948375"/>
              <a:gd name="connsiteY1861" fmla="*/ 379262 h 435083"/>
              <a:gd name="connsiteX1862" fmla="*/ 217243 w 948375"/>
              <a:gd name="connsiteY1862" fmla="*/ 378793 h 435083"/>
              <a:gd name="connsiteX1863" fmla="*/ 217243 w 948375"/>
              <a:gd name="connsiteY1863" fmla="*/ 378766 h 435083"/>
              <a:gd name="connsiteX1864" fmla="*/ 217269 w 948375"/>
              <a:gd name="connsiteY1864" fmla="*/ 372558 h 435083"/>
              <a:gd name="connsiteX1865" fmla="*/ 217269 w 948375"/>
              <a:gd name="connsiteY1865" fmla="*/ 361132 h 435083"/>
              <a:gd name="connsiteX1866" fmla="*/ 217243 w 948375"/>
              <a:gd name="connsiteY1866" fmla="*/ 358602 h 435083"/>
              <a:gd name="connsiteX1867" fmla="*/ 217269 w 948375"/>
              <a:gd name="connsiteY1867" fmla="*/ 343081 h 435083"/>
              <a:gd name="connsiteX1868" fmla="*/ 217269 w 948375"/>
              <a:gd name="connsiteY1868" fmla="*/ 335777 h 435083"/>
              <a:gd name="connsiteX1869" fmla="*/ 217295 w 948375"/>
              <a:gd name="connsiteY1869" fmla="*/ 328316 h 435083"/>
              <a:gd name="connsiteX1870" fmla="*/ 217295 w 948375"/>
              <a:gd name="connsiteY1870" fmla="*/ 327403 h 435083"/>
              <a:gd name="connsiteX1871" fmla="*/ 217295 w 948375"/>
              <a:gd name="connsiteY1871" fmla="*/ 325317 h 435083"/>
              <a:gd name="connsiteX1872" fmla="*/ 217269 w 948375"/>
              <a:gd name="connsiteY1872" fmla="*/ 298188 h 435083"/>
              <a:gd name="connsiteX1873" fmla="*/ 217269 w 948375"/>
              <a:gd name="connsiteY1873" fmla="*/ 292031 h 435083"/>
              <a:gd name="connsiteX1874" fmla="*/ 217243 w 948375"/>
              <a:gd name="connsiteY1874" fmla="*/ 292031 h 435083"/>
              <a:gd name="connsiteX1875" fmla="*/ 215210 w 948375"/>
              <a:gd name="connsiteY1875" fmla="*/ 292031 h 435083"/>
              <a:gd name="connsiteX1876" fmla="*/ 209293 w 948375"/>
              <a:gd name="connsiteY1876" fmla="*/ 292031 h 435083"/>
              <a:gd name="connsiteX1877" fmla="*/ 202124 w 948375"/>
              <a:gd name="connsiteY1877" fmla="*/ 292031 h 435083"/>
              <a:gd name="connsiteX1878" fmla="*/ 200169 w 948375"/>
              <a:gd name="connsiteY1878" fmla="*/ 292031 h 435083"/>
              <a:gd name="connsiteX1879" fmla="*/ 200143 w 948375"/>
              <a:gd name="connsiteY1879" fmla="*/ 292031 h 435083"/>
              <a:gd name="connsiteX1880" fmla="*/ 199830 w 948375"/>
              <a:gd name="connsiteY1880" fmla="*/ 292031 h 435083"/>
              <a:gd name="connsiteX1881" fmla="*/ 197693 w 948375"/>
              <a:gd name="connsiteY1881" fmla="*/ 292031 h 435083"/>
              <a:gd name="connsiteX1882" fmla="*/ 196806 w 948375"/>
              <a:gd name="connsiteY1882" fmla="*/ 292031 h 435083"/>
              <a:gd name="connsiteX1883" fmla="*/ 194669 w 948375"/>
              <a:gd name="connsiteY1883" fmla="*/ 292031 h 435083"/>
              <a:gd name="connsiteX1884" fmla="*/ 193809 w 948375"/>
              <a:gd name="connsiteY1884" fmla="*/ 292031 h 435083"/>
              <a:gd name="connsiteX1885" fmla="*/ 193783 w 948375"/>
              <a:gd name="connsiteY1885" fmla="*/ 292031 h 435083"/>
              <a:gd name="connsiteX1886" fmla="*/ 193340 w 948375"/>
              <a:gd name="connsiteY1886" fmla="*/ 292057 h 435083"/>
              <a:gd name="connsiteX1887" fmla="*/ 191254 w 948375"/>
              <a:gd name="connsiteY1887" fmla="*/ 292057 h 435083"/>
              <a:gd name="connsiteX1888" fmla="*/ 191124 w 948375"/>
              <a:gd name="connsiteY1888" fmla="*/ 292057 h 435083"/>
              <a:gd name="connsiteX1889" fmla="*/ 191124 w 948375"/>
              <a:gd name="connsiteY1889" fmla="*/ 292057 h 435083"/>
              <a:gd name="connsiteX1890" fmla="*/ 191098 w 948375"/>
              <a:gd name="connsiteY1890" fmla="*/ 292057 h 435083"/>
              <a:gd name="connsiteX1891" fmla="*/ 185467 w 948375"/>
              <a:gd name="connsiteY1891" fmla="*/ 292057 h 435083"/>
              <a:gd name="connsiteX1892" fmla="*/ 183382 w 948375"/>
              <a:gd name="connsiteY1892" fmla="*/ 292057 h 435083"/>
              <a:gd name="connsiteX1893" fmla="*/ 181687 w 948375"/>
              <a:gd name="connsiteY1893" fmla="*/ 292057 h 435083"/>
              <a:gd name="connsiteX1894" fmla="*/ 181609 w 948375"/>
              <a:gd name="connsiteY1894" fmla="*/ 292057 h 435083"/>
              <a:gd name="connsiteX1895" fmla="*/ 171964 w 948375"/>
              <a:gd name="connsiteY1895" fmla="*/ 292031 h 435083"/>
              <a:gd name="connsiteX1896" fmla="*/ 171834 w 948375"/>
              <a:gd name="connsiteY1896" fmla="*/ 292031 h 435083"/>
              <a:gd name="connsiteX1897" fmla="*/ 169931 w 948375"/>
              <a:gd name="connsiteY1897" fmla="*/ 292031 h 435083"/>
              <a:gd name="connsiteX1898" fmla="*/ 166725 w 948375"/>
              <a:gd name="connsiteY1898" fmla="*/ 292031 h 435083"/>
              <a:gd name="connsiteX1899" fmla="*/ 162476 w 948375"/>
              <a:gd name="connsiteY1899" fmla="*/ 292057 h 435083"/>
              <a:gd name="connsiteX1900" fmla="*/ 161459 w 948375"/>
              <a:gd name="connsiteY1900" fmla="*/ 292057 h 435083"/>
              <a:gd name="connsiteX1901" fmla="*/ 160443 w 948375"/>
              <a:gd name="connsiteY1901" fmla="*/ 292057 h 435083"/>
              <a:gd name="connsiteX1902" fmla="*/ 160417 w 948375"/>
              <a:gd name="connsiteY1902" fmla="*/ 292057 h 435083"/>
              <a:gd name="connsiteX1903" fmla="*/ 160104 w 948375"/>
              <a:gd name="connsiteY1903" fmla="*/ 292057 h 435083"/>
              <a:gd name="connsiteX1904" fmla="*/ 155516 w 948375"/>
              <a:gd name="connsiteY1904" fmla="*/ 292005 h 435083"/>
              <a:gd name="connsiteX1905" fmla="*/ 151997 w 948375"/>
              <a:gd name="connsiteY1905" fmla="*/ 292031 h 435083"/>
              <a:gd name="connsiteX1906" fmla="*/ 143082 w 948375"/>
              <a:gd name="connsiteY1906" fmla="*/ 292057 h 435083"/>
              <a:gd name="connsiteX1907" fmla="*/ 142639 w 948375"/>
              <a:gd name="connsiteY1907" fmla="*/ 292057 h 435083"/>
              <a:gd name="connsiteX1908" fmla="*/ 141023 w 948375"/>
              <a:gd name="connsiteY1908" fmla="*/ 292031 h 435083"/>
              <a:gd name="connsiteX1909" fmla="*/ 139719 w 948375"/>
              <a:gd name="connsiteY1909" fmla="*/ 292057 h 435083"/>
              <a:gd name="connsiteX1910" fmla="*/ 138963 w 948375"/>
              <a:gd name="connsiteY1910" fmla="*/ 292031 h 435083"/>
              <a:gd name="connsiteX1911" fmla="*/ 136878 w 948375"/>
              <a:gd name="connsiteY1911" fmla="*/ 292057 h 435083"/>
              <a:gd name="connsiteX1912" fmla="*/ 133150 w 948375"/>
              <a:gd name="connsiteY1912" fmla="*/ 292057 h 435083"/>
              <a:gd name="connsiteX1913" fmla="*/ 132811 w 948375"/>
              <a:gd name="connsiteY1913" fmla="*/ 292031 h 435083"/>
              <a:gd name="connsiteX1914" fmla="*/ 131065 w 948375"/>
              <a:gd name="connsiteY1914" fmla="*/ 292057 h 435083"/>
              <a:gd name="connsiteX1915" fmla="*/ 130752 w 948375"/>
              <a:gd name="connsiteY1915" fmla="*/ 292057 h 435083"/>
              <a:gd name="connsiteX1916" fmla="*/ 128954 w 948375"/>
              <a:gd name="connsiteY1916" fmla="*/ 292083 h 435083"/>
              <a:gd name="connsiteX1917" fmla="*/ 128745 w 948375"/>
              <a:gd name="connsiteY1917" fmla="*/ 292057 h 435083"/>
              <a:gd name="connsiteX1918" fmla="*/ 126816 w 948375"/>
              <a:gd name="connsiteY1918" fmla="*/ 292083 h 435083"/>
              <a:gd name="connsiteX1919" fmla="*/ 126790 w 948375"/>
              <a:gd name="connsiteY1919" fmla="*/ 292083 h 435083"/>
              <a:gd name="connsiteX1920" fmla="*/ 126607 w 948375"/>
              <a:gd name="connsiteY1920" fmla="*/ 292057 h 435083"/>
              <a:gd name="connsiteX1921" fmla="*/ 124731 w 948375"/>
              <a:gd name="connsiteY1921" fmla="*/ 292057 h 435083"/>
              <a:gd name="connsiteX1922" fmla="*/ 124731 w 948375"/>
              <a:gd name="connsiteY1922" fmla="*/ 292057 h 435083"/>
              <a:gd name="connsiteX1923" fmla="*/ 124548 w 948375"/>
              <a:gd name="connsiteY1923" fmla="*/ 292057 h 435083"/>
              <a:gd name="connsiteX1924" fmla="*/ 122645 w 948375"/>
              <a:gd name="connsiteY1924" fmla="*/ 292083 h 435083"/>
              <a:gd name="connsiteX1925" fmla="*/ 122489 w 948375"/>
              <a:gd name="connsiteY1925" fmla="*/ 292057 h 435083"/>
              <a:gd name="connsiteX1926" fmla="*/ 120586 w 948375"/>
              <a:gd name="connsiteY1926" fmla="*/ 292083 h 435083"/>
              <a:gd name="connsiteX1927" fmla="*/ 120403 w 948375"/>
              <a:gd name="connsiteY1927" fmla="*/ 292057 h 435083"/>
              <a:gd name="connsiteX1928" fmla="*/ 118787 w 948375"/>
              <a:gd name="connsiteY1928" fmla="*/ 292083 h 435083"/>
              <a:gd name="connsiteX1929" fmla="*/ 118683 w 948375"/>
              <a:gd name="connsiteY1929" fmla="*/ 292083 h 435083"/>
              <a:gd name="connsiteX1930" fmla="*/ 118475 w 948375"/>
              <a:gd name="connsiteY1930" fmla="*/ 292083 h 435083"/>
              <a:gd name="connsiteX1931" fmla="*/ 118344 w 948375"/>
              <a:gd name="connsiteY1931" fmla="*/ 292057 h 435083"/>
              <a:gd name="connsiteX1932" fmla="*/ 116415 w 948375"/>
              <a:gd name="connsiteY1932" fmla="*/ 292083 h 435083"/>
              <a:gd name="connsiteX1933" fmla="*/ 116285 w 948375"/>
              <a:gd name="connsiteY1933" fmla="*/ 292057 h 435083"/>
              <a:gd name="connsiteX1934" fmla="*/ 114408 w 948375"/>
              <a:gd name="connsiteY1934" fmla="*/ 292031 h 435083"/>
              <a:gd name="connsiteX1935" fmla="*/ 114199 w 948375"/>
              <a:gd name="connsiteY1935" fmla="*/ 292031 h 435083"/>
              <a:gd name="connsiteX1936" fmla="*/ 110211 w 948375"/>
              <a:gd name="connsiteY1936" fmla="*/ 292057 h 435083"/>
              <a:gd name="connsiteX1937" fmla="*/ 109690 w 948375"/>
              <a:gd name="connsiteY1937" fmla="*/ 292031 h 435083"/>
              <a:gd name="connsiteX1938" fmla="*/ 108126 w 948375"/>
              <a:gd name="connsiteY1938" fmla="*/ 292031 h 435083"/>
              <a:gd name="connsiteX1939" fmla="*/ 107944 w 948375"/>
              <a:gd name="connsiteY1939" fmla="*/ 292031 h 435083"/>
              <a:gd name="connsiteX1940" fmla="*/ 106119 w 948375"/>
              <a:gd name="connsiteY1940" fmla="*/ 292057 h 435083"/>
              <a:gd name="connsiteX1941" fmla="*/ 105963 w 948375"/>
              <a:gd name="connsiteY1941" fmla="*/ 292057 h 435083"/>
              <a:gd name="connsiteX1942" fmla="*/ 81199 w 948375"/>
              <a:gd name="connsiteY1942" fmla="*/ 292109 h 435083"/>
              <a:gd name="connsiteX1943" fmla="*/ 75047 w 948375"/>
              <a:gd name="connsiteY1943" fmla="*/ 292109 h 435083"/>
              <a:gd name="connsiteX1944" fmla="*/ 74786 w 948375"/>
              <a:gd name="connsiteY1944" fmla="*/ 292109 h 435083"/>
              <a:gd name="connsiteX1945" fmla="*/ 72935 w 948375"/>
              <a:gd name="connsiteY1945" fmla="*/ 292057 h 435083"/>
              <a:gd name="connsiteX1946" fmla="*/ 71345 w 948375"/>
              <a:gd name="connsiteY1946" fmla="*/ 292005 h 435083"/>
              <a:gd name="connsiteX1947" fmla="*/ 68660 w 948375"/>
              <a:gd name="connsiteY1947" fmla="*/ 292083 h 435083"/>
              <a:gd name="connsiteX1948" fmla="*/ 68660 w 948375"/>
              <a:gd name="connsiteY1948" fmla="*/ 292083 h 435083"/>
              <a:gd name="connsiteX1949" fmla="*/ 61622 w 948375"/>
              <a:gd name="connsiteY1949" fmla="*/ 292109 h 435083"/>
              <a:gd name="connsiteX1950" fmla="*/ 60475 w 948375"/>
              <a:gd name="connsiteY1950" fmla="*/ 292136 h 435083"/>
              <a:gd name="connsiteX1951" fmla="*/ 56409 w 948375"/>
              <a:gd name="connsiteY1951" fmla="*/ 292136 h 435083"/>
              <a:gd name="connsiteX1952" fmla="*/ 52186 w 948375"/>
              <a:gd name="connsiteY1952" fmla="*/ 292136 h 435083"/>
              <a:gd name="connsiteX1953" fmla="*/ 52108 w 948375"/>
              <a:gd name="connsiteY1953" fmla="*/ 292136 h 435083"/>
              <a:gd name="connsiteX1954" fmla="*/ 50127 w 948375"/>
              <a:gd name="connsiteY1954" fmla="*/ 292136 h 435083"/>
              <a:gd name="connsiteX1955" fmla="*/ 33027 w 948375"/>
              <a:gd name="connsiteY1955" fmla="*/ 292083 h 435083"/>
              <a:gd name="connsiteX1956" fmla="*/ 31619 w 948375"/>
              <a:gd name="connsiteY1956" fmla="*/ 292083 h 435083"/>
              <a:gd name="connsiteX1957" fmla="*/ 21322 w 948375"/>
              <a:gd name="connsiteY1957" fmla="*/ 292136 h 435083"/>
              <a:gd name="connsiteX1958" fmla="*/ 19211 w 948375"/>
              <a:gd name="connsiteY1958" fmla="*/ 292136 h 435083"/>
              <a:gd name="connsiteX1959" fmla="*/ 17230 w 948375"/>
              <a:gd name="connsiteY1959" fmla="*/ 292136 h 435083"/>
              <a:gd name="connsiteX1960" fmla="*/ 16135 w 948375"/>
              <a:gd name="connsiteY1960" fmla="*/ 292188 h 435083"/>
              <a:gd name="connsiteX1961" fmla="*/ 15196 w 948375"/>
              <a:gd name="connsiteY1961" fmla="*/ 292162 h 435083"/>
              <a:gd name="connsiteX1962" fmla="*/ 11000 w 948375"/>
              <a:gd name="connsiteY1962" fmla="*/ 292162 h 435083"/>
              <a:gd name="connsiteX1963" fmla="*/ 9071 w 948375"/>
              <a:gd name="connsiteY1963" fmla="*/ 292162 h 435083"/>
              <a:gd name="connsiteX1964" fmla="*/ 8940 w 948375"/>
              <a:gd name="connsiteY1964" fmla="*/ 292136 h 435083"/>
              <a:gd name="connsiteX1965" fmla="*/ 4770 w 948375"/>
              <a:gd name="connsiteY1965" fmla="*/ 292136 h 435083"/>
              <a:gd name="connsiteX1966" fmla="*/ 3988 w 948375"/>
              <a:gd name="connsiteY1966" fmla="*/ 292136 h 435083"/>
              <a:gd name="connsiteX1967" fmla="*/ 3440 w 948375"/>
              <a:gd name="connsiteY1967" fmla="*/ 292109 h 435083"/>
              <a:gd name="connsiteX1968" fmla="*/ 1720 w 948375"/>
              <a:gd name="connsiteY1968" fmla="*/ 292162 h 435083"/>
              <a:gd name="connsiteX1969" fmla="*/ 182 w 948375"/>
              <a:gd name="connsiteY1969" fmla="*/ 292188 h 435083"/>
              <a:gd name="connsiteX1970" fmla="*/ 208 w 948375"/>
              <a:gd name="connsiteY1970" fmla="*/ 289971 h 435083"/>
              <a:gd name="connsiteX1971" fmla="*/ 208 w 948375"/>
              <a:gd name="connsiteY1971" fmla="*/ 289788 h 435083"/>
              <a:gd name="connsiteX1972" fmla="*/ 208 w 948375"/>
              <a:gd name="connsiteY1972" fmla="*/ 279458 h 435083"/>
              <a:gd name="connsiteX1973" fmla="*/ 208 w 948375"/>
              <a:gd name="connsiteY1973" fmla="*/ 279380 h 435083"/>
              <a:gd name="connsiteX1974" fmla="*/ 208 w 948375"/>
              <a:gd name="connsiteY1974" fmla="*/ 277267 h 435083"/>
              <a:gd name="connsiteX1975" fmla="*/ 208 w 948375"/>
              <a:gd name="connsiteY1975" fmla="*/ 275910 h 435083"/>
              <a:gd name="connsiteX1976" fmla="*/ 156 w 948375"/>
              <a:gd name="connsiteY1976" fmla="*/ 269728 h 435083"/>
              <a:gd name="connsiteX1977" fmla="*/ 182 w 948375"/>
              <a:gd name="connsiteY1977" fmla="*/ 267824 h 435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Lst>
            <a:rect l="l" t="t" r="r" b="b"/>
            <a:pathLst>
              <a:path w="948375" h="435083">
                <a:moveTo>
                  <a:pt x="182" y="267824"/>
                </a:moveTo>
                <a:lnTo>
                  <a:pt x="182" y="264198"/>
                </a:lnTo>
                <a:lnTo>
                  <a:pt x="182" y="263572"/>
                </a:lnTo>
                <a:lnTo>
                  <a:pt x="260" y="252720"/>
                </a:lnTo>
                <a:lnTo>
                  <a:pt x="260" y="252329"/>
                </a:lnTo>
                <a:lnTo>
                  <a:pt x="286" y="252303"/>
                </a:lnTo>
                <a:lnTo>
                  <a:pt x="260" y="246798"/>
                </a:lnTo>
                <a:lnTo>
                  <a:pt x="286" y="246120"/>
                </a:lnTo>
                <a:lnTo>
                  <a:pt x="286" y="246094"/>
                </a:lnTo>
                <a:lnTo>
                  <a:pt x="260" y="244712"/>
                </a:lnTo>
                <a:lnTo>
                  <a:pt x="286" y="235660"/>
                </a:lnTo>
                <a:lnTo>
                  <a:pt x="286" y="235660"/>
                </a:lnTo>
                <a:lnTo>
                  <a:pt x="312" y="233573"/>
                </a:lnTo>
                <a:lnTo>
                  <a:pt x="286" y="232112"/>
                </a:lnTo>
                <a:lnTo>
                  <a:pt x="260" y="217922"/>
                </a:lnTo>
                <a:lnTo>
                  <a:pt x="286" y="216957"/>
                </a:lnTo>
                <a:lnTo>
                  <a:pt x="260" y="214530"/>
                </a:lnTo>
                <a:lnTo>
                  <a:pt x="260" y="214244"/>
                </a:lnTo>
                <a:lnTo>
                  <a:pt x="260" y="212574"/>
                </a:lnTo>
                <a:lnTo>
                  <a:pt x="260" y="212574"/>
                </a:lnTo>
                <a:lnTo>
                  <a:pt x="260" y="210878"/>
                </a:lnTo>
                <a:lnTo>
                  <a:pt x="234" y="206835"/>
                </a:lnTo>
                <a:lnTo>
                  <a:pt x="234" y="203731"/>
                </a:lnTo>
                <a:lnTo>
                  <a:pt x="208" y="202375"/>
                </a:lnTo>
                <a:lnTo>
                  <a:pt x="234" y="200157"/>
                </a:lnTo>
                <a:lnTo>
                  <a:pt x="234" y="199140"/>
                </a:lnTo>
                <a:lnTo>
                  <a:pt x="234" y="191471"/>
                </a:lnTo>
                <a:lnTo>
                  <a:pt x="234" y="186332"/>
                </a:lnTo>
                <a:lnTo>
                  <a:pt x="234" y="175298"/>
                </a:lnTo>
                <a:lnTo>
                  <a:pt x="208" y="168359"/>
                </a:lnTo>
                <a:lnTo>
                  <a:pt x="208" y="164185"/>
                </a:lnTo>
                <a:lnTo>
                  <a:pt x="234" y="161159"/>
                </a:lnTo>
                <a:lnTo>
                  <a:pt x="208" y="159881"/>
                </a:lnTo>
                <a:lnTo>
                  <a:pt x="234" y="151403"/>
                </a:lnTo>
                <a:lnTo>
                  <a:pt x="234" y="150986"/>
                </a:lnTo>
                <a:lnTo>
                  <a:pt x="234" y="148925"/>
                </a:lnTo>
                <a:lnTo>
                  <a:pt x="234" y="148925"/>
                </a:lnTo>
                <a:lnTo>
                  <a:pt x="234" y="148377"/>
                </a:lnTo>
                <a:lnTo>
                  <a:pt x="234" y="148273"/>
                </a:lnTo>
                <a:lnTo>
                  <a:pt x="234" y="148221"/>
                </a:lnTo>
                <a:lnTo>
                  <a:pt x="260" y="147673"/>
                </a:lnTo>
                <a:lnTo>
                  <a:pt x="260" y="147229"/>
                </a:lnTo>
                <a:lnTo>
                  <a:pt x="260" y="147047"/>
                </a:lnTo>
                <a:lnTo>
                  <a:pt x="234" y="145090"/>
                </a:lnTo>
                <a:lnTo>
                  <a:pt x="234" y="144308"/>
                </a:lnTo>
                <a:lnTo>
                  <a:pt x="208" y="136508"/>
                </a:lnTo>
                <a:lnTo>
                  <a:pt x="208" y="136508"/>
                </a:lnTo>
                <a:lnTo>
                  <a:pt x="234" y="134760"/>
                </a:lnTo>
                <a:lnTo>
                  <a:pt x="234" y="134447"/>
                </a:lnTo>
                <a:lnTo>
                  <a:pt x="234" y="133482"/>
                </a:lnTo>
                <a:lnTo>
                  <a:pt x="234" y="133430"/>
                </a:lnTo>
                <a:lnTo>
                  <a:pt x="260" y="129204"/>
                </a:lnTo>
                <a:lnTo>
                  <a:pt x="234" y="127926"/>
                </a:lnTo>
                <a:lnTo>
                  <a:pt x="208" y="127404"/>
                </a:lnTo>
                <a:lnTo>
                  <a:pt x="260" y="123074"/>
                </a:lnTo>
                <a:lnTo>
                  <a:pt x="234" y="122578"/>
                </a:lnTo>
                <a:lnTo>
                  <a:pt x="208" y="110892"/>
                </a:lnTo>
                <a:lnTo>
                  <a:pt x="234" y="110892"/>
                </a:lnTo>
                <a:lnTo>
                  <a:pt x="234" y="109692"/>
                </a:lnTo>
                <a:lnTo>
                  <a:pt x="234" y="109301"/>
                </a:lnTo>
                <a:lnTo>
                  <a:pt x="208" y="74163"/>
                </a:lnTo>
                <a:lnTo>
                  <a:pt x="234" y="57834"/>
                </a:lnTo>
                <a:lnTo>
                  <a:pt x="234" y="57729"/>
                </a:lnTo>
                <a:lnTo>
                  <a:pt x="234" y="57703"/>
                </a:lnTo>
                <a:lnTo>
                  <a:pt x="260" y="54886"/>
                </a:lnTo>
                <a:lnTo>
                  <a:pt x="234" y="54416"/>
                </a:lnTo>
                <a:lnTo>
                  <a:pt x="260" y="52043"/>
                </a:lnTo>
                <a:lnTo>
                  <a:pt x="234" y="37304"/>
                </a:lnTo>
                <a:lnTo>
                  <a:pt x="234" y="36626"/>
                </a:lnTo>
                <a:lnTo>
                  <a:pt x="208" y="184"/>
                </a:lnTo>
                <a:lnTo>
                  <a:pt x="6933" y="28"/>
                </a:lnTo>
                <a:lnTo>
                  <a:pt x="9618" y="28"/>
                </a:lnTo>
                <a:lnTo>
                  <a:pt x="14102" y="132"/>
                </a:lnTo>
                <a:lnTo>
                  <a:pt x="21114" y="106"/>
                </a:lnTo>
                <a:lnTo>
                  <a:pt x="25962" y="80"/>
                </a:lnTo>
                <a:lnTo>
                  <a:pt x="26145" y="80"/>
                </a:lnTo>
                <a:lnTo>
                  <a:pt x="36858" y="132"/>
                </a:lnTo>
                <a:lnTo>
                  <a:pt x="43610" y="80"/>
                </a:lnTo>
                <a:lnTo>
                  <a:pt x="47364" y="184"/>
                </a:lnTo>
                <a:lnTo>
                  <a:pt x="51847" y="158"/>
                </a:lnTo>
                <a:lnTo>
                  <a:pt x="51899" y="158"/>
                </a:lnTo>
                <a:lnTo>
                  <a:pt x="55497" y="158"/>
                </a:lnTo>
                <a:lnTo>
                  <a:pt x="59485" y="158"/>
                </a:lnTo>
                <a:lnTo>
                  <a:pt x="59511" y="158"/>
                </a:lnTo>
                <a:lnTo>
                  <a:pt x="59615" y="158"/>
                </a:lnTo>
                <a:lnTo>
                  <a:pt x="59641" y="158"/>
                </a:lnTo>
                <a:lnTo>
                  <a:pt x="70537" y="158"/>
                </a:lnTo>
                <a:lnTo>
                  <a:pt x="76793" y="158"/>
                </a:lnTo>
                <a:lnTo>
                  <a:pt x="77445" y="158"/>
                </a:lnTo>
                <a:lnTo>
                  <a:pt x="79218" y="158"/>
                </a:lnTo>
                <a:lnTo>
                  <a:pt x="99993" y="158"/>
                </a:lnTo>
                <a:lnTo>
                  <a:pt x="100123" y="158"/>
                </a:lnTo>
                <a:lnTo>
                  <a:pt x="114356" y="210"/>
                </a:lnTo>
                <a:lnTo>
                  <a:pt x="136956" y="288"/>
                </a:lnTo>
                <a:lnTo>
                  <a:pt x="140554" y="288"/>
                </a:lnTo>
                <a:lnTo>
                  <a:pt x="142300" y="288"/>
                </a:lnTo>
                <a:lnTo>
                  <a:pt x="145558" y="288"/>
                </a:lnTo>
                <a:lnTo>
                  <a:pt x="147566" y="288"/>
                </a:lnTo>
                <a:lnTo>
                  <a:pt x="160391" y="314"/>
                </a:lnTo>
                <a:lnTo>
                  <a:pt x="162528" y="314"/>
                </a:lnTo>
                <a:lnTo>
                  <a:pt x="162554" y="314"/>
                </a:lnTo>
                <a:lnTo>
                  <a:pt x="162737" y="341"/>
                </a:lnTo>
                <a:lnTo>
                  <a:pt x="162893" y="341"/>
                </a:lnTo>
                <a:lnTo>
                  <a:pt x="170009" y="341"/>
                </a:lnTo>
                <a:lnTo>
                  <a:pt x="175093" y="341"/>
                </a:lnTo>
                <a:lnTo>
                  <a:pt x="175588" y="341"/>
                </a:lnTo>
                <a:lnTo>
                  <a:pt x="178872" y="341"/>
                </a:lnTo>
                <a:lnTo>
                  <a:pt x="183955" y="341"/>
                </a:lnTo>
                <a:lnTo>
                  <a:pt x="184060" y="341"/>
                </a:lnTo>
                <a:lnTo>
                  <a:pt x="184398" y="341"/>
                </a:lnTo>
                <a:lnTo>
                  <a:pt x="213906" y="367"/>
                </a:lnTo>
                <a:lnTo>
                  <a:pt x="213906" y="367"/>
                </a:lnTo>
                <a:lnTo>
                  <a:pt x="239113" y="367"/>
                </a:lnTo>
                <a:lnTo>
                  <a:pt x="253894" y="784"/>
                </a:lnTo>
                <a:lnTo>
                  <a:pt x="253894" y="784"/>
                </a:lnTo>
                <a:lnTo>
                  <a:pt x="253920" y="784"/>
                </a:lnTo>
                <a:lnTo>
                  <a:pt x="263486" y="836"/>
                </a:lnTo>
                <a:lnTo>
                  <a:pt x="275529" y="706"/>
                </a:lnTo>
                <a:lnTo>
                  <a:pt x="277041" y="706"/>
                </a:lnTo>
                <a:lnTo>
                  <a:pt x="277562" y="706"/>
                </a:lnTo>
                <a:lnTo>
                  <a:pt x="285070" y="680"/>
                </a:lnTo>
                <a:lnTo>
                  <a:pt x="306315" y="575"/>
                </a:lnTo>
                <a:lnTo>
                  <a:pt x="306445" y="601"/>
                </a:lnTo>
                <a:lnTo>
                  <a:pt x="306575" y="601"/>
                </a:lnTo>
                <a:lnTo>
                  <a:pt x="306706" y="575"/>
                </a:lnTo>
                <a:lnTo>
                  <a:pt x="306732" y="575"/>
                </a:lnTo>
                <a:lnTo>
                  <a:pt x="316038" y="575"/>
                </a:lnTo>
                <a:lnTo>
                  <a:pt x="326621" y="575"/>
                </a:lnTo>
                <a:lnTo>
                  <a:pt x="331261" y="654"/>
                </a:lnTo>
                <a:lnTo>
                  <a:pt x="335197" y="601"/>
                </a:lnTo>
                <a:lnTo>
                  <a:pt x="335197" y="601"/>
                </a:lnTo>
                <a:lnTo>
                  <a:pt x="335823" y="601"/>
                </a:lnTo>
                <a:lnTo>
                  <a:pt x="341375" y="575"/>
                </a:lnTo>
                <a:lnTo>
                  <a:pt x="341401" y="575"/>
                </a:lnTo>
                <a:lnTo>
                  <a:pt x="341427" y="575"/>
                </a:lnTo>
                <a:lnTo>
                  <a:pt x="343460" y="601"/>
                </a:lnTo>
                <a:lnTo>
                  <a:pt x="345676" y="523"/>
                </a:lnTo>
                <a:lnTo>
                  <a:pt x="347839" y="523"/>
                </a:lnTo>
                <a:lnTo>
                  <a:pt x="352167" y="549"/>
                </a:lnTo>
                <a:lnTo>
                  <a:pt x="358631" y="549"/>
                </a:lnTo>
                <a:lnTo>
                  <a:pt x="366947" y="549"/>
                </a:lnTo>
                <a:lnTo>
                  <a:pt x="371248" y="549"/>
                </a:lnTo>
                <a:lnTo>
                  <a:pt x="371925" y="497"/>
                </a:lnTo>
                <a:lnTo>
                  <a:pt x="379772" y="471"/>
                </a:lnTo>
                <a:lnTo>
                  <a:pt x="380762" y="445"/>
                </a:lnTo>
                <a:lnTo>
                  <a:pt x="381805" y="419"/>
                </a:lnTo>
                <a:lnTo>
                  <a:pt x="388478" y="393"/>
                </a:lnTo>
                <a:lnTo>
                  <a:pt x="394917" y="419"/>
                </a:lnTo>
                <a:lnTo>
                  <a:pt x="401199" y="471"/>
                </a:lnTo>
                <a:lnTo>
                  <a:pt x="401851" y="471"/>
                </a:lnTo>
                <a:lnTo>
                  <a:pt x="408967" y="471"/>
                </a:lnTo>
                <a:lnTo>
                  <a:pt x="409619" y="471"/>
                </a:lnTo>
                <a:lnTo>
                  <a:pt x="418221" y="497"/>
                </a:lnTo>
                <a:lnTo>
                  <a:pt x="418221" y="497"/>
                </a:lnTo>
                <a:lnTo>
                  <a:pt x="418221" y="497"/>
                </a:lnTo>
                <a:lnTo>
                  <a:pt x="425989" y="471"/>
                </a:lnTo>
                <a:lnTo>
                  <a:pt x="425989" y="471"/>
                </a:lnTo>
                <a:lnTo>
                  <a:pt x="426041" y="471"/>
                </a:lnTo>
                <a:lnTo>
                  <a:pt x="426797" y="471"/>
                </a:lnTo>
                <a:lnTo>
                  <a:pt x="436025" y="497"/>
                </a:lnTo>
                <a:lnTo>
                  <a:pt x="436729" y="497"/>
                </a:lnTo>
                <a:lnTo>
                  <a:pt x="438840" y="523"/>
                </a:lnTo>
                <a:lnTo>
                  <a:pt x="439231" y="523"/>
                </a:lnTo>
                <a:lnTo>
                  <a:pt x="443767" y="523"/>
                </a:lnTo>
                <a:lnTo>
                  <a:pt x="443949" y="523"/>
                </a:lnTo>
                <a:lnTo>
                  <a:pt x="445070" y="523"/>
                </a:lnTo>
                <a:lnTo>
                  <a:pt x="445122" y="523"/>
                </a:lnTo>
                <a:lnTo>
                  <a:pt x="447599" y="549"/>
                </a:lnTo>
                <a:lnTo>
                  <a:pt x="448589" y="575"/>
                </a:lnTo>
                <a:lnTo>
                  <a:pt x="451717" y="549"/>
                </a:lnTo>
                <a:lnTo>
                  <a:pt x="453021" y="549"/>
                </a:lnTo>
                <a:lnTo>
                  <a:pt x="453855" y="549"/>
                </a:lnTo>
                <a:lnTo>
                  <a:pt x="454924" y="575"/>
                </a:lnTo>
                <a:lnTo>
                  <a:pt x="455940" y="549"/>
                </a:lnTo>
                <a:lnTo>
                  <a:pt x="456018" y="549"/>
                </a:lnTo>
                <a:lnTo>
                  <a:pt x="456018" y="549"/>
                </a:lnTo>
                <a:lnTo>
                  <a:pt x="459068" y="575"/>
                </a:lnTo>
                <a:lnTo>
                  <a:pt x="460424" y="549"/>
                </a:lnTo>
                <a:lnTo>
                  <a:pt x="461075" y="575"/>
                </a:lnTo>
                <a:lnTo>
                  <a:pt x="461414" y="575"/>
                </a:lnTo>
                <a:lnTo>
                  <a:pt x="462718" y="575"/>
                </a:lnTo>
                <a:lnTo>
                  <a:pt x="464594" y="549"/>
                </a:lnTo>
                <a:lnTo>
                  <a:pt x="464855" y="549"/>
                </a:lnTo>
                <a:lnTo>
                  <a:pt x="467592" y="575"/>
                </a:lnTo>
                <a:lnTo>
                  <a:pt x="469365" y="601"/>
                </a:lnTo>
                <a:lnTo>
                  <a:pt x="470199" y="575"/>
                </a:lnTo>
                <a:lnTo>
                  <a:pt x="472128" y="575"/>
                </a:lnTo>
                <a:lnTo>
                  <a:pt x="472362" y="601"/>
                </a:lnTo>
                <a:lnTo>
                  <a:pt x="475542" y="575"/>
                </a:lnTo>
                <a:lnTo>
                  <a:pt x="477446" y="575"/>
                </a:lnTo>
                <a:lnTo>
                  <a:pt x="486465" y="575"/>
                </a:lnTo>
                <a:lnTo>
                  <a:pt x="490140" y="575"/>
                </a:lnTo>
                <a:lnTo>
                  <a:pt x="490270" y="575"/>
                </a:lnTo>
                <a:lnTo>
                  <a:pt x="494598" y="549"/>
                </a:lnTo>
                <a:lnTo>
                  <a:pt x="494963" y="549"/>
                </a:lnTo>
                <a:lnTo>
                  <a:pt x="496735" y="549"/>
                </a:lnTo>
                <a:lnTo>
                  <a:pt x="497074" y="575"/>
                </a:lnTo>
                <a:lnTo>
                  <a:pt x="505285" y="549"/>
                </a:lnTo>
                <a:lnTo>
                  <a:pt x="507605" y="575"/>
                </a:lnTo>
                <a:lnTo>
                  <a:pt x="507944" y="549"/>
                </a:lnTo>
                <a:lnTo>
                  <a:pt x="508205" y="549"/>
                </a:lnTo>
                <a:lnTo>
                  <a:pt x="509638" y="549"/>
                </a:lnTo>
                <a:lnTo>
                  <a:pt x="510525" y="549"/>
                </a:lnTo>
                <a:lnTo>
                  <a:pt x="516963" y="549"/>
                </a:lnTo>
                <a:lnTo>
                  <a:pt x="519700" y="549"/>
                </a:lnTo>
                <a:lnTo>
                  <a:pt x="520587" y="549"/>
                </a:lnTo>
                <a:lnTo>
                  <a:pt x="520613" y="549"/>
                </a:lnTo>
                <a:lnTo>
                  <a:pt x="522776" y="523"/>
                </a:lnTo>
                <a:lnTo>
                  <a:pt x="526999" y="549"/>
                </a:lnTo>
                <a:lnTo>
                  <a:pt x="527025" y="549"/>
                </a:lnTo>
                <a:lnTo>
                  <a:pt x="530701" y="497"/>
                </a:lnTo>
                <a:lnTo>
                  <a:pt x="531013" y="497"/>
                </a:lnTo>
                <a:lnTo>
                  <a:pt x="531796" y="523"/>
                </a:lnTo>
                <a:lnTo>
                  <a:pt x="533125" y="497"/>
                </a:lnTo>
                <a:lnTo>
                  <a:pt x="533438" y="523"/>
                </a:lnTo>
                <a:lnTo>
                  <a:pt x="537530" y="523"/>
                </a:lnTo>
                <a:lnTo>
                  <a:pt x="539303" y="523"/>
                </a:lnTo>
                <a:lnTo>
                  <a:pt x="539511" y="523"/>
                </a:lnTo>
                <a:lnTo>
                  <a:pt x="541623" y="523"/>
                </a:lnTo>
                <a:lnTo>
                  <a:pt x="545768" y="549"/>
                </a:lnTo>
                <a:lnTo>
                  <a:pt x="545820" y="523"/>
                </a:lnTo>
                <a:lnTo>
                  <a:pt x="546237" y="523"/>
                </a:lnTo>
                <a:lnTo>
                  <a:pt x="548140" y="523"/>
                </a:lnTo>
                <a:lnTo>
                  <a:pt x="552310" y="523"/>
                </a:lnTo>
                <a:lnTo>
                  <a:pt x="554422" y="523"/>
                </a:lnTo>
                <a:lnTo>
                  <a:pt x="556950" y="549"/>
                </a:lnTo>
                <a:lnTo>
                  <a:pt x="556950" y="549"/>
                </a:lnTo>
                <a:lnTo>
                  <a:pt x="558697" y="523"/>
                </a:lnTo>
                <a:lnTo>
                  <a:pt x="559036" y="549"/>
                </a:lnTo>
                <a:lnTo>
                  <a:pt x="560600" y="549"/>
                </a:lnTo>
                <a:lnTo>
                  <a:pt x="563311" y="549"/>
                </a:lnTo>
                <a:lnTo>
                  <a:pt x="567247" y="523"/>
                </a:lnTo>
                <a:lnTo>
                  <a:pt x="567273" y="523"/>
                </a:lnTo>
                <a:lnTo>
                  <a:pt x="569749" y="549"/>
                </a:lnTo>
                <a:lnTo>
                  <a:pt x="573738" y="523"/>
                </a:lnTo>
                <a:lnTo>
                  <a:pt x="573972" y="523"/>
                </a:lnTo>
                <a:lnTo>
                  <a:pt x="576136" y="523"/>
                </a:lnTo>
                <a:lnTo>
                  <a:pt x="580150" y="497"/>
                </a:lnTo>
                <a:lnTo>
                  <a:pt x="584451" y="497"/>
                </a:lnTo>
                <a:lnTo>
                  <a:pt x="584608" y="497"/>
                </a:lnTo>
                <a:lnTo>
                  <a:pt x="584660" y="497"/>
                </a:lnTo>
                <a:lnTo>
                  <a:pt x="586641" y="497"/>
                </a:lnTo>
                <a:lnTo>
                  <a:pt x="594930" y="497"/>
                </a:lnTo>
                <a:lnTo>
                  <a:pt x="595347" y="523"/>
                </a:lnTo>
                <a:lnTo>
                  <a:pt x="597511" y="497"/>
                </a:lnTo>
                <a:lnTo>
                  <a:pt x="602568" y="497"/>
                </a:lnTo>
                <a:lnTo>
                  <a:pt x="602881" y="2062"/>
                </a:lnTo>
                <a:lnTo>
                  <a:pt x="603454" y="3549"/>
                </a:lnTo>
                <a:lnTo>
                  <a:pt x="604705" y="5688"/>
                </a:lnTo>
                <a:lnTo>
                  <a:pt x="605957" y="8062"/>
                </a:lnTo>
                <a:lnTo>
                  <a:pt x="605983" y="8088"/>
                </a:lnTo>
                <a:lnTo>
                  <a:pt x="606582" y="8505"/>
                </a:lnTo>
                <a:lnTo>
                  <a:pt x="606921" y="8662"/>
                </a:lnTo>
                <a:lnTo>
                  <a:pt x="607599" y="9418"/>
                </a:lnTo>
                <a:lnTo>
                  <a:pt x="608016" y="9705"/>
                </a:lnTo>
                <a:lnTo>
                  <a:pt x="608146" y="9888"/>
                </a:lnTo>
                <a:lnTo>
                  <a:pt x="608277" y="10566"/>
                </a:lnTo>
                <a:lnTo>
                  <a:pt x="608459" y="10775"/>
                </a:lnTo>
                <a:lnTo>
                  <a:pt x="608954" y="10932"/>
                </a:lnTo>
                <a:lnTo>
                  <a:pt x="609215" y="10905"/>
                </a:lnTo>
                <a:lnTo>
                  <a:pt x="609528" y="10775"/>
                </a:lnTo>
                <a:lnTo>
                  <a:pt x="609893" y="10436"/>
                </a:lnTo>
                <a:lnTo>
                  <a:pt x="610336" y="10357"/>
                </a:lnTo>
                <a:lnTo>
                  <a:pt x="610414" y="10357"/>
                </a:lnTo>
                <a:lnTo>
                  <a:pt x="611014" y="10384"/>
                </a:lnTo>
                <a:lnTo>
                  <a:pt x="612421" y="11297"/>
                </a:lnTo>
                <a:lnTo>
                  <a:pt x="613334" y="11766"/>
                </a:lnTo>
                <a:lnTo>
                  <a:pt x="614741" y="12366"/>
                </a:lnTo>
                <a:lnTo>
                  <a:pt x="615940" y="13149"/>
                </a:lnTo>
                <a:lnTo>
                  <a:pt x="616201" y="13279"/>
                </a:lnTo>
                <a:lnTo>
                  <a:pt x="617817" y="13983"/>
                </a:lnTo>
                <a:lnTo>
                  <a:pt x="618860" y="14557"/>
                </a:lnTo>
                <a:lnTo>
                  <a:pt x="619094" y="14688"/>
                </a:lnTo>
                <a:lnTo>
                  <a:pt x="619512" y="14975"/>
                </a:lnTo>
                <a:lnTo>
                  <a:pt x="619981" y="15444"/>
                </a:lnTo>
                <a:lnTo>
                  <a:pt x="620215" y="15757"/>
                </a:lnTo>
                <a:lnTo>
                  <a:pt x="620476" y="16357"/>
                </a:lnTo>
                <a:lnTo>
                  <a:pt x="620580" y="16514"/>
                </a:lnTo>
                <a:lnTo>
                  <a:pt x="620893" y="16827"/>
                </a:lnTo>
                <a:lnTo>
                  <a:pt x="621310" y="17114"/>
                </a:lnTo>
                <a:lnTo>
                  <a:pt x="621988" y="17401"/>
                </a:lnTo>
                <a:lnTo>
                  <a:pt x="623057" y="17688"/>
                </a:lnTo>
                <a:lnTo>
                  <a:pt x="624386" y="18053"/>
                </a:lnTo>
                <a:lnTo>
                  <a:pt x="626263" y="18809"/>
                </a:lnTo>
                <a:lnTo>
                  <a:pt x="627540" y="18940"/>
                </a:lnTo>
                <a:lnTo>
                  <a:pt x="628635" y="18887"/>
                </a:lnTo>
                <a:lnTo>
                  <a:pt x="629339" y="19122"/>
                </a:lnTo>
                <a:lnTo>
                  <a:pt x="629547" y="19279"/>
                </a:lnTo>
                <a:lnTo>
                  <a:pt x="629860" y="19775"/>
                </a:lnTo>
                <a:lnTo>
                  <a:pt x="631476" y="20870"/>
                </a:lnTo>
                <a:lnTo>
                  <a:pt x="631633" y="21001"/>
                </a:lnTo>
                <a:lnTo>
                  <a:pt x="632076" y="21366"/>
                </a:lnTo>
                <a:lnTo>
                  <a:pt x="632310" y="21679"/>
                </a:lnTo>
                <a:lnTo>
                  <a:pt x="632806" y="22044"/>
                </a:lnTo>
                <a:lnTo>
                  <a:pt x="633040" y="22174"/>
                </a:lnTo>
                <a:lnTo>
                  <a:pt x="634448" y="22983"/>
                </a:lnTo>
                <a:lnTo>
                  <a:pt x="636064" y="23739"/>
                </a:lnTo>
                <a:lnTo>
                  <a:pt x="636377" y="23844"/>
                </a:lnTo>
                <a:lnTo>
                  <a:pt x="636846" y="24001"/>
                </a:lnTo>
                <a:lnTo>
                  <a:pt x="638071" y="24418"/>
                </a:lnTo>
                <a:lnTo>
                  <a:pt x="638462" y="24444"/>
                </a:lnTo>
                <a:lnTo>
                  <a:pt x="638932" y="24418"/>
                </a:lnTo>
                <a:lnTo>
                  <a:pt x="640026" y="24131"/>
                </a:lnTo>
                <a:lnTo>
                  <a:pt x="640574" y="23974"/>
                </a:lnTo>
                <a:lnTo>
                  <a:pt x="640704" y="24001"/>
                </a:lnTo>
                <a:lnTo>
                  <a:pt x="641669" y="25070"/>
                </a:lnTo>
                <a:lnTo>
                  <a:pt x="642529" y="26583"/>
                </a:lnTo>
                <a:lnTo>
                  <a:pt x="642633" y="26765"/>
                </a:lnTo>
                <a:lnTo>
                  <a:pt x="642816" y="26922"/>
                </a:lnTo>
                <a:lnTo>
                  <a:pt x="644953" y="28331"/>
                </a:lnTo>
                <a:lnTo>
                  <a:pt x="645292" y="28644"/>
                </a:lnTo>
                <a:lnTo>
                  <a:pt x="646387" y="30000"/>
                </a:lnTo>
                <a:lnTo>
                  <a:pt x="647117" y="30522"/>
                </a:lnTo>
                <a:lnTo>
                  <a:pt x="647664" y="30731"/>
                </a:lnTo>
                <a:lnTo>
                  <a:pt x="649332" y="32165"/>
                </a:lnTo>
                <a:lnTo>
                  <a:pt x="649802" y="32687"/>
                </a:lnTo>
                <a:lnTo>
                  <a:pt x="649984" y="33157"/>
                </a:lnTo>
                <a:lnTo>
                  <a:pt x="650141" y="33939"/>
                </a:lnTo>
                <a:lnTo>
                  <a:pt x="650505" y="34226"/>
                </a:lnTo>
                <a:lnTo>
                  <a:pt x="651027" y="34513"/>
                </a:lnTo>
                <a:lnTo>
                  <a:pt x="651496" y="34591"/>
                </a:lnTo>
                <a:lnTo>
                  <a:pt x="651783" y="34643"/>
                </a:lnTo>
                <a:lnTo>
                  <a:pt x="652069" y="34748"/>
                </a:lnTo>
                <a:lnTo>
                  <a:pt x="652617" y="34982"/>
                </a:lnTo>
                <a:lnTo>
                  <a:pt x="652825" y="35191"/>
                </a:lnTo>
                <a:lnTo>
                  <a:pt x="654780" y="35452"/>
                </a:lnTo>
                <a:lnTo>
                  <a:pt x="655224" y="35478"/>
                </a:lnTo>
                <a:lnTo>
                  <a:pt x="656006" y="35191"/>
                </a:lnTo>
                <a:lnTo>
                  <a:pt x="656370" y="35348"/>
                </a:lnTo>
                <a:lnTo>
                  <a:pt x="656605" y="35348"/>
                </a:lnTo>
                <a:lnTo>
                  <a:pt x="657439" y="35061"/>
                </a:lnTo>
                <a:lnTo>
                  <a:pt x="659055" y="34356"/>
                </a:lnTo>
                <a:lnTo>
                  <a:pt x="660750" y="34539"/>
                </a:lnTo>
                <a:lnTo>
                  <a:pt x="661688" y="34487"/>
                </a:lnTo>
                <a:lnTo>
                  <a:pt x="661688" y="34487"/>
                </a:lnTo>
                <a:lnTo>
                  <a:pt x="662053" y="34409"/>
                </a:lnTo>
                <a:lnTo>
                  <a:pt x="663513" y="33495"/>
                </a:lnTo>
                <a:lnTo>
                  <a:pt x="663904" y="33131"/>
                </a:lnTo>
                <a:lnTo>
                  <a:pt x="664947" y="31878"/>
                </a:lnTo>
                <a:lnTo>
                  <a:pt x="665155" y="31617"/>
                </a:lnTo>
                <a:lnTo>
                  <a:pt x="665755" y="31409"/>
                </a:lnTo>
                <a:lnTo>
                  <a:pt x="666510" y="30652"/>
                </a:lnTo>
                <a:lnTo>
                  <a:pt x="666928" y="30078"/>
                </a:lnTo>
                <a:lnTo>
                  <a:pt x="667110" y="29791"/>
                </a:lnTo>
                <a:lnTo>
                  <a:pt x="668101" y="28174"/>
                </a:lnTo>
                <a:lnTo>
                  <a:pt x="668544" y="27678"/>
                </a:lnTo>
                <a:lnTo>
                  <a:pt x="668726" y="27365"/>
                </a:lnTo>
                <a:lnTo>
                  <a:pt x="669117" y="26035"/>
                </a:lnTo>
                <a:lnTo>
                  <a:pt x="669665" y="24679"/>
                </a:lnTo>
                <a:lnTo>
                  <a:pt x="669769" y="23452"/>
                </a:lnTo>
                <a:lnTo>
                  <a:pt x="670108" y="22853"/>
                </a:lnTo>
                <a:lnTo>
                  <a:pt x="670134" y="22461"/>
                </a:lnTo>
                <a:lnTo>
                  <a:pt x="669978" y="22122"/>
                </a:lnTo>
                <a:lnTo>
                  <a:pt x="669978" y="21861"/>
                </a:lnTo>
                <a:lnTo>
                  <a:pt x="670160" y="21209"/>
                </a:lnTo>
                <a:lnTo>
                  <a:pt x="670499" y="21027"/>
                </a:lnTo>
                <a:lnTo>
                  <a:pt x="671203" y="20609"/>
                </a:lnTo>
                <a:lnTo>
                  <a:pt x="672037" y="20270"/>
                </a:lnTo>
                <a:lnTo>
                  <a:pt x="673418" y="19879"/>
                </a:lnTo>
                <a:lnTo>
                  <a:pt x="674617" y="19722"/>
                </a:lnTo>
                <a:lnTo>
                  <a:pt x="675243" y="19722"/>
                </a:lnTo>
                <a:lnTo>
                  <a:pt x="675530" y="19905"/>
                </a:lnTo>
                <a:lnTo>
                  <a:pt x="676468" y="20766"/>
                </a:lnTo>
                <a:lnTo>
                  <a:pt x="677798" y="21209"/>
                </a:lnTo>
                <a:lnTo>
                  <a:pt x="678189" y="21314"/>
                </a:lnTo>
                <a:lnTo>
                  <a:pt x="679570" y="22018"/>
                </a:lnTo>
                <a:lnTo>
                  <a:pt x="680561" y="22357"/>
                </a:lnTo>
                <a:lnTo>
                  <a:pt x="681108" y="22540"/>
                </a:lnTo>
                <a:lnTo>
                  <a:pt x="682151" y="22644"/>
                </a:lnTo>
                <a:lnTo>
                  <a:pt x="683324" y="22644"/>
                </a:lnTo>
                <a:lnTo>
                  <a:pt x="683715" y="22592"/>
                </a:lnTo>
                <a:lnTo>
                  <a:pt x="686921" y="22879"/>
                </a:lnTo>
                <a:lnTo>
                  <a:pt x="686947" y="22879"/>
                </a:lnTo>
                <a:lnTo>
                  <a:pt x="689059" y="23426"/>
                </a:lnTo>
                <a:lnTo>
                  <a:pt x="690623" y="23635"/>
                </a:lnTo>
                <a:lnTo>
                  <a:pt x="692604" y="23531"/>
                </a:lnTo>
                <a:lnTo>
                  <a:pt x="693751" y="23296"/>
                </a:lnTo>
                <a:lnTo>
                  <a:pt x="694950" y="22853"/>
                </a:lnTo>
                <a:lnTo>
                  <a:pt x="696175" y="22305"/>
                </a:lnTo>
                <a:lnTo>
                  <a:pt x="697817" y="21522"/>
                </a:lnTo>
                <a:lnTo>
                  <a:pt x="698729" y="21261"/>
                </a:lnTo>
                <a:lnTo>
                  <a:pt x="699616" y="21261"/>
                </a:lnTo>
                <a:lnTo>
                  <a:pt x="699694" y="21314"/>
                </a:lnTo>
                <a:lnTo>
                  <a:pt x="700085" y="21574"/>
                </a:lnTo>
                <a:lnTo>
                  <a:pt x="700893" y="21940"/>
                </a:lnTo>
                <a:lnTo>
                  <a:pt x="702770" y="22566"/>
                </a:lnTo>
                <a:lnTo>
                  <a:pt x="704152" y="22879"/>
                </a:lnTo>
                <a:lnTo>
                  <a:pt x="705716" y="22800"/>
                </a:lnTo>
                <a:lnTo>
                  <a:pt x="707410" y="22487"/>
                </a:lnTo>
                <a:lnTo>
                  <a:pt x="707983" y="22305"/>
                </a:lnTo>
                <a:lnTo>
                  <a:pt x="709131" y="21940"/>
                </a:lnTo>
                <a:lnTo>
                  <a:pt x="710330" y="21261"/>
                </a:lnTo>
                <a:lnTo>
                  <a:pt x="710825" y="21444"/>
                </a:lnTo>
                <a:lnTo>
                  <a:pt x="710955" y="21731"/>
                </a:lnTo>
                <a:lnTo>
                  <a:pt x="711268" y="22018"/>
                </a:lnTo>
                <a:lnTo>
                  <a:pt x="711789" y="22279"/>
                </a:lnTo>
                <a:lnTo>
                  <a:pt x="712493" y="22461"/>
                </a:lnTo>
                <a:lnTo>
                  <a:pt x="712780" y="22461"/>
                </a:lnTo>
                <a:lnTo>
                  <a:pt x="714057" y="22435"/>
                </a:lnTo>
                <a:lnTo>
                  <a:pt x="715021" y="22618"/>
                </a:lnTo>
                <a:lnTo>
                  <a:pt x="715335" y="22748"/>
                </a:lnTo>
                <a:lnTo>
                  <a:pt x="715595" y="22957"/>
                </a:lnTo>
                <a:lnTo>
                  <a:pt x="716038" y="23087"/>
                </a:lnTo>
                <a:lnTo>
                  <a:pt x="717107" y="23061"/>
                </a:lnTo>
                <a:lnTo>
                  <a:pt x="717472" y="22931"/>
                </a:lnTo>
                <a:lnTo>
                  <a:pt x="718228" y="22279"/>
                </a:lnTo>
                <a:lnTo>
                  <a:pt x="718931" y="21522"/>
                </a:lnTo>
                <a:lnTo>
                  <a:pt x="718984" y="21287"/>
                </a:lnTo>
                <a:lnTo>
                  <a:pt x="719192" y="20844"/>
                </a:lnTo>
                <a:lnTo>
                  <a:pt x="719844" y="20140"/>
                </a:lnTo>
                <a:lnTo>
                  <a:pt x="720261" y="19931"/>
                </a:lnTo>
                <a:lnTo>
                  <a:pt x="720809" y="19800"/>
                </a:lnTo>
                <a:lnTo>
                  <a:pt x="721225" y="19879"/>
                </a:lnTo>
                <a:lnTo>
                  <a:pt x="721773" y="20322"/>
                </a:lnTo>
                <a:lnTo>
                  <a:pt x="722346" y="20401"/>
                </a:lnTo>
                <a:lnTo>
                  <a:pt x="722346" y="20401"/>
                </a:lnTo>
                <a:lnTo>
                  <a:pt x="724223" y="20270"/>
                </a:lnTo>
                <a:lnTo>
                  <a:pt x="724380" y="20583"/>
                </a:lnTo>
                <a:lnTo>
                  <a:pt x="725110" y="21261"/>
                </a:lnTo>
                <a:lnTo>
                  <a:pt x="725292" y="21366"/>
                </a:lnTo>
                <a:lnTo>
                  <a:pt x="725839" y="21757"/>
                </a:lnTo>
                <a:lnTo>
                  <a:pt x="726100" y="21783"/>
                </a:lnTo>
                <a:lnTo>
                  <a:pt x="728081" y="21627"/>
                </a:lnTo>
                <a:lnTo>
                  <a:pt x="728629" y="21496"/>
                </a:lnTo>
                <a:lnTo>
                  <a:pt x="729202" y="21261"/>
                </a:lnTo>
                <a:lnTo>
                  <a:pt x="729437" y="21105"/>
                </a:lnTo>
                <a:lnTo>
                  <a:pt x="729463" y="21105"/>
                </a:lnTo>
                <a:lnTo>
                  <a:pt x="729619" y="20922"/>
                </a:lnTo>
                <a:lnTo>
                  <a:pt x="729697" y="20844"/>
                </a:lnTo>
                <a:lnTo>
                  <a:pt x="729906" y="20740"/>
                </a:lnTo>
                <a:lnTo>
                  <a:pt x="730584" y="20557"/>
                </a:lnTo>
                <a:lnTo>
                  <a:pt x="731339" y="20166"/>
                </a:lnTo>
                <a:lnTo>
                  <a:pt x="731600" y="19957"/>
                </a:lnTo>
                <a:lnTo>
                  <a:pt x="731809" y="19905"/>
                </a:lnTo>
                <a:lnTo>
                  <a:pt x="731835" y="19905"/>
                </a:lnTo>
                <a:lnTo>
                  <a:pt x="732330" y="20192"/>
                </a:lnTo>
                <a:lnTo>
                  <a:pt x="732461" y="20348"/>
                </a:lnTo>
                <a:lnTo>
                  <a:pt x="733659" y="21705"/>
                </a:lnTo>
                <a:lnTo>
                  <a:pt x="733894" y="21731"/>
                </a:lnTo>
                <a:lnTo>
                  <a:pt x="734389" y="21835"/>
                </a:lnTo>
                <a:lnTo>
                  <a:pt x="734859" y="21914"/>
                </a:lnTo>
                <a:lnTo>
                  <a:pt x="734859" y="21914"/>
                </a:lnTo>
                <a:lnTo>
                  <a:pt x="735067" y="21940"/>
                </a:lnTo>
                <a:lnTo>
                  <a:pt x="736032" y="22122"/>
                </a:lnTo>
                <a:lnTo>
                  <a:pt x="736188" y="22096"/>
                </a:lnTo>
                <a:lnTo>
                  <a:pt x="737101" y="21940"/>
                </a:lnTo>
                <a:lnTo>
                  <a:pt x="737231" y="21940"/>
                </a:lnTo>
                <a:lnTo>
                  <a:pt x="737778" y="21705"/>
                </a:lnTo>
                <a:lnTo>
                  <a:pt x="738013" y="21705"/>
                </a:lnTo>
                <a:lnTo>
                  <a:pt x="738013" y="21705"/>
                </a:lnTo>
                <a:lnTo>
                  <a:pt x="738117" y="21705"/>
                </a:lnTo>
                <a:lnTo>
                  <a:pt x="739290" y="22044"/>
                </a:lnTo>
                <a:lnTo>
                  <a:pt x="739942" y="22305"/>
                </a:lnTo>
                <a:lnTo>
                  <a:pt x="741349" y="23113"/>
                </a:lnTo>
                <a:lnTo>
                  <a:pt x="741506" y="23479"/>
                </a:lnTo>
                <a:lnTo>
                  <a:pt x="741427" y="25305"/>
                </a:lnTo>
                <a:lnTo>
                  <a:pt x="741402" y="25539"/>
                </a:lnTo>
                <a:lnTo>
                  <a:pt x="741427" y="25644"/>
                </a:lnTo>
                <a:lnTo>
                  <a:pt x="741454" y="25800"/>
                </a:lnTo>
                <a:lnTo>
                  <a:pt x="741766" y="26505"/>
                </a:lnTo>
                <a:lnTo>
                  <a:pt x="741871" y="26922"/>
                </a:lnTo>
                <a:lnTo>
                  <a:pt x="741975" y="27991"/>
                </a:lnTo>
                <a:lnTo>
                  <a:pt x="742053" y="28148"/>
                </a:lnTo>
                <a:lnTo>
                  <a:pt x="742131" y="28331"/>
                </a:lnTo>
                <a:lnTo>
                  <a:pt x="742288" y="28539"/>
                </a:lnTo>
                <a:lnTo>
                  <a:pt x="742887" y="28930"/>
                </a:lnTo>
                <a:lnTo>
                  <a:pt x="743357" y="29087"/>
                </a:lnTo>
                <a:lnTo>
                  <a:pt x="744738" y="29192"/>
                </a:lnTo>
                <a:lnTo>
                  <a:pt x="745729" y="29426"/>
                </a:lnTo>
                <a:lnTo>
                  <a:pt x="746432" y="29478"/>
                </a:lnTo>
                <a:lnTo>
                  <a:pt x="746980" y="29609"/>
                </a:lnTo>
                <a:lnTo>
                  <a:pt x="747319" y="29713"/>
                </a:lnTo>
                <a:lnTo>
                  <a:pt x="747684" y="29948"/>
                </a:lnTo>
                <a:lnTo>
                  <a:pt x="748726" y="30548"/>
                </a:lnTo>
                <a:lnTo>
                  <a:pt x="749404" y="31357"/>
                </a:lnTo>
                <a:lnTo>
                  <a:pt x="749743" y="31878"/>
                </a:lnTo>
                <a:lnTo>
                  <a:pt x="750082" y="32348"/>
                </a:lnTo>
                <a:lnTo>
                  <a:pt x="750212" y="32713"/>
                </a:lnTo>
                <a:lnTo>
                  <a:pt x="750212" y="32974"/>
                </a:lnTo>
                <a:lnTo>
                  <a:pt x="750212" y="33026"/>
                </a:lnTo>
                <a:lnTo>
                  <a:pt x="750473" y="33626"/>
                </a:lnTo>
                <a:lnTo>
                  <a:pt x="750499" y="33678"/>
                </a:lnTo>
                <a:lnTo>
                  <a:pt x="750838" y="34043"/>
                </a:lnTo>
                <a:lnTo>
                  <a:pt x="752975" y="34435"/>
                </a:lnTo>
                <a:lnTo>
                  <a:pt x="754096" y="34383"/>
                </a:lnTo>
                <a:lnTo>
                  <a:pt x="754122" y="34383"/>
                </a:lnTo>
                <a:lnTo>
                  <a:pt x="754670" y="34435"/>
                </a:lnTo>
                <a:lnTo>
                  <a:pt x="755817" y="34330"/>
                </a:lnTo>
                <a:lnTo>
                  <a:pt x="756468" y="34122"/>
                </a:lnTo>
                <a:lnTo>
                  <a:pt x="757303" y="33991"/>
                </a:lnTo>
                <a:lnTo>
                  <a:pt x="757980" y="34017"/>
                </a:lnTo>
                <a:lnTo>
                  <a:pt x="759414" y="34304"/>
                </a:lnTo>
                <a:lnTo>
                  <a:pt x="761473" y="34956"/>
                </a:lnTo>
                <a:lnTo>
                  <a:pt x="761812" y="35269"/>
                </a:lnTo>
                <a:lnTo>
                  <a:pt x="762386" y="35452"/>
                </a:lnTo>
                <a:lnTo>
                  <a:pt x="763376" y="35582"/>
                </a:lnTo>
                <a:lnTo>
                  <a:pt x="764758" y="35765"/>
                </a:lnTo>
                <a:lnTo>
                  <a:pt x="765852" y="35895"/>
                </a:lnTo>
                <a:lnTo>
                  <a:pt x="767026" y="35739"/>
                </a:lnTo>
                <a:lnTo>
                  <a:pt x="767338" y="35817"/>
                </a:lnTo>
                <a:lnTo>
                  <a:pt x="767756" y="36078"/>
                </a:lnTo>
                <a:lnTo>
                  <a:pt x="768459" y="36678"/>
                </a:lnTo>
                <a:lnTo>
                  <a:pt x="769293" y="38687"/>
                </a:lnTo>
                <a:lnTo>
                  <a:pt x="769320" y="38921"/>
                </a:lnTo>
                <a:lnTo>
                  <a:pt x="769293" y="39156"/>
                </a:lnTo>
                <a:lnTo>
                  <a:pt x="769293" y="39287"/>
                </a:lnTo>
                <a:lnTo>
                  <a:pt x="769189" y="39547"/>
                </a:lnTo>
                <a:lnTo>
                  <a:pt x="768798" y="40669"/>
                </a:lnTo>
                <a:lnTo>
                  <a:pt x="768798" y="41060"/>
                </a:lnTo>
                <a:lnTo>
                  <a:pt x="768902" y="41373"/>
                </a:lnTo>
                <a:lnTo>
                  <a:pt x="769033" y="41634"/>
                </a:lnTo>
                <a:lnTo>
                  <a:pt x="769241" y="41765"/>
                </a:lnTo>
                <a:lnTo>
                  <a:pt x="769867" y="41843"/>
                </a:lnTo>
                <a:lnTo>
                  <a:pt x="770623" y="41817"/>
                </a:lnTo>
                <a:lnTo>
                  <a:pt x="771457" y="41504"/>
                </a:lnTo>
                <a:lnTo>
                  <a:pt x="771952" y="41217"/>
                </a:lnTo>
                <a:lnTo>
                  <a:pt x="772656" y="40773"/>
                </a:lnTo>
                <a:lnTo>
                  <a:pt x="773308" y="40200"/>
                </a:lnTo>
                <a:lnTo>
                  <a:pt x="773699" y="40043"/>
                </a:lnTo>
                <a:lnTo>
                  <a:pt x="775185" y="39704"/>
                </a:lnTo>
                <a:lnTo>
                  <a:pt x="775419" y="39808"/>
                </a:lnTo>
                <a:lnTo>
                  <a:pt x="775966" y="40147"/>
                </a:lnTo>
                <a:lnTo>
                  <a:pt x="776097" y="40226"/>
                </a:lnTo>
                <a:lnTo>
                  <a:pt x="777348" y="40956"/>
                </a:lnTo>
                <a:lnTo>
                  <a:pt x="778886" y="41113"/>
                </a:lnTo>
                <a:lnTo>
                  <a:pt x="780215" y="41608"/>
                </a:lnTo>
                <a:lnTo>
                  <a:pt x="781363" y="42469"/>
                </a:lnTo>
                <a:lnTo>
                  <a:pt x="782066" y="42913"/>
                </a:lnTo>
                <a:lnTo>
                  <a:pt x="783578" y="43434"/>
                </a:lnTo>
                <a:lnTo>
                  <a:pt x="783969" y="43486"/>
                </a:lnTo>
                <a:lnTo>
                  <a:pt x="784673" y="43539"/>
                </a:lnTo>
                <a:lnTo>
                  <a:pt x="785351" y="43747"/>
                </a:lnTo>
                <a:lnTo>
                  <a:pt x="786107" y="44060"/>
                </a:lnTo>
                <a:lnTo>
                  <a:pt x="786602" y="44869"/>
                </a:lnTo>
                <a:lnTo>
                  <a:pt x="786706" y="45808"/>
                </a:lnTo>
                <a:lnTo>
                  <a:pt x="786758" y="46982"/>
                </a:lnTo>
                <a:lnTo>
                  <a:pt x="786524" y="48782"/>
                </a:lnTo>
                <a:lnTo>
                  <a:pt x="786654" y="49147"/>
                </a:lnTo>
                <a:lnTo>
                  <a:pt x="786915" y="49382"/>
                </a:lnTo>
                <a:lnTo>
                  <a:pt x="787514" y="49695"/>
                </a:lnTo>
                <a:lnTo>
                  <a:pt x="787567" y="49721"/>
                </a:lnTo>
                <a:lnTo>
                  <a:pt x="788844" y="50060"/>
                </a:lnTo>
                <a:lnTo>
                  <a:pt x="789130" y="50138"/>
                </a:lnTo>
                <a:lnTo>
                  <a:pt x="790668" y="50295"/>
                </a:lnTo>
                <a:lnTo>
                  <a:pt x="792050" y="49956"/>
                </a:lnTo>
                <a:lnTo>
                  <a:pt x="792258" y="49747"/>
                </a:lnTo>
                <a:lnTo>
                  <a:pt x="792519" y="49669"/>
                </a:lnTo>
                <a:lnTo>
                  <a:pt x="793041" y="49617"/>
                </a:lnTo>
                <a:lnTo>
                  <a:pt x="793771" y="49538"/>
                </a:lnTo>
                <a:lnTo>
                  <a:pt x="794578" y="49564"/>
                </a:lnTo>
                <a:lnTo>
                  <a:pt x="797863" y="50712"/>
                </a:lnTo>
                <a:lnTo>
                  <a:pt x="798567" y="51156"/>
                </a:lnTo>
                <a:lnTo>
                  <a:pt x="798958" y="51599"/>
                </a:lnTo>
                <a:lnTo>
                  <a:pt x="799010" y="51755"/>
                </a:lnTo>
                <a:lnTo>
                  <a:pt x="799036" y="52095"/>
                </a:lnTo>
                <a:lnTo>
                  <a:pt x="799010" y="52147"/>
                </a:lnTo>
                <a:lnTo>
                  <a:pt x="798932" y="52643"/>
                </a:lnTo>
                <a:lnTo>
                  <a:pt x="798801" y="52929"/>
                </a:lnTo>
                <a:lnTo>
                  <a:pt x="798411" y="53243"/>
                </a:lnTo>
                <a:lnTo>
                  <a:pt x="797967" y="53895"/>
                </a:lnTo>
                <a:lnTo>
                  <a:pt x="796820" y="55694"/>
                </a:lnTo>
                <a:lnTo>
                  <a:pt x="796586" y="56216"/>
                </a:lnTo>
                <a:lnTo>
                  <a:pt x="796377" y="56868"/>
                </a:lnTo>
                <a:lnTo>
                  <a:pt x="796377" y="57260"/>
                </a:lnTo>
                <a:lnTo>
                  <a:pt x="796429" y="58251"/>
                </a:lnTo>
                <a:lnTo>
                  <a:pt x="796612" y="58877"/>
                </a:lnTo>
                <a:lnTo>
                  <a:pt x="796925" y="59529"/>
                </a:lnTo>
                <a:lnTo>
                  <a:pt x="797915" y="60860"/>
                </a:lnTo>
                <a:lnTo>
                  <a:pt x="799166" y="62686"/>
                </a:lnTo>
                <a:lnTo>
                  <a:pt x="799636" y="63207"/>
                </a:lnTo>
                <a:lnTo>
                  <a:pt x="800235" y="63625"/>
                </a:lnTo>
                <a:lnTo>
                  <a:pt x="802086" y="64381"/>
                </a:lnTo>
                <a:lnTo>
                  <a:pt x="803024" y="65059"/>
                </a:lnTo>
                <a:lnTo>
                  <a:pt x="803233" y="65216"/>
                </a:lnTo>
                <a:lnTo>
                  <a:pt x="803259" y="65216"/>
                </a:lnTo>
                <a:lnTo>
                  <a:pt x="803728" y="65685"/>
                </a:lnTo>
                <a:lnTo>
                  <a:pt x="804328" y="66520"/>
                </a:lnTo>
                <a:lnTo>
                  <a:pt x="804640" y="67146"/>
                </a:lnTo>
                <a:lnTo>
                  <a:pt x="804849" y="68242"/>
                </a:lnTo>
                <a:lnTo>
                  <a:pt x="804849" y="68242"/>
                </a:lnTo>
                <a:lnTo>
                  <a:pt x="804849" y="69285"/>
                </a:lnTo>
                <a:lnTo>
                  <a:pt x="804849" y="69468"/>
                </a:lnTo>
                <a:lnTo>
                  <a:pt x="804901" y="69911"/>
                </a:lnTo>
                <a:lnTo>
                  <a:pt x="805057" y="70590"/>
                </a:lnTo>
                <a:lnTo>
                  <a:pt x="805292" y="71320"/>
                </a:lnTo>
                <a:lnTo>
                  <a:pt x="805396" y="71685"/>
                </a:lnTo>
                <a:lnTo>
                  <a:pt x="805657" y="72181"/>
                </a:lnTo>
                <a:lnTo>
                  <a:pt x="807117" y="73198"/>
                </a:lnTo>
                <a:lnTo>
                  <a:pt x="807221" y="73276"/>
                </a:lnTo>
                <a:lnTo>
                  <a:pt x="807508" y="73407"/>
                </a:lnTo>
                <a:lnTo>
                  <a:pt x="807795" y="73459"/>
                </a:lnTo>
                <a:lnTo>
                  <a:pt x="808081" y="73511"/>
                </a:lnTo>
                <a:lnTo>
                  <a:pt x="808550" y="73511"/>
                </a:lnTo>
                <a:lnTo>
                  <a:pt x="808889" y="73485"/>
                </a:lnTo>
                <a:lnTo>
                  <a:pt x="809437" y="73381"/>
                </a:lnTo>
                <a:lnTo>
                  <a:pt x="810167" y="73015"/>
                </a:lnTo>
                <a:lnTo>
                  <a:pt x="811444" y="71842"/>
                </a:lnTo>
                <a:lnTo>
                  <a:pt x="811939" y="71529"/>
                </a:lnTo>
                <a:lnTo>
                  <a:pt x="813034" y="71163"/>
                </a:lnTo>
                <a:lnTo>
                  <a:pt x="814025" y="71137"/>
                </a:lnTo>
                <a:lnTo>
                  <a:pt x="814025" y="71137"/>
                </a:lnTo>
                <a:lnTo>
                  <a:pt x="814833" y="71398"/>
                </a:lnTo>
                <a:lnTo>
                  <a:pt x="815172" y="71503"/>
                </a:lnTo>
                <a:lnTo>
                  <a:pt x="815875" y="71946"/>
                </a:lnTo>
                <a:lnTo>
                  <a:pt x="816188" y="72207"/>
                </a:lnTo>
                <a:lnTo>
                  <a:pt x="816579" y="72650"/>
                </a:lnTo>
                <a:lnTo>
                  <a:pt x="817074" y="73459"/>
                </a:lnTo>
                <a:lnTo>
                  <a:pt x="817283" y="74059"/>
                </a:lnTo>
                <a:lnTo>
                  <a:pt x="817413" y="74633"/>
                </a:lnTo>
                <a:lnTo>
                  <a:pt x="817570" y="75024"/>
                </a:lnTo>
                <a:lnTo>
                  <a:pt x="818378" y="76120"/>
                </a:lnTo>
                <a:lnTo>
                  <a:pt x="818586" y="76328"/>
                </a:lnTo>
                <a:lnTo>
                  <a:pt x="818664" y="76381"/>
                </a:lnTo>
                <a:lnTo>
                  <a:pt x="818691" y="76407"/>
                </a:lnTo>
                <a:lnTo>
                  <a:pt x="819160" y="76720"/>
                </a:lnTo>
                <a:lnTo>
                  <a:pt x="820437" y="77085"/>
                </a:lnTo>
                <a:lnTo>
                  <a:pt x="821376" y="77163"/>
                </a:lnTo>
                <a:lnTo>
                  <a:pt x="821610" y="77163"/>
                </a:lnTo>
                <a:lnTo>
                  <a:pt x="821949" y="77111"/>
                </a:lnTo>
                <a:lnTo>
                  <a:pt x="823018" y="76641"/>
                </a:lnTo>
                <a:lnTo>
                  <a:pt x="823669" y="76224"/>
                </a:lnTo>
                <a:lnTo>
                  <a:pt x="825207" y="75546"/>
                </a:lnTo>
                <a:lnTo>
                  <a:pt x="825781" y="75598"/>
                </a:lnTo>
                <a:lnTo>
                  <a:pt x="827058" y="75728"/>
                </a:lnTo>
                <a:lnTo>
                  <a:pt x="827553" y="75781"/>
                </a:lnTo>
                <a:lnTo>
                  <a:pt x="827788" y="75833"/>
                </a:lnTo>
                <a:lnTo>
                  <a:pt x="828674" y="75937"/>
                </a:lnTo>
                <a:lnTo>
                  <a:pt x="828752" y="75937"/>
                </a:lnTo>
                <a:lnTo>
                  <a:pt x="829117" y="75989"/>
                </a:lnTo>
                <a:lnTo>
                  <a:pt x="830551" y="76511"/>
                </a:lnTo>
                <a:lnTo>
                  <a:pt x="830577" y="76511"/>
                </a:lnTo>
                <a:lnTo>
                  <a:pt x="831672" y="77920"/>
                </a:lnTo>
                <a:lnTo>
                  <a:pt x="831672" y="77920"/>
                </a:lnTo>
                <a:lnTo>
                  <a:pt x="831672" y="77920"/>
                </a:lnTo>
                <a:lnTo>
                  <a:pt x="831724" y="78128"/>
                </a:lnTo>
                <a:lnTo>
                  <a:pt x="832167" y="79798"/>
                </a:lnTo>
                <a:lnTo>
                  <a:pt x="832298" y="81285"/>
                </a:lnTo>
                <a:lnTo>
                  <a:pt x="832298" y="81311"/>
                </a:lnTo>
                <a:lnTo>
                  <a:pt x="832246" y="81963"/>
                </a:lnTo>
                <a:lnTo>
                  <a:pt x="832246" y="81989"/>
                </a:lnTo>
                <a:lnTo>
                  <a:pt x="832246" y="82067"/>
                </a:lnTo>
                <a:lnTo>
                  <a:pt x="831855" y="83397"/>
                </a:lnTo>
                <a:lnTo>
                  <a:pt x="831490" y="84102"/>
                </a:lnTo>
                <a:lnTo>
                  <a:pt x="830291" y="85563"/>
                </a:lnTo>
                <a:lnTo>
                  <a:pt x="828857" y="87285"/>
                </a:lnTo>
                <a:lnTo>
                  <a:pt x="828674" y="87728"/>
                </a:lnTo>
                <a:lnTo>
                  <a:pt x="828466" y="88823"/>
                </a:lnTo>
                <a:lnTo>
                  <a:pt x="828466" y="88823"/>
                </a:lnTo>
                <a:lnTo>
                  <a:pt x="828518" y="89841"/>
                </a:lnTo>
                <a:lnTo>
                  <a:pt x="828909" y="90884"/>
                </a:lnTo>
                <a:lnTo>
                  <a:pt x="828909" y="90936"/>
                </a:lnTo>
                <a:lnTo>
                  <a:pt x="829170" y="91588"/>
                </a:lnTo>
                <a:lnTo>
                  <a:pt x="829196" y="91954"/>
                </a:lnTo>
                <a:lnTo>
                  <a:pt x="829248" y="92397"/>
                </a:lnTo>
                <a:lnTo>
                  <a:pt x="828622" y="93884"/>
                </a:lnTo>
                <a:lnTo>
                  <a:pt x="828518" y="94119"/>
                </a:lnTo>
                <a:lnTo>
                  <a:pt x="828283" y="94536"/>
                </a:lnTo>
                <a:lnTo>
                  <a:pt x="828205" y="94954"/>
                </a:lnTo>
                <a:lnTo>
                  <a:pt x="828179" y="95527"/>
                </a:lnTo>
                <a:lnTo>
                  <a:pt x="828231" y="95997"/>
                </a:lnTo>
                <a:lnTo>
                  <a:pt x="828466" y="96701"/>
                </a:lnTo>
                <a:lnTo>
                  <a:pt x="828648" y="97197"/>
                </a:lnTo>
                <a:lnTo>
                  <a:pt x="828857" y="97484"/>
                </a:lnTo>
                <a:lnTo>
                  <a:pt x="829274" y="98084"/>
                </a:lnTo>
                <a:lnTo>
                  <a:pt x="829821" y="98553"/>
                </a:lnTo>
                <a:lnTo>
                  <a:pt x="830551" y="99023"/>
                </a:lnTo>
                <a:lnTo>
                  <a:pt x="831855" y="99753"/>
                </a:lnTo>
                <a:lnTo>
                  <a:pt x="832819" y="100875"/>
                </a:lnTo>
                <a:lnTo>
                  <a:pt x="833210" y="101475"/>
                </a:lnTo>
                <a:lnTo>
                  <a:pt x="833419" y="101970"/>
                </a:lnTo>
                <a:lnTo>
                  <a:pt x="833497" y="102336"/>
                </a:lnTo>
                <a:lnTo>
                  <a:pt x="833549" y="102858"/>
                </a:lnTo>
                <a:lnTo>
                  <a:pt x="833575" y="103040"/>
                </a:lnTo>
                <a:lnTo>
                  <a:pt x="833575" y="103405"/>
                </a:lnTo>
                <a:lnTo>
                  <a:pt x="833575" y="104762"/>
                </a:lnTo>
                <a:lnTo>
                  <a:pt x="833862" y="105623"/>
                </a:lnTo>
                <a:lnTo>
                  <a:pt x="834409" y="106510"/>
                </a:lnTo>
                <a:lnTo>
                  <a:pt x="834878" y="107005"/>
                </a:lnTo>
                <a:lnTo>
                  <a:pt x="834878" y="107005"/>
                </a:lnTo>
                <a:lnTo>
                  <a:pt x="836495" y="108101"/>
                </a:lnTo>
                <a:lnTo>
                  <a:pt x="837094" y="108727"/>
                </a:lnTo>
                <a:lnTo>
                  <a:pt x="837589" y="109509"/>
                </a:lnTo>
                <a:lnTo>
                  <a:pt x="837850" y="110214"/>
                </a:lnTo>
                <a:lnTo>
                  <a:pt x="837980" y="110892"/>
                </a:lnTo>
                <a:lnTo>
                  <a:pt x="837850" y="112092"/>
                </a:lnTo>
                <a:lnTo>
                  <a:pt x="837746" y="112327"/>
                </a:lnTo>
                <a:lnTo>
                  <a:pt x="838137" y="112796"/>
                </a:lnTo>
                <a:lnTo>
                  <a:pt x="838502" y="113292"/>
                </a:lnTo>
                <a:lnTo>
                  <a:pt x="838528" y="113605"/>
                </a:lnTo>
                <a:lnTo>
                  <a:pt x="838424" y="113840"/>
                </a:lnTo>
                <a:lnTo>
                  <a:pt x="837511" y="115066"/>
                </a:lnTo>
                <a:lnTo>
                  <a:pt x="837068" y="115457"/>
                </a:lnTo>
                <a:lnTo>
                  <a:pt x="836938" y="115483"/>
                </a:lnTo>
                <a:lnTo>
                  <a:pt x="836755" y="115561"/>
                </a:lnTo>
                <a:lnTo>
                  <a:pt x="836104" y="115665"/>
                </a:lnTo>
                <a:lnTo>
                  <a:pt x="834852" y="116005"/>
                </a:lnTo>
                <a:lnTo>
                  <a:pt x="834852" y="116005"/>
                </a:lnTo>
                <a:lnTo>
                  <a:pt x="834696" y="116161"/>
                </a:lnTo>
                <a:lnTo>
                  <a:pt x="834513" y="116683"/>
                </a:lnTo>
                <a:lnTo>
                  <a:pt x="834592" y="117074"/>
                </a:lnTo>
                <a:lnTo>
                  <a:pt x="835400" y="118144"/>
                </a:lnTo>
                <a:lnTo>
                  <a:pt x="835660" y="118613"/>
                </a:lnTo>
                <a:lnTo>
                  <a:pt x="835791" y="119005"/>
                </a:lnTo>
                <a:lnTo>
                  <a:pt x="835817" y="119500"/>
                </a:lnTo>
                <a:lnTo>
                  <a:pt x="835869" y="120179"/>
                </a:lnTo>
                <a:lnTo>
                  <a:pt x="835530" y="121535"/>
                </a:lnTo>
                <a:lnTo>
                  <a:pt x="835608" y="122317"/>
                </a:lnTo>
                <a:lnTo>
                  <a:pt x="835817" y="123074"/>
                </a:lnTo>
                <a:lnTo>
                  <a:pt x="836234" y="123726"/>
                </a:lnTo>
                <a:lnTo>
                  <a:pt x="836390" y="124013"/>
                </a:lnTo>
                <a:lnTo>
                  <a:pt x="836885" y="124482"/>
                </a:lnTo>
                <a:lnTo>
                  <a:pt x="837772" y="125057"/>
                </a:lnTo>
                <a:lnTo>
                  <a:pt x="838189" y="125317"/>
                </a:lnTo>
                <a:lnTo>
                  <a:pt x="838867" y="126048"/>
                </a:lnTo>
                <a:lnTo>
                  <a:pt x="839154" y="126543"/>
                </a:lnTo>
                <a:lnTo>
                  <a:pt x="839492" y="127535"/>
                </a:lnTo>
                <a:lnTo>
                  <a:pt x="839909" y="128108"/>
                </a:lnTo>
                <a:lnTo>
                  <a:pt x="840353" y="128500"/>
                </a:lnTo>
                <a:lnTo>
                  <a:pt x="840848" y="128734"/>
                </a:lnTo>
                <a:lnTo>
                  <a:pt x="840874" y="128761"/>
                </a:lnTo>
                <a:lnTo>
                  <a:pt x="841109" y="128813"/>
                </a:lnTo>
                <a:lnTo>
                  <a:pt x="842542" y="129100"/>
                </a:lnTo>
                <a:lnTo>
                  <a:pt x="843246" y="129413"/>
                </a:lnTo>
                <a:lnTo>
                  <a:pt x="843715" y="129830"/>
                </a:lnTo>
                <a:lnTo>
                  <a:pt x="844002" y="130169"/>
                </a:lnTo>
                <a:lnTo>
                  <a:pt x="844367" y="130874"/>
                </a:lnTo>
                <a:lnTo>
                  <a:pt x="844549" y="131369"/>
                </a:lnTo>
                <a:lnTo>
                  <a:pt x="844601" y="132282"/>
                </a:lnTo>
                <a:lnTo>
                  <a:pt x="844628" y="132387"/>
                </a:lnTo>
                <a:lnTo>
                  <a:pt x="844497" y="133430"/>
                </a:lnTo>
                <a:lnTo>
                  <a:pt x="844080" y="134474"/>
                </a:lnTo>
                <a:lnTo>
                  <a:pt x="844054" y="134526"/>
                </a:lnTo>
                <a:lnTo>
                  <a:pt x="843793" y="134917"/>
                </a:lnTo>
                <a:lnTo>
                  <a:pt x="843767" y="135021"/>
                </a:lnTo>
                <a:lnTo>
                  <a:pt x="843507" y="135569"/>
                </a:lnTo>
                <a:lnTo>
                  <a:pt x="843272" y="136665"/>
                </a:lnTo>
                <a:lnTo>
                  <a:pt x="843246" y="137212"/>
                </a:lnTo>
                <a:lnTo>
                  <a:pt x="843324" y="138647"/>
                </a:lnTo>
                <a:lnTo>
                  <a:pt x="843428" y="138986"/>
                </a:lnTo>
                <a:lnTo>
                  <a:pt x="843637" y="139873"/>
                </a:lnTo>
                <a:lnTo>
                  <a:pt x="843924" y="140577"/>
                </a:lnTo>
                <a:lnTo>
                  <a:pt x="843924" y="140577"/>
                </a:lnTo>
                <a:lnTo>
                  <a:pt x="844106" y="140890"/>
                </a:lnTo>
                <a:lnTo>
                  <a:pt x="844393" y="141282"/>
                </a:lnTo>
                <a:lnTo>
                  <a:pt x="844914" y="141647"/>
                </a:lnTo>
                <a:lnTo>
                  <a:pt x="845097" y="141725"/>
                </a:lnTo>
                <a:lnTo>
                  <a:pt x="845201" y="141777"/>
                </a:lnTo>
                <a:lnTo>
                  <a:pt x="845748" y="141908"/>
                </a:lnTo>
                <a:lnTo>
                  <a:pt x="845931" y="141699"/>
                </a:lnTo>
                <a:lnTo>
                  <a:pt x="846765" y="141386"/>
                </a:lnTo>
                <a:lnTo>
                  <a:pt x="847677" y="141464"/>
                </a:lnTo>
                <a:lnTo>
                  <a:pt x="848355" y="141751"/>
                </a:lnTo>
                <a:lnTo>
                  <a:pt x="849059" y="142325"/>
                </a:lnTo>
                <a:lnTo>
                  <a:pt x="849267" y="142612"/>
                </a:lnTo>
                <a:lnTo>
                  <a:pt x="849476" y="143160"/>
                </a:lnTo>
                <a:lnTo>
                  <a:pt x="849476" y="143656"/>
                </a:lnTo>
                <a:lnTo>
                  <a:pt x="849267" y="144177"/>
                </a:lnTo>
                <a:lnTo>
                  <a:pt x="848824" y="144751"/>
                </a:lnTo>
                <a:lnTo>
                  <a:pt x="847782" y="145560"/>
                </a:lnTo>
                <a:lnTo>
                  <a:pt x="847625" y="145664"/>
                </a:lnTo>
                <a:lnTo>
                  <a:pt x="847286" y="146447"/>
                </a:lnTo>
                <a:lnTo>
                  <a:pt x="847234" y="147047"/>
                </a:lnTo>
                <a:lnTo>
                  <a:pt x="847286" y="147334"/>
                </a:lnTo>
                <a:lnTo>
                  <a:pt x="847417" y="147569"/>
                </a:lnTo>
                <a:lnTo>
                  <a:pt x="847886" y="147986"/>
                </a:lnTo>
                <a:lnTo>
                  <a:pt x="848459" y="148247"/>
                </a:lnTo>
                <a:lnTo>
                  <a:pt x="848616" y="148299"/>
                </a:lnTo>
                <a:lnTo>
                  <a:pt x="849085" y="148247"/>
                </a:lnTo>
                <a:lnTo>
                  <a:pt x="849241" y="148142"/>
                </a:lnTo>
                <a:lnTo>
                  <a:pt x="849476" y="147855"/>
                </a:lnTo>
                <a:lnTo>
                  <a:pt x="849919" y="146916"/>
                </a:lnTo>
                <a:lnTo>
                  <a:pt x="850180" y="146499"/>
                </a:lnTo>
                <a:lnTo>
                  <a:pt x="851066" y="146160"/>
                </a:lnTo>
                <a:lnTo>
                  <a:pt x="851170" y="146134"/>
                </a:lnTo>
                <a:lnTo>
                  <a:pt x="852422" y="146212"/>
                </a:lnTo>
                <a:lnTo>
                  <a:pt x="853125" y="146551"/>
                </a:lnTo>
                <a:lnTo>
                  <a:pt x="853516" y="147099"/>
                </a:lnTo>
                <a:lnTo>
                  <a:pt x="853621" y="147464"/>
                </a:lnTo>
                <a:lnTo>
                  <a:pt x="853595" y="147803"/>
                </a:lnTo>
                <a:lnTo>
                  <a:pt x="853490" y="148142"/>
                </a:lnTo>
                <a:lnTo>
                  <a:pt x="852969" y="149029"/>
                </a:lnTo>
                <a:lnTo>
                  <a:pt x="852682" y="149734"/>
                </a:lnTo>
                <a:lnTo>
                  <a:pt x="852761" y="150099"/>
                </a:lnTo>
                <a:lnTo>
                  <a:pt x="852865" y="150281"/>
                </a:lnTo>
                <a:lnTo>
                  <a:pt x="853256" y="150699"/>
                </a:lnTo>
                <a:lnTo>
                  <a:pt x="853334" y="150777"/>
                </a:lnTo>
                <a:lnTo>
                  <a:pt x="853542" y="150881"/>
                </a:lnTo>
                <a:lnTo>
                  <a:pt x="854298" y="150933"/>
                </a:lnTo>
                <a:lnTo>
                  <a:pt x="854637" y="150855"/>
                </a:lnTo>
                <a:lnTo>
                  <a:pt x="855289" y="150542"/>
                </a:lnTo>
                <a:lnTo>
                  <a:pt x="856097" y="150386"/>
                </a:lnTo>
                <a:lnTo>
                  <a:pt x="856540" y="150386"/>
                </a:lnTo>
                <a:lnTo>
                  <a:pt x="858208" y="150673"/>
                </a:lnTo>
                <a:lnTo>
                  <a:pt x="859147" y="151168"/>
                </a:lnTo>
                <a:lnTo>
                  <a:pt x="859486" y="151612"/>
                </a:lnTo>
                <a:lnTo>
                  <a:pt x="859538" y="151899"/>
                </a:lnTo>
                <a:lnTo>
                  <a:pt x="859512" y="152577"/>
                </a:lnTo>
                <a:lnTo>
                  <a:pt x="859069" y="153933"/>
                </a:lnTo>
                <a:lnTo>
                  <a:pt x="858834" y="154455"/>
                </a:lnTo>
                <a:lnTo>
                  <a:pt x="858678" y="154664"/>
                </a:lnTo>
                <a:lnTo>
                  <a:pt x="858052" y="155368"/>
                </a:lnTo>
                <a:lnTo>
                  <a:pt x="857948" y="155577"/>
                </a:lnTo>
                <a:lnTo>
                  <a:pt x="857843" y="156020"/>
                </a:lnTo>
                <a:lnTo>
                  <a:pt x="857974" y="156620"/>
                </a:lnTo>
                <a:lnTo>
                  <a:pt x="858704" y="158107"/>
                </a:lnTo>
                <a:lnTo>
                  <a:pt x="858756" y="158629"/>
                </a:lnTo>
                <a:lnTo>
                  <a:pt x="858704" y="159020"/>
                </a:lnTo>
                <a:lnTo>
                  <a:pt x="858391" y="159620"/>
                </a:lnTo>
                <a:lnTo>
                  <a:pt x="858365" y="159620"/>
                </a:lnTo>
                <a:lnTo>
                  <a:pt x="858104" y="159829"/>
                </a:lnTo>
                <a:lnTo>
                  <a:pt x="856801" y="160246"/>
                </a:lnTo>
                <a:lnTo>
                  <a:pt x="856280" y="160611"/>
                </a:lnTo>
                <a:lnTo>
                  <a:pt x="856097" y="160898"/>
                </a:lnTo>
                <a:lnTo>
                  <a:pt x="855967" y="161264"/>
                </a:lnTo>
                <a:lnTo>
                  <a:pt x="855993" y="161811"/>
                </a:lnTo>
                <a:lnTo>
                  <a:pt x="856227" y="162229"/>
                </a:lnTo>
                <a:lnTo>
                  <a:pt x="856384" y="162490"/>
                </a:lnTo>
                <a:lnTo>
                  <a:pt x="857036" y="163220"/>
                </a:lnTo>
                <a:lnTo>
                  <a:pt x="857401" y="163794"/>
                </a:lnTo>
                <a:lnTo>
                  <a:pt x="857557" y="164289"/>
                </a:lnTo>
                <a:lnTo>
                  <a:pt x="857609" y="165333"/>
                </a:lnTo>
                <a:lnTo>
                  <a:pt x="857687" y="165724"/>
                </a:lnTo>
                <a:lnTo>
                  <a:pt x="857870" y="166168"/>
                </a:lnTo>
                <a:lnTo>
                  <a:pt x="858130" y="166611"/>
                </a:lnTo>
                <a:lnTo>
                  <a:pt x="858443" y="166976"/>
                </a:lnTo>
                <a:lnTo>
                  <a:pt x="858860" y="167446"/>
                </a:lnTo>
                <a:lnTo>
                  <a:pt x="859356" y="167785"/>
                </a:lnTo>
                <a:lnTo>
                  <a:pt x="860163" y="168098"/>
                </a:lnTo>
                <a:lnTo>
                  <a:pt x="860920" y="168646"/>
                </a:lnTo>
                <a:lnTo>
                  <a:pt x="861180" y="168907"/>
                </a:lnTo>
                <a:lnTo>
                  <a:pt x="861571" y="169533"/>
                </a:lnTo>
                <a:lnTo>
                  <a:pt x="861806" y="170159"/>
                </a:lnTo>
                <a:lnTo>
                  <a:pt x="861832" y="170759"/>
                </a:lnTo>
                <a:lnTo>
                  <a:pt x="861675" y="171385"/>
                </a:lnTo>
                <a:lnTo>
                  <a:pt x="861493" y="172141"/>
                </a:lnTo>
                <a:lnTo>
                  <a:pt x="861519" y="172350"/>
                </a:lnTo>
                <a:lnTo>
                  <a:pt x="861519" y="172532"/>
                </a:lnTo>
                <a:lnTo>
                  <a:pt x="861675" y="173185"/>
                </a:lnTo>
                <a:lnTo>
                  <a:pt x="861858" y="173628"/>
                </a:lnTo>
                <a:lnTo>
                  <a:pt x="862275" y="174150"/>
                </a:lnTo>
                <a:lnTo>
                  <a:pt x="862875" y="174567"/>
                </a:lnTo>
                <a:lnTo>
                  <a:pt x="863344" y="174776"/>
                </a:lnTo>
                <a:lnTo>
                  <a:pt x="864751" y="175167"/>
                </a:lnTo>
                <a:lnTo>
                  <a:pt x="865325" y="175506"/>
                </a:lnTo>
                <a:lnTo>
                  <a:pt x="865976" y="176132"/>
                </a:lnTo>
                <a:lnTo>
                  <a:pt x="866237" y="176550"/>
                </a:lnTo>
                <a:lnTo>
                  <a:pt x="866498" y="177176"/>
                </a:lnTo>
                <a:lnTo>
                  <a:pt x="866524" y="177645"/>
                </a:lnTo>
                <a:lnTo>
                  <a:pt x="866315" y="178245"/>
                </a:lnTo>
                <a:lnTo>
                  <a:pt x="865585" y="179106"/>
                </a:lnTo>
                <a:lnTo>
                  <a:pt x="865116" y="179863"/>
                </a:lnTo>
                <a:lnTo>
                  <a:pt x="864960" y="180802"/>
                </a:lnTo>
                <a:lnTo>
                  <a:pt x="865038" y="182184"/>
                </a:lnTo>
                <a:lnTo>
                  <a:pt x="865038" y="182236"/>
                </a:lnTo>
                <a:lnTo>
                  <a:pt x="864856" y="182758"/>
                </a:lnTo>
                <a:lnTo>
                  <a:pt x="864334" y="183436"/>
                </a:lnTo>
                <a:lnTo>
                  <a:pt x="863578" y="183854"/>
                </a:lnTo>
                <a:lnTo>
                  <a:pt x="862953" y="184036"/>
                </a:lnTo>
                <a:lnTo>
                  <a:pt x="862953" y="184036"/>
                </a:lnTo>
                <a:lnTo>
                  <a:pt x="862379" y="184454"/>
                </a:lnTo>
                <a:lnTo>
                  <a:pt x="862171" y="184741"/>
                </a:lnTo>
                <a:lnTo>
                  <a:pt x="861988" y="185680"/>
                </a:lnTo>
                <a:lnTo>
                  <a:pt x="861988" y="186149"/>
                </a:lnTo>
                <a:lnTo>
                  <a:pt x="862066" y="186593"/>
                </a:lnTo>
                <a:lnTo>
                  <a:pt x="862405" y="187114"/>
                </a:lnTo>
                <a:lnTo>
                  <a:pt x="863448" y="187662"/>
                </a:lnTo>
                <a:lnTo>
                  <a:pt x="864021" y="187949"/>
                </a:lnTo>
                <a:lnTo>
                  <a:pt x="864882" y="188575"/>
                </a:lnTo>
                <a:lnTo>
                  <a:pt x="865377" y="189254"/>
                </a:lnTo>
                <a:lnTo>
                  <a:pt x="865559" y="189619"/>
                </a:lnTo>
                <a:lnTo>
                  <a:pt x="865664" y="189906"/>
                </a:lnTo>
                <a:lnTo>
                  <a:pt x="865690" y="190193"/>
                </a:lnTo>
                <a:lnTo>
                  <a:pt x="865611" y="190453"/>
                </a:lnTo>
                <a:lnTo>
                  <a:pt x="865299" y="190949"/>
                </a:lnTo>
                <a:lnTo>
                  <a:pt x="864908" y="191210"/>
                </a:lnTo>
                <a:lnTo>
                  <a:pt x="864595" y="191445"/>
                </a:lnTo>
                <a:lnTo>
                  <a:pt x="863709" y="191549"/>
                </a:lnTo>
                <a:lnTo>
                  <a:pt x="862119" y="191184"/>
                </a:lnTo>
                <a:lnTo>
                  <a:pt x="861389" y="191497"/>
                </a:lnTo>
                <a:lnTo>
                  <a:pt x="860763" y="192018"/>
                </a:lnTo>
                <a:lnTo>
                  <a:pt x="860502" y="192462"/>
                </a:lnTo>
                <a:lnTo>
                  <a:pt x="860424" y="192697"/>
                </a:lnTo>
                <a:lnTo>
                  <a:pt x="860372" y="192853"/>
                </a:lnTo>
                <a:lnTo>
                  <a:pt x="860320" y="193662"/>
                </a:lnTo>
                <a:lnTo>
                  <a:pt x="860320" y="193688"/>
                </a:lnTo>
                <a:lnTo>
                  <a:pt x="860398" y="194392"/>
                </a:lnTo>
                <a:lnTo>
                  <a:pt x="860711" y="194914"/>
                </a:lnTo>
                <a:lnTo>
                  <a:pt x="861050" y="195358"/>
                </a:lnTo>
                <a:lnTo>
                  <a:pt x="861441" y="195749"/>
                </a:lnTo>
                <a:lnTo>
                  <a:pt x="862692" y="196845"/>
                </a:lnTo>
                <a:lnTo>
                  <a:pt x="862901" y="197183"/>
                </a:lnTo>
                <a:lnTo>
                  <a:pt x="863187" y="198044"/>
                </a:lnTo>
                <a:lnTo>
                  <a:pt x="863187" y="198410"/>
                </a:lnTo>
                <a:lnTo>
                  <a:pt x="863213" y="198827"/>
                </a:lnTo>
                <a:lnTo>
                  <a:pt x="862927" y="199949"/>
                </a:lnTo>
                <a:lnTo>
                  <a:pt x="862614" y="200549"/>
                </a:lnTo>
                <a:lnTo>
                  <a:pt x="861154" y="202218"/>
                </a:lnTo>
                <a:lnTo>
                  <a:pt x="860920" y="202583"/>
                </a:lnTo>
                <a:lnTo>
                  <a:pt x="860737" y="203183"/>
                </a:lnTo>
                <a:lnTo>
                  <a:pt x="860711" y="203757"/>
                </a:lnTo>
                <a:lnTo>
                  <a:pt x="860789" y="204253"/>
                </a:lnTo>
                <a:lnTo>
                  <a:pt x="860972" y="204879"/>
                </a:lnTo>
                <a:lnTo>
                  <a:pt x="861102" y="205166"/>
                </a:lnTo>
                <a:lnTo>
                  <a:pt x="861180" y="205374"/>
                </a:lnTo>
                <a:lnTo>
                  <a:pt x="861649" y="206131"/>
                </a:lnTo>
                <a:lnTo>
                  <a:pt x="861675" y="206157"/>
                </a:lnTo>
                <a:lnTo>
                  <a:pt x="861858" y="206366"/>
                </a:lnTo>
                <a:lnTo>
                  <a:pt x="862197" y="206705"/>
                </a:lnTo>
                <a:lnTo>
                  <a:pt x="862510" y="206940"/>
                </a:lnTo>
                <a:lnTo>
                  <a:pt x="863917" y="207514"/>
                </a:lnTo>
                <a:lnTo>
                  <a:pt x="864230" y="207774"/>
                </a:lnTo>
                <a:lnTo>
                  <a:pt x="864491" y="208113"/>
                </a:lnTo>
                <a:lnTo>
                  <a:pt x="864647" y="208505"/>
                </a:lnTo>
                <a:lnTo>
                  <a:pt x="864647" y="208557"/>
                </a:lnTo>
                <a:lnTo>
                  <a:pt x="864725" y="209000"/>
                </a:lnTo>
                <a:lnTo>
                  <a:pt x="864725" y="209444"/>
                </a:lnTo>
                <a:lnTo>
                  <a:pt x="864595" y="209887"/>
                </a:lnTo>
                <a:lnTo>
                  <a:pt x="864334" y="210383"/>
                </a:lnTo>
                <a:lnTo>
                  <a:pt x="863943" y="210878"/>
                </a:lnTo>
                <a:lnTo>
                  <a:pt x="863578" y="211348"/>
                </a:lnTo>
                <a:lnTo>
                  <a:pt x="863370" y="211766"/>
                </a:lnTo>
                <a:lnTo>
                  <a:pt x="863291" y="212157"/>
                </a:lnTo>
                <a:lnTo>
                  <a:pt x="863135" y="212835"/>
                </a:lnTo>
                <a:lnTo>
                  <a:pt x="863057" y="213618"/>
                </a:lnTo>
                <a:lnTo>
                  <a:pt x="863057" y="213618"/>
                </a:lnTo>
                <a:lnTo>
                  <a:pt x="863552" y="215287"/>
                </a:lnTo>
                <a:lnTo>
                  <a:pt x="863787" y="215626"/>
                </a:lnTo>
                <a:lnTo>
                  <a:pt x="864569" y="216435"/>
                </a:lnTo>
                <a:lnTo>
                  <a:pt x="864856" y="216461"/>
                </a:lnTo>
                <a:lnTo>
                  <a:pt x="865481" y="216748"/>
                </a:lnTo>
                <a:lnTo>
                  <a:pt x="866029" y="217374"/>
                </a:lnTo>
                <a:lnTo>
                  <a:pt x="866081" y="217426"/>
                </a:lnTo>
                <a:lnTo>
                  <a:pt x="866628" y="217870"/>
                </a:lnTo>
                <a:lnTo>
                  <a:pt x="867254" y="218548"/>
                </a:lnTo>
                <a:lnTo>
                  <a:pt x="867697" y="218913"/>
                </a:lnTo>
                <a:lnTo>
                  <a:pt x="868323" y="219148"/>
                </a:lnTo>
                <a:lnTo>
                  <a:pt x="869105" y="219174"/>
                </a:lnTo>
                <a:lnTo>
                  <a:pt x="869391" y="219043"/>
                </a:lnTo>
                <a:lnTo>
                  <a:pt x="869548" y="218887"/>
                </a:lnTo>
                <a:lnTo>
                  <a:pt x="869756" y="218522"/>
                </a:lnTo>
                <a:lnTo>
                  <a:pt x="869808" y="218104"/>
                </a:lnTo>
                <a:lnTo>
                  <a:pt x="869886" y="217713"/>
                </a:lnTo>
                <a:lnTo>
                  <a:pt x="869782" y="217165"/>
                </a:lnTo>
                <a:lnTo>
                  <a:pt x="870095" y="216983"/>
                </a:lnTo>
                <a:lnTo>
                  <a:pt x="870356" y="216148"/>
                </a:lnTo>
                <a:lnTo>
                  <a:pt x="870616" y="214478"/>
                </a:lnTo>
                <a:lnTo>
                  <a:pt x="870643" y="214348"/>
                </a:lnTo>
                <a:lnTo>
                  <a:pt x="870981" y="213904"/>
                </a:lnTo>
                <a:lnTo>
                  <a:pt x="871450" y="213670"/>
                </a:lnTo>
                <a:lnTo>
                  <a:pt x="872024" y="213644"/>
                </a:lnTo>
                <a:lnTo>
                  <a:pt x="872963" y="213931"/>
                </a:lnTo>
                <a:lnTo>
                  <a:pt x="873536" y="214478"/>
                </a:lnTo>
                <a:lnTo>
                  <a:pt x="874188" y="216826"/>
                </a:lnTo>
                <a:lnTo>
                  <a:pt x="874318" y="217713"/>
                </a:lnTo>
                <a:lnTo>
                  <a:pt x="874318" y="218156"/>
                </a:lnTo>
                <a:lnTo>
                  <a:pt x="874318" y="218469"/>
                </a:lnTo>
                <a:lnTo>
                  <a:pt x="874188" y="218782"/>
                </a:lnTo>
                <a:lnTo>
                  <a:pt x="873953" y="219200"/>
                </a:lnTo>
                <a:lnTo>
                  <a:pt x="873744" y="219513"/>
                </a:lnTo>
                <a:lnTo>
                  <a:pt x="872728" y="220556"/>
                </a:lnTo>
                <a:lnTo>
                  <a:pt x="871789" y="221261"/>
                </a:lnTo>
                <a:lnTo>
                  <a:pt x="871450" y="221756"/>
                </a:lnTo>
                <a:lnTo>
                  <a:pt x="871372" y="221939"/>
                </a:lnTo>
                <a:lnTo>
                  <a:pt x="871399" y="222148"/>
                </a:lnTo>
                <a:lnTo>
                  <a:pt x="871737" y="222826"/>
                </a:lnTo>
                <a:lnTo>
                  <a:pt x="871763" y="222878"/>
                </a:lnTo>
                <a:lnTo>
                  <a:pt x="872259" y="223660"/>
                </a:lnTo>
                <a:lnTo>
                  <a:pt x="872571" y="223973"/>
                </a:lnTo>
                <a:lnTo>
                  <a:pt x="873015" y="224208"/>
                </a:lnTo>
                <a:lnTo>
                  <a:pt x="874500" y="224495"/>
                </a:lnTo>
                <a:lnTo>
                  <a:pt x="875387" y="224573"/>
                </a:lnTo>
                <a:lnTo>
                  <a:pt x="876403" y="224939"/>
                </a:lnTo>
                <a:lnTo>
                  <a:pt x="877264" y="225487"/>
                </a:lnTo>
                <a:lnTo>
                  <a:pt x="877603" y="225591"/>
                </a:lnTo>
                <a:lnTo>
                  <a:pt x="878202" y="225591"/>
                </a:lnTo>
                <a:lnTo>
                  <a:pt x="879323" y="225095"/>
                </a:lnTo>
                <a:lnTo>
                  <a:pt x="879818" y="225095"/>
                </a:lnTo>
                <a:lnTo>
                  <a:pt x="880392" y="225252"/>
                </a:lnTo>
                <a:lnTo>
                  <a:pt x="880809" y="225461"/>
                </a:lnTo>
                <a:lnTo>
                  <a:pt x="881591" y="226087"/>
                </a:lnTo>
                <a:lnTo>
                  <a:pt x="881929" y="226608"/>
                </a:lnTo>
                <a:lnTo>
                  <a:pt x="882164" y="227234"/>
                </a:lnTo>
                <a:lnTo>
                  <a:pt x="882216" y="227756"/>
                </a:lnTo>
                <a:lnTo>
                  <a:pt x="882138" y="228278"/>
                </a:lnTo>
                <a:lnTo>
                  <a:pt x="882008" y="228591"/>
                </a:lnTo>
                <a:lnTo>
                  <a:pt x="881773" y="228930"/>
                </a:lnTo>
                <a:lnTo>
                  <a:pt x="881043" y="229791"/>
                </a:lnTo>
                <a:lnTo>
                  <a:pt x="880887" y="230078"/>
                </a:lnTo>
                <a:lnTo>
                  <a:pt x="880783" y="230417"/>
                </a:lnTo>
                <a:lnTo>
                  <a:pt x="880861" y="231486"/>
                </a:lnTo>
                <a:lnTo>
                  <a:pt x="880991" y="231930"/>
                </a:lnTo>
                <a:lnTo>
                  <a:pt x="881122" y="232504"/>
                </a:lnTo>
                <a:lnTo>
                  <a:pt x="881148" y="233051"/>
                </a:lnTo>
                <a:lnTo>
                  <a:pt x="881043" y="233782"/>
                </a:lnTo>
                <a:lnTo>
                  <a:pt x="880366" y="235217"/>
                </a:lnTo>
                <a:lnTo>
                  <a:pt x="880313" y="235686"/>
                </a:lnTo>
                <a:lnTo>
                  <a:pt x="880366" y="235999"/>
                </a:lnTo>
                <a:lnTo>
                  <a:pt x="880548" y="236938"/>
                </a:lnTo>
                <a:lnTo>
                  <a:pt x="881200" y="238321"/>
                </a:lnTo>
                <a:lnTo>
                  <a:pt x="881252" y="238999"/>
                </a:lnTo>
                <a:lnTo>
                  <a:pt x="881017" y="239782"/>
                </a:lnTo>
                <a:lnTo>
                  <a:pt x="881017" y="239782"/>
                </a:lnTo>
                <a:lnTo>
                  <a:pt x="880522" y="240382"/>
                </a:lnTo>
                <a:lnTo>
                  <a:pt x="879922" y="240825"/>
                </a:lnTo>
                <a:lnTo>
                  <a:pt x="878723" y="241399"/>
                </a:lnTo>
                <a:lnTo>
                  <a:pt x="878410" y="241660"/>
                </a:lnTo>
                <a:lnTo>
                  <a:pt x="878202" y="242025"/>
                </a:lnTo>
                <a:lnTo>
                  <a:pt x="878228" y="242547"/>
                </a:lnTo>
                <a:lnTo>
                  <a:pt x="878228" y="242547"/>
                </a:lnTo>
                <a:lnTo>
                  <a:pt x="878228" y="242573"/>
                </a:lnTo>
                <a:lnTo>
                  <a:pt x="878619" y="243381"/>
                </a:lnTo>
                <a:lnTo>
                  <a:pt x="879297" y="244216"/>
                </a:lnTo>
                <a:lnTo>
                  <a:pt x="879688" y="244581"/>
                </a:lnTo>
                <a:lnTo>
                  <a:pt x="880105" y="244947"/>
                </a:lnTo>
                <a:lnTo>
                  <a:pt x="880105" y="244973"/>
                </a:lnTo>
                <a:lnTo>
                  <a:pt x="881460" y="245833"/>
                </a:lnTo>
                <a:lnTo>
                  <a:pt x="881591" y="245938"/>
                </a:lnTo>
                <a:lnTo>
                  <a:pt x="881982" y="246094"/>
                </a:lnTo>
                <a:lnTo>
                  <a:pt x="882868" y="246225"/>
                </a:lnTo>
                <a:lnTo>
                  <a:pt x="882998" y="246225"/>
                </a:lnTo>
                <a:lnTo>
                  <a:pt x="884458" y="246068"/>
                </a:lnTo>
                <a:lnTo>
                  <a:pt x="885605" y="246381"/>
                </a:lnTo>
                <a:lnTo>
                  <a:pt x="886205" y="246720"/>
                </a:lnTo>
                <a:lnTo>
                  <a:pt x="886726" y="247347"/>
                </a:lnTo>
                <a:lnTo>
                  <a:pt x="887117" y="248129"/>
                </a:lnTo>
                <a:lnTo>
                  <a:pt x="887456" y="249746"/>
                </a:lnTo>
                <a:lnTo>
                  <a:pt x="887326" y="250581"/>
                </a:lnTo>
                <a:lnTo>
                  <a:pt x="887326" y="250659"/>
                </a:lnTo>
                <a:lnTo>
                  <a:pt x="887326" y="250659"/>
                </a:lnTo>
                <a:lnTo>
                  <a:pt x="886882" y="251285"/>
                </a:lnTo>
                <a:lnTo>
                  <a:pt x="886283" y="251833"/>
                </a:lnTo>
                <a:lnTo>
                  <a:pt x="885344" y="252329"/>
                </a:lnTo>
                <a:lnTo>
                  <a:pt x="884093" y="252981"/>
                </a:lnTo>
                <a:lnTo>
                  <a:pt x="883963" y="252851"/>
                </a:lnTo>
                <a:lnTo>
                  <a:pt x="883024" y="252094"/>
                </a:lnTo>
                <a:lnTo>
                  <a:pt x="883363" y="251337"/>
                </a:lnTo>
                <a:lnTo>
                  <a:pt x="883363" y="251311"/>
                </a:lnTo>
                <a:lnTo>
                  <a:pt x="883911" y="250085"/>
                </a:lnTo>
                <a:lnTo>
                  <a:pt x="883911" y="249485"/>
                </a:lnTo>
                <a:lnTo>
                  <a:pt x="883911" y="249198"/>
                </a:lnTo>
                <a:lnTo>
                  <a:pt x="883728" y="249016"/>
                </a:lnTo>
                <a:lnTo>
                  <a:pt x="882164" y="248990"/>
                </a:lnTo>
                <a:lnTo>
                  <a:pt x="881956" y="249094"/>
                </a:lnTo>
                <a:lnTo>
                  <a:pt x="881382" y="249381"/>
                </a:lnTo>
                <a:lnTo>
                  <a:pt x="881174" y="250242"/>
                </a:lnTo>
                <a:lnTo>
                  <a:pt x="881174" y="250529"/>
                </a:lnTo>
                <a:lnTo>
                  <a:pt x="881174" y="251285"/>
                </a:lnTo>
                <a:lnTo>
                  <a:pt x="881252" y="251833"/>
                </a:lnTo>
                <a:lnTo>
                  <a:pt x="882399" y="252851"/>
                </a:lnTo>
                <a:lnTo>
                  <a:pt x="882790" y="253216"/>
                </a:lnTo>
                <a:lnTo>
                  <a:pt x="882868" y="253268"/>
                </a:lnTo>
                <a:lnTo>
                  <a:pt x="882347" y="253529"/>
                </a:lnTo>
                <a:lnTo>
                  <a:pt x="882164" y="253711"/>
                </a:lnTo>
                <a:lnTo>
                  <a:pt x="882008" y="254259"/>
                </a:lnTo>
                <a:lnTo>
                  <a:pt x="882060" y="254937"/>
                </a:lnTo>
                <a:lnTo>
                  <a:pt x="882060" y="254963"/>
                </a:lnTo>
                <a:lnTo>
                  <a:pt x="882060" y="255146"/>
                </a:lnTo>
                <a:lnTo>
                  <a:pt x="882529" y="256398"/>
                </a:lnTo>
                <a:lnTo>
                  <a:pt x="882607" y="256607"/>
                </a:lnTo>
                <a:lnTo>
                  <a:pt x="882868" y="257337"/>
                </a:lnTo>
                <a:lnTo>
                  <a:pt x="883129" y="258094"/>
                </a:lnTo>
                <a:lnTo>
                  <a:pt x="883181" y="258668"/>
                </a:lnTo>
                <a:lnTo>
                  <a:pt x="883181" y="258981"/>
                </a:lnTo>
                <a:lnTo>
                  <a:pt x="883181" y="258981"/>
                </a:lnTo>
                <a:lnTo>
                  <a:pt x="883181" y="258981"/>
                </a:lnTo>
                <a:lnTo>
                  <a:pt x="882998" y="259685"/>
                </a:lnTo>
                <a:lnTo>
                  <a:pt x="882738" y="260259"/>
                </a:lnTo>
                <a:lnTo>
                  <a:pt x="881695" y="261928"/>
                </a:lnTo>
                <a:lnTo>
                  <a:pt x="881669" y="261954"/>
                </a:lnTo>
                <a:lnTo>
                  <a:pt x="881669" y="261981"/>
                </a:lnTo>
                <a:lnTo>
                  <a:pt x="881382" y="263259"/>
                </a:lnTo>
                <a:lnTo>
                  <a:pt x="881382" y="263259"/>
                </a:lnTo>
                <a:lnTo>
                  <a:pt x="881565" y="264198"/>
                </a:lnTo>
                <a:lnTo>
                  <a:pt x="881851" y="264876"/>
                </a:lnTo>
                <a:lnTo>
                  <a:pt x="881851" y="264876"/>
                </a:lnTo>
                <a:lnTo>
                  <a:pt x="882112" y="265163"/>
                </a:lnTo>
                <a:lnTo>
                  <a:pt x="882399" y="265502"/>
                </a:lnTo>
                <a:lnTo>
                  <a:pt x="882790" y="265737"/>
                </a:lnTo>
                <a:lnTo>
                  <a:pt x="883311" y="265815"/>
                </a:lnTo>
                <a:lnTo>
                  <a:pt x="887247" y="265372"/>
                </a:lnTo>
                <a:lnTo>
                  <a:pt x="888186" y="265267"/>
                </a:lnTo>
                <a:lnTo>
                  <a:pt x="889072" y="265424"/>
                </a:lnTo>
                <a:lnTo>
                  <a:pt x="889776" y="265763"/>
                </a:lnTo>
                <a:lnTo>
                  <a:pt x="890427" y="266363"/>
                </a:lnTo>
                <a:lnTo>
                  <a:pt x="890662" y="266989"/>
                </a:lnTo>
                <a:lnTo>
                  <a:pt x="890688" y="267067"/>
                </a:lnTo>
                <a:lnTo>
                  <a:pt x="890740" y="267172"/>
                </a:lnTo>
                <a:lnTo>
                  <a:pt x="890740" y="267198"/>
                </a:lnTo>
                <a:lnTo>
                  <a:pt x="890662" y="267745"/>
                </a:lnTo>
                <a:lnTo>
                  <a:pt x="890219" y="268371"/>
                </a:lnTo>
                <a:lnTo>
                  <a:pt x="889489" y="268554"/>
                </a:lnTo>
                <a:lnTo>
                  <a:pt x="888160" y="268215"/>
                </a:lnTo>
                <a:lnTo>
                  <a:pt x="887925" y="268085"/>
                </a:lnTo>
                <a:lnTo>
                  <a:pt x="887664" y="268058"/>
                </a:lnTo>
                <a:lnTo>
                  <a:pt x="887430" y="268163"/>
                </a:lnTo>
                <a:lnTo>
                  <a:pt x="886935" y="268606"/>
                </a:lnTo>
                <a:lnTo>
                  <a:pt x="886439" y="269310"/>
                </a:lnTo>
                <a:lnTo>
                  <a:pt x="886413" y="269363"/>
                </a:lnTo>
                <a:lnTo>
                  <a:pt x="886152" y="270067"/>
                </a:lnTo>
                <a:lnTo>
                  <a:pt x="886152" y="270067"/>
                </a:lnTo>
                <a:lnTo>
                  <a:pt x="886178" y="270667"/>
                </a:lnTo>
                <a:lnTo>
                  <a:pt x="886309" y="271658"/>
                </a:lnTo>
                <a:lnTo>
                  <a:pt x="886622" y="272415"/>
                </a:lnTo>
                <a:lnTo>
                  <a:pt x="886674" y="272493"/>
                </a:lnTo>
                <a:lnTo>
                  <a:pt x="887091" y="273223"/>
                </a:lnTo>
                <a:lnTo>
                  <a:pt x="887638" y="274189"/>
                </a:lnTo>
                <a:lnTo>
                  <a:pt x="887769" y="274424"/>
                </a:lnTo>
                <a:lnTo>
                  <a:pt x="888081" y="275415"/>
                </a:lnTo>
                <a:lnTo>
                  <a:pt x="888081" y="275467"/>
                </a:lnTo>
                <a:lnTo>
                  <a:pt x="888107" y="277632"/>
                </a:lnTo>
                <a:lnTo>
                  <a:pt x="888107" y="277814"/>
                </a:lnTo>
                <a:lnTo>
                  <a:pt x="888368" y="278884"/>
                </a:lnTo>
                <a:lnTo>
                  <a:pt x="888368" y="278884"/>
                </a:lnTo>
                <a:lnTo>
                  <a:pt x="888420" y="279667"/>
                </a:lnTo>
                <a:lnTo>
                  <a:pt x="888290" y="280371"/>
                </a:lnTo>
                <a:lnTo>
                  <a:pt x="888107" y="280814"/>
                </a:lnTo>
                <a:lnTo>
                  <a:pt x="887560" y="281545"/>
                </a:lnTo>
                <a:lnTo>
                  <a:pt x="887247" y="281858"/>
                </a:lnTo>
                <a:lnTo>
                  <a:pt x="886752" y="282379"/>
                </a:lnTo>
                <a:lnTo>
                  <a:pt x="886387" y="283006"/>
                </a:lnTo>
                <a:lnTo>
                  <a:pt x="886283" y="283684"/>
                </a:lnTo>
                <a:lnTo>
                  <a:pt x="886335" y="284153"/>
                </a:lnTo>
                <a:lnTo>
                  <a:pt x="886596" y="284701"/>
                </a:lnTo>
                <a:lnTo>
                  <a:pt x="887638" y="285875"/>
                </a:lnTo>
                <a:lnTo>
                  <a:pt x="888525" y="286710"/>
                </a:lnTo>
                <a:lnTo>
                  <a:pt x="888655" y="286918"/>
                </a:lnTo>
                <a:lnTo>
                  <a:pt x="888759" y="287231"/>
                </a:lnTo>
                <a:lnTo>
                  <a:pt x="888811" y="287831"/>
                </a:lnTo>
                <a:lnTo>
                  <a:pt x="888707" y="288718"/>
                </a:lnTo>
                <a:lnTo>
                  <a:pt x="888081" y="289866"/>
                </a:lnTo>
                <a:lnTo>
                  <a:pt x="887795" y="290544"/>
                </a:lnTo>
                <a:lnTo>
                  <a:pt x="887691" y="291014"/>
                </a:lnTo>
                <a:lnTo>
                  <a:pt x="887716" y="291536"/>
                </a:lnTo>
                <a:lnTo>
                  <a:pt x="887925" y="292136"/>
                </a:lnTo>
                <a:lnTo>
                  <a:pt x="887977" y="292214"/>
                </a:lnTo>
                <a:lnTo>
                  <a:pt x="888055" y="292371"/>
                </a:lnTo>
                <a:lnTo>
                  <a:pt x="888342" y="292762"/>
                </a:lnTo>
                <a:lnTo>
                  <a:pt x="888707" y="293075"/>
                </a:lnTo>
                <a:lnTo>
                  <a:pt x="889515" y="293570"/>
                </a:lnTo>
                <a:lnTo>
                  <a:pt x="890401" y="293883"/>
                </a:lnTo>
                <a:lnTo>
                  <a:pt x="890871" y="294222"/>
                </a:lnTo>
                <a:lnTo>
                  <a:pt x="891001" y="294327"/>
                </a:lnTo>
                <a:lnTo>
                  <a:pt x="891575" y="294875"/>
                </a:lnTo>
                <a:lnTo>
                  <a:pt x="891940" y="295501"/>
                </a:lnTo>
                <a:lnTo>
                  <a:pt x="892070" y="295866"/>
                </a:lnTo>
                <a:lnTo>
                  <a:pt x="892148" y="296361"/>
                </a:lnTo>
                <a:lnTo>
                  <a:pt x="891991" y="297562"/>
                </a:lnTo>
                <a:lnTo>
                  <a:pt x="891652" y="298318"/>
                </a:lnTo>
                <a:lnTo>
                  <a:pt x="891105" y="299466"/>
                </a:lnTo>
                <a:lnTo>
                  <a:pt x="890949" y="300431"/>
                </a:lnTo>
                <a:lnTo>
                  <a:pt x="890845" y="301005"/>
                </a:lnTo>
                <a:lnTo>
                  <a:pt x="890897" y="302048"/>
                </a:lnTo>
                <a:lnTo>
                  <a:pt x="891053" y="302805"/>
                </a:lnTo>
                <a:lnTo>
                  <a:pt x="891131" y="303196"/>
                </a:lnTo>
                <a:lnTo>
                  <a:pt x="891262" y="303639"/>
                </a:lnTo>
                <a:lnTo>
                  <a:pt x="891626" y="304265"/>
                </a:lnTo>
                <a:lnTo>
                  <a:pt x="891887" y="304605"/>
                </a:lnTo>
                <a:lnTo>
                  <a:pt x="893191" y="305778"/>
                </a:lnTo>
                <a:lnTo>
                  <a:pt x="893660" y="306326"/>
                </a:lnTo>
                <a:lnTo>
                  <a:pt x="893764" y="306509"/>
                </a:lnTo>
                <a:lnTo>
                  <a:pt x="894025" y="307057"/>
                </a:lnTo>
                <a:lnTo>
                  <a:pt x="894155" y="307396"/>
                </a:lnTo>
                <a:lnTo>
                  <a:pt x="894181" y="307996"/>
                </a:lnTo>
                <a:lnTo>
                  <a:pt x="894051" y="308648"/>
                </a:lnTo>
                <a:lnTo>
                  <a:pt x="893895" y="309013"/>
                </a:lnTo>
                <a:lnTo>
                  <a:pt x="893477" y="309639"/>
                </a:lnTo>
                <a:lnTo>
                  <a:pt x="893086" y="309978"/>
                </a:lnTo>
                <a:lnTo>
                  <a:pt x="892513" y="310343"/>
                </a:lnTo>
                <a:lnTo>
                  <a:pt x="891027" y="310735"/>
                </a:lnTo>
                <a:lnTo>
                  <a:pt x="890818" y="310865"/>
                </a:lnTo>
                <a:lnTo>
                  <a:pt x="890610" y="311022"/>
                </a:lnTo>
                <a:lnTo>
                  <a:pt x="890427" y="311152"/>
                </a:lnTo>
                <a:lnTo>
                  <a:pt x="890115" y="311674"/>
                </a:lnTo>
                <a:lnTo>
                  <a:pt x="890036" y="311856"/>
                </a:lnTo>
                <a:lnTo>
                  <a:pt x="889958" y="312326"/>
                </a:lnTo>
                <a:lnTo>
                  <a:pt x="889958" y="312483"/>
                </a:lnTo>
                <a:lnTo>
                  <a:pt x="889958" y="312691"/>
                </a:lnTo>
                <a:lnTo>
                  <a:pt x="890010" y="312874"/>
                </a:lnTo>
                <a:lnTo>
                  <a:pt x="890115" y="313317"/>
                </a:lnTo>
                <a:lnTo>
                  <a:pt x="890740" y="314543"/>
                </a:lnTo>
                <a:lnTo>
                  <a:pt x="891183" y="316030"/>
                </a:lnTo>
                <a:lnTo>
                  <a:pt x="891183" y="316630"/>
                </a:lnTo>
                <a:lnTo>
                  <a:pt x="891027" y="317334"/>
                </a:lnTo>
                <a:lnTo>
                  <a:pt x="890454" y="318560"/>
                </a:lnTo>
                <a:lnTo>
                  <a:pt x="890349" y="318899"/>
                </a:lnTo>
                <a:lnTo>
                  <a:pt x="890349" y="319004"/>
                </a:lnTo>
                <a:lnTo>
                  <a:pt x="890297" y="319473"/>
                </a:lnTo>
                <a:lnTo>
                  <a:pt x="890349" y="319786"/>
                </a:lnTo>
                <a:lnTo>
                  <a:pt x="890480" y="320543"/>
                </a:lnTo>
                <a:lnTo>
                  <a:pt x="891340" y="322447"/>
                </a:lnTo>
                <a:lnTo>
                  <a:pt x="891470" y="322838"/>
                </a:lnTo>
                <a:lnTo>
                  <a:pt x="891496" y="323412"/>
                </a:lnTo>
                <a:lnTo>
                  <a:pt x="891522" y="323517"/>
                </a:lnTo>
                <a:lnTo>
                  <a:pt x="891392" y="324091"/>
                </a:lnTo>
                <a:lnTo>
                  <a:pt x="891210" y="324456"/>
                </a:lnTo>
                <a:lnTo>
                  <a:pt x="891001" y="324743"/>
                </a:lnTo>
                <a:lnTo>
                  <a:pt x="890584" y="325238"/>
                </a:lnTo>
                <a:lnTo>
                  <a:pt x="890167" y="325604"/>
                </a:lnTo>
                <a:lnTo>
                  <a:pt x="889489" y="326021"/>
                </a:lnTo>
                <a:lnTo>
                  <a:pt x="888525" y="326412"/>
                </a:lnTo>
                <a:lnTo>
                  <a:pt x="887638" y="326882"/>
                </a:lnTo>
                <a:lnTo>
                  <a:pt x="887273" y="327169"/>
                </a:lnTo>
                <a:lnTo>
                  <a:pt x="886648" y="327821"/>
                </a:lnTo>
                <a:lnTo>
                  <a:pt x="886152" y="328578"/>
                </a:lnTo>
                <a:lnTo>
                  <a:pt x="885813" y="329386"/>
                </a:lnTo>
                <a:lnTo>
                  <a:pt x="885605" y="330221"/>
                </a:lnTo>
                <a:lnTo>
                  <a:pt x="885579" y="330847"/>
                </a:lnTo>
                <a:lnTo>
                  <a:pt x="885970" y="332412"/>
                </a:lnTo>
                <a:lnTo>
                  <a:pt x="886205" y="332908"/>
                </a:lnTo>
                <a:lnTo>
                  <a:pt x="886856" y="333377"/>
                </a:lnTo>
                <a:lnTo>
                  <a:pt x="887065" y="333403"/>
                </a:lnTo>
                <a:lnTo>
                  <a:pt x="887586" y="333638"/>
                </a:lnTo>
                <a:lnTo>
                  <a:pt x="888368" y="334055"/>
                </a:lnTo>
                <a:lnTo>
                  <a:pt x="888785" y="334264"/>
                </a:lnTo>
                <a:lnTo>
                  <a:pt x="889463" y="335047"/>
                </a:lnTo>
                <a:lnTo>
                  <a:pt x="889515" y="335099"/>
                </a:lnTo>
                <a:lnTo>
                  <a:pt x="889802" y="335673"/>
                </a:lnTo>
                <a:lnTo>
                  <a:pt x="889880" y="335855"/>
                </a:lnTo>
                <a:lnTo>
                  <a:pt x="890010" y="336247"/>
                </a:lnTo>
                <a:lnTo>
                  <a:pt x="890219" y="337916"/>
                </a:lnTo>
                <a:lnTo>
                  <a:pt x="890323" y="338203"/>
                </a:lnTo>
                <a:lnTo>
                  <a:pt x="890349" y="338255"/>
                </a:lnTo>
                <a:lnTo>
                  <a:pt x="890349" y="338307"/>
                </a:lnTo>
                <a:lnTo>
                  <a:pt x="890584" y="338647"/>
                </a:lnTo>
                <a:lnTo>
                  <a:pt x="891131" y="339064"/>
                </a:lnTo>
                <a:lnTo>
                  <a:pt x="891157" y="339090"/>
                </a:lnTo>
                <a:lnTo>
                  <a:pt x="891366" y="339246"/>
                </a:lnTo>
                <a:lnTo>
                  <a:pt x="891731" y="339533"/>
                </a:lnTo>
                <a:lnTo>
                  <a:pt x="891861" y="339612"/>
                </a:lnTo>
                <a:lnTo>
                  <a:pt x="891887" y="339612"/>
                </a:lnTo>
                <a:lnTo>
                  <a:pt x="892721" y="340107"/>
                </a:lnTo>
                <a:lnTo>
                  <a:pt x="893686" y="340342"/>
                </a:lnTo>
                <a:lnTo>
                  <a:pt x="894755" y="340446"/>
                </a:lnTo>
                <a:lnTo>
                  <a:pt x="895719" y="340812"/>
                </a:lnTo>
                <a:lnTo>
                  <a:pt x="896345" y="341229"/>
                </a:lnTo>
                <a:lnTo>
                  <a:pt x="896684" y="341542"/>
                </a:lnTo>
                <a:lnTo>
                  <a:pt x="897179" y="342116"/>
                </a:lnTo>
                <a:lnTo>
                  <a:pt x="897805" y="342925"/>
                </a:lnTo>
                <a:lnTo>
                  <a:pt x="898013" y="343368"/>
                </a:lnTo>
                <a:lnTo>
                  <a:pt x="898169" y="343655"/>
                </a:lnTo>
                <a:lnTo>
                  <a:pt x="898326" y="344098"/>
                </a:lnTo>
                <a:lnTo>
                  <a:pt x="898430" y="344672"/>
                </a:lnTo>
                <a:lnTo>
                  <a:pt x="898430" y="345220"/>
                </a:lnTo>
                <a:lnTo>
                  <a:pt x="898456" y="346237"/>
                </a:lnTo>
                <a:lnTo>
                  <a:pt x="898586" y="346681"/>
                </a:lnTo>
                <a:lnTo>
                  <a:pt x="898821" y="347046"/>
                </a:lnTo>
                <a:lnTo>
                  <a:pt x="899082" y="347281"/>
                </a:lnTo>
                <a:lnTo>
                  <a:pt x="899760" y="347750"/>
                </a:lnTo>
                <a:lnTo>
                  <a:pt x="900333" y="348272"/>
                </a:lnTo>
                <a:lnTo>
                  <a:pt x="900489" y="348429"/>
                </a:lnTo>
                <a:lnTo>
                  <a:pt x="900672" y="348742"/>
                </a:lnTo>
                <a:lnTo>
                  <a:pt x="900776" y="349237"/>
                </a:lnTo>
                <a:lnTo>
                  <a:pt x="900776" y="349733"/>
                </a:lnTo>
                <a:lnTo>
                  <a:pt x="900646" y="350150"/>
                </a:lnTo>
                <a:lnTo>
                  <a:pt x="900307" y="350750"/>
                </a:lnTo>
                <a:lnTo>
                  <a:pt x="899681" y="351298"/>
                </a:lnTo>
                <a:lnTo>
                  <a:pt x="898951" y="351846"/>
                </a:lnTo>
                <a:lnTo>
                  <a:pt x="898639" y="352107"/>
                </a:lnTo>
                <a:lnTo>
                  <a:pt x="898091" y="352837"/>
                </a:lnTo>
                <a:lnTo>
                  <a:pt x="897961" y="353489"/>
                </a:lnTo>
                <a:lnTo>
                  <a:pt x="898274" y="354559"/>
                </a:lnTo>
                <a:lnTo>
                  <a:pt x="899004" y="355889"/>
                </a:lnTo>
                <a:lnTo>
                  <a:pt x="899134" y="356306"/>
                </a:lnTo>
                <a:lnTo>
                  <a:pt x="899186" y="356750"/>
                </a:lnTo>
                <a:lnTo>
                  <a:pt x="899160" y="357115"/>
                </a:lnTo>
                <a:lnTo>
                  <a:pt x="899056" y="357480"/>
                </a:lnTo>
                <a:lnTo>
                  <a:pt x="898639" y="358237"/>
                </a:lnTo>
                <a:lnTo>
                  <a:pt x="898560" y="358785"/>
                </a:lnTo>
                <a:lnTo>
                  <a:pt x="898613" y="359124"/>
                </a:lnTo>
                <a:lnTo>
                  <a:pt x="898795" y="359489"/>
                </a:lnTo>
                <a:lnTo>
                  <a:pt x="899238" y="359958"/>
                </a:lnTo>
                <a:lnTo>
                  <a:pt x="899864" y="360298"/>
                </a:lnTo>
                <a:lnTo>
                  <a:pt x="900776" y="360533"/>
                </a:lnTo>
                <a:lnTo>
                  <a:pt x="902027" y="360584"/>
                </a:lnTo>
                <a:lnTo>
                  <a:pt x="902679" y="360376"/>
                </a:lnTo>
                <a:lnTo>
                  <a:pt x="903331" y="360037"/>
                </a:lnTo>
                <a:lnTo>
                  <a:pt x="903618" y="359985"/>
                </a:lnTo>
                <a:lnTo>
                  <a:pt x="904504" y="360115"/>
                </a:lnTo>
                <a:lnTo>
                  <a:pt x="904973" y="360611"/>
                </a:lnTo>
                <a:lnTo>
                  <a:pt x="905129" y="360924"/>
                </a:lnTo>
                <a:lnTo>
                  <a:pt x="906354" y="359932"/>
                </a:lnTo>
                <a:lnTo>
                  <a:pt x="906589" y="359280"/>
                </a:lnTo>
                <a:lnTo>
                  <a:pt x="906354" y="358732"/>
                </a:lnTo>
                <a:lnTo>
                  <a:pt x="906433" y="357559"/>
                </a:lnTo>
                <a:lnTo>
                  <a:pt x="906615" y="356776"/>
                </a:lnTo>
                <a:lnTo>
                  <a:pt x="906693" y="355863"/>
                </a:lnTo>
                <a:lnTo>
                  <a:pt x="907449" y="355341"/>
                </a:lnTo>
                <a:lnTo>
                  <a:pt x="908362" y="355080"/>
                </a:lnTo>
                <a:lnTo>
                  <a:pt x="909118" y="355054"/>
                </a:lnTo>
                <a:lnTo>
                  <a:pt x="909795" y="355915"/>
                </a:lnTo>
                <a:lnTo>
                  <a:pt x="910160" y="356880"/>
                </a:lnTo>
                <a:lnTo>
                  <a:pt x="910838" y="357350"/>
                </a:lnTo>
                <a:lnTo>
                  <a:pt x="911125" y="358028"/>
                </a:lnTo>
                <a:lnTo>
                  <a:pt x="911229" y="358576"/>
                </a:lnTo>
                <a:lnTo>
                  <a:pt x="910968" y="360115"/>
                </a:lnTo>
                <a:lnTo>
                  <a:pt x="910864" y="360637"/>
                </a:lnTo>
                <a:lnTo>
                  <a:pt x="910212" y="361523"/>
                </a:lnTo>
                <a:lnTo>
                  <a:pt x="909535" y="361863"/>
                </a:lnTo>
                <a:lnTo>
                  <a:pt x="906928" y="362854"/>
                </a:lnTo>
                <a:lnTo>
                  <a:pt x="906537" y="363089"/>
                </a:lnTo>
                <a:lnTo>
                  <a:pt x="906068" y="363245"/>
                </a:lnTo>
                <a:lnTo>
                  <a:pt x="906511" y="364132"/>
                </a:lnTo>
                <a:lnTo>
                  <a:pt x="906641" y="364915"/>
                </a:lnTo>
                <a:lnTo>
                  <a:pt x="906589" y="365932"/>
                </a:lnTo>
                <a:lnTo>
                  <a:pt x="906485" y="366558"/>
                </a:lnTo>
                <a:lnTo>
                  <a:pt x="906407" y="367028"/>
                </a:lnTo>
                <a:lnTo>
                  <a:pt x="906459" y="367445"/>
                </a:lnTo>
                <a:lnTo>
                  <a:pt x="906641" y="368071"/>
                </a:lnTo>
                <a:lnTo>
                  <a:pt x="906798" y="368384"/>
                </a:lnTo>
                <a:lnTo>
                  <a:pt x="907449" y="368958"/>
                </a:lnTo>
                <a:lnTo>
                  <a:pt x="907762" y="369219"/>
                </a:lnTo>
                <a:lnTo>
                  <a:pt x="908544" y="369688"/>
                </a:lnTo>
                <a:lnTo>
                  <a:pt x="909118" y="370184"/>
                </a:lnTo>
                <a:lnTo>
                  <a:pt x="909822" y="370967"/>
                </a:lnTo>
                <a:lnTo>
                  <a:pt x="910603" y="372297"/>
                </a:lnTo>
                <a:lnTo>
                  <a:pt x="910629" y="372454"/>
                </a:lnTo>
                <a:lnTo>
                  <a:pt x="910656" y="372506"/>
                </a:lnTo>
                <a:lnTo>
                  <a:pt x="910864" y="373314"/>
                </a:lnTo>
                <a:lnTo>
                  <a:pt x="910812" y="374175"/>
                </a:lnTo>
                <a:lnTo>
                  <a:pt x="910577" y="374775"/>
                </a:lnTo>
                <a:lnTo>
                  <a:pt x="910317" y="375584"/>
                </a:lnTo>
                <a:lnTo>
                  <a:pt x="910238" y="376001"/>
                </a:lnTo>
                <a:lnTo>
                  <a:pt x="910499" y="377019"/>
                </a:lnTo>
                <a:lnTo>
                  <a:pt x="911307" y="378375"/>
                </a:lnTo>
                <a:lnTo>
                  <a:pt x="911542" y="378818"/>
                </a:lnTo>
                <a:lnTo>
                  <a:pt x="912142" y="380149"/>
                </a:lnTo>
                <a:lnTo>
                  <a:pt x="912324" y="381375"/>
                </a:lnTo>
                <a:lnTo>
                  <a:pt x="912272" y="381818"/>
                </a:lnTo>
                <a:lnTo>
                  <a:pt x="912298" y="382575"/>
                </a:lnTo>
                <a:lnTo>
                  <a:pt x="912454" y="383044"/>
                </a:lnTo>
                <a:lnTo>
                  <a:pt x="912689" y="383409"/>
                </a:lnTo>
                <a:lnTo>
                  <a:pt x="912897" y="383775"/>
                </a:lnTo>
                <a:lnTo>
                  <a:pt x="913497" y="384348"/>
                </a:lnTo>
                <a:lnTo>
                  <a:pt x="913940" y="384949"/>
                </a:lnTo>
                <a:lnTo>
                  <a:pt x="913966" y="385001"/>
                </a:lnTo>
                <a:lnTo>
                  <a:pt x="914201" y="385496"/>
                </a:lnTo>
                <a:lnTo>
                  <a:pt x="914227" y="385496"/>
                </a:lnTo>
                <a:lnTo>
                  <a:pt x="914331" y="385888"/>
                </a:lnTo>
                <a:lnTo>
                  <a:pt x="914435" y="386696"/>
                </a:lnTo>
                <a:lnTo>
                  <a:pt x="914383" y="387035"/>
                </a:lnTo>
                <a:lnTo>
                  <a:pt x="914175" y="387635"/>
                </a:lnTo>
                <a:lnTo>
                  <a:pt x="913653" y="388105"/>
                </a:lnTo>
                <a:lnTo>
                  <a:pt x="913236" y="388340"/>
                </a:lnTo>
                <a:lnTo>
                  <a:pt x="911698" y="388862"/>
                </a:lnTo>
                <a:lnTo>
                  <a:pt x="911073" y="389305"/>
                </a:lnTo>
                <a:lnTo>
                  <a:pt x="910760" y="389748"/>
                </a:lnTo>
                <a:lnTo>
                  <a:pt x="910629" y="390270"/>
                </a:lnTo>
                <a:lnTo>
                  <a:pt x="910603" y="390687"/>
                </a:lnTo>
                <a:lnTo>
                  <a:pt x="910682" y="390948"/>
                </a:lnTo>
                <a:lnTo>
                  <a:pt x="911021" y="391392"/>
                </a:lnTo>
                <a:lnTo>
                  <a:pt x="911333" y="391548"/>
                </a:lnTo>
                <a:lnTo>
                  <a:pt x="911985" y="391705"/>
                </a:lnTo>
                <a:lnTo>
                  <a:pt x="912324" y="391653"/>
                </a:lnTo>
                <a:lnTo>
                  <a:pt x="912976" y="391418"/>
                </a:lnTo>
                <a:lnTo>
                  <a:pt x="914383" y="390740"/>
                </a:lnTo>
                <a:lnTo>
                  <a:pt x="914957" y="390557"/>
                </a:lnTo>
                <a:lnTo>
                  <a:pt x="915452" y="390479"/>
                </a:lnTo>
                <a:lnTo>
                  <a:pt x="915765" y="390531"/>
                </a:lnTo>
                <a:lnTo>
                  <a:pt x="916364" y="390714"/>
                </a:lnTo>
                <a:lnTo>
                  <a:pt x="917042" y="391105"/>
                </a:lnTo>
                <a:lnTo>
                  <a:pt x="917146" y="391209"/>
                </a:lnTo>
                <a:lnTo>
                  <a:pt x="917616" y="391679"/>
                </a:lnTo>
                <a:lnTo>
                  <a:pt x="917981" y="392044"/>
                </a:lnTo>
                <a:lnTo>
                  <a:pt x="918267" y="392279"/>
                </a:lnTo>
                <a:lnTo>
                  <a:pt x="918893" y="392566"/>
                </a:lnTo>
                <a:lnTo>
                  <a:pt x="920352" y="392618"/>
                </a:lnTo>
                <a:lnTo>
                  <a:pt x="921004" y="392879"/>
                </a:lnTo>
                <a:lnTo>
                  <a:pt x="921369" y="393114"/>
                </a:lnTo>
                <a:lnTo>
                  <a:pt x="921969" y="393766"/>
                </a:lnTo>
                <a:lnTo>
                  <a:pt x="922151" y="394131"/>
                </a:lnTo>
                <a:lnTo>
                  <a:pt x="922230" y="394496"/>
                </a:lnTo>
                <a:lnTo>
                  <a:pt x="922177" y="395200"/>
                </a:lnTo>
                <a:lnTo>
                  <a:pt x="921656" y="396661"/>
                </a:lnTo>
                <a:lnTo>
                  <a:pt x="921630" y="397104"/>
                </a:lnTo>
                <a:lnTo>
                  <a:pt x="921812" y="397574"/>
                </a:lnTo>
                <a:lnTo>
                  <a:pt x="921865" y="397705"/>
                </a:lnTo>
                <a:lnTo>
                  <a:pt x="922073" y="397913"/>
                </a:lnTo>
                <a:lnTo>
                  <a:pt x="923011" y="398096"/>
                </a:lnTo>
                <a:lnTo>
                  <a:pt x="924002" y="398618"/>
                </a:lnTo>
                <a:lnTo>
                  <a:pt x="925123" y="399452"/>
                </a:lnTo>
                <a:lnTo>
                  <a:pt x="925462" y="399609"/>
                </a:lnTo>
                <a:lnTo>
                  <a:pt x="926009" y="399739"/>
                </a:lnTo>
                <a:lnTo>
                  <a:pt x="926948" y="399765"/>
                </a:lnTo>
                <a:lnTo>
                  <a:pt x="927730" y="399661"/>
                </a:lnTo>
                <a:lnTo>
                  <a:pt x="928459" y="399687"/>
                </a:lnTo>
                <a:lnTo>
                  <a:pt x="928798" y="399765"/>
                </a:lnTo>
                <a:lnTo>
                  <a:pt x="929268" y="399922"/>
                </a:lnTo>
                <a:lnTo>
                  <a:pt x="929606" y="400157"/>
                </a:lnTo>
                <a:lnTo>
                  <a:pt x="930180" y="400652"/>
                </a:lnTo>
                <a:lnTo>
                  <a:pt x="930727" y="401591"/>
                </a:lnTo>
                <a:lnTo>
                  <a:pt x="930962" y="402348"/>
                </a:lnTo>
                <a:lnTo>
                  <a:pt x="931040" y="402765"/>
                </a:lnTo>
                <a:lnTo>
                  <a:pt x="930988" y="403678"/>
                </a:lnTo>
                <a:lnTo>
                  <a:pt x="930858" y="404252"/>
                </a:lnTo>
                <a:lnTo>
                  <a:pt x="930623" y="404800"/>
                </a:lnTo>
                <a:lnTo>
                  <a:pt x="930154" y="405504"/>
                </a:lnTo>
                <a:lnTo>
                  <a:pt x="929659" y="406626"/>
                </a:lnTo>
                <a:lnTo>
                  <a:pt x="929633" y="407095"/>
                </a:lnTo>
                <a:lnTo>
                  <a:pt x="929633" y="407826"/>
                </a:lnTo>
                <a:lnTo>
                  <a:pt x="929763" y="408165"/>
                </a:lnTo>
                <a:lnTo>
                  <a:pt x="929815" y="408348"/>
                </a:lnTo>
                <a:lnTo>
                  <a:pt x="929998" y="408765"/>
                </a:lnTo>
                <a:lnTo>
                  <a:pt x="930310" y="409287"/>
                </a:lnTo>
                <a:lnTo>
                  <a:pt x="930884" y="410017"/>
                </a:lnTo>
                <a:lnTo>
                  <a:pt x="931066" y="410173"/>
                </a:lnTo>
                <a:lnTo>
                  <a:pt x="932005" y="411112"/>
                </a:lnTo>
                <a:lnTo>
                  <a:pt x="932630" y="411478"/>
                </a:lnTo>
                <a:lnTo>
                  <a:pt x="933960" y="411947"/>
                </a:lnTo>
                <a:lnTo>
                  <a:pt x="934194" y="412078"/>
                </a:lnTo>
                <a:lnTo>
                  <a:pt x="934663" y="412600"/>
                </a:lnTo>
                <a:lnTo>
                  <a:pt x="934820" y="412965"/>
                </a:lnTo>
                <a:lnTo>
                  <a:pt x="934924" y="413408"/>
                </a:lnTo>
                <a:lnTo>
                  <a:pt x="934976" y="414373"/>
                </a:lnTo>
                <a:lnTo>
                  <a:pt x="935107" y="415104"/>
                </a:lnTo>
                <a:lnTo>
                  <a:pt x="935237" y="415469"/>
                </a:lnTo>
                <a:lnTo>
                  <a:pt x="935472" y="415886"/>
                </a:lnTo>
                <a:lnTo>
                  <a:pt x="935915" y="416278"/>
                </a:lnTo>
                <a:lnTo>
                  <a:pt x="936514" y="416591"/>
                </a:lnTo>
                <a:lnTo>
                  <a:pt x="937557" y="416669"/>
                </a:lnTo>
                <a:lnTo>
                  <a:pt x="938130" y="416799"/>
                </a:lnTo>
                <a:lnTo>
                  <a:pt x="938730" y="417165"/>
                </a:lnTo>
                <a:lnTo>
                  <a:pt x="939095" y="417686"/>
                </a:lnTo>
                <a:lnTo>
                  <a:pt x="939329" y="418208"/>
                </a:lnTo>
                <a:lnTo>
                  <a:pt x="939356" y="418417"/>
                </a:lnTo>
                <a:lnTo>
                  <a:pt x="939382" y="418677"/>
                </a:lnTo>
                <a:lnTo>
                  <a:pt x="939356" y="418860"/>
                </a:lnTo>
                <a:lnTo>
                  <a:pt x="939356" y="419121"/>
                </a:lnTo>
                <a:lnTo>
                  <a:pt x="939356" y="419330"/>
                </a:lnTo>
                <a:lnTo>
                  <a:pt x="939225" y="419747"/>
                </a:lnTo>
                <a:lnTo>
                  <a:pt x="938912" y="420191"/>
                </a:lnTo>
                <a:lnTo>
                  <a:pt x="938573" y="420451"/>
                </a:lnTo>
                <a:lnTo>
                  <a:pt x="937765" y="421208"/>
                </a:lnTo>
                <a:lnTo>
                  <a:pt x="937453" y="422121"/>
                </a:lnTo>
                <a:lnTo>
                  <a:pt x="937583" y="423164"/>
                </a:lnTo>
                <a:lnTo>
                  <a:pt x="937687" y="423868"/>
                </a:lnTo>
                <a:lnTo>
                  <a:pt x="937531" y="424573"/>
                </a:lnTo>
                <a:lnTo>
                  <a:pt x="937505" y="424599"/>
                </a:lnTo>
                <a:lnTo>
                  <a:pt x="937009" y="425199"/>
                </a:lnTo>
                <a:lnTo>
                  <a:pt x="936618" y="425669"/>
                </a:lnTo>
                <a:lnTo>
                  <a:pt x="936358" y="426216"/>
                </a:lnTo>
                <a:lnTo>
                  <a:pt x="936254" y="426738"/>
                </a:lnTo>
                <a:lnTo>
                  <a:pt x="936410" y="427651"/>
                </a:lnTo>
                <a:lnTo>
                  <a:pt x="936488" y="428225"/>
                </a:lnTo>
                <a:lnTo>
                  <a:pt x="936775" y="428981"/>
                </a:lnTo>
                <a:lnTo>
                  <a:pt x="937114" y="429660"/>
                </a:lnTo>
                <a:lnTo>
                  <a:pt x="937818" y="430416"/>
                </a:lnTo>
                <a:lnTo>
                  <a:pt x="938313" y="430781"/>
                </a:lnTo>
                <a:lnTo>
                  <a:pt x="939043" y="431120"/>
                </a:lnTo>
                <a:lnTo>
                  <a:pt x="939512" y="431277"/>
                </a:lnTo>
                <a:lnTo>
                  <a:pt x="939981" y="431303"/>
                </a:lnTo>
                <a:lnTo>
                  <a:pt x="940450" y="431251"/>
                </a:lnTo>
                <a:lnTo>
                  <a:pt x="942510" y="430625"/>
                </a:lnTo>
                <a:lnTo>
                  <a:pt x="943266" y="430625"/>
                </a:lnTo>
                <a:lnTo>
                  <a:pt x="944152" y="430938"/>
                </a:lnTo>
                <a:lnTo>
                  <a:pt x="944387" y="431094"/>
                </a:lnTo>
                <a:lnTo>
                  <a:pt x="945507" y="432399"/>
                </a:lnTo>
                <a:lnTo>
                  <a:pt x="946342" y="432894"/>
                </a:lnTo>
                <a:lnTo>
                  <a:pt x="947488" y="433233"/>
                </a:lnTo>
                <a:lnTo>
                  <a:pt x="947775" y="433390"/>
                </a:lnTo>
                <a:lnTo>
                  <a:pt x="948114" y="433781"/>
                </a:lnTo>
                <a:lnTo>
                  <a:pt x="948218" y="433990"/>
                </a:lnTo>
                <a:lnTo>
                  <a:pt x="948531" y="434799"/>
                </a:lnTo>
                <a:lnTo>
                  <a:pt x="948531" y="435112"/>
                </a:lnTo>
                <a:lnTo>
                  <a:pt x="946576" y="435112"/>
                </a:lnTo>
                <a:lnTo>
                  <a:pt x="945116" y="435112"/>
                </a:lnTo>
                <a:lnTo>
                  <a:pt x="941988" y="435112"/>
                </a:lnTo>
                <a:lnTo>
                  <a:pt x="941284" y="435112"/>
                </a:lnTo>
                <a:lnTo>
                  <a:pt x="937009" y="435085"/>
                </a:lnTo>
                <a:lnTo>
                  <a:pt x="936983" y="435085"/>
                </a:lnTo>
                <a:lnTo>
                  <a:pt x="936279" y="435085"/>
                </a:lnTo>
                <a:lnTo>
                  <a:pt x="936279" y="435085"/>
                </a:lnTo>
                <a:lnTo>
                  <a:pt x="935758" y="435085"/>
                </a:lnTo>
                <a:lnTo>
                  <a:pt x="935732" y="435085"/>
                </a:lnTo>
                <a:lnTo>
                  <a:pt x="934689" y="435085"/>
                </a:lnTo>
                <a:lnTo>
                  <a:pt x="934689" y="435085"/>
                </a:lnTo>
                <a:lnTo>
                  <a:pt x="934429" y="435085"/>
                </a:lnTo>
                <a:lnTo>
                  <a:pt x="934403" y="435085"/>
                </a:lnTo>
                <a:lnTo>
                  <a:pt x="932943" y="435085"/>
                </a:lnTo>
                <a:lnTo>
                  <a:pt x="932604" y="435085"/>
                </a:lnTo>
                <a:lnTo>
                  <a:pt x="932604" y="435085"/>
                </a:lnTo>
                <a:lnTo>
                  <a:pt x="931770" y="435085"/>
                </a:lnTo>
                <a:lnTo>
                  <a:pt x="931744" y="435085"/>
                </a:lnTo>
                <a:lnTo>
                  <a:pt x="931692" y="435085"/>
                </a:lnTo>
                <a:lnTo>
                  <a:pt x="921447" y="435059"/>
                </a:lnTo>
                <a:lnTo>
                  <a:pt x="920665" y="435059"/>
                </a:lnTo>
                <a:lnTo>
                  <a:pt x="920665" y="435059"/>
                </a:lnTo>
                <a:lnTo>
                  <a:pt x="910551" y="435059"/>
                </a:lnTo>
                <a:lnTo>
                  <a:pt x="909170" y="435059"/>
                </a:lnTo>
                <a:lnTo>
                  <a:pt x="908987" y="435059"/>
                </a:lnTo>
                <a:lnTo>
                  <a:pt x="896892" y="435033"/>
                </a:lnTo>
                <a:lnTo>
                  <a:pt x="896892" y="435033"/>
                </a:lnTo>
                <a:lnTo>
                  <a:pt x="896527" y="435033"/>
                </a:lnTo>
                <a:lnTo>
                  <a:pt x="896501" y="435033"/>
                </a:lnTo>
                <a:lnTo>
                  <a:pt x="892826" y="435033"/>
                </a:lnTo>
                <a:lnTo>
                  <a:pt x="886257" y="435033"/>
                </a:lnTo>
                <a:lnTo>
                  <a:pt x="886257" y="435033"/>
                </a:lnTo>
                <a:lnTo>
                  <a:pt x="884667" y="435033"/>
                </a:lnTo>
                <a:lnTo>
                  <a:pt x="884197" y="435033"/>
                </a:lnTo>
                <a:lnTo>
                  <a:pt x="878072" y="435033"/>
                </a:lnTo>
                <a:lnTo>
                  <a:pt x="876455" y="435033"/>
                </a:lnTo>
                <a:lnTo>
                  <a:pt x="872363" y="435007"/>
                </a:lnTo>
                <a:lnTo>
                  <a:pt x="871946" y="435007"/>
                </a:lnTo>
                <a:lnTo>
                  <a:pt x="870903" y="435007"/>
                </a:lnTo>
                <a:lnTo>
                  <a:pt x="867931" y="435007"/>
                </a:lnTo>
                <a:lnTo>
                  <a:pt x="864699" y="435007"/>
                </a:lnTo>
                <a:lnTo>
                  <a:pt x="863787" y="435033"/>
                </a:lnTo>
                <a:lnTo>
                  <a:pt x="860085" y="435033"/>
                </a:lnTo>
                <a:lnTo>
                  <a:pt x="859877" y="435033"/>
                </a:lnTo>
                <a:lnTo>
                  <a:pt x="859877" y="435033"/>
                </a:lnTo>
                <a:lnTo>
                  <a:pt x="859851" y="435033"/>
                </a:lnTo>
                <a:lnTo>
                  <a:pt x="857557" y="435033"/>
                </a:lnTo>
                <a:lnTo>
                  <a:pt x="856801" y="435033"/>
                </a:lnTo>
                <a:lnTo>
                  <a:pt x="856801" y="435033"/>
                </a:lnTo>
                <a:lnTo>
                  <a:pt x="856775" y="435033"/>
                </a:lnTo>
                <a:lnTo>
                  <a:pt x="854820" y="435033"/>
                </a:lnTo>
                <a:lnTo>
                  <a:pt x="849658" y="435007"/>
                </a:lnTo>
                <a:lnTo>
                  <a:pt x="849241" y="435007"/>
                </a:lnTo>
                <a:lnTo>
                  <a:pt x="847808" y="435007"/>
                </a:lnTo>
                <a:lnTo>
                  <a:pt x="847599" y="435007"/>
                </a:lnTo>
                <a:lnTo>
                  <a:pt x="847599" y="435007"/>
                </a:lnTo>
                <a:lnTo>
                  <a:pt x="840874" y="435007"/>
                </a:lnTo>
                <a:lnTo>
                  <a:pt x="840509" y="435007"/>
                </a:lnTo>
                <a:lnTo>
                  <a:pt x="836469" y="435007"/>
                </a:lnTo>
                <a:lnTo>
                  <a:pt x="835504" y="435007"/>
                </a:lnTo>
                <a:lnTo>
                  <a:pt x="835374" y="435007"/>
                </a:lnTo>
                <a:lnTo>
                  <a:pt x="835061" y="435007"/>
                </a:lnTo>
                <a:lnTo>
                  <a:pt x="823252" y="434955"/>
                </a:lnTo>
                <a:lnTo>
                  <a:pt x="823252" y="434955"/>
                </a:lnTo>
                <a:lnTo>
                  <a:pt x="823252" y="434955"/>
                </a:lnTo>
                <a:lnTo>
                  <a:pt x="822835" y="434955"/>
                </a:lnTo>
                <a:lnTo>
                  <a:pt x="822575" y="434955"/>
                </a:lnTo>
                <a:lnTo>
                  <a:pt x="819160" y="434955"/>
                </a:lnTo>
                <a:lnTo>
                  <a:pt x="817100" y="434955"/>
                </a:lnTo>
                <a:lnTo>
                  <a:pt x="816371" y="434955"/>
                </a:lnTo>
                <a:lnTo>
                  <a:pt x="816084" y="434955"/>
                </a:lnTo>
                <a:lnTo>
                  <a:pt x="815067" y="434981"/>
                </a:lnTo>
                <a:lnTo>
                  <a:pt x="813451" y="434955"/>
                </a:lnTo>
                <a:lnTo>
                  <a:pt x="813034" y="434955"/>
                </a:lnTo>
                <a:lnTo>
                  <a:pt x="813034" y="434955"/>
                </a:lnTo>
                <a:lnTo>
                  <a:pt x="813034" y="434955"/>
                </a:lnTo>
                <a:lnTo>
                  <a:pt x="812382" y="434955"/>
                </a:lnTo>
                <a:lnTo>
                  <a:pt x="811626" y="434955"/>
                </a:lnTo>
                <a:lnTo>
                  <a:pt x="810975" y="434955"/>
                </a:lnTo>
                <a:lnTo>
                  <a:pt x="810532" y="434955"/>
                </a:lnTo>
                <a:lnTo>
                  <a:pt x="810427" y="434955"/>
                </a:lnTo>
                <a:lnTo>
                  <a:pt x="810010" y="434955"/>
                </a:lnTo>
                <a:lnTo>
                  <a:pt x="808968" y="434981"/>
                </a:lnTo>
                <a:lnTo>
                  <a:pt x="808316" y="434981"/>
                </a:lnTo>
                <a:lnTo>
                  <a:pt x="807925" y="434981"/>
                </a:lnTo>
                <a:lnTo>
                  <a:pt x="807351" y="434981"/>
                </a:lnTo>
                <a:lnTo>
                  <a:pt x="806882" y="434955"/>
                </a:lnTo>
                <a:lnTo>
                  <a:pt x="806022" y="434929"/>
                </a:lnTo>
                <a:lnTo>
                  <a:pt x="804823" y="434929"/>
                </a:lnTo>
                <a:lnTo>
                  <a:pt x="801799" y="434929"/>
                </a:lnTo>
                <a:lnTo>
                  <a:pt x="801565" y="434929"/>
                </a:lnTo>
                <a:lnTo>
                  <a:pt x="800756" y="434929"/>
                </a:lnTo>
                <a:lnTo>
                  <a:pt x="798697" y="434929"/>
                </a:lnTo>
                <a:lnTo>
                  <a:pt x="798332" y="434929"/>
                </a:lnTo>
                <a:lnTo>
                  <a:pt x="798098" y="434929"/>
                </a:lnTo>
                <a:lnTo>
                  <a:pt x="786419" y="434903"/>
                </a:lnTo>
                <a:lnTo>
                  <a:pt x="786159" y="434903"/>
                </a:lnTo>
                <a:lnTo>
                  <a:pt x="778756" y="434903"/>
                </a:lnTo>
                <a:lnTo>
                  <a:pt x="778625" y="434903"/>
                </a:lnTo>
                <a:lnTo>
                  <a:pt x="778286" y="434903"/>
                </a:lnTo>
                <a:lnTo>
                  <a:pt x="778052" y="434903"/>
                </a:lnTo>
                <a:lnTo>
                  <a:pt x="774194" y="434877"/>
                </a:lnTo>
                <a:lnTo>
                  <a:pt x="774142" y="434877"/>
                </a:lnTo>
                <a:lnTo>
                  <a:pt x="773933" y="434877"/>
                </a:lnTo>
                <a:lnTo>
                  <a:pt x="773855" y="434877"/>
                </a:lnTo>
                <a:lnTo>
                  <a:pt x="772604" y="434877"/>
                </a:lnTo>
                <a:lnTo>
                  <a:pt x="766895" y="434903"/>
                </a:lnTo>
                <a:lnTo>
                  <a:pt x="764080" y="434903"/>
                </a:lnTo>
                <a:lnTo>
                  <a:pt x="763976" y="434903"/>
                </a:lnTo>
                <a:lnTo>
                  <a:pt x="763663" y="434903"/>
                </a:lnTo>
                <a:lnTo>
                  <a:pt x="761890" y="434903"/>
                </a:lnTo>
                <a:lnTo>
                  <a:pt x="761734" y="434903"/>
                </a:lnTo>
                <a:lnTo>
                  <a:pt x="761734" y="434903"/>
                </a:lnTo>
                <a:lnTo>
                  <a:pt x="759701" y="434903"/>
                </a:lnTo>
                <a:lnTo>
                  <a:pt x="750134" y="434851"/>
                </a:lnTo>
                <a:lnTo>
                  <a:pt x="749691" y="434877"/>
                </a:lnTo>
                <a:lnTo>
                  <a:pt x="749639" y="434877"/>
                </a:lnTo>
                <a:lnTo>
                  <a:pt x="749456" y="434877"/>
                </a:lnTo>
                <a:lnTo>
                  <a:pt x="745364" y="434877"/>
                </a:lnTo>
                <a:lnTo>
                  <a:pt x="743382" y="434877"/>
                </a:lnTo>
                <a:lnTo>
                  <a:pt x="743148" y="434903"/>
                </a:lnTo>
                <a:lnTo>
                  <a:pt x="738508" y="434903"/>
                </a:lnTo>
                <a:lnTo>
                  <a:pt x="738508" y="434877"/>
                </a:lnTo>
                <a:lnTo>
                  <a:pt x="737335" y="434877"/>
                </a:lnTo>
                <a:lnTo>
                  <a:pt x="737257" y="434877"/>
                </a:lnTo>
                <a:lnTo>
                  <a:pt x="727091" y="434825"/>
                </a:lnTo>
                <a:lnTo>
                  <a:pt x="727039" y="434825"/>
                </a:lnTo>
                <a:lnTo>
                  <a:pt x="725058" y="434799"/>
                </a:lnTo>
                <a:lnTo>
                  <a:pt x="725058" y="434799"/>
                </a:lnTo>
                <a:lnTo>
                  <a:pt x="725058" y="434799"/>
                </a:lnTo>
                <a:lnTo>
                  <a:pt x="720965" y="434825"/>
                </a:lnTo>
                <a:lnTo>
                  <a:pt x="720000" y="434825"/>
                </a:lnTo>
                <a:lnTo>
                  <a:pt x="719766" y="434825"/>
                </a:lnTo>
                <a:lnTo>
                  <a:pt x="718958" y="434799"/>
                </a:lnTo>
                <a:lnTo>
                  <a:pt x="717889" y="434825"/>
                </a:lnTo>
                <a:lnTo>
                  <a:pt x="716872" y="434825"/>
                </a:lnTo>
                <a:lnTo>
                  <a:pt x="714839" y="434799"/>
                </a:lnTo>
                <a:lnTo>
                  <a:pt x="712884" y="434825"/>
                </a:lnTo>
                <a:lnTo>
                  <a:pt x="711242" y="434825"/>
                </a:lnTo>
                <a:lnTo>
                  <a:pt x="710799" y="434825"/>
                </a:lnTo>
                <a:lnTo>
                  <a:pt x="709756" y="434851"/>
                </a:lnTo>
                <a:lnTo>
                  <a:pt x="709626" y="434825"/>
                </a:lnTo>
                <a:lnTo>
                  <a:pt x="709208" y="434825"/>
                </a:lnTo>
                <a:lnTo>
                  <a:pt x="700684" y="434825"/>
                </a:lnTo>
                <a:lnTo>
                  <a:pt x="698729" y="434825"/>
                </a:lnTo>
                <a:lnTo>
                  <a:pt x="698495" y="434825"/>
                </a:lnTo>
                <a:lnTo>
                  <a:pt x="697478" y="434825"/>
                </a:lnTo>
                <a:lnTo>
                  <a:pt x="692343" y="434825"/>
                </a:lnTo>
                <a:lnTo>
                  <a:pt x="688407" y="434825"/>
                </a:lnTo>
                <a:lnTo>
                  <a:pt x="682125" y="434825"/>
                </a:lnTo>
                <a:lnTo>
                  <a:pt x="681812" y="434825"/>
                </a:lnTo>
                <a:lnTo>
                  <a:pt x="681656" y="434825"/>
                </a:lnTo>
                <a:lnTo>
                  <a:pt x="681525" y="434825"/>
                </a:lnTo>
                <a:lnTo>
                  <a:pt x="681499" y="434825"/>
                </a:lnTo>
                <a:lnTo>
                  <a:pt x="680796" y="434799"/>
                </a:lnTo>
                <a:lnTo>
                  <a:pt x="676234" y="434825"/>
                </a:lnTo>
                <a:lnTo>
                  <a:pt x="676208" y="434825"/>
                </a:lnTo>
                <a:lnTo>
                  <a:pt x="675999" y="434825"/>
                </a:lnTo>
                <a:lnTo>
                  <a:pt x="675973" y="434825"/>
                </a:lnTo>
                <a:lnTo>
                  <a:pt x="674774" y="434825"/>
                </a:lnTo>
                <a:lnTo>
                  <a:pt x="674174" y="434825"/>
                </a:lnTo>
                <a:lnTo>
                  <a:pt x="673966" y="434825"/>
                </a:lnTo>
                <a:lnTo>
                  <a:pt x="672089" y="434799"/>
                </a:lnTo>
                <a:lnTo>
                  <a:pt x="670681" y="434799"/>
                </a:lnTo>
                <a:lnTo>
                  <a:pt x="670056" y="434799"/>
                </a:lnTo>
                <a:lnTo>
                  <a:pt x="664034" y="434799"/>
                </a:lnTo>
                <a:lnTo>
                  <a:pt x="664034" y="434799"/>
                </a:lnTo>
                <a:lnTo>
                  <a:pt x="659655" y="434799"/>
                </a:lnTo>
                <a:lnTo>
                  <a:pt x="657882" y="434799"/>
                </a:lnTo>
                <a:lnTo>
                  <a:pt x="655536" y="434799"/>
                </a:lnTo>
                <a:lnTo>
                  <a:pt x="655536" y="434799"/>
                </a:lnTo>
                <a:lnTo>
                  <a:pt x="655067" y="434772"/>
                </a:lnTo>
                <a:lnTo>
                  <a:pt x="651991" y="434799"/>
                </a:lnTo>
                <a:lnTo>
                  <a:pt x="651496" y="434799"/>
                </a:lnTo>
                <a:lnTo>
                  <a:pt x="651470" y="434799"/>
                </a:lnTo>
                <a:lnTo>
                  <a:pt x="651209" y="434772"/>
                </a:lnTo>
                <a:lnTo>
                  <a:pt x="649176" y="434772"/>
                </a:lnTo>
                <a:lnTo>
                  <a:pt x="648394" y="434772"/>
                </a:lnTo>
                <a:lnTo>
                  <a:pt x="647169" y="434772"/>
                </a:lnTo>
                <a:lnTo>
                  <a:pt x="645839" y="434772"/>
                </a:lnTo>
                <a:lnTo>
                  <a:pt x="641225" y="434746"/>
                </a:lnTo>
                <a:lnTo>
                  <a:pt x="639635" y="434746"/>
                </a:lnTo>
                <a:lnTo>
                  <a:pt x="637967" y="434746"/>
                </a:lnTo>
                <a:lnTo>
                  <a:pt x="637185" y="434746"/>
                </a:lnTo>
                <a:lnTo>
                  <a:pt x="635647" y="434720"/>
                </a:lnTo>
                <a:lnTo>
                  <a:pt x="633536" y="434746"/>
                </a:lnTo>
                <a:lnTo>
                  <a:pt x="629521" y="434772"/>
                </a:lnTo>
                <a:lnTo>
                  <a:pt x="627540" y="434746"/>
                </a:lnTo>
                <a:lnTo>
                  <a:pt x="626915" y="434746"/>
                </a:lnTo>
                <a:lnTo>
                  <a:pt x="614142" y="434746"/>
                </a:lnTo>
                <a:lnTo>
                  <a:pt x="611613" y="434772"/>
                </a:lnTo>
                <a:lnTo>
                  <a:pt x="603428" y="434772"/>
                </a:lnTo>
                <a:lnTo>
                  <a:pt x="602464" y="434772"/>
                </a:lnTo>
                <a:lnTo>
                  <a:pt x="601942" y="434772"/>
                </a:lnTo>
                <a:lnTo>
                  <a:pt x="599909" y="434772"/>
                </a:lnTo>
                <a:lnTo>
                  <a:pt x="597719" y="434772"/>
                </a:lnTo>
                <a:lnTo>
                  <a:pt x="595842" y="434772"/>
                </a:lnTo>
                <a:lnTo>
                  <a:pt x="594252" y="434746"/>
                </a:lnTo>
                <a:lnTo>
                  <a:pt x="592297" y="434746"/>
                </a:lnTo>
                <a:lnTo>
                  <a:pt x="590082" y="434772"/>
                </a:lnTo>
                <a:lnTo>
                  <a:pt x="589795" y="434746"/>
                </a:lnTo>
                <a:lnTo>
                  <a:pt x="587162" y="434746"/>
                </a:lnTo>
                <a:lnTo>
                  <a:pt x="585885" y="434772"/>
                </a:lnTo>
                <a:lnTo>
                  <a:pt x="585728" y="434772"/>
                </a:lnTo>
                <a:lnTo>
                  <a:pt x="584008" y="434746"/>
                </a:lnTo>
                <a:lnTo>
                  <a:pt x="583669" y="434772"/>
                </a:lnTo>
                <a:lnTo>
                  <a:pt x="581766" y="434746"/>
                </a:lnTo>
                <a:lnTo>
                  <a:pt x="581662" y="434746"/>
                </a:lnTo>
                <a:lnTo>
                  <a:pt x="581479" y="434772"/>
                </a:lnTo>
                <a:lnTo>
                  <a:pt x="579603" y="434799"/>
                </a:lnTo>
                <a:lnTo>
                  <a:pt x="577882" y="434772"/>
                </a:lnTo>
                <a:lnTo>
                  <a:pt x="577856" y="434772"/>
                </a:lnTo>
                <a:lnTo>
                  <a:pt x="577543" y="434772"/>
                </a:lnTo>
                <a:lnTo>
                  <a:pt x="572591" y="434772"/>
                </a:lnTo>
                <a:lnTo>
                  <a:pt x="572356" y="434772"/>
                </a:lnTo>
                <a:lnTo>
                  <a:pt x="567638" y="434772"/>
                </a:lnTo>
                <a:lnTo>
                  <a:pt x="566152" y="434772"/>
                </a:lnTo>
                <a:lnTo>
                  <a:pt x="565266" y="434772"/>
                </a:lnTo>
                <a:lnTo>
                  <a:pt x="561251" y="434772"/>
                </a:lnTo>
                <a:lnTo>
                  <a:pt x="555256" y="434799"/>
                </a:lnTo>
                <a:lnTo>
                  <a:pt x="553327" y="434772"/>
                </a:lnTo>
                <a:lnTo>
                  <a:pt x="553197" y="434772"/>
                </a:lnTo>
                <a:lnTo>
                  <a:pt x="552441" y="434772"/>
                </a:lnTo>
                <a:lnTo>
                  <a:pt x="552415" y="434772"/>
                </a:lnTo>
                <a:lnTo>
                  <a:pt x="551268" y="434772"/>
                </a:lnTo>
                <a:lnTo>
                  <a:pt x="551189" y="434772"/>
                </a:lnTo>
                <a:lnTo>
                  <a:pt x="549052" y="434799"/>
                </a:lnTo>
                <a:lnTo>
                  <a:pt x="546159" y="434772"/>
                </a:lnTo>
                <a:lnTo>
                  <a:pt x="545976" y="434772"/>
                </a:lnTo>
                <a:lnTo>
                  <a:pt x="541023" y="434799"/>
                </a:lnTo>
                <a:lnTo>
                  <a:pt x="540919" y="434799"/>
                </a:lnTo>
                <a:lnTo>
                  <a:pt x="538912" y="434799"/>
                </a:lnTo>
                <a:lnTo>
                  <a:pt x="535888" y="434799"/>
                </a:lnTo>
                <a:lnTo>
                  <a:pt x="534845" y="434799"/>
                </a:lnTo>
                <a:lnTo>
                  <a:pt x="529788" y="434825"/>
                </a:lnTo>
                <a:lnTo>
                  <a:pt x="528772" y="434825"/>
                </a:lnTo>
                <a:lnTo>
                  <a:pt x="528772" y="434825"/>
                </a:lnTo>
                <a:lnTo>
                  <a:pt x="528772" y="434825"/>
                </a:lnTo>
                <a:lnTo>
                  <a:pt x="527912" y="434825"/>
                </a:lnTo>
                <a:lnTo>
                  <a:pt x="527703" y="434825"/>
                </a:lnTo>
                <a:lnTo>
                  <a:pt x="526764" y="434825"/>
                </a:lnTo>
                <a:lnTo>
                  <a:pt x="526738" y="434825"/>
                </a:lnTo>
                <a:lnTo>
                  <a:pt x="524731" y="434825"/>
                </a:lnTo>
                <a:lnTo>
                  <a:pt x="524705" y="434825"/>
                </a:lnTo>
                <a:lnTo>
                  <a:pt x="522672" y="434825"/>
                </a:lnTo>
                <a:lnTo>
                  <a:pt x="521030" y="434825"/>
                </a:lnTo>
                <a:lnTo>
                  <a:pt x="520639" y="434799"/>
                </a:lnTo>
                <a:lnTo>
                  <a:pt x="517511" y="434825"/>
                </a:lnTo>
                <a:lnTo>
                  <a:pt x="517094" y="434825"/>
                </a:lnTo>
                <a:lnTo>
                  <a:pt x="516676" y="434825"/>
                </a:lnTo>
                <a:lnTo>
                  <a:pt x="516650" y="434825"/>
                </a:lnTo>
                <a:lnTo>
                  <a:pt x="516546" y="434825"/>
                </a:lnTo>
                <a:lnTo>
                  <a:pt x="508413" y="434825"/>
                </a:lnTo>
                <a:lnTo>
                  <a:pt x="506432" y="434825"/>
                </a:lnTo>
                <a:lnTo>
                  <a:pt x="504451" y="434825"/>
                </a:lnTo>
                <a:lnTo>
                  <a:pt x="504321" y="434825"/>
                </a:lnTo>
                <a:lnTo>
                  <a:pt x="503434" y="434825"/>
                </a:lnTo>
                <a:lnTo>
                  <a:pt x="503278" y="434825"/>
                </a:lnTo>
                <a:lnTo>
                  <a:pt x="502261" y="434772"/>
                </a:lnTo>
                <a:lnTo>
                  <a:pt x="496057" y="434825"/>
                </a:lnTo>
                <a:lnTo>
                  <a:pt x="494676" y="434825"/>
                </a:lnTo>
                <a:lnTo>
                  <a:pt x="494233" y="434825"/>
                </a:lnTo>
                <a:lnTo>
                  <a:pt x="494076" y="434825"/>
                </a:lnTo>
                <a:lnTo>
                  <a:pt x="493764" y="434825"/>
                </a:lnTo>
                <a:lnTo>
                  <a:pt x="492304" y="434825"/>
                </a:lnTo>
                <a:lnTo>
                  <a:pt x="492043" y="434825"/>
                </a:lnTo>
                <a:lnTo>
                  <a:pt x="485214" y="434825"/>
                </a:lnTo>
                <a:lnTo>
                  <a:pt x="482111" y="434825"/>
                </a:lnTo>
                <a:lnTo>
                  <a:pt x="480391" y="434825"/>
                </a:lnTo>
                <a:lnTo>
                  <a:pt x="480313" y="434825"/>
                </a:lnTo>
                <a:lnTo>
                  <a:pt x="480052" y="434825"/>
                </a:lnTo>
                <a:lnTo>
                  <a:pt x="480052" y="434825"/>
                </a:lnTo>
                <a:lnTo>
                  <a:pt x="470147" y="434851"/>
                </a:lnTo>
                <a:lnTo>
                  <a:pt x="468817" y="434851"/>
                </a:lnTo>
                <a:lnTo>
                  <a:pt x="467827" y="434851"/>
                </a:lnTo>
                <a:lnTo>
                  <a:pt x="467227" y="434851"/>
                </a:lnTo>
                <a:lnTo>
                  <a:pt x="466106" y="434903"/>
                </a:lnTo>
                <a:lnTo>
                  <a:pt x="465324" y="434877"/>
                </a:lnTo>
                <a:lnTo>
                  <a:pt x="464464" y="434851"/>
                </a:lnTo>
                <a:lnTo>
                  <a:pt x="464073" y="434877"/>
                </a:lnTo>
                <a:lnTo>
                  <a:pt x="459980" y="434903"/>
                </a:lnTo>
                <a:lnTo>
                  <a:pt x="457947" y="434903"/>
                </a:lnTo>
                <a:lnTo>
                  <a:pt x="455992" y="434903"/>
                </a:lnTo>
                <a:lnTo>
                  <a:pt x="455523" y="434903"/>
                </a:lnTo>
                <a:lnTo>
                  <a:pt x="449866" y="434877"/>
                </a:lnTo>
                <a:lnTo>
                  <a:pt x="447286" y="434877"/>
                </a:lnTo>
                <a:lnTo>
                  <a:pt x="445774" y="434877"/>
                </a:lnTo>
                <a:lnTo>
                  <a:pt x="445357" y="434851"/>
                </a:lnTo>
                <a:lnTo>
                  <a:pt x="444340" y="434851"/>
                </a:lnTo>
                <a:lnTo>
                  <a:pt x="441186" y="434877"/>
                </a:lnTo>
                <a:lnTo>
                  <a:pt x="440743" y="434877"/>
                </a:lnTo>
                <a:lnTo>
                  <a:pt x="436259" y="434877"/>
                </a:lnTo>
                <a:lnTo>
                  <a:pt x="435086" y="434877"/>
                </a:lnTo>
                <a:lnTo>
                  <a:pt x="430994" y="434877"/>
                </a:lnTo>
                <a:lnTo>
                  <a:pt x="428987" y="434877"/>
                </a:lnTo>
                <a:lnTo>
                  <a:pt x="425963" y="434877"/>
                </a:lnTo>
                <a:lnTo>
                  <a:pt x="425494" y="434877"/>
                </a:lnTo>
                <a:lnTo>
                  <a:pt x="424868" y="434877"/>
                </a:lnTo>
                <a:lnTo>
                  <a:pt x="423930" y="434877"/>
                </a:lnTo>
                <a:lnTo>
                  <a:pt x="420463" y="434877"/>
                </a:lnTo>
                <a:lnTo>
                  <a:pt x="420463" y="434877"/>
                </a:lnTo>
                <a:lnTo>
                  <a:pt x="419342" y="434877"/>
                </a:lnTo>
                <a:lnTo>
                  <a:pt x="419107" y="434877"/>
                </a:lnTo>
                <a:lnTo>
                  <a:pt x="418742" y="434877"/>
                </a:lnTo>
                <a:lnTo>
                  <a:pt x="418377" y="434877"/>
                </a:lnTo>
                <a:lnTo>
                  <a:pt x="416396" y="434877"/>
                </a:lnTo>
                <a:lnTo>
                  <a:pt x="414858" y="434851"/>
                </a:lnTo>
                <a:lnTo>
                  <a:pt x="414623" y="434877"/>
                </a:lnTo>
                <a:lnTo>
                  <a:pt x="408289" y="434851"/>
                </a:lnTo>
                <a:lnTo>
                  <a:pt x="406439" y="434851"/>
                </a:lnTo>
                <a:lnTo>
                  <a:pt x="397445" y="434851"/>
                </a:lnTo>
                <a:lnTo>
                  <a:pt x="396090" y="434851"/>
                </a:lnTo>
                <a:lnTo>
                  <a:pt x="394187" y="434851"/>
                </a:lnTo>
                <a:lnTo>
                  <a:pt x="392128" y="434851"/>
                </a:lnTo>
                <a:lnTo>
                  <a:pt x="391267" y="434851"/>
                </a:lnTo>
                <a:lnTo>
                  <a:pt x="390121" y="434851"/>
                </a:lnTo>
                <a:lnTo>
                  <a:pt x="389495" y="434851"/>
                </a:lnTo>
                <a:lnTo>
                  <a:pt x="388921" y="434851"/>
                </a:lnTo>
                <a:lnTo>
                  <a:pt x="388139" y="434851"/>
                </a:lnTo>
                <a:lnTo>
                  <a:pt x="388009" y="434851"/>
                </a:lnTo>
                <a:lnTo>
                  <a:pt x="386914" y="434851"/>
                </a:lnTo>
                <a:lnTo>
                  <a:pt x="384333" y="434851"/>
                </a:lnTo>
                <a:lnTo>
                  <a:pt x="383968" y="434851"/>
                </a:lnTo>
                <a:lnTo>
                  <a:pt x="381962" y="434825"/>
                </a:lnTo>
                <a:lnTo>
                  <a:pt x="381883" y="434825"/>
                </a:lnTo>
                <a:lnTo>
                  <a:pt x="379902" y="434825"/>
                </a:lnTo>
                <a:lnTo>
                  <a:pt x="378234" y="434825"/>
                </a:lnTo>
                <a:lnTo>
                  <a:pt x="375236" y="434825"/>
                </a:lnTo>
                <a:lnTo>
                  <a:pt x="374741" y="434825"/>
                </a:lnTo>
                <a:lnTo>
                  <a:pt x="374584" y="434825"/>
                </a:lnTo>
                <a:lnTo>
                  <a:pt x="373724" y="434825"/>
                </a:lnTo>
                <a:lnTo>
                  <a:pt x="371769" y="434825"/>
                </a:lnTo>
                <a:lnTo>
                  <a:pt x="371743" y="434825"/>
                </a:lnTo>
                <a:lnTo>
                  <a:pt x="369762" y="434825"/>
                </a:lnTo>
                <a:lnTo>
                  <a:pt x="369710" y="434825"/>
                </a:lnTo>
                <a:lnTo>
                  <a:pt x="368146" y="434799"/>
                </a:lnTo>
                <a:lnTo>
                  <a:pt x="367625" y="434799"/>
                </a:lnTo>
                <a:lnTo>
                  <a:pt x="365644" y="434772"/>
                </a:lnTo>
                <a:lnTo>
                  <a:pt x="364731" y="434799"/>
                </a:lnTo>
                <a:lnTo>
                  <a:pt x="363532" y="434799"/>
                </a:lnTo>
                <a:lnTo>
                  <a:pt x="361551" y="434799"/>
                </a:lnTo>
                <a:lnTo>
                  <a:pt x="360586" y="434799"/>
                </a:lnTo>
                <a:lnTo>
                  <a:pt x="360221" y="434772"/>
                </a:lnTo>
                <a:lnTo>
                  <a:pt x="359622" y="434772"/>
                </a:lnTo>
                <a:lnTo>
                  <a:pt x="358449" y="434799"/>
                </a:lnTo>
                <a:lnTo>
                  <a:pt x="358188" y="434799"/>
                </a:lnTo>
                <a:lnTo>
                  <a:pt x="357458" y="434772"/>
                </a:lnTo>
                <a:lnTo>
                  <a:pt x="345285" y="434799"/>
                </a:lnTo>
                <a:lnTo>
                  <a:pt x="338090" y="434799"/>
                </a:lnTo>
                <a:lnTo>
                  <a:pt x="335380" y="434799"/>
                </a:lnTo>
                <a:lnTo>
                  <a:pt x="332955" y="434799"/>
                </a:lnTo>
                <a:lnTo>
                  <a:pt x="328289" y="434772"/>
                </a:lnTo>
                <a:lnTo>
                  <a:pt x="324770" y="434772"/>
                </a:lnTo>
                <a:lnTo>
                  <a:pt x="320678" y="434772"/>
                </a:lnTo>
                <a:lnTo>
                  <a:pt x="317106" y="434746"/>
                </a:lnTo>
                <a:lnTo>
                  <a:pt x="313014" y="434746"/>
                </a:lnTo>
                <a:lnTo>
                  <a:pt x="311919" y="434746"/>
                </a:lnTo>
                <a:lnTo>
                  <a:pt x="311033" y="434746"/>
                </a:lnTo>
                <a:lnTo>
                  <a:pt x="310459" y="434746"/>
                </a:lnTo>
                <a:lnTo>
                  <a:pt x="308504" y="434746"/>
                </a:lnTo>
                <a:lnTo>
                  <a:pt x="307983" y="434746"/>
                </a:lnTo>
                <a:lnTo>
                  <a:pt x="304334" y="434746"/>
                </a:lnTo>
                <a:lnTo>
                  <a:pt x="300215" y="434746"/>
                </a:lnTo>
                <a:lnTo>
                  <a:pt x="299407" y="434746"/>
                </a:lnTo>
                <a:lnTo>
                  <a:pt x="296148" y="434720"/>
                </a:lnTo>
                <a:lnTo>
                  <a:pt x="295992" y="434720"/>
                </a:lnTo>
                <a:lnTo>
                  <a:pt x="294115" y="434746"/>
                </a:lnTo>
                <a:lnTo>
                  <a:pt x="290700" y="434746"/>
                </a:lnTo>
                <a:lnTo>
                  <a:pt x="286843" y="434772"/>
                </a:lnTo>
                <a:lnTo>
                  <a:pt x="286712" y="434772"/>
                </a:lnTo>
                <a:lnTo>
                  <a:pt x="286060" y="434746"/>
                </a:lnTo>
                <a:lnTo>
                  <a:pt x="273679" y="434720"/>
                </a:lnTo>
                <a:lnTo>
                  <a:pt x="272506" y="434720"/>
                </a:lnTo>
                <a:lnTo>
                  <a:pt x="268439" y="434720"/>
                </a:lnTo>
                <a:lnTo>
                  <a:pt x="266484" y="434720"/>
                </a:lnTo>
                <a:lnTo>
                  <a:pt x="263434" y="434720"/>
                </a:lnTo>
                <a:lnTo>
                  <a:pt x="263304" y="434720"/>
                </a:lnTo>
                <a:lnTo>
                  <a:pt x="250140" y="434720"/>
                </a:lnTo>
                <a:lnTo>
                  <a:pt x="246334" y="434720"/>
                </a:lnTo>
                <a:lnTo>
                  <a:pt x="244014" y="434720"/>
                </a:lnTo>
                <a:lnTo>
                  <a:pt x="243701" y="434694"/>
                </a:lnTo>
                <a:lnTo>
                  <a:pt x="243154" y="434694"/>
                </a:lnTo>
                <a:lnTo>
                  <a:pt x="241068" y="434694"/>
                </a:lnTo>
                <a:lnTo>
                  <a:pt x="240104" y="434694"/>
                </a:lnTo>
                <a:lnTo>
                  <a:pt x="237836" y="434694"/>
                </a:lnTo>
                <a:lnTo>
                  <a:pt x="233248" y="434642"/>
                </a:lnTo>
                <a:lnTo>
                  <a:pt x="231893" y="434642"/>
                </a:lnTo>
                <a:lnTo>
                  <a:pt x="217243" y="434668"/>
                </a:lnTo>
                <a:lnTo>
                  <a:pt x="217243" y="425955"/>
                </a:lnTo>
                <a:lnTo>
                  <a:pt x="217217" y="414060"/>
                </a:lnTo>
                <a:lnTo>
                  <a:pt x="217217" y="412026"/>
                </a:lnTo>
                <a:lnTo>
                  <a:pt x="217217" y="402583"/>
                </a:lnTo>
                <a:lnTo>
                  <a:pt x="217217" y="401696"/>
                </a:lnTo>
                <a:lnTo>
                  <a:pt x="217243" y="397366"/>
                </a:lnTo>
                <a:lnTo>
                  <a:pt x="217295" y="387035"/>
                </a:lnTo>
                <a:lnTo>
                  <a:pt x="217269" y="385496"/>
                </a:lnTo>
                <a:lnTo>
                  <a:pt x="217243" y="383957"/>
                </a:lnTo>
                <a:lnTo>
                  <a:pt x="217269" y="379262"/>
                </a:lnTo>
                <a:lnTo>
                  <a:pt x="217243" y="378793"/>
                </a:lnTo>
                <a:lnTo>
                  <a:pt x="217243" y="378766"/>
                </a:lnTo>
                <a:lnTo>
                  <a:pt x="217269" y="372558"/>
                </a:lnTo>
                <a:lnTo>
                  <a:pt x="217269" y="361132"/>
                </a:lnTo>
                <a:lnTo>
                  <a:pt x="217243" y="358602"/>
                </a:lnTo>
                <a:lnTo>
                  <a:pt x="217269" y="343081"/>
                </a:lnTo>
                <a:lnTo>
                  <a:pt x="217269" y="335777"/>
                </a:lnTo>
                <a:lnTo>
                  <a:pt x="217295" y="328316"/>
                </a:lnTo>
                <a:lnTo>
                  <a:pt x="217295" y="327403"/>
                </a:lnTo>
                <a:lnTo>
                  <a:pt x="217295" y="325317"/>
                </a:lnTo>
                <a:lnTo>
                  <a:pt x="217269" y="298188"/>
                </a:lnTo>
                <a:lnTo>
                  <a:pt x="217269" y="292031"/>
                </a:lnTo>
                <a:lnTo>
                  <a:pt x="217243" y="292031"/>
                </a:lnTo>
                <a:lnTo>
                  <a:pt x="215210" y="292031"/>
                </a:lnTo>
                <a:lnTo>
                  <a:pt x="209293" y="292031"/>
                </a:lnTo>
                <a:lnTo>
                  <a:pt x="202124" y="292031"/>
                </a:lnTo>
                <a:lnTo>
                  <a:pt x="200169" y="292031"/>
                </a:lnTo>
                <a:lnTo>
                  <a:pt x="200143" y="292031"/>
                </a:lnTo>
                <a:lnTo>
                  <a:pt x="199830" y="292031"/>
                </a:lnTo>
                <a:lnTo>
                  <a:pt x="197693" y="292031"/>
                </a:lnTo>
                <a:lnTo>
                  <a:pt x="196806" y="292031"/>
                </a:lnTo>
                <a:lnTo>
                  <a:pt x="194669" y="292031"/>
                </a:lnTo>
                <a:lnTo>
                  <a:pt x="193809" y="292031"/>
                </a:lnTo>
                <a:lnTo>
                  <a:pt x="193783" y="292031"/>
                </a:lnTo>
                <a:lnTo>
                  <a:pt x="193340" y="292057"/>
                </a:lnTo>
                <a:lnTo>
                  <a:pt x="191254" y="292057"/>
                </a:lnTo>
                <a:lnTo>
                  <a:pt x="191124" y="292057"/>
                </a:lnTo>
                <a:lnTo>
                  <a:pt x="191124" y="292057"/>
                </a:lnTo>
                <a:lnTo>
                  <a:pt x="191098" y="292057"/>
                </a:lnTo>
                <a:lnTo>
                  <a:pt x="185467" y="292057"/>
                </a:lnTo>
                <a:lnTo>
                  <a:pt x="183382" y="292057"/>
                </a:lnTo>
                <a:lnTo>
                  <a:pt x="181687" y="292057"/>
                </a:lnTo>
                <a:lnTo>
                  <a:pt x="181609" y="292057"/>
                </a:lnTo>
                <a:lnTo>
                  <a:pt x="171964" y="292031"/>
                </a:lnTo>
                <a:lnTo>
                  <a:pt x="171834" y="292031"/>
                </a:lnTo>
                <a:lnTo>
                  <a:pt x="169931" y="292031"/>
                </a:lnTo>
                <a:lnTo>
                  <a:pt x="166725" y="292031"/>
                </a:lnTo>
                <a:lnTo>
                  <a:pt x="162476" y="292057"/>
                </a:lnTo>
                <a:lnTo>
                  <a:pt x="161459" y="292057"/>
                </a:lnTo>
                <a:lnTo>
                  <a:pt x="160443" y="292057"/>
                </a:lnTo>
                <a:lnTo>
                  <a:pt x="160417" y="292057"/>
                </a:lnTo>
                <a:lnTo>
                  <a:pt x="160104" y="292057"/>
                </a:lnTo>
                <a:lnTo>
                  <a:pt x="155516" y="292005"/>
                </a:lnTo>
                <a:lnTo>
                  <a:pt x="151997" y="292031"/>
                </a:lnTo>
                <a:lnTo>
                  <a:pt x="143082" y="292057"/>
                </a:lnTo>
                <a:lnTo>
                  <a:pt x="142639" y="292057"/>
                </a:lnTo>
                <a:lnTo>
                  <a:pt x="141023" y="292031"/>
                </a:lnTo>
                <a:lnTo>
                  <a:pt x="139719" y="292057"/>
                </a:lnTo>
                <a:lnTo>
                  <a:pt x="138963" y="292031"/>
                </a:lnTo>
                <a:lnTo>
                  <a:pt x="136878" y="292057"/>
                </a:lnTo>
                <a:lnTo>
                  <a:pt x="133150" y="292057"/>
                </a:lnTo>
                <a:lnTo>
                  <a:pt x="132811" y="292031"/>
                </a:lnTo>
                <a:lnTo>
                  <a:pt x="131065" y="292057"/>
                </a:lnTo>
                <a:lnTo>
                  <a:pt x="130752" y="292057"/>
                </a:lnTo>
                <a:lnTo>
                  <a:pt x="128954" y="292083"/>
                </a:lnTo>
                <a:lnTo>
                  <a:pt x="128745" y="292057"/>
                </a:lnTo>
                <a:lnTo>
                  <a:pt x="126816" y="292083"/>
                </a:lnTo>
                <a:lnTo>
                  <a:pt x="126790" y="292083"/>
                </a:lnTo>
                <a:lnTo>
                  <a:pt x="126607" y="292057"/>
                </a:lnTo>
                <a:lnTo>
                  <a:pt x="124731" y="292057"/>
                </a:lnTo>
                <a:lnTo>
                  <a:pt x="124731" y="292057"/>
                </a:lnTo>
                <a:lnTo>
                  <a:pt x="124548" y="292057"/>
                </a:lnTo>
                <a:lnTo>
                  <a:pt x="122645" y="292083"/>
                </a:lnTo>
                <a:lnTo>
                  <a:pt x="122489" y="292057"/>
                </a:lnTo>
                <a:lnTo>
                  <a:pt x="120586" y="292083"/>
                </a:lnTo>
                <a:lnTo>
                  <a:pt x="120403" y="292057"/>
                </a:lnTo>
                <a:lnTo>
                  <a:pt x="118787" y="292083"/>
                </a:lnTo>
                <a:lnTo>
                  <a:pt x="118683" y="292083"/>
                </a:lnTo>
                <a:lnTo>
                  <a:pt x="118475" y="292083"/>
                </a:lnTo>
                <a:lnTo>
                  <a:pt x="118344" y="292057"/>
                </a:lnTo>
                <a:lnTo>
                  <a:pt x="116415" y="292083"/>
                </a:lnTo>
                <a:lnTo>
                  <a:pt x="116285" y="292057"/>
                </a:lnTo>
                <a:lnTo>
                  <a:pt x="114408" y="292031"/>
                </a:lnTo>
                <a:lnTo>
                  <a:pt x="114199" y="292031"/>
                </a:lnTo>
                <a:lnTo>
                  <a:pt x="110211" y="292057"/>
                </a:lnTo>
                <a:lnTo>
                  <a:pt x="109690" y="292031"/>
                </a:lnTo>
                <a:lnTo>
                  <a:pt x="108126" y="292031"/>
                </a:lnTo>
                <a:lnTo>
                  <a:pt x="107944" y="292031"/>
                </a:lnTo>
                <a:lnTo>
                  <a:pt x="106119" y="292057"/>
                </a:lnTo>
                <a:lnTo>
                  <a:pt x="105963" y="292057"/>
                </a:lnTo>
                <a:lnTo>
                  <a:pt x="81199" y="292109"/>
                </a:lnTo>
                <a:lnTo>
                  <a:pt x="75047" y="292109"/>
                </a:lnTo>
                <a:lnTo>
                  <a:pt x="74786" y="292109"/>
                </a:lnTo>
                <a:lnTo>
                  <a:pt x="72935" y="292057"/>
                </a:lnTo>
                <a:lnTo>
                  <a:pt x="71345" y="292005"/>
                </a:lnTo>
                <a:lnTo>
                  <a:pt x="68660" y="292083"/>
                </a:lnTo>
                <a:lnTo>
                  <a:pt x="68660" y="292083"/>
                </a:lnTo>
                <a:lnTo>
                  <a:pt x="61622" y="292109"/>
                </a:lnTo>
                <a:lnTo>
                  <a:pt x="60475" y="292136"/>
                </a:lnTo>
                <a:lnTo>
                  <a:pt x="56409" y="292136"/>
                </a:lnTo>
                <a:lnTo>
                  <a:pt x="52186" y="292136"/>
                </a:lnTo>
                <a:lnTo>
                  <a:pt x="52108" y="292136"/>
                </a:lnTo>
                <a:lnTo>
                  <a:pt x="50127" y="292136"/>
                </a:lnTo>
                <a:lnTo>
                  <a:pt x="33027" y="292083"/>
                </a:lnTo>
                <a:lnTo>
                  <a:pt x="31619" y="292083"/>
                </a:lnTo>
                <a:lnTo>
                  <a:pt x="21322" y="292136"/>
                </a:lnTo>
                <a:lnTo>
                  <a:pt x="19211" y="292136"/>
                </a:lnTo>
                <a:lnTo>
                  <a:pt x="17230" y="292136"/>
                </a:lnTo>
                <a:lnTo>
                  <a:pt x="16135" y="292188"/>
                </a:lnTo>
                <a:lnTo>
                  <a:pt x="15196" y="292162"/>
                </a:lnTo>
                <a:lnTo>
                  <a:pt x="11000" y="292162"/>
                </a:lnTo>
                <a:lnTo>
                  <a:pt x="9071" y="292162"/>
                </a:lnTo>
                <a:lnTo>
                  <a:pt x="8940" y="292136"/>
                </a:lnTo>
                <a:lnTo>
                  <a:pt x="4770" y="292136"/>
                </a:lnTo>
                <a:lnTo>
                  <a:pt x="3988" y="292136"/>
                </a:lnTo>
                <a:lnTo>
                  <a:pt x="3440" y="292109"/>
                </a:lnTo>
                <a:lnTo>
                  <a:pt x="1720" y="292162"/>
                </a:lnTo>
                <a:lnTo>
                  <a:pt x="182" y="292188"/>
                </a:lnTo>
                <a:lnTo>
                  <a:pt x="208" y="289971"/>
                </a:lnTo>
                <a:lnTo>
                  <a:pt x="208" y="289788"/>
                </a:lnTo>
                <a:lnTo>
                  <a:pt x="208" y="279458"/>
                </a:lnTo>
                <a:lnTo>
                  <a:pt x="208" y="279380"/>
                </a:lnTo>
                <a:lnTo>
                  <a:pt x="208" y="277267"/>
                </a:lnTo>
                <a:lnTo>
                  <a:pt x="208" y="275910"/>
                </a:lnTo>
                <a:lnTo>
                  <a:pt x="156" y="269728"/>
                </a:lnTo>
                <a:lnTo>
                  <a:pt x="182" y="267824"/>
                </a:lnTo>
              </a:path>
            </a:pathLst>
          </a:custGeom>
          <a:solidFill>
            <a:srgbClr val="7030A0">
              <a:lumMod val="100000"/>
            </a:srgbClr>
          </a:solidFill>
          <a:ln w="12700" cap="sq">
            <a:solidFill>
              <a:schemeClr val="bg1"/>
            </a:solidFill>
            <a:prstDash val="solid"/>
            <a:bevel/>
          </a:ln>
        </p:spPr>
        <p:txBody>
          <a:bodyPr rtlCol="0" anchor="ctr"/>
          <a:lstStyle/>
          <a:p>
            <a:endParaRPr lang="en-US"/>
          </a:p>
        </p:txBody>
      </p:sp>
      <p:sp>
        <p:nvSpPr>
          <p:cNvPr id="639" name="NH">
            <a:extLst>
              <a:ext uri="{FF2B5EF4-FFF2-40B4-BE49-F238E27FC236}">
                <a16:creationId xmlns:a16="http://schemas.microsoft.com/office/drawing/2014/main" id="{CFDB388B-6DB3-CADB-B62E-08839979D44E}"/>
              </a:ext>
            </a:extLst>
          </p:cNvPr>
          <p:cNvSpPr/>
          <p:nvPr/>
        </p:nvSpPr>
        <p:spPr>
          <a:xfrm>
            <a:off x="7807420" y="3101211"/>
            <a:ext cx="183747" cy="360147"/>
          </a:xfrm>
          <a:custGeom>
            <a:avLst/>
            <a:gdLst>
              <a:gd name="connsiteX0" fmla="*/ 155 w 200925"/>
              <a:gd name="connsiteY0" fmla="*/ 370784 h 393816"/>
              <a:gd name="connsiteX1" fmla="*/ 155 w 200925"/>
              <a:gd name="connsiteY1" fmla="*/ 370471 h 393816"/>
              <a:gd name="connsiteX2" fmla="*/ 363 w 200925"/>
              <a:gd name="connsiteY2" fmla="*/ 369871 h 393816"/>
              <a:gd name="connsiteX3" fmla="*/ 363 w 200925"/>
              <a:gd name="connsiteY3" fmla="*/ 369558 h 393816"/>
              <a:gd name="connsiteX4" fmla="*/ 363 w 200925"/>
              <a:gd name="connsiteY4" fmla="*/ 368932 h 393816"/>
              <a:gd name="connsiteX5" fmla="*/ 155 w 200925"/>
              <a:gd name="connsiteY5" fmla="*/ 368645 h 393816"/>
              <a:gd name="connsiteX6" fmla="*/ 363 w 200925"/>
              <a:gd name="connsiteY6" fmla="*/ 368019 h 393816"/>
              <a:gd name="connsiteX7" fmla="*/ 155 w 200925"/>
              <a:gd name="connsiteY7" fmla="*/ 367393 h 393816"/>
              <a:gd name="connsiteX8" fmla="*/ 598 w 200925"/>
              <a:gd name="connsiteY8" fmla="*/ 365854 h 393816"/>
              <a:gd name="connsiteX9" fmla="*/ 1276 w 200925"/>
              <a:gd name="connsiteY9" fmla="*/ 365567 h 393816"/>
              <a:gd name="connsiteX10" fmla="*/ 1954 w 200925"/>
              <a:gd name="connsiteY10" fmla="*/ 365254 h 393816"/>
              <a:gd name="connsiteX11" fmla="*/ 2189 w 200925"/>
              <a:gd name="connsiteY11" fmla="*/ 364941 h 393816"/>
              <a:gd name="connsiteX12" fmla="*/ 2632 w 200925"/>
              <a:gd name="connsiteY12" fmla="*/ 364315 h 393816"/>
              <a:gd name="connsiteX13" fmla="*/ 2866 w 200925"/>
              <a:gd name="connsiteY13" fmla="*/ 364002 h 393816"/>
              <a:gd name="connsiteX14" fmla="*/ 2866 w 200925"/>
              <a:gd name="connsiteY14" fmla="*/ 362776 h 393816"/>
              <a:gd name="connsiteX15" fmla="*/ 3075 w 200925"/>
              <a:gd name="connsiteY15" fmla="*/ 362176 h 393816"/>
              <a:gd name="connsiteX16" fmla="*/ 3075 w 200925"/>
              <a:gd name="connsiteY16" fmla="*/ 361863 h 393816"/>
              <a:gd name="connsiteX17" fmla="*/ 3544 w 200925"/>
              <a:gd name="connsiteY17" fmla="*/ 361550 h 393816"/>
              <a:gd name="connsiteX18" fmla="*/ 3544 w 200925"/>
              <a:gd name="connsiteY18" fmla="*/ 360924 h 393816"/>
              <a:gd name="connsiteX19" fmla="*/ 3309 w 200925"/>
              <a:gd name="connsiteY19" fmla="*/ 359384 h 393816"/>
              <a:gd name="connsiteX20" fmla="*/ 3309 w 200925"/>
              <a:gd name="connsiteY20" fmla="*/ 358785 h 393816"/>
              <a:gd name="connsiteX21" fmla="*/ 3309 w 200925"/>
              <a:gd name="connsiteY21" fmla="*/ 358472 h 393816"/>
              <a:gd name="connsiteX22" fmla="*/ 3309 w 200925"/>
              <a:gd name="connsiteY22" fmla="*/ 357845 h 393816"/>
              <a:gd name="connsiteX23" fmla="*/ 3309 w 200925"/>
              <a:gd name="connsiteY23" fmla="*/ 357246 h 393816"/>
              <a:gd name="connsiteX24" fmla="*/ 3075 w 200925"/>
              <a:gd name="connsiteY24" fmla="*/ 356933 h 393816"/>
              <a:gd name="connsiteX25" fmla="*/ 2866 w 200925"/>
              <a:gd name="connsiteY25" fmla="*/ 356933 h 393816"/>
              <a:gd name="connsiteX26" fmla="*/ 2632 w 200925"/>
              <a:gd name="connsiteY26" fmla="*/ 356620 h 393816"/>
              <a:gd name="connsiteX27" fmla="*/ 2397 w 200925"/>
              <a:gd name="connsiteY27" fmla="*/ 356307 h 393816"/>
              <a:gd name="connsiteX28" fmla="*/ 2632 w 200925"/>
              <a:gd name="connsiteY28" fmla="*/ 355994 h 393816"/>
              <a:gd name="connsiteX29" fmla="*/ 2866 w 200925"/>
              <a:gd name="connsiteY29" fmla="*/ 355680 h 393816"/>
              <a:gd name="connsiteX30" fmla="*/ 3987 w 200925"/>
              <a:gd name="connsiteY30" fmla="*/ 354767 h 393816"/>
              <a:gd name="connsiteX31" fmla="*/ 4222 w 200925"/>
              <a:gd name="connsiteY31" fmla="*/ 354454 h 393816"/>
              <a:gd name="connsiteX32" fmla="*/ 5343 w 200925"/>
              <a:gd name="connsiteY32" fmla="*/ 354141 h 393816"/>
              <a:gd name="connsiteX33" fmla="*/ 5786 w 200925"/>
              <a:gd name="connsiteY33" fmla="*/ 354141 h 393816"/>
              <a:gd name="connsiteX34" fmla="*/ 7141 w 200925"/>
              <a:gd name="connsiteY34" fmla="*/ 353854 h 393816"/>
              <a:gd name="connsiteX35" fmla="*/ 7584 w 200925"/>
              <a:gd name="connsiteY35" fmla="*/ 353228 h 393816"/>
              <a:gd name="connsiteX36" fmla="*/ 8262 w 200925"/>
              <a:gd name="connsiteY36" fmla="*/ 352915 h 393816"/>
              <a:gd name="connsiteX37" fmla="*/ 8497 w 200925"/>
              <a:gd name="connsiteY37" fmla="*/ 352915 h 393816"/>
              <a:gd name="connsiteX38" fmla="*/ 8732 w 200925"/>
              <a:gd name="connsiteY38" fmla="*/ 353228 h 393816"/>
              <a:gd name="connsiteX39" fmla="*/ 9175 w 200925"/>
              <a:gd name="connsiteY39" fmla="*/ 353228 h 393816"/>
              <a:gd name="connsiteX40" fmla="*/ 9852 w 200925"/>
              <a:gd name="connsiteY40" fmla="*/ 352002 h 393816"/>
              <a:gd name="connsiteX41" fmla="*/ 10530 w 200925"/>
              <a:gd name="connsiteY41" fmla="*/ 351376 h 393816"/>
              <a:gd name="connsiteX42" fmla="*/ 10061 w 200925"/>
              <a:gd name="connsiteY42" fmla="*/ 351063 h 393816"/>
              <a:gd name="connsiteX43" fmla="*/ 10061 w 200925"/>
              <a:gd name="connsiteY43" fmla="*/ 350437 h 393816"/>
              <a:gd name="connsiteX44" fmla="*/ 10061 w 200925"/>
              <a:gd name="connsiteY44" fmla="*/ 349837 h 393816"/>
              <a:gd name="connsiteX45" fmla="*/ 10295 w 200925"/>
              <a:gd name="connsiteY45" fmla="*/ 349524 h 393816"/>
              <a:gd name="connsiteX46" fmla="*/ 10530 w 200925"/>
              <a:gd name="connsiteY46" fmla="*/ 348898 h 393816"/>
              <a:gd name="connsiteX47" fmla="*/ 10973 w 200925"/>
              <a:gd name="connsiteY47" fmla="*/ 348585 h 393816"/>
              <a:gd name="connsiteX48" fmla="*/ 11416 w 200925"/>
              <a:gd name="connsiteY48" fmla="*/ 348898 h 393816"/>
              <a:gd name="connsiteX49" fmla="*/ 11886 w 200925"/>
              <a:gd name="connsiteY49" fmla="*/ 348898 h 393816"/>
              <a:gd name="connsiteX50" fmla="*/ 12329 w 200925"/>
              <a:gd name="connsiteY50" fmla="*/ 348298 h 393816"/>
              <a:gd name="connsiteX51" fmla="*/ 12329 w 200925"/>
              <a:gd name="connsiteY51" fmla="*/ 347985 h 393816"/>
              <a:gd name="connsiteX52" fmla="*/ 12329 w 200925"/>
              <a:gd name="connsiteY52" fmla="*/ 347672 h 393816"/>
              <a:gd name="connsiteX53" fmla="*/ 12329 w 200925"/>
              <a:gd name="connsiteY53" fmla="*/ 347359 h 393816"/>
              <a:gd name="connsiteX54" fmla="*/ 11416 w 200925"/>
              <a:gd name="connsiteY54" fmla="*/ 346759 h 393816"/>
              <a:gd name="connsiteX55" fmla="*/ 10973 w 200925"/>
              <a:gd name="connsiteY55" fmla="*/ 346446 h 393816"/>
              <a:gd name="connsiteX56" fmla="*/ 10739 w 200925"/>
              <a:gd name="connsiteY56" fmla="*/ 346133 h 393816"/>
              <a:gd name="connsiteX57" fmla="*/ 10739 w 200925"/>
              <a:gd name="connsiteY57" fmla="*/ 345820 h 393816"/>
              <a:gd name="connsiteX58" fmla="*/ 10295 w 200925"/>
              <a:gd name="connsiteY58" fmla="*/ 345194 h 393816"/>
              <a:gd name="connsiteX59" fmla="*/ 10295 w 200925"/>
              <a:gd name="connsiteY59" fmla="*/ 344594 h 393816"/>
              <a:gd name="connsiteX60" fmla="*/ 10530 w 200925"/>
              <a:gd name="connsiteY60" fmla="*/ 343655 h 393816"/>
              <a:gd name="connsiteX61" fmla="*/ 10530 w 200925"/>
              <a:gd name="connsiteY61" fmla="*/ 343029 h 393816"/>
              <a:gd name="connsiteX62" fmla="*/ 10295 w 200925"/>
              <a:gd name="connsiteY62" fmla="*/ 342429 h 393816"/>
              <a:gd name="connsiteX63" fmla="*/ 10061 w 200925"/>
              <a:gd name="connsiteY63" fmla="*/ 341803 h 393816"/>
              <a:gd name="connsiteX64" fmla="*/ 9852 w 200925"/>
              <a:gd name="connsiteY64" fmla="*/ 341490 h 393816"/>
              <a:gd name="connsiteX65" fmla="*/ 9852 w 200925"/>
              <a:gd name="connsiteY65" fmla="*/ 341177 h 393816"/>
              <a:gd name="connsiteX66" fmla="*/ 9852 w 200925"/>
              <a:gd name="connsiteY66" fmla="*/ 340890 h 393816"/>
              <a:gd name="connsiteX67" fmla="*/ 10295 w 200925"/>
              <a:gd name="connsiteY67" fmla="*/ 340264 h 393816"/>
              <a:gd name="connsiteX68" fmla="*/ 10530 w 200925"/>
              <a:gd name="connsiteY68" fmla="*/ 340264 h 393816"/>
              <a:gd name="connsiteX69" fmla="*/ 11208 w 200925"/>
              <a:gd name="connsiteY69" fmla="*/ 339638 h 393816"/>
              <a:gd name="connsiteX70" fmla="*/ 11651 w 200925"/>
              <a:gd name="connsiteY70" fmla="*/ 339038 h 393816"/>
              <a:gd name="connsiteX71" fmla="*/ 12094 w 200925"/>
              <a:gd name="connsiteY71" fmla="*/ 338412 h 393816"/>
              <a:gd name="connsiteX72" fmla="*/ 12771 w 200925"/>
              <a:gd name="connsiteY72" fmla="*/ 337473 h 393816"/>
              <a:gd name="connsiteX73" fmla="*/ 13241 w 200925"/>
              <a:gd name="connsiteY73" fmla="*/ 336872 h 393816"/>
              <a:gd name="connsiteX74" fmla="*/ 13241 w 200925"/>
              <a:gd name="connsiteY74" fmla="*/ 336559 h 393816"/>
              <a:gd name="connsiteX75" fmla="*/ 13241 w 200925"/>
              <a:gd name="connsiteY75" fmla="*/ 336246 h 393816"/>
              <a:gd name="connsiteX76" fmla="*/ 13241 w 200925"/>
              <a:gd name="connsiteY76" fmla="*/ 335933 h 393816"/>
              <a:gd name="connsiteX77" fmla="*/ 12771 w 200925"/>
              <a:gd name="connsiteY77" fmla="*/ 334707 h 393816"/>
              <a:gd name="connsiteX78" fmla="*/ 12329 w 200925"/>
              <a:gd name="connsiteY78" fmla="*/ 334081 h 393816"/>
              <a:gd name="connsiteX79" fmla="*/ 12563 w 200925"/>
              <a:gd name="connsiteY79" fmla="*/ 333455 h 393816"/>
              <a:gd name="connsiteX80" fmla="*/ 12771 w 200925"/>
              <a:gd name="connsiteY80" fmla="*/ 333169 h 393816"/>
              <a:gd name="connsiteX81" fmla="*/ 13241 w 200925"/>
              <a:gd name="connsiteY81" fmla="*/ 332542 h 393816"/>
              <a:gd name="connsiteX82" fmla="*/ 13449 w 200925"/>
              <a:gd name="connsiteY82" fmla="*/ 332229 h 393816"/>
              <a:gd name="connsiteX83" fmla="*/ 13449 w 200925"/>
              <a:gd name="connsiteY83" fmla="*/ 331916 h 393816"/>
              <a:gd name="connsiteX84" fmla="*/ 13449 w 200925"/>
              <a:gd name="connsiteY84" fmla="*/ 331290 h 393816"/>
              <a:gd name="connsiteX85" fmla="*/ 13241 w 200925"/>
              <a:gd name="connsiteY85" fmla="*/ 330690 h 393816"/>
              <a:gd name="connsiteX86" fmla="*/ 13006 w 200925"/>
              <a:gd name="connsiteY86" fmla="*/ 330377 h 393816"/>
              <a:gd name="connsiteX87" fmla="*/ 12563 w 200925"/>
              <a:gd name="connsiteY87" fmla="*/ 330064 h 393816"/>
              <a:gd name="connsiteX88" fmla="*/ 12563 w 200925"/>
              <a:gd name="connsiteY88" fmla="*/ 329438 h 393816"/>
              <a:gd name="connsiteX89" fmla="*/ 12771 w 200925"/>
              <a:gd name="connsiteY89" fmla="*/ 329438 h 393816"/>
              <a:gd name="connsiteX90" fmla="*/ 12771 w 200925"/>
              <a:gd name="connsiteY90" fmla="*/ 328838 h 393816"/>
              <a:gd name="connsiteX91" fmla="*/ 12563 w 200925"/>
              <a:gd name="connsiteY91" fmla="*/ 328525 h 393816"/>
              <a:gd name="connsiteX92" fmla="*/ 12329 w 200925"/>
              <a:gd name="connsiteY92" fmla="*/ 328525 h 393816"/>
              <a:gd name="connsiteX93" fmla="*/ 11886 w 200925"/>
              <a:gd name="connsiteY93" fmla="*/ 328525 h 393816"/>
              <a:gd name="connsiteX94" fmla="*/ 11416 w 200925"/>
              <a:gd name="connsiteY94" fmla="*/ 328212 h 393816"/>
              <a:gd name="connsiteX95" fmla="*/ 10973 w 200925"/>
              <a:gd name="connsiteY95" fmla="*/ 327273 h 393816"/>
              <a:gd name="connsiteX96" fmla="*/ 10973 w 200925"/>
              <a:gd name="connsiteY96" fmla="*/ 326960 h 393816"/>
              <a:gd name="connsiteX97" fmla="*/ 10973 w 200925"/>
              <a:gd name="connsiteY97" fmla="*/ 326673 h 393816"/>
              <a:gd name="connsiteX98" fmla="*/ 11416 w 200925"/>
              <a:gd name="connsiteY98" fmla="*/ 326360 h 393816"/>
              <a:gd name="connsiteX99" fmla="*/ 11416 w 200925"/>
              <a:gd name="connsiteY99" fmla="*/ 326047 h 393816"/>
              <a:gd name="connsiteX100" fmla="*/ 11416 w 200925"/>
              <a:gd name="connsiteY100" fmla="*/ 325734 h 393816"/>
              <a:gd name="connsiteX101" fmla="*/ 11416 w 200925"/>
              <a:gd name="connsiteY101" fmla="*/ 325108 h 393816"/>
              <a:gd name="connsiteX102" fmla="*/ 11416 w 200925"/>
              <a:gd name="connsiteY102" fmla="*/ 324795 h 393816"/>
              <a:gd name="connsiteX103" fmla="*/ 11416 w 200925"/>
              <a:gd name="connsiteY103" fmla="*/ 323569 h 393816"/>
              <a:gd name="connsiteX104" fmla="*/ 11416 w 200925"/>
              <a:gd name="connsiteY104" fmla="*/ 323256 h 393816"/>
              <a:gd name="connsiteX105" fmla="*/ 12329 w 200925"/>
              <a:gd name="connsiteY105" fmla="*/ 322630 h 393816"/>
              <a:gd name="connsiteX106" fmla="*/ 12329 w 200925"/>
              <a:gd name="connsiteY106" fmla="*/ 322343 h 393816"/>
              <a:gd name="connsiteX107" fmla="*/ 12329 w 200925"/>
              <a:gd name="connsiteY107" fmla="*/ 321717 h 393816"/>
              <a:gd name="connsiteX108" fmla="*/ 11651 w 200925"/>
              <a:gd name="connsiteY108" fmla="*/ 320778 h 393816"/>
              <a:gd name="connsiteX109" fmla="*/ 11651 w 200925"/>
              <a:gd name="connsiteY109" fmla="*/ 320465 h 393816"/>
              <a:gd name="connsiteX110" fmla="*/ 12771 w 200925"/>
              <a:gd name="connsiteY110" fmla="*/ 318925 h 393816"/>
              <a:gd name="connsiteX111" fmla="*/ 13006 w 200925"/>
              <a:gd name="connsiteY111" fmla="*/ 318925 h 393816"/>
              <a:gd name="connsiteX112" fmla="*/ 13006 w 200925"/>
              <a:gd name="connsiteY112" fmla="*/ 317986 h 393816"/>
              <a:gd name="connsiteX113" fmla="*/ 12771 w 200925"/>
              <a:gd name="connsiteY113" fmla="*/ 317073 h 393816"/>
              <a:gd name="connsiteX114" fmla="*/ 12771 w 200925"/>
              <a:gd name="connsiteY114" fmla="*/ 316447 h 393816"/>
              <a:gd name="connsiteX115" fmla="*/ 13006 w 200925"/>
              <a:gd name="connsiteY115" fmla="*/ 315508 h 393816"/>
              <a:gd name="connsiteX116" fmla="*/ 13241 w 200925"/>
              <a:gd name="connsiteY116" fmla="*/ 314908 h 393816"/>
              <a:gd name="connsiteX117" fmla="*/ 13449 w 200925"/>
              <a:gd name="connsiteY117" fmla="*/ 314595 h 393816"/>
              <a:gd name="connsiteX118" fmla="*/ 13449 w 200925"/>
              <a:gd name="connsiteY118" fmla="*/ 314282 h 393816"/>
              <a:gd name="connsiteX119" fmla="*/ 13449 w 200925"/>
              <a:gd name="connsiteY119" fmla="*/ 313969 h 393816"/>
              <a:gd name="connsiteX120" fmla="*/ 13241 w 200925"/>
              <a:gd name="connsiteY120" fmla="*/ 313343 h 393816"/>
              <a:gd name="connsiteX121" fmla="*/ 12771 w 200925"/>
              <a:gd name="connsiteY121" fmla="*/ 312743 h 393816"/>
              <a:gd name="connsiteX122" fmla="*/ 13006 w 200925"/>
              <a:gd name="connsiteY122" fmla="*/ 311178 h 393816"/>
              <a:gd name="connsiteX123" fmla="*/ 13241 w 200925"/>
              <a:gd name="connsiteY123" fmla="*/ 310552 h 393816"/>
              <a:gd name="connsiteX124" fmla="*/ 14127 w 200925"/>
              <a:gd name="connsiteY124" fmla="*/ 309952 h 393816"/>
              <a:gd name="connsiteX125" fmla="*/ 14805 w 200925"/>
              <a:gd name="connsiteY125" fmla="*/ 309639 h 393816"/>
              <a:gd name="connsiteX126" fmla="*/ 15483 w 200925"/>
              <a:gd name="connsiteY126" fmla="*/ 308700 h 393816"/>
              <a:gd name="connsiteX127" fmla="*/ 16160 w 200925"/>
              <a:gd name="connsiteY127" fmla="*/ 306848 h 393816"/>
              <a:gd name="connsiteX128" fmla="*/ 16838 w 200925"/>
              <a:gd name="connsiteY128" fmla="*/ 303744 h 393816"/>
              <a:gd name="connsiteX129" fmla="*/ 17516 w 200925"/>
              <a:gd name="connsiteY129" fmla="*/ 302492 h 393816"/>
              <a:gd name="connsiteX130" fmla="*/ 17516 w 200925"/>
              <a:gd name="connsiteY130" fmla="*/ 302205 h 393816"/>
              <a:gd name="connsiteX131" fmla="*/ 17281 w 200925"/>
              <a:gd name="connsiteY131" fmla="*/ 301892 h 393816"/>
              <a:gd name="connsiteX132" fmla="*/ 16838 w 200925"/>
              <a:gd name="connsiteY132" fmla="*/ 301266 h 393816"/>
              <a:gd name="connsiteX133" fmla="*/ 16160 w 200925"/>
              <a:gd name="connsiteY133" fmla="*/ 300326 h 393816"/>
              <a:gd name="connsiteX134" fmla="*/ 15926 w 200925"/>
              <a:gd name="connsiteY134" fmla="*/ 299700 h 393816"/>
              <a:gd name="connsiteX135" fmla="*/ 16160 w 200925"/>
              <a:gd name="connsiteY135" fmla="*/ 299100 h 393816"/>
              <a:gd name="connsiteX136" fmla="*/ 16395 w 200925"/>
              <a:gd name="connsiteY136" fmla="*/ 298787 h 393816"/>
              <a:gd name="connsiteX137" fmla="*/ 17073 w 200925"/>
              <a:gd name="connsiteY137" fmla="*/ 297535 h 393816"/>
              <a:gd name="connsiteX138" fmla="*/ 17281 w 200925"/>
              <a:gd name="connsiteY138" fmla="*/ 297222 h 393816"/>
              <a:gd name="connsiteX139" fmla="*/ 17516 w 200925"/>
              <a:gd name="connsiteY139" fmla="*/ 296909 h 393816"/>
              <a:gd name="connsiteX140" fmla="*/ 18194 w 200925"/>
              <a:gd name="connsiteY140" fmla="*/ 295996 h 393816"/>
              <a:gd name="connsiteX141" fmla="*/ 18194 w 200925"/>
              <a:gd name="connsiteY141" fmla="*/ 295683 h 393816"/>
              <a:gd name="connsiteX142" fmla="*/ 17959 w 200925"/>
              <a:gd name="connsiteY142" fmla="*/ 295683 h 393816"/>
              <a:gd name="connsiteX143" fmla="*/ 17073 w 200925"/>
              <a:gd name="connsiteY143" fmla="*/ 295683 h 393816"/>
              <a:gd name="connsiteX144" fmla="*/ 16604 w 200925"/>
              <a:gd name="connsiteY144" fmla="*/ 295683 h 393816"/>
              <a:gd name="connsiteX145" fmla="*/ 15717 w 200925"/>
              <a:gd name="connsiteY145" fmla="*/ 295057 h 393816"/>
              <a:gd name="connsiteX146" fmla="*/ 15483 w 200925"/>
              <a:gd name="connsiteY146" fmla="*/ 294744 h 393816"/>
              <a:gd name="connsiteX147" fmla="*/ 15483 w 200925"/>
              <a:gd name="connsiteY147" fmla="*/ 294431 h 393816"/>
              <a:gd name="connsiteX148" fmla="*/ 15483 w 200925"/>
              <a:gd name="connsiteY148" fmla="*/ 292892 h 393816"/>
              <a:gd name="connsiteX149" fmla="*/ 15483 w 200925"/>
              <a:gd name="connsiteY149" fmla="*/ 292266 h 393816"/>
              <a:gd name="connsiteX150" fmla="*/ 15717 w 200925"/>
              <a:gd name="connsiteY150" fmla="*/ 291640 h 393816"/>
              <a:gd name="connsiteX151" fmla="*/ 15926 w 200925"/>
              <a:gd name="connsiteY151" fmla="*/ 291640 h 393816"/>
              <a:gd name="connsiteX152" fmla="*/ 16604 w 200925"/>
              <a:gd name="connsiteY152" fmla="*/ 291014 h 393816"/>
              <a:gd name="connsiteX153" fmla="*/ 16604 w 200925"/>
              <a:gd name="connsiteY153" fmla="*/ 290701 h 393816"/>
              <a:gd name="connsiteX154" fmla="*/ 16838 w 200925"/>
              <a:gd name="connsiteY154" fmla="*/ 288849 h 393816"/>
              <a:gd name="connsiteX155" fmla="*/ 17073 w 200925"/>
              <a:gd name="connsiteY155" fmla="*/ 287596 h 393816"/>
              <a:gd name="connsiteX156" fmla="*/ 17073 w 200925"/>
              <a:gd name="connsiteY156" fmla="*/ 286970 h 393816"/>
              <a:gd name="connsiteX157" fmla="*/ 17516 w 200925"/>
              <a:gd name="connsiteY157" fmla="*/ 285118 h 393816"/>
              <a:gd name="connsiteX158" fmla="*/ 17516 w 200925"/>
              <a:gd name="connsiteY158" fmla="*/ 284805 h 393816"/>
              <a:gd name="connsiteX159" fmla="*/ 17516 w 200925"/>
              <a:gd name="connsiteY159" fmla="*/ 283553 h 393816"/>
              <a:gd name="connsiteX160" fmla="*/ 17751 w 200925"/>
              <a:gd name="connsiteY160" fmla="*/ 282640 h 393816"/>
              <a:gd name="connsiteX161" fmla="*/ 17959 w 200925"/>
              <a:gd name="connsiteY161" fmla="*/ 282014 h 393816"/>
              <a:gd name="connsiteX162" fmla="*/ 18194 w 200925"/>
              <a:gd name="connsiteY162" fmla="*/ 281701 h 393816"/>
              <a:gd name="connsiteX163" fmla="*/ 17959 w 200925"/>
              <a:gd name="connsiteY163" fmla="*/ 279510 h 393816"/>
              <a:gd name="connsiteX164" fmla="*/ 17959 w 200925"/>
              <a:gd name="connsiteY164" fmla="*/ 279223 h 393816"/>
              <a:gd name="connsiteX165" fmla="*/ 18194 w 200925"/>
              <a:gd name="connsiteY165" fmla="*/ 278910 h 393816"/>
              <a:gd name="connsiteX166" fmla="*/ 18871 w 200925"/>
              <a:gd name="connsiteY166" fmla="*/ 278284 h 393816"/>
              <a:gd name="connsiteX167" fmla="*/ 18871 w 200925"/>
              <a:gd name="connsiteY167" fmla="*/ 277971 h 393816"/>
              <a:gd name="connsiteX168" fmla="*/ 19106 w 200925"/>
              <a:gd name="connsiteY168" fmla="*/ 277658 h 393816"/>
              <a:gd name="connsiteX169" fmla="*/ 19106 w 200925"/>
              <a:gd name="connsiteY169" fmla="*/ 277345 h 393816"/>
              <a:gd name="connsiteX170" fmla="*/ 19314 w 200925"/>
              <a:gd name="connsiteY170" fmla="*/ 276093 h 393816"/>
              <a:gd name="connsiteX171" fmla="*/ 19314 w 200925"/>
              <a:gd name="connsiteY171" fmla="*/ 275780 h 393816"/>
              <a:gd name="connsiteX172" fmla="*/ 19106 w 200925"/>
              <a:gd name="connsiteY172" fmla="*/ 275467 h 393816"/>
              <a:gd name="connsiteX173" fmla="*/ 18871 w 200925"/>
              <a:gd name="connsiteY173" fmla="*/ 274554 h 393816"/>
              <a:gd name="connsiteX174" fmla="*/ 18194 w 200925"/>
              <a:gd name="connsiteY174" fmla="*/ 273928 h 393816"/>
              <a:gd name="connsiteX175" fmla="*/ 17516 w 200925"/>
              <a:gd name="connsiteY175" fmla="*/ 273302 h 393816"/>
              <a:gd name="connsiteX176" fmla="*/ 17281 w 200925"/>
              <a:gd name="connsiteY176" fmla="*/ 272676 h 393816"/>
              <a:gd name="connsiteX177" fmla="*/ 17281 w 200925"/>
              <a:gd name="connsiteY177" fmla="*/ 272363 h 393816"/>
              <a:gd name="connsiteX178" fmla="*/ 17516 w 200925"/>
              <a:gd name="connsiteY178" fmla="*/ 271423 h 393816"/>
              <a:gd name="connsiteX179" fmla="*/ 17516 w 200925"/>
              <a:gd name="connsiteY179" fmla="*/ 270824 h 393816"/>
              <a:gd name="connsiteX180" fmla="*/ 17751 w 200925"/>
              <a:gd name="connsiteY180" fmla="*/ 270198 h 393816"/>
              <a:gd name="connsiteX181" fmla="*/ 18194 w 200925"/>
              <a:gd name="connsiteY181" fmla="*/ 270511 h 393816"/>
              <a:gd name="connsiteX182" fmla="*/ 18194 w 200925"/>
              <a:gd name="connsiteY182" fmla="*/ 270198 h 393816"/>
              <a:gd name="connsiteX183" fmla="*/ 18871 w 200925"/>
              <a:gd name="connsiteY183" fmla="*/ 269258 h 393816"/>
              <a:gd name="connsiteX184" fmla="*/ 19314 w 200925"/>
              <a:gd name="connsiteY184" fmla="*/ 268319 h 393816"/>
              <a:gd name="connsiteX185" fmla="*/ 19106 w 200925"/>
              <a:gd name="connsiteY185" fmla="*/ 266154 h 393816"/>
              <a:gd name="connsiteX186" fmla="*/ 18871 w 200925"/>
              <a:gd name="connsiteY186" fmla="*/ 265215 h 393816"/>
              <a:gd name="connsiteX187" fmla="*/ 19106 w 200925"/>
              <a:gd name="connsiteY187" fmla="*/ 264902 h 393816"/>
              <a:gd name="connsiteX188" fmla="*/ 19314 w 200925"/>
              <a:gd name="connsiteY188" fmla="*/ 263337 h 393816"/>
              <a:gd name="connsiteX189" fmla="*/ 19992 w 200925"/>
              <a:gd name="connsiteY189" fmla="*/ 262398 h 393816"/>
              <a:gd name="connsiteX190" fmla="*/ 20905 w 200925"/>
              <a:gd name="connsiteY190" fmla="*/ 261772 h 393816"/>
              <a:gd name="connsiteX191" fmla="*/ 21113 w 200925"/>
              <a:gd name="connsiteY191" fmla="*/ 261772 h 393816"/>
              <a:gd name="connsiteX192" fmla="*/ 22469 w 200925"/>
              <a:gd name="connsiteY192" fmla="*/ 261146 h 393816"/>
              <a:gd name="connsiteX193" fmla="*/ 22938 w 200925"/>
              <a:gd name="connsiteY193" fmla="*/ 260859 h 393816"/>
              <a:gd name="connsiteX194" fmla="*/ 24502 w 200925"/>
              <a:gd name="connsiteY194" fmla="*/ 259607 h 393816"/>
              <a:gd name="connsiteX195" fmla="*/ 24737 w 200925"/>
              <a:gd name="connsiteY195" fmla="*/ 259294 h 393816"/>
              <a:gd name="connsiteX196" fmla="*/ 24945 w 200925"/>
              <a:gd name="connsiteY196" fmla="*/ 259294 h 393816"/>
              <a:gd name="connsiteX197" fmla="*/ 24945 w 200925"/>
              <a:gd name="connsiteY197" fmla="*/ 258981 h 393816"/>
              <a:gd name="connsiteX198" fmla="*/ 24945 w 200925"/>
              <a:gd name="connsiteY198" fmla="*/ 258667 h 393816"/>
              <a:gd name="connsiteX199" fmla="*/ 24945 w 200925"/>
              <a:gd name="connsiteY199" fmla="*/ 258354 h 393816"/>
              <a:gd name="connsiteX200" fmla="*/ 24737 w 200925"/>
              <a:gd name="connsiteY200" fmla="*/ 258354 h 393816"/>
              <a:gd name="connsiteX201" fmla="*/ 24502 w 200925"/>
              <a:gd name="connsiteY201" fmla="*/ 258041 h 393816"/>
              <a:gd name="connsiteX202" fmla="*/ 24268 w 200925"/>
              <a:gd name="connsiteY202" fmla="*/ 257415 h 393816"/>
              <a:gd name="connsiteX203" fmla="*/ 24268 w 200925"/>
              <a:gd name="connsiteY203" fmla="*/ 256476 h 393816"/>
              <a:gd name="connsiteX204" fmla="*/ 24502 w 200925"/>
              <a:gd name="connsiteY204" fmla="*/ 255850 h 393816"/>
              <a:gd name="connsiteX205" fmla="*/ 24737 w 200925"/>
              <a:gd name="connsiteY205" fmla="*/ 255537 h 393816"/>
              <a:gd name="connsiteX206" fmla="*/ 24945 w 200925"/>
              <a:gd name="connsiteY206" fmla="*/ 254937 h 393816"/>
              <a:gd name="connsiteX207" fmla="*/ 24737 w 200925"/>
              <a:gd name="connsiteY207" fmla="*/ 254624 h 393816"/>
              <a:gd name="connsiteX208" fmla="*/ 24737 w 200925"/>
              <a:gd name="connsiteY208" fmla="*/ 254311 h 393816"/>
              <a:gd name="connsiteX209" fmla="*/ 24737 w 200925"/>
              <a:gd name="connsiteY209" fmla="*/ 253998 h 393816"/>
              <a:gd name="connsiteX210" fmla="*/ 24945 w 200925"/>
              <a:gd name="connsiteY210" fmla="*/ 253998 h 393816"/>
              <a:gd name="connsiteX211" fmla="*/ 25414 w 200925"/>
              <a:gd name="connsiteY211" fmla="*/ 253685 h 393816"/>
              <a:gd name="connsiteX212" fmla="*/ 26301 w 200925"/>
              <a:gd name="connsiteY212" fmla="*/ 253372 h 393816"/>
              <a:gd name="connsiteX213" fmla="*/ 26535 w 200925"/>
              <a:gd name="connsiteY213" fmla="*/ 253059 h 393816"/>
              <a:gd name="connsiteX214" fmla="*/ 26535 w 200925"/>
              <a:gd name="connsiteY214" fmla="*/ 252433 h 393816"/>
              <a:gd name="connsiteX215" fmla="*/ 26301 w 200925"/>
              <a:gd name="connsiteY215" fmla="*/ 252120 h 393816"/>
              <a:gd name="connsiteX216" fmla="*/ 26535 w 200925"/>
              <a:gd name="connsiteY216" fmla="*/ 251181 h 393816"/>
              <a:gd name="connsiteX217" fmla="*/ 26535 w 200925"/>
              <a:gd name="connsiteY217" fmla="*/ 250555 h 393816"/>
              <a:gd name="connsiteX218" fmla="*/ 26770 w 200925"/>
              <a:gd name="connsiteY218" fmla="*/ 250555 h 393816"/>
              <a:gd name="connsiteX219" fmla="*/ 26979 w 200925"/>
              <a:gd name="connsiteY219" fmla="*/ 250242 h 393816"/>
              <a:gd name="connsiteX220" fmla="*/ 27448 w 200925"/>
              <a:gd name="connsiteY220" fmla="*/ 249616 h 393816"/>
              <a:gd name="connsiteX221" fmla="*/ 27448 w 200925"/>
              <a:gd name="connsiteY221" fmla="*/ 248990 h 393816"/>
              <a:gd name="connsiteX222" fmla="*/ 27656 w 200925"/>
              <a:gd name="connsiteY222" fmla="*/ 248364 h 393816"/>
              <a:gd name="connsiteX223" fmla="*/ 27656 w 200925"/>
              <a:gd name="connsiteY223" fmla="*/ 247738 h 393816"/>
              <a:gd name="connsiteX224" fmla="*/ 27448 w 200925"/>
              <a:gd name="connsiteY224" fmla="*/ 247451 h 393816"/>
              <a:gd name="connsiteX225" fmla="*/ 27213 w 200925"/>
              <a:gd name="connsiteY225" fmla="*/ 247138 h 393816"/>
              <a:gd name="connsiteX226" fmla="*/ 27213 w 200925"/>
              <a:gd name="connsiteY226" fmla="*/ 246825 h 393816"/>
              <a:gd name="connsiteX227" fmla="*/ 27448 w 200925"/>
              <a:gd name="connsiteY227" fmla="*/ 245572 h 393816"/>
              <a:gd name="connsiteX228" fmla="*/ 27448 w 200925"/>
              <a:gd name="connsiteY228" fmla="*/ 245259 h 393816"/>
              <a:gd name="connsiteX229" fmla="*/ 27656 w 200925"/>
              <a:gd name="connsiteY229" fmla="*/ 244007 h 393816"/>
              <a:gd name="connsiteX230" fmla="*/ 27891 w 200925"/>
              <a:gd name="connsiteY230" fmla="*/ 243694 h 393816"/>
              <a:gd name="connsiteX231" fmla="*/ 27891 w 200925"/>
              <a:gd name="connsiteY231" fmla="*/ 243381 h 393816"/>
              <a:gd name="connsiteX232" fmla="*/ 28568 w 200925"/>
              <a:gd name="connsiteY232" fmla="*/ 243068 h 393816"/>
              <a:gd name="connsiteX233" fmla="*/ 28803 w 200925"/>
              <a:gd name="connsiteY233" fmla="*/ 242755 h 393816"/>
              <a:gd name="connsiteX234" fmla="*/ 29455 w 200925"/>
              <a:gd name="connsiteY234" fmla="*/ 241816 h 393816"/>
              <a:gd name="connsiteX235" fmla="*/ 29689 w 200925"/>
              <a:gd name="connsiteY235" fmla="*/ 241503 h 393816"/>
              <a:gd name="connsiteX236" fmla="*/ 29924 w 200925"/>
              <a:gd name="connsiteY236" fmla="*/ 241190 h 393816"/>
              <a:gd name="connsiteX237" fmla="*/ 30133 w 200925"/>
              <a:gd name="connsiteY237" fmla="*/ 240877 h 393816"/>
              <a:gd name="connsiteX238" fmla="*/ 30602 w 200925"/>
              <a:gd name="connsiteY238" fmla="*/ 240251 h 393816"/>
              <a:gd name="connsiteX239" fmla="*/ 31045 w 200925"/>
              <a:gd name="connsiteY239" fmla="*/ 239312 h 393816"/>
              <a:gd name="connsiteX240" fmla="*/ 31722 w 200925"/>
              <a:gd name="connsiteY240" fmla="*/ 239312 h 393816"/>
              <a:gd name="connsiteX241" fmla="*/ 32166 w 200925"/>
              <a:gd name="connsiteY241" fmla="*/ 239312 h 393816"/>
              <a:gd name="connsiteX242" fmla="*/ 33964 w 200925"/>
              <a:gd name="connsiteY242" fmla="*/ 238060 h 393816"/>
              <a:gd name="connsiteX243" fmla="*/ 35320 w 200925"/>
              <a:gd name="connsiteY243" fmla="*/ 237147 h 393816"/>
              <a:gd name="connsiteX244" fmla="*/ 36232 w 200925"/>
              <a:gd name="connsiteY244" fmla="*/ 235895 h 393816"/>
              <a:gd name="connsiteX245" fmla="*/ 36467 w 200925"/>
              <a:gd name="connsiteY245" fmla="*/ 235582 h 393816"/>
              <a:gd name="connsiteX246" fmla="*/ 36676 w 200925"/>
              <a:gd name="connsiteY246" fmla="*/ 234956 h 393816"/>
              <a:gd name="connsiteX247" fmla="*/ 36910 w 200925"/>
              <a:gd name="connsiteY247" fmla="*/ 234643 h 393816"/>
              <a:gd name="connsiteX248" fmla="*/ 37587 w 200925"/>
              <a:gd name="connsiteY248" fmla="*/ 234330 h 393816"/>
              <a:gd name="connsiteX249" fmla="*/ 38031 w 200925"/>
              <a:gd name="connsiteY249" fmla="*/ 234017 h 393816"/>
              <a:gd name="connsiteX250" fmla="*/ 38265 w 200925"/>
              <a:gd name="connsiteY250" fmla="*/ 233704 h 393816"/>
              <a:gd name="connsiteX251" fmla="*/ 38265 w 200925"/>
              <a:gd name="connsiteY251" fmla="*/ 232139 h 393816"/>
              <a:gd name="connsiteX252" fmla="*/ 38265 w 200925"/>
              <a:gd name="connsiteY252" fmla="*/ 231826 h 393816"/>
              <a:gd name="connsiteX253" fmla="*/ 38265 w 200925"/>
              <a:gd name="connsiteY253" fmla="*/ 231512 h 393816"/>
              <a:gd name="connsiteX254" fmla="*/ 39152 w 200925"/>
              <a:gd name="connsiteY254" fmla="*/ 230886 h 393816"/>
              <a:gd name="connsiteX255" fmla="*/ 39387 w 200925"/>
              <a:gd name="connsiteY255" fmla="*/ 230573 h 393816"/>
              <a:gd name="connsiteX256" fmla="*/ 39621 w 200925"/>
              <a:gd name="connsiteY256" fmla="*/ 230260 h 393816"/>
              <a:gd name="connsiteX257" fmla="*/ 39830 w 200925"/>
              <a:gd name="connsiteY257" fmla="*/ 229321 h 393816"/>
              <a:gd name="connsiteX258" fmla="*/ 40507 w 200925"/>
              <a:gd name="connsiteY258" fmla="*/ 228695 h 393816"/>
              <a:gd name="connsiteX259" fmla="*/ 40507 w 200925"/>
              <a:gd name="connsiteY259" fmla="*/ 228069 h 393816"/>
              <a:gd name="connsiteX260" fmla="*/ 40507 w 200925"/>
              <a:gd name="connsiteY260" fmla="*/ 227756 h 393816"/>
              <a:gd name="connsiteX261" fmla="*/ 40507 w 200925"/>
              <a:gd name="connsiteY261" fmla="*/ 227443 h 393816"/>
              <a:gd name="connsiteX262" fmla="*/ 40299 w 200925"/>
              <a:gd name="connsiteY262" fmla="*/ 227130 h 393816"/>
              <a:gd name="connsiteX263" fmla="*/ 40064 w 200925"/>
              <a:gd name="connsiteY263" fmla="*/ 226191 h 393816"/>
              <a:gd name="connsiteX264" fmla="*/ 40064 w 200925"/>
              <a:gd name="connsiteY264" fmla="*/ 225878 h 393816"/>
              <a:gd name="connsiteX265" fmla="*/ 40299 w 200925"/>
              <a:gd name="connsiteY265" fmla="*/ 225252 h 393816"/>
              <a:gd name="connsiteX266" fmla="*/ 40507 w 200925"/>
              <a:gd name="connsiteY266" fmla="*/ 224939 h 393816"/>
              <a:gd name="connsiteX267" fmla="*/ 40741 w 200925"/>
              <a:gd name="connsiteY267" fmla="*/ 224313 h 393816"/>
              <a:gd name="connsiteX268" fmla="*/ 40741 w 200925"/>
              <a:gd name="connsiteY268" fmla="*/ 222747 h 393816"/>
              <a:gd name="connsiteX269" fmla="*/ 40064 w 200925"/>
              <a:gd name="connsiteY269" fmla="*/ 221495 h 393816"/>
              <a:gd name="connsiteX270" fmla="*/ 40064 w 200925"/>
              <a:gd name="connsiteY270" fmla="*/ 220869 h 393816"/>
              <a:gd name="connsiteX271" fmla="*/ 40507 w 200925"/>
              <a:gd name="connsiteY271" fmla="*/ 219930 h 393816"/>
              <a:gd name="connsiteX272" fmla="*/ 40741 w 200925"/>
              <a:gd name="connsiteY272" fmla="*/ 219617 h 393816"/>
              <a:gd name="connsiteX273" fmla="*/ 40976 w 200925"/>
              <a:gd name="connsiteY273" fmla="*/ 219617 h 393816"/>
              <a:gd name="connsiteX274" fmla="*/ 41419 w 200925"/>
              <a:gd name="connsiteY274" fmla="*/ 219304 h 393816"/>
              <a:gd name="connsiteX275" fmla="*/ 42332 w 200925"/>
              <a:gd name="connsiteY275" fmla="*/ 218991 h 393816"/>
              <a:gd name="connsiteX276" fmla="*/ 42097 w 200925"/>
              <a:gd name="connsiteY276" fmla="*/ 218678 h 393816"/>
              <a:gd name="connsiteX277" fmla="*/ 42097 w 200925"/>
              <a:gd name="connsiteY277" fmla="*/ 218365 h 393816"/>
              <a:gd name="connsiteX278" fmla="*/ 41863 w 200925"/>
              <a:gd name="connsiteY278" fmla="*/ 218052 h 393816"/>
              <a:gd name="connsiteX279" fmla="*/ 41654 w 200925"/>
              <a:gd name="connsiteY279" fmla="*/ 217426 h 393816"/>
              <a:gd name="connsiteX280" fmla="*/ 41654 w 200925"/>
              <a:gd name="connsiteY280" fmla="*/ 216800 h 393816"/>
              <a:gd name="connsiteX281" fmla="*/ 41863 w 200925"/>
              <a:gd name="connsiteY281" fmla="*/ 216487 h 393816"/>
              <a:gd name="connsiteX282" fmla="*/ 42097 w 200925"/>
              <a:gd name="connsiteY282" fmla="*/ 216487 h 393816"/>
              <a:gd name="connsiteX283" fmla="*/ 42332 w 200925"/>
              <a:gd name="connsiteY283" fmla="*/ 216487 h 393816"/>
              <a:gd name="connsiteX284" fmla="*/ 43010 w 200925"/>
              <a:gd name="connsiteY284" fmla="*/ 216174 h 393816"/>
              <a:gd name="connsiteX285" fmla="*/ 43218 w 200925"/>
              <a:gd name="connsiteY285" fmla="*/ 216174 h 393816"/>
              <a:gd name="connsiteX286" fmla="*/ 43218 w 200925"/>
              <a:gd name="connsiteY286" fmla="*/ 215548 h 393816"/>
              <a:gd name="connsiteX287" fmla="*/ 43661 w 200925"/>
              <a:gd name="connsiteY287" fmla="*/ 214922 h 393816"/>
              <a:gd name="connsiteX288" fmla="*/ 44130 w 200925"/>
              <a:gd name="connsiteY288" fmla="*/ 213983 h 393816"/>
              <a:gd name="connsiteX289" fmla="*/ 44808 w 200925"/>
              <a:gd name="connsiteY289" fmla="*/ 213670 h 393816"/>
              <a:gd name="connsiteX290" fmla="*/ 45929 w 200925"/>
              <a:gd name="connsiteY290" fmla="*/ 212731 h 393816"/>
              <a:gd name="connsiteX291" fmla="*/ 46164 w 200925"/>
              <a:gd name="connsiteY291" fmla="*/ 212418 h 393816"/>
              <a:gd name="connsiteX292" fmla="*/ 47284 w 200925"/>
              <a:gd name="connsiteY292" fmla="*/ 211479 h 393816"/>
              <a:gd name="connsiteX293" fmla="*/ 47519 w 200925"/>
              <a:gd name="connsiteY293" fmla="*/ 211165 h 393816"/>
              <a:gd name="connsiteX294" fmla="*/ 47728 w 200925"/>
              <a:gd name="connsiteY294" fmla="*/ 210852 h 393816"/>
              <a:gd name="connsiteX295" fmla="*/ 47728 w 200925"/>
              <a:gd name="connsiteY295" fmla="*/ 209287 h 393816"/>
              <a:gd name="connsiteX296" fmla="*/ 47728 w 200925"/>
              <a:gd name="connsiteY296" fmla="*/ 208974 h 393816"/>
              <a:gd name="connsiteX297" fmla="*/ 47519 w 200925"/>
              <a:gd name="connsiteY297" fmla="*/ 208035 h 393816"/>
              <a:gd name="connsiteX298" fmla="*/ 47519 w 200925"/>
              <a:gd name="connsiteY298" fmla="*/ 207409 h 393816"/>
              <a:gd name="connsiteX299" fmla="*/ 47728 w 200925"/>
              <a:gd name="connsiteY299" fmla="*/ 207409 h 393816"/>
              <a:gd name="connsiteX300" fmla="*/ 47962 w 200925"/>
              <a:gd name="connsiteY300" fmla="*/ 207096 h 393816"/>
              <a:gd name="connsiteX301" fmla="*/ 48406 w 200925"/>
              <a:gd name="connsiteY301" fmla="*/ 207096 h 393816"/>
              <a:gd name="connsiteX302" fmla="*/ 49083 w 200925"/>
              <a:gd name="connsiteY302" fmla="*/ 207096 h 393816"/>
              <a:gd name="connsiteX303" fmla="*/ 49083 w 200925"/>
              <a:gd name="connsiteY303" fmla="*/ 206783 h 393816"/>
              <a:gd name="connsiteX304" fmla="*/ 49761 w 200925"/>
              <a:gd name="connsiteY304" fmla="*/ 205844 h 393816"/>
              <a:gd name="connsiteX305" fmla="*/ 49761 w 200925"/>
              <a:gd name="connsiteY305" fmla="*/ 205531 h 393816"/>
              <a:gd name="connsiteX306" fmla="*/ 49526 w 200925"/>
              <a:gd name="connsiteY306" fmla="*/ 205218 h 393816"/>
              <a:gd name="connsiteX307" fmla="*/ 49526 w 200925"/>
              <a:gd name="connsiteY307" fmla="*/ 204905 h 393816"/>
              <a:gd name="connsiteX308" fmla="*/ 49761 w 200925"/>
              <a:gd name="connsiteY308" fmla="*/ 204905 h 393816"/>
              <a:gd name="connsiteX309" fmla="*/ 50673 w 200925"/>
              <a:gd name="connsiteY309" fmla="*/ 204592 h 393816"/>
              <a:gd name="connsiteX310" fmla="*/ 50673 w 200925"/>
              <a:gd name="connsiteY310" fmla="*/ 204279 h 393816"/>
              <a:gd name="connsiteX311" fmla="*/ 49995 w 200925"/>
              <a:gd name="connsiteY311" fmla="*/ 204279 h 393816"/>
              <a:gd name="connsiteX312" fmla="*/ 49083 w 200925"/>
              <a:gd name="connsiteY312" fmla="*/ 203966 h 393816"/>
              <a:gd name="connsiteX313" fmla="*/ 48849 w 200925"/>
              <a:gd name="connsiteY313" fmla="*/ 203966 h 393816"/>
              <a:gd name="connsiteX314" fmla="*/ 48406 w 200925"/>
              <a:gd name="connsiteY314" fmla="*/ 204279 h 393816"/>
              <a:gd name="connsiteX315" fmla="*/ 48197 w 200925"/>
              <a:gd name="connsiteY315" fmla="*/ 204279 h 393816"/>
              <a:gd name="connsiteX316" fmla="*/ 47962 w 200925"/>
              <a:gd name="connsiteY316" fmla="*/ 203966 h 393816"/>
              <a:gd name="connsiteX317" fmla="*/ 48197 w 200925"/>
              <a:gd name="connsiteY317" fmla="*/ 203340 h 393816"/>
              <a:gd name="connsiteX318" fmla="*/ 48197 w 200925"/>
              <a:gd name="connsiteY318" fmla="*/ 203027 h 393816"/>
              <a:gd name="connsiteX319" fmla="*/ 48406 w 200925"/>
              <a:gd name="connsiteY319" fmla="*/ 202714 h 393816"/>
              <a:gd name="connsiteX320" fmla="*/ 48406 w 200925"/>
              <a:gd name="connsiteY320" fmla="*/ 201462 h 393816"/>
              <a:gd name="connsiteX321" fmla="*/ 48197 w 200925"/>
              <a:gd name="connsiteY321" fmla="*/ 201149 h 393816"/>
              <a:gd name="connsiteX322" fmla="*/ 47728 w 200925"/>
              <a:gd name="connsiteY322" fmla="*/ 200497 h 393816"/>
              <a:gd name="connsiteX323" fmla="*/ 47728 w 200925"/>
              <a:gd name="connsiteY323" fmla="*/ 200183 h 393816"/>
              <a:gd name="connsiteX324" fmla="*/ 48640 w 200925"/>
              <a:gd name="connsiteY324" fmla="*/ 199244 h 393816"/>
              <a:gd name="connsiteX325" fmla="*/ 49318 w 200925"/>
              <a:gd name="connsiteY325" fmla="*/ 198931 h 393816"/>
              <a:gd name="connsiteX326" fmla="*/ 49318 w 200925"/>
              <a:gd name="connsiteY326" fmla="*/ 198618 h 393816"/>
              <a:gd name="connsiteX327" fmla="*/ 49083 w 200925"/>
              <a:gd name="connsiteY327" fmla="*/ 197992 h 393816"/>
              <a:gd name="connsiteX328" fmla="*/ 49083 w 200925"/>
              <a:gd name="connsiteY328" fmla="*/ 197366 h 393816"/>
              <a:gd name="connsiteX329" fmla="*/ 49318 w 200925"/>
              <a:gd name="connsiteY329" fmla="*/ 197053 h 393816"/>
              <a:gd name="connsiteX330" fmla="*/ 49761 w 200925"/>
              <a:gd name="connsiteY330" fmla="*/ 197053 h 393816"/>
              <a:gd name="connsiteX331" fmla="*/ 50204 w 200925"/>
              <a:gd name="connsiteY331" fmla="*/ 197366 h 393816"/>
              <a:gd name="connsiteX332" fmla="*/ 50439 w 200925"/>
              <a:gd name="connsiteY332" fmla="*/ 197679 h 393816"/>
              <a:gd name="connsiteX333" fmla="*/ 50439 w 200925"/>
              <a:gd name="connsiteY333" fmla="*/ 197992 h 393816"/>
              <a:gd name="connsiteX334" fmla="*/ 50673 w 200925"/>
              <a:gd name="connsiteY334" fmla="*/ 197992 h 393816"/>
              <a:gd name="connsiteX335" fmla="*/ 50673 w 200925"/>
              <a:gd name="connsiteY335" fmla="*/ 197679 h 393816"/>
              <a:gd name="connsiteX336" fmla="*/ 50673 w 200925"/>
              <a:gd name="connsiteY336" fmla="*/ 197366 h 393816"/>
              <a:gd name="connsiteX337" fmla="*/ 50204 w 200925"/>
              <a:gd name="connsiteY337" fmla="*/ 196740 h 393816"/>
              <a:gd name="connsiteX338" fmla="*/ 50204 w 200925"/>
              <a:gd name="connsiteY338" fmla="*/ 196427 h 393816"/>
              <a:gd name="connsiteX339" fmla="*/ 50204 w 200925"/>
              <a:gd name="connsiteY339" fmla="*/ 196114 h 393816"/>
              <a:gd name="connsiteX340" fmla="*/ 50204 w 200925"/>
              <a:gd name="connsiteY340" fmla="*/ 195801 h 393816"/>
              <a:gd name="connsiteX341" fmla="*/ 50439 w 200925"/>
              <a:gd name="connsiteY341" fmla="*/ 195488 h 393816"/>
              <a:gd name="connsiteX342" fmla="*/ 50673 w 200925"/>
              <a:gd name="connsiteY342" fmla="*/ 195801 h 393816"/>
              <a:gd name="connsiteX343" fmla="*/ 51351 w 200925"/>
              <a:gd name="connsiteY343" fmla="*/ 196114 h 393816"/>
              <a:gd name="connsiteX344" fmla="*/ 51560 w 200925"/>
              <a:gd name="connsiteY344" fmla="*/ 196114 h 393816"/>
              <a:gd name="connsiteX345" fmla="*/ 51560 w 200925"/>
              <a:gd name="connsiteY345" fmla="*/ 195801 h 393816"/>
              <a:gd name="connsiteX346" fmla="*/ 51560 w 200925"/>
              <a:gd name="connsiteY346" fmla="*/ 195175 h 393816"/>
              <a:gd name="connsiteX347" fmla="*/ 51795 w 200925"/>
              <a:gd name="connsiteY347" fmla="*/ 194862 h 393816"/>
              <a:gd name="connsiteX348" fmla="*/ 52238 w 200925"/>
              <a:gd name="connsiteY348" fmla="*/ 194549 h 393816"/>
              <a:gd name="connsiteX349" fmla="*/ 52238 w 200925"/>
              <a:gd name="connsiteY349" fmla="*/ 194236 h 393816"/>
              <a:gd name="connsiteX350" fmla="*/ 51795 w 200925"/>
              <a:gd name="connsiteY350" fmla="*/ 193297 h 393816"/>
              <a:gd name="connsiteX351" fmla="*/ 51795 w 200925"/>
              <a:gd name="connsiteY351" fmla="*/ 192984 h 393816"/>
              <a:gd name="connsiteX352" fmla="*/ 52029 w 200925"/>
              <a:gd name="connsiteY352" fmla="*/ 192984 h 393816"/>
              <a:gd name="connsiteX353" fmla="*/ 52029 w 200925"/>
              <a:gd name="connsiteY353" fmla="*/ 192671 h 393816"/>
              <a:gd name="connsiteX354" fmla="*/ 52472 w 200925"/>
              <a:gd name="connsiteY354" fmla="*/ 192358 h 393816"/>
              <a:gd name="connsiteX355" fmla="*/ 53358 w 200925"/>
              <a:gd name="connsiteY355" fmla="*/ 192045 h 393816"/>
              <a:gd name="connsiteX356" fmla="*/ 53827 w 200925"/>
              <a:gd name="connsiteY356" fmla="*/ 191731 h 393816"/>
              <a:gd name="connsiteX357" fmla="*/ 53593 w 200925"/>
              <a:gd name="connsiteY357" fmla="*/ 191418 h 393816"/>
              <a:gd name="connsiteX358" fmla="*/ 53149 w 200925"/>
              <a:gd name="connsiteY358" fmla="*/ 191105 h 393816"/>
              <a:gd name="connsiteX359" fmla="*/ 52915 w 200925"/>
              <a:gd name="connsiteY359" fmla="*/ 191105 h 393816"/>
              <a:gd name="connsiteX360" fmla="*/ 53149 w 200925"/>
              <a:gd name="connsiteY360" fmla="*/ 190453 h 393816"/>
              <a:gd name="connsiteX361" fmla="*/ 53358 w 200925"/>
              <a:gd name="connsiteY361" fmla="*/ 190453 h 393816"/>
              <a:gd name="connsiteX362" fmla="*/ 54036 w 200925"/>
              <a:gd name="connsiteY362" fmla="*/ 190453 h 393816"/>
              <a:gd name="connsiteX363" fmla="*/ 54271 w 200925"/>
              <a:gd name="connsiteY363" fmla="*/ 190453 h 393816"/>
              <a:gd name="connsiteX364" fmla="*/ 54714 w 200925"/>
              <a:gd name="connsiteY364" fmla="*/ 189514 h 393816"/>
              <a:gd name="connsiteX365" fmla="*/ 55183 w 200925"/>
              <a:gd name="connsiteY365" fmla="*/ 188888 h 393816"/>
              <a:gd name="connsiteX366" fmla="*/ 55392 w 200925"/>
              <a:gd name="connsiteY366" fmla="*/ 188575 h 393816"/>
              <a:gd name="connsiteX367" fmla="*/ 55183 w 200925"/>
              <a:gd name="connsiteY367" fmla="*/ 188262 h 393816"/>
              <a:gd name="connsiteX368" fmla="*/ 54949 w 200925"/>
              <a:gd name="connsiteY368" fmla="*/ 187949 h 393816"/>
              <a:gd name="connsiteX369" fmla="*/ 54714 w 200925"/>
              <a:gd name="connsiteY369" fmla="*/ 187949 h 393816"/>
              <a:gd name="connsiteX370" fmla="*/ 54714 w 200925"/>
              <a:gd name="connsiteY370" fmla="*/ 187636 h 393816"/>
              <a:gd name="connsiteX371" fmla="*/ 54949 w 200925"/>
              <a:gd name="connsiteY371" fmla="*/ 187636 h 393816"/>
              <a:gd name="connsiteX372" fmla="*/ 55392 w 200925"/>
              <a:gd name="connsiteY372" fmla="*/ 187636 h 393816"/>
              <a:gd name="connsiteX373" fmla="*/ 55861 w 200925"/>
              <a:gd name="connsiteY373" fmla="*/ 187323 h 393816"/>
              <a:gd name="connsiteX374" fmla="*/ 56069 w 200925"/>
              <a:gd name="connsiteY374" fmla="*/ 187323 h 393816"/>
              <a:gd name="connsiteX375" fmla="*/ 56069 w 200925"/>
              <a:gd name="connsiteY375" fmla="*/ 187636 h 393816"/>
              <a:gd name="connsiteX376" fmla="*/ 56304 w 200925"/>
              <a:gd name="connsiteY376" fmla="*/ 187636 h 393816"/>
              <a:gd name="connsiteX377" fmla="*/ 56538 w 200925"/>
              <a:gd name="connsiteY377" fmla="*/ 187636 h 393816"/>
              <a:gd name="connsiteX378" fmla="*/ 56747 w 200925"/>
              <a:gd name="connsiteY378" fmla="*/ 187636 h 393816"/>
              <a:gd name="connsiteX379" fmla="*/ 56982 w 200925"/>
              <a:gd name="connsiteY379" fmla="*/ 187636 h 393816"/>
              <a:gd name="connsiteX380" fmla="*/ 57216 w 200925"/>
              <a:gd name="connsiteY380" fmla="*/ 187636 h 393816"/>
              <a:gd name="connsiteX381" fmla="*/ 57216 w 200925"/>
              <a:gd name="connsiteY381" fmla="*/ 187323 h 393816"/>
              <a:gd name="connsiteX382" fmla="*/ 56982 w 200925"/>
              <a:gd name="connsiteY382" fmla="*/ 187010 h 393816"/>
              <a:gd name="connsiteX383" fmla="*/ 56538 w 200925"/>
              <a:gd name="connsiteY383" fmla="*/ 186697 h 393816"/>
              <a:gd name="connsiteX384" fmla="*/ 56069 w 200925"/>
              <a:gd name="connsiteY384" fmla="*/ 186384 h 393816"/>
              <a:gd name="connsiteX385" fmla="*/ 55626 w 200925"/>
              <a:gd name="connsiteY385" fmla="*/ 186384 h 393816"/>
              <a:gd name="connsiteX386" fmla="*/ 55626 w 200925"/>
              <a:gd name="connsiteY386" fmla="*/ 186071 h 393816"/>
              <a:gd name="connsiteX387" fmla="*/ 55861 w 200925"/>
              <a:gd name="connsiteY387" fmla="*/ 186071 h 393816"/>
              <a:gd name="connsiteX388" fmla="*/ 56069 w 200925"/>
              <a:gd name="connsiteY388" fmla="*/ 186071 h 393816"/>
              <a:gd name="connsiteX389" fmla="*/ 56538 w 200925"/>
              <a:gd name="connsiteY389" fmla="*/ 186071 h 393816"/>
              <a:gd name="connsiteX390" fmla="*/ 56747 w 200925"/>
              <a:gd name="connsiteY390" fmla="*/ 185758 h 393816"/>
              <a:gd name="connsiteX391" fmla="*/ 56982 w 200925"/>
              <a:gd name="connsiteY391" fmla="*/ 185445 h 393816"/>
              <a:gd name="connsiteX392" fmla="*/ 57216 w 200925"/>
              <a:gd name="connsiteY392" fmla="*/ 184506 h 393816"/>
              <a:gd name="connsiteX393" fmla="*/ 57216 w 200925"/>
              <a:gd name="connsiteY393" fmla="*/ 184193 h 393816"/>
              <a:gd name="connsiteX394" fmla="*/ 56982 w 200925"/>
              <a:gd name="connsiteY394" fmla="*/ 183880 h 393816"/>
              <a:gd name="connsiteX395" fmla="*/ 56538 w 200925"/>
              <a:gd name="connsiteY395" fmla="*/ 183880 h 393816"/>
              <a:gd name="connsiteX396" fmla="*/ 56304 w 200925"/>
              <a:gd name="connsiteY396" fmla="*/ 183567 h 393816"/>
              <a:gd name="connsiteX397" fmla="*/ 56069 w 200925"/>
              <a:gd name="connsiteY397" fmla="*/ 183880 h 393816"/>
              <a:gd name="connsiteX398" fmla="*/ 55861 w 200925"/>
              <a:gd name="connsiteY398" fmla="*/ 184193 h 393816"/>
              <a:gd name="connsiteX399" fmla="*/ 55861 w 200925"/>
              <a:gd name="connsiteY399" fmla="*/ 184506 h 393816"/>
              <a:gd name="connsiteX400" fmla="*/ 55626 w 200925"/>
              <a:gd name="connsiteY400" fmla="*/ 184819 h 393816"/>
              <a:gd name="connsiteX401" fmla="*/ 55183 w 200925"/>
              <a:gd name="connsiteY401" fmla="*/ 184819 h 393816"/>
              <a:gd name="connsiteX402" fmla="*/ 54949 w 200925"/>
              <a:gd name="connsiteY402" fmla="*/ 184506 h 393816"/>
              <a:gd name="connsiteX403" fmla="*/ 54714 w 200925"/>
              <a:gd name="connsiteY403" fmla="*/ 184193 h 393816"/>
              <a:gd name="connsiteX404" fmla="*/ 54714 w 200925"/>
              <a:gd name="connsiteY404" fmla="*/ 183567 h 393816"/>
              <a:gd name="connsiteX405" fmla="*/ 54505 w 200925"/>
              <a:gd name="connsiteY405" fmla="*/ 182601 h 393816"/>
              <a:gd name="connsiteX406" fmla="*/ 54505 w 200925"/>
              <a:gd name="connsiteY406" fmla="*/ 182288 h 393816"/>
              <a:gd name="connsiteX407" fmla="*/ 54714 w 200925"/>
              <a:gd name="connsiteY407" fmla="*/ 181349 h 393816"/>
              <a:gd name="connsiteX408" fmla="*/ 55392 w 200925"/>
              <a:gd name="connsiteY408" fmla="*/ 180723 h 393816"/>
              <a:gd name="connsiteX409" fmla="*/ 55861 w 200925"/>
              <a:gd name="connsiteY409" fmla="*/ 180410 h 393816"/>
              <a:gd name="connsiteX410" fmla="*/ 56069 w 200925"/>
              <a:gd name="connsiteY410" fmla="*/ 180410 h 393816"/>
              <a:gd name="connsiteX411" fmla="*/ 56304 w 200925"/>
              <a:gd name="connsiteY411" fmla="*/ 180410 h 393816"/>
              <a:gd name="connsiteX412" fmla="*/ 56538 w 200925"/>
              <a:gd name="connsiteY412" fmla="*/ 180410 h 393816"/>
              <a:gd name="connsiteX413" fmla="*/ 56747 w 200925"/>
              <a:gd name="connsiteY413" fmla="*/ 179471 h 393816"/>
              <a:gd name="connsiteX414" fmla="*/ 56747 w 200925"/>
              <a:gd name="connsiteY414" fmla="*/ 179158 h 393816"/>
              <a:gd name="connsiteX415" fmla="*/ 56304 w 200925"/>
              <a:gd name="connsiteY415" fmla="*/ 179158 h 393816"/>
              <a:gd name="connsiteX416" fmla="*/ 55861 w 200925"/>
              <a:gd name="connsiteY416" fmla="*/ 178532 h 393816"/>
              <a:gd name="connsiteX417" fmla="*/ 55861 w 200925"/>
              <a:gd name="connsiteY417" fmla="*/ 177593 h 393816"/>
              <a:gd name="connsiteX418" fmla="*/ 55861 w 200925"/>
              <a:gd name="connsiteY418" fmla="*/ 176315 h 393816"/>
              <a:gd name="connsiteX419" fmla="*/ 56069 w 200925"/>
              <a:gd name="connsiteY419" fmla="*/ 176002 h 393816"/>
              <a:gd name="connsiteX420" fmla="*/ 56304 w 200925"/>
              <a:gd name="connsiteY420" fmla="*/ 176002 h 393816"/>
              <a:gd name="connsiteX421" fmla="*/ 56304 w 200925"/>
              <a:gd name="connsiteY421" fmla="*/ 175689 h 393816"/>
              <a:gd name="connsiteX422" fmla="*/ 56069 w 200925"/>
              <a:gd name="connsiteY422" fmla="*/ 175689 h 393816"/>
              <a:gd name="connsiteX423" fmla="*/ 55861 w 200925"/>
              <a:gd name="connsiteY423" fmla="*/ 175689 h 393816"/>
              <a:gd name="connsiteX424" fmla="*/ 55626 w 200925"/>
              <a:gd name="connsiteY424" fmla="*/ 175376 h 393816"/>
              <a:gd name="connsiteX425" fmla="*/ 55861 w 200925"/>
              <a:gd name="connsiteY425" fmla="*/ 175063 h 393816"/>
              <a:gd name="connsiteX426" fmla="*/ 55861 w 200925"/>
              <a:gd name="connsiteY426" fmla="*/ 174750 h 393816"/>
              <a:gd name="connsiteX427" fmla="*/ 55626 w 200925"/>
              <a:gd name="connsiteY427" fmla="*/ 174750 h 393816"/>
              <a:gd name="connsiteX428" fmla="*/ 55392 w 200925"/>
              <a:gd name="connsiteY428" fmla="*/ 175063 h 393816"/>
              <a:gd name="connsiteX429" fmla="*/ 55392 w 200925"/>
              <a:gd name="connsiteY429" fmla="*/ 174750 h 393816"/>
              <a:gd name="connsiteX430" fmla="*/ 55183 w 200925"/>
              <a:gd name="connsiteY430" fmla="*/ 174437 h 393816"/>
              <a:gd name="connsiteX431" fmla="*/ 54949 w 200925"/>
              <a:gd name="connsiteY431" fmla="*/ 174124 h 393816"/>
              <a:gd name="connsiteX432" fmla="*/ 54714 w 200925"/>
              <a:gd name="connsiteY432" fmla="*/ 173811 h 393816"/>
              <a:gd name="connsiteX433" fmla="*/ 54271 w 200925"/>
              <a:gd name="connsiteY433" fmla="*/ 172245 h 393816"/>
              <a:gd name="connsiteX434" fmla="*/ 53827 w 200925"/>
              <a:gd name="connsiteY434" fmla="*/ 171280 h 393816"/>
              <a:gd name="connsiteX435" fmla="*/ 53358 w 200925"/>
              <a:gd name="connsiteY435" fmla="*/ 170654 h 393816"/>
              <a:gd name="connsiteX436" fmla="*/ 53358 w 200925"/>
              <a:gd name="connsiteY436" fmla="*/ 169715 h 393816"/>
              <a:gd name="connsiteX437" fmla="*/ 53593 w 200925"/>
              <a:gd name="connsiteY437" fmla="*/ 169402 h 393816"/>
              <a:gd name="connsiteX438" fmla="*/ 54036 w 200925"/>
              <a:gd name="connsiteY438" fmla="*/ 169089 h 393816"/>
              <a:gd name="connsiteX439" fmla="*/ 54036 w 200925"/>
              <a:gd name="connsiteY439" fmla="*/ 168776 h 393816"/>
              <a:gd name="connsiteX440" fmla="*/ 54271 w 200925"/>
              <a:gd name="connsiteY440" fmla="*/ 168150 h 393816"/>
              <a:gd name="connsiteX441" fmla="*/ 54036 w 200925"/>
              <a:gd name="connsiteY441" fmla="*/ 167837 h 393816"/>
              <a:gd name="connsiteX442" fmla="*/ 54714 w 200925"/>
              <a:gd name="connsiteY442" fmla="*/ 166559 h 393816"/>
              <a:gd name="connsiteX443" fmla="*/ 54714 w 200925"/>
              <a:gd name="connsiteY443" fmla="*/ 166246 h 393816"/>
              <a:gd name="connsiteX444" fmla="*/ 54714 w 200925"/>
              <a:gd name="connsiteY444" fmla="*/ 165620 h 393816"/>
              <a:gd name="connsiteX445" fmla="*/ 54714 w 200925"/>
              <a:gd name="connsiteY445" fmla="*/ 165307 h 393816"/>
              <a:gd name="connsiteX446" fmla="*/ 54949 w 200925"/>
              <a:gd name="connsiteY446" fmla="*/ 164055 h 393816"/>
              <a:gd name="connsiteX447" fmla="*/ 55392 w 200925"/>
              <a:gd name="connsiteY447" fmla="*/ 163428 h 393816"/>
              <a:gd name="connsiteX448" fmla="*/ 55183 w 200925"/>
              <a:gd name="connsiteY448" fmla="*/ 162776 h 393816"/>
              <a:gd name="connsiteX449" fmla="*/ 54949 w 200925"/>
              <a:gd name="connsiteY449" fmla="*/ 162463 h 393816"/>
              <a:gd name="connsiteX450" fmla="*/ 54714 w 200925"/>
              <a:gd name="connsiteY450" fmla="*/ 161837 h 393816"/>
              <a:gd name="connsiteX451" fmla="*/ 54036 w 200925"/>
              <a:gd name="connsiteY451" fmla="*/ 160585 h 393816"/>
              <a:gd name="connsiteX452" fmla="*/ 53827 w 200925"/>
              <a:gd name="connsiteY452" fmla="*/ 159646 h 393816"/>
              <a:gd name="connsiteX453" fmla="*/ 54036 w 200925"/>
              <a:gd name="connsiteY453" fmla="*/ 159333 h 393816"/>
              <a:gd name="connsiteX454" fmla="*/ 54036 w 200925"/>
              <a:gd name="connsiteY454" fmla="*/ 158994 h 393816"/>
              <a:gd name="connsiteX455" fmla="*/ 54036 w 200925"/>
              <a:gd name="connsiteY455" fmla="*/ 158681 h 393816"/>
              <a:gd name="connsiteX456" fmla="*/ 54036 w 200925"/>
              <a:gd name="connsiteY456" fmla="*/ 158368 h 393816"/>
              <a:gd name="connsiteX457" fmla="*/ 53827 w 200925"/>
              <a:gd name="connsiteY457" fmla="*/ 158368 h 393816"/>
              <a:gd name="connsiteX458" fmla="*/ 53593 w 200925"/>
              <a:gd name="connsiteY458" fmla="*/ 158681 h 393816"/>
              <a:gd name="connsiteX459" fmla="*/ 53358 w 200925"/>
              <a:gd name="connsiteY459" fmla="*/ 158681 h 393816"/>
              <a:gd name="connsiteX460" fmla="*/ 53149 w 200925"/>
              <a:gd name="connsiteY460" fmla="*/ 158368 h 393816"/>
              <a:gd name="connsiteX461" fmla="*/ 53358 w 200925"/>
              <a:gd name="connsiteY461" fmla="*/ 157429 h 393816"/>
              <a:gd name="connsiteX462" fmla="*/ 54036 w 200925"/>
              <a:gd name="connsiteY462" fmla="*/ 156177 h 393816"/>
              <a:gd name="connsiteX463" fmla="*/ 54271 w 200925"/>
              <a:gd name="connsiteY463" fmla="*/ 155864 h 393816"/>
              <a:gd name="connsiteX464" fmla="*/ 54714 w 200925"/>
              <a:gd name="connsiteY464" fmla="*/ 155551 h 393816"/>
              <a:gd name="connsiteX465" fmla="*/ 55392 w 200925"/>
              <a:gd name="connsiteY465" fmla="*/ 155211 h 393816"/>
              <a:gd name="connsiteX466" fmla="*/ 56304 w 200925"/>
              <a:gd name="connsiteY466" fmla="*/ 154585 h 393816"/>
              <a:gd name="connsiteX467" fmla="*/ 56538 w 200925"/>
              <a:gd name="connsiteY467" fmla="*/ 154272 h 393816"/>
              <a:gd name="connsiteX468" fmla="*/ 56747 w 200925"/>
              <a:gd name="connsiteY468" fmla="*/ 153959 h 393816"/>
              <a:gd name="connsiteX469" fmla="*/ 56747 w 200925"/>
              <a:gd name="connsiteY469" fmla="*/ 153646 h 393816"/>
              <a:gd name="connsiteX470" fmla="*/ 56982 w 200925"/>
              <a:gd name="connsiteY470" fmla="*/ 153333 h 393816"/>
              <a:gd name="connsiteX471" fmla="*/ 56982 w 200925"/>
              <a:gd name="connsiteY471" fmla="*/ 153020 h 393816"/>
              <a:gd name="connsiteX472" fmla="*/ 56982 w 200925"/>
              <a:gd name="connsiteY472" fmla="*/ 151429 h 393816"/>
              <a:gd name="connsiteX473" fmla="*/ 56747 w 200925"/>
              <a:gd name="connsiteY473" fmla="*/ 151429 h 393816"/>
              <a:gd name="connsiteX474" fmla="*/ 56982 w 200925"/>
              <a:gd name="connsiteY474" fmla="*/ 150803 h 393816"/>
              <a:gd name="connsiteX475" fmla="*/ 57425 w 200925"/>
              <a:gd name="connsiteY475" fmla="*/ 150490 h 393816"/>
              <a:gd name="connsiteX476" fmla="*/ 57660 w 200925"/>
              <a:gd name="connsiteY476" fmla="*/ 150490 h 393816"/>
              <a:gd name="connsiteX477" fmla="*/ 58337 w 200925"/>
              <a:gd name="connsiteY477" fmla="*/ 150803 h 393816"/>
              <a:gd name="connsiteX478" fmla="*/ 59015 w 200925"/>
              <a:gd name="connsiteY478" fmla="*/ 150803 h 393816"/>
              <a:gd name="connsiteX479" fmla="*/ 59458 w 200925"/>
              <a:gd name="connsiteY479" fmla="*/ 150490 h 393816"/>
              <a:gd name="connsiteX480" fmla="*/ 60136 w 200925"/>
              <a:gd name="connsiteY480" fmla="*/ 150177 h 393816"/>
              <a:gd name="connsiteX481" fmla="*/ 61726 w 200925"/>
              <a:gd name="connsiteY481" fmla="*/ 149551 h 393816"/>
              <a:gd name="connsiteX482" fmla="*/ 61934 w 200925"/>
              <a:gd name="connsiteY482" fmla="*/ 149238 h 393816"/>
              <a:gd name="connsiteX483" fmla="*/ 62169 w 200925"/>
              <a:gd name="connsiteY483" fmla="*/ 148612 h 393816"/>
              <a:gd name="connsiteX484" fmla="*/ 62612 w 200925"/>
              <a:gd name="connsiteY484" fmla="*/ 148273 h 393816"/>
              <a:gd name="connsiteX485" fmla="*/ 64411 w 200925"/>
              <a:gd name="connsiteY485" fmla="*/ 148273 h 393816"/>
              <a:gd name="connsiteX486" fmla="*/ 65088 w 200925"/>
              <a:gd name="connsiteY486" fmla="*/ 148273 h 393816"/>
              <a:gd name="connsiteX487" fmla="*/ 66444 w 200925"/>
              <a:gd name="connsiteY487" fmla="*/ 148273 h 393816"/>
              <a:gd name="connsiteX488" fmla="*/ 67122 w 200925"/>
              <a:gd name="connsiteY488" fmla="*/ 148612 h 393816"/>
              <a:gd name="connsiteX489" fmla="*/ 67591 w 200925"/>
              <a:gd name="connsiteY489" fmla="*/ 148612 h 393816"/>
              <a:gd name="connsiteX490" fmla="*/ 68242 w 200925"/>
              <a:gd name="connsiteY490" fmla="*/ 148273 h 393816"/>
              <a:gd name="connsiteX491" fmla="*/ 68712 w 200925"/>
              <a:gd name="connsiteY491" fmla="*/ 147647 h 393816"/>
              <a:gd name="connsiteX492" fmla="*/ 69390 w 200925"/>
              <a:gd name="connsiteY492" fmla="*/ 147021 h 393816"/>
              <a:gd name="connsiteX493" fmla="*/ 70511 w 200925"/>
              <a:gd name="connsiteY493" fmla="*/ 146708 h 393816"/>
              <a:gd name="connsiteX494" fmla="*/ 71188 w 200925"/>
              <a:gd name="connsiteY494" fmla="*/ 146708 h 393816"/>
              <a:gd name="connsiteX495" fmla="*/ 73222 w 200925"/>
              <a:gd name="connsiteY495" fmla="*/ 147960 h 393816"/>
              <a:gd name="connsiteX496" fmla="*/ 73899 w 200925"/>
              <a:gd name="connsiteY496" fmla="*/ 148273 h 393816"/>
              <a:gd name="connsiteX497" fmla="*/ 74342 w 200925"/>
              <a:gd name="connsiteY497" fmla="*/ 148273 h 393816"/>
              <a:gd name="connsiteX498" fmla="*/ 74577 w 200925"/>
              <a:gd name="connsiteY498" fmla="*/ 148273 h 393816"/>
              <a:gd name="connsiteX499" fmla="*/ 75463 w 200925"/>
              <a:gd name="connsiteY499" fmla="*/ 147960 h 393816"/>
              <a:gd name="connsiteX500" fmla="*/ 76376 w 200925"/>
              <a:gd name="connsiteY500" fmla="*/ 147647 h 393816"/>
              <a:gd name="connsiteX501" fmla="*/ 77288 w 200925"/>
              <a:gd name="connsiteY501" fmla="*/ 147334 h 393816"/>
              <a:gd name="connsiteX502" fmla="*/ 78174 w 200925"/>
              <a:gd name="connsiteY502" fmla="*/ 146708 h 393816"/>
              <a:gd name="connsiteX503" fmla="*/ 78617 w 200925"/>
              <a:gd name="connsiteY503" fmla="*/ 146395 h 393816"/>
              <a:gd name="connsiteX504" fmla="*/ 79295 w 200925"/>
              <a:gd name="connsiteY504" fmla="*/ 146081 h 393816"/>
              <a:gd name="connsiteX505" fmla="*/ 80208 w 200925"/>
              <a:gd name="connsiteY505" fmla="*/ 145768 h 393816"/>
              <a:gd name="connsiteX506" fmla="*/ 80650 w 200925"/>
              <a:gd name="connsiteY506" fmla="*/ 145768 h 393816"/>
              <a:gd name="connsiteX507" fmla="*/ 80885 w 200925"/>
              <a:gd name="connsiteY507" fmla="*/ 145455 h 393816"/>
              <a:gd name="connsiteX508" fmla="*/ 80885 w 200925"/>
              <a:gd name="connsiteY508" fmla="*/ 145116 h 393816"/>
              <a:gd name="connsiteX509" fmla="*/ 80650 w 200925"/>
              <a:gd name="connsiteY509" fmla="*/ 144177 h 393816"/>
              <a:gd name="connsiteX510" fmla="*/ 80442 w 200925"/>
              <a:gd name="connsiteY510" fmla="*/ 143551 h 393816"/>
              <a:gd name="connsiteX511" fmla="*/ 80885 w 200925"/>
              <a:gd name="connsiteY511" fmla="*/ 143238 h 393816"/>
              <a:gd name="connsiteX512" fmla="*/ 80885 w 200925"/>
              <a:gd name="connsiteY512" fmla="*/ 142925 h 393816"/>
              <a:gd name="connsiteX513" fmla="*/ 80442 w 200925"/>
              <a:gd name="connsiteY513" fmla="*/ 142612 h 393816"/>
              <a:gd name="connsiteX514" fmla="*/ 80650 w 200925"/>
              <a:gd name="connsiteY514" fmla="*/ 141647 h 393816"/>
              <a:gd name="connsiteX515" fmla="*/ 80650 w 200925"/>
              <a:gd name="connsiteY515" fmla="*/ 141334 h 393816"/>
              <a:gd name="connsiteX516" fmla="*/ 81120 w 200925"/>
              <a:gd name="connsiteY516" fmla="*/ 141334 h 393816"/>
              <a:gd name="connsiteX517" fmla="*/ 81797 w 200925"/>
              <a:gd name="connsiteY517" fmla="*/ 141334 h 393816"/>
              <a:gd name="connsiteX518" fmla="*/ 82241 w 200925"/>
              <a:gd name="connsiteY518" fmla="*/ 141021 h 393816"/>
              <a:gd name="connsiteX519" fmla="*/ 81797 w 200925"/>
              <a:gd name="connsiteY519" fmla="*/ 140082 h 393816"/>
              <a:gd name="connsiteX520" fmla="*/ 82006 w 200925"/>
              <a:gd name="connsiteY520" fmla="*/ 139769 h 393816"/>
              <a:gd name="connsiteX521" fmla="*/ 82919 w 200925"/>
              <a:gd name="connsiteY521" fmla="*/ 138804 h 393816"/>
              <a:gd name="connsiteX522" fmla="*/ 83127 w 200925"/>
              <a:gd name="connsiteY522" fmla="*/ 138804 h 393816"/>
              <a:gd name="connsiteX523" fmla="*/ 84482 w 200925"/>
              <a:gd name="connsiteY523" fmla="*/ 138804 h 393816"/>
              <a:gd name="connsiteX524" fmla="*/ 84952 w 200925"/>
              <a:gd name="connsiteY524" fmla="*/ 138491 h 393816"/>
              <a:gd name="connsiteX525" fmla="*/ 85160 w 200925"/>
              <a:gd name="connsiteY525" fmla="*/ 138178 h 393816"/>
              <a:gd name="connsiteX526" fmla="*/ 85630 w 200925"/>
              <a:gd name="connsiteY526" fmla="*/ 137865 h 393816"/>
              <a:gd name="connsiteX527" fmla="*/ 85838 w 200925"/>
              <a:gd name="connsiteY527" fmla="*/ 137865 h 393816"/>
              <a:gd name="connsiteX528" fmla="*/ 86073 w 200925"/>
              <a:gd name="connsiteY528" fmla="*/ 137865 h 393816"/>
              <a:gd name="connsiteX529" fmla="*/ 86307 w 200925"/>
              <a:gd name="connsiteY529" fmla="*/ 137552 h 393816"/>
              <a:gd name="connsiteX530" fmla="*/ 86985 w 200925"/>
              <a:gd name="connsiteY530" fmla="*/ 137865 h 393816"/>
              <a:gd name="connsiteX531" fmla="*/ 87193 w 200925"/>
              <a:gd name="connsiteY531" fmla="*/ 137865 h 393816"/>
              <a:gd name="connsiteX532" fmla="*/ 87637 w 200925"/>
              <a:gd name="connsiteY532" fmla="*/ 138491 h 393816"/>
              <a:gd name="connsiteX533" fmla="*/ 88106 w 200925"/>
              <a:gd name="connsiteY533" fmla="*/ 138491 h 393816"/>
              <a:gd name="connsiteX534" fmla="*/ 88314 w 200925"/>
              <a:gd name="connsiteY534" fmla="*/ 138491 h 393816"/>
              <a:gd name="connsiteX535" fmla="*/ 88784 w 200925"/>
              <a:gd name="connsiteY535" fmla="*/ 137865 h 393816"/>
              <a:gd name="connsiteX536" fmla="*/ 88784 w 200925"/>
              <a:gd name="connsiteY536" fmla="*/ 137552 h 393816"/>
              <a:gd name="connsiteX537" fmla="*/ 88992 w 200925"/>
              <a:gd name="connsiteY537" fmla="*/ 137552 h 393816"/>
              <a:gd name="connsiteX538" fmla="*/ 89227 w 200925"/>
              <a:gd name="connsiteY538" fmla="*/ 137239 h 393816"/>
              <a:gd name="connsiteX539" fmla="*/ 89670 w 200925"/>
              <a:gd name="connsiteY539" fmla="*/ 137239 h 393816"/>
              <a:gd name="connsiteX540" fmla="*/ 90139 w 200925"/>
              <a:gd name="connsiteY540" fmla="*/ 136926 h 393816"/>
              <a:gd name="connsiteX541" fmla="*/ 91495 w 200925"/>
              <a:gd name="connsiteY541" fmla="*/ 137239 h 393816"/>
              <a:gd name="connsiteX542" fmla="*/ 92173 w 200925"/>
              <a:gd name="connsiteY542" fmla="*/ 136926 h 393816"/>
              <a:gd name="connsiteX543" fmla="*/ 93058 w 200925"/>
              <a:gd name="connsiteY543" fmla="*/ 136299 h 393816"/>
              <a:gd name="connsiteX544" fmla="*/ 94179 w 200925"/>
              <a:gd name="connsiteY544" fmla="*/ 135334 h 393816"/>
              <a:gd name="connsiteX545" fmla="*/ 94857 w 200925"/>
              <a:gd name="connsiteY545" fmla="*/ 135021 h 393816"/>
              <a:gd name="connsiteX546" fmla="*/ 94857 w 200925"/>
              <a:gd name="connsiteY546" fmla="*/ 134708 h 393816"/>
              <a:gd name="connsiteX547" fmla="*/ 95092 w 200925"/>
              <a:gd name="connsiteY547" fmla="*/ 134708 h 393816"/>
              <a:gd name="connsiteX548" fmla="*/ 95327 w 200925"/>
              <a:gd name="connsiteY548" fmla="*/ 134708 h 393816"/>
              <a:gd name="connsiteX549" fmla="*/ 95535 w 200925"/>
              <a:gd name="connsiteY549" fmla="*/ 134708 h 393816"/>
              <a:gd name="connsiteX550" fmla="*/ 95535 w 200925"/>
              <a:gd name="connsiteY550" fmla="*/ 134395 h 393816"/>
              <a:gd name="connsiteX551" fmla="*/ 95535 w 200925"/>
              <a:gd name="connsiteY551" fmla="*/ 134082 h 393816"/>
              <a:gd name="connsiteX552" fmla="*/ 95327 w 200925"/>
              <a:gd name="connsiteY552" fmla="*/ 133456 h 393816"/>
              <a:gd name="connsiteX553" fmla="*/ 95535 w 200925"/>
              <a:gd name="connsiteY553" fmla="*/ 133456 h 393816"/>
              <a:gd name="connsiteX554" fmla="*/ 96447 w 200925"/>
              <a:gd name="connsiteY554" fmla="*/ 133117 h 393816"/>
              <a:gd name="connsiteX555" fmla="*/ 96890 w 200925"/>
              <a:gd name="connsiteY555" fmla="*/ 132804 h 393816"/>
              <a:gd name="connsiteX556" fmla="*/ 97125 w 200925"/>
              <a:gd name="connsiteY556" fmla="*/ 132491 h 393816"/>
              <a:gd name="connsiteX557" fmla="*/ 97568 w 200925"/>
              <a:gd name="connsiteY557" fmla="*/ 131865 h 393816"/>
              <a:gd name="connsiteX558" fmla="*/ 97568 w 200925"/>
              <a:gd name="connsiteY558" fmla="*/ 130587 h 393816"/>
              <a:gd name="connsiteX559" fmla="*/ 98012 w 200925"/>
              <a:gd name="connsiteY559" fmla="*/ 129648 h 393816"/>
              <a:gd name="connsiteX560" fmla="*/ 98246 w 200925"/>
              <a:gd name="connsiteY560" fmla="*/ 129335 h 393816"/>
              <a:gd name="connsiteX561" fmla="*/ 98924 w 200925"/>
              <a:gd name="connsiteY561" fmla="*/ 129648 h 393816"/>
              <a:gd name="connsiteX562" fmla="*/ 99158 w 200925"/>
              <a:gd name="connsiteY562" fmla="*/ 129335 h 393816"/>
              <a:gd name="connsiteX563" fmla="*/ 99367 w 200925"/>
              <a:gd name="connsiteY563" fmla="*/ 129022 h 393816"/>
              <a:gd name="connsiteX564" fmla="*/ 99367 w 200925"/>
              <a:gd name="connsiteY564" fmla="*/ 128709 h 393816"/>
              <a:gd name="connsiteX565" fmla="*/ 98924 w 200925"/>
              <a:gd name="connsiteY565" fmla="*/ 128396 h 393816"/>
              <a:gd name="connsiteX566" fmla="*/ 98689 w 200925"/>
              <a:gd name="connsiteY566" fmla="*/ 128056 h 393816"/>
              <a:gd name="connsiteX567" fmla="*/ 98689 w 200925"/>
              <a:gd name="connsiteY567" fmla="*/ 127743 h 393816"/>
              <a:gd name="connsiteX568" fmla="*/ 98924 w 200925"/>
              <a:gd name="connsiteY568" fmla="*/ 127430 h 393816"/>
              <a:gd name="connsiteX569" fmla="*/ 99158 w 200925"/>
              <a:gd name="connsiteY569" fmla="*/ 127117 h 393816"/>
              <a:gd name="connsiteX570" fmla="*/ 99601 w 200925"/>
              <a:gd name="connsiteY570" fmla="*/ 126804 h 393816"/>
              <a:gd name="connsiteX571" fmla="*/ 100279 w 200925"/>
              <a:gd name="connsiteY571" fmla="*/ 126178 h 393816"/>
              <a:gd name="connsiteX572" fmla="*/ 100514 w 200925"/>
              <a:gd name="connsiteY572" fmla="*/ 125865 h 393816"/>
              <a:gd name="connsiteX573" fmla="*/ 100957 w 200925"/>
              <a:gd name="connsiteY573" fmla="*/ 125865 h 393816"/>
              <a:gd name="connsiteX574" fmla="*/ 101192 w 200925"/>
              <a:gd name="connsiteY574" fmla="*/ 126178 h 393816"/>
              <a:gd name="connsiteX575" fmla="*/ 101192 w 200925"/>
              <a:gd name="connsiteY575" fmla="*/ 126491 h 393816"/>
              <a:gd name="connsiteX576" fmla="*/ 100957 w 200925"/>
              <a:gd name="connsiteY576" fmla="*/ 126491 h 393816"/>
              <a:gd name="connsiteX577" fmla="*/ 100279 w 200925"/>
              <a:gd name="connsiteY577" fmla="*/ 126804 h 393816"/>
              <a:gd name="connsiteX578" fmla="*/ 100044 w 200925"/>
              <a:gd name="connsiteY578" fmla="*/ 127117 h 393816"/>
              <a:gd name="connsiteX579" fmla="*/ 100514 w 200925"/>
              <a:gd name="connsiteY579" fmla="*/ 127743 h 393816"/>
              <a:gd name="connsiteX580" fmla="*/ 101192 w 200925"/>
              <a:gd name="connsiteY580" fmla="*/ 127430 h 393816"/>
              <a:gd name="connsiteX581" fmla="*/ 101635 w 200925"/>
              <a:gd name="connsiteY581" fmla="*/ 126178 h 393816"/>
              <a:gd name="connsiteX582" fmla="*/ 101869 w 200925"/>
              <a:gd name="connsiteY582" fmla="*/ 125865 h 393816"/>
              <a:gd name="connsiteX583" fmla="*/ 102078 w 200925"/>
              <a:gd name="connsiteY583" fmla="*/ 125865 h 393816"/>
              <a:gd name="connsiteX584" fmla="*/ 102755 w 200925"/>
              <a:gd name="connsiteY584" fmla="*/ 125865 h 393816"/>
              <a:gd name="connsiteX585" fmla="*/ 103199 w 200925"/>
              <a:gd name="connsiteY585" fmla="*/ 125865 h 393816"/>
              <a:gd name="connsiteX586" fmla="*/ 103877 w 200925"/>
              <a:gd name="connsiteY586" fmla="*/ 125526 h 393816"/>
              <a:gd name="connsiteX587" fmla="*/ 104111 w 200925"/>
              <a:gd name="connsiteY587" fmla="*/ 125213 h 393816"/>
              <a:gd name="connsiteX588" fmla="*/ 104111 w 200925"/>
              <a:gd name="connsiteY588" fmla="*/ 124900 h 393816"/>
              <a:gd name="connsiteX589" fmla="*/ 104346 w 200925"/>
              <a:gd name="connsiteY589" fmla="*/ 124274 h 393816"/>
              <a:gd name="connsiteX590" fmla="*/ 104346 w 200925"/>
              <a:gd name="connsiteY590" fmla="*/ 123648 h 393816"/>
              <a:gd name="connsiteX591" fmla="*/ 104554 w 200925"/>
              <a:gd name="connsiteY591" fmla="*/ 123335 h 393816"/>
              <a:gd name="connsiteX592" fmla="*/ 104789 w 200925"/>
              <a:gd name="connsiteY592" fmla="*/ 123335 h 393816"/>
              <a:gd name="connsiteX593" fmla="*/ 105024 w 200925"/>
              <a:gd name="connsiteY593" fmla="*/ 123648 h 393816"/>
              <a:gd name="connsiteX594" fmla="*/ 105232 w 200925"/>
              <a:gd name="connsiteY594" fmla="*/ 123648 h 393816"/>
              <a:gd name="connsiteX595" fmla="*/ 105466 w 200925"/>
              <a:gd name="connsiteY595" fmla="*/ 123648 h 393816"/>
              <a:gd name="connsiteX596" fmla="*/ 105232 w 200925"/>
              <a:gd name="connsiteY596" fmla="*/ 122996 h 393816"/>
              <a:gd name="connsiteX597" fmla="*/ 105701 w 200925"/>
              <a:gd name="connsiteY597" fmla="*/ 122996 h 393816"/>
              <a:gd name="connsiteX598" fmla="*/ 106144 w 200925"/>
              <a:gd name="connsiteY598" fmla="*/ 123335 h 393816"/>
              <a:gd name="connsiteX599" fmla="*/ 106379 w 200925"/>
              <a:gd name="connsiteY599" fmla="*/ 122996 h 393816"/>
              <a:gd name="connsiteX600" fmla="*/ 106379 w 200925"/>
              <a:gd name="connsiteY600" fmla="*/ 122683 h 393816"/>
              <a:gd name="connsiteX601" fmla="*/ 105701 w 200925"/>
              <a:gd name="connsiteY601" fmla="*/ 122370 h 393816"/>
              <a:gd name="connsiteX602" fmla="*/ 105466 w 200925"/>
              <a:gd name="connsiteY602" fmla="*/ 122057 h 393816"/>
              <a:gd name="connsiteX603" fmla="*/ 105466 w 200925"/>
              <a:gd name="connsiteY603" fmla="*/ 121431 h 393816"/>
              <a:gd name="connsiteX604" fmla="*/ 105232 w 200925"/>
              <a:gd name="connsiteY604" fmla="*/ 121431 h 393816"/>
              <a:gd name="connsiteX605" fmla="*/ 104789 w 200925"/>
              <a:gd name="connsiteY605" fmla="*/ 120804 h 393816"/>
              <a:gd name="connsiteX606" fmla="*/ 104554 w 200925"/>
              <a:gd name="connsiteY606" fmla="*/ 120465 h 393816"/>
              <a:gd name="connsiteX607" fmla="*/ 104554 w 200925"/>
              <a:gd name="connsiteY607" fmla="*/ 120152 h 393816"/>
              <a:gd name="connsiteX608" fmla="*/ 105232 w 200925"/>
              <a:gd name="connsiteY608" fmla="*/ 120152 h 393816"/>
              <a:gd name="connsiteX609" fmla="*/ 105466 w 200925"/>
              <a:gd name="connsiteY609" fmla="*/ 120152 h 393816"/>
              <a:gd name="connsiteX610" fmla="*/ 105701 w 200925"/>
              <a:gd name="connsiteY610" fmla="*/ 119839 h 393816"/>
              <a:gd name="connsiteX611" fmla="*/ 106379 w 200925"/>
              <a:gd name="connsiteY611" fmla="*/ 118900 h 393816"/>
              <a:gd name="connsiteX612" fmla="*/ 106587 w 200925"/>
              <a:gd name="connsiteY612" fmla="*/ 118587 h 393816"/>
              <a:gd name="connsiteX613" fmla="*/ 106822 w 200925"/>
              <a:gd name="connsiteY613" fmla="*/ 117935 h 393816"/>
              <a:gd name="connsiteX614" fmla="*/ 106587 w 200925"/>
              <a:gd name="connsiteY614" fmla="*/ 117309 h 393816"/>
              <a:gd name="connsiteX615" fmla="*/ 105232 w 200925"/>
              <a:gd name="connsiteY615" fmla="*/ 116370 h 393816"/>
              <a:gd name="connsiteX616" fmla="*/ 104111 w 200925"/>
              <a:gd name="connsiteY616" fmla="*/ 115405 h 393816"/>
              <a:gd name="connsiteX617" fmla="*/ 104111 w 200925"/>
              <a:gd name="connsiteY617" fmla="*/ 115092 h 393816"/>
              <a:gd name="connsiteX618" fmla="*/ 104111 w 200925"/>
              <a:gd name="connsiteY618" fmla="*/ 114779 h 393816"/>
              <a:gd name="connsiteX619" fmla="*/ 104346 w 200925"/>
              <a:gd name="connsiteY619" fmla="*/ 114152 h 393816"/>
              <a:gd name="connsiteX620" fmla="*/ 104554 w 200925"/>
              <a:gd name="connsiteY620" fmla="*/ 113813 h 393816"/>
              <a:gd name="connsiteX621" fmla="*/ 104789 w 200925"/>
              <a:gd name="connsiteY621" fmla="*/ 113500 h 393816"/>
              <a:gd name="connsiteX622" fmla="*/ 105024 w 200925"/>
              <a:gd name="connsiteY622" fmla="*/ 113500 h 393816"/>
              <a:gd name="connsiteX623" fmla="*/ 106587 w 200925"/>
              <a:gd name="connsiteY623" fmla="*/ 113813 h 393816"/>
              <a:gd name="connsiteX624" fmla="*/ 107265 w 200925"/>
              <a:gd name="connsiteY624" fmla="*/ 114152 h 393816"/>
              <a:gd name="connsiteX625" fmla="*/ 107709 w 200925"/>
              <a:gd name="connsiteY625" fmla="*/ 113813 h 393816"/>
              <a:gd name="connsiteX626" fmla="*/ 108178 w 200925"/>
              <a:gd name="connsiteY626" fmla="*/ 113813 h 393816"/>
              <a:gd name="connsiteX627" fmla="*/ 108386 w 200925"/>
              <a:gd name="connsiteY627" fmla="*/ 113500 h 393816"/>
              <a:gd name="connsiteX628" fmla="*/ 108386 w 200925"/>
              <a:gd name="connsiteY628" fmla="*/ 113187 h 393816"/>
              <a:gd name="connsiteX629" fmla="*/ 108386 w 200925"/>
              <a:gd name="connsiteY629" fmla="*/ 112874 h 393816"/>
              <a:gd name="connsiteX630" fmla="*/ 108620 w 200925"/>
              <a:gd name="connsiteY630" fmla="*/ 112874 h 393816"/>
              <a:gd name="connsiteX631" fmla="*/ 109064 w 200925"/>
              <a:gd name="connsiteY631" fmla="*/ 112874 h 393816"/>
              <a:gd name="connsiteX632" fmla="*/ 109298 w 200925"/>
              <a:gd name="connsiteY632" fmla="*/ 112874 h 393816"/>
              <a:gd name="connsiteX633" fmla="*/ 109533 w 200925"/>
              <a:gd name="connsiteY633" fmla="*/ 112561 h 393816"/>
              <a:gd name="connsiteX634" fmla="*/ 109298 w 200925"/>
              <a:gd name="connsiteY634" fmla="*/ 112561 h 393816"/>
              <a:gd name="connsiteX635" fmla="*/ 108855 w 200925"/>
              <a:gd name="connsiteY635" fmla="*/ 111935 h 393816"/>
              <a:gd name="connsiteX636" fmla="*/ 108855 w 200925"/>
              <a:gd name="connsiteY636" fmla="*/ 111596 h 393816"/>
              <a:gd name="connsiteX637" fmla="*/ 108855 w 200925"/>
              <a:gd name="connsiteY637" fmla="*/ 111283 h 393816"/>
              <a:gd name="connsiteX638" fmla="*/ 109064 w 200925"/>
              <a:gd name="connsiteY638" fmla="*/ 111283 h 393816"/>
              <a:gd name="connsiteX639" fmla="*/ 109298 w 200925"/>
              <a:gd name="connsiteY639" fmla="*/ 111596 h 393816"/>
              <a:gd name="connsiteX640" fmla="*/ 109533 w 200925"/>
              <a:gd name="connsiteY640" fmla="*/ 111935 h 393816"/>
              <a:gd name="connsiteX641" fmla="*/ 109742 w 200925"/>
              <a:gd name="connsiteY641" fmla="*/ 111596 h 393816"/>
              <a:gd name="connsiteX642" fmla="*/ 109976 w 200925"/>
              <a:gd name="connsiteY642" fmla="*/ 111596 h 393816"/>
              <a:gd name="connsiteX643" fmla="*/ 110420 w 200925"/>
              <a:gd name="connsiteY643" fmla="*/ 111283 h 393816"/>
              <a:gd name="connsiteX644" fmla="*/ 110654 w 200925"/>
              <a:gd name="connsiteY644" fmla="*/ 110970 h 393816"/>
              <a:gd name="connsiteX645" fmla="*/ 110654 w 200925"/>
              <a:gd name="connsiteY645" fmla="*/ 110657 h 393816"/>
              <a:gd name="connsiteX646" fmla="*/ 110889 w 200925"/>
              <a:gd name="connsiteY646" fmla="*/ 110344 h 393816"/>
              <a:gd name="connsiteX647" fmla="*/ 110889 w 200925"/>
              <a:gd name="connsiteY647" fmla="*/ 110031 h 393816"/>
              <a:gd name="connsiteX648" fmla="*/ 110654 w 200925"/>
              <a:gd name="connsiteY648" fmla="*/ 110344 h 393816"/>
              <a:gd name="connsiteX649" fmla="*/ 110420 w 200925"/>
              <a:gd name="connsiteY649" fmla="*/ 110031 h 393816"/>
              <a:gd name="connsiteX650" fmla="*/ 110654 w 200925"/>
              <a:gd name="connsiteY650" fmla="*/ 109718 h 393816"/>
              <a:gd name="connsiteX651" fmla="*/ 110654 w 200925"/>
              <a:gd name="connsiteY651" fmla="*/ 109379 h 393816"/>
              <a:gd name="connsiteX652" fmla="*/ 110654 w 200925"/>
              <a:gd name="connsiteY652" fmla="*/ 109066 h 393816"/>
              <a:gd name="connsiteX653" fmla="*/ 110420 w 200925"/>
              <a:gd name="connsiteY653" fmla="*/ 109066 h 393816"/>
              <a:gd name="connsiteX654" fmla="*/ 109976 w 200925"/>
              <a:gd name="connsiteY654" fmla="*/ 109718 h 393816"/>
              <a:gd name="connsiteX655" fmla="*/ 109742 w 200925"/>
              <a:gd name="connsiteY655" fmla="*/ 109718 h 393816"/>
              <a:gd name="connsiteX656" fmla="*/ 109533 w 200925"/>
              <a:gd name="connsiteY656" fmla="*/ 109718 h 393816"/>
              <a:gd name="connsiteX657" fmla="*/ 109533 w 200925"/>
              <a:gd name="connsiteY657" fmla="*/ 109379 h 393816"/>
              <a:gd name="connsiteX658" fmla="*/ 109742 w 200925"/>
              <a:gd name="connsiteY658" fmla="*/ 109379 h 393816"/>
              <a:gd name="connsiteX659" fmla="*/ 109742 w 200925"/>
              <a:gd name="connsiteY659" fmla="*/ 109066 h 393816"/>
              <a:gd name="connsiteX660" fmla="*/ 109742 w 200925"/>
              <a:gd name="connsiteY660" fmla="*/ 108753 h 393816"/>
              <a:gd name="connsiteX661" fmla="*/ 109533 w 200925"/>
              <a:gd name="connsiteY661" fmla="*/ 108753 h 393816"/>
              <a:gd name="connsiteX662" fmla="*/ 109298 w 200925"/>
              <a:gd name="connsiteY662" fmla="*/ 109066 h 393816"/>
              <a:gd name="connsiteX663" fmla="*/ 108855 w 200925"/>
              <a:gd name="connsiteY663" fmla="*/ 109379 h 393816"/>
              <a:gd name="connsiteX664" fmla="*/ 108855 w 200925"/>
              <a:gd name="connsiteY664" fmla="*/ 109066 h 393816"/>
              <a:gd name="connsiteX665" fmla="*/ 108855 w 200925"/>
              <a:gd name="connsiteY665" fmla="*/ 108440 h 393816"/>
              <a:gd name="connsiteX666" fmla="*/ 109298 w 200925"/>
              <a:gd name="connsiteY666" fmla="*/ 108440 h 393816"/>
              <a:gd name="connsiteX667" fmla="*/ 109298 w 200925"/>
              <a:gd name="connsiteY667" fmla="*/ 108127 h 393816"/>
              <a:gd name="connsiteX668" fmla="*/ 109064 w 200925"/>
              <a:gd name="connsiteY668" fmla="*/ 108127 h 393816"/>
              <a:gd name="connsiteX669" fmla="*/ 108620 w 200925"/>
              <a:gd name="connsiteY669" fmla="*/ 108440 h 393816"/>
              <a:gd name="connsiteX670" fmla="*/ 108178 w 200925"/>
              <a:gd name="connsiteY670" fmla="*/ 108440 h 393816"/>
              <a:gd name="connsiteX671" fmla="*/ 107943 w 200925"/>
              <a:gd name="connsiteY671" fmla="*/ 108127 h 393816"/>
              <a:gd name="connsiteX672" fmla="*/ 107943 w 200925"/>
              <a:gd name="connsiteY672" fmla="*/ 107814 h 393816"/>
              <a:gd name="connsiteX673" fmla="*/ 108386 w 200925"/>
              <a:gd name="connsiteY673" fmla="*/ 107814 h 393816"/>
              <a:gd name="connsiteX674" fmla="*/ 108620 w 200925"/>
              <a:gd name="connsiteY674" fmla="*/ 107814 h 393816"/>
              <a:gd name="connsiteX675" fmla="*/ 108855 w 200925"/>
              <a:gd name="connsiteY675" fmla="*/ 107814 h 393816"/>
              <a:gd name="connsiteX676" fmla="*/ 108855 w 200925"/>
              <a:gd name="connsiteY676" fmla="*/ 107501 h 393816"/>
              <a:gd name="connsiteX677" fmla="*/ 108855 w 200925"/>
              <a:gd name="connsiteY677" fmla="*/ 106849 h 393816"/>
              <a:gd name="connsiteX678" fmla="*/ 108620 w 200925"/>
              <a:gd name="connsiteY678" fmla="*/ 105910 h 393816"/>
              <a:gd name="connsiteX679" fmla="*/ 108620 w 200925"/>
              <a:gd name="connsiteY679" fmla="*/ 104944 h 393816"/>
              <a:gd name="connsiteX680" fmla="*/ 108855 w 200925"/>
              <a:gd name="connsiteY680" fmla="*/ 104631 h 393816"/>
              <a:gd name="connsiteX681" fmla="*/ 109298 w 200925"/>
              <a:gd name="connsiteY681" fmla="*/ 104944 h 393816"/>
              <a:gd name="connsiteX682" fmla="*/ 109533 w 200925"/>
              <a:gd name="connsiteY682" fmla="*/ 104944 h 393816"/>
              <a:gd name="connsiteX683" fmla="*/ 109742 w 200925"/>
              <a:gd name="connsiteY683" fmla="*/ 104944 h 393816"/>
              <a:gd name="connsiteX684" fmla="*/ 109533 w 200925"/>
              <a:gd name="connsiteY684" fmla="*/ 104631 h 393816"/>
              <a:gd name="connsiteX685" fmla="*/ 109298 w 200925"/>
              <a:gd name="connsiteY685" fmla="*/ 104318 h 393816"/>
              <a:gd name="connsiteX686" fmla="*/ 109064 w 200925"/>
              <a:gd name="connsiteY686" fmla="*/ 104318 h 393816"/>
              <a:gd name="connsiteX687" fmla="*/ 108620 w 200925"/>
              <a:gd name="connsiteY687" fmla="*/ 104318 h 393816"/>
              <a:gd name="connsiteX688" fmla="*/ 108386 w 200925"/>
              <a:gd name="connsiteY688" fmla="*/ 104005 h 393816"/>
              <a:gd name="connsiteX689" fmla="*/ 108620 w 200925"/>
              <a:gd name="connsiteY689" fmla="*/ 103692 h 393816"/>
              <a:gd name="connsiteX690" fmla="*/ 109064 w 200925"/>
              <a:gd name="connsiteY690" fmla="*/ 104005 h 393816"/>
              <a:gd name="connsiteX691" fmla="*/ 109533 w 200925"/>
              <a:gd name="connsiteY691" fmla="*/ 104005 h 393816"/>
              <a:gd name="connsiteX692" fmla="*/ 109533 w 200925"/>
              <a:gd name="connsiteY692" fmla="*/ 103692 h 393816"/>
              <a:gd name="connsiteX693" fmla="*/ 109298 w 200925"/>
              <a:gd name="connsiteY693" fmla="*/ 103692 h 393816"/>
              <a:gd name="connsiteX694" fmla="*/ 109064 w 200925"/>
              <a:gd name="connsiteY694" fmla="*/ 103692 h 393816"/>
              <a:gd name="connsiteX695" fmla="*/ 108620 w 200925"/>
              <a:gd name="connsiteY695" fmla="*/ 103379 h 393816"/>
              <a:gd name="connsiteX696" fmla="*/ 107943 w 200925"/>
              <a:gd name="connsiteY696" fmla="*/ 102727 h 393816"/>
              <a:gd name="connsiteX697" fmla="*/ 107943 w 200925"/>
              <a:gd name="connsiteY697" fmla="*/ 102414 h 393816"/>
              <a:gd name="connsiteX698" fmla="*/ 108386 w 200925"/>
              <a:gd name="connsiteY698" fmla="*/ 102101 h 393816"/>
              <a:gd name="connsiteX699" fmla="*/ 108386 w 200925"/>
              <a:gd name="connsiteY699" fmla="*/ 101475 h 393816"/>
              <a:gd name="connsiteX700" fmla="*/ 107943 w 200925"/>
              <a:gd name="connsiteY700" fmla="*/ 100823 h 393816"/>
              <a:gd name="connsiteX701" fmla="*/ 107709 w 200925"/>
              <a:gd name="connsiteY701" fmla="*/ 100197 h 393816"/>
              <a:gd name="connsiteX702" fmla="*/ 107500 w 200925"/>
              <a:gd name="connsiteY702" fmla="*/ 100197 h 393816"/>
              <a:gd name="connsiteX703" fmla="*/ 107265 w 200925"/>
              <a:gd name="connsiteY703" fmla="*/ 100197 h 393816"/>
              <a:gd name="connsiteX704" fmla="*/ 107265 w 200925"/>
              <a:gd name="connsiteY704" fmla="*/ 100510 h 393816"/>
              <a:gd name="connsiteX705" fmla="*/ 107031 w 200925"/>
              <a:gd name="connsiteY705" fmla="*/ 100510 h 393816"/>
              <a:gd name="connsiteX706" fmla="*/ 106822 w 200925"/>
              <a:gd name="connsiteY706" fmla="*/ 100510 h 393816"/>
              <a:gd name="connsiteX707" fmla="*/ 106587 w 200925"/>
              <a:gd name="connsiteY707" fmla="*/ 100510 h 393816"/>
              <a:gd name="connsiteX708" fmla="*/ 106379 w 200925"/>
              <a:gd name="connsiteY708" fmla="*/ 100510 h 393816"/>
              <a:gd name="connsiteX709" fmla="*/ 106379 w 200925"/>
              <a:gd name="connsiteY709" fmla="*/ 100197 h 393816"/>
              <a:gd name="connsiteX710" fmla="*/ 106587 w 200925"/>
              <a:gd name="connsiteY710" fmla="*/ 99884 h 393816"/>
              <a:gd name="connsiteX711" fmla="*/ 106379 w 200925"/>
              <a:gd name="connsiteY711" fmla="*/ 99884 h 393816"/>
              <a:gd name="connsiteX712" fmla="*/ 105701 w 200925"/>
              <a:gd name="connsiteY712" fmla="*/ 99571 h 393816"/>
              <a:gd name="connsiteX713" fmla="*/ 105466 w 200925"/>
              <a:gd name="connsiteY713" fmla="*/ 99571 h 393816"/>
              <a:gd name="connsiteX714" fmla="*/ 105232 w 200925"/>
              <a:gd name="connsiteY714" fmla="*/ 99232 h 393816"/>
              <a:gd name="connsiteX715" fmla="*/ 105232 w 200925"/>
              <a:gd name="connsiteY715" fmla="*/ 98919 h 393816"/>
              <a:gd name="connsiteX716" fmla="*/ 105466 w 200925"/>
              <a:gd name="connsiteY716" fmla="*/ 98606 h 393816"/>
              <a:gd name="connsiteX717" fmla="*/ 105466 w 200925"/>
              <a:gd name="connsiteY717" fmla="*/ 98292 h 393816"/>
              <a:gd name="connsiteX718" fmla="*/ 105466 w 200925"/>
              <a:gd name="connsiteY718" fmla="*/ 97979 h 393816"/>
              <a:gd name="connsiteX719" fmla="*/ 105466 w 200925"/>
              <a:gd name="connsiteY719" fmla="*/ 97666 h 393816"/>
              <a:gd name="connsiteX720" fmla="*/ 105701 w 200925"/>
              <a:gd name="connsiteY720" fmla="*/ 97327 h 393816"/>
              <a:gd name="connsiteX721" fmla="*/ 105909 w 200925"/>
              <a:gd name="connsiteY721" fmla="*/ 97014 h 393816"/>
              <a:gd name="connsiteX722" fmla="*/ 105701 w 200925"/>
              <a:gd name="connsiteY722" fmla="*/ 97014 h 393816"/>
              <a:gd name="connsiteX723" fmla="*/ 105232 w 200925"/>
              <a:gd name="connsiteY723" fmla="*/ 97014 h 393816"/>
              <a:gd name="connsiteX724" fmla="*/ 105024 w 200925"/>
              <a:gd name="connsiteY724" fmla="*/ 96701 h 393816"/>
              <a:gd name="connsiteX725" fmla="*/ 104346 w 200925"/>
              <a:gd name="connsiteY725" fmla="*/ 96388 h 393816"/>
              <a:gd name="connsiteX726" fmla="*/ 104346 w 200925"/>
              <a:gd name="connsiteY726" fmla="*/ 96075 h 393816"/>
              <a:gd name="connsiteX727" fmla="*/ 104346 w 200925"/>
              <a:gd name="connsiteY727" fmla="*/ 95762 h 393816"/>
              <a:gd name="connsiteX728" fmla="*/ 104554 w 200925"/>
              <a:gd name="connsiteY728" fmla="*/ 95423 h 393816"/>
              <a:gd name="connsiteX729" fmla="*/ 104346 w 200925"/>
              <a:gd name="connsiteY729" fmla="*/ 95110 h 393816"/>
              <a:gd name="connsiteX730" fmla="*/ 104111 w 200925"/>
              <a:gd name="connsiteY730" fmla="*/ 94171 h 393816"/>
              <a:gd name="connsiteX731" fmla="*/ 104111 w 200925"/>
              <a:gd name="connsiteY731" fmla="*/ 93858 h 393816"/>
              <a:gd name="connsiteX732" fmla="*/ 104554 w 200925"/>
              <a:gd name="connsiteY732" fmla="*/ 93858 h 393816"/>
              <a:gd name="connsiteX733" fmla="*/ 104554 w 200925"/>
              <a:gd name="connsiteY733" fmla="*/ 93519 h 393816"/>
              <a:gd name="connsiteX734" fmla="*/ 104111 w 200925"/>
              <a:gd name="connsiteY734" fmla="*/ 93519 h 393816"/>
              <a:gd name="connsiteX735" fmla="*/ 103877 w 200925"/>
              <a:gd name="connsiteY735" fmla="*/ 93206 h 393816"/>
              <a:gd name="connsiteX736" fmla="*/ 103877 w 200925"/>
              <a:gd name="connsiteY736" fmla="*/ 92893 h 393816"/>
              <a:gd name="connsiteX737" fmla="*/ 103877 w 200925"/>
              <a:gd name="connsiteY737" fmla="*/ 92580 h 393816"/>
              <a:gd name="connsiteX738" fmla="*/ 103877 w 200925"/>
              <a:gd name="connsiteY738" fmla="*/ 92267 h 393816"/>
              <a:gd name="connsiteX739" fmla="*/ 103433 w 200925"/>
              <a:gd name="connsiteY739" fmla="*/ 91954 h 393816"/>
              <a:gd name="connsiteX740" fmla="*/ 102521 w 200925"/>
              <a:gd name="connsiteY740" fmla="*/ 90049 h 393816"/>
              <a:gd name="connsiteX741" fmla="*/ 101869 w 200925"/>
              <a:gd name="connsiteY741" fmla="*/ 89710 h 393816"/>
              <a:gd name="connsiteX742" fmla="*/ 101869 w 200925"/>
              <a:gd name="connsiteY742" fmla="*/ 89397 h 393816"/>
              <a:gd name="connsiteX743" fmla="*/ 102078 w 200925"/>
              <a:gd name="connsiteY743" fmla="*/ 88771 h 393816"/>
              <a:gd name="connsiteX744" fmla="*/ 101869 w 200925"/>
              <a:gd name="connsiteY744" fmla="*/ 88771 h 393816"/>
              <a:gd name="connsiteX745" fmla="*/ 101400 w 200925"/>
              <a:gd name="connsiteY745" fmla="*/ 88771 h 393816"/>
              <a:gd name="connsiteX746" fmla="*/ 101192 w 200925"/>
              <a:gd name="connsiteY746" fmla="*/ 88771 h 393816"/>
              <a:gd name="connsiteX747" fmla="*/ 101192 w 200925"/>
              <a:gd name="connsiteY747" fmla="*/ 88458 h 393816"/>
              <a:gd name="connsiteX748" fmla="*/ 101192 w 200925"/>
              <a:gd name="connsiteY748" fmla="*/ 87806 h 393816"/>
              <a:gd name="connsiteX749" fmla="*/ 101192 w 200925"/>
              <a:gd name="connsiteY749" fmla="*/ 87493 h 393816"/>
              <a:gd name="connsiteX750" fmla="*/ 101192 w 200925"/>
              <a:gd name="connsiteY750" fmla="*/ 86215 h 393816"/>
              <a:gd name="connsiteX751" fmla="*/ 100957 w 200925"/>
              <a:gd name="connsiteY751" fmla="*/ 85902 h 393816"/>
              <a:gd name="connsiteX752" fmla="*/ 100514 w 200925"/>
              <a:gd name="connsiteY752" fmla="*/ 85589 h 393816"/>
              <a:gd name="connsiteX753" fmla="*/ 100514 w 200925"/>
              <a:gd name="connsiteY753" fmla="*/ 85276 h 393816"/>
              <a:gd name="connsiteX754" fmla="*/ 100514 w 200925"/>
              <a:gd name="connsiteY754" fmla="*/ 84963 h 393816"/>
              <a:gd name="connsiteX755" fmla="*/ 101192 w 200925"/>
              <a:gd name="connsiteY755" fmla="*/ 84650 h 393816"/>
              <a:gd name="connsiteX756" fmla="*/ 101869 w 200925"/>
              <a:gd name="connsiteY756" fmla="*/ 84650 h 393816"/>
              <a:gd name="connsiteX757" fmla="*/ 102312 w 200925"/>
              <a:gd name="connsiteY757" fmla="*/ 83998 h 393816"/>
              <a:gd name="connsiteX758" fmla="*/ 102312 w 200925"/>
              <a:gd name="connsiteY758" fmla="*/ 83685 h 393816"/>
              <a:gd name="connsiteX759" fmla="*/ 102521 w 200925"/>
              <a:gd name="connsiteY759" fmla="*/ 83372 h 393816"/>
              <a:gd name="connsiteX760" fmla="*/ 102990 w 200925"/>
              <a:gd name="connsiteY760" fmla="*/ 83059 h 393816"/>
              <a:gd name="connsiteX761" fmla="*/ 103433 w 200925"/>
              <a:gd name="connsiteY761" fmla="*/ 82719 h 393816"/>
              <a:gd name="connsiteX762" fmla="*/ 103668 w 200925"/>
              <a:gd name="connsiteY762" fmla="*/ 82093 h 393816"/>
              <a:gd name="connsiteX763" fmla="*/ 104346 w 200925"/>
              <a:gd name="connsiteY763" fmla="*/ 81467 h 393816"/>
              <a:gd name="connsiteX764" fmla="*/ 104111 w 200925"/>
              <a:gd name="connsiteY764" fmla="*/ 81128 h 393816"/>
              <a:gd name="connsiteX765" fmla="*/ 104554 w 200925"/>
              <a:gd name="connsiteY765" fmla="*/ 80502 h 393816"/>
              <a:gd name="connsiteX766" fmla="*/ 105466 w 200925"/>
              <a:gd name="connsiteY766" fmla="*/ 79876 h 393816"/>
              <a:gd name="connsiteX767" fmla="*/ 106144 w 200925"/>
              <a:gd name="connsiteY767" fmla="*/ 79876 h 393816"/>
              <a:gd name="connsiteX768" fmla="*/ 106822 w 200925"/>
              <a:gd name="connsiteY768" fmla="*/ 78911 h 393816"/>
              <a:gd name="connsiteX769" fmla="*/ 107031 w 200925"/>
              <a:gd name="connsiteY769" fmla="*/ 78598 h 393816"/>
              <a:gd name="connsiteX770" fmla="*/ 106822 w 200925"/>
              <a:gd name="connsiteY770" fmla="*/ 78285 h 393816"/>
              <a:gd name="connsiteX771" fmla="*/ 107031 w 200925"/>
              <a:gd name="connsiteY771" fmla="*/ 77006 h 393816"/>
              <a:gd name="connsiteX772" fmla="*/ 107265 w 200925"/>
              <a:gd name="connsiteY772" fmla="*/ 76693 h 393816"/>
              <a:gd name="connsiteX773" fmla="*/ 107265 w 200925"/>
              <a:gd name="connsiteY773" fmla="*/ 76380 h 393816"/>
              <a:gd name="connsiteX774" fmla="*/ 106822 w 200925"/>
              <a:gd name="connsiteY774" fmla="*/ 76380 h 393816"/>
              <a:gd name="connsiteX775" fmla="*/ 106587 w 200925"/>
              <a:gd name="connsiteY775" fmla="*/ 75728 h 393816"/>
              <a:gd name="connsiteX776" fmla="*/ 106587 w 200925"/>
              <a:gd name="connsiteY776" fmla="*/ 75415 h 393816"/>
              <a:gd name="connsiteX777" fmla="*/ 106587 w 200925"/>
              <a:gd name="connsiteY777" fmla="*/ 75102 h 393816"/>
              <a:gd name="connsiteX778" fmla="*/ 107265 w 200925"/>
              <a:gd name="connsiteY778" fmla="*/ 74137 h 393816"/>
              <a:gd name="connsiteX779" fmla="*/ 107709 w 200925"/>
              <a:gd name="connsiteY779" fmla="*/ 74137 h 393816"/>
              <a:gd name="connsiteX780" fmla="*/ 107943 w 200925"/>
              <a:gd name="connsiteY780" fmla="*/ 74137 h 393816"/>
              <a:gd name="connsiteX781" fmla="*/ 107943 w 200925"/>
              <a:gd name="connsiteY781" fmla="*/ 73824 h 393816"/>
              <a:gd name="connsiteX782" fmla="*/ 108386 w 200925"/>
              <a:gd name="connsiteY782" fmla="*/ 72546 h 393816"/>
              <a:gd name="connsiteX783" fmla="*/ 108855 w 200925"/>
              <a:gd name="connsiteY783" fmla="*/ 72233 h 393816"/>
              <a:gd name="connsiteX784" fmla="*/ 109064 w 200925"/>
              <a:gd name="connsiteY784" fmla="*/ 71920 h 393816"/>
              <a:gd name="connsiteX785" fmla="*/ 109064 w 200925"/>
              <a:gd name="connsiteY785" fmla="*/ 71268 h 393816"/>
              <a:gd name="connsiteX786" fmla="*/ 108855 w 200925"/>
              <a:gd name="connsiteY786" fmla="*/ 70955 h 393816"/>
              <a:gd name="connsiteX787" fmla="*/ 108620 w 200925"/>
              <a:gd name="connsiteY787" fmla="*/ 70642 h 393816"/>
              <a:gd name="connsiteX788" fmla="*/ 108620 w 200925"/>
              <a:gd name="connsiteY788" fmla="*/ 70329 h 393816"/>
              <a:gd name="connsiteX789" fmla="*/ 108620 w 200925"/>
              <a:gd name="connsiteY789" fmla="*/ 70016 h 393816"/>
              <a:gd name="connsiteX790" fmla="*/ 108855 w 200925"/>
              <a:gd name="connsiteY790" fmla="*/ 69677 h 393816"/>
              <a:gd name="connsiteX791" fmla="*/ 109533 w 200925"/>
              <a:gd name="connsiteY791" fmla="*/ 69364 h 393816"/>
              <a:gd name="connsiteX792" fmla="*/ 109533 w 200925"/>
              <a:gd name="connsiteY792" fmla="*/ 69050 h 393816"/>
              <a:gd name="connsiteX793" fmla="*/ 109298 w 200925"/>
              <a:gd name="connsiteY793" fmla="*/ 68737 h 393816"/>
              <a:gd name="connsiteX794" fmla="*/ 109298 w 200925"/>
              <a:gd name="connsiteY794" fmla="*/ 68424 h 393816"/>
              <a:gd name="connsiteX795" fmla="*/ 109298 w 200925"/>
              <a:gd name="connsiteY795" fmla="*/ 68085 h 393816"/>
              <a:gd name="connsiteX796" fmla="*/ 109742 w 200925"/>
              <a:gd name="connsiteY796" fmla="*/ 67772 h 393816"/>
              <a:gd name="connsiteX797" fmla="*/ 110420 w 200925"/>
              <a:gd name="connsiteY797" fmla="*/ 67459 h 393816"/>
              <a:gd name="connsiteX798" fmla="*/ 110889 w 200925"/>
              <a:gd name="connsiteY798" fmla="*/ 67146 h 393816"/>
              <a:gd name="connsiteX799" fmla="*/ 111566 w 200925"/>
              <a:gd name="connsiteY799" fmla="*/ 66494 h 393816"/>
              <a:gd name="connsiteX800" fmla="*/ 111566 w 200925"/>
              <a:gd name="connsiteY800" fmla="*/ 66181 h 393816"/>
              <a:gd name="connsiteX801" fmla="*/ 111566 w 200925"/>
              <a:gd name="connsiteY801" fmla="*/ 65868 h 393816"/>
              <a:gd name="connsiteX802" fmla="*/ 111775 w 200925"/>
              <a:gd name="connsiteY802" fmla="*/ 65555 h 393816"/>
              <a:gd name="connsiteX803" fmla="*/ 112218 w 200925"/>
              <a:gd name="connsiteY803" fmla="*/ 65555 h 393816"/>
              <a:gd name="connsiteX804" fmla="*/ 113365 w 200925"/>
              <a:gd name="connsiteY804" fmla="*/ 63964 h 393816"/>
              <a:gd name="connsiteX805" fmla="*/ 113365 w 200925"/>
              <a:gd name="connsiteY805" fmla="*/ 63624 h 393816"/>
              <a:gd name="connsiteX806" fmla="*/ 113130 w 200925"/>
              <a:gd name="connsiteY806" fmla="*/ 63624 h 393816"/>
              <a:gd name="connsiteX807" fmla="*/ 113130 w 200925"/>
              <a:gd name="connsiteY807" fmla="*/ 63311 h 393816"/>
              <a:gd name="connsiteX808" fmla="*/ 113808 w 200925"/>
              <a:gd name="connsiteY808" fmla="*/ 62998 h 393816"/>
              <a:gd name="connsiteX809" fmla="*/ 114251 w 200925"/>
              <a:gd name="connsiteY809" fmla="*/ 62372 h 393816"/>
              <a:gd name="connsiteX810" fmla="*/ 114486 w 200925"/>
              <a:gd name="connsiteY810" fmla="*/ 62033 h 393816"/>
              <a:gd name="connsiteX811" fmla="*/ 114486 w 200925"/>
              <a:gd name="connsiteY811" fmla="*/ 61720 h 393816"/>
              <a:gd name="connsiteX812" fmla="*/ 114720 w 200925"/>
              <a:gd name="connsiteY812" fmla="*/ 61720 h 393816"/>
              <a:gd name="connsiteX813" fmla="*/ 114929 w 200925"/>
              <a:gd name="connsiteY813" fmla="*/ 61720 h 393816"/>
              <a:gd name="connsiteX814" fmla="*/ 115163 w 200925"/>
              <a:gd name="connsiteY814" fmla="*/ 62033 h 393816"/>
              <a:gd name="connsiteX815" fmla="*/ 115163 w 200925"/>
              <a:gd name="connsiteY815" fmla="*/ 61720 h 393816"/>
              <a:gd name="connsiteX816" fmla="*/ 115163 w 200925"/>
              <a:gd name="connsiteY816" fmla="*/ 61407 h 393816"/>
              <a:gd name="connsiteX817" fmla="*/ 115163 w 200925"/>
              <a:gd name="connsiteY817" fmla="*/ 61094 h 393816"/>
              <a:gd name="connsiteX818" fmla="*/ 115398 w 200925"/>
              <a:gd name="connsiteY818" fmla="*/ 61094 h 393816"/>
              <a:gd name="connsiteX819" fmla="*/ 115398 w 200925"/>
              <a:gd name="connsiteY819" fmla="*/ 60781 h 393816"/>
              <a:gd name="connsiteX820" fmla="*/ 115163 w 200925"/>
              <a:gd name="connsiteY820" fmla="*/ 60781 h 393816"/>
              <a:gd name="connsiteX821" fmla="*/ 114720 w 200925"/>
              <a:gd name="connsiteY821" fmla="*/ 60781 h 393816"/>
              <a:gd name="connsiteX822" fmla="*/ 114720 w 200925"/>
              <a:gd name="connsiteY822" fmla="*/ 60442 h 393816"/>
              <a:gd name="connsiteX823" fmla="*/ 114720 w 200925"/>
              <a:gd name="connsiteY823" fmla="*/ 60129 h 393816"/>
              <a:gd name="connsiteX824" fmla="*/ 114251 w 200925"/>
              <a:gd name="connsiteY824" fmla="*/ 59503 h 393816"/>
              <a:gd name="connsiteX825" fmla="*/ 113808 w 200925"/>
              <a:gd name="connsiteY825" fmla="*/ 58851 h 393816"/>
              <a:gd name="connsiteX826" fmla="*/ 113130 w 200925"/>
              <a:gd name="connsiteY826" fmla="*/ 58225 h 393816"/>
              <a:gd name="connsiteX827" fmla="*/ 112896 w 200925"/>
              <a:gd name="connsiteY827" fmla="*/ 57260 h 393816"/>
              <a:gd name="connsiteX828" fmla="*/ 112687 w 200925"/>
              <a:gd name="connsiteY828" fmla="*/ 56947 h 393816"/>
              <a:gd name="connsiteX829" fmla="*/ 112218 w 200925"/>
              <a:gd name="connsiteY829" fmla="*/ 56634 h 393816"/>
              <a:gd name="connsiteX830" fmla="*/ 112452 w 200925"/>
              <a:gd name="connsiteY830" fmla="*/ 56634 h 393816"/>
              <a:gd name="connsiteX831" fmla="*/ 112687 w 200925"/>
              <a:gd name="connsiteY831" fmla="*/ 56634 h 393816"/>
              <a:gd name="connsiteX832" fmla="*/ 112896 w 200925"/>
              <a:gd name="connsiteY832" fmla="*/ 56321 h 393816"/>
              <a:gd name="connsiteX833" fmla="*/ 112896 w 200925"/>
              <a:gd name="connsiteY833" fmla="*/ 55982 h 393816"/>
              <a:gd name="connsiteX834" fmla="*/ 113130 w 200925"/>
              <a:gd name="connsiteY834" fmla="*/ 55668 h 393816"/>
              <a:gd name="connsiteX835" fmla="*/ 112896 w 200925"/>
              <a:gd name="connsiteY835" fmla="*/ 55355 h 393816"/>
              <a:gd name="connsiteX836" fmla="*/ 113130 w 200925"/>
              <a:gd name="connsiteY836" fmla="*/ 53425 h 393816"/>
              <a:gd name="connsiteX837" fmla="*/ 112896 w 200925"/>
              <a:gd name="connsiteY837" fmla="*/ 52486 h 393816"/>
              <a:gd name="connsiteX838" fmla="*/ 112687 w 200925"/>
              <a:gd name="connsiteY838" fmla="*/ 52486 h 393816"/>
              <a:gd name="connsiteX839" fmla="*/ 112687 w 200925"/>
              <a:gd name="connsiteY839" fmla="*/ 52799 h 393816"/>
              <a:gd name="connsiteX840" fmla="*/ 112452 w 200925"/>
              <a:gd name="connsiteY840" fmla="*/ 52799 h 393816"/>
              <a:gd name="connsiteX841" fmla="*/ 112218 w 200925"/>
              <a:gd name="connsiteY841" fmla="*/ 52799 h 393816"/>
              <a:gd name="connsiteX842" fmla="*/ 112218 w 200925"/>
              <a:gd name="connsiteY842" fmla="*/ 52486 h 393816"/>
              <a:gd name="connsiteX843" fmla="*/ 112452 w 200925"/>
              <a:gd name="connsiteY843" fmla="*/ 52486 h 393816"/>
              <a:gd name="connsiteX844" fmla="*/ 112218 w 200925"/>
              <a:gd name="connsiteY844" fmla="*/ 52486 h 393816"/>
              <a:gd name="connsiteX845" fmla="*/ 111775 w 200925"/>
              <a:gd name="connsiteY845" fmla="*/ 51208 h 393816"/>
              <a:gd name="connsiteX846" fmla="*/ 111332 w 200925"/>
              <a:gd name="connsiteY846" fmla="*/ 50895 h 393816"/>
              <a:gd name="connsiteX847" fmla="*/ 111097 w 200925"/>
              <a:gd name="connsiteY847" fmla="*/ 50555 h 393816"/>
              <a:gd name="connsiteX848" fmla="*/ 110654 w 200925"/>
              <a:gd name="connsiteY848" fmla="*/ 49616 h 393816"/>
              <a:gd name="connsiteX849" fmla="*/ 110211 w 200925"/>
              <a:gd name="connsiteY849" fmla="*/ 49616 h 393816"/>
              <a:gd name="connsiteX850" fmla="*/ 110420 w 200925"/>
              <a:gd name="connsiteY850" fmla="*/ 49303 h 393816"/>
              <a:gd name="connsiteX851" fmla="*/ 110654 w 200925"/>
              <a:gd name="connsiteY851" fmla="*/ 48964 h 393816"/>
              <a:gd name="connsiteX852" fmla="*/ 110420 w 200925"/>
              <a:gd name="connsiteY852" fmla="*/ 48964 h 393816"/>
              <a:gd name="connsiteX853" fmla="*/ 110654 w 200925"/>
              <a:gd name="connsiteY853" fmla="*/ 48964 h 393816"/>
              <a:gd name="connsiteX854" fmla="*/ 110889 w 200925"/>
              <a:gd name="connsiteY854" fmla="*/ 48651 h 393816"/>
              <a:gd name="connsiteX855" fmla="*/ 111097 w 200925"/>
              <a:gd name="connsiteY855" fmla="*/ 48651 h 393816"/>
              <a:gd name="connsiteX856" fmla="*/ 111097 w 200925"/>
              <a:gd name="connsiteY856" fmla="*/ 48338 h 393816"/>
              <a:gd name="connsiteX857" fmla="*/ 110654 w 200925"/>
              <a:gd name="connsiteY857" fmla="*/ 48338 h 393816"/>
              <a:gd name="connsiteX858" fmla="*/ 110889 w 200925"/>
              <a:gd name="connsiteY858" fmla="*/ 48025 h 393816"/>
              <a:gd name="connsiteX859" fmla="*/ 111566 w 200925"/>
              <a:gd name="connsiteY859" fmla="*/ 47373 h 393816"/>
              <a:gd name="connsiteX860" fmla="*/ 111566 w 200925"/>
              <a:gd name="connsiteY860" fmla="*/ 47060 h 393816"/>
              <a:gd name="connsiteX861" fmla="*/ 112009 w 200925"/>
              <a:gd name="connsiteY861" fmla="*/ 46747 h 393816"/>
              <a:gd name="connsiteX862" fmla="*/ 112452 w 200925"/>
              <a:gd name="connsiteY862" fmla="*/ 46747 h 393816"/>
              <a:gd name="connsiteX863" fmla="*/ 113130 w 200925"/>
              <a:gd name="connsiteY863" fmla="*/ 46408 h 393816"/>
              <a:gd name="connsiteX864" fmla="*/ 113808 w 200925"/>
              <a:gd name="connsiteY864" fmla="*/ 45782 h 393816"/>
              <a:gd name="connsiteX865" fmla="*/ 114251 w 200925"/>
              <a:gd name="connsiteY865" fmla="*/ 45782 h 393816"/>
              <a:gd name="connsiteX866" fmla="*/ 114486 w 200925"/>
              <a:gd name="connsiteY866" fmla="*/ 46095 h 393816"/>
              <a:gd name="connsiteX867" fmla="*/ 114929 w 200925"/>
              <a:gd name="connsiteY867" fmla="*/ 46408 h 393816"/>
              <a:gd name="connsiteX868" fmla="*/ 116076 w 200925"/>
              <a:gd name="connsiteY868" fmla="*/ 47060 h 393816"/>
              <a:gd name="connsiteX869" fmla="*/ 116962 w 200925"/>
              <a:gd name="connsiteY869" fmla="*/ 46747 h 393816"/>
              <a:gd name="connsiteX870" fmla="*/ 117197 w 200925"/>
              <a:gd name="connsiteY870" fmla="*/ 46095 h 393816"/>
              <a:gd name="connsiteX871" fmla="*/ 117197 w 200925"/>
              <a:gd name="connsiteY871" fmla="*/ 45782 h 393816"/>
              <a:gd name="connsiteX872" fmla="*/ 117640 w 200925"/>
              <a:gd name="connsiteY872" fmla="*/ 45469 h 393816"/>
              <a:gd name="connsiteX873" fmla="*/ 118317 w 200925"/>
              <a:gd name="connsiteY873" fmla="*/ 45469 h 393816"/>
              <a:gd name="connsiteX874" fmla="*/ 118552 w 200925"/>
              <a:gd name="connsiteY874" fmla="*/ 45130 h 393816"/>
              <a:gd name="connsiteX875" fmla="*/ 114486 w 200925"/>
              <a:gd name="connsiteY875" fmla="*/ 45130 h 393816"/>
              <a:gd name="connsiteX876" fmla="*/ 114720 w 200925"/>
              <a:gd name="connsiteY876" fmla="*/ 45130 h 393816"/>
              <a:gd name="connsiteX877" fmla="*/ 114720 w 200925"/>
              <a:gd name="connsiteY877" fmla="*/ 44817 h 393816"/>
              <a:gd name="connsiteX878" fmla="*/ 114720 w 200925"/>
              <a:gd name="connsiteY878" fmla="*/ 43878 h 393816"/>
              <a:gd name="connsiteX879" fmla="*/ 114929 w 200925"/>
              <a:gd name="connsiteY879" fmla="*/ 43539 h 393816"/>
              <a:gd name="connsiteX880" fmla="*/ 114720 w 200925"/>
              <a:gd name="connsiteY880" fmla="*/ 43226 h 393816"/>
              <a:gd name="connsiteX881" fmla="*/ 115398 w 200925"/>
              <a:gd name="connsiteY881" fmla="*/ 41947 h 393816"/>
              <a:gd name="connsiteX882" fmla="*/ 115607 w 200925"/>
              <a:gd name="connsiteY882" fmla="*/ 40669 h 393816"/>
              <a:gd name="connsiteX883" fmla="*/ 115607 w 200925"/>
              <a:gd name="connsiteY883" fmla="*/ 40356 h 393816"/>
              <a:gd name="connsiteX884" fmla="*/ 115398 w 200925"/>
              <a:gd name="connsiteY884" fmla="*/ 40043 h 393816"/>
              <a:gd name="connsiteX885" fmla="*/ 114929 w 200925"/>
              <a:gd name="connsiteY885" fmla="*/ 40356 h 393816"/>
              <a:gd name="connsiteX886" fmla="*/ 114720 w 200925"/>
              <a:gd name="connsiteY886" fmla="*/ 40356 h 393816"/>
              <a:gd name="connsiteX887" fmla="*/ 114043 w 200925"/>
              <a:gd name="connsiteY887" fmla="*/ 39704 h 393816"/>
              <a:gd name="connsiteX888" fmla="*/ 114251 w 200925"/>
              <a:gd name="connsiteY888" fmla="*/ 39391 h 393816"/>
              <a:gd name="connsiteX889" fmla="*/ 114251 w 200925"/>
              <a:gd name="connsiteY889" fmla="*/ 39078 h 393816"/>
              <a:gd name="connsiteX890" fmla="*/ 114486 w 200925"/>
              <a:gd name="connsiteY890" fmla="*/ 39078 h 393816"/>
              <a:gd name="connsiteX891" fmla="*/ 114720 w 200925"/>
              <a:gd name="connsiteY891" fmla="*/ 39078 h 393816"/>
              <a:gd name="connsiteX892" fmla="*/ 114929 w 200925"/>
              <a:gd name="connsiteY892" fmla="*/ 38765 h 393816"/>
              <a:gd name="connsiteX893" fmla="*/ 114720 w 200925"/>
              <a:gd name="connsiteY893" fmla="*/ 38426 h 393816"/>
              <a:gd name="connsiteX894" fmla="*/ 115163 w 200925"/>
              <a:gd name="connsiteY894" fmla="*/ 37800 h 393816"/>
              <a:gd name="connsiteX895" fmla="*/ 115163 w 200925"/>
              <a:gd name="connsiteY895" fmla="*/ 37148 h 393816"/>
              <a:gd name="connsiteX896" fmla="*/ 114929 w 200925"/>
              <a:gd name="connsiteY896" fmla="*/ 36521 h 393816"/>
              <a:gd name="connsiteX897" fmla="*/ 114929 w 200925"/>
              <a:gd name="connsiteY897" fmla="*/ 36208 h 393816"/>
              <a:gd name="connsiteX898" fmla="*/ 115163 w 200925"/>
              <a:gd name="connsiteY898" fmla="*/ 36208 h 393816"/>
              <a:gd name="connsiteX899" fmla="*/ 115398 w 200925"/>
              <a:gd name="connsiteY899" fmla="*/ 36208 h 393816"/>
              <a:gd name="connsiteX900" fmla="*/ 115841 w 200925"/>
              <a:gd name="connsiteY900" fmla="*/ 36208 h 393816"/>
              <a:gd name="connsiteX901" fmla="*/ 115841 w 200925"/>
              <a:gd name="connsiteY901" fmla="*/ 35869 h 393816"/>
              <a:gd name="connsiteX902" fmla="*/ 116076 w 200925"/>
              <a:gd name="connsiteY902" fmla="*/ 35556 h 393816"/>
              <a:gd name="connsiteX903" fmla="*/ 116285 w 200925"/>
              <a:gd name="connsiteY903" fmla="*/ 35243 h 393816"/>
              <a:gd name="connsiteX904" fmla="*/ 116519 w 200925"/>
              <a:gd name="connsiteY904" fmla="*/ 34930 h 393816"/>
              <a:gd name="connsiteX905" fmla="*/ 116754 w 200925"/>
              <a:gd name="connsiteY905" fmla="*/ 34591 h 393816"/>
              <a:gd name="connsiteX906" fmla="*/ 116962 w 200925"/>
              <a:gd name="connsiteY906" fmla="*/ 34591 h 393816"/>
              <a:gd name="connsiteX907" fmla="*/ 116754 w 200925"/>
              <a:gd name="connsiteY907" fmla="*/ 34278 h 393816"/>
              <a:gd name="connsiteX908" fmla="*/ 117197 w 200925"/>
              <a:gd name="connsiteY908" fmla="*/ 34278 h 393816"/>
              <a:gd name="connsiteX909" fmla="*/ 117405 w 200925"/>
              <a:gd name="connsiteY909" fmla="*/ 34278 h 393816"/>
              <a:gd name="connsiteX910" fmla="*/ 117874 w 200925"/>
              <a:gd name="connsiteY910" fmla="*/ 34278 h 393816"/>
              <a:gd name="connsiteX911" fmla="*/ 118083 w 200925"/>
              <a:gd name="connsiteY911" fmla="*/ 34278 h 393816"/>
              <a:gd name="connsiteX912" fmla="*/ 118317 w 200925"/>
              <a:gd name="connsiteY912" fmla="*/ 33965 h 393816"/>
              <a:gd name="connsiteX913" fmla="*/ 118552 w 200925"/>
              <a:gd name="connsiteY913" fmla="*/ 33000 h 393816"/>
              <a:gd name="connsiteX914" fmla="*/ 118761 w 200925"/>
              <a:gd name="connsiteY914" fmla="*/ 32687 h 393816"/>
              <a:gd name="connsiteX915" fmla="*/ 118995 w 200925"/>
              <a:gd name="connsiteY915" fmla="*/ 32687 h 393816"/>
              <a:gd name="connsiteX916" fmla="*/ 119230 w 200925"/>
              <a:gd name="connsiteY916" fmla="*/ 32035 h 393816"/>
              <a:gd name="connsiteX917" fmla="*/ 119439 w 200925"/>
              <a:gd name="connsiteY917" fmla="*/ 31722 h 393816"/>
              <a:gd name="connsiteX918" fmla="*/ 119908 w 200925"/>
              <a:gd name="connsiteY918" fmla="*/ 31409 h 393816"/>
              <a:gd name="connsiteX919" fmla="*/ 120117 w 200925"/>
              <a:gd name="connsiteY919" fmla="*/ 31096 h 393816"/>
              <a:gd name="connsiteX920" fmla="*/ 120351 w 200925"/>
              <a:gd name="connsiteY920" fmla="*/ 30443 h 393816"/>
              <a:gd name="connsiteX921" fmla="*/ 120117 w 200925"/>
              <a:gd name="connsiteY921" fmla="*/ 30130 h 393816"/>
              <a:gd name="connsiteX922" fmla="*/ 120351 w 200925"/>
              <a:gd name="connsiteY922" fmla="*/ 29817 h 393816"/>
              <a:gd name="connsiteX923" fmla="*/ 120794 w 200925"/>
              <a:gd name="connsiteY923" fmla="*/ 29817 h 393816"/>
              <a:gd name="connsiteX924" fmla="*/ 121028 w 200925"/>
              <a:gd name="connsiteY924" fmla="*/ 29817 h 393816"/>
              <a:gd name="connsiteX925" fmla="*/ 121263 w 200925"/>
              <a:gd name="connsiteY925" fmla="*/ 29478 h 393816"/>
              <a:gd name="connsiteX926" fmla="*/ 121472 w 200925"/>
              <a:gd name="connsiteY926" fmla="*/ 29165 h 393816"/>
              <a:gd name="connsiteX927" fmla="*/ 121915 w 200925"/>
              <a:gd name="connsiteY927" fmla="*/ 28539 h 393816"/>
              <a:gd name="connsiteX928" fmla="*/ 122384 w 200925"/>
              <a:gd name="connsiteY928" fmla="*/ 28200 h 393816"/>
              <a:gd name="connsiteX929" fmla="*/ 122593 w 200925"/>
              <a:gd name="connsiteY929" fmla="*/ 27574 h 393816"/>
              <a:gd name="connsiteX930" fmla="*/ 122593 w 200925"/>
              <a:gd name="connsiteY930" fmla="*/ 27235 h 393816"/>
              <a:gd name="connsiteX931" fmla="*/ 122384 w 200925"/>
              <a:gd name="connsiteY931" fmla="*/ 26922 h 393816"/>
              <a:gd name="connsiteX932" fmla="*/ 122593 w 200925"/>
              <a:gd name="connsiteY932" fmla="*/ 26609 h 393816"/>
              <a:gd name="connsiteX933" fmla="*/ 122384 w 200925"/>
              <a:gd name="connsiteY933" fmla="*/ 26296 h 393816"/>
              <a:gd name="connsiteX934" fmla="*/ 121915 w 200925"/>
              <a:gd name="connsiteY934" fmla="*/ 25957 h 393816"/>
              <a:gd name="connsiteX935" fmla="*/ 121706 w 200925"/>
              <a:gd name="connsiteY935" fmla="*/ 25644 h 393816"/>
              <a:gd name="connsiteX936" fmla="*/ 121472 w 200925"/>
              <a:gd name="connsiteY936" fmla="*/ 25331 h 393816"/>
              <a:gd name="connsiteX937" fmla="*/ 121915 w 200925"/>
              <a:gd name="connsiteY937" fmla="*/ 25018 h 393816"/>
              <a:gd name="connsiteX938" fmla="*/ 121915 w 200925"/>
              <a:gd name="connsiteY938" fmla="*/ 24366 h 393816"/>
              <a:gd name="connsiteX939" fmla="*/ 122150 w 200925"/>
              <a:gd name="connsiteY939" fmla="*/ 24052 h 393816"/>
              <a:gd name="connsiteX940" fmla="*/ 122593 w 200925"/>
              <a:gd name="connsiteY940" fmla="*/ 23739 h 393816"/>
              <a:gd name="connsiteX941" fmla="*/ 123062 w 200925"/>
              <a:gd name="connsiteY941" fmla="*/ 22774 h 393816"/>
              <a:gd name="connsiteX942" fmla="*/ 123062 w 200925"/>
              <a:gd name="connsiteY942" fmla="*/ 22435 h 393816"/>
              <a:gd name="connsiteX943" fmla="*/ 122828 w 200925"/>
              <a:gd name="connsiteY943" fmla="*/ 21809 h 393816"/>
              <a:gd name="connsiteX944" fmla="*/ 123062 w 200925"/>
              <a:gd name="connsiteY944" fmla="*/ 21496 h 393816"/>
              <a:gd name="connsiteX945" fmla="*/ 123505 w 200925"/>
              <a:gd name="connsiteY945" fmla="*/ 20844 h 393816"/>
              <a:gd name="connsiteX946" fmla="*/ 123740 w 200925"/>
              <a:gd name="connsiteY946" fmla="*/ 20218 h 393816"/>
              <a:gd name="connsiteX947" fmla="*/ 123948 w 200925"/>
              <a:gd name="connsiteY947" fmla="*/ 19566 h 393816"/>
              <a:gd name="connsiteX948" fmla="*/ 123948 w 200925"/>
              <a:gd name="connsiteY948" fmla="*/ 18914 h 393816"/>
              <a:gd name="connsiteX949" fmla="*/ 123948 w 200925"/>
              <a:gd name="connsiteY949" fmla="*/ 18601 h 393816"/>
              <a:gd name="connsiteX950" fmla="*/ 124417 w 200925"/>
              <a:gd name="connsiteY950" fmla="*/ 18601 h 393816"/>
              <a:gd name="connsiteX951" fmla="*/ 124626 w 200925"/>
              <a:gd name="connsiteY951" fmla="*/ 18288 h 393816"/>
              <a:gd name="connsiteX952" fmla="*/ 125095 w 200925"/>
              <a:gd name="connsiteY952" fmla="*/ 17635 h 393816"/>
              <a:gd name="connsiteX953" fmla="*/ 124860 w 200925"/>
              <a:gd name="connsiteY953" fmla="*/ 17009 h 393816"/>
              <a:gd name="connsiteX954" fmla="*/ 124860 w 200925"/>
              <a:gd name="connsiteY954" fmla="*/ 16696 h 393816"/>
              <a:gd name="connsiteX955" fmla="*/ 125538 w 200925"/>
              <a:gd name="connsiteY955" fmla="*/ 16357 h 393816"/>
              <a:gd name="connsiteX956" fmla="*/ 125773 w 200925"/>
              <a:gd name="connsiteY956" fmla="*/ 15731 h 393816"/>
              <a:gd name="connsiteX957" fmla="*/ 125773 w 200925"/>
              <a:gd name="connsiteY957" fmla="*/ 15392 h 393816"/>
              <a:gd name="connsiteX958" fmla="*/ 125773 w 200925"/>
              <a:gd name="connsiteY958" fmla="*/ 15079 h 393816"/>
              <a:gd name="connsiteX959" fmla="*/ 125095 w 200925"/>
              <a:gd name="connsiteY959" fmla="*/ 14114 h 393816"/>
              <a:gd name="connsiteX960" fmla="*/ 124860 w 200925"/>
              <a:gd name="connsiteY960" fmla="*/ 13801 h 393816"/>
              <a:gd name="connsiteX961" fmla="*/ 124626 w 200925"/>
              <a:gd name="connsiteY961" fmla="*/ 13801 h 393816"/>
              <a:gd name="connsiteX962" fmla="*/ 123948 w 200925"/>
              <a:gd name="connsiteY962" fmla="*/ 13801 h 393816"/>
              <a:gd name="connsiteX963" fmla="*/ 123740 w 200925"/>
              <a:gd name="connsiteY963" fmla="*/ 13488 h 393816"/>
              <a:gd name="connsiteX964" fmla="*/ 123740 w 200925"/>
              <a:gd name="connsiteY964" fmla="*/ 13149 h 393816"/>
              <a:gd name="connsiteX965" fmla="*/ 123271 w 200925"/>
              <a:gd name="connsiteY965" fmla="*/ 12836 h 393816"/>
              <a:gd name="connsiteX966" fmla="*/ 122593 w 200925"/>
              <a:gd name="connsiteY966" fmla="*/ 12523 h 393816"/>
              <a:gd name="connsiteX967" fmla="*/ 122593 w 200925"/>
              <a:gd name="connsiteY967" fmla="*/ 12210 h 393816"/>
              <a:gd name="connsiteX968" fmla="*/ 122150 w 200925"/>
              <a:gd name="connsiteY968" fmla="*/ 11870 h 393816"/>
              <a:gd name="connsiteX969" fmla="*/ 121472 w 200925"/>
              <a:gd name="connsiteY969" fmla="*/ 11244 h 393816"/>
              <a:gd name="connsiteX970" fmla="*/ 121263 w 200925"/>
              <a:gd name="connsiteY970" fmla="*/ 10905 h 393816"/>
              <a:gd name="connsiteX971" fmla="*/ 120794 w 200925"/>
              <a:gd name="connsiteY971" fmla="*/ 10905 h 393816"/>
              <a:gd name="connsiteX972" fmla="*/ 120794 w 200925"/>
              <a:gd name="connsiteY972" fmla="*/ 10592 h 393816"/>
              <a:gd name="connsiteX973" fmla="*/ 121028 w 200925"/>
              <a:gd name="connsiteY973" fmla="*/ 10592 h 393816"/>
              <a:gd name="connsiteX974" fmla="*/ 121472 w 200925"/>
              <a:gd name="connsiteY974" fmla="*/ 10279 h 393816"/>
              <a:gd name="connsiteX975" fmla="*/ 121915 w 200925"/>
              <a:gd name="connsiteY975" fmla="*/ 10592 h 393816"/>
              <a:gd name="connsiteX976" fmla="*/ 122150 w 200925"/>
              <a:gd name="connsiteY976" fmla="*/ 10905 h 393816"/>
              <a:gd name="connsiteX977" fmla="*/ 122384 w 200925"/>
              <a:gd name="connsiteY977" fmla="*/ 11244 h 393816"/>
              <a:gd name="connsiteX978" fmla="*/ 123271 w 200925"/>
              <a:gd name="connsiteY978" fmla="*/ 11244 h 393816"/>
              <a:gd name="connsiteX979" fmla="*/ 123505 w 200925"/>
              <a:gd name="connsiteY979" fmla="*/ 11244 h 393816"/>
              <a:gd name="connsiteX980" fmla="*/ 123740 w 200925"/>
              <a:gd name="connsiteY980" fmla="*/ 10905 h 393816"/>
              <a:gd name="connsiteX981" fmla="*/ 124182 w 200925"/>
              <a:gd name="connsiteY981" fmla="*/ 10905 h 393816"/>
              <a:gd name="connsiteX982" fmla="*/ 124182 w 200925"/>
              <a:gd name="connsiteY982" fmla="*/ 10279 h 393816"/>
              <a:gd name="connsiteX983" fmla="*/ 124860 w 200925"/>
              <a:gd name="connsiteY983" fmla="*/ 9966 h 393816"/>
              <a:gd name="connsiteX984" fmla="*/ 125304 w 200925"/>
              <a:gd name="connsiteY984" fmla="*/ 9966 h 393816"/>
              <a:gd name="connsiteX985" fmla="*/ 126216 w 200925"/>
              <a:gd name="connsiteY985" fmla="*/ 9966 h 393816"/>
              <a:gd name="connsiteX986" fmla="*/ 126451 w 200925"/>
              <a:gd name="connsiteY986" fmla="*/ 10592 h 393816"/>
              <a:gd name="connsiteX987" fmla="*/ 126659 w 200925"/>
              <a:gd name="connsiteY987" fmla="*/ 10905 h 393816"/>
              <a:gd name="connsiteX988" fmla="*/ 127102 w 200925"/>
              <a:gd name="connsiteY988" fmla="*/ 11244 h 393816"/>
              <a:gd name="connsiteX989" fmla="*/ 127337 w 200925"/>
              <a:gd name="connsiteY989" fmla="*/ 10905 h 393816"/>
              <a:gd name="connsiteX990" fmla="*/ 127780 w 200925"/>
              <a:gd name="connsiteY990" fmla="*/ 10279 h 393816"/>
              <a:gd name="connsiteX991" fmla="*/ 128015 w 200925"/>
              <a:gd name="connsiteY991" fmla="*/ 9627 h 393816"/>
              <a:gd name="connsiteX992" fmla="*/ 128693 w 200925"/>
              <a:gd name="connsiteY992" fmla="*/ 9314 h 393816"/>
              <a:gd name="connsiteX993" fmla="*/ 128927 w 200925"/>
              <a:gd name="connsiteY993" fmla="*/ 9314 h 393816"/>
              <a:gd name="connsiteX994" fmla="*/ 129605 w 200925"/>
              <a:gd name="connsiteY994" fmla="*/ 9001 h 393816"/>
              <a:gd name="connsiteX995" fmla="*/ 130048 w 200925"/>
              <a:gd name="connsiteY995" fmla="*/ 8662 h 393816"/>
              <a:gd name="connsiteX996" fmla="*/ 130282 w 200925"/>
              <a:gd name="connsiteY996" fmla="*/ 8349 h 393816"/>
              <a:gd name="connsiteX997" fmla="*/ 130282 w 200925"/>
              <a:gd name="connsiteY997" fmla="*/ 8036 h 393816"/>
              <a:gd name="connsiteX998" fmla="*/ 130282 w 200925"/>
              <a:gd name="connsiteY998" fmla="*/ 7723 h 393816"/>
              <a:gd name="connsiteX999" fmla="*/ 130048 w 200925"/>
              <a:gd name="connsiteY999" fmla="*/ 7384 h 393816"/>
              <a:gd name="connsiteX1000" fmla="*/ 130048 w 200925"/>
              <a:gd name="connsiteY1000" fmla="*/ 6758 h 393816"/>
              <a:gd name="connsiteX1001" fmla="*/ 129605 w 200925"/>
              <a:gd name="connsiteY1001" fmla="*/ 6419 h 393816"/>
              <a:gd name="connsiteX1002" fmla="*/ 129605 w 200925"/>
              <a:gd name="connsiteY1002" fmla="*/ 6106 h 393816"/>
              <a:gd name="connsiteX1003" fmla="*/ 129813 w 200925"/>
              <a:gd name="connsiteY1003" fmla="*/ 5792 h 393816"/>
              <a:gd name="connsiteX1004" fmla="*/ 130491 w 200925"/>
              <a:gd name="connsiteY1004" fmla="*/ 5792 h 393816"/>
              <a:gd name="connsiteX1005" fmla="*/ 130725 w 200925"/>
              <a:gd name="connsiteY1005" fmla="*/ 5792 h 393816"/>
              <a:gd name="connsiteX1006" fmla="*/ 131169 w 200925"/>
              <a:gd name="connsiteY1006" fmla="*/ 5140 h 393816"/>
              <a:gd name="connsiteX1007" fmla="*/ 131612 w 200925"/>
              <a:gd name="connsiteY1007" fmla="*/ 5479 h 393816"/>
              <a:gd name="connsiteX1008" fmla="*/ 132524 w 200925"/>
              <a:gd name="connsiteY1008" fmla="*/ 5140 h 393816"/>
              <a:gd name="connsiteX1009" fmla="*/ 132759 w 200925"/>
              <a:gd name="connsiteY1009" fmla="*/ 4827 h 393816"/>
              <a:gd name="connsiteX1010" fmla="*/ 132759 w 200925"/>
              <a:gd name="connsiteY1010" fmla="*/ 4514 h 393816"/>
              <a:gd name="connsiteX1011" fmla="*/ 132967 w 200925"/>
              <a:gd name="connsiteY1011" fmla="*/ 4175 h 393816"/>
              <a:gd name="connsiteX1012" fmla="*/ 133202 w 200925"/>
              <a:gd name="connsiteY1012" fmla="*/ 3862 h 393816"/>
              <a:gd name="connsiteX1013" fmla="*/ 134114 w 200925"/>
              <a:gd name="connsiteY1013" fmla="*/ 3862 h 393816"/>
              <a:gd name="connsiteX1014" fmla="*/ 134323 w 200925"/>
              <a:gd name="connsiteY1014" fmla="*/ 3236 h 393816"/>
              <a:gd name="connsiteX1015" fmla="*/ 134792 w 200925"/>
              <a:gd name="connsiteY1015" fmla="*/ 2897 h 393816"/>
              <a:gd name="connsiteX1016" fmla="*/ 135470 w 200925"/>
              <a:gd name="connsiteY1016" fmla="*/ 2897 h 393816"/>
              <a:gd name="connsiteX1017" fmla="*/ 135679 w 200925"/>
              <a:gd name="connsiteY1017" fmla="*/ 2584 h 393816"/>
              <a:gd name="connsiteX1018" fmla="*/ 135913 w 200925"/>
              <a:gd name="connsiteY1018" fmla="*/ 2271 h 393816"/>
              <a:gd name="connsiteX1019" fmla="*/ 136356 w 200925"/>
              <a:gd name="connsiteY1019" fmla="*/ 1619 h 393816"/>
              <a:gd name="connsiteX1020" fmla="*/ 136799 w 200925"/>
              <a:gd name="connsiteY1020" fmla="*/ 967 h 393816"/>
              <a:gd name="connsiteX1021" fmla="*/ 137268 w 200925"/>
              <a:gd name="connsiteY1021" fmla="*/ 1306 h 393816"/>
              <a:gd name="connsiteX1022" fmla="*/ 137712 w 200925"/>
              <a:gd name="connsiteY1022" fmla="*/ 967 h 393816"/>
              <a:gd name="connsiteX1023" fmla="*/ 137946 w 200925"/>
              <a:gd name="connsiteY1023" fmla="*/ 967 h 393816"/>
              <a:gd name="connsiteX1024" fmla="*/ 138155 w 200925"/>
              <a:gd name="connsiteY1024" fmla="*/ 654 h 393816"/>
              <a:gd name="connsiteX1025" fmla="*/ 138390 w 200925"/>
              <a:gd name="connsiteY1025" fmla="*/ 967 h 393816"/>
              <a:gd name="connsiteX1026" fmla="*/ 138155 w 200925"/>
              <a:gd name="connsiteY1026" fmla="*/ 1306 h 393816"/>
              <a:gd name="connsiteX1027" fmla="*/ 138390 w 200925"/>
              <a:gd name="connsiteY1027" fmla="*/ 1619 h 393816"/>
              <a:gd name="connsiteX1028" fmla="*/ 138624 w 200925"/>
              <a:gd name="connsiteY1028" fmla="*/ 1619 h 393816"/>
              <a:gd name="connsiteX1029" fmla="*/ 139302 w 200925"/>
              <a:gd name="connsiteY1029" fmla="*/ 1619 h 393816"/>
              <a:gd name="connsiteX1030" fmla="*/ 139979 w 200925"/>
              <a:gd name="connsiteY1030" fmla="*/ 1932 h 393816"/>
              <a:gd name="connsiteX1031" fmla="*/ 140188 w 200925"/>
              <a:gd name="connsiteY1031" fmla="*/ 1932 h 393816"/>
              <a:gd name="connsiteX1032" fmla="*/ 139979 w 200925"/>
              <a:gd name="connsiteY1032" fmla="*/ 2271 h 393816"/>
              <a:gd name="connsiteX1033" fmla="*/ 140188 w 200925"/>
              <a:gd name="connsiteY1033" fmla="*/ 2897 h 393816"/>
              <a:gd name="connsiteX1034" fmla="*/ 140423 w 200925"/>
              <a:gd name="connsiteY1034" fmla="*/ 3549 h 393816"/>
              <a:gd name="connsiteX1035" fmla="*/ 140423 w 200925"/>
              <a:gd name="connsiteY1035" fmla="*/ 4514 h 393816"/>
              <a:gd name="connsiteX1036" fmla="*/ 140423 w 200925"/>
              <a:gd name="connsiteY1036" fmla="*/ 4827 h 393816"/>
              <a:gd name="connsiteX1037" fmla="*/ 140866 w 200925"/>
              <a:gd name="connsiteY1037" fmla="*/ 5140 h 393816"/>
              <a:gd name="connsiteX1038" fmla="*/ 141100 w 200925"/>
              <a:gd name="connsiteY1038" fmla="*/ 5140 h 393816"/>
              <a:gd name="connsiteX1039" fmla="*/ 141987 w 200925"/>
              <a:gd name="connsiteY1039" fmla="*/ 5792 h 393816"/>
              <a:gd name="connsiteX1040" fmla="*/ 142221 w 200925"/>
              <a:gd name="connsiteY1040" fmla="*/ 5792 h 393816"/>
              <a:gd name="connsiteX1041" fmla="*/ 142456 w 200925"/>
              <a:gd name="connsiteY1041" fmla="*/ 5792 h 393816"/>
              <a:gd name="connsiteX1042" fmla="*/ 142899 w 200925"/>
              <a:gd name="connsiteY1042" fmla="*/ 6758 h 393816"/>
              <a:gd name="connsiteX1043" fmla="*/ 143342 w 200925"/>
              <a:gd name="connsiteY1043" fmla="*/ 7071 h 393816"/>
              <a:gd name="connsiteX1044" fmla="*/ 143811 w 200925"/>
              <a:gd name="connsiteY1044" fmla="*/ 8036 h 393816"/>
              <a:gd name="connsiteX1045" fmla="*/ 143577 w 200925"/>
              <a:gd name="connsiteY1045" fmla="*/ 8349 h 393816"/>
              <a:gd name="connsiteX1046" fmla="*/ 143811 w 200925"/>
              <a:gd name="connsiteY1046" fmla="*/ 8662 h 393816"/>
              <a:gd name="connsiteX1047" fmla="*/ 144255 w 200925"/>
              <a:gd name="connsiteY1047" fmla="*/ 8662 h 393816"/>
              <a:gd name="connsiteX1048" fmla="*/ 144489 w 200925"/>
              <a:gd name="connsiteY1048" fmla="*/ 8349 h 393816"/>
              <a:gd name="connsiteX1049" fmla="*/ 144932 w 200925"/>
              <a:gd name="connsiteY1049" fmla="*/ 8036 h 393816"/>
              <a:gd name="connsiteX1050" fmla="*/ 144932 w 200925"/>
              <a:gd name="connsiteY1050" fmla="*/ 8662 h 393816"/>
              <a:gd name="connsiteX1051" fmla="*/ 146053 w 200925"/>
              <a:gd name="connsiteY1051" fmla="*/ 8662 h 393816"/>
              <a:gd name="connsiteX1052" fmla="*/ 146731 w 200925"/>
              <a:gd name="connsiteY1052" fmla="*/ 8036 h 393816"/>
              <a:gd name="connsiteX1053" fmla="*/ 146965 w 200925"/>
              <a:gd name="connsiteY1053" fmla="*/ 8036 h 393816"/>
              <a:gd name="connsiteX1054" fmla="*/ 147409 w 200925"/>
              <a:gd name="connsiteY1054" fmla="*/ 8036 h 393816"/>
              <a:gd name="connsiteX1055" fmla="*/ 147643 w 200925"/>
              <a:gd name="connsiteY1055" fmla="*/ 8036 h 393816"/>
              <a:gd name="connsiteX1056" fmla="*/ 147852 w 200925"/>
              <a:gd name="connsiteY1056" fmla="*/ 8662 h 393816"/>
              <a:gd name="connsiteX1057" fmla="*/ 148087 w 200925"/>
              <a:gd name="connsiteY1057" fmla="*/ 8662 h 393816"/>
              <a:gd name="connsiteX1058" fmla="*/ 148321 w 200925"/>
              <a:gd name="connsiteY1058" fmla="*/ 9001 h 393816"/>
              <a:gd name="connsiteX1059" fmla="*/ 148529 w 200925"/>
              <a:gd name="connsiteY1059" fmla="*/ 9001 h 393816"/>
              <a:gd name="connsiteX1060" fmla="*/ 148529 w 200925"/>
              <a:gd name="connsiteY1060" fmla="*/ 9627 h 393816"/>
              <a:gd name="connsiteX1061" fmla="*/ 148998 w 200925"/>
              <a:gd name="connsiteY1061" fmla="*/ 9627 h 393816"/>
              <a:gd name="connsiteX1062" fmla="*/ 149207 w 200925"/>
              <a:gd name="connsiteY1062" fmla="*/ 9966 h 393816"/>
              <a:gd name="connsiteX1063" fmla="*/ 149207 w 200925"/>
              <a:gd name="connsiteY1063" fmla="*/ 10279 h 393816"/>
              <a:gd name="connsiteX1064" fmla="*/ 149442 w 200925"/>
              <a:gd name="connsiteY1064" fmla="*/ 10279 h 393816"/>
              <a:gd name="connsiteX1065" fmla="*/ 149676 w 200925"/>
              <a:gd name="connsiteY1065" fmla="*/ 9966 h 393816"/>
              <a:gd name="connsiteX1066" fmla="*/ 149676 w 200925"/>
              <a:gd name="connsiteY1066" fmla="*/ 9627 h 393816"/>
              <a:gd name="connsiteX1067" fmla="*/ 150120 w 200925"/>
              <a:gd name="connsiteY1067" fmla="*/ 9314 h 393816"/>
              <a:gd name="connsiteX1068" fmla="*/ 150354 w 200925"/>
              <a:gd name="connsiteY1068" fmla="*/ 9314 h 393816"/>
              <a:gd name="connsiteX1069" fmla="*/ 150798 w 200925"/>
              <a:gd name="connsiteY1069" fmla="*/ 9001 h 393816"/>
              <a:gd name="connsiteX1070" fmla="*/ 151241 w 200925"/>
              <a:gd name="connsiteY1070" fmla="*/ 8662 h 393816"/>
              <a:gd name="connsiteX1071" fmla="*/ 151683 w 200925"/>
              <a:gd name="connsiteY1071" fmla="*/ 9001 h 393816"/>
              <a:gd name="connsiteX1072" fmla="*/ 152153 w 200925"/>
              <a:gd name="connsiteY1072" fmla="*/ 9314 h 393816"/>
              <a:gd name="connsiteX1073" fmla="*/ 152596 w 200925"/>
              <a:gd name="connsiteY1073" fmla="*/ 9627 h 393816"/>
              <a:gd name="connsiteX1074" fmla="*/ 152830 w 200925"/>
              <a:gd name="connsiteY1074" fmla="*/ 9966 h 393816"/>
              <a:gd name="connsiteX1075" fmla="*/ 152830 w 200925"/>
              <a:gd name="connsiteY1075" fmla="*/ 10279 h 393816"/>
              <a:gd name="connsiteX1076" fmla="*/ 153274 w 200925"/>
              <a:gd name="connsiteY1076" fmla="*/ 9966 h 393816"/>
              <a:gd name="connsiteX1077" fmla="*/ 153717 w 200925"/>
              <a:gd name="connsiteY1077" fmla="*/ 9966 h 393816"/>
              <a:gd name="connsiteX1078" fmla="*/ 154395 w 200925"/>
              <a:gd name="connsiteY1078" fmla="*/ 9627 h 393816"/>
              <a:gd name="connsiteX1079" fmla="*/ 154629 w 200925"/>
              <a:gd name="connsiteY1079" fmla="*/ 9314 h 393816"/>
              <a:gd name="connsiteX1080" fmla="*/ 155072 w 200925"/>
              <a:gd name="connsiteY1080" fmla="*/ 8036 h 393816"/>
              <a:gd name="connsiteX1081" fmla="*/ 155541 w 200925"/>
              <a:gd name="connsiteY1081" fmla="*/ 8036 h 393816"/>
              <a:gd name="connsiteX1082" fmla="*/ 155541 w 200925"/>
              <a:gd name="connsiteY1082" fmla="*/ 7384 h 393816"/>
              <a:gd name="connsiteX1083" fmla="*/ 155985 w 200925"/>
              <a:gd name="connsiteY1083" fmla="*/ 6758 h 393816"/>
              <a:gd name="connsiteX1084" fmla="*/ 155985 w 200925"/>
              <a:gd name="connsiteY1084" fmla="*/ 6419 h 393816"/>
              <a:gd name="connsiteX1085" fmla="*/ 155985 w 200925"/>
              <a:gd name="connsiteY1085" fmla="*/ 5792 h 393816"/>
              <a:gd name="connsiteX1086" fmla="*/ 156193 w 200925"/>
              <a:gd name="connsiteY1086" fmla="*/ 5792 h 393816"/>
              <a:gd name="connsiteX1087" fmla="*/ 156193 w 200925"/>
              <a:gd name="connsiteY1087" fmla="*/ 5140 h 393816"/>
              <a:gd name="connsiteX1088" fmla="*/ 156428 w 200925"/>
              <a:gd name="connsiteY1088" fmla="*/ 4827 h 393816"/>
              <a:gd name="connsiteX1089" fmla="*/ 156663 w 200925"/>
              <a:gd name="connsiteY1089" fmla="*/ 4827 h 393816"/>
              <a:gd name="connsiteX1090" fmla="*/ 156871 w 200925"/>
              <a:gd name="connsiteY1090" fmla="*/ 4827 h 393816"/>
              <a:gd name="connsiteX1091" fmla="*/ 157340 w 200925"/>
              <a:gd name="connsiteY1091" fmla="*/ 4175 h 393816"/>
              <a:gd name="connsiteX1092" fmla="*/ 157549 w 200925"/>
              <a:gd name="connsiteY1092" fmla="*/ 3549 h 393816"/>
              <a:gd name="connsiteX1093" fmla="*/ 157106 w 200925"/>
              <a:gd name="connsiteY1093" fmla="*/ 3862 h 393816"/>
              <a:gd name="connsiteX1094" fmla="*/ 156871 w 200925"/>
              <a:gd name="connsiteY1094" fmla="*/ 3549 h 393816"/>
              <a:gd name="connsiteX1095" fmla="*/ 156871 w 200925"/>
              <a:gd name="connsiteY1095" fmla="*/ 3236 h 393816"/>
              <a:gd name="connsiteX1096" fmla="*/ 157106 w 200925"/>
              <a:gd name="connsiteY1096" fmla="*/ 2584 h 393816"/>
              <a:gd name="connsiteX1097" fmla="*/ 157340 w 200925"/>
              <a:gd name="connsiteY1097" fmla="*/ 2584 h 393816"/>
              <a:gd name="connsiteX1098" fmla="*/ 157549 w 200925"/>
              <a:gd name="connsiteY1098" fmla="*/ 2271 h 393816"/>
              <a:gd name="connsiteX1099" fmla="*/ 157549 w 200925"/>
              <a:gd name="connsiteY1099" fmla="*/ 1932 h 393816"/>
              <a:gd name="connsiteX1100" fmla="*/ 158226 w 200925"/>
              <a:gd name="connsiteY1100" fmla="*/ 654 h 393816"/>
              <a:gd name="connsiteX1101" fmla="*/ 159139 w 200925"/>
              <a:gd name="connsiteY1101" fmla="*/ 341 h 393816"/>
              <a:gd name="connsiteX1102" fmla="*/ 159582 w 200925"/>
              <a:gd name="connsiteY1102" fmla="*/ 28 h 393816"/>
              <a:gd name="connsiteX1103" fmla="*/ 159817 w 200925"/>
              <a:gd name="connsiteY1103" fmla="*/ 28 h 393816"/>
              <a:gd name="connsiteX1104" fmla="*/ 160495 w 200925"/>
              <a:gd name="connsiteY1104" fmla="*/ 9314 h 393816"/>
              <a:gd name="connsiteX1105" fmla="*/ 161172 w 200925"/>
              <a:gd name="connsiteY1105" fmla="*/ 19253 h 393816"/>
              <a:gd name="connsiteX1106" fmla="*/ 161380 w 200925"/>
              <a:gd name="connsiteY1106" fmla="*/ 25018 h 393816"/>
              <a:gd name="connsiteX1107" fmla="*/ 162528 w 200925"/>
              <a:gd name="connsiteY1107" fmla="*/ 44817 h 393816"/>
              <a:gd name="connsiteX1108" fmla="*/ 162528 w 200925"/>
              <a:gd name="connsiteY1108" fmla="*/ 46408 h 393816"/>
              <a:gd name="connsiteX1109" fmla="*/ 162736 w 200925"/>
              <a:gd name="connsiteY1109" fmla="*/ 47060 h 393816"/>
              <a:gd name="connsiteX1110" fmla="*/ 162736 w 200925"/>
              <a:gd name="connsiteY1110" fmla="*/ 48651 h 393816"/>
              <a:gd name="connsiteX1111" fmla="*/ 162971 w 200925"/>
              <a:gd name="connsiteY1111" fmla="*/ 51208 h 393816"/>
              <a:gd name="connsiteX1112" fmla="*/ 163206 w 200925"/>
              <a:gd name="connsiteY1112" fmla="*/ 57912 h 393816"/>
              <a:gd name="connsiteX1113" fmla="*/ 163649 w 200925"/>
              <a:gd name="connsiteY1113" fmla="*/ 62998 h 393816"/>
              <a:gd name="connsiteX1114" fmla="*/ 163883 w 200925"/>
              <a:gd name="connsiteY1114" fmla="*/ 68085 h 393816"/>
              <a:gd name="connsiteX1115" fmla="*/ 164091 w 200925"/>
              <a:gd name="connsiteY1115" fmla="*/ 70955 h 393816"/>
              <a:gd name="connsiteX1116" fmla="*/ 164326 w 200925"/>
              <a:gd name="connsiteY1116" fmla="*/ 73511 h 393816"/>
              <a:gd name="connsiteX1117" fmla="*/ 164769 w 200925"/>
              <a:gd name="connsiteY1117" fmla="*/ 81128 h 393816"/>
              <a:gd name="connsiteX1118" fmla="*/ 164769 w 200925"/>
              <a:gd name="connsiteY1118" fmla="*/ 84650 h 393816"/>
              <a:gd name="connsiteX1119" fmla="*/ 165004 w 200925"/>
              <a:gd name="connsiteY1119" fmla="*/ 87493 h 393816"/>
              <a:gd name="connsiteX1120" fmla="*/ 165238 w 200925"/>
              <a:gd name="connsiteY1120" fmla="*/ 91615 h 393816"/>
              <a:gd name="connsiteX1121" fmla="*/ 165447 w 200925"/>
              <a:gd name="connsiteY1121" fmla="*/ 99884 h 393816"/>
              <a:gd name="connsiteX1122" fmla="*/ 165682 w 200925"/>
              <a:gd name="connsiteY1122" fmla="*/ 106536 h 393816"/>
              <a:gd name="connsiteX1123" fmla="*/ 166125 w 200925"/>
              <a:gd name="connsiteY1123" fmla="*/ 114779 h 393816"/>
              <a:gd name="connsiteX1124" fmla="*/ 166360 w 200925"/>
              <a:gd name="connsiteY1124" fmla="*/ 123648 h 393816"/>
              <a:gd name="connsiteX1125" fmla="*/ 166568 w 200925"/>
              <a:gd name="connsiteY1125" fmla="*/ 127430 h 393816"/>
              <a:gd name="connsiteX1126" fmla="*/ 166803 w 200925"/>
              <a:gd name="connsiteY1126" fmla="*/ 132491 h 393816"/>
              <a:gd name="connsiteX1127" fmla="*/ 167037 w 200925"/>
              <a:gd name="connsiteY1127" fmla="*/ 136613 h 393816"/>
              <a:gd name="connsiteX1128" fmla="*/ 167245 w 200925"/>
              <a:gd name="connsiteY1128" fmla="*/ 141960 h 393816"/>
              <a:gd name="connsiteX1129" fmla="*/ 167245 w 200925"/>
              <a:gd name="connsiteY1129" fmla="*/ 143238 h 393816"/>
              <a:gd name="connsiteX1130" fmla="*/ 167480 w 200925"/>
              <a:gd name="connsiteY1130" fmla="*/ 147647 h 393816"/>
              <a:gd name="connsiteX1131" fmla="*/ 167715 w 200925"/>
              <a:gd name="connsiteY1131" fmla="*/ 153646 h 393816"/>
              <a:gd name="connsiteX1132" fmla="*/ 167715 w 200925"/>
              <a:gd name="connsiteY1132" fmla="*/ 156177 h 393816"/>
              <a:gd name="connsiteX1133" fmla="*/ 167923 w 200925"/>
              <a:gd name="connsiteY1133" fmla="*/ 158055 h 393816"/>
              <a:gd name="connsiteX1134" fmla="*/ 167923 w 200925"/>
              <a:gd name="connsiteY1134" fmla="*/ 160272 h 393816"/>
              <a:gd name="connsiteX1135" fmla="*/ 167923 w 200925"/>
              <a:gd name="connsiteY1135" fmla="*/ 162150 h 393816"/>
              <a:gd name="connsiteX1136" fmla="*/ 168601 w 200925"/>
              <a:gd name="connsiteY1136" fmla="*/ 182601 h 393816"/>
              <a:gd name="connsiteX1137" fmla="*/ 168836 w 200925"/>
              <a:gd name="connsiteY1137" fmla="*/ 185132 h 393816"/>
              <a:gd name="connsiteX1138" fmla="*/ 168836 w 200925"/>
              <a:gd name="connsiteY1138" fmla="*/ 185445 h 393816"/>
              <a:gd name="connsiteX1139" fmla="*/ 168836 w 200925"/>
              <a:gd name="connsiteY1139" fmla="*/ 188888 h 393816"/>
              <a:gd name="connsiteX1140" fmla="*/ 169071 w 200925"/>
              <a:gd name="connsiteY1140" fmla="*/ 192984 h 393816"/>
              <a:gd name="connsiteX1141" fmla="*/ 169279 w 200925"/>
              <a:gd name="connsiteY1141" fmla="*/ 196114 h 393816"/>
              <a:gd name="connsiteX1142" fmla="*/ 169279 w 200925"/>
              <a:gd name="connsiteY1142" fmla="*/ 198618 h 393816"/>
              <a:gd name="connsiteX1143" fmla="*/ 169279 w 200925"/>
              <a:gd name="connsiteY1143" fmla="*/ 199244 h 393816"/>
              <a:gd name="connsiteX1144" fmla="*/ 169514 w 200925"/>
              <a:gd name="connsiteY1144" fmla="*/ 205218 h 393816"/>
              <a:gd name="connsiteX1145" fmla="*/ 169514 w 200925"/>
              <a:gd name="connsiteY1145" fmla="*/ 205844 h 393816"/>
              <a:gd name="connsiteX1146" fmla="*/ 169748 w 200925"/>
              <a:gd name="connsiteY1146" fmla="*/ 210539 h 393816"/>
              <a:gd name="connsiteX1147" fmla="*/ 169748 w 200925"/>
              <a:gd name="connsiteY1147" fmla="*/ 211792 h 393816"/>
              <a:gd name="connsiteX1148" fmla="*/ 169748 w 200925"/>
              <a:gd name="connsiteY1148" fmla="*/ 214922 h 393816"/>
              <a:gd name="connsiteX1149" fmla="*/ 169748 w 200925"/>
              <a:gd name="connsiteY1149" fmla="*/ 216487 h 393816"/>
              <a:gd name="connsiteX1150" fmla="*/ 169748 w 200925"/>
              <a:gd name="connsiteY1150" fmla="*/ 217739 h 393816"/>
              <a:gd name="connsiteX1151" fmla="*/ 169957 w 200925"/>
              <a:gd name="connsiteY1151" fmla="*/ 223686 h 393816"/>
              <a:gd name="connsiteX1152" fmla="*/ 170191 w 200925"/>
              <a:gd name="connsiteY1152" fmla="*/ 230573 h 393816"/>
              <a:gd name="connsiteX1153" fmla="*/ 170634 w 200925"/>
              <a:gd name="connsiteY1153" fmla="*/ 236208 h 393816"/>
              <a:gd name="connsiteX1154" fmla="*/ 170634 w 200925"/>
              <a:gd name="connsiteY1154" fmla="*/ 236521 h 393816"/>
              <a:gd name="connsiteX1155" fmla="*/ 170869 w 200925"/>
              <a:gd name="connsiteY1155" fmla="*/ 242129 h 393816"/>
              <a:gd name="connsiteX1156" fmla="*/ 170869 w 200925"/>
              <a:gd name="connsiteY1156" fmla="*/ 242755 h 393816"/>
              <a:gd name="connsiteX1157" fmla="*/ 170869 w 200925"/>
              <a:gd name="connsiteY1157" fmla="*/ 244320 h 393816"/>
              <a:gd name="connsiteX1158" fmla="*/ 171077 w 200925"/>
              <a:gd name="connsiteY1158" fmla="*/ 246825 h 393816"/>
              <a:gd name="connsiteX1159" fmla="*/ 171077 w 200925"/>
              <a:gd name="connsiteY1159" fmla="*/ 248364 h 393816"/>
              <a:gd name="connsiteX1160" fmla="*/ 171547 w 200925"/>
              <a:gd name="connsiteY1160" fmla="*/ 255850 h 393816"/>
              <a:gd name="connsiteX1161" fmla="*/ 171547 w 200925"/>
              <a:gd name="connsiteY1161" fmla="*/ 257415 h 393816"/>
              <a:gd name="connsiteX1162" fmla="*/ 171990 w 200925"/>
              <a:gd name="connsiteY1162" fmla="*/ 263963 h 393816"/>
              <a:gd name="connsiteX1163" fmla="*/ 172225 w 200925"/>
              <a:gd name="connsiteY1163" fmla="*/ 264276 h 393816"/>
              <a:gd name="connsiteX1164" fmla="*/ 172433 w 200925"/>
              <a:gd name="connsiteY1164" fmla="*/ 264276 h 393816"/>
              <a:gd name="connsiteX1165" fmla="*/ 173111 w 200925"/>
              <a:gd name="connsiteY1165" fmla="*/ 264902 h 393816"/>
              <a:gd name="connsiteX1166" fmla="*/ 173580 w 200925"/>
              <a:gd name="connsiteY1166" fmla="*/ 265215 h 393816"/>
              <a:gd name="connsiteX1167" fmla="*/ 173788 w 200925"/>
              <a:gd name="connsiteY1167" fmla="*/ 265528 h 393816"/>
              <a:gd name="connsiteX1168" fmla="*/ 173788 w 200925"/>
              <a:gd name="connsiteY1168" fmla="*/ 266441 h 393816"/>
              <a:gd name="connsiteX1169" fmla="*/ 174023 w 200925"/>
              <a:gd name="connsiteY1169" fmla="*/ 266441 h 393816"/>
              <a:gd name="connsiteX1170" fmla="*/ 174258 w 200925"/>
              <a:gd name="connsiteY1170" fmla="*/ 266754 h 393816"/>
              <a:gd name="connsiteX1171" fmla="*/ 174023 w 200925"/>
              <a:gd name="connsiteY1171" fmla="*/ 267693 h 393816"/>
              <a:gd name="connsiteX1172" fmla="*/ 174023 w 200925"/>
              <a:gd name="connsiteY1172" fmla="*/ 268319 h 393816"/>
              <a:gd name="connsiteX1173" fmla="*/ 173788 w 200925"/>
              <a:gd name="connsiteY1173" fmla="*/ 268319 h 393816"/>
              <a:gd name="connsiteX1174" fmla="*/ 173788 w 200925"/>
              <a:gd name="connsiteY1174" fmla="*/ 268006 h 393816"/>
              <a:gd name="connsiteX1175" fmla="*/ 173345 w 200925"/>
              <a:gd name="connsiteY1175" fmla="*/ 268319 h 393816"/>
              <a:gd name="connsiteX1176" fmla="*/ 173111 w 200925"/>
              <a:gd name="connsiteY1176" fmla="*/ 268319 h 393816"/>
              <a:gd name="connsiteX1177" fmla="*/ 172902 w 200925"/>
              <a:gd name="connsiteY1177" fmla="*/ 268632 h 393816"/>
              <a:gd name="connsiteX1178" fmla="*/ 172902 w 200925"/>
              <a:gd name="connsiteY1178" fmla="*/ 268945 h 393816"/>
              <a:gd name="connsiteX1179" fmla="*/ 172902 w 200925"/>
              <a:gd name="connsiteY1179" fmla="*/ 269258 h 393816"/>
              <a:gd name="connsiteX1180" fmla="*/ 173580 w 200925"/>
              <a:gd name="connsiteY1180" fmla="*/ 269571 h 393816"/>
              <a:gd name="connsiteX1181" fmla="*/ 173580 w 200925"/>
              <a:gd name="connsiteY1181" fmla="*/ 270198 h 393816"/>
              <a:gd name="connsiteX1182" fmla="*/ 173580 w 200925"/>
              <a:gd name="connsiteY1182" fmla="*/ 270824 h 393816"/>
              <a:gd name="connsiteX1183" fmla="*/ 174023 w 200925"/>
              <a:gd name="connsiteY1183" fmla="*/ 271110 h 393816"/>
              <a:gd name="connsiteX1184" fmla="*/ 174023 w 200925"/>
              <a:gd name="connsiteY1184" fmla="*/ 271736 h 393816"/>
              <a:gd name="connsiteX1185" fmla="*/ 173580 w 200925"/>
              <a:gd name="connsiteY1185" fmla="*/ 272676 h 393816"/>
              <a:gd name="connsiteX1186" fmla="*/ 173788 w 200925"/>
              <a:gd name="connsiteY1186" fmla="*/ 272676 h 393816"/>
              <a:gd name="connsiteX1187" fmla="*/ 173788 w 200925"/>
              <a:gd name="connsiteY1187" fmla="*/ 272989 h 393816"/>
              <a:gd name="connsiteX1188" fmla="*/ 173580 w 200925"/>
              <a:gd name="connsiteY1188" fmla="*/ 273302 h 393816"/>
              <a:gd name="connsiteX1189" fmla="*/ 173345 w 200925"/>
              <a:gd name="connsiteY1189" fmla="*/ 274554 h 393816"/>
              <a:gd name="connsiteX1190" fmla="*/ 173111 w 200925"/>
              <a:gd name="connsiteY1190" fmla="*/ 274867 h 393816"/>
              <a:gd name="connsiteX1191" fmla="*/ 172668 w 200925"/>
              <a:gd name="connsiteY1191" fmla="*/ 275467 h 393816"/>
              <a:gd name="connsiteX1192" fmla="*/ 172433 w 200925"/>
              <a:gd name="connsiteY1192" fmla="*/ 275780 h 393816"/>
              <a:gd name="connsiteX1193" fmla="*/ 172225 w 200925"/>
              <a:gd name="connsiteY1193" fmla="*/ 276406 h 393816"/>
              <a:gd name="connsiteX1194" fmla="*/ 172225 w 200925"/>
              <a:gd name="connsiteY1194" fmla="*/ 276719 h 393816"/>
              <a:gd name="connsiteX1195" fmla="*/ 172433 w 200925"/>
              <a:gd name="connsiteY1195" fmla="*/ 277032 h 393816"/>
              <a:gd name="connsiteX1196" fmla="*/ 172433 w 200925"/>
              <a:gd name="connsiteY1196" fmla="*/ 277345 h 393816"/>
              <a:gd name="connsiteX1197" fmla="*/ 172225 w 200925"/>
              <a:gd name="connsiteY1197" fmla="*/ 277345 h 393816"/>
              <a:gd name="connsiteX1198" fmla="*/ 171755 w 200925"/>
              <a:gd name="connsiteY1198" fmla="*/ 277971 h 393816"/>
              <a:gd name="connsiteX1199" fmla="*/ 171755 w 200925"/>
              <a:gd name="connsiteY1199" fmla="*/ 278284 h 393816"/>
              <a:gd name="connsiteX1200" fmla="*/ 171990 w 200925"/>
              <a:gd name="connsiteY1200" fmla="*/ 278284 h 393816"/>
              <a:gd name="connsiteX1201" fmla="*/ 172668 w 200925"/>
              <a:gd name="connsiteY1201" fmla="*/ 278597 h 393816"/>
              <a:gd name="connsiteX1202" fmla="*/ 172902 w 200925"/>
              <a:gd name="connsiteY1202" fmla="*/ 278597 h 393816"/>
              <a:gd name="connsiteX1203" fmla="*/ 173111 w 200925"/>
              <a:gd name="connsiteY1203" fmla="*/ 278910 h 393816"/>
              <a:gd name="connsiteX1204" fmla="*/ 173111 w 200925"/>
              <a:gd name="connsiteY1204" fmla="*/ 279510 h 393816"/>
              <a:gd name="connsiteX1205" fmla="*/ 172902 w 200925"/>
              <a:gd name="connsiteY1205" fmla="*/ 280762 h 393816"/>
              <a:gd name="connsiteX1206" fmla="*/ 172668 w 200925"/>
              <a:gd name="connsiteY1206" fmla="*/ 281388 h 393816"/>
              <a:gd name="connsiteX1207" fmla="*/ 172433 w 200925"/>
              <a:gd name="connsiteY1207" fmla="*/ 281701 h 393816"/>
              <a:gd name="connsiteX1208" fmla="*/ 172668 w 200925"/>
              <a:gd name="connsiteY1208" fmla="*/ 282327 h 393816"/>
              <a:gd name="connsiteX1209" fmla="*/ 173111 w 200925"/>
              <a:gd name="connsiteY1209" fmla="*/ 282953 h 393816"/>
              <a:gd name="connsiteX1210" fmla="*/ 173111 w 200925"/>
              <a:gd name="connsiteY1210" fmla="*/ 283240 h 393816"/>
              <a:gd name="connsiteX1211" fmla="*/ 173111 w 200925"/>
              <a:gd name="connsiteY1211" fmla="*/ 283553 h 393816"/>
              <a:gd name="connsiteX1212" fmla="*/ 172433 w 200925"/>
              <a:gd name="connsiteY1212" fmla="*/ 284179 h 393816"/>
              <a:gd name="connsiteX1213" fmla="*/ 172225 w 200925"/>
              <a:gd name="connsiteY1213" fmla="*/ 284179 h 393816"/>
              <a:gd name="connsiteX1214" fmla="*/ 172225 w 200925"/>
              <a:gd name="connsiteY1214" fmla="*/ 284492 h 393816"/>
              <a:gd name="connsiteX1215" fmla="*/ 172433 w 200925"/>
              <a:gd name="connsiteY1215" fmla="*/ 285118 h 393816"/>
              <a:gd name="connsiteX1216" fmla="*/ 171990 w 200925"/>
              <a:gd name="connsiteY1216" fmla="*/ 285431 h 393816"/>
              <a:gd name="connsiteX1217" fmla="*/ 171755 w 200925"/>
              <a:gd name="connsiteY1217" fmla="*/ 286058 h 393816"/>
              <a:gd name="connsiteX1218" fmla="*/ 171312 w 200925"/>
              <a:gd name="connsiteY1218" fmla="*/ 286058 h 393816"/>
              <a:gd name="connsiteX1219" fmla="*/ 170869 w 200925"/>
              <a:gd name="connsiteY1219" fmla="*/ 286371 h 393816"/>
              <a:gd name="connsiteX1220" fmla="*/ 170634 w 200925"/>
              <a:gd name="connsiteY1220" fmla="*/ 286970 h 393816"/>
              <a:gd name="connsiteX1221" fmla="*/ 170426 w 200925"/>
              <a:gd name="connsiteY1221" fmla="*/ 286970 h 393816"/>
              <a:gd name="connsiteX1222" fmla="*/ 170426 w 200925"/>
              <a:gd name="connsiteY1222" fmla="*/ 287283 h 393816"/>
              <a:gd name="connsiteX1223" fmla="*/ 170426 w 200925"/>
              <a:gd name="connsiteY1223" fmla="*/ 287596 h 393816"/>
              <a:gd name="connsiteX1224" fmla="*/ 170426 w 200925"/>
              <a:gd name="connsiteY1224" fmla="*/ 288849 h 393816"/>
              <a:gd name="connsiteX1225" fmla="*/ 170426 w 200925"/>
              <a:gd name="connsiteY1225" fmla="*/ 289162 h 393816"/>
              <a:gd name="connsiteX1226" fmla="*/ 170869 w 200925"/>
              <a:gd name="connsiteY1226" fmla="*/ 289475 h 393816"/>
              <a:gd name="connsiteX1227" fmla="*/ 170869 w 200925"/>
              <a:gd name="connsiteY1227" fmla="*/ 289788 h 393816"/>
              <a:gd name="connsiteX1228" fmla="*/ 170869 w 200925"/>
              <a:gd name="connsiteY1228" fmla="*/ 290101 h 393816"/>
              <a:gd name="connsiteX1229" fmla="*/ 170191 w 200925"/>
              <a:gd name="connsiteY1229" fmla="*/ 290388 h 393816"/>
              <a:gd name="connsiteX1230" fmla="*/ 170191 w 200925"/>
              <a:gd name="connsiteY1230" fmla="*/ 290701 h 393816"/>
              <a:gd name="connsiteX1231" fmla="*/ 170191 w 200925"/>
              <a:gd name="connsiteY1231" fmla="*/ 291014 h 393816"/>
              <a:gd name="connsiteX1232" fmla="*/ 170634 w 200925"/>
              <a:gd name="connsiteY1232" fmla="*/ 291327 h 393816"/>
              <a:gd name="connsiteX1233" fmla="*/ 170426 w 200925"/>
              <a:gd name="connsiteY1233" fmla="*/ 291640 h 393816"/>
              <a:gd name="connsiteX1234" fmla="*/ 170426 w 200925"/>
              <a:gd name="connsiteY1234" fmla="*/ 292266 h 393816"/>
              <a:gd name="connsiteX1235" fmla="*/ 170426 w 200925"/>
              <a:gd name="connsiteY1235" fmla="*/ 292579 h 393816"/>
              <a:gd name="connsiteX1236" fmla="*/ 170634 w 200925"/>
              <a:gd name="connsiteY1236" fmla="*/ 292892 h 393816"/>
              <a:gd name="connsiteX1237" fmla="*/ 170869 w 200925"/>
              <a:gd name="connsiteY1237" fmla="*/ 293205 h 393816"/>
              <a:gd name="connsiteX1238" fmla="*/ 170869 w 200925"/>
              <a:gd name="connsiteY1238" fmla="*/ 293492 h 393816"/>
              <a:gd name="connsiteX1239" fmla="*/ 171547 w 200925"/>
              <a:gd name="connsiteY1239" fmla="*/ 294118 h 393816"/>
              <a:gd name="connsiteX1240" fmla="*/ 171755 w 200925"/>
              <a:gd name="connsiteY1240" fmla="*/ 295057 h 393816"/>
              <a:gd name="connsiteX1241" fmla="*/ 171755 w 200925"/>
              <a:gd name="connsiteY1241" fmla="*/ 295683 h 393816"/>
              <a:gd name="connsiteX1242" fmla="*/ 171755 w 200925"/>
              <a:gd name="connsiteY1242" fmla="*/ 295996 h 393816"/>
              <a:gd name="connsiteX1243" fmla="*/ 171755 w 200925"/>
              <a:gd name="connsiteY1243" fmla="*/ 296309 h 393816"/>
              <a:gd name="connsiteX1244" fmla="*/ 171990 w 200925"/>
              <a:gd name="connsiteY1244" fmla="*/ 296909 h 393816"/>
              <a:gd name="connsiteX1245" fmla="*/ 172433 w 200925"/>
              <a:gd name="connsiteY1245" fmla="*/ 297848 h 393816"/>
              <a:gd name="connsiteX1246" fmla="*/ 172668 w 200925"/>
              <a:gd name="connsiteY1246" fmla="*/ 297848 h 393816"/>
              <a:gd name="connsiteX1247" fmla="*/ 172902 w 200925"/>
              <a:gd name="connsiteY1247" fmla="*/ 298161 h 393816"/>
              <a:gd name="connsiteX1248" fmla="*/ 173111 w 200925"/>
              <a:gd name="connsiteY1248" fmla="*/ 298161 h 393816"/>
              <a:gd name="connsiteX1249" fmla="*/ 173580 w 200925"/>
              <a:gd name="connsiteY1249" fmla="*/ 298787 h 393816"/>
              <a:gd name="connsiteX1250" fmla="*/ 173580 w 200925"/>
              <a:gd name="connsiteY1250" fmla="*/ 299100 h 393816"/>
              <a:gd name="connsiteX1251" fmla="*/ 174023 w 200925"/>
              <a:gd name="connsiteY1251" fmla="*/ 299387 h 393816"/>
              <a:gd name="connsiteX1252" fmla="*/ 174258 w 200925"/>
              <a:gd name="connsiteY1252" fmla="*/ 299100 h 393816"/>
              <a:gd name="connsiteX1253" fmla="*/ 175822 w 200925"/>
              <a:gd name="connsiteY1253" fmla="*/ 298787 h 393816"/>
              <a:gd name="connsiteX1254" fmla="*/ 176265 w 200925"/>
              <a:gd name="connsiteY1254" fmla="*/ 298787 h 393816"/>
              <a:gd name="connsiteX1255" fmla="*/ 176265 w 200925"/>
              <a:gd name="connsiteY1255" fmla="*/ 299100 h 393816"/>
              <a:gd name="connsiteX1256" fmla="*/ 176265 w 200925"/>
              <a:gd name="connsiteY1256" fmla="*/ 299700 h 393816"/>
              <a:gd name="connsiteX1257" fmla="*/ 176499 w 200925"/>
              <a:gd name="connsiteY1257" fmla="*/ 300013 h 393816"/>
              <a:gd name="connsiteX1258" fmla="*/ 177177 w 200925"/>
              <a:gd name="connsiteY1258" fmla="*/ 300639 h 393816"/>
              <a:gd name="connsiteX1259" fmla="*/ 178090 w 200925"/>
              <a:gd name="connsiteY1259" fmla="*/ 301266 h 393816"/>
              <a:gd name="connsiteX1260" fmla="*/ 178533 w 200925"/>
              <a:gd name="connsiteY1260" fmla="*/ 301266 h 393816"/>
              <a:gd name="connsiteX1261" fmla="*/ 178533 w 200925"/>
              <a:gd name="connsiteY1261" fmla="*/ 302805 h 393816"/>
              <a:gd name="connsiteX1262" fmla="*/ 178533 w 200925"/>
              <a:gd name="connsiteY1262" fmla="*/ 303118 h 393816"/>
              <a:gd name="connsiteX1263" fmla="*/ 178768 w 200925"/>
              <a:gd name="connsiteY1263" fmla="*/ 303431 h 393816"/>
              <a:gd name="connsiteX1264" fmla="*/ 178976 w 200925"/>
              <a:gd name="connsiteY1264" fmla="*/ 303744 h 393816"/>
              <a:gd name="connsiteX1265" fmla="*/ 178976 w 200925"/>
              <a:gd name="connsiteY1265" fmla="*/ 303431 h 393816"/>
              <a:gd name="connsiteX1266" fmla="*/ 179211 w 200925"/>
              <a:gd name="connsiteY1266" fmla="*/ 303431 h 393816"/>
              <a:gd name="connsiteX1267" fmla="*/ 179445 w 200925"/>
              <a:gd name="connsiteY1267" fmla="*/ 303431 h 393816"/>
              <a:gd name="connsiteX1268" fmla="*/ 179653 w 200925"/>
              <a:gd name="connsiteY1268" fmla="*/ 304057 h 393816"/>
              <a:gd name="connsiteX1269" fmla="*/ 179653 w 200925"/>
              <a:gd name="connsiteY1269" fmla="*/ 304370 h 393816"/>
              <a:gd name="connsiteX1270" fmla="*/ 179445 w 200925"/>
              <a:gd name="connsiteY1270" fmla="*/ 304683 h 393816"/>
              <a:gd name="connsiteX1271" fmla="*/ 178976 w 200925"/>
              <a:gd name="connsiteY1271" fmla="*/ 305283 h 393816"/>
              <a:gd name="connsiteX1272" fmla="*/ 179211 w 200925"/>
              <a:gd name="connsiteY1272" fmla="*/ 305596 h 393816"/>
              <a:gd name="connsiteX1273" fmla="*/ 179653 w 200925"/>
              <a:gd name="connsiteY1273" fmla="*/ 305596 h 393816"/>
              <a:gd name="connsiteX1274" fmla="*/ 180123 w 200925"/>
              <a:gd name="connsiteY1274" fmla="*/ 305283 h 393816"/>
              <a:gd name="connsiteX1275" fmla="*/ 180123 w 200925"/>
              <a:gd name="connsiteY1275" fmla="*/ 305596 h 393816"/>
              <a:gd name="connsiteX1276" fmla="*/ 179888 w 200925"/>
              <a:gd name="connsiteY1276" fmla="*/ 305596 h 393816"/>
              <a:gd name="connsiteX1277" fmla="*/ 179888 w 200925"/>
              <a:gd name="connsiteY1277" fmla="*/ 306222 h 393816"/>
              <a:gd name="connsiteX1278" fmla="*/ 180123 w 200925"/>
              <a:gd name="connsiteY1278" fmla="*/ 306535 h 393816"/>
              <a:gd name="connsiteX1279" fmla="*/ 180775 w 200925"/>
              <a:gd name="connsiteY1279" fmla="*/ 306535 h 393816"/>
              <a:gd name="connsiteX1280" fmla="*/ 181244 w 200925"/>
              <a:gd name="connsiteY1280" fmla="*/ 306848 h 393816"/>
              <a:gd name="connsiteX1281" fmla="*/ 181453 w 200925"/>
              <a:gd name="connsiteY1281" fmla="*/ 307474 h 393816"/>
              <a:gd name="connsiteX1282" fmla="*/ 181453 w 200925"/>
              <a:gd name="connsiteY1282" fmla="*/ 307761 h 393816"/>
              <a:gd name="connsiteX1283" fmla="*/ 181687 w 200925"/>
              <a:gd name="connsiteY1283" fmla="*/ 308387 h 393816"/>
              <a:gd name="connsiteX1284" fmla="*/ 182365 w 200925"/>
              <a:gd name="connsiteY1284" fmla="*/ 308387 h 393816"/>
              <a:gd name="connsiteX1285" fmla="*/ 182599 w 200925"/>
              <a:gd name="connsiteY1285" fmla="*/ 308387 h 393816"/>
              <a:gd name="connsiteX1286" fmla="*/ 182808 w 200925"/>
              <a:gd name="connsiteY1286" fmla="*/ 308700 h 393816"/>
              <a:gd name="connsiteX1287" fmla="*/ 182808 w 200925"/>
              <a:gd name="connsiteY1287" fmla="*/ 309013 h 393816"/>
              <a:gd name="connsiteX1288" fmla="*/ 183042 w 200925"/>
              <a:gd name="connsiteY1288" fmla="*/ 309326 h 393816"/>
              <a:gd name="connsiteX1289" fmla="*/ 183277 w 200925"/>
              <a:gd name="connsiteY1289" fmla="*/ 309326 h 393816"/>
              <a:gd name="connsiteX1290" fmla="*/ 183485 w 200925"/>
              <a:gd name="connsiteY1290" fmla="*/ 309326 h 393816"/>
              <a:gd name="connsiteX1291" fmla="*/ 183720 w 200925"/>
              <a:gd name="connsiteY1291" fmla="*/ 309326 h 393816"/>
              <a:gd name="connsiteX1292" fmla="*/ 183720 w 200925"/>
              <a:gd name="connsiteY1292" fmla="*/ 309639 h 393816"/>
              <a:gd name="connsiteX1293" fmla="*/ 183955 w 200925"/>
              <a:gd name="connsiteY1293" fmla="*/ 309952 h 393816"/>
              <a:gd name="connsiteX1294" fmla="*/ 184163 w 200925"/>
              <a:gd name="connsiteY1294" fmla="*/ 310265 h 393816"/>
              <a:gd name="connsiteX1295" fmla="*/ 184163 w 200925"/>
              <a:gd name="connsiteY1295" fmla="*/ 310552 h 393816"/>
              <a:gd name="connsiteX1296" fmla="*/ 184398 w 200925"/>
              <a:gd name="connsiteY1296" fmla="*/ 310865 h 393816"/>
              <a:gd name="connsiteX1297" fmla="*/ 184633 w 200925"/>
              <a:gd name="connsiteY1297" fmla="*/ 310865 h 393816"/>
              <a:gd name="connsiteX1298" fmla="*/ 185076 w 200925"/>
              <a:gd name="connsiteY1298" fmla="*/ 310865 h 393816"/>
              <a:gd name="connsiteX1299" fmla="*/ 185962 w 200925"/>
              <a:gd name="connsiteY1299" fmla="*/ 311178 h 393816"/>
              <a:gd name="connsiteX1300" fmla="*/ 186431 w 200925"/>
              <a:gd name="connsiteY1300" fmla="*/ 311491 h 393816"/>
              <a:gd name="connsiteX1301" fmla="*/ 186431 w 200925"/>
              <a:gd name="connsiteY1301" fmla="*/ 311804 h 393816"/>
              <a:gd name="connsiteX1302" fmla="*/ 186196 w 200925"/>
              <a:gd name="connsiteY1302" fmla="*/ 311804 h 393816"/>
              <a:gd name="connsiteX1303" fmla="*/ 186196 w 200925"/>
              <a:gd name="connsiteY1303" fmla="*/ 312117 h 393816"/>
              <a:gd name="connsiteX1304" fmla="*/ 186431 w 200925"/>
              <a:gd name="connsiteY1304" fmla="*/ 312743 h 393816"/>
              <a:gd name="connsiteX1305" fmla="*/ 186640 w 200925"/>
              <a:gd name="connsiteY1305" fmla="*/ 313030 h 393816"/>
              <a:gd name="connsiteX1306" fmla="*/ 186874 w 200925"/>
              <a:gd name="connsiteY1306" fmla="*/ 312743 h 393816"/>
              <a:gd name="connsiteX1307" fmla="*/ 187552 w 200925"/>
              <a:gd name="connsiteY1307" fmla="*/ 313030 h 393816"/>
              <a:gd name="connsiteX1308" fmla="*/ 187787 w 200925"/>
              <a:gd name="connsiteY1308" fmla="*/ 313030 h 393816"/>
              <a:gd name="connsiteX1309" fmla="*/ 187995 w 200925"/>
              <a:gd name="connsiteY1309" fmla="*/ 313030 h 393816"/>
              <a:gd name="connsiteX1310" fmla="*/ 187995 w 200925"/>
              <a:gd name="connsiteY1310" fmla="*/ 313343 h 393816"/>
              <a:gd name="connsiteX1311" fmla="*/ 188230 w 200925"/>
              <a:gd name="connsiteY1311" fmla="*/ 313343 h 393816"/>
              <a:gd name="connsiteX1312" fmla="*/ 188673 w 200925"/>
              <a:gd name="connsiteY1312" fmla="*/ 313656 h 393816"/>
              <a:gd name="connsiteX1313" fmla="*/ 188907 w 200925"/>
              <a:gd name="connsiteY1313" fmla="*/ 313969 h 393816"/>
              <a:gd name="connsiteX1314" fmla="*/ 188907 w 200925"/>
              <a:gd name="connsiteY1314" fmla="*/ 314908 h 393816"/>
              <a:gd name="connsiteX1315" fmla="*/ 189142 w 200925"/>
              <a:gd name="connsiteY1315" fmla="*/ 314908 h 393816"/>
              <a:gd name="connsiteX1316" fmla="*/ 189350 w 200925"/>
              <a:gd name="connsiteY1316" fmla="*/ 314908 h 393816"/>
              <a:gd name="connsiteX1317" fmla="*/ 189350 w 200925"/>
              <a:gd name="connsiteY1317" fmla="*/ 315222 h 393816"/>
              <a:gd name="connsiteX1318" fmla="*/ 189585 w 200925"/>
              <a:gd name="connsiteY1318" fmla="*/ 315508 h 393816"/>
              <a:gd name="connsiteX1319" fmla="*/ 189350 w 200925"/>
              <a:gd name="connsiteY1319" fmla="*/ 316447 h 393816"/>
              <a:gd name="connsiteX1320" fmla="*/ 189142 w 200925"/>
              <a:gd name="connsiteY1320" fmla="*/ 316760 h 393816"/>
              <a:gd name="connsiteX1321" fmla="*/ 188907 w 200925"/>
              <a:gd name="connsiteY1321" fmla="*/ 316760 h 393816"/>
              <a:gd name="connsiteX1322" fmla="*/ 188673 w 200925"/>
              <a:gd name="connsiteY1322" fmla="*/ 317073 h 393816"/>
              <a:gd name="connsiteX1323" fmla="*/ 188465 w 200925"/>
              <a:gd name="connsiteY1323" fmla="*/ 319238 h 393816"/>
              <a:gd name="connsiteX1324" fmla="*/ 188465 w 200925"/>
              <a:gd name="connsiteY1324" fmla="*/ 319552 h 393816"/>
              <a:gd name="connsiteX1325" fmla="*/ 188465 w 200925"/>
              <a:gd name="connsiteY1325" fmla="*/ 319865 h 393816"/>
              <a:gd name="connsiteX1326" fmla="*/ 188465 w 200925"/>
              <a:gd name="connsiteY1326" fmla="*/ 320152 h 393816"/>
              <a:gd name="connsiteX1327" fmla="*/ 188465 w 200925"/>
              <a:gd name="connsiteY1327" fmla="*/ 320465 h 393816"/>
              <a:gd name="connsiteX1328" fmla="*/ 187995 w 200925"/>
              <a:gd name="connsiteY1328" fmla="*/ 320465 h 393816"/>
              <a:gd name="connsiteX1329" fmla="*/ 187787 w 200925"/>
              <a:gd name="connsiteY1329" fmla="*/ 320778 h 393816"/>
              <a:gd name="connsiteX1330" fmla="*/ 187552 w 200925"/>
              <a:gd name="connsiteY1330" fmla="*/ 320778 h 393816"/>
              <a:gd name="connsiteX1331" fmla="*/ 187552 w 200925"/>
              <a:gd name="connsiteY1331" fmla="*/ 321091 h 393816"/>
              <a:gd name="connsiteX1332" fmla="*/ 187995 w 200925"/>
              <a:gd name="connsiteY1332" fmla="*/ 322343 h 393816"/>
              <a:gd name="connsiteX1333" fmla="*/ 187995 w 200925"/>
              <a:gd name="connsiteY1333" fmla="*/ 322943 h 393816"/>
              <a:gd name="connsiteX1334" fmla="*/ 187995 w 200925"/>
              <a:gd name="connsiteY1334" fmla="*/ 323256 h 393816"/>
              <a:gd name="connsiteX1335" fmla="*/ 187787 w 200925"/>
              <a:gd name="connsiteY1335" fmla="*/ 323256 h 393816"/>
              <a:gd name="connsiteX1336" fmla="*/ 187552 w 200925"/>
              <a:gd name="connsiteY1336" fmla="*/ 323882 h 393816"/>
              <a:gd name="connsiteX1337" fmla="*/ 187552 w 200925"/>
              <a:gd name="connsiteY1337" fmla="*/ 324195 h 393816"/>
              <a:gd name="connsiteX1338" fmla="*/ 187552 w 200925"/>
              <a:gd name="connsiteY1338" fmla="*/ 325421 h 393816"/>
              <a:gd name="connsiteX1339" fmla="*/ 186874 w 200925"/>
              <a:gd name="connsiteY1339" fmla="*/ 326960 h 393816"/>
              <a:gd name="connsiteX1340" fmla="*/ 187109 w 200925"/>
              <a:gd name="connsiteY1340" fmla="*/ 327586 h 393816"/>
              <a:gd name="connsiteX1341" fmla="*/ 187318 w 200925"/>
              <a:gd name="connsiteY1341" fmla="*/ 328525 h 393816"/>
              <a:gd name="connsiteX1342" fmla="*/ 187552 w 200925"/>
              <a:gd name="connsiteY1342" fmla="*/ 329125 h 393816"/>
              <a:gd name="connsiteX1343" fmla="*/ 187552 w 200925"/>
              <a:gd name="connsiteY1343" fmla="*/ 329751 h 393816"/>
              <a:gd name="connsiteX1344" fmla="*/ 187787 w 200925"/>
              <a:gd name="connsiteY1344" fmla="*/ 330064 h 393816"/>
              <a:gd name="connsiteX1345" fmla="*/ 188465 w 200925"/>
              <a:gd name="connsiteY1345" fmla="*/ 330690 h 393816"/>
              <a:gd name="connsiteX1346" fmla="*/ 189585 w 200925"/>
              <a:gd name="connsiteY1346" fmla="*/ 331603 h 393816"/>
              <a:gd name="connsiteX1347" fmla="*/ 190706 w 200925"/>
              <a:gd name="connsiteY1347" fmla="*/ 332542 h 393816"/>
              <a:gd name="connsiteX1348" fmla="*/ 191384 w 200925"/>
              <a:gd name="connsiteY1348" fmla="*/ 333169 h 393816"/>
              <a:gd name="connsiteX1349" fmla="*/ 192296 w 200925"/>
              <a:gd name="connsiteY1349" fmla="*/ 334081 h 393816"/>
              <a:gd name="connsiteX1350" fmla="*/ 192505 w 200925"/>
              <a:gd name="connsiteY1350" fmla="*/ 334081 h 393816"/>
              <a:gd name="connsiteX1351" fmla="*/ 192974 w 200925"/>
              <a:gd name="connsiteY1351" fmla="*/ 334707 h 393816"/>
              <a:gd name="connsiteX1352" fmla="*/ 194095 w 200925"/>
              <a:gd name="connsiteY1352" fmla="*/ 335020 h 393816"/>
              <a:gd name="connsiteX1353" fmla="*/ 194330 w 200925"/>
              <a:gd name="connsiteY1353" fmla="*/ 335307 h 393816"/>
              <a:gd name="connsiteX1354" fmla="*/ 194538 w 200925"/>
              <a:gd name="connsiteY1354" fmla="*/ 335620 h 393816"/>
              <a:gd name="connsiteX1355" fmla="*/ 194773 w 200925"/>
              <a:gd name="connsiteY1355" fmla="*/ 336246 h 393816"/>
              <a:gd name="connsiteX1356" fmla="*/ 195216 w 200925"/>
              <a:gd name="connsiteY1356" fmla="*/ 336872 h 393816"/>
              <a:gd name="connsiteX1357" fmla="*/ 195450 w 200925"/>
              <a:gd name="connsiteY1357" fmla="*/ 337185 h 393816"/>
              <a:gd name="connsiteX1358" fmla="*/ 195659 w 200925"/>
              <a:gd name="connsiteY1358" fmla="*/ 337185 h 393816"/>
              <a:gd name="connsiteX1359" fmla="*/ 197015 w 200925"/>
              <a:gd name="connsiteY1359" fmla="*/ 337473 h 393816"/>
              <a:gd name="connsiteX1360" fmla="*/ 197249 w 200925"/>
              <a:gd name="connsiteY1360" fmla="*/ 338099 h 393816"/>
              <a:gd name="connsiteX1361" fmla="*/ 199282 w 200925"/>
              <a:gd name="connsiteY1361" fmla="*/ 337786 h 393816"/>
              <a:gd name="connsiteX1362" fmla="*/ 200846 w 200925"/>
              <a:gd name="connsiteY1362" fmla="*/ 337786 h 393816"/>
              <a:gd name="connsiteX1363" fmla="*/ 200846 w 200925"/>
              <a:gd name="connsiteY1363" fmla="*/ 338099 h 393816"/>
              <a:gd name="connsiteX1364" fmla="*/ 201081 w 200925"/>
              <a:gd name="connsiteY1364" fmla="*/ 339951 h 393816"/>
              <a:gd name="connsiteX1365" fmla="*/ 200169 w 200925"/>
              <a:gd name="connsiteY1365" fmla="*/ 340264 h 393816"/>
              <a:gd name="connsiteX1366" fmla="*/ 200169 w 200925"/>
              <a:gd name="connsiteY1366" fmla="*/ 341490 h 393816"/>
              <a:gd name="connsiteX1367" fmla="*/ 200169 w 200925"/>
              <a:gd name="connsiteY1367" fmla="*/ 342429 h 393816"/>
              <a:gd name="connsiteX1368" fmla="*/ 199960 w 200925"/>
              <a:gd name="connsiteY1368" fmla="*/ 342742 h 393816"/>
              <a:gd name="connsiteX1369" fmla="*/ 199517 w 200925"/>
              <a:gd name="connsiteY1369" fmla="*/ 344281 h 393816"/>
              <a:gd name="connsiteX1370" fmla="*/ 199048 w 200925"/>
              <a:gd name="connsiteY1370" fmla="*/ 344594 h 393816"/>
              <a:gd name="connsiteX1371" fmla="*/ 198370 w 200925"/>
              <a:gd name="connsiteY1371" fmla="*/ 344907 h 393816"/>
              <a:gd name="connsiteX1372" fmla="*/ 198161 w 200925"/>
              <a:gd name="connsiteY1372" fmla="*/ 345194 h 393816"/>
              <a:gd name="connsiteX1373" fmla="*/ 197927 w 200925"/>
              <a:gd name="connsiteY1373" fmla="*/ 345507 h 393816"/>
              <a:gd name="connsiteX1374" fmla="*/ 197927 w 200925"/>
              <a:gd name="connsiteY1374" fmla="*/ 346446 h 393816"/>
              <a:gd name="connsiteX1375" fmla="*/ 197692 w 200925"/>
              <a:gd name="connsiteY1375" fmla="*/ 347046 h 393816"/>
              <a:gd name="connsiteX1376" fmla="*/ 197015 w 200925"/>
              <a:gd name="connsiteY1376" fmla="*/ 347359 h 393816"/>
              <a:gd name="connsiteX1377" fmla="*/ 196806 w 200925"/>
              <a:gd name="connsiteY1377" fmla="*/ 347672 h 393816"/>
              <a:gd name="connsiteX1378" fmla="*/ 196571 w 200925"/>
              <a:gd name="connsiteY1378" fmla="*/ 348298 h 393816"/>
              <a:gd name="connsiteX1379" fmla="*/ 196806 w 200925"/>
              <a:gd name="connsiteY1379" fmla="*/ 348585 h 393816"/>
              <a:gd name="connsiteX1380" fmla="*/ 196571 w 200925"/>
              <a:gd name="connsiteY1380" fmla="*/ 348898 h 393816"/>
              <a:gd name="connsiteX1381" fmla="*/ 196128 w 200925"/>
              <a:gd name="connsiteY1381" fmla="*/ 349524 h 393816"/>
              <a:gd name="connsiteX1382" fmla="*/ 196128 w 200925"/>
              <a:gd name="connsiteY1382" fmla="*/ 350150 h 393816"/>
              <a:gd name="connsiteX1383" fmla="*/ 195659 w 200925"/>
              <a:gd name="connsiteY1383" fmla="*/ 350150 h 393816"/>
              <a:gd name="connsiteX1384" fmla="*/ 195450 w 200925"/>
              <a:gd name="connsiteY1384" fmla="*/ 350150 h 393816"/>
              <a:gd name="connsiteX1385" fmla="*/ 195216 w 200925"/>
              <a:gd name="connsiteY1385" fmla="*/ 350150 h 393816"/>
              <a:gd name="connsiteX1386" fmla="*/ 194981 w 200925"/>
              <a:gd name="connsiteY1386" fmla="*/ 350437 h 393816"/>
              <a:gd name="connsiteX1387" fmla="*/ 194773 w 200925"/>
              <a:gd name="connsiteY1387" fmla="*/ 351063 h 393816"/>
              <a:gd name="connsiteX1388" fmla="*/ 194538 w 200925"/>
              <a:gd name="connsiteY1388" fmla="*/ 352002 h 393816"/>
              <a:gd name="connsiteX1389" fmla="*/ 194330 w 200925"/>
              <a:gd name="connsiteY1389" fmla="*/ 352602 h 393816"/>
              <a:gd name="connsiteX1390" fmla="*/ 194538 w 200925"/>
              <a:gd name="connsiteY1390" fmla="*/ 352915 h 393816"/>
              <a:gd name="connsiteX1391" fmla="*/ 194095 w 200925"/>
              <a:gd name="connsiteY1391" fmla="*/ 353228 h 393816"/>
              <a:gd name="connsiteX1392" fmla="*/ 193861 w 200925"/>
              <a:gd name="connsiteY1392" fmla="*/ 353541 h 393816"/>
              <a:gd name="connsiteX1393" fmla="*/ 193652 w 200925"/>
              <a:gd name="connsiteY1393" fmla="*/ 353541 h 393816"/>
              <a:gd name="connsiteX1394" fmla="*/ 193652 w 200925"/>
              <a:gd name="connsiteY1394" fmla="*/ 353854 h 393816"/>
              <a:gd name="connsiteX1395" fmla="*/ 193861 w 200925"/>
              <a:gd name="connsiteY1395" fmla="*/ 354141 h 393816"/>
              <a:gd name="connsiteX1396" fmla="*/ 193652 w 200925"/>
              <a:gd name="connsiteY1396" fmla="*/ 354767 h 393816"/>
              <a:gd name="connsiteX1397" fmla="*/ 193183 w 200925"/>
              <a:gd name="connsiteY1397" fmla="*/ 355394 h 393816"/>
              <a:gd name="connsiteX1398" fmla="*/ 192974 w 200925"/>
              <a:gd name="connsiteY1398" fmla="*/ 355394 h 393816"/>
              <a:gd name="connsiteX1399" fmla="*/ 192739 w 200925"/>
              <a:gd name="connsiteY1399" fmla="*/ 355394 h 393816"/>
              <a:gd name="connsiteX1400" fmla="*/ 192296 w 200925"/>
              <a:gd name="connsiteY1400" fmla="*/ 355994 h 393816"/>
              <a:gd name="connsiteX1401" fmla="*/ 192296 w 200925"/>
              <a:gd name="connsiteY1401" fmla="*/ 356307 h 393816"/>
              <a:gd name="connsiteX1402" fmla="*/ 192061 w 200925"/>
              <a:gd name="connsiteY1402" fmla="*/ 356620 h 393816"/>
              <a:gd name="connsiteX1403" fmla="*/ 192061 w 200925"/>
              <a:gd name="connsiteY1403" fmla="*/ 357246 h 393816"/>
              <a:gd name="connsiteX1404" fmla="*/ 191619 w 200925"/>
              <a:gd name="connsiteY1404" fmla="*/ 357532 h 393816"/>
              <a:gd name="connsiteX1405" fmla="*/ 191384 w 200925"/>
              <a:gd name="connsiteY1405" fmla="*/ 357845 h 393816"/>
              <a:gd name="connsiteX1406" fmla="*/ 191150 w 200925"/>
              <a:gd name="connsiteY1406" fmla="*/ 357845 h 393816"/>
              <a:gd name="connsiteX1407" fmla="*/ 190941 w 200925"/>
              <a:gd name="connsiteY1407" fmla="*/ 359384 h 393816"/>
              <a:gd name="connsiteX1408" fmla="*/ 190706 w 200925"/>
              <a:gd name="connsiteY1408" fmla="*/ 359697 h 393816"/>
              <a:gd name="connsiteX1409" fmla="*/ 190706 w 200925"/>
              <a:gd name="connsiteY1409" fmla="*/ 360324 h 393816"/>
              <a:gd name="connsiteX1410" fmla="*/ 190706 w 200925"/>
              <a:gd name="connsiteY1410" fmla="*/ 360637 h 393816"/>
              <a:gd name="connsiteX1411" fmla="*/ 191150 w 200925"/>
              <a:gd name="connsiteY1411" fmla="*/ 360924 h 393816"/>
              <a:gd name="connsiteX1412" fmla="*/ 190263 w 200925"/>
              <a:gd name="connsiteY1412" fmla="*/ 361237 h 393816"/>
              <a:gd name="connsiteX1413" fmla="*/ 190028 w 200925"/>
              <a:gd name="connsiteY1413" fmla="*/ 361237 h 393816"/>
              <a:gd name="connsiteX1414" fmla="*/ 189820 w 200925"/>
              <a:gd name="connsiteY1414" fmla="*/ 361863 h 393816"/>
              <a:gd name="connsiteX1415" fmla="*/ 189585 w 200925"/>
              <a:gd name="connsiteY1415" fmla="*/ 361863 h 393816"/>
              <a:gd name="connsiteX1416" fmla="*/ 189585 w 200925"/>
              <a:gd name="connsiteY1416" fmla="*/ 362463 h 393816"/>
              <a:gd name="connsiteX1417" fmla="*/ 189350 w 200925"/>
              <a:gd name="connsiteY1417" fmla="*/ 362776 h 393816"/>
              <a:gd name="connsiteX1418" fmla="*/ 189350 w 200925"/>
              <a:gd name="connsiteY1418" fmla="*/ 363089 h 393816"/>
              <a:gd name="connsiteX1419" fmla="*/ 189350 w 200925"/>
              <a:gd name="connsiteY1419" fmla="*/ 363715 h 393816"/>
              <a:gd name="connsiteX1420" fmla="*/ 189350 w 200925"/>
              <a:gd name="connsiteY1420" fmla="*/ 364315 h 393816"/>
              <a:gd name="connsiteX1421" fmla="*/ 189350 w 200925"/>
              <a:gd name="connsiteY1421" fmla="*/ 364941 h 393816"/>
              <a:gd name="connsiteX1422" fmla="*/ 189350 w 200925"/>
              <a:gd name="connsiteY1422" fmla="*/ 365254 h 393816"/>
              <a:gd name="connsiteX1423" fmla="*/ 189142 w 200925"/>
              <a:gd name="connsiteY1423" fmla="*/ 365567 h 393816"/>
              <a:gd name="connsiteX1424" fmla="*/ 188907 w 200925"/>
              <a:gd name="connsiteY1424" fmla="*/ 366167 h 393816"/>
              <a:gd name="connsiteX1425" fmla="*/ 188907 w 200925"/>
              <a:gd name="connsiteY1425" fmla="*/ 367106 h 393816"/>
              <a:gd name="connsiteX1426" fmla="*/ 188673 w 200925"/>
              <a:gd name="connsiteY1426" fmla="*/ 368019 h 393816"/>
              <a:gd name="connsiteX1427" fmla="*/ 188230 w 200925"/>
              <a:gd name="connsiteY1427" fmla="*/ 368019 h 393816"/>
              <a:gd name="connsiteX1428" fmla="*/ 187995 w 200925"/>
              <a:gd name="connsiteY1428" fmla="*/ 368019 h 393816"/>
              <a:gd name="connsiteX1429" fmla="*/ 187318 w 200925"/>
              <a:gd name="connsiteY1429" fmla="*/ 368332 h 393816"/>
              <a:gd name="connsiteX1430" fmla="*/ 186640 w 200925"/>
              <a:gd name="connsiteY1430" fmla="*/ 368932 h 393816"/>
              <a:gd name="connsiteX1431" fmla="*/ 185284 w 200925"/>
              <a:gd name="connsiteY1431" fmla="*/ 369558 h 393816"/>
              <a:gd name="connsiteX1432" fmla="*/ 182808 w 200925"/>
              <a:gd name="connsiteY1432" fmla="*/ 367393 h 393816"/>
              <a:gd name="connsiteX1433" fmla="*/ 181453 w 200925"/>
              <a:gd name="connsiteY1433" fmla="*/ 366480 h 393816"/>
              <a:gd name="connsiteX1434" fmla="*/ 181244 w 200925"/>
              <a:gd name="connsiteY1434" fmla="*/ 366480 h 393816"/>
              <a:gd name="connsiteX1435" fmla="*/ 179445 w 200925"/>
              <a:gd name="connsiteY1435" fmla="*/ 365854 h 393816"/>
              <a:gd name="connsiteX1436" fmla="*/ 178298 w 200925"/>
              <a:gd name="connsiteY1436" fmla="*/ 365854 h 393816"/>
              <a:gd name="connsiteX1437" fmla="*/ 178090 w 200925"/>
              <a:gd name="connsiteY1437" fmla="*/ 365854 h 393816"/>
              <a:gd name="connsiteX1438" fmla="*/ 176734 w 200925"/>
              <a:gd name="connsiteY1438" fmla="*/ 365854 h 393816"/>
              <a:gd name="connsiteX1439" fmla="*/ 176499 w 200925"/>
              <a:gd name="connsiteY1439" fmla="*/ 366167 h 393816"/>
              <a:gd name="connsiteX1440" fmla="*/ 176265 w 200925"/>
              <a:gd name="connsiteY1440" fmla="*/ 366167 h 393816"/>
              <a:gd name="connsiteX1441" fmla="*/ 174466 w 200925"/>
              <a:gd name="connsiteY1441" fmla="*/ 367393 h 393816"/>
              <a:gd name="connsiteX1442" fmla="*/ 173788 w 200925"/>
              <a:gd name="connsiteY1442" fmla="*/ 367706 h 393816"/>
              <a:gd name="connsiteX1443" fmla="*/ 172668 w 200925"/>
              <a:gd name="connsiteY1443" fmla="*/ 368332 h 393816"/>
              <a:gd name="connsiteX1444" fmla="*/ 171755 w 200925"/>
              <a:gd name="connsiteY1444" fmla="*/ 368645 h 393816"/>
              <a:gd name="connsiteX1445" fmla="*/ 169279 w 200925"/>
              <a:gd name="connsiteY1445" fmla="*/ 368932 h 393816"/>
              <a:gd name="connsiteX1446" fmla="*/ 169071 w 200925"/>
              <a:gd name="connsiteY1446" fmla="*/ 369245 h 393816"/>
              <a:gd name="connsiteX1447" fmla="*/ 168393 w 200925"/>
              <a:gd name="connsiteY1447" fmla="*/ 369245 h 393816"/>
              <a:gd name="connsiteX1448" fmla="*/ 165447 w 200925"/>
              <a:gd name="connsiteY1448" fmla="*/ 369871 h 393816"/>
              <a:gd name="connsiteX1449" fmla="*/ 165238 w 200925"/>
              <a:gd name="connsiteY1449" fmla="*/ 370184 h 393816"/>
              <a:gd name="connsiteX1450" fmla="*/ 164091 w 200925"/>
              <a:gd name="connsiteY1450" fmla="*/ 371410 h 393816"/>
              <a:gd name="connsiteX1451" fmla="*/ 163883 w 200925"/>
              <a:gd name="connsiteY1451" fmla="*/ 372010 h 393816"/>
              <a:gd name="connsiteX1452" fmla="*/ 163206 w 200925"/>
              <a:gd name="connsiteY1452" fmla="*/ 373549 h 393816"/>
              <a:gd name="connsiteX1453" fmla="*/ 162058 w 200925"/>
              <a:gd name="connsiteY1453" fmla="*/ 377566 h 393816"/>
              <a:gd name="connsiteX1454" fmla="*/ 161850 w 200925"/>
              <a:gd name="connsiteY1454" fmla="*/ 377566 h 393816"/>
              <a:gd name="connsiteX1455" fmla="*/ 159139 w 200925"/>
              <a:gd name="connsiteY1455" fmla="*/ 376627 h 393816"/>
              <a:gd name="connsiteX1456" fmla="*/ 158018 w 200925"/>
              <a:gd name="connsiteY1456" fmla="*/ 376340 h 393816"/>
              <a:gd name="connsiteX1457" fmla="*/ 157783 w 200925"/>
              <a:gd name="connsiteY1457" fmla="*/ 376340 h 393816"/>
              <a:gd name="connsiteX1458" fmla="*/ 156428 w 200925"/>
              <a:gd name="connsiteY1458" fmla="*/ 376027 h 393816"/>
              <a:gd name="connsiteX1459" fmla="*/ 154629 w 200925"/>
              <a:gd name="connsiteY1459" fmla="*/ 375401 h 393816"/>
              <a:gd name="connsiteX1460" fmla="*/ 152830 w 200925"/>
              <a:gd name="connsiteY1460" fmla="*/ 376340 h 393816"/>
              <a:gd name="connsiteX1461" fmla="*/ 152596 w 200925"/>
              <a:gd name="connsiteY1461" fmla="*/ 376340 h 393816"/>
              <a:gd name="connsiteX1462" fmla="*/ 151006 w 200925"/>
              <a:gd name="connsiteY1462" fmla="*/ 377253 h 393816"/>
              <a:gd name="connsiteX1463" fmla="*/ 150798 w 200925"/>
              <a:gd name="connsiteY1463" fmla="*/ 377253 h 393816"/>
              <a:gd name="connsiteX1464" fmla="*/ 150798 w 200925"/>
              <a:gd name="connsiteY1464" fmla="*/ 377566 h 393816"/>
              <a:gd name="connsiteX1465" fmla="*/ 150120 w 200925"/>
              <a:gd name="connsiteY1465" fmla="*/ 378166 h 393816"/>
              <a:gd name="connsiteX1466" fmla="*/ 150120 w 200925"/>
              <a:gd name="connsiteY1466" fmla="*/ 378479 h 393816"/>
              <a:gd name="connsiteX1467" fmla="*/ 149207 w 200925"/>
              <a:gd name="connsiteY1467" fmla="*/ 379392 h 393816"/>
              <a:gd name="connsiteX1468" fmla="*/ 148998 w 200925"/>
              <a:gd name="connsiteY1468" fmla="*/ 379705 h 393816"/>
              <a:gd name="connsiteX1469" fmla="*/ 148764 w 200925"/>
              <a:gd name="connsiteY1469" fmla="*/ 380018 h 393816"/>
              <a:gd name="connsiteX1470" fmla="*/ 148998 w 200925"/>
              <a:gd name="connsiteY1470" fmla="*/ 383697 h 393816"/>
              <a:gd name="connsiteX1471" fmla="*/ 148998 w 200925"/>
              <a:gd name="connsiteY1471" fmla="*/ 385862 h 393816"/>
              <a:gd name="connsiteX1472" fmla="*/ 149207 w 200925"/>
              <a:gd name="connsiteY1472" fmla="*/ 387714 h 393816"/>
              <a:gd name="connsiteX1473" fmla="*/ 147852 w 200925"/>
              <a:gd name="connsiteY1473" fmla="*/ 387401 h 393816"/>
              <a:gd name="connsiteX1474" fmla="*/ 147409 w 200925"/>
              <a:gd name="connsiteY1474" fmla="*/ 387401 h 393816"/>
              <a:gd name="connsiteX1475" fmla="*/ 147174 w 200925"/>
              <a:gd name="connsiteY1475" fmla="*/ 387087 h 393816"/>
              <a:gd name="connsiteX1476" fmla="*/ 146288 w 200925"/>
              <a:gd name="connsiteY1476" fmla="*/ 387087 h 393816"/>
              <a:gd name="connsiteX1477" fmla="*/ 146053 w 200925"/>
              <a:gd name="connsiteY1477" fmla="*/ 386774 h 393816"/>
              <a:gd name="connsiteX1478" fmla="*/ 145844 w 200925"/>
              <a:gd name="connsiteY1478" fmla="*/ 386774 h 393816"/>
              <a:gd name="connsiteX1479" fmla="*/ 145375 w 200925"/>
              <a:gd name="connsiteY1479" fmla="*/ 386774 h 393816"/>
              <a:gd name="connsiteX1480" fmla="*/ 144698 w 200925"/>
              <a:gd name="connsiteY1480" fmla="*/ 386488 h 393816"/>
              <a:gd name="connsiteX1481" fmla="*/ 143577 w 200925"/>
              <a:gd name="connsiteY1481" fmla="*/ 386488 h 393816"/>
              <a:gd name="connsiteX1482" fmla="*/ 142221 w 200925"/>
              <a:gd name="connsiteY1482" fmla="*/ 387087 h 393816"/>
              <a:gd name="connsiteX1483" fmla="*/ 141309 w 200925"/>
              <a:gd name="connsiteY1483" fmla="*/ 388001 h 393816"/>
              <a:gd name="connsiteX1484" fmla="*/ 139979 w 200925"/>
              <a:gd name="connsiteY1484" fmla="*/ 389540 h 393816"/>
              <a:gd name="connsiteX1485" fmla="*/ 139067 w 200925"/>
              <a:gd name="connsiteY1485" fmla="*/ 391079 h 393816"/>
              <a:gd name="connsiteX1486" fmla="*/ 138624 w 200925"/>
              <a:gd name="connsiteY1486" fmla="*/ 391705 h 393816"/>
              <a:gd name="connsiteX1487" fmla="*/ 137712 w 200925"/>
              <a:gd name="connsiteY1487" fmla="*/ 392931 h 393816"/>
              <a:gd name="connsiteX1488" fmla="*/ 137034 w 200925"/>
              <a:gd name="connsiteY1488" fmla="*/ 393844 h 393816"/>
              <a:gd name="connsiteX1489" fmla="*/ 135001 w 200925"/>
              <a:gd name="connsiteY1489" fmla="*/ 393844 h 393816"/>
              <a:gd name="connsiteX1490" fmla="*/ 133202 w 200925"/>
              <a:gd name="connsiteY1490" fmla="*/ 393844 h 393816"/>
              <a:gd name="connsiteX1491" fmla="*/ 130725 w 200925"/>
              <a:gd name="connsiteY1491" fmla="*/ 393531 h 393816"/>
              <a:gd name="connsiteX1492" fmla="*/ 129370 w 200925"/>
              <a:gd name="connsiteY1492" fmla="*/ 393531 h 393816"/>
              <a:gd name="connsiteX1493" fmla="*/ 129136 w 200925"/>
              <a:gd name="connsiteY1493" fmla="*/ 393531 h 393816"/>
              <a:gd name="connsiteX1494" fmla="*/ 128927 w 200925"/>
              <a:gd name="connsiteY1494" fmla="*/ 393531 h 393816"/>
              <a:gd name="connsiteX1495" fmla="*/ 126894 w 200925"/>
              <a:gd name="connsiteY1495" fmla="*/ 393531 h 393816"/>
              <a:gd name="connsiteX1496" fmla="*/ 122150 w 200925"/>
              <a:gd name="connsiteY1496" fmla="*/ 393244 h 393816"/>
              <a:gd name="connsiteX1497" fmla="*/ 120117 w 200925"/>
              <a:gd name="connsiteY1497" fmla="*/ 393244 h 393816"/>
              <a:gd name="connsiteX1498" fmla="*/ 119908 w 200925"/>
              <a:gd name="connsiteY1498" fmla="*/ 393244 h 393816"/>
              <a:gd name="connsiteX1499" fmla="*/ 119230 w 200925"/>
              <a:gd name="connsiteY1499" fmla="*/ 393244 h 393816"/>
              <a:gd name="connsiteX1500" fmla="*/ 118317 w 200925"/>
              <a:gd name="connsiteY1500" fmla="*/ 393244 h 393816"/>
              <a:gd name="connsiteX1501" fmla="*/ 116076 w 200925"/>
              <a:gd name="connsiteY1501" fmla="*/ 393244 h 393816"/>
              <a:gd name="connsiteX1502" fmla="*/ 115163 w 200925"/>
              <a:gd name="connsiteY1502" fmla="*/ 393244 h 393816"/>
              <a:gd name="connsiteX1503" fmla="*/ 110211 w 200925"/>
              <a:gd name="connsiteY1503" fmla="*/ 392931 h 393816"/>
              <a:gd name="connsiteX1504" fmla="*/ 109976 w 200925"/>
              <a:gd name="connsiteY1504" fmla="*/ 392931 h 393816"/>
              <a:gd name="connsiteX1505" fmla="*/ 107500 w 200925"/>
              <a:gd name="connsiteY1505" fmla="*/ 392931 h 393816"/>
              <a:gd name="connsiteX1506" fmla="*/ 101635 w 200925"/>
              <a:gd name="connsiteY1506" fmla="*/ 392618 h 393816"/>
              <a:gd name="connsiteX1507" fmla="*/ 100514 w 200925"/>
              <a:gd name="connsiteY1507" fmla="*/ 392618 h 393816"/>
              <a:gd name="connsiteX1508" fmla="*/ 99836 w 200925"/>
              <a:gd name="connsiteY1508" fmla="*/ 392618 h 393816"/>
              <a:gd name="connsiteX1509" fmla="*/ 98246 w 200925"/>
              <a:gd name="connsiteY1509" fmla="*/ 392618 h 393816"/>
              <a:gd name="connsiteX1510" fmla="*/ 96004 w 200925"/>
              <a:gd name="connsiteY1510" fmla="*/ 392618 h 393816"/>
              <a:gd name="connsiteX1511" fmla="*/ 92824 w 200925"/>
              <a:gd name="connsiteY1511" fmla="*/ 392305 h 393816"/>
              <a:gd name="connsiteX1512" fmla="*/ 90139 w 200925"/>
              <a:gd name="connsiteY1512" fmla="*/ 392305 h 393816"/>
              <a:gd name="connsiteX1513" fmla="*/ 88106 w 200925"/>
              <a:gd name="connsiteY1513" fmla="*/ 392305 h 393816"/>
              <a:gd name="connsiteX1514" fmla="*/ 85160 w 200925"/>
              <a:gd name="connsiteY1514" fmla="*/ 392305 h 393816"/>
              <a:gd name="connsiteX1515" fmla="*/ 81563 w 200925"/>
              <a:gd name="connsiteY1515" fmla="*/ 391992 h 393816"/>
              <a:gd name="connsiteX1516" fmla="*/ 79530 w 200925"/>
              <a:gd name="connsiteY1516" fmla="*/ 391992 h 393816"/>
              <a:gd name="connsiteX1517" fmla="*/ 71423 w 200925"/>
              <a:gd name="connsiteY1517" fmla="*/ 391705 h 393816"/>
              <a:gd name="connsiteX1518" fmla="*/ 68242 w 200925"/>
              <a:gd name="connsiteY1518" fmla="*/ 391392 h 393816"/>
              <a:gd name="connsiteX1519" fmla="*/ 65323 w 200925"/>
              <a:gd name="connsiteY1519" fmla="*/ 391392 h 393816"/>
              <a:gd name="connsiteX1520" fmla="*/ 62403 w 200925"/>
              <a:gd name="connsiteY1520" fmla="*/ 391392 h 393816"/>
              <a:gd name="connsiteX1521" fmla="*/ 58780 w 200925"/>
              <a:gd name="connsiteY1521" fmla="*/ 391079 h 393816"/>
              <a:gd name="connsiteX1522" fmla="*/ 52029 w 200925"/>
              <a:gd name="connsiteY1522" fmla="*/ 391079 h 393816"/>
              <a:gd name="connsiteX1523" fmla="*/ 51560 w 200925"/>
              <a:gd name="connsiteY1523" fmla="*/ 391079 h 393816"/>
              <a:gd name="connsiteX1524" fmla="*/ 50882 w 200925"/>
              <a:gd name="connsiteY1524" fmla="*/ 390766 h 393816"/>
              <a:gd name="connsiteX1525" fmla="*/ 48406 w 200925"/>
              <a:gd name="connsiteY1525" fmla="*/ 390766 h 393816"/>
              <a:gd name="connsiteX1526" fmla="*/ 47050 w 200925"/>
              <a:gd name="connsiteY1526" fmla="*/ 390766 h 393816"/>
              <a:gd name="connsiteX1527" fmla="*/ 44808 w 200925"/>
              <a:gd name="connsiteY1527" fmla="*/ 390766 h 393816"/>
              <a:gd name="connsiteX1528" fmla="*/ 38500 w 200925"/>
              <a:gd name="connsiteY1528" fmla="*/ 390479 h 393816"/>
              <a:gd name="connsiteX1529" fmla="*/ 29689 w 200925"/>
              <a:gd name="connsiteY1529" fmla="*/ 390166 h 393816"/>
              <a:gd name="connsiteX1530" fmla="*/ 29455 w 200925"/>
              <a:gd name="connsiteY1530" fmla="*/ 390166 h 393816"/>
              <a:gd name="connsiteX1531" fmla="*/ 25179 w 200925"/>
              <a:gd name="connsiteY1531" fmla="*/ 389853 h 393816"/>
              <a:gd name="connsiteX1532" fmla="*/ 15717 w 200925"/>
              <a:gd name="connsiteY1532" fmla="*/ 389540 h 393816"/>
              <a:gd name="connsiteX1533" fmla="*/ 13919 w 200925"/>
              <a:gd name="connsiteY1533" fmla="*/ 389540 h 393816"/>
              <a:gd name="connsiteX1534" fmla="*/ 13006 w 200925"/>
              <a:gd name="connsiteY1534" fmla="*/ 389540 h 393816"/>
              <a:gd name="connsiteX1535" fmla="*/ 11651 w 200925"/>
              <a:gd name="connsiteY1535" fmla="*/ 389540 h 393816"/>
              <a:gd name="connsiteX1536" fmla="*/ 10739 w 200925"/>
              <a:gd name="connsiteY1536" fmla="*/ 389253 h 393816"/>
              <a:gd name="connsiteX1537" fmla="*/ 10739 w 200925"/>
              <a:gd name="connsiteY1537" fmla="*/ 388940 h 393816"/>
              <a:gd name="connsiteX1538" fmla="*/ 10530 w 200925"/>
              <a:gd name="connsiteY1538" fmla="*/ 388314 h 393816"/>
              <a:gd name="connsiteX1539" fmla="*/ 9852 w 200925"/>
              <a:gd name="connsiteY1539" fmla="*/ 387401 h 393816"/>
              <a:gd name="connsiteX1540" fmla="*/ 9175 w 200925"/>
              <a:gd name="connsiteY1540" fmla="*/ 386488 h 393816"/>
              <a:gd name="connsiteX1541" fmla="*/ 8940 w 200925"/>
              <a:gd name="connsiteY1541" fmla="*/ 385862 h 393816"/>
              <a:gd name="connsiteX1542" fmla="*/ 8940 w 200925"/>
              <a:gd name="connsiteY1542" fmla="*/ 384949 h 393816"/>
              <a:gd name="connsiteX1543" fmla="*/ 8732 w 200925"/>
              <a:gd name="connsiteY1543" fmla="*/ 384323 h 393816"/>
              <a:gd name="connsiteX1544" fmla="*/ 8497 w 200925"/>
              <a:gd name="connsiteY1544" fmla="*/ 384010 h 393816"/>
              <a:gd name="connsiteX1545" fmla="*/ 7819 w 200925"/>
              <a:gd name="connsiteY1545" fmla="*/ 383697 h 393816"/>
              <a:gd name="connsiteX1546" fmla="*/ 7819 w 200925"/>
              <a:gd name="connsiteY1546" fmla="*/ 383410 h 393816"/>
              <a:gd name="connsiteX1547" fmla="*/ 7584 w 200925"/>
              <a:gd name="connsiteY1547" fmla="*/ 383097 h 393816"/>
              <a:gd name="connsiteX1548" fmla="*/ 7141 w 200925"/>
              <a:gd name="connsiteY1548" fmla="*/ 382784 h 393816"/>
              <a:gd name="connsiteX1549" fmla="*/ 6698 w 200925"/>
              <a:gd name="connsiteY1549" fmla="*/ 382471 h 393816"/>
              <a:gd name="connsiteX1550" fmla="*/ 6463 w 200925"/>
              <a:gd name="connsiteY1550" fmla="*/ 382471 h 393816"/>
              <a:gd name="connsiteX1551" fmla="*/ 6463 w 200925"/>
              <a:gd name="connsiteY1551" fmla="*/ 382784 h 393816"/>
              <a:gd name="connsiteX1552" fmla="*/ 6229 w 200925"/>
              <a:gd name="connsiteY1552" fmla="*/ 383097 h 393816"/>
              <a:gd name="connsiteX1553" fmla="*/ 6229 w 200925"/>
              <a:gd name="connsiteY1553" fmla="*/ 383410 h 393816"/>
              <a:gd name="connsiteX1554" fmla="*/ 5343 w 200925"/>
              <a:gd name="connsiteY1554" fmla="*/ 383697 h 393816"/>
              <a:gd name="connsiteX1555" fmla="*/ 5108 w 200925"/>
              <a:gd name="connsiteY1555" fmla="*/ 384010 h 393816"/>
              <a:gd name="connsiteX1556" fmla="*/ 4874 w 200925"/>
              <a:gd name="connsiteY1556" fmla="*/ 384010 h 393816"/>
              <a:gd name="connsiteX1557" fmla="*/ 4430 w 200925"/>
              <a:gd name="connsiteY1557" fmla="*/ 383697 h 393816"/>
              <a:gd name="connsiteX1558" fmla="*/ 4430 w 200925"/>
              <a:gd name="connsiteY1558" fmla="*/ 383097 h 393816"/>
              <a:gd name="connsiteX1559" fmla="*/ 4665 w 200925"/>
              <a:gd name="connsiteY1559" fmla="*/ 382784 h 393816"/>
              <a:gd name="connsiteX1560" fmla="*/ 5108 w 200925"/>
              <a:gd name="connsiteY1560" fmla="*/ 382471 h 393816"/>
              <a:gd name="connsiteX1561" fmla="*/ 5343 w 200925"/>
              <a:gd name="connsiteY1561" fmla="*/ 382183 h 393816"/>
              <a:gd name="connsiteX1562" fmla="*/ 5343 w 200925"/>
              <a:gd name="connsiteY1562" fmla="*/ 381870 h 393816"/>
              <a:gd name="connsiteX1563" fmla="*/ 5343 w 200925"/>
              <a:gd name="connsiteY1563" fmla="*/ 381557 h 393816"/>
              <a:gd name="connsiteX1564" fmla="*/ 4874 w 200925"/>
              <a:gd name="connsiteY1564" fmla="*/ 380931 h 393816"/>
              <a:gd name="connsiteX1565" fmla="*/ 4430 w 200925"/>
              <a:gd name="connsiteY1565" fmla="*/ 380331 h 393816"/>
              <a:gd name="connsiteX1566" fmla="*/ 4222 w 200925"/>
              <a:gd name="connsiteY1566" fmla="*/ 380018 h 393816"/>
              <a:gd name="connsiteX1567" fmla="*/ 3544 w 200925"/>
              <a:gd name="connsiteY1567" fmla="*/ 379105 h 393816"/>
              <a:gd name="connsiteX1568" fmla="*/ 1954 w 200925"/>
              <a:gd name="connsiteY1568" fmla="*/ 377853 h 393816"/>
              <a:gd name="connsiteX1569" fmla="*/ 1719 w 200925"/>
              <a:gd name="connsiteY1569" fmla="*/ 377253 h 393816"/>
              <a:gd name="connsiteX1570" fmla="*/ 1719 w 200925"/>
              <a:gd name="connsiteY1570" fmla="*/ 376027 h 393816"/>
              <a:gd name="connsiteX1571" fmla="*/ 1511 w 200925"/>
              <a:gd name="connsiteY1571" fmla="*/ 375714 h 393816"/>
              <a:gd name="connsiteX1572" fmla="*/ 1511 w 200925"/>
              <a:gd name="connsiteY1572" fmla="*/ 375401 h 393816"/>
              <a:gd name="connsiteX1573" fmla="*/ 1276 w 200925"/>
              <a:gd name="connsiteY1573" fmla="*/ 375088 h 393816"/>
              <a:gd name="connsiteX1574" fmla="*/ 1276 w 200925"/>
              <a:gd name="connsiteY1574" fmla="*/ 374801 h 393816"/>
              <a:gd name="connsiteX1575" fmla="*/ 1276 w 200925"/>
              <a:gd name="connsiteY1575" fmla="*/ 374488 h 393816"/>
              <a:gd name="connsiteX1576" fmla="*/ 1041 w 200925"/>
              <a:gd name="connsiteY1576" fmla="*/ 373549 h 393816"/>
              <a:gd name="connsiteX1577" fmla="*/ 1041 w 200925"/>
              <a:gd name="connsiteY1577" fmla="*/ 372949 h 393816"/>
              <a:gd name="connsiteX1578" fmla="*/ 1041 w 200925"/>
              <a:gd name="connsiteY1578" fmla="*/ 372323 h 393816"/>
              <a:gd name="connsiteX1579" fmla="*/ 363 w 200925"/>
              <a:gd name="connsiteY1579" fmla="*/ 371723 h 393816"/>
              <a:gd name="connsiteX1580" fmla="*/ 155 w 200925"/>
              <a:gd name="connsiteY1580" fmla="*/ 371097 h 393816"/>
              <a:gd name="connsiteX1581" fmla="*/ 155 w 200925"/>
              <a:gd name="connsiteY1581" fmla="*/ 370784 h 393816"/>
              <a:gd name="connsiteX1582" fmla="*/ 155 w 200925"/>
              <a:gd name="connsiteY1582" fmla="*/ 370784 h 39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Lst>
            <a:rect l="l" t="t" r="r" b="b"/>
            <a:pathLst>
              <a:path w="200925" h="393816">
                <a:moveTo>
                  <a:pt x="155" y="370784"/>
                </a:moveTo>
                <a:lnTo>
                  <a:pt x="155" y="370471"/>
                </a:lnTo>
                <a:lnTo>
                  <a:pt x="363" y="369871"/>
                </a:lnTo>
                <a:lnTo>
                  <a:pt x="363" y="369558"/>
                </a:lnTo>
                <a:lnTo>
                  <a:pt x="363" y="368932"/>
                </a:lnTo>
                <a:lnTo>
                  <a:pt x="155" y="368645"/>
                </a:lnTo>
                <a:lnTo>
                  <a:pt x="363" y="368019"/>
                </a:lnTo>
                <a:lnTo>
                  <a:pt x="155" y="367393"/>
                </a:lnTo>
                <a:lnTo>
                  <a:pt x="598" y="365854"/>
                </a:lnTo>
                <a:lnTo>
                  <a:pt x="1276" y="365567"/>
                </a:lnTo>
                <a:lnTo>
                  <a:pt x="1954" y="365254"/>
                </a:lnTo>
                <a:lnTo>
                  <a:pt x="2189" y="364941"/>
                </a:lnTo>
                <a:lnTo>
                  <a:pt x="2632" y="364315"/>
                </a:lnTo>
                <a:lnTo>
                  <a:pt x="2866" y="364002"/>
                </a:lnTo>
                <a:lnTo>
                  <a:pt x="2866" y="362776"/>
                </a:lnTo>
                <a:lnTo>
                  <a:pt x="3075" y="362176"/>
                </a:lnTo>
                <a:lnTo>
                  <a:pt x="3075" y="361863"/>
                </a:lnTo>
                <a:lnTo>
                  <a:pt x="3544" y="361550"/>
                </a:lnTo>
                <a:lnTo>
                  <a:pt x="3544" y="360924"/>
                </a:lnTo>
                <a:lnTo>
                  <a:pt x="3309" y="359384"/>
                </a:lnTo>
                <a:lnTo>
                  <a:pt x="3309" y="358785"/>
                </a:lnTo>
                <a:lnTo>
                  <a:pt x="3309" y="358472"/>
                </a:lnTo>
                <a:lnTo>
                  <a:pt x="3309" y="357845"/>
                </a:lnTo>
                <a:lnTo>
                  <a:pt x="3309" y="357246"/>
                </a:lnTo>
                <a:lnTo>
                  <a:pt x="3075" y="356933"/>
                </a:lnTo>
                <a:lnTo>
                  <a:pt x="2866" y="356933"/>
                </a:lnTo>
                <a:lnTo>
                  <a:pt x="2632" y="356620"/>
                </a:lnTo>
                <a:lnTo>
                  <a:pt x="2397" y="356307"/>
                </a:lnTo>
                <a:lnTo>
                  <a:pt x="2632" y="355994"/>
                </a:lnTo>
                <a:lnTo>
                  <a:pt x="2866" y="355680"/>
                </a:lnTo>
                <a:lnTo>
                  <a:pt x="3987" y="354767"/>
                </a:lnTo>
                <a:lnTo>
                  <a:pt x="4222" y="354454"/>
                </a:lnTo>
                <a:lnTo>
                  <a:pt x="5343" y="354141"/>
                </a:lnTo>
                <a:lnTo>
                  <a:pt x="5786" y="354141"/>
                </a:lnTo>
                <a:lnTo>
                  <a:pt x="7141" y="353854"/>
                </a:lnTo>
                <a:lnTo>
                  <a:pt x="7584" y="353228"/>
                </a:lnTo>
                <a:lnTo>
                  <a:pt x="8262" y="352915"/>
                </a:lnTo>
                <a:lnTo>
                  <a:pt x="8497" y="352915"/>
                </a:lnTo>
                <a:lnTo>
                  <a:pt x="8732" y="353228"/>
                </a:lnTo>
                <a:lnTo>
                  <a:pt x="9175" y="353228"/>
                </a:lnTo>
                <a:lnTo>
                  <a:pt x="9852" y="352002"/>
                </a:lnTo>
                <a:lnTo>
                  <a:pt x="10530" y="351376"/>
                </a:lnTo>
                <a:lnTo>
                  <a:pt x="10061" y="351063"/>
                </a:lnTo>
                <a:lnTo>
                  <a:pt x="10061" y="350437"/>
                </a:lnTo>
                <a:lnTo>
                  <a:pt x="10061" y="349837"/>
                </a:lnTo>
                <a:lnTo>
                  <a:pt x="10295" y="349524"/>
                </a:lnTo>
                <a:lnTo>
                  <a:pt x="10530" y="348898"/>
                </a:lnTo>
                <a:lnTo>
                  <a:pt x="10973" y="348585"/>
                </a:lnTo>
                <a:lnTo>
                  <a:pt x="11416" y="348898"/>
                </a:lnTo>
                <a:lnTo>
                  <a:pt x="11886" y="348898"/>
                </a:lnTo>
                <a:lnTo>
                  <a:pt x="12329" y="348298"/>
                </a:lnTo>
                <a:lnTo>
                  <a:pt x="12329" y="347985"/>
                </a:lnTo>
                <a:lnTo>
                  <a:pt x="12329" y="347672"/>
                </a:lnTo>
                <a:lnTo>
                  <a:pt x="12329" y="347359"/>
                </a:lnTo>
                <a:lnTo>
                  <a:pt x="11416" y="346759"/>
                </a:lnTo>
                <a:lnTo>
                  <a:pt x="10973" y="346446"/>
                </a:lnTo>
                <a:lnTo>
                  <a:pt x="10739" y="346133"/>
                </a:lnTo>
                <a:lnTo>
                  <a:pt x="10739" y="345820"/>
                </a:lnTo>
                <a:lnTo>
                  <a:pt x="10295" y="345194"/>
                </a:lnTo>
                <a:lnTo>
                  <a:pt x="10295" y="344594"/>
                </a:lnTo>
                <a:lnTo>
                  <a:pt x="10530" y="343655"/>
                </a:lnTo>
                <a:lnTo>
                  <a:pt x="10530" y="343029"/>
                </a:lnTo>
                <a:lnTo>
                  <a:pt x="10295" y="342429"/>
                </a:lnTo>
                <a:lnTo>
                  <a:pt x="10061" y="341803"/>
                </a:lnTo>
                <a:lnTo>
                  <a:pt x="9852" y="341490"/>
                </a:lnTo>
                <a:lnTo>
                  <a:pt x="9852" y="341177"/>
                </a:lnTo>
                <a:lnTo>
                  <a:pt x="9852" y="340890"/>
                </a:lnTo>
                <a:lnTo>
                  <a:pt x="10295" y="340264"/>
                </a:lnTo>
                <a:lnTo>
                  <a:pt x="10530" y="340264"/>
                </a:lnTo>
                <a:lnTo>
                  <a:pt x="11208" y="339638"/>
                </a:lnTo>
                <a:lnTo>
                  <a:pt x="11651" y="339038"/>
                </a:lnTo>
                <a:lnTo>
                  <a:pt x="12094" y="338412"/>
                </a:lnTo>
                <a:lnTo>
                  <a:pt x="12771" y="337473"/>
                </a:lnTo>
                <a:lnTo>
                  <a:pt x="13241" y="336872"/>
                </a:lnTo>
                <a:lnTo>
                  <a:pt x="13241" y="336559"/>
                </a:lnTo>
                <a:lnTo>
                  <a:pt x="13241" y="336246"/>
                </a:lnTo>
                <a:lnTo>
                  <a:pt x="13241" y="335933"/>
                </a:lnTo>
                <a:lnTo>
                  <a:pt x="12771" y="334707"/>
                </a:lnTo>
                <a:lnTo>
                  <a:pt x="12329" y="334081"/>
                </a:lnTo>
                <a:lnTo>
                  <a:pt x="12563" y="333455"/>
                </a:lnTo>
                <a:lnTo>
                  <a:pt x="12771" y="333169"/>
                </a:lnTo>
                <a:lnTo>
                  <a:pt x="13241" y="332542"/>
                </a:lnTo>
                <a:lnTo>
                  <a:pt x="13449" y="332229"/>
                </a:lnTo>
                <a:lnTo>
                  <a:pt x="13449" y="331916"/>
                </a:lnTo>
                <a:lnTo>
                  <a:pt x="13449" y="331290"/>
                </a:lnTo>
                <a:lnTo>
                  <a:pt x="13241" y="330690"/>
                </a:lnTo>
                <a:lnTo>
                  <a:pt x="13006" y="330377"/>
                </a:lnTo>
                <a:lnTo>
                  <a:pt x="12563" y="330064"/>
                </a:lnTo>
                <a:lnTo>
                  <a:pt x="12563" y="329438"/>
                </a:lnTo>
                <a:lnTo>
                  <a:pt x="12771" y="329438"/>
                </a:lnTo>
                <a:lnTo>
                  <a:pt x="12771" y="328838"/>
                </a:lnTo>
                <a:lnTo>
                  <a:pt x="12563" y="328525"/>
                </a:lnTo>
                <a:lnTo>
                  <a:pt x="12329" y="328525"/>
                </a:lnTo>
                <a:lnTo>
                  <a:pt x="11886" y="328525"/>
                </a:lnTo>
                <a:lnTo>
                  <a:pt x="11416" y="328212"/>
                </a:lnTo>
                <a:lnTo>
                  <a:pt x="10973" y="327273"/>
                </a:lnTo>
                <a:lnTo>
                  <a:pt x="10973" y="326960"/>
                </a:lnTo>
                <a:lnTo>
                  <a:pt x="10973" y="326673"/>
                </a:lnTo>
                <a:lnTo>
                  <a:pt x="11416" y="326360"/>
                </a:lnTo>
                <a:lnTo>
                  <a:pt x="11416" y="326047"/>
                </a:lnTo>
                <a:lnTo>
                  <a:pt x="11416" y="325734"/>
                </a:lnTo>
                <a:lnTo>
                  <a:pt x="11416" y="325108"/>
                </a:lnTo>
                <a:lnTo>
                  <a:pt x="11416" y="324795"/>
                </a:lnTo>
                <a:lnTo>
                  <a:pt x="11416" y="323569"/>
                </a:lnTo>
                <a:lnTo>
                  <a:pt x="11416" y="323256"/>
                </a:lnTo>
                <a:lnTo>
                  <a:pt x="12329" y="322630"/>
                </a:lnTo>
                <a:lnTo>
                  <a:pt x="12329" y="322343"/>
                </a:lnTo>
                <a:lnTo>
                  <a:pt x="12329" y="321717"/>
                </a:lnTo>
                <a:lnTo>
                  <a:pt x="11651" y="320778"/>
                </a:lnTo>
                <a:lnTo>
                  <a:pt x="11651" y="320465"/>
                </a:lnTo>
                <a:lnTo>
                  <a:pt x="12771" y="318925"/>
                </a:lnTo>
                <a:lnTo>
                  <a:pt x="13006" y="318925"/>
                </a:lnTo>
                <a:lnTo>
                  <a:pt x="13006" y="317986"/>
                </a:lnTo>
                <a:lnTo>
                  <a:pt x="12771" y="317073"/>
                </a:lnTo>
                <a:lnTo>
                  <a:pt x="12771" y="316447"/>
                </a:lnTo>
                <a:lnTo>
                  <a:pt x="13006" y="315508"/>
                </a:lnTo>
                <a:lnTo>
                  <a:pt x="13241" y="314908"/>
                </a:lnTo>
                <a:lnTo>
                  <a:pt x="13449" y="314595"/>
                </a:lnTo>
                <a:lnTo>
                  <a:pt x="13449" y="314282"/>
                </a:lnTo>
                <a:lnTo>
                  <a:pt x="13449" y="313969"/>
                </a:lnTo>
                <a:lnTo>
                  <a:pt x="13241" y="313343"/>
                </a:lnTo>
                <a:lnTo>
                  <a:pt x="12771" y="312743"/>
                </a:lnTo>
                <a:lnTo>
                  <a:pt x="13006" y="311178"/>
                </a:lnTo>
                <a:lnTo>
                  <a:pt x="13241" y="310552"/>
                </a:lnTo>
                <a:lnTo>
                  <a:pt x="14127" y="309952"/>
                </a:lnTo>
                <a:lnTo>
                  <a:pt x="14805" y="309639"/>
                </a:lnTo>
                <a:lnTo>
                  <a:pt x="15483" y="308700"/>
                </a:lnTo>
                <a:lnTo>
                  <a:pt x="16160" y="306848"/>
                </a:lnTo>
                <a:lnTo>
                  <a:pt x="16838" y="303744"/>
                </a:lnTo>
                <a:lnTo>
                  <a:pt x="17516" y="302492"/>
                </a:lnTo>
                <a:lnTo>
                  <a:pt x="17516" y="302205"/>
                </a:lnTo>
                <a:lnTo>
                  <a:pt x="17281" y="301892"/>
                </a:lnTo>
                <a:lnTo>
                  <a:pt x="16838" y="301266"/>
                </a:lnTo>
                <a:lnTo>
                  <a:pt x="16160" y="300326"/>
                </a:lnTo>
                <a:lnTo>
                  <a:pt x="15926" y="299700"/>
                </a:lnTo>
                <a:lnTo>
                  <a:pt x="16160" y="299100"/>
                </a:lnTo>
                <a:lnTo>
                  <a:pt x="16395" y="298787"/>
                </a:lnTo>
                <a:lnTo>
                  <a:pt x="17073" y="297535"/>
                </a:lnTo>
                <a:lnTo>
                  <a:pt x="17281" y="297222"/>
                </a:lnTo>
                <a:lnTo>
                  <a:pt x="17516" y="296909"/>
                </a:lnTo>
                <a:lnTo>
                  <a:pt x="18194" y="295996"/>
                </a:lnTo>
                <a:lnTo>
                  <a:pt x="18194" y="295683"/>
                </a:lnTo>
                <a:lnTo>
                  <a:pt x="17959" y="295683"/>
                </a:lnTo>
                <a:lnTo>
                  <a:pt x="17073" y="295683"/>
                </a:lnTo>
                <a:lnTo>
                  <a:pt x="16604" y="295683"/>
                </a:lnTo>
                <a:lnTo>
                  <a:pt x="15717" y="295057"/>
                </a:lnTo>
                <a:lnTo>
                  <a:pt x="15483" y="294744"/>
                </a:lnTo>
                <a:lnTo>
                  <a:pt x="15483" y="294431"/>
                </a:lnTo>
                <a:lnTo>
                  <a:pt x="15483" y="292892"/>
                </a:lnTo>
                <a:lnTo>
                  <a:pt x="15483" y="292266"/>
                </a:lnTo>
                <a:lnTo>
                  <a:pt x="15717" y="291640"/>
                </a:lnTo>
                <a:lnTo>
                  <a:pt x="15926" y="291640"/>
                </a:lnTo>
                <a:lnTo>
                  <a:pt x="16604" y="291014"/>
                </a:lnTo>
                <a:lnTo>
                  <a:pt x="16604" y="290701"/>
                </a:lnTo>
                <a:lnTo>
                  <a:pt x="16838" y="288849"/>
                </a:lnTo>
                <a:lnTo>
                  <a:pt x="17073" y="287596"/>
                </a:lnTo>
                <a:lnTo>
                  <a:pt x="17073" y="286970"/>
                </a:lnTo>
                <a:lnTo>
                  <a:pt x="17516" y="285118"/>
                </a:lnTo>
                <a:lnTo>
                  <a:pt x="17516" y="284805"/>
                </a:lnTo>
                <a:lnTo>
                  <a:pt x="17516" y="283553"/>
                </a:lnTo>
                <a:lnTo>
                  <a:pt x="17751" y="282640"/>
                </a:lnTo>
                <a:lnTo>
                  <a:pt x="17959" y="282014"/>
                </a:lnTo>
                <a:lnTo>
                  <a:pt x="18194" y="281701"/>
                </a:lnTo>
                <a:lnTo>
                  <a:pt x="17959" y="279510"/>
                </a:lnTo>
                <a:lnTo>
                  <a:pt x="17959" y="279223"/>
                </a:lnTo>
                <a:lnTo>
                  <a:pt x="18194" y="278910"/>
                </a:lnTo>
                <a:lnTo>
                  <a:pt x="18871" y="278284"/>
                </a:lnTo>
                <a:lnTo>
                  <a:pt x="18871" y="277971"/>
                </a:lnTo>
                <a:lnTo>
                  <a:pt x="19106" y="277658"/>
                </a:lnTo>
                <a:lnTo>
                  <a:pt x="19106" y="277345"/>
                </a:lnTo>
                <a:lnTo>
                  <a:pt x="19314" y="276093"/>
                </a:lnTo>
                <a:lnTo>
                  <a:pt x="19314" y="275780"/>
                </a:lnTo>
                <a:lnTo>
                  <a:pt x="19106" y="275467"/>
                </a:lnTo>
                <a:lnTo>
                  <a:pt x="18871" y="274554"/>
                </a:lnTo>
                <a:lnTo>
                  <a:pt x="18194" y="273928"/>
                </a:lnTo>
                <a:lnTo>
                  <a:pt x="17516" y="273302"/>
                </a:lnTo>
                <a:lnTo>
                  <a:pt x="17281" y="272676"/>
                </a:lnTo>
                <a:lnTo>
                  <a:pt x="17281" y="272363"/>
                </a:lnTo>
                <a:lnTo>
                  <a:pt x="17516" y="271423"/>
                </a:lnTo>
                <a:lnTo>
                  <a:pt x="17516" y="270824"/>
                </a:lnTo>
                <a:lnTo>
                  <a:pt x="17751" y="270198"/>
                </a:lnTo>
                <a:lnTo>
                  <a:pt x="18194" y="270511"/>
                </a:lnTo>
                <a:lnTo>
                  <a:pt x="18194" y="270198"/>
                </a:lnTo>
                <a:lnTo>
                  <a:pt x="18871" y="269258"/>
                </a:lnTo>
                <a:lnTo>
                  <a:pt x="19314" y="268319"/>
                </a:lnTo>
                <a:lnTo>
                  <a:pt x="19106" y="266154"/>
                </a:lnTo>
                <a:lnTo>
                  <a:pt x="18871" y="265215"/>
                </a:lnTo>
                <a:lnTo>
                  <a:pt x="19106" y="264902"/>
                </a:lnTo>
                <a:lnTo>
                  <a:pt x="19314" y="263337"/>
                </a:lnTo>
                <a:lnTo>
                  <a:pt x="19992" y="262398"/>
                </a:lnTo>
                <a:lnTo>
                  <a:pt x="20905" y="261772"/>
                </a:lnTo>
                <a:lnTo>
                  <a:pt x="21113" y="261772"/>
                </a:lnTo>
                <a:lnTo>
                  <a:pt x="22469" y="261146"/>
                </a:lnTo>
                <a:lnTo>
                  <a:pt x="22938" y="260859"/>
                </a:lnTo>
                <a:lnTo>
                  <a:pt x="24502" y="259607"/>
                </a:lnTo>
                <a:lnTo>
                  <a:pt x="24737" y="259294"/>
                </a:lnTo>
                <a:lnTo>
                  <a:pt x="24945" y="259294"/>
                </a:lnTo>
                <a:lnTo>
                  <a:pt x="24945" y="258981"/>
                </a:lnTo>
                <a:lnTo>
                  <a:pt x="24945" y="258667"/>
                </a:lnTo>
                <a:lnTo>
                  <a:pt x="24945" y="258354"/>
                </a:lnTo>
                <a:lnTo>
                  <a:pt x="24737" y="258354"/>
                </a:lnTo>
                <a:lnTo>
                  <a:pt x="24502" y="258041"/>
                </a:lnTo>
                <a:lnTo>
                  <a:pt x="24268" y="257415"/>
                </a:lnTo>
                <a:lnTo>
                  <a:pt x="24268" y="256476"/>
                </a:lnTo>
                <a:lnTo>
                  <a:pt x="24502" y="255850"/>
                </a:lnTo>
                <a:lnTo>
                  <a:pt x="24737" y="255537"/>
                </a:lnTo>
                <a:lnTo>
                  <a:pt x="24945" y="254937"/>
                </a:lnTo>
                <a:lnTo>
                  <a:pt x="24737" y="254624"/>
                </a:lnTo>
                <a:lnTo>
                  <a:pt x="24737" y="254311"/>
                </a:lnTo>
                <a:lnTo>
                  <a:pt x="24737" y="253998"/>
                </a:lnTo>
                <a:lnTo>
                  <a:pt x="24945" y="253998"/>
                </a:lnTo>
                <a:lnTo>
                  <a:pt x="25414" y="253685"/>
                </a:lnTo>
                <a:lnTo>
                  <a:pt x="26301" y="253372"/>
                </a:lnTo>
                <a:lnTo>
                  <a:pt x="26535" y="253059"/>
                </a:lnTo>
                <a:lnTo>
                  <a:pt x="26535" y="252433"/>
                </a:lnTo>
                <a:lnTo>
                  <a:pt x="26301" y="252120"/>
                </a:lnTo>
                <a:lnTo>
                  <a:pt x="26535" y="251181"/>
                </a:lnTo>
                <a:lnTo>
                  <a:pt x="26535" y="250555"/>
                </a:lnTo>
                <a:lnTo>
                  <a:pt x="26770" y="250555"/>
                </a:lnTo>
                <a:lnTo>
                  <a:pt x="26979" y="250242"/>
                </a:lnTo>
                <a:lnTo>
                  <a:pt x="27448" y="249616"/>
                </a:lnTo>
                <a:lnTo>
                  <a:pt x="27448" y="248990"/>
                </a:lnTo>
                <a:lnTo>
                  <a:pt x="27656" y="248364"/>
                </a:lnTo>
                <a:lnTo>
                  <a:pt x="27656" y="247738"/>
                </a:lnTo>
                <a:lnTo>
                  <a:pt x="27448" y="247451"/>
                </a:lnTo>
                <a:lnTo>
                  <a:pt x="27213" y="247138"/>
                </a:lnTo>
                <a:lnTo>
                  <a:pt x="27213" y="246825"/>
                </a:lnTo>
                <a:lnTo>
                  <a:pt x="27448" y="245572"/>
                </a:lnTo>
                <a:lnTo>
                  <a:pt x="27448" y="245259"/>
                </a:lnTo>
                <a:lnTo>
                  <a:pt x="27656" y="244007"/>
                </a:lnTo>
                <a:lnTo>
                  <a:pt x="27891" y="243694"/>
                </a:lnTo>
                <a:lnTo>
                  <a:pt x="27891" y="243381"/>
                </a:lnTo>
                <a:lnTo>
                  <a:pt x="28568" y="243068"/>
                </a:lnTo>
                <a:lnTo>
                  <a:pt x="28803" y="242755"/>
                </a:lnTo>
                <a:lnTo>
                  <a:pt x="29455" y="241816"/>
                </a:lnTo>
                <a:lnTo>
                  <a:pt x="29689" y="241503"/>
                </a:lnTo>
                <a:lnTo>
                  <a:pt x="29924" y="241190"/>
                </a:lnTo>
                <a:lnTo>
                  <a:pt x="30133" y="240877"/>
                </a:lnTo>
                <a:lnTo>
                  <a:pt x="30602" y="240251"/>
                </a:lnTo>
                <a:lnTo>
                  <a:pt x="31045" y="239312"/>
                </a:lnTo>
                <a:lnTo>
                  <a:pt x="31722" y="239312"/>
                </a:lnTo>
                <a:lnTo>
                  <a:pt x="32166" y="239312"/>
                </a:lnTo>
                <a:lnTo>
                  <a:pt x="33964" y="238060"/>
                </a:lnTo>
                <a:lnTo>
                  <a:pt x="35320" y="237147"/>
                </a:lnTo>
                <a:lnTo>
                  <a:pt x="36232" y="235895"/>
                </a:lnTo>
                <a:lnTo>
                  <a:pt x="36467" y="235582"/>
                </a:lnTo>
                <a:lnTo>
                  <a:pt x="36676" y="234956"/>
                </a:lnTo>
                <a:lnTo>
                  <a:pt x="36910" y="234643"/>
                </a:lnTo>
                <a:lnTo>
                  <a:pt x="37587" y="234330"/>
                </a:lnTo>
                <a:lnTo>
                  <a:pt x="38031" y="234017"/>
                </a:lnTo>
                <a:lnTo>
                  <a:pt x="38265" y="233704"/>
                </a:lnTo>
                <a:lnTo>
                  <a:pt x="38265" y="232139"/>
                </a:lnTo>
                <a:lnTo>
                  <a:pt x="38265" y="231826"/>
                </a:lnTo>
                <a:lnTo>
                  <a:pt x="38265" y="231512"/>
                </a:lnTo>
                <a:lnTo>
                  <a:pt x="39152" y="230886"/>
                </a:lnTo>
                <a:lnTo>
                  <a:pt x="39387" y="230573"/>
                </a:lnTo>
                <a:lnTo>
                  <a:pt x="39621" y="230260"/>
                </a:lnTo>
                <a:lnTo>
                  <a:pt x="39830" y="229321"/>
                </a:lnTo>
                <a:lnTo>
                  <a:pt x="40507" y="228695"/>
                </a:lnTo>
                <a:lnTo>
                  <a:pt x="40507" y="228069"/>
                </a:lnTo>
                <a:lnTo>
                  <a:pt x="40507" y="227756"/>
                </a:lnTo>
                <a:lnTo>
                  <a:pt x="40507" y="227443"/>
                </a:lnTo>
                <a:lnTo>
                  <a:pt x="40299" y="227130"/>
                </a:lnTo>
                <a:lnTo>
                  <a:pt x="40064" y="226191"/>
                </a:lnTo>
                <a:lnTo>
                  <a:pt x="40064" y="225878"/>
                </a:lnTo>
                <a:lnTo>
                  <a:pt x="40299" y="225252"/>
                </a:lnTo>
                <a:lnTo>
                  <a:pt x="40507" y="224939"/>
                </a:lnTo>
                <a:lnTo>
                  <a:pt x="40741" y="224313"/>
                </a:lnTo>
                <a:lnTo>
                  <a:pt x="40741" y="222747"/>
                </a:lnTo>
                <a:lnTo>
                  <a:pt x="40064" y="221495"/>
                </a:lnTo>
                <a:lnTo>
                  <a:pt x="40064" y="220869"/>
                </a:lnTo>
                <a:lnTo>
                  <a:pt x="40507" y="219930"/>
                </a:lnTo>
                <a:lnTo>
                  <a:pt x="40741" y="219617"/>
                </a:lnTo>
                <a:lnTo>
                  <a:pt x="40976" y="219617"/>
                </a:lnTo>
                <a:lnTo>
                  <a:pt x="41419" y="219304"/>
                </a:lnTo>
                <a:lnTo>
                  <a:pt x="42332" y="218991"/>
                </a:lnTo>
                <a:lnTo>
                  <a:pt x="42097" y="218678"/>
                </a:lnTo>
                <a:lnTo>
                  <a:pt x="42097" y="218365"/>
                </a:lnTo>
                <a:lnTo>
                  <a:pt x="41863" y="218052"/>
                </a:lnTo>
                <a:lnTo>
                  <a:pt x="41654" y="217426"/>
                </a:lnTo>
                <a:lnTo>
                  <a:pt x="41654" y="216800"/>
                </a:lnTo>
                <a:lnTo>
                  <a:pt x="41863" y="216487"/>
                </a:lnTo>
                <a:lnTo>
                  <a:pt x="42097" y="216487"/>
                </a:lnTo>
                <a:lnTo>
                  <a:pt x="42332" y="216487"/>
                </a:lnTo>
                <a:lnTo>
                  <a:pt x="43010" y="216174"/>
                </a:lnTo>
                <a:lnTo>
                  <a:pt x="43218" y="216174"/>
                </a:lnTo>
                <a:lnTo>
                  <a:pt x="43218" y="215548"/>
                </a:lnTo>
                <a:lnTo>
                  <a:pt x="43661" y="214922"/>
                </a:lnTo>
                <a:lnTo>
                  <a:pt x="44130" y="213983"/>
                </a:lnTo>
                <a:lnTo>
                  <a:pt x="44808" y="213670"/>
                </a:lnTo>
                <a:lnTo>
                  <a:pt x="45929" y="212731"/>
                </a:lnTo>
                <a:lnTo>
                  <a:pt x="46164" y="212418"/>
                </a:lnTo>
                <a:lnTo>
                  <a:pt x="47284" y="211479"/>
                </a:lnTo>
                <a:lnTo>
                  <a:pt x="47519" y="211165"/>
                </a:lnTo>
                <a:lnTo>
                  <a:pt x="47728" y="210852"/>
                </a:lnTo>
                <a:lnTo>
                  <a:pt x="47728" y="209287"/>
                </a:lnTo>
                <a:lnTo>
                  <a:pt x="47728" y="208974"/>
                </a:lnTo>
                <a:lnTo>
                  <a:pt x="47519" y="208035"/>
                </a:lnTo>
                <a:lnTo>
                  <a:pt x="47519" y="207409"/>
                </a:lnTo>
                <a:lnTo>
                  <a:pt x="47728" y="207409"/>
                </a:lnTo>
                <a:lnTo>
                  <a:pt x="47962" y="207096"/>
                </a:lnTo>
                <a:lnTo>
                  <a:pt x="48406" y="207096"/>
                </a:lnTo>
                <a:lnTo>
                  <a:pt x="49083" y="207096"/>
                </a:lnTo>
                <a:lnTo>
                  <a:pt x="49083" y="206783"/>
                </a:lnTo>
                <a:lnTo>
                  <a:pt x="49761" y="205844"/>
                </a:lnTo>
                <a:lnTo>
                  <a:pt x="49761" y="205531"/>
                </a:lnTo>
                <a:lnTo>
                  <a:pt x="49526" y="205218"/>
                </a:lnTo>
                <a:lnTo>
                  <a:pt x="49526" y="204905"/>
                </a:lnTo>
                <a:lnTo>
                  <a:pt x="49761" y="204905"/>
                </a:lnTo>
                <a:lnTo>
                  <a:pt x="50673" y="204592"/>
                </a:lnTo>
                <a:lnTo>
                  <a:pt x="50673" y="204279"/>
                </a:lnTo>
                <a:lnTo>
                  <a:pt x="49995" y="204279"/>
                </a:lnTo>
                <a:lnTo>
                  <a:pt x="49083" y="203966"/>
                </a:lnTo>
                <a:lnTo>
                  <a:pt x="48849" y="203966"/>
                </a:lnTo>
                <a:lnTo>
                  <a:pt x="48406" y="204279"/>
                </a:lnTo>
                <a:lnTo>
                  <a:pt x="48197" y="204279"/>
                </a:lnTo>
                <a:lnTo>
                  <a:pt x="47962" y="203966"/>
                </a:lnTo>
                <a:lnTo>
                  <a:pt x="48197" y="203340"/>
                </a:lnTo>
                <a:lnTo>
                  <a:pt x="48197" y="203027"/>
                </a:lnTo>
                <a:lnTo>
                  <a:pt x="48406" y="202714"/>
                </a:lnTo>
                <a:lnTo>
                  <a:pt x="48406" y="201462"/>
                </a:lnTo>
                <a:lnTo>
                  <a:pt x="48197" y="201149"/>
                </a:lnTo>
                <a:lnTo>
                  <a:pt x="47728" y="200497"/>
                </a:lnTo>
                <a:lnTo>
                  <a:pt x="47728" y="200183"/>
                </a:lnTo>
                <a:lnTo>
                  <a:pt x="48640" y="199244"/>
                </a:lnTo>
                <a:lnTo>
                  <a:pt x="49318" y="198931"/>
                </a:lnTo>
                <a:lnTo>
                  <a:pt x="49318" y="198618"/>
                </a:lnTo>
                <a:lnTo>
                  <a:pt x="49083" y="197992"/>
                </a:lnTo>
                <a:lnTo>
                  <a:pt x="49083" y="197366"/>
                </a:lnTo>
                <a:lnTo>
                  <a:pt x="49318" y="197053"/>
                </a:lnTo>
                <a:lnTo>
                  <a:pt x="49761" y="197053"/>
                </a:lnTo>
                <a:lnTo>
                  <a:pt x="50204" y="197366"/>
                </a:lnTo>
                <a:lnTo>
                  <a:pt x="50439" y="197679"/>
                </a:lnTo>
                <a:lnTo>
                  <a:pt x="50439" y="197992"/>
                </a:lnTo>
                <a:lnTo>
                  <a:pt x="50673" y="197992"/>
                </a:lnTo>
                <a:lnTo>
                  <a:pt x="50673" y="197679"/>
                </a:lnTo>
                <a:lnTo>
                  <a:pt x="50673" y="197366"/>
                </a:lnTo>
                <a:lnTo>
                  <a:pt x="50204" y="196740"/>
                </a:lnTo>
                <a:lnTo>
                  <a:pt x="50204" y="196427"/>
                </a:lnTo>
                <a:lnTo>
                  <a:pt x="50204" y="196114"/>
                </a:lnTo>
                <a:lnTo>
                  <a:pt x="50204" y="195801"/>
                </a:lnTo>
                <a:lnTo>
                  <a:pt x="50439" y="195488"/>
                </a:lnTo>
                <a:lnTo>
                  <a:pt x="50673" y="195801"/>
                </a:lnTo>
                <a:lnTo>
                  <a:pt x="51351" y="196114"/>
                </a:lnTo>
                <a:lnTo>
                  <a:pt x="51560" y="196114"/>
                </a:lnTo>
                <a:lnTo>
                  <a:pt x="51560" y="195801"/>
                </a:lnTo>
                <a:lnTo>
                  <a:pt x="51560" y="195175"/>
                </a:lnTo>
                <a:lnTo>
                  <a:pt x="51795" y="194862"/>
                </a:lnTo>
                <a:lnTo>
                  <a:pt x="52238" y="194549"/>
                </a:lnTo>
                <a:lnTo>
                  <a:pt x="52238" y="194236"/>
                </a:lnTo>
                <a:lnTo>
                  <a:pt x="51795" y="193297"/>
                </a:lnTo>
                <a:lnTo>
                  <a:pt x="51795" y="192984"/>
                </a:lnTo>
                <a:lnTo>
                  <a:pt x="52029" y="192984"/>
                </a:lnTo>
                <a:lnTo>
                  <a:pt x="52029" y="192671"/>
                </a:lnTo>
                <a:lnTo>
                  <a:pt x="52472" y="192358"/>
                </a:lnTo>
                <a:lnTo>
                  <a:pt x="53358" y="192045"/>
                </a:lnTo>
                <a:lnTo>
                  <a:pt x="53827" y="191731"/>
                </a:lnTo>
                <a:lnTo>
                  <a:pt x="53593" y="191418"/>
                </a:lnTo>
                <a:lnTo>
                  <a:pt x="53149" y="191105"/>
                </a:lnTo>
                <a:lnTo>
                  <a:pt x="52915" y="191105"/>
                </a:lnTo>
                <a:lnTo>
                  <a:pt x="53149" y="190453"/>
                </a:lnTo>
                <a:lnTo>
                  <a:pt x="53358" y="190453"/>
                </a:lnTo>
                <a:lnTo>
                  <a:pt x="54036" y="190453"/>
                </a:lnTo>
                <a:lnTo>
                  <a:pt x="54271" y="190453"/>
                </a:lnTo>
                <a:lnTo>
                  <a:pt x="54714" y="189514"/>
                </a:lnTo>
                <a:lnTo>
                  <a:pt x="55183" y="188888"/>
                </a:lnTo>
                <a:lnTo>
                  <a:pt x="55392" y="188575"/>
                </a:lnTo>
                <a:lnTo>
                  <a:pt x="55183" y="188262"/>
                </a:lnTo>
                <a:lnTo>
                  <a:pt x="54949" y="187949"/>
                </a:lnTo>
                <a:lnTo>
                  <a:pt x="54714" y="187949"/>
                </a:lnTo>
                <a:lnTo>
                  <a:pt x="54714" y="187636"/>
                </a:lnTo>
                <a:lnTo>
                  <a:pt x="54949" y="187636"/>
                </a:lnTo>
                <a:lnTo>
                  <a:pt x="55392" y="187636"/>
                </a:lnTo>
                <a:lnTo>
                  <a:pt x="55861" y="187323"/>
                </a:lnTo>
                <a:lnTo>
                  <a:pt x="56069" y="187323"/>
                </a:lnTo>
                <a:lnTo>
                  <a:pt x="56069" y="187636"/>
                </a:lnTo>
                <a:lnTo>
                  <a:pt x="56304" y="187636"/>
                </a:lnTo>
                <a:lnTo>
                  <a:pt x="56538" y="187636"/>
                </a:lnTo>
                <a:lnTo>
                  <a:pt x="56747" y="187636"/>
                </a:lnTo>
                <a:lnTo>
                  <a:pt x="56982" y="187636"/>
                </a:lnTo>
                <a:lnTo>
                  <a:pt x="57216" y="187636"/>
                </a:lnTo>
                <a:lnTo>
                  <a:pt x="57216" y="187323"/>
                </a:lnTo>
                <a:lnTo>
                  <a:pt x="56982" y="187010"/>
                </a:lnTo>
                <a:lnTo>
                  <a:pt x="56538" y="186697"/>
                </a:lnTo>
                <a:lnTo>
                  <a:pt x="56069" y="186384"/>
                </a:lnTo>
                <a:lnTo>
                  <a:pt x="55626" y="186384"/>
                </a:lnTo>
                <a:lnTo>
                  <a:pt x="55626" y="186071"/>
                </a:lnTo>
                <a:lnTo>
                  <a:pt x="55861" y="186071"/>
                </a:lnTo>
                <a:lnTo>
                  <a:pt x="56069" y="186071"/>
                </a:lnTo>
                <a:lnTo>
                  <a:pt x="56538" y="186071"/>
                </a:lnTo>
                <a:lnTo>
                  <a:pt x="56747" y="185758"/>
                </a:lnTo>
                <a:lnTo>
                  <a:pt x="56982" y="185445"/>
                </a:lnTo>
                <a:lnTo>
                  <a:pt x="57216" y="184506"/>
                </a:lnTo>
                <a:lnTo>
                  <a:pt x="57216" y="184193"/>
                </a:lnTo>
                <a:lnTo>
                  <a:pt x="56982" y="183880"/>
                </a:lnTo>
                <a:lnTo>
                  <a:pt x="56538" y="183880"/>
                </a:lnTo>
                <a:lnTo>
                  <a:pt x="56304" y="183567"/>
                </a:lnTo>
                <a:lnTo>
                  <a:pt x="56069" y="183880"/>
                </a:lnTo>
                <a:lnTo>
                  <a:pt x="55861" y="184193"/>
                </a:lnTo>
                <a:lnTo>
                  <a:pt x="55861" y="184506"/>
                </a:lnTo>
                <a:lnTo>
                  <a:pt x="55626" y="184819"/>
                </a:lnTo>
                <a:lnTo>
                  <a:pt x="55183" y="184819"/>
                </a:lnTo>
                <a:lnTo>
                  <a:pt x="54949" y="184506"/>
                </a:lnTo>
                <a:lnTo>
                  <a:pt x="54714" y="184193"/>
                </a:lnTo>
                <a:lnTo>
                  <a:pt x="54714" y="183567"/>
                </a:lnTo>
                <a:lnTo>
                  <a:pt x="54505" y="182601"/>
                </a:lnTo>
                <a:lnTo>
                  <a:pt x="54505" y="182288"/>
                </a:lnTo>
                <a:lnTo>
                  <a:pt x="54714" y="181349"/>
                </a:lnTo>
                <a:lnTo>
                  <a:pt x="55392" y="180723"/>
                </a:lnTo>
                <a:lnTo>
                  <a:pt x="55861" y="180410"/>
                </a:lnTo>
                <a:lnTo>
                  <a:pt x="56069" y="180410"/>
                </a:lnTo>
                <a:lnTo>
                  <a:pt x="56304" y="180410"/>
                </a:lnTo>
                <a:lnTo>
                  <a:pt x="56538" y="180410"/>
                </a:lnTo>
                <a:lnTo>
                  <a:pt x="56747" y="179471"/>
                </a:lnTo>
                <a:lnTo>
                  <a:pt x="56747" y="179158"/>
                </a:lnTo>
                <a:lnTo>
                  <a:pt x="56304" y="179158"/>
                </a:lnTo>
                <a:lnTo>
                  <a:pt x="55861" y="178532"/>
                </a:lnTo>
                <a:lnTo>
                  <a:pt x="55861" y="177593"/>
                </a:lnTo>
                <a:lnTo>
                  <a:pt x="55861" y="176315"/>
                </a:lnTo>
                <a:lnTo>
                  <a:pt x="56069" y="176002"/>
                </a:lnTo>
                <a:lnTo>
                  <a:pt x="56304" y="176002"/>
                </a:lnTo>
                <a:lnTo>
                  <a:pt x="56304" y="175689"/>
                </a:lnTo>
                <a:lnTo>
                  <a:pt x="56069" y="175689"/>
                </a:lnTo>
                <a:lnTo>
                  <a:pt x="55861" y="175689"/>
                </a:lnTo>
                <a:lnTo>
                  <a:pt x="55626" y="175376"/>
                </a:lnTo>
                <a:lnTo>
                  <a:pt x="55861" y="175063"/>
                </a:lnTo>
                <a:lnTo>
                  <a:pt x="55861" y="174750"/>
                </a:lnTo>
                <a:lnTo>
                  <a:pt x="55626" y="174750"/>
                </a:lnTo>
                <a:lnTo>
                  <a:pt x="55392" y="175063"/>
                </a:lnTo>
                <a:lnTo>
                  <a:pt x="55392" y="174750"/>
                </a:lnTo>
                <a:lnTo>
                  <a:pt x="55183" y="174437"/>
                </a:lnTo>
                <a:lnTo>
                  <a:pt x="54949" y="174124"/>
                </a:lnTo>
                <a:lnTo>
                  <a:pt x="54714" y="173811"/>
                </a:lnTo>
                <a:lnTo>
                  <a:pt x="54271" y="172245"/>
                </a:lnTo>
                <a:lnTo>
                  <a:pt x="53827" y="171280"/>
                </a:lnTo>
                <a:lnTo>
                  <a:pt x="53358" y="170654"/>
                </a:lnTo>
                <a:lnTo>
                  <a:pt x="53358" y="169715"/>
                </a:lnTo>
                <a:lnTo>
                  <a:pt x="53593" y="169402"/>
                </a:lnTo>
                <a:lnTo>
                  <a:pt x="54036" y="169089"/>
                </a:lnTo>
                <a:lnTo>
                  <a:pt x="54036" y="168776"/>
                </a:lnTo>
                <a:lnTo>
                  <a:pt x="54271" y="168150"/>
                </a:lnTo>
                <a:lnTo>
                  <a:pt x="54036" y="167837"/>
                </a:lnTo>
                <a:lnTo>
                  <a:pt x="54714" y="166559"/>
                </a:lnTo>
                <a:lnTo>
                  <a:pt x="54714" y="166246"/>
                </a:lnTo>
                <a:lnTo>
                  <a:pt x="54714" y="165620"/>
                </a:lnTo>
                <a:lnTo>
                  <a:pt x="54714" y="165307"/>
                </a:lnTo>
                <a:lnTo>
                  <a:pt x="54949" y="164055"/>
                </a:lnTo>
                <a:lnTo>
                  <a:pt x="55392" y="163428"/>
                </a:lnTo>
                <a:lnTo>
                  <a:pt x="55183" y="162776"/>
                </a:lnTo>
                <a:lnTo>
                  <a:pt x="54949" y="162463"/>
                </a:lnTo>
                <a:lnTo>
                  <a:pt x="54714" y="161837"/>
                </a:lnTo>
                <a:lnTo>
                  <a:pt x="54036" y="160585"/>
                </a:lnTo>
                <a:lnTo>
                  <a:pt x="53827" y="159646"/>
                </a:lnTo>
                <a:lnTo>
                  <a:pt x="54036" y="159333"/>
                </a:lnTo>
                <a:lnTo>
                  <a:pt x="54036" y="158994"/>
                </a:lnTo>
                <a:lnTo>
                  <a:pt x="54036" y="158681"/>
                </a:lnTo>
                <a:lnTo>
                  <a:pt x="54036" y="158368"/>
                </a:lnTo>
                <a:lnTo>
                  <a:pt x="53827" y="158368"/>
                </a:lnTo>
                <a:lnTo>
                  <a:pt x="53593" y="158681"/>
                </a:lnTo>
                <a:lnTo>
                  <a:pt x="53358" y="158681"/>
                </a:lnTo>
                <a:lnTo>
                  <a:pt x="53149" y="158368"/>
                </a:lnTo>
                <a:lnTo>
                  <a:pt x="53358" y="157429"/>
                </a:lnTo>
                <a:lnTo>
                  <a:pt x="54036" y="156177"/>
                </a:lnTo>
                <a:lnTo>
                  <a:pt x="54271" y="155864"/>
                </a:lnTo>
                <a:lnTo>
                  <a:pt x="54714" y="155551"/>
                </a:lnTo>
                <a:lnTo>
                  <a:pt x="55392" y="155211"/>
                </a:lnTo>
                <a:lnTo>
                  <a:pt x="56304" y="154585"/>
                </a:lnTo>
                <a:lnTo>
                  <a:pt x="56538" y="154272"/>
                </a:lnTo>
                <a:lnTo>
                  <a:pt x="56747" y="153959"/>
                </a:lnTo>
                <a:lnTo>
                  <a:pt x="56747" y="153646"/>
                </a:lnTo>
                <a:lnTo>
                  <a:pt x="56982" y="153333"/>
                </a:lnTo>
                <a:lnTo>
                  <a:pt x="56982" y="153020"/>
                </a:lnTo>
                <a:lnTo>
                  <a:pt x="56982" y="151429"/>
                </a:lnTo>
                <a:lnTo>
                  <a:pt x="56747" y="151429"/>
                </a:lnTo>
                <a:lnTo>
                  <a:pt x="56982" y="150803"/>
                </a:lnTo>
                <a:lnTo>
                  <a:pt x="57425" y="150490"/>
                </a:lnTo>
                <a:lnTo>
                  <a:pt x="57660" y="150490"/>
                </a:lnTo>
                <a:lnTo>
                  <a:pt x="58337" y="150803"/>
                </a:lnTo>
                <a:lnTo>
                  <a:pt x="59015" y="150803"/>
                </a:lnTo>
                <a:lnTo>
                  <a:pt x="59458" y="150490"/>
                </a:lnTo>
                <a:lnTo>
                  <a:pt x="60136" y="150177"/>
                </a:lnTo>
                <a:lnTo>
                  <a:pt x="61726" y="149551"/>
                </a:lnTo>
                <a:lnTo>
                  <a:pt x="61934" y="149238"/>
                </a:lnTo>
                <a:lnTo>
                  <a:pt x="62169" y="148612"/>
                </a:lnTo>
                <a:lnTo>
                  <a:pt x="62612" y="148273"/>
                </a:lnTo>
                <a:lnTo>
                  <a:pt x="64411" y="148273"/>
                </a:lnTo>
                <a:lnTo>
                  <a:pt x="65088" y="148273"/>
                </a:lnTo>
                <a:lnTo>
                  <a:pt x="66444" y="148273"/>
                </a:lnTo>
                <a:lnTo>
                  <a:pt x="67122" y="148612"/>
                </a:lnTo>
                <a:lnTo>
                  <a:pt x="67591" y="148612"/>
                </a:lnTo>
                <a:lnTo>
                  <a:pt x="68242" y="148273"/>
                </a:lnTo>
                <a:lnTo>
                  <a:pt x="68712" y="147647"/>
                </a:lnTo>
                <a:lnTo>
                  <a:pt x="69390" y="147021"/>
                </a:lnTo>
                <a:lnTo>
                  <a:pt x="70511" y="146708"/>
                </a:lnTo>
                <a:lnTo>
                  <a:pt x="71188" y="146708"/>
                </a:lnTo>
                <a:lnTo>
                  <a:pt x="73222" y="147960"/>
                </a:lnTo>
                <a:lnTo>
                  <a:pt x="73899" y="148273"/>
                </a:lnTo>
                <a:lnTo>
                  <a:pt x="74342" y="148273"/>
                </a:lnTo>
                <a:lnTo>
                  <a:pt x="74577" y="148273"/>
                </a:lnTo>
                <a:lnTo>
                  <a:pt x="75463" y="147960"/>
                </a:lnTo>
                <a:lnTo>
                  <a:pt x="76376" y="147647"/>
                </a:lnTo>
                <a:lnTo>
                  <a:pt x="77288" y="147334"/>
                </a:lnTo>
                <a:lnTo>
                  <a:pt x="78174" y="146708"/>
                </a:lnTo>
                <a:lnTo>
                  <a:pt x="78617" y="146395"/>
                </a:lnTo>
                <a:lnTo>
                  <a:pt x="79295" y="146081"/>
                </a:lnTo>
                <a:lnTo>
                  <a:pt x="80208" y="145768"/>
                </a:lnTo>
                <a:lnTo>
                  <a:pt x="80650" y="145768"/>
                </a:lnTo>
                <a:lnTo>
                  <a:pt x="80885" y="145455"/>
                </a:lnTo>
                <a:lnTo>
                  <a:pt x="80885" y="145116"/>
                </a:lnTo>
                <a:lnTo>
                  <a:pt x="80650" y="144177"/>
                </a:lnTo>
                <a:lnTo>
                  <a:pt x="80442" y="143551"/>
                </a:lnTo>
                <a:lnTo>
                  <a:pt x="80885" y="143238"/>
                </a:lnTo>
                <a:lnTo>
                  <a:pt x="80885" y="142925"/>
                </a:lnTo>
                <a:lnTo>
                  <a:pt x="80442" y="142612"/>
                </a:lnTo>
                <a:lnTo>
                  <a:pt x="80650" y="141647"/>
                </a:lnTo>
                <a:lnTo>
                  <a:pt x="80650" y="141334"/>
                </a:lnTo>
                <a:lnTo>
                  <a:pt x="81120" y="141334"/>
                </a:lnTo>
                <a:lnTo>
                  <a:pt x="81797" y="141334"/>
                </a:lnTo>
                <a:lnTo>
                  <a:pt x="82241" y="141021"/>
                </a:lnTo>
                <a:lnTo>
                  <a:pt x="81797" y="140082"/>
                </a:lnTo>
                <a:lnTo>
                  <a:pt x="82006" y="139769"/>
                </a:lnTo>
                <a:lnTo>
                  <a:pt x="82919" y="138804"/>
                </a:lnTo>
                <a:lnTo>
                  <a:pt x="83127" y="138804"/>
                </a:lnTo>
                <a:lnTo>
                  <a:pt x="84482" y="138804"/>
                </a:lnTo>
                <a:lnTo>
                  <a:pt x="84952" y="138491"/>
                </a:lnTo>
                <a:lnTo>
                  <a:pt x="85160" y="138178"/>
                </a:lnTo>
                <a:lnTo>
                  <a:pt x="85630" y="137865"/>
                </a:lnTo>
                <a:lnTo>
                  <a:pt x="85838" y="137865"/>
                </a:lnTo>
                <a:lnTo>
                  <a:pt x="86073" y="137865"/>
                </a:lnTo>
                <a:lnTo>
                  <a:pt x="86307" y="137552"/>
                </a:lnTo>
                <a:lnTo>
                  <a:pt x="86985" y="137865"/>
                </a:lnTo>
                <a:lnTo>
                  <a:pt x="87193" y="137865"/>
                </a:lnTo>
                <a:lnTo>
                  <a:pt x="87637" y="138491"/>
                </a:lnTo>
                <a:lnTo>
                  <a:pt x="88106" y="138491"/>
                </a:lnTo>
                <a:lnTo>
                  <a:pt x="88314" y="138491"/>
                </a:lnTo>
                <a:lnTo>
                  <a:pt x="88784" y="137865"/>
                </a:lnTo>
                <a:lnTo>
                  <a:pt x="88784" y="137552"/>
                </a:lnTo>
                <a:lnTo>
                  <a:pt x="88992" y="137552"/>
                </a:lnTo>
                <a:lnTo>
                  <a:pt x="89227" y="137239"/>
                </a:lnTo>
                <a:lnTo>
                  <a:pt x="89670" y="137239"/>
                </a:lnTo>
                <a:lnTo>
                  <a:pt x="90139" y="136926"/>
                </a:lnTo>
                <a:lnTo>
                  <a:pt x="91495" y="137239"/>
                </a:lnTo>
                <a:lnTo>
                  <a:pt x="92173" y="136926"/>
                </a:lnTo>
                <a:lnTo>
                  <a:pt x="93058" y="136299"/>
                </a:lnTo>
                <a:lnTo>
                  <a:pt x="94179" y="135334"/>
                </a:lnTo>
                <a:lnTo>
                  <a:pt x="94857" y="135021"/>
                </a:lnTo>
                <a:lnTo>
                  <a:pt x="94857" y="134708"/>
                </a:lnTo>
                <a:lnTo>
                  <a:pt x="95092" y="134708"/>
                </a:lnTo>
                <a:lnTo>
                  <a:pt x="95327" y="134708"/>
                </a:lnTo>
                <a:lnTo>
                  <a:pt x="95535" y="134708"/>
                </a:lnTo>
                <a:lnTo>
                  <a:pt x="95535" y="134395"/>
                </a:lnTo>
                <a:lnTo>
                  <a:pt x="95535" y="134082"/>
                </a:lnTo>
                <a:lnTo>
                  <a:pt x="95327" y="133456"/>
                </a:lnTo>
                <a:lnTo>
                  <a:pt x="95535" y="133456"/>
                </a:lnTo>
                <a:lnTo>
                  <a:pt x="96447" y="133117"/>
                </a:lnTo>
                <a:lnTo>
                  <a:pt x="96890" y="132804"/>
                </a:lnTo>
                <a:lnTo>
                  <a:pt x="97125" y="132491"/>
                </a:lnTo>
                <a:lnTo>
                  <a:pt x="97568" y="131865"/>
                </a:lnTo>
                <a:lnTo>
                  <a:pt x="97568" y="130587"/>
                </a:lnTo>
                <a:lnTo>
                  <a:pt x="98012" y="129648"/>
                </a:lnTo>
                <a:lnTo>
                  <a:pt x="98246" y="129335"/>
                </a:lnTo>
                <a:lnTo>
                  <a:pt x="98924" y="129648"/>
                </a:lnTo>
                <a:lnTo>
                  <a:pt x="99158" y="129335"/>
                </a:lnTo>
                <a:lnTo>
                  <a:pt x="99367" y="129022"/>
                </a:lnTo>
                <a:lnTo>
                  <a:pt x="99367" y="128709"/>
                </a:lnTo>
                <a:lnTo>
                  <a:pt x="98924" y="128396"/>
                </a:lnTo>
                <a:lnTo>
                  <a:pt x="98689" y="128056"/>
                </a:lnTo>
                <a:lnTo>
                  <a:pt x="98689" y="127743"/>
                </a:lnTo>
                <a:lnTo>
                  <a:pt x="98924" y="127430"/>
                </a:lnTo>
                <a:lnTo>
                  <a:pt x="99158" y="127117"/>
                </a:lnTo>
                <a:lnTo>
                  <a:pt x="99601" y="126804"/>
                </a:lnTo>
                <a:lnTo>
                  <a:pt x="100279" y="126178"/>
                </a:lnTo>
                <a:lnTo>
                  <a:pt x="100514" y="125865"/>
                </a:lnTo>
                <a:lnTo>
                  <a:pt x="100957" y="125865"/>
                </a:lnTo>
                <a:lnTo>
                  <a:pt x="101192" y="126178"/>
                </a:lnTo>
                <a:lnTo>
                  <a:pt x="101192" y="126491"/>
                </a:lnTo>
                <a:lnTo>
                  <a:pt x="100957" y="126491"/>
                </a:lnTo>
                <a:lnTo>
                  <a:pt x="100279" y="126804"/>
                </a:lnTo>
                <a:lnTo>
                  <a:pt x="100044" y="127117"/>
                </a:lnTo>
                <a:lnTo>
                  <a:pt x="100514" y="127743"/>
                </a:lnTo>
                <a:lnTo>
                  <a:pt x="101192" y="127430"/>
                </a:lnTo>
                <a:lnTo>
                  <a:pt x="101635" y="126178"/>
                </a:lnTo>
                <a:lnTo>
                  <a:pt x="101869" y="125865"/>
                </a:lnTo>
                <a:lnTo>
                  <a:pt x="102078" y="125865"/>
                </a:lnTo>
                <a:lnTo>
                  <a:pt x="102755" y="125865"/>
                </a:lnTo>
                <a:lnTo>
                  <a:pt x="103199" y="125865"/>
                </a:lnTo>
                <a:lnTo>
                  <a:pt x="103877" y="125526"/>
                </a:lnTo>
                <a:lnTo>
                  <a:pt x="104111" y="125213"/>
                </a:lnTo>
                <a:lnTo>
                  <a:pt x="104111" y="124900"/>
                </a:lnTo>
                <a:lnTo>
                  <a:pt x="104346" y="124274"/>
                </a:lnTo>
                <a:lnTo>
                  <a:pt x="104346" y="123648"/>
                </a:lnTo>
                <a:lnTo>
                  <a:pt x="104554" y="123335"/>
                </a:lnTo>
                <a:lnTo>
                  <a:pt x="104789" y="123335"/>
                </a:lnTo>
                <a:lnTo>
                  <a:pt x="105024" y="123648"/>
                </a:lnTo>
                <a:lnTo>
                  <a:pt x="105232" y="123648"/>
                </a:lnTo>
                <a:lnTo>
                  <a:pt x="105466" y="123648"/>
                </a:lnTo>
                <a:lnTo>
                  <a:pt x="105232" y="122996"/>
                </a:lnTo>
                <a:lnTo>
                  <a:pt x="105701" y="122996"/>
                </a:lnTo>
                <a:lnTo>
                  <a:pt x="106144" y="123335"/>
                </a:lnTo>
                <a:lnTo>
                  <a:pt x="106379" y="122996"/>
                </a:lnTo>
                <a:lnTo>
                  <a:pt x="106379" y="122683"/>
                </a:lnTo>
                <a:lnTo>
                  <a:pt x="105701" y="122370"/>
                </a:lnTo>
                <a:lnTo>
                  <a:pt x="105466" y="122057"/>
                </a:lnTo>
                <a:lnTo>
                  <a:pt x="105466" y="121431"/>
                </a:lnTo>
                <a:lnTo>
                  <a:pt x="105232" y="121431"/>
                </a:lnTo>
                <a:lnTo>
                  <a:pt x="104789" y="120804"/>
                </a:lnTo>
                <a:lnTo>
                  <a:pt x="104554" y="120465"/>
                </a:lnTo>
                <a:lnTo>
                  <a:pt x="104554" y="120152"/>
                </a:lnTo>
                <a:lnTo>
                  <a:pt x="105232" y="120152"/>
                </a:lnTo>
                <a:lnTo>
                  <a:pt x="105466" y="120152"/>
                </a:lnTo>
                <a:lnTo>
                  <a:pt x="105701" y="119839"/>
                </a:lnTo>
                <a:lnTo>
                  <a:pt x="106379" y="118900"/>
                </a:lnTo>
                <a:lnTo>
                  <a:pt x="106587" y="118587"/>
                </a:lnTo>
                <a:lnTo>
                  <a:pt x="106822" y="117935"/>
                </a:lnTo>
                <a:lnTo>
                  <a:pt x="106587" y="117309"/>
                </a:lnTo>
                <a:lnTo>
                  <a:pt x="105232" y="116370"/>
                </a:lnTo>
                <a:lnTo>
                  <a:pt x="104111" y="115405"/>
                </a:lnTo>
                <a:lnTo>
                  <a:pt x="104111" y="115092"/>
                </a:lnTo>
                <a:lnTo>
                  <a:pt x="104111" y="114779"/>
                </a:lnTo>
                <a:lnTo>
                  <a:pt x="104346" y="114152"/>
                </a:lnTo>
                <a:lnTo>
                  <a:pt x="104554" y="113813"/>
                </a:lnTo>
                <a:lnTo>
                  <a:pt x="104789" y="113500"/>
                </a:lnTo>
                <a:lnTo>
                  <a:pt x="105024" y="113500"/>
                </a:lnTo>
                <a:lnTo>
                  <a:pt x="106587" y="113813"/>
                </a:lnTo>
                <a:lnTo>
                  <a:pt x="107265" y="114152"/>
                </a:lnTo>
                <a:lnTo>
                  <a:pt x="107709" y="113813"/>
                </a:lnTo>
                <a:lnTo>
                  <a:pt x="108178" y="113813"/>
                </a:lnTo>
                <a:lnTo>
                  <a:pt x="108386" y="113500"/>
                </a:lnTo>
                <a:lnTo>
                  <a:pt x="108386" y="113187"/>
                </a:lnTo>
                <a:lnTo>
                  <a:pt x="108386" y="112874"/>
                </a:lnTo>
                <a:lnTo>
                  <a:pt x="108620" y="112874"/>
                </a:lnTo>
                <a:lnTo>
                  <a:pt x="109064" y="112874"/>
                </a:lnTo>
                <a:lnTo>
                  <a:pt x="109298" y="112874"/>
                </a:lnTo>
                <a:lnTo>
                  <a:pt x="109533" y="112561"/>
                </a:lnTo>
                <a:lnTo>
                  <a:pt x="109298" y="112561"/>
                </a:lnTo>
                <a:lnTo>
                  <a:pt x="108855" y="111935"/>
                </a:lnTo>
                <a:lnTo>
                  <a:pt x="108855" y="111596"/>
                </a:lnTo>
                <a:lnTo>
                  <a:pt x="108855" y="111283"/>
                </a:lnTo>
                <a:lnTo>
                  <a:pt x="109064" y="111283"/>
                </a:lnTo>
                <a:lnTo>
                  <a:pt x="109298" y="111596"/>
                </a:lnTo>
                <a:lnTo>
                  <a:pt x="109533" y="111935"/>
                </a:lnTo>
                <a:lnTo>
                  <a:pt x="109742" y="111596"/>
                </a:lnTo>
                <a:lnTo>
                  <a:pt x="109976" y="111596"/>
                </a:lnTo>
                <a:lnTo>
                  <a:pt x="110420" y="111283"/>
                </a:lnTo>
                <a:lnTo>
                  <a:pt x="110654" y="110970"/>
                </a:lnTo>
                <a:lnTo>
                  <a:pt x="110654" y="110657"/>
                </a:lnTo>
                <a:lnTo>
                  <a:pt x="110889" y="110344"/>
                </a:lnTo>
                <a:lnTo>
                  <a:pt x="110889" y="110031"/>
                </a:lnTo>
                <a:lnTo>
                  <a:pt x="110654" y="110344"/>
                </a:lnTo>
                <a:lnTo>
                  <a:pt x="110420" y="110031"/>
                </a:lnTo>
                <a:lnTo>
                  <a:pt x="110654" y="109718"/>
                </a:lnTo>
                <a:lnTo>
                  <a:pt x="110654" y="109379"/>
                </a:lnTo>
                <a:lnTo>
                  <a:pt x="110654" y="109066"/>
                </a:lnTo>
                <a:lnTo>
                  <a:pt x="110420" y="109066"/>
                </a:lnTo>
                <a:lnTo>
                  <a:pt x="109976" y="109718"/>
                </a:lnTo>
                <a:lnTo>
                  <a:pt x="109742" y="109718"/>
                </a:lnTo>
                <a:lnTo>
                  <a:pt x="109533" y="109718"/>
                </a:lnTo>
                <a:lnTo>
                  <a:pt x="109533" y="109379"/>
                </a:lnTo>
                <a:lnTo>
                  <a:pt x="109742" y="109379"/>
                </a:lnTo>
                <a:lnTo>
                  <a:pt x="109742" y="109066"/>
                </a:lnTo>
                <a:lnTo>
                  <a:pt x="109742" y="108753"/>
                </a:lnTo>
                <a:lnTo>
                  <a:pt x="109533" y="108753"/>
                </a:lnTo>
                <a:lnTo>
                  <a:pt x="109298" y="109066"/>
                </a:lnTo>
                <a:lnTo>
                  <a:pt x="108855" y="109379"/>
                </a:lnTo>
                <a:lnTo>
                  <a:pt x="108855" y="109066"/>
                </a:lnTo>
                <a:lnTo>
                  <a:pt x="108855" y="108440"/>
                </a:lnTo>
                <a:lnTo>
                  <a:pt x="109298" y="108440"/>
                </a:lnTo>
                <a:lnTo>
                  <a:pt x="109298" y="108127"/>
                </a:lnTo>
                <a:lnTo>
                  <a:pt x="109064" y="108127"/>
                </a:lnTo>
                <a:lnTo>
                  <a:pt x="108620" y="108440"/>
                </a:lnTo>
                <a:lnTo>
                  <a:pt x="108178" y="108440"/>
                </a:lnTo>
                <a:lnTo>
                  <a:pt x="107943" y="108127"/>
                </a:lnTo>
                <a:lnTo>
                  <a:pt x="107943" y="107814"/>
                </a:lnTo>
                <a:lnTo>
                  <a:pt x="108386" y="107814"/>
                </a:lnTo>
                <a:lnTo>
                  <a:pt x="108620" y="107814"/>
                </a:lnTo>
                <a:lnTo>
                  <a:pt x="108855" y="107814"/>
                </a:lnTo>
                <a:lnTo>
                  <a:pt x="108855" y="107501"/>
                </a:lnTo>
                <a:lnTo>
                  <a:pt x="108855" y="106849"/>
                </a:lnTo>
                <a:lnTo>
                  <a:pt x="108620" y="105910"/>
                </a:lnTo>
                <a:lnTo>
                  <a:pt x="108620" y="104944"/>
                </a:lnTo>
                <a:lnTo>
                  <a:pt x="108855" y="104631"/>
                </a:lnTo>
                <a:lnTo>
                  <a:pt x="109298" y="104944"/>
                </a:lnTo>
                <a:lnTo>
                  <a:pt x="109533" y="104944"/>
                </a:lnTo>
                <a:lnTo>
                  <a:pt x="109742" y="104944"/>
                </a:lnTo>
                <a:lnTo>
                  <a:pt x="109533" y="104631"/>
                </a:lnTo>
                <a:lnTo>
                  <a:pt x="109298" y="104318"/>
                </a:lnTo>
                <a:lnTo>
                  <a:pt x="109064" y="104318"/>
                </a:lnTo>
                <a:lnTo>
                  <a:pt x="108620" y="104318"/>
                </a:lnTo>
                <a:lnTo>
                  <a:pt x="108386" y="104005"/>
                </a:lnTo>
                <a:lnTo>
                  <a:pt x="108620" y="103692"/>
                </a:lnTo>
                <a:lnTo>
                  <a:pt x="109064" y="104005"/>
                </a:lnTo>
                <a:lnTo>
                  <a:pt x="109533" y="104005"/>
                </a:lnTo>
                <a:lnTo>
                  <a:pt x="109533" y="103692"/>
                </a:lnTo>
                <a:lnTo>
                  <a:pt x="109298" y="103692"/>
                </a:lnTo>
                <a:lnTo>
                  <a:pt x="109064" y="103692"/>
                </a:lnTo>
                <a:lnTo>
                  <a:pt x="108620" y="103379"/>
                </a:lnTo>
                <a:lnTo>
                  <a:pt x="107943" y="102727"/>
                </a:lnTo>
                <a:lnTo>
                  <a:pt x="107943" y="102414"/>
                </a:lnTo>
                <a:lnTo>
                  <a:pt x="108386" y="102101"/>
                </a:lnTo>
                <a:lnTo>
                  <a:pt x="108386" y="101475"/>
                </a:lnTo>
                <a:lnTo>
                  <a:pt x="107943" y="100823"/>
                </a:lnTo>
                <a:lnTo>
                  <a:pt x="107709" y="100197"/>
                </a:lnTo>
                <a:lnTo>
                  <a:pt x="107500" y="100197"/>
                </a:lnTo>
                <a:lnTo>
                  <a:pt x="107265" y="100197"/>
                </a:lnTo>
                <a:lnTo>
                  <a:pt x="107265" y="100510"/>
                </a:lnTo>
                <a:lnTo>
                  <a:pt x="107031" y="100510"/>
                </a:lnTo>
                <a:lnTo>
                  <a:pt x="106822" y="100510"/>
                </a:lnTo>
                <a:lnTo>
                  <a:pt x="106587" y="100510"/>
                </a:lnTo>
                <a:lnTo>
                  <a:pt x="106379" y="100510"/>
                </a:lnTo>
                <a:lnTo>
                  <a:pt x="106379" y="100197"/>
                </a:lnTo>
                <a:lnTo>
                  <a:pt x="106587" y="99884"/>
                </a:lnTo>
                <a:lnTo>
                  <a:pt x="106379" y="99884"/>
                </a:lnTo>
                <a:lnTo>
                  <a:pt x="105701" y="99571"/>
                </a:lnTo>
                <a:lnTo>
                  <a:pt x="105466" y="99571"/>
                </a:lnTo>
                <a:lnTo>
                  <a:pt x="105232" y="99232"/>
                </a:lnTo>
                <a:lnTo>
                  <a:pt x="105232" y="98919"/>
                </a:lnTo>
                <a:lnTo>
                  <a:pt x="105466" y="98606"/>
                </a:lnTo>
                <a:lnTo>
                  <a:pt x="105466" y="98292"/>
                </a:lnTo>
                <a:lnTo>
                  <a:pt x="105466" y="97979"/>
                </a:lnTo>
                <a:lnTo>
                  <a:pt x="105466" y="97666"/>
                </a:lnTo>
                <a:lnTo>
                  <a:pt x="105701" y="97327"/>
                </a:lnTo>
                <a:lnTo>
                  <a:pt x="105909" y="97014"/>
                </a:lnTo>
                <a:lnTo>
                  <a:pt x="105701" y="97014"/>
                </a:lnTo>
                <a:lnTo>
                  <a:pt x="105232" y="97014"/>
                </a:lnTo>
                <a:lnTo>
                  <a:pt x="105024" y="96701"/>
                </a:lnTo>
                <a:lnTo>
                  <a:pt x="104346" y="96388"/>
                </a:lnTo>
                <a:lnTo>
                  <a:pt x="104346" y="96075"/>
                </a:lnTo>
                <a:lnTo>
                  <a:pt x="104346" y="95762"/>
                </a:lnTo>
                <a:lnTo>
                  <a:pt x="104554" y="95423"/>
                </a:lnTo>
                <a:lnTo>
                  <a:pt x="104346" y="95110"/>
                </a:lnTo>
                <a:lnTo>
                  <a:pt x="104111" y="94171"/>
                </a:lnTo>
                <a:lnTo>
                  <a:pt x="104111" y="93858"/>
                </a:lnTo>
                <a:lnTo>
                  <a:pt x="104554" y="93858"/>
                </a:lnTo>
                <a:lnTo>
                  <a:pt x="104554" y="93519"/>
                </a:lnTo>
                <a:lnTo>
                  <a:pt x="104111" y="93519"/>
                </a:lnTo>
                <a:lnTo>
                  <a:pt x="103877" y="93206"/>
                </a:lnTo>
                <a:lnTo>
                  <a:pt x="103877" y="92893"/>
                </a:lnTo>
                <a:lnTo>
                  <a:pt x="103877" y="92580"/>
                </a:lnTo>
                <a:lnTo>
                  <a:pt x="103877" y="92267"/>
                </a:lnTo>
                <a:lnTo>
                  <a:pt x="103433" y="91954"/>
                </a:lnTo>
                <a:lnTo>
                  <a:pt x="102521" y="90049"/>
                </a:lnTo>
                <a:lnTo>
                  <a:pt x="101869" y="89710"/>
                </a:lnTo>
                <a:lnTo>
                  <a:pt x="101869" y="89397"/>
                </a:lnTo>
                <a:lnTo>
                  <a:pt x="102078" y="88771"/>
                </a:lnTo>
                <a:lnTo>
                  <a:pt x="101869" y="88771"/>
                </a:lnTo>
                <a:lnTo>
                  <a:pt x="101400" y="88771"/>
                </a:lnTo>
                <a:lnTo>
                  <a:pt x="101192" y="88771"/>
                </a:lnTo>
                <a:lnTo>
                  <a:pt x="101192" y="88458"/>
                </a:lnTo>
                <a:lnTo>
                  <a:pt x="101192" y="87806"/>
                </a:lnTo>
                <a:lnTo>
                  <a:pt x="101192" y="87493"/>
                </a:lnTo>
                <a:lnTo>
                  <a:pt x="101192" y="86215"/>
                </a:lnTo>
                <a:lnTo>
                  <a:pt x="100957" y="85902"/>
                </a:lnTo>
                <a:lnTo>
                  <a:pt x="100514" y="85589"/>
                </a:lnTo>
                <a:lnTo>
                  <a:pt x="100514" y="85276"/>
                </a:lnTo>
                <a:lnTo>
                  <a:pt x="100514" y="84963"/>
                </a:lnTo>
                <a:lnTo>
                  <a:pt x="101192" y="84650"/>
                </a:lnTo>
                <a:lnTo>
                  <a:pt x="101869" y="84650"/>
                </a:lnTo>
                <a:lnTo>
                  <a:pt x="102312" y="83998"/>
                </a:lnTo>
                <a:lnTo>
                  <a:pt x="102312" y="83685"/>
                </a:lnTo>
                <a:lnTo>
                  <a:pt x="102521" y="83372"/>
                </a:lnTo>
                <a:lnTo>
                  <a:pt x="102990" y="83059"/>
                </a:lnTo>
                <a:lnTo>
                  <a:pt x="103433" y="82719"/>
                </a:lnTo>
                <a:lnTo>
                  <a:pt x="103668" y="82093"/>
                </a:lnTo>
                <a:lnTo>
                  <a:pt x="104346" y="81467"/>
                </a:lnTo>
                <a:lnTo>
                  <a:pt x="104111" y="81128"/>
                </a:lnTo>
                <a:lnTo>
                  <a:pt x="104554" y="80502"/>
                </a:lnTo>
                <a:lnTo>
                  <a:pt x="105466" y="79876"/>
                </a:lnTo>
                <a:lnTo>
                  <a:pt x="106144" y="79876"/>
                </a:lnTo>
                <a:lnTo>
                  <a:pt x="106822" y="78911"/>
                </a:lnTo>
                <a:lnTo>
                  <a:pt x="107031" y="78598"/>
                </a:lnTo>
                <a:lnTo>
                  <a:pt x="106822" y="78285"/>
                </a:lnTo>
                <a:lnTo>
                  <a:pt x="107031" y="77006"/>
                </a:lnTo>
                <a:lnTo>
                  <a:pt x="107265" y="76693"/>
                </a:lnTo>
                <a:lnTo>
                  <a:pt x="107265" y="76380"/>
                </a:lnTo>
                <a:lnTo>
                  <a:pt x="106822" y="76380"/>
                </a:lnTo>
                <a:lnTo>
                  <a:pt x="106587" y="75728"/>
                </a:lnTo>
                <a:lnTo>
                  <a:pt x="106587" y="75415"/>
                </a:lnTo>
                <a:lnTo>
                  <a:pt x="106587" y="75102"/>
                </a:lnTo>
                <a:lnTo>
                  <a:pt x="107265" y="74137"/>
                </a:lnTo>
                <a:lnTo>
                  <a:pt x="107709" y="74137"/>
                </a:lnTo>
                <a:lnTo>
                  <a:pt x="107943" y="74137"/>
                </a:lnTo>
                <a:lnTo>
                  <a:pt x="107943" y="73824"/>
                </a:lnTo>
                <a:lnTo>
                  <a:pt x="108386" y="72546"/>
                </a:lnTo>
                <a:lnTo>
                  <a:pt x="108855" y="72233"/>
                </a:lnTo>
                <a:lnTo>
                  <a:pt x="109064" y="71920"/>
                </a:lnTo>
                <a:lnTo>
                  <a:pt x="109064" y="71268"/>
                </a:lnTo>
                <a:lnTo>
                  <a:pt x="108855" y="70955"/>
                </a:lnTo>
                <a:lnTo>
                  <a:pt x="108620" y="70642"/>
                </a:lnTo>
                <a:lnTo>
                  <a:pt x="108620" y="70329"/>
                </a:lnTo>
                <a:lnTo>
                  <a:pt x="108620" y="70016"/>
                </a:lnTo>
                <a:lnTo>
                  <a:pt x="108855" y="69677"/>
                </a:lnTo>
                <a:lnTo>
                  <a:pt x="109533" y="69364"/>
                </a:lnTo>
                <a:lnTo>
                  <a:pt x="109533" y="69050"/>
                </a:lnTo>
                <a:lnTo>
                  <a:pt x="109298" y="68737"/>
                </a:lnTo>
                <a:lnTo>
                  <a:pt x="109298" y="68424"/>
                </a:lnTo>
                <a:lnTo>
                  <a:pt x="109298" y="68085"/>
                </a:lnTo>
                <a:lnTo>
                  <a:pt x="109742" y="67772"/>
                </a:lnTo>
                <a:lnTo>
                  <a:pt x="110420" y="67459"/>
                </a:lnTo>
                <a:lnTo>
                  <a:pt x="110889" y="67146"/>
                </a:lnTo>
                <a:lnTo>
                  <a:pt x="111566" y="66494"/>
                </a:lnTo>
                <a:lnTo>
                  <a:pt x="111566" y="66181"/>
                </a:lnTo>
                <a:lnTo>
                  <a:pt x="111566" y="65868"/>
                </a:lnTo>
                <a:lnTo>
                  <a:pt x="111775" y="65555"/>
                </a:lnTo>
                <a:lnTo>
                  <a:pt x="112218" y="65555"/>
                </a:lnTo>
                <a:lnTo>
                  <a:pt x="113365" y="63964"/>
                </a:lnTo>
                <a:lnTo>
                  <a:pt x="113365" y="63624"/>
                </a:lnTo>
                <a:lnTo>
                  <a:pt x="113130" y="63624"/>
                </a:lnTo>
                <a:lnTo>
                  <a:pt x="113130" y="63311"/>
                </a:lnTo>
                <a:lnTo>
                  <a:pt x="113808" y="62998"/>
                </a:lnTo>
                <a:lnTo>
                  <a:pt x="114251" y="62372"/>
                </a:lnTo>
                <a:lnTo>
                  <a:pt x="114486" y="62033"/>
                </a:lnTo>
                <a:lnTo>
                  <a:pt x="114486" y="61720"/>
                </a:lnTo>
                <a:lnTo>
                  <a:pt x="114720" y="61720"/>
                </a:lnTo>
                <a:lnTo>
                  <a:pt x="114929" y="61720"/>
                </a:lnTo>
                <a:lnTo>
                  <a:pt x="115163" y="62033"/>
                </a:lnTo>
                <a:lnTo>
                  <a:pt x="115163" y="61720"/>
                </a:lnTo>
                <a:lnTo>
                  <a:pt x="115163" y="61407"/>
                </a:lnTo>
                <a:lnTo>
                  <a:pt x="115163" y="61094"/>
                </a:lnTo>
                <a:lnTo>
                  <a:pt x="115398" y="61094"/>
                </a:lnTo>
                <a:lnTo>
                  <a:pt x="115398" y="60781"/>
                </a:lnTo>
                <a:lnTo>
                  <a:pt x="115163" y="60781"/>
                </a:lnTo>
                <a:lnTo>
                  <a:pt x="114720" y="60781"/>
                </a:lnTo>
                <a:lnTo>
                  <a:pt x="114720" y="60442"/>
                </a:lnTo>
                <a:lnTo>
                  <a:pt x="114720" y="60129"/>
                </a:lnTo>
                <a:lnTo>
                  <a:pt x="114251" y="59503"/>
                </a:lnTo>
                <a:lnTo>
                  <a:pt x="113808" y="58851"/>
                </a:lnTo>
                <a:lnTo>
                  <a:pt x="113130" y="58225"/>
                </a:lnTo>
                <a:lnTo>
                  <a:pt x="112896" y="57260"/>
                </a:lnTo>
                <a:lnTo>
                  <a:pt x="112687" y="56947"/>
                </a:lnTo>
                <a:lnTo>
                  <a:pt x="112218" y="56634"/>
                </a:lnTo>
                <a:lnTo>
                  <a:pt x="112452" y="56634"/>
                </a:lnTo>
                <a:lnTo>
                  <a:pt x="112687" y="56634"/>
                </a:lnTo>
                <a:lnTo>
                  <a:pt x="112896" y="56321"/>
                </a:lnTo>
                <a:lnTo>
                  <a:pt x="112896" y="55982"/>
                </a:lnTo>
                <a:lnTo>
                  <a:pt x="113130" y="55668"/>
                </a:lnTo>
                <a:lnTo>
                  <a:pt x="112896" y="55355"/>
                </a:lnTo>
                <a:lnTo>
                  <a:pt x="113130" y="53425"/>
                </a:lnTo>
                <a:lnTo>
                  <a:pt x="112896" y="52486"/>
                </a:lnTo>
                <a:lnTo>
                  <a:pt x="112687" y="52486"/>
                </a:lnTo>
                <a:lnTo>
                  <a:pt x="112687" y="52799"/>
                </a:lnTo>
                <a:lnTo>
                  <a:pt x="112452" y="52799"/>
                </a:lnTo>
                <a:lnTo>
                  <a:pt x="112218" y="52799"/>
                </a:lnTo>
                <a:lnTo>
                  <a:pt x="112218" y="52486"/>
                </a:lnTo>
                <a:lnTo>
                  <a:pt x="112452" y="52486"/>
                </a:lnTo>
                <a:lnTo>
                  <a:pt x="112218" y="52486"/>
                </a:lnTo>
                <a:lnTo>
                  <a:pt x="111775" y="51208"/>
                </a:lnTo>
                <a:lnTo>
                  <a:pt x="111332" y="50895"/>
                </a:lnTo>
                <a:lnTo>
                  <a:pt x="111097" y="50555"/>
                </a:lnTo>
                <a:lnTo>
                  <a:pt x="110654" y="49616"/>
                </a:lnTo>
                <a:lnTo>
                  <a:pt x="110211" y="49616"/>
                </a:lnTo>
                <a:lnTo>
                  <a:pt x="110420" y="49303"/>
                </a:lnTo>
                <a:lnTo>
                  <a:pt x="110654" y="48964"/>
                </a:lnTo>
                <a:lnTo>
                  <a:pt x="110420" y="48964"/>
                </a:lnTo>
                <a:lnTo>
                  <a:pt x="110654" y="48964"/>
                </a:lnTo>
                <a:lnTo>
                  <a:pt x="110889" y="48651"/>
                </a:lnTo>
                <a:lnTo>
                  <a:pt x="111097" y="48651"/>
                </a:lnTo>
                <a:lnTo>
                  <a:pt x="111097" y="48338"/>
                </a:lnTo>
                <a:lnTo>
                  <a:pt x="110654" y="48338"/>
                </a:lnTo>
                <a:lnTo>
                  <a:pt x="110889" y="48025"/>
                </a:lnTo>
                <a:lnTo>
                  <a:pt x="111566" y="47373"/>
                </a:lnTo>
                <a:lnTo>
                  <a:pt x="111566" y="47060"/>
                </a:lnTo>
                <a:lnTo>
                  <a:pt x="112009" y="46747"/>
                </a:lnTo>
                <a:lnTo>
                  <a:pt x="112452" y="46747"/>
                </a:lnTo>
                <a:lnTo>
                  <a:pt x="113130" y="46408"/>
                </a:lnTo>
                <a:lnTo>
                  <a:pt x="113808" y="45782"/>
                </a:lnTo>
                <a:lnTo>
                  <a:pt x="114251" y="45782"/>
                </a:lnTo>
                <a:lnTo>
                  <a:pt x="114486" y="46095"/>
                </a:lnTo>
                <a:lnTo>
                  <a:pt x="114929" y="46408"/>
                </a:lnTo>
                <a:lnTo>
                  <a:pt x="116076" y="47060"/>
                </a:lnTo>
                <a:lnTo>
                  <a:pt x="116962" y="46747"/>
                </a:lnTo>
                <a:lnTo>
                  <a:pt x="117197" y="46095"/>
                </a:lnTo>
                <a:lnTo>
                  <a:pt x="117197" y="45782"/>
                </a:lnTo>
                <a:lnTo>
                  <a:pt x="117640" y="45469"/>
                </a:lnTo>
                <a:lnTo>
                  <a:pt x="118317" y="45469"/>
                </a:lnTo>
                <a:lnTo>
                  <a:pt x="118552" y="45130"/>
                </a:lnTo>
                <a:lnTo>
                  <a:pt x="114486" y="45130"/>
                </a:lnTo>
                <a:lnTo>
                  <a:pt x="114720" y="45130"/>
                </a:lnTo>
                <a:lnTo>
                  <a:pt x="114720" y="44817"/>
                </a:lnTo>
                <a:lnTo>
                  <a:pt x="114720" y="43878"/>
                </a:lnTo>
                <a:lnTo>
                  <a:pt x="114929" y="43539"/>
                </a:lnTo>
                <a:lnTo>
                  <a:pt x="114720" y="43226"/>
                </a:lnTo>
                <a:lnTo>
                  <a:pt x="115398" y="41947"/>
                </a:lnTo>
                <a:lnTo>
                  <a:pt x="115607" y="40669"/>
                </a:lnTo>
                <a:lnTo>
                  <a:pt x="115607" y="40356"/>
                </a:lnTo>
                <a:lnTo>
                  <a:pt x="115398" y="40043"/>
                </a:lnTo>
                <a:lnTo>
                  <a:pt x="114929" y="40356"/>
                </a:lnTo>
                <a:lnTo>
                  <a:pt x="114720" y="40356"/>
                </a:lnTo>
                <a:lnTo>
                  <a:pt x="114043" y="39704"/>
                </a:lnTo>
                <a:lnTo>
                  <a:pt x="114251" y="39391"/>
                </a:lnTo>
                <a:lnTo>
                  <a:pt x="114251" y="39078"/>
                </a:lnTo>
                <a:lnTo>
                  <a:pt x="114486" y="39078"/>
                </a:lnTo>
                <a:lnTo>
                  <a:pt x="114720" y="39078"/>
                </a:lnTo>
                <a:lnTo>
                  <a:pt x="114929" y="38765"/>
                </a:lnTo>
                <a:lnTo>
                  <a:pt x="114720" y="38426"/>
                </a:lnTo>
                <a:lnTo>
                  <a:pt x="115163" y="37800"/>
                </a:lnTo>
                <a:lnTo>
                  <a:pt x="115163" y="37148"/>
                </a:lnTo>
                <a:lnTo>
                  <a:pt x="114929" y="36521"/>
                </a:lnTo>
                <a:lnTo>
                  <a:pt x="114929" y="36208"/>
                </a:lnTo>
                <a:lnTo>
                  <a:pt x="115163" y="36208"/>
                </a:lnTo>
                <a:lnTo>
                  <a:pt x="115398" y="36208"/>
                </a:lnTo>
                <a:lnTo>
                  <a:pt x="115841" y="36208"/>
                </a:lnTo>
                <a:lnTo>
                  <a:pt x="115841" y="35869"/>
                </a:lnTo>
                <a:lnTo>
                  <a:pt x="116076" y="35556"/>
                </a:lnTo>
                <a:lnTo>
                  <a:pt x="116285" y="35243"/>
                </a:lnTo>
                <a:lnTo>
                  <a:pt x="116519" y="34930"/>
                </a:lnTo>
                <a:lnTo>
                  <a:pt x="116754" y="34591"/>
                </a:lnTo>
                <a:lnTo>
                  <a:pt x="116962" y="34591"/>
                </a:lnTo>
                <a:lnTo>
                  <a:pt x="116754" y="34278"/>
                </a:lnTo>
                <a:lnTo>
                  <a:pt x="117197" y="34278"/>
                </a:lnTo>
                <a:lnTo>
                  <a:pt x="117405" y="34278"/>
                </a:lnTo>
                <a:lnTo>
                  <a:pt x="117874" y="34278"/>
                </a:lnTo>
                <a:lnTo>
                  <a:pt x="118083" y="34278"/>
                </a:lnTo>
                <a:lnTo>
                  <a:pt x="118317" y="33965"/>
                </a:lnTo>
                <a:lnTo>
                  <a:pt x="118552" y="33000"/>
                </a:lnTo>
                <a:lnTo>
                  <a:pt x="118761" y="32687"/>
                </a:lnTo>
                <a:lnTo>
                  <a:pt x="118995" y="32687"/>
                </a:lnTo>
                <a:lnTo>
                  <a:pt x="119230" y="32035"/>
                </a:lnTo>
                <a:lnTo>
                  <a:pt x="119439" y="31722"/>
                </a:lnTo>
                <a:lnTo>
                  <a:pt x="119908" y="31409"/>
                </a:lnTo>
                <a:lnTo>
                  <a:pt x="120117" y="31096"/>
                </a:lnTo>
                <a:lnTo>
                  <a:pt x="120351" y="30443"/>
                </a:lnTo>
                <a:lnTo>
                  <a:pt x="120117" y="30130"/>
                </a:lnTo>
                <a:lnTo>
                  <a:pt x="120351" y="29817"/>
                </a:lnTo>
                <a:lnTo>
                  <a:pt x="120794" y="29817"/>
                </a:lnTo>
                <a:lnTo>
                  <a:pt x="121028" y="29817"/>
                </a:lnTo>
                <a:lnTo>
                  <a:pt x="121263" y="29478"/>
                </a:lnTo>
                <a:lnTo>
                  <a:pt x="121472" y="29165"/>
                </a:lnTo>
                <a:lnTo>
                  <a:pt x="121915" y="28539"/>
                </a:lnTo>
                <a:lnTo>
                  <a:pt x="122384" y="28200"/>
                </a:lnTo>
                <a:lnTo>
                  <a:pt x="122593" y="27574"/>
                </a:lnTo>
                <a:lnTo>
                  <a:pt x="122593" y="27235"/>
                </a:lnTo>
                <a:lnTo>
                  <a:pt x="122384" y="26922"/>
                </a:lnTo>
                <a:lnTo>
                  <a:pt x="122593" y="26609"/>
                </a:lnTo>
                <a:lnTo>
                  <a:pt x="122384" y="26296"/>
                </a:lnTo>
                <a:lnTo>
                  <a:pt x="121915" y="25957"/>
                </a:lnTo>
                <a:lnTo>
                  <a:pt x="121706" y="25644"/>
                </a:lnTo>
                <a:lnTo>
                  <a:pt x="121472" y="25331"/>
                </a:lnTo>
                <a:lnTo>
                  <a:pt x="121915" y="25018"/>
                </a:lnTo>
                <a:lnTo>
                  <a:pt x="121915" y="24366"/>
                </a:lnTo>
                <a:lnTo>
                  <a:pt x="122150" y="24052"/>
                </a:lnTo>
                <a:lnTo>
                  <a:pt x="122593" y="23739"/>
                </a:lnTo>
                <a:lnTo>
                  <a:pt x="123062" y="22774"/>
                </a:lnTo>
                <a:lnTo>
                  <a:pt x="123062" y="22435"/>
                </a:lnTo>
                <a:lnTo>
                  <a:pt x="122828" y="21809"/>
                </a:lnTo>
                <a:lnTo>
                  <a:pt x="123062" y="21496"/>
                </a:lnTo>
                <a:lnTo>
                  <a:pt x="123505" y="20844"/>
                </a:lnTo>
                <a:lnTo>
                  <a:pt x="123740" y="20218"/>
                </a:lnTo>
                <a:lnTo>
                  <a:pt x="123948" y="19566"/>
                </a:lnTo>
                <a:lnTo>
                  <a:pt x="123948" y="18914"/>
                </a:lnTo>
                <a:lnTo>
                  <a:pt x="123948" y="18601"/>
                </a:lnTo>
                <a:lnTo>
                  <a:pt x="124417" y="18601"/>
                </a:lnTo>
                <a:lnTo>
                  <a:pt x="124626" y="18288"/>
                </a:lnTo>
                <a:lnTo>
                  <a:pt x="125095" y="17635"/>
                </a:lnTo>
                <a:lnTo>
                  <a:pt x="124860" y="17009"/>
                </a:lnTo>
                <a:lnTo>
                  <a:pt x="124860" y="16696"/>
                </a:lnTo>
                <a:lnTo>
                  <a:pt x="125538" y="16357"/>
                </a:lnTo>
                <a:lnTo>
                  <a:pt x="125773" y="15731"/>
                </a:lnTo>
                <a:lnTo>
                  <a:pt x="125773" y="15392"/>
                </a:lnTo>
                <a:lnTo>
                  <a:pt x="125773" y="15079"/>
                </a:lnTo>
                <a:lnTo>
                  <a:pt x="125095" y="14114"/>
                </a:lnTo>
                <a:lnTo>
                  <a:pt x="124860" y="13801"/>
                </a:lnTo>
                <a:lnTo>
                  <a:pt x="124626" y="13801"/>
                </a:lnTo>
                <a:lnTo>
                  <a:pt x="123948" y="13801"/>
                </a:lnTo>
                <a:lnTo>
                  <a:pt x="123740" y="13488"/>
                </a:lnTo>
                <a:lnTo>
                  <a:pt x="123740" y="13149"/>
                </a:lnTo>
                <a:lnTo>
                  <a:pt x="123271" y="12836"/>
                </a:lnTo>
                <a:lnTo>
                  <a:pt x="122593" y="12523"/>
                </a:lnTo>
                <a:lnTo>
                  <a:pt x="122593" y="12210"/>
                </a:lnTo>
                <a:lnTo>
                  <a:pt x="122150" y="11870"/>
                </a:lnTo>
                <a:lnTo>
                  <a:pt x="121472" y="11244"/>
                </a:lnTo>
                <a:lnTo>
                  <a:pt x="121263" y="10905"/>
                </a:lnTo>
                <a:lnTo>
                  <a:pt x="120794" y="10905"/>
                </a:lnTo>
                <a:lnTo>
                  <a:pt x="120794" y="10592"/>
                </a:lnTo>
                <a:lnTo>
                  <a:pt x="121028" y="10592"/>
                </a:lnTo>
                <a:lnTo>
                  <a:pt x="121472" y="10279"/>
                </a:lnTo>
                <a:lnTo>
                  <a:pt x="121915" y="10592"/>
                </a:lnTo>
                <a:lnTo>
                  <a:pt x="122150" y="10905"/>
                </a:lnTo>
                <a:lnTo>
                  <a:pt x="122384" y="11244"/>
                </a:lnTo>
                <a:lnTo>
                  <a:pt x="123271" y="11244"/>
                </a:lnTo>
                <a:lnTo>
                  <a:pt x="123505" y="11244"/>
                </a:lnTo>
                <a:lnTo>
                  <a:pt x="123740" y="10905"/>
                </a:lnTo>
                <a:lnTo>
                  <a:pt x="124182" y="10905"/>
                </a:lnTo>
                <a:lnTo>
                  <a:pt x="124182" y="10279"/>
                </a:lnTo>
                <a:lnTo>
                  <a:pt x="124860" y="9966"/>
                </a:lnTo>
                <a:lnTo>
                  <a:pt x="125304" y="9966"/>
                </a:lnTo>
                <a:lnTo>
                  <a:pt x="126216" y="9966"/>
                </a:lnTo>
                <a:lnTo>
                  <a:pt x="126451" y="10592"/>
                </a:lnTo>
                <a:lnTo>
                  <a:pt x="126659" y="10905"/>
                </a:lnTo>
                <a:lnTo>
                  <a:pt x="127102" y="11244"/>
                </a:lnTo>
                <a:lnTo>
                  <a:pt x="127337" y="10905"/>
                </a:lnTo>
                <a:lnTo>
                  <a:pt x="127780" y="10279"/>
                </a:lnTo>
                <a:lnTo>
                  <a:pt x="128015" y="9627"/>
                </a:lnTo>
                <a:lnTo>
                  <a:pt x="128693" y="9314"/>
                </a:lnTo>
                <a:lnTo>
                  <a:pt x="128927" y="9314"/>
                </a:lnTo>
                <a:lnTo>
                  <a:pt x="129605" y="9001"/>
                </a:lnTo>
                <a:lnTo>
                  <a:pt x="130048" y="8662"/>
                </a:lnTo>
                <a:lnTo>
                  <a:pt x="130282" y="8349"/>
                </a:lnTo>
                <a:lnTo>
                  <a:pt x="130282" y="8036"/>
                </a:lnTo>
                <a:lnTo>
                  <a:pt x="130282" y="7723"/>
                </a:lnTo>
                <a:lnTo>
                  <a:pt x="130048" y="7384"/>
                </a:lnTo>
                <a:lnTo>
                  <a:pt x="130048" y="6758"/>
                </a:lnTo>
                <a:lnTo>
                  <a:pt x="129605" y="6419"/>
                </a:lnTo>
                <a:lnTo>
                  <a:pt x="129605" y="6106"/>
                </a:lnTo>
                <a:lnTo>
                  <a:pt x="129813" y="5792"/>
                </a:lnTo>
                <a:lnTo>
                  <a:pt x="130491" y="5792"/>
                </a:lnTo>
                <a:lnTo>
                  <a:pt x="130725" y="5792"/>
                </a:lnTo>
                <a:lnTo>
                  <a:pt x="131169" y="5140"/>
                </a:lnTo>
                <a:lnTo>
                  <a:pt x="131612" y="5479"/>
                </a:lnTo>
                <a:lnTo>
                  <a:pt x="132524" y="5140"/>
                </a:lnTo>
                <a:lnTo>
                  <a:pt x="132759" y="4827"/>
                </a:lnTo>
                <a:lnTo>
                  <a:pt x="132759" y="4514"/>
                </a:lnTo>
                <a:lnTo>
                  <a:pt x="132967" y="4175"/>
                </a:lnTo>
                <a:lnTo>
                  <a:pt x="133202" y="3862"/>
                </a:lnTo>
                <a:lnTo>
                  <a:pt x="134114" y="3862"/>
                </a:lnTo>
                <a:lnTo>
                  <a:pt x="134323" y="3236"/>
                </a:lnTo>
                <a:lnTo>
                  <a:pt x="134792" y="2897"/>
                </a:lnTo>
                <a:lnTo>
                  <a:pt x="135470" y="2897"/>
                </a:lnTo>
                <a:lnTo>
                  <a:pt x="135679" y="2584"/>
                </a:lnTo>
                <a:lnTo>
                  <a:pt x="135913" y="2271"/>
                </a:lnTo>
                <a:lnTo>
                  <a:pt x="136356" y="1619"/>
                </a:lnTo>
                <a:lnTo>
                  <a:pt x="136799" y="967"/>
                </a:lnTo>
                <a:lnTo>
                  <a:pt x="137268" y="1306"/>
                </a:lnTo>
                <a:lnTo>
                  <a:pt x="137712" y="967"/>
                </a:lnTo>
                <a:lnTo>
                  <a:pt x="137946" y="967"/>
                </a:lnTo>
                <a:lnTo>
                  <a:pt x="138155" y="654"/>
                </a:lnTo>
                <a:lnTo>
                  <a:pt x="138390" y="967"/>
                </a:lnTo>
                <a:lnTo>
                  <a:pt x="138155" y="1306"/>
                </a:lnTo>
                <a:lnTo>
                  <a:pt x="138390" y="1619"/>
                </a:lnTo>
                <a:lnTo>
                  <a:pt x="138624" y="1619"/>
                </a:lnTo>
                <a:lnTo>
                  <a:pt x="139302" y="1619"/>
                </a:lnTo>
                <a:lnTo>
                  <a:pt x="139979" y="1932"/>
                </a:lnTo>
                <a:lnTo>
                  <a:pt x="140188" y="1932"/>
                </a:lnTo>
                <a:lnTo>
                  <a:pt x="139979" y="2271"/>
                </a:lnTo>
                <a:lnTo>
                  <a:pt x="140188" y="2897"/>
                </a:lnTo>
                <a:lnTo>
                  <a:pt x="140423" y="3549"/>
                </a:lnTo>
                <a:lnTo>
                  <a:pt x="140423" y="4514"/>
                </a:lnTo>
                <a:lnTo>
                  <a:pt x="140423" y="4827"/>
                </a:lnTo>
                <a:lnTo>
                  <a:pt x="140866" y="5140"/>
                </a:lnTo>
                <a:lnTo>
                  <a:pt x="141100" y="5140"/>
                </a:lnTo>
                <a:lnTo>
                  <a:pt x="141987" y="5792"/>
                </a:lnTo>
                <a:lnTo>
                  <a:pt x="142221" y="5792"/>
                </a:lnTo>
                <a:lnTo>
                  <a:pt x="142456" y="5792"/>
                </a:lnTo>
                <a:lnTo>
                  <a:pt x="142899" y="6758"/>
                </a:lnTo>
                <a:lnTo>
                  <a:pt x="143342" y="7071"/>
                </a:lnTo>
                <a:lnTo>
                  <a:pt x="143811" y="8036"/>
                </a:lnTo>
                <a:lnTo>
                  <a:pt x="143577" y="8349"/>
                </a:lnTo>
                <a:lnTo>
                  <a:pt x="143811" y="8662"/>
                </a:lnTo>
                <a:lnTo>
                  <a:pt x="144255" y="8662"/>
                </a:lnTo>
                <a:lnTo>
                  <a:pt x="144489" y="8349"/>
                </a:lnTo>
                <a:lnTo>
                  <a:pt x="144932" y="8036"/>
                </a:lnTo>
                <a:lnTo>
                  <a:pt x="144932" y="8662"/>
                </a:lnTo>
                <a:lnTo>
                  <a:pt x="146053" y="8662"/>
                </a:lnTo>
                <a:lnTo>
                  <a:pt x="146731" y="8036"/>
                </a:lnTo>
                <a:lnTo>
                  <a:pt x="146965" y="8036"/>
                </a:lnTo>
                <a:lnTo>
                  <a:pt x="147409" y="8036"/>
                </a:lnTo>
                <a:lnTo>
                  <a:pt x="147643" y="8036"/>
                </a:lnTo>
                <a:lnTo>
                  <a:pt x="147852" y="8662"/>
                </a:lnTo>
                <a:lnTo>
                  <a:pt x="148087" y="8662"/>
                </a:lnTo>
                <a:lnTo>
                  <a:pt x="148321" y="9001"/>
                </a:lnTo>
                <a:lnTo>
                  <a:pt x="148529" y="9001"/>
                </a:lnTo>
                <a:lnTo>
                  <a:pt x="148529" y="9627"/>
                </a:lnTo>
                <a:lnTo>
                  <a:pt x="148998" y="9627"/>
                </a:lnTo>
                <a:lnTo>
                  <a:pt x="149207" y="9966"/>
                </a:lnTo>
                <a:lnTo>
                  <a:pt x="149207" y="10279"/>
                </a:lnTo>
                <a:lnTo>
                  <a:pt x="149442" y="10279"/>
                </a:lnTo>
                <a:lnTo>
                  <a:pt x="149676" y="9966"/>
                </a:lnTo>
                <a:lnTo>
                  <a:pt x="149676" y="9627"/>
                </a:lnTo>
                <a:lnTo>
                  <a:pt x="150120" y="9314"/>
                </a:lnTo>
                <a:lnTo>
                  <a:pt x="150354" y="9314"/>
                </a:lnTo>
                <a:lnTo>
                  <a:pt x="150798" y="9001"/>
                </a:lnTo>
                <a:lnTo>
                  <a:pt x="151241" y="8662"/>
                </a:lnTo>
                <a:lnTo>
                  <a:pt x="151683" y="9001"/>
                </a:lnTo>
                <a:lnTo>
                  <a:pt x="152153" y="9314"/>
                </a:lnTo>
                <a:lnTo>
                  <a:pt x="152596" y="9627"/>
                </a:lnTo>
                <a:lnTo>
                  <a:pt x="152830" y="9966"/>
                </a:lnTo>
                <a:lnTo>
                  <a:pt x="152830" y="10279"/>
                </a:lnTo>
                <a:lnTo>
                  <a:pt x="153274" y="9966"/>
                </a:lnTo>
                <a:lnTo>
                  <a:pt x="153717" y="9966"/>
                </a:lnTo>
                <a:lnTo>
                  <a:pt x="154395" y="9627"/>
                </a:lnTo>
                <a:lnTo>
                  <a:pt x="154629" y="9314"/>
                </a:lnTo>
                <a:lnTo>
                  <a:pt x="155072" y="8036"/>
                </a:lnTo>
                <a:lnTo>
                  <a:pt x="155541" y="8036"/>
                </a:lnTo>
                <a:lnTo>
                  <a:pt x="155541" y="7384"/>
                </a:lnTo>
                <a:lnTo>
                  <a:pt x="155985" y="6758"/>
                </a:lnTo>
                <a:lnTo>
                  <a:pt x="155985" y="6419"/>
                </a:lnTo>
                <a:lnTo>
                  <a:pt x="155985" y="5792"/>
                </a:lnTo>
                <a:lnTo>
                  <a:pt x="156193" y="5792"/>
                </a:lnTo>
                <a:lnTo>
                  <a:pt x="156193" y="5140"/>
                </a:lnTo>
                <a:lnTo>
                  <a:pt x="156428" y="4827"/>
                </a:lnTo>
                <a:lnTo>
                  <a:pt x="156663" y="4827"/>
                </a:lnTo>
                <a:lnTo>
                  <a:pt x="156871" y="4827"/>
                </a:lnTo>
                <a:lnTo>
                  <a:pt x="157340" y="4175"/>
                </a:lnTo>
                <a:lnTo>
                  <a:pt x="157549" y="3549"/>
                </a:lnTo>
                <a:lnTo>
                  <a:pt x="157106" y="3862"/>
                </a:lnTo>
                <a:lnTo>
                  <a:pt x="156871" y="3549"/>
                </a:lnTo>
                <a:lnTo>
                  <a:pt x="156871" y="3236"/>
                </a:lnTo>
                <a:lnTo>
                  <a:pt x="157106" y="2584"/>
                </a:lnTo>
                <a:lnTo>
                  <a:pt x="157340" y="2584"/>
                </a:lnTo>
                <a:lnTo>
                  <a:pt x="157549" y="2271"/>
                </a:lnTo>
                <a:lnTo>
                  <a:pt x="157549" y="1932"/>
                </a:lnTo>
                <a:lnTo>
                  <a:pt x="158226" y="654"/>
                </a:lnTo>
                <a:lnTo>
                  <a:pt x="159139" y="341"/>
                </a:lnTo>
                <a:lnTo>
                  <a:pt x="159582" y="28"/>
                </a:lnTo>
                <a:lnTo>
                  <a:pt x="159817" y="28"/>
                </a:lnTo>
                <a:lnTo>
                  <a:pt x="160495" y="9314"/>
                </a:lnTo>
                <a:lnTo>
                  <a:pt x="161172" y="19253"/>
                </a:lnTo>
                <a:lnTo>
                  <a:pt x="161380" y="25018"/>
                </a:lnTo>
                <a:lnTo>
                  <a:pt x="162528" y="44817"/>
                </a:lnTo>
                <a:lnTo>
                  <a:pt x="162528" y="46408"/>
                </a:lnTo>
                <a:lnTo>
                  <a:pt x="162736" y="47060"/>
                </a:lnTo>
                <a:lnTo>
                  <a:pt x="162736" y="48651"/>
                </a:lnTo>
                <a:lnTo>
                  <a:pt x="162971" y="51208"/>
                </a:lnTo>
                <a:lnTo>
                  <a:pt x="163206" y="57912"/>
                </a:lnTo>
                <a:lnTo>
                  <a:pt x="163649" y="62998"/>
                </a:lnTo>
                <a:lnTo>
                  <a:pt x="163883" y="68085"/>
                </a:lnTo>
                <a:lnTo>
                  <a:pt x="164091" y="70955"/>
                </a:lnTo>
                <a:lnTo>
                  <a:pt x="164326" y="73511"/>
                </a:lnTo>
                <a:lnTo>
                  <a:pt x="164769" y="81128"/>
                </a:lnTo>
                <a:lnTo>
                  <a:pt x="164769" y="84650"/>
                </a:lnTo>
                <a:lnTo>
                  <a:pt x="165004" y="87493"/>
                </a:lnTo>
                <a:lnTo>
                  <a:pt x="165238" y="91615"/>
                </a:lnTo>
                <a:lnTo>
                  <a:pt x="165447" y="99884"/>
                </a:lnTo>
                <a:lnTo>
                  <a:pt x="165682" y="106536"/>
                </a:lnTo>
                <a:lnTo>
                  <a:pt x="166125" y="114779"/>
                </a:lnTo>
                <a:lnTo>
                  <a:pt x="166360" y="123648"/>
                </a:lnTo>
                <a:lnTo>
                  <a:pt x="166568" y="127430"/>
                </a:lnTo>
                <a:lnTo>
                  <a:pt x="166803" y="132491"/>
                </a:lnTo>
                <a:lnTo>
                  <a:pt x="167037" y="136613"/>
                </a:lnTo>
                <a:lnTo>
                  <a:pt x="167245" y="141960"/>
                </a:lnTo>
                <a:lnTo>
                  <a:pt x="167245" y="143238"/>
                </a:lnTo>
                <a:lnTo>
                  <a:pt x="167480" y="147647"/>
                </a:lnTo>
                <a:lnTo>
                  <a:pt x="167715" y="153646"/>
                </a:lnTo>
                <a:lnTo>
                  <a:pt x="167715" y="156177"/>
                </a:lnTo>
                <a:lnTo>
                  <a:pt x="167923" y="158055"/>
                </a:lnTo>
                <a:lnTo>
                  <a:pt x="167923" y="160272"/>
                </a:lnTo>
                <a:lnTo>
                  <a:pt x="167923" y="162150"/>
                </a:lnTo>
                <a:lnTo>
                  <a:pt x="168601" y="182601"/>
                </a:lnTo>
                <a:lnTo>
                  <a:pt x="168836" y="185132"/>
                </a:lnTo>
                <a:lnTo>
                  <a:pt x="168836" y="185445"/>
                </a:lnTo>
                <a:lnTo>
                  <a:pt x="168836" y="188888"/>
                </a:lnTo>
                <a:lnTo>
                  <a:pt x="169071" y="192984"/>
                </a:lnTo>
                <a:lnTo>
                  <a:pt x="169279" y="196114"/>
                </a:lnTo>
                <a:lnTo>
                  <a:pt x="169279" y="198618"/>
                </a:lnTo>
                <a:lnTo>
                  <a:pt x="169279" y="199244"/>
                </a:lnTo>
                <a:lnTo>
                  <a:pt x="169514" y="205218"/>
                </a:lnTo>
                <a:lnTo>
                  <a:pt x="169514" y="205844"/>
                </a:lnTo>
                <a:lnTo>
                  <a:pt x="169748" y="210539"/>
                </a:lnTo>
                <a:lnTo>
                  <a:pt x="169748" y="211792"/>
                </a:lnTo>
                <a:lnTo>
                  <a:pt x="169748" y="214922"/>
                </a:lnTo>
                <a:lnTo>
                  <a:pt x="169748" y="216487"/>
                </a:lnTo>
                <a:lnTo>
                  <a:pt x="169748" y="217739"/>
                </a:lnTo>
                <a:lnTo>
                  <a:pt x="169957" y="223686"/>
                </a:lnTo>
                <a:lnTo>
                  <a:pt x="170191" y="230573"/>
                </a:lnTo>
                <a:lnTo>
                  <a:pt x="170634" y="236208"/>
                </a:lnTo>
                <a:lnTo>
                  <a:pt x="170634" y="236521"/>
                </a:lnTo>
                <a:lnTo>
                  <a:pt x="170869" y="242129"/>
                </a:lnTo>
                <a:lnTo>
                  <a:pt x="170869" y="242755"/>
                </a:lnTo>
                <a:lnTo>
                  <a:pt x="170869" y="244320"/>
                </a:lnTo>
                <a:lnTo>
                  <a:pt x="171077" y="246825"/>
                </a:lnTo>
                <a:lnTo>
                  <a:pt x="171077" y="248364"/>
                </a:lnTo>
                <a:lnTo>
                  <a:pt x="171547" y="255850"/>
                </a:lnTo>
                <a:lnTo>
                  <a:pt x="171547" y="257415"/>
                </a:lnTo>
                <a:lnTo>
                  <a:pt x="171990" y="263963"/>
                </a:lnTo>
                <a:lnTo>
                  <a:pt x="172225" y="264276"/>
                </a:lnTo>
                <a:lnTo>
                  <a:pt x="172433" y="264276"/>
                </a:lnTo>
                <a:lnTo>
                  <a:pt x="173111" y="264902"/>
                </a:lnTo>
                <a:lnTo>
                  <a:pt x="173580" y="265215"/>
                </a:lnTo>
                <a:lnTo>
                  <a:pt x="173788" y="265528"/>
                </a:lnTo>
                <a:lnTo>
                  <a:pt x="173788" y="266441"/>
                </a:lnTo>
                <a:lnTo>
                  <a:pt x="174023" y="266441"/>
                </a:lnTo>
                <a:lnTo>
                  <a:pt x="174258" y="266754"/>
                </a:lnTo>
                <a:lnTo>
                  <a:pt x="174023" y="267693"/>
                </a:lnTo>
                <a:lnTo>
                  <a:pt x="174023" y="268319"/>
                </a:lnTo>
                <a:lnTo>
                  <a:pt x="173788" y="268319"/>
                </a:lnTo>
                <a:lnTo>
                  <a:pt x="173788" y="268006"/>
                </a:lnTo>
                <a:lnTo>
                  <a:pt x="173345" y="268319"/>
                </a:lnTo>
                <a:lnTo>
                  <a:pt x="173111" y="268319"/>
                </a:lnTo>
                <a:lnTo>
                  <a:pt x="172902" y="268632"/>
                </a:lnTo>
                <a:lnTo>
                  <a:pt x="172902" y="268945"/>
                </a:lnTo>
                <a:lnTo>
                  <a:pt x="172902" y="269258"/>
                </a:lnTo>
                <a:lnTo>
                  <a:pt x="173580" y="269571"/>
                </a:lnTo>
                <a:lnTo>
                  <a:pt x="173580" y="270198"/>
                </a:lnTo>
                <a:lnTo>
                  <a:pt x="173580" y="270824"/>
                </a:lnTo>
                <a:lnTo>
                  <a:pt x="174023" y="271110"/>
                </a:lnTo>
                <a:lnTo>
                  <a:pt x="174023" y="271736"/>
                </a:lnTo>
                <a:lnTo>
                  <a:pt x="173580" y="272676"/>
                </a:lnTo>
                <a:lnTo>
                  <a:pt x="173788" y="272676"/>
                </a:lnTo>
                <a:lnTo>
                  <a:pt x="173788" y="272989"/>
                </a:lnTo>
                <a:lnTo>
                  <a:pt x="173580" y="273302"/>
                </a:lnTo>
                <a:lnTo>
                  <a:pt x="173345" y="274554"/>
                </a:lnTo>
                <a:lnTo>
                  <a:pt x="173111" y="274867"/>
                </a:lnTo>
                <a:lnTo>
                  <a:pt x="172668" y="275467"/>
                </a:lnTo>
                <a:lnTo>
                  <a:pt x="172433" y="275780"/>
                </a:lnTo>
                <a:lnTo>
                  <a:pt x="172225" y="276406"/>
                </a:lnTo>
                <a:lnTo>
                  <a:pt x="172225" y="276719"/>
                </a:lnTo>
                <a:lnTo>
                  <a:pt x="172433" y="277032"/>
                </a:lnTo>
                <a:lnTo>
                  <a:pt x="172433" y="277345"/>
                </a:lnTo>
                <a:lnTo>
                  <a:pt x="172225" y="277345"/>
                </a:lnTo>
                <a:lnTo>
                  <a:pt x="171755" y="277971"/>
                </a:lnTo>
                <a:lnTo>
                  <a:pt x="171755" y="278284"/>
                </a:lnTo>
                <a:lnTo>
                  <a:pt x="171990" y="278284"/>
                </a:lnTo>
                <a:lnTo>
                  <a:pt x="172668" y="278597"/>
                </a:lnTo>
                <a:lnTo>
                  <a:pt x="172902" y="278597"/>
                </a:lnTo>
                <a:lnTo>
                  <a:pt x="173111" y="278910"/>
                </a:lnTo>
                <a:lnTo>
                  <a:pt x="173111" y="279510"/>
                </a:lnTo>
                <a:lnTo>
                  <a:pt x="172902" y="280762"/>
                </a:lnTo>
                <a:lnTo>
                  <a:pt x="172668" y="281388"/>
                </a:lnTo>
                <a:lnTo>
                  <a:pt x="172433" y="281701"/>
                </a:lnTo>
                <a:lnTo>
                  <a:pt x="172668" y="282327"/>
                </a:lnTo>
                <a:lnTo>
                  <a:pt x="173111" y="282953"/>
                </a:lnTo>
                <a:lnTo>
                  <a:pt x="173111" y="283240"/>
                </a:lnTo>
                <a:lnTo>
                  <a:pt x="173111" y="283553"/>
                </a:lnTo>
                <a:lnTo>
                  <a:pt x="172433" y="284179"/>
                </a:lnTo>
                <a:lnTo>
                  <a:pt x="172225" y="284179"/>
                </a:lnTo>
                <a:lnTo>
                  <a:pt x="172225" y="284492"/>
                </a:lnTo>
                <a:lnTo>
                  <a:pt x="172433" y="285118"/>
                </a:lnTo>
                <a:lnTo>
                  <a:pt x="171990" y="285431"/>
                </a:lnTo>
                <a:lnTo>
                  <a:pt x="171755" y="286058"/>
                </a:lnTo>
                <a:lnTo>
                  <a:pt x="171312" y="286058"/>
                </a:lnTo>
                <a:lnTo>
                  <a:pt x="170869" y="286371"/>
                </a:lnTo>
                <a:lnTo>
                  <a:pt x="170634" y="286970"/>
                </a:lnTo>
                <a:lnTo>
                  <a:pt x="170426" y="286970"/>
                </a:lnTo>
                <a:lnTo>
                  <a:pt x="170426" y="287283"/>
                </a:lnTo>
                <a:lnTo>
                  <a:pt x="170426" y="287596"/>
                </a:lnTo>
                <a:lnTo>
                  <a:pt x="170426" y="288849"/>
                </a:lnTo>
                <a:lnTo>
                  <a:pt x="170426" y="289162"/>
                </a:lnTo>
                <a:lnTo>
                  <a:pt x="170869" y="289475"/>
                </a:lnTo>
                <a:lnTo>
                  <a:pt x="170869" y="289788"/>
                </a:lnTo>
                <a:lnTo>
                  <a:pt x="170869" y="290101"/>
                </a:lnTo>
                <a:lnTo>
                  <a:pt x="170191" y="290388"/>
                </a:lnTo>
                <a:lnTo>
                  <a:pt x="170191" y="290701"/>
                </a:lnTo>
                <a:lnTo>
                  <a:pt x="170191" y="291014"/>
                </a:lnTo>
                <a:lnTo>
                  <a:pt x="170634" y="291327"/>
                </a:lnTo>
                <a:lnTo>
                  <a:pt x="170426" y="291640"/>
                </a:lnTo>
                <a:lnTo>
                  <a:pt x="170426" y="292266"/>
                </a:lnTo>
                <a:lnTo>
                  <a:pt x="170426" y="292579"/>
                </a:lnTo>
                <a:lnTo>
                  <a:pt x="170634" y="292892"/>
                </a:lnTo>
                <a:lnTo>
                  <a:pt x="170869" y="293205"/>
                </a:lnTo>
                <a:lnTo>
                  <a:pt x="170869" y="293492"/>
                </a:lnTo>
                <a:lnTo>
                  <a:pt x="171547" y="294118"/>
                </a:lnTo>
                <a:lnTo>
                  <a:pt x="171755" y="295057"/>
                </a:lnTo>
                <a:lnTo>
                  <a:pt x="171755" y="295683"/>
                </a:lnTo>
                <a:lnTo>
                  <a:pt x="171755" y="295996"/>
                </a:lnTo>
                <a:lnTo>
                  <a:pt x="171755" y="296309"/>
                </a:lnTo>
                <a:lnTo>
                  <a:pt x="171990" y="296909"/>
                </a:lnTo>
                <a:lnTo>
                  <a:pt x="172433" y="297848"/>
                </a:lnTo>
                <a:lnTo>
                  <a:pt x="172668" y="297848"/>
                </a:lnTo>
                <a:lnTo>
                  <a:pt x="172902" y="298161"/>
                </a:lnTo>
                <a:lnTo>
                  <a:pt x="173111" y="298161"/>
                </a:lnTo>
                <a:lnTo>
                  <a:pt x="173580" y="298787"/>
                </a:lnTo>
                <a:lnTo>
                  <a:pt x="173580" y="299100"/>
                </a:lnTo>
                <a:lnTo>
                  <a:pt x="174023" y="299387"/>
                </a:lnTo>
                <a:lnTo>
                  <a:pt x="174258" y="299100"/>
                </a:lnTo>
                <a:lnTo>
                  <a:pt x="175822" y="298787"/>
                </a:lnTo>
                <a:lnTo>
                  <a:pt x="176265" y="298787"/>
                </a:lnTo>
                <a:lnTo>
                  <a:pt x="176265" y="299100"/>
                </a:lnTo>
                <a:lnTo>
                  <a:pt x="176265" y="299700"/>
                </a:lnTo>
                <a:lnTo>
                  <a:pt x="176499" y="300013"/>
                </a:lnTo>
                <a:lnTo>
                  <a:pt x="177177" y="300639"/>
                </a:lnTo>
                <a:lnTo>
                  <a:pt x="178090" y="301266"/>
                </a:lnTo>
                <a:lnTo>
                  <a:pt x="178533" y="301266"/>
                </a:lnTo>
                <a:lnTo>
                  <a:pt x="178533" y="302805"/>
                </a:lnTo>
                <a:lnTo>
                  <a:pt x="178533" y="303118"/>
                </a:lnTo>
                <a:lnTo>
                  <a:pt x="178768" y="303431"/>
                </a:lnTo>
                <a:lnTo>
                  <a:pt x="178976" y="303744"/>
                </a:lnTo>
                <a:lnTo>
                  <a:pt x="178976" y="303431"/>
                </a:lnTo>
                <a:lnTo>
                  <a:pt x="179211" y="303431"/>
                </a:lnTo>
                <a:lnTo>
                  <a:pt x="179445" y="303431"/>
                </a:lnTo>
                <a:lnTo>
                  <a:pt x="179653" y="304057"/>
                </a:lnTo>
                <a:lnTo>
                  <a:pt x="179653" y="304370"/>
                </a:lnTo>
                <a:lnTo>
                  <a:pt x="179445" y="304683"/>
                </a:lnTo>
                <a:lnTo>
                  <a:pt x="178976" y="305283"/>
                </a:lnTo>
                <a:lnTo>
                  <a:pt x="179211" y="305596"/>
                </a:lnTo>
                <a:lnTo>
                  <a:pt x="179653" y="305596"/>
                </a:lnTo>
                <a:lnTo>
                  <a:pt x="180123" y="305283"/>
                </a:lnTo>
                <a:lnTo>
                  <a:pt x="180123" y="305596"/>
                </a:lnTo>
                <a:lnTo>
                  <a:pt x="179888" y="305596"/>
                </a:lnTo>
                <a:lnTo>
                  <a:pt x="179888" y="306222"/>
                </a:lnTo>
                <a:lnTo>
                  <a:pt x="180123" y="306535"/>
                </a:lnTo>
                <a:lnTo>
                  <a:pt x="180775" y="306535"/>
                </a:lnTo>
                <a:lnTo>
                  <a:pt x="181244" y="306848"/>
                </a:lnTo>
                <a:lnTo>
                  <a:pt x="181453" y="307474"/>
                </a:lnTo>
                <a:lnTo>
                  <a:pt x="181453" y="307761"/>
                </a:lnTo>
                <a:lnTo>
                  <a:pt x="181687" y="308387"/>
                </a:lnTo>
                <a:lnTo>
                  <a:pt x="182365" y="308387"/>
                </a:lnTo>
                <a:lnTo>
                  <a:pt x="182599" y="308387"/>
                </a:lnTo>
                <a:lnTo>
                  <a:pt x="182808" y="308700"/>
                </a:lnTo>
                <a:lnTo>
                  <a:pt x="182808" y="309013"/>
                </a:lnTo>
                <a:lnTo>
                  <a:pt x="183042" y="309326"/>
                </a:lnTo>
                <a:lnTo>
                  <a:pt x="183277" y="309326"/>
                </a:lnTo>
                <a:lnTo>
                  <a:pt x="183485" y="309326"/>
                </a:lnTo>
                <a:lnTo>
                  <a:pt x="183720" y="309326"/>
                </a:lnTo>
                <a:lnTo>
                  <a:pt x="183720" y="309639"/>
                </a:lnTo>
                <a:lnTo>
                  <a:pt x="183955" y="309952"/>
                </a:lnTo>
                <a:lnTo>
                  <a:pt x="184163" y="310265"/>
                </a:lnTo>
                <a:lnTo>
                  <a:pt x="184163" y="310552"/>
                </a:lnTo>
                <a:lnTo>
                  <a:pt x="184398" y="310865"/>
                </a:lnTo>
                <a:lnTo>
                  <a:pt x="184633" y="310865"/>
                </a:lnTo>
                <a:lnTo>
                  <a:pt x="185076" y="310865"/>
                </a:lnTo>
                <a:lnTo>
                  <a:pt x="185962" y="311178"/>
                </a:lnTo>
                <a:lnTo>
                  <a:pt x="186431" y="311491"/>
                </a:lnTo>
                <a:lnTo>
                  <a:pt x="186431" y="311804"/>
                </a:lnTo>
                <a:lnTo>
                  <a:pt x="186196" y="311804"/>
                </a:lnTo>
                <a:lnTo>
                  <a:pt x="186196" y="312117"/>
                </a:lnTo>
                <a:lnTo>
                  <a:pt x="186431" y="312743"/>
                </a:lnTo>
                <a:lnTo>
                  <a:pt x="186640" y="313030"/>
                </a:lnTo>
                <a:lnTo>
                  <a:pt x="186874" y="312743"/>
                </a:lnTo>
                <a:lnTo>
                  <a:pt x="187552" y="313030"/>
                </a:lnTo>
                <a:lnTo>
                  <a:pt x="187787" y="313030"/>
                </a:lnTo>
                <a:lnTo>
                  <a:pt x="187995" y="313030"/>
                </a:lnTo>
                <a:lnTo>
                  <a:pt x="187995" y="313343"/>
                </a:lnTo>
                <a:lnTo>
                  <a:pt x="188230" y="313343"/>
                </a:lnTo>
                <a:lnTo>
                  <a:pt x="188673" y="313656"/>
                </a:lnTo>
                <a:lnTo>
                  <a:pt x="188907" y="313969"/>
                </a:lnTo>
                <a:lnTo>
                  <a:pt x="188907" y="314908"/>
                </a:lnTo>
                <a:lnTo>
                  <a:pt x="189142" y="314908"/>
                </a:lnTo>
                <a:lnTo>
                  <a:pt x="189350" y="314908"/>
                </a:lnTo>
                <a:lnTo>
                  <a:pt x="189350" y="315222"/>
                </a:lnTo>
                <a:lnTo>
                  <a:pt x="189585" y="315508"/>
                </a:lnTo>
                <a:lnTo>
                  <a:pt x="189350" y="316447"/>
                </a:lnTo>
                <a:lnTo>
                  <a:pt x="189142" y="316760"/>
                </a:lnTo>
                <a:lnTo>
                  <a:pt x="188907" y="316760"/>
                </a:lnTo>
                <a:lnTo>
                  <a:pt x="188673" y="317073"/>
                </a:lnTo>
                <a:lnTo>
                  <a:pt x="188465" y="319238"/>
                </a:lnTo>
                <a:lnTo>
                  <a:pt x="188465" y="319552"/>
                </a:lnTo>
                <a:lnTo>
                  <a:pt x="188465" y="319865"/>
                </a:lnTo>
                <a:lnTo>
                  <a:pt x="188465" y="320152"/>
                </a:lnTo>
                <a:lnTo>
                  <a:pt x="188465" y="320465"/>
                </a:lnTo>
                <a:lnTo>
                  <a:pt x="187995" y="320465"/>
                </a:lnTo>
                <a:lnTo>
                  <a:pt x="187787" y="320778"/>
                </a:lnTo>
                <a:lnTo>
                  <a:pt x="187552" y="320778"/>
                </a:lnTo>
                <a:lnTo>
                  <a:pt x="187552" y="321091"/>
                </a:lnTo>
                <a:lnTo>
                  <a:pt x="187995" y="322343"/>
                </a:lnTo>
                <a:lnTo>
                  <a:pt x="187995" y="322943"/>
                </a:lnTo>
                <a:lnTo>
                  <a:pt x="187995" y="323256"/>
                </a:lnTo>
                <a:lnTo>
                  <a:pt x="187787" y="323256"/>
                </a:lnTo>
                <a:lnTo>
                  <a:pt x="187552" y="323882"/>
                </a:lnTo>
                <a:lnTo>
                  <a:pt x="187552" y="324195"/>
                </a:lnTo>
                <a:lnTo>
                  <a:pt x="187552" y="325421"/>
                </a:lnTo>
                <a:lnTo>
                  <a:pt x="186874" y="326960"/>
                </a:lnTo>
                <a:lnTo>
                  <a:pt x="187109" y="327586"/>
                </a:lnTo>
                <a:lnTo>
                  <a:pt x="187318" y="328525"/>
                </a:lnTo>
                <a:lnTo>
                  <a:pt x="187552" y="329125"/>
                </a:lnTo>
                <a:lnTo>
                  <a:pt x="187552" y="329751"/>
                </a:lnTo>
                <a:lnTo>
                  <a:pt x="187787" y="330064"/>
                </a:lnTo>
                <a:lnTo>
                  <a:pt x="188465" y="330690"/>
                </a:lnTo>
                <a:lnTo>
                  <a:pt x="189585" y="331603"/>
                </a:lnTo>
                <a:lnTo>
                  <a:pt x="190706" y="332542"/>
                </a:lnTo>
                <a:lnTo>
                  <a:pt x="191384" y="333169"/>
                </a:lnTo>
                <a:lnTo>
                  <a:pt x="192296" y="334081"/>
                </a:lnTo>
                <a:lnTo>
                  <a:pt x="192505" y="334081"/>
                </a:lnTo>
                <a:lnTo>
                  <a:pt x="192974" y="334707"/>
                </a:lnTo>
                <a:lnTo>
                  <a:pt x="194095" y="335020"/>
                </a:lnTo>
                <a:lnTo>
                  <a:pt x="194330" y="335307"/>
                </a:lnTo>
                <a:lnTo>
                  <a:pt x="194538" y="335620"/>
                </a:lnTo>
                <a:lnTo>
                  <a:pt x="194773" y="336246"/>
                </a:lnTo>
                <a:lnTo>
                  <a:pt x="195216" y="336872"/>
                </a:lnTo>
                <a:lnTo>
                  <a:pt x="195450" y="337185"/>
                </a:lnTo>
                <a:lnTo>
                  <a:pt x="195659" y="337185"/>
                </a:lnTo>
                <a:lnTo>
                  <a:pt x="197015" y="337473"/>
                </a:lnTo>
                <a:lnTo>
                  <a:pt x="197249" y="338099"/>
                </a:lnTo>
                <a:lnTo>
                  <a:pt x="199282" y="337786"/>
                </a:lnTo>
                <a:lnTo>
                  <a:pt x="200846" y="337786"/>
                </a:lnTo>
                <a:lnTo>
                  <a:pt x="200846" y="338099"/>
                </a:lnTo>
                <a:lnTo>
                  <a:pt x="201081" y="339951"/>
                </a:lnTo>
                <a:lnTo>
                  <a:pt x="200169" y="340264"/>
                </a:lnTo>
                <a:lnTo>
                  <a:pt x="200169" y="341490"/>
                </a:lnTo>
                <a:lnTo>
                  <a:pt x="200169" y="342429"/>
                </a:lnTo>
                <a:lnTo>
                  <a:pt x="199960" y="342742"/>
                </a:lnTo>
                <a:lnTo>
                  <a:pt x="199517" y="344281"/>
                </a:lnTo>
                <a:lnTo>
                  <a:pt x="199048" y="344594"/>
                </a:lnTo>
                <a:lnTo>
                  <a:pt x="198370" y="344907"/>
                </a:lnTo>
                <a:lnTo>
                  <a:pt x="198161" y="345194"/>
                </a:lnTo>
                <a:lnTo>
                  <a:pt x="197927" y="345507"/>
                </a:lnTo>
                <a:lnTo>
                  <a:pt x="197927" y="346446"/>
                </a:lnTo>
                <a:lnTo>
                  <a:pt x="197692" y="347046"/>
                </a:lnTo>
                <a:lnTo>
                  <a:pt x="197015" y="347359"/>
                </a:lnTo>
                <a:lnTo>
                  <a:pt x="196806" y="347672"/>
                </a:lnTo>
                <a:lnTo>
                  <a:pt x="196571" y="348298"/>
                </a:lnTo>
                <a:lnTo>
                  <a:pt x="196806" y="348585"/>
                </a:lnTo>
                <a:lnTo>
                  <a:pt x="196571" y="348898"/>
                </a:lnTo>
                <a:lnTo>
                  <a:pt x="196128" y="349524"/>
                </a:lnTo>
                <a:lnTo>
                  <a:pt x="196128" y="350150"/>
                </a:lnTo>
                <a:lnTo>
                  <a:pt x="195659" y="350150"/>
                </a:lnTo>
                <a:lnTo>
                  <a:pt x="195450" y="350150"/>
                </a:lnTo>
                <a:lnTo>
                  <a:pt x="195216" y="350150"/>
                </a:lnTo>
                <a:lnTo>
                  <a:pt x="194981" y="350437"/>
                </a:lnTo>
                <a:lnTo>
                  <a:pt x="194773" y="351063"/>
                </a:lnTo>
                <a:lnTo>
                  <a:pt x="194538" y="352002"/>
                </a:lnTo>
                <a:lnTo>
                  <a:pt x="194330" y="352602"/>
                </a:lnTo>
                <a:lnTo>
                  <a:pt x="194538" y="352915"/>
                </a:lnTo>
                <a:lnTo>
                  <a:pt x="194095" y="353228"/>
                </a:lnTo>
                <a:lnTo>
                  <a:pt x="193861" y="353541"/>
                </a:lnTo>
                <a:lnTo>
                  <a:pt x="193652" y="353541"/>
                </a:lnTo>
                <a:lnTo>
                  <a:pt x="193652" y="353854"/>
                </a:lnTo>
                <a:lnTo>
                  <a:pt x="193861" y="354141"/>
                </a:lnTo>
                <a:lnTo>
                  <a:pt x="193652" y="354767"/>
                </a:lnTo>
                <a:lnTo>
                  <a:pt x="193183" y="355394"/>
                </a:lnTo>
                <a:lnTo>
                  <a:pt x="192974" y="355394"/>
                </a:lnTo>
                <a:lnTo>
                  <a:pt x="192739" y="355394"/>
                </a:lnTo>
                <a:lnTo>
                  <a:pt x="192296" y="355994"/>
                </a:lnTo>
                <a:lnTo>
                  <a:pt x="192296" y="356307"/>
                </a:lnTo>
                <a:lnTo>
                  <a:pt x="192061" y="356620"/>
                </a:lnTo>
                <a:lnTo>
                  <a:pt x="192061" y="357246"/>
                </a:lnTo>
                <a:lnTo>
                  <a:pt x="191619" y="357532"/>
                </a:lnTo>
                <a:lnTo>
                  <a:pt x="191384" y="357845"/>
                </a:lnTo>
                <a:lnTo>
                  <a:pt x="191150" y="357845"/>
                </a:lnTo>
                <a:lnTo>
                  <a:pt x="190941" y="359384"/>
                </a:lnTo>
                <a:lnTo>
                  <a:pt x="190706" y="359697"/>
                </a:lnTo>
                <a:lnTo>
                  <a:pt x="190706" y="360324"/>
                </a:lnTo>
                <a:lnTo>
                  <a:pt x="190706" y="360637"/>
                </a:lnTo>
                <a:lnTo>
                  <a:pt x="191150" y="360924"/>
                </a:lnTo>
                <a:lnTo>
                  <a:pt x="190263" y="361237"/>
                </a:lnTo>
                <a:lnTo>
                  <a:pt x="190028" y="361237"/>
                </a:lnTo>
                <a:lnTo>
                  <a:pt x="189820" y="361863"/>
                </a:lnTo>
                <a:lnTo>
                  <a:pt x="189585" y="361863"/>
                </a:lnTo>
                <a:lnTo>
                  <a:pt x="189585" y="362463"/>
                </a:lnTo>
                <a:lnTo>
                  <a:pt x="189350" y="362776"/>
                </a:lnTo>
                <a:lnTo>
                  <a:pt x="189350" y="363089"/>
                </a:lnTo>
                <a:lnTo>
                  <a:pt x="189350" y="363715"/>
                </a:lnTo>
                <a:lnTo>
                  <a:pt x="189350" y="364315"/>
                </a:lnTo>
                <a:lnTo>
                  <a:pt x="189350" y="364941"/>
                </a:lnTo>
                <a:lnTo>
                  <a:pt x="189350" y="365254"/>
                </a:lnTo>
                <a:lnTo>
                  <a:pt x="189142" y="365567"/>
                </a:lnTo>
                <a:lnTo>
                  <a:pt x="188907" y="366167"/>
                </a:lnTo>
                <a:lnTo>
                  <a:pt x="188907" y="367106"/>
                </a:lnTo>
                <a:lnTo>
                  <a:pt x="188673" y="368019"/>
                </a:lnTo>
                <a:lnTo>
                  <a:pt x="188230" y="368019"/>
                </a:lnTo>
                <a:lnTo>
                  <a:pt x="187995" y="368019"/>
                </a:lnTo>
                <a:lnTo>
                  <a:pt x="187318" y="368332"/>
                </a:lnTo>
                <a:lnTo>
                  <a:pt x="186640" y="368932"/>
                </a:lnTo>
                <a:lnTo>
                  <a:pt x="185284" y="369558"/>
                </a:lnTo>
                <a:lnTo>
                  <a:pt x="182808" y="367393"/>
                </a:lnTo>
                <a:lnTo>
                  <a:pt x="181453" y="366480"/>
                </a:lnTo>
                <a:lnTo>
                  <a:pt x="181244" y="366480"/>
                </a:lnTo>
                <a:lnTo>
                  <a:pt x="179445" y="365854"/>
                </a:lnTo>
                <a:lnTo>
                  <a:pt x="178298" y="365854"/>
                </a:lnTo>
                <a:lnTo>
                  <a:pt x="178090" y="365854"/>
                </a:lnTo>
                <a:lnTo>
                  <a:pt x="176734" y="365854"/>
                </a:lnTo>
                <a:lnTo>
                  <a:pt x="176499" y="366167"/>
                </a:lnTo>
                <a:lnTo>
                  <a:pt x="176265" y="366167"/>
                </a:lnTo>
                <a:lnTo>
                  <a:pt x="174466" y="367393"/>
                </a:lnTo>
                <a:lnTo>
                  <a:pt x="173788" y="367706"/>
                </a:lnTo>
                <a:lnTo>
                  <a:pt x="172668" y="368332"/>
                </a:lnTo>
                <a:lnTo>
                  <a:pt x="171755" y="368645"/>
                </a:lnTo>
                <a:lnTo>
                  <a:pt x="169279" y="368932"/>
                </a:lnTo>
                <a:lnTo>
                  <a:pt x="169071" y="369245"/>
                </a:lnTo>
                <a:lnTo>
                  <a:pt x="168393" y="369245"/>
                </a:lnTo>
                <a:lnTo>
                  <a:pt x="165447" y="369871"/>
                </a:lnTo>
                <a:lnTo>
                  <a:pt x="165238" y="370184"/>
                </a:lnTo>
                <a:lnTo>
                  <a:pt x="164091" y="371410"/>
                </a:lnTo>
                <a:lnTo>
                  <a:pt x="163883" y="372010"/>
                </a:lnTo>
                <a:lnTo>
                  <a:pt x="163206" y="373549"/>
                </a:lnTo>
                <a:lnTo>
                  <a:pt x="162058" y="377566"/>
                </a:lnTo>
                <a:lnTo>
                  <a:pt x="161850" y="377566"/>
                </a:lnTo>
                <a:lnTo>
                  <a:pt x="159139" y="376627"/>
                </a:lnTo>
                <a:lnTo>
                  <a:pt x="158018" y="376340"/>
                </a:lnTo>
                <a:lnTo>
                  <a:pt x="157783" y="376340"/>
                </a:lnTo>
                <a:lnTo>
                  <a:pt x="156428" y="376027"/>
                </a:lnTo>
                <a:lnTo>
                  <a:pt x="154629" y="375401"/>
                </a:lnTo>
                <a:lnTo>
                  <a:pt x="152830" y="376340"/>
                </a:lnTo>
                <a:lnTo>
                  <a:pt x="152596" y="376340"/>
                </a:lnTo>
                <a:lnTo>
                  <a:pt x="151006" y="377253"/>
                </a:lnTo>
                <a:lnTo>
                  <a:pt x="150798" y="377253"/>
                </a:lnTo>
                <a:lnTo>
                  <a:pt x="150798" y="377566"/>
                </a:lnTo>
                <a:lnTo>
                  <a:pt x="150120" y="378166"/>
                </a:lnTo>
                <a:lnTo>
                  <a:pt x="150120" y="378479"/>
                </a:lnTo>
                <a:lnTo>
                  <a:pt x="149207" y="379392"/>
                </a:lnTo>
                <a:lnTo>
                  <a:pt x="148998" y="379705"/>
                </a:lnTo>
                <a:lnTo>
                  <a:pt x="148764" y="380018"/>
                </a:lnTo>
                <a:lnTo>
                  <a:pt x="148998" y="383697"/>
                </a:lnTo>
                <a:lnTo>
                  <a:pt x="148998" y="385862"/>
                </a:lnTo>
                <a:lnTo>
                  <a:pt x="149207" y="387714"/>
                </a:lnTo>
                <a:lnTo>
                  <a:pt x="147852" y="387401"/>
                </a:lnTo>
                <a:lnTo>
                  <a:pt x="147409" y="387401"/>
                </a:lnTo>
                <a:lnTo>
                  <a:pt x="147174" y="387087"/>
                </a:lnTo>
                <a:lnTo>
                  <a:pt x="146288" y="387087"/>
                </a:lnTo>
                <a:lnTo>
                  <a:pt x="146053" y="386774"/>
                </a:lnTo>
                <a:lnTo>
                  <a:pt x="145844" y="386774"/>
                </a:lnTo>
                <a:lnTo>
                  <a:pt x="145375" y="386774"/>
                </a:lnTo>
                <a:lnTo>
                  <a:pt x="144698" y="386488"/>
                </a:lnTo>
                <a:lnTo>
                  <a:pt x="143577" y="386488"/>
                </a:lnTo>
                <a:lnTo>
                  <a:pt x="142221" y="387087"/>
                </a:lnTo>
                <a:lnTo>
                  <a:pt x="141309" y="388001"/>
                </a:lnTo>
                <a:lnTo>
                  <a:pt x="139979" y="389540"/>
                </a:lnTo>
                <a:lnTo>
                  <a:pt x="139067" y="391079"/>
                </a:lnTo>
                <a:lnTo>
                  <a:pt x="138624" y="391705"/>
                </a:lnTo>
                <a:lnTo>
                  <a:pt x="137712" y="392931"/>
                </a:lnTo>
                <a:lnTo>
                  <a:pt x="137034" y="393844"/>
                </a:lnTo>
                <a:lnTo>
                  <a:pt x="135001" y="393844"/>
                </a:lnTo>
                <a:lnTo>
                  <a:pt x="133202" y="393844"/>
                </a:lnTo>
                <a:lnTo>
                  <a:pt x="130725" y="393531"/>
                </a:lnTo>
                <a:lnTo>
                  <a:pt x="129370" y="393531"/>
                </a:lnTo>
                <a:lnTo>
                  <a:pt x="129136" y="393531"/>
                </a:lnTo>
                <a:lnTo>
                  <a:pt x="128927" y="393531"/>
                </a:lnTo>
                <a:lnTo>
                  <a:pt x="126894" y="393531"/>
                </a:lnTo>
                <a:lnTo>
                  <a:pt x="122150" y="393244"/>
                </a:lnTo>
                <a:lnTo>
                  <a:pt x="120117" y="393244"/>
                </a:lnTo>
                <a:lnTo>
                  <a:pt x="119908" y="393244"/>
                </a:lnTo>
                <a:lnTo>
                  <a:pt x="119230" y="393244"/>
                </a:lnTo>
                <a:lnTo>
                  <a:pt x="118317" y="393244"/>
                </a:lnTo>
                <a:lnTo>
                  <a:pt x="116076" y="393244"/>
                </a:lnTo>
                <a:lnTo>
                  <a:pt x="115163" y="393244"/>
                </a:lnTo>
                <a:lnTo>
                  <a:pt x="110211" y="392931"/>
                </a:lnTo>
                <a:lnTo>
                  <a:pt x="109976" y="392931"/>
                </a:lnTo>
                <a:lnTo>
                  <a:pt x="107500" y="392931"/>
                </a:lnTo>
                <a:lnTo>
                  <a:pt x="101635" y="392618"/>
                </a:lnTo>
                <a:lnTo>
                  <a:pt x="100514" y="392618"/>
                </a:lnTo>
                <a:lnTo>
                  <a:pt x="99836" y="392618"/>
                </a:lnTo>
                <a:lnTo>
                  <a:pt x="98246" y="392618"/>
                </a:lnTo>
                <a:lnTo>
                  <a:pt x="96004" y="392618"/>
                </a:lnTo>
                <a:lnTo>
                  <a:pt x="92824" y="392305"/>
                </a:lnTo>
                <a:lnTo>
                  <a:pt x="90139" y="392305"/>
                </a:lnTo>
                <a:lnTo>
                  <a:pt x="88106" y="392305"/>
                </a:lnTo>
                <a:lnTo>
                  <a:pt x="85160" y="392305"/>
                </a:lnTo>
                <a:lnTo>
                  <a:pt x="81563" y="391992"/>
                </a:lnTo>
                <a:lnTo>
                  <a:pt x="79530" y="391992"/>
                </a:lnTo>
                <a:lnTo>
                  <a:pt x="71423" y="391705"/>
                </a:lnTo>
                <a:lnTo>
                  <a:pt x="68242" y="391392"/>
                </a:lnTo>
                <a:lnTo>
                  <a:pt x="65323" y="391392"/>
                </a:lnTo>
                <a:lnTo>
                  <a:pt x="62403" y="391392"/>
                </a:lnTo>
                <a:lnTo>
                  <a:pt x="58780" y="391079"/>
                </a:lnTo>
                <a:lnTo>
                  <a:pt x="52029" y="391079"/>
                </a:lnTo>
                <a:lnTo>
                  <a:pt x="51560" y="391079"/>
                </a:lnTo>
                <a:lnTo>
                  <a:pt x="50882" y="390766"/>
                </a:lnTo>
                <a:lnTo>
                  <a:pt x="48406" y="390766"/>
                </a:lnTo>
                <a:lnTo>
                  <a:pt x="47050" y="390766"/>
                </a:lnTo>
                <a:lnTo>
                  <a:pt x="44808" y="390766"/>
                </a:lnTo>
                <a:lnTo>
                  <a:pt x="38500" y="390479"/>
                </a:lnTo>
                <a:lnTo>
                  <a:pt x="29689" y="390166"/>
                </a:lnTo>
                <a:lnTo>
                  <a:pt x="29455" y="390166"/>
                </a:lnTo>
                <a:lnTo>
                  <a:pt x="25179" y="389853"/>
                </a:lnTo>
                <a:lnTo>
                  <a:pt x="15717" y="389540"/>
                </a:lnTo>
                <a:lnTo>
                  <a:pt x="13919" y="389540"/>
                </a:lnTo>
                <a:lnTo>
                  <a:pt x="13006" y="389540"/>
                </a:lnTo>
                <a:lnTo>
                  <a:pt x="11651" y="389540"/>
                </a:lnTo>
                <a:lnTo>
                  <a:pt x="10739" y="389253"/>
                </a:lnTo>
                <a:lnTo>
                  <a:pt x="10739" y="388940"/>
                </a:lnTo>
                <a:lnTo>
                  <a:pt x="10530" y="388314"/>
                </a:lnTo>
                <a:lnTo>
                  <a:pt x="9852" y="387401"/>
                </a:lnTo>
                <a:lnTo>
                  <a:pt x="9175" y="386488"/>
                </a:lnTo>
                <a:lnTo>
                  <a:pt x="8940" y="385862"/>
                </a:lnTo>
                <a:lnTo>
                  <a:pt x="8940" y="384949"/>
                </a:lnTo>
                <a:lnTo>
                  <a:pt x="8732" y="384323"/>
                </a:lnTo>
                <a:lnTo>
                  <a:pt x="8497" y="384010"/>
                </a:lnTo>
                <a:lnTo>
                  <a:pt x="7819" y="383697"/>
                </a:lnTo>
                <a:lnTo>
                  <a:pt x="7819" y="383410"/>
                </a:lnTo>
                <a:lnTo>
                  <a:pt x="7584" y="383097"/>
                </a:lnTo>
                <a:lnTo>
                  <a:pt x="7141" y="382784"/>
                </a:lnTo>
                <a:lnTo>
                  <a:pt x="6698" y="382471"/>
                </a:lnTo>
                <a:lnTo>
                  <a:pt x="6463" y="382471"/>
                </a:lnTo>
                <a:lnTo>
                  <a:pt x="6463" y="382784"/>
                </a:lnTo>
                <a:lnTo>
                  <a:pt x="6229" y="383097"/>
                </a:lnTo>
                <a:lnTo>
                  <a:pt x="6229" y="383410"/>
                </a:lnTo>
                <a:lnTo>
                  <a:pt x="5343" y="383697"/>
                </a:lnTo>
                <a:lnTo>
                  <a:pt x="5108" y="384010"/>
                </a:lnTo>
                <a:lnTo>
                  <a:pt x="4874" y="384010"/>
                </a:lnTo>
                <a:lnTo>
                  <a:pt x="4430" y="383697"/>
                </a:lnTo>
                <a:lnTo>
                  <a:pt x="4430" y="383097"/>
                </a:lnTo>
                <a:lnTo>
                  <a:pt x="4665" y="382784"/>
                </a:lnTo>
                <a:lnTo>
                  <a:pt x="5108" y="382471"/>
                </a:lnTo>
                <a:lnTo>
                  <a:pt x="5343" y="382183"/>
                </a:lnTo>
                <a:lnTo>
                  <a:pt x="5343" y="381870"/>
                </a:lnTo>
                <a:lnTo>
                  <a:pt x="5343" y="381557"/>
                </a:lnTo>
                <a:lnTo>
                  <a:pt x="4874" y="380931"/>
                </a:lnTo>
                <a:lnTo>
                  <a:pt x="4430" y="380331"/>
                </a:lnTo>
                <a:lnTo>
                  <a:pt x="4222" y="380018"/>
                </a:lnTo>
                <a:lnTo>
                  <a:pt x="3544" y="379105"/>
                </a:lnTo>
                <a:lnTo>
                  <a:pt x="1954" y="377853"/>
                </a:lnTo>
                <a:lnTo>
                  <a:pt x="1719" y="377253"/>
                </a:lnTo>
                <a:lnTo>
                  <a:pt x="1719" y="376027"/>
                </a:lnTo>
                <a:lnTo>
                  <a:pt x="1511" y="375714"/>
                </a:lnTo>
                <a:lnTo>
                  <a:pt x="1511" y="375401"/>
                </a:lnTo>
                <a:lnTo>
                  <a:pt x="1276" y="375088"/>
                </a:lnTo>
                <a:lnTo>
                  <a:pt x="1276" y="374801"/>
                </a:lnTo>
                <a:lnTo>
                  <a:pt x="1276" y="374488"/>
                </a:lnTo>
                <a:lnTo>
                  <a:pt x="1041" y="373549"/>
                </a:lnTo>
                <a:lnTo>
                  <a:pt x="1041" y="372949"/>
                </a:lnTo>
                <a:lnTo>
                  <a:pt x="1041" y="372323"/>
                </a:lnTo>
                <a:lnTo>
                  <a:pt x="363" y="371723"/>
                </a:lnTo>
                <a:lnTo>
                  <a:pt x="155" y="371097"/>
                </a:lnTo>
                <a:lnTo>
                  <a:pt x="155" y="370784"/>
                </a:lnTo>
                <a:lnTo>
                  <a:pt x="155" y="370784"/>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40" name="NJ">
            <a:extLst>
              <a:ext uri="{FF2B5EF4-FFF2-40B4-BE49-F238E27FC236}">
                <a16:creationId xmlns:a16="http://schemas.microsoft.com/office/drawing/2014/main" id="{A391A5FF-5D28-9EF6-80A6-8ADD04696E4D}"/>
              </a:ext>
            </a:extLst>
          </p:cNvPr>
          <p:cNvSpPr/>
          <p:nvPr/>
        </p:nvSpPr>
        <p:spPr>
          <a:xfrm>
            <a:off x="7509603" y="3640300"/>
            <a:ext cx="165201" cy="315395"/>
          </a:xfrm>
          <a:custGeom>
            <a:avLst/>
            <a:gdLst>
              <a:gd name="connsiteX0" fmla="*/ 155 w 180645"/>
              <a:gd name="connsiteY0" fmla="*/ 246642 h 344879"/>
              <a:gd name="connsiteX1" fmla="*/ 390 w 180645"/>
              <a:gd name="connsiteY1" fmla="*/ 245781 h 344879"/>
              <a:gd name="connsiteX2" fmla="*/ 1068 w 180645"/>
              <a:gd name="connsiteY2" fmla="*/ 245468 h 344879"/>
              <a:gd name="connsiteX3" fmla="*/ 1303 w 180645"/>
              <a:gd name="connsiteY3" fmla="*/ 245181 h 344879"/>
              <a:gd name="connsiteX4" fmla="*/ 1511 w 180645"/>
              <a:gd name="connsiteY4" fmla="*/ 245181 h 344879"/>
              <a:gd name="connsiteX5" fmla="*/ 1746 w 180645"/>
              <a:gd name="connsiteY5" fmla="*/ 244607 h 344879"/>
              <a:gd name="connsiteX6" fmla="*/ 1981 w 180645"/>
              <a:gd name="connsiteY6" fmla="*/ 244294 h 344879"/>
              <a:gd name="connsiteX7" fmla="*/ 2424 w 180645"/>
              <a:gd name="connsiteY7" fmla="*/ 244294 h 344879"/>
              <a:gd name="connsiteX8" fmla="*/ 2867 w 180645"/>
              <a:gd name="connsiteY8" fmla="*/ 244007 h 344879"/>
              <a:gd name="connsiteX9" fmla="*/ 3544 w 180645"/>
              <a:gd name="connsiteY9" fmla="*/ 243433 h 344879"/>
              <a:gd name="connsiteX10" fmla="*/ 3779 w 180645"/>
              <a:gd name="connsiteY10" fmla="*/ 243120 h 344879"/>
              <a:gd name="connsiteX11" fmla="*/ 3779 w 180645"/>
              <a:gd name="connsiteY11" fmla="*/ 242833 h 344879"/>
              <a:gd name="connsiteX12" fmla="*/ 3779 w 180645"/>
              <a:gd name="connsiteY12" fmla="*/ 242546 h 344879"/>
              <a:gd name="connsiteX13" fmla="*/ 4222 w 180645"/>
              <a:gd name="connsiteY13" fmla="*/ 242260 h 344879"/>
              <a:gd name="connsiteX14" fmla="*/ 4666 w 180645"/>
              <a:gd name="connsiteY14" fmla="*/ 241660 h 344879"/>
              <a:gd name="connsiteX15" fmla="*/ 4900 w 180645"/>
              <a:gd name="connsiteY15" fmla="*/ 241086 h 344879"/>
              <a:gd name="connsiteX16" fmla="*/ 5343 w 180645"/>
              <a:gd name="connsiteY16" fmla="*/ 240199 h 344879"/>
              <a:gd name="connsiteX17" fmla="*/ 5578 w 180645"/>
              <a:gd name="connsiteY17" fmla="*/ 238738 h 344879"/>
              <a:gd name="connsiteX18" fmla="*/ 5578 w 180645"/>
              <a:gd name="connsiteY18" fmla="*/ 237564 h 344879"/>
              <a:gd name="connsiteX19" fmla="*/ 5812 w 180645"/>
              <a:gd name="connsiteY19" fmla="*/ 236964 h 344879"/>
              <a:gd name="connsiteX20" fmla="*/ 6255 w 180645"/>
              <a:gd name="connsiteY20" fmla="*/ 236964 h 344879"/>
              <a:gd name="connsiteX21" fmla="*/ 6933 w 180645"/>
              <a:gd name="connsiteY21" fmla="*/ 236390 h 344879"/>
              <a:gd name="connsiteX22" fmla="*/ 7611 w 180645"/>
              <a:gd name="connsiteY22" fmla="*/ 235216 h 344879"/>
              <a:gd name="connsiteX23" fmla="*/ 7820 w 180645"/>
              <a:gd name="connsiteY23" fmla="*/ 234616 h 344879"/>
              <a:gd name="connsiteX24" fmla="*/ 8289 w 180645"/>
              <a:gd name="connsiteY24" fmla="*/ 234329 h 344879"/>
              <a:gd name="connsiteX25" fmla="*/ 8497 w 180645"/>
              <a:gd name="connsiteY25" fmla="*/ 234616 h 344879"/>
              <a:gd name="connsiteX26" fmla="*/ 8966 w 180645"/>
              <a:gd name="connsiteY26" fmla="*/ 234616 h 344879"/>
              <a:gd name="connsiteX27" fmla="*/ 9175 w 180645"/>
              <a:gd name="connsiteY27" fmla="*/ 234043 h 344879"/>
              <a:gd name="connsiteX28" fmla="*/ 8966 w 180645"/>
              <a:gd name="connsiteY28" fmla="*/ 233756 h 344879"/>
              <a:gd name="connsiteX29" fmla="*/ 8966 w 180645"/>
              <a:gd name="connsiteY29" fmla="*/ 233156 h 344879"/>
              <a:gd name="connsiteX30" fmla="*/ 9175 w 180645"/>
              <a:gd name="connsiteY30" fmla="*/ 232582 h 344879"/>
              <a:gd name="connsiteX31" fmla="*/ 9175 w 180645"/>
              <a:gd name="connsiteY31" fmla="*/ 232269 h 344879"/>
              <a:gd name="connsiteX32" fmla="*/ 9409 w 180645"/>
              <a:gd name="connsiteY32" fmla="*/ 231982 h 344879"/>
              <a:gd name="connsiteX33" fmla="*/ 9409 w 180645"/>
              <a:gd name="connsiteY33" fmla="*/ 231695 h 344879"/>
              <a:gd name="connsiteX34" fmla="*/ 9644 w 180645"/>
              <a:gd name="connsiteY34" fmla="*/ 231095 h 344879"/>
              <a:gd name="connsiteX35" fmla="*/ 9853 w 180645"/>
              <a:gd name="connsiteY35" fmla="*/ 230521 h 344879"/>
              <a:gd name="connsiteX36" fmla="*/ 10322 w 180645"/>
              <a:gd name="connsiteY36" fmla="*/ 229634 h 344879"/>
              <a:gd name="connsiteX37" fmla="*/ 10322 w 180645"/>
              <a:gd name="connsiteY37" fmla="*/ 229060 h 344879"/>
              <a:gd name="connsiteX38" fmla="*/ 10531 w 180645"/>
              <a:gd name="connsiteY38" fmla="*/ 228747 h 344879"/>
              <a:gd name="connsiteX39" fmla="*/ 10531 w 180645"/>
              <a:gd name="connsiteY39" fmla="*/ 228173 h 344879"/>
              <a:gd name="connsiteX40" fmla="*/ 11000 w 180645"/>
              <a:gd name="connsiteY40" fmla="*/ 227286 h 344879"/>
              <a:gd name="connsiteX41" fmla="*/ 11678 w 180645"/>
              <a:gd name="connsiteY41" fmla="*/ 226999 h 344879"/>
              <a:gd name="connsiteX42" fmla="*/ 12120 w 180645"/>
              <a:gd name="connsiteY42" fmla="*/ 226112 h 344879"/>
              <a:gd name="connsiteX43" fmla="*/ 11886 w 180645"/>
              <a:gd name="connsiteY43" fmla="*/ 226112 h 344879"/>
              <a:gd name="connsiteX44" fmla="*/ 13241 w 180645"/>
              <a:gd name="connsiteY44" fmla="*/ 224652 h 344879"/>
              <a:gd name="connsiteX45" fmla="*/ 16865 w 180645"/>
              <a:gd name="connsiteY45" fmla="*/ 223191 h 344879"/>
              <a:gd name="connsiteX46" fmla="*/ 15718 w 180645"/>
              <a:gd name="connsiteY46" fmla="*/ 222304 h 344879"/>
              <a:gd name="connsiteX47" fmla="*/ 17074 w 180645"/>
              <a:gd name="connsiteY47" fmla="*/ 221417 h 344879"/>
              <a:gd name="connsiteX48" fmla="*/ 17543 w 180645"/>
              <a:gd name="connsiteY48" fmla="*/ 221130 h 344879"/>
              <a:gd name="connsiteX49" fmla="*/ 18429 w 180645"/>
              <a:gd name="connsiteY49" fmla="*/ 220530 h 344879"/>
              <a:gd name="connsiteX50" fmla="*/ 18429 w 180645"/>
              <a:gd name="connsiteY50" fmla="*/ 220243 h 344879"/>
              <a:gd name="connsiteX51" fmla="*/ 20462 w 180645"/>
              <a:gd name="connsiteY51" fmla="*/ 218782 h 344879"/>
              <a:gd name="connsiteX52" fmla="*/ 22261 w 180645"/>
              <a:gd name="connsiteY52" fmla="*/ 217008 h 344879"/>
              <a:gd name="connsiteX53" fmla="*/ 23382 w 180645"/>
              <a:gd name="connsiteY53" fmla="*/ 216409 h 344879"/>
              <a:gd name="connsiteX54" fmla="*/ 23851 w 180645"/>
              <a:gd name="connsiteY54" fmla="*/ 216122 h 344879"/>
              <a:gd name="connsiteX55" fmla="*/ 24971 w 180645"/>
              <a:gd name="connsiteY55" fmla="*/ 215548 h 344879"/>
              <a:gd name="connsiteX56" fmla="*/ 25649 w 180645"/>
              <a:gd name="connsiteY56" fmla="*/ 215548 h 344879"/>
              <a:gd name="connsiteX57" fmla="*/ 26327 w 180645"/>
              <a:gd name="connsiteY57" fmla="*/ 215548 h 344879"/>
              <a:gd name="connsiteX58" fmla="*/ 26562 w 180645"/>
              <a:gd name="connsiteY58" fmla="*/ 215548 h 344879"/>
              <a:gd name="connsiteX59" fmla="*/ 27240 w 180645"/>
              <a:gd name="connsiteY59" fmla="*/ 215548 h 344879"/>
              <a:gd name="connsiteX60" fmla="*/ 29038 w 180645"/>
              <a:gd name="connsiteY60" fmla="*/ 215548 h 344879"/>
              <a:gd name="connsiteX61" fmla="*/ 31280 w 180645"/>
              <a:gd name="connsiteY61" fmla="*/ 215548 h 344879"/>
              <a:gd name="connsiteX62" fmla="*/ 31749 w 180645"/>
              <a:gd name="connsiteY62" fmla="*/ 215548 h 344879"/>
              <a:gd name="connsiteX63" fmla="*/ 32870 w 180645"/>
              <a:gd name="connsiteY63" fmla="*/ 215235 h 344879"/>
              <a:gd name="connsiteX64" fmla="*/ 34434 w 180645"/>
              <a:gd name="connsiteY64" fmla="*/ 214948 h 344879"/>
              <a:gd name="connsiteX65" fmla="*/ 35346 w 180645"/>
              <a:gd name="connsiteY65" fmla="*/ 214661 h 344879"/>
              <a:gd name="connsiteX66" fmla="*/ 35790 w 180645"/>
              <a:gd name="connsiteY66" fmla="*/ 214374 h 344879"/>
              <a:gd name="connsiteX67" fmla="*/ 36259 w 180645"/>
              <a:gd name="connsiteY67" fmla="*/ 214061 h 344879"/>
              <a:gd name="connsiteX68" fmla="*/ 36702 w 180645"/>
              <a:gd name="connsiteY68" fmla="*/ 213774 h 344879"/>
              <a:gd name="connsiteX69" fmla="*/ 37823 w 180645"/>
              <a:gd name="connsiteY69" fmla="*/ 213174 h 344879"/>
              <a:gd name="connsiteX70" fmla="*/ 38735 w 180645"/>
              <a:gd name="connsiteY70" fmla="*/ 212600 h 344879"/>
              <a:gd name="connsiteX71" fmla="*/ 39179 w 180645"/>
              <a:gd name="connsiteY71" fmla="*/ 212313 h 344879"/>
              <a:gd name="connsiteX72" fmla="*/ 39621 w 180645"/>
              <a:gd name="connsiteY72" fmla="*/ 211713 h 344879"/>
              <a:gd name="connsiteX73" fmla="*/ 40299 w 180645"/>
              <a:gd name="connsiteY73" fmla="*/ 211139 h 344879"/>
              <a:gd name="connsiteX74" fmla="*/ 40977 w 180645"/>
              <a:gd name="connsiteY74" fmla="*/ 210826 h 344879"/>
              <a:gd name="connsiteX75" fmla="*/ 41889 w 180645"/>
              <a:gd name="connsiteY75" fmla="*/ 210826 h 344879"/>
              <a:gd name="connsiteX76" fmla="*/ 44600 w 180645"/>
              <a:gd name="connsiteY76" fmla="*/ 210826 h 344879"/>
              <a:gd name="connsiteX77" fmla="*/ 45044 w 180645"/>
              <a:gd name="connsiteY77" fmla="*/ 210539 h 344879"/>
              <a:gd name="connsiteX78" fmla="*/ 45278 w 180645"/>
              <a:gd name="connsiteY78" fmla="*/ 210539 h 344879"/>
              <a:gd name="connsiteX79" fmla="*/ 45487 w 180645"/>
              <a:gd name="connsiteY79" fmla="*/ 210252 h 344879"/>
              <a:gd name="connsiteX80" fmla="*/ 45721 w 180645"/>
              <a:gd name="connsiteY80" fmla="*/ 209939 h 344879"/>
              <a:gd name="connsiteX81" fmla="*/ 45956 w 180645"/>
              <a:gd name="connsiteY81" fmla="*/ 209939 h 344879"/>
              <a:gd name="connsiteX82" fmla="*/ 46164 w 180645"/>
              <a:gd name="connsiteY82" fmla="*/ 209366 h 344879"/>
              <a:gd name="connsiteX83" fmla="*/ 46399 w 180645"/>
              <a:gd name="connsiteY83" fmla="*/ 209078 h 344879"/>
              <a:gd name="connsiteX84" fmla="*/ 46633 w 180645"/>
              <a:gd name="connsiteY84" fmla="*/ 208478 h 344879"/>
              <a:gd name="connsiteX85" fmla="*/ 46842 w 180645"/>
              <a:gd name="connsiteY85" fmla="*/ 207305 h 344879"/>
              <a:gd name="connsiteX86" fmla="*/ 46842 w 180645"/>
              <a:gd name="connsiteY86" fmla="*/ 206705 h 344879"/>
              <a:gd name="connsiteX87" fmla="*/ 46633 w 180645"/>
              <a:gd name="connsiteY87" fmla="*/ 206131 h 344879"/>
              <a:gd name="connsiteX88" fmla="*/ 46399 w 180645"/>
              <a:gd name="connsiteY88" fmla="*/ 205244 h 344879"/>
              <a:gd name="connsiteX89" fmla="*/ 46164 w 180645"/>
              <a:gd name="connsiteY89" fmla="*/ 204644 h 344879"/>
              <a:gd name="connsiteX90" fmla="*/ 46164 w 180645"/>
              <a:gd name="connsiteY90" fmla="*/ 204357 h 344879"/>
              <a:gd name="connsiteX91" fmla="*/ 46164 w 180645"/>
              <a:gd name="connsiteY91" fmla="*/ 203783 h 344879"/>
              <a:gd name="connsiteX92" fmla="*/ 45956 w 180645"/>
              <a:gd name="connsiteY92" fmla="*/ 203783 h 344879"/>
              <a:gd name="connsiteX93" fmla="*/ 46164 w 180645"/>
              <a:gd name="connsiteY93" fmla="*/ 201722 h 344879"/>
              <a:gd name="connsiteX94" fmla="*/ 46164 w 180645"/>
              <a:gd name="connsiteY94" fmla="*/ 200835 h 344879"/>
              <a:gd name="connsiteX95" fmla="*/ 46399 w 180645"/>
              <a:gd name="connsiteY95" fmla="*/ 200835 h 344879"/>
              <a:gd name="connsiteX96" fmla="*/ 46633 w 180645"/>
              <a:gd name="connsiteY96" fmla="*/ 200236 h 344879"/>
              <a:gd name="connsiteX97" fmla="*/ 47076 w 180645"/>
              <a:gd name="connsiteY97" fmla="*/ 199661 h 344879"/>
              <a:gd name="connsiteX98" fmla="*/ 47285 w 180645"/>
              <a:gd name="connsiteY98" fmla="*/ 199661 h 344879"/>
              <a:gd name="connsiteX99" fmla="*/ 47963 w 180645"/>
              <a:gd name="connsiteY99" fmla="*/ 199061 h 344879"/>
              <a:gd name="connsiteX100" fmla="*/ 48641 w 180645"/>
              <a:gd name="connsiteY100" fmla="*/ 198775 h 344879"/>
              <a:gd name="connsiteX101" fmla="*/ 49110 w 180645"/>
              <a:gd name="connsiteY101" fmla="*/ 198488 h 344879"/>
              <a:gd name="connsiteX102" fmla="*/ 49787 w 180645"/>
              <a:gd name="connsiteY102" fmla="*/ 198175 h 344879"/>
              <a:gd name="connsiteX103" fmla="*/ 50674 w 180645"/>
              <a:gd name="connsiteY103" fmla="*/ 197888 h 344879"/>
              <a:gd name="connsiteX104" fmla="*/ 51587 w 180645"/>
              <a:gd name="connsiteY104" fmla="*/ 197888 h 344879"/>
              <a:gd name="connsiteX105" fmla="*/ 52707 w 180645"/>
              <a:gd name="connsiteY105" fmla="*/ 197288 h 344879"/>
              <a:gd name="connsiteX106" fmla="*/ 53385 w 180645"/>
              <a:gd name="connsiteY106" fmla="*/ 196714 h 344879"/>
              <a:gd name="connsiteX107" fmla="*/ 53619 w 180645"/>
              <a:gd name="connsiteY107" fmla="*/ 196401 h 344879"/>
              <a:gd name="connsiteX108" fmla="*/ 53828 w 180645"/>
              <a:gd name="connsiteY108" fmla="*/ 196114 h 344879"/>
              <a:gd name="connsiteX109" fmla="*/ 54297 w 180645"/>
              <a:gd name="connsiteY109" fmla="*/ 195540 h 344879"/>
              <a:gd name="connsiteX110" fmla="*/ 54506 w 180645"/>
              <a:gd name="connsiteY110" fmla="*/ 194653 h 344879"/>
              <a:gd name="connsiteX111" fmla="*/ 54975 w 180645"/>
              <a:gd name="connsiteY111" fmla="*/ 193766 h 344879"/>
              <a:gd name="connsiteX112" fmla="*/ 55653 w 180645"/>
              <a:gd name="connsiteY112" fmla="*/ 192879 h 344879"/>
              <a:gd name="connsiteX113" fmla="*/ 56096 w 180645"/>
              <a:gd name="connsiteY113" fmla="*/ 192592 h 344879"/>
              <a:gd name="connsiteX114" fmla="*/ 56982 w 180645"/>
              <a:gd name="connsiteY114" fmla="*/ 191992 h 344879"/>
              <a:gd name="connsiteX115" fmla="*/ 57452 w 180645"/>
              <a:gd name="connsiteY115" fmla="*/ 191992 h 344879"/>
              <a:gd name="connsiteX116" fmla="*/ 58572 w 180645"/>
              <a:gd name="connsiteY116" fmla="*/ 191705 h 344879"/>
              <a:gd name="connsiteX117" fmla="*/ 59250 w 180645"/>
              <a:gd name="connsiteY117" fmla="*/ 191392 h 344879"/>
              <a:gd name="connsiteX118" fmla="*/ 59484 w 180645"/>
              <a:gd name="connsiteY118" fmla="*/ 191392 h 344879"/>
              <a:gd name="connsiteX119" fmla="*/ 59928 w 180645"/>
              <a:gd name="connsiteY119" fmla="*/ 190818 h 344879"/>
              <a:gd name="connsiteX120" fmla="*/ 61961 w 180645"/>
              <a:gd name="connsiteY120" fmla="*/ 189045 h 344879"/>
              <a:gd name="connsiteX121" fmla="*/ 62169 w 180645"/>
              <a:gd name="connsiteY121" fmla="*/ 188758 h 344879"/>
              <a:gd name="connsiteX122" fmla="*/ 62639 w 180645"/>
              <a:gd name="connsiteY122" fmla="*/ 188445 h 344879"/>
              <a:gd name="connsiteX123" fmla="*/ 63317 w 180645"/>
              <a:gd name="connsiteY123" fmla="*/ 187871 h 344879"/>
              <a:gd name="connsiteX124" fmla="*/ 63760 w 180645"/>
              <a:gd name="connsiteY124" fmla="*/ 187584 h 344879"/>
              <a:gd name="connsiteX125" fmla="*/ 64437 w 180645"/>
              <a:gd name="connsiteY125" fmla="*/ 186697 h 344879"/>
              <a:gd name="connsiteX126" fmla="*/ 64880 w 180645"/>
              <a:gd name="connsiteY126" fmla="*/ 186384 h 344879"/>
              <a:gd name="connsiteX127" fmla="*/ 66471 w 180645"/>
              <a:gd name="connsiteY127" fmla="*/ 185497 h 344879"/>
              <a:gd name="connsiteX128" fmla="*/ 68034 w 180645"/>
              <a:gd name="connsiteY128" fmla="*/ 184636 h 344879"/>
              <a:gd name="connsiteX129" fmla="*/ 68504 w 180645"/>
              <a:gd name="connsiteY129" fmla="*/ 184323 h 344879"/>
              <a:gd name="connsiteX130" fmla="*/ 68947 w 180645"/>
              <a:gd name="connsiteY130" fmla="*/ 184323 h 344879"/>
              <a:gd name="connsiteX131" fmla="*/ 69390 w 180645"/>
              <a:gd name="connsiteY131" fmla="*/ 184036 h 344879"/>
              <a:gd name="connsiteX132" fmla="*/ 70303 w 180645"/>
              <a:gd name="connsiteY132" fmla="*/ 184323 h 344879"/>
              <a:gd name="connsiteX133" fmla="*/ 70745 w 180645"/>
              <a:gd name="connsiteY133" fmla="*/ 184323 h 344879"/>
              <a:gd name="connsiteX134" fmla="*/ 71215 w 180645"/>
              <a:gd name="connsiteY134" fmla="*/ 184036 h 344879"/>
              <a:gd name="connsiteX135" fmla="*/ 71658 w 180645"/>
              <a:gd name="connsiteY135" fmla="*/ 184036 h 344879"/>
              <a:gd name="connsiteX136" fmla="*/ 71866 w 180645"/>
              <a:gd name="connsiteY136" fmla="*/ 183749 h 344879"/>
              <a:gd name="connsiteX137" fmla="*/ 73014 w 180645"/>
              <a:gd name="connsiteY137" fmla="*/ 183436 h 344879"/>
              <a:gd name="connsiteX138" fmla="*/ 73691 w 180645"/>
              <a:gd name="connsiteY138" fmla="*/ 183149 h 344879"/>
              <a:gd name="connsiteX139" fmla="*/ 74369 w 180645"/>
              <a:gd name="connsiteY139" fmla="*/ 182862 h 344879"/>
              <a:gd name="connsiteX140" fmla="*/ 75047 w 180645"/>
              <a:gd name="connsiteY140" fmla="*/ 182862 h 344879"/>
              <a:gd name="connsiteX141" fmla="*/ 75255 w 180645"/>
              <a:gd name="connsiteY141" fmla="*/ 182549 h 344879"/>
              <a:gd name="connsiteX142" fmla="*/ 75725 w 180645"/>
              <a:gd name="connsiteY142" fmla="*/ 182549 h 344879"/>
              <a:gd name="connsiteX143" fmla="*/ 75933 w 180645"/>
              <a:gd name="connsiteY143" fmla="*/ 182262 h 344879"/>
              <a:gd name="connsiteX144" fmla="*/ 76168 w 180645"/>
              <a:gd name="connsiteY144" fmla="*/ 181662 h 344879"/>
              <a:gd name="connsiteX145" fmla="*/ 76168 w 180645"/>
              <a:gd name="connsiteY145" fmla="*/ 181375 h 344879"/>
              <a:gd name="connsiteX146" fmla="*/ 76376 w 180645"/>
              <a:gd name="connsiteY146" fmla="*/ 181375 h 344879"/>
              <a:gd name="connsiteX147" fmla="*/ 76611 w 180645"/>
              <a:gd name="connsiteY147" fmla="*/ 181088 h 344879"/>
              <a:gd name="connsiteX148" fmla="*/ 76845 w 180645"/>
              <a:gd name="connsiteY148" fmla="*/ 180801 h 344879"/>
              <a:gd name="connsiteX149" fmla="*/ 77288 w 180645"/>
              <a:gd name="connsiteY149" fmla="*/ 180488 h 344879"/>
              <a:gd name="connsiteX150" fmla="*/ 77731 w 180645"/>
              <a:gd name="connsiteY150" fmla="*/ 180488 h 344879"/>
              <a:gd name="connsiteX151" fmla="*/ 78409 w 180645"/>
              <a:gd name="connsiteY151" fmla="*/ 179915 h 344879"/>
              <a:gd name="connsiteX152" fmla="*/ 78644 w 180645"/>
              <a:gd name="connsiteY152" fmla="*/ 179602 h 344879"/>
              <a:gd name="connsiteX153" fmla="*/ 78879 w 180645"/>
              <a:gd name="connsiteY153" fmla="*/ 179028 h 344879"/>
              <a:gd name="connsiteX154" fmla="*/ 78879 w 180645"/>
              <a:gd name="connsiteY154" fmla="*/ 178428 h 344879"/>
              <a:gd name="connsiteX155" fmla="*/ 79087 w 180645"/>
              <a:gd name="connsiteY155" fmla="*/ 177541 h 344879"/>
              <a:gd name="connsiteX156" fmla="*/ 79322 w 180645"/>
              <a:gd name="connsiteY156" fmla="*/ 177254 h 344879"/>
              <a:gd name="connsiteX157" fmla="*/ 79557 w 180645"/>
              <a:gd name="connsiteY157" fmla="*/ 176654 h 344879"/>
              <a:gd name="connsiteX158" fmla="*/ 79999 w 180645"/>
              <a:gd name="connsiteY158" fmla="*/ 176367 h 344879"/>
              <a:gd name="connsiteX159" fmla="*/ 80442 w 180645"/>
              <a:gd name="connsiteY159" fmla="*/ 176080 h 344879"/>
              <a:gd name="connsiteX160" fmla="*/ 80677 w 180645"/>
              <a:gd name="connsiteY160" fmla="*/ 176080 h 344879"/>
              <a:gd name="connsiteX161" fmla="*/ 80912 w 180645"/>
              <a:gd name="connsiteY161" fmla="*/ 176080 h 344879"/>
              <a:gd name="connsiteX162" fmla="*/ 81120 w 180645"/>
              <a:gd name="connsiteY162" fmla="*/ 176367 h 344879"/>
              <a:gd name="connsiteX163" fmla="*/ 81355 w 180645"/>
              <a:gd name="connsiteY163" fmla="*/ 176367 h 344879"/>
              <a:gd name="connsiteX164" fmla="*/ 82033 w 180645"/>
              <a:gd name="connsiteY164" fmla="*/ 176654 h 344879"/>
              <a:gd name="connsiteX165" fmla="*/ 82476 w 180645"/>
              <a:gd name="connsiteY165" fmla="*/ 176967 h 344879"/>
              <a:gd name="connsiteX166" fmla="*/ 83388 w 180645"/>
              <a:gd name="connsiteY166" fmla="*/ 177254 h 344879"/>
              <a:gd name="connsiteX167" fmla="*/ 83831 w 180645"/>
              <a:gd name="connsiteY167" fmla="*/ 177254 h 344879"/>
              <a:gd name="connsiteX168" fmla="*/ 84066 w 180645"/>
              <a:gd name="connsiteY168" fmla="*/ 177254 h 344879"/>
              <a:gd name="connsiteX169" fmla="*/ 84509 w 180645"/>
              <a:gd name="connsiteY169" fmla="*/ 177254 h 344879"/>
              <a:gd name="connsiteX170" fmla="*/ 85187 w 180645"/>
              <a:gd name="connsiteY170" fmla="*/ 176654 h 344879"/>
              <a:gd name="connsiteX171" fmla="*/ 85865 w 180645"/>
              <a:gd name="connsiteY171" fmla="*/ 176080 h 344879"/>
              <a:gd name="connsiteX172" fmla="*/ 86542 w 180645"/>
              <a:gd name="connsiteY172" fmla="*/ 175480 h 344879"/>
              <a:gd name="connsiteX173" fmla="*/ 86985 w 180645"/>
              <a:gd name="connsiteY173" fmla="*/ 175193 h 344879"/>
              <a:gd name="connsiteX174" fmla="*/ 87663 w 180645"/>
              <a:gd name="connsiteY174" fmla="*/ 175193 h 344879"/>
              <a:gd name="connsiteX175" fmla="*/ 88576 w 180645"/>
              <a:gd name="connsiteY175" fmla="*/ 175193 h 344879"/>
              <a:gd name="connsiteX176" fmla="*/ 88784 w 180645"/>
              <a:gd name="connsiteY176" fmla="*/ 175193 h 344879"/>
              <a:gd name="connsiteX177" fmla="*/ 89019 w 180645"/>
              <a:gd name="connsiteY177" fmla="*/ 175193 h 344879"/>
              <a:gd name="connsiteX178" fmla="*/ 89931 w 180645"/>
              <a:gd name="connsiteY178" fmla="*/ 173993 h 344879"/>
              <a:gd name="connsiteX179" fmla="*/ 90609 w 180645"/>
              <a:gd name="connsiteY179" fmla="*/ 173419 h 344879"/>
              <a:gd name="connsiteX180" fmla="*/ 90817 w 180645"/>
              <a:gd name="connsiteY180" fmla="*/ 173106 h 344879"/>
              <a:gd name="connsiteX181" fmla="*/ 91052 w 180645"/>
              <a:gd name="connsiteY181" fmla="*/ 172819 h 344879"/>
              <a:gd name="connsiteX182" fmla="*/ 91052 w 180645"/>
              <a:gd name="connsiteY182" fmla="*/ 172532 h 344879"/>
              <a:gd name="connsiteX183" fmla="*/ 91052 w 180645"/>
              <a:gd name="connsiteY183" fmla="*/ 171932 h 344879"/>
              <a:gd name="connsiteX184" fmla="*/ 90817 w 180645"/>
              <a:gd name="connsiteY184" fmla="*/ 171645 h 344879"/>
              <a:gd name="connsiteX185" fmla="*/ 89696 w 180645"/>
              <a:gd name="connsiteY185" fmla="*/ 169585 h 344879"/>
              <a:gd name="connsiteX186" fmla="*/ 89253 w 180645"/>
              <a:gd name="connsiteY186" fmla="*/ 168985 h 344879"/>
              <a:gd name="connsiteX187" fmla="*/ 88576 w 180645"/>
              <a:gd name="connsiteY187" fmla="*/ 168698 h 344879"/>
              <a:gd name="connsiteX188" fmla="*/ 87663 w 180645"/>
              <a:gd name="connsiteY188" fmla="*/ 168385 h 344879"/>
              <a:gd name="connsiteX189" fmla="*/ 87663 w 180645"/>
              <a:gd name="connsiteY189" fmla="*/ 168098 h 344879"/>
              <a:gd name="connsiteX190" fmla="*/ 87429 w 180645"/>
              <a:gd name="connsiteY190" fmla="*/ 168098 h 344879"/>
              <a:gd name="connsiteX191" fmla="*/ 87220 w 180645"/>
              <a:gd name="connsiteY191" fmla="*/ 167811 h 344879"/>
              <a:gd name="connsiteX192" fmla="*/ 87220 w 180645"/>
              <a:gd name="connsiteY192" fmla="*/ 167498 h 344879"/>
              <a:gd name="connsiteX193" fmla="*/ 86985 w 180645"/>
              <a:gd name="connsiteY193" fmla="*/ 166324 h 344879"/>
              <a:gd name="connsiteX194" fmla="*/ 86751 w 180645"/>
              <a:gd name="connsiteY194" fmla="*/ 166037 h 344879"/>
              <a:gd name="connsiteX195" fmla="*/ 86308 w 180645"/>
              <a:gd name="connsiteY195" fmla="*/ 165437 h 344879"/>
              <a:gd name="connsiteX196" fmla="*/ 86073 w 180645"/>
              <a:gd name="connsiteY196" fmla="*/ 164837 h 344879"/>
              <a:gd name="connsiteX197" fmla="*/ 85865 w 180645"/>
              <a:gd name="connsiteY197" fmla="*/ 164550 h 344879"/>
              <a:gd name="connsiteX198" fmla="*/ 85630 w 180645"/>
              <a:gd name="connsiteY198" fmla="*/ 163663 h 344879"/>
              <a:gd name="connsiteX199" fmla="*/ 84744 w 180645"/>
              <a:gd name="connsiteY199" fmla="*/ 163063 h 344879"/>
              <a:gd name="connsiteX200" fmla="*/ 84509 w 180645"/>
              <a:gd name="connsiteY200" fmla="*/ 162776 h 344879"/>
              <a:gd name="connsiteX201" fmla="*/ 84274 w 180645"/>
              <a:gd name="connsiteY201" fmla="*/ 162776 h 344879"/>
              <a:gd name="connsiteX202" fmla="*/ 83596 w 180645"/>
              <a:gd name="connsiteY202" fmla="*/ 162176 h 344879"/>
              <a:gd name="connsiteX203" fmla="*/ 82919 w 180645"/>
              <a:gd name="connsiteY203" fmla="*/ 161602 h 344879"/>
              <a:gd name="connsiteX204" fmla="*/ 80442 w 180645"/>
              <a:gd name="connsiteY204" fmla="*/ 160403 h 344879"/>
              <a:gd name="connsiteX205" fmla="*/ 79999 w 180645"/>
              <a:gd name="connsiteY205" fmla="*/ 160116 h 344879"/>
              <a:gd name="connsiteX206" fmla="*/ 79765 w 180645"/>
              <a:gd name="connsiteY206" fmla="*/ 160116 h 344879"/>
              <a:gd name="connsiteX207" fmla="*/ 79557 w 180645"/>
              <a:gd name="connsiteY207" fmla="*/ 159828 h 344879"/>
              <a:gd name="connsiteX208" fmla="*/ 78644 w 180645"/>
              <a:gd name="connsiteY208" fmla="*/ 159229 h 344879"/>
              <a:gd name="connsiteX209" fmla="*/ 77966 w 180645"/>
              <a:gd name="connsiteY209" fmla="*/ 158629 h 344879"/>
              <a:gd name="connsiteX210" fmla="*/ 77523 w 180645"/>
              <a:gd name="connsiteY210" fmla="*/ 157455 h 344879"/>
              <a:gd name="connsiteX211" fmla="*/ 76845 w 180645"/>
              <a:gd name="connsiteY211" fmla="*/ 155968 h 344879"/>
              <a:gd name="connsiteX212" fmla="*/ 76376 w 180645"/>
              <a:gd name="connsiteY212" fmla="*/ 154794 h 344879"/>
              <a:gd name="connsiteX213" fmla="*/ 75933 w 180645"/>
              <a:gd name="connsiteY213" fmla="*/ 153907 h 344879"/>
              <a:gd name="connsiteX214" fmla="*/ 75490 w 180645"/>
              <a:gd name="connsiteY214" fmla="*/ 153020 h 344879"/>
              <a:gd name="connsiteX215" fmla="*/ 75047 w 180645"/>
              <a:gd name="connsiteY215" fmla="*/ 152420 h 344879"/>
              <a:gd name="connsiteX216" fmla="*/ 73691 w 180645"/>
              <a:gd name="connsiteY216" fmla="*/ 150960 h 344879"/>
              <a:gd name="connsiteX217" fmla="*/ 73222 w 180645"/>
              <a:gd name="connsiteY217" fmla="*/ 150360 h 344879"/>
              <a:gd name="connsiteX218" fmla="*/ 73014 w 180645"/>
              <a:gd name="connsiteY218" fmla="*/ 150360 h 344879"/>
              <a:gd name="connsiteX219" fmla="*/ 72544 w 180645"/>
              <a:gd name="connsiteY219" fmla="*/ 149759 h 344879"/>
              <a:gd name="connsiteX220" fmla="*/ 72101 w 180645"/>
              <a:gd name="connsiteY220" fmla="*/ 149472 h 344879"/>
              <a:gd name="connsiteX221" fmla="*/ 71423 w 180645"/>
              <a:gd name="connsiteY221" fmla="*/ 149472 h 344879"/>
              <a:gd name="connsiteX222" fmla="*/ 71215 w 180645"/>
              <a:gd name="connsiteY222" fmla="*/ 149472 h 344879"/>
              <a:gd name="connsiteX223" fmla="*/ 70745 w 180645"/>
              <a:gd name="connsiteY223" fmla="*/ 149159 h 344879"/>
              <a:gd name="connsiteX224" fmla="*/ 69860 w 180645"/>
              <a:gd name="connsiteY224" fmla="*/ 148586 h 344879"/>
              <a:gd name="connsiteX225" fmla="*/ 68712 w 180645"/>
              <a:gd name="connsiteY225" fmla="*/ 147386 h 344879"/>
              <a:gd name="connsiteX226" fmla="*/ 68504 w 180645"/>
              <a:gd name="connsiteY226" fmla="*/ 147386 h 344879"/>
              <a:gd name="connsiteX227" fmla="*/ 68034 w 180645"/>
              <a:gd name="connsiteY227" fmla="*/ 147099 h 344879"/>
              <a:gd name="connsiteX228" fmla="*/ 67357 w 180645"/>
              <a:gd name="connsiteY228" fmla="*/ 146212 h 344879"/>
              <a:gd name="connsiteX229" fmla="*/ 67149 w 180645"/>
              <a:gd name="connsiteY229" fmla="*/ 145925 h 344879"/>
              <a:gd name="connsiteX230" fmla="*/ 66914 w 180645"/>
              <a:gd name="connsiteY230" fmla="*/ 145612 h 344879"/>
              <a:gd name="connsiteX231" fmla="*/ 66679 w 180645"/>
              <a:gd name="connsiteY231" fmla="*/ 145038 h 344879"/>
              <a:gd name="connsiteX232" fmla="*/ 66679 w 180645"/>
              <a:gd name="connsiteY232" fmla="*/ 144725 h 344879"/>
              <a:gd name="connsiteX233" fmla="*/ 66679 w 180645"/>
              <a:gd name="connsiteY233" fmla="*/ 143838 h 344879"/>
              <a:gd name="connsiteX234" fmla="*/ 66471 w 180645"/>
              <a:gd name="connsiteY234" fmla="*/ 142351 h 344879"/>
              <a:gd name="connsiteX235" fmla="*/ 66027 w 180645"/>
              <a:gd name="connsiteY235" fmla="*/ 141177 h 344879"/>
              <a:gd name="connsiteX236" fmla="*/ 65793 w 180645"/>
              <a:gd name="connsiteY236" fmla="*/ 140890 h 344879"/>
              <a:gd name="connsiteX237" fmla="*/ 64672 w 180645"/>
              <a:gd name="connsiteY237" fmla="*/ 138204 h 344879"/>
              <a:gd name="connsiteX238" fmla="*/ 64437 w 180645"/>
              <a:gd name="connsiteY238" fmla="*/ 137630 h 344879"/>
              <a:gd name="connsiteX239" fmla="*/ 64203 w 180645"/>
              <a:gd name="connsiteY239" fmla="*/ 137630 h 344879"/>
              <a:gd name="connsiteX240" fmla="*/ 63317 w 180645"/>
              <a:gd name="connsiteY240" fmla="*/ 137317 h 344879"/>
              <a:gd name="connsiteX241" fmla="*/ 63082 w 180645"/>
              <a:gd name="connsiteY241" fmla="*/ 137030 h 344879"/>
              <a:gd name="connsiteX242" fmla="*/ 62639 w 180645"/>
              <a:gd name="connsiteY242" fmla="*/ 136743 h 344879"/>
              <a:gd name="connsiteX243" fmla="*/ 62404 w 180645"/>
              <a:gd name="connsiteY243" fmla="*/ 136743 h 344879"/>
              <a:gd name="connsiteX244" fmla="*/ 61961 w 180645"/>
              <a:gd name="connsiteY244" fmla="*/ 136143 h 344879"/>
              <a:gd name="connsiteX245" fmla="*/ 61283 w 180645"/>
              <a:gd name="connsiteY245" fmla="*/ 135856 h 344879"/>
              <a:gd name="connsiteX246" fmla="*/ 61049 w 180645"/>
              <a:gd name="connsiteY246" fmla="*/ 136143 h 344879"/>
              <a:gd name="connsiteX247" fmla="*/ 60371 w 180645"/>
              <a:gd name="connsiteY247" fmla="*/ 136430 h 344879"/>
              <a:gd name="connsiteX248" fmla="*/ 60162 w 180645"/>
              <a:gd name="connsiteY248" fmla="*/ 136430 h 344879"/>
              <a:gd name="connsiteX249" fmla="*/ 58129 w 180645"/>
              <a:gd name="connsiteY249" fmla="*/ 137030 h 344879"/>
              <a:gd name="connsiteX250" fmla="*/ 57660 w 180645"/>
              <a:gd name="connsiteY250" fmla="*/ 137030 h 344879"/>
              <a:gd name="connsiteX251" fmla="*/ 56982 w 180645"/>
              <a:gd name="connsiteY251" fmla="*/ 136430 h 344879"/>
              <a:gd name="connsiteX252" fmla="*/ 56330 w 180645"/>
              <a:gd name="connsiteY252" fmla="*/ 135856 h 344879"/>
              <a:gd name="connsiteX253" fmla="*/ 56096 w 180645"/>
              <a:gd name="connsiteY253" fmla="*/ 135856 h 344879"/>
              <a:gd name="connsiteX254" fmla="*/ 56096 w 180645"/>
              <a:gd name="connsiteY254" fmla="*/ 135543 h 344879"/>
              <a:gd name="connsiteX255" fmla="*/ 55861 w 180645"/>
              <a:gd name="connsiteY255" fmla="*/ 135543 h 344879"/>
              <a:gd name="connsiteX256" fmla="*/ 54741 w 180645"/>
              <a:gd name="connsiteY256" fmla="*/ 135256 h 344879"/>
              <a:gd name="connsiteX257" fmla="*/ 54506 w 180645"/>
              <a:gd name="connsiteY257" fmla="*/ 134943 h 344879"/>
              <a:gd name="connsiteX258" fmla="*/ 54297 w 180645"/>
              <a:gd name="connsiteY258" fmla="*/ 134369 h 344879"/>
              <a:gd name="connsiteX259" fmla="*/ 54063 w 180645"/>
              <a:gd name="connsiteY259" fmla="*/ 134056 h 344879"/>
              <a:gd name="connsiteX260" fmla="*/ 54063 w 180645"/>
              <a:gd name="connsiteY260" fmla="*/ 132595 h 344879"/>
              <a:gd name="connsiteX261" fmla="*/ 53619 w 180645"/>
              <a:gd name="connsiteY261" fmla="*/ 130795 h 344879"/>
              <a:gd name="connsiteX262" fmla="*/ 53150 w 180645"/>
              <a:gd name="connsiteY262" fmla="*/ 129621 h 344879"/>
              <a:gd name="connsiteX263" fmla="*/ 53150 w 180645"/>
              <a:gd name="connsiteY263" fmla="*/ 129021 h 344879"/>
              <a:gd name="connsiteX264" fmla="*/ 53385 w 180645"/>
              <a:gd name="connsiteY264" fmla="*/ 128734 h 344879"/>
              <a:gd name="connsiteX265" fmla="*/ 53619 w 180645"/>
              <a:gd name="connsiteY265" fmla="*/ 128135 h 344879"/>
              <a:gd name="connsiteX266" fmla="*/ 53385 w 180645"/>
              <a:gd name="connsiteY266" fmla="*/ 127848 h 344879"/>
              <a:gd name="connsiteX267" fmla="*/ 53385 w 180645"/>
              <a:gd name="connsiteY267" fmla="*/ 126960 h 344879"/>
              <a:gd name="connsiteX268" fmla="*/ 53828 w 180645"/>
              <a:gd name="connsiteY268" fmla="*/ 126361 h 344879"/>
              <a:gd name="connsiteX269" fmla="*/ 54063 w 180645"/>
              <a:gd name="connsiteY269" fmla="*/ 125761 h 344879"/>
              <a:gd name="connsiteX270" fmla="*/ 54063 w 180645"/>
              <a:gd name="connsiteY270" fmla="*/ 124587 h 344879"/>
              <a:gd name="connsiteX271" fmla="*/ 53828 w 180645"/>
              <a:gd name="connsiteY271" fmla="*/ 123387 h 344879"/>
              <a:gd name="connsiteX272" fmla="*/ 53828 w 180645"/>
              <a:gd name="connsiteY272" fmla="*/ 122787 h 344879"/>
              <a:gd name="connsiteX273" fmla="*/ 53828 w 180645"/>
              <a:gd name="connsiteY273" fmla="*/ 121613 h 344879"/>
              <a:gd name="connsiteX274" fmla="*/ 53619 w 180645"/>
              <a:gd name="connsiteY274" fmla="*/ 120726 h 344879"/>
              <a:gd name="connsiteX275" fmla="*/ 53619 w 180645"/>
              <a:gd name="connsiteY275" fmla="*/ 120413 h 344879"/>
              <a:gd name="connsiteX276" fmla="*/ 53828 w 180645"/>
              <a:gd name="connsiteY276" fmla="*/ 119526 h 344879"/>
              <a:gd name="connsiteX277" fmla="*/ 53619 w 180645"/>
              <a:gd name="connsiteY277" fmla="*/ 118039 h 344879"/>
              <a:gd name="connsiteX278" fmla="*/ 53619 w 180645"/>
              <a:gd name="connsiteY278" fmla="*/ 117439 h 344879"/>
              <a:gd name="connsiteX279" fmla="*/ 53385 w 180645"/>
              <a:gd name="connsiteY279" fmla="*/ 117152 h 344879"/>
              <a:gd name="connsiteX280" fmla="*/ 52264 w 180645"/>
              <a:gd name="connsiteY280" fmla="*/ 116265 h 344879"/>
              <a:gd name="connsiteX281" fmla="*/ 51795 w 180645"/>
              <a:gd name="connsiteY281" fmla="*/ 115665 h 344879"/>
              <a:gd name="connsiteX282" fmla="*/ 51352 w 180645"/>
              <a:gd name="connsiteY282" fmla="*/ 115066 h 344879"/>
              <a:gd name="connsiteX283" fmla="*/ 50465 w 180645"/>
              <a:gd name="connsiteY283" fmla="*/ 113891 h 344879"/>
              <a:gd name="connsiteX284" fmla="*/ 49996 w 180645"/>
              <a:gd name="connsiteY284" fmla="*/ 113578 h 344879"/>
              <a:gd name="connsiteX285" fmla="*/ 49553 w 180645"/>
              <a:gd name="connsiteY285" fmla="*/ 113292 h 344879"/>
              <a:gd name="connsiteX286" fmla="*/ 48875 w 180645"/>
              <a:gd name="connsiteY286" fmla="*/ 113005 h 344879"/>
              <a:gd name="connsiteX287" fmla="*/ 47963 w 180645"/>
              <a:gd name="connsiteY287" fmla="*/ 112692 h 344879"/>
              <a:gd name="connsiteX288" fmla="*/ 45956 w 180645"/>
              <a:gd name="connsiteY288" fmla="*/ 112405 h 344879"/>
              <a:gd name="connsiteX289" fmla="*/ 45487 w 180645"/>
              <a:gd name="connsiteY289" fmla="*/ 112405 h 344879"/>
              <a:gd name="connsiteX290" fmla="*/ 44809 w 180645"/>
              <a:gd name="connsiteY290" fmla="*/ 112692 h 344879"/>
              <a:gd name="connsiteX291" fmla="*/ 44366 w 180645"/>
              <a:gd name="connsiteY291" fmla="*/ 113005 h 344879"/>
              <a:gd name="connsiteX292" fmla="*/ 43688 w 180645"/>
              <a:gd name="connsiteY292" fmla="*/ 113891 h 344879"/>
              <a:gd name="connsiteX293" fmla="*/ 43245 w 180645"/>
              <a:gd name="connsiteY293" fmla="*/ 113891 h 344879"/>
              <a:gd name="connsiteX294" fmla="*/ 42775 w 180645"/>
              <a:gd name="connsiteY294" fmla="*/ 113891 h 344879"/>
              <a:gd name="connsiteX295" fmla="*/ 42567 w 180645"/>
              <a:gd name="connsiteY295" fmla="*/ 113891 h 344879"/>
              <a:gd name="connsiteX296" fmla="*/ 41889 w 180645"/>
              <a:gd name="connsiteY296" fmla="*/ 113891 h 344879"/>
              <a:gd name="connsiteX297" fmla="*/ 40977 w 180645"/>
              <a:gd name="connsiteY297" fmla="*/ 113578 h 344879"/>
              <a:gd name="connsiteX298" fmla="*/ 40534 w 180645"/>
              <a:gd name="connsiteY298" fmla="*/ 113292 h 344879"/>
              <a:gd name="connsiteX299" fmla="*/ 39856 w 180645"/>
              <a:gd name="connsiteY299" fmla="*/ 112692 h 344879"/>
              <a:gd name="connsiteX300" fmla="*/ 39856 w 180645"/>
              <a:gd name="connsiteY300" fmla="*/ 112405 h 344879"/>
              <a:gd name="connsiteX301" fmla="*/ 39621 w 180645"/>
              <a:gd name="connsiteY301" fmla="*/ 112092 h 344879"/>
              <a:gd name="connsiteX302" fmla="*/ 39621 w 180645"/>
              <a:gd name="connsiteY302" fmla="*/ 111805 h 344879"/>
              <a:gd name="connsiteX303" fmla="*/ 39621 w 180645"/>
              <a:gd name="connsiteY303" fmla="*/ 111518 h 344879"/>
              <a:gd name="connsiteX304" fmla="*/ 40090 w 180645"/>
              <a:gd name="connsiteY304" fmla="*/ 110918 h 344879"/>
              <a:gd name="connsiteX305" fmla="*/ 40090 w 180645"/>
              <a:gd name="connsiteY305" fmla="*/ 110318 h 344879"/>
              <a:gd name="connsiteX306" fmla="*/ 40090 w 180645"/>
              <a:gd name="connsiteY306" fmla="*/ 110031 h 344879"/>
              <a:gd name="connsiteX307" fmla="*/ 39856 w 180645"/>
              <a:gd name="connsiteY307" fmla="*/ 108544 h 344879"/>
              <a:gd name="connsiteX308" fmla="*/ 39621 w 180645"/>
              <a:gd name="connsiteY308" fmla="*/ 107944 h 344879"/>
              <a:gd name="connsiteX309" fmla="*/ 39413 w 180645"/>
              <a:gd name="connsiteY309" fmla="*/ 107657 h 344879"/>
              <a:gd name="connsiteX310" fmla="*/ 39179 w 180645"/>
              <a:gd name="connsiteY310" fmla="*/ 107344 h 344879"/>
              <a:gd name="connsiteX311" fmla="*/ 38944 w 180645"/>
              <a:gd name="connsiteY311" fmla="*/ 106744 h 344879"/>
              <a:gd name="connsiteX312" fmla="*/ 38944 w 180645"/>
              <a:gd name="connsiteY312" fmla="*/ 106457 h 344879"/>
              <a:gd name="connsiteX313" fmla="*/ 38944 w 180645"/>
              <a:gd name="connsiteY313" fmla="*/ 106170 h 344879"/>
              <a:gd name="connsiteX314" fmla="*/ 39413 w 180645"/>
              <a:gd name="connsiteY314" fmla="*/ 106170 h 344879"/>
              <a:gd name="connsiteX315" fmla="*/ 39856 w 180645"/>
              <a:gd name="connsiteY315" fmla="*/ 106170 h 344879"/>
              <a:gd name="connsiteX316" fmla="*/ 40090 w 180645"/>
              <a:gd name="connsiteY316" fmla="*/ 106170 h 344879"/>
              <a:gd name="connsiteX317" fmla="*/ 40299 w 180645"/>
              <a:gd name="connsiteY317" fmla="*/ 105857 h 344879"/>
              <a:gd name="connsiteX318" fmla="*/ 40299 w 180645"/>
              <a:gd name="connsiteY318" fmla="*/ 105257 h 344879"/>
              <a:gd name="connsiteX319" fmla="*/ 40090 w 180645"/>
              <a:gd name="connsiteY319" fmla="*/ 104083 h 344879"/>
              <a:gd name="connsiteX320" fmla="*/ 40090 w 180645"/>
              <a:gd name="connsiteY320" fmla="*/ 103770 h 344879"/>
              <a:gd name="connsiteX321" fmla="*/ 39856 w 180645"/>
              <a:gd name="connsiteY321" fmla="*/ 103196 h 344879"/>
              <a:gd name="connsiteX322" fmla="*/ 39621 w 180645"/>
              <a:gd name="connsiteY322" fmla="*/ 102596 h 344879"/>
              <a:gd name="connsiteX323" fmla="*/ 39413 w 180645"/>
              <a:gd name="connsiteY323" fmla="*/ 102596 h 344879"/>
              <a:gd name="connsiteX324" fmla="*/ 38944 w 180645"/>
              <a:gd name="connsiteY324" fmla="*/ 102283 h 344879"/>
              <a:gd name="connsiteX325" fmla="*/ 39179 w 180645"/>
              <a:gd name="connsiteY325" fmla="*/ 101997 h 344879"/>
              <a:gd name="connsiteX326" fmla="*/ 39413 w 180645"/>
              <a:gd name="connsiteY326" fmla="*/ 101110 h 344879"/>
              <a:gd name="connsiteX327" fmla="*/ 40090 w 180645"/>
              <a:gd name="connsiteY327" fmla="*/ 99910 h 344879"/>
              <a:gd name="connsiteX328" fmla="*/ 40534 w 180645"/>
              <a:gd name="connsiteY328" fmla="*/ 99910 h 344879"/>
              <a:gd name="connsiteX329" fmla="*/ 40977 w 180645"/>
              <a:gd name="connsiteY329" fmla="*/ 99310 h 344879"/>
              <a:gd name="connsiteX330" fmla="*/ 41446 w 180645"/>
              <a:gd name="connsiteY330" fmla="*/ 98736 h 344879"/>
              <a:gd name="connsiteX331" fmla="*/ 41655 w 180645"/>
              <a:gd name="connsiteY331" fmla="*/ 98423 h 344879"/>
              <a:gd name="connsiteX332" fmla="*/ 41655 w 180645"/>
              <a:gd name="connsiteY332" fmla="*/ 98136 h 344879"/>
              <a:gd name="connsiteX333" fmla="*/ 41446 w 180645"/>
              <a:gd name="connsiteY333" fmla="*/ 97823 h 344879"/>
              <a:gd name="connsiteX334" fmla="*/ 41211 w 180645"/>
              <a:gd name="connsiteY334" fmla="*/ 97536 h 344879"/>
              <a:gd name="connsiteX335" fmla="*/ 40768 w 180645"/>
              <a:gd name="connsiteY335" fmla="*/ 97536 h 344879"/>
              <a:gd name="connsiteX336" fmla="*/ 40299 w 180645"/>
              <a:gd name="connsiteY336" fmla="*/ 97536 h 344879"/>
              <a:gd name="connsiteX337" fmla="*/ 40090 w 180645"/>
              <a:gd name="connsiteY337" fmla="*/ 97536 h 344879"/>
              <a:gd name="connsiteX338" fmla="*/ 39413 w 180645"/>
              <a:gd name="connsiteY338" fmla="*/ 97223 h 344879"/>
              <a:gd name="connsiteX339" fmla="*/ 38944 w 180645"/>
              <a:gd name="connsiteY339" fmla="*/ 96649 h 344879"/>
              <a:gd name="connsiteX340" fmla="*/ 38944 w 180645"/>
              <a:gd name="connsiteY340" fmla="*/ 96336 h 344879"/>
              <a:gd name="connsiteX341" fmla="*/ 38735 w 180645"/>
              <a:gd name="connsiteY341" fmla="*/ 96049 h 344879"/>
              <a:gd name="connsiteX342" fmla="*/ 38735 w 180645"/>
              <a:gd name="connsiteY342" fmla="*/ 95736 h 344879"/>
              <a:gd name="connsiteX343" fmla="*/ 38735 w 180645"/>
              <a:gd name="connsiteY343" fmla="*/ 95449 h 344879"/>
              <a:gd name="connsiteX344" fmla="*/ 38944 w 180645"/>
              <a:gd name="connsiteY344" fmla="*/ 95162 h 344879"/>
              <a:gd name="connsiteX345" fmla="*/ 39179 w 180645"/>
              <a:gd name="connsiteY345" fmla="*/ 93962 h 344879"/>
              <a:gd name="connsiteX346" fmla="*/ 39413 w 180645"/>
              <a:gd name="connsiteY346" fmla="*/ 93675 h 344879"/>
              <a:gd name="connsiteX347" fmla="*/ 39621 w 180645"/>
              <a:gd name="connsiteY347" fmla="*/ 92475 h 344879"/>
              <a:gd name="connsiteX348" fmla="*/ 39856 w 180645"/>
              <a:gd name="connsiteY348" fmla="*/ 92475 h 344879"/>
              <a:gd name="connsiteX349" fmla="*/ 39856 w 180645"/>
              <a:gd name="connsiteY349" fmla="*/ 92188 h 344879"/>
              <a:gd name="connsiteX350" fmla="*/ 40534 w 180645"/>
              <a:gd name="connsiteY350" fmla="*/ 91588 h 344879"/>
              <a:gd name="connsiteX351" fmla="*/ 40768 w 180645"/>
              <a:gd name="connsiteY351" fmla="*/ 90988 h 344879"/>
              <a:gd name="connsiteX352" fmla="*/ 40768 w 180645"/>
              <a:gd name="connsiteY352" fmla="*/ 90675 h 344879"/>
              <a:gd name="connsiteX353" fmla="*/ 40977 w 180645"/>
              <a:gd name="connsiteY353" fmla="*/ 90388 h 344879"/>
              <a:gd name="connsiteX354" fmla="*/ 40977 w 180645"/>
              <a:gd name="connsiteY354" fmla="*/ 90101 h 344879"/>
              <a:gd name="connsiteX355" fmla="*/ 40977 w 180645"/>
              <a:gd name="connsiteY355" fmla="*/ 89788 h 344879"/>
              <a:gd name="connsiteX356" fmla="*/ 40768 w 180645"/>
              <a:gd name="connsiteY356" fmla="*/ 89188 h 344879"/>
              <a:gd name="connsiteX357" fmla="*/ 39621 w 180645"/>
              <a:gd name="connsiteY357" fmla="*/ 88015 h 344879"/>
              <a:gd name="connsiteX358" fmla="*/ 39413 w 180645"/>
              <a:gd name="connsiteY358" fmla="*/ 87702 h 344879"/>
              <a:gd name="connsiteX359" fmla="*/ 39413 w 180645"/>
              <a:gd name="connsiteY359" fmla="*/ 87415 h 344879"/>
              <a:gd name="connsiteX360" fmla="*/ 39413 w 180645"/>
              <a:gd name="connsiteY360" fmla="*/ 87102 h 344879"/>
              <a:gd name="connsiteX361" fmla="*/ 39621 w 180645"/>
              <a:gd name="connsiteY361" fmla="*/ 87102 h 344879"/>
              <a:gd name="connsiteX362" fmla="*/ 40090 w 180645"/>
              <a:gd name="connsiteY362" fmla="*/ 86528 h 344879"/>
              <a:gd name="connsiteX363" fmla="*/ 40977 w 180645"/>
              <a:gd name="connsiteY363" fmla="*/ 86215 h 344879"/>
              <a:gd name="connsiteX364" fmla="*/ 41211 w 180645"/>
              <a:gd name="connsiteY364" fmla="*/ 85928 h 344879"/>
              <a:gd name="connsiteX365" fmla="*/ 41446 w 180645"/>
              <a:gd name="connsiteY365" fmla="*/ 85615 h 344879"/>
              <a:gd name="connsiteX366" fmla="*/ 41655 w 180645"/>
              <a:gd name="connsiteY366" fmla="*/ 85328 h 344879"/>
              <a:gd name="connsiteX367" fmla="*/ 41655 w 180645"/>
              <a:gd name="connsiteY367" fmla="*/ 84728 h 344879"/>
              <a:gd name="connsiteX368" fmla="*/ 41655 w 180645"/>
              <a:gd name="connsiteY368" fmla="*/ 84128 h 344879"/>
              <a:gd name="connsiteX369" fmla="*/ 41889 w 180645"/>
              <a:gd name="connsiteY369" fmla="*/ 84128 h 344879"/>
              <a:gd name="connsiteX370" fmla="*/ 41889 w 180645"/>
              <a:gd name="connsiteY370" fmla="*/ 83841 h 344879"/>
              <a:gd name="connsiteX371" fmla="*/ 42098 w 180645"/>
              <a:gd name="connsiteY371" fmla="*/ 83841 h 344879"/>
              <a:gd name="connsiteX372" fmla="*/ 42098 w 180645"/>
              <a:gd name="connsiteY372" fmla="*/ 83528 h 344879"/>
              <a:gd name="connsiteX373" fmla="*/ 42333 w 180645"/>
              <a:gd name="connsiteY373" fmla="*/ 83241 h 344879"/>
              <a:gd name="connsiteX374" fmla="*/ 43010 w 180645"/>
              <a:gd name="connsiteY374" fmla="*/ 83241 h 344879"/>
              <a:gd name="connsiteX375" fmla="*/ 44600 w 180645"/>
              <a:gd name="connsiteY375" fmla="*/ 83841 h 344879"/>
              <a:gd name="connsiteX376" fmla="*/ 45487 w 180645"/>
              <a:gd name="connsiteY376" fmla="*/ 84128 h 344879"/>
              <a:gd name="connsiteX377" fmla="*/ 45721 w 180645"/>
              <a:gd name="connsiteY377" fmla="*/ 84128 h 344879"/>
              <a:gd name="connsiteX378" fmla="*/ 46164 w 180645"/>
              <a:gd name="connsiteY378" fmla="*/ 84128 h 344879"/>
              <a:gd name="connsiteX379" fmla="*/ 46399 w 180645"/>
              <a:gd name="connsiteY379" fmla="*/ 84128 h 344879"/>
              <a:gd name="connsiteX380" fmla="*/ 46399 w 180645"/>
              <a:gd name="connsiteY380" fmla="*/ 83841 h 344879"/>
              <a:gd name="connsiteX381" fmla="*/ 46633 w 180645"/>
              <a:gd name="connsiteY381" fmla="*/ 83841 h 344879"/>
              <a:gd name="connsiteX382" fmla="*/ 46633 w 180645"/>
              <a:gd name="connsiteY382" fmla="*/ 83528 h 344879"/>
              <a:gd name="connsiteX383" fmla="*/ 47076 w 180645"/>
              <a:gd name="connsiteY383" fmla="*/ 82641 h 344879"/>
              <a:gd name="connsiteX384" fmla="*/ 47520 w 180645"/>
              <a:gd name="connsiteY384" fmla="*/ 82041 h 344879"/>
              <a:gd name="connsiteX385" fmla="*/ 47963 w 180645"/>
              <a:gd name="connsiteY385" fmla="*/ 82041 h 344879"/>
              <a:gd name="connsiteX386" fmla="*/ 48198 w 180645"/>
              <a:gd name="connsiteY386" fmla="*/ 81754 h 344879"/>
              <a:gd name="connsiteX387" fmla="*/ 48641 w 180645"/>
              <a:gd name="connsiteY387" fmla="*/ 81754 h 344879"/>
              <a:gd name="connsiteX388" fmla="*/ 49110 w 180645"/>
              <a:gd name="connsiteY388" fmla="*/ 81441 h 344879"/>
              <a:gd name="connsiteX389" fmla="*/ 49787 w 180645"/>
              <a:gd name="connsiteY389" fmla="*/ 80267 h 344879"/>
              <a:gd name="connsiteX390" fmla="*/ 49996 w 180645"/>
              <a:gd name="connsiteY390" fmla="*/ 79954 h 344879"/>
              <a:gd name="connsiteX391" fmla="*/ 49787 w 180645"/>
              <a:gd name="connsiteY391" fmla="*/ 79354 h 344879"/>
              <a:gd name="connsiteX392" fmla="*/ 49996 w 180645"/>
              <a:gd name="connsiteY392" fmla="*/ 79067 h 344879"/>
              <a:gd name="connsiteX393" fmla="*/ 50231 w 180645"/>
              <a:gd name="connsiteY393" fmla="*/ 78780 h 344879"/>
              <a:gd name="connsiteX394" fmla="*/ 50465 w 180645"/>
              <a:gd name="connsiteY394" fmla="*/ 78467 h 344879"/>
              <a:gd name="connsiteX395" fmla="*/ 50909 w 180645"/>
              <a:gd name="connsiteY395" fmla="*/ 77867 h 344879"/>
              <a:gd name="connsiteX396" fmla="*/ 51587 w 180645"/>
              <a:gd name="connsiteY396" fmla="*/ 76980 h 344879"/>
              <a:gd name="connsiteX397" fmla="*/ 51795 w 180645"/>
              <a:gd name="connsiteY397" fmla="*/ 76667 h 344879"/>
              <a:gd name="connsiteX398" fmla="*/ 51795 w 180645"/>
              <a:gd name="connsiteY398" fmla="*/ 76380 h 344879"/>
              <a:gd name="connsiteX399" fmla="*/ 51587 w 180645"/>
              <a:gd name="connsiteY399" fmla="*/ 76093 h 344879"/>
              <a:gd name="connsiteX400" fmla="*/ 51143 w 180645"/>
              <a:gd name="connsiteY400" fmla="*/ 75780 h 344879"/>
              <a:gd name="connsiteX401" fmla="*/ 50465 w 180645"/>
              <a:gd name="connsiteY401" fmla="*/ 74893 h 344879"/>
              <a:gd name="connsiteX402" fmla="*/ 50231 w 180645"/>
              <a:gd name="connsiteY402" fmla="*/ 74580 h 344879"/>
              <a:gd name="connsiteX403" fmla="*/ 50231 w 180645"/>
              <a:gd name="connsiteY403" fmla="*/ 74294 h 344879"/>
              <a:gd name="connsiteX404" fmla="*/ 50231 w 180645"/>
              <a:gd name="connsiteY404" fmla="*/ 74007 h 344879"/>
              <a:gd name="connsiteX405" fmla="*/ 50465 w 180645"/>
              <a:gd name="connsiteY405" fmla="*/ 73407 h 344879"/>
              <a:gd name="connsiteX406" fmla="*/ 50909 w 180645"/>
              <a:gd name="connsiteY406" fmla="*/ 73093 h 344879"/>
              <a:gd name="connsiteX407" fmla="*/ 52472 w 180645"/>
              <a:gd name="connsiteY407" fmla="*/ 73093 h 344879"/>
              <a:gd name="connsiteX408" fmla="*/ 52941 w 180645"/>
              <a:gd name="connsiteY408" fmla="*/ 73407 h 344879"/>
              <a:gd name="connsiteX409" fmla="*/ 53150 w 180645"/>
              <a:gd name="connsiteY409" fmla="*/ 73407 h 344879"/>
              <a:gd name="connsiteX410" fmla="*/ 53619 w 180645"/>
              <a:gd name="connsiteY410" fmla="*/ 73407 h 344879"/>
              <a:gd name="connsiteX411" fmla="*/ 53828 w 180645"/>
              <a:gd name="connsiteY411" fmla="*/ 73093 h 344879"/>
              <a:gd name="connsiteX412" fmla="*/ 53828 w 180645"/>
              <a:gd name="connsiteY412" fmla="*/ 72806 h 344879"/>
              <a:gd name="connsiteX413" fmla="*/ 53828 w 180645"/>
              <a:gd name="connsiteY413" fmla="*/ 72493 h 344879"/>
              <a:gd name="connsiteX414" fmla="*/ 53828 w 180645"/>
              <a:gd name="connsiteY414" fmla="*/ 72207 h 344879"/>
              <a:gd name="connsiteX415" fmla="*/ 54506 w 180645"/>
              <a:gd name="connsiteY415" fmla="*/ 71607 h 344879"/>
              <a:gd name="connsiteX416" fmla="*/ 54975 w 180645"/>
              <a:gd name="connsiteY416" fmla="*/ 71007 h 344879"/>
              <a:gd name="connsiteX417" fmla="*/ 55183 w 180645"/>
              <a:gd name="connsiteY417" fmla="*/ 71007 h 344879"/>
              <a:gd name="connsiteX418" fmla="*/ 55183 w 180645"/>
              <a:gd name="connsiteY418" fmla="*/ 70720 h 344879"/>
              <a:gd name="connsiteX419" fmla="*/ 55183 w 180645"/>
              <a:gd name="connsiteY419" fmla="*/ 70407 h 344879"/>
              <a:gd name="connsiteX420" fmla="*/ 55183 w 180645"/>
              <a:gd name="connsiteY420" fmla="*/ 70120 h 344879"/>
              <a:gd name="connsiteX421" fmla="*/ 54975 w 180645"/>
              <a:gd name="connsiteY421" fmla="*/ 69807 h 344879"/>
              <a:gd name="connsiteX422" fmla="*/ 54506 w 180645"/>
              <a:gd name="connsiteY422" fmla="*/ 69233 h 344879"/>
              <a:gd name="connsiteX423" fmla="*/ 54063 w 180645"/>
              <a:gd name="connsiteY423" fmla="*/ 68633 h 344879"/>
              <a:gd name="connsiteX424" fmla="*/ 54063 w 180645"/>
              <a:gd name="connsiteY424" fmla="*/ 68320 h 344879"/>
              <a:gd name="connsiteX425" fmla="*/ 53619 w 180645"/>
              <a:gd name="connsiteY425" fmla="*/ 68033 h 344879"/>
              <a:gd name="connsiteX426" fmla="*/ 52707 w 180645"/>
              <a:gd name="connsiteY426" fmla="*/ 67120 h 344879"/>
              <a:gd name="connsiteX427" fmla="*/ 52707 w 180645"/>
              <a:gd name="connsiteY427" fmla="*/ 66833 h 344879"/>
              <a:gd name="connsiteX428" fmla="*/ 52472 w 180645"/>
              <a:gd name="connsiteY428" fmla="*/ 66546 h 344879"/>
              <a:gd name="connsiteX429" fmla="*/ 52707 w 180645"/>
              <a:gd name="connsiteY429" fmla="*/ 65946 h 344879"/>
              <a:gd name="connsiteX430" fmla="*/ 52472 w 180645"/>
              <a:gd name="connsiteY430" fmla="*/ 65033 h 344879"/>
              <a:gd name="connsiteX431" fmla="*/ 52472 w 180645"/>
              <a:gd name="connsiteY431" fmla="*/ 64433 h 344879"/>
              <a:gd name="connsiteX432" fmla="*/ 52264 w 180645"/>
              <a:gd name="connsiteY432" fmla="*/ 63859 h 344879"/>
              <a:gd name="connsiteX433" fmla="*/ 51352 w 180645"/>
              <a:gd name="connsiteY433" fmla="*/ 63259 h 344879"/>
              <a:gd name="connsiteX434" fmla="*/ 51143 w 180645"/>
              <a:gd name="connsiteY434" fmla="*/ 62946 h 344879"/>
              <a:gd name="connsiteX435" fmla="*/ 50909 w 180645"/>
              <a:gd name="connsiteY435" fmla="*/ 62946 h 344879"/>
              <a:gd name="connsiteX436" fmla="*/ 50465 w 180645"/>
              <a:gd name="connsiteY436" fmla="*/ 62346 h 344879"/>
              <a:gd name="connsiteX437" fmla="*/ 50231 w 180645"/>
              <a:gd name="connsiteY437" fmla="*/ 62059 h 344879"/>
              <a:gd name="connsiteX438" fmla="*/ 49996 w 180645"/>
              <a:gd name="connsiteY438" fmla="*/ 61746 h 344879"/>
              <a:gd name="connsiteX439" fmla="*/ 49996 w 180645"/>
              <a:gd name="connsiteY439" fmla="*/ 61459 h 344879"/>
              <a:gd name="connsiteX440" fmla="*/ 49318 w 180645"/>
              <a:gd name="connsiteY440" fmla="*/ 60572 h 344879"/>
              <a:gd name="connsiteX441" fmla="*/ 49318 w 180645"/>
              <a:gd name="connsiteY441" fmla="*/ 60259 h 344879"/>
              <a:gd name="connsiteX442" fmla="*/ 48641 w 180645"/>
              <a:gd name="connsiteY442" fmla="*/ 59060 h 344879"/>
              <a:gd name="connsiteX443" fmla="*/ 47963 w 180645"/>
              <a:gd name="connsiteY443" fmla="*/ 58172 h 344879"/>
              <a:gd name="connsiteX444" fmla="*/ 47963 w 180645"/>
              <a:gd name="connsiteY444" fmla="*/ 57886 h 344879"/>
              <a:gd name="connsiteX445" fmla="*/ 47963 w 180645"/>
              <a:gd name="connsiteY445" fmla="*/ 57572 h 344879"/>
              <a:gd name="connsiteX446" fmla="*/ 47754 w 180645"/>
              <a:gd name="connsiteY446" fmla="*/ 56973 h 344879"/>
              <a:gd name="connsiteX447" fmla="*/ 47754 w 180645"/>
              <a:gd name="connsiteY447" fmla="*/ 56686 h 344879"/>
              <a:gd name="connsiteX448" fmla="*/ 47754 w 180645"/>
              <a:gd name="connsiteY448" fmla="*/ 56373 h 344879"/>
              <a:gd name="connsiteX449" fmla="*/ 47754 w 180645"/>
              <a:gd name="connsiteY449" fmla="*/ 56086 h 344879"/>
              <a:gd name="connsiteX450" fmla="*/ 47520 w 180645"/>
              <a:gd name="connsiteY450" fmla="*/ 55773 h 344879"/>
              <a:gd name="connsiteX451" fmla="*/ 46842 w 180645"/>
              <a:gd name="connsiteY451" fmla="*/ 56086 h 344879"/>
              <a:gd name="connsiteX452" fmla="*/ 46633 w 180645"/>
              <a:gd name="connsiteY452" fmla="*/ 56086 h 344879"/>
              <a:gd name="connsiteX453" fmla="*/ 46399 w 180645"/>
              <a:gd name="connsiteY453" fmla="*/ 55773 h 344879"/>
              <a:gd name="connsiteX454" fmla="*/ 46164 w 180645"/>
              <a:gd name="connsiteY454" fmla="*/ 55172 h 344879"/>
              <a:gd name="connsiteX455" fmla="*/ 46164 w 180645"/>
              <a:gd name="connsiteY455" fmla="*/ 54886 h 344879"/>
              <a:gd name="connsiteX456" fmla="*/ 46399 w 180645"/>
              <a:gd name="connsiteY456" fmla="*/ 54286 h 344879"/>
              <a:gd name="connsiteX457" fmla="*/ 46399 w 180645"/>
              <a:gd name="connsiteY457" fmla="*/ 53999 h 344879"/>
              <a:gd name="connsiteX458" fmla="*/ 46633 w 180645"/>
              <a:gd name="connsiteY458" fmla="*/ 53686 h 344879"/>
              <a:gd name="connsiteX459" fmla="*/ 46633 w 180645"/>
              <a:gd name="connsiteY459" fmla="*/ 53086 h 344879"/>
              <a:gd name="connsiteX460" fmla="*/ 46633 w 180645"/>
              <a:gd name="connsiteY460" fmla="*/ 52799 h 344879"/>
              <a:gd name="connsiteX461" fmla="*/ 47076 w 180645"/>
              <a:gd name="connsiteY461" fmla="*/ 52486 h 344879"/>
              <a:gd name="connsiteX462" fmla="*/ 47520 w 180645"/>
              <a:gd name="connsiteY462" fmla="*/ 52199 h 344879"/>
              <a:gd name="connsiteX463" fmla="*/ 48875 w 180645"/>
              <a:gd name="connsiteY463" fmla="*/ 51286 h 344879"/>
              <a:gd name="connsiteX464" fmla="*/ 48875 w 180645"/>
              <a:gd name="connsiteY464" fmla="*/ 50999 h 344879"/>
              <a:gd name="connsiteX465" fmla="*/ 49787 w 180645"/>
              <a:gd name="connsiteY465" fmla="*/ 50686 h 344879"/>
              <a:gd name="connsiteX466" fmla="*/ 50674 w 180645"/>
              <a:gd name="connsiteY466" fmla="*/ 50112 h 344879"/>
              <a:gd name="connsiteX467" fmla="*/ 51587 w 180645"/>
              <a:gd name="connsiteY467" fmla="*/ 49512 h 344879"/>
              <a:gd name="connsiteX468" fmla="*/ 51587 w 180645"/>
              <a:gd name="connsiteY468" fmla="*/ 49199 h 344879"/>
              <a:gd name="connsiteX469" fmla="*/ 52029 w 180645"/>
              <a:gd name="connsiteY469" fmla="*/ 49199 h 344879"/>
              <a:gd name="connsiteX470" fmla="*/ 52707 w 180645"/>
              <a:gd name="connsiteY470" fmla="*/ 49199 h 344879"/>
              <a:gd name="connsiteX471" fmla="*/ 55183 w 180645"/>
              <a:gd name="connsiteY471" fmla="*/ 47712 h 344879"/>
              <a:gd name="connsiteX472" fmla="*/ 56096 w 180645"/>
              <a:gd name="connsiteY472" fmla="*/ 47112 h 344879"/>
              <a:gd name="connsiteX473" fmla="*/ 56330 w 180645"/>
              <a:gd name="connsiteY473" fmla="*/ 47112 h 344879"/>
              <a:gd name="connsiteX474" fmla="*/ 56982 w 180645"/>
              <a:gd name="connsiteY474" fmla="*/ 46199 h 344879"/>
              <a:gd name="connsiteX475" fmla="*/ 57452 w 180645"/>
              <a:gd name="connsiteY475" fmla="*/ 45912 h 344879"/>
              <a:gd name="connsiteX476" fmla="*/ 57895 w 180645"/>
              <a:gd name="connsiteY476" fmla="*/ 45912 h 344879"/>
              <a:gd name="connsiteX477" fmla="*/ 57895 w 180645"/>
              <a:gd name="connsiteY477" fmla="*/ 45625 h 344879"/>
              <a:gd name="connsiteX478" fmla="*/ 57895 w 180645"/>
              <a:gd name="connsiteY478" fmla="*/ 45025 h 344879"/>
              <a:gd name="connsiteX479" fmla="*/ 59015 w 180645"/>
              <a:gd name="connsiteY479" fmla="*/ 43512 h 344879"/>
              <a:gd name="connsiteX480" fmla="*/ 59015 w 180645"/>
              <a:gd name="connsiteY480" fmla="*/ 42912 h 344879"/>
              <a:gd name="connsiteX481" fmla="*/ 59484 w 180645"/>
              <a:gd name="connsiteY481" fmla="*/ 42025 h 344879"/>
              <a:gd name="connsiteX482" fmla="*/ 59693 w 180645"/>
              <a:gd name="connsiteY482" fmla="*/ 41712 h 344879"/>
              <a:gd name="connsiteX483" fmla="*/ 60162 w 180645"/>
              <a:gd name="connsiteY483" fmla="*/ 41712 h 344879"/>
              <a:gd name="connsiteX484" fmla="*/ 60840 w 180645"/>
              <a:gd name="connsiteY484" fmla="*/ 40825 h 344879"/>
              <a:gd name="connsiteX485" fmla="*/ 61283 w 180645"/>
              <a:gd name="connsiteY485" fmla="*/ 40512 h 344879"/>
              <a:gd name="connsiteX486" fmla="*/ 61961 w 180645"/>
              <a:gd name="connsiteY486" fmla="*/ 40225 h 344879"/>
              <a:gd name="connsiteX487" fmla="*/ 62639 w 180645"/>
              <a:gd name="connsiteY487" fmla="*/ 40225 h 344879"/>
              <a:gd name="connsiteX488" fmla="*/ 63995 w 180645"/>
              <a:gd name="connsiteY488" fmla="*/ 39339 h 344879"/>
              <a:gd name="connsiteX489" fmla="*/ 64203 w 180645"/>
              <a:gd name="connsiteY489" fmla="*/ 39026 h 344879"/>
              <a:gd name="connsiteX490" fmla="*/ 64437 w 180645"/>
              <a:gd name="connsiteY490" fmla="*/ 38139 h 344879"/>
              <a:gd name="connsiteX491" fmla="*/ 64437 w 180645"/>
              <a:gd name="connsiteY491" fmla="*/ 37826 h 344879"/>
              <a:gd name="connsiteX492" fmla="*/ 64203 w 180645"/>
              <a:gd name="connsiteY492" fmla="*/ 37826 h 344879"/>
              <a:gd name="connsiteX493" fmla="*/ 63760 w 180645"/>
              <a:gd name="connsiteY493" fmla="*/ 37826 h 344879"/>
              <a:gd name="connsiteX494" fmla="*/ 63525 w 180645"/>
              <a:gd name="connsiteY494" fmla="*/ 38139 h 344879"/>
              <a:gd name="connsiteX495" fmla="*/ 62847 w 180645"/>
              <a:gd name="connsiteY495" fmla="*/ 38739 h 344879"/>
              <a:gd name="connsiteX496" fmla="*/ 62404 w 180645"/>
              <a:gd name="connsiteY496" fmla="*/ 38739 h 344879"/>
              <a:gd name="connsiteX497" fmla="*/ 62169 w 180645"/>
              <a:gd name="connsiteY497" fmla="*/ 38739 h 344879"/>
              <a:gd name="connsiteX498" fmla="*/ 61726 w 180645"/>
              <a:gd name="connsiteY498" fmla="*/ 38739 h 344879"/>
              <a:gd name="connsiteX499" fmla="*/ 61726 w 180645"/>
              <a:gd name="connsiteY499" fmla="*/ 38139 h 344879"/>
              <a:gd name="connsiteX500" fmla="*/ 62639 w 180645"/>
              <a:gd name="connsiteY500" fmla="*/ 36026 h 344879"/>
              <a:gd name="connsiteX501" fmla="*/ 63082 w 180645"/>
              <a:gd name="connsiteY501" fmla="*/ 35739 h 344879"/>
              <a:gd name="connsiteX502" fmla="*/ 63760 w 180645"/>
              <a:gd name="connsiteY502" fmla="*/ 35139 h 344879"/>
              <a:gd name="connsiteX503" fmla="*/ 64203 w 180645"/>
              <a:gd name="connsiteY503" fmla="*/ 35139 h 344879"/>
              <a:gd name="connsiteX504" fmla="*/ 64437 w 180645"/>
              <a:gd name="connsiteY504" fmla="*/ 35139 h 344879"/>
              <a:gd name="connsiteX505" fmla="*/ 64672 w 180645"/>
              <a:gd name="connsiteY505" fmla="*/ 35139 h 344879"/>
              <a:gd name="connsiteX506" fmla="*/ 66471 w 180645"/>
              <a:gd name="connsiteY506" fmla="*/ 33626 h 344879"/>
              <a:gd name="connsiteX507" fmla="*/ 66471 w 180645"/>
              <a:gd name="connsiteY507" fmla="*/ 33339 h 344879"/>
              <a:gd name="connsiteX508" fmla="*/ 66679 w 180645"/>
              <a:gd name="connsiteY508" fmla="*/ 33026 h 344879"/>
              <a:gd name="connsiteX509" fmla="*/ 68269 w 180645"/>
              <a:gd name="connsiteY509" fmla="*/ 32426 h 344879"/>
              <a:gd name="connsiteX510" fmla="*/ 69182 w 180645"/>
              <a:gd name="connsiteY510" fmla="*/ 31539 h 344879"/>
              <a:gd name="connsiteX511" fmla="*/ 70980 w 180645"/>
              <a:gd name="connsiteY511" fmla="*/ 29139 h 344879"/>
              <a:gd name="connsiteX512" fmla="*/ 71423 w 180645"/>
              <a:gd name="connsiteY512" fmla="*/ 28252 h 344879"/>
              <a:gd name="connsiteX513" fmla="*/ 71423 w 180645"/>
              <a:gd name="connsiteY513" fmla="*/ 27939 h 344879"/>
              <a:gd name="connsiteX514" fmla="*/ 71658 w 180645"/>
              <a:gd name="connsiteY514" fmla="*/ 27652 h 344879"/>
              <a:gd name="connsiteX515" fmla="*/ 72779 w 180645"/>
              <a:gd name="connsiteY515" fmla="*/ 26452 h 344879"/>
              <a:gd name="connsiteX516" fmla="*/ 73457 w 180645"/>
              <a:gd name="connsiteY516" fmla="*/ 25539 h 344879"/>
              <a:gd name="connsiteX517" fmla="*/ 73691 w 180645"/>
              <a:gd name="connsiteY517" fmla="*/ 25539 h 344879"/>
              <a:gd name="connsiteX518" fmla="*/ 73900 w 180645"/>
              <a:gd name="connsiteY518" fmla="*/ 24652 h 344879"/>
              <a:gd name="connsiteX519" fmla="*/ 73900 w 180645"/>
              <a:gd name="connsiteY519" fmla="*/ 24052 h 344879"/>
              <a:gd name="connsiteX520" fmla="*/ 74369 w 180645"/>
              <a:gd name="connsiteY520" fmla="*/ 22853 h 344879"/>
              <a:gd name="connsiteX521" fmla="*/ 74812 w 180645"/>
              <a:gd name="connsiteY521" fmla="*/ 22252 h 344879"/>
              <a:gd name="connsiteX522" fmla="*/ 75255 w 180645"/>
              <a:gd name="connsiteY522" fmla="*/ 21339 h 344879"/>
              <a:gd name="connsiteX523" fmla="*/ 75933 w 180645"/>
              <a:gd name="connsiteY523" fmla="*/ 20140 h 344879"/>
              <a:gd name="connsiteX524" fmla="*/ 76168 w 180645"/>
              <a:gd name="connsiteY524" fmla="*/ 19853 h 344879"/>
              <a:gd name="connsiteX525" fmla="*/ 75933 w 180645"/>
              <a:gd name="connsiteY525" fmla="*/ 19540 h 344879"/>
              <a:gd name="connsiteX526" fmla="*/ 75255 w 180645"/>
              <a:gd name="connsiteY526" fmla="*/ 18940 h 344879"/>
              <a:gd name="connsiteX527" fmla="*/ 75255 w 180645"/>
              <a:gd name="connsiteY527" fmla="*/ 18652 h 344879"/>
              <a:gd name="connsiteX528" fmla="*/ 75255 w 180645"/>
              <a:gd name="connsiteY528" fmla="*/ 18053 h 344879"/>
              <a:gd name="connsiteX529" fmla="*/ 75725 w 180645"/>
              <a:gd name="connsiteY529" fmla="*/ 17453 h 344879"/>
              <a:gd name="connsiteX530" fmla="*/ 75725 w 180645"/>
              <a:gd name="connsiteY530" fmla="*/ 16853 h 344879"/>
              <a:gd name="connsiteX531" fmla="*/ 76376 w 180645"/>
              <a:gd name="connsiteY531" fmla="*/ 15653 h 344879"/>
              <a:gd name="connsiteX532" fmla="*/ 76611 w 180645"/>
              <a:gd name="connsiteY532" fmla="*/ 15340 h 344879"/>
              <a:gd name="connsiteX533" fmla="*/ 77288 w 180645"/>
              <a:gd name="connsiteY533" fmla="*/ 15340 h 344879"/>
              <a:gd name="connsiteX534" fmla="*/ 77523 w 180645"/>
              <a:gd name="connsiteY534" fmla="*/ 15053 h 344879"/>
              <a:gd name="connsiteX535" fmla="*/ 77523 w 180645"/>
              <a:gd name="connsiteY535" fmla="*/ 14740 h 344879"/>
              <a:gd name="connsiteX536" fmla="*/ 77523 w 180645"/>
              <a:gd name="connsiteY536" fmla="*/ 14453 h 344879"/>
              <a:gd name="connsiteX537" fmla="*/ 77523 w 180645"/>
              <a:gd name="connsiteY537" fmla="*/ 13853 h 344879"/>
              <a:gd name="connsiteX538" fmla="*/ 77523 w 180645"/>
              <a:gd name="connsiteY538" fmla="*/ 13540 h 344879"/>
              <a:gd name="connsiteX539" fmla="*/ 77966 w 180645"/>
              <a:gd name="connsiteY539" fmla="*/ 12653 h 344879"/>
              <a:gd name="connsiteX540" fmla="*/ 78201 w 180645"/>
              <a:gd name="connsiteY540" fmla="*/ 11740 h 344879"/>
              <a:gd name="connsiteX541" fmla="*/ 78409 w 180645"/>
              <a:gd name="connsiteY541" fmla="*/ 11740 h 344879"/>
              <a:gd name="connsiteX542" fmla="*/ 78644 w 180645"/>
              <a:gd name="connsiteY542" fmla="*/ 11453 h 344879"/>
              <a:gd name="connsiteX543" fmla="*/ 78879 w 180645"/>
              <a:gd name="connsiteY543" fmla="*/ 11140 h 344879"/>
              <a:gd name="connsiteX544" fmla="*/ 79322 w 180645"/>
              <a:gd name="connsiteY544" fmla="*/ 10253 h 344879"/>
              <a:gd name="connsiteX545" fmla="*/ 80234 w 180645"/>
              <a:gd name="connsiteY545" fmla="*/ 9340 h 344879"/>
              <a:gd name="connsiteX546" fmla="*/ 80912 w 180645"/>
              <a:gd name="connsiteY546" fmla="*/ 8740 h 344879"/>
              <a:gd name="connsiteX547" fmla="*/ 81120 w 180645"/>
              <a:gd name="connsiteY547" fmla="*/ 8427 h 344879"/>
              <a:gd name="connsiteX548" fmla="*/ 81798 w 180645"/>
              <a:gd name="connsiteY548" fmla="*/ 7827 h 344879"/>
              <a:gd name="connsiteX549" fmla="*/ 83388 w 180645"/>
              <a:gd name="connsiteY549" fmla="*/ 6627 h 344879"/>
              <a:gd name="connsiteX550" fmla="*/ 83388 w 180645"/>
              <a:gd name="connsiteY550" fmla="*/ 6340 h 344879"/>
              <a:gd name="connsiteX551" fmla="*/ 82919 w 180645"/>
              <a:gd name="connsiteY551" fmla="*/ 5740 h 344879"/>
              <a:gd name="connsiteX552" fmla="*/ 82919 w 180645"/>
              <a:gd name="connsiteY552" fmla="*/ 5427 h 344879"/>
              <a:gd name="connsiteX553" fmla="*/ 83388 w 180645"/>
              <a:gd name="connsiteY553" fmla="*/ 5140 h 344879"/>
              <a:gd name="connsiteX554" fmla="*/ 83596 w 180645"/>
              <a:gd name="connsiteY554" fmla="*/ 5140 h 344879"/>
              <a:gd name="connsiteX555" fmla="*/ 83596 w 180645"/>
              <a:gd name="connsiteY555" fmla="*/ 4827 h 344879"/>
              <a:gd name="connsiteX556" fmla="*/ 84509 w 180645"/>
              <a:gd name="connsiteY556" fmla="*/ 4827 h 344879"/>
              <a:gd name="connsiteX557" fmla="*/ 85187 w 180645"/>
              <a:gd name="connsiteY557" fmla="*/ 4827 h 344879"/>
              <a:gd name="connsiteX558" fmla="*/ 85630 w 180645"/>
              <a:gd name="connsiteY558" fmla="*/ 4827 h 344879"/>
              <a:gd name="connsiteX559" fmla="*/ 85630 w 180645"/>
              <a:gd name="connsiteY559" fmla="*/ 4540 h 344879"/>
              <a:gd name="connsiteX560" fmla="*/ 86073 w 180645"/>
              <a:gd name="connsiteY560" fmla="*/ 4227 h 344879"/>
              <a:gd name="connsiteX561" fmla="*/ 86542 w 180645"/>
              <a:gd name="connsiteY561" fmla="*/ 3627 h 344879"/>
              <a:gd name="connsiteX562" fmla="*/ 86751 w 180645"/>
              <a:gd name="connsiteY562" fmla="*/ 2427 h 344879"/>
              <a:gd name="connsiteX563" fmla="*/ 87220 w 180645"/>
              <a:gd name="connsiteY563" fmla="*/ 1827 h 344879"/>
              <a:gd name="connsiteX564" fmla="*/ 87663 w 180645"/>
              <a:gd name="connsiteY564" fmla="*/ 1514 h 344879"/>
              <a:gd name="connsiteX565" fmla="*/ 89462 w 180645"/>
              <a:gd name="connsiteY565" fmla="*/ 1514 h 344879"/>
              <a:gd name="connsiteX566" fmla="*/ 90139 w 180645"/>
              <a:gd name="connsiteY566" fmla="*/ 1514 h 344879"/>
              <a:gd name="connsiteX567" fmla="*/ 91052 w 180645"/>
              <a:gd name="connsiteY567" fmla="*/ 1514 h 344879"/>
              <a:gd name="connsiteX568" fmla="*/ 92407 w 180645"/>
              <a:gd name="connsiteY568" fmla="*/ 627 h 344879"/>
              <a:gd name="connsiteX569" fmla="*/ 92850 w 180645"/>
              <a:gd name="connsiteY569" fmla="*/ 627 h 344879"/>
              <a:gd name="connsiteX570" fmla="*/ 93294 w 180645"/>
              <a:gd name="connsiteY570" fmla="*/ 314 h 344879"/>
              <a:gd name="connsiteX571" fmla="*/ 93972 w 180645"/>
              <a:gd name="connsiteY571" fmla="*/ 28 h 344879"/>
              <a:gd name="connsiteX572" fmla="*/ 94884 w 180645"/>
              <a:gd name="connsiteY572" fmla="*/ 627 h 344879"/>
              <a:gd name="connsiteX573" fmla="*/ 96239 w 180645"/>
              <a:gd name="connsiteY573" fmla="*/ 1514 h 344879"/>
              <a:gd name="connsiteX574" fmla="*/ 98950 w 180645"/>
              <a:gd name="connsiteY574" fmla="*/ 3027 h 344879"/>
              <a:gd name="connsiteX575" fmla="*/ 99628 w 180645"/>
              <a:gd name="connsiteY575" fmla="*/ 3627 h 344879"/>
              <a:gd name="connsiteX576" fmla="*/ 103460 w 180645"/>
              <a:gd name="connsiteY576" fmla="*/ 5740 h 344879"/>
              <a:gd name="connsiteX577" fmla="*/ 107057 w 180645"/>
              <a:gd name="connsiteY577" fmla="*/ 8140 h 344879"/>
              <a:gd name="connsiteX578" fmla="*/ 107500 w 180645"/>
              <a:gd name="connsiteY578" fmla="*/ 8427 h 344879"/>
              <a:gd name="connsiteX579" fmla="*/ 108412 w 180645"/>
              <a:gd name="connsiteY579" fmla="*/ 8740 h 344879"/>
              <a:gd name="connsiteX580" fmla="*/ 108856 w 180645"/>
              <a:gd name="connsiteY580" fmla="*/ 9027 h 344879"/>
              <a:gd name="connsiteX581" fmla="*/ 108856 w 180645"/>
              <a:gd name="connsiteY581" fmla="*/ 9340 h 344879"/>
              <a:gd name="connsiteX582" fmla="*/ 111123 w 180645"/>
              <a:gd name="connsiteY582" fmla="*/ 10540 h 344879"/>
              <a:gd name="connsiteX583" fmla="*/ 112244 w 180645"/>
              <a:gd name="connsiteY583" fmla="*/ 11140 h 344879"/>
              <a:gd name="connsiteX584" fmla="*/ 115190 w 180645"/>
              <a:gd name="connsiteY584" fmla="*/ 12940 h 344879"/>
              <a:gd name="connsiteX585" fmla="*/ 117432 w 180645"/>
              <a:gd name="connsiteY585" fmla="*/ 14453 h 344879"/>
              <a:gd name="connsiteX586" fmla="*/ 118553 w 180645"/>
              <a:gd name="connsiteY586" fmla="*/ 15053 h 344879"/>
              <a:gd name="connsiteX587" fmla="*/ 118787 w 180645"/>
              <a:gd name="connsiteY587" fmla="*/ 15340 h 344879"/>
              <a:gd name="connsiteX588" fmla="*/ 119700 w 180645"/>
              <a:gd name="connsiteY588" fmla="*/ 15653 h 344879"/>
              <a:gd name="connsiteX589" fmla="*/ 121498 w 180645"/>
              <a:gd name="connsiteY589" fmla="*/ 17140 h 344879"/>
              <a:gd name="connsiteX590" fmla="*/ 122854 w 180645"/>
              <a:gd name="connsiteY590" fmla="*/ 18053 h 344879"/>
              <a:gd name="connsiteX591" fmla="*/ 123062 w 180645"/>
              <a:gd name="connsiteY591" fmla="*/ 18053 h 344879"/>
              <a:gd name="connsiteX592" fmla="*/ 127807 w 180645"/>
              <a:gd name="connsiteY592" fmla="*/ 21052 h 344879"/>
              <a:gd name="connsiteX593" fmla="*/ 128250 w 180645"/>
              <a:gd name="connsiteY593" fmla="*/ 21339 h 344879"/>
              <a:gd name="connsiteX594" fmla="*/ 129397 w 180645"/>
              <a:gd name="connsiteY594" fmla="*/ 22252 h 344879"/>
              <a:gd name="connsiteX595" fmla="*/ 129605 w 180645"/>
              <a:gd name="connsiteY595" fmla="*/ 22252 h 344879"/>
              <a:gd name="connsiteX596" fmla="*/ 131404 w 180645"/>
              <a:gd name="connsiteY596" fmla="*/ 23452 h 344879"/>
              <a:gd name="connsiteX597" fmla="*/ 132082 w 180645"/>
              <a:gd name="connsiteY597" fmla="*/ 24052 h 344879"/>
              <a:gd name="connsiteX598" fmla="*/ 133228 w 180645"/>
              <a:gd name="connsiteY598" fmla="*/ 24652 h 344879"/>
              <a:gd name="connsiteX599" fmla="*/ 133437 w 180645"/>
              <a:gd name="connsiteY599" fmla="*/ 24652 h 344879"/>
              <a:gd name="connsiteX600" fmla="*/ 134350 w 180645"/>
              <a:gd name="connsiteY600" fmla="*/ 25252 h 344879"/>
              <a:gd name="connsiteX601" fmla="*/ 136591 w 180645"/>
              <a:gd name="connsiteY601" fmla="*/ 26739 h 344879"/>
              <a:gd name="connsiteX602" fmla="*/ 138859 w 180645"/>
              <a:gd name="connsiteY602" fmla="*/ 27939 h 344879"/>
              <a:gd name="connsiteX603" fmla="*/ 138859 w 180645"/>
              <a:gd name="connsiteY603" fmla="*/ 28252 h 344879"/>
              <a:gd name="connsiteX604" fmla="*/ 142691 w 180645"/>
              <a:gd name="connsiteY604" fmla="*/ 30339 h 344879"/>
              <a:gd name="connsiteX605" fmla="*/ 142925 w 180645"/>
              <a:gd name="connsiteY605" fmla="*/ 30339 h 344879"/>
              <a:gd name="connsiteX606" fmla="*/ 143812 w 180645"/>
              <a:gd name="connsiteY606" fmla="*/ 30939 h 344879"/>
              <a:gd name="connsiteX607" fmla="*/ 146288 w 180645"/>
              <a:gd name="connsiteY607" fmla="*/ 32426 h 344879"/>
              <a:gd name="connsiteX608" fmla="*/ 146758 w 180645"/>
              <a:gd name="connsiteY608" fmla="*/ 32739 h 344879"/>
              <a:gd name="connsiteX609" fmla="*/ 148113 w 180645"/>
              <a:gd name="connsiteY609" fmla="*/ 33339 h 344879"/>
              <a:gd name="connsiteX610" fmla="*/ 149442 w 180645"/>
              <a:gd name="connsiteY610" fmla="*/ 33939 h 344879"/>
              <a:gd name="connsiteX611" fmla="*/ 151710 w 180645"/>
              <a:gd name="connsiteY611" fmla="*/ 35426 h 344879"/>
              <a:gd name="connsiteX612" fmla="*/ 152153 w 180645"/>
              <a:gd name="connsiteY612" fmla="*/ 35739 h 344879"/>
              <a:gd name="connsiteX613" fmla="*/ 153066 w 180645"/>
              <a:gd name="connsiteY613" fmla="*/ 36026 h 344879"/>
              <a:gd name="connsiteX614" fmla="*/ 153300 w 180645"/>
              <a:gd name="connsiteY614" fmla="*/ 36339 h 344879"/>
              <a:gd name="connsiteX615" fmla="*/ 153744 w 180645"/>
              <a:gd name="connsiteY615" fmla="*/ 36626 h 344879"/>
              <a:gd name="connsiteX616" fmla="*/ 155307 w 180645"/>
              <a:gd name="connsiteY616" fmla="*/ 37539 h 344879"/>
              <a:gd name="connsiteX617" fmla="*/ 155542 w 180645"/>
              <a:gd name="connsiteY617" fmla="*/ 37539 h 344879"/>
              <a:gd name="connsiteX618" fmla="*/ 156220 w 180645"/>
              <a:gd name="connsiteY618" fmla="*/ 37826 h 344879"/>
              <a:gd name="connsiteX619" fmla="*/ 158018 w 180645"/>
              <a:gd name="connsiteY619" fmla="*/ 39026 h 344879"/>
              <a:gd name="connsiteX620" fmla="*/ 158696 w 180645"/>
              <a:gd name="connsiteY620" fmla="*/ 39625 h 344879"/>
              <a:gd name="connsiteX621" fmla="*/ 159165 w 180645"/>
              <a:gd name="connsiteY621" fmla="*/ 39625 h 344879"/>
              <a:gd name="connsiteX622" fmla="*/ 159165 w 180645"/>
              <a:gd name="connsiteY622" fmla="*/ 39939 h 344879"/>
              <a:gd name="connsiteX623" fmla="*/ 159374 w 180645"/>
              <a:gd name="connsiteY623" fmla="*/ 39939 h 344879"/>
              <a:gd name="connsiteX624" fmla="*/ 160286 w 180645"/>
              <a:gd name="connsiteY624" fmla="*/ 40512 h 344879"/>
              <a:gd name="connsiteX625" fmla="*/ 161407 w 180645"/>
              <a:gd name="connsiteY625" fmla="*/ 41113 h 344879"/>
              <a:gd name="connsiteX626" fmla="*/ 161850 w 180645"/>
              <a:gd name="connsiteY626" fmla="*/ 41426 h 344879"/>
              <a:gd name="connsiteX627" fmla="*/ 162998 w 180645"/>
              <a:gd name="connsiteY627" fmla="*/ 42025 h 344879"/>
              <a:gd name="connsiteX628" fmla="*/ 163675 w 180645"/>
              <a:gd name="connsiteY628" fmla="*/ 42312 h 344879"/>
              <a:gd name="connsiteX629" fmla="*/ 164796 w 180645"/>
              <a:gd name="connsiteY629" fmla="*/ 42912 h 344879"/>
              <a:gd name="connsiteX630" fmla="*/ 165239 w 180645"/>
              <a:gd name="connsiteY630" fmla="*/ 43225 h 344879"/>
              <a:gd name="connsiteX631" fmla="*/ 166152 w 180645"/>
              <a:gd name="connsiteY631" fmla="*/ 43825 h 344879"/>
              <a:gd name="connsiteX632" fmla="*/ 166360 w 180645"/>
              <a:gd name="connsiteY632" fmla="*/ 44112 h 344879"/>
              <a:gd name="connsiteX633" fmla="*/ 166594 w 180645"/>
              <a:gd name="connsiteY633" fmla="*/ 44112 h 344879"/>
              <a:gd name="connsiteX634" fmla="*/ 167715 w 180645"/>
              <a:gd name="connsiteY634" fmla="*/ 44712 h 344879"/>
              <a:gd name="connsiteX635" fmla="*/ 167950 w 180645"/>
              <a:gd name="connsiteY635" fmla="*/ 45025 h 344879"/>
              <a:gd name="connsiteX636" fmla="*/ 169983 w 180645"/>
              <a:gd name="connsiteY636" fmla="*/ 46199 h 344879"/>
              <a:gd name="connsiteX637" fmla="*/ 171782 w 180645"/>
              <a:gd name="connsiteY637" fmla="*/ 47112 h 344879"/>
              <a:gd name="connsiteX638" fmla="*/ 172903 w 180645"/>
              <a:gd name="connsiteY638" fmla="*/ 47712 h 344879"/>
              <a:gd name="connsiteX639" fmla="*/ 173815 w 180645"/>
              <a:gd name="connsiteY639" fmla="*/ 48312 h 344879"/>
              <a:gd name="connsiteX640" fmla="*/ 174258 w 180645"/>
              <a:gd name="connsiteY640" fmla="*/ 48599 h 344879"/>
              <a:gd name="connsiteX641" fmla="*/ 174493 w 180645"/>
              <a:gd name="connsiteY641" fmla="*/ 48912 h 344879"/>
              <a:gd name="connsiteX642" fmla="*/ 175171 w 180645"/>
              <a:gd name="connsiteY642" fmla="*/ 49199 h 344879"/>
              <a:gd name="connsiteX643" fmla="*/ 175848 w 180645"/>
              <a:gd name="connsiteY643" fmla="*/ 49512 h 344879"/>
              <a:gd name="connsiteX644" fmla="*/ 177647 w 180645"/>
              <a:gd name="connsiteY644" fmla="*/ 50686 h 344879"/>
              <a:gd name="connsiteX645" fmla="*/ 177882 w 180645"/>
              <a:gd name="connsiteY645" fmla="*/ 50686 h 344879"/>
              <a:gd name="connsiteX646" fmla="*/ 178768 w 180645"/>
              <a:gd name="connsiteY646" fmla="*/ 51286 h 344879"/>
              <a:gd name="connsiteX647" fmla="*/ 179211 w 180645"/>
              <a:gd name="connsiteY647" fmla="*/ 51886 h 344879"/>
              <a:gd name="connsiteX648" fmla="*/ 179445 w 180645"/>
              <a:gd name="connsiteY648" fmla="*/ 51886 h 344879"/>
              <a:gd name="connsiteX649" fmla="*/ 179889 w 180645"/>
              <a:gd name="connsiteY649" fmla="*/ 51886 h 344879"/>
              <a:gd name="connsiteX650" fmla="*/ 180801 w 180645"/>
              <a:gd name="connsiteY650" fmla="*/ 51886 h 344879"/>
              <a:gd name="connsiteX651" fmla="*/ 180567 w 180645"/>
              <a:gd name="connsiteY651" fmla="*/ 54286 h 344879"/>
              <a:gd name="connsiteX652" fmla="*/ 180123 w 180645"/>
              <a:gd name="connsiteY652" fmla="*/ 55172 h 344879"/>
              <a:gd name="connsiteX653" fmla="*/ 179680 w 180645"/>
              <a:gd name="connsiteY653" fmla="*/ 57572 h 344879"/>
              <a:gd name="connsiteX654" fmla="*/ 179211 w 180645"/>
              <a:gd name="connsiteY654" fmla="*/ 58459 h 344879"/>
              <a:gd name="connsiteX655" fmla="*/ 179002 w 180645"/>
              <a:gd name="connsiteY655" fmla="*/ 59972 h 344879"/>
              <a:gd name="connsiteX656" fmla="*/ 178768 w 180645"/>
              <a:gd name="connsiteY656" fmla="*/ 60859 h 344879"/>
              <a:gd name="connsiteX657" fmla="*/ 178325 w 180645"/>
              <a:gd name="connsiteY657" fmla="*/ 62346 h 344879"/>
              <a:gd name="connsiteX658" fmla="*/ 178090 w 180645"/>
              <a:gd name="connsiteY658" fmla="*/ 63259 h 344879"/>
              <a:gd name="connsiteX659" fmla="*/ 178090 w 180645"/>
              <a:gd name="connsiteY659" fmla="*/ 63546 h 344879"/>
              <a:gd name="connsiteX660" fmla="*/ 178090 w 180645"/>
              <a:gd name="connsiteY660" fmla="*/ 63859 h 344879"/>
              <a:gd name="connsiteX661" fmla="*/ 177882 w 180645"/>
              <a:gd name="connsiteY661" fmla="*/ 63859 h 344879"/>
              <a:gd name="connsiteX662" fmla="*/ 177204 w 180645"/>
              <a:gd name="connsiteY662" fmla="*/ 66546 h 344879"/>
              <a:gd name="connsiteX663" fmla="*/ 176969 w 180645"/>
              <a:gd name="connsiteY663" fmla="*/ 67433 h 344879"/>
              <a:gd name="connsiteX664" fmla="*/ 176526 w 180645"/>
              <a:gd name="connsiteY664" fmla="*/ 68633 h 344879"/>
              <a:gd name="connsiteX665" fmla="*/ 176057 w 180645"/>
              <a:gd name="connsiteY665" fmla="*/ 69520 h 344879"/>
              <a:gd name="connsiteX666" fmla="*/ 175171 w 180645"/>
              <a:gd name="connsiteY666" fmla="*/ 71320 h 344879"/>
              <a:gd name="connsiteX667" fmla="*/ 174936 w 180645"/>
              <a:gd name="connsiteY667" fmla="*/ 71920 h 344879"/>
              <a:gd name="connsiteX668" fmla="*/ 174493 w 180645"/>
              <a:gd name="connsiteY668" fmla="*/ 72806 h 344879"/>
              <a:gd name="connsiteX669" fmla="*/ 174258 w 180645"/>
              <a:gd name="connsiteY669" fmla="*/ 73407 h 344879"/>
              <a:gd name="connsiteX670" fmla="*/ 174024 w 180645"/>
              <a:gd name="connsiteY670" fmla="*/ 74007 h 344879"/>
              <a:gd name="connsiteX671" fmla="*/ 173815 w 180645"/>
              <a:gd name="connsiteY671" fmla="*/ 74580 h 344879"/>
              <a:gd name="connsiteX672" fmla="*/ 173815 w 180645"/>
              <a:gd name="connsiteY672" fmla="*/ 74893 h 344879"/>
              <a:gd name="connsiteX673" fmla="*/ 173580 w 180645"/>
              <a:gd name="connsiteY673" fmla="*/ 75493 h 344879"/>
              <a:gd name="connsiteX674" fmla="*/ 173372 w 180645"/>
              <a:gd name="connsiteY674" fmla="*/ 75780 h 344879"/>
              <a:gd name="connsiteX675" fmla="*/ 173372 w 180645"/>
              <a:gd name="connsiteY675" fmla="*/ 76093 h 344879"/>
              <a:gd name="connsiteX676" fmla="*/ 173137 w 180645"/>
              <a:gd name="connsiteY676" fmla="*/ 76380 h 344879"/>
              <a:gd name="connsiteX677" fmla="*/ 173137 w 180645"/>
              <a:gd name="connsiteY677" fmla="*/ 76667 h 344879"/>
              <a:gd name="connsiteX678" fmla="*/ 172903 w 180645"/>
              <a:gd name="connsiteY678" fmla="*/ 76980 h 344879"/>
              <a:gd name="connsiteX679" fmla="*/ 172694 w 180645"/>
              <a:gd name="connsiteY679" fmla="*/ 77267 h 344879"/>
              <a:gd name="connsiteX680" fmla="*/ 172460 w 180645"/>
              <a:gd name="connsiteY680" fmla="*/ 77867 h 344879"/>
              <a:gd name="connsiteX681" fmla="*/ 172017 w 180645"/>
              <a:gd name="connsiteY681" fmla="*/ 78780 h 344879"/>
              <a:gd name="connsiteX682" fmla="*/ 171782 w 180645"/>
              <a:gd name="connsiteY682" fmla="*/ 79067 h 344879"/>
              <a:gd name="connsiteX683" fmla="*/ 171547 w 180645"/>
              <a:gd name="connsiteY683" fmla="*/ 79354 h 344879"/>
              <a:gd name="connsiteX684" fmla="*/ 171339 w 180645"/>
              <a:gd name="connsiteY684" fmla="*/ 79667 h 344879"/>
              <a:gd name="connsiteX685" fmla="*/ 171104 w 180645"/>
              <a:gd name="connsiteY685" fmla="*/ 80267 h 344879"/>
              <a:gd name="connsiteX686" fmla="*/ 170870 w 180645"/>
              <a:gd name="connsiteY686" fmla="*/ 80554 h 344879"/>
              <a:gd name="connsiteX687" fmla="*/ 170661 w 180645"/>
              <a:gd name="connsiteY687" fmla="*/ 80867 h 344879"/>
              <a:gd name="connsiteX688" fmla="*/ 170661 w 180645"/>
              <a:gd name="connsiteY688" fmla="*/ 81154 h 344879"/>
              <a:gd name="connsiteX689" fmla="*/ 170426 w 180645"/>
              <a:gd name="connsiteY689" fmla="*/ 81754 h 344879"/>
              <a:gd name="connsiteX690" fmla="*/ 170192 w 180645"/>
              <a:gd name="connsiteY690" fmla="*/ 82041 h 344879"/>
              <a:gd name="connsiteX691" fmla="*/ 169983 w 180645"/>
              <a:gd name="connsiteY691" fmla="*/ 82354 h 344879"/>
              <a:gd name="connsiteX692" fmla="*/ 169749 w 180645"/>
              <a:gd name="connsiteY692" fmla="*/ 82641 h 344879"/>
              <a:gd name="connsiteX693" fmla="*/ 169514 w 180645"/>
              <a:gd name="connsiteY693" fmla="*/ 83241 h 344879"/>
              <a:gd name="connsiteX694" fmla="*/ 169306 w 180645"/>
              <a:gd name="connsiteY694" fmla="*/ 83841 h 344879"/>
              <a:gd name="connsiteX695" fmla="*/ 169071 w 180645"/>
              <a:gd name="connsiteY695" fmla="*/ 83841 h 344879"/>
              <a:gd name="connsiteX696" fmla="*/ 168863 w 180645"/>
              <a:gd name="connsiteY696" fmla="*/ 84441 h 344879"/>
              <a:gd name="connsiteX697" fmla="*/ 168393 w 180645"/>
              <a:gd name="connsiteY697" fmla="*/ 85328 h 344879"/>
              <a:gd name="connsiteX698" fmla="*/ 168185 w 180645"/>
              <a:gd name="connsiteY698" fmla="*/ 85615 h 344879"/>
              <a:gd name="connsiteX699" fmla="*/ 167715 w 180645"/>
              <a:gd name="connsiteY699" fmla="*/ 86528 h 344879"/>
              <a:gd name="connsiteX700" fmla="*/ 167507 w 180645"/>
              <a:gd name="connsiteY700" fmla="*/ 87415 h 344879"/>
              <a:gd name="connsiteX701" fmla="*/ 167507 w 180645"/>
              <a:gd name="connsiteY701" fmla="*/ 88302 h 344879"/>
              <a:gd name="connsiteX702" fmla="*/ 167272 w 180645"/>
              <a:gd name="connsiteY702" fmla="*/ 88901 h 344879"/>
              <a:gd name="connsiteX703" fmla="*/ 167272 w 180645"/>
              <a:gd name="connsiteY703" fmla="*/ 89501 h 344879"/>
              <a:gd name="connsiteX704" fmla="*/ 167037 w 180645"/>
              <a:gd name="connsiteY704" fmla="*/ 89788 h 344879"/>
              <a:gd name="connsiteX705" fmla="*/ 167037 w 180645"/>
              <a:gd name="connsiteY705" fmla="*/ 90388 h 344879"/>
              <a:gd name="connsiteX706" fmla="*/ 167037 w 180645"/>
              <a:gd name="connsiteY706" fmla="*/ 90675 h 344879"/>
              <a:gd name="connsiteX707" fmla="*/ 166829 w 180645"/>
              <a:gd name="connsiteY707" fmla="*/ 90988 h 344879"/>
              <a:gd name="connsiteX708" fmla="*/ 166829 w 180645"/>
              <a:gd name="connsiteY708" fmla="*/ 91275 h 344879"/>
              <a:gd name="connsiteX709" fmla="*/ 166829 w 180645"/>
              <a:gd name="connsiteY709" fmla="*/ 91588 h 344879"/>
              <a:gd name="connsiteX710" fmla="*/ 166829 w 180645"/>
              <a:gd name="connsiteY710" fmla="*/ 92475 h 344879"/>
              <a:gd name="connsiteX711" fmla="*/ 166594 w 180645"/>
              <a:gd name="connsiteY711" fmla="*/ 92762 h 344879"/>
              <a:gd name="connsiteX712" fmla="*/ 166594 w 180645"/>
              <a:gd name="connsiteY712" fmla="*/ 93362 h 344879"/>
              <a:gd name="connsiteX713" fmla="*/ 165682 w 180645"/>
              <a:gd name="connsiteY713" fmla="*/ 93075 h 344879"/>
              <a:gd name="connsiteX714" fmla="*/ 165682 w 180645"/>
              <a:gd name="connsiteY714" fmla="*/ 93675 h 344879"/>
              <a:gd name="connsiteX715" fmla="*/ 164796 w 180645"/>
              <a:gd name="connsiteY715" fmla="*/ 93675 h 344879"/>
              <a:gd name="connsiteX716" fmla="*/ 163675 w 180645"/>
              <a:gd name="connsiteY716" fmla="*/ 95162 h 344879"/>
              <a:gd name="connsiteX717" fmla="*/ 163440 w 180645"/>
              <a:gd name="connsiteY717" fmla="*/ 95736 h 344879"/>
              <a:gd name="connsiteX718" fmla="*/ 162320 w 180645"/>
              <a:gd name="connsiteY718" fmla="*/ 99023 h 344879"/>
              <a:gd name="connsiteX719" fmla="*/ 162085 w 180645"/>
              <a:gd name="connsiteY719" fmla="*/ 99310 h 344879"/>
              <a:gd name="connsiteX720" fmla="*/ 162085 w 180645"/>
              <a:gd name="connsiteY720" fmla="*/ 99623 h 344879"/>
              <a:gd name="connsiteX721" fmla="*/ 161642 w 180645"/>
              <a:gd name="connsiteY721" fmla="*/ 100223 h 344879"/>
              <a:gd name="connsiteX722" fmla="*/ 161407 w 180645"/>
              <a:gd name="connsiteY722" fmla="*/ 100223 h 344879"/>
              <a:gd name="connsiteX723" fmla="*/ 159817 w 180645"/>
              <a:gd name="connsiteY723" fmla="*/ 101110 h 344879"/>
              <a:gd name="connsiteX724" fmla="*/ 159165 w 180645"/>
              <a:gd name="connsiteY724" fmla="*/ 101997 h 344879"/>
              <a:gd name="connsiteX725" fmla="*/ 157341 w 180645"/>
              <a:gd name="connsiteY725" fmla="*/ 101997 h 344879"/>
              <a:gd name="connsiteX726" fmla="*/ 156220 w 180645"/>
              <a:gd name="connsiteY726" fmla="*/ 102283 h 344879"/>
              <a:gd name="connsiteX727" fmla="*/ 155542 w 180645"/>
              <a:gd name="connsiteY727" fmla="*/ 102596 h 344879"/>
              <a:gd name="connsiteX728" fmla="*/ 155307 w 180645"/>
              <a:gd name="connsiteY728" fmla="*/ 102596 h 344879"/>
              <a:gd name="connsiteX729" fmla="*/ 154864 w 180645"/>
              <a:gd name="connsiteY729" fmla="*/ 102596 h 344879"/>
              <a:gd name="connsiteX730" fmla="*/ 154629 w 180645"/>
              <a:gd name="connsiteY730" fmla="*/ 102596 h 344879"/>
              <a:gd name="connsiteX731" fmla="*/ 153978 w 180645"/>
              <a:gd name="connsiteY731" fmla="*/ 102596 h 344879"/>
              <a:gd name="connsiteX732" fmla="*/ 153509 w 180645"/>
              <a:gd name="connsiteY732" fmla="*/ 102596 h 344879"/>
              <a:gd name="connsiteX733" fmla="*/ 152153 w 180645"/>
              <a:gd name="connsiteY733" fmla="*/ 102596 h 344879"/>
              <a:gd name="connsiteX734" fmla="*/ 151945 w 180645"/>
              <a:gd name="connsiteY734" fmla="*/ 102283 h 344879"/>
              <a:gd name="connsiteX735" fmla="*/ 151710 w 180645"/>
              <a:gd name="connsiteY735" fmla="*/ 102283 h 344879"/>
              <a:gd name="connsiteX736" fmla="*/ 149677 w 180645"/>
              <a:gd name="connsiteY736" fmla="*/ 101997 h 344879"/>
              <a:gd name="connsiteX737" fmla="*/ 148999 w 180645"/>
              <a:gd name="connsiteY737" fmla="*/ 102283 h 344879"/>
              <a:gd name="connsiteX738" fmla="*/ 148790 w 180645"/>
              <a:gd name="connsiteY738" fmla="*/ 102596 h 344879"/>
              <a:gd name="connsiteX739" fmla="*/ 147435 w 180645"/>
              <a:gd name="connsiteY739" fmla="*/ 104083 h 344879"/>
              <a:gd name="connsiteX740" fmla="*/ 147435 w 180645"/>
              <a:gd name="connsiteY740" fmla="*/ 104370 h 344879"/>
              <a:gd name="connsiteX741" fmla="*/ 146966 w 180645"/>
              <a:gd name="connsiteY741" fmla="*/ 105857 h 344879"/>
              <a:gd name="connsiteX742" fmla="*/ 146966 w 180645"/>
              <a:gd name="connsiteY742" fmla="*/ 107944 h 344879"/>
              <a:gd name="connsiteX743" fmla="*/ 147435 w 180645"/>
              <a:gd name="connsiteY743" fmla="*/ 108544 h 344879"/>
              <a:gd name="connsiteX744" fmla="*/ 147435 w 180645"/>
              <a:gd name="connsiteY744" fmla="*/ 109431 h 344879"/>
              <a:gd name="connsiteX745" fmla="*/ 146966 w 180645"/>
              <a:gd name="connsiteY745" fmla="*/ 109718 h 344879"/>
              <a:gd name="connsiteX746" fmla="*/ 146758 w 180645"/>
              <a:gd name="connsiteY746" fmla="*/ 110031 h 344879"/>
              <a:gd name="connsiteX747" fmla="*/ 146523 w 180645"/>
              <a:gd name="connsiteY747" fmla="*/ 110918 h 344879"/>
              <a:gd name="connsiteX748" fmla="*/ 146288 w 180645"/>
              <a:gd name="connsiteY748" fmla="*/ 112092 h 344879"/>
              <a:gd name="connsiteX749" fmla="*/ 146080 w 180645"/>
              <a:gd name="connsiteY749" fmla="*/ 113891 h 344879"/>
              <a:gd name="connsiteX750" fmla="*/ 145402 w 180645"/>
              <a:gd name="connsiteY750" fmla="*/ 114779 h 344879"/>
              <a:gd name="connsiteX751" fmla="*/ 144933 w 180645"/>
              <a:gd name="connsiteY751" fmla="*/ 114492 h 344879"/>
              <a:gd name="connsiteX752" fmla="*/ 144490 w 180645"/>
              <a:gd name="connsiteY752" fmla="*/ 114492 h 344879"/>
              <a:gd name="connsiteX753" fmla="*/ 144047 w 180645"/>
              <a:gd name="connsiteY753" fmla="*/ 114178 h 344879"/>
              <a:gd name="connsiteX754" fmla="*/ 143812 w 180645"/>
              <a:gd name="connsiteY754" fmla="*/ 114492 h 344879"/>
              <a:gd name="connsiteX755" fmla="*/ 143369 w 180645"/>
              <a:gd name="connsiteY755" fmla="*/ 115066 h 344879"/>
              <a:gd name="connsiteX756" fmla="*/ 142248 w 180645"/>
              <a:gd name="connsiteY756" fmla="*/ 115379 h 344879"/>
              <a:gd name="connsiteX757" fmla="*/ 141778 w 180645"/>
              <a:gd name="connsiteY757" fmla="*/ 115665 h 344879"/>
              <a:gd name="connsiteX758" fmla="*/ 141570 w 180645"/>
              <a:gd name="connsiteY758" fmla="*/ 116265 h 344879"/>
              <a:gd name="connsiteX759" fmla="*/ 141778 w 180645"/>
              <a:gd name="connsiteY759" fmla="*/ 116552 h 344879"/>
              <a:gd name="connsiteX760" fmla="*/ 141778 w 180645"/>
              <a:gd name="connsiteY760" fmla="*/ 117152 h 344879"/>
              <a:gd name="connsiteX761" fmla="*/ 141778 w 180645"/>
              <a:gd name="connsiteY761" fmla="*/ 117439 h 344879"/>
              <a:gd name="connsiteX762" fmla="*/ 141778 w 180645"/>
              <a:gd name="connsiteY762" fmla="*/ 118039 h 344879"/>
              <a:gd name="connsiteX763" fmla="*/ 142248 w 180645"/>
              <a:gd name="connsiteY763" fmla="*/ 119813 h 344879"/>
              <a:gd name="connsiteX764" fmla="*/ 142248 w 180645"/>
              <a:gd name="connsiteY764" fmla="*/ 120126 h 344879"/>
              <a:gd name="connsiteX765" fmla="*/ 141778 w 180645"/>
              <a:gd name="connsiteY765" fmla="*/ 120726 h 344879"/>
              <a:gd name="connsiteX766" fmla="*/ 141570 w 180645"/>
              <a:gd name="connsiteY766" fmla="*/ 121013 h 344879"/>
              <a:gd name="connsiteX767" fmla="*/ 141101 w 180645"/>
              <a:gd name="connsiteY767" fmla="*/ 121613 h 344879"/>
              <a:gd name="connsiteX768" fmla="*/ 141101 w 180645"/>
              <a:gd name="connsiteY768" fmla="*/ 121900 h 344879"/>
              <a:gd name="connsiteX769" fmla="*/ 140893 w 180645"/>
              <a:gd name="connsiteY769" fmla="*/ 122787 h 344879"/>
              <a:gd name="connsiteX770" fmla="*/ 140215 w 180645"/>
              <a:gd name="connsiteY770" fmla="*/ 123387 h 344879"/>
              <a:gd name="connsiteX771" fmla="*/ 139980 w 180645"/>
              <a:gd name="connsiteY771" fmla="*/ 123987 h 344879"/>
              <a:gd name="connsiteX772" fmla="*/ 139745 w 180645"/>
              <a:gd name="connsiteY772" fmla="*/ 124874 h 344879"/>
              <a:gd name="connsiteX773" fmla="*/ 139745 w 180645"/>
              <a:gd name="connsiteY773" fmla="*/ 125161 h 344879"/>
              <a:gd name="connsiteX774" fmla="*/ 139980 w 180645"/>
              <a:gd name="connsiteY774" fmla="*/ 125161 h 344879"/>
              <a:gd name="connsiteX775" fmla="*/ 140215 w 180645"/>
              <a:gd name="connsiteY775" fmla="*/ 126048 h 344879"/>
              <a:gd name="connsiteX776" fmla="*/ 140423 w 180645"/>
              <a:gd name="connsiteY776" fmla="*/ 126960 h 344879"/>
              <a:gd name="connsiteX777" fmla="*/ 140423 w 180645"/>
              <a:gd name="connsiteY777" fmla="*/ 127247 h 344879"/>
              <a:gd name="connsiteX778" fmla="*/ 140893 w 180645"/>
              <a:gd name="connsiteY778" fmla="*/ 128135 h 344879"/>
              <a:gd name="connsiteX779" fmla="*/ 141336 w 180645"/>
              <a:gd name="connsiteY779" fmla="*/ 128421 h 344879"/>
              <a:gd name="connsiteX780" fmla="*/ 142248 w 180645"/>
              <a:gd name="connsiteY780" fmla="*/ 128734 h 344879"/>
              <a:gd name="connsiteX781" fmla="*/ 142456 w 180645"/>
              <a:gd name="connsiteY781" fmla="*/ 129021 h 344879"/>
              <a:gd name="connsiteX782" fmla="*/ 142691 w 180645"/>
              <a:gd name="connsiteY782" fmla="*/ 129021 h 344879"/>
              <a:gd name="connsiteX783" fmla="*/ 142925 w 180645"/>
              <a:gd name="connsiteY783" fmla="*/ 129334 h 344879"/>
              <a:gd name="connsiteX784" fmla="*/ 143603 w 180645"/>
              <a:gd name="connsiteY784" fmla="*/ 129334 h 344879"/>
              <a:gd name="connsiteX785" fmla="*/ 144281 w 180645"/>
              <a:gd name="connsiteY785" fmla="*/ 129908 h 344879"/>
              <a:gd name="connsiteX786" fmla="*/ 144724 w 180645"/>
              <a:gd name="connsiteY786" fmla="*/ 129908 h 344879"/>
              <a:gd name="connsiteX787" fmla="*/ 144933 w 180645"/>
              <a:gd name="connsiteY787" fmla="*/ 129908 h 344879"/>
              <a:gd name="connsiteX788" fmla="*/ 145167 w 180645"/>
              <a:gd name="connsiteY788" fmla="*/ 129908 h 344879"/>
              <a:gd name="connsiteX789" fmla="*/ 145402 w 180645"/>
              <a:gd name="connsiteY789" fmla="*/ 130221 h 344879"/>
              <a:gd name="connsiteX790" fmla="*/ 146523 w 180645"/>
              <a:gd name="connsiteY790" fmla="*/ 130795 h 344879"/>
              <a:gd name="connsiteX791" fmla="*/ 146758 w 180645"/>
              <a:gd name="connsiteY791" fmla="*/ 131682 h 344879"/>
              <a:gd name="connsiteX792" fmla="*/ 146966 w 180645"/>
              <a:gd name="connsiteY792" fmla="*/ 131995 h 344879"/>
              <a:gd name="connsiteX793" fmla="*/ 146966 w 180645"/>
              <a:gd name="connsiteY793" fmla="*/ 131682 h 344879"/>
              <a:gd name="connsiteX794" fmla="*/ 147201 w 180645"/>
              <a:gd name="connsiteY794" fmla="*/ 131682 h 344879"/>
              <a:gd name="connsiteX795" fmla="*/ 147878 w 180645"/>
              <a:gd name="connsiteY795" fmla="*/ 131682 h 344879"/>
              <a:gd name="connsiteX796" fmla="*/ 148321 w 180645"/>
              <a:gd name="connsiteY796" fmla="*/ 131682 h 344879"/>
              <a:gd name="connsiteX797" fmla="*/ 148556 w 180645"/>
              <a:gd name="connsiteY797" fmla="*/ 131395 h 344879"/>
              <a:gd name="connsiteX798" fmla="*/ 148790 w 180645"/>
              <a:gd name="connsiteY798" fmla="*/ 130795 h 344879"/>
              <a:gd name="connsiteX799" fmla="*/ 148999 w 180645"/>
              <a:gd name="connsiteY799" fmla="*/ 130221 h 344879"/>
              <a:gd name="connsiteX800" fmla="*/ 149234 w 180645"/>
              <a:gd name="connsiteY800" fmla="*/ 129908 h 344879"/>
              <a:gd name="connsiteX801" fmla="*/ 149677 w 180645"/>
              <a:gd name="connsiteY801" fmla="*/ 129334 h 344879"/>
              <a:gd name="connsiteX802" fmla="*/ 149912 w 180645"/>
              <a:gd name="connsiteY802" fmla="*/ 129334 h 344879"/>
              <a:gd name="connsiteX803" fmla="*/ 150120 w 180645"/>
              <a:gd name="connsiteY803" fmla="*/ 129334 h 344879"/>
              <a:gd name="connsiteX804" fmla="*/ 150355 w 180645"/>
              <a:gd name="connsiteY804" fmla="*/ 129621 h 344879"/>
              <a:gd name="connsiteX805" fmla="*/ 150798 w 180645"/>
              <a:gd name="connsiteY805" fmla="*/ 129908 h 344879"/>
              <a:gd name="connsiteX806" fmla="*/ 151267 w 180645"/>
              <a:gd name="connsiteY806" fmla="*/ 130508 h 344879"/>
              <a:gd name="connsiteX807" fmla="*/ 151475 w 180645"/>
              <a:gd name="connsiteY807" fmla="*/ 130508 h 344879"/>
              <a:gd name="connsiteX808" fmla="*/ 152388 w 180645"/>
              <a:gd name="connsiteY808" fmla="*/ 130795 h 344879"/>
              <a:gd name="connsiteX809" fmla="*/ 152388 w 180645"/>
              <a:gd name="connsiteY809" fmla="*/ 130508 h 344879"/>
              <a:gd name="connsiteX810" fmla="*/ 152831 w 180645"/>
              <a:gd name="connsiteY810" fmla="*/ 130508 h 344879"/>
              <a:gd name="connsiteX811" fmla="*/ 153066 w 180645"/>
              <a:gd name="connsiteY811" fmla="*/ 130221 h 344879"/>
              <a:gd name="connsiteX812" fmla="*/ 153509 w 180645"/>
              <a:gd name="connsiteY812" fmla="*/ 129908 h 344879"/>
              <a:gd name="connsiteX813" fmla="*/ 153978 w 180645"/>
              <a:gd name="connsiteY813" fmla="*/ 129621 h 344879"/>
              <a:gd name="connsiteX814" fmla="*/ 154186 w 180645"/>
              <a:gd name="connsiteY814" fmla="*/ 129334 h 344879"/>
              <a:gd name="connsiteX815" fmla="*/ 154864 w 180645"/>
              <a:gd name="connsiteY815" fmla="*/ 129334 h 344879"/>
              <a:gd name="connsiteX816" fmla="*/ 155099 w 180645"/>
              <a:gd name="connsiteY816" fmla="*/ 129621 h 344879"/>
              <a:gd name="connsiteX817" fmla="*/ 155542 w 180645"/>
              <a:gd name="connsiteY817" fmla="*/ 129908 h 344879"/>
              <a:gd name="connsiteX818" fmla="*/ 155985 w 180645"/>
              <a:gd name="connsiteY818" fmla="*/ 130221 h 344879"/>
              <a:gd name="connsiteX819" fmla="*/ 156663 w 180645"/>
              <a:gd name="connsiteY819" fmla="*/ 130795 h 344879"/>
              <a:gd name="connsiteX820" fmla="*/ 157341 w 180645"/>
              <a:gd name="connsiteY820" fmla="*/ 131108 h 344879"/>
              <a:gd name="connsiteX821" fmla="*/ 157575 w 180645"/>
              <a:gd name="connsiteY821" fmla="*/ 131108 h 344879"/>
              <a:gd name="connsiteX822" fmla="*/ 158018 w 180645"/>
              <a:gd name="connsiteY822" fmla="*/ 131395 h 344879"/>
              <a:gd name="connsiteX823" fmla="*/ 159165 w 180645"/>
              <a:gd name="connsiteY823" fmla="*/ 131682 h 344879"/>
              <a:gd name="connsiteX824" fmla="*/ 159374 w 180645"/>
              <a:gd name="connsiteY824" fmla="*/ 131995 h 344879"/>
              <a:gd name="connsiteX825" fmla="*/ 159609 w 180645"/>
              <a:gd name="connsiteY825" fmla="*/ 131995 h 344879"/>
              <a:gd name="connsiteX826" fmla="*/ 160286 w 180645"/>
              <a:gd name="connsiteY826" fmla="*/ 132282 h 344879"/>
              <a:gd name="connsiteX827" fmla="*/ 160495 w 180645"/>
              <a:gd name="connsiteY827" fmla="*/ 132282 h 344879"/>
              <a:gd name="connsiteX828" fmla="*/ 160964 w 180645"/>
              <a:gd name="connsiteY828" fmla="*/ 132595 h 344879"/>
              <a:gd name="connsiteX829" fmla="*/ 161850 w 180645"/>
              <a:gd name="connsiteY829" fmla="*/ 133482 h 344879"/>
              <a:gd name="connsiteX830" fmla="*/ 162085 w 180645"/>
              <a:gd name="connsiteY830" fmla="*/ 133482 h 344879"/>
              <a:gd name="connsiteX831" fmla="*/ 162528 w 180645"/>
              <a:gd name="connsiteY831" fmla="*/ 133769 h 344879"/>
              <a:gd name="connsiteX832" fmla="*/ 162763 w 180645"/>
              <a:gd name="connsiteY832" fmla="*/ 134056 h 344879"/>
              <a:gd name="connsiteX833" fmla="*/ 164118 w 180645"/>
              <a:gd name="connsiteY833" fmla="*/ 134656 h 344879"/>
              <a:gd name="connsiteX834" fmla="*/ 165239 w 180645"/>
              <a:gd name="connsiteY834" fmla="*/ 134943 h 344879"/>
              <a:gd name="connsiteX835" fmla="*/ 168628 w 180645"/>
              <a:gd name="connsiteY835" fmla="*/ 135856 h 344879"/>
              <a:gd name="connsiteX836" fmla="*/ 169071 w 180645"/>
              <a:gd name="connsiteY836" fmla="*/ 135856 h 344879"/>
              <a:gd name="connsiteX837" fmla="*/ 169749 w 180645"/>
              <a:gd name="connsiteY837" fmla="*/ 134656 h 344879"/>
              <a:gd name="connsiteX838" fmla="*/ 170192 w 180645"/>
              <a:gd name="connsiteY838" fmla="*/ 131395 h 344879"/>
              <a:gd name="connsiteX839" fmla="*/ 169514 w 180645"/>
              <a:gd name="connsiteY839" fmla="*/ 130508 h 344879"/>
              <a:gd name="connsiteX840" fmla="*/ 169306 w 180645"/>
              <a:gd name="connsiteY840" fmla="*/ 130508 h 344879"/>
              <a:gd name="connsiteX841" fmla="*/ 168863 w 180645"/>
              <a:gd name="connsiteY841" fmla="*/ 130508 h 344879"/>
              <a:gd name="connsiteX842" fmla="*/ 169071 w 180645"/>
              <a:gd name="connsiteY842" fmla="*/ 130221 h 344879"/>
              <a:gd name="connsiteX843" fmla="*/ 168628 w 180645"/>
              <a:gd name="connsiteY843" fmla="*/ 129334 h 344879"/>
              <a:gd name="connsiteX844" fmla="*/ 168628 w 180645"/>
              <a:gd name="connsiteY844" fmla="*/ 128135 h 344879"/>
              <a:gd name="connsiteX845" fmla="*/ 167950 w 180645"/>
              <a:gd name="connsiteY845" fmla="*/ 127535 h 344879"/>
              <a:gd name="connsiteX846" fmla="*/ 167037 w 180645"/>
              <a:gd name="connsiteY846" fmla="*/ 127247 h 344879"/>
              <a:gd name="connsiteX847" fmla="*/ 167037 w 180645"/>
              <a:gd name="connsiteY847" fmla="*/ 126647 h 344879"/>
              <a:gd name="connsiteX848" fmla="*/ 167272 w 180645"/>
              <a:gd name="connsiteY848" fmla="*/ 126361 h 344879"/>
              <a:gd name="connsiteX849" fmla="*/ 167715 w 180645"/>
              <a:gd name="connsiteY849" fmla="*/ 126361 h 344879"/>
              <a:gd name="connsiteX850" fmla="*/ 167950 w 180645"/>
              <a:gd name="connsiteY850" fmla="*/ 126361 h 344879"/>
              <a:gd name="connsiteX851" fmla="*/ 168185 w 180645"/>
              <a:gd name="connsiteY851" fmla="*/ 126048 h 344879"/>
              <a:gd name="connsiteX852" fmla="*/ 168393 w 180645"/>
              <a:gd name="connsiteY852" fmla="*/ 126048 h 344879"/>
              <a:gd name="connsiteX853" fmla="*/ 168628 w 180645"/>
              <a:gd name="connsiteY853" fmla="*/ 125474 h 344879"/>
              <a:gd name="connsiteX854" fmla="*/ 169071 w 180645"/>
              <a:gd name="connsiteY854" fmla="*/ 126647 h 344879"/>
              <a:gd name="connsiteX855" fmla="*/ 169514 w 180645"/>
              <a:gd name="connsiteY855" fmla="*/ 126960 h 344879"/>
              <a:gd name="connsiteX856" fmla="*/ 169514 w 180645"/>
              <a:gd name="connsiteY856" fmla="*/ 127247 h 344879"/>
              <a:gd name="connsiteX857" fmla="*/ 169983 w 180645"/>
              <a:gd name="connsiteY857" fmla="*/ 127535 h 344879"/>
              <a:gd name="connsiteX858" fmla="*/ 170661 w 180645"/>
              <a:gd name="connsiteY858" fmla="*/ 129621 h 344879"/>
              <a:gd name="connsiteX859" fmla="*/ 171104 w 180645"/>
              <a:gd name="connsiteY859" fmla="*/ 130508 h 344879"/>
              <a:gd name="connsiteX860" fmla="*/ 171339 w 180645"/>
              <a:gd name="connsiteY860" fmla="*/ 131395 h 344879"/>
              <a:gd name="connsiteX861" fmla="*/ 171339 w 180645"/>
              <a:gd name="connsiteY861" fmla="*/ 134056 h 344879"/>
              <a:gd name="connsiteX862" fmla="*/ 171547 w 180645"/>
              <a:gd name="connsiteY862" fmla="*/ 134943 h 344879"/>
              <a:gd name="connsiteX863" fmla="*/ 172017 w 180645"/>
              <a:gd name="connsiteY863" fmla="*/ 136743 h 344879"/>
              <a:gd name="connsiteX864" fmla="*/ 172017 w 180645"/>
              <a:gd name="connsiteY864" fmla="*/ 137630 h 344879"/>
              <a:gd name="connsiteX865" fmla="*/ 172460 w 180645"/>
              <a:gd name="connsiteY865" fmla="*/ 141464 h 344879"/>
              <a:gd name="connsiteX866" fmla="*/ 172460 w 180645"/>
              <a:gd name="connsiteY866" fmla="*/ 142951 h 344879"/>
              <a:gd name="connsiteX867" fmla="*/ 172460 w 180645"/>
              <a:gd name="connsiteY867" fmla="*/ 143838 h 344879"/>
              <a:gd name="connsiteX868" fmla="*/ 172225 w 180645"/>
              <a:gd name="connsiteY868" fmla="*/ 145038 h 344879"/>
              <a:gd name="connsiteX869" fmla="*/ 172017 w 180645"/>
              <a:gd name="connsiteY869" fmla="*/ 147099 h 344879"/>
              <a:gd name="connsiteX870" fmla="*/ 172017 w 180645"/>
              <a:gd name="connsiteY870" fmla="*/ 148586 h 344879"/>
              <a:gd name="connsiteX871" fmla="*/ 171782 w 180645"/>
              <a:gd name="connsiteY871" fmla="*/ 149759 h 344879"/>
              <a:gd name="connsiteX872" fmla="*/ 171782 w 180645"/>
              <a:gd name="connsiteY872" fmla="*/ 150647 h 344879"/>
              <a:gd name="connsiteX873" fmla="*/ 171782 w 180645"/>
              <a:gd name="connsiteY873" fmla="*/ 151533 h 344879"/>
              <a:gd name="connsiteX874" fmla="*/ 171782 w 180645"/>
              <a:gd name="connsiteY874" fmla="*/ 151846 h 344879"/>
              <a:gd name="connsiteX875" fmla="*/ 171547 w 180645"/>
              <a:gd name="connsiteY875" fmla="*/ 152420 h 344879"/>
              <a:gd name="connsiteX876" fmla="*/ 171339 w 180645"/>
              <a:gd name="connsiteY876" fmla="*/ 153620 h 344879"/>
              <a:gd name="connsiteX877" fmla="*/ 171339 w 180645"/>
              <a:gd name="connsiteY877" fmla="*/ 154507 h 344879"/>
              <a:gd name="connsiteX878" fmla="*/ 171104 w 180645"/>
              <a:gd name="connsiteY878" fmla="*/ 155081 h 344879"/>
              <a:gd name="connsiteX879" fmla="*/ 170661 w 180645"/>
              <a:gd name="connsiteY879" fmla="*/ 157455 h 344879"/>
              <a:gd name="connsiteX880" fmla="*/ 169983 w 180645"/>
              <a:gd name="connsiteY880" fmla="*/ 160403 h 344879"/>
              <a:gd name="connsiteX881" fmla="*/ 169983 w 180645"/>
              <a:gd name="connsiteY881" fmla="*/ 160716 h 344879"/>
              <a:gd name="connsiteX882" fmla="*/ 169749 w 180645"/>
              <a:gd name="connsiteY882" fmla="*/ 161289 h 344879"/>
              <a:gd name="connsiteX883" fmla="*/ 169749 w 180645"/>
              <a:gd name="connsiteY883" fmla="*/ 161602 h 344879"/>
              <a:gd name="connsiteX884" fmla="*/ 169514 w 180645"/>
              <a:gd name="connsiteY884" fmla="*/ 162489 h 344879"/>
              <a:gd name="connsiteX885" fmla="*/ 169306 w 180645"/>
              <a:gd name="connsiteY885" fmla="*/ 162776 h 344879"/>
              <a:gd name="connsiteX886" fmla="*/ 169306 w 180645"/>
              <a:gd name="connsiteY886" fmla="*/ 163376 h 344879"/>
              <a:gd name="connsiteX887" fmla="*/ 169071 w 180645"/>
              <a:gd name="connsiteY887" fmla="*/ 164550 h 344879"/>
              <a:gd name="connsiteX888" fmla="*/ 168863 w 180645"/>
              <a:gd name="connsiteY888" fmla="*/ 164837 h 344879"/>
              <a:gd name="connsiteX889" fmla="*/ 168628 w 180645"/>
              <a:gd name="connsiteY889" fmla="*/ 166037 h 344879"/>
              <a:gd name="connsiteX890" fmla="*/ 168628 w 180645"/>
              <a:gd name="connsiteY890" fmla="*/ 166611 h 344879"/>
              <a:gd name="connsiteX891" fmla="*/ 168185 w 180645"/>
              <a:gd name="connsiteY891" fmla="*/ 167811 h 344879"/>
              <a:gd name="connsiteX892" fmla="*/ 168185 w 180645"/>
              <a:gd name="connsiteY892" fmla="*/ 168385 h 344879"/>
              <a:gd name="connsiteX893" fmla="*/ 167950 w 180645"/>
              <a:gd name="connsiteY893" fmla="*/ 168985 h 344879"/>
              <a:gd name="connsiteX894" fmla="*/ 167950 w 180645"/>
              <a:gd name="connsiteY894" fmla="*/ 169272 h 344879"/>
              <a:gd name="connsiteX895" fmla="*/ 167715 w 180645"/>
              <a:gd name="connsiteY895" fmla="*/ 169585 h 344879"/>
              <a:gd name="connsiteX896" fmla="*/ 167507 w 180645"/>
              <a:gd name="connsiteY896" fmla="*/ 170472 h 344879"/>
              <a:gd name="connsiteX897" fmla="*/ 167037 w 180645"/>
              <a:gd name="connsiteY897" fmla="*/ 172532 h 344879"/>
              <a:gd name="connsiteX898" fmla="*/ 166594 w 180645"/>
              <a:gd name="connsiteY898" fmla="*/ 174593 h 344879"/>
              <a:gd name="connsiteX899" fmla="*/ 165917 w 180645"/>
              <a:gd name="connsiteY899" fmla="*/ 176967 h 344879"/>
              <a:gd name="connsiteX900" fmla="*/ 165917 w 180645"/>
              <a:gd name="connsiteY900" fmla="*/ 177541 h 344879"/>
              <a:gd name="connsiteX901" fmla="*/ 165682 w 180645"/>
              <a:gd name="connsiteY901" fmla="*/ 179602 h 344879"/>
              <a:gd name="connsiteX902" fmla="*/ 165917 w 180645"/>
              <a:gd name="connsiteY902" fmla="*/ 179915 h 344879"/>
              <a:gd name="connsiteX903" fmla="*/ 165682 w 180645"/>
              <a:gd name="connsiteY903" fmla="*/ 180202 h 344879"/>
              <a:gd name="connsiteX904" fmla="*/ 165474 w 180645"/>
              <a:gd name="connsiteY904" fmla="*/ 181088 h 344879"/>
              <a:gd name="connsiteX905" fmla="*/ 165005 w 180645"/>
              <a:gd name="connsiteY905" fmla="*/ 182262 h 344879"/>
              <a:gd name="connsiteX906" fmla="*/ 165005 w 180645"/>
              <a:gd name="connsiteY906" fmla="*/ 182862 h 344879"/>
              <a:gd name="connsiteX907" fmla="*/ 164796 w 180645"/>
              <a:gd name="connsiteY907" fmla="*/ 183436 h 344879"/>
              <a:gd name="connsiteX908" fmla="*/ 164327 w 180645"/>
              <a:gd name="connsiteY908" fmla="*/ 186097 h 344879"/>
              <a:gd name="connsiteX909" fmla="*/ 163883 w 180645"/>
              <a:gd name="connsiteY909" fmla="*/ 188758 h 344879"/>
              <a:gd name="connsiteX910" fmla="*/ 163675 w 180645"/>
              <a:gd name="connsiteY910" fmla="*/ 189645 h 344879"/>
              <a:gd name="connsiteX911" fmla="*/ 163675 w 180645"/>
              <a:gd name="connsiteY911" fmla="*/ 190531 h 344879"/>
              <a:gd name="connsiteX912" fmla="*/ 163206 w 180645"/>
              <a:gd name="connsiteY912" fmla="*/ 192592 h 344879"/>
              <a:gd name="connsiteX913" fmla="*/ 162998 w 180645"/>
              <a:gd name="connsiteY913" fmla="*/ 193479 h 344879"/>
              <a:gd name="connsiteX914" fmla="*/ 162998 w 180645"/>
              <a:gd name="connsiteY914" fmla="*/ 194053 h 344879"/>
              <a:gd name="connsiteX915" fmla="*/ 162763 w 180645"/>
              <a:gd name="connsiteY915" fmla="*/ 195227 h 344879"/>
              <a:gd name="connsiteX916" fmla="*/ 162528 w 180645"/>
              <a:gd name="connsiteY916" fmla="*/ 195827 h 344879"/>
              <a:gd name="connsiteX917" fmla="*/ 162320 w 180645"/>
              <a:gd name="connsiteY917" fmla="*/ 197001 h 344879"/>
              <a:gd name="connsiteX918" fmla="*/ 162320 w 180645"/>
              <a:gd name="connsiteY918" fmla="*/ 197288 h 344879"/>
              <a:gd name="connsiteX919" fmla="*/ 162320 w 180645"/>
              <a:gd name="connsiteY919" fmla="*/ 198775 h 344879"/>
              <a:gd name="connsiteX920" fmla="*/ 162085 w 180645"/>
              <a:gd name="connsiteY920" fmla="*/ 199948 h 344879"/>
              <a:gd name="connsiteX921" fmla="*/ 162085 w 180645"/>
              <a:gd name="connsiteY921" fmla="*/ 200549 h 344879"/>
              <a:gd name="connsiteX922" fmla="*/ 161850 w 180645"/>
              <a:gd name="connsiteY922" fmla="*/ 201722 h 344879"/>
              <a:gd name="connsiteX923" fmla="*/ 161850 w 180645"/>
              <a:gd name="connsiteY923" fmla="*/ 202296 h 344879"/>
              <a:gd name="connsiteX924" fmla="*/ 161850 w 180645"/>
              <a:gd name="connsiteY924" fmla="*/ 202609 h 344879"/>
              <a:gd name="connsiteX925" fmla="*/ 161850 w 180645"/>
              <a:gd name="connsiteY925" fmla="*/ 202896 h 344879"/>
              <a:gd name="connsiteX926" fmla="*/ 161642 w 180645"/>
              <a:gd name="connsiteY926" fmla="*/ 203183 h 344879"/>
              <a:gd name="connsiteX927" fmla="*/ 161642 w 180645"/>
              <a:gd name="connsiteY927" fmla="*/ 203783 h 344879"/>
              <a:gd name="connsiteX928" fmla="*/ 161407 w 180645"/>
              <a:gd name="connsiteY928" fmla="*/ 205531 h 344879"/>
              <a:gd name="connsiteX929" fmla="*/ 161172 w 180645"/>
              <a:gd name="connsiteY929" fmla="*/ 205531 h 344879"/>
              <a:gd name="connsiteX930" fmla="*/ 160964 w 180645"/>
              <a:gd name="connsiteY930" fmla="*/ 206705 h 344879"/>
              <a:gd name="connsiteX931" fmla="*/ 160964 w 180645"/>
              <a:gd name="connsiteY931" fmla="*/ 207018 h 344879"/>
              <a:gd name="connsiteX932" fmla="*/ 160964 w 180645"/>
              <a:gd name="connsiteY932" fmla="*/ 207905 h 344879"/>
              <a:gd name="connsiteX933" fmla="*/ 159374 w 180645"/>
              <a:gd name="connsiteY933" fmla="*/ 222591 h 344879"/>
              <a:gd name="connsiteX934" fmla="*/ 158931 w 180645"/>
              <a:gd name="connsiteY934" fmla="*/ 225539 h 344879"/>
              <a:gd name="connsiteX935" fmla="*/ 158696 w 180645"/>
              <a:gd name="connsiteY935" fmla="*/ 226999 h 344879"/>
              <a:gd name="connsiteX936" fmla="*/ 158931 w 180645"/>
              <a:gd name="connsiteY936" fmla="*/ 228173 h 344879"/>
              <a:gd name="connsiteX937" fmla="*/ 159165 w 180645"/>
              <a:gd name="connsiteY937" fmla="*/ 228460 h 344879"/>
              <a:gd name="connsiteX938" fmla="*/ 158931 w 180645"/>
              <a:gd name="connsiteY938" fmla="*/ 228747 h 344879"/>
              <a:gd name="connsiteX939" fmla="*/ 158696 w 180645"/>
              <a:gd name="connsiteY939" fmla="*/ 228747 h 344879"/>
              <a:gd name="connsiteX940" fmla="*/ 158488 w 180645"/>
              <a:gd name="connsiteY940" fmla="*/ 229060 h 344879"/>
              <a:gd name="connsiteX941" fmla="*/ 158253 w 180645"/>
              <a:gd name="connsiteY941" fmla="*/ 229634 h 344879"/>
              <a:gd name="connsiteX942" fmla="*/ 157341 w 180645"/>
              <a:gd name="connsiteY942" fmla="*/ 230521 h 344879"/>
              <a:gd name="connsiteX943" fmla="*/ 156898 w 180645"/>
              <a:gd name="connsiteY943" fmla="*/ 231095 h 344879"/>
              <a:gd name="connsiteX944" fmla="*/ 155307 w 180645"/>
              <a:gd name="connsiteY944" fmla="*/ 234616 h 344879"/>
              <a:gd name="connsiteX945" fmla="*/ 155307 w 180645"/>
              <a:gd name="connsiteY945" fmla="*/ 235216 h 344879"/>
              <a:gd name="connsiteX946" fmla="*/ 153978 w 180645"/>
              <a:gd name="connsiteY946" fmla="*/ 237851 h 344879"/>
              <a:gd name="connsiteX947" fmla="*/ 153978 w 180645"/>
              <a:gd name="connsiteY947" fmla="*/ 238138 h 344879"/>
              <a:gd name="connsiteX948" fmla="*/ 153509 w 180645"/>
              <a:gd name="connsiteY948" fmla="*/ 238738 h 344879"/>
              <a:gd name="connsiteX949" fmla="*/ 152623 w 180645"/>
              <a:gd name="connsiteY949" fmla="*/ 240486 h 344879"/>
              <a:gd name="connsiteX950" fmla="*/ 152388 w 180645"/>
              <a:gd name="connsiteY950" fmla="*/ 240799 h 344879"/>
              <a:gd name="connsiteX951" fmla="*/ 152153 w 180645"/>
              <a:gd name="connsiteY951" fmla="*/ 241086 h 344879"/>
              <a:gd name="connsiteX952" fmla="*/ 150798 w 180645"/>
              <a:gd name="connsiteY952" fmla="*/ 243433 h 344879"/>
              <a:gd name="connsiteX953" fmla="*/ 150355 w 180645"/>
              <a:gd name="connsiteY953" fmla="*/ 244007 h 344879"/>
              <a:gd name="connsiteX954" fmla="*/ 149677 w 180645"/>
              <a:gd name="connsiteY954" fmla="*/ 245468 h 344879"/>
              <a:gd name="connsiteX955" fmla="*/ 149442 w 180645"/>
              <a:gd name="connsiteY955" fmla="*/ 245781 h 344879"/>
              <a:gd name="connsiteX956" fmla="*/ 149234 w 180645"/>
              <a:gd name="connsiteY956" fmla="*/ 246068 h 344879"/>
              <a:gd name="connsiteX957" fmla="*/ 149234 w 180645"/>
              <a:gd name="connsiteY957" fmla="*/ 246355 h 344879"/>
              <a:gd name="connsiteX958" fmla="*/ 148556 w 180645"/>
              <a:gd name="connsiteY958" fmla="*/ 247242 h 344879"/>
              <a:gd name="connsiteX959" fmla="*/ 146966 w 180645"/>
              <a:gd name="connsiteY959" fmla="*/ 250163 h 344879"/>
              <a:gd name="connsiteX960" fmla="*/ 146080 w 180645"/>
              <a:gd name="connsiteY960" fmla="*/ 251624 h 344879"/>
              <a:gd name="connsiteX961" fmla="*/ 145845 w 180645"/>
              <a:gd name="connsiteY961" fmla="*/ 252224 h 344879"/>
              <a:gd name="connsiteX962" fmla="*/ 144281 w 180645"/>
              <a:gd name="connsiteY962" fmla="*/ 255146 h 344879"/>
              <a:gd name="connsiteX963" fmla="*/ 143369 w 180645"/>
              <a:gd name="connsiteY963" fmla="*/ 256894 h 344879"/>
              <a:gd name="connsiteX964" fmla="*/ 143134 w 180645"/>
              <a:gd name="connsiteY964" fmla="*/ 257181 h 344879"/>
              <a:gd name="connsiteX965" fmla="*/ 142925 w 180645"/>
              <a:gd name="connsiteY965" fmla="*/ 257494 h 344879"/>
              <a:gd name="connsiteX966" fmla="*/ 142248 w 180645"/>
              <a:gd name="connsiteY966" fmla="*/ 258067 h 344879"/>
              <a:gd name="connsiteX967" fmla="*/ 142248 w 180645"/>
              <a:gd name="connsiteY967" fmla="*/ 258354 h 344879"/>
              <a:gd name="connsiteX968" fmla="*/ 139094 w 180645"/>
              <a:gd name="connsiteY968" fmla="*/ 262450 h 344879"/>
              <a:gd name="connsiteX969" fmla="*/ 137947 w 180645"/>
              <a:gd name="connsiteY969" fmla="*/ 263624 h 344879"/>
              <a:gd name="connsiteX970" fmla="*/ 137738 w 180645"/>
              <a:gd name="connsiteY970" fmla="*/ 264224 h 344879"/>
              <a:gd name="connsiteX971" fmla="*/ 137269 w 180645"/>
              <a:gd name="connsiteY971" fmla="*/ 264510 h 344879"/>
              <a:gd name="connsiteX972" fmla="*/ 136382 w 180645"/>
              <a:gd name="connsiteY972" fmla="*/ 264798 h 344879"/>
              <a:gd name="connsiteX973" fmla="*/ 136148 w 180645"/>
              <a:gd name="connsiteY973" fmla="*/ 264224 h 344879"/>
              <a:gd name="connsiteX974" fmla="*/ 135913 w 180645"/>
              <a:gd name="connsiteY974" fmla="*/ 264224 h 344879"/>
              <a:gd name="connsiteX975" fmla="*/ 135470 w 180645"/>
              <a:gd name="connsiteY975" fmla="*/ 263624 h 344879"/>
              <a:gd name="connsiteX976" fmla="*/ 134115 w 180645"/>
              <a:gd name="connsiteY976" fmla="*/ 263624 h 344879"/>
              <a:gd name="connsiteX977" fmla="*/ 134115 w 180645"/>
              <a:gd name="connsiteY977" fmla="*/ 263911 h 344879"/>
              <a:gd name="connsiteX978" fmla="*/ 134115 w 180645"/>
              <a:gd name="connsiteY978" fmla="*/ 264798 h 344879"/>
              <a:gd name="connsiteX979" fmla="*/ 134793 w 180645"/>
              <a:gd name="connsiteY979" fmla="*/ 265685 h 344879"/>
              <a:gd name="connsiteX980" fmla="*/ 135470 w 180645"/>
              <a:gd name="connsiteY980" fmla="*/ 267145 h 344879"/>
              <a:gd name="connsiteX981" fmla="*/ 135470 w 180645"/>
              <a:gd name="connsiteY981" fmla="*/ 267719 h 344879"/>
              <a:gd name="connsiteX982" fmla="*/ 135236 w 180645"/>
              <a:gd name="connsiteY982" fmla="*/ 268606 h 344879"/>
              <a:gd name="connsiteX983" fmla="*/ 134793 w 180645"/>
              <a:gd name="connsiteY983" fmla="*/ 269467 h 344879"/>
              <a:gd name="connsiteX984" fmla="*/ 134584 w 180645"/>
              <a:gd name="connsiteY984" fmla="*/ 269780 h 344879"/>
              <a:gd name="connsiteX985" fmla="*/ 133672 w 180645"/>
              <a:gd name="connsiteY985" fmla="*/ 271241 h 344879"/>
              <a:gd name="connsiteX986" fmla="*/ 133906 w 180645"/>
              <a:gd name="connsiteY986" fmla="*/ 271815 h 344879"/>
              <a:gd name="connsiteX987" fmla="*/ 133906 w 180645"/>
              <a:gd name="connsiteY987" fmla="*/ 272102 h 344879"/>
              <a:gd name="connsiteX988" fmla="*/ 133906 w 180645"/>
              <a:gd name="connsiteY988" fmla="*/ 272988 h 344879"/>
              <a:gd name="connsiteX989" fmla="*/ 133672 w 180645"/>
              <a:gd name="connsiteY989" fmla="*/ 273276 h 344879"/>
              <a:gd name="connsiteX990" fmla="*/ 132994 w 180645"/>
              <a:gd name="connsiteY990" fmla="*/ 274162 h 344879"/>
              <a:gd name="connsiteX991" fmla="*/ 132759 w 180645"/>
              <a:gd name="connsiteY991" fmla="*/ 274449 h 344879"/>
              <a:gd name="connsiteX992" fmla="*/ 132551 w 180645"/>
              <a:gd name="connsiteY992" fmla="*/ 274736 h 344879"/>
              <a:gd name="connsiteX993" fmla="*/ 132316 w 180645"/>
              <a:gd name="connsiteY993" fmla="*/ 275023 h 344879"/>
              <a:gd name="connsiteX994" fmla="*/ 132082 w 180645"/>
              <a:gd name="connsiteY994" fmla="*/ 275310 h 344879"/>
              <a:gd name="connsiteX995" fmla="*/ 131873 w 180645"/>
              <a:gd name="connsiteY995" fmla="*/ 275623 h 344879"/>
              <a:gd name="connsiteX996" fmla="*/ 131639 w 180645"/>
              <a:gd name="connsiteY996" fmla="*/ 275910 h 344879"/>
              <a:gd name="connsiteX997" fmla="*/ 130726 w 180645"/>
              <a:gd name="connsiteY997" fmla="*/ 276771 h 344879"/>
              <a:gd name="connsiteX998" fmla="*/ 130048 w 180645"/>
              <a:gd name="connsiteY998" fmla="*/ 277945 h 344879"/>
              <a:gd name="connsiteX999" fmla="*/ 129397 w 180645"/>
              <a:gd name="connsiteY999" fmla="*/ 278545 h 344879"/>
              <a:gd name="connsiteX1000" fmla="*/ 128719 w 180645"/>
              <a:gd name="connsiteY1000" fmla="*/ 279406 h 344879"/>
              <a:gd name="connsiteX1001" fmla="*/ 127807 w 180645"/>
              <a:gd name="connsiteY1001" fmla="*/ 280292 h 344879"/>
              <a:gd name="connsiteX1002" fmla="*/ 127363 w 180645"/>
              <a:gd name="connsiteY1002" fmla="*/ 280579 h 344879"/>
              <a:gd name="connsiteX1003" fmla="*/ 127129 w 180645"/>
              <a:gd name="connsiteY1003" fmla="*/ 280866 h 344879"/>
              <a:gd name="connsiteX1004" fmla="*/ 126451 w 180645"/>
              <a:gd name="connsiteY1004" fmla="*/ 281466 h 344879"/>
              <a:gd name="connsiteX1005" fmla="*/ 125539 w 180645"/>
              <a:gd name="connsiteY1005" fmla="*/ 282327 h 344879"/>
              <a:gd name="connsiteX1006" fmla="*/ 125330 w 180645"/>
              <a:gd name="connsiteY1006" fmla="*/ 282614 h 344879"/>
              <a:gd name="connsiteX1007" fmla="*/ 125096 w 180645"/>
              <a:gd name="connsiteY1007" fmla="*/ 282901 h 344879"/>
              <a:gd name="connsiteX1008" fmla="*/ 125096 w 180645"/>
              <a:gd name="connsiteY1008" fmla="*/ 283214 h 344879"/>
              <a:gd name="connsiteX1009" fmla="*/ 124887 w 180645"/>
              <a:gd name="connsiteY1009" fmla="*/ 283788 h 344879"/>
              <a:gd name="connsiteX1010" fmla="*/ 124418 w 180645"/>
              <a:gd name="connsiteY1010" fmla="*/ 284362 h 344879"/>
              <a:gd name="connsiteX1011" fmla="*/ 123297 w 180645"/>
              <a:gd name="connsiteY1011" fmla="*/ 285249 h 344879"/>
              <a:gd name="connsiteX1012" fmla="*/ 122385 w 180645"/>
              <a:gd name="connsiteY1012" fmla="*/ 285249 h 344879"/>
              <a:gd name="connsiteX1013" fmla="*/ 121707 w 180645"/>
              <a:gd name="connsiteY1013" fmla="*/ 285536 h 344879"/>
              <a:gd name="connsiteX1014" fmla="*/ 121498 w 180645"/>
              <a:gd name="connsiteY1014" fmla="*/ 285536 h 344879"/>
              <a:gd name="connsiteX1015" fmla="*/ 120820 w 180645"/>
              <a:gd name="connsiteY1015" fmla="*/ 286136 h 344879"/>
              <a:gd name="connsiteX1016" fmla="*/ 120143 w 180645"/>
              <a:gd name="connsiteY1016" fmla="*/ 286423 h 344879"/>
              <a:gd name="connsiteX1017" fmla="*/ 119700 w 180645"/>
              <a:gd name="connsiteY1017" fmla="*/ 286423 h 344879"/>
              <a:gd name="connsiteX1018" fmla="*/ 119465 w 180645"/>
              <a:gd name="connsiteY1018" fmla="*/ 286709 h 344879"/>
              <a:gd name="connsiteX1019" fmla="*/ 119231 w 180645"/>
              <a:gd name="connsiteY1019" fmla="*/ 286709 h 344879"/>
              <a:gd name="connsiteX1020" fmla="*/ 119022 w 180645"/>
              <a:gd name="connsiteY1020" fmla="*/ 286996 h 344879"/>
              <a:gd name="connsiteX1021" fmla="*/ 118344 w 180645"/>
              <a:gd name="connsiteY1021" fmla="*/ 287284 h 344879"/>
              <a:gd name="connsiteX1022" fmla="*/ 117666 w 180645"/>
              <a:gd name="connsiteY1022" fmla="*/ 287597 h 344879"/>
              <a:gd name="connsiteX1023" fmla="*/ 117432 w 180645"/>
              <a:gd name="connsiteY1023" fmla="*/ 287884 h 344879"/>
              <a:gd name="connsiteX1024" fmla="*/ 116989 w 180645"/>
              <a:gd name="connsiteY1024" fmla="*/ 288170 h 344879"/>
              <a:gd name="connsiteX1025" fmla="*/ 116077 w 180645"/>
              <a:gd name="connsiteY1025" fmla="*/ 288744 h 344879"/>
              <a:gd name="connsiteX1026" fmla="*/ 115842 w 180645"/>
              <a:gd name="connsiteY1026" fmla="*/ 288744 h 344879"/>
              <a:gd name="connsiteX1027" fmla="*/ 114955 w 180645"/>
              <a:gd name="connsiteY1027" fmla="*/ 289631 h 344879"/>
              <a:gd name="connsiteX1028" fmla="*/ 114278 w 180645"/>
              <a:gd name="connsiteY1028" fmla="*/ 289918 h 344879"/>
              <a:gd name="connsiteX1029" fmla="*/ 114043 w 180645"/>
              <a:gd name="connsiteY1029" fmla="*/ 290205 h 344879"/>
              <a:gd name="connsiteX1030" fmla="*/ 113600 w 180645"/>
              <a:gd name="connsiteY1030" fmla="*/ 290492 h 344879"/>
              <a:gd name="connsiteX1031" fmla="*/ 113366 w 180645"/>
              <a:gd name="connsiteY1031" fmla="*/ 290805 h 344879"/>
              <a:gd name="connsiteX1032" fmla="*/ 112688 w 180645"/>
              <a:gd name="connsiteY1032" fmla="*/ 291092 h 344879"/>
              <a:gd name="connsiteX1033" fmla="*/ 112244 w 180645"/>
              <a:gd name="connsiteY1033" fmla="*/ 291666 h 344879"/>
              <a:gd name="connsiteX1034" fmla="*/ 111332 w 180645"/>
              <a:gd name="connsiteY1034" fmla="*/ 292553 h 344879"/>
              <a:gd name="connsiteX1035" fmla="*/ 111123 w 180645"/>
              <a:gd name="connsiteY1035" fmla="*/ 292553 h 344879"/>
              <a:gd name="connsiteX1036" fmla="*/ 110889 w 180645"/>
              <a:gd name="connsiteY1036" fmla="*/ 292553 h 344879"/>
              <a:gd name="connsiteX1037" fmla="*/ 110446 w 180645"/>
              <a:gd name="connsiteY1037" fmla="*/ 292553 h 344879"/>
              <a:gd name="connsiteX1038" fmla="*/ 110212 w 180645"/>
              <a:gd name="connsiteY1038" fmla="*/ 292553 h 344879"/>
              <a:gd name="connsiteX1039" fmla="*/ 109768 w 180645"/>
              <a:gd name="connsiteY1039" fmla="*/ 292840 h 344879"/>
              <a:gd name="connsiteX1040" fmla="*/ 109325 w 180645"/>
              <a:gd name="connsiteY1040" fmla="*/ 292840 h 344879"/>
              <a:gd name="connsiteX1041" fmla="*/ 109534 w 180645"/>
              <a:gd name="connsiteY1041" fmla="*/ 293701 h 344879"/>
              <a:gd name="connsiteX1042" fmla="*/ 109534 w 180645"/>
              <a:gd name="connsiteY1042" fmla="*/ 294014 h 344879"/>
              <a:gd name="connsiteX1043" fmla="*/ 109325 w 180645"/>
              <a:gd name="connsiteY1043" fmla="*/ 294874 h 344879"/>
              <a:gd name="connsiteX1044" fmla="*/ 108856 w 180645"/>
              <a:gd name="connsiteY1044" fmla="*/ 295448 h 344879"/>
              <a:gd name="connsiteX1045" fmla="*/ 108412 w 180645"/>
              <a:gd name="connsiteY1045" fmla="*/ 296048 h 344879"/>
              <a:gd name="connsiteX1046" fmla="*/ 108178 w 180645"/>
              <a:gd name="connsiteY1046" fmla="*/ 296048 h 344879"/>
              <a:gd name="connsiteX1047" fmla="*/ 107500 w 180645"/>
              <a:gd name="connsiteY1047" fmla="*/ 296622 h 344879"/>
              <a:gd name="connsiteX1048" fmla="*/ 107292 w 180645"/>
              <a:gd name="connsiteY1048" fmla="*/ 296622 h 344879"/>
              <a:gd name="connsiteX1049" fmla="*/ 106614 w 180645"/>
              <a:gd name="connsiteY1049" fmla="*/ 296909 h 344879"/>
              <a:gd name="connsiteX1050" fmla="*/ 106379 w 180645"/>
              <a:gd name="connsiteY1050" fmla="*/ 296909 h 344879"/>
              <a:gd name="connsiteX1051" fmla="*/ 105702 w 180645"/>
              <a:gd name="connsiteY1051" fmla="*/ 297509 h 344879"/>
              <a:gd name="connsiteX1052" fmla="*/ 105493 w 180645"/>
              <a:gd name="connsiteY1052" fmla="*/ 297796 h 344879"/>
              <a:gd name="connsiteX1053" fmla="*/ 105258 w 180645"/>
              <a:gd name="connsiteY1053" fmla="*/ 298083 h 344879"/>
              <a:gd name="connsiteX1054" fmla="*/ 104815 w 180645"/>
              <a:gd name="connsiteY1054" fmla="*/ 298370 h 344879"/>
              <a:gd name="connsiteX1055" fmla="*/ 104581 w 180645"/>
              <a:gd name="connsiteY1055" fmla="*/ 298657 h 344879"/>
              <a:gd name="connsiteX1056" fmla="*/ 103669 w 180645"/>
              <a:gd name="connsiteY1056" fmla="*/ 299544 h 344879"/>
              <a:gd name="connsiteX1057" fmla="*/ 103669 w 180645"/>
              <a:gd name="connsiteY1057" fmla="*/ 299831 h 344879"/>
              <a:gd name="connsiteX1058" fmla="*/ 102782 w 180645"/>
              <a:gd name="connsiteY1058" fmla="*/ 300717 h 344879"/>
              <a:gd name="connsiteX1059" fmla="*/ 102313 w 180645"/>
              <a:gd name="connsiteY1059" fmla="*/ 301292 h 344879"/>
              <a:gd name="connsiteX1060" fmla="*/ 100958 w 180645"/>
              <a:gd name="connsiteY1060" fmla="*/ 303326 h 344879"/>
              <a:gd name="connsiteX1061" fmla="*/ 100306 w 180645"/>
              <a:gd name="connsiteY1061" fmla="*/ 304213 h 344879"/>
              <a:gd name="connsiteX1062" fmla="*/ 99837 w 180645"/>
              <a:gd name="connsiteY1062" fmla="*/ 304787 h 344879"/>
              <a:gd name="connsiteX1063" fmla="*/ 99159 w 180645"/>
              <a:gd name="connsiteY1063" fmla="*/ 305648 h 344879"/>
              <a:gd name="connsiteX1064" fmla="*/ 99159 w 180645"/>
              <a:gd name="connsiteY1064" fmla="*/ 305961 h 344879"/>
              <a:gd name="connsiteX1065" fmla="*/ 98950 w 180645"/>
              <a:gd name="connsiteY1065" fmla="*/ 305961 h 344879"/>
              <a:gd name="connsiteX1066" fmla="*/ 98715 w 180645"/>
              <a:gd name="connsiteY1066" fmla="*/ 307109 h 344879"/>
              <a:gd name="connsiteX1067" fmla="*/ 97595 w 180645"/>
              <a:gd name="connsiteY1067" fmla="*/ 307995 h 344879"/>
              <a:gd name="connsiteX1068" fmla="*/ 96682 w 180645"/>
              <a:gd name="connsiteY1068" fmla="*/ 309456 h 344879"/>
              <a:gd name="connsiteX1069" fmla="*/ 96448 w 180645"/>
              <a:gd name="connsiteY1069" fmla="*/ 309743 h 344879"/>
              <a:gd name="connsiteX1070" fmla="*/ 95119 w 180645"/>
              <a:gd name="connsiteY1070" fmla="*/ 312065 h 344879"/>
              <a:gd name="connsiteX1071" fmla="*/ 94441 w 180645"/>
              <a:gd name="connsiteY1071" fmla="*/ 313239 h 344879"/>
              <a:gd name="connsiteX1072" fmla="*/ 93972 w 180645"/>
              <a:gd name="connsiteY1072" fmla="*/ 314386 h 344879"/>
              <a:gd name="connsiteX1073" fmla="*/ 92850 w 180645"/>
              <a:gd name="connsiteY1073" fmla="*/ 316421 h 344879"/>
              <a:gd name="connsiteX1074" fmla="*/ 92407 w 180645"/>
              <a:gd name="connsiteY1074" fmla="*/ 317308 h 344879"/>
              <a:gd name="connsiteX1075" fmla="*/ 92407 w 180645"/>
              <a:gd name="connsiteY1075" fmla="*/ 317595 h 344879"/>
              <a:gd name="connsiteX1076" fmla="*/ 91730 w 180645"/>
              <a:gd name="connsiteY1076" fmla="*/ 318169 h 344879"/>
              <a:gd name="connsiteX1077" fmla="*/ 91730 w 180645"/>
              <a:gd name="connsiteY1077" fmla="*/ 318456 h 344879"/>
              <a:gd name="connsiteX1078" fmla="*/ 91730 w 180645"/>
              <a:gd name="connsiteY1078" fmla="*/ 319056 h 344879"/>
              <a:gd name="connsiteX1079" fmla="*/ 92407 w 180645"/>
              <a:gd name="connsiteY1079" fmla="*/ 319630 h 344879"/>
              <a:gd name="connsiteX1080" fmla="*/ 92850 w 180645"/>
              <a:gd name="connsiteY1080" fmla="*/ 319917 h 344879"/>
              <a:gd name="connsiteX1081" fmla="*/ 92616 w 180645"/>
              <a:gd name="connsiteY1081" fmla="*/ 320491 h 344879"/>
              <a:gd name="connsiteX1082" fmla="*/ 91730 w 180645"/>
              <a:gd name="connsiteY1082" fmla="*/ 321664 h 344879"/>
              <a:gd name="connsiteX1083" fmla="*/ 90817 w 180645"/>
              <a:gd name="connsiteY1083" fmla="*/ 322525 h 344879"/>
              <a:gd name="connsiteX1084" fmla="*/ 89253 w 180645"/>
              <a:gd name="connsiteY1084" fmla="*/ 324560 h 344879"/>
              <a:gd name="connsiteX1085" fmla="*/ 88341 w 180645"/>
              <a:gd name="connsiteY1085" fmla="*/ 326308 h 344879"/>
              <a:gd name="connsiteX1086" fmla="*/ 87898 w 180645"/>
              <a:gd name="connsiteY1086" fmla="*/ 326595 h 344879"/>
              <a:gd name="connsiteX1087" fmla="*/ 87663 w 180645"/>
              <a:gd name="connsiteY1087" fmla="*/ 327195 h 344879"/>
              <a:gd name="connsiteX1088" fmla="*/ 84744 w 180645"/>
              <a:gd name="connsiteY1088" fmla="*/ 331838 h 344879"/>
              <a:gd name="connsiteX1089" fmla="*/ 83831 w 180645"/>
              <a:gd name="connsiteY1089" fmla="*/ 332412 h 344879"/>
              <a:gd name="connsiteX1090" fmla="*/ 83388 w 180645"/>
              <a:gd name="connsiteY1090" fmla="*/ 333299 h 344879"/>
              <a:gd name="connsiteX1091" fmla="*/ 83831 w 180645"/>
              <a:gd name="connsiteY1091" fmla="*/ 333873 h 344879"/>
              <a:gd name="connsiteX1092" fmla="*/ 84066 w 180645"/>
              <a:gd name="connsiteY1092" fmla="*/ 334446 h 344879"/>
              <a:gd name="connsiteX1093" fmla="*/ 84066 w 180645"/>
              <a:gd name="connsiteY1093" fmla="*/ 334733 h 344879"/>
              <a:gd name="connsiteX1094" fmla="*/ 84066 w 180645"/>
              <a:gd name="connsiteY1094" fmla="*/ 335020 h 344879"/>
              <a:gd name="connsiteX1095" fmla="*/ 83831 w 180645"/>
              <a:gd name="connsiteY1095" fmla="*/ 335020 h 344879"/>
              <a:gd name="connsiteX1096" fmla="*/ 83596 w 180645"/>
              <a:gd name="connsiteY1096" fmla="*/ 335620 h 344879"/>
              <a:gd name="connsiteX1097" fmla="*/ 83388 w 180645"/>
              <a:gd name="connsiteY1097" fmla="*/ 335907 h 344879"/>
              <a:gd name="connsiteX1098" fmla="*/ 83153 w 180645"/>
              <a:gd name="connsiteY1098" fmla="*/ 336194 h 344879"/>
              <a:gd name="connsiteX1099" fmla="*/ 82919 w 180645"/>
              <a:gd name="connsiteY1099" fmla="*/ 336481 h 344879"/>
              <a:gd name="connsiteX1100" fmla="*/ 82476 w 180645"/>
              <a:gd name="connsiteY1100" fmla="*/ 336768 h 344879"/>
              <a:gd name="connsiteX1101" fmla="*/ 81564 w 180645"/>
              <a:gd name="connsiteY1101" fmla="*/ 337342 h 344879"/>
              <a:gd name="connsiteX1102" fmla="*/ 81120 w 180645"/>
              <a:gd name="connsiteY1102" fmla="*/ 337655 h 344879"/>
              <a:gd name="connsiteX1103" fmla="*/ 80234 w 180645"/>
              <a:gd name="connsiteY1103" fmla="*/ 338229 h 344879"/>
              <a:gd name="connsiteX1104" fmla="*/ 79999 w 180645"/>
              <a:gd name="connsiteY1104" fmla="*/ 338516 h 344879"/>
              <a:gd name="connsiteX1105" fmla="*/ 79557 w 180645"/>
              <a:gd name="connsiteY1105" fmla="*/ 338803 h 344879"/>
              <a:gd name="connsiteX1106" fmla="*/ 77523 w 180645"/>
              <a:gd name="connsiteY1106" fmla="*/ 340837 h 344879"/>
              <a:gd name="connsiteX1107" fmla="*/ 77054 w 180645"/>
              <a:gd name="connsiteY1107" fmla="*/ 341124 h 344879"/>
              <a:gd name="connsiteX1108" fmla="*/ 76168 w 180645"/>
              <a:gd name="connsiteY1108" fmla="*/ 342298 h 344879"/>
              <a:gd name="connsiteX1109" fmla="*/ 75725 w 180645"/>
              <a:gd name="connsiteY1109" fmla="*/ 343159 h 344879"/>
              <a:gd name="connsiteX1110" fmla="*/ 75490 w 180645"/>
              <a:gd name="connsiteY1110" fmla="*/ 343159 h 344879"/>
              <a:gd name="connsiteX1111" fmla="*/ 75047 w 180645"/>
              <a:gd name="connsiteY1111" fmla="*/ 342872 h 344879"/>
              <a:gd name="connsiteX1112" fmla="*/ 74812 w 180645"/>
              <a:gd name="connsiteY1112" fmla="*/ 342872 h 344879"/>
              <a:gd name="connsiteX1113" fmla="*/ 74369 w 180645"/>
              <a:gd name="connsiteY1113" fmla="*/ 342872 h 344879"/>
              <a:gd name="connsiteX1114" fmla="*/ 73457 w 180645"/>
              <a:gd name="connsiteY1114" fmla="*/ 342872 h 344879"/>
              <a:gd name="connsiteX1115" fmla="*/ 72779 w 180645"/>
              <a:gd name="connsiteY1115" fmla="*/ 343446 h 344879"/>
              <a:gd name="connsiteX1116" fmla="*/ 70980 w 180645"/>
              <a:gd name="connsiteY1116" fmla="*/ 344307 h 344879"/>
              <a:gd name="connsiteX1117" fmla="*/ 70537 w 180645"/>
              <a:gd name="connsiteY1117" fmla="*/ 344620 h 344879"/>
              <a:gd name="connsiteX1118" fmla="*/ 69390 w 180645"/>
              <a:gd name="connsiteY1118" fmla="*/ 344907 h 344879"/>
              <a:gd name="connsiteX1119" fmla="*/ 68947 w 180645"/>
              <a:gd name="connsiteY1119" fmla="*/ 344907 h 344879"/>
              <a:gd name="connsiteX1120" fmla="*/ 68034 w 180645"/>
              <a:gd name="connsiteY1120" fmla="*/ 344907 h 344879"/>
              <a:gd name="connsiteX1121" fmla="*/ 67826 w 180645"/>
              <a:gd name="connsiteY1121" fmla="*/ 344907 h 344879"/>
              <a:gd name="connsiteX1122" fmla="*/ 67591 w 180645"/>
              <a:gd name="connsiteY1122" fmla="*/ 344620 h 344879"/>
              <a:gd name="connsiteX1123" fmla="*/ 67357 w 180645"/>
              <a:gd name="connsiteY1123" fmla="*/ 344620 h 344879"/>
              <a:gd name="connsiteX1124" fmla="*/ 66471 w 180645"/>
              <a:gd name="connsiteY1124" fmla="*/ 344307 h 344879"/>
              <a:gd name="connsiteX1125" fmla="*/ 65349 w 180645"/>
              <a:gd name="connsiteY1125" fmla="*/ 344620 h 344879"/>
              <a:gd name="connsiteX1126" fmla="*/ 65115 w 180645"/>
              <a:gd name="connsiteY1126" fmla="*/ 344620 h 344879"/>
              <a:gd name="connsiteX1127" fmla="*/ 64672 w 180645"/>
              <a:gd name="connsiteY1127" fmla="*/ 344620 h 344879"/>
              <a:gd name="connsiteX1128" fmla="*/ 64437 w 180645"/>
              <a:gd name="connsiteY1128" fmla="*/ 344307 h 344879"/>
              <a:gd name="connsiteX1129" fmla="*/ 63760 w 180645"/>
              <a:gd name="connsiteY1129" fmla="*/ 343159 h 344879"/>
              <a:gd name="connsiteX1130" fmla="*/ 63995 w 180645"/>
              <a:gd name="connsiteY1130" fmla="*/ 342585 h 344879"/>
              <a:gd name="connsiteX1131" fmla="*/ 64880 w 180645"/>
              <a:gd name="connsiteY1131" fmla="*/ 340264 h 344879"/>
              <a:gd name="connsiteX1132" fmla="*/ 64672 w 180645"/>
              <a:gd name="connsiteY1132" fmla="*/ 339664 h 344879"/>
              <a:gd name="connsiteX1133" fmla="*/ 64672 w 180645"/>
              <a:gd name="connsiteY1133" fmla="*/ 339377 h 344879"/>
              <a:gd name="connsiteX1134" fmla="*/ 65115 w 180645"/>
              <a:gd name="connsiteY1134" fmla="*/ 337342 h 344879"/>
              <a:gd name="connsiteX1135" fmla="*/ 65115 w 180645"/>
              <a:gd name="connsiteY1135" fmla="*/ 336768 h 344879"/>
              <a:gd name="connsiteX1136" fmla="*/ 65558 w 180645"/>
              <a:gd name="connsiteY1136" fmla="*/ 335333 h 344879"/>
              <a:gd name="connsiteX1137" fmla="*/ 65558 w 180645"/>
              <a:gd name="connsiteY1137" fmla="*/ 334733 h 344879"/>
              <a:gd name="connsiteX1138" fmla="*/ 66236 w 180645"/>
              <a:gd name="connsiteY1138" fmla="*/ 332699 h 344879"/>
              <a:gd name="connsiteX1139" fmla="*/ 66679 w 180645"/>
              <a:gd name="connsiteY1139" fmla="*/ 331838 h 344879"/>
              <a:gd name="connsiteX1140" fmla="*/ 67149 w 180645"/>
              <a:gd name="connsiteY1140" fmla="*/ 330664 h 344879"/>
              <a:gd name="connsiteX1141" fmla="*/ 67357 w 180645"/>
              <a:gd name="connsiteY1141" fmla="*/ 330090 h 344879"/>
              <a:gd name="connsiteX1142" fmla="*/ 67591 w 180645"/>
              <a:gd name="connsiteY1142" fmla="*/ 330090 h 344879"/>
              <a:gd name="connsiteX1143" fmla="*/ 67591 w 180645"/>
              <a:gd name="connsiteY1143" fmla="*/ 329803 h 344879"/>
              <a:gd name="connsiteX1144" fmla="*/ 67826 w 180645"/>
              <a:gd name="connsiteY1144" fmla="*/ 329516 h 344879"/>
              <a:gd name="connsiteX1145" fmla="*/ 68504 w 180645"/>
              <a:gd name="connsiteY1145" fmla="*/ 327768 h 344879"/>
              <a:gd name="connsiteX1146" fmla="*/ 68712 w 180645"/>
              <a:gd name="connsiteY1146" fmla="*/ 327481 h 344879"/>
              <a:gd name="connsiteX1147" fmla="*/ 69625 w 180645"/>
              <a:gd name="connsiteY1147" fmla="*/ 326021 h 344879"/>
              <a:gd name="connsiteX1148" fmla="*/ 71215 w 180645"/>
              <a:gd name="connsiteY1148" fmla="*/ 322838 h 344879"/>
              <a:gd name="connsiteX1149" fmla="*/ 71866 w 180645"/>
              <a:gd name="connsiteY1149" fmla="*/ 321091 h 344879"/>
              <a:gd name="connsiteX1150" fmla="*/ 72544 w 180645"/>
              <a:gd name="connsiteY1150" fmla="*/ 319056 h 344879"/>
              <a:gd name="connsiteX1151" fmla="*/ 72544 w 180645"/>
              <a:gd name="connsiteY1151" fmla="*/ 317308 h 344879"/>
              <a:gd name="connsiteX1152" fmla="*/ 72544 w 180645"/>
              <a:gd name="connsiteY1152" fmla="*/ 317021 h 344879"/>
              <a:gd name="connsiteX1153" fmla="*/ 72779 w 180645"/>
              <a:gd name="connsiteY1153" fmla="*/ 317021 h 344879"/>
              <a:gd name="connsiteX1154" fmla="*/ 72779 w 180645"/>
              <a:gd name="connsiteY1154" fmla="*/ 315274 h 344879"/>
              <a:gd name="connsiteX1155" fmla="*/ 73222 w 180645"/>
              <a:gd name="connsiteY1155" fmla="*/ 314987 h 344879"/>
              <a:gd name="connsiteX1156" fmla="*/ 73222 w 180645"/>
              <a:gd name="connsiteY1156" fmla="*/ 313813 h 344879"/>
              <a:gd name="connsiteX1157" fmla="*/ 73014 w 180645"/>
              <a:gd name="connsiteY1157" fmla="*/ 312639 h 344879"/>
              <a:gd name="connsiteX1158" fmla="*/ 72544 w 180645"/>
              <a:gd name="connsiteY1158" fmla="*/ 312065 h 344879"/>
              <a:gd name="connsiteX1159" fmla="*/ 72336 w 180645"/>
              <a:gd name="connsiteY1159" fmla="*/ 311778 h 344879"/>
              <a:gd name="connsiteX1160" fmla="*/ 71658 w 180645"/>
              <a:gd name="connsiteY1160" fmla="*/ 310604 h 344879"/>
              <a:gd name="connsiteX1161" fmla="*/ 71215 w 180645"/>
              <a:gd name="connsiteY1161" fmla="*/ 310317 h 344879"/>
              <a:gd name="connsiteX1162" fmla="*/ 70068 w 180645"/>
              <a:gd name="connsiteY1162" fmla="*/ 310030 h 344879"/>
              <a:gd name="connsiteX1163" fmla="*/ 69625 w 180645"/>
              <a:gd name="connsiteY1163" fmla="*/ 310317 h 344879"/>
              <a:gd name="connsiteX1164" fmla="*/ 68712 w 180645"/>
              <a:gd name="connsiteY1164" fmla="*/ 309456 h 344879"/>
              <a:gd name="connsiteX1165" fmla="*/ 66236 w 180645"/>
              <a:gd name="connsiteY1165" fmla="*/ 308856 h 344879"/>
              <a:gd name="connsiteX1166" fmla="*/ 65793 w 180645"/>
              <a:gd name="connsiteY1166" fmla="*/ 308282 h 344879"/>
              <a:gd name="connsiteX1167" fmla="*/ 64880 w 180645"/>
              <a:gd name="connsiteY1167" fmla="*/ 307995 h 344879"/>
              <a:gd name="connsiteX1168" fmla="*/ 63317 w 180645"/>
              <a:gd name="connsiteY1168" fmla="*/ 307995 h 344879"/>
              <a:gd name="connsiteX1169" fmla="*/ 62404 w 180645"/>
              <a:gd name="connsiteY1169" fmla="*/ 307995 h 344879"/>
              <a:gd name="connsiteX1170" fmla="*/ 61049 w 180645"/>
              <a:gd name="connsiteY1170" fmla="*/ 308282 h 344879"/>
              <a:gd name="connsiteX1171" fmla="*/ 60840 w 180645"/>
              <a:gd name="connsiteY1171" fmla="*/ 308282 h 344879"/>
              <a:gd name="connsiteX1172" fmla="*/ 60371 w 180645"/>
              <a:gd name="connsiteY1172" fmla="*/ 308282 h 344879"/>
              <a:gd name="connsiteX1173" fmla="*/ 59928 w 180645"/>
              <a:gd name="connsiteY1173" fmla="*/ 307995 h 344879"/>
              <a:gd name="connsiteX1174" fmla="*/ 57895 w 180645"/>
              <a:gd name="connsiteY1174" fmla="*/ 307995 h 344879"/>
              <a:gd name="connsiteX1175" fmla="*/ 57660 w 180645"/>
              <a:gd name="connsiteY1175" fmla="*/ 307709 h 344879"/>
              <a:gd name="connsiteX1176" fmla="*/ 57895 w 180645"/>
              <a:gd name="connsiteY1176" fmla="*/ 307109 h 344879"/>
              <a:gd name="connsiteX1177" fmla="*/ 58337 w 180645"/>
              <a:gd name="connsiteY1177" fmla="*/ 306535 h 344879"/>
              <a:gd name="connsiteX1178" fmla="*/ 58337 w 180645"/>
              <a:gd name="connsiteY1178" fmla="*/ 306248 h 344879"/>
              <a:gd name="connsiteX1179" fmla="*/ 58129 w 180645"/>
              <a:gd name="connsiteY1179" fmla="*/ 305961 h 344879"/>
              <a:gd name="connsiteX1180" fmla="*/ 57895 w 180645"/>
              <a:gd name="connsiteY1180" fmla="*/ 305074 h 344879"/>
              <a:gd name="connsiteX1181" fmla="*/ 58572 w 180645"/>
              <a:gd name="connsiteY1181" fmla="*/ 304213 h 344879"/>
              <a:gd name="connsiteX1182" fmla="*/ 58337 w 180645"/>
              <a:gd name="connsiteY1182" fmla="*/ 303900 h 344879"/>
              <a:gd name="connsiteX1183" fmla="*/ 57660 w 180645"/>
              <a:gd name="connsiteY1183" fmla="*/ 303326 h 344879"/>
              <a:gd name="connsiteX1184" fmla="*/ 57452 w 180645"/>
              <a:gd name="connsiteY1184" fmla="*/ 303613 h 344879"/>
              <a:gd name="connsiteX1185" fmla="*/ 57452 w 180645"/>
              <a:gd name="connsiteY1185" fmla="*/ 304213 h 344879"/>
              <a:gd name="connsiteX1186" fmla="*/ 56774 w 180645"/>
              <a:gd name="connsiteY1186" fmla="*/ 303900 h 344879"/>
              <a:gd name="connsiteX1187" fmla="*/ 56096 w 180645"/>
              <a:gd name="connsiteY1187" fmla="*/ 303900 h 344879"/>
              <a:gd name="connsiteX1188" fmla="*/ 55653 w 180645"/>
              <a:gd name="connsiteY1188" fmla="*/ 304787 h 344879"/>
              <a:gd name="connsiteX1189" fmla="*/ 55418 w 180645"/>
              <a:gd name="connsiteY1189" fmla="*/ 304787 h 344879"/>
              <a:gd name="connsiteX1190" fmla="*/ 55183 w 180645"/>
              <a:gd name="connsiteY1190" fmla="*/ 304787 h 344879"/>
              <a:gd name="connsiteX1191" fmla="*/ 53828 w 180645"/>
              <a:gd name="connsiteY1191" fmla="*/ 304787 h 344879"/>
              <a:gd name="connsiteX1192" fmla="*/ 52707 w 180645"/>
              <a:gd name="connsiteY1192" fmla="*/ 305074 h 344879"/>
              <a:gd name="connsiteX1193" fmla="*/ 51795 w 180645"/>
              <a:gd name="connsiteY1193" fmla="*/ 305074 h 344879"/>
              <a:gd name="connsiteX1194" fmla="*/ 50674 w 180645"/>
              <a:gd name="connsiteY1194" fmla="*/ 305361 h 344879"/>
              <a:gd name="connsiteX1195" fmla="*/ 50231 w 180645"/>
              <a:gd name="connsiteY1195" fmla="*/ 305074 h 344879"/>
              <a:gd name="connsiteX1196" fmla="*/ 49996 w 180645"/>
              <a:gd name="connsiteY1196" fmla="*/ 304787 h 344879"/>
              <a:gd name="connsiteX1197" fmla="*/ 49996 w 180645"/>
              <a:gd name="connsiteY1197" fmla="*/ 304500 h 344879"/>
              <a:gd name="connsiteX1198" fmla="*/ 49553 w 180645"/>
              <a:gd name="connsiteY1198" fmla="*/ 304500 h 344879"/>
              <a:gd name="connsiteX1199" fmla="*/ 49110 w 180645"/>
              <a:gd name="connsiteY1199" fmla="*/ 304500 h 344879"/>
              <a:gd name="connsiteX1200" fmla="*/ 48875 w 180645"/>
              <a:gd name="connsiteY1200" fmla="*/ 305074 h 344879"/>
              <a:gd name="connsiteX1201" fmla="*/ 47963 w 180645"/>
              <a:gd name="connsiteY1201" fmla="*/ 305361 h 344879"/>
              <a:gd name="connsiteX1202" fmla="*/ 47754 w 180645"/>
              <a:gd name="connsiteY1202" fmla="*/ 305648 h 344879"/>
              <a:gd name="connsiteX1203" fmla="*/ 47520 w 180645"/>
              <a:gd name="connsiteY1203" fmla="*/ 306248 h 344879"/>
              <a:gd name="connsiteX1204" fmla="*/ 47285 w 180645"/>
              <a:gd name="connsiteY1204" fmla="*/ 306822 h 344879"/>
              <a:gd name="connsiteX1205" fmla="*/ 47076 w 180645"/>
              <a:gd name="connsiteY1205" fmla="*/ 306822 h 344879"/>
              <a:gd name="connsiteX1206" fmla="*/ 46842 w 180645"/>
              <a:gd name="connsiteY1206" fmla="*/ 306822 h 344879"/>
              <a:gd name="connsiteX1207" fmla="*/ 46633 w 180645"/>
              <a:gd name="connsiteY1207" fmla="*/ 307109 h 344879"/>
              <a:gd name="connsiteX1208" fmla="*/ 46842 w 180645"/>
              <a:gd name="connsiteY1208" fmla="*/ 307709 h 344879"/>
              <a:gd name="connsiteX1209" fmla="*/ 46842 w 180645"/>
              <a:gd name="connsiteY1209" fmla="*/ 308282 h 344879"/>
              <a:gd name="connsiteX1210" fmla="*/ 46399 w 180645"/>
              <a:gd name="connsiteY1210" fmla="*/ 308569 h 344879"/>
              <a:gd name="connsiteX1211" fmla="*/ 45956 w 180645"/>
              <a:gd name="connsiteY1211" fmla="*/ 309456 h 344879"/>
              <a:gd name="connsiteX1212" fmla="*/ 45956 w 180645"/>
              <a:gd name="connsiteY1212" fmla="*/ 309143 h 344879"/>
              <a:gd name="connsiteX1213" fmla="*/ 45721 w 180645"/>
              <a:gd name="connsiteY1213" fmla="*/ 308856 h 344879"/>
              <a:gd name="connsiteX1214" fmla="*/ 45278 w 180645"/>
              <a:gd name="connsiteY1214" fmla="*/ 308856 h 344879"/>
              <a:gd name="connsiteX1215" fmla="*/ 45044 w 180645"/>
              <a:gd name="connsiteY1215" fmla="*/ 308569 h 344879"/>
              <a:gd name="connsiteX1216" fmla="*/ 44366 w 180645"/>
              <a:gd name="connsiteY1216" fmla="*/ 308282 h 344879"/>
              <a:gd name="connsiteX1217" fmla="*/ 43922 w 180645"/>
              <a:gd name="connsiteY1217" fmla="*/ 307709 h 344879"/>
              <a:gd name="connsiteX1218" fmla="*/ 43922 w 180645"/>
              <a:gd name="connsiteY1218" fmla="*/ 307396 h 344879"/>
              <a:gd name="connsiteX1219" fmla="*/ 43453 w 180645"/>
              <a:gd name="connsiteY1219" fmla="*/ 307109 h 344879"/>
              <a:gd name="connsiteX1220" fmla="*/ 43010 w 180645"/>
              <a:gd name="connsiteY1220" fmla="*/ 306822 h 344879"/>
              <a:gd name="connsiteX1221" fmla="*/ 42567 w 180645"/>
              <a:gd name="connsiteY1221" fmla="*/ 306535 h 344879"/>
              <a:gd name="connsiteX1222" fmla="*/ 42775 w 180645"/>
              <a:gd name="connsiteY1222" fmla="*/ 305961 h 344879"/>
              <a:gd name="connsiteX1223" fmla="*/ 43010 w 180645"/>
              <a:gd name="connsiteY1223" fmla="*/ 305361 h 344879"/>
              <a:gd name="connsiteX1224" fmla="*/ 43245 w 180645"/>
              <a:gd name="connsiteY1224" fmla="*/ 305074 h 344879"/>
              <a:gd name="connsiteX1225" fmla="*/ 43010 w 180645"/>
              <a:gd name="connsiteY1225" fmla="*/ 304500 h 344879"/>
              <a:gd name="connsiteX1226" fmla="*/ 42775 w 180645"/>
              <a:gd name="connsiteY1226" fmla="*/ 304213 h 344879"/>
              <a:gd name="connsiteX1227" fmla="*/ 42567 w 180645"/>
              <a:gd name="connsiteY1227" fmla="*/ 303613 h 344879"/>
              <a:gd name="connsiteX1228" fmla="*/ 42333 w 180645"/>
              <a:gd name="connsiteY1228" fmla="*/ 302152 h 344879"/>
              <a:gd name="connsiteX1229" fmla="*/ 41446 w 180645"/>
              <a:gd name="connsiteY1229" fmla="*/ 301005 h 344879"/>
              <a:gd name="connsiteX1230" fmla="*/ 40977 w 180645"/>
              <a:gd name="connsiteY1230" fmla="*/ 300404 h 344879"/>
              <a:gd name="connsiteX1231" fmla="*/ 40534 w 180645"/>
              <a:gd name="connsiteY1231" fmla="*/ 300404 h 344879"/>
              <a:gd name="connsiteX1232" fmla="*/ 40090 w 180645"/>
              <a:gd name="connsiteY1232" fmla="*/ 300404 h 344879"/>
              <a:gd name="connsiteX1233" fmla="*/ 39621 w 180645"/>
              <a:gd name="connsiteY1233" fmla="*/ 299544 h 344879"/>
              <a:gd name="connsiteX1234" fmla="*/ 39413 w 180645"/>
              <a:gd name="connsiteY1234" fmla="*/ 299544 h 344879"/>
              <a:gd name="connsiteX1235" fmla="*/ 39179 w 180645"/>
              <a:gd name="connsiteY1235" fmla="*/ 298970 h 344879"/>
              <a:gd name="connsiteX1236" fmla="*/ 38501 w 180645"/>
              <a:gd name="connsiteY1236" fmla="*/ 298083 h 344879"/>
              <a:gd name="connsiteX1237" fmla="*/ 37823 w 180645"/>
              <a:gd name="connsiteY1237" fmla="*/ 298083 h 344879"/>
              <a:gd name="connsiteX1238" fmla="*/ 34669 w 180645"/>
              <a:gd name="connsiteY1238" fmla="*/ 296622 h 344879"/>
              <a:gd name="connsiteX1239" fmla="*/ 34434 w 180645"/>
              <a:gd name="connsiteY1239" fmla="*/ 296048 h 344879"/>
              <a:gd name="connsiteX1240" fmla="*/ 34434 w 180645"/>
              <a:gd name="connsiteY1240" fmla="*/ 295761 h 344879"/>
              <a:gd name="connsiteX1241" fmla="*/ 34669 w 180645"/>
              <a:gd name="connsiteY1241" fmla="*/ 295448 h 344879"/>
              <a:gd name="connsiteX1242" fmla="*/ 35112 w 180645"/>
              <a:gd name="connsiteY1242" fmla="*/ 295161 h 344879"/>
              <a:gd name="connsiteX1243" fmla="*/ 34903 w 180645"/>
              <a:gd name="connsiteY1243" fmla="*/ 295161 h 344879"/>
              <a:gd name="connsiteX1244" fmla="*/ 34903 w 180645"/>
              <a:gd name="connsiteY1244" fmla="*/ 294874 h 344879"/>
              <a:gd name="connsiteX1245" fmla="*/ 34434 w 180645"/>
              <a:gd name="connsiteY1245" fmla="*/ 294874 h 344879"/>
              <a:gd name="connsiteX1246" fmla="*/ 33991 w 180645"/>
              <a:gd name="connsiteY1246" fmla="*/ 294014 h 344879"/>
              <a:gd name="connsiteX1247" fmla="*/ 33313 w 180645"/>
              <a:gd name="connsiteY1247" fmla="*/ 293414 h 344879"/>
              <a:gd name="connsiteX1248" fmla="*/ 33548 w 180645"/>
              <a:gd name="connsiteY1248" fmla="*/ 292840 h 344879"/>
              <a:gd name="connsiteX1249" fmla="*/ 31749 w 180645"/>
              <a:gd name="connsiteY1249" fmla="*/ 292553 h 344879"/>
              <a:gd name="connsiteX1250" fmla="*/ 31280 w 180645"/>
              <a:gd name="connsiteY1250" fmla="*/ 292240 h 344879"/>
              <a:gd name="connsiteX1251" fmla="*/ 30837 w 180645"/>
              <a:gd name="connsiteY1251" fmla="*/ 292553 h 344879"/>
              <a:gd name="connsiteX1252" fmla="*/ 30837 w 180645"/>
              <a:gd name="connsiteY1252" fmla="*/ 292240 h 344879"/>
              <a:gd name="connsiteX1253" fmla="*/ 30602 w 180645"/>
              <a:gd name="connsiteY1253" fmla="*/ 292240 h 344879"/>
              <a:gd name="connsiteX1254" fmla="*/ 30394 w 180645"/>
              <a:gd name="connsiteY1254" fmla="*/ 292240 h 344879"/>
              <a:gd name="connsiteX1255" fmla="*/ 30159 w 180645"/>
              <a:gd name="connsiteY1255" fmla="*/ 292240 h 344879"/>
              <a:gd name="connsiteX1256" fmla="*/ 29716 w 180645"/>
              <a:gd name="connsiteY1256" fmla="*/ 292240 h 344879"/>
              <a:gd name="connsiteX1257" fmla="*/ 29716 w 180645"/>
              <a:gd name="connsiteY1257" fmla="*/ 292840 h 344879"/>
              <a:gd name="connsiteX1258" fmla="*/ 29925 w 180645"/>
              <a:gd name="connsiteY1258" fmla="*/ 293127 h 344879"/>
              <a:gd name="connsiteX1259" fmla="*/ 29925 w 180645"/>
              <a:gd name="connsiteY1259" fmla="*/ 294014 h 344879"/>
              <a:gd name="connsiteX1260" fmla="*/ 29481 w 180645"/>
              <a:gd name="connsiteY1260" fmla="*/ 294014 h 344879"/>
              <a:gd name="connsiteX1261" fmla="*/ 28569 w 180645"/>
              <a:gd name="connsiteY1261" fmla="*/ 293414 h 344879"/>
              <a:gd name="connsiteX1262" fmla="*/ 27682 w 180645"/>
              <a:gd name="connsiteY1262" fmla="*/ 292553 h 344879"/>
              <a:gd name="connsiteX1263" fmla="*/ 26562 w 180645"/>
              <a:gd name="connsiteY1263" fmla="*/ 291379 h 344879"/>
              <a:gd name="connsiteX1264" fmla="*/ 26562 w 180645"/>
              <a:gd name="connsiteY1264" fmla="*/ 291092 h 344879"/>
              <a:gd name="connsiteX1265" fmla="*/ 26093 w 180645"/>
              <a:gd name="connsiteY1265" fmla="*/ 290205 h 344879"/>
              <a:gd name="connsiteX1266" fmla="*/ 25415 w 180645"/>
              <a:gd name="connsiteY1266" fmla="*/ 288457 h 344879"/>
              <a:gd name="connsiteX1267" fmla="*/ 25415 w 180645"/>
              <a:gd name="connsiteY1267" fmla="*/ 287284 h 344879"/>
              <a:gd name="connsiteX1268" fmla="*/ 25206 w 180645"/>
              <a:gd name="connsiteY1268" fmla="*/ 287284 h 344879"/>
              <a:gd name="connsiteX1269" fmla="*/ 24737 w 180645"/>
              <a:gd name="connsiteY1269" fmla="*/ 286996 h 344879"/>
              <a:gd name="connsiteX1270" fmla="*/ 24528 w 180645"/>
              <a:gd name="connsiteY1270" fmla="*/ 286709 h 344879"/>
              <a:gd name="connsiteX1271" fmla="*/ 23616 w 180645"/>
              <a:gd name="connsiteY1271" fmla="*/ 286136 h 344879"/>
              <a:gd name="connsiteX1272" fmla="*/ 22939 w 180645"/>
              <a:gd name="connsiteY1272" fmla="*/ 285823 h 344879"/>
              <a:gd name="connsiteX1273" fmla="*/ 22052 w 180645"/>
              <a:gd name="connsiteY1273" fmla="*/ 286136 h 344879"/>
              <a:gd name="connsiteX1274" fmla="*/ 22052 w 180645"/>
              <a:gd name="connsiteY1274" fmla="*/ 286423 h 344879"/>
              <a:gd name="connsiteX1275" fmla="*/ 22052 w 180645"/>
              <a:gd name="connsiteY1275" fmla="*/ 286709 h 344879"/>
              <a:gd name="connsiteX1276" fmla="*/ 22052 w 180645"/>
              <a:gd name="connsiteY1276" fmla="*/ 286996 h 344879"/>
              <a:gd name="connsiteX1277" fmla="*/ 21817 w 180645"/>
              <a:gd name="connsiteY1277" fmla="*/ 287284 h 344879"/>
              <a:gd name="connsiteX1278" fmla="*/ 21374 w 180645"/>
              <a:gd name="connsiteY1278" fmla="*/ 286996 h 344879"/>
              <a:gd name="connsiteX1279" fmla="*/ 20905 w 180645"/>
              <a:gd name="connsiteY1279" fmla="*/ 285823 h 344879"/>
              <a:gd name="connsiteX1280" fmla="*/ 20019 w 180645"/>
              <a:gd name="connsiteY1280" fmla="*/ 285249 h 344879"/>
              <a:gd name="connsiteX1281" fmla="*/ 19341 w 180645"/>
              <a:gd name="connsiteY1281" fmla="*/ 285249 h 344879"/>
              <a:gd name="connsiteX1282" fmla="*/ 18429 w 180645"/>
              <a:gd name="connsiteY1282" fmla="*/ 284675 h 344879"/>
              <a:gd name="connsiteX1283" fmla="*/ 18194 w 180645"/>
              <a:gd name="connsiteY1283" fmla="*/ 284362 h 344879"/>
              <a:gd name="connsiteX1284" fmla="*/ 17986 w 180645"/>
              <a:gd name="connsiteY1284" fmla="*/ 284075 h 344879"/>
              <a:gd name="connsiteX1285" fmla="*/ 17986 w 180645"/>
              <a:gd name="connsiteY1285" fmla="*/ 282901 h 344879"/>
              <a:gd name="connsiteX1286" fmla="*/ 17751 w 180645"/>
              <a:gd name="connsiteY1286" fmla="*/ 282614 h 344879"/>
              <a:gd name="connsiteX1287" fmla="*/ 17543 w 180645"/>
              <a:gd name="connsiteY1287" fmla="*/ 281753 h 344879"/>
              <a:gd name="connsiteX1288" fmla="*/ 17308 w 180645"/>
              <a:gd name="connsiteY1288" fmla="*/ 281466 h 344879"/>
              <a:gd name="connsiteX1289" fmla="*/ 16865 w 180645"/>
              <a:gd name="connsiteY1289" fmla="*/ 281466 h 344879"/>
              <a:gd name="connsiteX1290" fmla="*/ 16630 w 180645"/>
              <a:gd name="connsiteY1290" fmla="*/ 281466 h 344879"/>
              <a:gd name="connsiteX1291" fmla="*/ 16396 w 180645"/>
              <a:gd name="connsiteY1291" fmla="*/ 281466 h 344879"/>
              <a:gd name="connsiteX1292" fmla="*/ 16396 w 180645"/>
              <a:gd name="connsiteY1292" fmla="*/ 281753 h 344879"/>
              <a:gd name="connsiteX1293" fmla="*/ 16187 w 180645"/>
              <a:gd name="connsiteY1293" fmla="*/ 281753 h 344879"/>
              <a:gd name="connsiteX1294" fmla="*/ 16187 w 180645"/>
              <a:gd name="connsiteY1294" fmla="*/ 281466 h 344879"/>
              <a:gd name="connsiteX1295" fmla="*/ 15952 w 180645"/>
              <a:gd name="connsiteY1295" fmla="*/ 281153 h 344879"/>
              <a:gd name="connsiteX1296" fmla="*/ 15952 w 180645"/>
              <a:gd name="connsiteY1296" fmla="*/ 280866 h 344879"/>
              <a:gd name="connsiteX1297" fmla="*/ 15718 w 180645"/>
              <a:gd name="connsiteY1297" fmla="*/ 280579 h 344879"/>
              <a:gd name="connsiteX1298" fmla="*/ 15509 w 180645"/>
              <a:gd name="connsiteY1298" fmla="*/ 280579 h 344879"/>
              <a:gd name="connsiteX1299" fmla="*/ 15274 w 180645"/>
              <a:gd name="connsiteY1299" fmla="*/ 280866 h 344879"/>
              <a:gd name="connsiteX1300" fmla="*/ 15040 w 180645"/>
              <a:gd name="connsiteY1300" fmla="*/ 280866 h 344879"/>
              <a:gd name="connsiteX1301" fmla="*/ 14363 w 180645"/>
              <a:gd name="connsiteY1301" fmla="*/ 280579 h 344879"/>
              <a:gd name="connsiteX1302" fmla="*/ 13919 w 180645"/>
              <a:gd name="connsiteY1302" fmla="*/ 280006 h 344879"/>
              <a:gd name="connsiteX1303" fmla="*/ 12798 w 180645"/>
              <a:gd name="connsiteY1303" fmla="*/ 278545 h 344879"/>
              <a:gd name="connsiteX1304" fmla="*/ 11886 w 180645"/>
              <a:gd name="connsiteY1304" fmla="*/ 276484 h 344879"/>
              <a:gd name="connsiteX1305" fmla="*/ 11209 w 180645"/>
              <a:gd name="connsiteY1305" fmla="*/ 275623 h 344879"/>
              <a:gd name="connsiteX1306" fmla="*/ 10322 w 180645"/>
              <a:gd name="connsiteY1306" fmla="*/ 273562 h 344879"/>
              <a:gd name="connsiteX1307" fmla="*/ 9644 w 180645"/>
              <a:gd name="connsiteY1307" fmla="*/ 273562 h 344879"/>
              <a:gd name="connsiteX1308" fmla="*/ 9175 w 180645"/>
              <a:gd name="connsiteY1308" fmla="*/ 273562 h 344879"/>
              <a:gd name="connsiteX1309" fmla="*/ 8289 w 180645"/>
              <a:gd name="connsiteY1309" fmla="*/ 273276 h 344879"/>
              <a:gd name="connsiteX1310" fmla="*/ 7820 w 180645"/>
              <a:gd name="connsiteY1310" fmla="*/ 272701 h 344879"/>
              <a:gd name="connsiteX1311" fmla="*/ 7820 w 180645"/>
              <a:gd name="connsiteY1311" fmla="*/ 272102 h 344879"/>
              <a:gd name="connsiteX1312" fmla="*/ 7168 w 180645"/>
              <a:gd name="connsiteY1312" fmla="*/ 271815 h 344879"/>
              <a:gd name="connsiteX1313" fmla="*/ 6698 w 180645"/>
              <a:gd name="connsiteY1313" fmla="*/ 272102 h 344879"/>
              <a:gd name="connsiteX1314" fmla="*/ 6021 w 180645"/>
              <a:gd name="connsiteY1314" fmla="*/ 271528 h 344879"/>
              <a:gd name="connsiteX1315" fmla="*/ 5578 w 180645"/>
              <a:gd name="connsiteY1315" fmla="*/ 270641 h 344879"/>
              <a:gd name="connsiteX1316" fmla="*/ 2658 w 180645"/>
              <a:gd name="connsiteY1316" fmla="*/ 270354 h 344879"/>
              <a:gd name="connsiteX1317" fmla="*/ 1981 w 180645"/>
              <a:gd name="connsiteY1317" fmla="*/ 268893 h 344879"/>
              <a:gd name="connsiteX1318" fmla="*/ 1746 w 180645"/>
              <a:gd name="connsiteY1318" fmla="*/ 267719 h 344879"/>
              <a:gd name="connsiteX1319" fmla="*/ 1981 w 180645"/>
              <a:gd name="connsiteY1319" fmla="*/ 265372 h 344879"/>
              <a:gd name="connsiteX1320" fmla="*/ 3544 w 180645"/>
              <a:gd name="connsiteY1320" fmla="*/ 265085 h 344879"/>
              <a:gd name="connsiteX1321" fmla="*/ 3544 w 180645"/>
              <a:gd name="connsiteY1321" fmla="*/ 264798 h 344879"/>
              <a:gd name="connsiteX1322" fmla="*/ 3310 w 180645"/>
              <a:gd name="connsiteY1322" fmla="*/ 264224 h 344879"/>
              <a:gd name="connsiteX1323" fmla="*/ 3310 w 180645"/>
              <a:gd name="connsiteY1323" fmla="*/ 263337 h 344879"/>
              <a:gd name="connsiteX1324" fmla="*/ 3779 w 180645"/>
              <a:gd name="connsiteY1324" fmla="*/ 262450 h 344879"/>
              <a:gd name="connsiteX1325" fmla="*/ 3779 w 180645"/>
              <a:gd name="connsiteY1325" fmla="*/ 260989 h 344879"/>
              <a:gd name="connsiteX1326" fmla="*/ 3779 w 180645"/>
              <a:gd name="connsiteY1326" fmla="*/ 260415 h 344879"/>
              <a:gd name="connsiteX1327" fmla="*/ 3544 w 180645"/>
              <a:gd name="connsiteY1327" fmla="*/ 259815 h 344879"/>
              <a:gd name="connsiteX1328" fmla="*/ 3101 w 180645"/>
              <a:gd name="connsiteY1328" fmla="*/ 259528 h 344879"/>
              <a:gd name="connsiteX1329" fmla="*/ 2867 w 180645"/>
              <a:gd name="connsiteY1329" fmla="*/ 259241 h 344879"/>
              <a:gd name="connsiteX1330" fmla="*/ 3101 w 180645"/>
              <a:gd name="connsiteY1330" fmla="*/ 258641 h 344879"/>
              <a:gd name="connsiteX1331" fmla="*/ 3779 w 180645"/>
              <a:gd name="connsiteY1331" fmla="*/ 258067 h 344879"/>
              <a:gd name="connsiteX1332" fmla="*/ 4457 w 180645"/>
              <a:gd name="connsiteY1332" fmla="*/ 257181 h 344879"/>
              <a:gd name="connsiteX1333" fmla="*/ 4900 w 180645"/>
              <a:gd name="connsiteY1333" fmla="*/ 256033 h 344879"/>
              <a:gd name="connsiteX1334" fmla="*/ 5343 w 180645"/>
              <a:gd name="connsiteY1334" fmla="*/ 255146 h 344879"/>
              <a:gd name="connsiteX1335" fmla="*/ 5343 w 180645"/>
              <a:gd name="connsiteY1335" fmla="*/ 253972 h 344879"/>
              <a:gd name="connsiteX1336" fmla="*/ 4900 w 180645"/>
              <a:gd name="connsiteY1336" fmla="*/ 253372 h 344879"/>
              <a:gd name="connsiteX1337" fmla="*/ 4457 w 180645"/>
              <a:gd name="connsiteY1337" fmla="*/ 253085 h 344879"/>
              <a:gd name="connsiteX1338" fmla="*/ 4222 w 180645"/>
              <a:gd name="connsiteY1338" fmla="*/ 253085 h 344879"/>
              <a:gd name="connsiteX1339" fmla="*/ 3779 w 180645"/>
              <a:gd name="connsiteY1339" fmla="*/ 252798 h 344879"/>
              <a:gd name="connsiteX1340" fmla="*/ 3101 w 180645"/>
              <a:gd name="connsiteY1340" fmla="*/ 252224 h 344879"/>
              <a:gd name="connsiteX1341" fmla="*/ 2867 w 180645"/>
              <a:gd name="connsiteY1341" fmla="*/ 251911 h 344879"/>
              <a:gd name="connsiteX1342" fmla="*/ 2658 w 180645"/>
              <a:gd name="connsiteY1342" fmla="*/ 251624 h 344879"/>
              <a:gd name="connsiteX1343" fmla="*/ 2189 w 180645"/>
              <a:gd name="connsiteY1343" fmla="*/ 251624 h 344879"/>
              <a:gd name="connsiteX1344" fmla="*/ 1746 w 180645"/>
              <a:gd name="connsiteY1344" fmla="*/ 251337 h 344879"/>
              <a:gd name="connsiteX1345" fmla="*/ 833 w 180645"/>
              <a:gd name="connsiteY1345" fmla="*/ 250451 h 344879"/>
              <a:gd name="connsiteX1346" fmla="*/ 625 w 180645"/>
              <a:gd name="connsiteY1346" fmla="*/ 249876 h 344879"/>
              <a:gd name="connsiteX1347" fmla="*/ 390 w 180645"/>
              <a:gd name="connsiteY1347" fmla="*/ 249876 h 344879"/>
              <a:gd name="connsiteX1348" fmla="*/ 390 w 180645"/>
              <a:gd name="connsiteY1348" fmla="*/ 249590 h 344879"/>
              <a:gd name="connsiteX1349" fmla="*/ 390 w 180645"/>
              <a:gd name="connsiteY1349" fmla="*/ 248990 h 344879"/>
              <a:gd name="connsiteX1350" fmla="*/ 155 w 180645"/>
              <a:gd name="connsiteY1350" fmla="*/ 248416 h 344879"/>
              <a:gd name="connsiteX1351" fmla="*/ 155 w 180645"/>
              <a:gd name="connsiteY1351" fmla="*/ 247242 h 344879"/>
              <a:gd name="connsiteX1352" fmla="*/ 155 w 180645"/>
              <a:gd name="connsiteY1352" fmla="*/ 246642 h 344879"/>
              <a:gd name="connsiteX1353" fmla="*/ 155 w 180645"/>
              <a:gd name="connsiteY1353" fmla="*/ 246642 h 34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Lst>
            <a:rect l="l" t="t" r="r" b="b"/>
            <a:pathLst>
              <a:path w="180645" h="344879">
                <a:moveTo>
                  <a:pt x="155" y="246642"/>
                </a:moveTo>
                <a:lnTo>
                  <a:pt x="390" y="245781"/>
                </a:lnTo>
                <a:lnTo>
                  <a:pt x="1068" y="245468"/>
                </a:lnTo>
                <a:lnTo>
                  <a:pt x="1303" y="245181"/>
                </a:lnTo>
                <a:lnTo>
                  <a:pt x="1511" y="245181"/>
                </a:lnTo>
                <a:lnTo>
                  <a:pt x="1746" y="244607"/>
                </a:lnTo>
                <a:lnTo>
                  <a:pt x="1981" y="244294"/>
                </a:lnTo>
                <a:lnTo>
                  <a:pt x="2424" y="244294"/>
                </a:lnTo>
                <a:lnTo>
                  <a:pt x="2867" y="244007"/>
                </a:lnTo>
                <a:lnTo>
                  <a:pt x="3544" y="243433"/>
                </a:lnTo>
                <a:lnTo>
                  <a:pt x="3779" y="243120"/>
                </a:lnTo>
                <a:lnTo>
                  <a:pt x="3779" y="242833"/>
                </a:lnTo>
                <a:lnTo>
                  <a:pt x="3779" y="242546"/>
                </a:lnTo>
                <a:lnTo>
                  <a:pt x="4222" y="242260"/>
                </a:lnTo>
                <a:lnTo>
                  <a:pt x="4666" y="241660"/>
                </a:lnTo>
                <a:lnTo>
                  <a:pt x="4900" y="241086"/>
                </a:lnTo>
                <a:lnTo>
                  <a:pt x="5343" y="240199"/>
                </a:lnTo>
                <a:lnTo>
                  <a:pt x="5578" y="238738"/>
                </a:lnTo>
                <a:lnTo>
                  <a:pt x="5578" y="237564"/>
                </a:lnTo>
                <a:lnTo>
                  <a:pt x="5812" y="236964"/>
                </a:lnTo>
                <a:lnTo>
                  <a:pt x="6255" y="236964"/>
                </a:lnTo>
                <a:lnTo>
                  <a:pt x="6933" y="236390"/>
                </a:lnTo>
                <a:lnTo>
                  <a:pt x="7611" y="235216"/>
                </a:lnTo>
                <a:lnTo>
                  <a:pt x="7820" y="234616"/>
                </a:lnTo>
                <a:lnTo>
                  <a:pt x="8289" y="234329"/>
                </a:lnTo>
                <a:lnTo>
                  <a:pt x="8497" y="234616"/>
                </a:lnTo>
                <a:lnTo>
                  <a:pt x="8966" y="234616"/>
                </a:lnTo>
                <a:lnTo>
                  <a:pt x="9175" y="234043"/>
                </a:lnTo>
                <a:lnTo>
                  <a:pt x="8966" y="233756"/>
                </a:lnTo>
                <a:lnTo>
                  <a:pt x="8966" y="233156"/>
                </a:lnTo>
                <a:lnTo>
                  <a:pt x="9175" y="232582"/>
                </a:lnTo>
                <a:lnTo>
                  <a:pt x="9175" y="232269"/>
                </a:lnTo>
                <a:lnTo>
                  <a:pt x="9409" y="231982"/>
                </a:lnTo>
                <a:lnTo>
                  <a:pt x="9409" y="231695"/>
                </a:lnTo>
                <a:lnTo>
                  <a:pt x="9644" y="231095"/>
                </a:lnTo>
                <a:lnTo>
                  <a:pt x="9853" y="230521"/>
                </a:lnTo>
                <a:lnTo>
                  <a:pt x="10322" y="229634"/>
                </a:lnTo>
                <a:lnTo>
                  <a:pt x="10322" y="229060"/>
                </a:lnTo>
                <a:lnTo>
                  <a:pt x="10531" y="228747"/>
                </a:lnTo>
                <a:lnTo>
                  <a:pt x="10531" y="228173"/>
                </a:lnTo>
                <a:lnTo>
                  <a:pt x="11000" y="227286"/>
                </a:lnTo>
                <a:lnTo>
                  <a:pt x="11678" y="226999"/>
                </a:lnTo>
                <a:lnTo>
                  <a:pt x="12120" y="226112"/>
                </a:lnTo>
                <a:lnTo>
                  <a:pt x="11886" y="226112"/>
                </a:lnTo>
                <a:lnTo>
                  <a:pt x="13241" y="224652"/>
                </a:lnTo>
                <a:lnTo>
                  <a:pt x="16865" y="223191"/>
                </a:lnTo>
                <a:lnTo>
                  <a:pt x="15718" y="222304"/>
                </a:lnTo>
                <a:lnTo>
                  <a:pt x="17074" y="221417"/>
                </a:lnTo>
                <a:lnTo>
                  <a:pt x="17543" y="221130"/>
                </a:lnTo>
                <a:lnTo>
                  <a:pt x="18429" y="220530"/>
                </a:lnTo>
                <a:lnTo>
                  <a:pt x="18429" y="220243"/>
                </a:lnTo>
                <a:lnTo>
                  <a:pt x="20462" y="218782"/>
                </a:lnTo>
                <a:lnTo>
                  <a:pt x="22261" y="217008"/>
                </a:lnTo>
                <a:lnTo>
                  <a:pt x="23382" y="216409"/>
                </a:lnTo>
                <a:lnTo>
                  <a:pt x="23851" y="216122"/>
                </a:lnTo>
                <a:lnTo>
                  <a:pt x="24971" y="215548"/>
                </a:lnTo>
                <a:lnTo>
                  <a:pt x="25649" y="215548"/>
                </a:lnTo>
                <a:lnTo>
                  <a:pt x="26327" y="215548"/>
                </a:lnTo>
                <a:lnTo>
                  <a:pt x="26562" y="215548"/>
                </a:lnTo>
                <a:lnTo>
                  <a:pt x="27240" y="215548"/>
                </a:lnTo>
                <a:lnTo>
                  <a:pt x="29038" y="215548"/>
                </a:lnTo>
                <a:lnTo>
                  <a:pt x="31280" y="215548"/>
                </a:lnTo>
                <a:lnTo>
                  <a:pt x="31749" y="215548"/>
                </a:lnTo>
                <a:lnTo>
                  <a:pt x="32870" y="215235"/>
                </a:lnTo>
                <a:lnTo>
                  <a:pt x="34434" y="214948"/>
                </a:lnTo>
                <a:lnTo>
                  <a:pt x="35346" y="214661"/>
                </a:lnTo>
                <a:lnTo>
                  <a:pt x="35790" y="214374"/>
                </a:lnTo>
                <a:lnTo>
                  <a:pt x="36259" y="214061"/>
                </a:lnTo>
                <a:lnTo>
                  <a:pt x="36702" y="213774"/>
                </a:lnTo>
                <a:lnTo>
                  <a:pt x="37823" y="213174"/>
                </a:lnTo>
                <a:lnTo>
                  <a:pt x="38735" y="212600"/>
                </a:lnTo>
                <a:lnTo>
                  <a:pt x="39179" y="212313"/>
                </a:lnTo>
                <a:lnTo>
                  <a:pt x="39621" y="211713"/>
                </a:lnTo>
                <a:lnTo>
                  <a:pt x="40299" y="211139"/>
                </a:lnTo>
                <a:lnTo>
                  <a:pt x="40977" y="210826"/>
                </a:lnTo>
                <a:lnTo>
                  <a:pt x="41889" y="210826"/>
                </a:lnTo>
                <a:lnTo>
                  <a:pt x="44600" y="210826"/>
                </a:lnTo>
                <a:lnTo>
                  <a:pt x="45044" y="210539"/>
                </a:lnTo>
                <a:lnTo>
                  <a:pt x="45278" y="210539"/>
                </a:lnTo>
                <a:lnTo>
                  <a:pt x="45487" y="210252"/>
                </a:lnTo>
                <a:lnTo>
                  <a:pt x="45721" y="209939"/>
                </a:lnTo>
                <a:lnTo>
                  <a:pt x="45956" y="209939"/>
                </a:lnTo>
                <a:lnTo>
                  <a:pt x="46164" y="209366"/>
                </a:lnTo>
                <a:lnTo>
                  <a:pt x="46399" y="209078"/>
                </a:lnTo>
                <a:lnTo>
                  <a:pt x="46633" y="208478"/>
                </a:lnTo>
                <a:lnTo>
                  <a:pt x="46842" y="207305"/>
                </a:lnTo>
                <a:lnTo>
                  <a:pt x="46842" y="206705"/>
                </a:lnTo>
                <a:lnTo>
                  <a:pt x="46633" y="206131"/>
                </a:lnTo>
                <a:lnTo>
                  <a:pt x="46399" y="205244"/>
                </a:lnTo>
                <a:lnTo>
                  <a:pt x="46164" y="204644"/>
                </a:lnTo>
                <a:lnTo>
                  <a:pt x="46164" y="204357"/>
                </a:lnTo>
                <a:lnTo>
                  <a:pt x="46164" y="203783"/>
                </a:lnTo>
                <a:lnTo>
                  <a:pt x="45956" y="203783"/>
                </a:lnTo>
                <a:lnTo>
                  <a:pt x="46164" y="201722"/>
                </a:lnTo>
                <a:lnTo>
                  <a:pt x="46164" y="200835"/>
                </a:lnTo>
                <a:lnTo>
                  <a:pt x="46399" y="200835"/>
                </a:lnTo>
                <a:lnTo>
                  <a:pt x="46633" y="200236"/>
                </a:lnTo>
                <a:lnTo>
                  <a:pt x="47076" y="199661"/>
                </a:lnTo>
                <a:lnTo>
                  <a:pt x="47285" y="199661"/>
                </a:lnTo>
                <a:lnTo>
                  <a:pt x="47963" y="199061"/>
                </a:lnTo>
                <a:lnTo>
                  <a:pt x="48641" y="198775"/>
                </a:lnTo>
                <a:lnTo>
                  <a:pt x="49110" y="198488"/>
                </a:lnTo>
                <a:lnTo>
                  <a:pt x="49787" y="198175"/>
                </a:lnTo>
                <a:lnTo>
                  <a:pt x="50674" y="197888"/>
                </a:lnTo>
                <a:lnTo>
                  <a:pt x="51587" y="197888"/>
                </a:lnTo>
                <a:lnTo>
                  <a:pt x="52707" y="197288"/>
                </a:lnTo>
                <a:lnTo>
                  <a:pt x="53385" y="196714"/>
                </a:lnTo>
                <a:lnTo>
                  <a:pt x="53619" y="196401"/>
                </a:lnTo>
                <a:lnTo>
                  <a:pt x="53828" y="196114"/>
                </a:lnTo>
                <a:lnTo>
                  <a:pt x="54297" y="195540"/>
                </a:lnTo>
                <a:lnTo>
                  <a:pt x="54506" y="194653"/>
                </a:lnTo>
                <a:lnTo>
                  <a:pt x="54975" y="193766"/>
                </a:lnTo>
                <a:lnTo>
                  <a:pt x="55653" y="192879"/>
                </a:lnTo>
                <a:lnTo>
                  <a:pt x="56096" y="192592"/>
                </a:lnTo>
                <a:lnTo>
                  <a:pt x="56982" y="191992"/>
                </a:lnTo>
                <a:lnTo>
                  <a:pt x="57452" y="191992"/>
                </a:lnTo>
                <a:lnTo>
                  <a:pt x="58572" y="191705"/>
                </a:lnTo>
                <a:lnTo>
                  <a:pt x="59250" y="191392"/>
                </a:lnTo>
                <a:lnTo>
                  <a:pt x="59484" y="191392"/>
                </a:lnTo>
                <a:lnTo>
                  <a:pt x="59928" y="190818"/>
                </a:lnTo>
                <a:lnTo>
                  <a:pt x="61961" y="189045"/>
                </a:lnTo>
                <a:lnTo>
                  <a:pt x="62169" y="188758"/>
                </a:lnTo>
                <a:lnTo>
                  <a:pt x="62639" y="188445"/>
                </a:lnTo>
                <a:lnTo>
                  <a:pt x="63317" y="187871"/>
                </a:lnTo>
                <a:lnTo>
                  <a:pt x="63760" y="187584"/>
                </a:lnTo>
                <a:lnTo>
                  <a:pt x="64437" y="186697"/>
                </a:lnTo>
                <a:lnTo>
                  <a:pt x="64880" y="186384"/>
                </a:lnTo>
                <a:lnTo>
                  <a:pt x="66471" y="185497"/>
                </a:lnTo>
                <a:lnTo>
                  <a:pt x="68034" y="184636"/>
                </a:lnTo>
                <a:lnTo>
                  <a:pt x="68504" y="184323"/>
                </a:lnTo>
                <a:lnTo>
                  <a:pt x="68947" y="184323"/>
                </a:lnTo>
                <a:lnTo>
                  <a:pt x="69390" y="184036"/>
                </a:lnTo>
                <a:lnTo>
                  <a:pt x="70303" y="184323"/>
                </a:lnTo>
                <a:lnTo>
                  <a:pt x="70745" y="184323"/>
                </a:lnTo>
                <a:lnTo>
                  <a:pt x="71215" y="184036"/>
                </a:lnTo>
                <a:lnTo>
                  <a:pt x="71658" y="184036"/>
                </a:lnTo>
                <a:lnTo>
                  <a:pt x="71866" y="183749"/>
                </a:lnTo>
                <a:lnTo>
                  <a:pt x="73014" y="183436"/>
                </a:lnTo>
                <a:lnTo>
                  <a:pt x="73691" y="183149"/>
                </a:lnTo>
                <a:lnTo>
                  <a:pt x="74369" y="182862"/>
                </a:lnTo>
                <a:lnTo>
                  <a:pt x="75047" y="182862"/>
                </a:lnTo>
                <a:lnTo>
                  <a:pt x="75255" y="182549"/>
                </a:lnTo>
                <a:lnTo>
                  <a:pt x="75725" y="182549"/>
                </a:lnTo>
                <a:lnTo>
                  <a:pt x="75933" y="182262"/>
                </a:lnTo>
                <a:lnTo>
                  <a:pt x="76168" y="181662"/>
                </a:lnTo>
                <a:lnTo>
                  <a:pt x="76168" y="181375"/>
                </a:lnTo>
                <a:lnTo>
                  <a:pt x="76376" y="181375"/>
                </a:lnTo>
                <a:lnTo>
                  <a:pt x="76611" y="181088"/>
                </a:lnTo>
                <a:lnTo>
                  <a:pt x="76845" y="180801"/>
                </a:lnTo>
                <a:lnTo>
                  <a:pt x="77288" y="180488"/>
                </a:lnTo>
                <a:lnTo>
                  <a:pt x="77731" y="180488"/>
                </a:lnTo>
                <a:lnTo>
                  <a:pt x="78409" y="179915"/>
                </a:lnTo>
                <a:lnTo>
                  <a:pt x="78644" y="179602"/>
                </a:lnTo>
                <a:lnTo>
                  <a:pt x="78879" y="179028"/>
                </a:lnTo>
                <a:lnTo>
                  <a:pt x="78879" y="178428"/>
                </a:lnTo>
                <a:lnTo>
                  <a:pt x="79087" y="177541"/>
                </a:lnTo>
                <a:lnTo>
                  <a:pt x="79322" y="177254"/>
                </a:lnTo>
                <a:lnTo>
                  <a:pt x="79557" y="176654"/>
                </a:lnTo>
                <a:lnTo>
                  <a:pt x="79999" y="176367"/>
                </a:lnTo>
                <a:lnTo>
                  <a:pt x="80442" y="176080"/>
                </a:lnTo>
                <a:lnTo>
                  <a:pt x="80677" y="176080"/>
                </a:lnTo>
                <a:lnTo>
                  <a:pt x="80912" y="176080"/>
                </a:lnTo>
                <a:lnTo>
                  <a:pt x="81120" y="176367"/>
                </a:lnTo>
                <a:lnTo>
                  <a:pt x="81355" y="176367"/>
                </a:lnTo>
                <a:lnTo>
                  <a:pt x="82033" y="176654"/>
                </a:lnTo>
                <a:lnTo>
                  <a:pt x="82476" y="176967"/>
                </a:lnTo>
                <a:lnTo>
                  <a:pt x="83388" y="177254"/>
                </a:lnTo>
                <a:lnTo>
                  <a:pt x="83831" y="177254"/>
                </a:lnTo>
                <a:lnTo>
                  <a:pt x="84066" y="177254"/>
                </a:lnTo>
                <a:lnTo>
                  <a:pt x="84509" y="177254"/>
                </a:lnTo>
                <a:lnTo>
                  <a:pt x="85187" y="176654"/>
                </a:lnTo>
                <a:lnTo>
                  <a:pt x="85865" y="176080"/>
                </a:lnTo>
                <a:lnTo>
                  <a:pt x="86542" y="175480"/>
                </a:lnTo>
                <a:lnTo>
                  <a:pt x="86985" y="175193"/>
                </a:lnTo>
                <a:lnTo>
                  <a:pt x="87663" y="175193"/>
                </a:lnTo>
                <a:lnTo>
                  <a:pt x="88576" y="175193"/>
                </a:lnTo>
                <a:lnTo>
                  <a:pt x="88784" y="175193"/>
                </a:lnTo>
                <a:lnTo>
                  <a:pt x="89019" y="175193"/>
                </a:lnTo>
                <a:lnTo>
                  <a:pt x="89931" y="173993"/>
                </a:lnTo>
                <a:lnTo>
                  <a:pt x="90609" y="173419"/>
                </a:lnTo>
                <a:lnTo>
                  <a:pt x="90817" y="173106"/>
                </a:lnTo>
                <a:lnTo>
                  <a:pt x="91052" y="172819"/>
                </a:lnTo>
                <a:lnTo>
                  <a:pt x="91052" y="172532"/>
                </a:lnTo>
                <a:lnTo>
                  <a:pt x="91052" y="171932"/>
                </a:lnTo>
                <a:lnTo>
                  <a:pt x="90817" y="171645"/>
                </a:lnTo>
                <a:lnTo>
                  <a:pt x="89696" y="169585"/>
                </a:lnTo>
                <a:lnTo>
                  <a:pt x="89253" y="168985"/>
                </a:lnTo>
                <a:lnTo>
                  <a:pt x="88576" y="168698"/>
                </a:lnTo>
                <a:lnTo>
                  <a:pt x="87663" y="168385"/>
                </a:lnTo>
                <a:lnTo>
                  <a:pt x="87663" y="168098"/>
                </a:lnTo>
                <a:lnTo>
                  <a:pt x="87429" y="168098"/>
                </a:lnTo>
                <a:lnTo>
                  <a:pt x="87220" y="167811"/>
                </a:lnTo>
                <a:lnTo>
                  <a:pt x="87220" y="167498"/>
                </a:lnTo>
                <a:lnTo>
                  <a:pt x="86985" y="166324"/>
                </a:lnTo>
                <a:lnTo>
                  <a:pt x="86751" y="166037"/>
                </a:lnTo>
                <a:lnTo>
                  <a:pt x="86308" y="165437"/>
                </a:lnTo>
                <a:lnTo>
                  <a:pt x="86073" y="164837"/>
                </a:lnTo>
                <a:lnTo>
                  <a:pt x="85865" y="164550"/>
                </a:lnTo>
                <a:lnTo>
                  <a:pt x="85630" y="163663"/>
                </a:lnTo>
                <a:lnTo>
                  <a:pt x="84744" y="163063"/>
                </a:lnTo>
                <a:lnTo>
                  <a:pt x="84509" y="162776"/>
                </a:lnTo>
                <a:lnTo>
                  <a:pt x="84274" y="162776"/>
                </a:lnTo>
                <a:lnTo>
                  <a:pt x="83596" y="162176"/>
                </a:lnTo>
                <a:lnTo>
                  <a:pt x="82919" y="161602"/>
                </a:lnTo>
                <a:lnTo>
                  <a:pt x="80442" y="160403"/>
                </a:lnTo>
                <a:lnTo>
                  <a:pt x="79999" y="160116"/>
                </a:lnTo>
                <a:lnTo>
                  <a:pt x="79765" y="160116"/>
                </a:lnTo>
                <a:lnTo>
                  <a:pt x="79557" y="159828"/>
                </a:lnTo>
                <a:lnTo>
                  <a:pt x="78644" y="159229"/>
                </a:lnTo>
                <a:lnTo>
                  <a:pt x="77966" y="158629"/>
                </a:lnTo>
                <a:lnTo>
                  <a:pt x="77523" y="157455"/>
                </a:lnTo>
                <a:lnTo>
                  <a:pt x="76845" y="155968"/>
                </a:lnTo>
                <a:lnTo>
                  <a:pt x="76376" y="154794"/>
                </a:lnTo>
                <a:lnTo>
                  <a:pt x="75933" y="153907"/>
                </a:lnTo>
                <a:lnTo>
                  <a:pt x="75490" y="153020"/>
                </a:lnTo>
                <a:lnTo>
                  <a:pt x="75047" y="152420"/>
                </a:lnTo>
                <a:lnTo>
                  <a:pt x="73691" y="150960"/>
                </a:lnTo>
                <a:lnTo>
                  <a:pt x="73222" y="150360"/>
                </a:lnTo>
                <a:lnTo>
                  <a:pt x="73014" y="150360"/>
                </a:lnTo>
                <a:lnTo>
                  <a:pt x="72544" y="149759"/>
                </a:lnTo>
                <a:lnTo>
                  <a:pt x="72101" y="149472"/>
                </a:lnTo>
                <a:lnTo>
                  <a:pt x="71423" y="149472"/>
                </a:lnTo>
                <a:lnTo>
                  <a:pt x="71215" y="149472"/>
                </a:lnTo>
                <a:lnTo>
                  <a:pt x="70745" y="149159"/>
                </a:lnTo>
                <a:lnTo>
                  <a:pt x="69860" y="148586"/>
                </a:lnTo>
                <a:lnTo>
                  <a:pt x="68712" y="147386"/>
                </a:lnTo>
                <a:lnTo>
                  <a:pt x="68504" y="147386"/>
                </a:lnTo>
                <a:lnTo>
                  <a:pt x="68034" y="147099"/>
                </a:lnTo>
                <a:lnTo>
                  <a:pt x="67357" y="146212"/>
                </a:lnTo>
                <a:lnTo>
                  <a:pt x="67149" y="145925"/>
                </a:lnTo>
                <a:lnTo>
                  <a:pt x="66914" y="145612"/>
                </a:lnTo>
                <a:lnTo>
                  <a:pt x="66679" y="145038"/>
                </a:lnTo>
                <a:lnTo>
                  <a:pt x="66679" y="144725"/>
                </a:lnTo>
                <a:lnTo>
                  <a:pt x="66679" y="143838"/>
                </a:lnTo>
                <a:lnTo>
                  <a:pt x="66471" y="142351"/>
                </a:lnTo>
                <a:lnTo>
                  <a:pt x="66027" y="141177"/>
                </a:lnTo>
                <a:lnTo>
                  <a:pt x="65793" y="140890"/>
                </a:lnTo>
                <a:lnTo>
                  <a:pt x="64672" y="138204"/>
                </a:lnTo>
                <a:lnTo>
                  <a:pt x="64437" y="137630"/>
                </a:lnTo>
                <a:lnTo>
                  <a:pt x="64203" y="137630"/>
                </a:lnTo>
                <a:lnTo>
                  <a:pt x="63317" y="137317"/>
                </a:lnTo>
                <a:lnTo>
                  <a:pt x="63082" y="137030"/>
                </a:lnTo>
                <a:lnTo>
                  <a:pt x="62639" y="136743"/>
                </a:lnTo>
                <a:lnTo>
                  <a:pt x="62404" y="136743"/>
                </a:lnTo>
                <a:lnTo>
                  <a:pt x="61961" y="136143"/>
                </a:lnTo>
                <a:lnTo>
                  <a:pt x="61283" y="135856"/>
                </a:lnTo>
                <a:lnTo>
                  <a:pt x="61049" y="136143"/>
                </a:lnTo>
                <a:lnTo>
                  <a:pt x="60371" y="136430"/>
                </a:lnTo>
                <a:lnTo>
                  <a:pt x="60162" y="136430"/>
                </a:lnTo>
                <a:lnTo>
                  <a:pt x="58129" y="137030"/>
                </a:lnTo>
                <a:lnTo>
                  <a:pt x="57660" y="137030"/>
                </a:lnTo>
                <a:lnTo>
                  <a:pt x="56982" y="136430"/>
                </a:lnTo>
                <a:lnTo>
                  <a:pt x="56330" y="135856"/>
                </a:lnTo>
                <a:lnTo>
                  <a:pt x="56096" y="135856"/>
                </a:lnTo>
                <a:lnTo>
                  <a:pt x="56096" y="135543"/>
                </a:lnTo>
                <a:lnTo>
                  <a:pt x="55861" y="135543"/>
                </a:lnTo>
                <a:lnTo>
                  <a:pt x="54741" y="135256"/>
                </a:lnTo>
                <a:lnTo>
                  <a:pt x="54506" y="134943"/>
                </a:lnTo>
                <a:lnTo>
                  <a:pt x="54297" y="134369"/>
                </a:lnTo>
                <a:lnTo>
                  <a:pt x="54063" y="134056"/>
                </a:lnTo>
                <a:lnTo>
                  <a:pt x="54063" y="132595"/>
                </a:lnTo>
                <a:lnTo>
                  <a:pt x="53619" y="130795"/>
                </a:lnTo>
                <a:lnTo>
                  <a:pt x="53150" y="129621"/>
                </a:lnTo>
                <a:lnTo>
                  <a:pt x="53150" y="129021"/>
                </a:lnTo>
                <a:lnTo>
                  <a:pt x="53385" y="128734"/>
                </a:lnTo>
                <a:lnTo>
                  <a:pt x="53619" y="128135"/>
                </a:lnTo>
                <a:lnTo>
                  <a:pt x="53385" y="127848"/>
                </a:lnTo>
                <a:lnTo>
                  <a:pt x="53385" y="126960"/>
                </a:lnTo>
                <a:lnTo>
                  <a:pt x="53828" y="126361"/>
                </a:lnTo>
                <a:lnTo>
                  <a:pt x="54063" y="125761"/>
                </a:lnTo>
                <a:lnTo>
                  <a:pt x="54063" y="124587"/>
                </a:lnTo>
                <a:lnTo>
                  <a:pt x="53828" y="123387"/>
                </a:lnTo>
                <a:lnTo>
                  <a:pt x="53828" y="122787"/>
                </a:lnTo>
                <a:lnTo>
                  <a:pt x="53828" y="121613"/>
                </a:lnTo>
                <a:lnTo>
                  <a:pt x="53619" y="120726"/>
                </a:lnTo>
                <a:lnTo>
                  <a:pt x="53619" y="120413"/>
                </a:lnTo>
                <a:lnTo>
                  <a:pt x="53828" y="119526"/>
                </a:lnTo>
                <a:lnTo>
                  <a:pt x="53619" y="118039"/>
                </a:lnTo>
                <a:lnTo>
                  <a:pt x="53619" y="117439"/>
                </a:lnTo>
                <a:lnTo>
                  <a:pt x="53385" y="117152"/>
                </a:lnTo>
                <a:lnTo>
                  <a:pt x="52264" y="116265"/>
                </a:lnTo>
                <a:lnTo>
                  <a:pt x="51795" y="115665"/>
                </a:lnTo>
                <a:lnTo>
                  <a:pt x="51352" y="115066"/>
                </a:lnTo>
                <a:lnTo>
                  <a:pt x="50465" y="113891"/>
                </a:lnTo>
                <a:lnTo>
                  <a:pt x="49996" y="113578"/>
                </a:lnTo>
                <a:lnTo>
                  <a:pt x="49553" y="113292"/>
                </a:lnTo>
                <a:lnTo>
                  <a:pt x="48875" y="113005"/>
                </a:lnTo>
                <a:lnTo>
                  <a:pt x="47963" y="112692"/>
                </a:lnTo>
                <a:lnTo>
                  <a:pt x="45956" y="112405"/>
                </a:lnTo>
                <a:lnTo>
                  <a:pt x="45487" y="112405"/>
                </a:lnTo>
                <a:lnTo>
                  <a:pt x="44809" y="112692"/>
                </a:lnTo>
                <a:lnTo>
                  <a:pt x="44366" y="113005"/>
                </a:lnTo>
                <a:lnTo>
                  <a:pt x="43688" y="113891"/>
                </a:lnTo>
                <a:lnTo>
                  <a:pt x="43245" y="113891"/>
                </a:lnTo>
                <a:lnTo>
                  <a:pt x="42775" y="113891"/>
                </a:lnTo>
                <a:lnTo>
                  <a:pt x="42567" y="113891"/>
                </a:lnTo>
                <a:lnTo>
                  <a:pt x="41889" y="113891"/>
                </a:lnTo>
                <a:lnTo>
                  <a:pt x="40977" y="113578"/>
                </a:lnTo>
                <a:lnTo>
                  <a:pt x="40534" y="113292"/>
                </a:lnTo>
                <a:lnTo>
                  <a:pt x="39856" y="112692"/>
                </a:lnTo>
                <a:lnTo>
                  <a:pt x="39856" y="112405"/>
                </a:lnTo>
                <a:lnTo>
                  <a:pt x="39621" y="112092"/>
                </a:lnTo>
                <a:lnTo>
                  <a:pt x="39621" y="111805"/>
                </a:lnTo>
                <a:lnTo>
                  <a:pt x="39621" y="111518"/>
                </a:lnTo>
                <a:lnTo>
                  <a:pt x="40090" y="110918"/>
                </a:lnTo>
                <a:lnTo>
                  <a:pt x="40090" y="110318"/>
                </a:lnTo>
                <a:lnTo>
                  <a:pt x="40090" y="110031"/>
                </a:lnTo>
                <a:lnTo>
                  <a:pt x="39856" y="108544"/>
                </a:lnTo>
                <a:lnTo>
                  <a:pt x="39621" y="107944"/>
                </a:lnTo>
                <a:lnTo>
                  <a:pt x="39413" y="107657"/>
                </a:lnTo>
                <a:lnTo>
                  <a:pt x="39179" y="107344"/>
                </a:lnTo>
                <a:lnTo>
                  <a:pt x="38944" y="106744"/>
                </a:lnTo>
                <a:lnTo>
                  <a:pt x="38944" y="106457"/>
                </a:lnTo>
                <a:lnTo>
                  <a:pt x="38944" y="106170"/>
                </a:lnTo>
                <a:lnTo>
                  <a:pt x="39413" y="106170"/>
                </a:lnTo>
                <a:lnTo>
                  <a:pt x="39856" y="106170"/>
                </a:lnTo>
                <a:lnTo>
                  <a:pt x="40090" y="106170"/>
                </a:lnTo>
                <a:lnTo>
                  <a:pt x="40299" y="105857"/>
                </a:lnTo>
                <a:lnTo>
                  <a:pt x="40299" y="105257"/>
                </a:lnTo>
                <a:lnTo>
                  <a:pt x="40090" y="104083"/>
                </a:lnTo>
                <a:lnTo>
                  <a:pt x="40090" y="103770"/>
                </a:lnTo>
                <a:lnTo>
                  <a:pt x="39856" y="103196"/>
                </a:lnTo>
                <a:lnTo>
                  <a:pt x="39621" y="102596"/>
                </a:lnTo>
                <a:lnTo>
                  <a:pt x="39413" y="102596"/>
                </a:lnTo>
                <a:lnTo>
                  <a:pt x="38944" y="102283"/>
                </a:lnTo>
                <a:lnTo>
                  <a:pt x="39179" y="101997"/>
                </a:lnTo>
                <a:lnTo>
                  <a:pt x="39413" y="101110"/>
                </a:lnTo>
                <a:lnTo>
                  <a:pt x="40090" y="99910"/>
                </a:lnTo>
                <a:lnTo>
                  <a:pt x="40534" y="99910"/>
                </a:lnTo>
                <a:lnTo>
                  <a:pt x="40977" y="99310"/>
                </a:lnTo>
                <a:lnTo>
                  <a:pt x="41446" y="98736"/>
                </a:lnTo>
                <a:lnTo>
                  <a:pt x="41655" y="98423"/>
                </a:lnTo>
                <a:lnTo>
                  <a:pt x="41655" y="98136"/>
                </a:lnTo>
                <a:lnTo>
                  <a:pt x="41446" y="97823"/>
                </a:lnTo>
                <a:lnTo>
                  <a:pt x="41211" y="97536"/>
                </a:lnTo>
                <a:lnTo>
                  <a:pt x="40768" y="97536"/>
                </a:lnTo>
                <a:lnTo>
                  <a:pt x="40299" y="97536"/>
                </a:lnTo>
                <a:lnTo>
                  <a:pt x="40090" y="97536"/>
                </a:lnTo>
                <a:lnTo>
                  <a:pt x="39413" y="97223"/>
                </a:lnTo>
                <a:lnTo>
                  <a:pt x="38944" y="96649"/>
                </a:lnTo>
                <a:lnTo>
                  <a:pt x="38944" y="96336"/>
                </a:lnTo>
                <a:lnTo>
                  <a:pt x="38735" y="96049"/>
                </a:lnTo>
                <a:lnTo>
                  <a:pt x="38735" y="95736"/>
                </a:lnTo>
                <a:lnTo>
                  <a:pt x="38735" y="95449"/>
                </a:lnTo>
                <a:lnTo>
                  <a:pt x="38944" y="95162"/>
                </a:lnTo>
                <a:lnTo>
                  <a:pt x="39179" y="93962"/>
                </a:lnTo>
                <a:lnTo>
                  <a:pt x="39413" y="93675"/>
                </a:lnTo>
                <a:lnTo>
                  <a:pt x="39621" y="92475"/>
                </a:lnTo>
                <a:lnTo>
                  <a:pt x="39856" y="92475"/>
                </a:lnTo>
                <a:lnTo>
                  <a:pt x="39856" y="92188"/>
                </a:lnTo>
                <a:lnTo>
                  <a:pt x="40534" y="91588"/>
                </a:lnTo>
                <a:lnTo>
                  <a:pt x="40768" y="90988"/>
                </a:lnTo>
                <a:lnTo>
                  <a:pt x="40768" y="90675"/>
                </a:lnTo>
                <a:lnTo>
                  <a:pt x="40977" y="90388"/>
                </a:lnTo>
                <a:lnTo>
                  <a:pt x="40977" y="90101"/>
                </a:lnTo>
                <a:lnTo>
                  <a:pt x="40977" y="89788"/>
                </a:lnTo>
                <a:lnTo>
                  <a:pt x="40768" y="89188"/>
                </a:lnTo>
                <a:lnTo>
                  <a:pt x="39621" y="88015"/>
                </a:lnTo>
                <a:lnTo>
                  <a:pt x="39413" y="87702"/>
                </a:lnTo>
                <a:lnTo>
                  <a:pt x="39413" y="87415"/>
                </a:lnTo>
                <a:lnTo>
                  <a:pt x="39413" y="87102"/>
                </a:lnTo>
                <a:lnTo>
                  <a:pt x="39621" y="87102"/>
                </a:lnTo>
                <a:lnTo>
                  <a:pt x="40090" y="86528"/>
                </a:lnTo>
                <a:lnTo>
                  <a:pt x="40977" y="86215"/>
                </a:lnTo>
                <a:lnTo>
                  <a:pt x="41211" y="85928"/>
                </a:lnTo>
                <a:lnTo>
                  <a:pt x="41446" y="85615"/>
                </a:lnTo>
                <a:lnTo>
                  <a:pt x="41655" y="85328"/>
                </a:lnTo>
                <a:lnTo>
                  <a:pt x="41655" y="84728"/>
                </a:lnTo>
                <a:lnTo>
                  <a:pt x="41655" y="84128"/>
                </a:lnTo>
                <a:lnTo>
                  <a:pt x="41889" y="84128"/>
                </a:lnTo>
                <a:lnTo>
                  <a:pt x="41889" y="83841"/>
                </a:lnTo>
                <a:lnTo>
                  <a:pt x="42098" y="83841"/>
                </a:lnTo>
                <a:lnTo>
                  <a:pt x="42098" y="83528"/>
                </a:lnTo>
                <a:lnTo>
                  <a:pt x="42333" y="83241"/>
                </a:lnTo>
                <a:lnTo>
                  <a:pt x="43010" y="83241"/>
                </a:lnTo>
                <a:lnTo>
                  <a:pt x="44600" y="83841"/>
                </a:lnTo>
                <a:lnTo>
                  <a:pt x="45487" y="84128"/>
                </a:lnTo>
                <a:lnTo>
                  <a:pt x="45721" y="84128"/>
                </a:lnTo>
                <a:lnTo>
                  <a:pt x="46164" y="84128"/>
                </a:lnTo>
                <a:lnTo>
                  <a:pt x="46399" y="84128"/>
                </a:lnTo>
                <a:lnTo>
                  <a:pt x="46399" y="83841"/>
                </a:lnTo>
                <a:lnTo>
                  <a:pt x="46633" y="83841"/>
                </a:lnTo>
                <a:lnTo>
                  <a:pt x="46633" y="83528"/>
                </a:lnTo>
                <a:lnTo>
                  <a:pt x="47076" y="82641"/>
                </a:lnTo>
                <a:lnTo>
                  <a:pt x="47520" y="82041"/>
                </a:lnTo>
                <a:lnTo>
                  <a:pt x="47963" y="82041"/>
                </a:lnTo>
                <a:lnTo>
                  <a:pt x="48198" y="81754"/>
                </a:lnTo>
                <a:lnTo>
                  <a:pt x="48641" y="81754"/>
                </a:lnTo>
                <a:lnTo>
                  <a:pt x="49110" y="81441"/>
                </a:lnTo>
                <a:lnTo>
                  <a:pt x="49787" y="80267"/>
                </a:lnTo>
                <a:lnTo>
                  <a:pt x="49996" y="79954"/>
                </a:lnTo>
                <a:lnTo>
                  <a:pt x="49787" y="79354"/>
                </a:lnTo>
                <a:lnTo>
                  <a:pt x="49996" y="79067"/>
                </a:lnTo>
                <a:lnTo>
                  <a:pt x="50231" y="78780"/>
                </a:lnTo>
                <a:lnTo>
                  <a:pt x="50465" y="78467"/>
                </a:lnTo>
                <a:lnTo>
                  <a:pt x="50909" y="77867"/>
                </a:lnTo>
                <a:lnTo>
                  <a:pt x="51587" y="76980"/>
                </a:lnTo>
                <a:lnTo>
                  <a:pt x="51795" y="76667"/>
                </a:lnTo>
                <a:lnTo>
                  <a:pt x="51795" y="76380"/>
                </a:lnTo>
                <a:lnTo>
                  <a:pt x="51587" y="76093"/>
                </a:lnTo>
                <a:lnTo>
                  <a:pt x="51143" y="75780"/>
                </a:lnTo>
                <a:lnTo>
                  <a:pt x="50465" y="74893"/>
                </a:lnTo>
                <a:lnTo>
                  <a:pt x="50231" y="74580"/>
                </a:lnTo>
                <a:lnTo>
                  <a:pt x="50231" y="74294"/>
                </a:lnTo>
                <a:lnTo>
                  <a:pt x="50231" y="74007"/>
                </a:lnTo>
                <a:lnTo>
                  <a:pt x="50465" y="73407"/>
                </a:lnTo>
                <a:lnTo>
                  <a:pt x="50909" y="73093"/>
                </a:lnTo>
                <a:lnTo>
                  <a:pt x="52472" y="73093"/>
                </a:lnTo>
                <a:lnTo>
                  <a:pt x="52941" y="73407"/>
                </a:lnTo>
                <a:lnTo>
                  <a:pt x="53150" y="73407"/>
                </a:lnTo>
                <a:lnTo>
                  <a:pt x="53619" y="73407"/>
                </a:lnTo>
                <a:lnTo>
                  <a:pt x="53828" y="73093"/>
                </a:lnTo>
                <a:lnTo>
                  <a:pt x="53828" y="72806"/>
                </a:lnTo>
                <a:lnTo>
                  <a:pt x="53828" y="72493"/>
                </a:lnTo>
                <a:lnTo>
                  <a:pt x="53828" y="72207"/>
                </a:lnTo>
                <a:lnTo>
                  <a:pt x="54506" y="71607"/>
                </a:lnTo>
                <a:lnTo>
                  <a:pt x="54975" y="71007"/>
                </a:lnTo>
                <a:lnTo>
                  <a:pt x="55183" y="71007"/>
                </a:lnTo>
                <a:lnTo>
                  <a:pt x="55183" y="70720"/>
                </a:lnTo>
                <a:lnTo>
                  <a:pt x="55183" y="70407"/>
                </a:lnTo>
                <a:lnTo>
                  <a:pt x="55183" y="70120"/>
                </a:lnTo>
                <a:lnTo>
                  <a:pt x="54975" y="69807"/>
                </a:lnTo>
                <a:lnTo>
                  <a:pt x="54506" y="69233"/>
                </a:lnTo>
                <a:lnTo>
                  <a:pt x="54063" y="68633"/>
                </a:lnTo>
                <a:lnTo>
                  <a:pt x="54063" y="68320"/>
                </a:lnTo>
                <a:lnTo>
                  <a:pt x="53619" y="68033"/>
                </a:lnTo>
                <a:lnTo>
                  <a:pt x="52707" y="67120"/>
                </a:lnTo>
                <a:lnTo>
                  <a:pt x="52707" y="66833"/>
                </a:lnTo>
                <a:lnTo>
                  <a:pt x="52472" y="66546"/>
                </a:lnTo>
                <a:lnTo>
                  <a:pt x="52707" y="65946"/>
                </a:lnTo>
                <a:lnTo>
                  <a:pt x="52472" y="65033"/>
                </a:lnTo>
                <a:lnTo>
                  <a:pt x="52472" y="64433"/>
                </a:lnTo>
                <a:lnTo>
                  <a:pt x="52264" y="63859"/>
                </a:lnTo>
                <a:lnTo>
                  <a:pt x="51352" y="63259"/>
                </a:lnTo>
                <a:lnTo>
                  <a:pt x="51143" y="62946"/>
                </a:lnTo>
                <a:lnTo>
                  <a:pt x="50909" y="62946"/>
                </a:lnTo>
                <a:lnTo>
                  <a:pt x="50465" y="62346"/>
                </a:lnTo>
                <a:lnTo>
                  <a:pt x="50231" y="62059"/>
                </a:lnTo>
                <a:lnTo>
                  <a:pt x="49996" y="61746"/>
                </a:lnTo>
                <a:lnTo>
                  <a:pt x="49996" y="61459"/>
                </a:lnTo>
                <a:lnTo>
                  <a:pt x="49318" y="60572"/>
                </a:lnTo>
                <a:lnTo>
                  <a:pt x="49318" y="60259"/>
                </a:lnTo>
                <a:lnTo>
                  <a:pt x="48641" y="59060"/>
                </a:lnTo>
                <a:lnTo>
                  <a:pt x="47963" y="58172"/>
                </a:lnTo>
                <a:lnTo>
                  <a:pt x="47963" y="57886"/>
                </a:lnTo>
                <a:lnTo>
                  <a:pt x="47963" y="57572"/>
                </a:lnTo>
                <a:lnTo>
                  <a:pt x="47754" y="56973"/>
                </a:lnTo>
                <a:lnTo>
                  <a:pt x="47754" y="56686"/>
                </a:lnTo>
                <a:lnTo>
                  <a:pt x="47754" y="56373"/>
                </a:lnTo>
                <a:lnTo>
                  <a:pt x="47754" y="56086"/>
                </a:lnTo>
                <a:lnTo>
                  <a:pt x="47520" y="55773"/>
                </a:lnTo>
                <a:lnTo>
                  <a:pt x="46842" y="56086"/>
                </a:lnTo>
                <a:lnTo>
                  <a:pt x="46633" y="56086"/>
                </a:lnTo>
                <a:lnTo>
                  <a:pt x="46399" y="55773"/>
                </a:lnTo>
                <a:lnTo>
                  <a:pt x="46164" y="55172"/>
                </a:lnTo>
                <a:lnTo>
                  <a:pt x="46164" y="54886"/>
                </a:lnTo>
                <a:lnTo>
                  <a:pt x="46399" y="54286"/>
                </a:lnTo>
                <a:lnTo>
                  <a:pt x="46399" y="53999"/>
                </a:lnTo>
                <a:lnTo>
                  <a:pt x="46633" y="53686"/>
                </a:lnTo>
                <a:lnTo>
                  <a:pt x="46633" y="53086"/>
                </a:lnTo>
                <a:lnTo>
                  <a:pt x="46633" y="52799"/>
                </a:lnTo>
                <a:lnTo>
                  <a:pt x="47076" y="52486"/>
                </a:lnTo>
                <a:lnTo>
                  <a:pt x="47520" y="52199"/>
                </a:lnTo>
                <a:lnTo>
                  <a:pt x="48875" y="51286"/>
                </a:lnTo>
                <a:lnTo>
                  <a:pt x="48875" y="50999"/>
                </a:lnTo>
                <a:lnTo>
                  <a:pt x="49787" y="50686"/>
                </a:lnTo>
                <a:lnTo>
                  <a:pt x="50674" y="50112"/>
                </a:lnTo>
                <a:lnTo>
                  <a:pt x="51587" y="49512"/>
                </a:lnTo>
                <a:lnTo>
                  <a:pt x="51587" y="49199"/>
                </a:lnTo>
                <a:lnTo>
                  <a:pt x="52029" y="49199"/>
                </a:lnTo>
                <a:lnTo>
                  <a:pt x="52707" y="49199"/>
                </a:lnTo>
                <a:lnTo>
                  <a:pt x="55183" y="47712"/>
                </a:lnTo>
                <a:lnTo>
                  <a:pt x="56096" y="47112"/>
                </a:lnTo>
                <a:lnTo>
                  <a:pt x="56330" y="47112"/>
                </a:lnTo>
                <a:lnTo>
                  <a:pt x="56982" y="46199"/>
                </a:lnTo>
                <a:lnTo>
                  <a:pt x="57452" y="45912"/>
                </a:lnTo>
                <a:lnTo>
                  <a:pt x="57895" y="45912"/>
                </a:lnTo>
                <a:lnTo>
                  <a:pt x="57895" y="45625"/>
                </a:lnTo>
                <a:lnTo>
                  <a:pt x="57895" y="45025"/>
                </a:lnTo>
                <a:lnTo>
                  <a:pt x="59015" y="43512"/>
                </a:lnTo>
                <a:lnTo>
                  <a:pt x="59015" y="42912"/>
                </a:lnTo>
                <a:lnTo>
                  <a:pt x="59484" y="42025"/>
                </a:lnTo>
                <a:lnTo>
                  <a:pt x="59693" y="41712"/>
                </a:lnTo>
                <a:lnTo>
                  <a:pt x="60162" y="41712"/>
                </a:lnTo>
                <a:lnTo>
                  <a:pt x="60840" y="40825"/>
                </a:lnTo>
                <a:lnTo>
                  <a:pt x="61283" y="40512"/>
                </a:lnTo>
                <a:lnTo>
                  <a:pt x="61961" y="40225"/>
                </a:lnTo>
                <a:lnTo>
                  <a:pt x="62639" y="40225"/>
                </a:lnTo>
                <a:lnTo>
                  <a:pt x="63995" y="39339"/>
                </a:lnTo>
                <a:lnTo>
                  <a:pt x="64203" y="39026"/>
                </a:lnTo>
                <a:lnTo>
                  <a:pt x="64437" y="38139"/>
                </a:lnTo>
                <a:lnTo>
                  <a:pt x="64437" y="37826"/>
                </a:lnTo>
                <a:lnTo>
                  <a:pt x="64203" y="37826"/>
                </a:lnTo>
                <a:lnTo>
                  <a:pt x="63760" y="37826"/>
                </a:lnTo>
                <a:lnTo>
                  <a:pt x="63525" y="38139"/>
                </a:lnTo>
                <a:lnTo>
                  <a:pt x="62847" y="38739"/>
                </a:lnTo>
                <a:lnTo>
                  <a:pt x="62404" y="38739"/>
                </a:lnTo>
                <a:lnTo>
                  <a:pt x="62169" y="38739"/>
                </a:lnTo>
                <a:lnTo>
                  <a:pt x="61726" y="38739"/>
                </a:lnTo>
                <a:lnTo>
                  <a:pt x="61726" y="38139"/>
                </a:lnTo>
                <a:lnTo>
                  <a:pt x="62639" y="36026"/>
                </a:lnTo>
                <a:lnTo>
                  <a:pt x="63082" y="35739"/>
                </a:lnTo>
                <a:lnTo>
                  <a:pt x="63760" y="35139"/>
                </a:lnTo>
                <a:lnTo>
                  <a:pt x="64203" y="35139"/>
                </a:lnTo>
                <a:lnTo>
                  <a:pt x="64437" y="35139"/>
                </a:lnTo>
                <a:lnTo>
                  <a:pt x="64672" y="35139"/>
                </a:lnTo>
                <a:lnTo>
                  <a:pt x="66471" y="33626"/>
                </a:lnTo>
                <a:lnTo>
                  <a:pt x="66471" y="33339"/>
                </a:lnTo>
                <a:lnTo>
                  <a:pt x="66679" y="33026"/>
                </a:lnTo>
                <a:lnTo>
                  <a:pt x="68269" y="32426"/>
                </a:lnTo>
                <a:lnTo>
                  <a:pt x="69182" y="31539"/>
                </a:lnTo>
                <a:lnTo>
                  <a:pt x="70980" y="29139"/>
                </a:lnTo>
                <a:lnTo>
                  <a:pt x="71423" y="28252"/>
                </a:lnTo>
                <a:lnTo>
                  <a:pt x="71423" y="27939"/>
                </a:lnTo>
                <a:lnTo>
                  <a:pt x="71658" y="27652"/>
                </a:lnTo>
                <a:lnTo>
                  <a:pt x="72779" y="26452"/>
                </a:lnTo>
                <a:lnTo>
                  <a:pt x="73457" y="25539"/>
                </a:lnTo>
                <a:lnTo>
                  <a:pt x="73691" y="25539"/>
                </a:lnTo>
                <a:lnTo>
                  <a:pt x="73900" y="24652"/>
                </a:lnTo>
                <a:lnTo>
                  <a:pt x="73900" y="24052"/>
                </a:lnTo>
                <a:lnTo>
                  <a:pt x="74369" y="22853"/>
                </a:lnTo>
                <a:lnTo>
                  <a:pt x="74812" y="22252"/>
                </a:lnTo>
                <a:lnTo>
                  <a:pt x="75255" y="21339"/>
                </a:lnTo>
                <a:lnTo>
                  <a:pt x="75933" y="20140"/>
                </a:lnTo>
                <a:lnTo>
                  <a:pt x="76168" y="19853"/>
                </a:lnTo>
                <a:lnTo>
                  <a:pt x="75933" y="19540"/>
                </a:lnTo>
                <a:lnTo>
                  <a:pt x="75255" y="18940"/>
                </a:lnTo>
                <a:lnTo>
                  <a:pt x="75255" y="18652"/>
                </a:lnTo>
                <a:lnTo>
                  <a:pt x="75255" y="18053"/>
                </a:lnTo>
                <a:lnTo>
                  <a:pt x="75725" y="17453"/>
                </a:lnTo>
                <a:lnTo>
                  <a:pt x="75725" y="16853"/>
                </a:lnTo>
                <a:lnTo>
                  <a:pt x="76376" y="15653"/>
                </a:lnTo>
                <a:lnTo>
                  <a:pt x="76611" y="15340"/>
                </a:lnTo>
                <a:lnTo>
                  <a:pt x="77288" y="15340"/>
                </a:lnTo>
                <a:lnTo>
                  <a:pt x="77523" y="15053"/>
                </a:lnTo>
                <a:lnTo>
                  <a:pt x="77523" y="14740"/>
                </a:lnTo>
                <a:lnTo>
                  <a:pt x="77523" y="14453"/>
                </a:lnTo>
                <a:lnTo>
                  <a:pt x="77523" y="13853"/>
                </a:lnTo>
                <a:lnTo>
                  <a:pt x="77523" y="13540"/>
                </a:lnTo>
                <a:lnTo>
                  <a:pt x="77966" y="12653"/>
                </a:lnTo>
                <a:lnTo>
                  <a:pt x="78201" y="11740"/>
                </a:lnTo>
                <a:lnTo>
                  <a:pt x="78409" y="11740"/>
                </a:lnTo>
                <a:lnTo>
                  <a:pt x="78644" y="11453"/>
                </a:lnTo>
                <a:lnTo>
                  <a:pt x="78879" y="11140"/>
                </a:lnTo>
                <a:lnTo>
                  <a:pt x="79322" y="10253"/>
                </a:lnTo>
                <a:lnTo>
                  <a:pt x="80234" y="9340"/>
                </a:lnTo>
                <a:lnTo>
                  <a:pt x="80912" y="8740"/>
                </a:lnTo>
                <a:lnTo>
                  <a:pt x="81120" y="8427"/>
                </a:lnTo>
                <a:lnTo>
                  <a:pt x="81798" y="7827"/>
                </a:lnTo>
                <a:lnTo>
                  <a:pt x="83388" y="6627"/>
                </a:lnTo>
                <a:lnTo>
                  <a:pt x="83388" y="6340"/>
                </a:lnTo>
                <a:lnTo>
                  <a:pt x="82919" y="5740"/>
                </a:lnTo>
                <a:lnTo>
                  <a:pt x="82919" y="5427"/>
                </a:lnTo>
                <a:lnTo>
                  <a:pt x="83388" y="5140"/>
                </a:lnTo>
                <a:lnTo>
                  <a:pt x="83596" y="5140"/>
                </a:lnTo>
                <a:lnTo>
                  <a:pt x="83596" y="4827"/>
                </a:lnTo>
                <a:lnTo>
                  <a:pt x="84509" y="4827"/>
                </a:lnTo>
                <a:lnTo>
                  <a:pt x="85187" y="4827"/>
                </a:lnTo>
                <a:lnTo>
                  <a:pt x="85630" y="4827"/>
                </a:lnTo>
                <a:lnTo>
                  <a:pt x="85630" y="4540"/>
                </a:lnTo>
                <a:lnTo>
                  <a:pt x="86073" y="4227"/>
                </a:lnTo>
                <a:lnTo>
                  <a:pt x="86542" y="3627"/>
                </a:lnTo>
                <a:lnTo>
                  <a:pt x="86751" y="2427"/>
                </a:lnTo>
                <a:lnTo>
                  <a:pt x="87220" y="1827"/>
                </a:lnTo>
                <a:lnTo>
                  <a:pt x="87663" y="1514"/>
                </a:lnTo>
                <a:lnTo>
                  <a:pt x="89462" y="1514"/>
                </a:lnTo>
                <a:lnTo>
                  <a:pt x="90139" y="1514"/>
                </a:lnTo>
                <a:lnTo>
                  <a:pt x="91052" y="1514"/>
                </a:lnTo>
                <a:lnTo>
                  <a:pt x="92407" y="627"/>
                </a:lnTo>
                <a:lnTo>
                  <a:pt x="92850" y="627"/>
                </a:lnTo>
                <a:lnTo>
                  <a:pt x="93294" y="314"/>
                </a:lnTo>
                <a:lnTo>
                  <a:pt x="93972" y="28"/>
                </a:lnTo>
                <a:lnTo>
                  <a:pt x="94884" y="627"/>
                </a:lnTo>
                <a:lnTo>
                  <a:pt x="96239" y="1514"/>
                </a:lnTo>
                <a:lnTo>
                  <a:pt x="98950" y="3027"/>
                </a:lnTo>
                <a:lnTo>
                  <a:pt x="99628" y="3627"/>
                </a:lnTo>
                <a:lnTo>
                  <a:pt x="103460" y="5740"/>
                </a:lnTo>
                <a:lnTo>
                  <a:pt x="107057" y="8140"/>
                </a:lnTo>
                <a:lnTo>
                  <a:pt x="107500" y="8427"/>
                </a:lnTo>
                <a:lnTo>
                  <a:pt x="108412" y="8740"/>
                </a:lnTo>
                <a:lnTo>
                  <a:pt x="108856" y="9027"/>
                </a:lnTo>
                <a:lnTo>
                  <a:pt x="108856" y="9340"/>
                </a:lnTo>
                <a:lnTo>
                  <a:pt x="111123" y="10540"/>
                </a:lnTo>
                <a:lnTo>
                  <a:pt x="112244" y="11140"/>
                </a:lnTo>
                <a:lnTo>
                  <a:pt x="115190" y="12940"/>
                </a:lnTo>
                <a:lnTo>
                  <a:pt x="117432" y="14453"/>
                </a:lnTo>
                <a:lnTo>
                  <a:pt x="118553" y="15053"/>
                </a:lnTo>
                <a:lnTo>
                  <a:pt x="118787" y="15340"/>
                </a:lnTo>
                <a:lnTo>
                  <a:pt x="119700" y="15653"/>
                </a:lnTo>
                <a:lnTo>
                  <a:pt x="121498" y="17140"/>
                </a:lnTo>
                <a:lnTo>
                  <a:pt x="122854" y="18053"/>
                </a:lnTo>
                <a:lnTo>
                  <a:pt x="123062" y="18053"/>
                </a:lnTo>
                <a:lnTo>
                  <a:pt x="127807" y="21052"/>
                </a:lnTo>
                <a:lnTo>
                  <a:pt x="128250" y="21339"/>
                </a:lnTo>
                <a:lnTo>
                  <a:pt x="129397" y="22252"/>
                </a:lnTo>
                <a:lnTo>
                  <a:pt x="129605" y="22252"/>
                </a:lnTo>
                <a:lnTo>
                  <a:pt x="131404" y="23452"/>
                </a:lnTo>
                <a:lnTo>
                  <a:pt x="132082" y="24052"/>
                </a:lnTo>
                <a:lnTo>
                  <a:pt x="133228" y="24652"/>
                </a:lnTo>
                <a:lnTo>
                  <a:pt x="133437" y="24652"/>
                </a:lnTo>
                <a:lnTo>
                  <a:pt x="134350" y="25252"/>
                </a:lnTo>
                <a:lnTo>
                  <a:pt x="136591" y="26739"/>
                </a:lnTo>
                <a:lnTo>
                  <a:pt x="138859" y="27939"/>
                </a:lnTo>
                <a:lnTo>
                  <a:pt x="138859" y="28252"/>
                </a:lnTo>
                <a:lnTo>
                  <a:pt x="142691" y="30339"/>
                </a:lnTo>
                <a:lnTo>
                  <a:pt x="142925" y="30339"/>
                </a:lnTo>
                <a:lnTo>
                  <a:pt x="143812" y="30939"/>
                </a:lnTo>
                <a:lnTo>
                  <a:pt x="146288" y="32426"/>
                </a:lnTo>
                <a:lnTo>
                  <a:pt x="146758" y="32739"/>
                </a:lnTo>
                <a:lnTo>
                  <a:pt x="148113" y="33339"/>
                </a:lnTo>
                <a:lnTo>
                  <a:pt x="149442" y="33939"/>
                </a:lnTo>
                <a:lnTo>
                  <a:pt x="151710" y="35426"/>
                </a:lnTo>
                <a:lnTo>
                  <a:pt x="152153" y="35739"/>
                </a:lnTo>
                <a:lnTo>
                  <a:pt x="153066" y="36026"/>
                </a:lnTo>
                <a:lnTo>
                  <a:pt x="153300" y="36339"/>
                </a:lnTo>
                <a:lnTo>
                  <a:pt x="153744" y="36626"/>
                </a:lnTo>
                <a:lnTo>
                  <a:pt x="155307" y="37539"/>
                </a:lnTo>
                <a:lnTo>
                  <a:pt x="155542" y="37539"/>
                </a:lnTo>
                <a:lnTo>
                  <a:pt x="156220" y="37826"/>
                </a:lnTo>
                <a:lnTo>
                  <a:pt x="158018" y="39026"/>
                </a:lnTo>
                <a:lnTo>
                  <a:pt x="158696" y="39625"/>
                </a:lnTo>
                <a:lnTo>
                  <a:pt x="159165" y="39625"/>
                </a:lnTo>
                <a:lnTo>
                  <a:pt x="159165" y="39939"/>
                </a:lnTo>
                <a:lnTo>
                  <a:pt x="159374" y="39939"/>
                </a:lnTo>
                <a:lnTo>
                  <a:pt x="160286" y="40512"/>
                </a:lnTo>
                <a:lnTo>
                  <a:pt x="161407" y="41113"/>
                </a:lnTo>
                <a:lnTo>
                  <a:pt x="161850" y="41426"/>
                </a:lnTo>
                <a:lnTo>
                  <a:pt x="162998" y="42025"/>
                </a:lnTo>
                <a:lnTo>
                  <a:pt x="163675" y="42312"/>
                </a:lnTo>
                <a:lnTo>
                  <a:pt x="164796" y="42912"/>
                </a:lnTo>
                <a:lnTo>
                  <a:pt x="165239" y="43225"/>
                </a:lnTo>
                <a:lnTo>
                  <a:pt x="166152" y="43825"/>
                </a:lnTo>
                <a:lnTo>
                  <a:pt x="166360" y="44112"/>
                </a:lnTo>
                <a:lnTo>
                  <a:pt x="166594" y="44112"/>
                </a:lnTo>
                <a:lnTo>
                  <a:pt x="167715" y="44712"/>
                </a:lnTo>
                <a:lnTo>
                  <a:pt x="167950" y="45025"/>
                </a:lnTo>
                <a:lnTo>
                  <a:pt x="169983" y="46199"/>
                </a:lnTo>
                <a:lnTo>
                  <a:pt x="171782" y="47112"/>
                </a:lnTo>
                <a:lnTo>
                  <a:pt x="172903" y="47712"/>
                </a:lnTo>
                <a:lnTo>
                  <a:pt x="173815" y="48312"/>
                </a:lnTo>
                <a:lnTo>
                  <a:pt x="174258" y="48599"/>
                </a:lnTo>
                <a:lnTo>
                  <a:pt x="174493" y="48912"/>
                </a:lnTo>
                <a:lnTo>
                  <a:pt x="175171" y="49199"/>
                </a:lnTo>
                <a:lnTo>
                  <a:pt x="175848" y="49512"/>
                </a:lnTo>
                <a:lnTo>
                  <a:pt x="177647" y="50686"/>
                </a:lnTo>
                <a:lnTo>
                  <a:pt x="177882" y="50686"/>
                </a:lnTo>
                <a:lnTo>
                  <a:pt x="178768" y="51286"/>
                </a:lnTo>
                <a:lnTo>
                  <a:pt x="179211" y="51886"/>
                </a:lnTo>
                <a:lnTo>
                  <a:pt x="179445" y="51886"/>
                </a:lnTo>
                <a:lnTo>
                  <a:pt x="179889" y="51886"/>
                </a:lnTo>
                <a:lnTo>
                  <a:pt x="180801" y="51886"/>
                </a:lnTo>
                <a:lnTo>
                  <a:pt x="180567" y="54286"/>
                </a:lnTo>
                <a:lnTo>
                  <a:pt x="180123" y="55172"/>
                </a:lnTo>
                <a:lnTo>
                  <a:pt x="179680" y="57572"/>
                </a:lnTo>
                <a:lnTo>
                  <a:pt x="179211" y="58459"/>
                </a:lnTo>
                <a:lnTo>
                  <a:pt x="179002" y="59972"/>
                </a:lnTo>
                <a:lnTo>
                  <a:pt x="178768" y="60859"/>
                </a:lnTo>
                <a:lnTo>
                  <a:pt x="178325" y="62346"/>
                </a:lnTo>
                <a:lnTo>
                  <a:pt x="178090" y="63259"/>
                </a:lnTo>
                <a:lnTo>
                  <a:pt x="178090" y="63546"/>
                </a:lnTo>
                <a:lnTo>
                  <a:pt x="178090" y="63859"/>
                </a:lnTo>
                <a:lnTo>
                  <a:pt x="177882" y="63859"/>
                </a:lnTo>
                <a:lnTo>
                  <a:pt x="177204" y="66546"/>
                </a:lnTo>
                <a:lnTo>
                  <a:pt x="176969" y="67433"/>
                </a:lnTo>
                <a:lnTo>
                  <a:pt x="176526" y="68633"/>
                </a:lnTo>
                <a:lnTo>
                  <a:pt x="176057" y="69520"/>
                </a:lnTo>
                <a:lnTo>
                  <a:pt x="175171" y="71320"/>
                </a:lnTo>
                <a:lnTo>
                  <a:pt x="174936" y="71920"/>
                </a:lnTo>
                <a:lnTo>
                  <a:pt x="174493" y="72806"/>
                </a:lnTo>
                <a:lnTo>
                  <a:pt x="174258" y="73407"/>
                </a:lnTo>
                <a:lnTo>
                  <a:pt x="174024" y="74007"/>
                </a:lnTo>
                <a:lnTo>
                  <a:pt x="173815" y="74580"/>
                </a:lnTo>
                <a:lnTo>
                  <a:pt x="173815" y="74893"/>
                </a:lnTo>
                <a:lnTo>
                  <a:pt x="173580" y="75493"/>
                </a:lnTo>
                <a:lnTo>
                  <a:pt x="173372" y="75780"/>
                </a:lnTo>
                <a:lnTo>
                  <a:pt x="173372" y="76093"/>
                </a:lnTo>
                <a:lnTo>
                  <a:pt x="173137" y="76380"/>
                </a:lnTo>
                <a:lnTo>
                  <a:pt x="173137" y="76667"/>
                </a:lnTo>
                <a:lnTo>
                  <a:pt x="172903" y="76980"/>
                </a:lnTo>
                <a:lnTo>
                  <a:pt x="172694" y="77267"/>
                </a:lnTo>
                <a:lnTo>
                  <a:pt x="172460" y="77867"/>
                </a:lnTo>
                <a:lnTo>
                  <a:pt x="172017" y="78780"/>
                </a:lnTo>
                <a:lnTo>
                  <a:pt x="171782" y="79067"/>
                </a:lnTo>
                <a:lnTo>
                  <a:pt x="171547" y="79354"/>
                </a:lnTo>
                <a:lnTo>
                  <a:pt x="171339" y="79667"/>
                </a:lnTo>
                <a:lnTo>
                  <a:pt x="171104" y="80267"/>
                </a:lnTo>
                <a:lnTo>
                  <a:pt x="170870" y="80554"/>
                </a:lnTo>
                <a:lnTo>
                  <a:pt x="170661" y="80867"/>
                </a:lnTo>
                <a:lnTo>
                  <a:pt x="170661" y="81154"/>
                </a:lnTo>
                <a:lnTo>
                  <a:pt x="170426" y="81754"/>
                </a:lnTo>
                <a:lnTo>
                  <a:pt x="170192" y="82041"/>
                </a:lnTo>
                <a:lnTo>
                  <a:pt x="169983" y="82354"/>
                </a:lnTo>
                <a:lnTo>
                  <a:pt x="169749" y="82641"/>
                </a:lnTo>
                <a:lnTo>
                  <a:pt x="169514" y="83241"/>
                </a:lnTo>
                <a:lnTo>
                  <a:pt x="169306" y="83841"/>
                </a:lnTo>
                <a:lnTo>
                  <a:pt x="169071" y="83841"/>
                </a:lnTo>
                <a:lnTo>
                  <a:pt x="168863" y="84441"/>
                </a:lnTo>
                <a:lnTo>
                  <a:pt x="168393" y="85328"/>
                </a:lnTo>
                <a:lnTo>
                  <a:pt x="168185" y="85615"/>
                </a:lnTo>
                <a:lnTo>
                  <a:pt x="167715" y="86528"/>
                </a:lnTo>
                <a:lnTo>
                  <a:pt x="167507" y="87415"/>
                </a:lnTo>
                <a:lnTo>
                  <a:pt x="167507" y="88302"/>
                </a:lnTo>
                <a:lnTo>
                  <a:pt x="167272" y="88901"/>
                </a:lnTo>
                <a:lnTo>
                  <a:pt x="167272" y="89501"/>
                </a:lnTo>
                <a:lnTo>
                  <a:pt x="167037" y="89788"/>
                </a:lnTo>
                <a:lnTo>
                  <a:pt x="167037" y="90388"/>
                </a:lnTo>
                <a:lnTo>
                  <a:pt x="167037" y="90675"/>
                </a:lnTo>
                <a:lnTo>
                  <a:pt x="166829" y="90988"/>
                </a:lnTo>
                <a:lnTo>
                  <a:pt x="166829" y="91275"/>
                </a:lnTo>
                <a:lnTo>
                  <a:pt x="166829" y="91588"/>
                </a:lnTo>
                <a:lnTo>
                  <a:pt x="166829" y="92475"/>
                </a:lnTo>
                <a:lnTo>
                  <a:pt x="166594" y="92762"/>
                </a:lnTo>
                <a:lnTo>
                  <a:pt x="166594" y="93362"/>
                </a:lnTo>
                <a:lnTo>
                  <a:pt x="165682" y="93075"/>
                </a:lnTo>
                <a:lnTo>
                  <a:pt x="165682" y="93675"/>
                </a:lnTo>
                <a:lnTo>
                  <a:pt x="164796" y="93675"/>
                </a:lnTo>
                <a:lnTo>
                  <a:pt x="163675" y="95162"/>
                </a:lnTo>
                <a:lnTo>
                  <a:pt x="163440" y="95736"/>
                </a:lnTo>
                <a:lnTo>
                  <a:pt x="162320" y="99023"/>
                </a:lnTo>
                <a:lnTo>
                  <a:pt x="162085" y="99310"/>
                </a:lnTo>
                <a:lnTo>
                  <a:pt x="162085" y="99623"/>
                </a:lnTo>
                <a:lnTo>
                  <a:pt x="161642" y="100223"/>
                </a:lnTo>
                <a:lnTo>
                  <a:pt x="161407" y="100223"/>
                </a:lnTo>
                <a:lnTo>
                  <a:pt x="159817" y="101110"/>
                </a:lnTo>
                <a:lnTo>
                  <a:pt x="159165" y="101997"/>
                </a:lnTo>
                <a:lnTo>
                  <a:pt x="157341" y="101997"/>
                </a:lnTo>
                <a:lnTo>
                  <a:pt x="156220" y="102283"/>
                </a:lnTo>
                <a:lnTo>
                  <a:pt x="155542" y="102596"/>
                </a:lnTo>
                <a:lnTo>
                  <a:pt x="155307" y="102596"/>
                </a:lnTo>
                <a:lnTo>
                  <a:pt x="154864" y="102596"/>
                </a:lnTo>
                <a:lnTo>
                  <a:pt x="154629" y="102596"/>
                </a:lnTo>
                <a:lnTo>
                  <a:pt x="153978" y="102596"/>
                </a:lnTo>
                <a:lnTo>
                  <a:pt x="153509" y="102596"/>
                </a:lnTo>
                <a:lnTo>
                  <a:pt x="152153" y="102596"/>
                </a:lnTo>
                <a:lnTo>
                  <a:pt x="151945" y="102283"/>
                </a:lnTo>
                <a:lnTo>
                  <a:pt x="151710" y="102283"/>
                </a:lnTo>
                <a:lnTo>
                  <a:pt x="149677" y="101997"/>
                </a:lnTo>
                <a:lnTo>
                  <a:pt x="148999" y="102283"/>
                </a:lnTo>
                <a:lnTo>
                  <a:pt x="148790" y="102596"/>
                </a:lnTo>
                <a:lnTo>
                  <a:pt x="147435" y="104083"/>
                </a:lnTo>
                <a:lnTo>
                  <a:pt x="147435" y="104370"/>
                </a:lnTo>
                <a:lnTo>
                  <a:pt x="146966" y="105857"/>
                </a:lnTo>
                <a:lnTo>
                  <a:pt x="146966" y="107944"/>
                </a:lnTo>
                <a:lnTo>
                  <a:pt x="147435" y="108544"/>
                </a:lnTo>
                <a:lnTo>
                  <a:pt x="147435" y="109431"/>
                </a:lnTo>
                <a:lnTo>
                  <a:pt x="146966" y="109718"/>
                </a:lnTo>
                <a:lnTo>
                  <a:pt x="146758" y="110031"/>
                </a:lnTo>
                <a:lnTo>
                  <a:pt x="146523" y="110918"/>
                </a:lnTo>
                <a:lnTo>
                  <a:pt x="146288" y="112092"/>
                </a:lnTo>
                <a:lnTo>
                  <a:pt x="146080" y="113891"/>
                </a:lnTo>
                <a:lnTo>
                  <a:pt x="145402" y="114779"/>
                </a:lnTo>
                <a:lnTo>
                  <a:pt x="144933" y="114492"/>
                </a:lnTo>
                <a:lnTo>
                  <a:pt x="144490" y="114492"/>
                </a:lnTo>
                <a:lnTo>
                  <a:pt x="144047" y="114178"/>
                </a:lnTo>
                <a:lnTo>
                  <a:pt x="143812" y="114492"/>
                </a:lnTo>
                <a:lnTo>
                  <a:pt x="143369" y="115066"/>
                </a:lnTo>
                <a:lnTo>
                  <a:pt x="142248" y="115379"/>
                </a:lnTo>
                <a:lnTo>
                  <a:pt x="141778" y="115665"/>
                </a:lnTo>
                <a:lnTo>
                  <a:pt x="141570" y="116265"/>
                </a:lnTo>
                <a:lnTo>
                  <a:pt x="141778" y="116552"/>
                </a:lnTo>
                <a:lnTo>
                  <a:pt x="141778" y="117152"/>
                </a:lnTo>
                <a:lnTo>
                  <a:pt x="141778" y="117439"/>
                </a:lnTo>
                <a:lnTo>
                  <a:pt x="141778" y="118039"/>
                </a:lnTo>
                <a:lnTo>
                  <a:pt x="142248" y="119813"/>
                </a:lnTo>
                <a:lnTo>
                  <a:pt x="142248" y="120126"/>
                </a:lnTo>
                <a:lnTo>
                  <a:pt x="141778" y="120726"/>
                </a:lnTo>
                <a:lnTo>
                  <a:pt x="141570" y="121013"/>
                </a:lnTo>
                <a:lnTo>
                  <a:pt x="141101" y="121613"/>
                </a:lnTo>
                <a:lnTo>
                  <a:pt x="141101" y="121900"/>
                </a:lnTo>
                <a:lnTo>
                  <a:pt x="140893" y="122787"/>
                </a:lnTo>
                <a:lnTo>
                  <a:pt x="140215" y="123387"/>
                </a:lnTo>
                <a:lnTo>
                  <a:pt x="139980" y="123987"/>
                </a:lnTo>
                <a:lnTo>
                  <a:pt x="139745" y="124874"/>
                </a:lnTo>
                <a:lnTo>
                  <a:pt x="139745" y="125161"/>
                </a:lnTo>
                <a:lnTo>
                  <a:pt x="139980" y="125161"/>
                </a:lnTo>
                <a:lnTo>
                  <a:pt x="140215" y="126048"/>
                </a:lnTo>
                <a:lnTo>
                  <a:pt x="140423" y="126960"/>
                </a:lnTo>
                <a:lnTo>
                  <a:pt x="140423" y="127247"/>
                </a:lnTo>
                <a:lnTo>
                  <a:pt x="140893" y="128135"/>
                </a:lnTo>
                <a:lnTo>
                  <a:pt x="141336" y="128421"/>
                </a:lnTo>
                <a:lnTo>
                  <a:pt x="142248" y="128734"/>
                </a:lnTo>
                <a:lnTo>
                  <a:pt x="142456" y="129021"/>
                </a:lnTo>
                <a:lnTo>
                  <a:pt x="142691" y="129021"/>
                </a:lnTo>
                <a:lnTo>
                  <a:pt x="142925" y="129334"/>
                </a:lnTo>
                <a:lnTo>
                  <a:pt x="143603" y="129334"/>
                </a:lnTo>
                <a:lnTo>
                  <a:pt x="144281" y="129908"/>
                </a:lnTo>
                <a:lnTo>
                  <a:pt x="144724" y="129908"/>
                </a:lnTo>
                <a:lnTo>
                  <a:pt x="144933" y="129908"/>
                </a:lnTo>
                <a:lnTo>
                  <a:pt x="145167" y="129908"/>
                </a:lnTo>
                <a:lnTo>
                  <a:pt x="145402" y="130221"/>
                </a:lnTo>
                <a:lnTo>
                  <a:pt x="146523" y="130795"/>
                </a:lnTo>
                <a:lnTo>
                  <a:pt x="146758" y="131682"/>
                </a:lnTo>
                <a:lnTo>
                  <a:pt x="146966" y="131995"/>
                </a:lnTo>
                <a:lnTo>
                  <a:pt x="146966" y="131682"/>
                </a:lnTo>
                <a:lnTo>
                  <a:pt x="147201" y="131682"/>
                </a:lnTo>
                <a:lnTo>
                  <a:pt x="147878" y="131682"/>
                </a:lnTo>
                <a:lnTo>
                  <a:pt x="148321" y="131682"/>
                </a:lnTo>
                <a:lnTo>
                  <a:pt x="148556" y="131395"/>
                </a:lnTo>
                <a:lnTo>
                  <a:pt x="148790" y="130795"/>
                </a:lnTo>
                <a:lnTo>
                  <a:pt x="148999" y="130221"/>
                </a:lnTo>
                <a:lnTo>
                  <a:pt x="149234" y="129908"/>
                </a:lnTo>
                <a:lnTo>
                  <a:pt x="149677" y="129334"/>
                </a:lnTo>
                <a:lnTo>
                  <a:pt x="149912" y="129334"/>
                </a:lnTo>
                <a:lnTo>
                  <a:pt x="150120" y="129334"/>
                </a:lnTo>
                <a:lnTo>
                  <a:pt x="150355" y="129621"/>
                </a:lnTo>
                <a:lnTo>
                  <a:pt x="150798" y="129908"/>
                </a:lnTo>
                <a:lnTo>
                  <a:pt x="151267" y="130508"/>
                </a:lnTo>
                <a:lnTo>
                  <a:pt x="151475" y="130508"/>
                </a:lnTo>
                <a:lnTo>
                  <a:pt x="152388" y="130795"/>
                </a:lnTo>
                <a:lnTo>
                  <a:pt x="152388" y="130508"/>
                </a:lnTo>
                <a:lnTo>
                  <a:pt x="152831" y="130508"/>
                </a:lnTo>
                <a:lnTo>
                  <a:pt x="153066" y="130221"/>
                </a:lnTo>
                <a:lnTo>
                  <a:pt x="153509" y="129908"/>
                </a:lnTo>
                <a:lnTo>
                  <a:pt x="153978" y="129621"/>
                </a:lnTo>
                <a:lnTo>
                  <a:pt x="154186" y="129334"/>
                </a:lnTo>
                <a:lnTo>
                  <a:pt x="154864" y="129334"/>
                </a:lnTo>
                <a:lnTo>
                  <a:pt x="155099" y="129621"/>
                </a:lnTo>
                <a:lnTo>
                  <a:pt x="155542" y="129908"/>
                </a:lnTo>
                <a:lnTo>
                  <a:pt x="155985" y="130221"/>
                </a:lnTo>
                <a:lnTo>
                  <a:pt x="156663" y="130795"/>
                </a:lnTo>
                <a:lnTo>
                  <a:pt x="157341" y="131108"/>
                </a:lnTo>
                <a:lnTo>
                  <a:pt x="157575" y="131108"/>
                </a:lnTo>
                <a:lnTo>
                  <a:pt x="158018" y="131395"/>
                </a:lnTo>
                <a:lnTo>
                  <a:pt x="159165" y="131682"/>
                </a:lnTo>
                <a:lnTo>
                  <a:pt x="159374" y="131995"/>
                </a:lnTo>
                <a:lnTo>
                  <a:pt x="159609" y="131995"/>
                </a:lnTo>
                <a:lnTo>
                  <a:pt x="160286" y="132282"/>
                </a:lnTo>
                <a:lnTo>
                  <a:pt x="160495" y="132282"/>
                </a:lnTo>
                <a:lnTo>
                  <a:pt x="160964" y="132595"/>
                </a:lnTo>
                <a:lnTo>
                  <a:pt x="161850" y="133482"/>
                </a:lnTo>
                <a:lnTo>
                  <a:pt x="162085" y="133482"/>
                </a:lnTo>
                <a:lnTo>
                  <a:pt x="162528" y="133769"/>
                </a:lnTo>
                <a:lnTo>
                  <a:pt x="162763" y="134056"/>
                </a:lnTo>
                <a:lnTo>
                  <a:pt x="164118" y="134656"/>
                </a:lnTo>
                <a:lnTo>
                  <a:pt x="165239" y="134943"/>
                </a:lnTo>
                <a:lnTo>
                  <a:pt x="168628" y="135856"/>
                </a:lnTo>
                <a:lnTo>
                  <a:pt x="169071" y="135856"/>
                </a:lnTo>
                <a:lnTo>
                  <a:pt x="169749" y="134656"/>
                </a:lnTo>
                <a:lnTo>
                  <a:pt x="170192" y="131395"/>
                </a:lnTo>
                <a:lnTo>
                  <a:pt x="169514" y="130508"/>
                </a:lnTo>
                <a:lnTo>
                  <a:pt x="169306" y="130508"/>
                </a:lnTo>
                <a:lnTo>
                  <a:pt x="168863" y="130508"/>
                </a:lnTo>
                <a:lnTo>
                  <a:pt x="169071" y="130221"/>
                </a:lnTo>
                <a:lnTo>
                  <a:pt x="168628" y="129334"/>
                </a:lnTo>
                <a:lnTo>
                  <a:pt x="168628" y="128135"/>
                </a:lnTo>
                <a:lnTo>
                  <a:pt x="167950" y="127535"/>
                </a:lnTo>
                <a:lnTo>
                  <a:pt x="167037" y="127247"/>
                </a:lnTo>
                <a:lnTo>
                  <a:pt x="167037" y="126647"/>
                </a:lnTo>
                <a:lnTo>
                  <a:pt x="167272" y="126361"/>
                </a:lnTo>
                <a:lnTo>
                  <a:pt x="167715" y="126361"/>
                </a:lnTo>
                <a:lnTo>
                  <a:pt x="167950" y="126361"/>
                </a:lnTo>
                <a:lnTo>
                  <a:pt x="168185" y="126048"/>
                </a:lnTo>
                <a:lnTo>
                  <a:pt x="168393" y="126048"/>
                </a:lnTo>
                <a:lnTo>
                  <a:pt x="168628" y="125474"/>
                </a:lnTo>
                <a:lnTo>
                  <a:pt x="169071" y="126647"/>
                </a:lnTo>
                <a:lnTo>
                  <a:pt x="169514" y="126960"/>
                </a:lnTo>
                <a:lnTo>
                  <a:pt x="169514" y="127247"/>
                </a:lnTo>
                <a:lnTo>
                  <a:pt x="169983" y="127535"/>
                </a:lnTo>
                <a:lnTo>
                  <a:pt x="170661" y="129621"/>
                </a:lnTo>
                <a:lnTo>
                  <a:pt x="171104" y="130508"/>
                </a:lnTo>
                <a:lnTo>
                  <a:pt x="171339" y="131395"/>
                </a:lnTo>
                <a:lnTo>
                  <a:pt x="171339" y="134056"/>
                </a:lnTo>
                <a:lnTo>
                  <a:pt x="171547" y="134943"/>
                </a:lnTo>
                <a:lnTo>
                  <a:pt x="172017" y="136743"/>
                </a:lnTo>
                <a:lnTo>
                  <a:pt x="172017" y="137630"/>
                </a:lnTo>
                <a:lnTo>
                  <a:pt x="172460" y="141464"/>
                </a:lnTo>
                <a:lnTo>
                  <a:pt x="172460" y="142951"/>
                </a:lnTo>
                <a:lnTo>
                  <a:pt x="172460" y="143838"/>
                </a:lnTo>
                <a:lnTo>
                  <a:pt x="172225" y="145038"/>
                </a:lnTo>
                <a:lnTo>
                  <a:pt x="172017" y="147099"/>
                </a:lnTo>
                <a:lnTo>
                  <a:pt x="172017" y="148586"/>
                </a:lnTo>
                <a:lnTo>
                  <a:pt x="171782" y="149759"/>
                </a:lnTo>
                <a:lnTo>
                  <a:pt x="171782" y="150647"/>
                </a:lnTo>
                <a:lnTo>
                  <a:pt x="171782" y="151533"/>
                </a:lnTo>
                <a:lnTo>
                  <a:pt x="171782" y="151846"/>
                </a:lnTo>
                <a:lnTo>
                  <a:pt x="171547" y="152420"/>
                </a:lnTo>
                <a:lnTo>
                  <a:pt x="171339" y="153620"/>
                </a:lnTo>
                <a:lnTo>
                  <a:pt x="171339" y="154507"/>
                </a:lnTo>
                <a:lnTo>
                  <a:pt x="171104" y="155081"/>
                </a:lnTo>
                <a:lnTo>
                  <a:pt x="170661" y="157455"/>
                </a:lnTo>
                <a:lnTo>
                  <a:pt x="169983" y="160403"/>
                </a:lnTo>
                <a:lnTo>
                  <a:pt x="169983" y="160716"/>
                </a:lnTo>
                <a:lnTo>
                  <a:pt x="169749" y="161289"/>
                </a:lnTo>
                <a:lnTo>
                  <a:pt x="169749" y="161602"/>
                </a:lnTo>
                <a:lnTo>
                  <a:pt x="169514" y="162489"/>
                </a:lnTo>
                <a:lnTo>
                  <a:pt x="169306" y="162776"/>
                </a:lnTo>
                <a:lnTo>
                  <a:pt x="169306" y="163376"/>
                </a:lnTo>
                <a:lnTo>
                  <a:pt x="169071" y="164550"/>
                </a:lnTo>
                <a:lnTo>
                  <a:pt x="168863" y="164837"/>
                </a:lnTo>
                <a:lnTo>
                  <a:pt x="168628" y="166037"/>
                </a:lnTo>
                <a:lnTo>
                  <a:pt x="168628" y="166611"/>
                </a:lnTo>
                <a:lnTo>
                  <a:pt x="168185" y="167811"/>
                </a:lnTo>
                <a:lnTo>
                  <a:pt x="168185" y="168385"/>
                </a:lnTo>
                <a:lnTo>
                  <a:pt x="167950" y="168985"/>
                </a:lnTo>
                <a:lnTo>
                  <a:pt x="167950" y="169272"/>
                </a:lnTo>
                <a:lnTo>
                  <a:pt x="167715" y="169585"/>
                </a:lnTo>
                <a:lnTo>
                  <a:pt x="167507" y="170472"/>
                </a:lnTo>
                <a:lnTo>
                  <a:pt x="167037" y="172532"/>
                </a:lnTo>
                <a:lnTo>
                  <a:pt x="166594" y="174593"/>
                </a:lnTo>
                <a:lnTo>
                  <a:pt x="165917" y="176967"/>
                </a:lnTo>
                <a:lnTo>
                  <a:pt x="165917" y="177541"/>
                </a:lnTo>
                <a:lnTo>
                  <a:pt x="165682" y="179602"/>
                </a:lnTo>
                <a:lnTo>
                  <a:pt x="165917" y="179915"/>
                </a:lnTo>
                <a:lnTo>
                  <a:pt x="165682" y="180202"/>
                </a:lnTo>
                <a:lnTo>
                  <a:pt x="165474" y="181088"/>
                </a:lnTo>
                <a:lnTo>
                  <a:pt x="165005" y="182262"/>
                </a:lnTo>
                <a:lnTo>
                  <a:pt x="165005" y="182862"/>
                </a:lnTo>
                <a:lnTo>
                  <a:pt x="164796" y="183436"/>
                </a:lnTo>
                <a:lnTo>
                  <a:pt x="164327" y="186097"/>
                </a:lnTo>
                <a:lnTo>
                  <a:pt x="163883" y="188758"/>
                </a:lnTo>
                <a:lnTo>
                  <a:pt x="163675" y="189645"/>
                </a:lnTo>
                <a:lnTo>
                  <a:pt x="163675" y="190531"/>
                </a:lnTo>
                <a:lnTo>
                  <a:pt x="163206" y="192592"/>
                </a:lnTo>
                <a:lnTo>
                  <a:pt x="162998" y="193479"/>
                </a:lnTo>
                <a:lnTo>
                  <a:pt x="162998" y="194053"/>
                </a:lnTo>
                <a:lnTo>
                  <a:pt x="162763" y="195227"/>
                </a:lnTo>
                <a:lnTo>
                  <a:pt x="162528" y="195827"/>
                </a:lnTo>
                <a:lnTo>
                  <a:pt x="162320" y="197001"/>
                </a:lnTo>
                <a:lnTo>
                  <a:pt x="162320" y="197288"/>
                </a:lnTo>
                <a:lnTo>
                  <a:pt x="162320" y="198775"/>
                </a:lnTo>
                <a:lnTo>
                  <a:pt x="162085" y="199948"/>
                </a:lnTo>
                <a:lnTo>
                  <a:pt x="162085" y="200549"/>
                </a:lnTo>
                <a:lnTo>
                  <a:pt x="161850" y="201722"/>
                </a:lnTo>
                <a:lnTo>
                  <a:pt x="161850" y="202296"/>
                </a:lnTo>
                <a:lnTo>
                  <a:pt x="161850" y="202609"/>
                </a:lnTo>
                <a:lnTo>
                  <a:pt x="161850" y="202896"/>
                </a:lnTo>
                <a:lnTo>
                  <a:pt x="161642" y="203183"/>
                </a:lnTo>
                <a:lnTo>
                  <a:pt x="161642" y="203783"/>
                </a:lnTo>
                <a:lnTo>
                  <a:pt x="161407" y="205531"/>
                </a:lnTo>
                <a:lnTo>
                  <a:pt x="161172" y="205531"/>
                </a:lnTo>
                <a:lnTo>
                  <a:pt x="160964" y="206705"/>
                </a:lnTo>
                <a:lnTo>
                  <a:pt x="160964" y="207018"/>
                </a:lnTo>
                <a:lnTo>
                  <a:pt x="160964" y="207905"/>
                </a:lnTo>
                <a:lnTo>
                  <a:pt x="159374" y="222591"/>
                </a:lnTo>
                <a:lnTo>
                  <a:pt x="158931" y="225539"/>
                </a:lnTo>
                <a:lnTo>
                  <a:pt x="158696" y="226999"/>
                </a:lnTo>
                <a:lnTo>
                  <a:pt x="158931" y="228173"/>
                </a:lnTo>
                <a:lnTo>
                  <a:pt x="159165" y="228460"/>
                </a:lnTo>
                <a:lnTo>
                  <a:pt x="158931" y="228747"/>
                </a:lnTo>
                <a:lnTo>
                  <a:pt x="158696" y="228747"/>
                </a:lnTo>
                <a:lnTo>
                  <a:pt x="158488" y="229060"/>
                </a:lnTo>
                <a:lnTo>
                  <a:pt x="158253" y="229634"/>
                </a:lnTo>
                <a:lnTo>
                  <a:pt x="157341" y="230521"/>
                </a:lnTo>
                <a:lnTo>
                  <a:pt x="156898" y="231095"/>
                </a:lnTo>
                <a:lnTo>
                  <a:pt x="155307" y="234616"/>
                </a:lnTo>
                <a:lnTo>
                  <a:pt x="155307" y="235216"/>
                </a:lnTo>
                <a:lnTo>
                  <a:pt x="153978" y="237851"/>
                </a:lnTo>
                <a:lnTo>
                  <a:pt x="153978" y="238138"/>
                </a:lnTo>
                <a:lnTo>
                  <a:pt x="153509" y="238738"/>
                </a:lnTo>
                <a:lnTo>
                  <a:pt x="152623" y="240486"/>
                </a:lnTo>
                <a:lnTo>
                  <a:pt x="152388" y="240799"/>
                </a:lnTo>
                <a:lnTo>
                  <a:pt x="152153" y="241086"/>
                </a:lnTo>
                <a:lnTo>
                  <a:pt x="150798" y="243433"/>
                </a:lnTo>
                <a:lnTo>
                  <a:pt x="150355" y="244007"/>
                </a:lnTo>
                <a:lnTo>
                  <a:pt x="149677" y="245468"/>
                </a:lnTo>
                <a:lnTo>
                  <a:pt x="149442" y="245781"/>
                </a:lnTo>
                <a:lnTo>
                  <a:pt x="149234" y="246068"/>
                </a:lnTo>
                <a:lnTo>
                  <a:pt x="149234" y="246355"/>
                </a:lnTo>
                <a:lnTo>
                  <a:pt x="148556" y="247242"/>
                </a:lnTo>
                <a:lnTo>
                  <a:pt x="146966" y="250163"/>
                </a:lnTo>
                <a:lnTo>
                  <a:pt x="146080" y="251624"/>
                </a:lnTo>
                <a:lnTo>
                  <a:pt x="145845" y="252224"/>
                </a:lnTo>
                <a:lnTo>
                  <a:pt x="144281" y="255146"/>
                </a:lnTo>
                <a:lnTo>
                  <a:pt x="143369" y="256894"/>
                </a:lnTo>
                <a:lnTo>
                  <a:pt x="143134" y="257181"/>
                </a:lnTo>
                <a:lnTo>
                  <a:pt x="142925" y="257494"/>
                </a:lnTo>
                <a:lnTo>
                  <a:pt x="142248" y="258067"/>
                </a:lnTo>
                <a:lnTo>
                  <a:pt x="142248" y="258354"/>
                </a:lnTo>
                <a:lnTo>
                  <a:pt x="139094" y="262450"/>
                </a:lnTo>
                <a:lnTo>
                  <a:pt x="137947" y="263624"/>
                </a:lnTo>
                <a:lnTo>
                  <a:pt x="137738" y="264224"/>
                </a:lnTo>
                <a:lnTo>
                  <a:pt x="137269" y="264510"/>
                </a:lnTo>
                <a:lnTo>
                  <a:pt x="136382" y="264798"/>
                </a:lnTo>
                <a:lnTo>
                  <a:pt x="136148" y="264224"/>
                </a:lnTo>
                <a:lnTo>
                  <a:pt x="135913" y="264224"/>
                </a:lnTo>
                <a:lnTo>
                  <a:pt x="135470" y="263624"/>
                </a:lnTo>
                <a:lnTo>
                  <a:pt x="134115" y="263624"/>
                </a:lnTo>
                <a:lnTo>
                  <a:pt x="134115" y="263911"/>
                </a:lnTo>
                <a:lnTo>
                  <a:pt x="134115" y="264798"/>
                </a:lnTo>
                <a:lnTo>
                  <a:pt x="134793" y="265685"/>
                </a:lnTo>
                <a:lnTo>
                  <a:pt x="135470" y="267145"/>
                </a:lnTo>
                <a:lnTo>
                  <a:pt x="135470" y="267719"/>
                </a:lnTo>
                <a:lnTo>
                  <a:pt x="135236" y="268606"/>
                </a:lnTo>
                <a:lnTo>
                  <a:pt x="134793" y="269467"/>
                </a:lnTo>
                <a:lnTo>
                  <a:pt x="134584" y="269780"/>
                </a:lnTo>
                <a:lnTo>
                  <a:pt x="133672" y="271241"/>
                </a:lnTo>
                <a:lnTo>
                  <a:pt x="133906" y="271815"/>
                </a:lnTo>
                <a:lnTo>
                  <a:pt x="133906" y="272102"/>
                </a:lnTo>
                <a:lnTo>
                  <a:pt x="133906" y="272988"/>
                </a:lnTo>
                <a:lnTo>
                  <a:pt x="133672" y="273276"/>
                </a:lnTo>
                <a:lnTo>
                  <a:pt x="132994" y="274162"/>
                </a:lnTo>
                <a:lnTo>
                  <a:pt x="132759" y="274449"/>
                </a:lnTo>
                <a:lnTo>
                  <a:pt x="132551" y="274736"/>
                </a:lnTo>
                <a:lnTo>
                  <a:pt x="132316" y="275023"/>
                </a:lnTo>
                <a:lnTo>
                  <a:pt x="132082" y="275310"/>
                </a:lnTo>
                <a:lnTo>
                  <a:pt x="131873" y="275623"/>
                </a:lnTo>
                <a:lnTo>
                  <a:pt x="131639" y="275910"/>
                </a:lnTo>
                <a:lnTo>
                  <a:pt x="130726" y="276771"/>
                </a:lnTo>
                <a:lnTo>
                  <a:pt x="130048" y="277945"/>
                </a:lnTo>
                <a:lnTo>
                  <a:pt x="129397" y="278545"/>
                </a:lnTo>
                <a:lnTo>
                  <a:pt x="128719" y="279406"/>
                </a:lnTo>
                <a:lnTo>
                  <a:pt x="127807" y="280292"/>
                </a:lnTo>
                <a:lnTo>
                  <a:pt x="127363" y="280579"/>
                </a:lnTo>
                <a:lnTo>
                  <a:pt x="127129" y="280866"/>
                </a:lnTo>
                <a:lnTo>
                  <a:pt x="126451" y="281466"/>
                </a:lnTo>
                <a:lnTo>
                  <a:pt x="125539" y="282327"/>
                </a:lnTo>
                <a:lnTo>
                  <a:pt x="125330" y="282614"/>
                </a:lnTo>
                <a:lnTo>
                  <a:pt x="125096" y="282901"/>
                </a:lnTo>
                <a:lnTo>
                  <a:pt x="125096" y="283214"/>
                </a:lnTo>
                <a:lnTo>
                  <a:pt x="124887" y="283788"/>
                </a:lnTo>
                <a:lnTo>
                  <a:pt x="124418" y="284362"/>
                </a:lnTo>
                <a:lnTo>
                  <a:pt x="123297" y="285249"/>
                </a:lnTo>
                <a:lnTo>
                  <a:pt x="122385" y="285249"/>
                </a:lnTo>
                <a:lnTo>
                  <a:pt x="121707" y="285536"/>
                </a:lnTo>
                <a:lnTo>
                  <a:pt x="121498" y="285536"/>
                </a:lnTo>
                <a:lnTo>
                  <a:pt x="120820" y="286136"/>
                </a:lnTo>
                <a:lnTo>
                  <a:pt x="120143" y="286423"/>
                </a:lnTo>
                <a:lnTo>
                  <a:pt x="119700" y="286423"/>
                </a:lnTo>
                <a:lnTo>
                  <a:pt x="119465" y="286709"/>
                </a:lnTo>
                <a:lnTo>
                  <a:pt x="119231" y="286709"/>
                </a:lnTo>
                <a:lnTo>
                  <a:pt x="119022" y="286996"/>
                </a:lnTo>
                <a:lnTo>
                  <a:pt x="118344" y="287284"/>
                </a:lnTo>
                <a:lnTo>
                  <a:pt x="117666" y="287597"/>
                </a:lnTo>
                <a:lnTo>
                  <a:pt x="117432" y="287884"/>
                </a:lnTo>
                <a:lnTo>
                  <a:pt x="116989" y="288170"/>
                </a:lnTo>
                <a:lnTo>
                  <a:pt x="116077" y="288744"/>
                </a:lnTo>
                <a:lnTo>
                  <a:pt x="115842" y="288744"/>
                </a:lnTo>
                <a:lnTo>
                  <a:pt x="114955" y="289631"/>
                </a:lnTo>
                <a:lnTo>
                  <a:pt x="114278" y="289918"/>
                </a:lnTo>
                <a:lnTo>
                  <a:pt x="114043" y="290205"/>
                </a:lnTo>
                <a:lnTo>
                  <a:pt x="113600" y="290492"/>
                </a:lnTo>
                <a:lnTo>
                  <a:pt x="113366" y="290805"/>
                </a:lnTo>
                <a:lnTo>
                  <a:pt x="112688" y="291092"/>
                </a:lnTo>
                <a:lnTo>
                  <a:pt x="112244" y="291666"/>
                </a:lnTo>
                <a:lnTo>
                  <a:pt x="111332" y="292553"/>
                </a:lnTo>
                <a:lnTo>
                  <a:pt x="111123" y="292553"/>
                </a:lnTo>
                <a:lnTo>
                  <a:pt x="110889" y="292553"/>
                </a:lnTo>
                <a:lnTo>
                  <a:pt x="110446" y="292553"/>
                </a:lnTo>
                <a:lnTo>
                  <a:pt x="110212" y="292553"/>
                </a:lnTo>
                <a:lnTo>
                  <a:pt x="109768" y="292840"/>
                </a:lnTo>
                <a:lnTo>
                  <a:pt x="109325" y="292840"/>
                </a:lnTo>
                <a:lnTo>
                  <a:pt x="109534" y="293701"/>
                </a:lnTo>
                <a:lnTo>
                  <a:pt x="109534" y="294014"/>
                </a:lnTo>
                <a:lnTo>
                  <a:pt x="109325" y="294874"/>
                </a:lnTo>
                <a:lnTo>
                  <a:pt x="108856" y="295448"/>
                </a:lnTo>
                <a:lnTo>
                  <a:pt x="108412" y="296048"/>
                </a:lnTo>
                <a:lnTo>
                  <a:pt x="108178" y="296048"/>
                </a:lnTo>
                <a:lnTo>
                  <a:pt x="107500" y="296622"/>
                </a:lnTo>
                <a:lnTo>
                  <a:pt x="107292" y="296622"/>
                </a:lnTo>
                <a:lnTo>
                  <a:pt x="106614" y="296909"/>
                </a:lnTo>
                <a:lnTo>
                  <a:pt x="106379" y="296909"/>
                </a:lnTo>
                <a:lnTo>
                  <a:pt x="105702" y="297509"/>
                </a:lnTo>
                <a:lnTo>
                  <a:pt x="105493" y="297796"/>
                </a:lnTo>
                <a:lnTo>
                  <a:pt x="105258" y="298083"/>
                </a:lnTo>
                <a:lnTo>
                  <a:pt x="104815" y="298370"/>
                </a:lnTo>
                <a:lnTo>
                  <a:pt x="104581" y="298657"/>
                </a:lnTo>
                <a:lnTo>
                  <a:pt x="103669" y="299544"/>
                </a:lnTo>
                <a:lnTo>
                  <a:pt x="103669" y="299831"/>
                </a:lnTo>
                <a:lnTo>
                  <a:pt x="102782" y="300717"/>
                </a:lnTo>
                <a:lnTo>
                  <a:pt x="102313" y="301292"/>
                </a:lnTo>
                <a:lnTo>
                  <a:pt x="100958" y="303326"/>
                </a:lnTo>
                <a:lnTo>
                  <a:pt x="100306" y="304213"/>
                </a:lnTo>
                <a:lnTo>
                  <a:pt x="99837" y="304787"/>
                </a:lnTo>
                <a:lnTo>
                  <a:pt x="99159" y="305648"/>
                </a:lnTo>
                <a:lnTo>
                  <a:pt x="99159" y="305961"/>
                </a:lnTo>
                <a:lnTo>
                  <a:pt x="98950" y="305961"/>
                </a:lnTo>
                <a:lnTo>
                  <a:pt x="98715" y="307109"/>
                </a:lnTo>
                <a:lnTo>
                  <a:pt x="97595" y="307995"/>
                </a:lnTo>
                <a:lnTo>
                  <a:pt x="96682" y="309456"/>
                </a:lnTo>
                <a:lnTo>
                  <a:pt x="96448" y="309743"/>
                </a:lnTo>
                <a:lnTo>
                  <a:pt x="95119" y="312065"/>
                </a:lnTo>
                <a:lnTo>
                  <a:pt x="94441" y="313239"/>
                </a:lnTo>
                <a:lnTo>
                  <a:pt x="93972" y="314386"/>
                </a:lnTo>
                <a:lnTo>
                  <a:pt x="92850" y="316421"/>
                </a:lnTo>
                <a:lnTo>
                  <a:pt x="92407" y="317308"/>
                </a:lnTo>
                <a:lnTo>
                  <a:pt x="92407" y="317595"/>
                </a:lnTo>
                <a:lnTo>
                  <a:pt x="91730" y="318169"/>
                </a:lnTo>
                <a:lnTo>
                  <a:pt x="91730" y="318456"/>
                </a:lnTo>
                <a:lnTo>
                  <a:pt x="91730" y="319056"/>
                </a:lnTo>
                <a:lnTo>
                  <a:pt x="92407" y="319630"/>
                </a:lnTo>
                <a:lnTo>
                  <a:pt x="92850" y="319917"/>
                </a:lnTo>
                <a:lnTo>
                  <a:pt x="92616" y="320491"/>
                </a:lnTo>
                <a:lnTo>
                  <a:pt x="91730" y="321664"/>
                </a:lnTo>
                <a:lnTo>
                  <a:pt x="90817" y="322525"/>
                </a:lnTo>
                <a:lnTo>
                  <a:pt x="89253" y="324560"/>
                </a:lnTo>
                <a:lnTo>
                  <a:pt x="88341" y="326308"/>
                </a:lnTo>
                <a:lnTo>
                  <a:pt x="87898" y="326595"/>
                </a:lnTo>
                <a:lnTo>
                  <a:pt x="87663" y="327195"/>
                </a:lnTo>
                <a:lnTo>
                  <a:pt x="84744" y="331838"/>
                </a:lnTo>
                <a:lnTo>
                  <a:pt x="83831" y="332412"/>
                </a:lnTo>
                <a:lnTo>
                  <a:pt x="83388" y="333299"/>
                </a:lnTo>
                <a:lnTo>
                  <a:pt x="83831" y="333873"/>
                </a:lnTo>
                <a:lnTo>
                  <a:pt x="84066" y="334446"/>
                </a:lnTo>
                <a:lnTo>
                  <a:pt x="84066" y="334733"/>
                </a:lnTo>
                <a:lnTo>
                  <a:pt x="84066" y="335020"/>
                </a:lnTo>
                <a:lnTo>
                  <a:pt x="83831" y="335020"/>
                </a:lnTo>
                <a:lnTo>
                  <a:pt x="83596" y="335620"/>
                </a:lnTo>
                <a:lnTo>
                  <a:pt x="83388" y="335907"/>
                </a:lnTo>
                <a:lnTo>
                  <a:pt x="83153" y="336194"/>
                </a:lnTo>
                <a:lnTo>
                  <a:pt x="82919" y="336481"/>
                </a:lnTo>
                <a:lnTo>
                  <a:pt x="82476" y="336768"/>
                </a:lnTo>
                <a:lnTo>
                  <a:pt x="81564" y="337342"/>
                </a:lnTo>
                <a:lnTo>
                  <a:pt x="81120" y="337655"/>
                </a:lnTo>
                <a:lnTo>
                  <a:pt x="80234" y="338229"/>
                </a:lnTo>
                <a:lnTo>
                  <a:pt x="79999" y="338516"/>
                </a:lnTo>
                <a:lnTo>
                  <a:pt x="79557" y="338803"/>
                </a:lnTo>
                <a:lnTo>
                  <a:pt x="77523" y="340837"/>
                </a:lnTo>
                <a:lnTo>
                  <a:pt x="77054" y="341124"/>
                </a:lnTo>
                <a:lnTo>
                  <a:pt x="76168" y="342298"/>
                </a:lnTo>
                <a:lnTo>
                  <a:pt x="75725" y="343159"/>
                </a:lnTo>
                <a:lnTo>
                  <a:pt x="75490" y="343159"/>
                </a:lnTo>
                <a:lnTo>
                  <a:pt x="75047" y="342872"/>
                </a:lnTo>
                <a:lnTo>
                  <a:pt x="74812" y="342872"/>
                </a:lnTo>
                <a:lnTo>
                  <a:pt x="74369" y="342872"/>
                </a:lnTo>
                <a:lnTo>
                  <a:pt x="73457" y="342872"/>
                </a:lnTo>
                <a:lnTo>
                  <a:pt x="72779" y="343446"/>
                </a:lnTo>
                <a:lnTo>
                  <a:pt x="70980" y="344307"/>
                </a:lnTo>
                <a:lnTo>
                  <a:pt x="70537" y="344620"/>
                </a:lnTo>
                <a:lnTo>
                  <a:pt x="69390" y="344907"/>
                </a:lnTo>
                <a:lnTo>
                  <a:pt x="68947" y="344907"/>
                </a:lnTo>
                <a:lnTo>
                  <a:pt x="68034" y="344907"/>
                </a:lnTo>
                <a:lnTo>
                  <a:pt x="67826" y="344907"/>
                </a:lnTo>
                <a:lnTo>
                  <a:pt x="67591" y="344620"/>
                </a:lnTo>
                <a:lnTo>
                  <a:pt x="67357" y="344620"/>
                </a:lnTo>
                <a:lnTo>
                  <a:pt x="66471" y="344307"/>
                </a:lnTo>
                <a:lnTo>
                  <a:pt x="65349" y="344620"/>
                </a:lnTo>
                <a:lnTo>
                  <a:pt x="65115" y="344620"/>
                </a:lnTo>
                <a:lnTo>
                  <a:pt x="64672" y="344620"/>
                </a:lnTo>
                <a:lnTo>
                  <a:pt x="64437" y="344307"/>
                </a:lnTo>
                <a:lnTo>
                  <a:pt x="63760" y="343159"/>
                </a:lnTo>
                <a:lnTo>
                  <a:pt x="63995" y="342585"/>
                </a:lnTo>
                <a:lnTo>
                  <a:pt x="64880" y="340264"/>
                </a:lnTo>
                <a:lnTo>
                  <a:pt x="64672" y="339664"/>
                </a:lnTo>
                <a:lnTo>
                  <a:pt x="64672" y="339377"/>
                </a:lnTo>
                <a:lnTo>
                  <a:pt x="65115" y="337342"/>
                </a:lnTo>
                <a:lnTo>
                  <a:pt x="65115" y="336768"/>
                </a:lnTo>
                <a:lnTo>
                  <a:pt x="65558" y="335333"/>
                </a:lnTo>
                <a:lnTo>
                  <a:pt x="65558" y="334733"/>
                </a:lnTo>
                <a:lnTo>
                  <a:pt x="66236" y="332699"/>
                </a:lnTo>
                <a:lnTo>
                  <a:pt x="66679" y="331838"/>
                </a:lnTo>
                <a:lnTo>
                  <a:pt x="67149" y="330664"/>
                </a:lnTo>
                <a:lnTo>
                  <a:pt x="67357" y="330090"/>
                </a:lnTo>
                <a:lnTo>
                  <a:pt x="67591" y="330090"/>
                </a:lnTo>
                <a:lnTo>
                  <a:pt x="67591" y="329803"/>
                </a:lnTo>
                <a:lnTo>
                  <a:pt x="67826" y="329516"/>
                </a:lnTo>
                <a:lnTo>
                  <a:pt x="68504" y="327768"/>
                </a:lnTo>
                <a:lnTo>
                  <a:pt x="68712" y="327481"/>
                </a:lnTo>
                <a:lnTo>
                  <a:pt x="69625" y="326021"/>
                </a:lnTo>
                <a:lnTo>
                  <a:pt x="71215" y="322838"/>
                </a:lnTo>
                <a:lnTo>
                  <a:pt x="71866" y="321091"/>
                </a:lnTo>
                <a:lnTo>
                  <a:pt x="72544" y="319056"/>
                </a:lnTo>
                <a:lnTo>
                  <a:pt x="72544" y="317308"/>
                </a:lnTo>
                <a:lnTo>
                  <a:pt x="72544" y="317021"/>
                </a:lnTo>
                <a:lnTo>
                  <a:pt x="72779" y="317021"/>
                </a:lnTo>
                <a:lnTo>
                  <a:pt x="72779" y="315274"/>
                </a:lnTo>
                <a:lnTo>
                  <a:pt x="73222" y="314987"/>
                </a:lnTo>
                <a:lnTo>
                  <a:pt x="73222" y="313813"/>
                </a:lnTo>
                <a:lnTo>
                  <a:pt x="73014" y="312639"/>
                </a:lnTo>
                <a:lnTo>
                  <a:pt x="72544" y="312065"/>
                </a:lnTo>
                <a:lnTo>
                  <a:pt x="72336" y="311778"/>
                </a:lnTo>
                <a:lnTo>
                  <a:pt x="71658" y="310604"/>
                </a:lnTo>
                <a:lnTo>
                  <a:pt x="71215" y="310317"/>
                </a:lnTo>
                <a:lnTo>
                  <a:pt x="70068" y="310030"/>
                </a:lnTo>
                <a:lnTo>
                  <a:pt x="69625" y="310317"/>
                </a:lnTo>
                <a:lnTo>
                  <a:pt x="68712" y="309456"/>
                </a:lnTo>
                <a:lnTo>
                  <a:pt x="66236" y="308856"/>
                </a:lnTo>
                <a:lnTo>
                  <a:pt x="65793" y="308282"/>
                </a:lnTo>
                <a:lnTo>
                  <a:pt x="64880" y="307995"/>
                </a:lnTo>
                <a:lnTo>
                  <a:pt x="63317" y="307995"/>
                </a:lnTo>
                <a:lnTo>
                  <a:pt x="62404" y="307995"/>
                </a:lnTo>
                <a:lnTo>
                  <a:pt x="61049" y="308282"/>
                </a:lnTo>
                <a:lnTo>
                  <a:pt x="60840" y="308282"/>
                </a:lnTo>
                <a:lnTo>
                  <a:pt x="60371" y="308282"/>
                </a:lnTo>
                <a:lnTo>
                  <a:pt x="59928" y="307995"/>
                </a:lnTo>
                <a:lnTo>
                  <a:pt x="57895" y="307995"/>
                </a:lnTo>
                <a:lnTo>
                  <a:pt x="57660" y="307709"/>
                </a:lnTo>
                <a:lnTo>
                  <a:pt x="57895" y="307109"/>
                </a:lnTo>
                <a:lnTo>
                  <a:pt x="58337" y="306535"/>
                </a:lnTo>
                <a:lnTo>
                  <a:pt x="58337" y="306248"/>
                </a:lnTo>
                <a:lnTo>
                  <a:pt x="58129" y="305961"/>
                </a:lnTo>
                <a:lnTo>
                  <a:pt x="57895" y="305074"/>
                </a:lnTo>
                <a:lnTo>
                  <a:pt x="58572" y="304213"/>
                </a:lnTo>
                <a:lnTo>
                  <a:pt x="58337" y="303900"/>
                </a:lnTo>
                <a:lnTo>
                  <a:pt x="57660" y="303326"/>
                </a:lnTo>
                <a:lnTo>
                  <a:pt x="57452" y="303613"/>
                </a:lnTo>
                <a:lnTo>
                  <a:pt x="57452" y="304213"/>
                </a:lnTo>
                <a:lnTo>
                  <a:pt x="56774" y="303900"/>
                </a:lnTo>
                <a:lnTo>
                  <a:pt x="56096" y="303900"/>
                </a:lnTo>
                <a:lnTo>
                  <a:pt x="55653" y="304787"/>
                </a:lnTo>
                <a:lnTo>
                  <a:pt x="55418" y="304787"/>
                </a:lnTo>
                <a:lnTo>
                  <a:pt x="55183" y="304787"/>
                </a:lnTo>
                <a:lnTo>
                  <a:pt x="53828" y="304787"/>
                </a:lnTo>
                <a:lnTo>
                  <a:pt x="52707" y="305074"/>
                </a:lnTo>
                <a:lnTo>
                  <a:pt x="51795" y="305074"/>
                </a:lnTo>
                <a:lnTo>
                  <a:pt x="50674" y="305361"/>
                </a:lnTo>
                <a:lnTo>
                  <a:pt x="50231" y="305074"/>
                </a:lnTo>
                <a:lnTo>
                  <a:pt x="49996" y="304787"/>
                </a:lnTo>
                <a:lnTo>
                  <a:pt x="49996" y="304500"/>
                </a:lnTo>
                <a:lnTo>
                  <a:pt x="49553" y="304500"/>
                </a:lnTo>
                <a:lnTo>
                  <a:pt x="49110" y="304500"/>
                </a:lnTo>
                <a:lnTo>
                  <a:pt x="48875" y="305074"/>
                </a:lnTo>
                <a:lnTo>
                  <a:pt x="47963" y="305361"/>
                </a:lnTo>
                <a:lnTo>
                  <a:pt x="47754" y="305648"/>
                </a:lnTo>
                <a:lnTo>
                  <a:pt x="47520" y="306248"/>
                </a:lnTo>
                <a:lnTo>
                  <a:pt x="47285" y="306822"/>
                </a:lnTo>
                <a:lnTo>
                  <a:pt x="47076" y="306822"/>
                </a:lnTo>
                <a:lnTo>
                  <a:pt x="46842" y="306822"/>
                </a:lnTo>
                <a:lnTo>
                  <a:pt x="46633" y="307109"/>
                </a:lnTo>
                <a:lnTo>
                  <a:pt x="46842" y="307709"/>
                </a:lnTo>
                <a:lnTo>
                  <a:pt x="46842" y="308282"/>
                </a:lnTo>
                <a:lnTo>
                  <a:pt x="46399" y="308569"/>
                </a:lnTo>
                <a:lnTo>
                  <a:pt x="45956" y="309456"/>
                </a:lnTo>
                <a:lnTo>
                  <a:pt x="45956" y="309143"/>
                </a:lnTo>
                <a:lnTo>
                  <a:pt x="45721" y="308856"/>
                </a:lnTo>
                <a:lnTo>
                  <a:pt x="45278" y="308856"/>
                </a:lnTo>
                <a:lnTo>
                  <a:pt x="45044" y="308569"/>
                </a:lnTo>
                <a:lnTo>
                  <a:pt x="44366" y="308282"/>
                </a:lnTo>
                <a:lnTo>
                  <a:pt x="43922" y="307709"/>
                </a:lnTo>
                <a:lnTo>
                  <a:pt x="43922" y="307396"/>
                </a:lnTo>
                <a:lnTo>
                  <a:pt x="43453" y="307109"/>
                </a:lnTo>
                <a:lnTo>
                  <a:pt x="43010" y="306822"/>
                </a:lnTo>
                <a:lnTo>
                  <a:pt x="42567" y="306535"/>
                </a:lnTo>
                <a:lnTo>
                  <a:pt x="42775" y="305961"/>
                </a:lnTo>
                <a:lnTo>
                  <a:pt x="43010" y="305361"/>
                </a:lnTo>
                <a:lnTo>
                  <a:pt x="43245" y="305074"/>
                </a:lnTo>
                <a:lnTo>
                  <a:pt x="43010" y="304500"/>
                </a:lnTo>
                <a:lnTo>
                  <a:pt x="42775" y="304213"/>
                </a:lnTo>
                <a:lnTo>
                  <a:pt x="42567" y="303613"/>
                </a:lnTo>
                <a:lnTo>
                  <a:pt x="42333" y="302152"/>
                </a:lnTo>
                <a:lnTo>
                  <a:pt x="41446" y="301005"/>
                </a:lnTo>
                <a:lnTo>
                  <a:pt x="40977" y="300404"/>
                </a:lnTo>
                <a:lnTo>
                  <a:pt x="40534" y="300404"/>
                </a:lnTo>
                <a:lnTo>
                  <a:pt x="40090" y="300404"/>
                </a:lnTo>
                <a:lnTo>
                  <a:pt x="39621" y="299544"/>
                </a:lnTo>
                <a:lnTo>
                  <a:pt x="39413" y="299544"/>
                </a:lnTo>
                <a:lnTo>
                  <a:pt x="39179" y="298970"/>
                </a:lnTo>
                <a:lnTo>
                  <a:pt x="38501" y="298083"/>
                </a:lnTo>
                <a:lnTo>
                  <a:pt x="37823" y="298083"/>
                </a:lnTo>
                <a:lnTo>
                  <a:pt x="34669" y="296622"/>
                </a:lnTo>
                <a:lnTo>
                  <a:pt x="34434" y="296048"/>
                </a:lnTo>
                <a:lnTo>
                  <a:pt x="34434" y="295761"/>
                </a:lnTo>
                <a:lnTo>
                  <a:pt x="34669" y="295448"/>
                </a:lnTo>
                <a:lnTo>
                  <a:pt x="35112" y="295161"/>
                </a:lnTo>
                <a:lnTo>
                  <a:pt x="34903" y="295161"/>
                </a:lnTo>
                <a:lnTo>
                  <a:pt x="34903" y="294874"/>
                </a:lnTo>
                <a:lnTo>
                  <a:pt x="34434" y="294874"/>
                </a:lnTo>
                <a:lnTo>
                  <a:pt x="33991" y="294014"/>
                </a:lnTo>
                <a:lnTo>
                  <a:pt x="33313" y="293414"/>
                </a:lnTo>
                <a:lnTo>
                  <a:pt x="33548" y="292840"/>
                </a:lnTo>
                <a:lnTo>
                  <a:pt x="31749" y="292553"/>
                </a:lnTo>
                <a:lnTo>
                  <a:pt x="31280" y="292240"/>
                </a:lnTo>
                <a:lnTo>
                  <a:pt x="30837" y="292553"/>
                </a:lnTo>
                <a:lnTo>
                  <a:pt x="30837" y="292240"/>
                </a:lnTo>
                <a:lnTo>
                  <a:pt x="30602" y="292240"/>
                </a:lnTo>
                <a:lnTo>
                  <a:pt x="30394" y="292240"/>
                </a:lnTo>
                <a:lnTo>
                  <a:pt x="30159" y="292240"/>
                </a:lnTo>
                <a:lnTo>
                  <a:pt x="29716" y="292240"/>
                </a:lnTo>
                <a:lnTo>
                  <a:pt x="29716" y="292840"/>
                </a:lnTo>
                <a:lnTo>
                  <a:pt x="29925" y="293127"/>
                </a:lnTo>
                <a:lnTo>
                  <a:pt x="29925" y="294014"/>
                </a:lnTo>
                <a:lnTo>
                  <a:pt x="29481" y="294014"/>
                </a:lnTo>
                <a:lnTo>
                  <a:pt x="28569" y="293414"/>
                </a:lnTo>
                <a:lnTo>
                  <a:pt x="27682" y="292553"/>
                </a:lnTo>
                <a:lnTo>
                  <a:pt x="26562" y="291379"/>
                </a:lnTo>
                <a:lnTo>
                  <a:pt x="26562" y="291092"/>
                </a:lnTo>
                <a:lnTo>
                  <a:pt x="26093" y="290205"/>
                </a:lnTo>
                <a:lnTo>
                  <a:pt x="25415" y="288457"/>
                </a:lnTo>
                <a:lnTo>
                  <a:pt x="25415" y="287284"/>
                </a:lnTo>
                <a:lnTo>
                  <a:pt x="25206" y="287284"/>
                </a:lnTo>
                <a:lnTo>
                  <a:pt x="24737" y="286996"/>
                </a:lnTo>
                <a:lnTo>
                  <a:pt x="24528" y="286709"/>
                </a:lnTo>
                <a:lnTo>
                  <a:pt x="23616" y="286136"/>
                </a:lnTo>
                <a:lnTo>
                  <a:pt x="22939" y="285823"/>
                </a:lnTo>
                <a:lnTo>
                  <a:pt x="22052" y="286136"/>
                </a:lnTo>
                <a:lnTo>
                  <a:pt x="22052" y="286423"/>
                </a:lnTo>
                <a:lnTo>
                  <a:pt x="22052" y="286709"/>
                </a:lnTo>
                <a:lnTo>
                  <a:pt x="22052" y="286996"/>
                </a:lnTo>
                <a:lnTo>
                  <a:pt x="21817" y="287284"/>
                </a:lnTo>
                <a:lnTo>
                  <a:pt x="21374" y="286996"/>
                </a:lnTo>
                <a:lnTo>
                  <a:pt x="20905" y="285823"/>
                </a:lnTo>
                <a:lnTo>
                  <a:pt x="20019" y="285249"/>
                </a:lnTo>
                <a:lnTo>
                  <a:pt x="19341" y="285249"/>
                </a:lnTo>
                <a:lnTo>
                  <a:pt x="18429" y="284675"/>
                </a:lnTo>
                <a:lnTo>
                  <a:pt x="18194" y="284362"/>
                </a:lnTo>
                <a:lnTo>
                  <a:pt x="17986" y="284075"/>
                </a:lnTo>
                <a:lnTo>
                  <a:pt x="17986" y="282901"/>
                </a:lnTo>
                <a:lnTo>
                  <a:pt x="17751" y="282614"/>
                </a:lnTo>
                <a:lnTo>
                  <a:pt x="17543" y="281753"/>
                </a:lnTo>
                <a:lnTo>
                  <a:pt x="17308" y="281466"/>
                </a:lnTo>
                <a:lnTo>
                  <a:pt x="16865" y="281466"/>
                </a:lnTo>
                <a:lnTo>
                  <a:pt x="16630" y="281466"/>
                </a:lnTo>
                <a:lnTo>
                  <a:pt x="16396" y="281466"/>
                </a:lnTo>
                <a:lnTo>
                  <a:pt x="16396" y="281753"/>
                </a:lnTo>
                <a:lnTo>
                  <a:pt x="16187" y="281753"/>
                </a:lnTo>
                <a:lnTo>
                  <a:pt x="16187" y="281466"/>
                </a:lnTo>
                <a:lnTo>
                  <a:pt x="15952" y="281153"/>
                </a:lnTo>
                <a:lnTo>
                  <a:pt x="15952" y="280866"/>
                </a:lnTo>
                <a:lnTo>
                  <a:pt x="15718" y="280579"/>
                </a:lnTo>
                <a:lnTo>
                  <a:pt x="15509" y="280579"/>
                </a:lnTo>
                <a:lnTo>
                  <a:pt x="15274" y="280866"/>
                </a:lnTo>
                <a:lnTo>
                  <a:pt x="15040" y="280866"/>
                </a:lnTo>
                <a:lnTo>
                  <a:pt x="14363" y="280579"/>
                </a:lnTo>
                <a:lnTo>
                  <a:pt x="13919" y="280006"/>
                </a:lnTo>
                <a:lnTo>
                  <a:pt x="12798" y="278545"/>
                </a:lnTo>
                <a:lnTo>
                  <a:pt x="11886" y="276484"/>
                </a:lnTo>
                <a:lnTo>
                  <a:pt x="11209" y="275623"/>
                </a:lnTo>
                <a:lnTo>
                  <a:pt x="10322" y="273562"/>
                </a:lnTo>
                <a:lnTo>
                  <a:pt x="9644" y="273562"/>
                </a:lnTo>
                <a:lnTo>
                  <a:pt x="9175" y="273562"/>
                </a:lnTo>
                <a:lnTo>
                  <a:pt x="8289" y="273276"/>
                </a:lnTo>
                <a:lnTo>
                  <a:pt x="7820" y="272701"/>
                </a:lnTo>
                <a:lnTo>
                  <a:pt x="7820" y="272102"/>
                </a:lnTo>
                <a:lnTo>
                  <a:pt x="7168" y="271815"/>
                </a:lnTo>
                <a:lnTo>
                  <a:pt x="6698" y="272102"/>
                </a:lnTo>
                <a:lnTo>
                  <a:pt x="6021" y="271528"/>
                </a:lnTo>
                <a:lnTo>
                  <a:pt x="5578" y="270641"/>
                </a:lnTo>
                <a:lnTo>
                  <a:pt x="2658" y="270354"/>
                </a:lnTo>
                <a:lnTo>
                  <a:pt x="1981" y="268893"/>
                </a:lnTo>
                <a:lnTo>
                  <a:pt x="1746" y="267719"/>
                </a:lnTo>
                <a:lnTo>
                  <a:pt x="1981" y="265372"/>
                </a:lnTo>
                <a:lnTo>
                  <a:pt x="3544" y="265085"/>
                </a:lnTo>
                <a:lnTo>
                  <a:pt x="3544" y="264798"/>
                </a:lnTo>
                <a:lnTo>
                  <a:pt x="3310" y="264224"/>
                </a:lnTo>
                <a:lnTo>
                  <a:pt x="3310" y="263337"/>
                </a:lnTo>
                <a:lnTo>
                  <a:pt x="3779" y="262450"/>
                </a:lnTo>
                <a:lnTo>
                  <a:pt x="3779" y="260989"/>
                </a:lnTo>
                <a:lnTo>
                  <a:pt x="3779" y="260415"/>
                </a:lnTo>
                <a:lnTo>
                  <a:pt x="3544" y="259815"/>
                </a:lnTo>
                <a:lnTo>
                  <a:pt x="3101" y="259528"/>
                </a:lnTo>
                <a:lnTo>
                  <a:pt x="2867" y="259241"/>
                </a:lnTo>
                <a:lnTo>
                  <a:pt x="3101" y="258641"/>
                </a:lnTo>
                <a:lnTo>
                  <a:pt x="3779" y="258067"/>
                </a:lnTo>
                <a:lnTo>
                  <a:pt x="4457" y="257181"/>
                </a:lnTo>
                <a:lnTo>
                  <a:pt x="4900" y="256033"/>
                </a:lnTo>
                <a:lnTo>
                  <a:pt x="5343" y="255146"/>
                </a:lnTo>
                <a:lnTo>
                  <a:pt x="5343" y="253972"/>
                </a:lnTo>
                <a:lnTo>
                  <a:pt x="4900" y="253372"/>
                </a:lnTo>
                <a:lnTo>
                  <a:pt x="4457" y="253085"/>
                </a:lnTo>
                <a:lnTo>
                  <a:pt x="4222" y="253085"/>
                </a:lnTo>
                <a:lnTo>
                  <a:pt x="3779" y="252798"/>
                </a:lnTo>
                <a:lnTo>
                  <a:pt x="3101" y="252224"/>
                </a:lnTo>
                <a:lnTo>
                  <a:pt x="2867" y="251911"/>
                </a:lnTo>
                <a:lnTo>
                  <a:pt x="2658" y="251624"/>
                </a:lnTo>
                <a:lnTo>
                  <a:pt x="2189" y="251624"/>
                </a:lnTo>
                <a:lnTo>
                  <a:pt x="1746" y="251337"/>
                </a:lnTo>
                <a:lnTo>
                  <a:pt x="833" y="250451"/>
                </a:lnTo>
                <a:lnTo>
                  <a:pt x="625" y="249876"/>
                </a:lnTo>
                <a:lnTo>
                  <a:pt x="390" y="249876"/>
                </a:lnTo>
                <a:lnTo>
                  <a:pt x="390" y="249590"/>
                </a:lnTo>
                <a:lnTo>
                  <a:pt x="390" y="248990"/>
                </a:lnTo>
                <a:lnTo>
                  <a:pt x="155" y="248416"/>
                </a:lnTo>
                <a:lnTo>
                  <a:pt x="155" y="247242"/>
                </a:lnTo>
                <a:lnTo>
                  <a:pt x="155" y="246642"/>
                </a:lnTo>
                <a:lnTo>
                  <a:pt x="155" y="246642"/>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41" name="NV">
            <a:extLst>
              <a:ext uri="{FF2B5EF4-FFF2-40B4-BE49-F238E27FC236}">
                <a16:creationId xmlns:a16="http://schemas.microsoft.com/office/drawing/2014/main" id="{72266E18-79DD-4350-A058-F4274622FC11}"/>
              </a:ext>
            </a:extLst>
          </p:cNvPr>
          <p:cNvSpPr/>
          <p:nvPr/>
        </p:nvSpPr>
        <p:spPr>
          <a:xfrm>
            <a:off x="3101655" y="3554611"/>
            <a:ext cx="591684" cy="889025"/>
          </a:xfrm>
          <a:custGeom>
            <a:avLst/>
            <a:gdLst>
              <a:gd name="connsiteX0" fmla="*/ 156 w 646997"/>
              <a:gd name="connsiteY0" fmla="*/ 396635 h 972136"/>
              <a:gd name="connsiteX1" fmla="*/ 174 w 646997"/>
              <a:gd name="connsiteY1" fmla="*/ 394444 h 972136"/>
              <a:gd name="connsiteX2" fmla="*/ 177 w 646997"/>
              <a:gd name="connsiteY2" fmla="*/ 394157 h 972136"/>
              <a:gd name="connsiteX3" fmla="*/ 203 w 646997"/>
              <a:gd name="connsiteY3" fmla="*/ 390453 h 972136"/>
              <a:gd name="connsiteX4" fmla="*/ 208 w 646997"/>
              <a:gd name="connsiteY4" fmla="*/ 389644 h 972136"/>
              <a:gd name="connsiteX5" fmla="*/ 211 w 646997"/>
              <a:gd name="connsiteY5" fmla="*/ 389331 h 972136"/>
              <a:gd name="connsiteX6" fmla="*/ 221 w 646997"/>
              <a:gd name="connsiteY6" fmla="*/ 387870 h 972136"/>
              <a:gd name="connsiteX7" fmla="*/ 192 w 646997"/>
              <a:gd name="connsiteY7" fmla="*/ 384766 h 972136"/>
              <a:gd name="connsiteX8" fmla="*/ 192 w 646997"/>
              <a:gd name="connsiteY8" fmla="*/ 384688 h 972136"/>
              <a:gd name="connsiteX9" fmla="*/ 203 w 646997"/>
              <a:gd name="connsiteY9" fmla="*/ 384348 h 972136"/>
              <a:gd name="connsiteX10" fmla="*/ 203 w 646997"/>
              <a:gd name="connsiteY10" fmla="*/ 384322 h 972136"/>
              <a:gd name="connsiteX11" fmla="*/ 268 w 646997"/>
              <a:gd name="connsiteY11" fmla="*/ 382366 h 972136"/>
              <a:gd name="connsiteX12" fmla="*/ 299 w 646997"/>
              <a:gd name="connsiteY12" fmla="*/ 376131 h 972136"/>
              <a:gd name="connsiteX13" fmla="*/ 328 w 646997"/>
              <a:gd name="connsiteY13" fmla="*/ 374201 h 972136"/>
              <a:gd name="connsiteX14" fmla="*/ 351 w 646997"/>
              <a:gd name="connsiteY14" fmla="*/ 372610 h 972136"/>
              <a:gd name="connsiteX15" fmla="*/ 443 w 646997"/>
              <a:gd name="connsiteY15" fmla="*/ 366271 h 972136"/>
              <a:gd name="connsiteX16" fmla="*/ 443 w 646997"/>
              <a:gd name="connsiteY16" fmla="*/ 366271 h 972136"/>
              <a:gd name="connsiteX17" fmla="*/ 471 w 646997"/>
              <a:gd name="connsiteY17" fmla="*/ 363715 h 972136"/>
              <a:gd name="connsiteX18" fmla="*/ 508 w 646997"/>
              <a:gd name="connsiteY18" fmla="*/ 360376 h 972136"/>
              <a:gd name="connsiteX19" fmla="*/ 521 w 646997"/>
              <a:gd name="connsiteY19" fmla="*/ 359306 h 972136"/>
              <a:gd name="connsiteX20" fmla="*/ 523 w 646997"/>
              <a:gd name="connsiteY20" fmla="*/ 359176 h 972136"/>
              <a:gd name="connsiteX21" fmla="*/ 523 w 646997"/>
              <a:gd name="connsiteY21" fmla="*/ 359150 h 972136"/>
              <a:gd name="connsiteX22" fmla="*/ 523 w 646997"/>
              <a:gd name="connsiteY22" fmla="*/ 359072 h 972136"/>
              <a:gd name="connsiteX23" fmla="*/ 536 w 646997"/>
              <a:gd name="connsiteY23" fmla="*/ 357950 h 972136"/>
              <a:gd name="connsiteX24" fmla="*/ 539 w 646997"/>
              <a:gd name="connsiteY24" fmla="*/ 357793 h 972136"/>
              <a:gd name="connsiteX25" fmla="*/ 583 w 646997"/>
              <a:gd name="connsiteY25" fmla="*/ 353698 h 972136"/>
              <a:gd name="connsiteX26" fmla="*/ 589 w 646997"/>
              <a:gd name="connsiteY26" fmla="*/ 353385 h 972136"/>
              <a:gd name="connsiteX27" fmla="*/ 591 w 646997"/>
              <a:gd name="connsiteY27" fmla="*/ 353098 h 972136"/>
              <a:gd name="connsiteX28" fmla="*/ 594 w 646997"/>
              <a:gd name="connsiteY28" fmla="*/ 351689 h 972136"/>
              <a:gd name="connsiteX29" fmla="*/ 607 w 646997"/>
              <a:gd name="connsiteY29" fmla="*/ 343524 h 972136"/>
              <a:gd name="connsiteX30" fmla="*/ 615 w 646997"/>
              <a:gd name="connsiteY30" fmla="*/ 339429 h 972136"/>
              <a:gd name="connsiteX31" fmla="*/ 620 w 646997"/>
              <a:gd name="connsiteY31" fmla="*/ 337394 h 972136"/>
              <a:gd name="connsiteX32" fmla="*/ 625 w 646997"/>
              <a:gd name="connsiteY32" fmla="*/ 334107 h 972136"/>
              <a:gd name="connsiteX33" fmla="*/ 625 w 646997"/>
              <a:gd name="connsiteY33" fmla="*/ 334003 h 972136"/>
              <a:gd name="connsiteX34" fmla="*/ 638 w 646997"/>
              <a:gd name="connsiteY34" fmla="*/ 327221 h 972136"/>
              <a:gd name="connsiteX35" fmla="*/ 654 w 646997"/>
              <a:gd name="connsiteY35" fmla="*/ 325551 h 972136"/>
              <a:gd name="connsiteX36" fmla="*/ 727 w 646997"/>
              <a:gd name="connsiteY36" fmla="*/ 319108 h 972136"/>
              <a:gd name="connsiteX37" fmla="*/ 714 w 646997"/>
              <a:gd name="connsiteY37" fmla="*/ 318978 h 972136"/>
              <a:gd name="connsiteX38" fmla="*/ 808 w 646997"/>
              <a:gd name="connsiteY38" fmla="*/ 309013 h 972136"/>
              <a:gd name="connsiteX39" fmla="*/ 964 w 646997"/>
              <a:gd name="connsiteY39" fmla="*/ 298814 h 972136"/>
              <a:gd name="connsiteX40" fmla="*/ 1037 w 646997"/>
              <a:gd name="connsiteY40" fmla="*/ 294144 h 972136"/>
              <a:gd name="connsiteX41" fmla="*/ 1073 w 646997"/>
              <a:gd name="connsiteY41" fmla="*/ 277788 h 972136"/>
              <a:gd name="connsiteX42" fmla="*/ 1086 w 646997"/>
              <a:gd name="connsiteY42" fmla="*/ 277032 h 972136"/>
              <a:gd name="connsiteX43" fmla="*/ 1079 w 646997"/>
              <a:gd name="connsiteY43" fmla="*/ 274997 h 972136"/>
              <a:gd name="connsiteX44" fmla="*/ 1079 w 646997"/>
              <a:gd name="connsiteY44" fmla="*/ 274971 h 972136"/>
              <a:gd name="connsiteX45" fmla="*/ 1092 w 646997"/>
              <a:gd name="connsiteY45" fmla="*/ 270067 h 972136"/>
              <a:gd name="connsiteX46" fmla="*/ 1115 w 646997"/>
              <a:gd name="connsiteY46" fmla="*/ 265450 h 972136"/>
              <a:gd name="connsiteX47" fmla="*/ 1193 w 646997"/>
              <a:gd name="connsiteY47" fmla="*/ 250711 h 972136"/>
              <a:gd name="connsiteX48" fmla="*/ 1193 w 646997"/>
              <a:gd name="connsiteY48" fmla="*/ 250581 h 972136"/>
              <a:gd name="connsiteX49" fmla="*/ 1196 w 646997"/>
              <a:gd name="connsiteY49" fmla="*/ 242364 h 972136"/>
              <a:gd name="connsiteX50" fmla="*/ 1196 w 646997"/>
              <a:gd name="connsiteY50" fmla="*/ 242286 h 972136"/>
              <a:gd name="connsiteX51" fmla="*/ 1209 w 646997"/>
              <a:gd name="connsiteY51" fmla="*/ 230808 h 972136"/>
              <a:gd name="connsiteX52" fmla="*/ 1222 w 646997"/>
              <a:gd name="connsiteY52" fmla="*/ 216904 h 972136"/>
              <a:gd name="connsiteX53" fmla="*/ 1047 w 646997"/>
              <a:gd name="connsiteY53" fmla="*/ 185288 h 972136"/>
              <a:gd name="connsiteX54" fmla="*/ 946 w 646997"/>
              <a:gd name="connsiteY54" fmla="*/ 181141 h 972136"/>
              <a:gd name="connsiteX55" fmla="*/ 925 w 646997"/>
              <a:gd name="connsiteY55" fmla="*/ 176915 h 972136"/>
              <a:gd name="connsiteX56" fmla="*/ 862 w 646997"/>
              <a:gd name="connsiteY56" fmla="*/ 164524 h 972136"/>
              <a:gd name="connsiteX57" fmla="*/ 862 w 646997"/>
              <a:gd name="connsiteY57" fmla="*/ 164289 h 972136"/>
              <a:gd name="connsiteX58" fmla="*/ 849 w 646997"/>
              <a:gd name="connsiteY58" fmla="*/ 163481 h 972136"/>
              <a:gd name="connsiteX59" fmla="*/ 826 w 646997"/>
              <a:gd name="connsiteY59" fmla="*/ 143551 h 972136"/>
              <a:gd name="connsiteX60" fmla="*/ 794 w 646997"/>
              <a:gd name="connsiteY60" fmla="*/ 118770 h 972136"/>
              <a:gd name="connsiteX61" fmla="*/ 836 w 646997"/>
              <a:gd name="connsiteY61" fmla="*/ 73094 h 972136"/>
              <a:gd name="connsiteX62" fmla="*/ 901 w 646997"/>
              <a:gd name="connsiteY62" fmla="*/ 64694 h 972136"/>
              <a:gd name="connsiteX63" fmla="*/ 967 w 646997"/>
              <a:gd name="connsiteY63" fmla="*/ 55851 h 972136"/>
              <a:gd name="connsiteX64" fmla="*/ 904 w 646997"/>
              <a:gd name="connsiteY64" fmla="*/ 54964 h 972136"/>
              <a:gd name="connsiteX65" fmla="*/ 967 w 646997"/>
              <a:gd name="connsiteY65" fmla="*/ 36808 h 972136"/>
              <a:gd name="connsiteX66" fmla="*/ 852 w 646997"/>
              <a:gd name="connsiteY66" fmla="*/ 18548 h 972136"/>
              <a:gd name="connsiteX67" fmla="*/ 862 w 646997"/>
              <a:gd name="connsiteY67" fmla="*/ 1097 h 972136"/>
              <a:gd name="connsiteX68" fmla="*/ 2210 w 646997"/>
              <a:gd name="connsiteY68" fmla="*/ 967 h 972136"/>
              <a:gd name="connsiteX69" fmla="*/ 14222 w 646997"/>
              <a:gd name="connsiteY69" fmla="*/ 758 h 972136"/>
              <a:gd name="connsiteX70" fmla="*/ 14561 w 646997"/>
              <a:gd name="connsiteY70" fmla="*/ 706 h 972136"/>
              <a:gd name="connsiteX71" fmla="*/ 17165 w 646997"/>
              <a:gd name="connsiteY71" fmla="*/ 758 h 972136"/>
              <a:gd name="connsiteX72" fmla="*/ 23543 w 646997"/>
              <a:gd name="connsiteY72" fmla="*/ 706 h 972136"/>
              <a:gd name="connsiteX73" fmla="*/ 30524 w 646997"/>
              <a:gd name="connsiteY73" fmla="*/ 888 h 972136"/>
              <a:gd name="connsiteX74" fmla="*/ 61010 w 646997"/>
              <a:gd name="connsiteY74" fmla="*/ 1019 h 972136"/>
              <a:gd name="connsiteX75" fmla="*/ 70167 w 646997"/>
              <a:gd name="connsiteY75" fmla="*/ 1175 h 972136"/>
              <a:gd name="connsiteX76" fmla="*/ 70172 w 646997"/>
              <a:gd name="connsiteY76" fmla="*/ 1175 h 972136"/>
              <a:gd name="connsiteX77" fmla="*/ 74069 w 646997"/>
              <a:gd name="connsiteY77" fmla="*/ 1201 h 972136"/>
              <a:gd name="connsiteX78" fmla="*/ 82002 w 646997"/>
              <a:gd name="connsiteY78" fmla="*/ 1253 h 972136"/>
              <a:gd name="connsiteX79" fmla="*/ 84079 w 646997"/>
              <a:gd name="connsiteY79" fmla="*/ 1201 h 972136"/>
              <a:gd name="connsiteX80" fmla="*/ 86639 w 646997"/>
              <a:gd name="connsiteY80" fmla="*/ 1358 h 972136"/>
              <a:gd name="connsiteX81" fmla="*/ 109114 w 646997"/>
              <a:gd name="connsiteY81" fmla="*/ 1253 h 972136"/>
              <a:gd name="connsiteX82" fmla="*/ 127703 w 646997"/>
              <a:gd name="connsiteY82" fmla="*/ 1436 h 972136"/>
              <a:gd name="connsiteX83" fmla="*/ 131391 w 646997"/>
              <a:gd name="connsiteY83" fmla="*/ 1462 h 972136"/>
              <a:gd name="connsiteX84" fmla="*/ 133385 w 646997"/>
              <a:gd name="connsiteY84" fmla="*/ 1410 h 972136"/>
              <a:gd name="connsiteX85" fmla="*/ 133531 w 646997"/>
              <a:gd name="connsiteY85" fmla="*/ 1410 h 972136"/>
              <a:gd name="connsiteX86" fmla="*/ 142149 w 646997"/>
              <a:gd name="connsiteY86" fmla="*/ 1540 h 972136"/>
              <a:gd name="connsiteX87" fmla="*/ 147756 w 646997"/>
              <a:gd name="connsiteY87" fmla="*/ 1384 h 972136"/>
              <a:gd name="connsiteX88" fmla="*/ 152409 w 646997"/>
              <a:gd name="connsiteY88" fmla="*/ 1253 h 972136"/>
              <a:gd name="connsiteX89" fmla="*/ 158892 w 646997"/>
              <a:gd name="connsiteY89" fmla="*/ 1097 h 972136"/>
              <a:gd name="connsiteX90" fmla="*/ 163339 w 646997"/>
              <a:gd name="connsiteY90" fmla="*/ 1019 h 972136"/>
              <a:gd name="connsiteX91" fmla="*/ 196267 w 646997"/>
              <a:gd name="connsiteY91" fmla="*/ 784 h 972136"/>
              <a:gd name="connsiteX92" fmla="*/ 196288 w 646997"/>
              <a:gd name="connsiteY92" fmla="*/ 784 h 972136"/>
              <a:gd name="connsiteX93" fmla="*/ 204230 w 646997"/>
              <a:gd name="connsiteY93" fmla="*/ 758 h 972136"/>
              <a:gd name="connsiteX94" fmla="*/ 231392 w 646997"/>
              <a:gd name="connsiteY94" fmla="*/ 601 h 972136"/>
              <a:gd name="connsiteX95" fmla="*/ 246107 w 646997"/>
              <a:gd name="connsiteY95" fmla="*/ 601 h 972136"/>
              <a:gd name="connsiteX96" fmla="*/ 254316 w 646997"/>
              <a:gd name="connsiteY96" fmla="*/ 627 h 972136"/>
              <a:gd name="connsiteX97" fmla="*/ 254736 w 646997"/>
              <a:gd name="connsiteY97" fmla="*/ 627 h 972136"/>
              <a:gd name="connsiteX98" fmla="*/ 258234 w 646997"/>
              <a:gd name="connsiteY98" fmla="*/ 627 h 972136"/>
              <a:gd name="connsiteX99" fmla="*/ 258476 w 646997"/>
              <a:gd name="connsiteY99" fmla="*/ 575 h 972136"/>
              <a:gd name="connsiteX100" fmla="*/ 259185 w 646997"/>
              <a:gd name="connsiteY100" fmla="*/ 575 h 972136"/>
              <a:gd name="connsiteX101" fmla="*/ 259618 w 646997"/>
              <a:gd name="connsiteY101" fmla="*/ 575 h 972136"/>
              <a:gd name="connsiteX102" fmla="*/ 268619 w 646997"/>
              <a:gd name="connsiteY102" fmla="*/ 497 h 972136"/>
              <a:gd name="connsiteX103" fmla="*/ 271168 w 646997"/>
              <a:gd name="connsiteY103" fmla="*/ 471 h 972136"/>
              <a:gd name="connsiteX104" fmla="*/ 278068 w 646997"/>
              <a:gd name="connsiteY104" fmla="*/ 393 h 972136"/>
              <a:gd name="connsiteX105" fmla="*/ 282346 w 646997"/>
              <a:gd name="connsiteY105" fmla="*/ 445 h 972136"/>
              <a:gd name="connsiteX106" fmla="*/ 302524 w 646997"/>
              <a:gd name="connsiteY106" fmla="*/ 367 h 972136"/>
              <a:gd name="connsiteX107" fmla="*/ 304667 w 646997"/>
              <a:gd name="connsiteY107" fmla="*/ 288 h 972136"/>
              <a:gd name="connsiteX108" fmla="*/ 318676 w 646997"/>
              <a:gd name="connsiteY108" fmla="*/ 341 h 972136"/>
              <a:gd name="connsiteX109" fmla="*/ 320109 w 646997"/>
              <a:gd name="connsiteY109" fmla="*/ 367 h 972136"/>
              <a:gd name="connsiteX110" fmla="*/ 320813 w 646997"/>
              <a:gd name="connsiteY110" fmla="*/ 497 h 972136"/>
              <a:gd name="connsiteX111" fmla="*/ 321681 w 646997"/>
              <a:gd name="connsiteY111" fmla="*/ 367 h 972136"/>
              <a:gd name="connsiteX112" fmla="*/ 323277 w 646997"/>
              <a:gd name="connsiteY112" fmla="*/ 367 h 972136"/>
              <a:gd name="connsiteX113" fmla="*/ 324132 w 646997"/>
              <a:gd name="connsiteY113" fmla="*/ 445 h 972136"/>
              <a:gd name="connsiteX114" fmla="*/ 324142 w 646997"/>
              <a:gd name="connsiteY114" fmla="*/ 445 h 972136"/>
              <a:gd name="connsiteX115" fmla="*/ 325112 w 646997"/>
              <a:gd name="connsiteY115" fmla="*/ 627 h 972136"/>
              <a:gd name="connsiteX116" fmla="*/ 329462 w 646997"/>
              <a:gd name="connsiteY116" fmla="*/ 497 h 972136"/>
              <a:gd name="connsiteX117" fmla="*/ 341052 w 646997"/>
              <a:gd name="connsiteY117" fmla="*/ 549 h 972136"/>
              <a:gd name="connsiteX118" fmla="*/ 366592 w 646997"/>
              <a:gd name="connsiteY118" fmla="*/ 680 h 972136"/>
              <a:gd name="connsiteX119" fmla="*/ 366681 w 646997"/>
              <a:gd name="connsiteY119" fmla="*/ 732 h 972136"/>
              <a:gd name="connsiteX120" fmla="*/ 370912 w 646997"/>
              <a:gd name="connsiteY120" fmla="*/ 732 h 972136"/>
              <a:gd name="connsiteX121" fmla="*/ 371423 w 646997"/>
              <a:gd name="connsiteY121" fmla="*/ 680 h 972136"/>
              <a:gd name="connsiteX122" fmla="*/ 377593 w 646997"/>
              <a:gd name="connsiteY122" fmla="*/ 706 h 972136"/>
              <a:gd name="connsiteX123" fmla="*/ 380150 w 646997"/>
              <a:gd name="connsiteY123" fmla="*/ 732 h 972136"/>
              <a:gd name="connsiteX124" fmla="*/ 380536 w 646997"/>
              <a:gd name="connsiteY124" fmla="*/ 732 h 972136"/>
              <a:gd name="connsiteX125" fmla="*/ 382032 w 646997"/>
              <a:gd name="connsiteY125" fmla="*/ 758 h 972136"/>
              <a:gd name="connsiteX126" fmla="*/ 383904 w 646997"/>
              <a:gd name="connsiteY126" fmla="*/ 784 h 972136"/>
              <a:gd name="connsiteX127" fmla="*/ 390113 w 646997"/>
              <a:gd name="connsiteY127" fmla="*/ 836 h 972136"/>
              <a:gd name="connsiteX128" fmla="*/ 393551 w 646997"/>
              <a:gd name="connsiteY128" fmla="*/ 888 h 972136"/>
              <a:gd name="connsiteX129" fmla="*/ 393551 w 646997"/>
              <a:gd name="connsiteY129" fmla="*/ 888 h 972136"/>
              <a:gd name="connsiteX130" fmla="*/ 394601 w 646997"/>
              <a:gd name="connsiteY130" fmla="*/ 888 h 972136"/>
              <a:gd name="connsiteX131" fmla="*/ 398475 w 646997"/>
              <a:gd name="connsiteY131" fmla="*/ 758 h 972136"/>
              <a:gd name="connsiteX132" fmla="*/ 416785 w 646997"/>
              <a:gd name="connsiteY132" fmla="*/ 706 h 972136"/>
              <a:gd name="connsiteX133" fmla="*/ 417121 w 646997"/>
              <a:gd name="connsiteY133" fmla="*/ 706 h 972136"/>
              <a:gd name="connsiteX134" fmla="*/ 430376 w 646997"/>
              <a:gd name="connsiteY134" fmla="*/ 732 h 972136"/>
              <a:gd name="connsiteX135" fmla="*/ 430379 w 646997"/>
              <a:gd name="connsiteY135" fmla="*/ 732 h 972136"/>
              <a:gd name="connsiteX136" fmla="*/ 431226 w 646997"/>
              <a:gd name="connsiteY136" fmla="*/ 732 h 972136"/>
              <a:gd name="connsiteX137" fmla="*/ 431226 w 646997"/>
              <a:gd name="connsiteY137" fmla="*/ 732 h 972136"/>
              <a:gd name="connsiteX138" fmla="*/ 432506 w 646997"/>
              <a:gd name="connsiteY138" fmla="*/ 680 h 972136"/>
              <a:gd name="connsiteX139" fmla="*/ 432508 w 646997"/>
              <a:gd name="connsiteY139" fmla="*/ 680 h 972136"/>
              <a:gd name="connsiteX140" fmla="*/ 433236 w 646997"/>
              <a:gd name="connsiteY140" fmla="*/ 627 h 972136"/>
              <a:gd name="connsiteX141" fmla="*/ 433238 w 646997"/>
              <a:gd name="connsiteY141" fmla="*/ 627 h 972136"/>
              <a:gd name="connsiteX142" fmla="*/ 435986 w 646997"/>
              <a:gd name="connsiteY142" fmla="*/ 575 h 972136"/>
              <a:gd name="connsiteX143" fmla="*/ 435994 w 646997"/>
              <a:gd name="connsiteY143" fmla="*/ 575 h 972136"/>
              <a:gd name="connsiteX144" fmla="*/ 446749 w 646997"/>
              <a:gd name="connsiteY144" fmla="*/ 627 h 972136"/>
              <a:gd name="connsiteX145" fmla="*/ 447619 w 646997"/>
              <a:gd name="connsiteY145" fmla="*/ 654 h 972136"/>
              <a:gd name="connsiteX146" fmla="*/ 448641 w 646997"/>
              <a:gd name="connsiteY146" fmla="*/ 836 h 972136"/>
              <a:gd name="connsiteX147" fmla="*/ 463489 w 646997"/>
              <a:gd name="connsiteY147" fmla="*/ 758 h 972136"/>
              <a:gd name="connsiteX148" fmla="*/ 465893 w 646997"/>
              <a:gd name="connsiteY148" fmla="*/ 758 h 972136"/>
              <a:gd name="connsiteX149" fmla="*/ 475131 w 646997"/>
              <a:gd name="connsiteY149" fmla="*/ 732 h 972136"/>
              <a:gd name="connsiteX150" fmla="*/ 479367 w 646997"/>
              <a:gd name="connsiteY150" fmla="*/ 810 h 972136"/>
              <a:gd name="connsiteX151" fmla="*/ 481197 w 646997"/>
              <a:gd name="connsiteY151" fmla="*/ 810 h 972136"/>
              <a:gd name="connsiteX152" fmla="*/ 508969 w 646997"/>
              <a:gd name="connsiteY152" fmla="*/ 914 h 972136"/>
              <a:gd name="connsiteX153" fmla="*/ 515425 w 646997"/>
              <a:gd name="connsiteY153" fmla="*/ 836 h 972136"/>
              <a:gd name="connsiteX154" fmla="*/ 515811 w 646997"/>
              <a:gd name="connsiteY154" fmla="*/ 914 h 972136"/>
              <a:gd name="connsiteX155" fmla="*/ 538870 w 646997"/>
              <a:gd name="connsiteY155" fmla="*/ 940 h 972136"/>
              <a:gd name="connsiteX156" fmla="*/ 539561 w 646997"/>
              <a:gd name="connsiteY156" fmla="*/ 940 h 972136"/>
              <a:gd name="connsiteX157" fmla="*/ 545997 w 646997"/>
              <a:gd name="connsiteY157" fmla="*/ 654 h 972136"/>
              <a:gd name="connsiteX158" fmla="*/ 552313 w 646997"/>
              <a:gd name="connsiteY158" fmla="*/ 367 h 972136"/>
              <a:gd name="connsiteX159" fmla="*/ 553937 w 646997"/>
              <a:gd name="connsiteY159" fmla="*/ 367 h 972136"/>
              <a:gd name="connsiteX160" fmla="*/ 556468 w 646997"/>
              <a:gd name="connsiteY160" fmla="*/ 158 h 972136"/>
              <a:gd name="connsiteX161" fmla="*/ 561327 w 646997"/>
              <a:gd name="connsiteY161" fmla="*/ 28 h 972136"/>
              <a:gd name="connsiteX162" fmla="*/ 564004 w 646997"/>
              <a:gd name="connsiteY162" fmla="*/ 80 h 972136"/>
              <a:gd name="connsiteX163" fmla="*/ 573258 w 646997"/>
              <a:gd name="connsiteY163" fmla="*/ 601 h 972136"/>
              <a:gd name="connsiteX164" fmla="*/ 573295 w 646997"/>
              <a:gd name="connsiteY164" fmla="*/ 601 h 972136"/>
              <a:gd name="connsiteX165" fmla="*/ 578271 w 646997"/>
              <a:gd name="connsiteY165" fmla="*/ 810 h 972136"/>
              <a:gd name="connsiteX166" fmla="*/ 578868 w 646997"/>
              <a:gd name="connsiteY166" fmla="*/ 836 h 972136"/>
              <a:gd name="connsiteX167" fmla="*/ 580846 w 646997"/>
              <a:gd name="connsiteY167" fmla="*/ 914 h 972136"/>
              <a:gd name="connsiteX168" fmla="*/ 586573 w 646997"/>
              <a:gd name="connsiteY168" fmla="*/ 1149 h 972136"/>
              <a:gd name="connsiteX169" fmla="*/ 597420 w 646997"/>
              <a:gd name="connsiteY169" fmla="*/ 1149 h 972136"/>
              <a:gd name="connsiteX170" fmla="*/ 597420 w 646997"/>
              <a:gd name="connsiteY170" fmla="*/ 1123 h 972136"/>
              <a:gd name="connsiteX171" fmla="*/ 600746 w 646997"/>
              <a:gd name="connsiteY171" fmla="*/ 1019 h 972136"/>
              <a:gd name="connsiteX172" fmla="*/ 620888 w 646997"/>
              <a:gd name="connsiteY172" fmla="*/ 1201 h 972136"/>
              <a:gd name="connsiteX173" fmla="*/ 620893 w 646997"/>
              <a:gd name="connsiteY173" fmla="*/ 1201 h 972136"/>
              <a:gd name="connsiteX174" fmla="*/ 639802 w 646997"/>
              <a:gd name="connsiteY174" fmla="*/ 1227 h 972136"/>
              <a:gd name="connsiteX175" fmla="*/ 639821 w 646997"/>
              <a:gd name="connsiteY175" fmla="*/ 1253 h 972136"/>
              <a:gd name="connsiteX176" fmla="*/ 644755 w 646997"/>
              <a:gd name="connsiteY176" fmla="*/ 1227 h 972136"/>
              <a:gd name="connsiteX177" fmla="*/ 644755 w 646997"/>
              <a:gd name="connsiteY177" fmla="*/ 1253 h 972136"/>
              <a:gd name="connsiteX178" fmla="*/ 646220 w 646997"/>
              <a:gd name="connsiteY178" fmla="*/ 1253 h 972136"/>
              <a:gd name="connsiteX179" fmla="*/ 646955 w 646997"/>
              <a:gd name="connsiteY179" fmla="*/ 1253 h 972136"/>
              <a:gd name="connsiteX180" fmla="*/ 647153 w 646997"/>
              <a:gd name="connsiteY180" fmla="*/ 17166 h 972136"/>
              <a:gd name="connsiteX181" fmla="*/ 646994 w 646997"/>
              <a:gd name="connsiteY181" fmla="*/ 22148 h 972136"/>
              <a:gd name="connsiteX182" fmla="*/ 646992 w 646997"/>
              <a:gd name="connsiteY182" fmla="*/ 22148 h 972136"/>
              <a:gd name="connsiteX183" fmla="*/ 647127 w 646997"/>
              <a:gd name="connsiteY183" fmla="*/ 36235 h 972136"/>
              <a:gd name="connsiteX184" fmla="*/ 647119 w 646997"/>
              <a:gd name="connsiteY184" fmla="*/ 54964 h 972136"/>
              <a:gd name="connsiteX185" fmla="*/ 647067 w 646997"/>
              <a:gd name="connsiteY185" fmla="*/ 56347 h 972136"/>
              <a:gd name="connsiteX186" fmla="*/ 647067 w 646997"/>
              <a:gd name="connsiteY186" fmla="*/ 56425 h 972136"/>
              <a:gd name="connsiteX187" fmla="*/ 647012 w 646997"/>
              <a:gd name="connsiteY187" fmla="*/ 73094 h 972136"/>
              <a:gd name="connsiteX188" fmla="*/ 647091 w 646997"/>
              <a:gd name="connsiteY188" fmla="*/ 74294 h 972136"/>
              <a:gd name="connsiteX189" fmla="*/ 646963 w 646997"/>
              <a:gd name="connsiteY189" fmla="*/ 113579 h 972136"/>
              <a:gd name="connsiteX190" fmla="*/ 646838 w 646997"/>
              <a:gd name="connsiteY190" fmla="*/ 114883 h 972136"/>
              <a:gd name="connsiteX191" fmla="*/ 646958 w 646997"/>
              <a:gd name="connsiteY191" fmla="*/ 115326 h 972136"/>
              <a:gd name="connsiteX192" fmla="*/ 646882 w 646997"/>
              <a:gd name="connsiteY192" fmla="*/ 145273 h 972136"/>
              <a:gd name="connsiteX193" fmla="*/ 646882 w 646997"/>
              <a:gd name="connsiteY193" fmla="*/ 145273 h 972136"/>
              <a:gd name="connsiteX194" fmla="*/ 646853 w 646997"/>
              <a:gd name="connsiteY194" fmla="*/ 153594 h 972136"/>
              <a:gd name="connsiteX195" fmla="*/ 646775 w 646997"/>
              <a:gd name="connsiteY195" fmla="*/ 176784 h 972136"/>
              <a:gd name="connsiteX196" fmla="*/ 646770 w 646997"/>
              <a:gd name="connsiteY196" fmla="*/ 178037 h 972136"/>
              <a:gd name="connsiteX197" fmla="*/ 646702 w 646997"/>
              <a:gd name="connsiteY197" fmla="*/ 179810 h 972136"/>
              <a:gd name="connsiteX198" fmla="*/ 646700 w 646997"/>
              <a:gd name="connsiteY198" fmla="*/ 179888 h 972136"/>
              <a:gd name="connsiteX199" fmla="*/ 646702 w 646997"/>
              <a:gd name="connsiteY199" fmla="*/ 180332 h 972136"/>
              <a:gd name="connsiteX200" fmla="*/ 646713 w 646997"/>
              <a:gd name="connsiteY200" fmla="*/ 181454 h 972136"/>
              <a:gd name="connsiteX201" fmla="*/ 646720 w 646997"/>
              <a:gd name="connsiteY201" fmla="*/ 182523 h 972136"/>
              <a:gd name="connsiteX202" fmla="*/ 646728 w 646997"/>
              <a:gd name="connsiteY202" fmla="*/ 183697 h 972136"/>
              <a:gd name="connsiteX203" fmla="*/ 646736 w 646997"/>
              <a:gd name="connsiteY203" fmla="*/ 184532 h 972136"/>
              <a:gd name="connsiteX204" fmla="*/ 646736 w 646997"/>
              <a:gd name="connsiteY204" fmla="*/ 184558 h 972136"/>
              <a:gd name="connsiteX205" fmla="*/ 646702 w 646997"/>
              <a:gd name="connsiteY205" fmla="*/ 189749 h 972136"/>
              <a:gd name="connsiteX206" fmla="*/ 646543 w 646997"/>
              <a:gd name="connsiteY206" fmla="*/ 215939 h 972136"/>
              <a:gd name="connsiteX207" fmla="*/ 646509 w 646997"/>
              <a:gd name="connsiteY207" fmla="*/ 217478 h 972136"/>
              <a:gd name="connsiteX208" fmla="*/ 646517 w 646997"/>
              <a:gd name="connsiteY208" fmla="*/ 217661 h 972136"/>
              <a:gd name="connsiteX209" fmla="*/ 646548 w 646997"/>
              <a:gd name="connsiteY209" fmla="*/ 226817 h 972136"/>
              <a:gd name="connsiteX210" fmla="*/ 646483 w 646997"/>
              <a:gd name="connsiteY210" fmla="*/ 227599 h 972136"/>
              <a:gd name="connsiteX211" fmla="*/ 646444 w 646997"/>
              <a:gd name="connsiteY211" fmla="*/ 231382 h 972136"/>
              <a:gd name="connsiteX212" fmla="*/ 646447 w 646997"/>
              <a:gd name="connsiteY212" fmla="*/ 255068 h 972136"/>
              <a:gd name="connsiteX213" fmla="*/ 646389 w 646997"/>
              <a:gd name="connsiteY213" fmla="*/ 271397 h 972136"/>
              <a:gd name="connsiteX214" fmla="*/ 646384 w 646997"/>
              <a:gd name="connsiteY214" fmla="*/ 273197 h 972136"/>
              <a:gd name="connsiteX215" fmla="*/ 646423 w 646997"/>
              <a:gd name="connsiteY215" fmla="*/ 274110 h 972136"/>
              <a:gd name="connsiteX216" fmla="*/ 646374 w 646997"/>
              <a:gd name="connsiteY216" fmla="*/ 283710 h 972136"/>
              <a:gd name="connsiteX217" fmla="*/ 646405 w 646997"/>
              <a:gd name="connsiteY217" fmla="*/ 288405 h 972136"/>
              <a:gd name="connsiteX218" fmla="*/ 646392 w 646997"/>
              <a:gd name="connsiteY218" fmla="*/ 290727 h 972136"/>
              <a:gd name="connsiteX219" fmla="*/ 646342 w 646997"/>
              <a:gd name="connsiteY219" fmla="*/ 301265 h 972136"/>
              <a:gd name="connsiteX220" fmla="*/ 646342 w 646997"/>
              <a:gd name="connsiteY220" fmla="*/ 301265 h 972136"/>
              <a:gd name="connsiteX221" fmla="*/ 646332 w 646997"/>
              <a:gd name="connsiteY221" fmla="*/ 313291 h 972136"/>
              <a:gd name="connsiteX222" fmla="*/ 646272 w 646997"/>
              <a:gd name="connsiteY222" fmla="*/ 317100 h 972136"/>
              <a:gd name="connsiteX223" fmla="*/ 646296 w 646997"/>
              <a:gd name="connsiteY223" fmla="*/ 319186 h 972136"/>
              <a:gd name="connsiteX224" fmla="*/ 646327 w 646997"/>
              <a:gd name="connsiteY224" fmla="*/ 322003 h 972136"/>
              <a:gd name="connsiteX225" fmla="*/ 646319 w 646997"/>
              <a:gd name="connsiteY225" fmla="*/ 326882 h 972136"/>
              <a:gd name="connsiteX226" fmla="*/ 646277 w 646997"/>
              <a:gd name="connsiteY226" fmla="*/ 352550 h 972136"/>
              <a:gd name="connsiteX227" fmla="*/ 646348 w 646997"/>
              <a:gd name="connsiteY227" fmla="*/ 358550 h 972136"/>
              <a:gd name="connsiteX228" fmla="*/ 646129 w 646997"/>
              <a:gd name="connsiteY228" fmla="*/ 427860 h 972136"/>
              <a:gd name="connsiteX229" fmla="*/ 646241 w 646997"/>
              <a:gd name="connsiteY229" fmla="*/ 445546 h 972136"/>
              <a:gd name="connsiteX230" fmla="*/ 646191 w 646997"/>
              <a:gd name="connsiteY230" fmla="*/ 445885 h 972136"/>
              <a:gd name="connsiteX231" fmla="*/ 646090 w 646997"/>
              <a:gd name="connsiteY231" fmla="*/ 446067 h 972136"/>
              <a:gd name="connsiteX232" fmla="*/ 646121 w 646997"/>
              <a:gd name="connsiteY232" fmla="*/ 463467 h 972136"/>
              <a:gd name="connsiteX233" fmla="*/ 646058 w 646997"/>
              <a:gd name="connsiteY233" fmla="*/ 466362 h 972136"/>
              <a:gd name="connsiteX234" fmla="*/ 646043 w 646997"/>
              <a:gd name="connsiteY234" fmla="*/ 473562 h 972136"/>
              <a:gd name="connsiteX235" fmla="*/ 646014 w 646997"/>
              <a:gd name="connsiteY235" fmla="*/ 488065 h 972136"/>
              <a:gd name="connsiteX236" fmla="*/ 646014 w 646997"/>
              <a:gd name="connsiteY236" fmla="*/ 488091 h 972136"/>
              <a:gd name="connsiteX237" fmla="*/ 646045 w 646997"/>
              <a:gd name="connsiteY237" fmla="*/ 491561 h 972136"/>
              <a:gd name="connsiteX238" fmla="*/ 646048 w 646997"/>
              <a:gd name="connsiteY238" fmla="*/ 492135 h 972136"/>
              <a:gd name="connsiteX239" fmla="*/ 645978 w 646997"/>
              <a:gd name="connsiteY239" fmla="*/ 498213 h 972136"/>
              <a:gd name="connsiteX240" fmla="*/ 646022 w 646997"/>
              <a:gd name="connsiteY240" fmla="*/ 511412 h 972136"/>
              <a:gd name="connsiteX241" fmla="*/ 646017 w 646997"/>
              <a:gd name="connsiteY241" fmla="*/ 511438 h 972136"/>
              <a:gd name="connsiteX242" fmla="*/ 646095 w 646997"/>
              <a:gd name="connsiteY242" fmla="*/ 530768 h 972136"/>
              <a:gd name="connsiteX243" fmla="*/ 646017 w 646997"/>
              <a:gd name="connsiteY243" fmla="*/ 532802 h 972136"/>
              <a:gd name="connsiteX244" fmla="*/ 646040 w 646997"/>
              <a:gd name="connsiteY244" fmla="*/ 546784 h 972136"/>
              <a:gd name="connsiteX245" fmla="*/ 646040 w 646997"/>
              <a:gd name="connsiteY245" fmla="*/ 546810 h 972136"/>
              <a:gd name="connsiteX246" fmla="*/ 645985 w 646997"/>
              <a:gd name="connsiteY246" fmla="*/ 567288 h 972136"/>
              <a:gd name="connsiteX247" fmla="*/ 646025 w 646997"/>
              <a:gd name="connsiteY247" fmla="*/ 575296 h 972136"/>
              <a:gd name="connsiteX248" fmla="*/ 646069 w 646997"/>
              <a:gd name="connsiteY248" fmla="*/ 583617 h 972136"/>
              <a:gd name="connsiteX249" fmla="*/ 646038 w 646997"/>
              <a:gd name="connsiteY249" fmla="*/ 587582 h 972136"/>
              <a:gd name="connsiteX250" fmla="*/ 646066 w 646997"/>
              <a:gd name="connsiteY250" fmla="*/ 591548 h 972136"/>
              <a:gd name="connsiteX251" fmla="*/ 646197 w 646997"/>
              <a:gd name="connsiteY251" fmla="*/ 593452 h 972136"/>
              <a:gd name="connsiteX252" fmla="*/ 646040 w 646997"/>
              <a:gd name="connsiteY252" fmla="*/ 599530 h 972136"/>
              <a:gd name="connsiteX253" fmla="*/ 645910 w 646997"/>
              <a:gd name="connsiteY253" fmla="*/ 600808 h 972136"/>
              <a:gd name="connsiteX254" fmla="*/ 645850 w 646997"/>
              <a:gd name="connsiteY254" fmla="*/ 602086 h 972136"/>
              <a:gd name="connsiteX255" fmla="*/ 645837 w 646997"/>
              <a:gd name="connsiteY255" fmla="*/ 602190 h 972136"/>
              <a:gd name="connsiteX256" fmla="*/ 645845 w 646997"/>
              <a:gd name="connsiteY256" fmla="*/ 602217 h 972136"/>
              <a:gd name="connsiteX257" fmla="*/ 645832 w 646997"/>
              <a:gd name="connsiteY257" fmla="*/ 605216 h 972136"/>
              <a:gd name="connsiteX258" fmla="*/ 645782 w 646997"/>
              <a:gd name="connsiteY258" fmla="*/ 617268 h 972136"/>
              <a:gd name="connsiteX259" fmla="*/ 645764 w 646997"/>
              <a:gd name="connsiteY259" fmla="*/ 621572 h 972136"/>
              <a:gd name="connsiteX260" fmla="*/ 645709 w 646997"/>
              <a:gd name="connsiteY260" fmla="*/ 623216 h 972136"/>
              <a:gd name="connsiteX261" fmla="*/ 645735 w 646997"/>
              <a:gd name="connsiteY261" fmla="*/ 631667 h 972136"/>
              <a:gd name="connsiteX262" fmla="*/ 645740 w 646997"/>
              <a:gd name="connsiteY262" fmla="*/ 633467 h 972136"/>
              <a:gd name="connsiteX263" fmla="*/ 645735 w 646997"/>
              <a:gd name="connsiteY263" fmla="*/ 633546 h 972136"/>
              <a:gd name="connsiteX264" fmla="*/ 645740 w 646997"/>
              <a:gd name="connsiteY264" fmla="*/ 635580 h 972136"/>
              <a:gd name="connsiteX265" fmla="*/ 645738 w 646997"/>
              <a:gd name="connsiteY265" fmla="*/ 637015 h 972136"/>
              <a:gd name="connsiteX266" fmla="*/ 645746 w 646997"/>
              <a:gd name="connsiteY266" fmla="*/ 639702 h 972136"/>
              <a:gd name="connsiteX267" fmla="*/ 645746 w 646997"/>
              <a:gd name="connsiteY267" fmla="*/ 639702 h 972136"/>
              <a:gd name="connsiteX268" fmla="*/ 645766 w 646997"/>
              <a:gd name="connsiteY268" fmla="*/ 645284 h 972136"/>
              <a:gd name="connsiteX269" fmla="*/ 645839 w 646997"/>
              <a:gd name="connsiteY269" fmla="*/ 647110 h 972136"/>
              <a:gd name="connsiteX270" fmla="*/ 645821 w 646997"/>
              <a:gd name="connsiteY270" fmla="*/ 653579 h 972136"/>
              <a:gd name="connsiteX271" fmla="*/ 645821 w 646997"/>
              <a:gd name="connsiteY271" fmla="*/ 653631 h 972136"/>
              <a:gd name="connsiteX272" fmla="*/ 645837 w 646997"/>
              <a:gd name="connsiteY272" fmla="*/ 664118 h 972136"/>
              <a:gd name="connsiteX273" fmla="*/ 645837 w 646997"/>
              <a:gd name="connsiteY273" fmla="*/ 664196 h 972136"/>
              <a:gd name="connsiteX274" fmla="*/ 645816 w 646997"/>
              <a:gd name="connsiteY274" fmla="*/ 665344 h 972136"/>
              <a:gd name="connsiteX275" fmla="*/ 645816 w 646997"/>
              <a:gd name="connsiteY275" fmla="*/ 665448 h 972136"/>
              <a:gd name="connsiteX276" fmla="*/ 645878 w 646997"/>
              <a:gd name="connsiteY276" fmla="*/ 672257 h 972136"/>
              <a:gd name="connsiteX277" fmla="*/ 645850 w 646997"/>
              <a:gd name="connsiteY277" fmla="*/ 680630 h 972136"/>
              <a:gd name="connsiteX278" fmla="*/ 645795 w 646997"/>
              <a:gd name="connsiteY278" fmla="*/ 684074 h 972136"/>
              <a:gd name="connsiteX279" fmla="*/ 645829 w 646997"/>
              <a:gd name="connsiteY279" fmla="*/ 685821 h 972136"/>
              <a:gd name="connsiteX280" fmla="*/ 645725 w 646997"/>
              <a:gd name="connsiteY280" fmla="*/ 689943 h 972136"/>
              <a:gd name="connsiteX281" fmla="*/ 645834 w 646997"/>
              <a:gd name="connsiteY281" fmla="*/ 691717 h 972136"/>
              <a:gd name="connsiteX282" fmla="*/ 645842 w 646997"/>
              <a:gd name="connsiteY282" fmla="*/ 692056 h 972136"/>
              <a:gd name="connsiteX283" fmla="*/ 645965 w 646997"/>
              <a:gd name="connsiteY283" fmla="*/ 704029 h 972136"/>
              <a:gd name="connsiteX284" fmla="*/ 646032 w 646997"/>
              <a:gd name="connsiteY284" fmla="*/ 709820 h 972136"/>
              <a:gd name="connsiteX285" fmla="*/ 645965 w 646997"/>
              <a:gd name="connsiteY285" fmla="*/ 725393 h 972136"/>
              <a:gd name="connsiteX286" fmla="*/ 645965 w 646997"/>
              <a:gd name="connsiteY286" fmla="*/ 725393 h 972136"/>
              <a:gd name="connsiteX287" fmla="*/ 645985 w 646997"/>
              <a:gd name="connsiteY287" fmla="*/ 728811 h 972136"/>
              <a:gd name="connsiteX288" fmla="*/ 645985 w 646997"/>
              <a:gd name="connsiteY288" fmla="*/ 728811 h 972136"/>
              <a:gd name="connsiteX289" fmla="*/ 645993 w 646997"/>
              <a:gd name="connsiteY289" fmla="*/ 730167 h 972136"/>
              <a:gd name="connsiteX290" fmla="*/ 646001 w 646997"/>
              <a:gd name="connsiteY290" fmla="*/ 731263 h 972136"/>
              <a:gd name="connsiteX291" fmla="*/ 646001 w 646997"/>
              <a:gd name="connsiteY291" fmla="*/ 731289 h 972136"/>
              <a:gd name="connsiteX292" fmla="*/ 646001 w 646997"/>
              <a:gd name="connsiteY292" fmla="*/ 731289 h 972136"/>
              <a:gd name="connsiteX293" fmla="*/ 646025 w 646997"/>
              <a:gd name="connsiteY293" fmla="*/ 734941 h 972136"/>
              <a:gd name="connsiteX294" fmla="*/ 646097 w 646997"/>
              <a:gd name="connsiteY294" fmla="*/ 746288 h 972136"/>
              <a:gd name="connsiteX295" fmla="*/ 646228 w 646997"/>
              <a:gd name="connsiteY295" fmla="*/ 752940 h 972136"/>
              <a:gd name="connsiteX296" fmla="*/ 646275 w 646997"/>
              <a:gd name="connsiteY296" fmla="*/ 755601 h 972136"/>
              <a:gd name="connsiteX297" fmla="*/ 646585 w 646997"/>
              <a:gd name="connsiteY297" fmla="*/ 772348 h 972136"/>
              <a:gd name="connsiteX298" fmla="*/ 646775 w 646997"/>
              <a:gd name="connsiteY298" fmla="*/ 775895 h 972136"/>
              <a:gd name="connsiteX299" fmla="*/ 646809 w 646997"/>
              <a:gd name="connsiteY299" fmla="*/ 780147 h 972136"/>
              <a:gd name="connsiteX300" fmla="*/ 646767 w 646997"/>
              <a:gd name="connsiteY300" fmla="*/ 788077 h 972136"/>
              <a:gd name="connsiteX301" fmla="*/ 646598 w 646997"/>
              <a:gd name="connsiteY301" fmla="*/ 794494 h 972136"/>
              <a:gd name="connsiteX302" fmla="*/ 646671 w 646997"/>
              <a:gd name="connsiteY302" fmla="*/ 796712 h 972136"/>
              <a:gd name="connsiteX303" fmla="*/ 646525 w 646997"/>
              <a:gd name="connsiteY303" fmla="*/ 799894 h 972136"/>
              <a:gd name="connsiteX304" fmla="*/ 646522 w 646997"/>
              <a:gd name="connsiteY304" fmla="*/ 802372 h 972136"/>
              <a:gd name="connsiteX305" fmla="*/ 646601 w 646997"/>
              <a:gd name="connsiteY305" fmla="*/ 804225 h 972136"/>
              <a:gd name="connsiteX306" fmla="*/ 646687 w 646997"/>
              <a:gd name="connsiteY306" fmla="*/ 805920 h 972136"/>
              <a:gd name="connsiteX307" fmla="*/ 646687 w 646997"/>
              <a:gd name="connsiteY307" fmla="*/ 813120 h 972136"/>
              <a:gd name="connsiteX308" fmla="*/ 645185 w 646997"/>
              <a:gd name="connsiteY308" fmla="*/ 813772 h 972136"/>
              <a:gd name="connsiteX309" fmla="*/ 644054 w 646997"/>
              <a:gd name="connsiteY309" fmla="*/ 815233 h 972136"/>
              <a:gd name="connsiteX310" fmla="*/ 642414 w 646997"/>
              <a:gd name="connsiteY310" fmla="*/ 819146 h 972136"/>
              <a:gd name="connsiteX311" fmla="*/ 640887 w 646997"/>
              <a:gd name="connsiteY311" fmla="*/ 822536 h 972136"/>
              <a:gd name="connsiteX312" fmla="*/ 640365 w 646997"/>
              <a:gd name="connsiteY312" fmla="*/ 823032 h 972136"/>
              <a:gd name="connsiteX313" fmla="*/ 639445 w 646997"/>
              <a:gd name="connsiteY313" fmla="*/ 823215 h 972136"/>
              <a:gd name="connsiteX314" fmla="*/ 638603 w 646997"/>
              <a:gd name="connsiteY314" fmla="*/ 823867 h 972136"/>
              <a:gd name="connsiteX315" fmla="*/ 638204 w 646997"/>
              <a:gd name="connsiteY315" fmla="*/ 824467 h 972136"/>
              <a:gd name="connsiteX316" fmla="*/ 638204 w 646997"/>
              <a:gd name="connsiteY316" fmla="*/ 825093 h 972136"/>
              <a:gd name="connsiteX317" fmla="*/ 638715 w 646997"/>
              <a:gd name="connsiteY317" fmla="*/ 825563 h 972136"/>
              <a:gd name="connsiteX318" fmla="*/ 639284 w 646997"/>
              <a:gd name="connsiteY318" fmla="*/ 826345 h 972136"/>
              <a:gd name="connsiteX319" fmla="*/ 638285 w 646997"/>
              <a:gd name="connsiteY319" fmla="*/ 828302 h 972136"/>
              <a:gd name="connsiteX320" fmla="*/ 636763 w 646997"/>
              <a:gd name="connsiteY320" fmla="*/ 831432 h 972136"/>
              <a:gd name="connsiteX321" fmla="*/ 636804 w 646997"/>
              <a:gd name="connsiteY321" fmla="*/ 832867 h 972136"/>
              <a:gd name="connsiteX322" fmla="*/ 636445 w 646997"/>
              <a:gd name="connsiteY322" fmla="*/ 833988 h 972136"/>
              <a:gd name="connsiteX323" fmla="*/ 635645 w 646997"/>
              <a:gd name="connsiteY323" fmla="*/ 834953 h 972136"/>
              <a:gd name="connsiteX324" fmla="*/ 635444 w 646997"/>
              <a:gd name="connsiteY324" fmla="*/ 835710 h 972136"/>
              <a:gd name="connsiteX325" fmla="*/ 634883 w 646997"/>
              <a:gd name="connsiteY325" fmla="*/ 835918 h 972136"/>
              <a:gd name="connsiteX326" fmla="*/ 633400 w 646997"/>
              <a:gd name="connsiteY326" fmla="*/ 835371 h 972136"/>
              <a:gd name="connsiteX327" fmla="*/ 631922 w 646997"/>
              <a:gd name="connsiteY327" fmla="*/ 835762 h 972136"/>
              <a:gd name="connsiteX328" fmla="*/ 630163 w 646997"/>
              <a:gd name="connsiteY328" fmla="*/ 836440 h 972136"/>
              <a:gd name="connsiteX329" fmla="*/ 628281 w 646997"/>
              <a:gd name="connsiteY329" fmla="*/ 836988 h 972136"/>
              <a:gd name="connsiteX330" fmla="*/ 626153 w 646997"/>
              <a:gd name="connsiteY330" fmla="*/ 837171 h 972136"/>
              <a:gd name="connsiteX331" fmla="*/ 625556 w 646997"/>
              <a:gd name="connsiteY331" fmla="*/ 837145 h 972136"/>
              <a:gd name="connsiteX332" fmla="*/ 624055 w 646997"/>
              <a:gd name="connsiteY332" fmla="*/ 836388 h 972136"/>
              <a:gd name="connsiteX333" fmla="*/ 623106 w 646997"/>
              <a:gd name="connsiteY333" fmla="*/ 835684 h 972136"/>
              <a:gd name="connsiteX334" fmla="*/ 622715 w 646997"/>
              <a:gd name="connsiteY334" fmla="*/ 835214 h 972136"/>
              <a:gd name="connsiteX335" fmla="*/ 622256 w 646997"/>
              <a:gd name="connsiteY335" fmla="*/ 834145 h 972136"/>
              <a:gd name="connsiteX336" fmla="*/ 622293 w 646997"/>
              <a:gd name="connsiteY336" fmla="*/ 833597 h 972136"/>
              <a:gd name="connsiteX337" fmla="*/ 622079 w 646997"/>
              <a:gd name="connsiteY337" fmla="*/ 832997 h 972136"/>
              <a:gd name="connsiteX338" fmla="*/ 621748 w 646997"/>
              <a:gd name="connsiteY338" fmla="*/ 832841 h 972136"/>
              <a:gd name="connsiteX339" fmla="*/ 621287 w 646997"/>
              <a:gd name="connsiteY339" fmla="*/ 832945 h 972136"/>
              <a:gd name="connsiteX340" fmla="*/ 621065 w 646997"/>
              <a:gd name="connsiteY340" fmla="*/ 832867 h 972136"/>
              <a:gd name="connsiteX341" fmla="*/ 619910 w 646997"/>
              <a:gd name="connsiteY341" fmla="*/ 832319 h 972136"/>
              <a:gd name="connsiteX342" fmla="*/ 619632 w 646997"/>
              <a:gd name="connsiteY342" fmla="*/ 831771 h 972136"/>
              <a:gd name="connsiteX343" fmla="*/ 619360 w 646997"/>
              <a:gd name="connsiteY343" fmla="*/ 831562 h 972136"/>
              <a:gd name="connsiteX344" fmla="*/ 618946 w 646997"/>
              <a:gd name="connsiteY344" fmla="*/ 831406 h 972136"/>
              <a:gd name="connsiteX345" fmla="*/ 618000 w 646997"/>
              <a:gd name="connsiteY345" fmla="*/ 831458 h 972136"/>
              <a:gd name="connsiteX346" fmla="*/ 617630 w 646997"/>
              <a:gd name="connsiteY346" fmla="*/ 831353 h 972136"/>
              <a:gd name="connsiteX347" fmla="*/ 617444 w 646997"/>
              <a:gd name="connsiteY347" fmla="*/ 831171 h 972136"/>
              <a:gd name="connsiteX348" fmla="*/ 617356 w 646997"/>
              <a:gd name="connsiteY348" fmla="*/ 830962 h 972136"/>
              <a:gd name="connsiteX349" fmla="*/ 617366 w 646997"/>
              <a:gd name="connsiteY349" fmla="*/ 830780 h 972136"/>
              <a:gd name="connsiteX350" fmla="*/ 617572 w 646997"/>
              <a:gd name="connsiteY350" fmla="*/ 830232 h 972136"/>
              <a:gd name="connsiteX351" fmla="*/ 618107 w 646997"/>
              <a:gd name="connsiteY351" fmla="*/ 829736 h 972136"/>
              <a:gd name="connsiteX352" fmla="*/ 618466 w 646997"/>
              <a:gd name="connsiteY352" fmla="*/ 828954 h 972136"/>
              <a:gd name="connsiteX353" fmla="*/ 618167 w 646997"/>
              <a:gd name="connsiteY353" fmla="*/ 828015 h 972136"/>
              <a:gd name="connsiteX354" fmla="*/ 615800 w 646997"/>
              <a:gd name="connsiteY354" fmla="*/ 824936 h 972136"/>
              <a:gd name="connsiteX355" fmla="*/ 615163 w 646997"/>
              <a:gd name="connsiteY355" fmla="*/ 824754 h 972136"/>
              <a:gd name="connsiteX356" fmla="*/ 614879 w 646997"/>
              <a:gd name="connsiteY356" fmla="*/ 824258 h 972136"/>
              <a:gd name="connsiteX357" fmla="*/ 614038 w 646997"/>
              <a:gd name="connsiteY357" fmla="*/ 823189 h 972136"/>
              <a:gd name="connsiteX358" fmla="*/ 612526 w 646997"/>
              <a:gd name="connsiteY358" fmla="*/ 821937 h 972136"/>
              <a:gd name="connsiteX359" fmla="*/ 611749 w 646997"/>
              <a:gd name="connsiteY359" fmla="*/ 820711 h 972136"/>
              <a:gd name="connsiteX360" fmla="*/ 611100 w 646997"/>
              <a:gd name="connsiteY360" fmla="*/ 819876 h 972136"/>
              <a:gd name="connsiteX361" fmla="*/ 610750 w 646997"/>
              <a:gd name="connsiteY361" fmla="*/ 819902 h 972136"/>
              <a:gd name="connsiteX362" fmla="*/ 610607 w 646997"/>
              <a:gd name="connsiteY362" fmla="*/ 819902 h 972136"/>
              <a:gd name="connsiteX363" fmla="*/ 610083 w 646997"/>
              <a:gd name="connsiteY363" fmla="*/ 820111 h 972136"/>
              <a:gd name="connsiteX364" fmla="*/ 608251 w 646997"/>
              <a:gd name="connsiteY364" fmla="*/ 819511 h 972136"/>
              <a:gd name="connsiteX365" fmla="*/ 607083 w 646997"/>
              <a:gd name="connsiteY365" fmla="*/ 819354 h 972136"/>
              <a:gd name="connsiteX366" fmla="*/ 606421 w 646997"/>
              <a:gd name="connsiteY366" fmla="*/ 819615 h 972136"/>
              <a:gd name="connsiteX367" fmla="*/ 605128 w 646997"/>
              <a:gd name="connsiteY367" fmla="*/ 820789 h 972136"/>
              <a:gd name="connsiteX368" fmla="*/ 603332 w 646997"/>
              <a:gd name="connsiteY368" fmla="*/ 822223 h 972136"/>
              <a:gd name="connsiteX369" fmla="*/ 602964 w 646997"/>
              <a:gd name="connsiteY369" fmla="*/ 822172 h 972136"/>
              <a:gd name="connsiteX370" fmla="*/ 602427 w 646997"/>
              <a:gd name="connsiteY370" fmla="*/ 821519 h 972136"/>
              <a:gd name="connsiteX371" fmla="*/ 601950 w 646997"/>
              <a:gd name="connsiteY371" fmla="*/ 820554 h 972136"/>
              <a:gd name="connsiteX372" fmla="*/ 601173 w 646997"/>
              <a:gd name="connsiteY372" fmla="*/ 820345 h 972136"/>
              <a:gd name="connsiteX373" fmla="*/ 600628 w 646997"/>
              <a:gd name="connsiteY373" fmla="*/ 820450 h 972136"/>
              <a:gd name="connsiteX374" fmla="*/ 598984 w 646997"/>
              <a:gd name="connsiteY374" fmla="*/ 821676 h 972136"/>
              <a:gd name="connsiteX375" fmla="*/ 597354 w 646997"/>
              <a:gd name="connsiteY375" fmla="*/ 822093 h 972136"/>
              <a:gd name="connsiteX376" fmla="*/ 596718 w 646997"/>
              <a:gd name="connsiteY376" fmla="*/ 822015 h 972136"/>
              <a:gd name="connsiteX377" fmla="*/ 596312 w 646997"/>
              <a:gd name="connsiteY377" fmla="*/ 821650 h 972136"/>
              <a:gd name="connsiteX378" fmla="*/ 596231 w 646997"/>
              <a:gd name="connsiteY378" fmla="*/ 821206 h 972136"/>
              <a:gd name="connsiteX379" fmla="*/ 596453 w 646997"/>
              <a:gd name="connsiteY379" fmla="*/ 820789 h 972136"/>
              <a:gd name="connsiteX380" fmla="*/ 596883 w 646997"/>
              <a:gd name="connsiteY380" fmla="*/ 820398 h 972136"/>
              <a:gd name="connsiteX381" fmla="*/ 597193 w 646997"/>
              <a:gd name="connsiteY381" fmla="*/ 820215 h 972136"/>
              <a:gd name="connsiteX382" fmla="*/ 597206 w 646997"/>
              <a:gd name="connsiteY382" fmla="*/ 819876 h 972136"/>
              <a:gd name="connsiteX383" fmla="*/ 597117 w 646997"/>
              <a:gd name="connsiteY383" fmla="*/ 819693 h 972136"/>
              <a:gd name="connsiteX384" fmla="*/ 596351 w 646997"/>
              <a:gd name="connsiteY384" fmla="*/ 818989 h 972136"/>
              <a:gd name="connsiteX385" fmla="*/ 595681 w 646997"/>
              <a:gd name="connsiteY385" fmla="*/ 818859 h 972136"/>
              <a:gd name="connsiteX386" fmla="*/ 594101 w 646997"/>
              <a:gd name="connsiteY386" fmla="*/ 819250 h 972136"/>
              <a:gd name="connsiteX387" fmla="*/ 593726 w 646997"/>
              <a:gd name="connsiteY387" fmla="*/ 819224 h 972136"/>
              <a:gd name="connsiteX388" fmla="*/ 593661 w 646997"/>
              <a:gd name="connsiteY388" fmla="*/ 819041 h 972136"/>
              <a:gd name="connsiteX389" fmla="*/ 592975 w 646997"/>
              <a:gd name="connsiteY389" fmla="*/ 818728 h 972136"/>
              <a:gd name="connsiteX390" fmla="*/ 592542 w 646997"/>
              <a:gd name="connsiteY390" fmla="*/ 818702 h 972136"/>
              <a:gd name="connsiteX391" fmla="*/ 591946 w 646997"/>
              <a:gd name="connsiteY391" fmla="*/ 818859 h 972136"/>
              <a:gd name="connsiteX392" fmla="*/ 591226 w 646997"/>
              <a:gd name="connsiteY392" fmla="*/ 818624 h 972136"/>
              <a:gd name="connsiteX393" fmla="*/ 590595 w 646997"/>
              <a:gd name="connsiteY393" fmla="*/ 818833 h 972136"/>
              <a:gd name="connsiteX394" fmla="*/ 589521 w 646997"/>
              <a:gd name="connsiteY394" fmla="*/ 818806 h 972136"/>
              <a:gd name="connsiteX395" fmla="*/ 586688 w 646997"/>
              <a:gd name="connsiteY395" fmla="*/ 820006 h 972136"/>
              <a:gd name="connsiteX396" fmla="*/ 585489 w 646997"/>
              <a:gd name="connsiteY396" fmla="*/ 821102 h 972136"/>
              <a:gd name="connsiteX397" fmla="*/ 584576 w 646997"/>
              <a:gd name="connsiteY397" fmla="*/ 821624 h 972136"/>
              <a:gd name="connsiteX398" fmla="*/ 584013 w 646997"/>
              <a:gd name="connsiteY398" fmla="*/ 821363 h 972136"/>
              <a:gd name="connsiteX399" fmla="*/ 583364 w 646997"/>
              <a:gd name="connsiteY399" fmla="*/ 820163 h 972136"/>
              <a:gd name="connsiteX400" fmla="*/ 582947 w 646997"/>
              <a:gd name="connsiteY400" fmla="*/ 819980 h 972136"/>
              <a:gd name="connsiteX401" fmla="*/ 580082 w 646997"/>
              <a:gd name="connsiteY401" fmla="*/ 822432 h 972136"/>
              <a:gd name="connsiteX402" fmla="*/ 579647 w 646997"/>
              <a:gd name="connsiteY402" fmla="*/ 823293 h 972136"/>
              <a:gd name="connsiteX403" fmla="*/ 579407 w 646997"/>
              <a:gd name="connsiteY403" fmla="*/ 823476 h 972136"/>
              <a:gd name="connsiteX404" fmla="*/ 578591 w 646997"/>
              <a:gd name="connsiteY404" fmla="*/ 823528 h 972136"/>
              <a:gd name="connsiteX405" fmla="*/ 578242 w 646997"/>
              <a:gd name="connsiteY405" fmla="*/ 823789 h 972136"/>
              <a:gd name="connsiteX406" fmla="*/ 577734 w 646997"/>
              <a:gd name="connsiteY406" fmla="*/ 824337 h 972136"/>
              <a:gd name="connsiteX407" fmla="*/ 577421 w 646997"/>
              <a:gd name="connsiteY407" fmla="*/ 824441 h 972136"/>
              <a:gd name="connsiteX408" fmla="*/ 577160 w 646997"/>
              <a:gd name="connsiteY408" fmla="*/ 824363 h 972136"/>
              <a:gd name="connsiteX409" fmla="*/ 576834 w 646997"/>
              <a:gd name="connsiteY409" fmla="*/ 824128 h 972136"/>
              <a:gd name="connsiteX410" fmla="*/ 576449 w 646997"/>
              <a:gd name="connsiteY410" fmla="*/ 823997 h 972136"/>
              <a:gd name="connsiteX411" fmla="*/ 576230 w 646997"/>
              <a:gd name="connsiteY411" fmla="*/ 823997 h 972136"/>
              <a:gd name="connsiteX412" fmla="*/ 575917 w 646997"/>
              <a:gd name="connsiteY412" fmla="*/ 824258 h 972136"/>
              <a:gd name="connsiteX413" fmla="*/ 575135 w 646997"/>
              <a:gd name="connsiteY413" fmla="*/ 824545 h 972136"/>
              <a:gd name="connsiteX414" fmla="*/ 574480 w 646997"/>
              <a:gd name="connsiteY414" fmla="*/ 824623 h 972136"/>
              <a:gd name="connsiteX415" fmla="*/ 573665 w 646997"/>
              <a:gd name="connsiteY415" fmla="*/ 824650 h 972136"/>
              <a:gd name="connsiteX416" fmla="*/ 571618 w 646997"/>
              <a:gd name="connsiteY416" fmla="*/ 825093 h 972136"/>
              <a:gd name="connsiteX417" fmla="*/ 570435 w 646997"/>
              <a:gd name="connsiteY417" fmla="*/ 826084 h 972136"/>
              <a:gd name="connsiteX418" fmla="*/ 570169 w 646997"/>
              <a:gd name="connsiteY418" fmla="*/ 826606 h 972136"/>
              <a:gd name="connsiteX419" fmla="*/ 569773 w 646997"/>
              <a:gd name="connsiteY419" fmla="*/ 827076 h 972136"/>
              <a:gd name="connsiteX420" fmla="*/ 569598 w 646997"/>
              <a:gd name="connsiteY420" fmla="*/ 827728 h 972136"/>
              <a:gd name="connsiteX421" fmla="*/ 569994 w 646997"/>
              <a:gd name="connsiteY421" fmla="*/ 828484 h 972136"/>
              <a:gd name="connsiteX422" fmla="*/ 570842 w 646997"/>
              <a:gd name="connsiteY422" fmla="*/ 829632 h 972136"/>
              <a:gd name="connsiteX423" fmla="*/ 571144 w 646997"/>
              <a:gd name="connsiteY423" fmla="*/ 830258 h 972136"/>
              <a:gd name="connsiteX424" fmla="*/ 571611 w 646997"/>
              <a:gd name="connsiteY424" fmla="*/ 831249 h 972136"/>
              <a:gd name="connsiteX425" fmla="*/ 571558 w 646997"/>
              <a:gd name="connsiteY425" fmla="*/ 831797 h 972136"/>
              <a:gd name="connsiteX426" fmla="*/ 571162 w 646997"/>
              <a:gd name="connsiteY426" fmla="*/ 832475 h 972136"/>
              <a:gd name="connsiteX427" fmla="*/ 570933 w 646997"/>
              <a:gd name="connsiteY427" fmla="*/ 832971 h 972136"/>
              <a:gd name="connsiteX428" fmla="*/ 570975 w 646997"/>
              <a:gd name="connsiteY428" fmla="*/ 833753 h 972136"/>
              <a:gd name="connsiteX429" fmla="*/ 571201 w 646997"/>
              <a:gd name="connsiteY429" fmla="*/ 834066 h 972136"/>
              <a:gd name="connsiteX430" fmla="*/ 571665 w 646997"/>
              <a:gd name="connsiteY430" fmla="*/ 833988 h 972136"/>
              <a:gd name="connsiteX431" fmla="*/ 572017 w 646997"/>
              <a:gd name="connsiteY431" fmla="*/ 834066 h 972136"/>
              <a:gd name="connsiteX432" fmla="*/ 572549 w 646997"/>
              <a:gd name="connsiteY432" fmla="*/ 834666 h 972136"/>
              <a:gd name="connsiteX433" fmla="*/ 572974 w 646997"/>
              <a:gd name="connsiteY433" fmla="*/ 834901 h 972136"/>
              <a:gd name="connsiteX434" fmla="*/ 573146 w 646997"/>
              <a:gd name="connsiteY434" fmla="*/ 835214 h 972136"/>
              <a:gd name="connsiteX435" fmla="*/ 573062 w 646997"/>
              <a:gd name="connsiteY435" fmla="*/ 835449 h 972136"/>
              <a:gd name="connsiteX436" fmla="*/ 572390 w 646997"/>
              <a:gd name="connsiteY436" fmla="*/ 836231 h 972136"/>
              <a:gd name="connsiteX437" fmla="*/ 571527 w 646997"/>
              <a:gd name="connsiteY437" fmla="*/ 836988 h 972136"/>
              <a:gd name="connsiteX438" fmla="*/ 571147 w 646997"/>
              <a:gd name="connsiteY438" fmla="*/ 837301 h 972136"/>
              <a:gd name="connsiteX439" fmla="*/ 570902 w 646997"/>
              <a:gd name="connsiteY439" fmla="*/ 837771 h 972136"/>
              <a:gd name="connsiteX440" fmla="*/ 570852 w 646997"/>
              <a:gd name="connsiteY440" fmla="*/ 838214 h 972136"/>
              <a:gd name="connsiteX441" fmla="*/ 571220 w 646997"/>
              <a:gd name="connsiteY441" fmla="*/ 840144 h 972136"/>
              <a:gd name="connsiteX442" fmla="*/ 570797 w 646997"/>
              <a:gd name="connsiteY442" fmla="*/ 841084 h 972136"/>
              <a:gd name="connsiteX443" fmla="*/ 571139 w 646997"/>
              <a:gd name="connsiteY443" fmla="*/ 842362 h 972136"/>
              <a:gd name="connsiteX444" fmla="*/ 572293 w 646997"/>
              <a:gd name="connsiteY444" fmla="*/ 844162 h 972136"/>
              <a:gd name="connsiteX445" fmla="*/ 572333 w 646997"/>
              <a:gd name="connsiteY445" fmla="*/ 844501 h 972136"/>
              <a:gd name="connsiteX446" fmla="*/ 573344 w 646997"/>
              <a:gd name="connsiteY446" fmla="*/ 846509 h 972136"/>
              <a:gd name="connsiteX447" fmla="*/ 574181 w 646997"/>
              <a:gd name="connsiteY447" fmla="*/ 848231 h 972136"/>
              <a:gd name="connsiteX448" fmla="*/ 574726 w 646997"/>
              <a:gd name="connsiteY448" fmla="*/ 848753 h 972136"/>
              <a:gd name="connsiteX449" fmla="*/ 574619 w 646997"/>
              <a:gd name="connsiteY449" fmla="*/ 850840 h 972136"/>
              <a:gd name="connsiteX450" fmla="*/ 575513 w 646997"/>
              <a:gd name="connsiteY450" fmla="*/ 852274 h 972136"/>
              <a:gd name="connsiteX451" fmla="*/ 577929 w 646997"/>
              <a:gd name="connsiteY451" fmla="*/ 854544 h 972136"/>
              <a:gd name="connsiteX452" fmla="*/ 578576 w 646997"/>
              <a:gd name="connsiteY452" fmla="*/ 855457 h 972136"/>
              <a:gd name="connsiteX453" fmla="*/ 579100 w 646997"/>
              <a:gd name="connsiteY453" fmla="*/ 855874 h 972136"/>
              <a:gd name="connsiteX454" fmla="*/ 579530 w 646997"/>
              <a:gd name="connsiteY454" fmla="*/ 856031 h 972136"/>
              <a:gd name="connsiteX455" fmla="*/ 579702 w 646997"/>
              <a:gd name="connsiteY455" fmla="*/ 856370 h 972136"/>
              <a:gd name="connsiteX456" fmla="*/ 579595 w 646997"/>
              <a:gd name="connsiteY456" fmla="*/ 856631 h 972136"/>
              <a:gd name="connsiteX457" fmla="*/ 578829 w 646997"/>
              <a:gd name="connsiteY457" fmla="*/ 857178 h 972136"/>
              <a:gd name="connsiteX458" fmla="*/ 577491 w 646997"/>
              <a:gd name="connsiteY458" fmla="*/ 857413 h 972136"/>
              <a:gd name="connsiteX459" fmla="*/ 576467 w 646997"/>
              <a:gd name="connsiteY459" fmla="*/ 858039 h 972136"/>
              <a:gd name="connsiteX460" fmla="*/ 576152 w 646997"/>
              <a:gd name="connsiteY460" fmla="*/ 858587 h 972136"/>
              <a:gd name="connsiteX461" fmla="*/ 575787 w 646997"/>
              <a:gd name="connsiteY461" fmla="*/ 858692 h 972136"/>
              <a:gd name="connsiteX462" fmla="*/ 575150 w 646997"/>
              <a:gd name="connsiteY462" fmla="*/ 858848 h 972136"/>
              <a:gd name="connsiteX463" fmla="*/ 574832 w 646997"/>
              <a:gd name="connsiteY463" fmla="*/ 859318 h 972136"/>
              <a:gd name="connsiteX464" fmla="*/ 575294 w 646997"/>
              <a:gd name="connsiteY464" fmla="*/ 860439 h 972136"/>
              <a:gd name="connsiteX465" fmla="*/ 575930 w 646997"/>
              <a:gd name="connsiteY465" fmla="*/ 861378 h 972136"/>
              <a:gd name="connsiteX466" fmla="*/ 576058 w 646997"/>
              <a:gd name="connsiteY466" fmla="*/ 861561 h 972136"/>
              <a:gd name="connsiteX467" fmla="*/ 575956 w 646997"/>
              <a:gd name="connsiteY467" fmla="*/ 862030 h 972136"/>
              <a:gd name="connsiteX468" fmla="*/ 575140 w 646997"/>
              <a:gd name="connsiteY468" fmla="*/ 863935 h 972136"/>
              <a:gd name="connsiteX469" fmla="*/ 574467 w 646997"/>
              <a:gd name="connsiteY469" fmla="*/ 864535 h 972136"/>
              <a:gd name="connsiteX470" fmla="*/ 574228 w 646997"/>
              <a:gd name="connsiteY470" fmla="*/ 865056 h 972136"/>
              <a:gd name="connsiteX471" fmla="*/ 575659 w 646997"/>
              <a:gd name="connsiteY471" fmla="*/ 867195 h 972136"/>
              <a:gd name="connsiteX472" fmla="*/ 575388 w 646997"/>
              <a:gd name="connsiteY472" fmla="*/ 870013 h 972136"/>
              <a:gd name="connsiteX473" fmla="*/ 576005 w 646997"/>
              <a:gd name="connsiteY473" fmla="*/ 871786 h 972136"/>
              <a:gd name="connsiteX474" fmla="*/ 575833 w 646997"/>
              <a:gd name="connsiteY474" fmla="*/ 874760 h 972136"/>
              <a:gd name="connsiteX475" fmla="*/ 574965 w 646997"/>
              <a:gd name="connsiteY475" fmla="*/ 877708 h 972136"/>
              <a:gd name="connsiteX476" fmla="*/ 574955 w 646997"/>
              <a:gd name="connsiteY476" fmla="*/ 878151 h 972136"/>
              <a:gd name="connsiteX477" fmla="*/ 575411 w 646997"/>
              <a:gd name="connsiteY477" fmla="*/ 879090 h 972136"/>
              <a:gd name="connsiteX478" fmla="*/ 576180 w 646997"/>
              <a:gd name="connsiteY478" fmla="*/ 879899 h 972136"/>
              <a:gd name="connsiteX479" fmla="*/ 577361 w 646997"/>
              <a:gd name="connsiteY479" fmla="*/ 880682 h 972136"/>
              <a:gd name="connsiteX480" fmla="*/ 577645 w 646997"/>
              <a:gd name="connsiteY480" fmla="*/ 881204 h 972136"/>
              <a:gd name="connsiteX481" fmla="*/ 577470 w 646997"/>
              <a:gd name="connsiteY481" fmla="*/ 882169 h 972136"/>
              <a:gd name="connsiteX482" fmla="*/ 577366 w 646997"/>
              <a:gd name="connsiteY482" fmla="*/ 882403 h 972136"/>
              <a:gd name="connsiteX483" fmla="*/ 576626 w 646997"/>
              <a:gd name="connsiteY483" fmla="*/ 883969 h 972136"/>
              <a:gd name="connsiteX484" fmla="*/ 576691 w 646997"/>
              <a:gd name="connsiteY484" fmla="*/ 885742 h 972136"/>
              <a:gd name="connsiteX485" fmla="*/ 577968 w 646997"/>
              <a:gd name="connsiteY485" fmla="*/ 887047 h 972136"/>
              <a:gd name="connsiteX486" fmla="*/ 578430 w 646997"/>
              <a:gd name="connsiteY486" fmla="*/ 887881 h 972136"/>
              <a:gd name="connsiteX487" fmla="*/ 578949 w 646997"/>
              <a:gd name="connsiteY487" fmla="*/ 888873 h 972136"/>
              <a:gd name="connsiteX488" fmla="*/ 579154 w 646997"/>
              <a:gd name="connsiteY488" fmla="*/ 889525 h 972136"/>
              <a:gd name="connsiteX489" fmla="*/ 579295 w 646997"/>
              <a:gd name="connsiteY489" fmla="*/ 889733 h 972136"/>
              <a:gd name="connsiteX490" fmla="*/ 579483 w 646997"/>
              <a:gd name="connsiteY490" fmla="*/ 889838 h 972136"/>
              <a:gd name="connsiteX491" fmla="*/ 579660 w 646997"/>
              <a:gd name="connsiteY491" fmla="*/ 889864 h 972136"/>
              <a:gd name="connsiteX492" fmla="*/ 579936 w 646997"/>
              <a:gd name="connsiteY492" fmla="*/ 889994 h 972136"/>
              <a:gd name="connsiteX493" fmla="*/ 580179 w 646997"/>
              <a:gd name="connsiteY493" fmla="*/ 890334 h 972136"/>
              <a:gd name="connsiteX494" fmla="*/ 580593 w 646997"/>
              <a:gd name="connsiteY494" fmla="*/ 891168 h 972136"/>
              <a:gd name="connsiteX495" fmla="*/ 580497 w 646997"/>
              <a:gd name="connsiteY495" fmla="*/ 892942 h 972136"/>
              <a:gd name="connsiteX496" fmla="*/ 579921 w 646997"/>
              <a:gd name="connsiteY496" fmla="*/ 894324 h 972136"/>
              <a:gd name="connsiteX497" fmla="*/ 579746 w 646997"/>
              <a:gd name="connsiteY497" fmla="*/ 894429 h 972136"/>
              <a:gd name="connsiteX498" fmla="*/ 579423 w 646997"/>
              <a:gd name="connsiteY498" fmla="*/ 894481 h 972136"/>
              <a:gd name="connsiteX499" fmla="*/ 579006 w 646997"/>
              <a:gd name="connsiteY499" fmla="*/ 894742 h 972136"/>
              <a:gd name="connsiteX500" fmla="*/ 578774 w 646997"/>
              <a:gd name="connsiteY500" fmla="*/ 894820 h 972136"/>
              <a:gd name="connsiteX501" fmla="*/ 578252 w 646997"/>
              <a:gd name="connsiteY501" fmla="*/ 895185 h 972136"/>
              <a:gd name="connsiteX502" fmla="*/ 578179 w 646997"/>
              <a:gd name="connsiteY502" fmla="*/ 895290 h 972136"/>
              <a:gd name="connsiteX503" fmla="*/ 578172 w 646997"/>
              <a:gd name="connsiteY503" fmla="*/ 895368 h 972136"/>
              <a:gd name="connsiteX504" fmla="*/ 578266 w 646997"/>
              <a:gd name="connsiteY504" fmla="*/ 895499 h 972136"/>
              <a:gd name="connsiteX505" fmla="*/ 578625 w 646997"/>
              <a:gd name="connsiteY505" fmla="*/ 895785 h 972136"/>
              <a:gd name="connsiteX506" fmla="*/ 578792 w 646997"/>
              <a:gd name="connsiteY506" fmla="*/ 895864 h 972136"/>
              <a:gd name="connsiteX507" fmla="*/ 578969 w 646997"/>
              <a:gd name="connsiteY507" fmla="*/ 896046 h 972136"/>
              <a:gd name="connsiteX508" fmla="*/ 579204 w 646997"/>
              <a:gd name="connsiteY508" fmla="*/ 896411 h 972136"/>
              <a:gd name="connsiteX509" fmla="*/ 579399 w 646997"/>
              <a:gd name="connsiteY509" fmla="*/ 896829 h 972136"/>
              <a:gd name="connsiteX510" fmla="*/ 579553 w 646997"/>
              <a:gd name="connsiteY510" fmla="*/ 897455 h 972136"/>
              <a:gd name="connsiteX511" fmla="*/ 579663 w 646997"/>
              <a:gd name="connsiteY511" fmla="*/ 899881 h 972136"/>
              <a:gd name="connsiteX512" fmla="*/ 579856 w 646997"/>
              <a:gd name="connsiteY512" fmla="*/ 900716 h 972136"/>
              <a:gd name="connsiteX513" fmla="*/ 580161 w 646997"/>
              <a:gd name="connsiteY513" fmla="*/ 901107 h 972136"/>
              <a:gd name="connsiteX514" fmla="*/ 580215 w 646997"/>
              <a:gd name="connsiteY514" fmla="*/ 901368 h 972136"/>
              <a:gd name="connsiteX515" fmla="*/ 580095 w 646997"/>
              <a:gd name="connsiteY515" fmla="*/ 901889 h 972136"/>
              <a:gd name="connsiteX516" fmla="*/ 579543 w 646997"/>
              <a:gd name="connsiteY516" fmla="*/ 902698 h 972136"/>
              <a:gd name="connsiteX517" fmla="*/ 578383 w 646997"/>
              <a:gd name="connsiteY517" fmla="*/ 903559 h 972136"/>
              <a:gd name="connsiteX518" fmla="*/ 578013 w 646997"/>
              <a:gd name="connsiteY518" fmla="*/ 904159 h 972136"/>
              <a:gd name="connsiteX519" fmla="*/ 577825 w 646997"/>
              <a:gd name="connsiteY519" fmla="*/ 905724 h 972136"/>
              <a:gd name="connsiteX520" fmla="*/ 577796 w 646997"/>
              <a:gd name="connsiteY520" fmla="*/ 905959 h 972136"/>
              <a:gd name="connsiteX521" fmla="*/ 577880 w 646997"/>
              <a:gd name="connsiteY521" fmla="*/ 906637 h 972136"/>
              <a:gd name="connsiteX522" fmla="*/ 577966 w 646997"/>
              <a:gd name="connsiteY522" fmla="*/ 907315 h 972136"/>
              <a:gd name="connsiteX523" fmla="*/ 578479 w 646997"/>
              <a:gd name="connsiteY523" fmla="*/ 908385 h 972136"/>
              <a:gd name="connsiteX524" fmla="*/ 579188 w 646997"/>
              <a:gd name="connsiteY524" fmla="*/ 910367 h 972136"/>
              <a:gd name="connsiteX525" fmla="*/ 579392 w 646997"/>
              <a:gd name="connsiteY525" fmla="*/ 912689 h 972136"/>
              <a:gd name="connsiteX526" fmla="*/ 579650 w 646997"/>
              <a:gd name="connsiteY526" fmla="*/ 913393 h 972136"/>
              <a:gd name="connsiteX527" fmla="*/ 580747 w 646997"/>
              <a:gd name="connsiteY527" fmla="*/ 915402 h 972136"/>
              <a:gd name="connsiteX528" fmla="*/ 583443 w 646997"/>
              <a:gd name="connsiteY528" fmla="*/ 918011 h 972136"/>
              <a:gd name="connsiteX529" fmla="*/ 585145 w 646997"/>
              <a:gd name="connsiteY529" fmla="*/ 923384 h 972136"/>
              <a:gd name="connsiteX530" fmla="*/ 585919 w 646997"/>
              <a:gd name="connsiteY530" fmla="*/ 925445 h 972136"/>
              <a:gd name="connsiteX531" fmla="*/ 586826 w 646997"/>
              <a:gd name="connsiteY531" fmla="*/ 929227 h 972136"/>
              <a:gd name="connsiteX532" fmla="*/ 586657 w 646997"/>
              <a:gd name="connsiteY532" fmla="*/ 932984 h 972136"/>
              <a:gd name="connsiteX533" fmla="*/ 587783 w 646997"/>
              <a:gd name="connsiteY533" fmla="*/ 937575 h 972136"/>
              <a:gd name="connsiteX534" fmla="*/ 588218 w 646997"/>
              <a:gd name="connsiteY534" fmla="*/ 940809 h 972136"/>
              <a:gd name="connsiteX535" fmla="*/ 588168 w 646997"/>
              <a:gd name="connsiteY535" fmla="*/ 941905 h 972136"/>
              <a:gd name="connsiteX536" fmla="*/ 588559 w 646997"/>
              <a:gd name="connsiteY536" fmla="*/ 944592 h 972136"/>
              <a:gd name="connsiteX537" fmla="*/ 589115 w 646997"/>
              <a:gd name="connsiteY537" fmla="*/ 945088 h 972136"/>
              <a:gd name="connsiteX538" fmla="*/ 589409 w 646997"/>
              <a:gd name="connsiteY538" fmla="*/ 945792 h 972136"/>
              <a:gd name="connsiteX539" fmla="*/ 589427 w 646997"/>
              <a:gd name="connsiteY539" fmla="*/ 945922 h 972136"/>
              <a:gd name="connsiteX540" fmla="*/ 589430 w 646997"/>
              <a:gd name="connsiteY540" fmla="*/ 945948 h 972136"/>
              <a:gd name="connsiteX541" fmla="*/ 589722 w 646997"/>
              <a:gd name="connsiteY541" fmla="*/ 948061 h 972136"/>
              <a:gd name="connsiteX542" fmla="*/ 589701 w 646997"/>
              <a:gd name="connsiteY542" fmla="*/ 949574 h 972136"/>
              <a:gd name="connsiteX543" fmla="*/ 589685 w 646997"/>
              <a:gd name="connsiteY543" fmla="*/ 950774 h 972136"/>
              <a:gd name="connsiteX544" fmla="*/ 589396 w 646997"/>
              <a:gd name="connsiteY544" fmla="*/ 953487 h 972136"/>
              <a:gd name="connsiteX545" fmla="*/ 589394 w 646997"/>
              <a:gd name="connsiteY545" fmla="*/ 953513 h 972136"/>
              <a:gd name="connsiteX546" fmla="*/ 589342 w 646997"/>
              <a:gd name="connsiteY546" fmla="*/ 954009 h 972136"/>
              <a:gd name="connsiteX547" fmla="*/ 588716 w 646997"/>
              <a:gd name="connsiteY547" fmla="*/ 955339 h 972136"/>
              <a:gd name="connsiteX548" fmla="*/ 588325 w 646997"/>
              <a:gd name="connsiteY548" fmla="*/ 955600 h 972136"/>
              <a:gd name="connsiteX549" fmla="*/ 587715 w 646997"/>
              <a:gd name="connsiteY549" fmla="*/ 955991 h 972136"/>
              <a:gd name="connsiteX550" fmla="*/ 586482 w 646997"/>
              <a:gd name="connsiteY550" fmla="*/ 956356 h 972136"/>
              <a:gd name="connsiteX551" fmla="*/ 586310 w 646997"/>
              <a:gd name="connsiteY551" fmla="*/ 956356 h 972136"/>
              <a:gd name="connsiteX552" fmla="*/ 585950 w 646997"/>
              <a:gd name="connsiteY552" fmla="*/ 956330 h 972136"/>
              <a:gd name="connsiteX553" fmla="*/ 584978 w 646997"/>
              <a:gd name="connsiteY553" fmla="*/ 956304 h 972136"/>
              <a:gd name="connsiteX554" fmla="*/ 584227 w 646997"/>
              <a:gd name="connsiteY554" fmla="*/ 956278 h 972136"/>
              <a:gd name="connsiteX555" fmla="*/ 583818 w 646997"/>
              <a:gd name="connsiteY555" fmla="*/ 956435 h 972136"/>
              <a:gd name="connsiteX556" fmla="*/ 583140 w 646997"/>
              <a:gd name="connsiteY556" fmla="*/ 956722 h 972136"/>
              <a:gd name="connsiteX557" fmla="*/ 582601 w 646997"/>
              <a:gd name="connsiteY557" fmla="*/ 957295 h 972136"/>
              <a:gd name="connsiteX558" fmla="*/ 581576 w 646997"/>
              <a:gd name="connsiteY558" fmla="*/ 958365 h 972136"/>
              <a:gd name="connsiteX559" fmla="*/ 581315 w 646997"/>
              <a:gd name="connsiteY559" fmla="*/ 958887 h 972136"/>
              <a:gd name="connsiteX560" fmla="*/ 581657 w 646997"/>
              <a:gd name="connsiteY560" fmla="*/ 959461 h 972136"/>
              <a:gd name="connsiteX561" fmla="*/ 581740 w 646997"/>
              <a:gd name="connsiteY561" fmla="*/ 959617 h 972136"/>
              <a:gd name="connsiteX562" fmla="*/ 582530 w 646997"/>
              <a:gd name="connsiteY562" fmla="*/ 959982 h 972136"/>
              <a:gd name="connsiteX563" fmla="*/ 583943 w 646997"/>
              <a:gd name="connsiteY563" fmla="*/ 960635 h 972136"/>
              <a:gd name="connsiteX564" fmla="*/ 584962 w 646997"/>
              <a:gd name="connsiteY564" fmla="*/ 961391 h 972136"/>
              <a:gd name="connsiteX565" fmla="*/ 585478 w 646997"/>
              <a:gd name="connsiteY565" fmla="*/ 962017 h 972136"/>
              <a:gd name="connsiteX566" fmla="*/ 585872 w 646997"/>
              <a:gd name="connsiteY566" fmla="*/ 962486 h 972136"/>
              <a:gd name="connsiteX567" fmla="*/ 586070 w 646997"/>
              <a:gd name="connsiteY567" fmla="*/ 963321 h 972136"/>
              <a:gd name="connsiteX568" fmla="*/ 585994 w 646997"/>
              <a:gd name="connsiteY568" fmla="*/ 963895 h 972136"/>
              <a:gd name="connsiteX569" fmla="*/ 585661 w 646997"/>
              <a:gd name="connsiteY569" fmla="*/ 964600 h 972136"/>
              <a:gd name="connsiteX570" fmla="*/ 584514 w 646997"/>
              <a:gd name="connsiteY570" fmla="*/ 965565 h 972136"/>
              <a:gd name="connsiteX571" fmla="*/ 584503 w 646997"/>
              <a:gd name="connsiteY571" fmla="*/ 965565 h 972136"/>
              <a:gd name="connsiteX572" fmla="*/ 583445 w 646997"/>
              <a:gd name="connsiteY572" fmla="*/ 966478 h 972136"/>
              <a:gd name="connsiteX573" fmla="*/ 583083 w 646997"/>
              <a:gd name="connsiteY573" fmla="*/ 967078 h 972136"/>
              <a:gd name="connsiteX574" fmla="*/ 582869 w 646997"/>
              <a:gd name="connsiteY574" fmla="*/ 967417 h 972136"/>
              <a:gd name="connsiteX575" fmla="*/ 582384 w 646997"/>
              <a:gd name="connsiteY575" fmla="*/ 968643 h 972136"/>
              <a:gd name="connsiteX576" fmla="*/ 582262 w 646997"/>
              <a:gd name="connsiteY576" fmla="*/ 969686 h 972136"/>
              <a:gd name="connsiteX577" fmla="*/ 582402 w 646997"/>
              <a:gd name="connsiteY577" fmla="*/ 971147 h 972136"/>
              <a:gd name="connsiteX578" fmla="*/ 582408 w 646997"/>
              <a:gd name="connsiteY578" fmla="*/ 971225 h 972136"/>
              <a:gd name="connsiteX579" fmla="*/ 582754 w 646997"/>
              <a:gd name="connsiteY579" fmla="*/ 972165 h 972136"/>
              <a:gd name="connsiteX580" fmla="*/ 580552 w 646997"/>
              <a:gd name="connsiteY580" fmla="*/ 969973 h 972136"/>
              <a:gd name="connsiteX581" fmla="*/ 580531 w 646997"/>
              <a:gd name="connsiteY581" fmla="*/ 969973 h 972136"/>
              <a:gd name="connsiteX582" fmla="*/ 578203 w 646997"/>
              <a:gd name="connsiteY582" fmla="*/ 967678 h 972136"/>
              <a:gd name="connsiteX583" fmla="*/ 574069 w 646997"/>
              <a:gd name="connsiteY583" fmla="*/ 963582 h 972136"/>
              <a:gd name="connsiteX584" fmla="*/ 564236 w 646997"/>
              <a:gd name="connsiteY584" fmla="*/ 953878 h 972136"/>
              <a:gd name="connsiteX585" fmla="*/ 564150 w 646997"/>
              <a:gd name="connsiteY585" fmla="*/ 953800 h 972136"/>
              <a:gd name="connsiteX586" fmla="*/ 559354 w 646997"/>
              <a:gd name="connsiteY586" fmla="*/ 949078 h 972136"/>
              <a:gd name="connsiteX587" fmla="*/ 559351 w 646997"/>
              <a:gd name="connsiteY587" fmla="*/ 949078 h 972136"/>
              <a:gd name="connsiteX588" fmla="*/ 551101 w 646997"/>
              <a:gd name="connsiteY588" fmla="*/ 940940 h 972136"/>
              <a:gd name="connsiteX589" fmla="*/ 551088 w 646997"/>
              <a:gd name="connsiteY589" fmla="*/ 940940 h 972136"/>
              <a:gd name="connsiteX590" fmla="*/ 549274 w 646997"/>
              <a:gd name="connsiteY590" fmla="*/ 939218 h 972136"/>
              <a:gd name="connsiteX591" fmla="*/ 538258 w 646997"/>
              <a:gd name="connsiteY591" fmla="*/ 928314 h 972136"/>
              <a:gd name="connsiteX592" fmla="*/ 532377 w 646997"/>
              <a:gd name="connsiteY592" fmla="*/ 922602 h 972136"/>
              <a:gd name="connsiteX593" fmla="*/ 531850 w 646997"/>
              <a:gd name="connsiteY593" fmla="*/ 922027 h 972136"/>
              <a:gd name="connsiteX594" fmla="*/ 529363 w 646997"/>
              <a:gd name="connsiteY594" fmla="*/ 919680 h 972136"/>
              <a:gd name="connsiteX595" fmla="*/ 527195 w 646997"/>
              <a:gd name="connsiteY595" fmla="*/ 917515 h 972136"/>
              <a:gd name="connsiteX596" fmla="*/ 527088 w 646997"/>
              <a:gd name="connsiteY596" fmla="*/ 917462 h 972136"/>
              <a:gd name="connsiteX597" fmla="*/ 525649 w 646997"/>
              <a:gd name="connsiteY597" fmla="*/ 916054 h 972136"/>
              <a:gd name="connsiteX598" fmla="*/ 525592 w 646997"/>
              <a:gd name="connsiteY598" fmla="*/ 916028 h 972136"/>
              <a:gd name="connsiteX599" fmla="*/ 518577 w 646997"/>
              <a:gd name="connsiteY599" fmla="*/ 909167 h 972136"/>
              <a:gd name="connsiteX600" fmla="*/ 513582 w 646997"/>
              <a:gd name="connsiteY600" fmla="*/ 904263 h 972136"/>
              <a:gd name="connsiteX601" fmla="*/ 510069 w 646997"/>
              <a:gd name="connsiteY601" fmla="*/ 900872 h 972136"/>
              <a:gd name="connsiteX602" fmla="*/ 503226 w 646997"/>
              <a:gd name="connsiteY602" fmla="*/ 894246 h 972136"/>
              <a:gd name="connsiteX603" fmla="*/ 500585 w 646997"/>
              <a:gd name="connsiteY603" fmla="*/ 891690 h 972136"/>
              <a:gd name="connsiteX604" fmla="*/ 500546 w 646997"/>
              <a:gd name="connsiteY604" fmla="*/ 891638 h 972136"/>
              <a:gd name="connsiteX605" fmla="*/ 500280 w 646997"/>
              <a:gd name="connsiteY605" fmla="*/ 891377 h 972136"/>
              <a:gd name="connsiteX606" fmla="*/ 499136 w 646997"/>
              <a:gd name="connsiteY606" fmla="*/ 890255 h 972136"/>
              <a:gd name="connsiteX607" fmla="*/ 498969 w 646997"/>
              <a:gd name="connsiteY607" fmla="*/ 890125 h 972136"/>
              <a:gd name="connsiteX608" fmla="*/ 498229 w 646997"/>
              <a:gd name="connsiteY608" fmla="*/ 889290 h 972136"/>
              <a:gd name="connsiteX609" fmla="*/ 488694 w 646997"/>
              <a:gd name="connsiteY609" fmla="*/ 880134 h 972136"/>
              <a:gd name="connsiteX610" fmla="*/ 483381 w 646997"/>
              <a:gd name="connsiteY610" fmla="*/ 874969 h 972136"/>
              <a:gd name="connsiteX611" fmla="*/ 475647 w 646997"/>
              <a:gd name="connsiteY611" fmla="*/ 867456 h 972136"/>
              <a:gd name="connsiteX612" fmla="*/ 475139 w 646997"/>
              <a:gd name="connsiteY612" fmla="*/ 866961 h 972136"/>
              <a:gd name="connsiteX613" fmla="*/ 474969 w 646997"/>
              <a:gd name="connsiteY613" fmla="*/ 866700 h 972136"/>
              <a:gd name="connsiteX614" fmla="*/ 472821 w 646997"/>
              <a:gd name="connsiteY614" fmla="*/ 864691 h 972136"/>
              <a:gd name="connsiteX615" fmla="*/ 472769 w 646997"/>
              <a:gd name="connsiteY615" fmla="*/ 864639 h 972136"/>
              <a:gd name="connsiteX616" fmla="*/ 472733 w 646997"/>
              <a:gd name="connsiteY616" fmla="*/ 864613 h 972136"/>
              <a:gd name="connsiteX617" fmla="*/ 470457 w 646997"/>
              <a:gd name="connsiteY617" fmla="*/ 862343 h 972136"/>
              <a:gd name="connsiteX618" fmla="*/ 468257 w 646997"/>
              <a:gd name="connsiteY618" fmla="*/ 860257 h 972136"/>
              <a:gd name="connsiteX619" fmla="*/ 468231 w 646997"/>
              <a:gd name="connsiteY619" fmla="*/ 860231 h 972136"/>
              <a:gd name="connsiteX620" fmla="*/ 461581 w 646997"/>
              <a:gd name="connsiteY620" fmla="*/ 853944 h 972136"/>
              <a:gd name="connsiteX621" fmla="*/ 460778 w 646997"/>
              <a:gd name="connsiteY621" fmla="*/ 853161 h 972136"/>
              <a:gd name="connsiteX622" fmla="*/ 451264 w 646997"/>
              <a:gd name="connsiteY622" fmla="*/ 843901 h 972136"/>
              <a:gd name="connsiteX623" fmla="*/ 450513 w 646997"/>
              <a:gd name="connsiteY623" fmla="*/ 843170 h 972136"/>
              <a:gd name="connsiteX624" fmla="*/ 446167 w 646997"/>
              <a:gd name="connsiteY624" fmla="*/ 839101 h 972136"/>
              <a:gd name="connsiteX625" fmla="*/ 445998 w 646997"/>
              <a:gd name="connsiteY625" fmla="*/ 838945 h 972136"/>
              <a:gd name="connsiteX626" fmla="*/ 444012 w 646997"/>
              <a:gd name="connsiteY626" fmla="*/ 837040 h 972136"/>
              <a:gd name="connsiteX627" fmla="*/ 438629 w 646997"/>
              <a:gd name="connsiteY627" fmla="*/ 831849 h 972136"/>
              <a:gd name="connsiteX628" fmla="*/ 437221 w 646997"/>
              <a:gd name="connsiteY628" fmla="*/ 830493 h 972136"/>
              <a:gd name="connsiteX629" fmla="*/ 436856 w 646997"/>
              <a:gd name="connsiteY629" fmla="*/ 830154 h 972136"/>
              <a:gd name="connsiteX630" fmla="*/ 424412 w 646997"/>
              <a:gd name="connsiteY630" fmla="*/ 818180 h 972136"/>
              <a:gd name="connsiteX631" fmla="*/ 424018 w 646997"/>
              <a:gd name="connsiteY631" fmla="*/ 817841 h 972136"/>
              <a:gd name="connsiteX632" fmla="*/ 422791 w 646997"/>
              <a:gd name="connsiteY632" fmla="*/ 816667 h 972136"/>
              <a:gd name="connsiteX633" fmla="*/ 413988 w 646997"/>
              <a:gd name="connsiteY633" fmla="*/ 808215 h 972136"/>
              <a:gd name="connsiteX634" fmla="*/ 407356 w 646997"/>
              <a:gd name="connsiteY634" fmla="*/ 801877 h 972136"/>
              <a:gd name="connsiteX635" fmla="*/ 393801 w 646997"/>
              <a:gd name="connsiteY635" fmla="*/ 788990 h 972136"/>
              <a:gd name="connsiteX636" fmla="*/ 393316 w 646997"/>
              <a:gd name="connsiteY636" fmla="*/ 788677 h 972136"/>
              <a:gd name="connsiteX637" fmla="*/ 381615 w 646997"/>
              <a:gd name="connsiteY637" fmla="*/ 777330 h 972136"/>
              <a:gd name="connsiteX638" fmla="*/ 380244 w 646997"/>
              <a:gd name="connsiteY638" fmla="*/ 776104 h 972136"/>
              <a:gd name="connsiteX639" fmla="*/ 375786 w 646997"/>
              <a:gd name="connsiteY639" fmla="*/ 771826 h 972136"/>
              <a:gd name="connsiteX640" fmla="*/ 357534 w 646997"/>
              <a:gd name="connsiteY640" fmla="*/ 754583 h 972136"/>
              <a:gd name="connsiteX641" fmla="*/ 338114 w 646997"/>
              <a:gd name="connsiteY641" fmla="*/ 736219 h 972136"/>
              <a:gd name="connsiteX642" fmla="*/ 333925 w 646997"/>
              <a:gd name="connsiteY642" fmla="*/ 732254 h 972136"/>
              <a:gd name="connsiteX643" fmla="*/ 326019 w 646997"/>
              <a:gd name="connsiteY643" fmla="*/ 724767 h 972136"/>
              <a:gd name="connsiteX644" fmla="*/ 319124 w 646997"/>
              <a:gd name="connsiteY644" fmla="*/ 718376 h 972136"/>
              <a:gd name="connsiteX645" fmla="*/ 318879 w 646997"/>
              <a:gd name="connsiteY645" fmla="*/ 718168 h 972136"/>
              <a:gd name="connsiteX646" fmla="*/ 311804 w 646997"/>
              <a:gd name="connsiteY646" fmla="*/ 711464 h 972136"/>
              <a:gd name="connsiteX647" fmla="*/ 308113 w 646997"/>
              <a:gd name="connsiteY647" fmla="*/ 707994 h 972136"/>
              <a:gd name="connsiteX648" fmla="*/ 299555 w 646997"/>
              <a:gd name="connsiteY648" fmla="*/ 699986 h 972136"/>
              <a:gd name="connsiteX649" fmla="*/ 297264 w 646997"/>
              <a:gd name="connsiteY649" fmla="*/ 697977 h 972136"/>
              <a:gd name="connsiteX650" fmla="*/ 295095 w 646997"/>
              <a:gd name="connsiteY650" fmla="*/ 695943 h 972136"/>
              <a:gd name="connsiteX651" fmla="*/ 285351 w 646997"/>
              <a:gd name="connsiteY651" fmla="*/ 686839 h 972136"/>
              <a:gd name="connsiteX652" fmla="*/ 274169 w 646997"/>
              <a:gd name="connsiteY652" fmla="*/ 676274 h 972136"/>
              <a:gd name="connsiteX653" fmla="*/ 271880 w 646997"/>
              <a:gd name="connsiteY653" fmla="*/ 674109 h 972136"/>
              <a:gd name="connsiteX654" fmla="*/ 271794 w 646997"/>
              <a:gd name="connsiteY654" fmla="*/ 674109 h 972136"/>
              <a:gd name="connsiteX655" fmla="*/ 267459 w 646997"/>
              <a:gd name="connsiteY655" fmla="*/ 670066 h 972136"/>
              <a:gd name="connsiteX656" fmla="*/ 263064 w 646997"/>
              <a:gd name="connsiteY656" fmla="*/ 666127 h 972136"/>
              <a:gd name="connsiteX657" fmla="*/ 252306 w 646997"/>
              <a:gd name="connsiteY657" fmla="*/ 655953 h 972136"/>
              <a:gd name="connsiteX658" fmla="*/ 248865 w 646997"/>
              <a:gd name="connsiteY658" fmla="*/ 653005 h 972136"/>
              <a:gd name="connsiteX659" fmla="*/ 235811 w 646997"/>
              <a:gd name="connsiteY659" fmla="*/ 640719 h 972136"/>
              <a:gd name="connsiteX660" fmla="*/ 232188 w 646997"/>
              <a:gd name="connsiteY660" fmla="*/ 637302 h 972136"/>
              <a:gd name="connsiteX661" fmla="*/ 231126 w 646997"/>
              <a:gd name="connsiteY661" fmla="*/ 636285 h 972136"/>
              <a:gd name="connsiteX662" fmla="*/ 228014 w 646997"/>
              <a:gd name="connsiteY662" fmla="*/ 633754 h 972136"/>
              <a:gd name="connsiteX663" fmla="*/ 220335 w 646997"/>
              <a:gd name="connsiteY663" fmla="*/ 626476 h 972136"/>
              <a:gd name="connsiteX664" fmla="*/ 220298 w 646997"/>
              <a:gd name="connsiteY664" fmla="*/ 626450 h 972136"/>
              <a:gd name="connsiteX665" fmla="*/ 219482 w 646997"/>
              <a:gd name="connsiteY665" fmla="*/ 625694 h 972136"/>
              <a:gd name="connsiteX666" fmla="*/ 213349 w 646997"/>
              <a:gd name="connsiteY666" fmla="*/ 620137 h 972136"/>
              <a:gd name="connsiteX667" fmla="*/ 213354 w 646997"/>
              <a:gd name="connsiteY667" fmla="*/ 620137 h 972136"/>
              <a:gd name="connsiteX668" fmla="*/ 212011 w 646997"/>
              <a:gd name="connsiteY668" fmla="*/ 618807 h 972136"/>
              <a:gd name="connsiteX669" fmla="*/ 209817 w 646997"/>
              <a:gd name="connsiteY669" fmla="*/ 616824 h 972136"/>
              <a:gd name="connsiteX670" fmla="*/ 206725 w 646997"/>
              <a:gd name="connsiteY670" fmla="*/ 613981 h 972136"/>
              <a:gd name="connsiteX671" fmla="*/ 190457 w 646997"/>
              <a:gd name="connsiteY671" fmla="*/ 599112 h 972136"/>
              <a:gd name="connsiteX672" fmla="*/ 171279 w 646997"/>
              <a:gd name="connsiteY672" fmla="*/ 581583 h 972136"/>
              <a:gd name="connsiteX673" fmla="*/ 163344 w 646997"/>
              <a:gd name="connsiteY673" fmla="*/ 574305 h 972136"/>
              <a:gd name="connsiteX674" fmla="*/ 155644 w 646997"/>
              <a:gd name="connsiteY674" fmla="*/ 567314 h 972136"/>
              <a:gd name="connsiteX675" fmla="*/ 150261 w 646997"/>
              <a:gd name="connsiteY675" fmla="*/ 562566 h 972136"/>
              <a:gd name="connsiteX676" fmla="*/ 140207 w 646997"/>
              <a:gd name="connsiteY676" fmla="*/ 553201 h 972136"/>
              <a:gd name="connsiteX677" fmla="*/ 136706 w 646997"/>
              <a:gd name="connsiteY677" fmla="*/ 550071 h 972136"/>
              <a:gd name="connsiteX678" fmla="*/ 133966 w 646997"/>
              <a:gd name="connsiteY678" fmla="*/ 547750 h 972136"/>
              <a:gd name="connsiteX679" fmla="*/ 131167 w 646997"/>
              <a:gd name="connsiteY679" fmla="*/ 545167 h 972136"/>
              <a:gd name="connsiteX680" fmla="*/ 131162 w 646997"/>
              <a:gd name="connsiteY680" fmla="*/ 545167 h 972136"/>
              <a:gd name="connsiteX681" fmla="*/ 124507 w 646997"/>
              <a:gd name="connsiteY681" fmla="*/ 539037 h 972136"/>
              <a:gd name="connsiteX682" fmla="*/ 117628 w 646997"/>
              <a:gd name="connsiteY682" fmla="*/ 532829 h 972136"/>
              <a:gd name="connsiteX683" fmla="*/ 114682 w 646997"/>
              <a:gd name="connsiteY683" fmla="*/ 530194 h 972136"/>
              <a:gd name="connsiteX684" fmla="*/ 114679 w 646997"/>
              <a:gd name="connsiteY684" fmla="*/ 530194 h 972136"/>
              <a:gd name="connsiteX685" fmla="*/ 109119 w 646997"/>
              <a:gd name="connsiteY685" fmla="*/ 525394 h 972136"/>
              <a:gd name="connsiteX686" fmla="*/ 105962 w 646997"/>
              <a:gd name="connsiteY686" fmla="*/ 522420 h 972136"/>
              <a:gd name="connsiteX687" fmla="*/ 100293 w 646997"/>
              <a:gd name="connsiteY687" fmla="*/ 517412 h 972136"/>
              <a:gd name="connsiteX688" fmla="*/ 98690 w 646997"/>
              <a:gd name="connsiteY688" fmla="*/ 515821 h 972136"/>
              <a:gd name="connsiteX689" fmla="*/ 95564 w 646997"/>
              <a:gd name="connsiteY689" fmla="*/ 513003 h 972136"/>
              <a:gd name="connsiteX690" fmla="*/ 92202 w 646997"/>
              <a:gd name="connsiteY690" fmla="*/ 510004 h 972136"/>
              <a:gd name="connsiteX691" fmla="*/ 83745 w 646997"/>
              <a:gd name="connsiteY691" fmla="*/ 502491 h 972136"/>
              <a:gd name="connsiteX692" fmla="*/ 82007 w 646997"/>
              <a:gd name="connsiteY692" fmla="*/ 500874 h 972136"/>
              <a:gd name="connsiteX693" fmla="*/ 78941 w 646997"/>
              <a:gd name="connsiteY693" fmla="*/ 498213 h 972136"/>
              <a:gd name="connsiteX694" fmla="*/ 73611 w 646997"/>
              <a:gd name="connsiteY694" fmla="*/ 493387 h 972136"/>
              <a:gd name="connsiteX695" fmla="*/ 73438 w 646997"/>
              <a:gd name="connsiteY695" fmla="*/ 493230 h 972136"/>
              <a:gd name="connsiteX696" fmla="*/ 73068 w 646997"/>
              <a:gd name="connsiteY696" fmla="*/ 492891 h 972136"/>
              <a:gd name="connsiteX697" fmla="*/ 69088 w 646997"/>
              <a:gd name="connsiteY697" fmla="*/ 489422 h 972136"/>
              <a:gd name="connsiteX698" fmla="*/ 68452 w 646997"/>
              <a:gd name="connsiteY698" fmla="*/ 488926 h 972136"/>
              <a:gd name="connsiteX699" fmla="*/ 60358 w 646997"/>
              <a:gd name="connsiteY699" fmla="*/ 481544 h 972136"/>
              <a:gd name="connsiteX700" fmla="*/ 60358 w 646997"/>
              <a:gd name="connsiteY700" fmla="*/ 481544 h 972136"/>
              <a:gd name="connsiteX701" fmla="*/ 60001 w 646997"/>
              <a:gd name="connsiteY701" fmla="*/ 481231 h 972136"/>
              <a:gd name="connsiteX702" fmla="*/ 55650 w 646997"/>
              <a:gd name="connsiteY702" fmla="*/ 477422 h 972136"/>
              <a:gd name="connsiteX703" fmla="*/ 55635 w 646997"/>
              <a:gd name="connsiteY703" fmla="*/ 477396 h 972136"/>
              <a:gd name="connsiteX704" fmla="*/ 53724 w 646997"/>
              <a:gd name="connsiteY704" fmla="*/ 475701 h 972136"/>
              <a:gd name="connsiteX705" fmla="*/ 50567 w 646997"/>
              <a:gd name="connsiteY705" fmla="*/ 472884 h 972136"/>
              <a:gd name="connsiteX706" fmla="*/ 50369 w 646997"/>
              <a:gd name="connsiteY706" fmla="*/ 472701 h 972136"/>
              <a:gd name="connsiteX707" fmla="*/ 49983 w 646997"/>
              <a:gd name="connsiteY707" fmla="*/ 472362 h 972136"/>
              <a:gd name="connsiteX708" fmla="*/ 49835 w 646997"/>
              <a:gd name="connsiteY708" fmla="*/ 472231 h 972136"/>
              <a:gd name="connsiteX709" fmla="*/ 49741 w 646997"/>
              <a:gd name="connsiteY709" fmla="*/ 472153 h 972136"/>
              <a:gd name="connsiteX710" fmla="*/ 49741 w 646997"/>
              <a:gd name="connsiteY710" fmla="*/ 472153 h 972136"/>
              <a:gd name="connsiteX711" fmla="*/ 49410 w 646997"/>
              <a:gd name="connsiteY711" fmla="*/ 471866 h 972136"/>
              <a:gd name="connsiteX712" fmla="*/ 49300 w 646997"/>
              <a:gd name="connsiteY712" fmla="*/ 471762 h 972136"/>
              <a:gd name="connsiteX713" fmla="*/ 45737 w 646997"/>
              <a:gd name="connsiteY713" fmla="*/ 468579 h 972136"/>
              <a:gd name="connsiteX714" fmla="*/ 45560 w 646997"/>
              <a:gd name="connsiteY714" fmla="*/ 468423 h 972136"/>
              <a:gd name="connsiteX715" fmla="*/ 45494 w 646997"/>
              <a:gd name="connsiteY715" fmla="*/ 468371 h 972136"/>
              <a:gd name="connsiteX716" fmla="*/ 42061 w 646997"/>
              <a:gd name="connsiteY716" fmla="*/ 465345 h 972136"/>
              <a:gd name="connsiteX717" fmla="*/ 41352 w 646997"/>
              <a:gd name="connsiteY717" fmla="*/ 464719 h 972136"/>
              <a:gd name="connsiteX718" fmla="*/ 40823 w 646997"/>
              <a:gd name="connsiteY718" fmla="*/ 464249 h 972136"/>
              <a:gd name="connsiteX719" fmla="*/ 40370 w 646997"/>
              <a:gd name="connsiteY719" fmla="*/ 463832 h 972136"/>
              <a:gd name="connsiteX720" fmla="*/ 40357 w 646997"/>
              <a:gd name="connsiteY720" fmla="*/ 463832 h 972136"/>
              <a:gd name="connsiteX721" fmla="*/ 38016 w 646997"/>
              <a:gd name="connsiteY721" fmla="*/ 461745 h 972136"/>
              <a:gd name="connsiteX722" fmla="*/ 37505 w 646997"/>
              <a:gd name="connsiteY722" fmla="*/ 461301 h 972136"/>
              <a:gd name="connsiteX723" fmla="*/ 35800 w 646997"/>
              <a:gd name="connsiteY723" fmla="*/ 459788 h 972136"/>
              <a:gd name="connsiteX724" fmla="*/ 35787 w 646997"/>
              <a:gd name="connsiteY724" fmla="*/ 459788 h 972136"/>
              <a:gd name="connsiteX725" fmla="*/ 35240 w 646997"/>
              <a:gd name="connsiteY725" fmla="*/ 459293 h 972136"/>
              <a:gd name="connsiteX726" fmla="*/ 35216 w 646997"/>
              <a:gd name="connsiteY726" fmla="*/ 459267 h 972136"/>
              <a:gd name="connsiteX727" fmla="*/ 34288 w 646997"/>
              <a:gd name="connsiteY727" fmla="*/ 458458 h 972136"/>
              <a:gd name="connsiteX728" fmla="*/ 34275 w 646997"/>
              <a:gd name="connsiteY728" fmla="*/ 458432 h 972136"/>
              <a:gd name="connsiteX729" fmla="*/ 27453 w 646997"/>
              <a:gd name="connsiteY729" fmla="*/ 452380 h 972136"/>
              <a:gd name="connsiteX730" fmla="*/ 24729 w 646997"/>
              <a:gd name="connsiteY730" fmla="*/ 449980 h 972136"/>
              <a:gd name="connsiteX731" fmla="*/ 17710 w 646997"/>
              <a:gd name="connsiteY731" fmla="*/ 443746 h 972136"/>
              <a:gd name="connsiteX732" fmla="*/ 11560 w 646997"/>
              <a:gd name="connsiteY732" fmla="*/ 438294 h 972136"/>
              <a:gd name="connsiteX733" fmla="*/ 11156 w 646997"/>
              <a:gd name="connsiteY733" fmla="*/ 437929 h 972136"/>
              <a:gd name="connsiteX734" fmla="*/ 11021 w 646997"/>
              <a:gd name="connsiteY734" fmla="*/ 437798 h 972136"/>
              <a:gd name="connsiteX735" fmla="*/ 10038 w 646997"/>
              <a:gd name="connsiteY735" fmla="*/ 436937 h 972136"/>
              <a:gd name="connsiteX736" fmla="*/ 7663 w 646997"/>
              <a:gd name="connsiteY736" fmla="*/ 434850 h 972136"/>
              <a:gd name="connsiteX737" fmla="*/ 7421 w 646997"/>
              <a:gd name="connsiteY737" fmla="*/ 434642 h 972136"/>
              <a:gd name="connsiteX738" fmla="*/ 7064 w 646997"/>
              <a:gd name="connsiteY738" fmla="*/ 434329 h 972136"/>
              <a:gd name="connsiteX739" fmla="*/ 6248 w 646997"/>
              <a:gd name="connsiteY739" fmla="*/ 433598 h 972136"/>
              <a:gd name="connsiteX740" fmla="*/ 6063 w 646997"/>
              <a:gd name="connsiteY740" fmla="*/ 433442 h 972136"/>
              <a:gd name="connsiteX741" fmla="*/ 6055 w 646997"/>
              <a:gd name="connsiteY741" fmla="*/ 433442 h 972136"/>
              <a:gd name="connsiteX742" fmla="*/ 4337 w 646997"/>
              <a:gd name="connsiteY742" fmla="*/ 431903 h 972136"/>
              <a:gd name="connsiteX743" fmla="*/ 669 w 646997"/>
              <a:gd name="connsiteY743" fmla="*/ 428694 h 972136"/>
              <a:gd name="connsiteX744" fmla="*/ 513 w 646997"/>
              <a:gd name="connsiteY744" fmla="*/ 419199 h 972136"/>
              <a:gd name="connsiteX745" fmla="*/ 411 w 646997"/>
              <a:gd name="connsiteY745" fmla="*/ 412886 h 972136"/>
              <a:gd name="connsiteX746" fmla="*/ 291 w 646997"/>
              <a:gd name="connsiteY746" fmla="*/ 405478 h 972136"/>
              <a:gd name="connsiteX747" fmla="*/ 174 w 646997"/>
              <a:gd name="connsiteY747" fmla="*/ 398122 h 972136"/>
              <a:gd name="connsiteX748" fmla="*/ 164 w 646997"/>
              <a:gd name="connsiteY748" fmla="*/ 397600 h 972136"/>
              <a:gd name="connsiteX749" fmla="*/ 164 w 646997"/>
              <a:gd name="connsiteY749" fmla="*/ 397600 h 972136"/>
              <a:gd name="connsiteX750" fmla="*/ 164 w 646997"/>
              <a:gd name="connsiteY750" fmla="*/ 397496 h 972136"/>
              <a:gd name="connsiteX751" fmla="*/ 156 w 646997"/>
              <a:gd name="connsiteY751" fmla="*/ 397131 h 972136"/>
              <a:gd name="connsiteX752" fmla="*/ 156 w 646997"/>
              <a:gd name="connsiteY752" fmla="*/ 396635 h 97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Lst>
            <a:rect l="l" t="t" r="r" b="b"/>
            <a:pathLst>
              <a:path w="646997" h="972136">
                <a:moveTo>
                  <a:pt x="156" y="396635"/>
                </a:moveTo>
                <a:lnTo>
                  <a:pt x="174" y="394444"/>
                </a:lnTo>
                <a:lnTo>
                  <a:pt x="177" y="394157"/>
                </a:lnTo>
                <a:lnTo>
                  <a:pt x="203" y="390453"/>
                </a:lnTo>
                <a:lnTo>
                  <a:pt x="208" y="389644"/>
                </a:lnTo>
                <a:lnTo>
                  <a:pt x="211" y="389331"/>
                </a:lnTo>
                <a:lnTo>
                  <a:pt x="221" y="387870"/>
                </a:lnTo>
                <a:lnTo>
                  <a:pt x="192" y="384766"/>
                </a:lnTo>
                <a:lnTo>
                  <a:pt x="192" y="384688"/>
                </a:lnTo>
                <a:lnTo>
                  <a:pt x="203" y="384348"/>
                </a:lnTo>
                <a:lnTo>
                  <a:pt x="203" y="384322"/>
                </a:lnTo>
                <a:lnTo>
                  <a:pt x="268" y="382366"/>
                </a:lnTo>
                <a:lnTo>
                  <a:pt x="299" y="376131"/>
                </a:lnTo>
                <a:lnTo>
                  <a:pt x="328" y="374201"/>
                </a:lnTo>
                <a:lnTo>
                  <a:pt x="351" y="372610"/>
                </a:lnTo>
                <a:lnTo>
                  <a:pt x="443" y="366271"/>
                </a:lnTo>
                <a:lnTo>
                  <a:pt x="443" y="366271"/>
                </a:lnTo>
                <a:lnTo>
                  <a:pt x="471" y="363715"/>
                </a:lnTo>
                <a:lnTo>
                  <a:pt x="508" y="360376"/>
                </a:lnTo>
                <a:lnTo>
                  <a:pt x="521" y="359306"/>
                </a:lnTo>
                <a:lnTo>
                  <a:pt x="523" y="359176"/>
                </a:lnTo>
                <a:lnTo>
                  <a:pt x="523" y="359150"/>
                </a:lnTo>
                <a:lnTo>
                  <a:pt x="523" y="359072"/>
                </a:lnTo>
                <a:lnTo>
                  <a:pt x="536" y="357950"/>
                </a:lnTo>
                <a:lnTo>
                  <a:pt x="539" y="357793"/>
                </a:lnTo>
                <a:lnTo>
                  <a:pt x="583" y="353698"/>
                </a:lnTo>
                <a:lnTo>
                  <a:pt x="589" y="353385"/>
                </a:lnTo>
                <a:lnTo>
                  <a:pt x="591" y="353098"/>
                </a:lnTo>
                <a:lnTo>
                  <a:pt x="594" y="351689"/>
                </a:lnTo>
                <a:lnTo>
                  <a:pt x="607" y="343524"/>
                </a:lnTo>
                <a:lnTo>
                  <a:pt x="615" y="339429"/>
                </a:lnTo>
                <a:lnTo>
                  <a:pt x="620" y="337394"/>
                </a:lnTo>
                <a:lnTo>
                  <a:pt x="625" y="334107"/>
                </a:lnTo>
                <a:lnTo>
                  <a:pt x="625" y="334003"/>
                </a:lnTo>
                <a:lnTo>
                  <a:pt x="638" y="327221"/>
                </a:lnTo>
                <a:lnTo>
                  <a:pt x="654" y="325551"/>
                </a:lnTo>
                <a:lnTo>
                  <a:pt x="727" y="319108"/>
                </a:lnTo>
                <a:lnTo>
                  <a:pt x="714" y="318978"/>
                </a:lnTo>
                <a:lnTo>
                  <a:pt x="808" y="309013"/>
                </a:lnTo>
                <a:lnTo>
                  <a:pt x="964" y="298814"/>
                </a:lnTo>
                <a:lnTo>
                  <a:pt x="1037" y="294144"/>
                </a:lnTo>
                <a:lnTo>
                  <a:pt x="1073" y="277788"/>
                </a:lnTo>
                <a:lnTo>
                  <a:pt x="1086" y="277032"/>
                </a:lnTo>
                <a:lnTo>
                  <a:pt x="1079" y="274997"/>
                </a:lnTo>
                <a:lnTo>
                  <a:pt x="1079" y="274971"/>
                </a:lnTo>
                <a:lnTo>
                  <a:pt x="1092" y="270067"/>
                </a:lnTo>
                <a:lnTo>
                  <a:pt x="1115" y="265450"/>
                </a:lnTo>
                <a:lnTo>
                  <a:pt x="1193" y="250711"/>
                </a:lnTo>
                <a:lnTo>
                  <a:pt x="1193" y="250581"/>
                </a:lnTo>
                <a:lnTo>
                  <a:pt x="1196" y="242364"/>
                </a:lnTo>
                <a:lnTo>
                  <a:pt x="1196" y="242286"/>
                </a:lnTo>
                <a:lnTo>
                  <a:pt x="1209" y="230808"/>
                </a:lnTo>
                <a:lnTo>
                  <a:pt x="1222" y="216904"/>
                </a:lnTo>
                <a:lnTo>
                  <a:pt x="1047" y="185288"/>
                </a:lnTo>
                <a:lnTo>
                  <a:pt x="946" y="181141"/>
                </a:lnTo>
                <a:lnTo>
                  <a:pt x="925" y="176915"/>
                </a:lnTo>
                <a:lnTo>
                  <a:pt x="862" y="164524"/>
                </a:lnTo>
                <a:lnTo>
                  <a:pt x="862" y="164289"/>
                </a:lnTo>
                <a:lnTo>
                  <a:pt x="849" y="163481"/>
                </a:lnTo>
                <a:lnTo>
                  <a:pt x="826" y="143551"/>
                </a:lnTo>
                <a:lnTo>
                  <a:pt x="794" y="118770"/>
                </a:lnTo>
                <a:lnTo>
                  <a:pt x="836" y="73094"/>
                </a:lnTo>
                <a:lnTo>
                  <a:pt x="901" y="64694"/>
                </a:lnTo>
                <a:lnTo>
                  <a:pt x="967" y="55851"/>
                </a:lnTo>
                <a:lnTo>
                  <a:pt x="904" y="54964"/>
                </a:lnTo>
                <a:lnTo>
                  <a:pt x="967" y="36808"/>
                </a:lnTo>
                <a:lnTo>
                  <a:pt x="852" y="18548"/>
                </a:lnTo>
                <a:lnTo>
                  <a:pt x="862" y="1097"/>
                </a:lnTo>
                <a:lnTo>
                  <a:pt x="2210" y="967"/>
                </a:lnTo>
                <a:lnTo>
                  <a:pt x="14222" y="758"/>
                </a:lnTo>
                <a:lnTo>
                  <a:pt x="14561" y="706"/>
                </a:lnTo>
                <a:lnTo>
                  <a:pt x="17165" y="758"/>
                </a:lnTo>
                <a:lnTo>
                  <a:pt x="23543" y="706"/>
                </a:lnTo>
                <a:lnTo>
                  <a:pt x="30524" y="888"/>
                </a:lnTo>
                <a:lnTo>
                  <a:pt x="61010" y="1019"/>
                </a:lnTo>
                <a:lnTo>
                  <a:pt x="70167" y="1175"/>
                </a:lnTo>
                <a:lnTo>
                  <a:pt x="70172" y="1175"/>
                </a:lnTo>
                <a:lnTo>
                  <a:pt x="74069" y="1201"/>
                </a:lnTo>
                <a:lnTo>
                  <a:pt x="82002" y="1253"/>
                </a:lnTo>
                <a:lnTo>
                  <a:pt x="84079" y="1201"/>
                </a:lnTo>
                <a:lnTo>
                  <a:pt x="86639" y="1358"/>
                </a:lnTo>
                <a:lnTo>
                  <a:pt x="109114" y="1253"/>
                </a:lnTo>
                <a:lnTo>
                  <a:pt x="127703" y="1436"/>
                </a:lnTo>
                <a:lnTo>
                  <a:pt x="131391" y="1462"/>
                </a:lnTo>
                <a:lnTo>
                  <a:pt x="133385" y="1410"/>
                </a:lnTo>
                <a:lnTo>
                  <a:pt x="133531" y="1410"/>
                </a:lnTo>
                <a:lnTo>
                  <a:pt x="142149" y="1540"/>
                </a:lnTo>
                <a:lnTo>
                  <a:pt x="147756" y="1384"/>
                </a:lnTo>
                <a:lnTo>
                  <a:pt x="152409" y="1253"/>
                </a:lnTo>
                <a:lnTo>
                  <a:pt x="158892" y="1097"/>
                </a:lnTo>
                <a:lnTo>
                  <a:pt x="163339" y="1019"/>
                </a:lnTo>
                <a:lnTo>
                  <a:pt x="196267" y="784"/>
                </a:lnTo>
                <a:lnTo>
                  <a:pt x="196288" y="784"/>
                </a:lnTo>
                <a:lnTo>
                  <a:pt x="204230" y="758"/>
                </a:lnTo>
                <a:lnTo>
                  <a:pt x="231392" y="601"/>
                </a:lnTo>
                <a:lnTo>
                  <a:pt x="246107" y="601"/>
                </a:lnTo>
                <a:lnTo>
                  <a:pt x="254316" y="627"/>
                </a:lnTo>
                <a:lnTo>
                  <a:pt x="254736" y="627"/>
                </a:lnTo>
                <a:lnTo>
                  <a:pt x="258234" y="627"/>
                </a:lnTo>
                <a:lnTo>
                  <a:pt x="258476" y="575"/>
                </a:lnTo>
                <a:lnTo>
                  <a:pt x="259185" y="575"/>
                </a:lnTo>
                <a:lnTo>
                  <a:pt x="259618" y="575"/>
                </a:lnTo>
                <a:lnTo>
                  <a:pt x="268619" y="497"/>
                </a:lnTo>
                <a:lnTo>
                  <a:pt x="271168" y="471"/>
                </a:lnTo>
                <a:lnTo>
                  <a:pt x="278068" y="393"/>
                </a:lnTo>
                <a:lnTo>
                  <a:pt x="282346" y="445"/>
                </a:lnTo>
                <a:lnTo>
                  <a:pt x="302524" y="367"/>
                </a:lnTo>
                <a:lnTo>
                  <a:pt x="304667" y="288"/>
                </a:lnTo>
                <a:lnTo>
                  <a:pt x="318676" y="341"/>
                </a:lnTo>
                <a:lnTo>
                  <a:pt x="320109" y="367"/>
                </a:lnTo>
                <a:lnTo>
                  <a:pt x="320813" y="497"/>
                </a:lnTo>
                <a:lnTo>
                  <a:pt x="321681" y="367"/>
                </a:lnTo>
                <a:lnTo>
                  <a:pt x="323277" y="367"/>
                </a:lnTo>
                <a:lnTo>
                  <a:pt x="324132" y="445"/>
                </a:lnTo>
                <a:lnTo>
                  <a:pt x="324142" y="445"/>
                </a:lnTo>
                <a:lnTo>
                  <a:pt x="325112" y="627"/>
                </a:lnTo>
                <a:lnTo>
                  <a:pt x="329462" y="497"/>
                </a:lnTo>
                <a:lnTo>
                  <a:pt x="341052" y="549"/>
                </a:lnTo>
                <a:lnTo>
                  <a:pt x="366592" y="680"/>
                </a:lnTo>
                <a:lnTo>
                  <a:pt x="366681" y="732"/>
                </a:lnTo>
                <a:lnTo>
                  <a:pt x="370912" y="732"/>
                </a:lnTo>
                <a:lnTo>
                  <a:pt x="371423" y="680"/>
                </a:lnTo>
                <a:lnTo>
                  <a:pt x="377593" y="706"/>
                </a:lnTo>
                <a:lnTo>
                  <a:pt x="380150" y="732"/>
                </a:lnTo>
                <a:lnTo>
                  <a:pt x="380536" y="732"/>
                </a:lnTo>
                <a:lnTo>
                  <a:pt x="382032" y="758"/>
                </a:lnTo>
                <a:lnTo>
                  <a:pt x="383904" y="784"/>
                </a:lnTo>
                <a:lnTo>
                  <a:pt x="390113" y="836"/>
                </a:lnTo>
                <a:lnTo>
                  <a:pt x="393551" y="888"/>
                </a:lnTo>
                <a:lnTo>
                  <a:pt x="393551" y="888"/>
                </a:lnTo>
                <a:lnTo>
                  <a:pt x="394601" y="888"/>
                </a:lnTo>
                <a:lnTo>
                  <a:pt x="398475" y="758"/>
                </a:lnTo>
                <a:lnTo>
                  <a:pt x="416785" y="706"/>
                </a:lnTo>
                <a:lnTo>
                  <a:pt x="417121" y="706"/>
                </a:lnTo>
                <a:lnTo>
                  <a:pt x="430376" y="732"/>
                </a:lnTo>
                <a:lnTo>
                  <a:pt x="430379" y="732"/>
                </a:lnTo>
                <a:lnTo>
                  <a:pt x="431226" y="732"/>
                </a:lnTo>
                <a:lnTo>
                  <a:pt x="431226" y="732"/>
                </a:lnTo>
                <a:lnTo>
                  <a:pt x="432506" y="680"/>
                </a:lnTo>
                <a:lnTo>
                  <a:pt x="432508" y="680"/>
                </a:lnTo>
                <a:lnTo>
                  <a:pt x="433236" y="627"/>
                </a:lnTo>
                <a:lnTo>
                  <a:pt x="433238" y="627"/>
                </a:lnTo>
                <a:lnTo>
                  <a:pt x="435986" y="575"/>
                </a:lnTo>
                <a:lnTo>
                  <a:pt x="435994" y="575"/>
                </a:lnTo>
                <a:lnTo>
                  <a:pt x="446749" y="627"/>
                </a:lnTo>
                <a:lnTo>
                  <a:pt x="447619" y="654"/>
                </a:lnTo>
                <a:lnTo>
                  <a:pt x="448641" y="836"/>
                </a:lnTo>
                <a:lnTo>
                  <a:pt x="463489" y="758"/>
                </a:lnTo>
                <a:lnTo>
                  <a:pt x="465893" y="758"/>
                </a:lnTo>
                <a:lnTo>
                  <a:pt x="475131" y="732"/>
                </a:lnTo>
                <a:lnTo>
                  <a:pt x="479367" y="810"/>
                </a:lnTo>
                <a:lnTo>
                  <a:pt x="481197" y="810"/>
                </a:lnTo>
                <a:lnTo>
                  <a:pt x="508969" y="914"/>
                </a:lnTo>
                <a:lnTo>
                  <a:pt x="515425" y="836"/>
                </a:lnTo>
                <a:lnTo>
                  <a:pt x="515811" y="914"/>
                </a:lnTo>
                <a:lnTo>
                  <a:pt x="538870" y="940"/>
                </a:lnTo>
                <a:lnTo>
                  <a:pt x="539561" y="940"/>
                </a:lnTo>
                <a:lnTo>
                  <a:pt x="545997" y="654"/>
                </a:lnTo>
                <a:lnTo>
                  <a:pt x="552313" y="367"/>
                </a:lnTo>
                <a:lnTo>
                  <a:pt x="553937" y="367"/>
                </a:lnTo>
                <a:lnTo>
                  <a:pt x="556468" y="158"/>
                </a:lnTo>
                <a:lnTo>
                  <a:pt x="561327" y="28"/>
                </a:lnTo>
                <a:lnTo>
                  <a:pt x="564004" y="80"/>
                </a:lnTo>
                <a:lnTo>
                  <a:pt x="573258" y="601"/>
                </a:lnTo>
                <a:lnTo>
                  <a:pt x="573295" y="601"/>
                </a:lnTo>
                <a:lnTo>
                  <a:pt x="578271" y="810"/>
                </a:lnTo>
                <a:lnTo>
                  <a:pt x="578868" y="836"/>
                </a:lnTo>
                <a:lnTo>
                  <a:pt x="580846" y="914"/>
                </a:lnTo>
                <a:lnTo>
                  <a:pt x="586573" y="1149"/>
                </a:lnTo>
                <a:lnTo>
                  <a:pt x="597420" y="1149"/>
                </a:lnTo>
                <a:lnTo>
                  <a:pt x="597420" y="1123"/>
                </a:lnTo>
                <a:lnTo>
                  <a:pt x="600746" y="1019"/>
                </a:lnTo>
                <a:lnTo>
                  <a:pt x="620888" y="1201"/>
                </a:lnTo>
                <a:lnTo>
                  <a:pt x="620893" y="1201"/>
                </a:lnTo>
                <a:lnTo>
                  <a:pt x="639802" y="1227"/>
                </a:lnTo>
                <a:lnTo>
                  <a:pt x="639821" y="1253"/>
                </a:lnTo>
                <a:lnTo>
                  <a:pt x="644755" y="1227"/>
                </a:lnTo>
                <a:lnTo>
                  <a:pt x="644755" y="1253"/>
                </a:lnTo>
                <a:lnTo>
                  <a:pt x="646220" y="1253"/>
                </a:lnTo>
                <a:lnTo>
                  <a:pt x="646955" y="1253"/>
                </a:lnTo>
                <a:lnTo>
                  <a:pt x="647153" y="17166"/>
                </a:lnTo>
                <a:lnTo>
                  <a:pt x="646994" y="22148"/>
                </a:lnTo>
                <a:lnTo>
                  <a:pt x="646992" y="22148"/>
                </a:lnTo>
                <a:lnTo>
                  <a:pt x="647127" y="36235"/>
                </a:lnTo>
                <a:lnTo>
                  <a:pt x="647119" y="54964"/>
                </a:lnTo>
                <a:lnTo>
                  <a:pt x="647067" y="56347"/>
                </a:lnTo>
                <a:lnTo>
                  <a:pt x="647067" y="56425"/>
                </a:lnTo>
                <a:lnTo>
                  <a:pt x="647012" y="73094"/>
                </a:lnTo>
                <a:lnTo>
                  <a:pt x="647091" y="74294"/>
                </a:lnTo>
                <a:lnTo>
                  <a:pt x="646963" y="113579"/>
                </a:lnTo>
                <a:lnTo>
                  <a:pt x="646838" y="114883"/>
                </a:lnTo>
                <a:lnTo>
                  <a:pt x="646958" y="115326"/>
                </a:lnTo>
                <a:lnTo>
                  <a:pt x="646882" y="145273"/>
                </a:lnTo>
                <a:lnTo>
                  <a:pt x="646882" y="145273"/>
                </a:lnTo>
                <a:lnTo>
                  <a:pt x="646853" y="153594"/>
                </a:lnTo>
                <a:lnTo>
                  <a:pt x="646775" y="176784"/>
                </a:lnTo>
                <a:lnTo>
                  <a:pt x="646770" y="178037"/>
                </a:lnTo>
                <a:lnTo>
                  <a:pt x="646702" y="179810"/>
                </a:lnTo>
                <a:lnTo>
                  <a:pt x="646700" y="179888"/>
                </a:lnTo>
                <a:lnTo>
                  <a:pt x="646702" y="180332"/>
                </a:lnTo>
                <a:lnTo>
                  <a:pt x="646713" y="181454"/>
                </a:lnTo>
                <a:lnTo>
                  <a:pt x="646720" y="182523"/>
                </a:lnTo>
                <a:lnTo>
                  <a:pt x="646728" y="183697"/>
                </a:lnTo>
                <a:lnTo>
                  <a:pt x="646736" y="184532"/>
                </a:lnTo>
                <a:lnTo>
                  <a:pt x="646736" y="184558"/>
                </a:lnTo>
                <a:lnTo>
                  <a:pt x="646702" y="189749"/>
                </a:lnTo>
                <a:lnTo>
                  <a:pt x="646543" y="215939"/>
                </a:lnTo>
                <a:lnTo>
                  <a:pt x="646509" y="217478"/>
                </a:lnTo>
                <a:lnTo>
                  <a:pt x="646517" y="217661"/>
                </a:lnTo>
                <a:lnTo>
                  <a:pt x="646548" y="226817"/>
                </a:lnTo>
                <a:lnTo>
                  <a:pt x="646483" y="227599"/>
                </a:lnTo>
                <a:lnTo>
                  <a:pt x="646444" y="231382"/>
                </a:lnTo>
                <a:lnTo>
                  <a:pt x="646447" y="255068"/>
                </a:lnTo>
                <a:lnTo>
                  <a:pt x="646389" y="271397"/>
                </a:lnTo>
                <a:lnTo>
                  <a:pt x="646384" y="273197"/>
                </a:lnTo>
                <a:lnTo>
                  <a:pt x="646423" y="274110"/>
                </a:lnTo>
                <a:lnTo>
                  <a:pt x="646374" y="283710"/>
                </a:lnTo>
                <a:lnTo>
                  <a:pt x="646405" y="288405"/>
                </a:lnTo>
                <a:lnTo>
                  <a:pt x="646392" y="290727"/>
                </a:lnTo>
                <a:lnTo>
                  <a:pt x="646342" y="301265"/>
                </a:lnTo>
                <a:lnTo>
                  <a:pt x="646342" y="301265"/>
                </a:lnTo>
                <a:lnTo>
                  <a:pt x="646332" y="313291"/>
                </a:lnTo>
                <a:lnTo>
                  <a:pt x="646272" y="317100"/>
                </a:lnTo>
                <a:lnTo>
                  <a:pt x="646296" y="319186"/>
                </a:lnTo>
                <a:lnTo>
                  <a:pt x="646327" y="322003"/>
                </a:lnTo>
                <a:lnTo>
                  <a:pt x="646319" y="326882"/>
                </a:lnTo>
                <a:lnTo>
                  <a:pt x="646277" y="352550"/>
                </a:lnTo>
                <a:lnTo>
                  <a:pt x="646348" y="358550"/>
                </a:lnTo>
                <a:lnTo>
                  <a:pt x="646129" y="427860"/>
                </a:lnTo>
                <a:lnTo>
                  <a:pt x="646241" y="445546"/>
                </a:lnTo>
                <a:lnTo>
                  <a:pt x="646191" y="445885"/>
                </a:lnTo>
                <a:lnTo>
                  <a:pt x="646090" y="446067"/>
                </a:lnTo>
                <a:lnTo>
                  <a:pt x="646121" y="463467"/>
                </a:lnTo>
                <a:lnTo>
                  <a:pt x="646058" y="466362"/>
                </a:lnTo>
                <a:lnTo>
                  <a:pt x="646043" y="473562"/>
                </a:lnTo>
                <a:lnTo>
                  <a:pt x="646014" y="488065"/>
                </a:lnTo>
                <a:lnTo>
                  <a:pt x="646014" y="488091"/>
                </a:lnTo>
                <a:lnTo>
                  <a:pt x="646045" y="491561"/>
                </a:lnTo>
                <a:lnTo>
                  <a:pt x="646048" y="492135"/>
                </a:lnTo>
                <a:lnTo>
                  <a:pt x="645978" y="498213"/>
                </a:lnTo>
                <a:lnTo>
                  <a:pt x="646022" y="511412"/>
                </a:lnTo>
                <a:lnTo>
                  <a:pt x="646017" y="511438"/>
                </a:lnTo>
                <a:lnTo>
                  <a:pt x="646095" y="530768"/>
                </a:lnTo>
                <a:lnTo>
                  <a:pt x="646017" y="532802"/>
                </a:lnTo>
                <a:lnTo>
                  <a:pt x="646040" y="546784"/>
                </a:lnTo>
                <a:lnTo>
                  <a:pt x="646040" y="546810"/>
                </a:lnTo>
                <a:lnTo>
                  <a:pt x="645985" y="567288"/>
                </a:lnTo>
                <a:lnTo>
                  <a:pt x="646025" y="575296"/>
                </a:lnTo>
                <a:lnTo>
                  <a:pt x="646069" y="583617"/>
                </a:lnTo>
                <a:lnTo>
                  <a:pt x="646038" y="587582"/>
                </a:lnTo>
                <a:lnTo>
                  <a:pt x="646066" y="591548"/>
                </a:lnTo>
                <a:lnTo>
                  <a:pt x="646197" y="593452"/>
                </a:lnTo>
                <a:lnTo>
                  <a:pt x="646040" y="599530"/>
                </a:lnTo>
                <a:lnTo>
                  <a:pt x="645910" y="600808"/>
                </a:lnTo>
                <a:lnTo>
                  <a:pt x="645850" y="602086"/>
                </a:lnTo>
                <a:lnTo>
                  <a:pt x="645837" y="602190"/>
                </a:lnTo>
                <a:lnTo>
                  <a:pt x="645845" y="602217"/>
                </a:lnTo>
                <a:lnTo>
                  <a:pt x="645832" y="605216"/>
                </a:lnTo>
                <a:lnTo>
                  <a:pt x="645782" y="617268"/>
                </a:lnTo>
                <a:lnTo>
                  <a:pt x="645764" y="621572"/>
                </a:lnTo>
                <a:lnTo>
                  <a:pt x="645709" y="623216"/>
                </a:lnTo>
                <a:lnTo>
                  <a:pt x="645735" y="631667"/>
                </a:lnTo>
                <a:lnTo>
                  <a:pt x="645740" y="633467"/>
                </a:lnTo>
                <a:lnTo>
                  <a:pt x="645735" y="633546"/>
                </a:lnTo>
                <a:lnTo>
                  <a:pt x="645740" y="635580"/>
                </a:lnTo>
                <a:lnTo>
                  <a:pt x="645738" y="637015"/>
                </a:lnTo>
                <a:lnTo>
                  <a:pt x="645746" y="639702"/>
                </a:lnTo>
                <a:lnTo>
                  <a:pt x="645746" y="639702"/>
                </a:lnTo>
                <a:lnTo>
                  <a:pt x="645766" y="645284"/>
                </a:lnTo>
                <a:lnTo>
                  <a:pt x="645839" y="647110"/>
                </a:lnTo>
                <a:lnTo>
                  <a:pt x="645821" y="653579"/>
                </a:lnTo>
                <a:lnTo>
                  <a:pt x="645821" y="653631"/>
                </a:lnTo>
                <a:lnTo>
                  <a:pt x="645837" y="664118"/>
                </a:lnTo>
                <a:lnTo>
                  <a:pt x="645837" y="664196"/>
                </a:lnTo>
                <a:lnTo>
                  <a:pt x="645816" y="665344"/>
                </a:lnTo>
                <a:lnTo>
                  <a:pt x="645816" y="665448"/>
                </a:lnTo>
                <a:lnTo>
                  <a:pt x="645878" y="672257"/>
                </a:lnTo>
                <a:lnTo>
                  <a:pt x="645850" y="680630"/>
                </a:lnTo>
                <a:lnTo>
                  <a:pt x="645795" y="684074"/>
                </a:lnTo>
                <a:lnTo>
                  <a:pt x="645829" y="685821"/>
                </a:lnTo>
                <a:lnTo>
                  <a:pt x="645725" y="689943"/>
                </a:lnTo>
                <a:lnTo>
                  <a:pt x="645834" y="691717"/>
                </a:lnTo>
                <a:lnTo>
                  <a:pt x="645842" y="692056"/>
                </a:lnTo>
                <a:lnTo>
                  <a:pt x="645965" y="704029"/>
                </a:lnTo>
                <a:lnTo>
                  <a:pt x="646032" y="709820"/>
                </a:lnTo>
                <a:lnTo>
                  <a:pt x="645965" y="725393"/>
                </a:lnTo>
                <a:lnTo>
                  <a:pt x="645965" y="725393"/>
                </a:lnTo>
                <a:lnTo>
                  <a:pt x="645985" y="728811"/>
                </a:lnTo>
                <a:lnTo>
                  <a:pt x="645985" y="728811"/>
                </a:lnTo>
                <a:lnTo>
                  <a:pt x="645993" y="730167"/>
                </a:lnTo>
                <a:lnTo>
                  <a:pt x="646001" y="731263"/>
                </a:lnTo>
                <a:lnTo>
                  <a:pt x="646001" y="731289"/>
                </a:lnTo>
                <a:lnTo>
                  <a:pt x="646001" y="731289"/>
                </a:lnTo>
                <a:lnTo>
                  <a:pt x="646025" y="734941"/>
                </a:lnTo>
                <a:lnTo>
                  <a:pt x="646097" y="746288"/>
                </a:lnTo>
                <a:lnTo>
                  <a:pt x="646228" y="752940"/>
                </a:lnTo>
                <a:lnTo>
                  <a:pt x="646275" y="755601"/>
                </a:lnTo>
                <a:lnTo>
                  <a:pt x="646585" y="772348"/>
                </a:lnTo>
                <a:lnTo>
                  <a:pt x="646775" y="775895"/>
                </a:lnTo>
                <a:lnTo>
                  <a:pt x="646809" y="780147"/>
                </a:lnTo>
                <a:lnTo>
                  <a:pt x="646767" y="788077"/>
                </a:lnTo>
                <a:lnTo>
                  <a:pt x="646598" y="794494"/>
                </a:lnTo>
                <a:lnTo>
                  <a:pt x="646671" y="796712"/>
                </a:lnTo>
                <a:lnTo>
                  <a:pt x="646525" y="799894"/>
                </a:lnTo>
                <a:lnTo>
                  <a:pt x="646522" y="802372"/>
                </a:lnTo>
                <a:lnTo>
                  <a:pt x="646601" y="804225"/>
                </a:lnTo>
                <a:lnTo>
                  <a:pt x="646687" y="805920"/>
                </a:lnTo>
                <a:lnTo>
                  <a:pt x="646687" y="813120"/>
                </a:lnTo>
                <a:lnTo>
                  <a:pt x="645185" y="813772"/>
                </a:lnTo>
                <a:lnTo>
                  <a:pt x="644054" y="815233"/>
                </a:lnTo>
                <a:lnTo>
                  <a:pt x="642414" y="819146"/>
                </a:lnTo>
                <a:lnTo>
                  <a:pt x="640887" y="822536"/>
                </a:lnTo>
                <a:lnTo>
                  <a:pt x="640365" y="823032"/>
                </a:lnTo>
                <a:lnTo>
                  <a:pt x="639445" y="823215"/>
                </a:lnTo>
                <a:lnTo>
                  <a:pt x="638603" y="823867"/>
                </a:lnTo>
                <a:lnTo>
                  <a:pt x="638204" y="824467"/>
                </a:lnTo>
                <a:lnTo>
                  <a:pt x="638204" y="825093"/>
                </a:lnTo>
                <a:lnTo>
                  <a:pt x="638715" y="825563"/>
                </a:lnTo>
                <a:lnTo>
                  <a:pt x="639284" y="826345"/>
                </a:lnTo>
                <a:lnTo>
                  <a:pt x="638285" y="828302"/>
                </a:lnTo>
                <a:lnTo>
                  <a:pt x="636763" y="831432"/>
                </a:lnTo>
                <a:lnTo>
                  <a:pt x="636804" y="832867"/>
                </a:lnTo>
                <a:lnTo>
                  <a:pt x="636445" y="833988"/>
                </a:lnTo>
                <a:lnTo>
                  <a:pt x="635645" y="834953"/>
                </a:lnTo>
                <a:lnTo>
                  <a:pt x="635444" y="835710"/>
                </a:lnTo>
                <a:lnTo>
                  <a:pt x="634883" y="835918"/>
                </a:lnTo>
                <a:lnTo>
                  <a:pt x="633400" y="835371"/>
                </a:lnTo>
                <a:lnTo>
                  <a:pt x="631922" y="835762"/>
                </a:lnTo>
                <a:lnTo>
                  <a:pt x="630163" y="836440"/>
                </a:lnTo>
                <a:lnTo>
                  <a:pt x="628281" y="836988"/>
                </a:lnTo>
                <a:lnTo>
                  <a:pt x="626153" y="837171"/>
                </a:lnTo>
                <a:lnTo>
                  <a:pt x="625556" y="837145"/>
                </a:lnTo>
                <a:lnTo>
                  <a:pt x="624055" y="836388"/>
                </a:lnTo>
                <a:lnTo>
                  <a:pt x="623106" y="835684"/>
                </a:lnTo>
                <a:lnTo>
                  <a:pt x="622715" y="835214"/>
                </a:lnTo>
                <a:lnTo>
                  <a:pt x="622256" y="834145"/>
                </a:lnTo>
                <a:lnTo>
                  <a:pt x="622293" y="833597"/>
                </a:lnTo>
                <a:lnTo>
                  <a:pt x="622079" y="832997"/>
                </a:lnTo>
                <a:lnTo>
                  <a:pt x="621748" y="832841"/>
                </a:lnTo>
                <a:lnTo>
                  <a:pt x="621287" y="832945"/>
                </a:lnTo>
                <a:lnTo>
                  <a:pt x="621065" y="832867"/>
                </a:lnTo>
                <a:lnTo>
                  <a:pt x="619910" y="832319"/>
                </a:lnTo>
                <a:lnTo>
                  <a:pt x="619632" y="831771"/>
                </a:lnTo>
                <a:lnTo>
                  <a:pt x="619360" y="831562"/>
                </a:lnTo>
                <a:lnTo>
                  <a:pt x="618946" y="831406"/>
                </a:lnTo>
                <a:lnTo>
                  <a:pt x="618000" y="831458"/>
                </a:lnTo>
                <a:lnTo>
                  <a:pt x="617630" y="831353"/>
                </a:lnTo>
                <a:lnTo>
                  <a:pt x="617444" y="831171"/>
                </a:lnTo>
                <a:lnTo>
                  <a:pt x="617356" y="830962"/>
                </a:lnTo>
                <a:lnTo>
                  <a:pt x="617366" y="830780"/>
                </a:lnTo>
                <a:lnTo>
                  <a:pt x="617572" y="830232"/>
                </a:lnTo>
                <a:lnTo>
                  <a:pt x="618107" y="829736"/>
                </a:lnTo>
                <a:lnTo>
                  <a:pt x="618466" y="828954"/>
                </a:lnTo>
                <a:lnTo>
                  <a:pt x="618167" y="828015"/>
                </a:lnTo>
                <a:lnTo>
                  <a:pt x="615800" y="824936"/>
                </a:lnTo>
                <a:lnTo>
                  <a:pt x="615163" y="824754"/>
                </a:lnTo>
                <a:lnTo>
                  <a:pt x="614879" y="824258"/>
                </a:lnTo>
                <a:lnTo>
                  <a:pt x="614038" y="823189"/>
                </a:lnTo>
                <a:lnTo>
                  <a:pt x="612526" y="821937"/>
                </a:lnTo>
                <a:lnTo>
                  <a:pt x="611749" y="820711"/>
                </a:lnTo>
                <a:lnTo>
                  <a:pt x="611100" y="819876"/>
                </a:lnTo>
                <a:lnTo>
                  <a:pt x="610750" y="819902"/>
                </a:lnTo>
                <a:lnTo>
                  <a:pt x="610607" y="819902"/>
                </a:lnTo>
                <a:lnTo>
                  <a:pt x="610083" y="820111"/>
                </a:lnTo>
                <a:lnTo>
                  <a:pt x="608251" y="819511"/>
                </a:lnTo>
                <a:lnTo>
                  <a:pt x="607083" y="819354"/>
                </a:lnTo>
                <a:lnTo>
                  <a:pt x="606421" y="819615"/>
                </a:lnTo>
                <a:lnTo>
                  <a:pt x="605128" y="820789"/>
                </a:lnTo>
                <a:lnTo>
                  <a:pt x="603332" y="822223"/>
                </a:lnTo>
                <a:lnTo>
                  <a:pt x="602964" y="822172"/>
                </a:lnTo>
                <a:lnTo>
                  <a:pt x="602427" y="821519"/>
                </a:lnTo>
                <a:lnTo>
                  <a:pt x="601950" y="820554"/>
                </a:lnTo>
                <a:lnTo>
                  <a:pt x="601173" y="820345"/>
                </a:lnTo>
                <a:lnTo>
                  <a:pt x="600628" y="820450"/>
                </a:lnTo>
                <a:lnTo>
                  <a:pt x="598984" y="821676"/>
                </a:lnTo>
                <a:lnTo>
                  <a:pt x="597354" y="822093"/>
                </a:lnTo>
                <a:lnTo>
                  <a:pt x="596718" y="822015"/>
                </a:lnTo>
                <a:lnTo>
                  <a:pt x="596312" y="821650"/>
                </a:lnTo>
                <a:lnTo>
                  <a:pt x="596231" y="821206"/>
                </a:lnTo>
                <a:lnTo>
                  <a:pt x="596453" y="820789"/>
                </a:lnTo>
                <a:lnTo>
                  <a:pt x="596883" y="820398"/>
                </a:lnTo>
                <a:lnTo>
                  <a:pt x="597193" y="820215"/>
                </a:lnTo>
                <a:lnTo>
                  <a:pt x="597206" y="819876"/>
                </a:lnTo>
                <a:lnTo>
                  <a:pt x="597117" y="819693"/>
                </a:lnTo>
                <a:lnTo>
                  <a:pt x="596351" y="818989"/>
                </a:lnTo>
                <a:lnTo>
                  <a:pt x="595681" y="818859"/>
                </a:lnTo>
                <a:lnTo>
                  <a:pt x="594101" y="819250"/>
                </a:lnTo>
                <a:lnTo>
                  <a:pt x="593726" y="819224"/>
                </a:lnTo>
                <a:lnTo>
                  <a:pt x="593661" y="819041"/>
                </a:lnTo>
                <a:lnTo>
                  <a:pt x="592975" y="818728"/>
                </a:lnTo>
                <a:lnTo>
                  <a:pt x="592542" y="818702"/>
                </a:lnTo>
                <a:lnTo>
                  <a:pt x="591946" y="818859"/>
                </a:lnTo>
                <a:lnTo>
                  <a:pt x="591226" y="818624"/>
                </a:lnTo>
                <a:lnTo>
                  <a:pt x="590595" y="818833"/>
                </a:lnTo>
                <a:lnTo>
                  <a:pt x="589521" y="818806"/>
                </a:lnTo>
                <a:lnTo>
                  <a:pt x="586688" y="820006"/>
                </a:lnTo>
                <a:lnTo>
                  <a:pt x="585489" y="821102"/>
                </a:lnTo>
                <a:lnTo>
                  <a:pt x="584576" y="821624"/>
                </a:lnTo>
                <a:lnTo>
                  <a:pt x="584013" y="821363"/>
                </a:lnTo>
                <a:lnTo>
                  <a:pt x="583364" y="820163"/>
                </a:lnTo>
                <a:lnTo>
                  <a:pt x="582947" y="819980"/>
                </a:lnTo>
                <a:lnTo>
                  <a:pt x="580082" y="822432"/>
                </a:lnTo>
                <a:lnTo>
                  <a:pt x="579647" y="823293"/>
                </a:lnTo>
                <a:lnTo>
                  <a:pt x="579407" y="823476"/>
                </a:lnTo>
                <a:lnTo>
                  <a:pt x="578591" y="823528"/>
                </a:lnTo>
                <a:lnTo>
                  <a:pt x="578242" y="823789"/>
                </a:lnTo>
                <a:lnTo>
                  <a:pt x="577734" y="824337"/>
                </a:lnTo>
                <a:lnTo>
                  <a:pt x="577421" y="824441"/>
                </a:lnTo>
                <a:lnTo>
                  <a:pt x="577160" y="824363"/>
                </a:lnTo>
                <a:lnTo>
                  <a:pt x="576834" y="824128"/>
                </a:lnTo>
                <a:lnTo>
                  <a:pt x="576449" y="823997"/>
                </a:lnTo>
                <a:lnTo>
                  <a:pt x="576230" y="823997"/>
                </a:lnTo>
                <a:lnTo>
                  <a:pt x="575917" y="824258"/>
                </a:lnTo>
                <a:lnTo>
                  <a:pt x="575135" y="824545"/>
                </a:lnTo>
                <a:lnTo>
                  <a:pt x="574480" y="824623"/>
                </a:lnTo>
                <a:lnTo>
                  <a:pt x="573665" y="824650"/>
                </a:lnTo>
                <a:lnTo>
                  <a:pt x="571618" y="825093"/>
                </a:lnTo>
                <a:lnTo>
                  <a:pt x="570435" y="826084"/>
                </a:lnTo>
                <a:lnTo>
                  <a:pt x="570169" y="826606"/>
                </a:lnTo>
                <a:lnTo>
                  <a:pt x="569773" y="827076"/>
                </a:lnTo>
                <a:lnTo>
                  <a:pt x="569598" y="827728"/>
                </a:lnTo>
                <a:lnTo>
                  <a:pt x="569994" y="828484"/>
                </a:lnTo>
                <a:lnTo>
                  <a:pt x="570842" y="829632"/>
                </a:lnTo>
                <a:lnTo>
                  <a:pt x="571144" y="830258"/>
                </a:lnTo>
                <a:lnTo>
                  <a:pt x="571611" y="831249"/>
                </a:lnTo>
                <a:lnTo>
                  <a:pt x="571558" y="831797"/>
                </a:lnTo>
                <a:lnTo>
                  <a:pt x="571162" y="832475"/>
                </a:lnTo>
                <a:lnTo>
                  <a:pt x="570933" y="832971"/>
                </a:lnTo>
                <a:lnTo>
                  <a:pt x="570975" y="833753"/>
                </a:lnTo>
                <a:lnTo>
                  <a:pt x="571201" y="834066"/>
                </a:lnTo>
                <a:lnTo>
                  <a:pt x="571665" y="833988"/>
                </a:lnTo>
                <a:lnTo>
                  <a:pt x="572017" y="834066"/>
                </a:lnTo>
                <a:lnTo>
                  <a:pt x="572549" y="834666"/>
                </a:lnTo>
                <a:lnTo>
                  <a:pt x="572974" y="834901"/>
                </a:lnTo>
                <a:lnTo>
                  <a:pt x="573146" y="835214"/>
                </a:lnTo>
                <a:lnTo>
                  <a:pt x="573062" y="835449"/>
                </a:lnTo>
                <a:lnTo>
                  <a:pt x="572390" y="836231"/>
                </a:lnTo>
                <a:lnTo>
                  <a:pt x="571527" y="836988"/>
                </a:lnTo>
                <a:lnTo>
                  <a:pt x="571147" y="837301"/>
                </a:lnTo>
                <a:lnTo>
                  <a:pt x="570902" y="837771"/>
                </a:lnTo>
                <a:lnTo>
                  <a:pt x="570852" y="838214"/>
                </a:lnTo>
                <a:lnTo>
                  <a:pt x="571220" y="840144"/>
                </a:lnTo>
                <a:lnTo>
                  <a:pt x="570797" y="841084"/>
                </a:lnTo>
                <a:lnTo>
                  <a:pt x="571139" y="842362"/>
                </a:lnTo>
                <a:lnTo>
                  <a:pt x="572293" y="844162"/>
                </a:lnTo>
                <a:lnTo>
                  <a:pt x="572333" y="844501"/>
                </a:lnTo>
                <a:lnTo>
                  <a:pt x="573344" y="846509"/>
                </a:lnTo>
                <a:lnTo>
                  <a:pt x="574181" y="848231"/>
                </a:lnTo>
                <a:lnTo>
                  <a:pt x="574726" y="848753"/>
                </a:lnTo>
                <a:lnTo>
                  <a:pt x="574619" y="850840"/>
                </a:lnTo>
                <a:lnTo>
                  <a:pt x="575513" y="852274"/>
                </a:lnTo>
                <a:lnTo>
                  <a:pt x="577929" y="854544"/>
                </a:lnTo>
                <a:lnTo>
                  <a:pt x="578576" y="855457"/>
                </a:lnTo>
                <a:lnTo>
                  <a:pt x="579100" y="855874"/>
                </a:lnTo>
                <a:lnTo>
                  <a:pt x="579530" y="856031"/>
                </a:lnTo>
                <a:lnTo>
                  <a:pt x="579702" y="856370"/>
                </a:lnTo>
                <a:lnTo>
                  <a:pt x="579595" y="856631"/>
                </a:lnTo>
                <a:lnTo>
                  <a:pt x="578829" y="857178"/>
                </a:lnTo>
                <a:lnTo>
                  <a:pt x="577491" y="857413"/>
                </a:lnTo>
                <a:lnTo>
                  <a:pt x="576467" y="858039"/>
                </a:lnTo>
                <a:lnTo>
                  <a:pt x="576152" y="858587"/>
                </a:lnTo>
                <a:lnTo>
                  <a:pt x="575787" y="858692"/>
                </a:lnTo>
                <a:lnTo>
                  <a:pt x="575150" y="858848"/>
                </a:lnTo>
                <a:lnTo>
                  <a:pt x="574832" y="859318"/>
                </a:lnTo>
                <a:lnTo>
                  <a:pt x="575294" y="860439"/>
                </a:lnTo>
                <a:lnTo>
                  <a:pt x="575930" y="861378"/>
                </a:lnTo>
                <a:lnTo>
                  <a:pt x="576058" y="861561"/>
                </a:lnTo>
                <a:lnTo>
                  <a:pt x="575956" y="862030"/>
                </a:lnTo>
                <a:lnTo>
                  <a:pt x="575140" y="863935"/>
                </a:lnTo>
                <a:lnTo>
                  <a:pt x="574467" y="864535"/>
                </a:lnTo>
                <a:lnTo>
                  <a:pt x="574228" y="865056"/>
                </a:lnTo>
                <a:lnTo>
                  <a:pt x="575659" y="867195"/>
                </a:lnTo>
                <a:lnTo>
                  <a:pt x="575388" y="870013"/>
                </a:lnTo>
                <a:lnTo>
                  <a:pt x="576005" y="871786"/>
                </a:lnTo>
                <a:lnTo>
                  <a:pt x="575833" y="874760"/>
                </a:lnTo>
                <a:lnTo>
                  <a:pt x="574965" y="877708"/>
                </a:lnTo>
                <a:lnTo>
                  <a:pt x="574955" y="878151"/>
                </a:lnTo>
                <a:lnTo>
                  <a:pt x="575411" y="879090"/>
                </a:lnTo>
                <a:lnTo>
                  <a:pt x="576180" y="879899"/>
                </a:lnTo>
                <a:lnTo>
                  <a:pt x="577361" y="880682"/>
                </a:lnTo>
                <a:lnTo>
                  <a:pt x="577645" y="881204"/>
                </a:lnTo>
                <a:lnTo>
                  <a:pt x="577470" y="882169"/>
                </a:lnTo>
                <a:lnTo>
                  <a:pt x="577366" y="882403"/>
                </a:lnTo>
                <a:lnTo>
                  <a:pt x="576626" y="883969"/>
                </a:lnTo>
                <a:lnTo>
                  <a:pt x="576691" y="885742"/>
                </a:lnTo>
                <a:lnTo>
                  <a:pt x="577968" y="887047"/>
                </a:lnTo>
                <a:lnTo>
                  <a:pt x="578430" y="887881"/>
                </a:lnTo>
                <a:lnTo>
                  <a:pt x="578949" y="888873"/>
                </a:lnTo>
                <a:lnTo>
                  <a:pt x="579154" y="889525"/>
                </a:lnTo>
                <a:lnTo>
                  <a:pt x="579295" y="889733"/>
                </a:lnTo>
                <a:lnTo>
                  <a:pt x="579483" y="889838"/>
                </a:lnTo>
                <a:lnTo>
                  <a:pt x="579660" y="889864"/>
                </a:lnTo>
                <a:lnTo>
                  <a:pt x="579936" y="889994"/>
                </a:lnTo>
                <a:lnTo>
                  <a:pt x="580179" y="890334"/>
                </a:lnTo>
                <a:lnTo>
                  <a:pt x="580593" y="891168"/>
                </a:lnTo>
                <a:lnTo>
                  <a:pt x="580497" y="892942"/>
                </a:lnTo>
                <a:lnTo>
                  <a:pt x="579921" y="894324"/>
                </a:lnTo>
                <a:lnTo>
                  <a:pt x="579746" y="894429"/>
                </a:lnTo>
                <a:lnTo>
                  <a:pt x="579423" y="894481"/>
                </a:lnTo>
                <a:lnTo>
                  <a:pt x="579006" y="894742"/>
                </a:lnTo>
                <a:lnTo>
                  <a:pt x="578774" y="894820"/>
                </a:lnTo>
                <a:lnTo>
                  <a:pt x="578252" y="895185"/>
                </a:lnTo>
                <a:lnTo>
                  <a:pt x="578179" y="895290"/>
                </a:lnTo>
                <a:lnTo>
                  <a:pt x="578172" y="895368"/>
                </a:lnTo>
                <a:lnTo>
                  <a:pt x="578266" y="895499"/>
                </a:lnTo>
                <a:lnTo>
                  <a:pt x="578625" y="895785"/>
                </a:lnTo>
                <a:lnTo>
                  <a:pt x="578792" y="895864"/>
                </a:lnTo>
                <a:lnTo>
                  <a:pt x="578969" y="896046"/>
                </a:lnTo>
                <a:lnTo>
                  <a:pt x="579204" y="896411"/>
                </a:lnTo>
                <a:lnTo>
                  <a:pt x="579399" y="896829"/>
                </a:lnTo>
                <a:lnTo>
                  <a:pt x="579553" y="897455"/>
                </a:lnTo>
                <a:lnTo>
                  <a:pt x="579663" y="899881"/>
                </a:lnTo>
                <a:lnTo>
                  <a:pt x="579856" y="900716"/>
                </a:lnTo>
                <a:lnTo>
                  <a:pt x="580161" y="901107"/>
                </a:lnTo>
                <a:lnTo>
                  <a:pt x="580215" y="901368"/>
                </a:lnTo>
                <a:lnTo>
                  <a:pt x="580095" y="901889"/>
                </a:lnTo>
                <a:lnTo>
                  <a:pt x="579543" y="902698"/>
                </a:lnTo>
                <a:lnTo>
                  <a:pt x="578383" y="903559"/>
                </a:lnTo>
                <a:lnTo>
                  <a:pt x="578013" y="904159"/>
                </a:lnTo>
                <a:lnTo>
                  <a:pt x="577825" y="905724"/>
                </a:lnTo>
                <a:lnTo>
                  <a:pt x="577796" y="905959"/>
                </a:lnTo>
                <a:lnTo>
                  <a:pt x="577880" y="906637"/>
                </a:lnTo>
                <a:lnTo>
                  <a:pt x="577966" y="907315"/>
                </a:lnTo>
                <a:lnTo>
                  <a:pt x="578479" y="908385"/>
                </a:lnTo>
                <a:lnTo>
                  <a:pt x="579188" y="910367"/>
                </a:lnTo>
                <a:lnTo>
                  <a:pt x="579392" y="912689"/>
                </a:lnTo>
                <a:lnTo>
                  <a:pt x="579650" y="913393"/>
                </a:lnTo>
                <a:lnTo>
                  <a:pt x="580747" y="915402"/>
                </a:lnTo>
                <a:lnTo>
                  <a:pt x="583443" y="918011"/>
                </a:lnTo>
                <a:lnTo>
                  <a:pt x="585145" y="923384"/>
                </a:lnTo>
                <a:lnTo>
                  <a:pt x="585919" y="925445"/>
                </a:lnTo>
                <a:lnTo>
                  <a:pt x="586826" y="929227"/>
                </a:lnTo>
                <a:lnTo>
                  <a:pt x="586657" y="932984"/>
                </a:lnTo>
                <a:lnTo>
                  <a:pt x="587783" y="937575"/>
                </a:lnTo>
                <a:lnTo>
                  <a:pt x="588218" y="940809"/>
                </a:lnTo>
                <a:lnTo>
                  <a:pt x="588168" y="941905"/>
                </a:lnTo>
                <a:lnTo>
                  <a:pt x="588559" y="944592"/>
                </a:lnTo>
                <a:lnTo>
                  <a:pt x="589115" y="945088"/>
                </a:lnTo>
                <a:lnTo>
                  <a:pt x="589409" y="945792"/>
                </a:lnTo>
                <a:lnTo>
                  <a:pt x="589427" y="945922"/>
                </a:lnTo>
                <a:lnTo>
                  <a:pt x="589430" y="945948"/>
                </a:lnTo>
                <a:lnTo>
                  <a:pt x="589722" y="948061"/>
                </a:lnTo>
                <a:lnTo>
                  <a:pt x="589701" y="949574"/>
                </a:lnTo>
                <a:lnTo>
                  <a:pt x="589685" y="950774"/>
                </a:lnTo>
                <a:lnTo>
                  <a:pt x="589396" y="953487"/>
                </a:lnTo>
                <a:lnTo>
                  <a:pt x="589394" y="953513"/>
                </a:lnTo>
                <a:lnTo>
                  <a:pt x="589342" y="954009"/>
                </a:lnTo>
                <a:lnTo>
                  <a:pt x="588716" y="955339"/>
                </a:lnTo>
                <a:lnTo>
                  <a:pt x="588325" y="955600"/>
                </a:lnTo>
                <a:lnTo>
                  <a:pt x="587715" y="955991"/>
                </a:lnTo>
                <a:lnTo>
                  <a:pt x="586482" y="956356"/>
                </a:lnTo>
                <a:lnTo>
                  <a:pt x="586310" y="956356"/>
                </a:lnTo>
                <a:lnTo>
                  <a:pt x="585950" y="956330"/>
                </a:lnTo>
                <a:lnTo>
                  <a:pt x="584978" y="956304"/>
                </a:lnTo>
                <a:lnTo>
                  <a:pt x="584227" y="956278"/>
                </a:lnTo>
                <a:lnTo>
                  <a:pt x="583818" y="956435"/>
                </a:lnTo>
                <a:lnTo>
                  <a:pt x="583140" y="956722"/>
                </a:lnTo>
                <a:lnTo>
                  <a:pt x="582601" y="957295"/>
                </a:lnTo>
                <a:lnTo>
                  <a:pt x="581576" y="958365"/>
                </a:lnTo>
                <a:lnTo>
                  <a:pt x="581315" y="958887"/>
                </a:lnTo>
                <a:lnTo>
                  <a:pt x="581657" y="959461"/>
                </a:lnTo>
                <a:lnTo>
                  <a:pt x="581740" y="959617"/>
                </a:lnTo>
                <a:lnTo>
                  <a:pt x="582530" y="959982"/>
                </a:lnTo>
                <a:lnTo>
                  <a:pt x="583943" y="960635"/>
                </a:lnTo>
                <a:lnTo>
                  <a:pt x="584962" y="961391"/>
                </a:lnTo>
                <a:lnTo>
                  <a:pt x="585478" y="962017"/>
                </a:lnTo>
                <a:lnTo>
                  <a:pt x="585872" y="962486"/>
                </a:lnTo>
                <a:lnTo>
                  <a:pt x="586070" y="963321"/>
                </a:lnTo>
                <a:lnTo>
                  <a:pt x="585994" y="963895"/>
                </a:lnTo>
                <a:lnTo>
                  <a:pt x="585661" y="964600"/>
                </a:lnTo>
                <a:lnTo>
                  <a:pt x="584514" y="965565"/>
                </a:lnTo>
                <a:lnTo>
                  <a:pt x="584503" y="965565"/>
                </a:lnTo>
                <a:lnTo>
                  <a:pt x="583445" y="966478"/>
                </a:lnTo>
                <a:lnTo>
                  <a:pt x="583083" y="967078"/>
                </a:lnTo>
                <a:lnTo>
                  <a:pt x="582869" y="967417"/>
                </a:lnTo>
                <a:lnTo>
                  <a:pt x="582384" y="968643"/>
                </a:lnTo>
                <a:lnTo>
                  <a:pt x="582262" y="969686"/>
                </a:lnTo>
                <a:lnTo>
                  <a:pt x="582402" y="971147"/>
                </a:lnTo>
                <a:lnTo>
                  <a:pt x="582408" y="971225"/>
                </a:lnTo>
                <a:lnTo>
                  <a:pt x="582754" y="972165"/>
                </a:lnTo>
                <a:lnTo>
                  <a:pt x="580552" y="969973"/>
                </a:lnTo>
                <a:lnTo>
                  <a:pt x="580531" y="969973"/>
                </a:lnTo>
                <a:lnTo>
                  <a:pt x="578203" y="967678"/>
                </a:lnTo>
                <a:lnTo>
                  <a:pt x="574069" y="963582"/>
                </a:lnTo>
                <a:lnTo>
                  <a:pt x="564236" y="953878"/>
                </a:lnTo>
                <a:lnTo>
                  <a:pt x="564150" y="953800"/>
                </a:lnTo>
                <a:lnTo>
                  <a:pt x="559354" y="949078"/>
                </a:lnTo>
                <a:lnTo>
                  <a:pt x="559351" y="949078"/>
                </a:lnTo>
                <a:lnTo>
                  <a:pt x="551101" y="940940"/>
                </a:lnTo>
                <a:lnTo>
                  <a:pt x="551088" y="940940"/>
                </a:lnTo>
                <a:lnTo>
                  <a:pt x="549274" y="939218"/>
                </a:lnTo>
                <a:lnTo>
                  <a:pt x="538258" y="928314"/>
                </a:lnTo>
                <a:lnTo>
                  <a:pt x="532377" y="922602"/>
                </a:lnTo>
                <a:lnTo>
                  <a:pt x="531850" y="922027"/>
                </a:lnTo>
                <a:lnTo>
                  <a:pt x="529363" y="919680"/>
                </a:lnTo>
                <a:lnTo>
                  <a:pt x="527195" y="917515"/>
                </a:lnTo>
                <a:lnTo>
                  <a:pt x="527088" y="917462"/>
                </a:lnTo>
                <a:lnTo>
                  <a:pt x="525649" y="916054"/>
                </a:lnTo>
                <a:lnTo>
                  <a:pt x="525592" y="916028"/>
                </a:lnTo>
                <a:lnTo>
                  <a:pt x="518577" y="909167"/>
                </a:lnTo>
                <a:lnTo>
                  <a:pt x="513582" y="904263"/>
                </a:lnTo>
                <a:lnTo>
                  <a:pt x="510069" y="900872"/>
                </a:lnTo>
                <a:lnTo>
                  <a:pt x="503226" y="894246"/>
                </a:lnTo>
                <a:lnTo>
                  <a:pt x="500585" y="891690"/>
                </a:lnTo>
                <a:lnTo>
                  <a:pt x="500546" y="891638"/>
                </a:lnTo>
                <a:lnTo>
                  <a:pt x="500280" y="891377"/>
                </a:lnTo>
                <a:lnTo>
                  <a:pt x="499136" y="890255"/>
                </a:lnTo>
                <a:lnTo>
                  <a:pt x="498969" y="890125"/>
                </a:lnTo>
                <a:lnTo>
                  <a:pt x="498229" y="889290"/>
                </a:lnTo>
                <a:lnTo>
                  <a:pt x="488694" y="880134"/>
                </a:lnTo>
                <a:lnTo>
                  <a:pt x="483381" y="874969"/>
                </a:lnTo>
                <a:lnTo>
                  <a:pt x="475647" y="867456"/>
                </a:lnTo>
                <a:lnTo>
                  <a:pt x="475139" y="866961"/>
                </a:lnTo>
                <a:lnTo>
                  <a:pt x="474969" y="866700"/>
                </a:lnTo>
                <a:lnTo>
                  <a:pt x="472821" y="864691"/>
                </a:lnTo>
                <a:lnTo>
                  <a:pt x="472769" y="864639"/>
                </a:lnTo>
                <a:lnTo>
                  <a:pt x="472733" y="864613"/>
                </a:lnTo>
                <a:lnTo>
                  <a:pt x="470457" y="862343"/>
                </a:lnTo>
                <a:lnTo>
                  <a:pt x="468257" y="860257"/>
                </a:lnTo>
                <a:lnTo>
                  <a:pt x="468231" y="860231"/>
                </a:lnTo>
                <a:lnTo>
                  <a:pt x="461581" y="853944"/>
                </a:lnTo>
                <a:lnTo>
                  <a:pt x="460778" y="853161"/>
                </a:lnTo>
                <a:lnTo>
                  <a:pt x="451264" y="843901"/>
                </a:lnTo>
                <a:lnTo>
                  <a:pt x="450513" y="843170"/>
                </a:lnTo>
                <a:lnTo>
                  <a:pt x="446167" y="839101"/>
                </a:lnTo>
                <a:lnTo>
                  <a:pt x="445998" y="838945"/>
                </a:lnTo>
                <a:lnTo>
                  <a:pt x="444012" y="837040"/>
                </a:lnTo>
                <a:lnTo>
                  <a:pt x="438629" y="831849"/>
                </a:lnTo>
                <a:lnTo>
                  <a:pt x="437221" y="830493"/>
                </a:lnTo>
                <a:lnTo>
                  <a:pt x="436856" y="830154"/>
                </a:lnTo>
                <a:lnTo>
                  <a:pt x="424412" y="818180"/>
                </a:lnTo>
                <a:lnTo>
                  <a:pt x="424018" y="817841"/>
                </a:lnTo>
                <a:lnTo>
                  <a:pt x="422791" y="816667"/>
                </a:lnTo>
                <a:lnTo>
                  <a:pt x="413988" y="808215"/>
                </a:lnTo>
                <a:lnTo>
                  <a:pt x="407356" y="801877"/>
                </a:lnTo>
                <a:lnTo>
                  <a:pt x="393801" y="788990"/>
                </a:lnTo>
                <a:lnTo>
                  <a:pt x="393316" y="788677"/>
                </a:lnTo>
                <a:lnTo>
                  <a:pt x="381615" y="777330"/>
                </a:lnTo>
                <a:lnTo>
                  <a:pt x="380244" y="776104"/>
                </a:lnTo>
                <a:lnTo>
                  <a:pt x="375786" y="771826"/>
                </a:lnTo>
                <a:lnTo>
                  <a:pt x="357534" y="754583"/>
                </a:lnTo>
                <a:lnTo>
                  <a:pt x="338114" y="736219"/>
                </a:lnTo>
                <a:lnTo>
                  <a:pt x="333925" y="732254"/>
                </a:lnTo>
                <a:lnTo>
                  <a:pt x="326019" y="724767"/>
                </a:lnTo>
                <a:lnTo>
                  <a:pt x="319124" y="718376"/>
                </a:lnTo>
                <a:lnTo>
                  <a:pt x="318879" y="718168"/>
                </a:lnTo>
                <a:lnTo>
                  <a:pt x="311804" y="711464"/>
                </a:lnTo>
                <a:lnTo>
                  <a:pt x="308113" y="707994"/>
                </a:lnTo>
                <a:lnTo>
                  <a:pt x="299555" y="699986"/>
                </a:lnTo>
                <a:lnTo>
                  <a:pt x="297264" y="697977"/>
                </a:lnTo>
                <a:lnTo>
                  <a:pt x="295095" y="695943"/>
                </a:lnTo>
                <a:lnTo>
                  <a:pt x="285351" y="686839"/>
                </a:lnTo>
                <a:lnTo>
                  <a:pt x="274169" y="676274"/>
                </a:lnTo>
                <a:lnTo>
                  <a:pt x="271880" y="674109"/>
                </a:lnTo>
                <a:lnTo>
                  <a:pt x="271794" y="674109"/>
                </a:lnTo>
                <a:lnTo>
                  <a:pt x="267459" y="670066"/>
                </a:lnTo>
                <a:lnTo>
                  <a:pt x="263064" y="666127"/>
                </a:lnTo>
                <a:lnTo>
                  <a:pt x="252306" y="655953"/>
                </a:lnTo>
                <a:lnTo>
                  <a:pt x="248865" y="653005"/>
                </a:lnTo>
                <a:lnTo>
                  <a:pt x="235811" y="640719"/>
                </a:lnTo>
                <a:lnTo>
                  <a:pt x="232188" y="637302"/>
                </a:lnTo>
                <a:lnTo>
                  <a:pt x="231126" y="636285"/>
                </a:lnTo>
                <a:lnTo>
                  <a:pt x="228014" y="633754"/>
                </a:lnTo>
                <a:lnTo>
                  <a:pt x="220335" y="626476"/>
                </a:lnTo>
                <a:lnTo>
                  <a:pt x="220298" y="626450"/>
                </a:lnTo>
                <a:lnTo>
                  <a:pt x="219482" y="625694"/>
                </a:lnTo>
                <a:lnTo>
                  <a:pt x="213349" y="620137"/>
                </a:lnTo>
                <a:lnTo>
                  <a:pt x="213354" y="620137"/>
                </a:lnTo>
                <a:lnTo>
                  <a:pt x="212011" y="618807"/>
                </a:lnTo>
                <a:lnTo>
                  <a:pt x="209817" y="616824"/>
                </a:lnTo>
                <a:lnTo>
                  <a:pt x="206725" y="613981"/>
                </a:lnTo>
                <a:lnTo>
                  <a:pt x="190457" y="599112"/>
                </a:lnTo>
                <a:lnTo>
                  <a:pt x="171279" y="581583"/>
                </a:lnTo>
                <a:lnTo>
                  <a:pt x="163344" y="574305"/>
                </a:lnTo>
                <a:lnTo>
                  <a:pt x="155644" y="567314"/>
                </a:lnTo>
                <a:lnTo>
                  <a:pt x="150261" y="562566"/>
                </a:lnTo>
                <a:lnTo>
                  <a:pt x="140207" y="553201"/>
                </a:lnTo>
                <a:lnTo>
                  <a:pt x="136706" y="550071"/>
                </a:lnTo>
                <a:lnTo>
                  <a:pt x="133966" y="547750"/>
                </a:lnTo>
                <a:lnTo>
                  <a:pt x="131167" y="545167"/>
                </a:lnTo>
                <a:lnTo>
                  <a:pt x="131162" y="545167"/>
                </a:lnTo>
                <a:lnTo>
                  <a:pt x="124507" y="539037"/>
                </a:lnTo>
                <a:lnTo>
                  <a:pt x="117628" y="532829"/>
                </a:lnTo>
                <a:lnTo>
                  <a:pt x="114682" y="530194"/>
                </a:lnTo>
                <a:lnTo>
                  <a:pt x="114679" y="530194"/>
                </a:lnTo>
                <a:lnTo>
                  <a:pt x="109119" y="525394"/>
                </a:lnTo>
                <a:lnTo>
                  <a:pt x="105962" y="522420"/>
                </a:lnTo>
                <a:lnTo>
                  <a:pt x="100293" y="517412"/>
                </a:lnTo>
                <a:lnTo>
                  <a:pt x="98690" y="515821"/>
                </a:lnTo>
                <a:lnTo>
                  <a:pt x="95564" y="513003"/>
                </a:lnTo>
                <a:lnTo>
                  <a:pt x="92202" y="510004"/>
                </a:lnTo>
                <a:lnTo>
                  <a:pt x="83745" y="502491"/>
                </a:lnTo>
                <a:lnTo>
                  <a:pt x="82007" y="500874"/>
                </a:lnTo>
                <a:lnTo>
                  <a:pt x="78941" y="498213"/>
                </a:lnTo>
                <a:lnTo>
                  <a:pt x="73611" y="493387"/>
                </a:lnTo>
                <a:lnTo>
                  <a:pt x="73438" y="493230"/>
                </a:lnTo>
                <a:lnTo>
                  <a:pt x="73068" y="492891"/>
                </a:lnTo>
                <a:lnTo>
                  <a:pt x="69088" y="489422"/>
                </a:lnTo>
                <a:lnTo>
                  <a:pt x="68452" y="488926"/>
                </a:lnTo>
                <a:lnTo>
                  <a:pt x="60358" y="481544"/>
                </a:lnTo>
                <a:lnTo>
                  <a:pt x="60358" y="481544"/>
                </a:lnTo>
                <a:lnTo>
                  <a:pt x="60001" y="481231"/>
                </a:lnTo>
                <a:lnTo>
                  <a:pt x="55650" y="477422"/>
                </a:lnTo>
                <a:lnTo>
                  <a:pt x="55635" y="477396"/>
                </a:lnTo>
                <a:lnTo>
                  <a:pt x="53724" y="475701"/>
                </a:lnTo>
                <a:lnTo>
                  <a:pt x="50567" y="472884"/>
                </a:lnTo>
                <a:lnTo>
                  <a:pt x="50369" y="472701"/>
                </a:lnTo>
                <a:lnTo>
                  <a:pt x="49983" y="472362"/>
                </a:lnTo>
                <a:lnTo>
                  <a:pt x="49835" y="472231"/>
                </a:lnTo>
                <a:lnTo>
                  <a:pt x="49741" y="472153"/>
                </a:lnTo>
                <a:lnTo>
                  <a:pt x="49741" y="472153"/>
                </a:lnTo>
                <a:lnTo>
                  <a:pt x="49410" y="471866"/>
                </a:lnTo>
                <a:lnTo>
                  <a:pt x="49300" y="471762"/>
                </a:lnTo>
                <a:lnTo>
                  <a:pt x="45737" y="468579"/>
                </a:lnTo>
                <a:lnTo>
                  <a:pt x="45560" y="468423"/>
                </a:lnTo>
                <a:lnTo>
                  <a:pt x="45494" y="468371"/>
                </a:lnTo>
                <a:lnTo>
                  <a:pt x="42061" y="465345"/>
                </a:lnTo>
                <a:lnTo>
                  <a:pt x="41352" y="464719"/>
                </a:lnTo>
                <a:lnTo>
                  <a:pt x="40823" y="464249"/>
                </a:lnTo>
                <a:lnTo>
                  <a:pt x="40370" y="463832"/>
                </a:lnTo>
                <a:lnTo>
                  <a:pt x="40357" y="463832"/>
                </a:lnTo>
                <a:lnTo>
                  <a:pt x="38016" y="461745"/>
                </a:lnTo>
                <a:lnTo>
                  <a:pt x="37505" y="461301"/>
                </a:lnTo>
                <a:lnTo>
                  <a:pt x="35800" y="459788"/>
                </a:lnTo>
                <a:lnTo>
                  <a:pt x="35787" y="459788"/>
                </a:lnTo>
                <a:lnTo>
                  <a:pt x="35240" y="459293"/>
                </a:lnTo>
                <a:lnTo>
                  <a:pt x="35216" y="459267"/>
                </a:lnTo>
                <a:lnTo>
                  <a:pt x="34288" y="458458"/>
                </a:lnTo>
                <a:lnTo>
                  <a:pt x="34275" y="458432"/>
                </a:lnTo>
                <a:lnTo>
                  <a:pt x="27453" y="452380"/>
                </a:lnTo>
                <a:lnTo>
                  <a:pt x="24729" y="449980"/>
                </a:lnTo>
                <a:lnTo>
                  <a:pt x="17710" y="443746"/>
                </a:lnTo>
                <a:lnTo>
                  <a:pt x="11560" y="438294"/>
                </a:lnTo>
                <a:lnTo>
                  <a:pt x="11156" y="437929"/>
                </a:lnTo>
                <a:lnTo>
                  <a:pt x="11021" y="437798"/>
                </a:lnTo>
                <a:lnTo>
                  <a:pt x="10038" y="436937"/>
                </a:lnTo>
                <a:lnTo>
                  <a:pt x="7663" y="434850"/>
                </a:lnTo>
                <a:lnTo>
                  <a:pt x="7421" y="434642"/>
                </a:lnTo>
                <a:lnTo>
                  <a:pt x="7064" y="434329"/>
                </a:lnTo>
                <a:lnTo>
                  <a:pt x="6248" y="433598"/>
                </a:lnTo>
                <a:lnTo>
                  <a:pt x="6063" y="433442"/>
                </a:lnTo>
                <a:lnTo>
                  <a:pt x="6055" y="433442"/>
                </a:lnTo>
                <a:lnTo>
                  <a:pt x="4337" y="431903"/>
                </a:lnTo>
                <a:lnTo>
                  <a:pt x="669" y="428694"/>
                </a:lnTo>
                <a:lnTo>
                  <a:pt x="513" y="419199"/>
                </a:lnTo>
                <a:lnTo>
                  <a:pt x="411" y="412886"/>
                </a:lnTo>
                <a:lnTo>
                  <a:pt x="291" y="405478"/>
                </a:lnTo>
                <a:lnTo>
                  <a:pt x="174" y="398122"/>
                </a:lnTo>
                <a:lnTo>
                  <a:pt x="164" y="397600"/>
                </a:lnTo>
                <a:lnTo>
                  <a:pt x="164" y="397600"/>
                </a:lnTo>
                <a:lnTo>
                  <a:pt x="164" y="397496"/>
                </a:lnTo>
                <a:lnTo>
                  <a:pt x="156" y="397131"/>
                </a:lnTo>
                <a:lnTo>
                  <a:pt x="156" y="396635"/>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42" name="NM">
            <a:extLst>
              <a:ext uri="{FF2B5EF4-FFF2-40B4-BE49-F238E27FC236}">
                <a16:creationId xmlns:a16="http://schemas.microsoft.com/office/drawing/2014/main" id="{FEF34FA7-D951-7241-BB89-F4E1EE3C77A7}"/>
              </a:ext>
            </a:extLst>
          </p:cNvPr>
          <p:cNvSpPr/>
          <p:nvPr/>
        </p:nvSpPr>
        <p:spPr>
          <a:xfrm>
            <a:off x="4188167" y="4198448"/>
            <a:ext cx="599829" cy="680384"/>
          </a:xfrm>
          <a:custGeom>
            <a:avLst/>
            <a:gdLst>
              <a:gd name="connsiteX0" fmla="*/ 156 w 655904"/>
              <a:gd name="connsiteY0" fmla="*/ 725237 h 743990"/>
              <a:gd name="connsiteX1" fmla="*/ 192 w 655904"/>
              <a:gd name="connsiteY1" fmla="*/ 722759 h 743990"/>
              <a:gd name="connsiteX2" fmla="*/ 195 w 655904"/>
              <a:gd name="connsiteY2" fmla="*/ 722759 h 743990"/>
              <a:gd name="connsiteX3" fmla="*/ 224 w 655904"/>
              <a:gd name="connsiteY3" fmla="*/ 716002 h 743990"/>
              <a:gd name="connsiteX4" fmla="*/ 270 w 655904"/>
              <a:gd name="connsiteY4" fmla="*/ 705281 h 743990"/>
              <a:gd name="connsiteX5" fmla="*/ 263 w 655904"/>
              <a:gd name="connsiteY5" fmla="*/ 684882 h 743990"/>
              <a:gd name="connsiteX6" fmla="*/ 310 w 655904"/>
              <a:gd name="connsiteY6" fmla="*/ 683056 h 743990"/>
              <a:gd name="connsiteX7" fmla="*/ 307 w 655904"/>
              <a:gd name="connsiteY7" fmla="*/ 682952 h 743990"/>
              <a:gd name="connsiteX8" fmla="*/ 273 w 655904"/>
              <a:gd name="connsiteY8" fmla="*/ 679117 h 743990"/>
              <a:gd name="connsiteX9" fmla="*/ 270 w 655904"/>
              <a:gd name="connsiteY9" fmla="*/ 678856 h 743990"/>
              <a:gd name="connsiteX10" fmla="*/ 307 w 655904"/>
              <a:gd name="connsiteY10" fmla="*/ 676613 h 743990"/>
              <a:gd name="connsiteX11" fmla="*/ 328 w 655904"/>
              <a:gd name="connsiteY11" fmla="*/ 675413 h 743990"/>
              <a:gd name="connsiteX12" fmla="*/ 328 w 655904"/>
              <a:gd name="connsiteY12" fmla="*/ 675413 h 743990"/>
              <a:gd name="connsiteX13" fmla="*/ 328 w 655904"/>
              <a:gd name="connsiteY13" fmla="*/ 669022 h 743990"/>
              <a:gd name="connsiteX14" fmla="*/ 328 w 655904"/>
              <a:gd name="connsiteY14" fmla="*/ 657127 h 743990"/>
              <a:gd name="connsiteX15" fmla="*/ 328 w 655904"/>
              <a:gd name="connsiteY15" fmla="*/ 657127 h 743990"/>
              <a:gd name="connsiteX16" fmla="*/ 312 w 655904"/>
              <a:gd name="connsiteY16" fmla="*/ 655275 h 743990"/>
              <a:gd name="connsiteX17" fmla="*/ 359 w 655904"/>
              <a:gd name="connsiteY17" fmla="*/ 648336 h 743990"/>
              <a:gd name="connsiteX18" fmla="*/ 359 w 655904"/>
              <a:gd name="connsiteY18" fmla="*/ 648101 h 743990"/>
              <a:gd name="connsiteX19" fmla="*/ 362 w 655904"/>
              <a:gd name="connsiteY19" fmla="*/ 647475 h 743990"/>
              <a:gd name="connsiteX20" fmla="*/ 435 w 655904"/>
              <a:gd name="connsiteY20" fmla="*/ 604199 h 743990"/>
              <a:gd name="connsiteX21" fmla="*/ 430 w 655904"/>
              <a:gd name="connsiteY21" fmla="*/ 575792 h 743990"/>
              <a:gd name="connsiteX22" fmla="*/ 430 w 655904"/>
              <a:gd name="connsiteY22" fmla="*/ 571357 h 743990"/>
              <a:gd name="connsiteX23" fmla="*/ 430 w 655904"/>
              <a:gd name="connsiteY23" fmla="*/ 570731 h 743990"/>
              <a:gd name="connsiteX24" fmla="*/ 430 w 655904"/>
              <a:gd name="connsiteY24" fmla="*/ 570235 h 743990"/>
              <a:gd name="connsiteX25" fmla="*/ 432 w 655904"/>
              <a:gd name="connsiteY25" fmla="*/ 569792 h 743990"/>
              <a:gd name="connsiteX26" fmla="*/ 487 w 655904"/>
              <a:gd name="connsiteY26" fmla="*/ 558940 h 743990"/>
              <a:gd name="connsiteX27" fmla="*/ 487 w 655904"/>
              <a:gd name="connsiteY27" fmla="*/ 558914 h 743990"/>
              <a:gd name="connsiteX28" fmla="*/ 482 w 655904"/>
              <a:gd name="connsiteY28" fmla="*/ 552341 h 743990"/>
              <a:gd name="connsiteX29" fmla="*/ 461 w 655904"/>
              <a:gd name="connsiteY29" fmla="*/ 533246 h 743990"/>
              <a:gd name="connsiteX30" fmla="*/ 448 w 655904"/>
              <a:gd name="connsiteY30" fmla="*/ 521351 h 743990"/>
              <a:gd name="connsiteX31" fmla="*/ 450 w 655904"/>
              <a:gd name="connsiteY31" fmla="*/ 521220 h 743990"/>
              <a:gd name="connsiteX32" fmla="*/ 510 w 655904"/>
              <a:gd name="connsiteY32" fmla="*/ 518299 h 743990"/>
              <a:gd name="connsiteX33" fmla="*/ 500 w 655904"/>
              <a:gd name="connsiteY33" fmla="*/ 518168 h 743990"/>
              <a:gd name="connsiteX34" fmla="*/ 495 w 655904"/>
              <a:gd name="connsiteY34" fmla="*/ 516290 h 743990"/>
              <a:gd name="connsiteX35" fmla="*/ 487 w 655904"/>
              <a:gd name="connsiteY35" fmla="*/ 512377 h 743990"/>
              <a:gd name="connsiteX36" fmla="*/ 487 w 655904"/>
              <a:gd name="connsiteY36" fmla="*/ 512325 h 743990"/>
              <a:gd name="connsiteX37" fmla="*/ 474 w 655904"/>
              <a:gd name="connsiteY37" fmla="*/ 503143 h 743990"/>
              <a:gd name="connsiteX38" fmla="*/ 474 w 655904"/>
              <a:gd name="connsiteY38" fmla="*/ 503117 h 743990"/>
              <a:gd name="connsiteX39" fmla="*/ 455 w 655904"/>
              <a:gd name="connsiteY39" fmla="*/ 499047 h 743990"/>
              <a:gd name="connsiteX40" fmla="*/ 448 w 655904"/>
              <a:gd name="connsiteY40" fmla="*/ 497795 h 743990"/>
              <a:gd name="connsiteX41" fmla="*/ 518 w 655904"/>
              <a:gd name="connsiteY41" fmla="*/ 482848 h 743990"/>
              <a:gd name="connsiteX42" fmla="*/ 510 w 655904"/>
              <a:gd name="connsiteY42" fmla="*/ 482796 h 743990"/>
              <a:gd name="connsiteX43" fmla="*/ 495 w 655904"/>
              <a:gd name="connsiteY43" fmla="*/ 482327 h 743990"/>
              <a:gd name="connsiteX44" fmla="*/ 513 w 655904"/>
              <a:gd name="connsiteY44" fmla="*/ 481883 h 743990"/>
              <a:gd name="connsiteX45" fmla="*/ 547 w 655904"/>
              <a:gd name="connsiteY45" fmla="*/ 481570 h 743990"/>
              <a:gd name="connsiteX46" fmla="*/ 469 w 655904"/>
              <a:gd name="connsiteY46" fmla="*/ 477057 h 743990"/>
              <a:gd name="connsiteX47" fmla="*/ 536 w 655904"/>
              <a:gd name="connsiteY47" fmla="*/ 449041 h 743990"/>
              <a:gd name="connsiteX48" fmla="*/ 484 w 655904"/>
              <a:gd name="connsiteY48" fmla="*/ 434042 h 743990"/>
              <a:gd name="connsiteX49" fmla="*/ 505 w 655904"/>
              <a:gd name="connsiteY49" fmla="*/ 429059 h 743990"/>
              <a:gd name="connsiteX50" fmla="*/ 562 w 655904"/>
              <a:gd name="connsiteY50" fmla="*/ 416408 h 743990"/>
              <a:gd name="connsiteX51" fmla="*/ 547 w 655904"/>
              <a:gd name="connsiteY51" fmla="*/ 412078 h 743990"/>
              <a:gd name="connsiteX52" fmla="*/ 521 w 655904"/>
              <a:gd name="connsiteY52" fmla="*/ 405713 h 743990"/>
              <a:gd name="connsiteX53" fmla="*/ 500 w 655904"/>
              <a:gd name="connsiteY53" fmla="*/ 400052 h 743990"/>
              <a:gd name="connsiteX54" fmla="*/ 513 w 655904"/>
              <a:gd name="connsiteY54" fmla="*/ 389774 h 743990"/>
              <a:gd name="connsiteX55" fmla="*/ 515 w 655904"/>
              <a:gd name="connsiteY55" fmla="*/ 388626 h 743990"/>
              <a:gd name="connsiteX56" fmla="*/ 526 w 655904"/>
              <a:gd name="connsiteY56" fmla="*/ 378766 h 743990"/>
              <a:gd name="connsiteX57" fmla="*/ 529 w 655904"/>
              <a:gd name="connsiteY57" fmla="*/ 378192 h 743990"/>
              <a:gd name="connsiteX58" fmla="*/ 565 w 655904"/>
              <a:gd name="connsiteY58" fmla="*/ 349237 h 743990"/>
              <a:gd name="connsiteX59" fmla="*/ 581 w 655904"/>
              <a:gd name="connsiteY59" fmla="*/ 337264 h 743990"/>
              <a:gd name="connsiteX60" fmla="*/ 588 w 655904"/>
              <a:gd name="connsiteY60" fmla="*/ 331473 h 743990"/>
              <a:gd name="connsiteX61" fmla="*/ 588 w 655904"/>
              <a:gd name="connsiteY61" fmla="*/ 331446 h 743990"/>
              <a:gd name="connsiteX62" fmla="*/ 591 w 655904"/>
              <a:gd name="connsiteY62" fmla="*/ 323960 h 743990"/>
              <a:gd name="connsiteX63" fmla="*/ 596 w 655904"/>
              <a:gd name="connsiteY63" fmla="*/ 308517 h 743990"/>
              <a:gd name="connsiteX64" fmla="*/ 599 w 655904"/>
              <a:gd name="connsiteY64" fmla="*/ 298657 h 743990"/>
              <a:gd name="connsiteX65" fmla="*/ 677 w 655904"/>
              <a:gd name="connsiteY65" fmla="*/ 296753 h 743990"/>
              <a:gd name="connsiteX66" fmla="*/ 596 w 655904"/>
              <a:gd name="connsiteY66" fmla="*/ 294848 h 743990"/>
              <a:gd name="connsiteX67" fmla="*/ 648 w 655904"/>
              <a:gd name="connsiteY67" fmla="*/ 292944 h 743990"/>
              <a:gd name="connsiteX68" fmla="*/ 602 w 655904"/>
              <a:gd name="connsiteY68" fmla="*/ 291066 h 743990"/>
              <a:gd name="connsiteX69" fmla="*/ 607 w 655904"/>
              <a:gd name="connsiteY69" fmla="*/ 287179 h 743990"/>
              <a:gd name="connsiteX70" fmla="*/ 609 w 655904"/>
              <a:gd name="connsiteY70" fmla="*/ 285510 h 743990"/>
              <a:gd name="connsiteX71" fmla="*/ 615 w 655904"/>
              <a:gd name="connsiteY71" fmla="*/ 281049 h 743990"/>
              <a:gd name="connsiteX72" fmla="*/ 625 w 655904"/>
              <a:gd name="connsiteY72" fmla="*/ 273719 h 743990"/>
              <a:gd name="connsiteX73" fmla="*/ 625 w 655904"/>
              <a:gd name="connsiteY73" fmla="*/ 273693 h 743990"/>
              <a:gd name="connsiteX74" fmla="*/ 607 w 655904"/>
              <a:gd name="connsiteY74" fmla="*/ 246251 h 743990"/>
              <a:gd name="connsiteX75" fmla="*/ 607 w 655904"/>
              <a:gd name="connsiteY75" fmla="*/ 245103 h 743990"/>
              <a:gd name="connsiteX76" fmla="*/ 604 w 655904"/>
              <a:gd name="connsiteY76" fmla="*/ 243146 h 743990"/>
              <a:gd name="connsiteX77" fmla="*/ 604 w 655904"/>
              <a:gd name="connsiteY77" fmla="*/ 240981 h 743990"/>
              <a:gd name="connsiteX78" fmla="*/ 602 w 655904"/>
              <a:gd name="connsiteY78" fmla="*/ 239938 h 743990"/>
              <a:gd name="connsiteX79" fmla="*/ 602 w 655904"/>
              <a:gd name="connsiteY79" fmla="*/ 239233 h 743990"/>
              <a:gd name="connsiteX80" fmla="*/ 602 w 655904"/>
              <a:gd name="connsiteY80" fmla="*/ 237251 h 743990"/>
              <a:gd name="connsiteX81" fmla="*/ 599 w 655904"/>
              <a:gd name="connsiteY81" fmla="*/ 235347 h 743990"/>
              <a:gd name="connsiteX82" fmla="*/ 599 w 655904"/>
              <a:gd name="connsiteY82" fmla="*/ 235190 h 743990"/>
              <a:gd name="connsiteX83" fmla="*/ 591 w 655904"/>
              <a:gd name="connsiteY83" fmla="*/ 233390 h 743990"/>
              <a:gd name="connsiteX84" fmla="*/ 581 w 655904"/>
              <a:gd name="connsiteY84" fmla="*/ 231564 h 743990"/>
              <a:gd name="connsiteX85" fmla="*/ 570 w 655904"/>
              <a:gd name="connsiteY85" fmla="*/ 229582 h 743990"/>
              <a:gd name="connsiteX86" fmla="*/ 560 w 655904"/>
              <a:gd name="connsiteY86" fmla="*/ 227625 h 743990"/>
              <a:gd name="connsiteX87" fmla="*/ 555 w 655904"/>
              <a:gd name="connsiteY87" fmla="*/ 226269 h 743990"/>
              <a:gd name="connsiteX88" fmla="*/ 547 w 655904"/>
              <a:gd name="connsiteY88" fmla="*/ 224965 h 743990"/>
              <a:gd name="connsiteX89" fmla="*/ 544 w 655904"/>
              <a:gd name="connsiteY89" fmla="*/ 224495 h 743990"/>
              <a:gd name="connsiteX90" fmla="*/ 542 w 655904"/>
              <a:gd name="connsiteY90" fmla="*/ 223713 h 743990"/>
              <a:gd name="connsiteX91" fmla="*/ 529 w 655904"/>
              <a:gd name="connsiteY91" fmla="*/ 221182 h 743990"/>
              <a:gd name="connsiteX92" fmla="*/ 523 w 655904"/>
              <a:gd name="connsiteY92" fmla="*/ 220347 h 743990"/>
              <a:gd name="connsiteX93" fmla="*/ 523 w 655904"/>
              <a:gd name="connsiteY93" fmla="*/ 220217 h 743990"/>
              <a:gd name="connsiteX94" fmla="*/ 523 w 655904"/>
              <a:gd name="connsiteY94" fmla="*/ 220165 h 743990"/>
              <a:gd name="connsiteX95" fmla="*/ 523 w 655904"/>
              <a:gd name="connsiteY95" fmla="*/ 220139 h 743990"/>
              <a:gd name="connsiteX96" fmla="*/ 523 w 655904"/>
              <a:gd name="connsiteY96" fmla="*/ 220087 h 743990"/>
              <a:gd name="connsiteX97" fmla="*/ 526 w 655904"/>
              <a:gd name="connsiteY97" fmla="*/ 217974 h 743990"/>
              <a:gd name="connsiteX98" fmla="*/ 526 w 655904"/>
              <a:gd name="connsiteY98" fmla="*/ 217974 h 743990"/>
              <a:gd name="connsiteX99" fmla="*/ 531 w 655904"/>
              <a:gd name="connsiteY99" fmla="*/ 214348 h 743990"/>
              <a:gd name="connsiteX100" fmla="*/ 534 w 655904"/>
              <a:gd name="connsiteY100" fmla="*/ 212104 h 743990"/>
              <a:gd name="connsiteX101" fmla="*/ 534 w 655904"/>
              <a:gd name="connsiteY101" fmla="*/ 211426 h 743990"/>
              <a:gd name="connsiteX102" fmla="*/ 536 w 655904"/>
              <a:gd name="connsiteY102" fmla="*/ 210252 h 743990"/>
              <a:gd name="connsiteX103" fmla="*/ 539 w 655904"/>
              <a:gd name="connsiteY103" fmla="*/ 208479 h 743990"/>
              <a:gd name="connsiteX104" fmla="*/ 542 w 655904"/>
              <a:gd name="connsiteY104" fmla="*/ 206496 h 743990"/>
              <a:gd name="connsiteX105" fmla="*/ 544 w 655904"/>
              <a:gd name="connsiteY105" fmla="*/ 204670 h 743990"/>
              <a:gd name="connsiteX106" fmla="*/ 547 w 655904"/>
              <a:gd name="connsiteY106" fmla="*/ 202713 h 743990"/>
              <a:gd name="connsiteX107" fmla="*/ 549 w 655904"/>
              <a:gd name="connsiteY107" fmla="*/ 200809 h 743990"/>
              <a:gd name="connsiteX108" fmla="*/ 555 w 655904"/>
              <a:gd name="connsiteY108" fmla="*/ 197079 h 743990"/>
              <a:gd name="connsiteX109" fmla="*/ 557 w 655904"/>
              <a:gd name="connsiteY109" fmla="*/ 195749 h 743990"/>
              <a:gd name="connsiteX110" fmla="*/ 552 w 655904"/>
              <a:gd name="connsiteY110" fmla="*/ 195723 h 743990"/>
              <a:gd name="connsiteX111" fmla="*/ 555 w 655904"/>
              <a:gd name="connsiteY111" fmla="*/ 194888 h 743990"/>
              <a:gd name="connsiteX112" fmla="*/ 555 w 655904"/>
              <a:gd name="connsiteY112" fmla="*/ 194862 h 743990"/>
              <a:gd name="connsiteX113" fmla="*/ 557 w 655904"/>
              <a:gd name="connsiteY113" fmla="*/ 193949 h 743990"/>
              <a:gd name="connsiteX114" fmla="*/ 560 w 655904"/>
              <a:gd name="connsiteY114" fmla="*/ 192905 h 743990"/>
              <a:gd name="connsiteX115" fmla="*/ 565 w 655904"/>
              <a:gd name="connsiteY115" fmla="*/ 191027 h 743990"/>
              <a:gd name="connsiteX116" fmla="*/ 570 w 655904"/>
              <a:gd name="connsiteY116" fmla="*/ 189097 h 743990"/>
              <a:gd name="connsiteX117" fmla="*/ 575 w 655904"/>
              <a:gd name="connsiteY117" fmla="*/ 187245 h 743990"/>
              <a:gd name="connsiteX118" fmla="*/ 575 w 655904"/>
              <a:gd name="connsiteY118" fmla="*/ 186697 h 743990"/>
              <a:gd name="connsiteX119" fmla="*/ 575 w 655904"/>
              <a:gd name="connsiteY119" fmla="*/ 186384 h 743990"/>
              <a:gd name="connsiteX120" fmla="*/ 578 w 655904"/>
              <a:gd name="connsiteY120" fmla="*/ 183332 h 743990"/>
              <a:gd name="connsiteX121" fmla="*/ 581 w 655904"/>
              <a:gd name="connsiteY121" fmla="*/ 180645 h 743990"/>
              <a:gd name="connsiteX122" fmla="*/ 581 w 655904"/>
              <a:gd name="connsiteY122" fmla="*/ 180488 h 743990"/>
              <a:gd name="connsiteX123" fmla="*/ 581 w 655904"/>
              <a:gd name="connsiteY123" fmla="*/ 180280 h 743990"/>
              <a:gd name="connsiteX124" fmla="*/ 581 w 655904"/>
              <a:gd name="connsiteY124" fmla="*/ 179836 h 743990"/>
              <a:gd name="connsiteX125" fmla="*/ 586 w 655904"/>
              <a:gd name="connsiteY125" fmla="*/ 175871 h 743990"/>
              <a:gd name="connsiteX126" fmla="*/ 586 w 655904"/>
              <a:gd name="connsiteY126" fmla="*/ 173993 h 743990"/>
              <a:gd name="connsiteX127" fmla="*/ 586 w 655904"/>
              <a:gd name="connsiteY127" fmla="*/ 173993 h 743990"/>
              <a:gd name="connsiteX128" fmla="*/ 588 w 655904"/>
              <a:gd name="connsiteY128" fmla="*/ 171880 h 743990"/>
              <a:gd name="connsiteX129" fmla="*/ 591 w 655904"/>
              <a:gd name="connsiteY129" fmla="*/ 167680 h 743990"/>
              <a:gd name="connsiteX130" fmla="*/ 594 w 655904"/>
              <a:gd name="connsiteY130" fmla="*/ 164863 h 743990"/>
              <a:gd name="connsiteX131" fmla="*/ 596 w 655904"/>
              <a:gd name="connsiteY131" fmla="*/ 161029 h 743990"/>
              <a:gd name="connsiteX132" fmla="*/ 599 w 655904"/>
              <a:gd name="connsiteY132" fmla="*/ 158994 h 743990"/>
              <a:gd name="connsiteX133" fmla="*/ 599 w 655904"/>
              <a:gd name="connsiteY133" fmla="*/ 158029 h 743990"/>
              <a:gd name="connsiteX134" fmla="*/ 602 w 655904"/>
              <a:gd name="connsiteY134" fmla="*/ 157768 h 743990"/>
              <a:gd name="connsiteX135" fmla="*/ 607 w 655904"/>
              <a:gd name="connsiteY135" fmla="*/ 151168 h 743990"/>
              <a:gd name="connsiteX136" fmla="*/ 604 w 655904"/>
              <a:gd name="connsiteY136" fmla="*/ 150255 h 743990"/>
              <a:gd name="connsiteX137" fmla="*/ 602 w 655904"/>
              <a:gd name="connsiteY137" fmla="*/ 149994 h 743990"/>
              <a:gd name="connsiteX138" fmla="*/ 602 w 655904"/>
              <a:gd name="connsiteY138" fmla="*/ 149420 h 743990"/>
              <a:gd name="connsiteX139" fmla="*/ 602 w 655904"/>
              <a:gd name="connsiteY139" fmla="*/ 147229 h 743990"/>
              <a:gd name="connsiteX140" fmla="*/ 602 w 655904"/>
              <a:gd name="connsiteY140" fmla="*/ 145377 h 743990"/>
              <a:gd name="connsiteX141" fmla="*/ 602 w 655904"/>
              <a:gd name="connsiteY141" fmla="*/ 145012 h 743990"/>
              <a:gd name="connsiteX142" fmla="*/ 607 w 655904"/>
              <a:gd name="connsiteY142" fmla="*/ 145012 h 743990"/>
              <a:gd name="connsiteX143" fmla="*/ 609 w 655904"/>
              <a:gd name="connsiteY143" fmla="*/ 138673 h 743990"/>
              <a:gd name="connsiteX144" fmla="*/ 609 w 655904"/>
              <a:gd name="connsiteY144" fmla="*/ 138673 h 743990"/>
              <a:gd name="connsiteX145" fmla="*/ 612 w 655904"/>
              <a:gd name="connsiteY145" fmla="*/ 134760 h 743990"/>
              <a:gd name="connsiteX146" fmla="*/ 612 w 655904"/>
              <a:gd name="connsiteY146" fmla="*/ 134708 h 743990"/>
              <a:gd name="connsiteX147" fmla="*/ 638 w 655904"/>
              <a:gd name="connsiteY147" fmla="*/ 119370 h 743990"/>
              <a:gd name="connsiteX148" fmla="*/ 620 w 655904"/>
              <a:gd name="connsiteY148" fmla="*/ 116135 h 743990"/>
              <a:gd name="connsiteX149" fmla="*/ 620 w 655904"/>
              <a:gd name="connsiteY149" fmla="*/ 116135 h 743990"/>
              <a:gd name="connsiteX150" fmla="*/ 620 w 655904"/>
              <a:gd name="connsiteY150" fmla="*/ 116057 h 743990"/>
              <a:gd name="connsiteX151" fmla="*/ 588 w 655904"/>
              <a:gd name="connsiteY151" fmla="*/ 110657 h 743990"/>
              <a:gd name="connsiteX152" fmla="*/ 607 w 655904"/>
              <a:gd name="connsiteY152" fmla="*/ 101397 h 743990"/>
              <a:gd name="connsiteX153" fmla="*/ 607 w 655904"/>
              <a:gd name="connsiteY153" fmla="*/ 100510 h 743990"/>
              <a:gd name="connsiteX154" fmla="*/ 609 w 655904"/>
              <a:gd name="connsiteY154" fmla="*/ 100275 h 743990"/>
              <a:gd name="connsiteX155" fmla="*/ 609 w 655904"/>
              <a:gd name="connsiteY155" fmla="*/ 99232 h 743990"/>
              <a:gd name="connsiteX156" fmla="*/ 615 w 655904"/>
              <a:gd name="connsiteY156" fmla="*/ 97431 h 743990"/>
              <a:gd name="connsiteX157" fmla="*/ 615 w 655904"/>
              <a:gd name="connsiteY157" fmla="*/ 97431 h 743990"/>
              <a:gd name="connsiteX158" fmla="*/ 622 w 655904"/>
              <a:gd name="connsiteY158" fmla="*/ 93258 h 743990"/>
              <a:gd name="connsiteX159" fmla="*/ 622 w 655904"/>
              <a:gd name="connsiteY159" fmla="*/ 93258 h 743990"/>
              <a:gd name="connsiteX160" fmla="*/ 622 w 655904"/>
              <a:gd name="connsiteY160" fmla="*/ 92736 h 743990"/>
              <a:gd name="connsiteX161" fmla="*/ 628 w 655904"/>
              <a:gd name="connsiteY161" fmla="*/ 90858 h 743990"/>
              <a:gd name="connsiteX162" fmla="*/ 635 w 655904"/>
              <a:gd name="connsiteY162" fmla="*/ 86214 h 743990"/>
              <a:gd name="connsiteX163" fmla="*/ 635 w 655904"/>
              <a:gd name="connsiteY163" fmla="*/ 85928 h 743990"/>
              <a:gd name="connsiteX164" fmla="*/ 651 w 655904"/>
              <a:gd name="connsiteY164" fmla="*/ 78154 h 743990"/>
              <a:gd name="connsiteX165" fmla="*/ 662 w 655904"/>
              <a:gd name="connsiteY165" fmla="*/ 72415 h 743990"/>
              <a:gd name="connsiteX166" fmla="*/ 664 w 655904"/>
              <a:gd name="connsiteY166" fmla="*/ 71398 h 743990"/>
              <a:gd name="connsiteX167" fmla="*/ 664 w 655904"/>
              <a:gd name="connsiteY167" fmla="*/ 71372 h 743990"/>
              <a:gd name="connsiteX168" fmla="*/ 669 w 655904"/>
              <a:gd name="connsiteY168" fmla="*/ 67772 h 743990"/>
              <a:gd name="connsiteX169" fmla="*/ 669 w 655904"/>
              <a:gd name="connsiteY169" fmla="*/ 64094 h 743990"/>
              <a:gd name="connsiteX170" fmla="*/ 669 w 655904"/>
              <a:gd name="connsiteY170" fmla="*/ 31383 h 743990"/>
              <a:gd name="connsiteX171" fmla="*/ 669 w 655904"/>
              <a:gd name="connsiteY171" fmla="*/ 30757 h 743990"/>
              <a:gd name="connsiteX172" fmla="*/ 669 w 655904"/>
              <a:gd name="connsiteY172" fmla="*/ 30730 h 743990"/>
              <a:gd name="connsiteX173" fmla="*/ 669 w 655904"/>
              <a:gd name="connsiteY173" fmla="*/ 24365 h 743990"/>
              <a:gd name="connsiteX174" fmla="*/ 669 w 655904"/>
              <a:gd name="connsiteY174" fmla="*/ 19487 h 743990"/>
              <a:gd name="connsiteX175" fmla="*/ 669 w 655904"/>
              <a:gd name="connsiteY175" fmla="*/ 19487 h 743990"/>
              <a:gd name="connsiteX176" fmla="*/ 669 w 655904"/>
              <a:gd name="connsiteY176" fmla="*/ 18157 h 743990"/>
              <a:gd name="connsiteX177" fmla="*/ 669 w 655904"/>
              <a:gd name="connsiteY177" fmla="*/ 17583 h 743990"/>
              <a:gd name="connsiteX178" fmla="*/ 669 w 655904"/>
              <a:gd name="connsiteY178" fmla="*/ 17087 h 743990"/>
              <a:gd name="connsiteX179" fmla="*/ 672 w 655904"/>
              <a:gd name="connsiteY179" fmla="*/ 17035 h 743990"/>
              <a:gd name="connsiteX180" fmla="*/ 672 w 655904"/>
              <a:gd name="connsiteY180" fmla="*/ 17009 h 743990"/>
              <a:gd name="connsiteX181" fmla="*/ 677 w 655904"/>
              <a:gd name="connsiteY181" fmla="*/ 13879 h 743990"/>
              <a:gd name="connsiteX182" fmla="*/ 685 w 655904"/>
              <a:gd name="connsiteY182" fmla="*/ 5662 h 743990"/>
              <a:gd name="connsiteX183" fmla="*/ 688 w 655904"/>
              <a:gd name="connsiteY183" fmla="*/ 4279 h 743990"/>
              <a:gd name="connsiteX184" fmla="*/ 690 w 655904"/>
              <a:gd name="connsiteY184" fmla="*/ 4201 h 743990"/>
              <a:gd name="connsiteX185" fmla="*/ 693 w 655904"/>
              <a:gd name="connsiteY185" fmla="*/ 184 h 743990"/>
              <a:gd name="connsiteX186" fmla="*/ 5043 w 655904"/>
              <a:gd name="connsiteY186" fmla="*/ 184 h 743990"/>
              <a:gd name="connsiteX187" fmla="*/ 5082 w 655904"/>
              <a:gd name="connsiteY187" fmla="*/ 184 h 743990"/>
              <a:gd name="connsiteX188" fmla="*/ 10059 w 655904"/>
              <a:gd name="connsiteY188" fmla="*/ 210 h 743990"/>
              <a:gd name="connsiteX189" fmla="*/ 10541 w 655904"/>
              <a:gd name="connsiteY189" fmla="*/ 210 h 743990"/>
              <a:gd name="connsiteX190" fmla="*/ 43985 w 655904"/>
              <a:gd name="connsiteY190" fmla="*/ 158 h 743990"/>
              <a:gd name="connsiteX191" fmla="*/ 46772 w 655904"/>
              <a:gd name="connsiteY191" fmla="*/ 158 h 743990"/>
              <a:gd name="connsiteX192" fmla="*/ 46839 w 655904"/>
              <a:gd name="connsiteY192" fmla="*/ 158 h 743990"/>
              <a:gd name="connsiteX193" fmla="*/ 55872 w 655904"/>
              <a:gd name="connsiteY193" fmla="*/ 158 h 743990"/>
              <a:gd name="connsiteX194" fmla="*/ 72909 w 655904"/>
              <a:gd name="connsiteY194" fmla="*/ 132 h 743990"/>
              <a:gd name="connsiteX195" fmla="*/ 79262 w 655904"/>
              <a:gd name="connsiteY195" fmla="*/ 132 h 743990"/>
              <a:gd name="connsiteX196" fmla="*/ 79291 w 655904"/>
              <a:gd name="connsiteY196" fmla="*/ 132 h 743990"/>
              <a:gd name="connsiteX197" fmla="*/ 82768 w 655904"/>
              <a:gd name="connsiteY197" fmla="*/ 132 h 743990"/>
              <a:gd name="connsiteX198" fmla="*/ 82802 w 655904"/>
              <a:gd name="connsiteY198" fmla="*/ 132 h 743990"/>
              <a:gd name="connsiteX199" fmla="*/ 86863 w 655904"/>
              <a:gd name="connsiteY199" fmla="*/ 132 h 743990"/>
              <a:gd name="connsiteX200" fmla="*/ 86949 w 655904"/>
              <a:gd name="connsiteY200" fmla="*/ 158 h 743990"/>
              <a:gd name="connsiteX201" fmla="*/ 87001 w 655904"/>
              <a:gd name="connsiteY201" fmla="*/ 184 h 743990"/>
              <a:gd name="connsiteX202" fmla="*/ 93799 w 655904"/>
              <a:gd name="connsiteY202" fmla="*/ 158 h 743990"/>
              <a:gd name="connsiteX203" fmla="*/ 108905 w 655904"/>
              <a:gd name="connsiteY203" fmla="*/ 80 h 743990"/>
              <a:gd name="connsiteX204" fmla="*/ 109938 w 655904"/>
              <a:gd name="connsiteY204" fmla="*/ 80 h 743990"/>
              <a:gd name="connsiteX205" fmla="*/ 110415 w 655904"/>
              <a:gd name="connsiteY205" fmla="*/ 80 h 743990"/>
              <a:gd name="connsiteX206" fmla="*/ 113975 w 655904"/>
              <a:gd name="connsiteY206" fmla="*/ 54 h 743990"/>
              <a:gd name="connsiteX207" fmla="*/ 128237 w 655904"/>
              <a:gd name="connsiteY207" fmla="*/ 54 h 743990"/>
              <a:gd name="connsiteX208" fmla="*/ 128518 w 655904"/>
              <a:gd name="connsiteY208" fmla="*/ 54 h 743990"/>
              <a:gd name="connsiteX209" fmla="*/ 128547 w 655904"/>
              <a:gd name="connsiteY209" fmla="*/ 54 h 743990"/>
              <a:gd name="connsiteX210" fmla="*/ 137837 w 655904"/>
              <a:gd name="connsiteY210" fmla="*/ 54 h 743990"/>
              <a:gd name="connsiteX211" fmla="*/ 139326 w 655904"/>
              <a:gd name="connsiteY211" fmla="*/ 54 h 743990"/>
              <a:gd name="connsiteX212" fmla="*/ 145230 w 655904"/>
              <a:gd name="connsiteY212" fmla="*/ 54 h 743990"/>
              <a:gd name="connsiteX213" fmla="*/ 157299 w 655904"/>
              <a:gd name="connsiteY213" fmla="*/ 54 h 743990"/>
              <a:gd name="connsiteX214" fmla="*/ 167296 w 655904"/>
              <a:gd name="connsiteY214" fmla="*/ 54 h 743990"/>
              <a:gd name="connsiteX215" fmla="*/ 168060 w 655904"/>
              <a:gd name="connsiteY215" fmla="*/ 54 h 743990"/>
              <a:gd name="connsiteX216" fmla="*/ 170247 w 655904"/>
              <a:gd name="connsiteY216" fmla="*/ 54 h 743990"/>
              <a:gd name="connsiteX217" fmla="*/ 170586 w 655904"/>
              <a:gd name="connsiteY217" fmla="*/ 54 h 743990"/>
              <a:gd name="connsiteX218" fmla="*/ 174516 w 655904"/>
              <a:gd name="connsiteY218" fmla="*/ 54 h 743990"/>
              <a:gd name="connsiteX219" fmla="*/ 176842 w 655904"/>
              <a:gd name="connsiteY219" fmla="*/ 54 h 743990"/>
              <a:gd name="connsiteX220" fmla="*/ 177934 w 655904"/>
              <a:gd name="connsiteY220" fmla="*/ 54 h 743990"/>
              <a:gd name="connsiteX221" fmla="*/ 186304 w 655904"/>
              <a:gd name="connsiteY221" fmla="*/ 54 h 743990"/>
              <a:gd name="connsiteX222" fmla="*/ 194828 w 655904"/>
              <a:gd name="connsiteY222" fmla="*/ 54 h 743990"/>
              <a:gd name="connsiteX223" fmla="*/ 201110 w 655904"/>
              <a:gd name="connsiteY223" fmla="*/ 54 h 743990"/>
              <a:gd name="connsiteX224" fmla="*/ 224049 w 655904"/>
              <a:gd name="connsiteY224" fmla="*/ 54 h 743990"/>
              <a:gd name="connsiteX225" fmla="*/ 227256 w 655904"/>
              <a:gd name="connsiteY225" fmla="*/ 54 h 743990"/>
              <a:gd name="connsiteX226" fmla="*/ 235805 w 655904"/>
              <a:gd name="connsiteY226" fmla="*/ 54 h 743990"/>
              <a:gd name="connsiteX227" fmla="*/ 236614 w 655904"/>
              <a:gd name="connsiteY227" fmla="*/ 1097 h 743990"/>
              <a:gd name="connsiteX228" fmla="*/ 246154 w 655904"/>
              <a:gd name="connsiteY228" fmla="*/ 1097 h 743990"/>
              <a:gd name="connsiteX229" fmla="*/ 249543 w 655904"/>
              <a:gd name="connsiteY229" fmla="*/ 1097 h 743990"/>
              <a:gd name="connsiteX230" fmla="*/ 254183 w 655904"/>
              <a:gd name="connsiteY230" fmla="*/ 1045 h 743990"/>
              <a:gd name="connsiteX231" fmla="*/ 257676 w 655904"/>
              <a:gd name="connsiteY231" fmla="*/ 993 h 743990"/>
              <a:gd name="connsiteX232" fmla="*/ 259214 w 655904"/>
              <a:gd name="connsiteY232" fmla="*/ 967 h 743990"/>
              <a:gd name="connsiteX233" fmla="*/ 262759 w 655904"/>
              <a:gd name="connsiteY233" fmla="*/ 993 h 743990"/>
              <a:gd name="connsiteX234" fmla="*/ 262759 w 655904"/>
              <a:gd name="connsiteY234" fmla="*/ 993 h 743990"/>
              <a:gd name="connsiteX235" fmla="*/ 264010 w 655904"/>
              <a:gd name="connsiteY235" fmla="*/ 1019 h 743990"/>
              <a:gd name="connsiteX236" fmla="*/ 264010 w 655904"/>
              <a:gd name="connsiteY236" fmla="*/ 1019 h 743990"/>
              <a:gd name="connsiteX237" fmla="*/ 276653 w 655904"/>
              <a:gd name="connsiteY237" fmla="*/ 914 h 743990"/>
              <a:gd name="connsiteX238" fmla="*/ 276705 w 655904"/>
              <a:gd name="connsiteY238" fmla="*/ 914 h 743990"/>
              <a:gd name="connsiteX239" fmla="*/ 279286 w 655904"/>
              <a:gd name="connsiteY239" fmla="*/ 888 h 743990"/>
              <a:gd name="connsiteX240" fmla="*/ 279364 w 655904"/>
              <a:gd name="connsiteY240" fmla="*/ 888 h 743990"/>
              <a:gd name="connsiteX241" fmla="*/ 286245 w 655904"/>
              <a:gd name="connsiteY241" fmla="*/ 862 h 743990"/>
              <a:gd name="connsiteX242" fmla="*/ 293727 w 655904"/>
              <a:gd name="connsiteY242" fmla="*/ 836 h 743990"/>
              <a:gd name="connsiteX243" fmla="*/ 299123 w 655904"/>
              <a:gd name="connsiteY243" fmla="*/ 888 h 743990"/>
              <a:gd name="connsiteX244" fmla="*/ 303971 w 655904"/>
              <a:gd name="connsiteY244" fmla="*/ 836 h 743990"/>
              <a:gd name="connsiteX245" fmla="*/ 304076 w 655904"/>
              <a:gd name="connsiteY245" fmla="*/ 836 h 743990"/>
              <a:gd name="connsiteX246" fmla="*/ 309080 w 655904"/>
              <a:gd name="connsiteY246" fmla="*/ 862 h 743990"/>
              <a:gd name="connsiteX247" fmla="*/ 320081 w 655904"/>
              <a:gd name="connsiteY247" fmla="*/ 784 h 743990"/>
              <a:gd name="connsiteX248" fmla="*/ 330221 w 655904"/>
              <a:gd name="connsiteY248" fmla="*/ 706 h 743990"/>
              <a:gd name="connsiteX249" fmla="*/ 330247 w 655904"/>
              <a:gd name="connsiteY249" fmla="*/ 706 h 743990"/>
              <a:gd name="connsiteX250" fmla="*/ 331211 w 655904"/>
              <a:gd name="connsiteY250" fmla="*/ 680 h 743990"/>
              <a:gd name="connsiteX251" fmla="*/ 331342 w 655904"/>
              <a:gd name="connsiteY251" fmla="*/ 680 h 743990"/>
              <a:gd name="connsiteX252" fmla="*/ 361475 w 655904"/>
              <a:gd name="connsiteY252" fmla="*/ 627 h 743990"/>
              <a:gd name="connsiteX253" fmla="*/ 361475 w 655904"/>
              <a:gd name="connsiteY253" fmla="*/ 627 h 743990"/>
              <a:gd name="connsiteX254" fmla="*/ 361684 w 655904"/>
              <a:gd name="connsiteY254" fmla="*/ 627 h 743990"/>
              <a:gd name="connsiteX255" fmla="*/ 367288 w 655904"/>
              <a:gd name="connsiteY255" fmla="*/ 627 h 743990"/>
              <a:gd name="connsiteX256" fmla="*/ 371329 w 655904"/>
              <a:gd name="connsiteY256" fmla="*/ 653 h 743990"/>
              <a:gd name="connsiteX257" fmla="*/ 379957 w 655904"/>
              <a:gd name="connsiteY257" fmla="*/ 627 h 743990"/>
              <a:gd name="connsiteX258" fmla="*/ 381469 w 655904"/>
              <a:gd name="connsiteY258" fmla="*/ 627 h 743990"/>
              <a:gd name="connsiteX259" fmla="*/ 382746 w 655904"/>
              <a:gd name="connsiteY259" fmla="*/ 627 h 743990"/>
              <a:gd name="connsiteX260" fmla="*/ 383815 w 655904"/>
              <a:gd name="connsiteY260" fmla="*/ 627 h 743990"/>
              <a:gd name="connsiteX261" fmla="*/ 384206 w 655904"/>
              <a:gd name="connsiteY261" fmla="*/ 627 h 743990"/>
              <a:gd name="connsiteX262" fmla="*/ 388924 w 655904"/>
              <a:gd name="connsiteY262" fmla="*/ 601 h 743990"/>
              <a:gd name="connsiteX263" fmla="*/ 390879 w 655904"/>
              <a:gd name="connsiteY263" fmla="*/ 601 h 743990"/>
              <a:gd name="connsiteX264" fmla="*/ 391401 w 655904"/>
              <a:gd name="connsiteY264" fmla="*/ 601 h 743990"/>
              <a:gd name="connsiteX265" fmla="*/ 393877 w 655904"/>
              <a:gd name="connsiteY265" fmla="*/ 627 h 743990"/>
              <a:gd name="connsiteX266" fmla="*/ 393903 w 655904"/>
              <a:gd name="connsiteY266" fmla="*/ 627 h 743990"/>
              <a:gd name="connsiteX267" fmla="*/ 412124 w 655904"/>
              <a:gd name="connsiteY267" fmla="*/ 653 h 743990"/>
              <a:gd name="connsiteX268" fmla="*/ 415460 w 655904"/>
              <a:gd name="connsiteY268" fmla="*/ 706 h 743990"/>
              <a:gd name="connsiteX269" fmla="*/ 415460 w 655904"/>
              <a:gd name="connsiteY269" fmla="*/ 706 h 743990"/>
              <a:gd name="connsiteX270" fmla="*/ 422577 w 655904"/>
              <a:gd name="connsiteY270" fmla="*/ 706 h 743990"/>
              <a:gd name="connsiteX271" fmla="*/ 424584 w 655904"/>
              <a:gd name="connsiteY271" fmla="*/ 680 h 743990"/>
              <a:gd name="connsiteX272" fmla="*/ 426278 w 655904"/>
              <a:gd name="connsiteY272" fmla="*/ 680 h 743990"/>
              <a:gd name="connsiteX273" fmla="*/ 436210 w 655904"/>
              <a:gd name="connsiteY273" fmla="*/ 1045 h 743990"/>
              <a:gd name="connsiteX274" fmla="*/ 439312 w 655904"/>
              <a:gd name="connsiteY274" fmla="*/ 967 h 743990"/>
              <a:gd name="connsiteX275" fmla="*/ 465900 w 655904"/>
              <a:gd name="connsiteY275" fmla="*/ 940 h 743990"/>
              <a:gd name="connsiteX276" fmla="*/ 468429 w 655904"/>
              <a:gd name="connsiteY276" fmla="*/ 940 h 743990"/>
              <a:gd name="connsiteX277" fmla="*/ 468429 w 655904"/>
              <a:gd name="connsiteY277" fmla="*/ 940 h 743990"/>
              <a:gd name="connsiteX278" fmla="*/ 471296 w 655904"/>
              <a:gd name="connsiteY278" fmla="*/ 967 h 743990"/>
              <a:gd name="connsiteX279" fmla="*/ 477865 w 655904"/>
              <a:gd name="connsiteY279" fmla="*/ 967 h 743990"/>
              <a:gd name="connsiteX280" fmla="*/ 479351 w 655904"/>
              <a:gd name="connsiteY280" fmla="*/ 940 h 743990"/>
              <a:gd name="connsiteX281" fmla="*/ 479977 w 655904"/>
              <a:gd name="connsiteY281" fmla="*/ 940 h 743990"/>
              <a:gd name="connsiteX282" fmla="*/ 480107 w 655904"/>
              <a:gd name="connsiteY282" fmla="*/ 836 h 743990"/>
              <a:gd name="connsiteX283" fmla="*/ 491524 w 655904"/>
              <a:gd name="connsiteY283" fmla="*/ 914 h 743990"/>
              <a:gd name="connsiteX284" fmla="*/ 491524 w 655904"/>
              <a:gd name="connsiteY284" fmla="*/ 914 h 743990"/>
              <a:gd name="connsiteX285" fmla="*/ 495721 w 655904"/>
              <a:gd name="connsiteY285" fmla="*/ 914 h 743990"/>
              <a:gd name="connsiteX286" fmla="*/ 495773 w 655904"/>
              <a:gd name="connsiteY286" fmla="*/ 914 h 743990"/>
              <a:gd name="connsiteX287" fmla="*/ 497024 w 655904"/>
              <a:gd name="connsiteY287" fmla="*/ 914 h 743990"/>
              <a:gd name="connsiteX288" fmla="*/ 500752 w 655904"/>
              <a:gd name="connsiteY288" fmla="*/ 914 h 743990"/>
              <a:gd name="connsiteX289" fmla="*/ 508103 w 655904"/>
              <a:gd name="connsiteY289" fmla="*/ 940 h 743990"/>
              <a:gd name="connsiteX290" fmla="*/ 511075 w 655904"/>
              <a:gd name="connsiteY290" fmla="*/ 940 h 743990"/>
              <a:gd name="connsiteX291" fmla="*/ 520667 w 655904"/>
              <a:gd name="connsiteY291" fmla="*/ 784 h 743990"/>
              <a:gd name="connsiteX292" fmla="*/ 522649 w 655904"/>
              <a:gd name="connsiteY292" fmla="*/ 784 h 743990"/>
              <a:gd name="connsiteX293" fmla="*/ 524499 w 655904"/>
              <a:gd name="connsiteY293" fmla="*/ 758 h 743990"/>
              <a:gd name="connsiteX294" fmla="*/ 546969 w 655904"/>
              <a:gd name="connsiteY294" fmla="*/ 575 h 743990"/>
              <a:gd name="connsiteX295" fmla="*/ 576634 w 655904"/>
              <a:gd name="connsiteY295" fmla="*/ 314 h 743990"/>
              <a:gd name="connsiteX296" fmla="*/ 576764 w 655904"/>
              <a:gd name="connsiteY296" fmla="*/ 340 h 743990"/>
              <a:gd name="connsiteX297" fmla="*/ 605099 w 655904"/>
              <a:gd name="connsiteY297" fmla="*/ 184 h 743990"/>
              <a:gd name="connsiteX298" fmla="*/ 610104 w 655904"/>
              <a:gd name="connsiteY298" fmla="*/ 158 h 743990"/>
              <a:gd name="connsiteX299" fmla="*/ 612007 w 655904"/>
              <a:gd name="connsiteY299" fmla="*/ 158 h 743990"/>
              <a:gd name="connsiteX300" fmla="*/ 639351 w 655904"/>
              <a:gd name="connsiteY300" fmla="*/ 27 h 743990"/>
              <a:gd name="connsiteX301" fmla="*/ 646937 w 655904"/>
              <a:gd name="connsiteY301" fmla="*/ 27 h 743990"/>
              <a:gd name="connsiteX302" fmla="*/ 656034 w 655904"/>
              <a:gd name="connsiteY302" fmla="*/ 54 h 743990"/>
              <a:gd name="connsiteX303" fmla="*/ 656034 w 655904"/>
              <a:gd name="connsiteY303" fmla="*/ 12079 h 743990"/>
              <a:gd name="connsiteX304" fmla="*/ 656060 w 655904"/>
              <a:gd name="connsiteY304" fmla="*/ 12340 h 743990"/>
              <a:gd name="connsiteX305" fmla="*/ 656034 w 655904"/>
              <a:gd name="connsiteY305" fmla="*/ 32139 h 743990"/>
              <a:gd name="connsiteX306" fmla="*/ 656034 w 655904"/>
              <a:gd name="connsiteY306" fmla="*/ 38113 h 743990"/>
              <a:gd name="connsiteX307" fmla="*/ 656008 w 655904"/>
              <a:gd name="connsiteY307" fmla="*/ 44112 h 743990"/>
              <a:gd name="connsiteX308" fmla="*/ 656034 w 655904"/>
              <a:gd name="connsiteY308" fmla="*/ 51938 h 743990"/>
              <a:gd name="connsiteX309" fmla="*/ 656034 w 655904"/>
              <a:gd name="connsiteY309" fmla="*/ 53895 h 743990"/>
              <a:gd name="connsiteX310" fmla="*/ 655982 w 655904"/>
              <a:gd name="connsiteY310" fmla="*/ 64198 h 743990"/>
              <a:gd name="connsiteX311" fmla="*/ 656008 w 655904"/>
              <a:gd name="connsiteY311" fmla="*/ 67720 h 743990"/>
              <a:gd name="connsiteX312" fmla="*/ 651733 w 655904"/>
              <a:gd name="connsiteY312" fmla="*/ 67720 h 743990"/>
              <a:gd name="connsiteX313" fmla="*/ 651733 w 655904"/>
              <a:gd name="connsiteY313" fmla="*/ 67746 h 743990"/>
              <a:gd name="connsiteX314" fmla="*/ 651733 w 655904"/>
              <a:gd name="connsiteY314" fmla="*/ 92293 h 743990"/>
              <a:gd name="connsiteX315" fmla="*/ 651759 w 655904"/>
              <a:gd name="connsiteY315" fmla="*/ 92397 h 743990"/>
              <a:gd name="connsiteX316" fmla="*/ 651785 w 655904"/>
              <a:gd name="connsiteY316" fmla="*/ 104292 h 743990"/>
              <a:gd name="connsiteX317" fmla="*/ 651837 w 655904"/>
              <a:gd name="connsiteY317" fmla="*/ 127665 h 743990"/>
              <a:gd name="connsiteX318" fmla="*/ 651785 w 655904"/>
              <a:gd name="connsiteY318" fmla="*/ 156829 h 743990"/>
              <a:gd name="connsiteX319" fmla="*/ 651707 w 655904"/>
              <a:gd name="connsiteY319" fmla="*/ 158498 h 743990"/>
              <a:gd name="connsiteX320" fmla="*/ 651759 w 655904"/>
              <a:gd name="connsiteY320" fmla="*/ 159985 h 743990"/>
              <a:gd name="connsiteX321" fmla="*/ 651733 w 655904"/>
              <a:gd name="connsiteY321" fmla="*/ 162333 h 743990"/>
              <a:gd name="connsiteX322" fmla="*/ 651811 w 655904"/>
              <a:gd name="connsiteY322" fmla="*/ 162985 h 743990"/>
              <a:gd name="connsiteX323" fmla="*/ 651785 w 655904"/>
              <a:gd name="connsiteY323" fmla="*/ 169950 h 743990"/>
              <a:gd name="connsiteX324" fmla="*/ 651759 w 655904"/>
              <a:gd name="connsiteY324" fmla="*/ 181767 h 743990"/>
              <a:gd name="connsiteX325" fmla="*/ 651759 w 655904"/>
              <a:gd name="connsiteY325" fmla="*/ 185575 h 743990"/>
              <a:gd name="connsiteX326" fmla="*/ 651707 w 655904"/>
              <a:gd name="connsiteY326" fmla="*/ 215939 h 743990"/>
              <a:gd name="connsiteX327" fmla="*/ 651707 w 655904"/>
              <a:gd name="connsiteY327" fmla="*/ 215965 h 743990"/>
              <a:gd name="connsiteX328" fmla="*/ 651681 w 655904"/>
              <a:gd name="connsiteY328" fmla="*/ 235190 h 743990"/>
              <a:gd name="connsiteX329" fmla="*/ 651629 w 655904"/>
              <a:gd name="connsiteY329" fmla="*/ 236364 h 743990"/>
              <a:gd name="connsiteX330" fmla="*/ 651655 w 655904"/>
              <a:gd name="connsiteY330" fmla="*/ 240277 h 743990"/>
              <a:gd name="connsiteX331" fmla="*/ 651681 w 655904"/>
              <a:gd name="connsiteY331" fmla="*/ 244085 h 743990"/>
              <a:gd name="connsiteX332" fmla="*/ 651681 w 655904"/>
              <a:gd name="connsiteY332" fmla="*/ 244138 h 743990"/>
              <a:gd name="connsiteX333" fmla="*/ 651681 w 655904"/>
              <a:gd name="connsiteY333" fmla="*/ 244242 h 743990"/>
              <a:gd name="connsiteX334" fmla="*/ 651681 w 655904"/>
              <a:gd name="connsiteY334" fmla="*/ 244685 h 743990"/>
              <a:gd name="connsiteX335" fmla="*/ 651655 w 655904"/>
              <a:gd name="connsiteY335" fmla="*/ 247242 h 743990"/>
              <a:gd name="connsiteX336" fmla="*/ 651629 w 655904"/>
              <a:gd name="connsiteY336" fmla="*/ 249172 h 743990"/>
              <a:gd name="connsiteX337" fmla="*/ 651655 w 655904"/>
              <a:gd name="connsiteY337" fmla="*/ 249433 h 743990"/>
              <a:gd name="connsiteX338" fmla="*/ 651655 w 655904"/>
              <a:gd name="connsiteY338" fmla="*/ 250398 h 743990"/>
              <a:gd name="connsiteX339" fmla="*/ 651577 w 655904"/>
              <a:gd name="connsiteY339" fmla="*/ 251781 h 743990"/>
              <a:gd name="connsiteX340" fmla="*/ 651655 w 655904"/>
              <a:gd name="connsiteY340" fmla="*/ 253790 h 743990"/>
              <a:gd name="connsiteX341" fmla="*/ 651655 w 655904"/>
              <a:gd name="connsiteY341" fmla="*/ 259424 h 743990"/>
              <a:gd name="connsiteX342" fmla="*/ 651655 w 655904"/>
              <a:gd name="connsiteY342" fmla="*/ 260493 h 743990"/>
              <a:gd name="connsiteX343" fmla="*/ 651655 w 655904"/>
              <a:gd name="connsiteY343" fmla="*/ 274449 h 743990"/>
              <a:gd name="connsiteX344" fmla="*/ 651655 w 655904"/>
              <a:gd name="connsiteY344" fmla="*/ 281675 h 743990"/>
              <a:gd name="connsiteX345" fmla="*/ 651629 w 655904"/>
              <a:gd name="connsiteY345" fmla="*/ 288196 h 743990"/>
              <a:gd name="connsiteX346" fmla="*/ 651629 w 655904"/>
              <a:gd name="connsiteY346" fmla="*/ 292031 h 743990"/>
              <a:gd name="connsiteX347" fmla="*/ 651629 w 655904"/>
              <a:gd name="connsiteY347" fmla="*/ 295866 h 743990"/>
              <a:gd name="connsiteX348" fmla="*/ 651629 w 655904"/>
              <a:gd name="connsiteY348" fmla="*/ 301787 h 743990"/>
              <a:gd name="connsiteX349" fmla="*/ 651629 w 655904"/>
              <a:gd name="connsiteY349" fmla="*/ 311856 h 743990"/>
              <a:gd name="connsiteX350" fmla="*/ 651577 w 655904"/>
              <a:gd name="connsiteY350" fmla="*/ 314230 h 743990"/>
              <a:gd name="connsiteX351" fmla="*/ 651577 w 655904"/>
              <a:gd name="connsiteY351" fmla="*/ 314413 h 743990"/>
              <a:gd name="connsiteX352" fmla="*/ 651577 w 655904"/>
              <a:gd name="connsiteY352" fmla="*/ 314413 h 743990"/>
              <a:gd name="connsiteX353" fmla="*/ 651577 w 655904"/>
              <a:gd name="connsiteY353" fmla="*/ 314569 h 743990"/>
              <a:gd name="connsiteX354" fmla="*/ 651603 w 655904"/>
              <a:gd name="connsiteY354" fmla="*/ 318639 h 743990"/>
              <a:gd name="connsiteX355" fmla="*/ 651577 w 655904"/>
              <a:gd name="connsiteY355" fmla="*/ 331107 h 743990"/>
              <a:gd name="connsiteX356" fmla="*/ 651551 w 655904"/>
              <a:gd name="connsiteY356" fmla="*/ 339324 h 743990"/>
              <a:gd name="connsiteX357" fmla="*/ 651551 w 655904"/>
              <a:gd name="connsiteY357" fmla="*/ 339716 h 743990"/>
              <a:gd name="connsiteX358" fmla="*/ 651551 w 655904"/>
              <a:gd name="connsiteY358" fmla="*/ 339716 h 743990"/>
              <a:gd name="connsiteX359" fmla="*/ 651551 w 655904"/>
              <a:gd name="connsiteY359" fmla="*/ 340237 h 743990"/>
              <a:gd name="connsiteX360" fmla="*/ 651551 w 655904"/>
              <a:gd name="connsiteY360" fmla="*/ 341229 h 743990"/>
              <a:gd name="connsiteX361" fmla="*/ 651551 w 655904"/>
              <a:gd name="connsiteY361" fmla="*/ 345063 h 743990"/>
              <a:gd name="connsiteX362" fmla="*/ 651551 w 655904"/>
              <a:gd name="connsiteY362" fmla="*/ 346863 h 743990"/>
              <a:gd name="connsiteX363" fmla="*/ 651551 w 655904"/>
              <a:gd name="connsiteY363" fmla="*/ 347489 h 743990"/>
              <a:gd name="connsiteX364" fmla="*/ 651551 w 655904"/>
              <a:gd name="connsiteY364" fmla="*/ 347933 h 743990"/>
              <a:gd name="connsiteX365" fmla="*/ 651551 w 655904"/>
              <a:gd name="connsiteY365" fmla="*/ 347959 h 743990"/>
              <a:gd name="connsiteX366" fmla="*/ 651551 w 655904"/>
              <a:gd name="connsiteY366" fmla="*/ 348402 h 743990"/>
              <a:gd name="connsiteX367" fmla="*/ 651551 w 655904"/>
              <a:gd name="connsiteY367" fmla="*/ 348715 h 743990"/>
              <a:gd name="connsiteX368" fmla="*/ 651551 w 655904"/>
              <a:gd name="connsiteY368" fmla="*/ 348820 h 743990"/>
              <a:gd name="connsiteX369" fmla="*/ 651551 w 655904"/>
              <a:gd name="connsiteY369" fmla="*/ 348820 h 743990"/>
              <a:gd name="connsiteX370" fmla="*/ 651551 w 655904"/>
              <a:gd name="connsiteY370" fmla="*/ 349054 h 743990"/>
              <a:gd name="connsiteX371" fmla="*/ 651551 w 655904"/>
              <a:gd name="connsiteY371" fmla="*/ 349550 h 743990"/>
              <a:gd name="connsiteX372" fmla="*/ 651551 w 655904"/>
              <a:gd name="connsiteY372" fmla="*/ 349576 h 743990"/>
              <a:gd name="connsiteX373" fmla="*/ 651524 w 655904"/>
              <a:gd name="connsiteY373" fmla="*/ 349733 h 743990"/>
              <a:gd name="connsiteX374" fmla="*/ 651524 w 655904"/>
              <a:gd name="connsiteY374" fmla="*/ 349863 h 743990"/>
              <a:gd name="connsiteX375" fmla="*/ 651498 w 655904"/>
              <a:gd name="connsiteY375" fmla="*/ 350072 h 743990"/>
              <a:gd name="connsiteX376" fmla="*/ 651498 w 655904"/>
              <a:gd name="connsiteY376" fmla="*/ 350254 h 743990"/>
              <a:gd name="connsiteX377" fmla="*/ 651498 w 655904"/>
              <a:gd name="connsiteY377" fmla="*/ 350254 h 743990"/>
              <a:gd name="connsiteX378" fmla="*/ 651498 w 655904"/>
              <a:gd name="connsiteY378" fmla="*/ 350646 h 743990"/>
              <a:gd name="connsiteX379" fmla="*/ 651498 w 655904"/>
              <a:gd name="connsiteY379" fmla="*/ 350698 h 743990"/>
              <a:gd name="connsiteX380" fmla="*/ 651498 w 655904"/>
              <a:gd name="connsiteY380" fmla="*/ 352680 h 743990"/>
              <a:gd name="connsiteX381" fmla="*/ 651498 w 655904"/>
              <a:gd name="connsiteY381" fmla="*/ 359045 h 743990"/>
              <a:gd name="connsiteX382" fmla="*/ 651498 w 655904"/>
              <a:gd name="connsiteY382" fmla="*/ 359045 h 743990"/>
              <a:gd name="connsiteX383" fmla="*/ 651498 w 655904"/>
              <a:gd name="connsiteY383" fmla="*/ 360376 h 743990"/>
              <a:gd name="connsiteX384" fmla="*/ 651498 w 655904"/>
              <a:gd name="connsiteY384" fmla="*/ 360376 h 743990"/>
              <a:gd name="connsiteX385" fmla="*/ 651524 w 655904"/>
              <a:gd name="connsiteY385" fmla="*/ 362097 h 743990"/>
              <a:gd name="connsiteX386" fmla="*/ 651524 w 655904"/>
              <a:gd name="connsiteY386" fmla="*/ 366375 h 743990"/>
              <a:gd name="connsiteX387" fmla="*/ 651551 w 655904"/>
              <a:gd name="connsiteY387" fmla="*/ 371958 h 743990"/>
              <a:gd name="connsiteX388" fmla="*/ 651551 w 655904"/>
              <a:gd name="connsiteY388" fmla="*/ 377671 h 743990"/>
              <a:gd name="connsiteX389" fmla="*/ 651551 w 655904"/>
              <a:gd name="connsiteY389" fmla="*/ 385287 h 743990"/>
              <a:gd name="connsiteX390" fmla="*/ 651551 w 655904"/>
              <a:gd name="connsiteY390" fmla="*/ 388548 h 743990"/>
              <a:gd name="connsiteX391" fmla="*/ 651551 w 655904"/>
              <a:gd name="connsiteY391" fmla="*/ 389670 h 743990"/>
              <a:gd name="connsiteX392" fmla="*/ 651551 w 655904"/>
              <a:gd name="connsiteY392" fmla="*/ 389826 h 743990"/>
              <a:gd name="connsiteX393" fmla="*/ 651524 w 655904"/>
              <a:gd name="connsiteY393" fmla="*/ 391809 h 743990"/>
              <a:gd name="connsiteX394" fmla="*/ 651524 w 655904"/>
              <a:gd name="connsiteY394" fmla="*/ 393505 h 743990"/>
              <a:gd name="connsiteX395" fmla="*/ 651524 w 655904"/>
              <a:gd name="connsiteY395" fmla="*/ 394365 h 743990"/>
              <a:gd name="connsiteX396" fmla="*/ 651524 w 655904"/>
              <a:gd name="connsiteY396" fmla="*/ 394522 h 743990"/>
              <a:gd name="connsiteX397" fmla="*/ 651524 w 655904"/>
              <a:gd name="connsiteY397" fmla="*/ 394626 h 743990"/>
              <a:gd name="connsiteX398" fmla="*/ 651524 w 655904"/>
              <a:gd name="connsiteY398" fmla="*/ 395174 h 743990"/>
              <a:gd name="connsiteX399" fmla="*/ 651551 w 655904"/>
              <a:gd name="connsiteY399" fmla="*/ 395774 h 743990"/>
              <a:gd name="connsiteX400" fmla="*/ 651551 w 655904"/>
              <a:gd name="connsiteY400" fmla="*/ 397704 h 743990"/>
              <a:gd name="connsiteX401" fmla="*/ 651551 w 655904"/>
              <a:gd name="connsiteY401" fmla="*/ 398591 h 743990"/>
              <a:gd name="connsiteX402" fmla="*/ 651551 w 655904"/>
              <a:gd name="connsiteY402" fmla="*/ 399582 h 743990"/>
              <a:gd name="connsiteX403" fmla="*/ 651498 w 655904"/>
              <a:gd name="connsiteY403" fmla="*/ 403365 h 743990"/>
              <a:gd name="connsiteX404" fmla="*/ 651394 w 655904"/>
              <a:gd name="connsiteY404" fmla="*/ 407173 h 743990"/>
              <a:gd name="connsiteX405" fmla="*/ 651316 w 655904"/>
              <a:gd name="connsiteY405" fmla="*/ 412312 h 743990"/>
              <a:gd name="connsiteX406" fmla="*/ 651316 w 655904"/>
              <a:gd name="connsiteY406" fmla="*/ 412938 h 743990"/>
              <a:gd name="connsiteX407" fmla="*/ 651186 w 655904"/>
              <a:gd name="connsiteY407" fmla="*/ 419642 h 743990"/>
              <a:gd name="connsiteX408" fmla="*/ 651134 w 655904"/>
              <a:gd name="connsiteY408" fmla="*/ 422982 h 743990"/>
              <a:gd name="connsiteX409" fmla="*/ 651055 w 655904"/>
              <a:gd name="connsiteY409" fmla="*/ 426685 h 743990"/>
              <a:gd name="connsiteX410" fmla="*/ 650951 w 655904"/>
              <a:gd name="connsiteY410" fmla="*/ 433233 h 743990"/>
              <a:gd name="connsiteX411" fmla="*/ 650899 w 655904"/>
              <a:gd name="connsiteY411" fmla="*/ 434329 h 743990"/>
              <a:gd name="connsiteX412" fmla="*/ 650847 w 655904"/>
              <a:gd name="connsiteY412" fmla="*/ 437355 h 743990"/>
              <a:gd name="connsiteX413" fmla="*/ 650821 w 655904"/>
              <a:gd name="connsiteY413" fmla="*/ 438998 h 743990"/>
              <a:gd name="connsiteX414" fmla="*/ 650795 w 655904"/>
              <a:gd name="connsiteY414" fmla="*/ 442859 h 743990"/>
              <a:gd name="connsiteX415" fmla="*/ 650743 w 655904"/>
              <a:gd name="connsiteY415" fmla="*/ 444711 h 743990"/>
              <a:gd name="connsiteX416" fmla="*/ 650690 w 655904"/>
              <a:gd name="connsiteY416" fmla="*/ 445728 h 743990"/>
              <a:gd name="connsiteX417" fmla="*/ 650690 w 655904"/>
              <a:gd name="connsiteY417" fmla="*/ 446824 h 743990"/>
              <a:gd name="connsiteX418" fmla="*/ 650664 w 655904"/>
              <a:gd name="connsiteY418" fmla="*/ 448441 h 743990"/>
              <a:gd name="connsiteX419" fmla="*/ 650560 w 655904"/>
              <a:gd name="connsiteY419" fmla="*/ 456136 h 743990"/>
              <a:gd name="connsiteX420" fmla="*/ 650560 w 655904"/>
              <a:gd name="connsiteY420" fmla="*/ 456136 h 743990"/>
              <a:gd name="connsiteX421" fmla="*/ 650117 w 655904"/>
              <a:gd name="connsiteY421" fmla="*/ 479822 h 743990"/>
              <a:gd name="connsiteX422" fmla="*/ 650117 w 655904"/>
              <a:gd name="connsiteY422" fmla="*/ 479822 h 743990"/>
              <a:gd name="connsiteX423" fmla="*/ 650039 w 655904"/>
              <a:gd name="connsiteY423" fmla="*/ 487491 h 743990"/>
              <a:gd name="connsiteX424" fmla="*/ 649987 w 655904"/>
              <a:gd name="connsiteY424" fmla="*/ 489343 h 743990"/>
              <a:gd name="connsiteX425" fmla="*/ 649856 w 655904"/>
              <a:gd name="connsiteY425" fmla="*/ 496465 h 743990"/>
              <a:gd name="connsiteX426" fmla="*/ 649804 w 655904"/>
              <a:gd name="connsiteY426" fmla="*/ 496987 h 743990"/>
              <a:gd name="connsiteX427" fmla="*/ 649752 w 655904"/>
              <a:gd name="connsiteY427" fmla="*/ 501786 h 743990"/>
              <a:gd name="connsiteX428" fmla="*/ 649648 w 655904"/>
              <a:gd name="connsiteY428" fmla="*/ 508203 h 743990"/>
              <a:gd name="connsiteX429" fmla="*/ 649569 w 655904"/>
              <a:gd name="connsiteY429" fmla="*/ 511960 h 743990"/>
              <a:gd name="connsiteX430" fmla="*/ 649439 w 655904"/>
              <a:gd name="connsiteY430" fmla="*/ 518638 h 743990"/>
              <a:gd name="connsiteX431" fmla="*/ 649387 w 655904"/>
              <a:gd name="connsiteY431" fmla="*/ 521638 h 743990"/>
              <a:gd name="connsiteX432" fmla="*/ 649335 w 655904"/>
              <a:gd name="connsiteY432" fmla="*/ 524768 h 743990"/>
              <a:gd name="connsiteX433" fmla="*/ 649335 w 655904"/>
              <a:gd name="connsiteY433" fmla="*/ 525185 h 743990"/>
              <a:gd name="connsiteX434" fmla="*/ 649335 w 655904"/>
              <a:gd name="connsiteY434" fmla="*/ 525342 h 743990"/>
              <a:gd name="connsiteX435" fmla="*/ 649283 w 655904"/>
              <a:gd name="connsiteY435" fmla="*/ 528863 h 743990"/>
              <a:gd name="connsiteX436" fmla="*/ 649257 w 655904"/>
              <a:gd name="connsiteY436" fmla="*/ 530220 h 743990"/>
              <a:gd name="connsiteX437" fmla="*/ 649257 w 655904"/>
              <a:gd name="connsiteY437" fmla="*/ 534811 h 743990"/>
              <a:gd name="connsiteX438" fmla="*/ 649257 w 655904"/>
              <a:gd name="connsiteY438" fmla="*/ 535489 h 743990"/>
              <a:gd name="connsiteX439" fmla="*/ 649257 w 655904"/>
              <a:gd name="connsiteY439" fmla="*/ 543132 h 743990"/>
              <a:gd name="connsiteX440" fmla="*/ 649257 w 655904"/>
              <a:gd name="connsiteY440" fmla="*/ 543158 h 743990"/>
              <a:gd name="connsiteX441" fmla="*/ 649257 w 655904"/>
              <a:gd name="connsiteY441" fmla="*/ 545793 h 743990"/>
              <a:gd name="connsiteX442" fmla="*/ 649231 w 655904"/>
              <a:gd name="connsiteY442" fmla="*/ 547228 h 743990"/>
              <a:gd name="connsiteX443" fmla="*/ 649231 w 655904"/>
              <a:gd name="connsiteY443" fmla="*/ 548610 h 743990"/>
              <a:gd name="connsiteX444" fmla="*/ 649231 w 655904"/>
              <a:gd name="connsiteY444" fmla="*/ 548662 h 743990"/>
              <a:gd name="connsiteX445" fmla="*/ 649231 w 655904"/>
              <a:gd name="connsiteY445" fmla="*/ 549680 h 743990"/>
              <a:gd name="connsiteX446" fmla="*/ 649257 w 655904"/>
              <a:gd name="connsiteY446" fmla="*/ 552367 h 743990"/>
              <a:gd name="connsiteX447" fmla="*/ 649257 w 655904"/>
              <a:gd name="connsiteY447" fmla="*/ 552497 h 743990"/>
              <a:gd name="connsiteX448" fmla="*/ 649257 w 655904"/>
              <a:gd name="connsiteY448" fmla="*/ 556253 h 743990"/>
              <a:gd name="connsiteX449" fmla="*/ 649257 w 655904"/>
              <a:gd name="connsiteY449" fmla="*/ 558053 h 743990"/>
              <a:gd name="connsiteX450" fmla="*/ 649257 w 655904"/>
              <a:gd name="connsiteY450" fmla="*/ 558158 h 743990"/>
              <a:gd name="connsiteX451" fmla="*/ 649231 w 655904"/>
              <a:gd name="connsiteY451" fmla="*/ 558993 h 743990"/>
              <a:gd name="connsiteX452" fmla="*/ 649231 w 655904"/>
              <a:gd name="connsiteY452" fmla="*/ 563636 h 743990"/>
              <a:gd name="connsiteX453" fmla="*/ 649231 w 655904"/>
              <a:gd name="connsiteY453" fmla="*/ 565488 h 743990"/>
              <a:gd name="connsiteX454" fmla="*/ 649231 w 655904"/>
              <a:gd name="connsiteY454" fmla="*/ 565488 h 743990"/>
              <a:gd name="connsiteX455" fmla="*/ 649231 w 655904"/>
              <a:gd name="connsiteY455" fmla="*/ 565514 h 743990"/>
              <a:gd name="connsiteX456" fmla="*/ 649231 w 655904"/>
              <a:gd name="connsiteY456" fmla="*/ 567183 h 743990"/>
              <a:gd name="connsiteX457" fmla="*/ 649231 w 655904"/>
              <a:gd name="connsiteY457" fmla="*/ 567835 h 743990"/>
              <a:gd name="connsiteX458" fmla="*/ 649231 w 655904"/>
              <a:gd name="connsiteY458" fmla="*/ 570157 h 743990"/>
              <a:gd name="connsiteX459" fmla="*/ 649231 w 655904"/>
              <a:gd name="connsiteY459" fmla="*/ 571201 h 743990"/>
              <a:gd name="connsiteX460" fmla="*/ 649257 w 655904"/>
              <a:gd name="connsiteY460" fmla="*/ 575870 h 743990"/>
              <a:gd name="connsiteX461" fmla="*/ 649231 w 655904"/>
              <a:gd name="connsiteY461" fmla="*/ 578687 h 743990"/>
              <a:gd name="connsiteX462" fmla="*/ 649257 w 655904"/>
              <a:gd name="connsiteY462" fmla="*/ 581609 h 743990"/>
              <a:gd name="connsiteX463" fmla="*/ 649257 w 655904"/>
              <a:gd name="connsiteY463" fmla="*/ 581791 h 743990"/>
              <a:gd name="connsiteX464" fmla="*/ 649257 w 655904"/>
              <a:gd name="connsiteY464" fmla="*/ 583383 h 743990"/>
              <a:gd name="connsiteX465" fmla="*/ 649257 w 655904"/>
              <a:gd name="connsiteY465" fmla="*/ 586722 h 743990"/>
              <a:gd name="connsiteX466" fmla="*/ 649257 w 655904"/>
              <a:gd name="connsiteY466" fmla="*/ 591861 h 743990"/>
              <a:gd name="connsiteX467" fmla="*/ 649257 w 655904"/>
              <a:gd name="connsiteY467" fmla="*/ 591887 h 743990"/>
              <a:gd name="connsiteX468" fmla="*/ 649257 w 655904"/>
              <a:gd name="connsiteY468" fmla="*/ 615964 h 743990"/>
              <a:gd name="connsiteX469" fmla="*/ 649283 w 655904"/>
              <a:gd name="connsiteY469" fmla="*/ 624181 h 743990"/>
              <a:gd name="connsiteX470" fmla="*/ 649283 w 655904"/>
              <a:gd name="connsiteY470" fmla="*/ 640302 h 743990"/>
              <a:gd name="connsiteX471" fmla="*/ 649283 w 655904"/>
              <a:gd name="connsiteY471" fmla="*/ 643119 h 743990"/>
              <a:gd name="connsiteX472" fmla="*/ 649283 w 655904"/>
              <a:gd name="connsiteY472" fmla="*/ 647736 h 743990"/>
              <a:gd name="connsiteX473" fmla="*/ 649283 w 655904"/>
              <a:gd name="connsiteY473" fmla="*/ 658822 h 743990"/>
              <a:gd name="connsiteX474" fmla="*/ 646963 w 655904"/>
              <a:gd name="connsiteY474" fmla="*/ 658822 h 743990"/>
              <a:gd name="connsiteX475" fmla="*/ 646650 w 655904"/>
              <a:gd name="connsiteY475" fmla="*/ 658822 h 743990"/>
              <a:gd name="connsiteX476" fmla="*/ 638361 w 655904"/>
              <a:gd name="connsiteY476" fmla="*/ 658822 h 743990"/>
              <a:gd name="connsiteX477" fmla="*/ 632887 w 655904"/>
              <a:gd name="connsiteY477" fmla="*/ 658822 h 743990"/>
              <a:gd name="connsiteX478" fmla="*/ 627256 w 655904"/>
              <a:gd name="connsiteY478" fmla="*/ 658822 h 743990"/>
              <a:gd name="connsiteX479" fmla="*/ 627230 w 655904"/>
              <a:gd name="connsiteY479" fmla="*/ 658848 h 743990"/>
              <a:gd name="connsiteX480" fmla="*/ 626943 w 655904"/>
              <a:gd name="connsiteY480" fmla="*/ 658848 h 743990"/>
              <a:gd name="connsiteX481" fmla="*/ 626057 w 655904"/>
              <a:gd name="connsiteY481" fmla="*/ 658822 h 743990"/>
              <a:gd name="connsiteX482" fmla="*/ 620869 w 655904"/>
              <a:gd name="connsiteY482" fmla="*/ 658822 h 743990"/>
              <a:gd name="connsiteX483" fmla="*/ 577885 w 655904"/>
              <a:gd name="connsiteY483" fmla="*/ 658848 h 743990"/>
              <a:gd name="connsiteX484" fmla="*/ 575122 w 655904"/>
              <a:gd name="connsiteY484" fmla="*/ 658848 h 743990"/>
              <a:gd name="connsiteX485" fmla="*/ 561332 w 655904"/>
              <a:gd name="connsiteY485" fmla="*/ 658796 h 743990"/>
              <a:gd name="connsiteX486" fmla="*/ 549967 w 655904"/>
              <a:gd name="connsiteY486" fmla="*/ 658875 h 743990"/>
              <a:gd name="connsiteX487" fmla="*/ 545171 w 655904"/>
              <a:gd name="connsiteY487" fmla="*/ 658875 h 743990"/>
              <a:gd name="connsiteX488" fmla="*/ 512065 w 655904"/>
              <a:gd name="connsiteY488" fmla="*/ 658875 h 743990"/>
              <a:gd name="connsiteX489" fmla="*/ 490169 w 655904"/>
              <a:gd name="connsiteY489" fmla="*/ 658875 h 743990"/>
              <a:gd name="connsiteX490" fmla="*/ 490143 w 655904"/>
              <a:gd name="connsiteY490" fmla="*/ 658848 h 743990"/>
              <a:gd name="connsiteX491" fmla="*/ 478308 w 655904"/>
              <a:gd name="connsiteY491" fmla="*/ 658822 h 743990"/>
              <a:gd name="connsiteX492" fmla="*/ 478048 w 655904"/>
              <a:gd name="connsiteY492" fmla="*/ 658822 h 743990"/>
              <a:gd name="connsiteX493" fmla="*/ 455891 w 655904"/>
              <a:gd name="connsiteY493" fmla="*/ 658822 h 743990"/>
              <a:gd name="connsiteX494" fmla="*/ 448253 w 655904"/>
              <a:gd name="connsiteY494" fmla="*/ 658822 h 743990"/>
              <a:gd name="connsiteX495" fmla="*/ 448227 w 655904"/>
              <a:gd name="connsiteY495" fmla="*/ 658822 h 743990"/>
              <a:gd name="connsiteX496" fmla="*/ 431022 w 655904"/>
              <a:gd name="connsiteY496" fmla="*/ 658796 h 743990"/>
              <a:gd name="connsiteX497" fmla="*/ 430866 w 655904"/>
              <a:gd name="connsiteY497" fmla="*/ 658822 h 743990"/>
              <a:gd name="connsiteX498" fmla="*/ 426591 w 655904"/>
              <a:gd name="connsiteY498" fmla="*/ 658822 h 743990"/>
              <a:gd name="connsiteX499" fmla="*/ 425131 w 655904"/>
              <a:gd name="connsiteY499" fmla="*/ 658822 h 743990"/>
              <a:gd name="connsiteX500" fmla="*/ 424975 w 655904"/>
              <a:gd name="connsiteY500" fmla="*/ 658822 h 743990"/>
              <a:gd name="connsiteX501" fmla="*/ 423307 w 655904"/>
              <a:gd name="connsiteY501" fmla="*/ 658822 h 743990"/>
              <a:gd name="connsiteX502" fmla="*/ 423072 w 655904"/>
              <a:gd name="connsiteY502" fmla="*/ 658822 h 743990"/>
              <a:gd name="connsiteX503" fmla="*/ 422681 w 655904"/>
              <a:gd name="connsiteY503" fmla="*/ 658822 h 743990"/>
              <a:gd name="connsiteX504" fmla="*/ 402531 w 655904"/>
              <a:gd name="connsiteY504" fmla="*/ 658796 h 743990"/>
              <a:gd name="connsiteX505" fmla="*/ 397031 w 655904"/>
              <a:gd name="connsiteY505" fmla="*/ 658796 h 743990"/>
              <a:gd name="connsiteX506" fmla="*/ 393069 w 655904"/>
              <a:gd name="connsiteY506" fmla="*/ 658796 h 743990"/>
              <a:gd name="connsiteX507" fmla="*/ 392912 w 655904"/>
              <a:gd name="connsiteY507" fmla="*/ 658796 h 743990"/>
              <a:gd name="connsiteX508" fmla="*/ 392834 w 655904"/>
              <a:gd name="connsiteY508" fmla="*/ 658796 h 743990"/>
              <a:gd name="connsiteX509" fmla="*/ 388064 w 655904"/>
              <a:gd name="connsiteY509" fmla="*/ 658796 h 743990"/>
              <a:gd name="connsiteX510" fmla="*/ 360068 w 655904"/>
              <a:gd name="connsiteY510" fmla="*/ 658666 h 743990"/>
              <a:gd name="connsiteX511" fmla="*/ 357982 w 655904"/>
              <a:gd name="connsiteY511" fmla="*/ 658588 h 743990"/>
              <a:gd name="connsiteX512" fmla="*/ 346747 w 655904"/>
              <a:gd name="connsiteY512" fmla="*/ 658588 h 743990"/>
              <a:gd name="connsiteX513" fmla="*/ 343280 w 655904"/>
              <a:gd name="connsiteY513" fmla="*/ 658614 h 743990"/>
              <a:gd name="connsiteX514" fmla="*/ 341716 w 655904"/>
              <a:gd name="connsiteY514" fmla="*/ 658614 h 743990"/>
              <a:gd name="connsiteX515" fmla="*/ 331159 w 655904"/>
              <a:gd name="connsiteY515" fmla="*/ 658588 h 743990"/>
              <a:gd name="connsiteX516" fmla="*/ 325450 w 655904"/>
              <a:gd name="connsiteY516" fmla="*/ 658562 h 743990"/>
              <a:gd name="connsiteX517" fmla="*/ 320107 w 655904"/>
              <a:gd name="connsiteY517" fmla="*/ 658562 h 743990"/>
              <a:gd name="connsiteX518" fmla="*/ 317318 w 655904"/>
              <a:gd name="connsiteY518" fmla="*/ 658562 h 743990"/>
              <a:gd name="connsiteX519" fmla="*/ 311218 w 655904"/>
              <a:gd name="connsiteY519" fmla="*/ 658614 h 743990"/>
              <a:gd name="connsiteX520" fmla="*/ 309158 w 655904"/>
              <a:gd name="connsiteY520" fmla="*/ 658640 h 743990"/>
              <a:gd name="connsiteX521" fmla="*/ 309158 w 655904"/>
              <a:gd name="connsiteY521" fmla="*/ 658640 h 743990"/>
              <a:gd name="connsiteX522" fmla="*/ 308611 w 655904"/>
              <a:gd name="connsiteY522" fmla="*/ 658640 h 743990"/>
              <a:gd name="connsiteX523" fmla="*/ 301651 w 655904"/>
              <a:gd name="connsiteY523" fmla="*/ 658666 h 743990"/>
              <a:gd name="connsiteX524" fmla="*/ 296959 w 655904"/>
              <a:gd name="connsiteY524" fmla="*/ 658692 h 743990"/>
              <a:gd name="connsiteX525" fmla="*/ 295864 w 655904"/>
              <a:gd name="connsiteY525" fmla="*/ 658692 h 743990"/>
              <a:gd name="connsiteX526" fmla="*/ 295864 w 655904"/>
              <a:gd name="connsiteY526" fmla="*/ 658692 h 743990"/>
              <a:gd name="connsiteX527" fmla="*/ 295578 w 655904"/>
              <a:gd name="connsiteY527" fmla="*/ 658692 h 743990"/>
              <a:gd name="connsiteX528" fmla="*/ 295421 w 655904"/>
              <a:gd name="connsiteY528" fmla="*/ 658692 h 743990"/>
              <a:gd name="connsiteX529" fmla="*/ 290077 w 655904"/>
              <a:gd name="connsiteY529" fmla="*/ 658718 h 743990"/>
              <a:gd name="connsiteX530" fmla="*/ 290025 w 655904"/>
              <a:gd name="connsiteY530" fmla="*/ 658718 h 743990"/>
              <a:gd name="connsiteX531" fmla="*/ 288174 w 655904"/>
              <a:gd name="connsiteY531" fmla="*/ 658692 h 743990"/>
              <a:gd name="connsiteX532" fmla="*/ 286584 w 655904"/>
              <a:gd name="connsiteY532" fmla="*/ 658718 h 743990"/>
              <a:gd name="connsiteX533" fmla="*/ 286532 w 655904"/>
              <a:gd name="connsiteY533" fmla="*/ 658718 h 743990"/>
              <a:gd name="connsiteX534" fmla="*/ 286350 w 655904"/>
              <a:gd name="connsiteY534" fmla="*/ 658718 h 743990"/>
              <a:gd name="connsiteX535" fmla="*/ 282805 w 655904"/>
              <a:gd name="connsiteY535" fmla="*/ 658718 h 743990"/>
              <a:gd name="connsiteX536" fmla="*/ 280745 w 655904"/>
              <a:gd name="connsiteY536" fmla="*/ 658744 h 743990"/>
              <a:gd name="connsiteX537" fmla="*/ 279233 w 655904"/>
              <a:gd name="connsiteY537" fmla="*/ 658744 h 743990"/>
              <a:gd name="connsiteX538" fmla="*/ 275115 w 655904"/>
              <a:gd name="connsiteY538" fmla="*/ 658770 h 743990"/>
              <a:gd name="connsiteX539" fmla="*/ 274854 w 655904"/>
              <a:gd name="connsiteY539" fmla="*/ 658770 h 743990"/>
              <a:gd name="connsiteX540" fmla="*/ 269953 w 655904"/>
              <a:gd name="connsiteY540" fmla="*/ 658770 h 743990"/>
              <a:gd name="connsiteX541" fmla="*/ 269641 w 655904"/>
              <a:gd name="connsiteY541" fmla="*/ 658796 h 743990"/>
              <a:gd name="connsiteX542" fmla="*/ 269537 w 655904"/>
              <a:gd name="connsiteY542" fmla="*/ 658770 h 743990"/>
              <a:gd name="connsiteX543" fmla="*/ 269067 w 655904"/>
              <a:gd name="connsiteY543" fmla="*/ 658770 h 743990"/>
              <a:gd name="connsiteX544" fmla="*/ 267816 w 655904"/>
              <a:gd name="connsiteY544" fmla="*/ 658770 h 743990"/>
              <a:gd name="connsiteX545" fmla="*/ 267738 w 655904"/>
              <a:gd name="connsiteY545" fmla="*/ 658770 h 743990"/>
              <a:gd name="connsiteX546" fmla="*/ 267738 w 655904"/>
              <a:gd name="connsiteY546" fmla="*/ 658770 h 743990"/>
              <a:gd name="connsiteX547" fmla="*/ 267164 w 655904"/>
              <a:gd name="connsiteY547" fmla="*/ 658770 h 743990"/>
              <a:gd name="connsiteX548" fmla="*/ 266747 w 655904"/>
              <a:gd name="connsiteY548" fmla="*/ 658770 h 743990"/>
              <a:gd name="connsiteX549" fmla="*/ 266382 w 655904"/>
              <a:gd name="connsiteY549" fmla="*/ 658770 h 743990"/>
              <a:gd name="connsiteX550" fmla="*/ 266017 w 655904"/>
              <a:gd name="connsiteY550" fmla="*/ 658770 h 743990"/>
              <a:gd name="connsiteX551" fmla="*/ 266017 w 655904"/>
              <a:gd name="connsiteY551" fmla="*/ 658770 h 743990"/>
              <a:gd name="connsiteX552" fmla="*/ 265965 w 655904"/>
              <a:gd name="connsiteY552" fmla="*/ 658796 h 743990"/>
              <a:gd name="connsiteX553" fmla="*/ 265105 w 655904"/>
              <a:gd name="connsiteY553" fmla="*/ 658796 h 743990"/>
              <a:gd name="connsiteX554" fmla="*/ 263854 w 655904"/>
              <a:gd name="connsiteY554" fmla="*/ 658822 h 743990"/>
              <a:gd name="connsiteX555" fmla="*/ 263854 w 655904"/>
              <a:gd name="connsiteY555" fmla="*/ 658822 h 743990"/>
              <a:gd name="connsiteX556" fmla="*/ 263749 w 655904"/>
              <a:gd name="connsiteY556" fmla="*/ 659553 h 743990"/>
              <a:gd name="connsiteX557" fmla="*/ 263306 w 655904"/>
              <a:gd name="connsiteY557" fmla="*/ 660023 h 743990"/>
              <a:gd name="connsiteX558" fmla="*/ 262941 w 655904"/>
              <a:gd name="connsiteY558" fmla="*/ 660101 h 743990"/>
              <a:gd name="connsiteX559" fmla="*/ 262681 w 655904"/>
              <a:gd name="connsiteY559" fmla="*/ 660153 h 743990"/>
              <a:gd name="connsiteX560" fmla="*/ 262629 w 655904"/>
              <a:gd name="connsiteY560" fmla="*/ 660153 h 743990"/>
              <a:gd name="connsiteX561" fmla="*/ 262472 w 655904"/>
              <a:gd name="connsiteY561" fmla="*/ 660179 h 743990"/>
              <a:gd name="connsiteX562" fmla="*/ 261899 w 655904"/>
              <a:gd name="connsiteY562" fmla="*/ 660701 h 743990"/>
              <a:gd name="connsiteX563" fmla="*/ 261586 w 655904"/>
              <a:gd name="connsiteY563" fmla="*/ 661405 h 743990"/>
              <a:gd name="connsiteX564" fmla="*/ 261716 w 655904"/>
              <a:gd name="connsiteY564" fmla="*/ 661848 h 743990"/>
              <a:gd name="connsiteX565" fmla="*/ 262603 w 655904"/>
              <a:gd name="connsiteY565" fmla="*/ 662553 h 743990"/>
              <a:gd name="connsiteX566" fmla="*/ 262994 w 655904"/>
              <a:gd name="connsiteY566" fmla="*/ 662631 h 743990"/>
              <a:gd name="connsiteX567" fmla="*/ 263359 w 655904"/>
              <a:gd name="connsiteY567" fmla="*/ 662344 h 743990"/>
              <a:gd name="connsiteX568" fmla="*/ 263489 w 655904"/>
              <a:gd name="connsiteY568" fmla="*/ 662344 h 743990"/>
              <a:gd name="connsiteX569" fmla="*/ 263749 w 655904"/>
              <a:gd name="connsiteY569" fmla="*/ 662527 h 743990"/>
              <a:gd name="connsiteX570" fmla="*/ 263828 w 655904"/>
              <a:gd name="connsiteY570" fmla="*/ 663100 h 743990"/>
              <a:gd name="connsiteX571" fmla="*/ 263775 w 655904"/>
              <a:gd name="connsiteY571" fmla="*/ 663387 h 743990"/>
              <a:gd name="connsiteX572" fmla="*/ 263645 w 655904"/>
              <a:gd name="connsiteY572" fmla="*/ 663570 h 743990"/>
              <a:gd name="connsiteX573" fmla="*/ 263228 w 655904"/>
              <a:gd name="connsiteY573" fmla="*/ 663857 h 743990"/>
              <a:gd name="connsiteX574" fmla="*/ 263098 w 655904"/>
              <a:gd name="connsiteY574" fmla="*/ 664301 h 743990"/>
              <a:gd name="connsiteX575" fmla="*/ 263098 w 655904"/>
              <a:gd name="connsiteY575" fmla="*/ 664327 h 743990"/>
              <a:gd name="connsiteX576" fmla="*/ 263150 w 655904"/>
              <a:gd name="connsiteY576" fmla="*/ 664692 h 743990"/>
              <a:gd name="connsiteX577" fmla="*/ 263385 w 655904"/>
              <a:gd name="connsiteY577" fmla="*/ 664901 h 743990"/>
              <a:gd name="connsiteX578" fmla="*/ 263958 w 655904"/>
              <a:gd name="connsiteY578" fmla="*/ 664509 h 743990"/>
              <a:gd name="connsiteX579" fmla="*/ 264271 w 655904"/>
              <a:gd name="connsiteY579" fmla="*/ 664509 h 743990"/>
              <a:gd name="connsiteX580" fmla="*/ 264114 w 655904"/>
              <a:gd name="connsiteY580" fmla="*/ 665474 h 743990"/>
              <a:gd name="connsiteX581" fmla="*/ 263306 w 655904"/>
              <a:gd name="connsiteY581" fmla="*/ 665840 h 743990"/>
              <a:gd name="connsiteX582" fmla="*/ 263437 w 655904"/>
              <a:gd name="connsiteY582" fmla="*/ 666440 h 743990"/>
              <a:gd name="connsiteX583" fmla="*/ 263463 w 655904"/>
              <a:gd name="connsiteY583" fmla="*/ 666987 h 743990"/>
              <a:gd name="connsiteX584" fmla="*/ 263411 w 655904"/>
              <a:gd name="connsiteY584" fmla="*/ 667222 h 743990"/>
              <a:gd name="connsiteX585" fmla="*/ 263254 w 655904"/>
              <a:gd name="connsiteY585" fmla="*/ 667561 h 743990"/>
              <a:gd name="connsiteX586" fmla="*/ 263124 w 655904"/>
              <a:gd name="connsiteY586" fmla="*/ 667822 h 743990"/>
              <a:gd name="connsiteX587" fmla="*/ 262785 w 655904"/>
              <a:gd name="connsiteY587" fmla="*/ 668135 h 743990"/>
              <a:gd name="connsiteX588" fmla="*/ 262629 w 655904"/>
              <a:gd name="connsiteY588" fmla="*/ 668265 h 743990"/>
              <a:gd name="connsiteX589" fmla="*/ 262759 w 655904"/>
              <a:gd name="connsiteY589" fmla="*/ 668657 h 743990"/>
              <a:gd name="connsiteX590" fmla="*/ 263280 w 655904"/>
              <a:gd name="connsiteY590" fmla="*/ 668422 h 743990"/>
              <a:gd name="connsiteX591" fmla="*/ 264088 w 655904"/>
              <a:gd name="connsiteY591" fmla="*/ 668866 h 743990"/>
              <a:gd name="connsiteX592" fmla="*/ 264584 w 655904"/>
              <a:gd name="connsiteY592" fmla="*/ 669100 h 743990"/>
              <a:gd name="connsiteX593" fmla="*/ 264323 w 655904"/>
              <a:gd name="connsiteY593" fmla="*/ 669361 h 743990"/>
              <a:gd name="connsiteX594" fmla="*/ 264271 w 655904"/>
              <a:gd name="connsiteY594" fmla="*/ 669387 h 743990"/>
              <a:gd name="connsiteX595" fmla="*/ 263828 w 655904"/>
              <a:gd name="connsiteY595" fmla="*/ 669622 h 743990"/>
              <a:gd name="connsiteX596" fmla="*/ 263333 w 655904"/>
              <a:gd name="connsiteY596" fmla="*/ 669883 h 743990"/>
              <a:gd name="connsiteX597" fmla="*/ 263046 w 655904"/>
              <a:gd name="connsiteY597" fmla="*/ 670118 h 743990"/>
              <a:gd name="connsiteX598" fmla="*/ 262212 w 655904"/>
              <a:gd name="connsiteY598" fmla="*/ 670405 h 743990"/>
              <a:gd name="connsiteX599" fmla="*/ 261430 w 655904"/>
              <a:gd name="connsiteY599" fmla="*/ 671083 h 743990"/>
              <a:gd name="connsiteX600" fmla="*/ 260934 w 655904"/>
              <a:gd name="connsiteY600" fmla="*/ 671839 h 743990"/>
              <a:gd name="connsiteX601" fmla="*/ 260908 w 655904"/>
              <a:gd name="connsiteY601" fmla="*/ 672230 h 743990"/>
              <a:gd name="connsiteX602" fmla="*/ 260960 w 655904"/>
              <a:gd name="connsiteY602" fmla="*/ 672335 h 743990"/>
              <a:gd name="connsiteX603" fmla="*/ 261221 w 655904"/>
              <a:gd name="connsiteY603" fmla="*/ 672570 h 743990"/>
              <a:gd name="connsiteX604" fmla="*/ 261716 w 655904"/>
              <a:gd name="connsiteY604" fmla="*/ 672726 h 743990"/>
              <a:gd name="connsiteX605" fmla="*/ 262185 w 655904"/>
              <a:gd name="connsiteY605" fmla="*/ 673039 h 743990"/>
              <a:gd name="connsiteX606" fmla="*/ 262550 w 655904"/>
              <a:gd name="connsiteY606" fmla="*/ 673405 h 743990"/>
              <a:gd name="connsiteX607" fmla="*/ 262576 w 655904"/>
              <a:gd name="connsiteY607" fmla="*/ 673483 h 743990"/>
              <a:gd name="connsiteX608" fmla="*/ 262576 w 655904"/>
              <a:gd name="connsiteY608" fmla="*/ 673483 h 743990"/>
              <a:gd name="connsiteX609" fmla="*/ 262707 w 655904"/>
              <a:gd name="connsiteY609" fmla="*/ 673744 h 743990"/>
              <a:gd name="connsiteX610" fmla="*/ 262576 w 655904"/>
              <a:gd name="connsiteY610" fmla="*/ 674083 h 743990"/>
              <a:gd name="connsiteX611" fmla="*/ 262524 w 655904"/>
              <a:gd name="connsiteY611" fmla="*/ 674265 h 743990"/>
              <a:gd name="connsiteX612" fmla="*/ 262446 w 655904"/>
              <a:gd name="connsiteY612" fmla="*/ 674370 h 743990"/>
              <a:gd name="connsiteX613" fmla="*/ 262081 w 655904"/>
              <a:gd name="connsiteY613" fmla="*/ 674917 h 743990"/>
              <a:gd name="connsiteX614" fmla="*/ 261977 w 655904"/>
              <a:gd name="connsiteY614" fmla="*/ 675309 h 743990"/>
              <a:gd name="connsiteX615" fmla="*/ 261977 w 655904"/>
              <a:gd name="connsiteY615" fmla="*/ 675987 h 743990"/>
              <a:gd name="connsiteX616" fmla="*/ 262342 w 655904"/>
              <a:gd name="connsiteY616" fmla="*/ 676300 h 743990"/>
              <a:gd name="connsiteX617" fmla="*/ 262655 w 655904"/>
              <a:gd name="connsiteY617" fmla="*/ 676535 h 743990"/>
              <a:gd name="connsiteX618" fmla="*/ 262863 w 655904"/>
              <a:gd name="connsiteY618" fmla="*/ 676717 h 743990"/>
              <a:gd name="connsiteX619" fmla="*/ 263072 w 655904"/>
              <a:gd name="connsiteY619" fmla="*/ 677265 h 743990"/>
              <a:gd name="connsiteX620" fmla="*/ 263489 w 655904"/>
              <a:gd name="connsiteY620" fmla="*/ 677683 h 743990"/>
              <a:gd name="connsiteX621" fmla="*/ 264271 w 655904"/>
              <a:gd name="connsiteY621" fmla="*/ 678517 h 743990"/>
              <a:gd name="connsiteX622" fmla="*/ 264479 w 655904"/>
              <a:gd name="connsiteY622" fmla="*/ 678517 h 743990"/>
              <a:gd name="connsiteX623" fmla="*/ 265235 w 655904"/>
              <a:gd name="connsiteY623" fmla="*/ 678517 h 743990"/>
              <a:gd name="connsiteX624" fmla="*/ 265235 w 655904"/>
              <a:gd name="connsiteY624" fmla="*/ 678543 h 743990"/>
              <a:gd name="connsiteX625" fmla="*/ 265288 w 655904"/>
              <a:gd name="connsiteY625" fmla="*/ 678569 h 743990"/>
              <a:gd name="connsiteX626" fmla="*/ 265653 w 655904"/>
              <a:gd name="connsiteY626" fmla="*/ 678778 h 743990"/>
              <a:gd name="connsiteX627" fmla="*/ 265653 w 655904"/>
              <a:gd name="connsiteY627" fmla="*/ 679378 h 743990"/>
              <a:gd name="connsiteX628" fmla="*/ 265496 w 655904"/>
              <a:gd name="connsiteY628" fmla="*/ 680056 h 743990"/>
              <a:gd name="connsiteX629" fmla="*/ 265288 w 655904"/>
              <a:gd name="connsiteY629" fmla="*/ 680891 h 743990"/>
              <a:gd name="connsiteX630" fmla="*/ 265314 w 655904"/>
              <a:gd name="connsiteY630" fmla="*/ 680891 h 743990"/>
              <a:gd name="connsiteX631" fmla="*/ 265574 w 655904"/>
              <a:gd name="connsiteY631" fmla="*/ 681256 h 743990"/>
              <a:gd name="connsiteX632" fmla="*/ 265626 w 655904"/>
              <a:gd name="connsiteY632" fmla="*/ 681256 h 743990"/>
              <a:gd name="connsiteX633" fmla="*/ 266539 w 655904"/>
              <a:gd name="connsiteY633" fmla="*/ 681256 h 743990"/>
              <a:gd name="connsiteX634" fmla="*/ 267060 w 655904"/>
              <a:gd name="connsiteY634" fmla="*/ 681543 h 743990"/>
              <a:gd name="connsiteX635" fmla="*/ 267164 w 655904"/>
              <a:gd name="connsiteY635" fmla="*/ 681621 h 743990"/>
              <a:gd name="connsiteX636" fmla="*/ 267790 w 655904"/>
              <a:gd name="connsiteY636" fmla="*/ 682456 h 743990"/>
              <a:gd name="connsiteX637" fmla="*/ 267894 w 655904"/>
              <a:gd name="connsiteY637" fmla="*/ 682665 h 743990"/>
              <a:gd name="connsiteX638" fmla="*/ 268337 w 655904"/>
              <a:gd name="connsiteY638" fmla="*/ 683108 h 743990"/>
              <a:gd name="connsiteX639" fmla="*/ 269015 w 655904"/>
              <a:gd name="connsiteY639" fmla="*/ 683134 h 743990"/>
              <a:gd name="connsiteX640" fmla="*/ 269224 w 655904"/>
              <a:gd name="connsiteY640" fmla="*/ 682952 h 743990"/>
              <a:gd name="connsiteX641" fmla="*/ 269458 w 655904"/>
              <a:gd name="connsiteY641" fmla="*/ 682743 h 743990"/>
              <a:gd name="connsiteX642" fmla="*/ 269823 w 655904"/>
              <a:gd name="connsiteY642" fmla="*/ 682821 h 743990"/>
              <a:gd name="connsiteX643" fmla="*/ 269875 w 655904"/>
              <a:gd name="connsiteY643" fmla="*/ 683030 h 743990"/>
              <a:gd name="connsiteX644" fmla="*/ 270371 w 655904"/>
              <a:gd name="connsiteY644" fmla="*/ 683108 h 743990"/>
              <a:gd name="connsiteX645" fmla="*/ 271205 w 655904"/>
              <a:gd name="connsiteY645" fmla="*/ 683395 h 743990"/>
              <a:gd name="connsiteX646" fmla="*/ 271596 w 655904"/>
              <a:gd name="connsiteY646" fmla="*/ 683500 h 743990"/>
              <a:gd name="connsiteX647" fmla="*/ 271648 w 655904"/>
              <a:gd name="connsiteY647" fmla="*/ 683604 h 743990"/>
              <a:gd name="connsiteX648" fmla="*/ 271804 w 655904"/>
              <a:gd name="connsiteY648" fmla="*/ 683813 h 743990"/>
              <a:gd name="connsiteX649" fmla="*/ 271857 w 655904"/>
              <a:gd name="connsiteY649" fmla="*/ 683891 h 743990"/>
              <a:gd name="connsiteX650" fmla="*/ 272143 w 655904"/>
              <a:gd name="connsiteY650" fmla="*/ 684178 h 743990"/>
              <a:gd name="connsiteX651" fmla="*/ 272143 w 655904"/>
              <a:gd name="connsiteY651" fmla="*/ 684178 h 743990"/>
              <a:gd name="connsiteX652" fmla="*/ 272299 w 655904"/>
              <a:gd name="connsiteY652" fmla="*/ 684282 h 743990"/>
              <a:gd name="connsiteX653" fmla="*/ 272821 w 655904"/>
              <a:gd name="connsiteY653" fmla="*/ 684621 h 743990"/>
              <a:gd name="connsiteX654" fmla="*/ 272873 w 655904"/>
              <a:gd name="connsiteY654" fmla="*/ 684752 h 743990"/>
              <a:gd name="connsiteX655" fmla="*/ 272899 w 655904"/>
              <a:gd name="connsiteY655" fmla="*/ 684804 h 743990"/>
              <a:gd name="connsiteX656" fmla="*/ 272951 w 655904"/>
              <a:gd name="connsiteY656" fmla="*/ 684934 h 743990"/>
              <a:gd name="connsiteX657" fmla="*/ 273134 w 655904"/>
              <a:gd name="connsiteY657" fmla="*/ 685482 h 743990"/>
              <a:gd name="connsiteX658" fmla="*/ 273134 w 655904"/>
              <a:gd name="connsiteY658" fmla="*/ 685482 h 743990"/>
              <a:gd name="connsiteX659" fmla="*/ 273186 w 655904"/>
              <a:gd name="connsiteY659" fmla="*/ 685482 h 743990"/>
              <a:gd name="connsiteX660" fmla="*/ 273394 w 655904"/>
              <a:gd name="connsiteY660" fmla="*/ 685456 h 743990"/>
              <a:gd name="connsiteX661" fmla="*/ 273681 w 655904"/>
              <a:gd name="connsiteY661" fmla="*/ 685665 h 743990"/>
              <a:gd name="connsiteX662" fmla="*/ 273707 w 655904"/>
              <a:gd name="connsiteY662" fmla="*/ 685743 h 743990"/>
              <a:gd name="connsiteX663" fmla="*/ 273707 w 655904"/>
              <a:gd name="connsiteY663" fmla="*/ 685821 h 743990"/>
              <a:gd name="connsiteX664" fmla="*/ 273681 w 655904"/>
              <a:gd name="connsiteY664" fmla="*/ 686108 h 743990"/>
              <a:gd name="connsiteX665" fmla="*/ 273655 w 655904"/>
              <a:gd name="connsiteY665" fmla="*/ 686369 h 743990"/>
              <a:gd name="connsiteX666" fmla="*/ 273681 w 655904"/>
              <a:gd name="connsiteY666" fmla="*/ 686500 h 743990"/>
              <a:gd name="connsiteX667" fmla="*/ 273655 w 655904"/>
              <a:gd name="connsiteY667" fmla="*/ 686604 h 743990"/>
              <a:gd name="connsiteX668" fmla="*/ 273264 w 655904"/>
              <a:gd name="connsiteY668" fmla="*/ 686500 h 743990"/>
              <a:gd name="connsiteX669" fmla="*/ 269198 w 655904"/>
              <a:gd name="connsiteY669" fmla="*/ 686500 h 743990"/>
              <a:gd name="connsiteX670" fmla="*/ 265913 w 655904"/>
              <a:gd name="connsiteY670" fmla="*/ 686500 h 743990"/>
              <a:gd name="connsiteX671" fmla="*/ 249543 w 655904"/>
              <a:gd name="connsiteY671" fmla="*/ 686525 h 743990"/>
              <a:gd name="connsiteX672" fmla="*/ 249543 w 655904"/>
              <a:gd name="connsiteY672" fmla="*/ 686500 h 743990"/>
              <a:gd name="connsiteX673" fmla="*/ 223189 w 655904"/>
              <a:gd name="connsiteY673" fmla="*/ 686525 h 743990"/>
              <a:gd name="connsiteX674" fmla="*/ 222668 w 655904"/>
              <a:gd name="connsiteY674" fmla="*/ 686525 h 743990"/>
              <a:gd name="connsiteX675" fmla="*/ 222433 w 655904"/>
              <a:gd name="connsiteY675" fmla="*/ 686525 h 743990"/>
              <a:gd name="connsiteX676" fmla="*/ 222433 w 655904"/>
              <a:gd name="connsiteY676" fmla="*/ 686552 h 743990"/>
              <a:gd name="connsiteX677" fmla="*/ 190292 w 655904"/>
              <a:gd name="connsiteY677" fmla="*/ 686525 h 743990"/>
              <a:gd name="connsiteX678" fmla="*/ 190292 w 655904"/>
              <a:gd name="connsiteY678" fmla="*/ 686525 h 743990"/>
              <a:gd name="connsiteX679" fmla="*/ 176698 w 655904"/>
              <a:gd name="connsiteY679" fmla="*/ 686525 h 743990"/>
              <a:gd name="connsiteX680" fmla="*/ 176670 w 655904"/>
              <a:gd name="connsiteY680" fmla="*/ 686525 h 743990"/>
              <a:gd name="connsiteX681" fmla="*/ 155193 w 655904"/>
              <a:gd name="connsiteY681" fmla="*/ 686525 h 743990"/>
              <a:gd name="connsiteX682" fmla="*/ 154393 w 655904"/>
              <a:gd name="connsiteY682" fmla="*/ 686525 h 743990"/>
              <a:gd name="connsiteX683" fmla="*/ 153055 w 655904"/>
              <a:gd name="connsiteY683" fmla="*/ 686525 h 743990"/>
              <a:gd name="connsiteX684" fmla="*/ 128586 w 655904"/>
              <a:gd name="connsiteY684" fmla="*/ 686525 h 743990"/>
              <a:gd name="connsiteX685" fmla="*/ 91443 w 655904"/>
              <a:gd name="connsiteY685" fmla="*/ 686525 h 743990"/>
              <a:gd name="connsiteX686" fmla="*/ 91477 w 655904"/>
              <a:gd name="connsiteY686" fmla="*/ 708229 h 743990"/>
              <a:gd name="connsiteX687" fmla="*/ 91430 w 655904"/>
              <a:gd name="connsiteY687" fmla="*/ 722706 h 743990"/>
              <a:gd name="connsiteX688" fmla="*/ 91425 w 655904"/>
              <a:gd name="connsiteY688" fmla="*/ 722732 h 743990"/>
              <a:gd name="connsiteX689" fmla="*/ 91425 w 655904"/>
              <a:gd name="connsiteY689" fmla="*/ 743888 h 743990"/>
              <a:gd name="connsiteX690" fmla="*/ 37301 w 655904"/>
              <a:gd name="connsiteY690" fmla="*/ 743914 h 743990"/>
              <a:gd name="connsiteX691" fmla="*/ 28509 w 655904"/>
              <a:gd name="connsiteY691" fmla="*/ 744018 h 743990"/>
              <a:gd name="connsiteX692" fmla="*/ 21745 w 655904"/>
              <a:gd name="connsiteY692" fmla="*/ 744018 h 743990"/>
              <a:gd name="connsiteX693" fmla="*/ 20668 w 655904"/>
              <a:gd name="connsiteY693" fmla="*/ 744018 h 743990"/>
              <a:gd name="connsiteX694" fmla="*/ 169 w 655904"/>
              <a:gd name="connsiteY694" fmla="*/ 743992 h 743990"/>
              <a:gd name="connsiteX695" fmla="*/ 156 w 655904"/>
              <a:gd name="connsiteY695" fmla="*/ 725237 h 74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Lst>
            <a:rect l="l" t="t" r="r" b="b"/>
            <a:pathLst>
              <a:path w="655904" h="743990">
                <a:moveTo>
                  <a:pt x="156" y="725237"/>
                </a:moveTo>
                <a:lnTo>
                  <a:pt x="192" y="722759"/>
                </a:lnTo>
                <a:lnTo>
                  <a:pt x="195" y="722759"/>
                </a:lnTo>
                <a:lnTo>
                  <a:pt x="224" y="716002"/>
                </a:lnTo>
                <a:lnTo>
                  <a:pt x="270" y="705281"/>
                </a:lnTo>
                <a:lnTo>
                  <a:pt x="263" y="684882"/>
                </a:lnTo>
                <a:lnTo>
                  <a:pt x="310" y="683056"/>
                </a:lnTo>
                <a:lnTo>
                  <a:pt x="307" y="682952"/>
                </a:lnTo>
                <a:lnTo>
                  <a:pt x="273" y="679117"/>
                </a:lnTo>
                <a:lnTo>
                  <a:pt x="270" y="678856"/>
                </a:lnTo>
                <a:lnTo>
                  <a:pt x="307" y="676613"/>
                </a:lnTo>
                <a:lnTo>
                  <a:pt x="328" y="675413"/>
                </a:lnTo>
                <a:lnTo>
                  <a:pt x="328" y="675413"/>
                </a:lnTo>
                <a:lnTo>
                  <a:pt x="328" y="669022"/>
                </a:lnTo>
                <a:lnTo>
                  <a:pt x="328" y="657127"/>
                </a:lnTo>
                <a:lnTo>
                  <a:pt x="328" y="657127"/>
                </a:lnTo>
                <a:lnTo>
                  <a:pt x="312" y="655275"/>
                </a:lnTo>
                <a:lnTo>
                  <a:pt x="359" y="648336"/>
                </a:lnTo>
                <a:lnTo>
                  <a:pt x="359" y="648101"/>
                </a:lnTo>
                <a:lnTo>
                  <a:pt x="362" y="647475"/>
                </a:lnTo>
                <a:lnTo>
                  <a:pt x="435" y="604199"/>
                </a:lnTo>
                <a:lnTo>
                  <a:pt x="430" y="575792"/>
                </a:lnTo>
                <a:lnTo>
                  <a:pt x="430" y="571357"/>
                </a:lnTo>
                <a:lnTo>
                  <a:pt x="430" y="570731"/>
                </a:lnTo>
                <a:lnTo>
                  <a:pt x="430" y="570235"/>
                </a:lnTo>
                <a:lnTo>
                  <a:pt x="432" y="569792"/>
                </a:lnTo>
                <a:lnTo>
                  <a:pt x="487" y="558940"/>
                </a:lnTo>
                <a:lnTo>
                  <a:pt x="487" y="558914"/>
                </a:lnTo>
                <a:lnTo>
                  <a:pt x="482" y="552341"/>
                </a:lnTo>
                <a:lnTo>
                  <a:pt x="461" y="533246"/>
                </a:lnTo>
                <a:lnTo>
                  <a:pt x="448" y="521351"/>
                </a:lnTo>
                <a:lnTo>
                  <a:pt x="450" y="521220"/>
                </a:lnTo>
                <a:lnTo>
                  <a:pt x="510" y="518299"/>
                </a:lnTo>
                <a:lnTo>
                  <a:pt x="500" y="518168"/>
                </a:lnTo>
                <a:lnTo>
                  <a:pt x="495" y="516290"/>
                </a:lnTo>
                <a:lnTo>
                  <a:pt x="487" y="512377"/>
                </a:lnTo>
                <a:lnTo>
                  <a:pt x="487" y="512325"/>
                </a:lnTo>
                <a:lnTo>
                  <a:pt x="474" y="503143"/>
                </a:lnTo>
                <a:lnTo>
                  <a:pt x="474" y="503117"/>
                </a:lnTo>
                <a:lnTo>
                  <a:pt x="455" y="499047"/>
                </a:lnTo>
                <a:lnTo>
                  <a:pt x="448" y="497795"/>
                </a:lnTo>
                <a:lnTo>
                  <a:pt x="518" y="482848"/>
                </a:lnTo>
                <a:lnTo>
                  <a:pt x="510" y="482796"/>
                </a:lnTo>
                <a:lnTo>
                  <a:pt x="495" y="482327"/>
                </a:lnTo>
                <a:lnTo>
                  <a:pt x="513" y="481883"/>
                </a:lnTo>
                <a:lnTo>
                  <a:pt x="547" y="481570"/>
                </a:lnTo>
                <a:lnTo>
                  <a:pt x="469" y="477057"/>
                </a:lnTo>
                <a:lnTo>
                  <a:pt x="536" y="449041"/>
                </a:lnTo>
                <a:lnTo>
                  <a:pt x="484" y="434042"/>
                </a:lnTo>
                <a:lnTo>
                  <a:pt x="505" y="429059"/>
                </a:lnTo>
                <a:lnTo>
                  <a:pt x="562" y="416408"/>
                </a:lnTo>
                <a:lnTo>
                  <a:pt x="547" y="412078"/>
                </a:lnTo>
                <a:lnTo>
                  <a:pt x="521" y="405713"/>
                </a:lnTo>
                <a:lnTo>
                  <a:pt x="500" y="400052"/>
                </a:lnTo>
                <a:lnTo>
                  <a:pt x="513" y="389774"/>
                </a:lnTo>
                <a:lnTo>
                  <a:pt x="515" y="388626"/>
                </a:lnTo>
                <a:lnTo>
                  <a:pt x="526" y="378766"/>
                </a:lnTo>
                <a:lnTo>
                  <a:pt x="529" y="378192"/>
                </a:lnTo>
                <a:lnTo>
                  <a:pt x="565" y="349237"/>
                </a:lnTo>
                <a:lnTo>
                  <a:pt x="581" y="337264"/>
                </a:lnTo>
                <a:lnTo>
                  <a:pt x="588" y="331473"/>
                </a:lnTo>
                <a:lnTo>
                  <a:pt x="588" y="331446"/>
                </a:lnTo>
                <a:lnTo>
                  <a:pt x="591" y="323960"/>
                </a:lnTo>
                <a:lnTo>
                  <a:pt x="596" y="308517"/>
                </a:lnTo>
                <a:lnTo>
                  <a:pt x="599" y="298657"/>
                </a:lnTo>
                <a:lnTo>
                  <a:pt x="677" y="296753"/>
                </a:lnTo>
                <a:lnTo>
                  <a:pt x="596" y="294848"/>
                </a:lnTo>
                <a:lnTo>
                  <a:pt x="648" y="292944"/>
                </a:lnTo>
                <a:lnTo>
                  <a:pt x="602" y="291066"/>
                </a:lnTo>
                <a:lnTo>
                  <a:pt x="607" y="287179"/>
                </a:lnTo>
                <a:lnTo>
                  <a:pt x="609" y="285510"/>
                </a:lnTo>
                <a:lnTo>
                  <a:pt x="615" y="281049"/>
                </a:lnTo>
                <a:lnTo>
                  <a:pt x="625" y="273719"/>
                </a:lnTo>
                <a:lnTo>
                  <a:pt x="625" y="273693"/>
                </a:lnTo>
                <a:lnTo>
                  <a:pt x="607" y="246251"/>
                </a:lnTo>
                <a:lnTo>
                  <a:pt x="607" y="245103"/>
                </a:lnTo>
                <a:lnTo>
                  <a:pt x="604" y="243146"/>
                </a:lnTo>
                <a:lnTo>
                  <a:pt x="604" y="240981"/>
                </a:lnTo>
                <a:lnTo>
                  <a:pt x="602" y="239938"/>
                </a:lnTo>
                <a:lnTo>
                  <a:pt x="602" y="239233"/>
                </a:lnTo>
                <a:lnTo>
                  <a:pt x="602" y="237251"/>
                </a:lnTo>
                <a:lnTo>
                  <a:pt x="599" y="235347"/>
                </a:lnTo>
                <a:lnTo>
                  <a:pt x="599" y="235190"/>
                </a:lnTo>
                <a:lnTo>
                  <a:pt x="591" y="233390"/>
                </a:lnTo>
                <a:lnTo>
                  <a:pt x="581" y="231564"/>
                </a:lnTo>
                <a:lnTo>
                  <a:pt x="570" y="229582"/>
                </a:lnTo>
                <a:lnTo>
                  <a:pt x="560" y="227625"/>
                </a:lnTo>
                <a:lnTo>
                  <a:pt x="555" y="226269"/>
                </a:lnTo>
                <a:lnTo>
                  <a:pt x="547" y="224965"/>
                </a:lnTo>
                <a:lnTo>
                  <a:pt x="544" y="224495"/>
                </a:lnTo>
                <a:lnTo>
                  <a:pt x="542" y="223713"/>
                </a:lnTo>
                <a:lnTo>
                  <a:pt x="529" y="221182"/>
                </a:lnTo>
                <a:lnTo>
                  <a:pt x="523" y="220347"/>
                </a:lnTo>
                <a:lnTo>
                  <a:pt x="523" y="220217"/>
                </a:lnTo>
                <a:lnTo>
                  <a:pt x="523" y="220165"/>
                </a:lnTo>
                <a:lnTo>
                  <a:pt x="523" y="220139"/>
                </a:lnTo>
                <a:lnTo>
                  <a:pt x="523" y="220087"/>
                </a:lnTo>
                <a:lnTo>
                  <a:pt x="526" y="217974"/>
                </a:lnTo>
                <a:lnTo>
                  <a:pt x="526" y="217974"/>
                </a:lnTo>
                <a:lnTo>
                  <a:pt x="531" y="214348"/>
                </a:lnTo>
                <a:lnTo>
                  <a:pt x="534" y="212104"/>
                </a:lnTo>
                <a:lnTo>
                  <a:pt x="534" y="211426"/>
                </a:lnTo>
                <a:lnTo>
                  <a:pt x="536" y="210252"/>
                </a:lnTo>
                <a:lnTo>
                  <a:pt x="539" y="208479"/>
                </a:lnTo>
                <a:lnTo>
                  <a:pt x="542" y="206496"/>
                </a:lnTo>
                <a:lnTo>
                  <a:pt x="544" y="204670"/>
                </a:lnTo>
                <a:lnTo>
                  <a:pt x="547" y="202713"/>
                </a:lnTo>
                <a:lnTo>
                  <a:pt x="549" y="200809"/>
                </a:lnTo>
                <a:lnTo>
                  <a:pt x="555" y="197079"/>
                </a:lnTo>
                <a:lnTo>
                  <a:pt x="557" y="195749"/>
                </a:lnTo>
                <a:lnTo>
                  <a:pt x="552" y="195723"/>
                </a:lnTo>
                <a:lnTo>
                  <a:pt x="555" y="194888"/>
                </a:lnTo>
                <a:lnTo>
                  <a:pt x="555" y="194862"/>
                </a:lnTo>
                <a:lnTo>
                  <a:pt x="557" y="193949"/>
                </a:lnTo>
                <a:lnTo>
                  <a:pt x="560" y="192905"/>
                </a:lnTo>
                <a:lnTo>
                  <a:pt x="565" y="191027"/>
                </a:lnTo>
                <a:lnTo>
                  <a:pt x="570" y="189097"/>
                </a:lnTo>
                <a:lnTo>
                  <a:pt x="575" y="187245"/>
                </a:lnTo>
                <a:lnTo>
                  <a:pt x="575" y="186697"/>
                </a:lnTo>
                <a:lnTo>
                  <a:pt x="575" y="186384"/>
                </a:lnTo>
                <a:lnTo>
                  <a:pt x="578" y="183332"/>
                </a:lnTo>
                <a:lnTo>
                  <a:pt x="581" y="180645"/>
                </a:lnTo>
                <a:lnTo>
                  <a:pt x="581" y="180488"/>
                </a:lnTo>
                <a:lnTo>
                  <a:pt x="581" y="180280"/>
                </a:lnTo>
                <a:lnTo>
                  <a:pt x="581" y="179836"/>
                </a:lnTo>
                <a:lnTo>
                  <a:pt x="586" y="175871"/>
                </a:lnTo>
                <a:lnTo>
                  <a:pt x="586" y="173993"/>
                </a:lnTo>
                <a:lnTo>
                  <a:pt x="586" y="173993"/>
                </a:lnTo>
                <a:lnTo>
                  <a:pt x="588" y="171880"/>
                </a:lnTo>
                <a:lnTo>
                  <a:pt x="591" y="167680"/>
                </a:lnTo>
                <a:lnTo>
                  <a:pt x="594" y="164863"/>
                </a:lnTo>
                <a:lnTo>
                  <a:pt x="596" y="161029"/>
                </a:lnTo>
                <a:lnTo>
                  <a:pt x="599" y="158994"/>
                </a:lnTo>
                <a:lnTo>
                  <a:pt x="599" y="158029"/>
                </a:lnTo>
                <a:lnTo>
                  <a:pt x="602" y="157768"/>
                </a:lnTo>
                <a:lnTo>
                  <a:pt x="607" y="151168"/>
                </a:lnTo>
                <a:lnTo>
                  <a:pt x="604" y="150255"/>
                </a:lnTo>
                <a:lnTo>
                  <a:pt x="602" y="149994"/>
                </a:lnTo>
                <a:lnTo>
                  <a:pt x="602" y="149420"/>
                </a:lnTo>
                <a:lnTo>
                  <a:pt x="602" y="147229"/>
                </a:lnTo>
                <a:lnTo>
                  <a:pt x="602" y="145377"/>
                </a:lnTo>
                <a:lnTo>
                  <a:pt x="602" y="145012"/>
                </a:lnTo>
                <a:lnTo>
                  <a:pt x="607" y="145012"/>
                </a:lnTo>
                <a:lnTo>
                  <a:pt x="609" y="138673"/>
                </a:lnTo>
                <a:lnTo>
                  <a:pt x="609" y="138673"/>
                </a:lnTo>
                <a:lnTo>
                  <a:pt x="612" y="134760"/>
                </a:lnTo>
                <a:lnTo>
                  <a:pt x="612" y="134708"/>
                </a:lnTo>
                <a:lnTo>
                  <a:pt x="638" y="119370"/>
                </a:lnTo>
                <a:lnTo>
                  <a:pt x="620" y="116135"/>
                </a:lnTo>
                <a:lnTo>
                  <a:pt x="620" y="116135"/>
                </a:lnTo>
                <a:lnTo>
                  <a:pt x="620" y="116057"/>
                </a:lnTo>
                <a:lnTo>
                  <a:pt x="588" y="110657"/>
                </a:lnTo>
                <a:lnTo>
                  <a:pt x="607" y="101397"/>
                </a:lnTo>
                <a:lnTo>
                  <a:pt x="607" y="100510"/>
                </a:lnTo>
                <a:lnTo>
                  <a:pt x="609" y="100275"/>
                </a:lnTo>
                <a:lnTo>
                  <a:pt x="609" y="99232"/>
                </a:lnTo>
                <a:lnTo>
                  <a:pt x="615" y="97431"/>
                </a:lnTo>
                <a:lnTo>
                  <a:pt x="615" y="97431"/>
                </a:lnTo>
                <a:lnTo>
                  <a:pt x="622" y="93258"/>
                </a:lnTo>
                <a:lnTo>
                  <a:pt x="622" y="93258"/>
                </a:lnTo>
                <a:lnTo>
                  <a:pt x="622" y="92736"/>
                </a:lnTo>
                <a:lnTo>
                  <a:pt x="628" y="90858"/>
                </a:lnTo>
                <a:lnTo>
                  <a:pt x="635" y="86214"/>
                </a:lnTo>
                <a:lnTo>
                  <a:pt x="635" y="85928"/>
                </a:lnTo>
                <a:lnTo>
                  <a:pt x="651" y="78154"/>
                </a:lnTo>
                <a:lnTo>
                  <a:pt x="662" y="72415"/>
                </a:lnTo>
                <a:lnTo>
                  <a:pt x="664" y="71398"/>
                </a:lnTo>
                <a:lnTo>
                  <a:pt x="664" y="71372"/>
                </a:lnTo>
                <a:lnTo>
                  <a:pt x="669" y="67772"/>
                </a:lnTo>
                <a:lnTo>
                  <a:pt x="669" y="64094"/>
                </a:lnTo>
                <a:lnTo>
                  <a:pt x="669" y="31383"/>
                </a:lnTo>
                <a:lnTo>
                  <a:pt x="669" y="30757"/>
                </a:lnTo>
                <a:lnTo>
                  <a:pt x="669" y="30730"/>
                </a:lnTo>
                <a:lnTo>
                  <a:pt x="669" y="24365"/>
                </a:lnTo>
                <a:lnTo>
                  <a:pt x="669" y="19487"/>
                </a:lnTo>
                <a:lnTo>
                  <a:pt x="669" y="19487"/>
                </a:lnTo>
                <a:lnTo>
                  <a:pt x="669" y="18157"/>
                </a:lnTo>
                <a:lnTo>
                  <a:pt x="669" y="17583"/>
                </a:lnTo>
                <a:lnTo>
                  <a:pt x="669" y="17087"/>
                </a:lnTo>
                <a:lnTo>
                  <a:pt x="672" y="17035"/>
                </a:lnTo>
                <a:lnTo>
                  <a:pt x="672" y="17009"/>
                </a:lnTo>
                <a:lnTo>
                  <a:pt x="677" y="13879"/>
                </a:lnTo>
                <a:lnTo>
                  <a:pt x="685" y="5662"/>
                </a:lnTo>
                <a:lnTo>
                  <a:pt x="688" y="4279"/>
                </a:lnTo>
                <a:lnTo>
                  <a:pt x="690" y="4201"/>
                </a:lnTo>
                <a:lnTo>
                  <a:pt x="693" y="184"/>
                </a:lnTo>
                <a:lnTo>
                  <a:pt x="5043" y="184"/>
                </a:lnTo>
                <a:lnTo>
                  <a:pt x="5082" y="184"/>
                </a:lnTo>
                <a:lnTo>
                  <a:pt x="10059" y="210"/>
                </a:lnTo>
                <a:lnTo>
                  <a:pt x="10541" y="210"/>
                </a:lnTo>
                <a:lnTo>
                  <a:pt x="43985" y="158"/>
                </a:lnTo>
                <a:lnTo>
                  <a:pt x="46772" y="158"/>
                </a:lnTo>
                <a:lnTo>
                  <a:pt x="46839" y="158"/>
                </a:lnTo>
                <a:lnTo>
                  <a:pt x="55872" y="158"/>
                </a:lnTo>
                <a:lnTo>
                  <a:pt x="72909" y="132"/>
                </a:lnTo>
                <a:lnTo>
                  <a:pt x="79262" y="132"/>
                </a:lnTo>
                <a:lnTo>
                  <a:pt x="79291" y="132"/>
                </a:lnTo>
                <a:lnTo>
                  <a:pt x="82768" y="132"/>
                </a:lnTo>
                <a:lnTo>
                  <a:pt x="82802" y="132"/>
                </a:lnTo>
                <a:lnTo>
                  <a:pt x="86863" y="132"/>
                </a:lnTo>
                <a:lnTo>
                  <a:pt x="86949" y="158"/>
                </a:lnTo>
                <a:lnTo>
                  <a:pt x="87001" y="184"/>
                </a:lnTo>
                <a:lnTo>
                  <a:pt x="93799" y="158"/>
                </a:lnTo>
                <a:lnTo>
                  <a:pt x="108905" y="80"/>
                </a:lnTo>
                <a:lnTo>
                  <a:pt x="109938" y="80"/>
                </a:lnTo>
                <a:lnTo>
                  <a:pt x="110415" y="80"/>
                </a:lnTo>
                <a:lnTo>
                  <a:pt x="113975" y="54"/>
                </a:lnTo>
                <a:lnTo>
                  <a:pt x="128237" y="54"/>
                </a:lnTo>
                <a:lnTo>
                  <a:pt x="128518" y="54"/>
                </a:lnTo>
                <a:lnTo>
                  <a:pt x="128547" y="54"/>
                </a:lnTo>
                <a:lnTo>
                  <a:pt x="137837" y="54"/>
                </a:lnTo>
                <a:lnTo>
                  <a:pt x="139326" y="54"/>
                </a:lnTo>
                <a:lnTo>
                  <a:pt x="145230" y="54"/>
                </a:lnTo>
                <a:lnTo>
                  <a:pt x="157299" y="54"/>
                </a:lnTo>
                <a:lnTo>
                  <a:pt x="167296" y="54"/>
                </a:lnTo>
                <a:lnTo>
                  <a:pt x="168060" y="54"/>
                </a:lnTo>
                <a:lnTo>
                  <a:pt x="170247" y="54"/>
                </a:lnTo>
                <a:lnTo>
                  <a:pt x="170586" y="54"/>
                </a:lnTo>
                <a:lnTo>
                  <a:pt x="174516" y="54"/>
                </a:lnTo>
                <a:lnTo>
                  <a:pt x="176842" y="54"/>
                </a:lnTo>
                <a:lnTo>
                  <a:pt x="177934" y="54"/>
                </a:lnTo>
                <a:lnTo>
                  <a:pt x="186304" y="54"/>
                </a:lnTo>
                <a:lnTo>
                  <a:pt x="194828" y="54"/>
                </a:lnTo>
                <a:lnTo>
                  <a:pt x="201110" y="54"/>
                </a:lnTo>
                <a:lnTo>
                  <a:pt x="224049" y="54"/>
                </a:lnTo>
                <a:lnTo>
                  <a:pt x="227256" y="54"/>
                </a:lnTo>
                <a:lnTo>
                  <a:pt x="235805" y="54"/>
                </a:lnTo>
                <a:lnTo>
                  <a:pt x="236614" y="1097"/>
                </a:lnTo>
                <a:lnTo>
                  <a:pt x="246154" y="1097"/>
                </a:lnTo>
                <a:lnTo>
                  <a:pt x="249543" y="1097"/>
                </a:lnTo>
                <a:lnTo>
                  <a:pt x="254183" y="1045"/>
                </a:lnTo>
                <a:lnTo>
                  <a:pt x="257676" y="993"/>
                </a:lnTo>
                <a:lnTo>
                  <a:pt x="259214" y="967"/>
                </a:lnTo>
                <a:lnTo>
                  <a:pt x="262759" y="993"/>
                </a:lnTo>
                <a:lnTo>
                  <a:pt x="262759" y="993"/>
                </a:lnTo>
                <a:lnTo>
                  <a:pt x="264010" y="1019"/>
                </a:lnTo>
                <a:lnTo>
                  <a:pt x="264010" y="1019"/>
                </a:lnTo>
                <a:lnTo>
                  <a:pt x="276653" y="914"/>
                </a:lnTo>
                <a:lnTo>
                  <a:pt x="276705" y="914"/>
                </a:lnTo>
                <a:lnTo>
                  <a:pt x="279286" y="888"/>
                </a:lnTo>
                <a:lnTo>
                  <a:pt x="279364" y="888"/>
                </a:lnTo>
                <a:lnTo>
                  <a:pt x="286245" y="862"/>
                </a:lnTo>
                <a:lnTo>
                  <a:pt x="293727" y="836"/>
                </a:lnTo>
                <a:lnTo>
                  <a:pt x="299123" y="888"/>
                </a:lnTo>
                <a:lnTo>
                  <a:pt x="303971" y="836"/>
                </a:lnTo>
                <a:lnTo>
                  <a:pt x="304076" y="836"/>
                </a:lnTo>
                <a:lnTo>
                  <a:pt x="309080" y="862"/>
                </a:lnTo>
                <a:lnTo>
                  <a:pt x="320081" y="784"/>
                </a:lnTo>
                <a:lnTo>
                  <a:pt x="330221" y="706"/>
                </a:lnTo>
                <a:lnTo>
                  <a:pt x="330247" y="706"/>
                </a:lnTo>
                <a:lnTo>
                  <a:pt x="331211" y="680"/>
                </a:lnTo>
                <a:lnTo>
                  <a:pt x="331342" y="680"/>
                </a:lnTo>
                <a:lnTo>
                  <a:pt x="361475" y="627"/>
                </a:lnTo>
                <a:lnTo>
                  <a:pt x="361475" y="627"/>
                </a:lnTo>
                <a:lnTo>
                  <a:pt x="361684" y="627"/>
                </a:lnTo>
                <a:lnTo>
                  <a:pt x="367288" y="627"/>
                </a:lnTo>
                <a:lnTo>
                  <a:pt x="371329" y="653"/>
                </a:lnTo>
                <a:lnTo>
                  <a:pt x="379957" y="627"/>
                </a:lnTo>
                <a:lnTo>
                  <a:pt x="381469" y="627"/>
                </a:lnTo>
                <a:lnTo>
                  <a:pt x="382746" y="627"/>
                </a:lnTo>
                <a:lnTo>
                  <a:pt x="383815" y="627"/>
                </a:lnTo>
                <a:lnTo>
                  <a:pt x="384206" y="627"/>
                </a:lnTo>
                <a:lnTo>
                  <a:pt x="388924" y="601"/>
                </a:lnTo>
                <a:lnTo>
                  <a:pt x="390879" y="601"/>
                </a:lnTo>
                <a:lnTo>
                  <a:pt x="391401" y="601"/>
                </a:lnTo>
                <a:lnTo>
                  <a:pt x="393877" y="627"/>
                </a:lnTo>
                <a:lnTo>
                  <a:pt x="393903" y="627"/>
                </a:lnTo>
                <a:lnTo>
                  <a:pt x="412124" y="653"/>
                </a:lnTo>
                <a:lnTo>
                  <a:pt x="415460" y="706"/>
                </a:lnTo>
                <a:lnTo>
                  <a:pt x="415460" y="706"/>
                </a:lnTo>
                <a:lnTo>
                  <a:pt x="422577" y="706"/>
                </a:lnTo>
                <a:lnTo>
                  <a:pt x="424584" y="680"/>
                </a:lnTo>
                <a:lnTo>
                  <a:pt x="426278" y="680"/>
                </a:lnTo>
                <a:lnTo>
                  <a:pt x="436210" y="1045"/>
                </a:lnTo>
                <a:lnTo>
                  <a:pt x="439312" y="967"/>
                </a:lnTo>
                <a:lnTo>
                  <a:pt x="465900" y="940"/>
                </a:lnTo>
                <a:lnTo>
                  <a:pt x="468429" y="940"/>
                </a:lnTo>
                <a:lnTo>
                  <a:pt x="468429" y="940"/>
                </a:lnTo>
                <a:lnTo>
                  <a:pt x="471296" y="967"/>
                </a:lnTo>
                <a:lnTo>
                  <a:pt x="477865" y="967"/>
                </a:lnTo>
                <a:lnTo>
                  <a:pt x="479351" y="940"/>
                </a:lnTo>
                <a:lnTo>
                  <a:pt x="479977" y="940"/>
                </a:lnTo>
                <a:lnTo>
                  <a:pt x="480107" y="836"/>
                </a:lnTo>
                <a:lnTo>
                  <a:pt x="491524" y="914"/>
                </a:lnTo>
                <a:lnTo>
                  <a:pt x="491524" y="914"/>
                </a:lnTo>
                <a:lnTo>
                  <a:pt x="495721" y="914"/>
                </a:lnTo>
                <a:lnTo>
                  <a:pt x="495773" y="914"/>
                </a:lnTo>
                <a:lnTo>
                  <a:pt x="497024" y="914"/>
                </a:lnTo>
                <a:lnTo>
                  <a:pt x="500752" y="914"/>
                </a:lnTo>
                <a:lnTo>
                  <a:pt x="508103" y="940"/>
                </a:lnTo>
                <a:lnTo>
                  <a:pt x="511075" y="940"/>
                </a:lnTo>
                <a:lnTo>
                  <a:pt x="520667" y="784"/>
                </a:lnTo>
                <a:lnTo>
                  <a:pt x="522649" y="784"/>
                </a:lnTo>
                <a:lnTo>
                  <a:pt x="524499" y="758"/>
                </a:lnTo>
                <a:lnTo>
                  <a:pt x="546969" y="575"/>
                </a:lnTo>
                <a:lnTo>
                  <a:pt x="576634" y="314"/>
                </a:lnTo>
                <a:lnTo>
                  <a:pt x="576764" y="340"/>
                </a:lnTo>
                <a:lnTo>
                  <a:pt x="605099" y="184"/>
                </a:lnTo>
                <a:lnTo>
                  <a:pt x="610104" y="158"/>
                </a:lnTo>
                <a:lnTo>
                  <a:pt x="612007" y="158"/>
                </a:lnTo>
                <a:lnTo>
                  <a:pt x="639351" y="27"/>
                </a:lnTo>
                <a:lnTo>
                  <a:pt x="646937" y="27"/>
                </a:lnTo>
                <a:lnTo>
                  <a:pt x="656034" y="54"/>
                </a:lnTo>
                <a:lnTo>
                  <a:pt x="656034" y="12079"/>
                </a:lnTo>
                <a:lnTo>
                  <a:pt x="656060" y="12340"/>
                </a:lnTo>
                <a:lnTo>
                  <a:pt x="656034" y="32139"/>
                </a:lnTo>
                <a:lnTo>
                  <a:pt x="656034" y="38113"/>
                </a:lnTo>
                <a:lnTo>
                  <a:pt x="656008" y="44112"/>
                </a:lnTo>
                <a:lnTo>
                  <a:pt x="656034" y="51938"/>
                </a:lnTo>
                <a:lnTo>
                  <a:pt x="656034" y="53895"/>
                </a:lnTo>
                <a:lnTo>
                  <a:pt x="655982" y="64198"/>
                </a:lnTo>
                <a:lnTo>
                  <a:pt x="656008" y="67720"/>
                </a:lnTo>
                <a:lnTo>
                  <a:pt x="651733" y="67720"/>
                </a:lnTo>
                <a:lnTo>
                  <a:pt x="651733" y="67746"/>
                </a:lnTo>
                <a:lnTo>
                  <a:pt x="651733" y="92293"/>
                </a:lnTo>
                <a:lnTo>
                  <a:pt x="651759" y="92397"/>
                </a:lnTo>
                <a:lnTo>
                  <a:pt x="651785" y="104292"/>
                </a:lnTo>
                <a:lnTo>
                  <a:pt x="651837" y="127665"/>
                </a:lnTo>
                <a:lnTo>
                  <a:pt x="651785" y="156829"/>
                </a:lnTo>
                <a:lnTo>
                  <a:pt x="651707" y="158498"/>
                </a:lnTo>
                <a:lnTo>
                  <a:pt x="651759" y="159985"/>
                </a:lnTo>
                <a:lnTo>
                  <a:pt x="651733" y="162333"/>
                </a:lnTo>
                <a:lnTo>
                  <a:pt x="651811" y="162985"/>
                </a:lnTo>
                <a:lnTo>
                  <a:pt x="651785" y="169950"/>
                </a:lnTo>
                <a:lnTo>
                  <a:pt x="651759" y="181767"/>
                </a:lnTo>
                <a:lnTo>
                  <a:pt x="651759" y="185575"/>
                </a:lnTo>
                <a:lnTo>
                  <a:pt x="651707" y="215939"/>
                </a:lnTo>
                <a:lnTo>
                  <a:pt x="651707" y="215965"/>
                </a:lnTo>
                <a:lnTo>
                  <a:pt x="651681" y="235190"/>
                </a:lnTo>
                <a:lnTo>
                  <a:pt x="651629" y="236364"/>
                </a:lnTo>
                <a:lnTo>
                  <a:pt x="651655" y="240277"/>
                </a:lnTo>
                <a:lnTo>
                  <a:pt x="651681" y="244085"/>
                </a:lnTo>
                <a:lnTo>
                  <a:pt x="651681" y="244138"/>
                </a:lnTo>
                <a:lnTo>
                  <a:pt x="651681" y="244242"/>
                </a:lnTo>
                <a:lnTo>
                  <a:pt x="651681" y="244685"/>
                </a:lnTo>
                <a:lnTo>
                  <a:pt x="651655" y="247242"/>
                </a:lnTo>
                <a:lnTo>
                  <a:pt x="651629" y="249172"/>
                </a:lnTo>
                <a:lnTo>
                  <a:pt x="651655" y="249433"/>
                </a:lnTo>
                <a:lnTo>
                  <a:pt x="651655" y="250398"/>
                </a:lnTo>
                <a:lnTo>
                  <a:pt x="651577" y="251781"/>
                </a:lnTo>
                <a:lnTo>
                  <a:pt x="651655" y="253790"/>
                </a:lnTo>
                <a:lnTo>
                  <a:pt x="651655" y="259424"/>
                </a:lnTo>
                <a:lnTo>
                  <a:pt x="651655" y="260493"/>
                </a:lnTo>
                <a:lnTo>
                  <a:pt x="651655" y="274449"/>
                </a:lnTo>
                <a:lnTo>
                  <a:pt x="651655" y="281675"/>
                </a:lnTo>
                <a:lnTo>
                  <a:pt x="651629" y="288196"/>
                </a:lnTo>
                <a:lnTo>
                  <a:pt x="651629" y="292031"/>
                </a:lnTo>
                <a:lnTo>
                  <a:pt x="651629" y="295866"/>
                </a:lnTo>
                <a:lnTo>
                  <a:pt x="651629" y="301787"/>
                </a:lnTo>
                <a:lnTo>
                  <a:pt x="651629" y="311856"/>
                </a:lnTo>
                <a:lnTo>
                  <a:pt x="651577" y="314230"/>
                </a:lnTo>
                <a:lnTo>
                  <a:pt x="651577" y="314413"/>
                </a:lnTo>
                <a:lnTo>
                  <a:pt x="651577" y="314413"/>
                </a:lnTo>
                <a:lnTo>
                  <a:pt x="651577" y="314569"/>
                </a:lnTo>
                <a:lnTo>
                  <a:pt x="651603" y="318639"/>
                </a:lnTo>
                <a:lnTo>
                  <a:pt x="651577" y="331107"/>
                </a:lnTo>
                <a:lnTo>
                  <a:pt x="651551" y="339324"/>
                </a:lnTo>
                <a:lnTo>
                  <a:pt x="651551" y="339716"/>
                </a:lnTo>
                <a:lnTo>
                  <a:pt x="651551" y="339716"/>
                </a:lnTo>
                <a:lnTo>
                  <a:pt x="651551" y="340237"/>
                </a:lnTo>
                <a:lnTo>
                  <a:pt x="651551" y="341229"/>
                </a:lnTo>
                <a:lnTo>
                  <a:pt x="651551" y="345063"/>
                </a:lnTo>
                <a:lnTo>
                  <a:pt x="651551" y="346863"/>
                </a:lnTo>
                <a:lnTo>
                  <a:pt x="651551" y="347489"/>
                </a:lnTo>
                <a:lnTo>
                  <a:pt x="651551" y="347933"/>
                </a:lnTo>
                <a:lnTo>
                  <a:pt x="651551" y="347959"/>
                </a:lnTo>
                <a:lnTo>
                  <a:pt x="651551" y="348402"/>
                </a:lnTo>
                <a:lnTo>
                  <a:pt x="651551" y="348715"/>
                </a:lnTo>
                <a:lnTo>
                  <a:pt x="651551" y="348820"/>
                </a:lnTo>
                <a:lnTo>
                  <a:pt x="651551" y="348820"/>
                </a:lnTo>
                <a:lnTo>
                  <a:pt x="651551" y="349054"/>
                </a:lnTo>
                <a:lnTo>
                  <a:pt x="651551" y="349550"/>
                </a:lnTo>
                <a:lnTo>
                  <a:pt x="651551" y="349576"/>
                </a:lnTo>
                <a:lnTo>
                  <a:pt x="651524" y="349733"/>
                </a:lnTo>
                <a:lnTo>
                  <a:pt x="651524" y="349863"/>
                </a:lnTo>
                <a:lnTo>
                  <a:pt x="651498" y="350072"/>
                </a:lnTo>
                <a:lnTo>
                  <a:pt x="651498" y="350254"/>
                </a:lnTo>
                <a:lnTo>
                  <a:pt x="651498" y="350254"/>
                </a:lnTo>
                <a:lnTo>
                  <a:pt x="651498" y="350646"/>
                </a:lnTo>
                <a:lnTo>
                  <a:pt x="651498" y="350698"/>
                </a:lnTo>
                <a:lnTo>
                  <a:pt x="651498" y="352680"/>
                </a:lnTo>
                <a:lnTo>
                  <a:pt x="651498" y="359045"/>
                </a:lnTo>
                <a:lnTo>
                  <a:pt x="651498" y="359045"/>
                </a:lnTo>
                <a:lnTo>
                  <a:pt x="651498" y="360376"/>
                </a:lnTo>
                <a:lnTo>
                  <a:pt x="651498" y="360376"/>
                </a:lnTo>
                <a:lnTo>
                  <a:pt x="651524" y="362097"/>
                </a:lnTo>
                <a:lnTo>
                  <a:pt x="651524" y="366375"/>
                </a:lnTo>
                <a:lnTo>
                  <a:pt x="651551" y="371958"/>
                </a:lnTo>
                <a:lnTo>
                  <a:pt x="651551" y="377671"/>
                </a:lnTo>
                <a:lnTo>
                  <a:pt x="651551" y="385287"/>
                </a:lnTo>
                <a:lnTo>
                  <a:pt x="651551" y="388548"/>
                </a:lnTo>
                <a:lnTo>
                  <a:pt x="651551" y="389670"/>
                </a:lnTo>
                <a:lnTo>
                  <a:pt x="651551" y="389826"/>
                </a:lnTo>
                <a:lnTo>
                  <a:pt x="651524" y="391809"/>
                </a:lnTo>
                <a:lnTo>
                  <a:pt x="651524" y="393505"/>
                </a:lnTo>
                <a:lnTo>
                  <a:pt x="651524" y="394365"/>
                </a:lnTo>
                <a:lnTo>
                  <a:pt x="651524" y="394522"/>
                </a:lnTo>
                <a:lnTo>
                  <a:pt x="651524" y="394626"/>
                </a:lnTo>
                <a:lnTo>
                  <a:pt x="651524" y="395174"/>
                </a:lnTo>
                <a:lnTo>
                  <a:pt x="651551" y="395774"/>
                </a:lnTo>
                <a:lnTo>
                  <a:pt x="651551" y="397704"/>
                </a:lnTo>
                <a:lnTo>
                  <a:pt x="651551" y="398591"/>
                </a:lnTo>
                <a:lnTo>
                  <a:pt x="651551" y="399582"/>
                </a:lnTo>
                <a:lnTo>
                  <a:pt x="651498" y="403365"/>
                </a:lnTo>
                <a:lnTo>
                  <a:pt x="651394" y="407173"/>
                </a:lnTo>
                <a:lnTo>
                  <a:pt x="651316" y="412312"/>
                </a:lnTo>
                <a:lnTo>
                  <a:pt x="651316" y="412938"/>
                </a:lnTo>
                <a:lnTo>
                  <a:pt x="651186" y="419642"/>
                </a:lnTo>
                <a:lnTo>
                  <a:pt x="651134" y="422982"/>
                </a:lnTo>
                <a:lnTo>
                  <a:pt x="651055" y="426685"/>
                </a:lnTo>
                <a:lnTo>
                  <a:pt x="650951" y="433233"/>
                </a:lnTo>
                <a:lnTo>
                  <a:pt x="650899" y="434329"/>
                </a:lnTo>
                <a:lnTo>
                  <a:pt x="650847" y="437355"/>
                </a:lnTo>
                <a:lnTo>
                  <a:pt x="650821" y="438998"/>
                </a:lnTo>
                <a:lnTo>
                  <a:pt x="650795" y="442859"/>
                </a:lnTo>
                <a:lnTo>
                  <a:pt x="650743" y="444711"/>
                </a:lnTo>
                <a:lnTo>
                  <a:pt x="650690" y="445728"/>
                </a:lnTo>
                <a:lnTo>
                  <a:pt x="650690" y="446824"/>
                </a:lnTo>
                <a:lnTo>
                  <a:pt x="650664" y="448441"/>
                </a:lnTo>
                <a:lnTo>
                  <a:pt x="650560" y="456136"/>
                </a:lnTo>
                <a:lnTo>
                  <a:pt x="650560" y="456136"/>
                </a:lnTo>
                <a:lnTo>
                  <a:pt x="650117" y="479822"/>
                </a:lnTo>
                <a:lnTo>
                  <a:pt x="650117" y="479822"/>
                </a:lnTo>
                <a:lnTo>
                  <a:pt x="650039" y="487491"/>
                </a:lnTo>
                <a:lnTo>
                  <a:pt x="649987" y="489343"/>
                </a:lnTo>
                <a:lnTo>
                  <a:pt x="649856" y="496465"/>
                </a:lnTo>
                <a:lnTo>
                  <a:pt x="649804" y="496987"/>
                </a:lnTo>
                <a:lnTo>
                  <a:pt x="649752" y="501786"/>
                </a:lnTo>
                <a:lnTo>
                  <a:pt x="649648" y="508203"/>
                </a:lnTo>
                <a:lnTo>
                  <a:pt x="649569" y="511960"/>
                </a:lnTo>
                <a:lnTo>
                  <a:pt x="649439" y="518638"/>
                </a:lnTo>
                <a:lnTo>
                  <a:pt x="649387" y="521638"/>
                </a:lnTo>
                <a:lnTo>
                  <a:pt x="649335" y="524768"/>
                </a:lnTo>
                <a:lnTo>
                  <a:pt x="649335" y="525185"/>
                </a:lnTo>
                <a:lnTo>
                  <a:pt x="649335" y="525342"/>
                </a:lnTo>
                <a:lnTo>
                  <a:pt x="649283" y="528863"/>
                </a:lnTo>
                <a:lnTo>
                  <a:pt x="649257" y="530220"/>
                </a:lnTo>
                <a:lnTo>
                  <a:pt x="649257" y="534811"/>
                </a:lnTo>
                <a:lnTo>
                  <a:pt x="649257" y="535489"/>
                </a:lnTo>
                <a:lnTo>
                  <a:pt x="649257" y="543132"/>
                </a:lnTo>
                <a:lnTo>
                  <a:pt x="649257" y="543158"/>
                </a:lnTo>
                <a:lnTo>
                  <a:pt x="649257" y="545793"/>
                </a:lnTo>
                <a:lnTo>
                  <a:pt x="649231" y="547228"/>
                </a:lnTo>
                <a:lnTo>
                  <a:pt x="649231" y="548610"/>
                </a:lnTo>
                <a:lnTo>
                  <a:pt x="649231" y="548662"/>
                </a:lnTo>
                <a:lnTo>
                  <a:pt x="649231" y="549680"/>
                </a:lnTo>
                <a:lnTo>
                  <a:pt x="649257" y="552367"/>
                </a:lnTo>
                <a:lnTo>
                  <a:pt x="649257" y="552497"/>
                </a:lnTo>
                <a:lnTo>
                  <a:pt x="649257" y="556253"/>
                </a:lnTo>
                <a:lnTo>
                  <a:pt x="649257" y="558053"/>
                </a:lnTo>
                <a:lnTo>
                  <a:pt x="649257" y="558158"/>
                </a:lnTo>
                <a:lnTo>
                  <a:pt x="649231" y="558993"/>
                </a:lnTo>
                <a:lnTo>
                  <a:pt x="649231" y="563636"/>
                </a:lnTo>
                <a:lnTo>
                  <a:pt x="649231" y="565488"/>
                </a:lnTo>
                <a:lnTo>
                  <a:pt x="649231" y="565488"/>
                </a:lnTo>
                <a:lnTo>
                  <a:pt x="649231" y="565514"/>
                </a:lnTo>
                <a:lnTo>
                  <a:pt x="649231" y="567183"/>
                </a:lnTo>
                <a:lnTo>
                  <a:pt x="649231" y="567835"/>
                </a:lnTo>
                <a:lnTo>
                  <a:pt x="649231" y="570157"/>
                </a:lnTo>
                <a:lnTo>
                  <a:pt x="649231" y="571201"/>
                </a:lnTo>
                <a:lnTo>
                  <a:pt x="649257" y="575870"/>
                </a:lnTo>
                <a:lnTo>
                  <a:pt x="649231" y="578687"/>
                </a:lnTo>
                <a:lnTo>
                  <a:pt x="649257" y="581609"/>
                </a:lnTo>
                <a:lnTo>
                  <a:pt x="649257" y="581791"/>
                </a:lnTo>
                <a:lnTo>
                  <a:pt x="649257" y="583383"/>
                </a:lnTo>
                <a:lnTo>
                  <a:pt x="649257" y="586722"/>
                </a:lnTo>
                <a:lnTo>
                  <a:pt x="649257" y="591861"/>
                </a:lnTo>
                <a:lnTo>
                  <a:pt x="649257" y="591887"/>
                </a:lnTo>
                <a:lnTo>
                  <a:pt x="649257" y="615964"/>
                </a:lnTo>
                <a:lnTo>
                  <a:pt x="649283" y="624181"/>
                </a:lnTo>
                <a:lnTo>
                  <a:pt x="649283" y="640302"/>
                </a:lnTo>
                <a:lnTo>
                  <a:pt x="649283" y="643119"/>
                </a:lnTo>
                <a:lnTo>
                  <a:pt x="649283" y="647736"/>
                </a:lnTo>
                <a:lnTo>
                  <a:pt x="649283" y="658822"/>
                </a:lnTo>
                <a:lnTo>
                  <a:pt x="646963" y="658822"/>
                </a:lnTo>
                <a:lnTo>
                  <a:pt x="646650" y="658822"/>
                </a:lnTo>
                <a:lnTo>
                  <a:pt x="638361" y="658822"/>
                </a:lnTo>
                <a:lnTo>
                  <a:pt x="632887" y="658822"/>
                </a:lnTo>
                <a:lnTo>
                  <a:pt x="627256" y="658822"/>
                </a:lnTo>
                <a:lnTo>
                  <a:pt x="627230" y="658848"/>
                </a:lnTo>
                <a:lnTo>
                  <a:pt x="626943" y="658848"/>
                </a:lnTo>
                <a:lnTo>
                  <a:pt x="626057" y="658822"/>
                </a:lnTo>
                <a:lnTo>
                  <a:pt x="620869" y="658822"/>
                </a:lnTo>
                <a:lnTo>
                  <a:pt x="577885" y="658848"/>
                </a:lnTo>
                <a:lnTo>
                  <a:pt x="575122" y="658848"/>
                </a:lnTo>
                <a:lnTo>
                  <a:pt x="561332" y="658796"/>
                </a:lnTo>
                <a:lnTo>
                  <a:pt x="549967" y="658875"/>
                </a:lnTo>
                <a:lnTo>
                  <a:pt x="545171" y="658875"/>
                </a:lnTo>
                <a:lnTo>
                  <a:pt x="512065" y="658875"/>
                </a:lnTo>
                <a:lnTo>
                  <a:pt x="490169" y="658875"/>
                </a:lnTo>
                <a:lnTo>
                  <a:pt x="490143" y="658848"/>
                </a:lnTo>
                <a:lnTo>
                  <a:pt x="478308" y="658822"/>
                </a:lnTo>
                <a:lnTo>
                  <a:pt x="478048" y="658822"/>
                </a:lnTo>
                <a:lnTo>
                  <a:pt x="455891" y="658822"/>
                </a:lnTo>
                <a:lnTo>
                  <a:pt x="448253" y="658822"/>
                </a:lnTo>
                <a:lnTo>
                  <a:pt x="448227" y="658822"/>
                </a:lnTo>
                <a:lnTo>
                  <a:pt x="431022" y="658796"/>
                </a:lnTo>
                <a:lnTo>
                  <a:pt x="430866" y="658822"/>
                </a:lnTo>
                <a:lnTo>
                  <a:pt x="426591" y="658822"/>
                </a:lnTo>
                <a:lnTo>
                  <a:pt x="425131" y="658822"/>
                </a:lnTo>
                <a:lnTo>
                  <a:pt x="424975" y="658822"/>
                </a:lnTo>
                <a:lnTo>
                  <a:pt x="423307" y="658822"/>
                </a:lnTo>
                <a:lnTo>
                  <a:pt x="423072" y="658822"/>
                </a:lnTo>
                <a:lnTo>
                  <a:pt x="422681" y="658822"/>
                </a:lnTo>
                <a:lnTo>
                  <a:pt x="402531" y="658796"/>
                </a:lnTo>
                <a:lnTo>
                  <a:pt x="397031" y="658796"/>
                </a:lnTo>
                <a:lnTo>
                  <a:pt x="393069" y="658796"/>
                </a:lnTo>
                <a:lnTo>
                  <a:pt x="392912" y="658796"/>
                </a:lnTo>
                <a:lnTo>
                  <a:pt x="392834" y="658796"/>
                </a:lnTo>
                <a:lnTo>
                  <a:pt x="388064" y="658796"/>
                </a:lnTo>
                <a:lnTo>
                  <a:pt x="360068" y="658666"/>
                </a:lnTo>
                <a:lnTo>
                  <a:pt x="357982" y="658588"/>
                </a:lnTo>
                <a:lnTo>
                  <a:pt x="346747" y="658588"/>
                </a:lnTo>
                <a:lnTo>
                  <a:pt x="343280" y="658614"/>
                </a:lnTo>
                <a:lnTo>
                  <a:pt x="341716" y="658614"/>
                </a:lnTo>
                <a:lnTo>
                  <a:pt x="331159" y="658588"/>
                </a:lnTo>
                <a:lnTo>
                  <a:pt x="325450" y="658562"/>
                </a:lnTo>
                <a:lnTo>
                  <a:pt x="320107" y="658562"/>
                </a:lnTo>
                <a:lnTo>
                  <a:pt x="317318" y="658562"/>
                </a:lnTo>
                <a:lnTo>
                  <a:pt x="311218" y="658614"/>
                </a:lnTo>
                <a:lnTo>
                  <a:pt x="309158" y="658640"/>
                </a:lnTo>
                <a:lnTo>
                  <a:pt x="309158" y="658640"/>
                </a:lnTo>
                <a:lnTo>
                  <a:pt x="308611" y="658640"/>
                </a:lnTo>
                <a:lnTo>
                  <a:pt x="301651" y="658666"/>
                </a:lnTo>
                <a:lnTo>
                  <a:pt x="296959" y="658692"/>
                </a:lnTo>
                <a:lnTo>
                  <a:pt x="295864" y="658692"/>
                </a:lnTo>
                <a:lnTo>
                  <a:pt x="295864" y="658692"/>
                </a:lnTo>
                <a:lnTo>
                  <a:pt x="295578" y="658692"/>
                </a:lnTo>
                <a:lnTo>
                  <a:pt x="295421" y="658692"/>
                </a:lnTo>
                <a:lnTo>
                  <a:pt x="290077" y="658718"/>
                </a:lnTo>
                <a:lnTo>
                  <a:pt x="290025" y="658718"/>
                </a:lnTo>
                <a:lnTo>
                  <a:pt x="288174" y="658692"/>
                </a:lnTo>
                <a:lnTo>
                  <a:pt x="286584" y="658718"/>
                </a:lnTo>
                <a:lnTo>
                  <a:pt x="286532" y="658718"/>
                </a:lnTo>
                <a:lnTo>
                  <a:pt x="286350" y="658718"/>
                </a:lnTo>
                <a:lnTo>
                  <a:pt x="282805" y="658718"/>
                </a:lnTo>
                <a:lnTo>
                  <a:pt x="280745" y="658744"/>
                </a:lnTo>
                <a:lnTo>
                  <a:pt x="279233" y="658744"/>
                </a:lnTo>
                <a:lnTo>
                  <a:pt x="275115" y="658770"/>
                </a:lnTo>
                <a:lnTo>
                  <a:pt x="274854" y="658770"/>
                </a:lnTo>
                <a:lnTo>
                  <a:pt x="269953" y="658770"/>
                </a:lnTo>
                <a:lnTo>
                  <a:pt x="269641" y="658796"/>
                </a:lnTo>
                <a:lnTo>
                  <a:pt x="269537" y="658770"/>
                </a:lnTo>
                <a:lnTo>
                  <a:pt x="269067" y="658770"/>
                </a:lnTo>
                <a:lnTo>
                  <a:pt x="267816" y="658770"/>
                </a:lnTo>
                <a:lnTo>
                  <a:pt x="267738" y="658770"/>
                </a:lnTo>
                <a:lnTo>
                  <a:pt x="267738" y="658770"/>
                </a:lnTo>
                <a:lnTo>
                  <a:pt x="267164" y="658770"/>
                </a:lnTo>
                <a:lnTo>
                  <a:pt x="266747" y="658770"/>
                </a:lnTo>
                <a:lnTo>
                  <a:pt x="266382" y="658770"/>
                </a:lnTo>
                <a:lnTo>
                  <a:pt x="266017" y="658770"/>
                </a:lnTo>
                <a:lnTo>
                  <a:pt x="266017" y="658770"/>
                </a:lnTo>
                <a:lnTo>
                  <a:pt x="265965" y="658796"/>
                </a:lnTo>
                <a:lnTo>
                  <a:pt x="265105" y="658796"/>
                </a:lnTo>
                <a:lnTo>
                  <a:pt x="263854" y="658822"/>
                </a:lnTo>
                <a:lnTo>
                  <a:pt x="263854" y="658822"/>
                </a:lnTo>
                <a:lnTo>
                  <a:pt x="263749" y="659553"/>
                </a:lnTo>
                <a:lnTo>
                  <a:pt x="263306" y="660023"/>
                </a:lnTo>
                <a:lnTo>
                  <a:pt x="262941" y="660101"/>
                </a:lnTo>
                <a:lnTo>
                  <a:pt x="262681" y="660153"/>
                </a:lnTo>
                <a:lnTo>
                  <a:pt x="262629" y="660153"/>
                </a:lnTo>
                <a:lnTo>
                  <a:pt x="262472" y="660179"/>
                </a:lnTo>
                <a:lnTo>
                  <a:pt x="261899" y="660701"/>
                </a:lnTo>
                <a:lnTo>
                  <a:pt x="261586" y="661405"/>
                </a:lnTo>
                <a:lnTo>
                  <a:pt x="261716" y="661848"/>
                </a:lnTo>
                <a:lnTo>
                  <a:pt x="262603" y="662553"/>
                </a:lnTo>
                <a:lnTo>
                  <a:pt x="262994" y="662631"/>
                </a:lnTo>
                <a:lnTo>
                  <a:pt x="263359" y="662344"/>
                </a:lnTo>
                <a:lnTo>
                  <a:pt x="263489" y="662344"/>
                </a:lnTo>
                <a:lnTo>
                  <a:pt x="263749" y="662527"/>
                </a:lnTo>
                <a:lnTo>
                  <a:pt x="263828" y="663100"/>
                </a:lnTo>
                <a:lnTo>
                  <a:pt x="263775" y="663387"/>
                </a:lnTo>
                <a:lnTo>
                  <a:pt x="263645" y="663570"/>
                </a:lnTo>
                <a:lnTo>
                  <a:pt x="263228" y="663857"/>
                </a:lnTo>
                <a:lnTo>
                  <a:pt x="263098" y="664301"/>
                </a:lnTo>
                <a:lnTo>
                  <a:pt x="263098" y="664327"/>
                </a:lnTo>
                <a:lnTo>
                  <a:pt x="263150" y="664692"/>
                </a:lnTo>
                <a:lnTo>
                  <a:pt x="263385" y="664901"/>
                </a:lnTo>
                <a:lnTo>
                  <a:pt x="263958" y="664509"/>
                </a:lnTo>
                <a:lnTo>
                  <a:pt x="264271" y="664509"/>
                </a:lnTo>
                <a:lnTo>
                  <a:pt x="264114" y="665474"/>
                </a:lnTo>
                <a:lnTo>
                  <a:pt x="263306" y="665840"/>
                </a:lnTo>
                <a:lnTo>
                  <a:pt x="263437" y="666440"/>
                </a:lnTo>
                <a:lnTo>
                  <a:pt x="263463" y="666987"/>
                </a:lnTo>
                <a:lnTo>
                  <a:pt x="263411" y="667222"/>
                </a:lnTo>
                <a:lnTo>
                  <a:pt x="263254" y="667561"/>
                </a:lnTo>
                <a:lnTo>
                  <a:pt x="263124" y="667822"/>
                </a:lnTo>
                <a:lnTo>
                  <a:pt x="262785" y="668135"/>
                </a:lnTo>
                <a:lnTo>
                  <a:pt x="262629" y="668265"/>
                </a:lnTo>
                <a:lnTo>
                  <a:pt x="262759" y="668657"/>
                </a:lnTo>
                <a:lnTo>
                  <a:pt x="263280" y="668422"/>
                </a:lnTo>
                <a:lnTo>
                  <a:pt x="264088" y="668866"/>
                </a:lnTo>
                <a:lnTo>
                  <a:pt x="264584" y="669100"/>
                </a:lnTo>
                <a:lnTo>
                  <a:pt x="264323" y="669361"/>
                </a:lnTo>
                <a:lnTo>
                  <a:pt x="264271" y="669387"/>
                </a:lnTo>
                <a:lnTo>
                  <a:pt x="263828" y="669622"/>
                </a:lnTo>
                <a:lnTo>
                  <a:pt x="263333" y="669883"/>
                </a:lnTo>
                <a:lnTo>
                  <a:pt x="263046" y="670118"/>
                </a:lnTo>
                <a:lnTo>
                  <a:pt x="262212" y="670405"/>
                </a:lnTo>
                <a:lnTo>
                  <a:pt x="261430" y="671083"/>
                </a:lnTo>
                <a:lnTo>
                  <a:pt x="260934" y="671839"/>
                </a:lnTo>
                <a:lnTo>
                  <a:pt x="260908" y="672230"/>
                </a:lnTo>
                <a:lnTo>
                  <a:pt x="260960" y="672335"/>
                </a:lnTo>
                <a:lnTo>
                  <a:pt x="261221" y="672570"/>
                </a:lnTo>
                <a:lnTo>
                  <a:pt x="261716" y="672726"/>
                </a:lnTo>
                <a:lnTo>
                  <a:pt x="262185" y="673039"/>
                </a:lnTo>
                <a:lnTo>
                  <a:pt x="262550" y="673405"/>
                </a:lnTo>
                <a:lnTo>
                  <a:pt x="262576" y="673483"/>
                </a:lnTo>
                <a:lnTo>
                  <a:pt x="262576" y="673483"/>
                </a:lnTo>
                <a:lnTo>
                  <a:pt x="262707" y="673744"/>
                </a:lnTo>
                <a:lnTo>
                  <a:pt x="262576" y="674083"/>
                </a:lnTo>
                <a:lnTo>
                  <a:pt x="262524" y="674265"/>
                </a:lnTo>
                <a:lnTo>
                  <a:pt x="262446" y="674370"/>
                </a:lnTo>
                <a:lnTo>
                  <a:pt x="262081" y="674917"/>
                </a:lnTo>
                <a:lnTo>
                  <a:pt x="261977" y="675309"/>
                </a:lnTo>
                <a:lnTo>
                  <a:pt x="261977" y="675987"/>
                </a:lnTo>
                <a:lnTo>
                  <a:pt x="262342" y="676300"/>
                </a:lnTo>
                <a:lnTo>
                  <a:pt x="262655" y="676535"/>
                </a:lnTo>
                <a:lnTo>
                  <a:pt x="262863" y="676717"/>
                </a:lnTo>
                <a:lnTo>
                  <a:pt x="263072" y="677265"/>
                </a:lnTo>
                <a:lnTo>
                  <a:pt x="263489" y="677683"/>
                </a:lnTo>
                <a:lnTo>
                  <a:pt x="264271" y="678517"/>
                </a:lnTo>
                <a:lnTo>
                  <a:pt x="264479" y="678517"/>
                </a:lnTo>
                <a:lnTo>
                  <a:pt x="265235" y="678517"/>
                </a:lnTo>
                <a:lnTo>
                  <a:pt x="265235" y="678543"/>
                </a:lnTo>
                <a:lnTo>
                  <a:pt x="265288" y="678569"/>
                </a:lnTo>
                <a:lnTo>
                  <a:pt x="265653" y="678778"/>
                </a:lnTo>
                <a:lnTo>
                  <a:pt x="265653" y="679378"/>
                </a:lnTo>
                <a:lnTo>
                  <a:pt x="265496" y="680056"/>
                </a:lnTo>
                <a:lnTo>
                  <a:pt x="265288" y="680891"/>
                </a:lnTo>
                <a:lnTo>
                  <a:pt x="265314" y="680891"/>
                </a:lnTo>
                <a:lnTo>
                  <a:pt x="265574" y="681256"/>
                </a:lnTo>
                <a:lnTo>
                  <a:pt x="265626" y="681256"/>
                </a:lnTo>
                <a:lnTo>
                  <a:pt x="266539" y="681256"/>
                </a:lnTo>
                <a:lnTo>
                  <a:pt x="267060" y="681543"/>
                </a:lnTo>
                <a:lnTo>
                  <a:pt x="267164" y="681621"/>
                </a:lnTo>
                <a:lnTo>
                  <a:pt x="267790" y="682456"/>
                </a:lnTo>
                <a:lnTo>
                  <a:pt x="267894" y="682665"/>
                </a:lnTo>
                <a:lnTo>
                  <a:pt x="268337" y="683108"/>
                </a:lnTo>
                <a:lnTo>
                  <a:pt x="269015" y="683134"/>
                </a:lnTo>
                <a:lnTo>
                  <a:pt x="269224" y="682952"/>
                </a:lnTo>
                <a:lnTo>
                  <a:pt x="269458" y="682743"/>
                </a:lnTo>
                <a:lnTo>
                  <a:pt x="269823" y="682821"/>
                </a:lnTo>
                <a:lnTo>
                  <a:pt x="269875" y="683030"/>
                </a:lnTo>
                <a:lnTo>
                  <a:pt x="270371" y="683108"/>
                </a:lnTo>
                <a:lnTo>
                  <a:pt x="271205" y="683395"/>
                </a:lnTo>
                <a:lnTo>
                  <a:pt x="271596" y="683500"/>
                </a:lnTo>
                <a:lnTo>
                  <a:pt x="271648" y="683604"/>
                </a:lnTo>
                <a:lnTo>
                  <a:pt x="271804" y="683813"/>
                </a:lnTo>
                <a:lnTo>
                  <a:pt x="271857" y="683891"/>
                </a:lnTo>
                <a:lnTo>
                  <a:pt x="272143" y="684178"/>
                </a:lnTo>
                <a:lnTo>
                  <a:pt x="272143" y="684178"/>
                </a:lnTo>
                <a:lnTo>
                  <a:pt x="272299" y="684282"/>
                </a:lnTo>
                <a:lnTo>
                  <a:pt x="272821" y="684621"/>
                </a:lnTo>
                <a:lnTo>
                  <a:pt x="272873" y="684752"/>
                </a:lnTo>
                <a:lnTo>
                  <a:pt x="272899" y="684804"/>
                </a:lnTo>
                <a:lnTo>
                  <a:pt x="272951" y="684934"/>
                </a:lnTo>
                <a:lnTo>
                  <a:pt x="273134" y="685482"/>
                </a:lnTo>
                <a:lnTo>
                  <a:pt x="273134" y="685482"/>
                </a:lnTo>
                <a:lnTo>
                  <a:pt x="273186" y="685482"/>
                </a:lnTo>
                <a:lnTo>
                  <a:pt x="273394" y="685456"/>
                </a:lnTo>
                <a:lnTo>
                  <a:pt x="273681" y="685665"/>
                </a:lnTo>
                <a:lnTo>
                  <a:pt x="273707" y="685743"/>
                </a:lnTo>
                <a:lnTo>
                  <a:pt x="273707" y="685821"/>
                </a:lnTo>
                <a:lnTo>
                  <a:pt x="273681" y="686108"/>
                </a:lnTo>
                <a:lnTo>
                  <a:pt x="273655" y="686369"/>
                </a:lnTo>
                <a:lnTo>
                  <a:pt x="273681" y="686500"/>
                </a:lnTo>
                <a:lnTo>
                  <a:pt x="273655" y="686604"/>
                </a:lnTo>
                <a:lnTo>
                  <a:pt x="273264" y="686500"/>
                </a:lnTo>
                <a:lnTo>
                  <a:pt x="269198" y="686500"/>
                </a:lnTo>
                <a:lnTo>
                  <a:pt x="265913" y="686500"/>
                </a:lnTo>
                <a:lnTo>
                  <a:pt x="249543" y="686525"/>
                </a:lnTo>
                <a:lnTo>
                  <a:pt x="249543" y="686500"/>
                </a:lnTo>
                <a:lnTo>
                  <a:pt x="223189" y="686525"/>
                </a:lnTo>
                <a:lnTo>
                  <a:pt x="222668" y="686525"/>
                </a:lnTo>
                <a:lnTo>
                  <a:pt x="222433" y="686525"/>
                </a:lnTo>
                <a:lnTo>
                  <a:pt x="222433" y="686552"/>
                </a:lnTo>
                <a:lnTo>
                  <a:pt x="190292" y="686525"/>
                </a:lnTo>
                <a:lnTo>
                  <a:pt x="190292" y="686525"/>
                </a:lnTo>
                <a:lnTo>
                  <a:pt x="176698" y="686525"/>
                </a:lnTo>
                <a:lnTo>
                  <a:pt x="176670" y="686525"/>
                </a:lnTo>
                <a:lnTo>
                  <a:pt x="155193" y="686525"/>
                </a:lnTo>
                <a:lnTo>
                  <a:pt x="154393" y="686525"/>
                </a:lnTo>
                <a:lnTo>
                  <a:pt x="153055" y="686525"/>
                </a:lnTo>
                <a:lnTo>
                  <a:pt x="128586" y="686525"/>
                </a:lnTo>
                <a:lnTo>
                  <a:pt x="91443" y="686525"/>
                </a:lnTo>
                <a:lnTo>
                  <a:pt x="91477" y="708229"/>
                </a:lnTo>
                <a:lnTo>
                  <a:pt x="91430" y="722706"/>
                </a:lnTo>
                <a:lnTo>
                  <a:pt x="91425" y="722732"/>
                </a:lnTo>
                <a:lnTo>
                  <a:pt x="91425" y="743888"/>
                </a:lnTo>
                <a:lnTo>
                  <a:pt x="37301" y="743914"/>
                </a:lnTo>
                <a:lnTo>
                  <a:pt x="28509" y="744018"/>
                </a:lnTo>
                <a:lnTo>
                  <a:pt x="21745" y="744018"/>
                </a:lnTo>
                <a:lnTo>
                  <a:pt x="20668" y="744018"/>
                </a:lnTo>
                <a:lnTo>
                  <a:pt x="169" y="743992"/>
                </a:lnTo>
                <a:lnTo>
                  <a:pt x="156" y="725237"/>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43" name="NY">
            <a:extLst>
              <a:ext uri="{FF2B5EF4-FFF2-40B4-BE49-F238E27FC236}">
                <a16:creationId xmlns:a16="http://schemas.microsoft.com/office/drawing/2014/main" id="{1D23ACA2-8852-B923-3CE1-94BAE5C801F4}"/>
              </a:ext>
            </a:extLst>
          </p:cNvPr>
          <p:cNvSpPr/>
          <p:nvPr/>
        </p:nvSpPr>
        <p:spPr>
          <a:xfrm>
            <a:off x="7092952" y="3142195"/>
            <a:ext cx="784100" cy="611207"/>
          </a:xfrm>
          <a:custGeom>
            <a:avLst/>
            <a:gdLst>
              <a:gd name="connsiteX0" fmla="*/ 650534 w 906630"/>
              <a:gd name="connsiteY0" fmla="*/ 683797 h 706719"/>
              <a:gd name="connsiteX1" fmla="*/ 650754 w 906630"/>
              <a:gd name="connsiteY1" fmla="*/ 683797 h 706719"/>
              <a:gd name="connsiteX2" fmla="*/ 651471 w 906630"/>
              <a:gd name="connsiteY2" fmla="*/ 683797 h 706719"/>
              <a:gd name="connsiteX3" fmla="*/ 651720 w 906630"/>
              <a:gd name="connsiteY3" fmla="*/ 683797 h 706719"/>
              <a:gd name="connsiteX4" fmla="*/ 651968 w 906630"/>
              <a:gd name="connsiteY4" fmla="*/ 683797 h 706719"/>
              <a:gd name="connsiteX5" fmla="*/ 652188 w 906630"/>
              <a:gd name="connsiteY5" fmla="*/ 684099 h 706719"/>
              <a:gd name="connsiteX6" fmla="*/ 652436 w 906630"/>
              <a:gd name="connsiteY6" fmla="*/ 684430 h 706719"/>
              <a:gd name="connsiteX7" fmla="*/ 652685 w 906630"/>
              <a:gd name="connsiteY7" fmla="*/ 684734 h 706719"/>
              <a:gd name="connsiteX8" fmla="*/ 652685 w 906630"/>
              <a:gd name="connsiteY8" fmla="*/ 685368 h 706719"/>
              <a:gd name="connsiteX9" fmla="*/ 652905 w 906630"/>
              <a:gd name="connsiteY9" fmla="*/ 686637 h 706719"/>
              <a:gd name="connsiteX10" fmla="*/ 652905 w 906630"/>
              <a:gd name="connsiteY10" fmla="*/ 687244 h 706719"/>
              <a:gd name="connsiteX11" fmla="*/ 652905 w 906630"/>
              <a:gd name="connsiteY11" fmla="*/ 687575 h 706719"/>
              <a:gd name="connsiteX12" fmla="*/ 653401 w 906630"/>
              <a:gd name="connsiteY12" fmla="*/ 688513 h 706719"/>
              <a:gd name="connsiteX13" fmla="*/ 653622 w 906630"/>
              <a:gd name="connsiteY13" fmla="*/ 688816 h 706719"/>
              <a:gd name="connsiteX14" fmla="*/ 653869 w 906630"/>
              <a:gd name="connsiteY14" fmla="*/ 689147 h 706719"/>
              <a:gd name="connsiteX15" fmla="*/ 654118 w 906630"/>
              <a:gd name="connsiteY15" fmla="*/ 689782 h 706719"/>
              <a:gd name="connsiteX16" fmla="*/ 654586 w 906630"/>
              <a:gd name="connsiteY16" fmla="*/ 690389 h 706719"/>
              <a:gd name="connsiteX17" fmla="*/ 654118 w 906630"/>
              <a:gd name="connsiteY17" fmla="*/ 691658 h 706719"/>
              <a:gd name="connsiteX18" fmla="*/ 653869 w 906630"/>
              <a:gd name="connsiteY18" fmla="*/ 691961 h 706719"/>
              <a:gd name="connsiteX19" fmla="*/ 653401 w 906630"/>
              <a:gd name="connsiteY19" fmla="*/ 692927 h 706719"/>
              <a:gd name="connsiteX20" fmla="*/ 652905 w 906630"/>
              <a:gd name="connsiteY20" fmla="*/ 693534 h 706719"/>
              <a:gd name="connsiteX21" fmla="*/ 651968 w 906630"/>
              <a:gd name="connsiteY21" fmla="*/ 694472 h 706719"/>
              <a:gd name="connsiteX22" fmla="*/ 651471 w 906630"/>
              <a:gd name="connsiteY22" fmla="*/ 695106 h 706719"/>
              <a:gd name="connsiteX23" fmla="*/ 651003 w 906630"/>
              <a:gd name="connsiteY23" fmla="*/ 695437 h 706719"/>
              <a:gd name="connsiteX24" fmla="*/ 650286 w 906630"/>
              <a:gd name="connsiteY24" fmla="*/ 696043 h 706719"/>
              <a:gd name="connsiteX25" fmla="*/ 650066 w 906630"/>
              <a:gd name="connsiteY25" fmla="*/ 696677 h 706719"/>
              <a:gd name="connsiteX26" fmla="*/ 649818 w 906630"/>
              <a:gd name="connsiteY26" fmla="*/ 696677 h 706719"/>
              <a:gd name="connsiteX27" fmla="*/ 649350 w 906630"/>
              <a:gd name="connsiteY27" fmla="*/ 697313 h 706719"/>
              <a:gd name="connsiteX28" fmla="*/ 648853 w 906630"/>
              <a:gd name="connsiteY28" fmla="*/ 697947 h 706719"/>
              <a:gd name="connsiteX29" fmla="*/ 648633 w 906630"/>
              <a:gd name="connsiteY29" fmla="*/ 698250 h 706719"/>
              <a:gd name="connsiteX30" fmla="*/ 648384 w 906630"/>
              <a:gd name="connsiteY30" fmla="*/ 698581 h 706719"/>
              <a:gd name="connsiteX31" fmla="*/ 647916 w 906630"/>
              <a:gd name="connsiteY31" fmla="*/ 699188 h 706719"/>
              <a:gd name="connsiteX32" fmla="*/ 647916 w 906630"/>
              <a:gd name="connsiteY32" fmla="*/ 698884 h 706719"/>
              <a:gd name="connsiteX33" fmla="*/ 647667 w 906630"/>
              <a:gd name="connsiteY33" fmla="*/ 698884 h 706719"/>
              <a:gd name="connsiteX34" fmla="*/ 646703 w 906630"/>
              <a:gd name="connsiteY34" fmla="*/ 699822 h 706719"/>
              <a:gd name="connsiteX35" fmla="*/ 645986 w 906630"/>
              <a:gd name="connsiteY35" fmla="*/ 700760 h 706719"/>
              <a:gd name="connsiteX36" fmla="*/ 645049 w 906630"/>
              <a:gd name="connsiteY36" fmla="*/ 701698 h 706719"/>
              <a:gd name="connsiteX37" fmla="*/ 644580 w 906630"/>
              <a:gd name="connsiteY37" fmla="*/ 701091 h 706719"/>
              <a:gd name="connsiteX38" fmla="*/ 644332 w 906630"/>
              <a:gd name="connsiteY38" fmla="*/ 701091 h 706719"/>
              <a:gd name="connsiteX39" fmla="*/ 644084 w 906630"/>
              <a:gd name="connsiteY39" fmla="*/ 700760 h 706719"/>
              <a:gd name="connsiteX40" fmla="*/ 644084 w 906630"/>
              <a:gd name="connsiteY40" fmla="*/ 701091 h 706719"/>
              <a:gd name="connsiteX41" fmla="*/ 643615 w 906630"/>
              <a:gd name="connsiteY41" fmla="*/ 701091 h 706719"/>
              <a:gd name="connsiteX42" fmla="*/ 642431 w 906630"/>
              <a:gd name="connsiteY42" fmla="*/ 702029 h 706719"/>
              <a:gd name="connsiteX43" fmla="*/ 642183 w 906630"/>
              <a:gd name="connsiteY43" fmla="*/ 702029 h 706719"/>
              <a:gd name="connsiteX44" fmla="*/ 641466 w 906630"/>
              <a:gd name="connsiteY44" fmla="*/ 702636 h 706719"/>
              <a:gd name="connsiteX45" fmla="*/ 640501 w 906630"/>
              <a:gd name="connsiteY45" fmla="*/ 703270 h 706719"/>
              <a:gd name="connsiteX46" fmla="*/ 640280 w 906630"/>
              <a:gd name="connsiteY46" fmla="*/ 703270 h 706719"/>
              <a:gd name="connsiteX47" fmla="*/ 639784 w 906630"/>
              <a:gd name="connsiteY47" fmla="*/ 702967 h 706719"/>
              <a:gd name="connsiteX48" fmla="*/ 638130 w 906630"/>
              <a:gd name="connsiteY48" fmla="*/ 704208 h 706719"/>
              <a:gd name="connsiteX49" fmla="*/ 637882 w 906630"/>
              <a:gd name="connsiteY49" fmla="*/ 704539 h 706719"/>
              <a:gd name="connsiteX50" fmla="*/ 636698 w 906630"/>
              <a:gd name="connsiteY50" fmla="*/ 704843 h 706719"/>
              <a:gd name="connsiteX51" fmla="*/ 636449 w 906630"/>
              <a:gd name="connsiteY51" fmla="*/ 704843 h 706719"/>
              <a:gd name="connsiteX52" fmla="*/ 635512 w 906630"/>
              <a:gd name="connsiteY52" fmla="*/ 705781 h 706719"/>
              <a:gd name="connsiteX53" fmla="*/ 635264 w 906630"/>
              <a:gd name="connsiteY53" fmla="*/ 705781 h 706719"/>
              <a:gd name="connsiteX54" fmla="*/ 634795 w 906630"/>
              <a:gd name="connsiteY54" fmla="*/ 705781 h 706719"/>
              <a:gd name="connsiteX55" fmla="*/ 634078 w 906630"/>
              <a:gd name="connsiteY55" fmla="*/ 706112 h 706719"/>
              <a:gd name="connsiteX56" fmla="*/ 633610 w 906630"/>
              <a:gd name="connsiteY56" fmla="*/ 706112 h 706719"/>
              <a:gd name="connsiteX57" fmla="*/ 633363 w 906630"/>
              <a:gd name="connsiteY57" fmla="*/ 706415 h 706719"/>
              <a:gd name="connsiteX58" fmla="*/ 632397 w 906630"/>
              <a:gd name="connsiteY58" fmla="*/ 706719 h 706719"/>
              <a:gd name="connsiteX59" fmla="*/ 631929 w 906630"/>
              <a:gd name="connsiteY59" fmla="*/ 706719 h 706719"/>
              <a:gd name="connsiteX60" fmla="*/ 631459 w 906630"/>
              <a:gd name="connsiteY60" fmla="*/ 705781 h 706719"/>
              <a:gd name="connsiteX61" fmla="*/ 631459 w 906630"/>
              <a:gd name="connsiteY61" fmla="*/ 705477 h 706719"/>
              <a:gd name="connsiteX62" fmla="*/ 631459 w 906630"/>
              <a:gd name="connsiteY62" fmla="*/ 705174 h 706719"/>
              <a:gd name="connsiteX63" fmla="*/ 631680 w 906630"/>
              <a:gd name="connsiteY63" fmla="*/ 704208 h 706719"/>
              <a:gd name="connsiteX64" fmla="*/ 632176 w 906630"/>
              <a:gd name="connsiteY64" fmla="*/ 703601 h 706719"/>
              <a:gd name="connsiteX65" fmla="*/ 632397 w 906630"/>
              <a:gd name="connsiteY65" fmla="*/ 703601 h 706719"/>
              <a:gd name="connsiteX66" fmla="*/ 632893 w 906630"/>
              <a:gd name="connsiteY66" fmla="*/ 702967 h 706719"/>
              <a:gd name="connsiteX67" fmla="*/ 632893 w 906630"/>
              <a:gd name="connsiteY67" fmla="*/ 702332 h 706719"/>
              <a:gd name="connsiteX68" fmla="*/ 632893 w 906630"/>
              <a:gd name="connsiteY68" fmla="*/ 701698 h 706719"/>
              <a:gd name="connsiteX69" fmla="*/ 633114 w 906630"/>
              <a:gd name="connsiteY69" fmla="*/ 701395 h 706719"/>
              <a:gd name="connsiteX70" fmla="*/ 632646 w 906630"/>
              <a:gd name="connsiteY70" fmla="*/ 700760 h 706719"/>
              <a:gd name="connsiteX71" fmla="*/ 632646 w 906630"/>
              <a:gd name="connsiteY71" fmla="*/ 700457 h 706719"/>
              <a:gd name="connsiteX72" fmla="*/ 632397 w 906630"/>
              <a:gd name="connsiteY72" fmla="*/ 699822 h 706719"/>
              <a:gd name="connsiteX73" fmla="*/ 632397 w 906630"/>
              <a:gd name="connsiteY73" fmla="*/ 699519 h 706719"/>
              <a:gd name="connsiteX74" fmla="*/ 634547 w 906630"/>
              <a:gd name="connsiteY74" fmla="*/ 697947 h 706719"/>
              <a:gd name="connsiteX75" fmla="*/ 635732 w 906630"/>
              <a:gd name="connsiteY75" fmla="*/ 697947 h 706719"/>
              <a:gd name="connsiteX76" fmla="*/ 635981 w 906630"/>
              <a:gd name="connsiteY76" fmla="*/ 697947 h 706719"/>
              <a:gd name="connsiteX77" fmla="*/ 635981 w 906630"/>
              <a:gd name="connsiteY77" fmla="*/ 697616 h 706719"/>
              <a:gd name="connsiteX78" fmla="*/ 636229 w 906630"/>
              <a:gd name="connsiteY78" fmla="*/ 697313 h 706719"/>
              <a:gd name="connsiteX79" fmla="*/ 636449 w 906630"/>
              <a:gd name="connsiteY79" fmla="*/ 697009 h 706719"/>
              <a:gd name="connsiteX80" fmla="*/ 636698 w 906630"/>
              <a:gd name="connsiteY80" fmla="*/ 695740 h 706719"/>
              <a:gd name="connsiteX81" fmla="*/ 636945 w 906630"/>
              <a:gd name="connsiteY81" fmla="*/ 694803 h 706719"/>
              <a:gd name="connsiteX82" fmla="*/ 637165 w 906630"/>
              <a:gd name="connsiteY82" fmla="*/ 694168 h 706719"/>
              <a:gd name="connsiteX83" fmla="*/ 637165 w 906630"/>
              <a:gd name="connsiteY83" fmla="*/ 693230 h 706719"/>
              <a:gd name="connsiteX84" fmla="*/ 637414 w 906630"/>
              <a:gd name="connsiteY84" fmla="*/ 692927 h 706719"/>
              <a:gd name="connsiteX85" fmla="*/ 637414 w 906630"/>
              <a:gd name="connsiteY85" fmla="*/ 692596 h 706719"/>
              <a:gd name="connsiteX86" fmla="*/ 638130 w 906630"/>
              <a:gd name="connsiteY86" fmla="*/ 691658 h 706719"/>
              <a:gd name="connsiteX87" fmla="*/ 638378 w 906630"/>
              <a:gd name="connsiteY87" fmla="*/ 690720 h 706719"/>
              <a:gd name="connsiteX88" fmla="*/ 638130 w 906630"/>
              <a:gd name="connsiteY88" fmla="*/ 688513 h 706719"/>
              <a:gd name="connsiteX89" fmla="*/ 637662 w 906630"/>
              <a:gd name="connsiteY89" fmla="*/ 688513 h 706719"/>
              <a:gd name="connsiteX90" fmla="*/ 637662 w 906630"/>
              <a:gd name="connsiteY90" fmla="*/ 688209 h 706719"/>
              <a:gd name="connsiteX91" fmla="*/ 637662 w 906630"/>
              <a:gd name="connsiteY91" fmla="*/ 687575 h 706719"/>
              <a:gd name="connsiteX92" fmla="*/ 637662 w 906630"/>
              <a:gd name="connsiteY92" fmla="*/ 686306 h 706719"/>
              <a:gd name="connsiteX93" fmla="*/ 637882 w 906630"/>
              <a:gd name="connsiteY93" fmla="*/ 686003 h 706719"/>
              <a:gd name="connsiteX94" fmla="*/ 638130 w 906630"/>
              <a:gd name="connsiteY94" fmla="*/ 685672 h 706719"/>
              <a:gd name="connsiteX95" fmla="*/ 638847 w 906630"/>
              <a:gd name="connsiteY95" fmla="*/ 685065 h 706719"/>
              <a:gd name="connsiteX96" fmla="*/ 639095 w 906630"/>
              <a:gd name="connsiteY96" fmla="*/ 684734 h 706719"/>
              <a:gd name="connsiteX97" fmla="*/ 639316 w 906630"/>
              <a:gd name="connsiteY97" fmla="*/ 684734 h 706719"/>
              <a:gd name="connsiteX98" fmla="*/ 639784 w 906630"/>
              <a:gd name="connsiteY98" fmla="*/ 684430 h 706719"/>
              <a:gd name="connsiteX99" fmla="*/ 640033 w 906630"/>
              <a:gd name="connsiteY99" fmla="*/ 684099 h 706719"/>
              <a:gd name="connsiteX100" fmla="*/ 640280 w 906630"/>
              <a:gd name="connsiteY100" fmla="*/ 684099 h 706719"/>
              <a:gd name="connsiteX101" fmla="*/ 640749 w 906630"/>
              <a:gd name="connsiteY101" fmla="*/ 684430 h 706719"/>
              <a:gd name="connsiteX102" fmla="*/ 641217 w 906630"/>
              <a:gd name="connsiteY102" fmla="*/ 684734 h 706719"/>
              <a:gd name="connsiteX103" fmla="*/ 641466 w 906630"/>
              <a:gd name="connsiteY103" fmla="*/ 684734 h 706719"/>
              <a:gd name="connsiteX104" fmla="*/ 641934 w 906630"/>
              <a:gd name="connsiteY104" fmla="*/ 684734 h 706719"/>
              <a:gd name="connsiteX105" fmla="*/ 642183 w 906630"/>
              <a:gd name="connsiteY105" fmla="*/ 685065 h 706719"/>
              <a:gd name="connsiteX106" fmla="*/ 642431 w 906630"/>
              <a:gd name="connsiteY106" fmla="*/ 685065 h 706719"/>
              <a:gd name="connsiteX107" fmla="*/ 642899 w 906630"/>
              <a:gd name="connsiteY107" fmla="*/ 685065 h 706719"/>
              <a:gd name="connsiteX108" fmla="*/ 643147 w 906630"/>
              <a:gd name="connsiteY108" fmla="*/ 685368 h 706719"/>
              <a:gd name="connsiteX109" fmla="*/ 643615 w 906630"/>
              <a:gd name="connsiteY109" fmla="*/ 685065 h 706719"/>
              <a:gd name="connsiteX110" fmla="*/ 644332 w 906630"/>
              <a:gd name="connsiteY110" fmla="*/ 685065 h 706719"/>
              <a:gd name="connsiteX111" fmla="*/ 645766 w 906630"/>
              <a:gd name="connsiteY111" fmla="*/ 684734 h 706719"/>
              <a:gd name="connsiteX112" fmla="*/ 645986 w 906630"/>
              <a:gd name="connsiteY112" fmla="*/ 684734 h 706719"/>
              <a:gd name="connsiteX113" fmla="*/ 646951 w 906630"/>
              <a:gd name="connsiteY113" fmla="*/ 684734 h 706719"/>
              <a:gd name="connsiteX114" fmla="*/ 647916 w 906630"/>
              <a:gd name="connsiteY114" fmla="*/ 684430 h 706719"/>
              <a:gd name="connsiteX115" fmla="*/ 648136 w 906630"/>
              <a:gd name="connsiteY115" fmla="*/ 684430 h 706719"/>
              <a:gd name="connsiteX116" fmla="*/ 649101 w 906630"/>
              <a:gd name="connsiteY116" fmla="*/ 684099 h 706719"/>
              <a:gd name="connsiteX117" fmla="*/ 649350 w 906630"/>
              <a:gd name="connsiteY117" fmla="*/ 684099 h 706719"/>
              <a:gd name="connsiteX118" fmla="*/ 564921 w 906630"/>
              <a:gd name="connsiteY118" fmla="*/ 0 h 706719"/>
              <a:gd name="connsiteX119" fmla="*/ 565886 w 906630"/>
              <a:gd name="connsiteY119" fmla="*/ 0 h 706719"/>
              <a:gd name="connsiteX120" fmla="*/ 567071 w 906630"/>
              <a:gd name="connsiteY120" fmla="*/ 690 h 706719"/>
              <a:gd name="connsiteX121" fmla="*/ 567539 w 906630"/>
              <a:gd name="connsiteY121" fmla="*/ 331 h 706719"/>
              <a:gd name="connsiteX122" fmla="*/ 568725 w 906630"/>
              <a:gd name="connsiteY122" fmla="*/ 0 h 706719"/>
              <a:gd name="connsiteX123" fmla="*/ 568973 w 906630"/>
              <a:gd name="connsiteY123" fmla="*/ 690 h 706719"/>
              <a:gd name="connsiteX124" fmla="*/ 569689 w 906630"/>
              <a:gd name="connsiteY124" fmla="*/ 1683 h 706719"/>
              <a:gd name="connsiteX125" fmla="*/ 573273 w 906630"/>
              <a:gd name="connsiteY125" fmla="*/ 1683 h 706719"/>
              <a:gd name="connsiteX126" fmla="*/ 573494 w 906630"/>
              <a:gd name="connsiteY126" fmla="*/ 3393 h 706719"/>
              <a:gd name="connsiteX127" fmla="*/ 573990 w 906630"/>
              <a:gd name="connsiteY127" fmla="*/ 3393 h 706719"/>
              <a:gd name="connsiteX128" fmla="*/ 575423 w 906630"/>
              <a:gd name="connsiteY128" fmla="*/ 4055 h 706719"/>
              <a:gd name="connsiteX129" fmla="*/ 576856 w 906630"/>
              <a:gd name="connsiteY129" fmla="*/ 4055 h 706719"/>
              <a:gd name="connsiteX130" fmla="*/ 577573 w 906630"/>
              <a:gd name="connsiteY130" fmla="*/ 3393 h 706719"/>
              <a:gd name="connsiteX131" fmla="*/ 577793 w 906630"/>
              <a:gd name="connsiteY131" fmla="*/ 2703 h 706719"/>
              <a:gd name="connsiteX132" fmla="*/ 580191 w 906630"/>
              <a:gd name="connsiteY132" fmla="*/ 2041 h 706719"/>
              <a:gd name="connsiteX133" fmla="*/ 582341 w 906630"/>
              <a:gd name="connsiteY133" fmla="*/ 2372 h 706719"/>
              <a:gd name="connsiteX134" fmla="*/ 583031 w 906630"/>
              <a:gd name="connsiteY134" fmla="*/ 2372 h 706719"/>
              <a:gd name="connsiteX135" fmla="*/ 583527 w 906630"/>
              <a:gd name="connsiteY135" fmla="*/ 2372 h 706719"/>
              <a:gd name="connsiteX136" fmla="*/ 583748 w 906630"/>
              <a:gd name="connsiteY136" fmla="*/ 1352 h 706719"/>
              <a:gd name="connsiteX137" fmla="*/ 584960 w 906630"/>
              <a:gd name="connsiteY137" fmla="*/ 2703 h 706719"/>
              <a:gd name="connsiteX138" fmla="*/ 586614 w 906630"/>
              <a:gd name="connsiteY138" fmla="*/ 2703 h 706719"/>
              <a:gd name="connsiteX139" fmla="*/ 595214 w 906630"/>
              <a:gd name="connsiteY139" fmla="*/ 2703 h 706719"/>
              <a:gd name="connsiteX140" fmla="*/ 597832 w 906630"/>
              <a:gd name="connsiteY140" fmla="*/ 2703 h 706719"/>
              <a:gd name="connsiteX141" fmla="*/ 608335 w 906630"/>
              <a:gd name="connsiteY141" fmla="*/ 3034 h 706719"/>
              <a:gd name="connsiteX142" fmla="*/ 609988 w 906630"/>
              <a:gd name="connsiteY142" fmla="*/ 3034 h 706719"/>
              <a:gd name="connsiteX143" fmla="*/ 611890 w 906630"/>
              <a:gd name="connsiteY143" fmla="*/ 3034 h 706719"/>
              <a:gd name="connsiteX144" fmla="*/ 618091 w 906630"/>
              <a:gd name="connsiteY144" fmla="*/ 3393 h 706719"/>
              <a:gd name="connsiteX145" fmla="*/ 621427 w 906630"/>
              <a:gd name="connsiteY145" fmla="*/ 3724 h 706719"/>
              <a:gd name="connsiteX146" fmla="*/ 622392 w 906630"/>
              <a:gd name="connsiteY146" fmla="*/ 3724 h 706719"/>
              <a:gd name="connsiteX147" fmla="*/ 632894 w 906630"/>
              <a:gd name="connsiteY147" fmla="*/ 3724 h 706719"/>
              <a:gd name="connsiteX148" fmla="*/ 633831 w 906630"/>
              <a:gd name="connsiteY148" fmla="*/ 3724 h 706719"/>
              <a:gd name="connsiteX149" fmla="*/ 637663 w 906630"/>
              <a:gd name="connsiteY149" fmla="*/ 3724 h 706719"/>
              <a:gd name="connsiteX150" fmla="*/ 643864 w 906630"/>
              <a:gd name="connsiteY150" fmla="*/ 3724 h 706719"/>
              <a:gd name="connsiteX151" fmla="*/ 644085 w 906630"/>
              <a:gd name="connsiteY151" fmla="*/ 3724 h 706719"/>
              <a:gd name="connsiteX152" fmla="*/ 657673 w 906630"/>
              <a:gd name="connsiteY152" fmla="*/ 3034 h 706719"/>
              <a:gd name="connsiteX153" fmla="*/ 665557 w 906630"/>
              <a:gd name="connsiteY153" fmla="*/ 2703 h 706719"/>
              <a:gd name="connsiteX154" fmla="*/ 675094 w 906630"/>
              <a:gd name="connsiteY154" fmla="*/ 2372 h 706719"/>
              <a:gd name="connsiteX155" fmla="*/ 682013 w 906630"/>
              <a:gd name="connsiteY155" fmla="*/ 2041 h 706719"/>
              <a:gd name="connsiteX156" fmla="*/ 682234 w 906630"/>
              <a:gd name="connsiteY156" fmla="*/ 2041 h 706719"/>
              <a:gd name="connsiteX157" fmla="*/ 687966 w 906630"/>
              <a:gd name="connsiteY157" fmla="*/ 2041 h 706719"/>
              <a:gd name="connsiteX158" fmla="*/ 697972 w 906630"/>
              <a:gd name="connsiteY158" fmla="*/ 2041 h 706719"/>
              <a:gd name="connsiteX159" fmla="*/ 700618 w 906630"/>
              <a:gd name="connsiteY159" fmla="*/ 2041 h 706719"/>
              <a:gd name="connsiteX160" fmla="*/ 702024 w 906630"/>
              <a:gd name="connsiteY160" fmla="*/ 2041 h 706719"/>
              <a:gd name="connsiteX161" fmla="*/ 711093 w 906630"/>
              <a:gd name="connsiteY161" fmla="*/ 1683 h 706719"/>
              <a:gd name="connsiteX162" fmla="*/ 715862 w 906630"/>
              <a:gd name="connsiteY162" fmla="*/ 1352 h 706719"/>
              <a:gd name="connsiteX163" fmla="*/ 723496 w 906630"/>
              <a:gd name="connsiteY163" fmla="*/ 1021 h 706719"/>
              <a:gd name="connsiteX164" fmla="*/ 725177 w 906630"/>
              <a:gd name="connsiteY164" fmla="*/ 1021 h 706719"/>
              <a:gd name="connsiteX165" fmla="*/ 730883 w 906630"/>
              <a:gd name="connsiteY165" fmla="*/ 1021 h 706719"/>
              <a:gd name="connsiteX166" fmla="*/ 733033 w 906630"/>
              <a:gd name="connsiteY166" fmla="*/ 690 h 706719"/>
              <a:gd name="connsiteX167" fmla="*/ 736148 w 906630"/>
              <a:gd name="connsiteY167" fmla="*/ 690 h 706719"/>
              <a:gd name="connsiteX168" fmla="*/ 735431 w 906630"/>
              <a:gd name="connsiteY168" fmla="*/ 2703 h 706719"/>
              <a:gd name="connsiteX169" fmla="*/ 735184 w 906630"/>
              <a:gd name="connsiteY169" fmla="*/ 3393 h 706719"/>
              <a:gd name="connsiteX170" fmla="*/ 734935 w 906630"/>
              <a:gd name="connsiteY170" fmla="*/ 4055 h 706719"/>
              <a:gd name="connsiteX171" fmla="*/ 734715 w 906630"/>
              <a:gd name="connsiteY171" fmla="*/ 4386 h 706719"/>
              <a:gd name="connsiteX172" fmla="*/ 734715 w 906630"/>
              <a:gd name="connsiteY172" fmla="*/ 5075 h 706719"/>
              <a:gd name="connsiteX173" fmla="*/ 734935 w 906630"/>
              <a:gd name="connsiteY173" fmla="*/ 5406 h 706719"/>
              <a:gd name="connsiteX174" fmla="*/ 734935 w 906630"/>
              <a:gd name="connsiteY174" fmla="*/ 5737 h 706719"/>
              <a:gd name="connsiteX175" fmla="*/ 735184 w 906630"/>
              <a:gd name="connsiteY175" fmla="*/ 6426 h 706719"/>
              <a:gd name="connsiteX176" fmla="*/ 735900 w 906630"/>
              <a:gd name="connsiteY176" fmla="*/ 7420 h 706719"/>
              <a:gd name="connsiteX177" fmla="*/ 736617 w 906630"/>
              <a:gd name="connsiteY177" fmla="*/ 8110 h 706719"/>
              <a:gd name="connsiteX178" fmla="*/ 736617 w 906630"/>
              <a:gd name="connsiteY178" fmla="*/ 8772 h 706719"/>
              <a:gd name="connsiteX179" fmla="*/ 736368 w 906630"/>
              <a:gd name="connsiteY179" fmla="*/ 11805 h 706719"/>
              <a:gd name="connsiteX180" fmla="*/ 736617 w 906630"/>
              <a:gd name="connsiteY180" fmla="*/ 14840 h 706719"/>
              <a:gd name="connsiteX181" fmla="*/ 736617 w 906630"/>
              <a:gd name="connsiteY181" fmla="*/ 15861 h 706719"/>
              <a:gd name="connsiteX182" fmla="*/ 736368 w 906630"/>
              <a:gd name="connsiteY182" fmla="*/ 15861 h 706719"/>
              <a:gd name="connsiteX183" fmla="*/ 736368 w 906630"/>
              <a:gd name="connsiteY183" fmla="*/ 16192 h 706719"/>
              <a:gd name="connsiteX184" fmla="*/ 736148 w 906630"/>
              <a:gd name="connsiteY184" fmla="*/ 16523 h 706719"/>
              <a:gd name="connsiteX185" fmla="*/ 735431 w 906630"/>
              <a:gd name="connsiteY185" fmla="*/ 16881 h 706719"/>
              <a:gd name="connsiteX186" fmla="*/ 734935 w 906630"/>
              <a:gd name="connsiteY186" fmla="*/ 17543 h 706719"/>
              <a:gd name="connsiteX187" fmla="*/ 734467 w 906630"/>
              <a:gd name="connsiteY187" fmla="*/ 17874 h 706719"/>
              <a:gd name="connsiteX188" fmla="*/ 734218 w 906630"/>
              <a:gd name="connsiteY188" fmla="*/ 18563 h 706719"/>
              <a:gd name="connsiteX189" fmla="*/ 733998 w 906630"/>
              <a:gd name="connsiteY189" fmla="*/ 19225 h 706719"/>
              <a:gd name="connsiteX190" fmla="*/ 733750 w 906630"/>
              <a:gd name="connsiteY190" fmla="*/ 20246 h 706719"/>
              <a:gd name="connsiteX191" fmla="*/ 733750 w 906630"/>
              <a:gd name="connsiteY191" fmla="*/ 20577 h 706719"/>
              <a:gd name="connsiteX192" fmla="*/ 733282 w 906630"/>
              <a:gd name="connsiteY192" fmla="*/ 22591 h 706719"/>
              <a:gd name="connsiteX193" fmla="*/ 733033 w 906630"/>
              <a:gd name="connsiteY193" fmla="*/ 23942 h 706719"/>
              <a:gd name="connsiteX194" fmla="*/ 732785 w 906630"/>
              <a:gd name="connsiteY194" fmla="*/ 24963 h 706719"/>
              <a:gd name="connsiteX195" fmla="*/ 732317 w 906630"/>
              <a:gd name="connsiteY195" fmla="*/ 24963 h 706719"/>
              <a:gd name="connsiteX196" fmla="*/ 731849 w 906630"/>
              <a:gd name="connsiteY196" fmla="*/ 25625 h 706719"/>
              <a:gd name="connsiteX197" fmla="*/ 731600 w 906630"/>
              <a:gd name="connsiteY197" fmla="*/ 26976 h 706719"/>
              <a:gd name="connsiteX198" fmla="*/ 731600 w 906630"/>
              <a:gd name="connsiteY198" fmla="*/ 27639 h 706719"/>
              <a:gd name="connsiteX199" fmla="*/ 731849 w 906630"/>
              <a:gd name="connsiteY199" fmla="*/ 28660 h 706719"/>
              <a:gd name="connsiteX200" fmla="*/ 732096 w 906630"/>
              <a:gd name="connsiteY200" fmla="*/ 28991 h 706719"/>
              <a:gd name="connsiteX201" fmla="*/ 732317 w 906630"/>
              <a:gd name="connsiteY201" fmla="*/ 28991 h 706719"/>
              <a:gd name="connsiteX202" fmla="*/ 732785 w 906630"/>
              <a:gd name="connsiteY202" fmla="*/ 30011 h 706719"/>
              <a:gd name="connsiteX203" fmla="*/ 733033 w 906630"/>
              <a:gd name="connsiteY203" fmla="*/ 30342 h 706719"/>
              <a:gd name="connsiteX204" fmla="*/ 733282 w 906630"/>
              <a:gd name="connsiteY204" fmla="*/ 30342 h 706719"/>
              <a:gd name="connsiteX205" fmla="*/ 733501 w 906630"/>
              <a:gd name="connsiteY205" fmla="*/ 30673 h 706719"/>
              <a:gd name="connsiteX206" fmla="*/ 734218 w 906630"/>
              <a:gd name="connsiteY206" fmla="*/ 31004 h 706719"/>
              <a:gd name="connsiteX207" fmla="*/ 734715 w 906630"/>
              <a:gd name="connsiteY207" fmla="*/ 31335 h 706719"/>
              <a:gd name="connsiteX208" fmla="*/ 734935 w 906630"/>
              <a:gd name="connsiteY208" fmla="*/ 31693 h 706719"/>
              <a:gd name="connsiteX209" fmla="*/ 735184 w 906630"/>
              <a:gd name="connsiteY209" fmla="*/ 32355 h 706719"/>
              <a:gd name="connsiteX210" fmla="*/ 736368 w 906630"/>
              <a:gd name="connsiteY210" fmla="*/ 33376 h 706719"/>
              <a:gd name="connsiteX211" fmla="*/ 736865 w 906630"/>
              <a:gd name="connsiteY211" fmla="*/ 34038 h 706719"/>
              <a:gd name="connsiteX212" fmla="*/ 737085 w 906630"/>
              <a:gd name="connsiteY212" fmla="*/ 34369 h 706719"/>
              <a:gd name="connsiteX213" fmla="*/ 737085 w 906630"/>
              <a:gd name="connsiteY213" fmla="*/ 35058 h 706719"/>
              <a:gd name="connsiteX214" fmla="*/ 737085 w 906630"/>
              <a:gd name="connsiteY214" fmla="*/ 36741 h 706719"/>
              <a:gd name="connsiteX215" fmla="*/ 737085 w 906630"/>
              <a:gd name="connsiteY215" fmla="*/ 37403 h 706719"/>
              <a:gd name="connsiteX216" fmla="*/ 736865 w 906630"/>
              <a:gd name="connsiteY216" fmla="*/ 37734 h 706719"/>
              <a:gd name="connsiteX217" fmla="*/ 735900 w 906630"/>
              <a:gd name="connsiteY217" fmla="*/ 38755 h 706719"/>
              <a:gd name="connsiteX218" fmla="*/ 735652 w 906630"/>
              <a:gd name="connsiteY218" fmla="*/ 39417 h 706719"/>
              <a:gd name="connsiteX219" fmla="*/ 735431 w 906630"/>
              <a:gd name="connsiteY219" fmla="*/ 40079 h 706719"/>
              <a:gd name="connsiteX220" fmla="*/ 734935 w 906630"/>
              <a:gd name="connsiteY220" fmla="*/ 41099 h 706719"/>
              <a:gd name="connsiteX221" fmla="*/ 734715 w 906630"/>
              <a:gd name="connsiteY221" fmla="*/ 42121 h 706719"/>
              <a:gd name="connsiteX222" fmla="*/ 734467 w 906630"/>
              <a:gd name="connsiteY222" fmla="*/ 42782 h 706719"/>
              <a:gd name="connsiteX223" fmla="*/ 733750 w 906630"/>
              <a:gd name="connsiteY223" fmla="*/ 43775 h 706719"/>
              <a:gd name="connsiteX224" fmla="*/ 733501 w 906630"/>
              <a:gd name="connsiteY224" fmla="*/ 44465 h 706719"/>
              <a:gd name="connsiteX225" fmla="*/ 733501 w 906630"/>
              <a:gd name="connsiteY225" fmla="*/ 46809 h 706719"/>
              <a:gd name="connsiteX226" fmla="*/ 733501 w 906630"/>
              <a:gd name="connsiteY226" fmla="*/ 50837 h 706719"/>
              <a:gd name="connsiteX227" fmla="*/ 733501 w 906630"/>
              <a:gd name="connsiteY227" fmla="*/ 51168 h 706719"/>
              <a:gd name="connsiteX228" fmla="*/ 733501 w 906630"/>
              <a:gd name="connsiteY228" fmla="*/ 51499 h 706719"/>
              <a:gd name="connsiteX229" fmla="*/ 733998 w 906630"/>
              <a:gd name="connsiteY229" fmla="*/ 51857 h 706719"/>
              <a:gd name="connsiteX230" fmla="*/ 733501 w 906630"/>
              <a:gd name="connsiteY230" fmla="*/ 53181 h 706719"/>
              <a:gd name="connsiteX231" fmla="*/ 733033 w 906630"/>
              <a:gd name="connsiteY231" fmla="*/ 53512 h 706719"/>
              <a:gd name="connsiteX232" fmla="*/ 733282 w 906630"/>
              <a:gd name="connsiteY232" fmla="*/ 54202 h 706719"/>
              <a:gd name="connsiteX233" fmla="*/ 733282 w 906630"/>
              <a:gd name="connsiteY233" fmla="*/ 54532 h 706719"/>
              <a:gd name="connsiteX234" fmla="*/ 733033 w 906630"/>
              <a:gd name="connsiteY234" fmla="*/ 54532 h 706719"/>
              <a:gd name="connsiteX235" fmla="*/ 732785 w 906630"/>
              <a:gd name="connsiteY235" fmla="*/ 54532 h 706719"/>
              <a:gd name="connsiteX236" fmla="*/ 732785 w 906630"/>
              <a:gd name="connsiteY236" fmla="*/ 54863 h 706719"/>
              <a:gd name="connsiteX237" fmla="*/ 732785 w 906630"/>
              <a:gd name="connsiteY237" fmla="*/ 55194 h 706719"/>
              <a:gd name="connsiteX238" fmla="*/ 732785 w 906630"/>
              <a:gd name="connsiteY238" fmla="*/ 55525 h 706719"/>
              <a:gd name="connsiteX239" fmla="*/ 732565 w 906630"/>
              <a:gd name="connsiteY239" fmla="*/ 56215 h 706719"/>
              <a:gd name="connsiteX240" fmla="*/ 733033 w 906630"/>
              <a:gd name="connsiteY240" fmla="*/ 56546 h 706719"/>
              <a:gd name="connsiteX241" fmla="*/ 733033 w 906630"/>
              <a:gd name="connsiteY241" fmla="*/ 56877 h 706719"/>
              <a:gd name="connsiteX242" fmla="*/ 732785 w 906630"/>
              <a:gd name="connsiteY242" fmla="*/ 57208 h 706719"/>
              <a:gd name="connsiteX243" fmla="*/ 732565 w 906630"/>
              <a:gd name="connsiteY243" fmla="*/ 57208 h 706719"/>
              <a:gd name="connsiteX244" fmla="*/ 732317 w 906630"/>
              <a:gd name="connsiteY244" fmla="*/ 57539 h 706719"/>
              <a:gd name="connsiteX245" fmla="*/ 732096 w 906630"/>
              <a:gd name="connsiteY245" fmla="*/ 57897 h 706719"/>
              <a:gd name="connsiteX246" fmla="*/ 731849 w 906630"/>
              <a:gd name="connsiteY246" fmla="*/ 57897 h 706719"/>
              <a:gd name="connsiteX247" fmla="*/ 731849 w 906630"/>
              <a:gd name="connsiteY247" fmla="*/ 58229 h 706719"/>
              <a:gd name="connsiteX248" fmla="*/ 732096 w 906630"/>
              <a:gd name="connsiteY248" fmla="*/ 58560 h 706719"/>
              <a:gd name="connsiteX249" fmla="*/ 731600 w 906630"/>
              <a:gd name="connsiteY249" fmla="*/ 59222 h 706719"/>
              <a:gd name="connsiteX250" fmla="*/ 731379 w 906630"/>
              <a:gd name="connsiteY250" fmla="*/ 59553 h 706719"/>
              <a:gd name="connsiteX251" fmla="*/ 731379 w 906630"/>
              <a:gd name="connsiteY251" fmla="*/ 59912 h 706719"/>
              <a:gd name="connsiteX252" fmla="*/ 732096 w 906630"/>
              <a:gd name="connsiteY252" fmla="*/ 60573 h 706719"/>
              <a:gd name="connsiteX253" fmla="*/ 731849 w 906630"/>
              <a:gd name="connsiteY253" fmla="*/ 60573 h 706719"/>
              <a:gd name="connsiteX254" fmla="*/ 731132 w 906630"/>
              <a:gd name="connsiteY254" fmla="*/ 61235 h 706719"/>
              <a:gd name="connsiteX255" fmla="*/ 730883 w 906630"/>
              <a:gd name="connsiteY255" fmla="*/ 61566 h 706719"/>
              <a:gd name="connsiteX256" fmla="*/ 731132 w 906630"/>
              <a:gd name="connsiteY256" fmla="*/ 61925 h 706719"/>
              <a:gd name="connsiteX257" fmla="*/ 731132 w 906630"/>
              <a:gd name="connsiteY257" fmla="*/ 62256 h 706719"/>
              <a:gd name="connsiteX258" fmla="*/ 731132 w 906630"/>
              <a:gd name="connsiteY258" fmla="*/ 62918 h 706719"/>
              <a:gd name="connsiteX259" fmla="*/ 730883 w 906630"/>
              <a:gd name="connsiteY259" fmla="*/ 63249 h 706719"/>
              <a:gd name="connsiteX260" fmla="*/ 730663 w 906630"/>
              <a:gd name="connsiteY260" fmla="*/ 63911 h 706719"/>
              <a:gd name="connsiteX261" fmla="*/ 730663 w 906630"/>
              <a:gd name="connsiteY261" fmla="*/ 64269 h 706719"/>
              <a:gd name="connsiteX262" fmla="*/ 731600 w 906630"/>
              <a:gd name="connsiteY262" fmla="*/ 65262 h 706719"/>
              <a:gd name="connsiteX263" fmla="*/ 731849 w 906630"/>
              <a:gd name="connsiteY263" fmla="*/ 66284 h 706719"/>
              <a:gd name="connsiteX264" fmla="*/ 732096 w 906630"/>
              <a:gd name="connsiteY264" fmla="*/ 67276 h 706719"/>
              <a:gd name="connsiteX265" fmla="*/ 732317 w 906630"/>
              <a:gd name="connsiteY265" fmla="*/ 67607 h 706719"/>
              <a:gd name="connsiteX266" fmla="*/ 732096 w 906630"/>
              <a:gd name="connsiteY266" fmla="*/ 67938 h 706719"/>
              <a:gd name="connsiteX267" fmla="*/ 732096 w 906630"/>
              <a:gd name="connsiteY267" fmla="*/ 68269 h 706719"/>
              <a:gd name="connsiteX268" fmla="*/ 731600 w 906630"/>
              <a:gd name="connsiteY268" fmla="*/ 68628 h 706719"/>
              <a:gd name="connsiteX269" fmla="*/ 731600 w 906630"/>
              <a:gd name="connsiteY269" fmla="*/ 68959 h 706719"/>
              <a:gd name="connsiteX270" fmla="*/ 732096 w 906630"/>
              <a:gd name="connsiteY270" fmla="*/ 69621 h 706719"/>
              <a:gd name="connsiteX271" fmla="*/ 732317 w 906630"/>
              <a:gd name="connsiteY271" fmla="*/ 69952 h 706719"/>
              <a:gd name="connsiteX272" fmla="*/ 732565 w 906630"/>
              <a:gd name="connsiteY272" fmla="*/ 70972 h 706719"/>
              <a:gd name="connsiteX273" fmla="*/ 733282 w 906630"/>
              <a:gd name="connsiteY273" fmla="*/ 72296 h 706719"/>
              <a:gd name="connsiteX274" fmla="*/ 733998 w 906630"/>
              <a:gd name="connsiteY274" fmla="*/ 72958 h 706719"/>
              <a:gd name="connsiteX275" fmla="*/ 734218 w 906630"/>
              <a:gd name="connsiteY275" fmla="*/ 73316 h 706719"/>
              <a:gd name="connsiteX276" fmla="*/ 734218 w 906630"/>
              <a:gd name="connsiteY276" fmla="*/ 73647 h 706719"/>
              <a:gd name="connsiteX277" fmla="*/ 734467 w 906630"/>
              <a:gd name="connsiteY277" fmla="*/ 73978 h 706719"/>
              <a:gd name="connsiteX278" fmla="*/ 734715 w 906630"/>
              <a:gd name="connsiteY278" fmla="*/ 73978 h 706719"/>
              <a:gd name="connsiteX279" fmla="*/ 735184 w 906630"/>
              <a:gd name="connsiteY279" fmla="*/ 74310 h 706719"/>
              <a:gd name="connsiteX280" fmla="*/ 736148 w 906630"/>
              <a:gd name="connsiteY280" fmla="*/ 74972 h 706719"/>
              <a:gd name="connsiteX281" fmla="*/ 736617 w 906630"/>
              <a:gd name="connsiteY281" fmla="*/ 75662 h 706719"/>
              <a:gd name="connsiteX282" fmla="*/ 736368 w 906630"/>
              <a:gd name="connsiteY282" fmla="*/ 75993 h 706719"/>
              <a:gd name="connsiteX283" fmla="*/ 736617 w 906630"/>
              <a:gd name="connsiteY283" fmla="*/ 76324 h 706719"/>
              <a:gd name="connsiteX284" fmla="*/ 737334 w 906630"/>
              <a:gd name="connsiteY284" fmla="*/ 77648 h 706719"/>
              <a:gd name="connsiteX285" fmla="*/ 737581 w 906630"/>
              <a:gd name="connsiteY285" fmla="*/ 77648 h 706719"/>
              <a:gd name="connsiteX286" fmla="*/ 737581 w 906630"/>
              <a:gd name="connsiteY286" fmla="*/ 78337 h 706719"/>
              <a:gd name="connsiteX287" fmla="*/ 737581 w 906630"/>
              <a:gd name="connsiteY287" fmla="*/ 78668 h 706719"/>
              <a:gd name="connsiteX288" fmla="*/ 737802 w 906630"/>
              <a:gd name="connsiteY288" fmla="*/ 78668 h 706719"/>
              <a:gd name="connsiteX289" fmla="*/ 738270 w 906630"/>
              <a:gd name="connsiteY289" fmla="*/ 78999 h 706719"/>
              <a:gd name="connsiteX290" fmla="*/ 738519 w 906630"/>
              <a:gd name="connsiteY290" fmla="*/ 79330 h 706719"/>
              <a:gd name="connsiteX291" fmla="*/ 738519 w 906630"/>
              <a:gd name="connsiteY291" fmla="*/ 79992 h 706719"/>
              <a:gd name="connsiteX292" fmla="*/ 738519 w 906630"/>
              <a:gd name="connsiteY292" fmla="*/ 80681 h 706719"/>
              <a:gd name="connsiteX293" fmla="*/ 738519 w 906630"/>
              <a:gd name="connsiteY293" fmla="*/ 81012 h 706719"/>
              <a:gd name="connsiteX294" fmla="*/ 738766 w 906630"/>
              <a:gd name="connsiteY294" fmla="*/ 81343 h 706719"/>
              <a:gd name="connsiteX295" fmla="*/ 739483 w 906630"/>
              <a:gd name="connsiteY295" fmla="*/ 82005 h 706719"/>
              <a:gd name="connsiteX296" fmla="*/ 740200 w 906630"/>
              <a:gd name="connsiteY296" fmla="*/ 83358 h 706719"/>
              <a:gd name="connsiteX297" fmla="*/ 740420 w 906630"/>
              <a:gd name="connsiteY297" fmla="*/ 84682 h 706719"/>
              <a:gd name="connsiteX298" fmla="*/ 740420 w 906630"/>
              <a:gd name="connsiteY298" fmla="*/ 85702 h 706719"/>
              <a:gd name="connsiteX299" fmla="*/ 740917 w 906630"/>
              <a:gd name="connsiteY299" fmla="*/ 87026 h 706719"/>
              <a:gd name="connsiteX300" fmla="*/ 741137 w 906630"/>
              <a:gd name="connsiteY300" fmla="*/ 87357 h 706719"/>
              <a:gd name="connsiteX301" fmla="*/ 741137 w 906630"/>
              <a:gd name="connsiteY301" fmla="*/ 88019 h 706719"/>
              <a:gd name="connsiteX302" fmla="*/ 741137 w 906630"/>
              <a:gd name="connsiteY302" fmla="*/ 89039 h 706719"/>
              <a:gd name="connsiteX303" fmla="*/ 740917 w 906630"/>
              <a:gd name="connsiteY303" fmla="*/ 90694 h 706719"/>
              <a:gd name="connsiteX304" fmla="*/ 741634 w 906630"/>
              <a:gd name="connsiteY304" fmla="*/ 92046 h 706719"/>
              <a:gd name="connsiteX305" fmla="*/ 741634 w 906630"/>
              <a:gd name="connsiteY305" fmla="*/ 92708 h 706719"/>
              <a:gd name="connsiteX306" fmla="*/ 741634 w 906630"/>
              <a:gd name="connsiteY306" fmla="*/ 93370 h 706719"/>
              <a:gd name="connsiteX307" fmla="*/ 741386 w 906630"/>
              <a:gd name="connsiteY307" fmla="*/ 94722 h 706719"/>
              <a:gd name="connsiteX308" fmla="*/ 739703 w 906630"/>
              <a:gd name="connsiteY308" fmla="*/ 99053 h 706719"/>
              <a:gd name="connsiteX309" fmla="*/ 739483 w 906630"/>
              <a:gd name="connsiteY309" fmla="*/ 100073 h 706719"/>
              <a:gd name="connsiteX310" fmla="*/ 739235 w 906630"/>
              <a:gd name="connsiteY310" fmla="*/ 101066 h 706719"/>
              <a:gd name="connsiteX311" fmla="*/ 738987 w 906630"/>
              <a:gd name="connsiteY311" fmla="*/ 101728 h 706719"/>
              <a:gd name="connsiteX312" fmla="*/ 738519 w 906630"/>
              <a:gd name="connsiteY312" fmla="*/ 102059 h 706719"/>
              <a:gd name="connsiteX313" fmla="*/ 737581 w 906630"/>
              <a:gd name="connsiteY313" fmla="*/ 103079 h 706719"/>
              <a:gd name="connsiteX314" fmla="*/ 737085 w 906630"/>
              <a:gd name="connsiteY314" fmla="*/ 103741 h 706719"/>
              <a:gd name="connsiteX315" fmla="*/ 737085 w 906630"/>
              <a:gd name="connsiteY315" fmla="*/ 105065 h 706719"/>
              <a:gd name="connsiteX316" fmla="*/ 737085 w 906630"/>
              <a:gd name="connsiteY316" fmla="*/ 106417 h 706719"/>
              <a:gd name="connsiteX317" fmla="*/ 737802 w 906630"/>
              <a:gd name="connsiteY317" fmla="*/ 108404 h 706719"/>
              <a:gd name="connsiteX318" fmla="*/ 738050 w 906630"/>
              <a:gd name="connsiteY318" fmla="*/ 109066 h 706719"/>
              <a:gd name="connsiteX319" fmla="*/ 738270 w 906630"/>
              <a:gd name="connsiteY319" fmla="*/ 110086 h 706719"/>
              <a:gd name="connsiteX320" fmla="*/ 738270 w 906630"/>
              <a:gd name="connsiteY320" fmla="*/ 111410 h 706719"/>
              <a:gd name="connsiteX321" fmla="*/ 738270 w 906630"/>
              <a:gd name="connsiteY321" fmla="*/ 112403 h 706719"/>
              <a:gd name="connsiteX322" fmla="*/ 738270 w 906630"/>
              <a:gd name="connsiteY322" fmla="*/ 113754 h 706719"/>
              <a:gd name="connsiteX323" fmla="*/ 738519 w 906630"/>
              <a:gd name="connsiteY323" fmla="*/ 115078 h 706719"/>
              <a:gd name="connsiteX324" fmla="*/ 738987 w 906630"/>
              <a:gd name="connsiteY324" fmla="*/ 117422 h 706719"/>
              <a:gd name="connsiteX325" fmla="*/ 739483 w 906630"/>
              <a:gd name="connsiteY325" fmla="*/ 118747 h 706719"/>
              <a:gd name="connsiteX326" fmla="*/ 739703 w 906630"/>
              <a:gd name="connsiteY326" fmla="*/ 119409 h 706719"/>
              <a:gd name="connsiteX327" fmla="*/ 739483 w 906630"/>
              <a:gd name="connsiteY327" fmla="*/ 121092 h 706719"/>
              <a:gd name="connsiteX328" fmla="*/ 738987 w 906630"/>
              <a:gd name="connsiteY328" fmla="*/ 122084 h 706719"/>
              <a:gd name="connsiteX329" fmla="*/ 738766 w 906630"/>
              <a:gd name="connsiteY329" fmla="*/ 123408 h 706719"/>
              <a:gd name="connsiteX330" fmla="*/ 738270 w 906630"/>
              <a:gd name="connsiteY330" fmla="*/ 124401 h 706719"/>
              <a:gd name="connsiteX331" fmla="*/ 737581 w 906630"/>
              <a:gd name="connsiteY331" fmla="*/ 124401 h 706719"/>
              <a:gd name="connsiteX332" fmla="*/ 737085 w 906630"/>
              <a:gd name="connsiteY332" fmla="*/ 124732 h 706719"/>
              <a:gd name="connsiteX333" fmla="*/ 736865 w 906630"/>
              <a:gd name="connsiteY333" fmla="*/ 125063 h 706719"/>
              <a:gd name="connsiteX334" fmla="*/ 736148 w 906630"/>
              <a:gd name="connsiteY334" fmla="*/ 125422 h 706719"/>
              <a:gd name="connsiteX335" fmla="*/ 736148 w 906630"/>
              <a:gd name="connsiteY335" fmla="*/ 125753 h 706719"/>
              <a:gd name="connsiteX336" fmla="*/ 735652 w 906630"/>
              <a:gd name="connsiteY336" fmla="*/ 126084 h 706719"/>
              <a:gd name="connsiteX337" fmla="*/ 735184 w 906630"/>
              <a:gd name="connsiteY337" fmla="*/ 126415 h 706719"/>
              <a:gd name="connsiteX338" fmla="*/ 735184 w 906630"/>
              <a:gd name="connsiteY338" fmla="*/ 127409 h 706719"/>
              <a:gd name="connsiteX339" fmla="*/ 734715 w 906630"/>
              <a:gd name="connsiteY339" fmla="*/ 127739 h 706719"/>
              <a:gd name="connsiteX340" fmla="*/ 734715 w 906630"/>
              <a:gd name="connsiteY340" fmla="*/ 128401 h 706719"/>
              <a:gd name="connsiteX341" fmla="*/ 734467 w 906630"/>
              <a:gd name="connsiteY341" fmla="*/ 128732 h 706719"/>
              <a:gd name="connsiteX342" fmla="*/ 733998 w 906630"/>
              <a:gd name="connsiteY342" fmla="*/ 129753 h 706719"/>
              <a:gd name="connsiteX343" fmla="*/ 733998 w 906630"/>
              <a:gd name="connsiteY343" fmla="*/ 130084 h 706719"/>
              <a:gd name="connsiteX344" fmla="*/ 732785 w 906630"/>
              <a:gd name="connsiteY344" fmla="*/ 130746 h 706719"/>
              <a:gd name="connsiteX345" fmla="*/ 732785 w 906630"/>
              <a:gd name="connsiteY345" fmla="*/ 131077 h 706719"/>
              <a:gd name="connsiteX346" fmla="*/ 732317 w 906630"/>
              <a:gd name="connsiteY346" fmla="*/ 131408 h 706719"/>
              <a:gd name="connsiteX347" fmla="*/ 732096 w 906630"/>
              <a:gd name="connsiteY347" fmla="*/ 131408 h 706719"/>
              <a:gd name="connsiteX348" fmla="*/ 731600 w 906630"/>
              <a:gd name="connsiteY348" fmla="*/ 131739 h 706719"/>
              <a:gd name="connsiteX349" fmla="*/ 731379 w 906630"/>
              <a:gd name="connsiteY349" fmla="*/ 132401 h 706719"/>
              <a:gd name="connsiteX350" fmla="*/ 731132 w 906630"/>
              <a:gd name="connsiteY350" fmla="*/ 132732 h 706719"/>
              <a:gd name="connsiteX351" fmla="*/ 730883 w 906630"/>
              <a:gd name="connsiteY351" fmla="*/ 132732 h 706719"/>
              <a:gd name="connsiteX352" fmla="*/ 730663 w 906630"/>
              <a:gd name="connsiteY352" fmla="*/ 132732 h 706719"/>
              <a:gd name="connsiteX353" fmla="*/ 730663 w 906630"/>
              <a:gd name="connsiteY353" fmla="*/ 133063 h 706719"/>
              <a:gd name="connsiteX354" fmla="*/ 730663 w 906630"/>
              <a:gd name="connsiteY354" fmla="*/ 133724 h 706719"/>
              <a:gd name="connsiteX355" fmla="*/ 730663 w 906630"/>
              <a:gd name="connsiteY355" fmla="*/ 134386 h 706719"/>
              <a:gd name="connsiteX356" fmla="*/ 730663 w 906630"/>
              <a:gd name="connsiteY356" fmla="*/ 134745 h 706719"/>
              <a:gd name="connsiteX357" fmla="*/ 729946 w 906630"/>
              <a:gd name="connsiteY357" fmla="*/ 135407 h 706719"/>
              <a:gd name="connsiteX358" fmla="*/ 729946 w 906630"/>
              <a:gd name="connsiteY358" fmla="*/ 135738 h 706719"/>
              <a:gd name="connsiteX359" fmla="*/ 729946 w 906630"/>
              <a:gd name="connsiteY359" fmla="*/ 136069 h 706719"/>
              <a:gd name="connsiteX360" fmla="*/ 729946 w 906630"/>
              <a:gd name="connsiteY360" fmla="*/ 136400 h 706719"/>
              <a:gd name="connsiteX361" fmla="*/ 730166 w 906630"/>
              <a:gd name="connsiteY361" fmla="*/ 136731 h 706719"/>
              <a:gd name="connsiteX362" fmla="*/ 729946 w 906630"/>
              <a:gd name="connsiteY362" fmla="*/ 136731 h 706719"/>
              <a:gd name="connsiteX363" fmla="*/ 729698 w 906630"/>
              <a:gd name="connsiteY363" fmla="*/ 137394 h 706719"/>
              <a:gd name="connsiteX364" fmla="*/ 729449 w 906630"/>
              <a:gd name="connsiteY364" fmla="*/ 138718 h 706719"/>
              <a:gd name="connsiteX365" fmla="*/ 729449 w 906630"/>
              <a:gd name="connsiteY365" fmla="*/ 139049 h 706719"/>
              <a:gd name="connsiteX366" fmla="*/ 729230 w 906630"/>
              <a:gd name="connsiteY366" fmla="*/ 140041 h 706719"/>
              <a:gd name="connsiteX367" fmla="*/ 729230 w 906630"/>
              <a:gd name="connsiteY367" fmla="*/ 140400 h 706719"/>
              <a:gd name="connsiteX368" fmla="*/ 728514 w 906630"/>
              <a:gd name="connsiteY368" fmla="*/ 141062 h 706719"/>
              <a:gd name="connsiteX369" fmla="*/ 728265 w 906630"/>
              <a:gd name="connsiteY369" fmla="*/ 141393 h 706719"/>
              <a:gd name="connsiteX370" fmla="*/ 727797 w 906630"/>
              <a:gd name="connsiteY370" fmla="*/ 142055 h 706719"/>
              <a:gd name="connsiteX371" fmla="*/ 727797 w 906630"/>
              <a:gd name="connsiteY371" fmla="*/ 142386 h 706719"/>
              <a:gd name="connsiteX372" fmla="*/ 728017 w 906630"/>
              <a:gd name="connsiteY372" fmla="*/ 143379 h 706719"/>
              <a:gd name="connsiteX373" fmla="*/ 728265 w 906630"/>
              <a:gd name="connsiteY373" fmla="*/ 144703 h 706719"/>
              <a:gd name="connsiteX374" fmla="*/ 728265 w 906630"/>
              <a:gd name="connsiteY374" fmla="*/ 145364 h 706719"/>
              <a:gd name="connsiteX375" fmla="*/ 728265 w 906630"/>
              <a:gd name="connsiteY375" fmla="*/ 145695 h 706719"/>
              <a:gd name="connsiteX376" fmla="*/ 728017 w 906630"/>
              <a:gd name="connsiteY376" fmla="*/ 146027 h 706719"/>
              <a:gd name="connsiteX377" fmla="*/ 727548 w 906630"/>
              <a:gd name="connsiteY377" fmla="*/ 147379 h 706719"/>
              <a:gd name="connsiteX378" fmla="*/ 727080 w 906630"/>
              <a:gd name="connsiteY378" fmla="*/ 148703 h 706719"/>
              <a:gd name="connsiteX379" fmla="*/ 726114 w 906630"/>
              <a:gd name="connsiteY379" fmla="*/ 150689 h 706719"/>
              <a:gd name="connsiteX380" fmla="*/ 726114 w 906630"/>
              <a:gd name="connsiteY380" fmla="*/ 152012 h 706719"/>
              <a:gd name="connsiteX381" fmla="*/ 725894 w 906630"/>
              <a:gd name="connsiteY381" fmla="*/ 153336 h 706719"/>
              <a:gd name="connsiteX382" fmla="*/ 725177 w 906630"/>
              <a:gd name="connsiteY382" fmla="*/ 156344 h 706719"/>
              <a:gd name="connsiteX383" fmla="*/ 725398 w 906630"/>
              <a:gd name="connsiteY383" fmla="*/ 156675 h 706719"/>
              <a:gd name="connsiteX384" fmla="*/ 726114 w 906630"/>
              <a:gd name="connsiteY384" fmla="*/ 157337 h 706719"/>
              <a:gd name="connsiteX385" fmla="*/ 726363 w 906630"/>
              <a:gd name="connsiteY385" fmla="*/ 157337 h 706719"/>
              <a:gd name="connsiteX386" fmla="*/ 726831 w 906630"/>
              <a:gd name="connsiteY386" fmla="*/ 157999 h 706719"/>
              <a:gd name="connsiteX387" fmla="*/ 727327 w 906630"/>
              <a:gd name="connsiteY387" fmla="*/ 158329 h 706719"/>
              <a:gd name="connsiteX388" fmla="*/ 727797 w 906630"/>
              <a:gd name="connsiteY388" fmla="*/ 158660 h 706719"/>
              <a:gd name="connsiteX389" fmla="*/ 728265 w 906630"/>
              <a:gd name="connsiteY389" fmla="*/ 158991 h 706719"/>
              <a:gd name="connsiteX390" fmla="*/ 728734 w 906630"/>
              <a:gd name="connsiteY390" fmla="*/ 159984 h 706719"/>
              <a:gd name="connsiteX391" fmla="*/ 728734 w 906630"/>
              <a:gd name="connsiteY391" fmla="*/ 160646 h 706719"/>
              <a:gd name="connsiteX392" fmla="*/ 728734 w 906630"/>
              <a:gd name="connsiteY392" fmla="*/ 161639 h 706719"/>
              <a:gd name="connsiteX393" fmla="*/ 728265 w 906630"/>
              <a:gd name="connsiteY393" fmla="*/ 165639 h 706719"/>
              <a:gd name="connsiteX394" fmla="*/ 728017 w 906630"/>
              <a:gd name="connsiteY394" fmla="*/ 166301 h 706719"/>
              <a:gd name="connsiteX395" fmla="*/ 728017 w 906630"/>
              <a:gd name="connsiteY395" fmla="*/ 166632 h 706719"/>
              <a:gd name="connsiteX396" fmla="*/ 728265 w 906630"/>
              <a:gd name="connsiteY396" fmla="*/ 167294 h 706719"/>
              <a:gd name="connsiteX397" fmla="*/ 728734 w 906630"/>
              <a:gd name="connsiteY397" fmla="*/ 168618 h 706719"/>
              <a:gd name="connsiteX398" fmla="*/ 728982 w 906630"/>
              <a:gd name="connsiteY398" fmla="*/ 171597 h 706719"/>
              <a:gd name="connsiteX399" fmla="*/ 728514 w 906630"/>
              <a:gd name="connsiteY399" fmla="*/ 173914 h 706719"/>
              <a:gd name="connsiteX400" fmla="*/ 728734 w 906630"/>
              <a:gd name="connsiteY400" fmla="*/ 174576 h 706719"/>
              <a:gd name="connsiteX401" fmla="*/ 728982 w 906630"/>
              <a:gd name="connsiteY401" fmla="*/ 175569 h 706719"/>
              <a:gd name="connsiteX402" fmla="*/ 729449 w 906630"/>
              <a:gd name="connsiteY402" fmla="*/ 176561 h 706719"/>
              <a:gd name="connsiteX403" fmla="*/ 729946 w 906630"/>
              <a:gd name="connsiteY403" fmla="*/ 178547 h 706719"/>
              <a:gd name="connsiteX404" fmla="*/ 729946 w 906630"/>
              <a:gd name="connsiteY404" fmla="*/ 178878 h 706719"/>
              <a:gd name="connsiteX405" fmla="*/ 731379 w 906630"/>
              <a:gd name="connsiteY405" fmla="*/ 180865 h 706719"/>
              <a:gd name="connsiteX406" fmla="*/ 732317 w 906630"/>
              <a:gd name="connsiteY406" fmla="*/ 182520 h 706719"/>
              <a:gd name="connsiteX407" fmla="*/ 732565 w 906630"/>
              <a:gd name="connsiteY407" fmla="*/ 183182 h 706719"/>
              <a:gd name="connsiteX408" fmla="*/ 732565 w 906630"/>
              <a:gd name="connsiteY408" fmla="*/ 183513 h 706719"/>
              <a:gd name="connsiteX409" fmla="*/ 731849 w 906630"/>
              <a:gd name="connsiteY409" fmla="*/ 184837 h 706719"/>
              <a:gd name="connsiteX410" fmla="*/ 731600 w 906630"/>
              <a:gd name="connsiteY410" fmla="*/ 185830 h 706719"/>
              <a:gd name="connsiteX411" fmla="*/ 731600 w 906630"/>
              <a:gd name="connsiteY411" fmla="*/ 186492 h 706719"/>
              <a:gd name="connsiteX412" fmla="*/ 731600 w 906630"/>
              <a:gd name="connsiteY412" fmla="*/ 186823 h 706719"/>
              <a:gd name="connsiteX413" fmla="*/ 732565 w 906630"/>
              <a:gd name="connsiteY413" fmla="*/ 187485 h 706719"/>
              <a:gd name="connsiteX414" fmla="*/ 732785 w 906630"/>
              <a:gd name="connsiteY414" fmla="*/ 187816 h 706719"/>
              <a:gd name="connsiteX415" fmla="*/ 732785 w 906630"/>
              <a:gd name="connsiteY415" fmla="*/ 188146 h 706719"/>
              <a:gd name="connsiteX416" fmla="*/ 732565 w 906630"/>
              <a:gd name="connsiteY416" fmla="*/ 188477 h 706719"/>
              <a:gd name="connsiteX417" fmla="*/ 732317 w 906630"/>
              <a:gd name="connsiteY417" fmla="*/ 188808 h 706719"/>
              <a:gd name="connsiteX418" fmla="*/ 731600 w 906630"/>
              <a:gd name="connsiteY418" fmla="*/ 189139 h 706719"/>
              <a:gd name="connsiteX419" fmla="*/ 730883 w 906630"/>
              <a:gd name="connsiteY419" fmla="*/ 190133 h 706719"/>
              <a:gd name="connsiteX420" fmla="*/ 730663 w 906630"/>
              <a:gd name="connsiteY420" fmla="*/ 190464 h 706719"/>
              <a:gd name="connsiteX421" fmla="*/ 730415 w 906630"/>
              <a:gd name="connsiteY421" fmla="*/ 191788 h 706719"/>
              <a:gd name="connsiteX422" fmla="*/ 730663 w 906630"/>
              <a:gd name="connsiteY422" fmla="*/ 192450 h 706719"/>
              <a:gd name="connsiteX423" fmla="*/ 731379 w 906630"/>
              <a:gd name="connsiteY423" fmla="*/ 193112 h 706719"/>
              <a:gd name="connsiteX424" fmla="*/ 731849 w 906630"/>
              <a:gd name="connsiteY424" fmla="*/ 193443 h 706719"/>
              <a:gd name="connsiteX425" fmla="*/ 731849 w 906630"/>
              <a:gd name="connsiteY425" fmla="*/ 193774 h 706719"/>
              <a:gd name="connsiteX426" fmla="*/ 732096 w 906630"/>
              <a:gd name="connsiteY426" fmla="*/ 194436 h 706719"/>
              <a:gd name="connsiteX427" fmla="*/ 732096 w 906630"/>
              <a:gd name="connsiteY427" fmla="*/ 195098 h 706719"/>
              <a:gd name="connsiteX428" fmla="*/ 732317 w 906630"/>
              <a:gd name="connsiteY428" fmla="*/ 195429 h 706719"/>
              <a:gd name="connsiteX429" fmla="*/ 733282 w 906630"/>
              <a:gd name="connsiteY429" fmla="*/ 196422 h 706719"/>
              <a:gd name="connsiteX430" fmla="*/ 733750 w 906630"/>
              <a:gd name="connsiteY430" fmla="*/ 196753 h 706719"/>
              <a:gd name="connsiteX431" fmla="*/ 734467 w 906630"/>
              <a:gd name="connsiteY431" fmla="*/ 197415 h 706719"/>
              <a:gd name="connsiteX432" fmla="*/ 734715 w 906630"/>
              <a:gd name="connsiteY432" fmla="*/ 198739 h 706719"/>
              <a:gd name="connsiteX433" fmla="*/ 734715 w 906630"/>
              <a:gd name="connsiteY433" fmla="*/ 199070 h 706719"/>
              <a:gd name="connsiteX434" fmla="*/ 735184 w 906630"/>
              <a:gd name="connsiteY434" fmla="*/ 199732 h 706719"/>
              <a:gd name="connsiteX435" fmla="*/ 735184 w 906630"/>
              <a:gd name="connsiteY435" fmla="*/ 200063 h 706719"/>
              <a:gd name="connsiteX436" fmla="*/ 734715 w 906630"/>
              <a:gd name="connsiteY436" fmla="*/ 201055 h 706719"/>
              <a:gd name="connsiteX437" fmla="*/ 733750 w 906630"/>
              <a:gd name="connsiteY437" fmla="*/ 202711 h 706719"/>
              <a:gd name="connsiteX438" fmla="*/ 733033 w 906630"/>
              <a:gd name="connsiteY438" fmla="*/ 204008 h 706719"/>
              <a:gd name="connsiteX439" fmla="*/ 733033 w 906630"/>
              <a:gd name="connsiteY439" fmla="*/ 204339 h 706719"/>
              <a:gd name="connsiteX440" fmla="*/ 732785 w 906630"/>
              <a:gd name="connsiteY440" fmla="*/ 205332 h 706719"/>
              <a:gd name="connsiteX441" fmla="*/ 733033 w 906630"/>
              <a:gd name="connsiteY441" fmla="*/ 206655 h 706719"/>
              <a:gd name="connsiteX442" fmla="*/ 732785 w 906630"/>
              <a:gd name="connsiteY442" fmla="*/ 206986 h 706719"/>
              <a:gd name="connsiteX443" fmla="*/ 732096 w 906630"/>
              <a:gd name="connsiteY443" fmla="*/ 208310 h 706719"/>
              <a:gd name="connsiteX444" fmla="*/ 731379 w 906630"/>
              <a:gd name="connsiteY444" fmla="*/ 208972 h 706719"/>
              <a:gd name="connsiteX445" fmla="*/ 731132 w 906630"/>
              <a:gd name="connsiteY445" fmla="*/ 209303 h 706719"/>
              <a:gd name="connsiteX446" fmla="*/ 730415 w 906630"/>
              <a:gd name="connsiteY446" fmla="*/ 210627 h 706719"/>
              <a:gd name="connsiteX447" fmla="*/ 730166 w 906630"/>
              <a:gd name="connsiteY447" fmla="*/ 211289 h 706719"/>
              <a:gd name="connsiteX448" fmla="*/ 729946 w 906630"/>
              <a:gd name="connsiteY448" fmla="*/ 211620 h 706719"/>
              <a:gd name="connsiteX449" fmla="*/ 729698 w 906630"/>
              <a:gd name="connsiteY449" fmla="*/ 211951 h 706719"/>
              <a:gd name="connsiteX450" fmla="*/ 729230 w 906630"/>
              <a:gd name="connsiteY450" fmla="*/ 212282 h 706719"/>
              <a:gd name="connsiteX451" fmla="*/ 728982 w 906630"/>
              <a:gd name="connsiteY451" fmla="*/ 212613 h 706719"/>
              <a:gd name="connsiteX452" fmla="*/ 728982 w 906630"/>
              <a:gd name="connsiteY452" fmla="*/ 212944 h 706719"/>
              <a:gd name="connsiteX453" fmla="*/ 729230 w 906630"/>
              <a:gd name="connsiteY453" fmla="*/ 213607 h 706719"/>
              <a:gd name="connsiteX454" fmla="*/ 728982 w 906630"/>
              <a:gd name="connsiteY454" fmla="*/ 213938 h 706719"/>
              <a:gd name="connsiteX455" fmla="*/ 728734 w 906630"/>
              <a:gd name="connsiteY455" fmla="*/ 215234 h 706719"/>
              <a:gd name="connsiteX456" fmla="*/ 728734 w 906630"/>
              <a:gd name="connsiteY456" fmla="*/ 215565 h 706719"/>
              <a:gd name="connsiteX457" fmla="*/ 728514 w 906630"/>
              <a:gd name="connsiteY457" fmla="*/ 215896 h 706719"/>
              <a:gd name="connsiteX458" fmla="*/ 727797 w 906630"/>
              <a:gd name="connsiteY458" fmla="*/ 217882 h 706719"/>
              <a:gd name="connsiteX459" fmla="*/ 727797 w 906630"/>
              <a:gd name="connsiteY459" fmla="*/ 218544 h 706719"/>
              <a:gd name="connsiteX460" fmla="*/ 727327 w 906630"/>
              <a:gd name="connsiteY460" fmla="*/ 219537 h 706719"/>
              <a:gd name="connsiteX461" fmla="*/ 726831 w 906630"/>
              <a:gd name="connsiteY461" fmla="*/ 219868 h 706719"/>
              <a:gd name="connsiteX462" fmla="*/ 726610 w 906630"/>
              <a:gd name="connsiteY462" fmla="*/ 219868 h 706719"/>
              <a:gd name="connsiteX463" fmla="*/ 726610 w 906630"/>
              <a:gd name="connsiteY463" fmla="*/ 220199 h 706719"/>
              <a:gd name="connsiteX464" fmla="*/ 726363 w 906630"/>
              <a:gd name="connsiteY464" fmla="*/ 221192 h 706719"/>
              <a:gd name="connsiteX465" fmla="*/ 726363 w 906630"/>
              <a:gd name="connsiteY465" fmla="*/ 221523 h 706719"/>
              <a:gd name="connsiteX466" fmla="*/ 727327 w 906630"/>
              <a:gd name="connsiteY466" fmla="*/ 223150 h 706719"/>
              <a:gd name="connsiteX467" fmla="*/ 727548 w 906630"/>
              <a:gd name="connsiteY467" fmla="*/ 223481 h 706719"/>
              <a:gd name="connsiteX468" fmla="*/ 727548 w 906630"/>
              <a:gd name="connsiteY468" fmla="*/ 223812 h 706719"/>
              <a:gd name="connsiteX469" fmla="*/ 726831 w 906630"/>
              <a:gd name="connsiteY469" fmla="*/ 225136 h 706719"/>
              <a:gd name="connsiteX470" fmla="*/ 727080 w 906630"/>
              <a:gd name="connsiteY470" fmla="*/ 225798 h 706719"/>
              <a:gd name="connsiteX471" fmla="*/ 727080 w 906630"/>
              <a:gd name="connsiteY471" fmla="*/ 226460 h 706719"/>
              <a:gd name="connsiteX472" fmla="*/ 726610 w 906630"/>
              <a:gd name="connsiteY472" fmla="*/ 227122 h 706719"/>
              <a:gd name="connsiteX473" fmla="*/ 726114 w 906630"/>
              <a:gd name="connsiteY473" fmla="*/ 228446 h 706719"/>
              <a:gd name="connsiteX474" fmla="*/ 725894 w 906630"/>
              <a:gd name="connsiteY474" fmla="*/ 228750 h 706719"/>
              <a:gd name="connsiteX475" fmla="*/ 725894 w 906630"/>
              <a:gd name="connsiteY475" fmla="*/ 229081 h 706719"/>
              <a:gd name="connsiteX476" fmla="*/ 726363 w 906630"/>
              <a:gd name="connsiteY476" fmla="*/ 229412 h 706719"/>
              <a:gd name="connsiteX477" fmla="*/ 726363 w 906630"/>
              <a:gd name="connsiteY477" fmla="*/ 229743 h 706719"/>
              <a:gd name="connsiteX478" fmla="*/ 727327 w 906630"/>
              <a:gd name="connsiteY478" fmla="*/ 229743 h 706719"/>
              <a:gd name="connsiteX479" fmla="*/ 727548 w 906630"/>
              <a:gd name="connsiteY479" fmla="*/ 230405 h 706719"/>
              <a:gd name="connsiteX480" fmla="*/ 728982 w 906630"/>
              <a:gd name="connsiteY480" fmla="*/ 231398 h 706719"/>
              <a:gd name="connsiteX481" fmla="*/ 729449 w 906630"/>
              <a:gd name="connsiteY481" fmla="*/ 232060 h 706719"/>
              <a:gd name="connsiteX482" fmla="*/ 729698 w 906630"/>
              <a:gd name="connsiteY482" fmla="*/ 232060 h 706719"/>
              <a:gd name="connsiteX483" fmla="*/ 729946 w 906630"/>
              <a:gd name="connsiteY483" fmla="*/ 232060 h 706719"/>
              <a:gd name="connsiteX484" fmla="*/ 730166 w 906630"/>
              <a:gd name="connsiteY484" fmla="*/ 231729 h 706719"/>
              <a:gd name="connsiteX485" fmla="*/ 730415 w 906630"/>
              <a:gd name="connsiteY485" fmla="*/ 231729 h 706719"/>
              <a:gd name="connsiteX486" fmla="*/ 730415 w 906630"/>
              <a:gd name="connsiteY486" fmla="*/ 231398 h 706719"/>
              <a:gd name="connsiteX487" fmla="*/ 730415 w 906630"/>
              <a:gd name="connsiteY487" fmla="*/ 231067 h 706719"/>
              <a:gd name="connsiteX488" fmla="*/ 730663 w 906630"/>
              <a:gd name="connsiteY488" fmla="*/ 231067 h 706719"/>
              <a:gd name="connsiteX489" fmla="*/ 730883 w 906630"/>
              <a:gd name="connsiteY489" fmla="*/ 231067 h 706719"/>
              <a:gd name="connsiteX490" fmla="*/ 731132 w 906630"/>
              <a:gd name="connsiteY490" fmla="*/ 231067 h 706719"/>
              <a:gd name="connsiteX491" fmla="*/ 731379 w 906630"/>
              <a:gd name="connsiteY491" fmla="*/ 230736 h 706719"/>
              <a:gd name="connsiteX492" fmla="*/ 731600 w 906630"/>
              <a:gd name="connsiteY492" fmla="*/ 230405 h 706719"/>
              <a:gd name="connsiteX493" fmla="*/ 731379 w 906630"/>
              <a:gd name="connsiteY493" fmla="*/ 229743 h 706719"/>
              <a:gd name="connsiteX494" fmla="*/ 731132 w 906630"/>
              <a:gd name="connsiteY494" fmla="*/ 229743 h 706719"/>
              <a:gd name="connsiteX495" fmla="*/ 731379 w 906630"/>
              <a:gd name="connsiteY495" fmla="*/ 229412 h 706719"/>
              <a:gd name="connsiteX496" fmla="*/ 731600 w 906630"/>
              <a:gd name="connsiteY496" fmla="*/ 229081 h 706719"/>
              <a:gd name="connsiteX497" fmla="*/ 731379 w 906630"/>
              <a:gd name="connsiteY497" fmla="*/ 229081 h 706719"/>
              <a:gd name="connsiteX498" fmla="*/ 731132 w 906630"/>
              <a:gd name="connsiteY498" fmla="*/ 228750 h 706719"/>
              <a:gd name="connsiteX499" fmla="*/ 731132 w 906630"/>
              <a:gd name="connsiteY499" fmla="*/ 228446 h 706719"/>
              <a:gd name="connsiteX500" fmla="*/ 731379 w 906630"/>
              <a:gd name="connsiteY500" fmla="*/ 228446 h 706719"/>
              <a:gd name="connsiteX501" fmla="*/ 731600 w 906630"/>
              <a:gd name="connsiteY501" fmla="*/ 228446 h 706719"/>
              <a:gd name="connsiteX502" fmla="*/ 731600 w 906630"/>
              <a:gd name="connsiteY502" fmla="*/ 228115 h 706719"/>
              <a:gd name="connsiteX503" fmla="*/ 731600 w 906630"/>
              <a:gd name="connsiteY503" fmla="*/ 227784 h 706719"/>
              <a:gd name="connsiteX504" fmla="*/ 731379 w 906630"/>
              <a:gd name="connsiteY504" fmla="*/ 227453 h 706719"/>
              <a:gd name="connsiteX505" fmla="*/ 731600 w 906630"/>
              <a:gd name="connsiteY505" fmla="*/ 227122 h 706719"/>
              <a:gd name="connsiteX506" fmla="*/ 731849 w 906630"/>
              <a:gd name="connsiteY506" fmla="*/ 227122 h 706719"/>
              <a:gd name="connsiteX507" fmla="*/ 731849 w 906630"/>
              <a:gd name="connsiteY507" fmla="*/ 227453 h 706719"/>
              <a:gd name="connsiteX508" fmla="*/ 732096 w 906630"/>
              <a:gd name="connsiteY508" fmla="*/ 227122 h 706719"/>
              <a:gd name="connsiteX509" fmla="*/ 732096 w 906630"/>
              <a:gd name="connsiteY509" fmla="*/ 226791 h 706719"/>
              <a:gd name="connsiteX510" fmla="*/ 732565 w 906630"/>
              <a:gd name="connsiteY510" fmla="*/ 226460 h 706719"/>
              <a:gd name="connsiteX511" fmla="*/ 732785 w 906630"/>
              <a:gd name="connsiteY511" fmla="*/ 226129 h 706719"/>
              <a:gd name="connsiteX512" fmla="*/ 732317 w 906630"/>
              <a:gd name="connsiteY512" fmla="*/ 225136 h 706719"/>
              <a:gd name="connsiteX513" fmla="*/ 732565 w 906630"/>
              <a:gd name="connsiteY513" fmla="*/ 224805 h 706719"/>
              <a:gd name="connsiteX514" fmla="*/ 733033 w 906630"/>
              <a:gd name="connsiteY514" fmla="*/ 223812 h 706719"/>
              <a:gd name="connsiteX515" fmla="*/ 732785 w 906630"/>
              <a:gd name="connsiteY515" fmla="*/ 223481 h 706719"/>
              <a:gd name="connsiteX516" fmla="*/ 732785 w 906630"/>
              <a:gd name="connsiteY516" fmla="*/ 223150 h 706719"/>
              <a:gd name="connsiteX517" fmla="*/ 733033 w 906630"/>
              <a:gd name="connsiteY517" fmla="*/ 223150 h 706719"/>
              <a:gd name="connsiteX518" fmla="*/ 733282 w 906630"/>
              <a:gd name="connsiteY518" fmla="*/ 223150 h 706719"/>
              <a:gd name="connsiteX519" fmla="*/ 733501 w 906630"/>
              <a:gd name="connsiteY519" fmla="*/ 223150 h 706719"/>
              <a:gd name="connsiteX520" fmla="*/ 734218 w 906630"/>
              <a:gd name="connsiteY520" fmla="*/ 223150 h 706719"/>
              <a:gd name="connsiteX521" fmla="*/ 735431 w 906630"/>
              <a:gd name="connsiteY521" fmla="*/ 223481 h 706719"/>
              <a:gd name="connsiteX522" fmla="*/ 736148 w 906630"/>
              <a:gd name="connsiteY522" fmla="*/ 222819 h 706719"/>
              <a:gd name="connsiteX523" fmla="*/ 737802 w 906630"/>
              <a:gd name="connsiteY523" fmla="*/ 222819 h 706719"/>
              <a:gd name="connsiteX524" fmla="*/ 738270 w 906630"/>
              <a:gd name="connsiteY524" fmla="*/ 222488 h 706719"/>
              <a:gd name="connsiteX525" fmla="*/ 738987 w 906630"/>
              <a:gd name="connsiteY525" fmla="*/ 222488 h 706719"/>
              <a:gd name="connsiteX526" fmla="*/ 739483 w 906630"/>
              <a:gd name="connsiteY526" fmla="*/ 223150 h 706719"/>
              <a:gd name="connsiteX527" fmla="*/ 739703 w 906630"/>
              <a:gd name="connsiteY527" fmla="*/ 223150 h 706719"/>
              <a:gd name="connsiteX528" fmla="*/ 740200 w 906630"/>
              <a:gd name="connsiteY528" fmla="*/ 222488 h 706719"/>
              <a:gd name="connsiteX529" fmla="*/ 740420 w 906630"/>
              <a:gd name="connsiteY529" fmla="*/ 222819 h 706719"/>
              <a:gd name="connsiteX530" fmla="*/ 740669 w 906630"/>
              <a:gd name="connsiteY530" fmla="*/ 222819 h 706719"/>
              <a:gd name="connsiteX531" fmla="*/ 740669 w 906630"/>
              <a:gd name="connsiteY531" fmla="*/ 223150 h 706719"/>
              <a:gd name="connsiteX532" fmla="*/ 740917 w 906630"/>
              <a:gd name="connsiteY532" fmla="*/ 225136 h 706719"/>
              <a:gd name="connsiteX533" fmla="*/ 741137 w 906630"/>
              <a:gd name="connsiteY533" fmla="*/ 225467 h 706719"/>
              <a:gd name="connsiteX534" fmla="*/ 741634 w 906630"/>
              <a:gd name="connsiteY534" fmla="*/ 226129 h 706719"/>
              <a:gd name="connsiteX535" fmla="*/ 741854 w 906630"/>
              <a:gd name="connsiteY535" fmla="*/ 226460 h 706719"/>
              <a:gd name="connsiteX536" fmla="*/ 741854 w 906630"/>
              <a:gd name="connsiteY536" fmla="*/ 227122 h 706719"/>
              <a:gd name="connsiteX537" fmla="*/ 741854 w 906630"/>
              <a:gd name="connsiteY537" fmla="*/ 227453 h 706719"/>
              <a:gd name="connsiteX538" fmla="*/ 741854 w 906630"/>
              <a:gd name="connsiteY538" fmla="*/ 228115 h 706719"/>
              <a:gd name="connsiteX539" fmla="*/ 741386 w 906630"/>
              <a:gd name="connsiteY539" fmla="*/ 229081 h 706719"/>
              <a:gd name="connsiteX540" fmla="*/ 741854 w 906630"/>
              <a:gd name="connsiteY540" fmla="*/ 229412 h 706719"/>
              <a:gd name="connsiteX541" fmla="*/ 741634 w 906630"/>
              <a:gd name="connsiteY541" fmla="*/ 229743 h 706719"/>
              <a:gd name="connsiteX542" fmla="*/ 741634 w 906630"/>
              <a:gd name="connsiteY542" fmla="*/ 230074 h 706719"/>
              <a:gd name="connsiteX543" fmla="*/ 741634 w 906630"/>
              <a:gd name="connsiteY543" fmla="*/ 230405 h 706719"/>
              <a:gd name="connsiteX544" fmla="*/ 741854 w 906630"/>
              <a:gd name="connsiteY544" fmla="*/ 230405 h 706719"/>
              <a:gd name="connsiteX545" fmla="*/ 742101 w 906630"/>
              <a:gd name="connsiteY545" fmla="*/ 230405 h 706719"/>
              <a:gd name="connsiteX546" fmla="*/ 742818 w 906630"/>
              <a:gd name="connsiteY546" fmla="*/ 230405 h 706719"/>
              <a:gd name="connsiteX547" fmla="*/ 743039 w 906630"/>
              <a:gd name="connsiteY547" fmla="*/ 230405 h 706719"/>
              <a:gd name="connsiteX548" fmla="*/ 743287 w 906630"/>
              <a:gd name="connsiteY548" fmla="*/ 230736 h 706719"/>
              <a:gd name="connsiteX549" fmla="*/ 743287 w 906630"/>
              <a:gd name="connsiteY549" fmla="*/ 231067 h 706719"/>
              <a:gd name="connsiteX550" fmla="*/ 744472 w 906630"/>
              <a:gd name="connsiteY550" fmla="*/ 231398 h 706719"/>
              <a:gd name="connsiteX551" fmla="*/ 745189 w 906630"/>
              <a:gd name="connsiteY551" fmla="*/ 232060 h 706719"/>
              <a:gd name="connsiteX552" fmla="*/ 745685 w 906630"/>
              <a:gd name="connsiteY552" fmla="*/ 232391 h 706719"/>
              <a:gd name="connsiteX553" fmla="*/ 746402 w 906630"/>
              <a:gd name="connsiteY553" fmla="*/ 233715 h 706719"/>
              <a:gd name="connsiteX554" fmla="*/ 746870 w 906630"/>
              <a:gd name="connsiteY554" fmla="*/ 234349 h 706719"/>
              <a:gd name="connsiteX555" fmla="*/ 746622 w 906630"/>
              <a:gd name="connsiteY555" fmla="*/ 234680 h 706719"/>
              <a:gd name="connsiteX556" fmla="*/ 746622 w 906630"/>
              <a:gd name="connsiteY556" fmla="*/ 236004 h 706719"/>
              <a:gd name="connsiteX557" fmla="*/ 746870 w 906630"/>
              <a:gd name="connsiteY557" fmla="*/ 236004 h 706719"/>
              <a:gd name="connsiteX558" fmla="*/ 747119 w 906630"/>
              <a:gd name="connsiteY558" fmla="*/ 236335 h 706719"/>
              <a:gd name="connsiteX559" fmla="*/ 747339 w 906630"/>
              <a:gd name="connsiteY559" fmla="*/ 236335 h 706719"/>
              <a:gd name="connsiteX560" fmla="*/ 747587 w 906630"/>
              <a:gd name="connsiteY560" fmla="*/ 237328 h 706719"/>
              <a:gd name="connsiteX561" fmla="*/ 747836 w 906630"/>
              <a:gd name="connsiteY561" fmla="*/ 237659 h 706719"/>
              <a:gd name="connsiteX562" fmla="*/ 747587 w 906630"/>
              <a:gd name="connsiteY562" fmla="*/ 238321 h 706719"/>
              <a:gd name="connsiteX563" fmla="*/ 747119 w 906630"/>
              <a:gd name="connsiteY563" fmla="*/ 238652 h 706719"/>
              <a:gd name="connsiteX564" fmla="*/ 747119 w 906630"/>
              <a:gd name="connsiteY564" fmla="*/ 239286 h 706719"/>
              <a:gd name="connsiteX565" fmla="*/ 747119 w 906630"/>
              <a:gd name="connsiteY565" fmla="*/ 239617 h 706719"/>
              <a:gd name="connsiteX566" fmla="*/ 747119 w 906630"/>
              <a:gd name="connsiteY566" fmla="*/ 239948 h 706719"/>
              <a:gd name="connsiteX567" fmla="*/ 747119 w 906630"/>
              <a:gd name="connsiteY567" fmla="*/ 240279 h 706719"/>
              <a:gd name="connsiteX568" fmla="*/ 747119 w 906630"/>
              <a:gd name="connsiteY568" fmla="*/ 240610 h 706719"/>
              <a:gd name="connsiteX569" fmla="*/ 747119 w 906630"/>
              <a:gd name="connsiteY569" fmla="*/ 240941 h 706719"/>
              <a:gd name="connsiteX570" fmla="*/ 747119 w 906630"/>
              <a:gd name="connsiteY570" fmla="*/ 244224 h 706719"/>
              <a:gd name="connsiteX571" fmla="*/ 746870 w 906630"/>
              <a:gd name="connsiteY571" fmla="*/ 247534 h 706719"/>
              <a:gd name="connsiteX572" fmla="*/ 746870 w 906630"/>
              <a:gd name="connsiteY572" fmla="*/ 248831 h 706719"/>
              <a:gd name="connsiteX573" fmla="*/ 746870 w 906630"/>
              <a:gd name="connsiteY573" fmla="*/ 252444 h 706719"/>
              <a:gd name="connsiteX574" fmla="*/ 746622 w 906630"/>
              <a:gd name="connsiteY574" fmla="*/ 255753 h 706719"/>
              <a:gd name="connsiteX575" fmla="*/ 746622 w 906630"/>
              <a:gd name="connsiteY575" fmla="*/ 257382 h 706719"/>
              <a:gd name="connsiteX576" fmla="*/ 746622 w 906630"/>
              <a:gd name="connsiteY576" fmla="*/ 257713 h 706719"/>
              <a:gd name="connsiteX577" fmla="*/ 746622 w 906630"/>
              <a:gd name="connsiteY577" fmla="*/ 259037 h 706719"/>
              <a:gd name="connsiteX578" fmla="*/ 746402 w 906630"/>
              <a:gd name="connsiteY578" fmla="*/ 263284 h 706719"/>
              <a:gd name="connsiteX579" fmla="*/ 746402 w 906630"/>
              <a:gd name="connsiteY579" fmla="*/ 264277 h 706719"/>
              <a:gd name="connsiteX580" fmla="*/ 746402 w 906630"/>
              <a:gd name="connsiteY580" fmla="*/ 265932 h 706719"/>
              <a:gd name="connsiteX581" fmla="*/ 746402 w 906630"/>
              <a:gd name="connsiteY581" fmla="*/ 266236 h 706719"/>
              <a:gd name="connsiteX582" fmla="*/ 746153 w 906630"/>
              <a:gd name="connsiteY582" fmla="*/ 272167 h 706719"/>
              <a:gd name="connsiteX583" fmla="*/ 746153 w 906630"/>
              <a:gd name="connsiteY583" fmla="*/ 277738 h 706719"/>
              <a:gd name="connsiteX584" fmla="*/ 745905 w 906630"/>
              <a:gd name="connsiteY584" fmla="*/ 280689 h 706719"/>
              <a:gd name="connsiteX585" fmla="*/ 745685 w 906630"/>
              <a:gd name="connsiteY585" fmla="*/ 285268 h 706719"/>
              <a:gd name="connsiteX586" fmla="*/ 745685 w 906630"/>
              <a:gd name="connsiteY586" fmla="*/ 285599 h 706719"/>
              <a:gd name="connsiteX587" fmla="*/ 745685 w 906630"/>
              <a:gd name="connsiteY587" fmla="*/ 287557 h 706719"/>
              <a:gd name="connsiteX588" fmla="*/ 745438 w 906630"/>
              <a:gd name="connsiteY588" fmla="*/ 291806 h 706719"/>
              <a:gd name="connsiteX589" fmla="*/ 745438 w 906630"/>
              <a:gd name="connsiteY589" fmla="*/ 295088 h 706719"/>
              <a:gd name="connsiteX590" fmla="*/ 745189 w 906630"/>
              <a:gd name="connsiteY590" fmla="*/ 302287 h 706719"/>
              <a:gd name="connsiteX591" fmla="*/ 744969 w 906630"/>
              <a:gd name="connsiteY591" fmla="*/ 304907 h 706719"/>
              <a:gd name="connsiteX592" fmla="*/ 744969 w 906630"/>
              <a:gd name="connsiteY592" fmla="*/ 306535 h 706719"/>
              <a:gd name="connsiteX593" fmla="*/ 744969 w 906630"/>
              <a:gd name="connsiteY593" fmla="*/ 307831 h 706719"/>
              <a:gd name="connsiteX594" fmla="*/ 744472 w 906630"/>
              <a:gd name="connsiteY594" fmla="*/ 315997 h 706719"/>
              <a:gd name="connsiteX595" fmla="*/ 744472 w 906630"/>
              <a:gd name="connsiteY595" fmla="*/ 316658 h 706719"/>
              <a:gd name="connsiteX596" fmla="*/ 744252 w 906630"/>
              <a:gd name="connsiteY596" fmla="*/ 318948 h 706719"/>
              <a:gd name="connsiteX597" fmla="*/ 744004 w 906630"/>
              <a:gd name="connsiteY597" fmla="*/ 327416 h 706719"/>
              <a:gd name="connsiteX598" fmla="*/ 744004 w 906630"/>
              <a:gd name="connsiteY598" fmla="*/ 330367 h 706719"/>
              <a:gd name="connsiteX599" fmla="*/ 744004 w 906630"/>
              <a:gd name="connsiteY599" fmla="*/ 330670 h 706719"/>
              <a:gd name="connsiteX600" fmla="*/ 744004 w 906630"/>
              <a:gd name="connsiteY600" fmla="*/ 331001 h 706719"/>
              <a:gd name="connsiteX601" fmla="*/ 744004 w 906630"/>
              <a:gd name="connsiteY601" fmla="*/ 331994 h 706719"/>
              <a:gd name="connsiteX602" fmla="*/ 743756 w 906630"/>
              <a:gd name="connsiteY602" fmla="*/ 337843 h 706719"/>
              <a:gd name="connsiteX603" fmla="*/ 743535 w 906630"/>
              <a:gd name="connsiteY603" fmla="*/ 346972 h 706719"/>
              <a:gd name="connsiteX604" fmla="*/ 743535 w 906630"/>
              <a:gd name="connsiteY604" fmla="*/ 347607 h 706719"/>
              <a:gd name="connsiteX605" fmla="*/ 742818 w 906630"/>
              <a:gd name="connsiteY605" fmla="*/ 347303 h 706719"/>
              <a:gd name="connsiteX606" fmla="*/ 742570 w 906630"/>
              <a:gd name="connsiteY606" fmla="*/ 347607 h 706719"/>
              <a:gd name="connsiteX607" fmla="*/ 742570 w 906630"/>
              <a:gd name="connsiteY607" fmla="*/ 349896 h 706719"/>
              <a:gd name="connsiteX608" fmla="*/ 742818 w 906630"/>
              <a:gd name="connsiteY608" fmla="*/ 350862 h 706719"/>
              <a:gd name="connsiteX609" fmla="*/ 742570 w 906630"/>
              <a:gd name="connsiteY609" fmla="*/ 351193 h 706719"/>
              <a:gd name="connsiteX610" fmla="*/ 742570 w 906630"/>
              <a:gd name="connsiteY610" fmla="*/ 351524 h 706719"/>
              <a:gd name="connsiteX611" fmla="*/ 742350 w 906630"/>
              <a:gd name="connsiteY611" fmla="*/ 352158 h 706719"/>
              <a:gd name="connsiteX612" fmla="*/ 742101 w 906630"/>
              <a:gd name="connsiteY612" fmla="*/ 352489 h 706719"/>
              <a:gd name="connsiteX613" fmla="*/ 743756 w 906630"/>
              <a:gd name="connsiteY613" fmla="*/ 361288 h 706719"/>
              <a:gd name="connsiteX614" fmla="*/ 744969 w 906630"/>
              <a:gd name="connsiteY614" fmla="*/ 361288 h 706719"/>
              <a:gd name="connsiteX615" fmla="*/ 744004 w 906630"/>
              <a:gd name="connsiteY615" fmla="*/ 364847 h 706719"/>
              <a:gd name="connsiteX616" fmla="*/ 744004 w 906630"/>
              <a:gd name="connsiteY616" fmla="*/ 365178 h 706719"/>
              <a:gd name="connsiteX617" fmla="*/ 740200 w 906630"/>
              <a:gd name="connsiteY617" fmla="*/ 379135 h 706719"/>
              <a:gd name="connsiteX618" fmla="*/ 739483 w 906630"/>
              <a:gd name="connsiteY618" fmla="*/ 381397 h 706719"/>
              <a:gd name="connsiteX619" fmla="*/ 736148 w 906630"/>
              <a:gd name="connsiteY619" fmla="*/ 393726 h 706719"/>
              <a:gd name="connsiteX620" fmla="*/ 735652 w 906630"/>
              <a:gd name="connsiteY620" fmla="*/ 395988 h 706719"/>
              <a:gd name="connsiteX621" fmla="*/ 734935 w 906630"/>
              <a:gd name="connsiteY621" fmla="*/ 398250 h 706719"/>
              <a:gd name="connsiteX622" fmla="*/ 731600 w 906630"/>
              <a:gd name="connsiteY622" fmla="*/ 410552 h 706719"/>
              <a:gd name="connsiteX623" fmla="*/ 731379 w 906630"/>
              <a:gd name="connsiteY623" fmla="*/ 411186 h 706719"/>
              <a:gd name="connsiteX624" fmla="*/ 730883 w 906630"/>
              <a:gd name="connsiteY624" fmla="*/ 413449 h 706719"/>
              <a:gd name="connsiteX625" fmla="*/ 730415 w 906630"/>
              <a:gd name="connsiteY625" fmla="*/ 414745 h 706719"/>
              <a:gd name="connsiteX626" fmla="*/ 729449 w 906630"/>
              <a:gd name="connsiteY626" fmla="*/ 418635 h 706719"/>
              <a:gd name="connsiteX627" fmla="*/ 728265 w 906630"/>
              <a:gd name="connsiteY627" fmla="*/ 422827 h 706719"/>
              <a:gd name="connsiteX628" fmla="*/ 728265 w 906630"/>
              <a:gd name="connsiteY628" fmla="*/ 423462 h 706719"/>
              <a:gd name="connsiteX629" fmla="*/ 728017 w 906630"/>
              <a:gd name="connsiteY629" fmla="*/ 424124 h 706719"/>
              <a:gd name="connsiteX630" fmla="*/ 725894 w 906630"/>
              <a:gd name="connsiteY630" fmla="*/ 431544 h 706719"/>
              <a:gd name="connsiteX631" fmla="*/ 724682 w 906630"/>
              <a:gd name="connsiteY631" fmla="*/ 436371 h 706719"/>
              <a:gd name="connsiteX632" fmla="*/ 722532 w 906630"/>
              <a:gd name="connsiteY632" fmla="*/ 443460 h 706719"/>
              <a:gd name="connsiteX633" fmla="*/ 720878 w 906630"/>
              <a:gd name="connsiteY633" fmla="*/ 450217 h 706719"/>
              <a:gd name="connsiteX634" fmla="*/ 719913 w 906630"/>
              <a:gd name="connsiteY634" fmla="*/ 453445 h 706719"/>
              <a:gd name="connsiteX635" fmla="*/ 718480 w 906630"/>
              <a:gd name="connsiteY635" fmla="*/ 459237 h 706719"/>
              <a:gd name="connsiteX636" fmla="*/ 717073 w 906630"/>
              <a:gd name="connsiteY636" fmla="*/ 464064 h 706719"/>
              <a:gd name="connsiteX637" fmla="*/ 717763 w 906630"/>
              <a:gd name="connsiteY637" fmla="*/ 466326 h 706719"/>
              <a:gd name="connsiteX638" fmla="*/ 718480 w 906630"/>
              <a:gd name="connsiteY638" fmla="*/ 469526 h 706719"/>
              <a:gd name="connsiteX639" fmla="*/ 719444 w 906630"/>
              <a:gd name="connsiteY639" fmla="*/ 469526 h 706719"/>
              <a:gd name="connsiteX640" fmla="*/ 719444 w 906630"/>
              <a:gd name="connsiteY640" fmla="*/ 472753 h 706719"/>
              <a:gd name="connsiteX641" fmla="*/ 719197 w 906630"/>
              <a:gd name="connsiteY641" fmla="*/ 477249 h 706719"/>
              <a:gd name="connsiteX642" fmla="*/ 718976 w 906630"/>
              <a:gd name="connsiteY642" fmla="*/ 483649 h 706719"/>
              <a:gd name="connsiteX643" fmla="*/ 718728 w 906630"/>
              <a:gd name="connsiteY643" fmla="*/ 484311 h 706719"/>
              <a:gd name="connsiteX644" fmla="*/ 718480 w 906630"/>
              <a:gd name="connsiteY644" fmla="*/ 489110 h 706719"/>
              <a:gd name="connsiteX645" fmla="*/ 718480 w 906630"/>
              <a:gd name="connsiteY645" fmla="*/ 489441 h 706719"/>
              <a:gd name="connsiteX646" fmla="*/ 718260 w 906630"/>
              <a:gd name="connsiteY646" fmla="*/ 493910 h 706719"/>
              <a:gd name="connsiteX647" fmla="*/ 718011 w 906630"/>
              <a:gd name="connsiteY647" fmla="*/ 495537 h 706719"/>
              <a:gd name="connsiteX648" fmla="*/ 718011 w 906630"/>
              <a:gd name="connsiteY648" fmla="*/ 497441 h 706719"/>
              <a:gd name="connsiteX649" fmla="*/ 717763 w 906630"/>
              <a:gd name="connsiteY649" fmla="*/ 499041 h 706719"/>
              <a:gd name="connsiteX650" fmla="*/ 717543 w 906630"/>
              <a:gd name="connsiteY650" fmla="*/ 504171 h 706719"/>
              <a:gd name="connsiteX651" fmla="*/ 717543 w 906630"/>
              <a:gd name="connsiteY651" fmla="*/ 504502 h 706719"/>
              <a:gd name="connsiteX652" fmla="*/ 717073 w 906630"/>
              <a:gd name="connsiteY652" fmla="*/ 509302 h 706719"/>
              <a:gd name="connsiteX653" fmla="*/ 716826 w 906630"/>
              <a:gd name="connsiteY653" fmla="*/ 514404 h 706719"/>
              <a:gd name="connsiteX654" fmla="*/ 716826 w 906630"/>
              <a:gd name="connsiteY654" fmla="*/ 514735 h 706719"/>
              <a:gd name="connsiteX655" fmla="*/ 716826 w 906630"/>
              <a:gd name="connsiteY655" fmla="*/ 516004 h 706719"/>
              <a:gd name="connsiteX656" fmla="*/ 716578 w 906630"/>
              <a:gd name="connsiteY656" fmla="*/ 516969 h 706719"/>
              <a:gd name="connsiteX657" fmla="*/ 716578 w 906630"/>
              <a:gd name="connsiteY657" fmla="*/ 517300 h 706719"/>
              <a:gd name="connsiteX658" fmla="*/ 716358 w 906630"/>
              <a:gd name="connsiteY658" fmla="*/ 524003 h 706719"/>
              <a:gd name="connsiteX659" fmla="*/ 716109 w 906630"/>
              <a:gd name="connsiteY659" fmla="*/ 524968 h 706719"/>
              <a:gd name="connsiteX660" fmla="*/ 716109 w 906630"/>
              <a:gd name="connsiteY660" fmla="*/ 525299 h 706719"/>
              <a:gd name="connsiteX661" fmla="*/ 716109 w 906630"/>
              <a:gd name="connsiteY661" fmla="*/ 527837 h 706719"/>
              <a:gd name="connsiteX662" fmla="*/ 715862 w 906630"/>
              <a:gd name="connsiteY662" fmla="*/ 528472 h 706719"/>
              <a:gd name="connsiteX663" fmla="*/ 715862 w 906630"/>
              <a:gd name="connsiteY663" fmla="*/ 532637 h 706719"/>
              <a:gd name="connsiteX664" fmla="*/ 715641 w 906630"/>
              <a:gd name="connsiteY664" fmla="*/ 535836 h 706719"/>
              <a:gd name="connsiteX665" fmla="*/ 715145 w 906630"/>
              <a:gd name="connsiteY665" fmla="*/ 543174 h 706719"/>
              <a:gd name="connsiteX666" fmla="*/ 714924 w 906630"/>
              <a:gd name="connsiteY666" fmla="*/ 545712 h 706719"/>
              <a:gd name="connsiteX667" fmla="*/ 714676 w 906630"/>
              <a:gd name="connsiteY667" fmla="*/ 549848 h 706719"/>
              <a:gd name="connsiteX668" fmla="*/ 714428 w 906630"/>
              <a:gd name="connsiteY668" fmla="*/ 551146 h 706719"/>
              <a:gd name="connsiteX669" fmla="*/ 714428 w 906630"/>
              <a:gd name="connsiteY669" fmla="*/ 551449 h 706719"/>
              <a:gd name="connsiteX670" fmla="*/ 714428 w 906630"/>
              <a:gd name="connsiteY670" fmla="*/ 554317 h 706719"/>
              <a:gd name="connsiteX671" fmla="*/ 714207 w 906630"/>
              <a:gd name="connsiteY671" fmla="*/ 557186 h 706719"/>
              <a:gd name="connsiteX672" fmla="*/ 714207 w 906630"/>
              <a:gd name="connsiteY672" fmla="*/ 557517 h 706719"/>
              <a:gd name="connsiteX673" fmla="*/ 714207 w 906630"/>
              <a:gd name="connsiteY673" fmla="*/ 557820 h 706719"/>
              <a:gd name="connsiteX674" fmla="*/ 714207 w 906630"/>
              <a:gd name="connsiteY674" fmla="*/ 558786 h 706719"/>
              <a:gd name="connsiteX675" fmla="*/ 713959 w 906630"/>
              <a:gd name="connsiteY675" fmla="*/ 559751 h 706719"/>
              <a:gd name="connsiteX676" fmla="*/ 713959 w 906630"/>
              <a:gd name="connsiteY676" fmla="*/ 560689 h 706719"/>
              <a:gd name="connsiteX677" fmla="*/ 713959 w 906630"/>
              <a:gd name="connsiteY677" fmla="*/ 561020 h 706719"/>
              <a:gd name="connsiteX678" fmla="*/ 713959 w 906630"/>
              <a:gd name="connsiteY678" fmla="*/ 561323 h 706719"/>
              <a:gd name="connsiteX679" fmla="*/ 713959 w 906630"/>
              <a:gd name="connsiteY679" fmla="*/ 561654 h 706719"/>
              <a:gd name="connsiteX680" fmla="*/ 713711 w 906630"/>
              <a:gd name="connsiteY680" fmla="*/ 563254 h 706719"/>
              <a:gd name="connsiteX681" fmla="*/ 713711 w 906630"/>
              <a:gd name="connsiteY681" fmla="*/ 563558 h 706719"/>
              <a:gd name="connsiteX682" fmla="*/ 713711 w 906630"/>
              <a:gd name="connsiteY682" fmla="*/ 563889 h 706719"/>
              <a:gd name="connsiteX683" fmla="*/ 713711 w 906630"/>
              <a:gd name="connsiteY683" fmla="*/ 564192 h 706719"/>
              <a:gd name="connsiteX684" fmla="*/ 713242 w 906630"/>
              <a:gd name="connsiteY684" fmla="*/ 568661 h 706719"/>
              <a:gd name="connsiteX685" fmla="*/ 713242 w 906630"/>
              <a:gd name="connsiteY685" fmla="*/ 570868 h 706719"/>
              <a:gd name="connsiteX686" fmla="*/ 713242 w 906630"/>
              <a:gd name="connsiteY686" fmla="*/ 571199 h 706719"/>
              <a:gd name="connsiteX687" fmla="*/ 712994 w 906630"/>
              <a:gd name="connsiteY687" fmla="*/ 573102 h 706719"/>
              <a:gd name="connsiteX688" fmla="*/ 712994 w 906630"/>
              <a:gd name="connsiteY688" fmla="*/ 573433 h 706719"/>
              <a:gd name="connsiteX689" fmla="*/ 712994 w 906630"/>
              <a:gd name="connsiteY689" fmla="*/ 574702 h 706719"/>
              <a:gd name="connsiteX690" fmla="*/ 712774 w 906630"/>
              <a:gd name="connsiteY690" fmla="*/ 575336 h 706719"/>
              <a:gd name="connsiteX691" fmla="*/ 712525 w 906630"/>
              <a:gd name="connsiteY691" fmla="*/ 580108 h 706719"/>
              <a:gd name="connsiteX692" fmla="*/ 712525 w 906630"/>
              <a:gd name="connsiteY692" fmla="*/ 580743 h 706719"/>
              <a:gd name="connsiteX693" fmla="*/ 712278 w 906630"/>
              <a:gd name="connsiteY693" fmla="*/ 582314 h 706719"/>
              <a:gd name="connsiteX694" fmla="*/ 712525 w 906630"/>
              <a:gd name="connsiteY694" fmla="*/ 583583 h 706719"/>
              <a:gd name="connsiteX695" fmla="*/ 712278 w 906630"/>
              <a:gd name="connsiteY695" fmla="*/ 584548 h 706719"/>
              <a:gd name="connsiteX696" fmla="*/ 712278 w 906630"/>
              <a:gd name="connsiteY696" fmla="*/ 585486 h 706719"/>
              <a:gd name="connsiteX697" fmla="*/ 712525 w 906630"/>
              <a:gd name="connsiteY697" fmla="*/ 585817 h 706719"/>
              <a:gd name="connsiteX698" fmla="*/ 713490 w 906630"/>
              <a:gd name="connsiteY698" fmla="*/ 587417 h 706719"/>
              <a:gd name="connsiteX699" fmla="*/ 715145 w 906630"/>
              <a:gd name="connsiteY699" fmla="*/ 590258 h 706719"/>
              <a:gd name="connsiteX700" fmla="*/ 715862 w 906630"/>
              <a:gd name="connsiteY700" fmla="*/ 591224 h 706719"/>
              <a:gd name="connsiteX701" fmla="*/ 716109 w 906630"/>
              <a:gd name="connsiteY701" fmla="*/ 591527 h 706719"/>
              <a:gd name="connsiteX702" fmla="*/ 717763 w 906630"/>
              <a:gd name="connsiteY702" fmla="*/ 594396 h 706719"/>
              <a:gd name="connsiteX703" fmla="*/ 720161 w 906630"/>
              <a:gd name="connsiteY703" fmla="*/ 598203 h 706719"/>
              <a:gd name="connsiteX704" fmla="*/ 719693 w 906630"/>
              <a:gd name="connsiteY704" fmla="*/ 598203 h 706719"/>
              <a:gd name="connsiteX705" fmla="*/ 718480 w 906630"/>
              <a:gd name="connsiteY705" fmla="*/ 598837 h 706719"/>
              <a:gd name="connsiteX706" fmla="*/ 717543 w 906630"/>
              <a:gd name="connsiteY706" fmla="*/ 599472 h 706719"/>
              <a:gd name="connsiteX707" fmla="*/ 717073 w 906630"/>
              <a:gd name="connsiteY707" fmla="*/ 599775 h 706719"/>
              <a:gd name="connsiteX708" fmla="*/ 716578 w 906630"/>
              <a:gd name="connsiteY708" fmla="*/ 600106 h 706719"/>
              <a:gd name="connsiteX709" fmla="*/ 716358 w 906630"/>
              <a:gd name="connsiteY709" fmla="*/ 600106 h 706719"/>
              <a:gd name="connsiteX710" fmla="*/ 713959 w 906630"/>
              <a:gd name="connsiteY710" fmla="*/ 601679 h 706719"/>
              <a:gd name="connsiteX711" fmla="*/ 711810 w 906630"/>
              <a:gd name="connsiteY711" fmla="*/ 602946 h 706719"/>
              <a:gd name="connsiteX712" fmla="*/ 710624 w 906630"/>
              <a:gd name="connsiteY712" fmla="*/ 603913 h 706719"/>
              <a:gd name="connsiteX713" fmla="*/ 708226 w 906630"/>
              <a:gd name="connsiteY713" fmla="*/ 605182 h 706719"/>
              <a:gd name="connsiteX714" fmla="*/ 708005 w 906630"/>
              <a:gd name="connsiteY714" fmla="*/ 605484 h 706719"/>
              <a:gd name="connsiteX715" fmla="*/ 707041 w 906630"/>
              <a:gd name="connsiteY715" fmla="*/ 606119 h 706719"/>
              <a:gd name="connsiteX716" fmla="*/ 704891 w 906630"/>
              <a:gd name="connsiteY716" fmla="*/ 607084 h 706719"/>
              <a:gd name="connsiteX717" fmla="*/ 703237 w 906630"/>
              <a:gd name="connsiteY717" fmla="*/ 608022 h 706719"/>
              <a:gd name="connsiteX718" fmla="*/ 702989 w 906630"/>
              <a:gd name="connsiteY718" fmla="*/ 608353 h 706719"/>
              <a:gd name="connsiteX719" fmla="*/ 702741 w 906630"/>
              <a:gd name="connsiteY719" fmla="*/ 608656 h 706719"/>
              <a:gd name="connsiteX720" fmla="*/ 702024 w 906630"/>
              <a:gd name="connsiteY720" fmla="*/ 608987 h 706719"/>
              <a:gd name="connsiteX721" fmla="*/ 699654 w 906630"/>
              <a:gd name="connsiteY721" fmla="*/ 610229 h 706719"/>
              <a:gd name="connsiteX722" fmla="*/ 698689 w 906630"/>
              <a:gd name="connsiteY722" fmla="*/ 610863 h 706719"/>
              <a:gd name="connsiteX723" fmla="*/ 695602 w 906630"/>
              <a:gd name="connsiteY723" fmla="*/ 612767 h 706719"/>
              <a:gd name="connsiteX724" fmla="*/ 692019 w 906630"/>
              <a:gd name="connsiteY724" fmla="*/ 615001 h 706719"/>
              <a:gd name="connsiteX725" fmla="*/ 692487 w 906630"/>
              <a:gd name="connsiteY725" fmla="*/ 616270 h 706719"/>
              <a:gd name="connsiteX726" fmla="*/ 693203 w 906630"/>
              <a:gd name="connsiteY726" fmla="*/ 617208 h 706719"/>
              <a:gd name="connsiteX727" fmla="*/ 694416 w 906630"/>
              <a:gd name="connsiteY727" fmla="*/ 619111 h 706719"/>
              <a:gd name="connsiteX728" fmla="*/ 695850 w 906630"/>
              <a:gd name="connsiteY728" fmla="*/ 621318 h 706719"/>
              <a:gd name="connsiteX729" fmla="*/ 696318 w 906630"/>
              <a:gd name="connsiteY729" fmla="*/ 622283 h 706719"/>
              <a:gd name="connsiteX730" fmla="*/ 696566 w 906630"/>
              <a:gd name="connsiteY730" fmla="*/ 622586 h 706719"/>
              <a:gd name="connsiteX731" fmla="*/ 697504 w 906630"/>
              <a:gd name="connsiteY731" fmla="*/ 624187 h 706719"/>
              <a:gd name="connsiteX732" fmla="*/ 697972 w 906630"/>
              <a:gd name="connsiteY732" fmla="*/ 624793 h 706719"/>
              <a:gd name="connsiteX733" fmla="*/ 698221 w 906630"/>
              <a:gd name="connsiteY733" fmla="*/ 625427 h 706719"/>
              <a:gd name="connsiteX734" fmla="*/ 698468 w 906630"/>
              <a:gd name="connsiteY734" fmla="*/ 625758 h 706719"/>
              <a:gd name="connsiteX735" fmla="*/ 698938 w 906630"/>
              <a:gd name="connsiteY735" fmla="*/ 626696 h 706719"/>
              <a:gd name="connsiteX736" fmla="*/ 699405 w 906630"/>
              <a:gd name="connsiteY736" fmla="*/ 627330 h 706719"/>
              <a:gd name="connsiteX737" fmla="*/ 699654 w 906630"/>
              <a:gd name="connsiteY737" fmla="*/ 627661 h 706719"/>
              <a:gd name="connsiteX738" fmla="*/ 699902 w 906630"/>
              <a:gd name="connsiteY738" fmla="*/ 627965 h 706719"/>
              <a:gd name="connsiteX739" fmla="*/ 700122 w 906630"/>
              <a:gd name="connsiteY739" fmla="*/ 628599 h 706719"/>
              <a:gd name="connsiteX740" fmla="*/ 700369 w 906630"/>
              <a:gd name="connsiteY740" fmla="*/ 628599 h 706719"/>
              <a:gd name="connsiteX741" fmla="*/ 700122 w 906630"/>
              <a:gd name="connsiteY741" fmla="*/ 628930 h 706719"/>
              <a:gd name="connsiteX742" fmla="*/ 700122 w 906630"/>
              <a:gd name="connsiteY742" fmla="*/ 629234 h 706719"/>
              <a:gd name="connsiteX743" fmla="*/ 699902 w 906630"/>
              <a:gd name="connsiteY743" fmla="*/ 629537 h 706719"/>
              <a:gd name="connsiteX744" fmla="*/ 699902 w 906630"/>
              <a:gd name="connsiteY744" fmla="*/ 629868 h 706719"/>
              <a:gd name="connsiteX745" fmla="*/ 699654 w 906630"/>
              <a:gd name="connsiteY745" fmla="*/ 630503 h 706719"/>
              <a:gd name="connsiteX746" fmla="*/ 699902 w 906630"/>
              <a:gd name="connsiteY746" fmla="*/ 630806 h 706719"/>
              <a:gd name="connsiteX747" fmla="*/ 699902 w 906630"/>
              <a:gd name="connsiteY747" fmla="*/ 631137 h 706719"/>
              <a:gd name="connsiteX748" fmla="*/ 699654 w 906630"/>
              <a:gd name="connsiteY748" fmla="*/ 631441 h 706719"/>
              <a:gd name="connsiteX749" fmla="*/ 700122 w 906630"/>
              <a:gd name="connsiteY749" fmla="*/ 631772 h 706719"/>
              <a:gd name="connsiteX750" fmla="*/ 699654 w 906630"/>
              <a:gd name="connsiteY750" fmla="*/ 632406 h 706719"/>
              <a:gd name="connsiteX751" fmla="*/ 699902 w 906630"/>
              <a:gd name="connsiteY751" fmla="*/ 632709 h 706719"/>
              <a:gd name="connsiteX752" fmla="*/ 700122 w 906630"/>
              <a:gd name="connsiteY752" fmla="*/ 632709 h 706719"/>
              <a:gd name="connsiteX753" fmla="*/ 700122 w 906630"/>
              <a:gd name="connsiteY753" fmla="*/ 633040 h 706719"/>
              <a:gd name="connsiteX754" fmla="*/ 700122 w 906630"/>
              <a:gd name="connsiteY754" fmla="*/ 633647 h 706719"/>
              <a:gd name="connsiteX755" fmla="*/ 699902 w 906630"/>
              <a:gd name="connsiteY755" fmla="*/ 634282 h 706719"/>
              <a:gd name="connsiteX756" fmla="*/ 699654 w 906630"/>
              <a:gd name="connsiteY756" fmla="*/ 634916 h 706719"/>
              <a:gd name="connsiteX757" fmla="*/ 699654 w 906630"/>
              <a:gd name="connsiteY757" fmla="*/ 635247 h 706719"/>
              <a:gd name="connsiteX758" fmla="*/ 699405 w 906630"/>
              <a:gd name="connsiteY758" fmla="*/ 635551 h 706719"/>
              <a:gd name="connsiteX759" fmla="*/ 699185 w 906630"/>
              <a:gd name="connsiteY759" fmla="*/ 635551 h 706719"/>
              <a:gd name="connsiteX760" fmla="*/ 698689 w 906630"/>
              <a:gd name="connsiteY760" fmla="*/ 635551 h 706719"/>
              <a:gd name="connsiteX761" fmla="*/ 698468 w 906630"/>
              <a:gd name="connsiteY761" fmla="*/ 635882 h 706719"/>
              <a:gd name="connsiteX762" fmla="*/ 698221 w 906630"/>
              <a:gd name="connsiteY762" fmla="*/ 635882 h 706719"/>
              <a:gd name="connsiteX763" fmla="*/ 697751 w 906630"/>
              <a:gd name="connsiteY763" fmla="*/ 636185 h 706719"/>
              <a:gd name="connsiteX764" fmla="*/ 697504 w 906630"/>
              <a:gd name="connsiteY764" fmla="*/ 636516 h 706719"/>
              <a:gd name="connsiteX765" fmla="*/ 697034 w 906630"/>
              <a:gd name="connsiteY765" fmla="*/ 638089 h 706719"/>
              <a:gd name="connsiteX766" fmla="*/ 696787 w 906630"/>
              <a:gd name="connsiteY766" fmla="*/ 638723 h 706719"/>
              <a:gd name="connsiteX767" fmla="*/ 696070 w 906630"/>
              <a:gd name="connsiteY767" fmla="*/ 639026 h 706719"/>
              <a:gd name="connsiteX768" fmla="*/ 695602 w 906630"/>
              <a:gd name="connsiteY768" fmla="*/ 639661 h 706719"/>
              <a:gd name="connsiteX769" fmla="*/ 695354 w 906630"/>
              <a:gd name="connsiteY769" fmla="*/ 639661 h 706719"/>
              <a:gd name="connsiteX770" fmla="*/ 695850 w 906630"/>
              <a:gd name="connsiteY770" fmla="*/ 638392 h 706719"/>
              <a:gd name="connsiteX771" fmla="*/ 695602 w 906630"/>
              <a:gd name="connsiteY771" fmla="*/ 637758 h 706719"/>
              <a:gd name="connsiteX772" fmla="*/ 695354 w 906630"/>
              <a:gd name="connsiteY772" fmla="*/ 638089 h 706719"/>
              <a:gd name="connsiteX773" fmla="*/ 695133 w 906630"/>
              <a:gd name="connsiteY773" fmla="*/ 638723 h 706719"/>
              <a:gd name="connsiteX774" fmla="*/ 694416 w 906630"/>
              <a:gd name="connsiteY774" fmla="*/ 639992 h 706719"/>
              <a:gd name="connsiteX775" fmla="*/ 694168 w 906630"/>
              <a:gd name="connsiteY775" fmla="*/ 639357 h 706719"/>
              <a:gd name="connsiteX776" fmla="*/ 694168 w 906630"/>
              <a:gd name="connsiteY776" fmla="*/ 639026 h 706719"/>
              <a:gd name="connsiteX777" fmla="*/ 693699 w 906630"/>
              <a:gd name="connsiteY777" fmla="*/ 639026 h 706719"/>
              <a:gd name="connsiteX778" fmla="*/ 693452 w 906630"/>
              <a:gd name="connsiteY778" fmla="*/ 639026 h 706719"/>
              <a:gd name="connsiteX779" fmla="*/ 692735 w 906630"/>
              <a:gd name="connsiteY779" fmla="*/ 639357 h 706719"/>
              <a:gd name="connsiteX780" fmla="*/ 692735 w 906630"/>
              <a:gd name="connsiteY780" fmla="*/ 639661 h 706719"/>
              <a:gd name="connsiteX781" fmla="*/ 692735 w 906630"/>
              <a:gd name="connsiteY781" fmla="*/ 640930 h 706719"/>
              <a:gd name="connsiteX782" fmla="*/ 692019 w 906630"/>
              <a:gd name="connsiteY782" fmla="*/ 641563 h 706719"/>
              <a:gd name="connsiteX783" fmla="*/ 691302 w 906630"/>
              <a:gd name="connsiteY783" fmla="*/ 642502 h 706719"/>
              <a:gd name="connsiteX784" fmla="*/ 691081 w 906630"/>
              <a:gd name="connsiteY784" fmla="*/ 642198 h 706719"/>
              <a:gd name="connsiteX785" fmla="*/ 690833 w 906630"/>
              <a:gd name="connsiteY785" fmla="*/ 641232 h 706719"/>
              <a:gd name="connsiteX786" fmla="*/ 690585 w 906630"/>
              <a:gd name="connsiteY786" fmla="*/ 641563 h 706719"/>
              <a:gd name="connsiteX787" fmla="*/ 690364 w 906630"/>
              <a:gd name="connsiteY787" fmla="*/ 641563 h 706719"/>
              <a:gd name="connsiteX788" fmla="*/ 690117 w 906630"/>
              <a:gd name="connsiteY788" fmla="*/ 641867 h 706719"/>
              <a:gd name="connsiteX789" fmla="*/ 690117 w 906630"/>
              <a:gd name="connsiteY789" fmla="*/ 642198 h 706719"/>
              <a:gd name="connsiteX790" fmla="*/ 690117 w 906630"/>
              <a:gd name="connsiteY790" fmla="*/ 642833 h 706719"/>
              <a:gd name="connsiteX791" fmla="*/ 689868 w 906630"/>
              <a:gd name="connsiteY791" fmla="*/ 643137 h 706719"/>
              <a:gd name="connsiteX792" fmla="*/ 689648 w 906630"/>
              <a:gd name="connsiteY792" fmla="*/ 643137 h 706719"/>
              <a:gd name="connsiteX793" fmla="*/ 688931 w 906630"/>
              <a:gd name="connsiteY793" fmla="*/ 643770 h 706719"/>
              <a:gd name="connsiteX794" fmla="*/ 688683 w 906630"/>
              <a:gd name="connsiteY794" fmla="*/ 643770 h 706719"/>
              <a:gd name="connsiteX795" fmla="*/ 687966 w 906630"/>
              <a:gd name="connsiteY795" fmla="*/ 644708 h 706719"/>
              <a:gd name="connsiteX796" fmla="*/ 687719 w 906630"/>
              <a:gd name="connsiteY796" fmla="*/ 645342 h 706719"/>
              <a:gd name="connsiteX797" fmla="*/ 687498 w 906630"/>
              <a:gd name="connsiteY797" fmla="*/ 645977 h 706719"/>
              <a:gd name="connsiteX798" fmla="*/ 686285 w 906630"/>
              <a:gd name="connsiteY798" fmla="*/ 647549 h 706719"/>
              <a:gd name="connsiteX799" fmla="*/ 685817 w 906630"/>
              <a:gd name="connsiteY799" fmla="*/ 647880 h 706719"/>
              <a:gd name="connsiteX800" fmla="*/ 685596 w 906630"/>
              <a:gd name="connsiteY800" fmla="*/ 648515 h 706719"/>
              <a:gd name="connsiteX801" fmla="*/ 685348 w 906630"/>
              <a:gd name="connsiteY801" fmla="*/ 648818 h 706719"/>
              <a:gd name="connsiteX802" fmla="*/ 685596 w 906630"/>
              <a:gd name="connsiteY802" fmla="*/ 649756 h 706719"/>
              <a:gd name="connsiteX803" fmla="*/ 685596 w 906630"/>
              <a:gd name="connsiteY803" fmla="*/ 650087 h 706719"/>
              <a:gd name="connsiteX804" fmla="*/ 685348 w 906630"/>
              <a:gd name="connsiteY804" fmla="*/ 650391 h 706719"/>
              <a:gd name="connsiteX805" fmla="*/ 684631 w 906630"/>
              <a:gd name="connsiteY805" fmla="*/ 650391 h 706719"/>
              <a:gd name="connsiteX806" fmla="*/ 684383 w 906630"/>
              <a:gd name="connsiteY806" fmla="*/ 651025 h 706719"/>
              <a:gd name="connsiteX807" fmla="*/ 684631 w 906630"/>
              <a:gd name="connsiteY807" fmla="*/ 651356 h 706719"/>
              <a:gd name="connsiteX808" fmla="*/ 684879 w 906630"/>
              <a:gd name="connsiteY808" fmla="*/ 651659 h 706719"/>
              <a:gd name="connsiteX809" fmla="*/ 684879 w 906630"/>
              <a:gd name="connsiteY809" fmla="*/ 651990 h 706719"/>
              <a:gd name="connsiteX810" fmla="*/ 685100 w 906630"/>
              <a:gd name="connsiteY810" fmla="*/ 652597 h 706719"/>
              <a:gd name="connsiteX811" fmla="*/ 685348 w 906630"/>
              <a:gd name="connsiteY811" fmla="*/ 652928 h 706719"/>
              <a:gd name="connsiteX812" fmla="*/ 685596 w 906630"/>
              <a:gd name="connsiteY812" fmla="*/ 653232 h 706719"/>
              <a:gd name="connsiteX813" fmla="*/ 685817 w 906630"/>
              <a:gd name="connsiteY813" fmla="*/ 653563 h 706719"/>
              <a:gd name="connsiteX814" fmla="*/ 685817 w 906630"/>
              <a:gd name="connsiteY814" fmla="*/ 653866 h 706719"/>
              <a:gd name="connsiteX815" fmla="*/ 685817 w 906630"/>
              <a:gd name="connsiteY815" fmla="*/ 654197 h 706719"/>
              <a:gd name="connsiteX816" fmla="*/ 685596 w 906630"/>
              <a:gd name="connsiteY816" fmla="*/ 654501 h 706719"/>
              <a:gd name="connsiteX817" fmla="*/ 685817 w 906630"/>
              <a:gd name="connsiteY817" fmla="*/ 654804 h 706719"/>
              <a:gd name="connsiteX818" fmla="*/ 685596 w 906630"/>
              <a:gd name="connsiteY818" fmla="*/ 655135 h 706719"/>
              <a:gd name="connsiteX819" fmla="*/ 685348 w 906630"/>
              <a:gd name="connsiteY819" fmla="*/ 655135 h 706719"/>
              <a:gd name="connsiteX820" fmla="*/ 685100 w 906630"/>
              <a:gd name="connsiteY820" fmla="*/ 654501 h 706719"/>
              <a:gd name="connsiteX821" fmla="*/ 684879 w 906630"/>
              <a:gd name="connsiteY821" fmla="*/ 654197 h 706719"/>
              <a:gd name="connsiteX822" fmla="*/ 684631 w 906630"/>
              <a:gd name="connsiteY822" fmla="*/ 653866 h 706719"/>
              <a:gd name="connsiteX823" fmla="*/ 684879 w 906630"/>
              <a:gd name="connsiteY823" fmla="*/ 652928 h 706719"/>
              <a:gd name="connsiteX824" fmla="*/ 684631 w 906630"/>
              <a:gd name="connsiteY824" fmla="*/ 652294 h 706719"/>
              <a:gd name="connsiteX825" fmla="*/ 684383 w 906630"/>
              <a:gd name="connsiteY825" fmla="*/ 652294 h 706719"/>
              <a:gd name="connsiteX826" fmla="*/ 683914 w 906630"/>
              <a:gd name="connsiteY826" fmla="*/ 652928 h 706719"/>
              <a:gd name="connsiteX827" fmla="*/ 683666 w 906630"/>
              <a:gd name="connsiteY827" fmla="*/ 653563 h 706719"/>
              <a:gd name="connsiteX828" fmla="*/ 683447 w 906630"/>
              <a:gd name="connsiteY828" fmla="*/ 653563 h 706719"/>
              <a:gd name="connsiteX829" fmla="*/ 683198 w 906630"/>
              <a:gd name="connsiteY829" fmla="*/ 652928 h 706719"/>
              <a:gd name="connsiteX830" fmla="*/ 682950 w 906630"/>
              <a:gd name="connsiteY830" fmla="*/ 652597 h 706719"/>
              <a:gd name="connsiteX831" fmla="*/ 683198 w 906630"/>
              <a:gd name="connsiteY831" fmla="*/ 651990 h 706719"/>
              <a:gd name="connsiteX832" fmla="*/ 682730 w 906630"/>
              <a:gd name="connsiteY832" fmla="*/ 651990 h 706719"/>
              <a:gd name="connsiteX833" fmla="*/ 682234 w 906630"/>
              <a:gd name="connsiteY833" fmla="*/ 651990 h 706719"/>
              <a:gd name="connsiteX834" fmla="*/ 682234 w 906630"/>
              <a:gd name="connsiteY834" fmla="*/ 652597 h 706719"/>
              <a:gd name="connsiteX835" fmla="*/ 681764 w 906630"/>
              <a:gd name="connsiteY835" fmla="*/ 652597 h 706719"/>
              <a:gd name="connsiteX836" fmla="*/ 681764 w 906630"/>
              <a:gd name="connsiteY836" fmla="*/ 653232 h 706719"/>
              <a:gd name="connsiteX837" fmla="*/ 682013 w 906630"/>
              <a:gd name="connsiteY837" fmla="*/ 653563 h 706719"/>
              <a:gd name="connsiteX838" fmla="*/ 682234 w 906630"/>
              <a:gd name="connsiteY838" fmla="*/ 653866 h 706719"/>
              <a:gd name="connsiteX839" fmla="*/ 682013 w 906630"/>
              <a:gd name="connsiteY839" fmla="*/ 654197 h 706719"/>
              <a:gd name="connsiteX840" fmla="*/ 682013 w 906630"/>
              <a:gd name="connsiteY840" fmla="*/ 654804 h 706719"/>
              <a:gd name="connsiteX841" fmla="*/ 682013 w 906630"/>
              <a:gd name="connsiteY841" fmla="*/ 655439 h 706719"/>
              <a:gd name="connsiteX842" fmla="*/ 681764 w 906630"/>
              <a:gd name="connsiteY842" fmla="*/ 655439 h 706719"/>
              <a:gd name="connsiteX843" fmla="*/ 682013 w 906630"/>
              <a:gd name="connsiteY843" fmla="*/ 656073 h 706719"/>
              <a:gd name="connsiteX844" fmla="*/ 682013 w 906630"/>
              <a:gd name="connsiteY844" fmla="*/ 656404 h 706719"/>
              <a:gd name="connsiteX845" fmla="*/ 682234 w 906630"/>
              <a:gd name="connsiteY845" fmla="*/ 656708 h 706719"/>
              <a:gd name="connsiteX846" fmla="*/ 682234 w 906630"/>
              <a:gd name="connsiteY846" fmla="*/ 657011 h 706719"/>
              <a:gd name="connsiteX847" fmla="*/ 682730 w 906630"/>
              <a:gd name="connsiteY847" fmla="*/ 656708 h 706719"/>
              <a:gd name="connsiteX848" fmla="*/ 682730 w 906630"/>
              <a:gd name="connsiteY848" fmla="*/ 657011 h 706719"/>
              <a:gd name="connsiteX849" fmla="*/ 682950 w 906630"/>
              <a:gd name="connsiteY849" fmla="*/ 657342 h 706719"/>
              <a:gd name="connsiteX850" fmla="*/ 683198 w 906630"/>
              <a:gd name="connsiteY850" fmla="*/ 657976 h 706719"/>
              <a:gd name="connsiteX851" fmla="*/ 683666 w 906630"/>
              <a:gd name="connsiteY851" fmla="*/ 657976 h 706719"/>
              <a:gd name="connsiteX852" fmla="*/ 683914 w 906630"/>
              <a:gd name="connsiteY852" fmla="*/ 658280 h 706719"/>
              <a:gd name="connsiteX853" fmla="*/ 683914 w 906630"/>
              <a:gd name="connsiteY853" fmla="*/ 658611 h 706719"/>
              <a:gd name="connsiteX854" fmla="*/ 683447 w 906630"/>
              <a:gd name="connsiteY854" fmla="*/ 658914 h 706719"/>
              <a:gd name="connsiteX855" fmla="*/ 683666 w 906630"/>
              <a:gd name="connsiteY855" fmla="*/ 659245 h 706719"/>
              <a:gd name="connsiteX856" fmla="*/ 683914 w 906630"/>
              <a:gd name="connsiteY856" fmla="*/ 659548 h 706719"/>
              <a:gd name="connsiteX857" fmla="*/ 684631 w 906630"/>
              <a:gd name="connsiteY857" fmla="*/ 659548 h 706719"/>
              <a:gd name="connsiteX858" fmla="*/ 684631 w 906630"/>
              <a:gd name="connsiteY858" fmla="*/ 659851 h 706719"/>
              <a:gd name="connsiteX859" fmla="*/ 685100 w 906630"/>
              <a:gd name="connsiteY859" fmla="*/ 660486 h 706719"/>
              <a:gd name="connsiteX860" fmla="*/ 685817 w 906630"/>
              <a:gd name="connsiteY860" fmla="*/ 661452 h 706719"/>
              <a:gd name="connsiteX861" fmla="*/ 686065 w 906630"/>
              <a:gd name="connsiteY861" fmla="*/ 661120 h 706719"/>
              <a:gd name="connsiteX862" fmla="*/ 686533 w 906630"/>
              <a:gd name="connsiteY862" fmla="*/ 661452 h 706719"/>
              <a:gd name="connsiteX863" fmla="*/ 687002 w 906630"/>
              <a:gd name="connsiteY863" fmla="*/ 662693 h 706719"/>
              <a:gd name="connsiteX864" fmla="*/ 686533 w 906630"/>
              <a:gd name="connsiteY864" fmla="*/ 663023 h 706719"/>
              <a:gd name="connsiteX865" fmla="*/ 687002 w 906630"/>
              <a:gd name="connsiteY865" fmla="*/ 663630 h 706719"/>
              <a:gd name="connsiteX866" fmla="*/ 687498 w 906630"/>
              <a:gd name="connsiteY866" fmla="*/ 663961 h 706719"/>
              <a:gd name="connsiteX867" fmla="*/ 687498 w 906630"/>
              <a:gd name="connsiteY867" fmla="*/ 664596 h 706719"/>
              <a:gd name="connsiteX868" fmla="*/ 687719 w 906630"/>
              <a:gd name="connsiteY868" fmla="*/ 664596 h 706719"/>
              <a:gd name="connsiteX869" fmla="*/ 687719 w 906630"/>
              <a:gd name="connsiteY869" fmla="*/ 664899 h 706719"/>
              <a:gd name="connsiteX870" fmla="*/ 687966 w 906630"/>
              <a:gd name="connsiteY870" fmla="*/ 664899 h 706719"/>
              <a:gd name="connsiteX871" fmla="*/ 687966 w 906630"/>
              <a:gd name="connsiteY871" fmla="*/ 665230 h 706719"/>
              <a:gd name="connsiteX872" fmla="*/ 688214 w 906630"/>
              <a:gd name="connsiteY872" fmla="*/ 665230 h 706719"/>
              <a:gd name="connsiteX873" fmla="*/ 688435 w 906630"/>
              <a:gd name="connsiteY873" fmla="*/ 665534 h 706719"/>
              <a:gd name="connsiteX874" fmla="*/ 688683 w 906630"/>
              <a:gd name="connsiteY874" fmla="*/ 665230 h 706719"/>
              <a:gd name="connsiteX875" fmla="*/ 688931 w 906630"/>
              <a:gd name="connsiteY875" fmla="*/ 664899 h 706719"/>
              <a:gd name="connsiteX876" fmla="*/ 688931 w 906630"/>
              <a:gd name="connsiteY876" fmla="*/ 664596 h 706719"/>
              <a:gd name="connsiteX877" fmla="*/ 688683 w 906630"/>
              <a:gd name="connsiteY877" fmla="*/ 664265 h 706719"/>
              <a:gd name="connsiteX878" fmla="*/ 688931 w 906630"/>
              <a:gd name="connsiteY878" fmla="*/ 663961 h 706719"/>
              <a:gd name="connsiteX879" fmla="*/ 689152 w 906630"/>
              <a:gd name="connsiteY879" fmla="*/ 663630 h 706719"/>
              <a:gd name="connsiteX880" fmla="*/ 689152 w 906630"/>
              <a:gd name="connsiteY880" fmla="*/ 663327 h 706719"/>
              <a:gd name="connsiteX881" fmla="*/ 688931 w 906630"/>
              <a:gd name="connsiteY881" fmla="*/ 662693 h 706719"/>
              <a:gd name="connsiteX882" fmla="*/ 688931 w 906630"/>
              <a:gd name="connsiteY882" fmla="*/ 662389 h 706719"/>
              <a:gd name="connsiteX883" fmla="*/ 688931 w 906630"/>
              <a:gd name="connsiteY883" fmla="*/ 661452 h 706719"/>
              <a:gd name="connsiteX884" fmla="*/ 688931 w 906630"/>
              <a:gd name="connsiteY884" fmla="*/ 661120 h 706719"/>
              <a:gd name="connsiteX885" fmla="*/ 688931 w 906630"/>
              <a:gd name="connsiteY885" fmla="*/ 660817 h 706719"/>
              <a:gd name="connsiteX886" fmla="*/ 688435 w 906630"/>
              <a:gd name="connsiteY886" fmla="*/ 660486 h 706719"/>
              <a:gd name="connsiteX887" fmla="*/ 687719 w 906630"/>
              <a:gd name="connsiteY887" fmla="*/ 659851 h 706719"/>
              <a:gd name="connsiteX888" fmla="*/ 687719 w 906630"/>
              <a:gd name="connsiteY888" fmla="*/ 659548 h 706719"/>
              <a:gd name="connsiteX889" fmla="*/ 687719 w 906630"/>
              <a:gd name="connsiteY889" fmla="*/ 659245 h 706719"/>
              <a:gd name="connsiteX890" fmla="*/ 687719 w 906630"/>
              <a:gd name="connsiteY890" fmla="*/ 658914 h 706719"/>
              <a:gd name="connsiteX891" fmla="*/ 688931 w 906630"/>
              <a:gd name="connsiteY891" fmla="*/ 657645 h 706719"/>
              <a:gd name="connsiteX892" fmla="*/ 688931 w 906630"/>
              <a:gd name="connsiteY892" fmla="*/ 656708 h 706719"/>
              <a:gd name="connsiteX893" fmla="*/ 688683 w 906630"/>
              <a:gd name="connsiteY893" fmla="*/ 656073 h 706719"/>
              <a:gd name="connsiteX894" fmla="*/ 688683 w 906630"/>
              <a:gd name="connsiteY894" fmla="*/ 655770 h 706719"/>
              <a:gd name="connsiteX895" fmla="*/ 688931 w 906630"/>
              <a:gd name="connsiteY895" fmla="*/ 655135 h 706719"/>
              <a:gd name="connsiteX896" fmla="*/ 689152 w 906630"/>
              <a:gd name="connsiteY896" fmla="*/ 655135 h 706719"/>
              <a:gd name="connsiteX897" fmla="*/ 689400 w 906630"/>
              <a:gd name="connsiteY897" fmla="*/ 655439 h 706719"/>
              <a:gd name="connsiteX898" fmla="*/ 689648 w 906630"/>
              <a:gd name="connsiteY898" fmla="*/ 655770 h 706719"/>
              <a:gd name="connsiteX899" fmla="*/ 690117 w 906630"/>
              <a:gd name="connsiteY899" fmla="*/ 655770 h 706719"/>
              <a:gd name="connsiteX900" fmla="*/ 690585 w 906630"/>
              <a:gd name="connsiteY900" fmla="*/ 656404 h 706719"/>
              <a:gd name="connsiteX901" fmla="*/ 690833 w 906630"/>
              <a:gd name="connsiteY901" fmla="*/ 656404 h 706719"/>
              <a:gd name="connsiteX902" fmla="*/ 691550 w 906630"/>
              <a:gd name="connsiteY902" fmla="*/ 656708 h 706719"/>
              <a:gd name="connsiteX903" fmla="*/ 691771 w 906630"/>
              <a:gd name="connsiteY903" fmla="*/ 657342 h 706719"/>
              <a:gd name="connsiteX904" fmla="*/ 692019 w 906630"/>
              <a:gd name="connsiteY904" fmla="*/ 657011 h 706719"/>
              <a:gd name="connsiteX905" fmla="*/ 692487 w 906630"/>
              <a:gd name="connsiteY905" fmla="*/ 657342 h 706719"/>
              <a:gd name="connsiteX906" fmla="*/ 693203 w 906630"/>
              <a:gd name="connsiteY906" fmla="*/ 658280 h 706719"/>
              <a:gd name="connsiteX907" fmla="*/ 693452 w 906630"/>
              <a:gd name="connsiteY907" fmla="*/ 659245 h 706719"/>
              <a:gd name="connsiteX908" fmla="*/ 693699 w 906630"/>
              <a:gd name="connsiteY908" fmla="*/ 659245 h 706719"/>
              <a:gd name="connsiteX909" fmla="*/ 693920 w 906630"/>
              <a:gd name="connsiteY909" fmla="*/ 659245 h 706719"/>
              <a:gd name="connsiteX910" fmla="*/ 694168 w 906630"/>
              <a:gd name="connsiteY910" fmla="*/ 658914 h 706719"/>
              <a:gd name="connsiteX911" fmla="*/ 694168 w 906630"/>
              <a:gd name="connsiteY911" fmla="*/ 658611 h 706719"/>
              <a:gd name="connsiteX912" fmla="*/ 694416 w 906630"/>
              <a:gd name="connsiteY912" fmla="*/ 658280 h 706719"/>
              <a:gd name="connsiteX913" fmla="*/ 694416 w 906630"/>
              <a:gd name="connsiteY913" fmla="*/ 657976 h 706719"/>
              <a:gd name="connsiteX914" fmla="*/ 694416 w 906630"/>
              <a:gd name="connsiteY914" fmla="*/ 657342 h 706719"/>
              <a:gd name="connsiteX915" fmla="*/ 694637 w 906630"/>
              <a:gd name="connsiteY915" fmla="*/ 656404 h 706719"/>
              <a:gd name="connsiteX916" fmla="*/ 694416 w 906630"/>
              <a:gd name="connsiteY916" fmla="*/ 656073 h 706719"/>
              <a:gd name="connsiteX917" fmla="*/ 694168 w 906630"/>
              <a:gd name="connsiteY917" fmla="*/ 655770 h 706719"/>
              <a:gd name="connsiteX918" fmla="*/ 693699 w 906630"/>
              <a:gd name="connsiteY918" fmla="*/ 655135 h 706719"/>
              <a:gd name="connsiteX919" fmla="*/ 692735 w 906630"/>
              <a:gd name="connsiteY919" fmla="*/ 655439 h 706719"/>
              <a:gd name="connsiteX920" fmla="*/ 692487 w 906630"/>
              <a:gd name="connsiteY920" fmla="*/ 655439 h 706719"/>
              <a:gd name="connsiteX921" fmla="*/ 692019 w 906630"/>
              <a:gd name="connsiteY921" fmla="*/ 655770 h 706719"/>
              <a:gd name="connsiteX922" fmla="*/ 691771 w 906630"/>
              <a:gd name="connsiteY922" fmla="*/ 655770 h 706719"/>
              <a:gd name="connsiteX923" fmla="*/ 691771 w 906630"/>
              <a:gd name="connsiteY923" fmla="*/ 655439 h 706719"/>
              <a:gd name="connsiteX924" fmla="*/ 691550 w 906630"/>
              <a:gd name="connsiteY924" fmla="*/ 654501 h 706719"/>
              <a:gd name="connsiteX925" fmla="*/ 690833 w 906630"/>
              <a:gd name="connsiteY925" fmla="*/ 653563 h 706719"/>
              <a:gd name="connsiteX926" fmla="*/ 690833 w 906630"/>
              <a:gd name="connsiteY926" fmla="*/ 653232 h 706719"/>
              <a:gd name="connsiteX927" fmla="*/ 691550 w 906630"/>
              <a:gd name="connsiteY927" fmla="*/ 652928 h 706719"/>
              <a:gd name="connsiteX928" fmla="*/ 692019 w 906630"/>
              <a:gd name="connsiteY928" fmla="*/ 652294 h 706719"/>
              <a:gd name="connsiteX929" fmla="*/ 691771 w 906630"/>
              <a:gd name="connsiteY929" fmla="*/ 651356 h 706719"/>
              <a:gd name="connsiteX930" fmla="*/ 691550 w 906630"/>
              <a:gd name="connsiteY930" fmla="*/ 651025 h 706719"/>
              <a:gd name="connsiteX931" fmla="*/ 691771 w 906630"/>
              <a:gd name="connsiteY931" fmla="*/ 650722 h 706719"/>
              <a:gd name="connsiteX932" fmla="*/ 692735 w 906630"/>
              <a:gd name="connsiteY932" fmla="*/ 651025 h 706719"/>
              <a:gd name="connsiteX933" fmla="*/ 692983 w 906630"/>
              <a:gd name="connsiteY933" fmla="*/ 650722 h 706719"/>
              <a:gd name="connsiteX934" fmla="*/ 693452 w 906630"/>
              <a:gd name="connsiteY934" fmla="*/ 650087 h 706719"/>
              <a:gd name="connsiteX935" fmla="*/ 697972 w 906630"/>
              <a:gd name="connsiteY935" fmla="*/ 652294 h 706719"/>
              <a:gd name="connsiteX936" fmla="*/ 697972 w 906630"/>
              <a:gd name="connsiteY936" fmla="*/ 652597 h 706719"/>
              <a:gd name="connsiteX937" fmla="*/ 697972 w 906630"/>
              <a:gd name="connsiteY937" fmla="*/ 652928 h 706719"/>
              <a:gd name="connsiteX938" fmla="*/ 698468 w 906630"/>
              <a:gd name="connsiteY938" fmla="*/ 653563 h 706719"/>
              <a:gd name="connsiteX939" fmla="*/ 698938 w 906630"/>
              <a:gd name="connsiteY939" fmla="*/ 654197 h 706719"/>
              <a:gd name="connsiteX940" fmla="*/ 698938 w 906630"/>
              <a:gd name="connsiteY940" fmla="*/ 654501 h 706719"/>
              <a:gd name="connsiteX941" fmla="*/ 699654 w 906630"/>
              <a:gd name="connsiteY941" fmla="*/ 655439 h 706719"/>
              <a:gd name="connsiteX942" fmla="*/ 700369 w 906630"/>
              <a:gd name="connsiteY942" fmla="*/ 656404 h 706719"/>
              <a:gd name="connsiteX943" fmla="*/ 700618 w 906630"/>
              <a:gd name="connsiteY943" fmla="*/ 656404 h 706719"/>
              <a:gd name="connsiteX944" fmla="*/ 701086 w 906630"/>
              <a:gd name="connsiteY944" fmla="*/ 656404 h 706719"/>
              <a:gd name="connsiteX945" fmla="*/ 700839 w 906630"/>
              <a:gd name="connsiteY945" fmla="*/ 655770 h 706719"/>
              <a:gd name="connsiteX946" fmla="*/ 700618 w 906630"/>
              <a:gd name="connsiteY946" fmla="*/ 655439 h 706719"/>
              <a:gd name="connsiteX947" fmla="*/ 700369 w 906630"/>
              <a:gd name="connsiteY947" fmla="*/ 655439 h 706719"/>
              <a:gd name="connsiteX948" fmla="*/ 700369 w 906630"/>
              <a:gd name="connsiteY948" fmla="*/ 653866 h 706719"/>
              <a:gd name="connsiteX949" fmla="*/ 700369 w 906630"/>
              <a:gd name="connsiteY949" fmla="*/ 653563 h 706719"/>
              <a:gd name="connsiteX950" fmla="*/ 700618 w 906630"/>
              <a:gd name="connsiteY950" fmla="*/ 653232 h 706719"/>
              <a:gd name="connsiteX951" fmla="*/ 700839 w 906630"/>
              <a:gd name="connsiteY951" fmla="*/ 652928 h 706719"/>
              <a:gd name="connsiteX952" fmla="*/ 700618 w 906630"/>
              <a:gd name="connsiteY952" fmla="*/ 652294 h 706719"/>
              <a:gd name="connsiteX953" fmla="*/ 700369 w 906630"/>
              <a:gd name="connsiteY953" fmla="*/ 651356 h 706719"/>
              <a:gd name="connsiteX954" fmla="*/ 700122 w 906630"/>
              <a:gd name="connsiteY954" fmla="*/ 651025 h 706719"/>
              <a:gd name="connsiteX955" fmla="*/ 700369 w 906630"/>
              <a:gd name="connsiteY955" fmla="*/ 648818 h 706719"/>
              <a:gd name="connsiteX956" fmla="*/ 701086 w 906630"/>
              <a:gd name="connsiteY956" fmla="*/ 648184 h 706719"/>
              <a:gd name="connsiteX957" fmla="*/ 701803 w 906630"/>
              <a:gd name="connsiteY957" fmla="*/ 646915 h 706719"/>
              <a:gd name="connsiteX958" fmla="*/ 702024 w 906630"/>
              <a:gd name="connsiteY958" fmla="*/ 646308 h 706719"/>
              <a:gd name="connsiteX959" fmla="*/ 702741 w 906630"/>
              <a:gd name="connsiteY959" fmla="*/ 645977 h 706719"/>
              <a:gd name="connsiteX960" fmla="*/ 702741 w 906630"/>
              <a:gd name="connsiteY960" fmla="*/ 645342 h 706719"/>
              <a:gd name="connsiteX961" fmla="*/ 703457 w 906630"/>
              <a:gd name="connsiteY961" fmla="*/ 645673 h 706719"/>
              <a:gd name="connsiteX962" fmla="*/ 704174 w 906630"/>
              <a:gd name="connsiteY962" fmla="*/ 645977 h 706719"/>
              <a:gd name="connsiteX963" fmla="*/ 704670 w 906630"/>
              <a:gd name="connsiteY963" fmla="*/ 645977 h 706719"/>
              <a:gd name="connsiteX964" fmla="*/ 704891 w 906630"/>
              <a:gd name="connsiteY964" fmla="*/ 645673 h 706719"/>
              <a:gd name="connsiteX965" fmla="*/ 705139 w 906630"/>
              <a:gd name="connsiteY965" fmla="*/ 645342 h 706719"/>
              <a:gd name="connsiteX966" fmla="*/ 705387 w 906630"/>
              <a:gd name="connsiteY966" fmla="*/ 645039 h 706719"/>
              <a:gd name="connsiteX967" fmla="*/ 705608 w 906630"/>
              <a:gd name="connsiteY967" fmla="*/ 645039 h 706719"/>
              <a:gd name="connsiteX968" fmla="*/ 705855 w 906630"/>
              <a:gd name="connsiteY968" fmla="*/ 645342 h 706719"/>
              <a:gd name="connsiteX969" fmla="*/ 706324 w 906630"/>
              <a:gd name="connsiteY969" fmla="*/ 645342 h 706719"/>
              <a:gd name="connsiteX970" fmla="*/ 706324 w 906630"/>
              <a:gd name="connsiteY970" fmla="*/ 645039 h 706719"/>
              <a:gd name="connsiteX971" fmla="*/ 706820 w 906630"/>
              <a:gd name="connsiteY971" fmla="*/ 644708 h 706719"/>
              <a:gd name="connsiteX972" fmla="*/ 707041 w 906630"/>
              <a:gd name="connsiteY972" fmla="*/ 644405 h 706719"/>
              <a:gd name="connsiteX973" fmla="*/ 707288 w 906630"/>
              <a:gd name="connsiteY973" fmla="*/ 644405 h 706719"/>
              <a:gd name="connsiteX974" fmla="*/ 707758 w 906630"/>
              <a:gd name="connsiteY974" fmla="*/ 644405 h 706719"/>
              <a:gd name="connsiteX975" fmla="*/ 708722 w 906630"/>
              <a:gd name="connsiteY975" fmla="*/ 644074 h 706719"/>
              <a:gd name="connsiteX976" fmla="*/ 709439 w 906630"/>
              <a:gd name="connsiteY976" fmla="*/ 644074 h 706719"/>
              <a:gd name="connsiteX977" fmla="*/ 710155 w 906630"/>
              <a:gd name="connsiteY977" fmla="*/ 643468 h 706719"/>
              <a:gd name="connsiteX978" fmla="*/ 710376 w 906630"/>
              <a:gd name="connsiteY978" fmla="*/ 643137 h 706719"/>
              <a:gd name="connsiteX979" fmla="*/ 711341 w 906630"/>
              <a:gd name="connsiteY979" fmla="*/ 643770 h 706719"/>
              <a:gd name="connsiteX980" fmla="*/ 711589 w 906630"/>
              <a:gd name="connsiteY980" fmla="*/ 643770 h 706719"/>
              <a:gd name="connsiteX981" fmla="*/ 712525 w 906630"/>
              <a:gd name="connsiteY981" fmla="*/ 644405 h 706719"/>
              <a:gd name="connsiteX982" fmla="*/ 712774 w 906630"/>
              <a:gd name="connsiteY982" fmla="*/ 644405 h 706719"/>
              <a:gd name="connsiteX983" fmla="*/ 713711 w 906630"/>
              <a:gd name="connsiteY983" fmla="*/ 643770 h 706719"/>
              <a:gd name="connsiteX984" fmla="*/ 714428 w 906630"/>
              <a:gd name="connsiteY984" fmla="*/ 643468 h 706719"/>
              <a:gd name="connsiteX985" fmla="*/ 714676 w 906630"/>
              <a:gd name="connsiteY985" fmla="*/ 643137 h 706719"/>
              <a:gd name="connsiteX986" fmla="*/ 714924 w 906630"/>
              <a:gd name="connsiteY986" fmla="*/ 643137 h 706719"/>
              <a:gd name="connsiteX987" fmla="*/ 715641 w 906630"/>
              <a:gd name="connsiteY987" fmla="*/ 642833 h 706719"/>
              <a:gd name="connsiteX988" fmla="*/ 715641 w 906630"/>
              <a:gd name="connsiteY988" fmla="*/ 643468 h 706719"/>
              <a:gd name="connsiteX989" fmla="*/ 716358 w 906630"/>
              <a:gd name="connsiteY989" fmla="*/ 643770 h 706719"/>
              <a:gd name="connsiteX990" fmla="*/ 716578 w 906630"/>
              <a:gd name="connsiteY990" fmla="*/ 643770 h 706719"/>
              <a:gd name="connsiteX991" fmla="*/ 716826 w 906630"/>
              <a:gd name="connsiteY991" fmla="*/ 644405 h 706719"/>
              <a:gd name="connsiteX992" fmla="*/ 717294 w 906630"/>
              <a:gd name="connsiteY992" fmla="*/ 644405 h 706719"/>
              <a:gd name="connsiteX993" fmla="*/ 717073 w 906630"/>
              <a:gd name="connsiteY993" fmla="*/ 645039 h 706719"/>
              <a:gd name="connsiteX994" fmla="*/ 717073 w 906630"/>
              <a:gd name="connsiteY994" fmla="*/ 645342 h 706719"/>
              <a:gd name="connsiteX995" fmla="*/ 716578 w 906630"/>
              <a:gd name="connsiteY995" fmla="*/ 645342 h 706719"/>
              <a:gd name="connsiteX996" fmla="*/ 716109 w 906630"/>
              <a:gd name="connsiteY996" fmla="*/ 645342 h 706719"/>
              <a:gd name="connsiteX997" fmla="*/ 715862 w 906630"/>
              <a:gd name="connsiteY997" fmla="*/ 646308 h 706719"/>
              <a:gd name="connsiteX998" fmla="*/ 715641 w 906630"/>
              <a:gd name="connsiteY998" fmla="*/ 647246 h 706719"/>
              <a:gd name="connsiteX999" fmla="*/ 715641 w 906630"/>
              <a:gd name="connsiteY999" fmla="*/ 647549 h 706719"/>
              <a:gd name="connsiteX1000" fmla="*/ 715145 w 906630"/>
              <a:gd name="connsiteY1000" fmla="*/ 647880 h 706719"/>
              <a:gd name="connsiteX1001" fmla="*/ 714207 w 906630"/>
              <a:gd name="connsiteY1001" fmla="*/ 647880 h 706719"/>
              <a:gd name="connsiteX1002" fmla="*/ 714207 w 906630"/>
              <a:gd name="connsiteY1002" fmla="*/ 647246 h 706719"/>
              <a:gd name="connsiteX1003" fmla="*/ 714924 w 906630"/>
              <a:gd name="connsiteY1003" fmla="*/ 646915 h 706719"/>
              <a:gd name="connsiteX1004" fmla="*/ 715393 w 906630"/>
              <a:gd name="connsiteY1004" fmla="*/ 645977 h 706719"/>
              <a:gd name="connsiteX1005" fmla="*/ 715393 w 906630"/>
              <a:gd name="connsiteY1005" fmla="*/ 645039 h 706719"/>
              <a:gd name="connsiteX1006" fmla="*/ 715393 w 906630"/>
              <a:gd name="connsiteY1006" fmla="*/ 644074 h 706719"/>
              <a:gd name="connsiteX1007" fmla="*/ 714924 w 906630"/>
              <a:gd name="connsiteY1007" fmla="*/ 644074 h 706719"/>
              <a:gd name="connsiteX1008" fmla="*/ 714676 w 906630"/>
              <a:gd name="connsiteY1008" fmla="*/ 644074 h 706719"/>
              <a:gd name="connsiteX1009" fmla="*/ 714428 w 906630"/>
              <a:gd name="connsiteY1009" fmla="*/ 644074 h 706719"/>
              <a:gd name="connsiteX1010" fmla="*/ 714207 w 906630"/>
              <a:gd name="connsiteY1010" fmla="*/ 644405 h 706719"/>
              <a:gd name="connsiteX1011" fmla="*/ 713959 w 906630"/>
              <a:gd name="connsiteY1011" fmla="*/ 644708 h 706719"/>
              <a:gd name="connsiteX1012" fmla="*/ 713711 w 906630"/>
              <a:gd name="connsiteY1012" fmla="*/ 645039 h 706719"/>
              <a:gd name="connsiteX1013" fmla="*/ 713490 w 906630"/>
              <a:gd name="connsiteY1013" fmla="*/ 645039 h 706719"/>
              <a:gd name="connsiteX1014" fmla="*/ 712994 w 906630"/>
              <a:gd name="connsiteY1014" fmla="*/ 645039 h 706719"/>
              <a:gd name="connsiteX1015" fmla="*/ 712774 w 906630"/>
              <a:gd name="connsiteY1015" fmla="*/ 645039 h 706719"/>
              <a:gd name="connsiteX1016" fmla="*/ 712525 w 906630"/>
              <a:gd name="connsiteY1016" fmla="*/ 645039 h 706719"/>
              <a:gd name="connsiteX1017" fmla="*/ 712525 w 906630"/>
              <a:gd name="connsiteY1017" fmla="*/ 645342 h 706719"/>
              <a:gd name="connsiteX1018" fmla="*/ 712525 w 906630"/>
              <a:gd name="connsiteY1018" fmla="*/ 646308 h 706719"/>
              <a:gd name="connsiteX1019" fmla="*/ 712774 w 906630"/>
              <a:gd name="connsiteY1019" fmla="*/ 647246 h 706719"/>
              <a:gd name="connsiteX1020" fmla="*/ 712525 w 906630"/>
              <a:gd name="connsiteY1020" fmla="*/ 647880 h 706719"/>
              <a:gd name="connsiteX1021" fmla="*/ 712774 w 906630"/>
              <a:gd name="connsiteY1021" fmla="*/ 648184 h 706719"/>
              <a:gd name="connsiteX1022" fmla="*/ 712994 w 906630"/>
              <a:gd name="connsiteY1022" fmla="*/ 648515 h 706719"/>
              <a:gd name="connsiteX1023" fmla="*/ 713242 w 906630"/>
              <a:gd name="connsiteY1023" fmla="*/ 649149 h 706719"/>
              <a:gd name="connsiteX1024" fmla="*/ 714924 w 906630"/>
              <a:gd name="connsiteY1024" fmla="*/ 648818 h 706719"/>
              <a:gd name="connsiteX1025" fmla="*/ 715641 w 906630"/>
              <a:gd name="connsiteY1025" fmla="*/ 649453 h 706719"/>
              <a:gd name="connsiteX1026" fmla="*/ 716358 w 906630"/>
              <a:gd name="connsiteY1026" fmla="*/ 649453 h 706719"/>
              <a:gd name="connsiteX1027" fmla="*/ 716826 w 906630"/>
              <a:gd name="connsiteY1027" fmla="*/ 649453 h 706719"/>
              <a:gd name="connsiteX1028" fmla="*/ 717294 w 906630"/>
              <a:gd name="connsiteY1028" fmla="*/ 649756 h 706719"/>
              <a:gd name="connsiteX1029" fmla="*/ 717543 w 906630"/>
              <a:gd name="connsiteY1029" fmla="*/ 649453 h 706719"/>
              <a:gd name="connsiteX1030" fmla="*/ 717294 w 906630"/>
              <a:gd name="connsiteY1030" fmla="*/ 649149 h 706719"/>
              <a:gd name="connsiteX1031" fmla="*/ 717294 w 906630"/>
              <a:gd name="connsiteY1031" fmla="*/ 648818 h 706719"/>
              <a:gd name="connsiteX1032" fmla="*/ 716826 w 906630"/>
              <a:gd name="connsiteY1032" fmla="*/ 647549 h 706719"/>
              <a:gd name="connsiteX1033" fmla="*/ 717073 w 906630"/>
              <a:gd name="connsiteY1033" fmla="*/ 646915 h 706719"/>
              <a:gd name="connsiteX1034" fmla="*/ 717073 w 906630"/>
              <a:gd name="connsiteY1034" fmla="*/ 646611 h 706719"/>
              <a:gd name="connsiteX1035" fmla="*/ 718260 w 906630"/>
              <a:gd name="connsiteY1035" fmla="*/ 646308 h 706719"/>
              <a:gd name="connsiteX1036" fmla="*/ 718728 w 906630"/>
              <a:gd name="connsiteY1036" fmla="*/ 646308 h 706719"/>
              <a:gd name="connsiteX1037" fmla="*/ 718976 w 906630"/>
              <a:gd name="connsiteY1037" fmla="*/ 646915 h 706719"/>
              <a:gd name="connsiteX1038" fmla="*/ 719197 w 906630"/>
              <a:gd name="connsiteY1038" fmla="*/ 647880 h 706719"/>
              <a:gd name="connsiteX1039" fmla="*/ 719197 w 906630"/>
              <a:gd name="connsiteY1039" fmla="*/ 648184 h 706719"/>
              <a:gd name="connsiteX1040" fmla="*/ 719197 w 906630"/>
              <a:gd name="connsiteY1040" fmla="*/ 648818 h 706719"/>
              <a:gd name="connsiteX1041" fmla="*/ 719444 w 906630"/>
              <a:gd name="connsiteY1041" fmla="*/ 649149 h 706719"/>
              <a:gd name="connsiteX1042" fmla="*/ 719693 w 906630"/>
              <a:gd name="connsiteY1042" fmla="*/ 649453 h 706719"/>
              <a:gd name="connsiteX1043" fmla="*/ 719913 w 906630"/>
              <a:gd name="connsiteY1043" fmla="*/ 649453 h 706719"/>
              <a:gd name="connsiteX1044" fmla="*/ 720878 w 906630"/>
              <a:gd name="connsiteY1044" fmla="*/ 650087 h 706719"/>
              <a:gd name="connsiteX1045" fmla="*/ 721595 w 906630"/>
              <a:gd name="connsiteY1045" fmla="*/ 650722 h 706719"/>
              <a:gd name="connsiteX1046" fmla="*/ 722063 w 906630"/>
              <a:gd name="connsiteY1046" fmla="*/ 650391 h 706719"/>
              <a:gd name="connsiteX1047" fmla="*/ 722063 w 906630"/>
              <a:gd name="connsiteY1047" fmla="*/ 650087 h 706719"/>
              <a:gd name="connsiteX1048" fmla="*/ 721346 w 906630"/>
              <a:gd name="connsiteY1048" fmla="*/ 649453 h 706719"/>
              <a:gd name="connsiteX1049" fmla="*/ 721346 w 906630"/>
              <a:gd name="connsiteY1049" fmla="*/ 649149 h 706719"/>
              <a:gd name="connsiteX1050" fmla="*/ 721125 w 906630"/>
              <a:gd name="connsiteY1050" fmla="*/ 648515 h 706719"/>
              <a:gd name="connsiteX1051" fmla="*/ 721125 w 906630"/>
              <a:gd name="connsiteY1051" fmla="*/ 646611 h 706719"/>
              <a:gd name="connsiteX1052" fmla="*/ 720878 w 906630"/>
              <a:gd name="connsiteY1052" fmla="*/ 645977 h 706719"/>
              <a:gd name="connsiteX1053" fmla="*/ 720409 w 906630"/>
              <a:gd name="connsiteY1053" fmla="*/ 645673 h 706719"/>
              <a:gd name="connsiteX1054" fmla="*/ 719693 w 906630"/>
              <a:gd name="connsiteY1054" fmla="*/ 644405 h 706719"/>
              <a:gd name="connsiteX1055" fmla="*/ 719444 w 906630"/>
              <a:gd name="connsiteY1055" fmla="*/ 643137 h 706719"/>
              <a:gd name="connsiteX1056" fmla="*/ 719197 w 906630"/>
              <a:gd name="connsiteY1056" fmla="*/ 643137 h 706719"/>
              <a:gd name="connsiteX1057" fmla="*/ 718728 w 906630"/>
              <a:gd name="connsiteY1057" fmla="*/ 642833 h 706719"/>
              <a:gd name="connsiteX1058" fmla="*/ 718260 w 906630"/>
              <a:gd name="connsiteY1058" fmla="*/ 642198 h 706719"/>
              <a:gd name="connsiteX1059" fmla="*/ 718480 w 906630"/>
              <a:gd name="connsiteY1059" fmla="*/ 641232 h 706719"/>
              <a:gd name="connsiteX1060" fmla="*/ 718728 w 906630"/>
              <a:gd name="connsiteY1060" fmla="*/ 639992 h 706719"/>
              <a:gd name="connsiteX1061" fmla="*/ 718976 w 906630"/>
              <a:gd name="connsiteY1061" fmla="*/ 639357 h 706719"/>
              <a:gd name="connsiteX1062" fmla="*/ 719693 w 906630"/>
              <a:gd name="connsiteY1062" fmla="*/ 638723 h 706719"/>
              <a:gd name="connsiteX1063" fmla="*/ 720630 w 906630"/>
              <a:gd name="connsiteY1063" fmla="*/ 639357 h 706719"/>
              <a:gd name="connsiteX1064" fmla="*/ 721125 w 906630"/>
              <a:gd name="connsiteY1064" fmla="*/ 639357 h 706719"/>
              <a:gd name="connsiteX1065" fmla="*/ 722311 w 906630"/>
              <a:gd name="connsiteY1065" fmla="*/ 639992 h 706719"/>
              <a:gd name="connsiteX1066" fmla="*/ 722532 w 906630"/>
              <a:gd name="connsiteY1066" fmla="*/ 639992 h 706719"/>
              <a:gd name="connsiteX1067" fmla="*/ 723028 w 906630"/>
              <a:gd name="connsiteY1067" fmla="*/ 639992 h 706719"/>
              <a:gd name="connsiteX1068" fmla="*/ 723496 w 906630"/>
              <a:gd name="connsiteY1068" fmla="*/ 639992 h 706719"/>
              <a:gd name="connsiteX1069" fmla="*/ 724462 w 906630"/>
              <a:gd name="connsiteY1069" fmla="*/ 640295 h 706719"/>
              <a:gd name="connsiteX1070" fmla="*/ 725177 w 906630"/>
              <a:gd name="connsiteY1070" fmla="*/ 640295 h 706719"/>
              <a:gd name="connsiteX1071" fmla="*/ 725398 w 906630"/>
              <a:gd name="connsiteY1071" fmla="*/ 640295 h 706719"/>
              <a:gd name="connsiteX1072" fmla="*/ 726114 w 906630"/>
              <a:gd name="connsiteY1072" fmla="*/ 641232 h 706719"/>
              <a:gd name="connsiteX1073" fmla="*/ 726114 w 906630"/>
              <a:gd name="connsiteY1073" fmla="*/ 641867 h 706719"/>
              <a:gd name="connsiteX1074" fmla="*/ 726114 w 906630"/>
              <a:gd name="connsiteY1074" fmla="*/ 642502 h 706719"/>
              <a:gd name="connsiteX1075" fmla="*/ 726114 w 906630"/>
              <a:gd name="connsiteY1075" fmla="*/ 642833 h 706719"/>
              <a:gd name="connsiteX1076" fmla="*/ 725398 w 906630"/>
              <a:gd name="connsiteY1076" fmla="*/ 643468 h 706719"/>
              <a:gd name="connsiteX1077" fmla="*/ 725646 w 906630"/>
              <a:gd name="connsiteY1077" fmla="*/ 644405 h 706719"/>
              <a:gd name="connsiteX1078" fmla="*/ 725894 w 906630"/>
              <a:gd name="connsiteY1078" fmla="*/ 644405 h 706719"/>
              <a:gd name="connsiteX1079" fmla="*/ 726610 w 906630"/>
              <a:gd name="connsiteY1079" fmla="*/ 644708 h 706719"/>
              <a:gd name="connsiteX1080" fmla="*/ 727797 w 906630"/>
              <a:gd name="connsiteY1080" fmla="*/ 645039 h 706719"/>
              <a:gd name="connsiteX1081" fmla="*/ 728982 w 906630"/>
              <a:gd name="connsiteY1081" fmla="*/ 644708 h 706719"/>
              <a:gd name="connsiteX1082" fmla="*/ 729230 w 906630"/>
              <a:gd name="connsiteY1082" fmla="*/ 644708 h 706719"/>
              <a:gd name="connsiteX1083" fmla="*/ 729946 w 906630"/>
              <a:gd name="connsiteY1083" fmla="*/ 644405 h 706719"/>
              <a:gd name="connsiteX1084" fmla="*/ 730415 w 906630"/>
              <a:gd name="connsiteY1084" fmla="*/ 644405 h 706719"/>
              <a:gd name="connsiteX1085" fmla="*/ 730883 w 906630"/>
              <a:gd name="connsiteY1085" fmla="*/ 644708 h 706719"/>
              <a:gd name="connsiteX1086" fmla="*/ 731379 w 906630"/>
              <a:gd name="connsiteY1086" fmla="*/ 645039 h 706719"/>
              <a:gd name="connsiteX1087" fmla="*/ 731600 w 906630"/>
              <a:gd name="connsiteY1087" fmla="*/ 645342 h 706719"/>
              <a:gd name="connsiteX1088" fmla="*/ 731849 w 906630"/>
              <a:gd name="connsiteY1088" fmla="*/ 645342 h 706719"/>
              <a:gd name="connsiteX1089" fmla="*/ 732096 w 906630"/>
              <a:gd name="connsiteY1089" fmla="*/ 644708 h 706719"/>
              <a:gd name="connsiteX1090" fmla="*/ 732096 w 906630"/>
              <a:gd name="connsiteY1090" fmla="*/ 644074 h 706719"/>
              <a:gd name="connsiteX1091" fmla="*/ 732317 w 906630"/>
              <a:gd name="connsiteY1091" fmla="*/ 643770 h 706719"/>
              <a:gd name="connsiteX1092" fmla="*/ 732317 w 906630"/>
              <a:gd name="connsiteY1092" fmla="*/ 643468 h 706719"/>
              <a:gd name="connsiteX1093" fmla="*/ 732785 w 906630"/>
              <a:gd name="connsiteY1093" fmla="*/ 643770 h 706719"/>
              <a:gd name="connsiteX1094" fmla="*/ 733033 w 906630"/>
              <a:gd name="connsiteY1094" fmla="*/ 644405 h 706719"/>
              <a:gd name="connsiteX1095" fmla="*/ 733282 w 906630"/>
              <a:gd name="connsiteY1095" fmla="*/ 644708 h 706719"/>
              <a:gd name="connsiteX1096" fmla="*/ 733998 w 906630"/>
              <a:gd name="connsiteY1096" fmla="*/ 644074 h 706719"/>
              <a:gd name="connsiteX1097" fmla="*/ 734218 w 906630"/>
              <a:gd name="connsiteY1097" fmla="*/ 644074 h 706719"/>
              <a:gd name="connsiteX1098" fmla="*/ 734218 w 906630"/>
              <a:gd name="connsiteY1098" fmla="*/ 643770 h 706719"/>
              <a:gd name="connsiteX1099" fmla="*/ 734715 w 906630"/>
              <a:gd name="connsiteY1099" fmla="*/ 643770 h 706719"/>
              <a:gd name="connsiteX1100" fmla="*/ 734935 w 906630"/>
              <a:gd name="connsiteY1100" fmla="*/ 643137 h 706719"/>
              <a:gd name="connsiteX1101" fmla="*/ 734935 w 906630"/>
              <a:gd name="connsiteY1101" fmla="*/ 642833 h 706719"/>
              <a:gd name="connsiteX1102" fmla="*/ 734935 w 906630"/>
              <a:gd name="connsiteY1102" fmla="*/ 641867 h 706719"/>
              <a:gd name="connsiteX1103" fmla="*/ 733998 w 906630"/>
              <a:gd name="connsiteY1103" fmla="*/ 641867 h 706719"/>
              <a:gd name="connsiteX1104" fmla="*/ 733282 w 906630"/>
              <a:gd name="connsiteY1104" fmla="*/ 641232 h 706719"/>
              <a:gd name="connsiteX1105" fmla="*/ 732317 w 906630"/>
              <a:gd name="connsiteY1105" fmla="*/ 641232 h 706719"/>
              <a:gd name="connsiteX1106" fmla="*/ 732096 w 906630"/>
              <a:gd name="connsiteY1106" fmla="*/ 641867 h 706719"/>
              <a:gd name="connsiteX1107" fmla="*/ 731132 w 906630"/>
              <a:gd name="connsiteY1107" fmla="*/ 641867 h 706719"/>
              <a:gd name="connsiteX1108" fmla="*/ 730883 w 906630"/>
              <a:gd name="connsiteY1108" fmla="*/ 641867 h 706719"/>
              <a:gd name="connsiteX1109" fmla="*/ 730883 w 906630"/>
              <a:gd name="connsiteY1109" fmla="*/ 642198 h 706719"/>
              <a:gd name="connsiteX1110" fmla="*/ 730415 w 906630"/>
              <a:gd name="connsiteY1110" fmla="*/ 641867 h 706719"/>
              <a:gd name="connsiteX1111" fmla="*/ 729698 w 906630"/>
              <a:gd name="connsiteY1111" fmla="*/ 641563 h 706719"/>
              <a:gd name="connsiteX1112" fmla="*/ 729698 w 906630"/>
              <a:gd name="connsiteY1112" fmla="*/ 641232 h 706719"/>
              <a:gd name="connsiteX1113" fmla="*/ 729449 w 906630"/>
              <a:gd name="connsiteY1113" fmla="*/ 642198 h 706719"/>
              <a:gd name="connsiteX1114" fmla="*/ 729230 w 906630"/>
              <a:gd name="connsiteY1114" fmla="*/ 642198 h 706719"/>
              <a:gd name="connsiteX1115" fmla="*/ 729230 w 906630"/>
              <a:gd name="connsiteY1115" fmla="*/ 642833 h 706719"/>
              <a:gd name="connsiteX1116" fmla="*/ 728982 w 906630"/>
              <a:gd name="connsiteY1116" fmla="*/ 643137 h 706719"/>
              <a:gd name="connsiteX1117" fmla="*/ 728982 w 906630"/>
              <a:gd name="connsiteY1117" fmla="*/ 643468 h 706719"/>
              <a:gd name="connsiteX1118" fmla="*/ 728734 w 906630"/>
              <a:gd name="connsiteY1118" fmla="*/ 643137 h 706719"/>
              <a:gd name="connsiteX1119" fmla="*/ 728734 w 906630"/>
              <a:gd name="connsiteY1119" fmla="*/ 642502 h 706719"/>
              <a:gd name="connsiteX1120" fmla="*/ 729230 w 906630"/>
              <a:gd name="connsiteY1120" fmla="*/ 641867 h 706719"/>
              <a:gd name="connsiteX1121" fmla="*/ 729230 w 906630"/>
              <a:gd name="connsiteY1121" fmla="*/ 640295 h 706719"/>
              <a:gd name="connsiteX1122" fmla="*/ 729230 w 906630"/>
              <a:gd name="connsiteY1122" fmla="*/ 639357 h 706719"/>
              <a:gd name="connsiteX1123" fmla="*/ 729230 w 906630"/>
              <a:gd name="connsiteY1123" fmla="*/ 638723 h 706719"/>
              <a:gd name="connsiteX1124" fmla="*/ 729449 w 906630"/>
              <a:gd name="connsiteY1124" fmla="*/ 637454 h 706719"/>
              <a:gd name="connsiteX1125" fmla="*/ 729449 w 906630"/>
              <a:gd name="connsiteY1125" fmla="*/ 637151 h 706719"/>
              <a:gd name="connsiteX1126" fmla="*/ 730166 w 906630"/>
              <a:gd name="connsiteY1126" fmla="*/ 637151 h 706719"/>
              <a:gd name="connsiteX1127" fmla="*/ 730415 w 906630"/>
              <a:gd name="connsiteY1127" fmla="*/ 637151 h 706719"/>
              <a:gd name="connsiteX1128" fmla="*/ 732565 w 906630"/>
              <a:gd name="connsiteY1128" fmla="*/ 639992 h 706719"/>
              <a:gd name="connsiteX1129" fmla="*/ 733501 w 906630"/>
              <a:gd name="connsiteY1129" fmla="*/ 640930 h 706719"/>
              <a:gd name="connsiteX1130" fmla="*/ 734935 w 906630"/>
              <a:gd name="connsiteY1130" fmla="*/ 641563 h 706719"/>
              <a:gd name="connsiteX1131" fmla="*/ 735431 w 906630"/>
              <a:gd name="connsiteY1131" fmla="*/ 641867 h 706719"/>
              <a:gd name="connsiteX1132" fmla="*/ 735652 w 906630"/>
              <a:gd name="connsiteY1132" fmla="*/ 641867 h 706719"/>
              <a:gd name="connsiteX1133" fmla="*/ 735900 w 906630"/>
              <a:gd name="connsiteY1133" fmla="*/ 641563 h 706719"/>
              <a:gd name="connsiteX1134" fmla="*/ 737334 w 906630"/>
              <a:gd name="connsiteY1134" fmla="*/ 641232 h 706719"/>
              <a:gd name="connsiteX1135" fmla="*/ 738270 w 906630"/>
              <a:gd name="connsiteY1135" fmla="*/ 641232 h 706719"/>
              <a:gd name="connsiteX1136" fmla="*/ 738766 w 906630"/>
              <a:gd name="connsiteY1136" fmla="*/ 641232 h 706719"/>
              <a:gd name="connsiteX1137" fmla="*/ 739703 w 906630"/>
              <a:gd name="connsiteY1137" fmla="*/ 641563 h 706719"/>
              <a:gd name="connsiteX1138" fmla="*/ 741634 w 906630"/>
              <a:gd name="connsiteY1138" fmla="*/ 641867 h 706719"/>
              <a:gd name="connsiteX1139" fmla="*/ 742101 w 906630"/>
              <a:gd name="connsiteY1139" fmla="*/ 642198 h 706719"/>
              <a:gd name="connsiteX1140" fmla="*/ 743287 w 906630"/>
              <a:gd name="connsiteY1140" fmla="*/ 642833 h 706719"/>
              <a:gd name="connsiteX1141" fmla="*/ 744721 w 906630"/>
              <a:gd name="connsiteY1141" fmla="*/ 643468 h 706719"/>
              <a:gd name="connsiteX1142" fmla="*/ 745905 w 906630"/>
              <a:gd name="connsiteY1142" fmla="*/ 643770 h 706719"/>
              <a:gd name="connsiteX1143" fmla="*/ 747339 w 906630"/>
              <a:gd name="connsiteY1143" fmla="*/ 644074 h 706719"/>
              <a:gd name="connsiteX1144" fmla="*/ 748304 w 906630"/>
              <a:gd name="connsiteY1144" fmla="*/ 644405 h 706719"/>
              <a:gd name="connsiteX1145" fmla="*/ 748773 w 906630"/>
              <a:gd name="connsiteY1145" fmla="*/ 644405 h 706719"/>
              <a:gd name="connsiteX1146" fmla="*/ 749241 w 906630"/>
              <a:gd name="connsiteY1146" fmla="*/ 644708 h 706719"/>
              <a:gd name="connsiteX1147" fmla="*/ 755443 w 906630"/>
              <a:gd name="connsiteY1147" fmla="*/ 642502 h 706719"/>
              <a:gd name="connsiteX1148" fmla="*/ 758310 w 906630"/>
              <a:gd name="connsiteY1148" fmla="*/ 641232 h 706719"/>
              <a:gd name="connsiteX1149" fmla="*/ 758558 w 906630"/>
              <a:gd name="connsiteY1149" fmla="*/ 640599 h 706719"/>
              <a:gd name="connsiteX1150" fmla="*/ 758558 w 906630"/>
              <a:gd name="connsiteY1150" fmla="*/ 640295 h 706719"/>
              <a:gd name="connsiteX1151" fmla="*/ 758778 w 906630"/>
              <a:gd name="connsiteY1151" fmla="*/ 638723 h 706719"/>
              <a:gd name="connsiteX1152" fmla="*/ 758778 w 906630"/>
              <a:gd name="connsiteY1152" fmla="*/ 637151 h 706719"/>
              <a:gd name="connsiteX1153" fmla="*/ 758310 w 906630"/>
              <a:gd name="connsiteY1153" fmla="*/ 636516 h 706719"/>
              <a:gd name="connsiteX1154" fmla="*/ 757593 w 906630"/>
              <a:gd name="connsiteY1154" fmla="*/ 636185 h 706719"/>
              <a:gd name="connsiteX1155" fmla="*/ 757124 w 906630"/>
              <a:gd name="connsiteY1155" fmla="*/ 635551 h 706719"/>
              <a:gd name="connsiteX1156" fmla="*/ 757124 w 906630"/>
              <a:gd name="connsiteY1156" fmla="*/ 635247 h 706719"/>
              <a:gd name="connsiteX1157" fmla="*/ 758310 w 906630"/>
              <a:gd name="connsiteY1157" fmla="*/ 635551 h 706719"/>
              <a:gd name="connsiteX1158" fmla="*/ 759495 w 906630"/>
              <a:gd name="connsiteY1158" fmla="*/ 635551 h 706719"/>
              <a:gd name="connsiteX1159" fmla="*/ 759742 w 906630"/>
              <a:gd name="connsiteY1159" fmla="*/ 635551 h 706719"/>
              <a:gd name="connsiteX1160" fmla="*/ 760459 w 906630"/>
              <a:gd name="connsiteY1160" fmla="*/ 635247 h 706719"/>
              <a:gd name="connsiteX1161" fmla="*/ 761893 w 906630"/>
              <a:gd name="connsiteY1161" fmla="*/ 633647 h 706719"/>
              <a:gd name="connsiteX1162" fmla="*/ 762609 w 906630"/>
              <a:gd name="connsiteY1162" fmla="*/ 634613 h 706719"/>
              <a:gd name="connsiteX1163" fmla="*/ 762857 w 906630"/>
              <a:gd name="connsiteY1163" fmla="*/ 634613 h 706719"/>
              <a:gd name="connsiteX1164" fmla="*/ 763574 w 906630"/>
              <a:gd name="connsiteY1164" fmla="*/ 635247 h 706719"/>
              <a:gd name="connsiteX1165" fmla="*/ 764511 w 906630"/>
              <a:gd name="connsiteY1165" fmla="*/ 635247 h 706719"/>
              <a:gd name="connsiteX1166" fmla="*/ 764760 w 906630"/>
              <a:gd name="connsiteY1166" fmla="*/ 634916 h 706719"/>
              <a:gd name="connsiteX1167" fmla="*/ 764760 w 906630"/>
              <a:gd name="connsiteY1167" fmla="*/ 634613 h 706719"/>
              <a:gd name="connsiteX1168" fmla="*/ 765476 w 906630"/>
              <a:gd name="connsiteY1168" fmla="*/ 634613 h 706719"/>
              <a:gd name="connsiteX1169" fmla="*/ 765944 w 906630"/>
              <a:gd name="connsiteY1169" fmla="*/ 634613 h 706719"/>
              <a:gd name="connsiteX1170" fmla="*/ 767130 w 906630"/>
              <a:gd name="connsiteY1170" fmla="*/ 634916 h 706719"/>
              <a:gd name="connsiteX1171" fmla="*/ 767846 w 906630"/>
              <a:gd name="connsiteY1171" fmla="*/ 635247 h 706719"/>
              <a:gd name="connsiteX1172" fmla="*/ 768563 w 906630"/>
              <a:gd name="connsiteY1172" fmla="*/ 635551 h 706719"/>
              <a:gd name="connsiteX1173" fmla="*/ 768811 w 906630"/>
              <a:gd name="connsiteY1173" fmla="*/ 635551 h 706719"/>
              <a:gd name="connsiteX1174" fmla="*/ 769749 w 906630"/>
              <a:gd name="connsiteY1174" fmla="*/ 635882 h 706719"/>
              <a:gd name="connsiteX1175" fmla="*/ 769996 w 906630"/>
              <a:gd name="connsiteY1175" fmla="*/ 635882 h 706719"/>
              <a:gd name="connsiteX1176" fmla="*/ 770245 w 906630"/>
              <a:gd name="connsiteY1176" fmla="*/ 635882 h 706719"/>
              <a:gd name="connsiteX1177" fmla="*/ 770466 w 906630"/>
              <a:gd name="connsiteY1177" fmla="*/ 635882 h 706719"/>
              <a:gd name="connsiteX1178" fmla="*/ 770713 w 906630"/>
              <a:gd name="connsiteY1178" fmla="*/ 635882 h 706719"/>
              <a:gd name="connsiteX1179" fmla="*/ 772146 w 906630"/>
              <a:gd name="connsiteY1179" fmla="*/ 635882 h 706719"/>
              <a:gd name="connsiteX1180" fmla="*/ 773111 w 906630"/>
              <a:gd name="connsiteY1180" fmla="*/ 635882 h 706719"/>
              <a:gd name="connsiteX1181" fmla="*/ 774517 w 906630"/>
              <a:gd name="connsiteY1181" fmla="*/ 635551 h 706719"/>
              <a:gd name="connsiteX1182" fmla="*/ 775950 w 906630"/>
              <a:gd name="connsiteY1182" fmla="*/ 635551 h 706719"/>
              <a:gd name="connsiteX1183" fmla="*/ 777163 w 906630"/>
              <a:gd name="connsiteY1183" fmla="*/ 635551 h 706719"/>
              <a:gd name="connsiteX1184" fmla="*/ 777632 w 906630"/>
              <a:gd name="connsiteY1184" fmla="*/ 635551 h 706719"/>
              <a:gd name="connsiteX1185" fmla="*/ 778349 w 906630"/>
              <a:gd name="connsiteY1185" fmla="*/ 635551 h 706719"/>
              <a:gd name="connsiteX1186" fmla="*/ 780002 w 906630"/>
              <a:gd name="connsiteY1186" fmla="*/ 635551 h 706719"/>
              <a:gd name="connsiteX1187" fmla="*/ 780498 w 906630"/>
              <a:gd name="connsiteY1187" fmla="*/ 635551 h 706719"/>
              <a:gd name="connsiteX1188" fmla="*/ 781931 w 906630"/>
              <a:gd name="connsiteY1188" fmla="*/ 635882 h 706719"/>
              <a:gd name="connsiteX1189" fmla="*/ 782648 w 906630"/>
              <a:gd name="connsiteY1189" fmla="*/ 635882 h 706719"/>
              <a:gd name="connsiteX1190" fmla="*/ 784082 w 906630"/>
              <a:gd name="connsiteY1190" fmla="*/ 635882 h 706719"/>
              <a:gd name="connsiteX1191" fmla="*/ 785266 w 906630"/>
              <a:gd name="connsiteY1191" fmla="*/ 636185 h 706719"/>
              <a:gd name="connsiteX1192" fmla="*/ 786453 w 906630"/>
              <a:gd name="connsiteY1192" fmla="*/ 636185 h 706719"/>
              <a:gd name="connsiteX1193" fmla="*/ 788134 w 906630"/>
              <a:gd name="connsiteY1193" fmla="*/ 636185 h 706719"/>
              <a:gd name="connsiteX1194" fmla="*/ 788850 w 906630"/>
              <a:gd name="connsiteY1194" fmla="*/ 635882 h 706719"/>
              <a:gd name="connsiteX1195" fmla="*/ 790505 w 906630"/>
              <a:gd name="connsiteY1195" fmla="*/ 635882 h 706719"/>
              <a:gd name="connsiteX1196" fmla="*/ 790752 w 906630"/>
              <a:gd name="connsiteY1196" fmla="*/ 635882 h 706719"/>
              <a:gd name="connsiteX1197" fmla="*/ 790752 w 906630"/>
              <a:gd name="connsiteY1197" fmla="*/ 635551 h 706719"/>
              <a:gd name="connsiteX1198" fmla="*/ 790973 w 906630"/>
              <a:gd name="connsiteY1198" fmla="*/ 635551 h 706719"/>
              <a:gd name="connsiteX1199" fmla="*/ 792185 w 906630"/>
              <a:gd name="connsiteY1199" fmla="*/ 635551 h 706719"/>
              <a:gd name="connsiteX1200" fmla="*/ 793371 w 906630"/>
              <a:gd name="connsiteY1200" fmla="*/ 635247 h 706719"/>
              <a:gd name="connsiteX1201" fmla="*/ 793840 w 906630"/>
              <a:gd name="connsiteY1201" fmla="*/ 635247 h 706719"/>
              <a:gd name="connsiteX1202" fmla="*/ 794556 w 906630"/>
              <a:gd name="connsiteY1202" fmla="*/ 634916 h 706719"/>
              <a:gd name="connsiteX1203" fmla="*/ 796458 w 906630"/>
              <a:gd name="connsiteY1203" fmla="*/ 635247 h 706719"/>
              <a:gd name="connsiteX1204" fmla="*/ 797175 w 906630"/>
              <a:gd name="connsiteY1204" fmla="*/ 635247 h 706719"/>
              <a:gd name="connsiteX1205" fmla="*/ 798139 w 906630"/>
              <a:gd name="connsiteY1205" fmla="*/ 635551 h 706719"/>
              <a:gd name="connsiteX1206" fmla="*/ 798387 w 906630"/>
              <a:gd name="connsiteY1206" fmla="*/ 635551 h 706719"/>
              <a:gd name="connsiteX1207" fmla="*/ 800757 w 906630"/>
              <a:gd name="connsiteY1207" fmla="*/ 635551 h 706719"/>
              <a:gd name="connsiteX1208" fmla="*/ 801226 w 906630"/>
              <a:gd name="connsiteY1208" fmla="*/ 635882 h 706719"/>
              <a:gd name="connsiteX1209" fmla="*/ 804589 w 906630"/>
              <a:gd name="connsiteY1209" fmla="*/ 635247 h 706719"/>
              <a:gd name="connsiteX1210" fmla="*/ 807429 w 906630"/>
              <a:gd name="connsiteY1210" fmla="*/ 634282 h 706719"/>
              <a:gd name="connsiteX1211" fmla="*/ 808640 w 906630"/>
              <a:gd name="connsiteY1211" fmla="*/ 633978 h 706719"/>
              <a:gd name="connsiteX1212" fmla="*/ 808861 w 906630"/>
              <a:gd name="connsiteY1212" fmla="*/ 633978 h 706719"/>
              <a:gd name="connsiteX1213" fmla="*/ 811480 w 906630"/>
              <a:gd name="connsiteY1213" fmla="*/ 633344 h 706719"/>
              <a:gd name="connsiteX1214" fmla="*/ 812913 w 906630"/>
              <a:gd name="connsiteY1214" fmla="*/ 633647 h 706719"/>
              <a:gd name="connsiteX1215" fmla="*/ 814595 w 906630"/>
              <a:gd name="connsiteY1215" fmla="*/ 633344 h 706719"/>
              <a:gd name="connsiteX1216" fmla="*/ 815780 w 906630"/>
              <a:gd name="connsiteY1216" fmla="*/ 633344 h 706719"/>
              <a:gd name="connsiteX1217" fmla="*/ 817213 w 906630"/>
              <a:gd name="connsiteY1217" fmla="*/ 633344 h 706719"/>
              <a:gd name="connsiteX1218" fmla="*/ 818894 w 906630"/>
              <a:gd name="connsiteY1218" fmla="*/ 632406 h 706719"/>
              <a:gd name="connsiteX1219" fmla="*/ 820549 w 906630"/>
              <a:gd name="connsiteY1219" fmla="*/ 631772 h 706719"/>
              <a:gd name="connsiteX1220" fmla="*/ 822230 w 906630"/>
              <a:gd name="connsiteY1220" fmla="*/ 631137 h 706719"/>
              <a:gd name="connsiteX1221" fmla="*/ 822947 w 906630"/>
              <a:gd name="connsiteY1221" fmla="*/ 630806 h 706719"/>
              <a:gd name="connsiteX1222" fmla="*/ 823167 w 906630"/>
              <a:gd name="connsiteY1222" fmla="*/ 630503 h 706719"/>
              <a:gd name="connsiteX1223" fmla="*/ 825096 w 906630"/>
              <a:gd name="connsiteY1223" fmla="*/ 629234 h 706719"/>
              <a:gd name="connsiteX1224" fmla="*/ 825317 w 906630"/>
              <a:gd name="connsiteY1224" fmla="*/ 628930 h 706719"/>
              <a:gd name="connsiteX1225" fmla="*/ 825785 w 906630"/>
              <a:gd name="connsiteY1225" fmla="*/ 627965 h 706719"/>
              <a:gd name="connsiteX1226" fmla="*/ 826034 w 906630"/>
              <a:gd name="connsiteY1226" fmla="*/ 628296 h 706719"/>
              <a:gd name="connsiteX1227" fmla="*/ 826998 w 906630"/>
              <a:gd name="connsiteY1227" fmla="*/ 627330 h 706719"/>
              <a:gd name="connsiteX1228" fmla="*/ 830333 w 906630"/>
              <a:gd name="connsiteY1228" fmla="*/ 624793 h 706719"/>
              <a:gd name="connsiteX1229" fmla="*/ 830582 w 906630"/>
              <a:gd name="connsiteY1229" fmla="*/ 624490 h 706719"/>
              <a:gd name="connsiteX1230" fmla="*/ 830802 w 906630"/>
              <a:gd name="connsiteY1230" fmla="*/ 624490 h 706719"/>
              <a:gd name="connsiteX1231" fmla="*/ 831271 w 906630"/>
              <a:gd name="connsiteY1231" fmla="*/ 624187 h 706719"/>
              <a:gd name="connsiteX1232" fmla="*/ 831519 w 906630"/>
              <a:gd name="connsiteY1232" fmla="*/ 624187 h 706719"/>
              <a:gd name="connsiteX1233" fmla="*/ 833421 w 906630"/>
              <a:gd name="connsiteY1233" fmla="*/ 623552 h 706719"/>
              <a:gd name="connsiteX1234" fmla="*/ 833917 w 906630"/>
              <a:gd name="connsiteY1234" fmla="*/ 622917 h 706719"/>
              <a:gd name="connsiteX1235" fmla="*/ 835351 w 906630"/>
              <a:gd name="connsiteY1235" fmla="*/ 622586 h 706719"/>
              <a:gd name="connsiteX1236" fmla="*/ 835571 w 906630"/>
              <a:gd name="connsiteY1236" fmla="*/ 622283 h 706719"/>
              <a:gd name="connsiteX1237" fmla="*/ 837473 w 906630"/>
              <a:gd name="connsiteY1237" fmla="*/ 620380 h 706719"/>
              <a:gd name="connsiteX1238" fmla="*/ 838906 w 906630"/>
              <a:gd name="connsiteY1238" fmla="*/ 617208 h 706719"/>
              <a:gd name="connsiteX1239" fmla="*/ 839623 w 906630"/>
              <a:gd name="connsiteY1239" fmla="*/ 617208 h 706719"/>
              <a:gd name="connsiteX1240" fmla="*/ 842021 w 906630"/>
              <a:gd name="connsiteY1240" fmla="*/ 617208 h 706719"/>
              <a:gd name="connsiteX1241" fmla="*/ 842242 w 906630"/>
              <a:gd name="connsiteY1241" fmla="*/ 617208 h 706719"/>
              <a:gd name="connsiteX1242" fmla="*/ 842738 w 906630"/>
              <a:gd name="connsiteY1242" fmla="*/ 616904 h 706719"/>
              <a:gd name="connsiteX1243" fmla="*/ 844391 w 906630"/>
              <a:gd name="connsiteY1243" fmla="*/ 615939 h 706719"/>
              <a:gd name="connsiteX1244" fmla="*/ 844639 w 906630"/>
              <a:gd name="connsiteY1244" fmla="*/ 615939 h 706719"/>
              <a:gd name="connsiteX1245" fmla="*/ 844888 w 906630"/>
              <a:gd name="connsiteY1245" fmla="*/ 615635 h 706719"/>
              <a:gd name="connsiteX1246" fmla="*/ 845605 w 906630"/>
              <a:gd name="connsiteY1246" fmla="*/ 614366 h 706719"/>
              <a:gd name="connsiteX1247" fmla="*/ 845824 w 906630"/>
              <a:gd name="connsiteY1247" fmla="*/ 614366 h 706719"/>
              <a:gd name="connsiteX1248" fmla="*/ 846321 w 906630"/>
              <a:gd name="connsiteY1248" fmla="*/ 613098 h 706719"/>
              <a:gd name="connsiteX1249" fmla="*/ 847010 w 906630"/>
              <a:gd name="connsiteY1249" fmla="*/ 612463 h 706719"/>
              <a:gd name="connsiteX1250" fmla="*/ 847727 w 906630"/>
              <a:gd name="connsiteY1250" fmla="*/ 612132 h 706719"/>
              <a:gd name="connsiteX1251" fmla="*/ 848444 w 906630"/>
              <a:gd name="connsiteY1251" fmla="*/ 611194 h 706719"/>
              <a:gd name="connsiteX1252" fmla="*/ 848691 w 906630"/>
              <a:gd name="connsiteY1252" fmla="*/ 610863 h 706719"/>
              <a:gd name="connsiteX1253" fmla="*/ 849161 w 906630"/>
              <a:gd name="connsiteY1253" fmla="*/ 610560 h 706719"/>
              <a:gd name="connsiteX1254" fmla="*/ 849161 w 906630"/>
              <a:gd name="connsiteY1254" fmla="*/ 610229 h 706719"/>
              <a:gd name="connsiteX1255" fmla="*/ 849408 w 906630"/>
              <a:gd name="connsiteY1255" fmla="*/ 609291 h 706719"/>
              <a:gd name="connsiteX1256" fmla="*/ 850372 w 906630"/>
              <a:gd name="connsiteY1256" fmla="*/ 608987 h 706719"/>
              <a:gd name="connsiteX1257" fmla="*/ 850841 w 906630"/>
              <a:gd name="connsiteY1257" fmla="*/ 608987 h 706719"/>
              <a:gd name="connsiteX1258" fmla="*/ 851089 w 906630"/>
              <a:gd name="connsiteY1258" fmla="*/ 608987 h 706719"/>
              <a:gd name="connsiteX1259" fmla="*/ 851309 w 906630"/>
              <a:gd name="connsiteY1259" fmla="*/ 608987 h 706719"/>
              <a:gd name="connsiteX1260" fmla="*/ 851779 w 906630"/>
              <a:gd name="connsiteY1260" fmla="*/ 609291 h 706719"/>
              <a:gd name="connsiteX1261" fmla="*/ 852743 w 906630"/>
              <a:gd name="connsiteY1261" fmla="*/ 609622 h 706719"/>
              <a:gd name="connsiteX1262" fmla="*/ 853212 w 906630"/>
              <a:gd name="connsiteY1262" fmla="*/ 609291 h 706719"/>
              <a:gd name="connsiteX1263" fmla="*/ 853460 w 906630"/>
              <a:gd name="connsiteY1263" fmla="*/ 608987 h 706719"/>
              <a:gd name="connsiteX1264" fmla="*/ 853708 w 906630"/>
              <a:gd name="connsiteY1264" fmla="*/ 608656 h 706719"/>
              <a:gd name="connsiteX1265" fmla="*/ 854176 w 906630"/>
              <a:gd name="connsiteY1265" fmla="*/ 608022 h 706719"/>
              <a:gd name="connsiteX1266" fmla="*/ 854893 w 906630"/>
              <a:gd name="connsiteY1266" fmla="*/ 608022 h 706719"/>
              <a:gd name="connsiteX1267" fmla="*/ 855858 w 906630"/>
              <a:gd name="connsiteY1267" fmla="*/ 607084 h 706719"/>
              <a:gd name="connsiteX1268" fmla="*/ 856795 w 906630"/>
              <a:gd name="connsiteY1268" fmla="*/ 606753 h 706719"/>
              <a:gd name="connsiteX1269" fmla="*/ 857981 w 906630"/>
              <a:gd name="connsiteY1269" fmla="*/ 606450 h 706719"/>
              <a:gd name="connsiteX1270" fmla="*/ 858697 w 906630"/>
              <a:gd name="connsiteY1270" fmla="*/ 606753 h 706719"/>
              <a:gd name="connsiteX1271" fmla="*/ 859413 w 906630"/>
              <a:gd name="connsiteY1271" fmla="*/ 607084 h 706719"/>
              <a:gd name="connsiteX1272" fmla="*/ 861812 w 906630"/>
              <a:gd name="connsiteY1272" fmla="*/ 605815 h 706719"/>
              <a:gd name="connsiteX1273" fmla="*/ 862033 w 906630"/>
              <a:gd name="connsiteY1273" fmla="*/ 605815 h 706719"/>
              <a:gd name="connsiteX1274" fmla="*/ 862748 w 906630"/>
              <a:gd name="connsiteY1274" fmla="*/ 606119 h 706719"/>
              <a:gd name="connsiteX1275" fmla="*/ 863465 w 906630"/>
              <a:gd name="connsiteY1275" fmla="*/ 605815 h 706719"/>
              <a:gd name="connsiteX1276" fmla="*/ 862748 w 906630"/>
              <a:gd name="connsiteY1276" fmla="*/ 606753 h 706719"/>
              <a:gd name="connsiteX1277" fmla="*/ 862281 w 906630"/>
              <a:gd name="connsiteY1277" fmla="*/ 607084 h 706719"/>
              <a:gd name="connsiteX1278" fmla="*/ 861095 w 906630"/>
              <a:gd name="connsiteY1278" fmla="*/ 608987 h 706719"/>
              <a:gd name="connsiteX1279" fmla="*/ 861095 w 906630"/>
              <a:gd name="connsiteY1279" fmla="*/ 609622 h 706719"/>
              <a:gd name="connsiteX1280" fmla="*/ 860847 w 906630"/>
              <a:gd name="connsiteY1280" fmla="*/ 609925 h 706719"/>
              <a:gd name="connsiteX1281" fmla="*/ 860130 w 906630"/>
              <a:gd name="connsiteY1281" fmla="*/ 610560 h 706719"/>
              <a:gd name="connsiteX1282" fmla="*/ 859662 w 906630"/>
              <a:gd name="connsiteY1282" fmla="*/ 610863 h 706719"/>
              <a:gd name="connsiteX1283" fmla="*/ 859193 w 906630"/>
              <a:gd name="connsiteY1283" fmla="*/ 610863 h 706719"/>
              <a:gd name="connsiteX1284" fmla="*/ 858228 w 906630"/>
              <a:gd name="connsiteY1284" fmla="*/ 611829 h 706719"/>
              <a:gd name="connsiteX1285" fmla="*/ 857981 w 906630"/>
              <a:gd name="connsiteY1285" fmla="*/ 611829 h 706719"/>
              <a:gd name="connsiteX1286" fmla="*/ 856795 w 906630"/>
              <a:gd name="connsiteY1286" fmla="*/ 612463 h 706719"/>
              <a:gd name="connsiteX1287" fmla="*/ 856574 w 906630"/>
              <a:gd name="connsiteY1287" fmla="*/ 612767 h 706719"/>
              <a:gd name="connsiteX1288" fmla="*/ 856327 w 906630"/>
              <a:gd name="connsiteY1288" fmla="*/ 613098 h 706719"/>
              <a:gd name="connsiteX1289" fmla="*/ 856078 w 906630"/>
              <a:gd name="connsiteY1289" fmla="*/ 613401 h 706719"/>
              <a:gd name="connsiteX1290" fmla="*/ 855610 w 906630"/>
              <a:gd name="connsiteY1290" fmla="*/ 613401 h 706719"/>
              <a:gd name="connsiteX1291" fmla="*/ 856574 w 906630"/>
              <a:gd name="connsiteY1291" fmla="*/ 612463 h 706719"/>
              <a:gd name="connsiteX1292" fmla="*/ 857264 w 906630"/>
              <a:gd name="connsiteY1292" fmla="*/ 611498 h 706719"/>
              <a:gd name="connsiteX1293" fmla="*/ 857043 w 906630"/>
              <a:gd name="connsiteY1293" fmla="*/ 610863 h 706719"/>
              <a:gd name="connsiteX1294" fmla="*/ 855610 w 906630"/>
              <a:gd name="connsiteY1294" fmla="*/ 610229 h 706719"/>
              <a:gd name="connsiteX1295" fmla="*/ 855141 w 906630"/>
              <a:gd name="connsiteY1295" fmla="*/ 609622 h 706719"/>
              <a:gd name="connsiteX1296" fmla="*/ 854893 w 906630"/>
              <a:gd name="connsiteY1296" fmla="*/ 609622 h 706719"/>
              <a:gd name="connsiteX1297" fmla="*/ 854645 w 906630"/>
              <a:gd name="connsiteY1297" fmla="*/ 609291 h 706719"/>
              <a:gd name="connsiteX1298" fmla="*/ 854176 w 906630"/>
              <a:gd name="connsiteY1298" fmla="*/ 608987 h 706719"/>
              <a:gd name="connsiteX1299" fmla="*/ 853708 w 906630"/>
              <a:gd name="connsiteY1299" fmla="*/ 609291 h 706719"/>
              <a:gd name="connsiteX1300" fmla="*/ 853708 w 906630"/>
              <a:gd name="connsiteY1300" fmla="*/ 609622 h 706719"/>
              <a:gd name="connsiteX1301" fmla="*/ 852743 w 906630"/>
              <a:gd name="connsiteY1301" fmla="*/ 610229 h 706719"/>
              <a:gd name="connsiteX1302" fmla="*/ 852496 w 906630"/>
              <a:gd name="connsiteY1302" fmla="*/ 610229 h 706719"/>
              <a:gd name="connsiteX1303" fmla="*/ 852275 w 906630"/>
              <a:gd name="connsiteY1303" fmla="*/ 611194 h 706719"/>
              <a:gd name="connsiteX1304" fmla="*/ 851558 w 906630"/>
              <a:gd name="connsiteY1304" fmla="*/ 612132 h 706719"/>
              <a:gd name="connsiteX1305" fmla="*/ 851558 w 906630"/>
              <a:gd name="connsiteY1305" fmla="*/ 612463 h 706719"/>
              <a:gd name="connsiteX1306" fmla="*/ 851309 w 906630"/>
              <a:gd name="connsiteY1306" fmla="*/ 613098 h 706719"/>
              <a:gd name="connsiteX1307" fmla="*/ 851558 w 906630"/>
              <a:gd name="connsiteY1307" fmla="*/ 613732 h 706719"/>
              <a:gd name="connsiteX1308" fmla="*/ 851558 w 906630"/>
              <a:gd name="connsiteY1308" fmla="*/ 614036 h 706719"/>
              <a:gd name="connsiteX1309" fmla="*/ 852026 w 906630"/>
              <a:gd name="connsiteY1309" fmla="*/ 614366 h 706719"/>
              <a:gd name="connsiteX1310" fmla="*/ 852275 w 906630"/>
              <a:gd name="connsiteY1310" fmla="*/ 614366 h 706719"/>
              <a:gd name="connsiteX1311" fmla="*/ 852992 w 906630"/>
              <a:gd name="connsiteY1311" fmla="*/ 615001 h 706719"/>
              <a:gd name="connsiteX1312" fmla="*/ 853212 w 906630"/>
              <a:gd name="connsiteY1312" fmla="*/ 615001 h 706719"/>
              <a:gd name="connsiteX1313" fmla="*/ 853212 w 906630"/>
              <a:gd name="connsiteY1313" fmla="*/ 616270 h 706719"/>
              <a:gd name="connsiteX1314" fmla="*/ 853708 w 906630"/>
              <a:gd name="connsiteY1314" fmla="*/ 616904 h 706719"/>
              <a:gd name="connsiteX1315" fmla="*/ 854645 w 906630"/>
              <a:gd name="connsiteY1315" fmla="*/ 617208 h 706719"/>
              <a:gd name="connsiteX1316" fmla="*/ 855362 w 906630"/>
              <a:gd name="connsiteY1316" fmla="*/ 617842 h 706719"/>
              <a:gd name="connsiteX1317" fmla="*/ 855858 w 906630"/>
              <a:gd name="connsiteY1317" fmla="*/ 618173 h 706719"/>
              <a:gd name="connsiteX1318" fmla="*/ 856574 w 906630"/>
              <a:gd name="connsiteY1318" fmla="*/ 618173 h 706719"/>
              <a:gd name="connsiteX1319" fmla="*/ 857760 w 906630"/>
              <a:gd name="connsiteY1319" fmla="*/ 618173 h 706719"/>
              <a:gd name="connsiteX1320" fmla="*/ 857981 w 906630"/>
              <a:gd name="connsiteY1320" fmla="*/ 618173 h 706719"/>
              <a:gd name="connsiteX1321" fmla="*/ 858228 w 906630"/>
              <a:gd name="connsiteY1321" fmla="*/ 618477 h 706719"/>
              <a:gd name="connsiteX1322" fmla="*/ 858476 w 906630"/>
              <a:gd name="connsiteY1322" fmla="*/ 618780 h 706719"/>
              <a:gd name="connsiteX1323" fmla="*/ 858228 w 906630"/>
              <a:gd name="connsiteY1323" fmla="*/ 618780 h 706719"/>
              <a:gd name="connsiteX1324" fmla="*/ 858228 w 906630"/>
              <a:gd name="connsiteY1324" fmla="*/ 619415 h 706719"/>
              <a:gd name="connsiteX1325" fmla="*/ 857981 w 906630"/>
              <a:gd name="connsiteY1325" fmla="*/ 619746 h 706719"/>
              <a:gd name="connsiteX1326" fmla="*/ 857760 w 906630"/>
              <a:gd name="connsiteY1326" fmla="*/ 620049 h 706719"/>
              <a:gd name="connsiteX1327" fmla="*/ 857511 w 906630"/>
              <a:gd name="connsiteY1327" fmla="*/ 620049 h 706719"/>
              <a:gd name="connsiteX1328" fmla="*/ 857760 w 906630"/>
              <a:gd name="connsiteY1328" fmla="*/ 620380 h 706719"/>
              <a:gd name="connsiteX1329" fmla="*/ 858697 w 906630"/>
              <a:gd name="connsiteY1329" fmla="*/ 622586 h 706719"/>
              <a:gd name="connsiteX1330" fmla="*/ 859662 w 906630"/>
              <a:gd name="connsiteY1330" fmla="*/ 623552 h 706719"/>
              <a:gd name="connsiteX1331" fmla="*/ 860130 w 906630"/>
              <a:gd name="connsiteY1331" fmla="*/ 624187 h 706719"/>
              <a:gd name="connsiteX1332" fmla="*/ 861564 w 906630"/>
              <a:gd name="connsiteY1332" fmla="*/ 623856 h 706719"/>
              <a:gd name="connsiteX1333" fmla="*/ 862529 w 906630"/>
              <a:gd name="connsiteY1333" fmla="*/ 623552 h 706719"/>
              <a:gd name="connsiteX1334" fmla="*/ 863713 w 906630"/>
              <a:gd name="connsiteY1334" fmla="*/ 623856 h 706719"/>
              <a:gd name="connsiteX1335" fmla="*/ 864678 w 906630"/>
              <a:gd name="connsiteY1335" fmla="*/ 624187 h 706719"/>
              <a:gd name="connsiteX1336" fmla="*/ 865147 w 906630"/>
              <a:gd name="connsiteY1336" fmla="*/ 624187 h 706719"/>
              <a:gd name="connsiteX1337" fmla="*/ 866112 w 906630"/>
              <a:gd name="connsiteY1337" fmla="*/ 625124 h 706719"/>
              <a:gd name="connsiteX1338" fmla="*/ 866828 w 906630"/>
              <a:gd name="connsiteY1338" fmla="*/ 625427 h 706719"/>
              <a:gd name="connsiteX1339" fmla="*/ 867049 w 906630"/>
              <a:gd name="connsiteY1339" fmla="*/ 625427 h 706719"/>
              <a:gd name="connsiteX1340" fmla="*/ 868234 w 906630"/>
              <a:gd name="connsiteY1340" fmla="*/ 625427 h 706719"/>
              <a:gd name="connsiteX1341" fmla="*/ 868483 w 906630"/>
              <a:gd name="connsiteY1341" fmla="*/ 625427 h 706719"/>
              <a:gd name="connsiteX1342" fmla="*/ 868951 w 906630"/>
              <a:gd name="connsiteY1342" fmla="*/ 625124 h 706719"/>
              <a:gd name="connsiteX1343" fmla="*/ 869447 w 906630"/>
              <a:gd name="connsiteY1343" fmla="*/ 624490 h 706719"/>
              <a:gd name="connsiteX1344" fmla="*/ 869916 w 906630"/>
              <a:gd name="connsiteY1344" fmla="*/ 623552 h 706719"/>
              <a:gd name="connsiteX1345" fmla="*/ 870880 w 906630"/>
              <a:gd name="connsiteY1345" fmla="*/ 622917 h 706719"/>
              <a:gd name="connsiteX1346" fmla="*/ 871348 w 906630"/>
              <a:gd name="connsiteY1346" fmla="*/ 622283 h 706719"/>
              <a:gd name="connsiteX1347" fmla="*/ 871597 w 906630"/>
              <a:gd name="connsiteY1347" fmla="*/ 622283 h 706719"/>
              <a:gd name="connsiteX1348" fmla="*/ 872534 w 906630"/>
              <a:gd name="connsiteY1348" fmla="*/ 622586 h 706719"/>
              <a:gd name="connsiteX1349" fmla="*/ 872782 w 906630"/>
              <a:gd name="connsiteY1349" fmla="*/ 622917 h 706719"/>
              <a:gd name="connsiteX1350" fmla="*/ 873251 w 906630"/>
              <a:gd name="connsiteY1350" fmla="*/ 623552 h 706719"/>
              <a:gd name="connsiteX1351" fmla="*/ 874436 w 906630"/>
              <a:gd name="connsiteY1351" fmla="*/ 624490 h 706719"/>
              <a:gd name="connsiteX1352" fmla="*/ 874685 w 906630"/>
              <a:gd name="connsiteY1352" fmla="*/ 625758 h 706719"/>
              <a:gd name="connsiteX1353" fmla="*/ 874215 w 906630"/>
              <a:gd name="connsiteY1353" fmla="*/ 626696 h 706719"/>
              <a:gd name="connsiteX1354" fmla="*/ 875649 w 906630"/>
              <a:gd name="connsiteY1354" fmla="*/ 627965 h 706719"/>
              <a:gd name="connsiteX1355" fmla="*/ 876117 w 906630"/>
              <a:gd name="connsiteY1355" fmla="*/ 629234 h 706719"/>
              <a:gd name="connsiteX1356" fmla="*/ 876366 w 906630"/>
              <a:gd name="connsiteY1356" fmla="*/ 629868 h 706719"/>
              <a:gd name="connsiteX1357" fmla="*/ 876833 w 906630"/>
              <a:gd name="connsiteY1357" fmla="*/ 630503 h 706719"/>
              <a:gd name="connsiteX1358" fmla="*/ 877550 w 906630"/>
              <a:gd name="connsiteY1358" fmla="*/ 631441 h 706719"/>
              <a:gd name="connsiteX1359" fmla="*/ 878267 w 906630"/>
              <a:gd name="connsiteY1359" fmla="*/ 631772 h 706719"/>
              <a:gd name="connsiteX1360" fmla="*/ 879205 w 906630"/>
              <a:gd name="connsiteY1360" fmla="*/ 631772 h 706719"/>
              <a:gd name="connsiteX1361" fmla="*/ 879452 w 906630"/>
              <a:gd name="connsiteY1361" fmla="*/ 631441 h 706719"/>
              <a:gd name="connsiteX1362" fmla="*/ 880638 w 906630"/>
              <a:gd name="connsiteY1362" fmla="*/ 631137 h 706719"/>
              <a:gd name="connsiteX1363" fmla="*/ 880886 w 906630"/>
              <a:gd name="connsiteY1363" fmla="*/ 629868 h 706719"/>
              <a:gd name="connsiteX1364" fmla="*/ 880886 w 906630"/>
              <a:gd name="connsiteY1364" fmla="*/ 629537 h 706719"/>
              <a:gd name="connsiteX1365" fmla="*/ 881355 w 906630"/>
              <a:gd name="connsiteY1365" fmla="*/ 628930 h 706719"/>
              <a:gd name="connsiteX1366" fmla="*/ 882540 w 906630"/>
              <a:gd name="connsiteY1366" fmla="*/ 628930 h 706719"/>
              <a:gd name="connsiteX1367" fmla="*/ 882788 w 906630"/>
              <a:gd name="connsiteY1367" fmla="*/ 628599 h 706719"/>
              <a:gd name="connsiteX1368" fmla="*/ 883036 w 906630"/>
              <a:gd name="connsiteY1368" fmla="*/ 628296 h 706719"/>
              <a:gd name="connsiteX1369" fmla="*/ 883036 w 906630"/>
              <a:gd name="connsiteY1369" fmla="*/ 627661 h 706719"/>
              <a:gd name="connsiteX1370" fmla="*/ 883504 w 906630"/>
              <a:gd name="connsiteY1370" fmla="*/ 627661 h 706719"/>
              <a:gd name="connsiteX1371" fmla="*/ 883752 w 906630"/>
              <a:gd name="connsiteY1371" fmla="*/ 627661 h 706719"/>
              <a:gd name="connsiteX1372" fmla="*/ 883752 w 906630"/>
              <a:gd name="connsiteY1372" fmla="*/ 627330 h 706719"/>
              <a:gd name="connsiteX1373" fmla="*/ 883752 w 906630"/>
              <a:gd name="connsiteY1373" fmla="*/ 627027 h 706719"/>
              <a:gd name="connsiteX1374" fmla="*/ 884221 w 906630"/>
              <a:gd name="connsiteY1374" fmla="*/ 627027 h 706719"/>
              <a:gd name="connsiteX1375" fmla="*/ 884690 w 906630"/>
              <a:gd name="connsiteY1375" fmla="*/ 627027 h 706719"/>
              <a:gd name="connsiteX1376" fmla="*/ 885407 w 906630"/>
              <a:gd name="connsiteY1376" fmla="*/ 627330 h 706719"/>
              <a:gd name="connsiteX1377" fmla="*/ 885903 w 906630"/>
              <a:gd name="connsiteY1377" fmla="*/ 627330 h 706719"/>
              <a:gd name="connsiteX1378" fmla="*/ 887088 w 906630"/>
              <a:gd name="connsiteY1378" fmla="*/ 627330 h 706719"/>
              <a:gd name="connsiteX1379" fmla="*/ 888025 w 906630"/>
              <a:gd name="connsiteY1379" fmla="*/ 627027 h 706719"/>
              <a:gd name="connsiteX1380" fmla="*/ 888521 w 906630"/>
              <a:gd name="connsiteY1380" fmla="*/ 626062 h 706719"/>
              <a:gd name="connsiteX1381" fmla="*/ 890175 w 906630"/>
              <a:gd name="connsiteY1381" fmla="*/ 624490 h 706719"/>
              <a:gd name="connsiteX1382" fmla="*/ 890671 w 906630"/>
              <a:gd name="connsiteY1382" fmla="*/ 623552 h 706719"/>
              <a:gd name="connsiteX1383" fmla="*/ 890892 w 906630"/>
              <a:gd name="connsiteY1383" fmla="*/ 623221 h 706719"/>
              <a:gd name="connsiteX1384" fmla="*/ 891140 w 906630"/>
              <a:gd name="connsiteY1384" fmla="*/ 622917 h 706719"/>
              <a:gd name="connsiteX1385" fmla="*/ 892325 w 906630"/>
              <a:gd name="connsiteY1385" fmla="*/ 622917 h 706719"/>
              <a:gd name="connsiteX1386" fmla="*/ 892325 w 906630"/>
              <a:gd name="connsiteY1386" fmla="*/ 623552 h 706719"/>
              <a:gd name="connsiteX1387" fmla="*/ 893290 w 906630"/>
              <a:gd name="connsiteY1387" fmla="*/ 624187 h 706719"/>
              <a:gd name="connsiteX1388" fmla="*/ 894227 w 906630"/>
              <a:gd name="connsiteY1388" fmla="*/ 623856 h 706719"/>
              <a:gd name="connsiteX1389" fmla="*/ 894944 w 906630"/>
              <a:gd name="connsiteY1389" fmla="*/ 623221 h 706719"/>
              <a:gd name="connsiteX1390" fmla="*/ 894944 w 906630"/>
              <a:gd name="connsiteY1390" fmla="*/ 622917 h 706719"/>
              <a:gd name="connsiteX1391" fmla="*/ 894944 w 906630"/>
              <a:gd name="connsiteY1391" fmla="*/ 622586 h 706719"/>
              <a:gd name="connsiteX1392" fmla="*/ 894944 w 906630"/>
              <a:gd name="connsiteY1392" fmla="*/ 622283 h 706719"/>
              <a:gd name="connsiteX1393" fmla="*/ 894723 w 906630"/>
              <a:gd name="connsiteY1393" fmla="*/ 621318 h 706719"/>
              <a:gd name="connsiteX1394" fmla="*/ 894475 w 906630"/>
              <a:gd name="connsiteY1394" fmla="*/ 620684 h 706719"/>
              <a:gd name="connsiteX1395" fmla="*/ 894723 w 906630"/>
              <a:gd name="connsiteY1395" fmla="*/ 619746 h 706719"/>
              <a:gd name="connsiteX1396" fmla="*/ 895192 w 906630"/>
              <a:gd name="connsiteY1396" fmla="*/ 619415 h 706719"/>
              <a:gd name="connsiteX1397" fmla="*/ 896376 w 906630"/>
              <a:gd name="connsiteY1397" fmla="*/ 619111 h 706719"/>
              <a:gd name="connsiteX1398" fmla="*/ 897093 w 906630"/>
              <a:gd name="connsiteY1398" fmla="*/ 618780 h 706719"/>
              <a:gd name="connsiteX1399" fmla="*/ 897342 w 906630"/>
              <a:gd name="connsiteY1399" fmla="*/ 618780 h 706719"/>
              <a:gd name="connsiteX1400" fmla="*/ 899243 w 906630"/>
              <a:gd name="connsiteY1400" fmla="*/ 618173 h 706719"/>
              <a:gd name="connsiteX1401" fmla="*/ 901145 w 906630"/>
              <a:gd name="connsiteY1401" fmla="*/ 617539 h 706719"/>
              <a:gd name="connsiteX1402" fmla="*/ 901394 w 906630"/>
              <a:gd name="connsiteY1402" fmla="*/ 617539 h 706719"/>
              <a:gd name="connsiteX1403" fmla="*/ 901641 w 906630"/>
              <a:gd name="connsiteY1403" fmla="*/ 618173 h 706719"/>
              <a:gd name="connsiteX1404" fmla="*/ 902110 w 906630"/>
              <a:gd name="connsiteY1404" fmla="*/ 618780 h 706719"/>
              <a:gd name="connsiteX1405" fmla="*/ 902827 w 906630"/>
              <a:gd name="connsiteY1405" fmla="*/ 618780 h 706719"/>
              <a:gd name="connsiteX1406" fmla="*/ 903764 w 906630"/>
              <a:gd name="connsiteY1406" fmla="*/ 618780 h 706719"/>
              <a:gd name="connsiteX1407" fmla="*/ 904977 w 906630"/>
              <a:gd name="connsiteY1407" fmla="*/ 619111 h 706719"/>
              <a:gd name="connsiteX1408" fmla="*/ 905693 w 906630"/>
              <a:gd name="connsiteY1408" fmla="*/ 618780 h 706719"/>
              <a:gd name="connsiteX1409" fmla="*/ 906409 w 906630"/>
              <a:gd name="connsiteY1409" fmla="*/ 619111 h 706719"/>
              <a:gd name="connsiteX1410" fmla="*/ 906630 w 906630"/>
              <a:gd name="connsiteY1410" fmla="*/ 619746 h 706719"/>
              <a:gd name="connsiteX1411" fmla="*/ 906162 w 906630"/>
              <a:gd name="connsiteY1411" fmla="*/ 620380 h 706719"/>
              <a:gd name="connsiteX1412" fmla="*/ 905913 w 906630"/>
              <a:gd name="connsiteY1412" fmla="*/ 620684 h 706719"/>
              <a:gd name="connsiteX1413" fmla="*/ 905445 w 906630"/>
              <a:gd name="connsiteY1413" fmla="*/ 621014 h 706719"/>
              <a:gd name="connsiteX1414" fmla="*/ 905197 w 906630"/>
              <a:gd name="connsiteY1414" fmla="*/ 621318 h 706719"/>
              <a:gd name="connsiteX1415" fmla="*/ 904977 w 906630"/>
              <a:gd name="connsiteY1415" fmla="*/ 621649 h 706719"/>
              <a:gd name="connsiteX1416" fmla="*/ 904480 w 906630"/>
              <a:gd name="connsiteY1416" fmla="*/ 622586 h 706719"/>
              <a:gd name="connsiteX1417" fmla="*/ 904261 w 906630"/>
              <a:gd name="connsiteY1417" fmla="*/ 622586 h 706719"/>
              <a:gd name="connsiteX1418" fmla="*/ 903764 w 906630"/>
              <a:gd name="connsiteY1418" fmla="*/ 622917 h 706719"/>
              <a:gd name="connsiteX1419" fmla="*/ 903074 w 906630"/>
              <a:gd name="connsiteY1419" fmla="*/ 623221 h 706719"/>
              <a:gd name="connsiteX1420" fmla="*/ 901641 w 906630"/>
              <a:gd name="connsiteY1420" fmla="*/ 623856 h 706719"/>
              <a:gd name="connsiteX1421" fmla="*/ 901394 w 906630"/>
              <a:gd name="connsiteY1421" fmla="*/ 624187 h 706719"/>
              <a:gd name="connsiteX1422" fmla="*/ 901145 w 906630"/>
              <a:gd name="connsiteY1422" fmla="*/ 624490 h 706719"/>
              <a:gd name="connsiteX1423" fmla="*/ 899960 w 906630"/>
              <a:gd name="connsiteY1423" fmla="*/ 624490 h 706719"/>
              <a:gd name="connsiteX1424" fmla="*/ 899492 w 906630"/>
              <a:gd name="connsiteY1424" fmla="*/ 624490 h 706719"/>
              <a:gd name="connsiteX1425" fmla="*/ 897342 w 906630"/>
              <a:gd name="connsiteY1425" fmla="*/ 625124 h 706719"/>
              <a:gd name="connsiteX1426" fmla="*/ 896156 w 906630"/>
              <a:gd name="connsiteY1426" fmla="*/ 625758 h 706719"/>
              <a:gd name="connsiteX1427" fmla="*/ 895661 w 906630"/>
              <a:gd name="connsiteY1427" fmla="*/ 626062 h 706719"/>
              <a:gd name="connsiteX1428" fmla="*/ 894723 w 906630"/>
              <a:gd name="connsiteY1428" fmla="*/ 626392 h 706719"/>
              <a:gd name="connsiteX1429" fmla="*/ 888742 w 906630"/>
              <a:gd name="connsiteY1429" fmla="*/ 629537 h 706719"/>
              <a:gd name="connsiteX1430" fmla="*/ 887088 w 906630"/>
              <a:gd name="connsiteY1430" fmla="*/ 630172 h 706719"/>
              <a:gd name="connsiteX1431" fmla="*/ 886619 w 906630"/>
              <a:gd name="connsiteY1431" fmla="*/ 630503 h 706719"/>
              <a:gd name="connsiteX1432" fmla="*/ 878267 w 906630"/>
              <a:gd name="connsiteY1432" fmla="*/ 633978 h 706719"/>
              <a:gd name="connsiteX1433" fmla="*/ 877550 w 906630"/>
              <a:gd name="connsiteY1433" fmla="*/ 634613 h 706719"/>
              <a:gd name="connsiteX1434" fmla="*/ 877082 w 906630"/>
              <a:gd name="connsiteY1434" fmla="*/ 634613 h 706719"/>
              <a:gd name="connsiteX1435" fmla="*/ 876366 w 906630"/>
              <a:gd name="connsiteY1435" fmla="*/ 634916 h 706719"/>
              <a:gd name="connsiteX1436" fmla="*/ 873002 w 906630"/>
              <a:gd name="connsiteY1436" fmla="*/ 636516 h 706719"/>
              <a:gd name="connsiteX1437" fmla="*/ 872286 w 906630"/>
              <a:gd name="connsiteY1437" fmla="*/ 636820 h 706719"/>
              <a:gd name="connsiteX1438" fmla="*/ 868234 w 906630"/>
              <a:gd name="connsiteY1438" fmla="*/ 639026 h 706719"/>
              <a:gd name="connsiteX1439" fmla="*/ 867766 w 906630"/>
              <a:gd name="connsiteY1439" fmla="*/ 639026 h 706719"/>
              <a:gd name="connsiteX1440" fmla="*/ 863713 w 906630"/>
              <a:gd name="connsiteY1440" fmla="*/ 641232 h 706719"/>
              <a:gd name="connsiteX1441" fmla="*/ 862997 w 906630"/>
              <a:gd name="connsiteY1441" fmla="*/ 641563 h 706719"/>
              <a:gd name="connsiteX1442" fmla="*/ 862281 w 906630"/>
              <a:gd name="connsiteY1442" fmla="*/ 641867 h 706719"/>
              <a:gd name="connsiteX1443" fmla="*/ 862033 w 906630"/>
              <a:gd name="connsiteY1443" fmla="*/ 642198 h 706719"/>
              <a:gd name="connsiteX1444" fmla="*/ 861812 w 906630"/>
              <a:gd name="connsiteY1444" fmla="*/ 642198 h 706719"/>
              <a:gd name="connsiteX1445" fmla="*/ 860378 w 906630"/>
              <a:gd name="connsiteY1445" fmla="*/ 642833 h 706719"/>
              <a:gd name="connsiteX1446" fmla="*/ 860130 w 906630"/>
              <a:gd name="connsiteY1446" fmla="*/ 643137 h 706719"/>
              <a:gd name="connsiteX1447" fmla="*/ 858697 w 906630"/>
              <a:gd name="connsiteY1447" fmla="*/ 643770 h 706719"/>
              <a:gd name="connsiteX1448" fmla="*/ 857511 w 906630"/>
              <a:gd name="connsiteY1448" fmla="*/ 644405 h 706719"/>
              <a:gd name="connsiteX1449" fmla="*/ 856795 w 906630"/>
              <a:gd name="connsiteY1449" fmla="*/ 644708 h 706719"/>
              <a:gd name="connsiteX1450" fmla="*/ 855858 w 906630"/>
              <a:gd name="connsiteY1450" fmla="*/ 645039 h 706719"/>
              <a:gd name="connsiteX1451" fmla="*/ 853708 w 906630"/>
              <a:gd name="connsiteY1451" fmla="*/ 646308 h 706719"/>
              <a:gd name="connsiteX1452" fmla="*/ 852496 w 906630"/>
              <a:gd name="connsiteY1452" fmla="*/ 646915 h 706719"/>
              <a:gd name="connsiteX1453" fmla="*/ 852275 w 906630"/>
              <a:gd name="connsiteY1453" fmla="*/ 646915 h 706719"/>
              <a:gd name="connsiteX1454" fmla="*/ 851089 w 906630"/>
              <a:gd name="connsiteY1454" fmla="*/ 647549 h 706719"/>
              <a:gd name="connsiteX1455" fmla="*/ 849657 w 906630"/>
              <a:gd name="connsiteY1455" fmla="*/ 648184 h 706719"/>
              <a:gd name="connsiteX1456" fmla="*/ 844639 w 906630"/>
              <a:gd name="connsiteY1456" fmla="*/ 650722 h 706719"/>
              <a:gd name="connsiteX1457" fmla="*/ 843675 w 906630"/>
              <a:gd name="connsiteY1457" fmla="*/ 651025 h 706719"/>
              <a:gd name="connsiteX1458" fmla="*/ 843206 w 906630"/>
              <a:gd name="connsiteY1458" fmla="*/ 651356 h 706719"/>
              <a:gd name="connsiteX1459" fmla="*/ 836288 w 906630"/>
              <a:gd name="connsiteY1459" fmla="*/ 654197 h 706719"/>
              <a:gd name="connsiteX1460" fmla="*/ 836040 w 906630"/>
              <a:gd name="connsiteY1460" fmla="*/ 654501 h 706719"/>
              <a:gd name="connsiteX1461" fmla="*/ 835819 w 906630"/>
              <a:gd name="connsiteY1461" fmla="*/ 654501 h 706719"/>
              <a:gd name="connsiteX1462" fmla="*/ 835571 w 906630"/>
              <a:gd name="connsiteY1462" fmla="*/ 654804 h 706719"/>
              <a:gd name="connsiteX1463" fmla="*/ 834634 w 906630"/>
              <a:gd name="connsiteY1463" fmla="*/ 654804 h 706719"/>
              <a:gd name="connsiteX1464" fmla="*/ 831987 w 906630"/>
              <a:gd name="connsiteY1464" fmla="*/ 655770 h 706719"/>
              <a:gd name="connsiteX1465" fmla="*/ 828184 w 906630"/>
              <a:gd name="connsiteY1465" fmla="*/ 657342 h 706719"/>
              <a:gd name="connsiteX1466" fmla="*/ 827219 w 906630"/>
              <a:gd name="connsiteY1466" fmla="*/ 657645 h 706719"/>
              <a:gd name="connsiteX1467" fmla="*/ 825096 w 906630"/>
              <a:gd name="connsiteY1467" fmla="*/ 658611 h 706719"/>
              <a:gd name="connsiteX1468" fmla="*/ 824380 w 906630"/>
              <a:gd name="connsiteY1468" fmla="*/ 658914 h 706719"/>
              <a:gd name="connsiteX1469" fmla="*/ 824132 w 906630"/>
              <a:gd name="connsiteY1469" fmla="*/ 658914 h 706719"/>
              <a:gd name="connsiteX1470" fmla="*/ 821733 w 906630"/>
              <a:gd name="connsiteY1470" fmla="*/ 659851 h 706719"/>
              <a:gd name="connsiteX1471" fmla="*/ 819611 w 906630"/>
              <a:gd name="connsiteY1471" fmla="*/ 660486 h 706719"/>
              <a:gd name="connsiteX1472" fmla="*/ 819364 w 906630"/>
              <a:gd name="connsiteY1472" fmla="*/ 660817 h 706719"/>
              <a:gd name="connsiteX1473" fmla="*/ 818398 w 906630"/>
              <a:gd name="connsiteY1473" fmla="*/ 661120 h 706719"/>
              <a:gd name="connsiteX1474" fmla="*/ 817681 w 906630"/>
              <a:gd name="connsiteY1474" fmla="*/ 661120 h 706719"/>
              <a:gd name="connsiteX1475" fmla="*/ 814126 w 906630"/>
              <a:gd name="connsiteY1475" fmla="*/ 662389 h 706719"/>
              <a:gd name="connsiteX1476" fmla="*/ 814126 w 906630"/>
              <a:gd name="connsiteY1476" fmla="*/ 662693 h 706719"/>
              <a:gd name="connsiteX1477" fmla="*/ 812197 w 906630"/>
              <a:gd name="connsiteY1477" fmla="*/ 663023 h 706719"/>
              <a:gd name="connsiteX1478" fmla="*/ 811977 w 906630"/>
              <a:gd name="connsiteY1478" fmla="*/ 663327 h 706719"/>
              <a:gd name="connsiteX1479" fmla="*/ 810295 w 906630"/>
              <a:gd name="connsiteY1479" fmla="*/ 663961 h 706719"/>
              <a:gd name="connsiteX1480" fmla="*/ 806491 w 906630"/>
              <a:gd name="connsiteY1480" fmla="*/ 665230 h 706719"/>
              <a:gd name="connsiteX1481" fmla="*/ 804589 w 906630"/>
              <a:gd name="connsiteY1481" fmla="*/ 665837 h 706719"/>
              <a:gd name="connsiteX1482" fmla="*/ 803625 w 906630"/>
              <a:gd name="connsiteY1482" fmla="*/ 666472 h 706719"/>
              <a:gd name="connsiteX1483" fmla="*/ 803156 w 906630"/>
              <a:gd name="connsiteY1483" fmla="*/ 666168 h 706719"/>
              <a:gd name="connsiteX1484" fmla="*/ 801943 w 906630"/>
              <a:gd name="connsiteY1484" fmla="*/ 666803 h 706719"/>
              <a:gd name="connsiteX1485" fmla="*/ 800289 w 906630"/>
              <a:gd name="connsiteY1485" fmla="*/ 667437 h 706719"/>
              <a:gd name="connsiteX1486" fmla="*/ 797422 w 906630"/>
              <a:gd name="connsiteY1486" fmla="*/ 668375 h 706719"/>
              <a:gd name="connsiteX1487" fmla="*/ 790973 w 906630"/>
              <a:gd name="connsiteY1487" fmla="*/ 670885 h 706719"/>
              <a:gd name="connsiteX1488" fmla="*/ 790035 w 906630"/>
              <a:gd name="connsiteY1488" fmla="*/ 671520 h 706719"/>
              <a:gd name="connsiteX1489" fmla="*/ 784302 w 906630"/>
              <a:gd name="connsiteY1489" fmla="*/ 674029 h 706719"/>
              <a:gd name="connsiteX1490" fmla="*/ 774049 w 906630"/>
              <a:gd name="connsiteY1490" fmla="*/ 679077 h 706719"/>
              <a:gd name="connsiteX1491" fmla="*/ 773332 w 906630"/>
              <a:gd name="connsiteY1491" fmla="*/ 679381 h 706719"/>
              <a:gd name="connsiteX1492" fmla="*/ 772615 w 906630"/>
              <a:gd name="connsiteY1492" fmla="*/ 679712 h 706719"/>
              <a:gd name="connsiteX1493" fmla="*/ 769032 w 906630"/>
              <a:gd name="connsiteY1493" fmla="*/ 680953 h 706719"/>
              <a:gd name="connsiteX1494" fmla="*/ 765697 w 906630"/>
              <a:gd name="connsiteY1494" fmla="*/ 682222 h 706719"/>
              <a:gd name="connsiteX1495" fmla="*/ 758778 w 906630"/>
              <a:gd name="connsiteY1495" fmla="*/ 684098 h 706719"/>
              <a:gd name="connsiteX1496" fmla="*/ 757593 w 906630"/>
              <a:gd name="connsiteY1496" fmla="*/ 684429 h 706719"/>
              <a:gd name="connsiteX1497" fmla="*/ 757373 w 906630"/>
              <a:gd name="connsiteY1497" fmla="*/ 684733 h 706719"/>
              <a:gd name="connsiteX1498" fmla="*/ 756160 w 906630"/>
              <a:gd name="connsiteY1498" fmla="*/ 684733 h 706719"/>
              <a:gd name="connsiteX1499" fmla="*/ 751391 w 906630"/>
              <a:gd name="connsiteY1499" fmla="*/ 686305 h 706719"/>
              <a:gd name="connsiteX1500" fmla="*/ 748056 w 906630"/>
              <a:gd name="connsiteY1500" fmla="*/ 687243 h 706719"/>
              <a:gd name="connsiteX1501" fmla="*/ 745438 w 906630"/>
              <a:gd name="connsiteY1501" fmla="*/ 687877 h 706719"/>
              <a:gd name="connsiteX1502" fmla="*/ 744969 w 906630"/>
              <a:gd name="connsiteY1502" fmla="*/ 687877 h 706719"/>
              <a:gd name="connsiteX1503" fmla="*/ 740200 w 906630"/>
              <a:gd name="connsiteY1503" fmla="*/ 687877 h 706719"/>
              <a:gd name="connsiteX1504" fmla="*/ 739703 w 906630"/>
              <a:gd name="connsiteY1504" fmla="*/ 687877 h 706719"/>
              <a:gd name="connsiteX1505" fmla="*/ 738987 w 906630"/>
              <a:gd name="connsiteY1505" fmla="*/ 687243 h 706719"/>
              <a:gd name="connsiteX1506" fmla="*/ 738050 w 906630"/>
              <a:gd name="connsiteY1506" fmla="*/ 686001 h 706719"/>
              <a:gd name="connsiteX1507" fmla="*/ 736148 w 906630"/>
              <a:gd name="connsiteY1507" fmla="*/ 686001 h 706719"/>
              <a:gd name="connsiteX1508" fmla="*/ 735184 w 906630"/>
              <a:gd name="connsiteY1508" fmla="*/ 686636 h 706719"/>
              <a:gd name="connsiteX1509" fmla="*/ 730415 w 906630"/>
              <a:gd name="connsiteY1509" fmla="*/ 688208 h 706719"/>
              <a:gd name="connsiteX1510" fmla="*/ 727548 w 906630"/>
              <a:gd name="connsiteY1510" fmla="*/ 689449 h 706719"/>
              <a:gd name="connsiteX1511" fmla="*/ 726831 w 906630"/>
              <a:gd name="connsiteY1511" fmla="*/ 689780 h 706719"/>
              <a:gd name="connsiteX1512" fmla="*/ 723745 w 906630"/>
              <a:gd name="connsiteY1512" fmla="*/ 690718 h 706719"/>
              <a:gd name="connsiteX1513" fmla="*/ 720878 w 906630"/>
              <a:gd name="connsiteY1513" fmla="*/ 691352 h 706719"/>
              <a:gd name="connsiteX1514" fmla="*/ 719693 w 906630"/>
              <a:gd name="connsiteY1514" fmla="*/ 691352 h 706719"/>
              <a:gd name="connsiteX1515" fmla="*/ 718728 w 906630"/>
              <a:gd name="connsiteY1515" fmla="*/ 691655 h 706719"/>
              <a:gd name="connsiteX1516" fmla="*/ 718480 w 906630"/>
              <a:gd name="connsiteY1516" fmla="*/ 691959 h 706719"/>
              <a:gd name="connsiteX1517" fmla="*/ 716826 w 906630"/>
              <a:gd name="connsiteY1517" fmla="*/ 692290 h 706719"/>
              <a:gd name="connsiteX1518" fmla="*/ 716358 w 906630"/>
              <a:gd name="connsiteY1518" fmla="*/ 692290 h 706719"/>
              <a:gd name="connsiteX1519" fmla="*/ 714924 w 906630"/>
              <a:gd name="connsiteY1519" fmla="*/ 692593 h 706719"/>
              <a:gd name="connsiteX1520" fmla="*/ 712525 w 906630"/>
              <a:gd name="connsiteY1520" fmla="*/ 693531 h 706719"/>
              <a:gd name="connsiteX1521" fmla="*/ 709659 w 906630"/>
              <a:gd name="connsiteY1521" fmla="*/ 694469 h 706719"/>
              <a:gd name="connsiteX1522" fmla="*/ 710155 w 906630"/>
              <a:gd name="connsiteY1522" fmla="*/ 693531 h 706719"/>
              <a:gd name="connsiteX1523" fmla="*/ 709439 w 906630"/>
              <a:gd name="connsiteY1523" fmla="*/ 693228 h 706719"/>
              <a:gd name="connsiteX1524" fmla="*/ 709190 w 906630"/>
              <a:gd name="connsiteY1524" fmla="*/ 693228 h 706719"/>
              <a:gd name="connsiteX1525" fmla="*/ 708722 w 906630"/>
              <a:gd name="connsiteY1525" fmla="*/ 693228 h 706719"/>
              <a:gd name="connsiteX1526" fmla="*/ 708475 w 906630"/>
              <a:gd name="connsiteY1526" fmla="*/ 693228 h 706719"/>
              <a:gd name="connsiteX1527" fmla="*/ 707509 w 906630"/>
              <a:gd name="connsiteY1527" fmla="*/ 693228 h 706719"/>
              <a:gd name="connsiteX1528" fmla="*/ 706820 w 906630"/>
              <a:gd name="connsiteY1528" fmla="*/ 693228 h 706719"/>
              <a:gd name="connsiteX1529" fmla="*/ 705387 w 906630"/>
              <a:gd name="connsiteY1529" fmla="*/ 692924 h 706719"/>
              <a:gd name="connsiteX1530" fmla="*/ 703457 w 906630"/>
              <a:gd name="connsiteY1530" fmla="*/ 693228 h 706719"/>
              <a:gd name="connsiteX1531" fmla="*/ 702273 w 906630"/>
              <a:gd name="connsiteY1531" fmla="*/ 693531 h 706719"/>
              <a:gd name="connsiteX1532" fmla="*/ 701803 w 906630"/>
              <a:gd name="connsiteY1532" fmla="*/ 693531 h 706719"/>
              <a:gd name="connsiteX1533" fmla="*/ 701335 w 906630"/>
              <a:gd name="connsiteY1533" fmla="*/ 693531 h 706719"/>
              <a:gd name="connsiteX1534" fmla="*/ 700618 w 906630"/>
              <a:gd name="connsiteY1534" fmla="*/ 693531 h 706719"/>
              <a:gd name="connsiteX1535" fmla="*/ 699902 w 906630"/>
              <a:gd name="connsiteY1535" fmla="*/ 693531 h 706719"/>
              <a:gd name="connsiteX1536" fmla="*/ 699405 w 906630"/>
              <a:gd name="connsiteY1536" fmla="*/ 693531 h 706719"/>
              <a:gd name="connsiteX1537" fmla="*/ 698938 w 906630"/>
              <a:gd name="connsiteY1537" fmla="*/ 693531 h 706719"/>
              <a:gd name="connsiteX1538" fmla="*/ 698221 w 906630"/>
              <a:gd name="connsiteY1538" fmla="*/ 693531 h 706719"/>
              <a:gd name="connsiteX1539" fmla="*/ 697751 w 906630"/>
              <a:gd name="connsiteY1539" fmla="*/ 693531 h 706719"/>
              <a:gd name="connsiteX1540" fmla="*/ 697504 w 906630"/>
              <a:gd name="connsiteY1540" fmla="*/ 693531 h 706719"/>
              <a:gd name="connsiteX1541" fmla="*/ 697255 w 906630"/>
              <a:gd name="connsiteY1541" fmla="*/ 693531 h 706719"/>
              <a:gd name="connsiteX1542" fmla="*/ 696566 w 906630"/>
              <a:gd name="connsiteY1542" fmla="*/ 693531 h 706719"/>
              <a:gd name="connsiteX1543" fmla="*/ 696318 w 906630"/>
              <a:gd name="connsiteY1543" fmla="*/ 693531 h 706719"/>
              <a:gd name="connsiteX1544" fmla="*/ 695850 w 906630"/>
              <a:gd name="connsiteY1544" fmla="*/ 693531 h 706719"/>
              <a:gd name="connsiteX1545" fmla="*/ 695354 w 906630"/>
              <a:gd name="connsiteY1545" fmla="*/ 693531 h 706719"/>
              <a:gd name="connsiteX1546" fmla="*/ 694885 w 906630"/>
              <a:gd name="connsiteY1546" fmla="*/ 693531 h 706719"/>
              <a:gd name="connsiteX1547" fmla="*/ 694637 w 906630"/>
              <a:gd name="connsiteY1547" fmla="*/ 693531 h 706719"/>
              <a:gd name="connsiteX1548" fmla="*/ 694416 w 906630"/>
              <a:gd name="connsiteY1548" fmla="*/ 693531 h 706719"/>
              <a:gd name="connsiteX1549" fmla="*/ 692983 w 906630"/>
              <a:gd name="connsiteY1549" fmla="*/ 693531 h 706719"/>
              <a:gd name="connsiteX1550" fmla="*/ 691771 w 906630"/>
              <a:gd name="connsiteY1550" fmla="*/ 693228 h 706719"/>
              <a:gd name="connsiteX1551" fmla="*/ 691081 w 906630"/>
              <a:gd name="connsiteY1551" fmla="*/ 693228 h 706719"/>
              <a:gd name="connsiteX1552" fmla="*/ 690585 w 906630"/>
              <a:gd name="connsiteY1552" fmla="*/ 693228 h 706719"/>
              <a:gd name="connsiteX1553" fmla="*/ 690364 w 906630"/>
              <a:gd name="connsiteY1553" fmla="*/ 693228 h 706719"/>
              <a:gd name="connsiteX1554" fmla="*/ 688931 w 906630"/>
              <a:gd name="connsiteY1554" fmla="*/ 693531 h 706719"/>
              <a:gd name="connsiteX1555" fmla="*/ 688931 w 906630"/>
              <a:gd name="connsiteY1555" fmla="*/ 693228 h 706719"/>
              <a:gd name="connsiteX1556" fmla="*/ 688683 w 906630"/>
              <a:gd name="connsiteY1556" fmla="*/ 692593 h 706719"/>
              <a:gd name="connsiteX1557" fmla="*/ 687719 w 906630"/>
              <a:gd name="connsiteY1557" fmla="*/ 692593 h 706719"/>
              <a:gd name="connsiteX1558" fmla="*/ 687498 w 906630"/>
              <a:gd name="connsiteY1558" fmla="*/ 692593 h 706719"/>
              <a:gd name="connsiteX1559" fmla="*/ 687250 w 906630"/>
              <a:gd name="connsiteY1559" fmla="*/ 692593 h 706719"/>
              <a:gd name="connsiteX1560" fmla="*/ 686533 w 906630"/>
              <a:gd name="connsiteY1560" fmla="*/ 692593 h 706719"/>
              <a:gd name="connsiteX1561" fmla="*/ 685348 w 906630"/>
              <a:gd name="connsiteY1561" fmla="*/ 692924 h 706719"/>
              <a:gd name="connsiteX1562" fmla="*/ 685100 w 906630"/>
              <a:gd name="connsiteY1562" fmla="*/ 692924 h 706719"/>
              <a:gd name="connsiteX1563" fmla="*/ 684879 w 906630"/>
              <a:gd name="connsiteY1563" fmla="*/ 692924 h 706719"/>
              <a:gd name="connsiteX1564" fmla="*/ 684631 w 906630"/>
              <a:gd name="connsiteY1564" fmla="*/ 692924 h 706719"/>
              <a:gd name="connsiteX1565" fmla="*/ 684162 w 906630"/>
              <a:gd name="connsiteY1565" fmla="*/ 693228 h 706719"/>
              <a:gd name="connsiteX1566" fmla="*/ 683447 w 906630"/>
              <a:gd name="connsiteY1566" fmla="*/ 693228 h 706719"/>
              <a:gd name="connsiteX1567" fmla="*/ 682950 w 906630"/>
              <a:gd name="connsiteY1567" fmla="*/ 693531 h 706719"/>
              <a:gd name="connsiteX1568" fmla="*/ 682481 w 906630"/>
              <a:gd name="connsiteY1568" fmla="*/ 693531 h 706719"/>
              <a:gd name="connsiteX1569" fmla="*/ 682013 w 906630"/>
              <a:gd name="connsiteY1569" fmla="*/ 693862 h 706719"/>
              <a:gd name="connsiteX1570" fmla="*/ 681296 w 906630"/>
              <a:gd name="connsiteY1570" fmla="*/ 693862 h 706719"/>
              <a:gd name="connsiteX1571" fmla="*/ 680331 w 906630"/>
              <a:gd name="connsiteY1571" fmla="*/ 694469 h 706719"/>
              <a:gd name="connsiteX1572" fmla="*/ 679614 w 906630"/>
              <a:gd name="connsiteY1572" fmla="*/ 694469 h 706719"/>
              <a:gd name="connsiteX1573" fmla="*/ 679395 w 906630"/>
              <a:gd name="connsiteY1573" fmla="*/ 694800 h 706719"/>
              <a:gd name="connsiteX1574" fmla="*/ 679146 w 906630"/>
              <a:gd name="connsiteY1574" fmla="*/ 694800 h 706719"/>
              <a:gd name="connsiteX1575" fmla="*/ 678899 w 906630"/>
              <a:gd name="connsiteY1575" fmla="*/ 694800 h 706719"/>
              <a:gd name="connsiteX1576" fmla="*/ 678678 w 906630"/>
              <a:gd name="connsiteY1576" fmla="*/ 695104 h 706719"/>
              <a:gd name="connsiteX1577" fmla="*/ 678182 w 906630"/>
              <a:gd name="connsiteY1577" fmla="*/ 695104 h 706719"/>
              <a:gd name="connsiteX1578" fmla="*/ 677244 w 906630"/>
              <a:gd name="connsiteY1578" fmla="*/ 695738 h 706719"/>
              <a:gd name="connsiteX1579" fmla="*/ 676528 w 906630"/>
              <a:gd name="connsiteY1579" fmla="*/ 696042 h 706719"/>
              <a:gd name="connsiteX1580" fmla="*/ 675342 w 906630"/>
              <a:gd name="connsiteY1580" fmla="*/ 696676 h 706719"/>
              <a:gd name="connsiteX1581" fmla="*/ 674626 w 906630"/>
              <a:gd name="connsiteY1581" fmla="*/ 697007 h 706719"/>
              <a:gd name="connsiteX1582" fmla="*/ 674130 w 906630"/>
              <a:gd name="connsiteY1582" fmla="*/ 697007 h 706719"/>
              <a:gd name="connsiteX1583" fmla="*/ 672697 w 906630"/>
              <a:gd name="connsiteY1583" fmla="*/ 697614 h 706719"/>
              <a:gd name="connsiteX1584" fmla="*/ 671980 w 906630"/>
              <a:gd name="connsiteY1584" fmla="*/ 697614 h 706719"/>
              <a:gd name="connsiteX1585" fmla="*/ 671510 w 906630"/>
              <a:gd name="connsiteY1585" fmla="*/ 697614 h 706719"/>
              <a:gd name="connsiteX1586" fmla="*/ 670078 w 906630"/>
              <a:gd name="connsiteY1586" fmla="*/ 698248 h 706719"/>
              <a:gd name="connsiteX1587" fmla="*/ 667458 w 906630"/>
              <a:gd name="connsiteY1587" fmla="*/ 699821 h 706719"/>
              <a:gd name="connsiteX1588" fmla="*/ 667458 w 906630"/>
              <a:gd name="connsiteY1588" fmla="*/ 699517 h 706719"/>
              <a:gd name="connsiteX1589" fmla="*/ 667707 w 906630"/>
              <a:gd name="connsiteY1589" fmla="*/ 697945 h 706719"/>
              <a:gd name="connsiteX1590" fmla="*/ 667928 w 906630"/>
              <a:gd name="connsiteY1590" fmla="*/ 697614 h 706719"/>
              <a:gd name="connsiteX1591" fmla="*/ 668175 w 906630"/>
              <a:gd name="connsiteY1591" fmla="*/ 696676 h 706719"/>
              <a:gd name="connsiteX1592" fmla="*/ 668175 w 906630"/>
              <a:gd name="connsiteY1592" fmla="*/ 696042 h 706719"/>
              <a:gd name="connsiteX1593" fmla="*/ 668424 w 906630"/>
              <a:gd name="connsiteY1593" fmla="*/ 695435 h 706719"/>
              <a:gd name="connsiteX1594" fmla="*/ 668645 w 906630"/>
              <a:gd name="connsiteY1594" fmla="*/ 694800 h 706719"/>
              <a:gd name="connsiteX1595" fmla="*/ 667928 w 906630"/>
              <a:gd name="connsiteY1595" fmla="*/ 694800 h 706719"/>
              <a:gd name="connsiteX1596" fmla="*/ 666990 w 906630"/>
              <a:gd name="connsiteY1596" fmla="*/ 694800 h 706719"/>
              <a:gd name="connsiteX1597" fmla="*/ 666274 w 906630"/>
              <a:gd name="connsiteY1597" fmla="*/ 694800 h 706719"/>
              <a:gd name="connsiteX1598" fmla="*/ 665778 w 906630"/>
              <a:gd name="connsiteY1598" fmla="*/ 695104 h 706719"/>
              <a:gd name="connsiteX1599" fmla="*/ 665309 w 906630"/>
              <a:gd name="connsiteY1599" fmla="*/ 695104 h 706719"/>
              <a:gd name="connsiteX1600" fmla="*/ 662691 w 906630"/>
              <a:gd name="connsiteY1600" fmla="*/ 695435 h 706719"/>
              <a:gd name="connsiteX1601" fmla="*/ 661726 w 906630"/>
              <a:gd name="connsiteY1601" fmla="*/ 695435 h 706719"/>
              <a:gd name="connsiteX1602" fmla="*/ 660541 w 906630"/>
              <a:gd name="connsiteY1602" fmla="*/ 695435 h 706719"/>
              <a:gd name="connsiteX1603" fmla="*/ 660072 w 906630"/>
              <a:gd name="connsiteY1603" fmla="*/ 695104 h 706719"/>
              <a:gd name="connsiteX1604" fmla="*/ 659824 w 906630"/>
              <a:gd name="connsiteY1604" fmla="*/ 695104 h 706719"/>
              <a:gd name="connsiteX1605" fmla="*/ 659604 w 906630"/>
              <a:gd name="connsiteY1605" fmla="*/ 695104 h 706719"/>
              <a:gd name="connsiteX1606" fmla="*/ 659355 w 906630"/>
              <a:gd name="connsiteY1606" fmla="*/ 694800 h 706719"/>
              <a:gd name="connsiteX1607" fmla="*/ 659355 w 906630"/>
              <a:gd name="connsiteY1607" fmla="*/ 694469 h 706719"/>
              <a:gd name="connsiteX1608" fmla="*/ 659355 w 906630"/>
              <a:gd name="connsiteY1608" fmla="*/ 694166 h 706719"/>
              <a:gd name="connsiteX1609" fmla="*/ 659604 w 906630"/>
              <a:gd name="connsiteY1609" fmla="*/ 693862 h 706719"/>
              <a:gd name="connsiteX1610" fmla="*/ 660072 w 906630"/>
              <a:gd name="connsiteY1610" fmla="*/ 693862 h 706719"/>
              <a:gd name="connsiteX1611" fmla="*/ 660320 w 906630"/>
              <a:gd name="connsiteY1611" fmla="*/ 693862 h 706719"/>
              <a:gd name="connsiteX1612" fmla="*/ 660541 w 906630"/>
              <a:gd name="connsiteY1612" fmla="*/ 693862 h 706719"/>
              <a:gd name="connsiteX1613" fmla="*/ 660788 w 906630"/>
              <a:gd name="connsiteY1613" fmla="*/ 693531 h 706719"/>
              <a:gd name="connsiteX1614" fmla="*/ 660541 w 906630"/>
              <a:gd name="connsiteY1614" fmla="*/ 692924 h 706719"/>
              <a:gd name="connsiteX1615" fmla="*/ 660541 w 906630"/>
              <a:gd name="connsiteY1615" fmla="*/ 692290 h 706719"/>
              <a:gd name="connsiteX1616" fmla="*/ 660541 w 906630"/>
              <a:gd name="connsiteY1616" fmla="*/ 691959 h 706719"/>
              <a:gd name="connsiteX1617" fmla="*/ 660320 w 906630"/>
              <a:gd name="connsiteY1617" fmla="*/ 691655 h 706719"/>
              <a:gd name="connsiteX1618" fmla="*/ 660072 w 906630"/>
              <a:gd name="connsiteY1618" fmla="*/ 691352 h 706719"/>
              <a:gd name="connsiteX1619" fmla="*/ 659824 w 906630"/>
              <a:gd name="connsiteY1619" fmla="*/ 691352 h 706719"/>
              <a:gd name="connsiteX1620" fmla="*/ 659604 w 906630"/>
              <a:gd name="connsiteY1620" fmla="*/ 691021 h 706719"/>
              <a:gd name="connsiteX1621" fmla="*/ 659355 w 906630"/>
              <a:gd name="connsiteY1621" fmla="*/ 691021 h 706719"/>
              <a:gd name="connsiteX1622" fmla="*/ 659355 w 906630"/>
              <a:gd name="connsiteY1622" fmla="*/ 690718 h 706719"/>
              <a:gd name="connsiteX1623" fmla="*/ 659107 w 906630"/>
              <a:gd name="connsiteY1623" fmla="*/ 690718 h 706719"/>
              <a:gd name="connsiteX1624" fmla="*/ 658887 w 906630"/>
              <a:gd name="connsiteY1624" fmla="*/ 690718 h 706719"/>
              <a:gd name="connsiteX1625" fmla="*/ 658638 w 906630"/>
              <a:gd name="connsiteY1625" fmla="*/ 690718 h 706719"/>
              <a:gd name="connsiteX1626" fmla="*/ 658390 w 906630"/>
              <a:gd name="connsiteY1626" fmla="*/ 690718 h 706719"/>
              <a:gd name="connsiteX1627" fmla="*/ 657673 w 906630"/>
              <a:gd name="connsiteY1627" fmla="*/ 690387 h 706719"/>
              <a:gd name="connsiteX1628" fmla="*/ 657206 w 906630"/>
              <a:gd name="connsiteY1628" fmla="*/ 690387 h 706719"/>
              <a:gd name="connsiteX1629" fmla="*/ 656737 w 906630"/>
              <a:gd name="connsiteY1629" fmla="*/ 689780 h 706719"/>
              <a:gd name="connsiteX1630" fmla="*/ 656489 w 906630"/>
              <a:gd name="connsiteY1630" fmla="*/ 689449 h 706719"/>
              <a:gd name="connsiteX1631" fmla="*/ 656241 w 906630"/>
              <a:gd name="connsiteY1631" fmla="*/ 689145 h 706719"/>
              <a:gd name="connsiteX1632" fmla="*/ 656241 w 906630"/>
              <a:gd name="connsiteY1632" fmla="*/ 688814 h 706719"/>
              <a:gd name="connsiteX1633" fmla="*/ 656020 w 906630"/>
              <a:gd name="connsiteY1633" fmla="*/ 688814 h 706719"/>
              <a:gd name="connsiteX1634" fmla="*/ 656020 w 906630"/>
              <a:gd name="connsiteY1634" fmla="*/ 688511 h 706719"/>
              <a:gd name="connsiteX1635" fmla="*/ 656020 w 906630"/>
              <a:gd name="connsiteY1635" fmla="*/ 688208 h 706719"/>
              <a:gd name="connsiteX1636" fmla="*/ 656020 w 906630"/>
              <a:gd name="connsiteY1636" fmla="*/ 687877 h 706719"/>
              <a:gd name="connsiteX1637" fmla="*/ 656020 w 906630"/>
              <a:gd name="connsiteY1637" fmla="*/ 687574 h 706719"/>
              <a:gd name="connsiteX1638" fmla="*/ 655772 w 906630"/>
              <a:gd name="connsiteY1638" fmla="*/ 687243 h 706719"/>
              <a:gd name="connsiteX1639" fmla="*/ 656020 w 906630"/>
              <a:gd name="connsiteY1639" fmla="*/ 687243 h 706719"/>
              <a:gd name="connsiteX1640" fmla="*/ 656020 w 906630"/>
              <a:gd name="connsiteY1640" fmla="*/ 686939 h 706719"/>
              <a:gd name="connsiteX1641" fmla="*/ 656020 w 906630"/>
              <a:gd name="connsiteY1641" fmla="*/ 686636 h 706719"/>
              <a:gd name="connsiteX1642" fmla="*/ 656020 w 906630"/>
              <a:gd name="connsiteY1642" fmla="*/ 686305 h 706719"/>
              <a:gd name="connsiteX1643" fmla="*/ 656241 w 906630"/>
              <a:gd name="connsiteY1643" fmla="*/ 686001 h 706719"/>
              <a:gd name="connsiteX1644" fmla="*/ 656241 w 906630"/>
              <a:gd name="connsiteY1644" fmla="*/ 685670 h 706719"/>
              <a:gd name="connsiteX1645" fmla="*/ 656241 w 906630"/>
              <a:gd name="connsiteY1645" fmla="*/ 685367 h 706719"/>
              <a:gd name="connsiteX1646" fmla="*/ 656489 w 906630"/>
              <a:gd name="connsiteY1646" fmla="*/ 685367 h 706719"/>
              <a:gd name="connsiteX1647" fmla="*/ 656737 w 906630"/>
              <a:gd name="connsiteY1647" fmla="*/ 685064 h 706719"/>
              <a:gd name="connsiteX1648" fmla="*/ 656957 w 906630"/>
              <a:gd name="connsiteY1648" fmla="*/ 684429 h 706719"/>
              <a:gd name="connsiteX1649" fmla="*/ 656957 w 906630"/>
              <a:gd name="connsiteY1649" fmla="*/ 684098 h 706719"/>
              <a:gd name="connsiteX1650" fmla="*/ 657673 w 906630"/>
              <a:gd name="connsiteY1650" fmla="*/ 683160 h 706719"/>
              <a:gd name="connsiteX1651" fmla="*/ 658638 w 906630"/>
              <a:gd name="connsiteY1651" fmla="*/ 682222 h 706719"/>
              <a:gd name="connsiteX1652" fmla="*/ 658638 w 906630"/>
              <a:gd name="connsiteY1652" fmla="*/ 681587 h 706719"/>
              <a:gd name="connsiteX1653" fmla="*/ 658390 w 906630"/>
              <a:gd name="connsiteY1653" fmla="*/ 679077 h 706719"/>
              <a:gd name="connsiteX1654" fmla="*/ 658887 w 906630"/>
              <a:gd name="connsiteY1654" fmla="*/ 678746 h 706719"/>
              <a:gd name="connsiteX1655" fmla="*/ 659355 w 906630"/>
              <a:gd name="connsiteY1655" fmla="*/ 678443 h 706719"/>
              <a:gd name="connsiteX1656" fmla="*/ 659824 w 906630"/>
              <a:gd name="connsiteY1656" fmla="*/ 678139 h 706719"/>
              <a:gd name="connsiteX1657" fmla="*/ 659824 w 906630"/>
              <a:gd name="connsiteY1657" fmla="*/ 677808 h 706719"/>
              <a:gd name="connsiteX1658" fmla="*/ 660072 w 906630"/>
              <a:gd name="connsiteY1658" fmla="*/ 677808 h 706719"/>
              <a:gd name="connsiteX1659" fmla="*/ 660072 w 906630"/>
              <a:gd name="connsiteY1659" fmla="*/ 677505 h 706719"/>
              <a:gd name="connsiteX1660" fmla="*/ 660072 w 906630"/>
              <a:gd name="connsiteY1660" fmla="*/ 677174 h 706719"/>
              <a:gd name="connsiteX1661" fmla="*/ 660320 w 906630"/>
              <a:gd name="connsiteY1661" fmla="*/ 677174 h 706719"/>
              <a:gd name="connsiteX1662" fmla="*/ 660320 w 906630"/>
              <a:gd name="connsiteY1662" fmla="*/ 676870 h 706719"/>
              <a:gd name="connsiteX1663" fmla="*/ 660541 w 906630"/>
              <a:gd name="connsiteY1663" fmla="*/ 676567 h 706719"/>
              <a:gd name="connsiteX1664" fmla="*/ 660788 w 906630"/>
              <a:gd name="connsiteY1664" fmla="*/ 676567 h 706719"/>
              <a:gd name="connsiteX1665" fmla="*/ 660541 w 906630"/>
              <a:gd name="connsiteY1665" fmla="*/ 676236 h 706719"/>
              <a:gd name="connsiteX1666" fmla="*/ 660788 w 906630"/>
              <a:gd name="connsiteY1666" fmla="*/ 676236 h 706719"/>
              <a:gd name="connsiteX1667" fmla="*/ 660788 w 906630"/>
              <a:gd name="connsiteY1667" fmla="*/ 675933 h 706719"/>
              <a:gd name="connsiteX1668" fmla="*/ 661009 w 906630"/>
              <a:gd name="connsiteY1668" fmla="*/ 675933 h 706719"/>
              <a:gd name="connsiteX1669" fmla="*/ 661009 w 906630"/>
              <a:gd name="connsiteY1669" fmla="*/ 675601 h 706719"/>
              <a:gd name="connsiteX1670" fmla="*/ 660320 w 906630"/>
              <a:gd name="connsiteY1670" fmla="*/ 675298 h 706719"/>
              <a:gd name="connsiteX1671" fmla="*/ 660072 w 906630"/>
              <a:gd name="connsiteY1671" fmla="*/ 675601 h 706719"/>
              <a:gd name="connsiteX1672" fmla="*/ 659824 w 906630"/>
              <a:gd name="connsiteY1672" fmla="*/ 675933 h 706719"/>
              <a:gd name="connsiteX1673" fmla="*/ 659604 w 906630"/>
              <a:gd name="connsiteY1673" fmla="*/ 675933 h 706719"/>
              <a:gd name="connsiteX1674" fmla="*/ 659355 w 906630"/>
              <a:gd name="connsiteY1674" fmla="*/ 675933 h 706719"/>
              <a:gd name="connsiteX1675" fmla="*/ 659107 w 906630"/>
              <a:gd name="connsiteY1675" fmla="*/ 675933 h 706719"/>
              <a:gd name="connsiteX1676" fmla="*/ 658887 w 906630"/>
              <a:gd name="connsiteY1676" fmla="*/ 675601 h 706719"/>
              <a:gd name="connsiteX1677" fmla="*/ 658638 w 906630"/>
              <a:gd name="connsiteY1677" fmla="*/ 675298 h 706719"/>
              <a:gd name="connsiteX1678" fmla="*/ 658390 w 906630"/>
              <a:gd name="connsiteY1678" fmla="*/ 674994 h 706719"/>
              <a:gd name="connsiteX1679" fmla="*/ 657922 w 906630"/>
              <a:gd name="connsiteY1679" fmla="*/ 674664 h 706719"/>
              <a:gd name="connsiteX1680" fmla="*/ 657922 w 906630"/>
              <a:gd name="connsiteY1680" fmla="*/ 674029 h 706719"/>
              <a:gd name="connsiteX1681" fmla="*/ 658170 w 906630"/>
              <a:gd name="connsiteY1681" fmla="*/ 673727 h 706719"/>
              <a:gd name="connsiteX1682" fmla="*/ 658170 w 906630"/>
              <a:gd name="connsiteY1682" fmla="*/ 672789 h 706719"/>
              <a:gd name="connsiteX1683" fmla="*/ 658170 w 906630"/>
              <a:gd name="connsiteY1683" fmla="*/ 672458 h 706719"/>
              <a:gd name="connsiteX1684" fmla="*/ 658170 w 906630"/>
              <a:gd name="connsiteY1684" fmla="*/ 672154 h 706719"/>
              <a:gd name="connsiteX1685" fmla="*/ 658390 w 906630"/>
              <a:gd name="connsiteY1685" fmla="*/ 671823 h 706719"/>
              <a:gd name="connsiteX1686" fmla="*/ 658390 w 906630"/>
              <a:gd name="connsiteY1686" fmla="*/ 671520 h 706719"/>
              <a:gd name="connsiteX1687" fmla="*/ 658390 w 906630"/>
              <a:gd name="connsiteY1687" fmla="*/ 670885 h 706719"/>
              <a:gd name="connsiteX1688" fmla="*/ 658638 w 906630"/>
              <a:gd name="connsiteY1688" fmla="*/ 670582 h 706719"/>
              <a:gd name="connsiteX1689" fmla="*/ 658638 w 906630"/>
              <a:gd name="connsiteY1689" fmla="*/ 669947 h 706719"/>
              <a:gd name="connsiteX1690" fmla="*/ 658887 w 906630"/>
              <a:gd name="connsiteY1690" fmla="*/ 669313 h 706719"/>
              <a:gd name="connsiteX1691" fmla="*/ 658887 w 906630"/>
              <a:gd name="connsiteY1691" fmla="*/ 668375 h 706719"/>
              <a:gd name="connsiteX1692" fmla="*/ 659107 w 906630"/>
              <a:gd name="connsiteY1692" fmla="*/ 667437 h 706719"/>
              <a:gd name="connsiteX1693" fmla="*/ 659604 w 906630"/>
              <a:gd name="connsiteY1693" fmla="*/ 666472 h 706719"/>
              <a:gd name="connsiteX1694" fmla="*/ 659824 w 906630"/>
              <a:gd name="connsiteY1694" fmla="*/ 666168 h 706719"/>
              <a:gd name="connsiteX1695" fmla="*/ 660320 w 906630"/>
              <a:gd name="connsiteY1695" fmla="*/ 665230 h 706719"/>
              <a:gd name="connsiteX1696" fmla="*/ 660541 w 906630"/>
              <a:gd name="connsiteY1696" fmla="*/ 664596 h 706719"/>
              <a:gd name="connsiteX1697" fmla="*/ 660788 w 906630"/>
              <a:gd name="connsiteY1697" fmla="*/ 664596 h 706719"/>
              <a:gd name="connsiteX1698" fmla="*/ 661009 w 906630"/>
              <a:gd name="connsiteY1698" fmla="*/ 663961 h 706719"/>
              <a:gd name="connsiteX1699" fmla="*/ 661257 w 906630"/>
              <a:gd name="connsiteY1699" fmla="*/ 663327 h 706719"/>
              <a:gd name="connsiteX1700" fmla="*/ 661505 w 906630"/>
              <a:gd name="connsiteY1700" fmla="*/ 663023 h 706719"/>
              <a:gd name="connsiteX1701" fmla="*/ 661726 w 906630"/>
              <a:gd name="connsiteY1701" fmla="*/ 662693 h 706719"/>
              <a:gd name="connsiteX1702" fmla="*/ 661974 w 906630"/>
              <a:gd name="connsiteY1702" fmla="*/ 662389 h 706719"/>
              <a:gd name="connsiteX1703" fmla="*/ 662222 w 906630"/>
              <a:gd name="connsiteY1703" fmla="*/ 661755 h 706719"/>
              <a:gd name="connsiteX1704" fmla="*/ 662222 w 906630"/>
              <a:gd name="connsiteY1704" fmla="*/ 661452 h 706719"/>
              <a:gd name="connsiteX1705" fmla="*/ 662443 w 906630"/>
              <a:gd name="connsiteY1705" fmla="*/ 661120 h 706719"/>
              <a:gd name="connsiteX1706" fmla="*/ 662691 w 906630"/>
              <a:gd name="connsiteY1706" fmla="*/ 660817 h 706719"/>
              <a:gd name="connsiteX1707" fmla="*/ 662939 w 906630"/>
              <a:gd name="connsiteY1707" fmla="*/ 660182 h 706719"/>
              <a:gd name="connsiteX1708" fmla="*/ 663159 w 906630"/>
              <a:gd name="connsiteY1708" fmla="*/ 659851 h 706719"/>
              <a:gd name="connsiteX1709" fmla="*/ 663407 w 906630"/>
              <a:gd name="connsiteY1709" fmla="*/ 659548 h 706719"/>
              <a:gd name="connsiteX1710" fmla="*/ 663655 w 906630"/>
              <a:gd name="connsiteY1710" fmla="*/ 659245 h 706719"/>
              <a:gd name="connsiteX1711" fmla="*/ 664123 w 906630"/>
              <a:gd name="connsiteY1711" fmla="*/ 658280 h 706719"/>
              <a:gd name="connsiteX1712" fmla="*/ 664372 w 906630"/>
              <a:gd name="connsiteY1712" fmla="*/ 657645 h 706719"/>
              <a:gd name="connsiteX1713" fmla="*/ 664592 w 906630"/>
              <a:gd name="connsiteY1713" fmla="*/ 657342 h 706719"/>
              <a:gd name="connsiteX1714" fmla="*/ 664840 w 906630"/>
              <a:gd name="connsiteY1714" fmla="*/ 657011 h 706719"/>
              <a:gd name="connsiteX1715" fmla="*/ 664840 w 906630"/>
              <a:gd name="connsiteY1715" fmla="*/ 656708 h 706719"/>
              <a:gd name="connsiteX1716" fmla="*/ 665089 w 906630"/>
              <a:gd name="connsiteY1716" fmla="*/ 656404 h 706719"/>
              <a:gd name="connsiteX1717" fmla="*/ 665089 w 906630"/>
              <a:gd name="connsiteY1717" fmla="*/ 656073 h 706719"/>
              <a:gd name="connsiteX1718" fmla="*/ 665309 w 906630"/>
              <a:gd name="connsiteY1718" fmla="*/ 655770 h 706719"/>
              <a:gd name="connsiteX1719" fmla="*/ 665557 w 906630"/>
              <a:gd name="connsiteY1719" fmla="*/ 655135 h 706719"/>
              <a:gd name="connsiteX1720" fmla="*/ 665557 w 906630"/>
              <a:gd name="connsiteY1720" fmla="*/ 654804 h 706719"/>
              <a:gd name="connsiteX1721" fmla="*/ 665778 w 906630"/>
              <a:gd name="connsiteY1721" fmla="*/ 654197 h 706719"/>
              <a:gd name="connsiteX1722" fmla="*/ 666026 w 906630"/>
              <a:gd name="connsiteY1722" fmla="*/ 653563 h 706719"/>
              <a:gd name="connsiteX1723" fmla="*/ 666274 w 906630"/>
              <a:gd name="connsiteY1723" fmla="*/ 652928 h 706719"/>
              <a:gd name="connsiteX1724" fmla="*/ 666743 w 906630"/>
              <a:gd name="connsiteY1724" fmla="*/ 651990 h 706719"/>
              <a:gd name="connsiteX1725" fmla="*/ 666990 w 906630"/>
              <a:gd name="connsiteY1725" fmla="*/ 651356 h 706719"/>
              <a:gd name="connsiteX1726" fmla="*/ 667928 w 906630"/>
              <a:gd name="connsiteY1726" fmla="*/ 649453 h 706719"/>
              <a:gd name="connsiteX1727" fmla="*/ 668424 w 906630"/>
              <a:gd name="connsiteY1727" fmla="*/ 648515 h 706719"/>
              <a:gd name="connsiteX1728" fmla="*/ 668892 w 906630"/>
              <a:gd name="connsiteY1728" fmla="*/ 647246 h 706719"/>
              <a:gd name="connsiteX1729" fmla="*/ 669141 w 906630"/>
              <a:gd name="connsiteY1729" fmla="*/ 646308 h 706719"/>
              <a:gd name="connsiteX1730" fmla="*/ 669858 w 906630"/>
              <a:gd name="connsiteY1730" fmla="*/ 643468 h 706719"/>
              <a:gd name="connsiteX1731" fmla="*/ 670078 w 906630"/>
              <a:gd name="connsiteY1731" fmla="*/ 643468 h 706719"/>
              <a:gd name="connsiteX1732" fmla="*/ 670078 w 906630"/>
              <a:gd name="connsiteY1732" fmla="*/ 643137 h 706719"/>
              <a:gd name="connsiteX1733" fmla="*/ 670078 w 906630"/>
              <a:gd name="connsiteY1733" fmla="*/ 642833 h 706719"/>
              <a:gd name="connsiteX1734" fmla="*/ 670326 w 906630"/>
              <a:gd name="connsiteY1734" fmla="*/ 641867 h 706719"/>
              <a:gd name="connsiteX1735" fmla="*/ 670793 w 906630"/>
              <a:gd name="connsiteY1735" fmla="*/ 640295 h 706719"/>
              <a:gd name="connsiteX1736" fmla="*/ 671042 w 906630"/>
              <a:gd name="connsiteY1736" fmla="*/ 639357 h 706719"/>
              <a:gd name="connsiteX1737" fmla="*/ 671263 w 906630"/>
              <a:gd name="connsiteY1737" fmla="*/ 637758 h 706719"/>
              <a:gd name="connsiteX1738" fmla="*/ 671759 w 906630"/>
              <a:gd name="connsiteY1738" fmla="*/ 636820 h 706719"/>
              <a:gd name="connsiteX1739" fmla="*/ 672227 w 906630"/>
              <a:gd name="connsiteY1739" fmla="*/ 634282 h 706719"/>
              <a:gd name="connsiteX1740" fmla="*/ 672697 w 906630"/>
              <a:gd name="connsiteY1740" fmla="*/ 633344 h 706719"/>
              <a:gd name="connsiteX1741" fmla="*/ 672944 w 906630"/>
              <a:gd name="connsiteY1741" fmla="*/ 630806 h 706719"/>
              <a:gd name="connsiteX1742" fmla="*/ 671980 w 906630"/>
              <a:gd name="connsiteY1742" fmla="*/ 630806 h 706719"/>
              <a:gd name="connsiteX1743" fmla="*/ 671510 w 906630"/>
              <a:gd name="connsiteY1743" fmla="*/ 630806 h 706719"/>
              <a:gd name="connsiteX1744" fmla="*/ 671263 w 906630"/>
              <a:gd name="connsiteY1744" fmla="*/ 630806 h 706719"/>
              <a:gd name="connsiteX1745" fmla="*/ 670793 w 906630"/>
              <a:gd name="connsiteY1745" fmla="*/ 630172 h 706719"/>
              <a:gd name="connsiteX1746" fmla="*/ 669858 w 906630"/>
              <a:gd name="connsiteY1746" fmla="*/ 629537 h 706719"/>
              <a:gd name="connsiteX1747" fmla="*/ 669609 w 906630"/>
              <a:gd name="connsiteY1747" fmla="*/ 629537 h 706719"/>
              <a:gd name="connsiteX1748" fmla="*/ 667707 w 906630"/>
              <a:gd name="connsiteY1748" fmla="*/ 628296 h 706719"/>
              <a:gd name="connsiteX1749" fmla="*/ 666990 w 906630"/>
              <a:gd name="connsiteY1749" fmla="*/ 627965 h 706719"/>
              <a:gd name="connsiteX1750" fmla="*/ 666274 w 906630"/>
              <a:gd name="connsiteY1750" fmla="*/ 627661 h 706719"/>
              <a:gd name="connsiteX1751" fmla="*/ 666026 w 906630"/>
              <a:gd name="connsiteY1751" fmla="*/ 627330 h 706719"/>
              <a:gd name="connsiteX1752" fmla="*/ 665557 w 906630"/>
              <a:gd name="connsiteY1752" fmla="*/ 627027 h 706719"/>
              <a:gd name="connsiteX1753" fmla="*/ 664592 w 906630"/>
              <a:gd name="connsiteY1753" fmla="*/ 626392 h 706719"/>
              <a:gd name="connsiteX1754" fmla="*/ 663407 w 906630"/>
              <a:gd name="connsiteY1754" fmla="*/ 625758 h 706719"/>
              <a:gd name="connsiteX1755" fmla="*/ 661505 w 906630"/>
              <a:gd name="connsiteY1755" fmla="*/ 624793 h 706719"/>
              <a:gd name="connsiteX1756" fmla="*/ 659355 w 906630"/>
              <a:gd name="connsiteY1756" fmla="*/ 623552 h 706719"/>
              <a:gd name="connsiteX1757" fmla="*/ 659107 w 906630"/>
              <a:gd name="connsiteY1757" fmla="*/ 623221 h 706719"/>
              <a:gd name="connsiteX1758" fmla="*/ 657922 w 906630"/>
              <a:gd name="connsiteY1758" fmla="*/ 622586 h 706719"/>
              <a:gd name="connsiteX1759" fmla="*/ 657673 w 906630"/>
              <a:gd name="connsiteY1759" fmla="*/ 622586 h 706719"/>
              <a:gd name="connsiteX1760" fmla="*/ 657453 w 906630"/>
              <a:gd name="connsiteY1760" fmla="*/ 622283 h 706719"/>
              <a:gd name="connsiteX1761" fmla="*/ 656489 w 906630"/>
              <a:gd name="connsiteY1761" fmla="*/ 621649 h 706719"/>
              <a:gd name="connsiteX1762" fmla="*/ 656020 w 906630"/>
              <a:gd name="connsiteY1762" fmla="*/ 621318 h 706719"/>
              <a:gd name="connsiteX1763" fmla="*/ 654835 w 906630"/>
              <a:gd name="connsiteY1763" fmla="*/ 620684 h 706719"/>
              <a:gd name="connsiteX1764" fmla="*/ 654118 w 906630"/>
              <a:gd name="connsiteY1764" fmla="*/ 620380 h 706719"/>
              <a:gd name="connsiteX1765" fmla="*/ 652905 w 906630"/>
              <a:gd name="connsiteY1765" fmla="*/ 619746 h 706719"/>
              <a:gd name="connsiteX1766" fmla="*/ 652437 w 906630"/>
              <a:gd name="connsiteY1766" fmla="*/ 619415 h 706719"/>
              <a:gd name="connsiteX1767" fmla="*/ 651251 w 906630"/>
              <a:gd name="connsiteY1767" fmla="*/ 618780 h 706719"/>
              <a:gd name="connsiteX1768" fmla="*/ 650287 w 906630"/>
              <a:gd name="connsiteY1768" fmla="*/ 618173 h 706719"/>
              <a:gd name="connsiteX1769" fmla="*/ 650066 w 906630"/>
              <a:gd name="connsiteY1769" fmla="*/ 618173 h 706719"/>
              <a:gd name="connsiteX1770" fmla="*/ 650066 w 906630"/>
              <a:gd name="connsiteY1770" fmla="*/ 617842 h 706719"/>
              <a:gd name="connsiteX1771" fmla="*/ 649570 w 906630"/>
              <a:gd name="connsiteY1771" fmla="*/ 617842 h 706719"/>
              <a:gd name="connsiteX1772" fmla="*/ 648853 w 906630"/>
              <a:gd name="connsiteY1772" fmla="*/ 617208 h 706719"/>
              <a:gd name="connsiteX1773" fmla="*/ 646952 w 906630"/>
              <a:gd name="connsiteY1773" fmla="*/ 615939 h 706719"/>
              <a:gd name="connsiteX1774" fmla="*/ 646235 w 906630"/>
              <a:gd name="connsiteY1774" fmla="*/ 615635 h 706719"/>
              <a:gd name="connsiteX1775" fmla="*/ 645986 w 906630"/>
              <a:gd name="connsiteY1775" fmla="*/ 615635 h 706719"/>
              <a:gd name="connsiteX1776" fmla="*/ 644333 w 906630"/>
              <a:gd name="connsiteY1776" fmla="*/ 614670 h 706719"/>
              <a:gd name="connsiteX1777" fmla="*/ 643864 w 906630"/>
              <a:gd name="connsiteY1777" fmla="*/ 614366 h 706719"/>
              <a:gd name="connsiteX1778" fmla="*/ 643617 w 906630"/>
              <a:gd name="connsiteY1778" fmla="*/ 614036 h 706719"/>
              <a:gd name="connsiteX1779" fmla="*/ 642651 w 906630"/>
              <a:gd name="connsiteY1779" fmla="*/ 613732 h 706719"/>
              <a:gd name="connsiteX1780" fmla="*/ 642183 w 906630"/>
              <a:gd name="connsiteY1780" fmla="*/ 613401 h 706719"/>
              <a:gd name="connsiteX1781" fmla="*/ 639785 w 906630"/>
              <a:gd name="connsiteY1781" fmla="*/ 611829 h 706719"/>
              <a:gd name="connsiteX1782" fmla="*/ 638378 w 906630"/>
              <a:gd name="connsiteY1782" fmla="*/ 611194 h 706719"/>
              <a:gd name="connsiteX1783" fmla="*/ 636947 w 906630"/>
              <a:gd name="connsiteY1783" fmla="*/ 610560 h 706719"/>
              <a:gd name="connsiteX1784" fmla="*/ 636450 w 906630"/>
              <a:gd name="connsiteY1784" fmla="*/ 610229 h 706719"/>
              <a:gd name="connsiteX1785" fmla="*/ 633831 w 906630"/>
              <a:gd name="connsiteY1785" fmla="*/ 608656 h 706719"/>
              <a:gd name="connsiteX1786" fmla="*/ 632894 w 906630"/>
              <a:gd name="connsiteY1786" fmla="*/ 608022 h 706719"/>
              <a:gd name="connsiteX1787" fmla="*/ 632646 w 906630"/>
              <a:gd name="connsiteY1787" fmla="*/ 608022 h 706719"/>
              <a:gd name="connsiteX1788" fmla="*/ 628594 w 906630"/>
              <a:gd name="connsiteY1788" fmla="*/ 605815 h 706719"/>
              <a:gd name="connsiteX1789" fmla="*/ 628594 w 906630"/>
              <a:gd name="connsiteY1789" fmla="*/ 605484 h 706719"/>
              <a:gd name="connsiteX1790" fmla="*/ 626195 w 906630"/>
              <a:gd name="connsiteY1790" fmla="*/ 604216 h 706719"/>
              <a:gd name="connsiteX1791" fmla="*/ 623826 w 906630"/>
              <a:gd name="connsiteY1791" fmla="*/ 602644 h 706719"/>
              <a:gd name="connsiteX1792" fmla="*/ 622860 w 906630"/>
              <a:gd name="connsiteY1792" fmla="*/ 602010 h 706719"/>
              <a:gd name="connsiteX1793" fmla="*/ 622639 w 906630"/>
              <a:gd name="connsiteY1793" fmla="*/ 602010 h 706719"/>
              <a:gd name="connsiteX1794" fmla="*/ 621427 w 906630"/>
              <a:gd name="connsiteY1794" fmla="*/ 601375 h 706719"/>
              <a:gd name="connsiteX1795" fmla="*/ 620711 w 906630"/>
              <a:gd name="connsiteY1795" fmla="*/ 600741 h 706719"/>
              <a:gd name="connsiteX1796" fmla="*/ 618808 w 906630"/>
              <a:gd name="connsiteY1796" fmla="*/ 599472 h 706719"/>
              <a:gd name="connsiteX1797" fmla="*/ 618587 w 906630"/>
              <a:gd name="connsiteY1797" fmla="*/ 599472 h 706719"/>
              <a:gd name="connsiteX1798" fmla="*/ 617376 w 906630"/>
              <a:gd name="connsiteY1798" fmla="*/ 598506 h 706719"/>
              <a:gd name="connsiteX1799" fmla="*/ 616907 w 906630"/>
              <a:gd name="connsiteY1799" fmla="*/ 598203 h 706719"/>
              <a:gd name="connsiteX1800" fmla="*/ 611890 w 906630"/>
              <a:gd name="connsiteY1800" fmla="*/ 595031 h 706719"/>
              <a:gd name="connsiteX1801" fmla="*/ 611670 w 906630"/>
              <a:gd name="connsiteY1801" fmla="*/ 595031 h 706719"/>
              <a:gd name="connsiteX1802" fmla="*/ 610236 w 906630"/>
              <a:gd name="connsiteY1802" fmla="*/ 594065 h 706719"/>
              <a:gd name="connsiteX1803" fmla="*/ 608335 w 906630"/>
              <a:gd name="connsiteY1803" fmla="*/ 592493 h 706719"/>
              <a:gd name="connsiteX1804" fmla="*/ 607369 w 906630"/>
              <a:gd name="connsiteY1804" fmla="*/ 592162 h 706719"/>
              <a:gd name="connsiteX1805" fmla="*/ 607122 w 906630"/>
              <a:gd name="connsiteY1805" fmla="*/ 591858 h 706719"/>
              <a:gd name="connsiteX1806" fmla="*/ 605936 w 906630"/>
              <a:gd name="connsiteY1806" fmla="*/ 591224 h 706719"/>
              <a:gd name="connsiteX1807" fmla="*/ 603566 w 906630"/>
              <a:gd name="connsiteY1807" fmla="*/ 589624 h 706719"/>
              <a:gd name="connsiteX1808" fmla="*/ 600451 w 906630"/>
              <a:gd name="connsiteY1808" fmla="*/ 587721 h 706719"/>
              <a:gd name="connsiteX1809" fmla="*/ 599265 w 906630"/>
              <a:gd name="connsiteY1809" fmla="*/ 587086 h 706719"/>
              <a:gd name="connsiteX1810" fmla="*/ 596868 w 906630"/>
              <a:gd name="connsiteY1810" fmla="*/ 585817 h 706719"/>
              <a:gd name="connsiteX1811" fmla="*/ 596868 w 906630"/>
              <a:gd name="connsiteY1811" fmla="*/ 585486 h 706719"/>
              <a:gd name="connsiteX1812" fmla="*/ 596399 w 906630"/>
              <a:gd name="connsiteY1812" fmla="*/ 585183 h 706719"/>
              <a:gd name="connsiteX1813" fmla="*/ 595434 w 906630"/>
              <a:gd name="connsiteY1813" fmla="*/ 584852 h 706719"/>
              <a:gd name="connsiteX1814" fmla="*/ 594966 w 906630"/>
              <a:gd name="connsiteY1814" fmla="*/ 584548 h 706719"/>
              <a:gd name="connsiteX1815" fmla="*/ 591162 w 906630"/>
              <a:gd name="connsiteY1815" fmla="*/ 582011 h 706719"/>
              <a:gd name="connsiteX1816" fmla="*/ 587110 w 906630"/>
              <a:gd name="connsiteY1816" fmla="*/ 579777 h 706719"/>
              <a:gd name="connsiteX1817" fmla="*/ 586393 w 906630"/>
              <a:gd name="connsiteY1817" fmla="*/ 579142 h 706719"/>
              <a:gd name="connsiteX1818" fmla="*/ 583527 w 906630"/>
              <a:gd name="connsiteY1818" fmla="*/ 577543 h 706719"/>
              <a:gd name="connsiteX1819" fmla="*/ 582094 w 906630"/>
              <a:gd name="connsiteY1819" fmla="*/ 576605 h 706719"/>
              <a:gd name="connsiteX1820" fmla="*/ 581129 w 906630"/>
              <a:gd name="connsiteY1820" fmla="*/ 575971 h 706719"/>
              <a:gd name="connsiteX1821" fmla="*/ 580908 w 906630"/>
              <a:gd name="connsiteY1821" fmla="*/ 575971 h 706719"/>
              <a:gd name="connsiteX1822" fmla="*/ 581377 w 906630"/>
              <a:gd name="connsiteY1822" fmla="*/ 575640 h 706719"/>
              <a:gd name="connsiteX1823" fmla="*/ 581625 w 906630"/>
              <a:gd name="connsiteY1823" fmla="*/ 575336 h 706719"/>
              <a:gd name="connsiteX1824" fmla="*/ 581625 w 906630"/>
              <a:gd name="connsiteY1824" fmla="*/ 575005 h 706719"/>
              <a:gd name="connsiteX1825" fmla="*/ 581377 w 906630"/>
              <a:gd name="connsiteY1825" fmla="*/ 574371 h 706719"/>
              <a:gd name="connsiteX1826" fmla="*/ 581129 w 906630"/>
              <a:gd name="connsiteY1826" fmla="*/ 574067 h 706719"/>
              <a:gd name="connsiteX1827" fmla="*/ 580908 w 906630"/>
              <a:gd name="connsiteY1827" fmla="*/ 573736 h 706719"/>
              <a:gd name="connsiteX1828" fmla="*/ 580191 w 906630"/>
              <a:gd name="connsiteY1828" fmla="*/ 573102 h 706719"/>
              <a:gd name="connsiteX1829" fmla="*/ 579696 w 906630"/>
              <a:gd name="connsiteY1829" fmla="*/ 573102 h 706719"/>
              <a:gd name="connsiteX1830" fmla="*/ 579475 w 906630"/>
              <a:gd name="connsiteY1830" fmla="*/ 572798 h 706719"/>
              <a:gd name="connsiteX1831" fmla="*/ 579226 w 906630"/>
              <a:gd name="connsiteY1831" fmla="*/ 572164 h 706719"/>
              <a:gd name="connsiteX1832" fmla="*/ 578979 w 906630"/>
              <a:gd name="connsiteY1832" fmla="*/ 571199 h 706719"/>
              <a:gd name="connsiteX1833" fmla="*/ 578979 w 906630"/>
              <a:gd name="connsiteY1833" fmla="*/ 570868 h 706719"/>
              <a:gd name="connsiteX1834" fmla="*/ 578510 w 906630"/>
              <a:gd name="connsiteY1834" fmla="*/ 570564 h 706719"/>
              <a:gd name="connsiteX1835" fmla="*/ 578042 w 906630"/>
              <a:gd name="connsiteY1835" fmla="*/ 570233 h 706719"/>
              <a:gd name="connsiteX1836" fmla="*/ 577076 w 906630"/>
              <a:gd name="connsiteY1836" fmla="*/ 570233 h 706719"/>
              <a:gd name="connsiteX1837" fmla="*/ 576608 w 906630"/>
              <a:gd name="connsiteY1837" fmla="*/ 569930 h 706719"/>
              <a:gd name="connsiteX1838" fmla="*/ 576359 w 906630"/>
              <a:gd name="connsiteY1838" fmla="*/ 569599 h 706719"/>
              <a:gd name="connsiteX1839" fmla="*/ 576139 w 906630"/>
              <a:gd name="connsiteY1839" fmla="*/ 569295 h 706719"/>
              <a:gd name="connsiteX1840" fmla="*/ 575644 w 906630"/>
              <a:gd name="connsiteY1840" fmla="*/ 568661 h 706719"/>
              <a:gd name="connsiteX1841" fmla="*/ 575644 w 906630"/>
              <a:gd name="connsiteY1841" fmla="*/ 568330 h 706719"/>
              <a:gd name="connsiteX1842" fmla="*/ 575644 w 906630"/>
              <a:gd name="connsiteY1842" fmla="*/ 567695 h 706719"/>
              <a:gd name="connsiteX1843" fmla="*/ 576139 w 906630"/>
              <a:gd name="connsiteY1843" fmla="*/ 567392 h 706719"/>
              <a:gd name="connsiteX1844" fmla="*/ 576359 w 906630"/>
              <a:gd name="connsiteY1844" fmla="*/ 566095 h 706719"/>
              <a:gd name="connsiteX1845" fmla="*/ 576359 w 906630"/>
              <a:gd name="connsiteY1845" fmla="*/ 565461 h 706719"/>
              <a:gd name="connsiteX1846" fmla="*/ 576359 w 906630"/>
              <a:gd name="connsiteY1846" fmla="*/ 565158 h 706719"/>
              <a:gd name="connsiteX1847" fmla="*/ 576359 w 906630"/>
              <a:gd name="connsiteY1847" fmla="*/ 564827 h 706719"/>
              <a:gd name="connsiteX1848" fmla="*/ 576139 w 906630"/>
              <a:gd name="connsiteY1848" fmla="*/ 564827 h 706719"/>
              <a:gd name="connsiteX1849" fmla="*/ 575644 w 906630"/>
              <a:gd name="connsiteY1849" fmla="*/ 564827 h 706719"/>
              <a:gd name="connsiteX1850" fmla="*/ 575423 w 906630"/>
              <a:gd name="connsiteY1850" fmla="*/ 564827 h 706719"/>
              <a:gd name="connsiteX1851" fmla="*/ 574707 w 906630"/>
              <a:gd name="connsiteY1851" fmla="*/ 565158 h 706719"/>
              <a:gd name="connsiteX1852" fmla="*/ 574211 w 906630"/>
              <a:gd name="connsiteY1852" fmla="*/ 565461 h 706719"/>
              <a:gd name="connsiteX1853" fmla="*/ 573741 w 906630"/>
              <a:gd name="connsiteY1853" fmla="*/ 565792 h 706719"/>
              <a:gd name="connsiteX1854" fmla="*/ 573273 w 906630"/>
              <a:gd name="connsiteY1854" fmla="*/ 565792 h 706719"/>
              <a:gd name="connsiteX1855" fmla="*/ 572308 w 906630"/>
              <a:gd name="connsiteY1855" fmla="*/ 565461 h 706719"/>
              <a:gd name="connsiteX1856" fmla="*/ 572087 w 906630"/>
              <a:gd name="connsiteY1856" fmla="*/ 565461 h 706719"/>
              <a:gd name="connsiteX1857" fmla="*/ 571592 w 906630"/>
              <a:gd name="connsiteY1857" fmla="*/ 565461 h 706719"/>
              <a:gd name="connsiteX1858" fmla="*/ 570875 w 906630"/>
              <a:gd name="connsiteY1858" fmla="*/ 566095 h 706719"/>
              <a:gd name="connsiteX1859" fmla="*/ 570158 w 906630"/>
              <a:gd name="connsiteY1859" fmla="*/ 566095 h 706719"/>
              <a:gd name="connsiteX1860" fmla="*/ 569689 w 906630"/>
              <a:gd name="connsiteY1860" fmla="*/ 566095 h 706719"/>
              <a:gd name="connsiteX1861" fmla="*/ 569441 w 906630"/>
              <a:gd name="connsiteY1861" fmla="*/ 565792 h 706719"/>
              <a:gd name="connsiteX1862" fmla="*/ 568973 w 906630"/>
              <a:gd name="connsiteY1862" fmla="*/ 564523 h 706719"/>
              <a:gd name="connsiteX1863" fmla="*/ 568973 w 906630"/>
              <a:gd name="connsiteY1863" fmla="*/ 563889 h 706719"/>
              <a:gd name="connsiteX1864" fmla="*/ 568725 w 906630"/>
              <a:gd name="connsiteY1864" fmla="*/ 563558 h 706719"/>
              <a:gd name="connsiteX1865" fmla="*/ 568256 w 906630"/>
              <a:gd name="connsiteY1865" fmla="*/ 562923 h 706719"/>
              <a:gd name="connsiteX1866" fmla="*/ 568009 w 906630"/>
              <a:gd name="connsiteY1866" fmla="*/ 562923 h 706719"/>
              <a:gd name="connsiteX1867" fmla="*/ 567539 w 906630"/>
              <a:gd name="connsiteY1867" fmla="*/ 562923 h 706719"/>
              <a:gd name="connsiteX1868" fmla="*/ 567071 w 906630"/>
              <a:gd name="connsiteY1868" fmla="*/ 563254 h 706719"/>
              <a:gd name="connsiteX1869" fmla="*/ 566823 w 906630"/>
              <a:gd name="connsiteY1869" fmla="*/ 563254 h 706719"/>
              <a:gd name="connsiteX1870" fmla="*/ 566823 w 906630"/>
              <a:gd name="connsiteY1870" fmla="*/ 563558 h 706719"/>
              <a:gd name="connsiteX1871" fmla="*/ 566354 w 906630"/>
              <a:gd name="connsiteY1871" fmla="*/ 563889 h 706719"/>
              <a:gd name="connsiteX1872" fmla="*/ 566106 w 906630"/>
              <a:gd name="connsiteY1872" fmla="*/ 564523 h 706719"/>
              <a:gd name="connsiteX1873" fmla="*/ 565637 w 906630"/>
              <a:gd name="connsiteY1873" fmla="*/ 564827 h 706719"/>
              <a:gd name="connsiteX1874" fmla="*/ 565390 w 906630"/>
              <a:gd name="connsiteY1874" fmla="*/ 564827 h 706719"/>
              <a:gd name="connsiteX1875" fmla="*/ 564921 w 906630"/>
              <a:gd name="connsiteY1875" fmla="*/ 564827 h 706719"/>
              <a:gd name="connsiteX1876" fmla="*/ 564673 w 906630"/>
              <a:gd name="connsiteY1876" fmla="*/ 564523 h 706719"/>
              <a:gd name="connsiteX1877" fmla="*/ 563736 w 906630"/>
              <a:gd name="connsiteY1877" fmla="*/ 563558 h 706719"/>
              <a:gd name="connsiteX1878" fmla="*/ 563487 w 906630"/>
              <a:gd name="connsiteY1878" fmla="*/ 563254 h 706719"/>
              <a:gd name="connsiteX1879" fmla="*/ 562771 w 906630"/>
              <a:gd name="connsiteY1879" fmla="*/ 562923 h 706719"/>
              <a:gd name="connsiteX1880" fmla="*/ 562302 w 906630"/>
              <a:gd name="connsiteY1880" fmla="*/ 562592 h 706719"/>
              <a:gd name="connsiteX1881" fmla="*/ 561586 w 906630"/>
              <a:gd name="connsiteY1881" fmla="*/ 562592 h 706719"/>
              <a:gd name="connsiteX1882" fmla="*/ 560152 w 906630"/>
              <a:gd name="connsiteY1882" fmla="*/ 563254 h 706719"/>
              <a:gd name="connsiteX1883" fmla="*/ 558720 w 906630"/>
              <a:gd name="connsiteY1883" fmla="*/ 563558 h 706719"/>
              <a:gd name="connsiteX1884" fmla="*/ 558251 w 906630"/>
              <a:gd name="connsiteY1884" fmla="*/ 563558 h 706719"/>
              <a:gd name="connsiteX1885" fmla="*/ 558003 w 906630"/>
              <a:gd name="connsiteY1885" fmla="*/ 563254 h 706719"/>
              <a:gd name="connsiteX1886" fmla="*/ 558003 w 906630"/>
              <a:gd name="connsiteY1886" fmla="*/ 562923 h 706719"/>
              <a:gd name="connsiteX1887" fmla="*/ 558003 w 906630"/>
              <a:gd name="connsiteY1887" fmla="*/ 562289 h 706719"/>
              <a:gd name="connsiteX1888" fmla="*/ 558720 w 906630"/>
              <a:gd name="connsiteY1888" fmla="*/ 561654 h 706719"/>
              <a:gd name="connsiteX1889" fmla="*/ 558720 w 906630"/>
              <a:gd name="connsiteY1889" fmla="*/ 561323 h 706719"/>
              <a:gd name="connsiteX1890" fmla="*/ 558720 w 906630"/>
              <a:gd name="connsiteY1890" fmla="*/ 561020 h 706719"/>
              <a:gd name="connsiteX1891" fmla="*/ 558471 w 906630"/>
              <a:gd name="connsiteY1891" fmla="*/ 560689 h 706719"/>
              <a:gd name="connsiteX1892" fmla="*/ 558003 w 906630"/>
              <a:gd name="connsiteY1892" fmla="*/ 560689 h 706719"/>
              <a:gd name="connsiteX1893" fmla="*/ 557065 w 906630"/>
              <a:gd name="connsiteY1893" fmla="*/ 560385 h 706719"/>
              <a:gd name="connsiteX1894" fmla="*/ 556817 w 906630"/>
              <a:gd name="connsiteY1894" fmla="*/ 560054 h 706719"/>
              <a:gd name="connsiteX1895" fmla="*/ 556569 w 906630"/>
              <a:gd name="connsiteY1895" fmla="*/ 559420 h 706719"/>
              <a:gd name="connsiteX1896" fmla="*/ 556569 w 906630"/>
              <a:gd name="connsiteY1896" fmla="*/ 559089 h 706719"/>
              <a:gd name="connsiteX1897" fmla="*/ 556569 w 906630"/>
              <a:gd name="connsiteY1897" fmla="*/ 558455 h 706719"/>
              <a:gd name="connsiteX1898" fmla="*/ 556100 w 906630"/>
              <a:gd name="connsiteY1898" fmla="*/ 557820 h 706719"/>
              <a:gd name="connsiteX1899" fmla="*/ 555632 w 906630"/>
              <a:gd name="connsiteY1899" fmla="*/ 557517 h 706719"/>
              <a:gd name="connsiteX1900" fmla="*/ 554916 w 906630"/>
              <a:gd name="connsiteY1900" fmla="*/ 557517 h 706719"/>
              <a:gd name="connsiteX1901" fmla="*/ 554668 w 906630"/>
              <a:gd name="connsiteY1901" fmla="*/ 557517 h 706719"/>
              <a:gd name="connsiteX1902" fmla="*/ 554419 w 906630"/>
              <a:gd name="connsiteY1902" fmla="*/ 557517 h 706719"/>
              <a:gd name="connsiteX1903" fmla="*/ 553702 w 906630"/>
              <a:gd name="connsiteY1903" fmla="*/ 556882 h 706719"/>
              <a:gd name="connsiteX1904" fmla="*/ 552765 w 906630"/>
              <a:gd name="connsiteY1904" fmla="*/ 556551 h 706719"/>
              <a:gd name="connsiteX1905" fmla="*/ 552269 w 906630"/>
              <a:gd name="connsiteY1905" fmla="*/ 556551 h 706719"/>
              <a:gd name="connsiteX1906" fmla="*/ 552049 w 906630"/>
              <a:gd name="connsiteY1906" fmla="*/ 557186 h 706719"/>
              <a:gd name="connsiteX1907" fmla="*/ 551084 w 906630"/>
              <a:gd name="connsiteY1907" fmla="*/ 557820 h 706719"/>
              <a:gd name="connsiteX1908" fmla="*/ 550863 w 906630"/>
              <a:gd name="connsiteY1908" fmla="*/ 557820 h 706719"/>
              <a:gd name="connsiteX1909" fmla="*/ 549899 w 906630"/>
              <a:gd name="connsiteY1909" fmla="*/ 557517 h 706719"/>
              <a:gd name="connsiteX1910" fmla="*/ 549430 w 906630"/>
              <a:gd name="connsiteY1910" fmla="*/ 557517 h 706719"/>
              <a:gd name="connsiteX1911" fmla="*/ 548217 w 906630"/>
              <a:gd name="connsiteY1911" fmla="*/ 557186 h 706719"/>
              <a:gd name="connsiteX1912" fmla="*/ 547997 w 906630"/>
              <a:gd name="connsiteY1912" fmla="*/ 557186 h 706719"/>
              <a:gd name="connsiteX1913" fmla="*/ 547749 w 906630"/>
              <a:gd name="connsiteY1913" fmla="*/ 556882 h 706719"/>
              <a:gd name="connsiteX1914" fmla="*/ 547749 w 906630"/>
              <a:gd name="connsiteY1914" fmla="*/ 556551 h 706719"/>
              <a:gd name="connsiteX1915" fmla="*/ 547749 w 906630"/>
              <a:gd name="connsiteY1915" fmla="*/ 556248 h 706719"/>
              <a:gd name="connsiteX1916" fmla="*/ 547749 w 906630"/>
              <a:gd name="connsiteY1916" fmla="*/ 555917 h 706719"/>
              <a:gd name="connsiteX1917" fmla="*/ 547997 w 906630"/>
              <a:gd name="connsiteY1917" fmla="*/ 554648 h 706719"/>
              <a:gd name="connsiteX1918" fmla="*/ 547997 w 906630"/>
              <a:gd name="connsiteY1918" fmla="*/ 554317 h 706719"/>
              <a:gd name="connsiteX1919" fmla="*/ 547997 w 906630"/>
              <a:gd name="connsiteY1919" fmla="*/ 554013 h 706719"/>
              <a:gd name="connsiteX1920" fmla="*/ 547997 w 906630"/>
              <a:gd name="connsiteY1920" fmla="*/ 553379 h 706719"/>
              <a:gd name="connsiteX1921" fmla="*/ 547749 w 906630"/>
              <a:gd name="connsiteY1921" fmla="*/ 553048 h 706719"/>
              <a:gd name="connsiteX1922" fmla="*/ 547500 w 906630"/>
              <a:gd name="connsiteY1922" fmla="*/ 552717 h 706719"/>
              <a:gd name="connsiteX1923" fmla="*/ 546811 w 906630"/>
              <a:gd name="connsiteY1923" fmla="*/ 552717 h 706719"/>
              <a:gd name="connsiteX1924" fmla="*/ 546095 w 906630"/>
              <a:gd name="connsiteY1924" fmla="*/ 553048 h 706719"/>
              <a:gd name="connsiteX1925" fmla="*/ 545847 w 906630"/>
              <a:gd name="connsiteY1925" fmla="*/ 553048 h 706719"/>
              <a:gd name="connsiteX1926" fmla="*/ 545599 w 906630"/>
              <a:gd name="connsiteY1926" fmla="*/ 553048 h 706719"/>
              <a:gd name="connsiteX1927" fmla="*/ 545599 w 906630"/>
              <a:gd name="connsiteY1927" fmla="*/ 552717 h 706719"/>
              <a:gd name="connsiteX1928" fmla="*/ 545599 w 906630"/>
              <a:gd name="connsiteY1928" fmla="*/ 552415 h 706719"/>
              <a:gd name="connsiteX1929" fmla="*/ 545847 w 906630"/>
              <a:gd name="connsiteY1929" fmla="*/ 551780 h 706719"/>
              <a:gd name="connsiteX1930" fmla="*/ 545847 w 906630"/>
              <a:gd name="connsiteY1930" fmla="*/ 551449 h 706719"/>
              <a:gd name="connsiteX1931" fmla="*/ 545847 w 906630"/>
              <a:gd name="connsiteY1931" fmla="*/ 551146 h 706719"/>
              <a:gd name="connsiteX1932" fmla="*/ 545847 w 906630"/>
              <a:gd name="connsiteY1932" fmla="*/ 550815 h 706719"/>
              <a:gd name="connsiteX1933" fmla="*/ 545599 w 906630"/>
              <a:gd name="connsiteY1933" fmla="*/ 550510 h 706719"/>
              <a:gd name="connsiteX1934" fmla="*/ 544882 w 906630"/>
              <a:gd name="connsiteY1934" fmla="*/ 549848 h 706719"/>
              <a:gd name="connsiteX1935" fmla="*/ 544414 w 906630"/>
              <a:gd name="connsiteY1935" fmla="*/ 549214 h 706719"/>
              <a:gd name="connsiteX1936" fmla="*/ 544165 w 906630"/>
              <a:gd name="connsiteY1936" fmla="*/ 549214 h 706719"/>
              <a:gd name="connsiteX1937" fmla="*/ 543448 w 906630"/>
              <a:gd name="connsiteY1937" fmla="*/ 548911 h 706719"/>
              <a:gd name="connsiteX1938" fmla="*/ 543228 w 906630"/>
              <a:gd name="connsiteY1938" fmla="*/ 548911 h 706719"/>
              <a:gd name="connsiteX1939" fmla="*/ 543228 w 906630"/>
              <a:gd name="connsiteY1939" fmla="*/ 548277 h 706719"/>
              <a:gd name="connsiteX1940" fmla="*/ 543228 w 906630"/>
              <a:gd name="connsiteY1940" fmla="*/ 547946 h 706719"/>
              <a:gd name="connsiteX1941" fmla="*/ 543448 w 906630"/>
              <a:gd name="connsiteY1941" fmla="*/ 547642 h 706719"/>
              <a:gd name="connsiteX1942" fmla="*/ 543944 w 906630"/>
              <a:gd name="connsiteY1942" fmla="*/ 547642 h 706719"/>
              <a:gd name="connsiteX1943" fmla="*/ 544165 w 906630"/>
              <a:gd name="connsiteY1943" fmla="*/ 547312 h 706719"/>
              <a:gd name="connsiteX1944" fmla="*/ 544165 w 906630"/>
              <a:gd name="connsiteY1944" fmla="*/ 546981 h 706719"/>
              <a:gd name="connsiteX1945" fmla="*/ 543944 w 906630"/>
              <a:gd name="connsiteY1945" fmla="*/ 546345 h 706719"/>
              <a:gd name="connsiteX1946" fmla="*/ 542980 w 906630"/>
              <a:gd name="connsiteY1946" fmla="*/ 544443 h 706719"/>
              <a:gd name="connsiteX1947" fmla="*/ 542733 w 906630"/>
              <a:gd name="connsiteY1947" fmla="*/ 544112 h 706719"/>
              <a:gd name="connsiteX1948" fmla="*/ 542264 w 906630"/>
              <a:gd name="connsiteY1948" fmla="*/ 544112 h 706719"/>
              <a:gd name="connsiteX1949" fmla="*/ 541796 w 906630"/>
              <a:gd name="connsiteY1949" fmla="*/ 543808 h 706719"/>
              <a:gd name="connsiteX1950" fmla="*/ 541326 w 906630"/>
              <a:gd name="connsiteY1950" fmla="*/ 543477 h 706719"/>
              <a:gd name="connsiteX1951" fmla="*/ 541079 w 906630"/>
              <a:gd name="connsiteY1951" fmla="*/ 542539 h 706719"/>
              <a:gd name="connsiteX1952" fmla="*/ 540609 w 906630"/>
              <a:gd name="connsiteY1952" fmla="*/ 541243 h 706719"/>
              <a:gd name="connsiteX1953" fmla="*/ 539893 w 906630"/>
              <a:gd name="connsiteY1953" fmla="*/ 540609 h 706719"/>
              <a:gd name="connsiteX1954" fmla="*/ 539176 w 906630"/>
              <a:gd name="connsiteY1954" fmla="*/ 540305 h 706719"/>
              <a:gd name="connsiteX1955" fmla="*/ 539176 w 906630"/>
              <a:gd name="connsiteY1955" fmla="*/ 539974 h 706719"/>
              <a:gd name="connsiteX1956" fmla="*/ 538680 w 906630"/>
              <a:gd name="connsiteY1956" fmla="*/ 539671 h 706719"/>
              <a:gd name="connsiteX1957" fmla="*/ 538459 w 906630"/>
              <a:gd name="connsiteY1957" fmla="*/ 539009 h 706719"/>
              <a:gd name="connsiteX1958" fmla="*/ 537964 w 906630"/>
              <a:gd name="connsiteY1958" fmla="*/ 538705 h 706719"/>
              <a:gd name="connsiteX1959" fmla="*/ 537495 w 906630"/>
              <a:gd name="connsiteY1959" fmla="*/ 538071 h 706719"/>
              <a:gd name="connsiteX1960" fmla="*/ 537495 w 906630"/>
              <a:gd name="connsiteY1960" fmla="*/ 537740 h 706719"/>
              <a:gd name="connsiteX1961" fmla="*/ 537743 w 906630"/>
              <a:gd name="connsiteY1961" fmla="*/ 537436 h 706719"/>
              <a:gd name="connsiteX1962" fmla="*/ 537964 w 906630"/>
              <a:gd name="connsiteY1962" fmla="*/ 537436 h 706719"/>
              <a:gd name="connsiteX1963" fmla="*/ 538212 w 906630"/>
              <a:gd name="connsiteY1963" fmla="*/ 537105 h 706719"/>
              <a:gd name="connsiteX1964" fmla="*/ 538929 w 906630"/>
              <a:gd name="connsiteY1964" fmla="*/ 537436 h 706719"/>
              <a:gd name="connsiteX1965" fmla="*/ 539176 w 906630"/>
              <a:gd name="connsiteY1965" fmla="*/ 537105 h 706719"/>
              <a:gd name="connsiteX1966" fmla="*/ 539176 w 906630"/>
              <a:gd name="connsiteY1966" fmla="*/ 536774 h 706719"/>
              <a:gd name="connsiteX1967" fmla="*/ 538929 w 906630"/>
              <a:gd name="connsiteY1967" fmla="*/ 536471 h 706719"/>
              <a:gd name="connsiteX1968" fmla="*/ 538929 w 906630"/>
              <a:gd name="connsiteY1968" fmla="*/ 536140 h 706719"/>
              <a:gd name="connsiteX1969" fmla="*/ 539176 w 906630"/>
              <a:gd name="connsiteY1969" fmla="*/ 536140 h 706719"/>
              <a:gd name="connsiteX1970" fmla="*/ 539893 w 906630"/>
              <a:gd name="connsiteY1970" fmla="*/ 535836 h 706719"/>
              <a:gd name="connsiteX1971" fmla="*/ 540113 w 906630"/>
              <a:gd name="connsiteY1971" fmla="*/ 536140 h 706719"/>
              <a:gd name="connsiteX1972" fmla="*/ 540609 w 906630"/>
              <a:gd name="connsiteY1972" fmla="*/ 536471 h 706719"/>
              <a:gd name="connsiteX1973" fmla="*/ 540830 w 906630"/>
              <a:gd name="connsiteY1973" fmla="*/ 536471 h 706719"/>
              <a:gd name="connsiteX1974" fmla="*/ 541079 w 906630"/>
              <a:gd name="connsiteY1974" fmla="*/ 536140 h 706719"/>
              <a:gd name="connsiteX1975" fmla="*/ 541079 w 906630"/>
              <a:gd name="connsiteY1975" fmla="*/ 535202 h 706719"/>
              <a:gd name="connsiteX1976" fmla="*/ 540609 w 906630"/>
              <a:gd name="connsiteY1976" fmla="*/ 533906 h 706719"/>
              <a:gd name="connsiteX1977" fmla="*/ 540362 w 906630"/>
              <a:gd name="connsiteY1977" fmla="*/ 533602 h 706719"/>
              <a:gd name="connsiteX1978" fmla="*/ 540362 w 906630"/>
              <a:gd name="connsiteY1978" fmla="*/ 532306 h 706719"/>
              <a:gd name="connsiteX1979" fmla="*/ 540362 w 906630"/>
              <a:gd name="connsiteY1979" fmla="*/ 531037 h 706719"/>
              <a:gd name="connsiteX1980" fmla="*/ 540362 w 906630"/>
              <a:gd name="connsiteY1980" fmla="*/ 530071 h 706719"/>
              <a:gd name="connsiteX1981" fmla="*/ 540362 w 906630"/>
              <a:gd name="connsiteY1981" fmla="*/ 529133 h 706719"/>
              <a:gd name="connsiteX1982" fmla="*/ 539893 w 906630"/>
              <a:gd name="connsiteY1982" fmla="*/ 528472 h 706719"/>
              <a:gd name="connsiteX1983" fmla="*/ 539396 w 906630"/>
              <a:gd name="connsiteY1983" fmla="*/ 528168 h 706719"/>
              <a:gd name="connsiteX1984" fmla="*/ 539176 w 906630"/>
              <a:gd name="connsiteY1984" fmla="*/ 527837 h 706719"/>
              <a:gd name="connsiteX1985" fmla="*/ 539396 w 906630"/>
              <a:gd name="connsiteY1985" fmla="*/ 527534 h 706719"/>
              <a:gd name="connsiteX1986" fmla="*/ 540113 w 906630"/>
              <a:gd name="connsiteY1986" fmla="*/ 526872 h 706719"/>
              <a:gd name="connsiteX1987" fmla="*/ 540113 w 906630"/>
              <a:gd name="connsiteY1987" fmla="*/ 526568 h 706719"/>
              <a:gd name="connsiteX1988" fmla="*/ 540113 w 906630"/>
              <a:gd name="connsiteY1988" fmla="*/ 526237 h 706719"/>
              <a:gd name="connsiteX1989" fmla="*/ 540113 w 906630"/>
              <a:gd name="connsiteY1989" fmla="*/ 525299 h 706719"/>
              <a:gd name="connsiteX1990" fmla="*/ 539645 w 906630"/>
              <a:gd name="connsiteY1990" fmla="*/ 524003 h 706719"/>
              <a:gd name="connsiteX1991" fmla="*/ 539176 w 906630"/>
              <a:gd name="connsiteY1991" fmla="*/ 523368 h 706719"/>
              <a:gd name="connsiteX1992" fmla="*/ 538459 w 906630"/>
              <a:gd name="connsiteY1992" fmla="*/ 522734 h 706719"/>
              <a:gd name="connsiteX1993" fmla="*/ 538212 w 906630"/>
              <a:gd name="connsiteY1993" fmla="*/ 522100 h 706719"/>
              <a:gd name="connsiteX1994" fmla="*/ 538212 w 906630"/>
              <a:gd name="connsiteY1994" fmla="*/ 521769 h 706719"/>
              <a:gd name="connsiteX1995" fmla="*/ 538459 w 906630"/>
              <a:gd name="connsiteY1995" fmla="*/ 521465 h 706719"/>
              <a:gd name="connsiteX1996" fmla="*/ 538929 w 906630"/>
              <a:gd name="connsiteY1996" fmla="*/ 521465 h 706719"/>
              <a:gd name="connsiteX1997" fmla="*/ 540113 w 906630"/>
              <a:gd name="connsiteY1997" fmla="*/ 521769 h 706719"/>
              <a:gd name="connsiteX1998" fmla="*/ 540362 w 906630"/>
              <a:gd name="connsiteY1998" fmla="*/ 521465 h 706719"/>
              <a:gd name="connsiteX1999" fmla="*/ 540362 w 906630"/>
              <a:gd name="connsiteY1999" fmla="*/ 521134 h 706719"/>
              <a:gd name="connsiteX2000" fmla="*/ 539893 w 906630"/>
              <a:gd name="connsiteY2000" fmla="*/ 519203 h 706719"/>
              <a:gd name="connsiteX2001" fmla="*/ 539893 w 906630"/>
              <a:gd name="connsiteY2001" fmla="*/ 518900 h 706719"/>
              <a:gd name="connsiteX2002" fmla="*/ 539893 w 906630"/>
              <a:gd name="connsiteY2002" fmla="*/ 517934 h 706719"/>
              <a:gd name="connsiteX2003" fmla="*/ 540113 w 906630"/>
              <a:gd name="connsiteY2003" fmla="*/ 516667 h 706719"/>
              <a:gd name="connsiteX2004" fmla="*/ 539893 w 906630"/>
              <a:gd name="connsiteY2004" fmla="*/ 515369 h 706719"/>
              <a:gd name="connsiteX2005" fmla="*/ 539645 w 906630"/>
              <a:gd name="connsiteY2005" fmla="*/ 514735 h 706719"/>
              <a:gd name="connsiteX2006" fmla="*/ 539176 w 906630"/>
              <a:gd name="connsiteY2006" fmla="*/ 513466 h 706719"/>
              <a:gd name="connsiteX2007" fmla="*/ 538680 w 906630"/>
              <a:gd name="connsiteY2007" fmla="*/ 513135 h 706719"/>
              <a:gd name="connsiteX2008" fmla="*/ 538212 w 906630"/>
              <a:gd name="connsiteY2008" fmla="*/ 513135 h 706719"/>
              <a:gd name="connsiteX2009" fmla="*/ 537743 w 906630"/>
              <a:gd name="connsiteY2009" fmla="*/ 512804 h 706719"/>
              <a:gd name="connsiteX2010" fmla="*/ 537495 w 906630"/>
              <a:gd name="connsiteY2010" fmla="*/ 512501 h 706719"/>
              <a:gd name="connsiteX2011" fmla="*/ 537247 w 906630"/>
              <a:gd name="connsiteY2011" fmla="*/ 512501 h 706719"/>
              <a:gd name="connsiteX2012" fmla="*/ 537027 w 906630"/>
              <a:gd name="connsiteY2012" fmla="*/ 512501 h 706719"/>
              <a:gd name="connsiteX2013" fmla="*/ 535345 w 906630"/>
              <a:gd name="connsiteY2013" fmla="*/ 512804 h 706719"/>
              <a:gd name="connsiteX2014" fmla="*/ 535124 w 906630"/>
              <a:gd name="connsiteY2014" fmla="*/ 512804 h 706719"/>
              <a:gd name="connsiteX2015" fmla="*/ 534407 w 906630"/>
              <a:gd name="connsiteY2015" fmla="*/ 512804 h 706719"/>
              <a:gd name="connsiteX2016" fmla="*/ 534160 w 906630"/>
              <a:gd name="connsiteY2016" fmla="*/ 512501 h 706719"/>
              <a:gd name="connsiteX2017" fmla="*/ 534160 w 906630"/>
              <a:gd name="connsiteY2017" fmla="*/ 512170 h 706719"/>
              <a:gd name="connsiteX2018" fmla="*/ 534160 w 906630"/>
              <a:gd name="connsiteY2018" fmla="*/ 511204 h 706719"/>
              <a:gd name="connsiteX2019" fmla="*/ 534160 w 906630"/>
              <a:gd name="connsiteY2019" fmla="*/ 510900 h 706719"/>
              <a:gd name="connsiteX2020" fmla="*/ 534407 w 906630"/>
              <a:gd name="connsiteY2020" fmla="*/ 510266 h 706719"/>
              <a:gd name="connsiteX2021" fmla="*/ 534407 w 906630"/>
              <a:gd name="connsiteY2021" fmla="*/ 509935 h 706719"/>
              <a:gd name="connsiteX2022" fmla="*/ 535345 w 906630"/>
              <a:gd name="connsiteY2022" fmla="*/ 508667 h 706719"/>
              <a:gd name="connsiteX2023" fmla="*/ 535841 w 906630"/>
              <a:gd name="connsiteY2023" fmla="*/ 508336 h 706719"/>
              <a:gd name="connsiteX2024" fmla="*/ 536778 w 906630"/>
              <a:gd name="connsiteY2024" fmla="*/ 508667 h 706719"/>
              <a:gd name="connsiteX2025" fmla="*/ 537027 w 906630"/>
              <a:gd name="connsiteY2025" fmla="*/ 508336 h 706719"/>
              <a:gd name="connsiteX2026" fmla="*/ 537247 w 906630"/>
              <a:gd name="connsiteY2026" fmla="*/ 508336 h 706719"/>
              <a:gd name="connsiteX2027" fmla="*/ 537495 w 906630"/>
              <a:gd name="connsiteY2027" fmla="*/ 507702 h 706719"/>
              <a:gd name="connsiteX2028" fmla="*/ 537495 w 906630"/>
              <a:gd name="connsiteY2028" fmla="*/ 507371 h 706719"/>
              <a:gd name="connsiteX2029" fmla="*/ 537743 w 906630"/>
              <a:gd name="connsiteY2029" fmla="*/ 506735 h 706719"/>
              <a:gd name="connsiteX2030" fmla="*/ 537743 w 906630"/>
              <a:gd name="connsiteY2030" fmla="*/ 506101 h 706719"/>
              <a:gd name="connsiteX2031" fmla="*/ 537495 w 906630"/>
              <a:gd name="connsiteY2031" fmla="*/ 505770 h 706719"/>
              <a:gd name="connsiteX2032" fmla="*/ 537027 w 906630"/>
              <a:gd name="connsiteY2032" fmla="*/ 505770 h 706719"/>
              <a:gd name="connsiteX2033" fmla="*/ 536310 w 906630"/>
              <a:gd name="connsiteY2033" fmla="*/ 506404 h 706719"/>
              <a:gd name="connsiteX2034" fmla="*/ 535841 w 906630"/>
              <a:gd name="connsiteY2034" fmla="*/ 506404 h 706719"/>
              <a:gd name="connsiteX2035" fmla="*/ 535345 w 906630"/>
              <a:gd name="connsiteY2035" fmla="*/ 506101 h 706719"/>
              <a:gd name="connsiteX2036" fmla="*/ 534628 w 906630"/>
              <a:gd name="connsiteY2036" fmla="*/ 505137 h 706719"/>
              <a:gd name="connsiteX2037" fmla="*/ 532975 w 906630"/>
              <a:gd name="connsiteY2037" fmla="*/ 504502 h 706719"/>
              <a:gd name="connsiteX2038" fmla="*/ 532975 w 906630"/>
              <a:gd name="connsiteY2038" fmla="*/ 504171 h 706719"/>
              <a:gd name="connsiteX2039" fmla="*/ 532975 w 906630"/>
              <a:gd name="connsiteY2039" fmla="*/ 503868 h 706719"/>
              <a:gd name="connsiteX2040" fmla="*/ 532975 w 906630"/>
              <a:gd name="connsiteY2040" fmla="*/ 503537 h 706719"/>
              <a:gd name="connsiteX2041" fmla="*/ 532975 w 906630"/>
              <a:gd name="connsiteY2041" fmla="*/ 502570 h 706719"/>
              <a:gd name="connsiteX2042" fmla="*/ 532975 w 906630"/>
              <a:gd name="connsiteY2042" fmla="*/ 501937 h 706719"/>
              <a:gd name="connsiteX2043" fmla="*/ 532975 w 906630"/>
              <a:gd name="connsiteY2043" fmla="*/ 501302 h 706719"/>
              <a:gd name="connsiteX2044" fmla="*/ 532726 w 906630"/>
              <a:gd name="connsiteY2044" fmla="*/ 501302 h 706719"/>
              <a:gd name="connsiteX2045" fmla="*/ 532479 w 906630"/>
              <a:gd name="connsiteY2045" fmla="*/ 500971 h 706719"/>
              <a:gd name="connsiteX2046" fmla="*/ 531293 w 906630"/>
              <a:gd name="connsiteY2046" fmla="*/ 501302 h 706719"/>
              <a:gd name="connsiteX2047" fmla="*/ 531072 w 906630"/>
              <a:gd name="connsiteY2047" fmla="*/ 500971 h 706719"/>
              <a:gd name="connsiteX2048" fmla="*/ 529860 w 906630"/>
              <a:gd name="connsiteY2048" fmla="*/ 500006 h 706719"/>
              <a:gd name="connsiteX2049" fmla="*/ 529640 w 906630"/>
              <a:gd name="connsiteY2049" fmla="*/ 500006 h 706719"/>
              <a:gd name="connsiteX2050" fmla="*/ 529144 w 906630"/>
              <a:gd name="connsiteY2050" fmla="*/ 500337 h 706719"/>
              <a:gd name="connsiteX2051" fmla="*/ 528427 w 906630"/>
              <a:gd name="connsiteY2051" fmla="*/ 500640 h 706719"/>
              <a:gd name="connsiteX2052" fmla="*/ 528206 w 906630"/>
              <a:gd name="connsiteY2052" fmla="*/ 500640 h 706719"/>
              <a:gd name="connsiteX2053" fmla="*/ 527489 w 906630"/>
              <a:gd name="connsiteY2053" fmla="*/ 500337 h 706719"/>
              <a:gd name="connsiteX2054" fmla="*/ 527241 w 906630"/>
              <a:gd name="connsiteY2054" fmla="*/ 500006 h 706719"/>
              <a:gd name="connsiteX2055" fmla="*/ 526993 w 906630"/>
              <a:gd name="connsiteY2055" fmla="*/ 499702 h 706719"/>
              <a:gd name="connsiteX2056" fmla="*/ 526773 w 906630"/>
              <a:gd name="connsiteY2056" fmla="*/ 499041 h 706719"/>
              <a:gd name="connsiteX2057" fmla="*/ 526773 w 906630"/>
              <a:gd name="connsiteY2057" fmla="*/ 497772 h 706719"/>
              <a:gd name="connsiteX2058" fmla="*/ 526773 w 906630"/>
              <a:gd name="connsiteY2058" fmla="*/ 497137 h 706719"/>
              <a:gd name="connsiteX2059" fmla="*/ 526524 w 906630"/>
              <a:gd name="connsiteY2059" fmla="*/ 497137 h 706719"/>
              <a:gd name="connsiteX2060" fmla="*/ 526056 w 906630"/>
              <a:gd name="connsiteY2060" fmla="*/ 496806 h 706719"/>
              <a:gd name="connsiteX2061" fmla="*/ 525809 w 906630"/>
              <a:gd name="connsiteY2061" fmla="*/ 496806 h 706719"/>
              <a:gd name="connsiteX2062" fmla="*/ 525588 w 906630"/>
              <a:gd name="connsiteY2062" fmla="*/ 497441 h 706719"/>
              <a:gd name="connsiteX2063" fmla="*/ 525339 w 906630"/>
              <a:gd name="connsiteY2063" fmla="*/ 498103 h 706719"/>
              <a:gd name="connsiteX2064" fmla="*/ 525092 w 906630"/>
              <a:gd name="connsiteY2064" fmla="*/ 498406 h 706719"/>
              <a:gd name="connsiteX2065" fmla="*/ 524871 w 906630"/>
              <a:gd name="connsiteY2065" fmla="*/ 498737 h 706719"/>
              <a:gd name="connsiteX2066" fmla="*/ 524623 w 906630"/>
              <a:gd name="connsiteY2066" fmla="*/ 498737 h 706719"/>
              <a:gd name="connsiteX2067" fmla="*/ 524375 w 906630"/>
              <a:gd name="connsiteY2067" fmla="*/ 498737 h 706719"/>
              <a:gd name="connsiteX2068" fmla="*/ 524154 w 906630"/>
              <a:gd name="connsiteY2068" fmla="*/ 498406 h 706719"/>
              <a:gd name="connsiteX2069" fmla="*/ 524154 w 906630"/>
              <a:gd name="connsiteY2069" fmla="*/ 498103 h 706719"/>
              <a:gd name="connsiteX2070" fmla="*/ 523658 w 906630"/>
              <a:gd name="connsiteY2070" fmla="*/ 497772 h 706719"/>
              <a:gd name="connsiteX2071" fmla="*/ 523438 w 906630"/>
              <a:gd name="connsiteY2071" fmla="*/ 497441 h 706719"/>
              <a:gd name="connsiteX2072" fmla="*/ 522721 w 906630"/>
              <a:gd name="connsiteY2072" fmla="*/ 497441 h 706719"/>
              <a:gd name="connsiteX2073" fmla="*/ 522004 w 906630"/>
              <a:gd name="connsiteY2073" fmla="*/ 497441 h 706719"/>
              <a:gd name="connsiteX2074" fmla="*/ 521508 w 906630"/>
              <a:gd name="connsiteY2074" fmla="*/ 497772 h 706719"/>
              <a:gd name="connsiteX2075" fmla="*/ 520819 w 906630"/>
              <a:gd name="connsiteY2075" fmla="*/ 498737 h 706719"/>
              <a:gd name="connsiteX2076" fmla="*/ 520323 w 906630"/>
              <a:gd name="connsiteY2076" fmla="*/ 499371 h 706719"/>
              <a:gd name="connsiteX2077" fmla="*/ 520102 w 906630"/>
              <a:gd name="connsiteY2077" fmla="*/ 499371 h 706719"/>
              <a:gd name="connsiteX2078" fmla="*/ 519606 w 906630"/>
              <a:gd name="connsiteY2078" fmla="*/ 499041 h 706719"/>
              <a:gd name="connsiteX2079" fmla="*/ 519137 w 906630"/>
              <a:gd name="connsiteY2079" fmla="*/ 498737 h 706719"/>
              <a:gd name="connsiteX2080" fmla="*/ 518669 w 906630"/>
              <a:gd name="connsiteY2080" fmla="*/ 498103 h 706719"/>
              <a:gd name="connsiteX2081" fmla="*/ 518421 w 906630"/>
              <a:gd name="connsiteY2081" fmla="*/ 497772 h 706719"/>
              <a:gd name="connsiteX2082" fmla="*/ 518173 w 906630"/>
              <a:gd name="connsiteY2082" fmla="*/ 497772 h 706719"/>
              <a:gd name="connsiteX2083" fmla="*/ 517704 w 906630"/>
              <a:gd name="connsiteY2083" fmla="*/ 498406 h 706719"/>
              <a:gd name="connsiteX2084" fmla="*/ 517235 w 906630"/>
              <a:gd name="connsiteY2084" fmla="*/ 498406 h 706719"/>
              <a:gd name="connsiteX2085" fmla="*/ 516519 w 906630"/>
              <a:gd name="connsiteY2085" fmla="*/ 498406 h 706719"/>
              <a:gd name="connsiteX2086" fmla="*/ 516271 w 906630"/>
              <a:gd name="connsiteY2086" fmla="*/ 498103 h 706719"/>
              <a:gd name="connsiteX2087" fmla="*/ 516023 w 906630"/>
              <a:gd name="connsiteY2087" fmla="*/ 497772 h 706719"/>
              <a:gd name="connsiteX2088" fmla="*/ 515802 w 906630"/>
              <a:gd name="connsiteY2088" fmla="*/ 497441 h 706719"/>
              <a:gd name="connsiteX2089" fmla="*/ 515802 w 906630"/>
              <a:gd name="connsiteY2089" fmla="*/ 497137 h 706719"/>
              <a:gd name="connsiteX2090" fmla="*/ 516023 w 906630"/>
              <a:gd name="connsiteY2090" fmla="*/ 496806 h 706719"/>
              <a:gd name="connsiteX2091" fmla="*/ 516519 w 906630"/>
              <a:gd name="connsiteY2091" fmla="*/ 496475 h 706719"/>
              <a:gd name="connsiteX2092" fmla="*/ 516519 w 906630"/>
              <a:gd name="connsiteY2092" fmla="*/ 496172 h 706719"/>
              <a:gd name="connsiteX2093" fmla="*/ 516271 w 906630"/>
              <a:gd name="connsiteY2093" fmla="*/ 495206 h 706719"/>
              <a:gd name="connsiteX2094" fmla="*/ 515802 w 906630"/>
              <a:gd name="connsiteY2094" fmla="*/ 494875 h 706719"/>
              <a:gd name="connsiteX2095" fmla="*/ 515334 w 906630"/>
              <a:gd name="connsiteY2095" fmla="*/ 494875 h 706719"/>
              <a:gd name="connsiteX2096" fmla="*/ 514838 w 906630"/>
              <a:gd name="connsiteY2096" fmla="*/ 494572 h 706719"/>
              <a:gd name="connsiteX2097" fmla="*/ 514838 w 906630"/>
              <a:gd name="connsiteY2097" fmla="*/ 493606 h 706719"/>
              <a:gd name="connsiteX2098" fmla="*/ 514838 w 906630"/>
              <a:gd name="connsiteY2098" fmla="*/ 492972 h 706719"/>
              <a:gd name="connsiteX2099" fmla="*/ 515334 w 906630"/>
              <a:gd name="connsiteY2099" fmla="*/ 492310 h 706719"/>
              <a:gd name="connsiteX2100" fmla="*/ 515334 w 906630"/>
              <a:gd name="connsiteY2100" fmla="*/ 491676 h 706719"/>
              <a:gd name="connsiteX2101" fmla="*/ 515085 w 906630"/>
              <a:gd name="connsiteY2101" fmla="*/ 491041 h 706719"/>
              <a:gd name="connsiteX2102" fmla="*/ 514368 w 906630"/>
              <a:gd name="connsiteY2102" fmla="*/ 489745 h 706719"/>
              <a:gd name="connsiteX2103" fmla="*/ 514368 w 906630"/>
              <a:gd name="connsiteY2103" fmla="*/ 489110 h 706719"/>
              <a:gd name="connsiteX2104" fmla="*/ 514368 w 906630"/>
              <a:gd name="connsiteY2104" fmla="*/ 488476 h 706719"/>
              <a:gd name="connsiteX2105" fmla="*/ 514368 w 906630"/>
              <a:gd name="connsiteY2105" fmla="*/ 487510 h 706719"/>
              <a:gd name="connsiteX2106" fmla="*/ 514121 w 906630"/>
              <a:gd name="connsiteY2106" fmla="*/ 486545 h 706719"/>
              <a:gd name="connsiteX2107" fmla="*/ 512936 w 906630"/>
              <a:gd name="connsiteY2107" fmla="*/ 485911 h 706719"/>
              <a:gd name="connsiteX2108" fmla="*/ 512688 w 906630"/>
              <a:gd name="connsiteY2108" fmla="*/ 485580 h 706719"/>
              <a:gd name="connsiteX2109" fmla="*/ 512688 w 906630"/>
              <a:gd name="connsiteY2109" fmla="*/ 485276 h 706719"/>
              <a:gd name="connsiteX2110" fmla="*/ 512688 w 906630"/>
              <a:gd name="connsiteY2110" fmla="*/ 484614 h 706719"/>
              <a:gd name="connsiteX2111" fmla="*/ 512467 w 906630"/>
              <a:gd name="connsiteY2111" fmla="*/ 484311 h 706719"/>
              <a:gd name="connsiteX2112" fmla="*/ 511971 w 906630"/>
              <a:gd name="connsiteY2112" fmla="*/ 484311 h 706719"/>
              <a:gd name="connsiteX2113" fmla="*/ 511750 w 906630"/>
              <a:gd name="connsiteY2113" fmla="*/ 484311 h 706719"/>
              <a:gd name="connsiteX2114" fmla="*/ 511503 w 906630"/>
              <a:gd name="connsiteY2114" fmla="*/ 484311 h 706719"/>
              <a:gd name="connsiteX2115" fmla="*/ 511503 w 906630"/>
              <a:gd name="connsiteY2115" fmla="*/ 484614 h 706719"/>
              <a:gd name="connsiteX2116" fmla="*/ 511503 w 906630"/>
              <a:gd name="connsiteY2116" fmla="*/ 485276 h 706719"/>
              <a:gd name="connsiteX2117" fmla="*/ 511254 w 906630"/>
              <a:gd name="connsiteY2117" fmla="*/ 485276 h 706719"/>
              <a:gd name="connsiteX2118" fmla="*/ 510565 w 906630"/>
              <a:gd name="connsiteY2118" fmla="*/ 485276 h 706719"/>
              <a:gd name="connsiteX2119" fmla="*/ 510069 w 906630"/>
              <a:gd name="connsiteY2119" fmla="*/ 484945 h 706719"/>
              <a:gd name="connsiteX2120" fmla="*/ 509600 w 906630"/>
              <a:gd name="connsiteY2120" fmla="*/ 484311 h 706719"/>
              <a:gd name="connsiteX2121" fmla="*/ 509353 w 906630"/>
              <a:gd name="connsiteY2121" fmla="*/ 483345 h 706719"/>
              <a:gd name="connsiteX2122" fmla="*/ 509132 w 906630"/>
              <a:gd name="connsiteY2122" fmla="*/ 483014 h 706719"/>
              <a:gd name="connsiteX2123" fmla="*/ 508415 w 906630"/>
              <a:gd name="connsiteY2123" fmla="*/ 482049 h 706719"/>
              <a:gd name="connsiteX2124" fmla="*/ 507698 w 906630"/>
              <a:gd name="connsiteY2124" fmla="*/ 481745 h 706719"/>
              <a:gd name="connsiteX2125" fmla="*/ 507450 w 906630"/>
              <a:gd name="connsiteY2125" fmla="*/ 481745 h 706719"/>
              <a:gd name="connsiteX2126" fmla="*/ 507202 w 906630"/>
              <a:gd name="connsiteY2126" fmla="*/ 481745 h 706719"/>
              <a:gd name="connsiteX2127" fmla="*/ 506734 w 906630"/>
              <a:gd name="connsiteY2127" fmla="*/ 481414 h 706719"/>
              <a:gd name="connsiteX2128" fmla="*/ 506734 w 906630"/>
              <a:gd name="connsiteY2128" fmla="*/ 481083 h 706719"/>
              <a:gd name="connsiteX2129" fmla="*/ 507202 w 906630"/>
              <a:gd name="connsiteY2129" fmla="*/ 479484 h 706719"/>
              <a:gd name="connsiteX2130" fmla="*/ 507450 w 906630"/>
              <a:gd name="connsiteY2130" fmla="*/ 479153 h 706719"/>
              <a:gd name="connsiteX2131" fmla="*/ 506981 w 906630"/>
              <a:gd name="connsiteY2131" fmla="*/ 478215 h 706719"/>
              <a:gd name="connsiteX2132" fmla="*/ 506734 w 906630"/>
              <a:gd name="connsiteY2132" fmla="*/ 478215 h 706719"/>
              <a:gd name="connsiteX2133" fmla="*/ 506265 w 906630"/>
              <a:gd name="connsiteY2133" fmla="*/ 477884 h 706719"/>
              <a:gd name="connsiteX2134" fmla="*/ 505548 w 906630"/>
              <a:gd name="connsiteY2134" fmla="*/ 477553 h 706719"/>
              <a:gd name="connsiteX2135" fmla="*/ 504832 w 906630"/>
              <a:gd name="connsiteY2135" fmla="*/ 477249 h 706719"/>
              <a:gd name="connsiteX2136" fmla="*/ 496480 w 906630"/>
              <a:gd name="connsiteY2136" fmla="*/ 477249 h 706719"/>
              <a:gd name="connsiteX2137" fmla="*/ 496012 w 906630"/>
              <a:gd name="connsiteY2137" fmla="*/ 477249 h 706719"/>
              <a:gd name="connsiteX2138" fmla="*/ 491243 w 906630"/>
              <a:gd name="connsiteY2138" fmla="*/ 477249 h 706719"/>
              <a:gd name="connsiteX2139" fmla="*/ 490747 w 906630"/>
              <a:gd name="connsiteY2139" fmla="*/ 477249 h 706719"/>
              <a:gd name="connsiteX2140" fmla="*/ 490526 w 906630"/>
              <a:gd name="connsiteY2140" fmla="*/ 477249 h 706719"/>
              <a:gd name="connsiteX2141" fmla="*/ 484324 w 906630"/>
              <a:gd name="connsiteY2141" fmla="*/ 477249 h 706719"/>
              <a:gd name="connsiteX2142" fmla="*/ 482643 w 906630"/>
              <a:gd name="connsiteY2142" fmla="*/ 477249 h 706719"/>
              <a:gd name="connsiteX2143" fmla="*/ 476441 w 906630"/>
              <a:gd name="connsiteY2143" fmla="*/ 477249 h 706719"/>
              <a:gd name="connsiteX2144" fmla="*/ 476221 w 906630"/>
              <a:gd name="connsiteY2144" fmla="*/ 477249 h 706719"/>
              <a:gd name="connsiteX2145" fmla="*/ 475972 w 906630"/>
              <a:gd name="connsiteY2145" fmla="*/ 477249 h 706719"/>
              <a:gd name="connsiteX2146" fmla="*/ 470956 w 906630"/>
              <a:gd name="connsiteY2146" fmla="*/ 477553 h 706719"/>
              <a:gd name="connsiteX2147" fmla="*/ 460950 w 906630"/>
              <a:gd name="connsiteY2147" fmla="*/ 477553 h 706719"/>
              <a:gd name="connsiteX2148" fmla="*/ 458579 w 906630"/>
              <a:gd name="connsiteY2148" fmla="*/ 477553 h 706719"/>
              <a:gd name="connsiteX2149" fmla="*/ 457367 w 906630"/>
              <a:gd name="connsiteY2149" fmla="*/ 477553 h 706719"/>
              <a:gd name="connsiteX2150" fmla="*/ 446176 w 906630"/>
              <a:gd name="connsiteY2150" fmla="*/ 477553 h 706719"/>
              <a:gd name="connsiteX2151" fmla="*/ 444026 w 906630"/>
              <a:gd name="connsiteY2151" fmla="*/ 477553 h 706719"/>
              <a:gd name="connsiteX2152" fmla="*/ 436143 w 906630"/>
              <a:gd name="connsiteY2152" fmla="*/ 477249 h 706719"/>
              <a:gd name="connsiteX2153" fmla="*/ 433772 w 906630"/>
              <a:gd name="connsiteY2153" fmla="*/ 477249 h 706719"/>
              <a:gd name="connsiteX2154" fmla="*/ 433276 w 906630"/>
              <a:gd name="connsiteY2154" fmla="*/ 477249 h 706719"/>
              <a:gd name="connsiteX2155" fmla="*/ 432587 w 906630"/>
              <a:gd name="connsiteY2155" fmla="*/ 477249 h 706719"/>
              <a:gd name="connsiteX2156" fmla="*/ 432091 w 906630"/>
              <a:gd name="connsiteY2156" fmla="*/ 477249 h 706719"/>
              <a:gd name="connsiteX2157" fmla="*/ 424456 w 906630"/>
              <a:gd name="connsiteY2157" fmla="*/ 477553 h 706719"/>
              <a:gd name="connsiteX2158" fmla="*/ 419218 w 906630"/>
              <a:gd name="connsiteY2158" fmla="*/ 477553 h 706719"/>
              <a:gd name="connsiteX2159" fmla="*/ 418749 w 906630"/>
              <a:gd name="connsiteY2159" fmla="*/ 477553 h 706719"/>
              <a:gd name="connsiteX2160" fmla="*/ 417317 w 906630"/>
              <a:gd name="connsiteY2160" fmla="*/ 477249 h 706719"/>
              <a:gd name="connsiteX2161" fmla="*/ 416352 w 906630"/>
              <a:gd name="connsiteY2161" fmla="*/ 477249 h 706719"/>
              <a:gd name="connsiteX2162" fmla="*/ 414698 w 906630"/>
              <a:gd name="connsiteY2162" fmla="*/ 477553 h 706719"/>
              <a:gd name="connsiteX2163" fmla="*/ 407780 w 906630"/>
              <a:gd name="connsiteY2163" fmla="*/ 477553 h 706719"/>
              <a:gd name="connsiteX2164" fmla="*/ 401110 w 906630"/>
              <a:gd name="connsiteY2164" fmla="*/ 477553 h 706719"/>
              <a:gd name="connsiteX2165" fmla="*/ 399676 w 906630"/>
              <a:gd name="connsiteY2165" fmla="*/ 477553 h 706719"/>
              <a:gd name="connsiteX2166" fmla="*/ 397526 w 906630"/>
              <a:gd name="connsiteY2166" fmla="*/ 477553 h 706719"/>
              <a:gd name="connsiteX2167" fmla="*/ 392041 w 906630"/>
              <a:gd name="connsiteY2167" fmla="*/ 477553 h 706719"/>
              <a:gd name="connsiteX2168" fmla="*/ 391324 w 906630"/>
              <a:gd name="connsiteY2168" fmla="*/ 477553 h 706719"/>
              <a:gd name="connsiteX2169" fmla="*/ 387741 w 906630"/>
              <a:gd name="connsiteY2169" fmla="*/ 477553 h 706719"/>
              <a:gd name="connsiteX2170" fmla="*/ 378452 w 906630"/>
              <a:gd name="connsiteY2170" fmla="*/ 477249 h 706719"/>
              <a:gd name="connsiteX2171" fmla="*/ 377955 w 906630"/>
              <a:gd name="connsiteY2171" fmla="*/ 477249 h 706719"/>
              <a:gd name="connsiteX2172" fmla="*/ 377238 w 906630"/>
              <a:gd name="connsiteY2172" fmla="*/ 477249 h 706719"/>
              <a:gd name="connsiteX2173" fmla="*/ 377018 w 906630"/>
              <a:gd name="connsiteY2173" fmla="*/ 477249 h 706719"/>
              <a:gd name="connsiteX2174" fmla="*/ 372718 w 906630"/>
              <a:gd name="connsiteY2174" fmla="*/ 477249 h 706719"/>
              <a:gd name="connsiteX2175" fmla="*/ 371285 w 906630"/>
              <a:gd name="connsiteY2175" fmla="*/ 477249 h 706719"/>
              <a:gd name="connsiteX2176" fmla="*/ 370347 w 906630"/>
              <a:gd name="connsiteY2176" fmla="*/ 477249 h 706719"/>
              <a:gd name="connsiteX2177" fmla="*/ 370100 w 906630"/>
              <a:gd name="connsiteY2177" fmla="*/ 477249 h 706719"/>
              <a:gd name="connsiteX2178" fmla="*/ 368418 w 906630"/>
              <a:gd name="connsiteY2178" fmla="*/ 477249 h 706719"/>
              <a:gd name="connsiteX2179" fmla="*/ 367482 w 906630"/>
              <a:gd name="connsiteY2179" fmla="*/ 477249 h 706719"/>
              <a:gd name="connsiteX2180" fmla="*/ 358165 w 906630"/>
              <a:gd name="connsiteY2180" fmla="*/ 477249 h 706719"/>
              <a:gd name="connsiteX2181" fmla="*/ 351025 w 906630"/>
              <a:gd name="connsiteY2181" fmla="*/ 476918 h 706719"/>
              <a:gd name="connsiteX2182" fmla="*/ 350557 w 906630"/>
              <a:gd name="connsiteY2182" fmla="*/ 476918 h 706719"/>
              <a:gd name="connsiteX2183" fmla="*/ 347911 w 906630"/>
              <a:gd name="connsiteY2183" fmla="*/ 476918 h 706719"/>
              <a:gd name="connsiteX2184" fmla="*/ 347690 w 906630"/>
              <a:gd name="connsiteY2184" fmla="*/ 476918 h 706719"/>
              <a:gd name="connsiteX2185" fmla="*/ 345761 w 906630"/>
              <a:gd name="connsiteY2185" fmla="*/ 476918 h 706719"/>
              <a:gd name="connsiteX2186" fmla="*/ 345540 w 906630"/>
              <a:gd name="connsiteY2186" fmla="*/ 476918 h 706719"/>
              <a:gd name="connsiteX2187" fmla="*/ 340992 w 906630"/>
              <a:gd name="connsiteY2187" fmla="*/ 476918 h 706719"/>
              <a:gd name="connsiteX2188" fmla="*/ 337905 w 906630"/>
              <a:gd name="connsiteY2188" fmla="*/ 476918 h 706719"/>
              <a:gd name="connsiteX2189" fmla="*/ 336224 w 906630"/>
              <a:gd name="connsiteY2189" fmla="*/ 476918 h 706719"/>
              <a:gd name="connsiteX2190" fmla="*/ 335507 w 906630"/>
              <a:gd name="connsiteY2190" fmla="*/ 476918 h 706719"/>
              <a:gd name="connsiteX2191" fmla="*/ 328120 w 906630"/>
              <a:gd name="connsiteY2191" fmla="*/ 476918 h 706719"/>
              <a:gd name="connsiteX2192" fmla="*/ 325750 w 906630"/>
              <a:gd name="connsiteY2192" fmla="*/ 476918 h 706719"/>
              <a:gd name="connsiteX2193" fmla="*/ 325033 w 906630"/>
              <a:gd name="connsiteY2193" fmla="*/ 476918 h 706719"/>
              <a:gd name="connsiteX2194" fmla="*/ 323847 w 906630"/>
              <a:gd name="connsiteY2194" fmla="*/ 476918 h 706719"/>
              <a:gd name="connsiteX2195" fmla="*/ 323351 w 906630"/>
              <a:gd name="connsiteY2195" fmla="*/ 476918 h 706719"/>
              <a:gd name="connsiteX2196" fmla="*/ 320733 w 906630"/>
              <a:gd name="connsiteY2196" fmla="*/ 476918 h 706719"/>
              <a:gd name="connsiteX2197" fmla="*/ 315964 w 906630"/>
              <a:gd name="connsiteY2197" fmla="*/ 477249 h 706719"/>
              <a:gd name="connsiteX2198" fmla="*/ 315717 w 906630"/>
              <a:gd name="connsiteY2198" fmla="*/ 477249 h 706719"/>
              <a:gd name="connsiteX2199" fmla="*/ 310727 w 906630"/>
              <a:gd name="connsiteY2199" fmla="*/ 477249 h 706719"/>
              <a:gd name="connsiteX2200" fmla="*/ 309515 w 906630"/>
              <a:gd name="connsiteY2200" fmla="*/ 477249 h 706719"/>
              <a:gd name="connsiteX2201" fmla="*/ 307144 w 906630"/>
              <a:gd name="connsiteY2201" fmla="*/ 477249 h 706719"/>
              <a:gd name="connsiteX2202" fmla="*/ 303561 w 906630"/>
              <a:gd name="connsiteY2202" fmla="*/ 477249 h 706719"/>
              <a:gd name="connsiteX2203" fmla="*/ 302375 w 906630"/>
              <a:gd name="connsiteY2203" fmla="*/ 477249 h 706719"/>
              <a:gd name="connsiteX2204" fmla="*/ 300226 w 906630"/>
              <a:gd name="connsiteY2204" fmla="*/ 477249 h 706719"/>
              <a:gd name="connsiteX2205" fmla="*/ 293803 w 906630"/>
              <a:gd name="connsiteY2205" fmla="*/ 477249 h 706719"/>
              <a:gd name="connsiteX2206" fmla="*/ 291405 w 906630"/>
              <a:gd name="connsiteY2206" fmla="*/ 477249 h 706719"/>
              <a:gd name="connsiteX2207" fmla="*/ 283302 w 906630"/>
              <a:gd name="connsiteY2207" fmla="*/ 477249 h 706719"/>
              <a:gd name="connsiteX2208" fmla="*/ 280435 w 906630"/>
              <a:gd name="connsiteY2208" fmla="*/ 477249 h 706719"/>
              <a:gd name="connsiteX2209" fmla="*/ 278753 w 906630"/>
              <a:gd name="connsiteY2209" fmla="*/ 477249 h 706719"/>
              <a:gd name="connsiteX2210" fmla="*/ 267563 w 906630"/>
              <a:gd name="connsiteY2210" fmla="*/ 477249 h 706719"/>
              <a:gd name="connsiteX2211" fmla="*/ 266377 w 906630"/>
              <a:gd name="connsiteY2211" fmla="*/ 477249 h 706719"/>
              <a:gd name="connsiteX2212" fmla="*/ 264448 w 906630"/>
              <a:gd name="connsiteY2212" fmla="*/ 477249 h 706719"/>
              <a:gd name="connsiteX2213" fmla="*/ 262077 w 906630"/>
              <a:gd name="connsiteY2213" fmla="*/ 477249 h 706719"/>
              <a:gd name="connsiteX2214" fmla="*/ 258962 w 906630"/>
              <a:gd name="connsiteY2214" fmla="*/ 477249 h 706719"/>
              <a:gd name="connsiteX2215" fmla="*/ 258742 w 906630"/>
              <a:gd name="connsiteY2215" fmla="*/ 477249 h 706719"/>
              <a:gd name="connsiteX2216" fmla="*/ 246807 w 906630"/>
              <a:gd name="connsiteY2216" fmla="*/ 477249 h 706719"/>
              <a:gd name="connsiteX2217" fmla="*/ 243719 w 906630"/>
              <a:gd name="connsiteY2217" fmla="*/ 477249 h 706719"/>
              <a:gd name="connsiteX2218" fmla="*/ 233217 w 906630"/>
              <a:gd name="connsiteY2218" fmla="*/ 477553 h 706719"/>
              <a:gd name="connsiteX2219" fmla="*/ 230847 w 906630"/>
              <a:gd name="connsiteY2219" fmla="*/ 477553 h 706719"/>
              <a:gd name="connsiteX2220" fmla="*/ 222247 w 906630"/>
              <a:gd name="connsiteY2220" fmla="*/ 477553 h 706719"/>
              <a:gd name="connsiteX2221" fmla="*/ 221311 w 906630"/>
              <a:gd name="connsiteY2221" fmla="*/ 477553 h 706719"/>
              <a:gd name="connsiteX2222" fmla="*/ 220345 w 906630"/>
              <a:gd name="connsiteY2222" fmla="*/ 477553 h 706719"/>
              <a:gd name="connsiteX2223" fmla="*/ 219877 w 906630"/>
              <a:gd name="connsiteY2223" fmla="*/ 477553 h 706719"/>
              <a:gd name="connsiteX2224" fmla="*/ 217727 w 906630"/>
              <a:gd name="connsiteY2224" fmla="*/ 477553 h 706719"/>
              <a:gd name="connsiteX2225" fmla="*/ 215825 w 906630"/>
              <a:gd name="connsiteY2225" fmla="*/ 477553 h 706719"/>
              <a:gd name="connsiteX2226" fmla="*/ 206976 w 906630"/>
              <a:gd name="connsiteY2226" fmla="*/ 477553 h 706719"/>
              <a:gd name="connsiteX2227" fmla="*/ 206260 w 906630"/>
              <a:gd name="connsiteY2227" fmla="*/ 477553 h 706719"/>
              <a:gd name="connsiteX2228" fmla="*/ 202208 w 906630"/>
              <a:gd name="connsiteY2228" fmla="*/ 477553 h 706719"/>
              <a:gd name="connsiteX2229" fmla="*/ 198405 w 906630"/>
              <a:gd name="connsiteY2229" fmla="*/ 477249 h 706719"/>
              <a:gd name="connsiteX2230" fmla="*/ 195787 w 906630"/>
              <a:gd name="connsiteY2230" fmla="*/ 477249 h 706719"/>
              <a:gd name="connsiteX2231" fmla="*/ 193636 w 906630"/>
              <a:gd name="connsiteY2231" fmla="*/ 477249 h 706719"/>
              <a:gd name="connsiteX2232" fmla="*/ 193387 w 906630"/>
              <a:gd name="connsiteY2232" fmla="*/ 477249 h 706719"/>
              <a:gd name="connsiteX2233" fmla="*/ 191735 w 906630"/>
              <a:gd name="connsiteY2233" fmla="*/ 477249 h 706719"/>
              <a:gd name="connsiteX2234" fmla="*/ 188151 w 906630"/>
              <a:gd name="connsiteY2234" fmla="*/ 477249 h 706719"/>
              <a:gd name="connsiteX2235" fmla="*/ 187682 w 906630"/>
              <a:gd name="connsiteY2235" fmla="*/ 477249 h 706719"/>
              <a:gd name="connsiteX2236" fmla="*/ 180047 w 906630"/>
              <a:gd name="connsiteY2236" fmla="*/ 477249 h 706719"/>
              <a:gd name="connsiteX2237" fmla="*/ 178366 w 906630"/>
              <a:gd name="connsiteY2237" fmla="*/ 477249 h 706719"/>
              <a:gd name="connsiteX2238" fmla="*/ 171447 w 906630"/>
              <a:gd name="connsiteY2238" fmla="*/ 477249 h 706719"/>
              <a:gd name="connsiteX2239" fmla="*/ 171226 w 906630"/>
              <a:gd name="connsiteY2239" fmla="*/ 477249 h 706719"/>
              <a:gd name="connsiteX2240" fmla="*/ 170979 w 906630"/>
              <a:gd name="connsiteY2240" fmla="*/ 477249 h 706719"/>
              <a:gd name="connsiteX2241" fmla="*/ 169546 w 906630"/>
              <a:gd name="connsiteY2241" fmla="*/ 477249 h 706719"/>
              <a:gd name="connsiteX2242" fmla="*/ 166927 w 906630"/>
              <a:gd name="connsiteY2242" fmla="*/ 477249 h 706719"/>
              <a:gd name="connsiteX2243" fmla="*/ 166678 w 906630"/>
              <a:gd name="connsiteY2243" fmla="*/ 477249 h 706719"/>
              <a:gd name="connsiteX2244" fmla="*/ 165024 w 906630"/>
              <a:gd name="connsiteY2244" fmla="*/ 477249 h 706719"/>
              <a:gd name="connsiteX2245" fmla="*/ 162159 w 906630"/>
              <a:gd name="connsiteY2245" fmla="*/ 477249 h 706719"/>
              <a:gd name="connsiteX2246" fmla="*/ 161910 w 906630"/>
              <a:gd name="connsiteY2246" fmla="*/ 477249 h 706719"/>
              <a:gd name="connsiteX2247" fmla="*/ 157858 w 906630"/>
              <a:gd name="connsiteY2247" fmla="*/ 477249 h 706719"/>
              <a:gd name="connsiteX2248" fmla="*/ 151187 w 906630"/>
              <a:gd name="connsiteY2248" fmla="*/ 477249 h 706719"/>
              <a:gd name="connsiteX2249" fmla="*/ 149038 w 906630"/>
              <a:gd name="connsiteY2249" fmla="*/ 477249 h 706719"/>
              <a:gd name="connsiteX2250" fmla="*/ 148817 w 906630"/>
              <a:gd name="connsiteY2250" fmla="*/ 477249 h 706719"/>
              <a:gd name="connsiteX2251" fmla="*/ 142367 w 906630"/>
              <a:gd name="connsiteY2251" fmla="*/ 477249 h 706719"/>
              <a:gd name="connsiteX2252" fmla="*/ 140934 w 906630"/>
              <a:gd name="connsiteY2252" fmla="*/ 477249 h 706719"/>
              <a:gd name="connsiteX2253" fmla="*/ 135448 w 906630"/>
              <a:gd name="connsiteY2253" fmla="*/ 477249 h 706719"/>
              <a:gd name="connsiteX2254" fmla="*/ 133547 w 906630"/>
              <a:gd name="connsiteY2254" fmla="*/ 477249 h 706719"/>
              <a:gd name="connsiteX2255" fmla="*/ 131149 w 906630"/>
              <a:gd name="connsiteY2255" fmla="*/ 477249 h 706719"/>
              <a:gd name="connsiteX2256" fmla="*/ 122108 w 906630"/>
              <a:gd name="connsiteY2256" fmla="*/ 477553 h 706719"/>
              <a:gd name="connsiteX2257" fmla="*/ 120178 w 906630"/>
              <a:gd name="connsiteY2257" fmla="*/ 477553 h 706719"/>
              <a:gd name="connsiteX2258" fmla="*/ 116126 w 906630"/>
              <a:gd name="connsiteY2258" fmla="*/ 477553 h 706719"/>
              <a:gd name="connsiteX2259" fmla="*/ 112570 w 906630"/>
              <a:gd name="connsiteY2259" fmla="*/ 477553 h 706719"/>
              <a:gd name="connsiteX2260" fmla="*/ 107085 w 906630"/>
              <a:gd name="connsiteY2260" fmla="*/ 477553 h 706719"/>
              <a:gd name="connsiteX2261" fmla="*/ 101820 w 906630"/>
              <a:gd name="connsiteY2261" fmla="*/ 477553 h 706719"/>
              <a:gd name="connsiteX2262" fmla="*/ 98238 w 906630"/>
              <a:gd name="connsiteY2262" fmla="*/ 477553 h 706719"/>
              <a:gd name="connsiteX2263" fmla="*/ 96584 w 906630"/>
              <a:gd name="connsiteY2263" fmla="*/ 477553 h 706719"/>
              <a:gd name="connsiteX2264" fmla="*/ 93717 w 906630"/>
              <a:gd name="connsiteY2264" fmla="*/ 477553 h 706719"/>
              <a:gd name="connsiteX2265" fmla="*/ 91815 w 906630"/>
              <a:gd name="connsiteY2265" fmla="*/ 477553 h 706719"/>
              <a:gd name="connsiteX2266" fmla="*/ 89913 w 906630"/>
              <a:gd name="connsiteY2266" fmla="*/ 477553 h 706719"/>
              <a:gd name="connsiteX2267" fmla="*/ 89417 w 906630"/>
              <a:gd name="connsiteY2267" fmla="*/ 477249 h 706719"/>
              <a:gd name="connsiteX2268" fmla="*/ 82498 w 906630"/>
              <a:gd name="connsiteY2268" fmla="*/ 477249 h 706719"/>
              <a:gd name="connsiteX2269" fmla="*/ 81314 w 906630"/>
              <a:gd name="connsiteY2269" fmla="*/ 477249 h 706719"/>
              <a:gd name="connsiteX2270" fmla="*/ 80376 w 906630"/>
              <a:gd name="connsiteY2270" fmla="*/ 477249 h 706719"/>
              <a:gd name="connsiteX2271" fmla="*/ 72493 w 906630"/>
              <a:gd name="connsiteY2271" fmla="*/ 477249 h 706719"/>
              <a:gd name="connsiteX2272" fmla="*/ 70839 w 906630"/>
              <a:gd name="connsiteY2272" fmla="*/ 477249 h 706719"/>
              <a:gd name="connsiteX2273" fmla="*/ 67008 w 906630"/>
              <a:gd name="connsiteY2273" fmla="*/ 477249 h 706719"/>
              <a:gd name="connsiteX2274" fmla="*/ 66760 w 906630"/>
              <a:gd name="connsiteY2274" fmla="*/ 477249 h 706719"/>
              <a:gd name="connsiteX2275" fmla="*/ 60585 w 906630"/>
              <a:gd name="connsiteY2275" fmla="*/ 477249 h 706719"/>
              <a:gd name="connsiteX2276" fmla="*/ 58656 w 906630"/>
              <a:gd name="connsiteY2276" fmla="*/ 477553 h 706719"/>
              <a:gd name="connsiteX2277" fmla="*/ 54605 w 906630"/>
              <a:gd name="connsiteY2277" fmla="*/ 477553 h 706719"/>
              <a:gd name="connsiteX2278" fmla="*/ 43634 w 906630"/>
              <a:gd name="connsiteY2278" fmla="*/ 477553 h 706719"/>
              <a:gd name="connsiteX2279" fmla="*/ 42200 w 906630"/>
              <a:gd name="connsiteY2279" fmla="*/ 477553 h 706719"/>
              <a:gd name="connsiteX2280" fmla="*/ 40298 w 906630"/>
              <a:gd name="connsiteY2280" fmla="*/ 477553 h 706719"/>
              <a:gd name="connsiteX2281" fmla="*/ 33159 w 906630"/>
              <a:gd name="connsiteY2281" fmla="*/ 477553 h 706719"/>
              <a:gd name="connsiteX2282" fmla="*/ 31009 w 906630"/>
              <a:gd name="connsiteY2282" fmla="*/ 477553 h 706719"/>
              <a:gd name="connsiteX2283" fmla="*/ 28860 w 906630"/>
              <a:gd name="connsiteY2283" fmla="*/ 477553 h 706719"/>
              <a:gd name="connsiteX2284" fmla="*/ 26709 w 906630"/>
              <a:gd name="connsiteY2284" fmla="*/ 477553 h 706719"/>
              <a:gd name="connsiteX2285" fmla="*/ 25525 w 906630"/>
              <a:gd name="connsiteY2285" fmla="*/ 477553 h 706719"/>
              <a:gd name="connsiteX2286" fmla="*/ 24091 w 906630"/>
              <a:gd name="connsiteY2286" fmla="*/ 477553 h 706719"/>
              <a:gd name="connsiteX2287" fmla="*/ 17421 w 906630"/>
              <a:gd name="connsiteY2287" fmla="*/ 477249 h 706719"/>
              <a:gd name="connsiteX2288" fmla="*/ 15739 w 906630"/>
              <a:gd name="connsiteY2288" fmla="*/ 477249 h 706719"/>
              <a:gd name="connsiteX2289" fmla="*/ 15022 w 906630"/>
              <a:gd name="connsiteY2289" fmla="*/ 477249 h 706719"/>
              <a:gd name="connsiteX2290" fmla="*/ 13369 w 906630"/>
              <a:gd name="connsiteY2290" fmla="*/ 477249 h 706719"/>
              <a:gd name="connsiteX2291" fmla="*/ 10502 w 906630"/>
              <a:gd name="connsiteY2291" fmla="*/ 477249 h 706719"/>
              <a:gd name="connsiteX2292" fmla="*/ 0 w 906630"/>
              <a:gd name="connsiteY2292" fmla="*/ 477249 h 706719"/>
              <a:gd name="connsiteX2293" fmla="*/ 0 w 906630"/>
              <a:gd name="connsiteY2293" fmla="*/ 474353 h 706719"/>
              <a:gd name="connsiteX2294" fmla="*/ 0 w 906630"/>
              <a:gd name="connsiteY2294" fmla="*/ 470822 h 706719"/>
              <a:gd name="connsiteX2295" fmla="*/ 0 w 906630"/>
              <a:gd name="connsiteY2295" fmla="*/ 463733 h 706719"/>
              <a:gd name="connsiteX2296" fmla="*/ 0 w 906630"/>
              <a:gd name="connsiteY2296" fmla="*/ 458906 h 706719"/>
              <a:gd name="connsiteX2297" fmla="*/ 0 w 906630"/>
              <a:gd name="connsiteY2297" fmla="*/ 456975 h 706719"/>
              <a:gd name="connsiteX2298" fmla="*/ 0 w 906630"/>
              <a:gd name="connsiteY2298" fmla="*/ 454079 h 706719"/>
              <a:gd name="connsiteX2299" fmla="*/ 0 w 906630"/>
              <a:gd name="connsiteY2299" fmla="*/ 453114 h 706719"/>
              <a:gd name="connsiteX2300" fmla="*/ 0 w 906630"/>
              <a:gd name="connsiteY2300" fmla="*/ 452148 h 706719"/>
              <a:gd name="connsiteX2301" fmla="*/ 0 w 906630"/>
              <a:gd name="connsiteY2301" fmla="*/ 450548 h 706719"/>
              <a:gd name="connsiteX2302" fmla="*/ 0 w 906630"/>
              <a:gd name="connsiteY2302" fmla="*/ 449583 h 706719"/>
              <a:gd name="connsiteX2303" fmla="*/ 0 w 906630"/>
              <a:gd name="connsiteY2303" fmla="*/ 448949 h 706719"/>
              <a:gd name="connsiteX2304" fmla="*/ 0 w 906630"/>
              <a:gd name="connsiteY2304" fmla="*/ 441529 h 706719"/>
              <a:gd name="connsiteX2305" fmla="*/ 0 w 906630"/>
              <a:gd name="connsiteY2305" fmla="*/ 439929 h 706719"/>
              <a:gd name="connsiteX2306" fmla="*/ 0 w 906630"/>
              <a:gd name="connsiteY2306" fmla="*/ 439598 h 706719"/>
              <a:gd name="connsiteX2307" fmla="*/ 0 w 906630"/>
              <a:gd name="connsiteY2307" fmla="*/ 438301 h 706719"/>
              <a:gd name="connsiteX2308" fmla="*/ 0 w 906630"/>
              <a:gd name="connsiteY2308" fmla="*/ 435405 h 706719"/>
              <a:gd name="connsiteX2309" fmla="*/ 2150 w 906630"/>
              <a:gd name="connsiteY2309" fmla="*/ 434771 h 706719"/>
              <a:gd name="connsiteX2310" fmla="*/ 2619 w 906630"/>
              <a:gd name="connsiteY2310" fmla="*/ 434440 h 706719"/>
              <a:gd name="connsiteX2311" fmla="*/ 2867 w 906630"/>
              <a:gd name="connsiteY2311" fmla="*/ 434440 h 706719"/>
              <a:gd name="connsiteX2312" fmla="*/ 5017 w 906630"/>
              <a:gd name="connsiteY2312" fmla="*/ 433143 h 706719"/>
              <a:gd name="connsiteX2313" fmla="*/ 5486 w 906630"/>
              <a:gd name="connsiteY2313" fmla="*/ 432812 h 706719"/>
              <a:gd name="connsiteX2314" fmla="*/ 5734 w 906630"/>
              <a:gd name="connsiteY2314" fmla="*/ 432812 h 706719"/>
              <a:gd name="connsiteX2315" fmla="*/ 8600 w 906630"/>
              <a:gd name="connsiteY2315" fmla="*/ 431213 h 706719"/>
              <a:gd name="connsiteX2316" fmla="*/ 9069 w 906630"/>
              <a:gd name="connsiteY2316" fmla="*/ 430882 h 706719"/>
              <a:gd name="connsiteX2317" fmla="*/ 9538 w 906630"/>
              <a:gd name="connsiteY2317" fmla="*/ 430578 h 706719"/>
              <a:gd name="connsiteX2318" fmla="*/ 11439 w 906630"/>
              <a:gd name="connsiteY2318" fmla="*/ 429585 h 706719"/>
              <a:gd name="connsiteX2319" fmla="*/ 13369 w 906630"/>
              <a:gd name="connsiteY2319" fmla="*/ 428316 h 706719"/>
              <a:gd name="connsiteX2320" fmla="*/ 14084 w 906630"/>
              <a:gd name="connsiteY2320" fmla="*/ 427985 h 706719"/>
              <a:gd name="connsiteX2321" fmla="*/ 15022 w 906630"/>
              <a:gd name="connsiteY2321" fmla="*/ 427351 h 706719"/>
              <a:gd name="connsiteX2322" fmla="*/ 16704 w 906630"/>
              <a:gd name="connsiteY2322" fmla="*/ 426054 h 706719"/>
              <a:gd name="connsiteX2323" fmla="*/ 17172 w 906630"/>
              <a:gd name="connsiteY2323" fmla="*/ 425724 h 706719"/>
              <a:gd name="connsiteX2324" fmla="*/ 17641 w 906630"/>
              <a:gd name="connsiteY2324" fmla="*/ 425089 h 706719"/>
              <a:gd name="connsiteX2325" fmla="*/ 17889 w 906630"/>
              <a:gd name="connsiteY2325" fmla="*/ 424758 h 706719"/>
              <a:gd name="connsiteX2326" fmla="*/ 18138 w 906630"/>
              <a:gd name="connsiteY2326" fmla="*/ 424758 h 706719"/>
              <a:gd name="connsiteX2327" fmla="*/ 18606 w 906630"/>
              <a:gd name="connsiteY2327" fmla="*/ 424427 h 706719"/>
              <a:gd name="connsiteX2328" fmla="*/ 18853 w 906630"/>
              <a:gd name="connsiteY2328" fmla="*/ 424124 h 706719"/>
              <a:gd name="connsiteX2329" fmla="*/ 19074 w 906630"/>
              <a:gd name="connsiteY2329" fmla="*/ 424124 h 706719"/>
              <a:gd name="connsiteX2330" fmla="*/ 19323 w 906630"/>
              <a:gd name="connsiteY2330" fmla="*/ 424427 h 706719"/>
              <a:gd name="connsiteX2331" fmla="*/ 20039 w 906630"/>
              <a:gd name="connsiteY2331" fmla="*/ 424124 h 706719"/>
              <a:gd name="connsiteX2332" fmla="*/ 21941 w 906630"/>
              <a:gd name="connsiteY2332" fmla="*/ 422827 h 706719"/>
              <a:gd name="connsiteX2333" fmla="*/ 22905 w 906630"/>
              <a:gd name="connsiteY2333" fmla="*/ 422165 h 706719"/>
              <a:gd name="connsiteX2334" fmla="*/ 23374 w 906630"/>
              <a:gd name="connsiteY2334" fmla="*/ 421862 h 706719"/>
              <a:gd name="connsiteX2335" fmla="*/ 24091 w 906630"/>
              <a:gd name="connsiteY2335" fmla="*/ 421200 h 706719"/>
              <a:gd name="connsiteX2336" fmla="*/ 24808 w 906630"/>
              <a:gd name="connsiteY2336" fmla="*/ 420896 h 706719"/>
              <a:gd name="connsiteX2337" fmla="*/ 25276 w 906630"/>
              <a:gd name="connsiteY2337" fmla="*/ 420565 h 706719"/>
              <a:gd name="connsiteX2338" fmla="*/ 25525 w 906630"/>
              <a:gd name="connsiteY2338" fmla="*/ 419903 h 706719"/>
              <a:gd name="connsiteX2339" fmla="*/ 26462 w 906630"/>
              <a:gd name="connsiteY2339" fmla="*/ 419903 h 706719"/>
              <a:gd name="connsiteX2340" fmla="*/ 26709 w 906630"/>
              <a:gd name="connsiteY2340" fmla="*/ 419600 h 706719"/>
              <a:gd name="connsiteX2341" fmla="*/ 28611 w 906630"/>
              <a:gd name="connsiteY2341" fmla="*/ 417973 h 706719"/>
              <a:gd name="connsiteX2342" fmla="*/ 28860 w 906630"/>
              <a:gd name="connsiteY2342" fmla="*/ 417973 h 706719"/>
              <a:gd name="connsiteX2343" fmla="*/ 30761 w 906630"/>
              <a:gd name="connsiteY2343" fmla="*/ 416373 h 706719"/>
              <a:gd name="connsiteX2344" fmla="*/ 31230 w 906630"/>
              <a:gd name="connsiteY2344" fmla="*/ 416042 h 706719"/>
              <a:gd name="connsiteX2345" fmla="*/ 32443 w 906630"/>
              <a:gd name="connsiteY2345" fmla="*/ 415076 h 706719"/>
              <a:gd name="connsiteX2346" fmla="*/ 32911 w 906630"/>
              <a:gd name="connsiteY2346" fmla="*/ 414745 h 706719"/>
              <a:gd name="connsiteX2347" fmla="*/ 34345 w 906630"/>
              <a:gd name="connsiteY2347" fmla="*/ 414111 h 706719"/>
              <a:gd name="connsiteX2348" fmla="*/ 34813 w 906630"/>
              <a:gd name="connsiteY2348" fmla="*/ 413780 h 706719"/>
              <a:gd name="connsiteX2349" fmla="*/ 35310 w 906630"/>
              <a:gd name="connsiteY2349" fmla="*/ 413449 h 706719"/>
              <a:gd name="connsiteX2350" fmla="*/ 35998 w 906630"/>
              <a:gd name="connsiteY2350" fmla="*/ 412815 h 706719"/>
              <a:gd name="connsiteX2351" fmla="*/ 36963 w 906630"/>
              <a:gd name="connsiteY2351" fmla="*/ 412153 h 706719"/>
              <a:gd name="connsiteX2352" fmla="*/ 37928 w 906630"/>
              <a:gd name="connsiteY2352" fmla="*/ 411186 h 706719"/>
              <a:gd name="connsiteX2353" fmla="*/ 38148 w 906630"/>
              <a:gd name="connsiteY2353" fmla="*/ 410855 h 706719"/>
              <a:gd name="connsiteX2354" fmla="*/ 38645 w 906630"/>
              <a:gd name="connsiteY2354" fmla="*/ 410552 h 706719"/>
              <a:gd name="connsiteX2355" fmla="*/ 38865 w 906630"/>
              <a:gd name="connsiteY2355" fmla="*/ 409559 h 706719"/>
              <a:gd name="connsiteX2356" fmla="*/ 38865 w 906630"/>
              <a:gd name="connsiteY2356" fmla="*/ 408925 h 706719"/>
              <a:gd name="connsiteX2357" fmla="*/ 38865 w 906630"/>
              <a:gd name="connsiteY2357" fmla="*/ 408593 h 706719"/>
              <a:gd name="connsiteX2358" fmla="*/ 39113 w 906630"/>
              <a:gd name="connsiteY2358" fmla="*/ 407960 h 706719"/>
              <a:gd name="connsiteX2359" fmla="*/ 39361 w 906630"/>
              <a:gd name="connsiteY2359" fmla="*/ 407298 h 706719"/>
              <a:gd name="connsiteX2360" fmla="*/ 39361 w 906630"/>
              <a:gd name="connsiteY2360" fmla="*/ 406995 h 706719"/>
              <a:gd name="connsiteX2361" fmla="*/ 39829 w 906630"/>
              <a:gd name="connsiteY2361" fmla="*/ 406995 h 706719"/>
              <a:gd name="connsiteX2362" fmla="*/ 40078 w 906630"/>
              <a:gd name="connsiteY2362" fmla="*/ 407298 h 706719"/>
              <a:gd name="connsiteX2363" fmla="*/ 40546 w 906630"/>
              <a:gd name="connsiteY2363" fmla="*/ 407298 h 706719"/>
              <a:gd name="connsiteX2364" fmla="*/ 40767 w 906630"/>
              <a:gd name="connsiteY2364" fmla="*/ 406995 h 706719"/>
              <a:gd name="connsiteX2365" fmla="*/ 41484 w 906630"/>
              <a:gd name="connsiteY2365" fmla="*/ 406333 h 706719"/>
              <a:gd name="connsiteX2366" fmla="*/ 42200 w 906630"/>
              <a:gd name="connsiteY2366" fmla="*/ 405697 h 706719"/>
              <a:gd name="connsiteX2367" fmla="*/ 42917 w 906630"/>
              <a:gd name="connsiteY2367" fmla="*/ 405366 h 706719"/>
              <a:gd name="connsiteX2368" fmla="*/ 43413 w 906630"/>
              <a:gd name="connsiteY2368" fmla="*/ 405035 h 706719"/>
              <a:gd name="connsiteX2369" fmla="*/ 43634 w 906630"/>
              <a:gd name="connsiteY2369" fmla="*/ 405035 h 706719"/>
              <a:gd name="connsiteX2370" fmla="*/ 45784 w 906630"/>
              <a:gd name="connsiteY2370" fmla="*/ 403104 h 706719"/>
              <a:gd name="connsiteX2371" fmla="*/ 45784 w 906630"/>
              <a:gd name="connsiteY2371" fmla="*/ 402773 h 706719"/>
              <a:gd name="connsiteX2372" fmla="*/ 46031 w 906630"/>
              <a:gd name="connsiteY2372" fmla="*/ 402442 h 706719"/>
              <a:gd name="connsiteX2373" fmla="*/ 46252 w 906630"/>
              <a:gd name="connsiteY2373" fmla="*/ 401809 h 706719"/>
              <a:gd name="connsiteX2374" fmla="*/ 46500 w 906630"/>
              <a:gd name="connsiteY2374" fmla="*/ 401175 h 706719"/>
              <a:gd name="connsiteX2375" fmla="*/ 46748 w 906630"/>
              <a:gd name="connsiteY2375" fmla="*/ 400512 h 706719"/>
              <a:gd name="connsiteX2376" fmla="*/ 46969 w 906630"/>
              <a:gd name="connsiteY2376" fmla="*/ 400843 h 706719"/>
              <a:gd name="connsiteX2377" fmla="*/ 47465 w 906630"/>
              <a:gd name="connsiteY2377" fmla="*/ 400843 h 706719"/>
              <a:gd name="connsiteX2378" fmla="*/ 47686 w 906630"/>
              <a:gd name="connsiteY2378" fmla="*/ 400843 h 706719"/>
              <a:gd name="connsiteX2379" fmla="*/ 48182 w 906630"/>
              <a:gd name="connsiteY2379" fmla="*/ 401175 h 706719"/>
              <a:gd name="connsiteX2380" fmla="*/ 48182 w 906630"/>
              <a:gd name="connsiteY2380" fmla="*/ 401477 h 706719"/>
              <a:gd name="connsiteX2381" fmla="*/ 48899 w 906630"/>
              <a:gd name="connsiteY2381" fmla="*/ 401175 h 706719"/>
              <a:gd name="connsiteX2382" fmla="*/ 49366 w 906630"/>
              <a:gd name="connsiteY2382" fmla="*/ 401175 h 706719"/>
              <a:gd name="connsiteX2383" fmla="*/ 49615 w 906630"/>
              <a:gd name="connsiteY2383" fmla="*/ 401175 h 706719"/>
              <a:gd name="connsiteX2384" fmla="*/ 49836 w 906630"/>
              <a:gd name="connsiteY2384" fmla="*/ 401175 h 706719"/>
              <a:gd name="connsiteX2385" fmla="*/ 50332 w 906630"/>
              <a:gd name="connsiteY2385" fmla="*/ 400512 h 706719"/>
              <a:gd name="connsiteX2386" fmla="*/ 50800 w 906630"/>
              <a:gd name="connsiteY2386" fmla="*/ 399877 h 706719"/>
              <a:gd name="connsiteX2387" fmla="*/ 50800 w 906630"/>
              <a:gd name="connsiteY2387" fmla="*/ 399546 h 706719"/>
              <a:gd name="connsiteX2388" fmla="*/ 51049 w 906630"/>
              <a:gd name="connsiteY2388" fmla="*/ 399215 h 706719"/>
              <a:gd name="connsiteX2389" fmla="*/ 51738 w 906630"/>
              <a:gd name="connsiteY2389" fmla="*/ 399215 h 706719"/>
              <a:gd name="connsiteX2390" fmla="*/ 51985 w 906630"/>
              <a:gd name="connsiteY2390" fmla="*/ 399215 h 706719"/>
              <a:gd name="connsiteX2391" fmla="*/ 52950 w 906630"/>
              <a:gd name="connsiteY2391" fmla="*/ 398581 h 706719"/>
              <a:gd name="connsiteX2392" fmla="*/ 53171 w 906630"/>
              <a:gd name="connsiteY2392" fmla="*/ 398581 h 706719"/>
              <a:gd name="connsiteX2393" fmla="*/ 53667 w 906630"/>
              <a:gd name="connsiteY2393" fmla="*/ 398250 h 706719"/>
              <a:gd name="connsiteX2394" fmla="*/ 54852 w 906630"/>
              <a:gd name="connsiteY2394" fmla="*/ 397919 h 706719"/>
              <a:gd name="connsiteX2395" fmla="*/ 55569 w 906630"/>
              <a:gd name="connsiteY2395" fmla="*/ 397919 h 706719"/>
              <a:gd name="connsiteX2396" fmla="*/ 55816 w 906630"/>
              <a:gd name="connsiteY2396" fmla="*/ 397588 h 706719"/>
              <a:gd name="connsiteX2397" fmla="*/ 56285 w 906630"/>
              <a:gd name="connsiteY2397" fmla="*/ 396622 h 706719"/>
              <a:gd name="connsiteX2398" fmla="*/ 57002 w 906630"/>
              <a:gd name="connsiteY2398" fmla="*/ 395988 h 706719"/>
              <a:gd name="connsiteX2399" fmla="*/ 57470 w 906630"/>
              <a:gd name="connsiteY2399" fmla="*/ 395988 h 706719"/>
              <a:gd name="connsiteX2400" fmla="*/ 57719 w 906630"/>
              <a:gd name="connsiteY2400" fmla="*/ 395988 h 706719"/>
              <a:gd name="connsiteX2401" fmla="*/ 58187 w 906630"/>
              <a:gd name="connsiteY2401" fmla="*/ 395657 h 706719"/>
              <a:gd name="connsiteX2402" fmla="*/ 58656 w 906630"/>
              <a:gd name="connsiteY2402" fmla="*/ 394692 h 706719"/>
              <a:gd name="connsiteX2403" fmla="*/ 59152 w 906630"/>
              <a:gd name="connsiteY2403" fmla="*/ 394692 h 706719"/>
              <a:gd name="connsiteX2404" fmla="*/ 59373 w 906630"/>
              <a:gd name="connsiteY2404" fmla="*/ 394692 h 706719"/>
              <a:gd name="connsiteX2405" fmla="*/ 59620 w 906630"/>
              <a:gd name="connsiteY2405" fmla="*/ 395023 h 706719"/>
              <a:gd name="connsiteX2406" fmla="*/ 60089 w 906630"/>
              <a:gd name="connsiteY2406" fmla="*/ 394692 h 706719"/>
              <a:gd name="connsiteX2407" fmla="*/ 60337 w 906630"/>
              <a:gd name="connsiteY2407" fmla="*/ 394692 h 706719"/>
              <a:gd name="connsiteX2408" fmla="*/ 60806 w 906630"/>
              <a:gd name="connsiteY2408" fmla="*/ 393726 h 706719"/>
              <a:gd name="connsiteX2409" fmla="*/ 61054 w 906630"/>
              <a:gd name="connsiteY2409" fmla="*/ 393726 h 706719"/>
              <a:gd name="connsiteX2410" fmla="*/ 61302 w 906630"/>
              <a:gd name="connsiteY2410" fmla="*/ 394361 h 706719"/>
              <a:gd name="connsiteX2411" fmla="*/ 61771 w 906630"/>
              <a:gd name="connsiteY2411" fmla="*/ 394030 h 706719"/>
              <a:gd name="connsiteX2412" fmla="*/ 62239 w 906630"/>
              <a:gd name="connsiteY2412" fmla="*/ 393726 h 706719"/>
              <a:gd name="connsiteX2413" fmla="*/ 63920 w 906630"/>
              <a:gd name="connsiteY2413" fmla="*/ 393064 h 706719"/>
              <a:gd name="connsiteX2414" fmla="*/ 64389 w 906630"/>
              <a:gd name="connsiteY2414" fmla="*/ 392733 h 706719"/>
              <a:gd name="connsiteX2415" fmla="*/ 65106 w 906630"/>
              <a:gd name="connsiteY2415" fmla="*/ 392430 h 706719"/>
              <a:gd name="connsiteX2416" fmla="*/ 65574 w 906630"/>
              <a:gd name="connsiteY2416" fmla="*/ 392733 h 706719"/>
              <a:gd name="connsiteX2417" fmla="*/ 65822 w 906630"/>
              <a:gd name="connsiteY2417" fmla="*/ 392430 h 706719"/>
              <a:gd name="connsiteX2418" fmla="*/ 66760 w 906630"/>
              <a:gd name="connsiteY2418" fmla="*/ 391768 h 706719"/>
              <a:gd name="connsiteX2419" fmla="*/ 67008 w 906630"/>
              <a:gd name="connsiteY2419" fmla="*/ 391768 h 706719"/>
              <a:gd name="connsiteX2420" fmla="*/ 67256 w 906630"/>
              <a:gd name="connsiteY2420" fmla="*/ 392099 h 706719"/>
              <a:gd name="connsiteX2421" fmla="*/ 67725 w 906630"/>
              <a:gd name="connsiteY2421" fmla="*/ 392099 h 706719"/>
              <a:gd name="connsiteX2422" fmla="*/ 67973 w 906630"/>
              <a:gd name="connsiteY2422" fmla="*/ 392099 h 706719"/>
              <a:gd name="connsiteX2423" fmla="*/ 68441 w 906630"/>
              <a:gd name="connsiteY2423" fmla="*/ 391768 h 706719"/>
              <a:gd name="connsiteX2424" fmla="*/ 68909 w 906630"/>
              <a:gd name="connsiteY2424" fmla="*/ 391437 h 706719"/>
              <a:gd name="connsiteX2425" fmla="*/ 69874 w 906630"/>
              <a:gd name="connsiteY2425" fmla="*/ 391768 h 706719"/>
              <a:gd name="connsiteX2426" fmla="*/ 70343 w 906630"/>
              <a:gd name="connsiteY2426" fmla="*/ 391437 h 706719"/>
              <a:gd name="connsiteX2427" fmla="*/ 71060 w 906630"/>
              <a:gd name="connsiteY2427" fmla="*/ 390140 h 706719"/>
              <a:gd name="connsiteX2428" fmla="*/ 71308 w 906630"/>
              <a:gd name="connsiteY2428" fmla="*/ 389837 h 706719"/>
              <a:gd name="connsiteX2429" fmla="*/ 71556 w 906630"/>
              <a:gd name="connsiteY2429" fmla="*/ 389837 h 706719"/>
              <a:gd name="connsiteX2430" fmla="*/ 71776 w 906630"/>
              <a:gd name="connsiteY2430" fmla="*/ 388844 h 706719"/>
              <a:gd name="connsiteX2431" fmla="*/ 72025 w 906630"/>
              <a:gd name="connsiteY2431" fmla="*/ 386913 h 706719"/>
              <a:gd name="connsiteX2432" fmla="*/ 72244 w 906630"/>
              <a:gd name="connsiteY2432" fmla="*/ 386251 h 706719"/>
              <a:gd name="connsiteX2433" fmla="*/ 72493 w 906630"/>
              <a:gd name="connsiteY2433" fmla="*/ 385617 h 706719"/>
              <a:gd name="connsiteX2434" fmla="*/ 72740 w 906630"/>
              <a:gd name="connsiteY2434" fmla="*/ 385617 h 706719"/>
              <a:gd name="connsiteX2435" fmla="*/ 72961 w 906630"/>
              <a:gd name="connsiteY2435" fmla="*/ 385617 h 706719"/>
              <a:gd name="connsiteX2436" fmla="*/ 73457 w 906630"/>
              <a:gd name="connsiteY2436" fmla="*/ 384955 h 706719"/>
              <a:gd name="connsiteX2437" fmla="*/ 73457 w 906630"/>
              <a:gd name="connsiteY2437" fmla="*/ 384320 h 706719"/>
              <a:gd name="connsiteX2438" fmla="*/ 73678 w 906630"/>
              <a:gd name="connsiteY2438" fmla="*/ 383658 h 706719"/>
              <a:gd name="connsiteX2439" fmla="*/ 74174 w 906630"/>
              <a:gd name="connsiteY2439" fmla="*/ 383658 h 706719"/>
              <a:gd name="connsiteX2440" fmla="*/ 74395 w 906630"/>
              <a:gd name="connsiteY2440" fmla="*/ 383355 h 706719"/>
              <a:gd name="connsiteX2441" fmla="*/ 74395 w 906630"/>
              <a:gd name="connsiteY2441" fmla="*/ 382362 h 706719"/>
              <a:gd name="connsiteX2442" fmla="*/ 74644 w 906630"/>
              <a:gd name="connsiteY2442" fmla="*/ 382059 h 706719"/>
              <a:gd name="connsiteX2443" fmla="*/ 75360 w 906630"/>
              <a:gd name="connsiteY2443" fmla="*/ 381397 h 706719"/>
              <a:gd name="connsiteX2444" fmla="*/ 75828 w 906630"/>
              <a:gd name="connsiteY2444" fmla="*/ 380762 h 706719"/>
              <a:gd name="connsiteX2445" fmla="*/ 76075 w 906630"/>
              <a:gd name="connsiteY2445" fmla="*/ 380762 h 706719"/>
              <a:gd name="connsiteX2446" fmla="*/ 76792 w 906630"/>
              <a:gd name="connsiteY2446" fmla="*/ 379466 h 706719"/>
              <a:gd name="connsiteX2447" fmla="*/ 77013 w 906630"/>
              <a:gd name="connsiteY2447" fmla="*/ 379466 h 706719"/>
              <a:gd name="connsiteX2448" fmla="*/ 77730 w 906630"/>
              <a:gd name="connsiteY2448" fmla="*/ 379135 h 706719"/>
              <a:gd name="connsiteX2449" fmla="*/ 77979 w 906630"/>
              <a:gd name="connsiteY2449" fmla="*/ 378169 h 706719"/>
              <a:gd name="connsiteX2450" fmla="*/ 78226 w 906630"/>
              <a:gd name="connsiteY2450" fmla="*/ 377838 h 706719"/>
              <a:gd name="connsiteX2451" fmla="*/ 78695 w 906630"/>
              <a:gd name="connsiteY2451" fmla="*/ 377838 h 706719"/>
              <a:gd name="connsiteX2452" fmla="*/ 78942 w 906630"/>
              <a:gd name="connsiteY2452" fmla="*/ 377838 h 706719"/>
              <a:gd name="connsiteX2453" fmla="*/ 79412 w 906630"/>
              <a:gd name="connsiteY2453" fmla="*/ 377507 h 706719"/>
              <a:gd name="connsiteX2454" fmla="*/ 80129 w 906630"/>
              <a:gd name="connsiteY2454" fmla="*/ 377176 h 706719"/>
              <a:gd name="connsiteX2455" fmla="*/ 80129 w 906630"/>
              <a:gd name="connsiteY2455" fmla="*/ 376873 h 706719"/>
              <a:gd name="connsiteX2456" fmla="*/ 80129 w 906630"/>
              <a:gd name="connsiteY2456" fmla="*/ 374915 h 706719"/>
              <a:gd name="connsiteX2457" fmla="*/ 80129 w 906630"/>
              <a:gd name="connsiteY2457" fmla="*/ 374584 h 706719"/>
              <a:gd name="connsiteX2458" fmla="*/ 80129 w 906630"/>
              <a:gd name="connsiteY2458" fmla="*/ 373949 h 706719"/>
              <a:gd name="connsiteX2459" fmla="*/ 80129 w 906630"/>
              <a:gd name="connsiteY2459" fmla="*/ 373618 h 706719"/>
              <a:gd name="connsiteX2460" fmla="*/ 80376 w 906630"/>
              <a:gd name="connsiteY2460" fmla="*/ 372956 h 706719"/>
              <a:gd name="connsiteX2461" fmla="*/ 81093 w 906630"/>
              <a:gd name="connsiteY2461" fmla="*/ 372322 h 706719"/>
              <a:gd name="connsiteX2462" fmla="*/ 81314 w 906630"/>
              <a:gd name="connsiteY2462" fmla="*/ 371660 h 706719"/>
              <a:gd name="connsiteX2463" fmla="*/ 81314 w 906630"/>
              <a:gd name="connsiteY2463" fmla="*/ 371356 h 706719"/>
              <a:gd name="connsiteX2464" fmla="*/ 81810 w 906630"/>
              <a:gd name="connsiteY2464" fmla="*/ 370364 h 706719"/>
              <a:gd name="connsiteX2465" fmla="*/ 82030 w 906630"/>
              <a:gd name="connsiteY2465" fmla="*/ 370033 h 706719"/>
              <a:gd name="connsiteX2466" fmla="*/ 82498 w 906630"/>
              <a:gd name="connsiteY2466" fmla="*/ 369729 h 706719"/>
              <a:gd name="connsiteX2467" fmla="*/ 83932 w 906630"/>
              <a:gd name="connsiteY2467" fmla="*/ 369067 h 706719"/>
              <a:gd name="connsiteX2468" fmla="*/ 84181 w 906630"/>
              <a:gd name="connsiteY2468" fmla="*/ 369067 h 706719"/>
              <a:gd name="connsiteX2469" fmla="*/ 84896 w 906630"/>
              <a:gd name="connsiteY2469" fmla="*/ 368736 h 706719"/>
              <a:gd name="connsiteX2470" fmla="*/ 85145 w 906630"/>
              <a:gd name="connsiteY2470" fmla="*/ 368433 h 706719"/>
              <a:gd name="connsiteX2471" fmla="*/ 85613 w 906630"/>
              <a:gd name="connsiteY2471" fmla="*/ 368433 h 706719"/>
              <a:gd name="connsiteX2472" fmla="*/ 86578 w 906630"/>
              <a:gd name="connsiteY2472" fmla="*/ 367770 h 706719"/>
              <a:gd name="connsiteX2473" fmla="*/ 87267 w 906630"/>
              <a:gd name="connsiteY2473" fmla="*/ 368102 h 706719"/>
              <a:gd name="connsiteX2474" fmla="*/ 88480 w 906630"/>
              <a:gd name="connsiteY2474" fmla="*/ 367770 h 706719"/>
              <a:gd name="connsiteX2475" fmla="*/ 89913 w 906630"/>
              <a:gd name="connsiteY2475" fmla="*/ 366805 h 706719"/>
              <a:gd name="connsiteX2476" fmla="*/ 90851 w 906630"/>
              <a:gd name="connsiteY2476" fmla="*/ 365812 h 706719"/>
              <a:gd name="connsiteX2477" fmla="*/ 91099 w 906630"/>
              <a:gd name="connsiteY2477" fmla="*/ 365509 h 706719"/>
              <a:gd name="connsiteX2478" fmla="*/ 91567 w 906630"/>
              <a:gd name="connsiteY2478" fmla="*/ 365178 h 706719"/>
              <a:gd name="connsiteX2479" fmla="*/ 91815 w 906630"/>
              <a:gd name="connsiteY2479" fmla="*/ 365178 h 706719"/>
              <a:gd name="connsiteX2480" fmla="*/ 93001 w 906630"/>
              <a:gd name="connsiteY2480" fmla="*/ 364213 h 706719"/>
              <a:gd name="connsiteX2481" fmla="*/ 93717 w 906630"/>
              <a:gd name="connsiteY2481" fmla="*/ 363551 h 706719"/>
              <a:gd name="connsiteX2482" fmla="*/ 94682 w 906630"/>
              <a:gd name="connsiteY2482" fmla="*/ 363551 h 706719"/>
              <a:gd name="connsiteX2483" fmla="*/ 95399 w 906630"/>
              <a:gd name="connsiteY2483" fmla="*/ 363220 h 706719"/>
              <a:gd name="connsiteX2484" fmla="*/ 96336 w 906630"/>
              <a:gd name="connsiteY2484" fmla="*/ 362889 h 706719"/>
              <a:gd name="connsiteX2485" fmla="*/ 96584 w 906630"/>
              <a:gd name="connsiteY2485" fmla="*/ 362889 h 706719"/>
              <a:gd name="connsiteX2486" fmla="*/ 96832 w 906630"/>
              <a:gd name="connsiteY2486" fmla="*/ 362584 h 706719"/>
              <a:gd name="connsiteX2487" fmla="*/ 97053 w 906630"/>
              <a:gd name="connsiteY2487" fmla="*/ 362584 h 706719"/>
              <a:gd name="connsiteX2488" fmla="*/ 97301 w 906630"/>
              <a:gd name="connsiteY2488" fmla="*/ 362253 h 706719"/>
              <a:gd name="connsiteX2489" fmla="*/ 98017 w 906630"/>
              <a:gd name="connsiteY2489" fmla="*/ 361591 h 706719"/>
              <a:gd name="connsiteX2490" fmla="*/ 98485 w 906630"/>
              <a:gd name="connsiteY2490" fmla="*/ 361288 h 706719"/>
              <a:gd name="connsiteX2491" fmla="*/ 98485 w 906630"/>
              <a:gd name="connsiteY2491" fmla="*/ 360957 h 706719"/>
              <a:gd name="connsiteX2492" fmla="*/ 98954 w 906630"/>
              <a:gd name="connsiteY2492" fmla="*/ 360626 h 706719"/>
              <a:gd name="connsiteX2493" fmla="*/ 99202 w 906630"/>
              <a:gd name="connsiteY2493" fmla="*/ 360626 h 706719"/>
              <a:gd name="connsiteX2494" fmla="*/ 100636 w 906630"/>
              <a:gd name="connsiteY2494" fmla="*/ 359329 h 706719"/>
              <a:gd name="connsiteX2495" fmla="*/ 100636 w 906630"/>
              <a:gd name="connsiteY2495" fmla="*/ 358998 h 706719"/>
              <a:gd name="connsiteX2496" fmla="*/ 101105 w 906630"/>
              <a:gd name="connsiteY2496" fmla="*/ 358667 h 706719"/>
              <a:gd name="connsiteX2497" fmla="*/ 101352 w 906630"/>
              <a:gd name="connsiteY2497" fmla="*/ 358337 h 706719"/>
              <a:gd name="connsiteX2498" fmla="*/ 101820 w 906630"/>
              <a:gd name="connsiteY2498" fmla="*/ 358337 h 706719"/>
              <a:gd name="connsiteX2499" fmla="*/ 102537 w 906630"/>
              <a:gd name="connsiteY2499" fmla="*/ 357702 h 706719"/>
              <a:gd name="connsiteX2500" fmla="*/ 102786 w 906630"/>
              <a:gd name="connsiteY2500" fmla="*/ 357371 h 706719"/>
              <a:gd name="connsiteX2501" fmla="*/ 103006 w 906630"/>
              <a:gd name="connsiteY2501" fmla="*/ 356737 h 706719"/>
              <a:gd name="connsiteX2502" fmla="*/ 103503 w 906630"/>
              <a:gd name="connsiteY2502" fmla="*/ 356075 h 706719"/>
              <a:gd name="connsiteX2503" fmla="*/ 104220 w 906630"/>
              <a:gd name="connsiteY2503" fmla="*/ 355413 h 706719"/>
              <a:gd name="connsiteX2504" fmla="*/ 104220 w 906630"/>
              <a:gd name="connsiteY2504" fmla="*/ 355109 h 706719"/>
              <a:gd name="connsiteX2505" fmla="*/ 104220 w 906630"/>
              <a:gd name="connsiteY2505" fmla="*/ 354116 h 706719"/>
              <a:gd name="connsiteX2506" fmla="*/ 104220 w 906630"/>
              <a:gd name="connsiteY2506" fmla="*/ 353785 h 706719"/>
              <a:gd name="connsiteX2507" fmla="*/ 103723 w 906630"/>
              <a:gd name="connsiteY2507" fmla="*/ 352820 h 706719"/>
              <a:gd name="connsiteX2508" fmla="*/ 103503 w 906630"/>
              <a:gd name="connsiteY2508" fmla="*/ 352820 h 706719"/>
              <a:gd name="connsiteX2509" fmla="*/ 103254 w 906630"/>
              <a:gd name="connsiteY2509" fmla="*/ 352158 h 706719"/>
              <a:gd name="connsiteX2510" fmla="*/ 102537 w 906630"/>
              <a:gd name="connsiteY2510" fmla="*/ 350558 h 706719"/>
              <a:gd name="connsiteX2511" fmla="*/ 102069 w 906630"/>
              <a:gd name="connsiteY2511" fmla="*/ 349234 h 706719"/>
              <a:gd name="connsiteX2512" fmla="*/ 102069 w 906630"/>
              <a:gd name="connsiteY2512" fmla="*/ 348931 h 706719"/>
              <a:gd name="connsiteX2513" fmla="*/ 102069 w 906630"/>
              <a:gd name="connsiteY2513" fmla="*/ 348600 h 706719"/>
              <a:gd name="connsiteX2514" fmla="*/ 102316 w 906630"/>
              <a:gd name="connsiteY2514" fmla="*/ 348269 h 706719"/>
              <a:gd name="connsiteX2515" fmla="*/ 102316 w 906630"/>
              <a:gd name="connsiteY2515" fmla="*/ 347938 h 706719"/>
              <a:gd name="connsiteX2516" fmla="*/ 102316 w 906630"/>
              <a:gd name="connsiteY2516" fmla="*/ 347607 h 706719"/>
              <a:gd name="connsiteX2517" fmla="*/ 102786 w 906630"/>
              <a:gd name="connsiteY2517" fmla="*/ 347607 h 706719"/>
              <a:gd name="connsiteX2518" fmla="*/ 103254 w 906630"/>
              <a:gd name="connsiteY2518" fmla="*/ 347607 h 706719"/>
              <a:gd name="connsiteX2519" fmla="*/ 103254 w 906630"/>
              <a:gd name="connsiteY2519" fmla="*/ 347303 h 706719"/>
              <a:gd name="connsiteX2520" fmla="*/ 103254 w 906630"/>
              <a:gd name="connsiteY2520" fmla="*/ 346972 h 706719"/>
              <a:gd name="connsiteX2521" fmla="*/ 103503 w 906630"/>
              <a:gd name="connsiteY2521" fmla="*/ 346311 h 706719"/>
              <a:gd name="connsiteX2522" fmla="*/ 102786 w 906630"/>
              <a:gd name="connsiteY2522" fmla="*/ 344683 h 706719"/>
              <a:gd name="connsiteX2523" fmla="*/ 102069 w 906630"/>
              <a:gd name="connsiteY2523" fmla="*/ 344683 h 706719"/>
              <a:gd name="connsiteX2524" fmla="*/ 100884 w 906630"/>
              <a:gd name="connsiteY2524" fmla="*/ 342421 h 706719"/>
              <a:gd name="connsiteX2525" fmla="*/ 99919 w 906630"/>
              <a:gd name="connsiteY2525" fmla="*/ 340794 h 706719"/>
              <a:gd name="connsiteX2526" fmla="*/ 100167 w 906630"/>
              <a:gd name="connsiteY2526" fmla="*/ 340794 h 706719"/>
              <a:gd name="connsiteX2527" fmla="*/ 100167 w 906630"/>
              <a:gd name="connsiteY2527" fmla="*/ 340463 h 706719"/>
              <a:gd name="connsiteX2528" fmla="*/ 99671 w 906630"/>
              <a:gd name="connsiteY2528" fmla="*/ 339470 h 706719"/>
              <a:gd name="connsiteX2529" fmla="*/ 98485 w 906630"/>
              <a:gd name="connsiteY2529" fmla="*/ 337843 h 706719"/>
              <a:gd name="connsiteX2530" fmla="*/ 98238 w 906630"/>
              <a:gd name="connsiteY2530" fmla="*/ 337512 h 706719"/>
              <a:gd name="connsiteX2531" fmla="*/ 98238 w 906630"/>
              <a:gd name="connsiteY2531" fmla="*/ 336215 h 706719"/>
              <a:gd name="connsiteX2532" fmla="*/ 98238 w 906630"/>
              <a:gd name="connsiteY2532" fmla="*/ 335250 h 706719"/>
              <a:gd name="connsiteX2533" fmla="*/ 98238 w 906630"/>
              <a:gd name="connsiteY2533" fmla="*/ 333953 h 706719"/>
              <a:gd name="connsiteX2534" fmla="*/ 98238 w 906630"/>
              <a:gd name="connsiteY2534" fmla="*/ 333622 h 706719"/>
              <a:gd name="connsiteX2535" fmla="*/ 97769 w 906630"/>
              <a:gd name="connsiteY2535" fmla="*/ 331994 h 706719"/>
              <a:gd name="connsiteX2536" fmla="*/ 97548 w 906630"/>
              <a:gd name="connsiteY2536" fmla="*/ 331332 h 706719"/>
              <a:gd name="connsiteX2537" fmla="*/ 97301 w 906630"/>
              <a:gd name="connsiteY2537" fmla="*/ 331001 h 706719"/>
              <a:gd name="connsiteX2538" fmla="*/ 96584 w 906630"/>
              <a:gd name="connsiteY2538" fmla="*/ 330036 h 706719"/>
              <a:gd name="connsiteX2539" fmla="*/ 95150 w 906630"/>
              <a:gd name="connsiteY2539" fmla="*/ 328408 h 706719"/>
              <a:gd name="connsiteX2540" fmla="*/ 91815 w 906630"/>
              <a:gd name="connsiteY2540" fmla="*/ 328078 h 706719"/>
              <a:gd name="connsiteX2541" fmla="*/ 90134 w 906630"/>
              <a:gd name="connsiteY2541" fmla="*/ 326450 h 706719"/>
              <a:gd name="connsiteX2542" fmla="*/ 89196 w 906630"/>
              <a:gd name="connsiteY2542" fmla="*/ 325788 h 706719"/>
              <a:gd name="connsiteX2543" fmla="*/ 86082 w 906630"/>
              <a:gd name="connsiteY2543" fmla="*/ 323830 h 706719"/>
              <a:gd name="connsiteX2544" fmla="*/ 85145 w 906630"/>
              <a:gd name="connsiteY2544" fmla="*/ 322533 h 706719"/>
              <a:gd name="connsiteX2545" fmla="*/ 84649 w 906630"/>
              <a:gd name="connsiteY2545" fmla="*/ 318948 h 706719"/>
              <a:gd name="connsiteX2546" fmla="*/ 86082 w 906630"/>
              <a:gd name="connsiteY2546" fmla="*/ 316989 h 706719"/>
              <a:gd name="connsiteX2547" fmla="*/ 86799 w 906630"/>
              <a:gd name="connsiteY2547" fmla="*/ 314038 h 706719"/>
              <a:gd name="connsiteX2548" fmla="*/ 87516 w 906630"/>
              <a:gd name="connsiteY2548" fmla="*/ 312742 h 706719"/>
              <a:gd name="connsiteX2549" fmla="*/ 86578 w 906630"/>
              <a:gd name="connsiteY2549" fmla="*/ 311114 h 706719"/>
              <a:gd name="connsiteX2550" fmla="*/ 85145 w 906630"/>
              <a:gd name="connsiteY2550" fmla="*/ 310783 h 706719"/>
              <a:gd name="connsiteX2551" fmla="*/ 82747 w 906630"/>
              <a:gd name="connsiteY2551" fmla="*/ 310452 h 706719"/>
              <a:gd name="connsiteX2552" fmla="*/ 82030 w 906630"/>
              <a:gd name="connsiteY2552" fmla="*/ 310122 h 706719"/>
              <a:gd name="connsiteX2553" fmla="*/ 78942 w 906630"/>
              <a:gd name="connsiteY2553" fmla="*/ 309460 h 706719"/>
              <a:gd name="connsiteX2554" fmla="*/ 78695 w 906630"/>
              <a:gd name="connsiteY2554" fmla="*/ 308824 h 706719"/>
              <a:gd name="connsiteX2555" fmla="*/ 79659 w 906630"/>
              <a:gd name="connsiteY2555" fmla="*/ 307500 h 706719"/>
              <a:gd name="connsiteX2556" fmla="*/ 79880 w 906630"/>
              <a:gd name="connsiteY2556" fmla="*/ 306866 h 706719"/>
              <a:gd name="connsiteX2557" fmla="*/ 80129 w 906630"/>
              <a:gd name="connsiteY2557" fmla="*/ 306535 h 706719"/>
              <a:gd name="connsiteX2558" fmla="*/ 80597 w 906630"/>
              <a:gd name="connsiteY2558" fmla="*/ 304907 h 706719"/>
              <a:gd name="connsiteX2559" fmla="*/ 80597 w 906630"/>
              <a:gd name="connsiteY2559" fmla="*/ 304576 h 706719"/>
              <a:gd name="connsiteX2560" fmla="*/ 80597 w 906630"/>
              <a:gd name="connsiteY2560" fmla="*/ 303914 h 706719"/>
              <a:gd name="connsiteX2561" fmla="*/ 80376 w 906630"/>
              <a:gd name="connsiteY2561" fmla="*/ 303584 h 706719"/>
              <a:gd name="connsiteX2562" fmla="*/ 79412 w 906630"/>
              <a:gd name="connsiteY2562" fmla="*/ 302618 h 706719"/>
              <a:gd name="connsiteX2563" fmla="*/ 80376 w 906630"/>
              <a:gd name="connsiteY2563" fmla="*/ 301956 h 706719"/>
              <a:gd name="connsiteX2564" fmla="*/ 80845 w 906630"/>
              <a:gd name="connsiteY2564" fmla="*/ 301625 h 706719"/>
              <a:gd name="connsiteX2565" fmla="*/ 81314 w 906630"/>
              <a:gd name="connsiteY2565" fmla="*/ 300963 h 706719"/>
              <a:gd name="connsiteX2566" fmla="*/ 81810 w 906630"/>
              <a:gd name="connsiteY2566" fmla="*/ 300329 h 706719"/>
              <a:gd name="connsiteX2567" fmla="*/ 82278 w 906630"/>
              <a:gd name="connsiteY2567" fmla="*/ 299998 h 706719"/>
              <a:gd name="connsiteX2568" fmla="*/ 82498 w 906630"/>
              <a:gd name="connsiteY2568" fmla="*/ 299005 h 706719"/>
              <a:gd name="connsiteX2569" fmla="*/ 82498 w 906630"/>
              <a:gd name="connsiteY2569" fmla="*/ 298039 h 706719"/>
              <a:gd name="connsiteX2570" fmla="*/ 82278 w 906630"/>
              <a:gd name="connsiteY2570" fmla="*/ 297378 h 706719"/>
              <a:gd name="connsiteX2571" fmla="*/ 82030 w 906630"/>
              <a:gd name="connsiteY2571" fmla="*/ 296054 h 706719"/>
              <a:gd name="connsiteX2572" fmla="*/ 81810 w 906630"/>
              <a:gd name="connsiteY2572" fmla="*/ 295750 h 706719"/>
              <a:gd name="connsiteX2573" fmla="*/ 81314 w 906630"/>
              <a:gd name="connsiteY2573" fmla="*/ 294426 h 706719"/>
              <a:gd name="connsiteX2574" fmla="*/ 81314 w 906630"/>
              <a:gd name="connsiteY2574" fmla="*/ 293461 h 706719"/>
              <a:gd name="connsiteX2575" fmla="*/ 81314 w 906630"/>
              <a:gd name="connsiteY2575" fmla="*/ 292799 h 706719"/>
              <a:gd name="connsiteX2576" fmla="*/ 81561 w 906630"/>
              <a:gd name="connsiteY2576" fmla="*/ 291144 h 706719"/>
              <a:gd name="connsiteX2577" fmla="*/ 81810 w 906630"/>
              <a:gd name="connsiteY2577" fmla="*/ 290178 h 706719"/>
              <a:gd name="connsiteX2578" fmla="*/ 80845 w 906630"/>
              <a:gd name="connsiteY2578" fmla="*/ 288550 h 706719"/>
              <a:gd name="connsiteX2579" fmla="*/ 81093 w 906630"/>
              <a:gd name="connsiteY2579" fmla="*/ 287226 h 706719"/>
              <a:gd name="connsiteX2580" fmla="*/ 81314 w 906630"/>
              <a:gd name="connsiteY2580" fmla="*/ 286564 h 706719"/>
              <a:gd name="connsiteX2581" fmla="*/ 81093 w 906630"/>
              <a:gd name="connsiteY2581" fmla="*/ 284275 h 706719"/>
              <a:gd name="connsiteX2582" fmla="*/ 81093 w 906630"/>
              <a:gd name="connsiteY2582" fmla="*/ 283944 h 706719"/>
              <a:gd name="connsiteX2583" fmla="*/ 80845 w 906630"/>
              <a:gd name="connsiteY2583" fmla="*/ 281655 h 706719"/>
              <a:gd name="connsiteX2584" fmla="*/ 79163 w 906630"/>
              <a:gd name="connsiteY2584" fmla="*/ 280358 h 706719"/>
              <a:gd name="connsiteX2585" fmla="*/ 79880 w 906630"/>
              <a:gd name="connsiteY2585" fmla="*/ 280358 h 706719"/>
              <a:gd name="connsiteX2586" fmla="*/ 80129 w 906630"/>
              <a:gd name="connsiteY2586" fmla="*/ 280027 h 706719"/>
              <a:gd name="connsiteX2587" fmla="*/ 84896 w 906630"/>
              <a:gd name="connsiteY2587" fmla="*/ 278704 h 706719"/>
              <a:gd name="connsiteX2588" fmla="*/ 85145 w 906630"/>
              <a:gd name="connsiteY2588" fmla="*/ 278373 h 706719"/>
              <a:gd name="connsiteX2589" fmla="*/ 85365 w 906630"/>
              <a:gd name="connsiteY2589" fmla="*/ 278373 h 706719"/>
              <a:gd name="connsiteX2590" fmla="*/ 87516 w 906630"/>
              <a:gd name="connsiteY2590" fmla="*/ 278042 h 706719"/>
              <a:gd name="connsiteX2591" fmla="*/ 88700 w 906630"/>
              <a:gd name="connsiteY2591" fmla="*/ 278042 h 706719"/>
              <a:gd name="connsiteX2592" fmla="*/ 90630 w 906630"/>
              <a:gd name="connsiteY2592" fmla="*/ 277407 h 706719"/>
              <a:gd name="connsiteX2593" fmla="*/ 92063 w 906630"/>
              <a:gd name="connsiteY2593" fmla="*/ 276745 h 706719"/>
              <a:gd name="connsiteX2594" fmla="*/ 92532 w 906630"/>
              <a:gd name="connsiteY2594" fmla="*/ 276745 h 706719"/>
              <a:gd name="connsiteX2595" fmla="*/ 95399 w 906630"/>
              <a:gd name="connsiteY2595" fmla="*/ 275421 h 706719"/>
              <a:gd name="connsiteX2596" fmla="*/ 98017 w 906630"/>
              <a:gd name="connsiteY2596" fmla="*/ 274456 h 706719"/>
              <a:gd name="connsiteX2597" fmla="*/ 98734 w 906630"/>
              <a:gd name="connsiteY2597" fmla="*/ 274456 h 706719"/>
              <a:gd name="connsiteX2598" fmla="*/ 100884 w 906630"/>
              <a:gd name="connsiteY2598" fmla="*/ 273794 h 706719"/>
              <a:gd name="connsiteX2599" fmla="*/ 103503 w 906630"/>
              <a:gd name="connsiteY2599" fmla="*/ 272800 h 706719"/>
              <a:gd name="connsiteX2600" fmla="*/ 104440 w 906630"/>
              <a:gd name="connsiteY2600" fmla="*/ 272469 h 706719"/>
              <a:gd name="connsiteX2601" fmla="*/ 106121 w 906630"/>
              <a:gd name="connsiteY2601" fmla="*/ 271505 h 706719"/>
              <a:gd name="connsiteX2602" fmla="*/ 106368 w 906630"/>
              <a:gd name="connsiteY2602" fmla="*/ 271505 h 706719"/>
              <a:gd name="connsiteX2603" fmla="*/ 108022 w 906630"/>
              <a:gd name="connsiteY2603" fmla="*/ 271174 h 706719"/>
              <a:gd name="connsiteX2604" fmla="*/ 108491 w 906630"/>
              <a:gd name="connsiteY2604" fmla="*/ 271174 h 706719"/>
              <a:gd name="connsiteX2605" fmla="*/ 109456 w 906630"/>
              <a:gd name="connsiteY2605" fmla="*/ 270843 h 706719"/>
              <a:gd name="connsiteX2606" fmla="*/ 109705 w 906630"/>
              <a:gd name="connsiteY2606" fmla="*/ 270843 h 706719"/>
              <a:gd name="connsiteX2607" fmla="*/ 113260 w 906630"/>
              <a:gd name="connsiteY2607" fmla="*/ 270180 h 706719"/>
              <a:gd name="connsiteX2608" fmla="*/ 115409 w 906630"/>
              <a:gd name="connsiteY2608" fmla="*/ 269187 h 706719"/>
              <a:gd name="connsiteX2609" fmla="*/ 116375 w 906630"/>
              <a:gd name="connsiteY2609" fmla="*/ 268883 h 706719"/>
              <a:gd name="connsiteX2610" fmla="*/ 118524 w 906630"/>
              <a:gd name="connsiteY2610" fmla="*/ 268221 h 706719"/>
              <a:gd name="connsiteX2611" fmla="*/ 118993 w 906630"/>
              <a:gd name="connsiteY2611" fmla="*/ 268221 h 706719"/>
              <a:gd name="connsiteX2612" fmla="*/ 119461 w 906630"/>
              <a:gd name="connsiteY2612" fmla="*/ 268221 h 706719"/>
              <a:gd name="connsiteX2613" fmla="*/ 119958 w 906630"/>
              <a:gd name="connsiteY2613" fmla="*/ 268221 h 706719"/>
              <a:gd name="connsiteX2614" fmla="*/ 122108 w 906630"/>
              <a:gd name="connsiteY2614" fmla="*/ 267890 h 706719"/>
              <a:gd name="connsiteX2615" fmla="*/ 122328 w 906630"/>
              <a:gd name="connsiteY2615" fmla="*/ 267890 h 706719"/>
              <a:gd name="connsiteX2616" fmla="*/ 123045 w 906630"/>
              <a:gd name="connsiteY2616" fmla="*/ 267559 h 706719"/>
              <a:gd name="connsiteX2617" fmla="*/ 123293 w 906630"/>
              <a:gd name="connsiteY2617" fmla="*/ 267559 h 706719"/>
              <a:gd name="connsiteX2618" fmla="*/ 126877 w 906630"/>
              <a:gd name="connsiteY2618" fmla="*/ 266236 h 706719"/>
              <a:gd name="connsiteX2619" fmla="*/ 127593 w 906630"/>
              <a:gd name="connsiteY2619" fmla="*/ 265932 h 706719"/>
              <a:gd name="connsiteX2620" fmla="*/ 128310 w 906630"/>
              <a:gd name="connsiteY2620" fmla="*/ 265601 h 706719"/>
              <a:gd name="connsiteX2621" fmla="*/ 129247 w 906630"/>
              <a:gd name="connsiteY2621" fmla="*/ 265270 h 706719"/>
              <a:gd name="connsiteX2622" fmla="*/ 133299 w 906630"/>
              <a:gd name="connsiteY2622" fmla="*/ 264608 h 706719"/>
              <a:gd name="connsiteX2623" fmla="*/ 138564 w 906630"/>
              <a:gd name="connsiteY2623" fmla="*/ 263615 h 706719"/>
              <a:gd name="connsiteX2624" fmla="*/ 139253 w 906630"/>
              <a:gd name="connsiteY2624" fmla="*/ 263284 h 706719"/>
              <a:gd name="connsiteX2625" fmla="*/ 140466 w 906630"/>
              <a:gd name="connsiteY2625" fmla="*/ 263284 h 706719"/>
              <a:gd name="connsiteX2626" fmla="*/ 142367 w 906630"/>
              <a:gd name="connsiteY2626" fmla="*/ 262953 h 706719"/>
              <a:gd name="connsiteX2627" fmla="*/ 143332 w 906630"/>
              <a:gd name="connsiteY2627" fmla="*/ 262953 h 706719"/>
              <a:gd name="connsiteX2628" fmla="*/ 144048 w 906630"/>
              <a:gd name="connsiteY2628" fmla="*/ 262953 h 706719"/>
              <a:gd name="connsiteX2629" fmla="*/ 145702 w 906630"/>
              <a:gd name="connsiteY2629" fmla="*/ 262650 h 706719"/>
              <a:gd name="connsiteX2630" fmla="*/ 145951 w 906630"/>
              <a:gd name="connsiteY2630" fmla="*/ 262650 h 706719"/>
              <a:gd name="connsiteX2631" fmla="*/ 146419 w 906630"/>
              <a:gd name="connsiteY2631" fmla="*/ 262650 h 706719"/>
              <a:gd name="connsiteX2632" fmla="*/ 146668 w 906630"/>
              <a:gd name="connsiteY2632" fmla="*/ 262650 h 706719"/>
              <a:gd name="connsiteX2633" fmla="*/ 147136 w 906630"/>
              <a:gd name="connsiteY2633" fmla="*/ 262953 h 706719"/>
              <a:gd name="connsiteX2634" fmla="*/ 147852 w 906630"/>
              <a:gd name="connsiteY2634" fmla="*/ 263284 h 706719"/>
              <a:gd name="connsiteX2635" fmla="*/ 148569 w 906630"/>
              <a:gd name="connsiteY2635" fmla="*/ 263284 h 706719"/>
              <a:gd name="connsiteX2636" fmla="*/ 149038 w 906630"/>
              <a:gd name="connsiteY2636" fmla="*/ 262953 h 706719"/>
              <a:gd name="connsiteX2637" fmla="*/ 150223 w 906630"/>
              <a:gd name="connsiteY2637" fmla="*/ 262953 h 706719"/>
              <a:gd name="connsiteX2638" fmla="*/ 150719 w 906630"/>
              <a:gd name="connsiteY2638" fmla="*/ 262953 h 706719"/>
              <a:gd name="connsiteX2639" fmla="*/ 152152 w 906630"/>
              <a:gd name="connsiteY2639" fmla="*/ 262953 h 706719"/>
              <a:gd name="connsiteX2640" fmla="*/ 152869 w 906630"/>
              <a:gd name="connsiteY2640" fmla="*/ 262953 h 706719"/>
              <a:gd name="connsiteX2641" fmla="*/ 154523 w 906630"/>
              <a:gd name="connsiteY2641" fmla="*/ 262650 h 706719"/>
              <a:gd name="connsiteX2642" fmla="*/ 155957 w 906630"/>
              <a:gd name="connsiteY2642" fmla="*/ 262650 h 706719"/>
              <a:gd name="connsiteX2643" fmla="*/ 157390 w 906630"/>
              <a:gd name="connsiteY2643" fmla="*/ 262650 h 706719"/>
              <a:gd name="connsiteX2644" fmla="*/ 159540 w 906630"/>
              <a:gd name="connsiteY2644" fmla="*/ 262319 h 706719"/>
              <a:gd name="connsiteX2645" fmla="*/ 160008 w 906630"/>
              <a:gd name="connsiteY2645" fmla="*/ 262319 h 706719"/>
              <a:gd name="connsiteX2646" fmla="*/ 160256 w 906630"/>
              <a:gd name="connsiteY2646" fmla="*/ 262650 h 706719"/>
              <a:gd name="connsiteX2647" fmla="*/ 160972 w 906630"/>
              <a:gd name="connsiteY2647" fmla="*/ 262650 h 706719"/>
              <a:gd name="connsiteX2648" fmla="*/ 161910 w 906630"/>
              <a:gd name="connsiteY2648" fmla="*/ 262650 h 706719"/>
              <a:gd name="connsiteX2649" fmla="*/ 162627 w 906630"/>
              <a:gd name="connsiteY2649" fmla="*/ 262650 h 706719"/>
              <a:gd name="connsiteX2650" fmla="*/ 163343 w 906630"/>
              <a:gd name="connsiteY2650" fmla="*/ 262953 h 706719"/>
              <a:gd name="connsiteX2651" fmla="*/ 165245 w 906630"/>
              <a:gd name="connsiteY2651" fmla="*/ 262953 h 706719"/>
              <a:gd name="connsiteX2652" fmla="*/ 166458 w 906630"/>
              <a:gd name="connsiteY2652" fmla="*/ 262650 h 706719"/>
              <a:gd name="connsiteX2653" fmla="*/ 166678 w 906630"/>
              <a:gd name="connsiteY2653" fmla="*/ 262953 h 706719"/>
              <a:gd name="connsiteX2654" fmla="*/ 166927 w 906630"/>
              <a:gd name="connsiteY2654" fmla="*/ 262953 h 706719"/>
              <a:gd name="connsiteX2655" fmla="*/ 167395 w 906630"/>
              <a:gd name="connsiteY2655" fmla="*/ 262953 h 706719"/>
              <a:gd name="connsiteX2656" fmla="*/ 168829 w 906630"/>
              <a:gd name="connsiteY2656" fmla="*/ 262953 h 706719"/>
              <a:gd name="connsiteX2657" fmla="*/ 169546 w 906630"/>
              <a:gd name="connsiteY2657" fmla="*/ 262953 h 706719"/>
              <a:gd name="connsiteX2658" fmla="*/ 169793 w 906630"/>
              <a:gd name="connsiteY2658" fmla="*/ 262953 h 706719"/>
              <a:gd name="connsiteX2659" fmla="*/ 170730 w 906630"/>
              <a:gd name="connsiteY2659" fmla="*/ 262953 h 706719"/>
              <a:gd name="connsiteX2660" fmla="*/ 171447 w 906630"/>
              <a:gd name="connsiteY2660" fmla="*/ 262953 h 706719"/>
              <a:gd name="connsiteX2661" fmla="*/ 173128 w 906630"/>
              <a:gd name="connsiteY2661" fmla="*/ 262953 h 706719"/>
              <a:gd name="connsiteX2662" fmla="*/ 173377 w 906630"/>
              <a:gd name="connsiteY2662" fmla="*/ 263284 h 706719"/>
              <a:gd name="connsiteX2663" fmla="*/ 173845 w 906630"/>
              <a:gd name="connsiteY2663" fmla="*/ 263615 h 706719"/>
              <a:gd name="connsiteX2664" fmla="*/ 174093 w 906630"/>
              <a:gd name="connsiteY2664" fmla="*/ 263615 h 706719"/>
              <a:gd name="connsiteX2665" fmla="*/ 175278 w 906630"/>
              <a:gd name="connsiteY2665" fmla="*/ 263615 h 706719"/>
              <a:gd name="connsiteX2666" fmla="*/ 175499 w 906630"/>
              <a:gd name="connsiteY2666" fmla="*/ 263615 h 706719"/>
              <a:gd name="connsiteX2667" fmla="*/ 176463 w 906630"/>
              <a:gd name="connsiteY2667" fmla="*/ 263284 h 706719"/>
              <a:gd name="connsiteX2668" fmla="*/ 177897 w 906630"/>
              <a:gd name="connsiteY2668" fmla="*/ 262953 h 706719"/>
              <a:gd name="connsiteX2669" fmla="*/ 178366 w 906630"/>
              <a:gd name="connsiteY2669" fmla="*/ 262953 h 706719"/>
              <a:gd name="connsiteX2670" fmla="*/ 179083 w 906630"/>
              <a:gd name="connsiteY2670" fmla="*/ 263284 h 706719"/>
              <a:gd name="connsiteX2671" fmla="*/ 180047 w 906630"/>
              <a:gd name="connsiteY2671" fmla="*/ 263284 h 706719"/>
              <a:gd name="connsiteX2672" fmla="*/ 180267 w 906630"/>
              <a:gd name="connsiteY2672" fmla="*/ 262953 h 706719"/>
              <a:gd name="connsiteX2673" fmla="*/ 180764 w 906630"/>
              <a:gd name="connsiteY2673" fmla="*/ 263284 h 706719"/>
              <a:gd name="connsiteX2674" fmla="*/ 181480 w 906630"/>
              <a:gd name="connsiteY2674" fmla="*/ 263284 h 706719"/>
              <a:gd name="connsiteX2675" fmla="*/ 181949 w 906630"/>
              <a:gd name="connsiteY2675" fmla="*/ 262953 h 706719"/>
              <a:gd name="connsiteX2676" fmla="*/ 182418 w 906630"/>
              <a:gd name="connsiteY2676" fmla="*/ 262953 h 706719"/>
              <a:gd name="connsiteX2677" fmla="*/ 183631 w 906630"/>
              <a:gd name="connsiteY2677" fmla="*/ 262650 h 706719"/>
              <a:gd name="connsiteX2678" fmla="*/ 183851 w 906630"/>
              <a:gd name="connsiteY2678" fmla="*/ 262650 h 706719"/>
              <a:gd name="connsiteX2679" fmla="*/ 184346 w 906630"/>
              <a:gd name="connsiteY2679" fmla="*/ 262650 h 706719"/>
              <a:gd name="connsiteX2680" fmla="*/ 185284 w 906630"/>
              <a:gd name="connsiteY2680" fmla="*/ 262650 h 706719"/>
              <a:gd name="connsiteX2681" fmla="*/ 188399 w 906630"/>
              <a:gd name="connsiteY2681" fmla="*/ 262319 h 706719"/>
              <a:gd name="connsiteX2682" fmla="*/ 188868 w 906630"/>
              <a:gd name="connsiteY2682" fmla="*/ 262319 h 706719"/>
              <a:gd name="connsiteX2683" fmla="*/ 190052 w 906630"/>
              <a:gd name="connsiteY2683" fmla="*/ 262319 h 706719"/>
              <a:gd name="connsiteX2684" fmla="*/ 191238 w 906630"/>
              <a:gd name="connsiteY2684" fmla="*/ 262650 h 706719"/>
              <a:gd name="connsiteX2685" fmla="*/ 192672 w 906630"/>
              <a:gd name="connsiteY2685" fmla="*/ 262953 h 706719"/>
              <a:gd name="connsiteX2686" fmla="*/ 193387 w 906630"/>
              <a:gd name="connsiteY2686" fmla="*/ 262953 h 706719"/>
              <a:gd name="connsiteX2687" fmla="*/ 193883 w 906630"/>
              <a:gd name="connsiteY2687" fmla="*/ 263284 h 706719"/>
              <a:gd name="connsiteX2688" fmla="*/ 195317 w 906630"/>
              <a:gd name="connsiteY2688" fmla="*/ 263284 h 706719"/>
              <a:gd name="connsiteX2689" fmla="*/ 197439 w 906630"/>
              <a:gd name="connsiteY2689" fmla="*/ 263284 h 706719"/>
              <a:gd name="connsiteX2690" fmla="*/ 198156 w 906630"/>
              <a:gd name="connsiteY2690" fmla="*/ 263946 h 706719"/>
              <a:gd name="connsiteX2691" fmla="*/ 199369 w 906630"/>
              <a:gd name="connsiteY2691" fmla="*/ 263946 h 706719"/>
              <a:gd name="connsiteX2692" fmla="*/ 200306 w 906630"/>
              <a:gd name="connsiteY2692" fmla="*/ 263615 h 706719"/>
              <a:gd name="connsiteX2693" fmla="*/ 200802 w 906630"/>
              <a:gd name="connsiteY2693" fmla="*/ 263615 h 706719"/>
              <a:gd name="connsiteX2694" fmla="*/ 201491 w 906630"/>
              <a:gd name="connsiteY2694" fmla="*/ 263615 h 706719"/>
              <a:gd name="connsiteX2695" fmla="*/ 201988 w 906630"/>
              <a:gd name="connsiteY2695" fmla="*/ 264277 h 706719"/>
              <a:gd name="connsiteX2696" fmla="*/ 202457 w 906630"/>
              <a:gd name="connsiteY2696" fmla="*/ 263946 h 706719"/>
              <a:gd name="connsiteX2697" fmla="*/ 202704 w 906630"/>
              <a:gd name="connsiteY2697" fmla="*/ 263946 h 706719"/>
              <a:gd name="connsiteX2698" fmla="*/ 204138 w 906630"/>
              <a:gd name="connsiteY2698" fmla="*/ 263946 h 706719"/>
              <a:gd name="connsiteX2699" fmla="*/ 204855 w 906630"/>
              <a:gd name="connsiteY2699" fmla="*/ 263615 h 706719"/>
              <a:gd name="connsiteX2700" fmla="*/ 205572 w 906630"/>
              <a:gd name="connsiteY2700" fmla="*/ 263946 h 706719"/>
              <a:gd name="connsiteX2701" fmla="*/ 206039 w 906630"/>
              <a:gd name="connsiteY2701" fmla="*/ 263615 h 706719"/>
              <a:gd name="connsiteX2702" fmla="*/ 207693 w 906630"/>
              <a:gd name="connsiteY2702" fmla="*/ 264277 h 706719"/>
              <a:gd name="connsiteX2703" fmla="*/ 209623 w 906630"/>
              <a:gd name="connsiteY2703" fmla="*/ 264939 h 706719"/>
              <a:gd name="connsiteX2704" fmla="*/ 210340 w 906630"/>
              <a:gd name="connsiteY2704" fmla="*/ 265270 h 706719"/>
              <a:gd name="connsiteX2705" fmla="*/ 210808 w 906630"/>
              <a:gd name="connsiteY2705" fmla="*/ 265270 h 706719"/>
              <a:gd name="connsiteX2706" fmla="*/ 211057 w 906630"/>
              <a:gd name="connsiteY2706" fmla="*/ 265270 h 706719"/>
              <a:gd name="connsiteX2707" fmla="*/ 212958 w 906630"/>
              <a:gd name="connsiteY2707" fmla="*/ 265270 h 706719"/>
              <a:gd name="connsiteX2708" fmla="*/ 213427 w 906630"/>
              <a:gd name="connsiteY2708" fmla="*/ 265932 h 706719"/>
              <a:gd name="connsiteX2709" fmla="*/ 213895 w 906630"/>
              <a:gd name="connsiteY2709" fmla="*/ 265932 h 706719"/>
              <a:gd name="connsiteX2710" fmla="*/ 214392 w 906630"/>
              <a:gd name="connsiteY2710" fmla="*/ 266236 h 706719"/>
              <a:gd name="connsiteX2711" fmla="*/ 214860 w 906630"/>
              <a:gd name="connsiteY2711" fmla="*/ 266236 h 706719"/>
              <a:gd name="connsiteX2712" fmla="*/ 216293 w 906630"/>
              <a:gd name="connsiteY2712" fmla="*/ 266567 h 706719"/>
              <a:gd name="connsiteX2713" fmla="*/ 219381 w 906630"/>
              <a:gd name="connsiteY2713" fmla="*/ 266898 h 706719"/>
              <a:gd name="connsiteX2714" fmla="*/ 219877 w 906630"/>
              <a:gd name="connsiteY2714" fmla="*/ 266898 h 706719"/>
              <a:gd name="connsiteX2715" fmla="*/ 221311 w 906630"/>
              <a:gd name="connsiteY2715" fmla="*/ 267229 h 706719"/>
              <a:gd name="connsiteX2716" fmla="*/ 221779 w 906630"/>
              <a:gd name="connsiteY2716" fmla="*/ 267559 h 706719"/>
              <a:gd name="connsiteX2717" fmla="*/ 222963 w 906630"/>
              <a:gd name="connsiteY2717" fmla="*/ 267559 h 706719"/>
              <a:gd name="connsiteX2718" fmla="*/ 223929 w 906630"/>
              <a:gd name="connsiteY2718" fmla="*/ 267890 h 706719"/>
              <a:gd name="connsiteX2719" fmla="*/ 225363 w 906630"/>
              <a:gd name="connsiteY2719" fmla="*/ 268221 h 706719"/>
              <a:gd name="connsiteX2720" fmla="*/ 226768 w 906630"/>
              <a:gd name="connsiteY2720" fmla="*/ 268221 h 706719"/>
              <a:gd name="connsiteX2721" fmla="*/ 227485 w 906630"/>
              <a:gd name="connsiteY2721" fmla="*/ 268221 h 706719"/>
              <a:gd name="connsiteX2722" fmla="*/ 227981 w 906630"/>
              <a:gd name="connsiteY2722" fmla="*/ 268221 h 706719"/>
              <a:gd name="connsiteX2723" fmla="*/ 228698 w 906630"/>
              <a:gd name="connsiteY2723" fmla="*/ 267890 h 706719"/>
              <a:gd name="connsiteX2724" fmla="*/ 229635 w 906630"/>
              <a:gd name="connsiteY2724" fmla="*/ 267890 h 706719"/>
              <a:gd name="connsiteX2725" fmla="*/ 229882 w 906630"/>
              <a:gd name="connsiteY2725" fmla="*/ 268552 h 706719"/>
              <a:gd name="connsiteX2726" fmla="*/ 230847 w 906630"/>
              <a:gd name="connsiteY2726" fmla="*/ 268883 h 706719"/>
              <a:gd name="connsiteX2727" fmla="*/ 232970 w 906630"/>
              <a:gd name="connsiteY2727" fmla="*/ 269518 h 706719"/>
              <a:gd name="connsiteX2728" fmla="*/ 233217 w 906630"/>
              <a:gd name="connsiteY2728" fmla="*/ 270180 h 706719"/>
              <a:gd name="connsiteX2729" fmla="*/ 234899 w 906630"/>
              <a:gd name="connsiteY2729" fmla="*/ 270843 h 706719"/>
              <a:gd name="connsiteX2730" fmla="*/ 235119 w 906630"/>
              <a:gd name="connsiteY2730" fmla="*/ 270843 h 706719"/>
              <a:gd name="connsiteX2731" fmla="*/ 234899 w 906630"/>
              <a:gd name="connsiteY2731" fmla="*/ 271505 h 706719"/>
              <a:gd name="connsiteX2732" fmla="*/ 235615 w 906630"/>
              <a:gd name="connsiteY2732" fmla="*/ 272800 h 706719"/>
              <a:gd name="connsiteX2733" fmla="*/ 236332 w 906630"/>
              <a:gd name="connsiteY2733" fmla="*/ 273132 h 706719"/>
              <a:gd name="connsiteX2734" fmla="*/ 236553 w 906630"/>
              <a:gd name="connsiteY2734" fmla="*/ 273132 h 706719"/>
              <a:gd name="connsiteX2735" fmla="*/ 238235 w 906630"/>
              <a:gd name="connsiteY2735" fmla="*/ 274787 h 706719"/>
              <a:gd name="connsiteX2736" fmla="*/ 238455 w 906630"/>
              <a:gd name="connsiteY2736" fmla="*/ 274787 h 706719"/>
              <a:gd name="connsiteX2737" fmla="*/ 239419 w 906630"/>
              <a:gd name="connsiteY2737" fmla="*/ 275421 h 706719"/>
              <a:gd name="connsiteX2738" fmla="*/ 241101 w 906630"/>
              <a:gd name="connsiteY2738" fmla="*/ 277076 h 706719"/>
              <a:gd name="connsiteX2739" fmla="*/ 241818 w 906630"/>
              <a:gd name="connsiteY2739" fmla="*/ 277738 h 706719"/>
              <a:gd name="connsiteX2740" fmla="*/ 242755 w 906630"/>
              <a:gd name="connsiteY2740" fmla="*/ 278042 h 706719"/>
              <a:gd name="connsiteX2741" fmla="*/ 244657 w 906630"/>
              <a:gd name="connsiteY2741" fmla="*/ 279035 h 706719"/>
              <a:gd name="connsiteX2742" fmla="*/ 245373 w 906630"/>
              <a:gd name="connsiteY2742" fmla="*/ 279366 h 706719"/>
              <a:gd name="connsiteX2743" fmla="*/ 247524 w 906630"/>
              <a:gd name="connsiteY2743" fmla="*/ 280993 h 706719"/>
              <a:gd name="connsiteX2744" fmla="*/ 247771 w 906630"/>
              <a:gd name="connsiteY2744" fmla="*/ 281324 h 706719"/>
              <a:gd name="connsiteX2745" fmla="*/ 248240 w 906630"/>
              <a:gd name="connsiteY2745" fmla="*/ 281655 h 706719"/>
              <a:gd name="connsiteX2746" fmla="*/ 248708 w 906630"/>
              <a:gd name="connsiteY2746" fmla="*/ 281986 h 706719"/>
              <a:gd name="connsiteX2747" fmla="*/ 250638 w 906630"/>
              <a:gd name="connsiteY2747" fmla="*/ 283310 h 706719"/>
              <a:gd name="connsiteX2748" fmla="*/ 251823 w 906630"/>
              <a:gd name="connsiteY2748" fmla="*/ 284275 h 706719"/>
              <a:gd name="connsiteX2749" fmla="*/ 253477 w 906630"/>
              <a:gd name="connsiteY2749" fmla="*/ 284606 h 706719"/>
              <a:gd name="connsiteX2750" fmla="*/ 254910 w 906630"/>
              <a:gd name="connsiteY2750" fmla="*/ 284606 h 706719"/>
              <a:gd name="connsiteX2751" fmla="*/ 255406 w 906630"/>
              <a:gd name="connsiteY2751" fmla="*/ 284606 h 706719"/>
              <a:gd name="connsiteX2752" fmla="*/ 255875 w 906630"/>
              <a:gd name="connsiteY2752" fmla="*/ 284606 h 706719"/>
              <a:gd name="connsiteX2753" fmla="*/ 256840 w 906630"/>
              <a:gd name="connsiteY2753" fmla="*/ 283944 h 706719"/>
              <a:gd name="connsiteX2754" fmla="*/ 257557 w 906630"/>
              <a:gd name="connsiteY2754" fmla="*/ 283613 h 706719"/>
              <a:gd name="connsiteX2755" fmla="*/ 257778 w 906630"/>
              <a:gd name="connsiteY2755" fmla="*/ 283310 h 706719"/>
              <a:gd name="connsiteX2756" fmla="*/ 258245 w 906630"/>
              <a:gd name="connsiteY2756" fmla="*/ 282648 h 706719"/>
              <a:gd name="connsiteX2757" fmla="*/ 258494 w 906630"/>
              <a:gd name="connsiteY2757" fmla="*/ 282648 h 706719"/>
              <a:gd name="connsiteX2758" fmla="*/ 259211 w 906630"/>
              <a:gd name="connsiteY2758" fmla="*/ 282317 h 706719"/>
              <a:gd name="connsiteX2759" fmla="*/ 260892 w 906630"/>
              <a:gd name="connsiteY2759" fmla="*/ 282317 h 706719"/>
              <a:gd name="connsiteX2760" fmla="*/ 262077 w 906630"/>
              <a:gd name="connsiteY2760" fmla="*/ 281655 h 706719"/>
              <a:gd name="connsiteX2761" fmla="*/ 262793 w 906630"/>
              <a:gd name="connsiteY2761" fmla="*/ 280993 h 706719"/>
              <a:gd name="connsiteX2762" fmla="*/ 263510 w 906630"/>
              <a:gd name="connsiteY2762" fmla="*/ 280993 h 706719"/>
              <a:gd name="connsiteX2763" fmla="*/ 264695 w 906630"/>
              <a:gd name="connsiteY2763" fmla="*/ 280689 h 706719"/>
              <a:gd name="connsiteX2764" fmla="*/ 264944 w 906630"/>
              <a:gd name="connsiteY2764" fmla="*/ 280358 h 706719"/>
              <a:gd name="connsiteX2765" fmla="*/ 265164 w 906630"/>
              <a:gd name="connsiteY2765" fmla="*/ 280358 h 706719"/>
              <a:gd name="connsiteX2766" fmla="*/ 266129 w 906630"/>
              <a:gd name="connsiteY2766" fmla="*/ 280358 h 706719"/>
              <a:gd name="connsiteX2767" fmla="*/ 266598 w 906630"/>
              <a:gd name="connsiteY2767" fmla="*/ 279696 h 706719"/>
              <a:gd name="connsiteX2768" fmla="*/ 266846 w 906630"/>
              <a:gd name="connsiteY2768" fmla="*/ 279696 h 706719"/>
              <a:gd name="connsiteX2769" fmla="*/ 267094 w 906630"/>
              <a:gd name="connsiteY2769" fmla="*/ 279366 h 706719"/>
              <a:gd name="connsiteX2770" fmla="*/ 268030 w 906630"/>
              <a:gd name="connsiteY2770" fmla="*/ 279035 h 706719"/>
              <a:gd name="connsiteX2771" fmla="*/ 269216 w 906630"/>
              <a:gd name="connsiteY2771" fmla="*/ 279366 h 706719"/>
              <a:gd name="connsiteX2772" fmla="*/ 270181 w 906630"/>
              <a:gd name="connsiteY2772" fmla="*/ 279035 h 706719"/>
              <a:gd name="connsiteX2773" fmla="*/ 271863 w 906630"/>
              <a:gd name="connsiteY2773" fmla="*/ 278042 h 706719"/>
              <a:gd name="connsiteX2774" fmla="*/ 272082 w 906630"/>
              <a:gd name="connsiteY2774" fmla="*/ 278042 h 706719"/>
              <a:gd name="connsiteX2775" fmla="*/ 272082 w 906630"/>
              <a:gd name="connsiteY2775" fmla="*/ 278373 h 706719"/>
              <a:gd name="connsiteX2776" fmla="*/ 272799 w 906630"/>
              <a:gd name="connsiteY2776" fmla="*/ 278373 h 706719"/>
              <a:gd name="connsiteX2777" fmla="*/ 273516 w 906630"/>
              <a:gd name="connsiteY2777" fmla="*/ 278042 h 706719"/>
              <a:gd name="connsiteX2778" fmla="*/ 274481 w 906630"/>
              <a:gd name="connsiteY2778" fmla="*/ 278042 h 706719"/>
              <a:gd name="connsiteX2779" fmla="*/ 274702 w 906630"/>
              <a:gd name="connsiteY2779" fmla="*/ 277738 h 706719"/>
              <a:gd name="connsiteX2780" fmla="*/ 275418 w 906630"/>
              <a:gd name="connsiteY2780" fmla="*/ 277738 h 706719"/>
              <a:gd name="connsiteX2781" fmla="*/ 275913 w 906630"/>
              <a:gd name="connsiteY2781" fmla="*/ 277738 h 706719"/>
              <a:gd name="connsiteX2782" fmla="*/ 276630 w 906630"/>
              <a:gd name="connsiteY2782" fmla="*/ 277738 h 706719"/>
              <a:gd name="connsiteX2783" fmla="*/ 277568 w 906630"/>
              <a:gd name="connsiteY2783" fmla="*/ 277407 h 706719"/>
              <a:gd name="connsiteX2784" fmla="*/ 278064 w 906630"/>
              <a:gd name="connsiteY2784" fmla="*/ 277738 h 706719"/>
              <a:gd name="connsiteX2785" fmla="*/ 278284 w 906630"/>
              <a:gd name="connsiteY2785" fmla="*/ 277738 h 706719"/>
              <a:gd name="connsiteX2786" fmla="*/ 279001 w 906630"/>
              <a:gd name="connsiteY2786" fmla="*/ 277738 h 706719"/>
              <a:gd name="connsiteX2787" fmla="*/ 279718 w 906630"/>
              <a:gd name="connsiteY2787" fmla="*/ 277407 h 706719"/>
              <a:gd name="connsiteX2788" fmla="*/ 279967 w 906630"/>
              <a:gd name="connsiteY2788" fmla="*/ 277407 h 706719"/>
              <a:gd name="connsiteX2789" fmla="*/ 280684 w 906630"/>
              <a:gd name="connsiteY2789" fmla="*/ 277407 h 706719"/>
              <a:gd name="connsiteX2790" fmla="*/ 280903 w 906630"/>
              <a:gd name="connsiteY2790" fmla="*/ 277407 h 706719"/>
              <a:gd name="connsiteX2791" fmla="*/ 281151 w 906630"/>
              <a:gd name="connsiteY2791" fmla="*/ 277738 h 706719"/>
              <a:gd name="connsiteX2792" fmla="*/ 281868 w 906630"/>
              <a:gd name="connsiteY2792" fmla="*/ 277738 h 706719"/>
              <a:gd name="connsiteX2793" fmla="*/ 282832 w 906630"/>
              <a:gd name="connsiteY2793" fmla="*/ 277738 h 706719"/>
              <a:gd name="connsiteX2794" fmla="*/ 283053 w 906630"/>
              <a:gd name="connsiteY2794" fmla="*/ 277738 h 706719"/>
              <a:gd name="connsiteX2795" fmla="*/ 283770 w 906630"/>
              <a:gd name="connsiteY2795" fmla="*/ 277738 h 706719"/>
              <a:gd name="connsiteX2796" fmla="*/ 284486 w 906630"/>
              <a:gd name="connsiteY2796" fmla="*/ 278042 h 706719"/>
              <a:gd name="connsiteX2797" fmla="*/ 286388 w 906630"/>
              <a:gd name="connsiteY2797" fmla="*/ 278042 h 706719"/>
              <a:gd name="connsiteX2798" fmla="*/ 286637 w 906630"/>
              <a:gd name="connsiteY2798" fmla="*/ 278042 h 706719"/>
              <a:gd name="connsiteX2799" fmla="*/ 287354 w 906630"/>
              <a:gd name="connsiteY2799" fmla="*/ 277738 h 706719"/>
              <a:gd name="connsiteX2800" fmla="*/ 287822 w 906630"/>
              <a:gd name="connsiteY2800" fmla="*/ 277738 h 706719"/>
              <a:gd name="connsiteX2801" fmla="*/ 288070 w 906630"/>
              <a:gd name="connsiteY2801" fmla="*/ 277738 h 706719"/>
              <a:gd name="connsiteX2802" fmla="*/ 289723 w 906630"/>
              <a:gd name="connsiteY2802" fmla="*/ 277407 h 706719"/>
              <a:gd name="connsiteX2803" fmla="*/ 291653 w 906630"/>
              <a:gd name="connsiteY2803" fmla="*/ 277076 h 706719"/>
              <a:gd name="connsiteX2804" fmla="*/ 292122 w 906630"/>
              <a:gd name="connsiteY2804" fmla="*/ 276745 h 706719"/>
              <a:gd name="connsiteX2805" fmla="*/ 292839 w 906630"/>
              <a:gd name="connsiteY2805" fmla="*/ 277076 h 706719"/>
              <a:gd name="connsiteX2806" fmla="*/ 293087 w 906630"/>
              <a:gd name="connsiteY2806" fmla="*/ 277076 h 706719"/>
              <a:gd name="connsiteX2807" fmla="*/ 294271 w 906630"/>
              <a:gd name="connsiteY2807" fmla="*/ 277076 h 706719"/>
              <a:gd name="connsiteX2808" fmla="*/ 294740 w 906630"/>
              <a:gd name="connsiteY2808" fmla="*/ 276745 h 706719"/>
              <a:gd name="connsiteX2809" fmla="*/ 295457 w 906630"/>
              <a:gd name="connsiteY2809" fmla="*/ 276745 h 706719"/>
              <a:gd name="connsiteX2810" fmla="*/ 295705 w 906630"/>
              <a:gd name="connsiteY2810" fmla="*/ 277407 h 706719"/>
              <a:gd name="connsiteX2811" fmla="*/ 295925 w 906630"/>
              <a:gd name="connsiteY2811" fmla="*/ 277407 h 706719"/>
              <a:gd name="connsiteX2812" fmla="*/ 296891 w 906630"/>
              <a:gd name="connsiteY2812" fmla="*/ 277407 h 706719"/>
              <a:gd name="connsiteX2813" fmla="*/ 297139 w 906630"/>
              <a:gd name="connsiteY2813" fmla="*/ 277076 h 706719"/>
              <a:gd name="connsiteX2814" fmla="*/ 297606 w 906630"/>
              <a:gd name="connsiteY2814" fmla="*/ 277076 h 706719"/>
              <a:gd name="connsiteX2815" fmla="*/ 298792 w 906630"/>
              <a:gd name="connsiteY2815" fmla="*/ 276745 h 706719"/>
              <a:gd name="connsiteX2816" fmla="*/ 299509 w 906630"/>
              <a:gd name="connsiteY2816" fmla="*/ 276083 h 706719"/>
              <a:gd name="connsiteX2817" fmla="*/ 300226 w 906630"/>
              <a:gd name="connsiteY2817" fmla="*/ 276083 h 706719"/>
              <a:gd name="connsiteX2818" fmla="*/ 300226 w 906630"/>
              <a:gd name="connsiteY2818" fmla="*/ 276414 h 706719"/>
              <a:gd name="connsiteX2819" fmla="*/ 301190 w 906630"/>
              <a:gd name="connsiteY2819" fmla="*/ 276745 h 706719"/>
              <a:gd name="connsiteX2820" fmla="*/ 301658 w 906630"/>
              <a:gd name="connsiteY2820" fmla="*/ 276745 h 706719"/>
              <a:gd name="connsiteX2821" fmla="*/ 302844 w 906630"/>
              <a:gd name="connsiteY2821" fmla="*/ 276414 h 706719"/>
              <a:gd name="connsiteX2822" fmla="*/ 303341 w 906630"/>
              <a:gd name="connsiteY2822" fmla="*/ 276414 h 706719"/>
              <a:gd name="connsiteX2823" fmla="*/ 303561 w 906630"/>
              <a:gd name="connsiteY2823" fmla="*/ 276414 h 706719"/>
              <a:gd name="connsiteX2824" fmla="*/ 303809 w 906630"/>
              <a:gd name="connsiteY2824" fmla="*/ 276414 h 706719"/>
              <a:gd name="connsiteX2825" fmla="*/ 304278 w 906630"/>
              <a:gd name="connsiteY2825" fmla="*/ 276083 h 706719"/>
              <a:gd name="connsiteX2826" fmla="*/ 304746 w 906630"/>
              <a:gd name="connsiteY2826" fmla="*/ 276083 h 706719"/>
              <a:gd name="connsiteX2827" fmla="*/ 305463 w 906630"/>
              <a:gd name="connsiteY2827" fmla="*/ 276414 h 706719"/>
              <a:gd name="connsiteX2828" fmla="*/ 305710 w 906630"/>
              <a:gd name="connsiteY2828" fmla="*/ 276745 h 706719"/>
              <a:gd name="connsiteX2829" fmla="*/ 307144 w 906630"/>
              <a:gd name="connsiteY2829" fmla="*/ 277076 h 706719"/>
              <a:gd name="connsiteX2830" fmla="*/ 307392 w 906630"/>
              <a:gd name="connsiteY2830" fmla="*/ 277407 h 706719"/>
              <a:gd name="connsiteX2831" fmla="*/ 308109 w 906630"/>
              <a:gd name="connsiteY2831" fmla="*/ 277407 h 706719"/>
              <a:gd name="connsiteX2832" fmla="*/ 308826 w 906630"/>
              <a:gd name="connsiteY2832" fmla="*/ 277076 h 706719"/>
              <a:gd name="connsiteX2833" fmla="*/ 309046 w 906630"/>
              <a:gd name="connsiteY2833" fmla="*/ 277407 h 706719"/>
              <a:gd name="connsiteX2834" fmla="*/ 309294 w 906630"/>
              <a:gd name="connsiteY2834" fmla="*/ 277738 h 706719"/>
              <a:gd name="connsiteX2835" fmla="*/ 309762 w 906630"/>
              <a:gd name="connsiteY2835" fmla="*/ 277738 h 706719"/>
              <a:gd name="connsiteX2836" fmla="*/ 310479 w 906630"/>
              <a:gd name="connsiteY2836" fmla="*/ 278042 h 706719"/>
              <a:gd name="connsiteX2837" fmla="*/ 311195 w 906630"/>
              <a:gd name="connsiteY2837" fmla="*/ 278042 h 706719"/>
              <a:gd name="connsiteX2838" fmla="*/ 311444 w 906630"/>
              <a:gd name="connsiteY2838" fmla="*/ 278042 h 706719"/>
              <a:gd name="connsiteX2839" fmla="*/ 311444 w 906630"/>
              <a:gd name="connsiteY2839" fmla="*/ 278704 h 706719"/>
              <a:gd name="connsiteX2840" fmla="*/ 311912 w 906630"/>
              <a:gd name="connsiteY2840" fmla="*/ 279035 h 706719"/>
              <a:gd name="connsiteX2841" fmla="*/ 312878 w 906630"/>
              <a:gd name="connsiteY2841" fmla="*/ 279035 h 706719"/>
              <a:gd name="connsiteX2842" fmla="*/ 313595 w 906630"/>
              <a:gd name="connsiteY2842" fmla="*/ 279035 h 706719"/>
              <a:gd name="connsiteX2843" fmla="*/ 315717 w 906630"/>
              <a:gd name="connsiteY2843" fmla="*/ 279035 h 706719"/>
              <a:gd name="connsiteX2844" fmla="*/ 315964 w 906630"/>
              <a:gd name="connsiteY2844" fmla="*/ 279035 h 706719"/>
              <a:gd name="connsiteX2845" fmla="*/ 316681 w 906630"/>
              <a:gd name="connsiteY2845" fmla="*/ 279035 h 706719"/>
              <a:gd name="connsiteX2846" fmla="*/ 318114 w 906630"/>
              <a:gd name="connsiteY2846" fmla="*/ 278373 h 706719"/>
              <a:gd name="connsiteX2847" fmla="*/ 318362 w 906630"/>
              <a:gd name="connsiteY2847" fmla="*/ 278373 h 706719"/>
              <a:gd name="connsiteX2848" fmla="*/ 318583 w 906630"/>
              <a:gd name="connsiteY2848" fmla="*/ 278373 h 706719"/>
              <a:gd name="connsiteX2849" fmla="*/ 319548 w 906630"/>
              <a:gd name="connsiteY2849" fmla="*/ 278373 h 706719"/>
              <a:gd name="connsiteX2850" fmla="*/ 319769 w 906630"/>
              <a:gd name="connsiteY2850" fmla="*/ 278373 h 706719"/>
              <a:gd name="connsiteX2851" fmla="*/ 320485 w 906630"/>
              <a:gd name="connsiteY2851" fmla="*/ 278704 h 706719"/>
              <a:gd name="connsiteX2852" fmla="*/ 320733 w 906630"/>
              <a:gd name="connsiteY2852" fmla="*/ 278704 h 706719"/>
              <a:gd name="connsiteX2853" fmla="*/ 320981 w 906630"/>
              <a:gd name="connsiteY2853" fmla="*/ 279035 h 706719"/>
              <a:gd name="connsiteX2854" fmla="*/ 321449 w 906630"/>
              <a:gd name="connsiteY2854" fmla="*/ 279035 h 706719"/>
              <a:gd name="connsiteX2855" fmla="*/ 322166 w 906630"/>
              <a:gd name="connsiteY2855" fmla="*/ 279035 h 706719"/>
              <a:gd name="connsiteX2856" fmla="*/ 323131 w 906630"/>
              <a:gd name="connsiteY2856" fmla="*/ 278704 h 706719"/>
              <a:gd name="connsiteX2857" fmla="*/ 323600 w 906630"/>
              <a:gd name="connsiteY2857" fmla="*/ 278042 h 706719"/>
              <a:gd name="connsiteX2858" fmla="*/ 324564 w 906630"/>
              <a:gd name="connsiteY2858" fmla="*/ 277738 h 706719"/>
              <a:gd name="connsiteX2859" fmla="*/ 325254 w 906630"/>
              <a:gd name="connsiteY2859" fmla="*/ 276745 h 706719"/>
              <a:gd name="connsiteX2860" fmla="*/ 325750 w 906630"/>
              <a:gd name="connsiteY2860" fmla="*/ 276745 h 706719"/>
              <a:gd name="connsiteX2861" fmla="*/ 327403 w 906630"/>
              <a:gd name="connsiteY2861" fmla="*/ 275752 h 706719"/>
              <a:gd name="connsiteX2862" fmla="*/ 327651 w 906630"/>
              <a:gd name="connsiteY2862" fmla="*/ 275752 h 706719"/>
              <a:gd name="connsiteX2863" fmla="*/ 328616 w 906630"/>
              <a:gd name="connsiteY2863" fmla="*/ 275118 h 706719"/>
              <a:gd name="connsiteX2864" fmla="*/ 329802 w 906630"/>
              <a:gd name="connsiteY2864" fmla="*/ 275421 h 706719"/>
              <a:gd name="connsiteX2865" fmla="*/ 330270 w 906630"/>
              <a:gd name="connsiteY2865" fmla="*/ 275421 h 706719"/>
              <a:gd name="connsiteX2866" fmla="*/ 330738 w 906630"/>
              <a:gd name="connsiteY2866" fmla="*/ 275421 h 706719"/>
              <a:gd name="connsiteX2867" fmla="*/ 331234 w 906630"/>
              <a:gd name="connsiteY2867" fmla="*/ 275421 h 706719"/>
              <a:gd name="connsiteX2868" fmla="*/ 331951 w 906630"/>
              <a:gd name="connsiteY2868" fmla="*/ 275118 h 706719"/>
              <a:gd name="connsiteX2869" fmla="*/ 333137 w 906630"/>
              <a:gd name="connsiteY2869" fmla="*/ 274787 h 706719"/>
              <a:gd name="connsiteX2870" fmla="*/ 333385 w 906630"/>
              <a:gd name="connsiteY2870" fmla="*/ 274787 h 706719"/>
              <a:gd name="connsiteX2871" fmla="*/ 334569 w 906630"/>
              <a:gd name="connsiteY2871" fmla="*/ 273794 h 706719"/>
              <a:gd name="connsiteX2872" fmla="*/ 334818 w 906630"/>
              <a:gd name="connsiteY2872" fmla="*/ 273463 h 706719"/>
              <a:gd name="connsiteX2873" fmla="*/ 335756 w 906630"/>
              <a:gd name="connsiteY2873" fmla="*/ 273463 h 706719"/>
              <a:gd name="connsiteX2874" fmla="*/ 336003 w 906630"/>
              <a:gd name="connsiteY2874" fmla="*/ 273463 h 706719"/>
              <a:gd name="connsiteX2875" fmla="*/ 336720 w 906630"/>
              <a:gd name="connsiteY2875" fmla="*/ 273794 h 706719"/>
              <a:gd name="connsiteX2876" fmla="*/ 337436 w 906630"/>
              <a:gd name="connsiteY2876" fmla="*/ 273463 h 706719"/>
              <a:gd name="connsiteX2877" fmla="*/ 338621 w 906630"/>
              <a:gd name="connsiteY2877" fmla="*/ 273132 h 706719"/>
              <a:gd name="connsiteX2878" fmla="*/ 339091 w 906630"/>
              <a:gd name="connsiteY2878" fmla="*/ 273132 h 706719"/>
              <a:gd name="connsiteX2879" fmla="*/ 340275 w 906630"/>
              <a:gd name="connsiteY2879" fmla="*/ 272800 h 706719"/>
              <a:gd name="connsiteX2880" fmla="*/ 340992 w 906630"/>
              <a:gd name="connsiteY2880" fmla="*/ 272469 h 706719"/>
              <a:gd name="connsiteX2881" fmla="*/ 341709 w 906630"/>
              <a:gd name="connsiteY2881" fmla="*/ 272167 h 706719"/>
              <a:gd name="connsiteX2882" fmla="*/ 342922 w 906630"/>
              <a:gd name="connsiteY2882" fmla="*/ 271836 h 706719"/>
              <a:gd name="connsiteX2883" fmla="*/ 343142 w 906630"/>
              <a:gd name="connsiteY2883" fmla="*/ 271505 h 706719"/>
              <a:gd name="connsiteX2884" fmla="*/ 343859 w 906630"/>
              <a:gd name="connsiteY2884" fmla="*/ 270843 h 706719"/>
              <a:gd name="connsiteX2885" fmla="*/ 344106 w 906630"/>
              <a:gd name="connsiteY2885" fmla="*/ 270843 h 706719"/>
              <a:gd name="connsiteX2886" fmla="*/ 344823 w 906630"/>
              <a:gd name="connsiteY2886" fmla="*/ 270511 h 706719"/>
              <a:gd name="connsiteX2887" fmla="*/ 345293 w 906630"/>
              <a:gd name="connsiteY2887" fmla="*/ 269849 h 706719"/>
              <a:gd name="connsiteX2888" fmla="*/ 345761 w 906630"/>
              <a:gd name="connsiteY2888" fmla="*/ 269518 h 706719"/>
              <a:gd name="connsiteX2889" fmla="*/ 346726 w 906630"/>
              <a:gd name="connsiteY2889" fmla="*/ 268552 h 706719"/>
              <a:gd name="connsiteX2890" fmla="*/ 347442 w 906630"/>
              <a:gd name="connsiteY2890" fmla="*/ 267559 h 706719"/>
              <a:gd name="connsiteX2891" fmla="*/ 347690 w 906630"/>
              <a:gd name="connsiteY2891" fmla="*/ 267559 h 706719"/>
              <a:gd name="connsiteX2892" fmla="*/ 348628 w 906630"/>
              <a:gd name="connsiteY2892" fmla="*/ 267559 h 706719"/>
              <a:gd name="connsiteX2893" fmla="*/ 349124 w 906630"/>
              <a:gd name="connsiteY2893" fmla="*/ 267559 h 706719"/>
              <a:gd name="connsiteX2894" fmla="*/ 349345 w 906630"/>
              <a:gd name="connsiteY2894" fmla="*/ 267229 h 706719"/>
              <a:gd name="connsiteX2895" fmla="*/ 349592 w 906630"/>
              <a:gd name="connsiteY2895" fmla="*/ 267229 h 706719"/>
              <a:gd name="connsiteX2896" fmla="*/ 350061 w 906630"/>
              <a:gd name="connsiteY2896" fmla="*/ 267229 h 706719"/>
              <a:gd name="connsiteX2897" fmla="*/ 350778 w 906630"/>
              <a:gd name="connsiteY2897" fmla="*/ 267229 h 706719"/>
              <a:gd name="connsiteX2898" fmla="*/ 351246 w 906630"/>
              <a:gd name="connsiteY2898" fmla="*/ 267229 h 706719"/>
              <a:gd name="connsiteX2899" fmla="*/ 351742 w 906630"/>
              <a:gd name="connsiteY2899" fmla="*/ 266898 h 706719"/>
              <a:gd name="connsiteX2900" fmla="*/ 352211 w 906630"/>
              <a:gd name="connsiteY2900" fmla="*/ 266898 h 706719"/>
              <a:gd name="connsiteX2901" fmla="*/ 352927 w 906630"/>
              <a:gd name="connsiteY2901" fmla="*/ 265932 h 706719"/>
              <a:gd name="connsiteX2902" fmla="*/ 353644 w 906630"/>
              <a:gd name="connsiteY2902" fmla="*/ 265270 h 706719"/>
              <a:gd name="connsiteX2903" fmla="*/ 353892 w 906630"/>
              <a:gd name="connsiteY2903" fmla="*/ 264608 h 706719"/>
              <a:gd name="connsiteX2904" fmla="*/ 354609 w 906630"/>
              <a:gd name="connsiteY2904" fmla="*/ 263946 h 706719"/>
              <a:gd name="connsiteX2905" fmla="*/ 355325 w 906630"/>
              <a:gd name="connsiteY2905" fmla="*/ 262650 h 706719"/>
              <a:gd name="connsiteX2906" fmla="*/ 356015 w 906630"/>
              <a:gd name="connsiteY2906" fmla="*/ 261326 h 706719"/>
              <a:gd name="connsiteX2907" fmla="*/ 356262 w 906630"/>
              <a:gd name="connsiteY2907" fmla="*/ 260995 h 706719"/>
              <a:gd name="connsiteX2908" fmla="*/ 356731 w 906630"/>
              <a:gd name="connsiteY2908" fmla="*/ 260333 h 706719"/>
              <a:gd name="connsiteX2909" fmla="*/ 357696 w 906630"/>
              <a:gd name="connsiteY2909" fmla="*/ 258375 h 706719"/>
              <a:gd name="connsiteX2910" fmla="*/ 358165 w 906630"/>
              <a:gd name="connsiteY2910" fmla="*/ 257713 h 706719"/>
              <a:gd name="connsiteX2911" fmla="*/ 358413 w 906630"/>
              <a:gd name="connsiteY2911" fmla="*/ 257382 h 706719"/>
              <a:gd name="connsiteX2912" fmla="*/ 358882 w 906630"/>
              <a:gd name="connsiteY2912" fmla="*/ 256719 h 706719"/>
              <a:gd name="connsiteX2913" fmla="*/ 359130 w 906630"/>
              <a:gd name="connsiteY2913" fmla="*/ 256388 h 706719"/>
              <a:gd name="connsiteX2914" fmla="*/ 359597 w 906630"/>
              <a:gd name="connsiteY2914" fmla="*/ 256719 h 706719"/>
              <a:gd name="connsiteX2915" fmla="*/ 360094 w 906630"/>
              <a:gd name="connsiteY2915" fmla="*/ 256388 h 706719"/>
              <a:gd name="connsiteX2916" fmla="*/ 360563 w 906630"/>
              <a:gd name="connsiteY2916" fmla="*/ 255753 h 706719"/>
              <a:gd name="connsiteX2917" fmla="*/ 361748 w 906630"/>
              <a:gd name="connsiteY2917" fmla="*/ 255091 h 706719"/>
              <a:gd name="connsiteX2918" fmla="*/ 362465 w 906630"/>
              <a:gd name="connsiteY2918" fmla="*/ 254761 h 706719"/>
              <a:gd name="connsiteX2919" fmla="*/ 362713 w 906630"/>
              <a:gd name="connsiteY2919" fmla="*/ 254761 h 706719"/>
              <a:gd name="connsiteX2920" fmla="*/ 363181 w 906630"/>
              <a:gd name="connsiteY2920" fmla="*/ 253768 h 706719"/>
              <a:gd name="connsiteX2921" fmla="*/ 363649 w 906630"/>
              <a:gd name="connsiteY2921" fmla="*/ 253768 h 706719"/>
              <a:gd name="connsiteX2922" fmla="*/ 364145 w 906630"/>
              <a:gd name="connsiteY2922" fmla="*/ 253437 h 706719"/>
              <a:gd name="connsiteX2923" fmla="*/ 364366 w 906630"/>
              <a:gd name="connsiteY2923" fmla="*/ 252775 h 706719"/>
              <a:gd name="connsiteX2924" fmla="*/ 365579 w 906630"/>
              <a:gd name="connsiteY2924" fmla="*/ 252113 h 706719"/>
              <a:gd name="connsiteX2925" fmla="*/ 366048 w 906630"/>
              <a:gd name="connsiteY2925" fmla="*/ 251809 h 706719"/>
              <a:gd name="connsiteX2926" fmla="*/ 366269 w 906630"/>
              <a:gd name="connsiteY2926" fmla="*/ 251478 h 706719"/>
              <a:gd name="connsiteX2927" fmla="*/ 366516 w 906630"/>
              <a:gd name="connsiteY2927" fmla="*/ 250816 h 706719"/>
              <a:gd name="connsiteX2928" fmla="*/ 366985 w 906630"/>
              <a:gd name="connsiteY2928" fmla="*/ 251147 h 706719"/>
              <a:gd name="connsiteX2929" fmla="*/ 367482 w 906630"/>
              <a:gd name="connsiteY2929" fmla="*/ 250816 h 706719"/>
              <a:gd name="connsiteX2930" fmla="*/ 367950 w 906630"/>
              <a:gd name="connsiteY2930" fmla="*/ 250485 h 706719"/>
              <a:gd name="connsiteX2931" fmla="*/ 368198 w 906630"/>
              <a:gd name="connsiteY2931" fmla="*/ 250485 h 706719"/>
              <a:gd name="connsiteX2932" fmla="*/ 368418 w 906630"/>
              <a:gd name="connsiteY2932" fmla="*/ 250485 h 706719"/>
              <a:gd name="connsiteX2933" fmla="*/ 368667 w 906630"/>
              <a:gd name="connsiteY2933" fmla="*/ 250154 h 706719"/>
              <a:gd name="connsiteX2934" fmla="*/ 368667 w 906630"/>
              <a:gd name="connsiteY2934" fmla="*/ 249823 h 706719"/>
              <a:gd name="connsiteX2935" fmla="*/ 369135 w 906630"/>
              <a:gd name="connsiteY2935" fmla="*/ 249823 h 706719"/>
              <a:gd name="connsiteX2936" fmla="*/ 369851 w 906630"/>
              <a:gd name="connsiteY2936" fmla="*/ 249492 h 706719"/>
              <a:gd name="connsiteX2937" fmla="*/ 370347 w 906630"/>
              <a:gd name="connsiteY2937" fmla="*/ 249162 h 706719"/>
              <a:gd name="connsiteX2938" fmla="*/ 371064 w 906630"/>
              <a:gd name="connsiteY2938" fmla="*/ 248831 h 706719"/>
              <a:gd name="connsiteX2939" fmla="*/ 371754 w 906630"/>
              <a:gd name="connsiteY2939" fmla="*/ 248500 h 706719"/>
              <a:gd name="connsiteX2940" fmla="*/ 372250 w 906630"/>
              <a:gd name="connsiteY2940" fmla="*/ 248169 h 706719"/>
              <a:gd name="connsiteX2941" fmla="*/ 372470 w 906630"/>
              <a:gd name="connsiteY2941" fmla="*/ 248169 h 706719"/>
              <a:gd name="connsiteX2942" fmla="*/ 372718 w 906630"/>
              <a:gd name="connsiteY2942" fmla="*/ 248169 h 706719"/>
              <a:gd name="connsiteX2943" fmla="*/ 372966 w 906630"/>
              <a:gd name="connsiteY2943" fmla="*/ 247865 h 706719"/>
              <a:gd name="connsiteX2944" fmla="*/ 373186 w 906630"/>
              <a:gd name="connsiteY2944" fmla="*/ 247865 h 706719"/>
              <a:gd name="connsiteX2945" fmla="*/ 374152 w 906630"/>
              <a:gd name="connsiteY2945" fmla="*/ 247534 h 706719"/>
              <a:gd name="connsiteX2946" fmla="*/ 374620 w 906630"/>
              <a:gd name="connsiteY2946" fmla="*/ 247203 h 706719"/>
              <a:gd name="connsiteX2947" fmla="*/ 375116 w 906630"/>
              <a:gd name="connsiteY2947" fmla="*/ 246872 h 706719"/>
              <a:gd name="connsiteX2948" fmla="*/ 375586 w 906630"/>
              <a:gd name="connsiteY2948" fmla="*/ 246872 h 706719"/>
              <a:gd name="connsiteX2949" fmla="*/ 376301 w 906630"/>
              <a:gd name="connsiteY2949" fmla="*/ 245879 h 706719"/>
              <a:gd name="connsiteX2950" fmla="*/ 376770 w 906630"/>
              <a:gd name="connsiteY2950" fmla="*/ 245217 h 706719"/>
              <a:gd name="connsiteX2951" fmla="*/ 377238 w 906630"/>
              <a:gd name="connsiteY2951" fmla="*/ 243893 h 706719"/>
              <a:gd name="connsiteX2952" fmla="*/ 377487 w 906630"/>
              <a:gd name="connsiteY2952" fmla="*/ 243590 h 706719"/>
              <a:gd name="connsiteX2953" fmla="*/ 379885 w 906630"/>
              <a:gd name="connsiteY2953" fmla="*/ 242265 h 706719"/>
              <a:gd name="connsiteX2954" fmla="*/ 380105 w 906630"/>
              <a:gd name="connsiteY2954" fmla="*/ 242265 h 706719"/>
              <a:gd name="connsiteX2955" fmla="*/ 380105 w 906630"/>
              <a:gd name="connsiteY2955" fmla="*/ 241934 h 706719"/>
              <a:gd name="connsiteX2956" fmla="*/ 381318 w 906630"/>
              <a:gd name="connsiteY2956" fmla="*/ 241272 h 706719"/>
              <a:gd name="connsiteX2957" fmla="*/ 381539 w 906630"/>
              <a:gd name="connsiteY2957" fmla="*/ 240941 h 706719"/>
              <a:gd name="connsiteX2958" fmla="*/ 382256 w 906630"/>
              <a:gd name="connsiteY2958" fmla="*/ 240610 h 706719"/>
              <a:gd name="connsiteX2959" fmla="*/ 382972 w 906630"/>
              <a:gd name="connsiteY2959" fmla="*/ 240279 h 706719"/>
              <a:gd name="connsiteX2960" fmla="*/ 383440 w 906630"/>
              <a:gd name="connsiteY2960" fmla="*/ 239286 h 706719"/>
              <a:gd name="connsiteX2961" fmla="*/ 384405 w 906630"/>
              <a:gd name="connsiteY2961" fmla="*/ 239286 h 706719"/>
              <a:gd name="connsiteX2962" fmla="*/ 385371 w 906630"/>
              <a:gd name="connsiteY2962" fmla="*/ 238983 h 706719"/>
              <a:gd name="connsiteX2963" fmla="*/ 387024 w 906630"/>
              <a:gd name="connsiteY2963" fmla="*/ 238983 h 706719"/>
              <a:gd name="connsiteX2964" fmla="*/ 387493 w 906630"/>
              <a:gd name="connsiteY2964" fmla="*/ 238652 h 706719"/>
              <a:gd name="connsiteX2965" fmla="*/ 387493 w 906630"/>
              <a:gd name="connsiteY2965" fmla="*/ 238983 h 706719"/>
              <a:gd name="connsiteX2966" fmla="*/ 388926 w 906630"/>
              <a:gd name="connsiteY2966" fmla="*/ 238652 h 706719"/>
              <a:gd name="connsiteX2967" fmla="*/ 389173 w 906630"/>
              <a:gd name="connsiteY2967" fmla="*/ 238652 h 706719"/>
              <a:gd name="connsiteX2968" fmla="*/ 389642 w 906630"/>
              <a:gd name="connsiteY2968" fmla="*/ 238983 h 706719"/>
              <a:gd name="connsiteX2969" fmla="*/ 390359 w 906630"/>
              <a:gd name="connsiteY2969" fmla="*/ 239617 h 706719"/>
              <a:gd name="connsiteX2970" fmla="*/ 390856 w 906630"/>
              <a:gd name="connsiteY2970" fmla="*/ 240279 h 706719"/>
              <a:gd name="connsiteX2971" fmla="*/ 391793 w 906630"/>
              <a:gd name="connsiteY2971" fmla="*/ 240610 h 706719"/>
              <a:gd name="connsiteX2972" fmla="*/ 392757 w 906630"/>
              <a:gd name="connsiteY2972" fmla="*/ 240610 h 706719"/>
              <a:gd name="connsiteX2973" fmla="*/ 392978 w 906630"/>
              <a:gd name="connsiteY2973" fmla="*/ 240610 h 706719"/>
              <a:gd name="connsiteX2974" fmla="*/ 393474 w 906630"/>
              <a:gd name="connsiteY2974" fmla="*/ 240941 h 706719"/>
              <a:gd name="connsiteX2975" fmla="*/ 394908 w 906630"/>
              <a:gd name="connsiteY2975" fmla="*/ 240610 h 706719"/>
              <a:gd name="connsiteX2976" fmla="*/ 395128 w 906630"/>
              <a:gd name="connsiteY2976" fmla="*/ 240610 h 706719"/>
              <a:gd name="connsiteX2977" fmla="*/ 395845 w 906630"/>
              <a:gd name="connsiteY2977" fmla="*/ 240279 h 706719"/>
              <a:gd name="connsiteX2978" fmla="*/ 396561 w 906630"/>
              <a:gd name="connsiteY2978" fmla="*/ 240941 h 706719"/>
              <a:gd name="connsiteX2979" fmla="*/ 397057 w 906630"/>
              <a:gd name="connsiteY2979" fmla="*/ 240610 h 706719"/>
              <a:gd name="connsiteX2980" fmla="*/ 397277 w 906630"/>
              <a:gd name="connsiteY2980" fmla="*/ 240610 h 706719"/>
              <a:gd name="connsiteX2981" fmla="*/ 397994 w 906630"/>
              <a:gd name="connsiteY2981" fmla="*/ 240610 h 706719"/>
              <a:gd name="connsiteX2982" fmla="*/ 398959 w 906630"/>
              <a:gd name="connsiteY2982" fmla="*/ 240279 h 706719"/>
              <a:gd name="connsiteX2983" fmla="*/ 399427 w 906630"/>
              <a:gd name="connsiteY2983" fmla="*/ 239617 h 706719"/>
              <a:gd name="connsiteX2984" fmla="*/ 399897 w 906630"/>
              <a:gd name="connsiteY2984" fmla="*/ 239617 h 706719"/>
              <a:gd name="connsiteX2985" fmla="*/ 400393 w 906630"/>
              <a:gd name="connsiteY2985" fmla="*/ 239617 h 706719"/>
              <a:gd name="connsiteX2986" fmla="*/ 401110 w 906630"/>
              <a:gd name="connsiteY2986" fmla="*/ 239286 h 706719"/>
              <a:gd name="connsiteX2987" fmla="*/ 401578 w 906630"/>
              <a:gd name="connsiteY2987" fmla="*/ 238983 h 706719"/>
              <a:gd name="connsiteX2988" fmla="*/ 403011 w 906630"/>
              <a:gd name="connsiteY2988" fmla="*/ 238652 h 706719"/>
              <a:gd name="connsiteX2989" fmla="*/ 403949 w 906630"/>
              <a:gd name="connsiteY2989" fmla="*/ 238321 h 706719"/>
              <a:gd name="connsiteX2990" fmla="*/ 404445 w 906630"/>
              <a:gd name="connsiteY2990" fmla="*/ 238321 h 706719"/>
              <a:gd name="connsiteX2991" fmla="*/ 405162 w 906630"/>
              <a:gd name="connsiteY2991" fmla="*/ 237659 h 706719"/>
              <a:gd name="connsiteX2992" fmla="*/ 406098 w 906630"/>
              <a:gd name="connsiteY2992" fmla="*/ 236666 h 706719"/>
              <a:gd name="connsiteX2993" fmla="*/ 406346 w 906630"/>
              <a:gd name="connsiteY2993" fmla="*/ 236004 h 706719"/>
              <a:gd name="connsiteX2994" fmla="*/ 406346 w 906630"/>
              <a:gd name="connsiteY2994" fmla="*/ 235673 h 706719"/>
              <a:gd name="connsiteX2995" fmla="*/ 407311 w 906630"/>
              <a:gd name="connsiteY2995" fmla="*/ 233384 h 706719"/>
              <a:gd name="connsiteX2996" fmla="*/ 408001 w 906630"/>
              <a:gd name="connsiteY2996" fmla="*/ 231067 h 706719"/>
              <a:gd name="connsiteX2997" fmla="*/ 408497 w 906630"/>
              <a:gd name="connsiteY2997" fmla="*/ 226791 h 706719"/>
              <a:gd name="connsiteX2998" fmla="*/ 408717 w 906630"/>
              <a:gd name="connsiteY2998" fmla="*/ 224805 h 706719"/>
              <a:gd name="connsiteX2999" fmla="*/ 408717 w 906630"/>
              <a:gd name="connsiteY2999" fmla="*/ 219537 h 706719"/>
              <a:gd name="connsiteX3000" fmla="*/ 408717 w 906630"/>
              <a:gd name="connsiteY3000" fmla="*/ 219206 h 706719"/>
              <a:gd name="connsiteX3001" fmla="*/ 408717 w 906630"/>
              <a:gd name="connsiteY3001" fmla="*/ 216889 h 706719"/>
              <a:gd name="connsiteX3002" fmla="*/ 408497 w 906630"/>
              <a:gd name="connsiteY3002" fmla="*/ 214269 h 706719"/>
              <a:gd name="connsiteX3003" fmla="*/ 408248 w 906630"/>
              <a:gd name="connsiteY3003" fmla="*/ 212944 h 706719"/>
              <a:gd name="connsiteX3004" fmla="*/ 408248 w 906630"/>
              <a:gd name="connsiteY3004" fmla="*/ 211951 h 706719"/>
              <a:gd name="connsiteX3005" fmla="*/ 408248 w 906630"/>
              <a:gd name="connsiteY3005" fmla="*/ 211620 h 706719"/>
              <a:gd name="connsiteX3006" fmla="*/ 407780 w 906630"/>
              <a:gd name="connsiteY3006" fmla="*/ 208310 h 706719"/>
              <a:gd name="connsiteX3007" fmla="*/ 407780 w 906630"/>
              <a:gd name="connsiteY3007" fmla="*/ 207979 h 706719"/>
              <a:gd name="connsiteX3008" fmla="*/ 407063 w 906630"/>
              <a:gd name="connsiteY3008" fmla="*/ 203042 h 706719"/>
              <a:gd name="connsiteX3009" fmla="*/ 406814 w 906630"/>
              <a:gd name="connsiteY3009" fmla="*/ 202711 h 706719"/>
              <a:gd name="connsiteX3010" fmla="*/ 406594 w 906630"/>
              <a:gd name="connsiteY3010" fmla="*/ 201387 h 706719"/>
              <a:gd name="connsiteX3011" fmla="*/ 405630 w 906630"/>
              <a:gd name="connsiteY3011" fmla="*/ 197084 h 706719"/>
              <a:gd name="connsiteX3012" fmla="*/ 405162 w 906630"/>
              <a:gd name="connsiteY3012" fmla="*/ 194436 h 706719"/>
              <a:gd name="connsiteX3013" fmla="*/ 404196 w 906630"/>
              <a:gd name="connsiteY3013" fmla="*/ 193443 h 706719"/>
              <a:gd name="connsiteX3014" fmla="*/ 404196 w 906630"/>
              <a:gd name="connsiteY3014" fmla="*/ 192781 h 706719"/>
              <a:gd name="connsiteX3015" fmla="*/ 404445 w 906630"/>
              <a:gd name="connsiteY3015" fmla="*/ 192119 h 706719"/>
              <a:gd name="connsiteX3016" fmla="*/ 404445 w 906630"/>
              <a:gd name="connsiteY3016" fmla="*/ 191788 h 706719"/>
              <a:gd name="connsiteX3017" fmla="*/ 403479 w 906630"/>
              <a:gd name="connsiteY3017" fmla="*/ 192781 h 706719"/>
              <a:gd name="connsiteX3018" fmla="*/ 403011 w 906630"/>
              <a:gd name="connsiteY3018" fmla="*/ 192450 h 706719"/>
              <a:gd name="connsiteX3019" fmla="*/ 402762 w 906630"/>
              <a:gd name="connsiteY3019" fmla="*/ 192119 h 706719"/>
              <a:gd name="connsiteX3020" fmla="*/ 403232 w 906630"/>
              <a:gd name="connsiteY3020" fmla="*/ 191788 h 706719"/>
              <a:gd name="connsiteX3021" fmla="*/ 402762 w 906630"/>
              <a:gd name="connsiteY3021" fmla="*/ 191126 h 706719"/>
              <a:gd name="connsiteX3022" fmla="*/ 402294 w 906630"/>
              <a:gd name="connsiteY3022" fmla="*/ 191126 h 706719"/>
              <a:gd name="connsiteX3023" fmla="*/ 401110 w 906630"/>
              <a:gd name="connsiteY3023" fmla="*/ 191126 h 706719"/>
              <a:gd name="connsiteX3024" fmla="*/ 400861 w 906630"/>
              <a:gd name="connsiteY3024" fmla="*/ 191126 h 706719"/>
              <a:gd name="connsiteX3025" fmla="*/ 400393 w 906630"/>
              <a:gd name="connsiteY3025" fmla="*/ 191126 h 706719"/>
              <a:gd name="connsiteX3026" fmla="*/ 400393 w 906630"/>
              <a:gd name="connsiteY3026" fmla="*/ 190795 h 706719"/>
              <a:gd name="connsiteX3027" fmla="*/ 400861 w 906630"/>
              <a:gd name="connsiteY3027" fmla="*/ 189802 h 706719"/>
              <a:gd name="connsiteX3028" fmla="*/ 400861 w 906630"/>
              <a:gd name="connsiteY3028" fmla="*/ 189471 h 706719"/>
              <a:gd name="connsiteX3029" fmla="*/ 400613 w 906630"/>
              <a:gd name="connsiteY3029" fmla="*/ 189139 h 706719"/>
              <a:gd name="connsiteX3030" fmla="*/ 400144 w 906630"/>
              <a:gd name="connsiteY3030" fmla="*/ 189139 h 706719"/>
              <a:gd name="connsiteX3031" fmla="*/ 399897 w 906630"/>
              <a:gd name="connsiteY3031" fmla="*/ 189139 h 706719"/>
              <a:gd name="connsiteX3032" fmla="*/ 399427 w 906630"/>
              <a:gd name="connsiteY3032" fmla="*/ 188808 h 706719"/>
              <a:gd name="connsiteX3033" fmla="*/ 398959 w 906630"/>
              <a:gd name="connsiteY3033" fmla="*/ 189139 h 706719"/>
              <a:gd name="connsiteX3034" fmla="*/ 397994 w 906630"/>
              <a:gd name="connsiteY3034" fmla="*/ 189139 h 706719"/>
              <a:gd name="connsiteX3035" fmla="*/ 397057 w 906630"/>
              <a:gd name="connsiteY3035" fmla="*/ 189139 h 706719"/>
              <a:gd name="connsiteX3036" fmla="*/ 397526 w 906630"/>
              <a:gd name="connsiteY3036" fmla="*/ 187485 h 706719"/>
              <a:gd name="connsiteX3037" fmla="*/ 397277 w 906630"/>
              <a:gd name="connsiteY3037" fmla="*/ 186823 h 706719"/>
              <a:gd name="connsiteX3038" fmla="*/ 397277 w 906630"/>
              <a:gd name="connsiteY3038" fmla="*/ 186492 h 706719"/>
              <a:gd name="connsiteX3039" fmla="*/ 398243 w 906630"/>
              <a:gd name="connsiteY3039" fmla="*/ 185168 h 706719"/>
              <a:gd name="connsiteX3040" fmla="*/ 398463 w 906630"/>
              <a:gd name="connsiteY3040" fmla="*/ 184506 h 706719"/>
              <a:gd name="connsiteX3041" fmla="*/ 399676 w 906630"/>
              <a:gd name="connsiteY3041" fmla="*/ 183513 h 706719"/>
              <a:gd name="connsiteX3042" fmla="*/ 399897 w 906630"/>
              <a:gd name="connsiteY3042" fmla="*/ 183182 h 706719"/>
              <a:gd name="connsiteX3043" fmla="*/ 401110 w 906630"/>
              <a:gd name="connsiteY3043" fmla="*/ 182520 h 706719"/>
              <a:gd name="connsiteX3044" fmla="*/ 401578 w 906630"/>
              <a:gd name="connsiteY3044" fmla="*/ 182189 h 706719"/>
              <a:gd name="connsiteX3045" fmla="*/ 402515 w 906630"/>
              <a:gd name="connsiteY3045" fmla="*/ 182520 h 706719"/>
              <a:gd name="connsiteX3046" fmla="*/ 405162 w 906630"/>
              <a:gd name="connsiteY3046" fmla="*/ 181527 h 706719"/>
              <a:gd name="connsiteX3047" fmla="*/ 405630 w 906630"/>
              <a:gd name="connsiteY3047" fmla="*/ 181196 h 706719"/>
              <a:gd name="connsiteX3048" fmla="*/ 405877 w 906630"/>
              <a:gd name="connsiteY3048" fmla="*/ 180865 h 706719"/>
              <a:gd name="connsiteX3049" fmla="*/ 406098 w 906630"/>
              <a:gd name="connsiteY3049" fmla="*/ 180865 h 706719"/>
              <a:gd name="connsiteX3050" fmla="*/ 406098 w 906630"/>
              <a:gd name="connsiteY3050" fmla="*/ 180534 h 706719"/>
              <a:gd name="connsiteX3051" fmla="*/ 406346 w 906630"/>
              <a:gd name="connsiteY3051" fmla="*/ 180203 h 706719"/>
              <a:gd name="connsiteX3052" fmla="*/ 406814 w 906630"/>
              <a:gd name="connsiteY3052" fmla="*/ 179209 h 706719"/>
              <a:gd name="connsiteX3053" fmla="*/ 407311 w 906630"/>
              <a:gd name="connsiteY3053" fmla="*/ 179872 h 706719"/>
              <a:gd name="connsiteX3054" fmla="*/ 406594 w 906630"/>
              <a:gd name="connsiteY3054" fmla="*/ 180534 h 706719"/>
              <a:gd name="connsiteX3055" fmla="*/ 406594 w 906630"/>
              <a:gd name="connsiteY3055" fmla="*/ 180865 h 706719"/>
              <a:gd name="connsiteX3056" fmla="*/ 405877 w 906630"/>
              <a:gd name="connsiteY3056" fmla="*/ 182520 h 706719"/>
              <a:gd name="connsiteX3057" fmla="*/ 405381 w 906630"/>
              <a:gd name="connsiteY3057" fmla="*/ 183182 h 706719"/>
              <a:gd name="connsiteX3058" fmla="*/ 404196 w 906630"/>
              <a:gd name="connsiteY3058" fmla="*/ 185168 h 706719"/>
              <a:gd name="connsiteX3059" fmla="*/ 404445 w 906630"/>
              <a:gd name="connsiteY3059" fmla="*/ 185168 h 706719"/>
              <a:gd name="connsiteX3060" fmla="*/ 405381 w 906630"/>
              <a:gd name="connsiteY3060" fmla="*/ 184837 h 706719"/>
              <a:gd name="connsiteX3061" fmla="*/ 406098 w 906630"/>
              <a:gd name="connsiteY3061" fmla="*/ 184837 h 706719"/>
              <a:gd name="connsiteX3062" fmla="*/ 406814 w 906630"/>
              <a:gd name="connsiteY3062" fmla="*/ 185168 h 706719"/>
              <a:gd name="connsiteX3063" fmla="*/ 406814 w 906630"/>
              <a:gd name="connsiteY3063" fmla="*/ 185830 h 706719"/>
              <a:gd name="connsiteX3064" fmla="*/ 407311 w 906630"/>
              <a:gd name="connsiteY3064" fmla="*/ 185830 h 706719"/>
              <a:gd name="connsiteX3065" fmla="*/ 407531 w 906630"/>
              <a:gd name="connsiteY3065" fmla="*/ 186492 h 706719"/>
              <a:gd name="connsiteX3066" fmla="*/ 407780 w 906630"/>
              <a:gd name="connsiteY3066" fmla="*/ 186823 h 706719"/>
              <a:gd name="connsiteX3067" fmla="*/ 408001 w 906630"/>
              <a:gd name="connsiteY3067" fmla="*/ 186823 h 706719"/>
              <a:gd name="connsiteX3068" fmla="*/ 408497 w 906630"/>
              <a:gd name="connsiteY3068" fmla="*/ 186492 h 706719"/>
              <a:gd name="connsiteX3069" fmla="*/ 408497 w 906630"/>
              <a:gd name="connsiteY3069" fmla="*/ 186161 h 706719"/>
              <a:gd name="connsiteX3070" fmla="*/ 408248 w 906630"/>
              <a:gd name="connsiteY3070" fmla="*/ 185168 h 706719"/>
              <a:gd name="connsiteX3071" fmla="*/ 408248 w 906630"/>
              <a:gd name="connsiteY3071" fmla="*/ 184837 h 706719"/>
              <a:gd name="connsiteX3072" fmla="*/ 409212 w 906630"/>
              <a:gd name="connsiteY3072" fmla="*/ 184175 h 706719"/>
              <a:gd name="connsiteX3073" fmla="*/ 410646 w 906630"/>
              <a:gd name="connsiteY3073" fmla="*/ 182851 h 706719"/>
              <a:gd name="connsiteX3074" fmla="*/ 411583 w 906630"/>
              <a:gd name="connsiteY3074" fmla="*/ 182520 h 706719"/>
              <a:gd name="connsiteX3075" fmla="*/ 412079 w 906630"/>
              <a:gd name="connsiteY3075" fmla="*/ 182189 h 706719"/>
              <a:gd name="connsiteX3076" fmla="*/ 412300 w 906630"/>
              <a:gd name="connsiteY3076" fmla="*/ 181858 h 706719"/>
              <a:gd name="connsiteX3077" fmla="*/ 413265 w 906630"/>
              <a:gd name="connsiteY3077" fmla="*/ 181196 h 706719"/>
              <a:gd name="connsiteX3078" fmla="*/ 413733 w 906630"/>
              <a:gd name="connsiteY3078" fmla="*/ 180865 h 706719"/>
              <a:gd name="connsiteX3079" fmla="*/ 414698 w 906630"/>
              <a:gd name="connsiteY3079" fmla="*/ 181196 h 706719"/>
              <a:gd name="connsiteX3080" fmla="*/ 416131 w 906630"/>
              <a:gd name="connsiteY3080" fmla="*/ 180534 h 706719"/>
              <a:gd name="connsiteX3081" fmla="*/ 416131 w 906630"/>
              <a:gd name="connsiteY3081" fmla="*/ 180203 h 706719"/>
              <a:gd name="connsiteX3082" fmla="*/ 416848 w 906630"/>
              <a:gd name="connsiteY3082" fmla="*/ 179540 h 706719"/>
              <a:gd name="connsiteX3083" fmla="*/ 416848 w 906630"/>
              <a:gd name="connsiteY3083" fmla="*/ 178878 h 706719"/>
              <a:gd name="connsiteX3084" fmla="*/ 416848 w 906630"/>
              <a:gd name="connsiteY3084" fmla="*/ 178547 h 706719"/>
              <a:gd name="connsiteX3085" fmla="*/ 416600 w 906630"/>
              <a:gd name="connsiteY3085" fmla="*/ 178216 h 706719"/>
              <a:gd name="connsiteX3086" fmla="*/ 417069 w 906630"/>
              <a:gd name="connsiteY3086" fmla="*/ 177223 h 706719"/>
              <a:gd name="connsiteX3087" fmla="*/ 416600 w 906630"/>
              <a:gd name="connsiteY3087" fmla="*/ 176561 h 706719"/>
              <a:gd name="connsiteX3088" fmla="*/ 416848 w 906630"/>
              <a:gd name="connsiteY3088" fmla="*/ 175899 h 706719"/>
              <a:gd name="connsiteX3089" fmla="*/ 416600 w 906630"/>
              <a:gd name="connsiteY3089" fmla="*/ 174907 h 706719"/>
              <a:gd name="connsiteX3090" fmla="*/ 416352 w 906630"/>
              <a:gd name="connsiteY3090" fmla="*/ 173914 h 706719"/>
              <a:gd name="connsiteX3091" fmla="*/ 416131 w 906630"/>
              <a:gd name="connsiteY3091" fmla="*/ 173914 h 706719"/>
              <a:gd name="connsiteX3092" fmla="*/ 415883 w 906630"/>
              <a:gd name="connsiteY3092" fmla="*/ 173914 h 706719"/>
              <a:gd name="connsiteX3093" fmla="*/ 415635 w 906630"/>
              <a:gd name="connsiteY3093" fmla="*/ 173914 h 706719"/>
              <a:gd name="connsiteX3094" fmla="*/ 415635 w 906630"/>
              <a:gd name="connsiteY3094" fmla="*/ 173583 h 706719"/>
              <a:gd name="connsiteX3095" fmla="*/ 415414 w 906630"/>
              <a:gd name="connsiteY3095" fmla="*/ 172921 h 706719"/>
              <a:gd name="connsiteX3096" fmla="*/ 415883 w 906630"/>
              <a:gd name="connsiteY3096" fmla="*/ 171928 h 706719"/>
              <a:gd name="connsiteX3097" fmla="*/ 416848 w 906630"/>
              <a:gd name="connsiteY3097" fmla="*/ 171597 h 706719"/>
              <a:gd name="connsiteX3098" fmla="*/ 417069 w 906630"/>
              <a:gd name="connsiteY3098" fmla="*/ 171266 h 706719"/>
              <a:gd name="connsiteX3099" fmla="*/ 417565 w 906630"/>
              <a:gd name="connsiteY3099" fmla="*/ 171266 h 706719"/>
              <a:gd name="connsiteX3100" fmla="*/ 417786 w 906630"/>
              <a:gd name="connsiteY3100" fmla="*/ 171597 h 706719"/>
              <a:gd name="connsiteX3101" fmla="*/ 418502 w 906630"/>
              <a:gd name="connsiteY3101" fmla="*/ 170604 h 706719"/>
              <a:gd name="connsiteX3102" fmla="*/ 418970 w 906630"/>
              <a:gd name="connsiteY3102" fmla="*/ 170273 h 706719"/>
              <a:gd name="connsiteX3103" fmla="*/ 419935 w 906630"/>
              <a:gd name="connsiteY3103" fmla="*/ 168949 h 706719"/>
              <a:gd name="connsiteX3104" fmla="*/ 420652 w 906630"/>
              <a:gd name="connsiteY3104" fmla="*/ 167956 h 706719"/>
              <a:gd name="connsiteX3105" fmla="*/ 421837 w 906630"/>
              <a:gd name="connsiteY3105" fmla="*/ 166963 h 706719"/>
              <a:gd name="connsiteX3106" fmla="*/ 422333 w 906630"/>
              <a:gd name="connsiteY3106" fmla="*/ 167294 h 706719"/>
              <a:gd name="connsiteX3107" fmla="*/ 423022 w 906630"/>
              <a:gd name="connsiteY3107" fmla="*/ 167294 h 706719"/>
              <a:gd name="connsiteX3108" fmla="*/ 423022 w 906630"/>
              <a:gd name="connsiteY3108" fmla="*/ 168287 h 706719"/>
              <a:gd name="connsiteX3109" fmla="*/ 423518 w 906630"/>
              <a:gd name="connsiteY3109" fmla="*/ 168287 h 706719"/>
              <a:gd name="connsiteX3110" fmla="*/ 424456 w 906630"/>
              <a:gd name="connsiteY3110" fmla="*/ 167294 h 706719"/>
              <a:gd name="connsiteX3111" fmla="*/ 424456 w 906630"/>
              <a:gd name="connsiteY3111" fmla="*/ 166963 h 706719"/>
              <a:gd name="connsiteX3112" fmla="*/ 424704 w 906630"/>
              <a:gd name="connsiteY3112" fmla="*/ 165639 h 706719"/>
              <a:gd name="connsiteX3113" fmla="*/ 424235 w 906630"/>
              <a:gd name="connsiteY3113" fmla="*/ 165307 h 706719"/>
              <a:gd name="connsiteX3114" fmla="*/ 423739 w 906630"/>
              <a:gd name="connsiteY3114" fmla="*/ 165307 h 706719"/>
              <a:gd name="connsiteX3115" fmla="*/ 423271 w 906630"/>
              <a:gd name="connsiteY3115" fmla="*/ 165307 h 706719"/>
              <a:gd name="connsiteX3116" fmla="*/ 423022 w 906630"/>
              <a:gd name="connsiteY3116" fmla="*/ 164976 h 706719"/>
              <a:gd name="connsiteX3117" fmla="*/ 422801 w 906630"/>
              <a:gd name="connsiteY3117" fmla="*/ 164618 h 706719"/>
              <a:gd name="connsiteX3118" fmla="*/ 422333 w 906630"/>
              <a:gd name="connsiteY3118" fmla="*/ 163956 h 706719"/>
              <a:gd name="connsiteX3119" fmla="*/ 421837 w 906630"/>
              <a:gd name="connsiteY3119" fmla="*/ 163956 h 706719"/>
              <a:gd name="connsiteX3120" fmla="*/ 421617 w 906630"/>
              <a:gd name="connsiteY3120" fmla="*/ 164287 h 706719"/>
              <a:gd name="connsiteX3121" fmla="*/ 419935 w 906630"/>
              <a:gd name="connsiteY3121" fmla="*/ 165639 h 706719"/>
              <a:gd name="connsiteX3122" fmla="*/ 417069 w 906630"/>
              <a:gd name="connsiteY3122" fmla="*/ 168287 h 706719"/>
              <a:gd name="connsiteX3123" fmla="*/ 415635 w 906630"/>
              <a:gd name="connsiteY3123" fmla="*/ 168949 h 706719"/>
              <a:gd name="connsiteX3124" fmla="*/ 414698 w 906630"/>
              <a:gd name="connsiteY3124" fmla="*/ 168949 h 706719"/>
              <a:gd name="connsiteX3125" fmla="*/ 413981 w 906630"/>
              <a:gd name="connsiteY3125" fmla="*/ 169280 h 706719"/>
              <a:gd name="connsiteX3126" fmla="*/ 413265 w 906630"/>
              <a:gd name="connsiteY3126" fmla="*/ 169942 h 706719"/>
              <a:gd name="connsiteX3127" fmla="*/ 412769 w 906630"/>
              <a:gd name="connsiteY3127" fmla="*/ 169611 h 706719"/>
              <a:gd name="connsiteX3128" fmla="*/ 411832 w 906630"/>
              <a:gd name="connsiteY3128" fmla="*/ 169942 h 706719"/>
              <a:gd name="connsiteX3129" fmla="*/ 411832 w 906630"/>
              <a:gd name="connsiteY3129" fmla="*/ 169611 h 706719"/>
              <a:gd name="connsiteX3130" fmla="*/ 411832 w 906630"/>
              <a:gd name="connsiteY3130" fmla="*/ 169280 h 706719"/>
              <a:gd name="connsiteX3131" fmla="*/ 411363 w 906630"/>
              <a:gd name="connsiteY3131" fmla="*/ 168949 h 706719"/>
              <a:gd name="connsiteX3132" fmla="*/ 411583 w 906630"/>
              <a:gd name="connsiteY3132" fmla="*/ 168618 h 706719"/>
              <a:gd name="connsiteX3133" fmla="*/ 411832 w 906630"/>
              <a:gd name="connsiteY3133" fmla="*/ 167956 h 706719"/>
              <a:gd name="connsiteX3134" fmla="*/ 411363 w 906630"/>
              <a:gd name="connsiteY3134" fmla="*/ 167625 h 706719"/>
              <a:gd name="connsiteX3135" fmla="*/ 410867 w 906630"/>
              <a:gd name="connsiteY3135" fmla="*/ 167625 h 706719"/>
              <a:gd name="connsiteX3136" fmla="*/ 410150 w 906630"/>
              <a:gd name="connsiteY3136" fmla="*/ 167956 h 706719"/>
              <a:gd name="connsiteX3137" fmla="*/ 409681 w 906630"/>
              <a:gd name="connsiteY3137" fmla="*/ 168287 h 706719"/>
              <a:gd name="connsiteX3138" fmla="*/ 408497 w 906630"/>
              <a:gd name="connsiteY3138" fmla="*/ 168618 h 706719"/>
              <a:gd name="connsiteX3139" fmla="*/ 408248 w 906630"/>
              <a:gd name="connsiteY3139" fmla="*/ 168287 h 706719"/>
              <a:gd name="connsiteX3140" fmla="*/ 408497 w 906630"/>
              <a:gd name="connsiteY3140" fmla="*/ 167956 h 706719"/>
              <a:gd name="connsiteX3141" fmla="*/ 408248 w 906630"/>
              <a:gd name="connsiteY3141" fmla="*/ 167625 h 706719"/>
              <a:gd name="connsiteX3142" fmla="*/ 407531 w 906630"/>
              <a:gd name="connsiteY3142" fmla="*/ 167294 h 706719"/>
              <a:gd name="connsiteX3143" fmla="*/ 407531 w 906630"/>
              <a:gd name="connsiteY3143" fmla="*/ 166963 h 706719"/>
              <a:gd name="connsiteX3144" fmla="*/ 407531 w 906630"/>
              <a:gd name="connsiteY3144" fmla="*/ 165970 h 706719"/>
              <a:gd name="connsiteX3145" fmla="*/ 408248 w 906630"/>
              <a:gd name="connsiteY3145" fmla="*/ 164976 h 706719"/>
              <a:gd name="connsiteX3146" fmla="*/ 409929 w 906630"/>
              <a:gd name="connsiteY3146" fmla="*/ 163294 h 706719"/>
              <a:gd name="connsiteX3147" fmla="*/ 410646 w 906630"/>
              <a:gd name="connsiteY3147" fmla="*/ 163294 h 706719"/>
              <a:gd name="connsiteX3148" fmla="*/ 411832 w 906630"/>
              <a:gd name="connsiteY3148" fmla="*/ 162632 h 706719"/>
              <a:gd name="connsiteX3149" fmla="*/ 413265 w 906630"/>
              <a:gd name="connsiteY3149" fmla="*/ 162301 h 706719"/>
              <a:gd name="connsiteX3150" fmla="*/ 414450 w 906630"/>
              <a:gd name="connsiteY3150" fmla="*/ 161970 h 706719"/>
              <a:gd name="connsiteX3151" fmla="*/ 416600 w 906630"/>
              <a:gd name="connsiteY3151" fmla="*/ 160315 h 706719"/>
              <a:gd name="connsiteX3152" fmla="*/ 417565 w 906630"/>
              <a:gd name="connsiteY3152" fmla="*/ 158329 h 706719"/>
              <a:gd name="connsiteX3153" fmla="*/ 417565 w 906630"/>
              <a:gd name="connsiteY3153" fmla="*/ 157999 h 706719"/>
              <a:gd name="connsiteX3154" fmla="*/ 417317 w 906630"/>
              <a:gd name="connsiteY3154" fmla="*/ 157668 h 706719"/>
              <a:gd name="connsiteX3155" fmla="*/ 417317 w 906630"/>
              <a:gd name="connsiteY3155" fmla="*/ 157337 h 706719"/>
              <a:gd name="connsiteX3156" fmla="*/ 416600 w 906630"/>
              <a:gd name="connsiteY3156" fmla="*/ 157668 h 706719"/>
              <a:gd name="connsiteX3157" fmla="*/ 415883 w 906630"/>
              <a:gd name="connsiteY3157" fmla="*/ 157006 h 706719"/>
              <a:gd name="connsiteX3158" fmla="*/ 415414 w 906630"/>
              <a:gd name="connsiteY3158" fmla="*/ 157337 h 706719"/>
              <a:gd name="connsiteX3159" fmla="*/ 414202 w 906630"/>
              <a:gd name="connsiteY3159" fmla="*/ 158329 h 706719"/>
              <a:gd name="connsiteX3160" fmla="*/ 413016 w 906630"/>
              <a:gd name="connsiteY3160" fmla="*/ 158660 h 706719"/>
              <a:gd name="connsiteX3161" fmla="*/ 412079 w 906630"/>
              <a:gd name="connsiteY3161" fmla="*/ 157999 h 706719"/>
              <a:gd name="connsiteX3162" fmla="*/ 413981 w 906630"/>
              <a:gd name="connsiteY3162" fmla="*/ 156013 h 706719"/>
              <a:gd name="connsiteX3163" fmla="*/ 414450 w 906630"/>
              <a:gd name="connsiteY3163" fmla="*/ 154688 h 706719"/>
              <a:gd name="connsiteX3164" fmla="*/ 414202 w 906630"/>
              <a:gd name="connsiteY3164" fmla="*/ 153998 h 706719"/>
              <a:gd name="connsiteX3165" fmla="*/ 414202 w 906630"/>
              <a:gd name="connsiteY3165" fmla="*/ 153667 h 706719"/>
              <a:gd name="connsiteX3166" fmla="*/ 413733 w 906630"/>
              <a:gd name="connsiteY3166" fmla="*/ 153005 h 706719"/>
              <a:gd name="connsiteX3167" fmla="*/ 413486 w 906630"/>
              <a:gd name="connsiteY3167" fmla="*/ 153005 h 706719"/>
              <a:gd name="connsiteX3168" fmla="*/ 412548 w 906630"/>
              <a:gd name="connsiteY3168" fmla="*/ 153336 h 706719"/>
              <a:gd name="connsiteX3169" fmla="*/ 412300 w 906630"/>
              <a:gd name="connsiteY3169" fmla="*/ 153336 h 706719"/>
              <a:gd name="connsiteX3170" fmla="*/ 411832 w 906630"/>
              <a:gd name="connsiteY3170" fmla="*/ 153005 h 706719"/>
              <a:gd name="connsiteX3171" fmla="*/ 411363 w 906630"/>
              <a:gd name="connsiteY3171" fmla="*/ 153005 h 706719"/>
              <a:gd name="connsiteX3172" fmla="*/ 410867 w 906630"/>
              <a:gd name="connsiteY3172" fmla="*/ 153667 h 706719"/>
              <a:gd name="connsiteX3173" fmla="*/ 410150 w 906630"/>
              <a:gd name="connsiteY3173" fmla="*/ 153998 h 706719"/>
              <a:gd name="connsiteX3174" fmla="*/ 409929 w 906630"/>
              <a:gd name="connsiteY3174" fmla="*/ 153998 h 706719"/>
              <a:gd name="connsiteX3175" fmla="*/ 408717 w 906630"/>
              <a:gd name="connsiteY3175" fmla="*/ 153998 h 706719"/>
              <a:gd name="connsiteX3176" fmla="*/ 408001 w 906630"/>
              <a:gd name="connsiteY3176" fmla="*/ 154688 h 706719"/>
              <a:gd name="connsiteX3177" fmla="*/ 407531 w 906630"/>
              <a:gd name="connsiteY3177" fmla="*/ 154329 h 706719"/>
              <a:gd name="connsiteX3178" fmla="*/ 407063 w 906630"/>
              <a:gd name="connsiteY3178" fmla="*/ 154329 h 706719"/>
              <a:gd name="connsiteX3179" fmla="*/ 406814 w 906630"/>
              <a:gd name="connsiteY3179" fmla="*/ 153998 h 706719"/>
              <a:gd name="connsiteX3180" fmla="*/ 406814 w 906630"/>
              <a:gd name="connsiteY3180" fmla="*/ 153667 h 706719"/>
              <a:gd name="connsiteX3181" fmla="*/ 407780 w 906630"/>
              <a:gd name="connsiteY3181" fmla="*/ 152012 h 706719"/>
              <a:gd name="connsiteX3182" fmla="*/ 408497 w 906630"/>
              <a:gd name="connsiteY3182" fmla="*/ 151020 h 706719"/>
              <a:gd name="connsiteX3183" fmla="*/ 408248 w 906630"/>
              <a:gd name="connsiteY3183" fmla="*/ 150689 h 706719"/>
              <a:gd name="connsiteX3184" fmla="*/ 407063 w 906630"/>
              <a:gd name="connsiteY3184" fmla="*/ 152012 h 706719"/>
              <a:gd name="connsiteX3185" fmla="*/ 406814 w 906630"/>
              <a:gd name="connsiteY3185" fmla="*/ 152343 h 706719"/>
              <a:gd name="connsiteX3186" fmla="*/ 406594 w 906630"/>
              <a:gd name="connsiteY3186" fmla="*/ 152343 h 706719"/>
              <a:gd name="connsiteX3187" fmla="*/ 406346 w 906630"/>
              <a:gd name="connsiteY3187" fmla="*/ 152674 h 706719"/>
              <a:gd name="connsiteX3188" fmla="*/ 406098 w 906630"/>
              <a:gd name="connsiteY3188" fmla="*/ 152674 h 706719"/>
              <a:gd name="connsiteX3189" fmla="*/ 405381 w 906630"/>
              <a:gd name="connsiteY3189" fmla="*/ 153005 h 706719"/>
              <a:gd name="connsiteX3190" fmla="*/ 404913 w 906630"/>
              <a:gd name="connsiteY3190" fmla="*/ 153005 h 706719"/>
              <a:gd name="connsiteX3191" fmla="*/ 403728 w 906630"/>
              <a:gd name="connsiteY3191" fmla="*/ 153336 h 706719"/>
              <a:gd name="connsiteX3192" fmla="*/ 403232 w 906630"/>
              <a:gd name="connsiteY3192" fmla="*/ 153667 h 706719"/>
              <a:gd name="connsiteX3193" fmla="*/ 403232 w 906630"/>
              <a:gd name="connsiteY3193" fmla="*/ 153336 h 706719"/>
              <a:gd name="connsiteX3194" fmla="*/ 403011 w 906630"/>
              <a:gd name="connsiteY3194" fmla="*/ 153336 h 706719"/>
              <a:gd name="connsiteX3195" fmla="*/ 403011 w 906630"/>
              <a:gd name="connsiteY3195" fmla="*/ 153005 h 706719"/>
              <a:gd name="connsiteX3196" fmla="*/ 402294 w 906630"/>
              <a:gd name="connsiteY3196" fmla="*/ 153667 h 706719"/>
              <a:gd name="connsiteX3197" fmla="*/ 401110 w 906630"/>
              <a:gd name="connsiteY3197" fmla="*/ 155019 h 706719"/>
              <a:gd name="connsiteX3198" fmla="*/ 401110 w 906630"/>
              <a:gd name="connsiteY3198" fmla="*/ 155350 h 706719"/>
              <a:gd name="connsiteX3199" fmla="*/ 401110 w 906630"/>
              <a:gd name="connsiteY3199" fmla="*/ 155682 h 706719"/>
              <a:gd name="connsiteX3200" fmla="*/ 400144 w 906630"/>
              <a:gd name="connsiteY3200" fmla="*/ 157006 h 706719"/>
              <a:gd name="connsiteX3201" fmla="*/ 399676 w 906630"/>
              <a:gd name="connsiteY3201" fmla="*/ 157999 h 706719"/>
              <a:gd name="connsiteX3202" fmla="*/ 399427 w 906630"/>
              <a:gd name="connsiteY3202" fmla="*/ 158991 h 706719"/>
              <a:gd name="connsiteX3203" fmla="*/ 399427 w 906630"/>
              <a:gd name="connsiteY3203" fmla="*/ 159653 h 706719"/>
              <a:gd name="connsiteX3204" fmla="*/ 399180 w 906630"/>
              <a:gd name="connsiteY3204" fmla="*/ 159984 h 706719"/>
              <a:gd name="connsiteX3205" fmla="*/ 399180 w 906630"/>
              <a:gd name="connsiteY3205" fmla="*/ 160315 h 706719"/>
              <a:gd name="connsiteX3206" fmla="*/ 399180 w 906630"/>
              <a:gd name="connsiteY3206" fmla="*/ 160646 h 706719"/>
              <a:gd name="connsiteX3207" fmla="*/ 399427 w 906630"/>
              <a:gd name="connsiteY3207" fmla="*/ 160646 h 706719"/>
              <a:gd name="connsiteX3208" fmla="*/ 399897 w 906630"/>
              <a:gd name="connsiteY3208" fmla="*/ 160646 h 706719"/>
              <a:gd name="connsiteX3209" fmla="*/ 401110 w 906630"/>
              <a:gd name="connsiteY3209" fmla="*/ 160315 h 706719"/>
              <a:gd name="connsiteX3210" fmla="*/ 402294 w 906630"/>
              <a:gd name="connsiteY3210" fmla="*/ 159653 h 706719"/>
              <a:gd name="connsiteX3211" fmla="*/ 403011 w 906630"/>
              <a:gd name="connsiteY3211" fmla="*/ 159653 h 706719"/>
              <a:gd name="connsiteX3212" fmla="*/ 403949 w 906630"/>
              <a:gd name="connsiteY3212" fmla="*/ 158991 h 706719"/>
              <a:gd name="connsiteX3213" fmla="*/ 404913 w 906630"/>
              <a:gd name="connsiteY3213" fmla="*/ 158660 h 706719"/>
              <a:gd name="connsiteX3214" fmla="*/ 406814 w 906630"/>
              <a:gd name="connsiteY3214" fmla="*/ 158660 h 706719"/>
              <a:gd name="connsiteX3215" fmla="*/ 407063 w 906630"/>
              <a:gd name="connsiteY3215" fmla="*/ 158660 h 706719"/>
              <a:gd name="connsiteX3216" fmla="*/ 408001 w 906630"/>
              <a:gd name="connsiteY3216" fmla="*/ 158660 h 706719"/>
              <a:gd name="connsiteX3217" fmla="*/ 408248 w 906630"/>
              <a:gd name="connsiteY3217" fmla="*/ 158660 h 706719"/>
              <a:gd name="connsiteX3218" fmla="*/ 408497 w 906630"/>
              <a:gd name="connsiteY3218" fmla="*/ 158991 h 706719"/>
              <a:gd name="connsiteX3219" fmla="*/ 408497 w 906630"/>
              <a:gd name="connsiteY3219" fmla="*/ 159322 h 706719"/>
              <a:gd name="connsiteX3220" fmla="*/ 408001 w 906630"/>
              <a:gd name="connsiteY3220" fmla="*/ 160315 h 706719"/>
              <a:gd name="connsiteX3221" fmla="*/ 406098 w 906630"/>
              <a:gd name="connsiteY3221" fmla="*/ 162963 h 706719"/>
              <a:gd name="connsiteX3222" fmla="*/ 406098 w 906630"/>
              <a:gd name="connsiteY3222" fmla="*/ 163956 h 706719"/>
              <a:gd name="connsiteX3223" fmla="*/ 406098 w 906630"/>
              <a:gd name="connsiteY3223" fmla="*/ 164287 h 706719"/>
              <a:gd name="connsiteX3224" fmla="*/ 404196 w 906630"/>
              <a:gd name="connsiteY3224" fmla="*/ 166963 h 706719"/>
              <a:gd name="connsiteX3225" fmla="*/ 402515 w 906630"/>
              <a:gd name="connsiteY3225" fmla="*/ 168618 h 706719"/>
              <a:gd name="connsiteX3226" fmla="*/ 402294 w 906630"/>
              <a:gd name="connsiteY3226" fmla="*/ 168618 h 706719"/>
              <a:gd name="connsiteX3227" fmla="*/ 401578 w 906630"/>
              <a:gd name="connsiteY3227" fmla="*/ 168618 h 706719"/>
              <a:gd name="connsiteX3228" fmla="*/ 400613 w 906630"/>
              <a:gd name="connsiteY3228" fmla="*/ 168949 h 706719"/>
              <a:gd name="connsiteX3229" fmla="*/ 400144 w 906630"/>
              <a:gd name="connsiteY3229" fmla="*/ 169611 h 706719"/>
              <a:gd name="connsiteX3230" fmla="*/ 399180 w 906630"/>
              <a:gd name="connsiteY3230" fmla="*/ 169942 h 706719"/>
              <a:gd name="connsiteX3231" fmla="*/ 398959 w 906630"/>
              <a:gd name="connsiteY3231" fmla="*/ 169280 h 706719"/>
              <a:gd name="connsiteX3232" fmla="*/ 398711 w 906630"/>
              <a:gd name="connsiteY3232" fmla="*/ 168618 h 706719"/>
              <a:gd name="connsiteX3233" fmla="*/ 399427 w 906630"/>
              <a:gd name="connsiteY3233" fmla="*/ 167625 h 706719"/>
              <a:gd name="connsiteX3234" fmla="*/ 400144 w 906630"/>
              <a:gd name="connsiteY3234" fmla="*/ 166632 h 706719"/>
              <a:gd name="connsiteX3235" fmla="*/ 400613 w 906630"/>
              <a:gd name="connsiteY3235" fmla="*/ 165307 h 706719"/>
              <a:gd name="connsiteX3236" fmla="*/ 400861 w 906630"/>
              <a:gd name="connsiteY3236" fmla="*/ 164287 h 706719"/>
              <a:gd name="connsiteX3237" fmla="*/ 400393 w 906630"/>
              <a:gd name="connsiteY3237" fmla="*/ 163294 h 706719"/>
              <a:gd name="connsiteX3238" fmla="*/ 399897 w 906630"/>
              <a:gd name="connsiteY3238" fmla="*/ 162963 h 706719"/>
              <a:gd name="connsiteX3239" fmla="*/ 399676 w 906630"/>
              <a:gd name="connsiteY3239" fmla="*/ 162301 h 706719"/>
              <a:gd name="connsiteX3240" fmla="*/ 398959 w 906630"/>
              <a:gd name="connsiteY3240" fmla="*/ 161970 h 706719"/>
              <a:gd name="connsiteX3241" fmla="*/ 398463 w 906630"/>
              <a:gd name="connsiteY3241" fmla="*/ 161639 h 706719"/>
              <a:gd name="connsiteX3242" fmla="*/ 397277 w 906630"/>
              <a:gd name="connsiteY3242" fmla="*/ 161970 h 706719"/>
              <a:gd name="connsiteX3243" fmla="*/ 396809 w 906630"/>
              <a:gd name="connsiteY3243" fmla="*/ 161639 h 706719"/>
              <a:gd name="connsiteX3244" fmla="*/ 396809 w 906630"/>
              <a:gd name="connsiteY3244" fmla="*/ 161308 h 706719"/>
              <a:gd name="connsiteX3245" fmla="*/ 396809 w 906630"/>
              <a:gd name="connsiteY3245" fmla="*/ 160646 h 706719"/>
              <a:gd name="connsiteX3246" fmla="*/ 396809 w 906630"/>
              <a:gd name="connsiteY3246" fmla="*/ 159984 h 706719"/>
              <a:gd name="connsiteX3247" fmla="*/ 396092 w 906630"/>
              <a:gd name="connsiteY3247" fmla="*/ 159322 h 706719"/>
              <a:gd name="connsiteX3248" fmla="*/ 396809 w 906630"/>
              <a:gd name="connsiteY3248" fmla="*/ 158329 h 706719"/>
              <a:gd name="connsiteX3249" fmla="*/ 397057 w 906630"/>
              <a:gd name="connsiteY3249" fmla="*/ 157999 h 706719"/>
              <a:gd name="connsiteX3250" fmla="*/ 396809 w 906630"/>
              <a:gd name="connsiteY3250" fmla="*/ 157337 h 706719"/>
              <a:gd name="connsiteX3251" fmla="*/ 397057 w 906630"/>
              <a:gd name="connsiteY3251" fmla="*/ 157006 h 706719"/>
              <a:gd name="connsiteX3252" fmla="*/ 397526 w 906630"/>
              <a:gd name="connsiteY3252" fmla="*/ 156675 h 706719"/>
              <a:gd name="connsiteX3253" fmla="*/ 397526 w 906630"/>
              <a:gd name="connsiteY3253" fmla="*/ 156013 h 706719"/>
              <a:gd name="connsiteX3254" fmla="*/ 397526 w 906630"/>
              <a:gd name="connsiteY3254" fmla="*/ 155682 h 706719"/>
              <a:gd name="connsiteX3255" fmla="*/ 397057 w 906630"/>
              <a:gd name="connsiteY3255" fmla="*/ 155350 h 706719"/>
              <a:gd name="connsiteX3256" fmla="*/ 397277 w 906630"/>
              <a:gd name="connsiteY3256" fmla="*/ 154688 h 706719"/>
              <a:gd name="connsiteX3257" fmla="*/ 397526 w 906630"/>
              <a:gd name="connsiteY3257" fmla="*/ 154688 h 706719"/>
              <a:gd name="connsiteX3258" fmla="*/ 397526 w 906630"/>
              <a:gd name="connsiteY3258" fmla="*/ 153998 h 706719"/>
              <a:gd name="connsiteX3259" fmla="*/ 397057 w 906630"/>
              <a:gd name="connsiteY3259" fmla="*/ 153998 h 706719"/>
              <a:gd name="connsiteX3260" fmla="*/ 396809 w 906630"/>
              <a:gd name="connsiteY3260" fmla="*/ 153998 h 706719"/>
              <a:gd name="connsiteX3261" fmla="*/ 396092 w 906630"/>
              <a:gd name="connsiteY3261" fmla="*/ 153998 h 706719"/>
              <a:gd name="connsiteX3262" fmla="*/ 395128 w 906630"/>
              <a:gd name="connsiteY3262" fmla="*/ 153998 h 706719"/>
              <a:gd name="connsiteX3263" fmla="*/ 392978 w 906630"/>
              <a:gd name="connsiteY3263" fmla="*/ 153005 h 706719"/>
              <a:gd name="connsiteX3264" fmla="*/ 392978 w 906630"/>
              <a:gd name="connsiteY3264" fmla="*/ 152343 h 706719"/>
              <a:gd name="connsiteX3265" fmla="*/ 393225 w 906630"/>
              <a:gd name="connsiteY3265" fmla="*/ 152012 h 706719"/>
              <a:gd name="connsiteX3266" fmla="*/ 393225 w 906630"/>
              <a:gd name="connsiteY3266" fmla="*/ 151682 h 706719"/>
              <a:gd name="connsiteX3267" fmla="*/ 392757 w 906630"/>
              <a:gd name="connsiteY3267" fmla="*/ 151351 h 706719"/>
              <a:gd name="connsiteX3268" fmla="*/ 391573 w 906630"/>
              <a:gd name="connsiteY3268" fmla="*/ 152012 h 706719"/>
              <a:gd name="connsiteX3269" fmla="*/ 390139 w 906630"/>
              <a:gd name="connsiteY3269" fmla="*/ 152012 h 706719"/>
              <a:gd name="connsiteX3270" fmla="*/ 389890 w 906630"/>
              <a:gd name="connsiteY3270" fmla="*/ 151682 h 706719"/>
              <a:gd name="connsiteX3271" fmla="*/ 390139 w 906630"/>
              <a:gd name="connsiteY3271" fmla="*/ 151020 h 706719"/>
              <a:gd name="connsiteX3272" fmla="*/ 391793 w 906630"/>
              <a:gd name="connsiteY3272" fmla="*/ 149696 h 706719"/>
              <a:gd name="connsiteX3273" fmla="*/ 391793 w 906630"/>
              <a:gd name="connsiteY3273" fmla="*/ 149365 h 706719"/>
              <a:gd name="connsiteX3274" fmla="*/ 391573 w 906630"/>
              <a:gd name="connsiteY3274" fmla="*/ 149034 h 706719"/>
              <a:gd name="connsiteX3275" fmla="*/ 391324 w 906630"/>
              <a:gd name="connsiteY3275" fmla="*/ 148703 h 706719"/>
              <a:gd name="connsiteX3276" fmla="*/ 390139 w 906630"/>
              <a:gd name="connsiteY3276" fmla="*/ 149365 h 706719"/>
              <a:gd name="connsiteX3277" fmla="*/ 390359 w 906630"/>
              <a:gd name="connsiteY3277" fmla="*/ 148372 h 706719"/>
              <a:gd name="connsiteX3278" fmla="*/ 389890 w 906630"/>
              <a:gd name="connsiteY3278" fmla="*/ 148372 h 706719"/>
              <a:gd name="connsiteX3279" fmla="*/ 390359 w 906630"/>
              <a:gd name="connsiteY3279" fmla="*/ 147710 h 706719"/>
              <a:gd name="connsiteX3280" fmla="*/ 390139 w 906630"/>
              <a:gd name="connsiteY3280" fmla="*/ 147048 h 706719"/>
              <a:gd name="connsiteX3281" fmla="*/ 389422 w 906630"/>
              <a:gd name="connsiteY3281" fmla="*/ 147379 h 706719"/>
              <a:gd name="connsiteX3282" fmla="*/ 388926 w 906630"/>
              <a:gd name="connsiteY3282" fmla="*/ 147379 h 706719"/>
              <a:gd name="connsiteX3283" fmla="*/ 388926 w 906630"/>
              <a:gd name="connsiteY3283" fmla="*/ 146717 h 706719"/>
              <a:gd name="connsiteX3284" fmla="*/ 389642 w 906630"/>
              <a:gd name="connsiteY3284" fmla="*/ 145695 h 706719"/>
              <a:gd name="connsiteX3285" fmla="*/ 390856 w 906630"/>
              <a:gd name="connsiteY3285" fmla="*/ 144372 h 706719"/>
              <a:gd name="connsiteX3286" fmla="*/ 391573 w 906630"/>
              <a:gd name="connsiteY3286" fmla="*/ 143379 h 706719"/>
              <a:gd name="connsiteX3287" fmla="*/ 390607 w 906630"/>
              <a:gd name="connsiteY3287" fmla="*/ 142055 h 706719"/>
              <a:gd name="connsiteX3288" fmla="*/ 390856 w 906630"/>
              <a:gd name="connsiteY3288" fmla="*/ 141724 h 706719"/>
              <a:gd name="connsiteX3289" fmla="*/ 395624 w 906630"/>
              <a:gd name="connsiteY3289" fmla="*/ 131739 h 706719"/>
              <a:gd name="connsiteX3290" fmla="*/ 398463 w 906630"/>
              <a:gd name="connsiteY3290" fmla="*/ 130746 h 706719"/>
              <a:gd name="connsiteX3291" fmla="*/ 402762 w 906630"/>
              <a:gd name="connsiteY3291" fmla="*/ 130746 h 706719"/>
              <a:gd name="connsiteX3292" fmla="*/ 403232 w 906630"/>
              <a:gd name="connsiteY3292" fmla="*/ 130746 h 706719"/>
              <a:gd name="connsiteX3293" fmla="*/ 407780 w 906630"/>
              <a:gd name="connsiteY3293" fmla="*/ 129063 h 706719"/>
              <a:gd name="connsiteX3294" fmla="*/ 408248 w 906630"/>
              <a:gd name="connsiteY3294" fmla="*/ 128732 h 706719"/>
              <a:gd name="connsiteX3295" fmla="*/ 409433 w 906630"/>
              <a:gd name="connsiteY3295" fmla="*/ 128070 h 706719"/>
              <a:gd name="connsiteX3296" fmla="*/ 412548 w 906630"/>
              <a:gd name="connsiteY3296" fmla="*/ 125063 h 706719"/>
              <a:gd name="connsiteX3297" fmla="*/ 412769 w 906630"/>
              <a:gd name="connsiteY3297" fmla="*/ 118416 h 706719"/>
              <a:gd name="connsiteX3298" fmla="*/ 416352 w 906630"/>
              <a:gd name="connsiteY3298" fmla="*/ 116071 h 706719"/>
              <a:gd name="connsiteX3299" fmla="*/ 416848 w 906630"/>
              <a:gd name="connsiteY3299" fmla="*/ 116402 h 706719"/>
              <a:gd name="connsiteX3300" fmla="*/ 417786 w 906630"/>
              <a:gd name="connsiteY3300" fmla="*/ 116071 h 706719"/>
              <a:gd name="connsiteX3301" fmla="*/ 418502 w 906630"/>
              <a:gd name="connsiteY3301" fmla="*/ 115740 h 706719"/>
              <a:gd name="connsiteX3302" fmla="*/ 420183 w 906630"/>
              <a:gd name="connsiteY3302" fmla="*/ 115409 h 706719"/>
              <a:gd name="connsiteX3303" fmla="*/ 423271 w 906630"/>
              <a:gd name="connsiteY3303" fmla="*/ 112734 h 706719"/>
              <a:gd name="connsiteX3304" fmla="*/ 426136 w 906630"/>
              <a:gd name="connsiteY3304" fmla="*/ 110417 h 706719"/>
              <a:gd name="connsiteX3305" fmla="*/ 430437 w 906630"/>
              <a:gd name="connsiteY3305" fmla="*/ 108404 h 706719"/>
              <a:gd name="connsiteX3306" fmla="*/ 431374 w 906630"/>
              <a:gd name="connsiteY3306" fmla="*/ 107742 h 706719"/>
              <a:gd name="connsiteX3307" fmla="*/ 433276 w 906630"/>
              <a:gd name="connsiteY3307" fmla="*/ 107742 h 706719"/>
              <a:gd name="connsiteX3308" fmla="*/ 433525 w 906630"/>
              <a:gd name="connsiteY3308" fmla="*/ 107742 h 706719"/>
              <a:gd name="connsiteX3309" fmla="*/ 433772 w 906630"/>
              <a:gd name="connsiteY3309" fmla="*/ 107742 h 706719"/>
              <a:gd name="connsiteX3310" fmla="*/ 434242 w 906630"/>
              <a:gd name="connsiteY3310" fmla="*/ 108073 h 706719"/>
              <a:gd name="connsiteX3311" fmla="*/ 434489 w 906630"/>
              <a:gd name="connsiteY3311" fmla="*/ 108404 h 706719"/>
              <a:gd name="connsiteX3312" fmla="*/ 434709 w 906630"/>
              <a:gd name="connsiteY3312" fmla="*/ 108404 h 706719"/>
              <a:gd name="connsiteX3313" fmla="*/ 437108 w 906630"/>
              <a:gd name="connsiteY3313" fmla="*/ 107411 h 706719"/>
              <a:gd name="connsiteX3314" fmla="*/ 438293 w 906630"/>
              <a:gd name="connsiteY3314" fmla="*/ 106417 h 706719"/>
              <a:gd name="connsiteX3315" fmla="*/ 439478 w 906630"/>
              <a:gd name="connsiteY3315" fmla="*/ 105727 h 706719"/>
              <a:gd name="connsiteX3316" fmla="*/ 440443 w 906630"/>
              <a:gd name="connsiteY3316" fmla="*/ 104403 h 706719"/>
              <a:gd name="connsiteX3317" fmla="*/ 441408 w 906630"/>
              <a:gd name="connsiteY3317" fmla="*/ 104403 h 706719"/>
              <a:gd name="connsiteX3318" fmla="*/ 446176 w 906630"/>
              <a:gd name="connsiteY3318" fmla="*/ 100073 h 706719"/>
              <a:gd name="connsiteX3319" fmla="*/ 447362 w 906630"/>
              <a:gd name="connsiteY3319" fmla="*/ 98721 h 706719"/>
              <a:gd name="connsiteX3320" fmla="*/ 451881 w 906630"/>
              <a:gd name="connsiteY3320" fmla="*/ 94060 h 706719"/>
              <a:gd name="connsiteX3321" fmla="*/ 453094 w 906630"/>
              <a:gd name="connsiteY3321" fmla="*/ 89701 h 706719"/>
              <a:gd name="connsiteX3322" fmla="*/ 453315 w 906630"/>
              <a:gd name="connsiteY3322" fmla="*/ 87688 h 706719"/>
              <a:gd name="connsiteX3323" fmla="*/ 458083 w 906630"/>
              <a:gd name="connsiteY3323" fmla="*/ 80681 h 706719"/>
              <a:gd name="connsiteX3324" fmla="*/ 461418 w 906630"/>
              <a:gd name="connsiteY3324" fmla="*/ 77648 h 706719"/>
              <a:gd name="connsiteX3325" fmla="*/ 462631 w 906630"/>
              <a:gd name="connsiteY3325" fmla="*/ 76324 h 706719"/>
              <a:gd name="connsiteX3326" fmla="*/ 466187 w 906630"/>
              <a:gd name="connsiteY3326" fmla="*/ 72296 h 706719"/>
              <a:gd name="connsiteX3327" fmla="*/ 470019 w 906630"/>
              <a:gd name="connsiteY3327" fmla="*/ 68628 h 706719"/>
              <a:gd name="connsiteX3328" fmla="*/ 470239 w 906630"/>
              <a:gd name="connsiteY3328" fmla="*/ 68269 h 706719"/>
              <a:gd name="connsiteX3329" fmla="*/ 475256 w 906630"/>
              <a:gd name="connsiteY3329" fmla="*/ 63911 h 706719"/>
              <a:gd name="connsiteX3330" fmla="*/ 475972 w 906630"/>
              <a:gd name="connsiteY3330" fmla="*/ 62918 h 706719"/>
              <a:gd name="connsiteX3331" fmla="*/ 479556 w 906630"/>
              <a:gd name="connsiteY3331" fmla="*/ 59222 h 706719"/>
              <a:gd name="connsiteX3332" fmla="*/ 486226 w 906630"/>
              <a:gd name="connsiteY3332" fmla="*/ 52188 h 706719"/>
              <a:gd name="connsiteX3333" fmla="*/ 487908 w 906630"/>
              <a:gd name="connsiteY3333" fmla="*/ 50175 h 706719"/>
              <a:gd name="connsiteX3334" fmla="*/ 488127 w 906630"/>
              <a:gd name="connsiteY3334" fmla="*/ 50175 h 706719"/>
              <a:gd name="connsiteX3335" fmla="*/ 488624 w 906630"/>
              <a:gd name="connsiteY3335" fmla="*/ 49843 h 706719"/>
              <a:gd name="connsiteX3336" fmla="*/ 490994 w 906630"/>
              <a:gd name="connsiteY3336" fmla="*/ 47830 h 706719"/>
              <a:gd name="connsiteX3337" fmla="*/ 491243 w 906630"/>
              <a:gd name="connsiteY3337" fmla="*/ 47830 h 706719"/>
              <a:gd name="connsiteX3338" fmla="*/ 493613 w 906630"/>
              <a:gd name="connsiteY3338" fmla="*/ 45458 h 706719"/>
              <a:gd name="connsiteX3339" fmla="*/ 495046 w 906630"/>
              <a:gd name="connsiteY3339" fmla="*/ 44134 h 706719"/>
              <a:gd name="connsiteX3340" fmla="*/ 497444 w 906630"/>
              <a:gd name="connsiteY3340" fmla="*/ 42121 h 706719"/>
              <a:gd name="connsiteX3341" fmla="*/ 498630 w 906630"/>
              <a:gd name="connsiteY3341" fmla="*/ 39417 h 706719"/>
              <a:gd name="connsiteX3342" fmla="*/ 500532 w 906630"/>
              <a:gd name="connsiteY3342" fmla="*/ 39086 h 706719"/>
              <a:gd name="connsiteX3343" fmla="*/ 501717 w 906630"/>
              <a:gd name="connsiteY3343" fmla="*/ 38065 h 706719"/>
              <a:gd name="connsiteX3344" fmla="*/ 503646 w 906630"/>
              <a:gd name="connsiteY3344" fmla="*/ 37734 h 706719"/>
              <a:gd name="connsiteX3345" fmla="*/ 503646 w 906630"/>
              <a:gd name="connsiteY3345" fmla="*/ 36741 h 706719"/>
              <a:gd name="connsiteX3346" fmla="*/ 506485 w 906630"/>
              <a:gd name="connsiteY3346" fmla="*/ 33376 h 706719"/>
              <a:gd name="connsiteX3347" fmla="*/ 507698 w 906630"/>
              <a:gd name="connsiteY3347" fmla="*/ 33707 h 706719"/>
              <a:gd name="connsiteX3348" fmla="*/ 511033 w 906630"/>
              <a:gd name="connsiteY3348" fmla="*/ 31004 h 706719"/>
              <a:gd name="connsiteX3349" fmla="*/ 511503 w 906630"/>
              <a:gd name="connsiteY3349" fmla="*/ 30673 h 706719"/>
              <a:gd name="connsiteX3350" fmla="*/ 510786 w 906630"/>
              <a:gd name="connsiteY3350" fmla="*/ 28991 h 706719"/>
              <a:gd name="connsiteX3351" fmla="*/ 513652 w 906630"/>
              <a:gd name="connsiteY3351" fmla="*/ 26976 h 706719"/>
              <a:gd name="connsiteX3352" fmla="*/ 515334 w 906630"/>
              <a:gd name="connsiteY3352" fmla="*/ 25956 h 706719"/>
              <a:gd name="connsiteX3353" fmla="*/ 516739 w 906630"/>
              <a:gd name="connsiteY3353" fmla="*/ 25625 h 706719"/>
              <a:gd name="connsiteX3354" fmla="*/ 517952 w 906630"/>
              <a:gd name="connsiteY3354" fmla="*/ 24604 h 706719"/>
              <a:gd name="connsiteX3355" fmla="*/ 518421 w 906630"/>
              <a:gd name="connsiteY3355" fmla="*/ 23942 h 706719"/>
              <a:gd name="connsiteX3356" fmla="*/ 519854 w 906630"/>
              <a:gd name="connsiteY3356" fmla="*/ 23942 h 706719"/>
              <a:gd name="connsiteX3357" fmla="*/ 521040 w 906630"/>
              <a:gd name="connsiteY3357" fmla="*/ 22260 h 706719"/>
              <a:gd name="connsiteX3358" fmla="*/ 522721 w 906630"/>
              <a:gd name="connsiteY3358" fmla="*/ 22260 h 706719"/>
              <a:gd name="connsiteX3359" fmla="*/ 523906 w 906630"/>
              <a:gd name="connsiteY3359" fmla="*/ 21598 h 706719"/>
              <a:gd name="connsiteX3360" fmla="*/ 524375 w 906630"/>
              <a:gd name="connsiteY3360" fmla="*/ 21239 h 706719"/>
              <a:gd name="connsiteX3361" fmla="*/ 526993 w 906630"/>
              <a:gd name="connsiteY3361" fmla="*/ 19887 h 706719"/>
              <a:gd name="connsiteX3362" fmla="*/ 530108 w 906630"/>
              <a:gd name="connsiteY3362" fmla="*/ 19225 h 706719"/>
              <a:gd name="connsiteX3363" fmla="*/ 530108 w 906630"/>
              <a:gd name="connsiteY3363" fmla="*/ 18563 h 706719"/>
              <a:gd name="connsiteX3364" fmla="*/ 530576 w 906630"/>
              <a:gd name="connsiteY3364" fmla="*/ 16192 h 706719"/>
              <a:gd name="connsiteX3365" fmla="*/ 532479 w 906630"/>
              <a:gd name="connsiteY3365" fmla="*/ 15171 h 706719"/>
              <a:gd name="connsiteX3366" fmla="*/ 533912 w 906630"/>
              <a:gd name="connsiteY3366" fmla="*/ 15530 h 706719"/>
              <a:gd name="connsiteX3367" fmla="*/ 534877 w 906630"/>
              <a:gd name="connsiteY3367" fmla="*/ 14178 h 706719"/>
              <a:gd name="connsiteX3368" fmla="*/ 538680 w 906630"/>
              <a:gd name="connsiteY3368" fmla="*/ 13847 h 706719"/>
              <a:gd name="connsiteX3369" fmla="*/ 539176 w 906630"/>
              <a:gd name="connsiteY3369" fmla="*/ 13158 h 706719"/>
              <a:gd name="connsiteX3370" fmla="*/ 542980 w 906630"/>
              <a:gd name="connsiteY3370" fmla="*/ 11144 h 706719"/>
              <a:gd name="connsiteX3371" fmla="*/ 544165 w 906630"/>
              <a:gd name="connsiteY3371" fmla="*/ 10123 h 706719"/>
              <a:gd name="connsiteX3372" fmla="*/ 545378 w 906630"/>
              <a:gd name="connsiteY3372" fmla="*/ 9103 h 706719"/>
              <a:gd name="connsiteX3373" fmla="*/ 546095 w 906630"/>
              <a:gd name="connsiteY3373" fmla="*/ 8110 h 706719"/>
              <a:gd name="connsiteX3374" fmla="*/ 546095 w 906630"/>
              <a:gd name="connsiteY3374" fmla="*/ 7088 h 706719"/>
              <a:gd name="connsiteX3375" fmla="*/ 546811 w 906630"/>
              <a:gd name="connsiteY3375" fmla="*/ 6068 h 706719"/>
              <a:gd name="connsiteX3376" fmla="*/ 549182 w 906630"/>
              <a:gd name="connsiteY3376" fmla="*/ 5075 h 706719"/>
              <a:gd name="connsiteX3377" fmla="*/ 552269 w 906630"/>
              <a:gd name="connsiteY3377" fmla="*/ 5075 h 706719"/>
              <a:gd name="connsiteX3378" fmla="*/ 552985 w 906630"/>
              <a:gd name="connsiteY3378" fmla="*/ 5075 h 706719"/>
              <a:gd name="connsiteX3379" fmla="*/ 556569 w 906630"/>
              <a:gd name="connsiteY3379" fmla="*/ 5075 h 706719"/>
              <a:gd name="connsiteX3380" fmla="*/ 557534 w 906630"/>
              <a:gd name="connsiteY3380" fmla="*/ 3724 h 706719"/>
              <a:gd name="connsiteX3381" fmla="*/ 558967 w 906630"/>
              <a:gd name="connsiteY3381" fmla="*/ 2372 h 706719"/>
              <a:gd name="connsiteX3382" fmla="*/ 560152 w 906630"/>
              <a:gd name="connsiteY3382" fmla="*/ 2372 h 706719"/>
              <a:gd name="connsiteX3383" fmla="*/ 561338 w 906630"/>
              <a:gd name="connsiteY3383" fmla="*/ 2372 h 706719"/>
              <a:gd name="connsiteX3384" fmla="*/ 561835 w 906630"/>
              <a:gd name="connsiteY3384" fmla="*/ 1683 h 706719"/>
              <a:gd name="connsiteX3385" fmla="*/ 562523 w 906630"/>
              <a:gd name="connsiteY3385" fmla="*/ 1683 h 706719"/>
              <a:gd name="connsiteX3386" fmla="*/ 563736 w 906630"/>
              <a:gd name="connsiteY3386" fmla="*/ 690 h 706719"/>
              <a:gd name="connsiteX3387" fmla="*/ 564204 w 906630"/>
              <a:gd name="connsiteY3387" fmla="*/ 690 h 70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Lst>
            <a:rect l="l" t="t" r="r" b="b"/>
            <a:pathLst>
              <a:path w="906630" h="706719">
                <a:moveTo>
                  <a:pt x="650534" y="683797"/>
                </a:moveTo>
                <a:lnTo>
                  <a:pt x="650754" y="683797"/>
                </a:lnTo>
                <a:lnTo>
                  <a:pt x="651471" y="683797"/>
                </a:lnTo>
                <a:lnTo>
                  <a:pt x="651720" y="683797"/>
                </a:lnTo>
                <a:lnTo>
                  <a:pt x="651968" y="683797"/>
                </a:lnTo>
                <a:lnTo>
                  <a:pt x="652188" y="684099"/>
                </a:lnTo>
                <a:lnTo>
                  <a:pt x="652436" y="684430"/>
                </a:lnTo>
                <a:lnTo>
                  <a:pt x="652685" y="684734"/>
                </a:lnTo>
                <a:lnTo>
                  <a:pt x="652685" y="685368"/>
                </a:lnTo>
                <a:lnTo>
                  <a:pt x="652905" y="686637"/>
                </a:lnTo>
                <a:lnTo>
                  <a:pt x="652905" y="687244"/>
                </a:lnTo>
                <a:lnTo>
                  <a:pt x="652905" y="687575"/>
                </a:lnTo>
                <a:lnTo>
                  <a:pt x="653401" y="688513"/>
                </a:lnTo>
                <a:lnTo>
                  <a:pt x="653622" y="688816"/>
                </a:lnTo>
                <a:lnTo>
                  <a:pt x="653869" y="689147"/>
                </a:lnTo>
                <a:lnTo>
                  <a:pt x="654118" y="689782"/>
                </a:lnTo>
                <a:lnTo>
                  <a:pt x="654586" y="690389"/>
                </a:lnTo>
                <a:lnTo>
                  <a:pt x="654118" y="691658"/>
                </a:lnTo>
                <a:lnTo>
                  <a:pt x="653869" y="691961"/>
                </a:lnTo>
                <a:lnTo>
                  <a:pt x="653401" y="692927"/>
                </a:lnTo>
                <a:lnTo>
                  <a:pt x="652905" y="693534"/>
                </a:lnTo>
                <a:lnTo>
                  <a:pt x="651968" y="694472"/>
                </a:lnTo>
                <a:lnTo>
                  <a:pt x="651471" y="695106"/>
                </a:lnTo>
                <a:lnTo>
                  <a:pt x="651003" y="695437"/>
                </a:lnTo>
                <a:lnTo>
                  <a:pt x="650286" y="696043"/>
                </a:lnTo>
                <a:lnTo>
                  <a:pt x="650066" y="696677"/>
                </a:lnTo>
                <a:lnTo>
                  <a:pt x="649818" y="696677"/>
                </a:lnTo>
                <a:lnTo>
                  <a:pt x="649350" y="697313"/>
                </a:lnTo>
                <a:lnTo>
                  <a:pt x="648853" y="697947"/>
                </a:lnTo>
                <a:lnTo>
                  <a:pt x="648633" y="698250"/>
                </a:lnTo>
                <a:lnTo>
                  <a:pt x="648384" y="698581"/>
                </a:lnTo>
                <a:lnTo>
                  <a:pt x="647916" y="699188"/>
                </a:lnTo>
                <a:lnTo>
                  <a:pt x="647916" y="698884"/>
                </a:lnTo>
                <a:lnTo>
                  <a:pt x="647667" y="698884"/>
                </a:lnTo>
                <a:lnTo>
                  <a:pt x="646703" y="699822"/>
                </a:lnTo>
                <a:lnTo>
                  <a:pt x="645986" y="700760"/>
                </a:lnTo>
                <a:lnTo>
                  <a:pt x="645049" y="701698"/>
                </a:lnTo>
                <a:lnTo>
                  <a:pt x="644580" y="701091"/>
                </a:lnTo>
                <a:lnTo>
                  <a:pt x="644332" y="701091"/>
                </a:lnTo>
                <a:lnTo>
                  <a:pt x="644084" y="700760"/>
                </a:lnTo>
                <a:lnTo>
                  <a:pt x="644084" y="701091"/>
                </a:lnTo>
                <a:lnTo>
                  <a:pt x="643615" y="701091"/>
                </a:lnTo>
                <a:lnTo>
                  <a:pt x="642431" y="702029"/>
                </a:lnTo>
                <a:lnTo>
                  <a:pt x="642183" y="702029"/>
                </a:lnTo>
                <a:lnTo>
                  <a:pt x="641466" y="702636"/>
                </a:lnTo>
                <a:lnTo>
                  <a:pt x="640501" y="703270"/>
                </a:lnTo>
                <a:lnTo>
                  <a:pt x="640280" y="703270"/>
                </a:lnTo>
                <a:lnTo>
                  <a:pt x="639784" y="702967"/>
                </a:lnTo>
                <a:lnTo>
                  <a:pt x="638130" y="704208"/>
                </a:lnTo>
                <a:lnTo>
                  <a:pt x="637882" y="704539"/>
                </a:lnTo>
                <a:lnTo>
                  <a:pt x="636698" y="704843"/>
                </a:lnTo>
                <a:lnTo>
                  <a:pt x="636449" y="704843"/>
                </a:lnTo>
                <a:lnTo>
                  <a:pt x="635512" y="705781"/>
                </a:lnTo>
                <a:lnTo>
                  <a:pt x="635264" y="705781"/>
                </a:lnTo>
                <a:lnTo>
                  <a:pt x="634795" y="705781"/>
                </a:lnTo>
                <a:lnTo>
                  <a:pt x="634078" y="706112"/>
                </a:lnTo>
                <a:lnTo>
                  <a:pt x="633610" y="706112"/>
                </a:lnTo>
                <a:lnTo>
                  <a:pt x="633363" y="706415"/>
                </a:lnTo>
                <a:lnTo>
                  <a:pt x="632397" y="706719"/>
                </a:lnTo>
                <a:lnTo>
                  <a:pt x="631929" y="706719"/>
                </a:lnTo>
                <a:lnTo>
                  <a:pt x="631459" y="705781"/>
                </a:lnTo>
                <a:lnTo>
                  <a:pt x="631459" y="705477"/>
                </a:lnTo>
                <a:lnTo>
                  <a:pt x="631459" y="705174"/>
                </a:lnTo>
                <a:lnTo>
                  <a:pt x="631680" y="704208"/>
                </a:lnTo>
                <a:lnTo>
                  <a:pt x="632176" y="703601"/>
                </a:lnTo>
                <a:lnTo>
                  <a:pt x="632397" y="703601"/>
                </a:lnTo>
                <a:lnTo>
                  <a:pt x="632893" y="702967"/>
                </a:lnTo>
                <a:lnTo>
                  <a:pt x="632893" y="702332"/>
                </a:lnTo>
                <a:lnTo>
                  <a:pt x="632893" y="701698"/>
                </a:lnTo>
                <a:lnTo>
                  <a:pt x="633114" y="701395"/>
                </a:lnTo>
                <a:lnTo>
                  <a:pt x="632646" y="700760"/>
                </a:lnTo>
                <a:lnTo>
                  <a:pt x="632646" y="700457"/>
                </a:lnTo>
                <a:lnTo>
                  <a:pt x="632397" y="699822"/>
                </a:lnTo>
                <a:lnTo>
                  <a:pt x="632397" y="699519"/>
                </a:lnTo>
                <a:lnTo>
                  <a:pt x="634547" y="697947"/>
                </a:lnTo>
                <a:lnTo>
                  <a:pt x="635732" y="697947"/>
                </a:lnTo>
                <a:lnTo>
                  <a:pt x="635981" y="697947"/>
                </a:lnTo>
                <a:lnTo>
                  <a:pt x="635981" y="697616"/>
                </a:lnTo>
                <a:lnTo>
                  <a:pt x="636229" y="697313"/>
                </a:lnTo>
                <a:lnTo>
                  <a:pt x="636449" y="697009"/>
                </a:lnTo>
                <a:lnTo>
                  <a:pt x="636698" y="695740"/>
                </a:lnTo>
                <a:lnTo>
                  <a:pt x="636945" y="694803"/>
                </a:lnTo>
                <a:lnTo>
                  <a:pt x="637165" y="694168"/>
                </a:lnTo>
                <a:lnTo>
                  <a:pt x="637165" y="693230"/>
                </a:lnTo>
                <a:lnTo>
                  <a:pt x="637414" y="692927"/>
                </a:lnTo>
                <a:lnTo>
                  <a:pt x="637414" y="692596"/>
                </a:lnTo>
                <a:lnTo>
                  <a:pt x="638130" y="691658"/>
                </a:lnTo>
                <a:lnTo>
                  <a:pt x="638378" y="690720"/>
                </a:lnTo>
                <a:lnTo>
                  <a:pt x="638130" y="688513"/>
                </a:lnTo>
                <a:lnTo>
                  <a:pt x="637662" y="688513"/>
                </a:lnTo>
                <a:lnTo>
                  <a:pt x="637662" y="688209"/>
                </a:lnTo>
                <a:lnTo>
                  <a:pt x="637662" y="687575"/>
                </a:lnTo>
                <a:lnTo>
                  <a:pt x="637662" y="686306"/>
                </a:lnTo>
                <a:lnTo>
                  <a:pt x="637882" y="686003"/>
                </a:lnTo>
                <a:lnTo>
                  <a:pt x="638130" y="685672"/>
                </a:lnTo>
                <a:lnTo>
                  <a:pt x="638847" y="685065"/>
                </a:lnTo>
                <a:lnTo>
                  <a:pt x="639095" y="684734"/>
                </a:lnTo>
                <a:lnTo>
                  <a:pt x="639316" y="684734"/>
                </a:lnTo>
                <a:lnTo>
                  <a:pt x="639784" y="684430"/>
                </a:lnTo>
                <a:lnTo>
                  <a:pt x="640033" y="684099"/>
                </a:lnTo>
                <a:lnTo>
                  <a:pt x="640280" y="684099"/>
                </a:lnTo>
                <a:lnTo>
                  <a:pt x="640749" y="684430"/>
                </a:lnTo>
                <a:lnTo>
                  <a:pt x="641217" y="684734"/>
                </a:lnTo>
                <a:lnTo>
                  <a:pt x="641466" y="684734"/>
                </a:lnTo>
                <a:lnTo>
                  <a:pt x="641934" y="684734"/>
                </a:lnTo>
                <a:lnTo>
                  <a:pt x="642183" y="685065"/>
                </a:lnTo>
                <a:lnTo>
                  <a:pt x="642431" y="685065"/>
                </a:lnTo>
                <a:lnTo>
                  <a:pt x="642899" y="685065"/>
                </a:lnTo>
                <a:lnTo>
                  <a:pt x="643147" y="685368"/>
                </a:lnTo>
                <a:lnTo>
                  <a:pt x="643615" y="685065"/>
                </a:lnTo>
                <a:lnTo>
                  <a:pt x="644332" y="685065"/>
                </a:lnTo>
                <a:lnTo>
                  <a:pt x="645766" y="684734"/>
                </a:lnTo>
                <a:lnTo>
                  <a:pt x="645986" y="684734"/>
                </a:lnTo>
                <a:lnTo>
                  <a:pt x="646951" y="684734"/>
                </a:lnTo>
                <a:lnTo>
                  <a:pt x="647916" y="684430"/>
                </a:lnTo>
                <a:lnTo>
                  <a:pt x="648136" y="684430"/>
                </a:lnTo>
                <a:lnTo>
                  <a:pt x="649101" y="684099"/>
                </a:lnTo>
                <a:lnTo>
                  <a:pt x="649350" y="684099"/>
                </a:lnTo>
                <a:close/>
                <a:moveTo>
                  <a:pt x="564921" y="0"/>
                </a:moveTo>
                <a:lnTo>
                  <a:pt x="565886" y="0"/>
                </a:lnTo>
                <a:lnTo>
                  <a:pt x="567071" y="690"/>
                </a:lnTo>
                <a:lnTo>
                  <a:pt x="567539" y="331"/>
                </a:lnTo>
                <a:lnTo>
                  <a:pt x="568725" y="0"/>
                </a:lnTo>
                <a:lnTo>
                  <a:pt x="568973" y="690"/>
                </a:lnTo>
                <a:lnTo>
                  <a:pt x="569689" y="1683"/>
                </a:lnTo>
                <a:lnTo>
                  <a:pt x="573273" y="1683"/>
                </a:lnTo>
                <a:lnTo>
                  <a:pt x="573494" y="3393"/>
                </a:lnTo>
                <a:lnTo>
                  <a:pt x="573990" y="3393"/>
                </a:lnTo>
                <a:lnTo>
                  <a:pt x="575423" y="4055"/>
                </a:lnTo>
                <a:lnTo>
                  <a:pt x="576856" y="4055"/>
                </a:lnTo>
                <a:lnTo>
                  <a:pt x="577573" y="3393"/>
                </a:lnTo>
                <a:lnTo>
                  <a:pt x="577793" y="2703"/>
                </a:lnTo>
                <a:lnTo>
                  <a:pt x="580191" y="2041"/>
                </a:lnTo>
                <a:lnTo>
                  <a:pt x="582341" y="2372"/>
                </a:lnTo>
                <a:lnTo>
                  <a:pt x="583031" y="2372"/>
                </a:lnTo>
                <a:lnTo>
                  <a:pt x="583527" y="2372"/>
                </a:lnTo>
                <a:lnTo>
                  <a:pt x="583748" y="1352"/>
                </a:lnTo>
                <a:lnTo>
                  <a:pt x="584960" y="2703"/>
                </a:lnTo>
                <a:lnTo>
                  <a:pt x="586614" y="2703"/>
                </a:lnTo>
                <a:lnTo>
                  <a:pt x="595214" y="2703"/>
                </a:lnTo>
                <a:lnTo>
                  <a:pt x="597832" y="2703"/>
                </a:lnTo>
                <a:lnTo>
                  <a:pt x="608335" y="3034"/>
                </a:lnTo>
                <a:lnTo>
                  <a:pt x="609988" y="3034"/>
                </a:lnTo>
                <a:lnTo>
                  <a:pt x="611890" y="3034"/>
                </a:lnTo>
                <a:lnTo>
                  <a:pt x="618091" y="3393"/>
                </a:lnTo>
                <a:lnTo>
                  <a:pt x="621427" y="3724"/>
                </a:lnTo>
                <a:lnTo>
                  <a:pt x="622392" y="3724"/>
                </a:lnTo>
                <a:lnTo>
                  <a:pt x="632894" y="3724"/>
                </a:lnTo>
                <a:lnTo>
                  <a:pt x="633831" y="3724"/>
                </a:lnTo>
                <a:lnTo>
                  <a:pt x="637663" y="3724"/>
                </a:lnTo>
                <a:lnTo>
                  <a:pt x="643864" y="3724"/>
                </a:lnTo>
                <a:lnTo>
                  <a:pt x="644085" y="3724"/>
                </a:lnTo>
                <a:lnTo>
                  <a:pt x="657673" y="3034"/>
                </a:lnTo>
                <a:lnTo>
                  <a:pt x="665557" y="2703"/>
                </a:lnTo>
                <a:lnTo>
                  <a:pt x="675094" y="2372"/>
                </a:lnTo>
                <a:lnTo>
                  <a:pt x="682013" y="2041"/>
                </a:lnTo>
                <a:lnTo>
                  <a:pt x="682234" y="2041"/>
                </a:lnTo>
                <a:lnTo>
                  <a:pt x="687966" y="2041"/>
                </a:lnTo>
                <a:lnTo>
                  <a:pt x="697972" y="2041"/>
                </a:lnTo>
                <a:lnTo>
                  <a:pt x="700618" y="2041"/>
                </a:lnTo>
                <a:lnTo>
                  <a:pt x="702024" y="2041"/>
                </a:lnTo>
                <a:lnTo>
                  <a:pt x="711093" y="1683"/>
                </a:lnTo>
                <a:lnTo>
                  <a:pt x="715862" y="1352"/>
                </a:lnTo>
                <a:lnTo>
                  <a:pt x="723496" y="1021"/>
                </a:lnTo>
                <a:lnTo>
                  <a:pt x="725177" y="1021"/>
                </a:lnTo>
                <a:lnTo>
                  <a:pt x="730883" y="1021"/>
                </a:lnTo>
                <a:lnTo>
                  <a:pt x="733033" y="690"/>
                </a:lnTo>
                <a:lnTo>
                  <a:pt x="736148" y="690"/>
                </a:lnTo>
                <a:lnTo>
                  <a:pt x="735431" y="2703"/>
                </a:lnTo>
                <a:lnTo>
                  <a:pt x="735184" y="3393"/>
                </a:lnTo>
                <a:lnTo>
                  <a:pt x="734935" y="4055"/>
                </a:lnTo>
                <a:lnTo>
                  <a:pt x="734715" y="4386"/>
                </a:lnTo>
                <a:lnTo>
                  <a:pt x="734715" y="5075"/>
                </a:lnTo>
                <a:lnTo>
                  <a:pt x="734935" y="5406"/>
                </a:lnTo>
                <a:lnTo>
                  <a:pt x="734935" y="5737"/>
                </a:lnTo>
                <a:lnTo>
                  <a:pt x="735184" y="6426"/>
                </a:lnTo>
                <a:lnTo>
                  <a:pt x="735900" y="7420"/>
                </a:lnTo>
                <a:lnTo>
                  <a:pt x="736617" y="8110"/>
                </a:lnTo>
                <a:lnTo>
                  <a:pt x="736617" y="8772"/>
                </a:lnTo>
                <a:lnTo>
                  <a:pt x="736368" y="11805"/>
                </a:lnTo>
                <a:lnTo>
                  <a:pt x="736617" y="14840"/>
                </a:lnTo>
                <a:lnTo>
                  <a:pt x="736617" y="15861"/>
                </a:lnTo>
                <a:lnTo>
                  <a:pt x="736368" y="15861"/>
                </a:lnTo>
                <a:lnTo>
                  <a:pt x="736368" y="16192"/>
                </a:lnTo>
                <a:lnTo>
                  <a:pt x="736148" y="16523"/>
                </a:lnTo>
                <a:lnTo>
                  <a:pt x="735431" y="16881"/>
                </a:lnTo>
                <a:lnTo>
                  <a:pt x="734935" y="17543"/>
                </a:lnTo>
                <a:lnTo>
                  <a:pt x="734467" y="17874"/>
                </a:lnTo>
                <a:lnTo>
                  <a:pt x="734218" y="18563"/>
                </a:lnTo>
                <a:lnTo>
                  <a:pt x="733998" y="19225"/>
                </a:lnTo>
                <a:lnTo>
                  <a:pt x="733750" y="20246"/>
                </a:lnTo>
                <a:lnTo>
                  <a:pt x="733750" y="20577"/>
                </a:lnTo>
                <a:lnTo>
                  <a:pt x="733282" y="22591"/>
                </a:lnTo>
                <a:lnTo>
                  <a:pt x="733033" y="23942"/>
                </a:lnTo>
                <a:lnTo>
                  <a:pt x="732785" y="24963"/>
                </a:lnTo>
                <a:lnTo>
                  <a:pt x="732317" y="24963"/>
                </a:lnTo>
                <a:lnTo>
                  <a:pt x="731849" y="25625"/>
                </a:lnTo>
                <a:lnTo>
                  <a:pt x="731600" y="26976"/>
                </a:lnTo>
                <a:lnTo>
                  <a:pt x="731600" y="27639"/>
                </a:lnTo>
                <a:lnTo>
                  <a:pt x="731849" y="28660"/>
                </a:lnTo>
                <a:lnTo>
                  <a:pt x="732096" y="28991"/>
                </a:lnTo>
                <a:lnTo>
                  <a:pt x="732317" y="28991"/>
                </a:lnTo>
                <a:lnTo>
                  <a:pt x="732785" y="30011"/>
                </a:lnTo>
                <a:lnTo>
                  <a:pt x="733033" y="30342"/>
                </a:lnTo>
                <a:lnTo>
                  <a:pt x="733282" y="30342"/>
                </a:lnTo>
                <a:lnTo>
                  <a:pt x="733501" y="30673"/>
                </a:lnTo>
                <a:lnTo>
                  <a:pt x="734218" y="31004"/>
                </a:lnTo>
                <a:lnTo>
                  <a:pt x="734715" y="31335"/>
                </a:lnTo>
                <a:lnTo>
                  <a:pt x="734935" y="31693"/>
                </a:lnTo>
                <a:lnTo>
                  <a:pt x="735184" y="32355"/>
                </a:lnTo>
                <a:lnTo>
                  <a:pt x="736368" y="33376"/>
                </a:lnTo>
                <a:lnTo>
                  <a:pt x="736865" y="34038"/>
                </a:lnTo>
                <a:lnTo>
                  <a:pt x="737085" y="34369"/>
                </a:lnTo>
                <a:lnTo>
                  <a:pt x="737085" y="35058"/>
                </a:lnTo>
                <a:lnTo>
                  <a:pt x="737085" y="36741"/>
                </a:lnTo>
                <a:lnTo>
                  <a:pt x="737085" y="37403"/>
                </a:lnTo>
                <a:lnTo>
                  <a:pt x="736865" y="37734"/>
                </a:lnTo>
                <a:lnTo>
                  <a:pt x="735900" y="38755"/>
                </a:lnTo>
                <a:lnTo>
                  <a:pt x="735652" y="39417"/>
                </a:lnTo>
                <a:lnTo>
                  <a:pt x="735431" y="40079"/>
                </a:lnTo>
                <a:lnTo>
                  <a:pt x="734935" y="41099"/>
                </a:lnTo>
                <a:lnTo>
                  <a:pt x="734715" y="42121"/>
                </a:lnTo>
                <a:lnTo>
                  <a:pt x="734467" y="42782"/>
                </a:lnTo>
                <a:lnTo>
                  <a:pt x="733750" y="43775"/>
                </a:lnTo>
                <a:lnTo>
                  <a:pt x="733501" y="44465"/>
                </a:lnTo>
                <a:lnTo>
                  <a:pt x="733501" y="46809"/>
                </a:lnTo>
                <a:lnTo>
                  <a:pt x="733501" y="50837"/>
                </a:lnTo>
                <a:lnTo>
                  <a:pt x="733501" y="51168"/>
                </a:lnTo>
                <a:lnTo>
                  <a:pt x="733501" y="51499"/>
                </a:lnTo>
                <a:lnTo>
                  <a:pt x="733998" y="51857"/>
                </a:lnTo>
                <a:lnTo>
                  <a:pt x="733501" y="53181"/>
                </a:lnTo>
                <a:lnTo>
                  <a:pt x="733033" y="53512"/>
                </a:lnTo>
                <a:lnTo>
                  <a:pt x="733282" y="54202"/>
                </a:lnTo>
                <a:lnTo>
                  <a:pt x="733282" y="54532"/>
                </a:lnTo>
                <a:lnTo>
                  <a:pt x="733033" y="54532"/>
                </a:lnTo>
                <a:lnTo>
                  <a:pt x="732785" y="54532"/>
                </a:lnTo>
                <a:lnTo>
                  <a:pt x="732785" y="54863"/>
                </a:lnTo>
                <a:lnTo>
                  <a:pt x="732785" y="55194"/>
                </a:lnTo>
                <a:lnTo>
                  <a:pt x="732785" y="55525"/>
                </a:lnTo>
                <a:lnTo>
                  <a:pt x="732565" y="56215"/>
                </a:lnTo>
                <a:lnTo>
                  <a:pt x="733033" y="56546"/>
                </a:lnTo>
                <a:lnTo>
                  <a:pt x="733033" y="56877"/>
                </a:lnTo>
                <a:lnTo>
                  <a:pt x="732785" y="57208"/>
                </a:lnTo>
                <a:lnTo>
                  <a:pt x="732565" y="57208"/>
                </a:lnTo>
                <a:lnTo>
                  <a:pt x="732317" y="57539"/>
                </a:lnTo>
                <a:lnTo>
                  <a:pt x="732096" y="57897"/>
                </a:lnTo>
                <a:lnTo>
                  <a:pt x="731849" y="57897"/>
                </a:lnTo>
                <a:lnTo>
                  <a:pt x="731849" y="58229"/>
                </a:lnTo>
                <a:lnTo>
                  <a:pt x="732096" y="58560"/>
                </a:lnTo>
                <a:lnTo>
                  <a:pt x="731600" y="59222"/>
                </a:lnTo>
                <a:lnTo>
                  <a:pt x="731379" y="59553"/>
                </a:lnTo>
                <a:lnTo>
                  <a:pt x="731379" y="59912"/>
                </a:lnTo>
                <a:lnTo>
                  <a:pt x="732096" y="60573"/>
                </a:lnTo>
                <a:lnTo>
                  <a:pt x="731849" y="60573"/>
                </a:lnTo>
                <a:lnTo>
                  <a:pt x="731132" y="61235"/>
                </a:lnTo>
                <a:lnTo>
                  <a:pt x="730883" y="61566"/>
                </a:lnTo>
                <a:lnTo>
                  <a:pt x="731132" y="61925"/>
                </a:lnTo>
                <a:lnTo>
                  <a:pt x="731132" y="62256"/>
                </a:lnTo>
                <a:lnTo>
                  <a:pt x="731132" y="62918"/>
                </a:lnTo>
                <a:lnTo>
                  <a:pt x="730883" y="63249"/>
                </a:lnTo>
                <a:lnTo>
                  <a:pt x="730663" y="63911"/>
                </a:lnTo>
                <a:lnTo>
                  <a:pt x="730663" y="64269"/>
                </a:lnTo>
                <a:lnTo>
                  <a:pt x="731600" y="65262"/>
                </a:lnTo>
                <a:lnTo>
                  <a:pt x="731849" y="66284"/>
                </a:lnTo>
                <a:lnTo>
                  <a:pt x="732096" y="67276"/>
                </a:lnTo>
                <a:lnTo>
                  <a:pt x="732317" y="67607"/>
                </a:lnTo>
                <a:lnTo>
                  <a:pt x="732096" y="67938"/>
                </a:lnTo>
                <a:lnTo>
                  <a:pt x="732096" y="68269"/>
                </a:lnTo>
                <a:lnTo>
                  <a:pt x="731600" y="68628"/>
                </a:lnTo>
                <a:lnTo>
                  <a:pt x="731600" y="68959"/>
                </a:lnTo>
                <a:lnTo>
                  <a:pt x="732096" y="69621"/>
                </a:lnTo>
                <a:lnTo>
                  <a:pt x="732317" y="69952"/>
                </a:lnTo>
                <a:lnTo>
                  <a:pt x="732565" y="70972"/>
                </a:lnTo>
                <a:lnTo>
                  <a:pt x="733282" y="72296"/>
                </a:lnTo>
                <a:lnTo>
                  <a:pt x="733998" y="72958"/>
                </a:lnTo>
                <a:lnTo>
                  <a:pt x="734218" y="73316"/>
                </a:lnTo>
                <a:lnTo>
                  <a:pt x="734218" y="73647"/>
                </a:lnTo>
                <a:lnTo>
                  <a:pt x="734467" y="73978"/>
                </a:lnTo>
                <a:lnTo>
                  <a:pt x="734715" y="73978"/>
                </a:lnTo>
                <a:lnTo>
                  <a:pt x="735184" y="74310"/>
                </a:lnTo>
                <a:lnTo>
                  <a:pt x="736148" y="74972"/>
                </a:lnTo>
                <a:lnTo>
                  <a:pt x="736617" y="75662"/>
                </a:lnTo>
                <a:lnTo>
                  <a:pt x="736368" y="75993"/>
                </a:lnTo>
                <a:lnTo>
                  <a:pt x="736617" y="76324"/>
                </a:lnTo>
                <a:lnTo>
                  <a:pt x="737334" y="77648"/>
                </a:lnTo>
                <a:lnTo>
                  <a:pt x="737581" y="77648"/>
                </a:lnTo>
                <a:lnTo>
                  <a:pt x="737581" y="78337"/>
                </a:lnTo>
                <a:lnTo>
                  <a:pt x="737581" y="78668"/>
                </a:lnTo>
                <a:lnTo>
                  <a:pt x="737802" y="78668"/>
                </a:lnTo>
                <a:lnTo>
                  <a:pt x="738270" y="78999"/>
                </a:lnTo>
                <a:lnTo>
                  <a:pt x="738519" y="79330"/>
                </a:lnTo>
                <a:lnTo>
                  <a:pt x="738519" y="79992"/>
                </a:lnTo>
                <a:lnTo>
                  <a:pt x="738519" y="80681"/>
                </a:lnTo>
                <a:lnTo>
                  <a:pt x="738519" y="81012"/>
                </a:lnTo>
                <a:lnTo>
                  <a:pt x="738766" y="81343"/>
                </a:lnTo>
                <a:lnTo>
                  <a:pt x="739483" y="82005"/>
                </a:lnTo>
                <a:lnTo>
                  <a:pt x="740200" y="83358"/>
                </a:lnTo>
                <a:lnTo>
                  <a:pt x="740420" y="84682"/>
                </a:lnTo>
                <a:lnTo>
                  <a:pt x="740420" y="85702"/>
                </a:lnTo>
                <a:lnTo>
                  <a:pt x="740917" y="87026"/>
                </a:lnTo>
                <a:lnTo>
                  <a:pt x="741137" y="87357"/>
                </a:lnTo>
                <a:lnTo>
                  <a:pt x="741137" y="88019"/>
                </a:lnTo>
                <a:lnTo>
                  <a:pt x="741137" y="89039"/>
                </a:lnTo>
                <a:lnTo>
                  <a:pt x="740917" y="90694"/>
                </a:lnTo>
                <a:lnTo>
                  <a:pt x="741634" y="92046"/>
                </a:lnTo>
                <a:lnTo>
                  <a:pt x="741634" y="92708"/>
                </a:lnTo>
                <a:lnTo>
                  <a:pt x="741634" y="93370"/>
                </a:lnTo>
                <a:lnTo>
                  <a:pt x="741386" y="94722"/>
                </a:lnTo>
                <a:lnTo>
                  <a:pt x="739703" y="99053"/>
                </a:lnTo>
                <a:lnTo>
                  <a:pt x="739483" y="100073"/>
                </a:lnTo>
                <a:lnTo>
                  <a:pt x="739235" y="101066"/>
                </a:lnTo>
                <a:lnTo>
                  <a:pt x="738987" y="101728"/>
                </a:lnTo>
                <a:lnTo>
                  <a:pt x="738519" y="102059"/>
                </a:lnTo>
                <a:lnTo>
                  <a:pt x="737581" y="103079"/>
                </a:lnTo>
                <a:lnTo>
                  <a:pt x="737085" y="103741"/>
                </a:lnTo>
                <a:lnTo>
                  <a:pt x="737085" y="105065"/>
                </a:lnTo>
                <a:lnTo>
                  <a:pt x="737085" y="106417"/>
                </a:lnTo>
                <a:lnTo>
                  <a:pt x="737802" y="108404"/>
                </a:lnTo>
                <a:lnTo>
                  <a:pt x="738050" y="109066"/>
                </a:lnTo>
                <a:lnTo>
                  <a:pt x="738270" y="110086"/>
                </a:lnTo>
                <a:lnTo>
                  <a:pt x="738270" y="111410"/>
                </a:lnTo>
                <a:lnTo>
                  <a:pt x="738270" y="112403"/>
                </a:lnTo>
                <a:lnTo>
                  <a:pt x="738270" y="113754"/>
                </a:lnTo>
                <a:lnTo>
                  <a:pt x="738519" y="115078"/>
                </a:lnTo>
                <a:lnTo>
                  <a:pt x="738987" y="117422"/>
                </a:lnTo>
                <a:lnTo>
                  <a:pt x="739483" y="118747"/>
                </a:lnTo>
                <a:lnTo>
                  <a:pt x="739703" y="119409"/>
                </a:lnTo>
                <a:lnTo>
                  <a:pt x="739483" y="121092"/>
                </a:lnTo>
                <a:lnTo>
                  <a:pt x="738987" y="122084"/>
                </a:lnTo>
                <a:lnTo>
                  <a:pt x="738766" y="123408"/>
                </a:lnTo>
                <a:lnTo>
                  <a:pt x="738270" y="124401"/>
                </a:lnTo>
                <a:lnTo>
                  <a:pt x="737581" y="124401"/>
                </a:lnTo>
                <a:lnTo>
                  <a:pt x="737085" y="124732"/>
                </a:lnTo>
                <a:lnTo>
                  <a:pt x="736865" y="125063"/>
                </a:lnTo>
                <a:lnTo>
                  <a:pt x="736148" y="125422"/>
                </a:lnTo>
                <a:lnTo>
                  <a:pt x="736148" y="125753"/>
                </a:lnTo>
                <a:lnTo>
                  <a:pt x="735652" y="126084"/>
                </a:lnTo>
                <a:lnTo>
                  <a:pt x="735184" y="126415"/>
                </a:lnTo>
                <a:lnTo>
                  <a:pt x="735184" y="127409"/>
                </a:lnTo>
                <a:lnTo>
                  <a:pt x="734715" y="127739"/>
                </a:lnTo>
                <a:lnTo>
                  <a:pt x="734715" y="128401"/>
                </a:lnTo>
                <a:lnTo>
                  <a:pt x="734467" y="128732"/>
                </a:lnTo>
                <a:lnTo>
                  <a:pt x="733998" y="129753"/>
                </a:lnTo>
                <a:lnTo>
                  <a:pt x="733998" y="130084"/>
                </a:lnTo>
                <a:lnTo>
                  <a:pt x="732785" y="130746"/>
                </a:lnTo>
                <a:lnTo>
                  <a:pt x="732785" y="131077"/>
                </a:lnTo>
                <a:lnTo>
                  <a:pt x="732317" y="131408"/>
                </a:lnTo>
                <a:lnTo>
                  <a:pt x="732096" y="131408"/>
                </a:lnTo>
                <a:lnTo>
                  <a:pt x="731600" y="131739"/>
                </a:lnTo>
                <a:lnTo>
                  <a:pt x="731379" y="132401"/>
                </a:lnTo>
                <a:lnTo>
                  <a:pt x="731132" y="132732"/>
                </a:lnTo>
                <a:lnTo>
                  <a:pt x="730883" y="132732"/>
                </a:lnTo>
                <a:lnTo>
                  <a:pt x="730663" y="132732"/>
                </a:lnTo>
                <a:lnTo>
                  <a:pt x="730663" y="133063"/>
                </a:lnTo>
                <a:lnTo>
                  <a:pt x="730663" y="133724"/>
                </a:lnTo>
                <a:lnTo>
                  <a:pt x="730663" y="134386"/>
                </a:lnTo>
                <a:lnTo>
                  <a:pt x="730663" y="134745"/>
                </a:lnTo>
                <a:lnTo>
                  <a:pt x="729946" y="135407"/>
                </a:lnTo>
                <a:lnTo>
                  <a:pt x="729946" y="135738"/>
                </a:lnTo>
                <a:lnTo>
                  <a:pt x="729946" y="136069"/>
                </a:lnTo>
                <a:lnTo>
                  <a:pt x="729946" y="136400"/>
                </a:lnTo>
                <a:lnTo>
                  <a:pt x="730166" y="136731"/>
                </a:lnTo>
                <a:lnTo>
                  <a:pt x="729946" y="136731"/>
                </a:lnTo>
                <a:lnTo>
                  <a:pt x="729698" y="137394"/>
                </a:lnTo>
                <a:lnTo>
                  <a:pt x="729449" y="138718"/>
                </a:lnTo>
                <a:lnTo>
                  <a:pt x="729449" y="139049"/>
                </a:lnTo>
                <a:lnTo>
                  <a:pt x="729230" y="140041"/>
                </a:lnTo>
                <a:lnTo>
                  <a:pt x="729230" y="140400"/>
                </a:lnTo>
                <a:lnTo>
                  <a:pt x="728514" y="141062"/>
                </a:lnTo>
                <a:lnTo>
                  <a:pt x="728265" y="141393"/>
                </a:lnTo>
                <a:lnTo>
                  <a:pt x="727797" y="142055"/>
                </a:lnTo>
                <a:lnTo>
                  <a:pt x="727797" y="142386"/>
                </a:lnTo>
                <a:lnTo>
                  <a:pt x="728017" y="143379"/>
                </a:lnTo>
                <a:lnTo>
                  <a:pt x="728265" y="144703"/>
                </a:lnTo>
                <a:lnTo>
                  <a:pt x="728265" y="145364"/>
                </a:lnTo>
                <a:lnTo>
                  <a:pt x="728265" y="145695"/>
                </a:lnTo>
                <a:lnTo>
                  <a:pt x="728017" y="146027"/>
                </a:lnTo>
                <a:lnTo>
                  <a:pt x="727548" y="147379"/>
                </a:lnTo>
                <a:lnTo>
                  <a:pt x="727080" y="148703"/>
                </a:lnTo>
                <a:lnTo>
                  <a:pt x="726114" y="150689"/>
                </a:lnTo>
                <a:lnTo>
                  <a:pt x="726114" y="152012"/>
                </a:lnTo>
                <a:lnTo>
                  <a:pt x="725894" y="153336"/>
                </a:lnTo>
                <a:lnTo>
                  <a:pt x="725177" y="156344"/>
                </a:lnTo>
                <a:lnTo>
                  <a:pt x="725398" y="156675"/>
                </a:lnTo>
                <a:lnTo>
                  <a:pt x="726114" y="157337"/>
                </a:lnTo>
                <a:lnTo>
                  <a:pt x="726363" y="157337"/>
                </a:lnTo>
                <a:lnTo>
                  <a:pt x="726831" y="157999"/>
                </a:lnTo>
                <a:lnTo>
                  <a:pt x="727327" y="158329"/>
                </a:lnTo>
                <a:lnTo>
                  <a:pt x="727797" y="158660"/>
                </a:lnTo>
                <a:lnTo>
                  <a:pt x="728265" y="158991"/>
                </a:lnTo>
                <a:lnTo>
                  <a:pt x="728734" y="159984"/>
                </a:lnTo>
                <a:lnTo>
                  <a:pt x="728734" y="160646"/>
                </a:lnTo>
                <a:lnTo>
                  <a:pt x="728734" y="161639"/>
                </a:lnTo>
                <a:lnTo>
                  <a:pt x="728265" y="165639"/>
                </a:lnTo>
                <a:lnTo>
                  <a:pt x="728017" y="166301"/>
                </a:lnTo>
                <a:lnTo>
                  <a:pt x="728017" y="166632"/>
                </a:lnTo>
                <a:lnTo>
                  <a:pt x="728265" y="167294"/>
                </a:lnTo>
                <a:lnTo>
                  <a:pt x="728734" y="168618"/>
                </a:lnTo>
                <a:lnTo>
                  <a:pt x="728982" y="171597"/>
                </a:lnTo>
                <a:lnTo>
                  <a:pt x="728514" y="173914"/>
                </a:lnTo>
                <a:lnTo>
                  <a:pt x="728734" y="174576"/>
                </a:lnTo>
                <a:lnTo>
                  <a:pt x="728982" y="175569"/>
                </a:lnTo>
                <a:lnTo>
                  <a:pt x="729449" y="176561"/>
                </a:lnTo>
                <a:lnTo>
                  <a:pt x="729946" y="178547"/>
                </a:lnTo>
                <a:lnTo>
                  <a:pt x="729946" y="178878"/>
                </a:lnTo>
                <a:lnTo>
                  <a:pt x="731379" y="180865"/>
                </a:lnTo>
                <a:lnTo>
                  <a:pt x="732317" y="182520"/>
                </a:lnTo>
                <a:lnTo>
                  <a:pt x="732565" y="183182"/>
                </a:lnTo>
                <a:lnTo>
                  <a:pt x="732565" y="183513"/>
                </a:lnTo>
                <a:lnTo>
                  <a:pt x="731849" y="184837"/>
                </a:lnTo>
                <a:lnTo>
                  <a:pt x="731600" y="185830"/>
                </a:lnTo>
                <a:lnTo>
                  <a:pt x="731600" y="186492"/>
                </a:lnTo>
                <a:lnTo>
                  <a:pt x="731600" y="186823"/>
                </a:lnTo>
                <a:lnTo>
                  <a:pt x="732565" y="187485"/>
                </a:lnTo>
                <a:lnTo>
                  <a:pt x="732785" y="187816"/>
                </a:lnTo>
                <a:lnTo>
                  <a:pt x="732785" y="188146"/>
                </a:lnTo>
                <a:lnTo>
                  <a:pt x="732565" y="188477"/>
                </a:lnTo>
                <a:lnTo>
                  <a:pt x="732317" y="188808"/>
                </a:lnTo>
                <a:lnTo>
                  <a:pt x="731600" y="189139"/>
                </a:lnTo>
                <a:lnTo>
                  <a:pt x="730883" y="190133"/>
                </a:lnTo>
                <a:lnTo>
                  <a:pt x="730663" y="190464"/>
                </a:lnTo>
                <a:lnTo>
                  <a:pt x="730415" y="191788"/>
                </a:lnTo>
                <a:lnTo>
                  <a:pt x="730663" y="192450"/>
                </a:lnTo>
                <a:lnTo>
                  <a:pt x="731379" y="193112"/>
                </a:lnTo>
                <a:lnTo>
                  <a:pt x="731849" y="193443"/>
                </a:lnTo>
                <a:lnTo>
                  <a:pt x="731849" y="193774"/>
                </a:lnTo>
                <a:lnTo>
                  <a:pt x="732096" y="194436"/>
                </a:lnTo>
                <a:lnTo>
                  <a:pt x="732096" y="195098"/>
                </a:lnTo>
                <a:lnTo>
                  <a:pt x="732317" y="195429"/>
                </a:lnTo>
                <a:lnTo>
                  <a:pt x="733282" y="196422"/>
                </a:lnTo>
                <a:lnTo>
                  <a:pt x="733750" y="196753"/>
                </a:lnTo>
                <a:lnTo>
                  <a:pt x="734467" y="197415"/>
                </a:lnTo>
                <a:lnTo>
                  <a:pt x="734715" y="198739"/>
                </a:lnTo>
                <a:lnTo>
                  <a:pt x="734715" y="199070"/>
                </a:lnTo>
                <a:lnTo>
                  <a:pt x="735184" y="199732"/>
                </a:lnTo>
                <a:lnTo>
                  <a:pt x="735184" y="200063"/>
                </a:lnTo>
                <a:lnTo>
                  <a:pt x="734715" y="201055"/>
                </a:lnTo>
                <a:lnTo>
                  <a:pt x="733750" y="202711"/>
                </a:lnTo>
                <a:lnTo>
                  <a:pt x="733033" y="204008"/>
                </a:lnTo>
                <a:lnTo>
                  <a:pt x="733033" y="204339"/>
                </a:lnTo>
                <a:lnTo>
                  <a:pt x="732785" y="205332"/>
                </a:lnTo>
                <a:lnTo>
                  <a:pt x="733033" y="206655"/>
                </a:lnTo>
                <a:lnTo>
                  <a:pt x="732785" y="206986"/>
                </a:lnTo>
                <a:lnTo>
                  <a:pt x="732096" y="208310"/>
                </a:lnTo>
                <a:lnTo>
                  <a:pt x="731379" y="208972"/>
                </a:lnTo>
                <a:lnTo>
                  <a:pt x="731132" y="209303"/>
                </a:lnTo>
                <a:lnTo>
                  <a:pt x="730415" y="210627"/>
                </a:lnTo>
                <a:lnTo>
                  <a:pt x="730166" y="211289"/>
                </a:lnTo>
                <a:lnTo>
                  <a:pt x="729946" y="211620"/>
                </a:lnTo>
                <a:lnTo>
                  <a:pt x="729698" y="211951"/>
                </a:lnTo>
                <a:lnTo>
                  <a:pt x="729230" y="212282"/>
                </a:lnTo>
                <a:lnTo>
                  <a:pt x="728982" y="212613"/>
                </a:lnTo>
                <a:lnTo>
                  <a:pt x="728982" y="212944"/>
                </a:lnTo>
                <a:lnTo>
                  <a:pt x="729230" y="213607"/>
                </a:lnTo>
                <a:lnTo>
                  <a:pt x="728982" y="213938"/>
                </a:lnTo>
                <a:lnTo>
                  <a:pt x="728734" y="215234"/>
                </a:lnTo>
                <a:lnTo>
                  <a:pt x="728734" y="215565"/>
                </a:lnTo>
                <a:lnTo>
                  <a:pt x="728514" y="215896"/>
                </a:lnTo>
                <a:lnTo>
                  <a:pt x="727797" y="217882"/>
                </a:lnTo>
                <a:lnTo>
                  <a:pt x="727797" y="218544"/>
                </a:lnTo>
                <a:lnTo>
                  <a:pt x="727327" y="219537"/>
                </a:lnTo>
                <a:lnTo>
                  <a:pt x="726831" y="219868"/>
                </a:lnTo>
                <a:lnTo>
                  <a:pt x="726610" y="219868"/>
                </a:lnTo>
                <a:lnTo>
                  <a:pt x="726610" y="220199"/>
                </a:lnTo>
                <a:lnTo>
                  <a:pt x="726363" y="221192"/>
                </a:lnTo>
                <a:lnTo>
                  <a:pt x="726363" y="221523"/>
                </a:lnTo>
                <a:lnTo>
                  <a:pt x="727327" y="223150"/>
                </a:lnTo>
                <a:lnTo>
                  <a:pt x="727548" y="223481"/>
                </a:lnTo>
                <a:lnTo>
                  <a:pt x="727548" y="223812"/>
                </a:lnTo>
                <a:lnTo>
                  <a:pt x="726831" y="225136"/>
                </a:lnTo>
                <a:lnTo>
                  <a:pt x="727080" y="225798"/>
                </a:lnTo>
                <a:lnTo>
                  <a:pt x="727080" y="226460"/>
                </a:lnTo>
                <a:lnTo>
                  <a:pt x="726610" y="227122"/>
                </a:lnTo>
                <a:lnTo>
                  <a:pt x="726114" y="228446"/>
                </a:lnTo>
                <a:lnTo>
                  <a:pt x="725894" y="228750"/>
                </a:lnTo>
                <a:lnTo>
                  <a:pt x="725894" y="229081"/>
                </a:lnTo>
                <a:lnTo>
                  <a:pt x="726363" y="229412"/>
                </a:lnTo>
                <a:lnTo>
                  <a:pt x="726363" y="229743"/>
                </a:lnTo>
                <a:lnTo>
                  <a:pt x="727327" y="229743"/>
                </a:lnTo>
                <a:lnTo>
                  <a:pt x="727548" y="230405"/>
                </a:lnTo>
                <a:lnTo>
                  <a:pt x="728982" y="231398"/>
                </a:lnTo>
                <a:lnTo>
                  <a:pt x="729449" y="232060"/>
                </a:lnTo>
                <a:lnTo>
                  <a:pt x="729698" y="232060"/>
                </a:lnTo>
                <a:lnTo>
                  <a:pt x="729946" y="232060"/>
                </a:lnTo>
                <a:lnTo>
                  <a:pt x="730166" y="231729"/>
                </a:lnTo>
                <a:lnTo>
                  <a:pt x="730415" y="231729"/>
                </a:lnTo>
                <a:lnTo>
                  <a:pt x="730415" y="231398"/>
                </a:lnTo>
                <a:lnTo>
                  <a:pt x="730415" y="231067"/>
                </a:lnTo>
                <a:lnTo>
                  <a:pt x="730663" y="231067"/>
                </a:lnTo>
                <a:lnTo>
                  <a:pt x="730883" y="231067"/>
                </a:lnTo>
                <a:lnTo>
                  <a:pt x="731132" y="231067"/>
                </a:lnTo>
                <a:lnTo>
                  <a:pt x="731379" y="230736"/>
                </a:lnTo>
                <a:lnTo>
                  <a:pt x="731600" y="230405"/>
                </a:lnTo>
                <a:lnTo>
                  <a:pt x="731379" y="229743"/>
                </a:lnTo>
                <a:lnTo>
                  <a:pt x="731132" y="229743"/>
                </a:lnTo>
                <a:lnTo>
                  <a:pt x="731379" y="229412"/>
                </a:lnTo>
                <a:lnTo>
                  <a:pt x="731600" y="229081"/>
                </a:lnTo>
                <a:lnTo>
                  <a:pt x="731379" y="229081"/>
                </a:lnTo>
                <a:lnTo>
                  <a:pt x="731132" y="228750"/>
                </a:lnTo>
                <a:lnTo>
                  <a:pt x="731132" y="228446"/>
                </a:lnTo>
                <a:lnTo>
                  <a:pt x="731379" y="228446"/>
                </a:lnTo>
                <a:lnTo>
                  <a:pt x="731600" y="228446"/>
                </a:lnTo>
                <a:lnTo>
                  <a:pt x="731600" y="228115"/>
                </a:lnTo>
                <a:lnTo>
                  <a:pt x="731600" y="227784"/>
                </a:lnTo>
                <a:lnTo>
                  <a:pt x="731379" y="227453"/>
                </a:lnTo>
                <a:lnTo>
                  <a:pt x="731600" y="227122"/>
                </a:lnTo>
                <a:lnTo>
                  <a:pt x="731849" y="227122"/>
                </a:lnTo>
                <a:lnTo>
                  <a:pt x="731849" y="227453"/>
                </a:lnTo>
                <a:lnTo>
                  <a:pt x="732096" y="227122"/>
                </a:lnTo>
                <a:lnTo>
                  <a:pt x="732096" y="226791"/>
                </a:lnTo>
                <a:lnTo>
                  <a:pt x="732565" y="226460"/>
                </a:lnTo>
                <a:lnTo>
                  <a:pt x="732785" y="226129"/>
                </a:lnTo>
                <a:lnTo>
                  <a:pt x="732317" y="225136"/>
                </a:lnTo>
                <a:lnTo>
                  <a:pt x="732565" y="224805"/>
                </a:lnTo>
                <a:lnTo>
                  <a:pt x="733033" y="223812"/>
                </a:lnTo>
                <a:lnTo>
                  <a:pt x="732785" y="223481"/>
                </a:lnTo>
                <a:lnTo>
                  <a:pt x="732785" y="223150"/>
                </a:lnTo>
                <a:lnTo>
                  <a:pt x="733033" y="223150"/>
                </a:lnTo>
                <a:lnTo>
                  <a:pt x="733282" y="223150"/>
                </a:lnTo>
                <a:lnTo>
                  <a:pt x="733501" y="223150"/>
                </a:lnTo>
                <a:lnTo>
                  <a:pt x="734218" y="223150"/>
                </a:lnTo>
                <a:lnTo>
                  <a:pt x="735431" y="223481"/>
                </a:lnTo>
                <a:lnTo>
                  <a:pt x="736148" y="222819"/>
                </a:lnTo>
                <a:lnTo>
                  <a:pt x="737802" y="222819"/>
                </a:lnTo>
                <a:lnTo>
                  <a:pt x="738270" y="222488"/>
                </a:lnTo>
                <a:lnTo>
                  <a:pt x="738987" y="222488"/>
                </a:lnTo>
                <a:lnTo>
                  <a:pt x="739483" y="223150"/>
                </a:lnTo>
                <a:lnTo>
                  <a:pt x="739703" y="223150"/>
                </a:lnTo>
                <a:lnTo>
                  <a:pt x="740200" y="222488"/>
                </a:lnTo>
                <a:lnTo>
                  <a:pt x="740420" y="222819"/>
                </a:lnTo>
                <a:lnTo>
                  <a:pt x="740669" y="222819"/>
                </a:lnTo>
                <a:lnTo>
                  <a:pt x="740669" y="223150"/>
                </a:lnTo>
                <a:lnTo>
                  <a:pt x="740917" y="225136"/>
                </a:lnTo>
                <a:lnTo>
                  <a:pt x="741137" y="225467"/>
                </a:lnTo>
                <a:lnTo>
                  <a:pt x="741634" y="226129"/>
                </a:lnTo>
                <a:lnTo>
                  <a:pt x="741854" y="226460"/>
                </a:lnTo>
                <a:lnTo>
                  <a:pt x="741854" y="227122"/>
                </a:lnTo>
                <a:lnTo>
                  <a:pt x="741854" y="227453"/>
                </a:lnTo>
                <a:lnTo>
                  <a:pt x="741854" y="228115"/>
                </a:lnTo>
                <a:lnTo>
                  <a:pt x="741386" y="229081"/>
                </a:lnTo>
                <a:lnTo>
                  <a:pt x="741854" y="229412"/>
                </a:lnTo>
                <a:lnTo>
                  <a:pt x="741634" y="229743"/>
                </a:lnTo>
                <a:lnTo>
                  <a:pt x="741634" y="230074"/>
                </a:lnTo>
                <a:lnTo>
                  <a:pt x="741634" y="230405"/>
                </a:lnTo>
                <a:lnTo>
                  <a:pt x="741854" y="230405"/>
                </a:lnTo>
                <a:lnTo>
                  <a:pt x="742101" y="230405"/>
                </a:lnTo>
                <a:lnTo>
                  <a:pt x="742818" y="230405"/>
                </a:lnTo>
                <a:lnTo>
                  <a:pt x="743039" y="230405"/>
                </a:lnTo>
                <a:lnTo>
                  <a:pt x="743287" y="230736"/>
                </a:lnTo>
                <a:lnTo>
                  <a:pt x="743287" y="231067"/>
                </a:lnTo>
                <a:lnTo>
                  <a:pt x="744472" y="231398"/>
                </a:lnTo>
                <a:lnTo>
                  <a:pt x="745189" y="232060"/>
                </a:lnTo>
                <a:lnTo>
                  <a:pt x="745685" y="232391"/>
                </a:lnTo>
                <a:lnTo>
                  <a:pt x="746402" y="233715"/>
                </a:lnTo>
                <a:lnTo>
                  <a:pt x="746870" y="234349"/>
                </a:lnTo>
                <a:lnTo>
                  <a:pt x="746622" y="234680"/>
                </a:lnTo>
                <a:lnTo>
                  <a:pt x="746622" y="236004"/>
                </a:lnTo>
                <a:lnTo>
                  <a:pt x="746870" y="236004"/>
                </a:lnTo>
                <a:lnTo>
                  <a:pt x="747119" y="236335"/>
                </a:lnTo>
                <a:lnTo>
                  <a:pt x="747339" y="236335"/>
                </a:lnTo>
                <a:lnTo>
                  <a:pt x="747587" y="237328"/>
                </a:lnTo>
                <a:lnTo>
                  <a:pt x="747836" y="237659"/>
                </a:lnTo>
                <a:lnTo>
                  <a:pt x="747587" y="238321"/>
                </a:lnTo>
                <a:lnTo>
                  <a:pt x="747119" y="238652"/>
                </a:lnTo>
                <a:lnTo>
                  <a:pt x="747119" y="239286"/>
                </a:lnTo>
                <a:lnTo>
                  <a:pt x="747119" y="239617"/>
                </a:lnTo>
                <a:lnTo>
                  <a:pt x="747119" y="239948"/>
                </a:lnTo>
                <a:lnTo>
                  <a:pt x="747119" y="240279"/>
                </a:lnTo>
                <a:lnTo>
                  <a:pt x="747119" y="240610"/>
                </a:lnTo>
                <a:lnTo>
                  <a:pt x="747119" y="240941"/>
                </a:lnTo>
                <a:lnTo>
                  <a:pt x="747119" y="244224"/>
                </a:lnTo>
                <a:lnTo>
                  <a:pt x="746870" y="247534"/>
                </a:lnTo>
                <a:lnTo>
                  <a:pt x="746870" y="248831"/>
                </a:lnTo>
                <a:lnTo>
                  <a:pt x="746870" y="252444"/>
                </a:lnTo>
                <a:lnTo>
                  <a:pt x="746622" y="255753"/>
                </a:lnTo>
                <a:lnTo>
                  <a:pt x="746622" y="257382"/>
                </a:lnTo>
                <a:lnTo>
                  <a:pt x="746622" y="257713"/>
                </a:lnTo>
                <a:lnTo>
                  <a:pt x="746622" y="259037"/>
                </a:lnTo>
                <a:lnTo>
                  <a:pt x="746402" y="263284"/>
                </a:lnTo>
                <a:lnTo>
                  <a:pt x="746402" y="264277"/>
                </a:lnTo>
                <a:lnTo>
                  <a:pt x="746402" y="265932"/>
                </a:lnTo>
                <a:lnTo>
                  <a:pt x="746402" y="266236"/>
                </a:lnTo>
                <a:lnTo>
                  <a:pt x="746153" y="272167"/>
                </a:lnTo>
                <a:lnTo>
                  <a:pt x="746153" y="277738"/>
                </a:lnTo>
                <a:lnTo>
                  <a:pt x="745905" y="280689"/>
                </a:lnTo>
                <a:lnTo>
                  <a:pt x="745685" y="285268"/>
                </a:lnTo>
                <a:lnTo>
                  <a:pt x="745685" y="285599"/>
                </a:lnTo>
                <a:lnTo>
                  <a:pt x="745685" y="287557"/>
                </a:lnTo>
                <a:lnTo>
                  <a:pt x="745438" y="291806"/>
                </a:lnTo>
                <a:lnTo>
                  <a:pt x="745438" y="295088"/>
                </a:lnTo>
                <a:lnTo>
                  <a:pt x="745189" y="302287"/>
                </a:lnTo>
                <a:lnTo>
                  <a:pt x="744969" y="304907"/>
                </a:lnTo>
                <a:lnTo>
                  <a:pt x="744969" y="306535"/>
                </a:lnTo>
                <a:lnTo>
                  <a:pt x="744969" y="307831"/>
                </a:lnTo>
                <a:lnTo>
                  <a:pt x="744472" y="315997"/>
                </a:lnTo>
                <a:lnTo>
                  <a:pt x="744472" y="316658"/>
                </a:lnTo>
                <a:lnTo>
                  <a:pt x="744252" y="318948"/>
                </a:lnTo>
                <a:lnTo>
                  <a:pt x="744004" y="327416"/>
                </a:lnTo>
                <a:lnTo>
                  <a:pt x="744004" y="330367"/>
                </a:lnTo>
                <a:lnTo>
                  <a:pt x="744004" y="330670"/>
                </a:lnTo>
                <a:lnTo>
                  <a:pt x="744004" y="331001"/>
                </a:lnTo>
                <a:lnTo>
                  <a:pt x="744004" y="331994"/>
                </a:lnTo>
                <a:lnTo>
                  <a:pt x="743756" y="337843"/>
                </a:lnTo>
                <a:lnTo>
                  <a:pt x="743535" y="346972"/>
                </a:lnTo>
                <a:lnTo>
                  <a:pt x="743535" y="347607"/>
                </a:lnTo>
                <a:lnTo>
                  <a:pt x="742818" y="347303"/>
                </a:lnTo>
                <a:lnTo>
                  <a:pt x="742570" y="347607"/>
                </a:lnTo>
                <a:lnTo>
                  <a:pt x="742570" y="349896"/>
                </a:lnTo>
                <a:lnTo>
                  <a:pt x="742818" y="350862"/>
                </a:lnTo>
                <a:lnTo>
                  <a:pt x="742570" y="351193"/>
                </a:lnTo>
                <a:lnTo>
                  <a:pt x="742570" y="351524"/>
                </a:lnTo>
                <a:lnTo>
                  <a:pt x="742350" y="352158"/>
                </a:lnTo>
                <a:lnTo>
                  <a:pt x="742101" y="352489"/>
                </a:lnTo>
                <a:lnTo>
                  <a:pt x="743756" y="361288"/>
                </a:lnTo>
                <a:lnTo>
                  <a:pt x="744969" y="361288"/>
                </a:lnTo>
                <a:lnTo>
                  <a:pt x="744004" y="364847"/>
                </a:lnTo>
                <a:lnTo>
                  <a:pt x="744004" y="365178"/>
                </a:lnTo>
                <a:lnTo>
                  <a:pt x="740200" y="379135"/>
                </a:lnTo>
                <a:lnTo>
                  <a:pt x="739483" y="381397"/>
                </a:lnTo>
                <a:lnTo>
                  <a:pt x="736148" y="393726"/>
                </a:lnTo>
                <a:lnTo>
                  <a:pt x="735652" y="395988"/>
                </a:lnTo>
                <a:lnTo>
                  <a:pt x="734935" y="398250"/>
                </a:lnTo>
                <a:lnTo>
                  <a:pt x="731600" y="410552"/>
                </a:lnTo>
                <a:lnTo>
                  <a:pt x="731379" y="411186"/>
                </a:lnTo>
                <a:lnTo>
                  <a:pt x="730883" y="413449"/>
                </a:lnTo>
                <a:lnTo>
                  <a:pt x="730415" y="414745"/>
                </a:lnTo>
                <a:lnTo>
                  <a:pt x="729449" y="418635"/>
                </a:lnTo>
                <a:lnTo>
                  <a:pt x="728265" y="422827"/>
                </a:lnTo>
                <a:lnTo>
                  <a:pt x="728265" y="423462"/>
                </a:lnTo>
                <a:lnTo>
                  <a:pt x="728017" y="424124"/>
                </a:lnTo>
                <a:lnTo>
                  <a:pt x="725894" y="431544"/>
                </a:lnTo>
                <a:lnTo>
                  <a:pt x="724682" y="436371"/>
                </a:lnTo>
                <a:lnTo>
                  <a:pt x="722532" y="443460"/>
                </a:lnTo>
                <a:lnTo>
                  <a:pt x="720878" y="450217"/>
                </a:lnTo>
                <a:lnTo>
                  <a:pt x="719913" y="453445"/>
                </a:lnTo>
                <a:lnTo>
                  <a:pt x="718480" y="459237"/>
                </a:lnTo>
                <a:lnTo>
                  <a:pt x="717073" y="464064"/>
                </a:lnTo>
                <a:lnTo>
                  <a:pt x="717763" y="466326"/>
                </a:lnTo>
                <a:lnTo>
                  <a:pt x="718480" y="469526"/>
                </a:lnTo>
                <a:lnTo>
                  <a:pt x="719444" y="469526"/>
                </a:lnTo>
                <a:lnTo>
                  <a:pt x="719444" y="472753"/>
                </a:lnTo>
                <a:lnTo>
                  <a:pt x="719197" y="477249"/>
                </a:lnTo>
                <a:lnTo>
                  <a:pt x="718976" y="483649"/>
                </a:lnTo>
                <a:lnTo>
                  <a:pt x="718728" y="484311"/>
                </a:lnTo>
                <a:lnTo>
                  <a:pt x="718480" y="489110"/>
                </a:lnTo>
                <a:lnTo>
                  <a:pt x="718480" y="489441"/>
                </a:lnTo>
                <a:lnTo>
                  <a:pt x="718260" y="493910"/>
                </a:lnTo>
                <a:lnTo>
                  <a:pt x="718011" y="495537"/>
                </a:lnTo>
                <a:lnTo>
                  <a:pt x="718011" y="497441"/>
                </a:lnTo>
                <a:lnTo>
                  <a:pt x="717763" y="499041"/>
                </a:lnTo>
                <a:lnTo>
                  <a:pt x="717543" y="504171"/>
                </a:lnTo>
                <a:lnTo>
                  <a:pt x="717543" y="504502"/>
                </a:lnTo>
                <a:lnTo>
                  <a:pt x="717073" y="509302"/>
                </a:lnTo>
                <a:lnTo>
                  <a:pt x="716826" y="514404"/>
                </a:lnTo>
                <a:lnTo>
                  <a:pt x="716826" y="514735"/>
                </a:lnTo>
                <a:lnTo>
                  <a:pt x="716826" y="516004"/>
                </a:lnTo>
                <a:lnTo>
                  <a:pt x="716578" y="516969"/>
                </a:lnTo>
                <a:lnTo>
                  <a:pt x="716578" y="517300"/>
                </a:lnTo>
                <a:lnTo>
                  <a:pt x="716358" y="524003"/>
                </a:lnTo>
                <a:lnTo>
                  <a:pt x="716109" y="524968"/>
                </a:lnTo>
                <a:lnTo>
                  <a:pt x="716109" y="525299"/>
                </a:lnTo>
                <a:lnTo>
                  <a:pt x="716109" y="527837"/>
                </a:lnTo>
                <a:lnTo>
                  <a:pt x="715862" y="528472"/>
                </a:lnTo>
                <a:lnTo>
                  <a:pt x="715862" y="532637"/>
                </a:lnTo>
                <a:lnTo>
                  <a:pt x="715641" y="535836"/>
                </a:lnTo>
                <a:lnTo>
                  <a:pt x="715145" y="543174"/>
                </a:lnTo>
                <a:lnTo>
                  <a:pt x="714924" y="545712"/>
                </a:lnTo>
                <a:lnTo>
                  <a:pt x="714676" y="549848"/>
                </a:lnTo>
                <a:lnTo>
                  <a:pt x="714428" y="551146"/>
                </a:lnTo>
                <a:lnTo>
                  <a:pt x="714428" y="551449"/>
                </a:lnTo>
                <a:lnTo>
                  <a:pt x="714428" y="554317"/>
                </a:lnTo>
                <a:lnTo>
                  <a:pt x="714207" y="557186"/>
                </a:lnTo>
                <a:lnTo>
                  <a:pt x="714207" y="557517"/>
                </a:lnTo>
                <a:lnTo>
                  <a:pt x="714207" y="557820"/>
                </a:lnTo>
                <a:lnTo>
                  <a:pt x="714207" y="558786"/>
                </a:lnTo>
                <a:lnTo>
                  <a:pt x="713959" y="559751"/>
                </a:lnTo>
                <a:lnTo>
                  <a:pt x="713959" y="560689"/>
                </a:lnTo>
                <a:lnTo>
                  <a:pt x="713959" y="561020"/>
                </a:lnTo>
                <a:lnTo>
                  <a:pt x="713959" y="561323"/>
                </a:lnTo>
                <a:lnTo>
                  <a:pt x="713959" y="561654"/>
                </a:lnTo>
                <a:lnTo>
                  <a:pt x="713711" y="563254"/>
                </a:lnTo>
                <a:lnTo>
                  <a:pt x="713711" y="563558"/>
                </a:lnTo>
                <a:lnTo>
                  <a:pt x="713711" y="563889"/>
                </a:lnTo>
                <a:lnTo>
                  <a:pt x="713711" y="564192"/>
                </a:lnTo>
                <a:lnTo>
                  <a:pt x="713242" y="568661"/>
                </a:lnTo>
                <a:lnTo>
                  <a:pt x="713242" y="570868"/>
                </a:lnTo>
                <a:lnTo>
                  <a:pt x="713242" y="571199"/>
                </a:lnTo>
                <a:lnTo>
                  <a:pt x="712994" y="573102"/>
                </a:lnTo>
                <a:lnTo>
                  <a:pt x="712994" y="573433"/>
                </a:lnTo>
                <a:lnTo>
                  <a:pt x="712994" y="574702"/>
                </a:lnTo>
                <a:lnTo>
                  <a:pt x="712774" y="575336"/>
                </a:lnTo>
                <a:lnTo>
                  <a:pt x="712525" y="580108"/>
                </a:lnTo>
                <a:lnTo>
                  <a:pt x="712525" y="580743"/>
                </a:lnTo>
                <a:lnTo>
                  <a:pt x="712278" y="582314"/>
                </a:lnTo>
                <a:lnTo>
                  <a:pt x="712525" y="583583"/>
                </a:lnTo>
                <a:lnTo>
                  <a:pt x="712278" y="584548"/>
                </a:lnTo>
                <a:lnTo>
                  <a:pt x="712278" y="585486"/>
                </a:lnTo>
                <a:lnTo>
                  <a:pt x="712525" y="585817"/>
                </a:lnTo>
                <a:lnTo>
                  <a:pt x="713490" y="587417"/>
                </a:lnTo>
                <a:lnTo>
                  <a:pt x="715145" y="590258"/>
                </a:lnTo>
                <a:lnTo>
                  <a:pt x="715862" y="591224"/>
                </a:lnTo>
                <a:lnTo>
                  <a:pt x="716109" y="591527"/>
                </a:lnTo>
                <a:lnTo>
                  <a:pt x="717763" y="594396"/>
                </a:lnTo>
                <a:lnTo>
                  <a:pt x="720161" y="598203"/>
                </a:lnTo>
                <a:lnTo>
                  <a:pt x="719693" y="598203"/>
                </a:lnTo>
                <a:lnTo>
                  <a:pt x="718480" y="598837"/>
                </a:lnTo>
                <a:lnTo>
                  <a:pt x="717543" y="599472"/>
                </a:lnTo>
                <a:lnTo>
                  <a:pt x="717073" y="599775"/>
                </a:lnTo>
                <a:lnTo>
                  <a:pt x="716578" y="600106"/>
                </a:lnTo>
                <a:lnTo>
                  <a:pt x="716358" y="600106"/>
                </a:lnTo>
                <a:lnTo>
                  <a:pt x="713959" y="601679"/>
                </a:lnTo>
                <a:lnTo>
                  <a:pt x="711810" y="602946"/>
                </a:lnTo>
                <a:lnTo>
                  <a:pt x="710624" y="603913"/>
                </a:lnTo>
                <a:lnTo>
                  <a:pt x="708226" y="605182"/>
                </a:lnTo>
                <a:lnTo>
                  <a:pt x="708005" y="605484"/>
                </a:lnTo>
                <a:lnTo>
                  <a:pt x="707041" y="606119"/>
                </a:lnTo>
                <a:lnTo>
                  <a:pt x="704891" y="607084"/>
                </a:lnTo>
                <a:lnTo>
                  <a:pt x="703237" y="608022"/>
                </a:lnTo>
                <a:lnTo>
                  <a:pt x="702989" y="608353"/>
                </a:lnTo>
                <a:lnTo>
                  <a:pt x="702741" y="608656"/>
                </a:lnTo>
                <a:lnTo>
                  <a:pt x="702024" y="608987"/>
                </a:lnTo>
                <a:lnTo>
                  <a:pt x="699654" y="610229"/>
                </a:lnTo>
                <a:lnTo>
                  <a:pt x="698689" y="610863"/>
                </a:lnTo>
                <a:lnTo>
                  <a:pt x="695602" y="612767"/>
                </a:lnTo>
                <a:lnTo>
                  <a:pt x="692019" y="615001"/>
                </a:lnTo>
                <a:lnTo>
                  <a:pt x="692487" y="616270"/>
                </a:lnTo>
                <a:lnTo>
                  <a:pt x="693203" y="617208"/>
                </a:lnTo>
                <a:lnTo>
                  <a:pt x="694416" y="619111"/>
                </a:lnTo>
                <a:lnTo>
                  <a:pt x="695850" y="621318"/>
                </a:lnTo>
                <a:lnTo>
                  <a:pt x="696318" y="622283"/>
                </a:lnTo>
                <a:lnTo>
                  <a:pt x="696566" y="622586"/>
                </a:lnTo>
                <a:lnTo>
                  <a:pt x="697504" y="624187"/>
                </a:lnTo>
                <a:lnTo>
                  <a:pt x="697972" y="624793"/>
                </a:lnTo>
                <a:lnTo>
                  <a:pt x="698221" y="625427"/>
                </a:lnTo>
                <a:lnTo>
                  <a:pt x="698468" y="625758"/>
                </a:lnTo>
                <a:lnTo>
                  <a:pt x="698938" y="626696"/>
                </a:lnTo>
                <a:lnTo>
                  <a:pt x="699405" y="627330"/>
                </a:lnTo>
                <a:lnTo>
                  <a:pt x="699654" y="627661"/>
                </a:lnTo>
                <a:lnTo>
                  <a:pt x="699902" y="627965"/>
                </a:lnTo>
                <a:lnTo>
                  <a:pt x="700122" y="628599"/>
                </a:lnTo>
                <a:lnTo>
                  <a:pt x="700369" y="628599"/>
                </a:lnTo>
                <a:lnTo>
                  <a:pt x="700122" y="628930"/>
                </a:lnTo>
                <a:lnTo>
                  <a:pt x="700122" y="629234"/>
                </a:lnTo>
                <a:lnTo>
                  <a:pt x="699902" y="629537"/>
                </a:lnTo>
                <a:lnTo>
                  <a:pt x="699902" y="629868"/>
                </a:lnTo>
                <a:lnTo>
                  <a:pt x="699654" y="630503"/>
                </a:lnTo>
                <a:lnTo>
                  <a:pt x="699902" y="630806"/>
                </a:lnTo>
                <a:lnTo>
                  <a:pt x="699902" y="631137"/>
                </a:lnTo>
                <a:lnTo>
                  <a:pt x="699654" y="631441"/>
                </a:lnTo>
                <a:lnTo>
                  <a:pt x="700122" y="631772"/>
                </a:lnTo>
                <a:lnTo>
                  <a:pt x="699654" y="632406"/>
                </a:lnTo>
                <a:lnTo>
                  <a:pt x="699902" y="632709"/>
                </a:lnTo>
                <a:lnTo>
                  <a:pt x="700122" y="632709"/>
                </a:lnTo>
                <a:lnTo>
                  <a:pt x="700122" y="633040"/>
                </a:lnTo>
                <a:lnTo>
                  <a:pt x="700122" y="633647"/>
                </a:lnTo>
                <a:lnTo>
                  <a:pt x="699902" y="634282"/>
                </a:lnTo>
                <a:lnTo>
                  <a:pt x="699654" y="634916"/>
                </a:lnTo>
                <a:lnTo>
                  <a:pt x="699654" y="635247"/>
                </a:lnTo>
                <a:lnTo>
                  <a:pt x="699405" y="635551"/>
                </a:lnTo>
                <a:lnTo>
                  <a:pt x="699185" y="635551"/>
                </a:lnTo>
                <a:lnTo>
                  <a:pt x="698689" y="635551"/>
                </a:lnTo>
                <a:lnTo>
                  <a:pt x="698468" y="635882"/>
                </a:lnTo>
                <a:lnTo>
                  <a:pt x="698221" y="635882"/>
                </a:lnTo>
                <a:lnTo>
                  <a:pt x="697751" y="636185"/>
                </a:lnTo>
                <a:lnTo>
                  <a:pt x="697504" y="636516"/>
                </a:lnTo>
                <a:lnTo>
                  <a:pt x="697034" y="638089"/>
                </a:lnTo>
                <a:lnTo>
                  <a:pt x="696787" y="638723"/>
                </a:lnTo>
                <a:lnTo>
                  <a:pt x="696070" y="639026"/>
                </a:lnTo>
                <a:lnTo>
                  <a:pt x="695602" y="639661"/>
                </a:lnTo>
                <a:lnTo>
                  <a:pt x="695354" y="639661"/>
                </a:lnTo>
                <a:lnTo>
                  <a:pt x="695850" y="638392"/>
                </a:lnTo>
                <a:lnTo>
                  <a:pt x="695602" y="637758"/>
                </a:lnTo>
                <a:lnTo>
                  <a:pt x="695354" y="638089"/>
                </a:lnTo>
                <a:lnTo>
                  <a:pt x="695133" y="638723"/>
                </a:lnTo>
                <a:lnTo>
                  <a:pt x="694416" y="639992"/>
                </a:lnTo>
                <a:lnTo>
                  <a:pt x="694168" y="639357"/>
                </a:lnTo>
                <a:lnTo>
                  <a:pt x="694168" y="639026"/>
                </a:lnTo>
                <a:lnTo>
                  <a:pt x="693699" y="639026"/>
                </a:lnTo>
                <a:lnTo>
                  <a:pt x="693452" y="639026"/>
                </a:lnTo>
                <a:lnTo>
                  <a:pt x="692735" y="639357"/>
                </a:lnTo>
                <a:lnTo>
                  <a:pt x="692735" y="639661"/>
                </a:lnTo>
                <a:lnTo>
                  <a:pt x="692735" y="640930"/>
                </a:lnTo>
                <a:lnTo>
                  <a:pt x="692019" y="641563"/>
                </a:lnTo>
                <a:lnTo>
                  <a:pt x="691302" y="642502"/>
                </a:lnTo>
                <a:lnTo>
                  <a:pt x="691081" y="642198"/>
                </a:lnTo>
                <a:lnTo>
                  <a:pt x="690833" y="641232"/>
                </a:lnTo>
                <a:lnTo>
                  <a:pt x="690585" y="641563"/>
                </a:lnTo>
                <a:lnTo>
                  <a:pt x="690364" y="641563"/>
                </a:lnTo>
                <a:lnTo>
                  <a:pt x="690117" y="641867"/>
                </a:lnTo>
                <a:lnTo>
                  <a:pt x="690117" y="642198"/>
                </a:lnTo>
                <a:lnTo>
                  <a:pt x="690117" y="642833"/>
                </a:lnTo>
                <a:lnTo>
                  <a:pt x="689868" y="643137"/>
                </a:lnTo>
                <a:lnTo>
                  <a:pt x="689648" y="643137"/>
                </a:lnTo>
                <a:lnTo>
                  <a:pt x="688931" y="643770"/>
                </a:lnTo>
                <a:lnTo>
                  <a:pt x="688683" y="643770"/>
                </a:lnTo>
                <a:lnTo>
                  <a:pt x="687966" y="644708"/>
                </a:lnTo>
                <a:lnTo>
                  <a:pt x="687719" y="645342"/>
                </a:lnTo>
                <a:lnTo>
                  <a:pt x="687498" y="645977"/>
                </a:lnTo>
                <a:lnTo>
                  <a:pt x="686285" y="647549"/>
                </a:lnTo>
                <a:lnTo>
                  <a:pt x="685817" y="647880"/>
                </a:lnTo>
                <a:lnTo>
                  <a:pt x="685596" y="648515"/>
                </a:lnTo>
                <a:lnTo>
                  <a:pt x="685348" y="648818"/>
                </a:lnTo>
                <a:lnTo>
                  <a:pt x="685596" y="649756"/>
                </a:lnTo>
                <a:lnTo>
                  <a:pt x="685596" y="650087"/>
                </a:lnTo>
                <a:lnTo>
                  <a:pt x="685348" y="650391"/>
                </a:lnTo>
                <a:lnTo>
                  <a:pt x="684631" y="650391"/>
                </a:lnTo>
                <a:lnTo>
                  <a:pt x="684383" y="651025"/>
                </a:lnTo>
                <a:lnTo>
                  <a:pt x="684631" y="651356"/>
                </a:lnTo>
                <a:lnTo>
                  <a:pt x="684879" y="651659"/>
                </a:lnTo>
                <a:lnTo>
                  <a:pt x="684879" y="651990"/>
                </a:lnTo>
                <a:lnTo>
                  <a:pt x="685100" y="652597"/>
                </a:lnTo>
                <a:lnTo>
                  <a:pt x="685348" y="652928"/>
                </a:lnTo>
                <a:lnTo>
                  <a:pt x="685596" y="653232"/>
                </a:lnTo>
                <a:lnTo>
                  <a:pt x="685817" y="653563"/>
                </a:lnTo>
                <a:lnTo>
                  <a:pt x="685817" y="653866"/>
                </a:lnTo>
                <a:lnTo>
                  <a:pt x="685817" y="654197"/>
                </a:lnTo>
                <a:lnTo>
                  <a:pt x="685596" y="654501"/>
                </a:lnTo>
                <a:lnTo>
                  <a:pt x="685817" y="654804"/>
                </a:lnTo>
                <a:lnTo>
                  <a:pt x="685596" y="655135"/>
                </a:lnTo>
                <a:lnTo>
                  <a:pt x="685348" y="655135"/>
                </a:lnTo>
                <a:lnTo>
                  <a:pt x="685100" y="654501"/>
                </a:lnTo>
                <a:lnTo>
                  <a:pt x="684879" y="654197"/>
                </a:lnTo>
                <a:lnTo>
                  <a:pt x="684631" y="653866"/>
                </a:lnTo>
                <a:lnTo>
                  <a:pt x="684879" y="652928"/>
                </a:lnTo>
                <a:lnTo>
                  <a:pt x="684631" y="652294"/>
                </a:lnTo>
                <a:lnTo>
                  <a:pt x="684383" y="652294"/>
                </a:lnTo>
                <a:lnTo>
                  <a:pt x="683914" y="652928"/>
                </a:lnTo>
                <a:lnTo>
                  <a:pt x="683666" y="653563"/>
                </a:lnTo>
                <a:lnTo>
                  <a:pt x="683447" y="653563"/>
                </a:lnTo>
                <a:lnTo>
                  <a:pt x="683198" y="652928"/>
                </a:lnTo>
                <a:lnTo>
                  <a:pt x="682950" y="652597"/>
                </a:lnTo>
                <a:lnTo>
                  <a:pt x="683198" y="651990"/>
                </a:lnTo>
                <a:lnTo>
                  <a:pt x="682730" y="651990"/>
                </a:lnTo>
                <a:lnTo>
                  <a:pt x="682234" y="651990"/>
                </a:lnTo>
                <a:lnTo>
                  <a:pt x="682234" y="652597"/>
                </a:lnTo>
                <a:lnTo>
                  <a:pt x="681764" y="652597"/>
                </a:lnTo>
                <a:lnTo>
                  <a:pt x="681764" y="653232"/>
                </a:lnTo>
                <a:lnTo>
                  <a:pt x="682013" y="653563"/>
                </a:lnTo>
                <a:lnTo>
                  <a:pt x="682234" y="653866"/>
                </a:lnTo>
                <a:lnTo>
                  <a:pt x="682013" y="654197"/>
                </a:lnTo>
                <a:lnTo>
                  <a:pt x="682013" y="654804"/>
                </a:lnTo>
                <a:lnTo>
                  <a:pt x="682013" y="655439"/>
                </a:lnTo>
                <a:lnTo>
                  <a:pt x="681764" y="655439"/>
                </a:lnTo>
                <a:lnTo>
                  <a:pt x="682013" y="656073"/>
                </a:lnTo>
                <a:lnTo>
                  <a:pt x="682013" y="656404"/>
                </a:lnTo>
                <a:lnTo>
                  <a:pt x="682234" y="656708"/>
                </a:lnTo>
                <a:lnTo>
                  <a:pt x="682234" y="657011"/>
                </a:lnTo>
                <a:lnTo>
                  <a:pt x="682730" y="656708"/>
                </a:lnTo>
                <a:lnTo>
                  <a:pt x="682730" y="657011"/>
                </a:lnTo>
                <a:lnTo>
                  <a:pt x="682950" y="657342"/>
                </a:lnTo>
                <a:lnTo>
                  <a:pt x="683198" y="657976"/>
                </a:lnTo>
                <a:lnTo>
                  <a:pt x="683666" y="657976"/>
                </a:lnTo>
                <a:lnTo>
                  <a:pt x="683914" y="658280"/>
                </a:lnTo>
                <a:lnTo>
                  <a:pt x="683914" y="658611"/>
                </a:lnTo>
                <a:lnTo>
                  <a:pt x="683447" y="658914"/>
                </a:lnTo>
                <a:lnTo>
                  <a:pt x="683666" y="659245"/>
                </a:lnTo>
                <a:lnTo>
                  <a:pt x="683914" y="659548"/>
                </a:lnTo>
                <a:lnTo>
                  <a:pt x="684631" y="659548"/>
                </a:lnTo>
                <a:lnTo>
                  <a:pt x="684631" y="659851"/>
                </a:lnTo>
                <a:lnTo>
                  <a:pt x="685100" y="660486"/>
                </a:lnTo>
                <a:lnTo>
                  <a:pt x="685817" y="661452"/>
                </a:lnTo>
                <a:lnTo>
                  <a:pt x="686065" y="661120"/>
                </a:lnTo>
                <a:lnTo>
                  <a:pt x="686533" y="661452"/>
                </a:lnTo>
                <a:lnTo>
                  <a:pt x="687002" y="662693"/>
                </a:lnTo>
                <a:lnTo>
                  <a:pt x="686533" y="663023"/>
                </a:lnTo>
                <a:lnTo>
                  <a:pt x="687002" y="663630"/>
                </a:lnTo>
                <a:lnTo>
                  <a:pt x="687498" y="663961"/>
                </a:lnTo>
                <a:lnTo>
                  <a:pt x="687498" y="664596"/>
                </a:lnTo>
                <a:lnTo>
                  <a:pt x="687719" y="664596"/>
                </a:lnTo>
                <a:lnTo>
                  <a:pt x="687719" y="664899"/>
                </a:lnTo>
                <a:lnTo>
                  <a:pt x="687966" y="664899"/>
                </a:lnTo>
                <a:lnTo>
                  <a:pt x="687966" y="665230"/>
                </a:lnTo>
                <a:lnTo>
                  <a:pt x="688214" y="665230"/>
                </a:lnTo>
                <a:lnTo>
                  <a:pt x="688435" y="665534"/>
                </a:lnTo>
                <a:lnTo>
                  <a:pt x="688683" y="665230"/>
                </a:lnTo>
                <a:lnTo>
                  <a:pt x="688931" y="664899"/>
                </a:lnTo>
                <a:lnTo>
                  <a:pt x="688931" y="664596"/>
                </a:lnTo>
                <a:lnTo>
                  <a:pt x="688683" y="664265"/>
                </a:lnTo>
                <a:lnTo>
                  <a:pt x="688931" y="663961"/>
                </a:lnTo>
                <a:lnTo>
                  <a:pt x="689152" y="663630"/>
                </a:lnTo>
                <a:lnTo>
                  <a:pt x="689152" y="663327"/>
                </a:lnTo>
                <a:lnTo>
                  <a:pt x="688931" y="662693"/>
                </a:lnTo>
                <a:lnTo>
                  <a:pt x="688931" y="662389"/>
                </a:lnTo>
                <a:lnTo>
                  <a:pt x="688931" y="661452"/>
                </a:lnTo>
                <a:lnTo>
                  <a:pt x="688931" y="661120"/>
                </a:lnTo>
                <a:lnTo>
                  <a:pt x="688931" y="660817"/>
                </a:lnTo>
                <a:lnTo>
                  <a:pt x="688435" y="660486"/>
                </a:lnTo>
                <a:lnTo>
                  <a:pt x="687719" y="659851"/>
                </a:lnTo>
                <a:lnTo>
                  <a:pt x="687719" y="659548"/>
                </a:lnTo>
                <a:lnTo>
                  <a:pt x="687719" y="659245"/>
                </a:lnTo>
                <a:lnTo>
                  <a:pt x="687719" y="658914"/>
                </a:lnTo>
                <a:lnTo>
                  <a:pt x="688931" y="657645"/>
                </a:lnTo>
                <a:lnTo>
                  <a:pt x="688931" y="656708"/>
                </a:lnTo>
                <a:lnTo>
                  <a:pt x="688683" y="656073"/>
                </a:lnTo>
                <a:lnTo>
                  <a:pt x="688683" y="655770"/>
                </a:lnTo>
                <a:lnTo>
                  <a:pt x="688931" y="655135"/>
                </a:lnTo>
                <a:lnTo>
                  <a:pt x="689152" y="655135"/>
                </a:lnTo>
                <a:lnTo>
                  <a:pt x="689400" y="655439"/>
                </a:lnTo>
                <a:lnTo>
                  <a:pt x="689648" y="655770"/>
                </a:lnTo>
                <a:lnTo>
                  <a:pt x="690117" y="655770"/>
                </a:lnTo>
                <a:lnTo>
                  <a:pt x="690585" y="656404"/>
                </a:lnTo>
                <a:lnTo>
                  <a:pt x="690833" y="656404"/>
                </a:lnTo>
                <a:lnTo>
                  <a:pt x="691550" y="656708"/>
                </a:lnTo>
                <a:lnTo>
                  <a:pt x="691771" y="657342"/>
                </a:lnTo>
                <a:lnTo>
                  <a:pt x="692019" y="657011"/>
                </a:lnTo>
                <a:lnTo>
                  <a:pt x="692487" y="657342"/>
                </a:lnTo>
                <a:lnTo>
                  <a:pt x="693203" y="658280"/>
                </a:lnTo>
                <a:lnTo>
                  <a:pt x="693452" y="659245"/>
                </a:lnTo>
                <a:lnTo>
                  <a:pt x="693699" y="659245"/>
                </a:lnTo>
                <a:lnTo>
                  <a:pt x="693920" y="659245"/>
                </a:lnTo>
                <a:lnTo>
                  <a:pt x="694168" y="658914"/>
                </a:lnTo>
                <a:lnTo>
                  <a:pt x="694168" y="658611"/>
                </a:lnTo>
                <a:lnTo>
                  <a:pt x="694416" y="658280"/>
                </a:lnTo>
                <a:lnTo>
                  <a:pt x="694416" y="657976"/>
                </a:lnTo>
                <a:lnTo>
                  <a:pt x="694416" y="657342"/>
                </a:lnTo>
                <a:lnTo>
                  <a:pt x="694637" y="656404"/>
                </a:lnTo>
                <a:lnTo>
                  <a:pt x="694416" y="656073"/>
                </a:lnTo>
                <a:lnTo>
                  <a:pt x="694168" y="655770"/>
                </a:lnTo>
                <a:lnTo>
                  <a:pt x="693699" y="655135"/>
                </a:lnTo>
                <a:lnTo>
                  <a:pt x="692735" y="655439"/>
                </a:lnTo>
                <a:lnTo>
                  <a:pt x="692487" y="655439"/>
                </a:lnTo>
                <a:lnTo>
                  <a:pt x="692019" y="655770"/>
                </a:lnTo>
                <a:lnTo>
                  <a:pt x="691771" y="655770"/>
                </a:lnTo>
                <a:lnTo>
                  <a:pt x="691771" y="655439"/>
                </a:lnTo>
                <a:lnTo>
                  <a:pt x="691550" y="654501"/>
                </a:lnTo>
                <a:lnTo>
                  <a:pt x="690833" y="653563"/>
                </a:lnTo>
                <a:lnTo>
                  <a:pt x="690833" y="653232"/>
                </a:lnTo>
                <a:lnTo>
                  <a:pt x="691550" y="652928"/>
                </a:lnTo>
                <a:lnTo>
                  <a:pt x="692019" y="652294"/>
                </a:lnTo>
                <a:lnTo>
                  <a:pt x="691771" y="651356"/>
                </a:lnTo>
                <a:lnTo>
                  <a:pt x="691550" y="651025"/>
                </a:lnTo>
                <a:lnTo>
                  <a:pt x="691771" y="650722"/>
                </a:lnTo>
                <a:lnTo>
                  <a:pt x="692735" y="651025"/>
                </a:lnTo>
                <a:lnTo>
                  <a:pt x="692983" y="650722"/>
                </a:lnTo>
                <a:lnTo>
                  <a:pt x="693452" y="650087"/>
                </a:lnTo>
                <a:lnTo>
                  <a:pt x="697972" y="652294"/>
                </a:lnTo>
                <a:lnTo>
                  <a:pt x="697972" y="652597"/>
                </a:lnTo>
                <a:lnTo>
                  <a:pt x="697972" y="652928"/>
                </a:lnTo>
                <a:lnTo>
                  <a:pt x="698468" y="653563"/>
                </a:lnTo>
                <a:lnTo>
                  <a:pt x="698938" y="654197"/>
                </a:lnTo>
                <a:lnTo>
                  <a:pt x="698938" y="654501"/>
                </a:lnTo>
                <a:lnTo>
                  <a:pt x="699654" y="655439"/>
                </a:lnTo>
                <a:lnTo>
                  <a:pt x="700369" y="656404"/>
                </a:lnTo>
                <a:lnTo>
                  <a:pt x="700618" y="656404"/>
                </a:lnTo>
                <a:lnTo>
                  <a:pt x="701086" y="656404"/>
                </a:lnTo>
                <a:lnTo>
                  <a:pt x="700839" y="655770"/>
                </a:lnTo>
                <a:lnTo>
                  <a:pt x="700618" y="655439"/>
                </a:lnTo>
                <a:lnTo>
                  <a:pt x="700369" y="655439"/>
                </a:lnTo>
                <a:lnTo>
                  <a:pt x="700369" y="653866"/>
                </a:lnTo>
                <a:lnTo>
                  <a:pt x="700369" y="653563"/>
                </a:lnTo>
                <a:lnTo>
                  <a:pt x="700618" y="653232"/>
                </a:lnTo>
                <a:lnTo>
                  <a:pt x="700839" y="652928"/>
                </a:lnTo>
                <a:lnTo>
                  <a:pt x="700618" y="652294"/>
                </a:lnTo>
                <a:lnTo>
                  <a:pt x="700369" y="651356"/>
                </a:lnTo>
                <a:lnTo>
                  <a:pt x="700122" y="651025"/>
                </a:lnTo>
                <a:lnTo>
                  <a:pt x="700369" y="648818"/>
                </a:lnTo>
                <a:lnTo>
                  <a:pt x="701086" y="648184"/>
                </a:lnTo>
                <a:lnTo>
                  <a:pt x="701803" y="646915"/>
                </a:lnTo>
                <a:lnTo>
                  <a:pt x="702024" y="646308"/>
                </a:lnTo>
                <a:lnTo>
                  <a:pt x="702741" y="645977"/>
                </a:lnTo>
                <a:lnTo>
                  <a:pt x="702741" y="645342"/>
                </a:lnTo>
                <a:lnTo>
                  <a:pt x="703457" y="645673"/>
                </a:lnTo>
                <a:lnTo>
                  <a:pt x="704174" y="645977"/>
                </a:lnTo>
                <a:lnTo>
                  <a:pt x="704670" y="645977"/>
                </a:lnTo>
                <a:lnTo>
                  <a:pt x="704891" y="645673"/>
                </a:lnTo>
                <a:lnTo>
                  <a:pt x="705139" y="645342"/>
                </a:lnTo>
                <a:lnTo>
                  <a:pt x="705387" y="645039"/>
                </a:lnTo>
                <a:lnTo>
                  <a:pt x="705608" y="645039"/>
                </a:lnTo>
                <a:lnTo>
                  <a:pt x="705855" y="645342"/>
                </a:lnTo>
                <a:lnTo>
                  <a:pt x="706324" y="645342"/>
                </a:lnTo>
                <a:lnTo>
                  <a:pt x="706324" y="645039"/>
                </a:lnTo>
                <a:lnTo>
                  <a:pt x="706820" y="644708"/>
                </a:lnTo>
                <a:lnTo>
                  <a:pt x="707041" y="644405"/>
                </a:lnTo>
                <a:lnTo>
                  <a:pt x="707288" y="644405"/>
                </a:lnTo>
                <a:lnTo>
                  <a:pt x="707758" y="644405"/>
                </a:lnTo>
                <a:lnTo>
                  <a:pt x="708722" y="644074"/>
                </a:lnTo>
                <a:lnTo>
                  <a:pt x="709439" y="644074"/>
                </a:lnTo>
                <a:lnTo>
                  <a:pt x="710155" y="643468"/>
                </a:lnTo>
                <a:lnTo>
                  <a:pt x="710376" y="643137"/>
                </a:lnTo>
                <a:lnTo>
                  <a:pt x="711341" y="643770"/>
                </a:lnTo>
                <a:lnTo>
                  <a:pt x="711589" y="643770"/>
                </a:lnTo>
                <a:lnTo>
                  <a:pt x="712525" y="644405"/>
                </a:lnTo>
                <a:lnTo>
                  <a:pt x="712774" y="644405"/>
                </a:lnTo>
                <a:lnTo>
                  <a:pt x="713711" y="643770"/>
                </a:lnTo>
                <a:lnTo>
                  <a:pt x="714428" y="643468"/>
                </a:lnTo>
                <a:lnTo>
                  <a:pt x="714676" y="643137"/>
                </a:lnTo>
                <a:lnTo>
                  <a:pt x="714924" y="643137"/>
                </a:lnTo>
                <a:lnTo>
                  <a:pt x="715641" y="642833"/>
                </a:lnTo>
                <a:lnTo>
                  <a:pt x="715641" y="643468"/>
                </a:lnTo>
                <a:lnTo>
                  <a:pt x="716358" y="643770"/>
                </a:lnTo>
                <a:lnTo>
                  <a:pt x="716578" y="643770"/>
                </a:lnTo>
                <a:lnTo>
                  <a:pt x="716826" y="644405"/>
                </a:lnTo>
                <a:lnTo>
                  <a:pt x="717294" y="644405"/>
                </a:lnTo>
                <a:lnTo>
                  <a:pt x="717073" y="645039"/>
                </a:lnTo>
                <a:lnTo>
                  <a:pt x="717073" y="645342"/>
                </a:lnTo>
                <a:lnTo>
                  <a:pt x="716578" y="645342"/>
                </a:lnTo>
                <a:lnTo>
                  <a:pt x="716109" y="645342"/>
                </a:lnTo>
                <a:lnTo>
                  <a:pt x="715862" y="646308"/>
                </a:lnTo>
                <a:lnTo>
                  <a:pt x="715641" y="647246"/>
                </a:lnTo>
                <a:lnTo>
                  <a:pt x="715641" y="647549"/>
                </a:lnTo>
                <a:lnTo>
                  <a:pt x="715145" y="647880"/>
                </a:lnTo>
                <a:lnTo>
                  <a:pt x="714207" y="647880"/>
                </a:lnTo>
                <a:lnTo>
                  <a:pt x="714207" y="647246"/>
                </a:lnTo>
                <a:lnTo>
                  <a:pt x="714924" y="646915"/>
                </a:lnTo>
                <a:lnTo>
                  <a:pt x="715393" y="645977"/>
                </a:lnTo>
                <a:lnTo>
                  <a:pt x="715393" y="645039"/>
                </a:lnTo>
                <a:lnTo>
                  <a:pt x="715393" y="644074"/>
                </a:lnTo>
                <a:lnTo>
                  <a:pt x="714924" y="644074"/>
                </a:lnTo>
                <a:lnTo>
                  <a:pt x="714676" y="644074"/>
                </a:lnTo>
                <a:lnTo>
                  <a:pt x="714428" y="644074"/>
                </a:lnTo>
                <a:lnTo>
                  <a:pt x="714207" y="644405"/>
                </a:lnTo>
                <a:lnTo>
                  <a:pt x="713959" y="644708"/>
                </a:lnTo>
                <a:lnTo>
                  <a:pt x="713711" y="645039"/>
                </a:lnTo>
                <a:lnTo>
                  <a:pt x="713490" y="645039"/>
                </a:lnTo>
                <a:lnTo>
                  <a:pt x="712994" y="645039"/>
                </a:lnTo>
                <a:lnTo>
                  <a:pt x="712774" y="645039"/>
                </a:lnTo>
                <a:lnTo>
                  <a:pt x="712525" y="645039"/>
                </a:lnTo>
                <a:lnTo>
                  <a:pt x="712525" y="645342"/>
                </a:lnTo>
                <a:lnTo>
                  <a:pt x="712525" y="646308"/>
                </a:lnTo>
                <a:lnTo>
                  <a:pt x="712774" y="647246"/>
                </a:lnTo>
                <a:lnTo>
                  <a:pt x="712525" y="647880"/>
                </a:lnTo>
                <a:lnTo>
                  <a:pt x="712774" y="648184"/>
                </a:lnTo>
                <a:lnTo>
                  <a:pt x="712994" y="648515"/>
                </a:lnTo>
                <a:lnTo>
                  <a:pt x="713242" y="649149"/>
                </a:lnTo>
                <a:lnTo>
                  <a:pt x="714924" y="648818"/>
                </a:lnTo>
                <a:lnTo>
                  <a:pt x="715641" y="649453"/>
                </a:lnTo>
                <a:lnTo>
                  <a:pt x="716358" y="649453"/>
                </a:lnTo>
                <a:lnTo>
                  <a:pt x="716826" y="649453"/>
                </a:lnTo>
                <a:lnTo>
                  <a:pt x="717294" y="649756"/>
                </a:lnTo>
                <a:lnTo>
                  <a:pt x="717543" y="649453"/>
                </a:lnTo>
                <a:lnTo>
                  <a:pt x="717294" y="649149"/>
                </a:lnTo>
                <a:lnTo>
                  <a:pt x="717294" y="648818"/>
                </a:lnTo>
                <a:lnTo>
                  <a:pt x="716826" y="647549"/>
                </a:lnTo>
                <a:lnTo>
                  <a:pt x="717073" y="646915"/>
                </a:lnTo>
                <a:lnTo>
                  <a:pt x="717073" y="646611"/>
                </a:lnTo>
                <a:lnTo>
                  <a:pt x="718260" y="646308"/>
                </a:lnTo>
                <a:lnTo>
                  <a:pt x="718728" y="646308"/>
                </a:lnTo>
                <a:lnTo>
                  <a:pt x="718976" y="646915"/>
                </a:lnTo>
                <a:lnTo>
                  <a:pt x="719197" y="647880"/>
                </a:lnTo>
                <a:lnTo>
                  <a:pt x="719197" y="648184"/>
                </a:lnTo>
                <a:lnTo>
                  <a:pt x="719197" y="648818"/>
                </a:lnTo>
                <a:lnTo>
                  <a:pt x="719444" y="649149"/>
                </a:lnTo>
                <a:lnTo>
                  <a:pt x="719693" y="649453"/>
                </a:lnTo>
                <a:lnTo>
                  <a:pt x="719913" y="649453"/>
                </a:lnTo>
                <a:lnTo>
                  <a:pt x="720878" y="650087"/>
                </a:lnTo>
                <a:lnTo>
                  <a:pt x="721595" y="650722"/>
                </a:lnTo>
                <a:lnTo>
                  <a:pt x="722063" y="650391"/>
                </a:lnTo>
                <a:lnTo>
                  <a:pt x="722063" y="650087"/>
                </a:lnTo>
                <a:lnTo>
                  <a:pt x="721346" y="649453"/>
                </a:lnTo>
                <a:lnTo>
                  <a:pt x="721346" y="649149"/>
                </a:lnTo>
                <a:lnTo>
                  <a:pt x="721125" y="648515"/>
                </a:lnTo>
                <a:lnTo>
                  <a:pt x="721125" y="646611"/>
                </a:lnTo>
                <a:lnTo>
                  <a:pt x="720878" y="645977"/>
                </a:lnTo>
                <a:lnTo>
                  <a:pt x="720409" y="645673"/>
                </a:lnTo>
                <a:lnTo>
                  <a:pt x="719693" y="644405"/>
                </a:lnTo>
                <a:lnTo>
                  <a:pt x="719444" y="643137"/>
                </a:lnTo>
                <a:lnTo>
                  <a:pt x="719197" y="643137"/>
                </a:lnTo>
                <a:lnTo>
                  <a:pt x="718728" y="642833"/>
                </a:lnTo>
                <a:lnTo>
                  <a:pt x="718260" y="642198"/>
                </a:lnTo>
                <a:lnTo>
                  <a:pt x="718480" y="641232"/>
                </a:lnTo>
                <a:lnTo>
                  <a:pt x="718728" y="639992"/>
                </a:lnTo>
                <a:lnTo>
                  <a:pt x="718976" y="639357"/>
                </a:lnTo>
                <a:lnTo>
                  <a:pt x="719693" y="638723"/>
                </a:lnTo>
                <a:lnTo>
                  <a:pt x="720630" y="639357"/>
                </a:lnTo>
                <a:lnTo>
                  <a:pt x="721125" y="639357"/>
                </a:lnTo>
                <a:lnTo>
                  <a:pt x="722311" y="639992"/>
                </a:lnTo>
                <a:lnTo>
                  <a:pt x="722532" y="639992"/>
                </a:lnTo>
                <a:lnTo>
                  <a:pt x="723028" y="639992"/>
                </a:lnTo>
                <a:lnTo>
                  <a:pt x="723496" y="639992"/>
                </a:lnTo>
                <a:lnTo>
                  <a:pt x="724462" y="640295"/>
                </a:lnTo>
                <a:lnTo>
                  <a:pt x="725177" y="640295"/>
                </a:lnTo>
                <a:lnTo>
                  <a:pt x="725398" y="640295"/>
                </a:lnTo>
                <a:lnTo>
                  <a:pt x="726114" y="641232"/>
                </a:lnTo>
                <a:lnTo>
                  <a:pt x="726114" y="641867"/>
                </a:lnTo>
                <a:lnTo>
                  <a:pt x="726114" y="642502"/>
                </a:lnTo>
                <a:lnTo>
                  <a:pt x="726114" y="642833"/>
                </a:lnTo>
                <a:lnTo>
                  <a:pt x="725398" y="643468"/>
                </a:lnTo>
                <a:lnTo>
                  <a:pt x="725646" y="644405"/>
                </a:lnTo>
                <a:lnTo>
                  <a:pt x="725894" y="644405"/>
                </a:lnTo>
                <a:lnTo>
                  <a:pt x="726610" y="644708"/>
                </a:lnTo>
                <a:lnTo>
                  <a:pt x="727797" y="645039"/>
                </a:lnTo>
                <a:lnTo>
                  <a:pt x="728982" y="644708"/>
                </a:lnTo>
                <a:lnTo>
                  <a:pt x="729230" y="644708"/>
                </a:lnTo>
                <a:lnTo>
                  <a:pt x="729946" y="644405"/>
                </a:lnTo>
                <a:lnTo>
                  <a:pt x="730415" y="644405"/>
                </a:lnTo>
                <a:lnTo>
                  <a:pt x="730883" y="644708"/>
                </a:lnTo>
                <a:lnTo>
                  <a:pt x="731379" y="645039"/>
                </a:lnTo>
                <a:lnTo>
                  <a:pt x="731600" y="645342"/>
                </a:lnTo>
                <a:lnTo>
                  <a:pt x="731849" y="645342"/>
                </a:lnTo>
                <a:lnTo>
                  <a:pt x="732096" y="644708"/>
                </a:lnTo>
                <a:lnTo>
                  <a:pt x="732096" y="644074"/>
                </a:lnTo>
                <a:lnTo>
                  <a:pt x="732317" y="643770"/>
                </a:lnTo>
                <a:lnTo>
                  <a:pt x="732317" y="643468"/>
                </a:lnTo>
                <a:lnTo>
                  <a:pt x="732785" y="643770"/>
                </a:lnTo>
                <a:lnTo>
                  <a:pt x="733033" y="644405"/>
                </a:lnTo>
                <a:lnTo>
                  <a:pt x="733282" y="644708"/>
                </a:lnTo>
                <a:lnTo>
                  <a:pt x="733998" y="644074"/>
                </a:lnTo>
                <a:lnTo>
                  <a:pt x="734218" y="644074"/>
                </a:lnTo>
                <a:lnTo>
                  <a:pt x="734218" y="643770"/>
                </a:lnTo>
                <a:lnTo>
                  <a:pt x="734715" y="643770"/>
                </a:lnTo>
                <a:lnTo>
                  <a:pt x="734935" y="643137"/>
                </a:lnTo>
                <a:lnTo>
                  <a:pt x="734935" y="642833"/>
                </a:lnTo>
                <a:lnTo>
                  <a:pt x="734935" y="641867"/>
                </a:lnTo>
                <a:lnTo>
                  <a:pt x="733998" y="641867"/>
                </a:lnTo>
                <a:lnTo>
                  <a:pt x="733282" y="641232"/>
                </a:lnTo>
                <a:lnTo>
                  <a:pt x="732317" y="641232"/>
                </a:lnTo>
                <a:lnTo>
                  <a:pt x="732096" y="641867"/>
                </a:lnTo>
                <a:lnTo>
                  <a:pt x="731132" y="641867"/>
                </a:lnTo>
                <a:lnTo>
                  <a:pt x="730883" y="641867"/>
                </a:lnTo>
                <a:lnTo>
                  <a:pt x="730883" y="642198"/>
                </a:lnTo>
                <a:lnTo>
                  <a:pt x="730415" y="641867"/>
                </a:lnTo>
                <a:lnTo>
                  <a:pt x="729698" y="641563"/>
                </a:lnTo>
                <a:lnTo>
                  <a:pt x="729698" y="641232"/>
                </a:lnTo>
                <a:lnTo>
                  <a:pt x="729449" y="642198"/>
                </a:lnTo>
                <a:lnTo>
                  <a:pt x="729230" y="642198"/>
                </a:lnTo>
                <a:lnTo>
                  <a:pt x="729230" y="642833"/>
                </a:lnTo>
                <a:lnTo>
                  <a:pt x="728982" y="643137"/>
                </a:lnTo>
                <a:lnTo>
                  <a:pt x="728982" y="643468"/>
                </a:lnTo>
                <a:lnTo>
                  <a:pt x="728734" y="643137"/>
                </a:lnTo>
                <a:lnTo>
                  <a:pt x="728734" y="642502"/>
                </a:lnTo>
                <a:lnTo>
                  <a:pt x="729230" y="641867"/>
                </a:lnTo>
                <a:lnTo>
                  <a:pt x="729230" y="640295"/>
                </a:lnTo>
                <a:lnTo>
                  <a:pt x="729230" y="639357"/>
                </a:lnTo>
                <a:lnTo>
                  <a:pt x="729230" y="638723"/>
                </a:lnTo>
                <a:lnTo>
                  <a:pt x="729449" y="637454"/>
                </a:lnTo>
                <a:lnTo>
                  <a:pt x="729449" y="637151"/>
                </a:lnTo>
                <a:lnTo>
                  <a:pt x="730166" y="637151"/>
                </a:lnTo>
                <a:lnTo>
                  <a:pt x="730415" y="637151"/>
                </a:lnTo>
                <a:lnTo>
                  <a:pt x="732565" y="639992"/>
                </a:lnTo>
                <a:lnTo>
                  <a:pt x="733501" y="640930"/>
                </a:lnTo>
                <a:lnTo>
                  <a:pt x="734935" y="641563"/>
                </a:lnTo>
                <a:lnTo>
                  <a:pt x="735431" y="641867"/>
                </a:lnTo>
                <a:lnTo>
                  <a:pt x="735652" y="641867"/>
                </a:lnTo>
                <a:lnTo>
                  <a:pt x="735900" y="641563"/>
                </a:lnTo>
                <a:lnTo>
                  <a:pt x="737334" y="641232"/>
                </a:lnTo>
                <a:lnTo>
                  <a:pt x="738270" y="641232"/>
                </a:lnTo>
                <a:lnTo>
                  <a:pt x="738766" y="641232"/>
                </a:lnTo>
                <a:lnTo>
                  <a:pt x="739703" y="641563"/>
                </a:lnTo>
                <a:lnTo>
                  <a:pt x="741634" y="641867"/>
                </a:lnTo>
                <a:lnTo>
                  <a:pt x="742101" y="642198"/>
                </a:lnTo>
                <a:lnTo>
                  <a:pt x="743287" y="642833"/>
                </a:lnTo>
                <a:lnTo>
                  <a:pt x="744721" y="643468"/>
                </a:lnTo>
                <a:lnTo>
                  <a:pt x="745905" y="643770"/>
                </a:lnTo>
                <a:lnTo>
                  <a:pt x="747339" y="644074"/>
                </a:lnTo>
                <a:lnTo>
                  <a:pt x="748304" y="644405"/>
                </a:lnTo>
                <a:lnTo>
                  <a:pt x="748773" y="644405"/>
                </a:lnTo>
                <a:lnTo>
                  <a:pt x="749241" y="644708"/>
                </a:lnTo>
                <a:lnTo>
                  <a:pt x="755443" y="642502"/>
                </a:lnTo>
                <a:lnTo>
                  <a:pt x="758310" y="641232"/>
                </a:lnTo>
                <a:lnTo>
                  <a:pt x="758558" y="640599"/>
                </a:lnTo>
                <a:lnTo>
                  <a:pt x="758558" y="640295"/>
                </a:lnTo>
                <a:lnTo>
                  <a:pt x="758778" y="638723"/>
                </a:lnTo>
                <a:lnTo>
                  <a:pt x="758778" y="637151"/>
                </a:lnTo>
                <a:lnTo>
                  <a:pt x="758310" y="636516"/>
                </a:lnTo>
                <a:lnTo>
                  <a:pt x="757593" y="636185"/>
                </a:lnTo>
                <a:lnTo>
                  <a:pt x="757124" y="635551"/>
                </a:lnTo>
                <a:lnTo>
                  <a:pt x="757124" y="635247"/>
                </a:lnTo>
                <a:lnTo>
                  <a:pt x="758310" y="635551"/>
                </a:lnTo>
                <a:lnTo>
                  <a:pt x="759495" y="635551"/>
                </a:lnTo>
                <a:lnTo>
                  <a:pt x="759742" y="635551"/>
                </a:lnTo>
                <a:lnTo>
                  <a:pt x="760459" y="635247"/>
                </a:lnTo>
                <a:lnTo>
                  <a:pt x="761893" y="633647"/>
                </a:lnTo>
                <a:lnTo>
                  <a:pt x="762609" y="634613"/>
                </a:lnTo>
                <a:lnTo>
                  <a:pt x="762857" y="634613"/>
                </a:lnTo>
                <a:lnTo>
                  <a:pt x="763574" y="635247"/>
                </a:lnTo>
                <a:lnTo>
                  <a:pt x="764511" y="635247"/>
                </a:lnTo>
                <a:lnTo>
                  <a:pt x="764760" y="634916"/>
                </a:lnTo>
                <a:lnTo>
                  <a:pt x="764760" y="634613"/>
                </a:lnTo>
                <a:lnTo>
                  <a:pt x="765476" y="634613"/>
                </a:lnTo>
                <a:lnTo>
                  <a:pt x="765944" y="634613"/>
                </a:lnTo>
                <a:lnTo>
                  <a:pt x="767130" y="634916"/>
                </a:lnTo>
                <a:lnTo>
                  <a:pt x="767846" y="635247"/>
                </a:lnTo>
                <a:lnTo>
                  <a:pt x="768563" y="635551"/>
                </a:lnTo>
                <a:lnTo>
                  <a:pt x="768811" y="635551"/>
                </a:lnTo>
                <a:lnTo>
                  <a:pt x="769749" y="635882"/>
                </a:lnTo>
                <a:lnTo>
                  <a:pt x="769996" y="635882"/>
                </a:lnTo>
                <a:lnTo>
                  <a:pt x="770245" y="635882"/>
                </a:lnTo>
                <a:lnTo>
                  <a:pt x="770466" y="635882"/>
                </a:lnTo>
                <a:lnTo>
                  <a:pt x="770713" y="635882"/>
                </a:lnTo>
                <a:lnTo>
                  <a:pt x="772146" y="635882"/>
                </a:lnTo>
                <a:lnTo>
                  <a:pt x="773111" y="635882"/>
                </a:lnTo>
                <a:lnTo>
                  <a:pt x="774517" y="635551"/>
                </a:lnTo>
                <a:lnTo>
                  <a:pt x="775950" y="635551"/>
                </a:lnTo>
                <a:lnTo>
                  <a:pt x="777163" y="635551"/>
                </a:lnTo>
                <a:lnTo>
                  <a:pt x="777632" y="635551"/>
                </a:lnTo>
                <a:lnTo>
                  <a:pt x="778349" y="635551"/>
                </a:lnTo>
                <a:lnTo>
                  <a:pt x="780002" y="635551"/>
                </a:lnTo>
                <a:lnTo>
                  <a:pt x="780498" y="635551"/>
                </a:lnTo>
                <a:lnTo>
                  <a:pt x="781931" y="635882"/>
                </a:lnTo>
                <a:lnTo>
                  <a:pt x="782648" y="635882"/>
                </a:lnTo>
                <a:lnTo>
                  <a:pt x="784082" y="635882"/>
                </a:lnTo>
                <a:lnTo>
                  <a:pt x="785266" y="636185"/>
                </a:lnTo>
                <a:lnTo>
                  <a:pt x="786453" y="636185"/>
                </a:lnTo>
                <a:lnTo>
                  <a:pt x="788134" y="636185"/>
                </a:lnTo>
                <a:lnTo>
                  <a:pt x="788850" y="635882"/>
                </a:lnTo>
                <a:lnTo>
                  <a:pt x="790505" y="635882"/>
                </a:lnTo>
                <a:lnTo>
                  <a:pt x="790752" y="635882"/>
                </a:lnTo>
                <a:lnTo>
                  <a:pt x="790752" y="635551"/>
                </a:lnTo>
                <a:lnTo>
                  <a:pt x="790973" y="635551"/>
                </a:lnTo>
                <a:lnTo>
                  <a:pt x="792185" y="635551"/>
                </a:lnTo>
                <a:lnTo>
                  <a:pt x="793371" y="635247"/>
                </a:lnTo>
                <a:lnTo>
                  <a:pt x="793840" y="635247"/>
                </a:lnTo>
                <a:lnTo>
                  <a:pt x="794556" y="634916"/>
                </a:lnTo>
                <a:lnTo>
                  <a:pt x="796458" y="635247"/>
                </a:lnTo>
                <a:lnTo>
                  <a:pt x="797175" y="635247"/>
                </a:lnTo>
                <a:lnTo>
                  <a:pt x="798139" y="635551"/>
                </a:lnTo>
                <a:lnTo>
                  <a:pt x="798387" y="635551"/>
                </a:lnTo>
                <a:lnTo>
                  <a:pt x="800757" y="635551"/>
                </a:lnTo>
                <a:lnTo>
                  <a:pt x="801226" y="635882"/>
                </a:lnTo>
                <a:lnTo>
                  <a:pt x="804589" y="635247"/>
                </a:lnTo>
                <a:lnTo>
                  <a:pt x="807429" y="634282"/>
                </a:lnTo>
                <a:lnTo>
                  <a:pt x="808640" y="633978"/>
                </a:lnTo>
                <a:lnTo>
                  <a:pt x="808861" y="633978"/>
                </a:lnTo>
                <a:lnTo>
                  <a:pt x="811480" y="633344"/>
                </a:lnTo>
                <a:lnTo>
                  <a:pt x="812913" y="633647"/>
                </a:lnTo>
                <a:lnTo>
                  <a:pt x="814595" y="633344"/>
                </a:lnTo>
                <a:lnTo>
                  <a:pt x="815780" y="633344"/>
                </a:lnTo>
                <a:lnTo>
                  <a:pt x="817213" y="633344"/>
                </a:lnTo>
                <a:lnTo>
                  <a:pt x="818894" y="632406"/>
                </a:lnTo>
                <a:lnTo>
                  <a:pt x="820549" y="631772"/>
                </a:lnTo>
                <a:lnTo>
                  <a:pt x="822230" y="631137"/>
                </a:lnTo>
                <a:lnTo>
                  <a:pt x="822947" y="630806"/>
                </a:lnTo>
                <a:lnTo>
                  <a:pt x="823167" y="630503"/>
                </a:lnTo>
                <a:lnTo>
                  <a:pt x="825096" y="629234"/>
                </a:lnTo>
                <a:lnTo>
                  <a:pt x="825317" y="628930"/>
                </a:lnTo>
                <a:lnTo>
                  <a:pt x="825785" y="627965"/>
                </a:lnTo>
                <a:lnTo>
                  <a:pt x="826034" y="628296"/>
                </a:lnTo>
                <a:lnTo>
                  <a:pt x="826998" y="627330"/>
                </a:lnTo>
                <a:lnTo>
                  <a:pt x="830333" y="624793"/>
                </a:lnTo>
                <a:lnTo>
                  <a:pt x="830582" y="624490"/>
                </a:lnTo>
                <a:lnTo>
                  <a:pt x="830802" y="624490"/>
                </a:lnTo>
                <a:lnTo>
                  <a:pt x="831271" y="624187"/>
                </a:lnTo>
                <a:lnTo>
                  <a:pt x="831519" y="624187"/>
                </a:lnTo>
                <a:lnTo>
                  <a:pt x="833421" y="623552"/>
                </a:lnTo>
                <a:lnTo>
                  <a:pt x="833917" y="622917"/>
                </a:lnTo>
                <a:lnTo>
                  <a:pt x="835351" y="622586"/>
                </a:lnTo>
                <a:lnTo>
                  <a:pt x="835571" y="622283"/>
                </a:lnTo>
                <a:lnTo>
                  <a:pt x="837473" y="620380"/>
                </a:lnTo>
                <a:lnTo>
                  <a:pt x="838906" y="617208"/>
                </a:lnTo>
                <a:lnTo>
                  <a:pt x="839623" y="617208"/>
                </a:lnTo>
                <a:lnTo>
                  <a:pt x="842021" y="617208"/>
                </a:lnTo>
                <a:lnTo>
                  <a:pt x="842242" y="617208"/>
                </a:lnTo>
                <a:lnTo>
                  <a:pt x="842738" y="616904"/>
                </a:lnTo>
                <a:lnTo>
                  <a:pt x="844391" y="615939"/>
                </a:lnTo>
                <a:lnTo>
                  <a:pt x="844639" y="615939"/>
                </a:lnTo>
                <a:lnTo>
                  <a:pt x="844888" y="615635"/>
                </a:lnTo>
                <a:lnTo>
                  <a:pt x="845605" y="614366"/>
                </a:lnTo>
                <a:lnTo>
                  <a:pt x="845824" y="614366"/>
                </a:lnTo>
                <a:lnTo>
                  <a:pt x="846321" y="613098"/>
                </a:lnTo>
                <a:lnTo>
                  <a:pt x="847010" y="612463"/>
                </a:lnTo>
                <a:lnTo>
                  <a:pt x="847727" y="612132"/>
                </a:lnTo>
                <a:lnTo>
                  <a:pt x="848444" y="611194"/>
                </a:lnTo>
                <a:lnTo>
                  <a:pt x="848691" y="610863"/>
                </a:lnTo>
                <a:lnTo>
                  <a:pt x="849161" y="610560"/>
                </a:lnTo>
                <a:lnTo>
                  <a:pt x="849161" y="610229"/>
                </a:lnTo>
                <a:lnTo>
                  <a:pt x="849408" y="609291"/>
                </a:lnTo>
                <a:lnTo>
                  <a:pt x="850372" y="608987"/>
                </a:lnTo>
                <a:lnTo>
                  <a:pt x="850841" y="608987"/>
                </a:lnTo>
                <a:lnTo>
                  <a:pt x="851089" y="608987"/>
                </a:lnTo>
                <a:lnTo>
                  <a:pt x="851309" y="608987"/>
                </a:lnTo>
                <a:lnTo>
                  <a:pt x="851779" y="609291"/>
                </a:lnTo>
                <a:lnTo>
                  <a:pt x="852743" y="609622"/>
                </a:lnTo>
                <a:lnTo>
                  <a:pt x="853212" y="609291"/>
                </a:lnTo>
                <a:lnTo>
                  <a:pt x="853460" y="608987"/>
                </a:lnTo>
                <a:lnTo>
                  <a:pt x="853708" y="608656"/>
                </a:lnTo>
                <a:lnTo>
                  <a:pt x="854176" y="608022"/>
                </a:lnTo>
                <a:lnTo>
                  <a:pt x="854893" y="608022"/>
                </a:lnTo>
                <a:lnTo>
                  <a:pt x="855858" y="607084"/>
                </a:lnTo>
                <a:lnTo>
                  <a:pt x="856795" y="606753"/>
                </a:lnTo>
                <a:lnTo>
                  <a:pt x="857981" y="606450"/>
                </a:lnTo>
                <a:lnTo>
                  <a:pt x="858697" y="606753"/>
                </a:lnTo>
                <a:lnTo>
                  <a:pt x="859413" y="607084"/>
                </a:lnTo>
                <a:lnTo>
                  <a:pt x="861812" y="605815"/>
                </a:lnTo>
                <a:lnTo>
                  <a:pt x="862033" y="605815"/>
                </a:lnTo>
                <a:lnTo>
                  <a:pt x="862748" y="606119"/>
                </a:lnTo>
                <a:lnTo>
                  <a:pt x="863465" y="605815"/>
                </a:lnTo>
                <a:lnTo>
                  <a:pt x="862748" y="606753"/>
                </a:lnTo>
                <a:lnTo>
                  <a:pt x="862281" y="607084"/>
                </a:lnTo>
                <a:lnTo>
                  <a:pt x="861095" y="608987"/>
                </a:lnTo>
                <a:lnTo>
                  <a:pt x="861095" y="609622"/>
                </a:lnTo>
                <a:lnTo>
                  <a:pt x="860847" y="609925"/>
                </a:lnTo>
                <a:lnTo>
                  <a:pt x="860130" y="610560"/>
                </a:lnTo>
                <a:lnTo>
                  <a:pt x="859662" y="610863"/>
                </a:lnTo>
                <a:lnTo>
                  <a:pt x="859193" y="610863"/>
                </a:lnTo>
                <a:lnTo>
                  <a:pt x="858228" y="611829"/>
                </a:lnTo>
                <a:lnTo>
                  <a:pt x="857981" y="611829"/>
                </a:lnTo>
                <a:lnTo>
                  <a:pt x="856795" y="612463"/>
                </a:lnTo>
                <a:lnTo>
                  <a:pt x="856574" y="612767"/>
                </a:lnTo>
                <a:lnTo>
                  <a:pt x="856327" y="613098"/>
                </a:lnTo>
                <a:lnTo>
                  <a:pt x="856078" y="613401"/>
                </a:lnTo>
                <a:lnTo>
                  <a:pt x="855610" y="613401"/>
                </a:lnTo>
                <a:lnTo>
                  <a:pt x="856574" y="612463"/>
                </a:lnTo>
                <a:lnTo>
                  <a:pt x="857264" y="611498"/>
                </a:lnTo>
                <a:lnTo>
                  <a:pt x="857043" y="610863"/>
                </a:lnTo>
                <a:lnTo>
                  <a:pt x="855610" y="610229"/>
                </a:lnTo>
                <a:lnTo>
                  <a:pt x="855141" y="609622"/>
                </a:lnTo>
                <a:lnTo>
                  <a:pt x="854893" y="609622"/>
                </a:lnTo>
                <a:lnTo>
                  <a:pt x="854645" y="609291"/>
                </a:lnTo>
                <a:lnTo>
                  <a:pt x="854176" y="608987"/>
                </a:lnTo>
                <a:lnTo>
                  <a:pt x="853708" y="609291"/>
                </a:lnTo>
                <a:lnTo>
                  <a:pt x="853708" y="609622"/>
                </a:lnTo>
                <a:lnTo>
                  <a:pt x="852743" y="610229"/>
                </a:lnTo>
                <a:lnTo>
                  <a:pt x="852496" y="610229"/>
                </a:lnTo>
                <a:lnTo>
                  <a:pt x="852275" y="611194"/>
                </a:lnTo>
                <a:lnTo>
                  <a:pt x="851558" y="612132"/>
                </a:lnTo>
                <a:lnTo>
                  <a:pt x="851558" y="612463"/>
                </a:lnTo>
                <a:lnTo>
                  <a:pt x="851309" y="613098"/>
                </a:lnTo>
                <a:lnTo>
                  <a:pt x="851558" y="613732"/>
                </a:lnTo>
                <a:lnTo>
                  <a:pt x="851558" y="614036"/>
                </a:lnTo>
                <a:lnTo>
                  <a:pt x="852026" y="614366"/>
                </a:lnTo>
                <a:lnTo>
                  <a:pt x="852275" y="614366"/>
                </a:lnTo>
                <a:lnTo>
                  <a:pt x="852992" y="615001"/>
                </a:lnTo>
                <a:lnTo>
                  <a:pt x="853212" y="615001"/>
                </a:lnTo>
                <a:lnTo>
                  <a:pt x="853212" y="616270"/>
                </a:lnTo>
                <a:lnTo>
                  <a:pt x="853708" y="616904"/>
                </a:lnTo>
                <a:lnTo>
                  <a:pt x="854645" y="617208"/>
                </a:lnTo>
                <a:lnTo>
                  <a:pt x="855362" y="617842"/>
                </a:lnTo>
                <a:lnTo>
                  <a:pt x="855858" y="618173"/>
                </a:lnTo>
                <a:lnTo>
                  <a:pt x="856574" y="618173"/>
                </a:lnTo>
                <a:lnTo>
                  <a:pt x="857760" y="618173"/>
                </a:lnTo>
                <a:lnTo>
                  <a:pt x="857981" y="618173"/>
                </a:lnTo>
                <a:lnTo>
                  <a:pt x="858228" y="618477"/>
                </a:lnTo>
                <a:lnTo>
                  <a:pt x="858476" y="618780"/>
                </a:lnTo>
                <a:lnTo>
                  <a:pt x="858228" y="618780"/>
                </a:lnTo>
                <a:lnTo>
                  <a:pt x="858228" y="619415"/>
                </a:lnTo>
                <a:lnTo>
                  <a:pt x="857981" y="619746"/>
                </a:lnTo>
                <a:lnTo>
                  <a:pt x="857760" y="620049"/>
                </a:lnTo>
                <a:lnTo>
                  <a:pt x="857511" y="620049"/>
                </a:lnTo>
                <a:lnTo>
                  <a:pt x="857760" y="620380"/>
                </a:lnTo>
                <a:lnTo>
                  <a:pt x="858697" y="622586"/>
                </a:lnTo>
                <a:lnTo>
                  <a:pt x="859662" y="623552"/>
                </a:lnTo>
                <a:lnTo>
                  <a:pt x="860130" y="624187"/>
                </a:lnTo>
                <a:lnTo>
                  <a:pt x="861564" y="623856"/>
                </a:lnTo>
                <a:lnTo>
                  <a:pt x="862529" y="623552"/>
                </a:lnTo>
                <a:lnTo>
                  <a:pt x="863713" y="623856"/>
                </a:lnTo>
                <a:lnTo>
                  <a:pt x="864678" y="624187"/>
                </a:lnTo>
                <a:lnTo>
                  <a:pt x="865147" y="624187"/>
                </a:lnTo>
                <a:lnTo>
                  <a:pt x="866112" y="625124"/>
                </a:lnTo>
                <a:lnTo>
                  <a:pt x="866828" y="625427"/>
                </a:lnTo>
                <a:lnTo>
                  <a:pt x="867049" y="625427"/>
                </a:lnTo>
                <a:lnTo>
                  <a:pt x="868234" y="625427"/>
                </a:lnTo>
                <a:lnTo>
                  <a:pt x="868483" y="625427"/>
                </a:lnTo>
                <a:lnTo>
                  <a:pt x="868951" y="625124"/>
                </a:lnTo>
                <a:lnTo>
                  <a:pt x="869447" y="624490"/>
                </a:lnTo>
                <a:lnTo>
                  <a:pt x="869916" y="623552"/>
                </a:lnTo>
                <a:lnTo>
                  <a:pt x="870880" y="622917"/>
                </a:lnTo>
                <a:lnTo>
                  <a:pt x="871348" y="622283"/>
                </a:lnTo>
                <a:lnTo>
                  <a:pt x="871597" y="622283"/>
                </a:lnTo>
                <a:lnTo>
                  <a:pt x="872534" y="622586"/>
                </a:lnTo>
                <a:lnTo>
                  <a:pt x="872782" y="622917"/>
                </a:lnTo>
                <a:lnTo>
                  <a:pt x="873251" y="623552"/>
                </a:lnTo>
                <a:lnTo>
                  <a:pt x="874436" y="624490"/>
                </a:lnTo>
                <a:lnTo>
                  <a:pt x="874685" y="625758"/>
                </a:lnTo>
                <a:lnTo>
                  <a:pt x="874215" y="626696"/>
                </a:lnTo>
                <a:lnTo>
                  <a:pt x="875649" y="627965"/>
                </a:lnTo>
                <a:lnTo>
                  <a:pt x="876117" y="629234"/>
                </a:lnTo>
                <a:lnTo>
                  <a:pt x="876366" y="629868"/>
                </a:lnTo>
                <a:lnTo>
                  <a:pt x="876833" y="630503"/>
                </a:lnTo>
                <a:lnTo>
                  <a:pt x="877550" y="631441"/>
                </a:lnTo>
                <a:lnTo>
                  <a:pt x="878267" y="631772"/>
                </a:lnTo>
                <a:lnTo>
                  <a:pt x="879205" y="631772"/>
                </a:lnTo>
                <a:lnTo>
                  <a:pt x="879452" y="631441"/>
                </a:lnTo>
                <a:lnTo>
                  <a:pt x="880638" y="631137"/>
                </a:lnTo>
                <a:lnTo>
                  <a:pt x="880886" y="629868"/>
                </a:lnTo>
                <a:lnTo>
                  <a:pt x="880886" y="629537"/>
                </a:lnTo>
                <a:lnTo>
                  <a:pt x="881355" y="628930"/>
                </a:lnTo>
                <a:lnTo>
                  <a:pt x="882540" y="628930"/>
                </a:lnTo>
                <a:lnTo>
                  <a:pt x="882788" y="628599"/>
                </a:lnTo>
                <a:lnTo>
                  <a:pt x="883036" y="628296"/>
                </a:lnTo>
                <a:lnTo>
                  <a:pt x="883036" y="627661"/>
                </a:lnTo>
                <a:lnTo>
                  <a:pt x="883504" y="627661"/>
                </a:lnTo>
                <a:lnTo>
                  <a:pt x="883752" y="627661"/>
                </a:lnTo>
                <a:lnTo>
                  <a:pt x="883752" y="627330"/>
                </a:lnTo>
                <a:lnTo>
                  <a:pt x="883752" y="627027"/>
                </a:lnTo>
                <a:lnTo>
                  <a:pt x="884221" y="627027"/>
                </a:lnTo>
                <a:lnTo>
                  <a:pt x="884690" y="627027"/>
                </a:lnTo>
                <a:lnTo>
                  <a:pt x="885407" y="627330"/>
                </a:lnTo>
                <a:lnTo>
                  <a:pt x="885903" y="627330"/>
                </a:lnTo>
                <a:lnTo>
                  <a:pt x="887088" y="627330"/>
                </a:lnTo>
                <a:lnTo>
                  <a:pt x="888025" y="627027"/>
                </a:lnTo>
                <a:lnTo>
                  <a:pt x="888521" y="626062"/>
                </a:lnTo>
                <a:lnTo>
                  <a:pt x="890175" y="624490"/>
                </a:lnTo>
                <a:lnTo>
                  <a:pt x="890671" y="623552"/>
                </a:lnTo>
                <a:lnTo>
                  <a:pt x="890892" y="623221"/>
                </a:lnTo>
                <a:lnTo>
                  <a:pt x="891140" y="622917"/>
                </a:lnTo>
                <a:lnTo>
                  <a:pt x="892325" y="622917"/>
                </a:lnTo>
                <a:lnTo>
                  <a:pt x="892325" y="623552"/>
                </a:lnTo>
                <a:lnTo>
                  <a:pt x="893290" y="624187"/>
                </a:lnTo>
                <a:lnTo>
                  <a:pt x="894227" y="623856"/>
                </a:lnTo>
                <a:lnTo>
                  <a:pt x="894944" y="623221"/>
                </a:lnTo>
                <a:lnTo>
                  <a:pt x="894944" y="622917"/>
                </a:lnTo>
                <a:lnTo>
                  <a:pt x="894944" y="622586"/>
                </a:lnTo>
                <a:lnTo>
                  <a:pt x="894944" y="622283"/>
                </a:lnTo>
                <a:lnTo>
                  <a:pt x="894723" y="621318"/>
                </a:lnTo>
                <a:lnTo>
                  <a:pt x="894475" y="620684"/>
                </a:lnTo>
                <a:lnTo>
                  <a:pt x="894723" y="619746"/>
                </a:lnTo>
                <a:lnTo>
                  <a:pt x="895192" y="619415"/>
                </a:lnTo>
                <a:lnTo>
                  <a:pt x="896376" y="619111"/>
                </a:lnTo>
                <a:lnTo>
                  <a:pt x="897093" y="618780"/>
                </a:lnTo>
                <a:lnTo>
                  <a:pt x="897342" y="618780"/>
                </a:lnTo>
                <a:lnTo>
                  <a:pt x="899243" y="618173"/>
                </a:lnTo>
                <a:lnTo>
                  <a:pt x="901145" y="617539"/>
                </a:lnTo>
                <a:lnTo>
                  <a:pt x="901394" y="617539"/>
                </a:lnTo>
                <a:lnTo>
                  <a:pt x="901641" y="618173"/>
                </a:lnTo>
                <a:lnTo>
                  <a:pt x="902110" y="618780"/>
                </a:lnTo>
                <a:lnTo>
                  <a:pt x="902827" y="618780"/>
                </a:lnTo>
                <a:lnTo>
                  <a:pt x="903764" y="618780"/>
                </a:lnTo>
                <a:lnTo>
                  <a:pt x="904977" y="619111"/>
                </a:lnTo>
                <a:lnTo>
                  <a:pt x="905693" y="618780"/>
                </a:lnTo>
                <a:lnTo>
                  <a:pt x="906409" y="619111"/>
                </a:lnTo>
                <a:lnTo>
                  <a:pt x="906630" y="619746"/>
                </a:lnTo>
                <a:lnTo>
                  <a:pt x="906162" y="620380"/>
                </a:lnTo>
                <a:lnTo>
                  <a:pt x="905913" y="620684"/>
                </a:lnTo>
                <a:lnTo>
                  <a:pt x="905445" y="621014"/>
                </a:lnTo>
                <a:lnTo>
                  <a:pt x="905197" y="621318"/>
                </a:lnTo>
                <a:lnTo>
                  <a:pt x="904977" y="621649"/>
                </a:lnTo>
                <a:lnTo>
                  <a:pt x="904480" y="622586"/>
                </a:lnTo>
                <a:lnTo>
                  <a:pt x="904261" y="622586"/>
                </a:lnTo>
                <a:lnTo>
                  <a:pt x="903764" y="622917"/>
                </a:lnTo>
                <a:lnTo>
                  <a:pt x="903074" y="623221"/>
                </a:lnTo>
                <a:lnTo>
                  <a:pt x="901641" y="623856"/>
                </a:lnTo>
                <a:lnTo>
                  <a:pt x="901394" y="624187"/>
                </a:lnTo>
                <a:lnTo>
                  <a:pt x="901145" y="624490"/>
                </a:lnTo>
                <a:lnTo>
                  <a:pt x="899960" y="624490"/>
                </a:lnTo>
                <a:lnTo>
                  <a:pt x="899492" y="624490"/>
                </a:lnTo>
                <a:lnTo>
                  <a:pt x="897342" y="625124"/>
                </a:lnTo>
                <a:lnTo>
                  <a:pt x="896156" y="625758"/>
                </a:lnTo>
                <a:lnTo>
                  <a:pt x="895661" y="626062"/>
                </a:lnTo>
                <a:lnTo>
                  <a:pt x="894723" y="626392"/>
                </a:lnTo>
                <a:lnTo>
                  <a:pt x="888742" y="629537"/>
                </a:lnTo>
                <a:lnTo>
                  <a:pt x="887088" y="630172"/>
                </a:lnTo>
                <a:lnTo>
                  <a:pt x="886619" y="630503"/>
                </a:lnTo>
                <a:lnTo>
                  <a:pt x="878267" y="633978"/>
                </a:lnTo>
                <a:lnTo>
                  <a:pt x="877550" y="634613"/>
                </a:lnTo>
                <a:lnTo>
                  <a:pt x="877082" y="634613"/>
                </a:lnTo>
                <a:lnTo>
                  <a:pt x="876366" y="634916"/>
                </a:lnTo>
                <a:lnTo>
                  <a:pt x="873002" y="636516"/>
                </a:lnTo>
                <a:lnTo>
                  <a:pt x="872286" y="636820"/>
                </a:lnTo>
                <a:lnTo>
                  <a:pt x="868234" y="639026"/>
                </a:lnTo>
                <a:lnTo>
                  <a:pt x="867766" y="639026"/>
                </a:lnTo>
                <a:lnTo>
                  <a:pt x="863713" y="641232"/>
                </a:lnTo>
                <a:lnTo>
                  <a:pt x="862997" y="641563"/>
                </a:lnTo>
                <a:lnTo>
                  <a:pt x="862281" y="641867"/>
                </a:lnTo>
                <a:lnTo>
                  <a:pt x="862033" y="642198"/>
                </a:lnTo>
                <a:lnTo>
                  <a:pt x="861812" y="642198"/>
                </a:lnTo>
                <a:lnTo>
                  <a:pt x="860378" y="642833"/>
                </a:lnTo>
                <a:lnTo>
                  <a:pt x="860130" y="643137"/>
                </a:lnTo>
                <a:lnTo>
                  <a:pt x="858697" y="643770"/>
                </a:lnTo>
                <a:lnTo>
                  <a:pt x="857511" y="644405"/>
                </a:lnTo>
                <a:lnTo>
                  <a:pt x="856795" y="644708"/>
                </a:lnTo>
                <a:lnTo>
                  <a:pt x="855858" y="645039"/>
                </a:lnTo>
                <a:lnTo>
                  <a:pt x="853708" y="646308"/>
                </a:lnTo>
                <a:lnTo>
                  <a:pt x="852496" y="646915"/>
                </a:lnTo>
                <a:lnTo>
                  <a:pt x="852275" y="646915"/>
                </a:lnTo>
                <a:lnTo>
                  <a:pt x="851089" y="647549"/>
                </a:lnTo>
                <a:lnTo>
                  <a:pt x="849657" y="648184"/>
                </a:lnTo>
                <a:lnTo>
                  <a:pt x="844639" y="650722"/>
                </a:lnTo>
                <a:lnTo>
                  <a:pt x="843675" y="651025"/>
                </a:lnTo>
                <a:lnTo>
                  <a:pt x="843206" y="651356"/>
                </a:lnTo>
                <a:lnTo>
                  <a:pt x="836288" y="654197"/>
                </a:lnTo>
                <a:lnTo>
                  <a:pt x="836040" y="654501"/>
                </a:lnTo>
                <a:lnTo>
                  <a:pt x="835819" y="654501"/>
                </a:lnTo>
                <a:lnTo>
                  <a:pt x="835571" y="654804"/>
                </a:lnTo>
                <a:lnTo>
                  <a:pt x="834634" y="654804"/>
                </a:lnTo>
                <a:lnTo>
                  <a:pt x="831987" y="655770"/>
                </a:lnTo>
                <a:lnTo>
                  <a:pt x="828184" y="657342"/>
                </a:lnTo>
                <a:lnTo>
                  <a:pt x="827219" y="657645"/>
                </a:lnTo>
                <a:lnTo>
                  <a:pt x="825096" y="658611"/>
                </a:lnTo>
                <a:lnTo>
                  <a:pt x="824380" y="658914"/>
                </a:lnTo>
                <a:lnTo>
                  <a:pt x="824132" y="658914"/>
                </a:lnTo>
                <a:lnTo>
                  <a:pt x="821733" y="659851"/>
                </a:lnTo>
                <a:lnTo>
                  <a:pt x="819611" y="660486"/>
                </a:lnTo>
                <a:lnTo>
                  <a:pt x="819364" y="660817"/>
                </a:lnTo>
                <a:lnTo>
                  <a:pt x="818398" y="661120"/>
                </a:lnTo>
                <a:lnTo>
                  <a:pt x="817681" y="661120"/>
                </a:lnTo>
                <a:lnTo>
                  <a:pt x="814126" y="662389"/>
                </a:lnTo>
                <a:lnTo>
                  <a:pt x="814126" y="662693"/>
                </a:lnTo>
                <a:lnTo>
                  <a:pt x="812197" y="663023"/>
                </a:lnTo>
                <a:lnTo>
                  <a:pt x="811977" y="663327"/>
                </a:lnTo>
                <a:lnTo>
                  <a:pt x="810295" y="663961"/>
                </a:lnTo>
                <a:lnTo>
                  <a:pt x="806491" y="665230"/>
                </a:lnTo>
                <a:lnTo>
                  <a:pt x="804589" y="665837"/>
                </a:lnTo>
                <a:lnTo>
                  <a:pt x="803625" y="666472"/>
                </a:lnTo>
                <a:lnTo>
                  <a:pt x="803156" y="666168"/>
                </a:lnTo>
                <a:lnTo>
                  <a:pt x="801943" y="666803"/>
                </a:lnTo>
                <a:lnTo>
                  <a:pt x="800289" y="667437"/>
                </a:lnTo>
                <a:lnTo>
                  <a:pt x="797422" y="668375"/>
                </a:lnTo>
                <a:lnTo>
                  <a:pt x="790973" y="670885"/>
                </a:lnTo>
                <a:lnTo>
                  <a:pt x="790035" y="671520"/>
                </a:lnTo>
                <a:lnTo>
                  <a:pt x="784302" y="674029"/>
                </a:lnTo>
                <a:lnTo>
                  <a:pt x="774049" y="679077"/>
                </a:lnTo>
                <a:lnTo>
                  <a:pt x="773332" y="679381"/>
                </a:lnTo>
                <a:lnTo>
                  <a:pt x="772615" y="679712"/>
                </a:lnTo>
                <a:lnTo>
                  <a:pt x="769032" y="680953"/>
                </a:lnTo>
                <a:lnTo>
                  <a:pt x="765697" y="682222"/>
                </a:lnTo>
                <a:lnTo>
                  <a:pt x="758778" y="684098"/>
                </a:lnTo>
                <a:lnTo>
                  <a:pt x="757593" y="684429"/>
                </a:lnTo>
                <a:lnTo>
                  <a:pt x="757373" y="684733"/>
                </a:lnTo>
                <a:lnTo>
                  <a:pt x="756160" y="684733"/>
                </a:lnTo>
                <a:lnTo>
                  <a:pt x="751391" y="686305"/>
                </a:lnTo>
                <a:lnTo>
                  <a:pt x="748056" y="687243"/>
                </a:lnTo>
                <a:lnTo>
                  <a:pt x="745438" y="687877"/>
                </a:lnTo>
                <a:lnTo>
                  <a:pt x="744969" y="687877"/>
                </a:lnTo>
                <a:lnTo>
                  <a:pt x="740200" y="687877"/>
                </a:lnTo>
                <a:lnTo>
                  <a:pt x="739703" y="687877"/>
                </a:lnTo>
                <a:lnTo>
                  <a:pt x="738987" y="687243"/>
                </a:lnTo>
                <a:lnTo>
                  <a:pt x="738050" y="686001"/>
                </a:lnTo>
                <a:lnTo>
                  <a:pt x="736148" y="686001"/>
                </a:lnTo>
                <a:lnTo>
                  <a:pt x="735184" y="686636"/>
                </a:lnTo>
                <a:lnTo>
                  <a:pt x="730415" y="688208"/>
                </a:lnTo>
                <a:lnTo>
                  <a:pt x="727548" y="689449"/>
                </a:lnTo>
                <a:lnTo>
                  <a:pt x="726831" y="689780"/>
                </a:lnTo>
                <a:lnTo>
                  <a:pt x="723745" y="690718"/>
                </a:lnTo>
                <a:lnTo>
                  <a:pt x="720878" y="691352"/>
                </a:lnTo>
                <a:lnTo>
                  <a:pt x="719693" y="691352"/>
                </a:lnTo>
                <a:lnTo>
                  <a:pt x="718728" y="691655"/>
                </a:lnTo>
                <a:lnTo>
                  <a:pt x="718480" y="691959"/>
                </a:lnTo>
                <a:lnTo>
                  <a:pt x="716826" y="692290"/>
                </a:lnTo>
                <a:lnTo>
                  <a:pt x="716358" y="692290"/>
                </a:lnTo>
                <a:lnTo>
                  <a:pt x="714924" y="692593"/>
                </a:lnTo>
                <a:lnTo>
                  <a:pt x="712525" y="693531"/>
                </a:lnTo>
                <a:lnTo>
                  <a:pt x="709659" y="694469"/>
                </a:lnTo>
                <a:lnTo>
                  <a:pt x="710155" y="693531"/>
                </a:lnTo>
                <a:lnTo>
                  <a:pt x="709439" y="693228"/>
                </a:lnTo>
                <a:lnTo>
                  <a:pt x="709190" y="693228"/>
                </a:lnTo>
                <a:lnTo>
                  <a:pt x="708722" y="693228"/>
                </a:lnTo>
                <a:lnTo>
                  <a:pt x="708475" y="693228"/>
                </a:lnTo>
                <a:lnTo>
                  <a:pt x="707509" y="693228"/>
                </a:lnTo>
                <a:lnTo>
                  <a:pt x="706820" y="693228"/>
                </a:lnTo>
                <a:lnTo>
                  <a:pt x="705387" y="692924"/>
                </a:lnTo>
                <a:lnTo>
                  <a:pt x="703457" y="693228"/>
                </a:lnTo>
                <a:lnTo>
                  <a:pt x="702273" y="693531"/>
                </a:lnTo>
                <a:lnTo>
                  <a:pt x="701803" y="693531"/>
                </a:lnTo>
                <a:lnTo>
                  <a:pt x="701335" y="693531"/>
                </a:lnTo>
                <a:lnTo>
                  <a:pt x="700618" y="693531"/>
                </a:lnTo>
                <a:lnTo>
                  <a:pt x="699902" y="693531"/>
                </a:lnTo>
                <a:lnTo>
                  <a:pt x="699405" y="693531"/>
                </a:lnTo>
                <a:lnTo>
                  <a:pt x="698938" y="693531"/>
                </a:lnTo>
                <a:lnTo>
                  <a:pt x="698221" y="693531"/>
                </a:lnTo>
                <a:lnTo>
                  <a:pt x="697751" y="693531"/>
                </a:lnTo>
                <a:lnTo>
                  <a:pt x="697504" y="693531"/>
                </a:lnTo>
                <a:lnTo>
                  <a:pt x="697255" y="693531"/>
                </a:lnTo>
                <a:lnTo>
                  <a:pt x="696566" y="693531"/>
                </a:lnTo>
                <a:lnTo>
                  <a:pt x="696318" y="693531"/>
                </a:lnTo>
                <a:lnTo>
                  <a:pt x="695850" y="693531"/>
                </a:lnTo>
                <a:lnTo>
                  <a:pt x="695354" y="693531"/>
                </a:lnTo>
                <a:lnTo>
                  <a:pt x="694885" y="693531"/>
                </a:lnTo>
                <a:lnTo>
                  <a:pt x="694637" y="693531"/>
                </a:lnTo>
                <a:lnTo>
                  <a:pt x="694416" y="693531"/>
                </a:lnTo>
                <a:lnTo>
                  <a:pt x="692983" y="693531"/>
                </a:lnTo>
                <a:lnTo>
                  <a:pt x="691771" y="693228"/>
                </a:lnTo>
                <a:lnTo>
                  <a:pt x="691081" y="693228"/>
                </a:lnTo>
                <a:lnTo>
                  <a:pt x="690585" y="693228"/>
                </a:lnTo>
                <a:lnTo>
                  <a:pt x="690364" y="693228"/>
                </a:lnTo>
                <a:lnTo>
                  <a:pt x="688931" y="693531"/>
                </a:lnTo>
                <a:lnTo>
                  <a:pt x="688931" y="693228"/>
                </a:lnTo>
                <a:lnTo>
                  <a:pt x="688683" y="692593"/>
                </a:lnTo>
                <a:lnTo>
                  <a:pt x="687719" y="692593"/>
                </a:lnTo>
                <a:lnTo>
                  <a:pt x="687498" y="692593"/>
                </a:lnTo>
                <a:lnTo>
                  <a:pt x="687250" y="692593"/>
                </a:lnTo>
                <a:lnTo>
                  <a:pt x="686533" y="692593"/>
                </a:lnTo>
                <a:lnTo>
                  <a:pt x="685348" y="692924"/>
                </a:lnTo>
                <a:lnTo>
                  <a:pt x="685100" y="692924"/>
                </a:lnTo>
                <a:lnTo>
                  <a:pt x="684879" y="692924"/>
                </a:lnTo>
                <a:lnTo>
                  <a:pt x="684631" y="692924"/>
                </a:lnTo>
                <a:lnTo>
                  <a:pt x="684162" y="693228"/>
                </a:lnTo>
                <a:lnTo>
                  <a:pt x="683447" y="693228"/>
                </a:lnTo>
                <a:lnTo>
                  <a:pt x="682950" y="693531"/>
                </a:lnTo>
                <a:lnTo>
                  <a:pt x="682481" y="693531"/>
                </a:lnTo>
                <a:lnTo>
                  <a:pt x="682013" y="693862"/>
                </a:lnTo>
                <a:lnTo>
                  <a:pt x="681296" y="693862"/>
                </a:lnTo>
                <a:lnTo>
                  <a:pt x="680331" y="694469"/>
                </a:lnTo>
                <a:lnTo>
                  <a:pt x="679614" y="694469"/>
                </a:lnTo>
                <a:lnTo>
                  <a:pt x="679395" y="694800"/>
                </a:lnTo>
                <a:lnTo>
                  <a:pt x="679146" y="694800"/>
                </a:lnTo>
                <a:lnTo>
                  <a:pt x="678899" y="694800"/>
                </a:lnTo>
                <a:lnTo>
                  <a:pt x="678678" y="695104"/>
                </a:lnTo>
                <a:lnTo>
                  <a:pt x="678182" y="695104"/>
                </a:lnTo>
                <a:lnTo>
                  <a:pt x="677244" y="695738"/>
                </a:lnTo>
                <a:lnTo>
                  <a:pt x="676528" y="696042"/>
                </a:lnTo>
                <a:lnTo>
                  <a:pt x="675342" y="696676"/>
                </a:lnTo>
                <a:lnTo>
                  <a:pt x="674626" y="697007"/>
                </a:lnTo>
                <a:lnTo>
                  <a:pt x="674130" y="697007"/>
                </a:lnTo>
                <a:lnTo>
                  <a:pt x="672697" y="697614"/>
                </a:lnTo>
                <a:lnTo>
                  <a:pt x="671980" y="697614"/>
                </a:lnTo>
                <a:lnTo>
                  <a:pt x="671510" y="697614"/>
                </a:lnTo>
                <a:lnTo>
                  <a:pt x="670078" y="698248"/>
                </a:lnTo>
                <a:lnTo>
                  <a:pt x="667458" y="699821"/>
                </a:lnTo>
                <a:lnTo>
                  <a:pt x="667458" y="699517"/>
                </a:lnTo>
                <a:lnTo>
                  <a:pt x="667707" y="697945"/>
                </a:lnTo>
                <a:lnTo>
                  <a:pt x="667928" y="697614"/>
                </a:lnTo>
                <a:lnTo>
                  <a:pt x="668175" y="696676"/>
                </a:lnTo>
                <a:lnTo>
                  <a:pt x="668175" y="696042"/>
                </a:lnTo>
                <a:lnTo>
                  <a:pt x="668424" y="695435"/>
                </a:lnTo>
                <a:lnTo>
                  <a:pt x="668645" y="694800"/>
                </a:lnTo>
                <a:lnTo>
                  <a:pt x="667928" y="694800"/>
                </a:lnTo>
                <a:lnTo>
                  <a:pt x="666990" y="694800"/>
                </a:lnTo>
                <a:lnTo>
                  <a:pt x="666274" y="694800"/>
                </a:lnTo>
                <a:lnTo>
                  <a:pt x="665778" y="695104"/>
                </a:lnTo>
                <a:lnTo>
                  <a:pt x="665309" y="695104"/>
                </a:lnTo>
                <a:lnTo>
                  <a:pt x="662691" y="695435"/>
                </a:lnTo>
                <a:lnTo>
                  <a:pt x="661726" y="695435"/>
                </a:lnTo>
                <a:lnTo>
                  <a:pt x="660541" y="695435"/>
                </a:lnTo>
                <a:lnTo>
                  <a:pt x="660072" y="695104"/>
                </a:lnTo>
                <a:lnTo>
                  <a:pt x="659824" y="695104"/>
                </a:lnTo>
                <a:lnTo>
                  <a:pt x="659604" y="695104"/>
                </a:lnTo>
                <a:lnTo>
                  <a:pt x="659355" y="694800"/>
                </a:lnTo>
                <a:lnTo>
                  <a:pt x="659355" y="694469"/>
                </a:lnTo>
                <a:lnTo>
                  <a:pt x="659355" y="694166"/>
                </a:lnTo>
                <a:lnTo>
                  <a:pt x="659604" y="693862"/>
                </a:lnTo>
                <a:lnTo>
                  <a:pt x="660072" y="693862"/>
                </a:lnTo>
                <a:lnTo>
                  <a:pt x="660320" y="693862"/>
                </a:lnTo>
                <a:lnTo>
                  <a:pt x="660541" y="693862"/>
                </a:lnTo>
                <a:lnTo>
                  <a:pt x="660788" y="693531"/>
                </a:lnTo>
                <a:lnTo>
                  <a:pt x="660541" y="692924"/>
                </a:lnTo>
                <a:lnTo>
                  <a:pt x="660541" y="692290"/>
                </a:lnTo>
                <a:lnTo>
                  <a:pt x="660541" y="691959"/>
                </a:lnTo>
                <a:lnTo>
                  <a:pt x="660320" y="691655"/>
                </a:lnTo>
                <a:lnTo>
                  <a:pt x="660072" y="691352"/>
                </a:lnTo>
                <a:lnTo>
                  <a:pt x="659824" y="691352"/>
                </a:lnTo>
                <a:lnTo>
                  <a:pt x="659604" y="691021"/>
                </a:lnTo>
                <a:lnTo>
                  <a:pt x="659355" y="691021"/>
                </a:lnTo>
                <a:lnTo>
                  <a:pt x="659355" y="690718"/>
                </a:lnTo>
                <a:lnTo>
                  <a:pt x="659107" y="690718"/>
                </a:lnTo>
                <a:lnTo>
                  <a:pt x="658887" y="690718"/>
                </a:lnTo>
                <a:lnTo>
                  <a:pt x="658638" y="690718"/>
                </a:lnTo>
                <a:lnTo>
                  <a:pt x="658390" y="690718"/>
                </a:lnTo>
                <a:lnTo>
                  <a:pt x="657673" y="690387"/>
                </a:lnTo>
                <a:lnTo>
                  <a:pt x="657206" y="690387"/>
                </a:lnTo>
                <a:lnTo>
                  <a:pt x="656737" y="689780"/>
                </a:lnTo>
                <a:lnTo>
                  <a:pt x="656489" y="689449"/>
                </a:lnTo>
                <a:lnTo>
                  <a:pt x="656241" y="689145"/>
                </a:lnTo>
                <a:lnTo>
                  <a:pt x="656241" y="688814"/>
                </a:lnTo>
                <a:lnTo>
                  <a:pt x="656020" y="688814"/>
                </a:lnTo>
                <a:lnTo>
                  <a:pt x="656020" y="688511"/>
                </a:lnTo>
                <a:lnTo>
                  <a:pt x="656020" y="688208"/>
                </a:lnTo>
                <a:lnTo>
                  <a:pt x="656020" y="687877"/>
                </a:lnTo>
                <a:lnTo>
                  <a:pt x="656020" y="687574"/>
                </a:lnTo>
                <a:lnTo>
                  <a:pt x="655772" y="687243"/>
                </a:lnTo>
                <a:lnTo>
                  <a:pt x="656020" y="687243"/>
                </a:lnTo>
                <a:lnTo>
                  <a:pt x="656020" y="686939"/>
                </a:lnTo>
                <a:lnTo>
                  <a:pt x="656020" y="686636"/>
                </a:lnTo>
                <a:lnTo>
                  <a:pt x="656020" y="686305"/>
                </a:lnTo>
                <a:lnTo>
                  <a:pt x="656241" y="686001"/>
                </a:lnTo>
                <a:lnTo>
                  <a:pt x="656241" y="685670"/>
                </a:lnTo>
                <a:lnTo>
                  <a:pt x="656241" y="685367"/>
                </a:lnTo>
                <a:lnTo>
                  <a:pt x="656489" y="685367"/>
                </a:lnTo>
                <a:lnTo>
                  <a:pt x="656737" y="685064"/>
                </a:lnTo>
                <a:lnTo>
                  <a:pt x="656957" y="684429"/>
                </a:lnTo>
                <a:lnTo>
                  <a:pt x="656957" y="684098"/>
                </a:lnTo>
                <a:lnTo>
                  <a:pt x="657673" y="683160"/>
                </a:lnTo>
                <a:lnTo>
                  <a:pt x="658638" y="682222"/>
                </a:lnTo>
                <a:lnTo>
                  <a:pt x="658638" y="681587"/>
                </a:lnTo>
                <a:lnTo>
                  <a:pt x="658390" y="679077"/>
                </a:lnTo>
                <a:lnTo>
                  <a:pt x="658887" y="678746"/>
                </a:lnTo>
                <a:lnTo>
                  <a:pt x="659355" y="678443"/>
                </a:lnTo>
                <a:lnTo>
                  <a:pt x="659824" y="678139"/>
                </a:lnTo>
                <a:lnTo>
                  <a:pt x="659824" y="677808"/>
                </a:lnTo>
                <a:lnTo>
                  <a:pt x="660072" y="677808"/>
                </a:lnTo>
                <a:lnTo>
                  <a:pt x="660072" y="677505"/>
                </a:lnTo>
                <a:lnTo>
                  <a:pt x="660072" y="677174"/>
                </a:lnTo>
                <a:lnTo>
                  <a:pt x="660320" y="677174"/>
                </a:lnTo>
                <a:lnTo>
                  <a:pt x="660320" y="676870"/>
                </a:lnTo>
                <a:lnTo>
                  <a:pt x="660541" y="676567"/>
                </a:lnTo>
                <a:lnTo>
                  <a:pt x="660788" y="676567"/>
                </a:lnTo>
                <a:lnTo>
                  <a:pt x="660541" y="676236"/>
                </a:lnTo>
                <a:lnTo>
                  <a:pt x="660788" y="676236"/>
                </a:lnTo>
                <a:lnTo>
                  <a:pt x="660788" y="675933"/>
                </a:lnTo>
                <a:lnTo>
                  <a:pt x="661009" y="675933"/>
                </a:lnTo>
                <a:lnTo>
                  <a:pt x="661009" y="675601"/>
                </a:lnTo>
                <a:lnTo>
                  <a:pt x="660320" y="675298"/>
                </a:lnTo>
                <a:lnTo>
                  <a:pt x="660072" y="675601"/>
                </a:lnTo>
                <a:lnTo>
                  <a:pt x="659824" y="675933"/>
                </a:lnTo>
                <a:lnTo>
                  <a:pt x="659604" y="675933"/>
                </a:lnTo>
                <a:lnTo>
                  <a:pt x="659355" y="675933"/>
                </a:lnTo>
                <a:lnTo>
                  <a:pt x="659107" y="675933"/>
                </a:lnTo>
                <a:lnTo>
                  <a:pt x="658887" y="675601"/>
                </a:lnTo>
                <a:lnTo>
                  <a:pt x="658638" y="675298"/>
                </a:lnTo>
                <a:lnTo>
                  <a:pt x="658390" y="674994"/>
                </a:lnTo>
                <a:lnTo>
                  <a:pt x="657922" y="674664"/>
                </a:lnTo>
                <a:lnTo>
                  <a:pt x="657922" y="674029"/>
                </a:lnTo>
                <a:lnTo>
                  <a:pt x="658170" y="673727"/>
                </a:lnTo>
                <a:lnTo>
                  <a:pt x="658170" y="672789"/>
                </a:lnTo>
                <a:lnTo>
                  <a:pt x="658170" y="672458"/>
                </a:lnTo>
                <a:lnTo>
                  <a:pt x="658170" y="672154"/>
                </a:lnTo>
                <a:lnTo>
                  <a:pt x="658390" y="671823"/>
                </a:lnTo>
                <a:lnTo>
                  <a:pt x="658390" y="671520"/>
                </a:lnTo>
                <a:lnTo>
                  <a:pt x="658390" y="670885"/>
                </a:lnTo>
                <a:lnTo>
                  <a:pt x="658638" y="670582"/>
                </a:lnTo>
                <a:lnTo>
                  <a:pt x="658638" y="669947"/>
                </a:lnTo>
                <a:lnTo>
                  <a:pt x="658887" y="669313"/>
                </a:lnTo>
                <a:lnTo>
                  <a:pt x="658887" y="668375"/>
                </a:lnTo>
                <a:lnTo>
                  <a:pt x="659107" y="667437"/>
                </a:lnTo>
                <a:lnTo>
                  <a:pt x="659604" y="666472"/>
                </a:lnTo>
                <a:lnTo>
                  <a:pt x="659824" y="666168"/>
                </a:lnTo>
                <a:lnTo>
                  <a:pt x="660320" y="665230"/>
                </a:lnTo>
                <a:lnTo>
                  <a:pt x="660541" y="664596"/>
                </a:lnTo>
                <a:lnTo>
                  <a:pt x="660788" y="664596"/>
                </a:lnTo>
                <a:lnTo>
                  <a:pt x="661009" y="663961"/>
                </a:lnTo>
                <a:lnTo>
                  <a:pt x="661257" y="663327"/>
                </a:lnTo>
                <a:lnTo>
                  <a:pt x="661505" y="663023"/>
                </a:lnTo>
                <a:lnTo>
                  <a:pt x="661726" y="662693"/>
                </a:lnTo>
                <a:lnTo>
                  <a:pt x="661974" y="662389"/>
                </a:lnTo>
                <a:lnTo>
                  <a:pt x="662222" y="661755"/>
                </a:lnTo>
                <a:lnTo>
                  <a:pt x="662222" y="661452"/>
                </a:lnTo>
                <a:lnTo>
                  <a:pt x="662443" y="661120"/>
                </a:lnTo>
                <a:lnTo>
                  <a:pt x="662691" y="660817"/>
                </a:lnTo>
                <a:lnTo>
                  <a:pt x="662939" y="660182"/>
                </a:lnTo>
                <a:lnTo>
                  <a:pt x="663159" y="659851"/>
                </a:lnTo>
                <a:lnTo>
                  <a:pt x="663407" y="659548"/>
                </a:lnTo>
                <a:lnTo>
                  <a:pt x="663655" y="659245"/>
                </a:lnTo>
                <a:lnTo>
                  <a:pt x="664123" y="658280"/>
                </a:lnTo>
                <a:lnTo>
                  <a:pt x="664372" y="657645"/>
                </a:lnTo>
                <a:lnTo>
                  <a:pt x="664592" y="657342"/>
                </a:lnTo>
                <a:lnTo>
                  <a:pt x="664840" y="657011"/>
                </a:lnTo>
                <a:lnTo>
                  <a:pt x="664840" y="656708"/>
                </a:lnTo>
                <a:lnTo>
                  <a:pt x="665089" y="656404"/>
                </a:lnTo>
                <a:lnTo>
                  <a:pt x="665089" y="656073"/>
                </a:lnTo>
                <a:lnTo>
                  <a:pt x="665309" y="655770"/>
                </a:lnTo>
                <a:lnTo>
                  <a:pt x="665557" y="655135"/>
                </a:lnTo>
                <a:lnTo>
                  <a:pt x="665557" y="654804"/>
                </a:lnTo>
                <a:lnTo>
                  <a:pt x="665778" y="654197"/>
                </a:lnTo>
                <a:lnTo>
                  <a:pt x="666026" y="653563"/>
                </a:lnTo>
                <a:lnTo>
                  <a:pt x="666274" y="652928"/>
                </a:lnTo>
                <a:lnTo>
                  <a:pt x="666743" y="651990"/>
                </a:lnTo>
                <a:lnTo>
                  <a:pt x="666990" y="651356"/>
                </a:lnTo>
                <a:lnTo>
                  <a:pt x="667928" y="649453"/>
                </a:lnTo>
                <a:lnTo>
                  <a:pt x="668424" y="648515"/>
                </a:lnTo>
                <a:lnTo>
                  <a:pt x="668892" y="647246"/>
                </a:lnTo>
                <a:lnTo>
                  <a:pt x="669141" y="646308"/>
                </a:lnTo>
                <a:lnTo>
                  <a:pt x="669858" y="643468"/>
                </a:lnTo>
                <a:lnTo>
                  <a:pt x="670078" y="643468"/>
                </a:lnTo>
                <a:lnTo>
                  <a:pt x="670078" y="643137"/>
                </a:lnTo>
                <a:lnTo>
                  <a:pt x="670078" y="642833"/>
                </a:lnTo>
                <a:lnTo>
                  <a:pt x="670326" y="641867"/>
                </a:lnTo>
                <a:lnTo>
                  <a:pt x="670793" y="640295"/>
                </a:lnTo>
                <a:lnTo>
                  <a:pt x="671042" y="639357"/>
                </a:lnTo>
                <a:lnTo>
                  <a:pt x="671263" y="637758"/>
                </a:lnTo>
                <a:lnTo>
                  <a:pt x="671759" y="636820"/>
                </a:lnTo>
                <a:lnTo>
                  <a:pt x="672227" y="634282"/>
                </a:lnTo>
                <a:lnTo>
                  <a:pt x="672697" y="633344"/>
                </a:lnTo>
                <a:lnTo>
                  <a:pt x="672944" y="630806"/>
                </a:lnTo>
                <a:lnTo>
                  <a:pt x="671980" y="630806"/>
                </a:lnTo>
                <a:lnTo>
                  <a:pt x="671510" y="630806"/>
                </a:lnTo>
                <a:lnTo>
                  <a:pt x="671263" y="630806"/>
                </a:lnTo>
                <a:lnTo>
                  <a:pt x="670793" y="630172"/>
                </a:lnTo>
                <a:lnTo>
                  <a:pt x="669858" y="629537"/>
                </a:lnTo>
                <a:lnTo>
                  <a:pt x="669609" y="629537"/>
                </a:lnTo>
                <a:lnTo>
                  <a:pt x="667707" y="628296"/>
                </a:lnTo>
                <a:lnTo>
                  <a:pt x="666990" y="627965"/>
                </a:lnTo>
                <a:lnTo>
                  <a:pt x="666274" y="627661"/>
                </a:lnTo>
                <a:lnTo>
                  <a:pt x="666026" y="627330"/>
                </a:lnTo>
                <a:lnTo>
                  <a:pt x="665557" y="627027"/>
                </a:lnTo>
                <a:lnTo>
                  <a:pt x="664592" y="626392"/>
                </a:lnTo>
                <a:lnTo>
                  <a:pt x="663407" y="625758"/>
                </a:lnTo>
                <a:lnTo>
                  <a:pt x="661505" y="624793"/>
                </a:lnTo>
                <a:lnTo>
                  <a:pt x="659355" y="623552"/>
                </a:lnTo>
                <a:lnTo>
                  <a:pt x="659107" y="623221"/>
                </a:lnTo>
                <a:lnTo>
                  <a:pt x="657922" y="622586"/>
                </a:lnTo>
                <a:lnTo>
                  <a:pt x="657673" y="622586"/>
                </a:lnTo>
                <a:lnTo>
                  <a:pt x="657453" y="622283"/>
                </a:lnTo>
                <a:lnTo>
                  <a:pt x="656489" y="621649"/>
                </a:lnTo>
                <a:lnTo>
                  <a:pt x="656020" y="621318"/>
                </a:lnTo>
                <a:lnTo>
                  <a:pt x="654835" y="620684"/>
                </a:lnTo>
                <a:lnTo>
                  <a:pt x="654118" y="620380"/>
                </a:lnTo>
                <a:lnTo>
                  <a:pt x="652905" y="619746"/>
                </a:lnTo>
                <a:lnTo>
                  <a:pt x="652437" y="619415"/>
                </a:lnTo>
                <a:lnTo>
                  <a:pt x="651251" y="618780"/>
                </a:lnTo>
                <a:lnTo>
                  <a:pt x="650287" y="618173"/>
                </a:lnTo>
                <a:lnTo>
                  <a:pt x="650066" y="618173"/>
                </a:lnTo>
                <a:lnTo>
                  <a:pt x="650066" y="617842"/>
                </a:lnTo>
                <a:lnTo>
                  <a:pt x="649570" y="617842"/>
                </a:lnTo>
                <a:lnTo>
                  <a:pt x="648853" y="617208"/>
                </a:lnTo>
                <a:lnTo>
                  <a:pt x="646952" y="615939"/>
                </a:lnTo>
                <a:lnTo>
                  <a:pt x="646235" y="615635"/>
                </a:lnTo>
                <a:lnTo>
                  <a:pt x="645986" y="615635"/>
                </a:lnTo>
                <a:lnTo>
                  <a:pt x="644333" y="614670"/>
                </a:lnTo>
                <a:lnTo>
                  <a:pt x="643864" y="614366"/>
                </a:lnTo>
                <a:lnTo>
                  <a:pt x="643617" y="614036"/>
                </a:lnTo>
                <a:lnTo>
                  <a:pt x="642651" y="613732"/>
                </a:lnTo>
                <a:lnTo>
                  <a:pt x="642183" y="613401"/>
                </a:lnTo>
                <a:lnTo>
                  <a:pt x="639785" y="611829"/>
                </a:lnTo>
                <a:lnTo>
                  <a:pt x="638378" y="611194"/>
                </a:lnTo>
                <a:lnTo>
                  <a:pt x="636947" y="610560"/>
                </a:lnTo>
                <a:lnTo>
                  <a:pt x="636450" y="610229"/>
                </a:lnTo>
                <a:lnTo>
                  <a:pt x="633831" y="608656"/>
                </a:lnTo>
                <a:lnTo>
                  <a:pt x="632894" y="608022"/>
                </a:lnTo>
                <a:lnTo>
                  <a:pt x="632646" y="608022"/>
                </a:lnTo>
                <a:lnTo>
                  <a:pt x="628594" y="605815"/>
                </a:lnTo>
                <a:lnTo>
                  <a:pt x="628594" y="605484"/>
                </a:lnTo>
                <a:lnTo>
                  <a:pt x="626195" y="604216"/>
                </a:lnTo>
                <a:lnTo>
                  <a:pt x="623826" y="602644"/>
                </a:lnTo>
                <a:lnTo>
                  <a:pt x="622860" y="602010"/>
                </a:lnTo>
                <a:lnTo>
                  <a:pt x="622639" y="602010"/>
                </a:lnTo>
                <a:lnTo>
                  <a:pt x="621427" y="601375"/>
                </a:lnTo>
                <a:lnTo>
                  <a:pt x="620711" y="600741"/>
                </a:lnTo>
                <a:lnTo>
                  <a:pt x="618808" y="599472"/>
                </a:lnTo>
                <a:lnTo>
                  <a:pt x="618587" y="599472"/>
                </a:lnTo>
                <a:lnTo>
                  <a:pt x="617376" y="598506"/>
                </a:lnTo>
                <a:lnTo>
                  <a:pt x="616907" y="598203"/>
                </a:lnTo>
                <a:lnTo>
                  <a:pt x="611890" y="595031"/>
                </a:lnTo>
                <a:lnTo>
                  <a:pt x="611670" y="595031"/>
                </a:lnTo>
                <a:lnTo>
                  <a:pt x="610236" y="594065"/>
                </a:lnTo>
                <a:lnTo>
                  <a:pt x="608335" y="592493"/>
                </a:lnTo>
                <a:lnTo>
                  <a:pt x="607369" y="592162"/>
                </a:lnTo>
                <a:lnTo>
                  <a:pt x="607122" y="591858"/>
                </a:lnTo>
                <a:lnTo>
                  <a:pt x="605936" y="591224"/>
                </a:lnTo>
                <a:lnTo>
                  <a:pt x="603566" y="589624"/>
                </a:lnTo>
                <a:lnTo>
                  <a:pt x="600451" y="587721"/>
                </a:lnTo>
                <a:lnTo>
                  <a:pt x="599265" y="587086"/>
                </a:lnTo>
                <a:lnTo>
                  <a:pt x="596868" y="585817"/>
                </a:lnTo>
                <a:lnTo>
                  <a:pt x="596868" y="585486"/>
                </a:lnTo>
                <a:lnTo>
                  <a:pt x="596399" y="585183"/>
                </a:lnTo>
                <a:lnTo>
                  <a:pt x="595434" y="584852"/>
                </a:lnTo>
                <a:lnTo>
                  <a:pt x="594966" y="584548"/>
                </a:lnTo>
                <a:lnTo>
                  <a:pt x="591162" y="582011"/>
                </a:lnTo>
                <a:lnTo>
                  <a:pt x="587110" y="579777"/>
                </a:lnTo>
                <a:lnTo>
                  <a:pt x="586393" y="579142"/>
                </a:lnTo>
                <a:lnTo>
                  <a:pt x="583527" y="577543"/>
                </a:lnTo>
                <a:lnTo>
                  <a:pt x="582094" y="576605"/>
                </a:lnTo>
                <a:lnTo>
                  <a:pt x="581129" y="575971"/>
                </a:lnTo>
                <a:lnTo>
                  <a:pt x="580908" y="575971"/>
                </a:lnTo>
                <a:lnTo>
                  <a:pt x="581377" y="575640"/>
                </a:lnTo>
                <a:lnTo>
                  <a:pt x="581625" y="575336"/>
                </a:lnTo>
                <a:lnTo>
                  <a:pt x="581625" y="575005"/>
                </a:lnTo>
                <a:lnTo>
                  <a:pt x="581377" y="574371"/>
                </a:lnTo>
                <a:lnTo>
                  <a:pt x="581129" y="574067"/>
                </a:lnTo>
                <a:lnTo>
                  <a:pt x="580908" y="573736"/>
                </a:lnTo>
                <a:lnTo>
                  <a:pt x="580191" y="573102"/>
                </a:lnTo>
                <a:lnTo>
                  <a:pt x="579696" y="573102"/>
                </a:lnTo>
                <a:lnTo>
                  <a:pt x="579475" y="572798"/>
                </a:lnTo>
                <a:lnTo>
                  <a:pt x="579226" y="572164"/>
                </a:lnTo>
                <a:lnTo>
                  <a:pt x="578979" y="571199"/>
                </a:lnTo>
                <a:lnTo>
                  <a:pt x="578979" y="570868"/>
                </a:lnTo>
                <a:lnTo>
                  <a:pt x="578510" y="570564"/>
                </a:lnTo>
                <a:lnTo>
                  <a:pt x="578042" y="570233"/>
                </a:lnTo>
                <a:lnTo>
                  <a:pt x="577076" y="570233"/>
                </a:lnTo>
                <a:lnTo>
                  <a:pt x="576608" y="569930"/>
                </a:lnTo>
                <a:lnTo>
                  <a:pt x="576359" y="569599"/>
                </a:lnTo>
                <a:lnTo>
                  <a:pt x="576139" y="569295"/>
                </a:lnTo>
                <a:lnTo>
                  <a:pt x="575644" y="568661"/>
                </a:lnTo>
                <a:lnTo>
                  <a:pt x="575644" y="568330"/>
                </a:lnTo>
                <a:lnTo>
                  <a:pt x="575644" y="567695"/>
                </a:lnTo>
                <a:lnTo>
                  <a:pt x="576139" y="567392"/>
                </a:lnTo>
                <a:lnTo>
                  <a:pt x="576359" y="566095"/>
                </a:lnTo>
                <a:lnTo>
                  <a:pt x="576359" y="565461"/>
                </a:lnTo>
                <a:lnTo>
                  <a:pt x="576359" y="565158"/>
                </a:lnTo>
                <a:lnTo>
                  <a:pt x="576359" y="564827"/>
                </a:lnTo>
                <a:lnTo>
                  <a:pt x="576139" y="564827"/>
                </a:lnTo>
                <a:lnTo>
                  <a:pt x="575644" y="564827"/>
                </a:lnTo>
                <a:lnTo>
                  <a:pt x="575423" y="564827"/>
                </a:lnTo>
                <a:lnTo>
                  <a:pt x="574707" y="565158"/>
                </a:lnTo>
                <a:lnTo>
                  <a:pt x="574211" y="565461"/>
                </a:lnTo>
                <a:lnTo>
                  <a:pt x="573741" y="565792"/>
                </a:lnTo>
                <a:lnTo>
                  <a:pt x="573273" y="565792"/>
                </a:lnTo>
                <a:lnTo>
                  <a:pt x="572308" y="565461"/>
                </a:lnTo>
                <a:lnTo>
                  <a:pt x="572087" y="565461"/>
                </a:lnTo>
                <a:lnTo>
                  <a:pt x="571592" y="565461"/>
                </a:lnTo>
                <a:lnTo>
                  <a:pt x="570875" y="566095"/>
                </a:lnTo>
                <a:lnTo>
                  <a:pt x="570158" y="566095"/>
                </a:lnTo>
                <a:lnTo>
                  <a:pt x="569689" y="566095"/>
                </a:lnTo>
                <a:lnTo>
                  <a:pt x="569441" y="565792"/>
                </a:lnTo>
                <a:lnTo>
                  <a:pt x="568973" y="564523"/>
                </a:lnTo>
                <a:lnTo>
                  <a:pt x="568973" y="563889"/>
                </a:lnTo>
                <a:lnTo>
                  <a:pt x="568725" y="563558"/>
                </a:lnTo>
                <a:lnTo>
                  <a:pt x="568256" y="562923"/>
                </a:lnTo>
                <a:lnTo>
                  <a:pt x="568009" y="562923"/>
                </a:lnTo>
                <a:lnTo>
                  <a:pt x="567539" y="562923"/>
                </a:lnTo>
                <a:lnTo>
                  <a:pt x="567071" y="563254"/>
                </a:lnTo>
                <a:lnTo>
                  <a:pt x="566823" y="563254"/>
                </a:lnTo>
                <a:lnTo>
                  <a:pt x="566823" y="563558"/>
                </a:lnTo>
                <a:lnTo>
                  <a:pt x="566354" y="563889"/>
                </a:lnTo>
                <a:lnTo>
                  <a:pt x="566106" y="564523"/>
                </a:lnTo>
                <a:lnTo>
                  <a:pt x="565637" y="564827"/>
                </a:lnTo>
                <a:lnTo>
                  <a:pt x="565390" y="564827"/>
                </a:lnTo>
                <a:lnTo>
                  <a:pt x="564921" y="564827"/>
                </a:lnTo>
                <a:lnTo>
                  <a:pt x="564673" y="564523"/>
                </a:lnTo>
                <a:lnTo>
                  <a:pt x="563736" y="563558"/>
                </a:lnTo>
                <a:lnTo>
                  <a:pt x="563487" y="563254"/>
                </a:lnTo>
                <a:lnTo>
                  <a:pt x="562771" y="562923"/>
                </a:lnTo>
                <a:lnTo>
                  <a:pt x="562302" y="562592"/>
                </a:lnTo>
                <a:lnTo>
                  <a:pt x="561586" y="562592"/>
                </a:lnTo>
                <a:lnTo>
                  <a:pt x="560152" y="563254"/>
                </a:lnTo>
                <a:lnTo>
                  <a:pt x="558720" y="563558"/>
                </a:lnTo>
                <a:lnTo>
                  <a:pt x="558251" y="563558"/>
                </a:lnTo>
                <a:lnTo>
                  <a:pt x="558003" y="563254"/>
                </a:lnTo>
                <a:lnTo>
                  <a:pt x="558003" y="562923"/>
                </a:lnTo>
                <a:lnTo>
                  <a:pt x="558003" y="562289"/>
                </a:lnTo>
                <a:lnTo>
                  <a:pt x="558720" y="561654"/>
                </a:lnTo>
                <a:lnTo>
                  <a:pt x="558720" y="561323"/>
                </a:lnTo>
                <a:lnTo>
                  <a:pt x="558720" y="561020"/>
                </a:lnTo>
                <a:lnTo>
                  <a:pt x="558471" y="560689"/>
                </a:lnTo>
                <a:lnTo>
                  <a:pt x="558003" y="560689"/>
                </a:lnTo>
                <a:lnTo>
                  <a:pt x="557065" y="560385"/>
                </a:lnTo>
                <a:lnTo>
                  <a:pt x="556817" y="560054"/>
                </a:lnTo>
                <a:lnTo>
                  <a:pt x="556569" y="559420"/>
                </a:lnTo>
                <a:lnTo>
                  <a:pt x="556569" y="559089"/>
                </a:lnTo>
                <a:lnTo>
                  <a:pt x="556569" y="558455"/>
                </a:lnTo>
                <a:lnTo>
                  <a:pt x="556100" y="557820"/>
                </a:lnTo>
                <a:lnTo>
                  <a:pt x="555632" y="557517"/>
                </a:lnTo>
                <a:lnTo>
                  <a:pt x="554916" y="557517"/>
                </a:lnTo>
                <a:lnTo>
                  <a:pt x="554668" y="557517"/>
                </a:lnTo>
                <a:lnTo>
                  <a:pt x="554419" y="557517"/>
                </a:lnTo>
                <a:lnTo>
                  <a:pt x="553702" y="556882"/>
                </a:lnTo>
                <a:lnTo>
                  <a:pt x="552765" y="556551"/>
                </a:lnTo>
                <a:lnTo>
                  <a:pt x="552269" y="556551"/>
                </a:lnTo>
                <a:lnTo>
                  <a:pt x="552049" y="557186"/>
                </a:lnTo>
                <a:lnTo>
                  <a:pt x="551084" y="557820"/>
                </a:lnTo>
                <a:lnTo>
                  <a:pt x="550863" y="557820"/>
                </a:lnTo>
                <a:lnTo>
                  <a:pt x="549899" y="557517"/>
                </a:lnTo>
                <a:lnTo>
                  <a:pt x="549430" y="557517"/>
                </a:lnTo>
                <a:lnTo>
                  <a:pt x="548217" y="557186"/>
                </a:lnTo>
                <a:lnTo>
                  <a:pt x="547997" y="557186"/>
                </a:lnTo>
                <a:lnTo>
                  <a:pt x="547749" y="556882"/>
                </a:lnTo>
                <a:lnTo>
                  <a:pt x="547749" y="556551"/>
                </a:lnTo>
                <a:lnTo>
                  <a:pt x="547749" y="556248"/>
                </a:lnTo>
                <a:lnTo>
                  <a:pt x="547749" y="555917"/>
                </a:lnTo>
                <a:lnTo>
                  <a:pt x="547997" y="554648"/>
                </a:lnTo>
                <a:lnTo>
                  <a:pt x="547997" y="554317"/>
                </a:lnTo>
                <a:lnTo>
                  <a:pt x="547997" y="554013"/>
                </a:lnTo>
                <a:lnTo>
                  <a:pt x="547997" y="553379"/>
                </a:lnTo>
                <a:lnTo>
                  <a:pt x="547749" y="553048"/>
                </a:lnTo>
                <a:lnTo>
                  <a:pt x="547500" y="552717"/>
                </a:lnTo>
                <a:lnTo>
                  <a:pt x="546811" y="552717"/>
                </a:lnTo>
                <a:lnTo>
                  <a:pt x="546095" y="553048"/>
                </a:lnTo>
                <a:lnTo>
                  <a:pt x="545847" y="553048"/>
                </a:lnTo>
                <a:lnTo>
                  <a:pt x="545599" y="553048"/>
                </a:lnTo>
                <a:lnTo>
                  <a:pt x="545599" y="552717"/>
                </a:lnTo>
                <a:lnTo>
                  <a:pt x="545599" y="552415"/>
                </a:lnTo>
                <a:lnTo>
                  <a:pt x="545847" y="551780"/>
                </a:lnTo>
                <a:lnTo>
                  <a:pt x="545847" y="551449"/>
                </a:lnTo>
                <a:lnTo>
                  <a:pt x="545847" y="551146"/>
                </a:lnTo>
                <a:lnTo>
                  <a:pt x="545847" y="550815"/>
                </a:lnTo>
                <a:lnTo>
                  <a:pt x="545599" y="550510"/>
                </a:lnTo>
                <a:lnTo>
                  <a:pt x="544882" y="549848"/>
                </a:lnTo>
                <a:lnTo>
                  <a:pt x="544414" y="549214"/>
                </a:lnTo>
                <a:lnTo>
                  <a:pt x="544165" y="549214"/>
                </a:lnTo>
                <a:lnTo>
                  <a:pt x="543448" y="548911"/>
                </a:lnTo>
                <a:lnTo>
                  <a:pt x="543228" y="548911"/>
                </a:lnTo>
                <a:lnTo>
                  <a:pt x="543228" y="548277"/>
                </a:lnTo>
                <a:lnTo>
                  <a:pt x="543228" y="547946"/>
                </a:lnTo>
                <a:lnTo>
                  <a:pt x="543448" y="547642"/>
                </a:lnTo>
                <a:lnTo>
                  <a:pt x="543944" y="547642"/>
                </a:lnTo>
                <a:lnTo>
                  <a:pt x="544165" y="547312"/>
                </a:lnTo>
                <a:lnTo>
                  <a:pt x="544165" y="546981"/>
                </a:lnTo>
                <a:lnTo>
                  <a:pt x="543944" y="546345"/>
                </a:lnTo>
                <a:lnTo>
                  <a:pt x="542980" y="544443"/>
                </a:lnTo>
                <a:lnTo>
                  <a:pt x="542733" y="544112"/>
                </a:lnTo>
                <a:lnTo>
                  <a:pt x="542264" y="544112"/>
                </a:lnTo>
                <a:lnTo>
                  <a:pt x="541796" y="543808"/>
                </a:lnTo>
                <a:lnTo>
                  <a:pt x="541326" y="543477"/>
                </a:lnTo>
                <a:lnTo>
                  <a:pt x="541079" y="542539"/>
                </a:lnTo>
                <a:lnTo>
                  <a:pt x="540609" y="541243"/>
                </a:lnTo>
                <a:lnTo>
                  <a:pt x="539893" y="540609"/>
                </a:lnTo>
                <a:lnTo>
                  <a:pt x="539176" y="540305"/>
                </a:lnTo>
                <a:lnTo>
                  <a:pt x="539176" y="539974"/>
                </a:lnTo>
                <a:lnTo>
                  <a:pt x="538680" y="539671"/>
                </a:lnTo>
                <a:lnTo>
                  <a:pt x="538459" y="539009"/>
                </a:lnTo>
                <a:lnTo>
                  <a:pt x="537964" y="538705"/>
                </a:lnTo>
                <a:lnTo>
                  <a:pt x="537495" y="538071"/>
                </a:lnTo>
                <a:lnTo>
                  <a:pt x="537495" y="537740"/>
                </a:lnTo>
                <a:lnTo>
                  <a:pt x="537743" y="537436"/>
                </a:lnTo>
                <a:lnTo>
                  <a:pt x="537964" y="537436"/>
                </a:lnTo>
                <a:lnTo>
                  <a:pt x="538212" y="537105"/>
                </a:lnTo>
                <a:lnTo>
                  <a:pt x="538929" y="537436"/>
                </a:lnTo>
                <a:lnTo>
                  <a:pt x="539176" y="537105"/>
                </a:lnTo>
                <a:lnTo>
                  <a:pt x="539176" y="536774"/>
                </a:lnTo>
                <a:lnTo>
                  <a:pt x="538929" y="536471"/>
                </a:lnTo>
                <a:lnTo>
                  <a:pt x="538929" y="536140"/>
                </a:lnTo>
                <a:lnTo>
                  <a:pt x="539176" y="536140"/>
                </a:lnTo>
                <a:lnTo>
                  <a:pt x="539893" y="535836"/>
                </a:lnTo>
                <a:lnTo>
                  <a:pt x="540113" y="536140"/>
                </a:lnTo>
                <a:lnTo>
                  <a:pt x="540609" y="536471"/>
                </a:lnTo>
                <a:lnTo>
                  <a:pt x="540830" y="536471"/>
                </a:lnTo>
                <a:lnTo>
                  <a:pt x="541079" y="536140"/>
                </a:lnTo>
                <a:lnTo>
                  <a:pt x="541079" y="535202"/>
                </a:lnTo>
                <a:lnTo>
                  <a:pt x="540609" y="533906"/>
                </a:lnTo>
                <a:lnTo>
                  <a:pt x="540362" y="533602"/>
                </a:lnTo>
                <a:lnTo>
                  <a:pt x="540362" y="532306"/>
                </a:lnTo>
                <a:lnTo>
                  <a:pt x="540362" y="531037"/>
                </a:lnTo>
                <a:lnTo>
                  <a:pt x="540362" y="530071"/>
                </a:lnTo>
                <a:lnTo>
                  <a:pt x="540362" y="529133"/>
                </a:lnTo>
                <a:lnTo>
                  <a:pt x="539893" y="528472"/>
                </a:lnTo>
                <a:lnTo>
                  <a:pt x="539396" y="528168"/>
                </a:lnTo>
                <a:lnTo>
                  <a:pt x="539176" y="527837"/>
                </a:lnTo>
                <a:lnTo>
                  <a:pt x="539396" y="527534"/>
                </a:lnTo>
                <a:lnTo>
                  <a:pt x="540113" y="526872"/>
                </a:lnTo>
                <a:lnTo>
                  <a:pt x="540113" y="526568"/>
                </a:lnTo>
                <a:lnTo>
                  <a:pt x="540113" y="526237"/>
                </a:lnTo>
                <a:lnTo>
                  <a:pt x="540113" y="525299"/>
                </a:lnTo>
                <a:lnTo>
                  <a:pt x="539645" y="524003"/>
                </a:lnTo>
                <a:lnTo>
                  <a:pt x="539176" y="523368"/>
                </a:lnTo>
                <a:lnTo>
                  <a:pt x="538459" y="522734"/>
                </a:lnTo>
                <a:lnTo>
                  <a:pt x="538212" y="522100"/>
                </a:lnTo>
                <a:lnTo>
                  <a:pt x="538212" y="521769"/>
                </a:lnTo>
                <a:lnTo>
                  <a:pt x="538459" y="521465"/>
                </a:lnTo>
                <a:lnTo>
                  <a:pt x="538929" y="521465"/>
                </a:lnTo>
                <a:lnTo>
                  <a:pt x="540113" y="521769"/>
                </a:lnTo>
                <a:lnTo>
                  <a:pt x="540362" y="521465"/>
                </a:lnTo>
                <a:lnTo>
                  <a:pt x="540362" y="521134"/>
                </a:lnTo>
                <a:lnTo>
                  <a:pt x="539893" y="519203"/>
                </a:lnTo>
                <a:lnTo>
                  <a:pt x="539893" y="518900"/>
                </a:lnTo>
                <a:lnTo>
                  <a:pt x="539893" y="517934"/>
                </a:lnTo>
                <a:lnTo>
                  <a:pt x="540113" y="516667"/>
                </a:lnTo>
                <a:lnTo>
                  <a:pt x="539893" y="515369"/>
                </a:lnTo>
                <a:lnTo>
                  <a:pt x="539645" y="514735"/>
                </a:lnTo>
                <a:lnTo>
                  <a:pt x="539176" y="513466"/>
                </a:lnTo>
                <a:lnTo>
                  <a:pt x="538680" y="513135"/>
                </a:lnTo>
                <a:lnTo>
                  <a:pt x="538212" y="513135"/>
                </a:lnTo>
                <a:lnTo>
                  <a:pt x="537743" y="512804"/>
                </a:lnTo>
                <a:lnTo>
                  <a:pt x="537495" y="512501"/>
                </a:lnTo>
                <a:lnTo>
                  <a:pt x="537247" y="512501"/>
                </a:lnTo>
                <a:lnTo>
                  <a:pt x="537027" y="512501"/>
                </a:lnTo>
                <a:lnTo>
                  <a:pt x="535345" y="512804"/>
                </a:lnTo>
                <a:lnTo>
                  <a:pt x="535124" y="512804"/>
                </a:lnTo>
                <a:lnTo>
                  <a:pt x="534407" y="512804"/>
                </a:lnTo>
                <a:lnTo>
                  <a:pt x="534160" y="512501"/>
                </a:lnTo>
                <a:lnTo>
                  <a:pt x="534160" y="512170"/>
                </a:lnTo>
                <a:lnTo>
                  <a:pt x="534160" y="511204"/>
                </a:lnTo>
                <a:lnTo>
                  <a:pt x="534160" y="510900"/>
                </a:lnTo>
                <a:lnTo>
                  <a:pt x="534407" y="510266"/>
                </a:lnTo>
                <a:lnTo>
                  <a:pt x="534407" y="509935"/>
                </a:lnTo>
                <a:lnTo>
                  <a:pt x="535345" y="508667"/>
                </a:lnTo>
                <a:lnTo>
                  <a:pt x="535841" y="508336"/>
                </a:lnTo>
                <a:lnTo>
                  <a:pt x="536778" y="508667"/>
                </a:lnTo>
                <a:lnTo>
                  <a:pt x="537027" y="508336"/>
                </a:lnTo>
                <a:lnTo>
                  <a:pt x="537247" y="508336"/>
                </a:lnTo>
                <a:lnTo>
                  <a:pt x="537495" y="507702"/>
                </a:lnTo>
                <a:lnTo>
                  <a:pt x="537495" y="507371"/>
                </a:lnTo>
                <a:lnTo>
                  <a:pt x="537743" y="506735"/>
                </a:lnTo>
                <a:lnTo>
                  <a:pt x="537743" y="506101"/>
                </a:lnTo>
                <a:lnTo>
                  <a:pt x="537495" y="505770"/>
                </a:lnTo>
                <a:lnTo>
                  <a:pt x="537027" y="505770"/>
                </a:lnTo>
                <a:lnTo>
                  <a:pt x="536310" y="506404"/>
                </a:lnTo>
                <a:lnTo>
                  <a:pt x="535841" y="506404"/>
                </a:lnTo>
                <a:lnTo>
                  <a:pt x="535345" y="506101"/>
                </a:lnTo>
                <a:lnTo>
                  <a:pt x="534628" y="505137"/>
                </a:lnTo>
                <a:lnTo>
                  <a:pt x="532975" y="504502"/>
                </a:lnTo>
                <a:lnTo>
                  <a:pt x="532975" y="504171"/>
                </a:lnTo>
                <a:lnTo>
                  <a:pt x="532975" y="503868"/>
                </a:lnTo>
                <a:lnTo>
                  <a:pt x="532975" y="503537"/>
                </a:lnTo>
                <a:lnTo>
                  <a:pt x="532975" y="502570"/>
                </a:lnTo>
                <a:lnTo>
                  <a:pt x="532975" y="501937"/>
                </a:lnTo>
                <a:lnTo>
                  <a:pt x="532975" y="501302"/>
                </a:lnTo>
                <a:lnTo>
                  <a:pt x="532726" y="501302"/>
                </a:lnTo>
                <a:lnTo>
                  <a:pt x="532479" y="500971"/>
                </a:lnTo>
                <a:lnTo>
                  <a:pt x="531293" y="501302"/>
                </a:lnTo>
                <a:lnTo>
                  <a:pt x="531072" y="500971"/>
                </a:lnTo>
                <a:lnTo>
                  <a:pt x="529860" y="500006"/>
                </a:lnTo>
                <a:lnTo>
                  <a:pt x="529640" y="500006"/>
                </a:lnTo>
                <a:lnTo>
                  <a:pt x="529144" y="500337"/>
                </a:lnTo>
                <a:lnTo>
                  <a:pt x="528427" y="500640"/>
                </a:lnTo>
                <a:lnTo>
                  <a:pt x="528206" y="500640"/>
                </a:lnTo>
                <a:lnTo>
                  <a:pt x="527489" y="500337"/>
                </a:lnTo>
                <a:lnTo>
                  <a:pt x="527241" y="500006"/>
                </a:lnTo>
                <a:lnTo>
                  <a:pt x="526993" y="499702"/>
                </a:lnTo>
                <a:lnTo>
                  <a:pt x="526773" y="499041"/>
                </a:lnTo>
                <a:lnTo>
                  <a:pt x="526773" y="497772"/>
                </a:lnTo>
                <a:lnTo>
                  <a:pt x="526773" y="497137"/>
                </a:lnTo>
                <a:lnTo>
                  <a:pt x="526524" y="497137"/>
                </a:lnTo>
                <a:lnTo>
                  <a:pt x="526056" y="496806"/>
                </a:lnTo>
                <a:lnTo>
                  <a:pt x="525809" y="496806"/>
                </a:lnTo>
                <a:lnTo>
                  <a:pt x="525588" y="497441"/>
                </a:lnTo>
                <a:lnTo>
                  <a:pt x="525339" y="498103"/>
                </a:lnTo>
                <a:lnTo>
                  <a:pt x="525092" y="498406"/>
                </a:lnTo>
                <a:lnTo>
                  <a:pt x="524871" y="498737"/>
                </a:lnTo>
                <a:lnTo>
                  <a:pt x="524623" y="498737"/>
                </a:lnTo>
                <a:lnTo>
                  <a:pt x="524375" y="498737"/>
                </a:lnTo>
                <a:lnTo>
                  <a:pt x="524154" y="498406"/>
                </a:lnTo>
                <a:lnTo>
                  <a:pt x="524154" y="498103"/>
                </a:lnTo>
                <a:lnTo>
                  <a:pt x="523658" y="497772"/>
                </a:lnTo>
                <a:lnTo>
                  <a:pt x="523438" y="497441"/>
                </a:lnTo>
                <a:lnTo>
                  <a:pt x="522721" y="497441"/>
                </a:lnTo>
                <a:lnTo>
                  <a:pt x="522004" y="497441"/>
                </a:lnTo>
                <a:lnTo>
                  <a:pt x="521508" y="497772"/>
                </a:lnTo>
                <a:lnTo>
                  <a:pt x="520819" y="498737"/>
                </a:lnTo>
                <a:lnTo>
                  <a:pt x="520323" y="499371"/>
                </a:lnTo>
                <a:lnTo>
                  <a:pt x="520102" y="499371"/>
                </a:lnTo>
                <a:lnTo>
                  <a:pt x="519606" y="499041"/>
                </a:lnTo>
                <a:lnTo>
                  <a:pt x="519137" y="498737"/>
                </a:lnTo>
                <a:lnTo>
                  <a:pt x="518669" y="498103"/>
                </a:lnTo>
                <a:lnTo>
                  <a:pt x="518421" y="497772"/>
                </a:lnTo>
                <a:lnTo>
                  <a:pt x="518173" y="497772"/>
                </a:lnTo>
                <a:lnTo>
                  <a:pt x="517704" y="498406"/>
                </a:lnTo>
                <a:lnTo>
                  <a:pt x="517235" y="498406"/>
                </a:lnTo>
                <a:lnTo>
                  <a:pt x="516519" y="498406"/>
                </a:lnTo>
                <a:lnTo>
                  <a:pt x="516271" y="498103"/>
                </a:lnTo>
                <a:lnTo>
                  <a:pt x="516023" y="497772"/>
                </a:lnTo>
                <a:lnTo>
                  <a:pt x="515802" y="497441"/>
                </a:lnTo>
                <a:lnTo>
                  <a:pt x="515802" y="497137"/>
                </a:lnTo>
                <a:lnTo>
                  <a:pt x="516023" y="496806"/>
                </a:lnTo>
                <a:lnTo>
                  <a:pt x="516519" y="496475"/>
                </a:lnTo>
                <a:lnTo>
                  <a:pt x="516519" y="496172"/>
                </a:lnTo>
                <a:lnTo>
                  <a:pt x="516271" y="495206"/>
                </a:lnTo>
                <a:lnTo>
                  <a:pt x="515802" y="494875"/>
                </a:lnTo>
                <a:lnTo>
                  <a:pt x="515334" y="494875"/>
                </a:lnTo>
                <a:lnTo>
                  <a:pt x="514838" y="494572"/>
                </a:lnTo>
                <a:lnTo>
                  <a:pt x="514838" y="493606"/>
                </a:lnTo>
                <a:lnTo>
                  <a:pt x="514838" y="492972"/>
                </a:lnTo>
                <a:lnTo>
                  <a:pt x="515334" y="492310"/>
                </a:lnTo>
                <a:lnTo>
                  <a:pt x="515334" y="491676"/>
                </a:lnTo>
                <a:lnTo>
                  <a:pt x="515085" y="491041"/>
                </a:lnTo>
                <a:lnTo>
                  <a:pt x="514368" y="489745"/>
                </a:lnTo>
                <a:lnTo>
                  <a:pt x="514368" y="489110"/>
                </a:lnTo>
                <a:lnTo>
                  <a:pt x="514368" y="488476"/>
                </a:lnTo>
                <a:lnTo>
                  <a:pt x="514368" y="487510"/>
                </a:lnTo>
                <a:lnTo>
                  <a:pt x="514121" y="486545"/>
                </a:lnTo>
                <a:lnTo>
                  <a:pt x="512936" y="485911"/>
                </a:lnTo>
                <a:lnTo>
                  <a:pt x="512688" y="485580"/>
                </a:lnTo>
                <a:lnTo>
                  <a:pt x="512688" y="485276"/>
                </a:lnTo>
                <a:lnTo>
                  <a:pt x="512688" y="484614"/>
                </a:lnTo>
                <a:lnTo>
                  <a:pt x="512467" y="484311"/>
                </a:lnTo>
                <a:lnTo>
                  <a:pt x="511971" y="484311"/>
                </a:lnTo>
                <a:lnTo>
                  <a:pt x="511750" y="484311"/>
                </a:lnTo>
                <a:lnTo>
                  <a:pt x="511503" y="484311"/>
                </a:lnTo>
                <a:lnTo>
                  <a:pt x="511503" y="484614"/>
                </a:lnTo>
                <a:lnTo>
                  <a:pt x="511503" y="485276"/>
                </a:lnTo>
                <a:lnTo>
                  <a:pt x="511254" y="485276"/>
                </a:lnTo>
                <a:lnTo>
                  <a:pt x="510565" y="485276"/>
                </a:lnTo>
                <a:lnTo>
                  <a:pt x="510069" y="484945"/>
                </a:lnTo>
                <a:lnTo>
                  <a:pt x="509600" y="484311"/>
                </a:lnTo>
                <a:lnTo>
                  <a:pt x="509353" y="483345"/>
                </a:lnTo>
                <a:lnTo>
                  <a:pt x="509132" y="483014"/>
                </a:lnTo>
                <a:lnTo>
                  <a:pt x="508415" y="482049"/>
                </a:lnTo>
                <a:lnTo>
                  <a:pt x="507698" y="481745"/>
                </a:lnTo>
                <a:lnTo>
                  <a:pt x="507450" y="481745"/>
                </a:lnTo>
                <a:lnTo>
                  <a:pt x="507202" y="481745"/>
                </a:lnTo>
                <a:lnTo>
                  <a:pt x="506734" y="481414"/>
                </a:lnTo>
                <a:lnTo>
                  <a:pt x="506734" y="481083"/>
                </a:lnTo>
                <a:lnTo>
                  <a:pt x="507202" y="479484"/>
                </a:lnTo>
                <a:lnTo>
                  <a:pt x="507450" y="479153"/>
                </a:lnTo>
                <a:lnTo>
                  <a:pt x="506981" y="478215"/>
                </a:lnTo>
                <a:lnTo>
                  <a:pt x="506734" y="478215"/>
                </a:lnTo>
                <a:lnTo>
                  <a:pt x="506265" y="477884"/>
                </a:lnTo>
                <a:lnTo>
                  <a:pt x="505548" y="477553"/>
                </a:lnTo>
                <a:lnTo>
                  <a:pt x="504832" y="477249"/>
                </a:lnTo>
                <a:lnTo>
                  <a:pt x="496480" y="477249"/>
                </a:lnTo>
                <a:lnTo>
                  <a:pt x="496012" y="477249"/>
                </a:lnTo>
                <a:lnTo>
                  <a:pt x="491243" y="477249"/>
                </a:lnTo>
                <a:lnTo>
                  <a:pt x="490747" y="477249"/>
                </a:lnTo>
                <a:lnTo>
                  <a:pt x="490526" y="477249"/>
                </a:lnTo>
                <a:lnTo>
                  <a:pt x="484324" y="477249"/>
                </a:lnTo>
                <a:lnTo>
                  <a:pt x="482643" y="477249"/>
                </a:lnTo>
                <a:lnTo>
                  <a:pt x="476441" y="477249"/>
                </a:lnTo>
                <a:lnTo>
                  <a:pt x="476221" y="477249"/>
                </a:lnTo>
                <a:lnTo>
                  <a:pt x="475972" y="477249"/>
                </a:lnTo>
                <a:lnTo>
                  <a:pt x="470956" y="477553"/>
                </a:lnTo>
                <a:lnTo>
                  <a:pt x="460950" y="477553"/>
                </a:lnTo>
                <a:lnTo>
                  <a:pt x="458579" y="477553"/>
                </a:lnTo>
                <a:lnTo>
                  <a:pt x="457367" y="477553"/>
                </a:lnTo>
                <a:lnTo>
                  <a:pt x="446176" y="477553"/>
                </a:lnTo>
                <a:lnTo>
                  <a:pt x="444026" y="477553"/>
                </a:lnTo>
                <a:lnTo>
                  <a:pt x="436143" y="477249"/>
                </a:lnTo>
                <a:lnTo>
                  <a:pt x="433772" y="477249"/>
                </a:lnTo>
                <a:lnTo>
                  <a:pt x="433276" y="477249"/>
                </a:lnTo>
                <a:lnTo>
                  <a:pt x="432587" y="477249"/>
                </a:lnTo>
                <a:lnTo>
                  <a:pt x="432091" y="477249"/>
                </a:lnTo>
                <a:lnTo>
                  <a:pt x="424456" y="477553"/>
                </a:lnTo>
                <a:lnTo>
                  <a:pt x="419218" y="477553"/>
                </a:lnTo>
                <a:lnTo>
                  <a:pt x="418749" y="477553"/>
                </a:lnTo>
                <a:lnTo>
                  <a:pt x="417317" y="477249"/>
                </a:lnTo>
                <a:lnTo>
                  <a:pt x="416352" y="477249"/>
                </a:lnTo>
                <a:lnTo>
                  <a:pt x="414698" y="477553"/>
                </a:lnTo>
                <a:lnTo>
                  <a:pt x="407780" y="477553"/>
                </a:lnTo>
                <a:lnTo>
                  <a:pt x="401110" y="477553"/>
                </a:lnTo>
                <a:lnTo>
                  <a:pt x="399676" y="477553"/>
                </a:lnTo>
                <a:lnTo>
                  <a:pt x="397526" y="477553"/>
                </a:lnTo>
                <a:lnTo>
                  <a:pt x="392041" y="477553"/>
                </a:lnTo>
                <a:lnTo>
                  <a:pt x="391324" y="477553"/>
                </a:lnTo>
                <a:lnTo>
                  <a:pt x="387741" y="477553"/>
                </a:lnTo>
                <a:lnTo>
                  <a:pt x="378452" y="477249"/>
                </a:lnTo>
                <a:lnTo>
                  <a:pt x="377955" y="477249"/>
                </a:lnTo>
                <a:lnTo>
                  <a:pt x="377238" y="477249"/>
                </a:lnTo>
                <a:lnTo>
                  <a:pt x="377018" y="477249"/>
                </a:lnTo>
                <a:lnTo>
                  <a:pt x="372718" y="477249"/>
                </a:lnTo>
                <a:lnTo>
                  <a:pt x="371285" y="477249"/>
                </a:lnTo>
                <a:lnTo>
                  <a:pt x="370347" y="477249"/>
                </a:lnTo>
                <a:lnTo>
                  <a:pt x="370100" y="477249"/>
                </a:lnTo>
                <a:lnTo>
                  <a:pt x="368418" y="477249"/>
                </a:lnTo>
                <a:lnTo>
                  <a:pt x="367482" y="477249"/>
                </a:lnTo>
                <a:lnTo>
                  <a:pt x="358165" y="477249"/>
                </a:lnTo>
                <a:lnTo>
                  <a:pt x="351025" y="476918"/>
                </a:lnTo>
                <a:lnTo>
                  <a:pt x="350557" y="476918"/>
                </a:lnTo>
                <a:lnTo>
                  <a:pt x="347911" y="476918"/>
                </a:lnTo>
                <a:lnTo>
                  <a:pt x="347690" y="476918"/>
                </a:lnTo>
                <a:lnTo>
                  <a:pt x="345761" y="476918"/>
                </a:lnTo>
                <a:lnTo>
                  <a:pt x="345540" y="476918"/>
                </a:lnTo>
                <a:lnTo>
                  <a:pt x="340992" y="476918"/>
                </a:lnTo>
                <a:lnTo>
                  <a:pt x="337905" y="476918"/>
                </a:lnTo>
                <a:lnTo>
                  <a:pt x="336224" y="476918"/>
                </a:lnTo>
                <a:lnTo>
                  <a:pt x="335507" y="476918"/>
                </a:lnTo>
                <a:lnTo>
                  <a:pt x="328120" y="476918"/>
                </a:lnTo>
                <a:lnTo>
                  <a:pt x="325750" y="476918"/>
                </a:lnTo>
                <a:lnTo>
                  <a:pt x="325033" y="476918"/>
                </a:lnTo>
                <a:lnTo>
                  <a:pt x="323847" y="476918"/>
                </a:lnTo>
                <a:lnTo>
                  <a:pt x="323351" y="476918"/>
                </a:lnTo>
                <a:lnTo>
                  <a:pt x="320733" y="476918"/>
                </a:lnTo>
                <a:lnTo>
                  <a:pt x="315964" y="477249"/>
                </a:lnTo>
                <a:lnTo>
                  <a:pt x="315717" y="477249"/>
                </a:lnTo>
                <a:lnTo>
                  <a:pt x="310727" y="477249"/>
                </a:lnTo>
                <a:lnTo>
                  <a:pt x="309515" y="477249"/>
                </a:lnTo>
                <a:lnTo>
                  <a:pt x="307144" y="477249"/>
                </a:lnTo>
                <a:lnTo>
                  <a:pt x="303561" y="477249"/>
                </a:lnTo>
                <a:lnTo>
                  <a:pt x="302375" y="477249"/>
                </a:lnTo>
                <a:lnTo>
                  <a:pt x="300226" y="477249"/>
                </a:lnTo>
                <a:lnTo>
                  <a:pt x="293803" y="477249"/>
                </a:lnTo>
                <a:lnTo>
                  <a:pt x="291405" y="477249"/>
                </a:lnTo>
                <a:lnTo>
                  <a:pt x="283302" y="477249"/>
                </a:lnTo>
                <a:lnTo>
                  <a:pt x="280435" y="477249"/>
                </a:lnTo>
                <a:lnTo>
                  <a:pt x="278753" y="477249"/>
                </a:lnTo>
                <a:lnTo>
                  <a:pt x="267563" y="477249"/>
                </a:lnTo>
                <a:lnTo>
                  <a:pt x="266377" y="477249"/>
                </a:lnTo>
                <a:lnTo>
                  <a:pt x="264448" y="477249"/>
                </a:lnTo>
                <a:lnTo>
                  <a:pt x="262077" y="477249"/>
                </a:lnTo>
                <a:lnTo>
                  <a:pt x="258962" y="477249"/>
                </a:lnTo>
                <a:lnTo>
                  <a:pt x="258742" y="477249"/>
                </a:lnTo>
                <a:lnTo>
                  <a:pt x="246807" y="477249"/>
                </a:lnTo>
                <a:lnTo>
                  <a:pt x="243719" y="477249"/>
                </a:lnTo>
                <a:lnTo>
                  <a:pt x="233217" y="477553"/>
                </a:lnTo>
                <a:lnTo>
                  <a:pt x="230847" y="477553"/>
                </a:lnTo>
                <a:lnTo>
                  <a:pt x="222247" y="477553"/>
                </a:lnTo>
                <a:lnTo>
                  <a:pt x="221311" y="477553"/>
                </a:lnTo>
                <a:lnTo>
                  <a:pt x="220345" y="477553"/>
                </a:lnTo>
                <a:lnTo>
                  <a:pt x="219877" y="477553"/>
                </a:lnTo>
                <a:lnTo>
                  <a:pt x="217727" y="477553"/>
                </a:lnTo>
                <a:lnTo>
                  <a:pt x="215825" y="477553"/>
                </a:lnTo>
                <a:lnTo>
                  <a:pt x="206976" y="477553"/>
                </a:lnTo>
                <a:lnTo>
                  <a:pt x="206260" y="477553"/>
                </a:lnTo>
                <a:lnTo>
                  <a:pt x="202208" y="477553"/>
                </a:lnTo>
                <a:lnTo>
                  <a:pt x="198405" y="477249"/>
                </a:lnTo>
                <a:lnTo>
                  <a:pt x="195787" y="477249"/>
                </a:lnTo>
                <a:lnTo>
                  <a:pt x="193636" y="477249"/>
                </a:lnTo>
                <a:lnTo>
                  <a:pt x="193387" y="477249"/>
                </a:lnTo>
                <a:lnTo>
                  <a:pt x="191735" y="477249"/>
                </a:lnTo>
                <a:lnTo>
                  <a:pt x="188151" y="477249"/>
                </a:lnTo>
                <a:lnTo>
                  <a:pt x="187682" y="477249"/>
                </a:lnTo>
                <a:lnTo>
                  <a:pt x="180047" y="477249"/>
                </a:lnTo>
                <a:lnTo>
                  <a:pt x="178366" y="477249"/>
                </a:lnTo>
                <a:lnTo>
                  <a:pt x="171447" y="477249"/>
                </a:lnTo>
                <a:lnTo>
                  <a:pt x="171226" y="477249"/>
                </a:lnTo>
                <a:lnTo>
                  <a:pt x="170979" y="477249"/>
                </a:lnTo>
                <a:lnTo>
                  <a:pt x="169546" y="477249"/>
                </a:lnTo>
                <a:lnTo>
                  <a:pt x="166927" y="477249"/>
                </a:lnTo>
                <a:lnTo>
                  <a:pt x="166678" y="477249"/>
                </a:lnTo>
                <a:lnTo>
                  <a:pt x="165024" y="477249"/>
                </a:lnTo>
                <a:lnTo>
                  <a:pt x="162159" y="477249"/>
                </a:lnTo>
                <a:lnTo>
                  <a:pt x="161910" y="477249"/>
                </a:lnTo>
                <a:lnTo>
                  <a:pt x="157858" y="477249"/>
                </a:lnTo>
                <a:lnTo>
                  <a:pt x="151187" y="477249"/>
                </a:lnTo>
                <a:lnTo>
                  <a:pt x="149038" y="477249"/>
                </a:lnTo>
                <a:lnTo>
                  <a:pt x="148817" y="477249"/>
                </a:lnTo>
                <a:lnTo>
                  <a:pt x="142367" y="477249"/>
                </a:lnTo>
                <a:lnTo>
                  <a:pt x="140934" y="477249"/>
                </a:lnTo>
                <a:lnTo>
                  <a:pt x="135448" y="477249"/>
                </a:lnTo>
                <a:lnTo>
                  <a:pt x="133547" y="477249"/>
                </a:lnTo>
                <a:lnTo>
                  <a:pt x="131149" y="477249"/>
                </a:lnTo>
                <a:lnTo>
                  <a:pt x="122108" y="477553"/>
                </a:lnTo>
                <a:lnTo>
                  <a:pt x="120178" y="477553"/>
                </a:lnTo>
                <a:lnTo>
                  <a:pt x="116126" y="477553"/>
                </a:lnTo>
                <a:lnTo>
                  <a:pt x="112570" y="477553"/>
                </a:lnTo>
                <a:lnTo>
                  <a:pt x="107085" y="477553"/>
                </a:lnTo>
                <a:lnTo>
                  <a:pt x="101820" y="477553"/>
                </a:lnTo>
                <a:lnTo>
                  <a:pt x="98238" y="477553"/>
                </a:lnTo>
                <a:lnTo>
                  <a:pt x="96584" y="477553"/>
                </a:lnTo>
                <a:lnTo>
                  <a:pt x="93717" y="477553"/>
                </a:lnTo>
                <a:lnTo>
                  <a:pt x="91815" y="477553"/>
                </a:lnTo>
                <a:lnTo>
                  <a:pt x="89913" y="477553"/>
                </a:lnTo>
                <a:lnTo>
                  <a:pt x="89417" y="477249"/>
                </a:lnTo>
                <a:lnTo>
                  <a:pt x="82498" y="477249"/>
                </a:lnTo>
                <a:lnTo>
                  <a:pt x="81314" y="477249"/>
                </a:lnTo>
                <a:lnTo>
                  <a:pt x="80376" y="477249"/>
                </a:lnTo>
                <a:lnTo>
                  <a:pt x="72493" y="477249"/>
                </a:lnTo>
                <a:lnTo>
                  <a:pt x="70839" y="477249"/>
                </a:lnTo>
                <a:lnTo>
                  <a:pt x="67008" y="477249"/>
                </a:lnTo>
                <a:lnTo>
                  <a:pt x="66760" y="477249"/>
                </a:lnTo>
                <a:lnTo>
                  <a:pt x="60585" y="477249"/>
                </a:lnTo>
                <a:lnTo>
                  <a:pt x="58656" y="477553"/>
                </a:lnTo>
                <a:lnTo>
                  <a:pt x="54605" y="477553"/>
                </a:lnTo>
                <a:lnTo>
                  <a:pt x="43634" y="477553"/>
                </a:lnTo>
                <a:lnTo>
                  <a:pt x="42200" y="477553"/>
                </a:lnTo>
                <a:lnTo>
                  <a:pt x="40298" y="477553"/>
                </a:lnTo>
                <a:lnTo>
                  <a:pt x="33159" y="477553"/>
                </a:lnTo>
                <a:lnTo>
                  <a:pt x="31009" y="477553"/>
                </a:lnTo>
                <a:lnTo>
                  <a:pt x="28860" y="477553"/>
                </a:lnTo>
                <a:lnTo>
                  <a:pt x="26709" y="477553"/>
                </a:lnTo>
                <a:lnTo>
                  <a:pt x="25525" y="477553"/>
                </a:lnTo>
                <a:lnTo>
                  <a:pt x="24091" y="477553"/>
                </a:lnTo>
                <a:lnTo>
                  <a:pt x="17421" y="477249"/>
                </a:lnTo>
                <a:lnTo>
                  <a:pt x="15739" y="477249"/>
                </a:lnTo>
                <a:lnTo>
                  <a:pt x="15022" y="477249"/>
                </a:lnTo>
                <a:lnTo>
                  <a:pt x="13369" y="477249"/>
                </a:lnTo>
                <a:lnTo>
                  <a:pt x="10502" y="477249"/>
                </a:lnTo>
                <a:lnTo>
                  <a:pt x="0" y="477249"/>
                </a:lnTo>
                <a:lnTo>
                  <a:pt x="0" y="474353"/>
                </a:lnTo>
                <a:lnTo>
                  <a:pt x="0" y="470822"/>
                </a:lnTo>
                <a:lnTo>
                  <a:pt x="0" y="463733"/>
                </a:lnTo>
                <a:lnTo>
                  <a:pt x="0" y="458906"/>
                </a:lnTo>
                <a:lnTo>
                  <a:pt x="0" y="456975"/>
                </a:lnTo>
                <a:lnTo>
                  <a:pt x="0" y="454079"/>
                </a:lnTo>
                <a:lnTo>
                  <a:pt x="0" y="453114"/>
                </a:lnTo>
                <a:lnTo>
                  <a:pt x="0" y="452148"/>
                </a:lnTo>
                <a:lnTo>
                  <a:pt x="0" y="450548"/>
                </a:lnTo>
                <a:lnTo>
                  <a:pt x="0" y="449583"/>
                </a:lnTo>
                <a:lnTo>
                  <a:pt x="0" y="448949"/>
                </a:lnTo>
                <a:lnTo>
                  <a:pt x="0" y="441529"/>
                </a:lnTo>
                <a:lnTo>
                  <a:pt x="0" y="439929"/>
                </a:lnTo>
                <a:lnTo>
                  <a:pt x="0" y="439598"/>
                </a:lnTo>
                <a:lnTo>
                  <a:pt x="0" y="438301"/>
                </a:lnTo>
                <a:lnTo>
                  <a:pt x="0" y="435405"/>
                </a:lnTo>
                <a:lnTo>
                  <a:pt x="2150" y="434771"/>
                </a:lnTo>
                <a:lnTo>
                  <a:pt x="2619" y="434440"/>
                </a:lnTo>
                <a:lnTo>
                  <a:pt x="2867" y="434440"/>
                </a:lnTo>
                <a:lnTo>
                  <a:pt x="5017" y="433143"/>
                </a:lnTo>
                <a:lnTo>
                  <a:pt x="5486" y="432812"/>
                </a:lnTo>
                <a:lnTo>
                  <a:pt x="5734" y="432812"/>
                </a:lnTo>
                <a:lnTo>
                  <a:pt x="8600" y="431213"/>
                </a:lnTo>
                <a:lnTo>
                  <a:pt x="9069" y="430882"/>
                </a:lnTo>
                <a:lnTo>
                  <a:pt x="9538" y="430578"/>
                </a:lnTo>
                <a:lnTo>
                  <a:pt x="11439" y="429585"/>
                </a:lnTo>
                <a:lnTo>
                  <a:pt x="13369" y="428316"/>
                </a:lnTo>
                <a:lnTo>
                  <a:pt x="14084" y="427985"/>
                </a:lnTo>
                <a:lnTo>
                  <a:pt x="15022" y="427351"/>
                </a:lnTo>
                <a:lnTo>
                  <a:pt x="16704" y="426054"/>
                </a:lnTo>
                <a:lnTo>
                  <a:pt x="17172" y="425724"/>
                </a:lnTo>
                <a:lnTo>
                  <a:pt x="17641" y="425089"/>
                </a:lnTo>
                <a:lnTo>
                  <a:pt x="17889" y="424758"/>
                </a:lnTo>
                <a:lnTo>
                  <a:pt x="18138" y="424758"/>
                </a:lnTo>
                <a:lnTo>
                  <a:pt x="18606" y="424427"/>
                </a:lnTo>
                <a:lnTo>
                  <a:pt x="18853" y="424124"/>
                </a:lnTo>
                <a:lnTo>
                  <a:pt x="19074" y="424124"/>
                </a:lnTo>
                <a:lnTo>
                  <a:pt x="19323" y="424427"/>
                </a:lnTo>
                <a:lnTo>
                  <a:pt x="20039" y="424124"/>
                </a:lnTo>
                <a:lnTo>
                  <a:pt x="21941" y="422827"/>
                </a:lnTo>
                <a:lnTo>
                  <a:pt x="22905" y="422165"/>
                </a:lnTo>
                <a:lnTo>
                  <a:pt x="23374" y="421862"/>
                </a:lnTo>
                <a:lnTo>
                  <a:pt x="24091" y="421200"/>
                </a:lnTo>
                <a:lnTo>
                  <a:pt x="24808" y="420896"/>
                </a:lnTo>
                <a:lnTo>
                  <a:pt x="25276" y="420565"/>
                </a:lnTo>
                <a:lnTo>
                  <a:pt x="25525" y="419903"/>
                </a:lnTo>
                <a:lnTo>
                  <a:pt x="26462" y="419903"/>
                </a:lnTo>
                <a:lnTo>
                  <a:pt x="26709" y="419600"/>
                </a:lnTo>
                <a:lnTo>
                  <a:pt x="28611" y="417973"/>
                </a:lnTo>
                <a:lnTo>
                  <a:pt x="28860" y="417973"/>
                </a:lnTo>
                <a:lnTo>
                  <a:pt x="30761" y="416373"/>
                </a:lnTo>
                <a:lnTo>
                  <a:pt x="31230" y="416042"/>
                </a:lnTo>
                <a:lnTo>
                  <a:pt x="32443" y="415076"/>
                </a:lnTo>
                <a:lnTo>
                  <a:pt x="32911" y="414745"/>
                </a:lnTo>
                <a:lnTo>
                  <a:pt x="34345" y="414111"/>
                </a:lnTo>
                <a:lnTo>
                  <a:pt x="34813" y="413780"/>
                </a:lnTo>
                <a:lnTo>
                  <a:pt x="35310" y="413449"/>
                </a:lnTo>
                <a:lnTo>
                  <a:pt x="35998" y="412815"/>
                </a:lnTo>
                <a:lnTo>
                  <a:pt x="36963" y="412153"/>
                </a:lnTo>
                <a:lnTo>
                  <a:pt x="37928" y="411186"/>
                </a:lnTo>
                <a:lnTo>
                  <a:pt x="38148" y="410855"/>
                </a:lnTo>
                <a:lnTo>
                  <a:pt x="38645" y="410552"/>
                </a:lnTo>
                <a:lnTo>
                  <a:pt x="38865" y="409559"/>
                </a:lnTo>
                <a:lnTo>
                  <a:pt x="38865" y="408925"/>
                </a:lnTo>
                <a:lnTo>
                  <a:pt x="38865" y="408593"/>
                </a:lnTo>
                <a:lnTo>
                  <a:pt x="39113" y="407960"/>
                </a:lnTo>
                <a:lnTo>
                  <a:pt x="39361" y="407298"/>
                </a:lnTo>
                <a:lnTo>
                  <a:pt x="39361" y="406995"/>
                </a:lnTo>
                <a:lnTo>
                  <a:pt x="39829" y="406995"/>
                </a:lnTo>
                <a:lnTo>
                  <a:pt x="40078" y="407298"/>
                </a:lnTo>
                <a:lnTo>
                  <a:pt x="40546" y="407298"/>
                </a:lnTo>
                <a:lnTo>
                  <a:pt x="40767" y="406995"/>
                </a:lnTo>
                <a:lnTo>
                  <a:pt x="41484" y="406333"/>
                </a:lnTo>
                <a:lnTo>
                  <a:pt x="42200" y="405697"/>
                </a:lnTo>
                <a:lnTo>
                  <a:pt x="42917" y="405366"/>
                </a:lnTo>
                <a:lnTo>
                  <a:pt x="43413" y="405035"/>
                </a:lnTo>
                <a:lnTo>
                  <a:pt x="43634" y="405035"/>
                </a:lnTo>
                <a:lnTo>
                  <a:pt x="45784" y="403104"/>
                </a:lnTo>
                <a:lnTo>
                  <a:pt x="45784" y="402773"/>
                </a:lnTo>
                <a:lnTo>
                  <a:pt x="46031" y="402442"/>
                </a:lnTo>
                <a:lnTo>
                  <a:pt x="46252" y="401809"/>
                </a:lnTo>
                <a:lnTo>
                  <a:pt x="46500" y="401175"/>
                </a:lnTo>
                <a:lnTo>
                  <a:pt x="46748" y="400512"/>
                </a:lnTo>
                <a:lnTo>
                  <a:pt x="46969" y="400843"/>
                </a:lnTo>
                <a:lnTo>
                  <a:pt x="47465" y="400843"/>
                </a:lnTo>
                <a:lnTo>
                  <a:pt x="47686" y="400843"/>
                </a:lnTo>
                <a:lnTo>
                  <a:pt x="48182" y="401175"/>
                </a:lnTo>
                <a:lnTo>
                  <a:pt x="48182" y="401477"/>
                </a:lnTo>
                <a:lnTo>
                  <a:pt x="48899" y="401175"/>
                </a:lnTo>
                <a:lnTo>
                  <a:pt x="49366" y="401175"/>
                </a:lnTo>
                <a:lnTo>
                  <a:pt x="49615" y="401175"/>
                </a:lnTo>
                <a:lnTo>
                  <a:pt x="49836" y="401175"/>
                </a:lnTo>
                <a:lnTo>
                  <a:pt x="50332" y="400512"/>
                </a:lnTo>
                <a:lnTo>
                  <a:pt x="50800" y="399877"/>
                </a:lnTo>
                <a:lnTo>
                  <a:pt x="50800" y="399546"/>
                </a:lnTo>
                <a:lnTo>
                  <a:pt x="51049" y="399215"/>
                </a:lnTo>
                <a:lnTo>
                  <a:pt x="51738" y="399215"/>
                </a:lnTo>
                <a:lnTo>
                  <a:pt x="51985" y="399215"/>
                </a:lnTo>
                <a:lnTo>
                  <a:pt x="52950" y="398581"/>
                </a:lnTo>
                <a:lnTo>
                  <a:pt x="53171" y="398581"/>
                </a:lnTo>
                <a:lnTo>
                  <a:pt x="53667" y="398250"/>
                </a:lnTo>
                <a:lnTo>
                  <a:pt x="54852" y="397919"/>
                </a:lnTo>
                <a:lnTo>
                  <a:pt x="55569" y="397919"/>
                </a:lnTo>
                <a:lnTo>
                  <a:pt x="55816" y="397588"/>
                </a:lnTo>
                <a:lnTo>
                  <a:pt x="56285" y="396622"/>
                </a:lnTo>
                <a:lnTo>
                  <a:pt x="57002" y="395988"/>
                </a:lnTo>
                <a:lnTo>
                  <a:pt x="57470" y="395988"/>
                </a:lnTo>
                <a:lnTo>
                  <a:pt x="57719" y="395988"/>
                </a:lnTo>
                <a:lnTo>
                  <a:pt x="58187" y="395657"/>
                </a:lnTo>
                <a:lnTo>
                  <a:pt x="58656" y="394692"/>
                </a:lnTo>
                <a:lnTo>
                  <a:pt x="59152" y="394692"/>
                </a:lnTo>
                <a:lnTo>
                  <a:pt x="59373" y="394692"/>
                </a:lnTo>
                <a:lnTo>
                  <a:pt x="59620" y="395023"/>
                </a:lnTo>
                <a:lnTo>
                  <a:pt x="60089" y="394692"/>
                </a:lnTo>
                <a:lnTo>
                  <a:pt x="60337" y="394692"/>
                </a:lnTo>
                <a:lnTo>
                  <a:pt x="60806" y="393726"/>
                </a:lnTo>
                <a:lnTo>
                  <a:pt x="61054" y="393726"/>
                </a:lnTo>
                <a:lnTo>
                  <a:pt x="61302" y="394361"/>
                </a:lnTo>
                <a:lnTo>
                  <a:pt x="61771" y="394030"/>
                </a:lnTo>
                <a:lnTo>
                  <a:pt x="62239" y="393726"/>
                </a:lnTo>
                <a:lnTo>
                  <a:pt x="63920" y="393064"/>
                </a:lnTo>
                <a:lnTo>
                  <a:pt x="64389" y="392733"/>
                </a:lnTo>
                <a:lnTo>
                  <a:pt x="65106" y="392430"/>
                </a:lnTo>
                <a:lnTo>
                  <a:pt x="65574" y="392733"/>
                </a:lnTo>
                <a:lnTo>
                  <a:pt x="65822" y="392430"/>
                </a:lnTo>
                <a:lnTo>
                  <a:pt x="66760" y="391768"/>
                </a:lnTo>
                <a:lnTo>
                  <a:pt x="67008" y="391768"/>
                </a:lnTo>
                <a:lnTo>
                  <a:pt x="67256" y="392099"/>
                </a:lnTo>
                <a:lnTo>
                  <a:pt x="67725" y="392099"/>
                </a:lnTo>
                <a:lnTo>
                  <a:pt x="67973" y="392099"/>
                </a:lnTo>
                <a:lnTo>
                  <a:pt x="68441" y="391768"/>
                </a:lnTo>
                <a:lnTo>
                  <a:pt x="68909" y="391437"/>
                </a:lnTo>
                <a:lnTo>
                  <a:pt x="69874" y="391768"/>
                </a:lnTo>
                <a:lnTo>
                  <a:pt x="70343" y="391437"/>
                </a:lnTo>
                <a:lnTo>
                  <a:pt x="71060" y="390140"/>
                </a:lnTo>
                <a:lnTo>
                  <a:pt x="71308" y="389837"/>
                </a:lnTo>
                <a:lnTo>
                  <a:pt x="71556" y="389837"/>
                </a:lnTo>
                <a:lnTo>
                  <a:pt x="71776" y="388844"/>
                </a:lnTo>
                <a:lnTo>
                  <a:pt x="72025" y="386913"/>
                </a:lnTo>
                <a:lnTo>
                  <a:pt x="72244" y="386251"/>
                </a:lnTo>
                <a:lnTo>
                  <a:pt x="72493" y="385617"/>
                </a:lnTo>
                <a:lnTo>
                  <a:pt x="72740" y="385617"/>
                </a:lnTo>
                <a:lnTo>
                  <a:pt x="72961" y="385617"/>
                </a:lnTo>
                <a:lnTo>
                  <a:pt x="73457" y="384955"/>
                </a:lnTo>
                <a:lnTo>
                  <a:pt x="73457" y="384320"/>
                </a:lnTo>
                <a:lnTo>
                  <a:pt x="73678" y="383658"/>
                </a:lnTo>
                <a:lnTo>
                  <a:pt x="74174" y="383658"/>
                </a:lnTo>
                <a:lnTo>
                  <a:pt x="74395" y="383355"/>
                </a:lnTo>
                <a:lnTo>
                  <a:pt x="74395" y="382362"/>
                </a:lnTo>
                <a:lnTo>
                  <a:pt x="74644" y="382059"/>
                </a:lnTo>
                <a:lnTo>
                  <a:pt x="75360" y="381397"/>
                </a:lnTo>
                <a:lnTo>
                  <a:pt x="75828" y="380762"/>
                </a:lnTo>
                <a:lnTo>
                  <a:pt x="76075" y="380762"/>
                </a:lnTo>
                <a:lnTo>
                  <a:pt x="76792" y="379466"/>
                </a:lnTo>
                <a:lnTo>
                  <a:pt x="77013" y="379466"/>
                </a:lnTo>
                <a:lnTo>
                  <a:pt x="77730" y="379135"/>
                </a:lnTo>
                <a:lnTo>
                  <a:pt x="77979" y="378169"/>
                </a:lnTo>
                <a:lnTo>
                  <a:pt x="78226" y="377838"/>
                </a:lnTo>
                <a:lnTo>
                  <a:pt x="78695" y="377838"/>
                </a:lnTo>
                <a:lnTo>
                  <a:pt x="78942" y="377838"/>
                </a:lnTo>
                <a:lnTo>
                  <a:pt x="79412" y="377507"/>
                </a:lnTo>
                <a:lnTo>
                  <a:pt x="80129" y="377176"/>
                </a:lnTo>
                <a:lnTo>
                  <a:pt x="80129" y="376873"/>
                </a:lnTo>
                <a:lnTo>
                  <a:pt x="80129" y="374915"/>
                </a:lnTo>
                <a:lnTo>
                  <a:pt x="80129" y="374584"/>
                </a:lnTo>
                <a:lnTo>
                  <a:pt x="80129" y="373949"/>
                </a:lnTo>
                <a:lnTo>
                  <a:pt x="80129" y="373618"/>
                </a:lnTo>
                <a:lnTo>
                  <a:pt x="80376" y="372956"/>
                </a:lnTo>
                <a:lnTo>
                  <a:pt x="81093" y="372322"/>
                </a:lnTo>
                <a:lnTo>
                  <a:pt x="81314" y="371660"/>
                </a:lnTo>
                <a:lnTo>
                  <a:pt x="81314" y="371356"/>
                </a:lnTo>
                <a:lnTo>
                  <a:pt x="81810" y="370364"/>
                </a:lnTo>
                <a:lnTo>
                  <a:pt x="82030" y="370033"/>
                </a:lnTo>
                <a:lnTo>
                  <a:pt x="82498" y="369729"/>
                </a:lnTo>
                <a:lnTo>
                  <a:pt x="83932" y="369067"/>
                </a:lnTo>
                <a:lnTo>
                  <a:pt x="84181" y="369067"/>
                </a:lnTo>
                <a:lnTo>
                  <a:pt x="84896" y="368736"/>
                </a:lnTo>
                <a:lnTo>
                  <a:pt x="85145" y="368433"/>
                </a:lnTo>
                <a:lnTo>
                  <a:pt x="85613" y="368433"/>
                </a:lnTo>
                <a:lnTo>
                  <a:pt x="86578" y="367770"/>
                </a:lnTo>
                <a:lnTo>
                  <a:pt x="87267" y="368102"/>
                </a:lnTo>
                <a:lnTo>
                  <a:pt x="88480" y="367770"/>
                </a:lnTo>
                <a:lnTo>
                  <a:pt x="89913" y="366805"/>
                </a:lnTo>
                <a:lnTo>
                  <a:pt x="90851" y="365812"/>
                </a:lnTo>
                <a:lnTo>
                  <a:pt x="91099" y="365509"/>
                </a:lnTo>
                <a:lnTo>
                  <a:pt x="91567" y="365178"/>
                </a:lnTo>
                <a:lnTo>
                  <a:pt x="91815" y="365178"/>
                </a:lnTo>
                <a:lnTo>
                  <a:pt x="93001" y="364213"/>
                </a:lnTo>
                <a:lnTo>
                  <a:pt x="93717" y="363551"/>
                </a:lnTo>
                <a:lnTo>
                  <a:pt x="94682" y="363551"/>
                </a:lnTo>
                <a:lnTo>
                  <a:pt x="95399" y="363220"/>
                </a:lnTo>
                <a:lnTo>
                  <a:pt x="96336" y="362889"/>
                </a:lnTo>
                <a:lnTo>
                  <a:pt x="96584" y="362889"/>
                </a:lnTo>
                <a:lnTo>
                  <a:pt x="96832" y="362584"/>
                </a:lnTo>
                <a:lnTo>
                  <a:pt x="97053" y="362584"/>
                </a:lnTo>
                <a:lnTo>
                  <a:pt x="97301" y="362253"/>
                </a:lnTo>
                <a:lnTo>
                  <a:pt x="98017" y="361591"/>
                </a:lnTo>
                <a:lnTo>
                  <a:pt x="98485" y="361288"/>
                </a:lnTo>
                <a:lnTo>
                  <a:pt x="98485" y="360957"/>
                </a:lnTo>
                <a:lnTo>
                  <a:pt x="98954" y="360626"/>
                </a:lnTo>
                <a:lnTo>
                  <a:pt x="99202" y="360626"/>
                </a:lnTo>
                <a:lnTo>
                  <a:pt x="100636" y="359329"/>
                </a:lnTo>
                <a:lnTo>
                  <a:pt x="100636" y="358998"/>
                </a:lnTo>
                <a:lnTo>
                  <a:pt x="101105" y="358667"/>
                </a:lnTo>
                <a:lnTo>
                  <a:pt x="101352" y="358337"/>
                </a:lnTo>
                <a:lnTo>
                  <a:pt x="101820" y="358337"/>
                </a:lnTo>
                <a:lnTo>
                  <a:pt x="102537" y="357702"/>
                </a:lnTo>
                <a:lnTo>
                  <a:pt x="102786" y="357371"/>
                </a:lnTo>
                <a:lnTo>
                  <a:pt x="103006" y="356737"/>
                </a:lnTo>
                <a:lnTo>
                  <a:pt x="103503" y="356075"/>
                </a:lnTo>
                <a:lnTo>
                  <a:pt x="104220" y="355413"/>
                </a:lnTo>
                <a:lnTo>
                  <a:pt x="104220" y="355109"/>
                </a:lnTo>
                <a:lnTo>
                  <a:pt x="104220" y="354116"/>
                </a:lnTo>
                <a:lnTo>
                  <a:pt x="104220" y="353785"/>
                </a:lnTo>
                <a:lnTo>
                  <a:pt x="103723" y="352820"/>
                </a:lnTo>
                <a:lnTo>
                  <a:pt x="103503" y="352820"/>
                </a:lnTo>
                <a:lnTo>
                  <a:pt x="103254" y="352158"/>
                </a:lnTo>
                <a:lnTo>
                  <a:pt x="102537" y="350558"/>
                </a:lnTo>
                <a:lnTo>
                  <a:pt x="102069" y="349234"/>
                </a:lnTo>
                <a:lnTo>
                  <a:pt x="102069" y="348931"/>
                </a:lnTo>
                <a:lnTo>
                  <a:pt x="102069" y="348600"/>
                </a:lnTo>
                <a:lnTo>
                  <a:pt x="102316" y="348269"/>
                </a:lnTo>
                <a:lnTo>
                  <a:pt x="102316" y="347938"/>
                </a:lnTo>
                <a:lnTo>
                  <a:pt x="102316" y="347607"/>
                </a:lnTo>
                <a:lnTo>
                  <a:pt x="102786" y="347607"/>
                </a:lnTo>
                <a:lnTo>
                  <a:pt x="103254" y="347607"/>
                </a:lnTo>
                <a:lnTo>
                  <a:pt x="103254" y="347303"/>
                </a:lnTo>
                <a:lnTo>
                  <a:pt x="103254" y="346972"/>
                </a:lnTo>
                <a:lnTo>
                  <a:pt x="103503" y="346311"/>
                </a:lnTo>
                <a:lnTo>
                  <a:pt x="102786" y="344683"/>
                </a:lnTo>
                <a:lnTo>
                  <a:pt x="102069" y="344683"/>
                </a:lnTo>
                <a:lnTo>
                  <a:pt x="100884" y="342421"/>
                </a:lnTo>
                <a:lnTo>
                  <a:pt x="99919" y="340794"/>
                </a:lnTo>
                <a:lnTo>
                  <a:pt x="100167" y="340794"/>
                </a:lnTo>
                <a:lnTo>
                  <a:pt x="100167" y="340463"/>
                </a:lnTo>
                <a:lnTo>
                  <a:pt x="99671" y="339470"/>
                </a:lnTo>
                <a:lnTo>
                  <a:pt x="98485" y="337843"/>
                </a:lnTo>
                <a:lnTo>
                  <a:pt x="98238" y="337512"/>
                </a:lnTo>
                <a:lnTo>
                  <a:pt x="98238" y="336215"/>
                </a:lnTo>
                <a:lnTo>
                  <a:pt x="98238" y="335250"/>
                </a:lnTo>
                <a:lnTo>
                  <a:pt x="98238" y="333953"/>
                </a:lnTo>
                <a:lnTo>
                  <a:pt x="98238" y="333622"/>
                </a:lnTo>
                <a:lnTo>
                  <a:pt x="97769" y="331994"/>
                </a:lnTo>
                <a:lnTo>
                  <a:pt x="97548" y="331332"/>
                </a:lnTo>
                <a:lnTo>
                  <a:pt x="97301" y="331001"/>
                </a:lnTo>
                <a:lnTo>
                  <a:pt x="96584" y="330036"/>
                </a:lnTo>
                <a:lnTo>
                  <a:pt x="95150" y="328408"/>
                </a:lnTo>
                <a:lnTo>
                  <a:pt x="91815" y="328078"/>
                </a:lnTo>
                <a:lnTo>
                  <a:pt x="90134" y="326450"/>
                </a:lnTo>
                <a:lnTo>
                  <a:pt x="89196" y="325788"/>
                </a:lnTo>
                <a:lnTo>
                  <a:pt x="86082" y="323830"/>
                </a:lnTo>
                <a:lnTo>
                  <a:pt x="85145" y="322533"/>
                </a:lnTo>
                <a:lnTo>
                  <a:pt x="84649" y="318948"/>
                </a:lnTo>
                <a:lnTo>
                  <a:pt x="86082" y="316989"/>
                </a:lnTo>
                <a:lnTo>
                  <a:pt x="86799" y="314038"/>
                </a:lnTo>
                <a:lnTo>
                  <a:pt x="87516" y="312742"/>
                </a:lnTo>
                <a:lnTo>
                  <a:pt x="86578" y="311114"/>
                </a:lnTo>
                <a:lnTo>
                  <a:pt x="85145" y="310783"/>
                </a:lnTo>
                <a:lnTo>
                  <a:pt x="82747" y="310452"/>
                </a:lnTo>
                <a:lnTo>
                  <a:pt x="82030" y="310122"/>
                </a:lnTo>
                <a:lnTo>
                  <a:pt x="78942" y="309460"/>
                </a:lnTo>
                <a:lnTo>
                  <a:pt x="78695" y="308824"/>
                </a:lnTo>
                <a:lnTo>
                  <a:pt x="79659" y="307500"/>
                </a:lnTo>
                <a:lnTo>
                  <a:pt x="79880" y="306866"/>
                </a:lnTo>
                <a:lnTo>
                  <a:pt x="80129" y="306535"/>
                </a:lnTo>
                <a:lnTo>
                  <a:pt x="80597" y="304907"/>
                </a:lnTo>
                <a:lnTo>
                  <a:pt x="80597" y="304576"/>
                </a:lnTo>
                <a:lnTo>
                  <a:pt x="80597" y="303914"/>
                </a:lnTo>
                <a:lnTo>
                  <a:pt x="80376" y="303584"/>
                </a:lnTo>
                <a:lnTo>
                  <a:pt x="79412" y="302618"/>
                </a:lnTo>
                <a:lnTo>
                  <a:pt x="80376" y="301956"/>
                </a:lnTo>
                <a:lnTo>
                  <a:pt x="80845" y="301625"/>
                </a:lnTo>
                <a:lnTo>
                  <a:pt x="81314" y="300963"/>
                </a:lnTo>
                <a:lnTo>
                  <a:pt x="81810" y="300329"/>
                </a:lnTo>
                <a:lnTo>
                  <a:pt x="82278" y="299998"/>
                </a:lnTo>
                <a:lnTo>
                  <a:pt x="82498" y="299005"/>
                </a:lnTo>
                <a:lnTo>
                  <a:pt x="82498" y="298039"/>
                </a:lnTo>
                <a:lnTo>
                  <a:pt x="82278" y="297378"/>
                </a:lnTo>
                <a:lnTo>
                  <a:pt x="82030" y="296054"/>
                </a:lnTo>
                <a:lnTo>
                  <a:pt x="81810" y="295750"/>
                </a:lnTo>
                <a:lnTo>
                  <a:pt x="81314" y="294426"/>
                </a:lnTo>
                <a:lnTo>
                  <a:pt x="81314" y="293461"/>
                </a:lnTo>
                <a:lnTo>
                  <a:pt x="81314" y="292799"/>
                </a:lnTo>
                <a:lnTo>
                  <a:pt x="81561" y="291144"/>
                </a:lnTo>
                <a:lnTo>
                  <a:pt x="81810" y="290178"/>
                </a:lnTo>
                <a:lnTo>
                  <a:pt x="80845" y="288550"/>
                </a:lnTo>
                <a:lnTo>
                  <a:pt x="81093" y="287226"/>
                </a:lnTo>
                <a:lnTo>
                  <a:pt x="81314" y="286564"/>
                </a:lnTo>
                <a:lnTo>
                  <a:pt x="81093" y="284275"/>
                </a:lnTo>
                <a:lnTo>
                  <a:pt x="81093" y="283944"/>
                </a:lnTo>
                <a:lnTo>
                  <a:pt x="80845" y="281655"/>
                </a:lnTo>
                <a:lnTo>
                  <a:pt x="79163" y="280358"/>
                </a:lnTo>
                <a:lnTo>
                  <a:pt x="79880" y="280358"/>
                </a:lnTo>
                <a:lnTo>
                  <a:pt x="80129" y="280027"/>
                </a:lnTo>
                <a:lnTo>
                  <a:pt x="84896" y="278704"/>
                </a:lnTo>
                <a:lnTo>
                  <a:pt x="85145" y="278373"/>
                </a:lnTo>
                <a:lnTo>
                  <a:pt x="85365" y="278373"/>
                </a:lnTo>
                <a:lnTo>
                  <a:pt x="87516" y="278042"/>
                </a:lnTo>
                <a:lnTo>
                  <a:pt x="88700" y="278042"/>
                </a:lnTo>
                <a:lnTo>
                  <a:pt x="90630" y="277407"/>
                </a:lnTo>
                <a:lnTo>
                  <a:pt x="92063" y="276745"/>
                </a:lnTo>
                <a:lnTo>
                  <a:pt x="92532" y="276745"/>
                </a:lnTo>
                <a:lnTo>
                  <a:pt x="95399" y="275421"/>
                </a:lnTo>
                <a:lnTo>
                  <a:pt x="98017" y="274456"/>
                </a:lnTo>
                <a:lnTo>
                  <a:pt x="98734" y="274456"/>
                </a:lnTo>
                <a:lnTo>
                  <a:pt x="100884" y="273794"/>
                </a:lnTo>
                <a:lnTo>
                  <a:pt x="103503" y="272800"/>
                </a:lnTo>
                <a:lnTo>
                  <a:pt x="104440" y="272469"/>
                </a:lnTo>
                <a:lnTo>
                  <a:pt x="106121" y="271505"/>
                </a:lnTo>
                <a:lnTo>
                  <a:pt x="106368" y="271505"/>
                </a:lnTo>
                <a:lnTo>
                  <a:pt x="108022" y="271174"/>
                </a:lnTo>
                <a:lnTo>
                  <a:pt x="108491" y="271174"/>
                </a:lnTo>
                <a:lnTo>
                  <a:pt x="109456" y="270843"/>
                </a:lnTo>
                <a:lnTo>
                  <a:pt x="109705" y="270843"/>
                </a:lnTo>
                <a:lnTo>
                  <a:pt x="113260" y="270180"/>
                </a:lnTo>
                <a:lnTo>
                  <a:pt x="115409" y="269187"/>
                </a:lnTo>
                <a:lnTo>
                  <a:pt x="116375" y="268883"/>
                </a:lnTo>
                <a:lnTo>
                  <a:pt x="118524" y="268221"/>
                </a:lnTo>
                <a:lnTo>
                  <a:pt x="118993" y="268221"/>
                </a:lnTo>
                <a:lnTo>
                  <a:pt x="119461" y="268221"/>
                </a:lnTo>
                <a:lnTo>
                  <a:pt x="119958" y="268221"/>
                </a:lnTo>
                <a:lnTo>
                  <a:pt x="122108" y="267890"/>
                </a:lnTo>
                <a:lnTo>
                  <a:pt x="122328" y="267890"/>
                </a:lnTo>
                <a:lnTo>
                  <a:pt x="123045" y="267559"/>
                </a:lnTo>
                <a:lnTo>
                  <a:pt x="123293" y="267559"/>
                </a:lnTo>
                <a:lnTo>
                  <a:pt x="126877" y="266236"/>
                </a:lnTo>
                <a:lnTo>
                  <a:pt x="127593" y="265932"/>
                </a:lnTo>
                <a:lnTo>
                  <a:pt x="128310" y="265601"/>
                </a:lnTo>
                <a:lnTo>
                  <a:pt x="129247" y="265270"/>
                </a:lnTo>
                <a:lnTo>
                  <a:pt x="133299" y="264608"/>
                </a:lnTo>
                <a:lnTo>
                  <a:pt x="138564" y="263615"/>
                </a:lnTo>
                <a:lnTo>
                  <a:pt x="139253" y="263284"/>
                </a:lnTo>
                <a:lnTo>
                  <a:pt x="140466" y="263284"/>
                </a:lnTo>
                <a:lnTo>
                  <a:pt x="142367" y="262953"/>
                </a:lnTo>
                <a:lnTo>
                  <a:pt x="143332" y="262953"/>
                </a:lnTo>
                <a:lnTo>
                  <a:pt x="144048" y="262953"/>
                </a:lnTo>
                <a:lnTo>
                  <a:pt x="145702" y="262650"/>
                </a:lnTo>
                <a:lnTo>
                  <a:pt x="145951" y="262650"/>
                </a:lnTo>
                <a:lnTo>
                  <a:pt x="146419" y="262650"/>
                </a:lnTo>
                <a:lnTo>
                  <a:pt x="146668" y="262650"/>
                </a:lnTo>
                <a:lnTo>
                  <a:pt x="147136" y="262953"/>
                </a:lnTo>
                <a:lnTo>
                  <a:pt x="147852" y="263284"/>
                </a:lnTo>
                <a:lnTo>
                  <a:pt x="148569" y="263284"/>
                </a:lnTo>
                <a:lnTo>
                  <a:pt x="149038" y="262953"/>
                </a:lnTo>
                <a:lnTo>
                  <a:pt x="150223" y="262953"/>
                </a:lnTo>
                <a:lnTo>
                  <a:pt x="150719" y="262953"/>
                </a:lnTo>
                <a:lnTo>
                  <a:pt x="152152" y="262953"/>
                </a:lnTo>
                <a:lnTo>
                  <a:pt x="152869" y="262953"/>
                </a:lnTo>
                <a:lnTo>
                  <a:pt x="154523" y="262650"/>
                </a:lnTo>
                <a:lnTo>
                  <a:pt x="155957" y="262650"/>
                </a:lnTo>
                <a:lnTo>
                  <a:pt x="157390" y="262650"/>
                </a:lnTo>
                <a:lnTo>
                  <a:pt x="159540" y="262319"/>
                </a:lnTo>
                <a:lnTo>
                  <a:pt x="160008" y="262319"/>
                </a:lnTo>
                <a:lnTo>
                  <a:pt x="160256" y="262650"/>
                </a:lnTo>
                <a:lnTo>
                  <a:pt x="160972" y="262650"/>
                </a:lnTo>
                <a:lnTo>
                  <a:pt x="161910" y="262650"/>
                </a:lnTo>
                <a:lnTo>
                  <a:pt x="162627" y="262650"/>
                </a:lnTo>
                <a:lnTo>
                  <a:pt x="163343" y="262953"/>
                </a:lnTo>
                <a:lnTo>
                  <a:pt x="165245" y="262953"/>
                </a:lnTo>
                <a:lnTo>
                  <a:pt x="166458" y="262650"/>
                </a:lnTo>
                <a:lnTo>
                  <a:pt x="166678" y="262953"/>
                </a:lnTo>
                <a:lnTo>
                  <a:pt x="166927" y="262953"/>
                </a:lnTo>
                <a:lnTo>
                  <a:pt x="167395" y="262953"/>
                </a:lnTo>
                <a:lnTo>
                  <a:pt x="168829" y="262953"/>
                </a:lnTo>
                <a:lnTo>
                  <a:pt x="169546" y="262953"/>
                </a:lnTo>
                <a:lnTo>
                  <a:pt x="169793" y="262953"/>
                </a:lnTo>
                <a:lnTo>
                  <a:pt x="170730" y="262953"/>
                </a:lnTo>
                <a:lnTo>
                  <a:pt x="171447" y="262953"/>
                </a:lnTo>
                <a:lnTo>
                  <a:pt x="173128" y="262953"/>
                </a:lnTo>
                <a:lnTo>
                  <a:pt x="173377" y="263284"/>
                </a:lnTo>
                <a:lnTo>
                  <a:pt x="173845" y="263615"/>
                </a:lnTo>
                <a:lnTo>
                  <a:pt x="174093" y="263615"/>
                </a:lnTo>
                <a:lnTo>
                  <a:pt x="175278" y="263615"/>
                </a:lnTo>
                <a:lnTo>
                  <a:pt x="175499" y="263615"/>
                </a:lnTo>
                <a:lnTo>
                  <a:pt x="176463" y="263284"/>
                </a:lnTo>
                <a:lnTo>
                  <a:pt x="177897" y="262953"/>
                </a:lnTo>
                <a:lnTo>
                  <a:pt x="178366" y="262953"/>
                </a:lnTo>
                <a:lnTo>
                  <a:pt x="179083" y="263284"/>
                </a:lnTo>
                <a:lnTo>
                  <a:pt x="180047" y="263284"/>
                </a:lnTo>
                <a:lnTo>
                  <a:pt x="180267" y="262953"/>
                </a:lnTo>
                <a:lnTo>
                  <a:pt x="180764" y="263284"/>
                </a:lnTo>
                <a:lnTo>
                  <a:pt x="181480" y="263284"/>
                </a:lnTo>
                <a:lnTo>
                  <a:pt x="181949" y="262953"/>
                </a:lnTo>
                <a:lnTo>
                  <a:pt x="182418" y="262953"/>
                </a:lnTo>
                <a:lnTo>
                  <a:pt x="183631" y="262650"/>
                </a:lnTo>
                <a:lnTo>
                  <a:pt x="183851" y="262650"/>
                </a:lnTo>
                <a:lnTo>
                  <a:pt x="184346" y="262650"/>
                </a:lnTo>
                <a:lnTo>
                  <a:pt x="185284" y="262650"/>
                </a:lnTo>
                <a:lnTo>
                  <a:pt x="188399" y="262319"/>
                </a:lnTo>
                <a:lnTo>
                  <a:pt x="188868" y="262319"/>
                </a:lnTo>
                <a:lnTo>
                  <a:pt x="190052" y="262319"/>
                </a:lnTo>
                <a:lnTo>
                  <a:pt x="191238" y="262650"/>
                </a:lnTo>
                <a:lnTo>
                  <a:pt x="192672" y="262953"/>
                </a:lnTo>
                <a:lnTo>
                  <a:pt x="193387" y="262953"/>
                </a:lnTo>
                <a:lnTo>
                  <a:pt x="193883" y="263284"/>
                </a:lnTo>
                <a:lnTo>
                  <a:pt x="195317" y="263284"/>
                </a:lnTo>
                <a:lnTo>
                  <a:pt x="197439" y="263284"/>
                </a:lnTo>
                <a:lnTo>
                  <a:pt x="198156" y="263946"/>
                </a:lnTo>
                <a:lnTo>
                  <a:pt x="199369" y="263946"/>
                </a:lnTo>
                <a:lnTo>
                  <a:pt x="200306" y="263615"/>
                </a:lnTo>
                <a:lnTo>
                  <a:pt x="200802" y="263615"/>
                </a:lnTo>
                <a:lnTo>
                  <a:pt x="201491" y="263615"/>
                </a:lnTo>
                <a:lnTo>
                  <a:pt x="201988" y="264277"/>
                </a:lnTo>
                <a:lnTo>
                  <a:pt x="202457" y="263946"/>
                </a:lnTo>
                <a:lnTo>
                  <a:pt x="202704" y="263946"/>
                </a:lnTo>
                <a:lnTo>
                  <a:pt x="204138" y="263946"/>
                </a:lnTo>
                <a:lnTo>
                  <a:pt x="204855" y="263615"/>
                </a:lnTo>
                <a:lnTo>
                  <a:pt x="205572" y="263946"/>
                </a:lnTo>
                <a:lnTo>
                  <a:pt x="206039" y="263615"/>
                </a:lnTo>
                <a:lnTo>
                  <a:pt x="207693" y="264277"/>
                </a:lnTo>
                <a:lnTo>
                  <a:pt x="209623" y="264939"/>
                </a:lnTo>
                <a:lnTo>
                  <a:pt x="210340" y="265270"/>
                </a:lnTo>
                <a:lnTo>
                  <a:pt x="210808" y="265270"/>
                </a:lnTo>
                <a:lnTo>
                  <a:pt x="211057" y="265270"/>
                </a:lnTo>
                <a:lnTo>
                  <a:pt x="212958" y="265270"/>
                </a:lnTo>
                <a:lnTo>
                  <a:pt x="213427" y="265932"/>
                </a:lnTo>
                <a:lnTo>
                  <a:pt x="213895" y="265932"/>
                </a:lnTo>
                <a:lnTo>
                  <a:pt x="214392" y="266236"/>
                </a:lnTo>
                <a:lnTo>
                  <a:pt x="214860" y="266236"/>
                </a:lnTo>
                <a:lnTo>
                  <a:pt x="216293" y="266567"/>
                </a:lnTo>
                <a:lnTo>
                  <a:pt x="219381" y="266898"/>
                </a:lnTo>
                <a:lnTo>
                  <a:pt x="219877" y="266898"/>
                </a:lnTo>
                <a:lnTo>
                  <a:pt x="221311" y="267229"/>
                </a:lnTo>
                <a:lnTo>
                  <a:pt x="221779" y="267559"/>
                </a:lnTo>
                <a:lnTo>
                  <a:pt x="222963" y="267559"/>
                </a:lnTo>
                <a:lnTo>
                  <a:pt x="223929" y="267890"/>
                </a:lnTo>
                <a:lnTo>
                  <a:pt x="225363" y="268221"/>
                </a:lnTo>
                <a:lnTo>
                  <a:pt x="226768" y="268221"/>
                </a:lnTo>
                <a:lnTo>
                  <a:pt x="227485" y="268221"/>
                </a:lnTo>
                <a:lnTo>
                  <a:pt x="227981" y="268221"/>
                </a:lnTo>
                <a:lnTo>
                  <a:pt x="228698" y="267890"/>
                </a:lnTo>
                <a:lnTo>
                  <a:pt x="229635" y="267890"/>
                </a:lnTo>
                <a:lnTo>
                  <a:pt x="229882" y="268552"/>
                </a:lnTo>
                <a:lnTo>
                  <a:pt x="230847" y="268883"/>
                </a:lnTo>
                <a:lnTo>
                  <a:pt x="232970" y="269518"/>
                </a:lnTo>
                <a:lnTo>
                  <a:pt x="233217" y="270180"/>
                </a:lnTo>
                <a:lnTo>
                  <a:pt x="234899" y="270843"/>
                </a:lnTo>
                <a:lnTo>
                  <a:pt x="235119" y="270843"/>
                </a:lnTo>
                <a:lnTo>
                  <a:pt x="234899" y="271505"/>
                </a:lnTo>
                <a:lnTo>
                  <a:pt x="235615" y="272800"/>
                </a:lnTo>
                <a:lnTo>
                  <a:pt x="236332" y="273132"/>
                </a:lnTo>
                <a:lnTo>
                  <a:pt x="236553" y="273132"/>
                </a:lnTo>
                <a:lnTo>
                  <a:pt x="238235" y="274787"/>
                </a:lnTo>
                <a:lnTo>
                  <a:pt x="238455" y="274787"/>
                </a:lnTo>
                <a:lnTo>
                  <a:pt x="239419" y="275421"/>
                </a:lnTo>
                <a:lnTo>
                  <a:pt x="241101" y="277076"/>
                </a:lnTo>
                <a:lnTo>
                  <a:pt x="241818" y="277738"/>
                </a:lnTo>
                <a:lnTo>
                  <a:pt x="242755" y="278042"/>
                </a:lnTo>
                <a:lnTo>
                  <a:pt x="244657" y="279035"/>
                </a:lnTo>
                <a:lnTo>
                  <a:pt x="245373" y="279366"/>
                </a:lnTo>
                <a:lnTo>
                  <a:pt x="247524" y="280993"/>
                </a:lnTo>
                <a:lnTo>
                  <a:pt x="247771" y="281324"/>
                </a:lnTo>
                <a:lnTo>
                  <a:pt x="248240" y="281655"/>
                </a:lnTo>
                <a:lnTo>
                  <a:pt x="248708" y="281986"/>
                </a:lnTo>
                <a:lnTo>
                  <a:pt x="250638" y="283310"/>
                </a:lnTo>
                <a:lnTo>
                  <a:pt x="251823" y="284275"/>
                </a:lnTo>
                <a:lnTo>
                  <a:pt x="253477" y="284606"/>
                </a:lnTo>
                <a:lnTo>
                  <a:pt x="254910" y="284606"/>
                </a:lnTo>
                <a:lnTo>
                  <a:pt x="255406" y="284606"/>
                </a:lnTo>
                <a:lnTo>
                  <a:pt x="255875" y="284606"/>
                </a:lnTo>
                <a:lnTo>
                  <a:pt x="256840" y="283944"/>
                </a:lnTo>
                <a:lnTo>
                  <a:pt x="257557" y="283613"/>
                </a:lnTo>
                <a:lnTo>
                  <a:pt x="257778" y="283310"/>
                </a:lnTo>
                <a:lnTo>
                  <a:pt x="258245" y="282648"/>
                </a:lnTo>
                <a:lnTo>
                  <a:pt x="258494" y="282648"/>
                </a:lnTo>
                <a:lnTo>
                  <a:pt x="259211" y="282317"/>
                </a:lnTo>
                <a:lnTo>
                  <a:pt x="260892" y="282317"/>
                </a:lnTo>
                <a:lnTo>
                  <a:pt x="262077" y="281655"/>
                </a:lnTo>
                <a:lnTo>
                  <a:pt x="262793" y="280993"/>
                </a:lnTo>
                <a:lnTo>
                  <a:pt x="263510" y="280993"/>
                </a:lnTo>
                <a:lnTo>
                  <a:pt x="264695" y="280689"/>
                </a:lnTo>
                <a:lnTo>
                  <a:pt x="264944" y="280358"/>
                </a:lnTo>
                <a:lnTo>
                  <a:pt x="265164" y="280358"/>
                </a:lnTo>
                <a:lnTo>
                  <a:pt x="266129" y="280358"/>
                </a:lnTo>
                <a:lnTo>
                  <a:pt x="266598" y="279696"/>
                </a:lnTo>
                <a:lnTo>
                  <a:pt x="266846" y="279696"/>
                </a:lnTo>
                <a:lnTo>
                  <a:pt x="267094" y="279366"/>
                </a:lnTo>
                <a:lnTo>
                  <a:pt x="268030" y="279035"/>
                </a:lnTo>
                <a:lnTo>
                  <a:pt x="269216" y="279366"/>
                </a:lnTo>
                <a:lnTo>
                  <a:pt x="270181" y="279035"/>
                </a:lnTo>
                <a:lnTo>
                  <a:pt x="271863" y="278042"/>
                </a:lnTo>
                <a:lnTo>
                  <a:pt x="272082" y="278042"/>
                </a:lnTo>
                <a:lnTo>
                  <a:pt x="272082" y="278373"/>
                </a:lnTo>
                <a:lnTo>
                  <a:pt x="272799" y="278373"/>
                </a:lnTo>
                <a:lnTo>
                  <a:pt x="273516" y="278042"/>
                </a:lnTo>
                <a:lnTo>
                  <a:pt x="274481" y="278042"/>
                </a:lnTo>
                <a:lnTo>
                  <a:pt x="274702" y="277738"/>
                </a:lnTo>
                <a:lnTo>
                  <a:pt x="275418" y="277738"/>
                </a:lnTo>
                <a:lnTo>
                  <a:pt x="275913" y="277738"/>
                </a:lnTo>
                <a:lnTo>
                  <a:pt x="276630" y="277738"/>
                </a:lnTo>
                <a:lnTo>
                  <a:pt x="277568" y="277407"/>
                </a:lnTo>
                <a:lnTo>
                  <a:pt x="278064" y="277738"/>
                </a:lnTo>
                <a:lnTo>
                  <a:pt x="278284" y="277738"/>
                </a:lnTo>
                <a:lnTo>
                  <a:pt x="279001" y="277738"/>
                </a:lnTo>
                <a:lnTo>
                  <a:pt x="279718" y="277407"/>
                </a:lnTo>
                <a:lnTo>
                  <a:pt x="279967" y="277407"/>
                </a:lnTo>
                <a:lnTo>
                  <a:pt x="280684" y="277407"/>
                </a:lnTo>
                <a:lnTo>
                  <a:pt x="280903" y="277407"/>
                </a:lnTo>
                <a:lnTo>
                  <a:pt x="281151" y="277738"/>
                </a:lnTo>
                <a:lnTo>
                  <a:pt x="281868" y="277738"/>
                </a:lnTo>
                <a:lnTo>
                  <a:pt x="282832" y="277738"/>
                </a:lnTo>
                <a:lnTo>
                  <a:pt x="283053" y="277738"/>
                </a:lnTo>
                <a:lnTo>
                  <a:pt x="283770" y="277738"/>
                </a:lnTo>
                <a:lnTo>
                  <a:pt x="284486" y="278042"/>
                </a:lnTo>
                <a:lnTo>
                  <a:pt x="286388" y="278042"/>
                </a:lnTo>
                <a:lnTo>
                  <a:pt x="286637" y="278042"/>
                </a:lnTo>
                <a:lnTo>
                  <a:pt x="287354" y="277738"/>
                </a:lnTo>
                <a:lnTo>
                  <a:pt x="287822" y="277738"/>
                </a:lnTo>
                <a:lnTo>
                  <a:pt x="288070" y="277738"/>
                </a:lnTo>
                <a:lnTo>
                  <a:pt x="289723" y="277407"/>
                </a:lnTo>
                <a:lnTo>
                  <a:pt x="291653" y="277076"/>
                </a:lnTo>
                <a:lnTo>
                  <a:pt x="292122" y="276745"/>
                </a:lnTo>
                <a:lnTo>
                  <a:pt x="292839" y="277076"/>
                </a:lnTo>
                <a:lnTo>
                  <a:pt x="293087" y="277076"/>
                </a:lnTo>
                <a:lnTo>
                  <a:pt x="294271" y="277076"/>
                </a:lnTo>
                <a:lnTo>
                  <a:pt x="294740" y="276745"/>
                </a:lnTo>
                <a:lnTo>
                  <a:pt x="295457" y="276745"/>
                </a:lnTo>
                <a:lnTo>
                  <a:pt x="295705" y="277407"/>
                </a:lnTo>
                <a:lnTo>
                  <a:pt x="295925" y="277407"/>
                </a:lnTo>
                <a:lnTo>
                  <a:pt x="296891" y="277407"/>
                </a:lnTo>
                <a:lnTo>
                  <a:pt x="297139" y="277076"/>
                </a:lnTo>
                <a:lnTo>
                  <a:pt x="297606" y="277076"/>
                </a:lnTo>
                <a:lnTo>
                  <a:pt x="298792" y="276745"/>
                </a:lnTo>
                <a:lnTo>
                  <a:pt x="299509" y="276083"/>
                </a:lnTo>
                <a:lnTo>
                  <a:pt x="300226" y="276083"/>
                </a:lnTo>
                <a:lnTo>
                  <a:pt x="300226" y="276414"/>
                </a:lnTo>
                <a:lnTo>
                  <a:pt x="301190" y="276745"/>
                </a:lnTo>
                <a:lnTo>
                  <a:pt x="301658" y="276745"/>
                </a:lnTo>
                <a:lnTo>
                  <a:pt x="302844" y="276414"/>
                </a:lnTo>
                <a:lnTo>
                  <a:pt x="303341" y="276414"/>
                </a:lnTo>
                <a:lnTo>
                  <a:pt x="303561" y="276414"/>
                </a:lnTo>
                <a:lnTo>
                  <a:pt x="303809" y="276414"/>
                </a:lnTo>
                <a:lnTo>
                  <a:pt x="304278" y="276083"/>
                </a:lnTo>
                <a:lnTo>
                  <a:pt x="304746" y="276083"/>
                </a:lnTo>
                <a:lnTo>
                  <a:pt x="305463" y="276414"/>
                </a:lnTo>
                <a:lnTo>
                  <a:pt x="305710" y="276745"/>
                </a:lnTo>
                <a:lnTo>
                  <a:pt x="307144" y="277076"/>
                </a:lnTo>
                <a:lnTo>
                  <a:pt x="307392" y="277407"/>
                </a:lnTo>
                <a:lnTo>
                  <a:pt x="308109" y="277407"/>
                </a:lnTo>
                <a:lnTo>
                  <a:pt x="308826" y="277076"/>
                </a:lnTo>
                <a:lnTo>
                  <a:pt x="309046" y="277407"/>
                </a:lnTo>
                <a:lnTo>
                  <a:pt x="309294" y="277738"/>
                </a:lnTo>
                <a:lnTo>
                  <a:pt x="309762" y="277738"/>
                </a:lnTo>
                <a:lnTo>
                  <a:pt x="310479" y="278042"/>
                </a:lnTo>
                <a:lnTo>
                  <a:pt x="311195" y="278042"/>
                </a:lnTo>
                <a:lnTo>
                  <a:pt x="311444" y="278042"/>
                </a:lnTo>
                <a:lnTo>
                  <a:pt x="311444" y="278704"/>
                </a:lnTo>
                <a:lnTo>
                  <a:pt x="311912" y="279035"/>
                </a:lnTo>
                <a:lnTo>
                  <a:pt x="312878" y="279035"/>
                </a:lnTo>
                <a:lnTo>
                  <a:pt x="313595" y="279035"/>
                </a:lnTo>
                <a:lnTo>
                  <a:pt x="315717" y="279035"/>
                </a:lnTo>
                <a:lnTo>
                  <a:pt x="315964" y="279035"/>
                </a:lnTo>
                <a:lnTo>
                  <a:pt x="316681" y="279035"/>
                </a:lnTo>
                <a:lnTo>
                  <a:pt x="318114" y="278373"/>
                </a:lnTo>
                <a:lnTo>
                  <a:pt x="318362" y="278373"/>
                </a:lnTo>
                <a:lnTo>
                  <a:pt x="318583" y="278373"/>
                </a:lnTo>
                <a:lnTo>
                  <a:pt x="319548" y="278373"/>
                </a:lnTo>
                <a:lnTo>
                  <a:pt x="319769" y="278373"/>
                </a:lnTo>
                <a:lnTo>
                  <a:pt x="320485" y="278704"/>
                </a:lnTo>
                <a:lnTo>
                  <a:pt x="320733" y="278704"/>
                </a:lnTo>
                <a:lnTo>
                  <a:pt x="320981" y="279035"/>
                </a:lnTo>
                <a:lnTo>
                  <a:pt x="321449" y="279035"/>
                </a:lnTo>
                <a:lnTo>
                  <a:pt x="322166" y="279035"/>
                </a:lnTo>
                <a:lnTo>
                  <a:pt x="323131" y="278704"/>
                </a:lnTo>
                <a:lnTo>
                  <a:pt x="323600" y="278042"/>
                </a:lnTo>
                <a:lnTo>
                  <a:pt x="324564" y="277738"/>
                </a:lnTo>
                <a:lnTo>
                  <a:pt x="325254" y="276745"/>
                </a:lnTo>
                <a:lnTo>
                  <a:pt x="325750" y="276745"/>
                </a:lnTo>
                <a:lnTo>
                  <a:pt x="327403" y="275752"/>
                </a:lnTo>
                <a:lnTo>
                  <a:pt x="327651" y="275752"/>
                </a:lnTo>
                <a:lnTo>
                  <a:pt x="328616" y="275118"/>
                </a:lnTo>
                <a:lnTo>
                  <a:pt x="329802" y="275421"/>
                </a:lnTo>
                <a:lnTo>
                  <a:pt x="330270" y="275421"/>
                </a:lnTo>
                <a:lnTo>
                  <a:pt x="330738" y="275421"/>
                </a:lnTo>
                <a:lnTo>
                  <a:pt x="331234" y="275421"/>
                </a:lnTo>
                <a:lnTo>
                  <a:pt x="331951" y="275118"/>
                </a:lnTo>
                <a:lnTo>
                  <a:pt x="333137" y="274787"/>
                </a:lnTo>
                <a:lnTo>
                  <a:pt x="333385" y="274787"/>
                </a:lnTo>
                <a:lnTo>
                  <a:pt x="334569" y="273794"/>
                </a:lnTo>
                <a:lnTo>
                  <a:pt x="334818" y="273463"/>
                </a:lnTo>
                <a:lnTo>
                  <a:pt x="335756" y="273463"/>
                </a:lnTo>
                <a:lnTo>
                  <a:pt x="336003" y="273463"/>
                </a:lnTo>
                <a:lnTo>
                  <a:pt x="336720" y="273794"/>
                </a:lnTo>
                <a:lnTo>
                  <a:pt x="337436" y="273463"/>
                </a:lnTo>
                <a:lnTo>
                  <a:pt x="338621" y="273132"/>
                </a:lnTo>
                <a:lnTo>
                  <a:pt x="339091" y="273132"/>
                </a:lnTo>
                <a:lnTo>
                  <a:pt x="340275" y="272800"/>
                </a:lnTo>
                <a:lnTo>
                  <a:pt x="340992" y="272469"/>
                </a:lnTo>
                <a:lnTo>
                  <a:pt x="341709" y="272167"/>
                </a:lnTo>
                <a:lnTo>
                  <a:pt x="342922" y="271836"/>
                </a:lnTo>
                <a:lnTo>
                  <a:pt x="343142" y="271505"/>
                </a:lnTo>
                <a:lnTo>
                  <a:pt x="343859" y="270843"/>
                </a:lnTo>
                <a:lnTo>
                  <a:pt x="344106" y="270843"/>
                </a:lnTo>
                <a:lnTo>
                  <a:pt x="344823" y="270511"/>
                </a:lnTo>
                <a:lnTo>
                  <a:pt x="345293" y="269849"/>
                </a:lnTo>
                <a:lnTo>
                  <a:pt x="345761" y="269518"/>
                </a:lnTo>
                <a:lnTo>
                  <a:pt x="346726" y="268552"/>
                </a:lnTo>
                <a:lnTo>
                  <a:pt x="347442" y="267559"/>
                </a:lnTo>
                <a:lnTo>
                  <a:pt x="347690" y="267559"/>
                </a:lnTo>
                <a:lnTo>
                  <a:pt x="348628" y="267559"/>
                </a:lnTo>
                <a:lnTo>
                  <a:pt x="349124" y="267559"/>
                </a:lnTo>
                <a:lnTo>
                  <a:pt x="349345" y="267229"/>
                </a:lnTo>
                <a:lnTo>
                  <a:pt x="349592" y="267229"/>
                </a:lnTo>
                <a:lnTo>
                  <a:pt x="350061" y="267229"/>
                </a:lnTo>
                <a:lnTo>
                  <a:pt x="350778" y="267229"/>
                </a:lnTo>
                <a:lnTo>
                  <a:pt x="351246" y="267229"/>
                </a:lnTo>
                <a:lnTo>
                  <a:pt x="351742" y="266898"/>
                </a:lnTo>
                <a:lnTo>
                  <a:pt x="352211" y="266898"/>
                </a:lnTo>
                <a:lnTo>
                  <a:pt x="352927" y="265932"/>
                </a:lnTo>
                <a:lnTo>
                  <a:pt x="353644" y="265270"/>
                </a:lnTo>
                <a:lnTo>
                  <a:pt x="353892" y="264608"/>
                </a:lnTo>
                <a:lnTo>
                  <a:pt x="354609" y="263946"/>
                </a:lnTo>
                <a:lnTo>
                  <a:pt x="355325" y="262650"/>
                </a:lnTo>
                <a:lnTo>
                  <a:pt x="356015" y="261326"/>
                </a:lnTo>
                <a:lnTo>
                  <a:pt x="356262" y="260995"/>
                </a:lnTo>
                <a:lnTo>
                  <a:pt x="356731" y="260333"/>
                </a:lnTo>
                <a:lnTo>
                  <a:pt x="357696" y="258375"/>
                </a:lnTo>
                <a:lnTo>
                  <a:pt x="358165" y="257713"/>
                </a:lnTo>
                <a:lnTo>
                  <a:pt x="358413" y="257382"/>
                </a:lnTo>
                <a:lnTo>
                  <a:pt x="358882" y="256719"/>
                </a:lnTo>
                <a:lnTo>
                  <a:pt x="359130" y="256388"/>
                </a:lnTo>
                <a:lnTo>
                  <a:pt x="359597" y="256719"/>
                </a:lnTo>
                <a:lnTo>
                  <a:pt x="360094" y="256388"/>
                </a:lnTo>
                <a:lnTo>
                  <a:pt x="360563" y="255753"/>
                </a:lnTo>
                <a:lnTo>
                  <a:pt x="361748" y="255091"/>
                </a:lnTo>
                <a:lnTo>
                  <a:pt x="362465" y="254761"/>
                </a:lnTo>
                <a:lnTo>
                  <a:pt x="362713" y="254761"/>
                </a:lnTo>
                <a:lnTo>
                  <a:pt x="363181" y="253768"/>
                </a:lnTo>
                <a:lnTo>
                  <a:pt x="363649" y="253768"/>
                </a:lnTo>
                <a:lnTo>
                  <a:pt x="364145" y="253437"/>
                </a:lnTo>
                <a:lnTo>
                  <a:pt x="364366" y="252775"/>
                </a:lnTo>
                <a:lnTo>
                  <a:pt x="365579" y="252113"/>
                </a:lnTo>
                <a:lnTo>
                  <a:pt x="366048" y="251809"/>
                </a:lnTo>
                <a:lnTo>
                  <a:pt x="366269" y="251478"/>
                </a:lnTo>
                <a:lnTo>
                  <a:pt x="366516" y="250816"/>
                </a:lnTo>
                <a:lnTo>
                  <a:pt x="366985" y="251147"/>
                </a:lnTo>
                <a:lnTo>
                  <a:pt x="367482" y="250816"/>
                </a:lnTo>
                <a:lnTo>
                  <a:pt x="367950" y="250485"/>
                </a:lnTo>
                <a:lnTo>
                  <a:pt x="368198" y="250485"/>
                </a:lnTo>
                <a:lnTo>
                  <a:pt x="368418" y="250485"/>
                </a:lnTo>
                <a:lnTo>
                  <a:pt x="368667" y="250154"/>
                </a:lnTo>
                <a:lnTo>
                  <a:pt x="368667" y="249823"/>
                </a:lnTo>
                <a:lnTo>
                  <a:pt x="369135" y="249823"/>
                </a:lnTo>
                <a:lnTo>
                  <a:pt x="369851" y="249492"/>
                </a:lnTo>
                <a:lnTo>
                  <a:pt x="370347" y="249162"/>
                </a:lnTo>
                <a:lnTo>
                  <a:pt x="371064" y="248831"/>
                </a:lnTo>
                <a:lnTo>
                  <a:pt x="371754" y="248500"/>
                </a:lnTo>
                <a:lnTo>
                  <a:pt x="372250" y="248169"/>
                </a:lnTo>
                <a:lnTo>
                  <a:pt x="372470" y="248169"/>
                </a:lnTo>
                <a:lnTo>
                  <a:pt x="372718" y="248169"/>
                </a:lnTo>
                <a:lnTo>
                  <a:pt x="372966" y="247865"/>
                </a:lnTo>
                <a:lnTo>
                  <a:pt x="373186" y="247865"/>
                </a:lnTo>
                <a:lnTo>
                  <a:pt x="374152" y="247534"/>
                </a:lnTo>
                <a:lnTo>
                  <a:pt x="374620" y="247203"/>
                </a:lnTo>
                <a:lnTo>
                  <a:pt x="375116" y="246872"/>
                </a:lnTo>
                <a:lnTo>
                  <a:pt x="375586" y="246872"/>
                </a:lnTo>
                <a:lnTo>
                  <a:pt x="376301" y="245879"/>
                </a:lnTo>
                <a:lnTo>
                  <a:pt x="376770" y="245217"/>
                </a:lnTo>
                <a:lnTo>
                  <a:pt x="377238" y="243893"/>
                </a:lnTo>
                <a:lnTo>
                  <a:pt x="377487" y="243590"/>
                </a:lnTo>
                <a:lnTo>
                  <a:pt x="379885" y="242265"/>
                </a:lnTo>
                <a:lnTo>
                  <a:pt x="380105" y="242265"/>
                </a:lnTo>
                <a:lnTo>
                  <a:pt x="380105" y="241934"/>
                </a:lnTo>
                <a:lnTo>
                  <a:pt x="381318" y="241272"/>
                </a:lnTo>
                <a:lnTo>
                  <a:pt x="381539" y="240941"/>
                </a:lnTo>
                <a:lnTo>
                  <a:pt x="382256" y="240610"/>
                </a:lnTo>
                <a:lnTo>
                  <a:pt x="382972" y="240279"/>
                </a:lnTo>
                <a:lnTo>
                  <a:pt x="383440" y="239286"/>
                </a:lnTo>
                <a:lnTo>
                  <a:pt x="384405" y="239286"/>
                </a:lnTo>
                <a:lnTo>
                  <a:pt x="385371" y="238983"/>
                </a:lnTo>
                <a:lnTo>
                  <a:pt x="387024" y="238983"/>
                </a:lnTo>
                <a:lnTo>
                  <a:pt x="387493" y="238652"/>
                </a:lnTo>
                <a:lnTo>
                  <a:pt x="387493" y="238983"/>
                </a:lnTo>
                <a:lnTo>
                  <a:pt x="388926" y="238652"/>
                </a:lnTo>
                <a:lnTo>
                  <a:pt x="389173" y="238652"/>
                </a:lnTo>
                <a:lnTo>
                  <a:pt x="389642" y="238983"/>
                </a:lnTo>
                <a:lnTo>
                  <a:pt x="390359" y="239617"/>
                </a:lnTo>
                <a:lnTo>
                  <a:pt x="390856" y="240279"/>
                </a:lnTo>
                <a:lnTo>
                  <a:pt x="391793" y="240610"/>
                </a:lnTo>
                <a:lnTo>
                  <a:pt x="392757" y="240610"/>
                </a:lnTo>
                <a:lnTo>
                  <a:pt x="392978" y="240610"/>
                </a:lnTo>
                <a:lnTo>
                  <a:pt x="393474" y="240941"/>
                </a:lnTo>
                <a:lnTo>
                  <a:pt x="394908" y="240610"/>
                </a:lnTo>
                <a:lnTo>
                  <a:pt x="395128" y="240610"/>
                </a:lnTo>
                <a:lnTo>
                  <a:pt x="395845" y="240279"/>
                </a:lnTo>
                <a:lnTo>
                  <a:pt x="396561" y="240941"/>
                </a:lnTo>
                <a:lnTo>
                  <a:pt x="397057" y="240610"/>
                </a:lnTo>
                <a:lnTo>
                  <a:pt x="397277" y="240610"/>
                </a:lnTo>
                <a:lnTo>
                  <a:pt x="397994" y="240610"/>
                </a:lnTo>
                <a:lnTo>
                  <a:pt x="398959" y="240279"/>
                </a:lnTo>
                <a:lnTo>
                  <a:pt x="399427" y="239617"/>
                </a:lnTo>
                <a:lnTo>
                  <a:pt x="399897" y="239617"/>
                </a:lnTo>
                <a:lnTo>
                  <a:pt x="400393" y="239617"/>
                </a:lnTo>
                <a:lnTo>
                  <a:pt x="401110" y="239286"/>
                </a:lnTo>
                <a:lnTo>
                  <a:pt x="401578" y="238983"/>
                </a:lnTo>
                <a:lnTo>
                  <a:pt x="403011" y="238652"/>
                </a:lnTo>
                <a:lnTo>
                  <a:pt x="403949" y="238321"/>
                </a:lnTo>
                <a:lnTo>
                  <a:pt x="404445" y="238321"/>
                </a:lnTo>
                <a:lnTo>
                  <a:pt x="405162" y="237659"/>
                </a:lnTo>
                <a:lnTo>
                  <a:pt x="406098" y="236666"/>
                </a:lnTo>
                <a:lnTo>
                  <a:pt x="406346" y="236004"/>
                </a:lnTo>
                <a:lnTo>
                  <a:pt x="406346" y="235673"/>
                </a:lnTo>
                <a:lnTo>
                  <a:pt x="407311" y="233384"/>
                </a:lnTo>
                <a:lnTo>
                  <a:pt x="408001" y="231067"/>
                </a:lnTo>
                <a:lnTo>
                  <a:pt x="408497" y="226791"/>
                </a:lnTo>
                <a:lnTo>
                  <a:pt x="408717" y="224805"/>
                </a:lnTo>
                <a:lnTo>
                  <a:pt x="408717" y="219537"/>
                </a:lnTo>
                <a:lnTo>
                  <a:pt x="408717" y="219206"/>
                </a:lnTo>
                <a:lnTo>
                  <a:pt x="408717" y="216889"/>
                </a:lnTo>
                <a:lnTo>
                  <a:pt x="408497" y="214269"/>
                </a:lnTo>
                <a:lnTo>
                  <a:pt x="408248" y="212944"/>
                </a:lnTo>
                <a:lnTo>
                  <a:pt x="408248" y="211951"/>
                </a:lnTo>
                <a:lnTo>
                  <a:pt x="408248" y="211620"/>
                </a:lnTo>
                <a:lnTo>
                  <a:pt x="407780" y="208310"/>
                </a:lnTo>
                <a:lnTo>
                  <a:pt x="407780" y="207979"/>
                </a:lnTo>
                <a:lnTo>
                  <a:pt x="407063" y="203042"/>
                </a:lnTo>
                <a:lnTo>
                  <a:pt x="406814" y="202711"/>
                </a:lnTo>
                <a:lnTo>
                  <a:pt x="406594" y="201387"/>
                </a:lnTo>
                <a:lnTo>
                  <a:pt x="405630" y="197084"/>
                </a:lnTo>
                <a:lnTo>
                  <a:pt x="405162" y="194436"/>
                </a:lnTo>
                <a:lnTo>
                  <a:pt x="404196" y="193443"/>
                </a:lnTo>
                <a:lnTo>
                  <a:pt x="404196" y="192781"/>
                </a:lnTo>
                <a:lnTo>
                  <a:pt x="404445" y="192119"/>
                </a:lnTo>
                <a:lnTo>
                  <a:pt x="404445" y="191788"/>
                </a:lnTo>
                <a:lnTo>
                  <a:pt x="403479" y="192781"/>
                </a:lnTo>
                <a:lnTo>
                  <a:pt x="403011" y="192450"/>
                </a:lnTo>
                <a:lnTo>
                  <a:pt x="402762" y="192119"/>
                </a:lnTo>
                <a:lnTo>
                  <a:pt x="403232" y="191788"/>
                </a:lnTo>
                <a:lnTo>
                  <a:pt x="402762" y="191126"/>
                </a:lnTo>
                <a:lnTo>
                  <a:pt x="402294" y="191126"/>
                </a:lnTo>
                <a:lnTo>
                  <a:pt x="401110" y="191126"/>
                </a:lnTo>
                <a:lnTo>
                  <a:pt x="400861" y="191126"/>
                </a:lnTo>
                <a:lnTo>
                  <a:pt x="400393" y="191126"/>
                </a:lnTo>
                <a:lnTo>
                  <a:pt x="400393" y="190795"/>
                </a:lnTo>
                <a:lnTo>
                  <a:pt x="400861" y="189802"/>
                </a:lnTo>
                <a:lnTo>
                  <a:pt x="400861" y="189471"/>
                </a:lnTo>
                <a:lnTo>
                  <a:pt x="400613" y="189139"/>
                </a:lnTo>
                <a:lnTo>
                  <a:pt x="400144" y="189139"/>
                </a:lnTo>
                <a:lnTo>
                  <a:pt x="399897" y="189139"/>
                </a:lnTo>
                <a:lnTo>
                  <a:pt x="399427" y="188808"/>
                </a:lnTo>
                <a:lnTo>
                  <a:pt x="398959" y="189139"/>
                </a:lnTo>
                <a:lnTo>
                  <a:pt x="397994" y="189139"/>
                </a:lnTo>
                <a:lnTo>
                  <a:pt x="397057" y="189139"/>
                </a:lnTo>
                <a:lnTo>
                  <a:pt x="397526" y="187485"/>
                </a:lnTo>
                <a:lnTo>
                  <a:pt x="397277" y="186823"/>
                </a:lnTo>
                <a:lnTo>
                  <a:pt x="397277" y="186492"/>
                </a:lnTo>
                <a:lnTo>
                  <a:pt x="398243" y="185168"/>
                </a:lnTo>
                <a:lnTo>
                  <a:pt x="398463" y="184506"/>
                </a:lnTo>
                <a:lnTo>
                  <a:pt x="399676" y="183513"/>
                </a:lnTo>
                <a:lnTo>
                  <a:pt x="399897" y="183182"/>
                </a:lnTo>
                <a:lnTo>
                  <a:pt x="401110" y="182520"/>
                </a:lnTo>
                <a:lnTo>
                  <a:pt x="401578" y="182189"/>
                </a:lnTo>
                <a:lnTo>
                  <a:pt x="402515" y="182520"/>
                </a:lnTo>
                <a:lnTo>
                  <a:pt x="405162" y="181527"/>
                </a:lnTo>
                <a:lnTo>
                  <a:pt x="405630" y="181196"/>
                </a:lnTo>
                <a:lnTo>
                  <a:pt x="405877" y="180865"/>
                </a:lnTo>
                <a:lnTo>
                  <a:pt x="406098" y="180865"/>
                </a:lnTo>
                <a:lnTo>
                  <a:pt x="406098" y="180534"/>
                </a:lnTo>
                <a:lnTo>
                  <a:pt x="406346" y="180203"/>
                </a:lnTo>
                <a:lnTo>
                  <a:pt x="406814" y="179209"/>
                </a:lnTo>
                <a:lnTo>
                  <a:pt x="407311" y="179872"/>
                </a:lnTo>
                <a:lnTo>
                  <a:pt x="406594" y="180534"/>
                </a:lnTo>
                <a:lnTo>
                  <a:pt x="406594" y="180865"/>
                </a:lnTo>
                <a:lnTo>
                  <a:pt x="405877" y="182520"/>
                </a:lnTo>
                <a:lnTo>
                  <a:pt x="405381" y="183182"/>
                </a:lnTo>
                <a:lnTo>
                  <a:pt x="404196" y="185168"/>
                </a:lnTo>
                <a:lnTo>
                  <a:pt x="404445" y="185168"/>
                </a:lnTo>
                <a:lnTo>
                  <a:pt x="405381" y="184837"/>
                </a:lnTo>
                <a:lnTo>
                  <a:pt x="406098" y="184837"/>
                </a:lnTo>
                <a:lnTo>
                  <a:pt x="406814" y="185168"/>
                </a:lnTo>
                <a:lnTo>
                  <a:pt x="406814" y="185830"/>
                </a:lnTo>
                <a:lnTo>
                  <a:pt x="407311" y="185830"/>
                </a:lnTo>
                <a:lnTo>
                  <a:pt x="407531" y="186492"/>
                </a:lnTo>
                <a:lnTo>
                  <a:pt x="407780" y="186823"/>
                </a:lnTo>
                <a:lnTo>
                  <a:pt x="408001" y="186823"/>
                </a:lnTo>
                <a:lnTo>
                  <a:pt x="408497" y="186492"/>
                </a:lnTo>
                <a:lnTo>
                  <a:pt x="408497" y="186161"/>
                </a:lnTo>
                <a:lnTo>
                  <a:pt x="408248" y="185168"/>
                </a:lnTo>
                <a:lnTo>
                  <a:pt x="408248" y="184837"/>
                </a:lnTo>
                <a:lnTo>
                  <a:pt x="409212" y="184175"/>
                </a:lnTo>
                <a:lnTo>
                  <a:pt x="410646" y="182851"/>
                </a:lnTo>
                <a:lnTo>
                  <a:pt x="411583" y="182520"/>
                </a:lnTo>
                <a:lnTo>
                  <a:pt x="412079" y="182189"/>
                </a:lnTo>
                <a:lnTo>
                  <a:pt x="412300" y="181858"/>
                </a:lnTo>
                <a:lnTo>
                  <a:pt x="413265" y="181196"/>
                </a:lnTo>
                <a:lnTo>
                  <a:pt x="413733" y="180865"/>
                </a:lnTo>
                <a:lnTo>
                  <a:pt x="414698" y="181196"/>
                </a:lnTo>
                <a:lnTo>
                  <a:pt x="416131" y="180534"/>
                </a:lnTo>
                <a:lnTo>
                  <a:pt x="416131" y="180203"/>
                </a:lnTo>
                <a:lnTo>
                  <a:pt x="416848" y="179540"/>
                </a:lnTo>
                <a:lnTo>
                  <a:pt x="416848" y="178878"/>
                </a:lnTo>
                <a:lnTo>
                  <a:pt x="416848" y="178547"/>
                </a:lnTo>
                <a:lnTo>
                  <a:pt x="416600" y="178216"/>
                </a:lnTo>
                <a:lnTo>
                  <a:pt x="417069" y="177223"/>
                </a:lnTo>
                <a:lnTo>
                  <a:pt x="416600" y="176561"/>
                </a:lnTo>
                <a:lnTo>
                  <a:pt x="416848" y="175899"/>
                </a:lnTo>
                <a:lnTo>
                  <a:pt x="416600" y="174907"/>
                </a:lnTo>
                <a:lnTo>
                  <a:pt x="416352" y="173914"/>
                </a:lnTo>
                <a:lnTo>
                  <a:pt x="416131" y="173914"/>
                </a:lnTo>
                <a:lnTo>
                  <a:pt x="415883" y="173914"/>
                </a:lnTo>
                <a:lnTo>
                  <a:pt x="415635" y="173914"/>
                </a:lnTo>
                <a:lnTo>
                  <a:pt x="415635" y="173583"/>
                </a:lnTo>
                <a:lnTo>
                  <a:pt x="415414" y="172921"/>
                </a:lnTo>
                <a:lnTo>
                  <a:pt x="415883" y="171928"/>
                </a:lnTo>
                <a:lnTo>
                  <a:pt x="416848" y="171597"/>
                </a:lnTo>
                <a:lnTo>
                  <a:pt x="417069" y="171266"/>
                </a:lnTo>
                <a:lnTo>
                  <a:pt x="417565" y="171266"/>
                </a:lnTo>
                <a:lnTo>
                  <a:pt x="417786" y="171597"/>
                </a:lnTo>
                <a:lnTo>
                  <a:pt x="418502" y="170604"/>
                </a:lnTo>
                <a:lnTo>
                  <a:pt x="418970" y="170273"/>
                </a:lnTo>
                <a:lnTo>
                  <a:pt x="419935" y="168949"/>
                </a:lnTo>
                <a:lnTo>
                  <a:pt x="420652" y="167956"/>
                </a:lnTo>
                <a:lnTo>
                  <a:pt x="421837" y="166963"/>
                </a:lnTo>
                <a:lnTo>
                  <a:pt x="422333" y="167294"/>
                </a:lnTo>
                <a:lnTo>
                  <a:pt x="423022" y="167294"/>
                </a:lnTo>
                <a:lnTo>
                  <a:pt x="423022" y="168287"/>
                </a:lnTo>
                <a:lnTo>
                  <a:pt x="423518" y="168287"/>
                </a:lnTo>
                <a:lnTo>
                  <a:pt x="424456" y="167294"/>
                </a:lnTo>
                <a:lnTo>
                  <a:pt x="424456" y="166963"/>
                </a:lnTo>
                <a:lnTo>
                  <a:pt x="424704" y="165639"/>
                </a:lnTo>
                <a:lnTo>
                  <a:pt x="424235" y="165307"/>
                </a:lnTo>
                <a:lnTo>
                  <a:pt x="423739" y="165307"/>
                </a:lnTo>
                <a:lnTo>
                  <a:pt x="423271" y="165307"/>
                </a:lnTo>
                <a:lnTo>
                  <a:pt x="423022" y="164976"/>
                </a:lnTo>
                <a:lnTo>
                  <a:pt x="422801" y="164618"/>
                </a:lnTo>
                <a:lnTo>
                  <a:pt x="422333" y="163956"/>
                </a:lnTo>
                <a:lnTo>
                  <a:pt x="421837" y="163956"/>
                </a:lnTo>
                <a:lnTo>
                  <a:pt x="421617" y="164287"/>
                </a:lnTo>
                <a:lnTo>
                  <a:pt x="419935" y="165639"/>
                </a:lnTo>
                <a:lnTo>
                  <a:pt x="417069" y="168287"/>
                </a:lnTo>
                <a:lnTo>
                  <a:pt x="415635" y="168949"/>
                </a:lnTo>
                <a:lnTo>
                  <a:pt x="414698" y="168949"/>
                </a:lnTo>
                <a:lnTo>
                  <a:pt x="413981" y="169280"/>
                </a:lnTo>
                <a:lnTo>
                  <a:pt x="413265" y="169942"/>
                </a:lnTo>
                <a:lnTo>
                  <a:pt x="412769" y="169611"/>
                </a:lnTo>
                <a:lnTo>
                  <a:pt x="411832" y="169942"/>
                </a:lnTo>
                <a:lnTo>
                  <a:pt x="411832" y="169611"/>
                </a:lnTo>
                <a:lnTo>
                  <a:pt x="411832" y="169280"/>
                </a:lnTo>
                <a:lnTo>
                  <a:pt x="411363" y="168949"/>
                </a:lnTo>
                <a:lnTo>
                  <a:pt x="411583" y="168618"/>
                </a:lnTo>
                <a:lnTo>
                  <a:pt x="411832" y="167956"/>
                </a:lnTo>
                <a:lnTo>
                  <a:pt x="411363" y="167625"/>
                </a:lnTo>
                <a:lnTo>
                  <a:pt x="410867" y="167625"/>
                </a:lnTo>
                <a:lnTo>
                  <a:pt x="410150" y="167956"/>
                </a:lnTo>
                <a:lnTo>
                  <a:pt x="409681" y="168287"/>
                </a:lnTo>
                <a:lnTo>
                  <a:pt x="408497" y="168618"/>
                </a:lnTo>
                <a:lnTo>
                  <a:pt x="408248" y="168287"/>
                </a:lnTo>
                <a:lnTo>
                  <a:pt x="408497" y="167956"/>
                </a:lnTo>
                <a:lnTo>
                  <a:pt x="408248" y="167625"/>
                </a:lnTo>
                <a:lnTo>
                  <a:pt x="407531" y="167294"/>
                </a:lnTo>
                <a:lnTo>
                  <a:pt x="407531" y="166963"/>
                </a:lnTo>
                <a:lnTo>
                  <a:pt x="407531" y="165970"/>
                </a:lnTo>
                <a:lnTo>
                  <a:pt x="408248" y="164976"/>
                </a:lnTo>
                <a:lnTo>
                  <a:pt x="409929" y="163294"/>
                </a:lnTo>
                <a:lnTo>
                  <a:pt x="410646" y="163294"/>
                </a:lnTo>
                <a:lnTo>
                  <a:pt x="411832" y="162632"/>
                </a:lnTo>
                <a:lnTo>
                  <a:pt x="413265" y="162301"/>
                </a:lnTo>
                <a:lnTo>
                  <a:pt x="414450" y="161970"/>
                </a:lnTo>
                <a:lnTo>
                  <a:pt x="416600" y="160315"/>
                </a:lnTo>
                <a:lnTo>
                  <a:pt x="417565" y="158329"/>
                </a:lnTo>
                <a:lnTo>
                  <a:pt x="417565" y="157999"/>
                </a:lnTo>
                <a:lnTo>
                  <a:pt x="417317" y="157668"/>
                </a:lnTo>
                <a:lnTo>
                  <a:pt x="417317" y="157337"/>
                </a:lnTo>
                <a:lnTo>
                  <a:pt x="416600" y="157668"/>
                </a:lnTo>
                <a:lnTo>
                  <a:pt x="415883" y="157006"/>
                </a:lnTo>
                <a:lnTo>
                  <a:pt x="415414" y="157337"/>
                </a:lnTo>
                <a:lnTo>
                  <a:pt x="414202" y="158329"/>
                </a:lnTo>
                <a:lnTo>
                  <a:pt x="413016" y="158660"/>
                </a:lnTo>
                <a:lnTo>
                  <a:pt x="412079" y="157999"/>
                </a:lnTo>
                <a:lnTo>
                  <a:pt x="413981" y="156013"/>
                </a:lnTo>
                <a:lnTo>
                  <a:pt x="414450" y="154688"/>
                </a:lnTo>
                <a:lnTo>
                  <a:pt x="414202" y="153998"/>
                </a:lnTo>
                <a:lnTo>
                  <a:pt x="414202" y="153667"/>
                </a:lnTo>
                <a:lnTo>
                  <a:pt x="413733" y="153005"/>
                </a:lnTo>
                <a:lnTo>
                  <a:pt x="413486" y="153005"/>
                </a:lnTo>
                <a:lnTo>
                  <a:pt x="412548" y="153336"/>
                </a:lnTo>
                <a:lnTo>
                  <a:pt x="412300" y="153336"/>
                </a:lnTo>
                <a:lnTo>
                  <a:pt x="411832" y="153005"/>
                </a:lnTo>
                <a:lnTo>
                  <a:pt x="411363" y="153005"/>
                </a:lnTo>
                <a:lnTo>
                  <a:pt x="410867" y="153667"/>
                </a:lnTo>
                <a:lnTo>
                  <a:pt x="410150" y="153998"/>
                </a:lnTo>
                <a:lnTo>
                  <a:pt x="409929" y="153998"/>
                </a:lnTo>
                <a:lnTo>
                  <a:pt x="408717" y="153998"/>
                </a:lnTo>
                <a:lnTo>
                  <a:pt x="408001" y="154688"/>
                </a:lnTo>
                <a:lnTo>
                  <a:pt x="407531" y="154329"/>
                </a:lnTo>
                <a:lnTo>
                  <a:pt x="407063" y="154329"/>
                </a:lnTo>
                <a:lnTo>
                  <a:pt x="406814" y="153998"/>
                </a:lnTo>
                <a:lnTo>
                  <a:pt x="406814" y="153667"/>
                </a:lnTo>
                <a:lnTo>
                  <a:pt x="407780" y="152012"/>
                </a:lnTo>
                <a:lnTo>
                  <a:pt x="408497" y="151020"/>
                </a:lnTo>
                <a:lnTo>
                  <a:pt x="408248" y="150689"/>
                </a:lnTo>
                <a:lnTo>
                  <a:pt x="407063" y="152012"/>
                </a:lnTo>
                <a:lnTo>
                  <a:pt x="406814" y="152343"/>
                </a:lnTo>
                <a:lnTo>
                  <a:pt x="406594" y="152343"/>
                </a:lnTo>
                <a:lnTo>
                  <a:pt x="406346" y="152674"/>
                </a:lnTo>
                <a:lnTo>
                  <a:pt x="406098" y="152674"/>
                </a:lnTo>
                <a:lnTo>
                  <a:pt x="405381" y="153005"/>
                </a:lnTo>
                <a:lnTo>
                  <a:pt x="404913" y="153005"/>
                </a:lnTo>
                <a:lnTo>
                  <a:pt x="403728" y="153336"/>
                </a:lnTo>
                <a:lnTo>
                  <a:pt x="403232" y="153667"/>
                </a:lnTo>
                <a:lnTo>
                  <a:pt x="403232" y="153336"/>
                </a:lnTo>
                <a:lnTo>
                  <a:pt x="403011" y="153336"/>
                </a:lnTo>
                <a:lnTo>
                  <a:pt x="403011" y="153005"/>
                </a:lnTo>
                <a:lnTo>
                  <a:pt x="402294" y="153667"/>
                </a:lnTo>
                <a:lnTo>
                  <a:pt x="401110" y="155019"/>
                </a:lnTo>
                <a:lnTo>
                  <a:pt x="401110" y="155350"/>
                </a:lnTo>
                <a:lnTo>
                  <a:pt x="401110" y="155682"/>
                </a:lnTo>
                <a:lnTo>
                  <a:pt x="400144" y="157006"/>
                </a:lnTo>
                <a:lnTo>
                  <a:pt x="399676" y="157999"/>
                </a:lnTo>
                <a:lnTo>
                  <a:pt x="399427" y="158991"/>
                </a:lnTo>
                <a:lnTo>
                  <a:pt x="399427" y="159653"/>
                </a:lnTo>
                <a:lnTo>
                  <a:pt x="399180" y="159984"/>
                </a:lnTo>
                <a:lnTo>
                  <a:pt x="399180" y="160315"/>
                </a:lnTo>
                <a:lnTo>
                  <a:pt x="399180" y="160646"/>
                </a:lnTo>
                <a:lnTo>
                  <a:pt x="399427" y="160646"/>
                </a:lnTo>
                <a:lnTo>
                  <a:pt x="399897" y="160646"/>
                </a:lnTo>
                <a:lnTo>
                  <a:pt x="401110" y="160315"/>
                </a:lnTo>
                <a:lnTo>
                  <a:pt x="402294" y="159653"/>
                </a:lnTo>
                <a:lnTo>
                  <a:pt x="403011" y="159653"/>
                </a:lnTo>
                <a:lnTo>
                  <a:pt x="403949" y="158991"/>
                </a:lnTo>
                <a:lnTo>
                  <a:pt x="404913" y="158660"/>
                </a:lnTo>
                <a:lnTo>
                  <a:pt x="406814" y="158660"/>
                </a:lnTo>
                <a:lnTo>
                  <a:pt x="407063" y="158660"/>
                </a:lnTo>
                <a:lnTo>
                  <a:pt x="408001" y="158660"/>
                </a:lnTo>
                <a:lnTo>
                  <a:pt x="408248" y="158660"/>
                </a:lnTo>
                <a:lnTo>
                  <a:pt x="408497" y="158991"/>
                </a:lnTo>
                <a:lnTo>
                  <a:pt x="408497" y="159322"/>
                </a:lnTo>
                <a:lnTo>
                  <a:pt x="408001" y="160315"/>
                </a:lnTo>
                <a:lnTo>
                  <a:pt x="406098" y="162963"/>
                </a:lnTo>
                <a:lnTo>
                  <a:pt x="406098" y="163956"/>
                </a:lnTo>
                <a:lnTo>
                  <a:pt x="406098" y="164287"/>
                </a:lnTo>
                <a:lnTo>
                  <a:pt x="404196" y="166963"/>
                </a:lnTo>
                <a:lnTo>
                  <a:pt x="402515" y="168618"/>
                </a:lnTo>
                <a:lnTo>
                  <a:pt x="402294" y="168618"/>
                </a:lnTo>
                <a:lnTo>
                  <a:pt x="401578" y="168618"/>
                </a:lnTo>
                <a:lnTo>
                  <a:pt x="400613" y="168949"/>
                </a:lnTo>
                <a:lnTo>
                  <a:pt x="400144" y="169611"/>
                </a:lnTo>
                <a:lnTo>
                  <a:pt x="399180" y="169942"/>
                </a:lnTo>
                <a:lnTo>
                  <a:pt x="398959" y="169280"/>
                </a:lnTo>
                <a:lnTo>
                  <a:pt x="398711" y="168618"/>
                </a:lnTo>
                <a:lnTo>
                  <a:pt x="399427" y="167625"/>
                </a:lnTo>
                <a:lnTo>
                  <a:pt x="400144" y="166632"/>
                </a:lnTo>
                <a:lnTo>
                  <a:pt x="400613" y="165307"/>
                </a:lnTo>
                <a:lnTo>
                  <a:pt x="400861" y="164287"/>
                </a:lnTo>
                <a:lnTo>
                  <a:pt x="400393" y="163294"/>
                </a:lnTo>
                <a:lnTo>
                  <a:pt x="399897" y="162963"/>
                </a:lnTo>
                <a:lnTo>
                  <a:pt x="399676" y="162301"/>
                </a:lnTo>
                <a:lnTo>
                  <a:pt x="398959" y="161970"/>
                </a:lnTo>
                <a:lnTo>
                  <a:pt x="398463" y="161639"/>
                </a:lnTo>
                <a:lnTo>
                  <a:pt x="397277" y="161970"/>
                </a:lnTo>
                <a:lnTo>
                  <a:pt x="396809" y="161639"/>
                </a:lnTo>
                <a:lnTo>
                  <a:pt x="396809" y="161308"/>
                </a:lnTo>
                <a:lnTo>
                  <a:pt x="396809" y="160646"/>
                </a:lnTo>
                <a:lnTo>
                  <a:pt x="396809" y="159984"/>
                </a:lnTo>
                <a:lnTo>
                  <a:pt x="396092" y="159322"/>
                </a:lnTo>
                <a:lnTo>
                  <a:pt x="396809" y="158329"/>
                </a:lnTo>
                <a:lnTo>
                  <a:pt x="397057" y="157999"/>
                </a:lnTo>
                <a:lnTo>
                  <a:pt x="396809" y="157337"/>
                </a:lnTo>
                <a:lnTo>
                  <a:pt x="397057" y="157006"/>
                </a:lnTo>
                <a:lnTo>
                  <a:pt x="397526" y="156675"/>
                </a:lnTo>
                <a:lnTo>
                  <a:pt x="397526" y="156013"/>
                </a:lnTo>
                <a:lnTo>
                  <a:pt x="397526" y="155682"/>
                </a:lnTo>
                <a:lnTo>
                  <a:pt x="397057" y="155350"/>
                </a:lnTo>
                <a:lnTo>
                  <a:pt x="397277" y="154688"/>
                </a:lnTo>
                <a:lnTo>
                  <a:pt x="397526" y="154688"/>
                </a:lnTo>
                <a:lnTo>
                  <a:pt x="397526" y="153998"/>
                </a:lnTo>
                <a:lnTo>
                  <a:pt x="397057" y="153998"/>
                </a:lnTo>
                <a:lnTo>
                  <a:pt x="396809" y="153998"/>
                </a:lnTo>
                <a:lnTo>
                  <a:pt x="396092" y="153998"/>
                </a:lnTo>
                <a:lnTo>
                  <a:pt x="395128" y="153998"/>
                </a:lnTo>
                <a:lnTo>
                  <a:pt x="392978" y="153005"/>
                </a:lnTo>
                <a:lnTo>
                  <a:pt x="392978" y="152343"/>
                </a:lnTo>
                <a:lnTo>
                  <a:pt x="393225" y="152012"/>
                </a:lnTo>
                <a:lnTo>
                  <a:pt x="393225" y="151682"/>
                </a:lnTo>
                <a:lnTo>
                  <a:pt x="392757" y="151351"/>
                </a:lnTo>
                <a:lnTo>
                  <a:pt x="391573" y="152012"/>
                </a:lnTo>
                <a:lnTo>
                  <a:pt x="390139" y="152012"/>
                </a:lnTo>
                <a:lnTo>
                  <a:pt x="389890" y="151682"/>
                </a:lnTo>
                <a:lnTo>
                  <a:pt x="390139" y="151020"/>
                </a:lnTo>
                <a:lnTo>
                  <a:pt x="391793" y="149696"/>
                </a:lnTo>
                <a:lnTo>
                  <a:pt x="391793" y="149365"/>
                </a:lnTo>
                <a:lnTo>
                  <a:pt x="391573" y="149034"/>
                </a:lnTo>
                <a:lnTo>
                  <a:pt x="391324" y="148703"/>
                </a:lnTo>
                <a:lnTo>
                  <a:pt x="390139" y="149365"/>
                </a:lnTo>
                <a:lnTo>
                  <a:pt x="390359" y="148372"/>
                </a:lnTo>
                <a:lnTo>
                  <a:pt x="389890" y="148372"/>
                </a:lnTo>
                <a:lnTo>
                  <a:pt x="390359" y="147710"/>
                </a:lnTo>
                <a:lnTo>
                  <a:pt x="390139" y="147048"/>
                </a:lnTo>
                <a:lnTo>
                  <a:pt x="389422" y="147379"/>
                </a:lnTo>
                <a:lnTo>
                  <a:pt x="388926" y="147379"/>
                </a:lnTo>
                <a:lnTo>
                  <a:pt x="388926" y="146717"/>
                </a:lnTo>
                <a:lnTo>
                  <a:pt x="389642" y="145695"/>
                </a:lnTo>
                <a:lnTo>
                  <a:pt x="390856" y="144372"/>
                </a:lnTo>
                <a:lnTo>
                  <a:pt x="391573" y="143379"/>
                </a:lnTo>
                <a:lnTo>
                  <a:pt x="390607" y="142055"/>
                </a:lnTo>
                <a:lnTo>
                  <a:pt x="390856" y="141724"/>
                </a:lnTo>
                <a:lnTo>
                  <a:pt x="395624" y="131739"/>
                </a:lnTo>
                <a:lnTo>
                  <a:pt x="398463" y="130746"/>
                </a:lnTo>
                <a:lnTo>
                  <a:pt x="402762" y="130746"/>
                </a:lnTo>
                <a:lnTo>
                  <a:pt x="403232" y="130746"/>
                </a:lnTo>
                <a:lnTo>
                  <a:pt x="407780" y="129063"/>
                </a:lnTo>
                <a:lnTo>
                  <a:pt x="408248" y="128732"/>
                </a:lnTo>
                <a:lnTo>
                  <a:pt x="409433" y="128070"/>
                </a:lnTo>
                <a:lnTo>
                  <a:pt x="412548" y="125063"/>
                </a:lnTo>
                <a:lnTo>
                  <a:pt x="412769" y="118416"/>
                </a:lnTo>
                <a:lnTo>
                  <a:pt x="416352" y="116071"/>
                </a:lnTo>
                <a:lnTo>
                  <a:pt x="416848" y="116402"/>
                </a:lnTo>
                <a:lnTo>
                  <a:pt x="417786" y="116071"/>
                </a:lnTo>
                <a:lnTo>
                  <a:pt x="418502" y="115740"/>
                </a:lnTo>
                <a:lnTo>
                  <a:pt x="420183" y="115409"/>
                </a:lnTo>
                <a:lnTo>
                  <a:pt x="423271" y="112734"/>
                </a:lnTo>
                <a:lnTo>
                  <a:pt x="426136" y="110417"/>
                </a:lnTo>
                <a:lnTo>
                  <a:pt x="430437" y="108404"/>
                </a:lnTo>
                <a:lnTo>
                  <a:pt x="431374" y="107742"/>
                </a:lnTo>
                <a:lnTo>
                  <a:pt x="433276" y="107742"/>
                </a:lnTo>
                <a:lnTo>
                  <a:pt x="433525" y="107742"/>
                </a:lnTo>
                <a:lnTo>
                  <a:pt x="433772" y="107742"/>
                </a:lnTo>
                <a:lnTo>
                  <a:pt x="434242" y="108073"/>
                </a:lnTo>
                <a:lnTo>
                  <a:pt x="434489" y="108404"/>
                </a:lnTo>
                <a:lnTo>
                  <a:pt x="434709" y="108404"/>
                </a:lnTo>
                <a:lnTo>
                  <a:pt x="437108" y="107411"/>
                </a:lnTo>
                <a:lnTo>
                  <a:pt x="438293" y="106417"/>
                </a:lnTo>
                <a:lnTo>
                  <a:pt x="439478" y="105727"/>
                </a:lnTo>
                <a:lnTo>
                  <a:pt x="440443" y="104403"/>
                </a:lnTo>
                <a:lnTo>
                  <a:pt x="441408" y="104403"/>
                </a:lnTo>
                <a:lnTo>
                  <a:pt x="446176" y="100073"/>
                </a:lnTo>
                <a:lnTo>
                  <a:pt x="447362" y="98721"/>
                </a:lnTo>
                <a:lnTo>
                  <a:pt x="451881" y="94060"/>
                </a:lnTo>
                <a:lnTo>
                  <a:pt x="453094" y="89701"/>
                </a:lnTo>
                <a:lnTo>
                  <a:pt x="453315" y="87688"/>
                </a:lnTo>
                <a:lnTo>
                  <a:pt x="458083" y="80681"/>
                </a:lnTo>
                <a:lnTo>
                  <a:pt x="461418" y="77648"/>
                </a:lnTo>
                <a:lnTo>
                  <a:pt x="462631" y="76324"/>
                </a:lnTo>
                <a:lnTo>
                  <a:pt x="466187" y="72296"/>
                </a:lnTo>
                <a:lnTo>
                  <a:pt x="470019" y="68628"/>
                </a:lnTo>
                <a:lnTo>
                  <a:pt x="470239" y="68269"/>
                </a:lnTo>
                <a:lnTo>
                  <a:pt x="475256" y="63911"/>
                </a:lnTo>
                <a:lnTo>
                  <a:pt x="475972" y="62918"/>
                </a:lnTo>
                <a:lnTo>
                  <a:pt x="479556" y="59222"/>
                </a:lnTo>
                <a:lnTo>
                  <a:pt x="486226" y="52188"/>
                </a:lnTo>
                <a:lnTo>
                  <a:pt x="487908" y="50175"/>
                </a:lnTo>
                <a:lnTo>
                  <a:pt x="488127" y="50175"/>
                </a:lnTo>
                <a:lnTo>
                  <a:pt x="488624" y="49843"/>
                </a:lnTo>
                <a:lnTo>
                  <a:pt x="490994" y="47830"/>
                </a:lnTo>
                <a:lnTo>
                  <a:pt x="491243" y="47830"/>
                </a:lnTo>
                <a:lnTo>
                  <a:pt x="493613" y="45458"/>
                </a:lnTo>
                <a:lnTo>
                  <a:pt x="495046" y="44134"/>
                </a:lnTo>
                <a:lnTo>
                  <a:pt x="497444" y="42121"/>
                </a:lnTo>
                <a:lnTo>
                  <a:pt x="498630" y="39417"/>
                </a:lnTo>
                <a:lnTo>
                  <a:pt x="500532" y="39086"/>
                </a:lnTo>
                <a:lnTo>
                  <a:pt x="501717" y="38065"/>
                </a:lnTo>
                <a:lnTo>
                  <a:pt x="503646" y="37734"/>
                </a:lnTo>
                <a:lnTo>
                  <a:pt x="503646" y="36741"/>
                </a:lnTo>
                <a:lnTo>
                  <a:pt x="506485" y="33376"/>
                </a:lnTo>
                <a:lnTo>
                  <a:pt x="507698" y="33707"/>
                </a:lnTo>
                <a:lnTo>
                  <a:pt x="511033" y="31004"/>
                </a:lnTo>
                <a:lnTo>
                  <a:pt x="511503" y="30673"/>
                </a:lnTo>
                <a:lnTo>
                  <a:pt x="510786" y="28991"/>
                </a:lnTo>
                <a:lnTo>
                  <a:pt x="513652" y="26976"/>
                </a:lnTo>
                <a:lnTo>
                  <a:pt x="515334" y="25956"/>
                </a:lnTo>
                <a:lnTo>
                  <a:pt x="516739" y="25625"/>
                </a:lnTo>
                <a:lnTo>
                  <a:pt x="517952" y="24604"/>
                </a:lnTo>
                <a:lnTo>
                  <a:pt x="518421" y="23942"/>
                </a:lnTo>
                <a:lnTo>
                  <a:pt x="519854" y="23942"/>
                </a:lnTo>
                <a:lnTo>
                  <a:pt x="521040" y="22260"/>
                </a:lnTo>
                <a:lnTo>
                  <a:pt x="522721" y="22260"/>
                </a:lnTo>
                <a:lnTo>
                  <a:pt x="523906" y="21598"/>
                </a:lnTo>
                <a:lnTo>
                  <a:pt x="524375" y="21239"/>
                </a:lnTo>
                <a:lnTo>
                  <a:pt x="526993" y="19887"/>
                </a:lnTo>
                <a:lnTo>
                  <a:pt x="530108" y="19225"/>
                </a:lnTo>
                <a:lnTo>
                  <a:pt x="530108" y="18563"/>
                </a:lnTo>
                <a:lnTo>
                  <a:pt x="530576" y="16192"/>
                </a:lnTo>
                <a:lnTo>
                  <a:pt x="532479" y="15171"/>
                </a:lnTo>
                <a:lnTo>
                  <a:pt x="533912" y="15530"/>
                </a:lnTo>
                <a:lnTo>
                  <a:pt x="534877" y="14178"/>
                </a:lnTo>
                <a:lnTo>
                  <a:pt x="538680" y="13847"/>
                </a:lnTo>
                <a:lnTo>
                  <a:pt x="539176" y="13158"/>
                </a:lnTo>
                <a:lnTo>
                  <a:pt x="542980" y="11144"/>
                </a:lnTo>
                <a:lnTo>
                  <a:pt x="544165" y="10123"/>
                </a:lnTo>
                <a:lnTo>
                  <a:pt x="545378" y="9103"/>
                </a:lnTo>
                <a:lnTo>
                  <a:pt x="546095" y="8110"/>
                </a:lnTo>
                <a:lnTo>
                  <a:pt x="546095" y="7088"/>
                </a:lnTo>
                <a:lnTo>
                  <a:pt x="546811" y="6068"/>
                </a:lnTo>
                <a:lnTo>
                  <a:pt x="549182" y="5075"/>
                </a:lnTo>
                <a:lnTo>
                  <a:pt x="552269" y="5075"/>
                </a:lnTo>
                <a:lnTo>
                  <a:pt x="552985" y="5075"/>
                </a:lnTo>
                <a:lnTo>
                  <a:pt x="556569" y="5075"/>
                </a:lnTo>
                <a:lnTo>
                  <a:pt x="557534" y="3724"/>
                </a:lnTo>
                <a:lnTo>
                  <a:pt x="558967" y="2372"/>
                </a:lnTo>
                <a:lnTo>
                  <a:pt x="560152" y="2372"/>
                </a:lnTo>
                <a:lnTo>
                  <a:pt x="561338" y="2372"/>
                </a:lnTo>
                <a:lnTo>
                  <a:pt x="561835" y="1683"/>
                </a:lnTo>
                <a:lnTo>
                  <a:pt x="562523" y="1683"/>
                </a:lnTo>
                <a:lnTo>
                  <a:pt x="563736" y="690"/>
                </a:lnTo>
                <a:lnTo>
                  <a:pt x="564204" y="690"/>
                </a:lnTo>
                <a:close/>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44" name="OH">
            <a:extLst>
              <a:ext uri="{FF2B5EF4-FFF2-40B4-BE49-F238E27FC236}">
                <a16:creationId xmlns:a16="http://schemas.microsoft.com/office/drawing/2014/main" id="{B65D6E69-B679-E2DC-4F22-95DDC05743B9}"/>
              </a:ext>
            </a:extLst>
          </p:cNvPr>
          <p:cNvSpPr/>
          <p:nvPr/>
        </p:nvSpPr>
        <p:spPr>
          <a:xfrm>
            <a:off x="6591245" y="3557974"/>
            <a:ext cx="426496" cy="464588"/>
          </a:xfrm>
          <a:custGeom>
            <a:avLst/>
            <a:gdLst>
              <a:gd name="connsiteX0" fmla="*/ 156 w 466367"/>
              <a:gd name="connsiteY0" fmla="*/ 393061 h 508019"/>
              <a:gd name="connsiteX1" fmla="*/ 156 w 466367"/>
              <a:gd name="connsiteY1" fmla="*/ 392774 h 508019"/>
              <a:gd name="connsiteX2" fmla="*/ 156 w 466367"/>
              <a:gd name="connsiteY2" fmla="*/ 390739 h 508019"/>
              <a:gd name="connsiteX3" fmla="*/ 156 w 466367"/>
              <a:gd name="connsiteY3" fmla="*/ 390139 h 508019"/>
              <a:gd name="connsiteX4" fmla="*/ 156 w 466367"/>
              <a:gd name="connsiteY4" fmla="*/ 389853 h 508019"/>
              <a:gd name="connsiteX5" fmla="*/ 156 w 466367"/>
              <a:gd name="connsiteY5" fmla="*/ 389279 h 508019"/>
              <a:gd name="connsiteX6" fmla="*/ 156 w 466367"/>
              <a:gd name="connsiteY6" fmla="*/ 388392 h 508019"/>
              <a:gd name="connsiteX7" fmla="*/ 156 w 466367"/>
              <a:gd name="connsiteY7" fmla="*/ 388105 h 508019"/>
              <a:gd name="connsiteX8" fmla="*/ 156 w 466367"/>
              <a:gd name="connsiteY8" fmla="*/ 387531 h 508019"/>
              <a:gd name="connsiteX9" fmla="*/ 156 w 466367"/>
              <a:gd name="connsiteY9" fmla="*/ 387218 h 508019"/>
              <a:gd name="connsiteX10" fmla="*/ 156 w 466367"/>
              <a:gd name="connsiteY10" fmla="*/ 386931 h 508019"/>
              <a:gd name="connsiteX11" fmla="*/ 156 w 466367"/>
              <a:gd name="connsiteY11" fmla="*/ 386357 h 508019"/>
              <a:gd name="connsiteX12" fmla="*/ 156 w 466367"/>
              <a:gd name="connsiteY12" fmla="*/ 382261 h 508019"/>
              <a:gd name="connsiteX13" fmla="*/ 156 w 466367"/>
              <a:gd name="connsiteY13" fmla="*/ 381688 h 508019"/>
              <a:gd name="connsiteX14" fmla="*/ 156 w 466367"/>
              <a:gd name="connsiteY14" fmla="*/ 376158 h 508019"/>
              <a:gd name="connsiteX15" fmla="*/ 390 w 466367"/>
              <a:gd name="connsiteY15" fmla="*/ 370027 h 508019"/>
              <a:gd name="connsiteX16" fmla="*/ 390 w 466367"/>
              <a:gd name="connsiteY16" fmla="*/ 364184 h 508019"/>
              <a:gd name="connsiteX17" fmla="*/ 625 w 466367"/>
              <a:gd name="connsiteY17" fmla="*/ 358028 h 508019"/>
              <a:gd name="connsiteX18" fmla="*/ 625 w 466367"/>
              <a:gd name="connsiteY18" fmla="*/ 357741 h 508019"/>
              <a:gd name="connsiteX19" fmla="*/ 625 w 466367"/>
              <a:gd name="connsiteY19" fmla="*/ 353646 h 508019"/>
              <a:gd name="connsiteX20" fmla="*/ 625 w 466367"/>
              <a:gd name="connsiteY20" fmla="*/ 353359 h 508019"/>
              <a:gd name="connsiteX21" fmla="*/ 625 w 466367"/>
              <a:gd name="connsiteY21" fmla="*/ 351898 h 508019"/>
              <a:gd name="connsiteX22" fmla="*/ 625 w 466367"/>
              <a:gd name="connsiteY22" fmla="*/ 348089 h 508019"/>
              <a:gd name="connsiteX23" fmla="*/ 625 w 466367"/>
              <a:gd name="connsiteY23" fmla="*/ 345741 h 508019"/>
              <a:gd name="connsiteX24" fmla="*/ 625 w 466367"/>
              <a:gd name="connsiteY24" fmla="*/ 345455 h 508019"/>
              <a:gd name="connsiteX25" fmla="*/ 625 w 466367"/>
              <a:gd name="connsiteY25" fmla="*/ 345168 h 508019"/>
              <a:gd name="connsiteX26" fmla="*/ 625 w 466367"/>
              <a:gd name="connsiteY26" fmla="*/ 344568 h 508019"/>
              <a:gd name="connsiteX27" fmla="*/ 625 w 466367"/>
              <a:gd name="connsiteY27" fmla="*/ 341359 h 508019"/>
              <a:gd name="connsiteX28" fmla="*/ 625 w 466367"/>
              <a:gd name="connsiteY28" fmla="*/ 338438 h 508019"/>
              <a:gd name="connsiteX29" fmla="*/ 625 w 466367"/>
              <a:gd name="connsiteY29" fmla="*/ 336664 h 508019"/>
              <a:gd name="connsiteX30" fmla="*/ 625 w 466367"/>
              <a:gd name="connsiteY30" fmla="*/ 335203 h 508019"/>
              <a:gd name="connsiteX31" fmla="*/ 625 w 466367"/>
              <a:gd name="connsiteY31" fmla="*/ 333142 h 508019"/>
              <a:gd name="connsiteX32" fmla="*/ 625 w 466367"/>
              <a:gd name="connsiteY32" fmla="*/ 332855 h 508019"/>
              <a:gd name="connsiteX33" fmla="*/ 625 w 466367"/>
              <a:gd name="connsiteY33" fmla="*/ 331107 h 508019"/>
              <a:gd name="connsiteX34" fmla="*/ 625 w 466367"/>
              <a:gd name="connsiteY34" fmla="*/ 329334 h 508019"/>
              <a:gd name="connsiteX35" fmla="*/ 625 w 466367"/>
              <a:gd name="connsiteY35" fmla="*/ 322890 h 508019"/>
              <a:gd name="connsiteX36" fmla="*/ 625 w 466367"/>
              <a:gd name="connsiteY36" fmla="*/ 320543 h 508019"/>
              <a:gd name="connsiteX37" fmla="*/ 625 w 466367"/>
              <a:gd name="connsiteY37" fmla="*/ 314674 h 508019"/>
              <a:gd name="connsiteX38" fmla="*/ 625 w 466367"/>
              <a:gd name="connsiteY38" fmla="*/ 314387 h 508019"/>
              <a:gd name="connsiteX39" fmla="*/ 625 w 466367"/>
              <a:gd name="connsiteY39" fmla="*/ 312613 h 508019"/>
              <a:gd name="connsiteX40" fmla="*/ 625 w 466367"/>
              <a:gd name="connsiteY40" fmla="*/ 310839 h 508019"/>
              <a:gd name="connsiteX41" fmla="*/ 625 w 466367"/>
              <a:gd name="connsiteY41" fmla="*/ 310552 h 508019"/>
              <a:gd name="connsiteX42" fmla="*/ 833 w 466367"/>
              <a:gd name="connsiteY42" fmla="*/ 309091 h 508019"/>
              <a:gd name="connsiteX43" fmla="*/ 833 w 466367"/>
              <a:gd name="connsiteY43" fmla="*/ 308804 h 508019"/>
              <a:gd name="connsiteX44" fmla="*/ 833 w 466367"/>
              <a:gd name="connsiteY44" fmla="*/ 308491 h 508019"/>
              <a:gd name="connsiteX45" fmla="*/ 833 w 466367"/>
              <a:gd name="connsiteY45" fmla="*/ 308204 h 508019"/>
              <a:gd name="connsiteX46" fmla="*/ 833 w 466367"/>
              <a:gd name="connsiteY46" fmla="*/ 307917 h 508019"/>
              <a:gd name="connsiteX47" fmla="*/ 833 w 466367"/>
              <a:gd name="connsiteY47" fmla="*/ 306430 h 508019"/>
              <a:gd name="connsiteX48" fmla="*/ 833 w 466367"/>
              <a:gd name="connsiteY48" fmla="*/ 305570 h 508019"/>
              <a:gd name="connsiteX49" fmla="*/ 833 w 466367"/>
              <a:gd name="connsiteY49" fmla="*/ 304969 h 508019"/>
              <a:gd name="connsiteX50" fmla="*/ 833 w 466367"/>
              <a:gd name="connsiteY50" fmla="*/ 302335 h 508019"/>
              <a:gd name="connsiteX51" fmla="*/ 833 w 466367"/>
              <a:gd name="connsiteY51" fmla="*/ 299674 h 508019"/>
              <a:gd name="connsiteX52" fmla="*/ 833 w 466367"/>
              <a:gd name="connsiteY52" fmla="*/ 298213 h 508019"/>
              <a:gd name="connsiteX53" fmla="*/ 833 w 466367"/>
              <a:gd name="connsiteY53" fmla="*/ 296152 h 508019"/>
              <a:gd name="connsiteX54" fmla="*/ 833 w 466367"/>
              <a:gd name="connsiteY54" fmla="*/ 295266 h 508019"/>
              <a:gd name="connsiteX55" fmla="*/ 833 w 466367"/>
              <a:gd name="connsiteY55" fmla="*/ 294666 h 508019"/>
              <a:gd name="connsiteX56" fmla="*/ 1068 w 466367"/>
              <a:gd name="connsiteY56" fmla="*/ 288197 h 508019"/>
              <a:gd name="connsiteX57" fmla="*/ 1068 w 466367"/>
              <a:gd name="connsiteY57" fmla="*/ 284962 h 508019"/>
              <a:gd name="connsiteX58" fmla="*/ 1068 w 466367"/>
              <a:gd name="connsiteY58" fmla="*/ 283501 h 508019"/>
              <a:gd name="connsiteX59" fmla="*/ 1068 w 466367"/>
              <a:gd name="connsiteY59" fmla="*/ 281414 h 508019"/>
              <a:gd name="connsiteX60" fmla="*/ 1068 w 466367"/>
              <a:gd name="connsiteY60" fmla="*/ 279353 h 508019"/>
              <a:gd name="connsiteX61" fmla="*/ 1276 w 466367"/>
              <a:gd name="connsiteY61" fmla="*/ 277293 h 508019"/>
              <a:gd name="connsiteX62" fmla="*/ 1276 w 466367"/>
              <a:gd name="connsiteY62" fmla="*/ 272284 h 508019"/>
              <a:gd name="connsiteX63" fmla="*/ 1276 w 466367"/>
              <a:gd name="connsiteY63" fmla="*/ 271110 h 508019"/>
              <a:gd name="connsiteX64" fmla="*/ 1276 w 466367"/>
              <a:gd name="connsiteY64" fmla="*/ 270510 h 508019"/>
              <a:gd name="connsiteX65" fmla="*/ 1276 w 466367"/>
              <a:gd name="connsiteY65" fmla="*/ 269050 h 508019"/>
              <a:gd name="connsiteX66" fmla="*/ 1276 w 466367"/>
              <a:gd name="connsiteY66" fmla="*/ 266389 h 508019"/>
              <a:gd name="connsiteX67" fmla="*/ 1276 w 466367"/>
              <a:gd name="connsiteY67" fmla="*/ 266102 h 508019"/>
              <a:gd name="connsiteX68" fmla="*/ 1511 w 466367"/>
              <a:gd name="connsiteY68" fmla="*/ 259006 h 508019"/>
              <a:gd name="connsiteX69" fmla="*/ 1511 w 466367"/>
              <a:gd name="connsiteY69" fmla="*/ 258720 h 508019"/>
              <a:gd name="connsiteX70" fmla="*/ 1511 w 466367"/>
              <a:gd name="connsiteY70" fmla="*/ 257233 h 508019"/>
              <a:gd name="connsiteX71" fmla="*/ 1511 w 466367"/>
              <a:gd name="connsiteY71" fmla="*/ 256946 h 508019"/>
              <a:gd name="connsiteX72" fmla="*/ 1511 w 466367"/>
              <a:gd name="connsiteY72" fmla="*/ 256346 h 508019"/>
              <a:gd name="connsiteX73" fmla="*/ 1511 w 466367"/>
              <a:gd name="connsiteY73" fmla="*/ 256059 h 508019"/>
              <a:gd name="connsiteX74" fmla="*/ 1511 w 466367"/>
              <a:gd name="connsiteY74" fmla="*/ 255746 h 508019"/>
              <a:gd name="connsiteX75" fmla="*/ 1511 w 466367"/>
              <a:gd name="connsiteY75" fmla="*/ 254572 h 508019"/>
              <a:gd name="connsiteX76" fmla="*/ 1511 w 466367"/>
              <a:gd name="connsiteY76" fmla="*/ 254285 h 508019"/>
              <a:gd name="connsiteX77" fmla="*/ 1746 w 466367"/>
              <a:gd name="connsiteY77" fmla="*/ 252511 h 508019"/>
              <a:gd name="connsiteX78" fmla="*/ 1746 w 466367"/>
              <a:gd name="connsiteY78" fmla="*/ 246303 h 508019"/>
              <a:gd name="connsiteX79" fmla="*/ 1746 w 466367"/>
              <a:gd name="connsiteY79" fmla="*/ 241268 h 508019"/>
              <a:gd name="connsiteX80" fmla="*/ 1746 w 466367"/>
              <a:gd name="connsiteY80" fmla="*/ 240381 h 508019"/>
              <a:gd name="connsiteX81" fmla="*/ 1746 w 466367"/>
              <a:gd name="connsiteY81" fmla="*/ 235634 h 508019"/>
              <a:gd name="connsiteX82" fmla="*/ 1746 w 466367"/>
              <a:gd name="connsiteY82" fmla="*/ 234173 h 508019"/>
              <a:gd name="connsiteX83" fmla="*/ 1746 w 466367"/>
              <a:gd name="connsiteY83" fmla="*/ 230025 h 508019"/>
              <a:gd name="connsiteX84" fmla="*/ 1746 w 466367"/>
              <a:gd name="connsiteY84" fmla="*/ 227939 h 508019"/>
              <a:gd name="connsiteX85" fmla="*/ 1746 w 466367"/>
              <a:gd name="connsiteY85" fmla="*/ 227051 h 508019"/>
              <a:gd name="connsiteX86" fmla="*/ 1746 w 466367"/>
              <a:gd name="connsiteY86" fmla="*/ 225878 h 508019"/>
              <a:gd name="connsiteX87" fmla="*/ 1746 w 466367"/>
              <a:gd name="connsiteY87" fmla="*/ 224965 h 508019"/>
              <a:gd name="connsiteX88" fmla="*/ 1746 w 466367"/>
              <a:gd name="connsiteY88" fmla="*/ 220817 h 508019"/>
              <a:gd name="connsiteX89" fmla="*/ 1746 w 466367"/>
              <a:gd name="connsiteY89" fmla="*/ 218443 h 508019"/>
              <a:gd name="connsiteX90" fmla="*/ 1746 w 466367"/>
              <a:gd name="connsiteY90" fmla="*/ 218156 h 508019"/>
              <a:gd name="connsiteX91" fmla="*/ 1954 w 466367"/>
              <a:gd name="connsiteY91" fmla="*/ 215496 h 508019"/>
              <a:gd name="connsiteX92" fmla="*/ 1954 w 466367"/>
              <a:gd name="connsiteY92" fmla="*/ 212809 h 508019"/>
              <a:gd name="connsiteX93" fmla="*/ 1954 w 466367"/>
              <a:gd name="connsiteY93" fmla="*/ 211922 h 508019"/>
              <a:gd name="connsiteX94" fmla="*/ 1954 w 466367"/>
              <a:gd name="connsiteY94" fmla="*/ 209261 h 508019"/>
              <a:gd name="connsiteX95" fmla="*/ 1954 w 466367"/>
              <a:gd name="connsiteY95" fmla="*/ 205687 h 508019"/>
              <a:gd name="connsiteX96" fmla="*/ 1954 w 466367"/>
              <a:gd name="connsiteY96" fmla="*/ 203027 h 508019"/>
              <a:gd name="connsiteX97" fmla="*/ 1954 w 466367"/>
              <a:gd name="connsiteY97" fmla="*/ 201540 h 508019"/>
              <a:gd name="connsiteX98" fmla="*/ 1954 w 466367"/>
              <a:gd name="connsiteY98" fmla="*/ 199453 h 508019"/>
              <a:gd name="connsiteX99" fmla="*/ 1954 w 466367"/>
              <a:gd name="connsiteY99" fmla="*/ 193218 h 508019"/>
              <a:gd name="connsiteX100" fmla="*/ 1954 w 466367"/>
              <a:gd name="connsiteY100" fmla="*/ 192618 h 508019"/>
              <a:gd name="connsiteX101" fmla="*/ 1954 w 466367"/>
              <a:gd name="connsiteY101" fmla="*/ 190819 h 508019"/>
              <a:gd name="connsiteX102" fmla="*/ 1954 w 466367"/>
              <a:gd name="connsiteY102" fmla="*/ 190244 h 508019"/>
              <a:gd name="connsiteX103" fmla="*/ 1954 w 466367"/>
              <a:gd name="connsiteY103" fmla="*/ 188158 h 508019"/>
              <a:gd name="connsiteX104" fmla="*/ 1954 w 466367"/>
              <a:gd name="connsiteY104" fmla="*/ 186071 h 508019"/>
              <a:gd name="connsiteX105" fmla="*/ 1954 w 466367"/>
              <a:gd name="connsiteY105" fmla="*/ 185758 h 508019"/>
              <a:gd name="connsiteX106" fmla="*/ 1954 w 466367"/>
              <a:gd name="connsiteY106" fmla="*/ 184271 h 508019"/>
              <a:gd name="connsiteX107" fmla="*/ 1954 w 466367"/>
              <a:gd name="connsiteY107" fmla="*/ 181897 h 508019"/>
              <a:gd name="connsiteX108" fmla="*/ 1954 w 466367"/>
              <a:gd name="connsiteY108" fmla="*/ 180697 h 508019"/>
              <a:gd name="connsiteX109" fmla="*/ 1954 w 466367"/>
              <a:gd name="connsiteY109" fmla="*/ 178636 h 508019"/>
              <a:gd name="connsiteX110" fmla="*/ 1954 w 466367"/>
              <a:gd name="connsiteY110" fmla="*/ 177724 h 508019"/>
              <a:gd name="connsiteX111" fmla="*/ 1954 w 466367"/>
              <a:gd name="connsiteY111" fmla="*/ 175350 h 508019"/>
              <a:gd name="connsiteX112" fmla="*/ 1954 w 466367"/>
              <a:gd name="connsiteY112" fmla="*/ 174463 h 508019"/>
              <a:gd name="connsiteX113" fmla="*/ 1954 w 466367"/>
              <a:gd name="connsiteY113" fmla="*/ 170289 h 508019"/>
              <a:gd name="connsiteX114" fmla="*/ 1954 w 466367"/>
              <a:gd name="connsiteY114" fmla="*/ 168202 h 508019"/>
              <a:gd name="connsiteX115" fmla="*/ 1954 w 466367"/>
              <a:gd name="connsiteY115" fmla="*/ 165202 h 508019"/>
              <a:gd name="connsiteX116" fmla="*/ 1954 w 466367"/>
              <a:gd name="connsiteY116" fmla="*/ 155655 h 508019"/>
              <a:gd name="connsiteX117" fmla="*/ 1954 w 466367"/>
              <a:gd name="connsiteY117" fmla="*/ 152681 h 508019"/>
              <a:gd name="connsiteX118" fmla="*/ 1954 w 466367"/>
              <a:gd name="connsiteY118" fmla="*/ 143108 h 508019"/>
              <a:gd name="connsiteX119" fmla="*/ 1954 w 466367"/>
              <a:gd name="connsiteY119" fmla="*/ 140134 h 508019"/>
              <a:gd name="connsiteX120" fmla="*/ 1954 w 466367"/>
              <a:gd name="connsiteY120" fmla="*/ 130534 h 508019"/>
              <a:gd name="connsiteX121" fmla="*/ 1954 w 466367"/>
              <a:gd name="connsiteY121" fmla="*/ 128761 h 508019"/>
              <a:gd name="connsiteX122" fmla="*/ 1954 w 466367"/>
              <a:gd name="connsiteY122" fmla="*/ 127561 h 508019"/>
              <a:gd name="connsiteX123" fmla="*/ 1954 w 466367"/>
              <a:gd name="connsiteY123" fmla="*/ 123961 h 508019"/>
              <a:gd name="connsiteX124" fmla="*/ 1954 w 466367"/>
              <a:gd name="connsiteY124" fmla="*/ 122161 h 508019"/>
              <a:gd name="connsiteX125" fmla="*/ 1746 w 466367"/>
              <a:gd name="connsiteY125" fmla="*/ 121274 h 508019"/>
              <a:gd name="connsiteX126" fmla="*/ 1954 w 466367"/>
              <a:gd name="connsiteY126" fmla="*/ 118274 h 508019"/>
              <a:gd name="connsiteX127" fmla="*/ 1954 w 466367"/>
              <a:gd name="connsiteY127" fmla="*/ 117961 h 508019"/>
              <a:gd name="connsiteX128" fmla="*/ 1954 w 466367"/>
              <a:gd name="connsiteY128" fmla="*/ 116761 h 508019"/>
              <a:gd name="connsiteX129" fmla="*/ 1954 w 466367"/>
              <a:gd name="connsiteY129" fmla="*/ 116474 h 508019"/>
              <a:gd name="connsiteX130" fmla="*/ 1954 w 466367"/>
              <a:gd name="connsiteY130" fmla="*/ 114961 h 508019"/>
              <a:gd name="connsiteX131" fmla="*/ 1954 w 466367"/>
              <a:gd name="connsiteY131" fmla="*/ 105074 h 508019"/>
              <a:gd name="connsiteX132" fmla="*/ 1954 w 466367"/>
              <a:gd name="connsiteY132" fmla="*/ 102675 h 508019"/>
              <a:gd name="connsiteX133" fmla="*/ 1954 w 466367"/>
              <a:gd name="connsiteY133" fmla="*/ 102362 h 508019"/>
              <a:gd name="connsiteX134" fmla="*/ 1746 w 466367"/>
              <a:gd name="connsiteY134" fmla="*/ 94849 h 508019"/>
              <a:gd name="connsiteX135" fmla="*/ 1746 w 466367"/>
              <a:gd name="connsiteY135" fmla="*/ 92449 h 508019"/>
              <a:gd name="connsiteX136" fmla="*/ 1746 w 466367"/>
              <a:gd name="connsiteY136" fmla="*/ 90049 h 508019"/>
              <a:gd name="connsiteX137" fmla="*/ 1746 w 466367"/>
              <a:gd name="connsiteY137" fmla="*/ 88536 h 508019"/>
              <a:gd name="connsiteX138" fmla="*/ 1746 w 466367"/>
              <a:gd name="connsiteY138" fmla="*/ 87336 h 508019"/>
              <a:gd name="connsiteX139" fmla="*/ 1746 w 466367"/>
              <a:gd name="connsiteY139" fmla="*/ 82824 h 508019"/>
              <a:gd name="connsiteX140" fmla="*/ 1746 w 466367"/>
              <a:gd name="connsiteY140" fmla="*/ 82537 h 508019"/>
              <a:gd name="connsiteX141" fmla="*/ 1746 w 466367"/>
              <a:gd name="connsiteY141" fmla="*/ 82224 h 508019"/>
              <a:gd name="connsiteX142" fmla="*/ 1746 w 466367"/>
              <a:gd name="connsiteY142" fmla="*/ 80111 h 508019"/>
              <a:gd name="connsiteX143" fmla="*/ 1746 w 466367"/>
              <a:gd name="connsiteY143" fmla="*/ 78624 h 508019"/>
              <a:gd name="connsiteX144" fmla="*/ 1746 w 466367"/>
              <a:gd name="connsiteY144" fmla="*/ 77398 h 508019"/>
              <a:gd name="connsiteX145" fmla="*/ 1746 w 466367"/>
              <a:gd name="connsiteY145" fmla="*/ 74398 h 508019"/>
              <a:gd name="connsiteX146" fmla="*/ 1746 w 466367"/>
              <a:gd name="connsiteY146" fmla="*/ 71085 h 508019"/>
              <a:gd name="connsiteX147" fmla="*/ 1746 w 466367"/>
              <a:gd name="connsiteY147" fmla="*/ 69285 h 508019"/>
              <a:gd name="connsiteX148" fmla="*/ 1746 w 466367"/>
              <a:gd name="connsiteY148" fmla="*/ 67459 h 508019"/>
              <a:gd name="connsiteX149" fmla="*/ 1746 w 466367"/>
              <a:gd name="connsiteY149" fmla="*/ 65059 h 508019"/>
              <a:gd name="connsiteX150" fmla="*/ 1746 w 466367"/>
              <a:gd name="connsiteY150" fmla="*/ 63259 h 508019"/>
              <a:gd name="connsiteX151" fmla="*/ 1746 w 466367"/>
              <a:gd name="connsiteY151" fmla="*/ 56920 h 508019"/>
              <a:gd name="connsiteX152" fmla="*/ 1511 w 466367"/>
              <a:gd name="connsiteY152" fmla="*/ 52981 h 508019"/>
              <a:gd name="connsiteX153" fmla="*/ 1511 w 466367"/>
              <a:gd name="connsiteY153" fmla="*/ 52381 h 508019"/>
              <a:gd name="connsiteX154" fmla="*/ 1511 w 466367"/>
              <a:gd name="connsiteY154" fmla="*/ 52095 h 508019"/>
              <a:gd name="connsiteX155" fmla="*/ 1746 w 466367"/>
              <a:gd name="connsiteY155" fmla="*/ 50269 h 508019"/>
              <a:gd name="connsiteX156" fmla="*/ 1511 w 466367"/>
              <a:gd name="connsiteY156" fmla="*/ 47243 h 508019"/>
              <a:gd name="connsiteX157" fmla="*/ 1511 w 466367"/>
              <a:gd name="connsiteY157" fmla="*/ 43930 h 508019"/>
              <a:gd name="connsiteX158" fmla="*/ 1511 w 466367"/>
              <a:gd name="connsiteY158" fmla="*/ 42130 h 508019"/>
              <a:gd name="connsiteX159" fmla="*/ 1511 w 466367"/>
              <a:gd name="connsiteY159" fmla="*/ 40904 h 508019"/>
              <a:gd name="connsiteX160" fmla="*/ 7611 w 466367"/>
              <a:gd name="connsiteY160" fmla="*/ 40617 h 508019"/>
              <a:gd name="connsiteX161" fmla="*/ 7819 w 466367"/>
              <a:gd name="connsiteY161" fmla="*/ 40617 h 508019"/>
              <a:gd name="connsiteX162" fmla="*/ 12120 w 466367"/>
              <a:gd name="connsiteY162" fmla="*/ 40617 h 508019"/>
              <a:gd name="connsiteX163" fmla="*/ 14154 w 466367"/>
              <a:gd name="connsiteY163" fmla="*/ 40304 h 508019"/>
              <a:gd name="connsiteX164" fmla="*/ 16395 w 466367"/>
              <a:gd name="connsiteY164" fmla="*/ 40304 h 508019"/>
              <a:gd name="connsiteX165" fmla="*/ 26092 w 466367"/>
              <a:gd name="connsiteY165" fmla="*/ 39991 h 508019"/>
              <a:gd name="connsiteX166" fmla="*/ 27004 w 466367"/>
              <a:gd name="connsiteY166" fmla="*/ 39991 h 508019"/>
              <a:gd name="connsiteX167" fmla="*/ 37379 w 466367"/>
              <a:gd name="connsiteY167" fmla="*/ 39704 h 508019"/>
              <a:gd name="connsiteX168" fmla="*/ 38500 w 466367"/>
              <a:gd name="connsiteY168" fmla="*/ 39704 h 508019"/>
              <a:gd name="connsiteX169" fmla="*/ 39412 w 466367"/>
              <a:gd name="connsiteY169" fmla="*/ 39704 h 508019"/>
              <a:gd name="connsiteX170" fmla="*/ 41420 w 466367"/>
              <a:gd name="connsiteY170" fmla="*/ 39704 h 508019"/>
              <a:gd name="connsiteX171" fmla="*/ 45721 w 466367"/>
              <a:gd name="connsiteY171" fmla="*/ 39391 h 508019"/>
              <a:gd name="connsiteX172" fmla="*/ 45929 w 466367"/>
              <a:gd name="connsiteY172" fmla="*/ 39391 h 508019"/>
              <a:gd name="connsiteX173" fmla="*/ 49996 w 466367"/>
              <a:gd name="connsiteY173" fmla="*/ 39391 h 508019"/>
              <a:gd name="connsiteX174" fmla="*/ 50439 w 466367"/>
              <a:gd name="connsiteY174" fmla="*/ 39391 h 508019"/>
              <a:gd name="connsiteX175" fmla="*/ 61961 w 466367"/>
              <a:gd name="connsiteY175" fmla="*/ 39104 h 508019"/>
              <a:gd name="connsiteX176" fmla="*/ 63994 w 466367"/>
              <a:gd name="connsiteY176" fmla="*/ 38791 h 508019"/>
              <a:gd name="connsiteX177" fmla="*/ 65115 w 466367"/>
              <a:gd name="connsiteY177" fmla="*/ 38791 h 508019"/>
              <a:gd name="connsiteX178" fmla="*/ 66001 w 466367"/>
              <a:gd name="connsiteY178" fmla="*/ 38791 h 508019"/>
              <a:gd name="connsiteX179" fmla="*/ 66236 w 466367"/>
              <a:gd name="connsiteY179" fmla="*/ 38791 h 508019"/>
              <a:gd name="connsiteX180" fmla="*/ 67148 w 466367"/>
              <a:gd name="connsiteY180" fmla="*/ 38791 h 508019"/>
              <a:gd name="connsiteX181" fmla="*/ 74369 w 466367"/>
              <a:gd name="connsiteY181" fmla="*/ 38504 h 508019"/>
              <a:gd name="connsiteX182" fmla="*/ 75933 w 466367"/>
              <a:gd name="connsiteY182" fmla="*/ 38504 h 508019"/>
              <a:gd name="connsiteX183" fmla="*/ 76610 w 466367"/>
              <a:gd name="connsiteY183" fmla="*/ 38504 h 508019"/>
              <a:gd name="connsiteX184" fmla="*/ 80677 w 466367"/>
              <a:gd name="connsiteY184" fmla="*/ 38191 h 508019"/>
              <a:gd name="connsiteX185" fmla="*/ 84952 w 466367"/>
              <a:gd name="connsiteY185" fmla="*/ 38191 h 508019"/>
              <a:gd name="connsiteX186" fmla="*/ 86985 w 466367"/>
              <a:gd name="connsiteY186" fmla="*/ 37878 h 508019"/>
              <a:gd name="connsiteX187" fmla="*/ 89227 w 466367"/>
              <a:gd name="connsiteY187" fmla="*/ 37878 h 508019"/>
              <a:gd name="connsiteX188" fmla="*/ 93528 w 466367"/>
              <a:gd name="connsiteY188" fmla="*/ 37878 h 508019"/>
              <a:gd name="connsiteX189" fmla="*/ 99836 w 466367"/>
              <a:gd name="connsiteY189" fmla="*/ 37591 h 508019"/>
              <a:gd name="connsiteX190" fmla="*/ 101870 w 466367"/>
              <a:gd name="connsiteY190" fmla="*/ 37591 h 508019"/>
              <a:gd name="connsiteX191" fmla="*/ 104346 w 466367"/>
              <a:gd name="connsiteY191" fmla="*/ 37278 h 508019"/>
              <a:gd name="connsiteX192" fmla="*/ 105024 w 466367"/>
              <a:gd name="connsiteY192" fmla="*/ 37278 h 508019"/>
              <a:gd name="connsiteX193" fmla="*/ 109533 w 466367"/>
              <a:gd name="connsiteY193" fmla="*/ 36991 h 508019"/>
              <a:gd name="connsiteX194" fmla="*/ 109976 w 466367"/>
              <a:gd name="connsiteY194" fmla="*/ 36991 h 508019"/>
              <a:gd name="connsiteX195" fmla="*/ 112688 w 466367"/>
              <a:gd name="connsiteY195" fmla="*/ 36991 h 508019"/>
              <a:gd name="connsiteX196" fmla="*/ 114721 w 466367"/>
              <a:gd name="connsiteY196" fmla="*/ 36991 h 508019"/>
              <a:gd name="connsiteX197" fmla="*/ 116519 w 466367"/>
              <a:gd name="connsiteY197" fmla="*/ 36991 h 508019"/>
              <a:gd name="connsiteX198" fmla="*/ 116754 w 466367"/>
              <a:gd name="connsiteY198" fmla="*/ 36991 h 508019"/>
              <a:gd name="connsiteX199" fmla="*/ 119230 w 466367"/>
              <a:gd name="connsiteY199" fmla="*/ 36678 h 508019"/>
              <a:gd name="connsiteX200" fmla="*/ 120586 w 466367"/>
              <a:gd name="connsiteY200" fmla="*/ 36678 h 508019"/>
              <a:gd name="connsiteX201" fmla="*/ 121263 w 466367"/>
              <a:gd name="connsiteY201" fmla="*/ 36678 h 508019"/>
              <a:gd name="connsiteX202" fmla="*/ 122853 w 466367"/>
              <a:gd name="connsiteY202" fmla="*/ 36678 h 508019"/>
              <a:gd name="connsiteX203" fmla="*/ 123062 w 466367"/>
              <a:gd name="connsiteY203" fmla="*/ 36678 h 508019"/>
              <a:gd name="connsiteX204" fmla="*/ 125095 w 466367"/>
              <a:gd name="connsiteY204" fmla="*/ 36365 h 508019"/>
              <a:gd name="connsiteX205" fmla="*/ 125330 w 466367"/>
              <a:gd name="connsiteY205" fmla="*/ 36365 h 508019"/>
              <a:gd name="connsiteX206" fmla="*/ 126894 w 466367"/>
              <a:gd name="connsiteY206" fmla="*/ 36365 h 508019"/>
              <a:gd name="connsiteX207" fmla="*/ 127363 w 466367"/>
              <a:gd name="connsiteY207" fmla="*/ 36365 h 508019"/>
              <a:gd name="connsiteX208" fmla="*/ 128041 w 466367"/>
              <a:gd name="connsiteY208" fmla="*/ 36365 h 508019"/>
              <a:gd name="connsiteX209" fmla="*/ 128484 w 466367"/>
              <a:gd name="connsiteY209" fmla="*/ 36365 h 508019"/>
              <a:gd name="connsiteX210" fmla="*/ 128927 w 466367"/>
              <a:gd name="connsiteY210" fmla="*/ 36365 h 508019"/>
              <a:gd name="connsiteX211" fmla="*/ 129840 w 466367"/>
              <a:gd name="connsiteY211" fmla="*/ 36365 h 508019"/>
              <a:gd name="connsiteX212" fmla="*/ 130726 w 466367"/>
              <a:gd name="connsiteY212" fmla="*/ 36365 h 508019"/>
              <a:gd name="connsiteX213" fmla="*/ 131195 w 466367"/>
              <a:gd name="connsiteY213" fmla="*/ 36078 h 508019"/>
              <a:gd name="connsiteX214" fmla="*/ 131873 w 466367"/>
              <a:gd name="connsiteY214" fmla="*/ 36078 h 508019"/>
              <a:gd name="connsiteX215" fmla="*/ 132994 w 466367"/>
              <a:gd name="connsiteY215" fmla="*/ 36078 h 508019"/>
              <a:gd name="connsiteX216" fmla="*/ 133880 w 466367"/>
              <a:gd name="connsiteY216" fmla="*/ 36078 h 508019"/>
              <a:gd name="connsiteX217" fmla="*/ 135913 w 466367"/>
              <a:gd name="connsiteY217" fmla="*/ 36078 h 508019"/>
              <a:gd name="connsiteX218" fmla="*/ 137946 w 466367"/>
              <a:gd name="connsiteY218" fmla="*/ 36078 h 508019"/>
              <a:gd name="connsiteX219" fmla="*/ 139537 w 466367"/>
              <a:gd name="connsiteY219" fmla="*/ 35765 h 508019"/>
              <a:gd name="connsiteX220" fmla="*/ 140214 w 466367"/>
              <a:gd name="connsiteY220" fmla="*/ 35765 h 508019"/>
              <a:gd name="connsiteX221" fmla="*/ 140892 w 466367"/>
              <a:gd name="connsiteY221" fmla="*/ 35765 h 508019"/>
              <a:gd name="connsiteX222" fmla="*/ 142691 w 466367"/>
              <a:gd name="connsiteY222" fmla="*/ 35765 h 508019"/>
              <a:gd name="connsiteX223" fmla="*/ 142899 w 466367"/>
              <a:gd name="connsiteY223" fmla="*/ 35765 h 508019"/>
              <a:gd name="connsiteX224" fmla="*/ 143368 w 466367"/>
              <a:gd name="connsiteY224" fmla="*/ 35765 h 508019"/>
              <a:gd name="connsiteX225" fmla="*/ 144046 w 466367"/>
              <a:gd name="connsiteY225" fmla="*/ 35765 h 508019"/>
              <a:gd name="connsiteX226" fmla="*/ 144489 w 466367"/>
              <a:gd name="connsiteY226" fmla="*/ 35765 h 508019"/>
              <a:gd name="connsiteX227" fmla="*/ 145167 w 466367"/>
              <a:gd name="connsiteY227" fmla="*/ 35765 h 508019"/>
              <a:gd name="connsiteX228" fmla="*/ 146757 w 466367"/>
              <a:gd name="connsiteY228" fmla="*/ 35765 h 508019"/>
              <a:gd name="connsiteX229" fmla="*/ 147200 w 466367"/>
              <a:gd name="connsiteY229" fmla="*/ 35765 h 508019"/>
              <a:gd name="connsiteX230" fmla="*/ 148321 w 466367"/>
              <a:gd name="connsiteY230" fmla="*/ 35765 h 508019"/>
              <a:gd name="connsiteX231" fmla="*/ 148087 w 466367"/>
              <a:gd name="connsiteY231" fmla="*/ 36365 h 508019"/>
              <a:gd name="connsiteX232" fmla="*/ 147643 w 466367"/>
              <a:gd name="connsiteY232" fmla="*/ 36365 h 508019"/>
              <a:gd name="connsiteX233" fmla="*/ 147435 w 466367"/>
              <a:gd name="connsiteY233" fmla="*/ 36678 h 508019"/>
              <a:gd name="connsiteX234" fmla="*/ 146966 w 466367"/>
              <a:gd name="connsiteY234" fmla="*/ 36991 h 508019"/>
              <a:gd name="connsiteX235" fmla="*/ 146757 w 466367"/>
              <a:gd name="connsiteY235" fmla="*/ 37278 h 508019"/>
              <a:gd name="connsiteX236" fmla="*/ 146523 w 466367"/>
              <a:gd name="connsiteY236" fmla="*/ 37591 h 508019"/>
              <a:gd name="connsiteX237" fmla="*/ 146523 w 466367"/>
              <a:gd name="connsiteY237" fmla="*/ 37878 h 508019"/>
              <a:gd name="connsiteX238" fmla="*/ 146523 w 466367"/>
              <a:gd name="connsiteY238" fmla="*/ 38191 h 508019"/>
              <a:gd name="connsiteX239" fmla="*/ 146288 w 466367"/>
              <a:gd name="connsiteY239" fmla="*/ 38504 h 508019"/>
              <a:gd name="connsiteX240" fmla="*/ 146288 w 466367"/>
              <a:gd name="connsiteY240" fmla="*/ 38791 h 508019"/>
              <a:gd name="connsiteX241" fmla="*/ 146079 w 466367"/>
              <a:gd name="connsiteY241" fmla="*/ 38791 h 508019"/>
              <a:gd name="connsiteX242" fmla="*/ 146079 w 466367"/>
              <a:gd name="connsiteY242" fmla="*/ 39104 h 508019"/>
              <a:gd name="connsiteX243" fmla="*/ 146079 w 466367"/>
              <a:gd name="connsiteY243" fmla="*/ 39391 h 508019"/>
              <a:gd name="connsiteX244" fmla="*/ 146079 w 466367"/>
              <a:gd name="connsiteY244" fmla="*/ 39704 h 508019"/>
              <a:gd name="connsiteX245" fmla="*/ 145610 w 466367"/>
              <a:gd name="connsiteY245" fmla="*/ 39704 h 508019"/>
              <a:gd name="connsiteX246" fmla="*/ 145610 w 466367"/>
              <a:gd name="connsiteY246" fmla="*/ 39991 h 508019"/>
              <a:gd name="connsiteX247" fmla="*/ 145610 w 466367"/>
              <a:gd name="connsiteY247" fmla="*/ 40617 h 508019"/>
              <a:gd name="connsiteX248" fmla="*/ 146079 w 466367"/>
              <a:gd name="connsiteY248" fmla="*/ 40617 h 508019"/>
              <a:gd name="connsiteX249" fmla="*/ 146523 w 466367"/>
              <a:gd name="connsiteY249" fmla="*/ 40904 h 508019"/>
              <a:gd name="connsiteX250" fmla="*/ 146288 w 466367"/>
              <a:gd name="connsiteY250" fmla="*/ 41217 h 508019"/>
              <a:gd name="connsiteX251" fmla="*/ 146288 w 466367"/>
              <a:gd name="connsiteY251" fmla="*/ 41504 h 508019"/>
              <a:gd name="connsiteX252" fmla="*/ 146523 w 466367"/>
              <a:gd name="connsiteY252" fmla="*/ 41504 h 508019"/>
              <a:gd name="connsiteX253" fmla="*/ 146757 w 466367"/>
              <a:gd name="connsiteY253" fmla="*/ 41504 h 508019"/>
              <a:gd name="connsiteX254" fmla="*/ 146966 w 466367"/>
              <a:gd name="connsiteY254" fmla="*/ 41504 h 508019"/>
              <a:gd name="connsiteX255" fmla="*/ 147200 w 466367"/>
              <a:gd name="connsiteY255" fmla="*/ 41217 h 508019"/>
              <a:gd name="connsiteX256" fmla="*/ 147435 w 466367"/>
              <a:gd name="connsiteY256" fmla="*/ 40904 h 508019"/>
              <a:gd name="connsiteX257" fmla="*/ 147643 w 466367"/>
              <a:gd name="connsiteY257" fmla="*/ 40904 h 508019"/>
              <a:gd name="connsiteX258" fmla="*/ 147878 w 466367"/>
              <a:gd name="connsiteY258" fmla="*/ 40617 h 508019"/>
              <a:gd name="connsiteX259" fmla="*/ 148321 w 466367"/>
              <a:gd name="connsiteY259" fmla="*/ 40304 h 508019"/>
              <a:gd name="connsiteX260" fmla="*/ 148556 w 466367"/>
              <a:gd name="connsiteY260" fmla="*/ 40304 h 508019"/>
              <a:gd name="connsiteX261" fmla="*/ 148764 w 466367"/>
              <a:gd name="connsiteY261" fmla="*/ 40304 h 508019"/>
              <a:gd name="connsiteX262" fmla="*/ 148999 w 466367"/>
              <a:gd name="connsiteY262" fmla="*/ 40304 h 508019"/>
              <a:gd name="connsiteX263" fmla="*/ 149233 w 466367"/>
              <a:gd name="connsiteY263" fmla="*/ 39704 h 508019"/>
              <a:gd name="connsiteX264" fmla="*/ 149442 w 466367"/>
              <a:gd name="connsiteY264" fmla="*/ 39704 h 508019"/>
              <a:gd name="connsiteX265" fmla="*/ 150798 w 466367"/>
              <a:gd name="connsiteY265" fmla="*/ 38791 h 508019"/>
              <a:gd name="connsiteX266" fmla="*/ 151032 w 466367"/>
              <a:gd name="connsiteY266" fmla="*/ 38504 h 508019"/>
              <a:gd name="connsiteX267" fmla="*/ 151710 w 466367"/>
              <a:gd name="connsiteY267" fmla="*/ 39704 h 508019"/>
              <a:gd name="connsiteX268" fmla="*/ 151945 w 466367"/>
              <a:gd name="connsiteY268" fmla="*/ 39991 h 508019"/>
              <a:gd name="connsiteX269" fmla="*/ 150798 w 466367"/>
              <a:gd name="connsiteY269" fmla="*/ 40617 h 508019"/>
              <a:gd name="connsiteX270" fmla="*/ 150354 w 466367"/>
              <a:gd name="connsiteY270" fmla="*/ 40904 h 508019"/>
              <a:gd name="connsiteX271" fmla="*/ 150120 w 466367"/>
              <a:gd name="connsiteY271" fmla="*/ 41217 h 508019"/>
              <a:gd name="connsiteX272" fmla="*/ 150798 w 466367"/>
              <a:gd name="connsiteY272" fmla="*/ 41817 h 508019"/>
              <a:gd name="connsiteX273" fmla="*/ 151475 w 466367"/>
              <a:gd name="connsiteY273" fmla="*/ 41817 h 508019"/>
              <a:gd name="connsiteX274" fmla="*/ 151710 w 466367"/>
              <a:gd name="connsiteY274" fmla="*/ 41817 h 508019"/>
              <a:gd name="connsiteX275" fmla="*/ 152388 w 466367"/>
              <a:gd name="connsiteY275" fmla="*/ 41817 h 508019"/>
              <a:gd name="connsiteX276" fmla="*/ 152596 w 466367"/>
              <a:gd name="connsiteY276" fmla="*/ 41817 h 508019"/>
              <a:gd name="connsiteX277" fmla="*/ 153066 w 466367"/>
              <a:gd name="connsiteY277" fmla="*/ 41817 h 508019"/>
              <a:gd name="connsiteX278" fmla="*/ 153066 w 466367"/>
              <a:gd name="connsiteY278" fmla="*/ 41504 h 508019"/>
              <a:gd name="connsiteX279" fmla="*/ 153952 w 466367"/>
              <a:gd name="connsiteY279" fmla="*/ 41504 h 508019"/>
              <a:gd name="connsiteX280" fmla="*/ 154186 w 466367"/>
              <a:gd name="connsiteY280" fmla="*/ 41817 h 508019"/>
              <a:gd name="connsiteX281" fmla="*/ 154864 w 466367"/>
              <a:gd name="connsiteY281" fmla="*/ 41504 h 508019"/>
              <a:gd name="connsiteX282" fmla="*/ 155307 w 466367"/>
              <a:gd name="connsiteY282" fmla="*/ 41817 h 508019"/>
              <a:gd name="connsiteX283" fmla="*/ 156220 w 466367"/>
              <a:gd name="connsiteY283" fmla="*/ 42417 h 508019"/>
              <a:gd name="connsiteX284" fmla="*/ 156663 w 466367"/>
              <a:gd name="connsiteY284" fmla="*/ 42417 h 508019"/>
              <a:gd name="connsiteX285" fmla="*/ 157575 w 466367"/>
              <a:gd name="connsiteY285" fmla="*/ 42130 h 508019"/>
              <a:gd name="connsiteX286" fmla="*/ 158018 w 466367"/>
              <a:gd name="connsiteY286" fmla="*/ 42417 h 508019"/>
              <a:gd name="connsiteX287" fmla="*/ 158696 w 466367"/>
              <a:gd name="connsiteY287" fmla="*/ 42417 h 508019"/>
              <a:gd name="connsiteX288" fmla="*/ 159139 w 466367"/>
              <a:gd name="connsiteY288" fmla="*/ 42130 h 508019"/>
              <a:gd name="connsiteX289" fmla="*/ 159374 w 466367"/>
              <a:gd name="connsiteY289" fmla="*/ 42130 h 508019"/>
              <a:gd name="connsiteX290" fmla="*/ 159374 w 466367"/>
              <a:gd name="connsiteY290" fmla="*/ 41817 h 508019"/>
              <a:gd name="connsiteX291" fmla="*/ 160286 w 466367"/>
              <a:gd name="connsiteY291" fmla="*/ 41217 h 508019"/>
              <a:gd name="connsiteX292" fmla="*/ 160729 w 466367"/>
              <a:gd name="connsiteY292" fmla="*/ 40617 h 508019"/>
              <a:gd name="connsiteX293" fmla="*/ 160729 w 466367"/>
              <a:gd name="connsiteY293" fmla="*/ 39991 h 508019"/>
              <a:gd name="connsiteX294" fmla="*/ 160964 w 466367"/>
              <a:gd name="connsiteY294" fmla="*/ 39391 h 508019"/>
              <a:gd name="connsiteX295" fmla="*/ 162085 w 466367"/>
              <a:gd name="connsiteY295" fmla="*/ 39991 h 508019"/>
              <a:gd name="connsiteX296" fmla="*/ 162528 w 466367"/>
              <a:gd name="connsiteY296" fmla="*/ 40617 h 508019"/>
              <a:gd name="connsiteX297" fmla="*/ 164326 w 466367"/>
              <a:gd name="connsiteY297" fmla="*/ 42130 h 508019"/>
              <a:gd name="connsiteX298" fmla="*/ 163883 w 466367"/>
              <a:gd name="connsiteY298" fmla="*/ 43017 h 508019"/>
              <a:gd name="connsiteX299" fmla="*/ 164118 w 466367"/>
              <a:gd name="connsiteY299" fmla="*/ 43617 h 508019"/>
              <a:gd name="connsiteX300" fmla="*/ 164326 w 466367"/>
              <a:gd name="connsiteY300" fmla="*/ 43617 h 508019"/>
              <a:gd name="connsiteX301" fmla="*/ 164561 w 466367"/>
              <a:gd name="connsiteY301" fmla="*/ 43930 h 508019"/>
              <a:gd name="connsiteX302" fmla="*/ 165004 w 466367"/>
              <a:gd name="connsiteY302" fmla="*/ 43930 h 508019"/>
              <a:gd name="connsiteX303" fmla="*/ 165239 w 466367"/>
              <a:gd name="connsiteY303" fmla="*/ 43930 h 508019"/>
              <a:gd name="connsiteX304" fmla="*/ 166151 w 466367"/>
              <a:gd name="connsiteY304" fmla="*/ 43930 h 508019"/>
              <a:gd name="connsiteX305" fmla="*/ 166829 w 466367"/>
              <a:gd name="connsiteY305" fmla="*/ 43930 h 508019"/>
              <a:gd name="connsiteX306" fmla="*/ 167272 w 466367"/>
              <a:gd name="connsiteY306" fmla="*/ 44530 h 508019"/>
              <a:gd name="connsiteX307" fmla="*/ 169305 w 466367"/>
              <a:gd name="connsiteY307" fmla="*/ 45756 h 508019"/>
              <a:gd name="connsiteX308" fmla="*/ 169983 w 466367"/>
              <a:gd name="connsiteY308" fmla="*/ 46356 h 508019"/>
              <a:gd name="connsiteX309" fmla="*/ 171547 w 466367"/>
              <a:gd name="connsiteY309" fmla="*/ 47556 h 508019"/>
              <a:gd name="connsiteX310" fmla="*/ 171782 w 466367"/>
              <a:gd name="connsiteY310" fmla="*/ 47556 h 508019"/>
              <a:gd name="connsiteX311" fmla="*/ 172016 w 466367"/>
              <a:gd name="connsiteY311" fmla="*/ 47869 h 508019"/>
              <a:gd name="connsiteX312" fmla="*/ 171782 w 466367"/>
              <a:gd name="connsiteY312" fmla="*/ 48469 h 508019"/>
              <a:gd name="connsiteX313" fmla="*/ 172016 w 466367"/>
              <a:gd name="connsiteY313" fmla="*/ 48469 h 508019"/>
              <a:gd name="connsiteX314" fmla="*/ 172459 w 466367"/>
              <a:gd name="connsiteY314" fmla="*/ 48755 h 508019"/>
              <a:gd name="connsiteX315" fmla="*/ 173346 w 466367"/>
              <a:gd name="connsiteY315" fmla="*/ 49355 h 508019"/>
              <a:gd name="connsiteX316" fmla="*/ 174023 w 466367"/>
              <a:gd name="connsiteY316" fmla="*/ 49355 h 508019"/>
              <a:gd name="connsiteX317" fmla="*/ 174258 w 466367"/>
              <a:gd name="connsiteY317" fmla="*/ 49355 h 508019"/>
              <a:gd name="connsiteX318" fmla="*/ 176291 w 466367"/>
              <a:gd name="connsiteY318" fmla="*/ 50269 h 508019"/>
              <a:gd name="connsiteX319" fmla="*/ 179445 w 466367"/>
              <a:gd name="connsiteY319" fmla="*/ 51495 h 508019"/>
              <a:gd name="connsiteX320" fmla="*/ 181713 w 466367"/>
              <a:gd name="connsiteY320" fmla="*/ 52381 h 508019"/>
              <a:gd name="connsiteX321" fmla="*/ 183043 w 466367"/>
              <a:gd name="connsiteY321" fmla="*/ 52694 h 508019"/>
              <a:gd name="connsiteX322" fmla="*/ 183512 w 466367"/>
              <a:gd name="connsiteY322" fmla="*/ 52381 h 508019"/>
              <a:gd name="connsiteX323" fmla="*/ 184190 w 466367"/>
              <a:gd name="connsiteY323" fmla="*/ 52694 h 508019"/>
              <a:gd name="connsiteX324" fmla="*/ 185545 w 466367"/>
              <a:gd name="connsiteY324" fmla="*/ 52981 h 508019"/>
              <a:gd name="connsiteX325" fmla="*/ 186223 w 466367"/>
              <a:gd name="connsiteY325" fmla="*/ 52981 h 508019"/>
              <a:gd name="connsiteX326" fmla="*/ 186875 w 466367"/>
              <a:gd name="connsiteY326" fmla="*/ 53294 h 508019"/>
              <a:gd name="connsiteX327" fmla="*/ 188021 w 466367"/>
              <a:gd name="connsiteY327" fmla="*/ 53894 h 508019"/>
              <a:gd name="connsiteX328" fmla="*/ 189377 w 466367"/>
              <a:gd name="connsiteY328" fmla="*/ 54808 h 508019"/>
              <a:gd name="connsiteX329" fmla="*/ 190263 w 466367"/>
              <a:gd name="connsiteY329" fmla="*/ 55721 h 508019"/>
              <a:gd name="connsiteX330" fmla="*/ 190732 w 466367"/>
              <a:gd name="connsiteY330" fmla="*/ 56320 h 508019"/>
              <a:gd name="connsiteX331" fmla="*/ 190732 w 466367"/>
              <a:gd name="connsiteY331" fmla="*/ 56920 h 508019"/>
              <a:gd name="connsiteX332" fmla="*/ 191410 w 466367"/>
              <a:gd name="connsiteY332" fmla="*/ 57520 h 508019"/>
              <a:gd name="connsiteX333" fmla="*/ 191619 w 466367"/>
              <a:gd name="connsiteY333" fmla="*/ 57807 h 508019"/>
              <a:gd name="connsiteX334" fmla="*/ 192062 w 466367"/>
              <a:gd name="connsiteY334" fmla="*/ 58720 h 508019"/>
              <a:gd name="connsiteX335" fmla="*/ 192296 w 466367"/>
              <a:gd name="connsiteY335" fmla="*/ 59033 h 508019"/>
              <a:gd name="connsiteX336" fmla="*/ 192531 w 466367"/>
              <a:gd name="connsiteY336" fmla="*/ 59033 h 508019"/>
              <a:gd name="connsiteX337" fmla="*/ 192974 w 466367"/>
              <a:gd name="connsiteY337" fmla="*/ 59633 h 508019"/>
              <a:gd name="connsiteX338" fmla="*/ 194095 w 466367"/>
              <a:gd name="connsiteY338" fmla="*/ 60833 h 508019"/>
              <a:gd name="connsiteX339" fmla="*/ 194330 w 466367"/>
              <a:gd name="connsiteY339" fmla="*/ 61433 h 508019"/>
              <a:gd name="connsiteX340" fmla="*/ 195451 w 466367"/>
              <a:gd name="connsiteY340" fmla="*/ 62033 h 508019"/>
              <a:gd name="connsiteX341" fmla="*/ 197249 w 466367"/>
              <a:gd name="connsiteY341" fmla="*/ 63546 h 508019"/>
              <a:gd name="connsiteX342" fmla="*/ 197484 w 466367"/>
              <a:gd name="connsiteY342" fmla="*/ 63546 h 508019"/>
              <a:gd name="connsiteX343" fmla="*/ 197484 w 466367"/>
              <a:gd name="connsiteY343" fmla="*/ 63859 h 508019"/>
              <a:gd name="connsiteX344" fmla="*/ 199283 w 466367"/>
              <a:gd name="connsiteY344" fmla="*/ 65059 h 508019"/>
              <a:gd name="connsiteX345" fmla="*/ 200638 w 466367"/>
              <a:gd name="connsiteY345" fmla="*/ 65972 h 508019"/>
              <a:gd name="connsiteX346" fmla="*/ 201550 w 466367"/>
              <a:gd name="connsiteY346" fmla="*/ 66259 h 508019"/>
              <a:gd name="connsiteX347" fmla="*/ 201993 w 466367"/>
              <a:gd name="connsiteY347" fmla="*/ 66259 h 508019"/>
              <a:gd name="connsiteX348" fmla="*/ 202228 w 466367"/>
              <a:gd name="connsiteY348" fmla="*/ 66572 h 508019"/>
              <a:gd name="connsiteX349" fmla="*/ 203584 w 466367"/>
              <a:gd name="connsiteY349" fmla="*/ 66859 h 508019"/>
              <a:gd name="connsiteX350" fmla="*/ 203792 w 466367"/>
              <a:gd name="connsiteY350" fmla="*/ 66859 h 508019"/>
              <a:gd name="connsiteX351" fmla="*/ 204027 w 466367"/>
              <a:gd name="connsiteY351" fmla="*/ 66859 h 508019"/>
              <a:gd name="connsiteX352" fmla="*/ 204261 w 466367"/>
              <a:gd name="connsiteY352" fmla="*/ 66859 h 508019"/>
              <a:gd name="connsiteX353" fmla="*/ 204470 w 466367"/>
              <a:gd name="connsiteY353" fmla="*/ 67459 h 508019"/>
              <a:gd name="connsiteX354" fmla="*/ 205148 w 466367"/>
              <a:gd name="connsiteY354" fmla="*/ 67172 h 508019"/>
              <a:gd name="connsiteX355" fmla="*/ 206946 w 466367"/>
              <a:gd name="connsiteY355" fmla="*/ 67172 h 508019"/>
              <a:gd name="connsiteX356" fmla="*/ 207181 w 466367"/>
              <a:gd name="connsiteY356" fmla="*/ 66859 h 508019"/>
              <a:gd name="connsiteX357" fmla="*/ 208536 w 466367"/>
              <a:gd name="connsiteY357" fmla="*/ 66572 h 508019"/>
              <a:gd name="connsiteX358" fmla="*/ 209657 w 466367"/>
              <a:gd name="connsiteY358" fmla="*/ 66259 h 508019"/>
              <a:gd name="connsiteX359" fmla="*/ 210570 w 466367"/>
              <a:gd name="connsiteY359" fmla="*/ 65346 h 508019"/>
              <a:gd name="connsiteX360" fmla="*/ 210804 w 466367"/>
              <a:gd name="connsiteY360" fmla="*/ 65059 h 508019"/>
              <a:gd name="connsiteX361" fmla="*/ 211013 w 466367"/>
              <a:gd name="connsiteY361" fmla="*/ 65059 h 508019"/>
              <a:gd name="connsiteX362" fmla="*/ 211691 w 466367"/>
              <a:gd name="connsiteY362" fmla="*/ 64459 h 508019"/>
              <a:gd name="connsiteX363" fmla="*/ 212603 w 466367"/>
              <a:gd name="connsiteY363" fmla="*/ 63259 h 508019"/>
              <a:gd name="connsiteX364" fmla="*/ 212368 w 466367"/>
              <a:gd name="connsiteY364" fmla="*/ 62946 h 508019"/>
              <a:gd name="connsiteX365" fmla="*/ 213046 w 466367"/>
              <a:gd name="connsiteY365" fmla="*/ 62346 h 508019"/>
              <a:gd name="connsiteX366" fmla="*/ 213046 w 466367"/>
              <a:gd name="connsiteY366" fmla="*/ 62033 h 508019"/>
              <a:gd name="connsiteX367" fmla="*/ 213046 w 466367"/>
              <a:gd name="connsiteY367" fmla="*/ 61746 h 508019"/>
              <a:gd name="connsiteX368" fmla="*/ 213046 w 466367"/>
              <a:gd name="connsiteY368" fmla="*/ 61146 h 508019"/>
              <a:gd name="connsiteX369" fmla="*/ 213281 w 466367"/>
              <a:gd name="connsiteY369" fmla="*/ 60833 h 508019"/>
              <a:gd name="connsiteX370" fmla="*/ 213489 w 466367"/>
              <a:gd name="connsiteY370" fmla="*/ 60546 h 508019"/>
              <a:gd name="connsiteX371" fmla="*/ 213489 w 466367"/>
              <a:gd name="connsiteY371" fmla="*/ 60233 h 508019"/>
              <a:gd name="connsiteX372" fmla="*/ 213046 w 466367"/>
              <a:gd name="connsiteY372" fmla="*/ 60233 h 508019"/>
              <a:gd name="connsiteX373" fmla="*/ 213046 w 466367"/>
              <a:gd name="connsiteY373" fmla="*/ 59633 h 508019"/>
              <a:gd name="connsiteX374" fmla="*/ 213046 w 466367"/>
              <a:gd name="connsiteY374" fmla="*/ 59320 h 508019"/>
              <a:gd name="connsiteX375" fmla="*/ 213281 w 466367"/>
              <a:gd name="connsiteY375" fmla="*/ 59320 h 508019"/>
              <a:gd name="connsiteX376" fmla="*/ 213281 w 466367"/>
              <a:gd name="connsiteY376" fmla="*/ 59033 h 508019"/>
              <a:gd name="connsiteX377" fmla="*/ 213046 w 466367"/>
              <a:gd name="connsiteY377" fmla="*/ 58720 h 508019"/>
              <a:gd name="connsiteX378" fmla="*/ 212811 w 466367"/>
              <a:gd name="connsiteY378" fmla="*/ 58720 h 508019"/>
              <a:gd name="connsiteX379" fmla="*/ 212603 w 466367"/>
              <a:gd name="connsiteY379" fmla="*/ 58720 h 508019"/>
              <a:gd name="connsiteX380" fmla="*/ 212603 w 466367"/>
              <a:gd name="connsiteY380" fmla="*/ 58434 h 508019"/>
              <a:gd name="connsiteX381" fmla="*/ 213489 w 466367"/>
              <a:gd name="connsiteY381" fmla="*/ 57207 h 508019"/>
              <a:gd name="connsiteX382" fmla="*/ 213958 w 466367"/>
              <a:gd name="connsiteY382" fmla="*/ 56920 h 508019"/>
              <a:gd name="connsiteX383" fmla="*/ 215522 w 466367"/>
              <a:gd name="connsiteY383" fmla="*/ 56607 h 508019"/>
              <a:gd name="connsiteX384" fmla="*/ 215757 w 466367"/>
              <a:gd name="connsiteY384" fmla="*/ 57207 h 508019"/>
              <a:gd name="connsiteX385" fmla="*/ 216200 w 466367"/>
              <a:gd name="connsiteY385" fmla="*/ 57807 h 508019"/>
              <a:gd name="connsiteX386" fmla="*/ 216435 w 466367"/>
              <a:gd name="connsiteY386" fmla="*/ 58434 h 508019"/>
              <a:gd name="connsiteX387" fmla="*/ 216878 w 466367"/>
              <a:gd name="connsiteY387" fmla="*/ 59033 h 508019"/>
              <a:gd name="connsiteX388" fmla="*/ 217556 w 466367"/>
              <a:gd name="connsiteY388" fmla="*/ 59920 h 508019"/>
              <a:gd name="connsiteX389" fmla="*/ 217790 w 466367"/>
              <a:gd name="connsiteY389" fmla="*/ 59920 h 508019"/>
              <a:gd name="connsiteX390" fmla="*/ 218468 w 466367"/>
              <a:gd name="connsiteY390" fmla="*/ 60833 h 508019"/>
              <a:gd name="connsiteX391" fmla="*/ 219823 w 466367"/>
              <a:gd name="connsiteY391" fmla="*/ 62633 h 508019"/>
              <a:gd name="connsiteX392" fmla="*/ 220710 w 466367"/>
              <a:gd name="connsiteY392" fmla="*/ 63546 h 508019"/>
              <a:gd name="connsiteX393" fmla="*/ 220944 w 466367"/>
              <a:gd name="connsiteY393" fmla="*/ 63546 h 508019"/>
              <a:gd name="connsiteX394" fmla="*/ 221831 w 466367"/>
              <a:gd name="connsiteY394" fmla="*/ 63546 h 508019"/>
              <a:gd name="connsiteX395" fmla="*/ 222065 w 466367"/>
              <a:gd name="connsiteY395" fmla="*/ 63546 h 508019"/>
              <a:gd name="connsiteX396" fmla="*/ 222300 w 466367"/>
              <a:gd name="connsiteY396" fmla="*/ 63546 h 508019"/>
              <a:gd name="connsiteX397" fmla="*/ 222743 w 466367"/>
              <a:gd name="connsiteY397" fmla="*/ 63259 h 508019"/>
              <a:gd name="connsiteX398" fmla="*/ 222978 w 466367"/>
              <a:gd name="connsiteY398" fmla="*/ 63259 h 508019"/>
              <a:gd name="connsiteX399" fmla="*/ 224541 w 466367"/>
              <a:gd name="connsiteY399" fmla="*/ 62633 h 508019"/>
              <a:gd name="connsiteX400" fmla="*/ 224776 w 466367"/>
              <a:gd name="connsiteY400" fmla="*/ 62633 h 508019"/>
              <a:gd name="connsiteX401" fmla="*/ 225454 w 466367"/>
              <a:gd name="connsiteY401" fmla="*/ 62946 h 508019"/>
              <a:gd name="connsiteX402" fmla="*/ 225689 w 466367"/>
              <a:gd name="connsiteY402" fmla="*/ 62946 h 508019"/>
              <a:gd name="connsiteX403" fmla="*/ 225897 w 466367"/>
              <a:gd name="connsiteY403" fmla="*/ 62946 h 508019"/>
              <a:gd name="connsiteX404" fmla="*/ 228165 w 466367"/>
              <a:gd name="connsiteY404" fmla="*/ 63259 h 508019"/>
              <a:gd name="connsiteX405" fmla="*/ 228373 w 466367"/>
              <a:gd name="connsiteY405" fmla="*/ 63859 h 508019"/>
              <a:gd name="connsiteX406" fmla="*/ 228843 w 466367"/>
              <a:gd name="connsiteY406" fmla="*/ 64146 h 508019"/>
              <a:gd name="connsiteX407" fmla="*/ 228608 w 466367"/>
              <a:gd name="connsiteY407" fmla="*/ 64459 h 508019"/>
              <a:gd name="connsiteX408" fmla="*/ 228843 w 466367"/>
              <a:gd name="connsiteY408" fmla="*/ 65346 h 508019"/>
              <a:gd name="connsiteX409" fmla="*/ 228608 w 466367"/>
              <a:gd name="connsiteY409" fmla="*/ 65346 h 508019"/>
              <a:gd name="connsiteX410" fmla="*/ 228373 w 466367"/>
              <a:gd name="connsiteY410" fmla="*/ 65972 h 508019"/>
              <a:gd name="connsiteX411" fmla="*/ 228373 w 466367"/>
              <a:gd name="connsiteY411" fmla="*/ 66259 h 508019"/>
              <a:gd name="connsiteX412" fmla="*/ 227930 w 466367"/>
              <a:gd name="connsiteY412" fmla="*/ 66572 h 508019"/>
              <a:gd name="connsiteX413" fmla="*/ 227696 w 466367"/>
              <a:gd name="connsiteY413" fmla="*/ 66859 h 508019"/>
              <a:gd name="connsiteX414" fmla="*/ 227696 w 466367"/>
              <a:gd name="connsiteY414" fmla="*/ 67459 h 508019"/>
              <a:gd name="connsiteX415" fmla="*/ 227930 w 466367"/>
              <a:gd name="connsiteY415" fmla="*/ 67772 h 508019"/>
              <a:gd name="connsiteX416" fmla="*/ 228373 w 466367"/>
              <a:gd name="connsiteY416" fmla="*/ 69285 h 508019"/>
              <a:gd name="connsiteX417" fmla="*/ 228373 w 466367"/>
              <a:gd name="connsiteY417" fmla="*/ 69572 h 508019"/>
              <a:gd name="connsiteX418" fmla="*/ 228608 w 466367"/>
              <a:gd name="connsiteY418" fmla="*/ 70172 h 508019"/>
              <a:gd name="connsiteX419" fmla="*/ 228608 w 466367"/>
              <a:gd name="connsiteY419" fmla="*/ 71085 h 508019"/>
              <a:gd name="connsiteX420" fmla="*/ 228608 w 466367"/>
              <a:gd name="connsiteY420" fmla="*/ 71398 h 508019"/>
              <a:gd name="connsiteX421" fmla="*/ 228373 w 466367"/>
              <a:gd name="connsiteY421" fmla="*/ 71398 h 508019"/>
              <a:gd name="connsiteX422" fmla="*/ 228373 w 466367"/>
              <a:gd name="connsiteY422" fmla="*/ 70485 h 508019"/>
              <a:gd name="connsiteX423" fmla="*/ 228373 w 466367"/>
              <a:gd name="connsiteY423" fmla="*/ 69885 h 508019"/>
              <a:gd name="connsiteX424" fmla="*/ 227930 w 466367"/>
              <a:gd name="connsiteY424" fmla="*/ 69572 h 508019"/>
              <a:gd name="connsiteX425" fmla="*/ 227696 w 466367"/>
              <a:gd name="connsiteY425" fmla="*/ 69285 h 508019"/>
              <a:gd name="connsiteX426" fmla="*/ 227930 w 466367"/>
              <a:gd name="connsiteY426" fmla="*/ 68685 h 508019"/>
              <a:gd name="connsiteX427" fmla="*/ 227930 w 466367"/>
              <a:gd name="connsiteY427" fmla="*/ 68372 h 508019"/>
              <a:gd name="connsiteX428" fmla="*/ 227696 w 466367"/>
              <a:gd name="connsiteY428" fmla="*/ 68059 h 508019"/>
              <a:gd name="connsiteX429" fmla="*/ 227487 w 466367"/>
              <a:gd name="connsiteY429" fmla="*/ 68059 h 508019"/>
              <a:gd name="connsiteX430" fmla="*/ 227253 w 466367"/>
              <a:gd name="connsiteY430" fmla="*/ 68059 h 508019"/>
              <a:gd name="connsiteX431" fmla="*/ 227253 w 466367"/>
              <a:gd name="connsiteY431" fmla="*/ 67772 h 508019"/>
              <a:gd name="connsiteX432" fmla="*/ 227018 w 466367"/>
              <a:gd name="connsiteY432" fmla="*/ 67772 h 508019"/>
              <a:gd name="connsiteX433" fmla="*/ 226809 w 466367"/>
              <a:gd name="connsiteY433" fmla="*/ 67772 h 508019"/>
              <a:gd name="connsiteX434" fmla="*/ 226340 w 466367"/>
              <a:gd name="connsiteY434" fmla="*/ 67772 h 508019"/>
              <a:gd name="connsiteX435" fmla="*/ 225897 w 466367"/>
              <a:gd name="connsiteY435" fmla="*/ 67772 h 508019"/>
              <a:gd name="connsiteX436" fmla="*/ 225689 w 466367"/>
              <a:gd name="connsiteY436" fmla="*/ 67772 h 508019"/>
              <a:gd name="connsiteX437" fmla="*/ 225011 w 466367"/>
              <a:gd name="connsiteY437" fmla="*/ 67772 h 508019"/>
              <a:gd name="connsiteX438" fmla="*/ 224099 w 466367"/>
              <a:gd name="connsiteY438" fmla="*/ 67772 h 508019"/>
              <a:gd name="connsiteX439" fmla="*/ 223655 w 466367"/>
              <a:gd name="connsiteY439" fmla="*/ 68372 h 508019"/>
              <a:gd name="connsiteX440" fmla="*/ 223186 w 466367"/>
              <a:gd name="connsiteY440" fmla="*/ 68685 h 508019"/>
              <a:gd name="connsiteX441" fmla="*/ 222978 w 466367"/>
              <a:gd name="connsiteY441" fmla="*/ 68972 h 508019"/>
              <a:gd name="connsiteX442" fmla="*/ 222743 w 466367"/>
              <a:gd name="connsiteY442" fmla="*/ 68972 h 508019"/>
              <a:gd name="connsiteX443" fmla="*/ 221831 w 466367"/>
              <a:gd name="connsiteY443" fmla="*/ 68972 h 508019"/>
              <a:gd name="connsiteX444" fmla="*/ 221831 w 466367"/>
              <a:gd name="connsiteY444" fmla="*/ 68685 h 508019"/>
              <a:gd name="connsiteX445" fmla="*/ 221387 w 466367"/>
              <a:gd name="connsiteY445" fmla="*/ 68685 h 508019"/>
              <a:gd name="connsiteX446" fmla="*/ 220710 w 466367"/>
              <a:gd name="connsiteY446" fmla="*/ 68685 h 508019"/>
              <a:gd name="connsiteX447" fmla="*/ 220266 w 466367"/>
              <a:gd name="connsiteY447" fmla="*/ 68372 h 508019"/>
              <a:gd name="connsiteX448" fmla="*/ 219823 w 466367"/>
              <a:gd name="connsiteY448" fmla="*/ 68372 h 508019"/>
              <a:gd name="connsiteX449" fmla="*/ 219589 w 466367"/>
              <a:gd name="connsiteY449" fmla="*/ 68685 h 508019"/>
              <a:gd name="connsiteX450" fmla="*/ 218911 w 466367"/>
              <a:gd name="connsiteY450" fmla="*/ 68685 h 508019"/>
              <a:gd name="connsiteX451" fmla="*/ 218468 w 466367"/>
              <a:gd name="connsiteY451" fmla="*/ 68685 h 508019"/>
              <a:gd name="connsiteX452" fmla="*/ 217556 w 466367"/>
              <a:gd name="connsiteY452" fmla="*/ 68972 h 508019"/>
              <a:gd name="connsiteX453" fmla="*/ 217112 w 466367"/>
              <a:gd name="connsiteY453" fmla="*/ 69572 h 508019"/>
              <a:gd name="connsiteX454" fmla="*/ 217112 w 466367"/>
              <a:gd name="connsiteY454" fmla="*/ 69885 h 508019"/>
              <a:gd name="connsiteX455" fmla="*/ 216878 w 466367"/>
              <a:gd name="connsiteY455" fmla="*/ 70485 h 508019"/>
              <a:gd name="connsiteX456" fmla="*/ 216435 w 466367"/>
              <a:gd name="connsiteY456" fmla="*/ 70772 h 508019"/>
              <a:gd name="connsiteX457" fmla="*/ 216200 w 466367"/>
              <a:gd name="connsiteY457" fmla="*/ 70485 h 508019"/>
              <a:gd name="connsiteX458" fmla="*/ 215757 w 466367"/>
              <a:gd name="connsiteY458" fmla="*/ 69885 h 508019"/>
              <a:gd name="connsiteX459" fmla="*/ 215079 w 466367"/>
              <a:gd name="connsiteY459" fmla="*/ 69285 h 508019"/>
              <a:gd name="connsiteX460" fmla="*/ 214401 w 466367"/>
              <a:gd name="connsiteY460" fmla="*/ 69285 h 508019"/>
              <a:gd name="connsiteX461" fmla="*/ 213724 w 466367"/>
              <a:gd name="connsiteY461" fmla="*/ 69572 h 508019"/>
              <a:gd name="connsiteX462" fmla="*/ 213046 w 466367"/>
              <a:gd name="connsiteY462" fmla="*/ 69572 h 508019"/>
              <a:gd name="connsiteX463" fmla="*/ 213046 w 466367"/>
              <a:gd name="connsiteY463" fmla="*/ 69885 h 508019"/>
              <a:gd name="connsiteX464" fmla="*/ 212811 w 466367"/>
              <a:gd name="connsiteY464" fmla="*/ 70172 h 508019"/>
              <a:gd name="connsiteX465" fmla="*/ 212603 w 466367"/>
              <a:gd name="connsiteY465" fmla="*/ 70172 h 508019"/>
              <a:gd name="connsiteX466" fmla="*/ 212368 w 466367"/>
              <a:gd name="connsiteY466" fmla="*/ 70485 h 508019"/>
              <a:gd name="connsiteX467" fmla="*/ 212133 w 466367"/>
              <a:gd name="connsiteY467" fmla="*/ 70485 h 508019"/>
              <a:gd name="connsiteX468" fmla="*/ 211691 w 466367"/>
              <a:gd name="connsiteY468" fmla="*/ 70772 h 508019"/>
              <a:gd name="connsiteX469" fmla="*/ 210126 w 466367"/>
              <a:gd name="connsiteY469" fmla="*/ 71085 h 508019"/>
              <a:gd name="connsiteX470" fmla="*/ 209657 w 466367"/>
              <a:gd name="connsiteY470" fmla="*/ 71085 h 508019"/>
              <a:gd name="connsiteX471" fmla="*/ 209214 w 466367"/>
              <a:gd name="connsiteY471" fmla="*/ 71085 h 508019"/>
              <a:gd name="connsiteX472" fmla="*/ 208979 w 466367"/>
              <a:gd name="connsiteY472" fmla="*/ 71085 h 508019"/>
              <a:gd name="connsiteX473" fmla="*/ 208536 w 466367"/>
              <a:gd name="connsiteY473" fmla="*/ 71085 h 508019"/>
              <a:gd name="connsiteX474" fmla="*/ 208093 w 466367"/>
              <a:gd name="connsiteY474" fmla="*/ 71085 h 508019"/>
              <a:gd name="connsiteX475" fmla="*/ 207416 w 466367"/>
              <a:gd name="connsiteY475" fmla="*/ 71085 h 508019"/>
              <a:gd name="connsiteX476" fmla="*/ 206946 w 466367"/>
              <a:gd name="connsiteY476" fmla="*/ 71085 h 508019"/>
              <a:gd name="connsiteX477" fmla="*/ 206060 w 466367"/>
              <a:gd name="connsiteY477" fmla="*/ 71085 h 508019"/>
              <a:gd name="connsiteX478" fmla="*/ 205825 w 466367"/>
              <a:gd name="connsiteY478" fmla="*/ 71085 h 508019"/>
              <a:gd name="connsiteX479" fmla="*/ 204704 w 466367"/>
              <a:gd name="connsiteY479" fmla="*/ 71398 h 508019"/>
              <a:gd name="connsiteX480" fmla="*/ 204261 w 466367"/>
              <a:gd name="connsiteY480" fmla="*/ 71398 h 508019"/>
              <a:gd name="connsiteX481" fmla="*/ 203114 w 466367"/>
              <a:gd name="connsiteY481" fmla="*/ 71085 h 508019"/>
              <a:gd name="connsiteX482" fmla="*/ 202906 w 466367"/>
              <a:gd name="connsiteY482" fmla="*/ 71085 h 508019"/>
              <a:gd name="connsiteX483" fmla="*/ 202671 w 466367"/>
              <a:gd name="connsiteY483" fmla="*/ 71085 h 508019"/>
              <a:gd name="connsiteX484" fmla="*/ 202437 w 466367"/>
              <a:gd name="connsiteY484" fmla="*/ 71085 h 508019"/>
              <a:gd name="connsiteX485" fmla="*/ 201993 w 466367"/>
              <a:gd name="connsiteY485" fmla="*/ 71085 h 508019"/>
              <a:gd name="connsiteX486" fmla="*/ 201316 w 466367"/>
              <a:gd name="connsiteY486" fmla="*/ 71685 h 508019"/>
              <a:gd name="connsiteX487" fmla="*/ 201107 w 466367"/>
              <a:gd name="connsiteY487" fmla="*/ 72285 h 508019"/>
              <a:gd name="connsiteX488" fmla="*/ 200873 w 466367"/>
              <a:gd name="connsiteY488" fmla="*/ 72598 h 508019"/>
              <a:gd name="connsiteX489" fmla="*/ 200873 w 466367"/>
              <a:gd name="connsiteY489" fmla="*/ 73198 h 508019"/>
              <a:gd name="connsiteX490" fmla="*/ 200429 w 466367"/>
              <a:gd name="connsiteY490" fmla="*/ 73798 h 508019"/>
              <a:gd name="connsiteX491" fmla="*/ 200195 w 466367"/>
              <a:gd name="connsiteY491" fmla="*/ 73798 h 508019"/>
              <a:gd name="connsiteX492" fmla="*/ 200195 w 466367"/>
              <a:gd name="connsiteY492" fmla="*/ 74085 h 508019"/>
              <a:gd name="connsiteX493" fmla="*/ 199960 w 466367"/>
              <a:gd name="connsiteY493" fmla="*/ 74085 h 508019"/>
              <a:gd name="connsiteX494" fmla="*/ 199752 w 466367"/>
              <a:gd name="connsiteY494" fmla="*/ 74085 h 508019"/>
              <a:gd name="connsiteX495" fmla="*/ 199074 w 466367"/>
              <a:gd name="connsiteY495" fmla="*/ 74398 h 508019"/>
              <a:gd name="connsiteX496" fmla="*/ 198605 w 466367"/>
              <a:gd name="connsiteY496" fmla="*/ 74711 h 508019"/>
              <a:gd name="connsiteX497" fmla="*/ 198396 w 466367"/>
              <a:gd name="connsiteY497" fmla="*/ 74998 h 508019"/>
              <a:gd name="connsiteX498" fmla="*/ 198162 w 466367"/>
              <a:gd name="connsiteY498" fmla="*/ 75311 h 508019"/>
              <a:gd name="connsiteX499" fmla="*/ 197719 w 466367"/>
              <a:gd name="connsiteY499" fmla="*/ 75311 h 508019"/>
              <a:gd name="connsiteX500" fmla="*/ 197719 w 466367"/>
              <a:gd name="connsiteY500" fmla="*/ 74998 h 508019"/>
              <a:gd name="connsiteX501" fmla="*/ 197249 w 466367"/>
              <a:gd name="connsiteY501" fmla="*/ 74998 h 508019"/>
              <a:gd name="connsiteX502" fmla="*/ 197041 w 466367"/>
              <a:gd name="connsiteY502" fmla="*/ 74711 h 508019"/>
              <a:gd name="connsiteX503" fmla="*/ 196571 w 466367"/>
              <a:gd name="connsiteY503" fmla="*/ 74711 h 508019"/>
              <a:gd name="connsiteX504" fmla="*/ 195920 w 466367"/>
              <a:gd name="connsiteY504" fmla="*/ 74711 h 508019"/>
              <a:gd name="connsiteX505" fmla="*/ 195242 w 466367"/>
              <a:gd name="connsiteY505" fmla="*/ 74998 h 508019"/>
              <a:gd name="connsiteX506" fmla="*/ 194564 w 466367"/>
              <a:gd name="connsiteY506" fmla="*/ 74711 h 508019"/>
              <a:gd name="connsiteX507" fmla="*/ 194330 w 466367"/>
              <a:gd name="connsiteY507" fmla="*/ 74711 h 508019"/>
              <a:gd name="connsiteX508" fmla="*/ 193886 w 466367"/>
              <a:gd name="connsiteY508" fmla="*/ 74398 h 508019"/>
              <a:gd name="connsiteX509" fmla="*/ 193209 w 466367"/>
              <a:gd name="connsiteY509" fmla="*/ 74711 h 508019"/>
              <a:gd name="connsiteX510" fmla="*/ 193209 w 466367"/>
              <a:gd name="connsiteY510" fmla="*/ 75311 h 508019"/>
              <a:gd name="connsiteX511" fmla="*/ 193417 w 466367"/>
              <a:gd name="connsiteY511" fmla="*/ 75598 h 508019"/>
              <a:gd name="connsiteX512" fmla="*/ 193652 w 466367"/>
              <a:gd name="connsiteY512" fmla="*/ 76198 h 508019"/>
              <a:gd name="connsiteX513" fmla="*/ 194095 w 466367"/>
              <a:gd name="connsiteY513" fmla="*/ 75911 h 508019"/>
              <a:gd name="connsiteX514" fmla="*/ 195242 w 466367"/>
              <a:gd name="connsiteY514" fmla="*/ 76198 h 508019"/>
              <a:gd name="connsiteX515" fmla="*/ 195685 w 466367"/>
              <a:gd name="connsiteY515" fmla="*/ 76198 h 508019"/>
              <a:gd name="connsiteX516" fmla="*/ 196363 w 466367"/>
              <a:gd name="connsiteY516" fmla="*/ 76198 h 508019"/>
              <a:gd name="connsiteX517" fmla="*/ 196571 w 466367"/>
              <a:gd name="connsiteY517" fmla="*/ 76511 h 508019"/>
              <a:gd name="connsiteX518" fmla="*/ 196806 w 466367"/>
              <a:gd name="connsiteY518" fmla="*/ 76511 h 508019"/>
              <a:gd name="connsiteX519" fmla="*/ 197041 w 466367"/>
              <a:gd name="connsiteY519" fmla="*/ 76798 h 508019"/>
              <a:gd name="connsiteX520" fmla="*/ 196571 w 466367"/>
              <a:gd name="connsiteY520" fmla="*/ 77111 h 508019"/>
              <a:gd name="connsiteX521" fmla="*/ 196806 w 466367"/>
              <a:gd name="connsiteY521" fmla="*/ 77398 h 508019"/>
              <a:gd name="connsiteX522" fmla="*/ 196363 w 466367"/>
              <a:gd name="connsiteY522" fmla="*/ 77111 h 508019"/>
              <a:gd name="connsiteX523" fmla="*/ 195685 w 466367"/>
              <a:gd name="connsiteY523" fmla="*/ 76511 h 508019"/>
              <a:gd name="connsiteX524" fmla="*/ 195451 w 466367"/>
              <a:gd name="connsiteY524" fmla="*/ 76798 h 508019"/>
              <a:gd name="connsiteX525" fmla="*/ 195242 w 466367"/>
              <a:gd name="connsiteY525" fmla="*/ 76798 h 508019"/>
              <a:gd name="connsiteX526" fmla="*/ 195008 w 466367"/>
              <a:gd name="connsiteY526" fmla="*/ 76798 h 508019"/>
              <a:gd name="connsiteX527" fmla="*/ 194773 w 466367"/>
              <a:gd name="connsiteY527" fmla="*/ 76798 h 508019"/>
              <a:gd name="connsiteX528" fmla="*/ 194773 w 466367"/>
              <a:gd name="connsiteY528" fmla="*/ 77111 h 508019"/>
              <a:gd name="connsiteX529" fmla="*/ 195242 w 466367"/>
              <a:gd name="connsiteY529" fmla="*/ 77111 h 508019"/>
              <a:gd name="connsiteX530" fmla="*/ 195685 w 466367"/>
              <a:gd name="connsiteY530" fmla="*/ 77398 h 508019"/>
              <a:gd name="connsiteX531" fmla="*/ 195920 w 466367"/>
              <a:gd name="connsiteY531" fmla="*/ 77398 h 508019"/>
              <a:gd name="connsiteX532" fmla="*/ 196128 w 466367"/>
              <a:gd name="connsiteY532" fmla="*/ 77711 h 508019"/>
              <a:gd name="connsiteX533" fmla="*/ 196363 w 466367"/>
              <a:gd name="connsiteY533" fmla="*/ 77711 h 508019"/>
              <a:gd name="connsiteX534" fmla="*/ 196363 w 466367"/>
              <a:gd name="connsiteY534" fmla="*/ 78024 h 508019"/>
              <a:gd name="connsiteX535" fmla="*/ 196128 w 466367"/>
              <a:gd name="connsiteY535" fmla="*/ 78024 h 508019"/>
              <a:gd name="connsiteX536" fmla="*/ 196128 w 466367"/>
              <a:gd name="connsiteY536" fmla="*/ 78624 h 508019"/>
              <a:gd name="connsiteX537" fmla="*/ 196363 w 466367"/>
              <a:gd name="connsiteY537" fmla="*/ 78911 h 508019"/>
              <a:gd name="connsiteX538" fmla="*/ 196363 w 466367"/>
              <a:gd name="connsiteY538" fmla="*/ 79824 h 508019"/>
              <a:gd name="connsiteX539" fmla="*/ 196571 w 466367"/>
              <a:gd name="connsiteY539" fmla="*/ 79824 h 508019"/>
              <a:gd name="connsiteX540" fmla="*/ 196806 w 466367"/>
              <a:gd name="connsiteY540" fmla="*/ 79824 h 508019"/>
              <a:gd name="connsiteX541" fmla="*/ 197041 w 466367"/>
              <a:gd name="connsiteY541" fmla="*/ 79511 h 508019"/>
              <a:gd name="connsiteX542" fmla="*/ 197041 w 466367"/>
              <a:gd name="connsiteY542" fmla="*/ 79824 h 508019"/>
              <a:gd name="connsiteX543" fmla="*/ 197249 w 466367"/>
              <a:gd name="connsiteY543" fmla="*/ 79824 h 508019"/>
              <a:gd name="connsiteX544" fmla="*/ 197484 w 466367"/>
              <a:gd name="connsiteY544" fmla="*/ 79511 h 508019"/>
              <a:gd name="connsiteX545" fmla="*/ 197484 w 466367"/>
              <a:gd name="connsiteY545" fmla="*/ 79224 h 508019"/>
              <a:gd name="connsiteX546" fmla="*/ 197249 w 466367"/>
              <a:gd name="connsiteY546" fmla="*/ 79224 h 508019"/>
              <a:gd name="connsiteX547" fmla="*/ 197041 w 466367"/>
              <a:gd name="connsiteY547" fmla="*/ 78911 h 508019"/>
              <a:gd name="connsiteX548" fmla="*/ 197041 w 466367"/>
              <a:gd name="connsiteY548" fmla="*/ 78624 h 508019"/>
              <a:gd name="connsiteX549" fmla="*/ 197249 w 466367"/>
              <a:gd name="connsiteY549" fmla="*/ 78311 h 508019"/>
              <a:gd name="connsiteX550" fmla="*/ 197719 w 466367"/>
              <a:gd name="connsiteY550" fmla="*/ 78024 h 508019"/>
              <a:gd name="connsiteX551" fmla="*/ 198162 w 466367"/>
              <a:gd name="connsiteY551" fmla="*/ 77398 h 508019"/>
              <a:gd name="connsiteX552" fmla="*/ 198605 w 466367"/>
              <a:gd name="connsiteY552" fmla="*/ 77398 h 508019"/>
              <a:gd name="connsiteX553" fmla="*/ 198839 w 466367"/>
              <a:gd name="connsiteY553" fmla="*/ 77111 h 508019"/>
              <a:gd name="connsiteX554" fmla="*/ 199074 w 466367"/>
              <a:gd name="connsiteY554" fmla="*/ 77111 h 508019"/>
              <a:gd name="connsiteX555" fmla="*/ 198839 w 466367"/>
              <a:gd name="connsiteY555" fmla="*/ 76798 h 508019"/>
              <a:gd name="connsiteX556" fmla="*/ 198839 w 466367"/>
              <a:gd name="connsiteY556" fmla="*/ 76511 h 508019"/>
              <a:gd name="connsiteX557" fmla="*/ 199960 w 466367"/>
              <a:gd name="connsiteY557" fmla="*/ 75911 h 508019"/>
              <a:gd name="connsiteX558" fmla="*/ 199960 w 466367"/>
              <a:gd name="connsiteY558" fmla="*/ 76198 h 508019"/>
              <a:gd name="connsiteX559" fmla="*/ 200195 w 466367"/>
              <a:gd name="connsiteY559" fmla="*/ 76511 h 508019"/>
              <a:gd name="connsiteX560" fmla="*/ 200638 w 466367"/>
              <a:gd name="connsiteY560" fmla="*/ 76798 h 508019"/>
              <a:gd name="connsiteX561" fmla="*/ 200873 w 466367"/>
              <a:gd name="connsiteY561" fmla="*/ 77398 h 508019"/>
              <a:gd name="connsiteX562" fmla="*/ 201107 w 466367"/>
              <a:gd name="connsiteY562" fmla="*/ 78024 h 508019"/>
              <a:gd name="connsiteX563" fmla="*/ 201759 w 466367"/>
              <a:gd name="connsiteY563" fmla="*/ 78911 h 508019"/>
              <a:gd name="connsiteX564" fmla="*/ 201759 w 466367"/>
              <a:gd name="connsiteY564" fmla="*/ 79224 h 508019"/>
              <a:gd name="connsiteX565" fmla="*/ 201993 w 466367"/>
              <a:gd name="connsiteY565" fmla="*/ 79511 h 508019"/>
              <a:gd name="connsiteX566" fmla="*/ 202437 w 466367"/>
              <a:gd name="connsiteY566" fmla="*/ 80111 h 508019"/>
              <a:gd name="connsiteX567" fmla="*/ 202906 w 466367"/>
              <a:gd name="connsiteY567" fmla="*/ 80711 h 508019"/>
              <a:gd name="connsiteX568" fmla="*/ 203792 w 466367"/>
              <a:gd name="connsiteY568" fmla="*/ 81024 h 508019"/>
              <a:gd name="connsiteX569" fmla="*/ 204470 w 466367"/>
              <a:gd name="connsiteY569" fmla="*/ 81024 h 508019"/>
              <a:gd name="connsiteX570" fmla="*/ 205825 w 466367"/>
              <a:gd name="connsiteY570" fmla="*/ 81024 h 508019"/>
              <a:gd name="connsiteX571" fmla="*/ 205825 w 466367"/>
              <a:gd name="connsiteY571" fmla="*/ 80711 h 508019"/>
              <a:gd name="connsiteX572" fmla="*/ 206503 w 466367"/>
              <a:gd name="connsiteY572" fmla="*/ 80424 h 508019"/>
              <a:gd name="connsiteX573" fmla="*/ 206738 w 466367"/>
              <a:gd name="connsiteY573" fmla="*/ 80424 h 508019"/>
              <a:gd name="connsiteX574" fmla="*/ 207416 w 466367"/>
              <a:gd name="connsiteY574" fmla="*/ 80111 h 508019"/>
              <a:gd name="connsiteX575" fmla="*/ 207624 w 466367"/>
              <a:gd name="connsiteY575" fmla="*/ 79824 h 508019"/>
              <a:gd name="connsiteX576" fmla="*/ 207858 w 466367"/>
              <a:gd name="connsiteY576" fmla="*/ 79824 h 508019"/>
              <a:gd name="connsiteX577" fmla="*/ 207858 w 466367"/>
              <a:gd name="connsiteY577" fmla="*/ 79511 h 508019"/>
              <a:gd name="connsiteX578" fmla="*/ 208093 w 466367"/>
              <a:gd name="connsiteY578" fmla="*/ 79511 h 508019"/>
              <a:gd name="connsiteX579" fmla="*/ 208093 w 466367"/>
              <a:gd name="connsiteY579" fmla="*/ 79224 h 508019"/>
              <a:gd name="connsiteX580" fmla="*/ 208302 w 466367"/>
              <a:gd name="connsiteY580" fmla="*/ 79224 h 508019"/>
              <a:gd name="connsiteX581" fmla="*/ 208536 w 466367"/>
              <a:gd name="connsiteY581" fmla="*/ 79224 h 508019"/>
              <a:gd name="connsiteX582" fmla="*/ 208536 w 466367"/>
              <a:gd name="connsiteY582" fmla="*/ 78911 h 508019"/>
              <a:gd name="connsiteX583" fmla="*/ 208771 w 466367"/>
              <a:gd name="connsiteY583" fmla="*/ 78911 h 508019"/>
              <a:gd name="connsiteX584" fmla="*/ 208979 w 466367"/>
              <a:gd name="connsiteY584" fmla="*/ 78911 h 508019"/>
              <a:gd name="connsiteX585" fmla="*/ 209214 w 466367"/>
              <a:gd name="connsiteY585" fmla="*/ 78911 h 508019"/>
              <a:gd name="connsiteX586" fmla="*/ 209449 w 466367"/>
              <a:gd name="connsiteY586" fmla="*/ 78911 h 508019"/>
              <a:gd name="connsiteX587" fmla="*/ 209449 w 466367"/>
              <a:gd name="connsiteY587" fmla="*/ 78624 h 508019"/>
              <a:gd name="connsiteX588" fmla="*/ 209657 w 466367"/>
              <a:gd name="connsiteY588" fmla="*/ 78311 h 508019"/>
              <a:gd name="connsiteX589" fmla="*/ 210335 w 466367"/>
              <a:gd name="connsiteY589" fmla="*/ 77711 h 508019"/>
              <a:gd name="connsiteX590" fmla="*/ 211691 w 466367"/>
              <a:gd name="connsiteY590" fmla="*/ 78024 h 508019"/>
              <a:gd name="connsiteX591" fmla="*/ 212811 w 466367"/>
              <a:gd name="connsiteY591" fmla="*/ 78024 h 508019"/>
              <a:gd name="connsiteX592" fmla="*/ 212811 w 466367"/>
              <a:gd name="connsiteY592" fmla="*/ 77711 h 508019"/>
              <a:gd name="connsiteX593" fmla="*/ 213281 w 466367"/>
              <a:gd name="connsiteY593" fmla="*/ 77398 h 508019"/>
              <a:gd name="connsiteX594" fmla="*/ 213489 w 466367"/>
              <a:gd name="connsiteY594" fmla="*/ 77398 h 508019"/>
              <a:gd name="connsiteX595" fmla="*/ 213724 w 466367"/>
              <a:gd name="connsiteY595" fmla="*/ 77398 h 508019"/>
              <a:gd name="connsiteX596" fmla="*/ 213958 w 466367"/>
              <a:gd name="connsiteY596" fmla="*/ 77111 h 508019"/>
              <a:gd name="connsiteX597" fmla="*/ 214167 w 466367"/>
              <a:gd name="connsiteY597" fmla="*/ 76798 h 508019"/>
              <a:gd name="connsiteX598" fmla="*/ 214845 w 466367"/>
              <a:gd name="connsiteY598" fmla="*/ 76511 h 508019"/>
              <a:gd name="connsiteX599" fmla="*/ 215079 w 466367"/>
              <a:gd name="connsiteY599" fmla="*/ 76511 h 508019"/>
              <a:gd name="connsiteX600" fmla="*/ 215314 w 466367"/>
              <a:gd name="connsiteY600" fmla="*/ 76198 h 508019"/>
              <a:gd name="connsiteX601" fmla="*/ 215757 w 466367"/>
              <a:gd name="connsiteY601" fmla="*/ 75911 h 508019"/>
              <a:gd name="connsiteX602" fmla="*/ 215991 w 466367"/>
              <a:gd name="connsiteY602" fmla="*/ 75598 h 508019"/>
              <a:gd name="connsiteX603" fmla="*/ 215991 w 466367"/>
              <a:gd name="connsiteY603" fmla="*/ 75311 h 508019"/>
              <a:gd name="connsiteX604" fmla="*/ 215991 w 466367"/>
              <a:gd name="connsiteY604" fmla="*/ 74998 h 508019"/>
              <a:gd name="connsiteX605" fmla="*/ 215991 w 466367"/>
              <a:gd name="connsiteY605" fmla="*/ 74711 h 508019"/>
              <a:gd name="connsiteX606" fmla="*/ 215991 w 466367"/>
              <a:gd name="connsiteY606" fmla="*/ 74398 h 508019"/>
              <a:gd name="connsiteX607" fmla="*/ 215991 w 466367"/>
              <a:gd name="connsiteY607" fmla="*/ 74085 h 508019"/>
              <a:gd name="connsiteX608" fmla="*/ 215991 w 466367"/>
              <a:gd name="connsiteY608" fmla="*/ 73485 h 508019"/>
              <a:gd name="connsiteX609" fmla="*/ 215991 w 466367"/>
              <a:gd name="connsiteY609" fmla="*/ 73198 h 508019"/>
              <a:gd name="connsiteX610" fmla="*/ 216200 w 466367"/>
              <a:gd name="connsiteY610" fmla="*/ 73198 h 508019"/>
              <a:gd name="connsiteX611" fmla="*/ 216878 w 466367"/>
              <a:gd name="connsiteY611" fmla="*/ 73798 h 508019"/>
              <a:gd name="connsiteX612" fmla="*/ 217790 w 466367"/>
              <a:gd name="connsiteY612" fmla="*/ 73798 h 508019"/>
              <a:gd name="connsiteX613" fmla="*/ 217790 w 466367"/>
              <a:gd name="connsiteY613" fmla="*/ 73485 h 508019"/>
              <a:gd name="connsiteX614" fmla="*/ 217790 w 466367"/>
              <a:gd name="connsiteY614" fmla="*/ 73198 h 508019"/>
              <a:gd name="connsiteX615" fmla="*/ 217790 w 466367"/>
              <a:gd name="connsiteY615" fmla="*/ 72885 h 508019"/>
              <a:gd name="connsiteX616" fmla="*/ 219146 w 466367"/>
              <a:gd name="connsiteY616" fmla="*/ 74711 h 508019"/>
              <a:gd name="connsiteX617" fmla="*/ 220944 w 466367"/>
              <a:gd name="connsiteY617" fmla="*/ 75911 h 508019"/>
              <a:gd name="connsiteX618" fmla="*/ 221622 w 466367"/>
              <a:gd name="connsiteY618" fmla="*/ 76511 h 508019"/>
              <a:gd name="connsiteX619" fmla="*/ 222508 w 466367"/>
              <a:gd name="connsiteY619" fmla="*/ 77111 h 508019"/>
              <a:gd name="connsiteX620" fmla="*/ 222743 w 466367"/>
              <a:gd name="connsiteY620" fmla="*/ 77398 h 508019"/>
              <a:gd name="connsiteX621" fmla="*/ 224099 w 466367"/>
              <a:gd name="connsiteY621" fmla="*/ 77398 h 508019"/>
              <a:gd name="connsiteX622" fmla="*/ 224333 w 466367"/>
              <a:gd name="connsiteY622" fmla="*/ 77111 h 508019"/>
              <a:gd name="connsiteX623" fmla="*/ 224776 w 466367"/>
              <a:gd name="connsiteY623" fmla="*/ 76798 h 508019"/>
              <a:gd name="connsiteX624" fmla="*/ 225011 w 466367"/>
              <a:gd name="connsiteY624" fmla="*/ 76798 h 508019"/>
              <a:gd name="connsiteX625" fmla="*/ 225219 w 466367"/>
              <a:gd name="connsiteY625" fmla="*/ 76511 h 508019"/>
              <a:gd name="connsiteX626" fmla="*/ 225689 w 466367"/>
              <a:gd name="connsiteY626" fmla="*/ 76511 h 508019"/>
              <a:gd name="connsiteX627" fmla="*/ 225897 w 466367"/>
              <a:gd name="connsiteY627" fmla="*/ 76798 h 508019"/>
              <a:gd name="connsiteX628" fmla="*/ 225897 w 466367"/>
              <a:gd name="connsiteY628" fmla="*/ 76511 h 508019"/>
              <a:gd name="connsiteX629" fmla="*/ 226340 w 466367"/>
              <a:gd name="connsiteY629" fmla="*/ 74998 h 508019"/>
              <a:gd name="connsiteX630" fmla="*/ 226575 w 466367"/>
              <a:gd name="connsiteY630" fmla="*/ 74998 h 508019"/>
              <a:gd name="connsiteX631" fmla="*/ 226340 w 466367"/>
              <a:gd name="connsiteY631" fmla="*/ 76198 h 508019"/>
              <a:gd name="connsiteX632" fmla="*/ 226575 w 466367"/>
              <a:gd name="connsiteY632" fmla="*/ 76198 h 508019"/>
              <a:gd name="connsiteX633" fmla="*/ 226575 w 466367"/>
              <a:gd name="connsiteY633" fmla="*/ 76511 h 508019"/>
              <a:gd name="connsiteX634" fmla="*/ 227018 w 466367"/>
              <a:gd name="connsiteY634" fmla="*/ 76511 h 508019"/>
              <a:gd name="connsiteX635" fmla="*/ 226809 w 466367"/>
              <a:gd name="connsiteY635" fmla="*/ 76198 h 508019"/>
              <a:gd name="connsiteX636" fmla="*/ 227018 w 466367"/>
              <a:gd name="connsiteY636" fmla="*/ 75911 h 508019"/>
              <a:gd name="connsiteX637" fmla="*/ 227487 w 466367"/>
              <a:gd name="connsiteY637" fmla="*/ 75598 h 508019"/>
              <a:gd name="connsiteX638" fmla="*/ 227930 w 466367"/>
              <a:gd name="connsiteY638" fmla="*/ 75598 h 508019"/>
              <a:gd name="connsiteX639" fmla="*/ 228373 w 466367"/>
              <a:gd name="connsiteY639" fmla="*/ 75311 h 508019"/>
              <a:gd name="connsiteX640" fmla="*/ 229051 w 466367"/>
              <a:gd name="connsiteY640" fmla="*/ 74998 h 508019"/>
              <a:gd name="connsiteX641" fmla="*/ 229286 w 466367"/>
              <a:gd name="connsiteY641" fmla="*/ 74998 h 508019"/>
              <a:gd name="connsiteX642" fmla="*/ 229520 w 466367"/>
              <a:gd name="connsiteY642" fmla="*/ 74711 h 508019"/>
              <a:gd name="connsiteX643" fmla="*/ 229729 w 466367"/>
              <a:gd name="connsiteY643" fmla="*/ 74711 h 508019"/>
              <a:gd name="connsiteX644" fmla="*/ 229964 w 466367"/>
              <a:gd name="connsiteY644" fmla="*/ 74711 h 508019"/>
              <a:gd name="connsiteX645" fmla="*/ 230407 w 466367"/>
              <a:gd name="connsiteY645" fmla="*/ 74998 h 508019"/>
              <a:gd name="connsiteX646" fmla="*/ 230198 w 466367"/>
              <a:gd name="connsiteY646" fmla="*/ 75311 h 508019"/>
              <a:gd name="connsiteX647" fmla="*/ 230407 w 466367"/>
              <a:gd name="connsiteY647" fmla="*/ 75598 h 508019"/>
              <a:gd name="connsiteX648" fmla="*/ 230850 w 466367"/>
              <a:gd name="connsiteY648" fmla="*/ 75911 h 508019"/>
              <a:gd name="connsiteX649" fmla="*/ 230850 w 466367"/>
              <a:gd name="connsiteY649" fmla="*/ 75598 h 508019"/>
              <a:gd name="connsiteX650" fmla="*/ 231084 w 466367"/>
              <a:gd name="connsiteY650" fmla="*/ 75911 h 508019"/>
              <a:gd name="connsiteX651" fmla="*/ 231319 w 466367"/>
              <a:gd name="connsiteY651" fmla="*/ 75911 h 508019"/>
              <a:gd name="connsiteX652" fmla="*/ 231762 w 466367"/>
              <a:gd name="connsiteY652" fmla="*/ 75911 h 508019"/>
              <a:gd name="connsiteX653" fmla="*/ 231762 w 466367"/>
              <a:gd name="connsiteY653" fmla="*/ 76198 h 508019"/>
              <a:gd name="connsiteX654" fmla="*/ 231997 w 466367"/>
              <a:gd name="connsiteY654" fmla="*/ 76198 h 508019"/>
              <a:gd name="connsiteX655" fmla="*/ 232205 w 466367"/>
              <a:gd name="connsiteY655" fmla="*/ 76198 h 508019"/>
              <a:gd name="connsiteX656" fmla="*/ 232205 w 466367"/>
              <a:gd name="connsiteY656" fmla="*/ 75911 h 508019"/>
              <a:gd name="connsiteX657" fmla="*/ 232440 w 466367"/>
              <a:gd name="connsiteY657" fmla="*/ 75911 h 508019"/>
              <a:gd name="connsiteX658" fmla="*/ 232674 w 466367"/>
              <a:gd name="connsiteY658" fmla="*/ 75911 h 508019"/>
              <a:gd name="connsiteX659" fmla="*/ 232674 w 466367"/>
              <a:gd name="connsiteY659" fmla="*/ 76198 h 508019"/>
              <a:gd name="connsiteX660" fmla="*/ 232883 w 466367"/>
              <a:gd name="connsiteY660" fmla="*/ 76198 h 508019"/>
              <a:gd name="connsiteX661" fmla="*/ 233118 w 466367"/>
              <a:gd name="connsiteY661" fmla="*/ 75911 h 508019"/>
              <a:gd name="connsiteX662" fmla="*/ 233795 w 466367"/>
              <a:gd name="connsiteY662" fmla="*/ 75911 h 508019"/>
              <a:gd name="connsiteX663" fmla="*/ 234238 w 466367"/>
              <a:gd name="connsiteY663" fmla="*/ 76198 h 508019"/>
              <a:gd name="connsiteX664" fmla="*/ 234030 w 466367"/>
              <a:gd name="connsiteY664" fmla="*/ 76798 h 508019"/>
              <a:gd name="connsiteX665" fmla="*/ 233561 w 466367"/>
              <a:gd name="connsiteY665" fmla="*/ 76798 h 508019"/>
              <a:gd name="connsiteX666" fmla="*/ 233118 w 466367"/>
              <a:gd name="connsiteY666" fmla="*/ 77111 h 508019"/>
              <a:gd name="connsiteX667" fmla="*/ 232883 w 466367"/>
              <a:gd name="connsiteY667" fmla="*/ 77111 h 508019"/>
              <a:gd name="connsiteX668" fmla="*/ 232674 w 466367"/>
              <a:gd name="connsiteY668" fmla="*/ 77111 h 508019"/>
              <a:gd name="connsiteX669" fmla="*/ 232440 w 466367"/>
              <a:gd name="connsiteY669" fmla="*/ 77111 h 508019"/>
              <a:gd name="connsiteX670" fmla="*/ 232440 w 466367"/>
              <a:gd name="connsiteY670" fmla="*/ 77398 h 508019"/>
              <a:gd name="connsiteX671" fmla="*/ 232674 w 466367"/>
              <a:gd name="connsiteY671" fmla="*/ 77398 h 508019"/>
              <a:gd name="connsiteX672" fmla="*/ 232883 w 466367"/>
              <a:gd name="connsiteY672" fmla="*/ 77398 h 508019"/>
              <a:gd name="connsiteX673" fmla="*/ 233118 w 466367"/>
              <a:gd name="connsiteY673" fmla="*/ 77398 h 508019"/>
              <a:gd name="connsiteX674" fmla="*/ 233352 w 466367"/>
              <a:gd name="connsiteY674" fmla="*/ 77111 h 508019"/>
              <a:gd name="connsiteX675" fmla="*/ 233561 w 466367"/>
              <a:gd name="connsiteY675" fmla="*/ 77398 h 508019"/>
              <a:gd name="connsiteX676" fmla="*/ 233795 w 466367"/>
              <a:gd name="connsiteY676" fmla="*/ 77711 h 508019"/>
              <a:gd name="connsiteX677" fmla="*/ 234030 w 466367"/>
              <a:gd name="connsiteY677" fmla="*/ 78024 h 508019"/>
              <a:gd name="connsiteX678" fmla="*/ 234238 w 466367"/>
              <a:gd name="connsiteY678" fmla="*/ 78024 h 508019"/>
              <a:gd name="connsiteX679" fmla="*/ 234238 w 466367"/>
              <a:gd name="connsiteY679" fmla="*/ 78311 h 508019"/>
              <a:gd name="connsiteX680" fmla="*/ 234238 w 466367"/>
              <a:gd name="connsiteY680" fmla="*/ 78911 h 508019"/>
              <a:gd name="connsiteX681" fmla="*/ 234708 w 466367"/>
              <a:gd name="connsiteY681" fmla="*/ 78624 h 508019"/>
              <a:gd name="connsiteX682" fmla="*/ 235151 w 466367"/>
              <a:gd name="connsiteY682" fmla="*/ 78624 h 508019"/>
              <a:gd name="connsiteX683" fmla="*/ 235386 w 466367"/>
              <a:gd name="connsiteY683" fmla="*/ 78911 h 508019"/>
              <a:gd name="connsiteX684" fmla="*/ 235594 w 466367"/>
              <a:gd name="connsiteY684" fmla="*/ 78911 h 508019"/>
              <a:gd name="connsiteX685" fmla="*/ 236037 w 466367"/>
              <a:gd name="connsiteY685" fmla="*/ 78911 h 508019"/>
              <a:gd name="connsiteX686" fmla="*/ 236272 w 466367"/>
              <a:gd name="connsiteY686" fmla="*/ 79224 h 508019"/>
              <a:gd name="connsiteX687" fmla="*/ 236272 w 466367"/>
              <a:gd name="connsiteY687" fmla="*/ 79511 h 508019"/>
              <a:gd name="connsiteX688" fmla="*/ 236507 w 466367"/>
              <a:gd name="connsiteY688" fmla="*/ 79511 h 508019"/>
              <a:gd name="connsiteX689" fmla="*/ 236507 w 466367"/>
              <a:gd name="connsiteY689" fmla="*/ 79824 h 508019"/>
              <a:gd name="connsiteX690" fmla="*/ 236507 w 466367"/>
              <a:gd name="connsiteY690" fmla="*/ 80111 h 508019"/>
              <a:gd name="connsiteX691" fmla="*/ 236715 w 466367"/>
              <a:gd name="connsiteY691" fmla="*/ 80111 h 508019"/>
              <a:gd name="connsiteX692" fmla="*/ 236715 w 466367"/>
              <a:gd name="connsiteY692" fmla="*/ 79824 h 508019"/>
              <a:gd name="connsiteX693" fmla="*/ 236507 w 466367"/>
              <a:gd name="connsiteY693" fmla="*/ 79511 h 508019"/>
              <a:gd name="connsiteX694" fmla="*/ 236715 w 466367"/>
              <a:gd name="connsiteY694" fmla="*/ 79511 h 508019"/>
              <a:gd name="connsiteX695" fmla="*/ 237184 w 466367"/>
              <a:gd name="connsiteY695" fmla="*/ 79511 h 508019"/>
              <a:gd name="connsiteX696" fmla="*/ 237862 w 466367"/>
              <a:gd name="connsiteY696" fmla="*/ 79824 h 508019"/>
              <a:gd name="connsiteX697" fmla="*/ 237862 w 466367"/>
              <a:gd name="connsiteY697" fmla="*/ 80111 h 508019"/>
              <a:gd name="connsiteX698" fmla="*/ 238071 w 466367"/>
              <a:gd name="connsiteY698" fmla="*/ 80424 h 508019"/>
              <a:gd name="connsiteX699" fmla="*/ 238305 w 466367"/>
              <a:gd name="connsiteY699" fmla="*/ 80424 h 508019"/>
              <a:gd name="connsiteX700" fmla="*/ 238540 w 466367"/>
              <a:gd name="connsiteY700" fmla="*/ 80424 h 508019"/>
              <a:gd name="connsiteX701" fmla="*/ 239217 w 466367"/>
              <a:gd name="connsiteY701" fmla="*/ 80711 h 508019"/>
              <a:gd name="connsiteX702" fmla="*/ 239426 w 466367"/>
              <a:gd name="connsiteY702" fmla="*/ 80711 h 508019"/>
              <a:gd name="connsiteX703" fmla="*/ 240104 w 466367"/>
              <a:gd name="connsiteY703" fmla="*/ 81024 h 508019"/>
              <a:gd name="connsiteX704" fmla="*/ 240338 w 466367"/>
              <a:gd name="connsiteY704" fmla="*/ 81310 h 508019"/>
              <a:gd name="connsiteX705" fmla="*/ 240547 w 466367"/>
              <a:gd name="connsiteY705" fmla="*/ 81310 h 508019"/>
              <a:gd name="connsiteX706" fmla="*/ 240547 w 466367"/>
              <a:gd name="connsiteY706" fmla="*/ 81024 h 508019"/>
              <a:gd name="connsiteX707" fmla="*/ 240547 w 466367"/>
              <a:gd name="connsiteY707" fmla="*/ 80711 h 508019"/>
              <a:gd name="connsiteX708" fmla="*/ 240781 w 466367"/>
              <a:gd name="connsiteY708" fmla="*/ 81024 h 508019"/>
              <a:gd name="connsiteX709" fmla="*/ 241225 w 466367"/>
              <a:gd name="connsiteY709" fmla="*/ 81310 h 508019"/>
              <a:gd name="connsiteX710" fmla="*/ 241694 w 466367"/>
              <a:gd name="connsiteY710" fmla="*/ 81623 h 508019"/>
              <a:gd name="connsiteX711" fmla="*/ 241694 w 466367"/>
              <a:gd name="connsiteY711" fmla="*/ 81936 h 508019"/>
              <a:gd name="connsiteX712" fmla="*/ 241902 w 466367"/>
              <a:gd name="connsiteY712" fmla="*/ 81936 h 508019"/>
              <a:gd name="connsiteX713" fmla="*/ 242372 w 466367"/>
              <a:gd name="connsiteY713" fmla="*/ 82224 h 508019"/>
              <a:gd name="connsiteX714" fmla="*/ 242580 w 466367"/>
              <a:gd name="connsiteY714" fmla="*/ 82224 h 508019"/>
              <a:gd name="connsiteX715" fmla="*/ 243727 w 466367"/>
              <a:gd name="connsiteY715" fmla="*/ 82537 h 508019"/>
              <a:gd name="connsiteX716" fmla="*/ 244170 w 466367"/>
              <a:gd name="connsiteY716" fmla="*/ 82824 h 508019"/>
              <a:gd name="connsiteX717" fmla="*/ 244848 w 466367"/>
              <a:gd name="connsiteY717" fmla="*/ 83424 h 508019"/>
              <a:gd name="connsiteX718" fmla="*/ 245291 w 466367"/>
              <a:gd name="connsiteY718" fmla="*/ 84023 h 508019"/>
              <a:gd name="connsiteX719" fmla="*/ 245526 w 466367"/>
              <a:gd name="connsiteY719" fmla="*/ 84023 h 508019"/>
              <a:gd name="connsiteX720" fmla="*/ 245969 w 466367"/>
              <a:gd name="connsiteY720" fmla="*/ 84023 h 508019"/>
              <a:gd name="connsiteX721" fmla="*/ 246203 w 466367"/>
              <a:gd name="connsiteY721" fmla="*/ 84336 h 508019"/>
              <a:gd name="connsiteX722" fmla="*/ 246412 w 466367"/>
              <a:gd name="connsiteY722" fmla="*/ 84023 h 508019"/>
              <a:gd name="connsiteX723" fmla="*/ 247324 w 466367"/>
              <a:gd name="connsiteY723" fmla="*/ 84623 h 508019"/>
              <a:gd name="connsiteX724" fmla="*/ 247559 w 466367"/>
              <a:gd name="connsiteY724" fmla="*/ 84623 h 508019"/>
              <a:gd name="connsiteX725" fmla="*/ 247559 w 466367"/>
              <a:gd name="connsiteY725" fmla="*/ 84936 h 508019"/>
              <a:gd name="connsiteX726" fmla="*/ 247767 w 466367"/>
              <a:gd name="connsiteY726" fmla="*/ 84936 h 508019"/>
              <a:gd name="connsiteX727" fmla="*/ 248002 w 466367"/>
              <a:gd name="connsiteY727" fmla="*/ 84936 h 508019"/>
              <a:gd name="connsiteX728" fmla="*/ 248237 w 466367"/>
              <a:gd name="connsiteY728" fmla="*/ 85223 h 508019"/>
              <a:gd name="connsiteX729" fmla="*/ 248914 w 466367"/>
              <a:gd name="connsiteY729" fmla="*/ 85536 h 508019"/>
              <a:gd name="connsiteX730" fmla="*/ 249801 w 466367"/>
              <a:gd name="connsiteY730" fmla="*/ 85824 h 508019"/>
              <a:gd name="connsiteX731" fmla="*/ 250244 w 466367"/>
              <a:gd name="connsiteY731" fmla="*/ 86137 h 508019"/>
              <a:gd name="connsiteX732" fmla="*/ 250478 w 466367"/>
              <a:gd name="connsiteY732" fmla="*/ 86137 h 508019"/>
              <a:gd name="connsiteX733" fmla="*/ 251599 w 466367"/>
              <a:gd name="connsiteY733" fmla="*/ 86450 h 508019"/>
              <a:gd name="connsiteX734" fmla="*/ 251834 w 466367"/>
              <a:gd name="connsiteY734" fmla="*/ 86450 h 508019"/>
              <a:gd name="connsiteX735" fmla="*/ 252511 w 466367"/>
              <a:gd name="connsiteY735" fmla="*/ 86736 h 508019"/>
              <a:gd name="connsiteX736" fmla="*/ 253633 w 466367"/>
              <a:gd name="connsiteY736" fmla="*/ 86450 h 508019"/>
              <a:gd name="connsiteX737" fmla="*/ 253867 w 466367"/>
              <a:gd name="connsiteY737" fmla="*/ 86450 h 508019"/>
              <a:gd name="connsiteX738" fmla="*/ 254545 w 466367"/>
              <a:gd name="connsiteY738" fmla="*/ 86450 h 508019"/>
              <a:gd name="connsiteX739" fmla="*/ 254988 w 466367"/>
              <a:gd name="connsiteY739" fmla="*/ 86137 h 508019"/>
              <a:gd name="connsiteX740" fmla="*/ 255666 w 466367"/>
              <a:gd name="connsiteY740" fmla="*/ 85824 h 508019"/>
              <a:gd name="connsiteX741" fmla="*/ 255900 w 466367"/>
              <a:gd name="connsiteY741" fmla="*/ 85824 h 508019"/>
              <a:gd name="connsiteX742" fmla="*/ 256344 w 466367"/>
              <a:gd name="connsiteY742" fmla="*/ 85824 h 508019"/>
              <a:gd name="connsiteX743" fmla="*/ 257021 w 466367"/>
              <a:gd name="connsiteY743" fmla="*/ 85223 h 508019"/>
              <a:gd name="connsiteX744" fmla="*/ 257464 w 466367"/>
              <a:gd name="connsiteY744" fmla="*/ 84936 h 508019"/>
              <a:gd name="connsiteX745" fmla="*/ 257934 w 466367"/>
              <a:gd name="connsiteY745" fmla="*/ 84936 h 508019"/>
              <a:gd name="connsiteX746" fmla="*/ 259054 w 466367"/>
              <a:gd name="connsiteY746" fmla="*/ 84336 h 508019"/>
              <a:gd name="connsiteX747" fmla="*/ 259289 w 466367"/>
              <a:gd name="connsiteY747" fmla="*/ 84336 h 508019"/>
              <a:gd name="connsiteX748" fmla="*/ 259732 w 466367"/>
              <a:gd name="connsiteY748" fmla="*/ 84023 h 508019"/>
              <a:gd name="connsiteX749" fmla="*/ 261531 w 466367"/>
              <a:gd name="connsiteY749" fmla="*/ 82824 h 508019"/>
              <a:gd name="connsiteX750" fmla="*/ 262652 w 466367"/>
              <a:gd name="connsiteY750" fmla="*/ 81936 h 508019"/>
              <a:gd name="connsiteX751" fmla="*/ 263121 w 466367"/>
              <a:gd name="connsiteY751" fmla="*/ 81623 h 508019"/>
              <a:gd name="connsiteX752" fmla="*/ 263564 w 466367"/>
              <a:gd name="connsiteY752" fmla="*/ 81623 h 508019"/>
              <a:gd name="connsiteX753" fmla="*/ 264919 w 466367"/>
              <a:gd name="connsiteY753" fmla="*/ 81024 h 508019"/>
              <a:gd name="connsiteX754" fmla="*/ 265597 w 466367"/>
              <a:gd name="connsiteY754" fmla="*/ 80711 h 508019"/>
              <a:gd name="connsiteX755" fmla="*/ 266275 w 466367"/>
              <a:gd name="connsiteY755" fmla="*/ 80111 h 508019"/>
              <a:gd name="connsiteX756" fmla="*/ 266484 w 466367"/>
              <a:gd name="connsiteY756" fmla="*/ 79824 h 508019"/>
              <a:gd name="connsiteX757" fmla="*/ 266953 w 466367"/>
              <a:gd name="connsiteY757" fmla="*/ 79824 h 508019"/>
              <a:gd name="connsiteX758" fmla="*/ 267839 w 466367"/>
              <a:gd name="connsiteY758" fmla="*/ 79824 h 508019"/>
              <a:gd name="connsiteX759" fmla="*/ 268074 w 466367"/>
              <a:gd name="connsiteY759" fmla="*/ 79824 h 508019"/>
              <a:gd name="connsiteX760" fmla="*/ 268517 w 466367"/>
              <a:gd name="connsiteY760" fmla="*/ 79511 h 508019"/>
              <a:gd name="connsiteX761" fmla="*/ 268986 w 466367"/>
              <a:gd name="connsiteY761" fmla="*/ 79511 h 508019"/>
              <a:gd name="connsiteX762" fmla="*/ 269429 w 466367"/>
              <a:gd name="connsiteY762" fmla="*/ 79511 h 508019"/>
              <a:gd name="connsiteX763" fmla="*/ 269664 w 466367"/>
              <a:gd name="connsiteY763" fmla="*/ 79511 h 508019"/>
              <a:gd name="connsiteX764" fmla="*/ 270785 w 466367"/>
              <a:gd name="connsiteY764" fmla="*/ 79511 h 508019"/>
              <a:gd name="connsiteX765" fmla="*/ 271671 w 466367"/>
              <a:gd name="connsiteY765" fmla="*/ 79511 h 508019"/>
              <a:gd name="connsiteX766" fmla="*/ 272140 w 466367"/>
              <a:gd name="connsiteY766" fmla="*/ 79511 h 508019"/>
              <a:gd name="connsiteX767" fmla="*/ 273704 w 466367"/>
              <a:gd name="connsiteY767" fmla="*/ 79824 h 508019"/>
              <a:gd name="connsiteX768" fmla="*/ 274173 w 466367"/>
              <a:gd name="connsiteY768" fmla="*/ 79824 h 508019"/>
              <a:gd name="connsiteX769" fmla="*/ 274382 w 466367"/>
              <a:gd name="connsiteY769" fmla="*/ 79824 h 508019"/>
              <a:gd name="connsiteX770" fmla="*/ 275060 w 466367"/>
              <a:gd name="connsiteY770" fmla="*/ 79511 h 508019"/>
              <a:gd name="connsiteX771" fmla="*/ 276858 w 466367"/>
              <a:gd name="connsiteY771" fmla="*/ 79511 h 508019"/>
              <a:gd name="connsiteX772" fmla="*/ 277093 w 466367"/>
              <a:gd name="connsiteY772" fmla="*/ 79224 h 508019"/>
              <a:gd name="connsiteX773" fmla="*/ 278214 w 466367"/>
              <a:gd name="connsiteY773" fmla="*/ 78911 h 508019"/>
              <a:gd name="connsiteX774" fmla="*/ 278449 w 466367"/>
              <a:gd name="connsiteY774" fmla="*/ 78624 h 508019"/>
              <a:gd name="connsiteX775" fmla="*/ 278683 w 466367"/>
              <a:gd name="connsiteY775" fmla="*/ 78624 h 508019"/>
              <a:gd name="connsiteX776" fmla="*/ 278449 w 466367"/>
              <a:gd name="connsiteY776" fmla="*/ 78624 h 508019"/>
              <a:gd name="connsiteX777" fmla="*/ 278449 w 466367"/>
              <a:gd name="connsiteY777" fmla="*/ 78311 h 508019"/>
              <a:gd name="connsiteX778" fmla="*/ 278683 w 466367"/>
              <a:gd name="connsiteY778" fmla="*/ 78624 h 508019"/>
              <a:gd name="connsiteX779" fmla="*/ 278891 w 466367"/>
              <a:gd name="connsiteY779" fmla="*/ 78311 h 508019"/>
              <a:gd name="connsiteX780" fmla="*/ 279126 w 466367"/>
              <a:gd name="connsiteY780" fmla="*/ 78311 h 508019"/>
              <a:gd name="connsiteX781" fmla="*/ 279804 w 466367"/>
              <a:gd name="connsiteY781" fmla="*/ 78024 h 508019"/>
              <a:gd name="connsiteX782" fmla="*/ 280482 w 466367"/>
              <a:gd name="connsiteY782" fmla="*/ 77398 h 508019"/>
              <a:gd name="connsiteX783" fmla="*/ 280690 w 466367"/>
              <a:gd name="connsiteY783" fmla="*/ 77398 h 508019"/>
              <a:gd name="connsiteX784" fmla="*/ 281368 w 466367"/>
              <a:gd name="connsiteY784" fmla="*/ 77111 h 508019"/>
              <a:gd name="connsiteX785" fmla="*/ 281368 w 466367"/>
              <a:gd name="connsiteY785" fmla="*/ 76798 h 508019"/>
              <a:gd name="connsiteX786" fmla="*/ 281837 w 466367"/>
              <a:gd name="connsiteY786" fmla="*/ 76511 h 508019"/>
              <a:gd name="connsiteX787" fmla="*/ 282046 w 466367"/>
              <a:gd name="connsiteY787" fmla="*/ 76511 h 508019"/>
              <a:gd name="connsiteX788" fmla="*/ 282280 w 466367"/>
              <a:gd name="connsiteY788" fmla="*/ 76198 h 508019"/>
              <a:gd name="connsiteX789" fmla="*/ 282515 w 466367"/>
              <a:gd name="connsiteY789" fmla="*/ 75911 h 508019"/>
              <a:gd name="connsiteX790" fmla="*/ 282724 w 466367"/>
              <a:gd name="connsiteY790" fmla="*/ 75911 h 508019"/>
              <a:gd name="connsiteX791" fmla="*/ 284314 w 466367"/>
              <a:gd name="connsiteY791" fmla="*/ 74998 h 508019"/>
              <a:gd name="connsiteX792" fmla="*/ 284991 w 466367"/>
              <a:gd name="connsiteY792" fmla="*/ 74398 h 508019"/>
              <a:gd name="connsiteX793" fmla="*/ 285200 w 466367"/>
              <a:gd name="connsiteY793" fmla="*/ 74398 h 508019"/>
              <a:gd name="connsiteX794" fmla="*/ 285200 w 466367"/>
              <a:gd name="connsiteY794" fmla="*/ 74085 h 508019"/>
              <a:gd name="connsiteX795" fmla="*/ 285200 w 466367"/>
              <a:gd name="connsiteY795" fmla="*/ 73798 h 508019"/>
              <a:gd name="connsiteX796" fmla="*/ 285434 w 466367"/>
              <a:gd name="connsiteY796" fmla="*/ 73798 h 508019"/>
              <a:gd name="connsiteX797" fmla="*/ 285669 w 466367"/>
              <a:gd name="connsiteY797" fmla="*/ 73485 h 508019"/>
              <a:gd name="connsiteX798" fmla="*/ 285669 w 466367"/>
              <a:gd name="connsiteY798" fmla="*/ 73198 h 508019"/>
              <a:gd name="connsiteX799" fmla="*/ 285878 w 466367"/>
              <a:gd name="connsiteY799" fmla="*/ 73198 h 508019"/>
              <a:gd name="connsiteX800" fmla="*/ 286112 w 466367"/>
              <a:gd name="connsiteY800" fmla="*/ 73198 h 508019"/>
              <a:gd name="connsiteX801" fmla="*/ 286555 w 466367"/>
              <a:gd name="connsiteY801" fmla="*/ 73485 h 508019"/>
              <a:gd name="connsiteX802" fmla="*/ 287024 w 466367"/>
              <a:gd name="connsiteY802" fmla="*/ 73485 h 508019"/>
              <a:gd name="connsiteX803" fmla="*/ 287911 w 466367"/>
              <a:gd name="connsiteY803" fmla="*/ 73198 h 508019"/>
              <a:gd name="connsiteX804" fmla="*/ 288145 w 466367"/>
              <a:gd name="connsiteY804" fmla="*/ 73198 h 508019"/>
              <a:gd name="connsiteX805" fmla="*/ 288380 w 466367"/>
              <a:gd name="connsiteY805" fmla="*/ 72885 h 508019"/>
              <a:gd name="connsiteX806" fmla="*/ 289266 w 466367"/>
              <a:gd name="connsiteY806" fmla="*/ 72598 h 508019"/>
              <a:gd name="connsiteX807" fmla="*/ 289501 w 466367"/>
              <a:gd name="connsiteY807" fmla="*/ 72598 h 508019"/>
              <a:gd name="connsiteX808" fmla="*/ 291300 w 466367"/>
              <a:gd name="connsiteY808" fmla="*/ 71685 h 508019"/>
              <a:gd name="connsiteX809" fmla="*/ 291534 w 466367"/>
              <a:gd name="connsiteY809" fmla="*/ 71685 h 508019"/>
              <a:gd name="connsiteX810" fmla="*/ 291743 w 466367"/>
              <a:gd name="connsiteY810" fmla="*/ 71398 h 508019"/>
              <a:gd name="connsiteX811" fmla="*/ 293098 w 466367"/>
              <a:gd name="connsiteY811" fmla="*/ 70772 h 508019"/>
              <a:gd name="connsiteX812" fmla="*/ 293567 w 466367"/>
              <a:gd name="connsiteY812" fmla="*/ 70772 h 508019"/>
              <a:gd name="connsiteX813" fmla="*/ 294011 w 466367"/>
              <a:gd name="connsiteY813" fmla="*/ 70772 h 508019"/>
              <a:gd name="connsiteX814" fmla="*/ 294219 w 466367"/>
              <a:gd name="connsiteY814" fmla="*/ 70485 h 508019"/>
              <a:gd name="connsiteX815" fmla="*/ 294454 w 466367"/>
              <a:gd name="connsiteY815" fmla="*/ 70485 h 508019"/>
              <a:gd name="connsiteX816" fmla="*/ 295132 w 466367"/>
              <a:gd name="connsiteY816" fmla="*/ 70172 h 508019"/>
              <a:gd name="connsiteX817" fmla="*/ 295574 w 466367"/>
              <a:gd name="connsiteY817" fmla="*/ 70172 h 508019"/>
              <a:gd name="connsiteX818" fmla="*/ 296930 w 466367"/>
              <a:gd name="connsiteY818" fmla="*/ 69572 h 508019"/>
              <a:gd name="connsiteX819" fmla="*/ 297843 w 466367"/>
              <a:gd name="connsiteY819" fmla="*/ 69572 h 508019"/>
              <a:gd name="connsiteX820" fmla="*/ 298755 w 466367"/>
              <a:gd name="connsiteY820" fmla="*/ 69285 h 508019"/>
              <a:gd name="connsiteX821" fmla="*/ 298755 w 466367"/>
              <a:gd name="connsiteY821" fmla="*/ 68972 h 508019"/>
              <a:gd name="connsiteX822" fmla="*/ 298963 w 466367"/>
              <a:gd name="connsiteY822" fmla="*/ 68972 h 508019"/>
              <a:gd name="connsiteX823" fmla="*/ 299198 w 466367"/>
              <a:gd name="connsiteY823" fmla="*/ 68972 h 508019"/>
              <a:gd name="connsiteX824" fmla="*/ 300762 w 466367"/>
              <a:gd name="connsiteY824" fmla="*/ 68372 h 508019"/>
              <a:gd name="connsiteX825" fmla="*/ 301674 w 466367"/>
              <a:gd name="connsiteY825" fmla="*/ 68059 h 508019"/>
              <a:gd name="connsiteX826" fmla="*/ 302795 w 466367"/>
              <a:gd name="connsiteY826" fmla="*/ 67772 h 508019"/>
              <a:gd name="connsiteX827" fmla="*/ 303030 w 466367"/>
              <a:gd name="connsiteY827" fmla="*/ 67459 h 508019"/>
              <a:gd name="connsiteX828" fmla="*/ 303942 w 466367"/>
              <a:gd name="connsiteY828" fmla="*/ 67459 h 508019"/>
              <a:gd name="connsiteX829" fmla="*/ 304594 w 466367"/>
              <a:gd name="connsiteY829" fmla="*/ 67172 h 508019"/>
              <a:gd name="connsiteX830" fmla="*/ 306184 w 466367"/>
              <a:gd name="connsiteY830" fmla="*/ 67172 h 508019"/>
              <a:gd name="connsiteX831" fmla="*/ 306418 w 466367"/>
              <a:gd name="connsiteY831" fmla="*/ 67172 h 508019"/>
              <a:gd name="connsiteX832" fmla="*/ 306627 w 466367"/>
              <a:gd name="connsiteY832" fmla="*/ 67459 h 508019"/>
              <a:gd name="connsiteX833" fmla="*/ 306862 w 466367"/>
              <a:gd name="connsiteY833" fmla="*/ 67459 h 508019"/>
              <a:gd name="connsiteX834" fmla="*/ 307774 w 466367"/>
              <a:gd name="connsiteY834" fmla="*/ 68059 h 508019"/>
              <a:gd name="connsiteX835" fmla="*/ 309338 w 466367"/>
              <a:gd name="connsiteY835" fmla="*/ 68685 h 508019"/>
              <a:gd name="connsiteX836" fmla="*/ 309573 w 466367"/>
              <a:gd name="connsiteY836" fmla="*/ 68685 h 508019"/>
              <a:gd name="connsiteX837" fmla="*/ 310016 w 466367"/>
              <a:gd name="connsiteY837" fmla="*/ 69285 h 508019"/>
              <a:gd name="connsiteX838" fmla="*/ 310251 w 466367"/>
              <a:gd name="connsiteY838" fmla="*/ 69572 h 508019"/>
              <a:gd name="connsiteX839" fmla="*/ 310459 w 466367"/>
              <a:gd name="connsiteY839" fmla="*/ 69572 h 508019"/>
              <a:gd name="connsiteX840" fmla="*/ 310928 w 466367"/>
              <a:gd name="connsiteY840" fmla="*/ 69885 h 508019"/>
              <a:gd name="connsiteX841" fmla="*/ 311137 w 466367"/>
              <a:gd name="connsiteY841" fmla="*/ 70172 h 508019"/>
              <a:gd name="connsiteX842" fmla="*/ 311814 w 466367"/>
              <a:gd name="connsiteY842" fmla="*/ 70485 h 508019"/>
              <a:gd name="connsiteX843" fmla="*/ 312727 w 466367"/>
              <a:gd name="connsiteY843" fmla="*/ 70772 h 508019"/>
              <a:gd name="connsiteX844" fmla="*/ 313405 w 466367"/>
              <a:gd name="connsiteY844" fmla="*/ 70772 h 508019"/>
              <a:gd name="connsiteX845" fmla="*/ 313639 w 466367"/>
              <a:gd name="connsiteY845" fmla="*/ 70772 h 508019"/>
              <a:gd name="connsiteX846" fmla="*/ 313848 w 466367"/>
              <a:gd name="connsiteY846" fmla="*/ 70772 h 508019"/>
              <a:gd name="connsiteX847" fmla="*/ 314291 w 466367"/>
              <a:gd name="connsiteY847" fmla="*/ 70772 h 508019"/>
              <a:gd name="connsiteX848" fmla="*/ 314760 w 466367"/>
              <a:gd name="connsiteY848" fmla="*/ 70772 h 508019"/>
              <a:gd name="connsiteX849" fmla="*/ 315438 w 466367"/>
              <a:gd name="connsiteY849" fmla="*/ 71085 h 508019"/>
              <a:gd name="connsiteX850" fmla="*/ 315881 w 466367"/>
              <a:gd name="connsiteY850" fmla="*/ 71085 h 508019"/>
              <a:gd name="connsiteX851" fmla="*/ 316116 w 466367"/>
              <a:gd name="connsiteY851" fmla="*/ 71085 h 508019"/>
              <a:gd name="connsiteX852" fmla="*/ 317002 w 466367"/>
              <a:gd name="connsiteY852" fmla="*/ 71398 h 508019"/>
              <a:gd name="connsiteX853" fmla="*/ 319270 w 466367"/>
              <a:gd name="connsiteY853" fmla="*/ 71685 h 508019"/>
              <a:gd name="connsiteX854" fmla="*/ 319713 w 466367"/>
              <a:gd name="connsiteY854" fmla="*/ 71685 h 508019"/>
              <a:gd name="connsiteX855" fmla="*/ 321068 w 466367"/>
              <a:gd name="connsiteY855" fmla="*/ 71685 h 508019"/>
              <a:gd name="connsiteX856" fmla="*/ 321981 w 466367"/>
              <a:gd name="connsiteY856" fmla="*/ 71398 h 508019"/>
              <a:gd name="connsiteX857" fmla="*/ 322424 w 466367"/>
              <a:gd name="connsiteY857" fmla="*/ 71085 h 508019"/>
              <a:gd name="connsiteX858" fmla="*/ 323545 w 466367"/>
              <a:gd name="connsiteY858" fmla="*/ 70772 h 508019"/>
              <a:gd name="connsiteX859" fmla="*/ 325343 w 466367"/>
              <a:gd name="connsiteY859" fmla="*/ 70172 h 508019"/>
              <a:gd name="connsiteX860" fmla="*/ 326490 w 466367"/>
              <a:gd name="connsiteY860" fmla="*/ 70172 h 508019"/>
              <a:gd name="connsiteX861" fmla="*/ 326933 w 466367"/>
              <a:gd name="connsiteY861" fmla="*/ 69885 h 508019"/>
              <a:gd name="connsiteX862" fmla="*/ 327376 w 466367"/>
              <a:gd name="connsiteY862" fmla="*/ 69885 h 508019"/>
              <a:gd name="connsiteX863" fmla="*/ 327611 w 466367"/>
              <a:gd name="connsiteY863" fmla="*/ 69885 h 508019"/>
              <a:gd name="connsiteX864" fmla="*/ 327846 w 466367"/>
              <a:gd name="connsiteY864" fmla="*/ 69885 h 508019"/>
              <a:gd name="connsiteX865" fmla="*/ 328289 w 466367"/>
              <a:gd name="connsiteY865" fmla="*/ 69885 h 508019"/>
              <a:gd name="connsiteX866" fmla="*/ 328498 w 466367"/>
              <a:gd name="connsiteY866" fmla="*/ 70172 h 508019"/>
              <a:gd name="connsiteX867" fmla="*/ 329410 w 466367"/>
              <a:gd name="connsiteY867" fmla="*/ 69885 h 508019"/>
              <a:gd name="connsiteX868" fmla="*/ 329853 w 466367"/>
              <a:gd name="connsiteY868" fmla="*/ 70172 h 508019"/>
              <a:gd name="connsiteX869" fmla="*/ 330322 w 466367"/>
              <a:gd name="connsiteY869" fmla="*/ 70172 h 508019"/>
              <a:gd name="connsiteX870" fmla="*/ 331000 w 466367"/>
              <a:gd name="connsiteY870" fmla="*/ 70485 h 508019"/>
              <a:gd name="connsiteX871" fmla="*/ 331208 w 466367"/>
              <a:gd name="connsiteY871" fmla="*/ 70485 h 508019"/>
              <a:gd name="connsiteX872" fmla="*/ 331678 w 466367"/>
              <a:gd name="connsiteY872" fmla="*/ 70772 h 508019"/>
              <a:gd name="connsiteX873" fmla="*/ 331886 w 466367"/>
              <a:gd name="connsiteY873" fmla="*/ 70772 h 508019"/>
              <a:gd name="connsiteX874" fmla="*/ 333033 w 466367"/>
              <a:gd name="connsiteY874" fmla="*/ 71085 h 508019"/>
              <a:gd name="connsiteX875" fmla="*/ 333476 w 466367"/>
              <a:gd name="connsiteY875" fmla="*/ 71398 h 508019"/>
              <a:gd name="connsiteX876" fmla="*/ 334154 w 466367"/>
              <a:gd name="connsiteY876" fmla="*/ 71085 h 508019"/>
              <a:gd name="connsiteX877" fmla="*/ 334154 w 466367"/>
              <a:gd name="connsiteY877" fmla="*/ 70772 h 508019"/>
              <a:gd name="connsiteX878" fmla="*/ 334832 w 466367"/>
              <a:gd name="connsiteY878" fmla="*/ 70485 h 508019"/>
              <a:gd name="connsiteX879" fmla="*/ 335041 w 466367"/>
              <a:gd name="connsiteY879" fmla="*/ 70485 h 508019"/>
              <a:gd name="connsiteX880" fmla="*/ 335510 w 466367"/>
              <a:gd name="connsiteY880" fmla="*/ 70172 h 508019"/>
              <a:gd name="connsiteX881" fmla="*/ 336187 w 466367"/>
              <a:gd name="connsiteY881" fmla="*/ 69572 h 508019"/>
              <a:gd name="connsiteX882" fmla="*/ 336395 w 466367"/>
              <a:gd name="connsiteY882" fmla="*/ 69885 h 508019"/>
              <a:gd name="connsiteX883" fmla="*/ 336630 w 466367"/>
              <a:gd name="connsiteY883" fmla="*/ 69572 h 508019"/>
              <a:gd name="connsiteX884" fmla="*/ 336865 w 466367"/>
              <a:gd name="connsiteY884" fmla="*/ 69285 h 508019"/>
              <a:gd name="connsiteX885" fmla="*/ 337073 w 466367"/>
              <a:gd name="connsiteY885" fmla="*/ 69285 h 508019"/>
              <a:gd name="connsiteX886" fmla="*/ 337308 w 466367"/>
              <a:gd name="connsiteY886" fmla="*/ 69285 h 508019"/>
              <a:gd name="connsiteX887" fmla="*/ 337308 w 466367"/>
              <a:gd name="connsiteY887" fmla="*/ 68972 h 508019"/>
              <a:gd name="connsiteX888" fmla="*/ 337751 w 466367"/>
              <a:gd name="connsiteY888" fmla="*/ 68685 h 508019"/>
              <a:gd name="connsiteX889" fmla="*/ 337751 w 466367"/>
              <a:gd name="connsiteY889" fmla="*/ 68372 h 508019"/>
              <a:gd name="connsiteX890" fmla="*/ 338664 w 466367"/>
              <a:gd name="connsiteY890" fmla="*/ 67772 h 508019"/>
              <a:gd name="connsiteX891" fmla="*/ 338872 w 466367"/>
              <a:gd name="connsiteY891" fmla="*/ 67772 h 508019"/>
              <a:gd name="connsiteX892" fmla="*/ 338872 w 466367"/>
              <a:gd name="connsiteY892" fmla="*/ 68059 h 508019"/>
              <a:gd name="connsiteX893" fmla="*/ 339107 w 466367"/>
              <a:gd name="connsiteY893" fmla="*/ 67772 h 508019"/>
              <a:gd name="connsiteX894" fmla="*/ 339341 w 466367"/>
              <a:gd name="connsiteY894" fmla="*/ 68059 h 508019"/>
              <a:gd name="connsiteX895" fmla="*/ 339341 w 466367"/>
              <a:gd name="connsiteY895" fmla="*/ 67772 h 508019"/>
              <a:gd name="connsiteX896" fmla="*/ 339107 w 466367"/>
              <a:gd name="connsiteY896" fmla="*/ 67459 h 508019"/>
              <a:gd name="connsiteX897" fmla="*/ 339107 w 466367"/>
              <a:gd name="connsiteY897" fmla="*/ 67172 h 508019"/>
              <a:gd name="connsiteX898" fmla="*/ 339550 w 466367"/>
              <a:gd name="connsiteY898" fmla="*/ 66859 h 508019"/>
              <a:gd name="connsiteX899" fmla="*/ 340906 w 466367"/>
              <a:gd name="connsiteY899" fmla="*/ 65659 h 508019"/>
              <a:gd name="connsiteX900" fmla="*/ 341583 w 466367"/>
              <a:gd name="connsiteY900" fmla="*/ 65346 h 508019"/>
              <a:gd name="connsiteX901" fmla="*/ 342261 w 466367"/>
              <a:gd name="connsiteY901" fmla="*/ 64746 h 508019"/>
              <a:gd name="connsiteX902" fmla="*/ 342495 w 466367"/>
              <a:gd name="connsiteY902" fmla="*/ 65346 h 508019"/>
              <a:gd name="connsiteX903" fmla="*/ 342261 w 466367"/>
              <a:gd name="connsiteY903" fmla="*/ 65346 h 508019"/>
              <a:gd name="connsiteX904" fmla="*/ 342495 w 466367"/>
              <a:gd name="connsiteY904" fmla="*/ 65659 h 508019"/>
              <a:gd name="connsiteX905" fmla="*/ 342495 w 466367"/>
              <a:gd name="connsiteY905" fmla="*/ 65346 h 508019"/>
              <a:gd name="connsiteX906" fmla="*/ 342730 w 466367"/>
              <a:gd name="connsiteY906" fmla="*/ 65346 h 508019"/>
              <a:gd name="connsiteX907" fmla="*/ 342938 w 466367"/>
              <a:gd name="connsiteY907" fmla="*/ 65346 h 508019"/>
              <a:gd name="connsiteX908" fmla="*/ 342938 w 466367"/>
              <a:gd name="connsiteY908" fmla="*/ 65059 h 508019"/>
              <a:gd name="connsiteX909" fmla="*/ 343173 w 466367"/>
              <a:gd name="connsiteY909" fmla="*/ 65059 h 508019"/>
              <a:gd name="connsiteX910" fmla="*/ 343173 w 466367"/>
              <a:gd name="connsiteY910" fmla="*/ 65346 h 508019"/>
              <a:gd name="connsiteX911" fmla="*/ 343173 w 466367"/>
              <a:gd name="connsiteY911" fmla="*/ 65059 h 508019"/>
              <a:gd name="connsiteX912" fmla="*/ 343173 w 466367"/>
              <a:gd name="connsiteY912" fmla="*/ 64746 h 508019"/>
              <a:gd name="connsiteX913" fmla="*/ 343382 w 466367"/>
              <a:gd name="connsiteY913" fmla="*/ 64746 h 508019"/>
              <a:gd name="connsiteX914" fmla="*/ 343382 w 466367"/>
              <a:gd name="connsiteY914" fmla="*/ 64459 h 508019"/>
              <a:gd name="connsiteX915" fmla="*/ 343616 w 466367"/>
              <a:gd name="connsiteY915" fmla="*/ 64459 h 508019"/>
              <a:gd name="connsiteX916" fmla="*/ 344060 w 466367"/>
              <a:gd name="connsiteY916" fmla="*/ 64146 h 508019"/>
              <a:gd name="connsiteX917" fmla="*/ 344294 w 466367"/>
              <a:gd name="connsiteY917" fmla="*/ 64459 h 508019"/>
              <a:gd name="connsiteX918" fmla="*/ 344737 w 466367"/>
              <a:gd name="connsiteY918" fmla="*/ 63859 h 508019"/>
              <a:gd name="connsiteX919" fmla="*/ 344972 w 466367"/>
              <a:gd name="connsiteY919" fmla="*/ 63859 h 508019"/>
              <a:gd name="connsiteX920" fmla="*/ 345206 w 466367"/>
              <a:gd name="connsiteY920" fmla="*/ 63546 h 508019"/>
              <a:gd name="connsiteX921" fmla="*/ 345415 w 466367"/>
              <a:gd name="connsiteY921" fmla="*/ 63546 h 508019"/>
              <a:gd name="connsiteX922" fmla="*/ 345649 w 466367"/>
              <a:gd name="connsiteY922" fmla="*/ 63259 h 508019"/>
              <a:gd name="connsiteX923" fmla="*/ 345206 w 466367"/>
              <a:gd name="connsiteY923" fmla="*/ 63259 h 508019"/>
              <a:gd name="connsiteX924" fmla="*/ 345415 w 466367"/>
              <a:gd name="connsiteY924" fmla="*/ 62633 h 508019"/>
              <a:gd name="connsiteX925" fmla="*/ 345649 w 466367"/>
              <a:gd name="connsiteY925" fmla="*/ 62346 h 508019"/>
              <a:gd name="connsiteX926" fmla="*/ 345884 w 466367"/>
              <a:gd name="connsiteY926" fmla="*/ 62346 h 508019"/>
              <a:gd name="connsiteX927" fmla="*/ 346327 w 466367"/>
              <a:gd name="connsiteY927" fmla="*/ 62946 h 508019"/>
              <a:gd name="connsiteX928" fmla="*/ 348126 w 466367"/>
              <a:gd name="connsiteY928" fmla="*/ 61433 h 508019"/>
              <a:gd name="connsiteX929" fmla="*/ 349247 w 466367"/>
              <a:gd name="connsiteY929" fmla="*/ 60546 h 508019"/>
              <a:gd name="connsiteX930" fmla="*/ 349716 w 466367"/>
              <a:gd name="connsiteY930" fmla="*/ 60233 h 508019"/>
              <a:gd name="connsiteX931" fmla="*/ 349925 w 466367"/>
              <a:gd name="connsiteY931" fmla="*/ 59633 h 508019"/>
              <a:gd name="connsiteX932" fmla="*/ 350394 w 466367"/>
              <a:gd name="connsiteY932" fmla="*/ 59320 h 508019"/>
              <a:gd name="connsiteX933" fmla="*/ 349925 w 466367"/>
              <a:gd name="connsiteY933" fmla="*/ 59033 h 508019"/>
              <a:gd name="connsiteX934" fmla="*/ 350159 w 466367"/>
              <a:gd name="connsiteY934" fmla="*/ 59033 h 508019"/>
              <a:gd name="connsiteX935" fmla="*/ 350394 w 466367"/>
              <a:gd name="connsiteY935" fmla="*/ 59033 h 508019"/>
              <a:gd name="connsiteX936" fmla="*/ 350837 w 466367"/>
              <a:gd name="connsiteY936" fmla="*/ 58434 h 508019"/>
              <a:gd name="connsiteX937" fmla="*/ 351072 w 466367"/>
              <a:gd name="connsiteY937" fmla="*/ 58720 h 508019"/>
              <a:gd name="connsiteX938" fmla="*/ 351280 w 466367"/>
              <a:gd name="connsiteY938" fmla="*/ 58720 h 508019"/>
              <a:gd name="connsiteX939" fmla="*/ 351958 w 466367"/>
              <a:gd name="connsiteY939" fmla="*/ 57807 h 508019"/>
              <a:gd name="connsiteX940" fmla="*/ 352427 w 466367"/>
              <a:gd name="connsiteY940" fmla="*/ 57520 h 508019"/>
              <a:gd name="connsiteX941" fmla="*/ 352870 w 466367"/>
              <a:gd name="connsiteY941" fmla="*/ 57207 h 508019"/>
              <a:gd name="connsiteX942" fmla="*/ 352870 w 466367"/>
              <a:gd name="connsiteY942" fmla="*/ 56920 h 508019"/>
              <a:gd name="connsiteX943" fmla="*/ 353079 w 466367"/>
              <a:gd name="connsiteY943" fmla="*/ 56920 h 508019"/>
              <a:gd name="connsiteX944" fmla="*/ 353314 w 466367"/>
              <a:gd name="connsiteY944" fmla="*/ 56607 h 508019"/>
              <a:gd name="connsiteX945" fmla="*/ 353757 w 466367"/>
              <a:gd name="connsiteY945" fmla="*/ 56007 h 508019"/>
              <a:gd name="connsiteX946" fmla="*/ 354226 w 466367"/>
              <a:gd name="connsiteY946" fmla="*/ 55721 h 508019"/>
              <a:gd name="connsiteX947" fmla="*/ 354669 w 466367"/>
              <a:gd name="connsiteY947" fmla="*/ 55094 h 508019"/>
              <a:gd name="connsiteX948" fmla="*/ 355346 w 466367"/>
              <a:gd name="connsiteY948" fmla="*/ 54207 h 508019"/>
              <a:gd name="connsiteX949" fmla="*/ 355581 w 466367"/>
              <a:gd name="connsiteY949" fmla="*/ 54207 h 508019"/>
              <a:gd name="connsiteX950" fmla="*/ 356259 w 466367"/>
              <a:gd name="connsiteY950" fmla="*/ 53607 h 508019"/>
              <a:gd name="connsiteX951" fmla="*/ 356259 w 466367"/>
              <a:gd name="connsiteY951" fmla="*/ 53294 h 508019"/>
              <a:gd name="connsiteX952" fmla="*/ 356468 w 466367"/>
              <a:gd name="connsiteY952" fmla="*/ 53294 h 508019"/>
              <a:gd name="connsiteX953" fmla="*/ 356702 w 466367"/>
              <a:gd name="connsiteY953" fmla="*/ 52981 h 508019"/>
              <a:gd name="connsiteX954" fmla="*/ 356937 w 466367"/>
              <a:gd name="connsiteY954" fmla="*/ 52694 h 508019"/>
              <a:gd name="connsiteX955" fmla="*/ 357823 w 466367"/>
              <a:gd name="connsiteY955" fmla="*/ 52381 h 508019"/>
              <a:gd name="connsiteX956" fmla="*/ 358057 w 466367"/>
              <a:gd name="connsiteY956" fmla="*/ 52381 h 508019"/>
              <a:gd name="connsiteX957" fmla="*/ 358501 w 466367"/>
              <a:gd name="connsiteY957" fmla="*/ 52381 h 508019"/>
              <a:gd name="connsiteX958" fmla="*/ 358501 w 466367"/>
              <a:gd name="connsiteY958" fmla="*/ 52095 h 508019"/>
              <a:gd name="connsiteX959" fmla="*/ 358944 w 466367"/>
              <a:gd name="connsiteY959" fmla="*/ 52095 h 508019"/>
              <a:gd name="connsiteX960" fmla="*/ 359179 w 466367"/>
              <a:gd name="connsiteY960" fmla="*/ 51782 h 508019"/>
              <a:gd name="connsiteX961" fmla="*/ 359856 w 466367"/>
              <a:gd name="connsiteY961" fmla="*/ 51495 h 508019"/>
              <a:gd name="connsiteX962" fmla="*/ 361211 w 466367"/>
              <a:gd name="connsiteY962" fmla="*/ 50582 h 508019"/>
              <a:gd name="connsiteX963" fmla="*/ 361446 w 466367"/>
              <a:gd name="connsiteY963" fmla="*/ 50269 h 508019"/>
              <a:gd name="connsiteX964" fmla="*/ 362567 w 466367"/>
              <a:gd name="connsiteY964" fmla="*/ 49069 h 508019"/>
              <a:gd name="connsiteX965" fmla="*/ 363923 w 466367"/>
              <a:gd name="connsiteY965" fmla="*/ 47869 h 508019"/>
              <a:gd name="connsiteX966" fmla="*/ 364131 w 466367"/>
              <a:gd name="connsiteY966" fmla="*/ 47243 h 508019"/>
              <a:gd name="connsiteX967" fmla="*/ 364600 w 466367"/>
              <a:gd name="connsiteY967" fmla="*/ 46643 h 508019"/>
              <a:gd name="connsiteX968" fmla="*/ 365487 w 466367"/>
              <a:gd name="connsiteY968" fmla="*/ 45443 h 508019"/>
              <a:gd name="connsiteX969" fmla="*/ 365721 w 466367"/>
              <a:gd name="connsiteY969" fmla="*/ 45130 h 508019"/>
              <a:gd name="connsiteX970" fmla="*/ 365956 w 466367"/>
              <a:gd name="connsiteY970" fmla="*/ 44530 h 508019"/>
              <a:gd name="connsiteX971" fmla="*/ 365956 w 466367"/>
              <a:gd name="connsiteY971" fmla="*/ 44243 h 508019"/>
              <a:gd name="connsiteX972" fmla="*/ 365721 w 466367"/>
              <a:gd name="connsiteY972" fmla="*/ 44243 h 508019"/>
              <a:gd name="connsiteX973" fmla="*/ 365956 w 466367"/>
              <a:gd name="connsiteY973" fmla="*/ 43930 h 508019"/>
              <a:gd name="connsiteX974" fmla="*/ 366165 w 466367"/>
              <a:gd name="connsiteY974" fmla="*/ 44243 h 508019"/>
              <a:gd name="connsiteX975" fmla="*/ 366399 w 466367"/>
              <a:gd name="connsiteY975" fmla="*/ 44243 h 508019"/>
              <a:gd name="connsiteX976" fmla="*/ 366842 w 466367"/>
              <a:gd name="connsiteY976" fmla="*/ 43617 h 508019"/>
              <a:gd name="connsiteX977" fmla="*/ 367963 w 466367"/>
              <a:gd name="connsiteY977" fmla="*/ 43017 h 508019"/>
              <a:gd name="connsiteX978" fmla="*/ 368876 w 466367"/>
              <a:gd name="connsiteY978" fmla="*/ 42130 h 508019"/>
              <a:gd name="connsiteX979" fmla="*/ 369996 w 466367"/>
              <a:gd name="connsiteY979" fmla="*/ 41217 h 508019"/>
              <a:gd name="connsiteX980" fmla="*/ 372030 w 466367"/>
              <a:gd name="connsiteY980" fmla="*/ 39391 h 508019"/>
              <a:gd name="connsiteX981" fmla="*/ 372264 w 466367"/>
              <a:gd name="connsiteY981" fmla="*/ 39391 h 508019"/>
              <a:gd name="connsiteX982" fmla="*/ 374506 w 466367"/>
              <a:gd name="connsiteY982" fmla="*/ 37591 h 508019"/>
              <a:gd name="connsiteX983" fmla="*/ 374741 w 466367"/>
              <a:gd name="connsiteY983" fmla="*/ 37278 h 508019"/>
              <a:gd name="connsiteX984" fmla="*/ 375419 w 466367"/>
              <a:gd name="connsiteY984" fmla="*/ 36991 h 508019"/>
              <a:gd name="connsiteX985" fmla="*/ 376096 w 466367"/>
              <a:gd name="connsiteY985" fmla="*/ 36365 h 508019"/>
              <a:gd name="connsiteX986" fmla="*/ 376331 w 466367"/>
              <a:gd name="connsiteY986" fmla="*/ 36078 h 508019"/>
              <a:gd name="connsiteX987" fmla="*/ 377008 w 466367"/>
              <a:gd name="connsiteY987" fmla="*/ 36078 h 508019"/>
              <a:gd name="connsiteX988" fmla="*/ 377660 w 466367"/>
              <a:gd name="connsiteY988" fmla="*/ 35478 h 508019"/>
              <a:gd name="connsiteX989" fmla="*/ 378338 w 466367"/>
              <a:gd name="connsiteY989" fmla="*/ 35165 h 508019"/>
              <a:gd name="connsiteX990" fmla="*/ 378807 w 466367"/>
              <a:gd name="connsiteY990" fmla="*/ 34565 h 508019"/>
              <a:gd name="connsiteX991" fmla="*/ 379693 w 466367"/>
              <a:gd name="connsiteY991" fmla="*/ 33965 h 508019"/>
              <a:gd name="connsiteX992" fmla="*/ 379928 w 466367"/>
              <a:gd name="connsiteY992" fmla="*/ 33965 h 508019"/>
              <a:gd name="connsiteX993" fmla="*/ 381727 w 466367"/>
              <a:gd name="connsiteY993" fmla="*/ 33052 h 508019"/>
              <a:gd name="connsiteX994" fmla="*/ 382847 w 466367"/>
              <a:gd name="connsiteY994" fmla="*/ 32139 h 508019"/>
              <a:gd name="connsiteX995" fmla="*/ 383316 w 466367"/>
              <a:gd name="connsiteY995" fmla="*/ 31539 h 508019"/>
              <a:gd name="connsiteX996" fmla="*/ 383525 w 466367"/>
              <a:gd name="connsiteY996" fmla="*/ 31226 h 508019"/>
              <a:gd name="connsiteX997" fmla="*/ 383994 w 466367"/>
              <a:gd name="connsiteY997" fmla="*/ 31539 h 508019"/>
              <a:gd name="connsiteX998" fmla="*/ 383994 w 466367"/>
              <a:gd name="connsiteY998" fmla="*/ 31826 h 508019"/>
              <a:gd name="connsiteX999" fmla="*/ 384203 w 466367"/>
              <a:gd name="connsiteY999" fmla="*/ 31826 h 508019"/>
              <a:gd name="connsiteX1000" fmla="*/ 385793 w 466367"/>
              <a:gd name="connsiteY1000" fmla="*/ 31826 h 508019"/>
              <a:gd name="connsiteX1001" fmla="*/ 387357 w 466367"/>
              <a:gd name="connsiteY1001" fmla="*/ 31539 h 508019"/>
              <a:gd name="connsiteX1002" fmla="*/ 387592 w 466367"/>
              <a:gd name="connsiteY1002" fmla="*/ 31539 h 508019"/>
              <a:gd name="connsiteX1003" fmla="*/ 387592 w 466367"/>
              <a:gd name="connsiteY1003" fmla="*/ 31226 h 508019"/>
              <a:gd name="connsiteX1004" fmla="*/ 389181 w 466367"/>
              <a:gd name="connsiteY1004" fmla="*/ 30626 h 508019"/>
              <a:gd name="connsiteX1005" fmla="*/ 389390 w 466367"/>
              <a:gd name="connsiteY1005" fmla="*/ 30626 h 508019"/>
              <a:gd name="connsiteX1006" fmla="*/ 389625 w 466367"/>
              <a:gd name="connsiteY1006" fmla="*/ 30626 h 508019"/>
              <a:gd name="connsiteX1007" fmla="*/ 389859 w 466367"/>
              <a:gd name="connsiteY1007" fmla="*/ 30313 h 508019"/>
              <a:gd name="connsiteX1008" fmla="*/ 390537 w 466367"/>
              <a:gd name="connsiteY1008" fmla="*/ 30026 h 508019"/>
              <a:gd name="connsiteX1009" fmla="*/ 390746 w 466367"/>
              <a:gd name="connsiteY1009" fmla="*/ 30026 h 508019"/>
              <a:gd name="connsiteX1010" fmla="*/ 391423 w 466367"/>
              <a:gd name="connsiteY1010" fmla="*/ 29426 h 508019"/>
              <a:gd name="connsiteX1011" fmla="*/ 392544 w 466367"/>
              <a:gd name="connsiteY1011" fmla="*/ 28800 h 508019"/>
              <a:gd name="connsiteX1012" fmla="*/ 393457 w 466367"/>
              <a:gd name="connsiteY1012" fmla="*/ 28200 h 508019"/>
              <a:gd name="connsiteX1013" fmla="*/ 393692 w 466367"/>
              <a:gd name="connsiteY1013" fmla="*/ 28200 h 508019"/>
              <a:gd name="connsiteX1014" fmla="*/ 394369 w 466367"/>
              <a:gd name="connsiteY1014" fmla="*/ 27600 h 508019"/>
              <a:gd name="connsiteX1015" fmla="*/ 394812 w 466367"/>
              <a:gd name="connsiteY1015" fmla="*/ 27600 h 508019"/>
              <a:gd name="connsiteX1016" fmla="*/ 396611 w 466367"/>
              <a:gd name="connsiteY1016" fmla="*/ 26400 h 508019"/>
              <a:gd name="connsiteX1017" fmla="*/ 397732 w 466367"/>
              <a:gd name="connsiteY1017" fmla="*/ 25774 h 508019"/>
              <a:gd name="connsiteX1018" fmla="*/ 397966 w 466367"/>
              <a:gd name="connsiteY1018" fmla="*/ 25774 h 508019"/>
              <a:gd name="connsiteX1019" fmla="*/ 398201 w 466367"/>
              <a:gd name="connsiteY1019" fmla="*/ 25487 h 508019"/>
              <a:gd name="connsiteX1020" fmla="*/ 398409 w 466367"/>
              <a:gd name="connsiteY1020" fmla="*/ 25174 h 508019"/>
              <a:gd name="connsiteX1021" fmla="*/ 399322 w 466367"/>
              <a:gd name="connsiteY1021" fmla="*/ 24887 h 508019"/>
              <a:gd name="connsiteX1022" fmla="*/ 400677 w 466367"/>
              <a:gd name="connsiteY1022" fmla="*/ 23974 h 508019"/>
              <a:gd name="connsiteX1023" fmla="*/ 401355 w 466367"/>
              <a:gd name="connsiteY1023" fmla="*/ 23661 h 508019"/>
              <a:gd name="connsiteX1024" fmla="*/ 402033 w 466367"/>
              <a:gd name="connsiteY1024" fmla="*/ 23374 h 508019"/>
              <a:gd name="connsiteX1025" fmla="*/ 402711 w 466367"/>
              <a:gd name="connsiteY1025" fmla="*/ 23374 h 508019"/>
              <a:gd name="connsiteX1026" fmla="*/ 402919 w 466367"/>
              <a:gd name="connsiteY1026" fmla="*/ 23061 h 508019"/>
              <a:gd name="connsiteX1027" fmla="*/ 403389 w 466367"/>
              <a:gd name="connsiteY1027" fmla="*/ 22748 h 508019"/>
              <a:gd name="connsiteX1028" fmla="*/ 404066 w 466367"/>
              <a:gd name="connsiteY1028" fmla="*/ 22461 h 508019"/>
              <a:gd name="connsiteX1029" fmla="*/ 404274 w 466367"/>
              <a:gd name="connsiteY1029" fmla="*/ 22461 h 508019"/>
              <a:gd name="connsiteX1030" fmla="*/ 404952 w 466367"/>
              <a:gd name="connsiteY1030" fmla="*/ 22148 h 508019"/>
              <a:gd name="connsiteX1031" fmla="*/ 406308 w 466367"/>
              <a:gd name="connsiteY1031" fmla="*/ 21548 h 508019"/>
              <a:gd name="connsiteX1032" fmla="*/ 406751 w 466367"/>
              <a:gd name="connsiteY1032" fmla="*/ 21235 h 508019"/>
              <a:gd name="connsiteX1033" fmla="*/ 407428 w 466367"/>
              <a:gd name="connsiteY1033" fmla="*/ 21235 h 508019"/>
              <a:gd name="connsiteX1034" fmla="*/ 408106 w 466367"/>
              <a:gd name="connsiteY1034" fmla="*/ 20948 h 508019"/>
              <a:gd name="connsiteX1035" fmla="*/ 408576 w 466367"/>
              <a:gd name="connsiteY1035" fmla="*/ 20635 h 508019"/>
              <a:gd name="connsiteX1036" fmla="*/ 409019 w 466367"/>
              <a:gd name="connsiteY1036" fmla="*/ 20322 h 508019"/>
              <a:gd name="connsiteX1037" fmla="*/ 409254 w 466367"/>
              <a:gd name="connsiteY1037" fmla="*/ 20035 h 508019"/>
              <a:gd name="connsiteX1038" fmla="*/ 409697 w 466367"/>
              <a:gd name="connsiteY1038" fmla="*/ 20035 h 508019"/>
              <a:gd name="connsiteX1039" fmla="*/ 410609 w 466367"/>
              <a:gd name="connsiteY1039" fmla="*/ 19722 h 508019"/>
              <a:gd name="connsiteX1040" fmla="*/ 411287 w 466367"/>
              <a:gd name="connsiteY1040" fmla="*/ 19435 h 508019"/>
              <a:gd name="connsiteX1041" fmla="*/ 412616 w 466367"/>
              <a:gd name="connsiteY1041" fmla="*/ 19122 h 508019"/>
              <a:gd name="connsiteX1042" fmla="*/ 413763 w 466367"/>
              <a:gd name="connsiteY1042" fmla="*/ 18209 h 508019"/>
              <a:gd name="connsiteX1043" fmla="*/ 413971 w 466367"/>
              <a:gd name="connsiteY1043" fmla="*/ 18209 h 508019"/>
              <a:gd name="connsiteX1044" fmla="*/ 414206 w 466367"/>
              <a:gd name="connsiteY1044" fmla="*/ 18209 h 508019"/>
              <a:gd name="connsiteX1045" fmla="*/ 414649 w 466367"/>
              <a:gd name="connsiteY1045" fmla="*/ 17922 h 508019"/>
              <a:gd name="connsiteX1046" fmla="*/ 415119 w 466367"/>
              <a:gd name="connsiteY1046" fmla="*/ 17922 h 508019"/>
              <a:gd name="connsiteX1047" fmla="*/ 415327 w 466367"/>
              <a:gd name="connsiteY1047" fmla="*/ 17922 h 508019"/>
              <a:gd name="connsiteX1048" fmla="*/ 416005 w 466367"/>
              <a:gd name="connsiteY1048" fmla="*/ 17609 h 508019"/>
              <a:gd name="connsiteX1049" fmla="*/ 416239 w 466367"/>
              <a:gd name="connsiteY1049" fmla="*/ 17609 h 508019"/>
              <a:gd name="connsiteX1050" fmla="*/ 416682 w 466367"/>
              <a:gd name="connsiteY1050" fmla="*/ 17609 h 508019"/>
              <a:gd name="connsiteX1051" fmla="*/ 417126 w 466367"/>
              <a:gd name="connsiteY1051" fmla="*/ 17296 h 508019"/>
              <a:gd name="connsiteX1052" fmla="*/ 417804 w 466367"/>
              <a:gd name="connsiteY1052" fmla="*/ 17296 h 508019"/>
              <a:gd name="connsiteX1053" fmla="*/ 418951 w 466367"/>
              <a:gd name="connsiteY1053" fmla="*/ 17009 h 508019"/>
              <a:gd name="connsiteX1054" fmla="*/ 419393 w 466367"/>
              <a:gd name="connsiteY1054" fmla="*/ 16696 h 508019"/>
              <a:gd name="connsiteX1055" fmla="*/ 419836 w 466367"/>
              <a:gd name="connsiteY1055" fmla="*/ 16696 h 508019"/>
              <a:gd name="connsiteX1056" fmla="*/ 420306 w 466367"/>
              <a:gd name="connsiteY1056" fmla="*/ 16696 h 508019"/>
              <a:gd name="connsiteX1057" fmla="*/ 421192 w 466367"/>
              <a:gd name="connsiteY1057" fmla="*/ 16696 h 508019"/>
              <a:gd name="connsiteX1058" fmla="*/ 422313 w 466367"/>
              <a:gd name="connsiteY1058" fmla="*/ 16409 h 508019"/>
              <a:gd name="connsiteX1059" fmla="*/ 422782 w 466367"/>
              <a:gd name="connsiteY1059" fmla="*/ 16409 h 508019"/>
              <a:gd name="connsiteX1060" fmla="*/ 422991 w 466367"/>
              <a:gd name="connsiteY1060" fmla="*/ 16096 h 508019"/>
              <a:gd name="connsiteX1061" fmla="*/ 423460 w 466367"/>
              <a:gd name="connsiteY1061" fmla="*/ 16096 h 508019"/>
              <a:gd name="connsiteX1062" fmla="*/ 424816 w 466367"/>
              <a:gd name="connsiteY1062" fmla="*/ 15783 h 508019"/>
              <a:gd name="connsiteX1063" fmla="*/ 425259 w 466367"/>
              <a:gd name="connsiteY1063" fmla="*/ 15783 h 508019"/>
              <a:gd name="connsiteX1064" fmla="*/ 426145 w 466367"/>
              <a:gd name="connsiteY1064" fmla="*/ 15183 h 508019"/>
              <a:gd name="connsiteX1065" fmla="*/ 426379 w 466367"/>
              <a:gd name="connsiteY1065" fmla="*/ 15183 h 508019"/>
              <a:gd name="connsiteX1066" fmla="*/ 427292 w 466367"/>
              <a:gd name="connsiteY1066" fmla="*/ 14583 h 508019"/>
              <a:gd name="connsiteX1067" fmla="*/ 427501 w 466367"/>
              <a:gd name="connsiteY1067" fmla="*/ 14583 h 508019"/>
              <a:gd name="connsiteX1068" fmla="*/ 428647 w 466367"/>
              <a:gd name="connsiteY1068" fmla="*/ 13983 h 508019"/>
              <a:gd name="connsiteX1069" fmla="*/ 429090 w 466367"/>
              <a:gd name="connsiteY1069" fmla="*/ 13983 h 508019"/>
              <a:gd name="connsiteX1070" fmla="*/ 430003 w 466367"/>
              <a:gd name="connsiteY1070" fmla="*/ 13670 h 508019"/>
              <a:gd name="connsiteX1071" fmla="*/ 430446 w 466367"/>
              <a:gd name="connsiteY1071" fmla="*/ 13357 h 508019"/>
              <a:gd name="connsiteX1072" fmla="*/ 430681 w 466367"/>
              <a:gd name="connsiteY1072" fmla="*/ 13070 h 508019"/>
              <a:gd name="connsiteX1073" fmla="*/ 431124 w 466367"/>
              <a:gd name="connsiteY1073" fmla="*/ 12757 h 508019"/>
              <a:gd name="connsiteX1074" fmla="*/ 431567 w 466367"/>
              <a:gd name="connsiteY1074" fmla="*/ 12757 h 508019"/>
              <a:gd name="connsiteX1075" fmla="*/ 432010 w 466367"/>
              <a:gd name="connsiteY1075" fmla="*/ 12444 h 508019"/>
              <a:gd name="connsiteX1076" fmla="*/ 432922 w 466367"/>
              <a:gd name="connsiteY1076" fmla="*/ 12157 h 508019"/>
              <a:gd name="connsiteX1077" fmla="*/ 433366 w 466367"/>
              <a:gd name="connsiteY1077" fmla="*/ 12157 h 508019"/>
              <a:gd name="connsiteX1078" fmla="*/ 433600 w 466367"/>
              <a:gd name="connsiteY1078" fmla="*/ 12157 h 508019"/>
              <a:gd name="connsiteX1079" fmla="*/ 434044 w 466367"/>
              <a:gd name="connsiteY1079" fmla="*/ 11844 h 508019"/>
              <a:gd name="connsiteX1080" fmla="*/ 434513 w 466367"/>
              <a:gd name="connsiteY1080" fmla="*/ 11557 h 508019"/>
              <a:gd name="connsiteX1081" fmla="*/ 435190 w 466367"/>
              <a:gd name="connsiteY1081" fmla="*/ 10931 h 508019"/>
              <a:gd name="connsiteX1082" fmla="*/ 435190 w 466367"/>
              <a:gd name="connsiteY1082" fmla="*/ 10644 h 508019"/>
              <a:gd name="connsiteX1083" fmla="*/ 435633 w 466367"/>
              <a:gd name="connsiteY1083" fmla="*/ 10018 h 508019"/>
              <a:gd name="connsiteX1084" fmla="*/ 435842 w 466367"/>
              <a:gd name="connsiteY1084" fmla="*/ 10018 h 508019"/>
              <a:gd name="connsiteX1085" fmla="*/ 436077 w 466367"/>
              <a:gd name="connsiteY1085" fmla="*/ 9731 h 508019"/>
              <a:gd name="connsiteX1086" fmla="*/ 436311 w 466367"/>
              <a:gd name="connsiteY1086" fmla="*/ 9731 h 508019"/>
              <a:gd name="connsiteX1087" fmla="*/ 436520 w 466367"/>
              <a:gd name="connsiteY1087" fmla="*/ 9731 h 508019"/>
              <a:gd name="connsiteX1088" fmla="*/ 437198 w 466367"/>
              <a:gd name="connsiteY1088" fmla="*/ 9731 h 508019"/>
              <a:gd name="connsiteX1089" fmla="*/ 437432 w 466367"/>
              <a:gd name="connsiteY1089" fmla="*/ 9418 h 508019"/>
              <a:gd name="connsiteX1090" fmla="*/ 437667 w 466367"/>
              <a:gd name="connsiteY1090" fmla="*/ 9418 h 508019"/>
              <a:gd name="connsiteX1091" fmla="*/ 437875 w 466367"/>
              <a:gd name="connsiteY1091" fmla="*/ 9418 h 508019"/>
              <a:gd name="connsiteX1092" fmla="*/ 437875 w 466367"/>
              <a:gd name="connsiteY1092" fmla="*/ 10018 h 508019"/>
              <a:gd name="connsiteX1093" fmla="*/ 438110 w 466367"/>
              <a:gd name="connsiteY1093" fmla="*/ 10018 h 508019"/>
              <a:gd name="connsiteX1094" fmla="*/ 438344 w 466367"/>
              <a:gd name="connsiteY1094" fmla="*/ 10018 h 508019"/>
              <a:gd name="connsiteX1095" fmla="*/ 439022 w 466367"/>
              <a:gd name="connsiteY1095" fmla="*/ 10018 h 508019"/>
              <a:gd name="connsiteX1096" fmla="*/ 440586 w 466367"/>
              <a:gd name="connsiteY1096" fmla="*/ 9418 h 508019"/>
              <a:gd name="connsiteX1097" fmla="*/ 441029 w 466367"/>
              <a:gd name="connsiteY1097" fmla="*/ 8818 h 508019"/>
              <a:gd name="connsiteX1098" fmla="*/ 442854 w 466367"/>
              <a:gd name="connsiteY1098" fmla="*/ 8818 h 508019"/>
              <a:gd name="connsiteX1099" fmla="*/ 443532 w 466367"/>
              <a:gd name="connsiteY1099" fmla="*/ 8505 h 508019"/>
              <a:gd name="connsiteX1100" fmla="*/ 444652 w 466367"/>
              <a:gd name="connsiteY1100" fmla="*/ 8505 h 508019"/>
              <a:gd name="connsiteX1101" fmla="*/ 445565 w 466367"/>
              <a:gd name="connsiteY1101" fmla="*/ 7905 h 508019"/>
              <a:gd name="connsiteX1102" fmla="*/ 446686 w 466367"/>
              <a:gd name="connsiteY1102" fmla="*/ 7592 h 508019"/>
              <a:gd name="connsiteX1103" fmla="*/ 448719 w 466367"/>
              <a:gd name="connsiteY1103" fmla="*/ 6705 h 508019"/>
              <a:gd name="connsiteX1104" fmla="*/ 450283 w 466367"/>
              <a:gd name="connsiteY1104" fmla="*/ 6079 h 508019"/>
              <a:gd name="connsiteX1105" fmla="*/ 451873 w 466367"/>
              <a:gd name="connsiteY1105" fmla="*/ 5479 h 508019"/>
              <a:gd name="connsiteX1106" fmla="*/ 452760 w 466367"/>
              <a:gd name="connsiteY1106" fmla="*/ 5166 h 508019"/>
              <a:gd name="connsiteX1107" fmla="*/ 452994 w 466367"/>
              <a:gd name="connsiteY1107" fmla="*/ 5166 h 508019"/>
              <a:gd name="connsiteX1108" fmla="*/ 453906 w 466367"/>
              <a:gd name="connsiteY1108" fmla="*/ 4879 h 508019"/>
              <a:gd name="connsiteX1109" fmla="*/ 454349 w 466367"/>
              <a:gd name="connsiteY1109" fmla="*/ 4879 h 508019"/>
              <a:gd name="connsiteX1110" fmla="*/ 454793 w 466367"/>
              <a:gd name="connsiteY1110" fmla="*/ 4879 h 508019"/>
              <a:gd name="connsiteX1111" fmla="*/ 455705 w 466367"/>
              <a:gd name="connsiteY1111" fmla="*/ 4566 h 508019"/>
              <a:gd name="connsiteX1112" fmla="*/ 456383 w 466367"/>
              <a:gd name="connsiteY1112" fmla="*/ 4280 h 508019"/>
              <a:gd name="connsiteX1113" fmla="*/ 457738 w 466367"/>
              <a:gd name="connsiteY1113" fmla="*/ 3653 h 508019"/>
              <a:gd name="connsiteX1114" fmla="*/ 457947 w 466367"/>
              <a:gd name="connsiteY1114" fmla="*/ 3366 h 508019"/>
              <a:gd name="connsiteX1115" fmla="*/ 458625 w 466367"/>
              <a:gd name="connsiteY1115" fmla="*/ 3053 h 508019"/>
              <a:gd name="connsiteX1116" fmla="*/ 459771 w 466367"/>
              <a:gd name="connsiteY1116" fmla="*/ 2740 h 508019"/>
              <a:gd name="connsiteX1117" fmla="*/ 460423 w 466367"/>
              <a:gd name="connsiteY1117" fmla="*/ 2453 h 508019"/>
              <a:gd name="connsiteX1118" fmla="*/ 460658 w 466367"/>
              <a:gd name="connsiteY1118" fmla="*/ 2453 h 508019"/>
              <a:gd name="connsiteX1119" fmla="*/ 461336 w 466367"/>
              <a:gd name="connsiteY1119" fmla="*/ 2140 h 508019"/>
              <a:gd name="connsiteX1120" fmla="*/ 461570 w 466367"/>
              <a:gd name="connsiteY1120" fmla="*/ 2140 h 508019"/>
              <a:gd name="connsiteX1121" fmla="*/ 461779 w 466367"/>
              <a:gd name="connsiteY1121" fmla="*/ 1540 h 508019"/>
              <a:gd name="connsiteX1122" fmla="*/ 462014 w 466367"/>
              <a:gd name="connsiteY1122" fmla="*/ 1540 h 508019"/>
              <a:gd name="connsiteX1123" fmla="*/ 462014 w 466367"/>
              <a:gd name="connsiteY1123" fmla="*/ 1227 h 508019"/>
              <a:gd name="connsiteX1124" fmla="*/ 462014 w 466367"/>
              <a:gd name="connsiteY1124" fmla="*/ 940 h 508019"/>
              <a:gd name="connsiteX1125" fmla="*/ 462248 w 466367"/>
              <a:gd name="connsiteY1125" fmla="*/ 940 h 508019"/>
              <a:gd name="connsiteX1126" fmla="*/ 462456 w 466367"/>
              <a:gd name="connsiteY1126" fmla="*/ 1227 h 508019"/>
              <a:gd name="connsiteX1127" fmla="*/ 462456 w 466367"/>
              <a:gd name="connsiteY1127" fmla="*/ 1540 h 508019"/>
              <a:gd name="connsiteX1128" fmla="*/ 462691 w 466367"/>
              <a:gd name="connsiteY1128" fmla="*/ 1227 h 508019"/>
              <a:gd name="connsiteX1129" fmla="*/ 462691 w 466367"/>
              <a:gd name="connsiteY1129" fmla="*/ 940 h 508019"/>
              <a:gd name="connsiteX1130" fmla="*/ 462926 w 466367"/>
              <a:gd name="connsiteY1130" fmla="*/ 940 h 508019"/>
              <a:gd name="connsiteX1131" fmla="*/ 463134 w 466367"/>
              <a:gd name="connsiteY1131" fmla="*/ 627 h 508019"/>
              <a:gd name="connsiteX1132" fmla="*/ 463369 w 466367"/>
              <a:gd name="connsiteY1132" fmla="*/ 627 h 508019"/>
              <a:gd name="connsiteX1133" fmla="*/ 463369 w 466367"/>
              <a:gd name="connsiteY1133" fmla="*/ 940 h 508019"/>
              <a:gd name="connsiteX1134" fmla="*/ 463812 w 466367"/>
              <a:gd name="connsiteY1134" fmla="*/ 940 h 508019"/>
              <a:gd name="connsiteX1135" fmla="*/ 464490 w 466367"/>
              <a:gd name="connsiteY1135" fmla="*/ 627 h 508019"/>
              <a:gd name="connsiteX1136" fmla="*/ 464959 w 466367"/>
              <a:gd name="connsiteY1136" fmla="*/ 627 h 508019"/>
              <a:gd name="connsiteX1137" fmla="*/ 466523 w 466367"/>
              <a:gd name="connsiteY1137" fmla="*/ 28 h 508019"/>
              <a:gd name="connsiteX1138" fmla="*/ 466523 w 466367"/>
              <a:gd name="connsiteY1138" fmla="*/ 3967 h 508019"/>
              <a:gd name="connsiteX1139" fmla="*/ 466523 w 466367"/>
              <a:gd name="connsiteY1139" fmla="*/ 4879 h 508019"/>
              <a:gd name="connsiteX1140" fmla="*/ 466523 w 466367"/>
              <a:gd name="connsiteY1140" fmla="*/ 5792 h 508019"/>
              <a:gd name="connsiteX1141" fmla="*/ 466523 w 466367"/>
              <a:gd name="connsiteY1141" fmla="*/ 6992 h 508019"/>
              <a:gd name="connsiteX1142" fmla="*/ 466523 w 466367"/>
              <a:gd name="connsiteY1142" fmla="*/ 10331 h 508019"/>
              <a:gd name="connsiteX1143" fmla="*/ 466523 w 466367"/>
              <a:gd name="connsiteY1143" fmla="*/ 12444 h 508019"/>
              <a:gd name="connsiteX1144" fmla="*/ 466523 w 466367"/>
              <a:gd name="connsiteY1144" fmla="*/ 16696 h 508019"/>
              <a:gd name="connsiteX1145" fmla="*/ 466523 w 466367"/>
              <a:gd name="connsiteY1145" fmla="*/ 18522 h 508019"/>
              <a:gd name="connsiteX1146" fmla="*/ 466523 w 466367"/>
              <a:gd name="connsiteY1146" fmla="*/ 27000 h 508019"/>
              <a:gd name="connsiteX1147" fmla="*/ 466523 w 466367"/>
              <a:gd name="connsiteY1147" fmla="*/ 30939 h 508019"/>
              <a:gd name="connsiteX1148" fmla="*/ 466523 w 466367"/>
              <a:gd name="connsiteY1148" fmla="*/ 32139 h 508019"/>
              <a:gd name="connsiteX1149" fmla="*/ 466523 w 466367"/>
              <a:gd name="connsiteY1149" fmla="*/ 32739 h 508019"/>
              <a:gd name="connsiteX1150" fmla="*/ 466523 w 466367"/>
              <a:gd name="connsiteY1150" fmla="*/ 34565 h 508019"/>
              <a:gd name="connsiteX1151" fmla="*/ 466523 w 466367"/>
              <a:gd name="connsiteY1151" fmla="*/ 38191 h 508019"/>
              <a:gd name="connsiteX1152" fmla="*/ 466523 w 466367"/>
              <a:gd name="connsiteY1152" fmla="*/ 40304 h 508019"/>
              <a:gd name="connsiteX1153" fmla="*/ 466523 w 466367"/>
              <a:gd name="connsiteY1153" fmla="*/ 44530 h 508019"/>
              <a:gd name="connsiteX1154" fmla="*/ 466523 w 466367"/>
              <a:gd name="connsiteY1154" fmla="*/ 44843 h 508019"/>
              <a:gd name="connsiteX1155" fmla="*/ 466523 w 466367"/>
              <a:gd name="connsiteY1155" fmla="*/ 46043 h 508019"/>
              <a:gd name="connsiteX1156" fmla="*/ 466523 w 466367"/>
              <a:gd name="connsiteY1156" fmla="*/ 48469 h 508019"/>
              <a:gd name="connsiteX1157" fmla="*/ 466523 w 466367"/>
              <a:gd name="connsiteY1157" fmla="*/ 53894 h 508019"/>
              <a:gd name="connsiteX1158" fmla="*/ 466523 w 466367"/>
              <a:gd name="connsiteY1158" fmla="*/ 58120 h 508019"/>
              <a:gd name="connsiteX1159" fmla="*/ 466523 w 466367"/>
              <a:gd name="connsiteY1159" fmla="*/ 59033 h 508019"/>
              <a:gd name="connsiteX1160" fmla="*/ 466523 w 466367"/>
              <a:gd name="connsiteY1160" fmla="*/ 61746 h 508019"/>
              <a:gd name="connsiteX1161" fmla="*/ 466523 w 466367"/>
              <a:gd name="connsiteY1161" fmla="*/ 63859 h 508019"/>
              <a:gd name="connsiteX1162" fmla="*/ 466523 w 466367"/>
              <a:gd name="connsiteY1162" fmla="*/ 64746 h 508019"/>
              <a:gd name="connsiteX1163" fmla="*/ 466523 w 466367"/>
              <a:gd name="connsiteY1163" fmla="*/ 65346 h 508019"/>
              <a:gd name="connsiteX1164" fmla="*/ 466523 w 466367"/>
              <a:gd name="connsiteY1164" fmla="*/ 69285 h 508019"/>
              <a:gd name="connsiteX1165" fmla="*/ 466523 w 466367"/>
              <a:gd name="connsiteY1165" fmla="*/ 71085 h 508019"/>
              <a:gd name="connsiteX1166" fmla="*/ 466523 w 466367"/>
              <a:gd name="connsiteY1166" fmla="*/ 74711 h 508019"/>
              <a:gd name="connsiteX1167" fmla="*/ 466523 w 466367"/>
              <a:gd name="connsiteY1167" fmla="*/ 78024 h 508019"/>
              <a:gd name="connsiteX1168" fmla="*/ 466523 w 466367"/>
              <a:gd name="connsiteY1168" fmla="*/ 78624 h 508019"/>
              <a:gd name="connsiteX1169" fmla="*/ 466523 w 466367"/>
              <a:gd name="connsiteY1169" fmla="*/ 79511 h 508019"/>
              <a:gd name="connsiteX1170" fmla="*/ 466523 w 466367"/>
              <a:gd name="connsiteY1170" fmla="*/ 80424 h 508019"/>
              <a:gd name="connsiteX1171" fmla="*/ 466523 w 466367"/>
              <a:gd name="connsiteY1171" fmla="*/ 81623 h 508019"/>
              <a:gd name="connsiteX1172" fmla="*/ 466523 w 466367"/>
              <a:gd name="connsiteY1172" fmla="*/ 85824 h 508019"/>
              <a:gd name="connsiteX1173" fmla="*/ 466523 w 466367"/>
              <a:gd name="connsiteY1173" fmla="*/ 87049 h 508019"/>
              <a:gd name="connsiteX1174" fmla="*/ 466523 w 466367"/>
              <a:gd name="connsiteY1174" fmla="*/ 87936 h 508019"/>
              <a:gd name="connsiteX1175" fmla="*/ 466523 w 466367"/>
              <a:gd name="connsiteY1175" fmla="*/ 89449 h 508019"/>
              <a:gd name="connsiteX1176" fmla="*/ 466523 w 466367"/>
              <a:gd name="connsiteY1176" fmla="*/ 90936 h 508019"/>
              <a:gd name="connsiteX1177" fmla="*/ 466523 w 466367"/>
              <a:gd name="connsiteY1177" fmla="*/ 92449 h 508019"/>
              <a:gd name="connsiteX1178" fmla="*/ 466523 w 466367"/>
              <a:gd name="connsiteY1178" fmla="*/ 92762 h 508019"/>
              <a:gd name="connsiteX1179" fmla="*/ 466523 w 466367"/>
              <a:gd name="connsiteY1179" fmla="*/ 93049 h 508019"/>
              <a:gd name="connsiteX1180" fmla="*/ 466523 w 466367"/>
              <a:gd name="connsiteY1180" fmla="*/ 93362 h 508019"/>
              <a:gd name="connsiteX1181" fmla="*/ 466523 w 466367"/>
              <a:gd name="connsiteY1181" fmla="*/ 96649 h 508019"/>
              <a:gd name="connsiteX1182" fmla="*/ 466523 w 466367"/>
              <a:gd name="connsiteY1182" fmla="*/ 97562 h 508019"/>
              <a:gd name="connsiteX1183" fmla="*/ 466523 w 466367"/>
              <a:gd name="connsiteY1183" fmla="*/ 102362 h 508019"/>
              <a:gd name="connsiteX1184" fmla="*/ 466523 w 466367"/>
              <a:gd name="connsiteY1184" fmla="*/ 102962 h 508019"/>
              <a:gd name="connsiteX1185" fmla="*/ 466523 w 466367"/>
              <a:gd name="connsiteY1185" fmla="*/ 103275 h 508019"/>
              <a:gd name="connsiteX1186" fmla="*/ 466523 w 466367"/>
              <a:gd name="connsiteY1186" fmla="*/ 105675 h 508019"/>
              <a:gd name="connsiteX1187" fmla="*/ 466523 w 466367"/>
              <a:gd name="connsiteY1187" fmla="*/ 106562 h 508019"/>
              <a:gd name="connsiteX1188" fmla="*/ 466523 w 466367"/>
              <a:gd name="connsiteY1188" fmla="*/ 108074 h 508019"/>
              <a:gd name="connsiteX1189" fmla="*/ 466523 w 466367"/>
              <a:gd name="connsiteY1189" fmla="*/ 108674 h 508019"/>
              <a:gd name="connsiteX1190" fmla="*/ 466523 w 466367"/>
              <a:gd name="connsiteY1190" fmla="*/ 109875 h 508019"/>
              <a:gd name="connsiteX1191" fmla="*/ 466523 w 466367"/>
              <a:gd name="connsiteY1191" fmla="*/ 110161 h 508019"/>
              <a:gd name="connsiteX1192" fmla="*/ 466523 w 466367"/>
              <a:gd name="connsiteY1192" fmla="*/ 111361 h 508019"/>
              <a:gd name="connsiteX1193" fmla="*/ 466523 w 466367"/>
              <a:gd name="connsiteY1193" fmla="*/ 111674 h 508019"/>
              <a:gd name="connsiteX1194" fmla="*/ 466523 w 466367"/>
              <a:gd name="connsiteY1194" fmla="*/ 112274 h 508019"/>
              <a:gd name="connsiteX1195" fmla="*/ 466523 w 466367"/>
              <a:gd name="connsiteY1195" fmla="*/ 113761 h 508019"/>
              <a:gd name="connsiteX1196" fmla="*/ 466523 w 466367"/>
              <a:gd name="connsiteY1196" fmla="*/ 114674 h 508019"/>
              <a:gd name="connsiteX1197" fmla="*/ 466523 w 466367"/>
              <a:gd name="connsiteY1197" fmla="*/ 117074 h 508019"/>
              <a:gd name="connsiteX1198" fmla="*/ 466523 w 466367"/>
              <a:gd name="connsiteY1198" fmla="*/ 118274 h 508019"/>
              <a:gd name="connsiteX1199" fmla="*/ 466523 w 466367"/>
              <a:gd name="connsiteY1199" fmla="*/ 120674 h 508019"/>
              <a:gd name="connsiteX1200" fmla="*/ 466523 w 466367"/>
              <a:gd name="connsiteY1200" fmla="*/ 122448 h 508019"/>
              <a:gd name="connsiteX1201" fmla="*/ 466523 w 466367"/>
              <a:gd name="connsiteY1201" fmla="*/ 123648 h 508019"/>
              <a:gd name="connsiteX1202" fmla="*/ 466523 w 466367"/>
              <a:gd name="connsiteY1202" fmla="*/ 124848 h 508019"/>
              <a:gd name="connsiteX1203" fmla="*/ 466523 w 466367"/>
              <a:gd name="connsiteY1203" fmla="*/ 126361 h 508019"/>
              <a:gd name="connsiteX1204" fmla="*/ 466523 w 466367"/>
              <a:gd name="connsiteY1204" fmla="*/ 126960 h 508019"/>
              <a:gd name="connsiteX1205" fmla="*/ 466523 w 466367"/>
              <a:gd name="connsiteY1205" fmla="*/ 127247 h 508019"/>
              <a:gd name="connsiteX1206" fmla="*/ 466523 w 466367"/>
              <a:gd name="connsiteY1206" fmla="*/ 128448 h 508019"/>
              <a:gd name="connsiteX1207" fmla="*/ 466523 w 466367"/>
              <a:gd name="connsiteY1207" fmla="*/ 129647 h 508019"/>
              <a:gd name="connsiteX1208" fmla="*/ 466523 w 466367"/>
              <a:gd name="connsiteY1208" fmla="*/ 130847 h 508019"/>
              <a:gd name="connsiteX1209" fmla="*/ 466523 w 466367"/>
              <a:gd name="connsiteY1209" fmla="*/ 131134 h 508019"/>
              <a:gd name="connsiteX1210" fmla="*/ 466523 w 466367"/>
              <a:gd name="connsiteY1210" fmla="*/ 131447 h 508019"/>
              <a:gd name="connsiteX1211" fmla="*/ 466523 w 466367"/>
              <a:gd name="connsiteY1211" fmla="*/ 132647 h 508019"/>
              <a:gd name="connsiteX1212" fmla="*/ 466523 w 466367"/>
              <a:gd name="connsiteY1212" fmla="*/ 134134 h 508019"/>
              <a:gd name="connsiteX1213" fmla="*/ 466523 w 466367"/>
              <a:gd name="connsiteY1213" fmla="*/ 136821 h 508019"/>
              <a:gd name="connsiteX1214" fmla="*/ 466523 w 466367"/>
              <a:gd name="connsiteY1214" fmla="*/ 137134 h 508019"/>
              <a:gd name="connsiteX1215" fmla="*/ 466523 w 466367"/>
              <a:gd name="connsiteY1215" fmla="*/ 138021 h 508019"/>
              <a:gd name="connsiteX1216" fmla="*/ 466523 w 466367"/>
              <a:gd name="connsiteY1216" fmla="*/ 139221 h 508019"/>
              <a:gd name="connsiteX1217" fmla="*/ 466523 w 466367"/>
              <a:gd name="connsiteY1217" fmla="*/ 142221 h 508019"/>
              <a:gd name="connsiteX1218" fmla="*/ 466523 w 466367"/>
              <a:gd name="connsiteY1218" fmla="*/ 142508 h 508019"/>
              <a:gd name="connsiteX1219" fmla="*/ 466523 w 466367"/>
              <a:gd name="connsiteY1219" fmla="*/ 143421 h 508019"/>
              <a:gd name="connsiteX1220" fmla="*/ 466523 w 466367"/>
              <a:gd name="connsiteY1220" fmla="*/ 147594 h 508019"/>
              <a:gd name="connsiteX1221" fmla="*/ 466523 w 466367"/>
              <a:gd name="connsiteY1221" fmla="*/ 148194 h 508019"/>
              <a:gd name="connsiteX1222" fmla="*/ 466523 w 466367"/>
              <a:gd name="connsiteY1222" fmla="*/ 152968 h 508019"/>
              <a:gd name="connsiteX1223" fmla="*/ 466288 w 466367"/>
              <a:gd name="connsiteY1223" fmla="*/ 155055 h 508019"/>
              <a:gd name="connsiteX1224" fmla="*/ 466523 w 466367"/>
              <a:gd name="connsiteY1224" fmla="*/ 155655 h 508019"/>
              <a:gd name="connsiteX1225" fmla="*/ 466523 w 466367"/>
              <a:gd name="connsiteY1225" fmla="*/ 155968 h 508019"/>
              <a:gd name="connsiteX1226" fmla="*/ 466523 w 466367"/>
              <a:gd name="connsiteY1226" fmla="*/ 159255 h 508019"/>
              <a:gd name="connsiteX1227" fmla="*/ 466523 w 466367"/>
              <a:gd name="connsiteY1227" fmla="*/ 162828 h 508019"/>
              <a:gd name="connsiteX1228" fmla="*/ 466523 w 466367"/>
              <a:gd name="connsiteY1228" fmla="*/ 163115 h 508019"/>
              <a:gd name="connsiteX1229" fmla="*/ 466523 w 466367"/>
              <a:gd name="connsiteY1229" fmla="*/ 165202 h 508019"/>
              <a:gd name="connsiteX1230" fmla="*/ 466523 w 466367"/>
              <a:gd name="connsiteY1230" fmla="*/ 168489 h 508019"/>
              <a:gd name="connsiteX1231" fmla="*/ 466523 w 466367"/>
              <a:gd name="connsiteY1231" fmla="*/ 169976 h 508019"/>
              <a:gd name="connsiteX1232" fmla="*/ 466523 w 466367"/>
              <a:gd name="connsiteY1232" fmla="*/ 171463 h 508019"/>
              <a:gd name="connsiteX1233" fmla="*/ 466523 w 466367"/>
              <a:gd name="connsiteY1233" fmla="*/ 171776 h 508019"/>
              <a:gd name="connsiteX1234" fmla="*/ 466523 w 466367"/>
              <a:gd name="connsiteY1234" fmla="*/ 172663 h 508019"/>
              <a:gd name="connsiteX1235" fmla="*/ 466523 w 466367"/>
              <a:gd name="connsiteY1235" fmla="*/ 173863 h 508019"/>
              <a:gd name="connsiteX1236" fmla="*/ 466523 w 466367"/>
              <a:gd name="connsiteY1236" fmla="*/ 179810 h 508019"/>
              <a:gd name="connsiteX1237" fmla="*/ 466523 w 466367"/>
              <a:gd name="connsiteY1237" fmla="*/ 181010 h 508019"/>
              <a:gd name="connsiteX1238" fmla="*/ 466523 w 466367"/>
              <a:gd name="connsiteY1238" fmla="*/ 182210 h 508019"/>
              <a:gd name="connsiteX1239" fmla="*/ 466523 w 466367"/>
              <a:gd name="connsiteY1239" fmla="*/ 186358 h 508019"/>
              <a:gd name="connsiteX1240" fmla="*/ 466523 w 466367"/>
              <a:gd name="connsiteY1240" fmla="*/ 188445 h 508019"/>
              <a:gd name="connsiteX1241" fmla="*/ 466523 w 466367"/>
              <a:gd name="connsiteY1241" fmla="*/ 189045 h 508019"/>
              <a:gd name="connsiteX1242" fmla="*/ 466523 w 466367"/>
              <a:gd name="connsiteY1242" fmla="*/ 191132 h 508019"/>
              <a:gd name="connsiteX1243" fmla="*/ 466523 w 466367"/>
              <a:gd name="connsiteY1243" fmla="*/ 191732 h 508019"/>
              <a:gd name="connsiteX1244" fmla="*/ 466523 w 466367"/>
              <a:gd name="connsiteY1244" fmla="*/ 192905 h 508019"/>
              <a:gd name="connsiteX1245" fmla="*/ 466523 w 466367"/>
              <a:gd name="connsiteY1245" fmla="*/ 193505 h 508019"/>
              <a:gd name="connsiteX1246" fmla="*/ 466288 w 466367"/>
              <a:gd name="connsiteY1246" fmla="*/ 193505 h 508019"/>
              <a:gd name="connsiteX1247" fmla="*/ 465845 w 466367"/>
              <a:gd name="connsiteY1247" fmla="*/ 193792 h 508019"/>
              <a:gd name="connsiteX1248" fmla="*/ 465402 w 466367"/>
              <a:gd name="connsiteY1248" fmla="*/ 193792 h 508019"/>
              <a:gd name="connsiteX1249" fmla="*/ 464959 w 466367"/>
              <a:gd name="connsiteY1249" fmla="*/ 193792 h 508019"/>
              <a:gd name="connsiteX1250" fmla="*/ 464281 w 466367"/>
              <a:gd name="connsiteY1250" fmla="*/ 194392 h 508019"/>
              <a:gd name="connsiteX1251" fmla="*/ 463603 w 466367"/>
              <a:gd name="connsiteY1251" fmla="*/ 194705 h 508019"/>
              <a:gd name="connsiteX1252" fmla="*/ 462926 w 466367"/>
              <a:gd name="connsiteY1252" fmla="*/ 194705 h 508019"/>
              <a:gd name="connsiteX1253" fmla="*/ 462926 w 466367"/>
              <a:gd name="connsiteY1253" fmla="*/ 194992 h 508019"/>
              <a:gd name="connsiteX1254" fmla="*/ 462014 w 466367"/>
              <a:gd name="connsiteY1254" fmla="*/ 195592 h 508019"/>
              <a:gd name="connsiteX1255" fmla="*/ 461779 w 466367"/>
              <a:gd name="connsiteY1255" fmla="*/ 195879 h 508019"/>
              <a:gd name="connsiteX1256" fmla="*/ 461101 w 466367"/>
              <a:gd name="connsiteY1256" fmla="*/ 196479 h 508019"/>
              <a:gd name="connsiteX1257" fmla="*/ 460658 w 466367"/>
              <a:gd name="connsiteY1257" fmla="*/ 196766 h 508019"/>
              <a:gd name="connsiteX1258" fmla="*/ 460423 w 466367"/>
              <a:gd name="connsiteY1258" fmla="*/ 196766 h 508019"/>
              <a:gd name="connsiteX1259" fmla="*/ 460214 w 466367"/>
              <a:gd name="connsiteY1259" fmla="*/ 196766 h 508019"/>
              <a:gd name="connsiteX1260" fmla="*/ 459980 w 466367"/>
              <a:gd name="connsiteY1260" fmla="*/ 196766 h 508019"/>
              <a:gd name="connsiteX1261" fmla="*/ 459771 w 466367"/>
              <a:gd name="connsiteY1261" fmla="*/ 196766 h 508019"/>
              <a:gd name="connsiteX1262" fmla="*/ 459537 w 466367"/>
              <a:gd name="connsiteY1262" fmla="*/ 196766 h 508019"/>
              <a:gd name="connsiteX1263" fmla="*/ 458860 w 466367"/>
              <a:gd name="connsiteY1263" fmla="*/ 196192 h 508019"/>
              <a:gd name="connsiteX1264" fmla="*/ 458625 w 466367"/>
              <a:gd name="connsiteY1264" fmla="*/ 195592 h 508019"/>
              <a:gd name="connsiteX1265" fmla="*/ 458416 w 466367"/>
              <a:gd name="connsiteY1265" fmla="*/ 195592 h 508019"/>
              <a:gd name="connsiteX1266" fmla="*/ 457947 w 466367"/>
              <a:gd name="connsiteY1266" fmla="*/ 195279 h 508019"/>
              <a:gd name="connsiteX1267" fmla="*/ 457269 w 466367"/>
              <a:gd name="connsiteY1267" fmla="*/ 195279 h 508019"/>
              <a:gd name="connsiteX1268" fmla="*/ 456591 w 466367"/>
              <a:gd name="connsiteY1268" fmla="*/ 195592 h 508019"/>
              <a:gd name="connsiteX1269" fmla="*/ 455914 w 466367"/>
              <a:gd name="connsiteY1269" fmla="*/ 195879 h 508019"/>
              <a:gd name="connsiteX1270" fmla="*/ 454793 w 466367"/>
              <a:gd name="connsiteY1270" fmla="*/ 196192 h 508019"/>
              <a:gd name="connsiteX1271" fmla="*/ 454115 w 466367"/>
              <a:gd name="connsiteY1271" fmla="*/ 196479 h 508019"/>
              <a:gd name="connsiteX1272" fmla="*/ 453906 w 466367"/>
              <a:gd name="connsiteY1272" fmla="*/ 196479 h 508019"/>
              <a:gd name="connsiteX1273" fmla="*/ 453672 w 466367"/>
              <a:gd name="connsiteY1273" fmla="*/ 197079 h 508019"/>
              <a:gd name="connsiteX1274" fmla="*/ 453437 w 466367"/>
              <a:gd name="connsiteY1274" fmla="*/ 197366 h 508019"/>
              <a:gd name="connsiteX1275" fmla="*/ 452994 w 466367"/>
              <a:gd name="connsiteY1275" fmla="*/ 198253 h 508019"/>
              <a:gd name="connsiteX1276" fmla="*/ 452760 w 466367"/>
              <a:gd name="connsiteY1276" fmla="*/ 198253 h 508019"/>
              <a:gd name="connsiteX1277" fmla="*/ 452082 w 466367"/>
              <a:gd name="connsiteY1277" fmla="*/ 199166 h 508019"/>
              <a:gd name="connsiteX1278" fmla="*/ 451873 w 466367"/>
              <a:gd name="connsiteY1278" fmla="*/ 199453 h 508019"/>
              <a:gd name="connsiteX1279" fmla="*/ 451639 w 466367"/>
              <a:gd name="connsiteY1279" fmla="*/ 199453 h 508019"/>
              <a:gd name="connsiteX1280" fmla="*/ 450961 w 466367"/>
              <a:gd name="connsiteY1280" fmla="*/ 200053 h 508019"/>
              <a:gd name="connsiteX1281" fmla="*/ 450518 w 466367"/>
              <a:gd name="connsiteY1281" fmla="*/ 200653 h 508019"/>
              <a:gd name="connsiteX1282" fmla="*/ 450283 w 466367"/>
              <a:gd name="connsiteY1282" fmla="*/ 201540 h 508019"/>
              <a:gd name="connsiteX1283" fmla="*/ 450283 w 466367"/>
              <a:gd name="connsiteY1283" fmla="*/ 202114 h 508019"/>
              <a:gd name="connsiteX1284" fmla="*/ 450518 w 466367"/>
              <a:gd name="connsiteY1284" fmla="*/ 202714 h 508019"/>
              <a:gd name="connsiteX1285" fmla="*/ 450961 w 466367"/>
              <a:gd name="connsiteY1285" fmla="*/ 203313 h 508019"/>
              <a:gd name="connsiteX1286" fmla="*/ 451639 w 466367"/>
              <a:gd name="connsiteY1286" fmla="*/ 203913 h 508019"/>
              <a:gd name="connsiteX1287" fmla="*/ 452082 w 466367"/>
              <a:gd name="connsiteY1287" fmla="*/ 204200 h 508019"/>
              <a:gd name="connsiteX1288" fmla="*/ 453229 w 466367"/>
              <a:gd name="connsiteY1288" fmla="*/ 206287 h 508019"/>
              <a:gd name="connsiteX1289" fmla="*/ 453672 w 466367"/>
              <a:gd name="connsiteY1289" fmla="*/ 206887 h 508019"/>
              <a:gd name="connsiteX1290" fmla="*/ 454115 w 466367"/>
              <a:gd name="connsiteY1290" fmla="*/ 207774 h 508019"/>
              <a:gd name="connsiteX1291" fmla="*/ 454349 w 466367"/>
              <a:gd name="connsiteY1291" fmla="*/ 207774 h 508019"/>
              <a:gd name="connsiteX1292" fmla="*/ 454793 w 466367"/>
              <a:gd name="connsiteY1292" fmla="*/ 208061 h 508019"/>
              <a:gd name="connsiteX1293" fmla="*/ 454793 w 466367"/>
              <a:gd name="connsiteY1293" fmla="*/ 208661 h 508019"/>
              <a:gd name="connsiteX1294" fmla="*/ 455262 w 466367"/>
              <a:gd name="connsiteY1294" fmla="*/ 209835 h 508019"/>
              <a:gd name="connsiteX1295" fmla="*/ 455262 w 466367"/>
              <a:gd name="connsiteY1295" fmla="*/ 210148 h 508019"/>
              <a:gd name="connsiteX1296" fmla="*/ 455471 w 466367"/>
              <a:gd name="connsiteY1296" fmla="*/ 211035 h 508019"/>
              <a:gd name="connsiteX1297" fmla="*/ 455471 w 466367"/>
              <a:gd name="connsiteY1297" fmla="*/ 211322 h 508019"/>
              <a:gd name="connsiteX1298" fmla="*/ 455705 w 466367"/>
              <a:gd name="connsiteY1298" fmla="*/ 212809 h 508019"/>
              <a:gd name="connsiteX1299" fmla="*/ 456148 w 466367"/>
              <a:gd name="connsiteY1299" fmla="*/ 213696 h 508019"/>
              <a:gd name="connsiteX1300" fmla="*/ 456826 w 466367"/>
              <a:gd name="connsiteY1300" fmla="*/ 214609 h 508019"/>
              <a:gd name="connsiteX1301" fmla="*/ 457504 w 466367"/>
              <a:gd name="connsiteY1301" fmla="*/ 215496 h 508019"/>
              <a:gd name="connsiteX1302" fmla="*/ 457738 w 466367"/>
              <a:gd name="connsiteY1302" fmla="*/ 215783 h 508019"/>
              <a:gd name="connsiteX1303" fmla="*/ 457947 w 466367"/>
              <a:gd name="connsiteY1303" fmla="*/ 216069 h 508019"/>
              <a:gd name="connsiteX1304" fmla="*/ 458182 w 466367"/>
              <a:gd name="connsiteY1304" fmla="*/ 216669 h 508019"/>
              <a:gd name="connsiteX1305" fmla="*/ 458182 w 466367"/>
              <a:gd name="connsiteY1305" fmla="*/ 217269 h 508019"/>
              <a:gd name="connsiteX1306" fmla="*/ 458182 w 466367"/>
              <a:gd name="connsiteY1306" fmla="*/ 218443 h 508019"/>
              <a:gd name="connsiteX1307" fmla="*/ 457947 w 466367"/>
              <a:gd name="connsiteY1307" fmla="*/ 219043 h 508019"/>
              <a:gd name="connsiteX1308" fmla="*/ 457504 w 466367"/>
              <a:gd name="connsiteY1308" fmla="*/ 219930 h 508019"/>
              <a:gd name="connsiteX1309" fmla="*/ 457269 w 466367"/>
              <a:gd name="connsiteY1309" fmla="*/ 220243 h 508019"/>
              <a:gd name="connsiteX1310" fmla="*/ 457269 w 466367"/>
              <a:gd name="connsiteY1310" fmla="*/ 220817 h 508019"/>
              <a:gd name="connsiteX1311" fmla="*/ 456591 w 466367"/>
              <a:gd name="connsiteY1311" fmla="*/ 222017 h 508019"/>
              <a:gd name="connsiteX1312" fmla="*/ 456383 w 466367"/>
              <a:gd name="connsiteY1312" fmla="*/ 222304 h 508019"/>
              <a:gd name="connsiteX1313" fmla="*/ 456383 w 466367"/>
              <a:gd name="connsiteY1313" fmla="*/ 222617 h 508019"/>
              <a:gd name="connsiteX1314" fmla="*/ 456383 w 466367"/>
              <a:gd name="connsiteY1314" fmla="*/ 223191 h 508019"/>
              <a:gd name="connsiteX1315" fmla="*/ 456383 w 466367"/>
              <a:gd name="connsiteY1315" fmla="*/ 224678 h 508019"/>
              <a:gd name="connsiteX1316" fmla="*/ 456383 w 466367"/>
              <a:gd name="connsiteY1316" fmla="*/ 225878 h 508019"/>
              <a:gd name="connsiteX1317" fmla="*/ 456383 w 466367"/>
              <a:gd name="connsiteY1317" fmla="*/ 226165 h 508019"/>
              <a:gd name="connsiteX1318" fmla="*/ 456383 w 466367"/>
              <a:gd name="connsiteY1318" fmla="*/ 226451 h 508019"/>
              <a:gd name="connsiteX1319" fmla="*/ 456383 w 466367"/>
              <a:gd name="connsiteY1319" fmla="*/ 226764 h 508019"/>
              <a:gd name="connsiteX1320" fmla="*/ 456383 w 466367"/>
              <a:gd name="connsiteY1320" fmla="*/ 227051 h 508019"/>
              <a:gd name="connsiteX1321" fmla="*/ 456148 w 466367"/>
              <a:gd name="connsiteY1321" fmla="*/ 227339 h 508019"/>
              <a:gd name="connsiteX1322" fmla="*/ 454584 w 466367"/>
              <a:gd name="connsiteY1322" fmla="*/ 227939 h 508019"/>
              <a:gd name="connsiteX1323" fmla="*/ 454584 w 466367"/>
              <a:gd name="connsiteY1323" fmla="*/ 228225 h 508019"/>
              <a:gd name="connsiteX1324" fmla="*/ 454115 w 466367"/>
              <a:gd name="connsiteY1324" fmla="*/ 228225 h 508019"/>
              <a:gd name="connsiteX1325" fmla="*/ 454115 w 466367"/>
              <a:gd name="connsiteY1325" fmla="*/ 228825 h 508019"/>
              <a:gd name="connsiteX1326" fmla="*/ 454349 w 466367"/>
              <a:gd name="connsiteY1326" fmla="*/ 229425 h 508019"/>
              <a:gd name="connsiteX1327" fmla="*/ 454349 w 466367"/>
              <a:gd name="connsiteY1327" fmla="*/ 229712 h 508019"/>
              <a:gd name="connsiteX1328" fmla="*/ 455705 w 466367"/>
              <a:gd name="connsiteY1328" fmla="*/ 230025 h 508019"/>
              <a:gd name="connsiteX1329" fmla="*/ 456148 w 466367"/>
              <a:gd name="connsiteY1329" fmla="*/ 230599 h 508019"/>
              <a:gd name="connsiteX1330" fmla="*/ 456383 w 466367"/>
              <a:gd name="connsiteY1330" fmla="*/ 230912 h 508019"/>
              <a:gd name="connsiteX1331" fmla="*/ 456591 w 466367"/>
              <a:gd name="connsiteY1331" fmla="*/ 230912 h 508019"/>
              <a:gd name="connsiteX1332" fmla="*/ 456826 w 466367"/>
              <a:gd name="connsiteY1332" fmla="*/ 231799 h 508019"/>
              <a:gd name="connsiteX1333" fmla="*/ 456826 w 466367"/>
              <a:gd name="connsiteY1333" fmla="*/ 232973 h 508019"/>
              <a:gd name="connsiteX1334" fmla="*/ 456591 w 466367"/>
              <a:gd name="connsiteY1334" fmla="*/ 233286 h 508019"/>
              <a:gd name="connsiteX1335" fmla="*/ 456383 w 466367"/>
              <a:gd name="connsiteY1335" fmla="*/ 233860 h 508019"/>
              <a:gd name="connsiteX1336" fmla="*/ 456383 w 466367"/>
              <a:gd name="connsiteY1336" fmla="*/ 235060 h 508019"/>
              <a:gd name="connsiteX1337" fmla="*/ 456591 w 466367"/>
              <a:gd name="connsiteY1337" fmla="*/ 235947 h 508019"/>
              <a:gd name="connsiteX1338" fmla="*/ 456826 w 466367"/>
              <a:gd name="connsiteY1338" fmla="*/ 236521 h 508019"/>
              <a:gd name="connsiteX1339" fmla="*/ 457504 w 466367"/>
              <a:gd name="connsiteY1339" fmla="*/ 237721 h 508019"/>
              <a:gd name="connsiteX1340" fmla="*/ 457738 w 466367"/>
              <a:gd name="connsiteY1340" fmla="*/ 238608 h 508019"/>
              <a:gd name="connsiteX1341" fmla="*/ 457738 w 466367"/>
              <a:gd name="connsiteY1341" fmla="*/ 239181 h 508019"/>
              <a:gd name="connsiteX1342" fmla="*/ 457738 w 466367"/>
              <a:gd name="connsiteY1342" fmla="*/ 239494 h 508019"/>
              <a:gd name="connsiteX1343" fmla="*/ 457504 w 466367"/>
              <a:gd name="connsiteY1343" fmla="*/ 240094 h 508019"/>
              <a:gd name="connsiteX1344" fmla="*/ 457504 w 466367"/>
              <a:gd name="connsiteY1344" fmla="*/ 240668 h 508019"/>
              <a:gd name="connsiteX1345" fmla="*/ 457060 w 466367"/>
              <a:gd name="connsiteY1345" fmla="*/ 241268 h 508019"/>
              <a:gd name="connsiteX1346" fmla="*/ 456826 w 466367"/>
              <a:gd name="connsiteY1346" fmla="*/ 241268 h 508019"/>
              <a:gd name="connsiteX1347" fmla="*/ 456591 w 466367"/>
              <a:gd name="connsiteY1347" fmla="*/ 242155 h 508019"/>
              <a:gd name="connsiteX1348" fmla="*/ 456148 w 466367"/>
              <a:gd name="connsiteY1348" fmla="*/ 242755 h 508019"/>
              <a:gd name="connsiteX1349" fmla="*/ 456148 w 466367"/>
              <a:gd name="connsiteY1349" fmla="*/ 243042 h 508019"/>
              <a:gd name="connsiteX1350" fmla="*/ 455914 w 466367"/>
              <a:gd name="connsiteY1350" fmla="*/ 243929 h 508019"/>
              <a:gd name="connsiteX1351" fmla="*/ 455914 w 466367"/>
              <a:gd name="connsiteY1351" fmla="*/ 244816 h 508019"/>
              <a:gd name="connsiteX1352" fmla="*/ 455914 w 466367"/>
              <a:gd name="connsiteY1352" fmla="*/ 245703 h 508019"/>
              <a:gd name="connsiteX1353" fmla="*/ 455705 w 466367"/>
              <a:gd name="connsiteY1353" fmla="*/ 246590 h 508019"/>
              <a:gd name="connsiteX1354" fmla="*/ 455262 w 466367"/>
              <a:gd name="connsiteY1354" fmla="*/ 247190 h 508019"/>
              <a:gd name="connsiteX1355" fmla="*/ 453672 w 466367"/>
              <a:gd name="connsiteY1355" fmla="*/ 248077 h 508019"/>
              <a:gd name="connsiteX1356" fmla="*/ 452994 w 466367"/>
              <a:gd name="connsiteY1356" fmla="*/ 248650 h 508019"/>
              <a:gd name="connsiteX1357" fmla="*/ 452551 w 466367"/>
              <a:gd name="connsiteY1357" fmla="*/ 248963 h 508019"/>
              <a:gd name="connsiteX1358" fmla="*/ 452082 w 466367"/>
              <a:gd name="connsiteY1358" fmla="*/ 249537 h 508019"/>
              <a:gd name="connsiteX1359" fmla="*/ 451873 w 466367"/>
              <a:gd name="connsiteY1359" fmla="*/ 249850 h 508019"/>
              <a:gd name="connsiteX1360" fmla="*/ 451195 w 466367"/>
              <a:gd name="connsiteY1360" fmla="*/ 251311 h 508019"/>
              <a:gd name="connsiteX1361" fmla="*/ 450961 w 466367"/>
              <a:gd name="connsiteY1361" fmla="*/ 251624 h 508019"/>
              <a:gd name="connsiteX1362" fmla="*/ 450726 w 466367"/>
              <a:gd name="connsiteY1362" fmla="*/ 253085 h 508019"/>
              <a:gd name="connsiteX1363" fmla="*/ 450726 w 466367"/>
              <a:gd name="connsiteY1363" fmla="*/ 253398 h 508019"/>
              <a:gd name="connsiteX1364" fmla="*/ 450518 w 466367"/>
              <a:gd name="connsiteY1364" fmla="*/ 255172 h 508019"/>
              <a:gd name="connsiteX1365" fmla="*/ 450283 w 466367"/>
              <a:gd name="connsiteY1365" fmla="*/ 256059 h 508019"/>
              <a:gd name="connsiteX1366" fmla="*/ 449840 w 466367"/>
              <a:gd name="connsiteY1366" fmla="*/ 256946 h 508019"/>
              <a:gd name="connsiteX1367" fmla="*/ 449397 w 466367"/>
              <a:gd name="connsiteY1367" fmla="*/ 257520 h 508019"/>
              <a:gd name="connsiteX1368" fmla="*/ 449162 w 466367"/>
              <a:gd name="connsiteY1368" fmla="*/ 257833 h 508019"/>
              <a:gd name="connsiteX1369" fmla="*/ 448928 w 466367"/>
              <a:gd name="connsiteY1369" fmla="*/ 258120 h 508019"/>
              <a:gd name="connsiteX1370" fmla="*/ 448719 w 466367"/>
              <a:gd name="connsiteY1370" fmla="*/ 258120 h 508019"/>
              <a:gd name="connsiteX1371" fmla="*/ 448484 w 466367"/>
              <a:gd name="connsiteY1371" fmla="*/ 258406 h 508019"/>
              <a:gd name="connsiteX1372" fmla="*/ 448250 w 466367"/>
              <a:gd name="connsiteY1372" fmla="*/ 258720 h 508019"/>
              <a:gd name="connsiteX1373" fmla="*/ 447807 w 466367"/>
              <a:gd name="connsiteY1373" fmla="*/ 259607 h 508019"/>
              <a:gd name="connsiteX1374" fmla="*/ 446894 w 466367"/>
              <a:gd name="connsiteY1374" fmla="*/ 261354 h 508019"/>
              <a:gd name="connsiteX1375" fmla="*/ 446452 w 466367"/>
              <a:gd name="connsiteY1375" fmla="*/ 261954 h 508019"/>
              <a:gd name="connsiteX1376" fmla="*/ 446452 w 466367"/>
              <a:gd name="connsiteY1376" fmla="*/ 262241 h 508019"/>
              <a:gd name="connsiteX1377" fmla="*/ 446217 w 466367"/>
              <a:gd name="connsiteY1377" fmla="*/ 262841 h 508019"/>
              <a:gd name="connsiteX1378" fmla="*/ 446217 w 466367"/>
              <a:gd name="connsiteY1378" fmla="*/ 263128 h 508019"/>
              <a:gd name="connsiteX1379" fmla="*/ 446008 w 466367"/>
              <a:gd name="connsiteY1379" fmla="*/ 263728 h 508019"/>
              <a:gd name="connsiteX1380" fmla="*/ 446008 w 466367"/>
              <a:gd name="connsiteY1380" fmla="*/ 264015 h 508019"/>
              <a:gd name="connsiteX1381" fmla="*/ 445774 w 466367"/>
              <a:gd name="connsiteY1381" fmla="*/ 264615 h 508019"/>
              <a:gd name="connsiteX1382" fmla="*/ 445774 w 466367"/>
              <a:gd name="connsiteY1382" fmla="*/ 264902 h 508019"/>
              <a:gd name="connsiteX1383" fmla="*/ 445774 w 466367"/>
              <a:gd name="connsiteY1383" fmla="*/ 266102 h 508019"/>
              <a:gd name="connsiteX1384" fmla="*/ 445774 w 466367"/>
              <a:gd name="connsiteY1384" fmla="*/ 266676 h 508019"/>
              <a:gd name="connsiteX1385" fmla="*/ 446008 w 466367"/>
              <a:gd name="connsiteY1385" fmla="*/ 267563 h 508019"/>
              <a:gd name="connsiteX1386" fmla="*/ 446008 w 466367"/>
              <a:gd name="connsiteY1386" fmla="*/ 267850 h 508019"/>
              <a:gd name="connsiteX1387" fmla="*/ 446217 w 466367"/>
              <a:gd name="connsiteY1387" fmla="*/ 268163 h 508019"/>
              <a:gd name="connsiteX1388" fmla="*/ 446217 w 466367"/>
              <a:gd name="connsiteY1388" fmla="*/ 268449 h 508019"/>
              <a:gd name="connsiteX1389" fmla="*/ 446008 w 466367"/>
              <a:gd name="connsiteY1389" fmla="*/ 269337 h 508019"/>
              <a:gd name="connsiteX1390" fmla="*/ 445774 w 466367"/>
              <a:gd name="connsiteY1390" fmla="*/ 269937 h 508019"/>
              <a:gd name="connsiteX1391" fmla="*/ 445774 w 466367"/>
              <a:gd name="connsiteY1391" fmla="*/ 270223 h 508019"/>
              <a:gd name="connsiteX1392" fmla="*/ 445565 w 466367"/>
              <a:gd name="connsiteY1392" fmla="*/ 270510 h 508019"/>
              <a:gd name="connsiteX1393" fmla="*/ 445096 w 466367"/>
              <a:gd name="connsiteY1393" fmla="*/ 270823 h 508019"/>
              <a:gd name="connsiteX1394" fmla="*/ 443740 w 466367"/>
              <a:gd name="connsiteY1394" fmla="*/ 271997 h 508019"/>
              <a:gd name="connsiteX1395" fmla="*/ 443532 w 466367"/>
              <a:gd name="connsiteY1395" fmla="*/ 271997 h 508019"/>
              <a:gd name="connsiteX1396" fmla="*/ 443297 w 466367"/>
              <a:gd name="connsiteY1396" fmla="*/ 272284 h 508019"/>
              <a:gd name="connsiteX1397" fmla="*/ 443063 w 466367"/>
              <a:gd name="connsiteY1397" fmla="*/ 272571 h 508019"/>
              <a:gd name="connsiteX1398" fmla="*/ 442854 w 466367"/>
              <a:gd name="connsiteY1398" fmla="*/ 272884 h 508019"/>
              <a:gd name="connsiteX1399" fmla="*/ 442619 w 466367"/>
              <a:gd name="connsiteY1399" fmla="*/ 273458 h 508019"/>
              <a:gd name="connsiteX1400" fmla="*/ 442619 w 466367"/>
              <a:gd name="connsiteY1400" fmla="*/ 274058 h 508019"/>
              <a:gd name="connsiteX1401" fmla="*/ 442854 w 466367"/>
              <a:gd name="connsiteY1401" fmla="*/ 275232 h 508019"/>
              <a:gd name="connsiteX1402" fmla="*/ 443063 w 466367"/>
              <a:gd name="connsiteY1402" fmla="*/ 275832 h 508019"/>
              <a:gd name="connsiteX1403" fmla="*/ 443297 w 466367"/>
              <a:gd name="connsiteY1403" fmla="*/ 275832 h 508019"/>
              <a:gd name="connsiteX1404" fmla="*/ 443297 w 466367"/>
              <a:gd name="connsiteY1404" fmla="*/ 276406 h 508019"/>
              <a:gd name="connsiteX1405" fmla="*/ 443532 w 466367"/>
              <a:gd name="connsiteY1405" fmla="*/ 277293 h 508019"/>
              <a:gd name="connsiteX1406" fmla="*/ 443532 w 466367"/>
              <a:gd name="connsiteY1406" fmla="*/ 277606 h 508019"/>
              <a:gd name="connsiteX1407" fmla="*/ 443532 w 466367"/>
              <a:gd name="connsiteY1407" fmla="*/ 278780 h 508019"/>
              <a:gd name="connsiteX1408" fmla="*/ 443532 w 466367"/>
              <a:gd name="connsiteY1408" fmla="*/ 279067 h 508019"/>
              <a:gd name="connsiteX1409" fmla="*/ 443297 w 466367"/>
              <a:gd name="connsiteY1409" fmla="*/ 279666 h 508019"/>
              <a:gd name="connsiteX1410" fmla="*/ 442854 w 466367"/>
              <a:gd name="connsiteY1410" fmla="*/ 279953 h 508019"/>
              <a:gd name="connsiteX1411" fmla="*/ 442854 w 466367"/>
              <a:gd name="connsiteY1411" fmla="*/ 280240 h 508019"/>
              <a:gd name="connsiteX1412" fmla="*/ 442854 w 466367"/>
              <a:gd name="connsiteY1412" fmla="*/ 281127 h 508019"/>
              <a:gd name="connsiteX1413" fmla="*/ 442854 w 466367"/>
              <a:gd name="connsiteY1413" fmla="*/ 281414 h 508019"/>
              <a:gd name="connsiteX1414" fmla="*/ 442619 w 466367"/>
              <a:gd name="connsiteY1414" fmla="*/ 281414 h 508019"/>
              <a:gd name="connsiteX1415" fmla="*/ 442385 w 466367"/>
              <a:gd name="connsiteY1415" fmla="*/ 282014 h 508019"/>
              <a:gd name="connsiteX1416" fmla="*/ 442385 w 466367"/>
              <a:gd name="connsiteY1416" fmla="*/ 282614 h 508019"/>
              <a:gd name="connsiteX1417" fmla="*/ 442385 w 466367"/>
              <a:gd name="connsiteY1417" fmla="*/ 283188 h 508019"/>
              <a:gd name="connsiteX1418" fmla="*/ 442385 w 466367"/>
              <a:gd name="connsiteY1418" fmla="*/ 283501 h 508019"/>
              <a:gd name="connsiteX1419" fmla="*/ 442385 w 466367"/>
              <a:gd name="connsiteY1419" fmla="*/ 284362 h 508019"/>
              <a:gd name="connsiteX1420" fmla="*/ 442385 w 466367"/>
              <a:gd name="connsiteY1420" fmla="*/ 284675 h 508019"/>
              <a:gd name="connsiteX1421" fmla="*/ 442619 w 466367"/>
              <a:gd name="connsiteY1421" fmla="*/ 284962 h 508019"/>
              <a:gd name="connsiteX1422" fmla="*/ 442619 w 466367"/>
              <a:gd name="connsiteY1422" fmla="*/ 285249 h 508019"/>
              <a:gd name="connsiteX1423" fmla="*/ 442619 w 466367"/>
              <a:gd name="connsiteY1423" fmla="*/ 285562 h 508019"/>
              <a:gd name="connsiteX1424" fmla="*/ 442619 w 466367"/>
              <a:gd name="connsiteY1424" fmla="*/ 286423 h 508019"/>
              <a:gd name="connsiteX1425" fmla="*/ 442619 w 466367"/>
              <a:gd name="connsiteY1425" fmla="*/ 287310 h 508019"/>
              <a:gd name="connsiteX1426" fmla="*/ 442619 w 466367"/>
              <a:gd name="connsiteY1426" fmla="*/ 287910 h 508019"/>
              <a:gd name="connsiteX1427" fmla="*/ 442619 w 466367"/>
              <a:gd name="connsiteY1427" fmla="*/ 288510 h 508019"/>
              <a:gd name="connsiteX1428" fmla="*/ 442176 w 466367"/>
              <a:gd name="connsiteY1428" fmla="*/ 288796 h 508019"/>
              <a:gd name="connsiteX1429" fmla="*/ 441942 w 466367"/>
              <a:gd name="connsiteY1429" fmla="*/ 289083 h 508019"/>
              <a:gd name="connsiteX1430" fmla="*/ 441029 w 466367"/>
              <a:gd name="connsiteY1430" fmla="*/ 289683 h 508019"/>
              <a:gd name="connsiteX1431" fmla="*/ 440821 w 466367"/>
              <a:gd name="connsiteY1431" fmla="*/ 289683 h 508019"/>
              <a:gd name="connsiteX1432" fmla="*/ 440586 w 466367"/>
              <a:gd name="connsiteY1432" fmla="*/ 289970 h 508019"/>
              <a:gd name="connsiteX1433" fmla="*/ 440378 w 466367"/>
              <a:gd name="connsiteY1433" fmla="*/ 290257 h 508019"/>
              <a:gd name="connsiteX1434" fmla="*/ 439909 w 466367"/>
              <a:gd name="connsiteY1434" fmla="*/ 290857 h 508019"/>
              <a:gd name="connsiteX1435" fmla="*/ 439909 w 466367"/>
              <a:gd name="connsiteY1435" fmla="*/ 291431 h 508019"/>
              <a:gd name="connsiteX1436" fmla="*/ 439909 w 466367"/>
              <a:gd name="connsiteY1436" fmla="*/ 291744 h 508019"/>
              <a:gd name="connsiteX1437" fmla="*/ 440143 w 466367"/>
              <a:gd name="connsiteY1437" fmla="*/ 293492 h 508019"/>
              <a:gd name="connsiteX1438" fmla="*/ 440143 w 466367"/>
              <a:gd name="connsiteY1438" fmla="*/ 294379 h 508019"/>
              <a:gd name="connsiteX1439" fmla="*/ 440821 w 466367"/>
              <a:gd name="connsiteY1439" fmla="*/ 295553 h 508019"/>
              <a:gd name="connsiteX1440" fmla="*/ 440821 w 466367"/>
              <a:gd name="connsiteY1440" fmla="*/ 295866 h 508019"/>
              <a:gd name="connsiteX1441" fmla="*/ 440821 w 466367"/>
              <a:gd name="connsiteY1441" fmla="*/ 296152 h 508019"/>
              <a:gd name="connsiteX1442" fmla="*/ 440821 w 466367"/>
              <a:gd name="connsiteY1442" fmla="*/ 296440 h 508019"/>
              <a:gd name="connsiteX1443" fmla="*/ 440586 w 466367"/>
              <a:gd name="connsiteY1443" fmla="*/ 297040 h 508019"/>
              <a:gd name="connsiteX1444" fmla="*/ 440378 w 466367"/>
              <a:gd name="connsiteY1444" fmla="*/ 297040 h 508019"/>
              <a:gd name="connsiteX1445" fmla="*/ 440378 w 466367"/>
              <a:gd name="connsiteY1445" fmla="*/ 297327 h 508019"/>
              <a:gd name="connsiteX1446" fmla="*/ 440143 w 466367"/>
              <a:gd name="connsiteY1446" fmla="*/ 297327 h 508019"/>
              <a:gd name="connsiteX1447" fmla="*/ 439465 w 466367"/>
              <a:gd name="connsiteY1447" fmla="*/ 297040 h 508019"/>
              <a:gd name="connsiteX1448" fmla="*/ 439022 w 466367"/>
              <a:gd name="connsiteY1448" fmla="*/ 296727 h 508019"/>
              <a:gd name="connsiteX1449" fmla="*/ 437875 w 466367"/>
              <a:gd name="connsiteY1449" fmla="*/ 296152 h 508019"/>
              <a:gd name="connsiteX1450" fmla="*/ 437432 w 466367"/>
              <a:gd name="connsiteY1450" fmla="*/ 295866 h 508019"/>
              <a:gd name="connsiteX1451" fmla="*/ 436520 w 466367"/>
              <a:gd name="connsiteY1451" fmla="*/ 295553 h 508019"/>
              <a:gd name="connsiteX1452" fmla="*/ 436077 w 466367"/>
              <a:gd name="connsiteY1452" fmla="*/ 295553 h 508019"/>
              <a:gd name="connsiteX1453" fmla="*/ 435633 w 466367"/>
              <a:gd name="connsiteY1453" fmla="*/ 295866 h 508019"/>
              <a:gd name="connsiteX1454" fmla="*/ 435399 w 466367"/>
              <a:gd name="connsiteY1454" fmla="*/ 296152 h 508019"/>
              <a:gd name="connsiteX1455" fmla="*/ 435190 w 466367"/>
              <a:gd name="connsiteY1455" fmla="*/ 296440 h 508019"/>
              <a:gd name="connsiteX1456" fmla="*/ 434956 w 466367"/>
              <a:gd name="connsiteY1456" fmla="*/ 297040 h 508019"/>
              <a:gd name="connsiteX1457" fmla="*/ 434956 w 466367"/>
              <a:gd name="connsiteY1457" fmla="*/ 297613 h 508019"/>
              <a:gd name="connsiteX1458" fmla="*/ 434956 w 466367"/>
              <a:gd name="connsiteY1458" fmla="*/ 297926 h 508019"/>
              <a:gd name="connsiteX1459" fmla="*/ 435399 w 466367"/>
              <a:gd name="connsiteY1459" fmla="*/ 298787 h 508019"/>
              <a:gd name="connsiteX1460" fmla="*/ 435842 w 466367"/>
              <a:gd name="connsiteY1460" fmla="*/ 299674 h 508019"/>
              <a:gd name="connsiteX1461" fmla="*/ 436520 w 466367"/>
              <a:gd name="connsiteY1461" fmla="*/ 300561 h 508019"/>
              <a:gd name="connsiteX1462" fmla="*/ 436754 w 466367"/>
              <a:gd name="connsiteY1462" fmla="*/ 300848 h 508019"/>
              <a:gd name="connsiteX1463" fmla="*/ 436989 w 466367"/>
              <a:gd name="connsiteY1463" fmla="*/ 302022 h 508019"/>
              <a:gd name="connsiteX1464" fmla="*/ 437198 w 466367"/>
              <a:gd name="connsiteY1464" fmla="*/ 302335 h 508019"/>
              <a:gd name="connsiteX1465" fmla="*/ 436989 w 466367"/>
              <a:gd name="connsiteY1465" fmla="*/ 303196 h 508019"/>
              <a:gd name="connsiteX1466" fmla="*/ 436754 w 466367"/>
              <a:gd name="connsiteY1466" fmla="*/ 303509 h 508019"/>
              <a:gd name="connsiteX1467" fmla="*/ 436077 w 466367"/>
              <a:gd name="connsiteY1467" fmla="*/ 304396 h 508019"/>
              <a:gd name="connsiteX1468" fmla="*/ 434278 w 466367"/>
              <a:gd name="connsiteY1468" fmla="*/ 304969 h 508019"/>
              <a:gd name="connsiteX1469" fmla="*/ 433835 w 466367"/>
              <a:gd name="connsiteY1469" fmla="*/ 305570 h 508019"/>
              <a:gd name="connsiteX1470" fmla="*/ 433366 w 466367"/>
              <a:gd name="connsiteY1470" fmla="*/ 305857 h 508019"/>
              <a:gd name="connsiteX1471" fmla="*/ 433157 w 466367"/>
              <a:gd name="connsiteY1471" fmla="*/ 306430 h 508019"/>
              <a:gd name="connsiteX1472" fmla="*/ 433157 w 466367"/>
              <a:gd name="connsiteY1472" fmla="*/ 306743 h 508019"/>
              <a:gd name="connsiteX1473" fmla="*/ 433157 w 466367"/>
              <a:gd name="connsiteY1473" fmla="*/ 307630 h 508019"/>
              <a:gd name="connsiteX1474" fmla="*/ 433600 w 466367"/>
              <a:gd name="connsiteY1474" fmla="*/ 308804 h 508019"/>
              <a:gd name="connsiteX1475" fmla="*/ 433600 w 466367"/>
              <a:gd name="connsiteY1475" fmla="*/ 309091 h 508019"/>
              <a:gd name="connsiteX1476" fmla="*/ 433600 w 466367"/>
              <a:gd name="connsiteY1476" fmla="*/ 310839 h 508019"/>
              <a:gd name="connsiteX1477" fmla="*/ 433600 w 466367"/>
              <a:gd name="connsiteY1477" fmla="*/ 311439 h 508019"/>
              <a:gd name="connsiteX1478" fmla="*/ 433366 w 466367"/>
              <a:gd name="connsiteY1478" fmla="*/ 312013 h 508019"/>
              <a:gd name="connsiteX1479" fmla="*/ 433366 w 466367"/>
              <a:gd name="connsiteY1479" fmla="*/ 312326 h 508019"/>
              <a:gd name="connsiteX1480" fmla="*/ 433157 w 466367"/>
              <a:gd name="connsiteY1480" fmla="*/ 312900 h 508019"/>
              <a:gd name="connsiteX1481" fmla="*/ 432244 w 466367"/>
              <a:gd name="connsiteY1481" fmla="*/ 313786 h 508019"/>
              <a:gd name="connsiteX1482" fmla="*/ 430889 w 466367"/>
              <a:gd name="connsiteY1482" fmla="*/ 314961 h 508019"/>
              <a:gd name="connsiteX1483" fmla="*/ 429090 w 466367"/>
              <a:gd name="connsiteY1483" fmla="*/ 316134 h 508019"/>
              <a:gd name="connsiteX1484" fmla="*/ 428856 w 466367"/>
              <a:gd name="connsiteY1484" fmla="*/ 316734 h 508019"/>
              <a:gd name="connsiteX1485" fmla="*/ 428647 w 466367"/>
              <a:gd name="connsiteY1485" fmla="*/ 317308 h 508019"/>
              <a:gd name="connsiteX1486" fmla="*/ 428413 w 466367"/>
              <a:gd name="connsiteY1486" fmla="*/ 317595 h 508019"/>
              <a:gd name="connsiteX1487" fmla="*/ 428413 w 466367"/>
              <a:gd name="connsiteY1487" fmla="*/ 317908 h 508019"/>
              <a:gd name="connsiteX1488" fmla="*/ 428647 w 466367"/>
              <a:gd name="connsiteY1488" fmla="*/ 318769 h 508019"/>
              <a:gd name="connsiteX1489" fmla="*/ 428856 w 466367"/>
              <a:gd name="connsiteY1489" fmla="*/ 318769 h 508019"/>
              <a:gd name="connsiteX1490" fmla="*/ 428856 w 466367"/>
              <a:gd name="connsiteY1490" fmla="*/ 319082 h 508019"/>
              <a:gd name="connsiteX1491" fmla="*/ 430003 w 466367"/>
              <a:gd name="connsiteY1491" fmla="*/ 320830 h 508019"/>
              <a:gd name="connsiteX1492" fmla="*/ 430212 w 466367"/>
              <a:gd name="connsiteY1492" fmla="*/ 320830 h 508019"/>
              <a:gd name="connsiteX1493" fmla="*/ 430681 w 466367"/>
              <a:gd name="connsiteY1493" fmla="*/ 321117 h 508019"/>
              <a:gd name="connsiteX1494" fmla="*/ 431124 w 466367"/>
              <a:gd name="connsiteY1494" fmla="*/ 321430 h 508019"/>
              <a:gd name="connsiteX1495" fmla="*/ 432010 w 466367"/>
              <a:gd name="connsiteY1495" fmla="*/ 323464 h 508019"/>
              <a:gd name="connsiteX1496" fmla="*/ 432244 w 466367"/>
              <a:gd name="connsiteY1496" fmla="*/ 323777 h 508019"/>
              <a:gd name="connsiteX1497" fmla="*/ 432479 w 466367"/>
              <a:gd name="connsiteY1497" fmla="*/ 323777 h 508019"/>
              <a:gd name="connsiteX1498" fmla="*/ 432688 w 466367"/>
              <a:gd name="connsiteY1498" fmla="*/ 324064 h 508019"/>
              <a:gd name="connsiteX1499" fmla="*/ 432688 w 466367"/>
              <a:gd name="connsiteY1499" fmla="*/ 324638 h 508019"/>
              <a:gd name="connsiteX1500" fmla="*/ 432688 w 466367"/>
              <a:gd name="connsiteY1500" fmla="*/ 324951 h 508019"/>
              <a:gd name="connsiteX1501" fmla="*/ 432688 w 466367"/>
              <a:gd name="connsiteY1501" fmla="*/ 325238 h 508019"/>
              <a:gd name="connsiteX1502" fmla="*/ 432479 w 466367"/>
              <a:gd name="connsiteY1502" fmla="*/ 325812 h 508019"/>
              <a:gd name="connsiteX1503" fmla="*/ 432244 w 466367"/>
              <a:gd name="connsiteY1503" fmla="*/ 326125 h 508019"/>
              <a:gd name="connsiteX1504" fmla="*/ 431801 w 466367"/>
              <a:gd name="connsiteY1504" fmla="*/ 326699 h 508019"/>
              <a:gd name="connsiteX1505" fmla="*/ 431124 w 466367"/>
              <a:gd name="connsiteY1505" fmla="*/ 326699 h 508019"/>
              <a:gd name="connsiteX1506" fmla="*/ 430446 w 466367"/>
              <a:gd name="connsiteY1506" fmla="*/ 326986 h 508019"/>
              <a:gd name="connsiteX1507" fmla="*/ 430212 w 466367"/>
              <a:gd name="connsiteY1507" fmla="*/ 326986 h 508019"/>
              <a:gd name="connsiteX1508" fmla="*/ 429768 w 466367"/>
              <a:gd name="connsiteY1508" fmla="*/ 327299 h 508019"/>
              <a:gd name="connsiteX1509" fmla="*/ 429325 w 466367"/>
              <a:gd name="connsiteY1509" fmla="*/ 327586 h 508019"/>
              <a:gd name="connsiteX1510" fmla="*/ 429090 w 466367"/>
              <a:gd name="connsiteY1510" fmla="*/ 327873 h 508019"/>
              <a:gd name="connsiteX1511" fmla="*/ 429090 w 466367"/>
              <a:gd name="connsiteY1511" fmla="*/ 328160 h 508019"/>
              <a:gd name="connsiteX1512" fmla="*/ 428856 w 466367"/>
              <a:gd name="connsiteY1512" fmla="*/ 328760 h 508019"/>
              <a:gd name="connsiteX1513" fmla="*/ 428856 w 466367"/>
              <a:gd name="connsiteY1513" fmla="*/ 329047 h 508019"/>
              <a:gd name="connsiteX1514" fmla="*/ 428856 w 466367"/>
              <a:gd name="connsiteY1514" fmla="*/ 329647 h 508019"/>
              <a:gd name="connsiteX1515" fmla="*/ 428856 w 466367"/>
              <a:gd name="connsiteY1515" fmla="*/ 330221 h 508019"/>
              <a:gd name="connsiteX1516" fmla="*/ 428856 w 466367"/>
              <a:gd name="connsiteY1516" fmla="*/ 331968 h 508019"/>
              <a:gd name="connsiteX1517" fmla="*/ 428856 w 466367"/>
              <a:gd name="connsiteY1517" fmla="*/ 332568 h 508019"/>
              <a:gd name="connsiteX1518" fmla="*/ 428856 w 466367"/>
              <a:gd name="connsiteY1518" fmla="*/ 333455 h 508019"/>
              <a:gd name="connsiteX1519" fmla="*/ 428413 w 466367"/>
              <a:gd name="connsiteY1519" fmla="*/ 334316 h 508019"/>
              <a:gd name="connsiteX1520" fmla="*/ 428413 w 466367"/>
              <a:gd name="connsiteY1520" fmla="*/ 334629 h 508019"/>
              <a:gd name="connsiteX1521" fmla="*/ 428413 w 466367"/>
              <a:gd name="connsiteY1521" fmla="*/ 334916 h 508019"/>
              <a:gd name="connsiteX1522" fmla="*/ 428413 w 466367"/>
              <a:gd name="connsiteY1522" fmla="*/ 335203 h 508019"/>
              <a:gd name="connsiteX1523" fmla="*/ 428178 w 466367"/>
              <a:gd name="connsiteY1523" fmla="*/ 335490 h 508019"/>
              <a:gd name="connsiteX1524" fmla="*/ 428178 w 466367"/>
              <a:gd name="connsiteY1524" fmla="*/ 335803 h 508019"/>
              <a:gd name="connsiteX1525" fmla="*/ 427735 w 466367"/>
              <a:gd name="connsiteY1525" fmla="*/ 336951 h 508019"/>
              <a:gd name="connsiteX1526" fmla="*/ 427292 w 466367"/>
              <a:gd name="connsiteY1526" fmla="*/ 337838 h 508019"/>
              <a:gd name="connsiteX1527" fmla="*/ 425936 w 466367"/>
              <a:gd name="connsiteY1527" fmla="*/ 338438 h 508019"/>
              <a:gd name="connsiteX1528" fmla="*/ 425493 w 466367"/>
              <a:gd name="connsiteY1528" fmla="*/ 338438 h 508019"/>
              <a:gd name="connsiteX1529" fmla="*/ 424581 w 466367"/>
              <a:gd name="connsiteY1529" fmla="*/ 338125 h 508019"/>
              <a:gd name="connsiteX1530" fmla="*/ 423225 w 466367"/>
              <a:gd name="connsiteY1530" fmla="*/ 338125 h 508019"/>
              <a:gd name="connsiteX1531" fmla="*/ 422991 w 466367"/>
              <a:gd name="connsiteY1531" fmla="*/ 338125 h 508019"/>
              <a:gd name="connsiteX1532" fmla="*/ 422313 w 466367"/>
              <a:gd name="connsiteY1532" fmla="*/ 338438 h 508019"/>
              <a:gd name="connsiteX1533" fmla="*/ 421636 w 466367"/>
              <a:gd name="connsiteY1533" fmla="*/ 338725 h 508019"/>
              <a:gd name="connsiteX1534" fmla="*/ 421192 w 466367"/>
              <a:gd name="connsiteY1534" fmla="*/ 339011 h 508019"/>
              <a:gd name="connsiteX1535" fmla="*/ 420514 w 466367"/>
              <a:gd name="connsiteY1535" fmla="*/ 339898 h 508019"/>
              <a:gd name="connsiteX1536" fmla="*/ 419836 w 466367"/>
              <a:gd name="connsiteY1536" fmla="*/ 340185 h 508019"/>
              <a:gd name="connsiteX1537" fmla="*/ 417595 w 466367"/>
              <a:gd name="connsiteY1537" fmla="*/ 342246 h 508019"/>
              <a:gd name="connsiteX1538" fmla="*/ 417126 w 466367"/>
              <a:gd name="connsiteY1538" fmla="*/ 342533 h 508019"/>
              <a:gd name="connsiteX1539" fmla="*/ 416682 w 466367"/>
              <a:gd name="connsiteY1539" fmla="*/ 343107 h 508019"/>
              <a:gd name="connsiteX1540" fmla="*/ 415797 w 466367"/>
              <a:gd name="connsiteY1540" fmla="*/ 343994 h 508019"/>
              <a:gd name="connsiteX1541" fmla="*/ 415119 w 466367"/>
              <a:gd name="connsiteY1541" fmla="*/ 344881 h 508019"/>
              <a:gd name="connsiteX1542" fmla="*/ 414649 w 466367"/>
              <a:gd name="connsiteY1542" fmla="*/ 345168 h 508019"/>
              <a:gd name="connsiteX1543" fmla="*/ 413294 w 466367"/>
              <a:gd name="connsiteY1543" fmla="*/ 346054 h 508019"/>
              <a:gd name="connsiteX1544" fmla="*/ 413085 w 466367"/>
              <a:gd name="connsiteY1544" fmla="*/ 346342 h 508019"/>
              <a:gd name="connsiteX1545" fmla="*/ 412173 w 466367"/>
              <a:gd name="connsiteY1545" fmla="*/ 347202 h 508019"/>
              <a:gd name="connsiteX1546" fmla="*/ 411730 w 466367"/>
              <a:gd name="connsiteY1546" fmla="*/ 347515 h 508019"/>
              <a:gd name="connsiteX1547" fmla="*/ 411495 w 466367"/>
              <a:gd name="connsiteY1547" fmla="*/ 348089 h 508019"/>
              <a:gd name="connsiteX1548" fmla="*/ 411287 w 466367"/>
              <a:gd name="connsiteY1548" fmla="*/ 348376 h 508019"/>
              <a:gd name="connsiteX1549" fmla="*/ 411052 w 466367"/>
              <a:gd name="connsiteY1549" fmla="*/ 348376 h 508019"/>
              <a:gd name="connsiteX1550" fmla="*/ 410140 w 466367"/>
              <a:gd name="connsiteY1550" fmla="*/ 349263 h 508019"/>
              <a:gd name="connsiteX1551" fmla="*/ 409462 w 466367"/>
              <a:gd name="connsiteY1551" fmla="*/ 349837 h 508019"/>
              <a:gd name="connsiteX1552" fmla="*/ 409019 w 466367"/>
              <a:gd name="connsiteY1552" fmla="*/ 350437 h 508019"/>
              <a:gd name="connsiteX1553" fmla="*/ 408784 w 466367"/>
              <a:gd name="connsiteY1553" fmla="*/ 350724 h 508019"/>
              <a:gd name="connsiteX1554" fmla="*/ 408341 w 466367"/>
              <a:gd name="connsiteY1554" fmla="*/ 351011 h 508019"/>
              <a:gd name="connsiteX1555" fmla="*/ 407898 w 466367"/>
              <a:gd name="connsiteY1555" fmla="*/ 351611 h 508019"/>
              <a:gd name="connsiteX1556" fmla="*/ 406751 w 466367"/>
              <a:gd name="connsiteY1556" fmla="*/ 352472 h 508019"/>
              <a:gd name="connsiteX1557" fmla="*/ 406543 w 466367"/>
              <a:gd name="connsiteY1557" fmla="*/ 352785 h 508019"/>
              <a:gd name="connsiteX1558" fmla="*/ 406100 w 466367"/>
              <a:gd name="connsiteY1558" fmla="*/ 353646 h 508019"/>
              <a:gd name="connsiteX1559" fmla="*/ 404509 w 466367"/>
              <a:gd name="connsiteY1559" fmla="*/ 355393 h 508019"/>
              <a:gd name="connsiteX1560" fmla="*/ 403389 w 466367"/>
              <a:gd name="connsiteY1560" fmla="*/ 356567 h 508019"/>
              <a:gd name="connsiteX1561" fmla="*/ 402033 w 466367"/>
              <a:gd name="connsiteY1561" fmla="*/ 359489 h 508019"/>
              <a:gd name="connsiteX1562" fmla="*/ 401798 w 466367"/>
              <a:gd name="connsiteY1562" fmla="*/ 359489 h 508019"/>
              <a:gd name="connsiteX1563" fmla="*/ 401120 w 466367"/>
              <a:gd name="connsiteY1563" fmla="*/ 360950 h 508019"/>
              <a:gd name="connsiteX1564" fmla="*/ 400912 w 466367"/>
              <a:gd name="connsiteY1564" fmla="*/ 361550 h 508019"/>
              <a:gd name="connsiteX1565" fmla="*/ 400443 w 466367"/>
              <a:gd name="connsiteY1565" fmla="*/ 362123 h 508019"/>
              <a:gd name="connsiteX1566" fmla="*/ 400000 w 466367"/>
              <a:gd name="connsiteY1566" fmla="*/ 362410 h 508019"/>
              <a:gd name="connsiteX1567" fmla="*/ 399765 w 466367"/>
              <a:gd name="connsiteY1567" fmla="*/ 362723 h 508019"/>
              <a:gd name="connsiteX1568" fmla="*/ 399322 w 466367"/>
              <a:gd name="connsiteY1568" fmla="*/ 362723 h 508019"/>
              <a:gd name="connsiteX1569" fmla="*/ 398409 w 466367"/>
              <a:gd name="connsiteY1569" fmla="*/ 362723 h 508019"/>
              <a:gd name="connsiteX1570" fmla="*/ 397966 w 466367"/>
              <a:gd name="connsiteY1570" fmla="*/ 362723 h 508019"/>
              <a:gd name="connsiteX1571" fmla="*/ 397732 w 466367"/>
              <a:gd name="connsiteY1571" fmla="*/ 363010 h 508019"/>
              <a:gd name="connsiteX1572" fmla="*/ 396611 w 466367"/>
              <a:gd name="connsiteY1572" fmla="*/ 363010 h 508019"/>
              <a:gd name="connsiteX1573" fmla="*/ 395933 w 466367"/>
              <a:gd name="connsiteY1573" fmla="*/ 363297 h 508019"/>
              <a:gd name="connsiteX1574" fmla="*/ 394812 w 466367"/>
              <a:gd name="connsiteY1574" fmla="*/ 363871 h 508019"/>
              <a:gd name="connsiteX1575" fmla="*/ 394578 w 466367"/>
              <a:gd name="connsiteY1575" fmla="*/ 364184 h 508019"/>
              <a:gd name="connsiteX1576" fmla="*/ 394135 w 466367"/>
              <a:gd name="connsiteY1576" fmla="*/ 364471 h 508019"/>
              <a:gd name="connsiteX1577" fmla="*/ 393692 w 466367"/>
              <a:gd name="connsiteY1577" fmla="*/ 365645 h 508019"/>
              <a:gd name="connsiteX1578" fmla="*/ 393014 w 466367"/>
              <a:gd name="connsiteY1578" fmla="*/ 366219 h 508019"/>
              <a:gd name="connsiteX1579" fmla="*/ 392779 w 466367"/>
              <a:gd name="connsiteY1579" fmla="*/ 366793 h 508019"/>
              <a:gd name="connsiteX1580" fmla="*/ 392544 w 466367"/>
              <a:gd name="connsiteY1580" fmla="*/ 366793 h 508019"/>
              <a:gd name="connsiteX1581" fmla="*/ 392101 w 466367"/>
              <a:gd name="connsiteY1581" fmla="*/ 367393 h 508019"/>
              <a:gd name="connsiteX1582" fmla="*/ 391658 w 466367"/>
              <a:gd name="connsiteY1582" fmla="*/ 367967 h 508019"/>
              <a:gd name="connsiteX1583" fmla="*/ 391658 w 466367"/>
              <a:gd name="connsiteY1583" fmla="*/ 368253 h 508019"/>
              <a:gd name="connsiteX1584" fmla="*/ 391423 w 466367"/>
              <a:gd name="connsiteY1584" fmla="*/ 368566 h 508019"/>
              <a:gd name="connsiteX1585" fmla="*/ 391423 w 466367"/>
              <a:gd name="connsiteY1585" fmla="*/ 369428 h 508019"/>
              <a:gd name="connsiteX1586" fmla="*/ 391423 w 466367"/>
              <a:gd name="connsiteY1586" fmla="*/ 370027 h 508019"/>
              <a:gd name="connsiteX1587" fmla="*/ 391215 w 466367"/>
              <a:gd name="connsiteY1587" fmla="*/ 370314 h 508019"/>
              <a:gd name="connsiteX1588" fmla="*/ 390746 w 466367"/>
              <a:gd name="connsiteY1588" fmla="*/ 370601 h 508019"/>
              <a:gd name="connsiteX1589" fmla="*/ 390303 w 466367"/>
              <a:gd name="connsiteY1589" fmla="*/ 370888 h 508019"/>
              <a:gd name="connsiteX1590" fmla="*/ 390068 w 466367"/>
              <a:gd name="connsiteY1590" fmla="*/ 370888 h 508019"/>
              <a:gd name="connsiteX1591" fmla="*/ 388504 w 466367"/>
              <a:gd name="connsiteY1591" fmla="*/ 370314 h 508019"/>
              <a:gd name="connsiteX1592" fmla="*/ 388035 w 466367"/>
              <a:gd name="connsiteY1592" fmla="*/ 370314 h 508019"/>
              <a:gd name="connsiteX1593" fmla="*/ 387357 w 466367"/>
              <a:gd name="connsiteY1593" fmla="*/ 370314 h 508019"/>
              <a:gd name="connsiteX1594" fmla="*/ 386471 w 466367"/>
              <a:gd name="connsiteY1594" fmla="*/ 370601 h 508019"/>
              <a:gd name="connsiteX1595" fmla="*/ 386236 w 466367"/>
              <a:gd name="connsiteY1595" fmla="*/ 370888 h 508019"/>
              <a:gd name="connsiteX1596" fmla="*/ 385115 w 466367"/>
              <a:gd name="connsiteY1596" fmla="*/ 370888 h 508019"/>
              <a:gd name="connsiteX1597" fmla="*/ 384881 w 466367"/>
              <a:gd name="connsiteY1597" fmla="*/ 370888 h 508019"/>
              <a:gd name="connsiteX1598" fmla="*/ 384438 w 466367"/>
              <a:gd name="connsiteY1598" fmla="*/ 371175 h 508019"/>
              <a:gd name="connsiteX1599" fmla="*/ 383760 w 466367"/>
              <a:gd name="connsiteY1599" fmla="*/ 371775 h 508019"/>
              <a:gd name="connsiteX1600" fmla="*/ 383525 w 466367"/>
              <a:gd name="connsiteY1600" fmla="*/ 372062 h 508019"/>
              <a:gd name="connsiteX1601" fmla="*/ 382170 w 466367"/>
              <a:gd name="connsiteY1601" fmla="*/ 372636 h 508019"/>
              <a:gd name="connsiteX1602" fmla="*/ 381284 w 466367"/>
              <a:gd name="connsiteY1602" fmla="*/ 372923 h 508019"/>
              <a:gd name="connsiteX1603" fmla="*/ 379693 w 466367"/>
              <a:gd name="connsiteY1603" fmla="*/ 374384 h 508019"/>
              <a:gd name="connsiteX1604" fmla="*/ 379015 w 466367"/>
              <a:gd name="connsiteY1604" fmla="*/ 374697 h 508019"/>
              <a:gd name="connsiteX1605" fmla="*/ 377895 w 466367"/>
              <a:gd name="connsiteY1605" fmla="*/ 375558 h 508019"/>
              <a:gd name="connsiteX1606" fmla="*/ 377217 w 466367"/>
              <a:gd name="connsiteY1606" fmla="*/ 376158 h 508019"/>
              <a:gd name="connsiteX1607" fmla="*/ 376539 w 466367"/>
              <a:gd name="connsiteY1607" fmla="*/ 376444 h 508019"/>
              <a:gd name="connsiteX1608" fmla="*/ 375653 w 466367"/>
              <a:gd name="connsiteY1608" fmla="*/ 377018 h 508019"/>
              <a:gd name="connsiteX1609" fmla="*/ 374741 w 466367"/>
              <a:gd name="connsiteY1609" fmla="*/ 377018 h 508019"/>
              <a:gd name="connsiteX1610" fmla="*/ 374063 w 466367"/>
              <a:gd name="connsiteY1610" fmla="*/ 377018 h 508019"/>
              <a:gd name="connsiteX1611" fmla="*/ 373619 w 466367"/>
              <a:gd name="connsiteY1611" fmla="*/ 377018 h 508019"/>
              <a:gd name="connsiteX1612" fmla="*/ 373150 w 466367"/>
              <a:gd name="connsiteY1612" fmla="*/ 377018 h 508019"/>
              <a:gd name="connsiteX1613" fmla="*/ 372707 w 466367"/>
              <a:gd name="connsiteY1613" fmla="*/ 376731 h 508019"/>
              <a:gd name="connsiteX1614" fmla="*/ 371821 w 466367"/>
              <a:gd name="connsiteY1614" fmla="*/ 376158 h 508019"/>
              <a:gd name="connsiteX1615" fmla="*/ 371586 w 466367"/>
              <a:gd name="connsiteY1615" fmla="*/ 375558 h 508019"/>
              <a:gd name="connsiteX1616" fmla="*/ 371352 w 466367"/>
              <a:gd name="connsiteY1616" fmla="*/ 375271 h 508019"/>
              <a:gd name="connsiteX1617" fmla="*/ 370909 w 466367"/>
              <a:gd name="connsiteY1617" fmla="*/ 373236 h 508019"/>
              <a:gd name="connsiteX1618" fmla="*/ 370674 w 466367"/>
              <a:gd name="connsiteY1618" fmla="*/ 372062 h 508019"/>
              <a:gd name="connsiteX1619" fmla="*/ 370465 w 466367"/>
              <a:gd name="connsiteY1619" fmla="*/ 370888 h 508019"/>
              <a:gd name="connsiteX1620" fmla="*/ 370231 w 466367"/>
              <a:gd name="connsiteY1620" fmla="*/ 370601 h 508019"/>
              <a:gd name="connsiteX1621" fmla="*/ 369553 w 466367"/>
              <a:gd name="connsiteY1621" fmla="*/ 369714 h 508019"/>
              <a:gd name="connsiteX1622" fmla="*/ 369110 w 466367"/>
              <a:gd name="connsiteY1622" fmla="*/ 369141 h 508019"/>
              <a:gd name="connsiteX1623" fmla="*/ 368641 w 466367"/>
              <a:gd name="connsiteY1623" fmla="*/ 368854 h 508019"/>
              <a:gd name="connsiteX1624" fmla="*/ 367963 w 466367"/>
              <a:gd name="connsiteY1624" fmla="*/ 368253 h 508019"/>
              <a:gd name="connsiteX1625" fmla="*/ 367754 w 466367"/>
              <a:gd name="connsiteY1625" fmla="*/ 368253 h 508019"/>
              <a:gd name="connsiteX1626" fmla="*/ 367077 w 466367"/>
              <a:gd name="connsiteY1626" fmla="*/ 367680 h 508019"/>
              <a:gd name="connsiteX1627" fmla="*/ 365956 w 466367"/>
              <a:gd name="connsiteY1627" fmla="*/ 367393 h 508019"/>
              <a:gd name="connsiteX1628" fmla="*/ 365721 w 466367"/>
              <a:gd name="connsiteY1628" fmla="*/ 367393 h 508019"/>
              <a:gd name="connsiteX1629" fmla="*/ 364809 w 466367"/>
              <a:gd name="connsiteY1629" fmla="*/ 367680 h 508019"/>
              <a:gd name="connsiteX1630" fmla="*/ 363688 w 466367"/>
              <a:gd name="connsiteY1630" fmla="*/ 368253 h 508019"/>
              <a:gd name="connsiteX1631" fmla="*/ 363688 w 466367"/>
              <a:gd name="connsiteY1631" fmla="*/ 368566 h 508019"/>
              <a:gd name="connsiteX1632" fmla="*/ 363011 w 466367"/>
              <a:gd name="connsiteY1632" fmla="*/ 368854 h 508019"/>
              <a:gd name="connsiteX1633" fmla="*/ 362124 w 466367"/>
              <a:gd name="connsiteY1633" fmla="*/ 370027 h 508019"/>
              <a:gd name="connsiteX1634" fmla="*/ 361889 w 466367"/>
              <a:gd name="connsiteY1634" fmla="*/ 370314 h 508019"/>
              <a:gd name="connsiteX1635" fmla="*/ 361889 w 466367"/>
              <a:gd name="connsiteY1635" fmla="*/ 370601 h 508019"/>
              <a:gd name="connsiteX1636" fmla="*/ 361211 w 466367"/>
              <a:gd name="connsiteY1636" fmla="*/ 371175 h 508019"/>
              <a:gd name="connsiteX1637" fmla="*/ 359856 w 466367"/>
              <a:gd name="connsiteY1637" fmla="*/ 372636 h 508019"/>
              <a:gd name="connsiteX1638" fmla="*/ 358735 w 466367"/>
              <a:gd name="connsiteY1638" fmla="*/ 373523 h 508019"/>
              <a:gd name="connsiteX1639" fmla="*/ 357380 w 466367"/>
              <a:gd name="connsiteY1639" fmla="*/ 374384 h 508019"/>
              <a:gd name="connsiteX1640" fmla="*/ 356468 w 466367"/>
              <a:gd name="connsiteY1640" fmla="*/ 374697 h 508019"/>
              <a:gd name="connsiteX1641" fmla="*/ 356024 w 466367"/>
              <a:gd name="connsiteY1641" fmla="*/ 374984 h 508019"/>
              <a:gd name="connsiteX1642" fmla="*/ 355581 w 466367"/>
              <a:gd name="connsiteY1642" fmla="*/ 375558 h 508019"/>
              <a:gd name="connsiteX1643" fmla="*/ 353757 w 466367"/>
              <a:gd name="connsiteY1643" fmla="*/ 377618 h 508019"/>
              <a:gd name="connsiteX1644" fmla="*/ 353757 w 466367"/>
              <a:gd name="connsiteY1644" fmla="*/ 378479 h 508019"/>
              <a:gd name="connsiteX1645" fmla="*/ 353548 w 466367"/>
              <a:gd name="connsiteY1645" fmla="*/ 378766 h 508019"/>
              <a:gd name="connsiteX1646" fmla="*/ 353548 w 466367"/>
              <a:gd name="connsiteY1646" fmla="*/ 380514 h 508019"/>
              <a:gd name="connsiteX1647" fmla="*/ 353314 w 466367"/>
              <a:gd name="connsiteY1647" fmla="*/ 381975 h 508019"/>
              <a:gd name="connsiteX1648" fmla="*/ 353079 w 466367"/>
              <a:gd name="connsiteY1648" fmla="*/ 383722 h 508019"/>
              <a:gd name="connsiteX1649" fmla="*/ 353079 w 466367"/>
              <a:gd name="connsiteY1649" fmla="*/ 384322 h 508019"/>
              <a:gd name="connsiteX1650" fmla="*/ 353079 w 466367"/>
              <a:gd name="connsiteY1650" fmla="*/ 384609 h 508019"/>
              <a:gd name="connsiteX1651" fmla="*/ 353079 w 466367"/>
              <a:gd name="connsiteY1651" fmla="*/ 385183 h 508019"/>
              <a:gd name="connsiteX1652" fmla="*/ 353079 w 466367"/>
              <a:gd name="connsiteY1652" fmla="*/ 386357 h 508019"/>
              <a:gd name="connsiteX1653" fmla="*/ 352870 w 466367"/>
              <a:gd name="connsiteY1653" fmla="*/ 386931 h 508019"/>
              <a:gd name="connsiteX1654" fmla="*/ 352427 w 466367"/>
              <a:gd name="connsiteY1654" fmla="*/ 387531 h 508019"/>
              <a:gd name="connsiteX1655" fmla="*/ 351515 w 466367"/>
              <a:gd name="connsiteY1655" fmla="*/ 387531 h 508019"/>
              <a:gd name="connsiteX1656" fmla="*/ 350837 w 466367"/>
              <a:gd name="connsiteY1656" fmla="*/ 387218 h 508019"/>
              <a:gd name="connsiteX1657" fmla="*/ 350603 w 466367"/>
              <a:gd name="connsiteY1657" fmla="*/ 387218 h 508019"/>
              <a:gd name="connsiteX1658" fmla="*/ 350394 w 466367"/>
              <a:gd name="connsiteY1658" fmla="*/ 386931 h 508019"/>
              <a:gd name="connsiteX1659" fmla="*/ 349716 w 466367"/>
              <a:gd name="connsiteY1659" fmla="*/ 386644 h 508019"/>
              <a:gd name="connsiteX1660" fmla="*/ 349247 w 466367"/>
              <a:gd name="connsiteY1660" fmla="*/ 386644 h 508019"/>
              <a:gd name="connsiteX1661" fmla="*/ 348803 w 466367"/>
              <a:gd name="connsiteY1661" fmla="*/ 386357 h 508019"/>
              <a:gd name="connsiteX1662" fmla="*/ 348360 w 466367"/>
              <a:gd name="connsiteY1662" fmla="*/ 386357 h 508019"/>
              <a:gd name="connsiteX1663" fmla="*/ 347683 w 466367"/>
              <a:gd name="connsiteY1663" fmla="*/ 386357 h 508019"/>
              <a:gd name="connsiteX1664" fmla="*/ 347005 w 466367"/>
              <a:gd name="connsiteY1664" fmla="*/ 386644 h 508019"/>
              <a:gd name="connsiteX1665" fmla="*/ 344529 w 466367"/>
              <a:gd name="connsiteY1665" fmla="*/ 386070 h 508019"/>
              <a:gd name="connsiteX1666" fmla="*/ 343173 w 466367"/>
              <a:gd name="connsiteY1666" fmla="*/ 386070 h 508019"/>
              <a:gd name="connsiteX1667" fmla="*/ 342495 w 466367"/>
              <a:gd name="connsiteY1667" fmla="*/ 386357 h 508019"/>
              <a:gd name="connsiteX1668" fmla="*/ 341583 w 466367"/>
              <a:gd name="connsiteY1668" fmla="*/ 386357 h 508019"/>
              <a:gd name="connsiteX1669" fmla="*/ 340697 w 466367"/>
              <a:gd name="connsiteY1669" fmla="*/ 386644 h 508019"/>
              <a:gd name="connsiteX1670" fmla="*/ 340228 w 466367"/>
              <a:gd name="connsiteY1670" fmla="*/ 386931 h 508019"/>
              <a:gd name="connsiteX1671" fmla="*/ 339550 w 466367"/>
              <a:gd name="connsiteY1671" fmla="*/ 387818 h 508019"/>
              <a:gd name="connsiteX1672" fmla="*/ 339341 w 466367"/>
              <a:gd name="connsiteY1672" fmla="*/ 388105 h 508019"/>
              <a:gd name="connsiteX1673" fmla="*/ 339107 w 466367"/>
              <a:gd name="connsiteY1673" fmla="*/ 388392 h 508019"/>
              <a:gd name="connsiteX1674" fmla="*/ 338872 w 466367"/>
              <a:gd name="connsiteY1674" fmla="*/ 388992 h 508019"/>
              <a:gd name="connsiteX1675" fmla="*/ 338664 w 466367"/>
              <a:gd name="connsiteY1675" fmla="*/ 390139 h 508019"/>
              <a:gd name="connsiteX1676" fmla="*/ 338872 w 466367"/>
              <a:gd name="connsiteY1676" fmla="*/ 390426 h 508019"/>
              <a:gd name="connsiteX1677" fmla="*/ 338872 w 466367"/>
              <a:gd name="connsiteY1677" fmla="*/ 391027 h 508019"/>
              <a:gd name="connsiteX1678" fmla="*/ 339341 w 466367"/>
              <a:gd name="connsiteY1678" fmla="*/ 391887 h 508019"/>
              <a:gd name="connsiteX1679" fmla="*/ 339341 w 466367"/>
              <a:gd name="connsiteY1679" fmla="*/ 392174 h 508019"/>
              <a:gd name="connsiteX1680" fmla="*/ 339341 w 466367"/>
              <a:gd name="connsiteY1680" fmla="*/ 392774 h 508019"/>
              <a:gd name="connsiteX1681" fmla="*/ 339341 w 466367"/>
              <a:gd name="connsiteY1681" fmla="*/ 393061 h 508019"/>
              <a:gd name="connsiteX1682" fmla="*/ 339341 w 466367"/>
              <a:gd name="connsiteY1682" fmla="*/ 393348 h 508019"/>
              <a:gd name="connsiteX1683" fmla="*/ 339107 w 466367"/>
              <a:gd name="connsiteY1683" fmla="*/ 393635 h 508019"/>
              <a:gd name="connsiteX1684" fmla="*/ 338664 w 466367"/>
              <a:gd name="connsiteY1684" fmla="*/ 393922 h 508019"/>
              <a:gd name="connsiteX1685" fmla="*/ 338429 w 466367"/>
              <a:gd name="connsiteY1685" fmla="*/ 393922 h 508019"/>
              <a:gd name="connsiteX1686" fmla="*/ 337073 w 466367"/>
              <a:gd name="connsiteY1686" fmla="*/ 394235 h 508019"/>
              <a:gd name="connsiteX1687" fmla="*/ 336395 w 466367"/>
              <a:gd name="connsiteY1687" fmla="*/ 394522 h 508019"/>
              <a:gd name="connsiteX1688" fmla="*/ 335718 w 466367"/>
              <a:gd name="connsiteY1688" fmla="*/ 394809 h 508019"/>
              <a:gd name="connsiteX1689" fmla="*/ 335510 w 466367"/>
              <a:gd name="connsiteY1689" fmla="*/ 394809 h 508019"/>
              <a:gd name="connsiteX1690" fmla="*/ 335275 w 466367"/>
              <a:gd name="connsiteY1690" fmla="*/ 395383 h 508019"/>
              <a:gd name="connsiteX1691" fmla="*/ 334832 w 466367"/>
              <a:gd name="connsiteY1691" fmla="*/ 396270 h 508019"/>
              <a:gd name="connsiteX1692" fmla="*/ 334597 w 466367"/>
              <a:gd name="connsiteY1692" fmla="*/ 397417 h 508019"/>
              <a:gd name="connsiteX1693" fmla="*/ 334363 w 466367"/>
              <a:gd name="connsiteY1693" fmla="*/ 397730 h 508019"/>
              <a:gd name="connsiteX1694" fmla="*/ 334154 w 466367"/>
              <a:gd name="connsiteY1694" fmla="*/ 398017 h 508019"/>
              <a:gd name="connsiteX1695" fmla="*/ 333919 w 466367"/>
              <a:gd name="connsiteY1695" fmla="*/ 398304 h 508019"/>
              <a:gd name="connsiteX1696" fmla="*/ 333033 w 466367"/>
              <a:gd name="connsiteY1696" fmla="*/ 398878 h 508019"/>
              <a:gd name="connsiteX1697" fmla="*/ 332798 w 466367"/>
              <a:gd name="connsiteY1697" fmla="*/ 399165 h 508019"/>
              <a:gd name="connsiteX1698" fmla="*/ 332564 w 466367"/>
              <a:gd name="connsiteY1698" fmla="*/ 399165 h 508019"/>
              <a:gd name="connsiteX1699" fmla="*/ 332356 w 466367"/>
              <a:gd name="connsiteY1699" fmla="*/ 399765 h 508019"/>
              <a:gd name="connsiteX1700" fmla="*/ 332356 w 466367"/>
              <a:gd name="connsiteY1700" fmla="*/ 400052 h 508019"/>
              <a:gd name="connsiteX1701" fmla="*/ 332564 w 466367"/>
              <a:gd name="connsiteY1701" fmla="*/ 400913 h 508019"/>
              <a:gd name="connsiteX1702" fmla="*/ 333685 w 466367"/>
              <a:gd name="connsiteY1702" fmla="*/ 404121 h 508019"/>
              <a:gd name="connsiteX1703" fmla="*/ 333685 w 466367"/>
              <a:gd name="connsiteY1703" fmla="*/ 405008 h 508019"/>
              <a:gd name="connsiteX1704" fmla="*/ 333685 w 466367"/>
              <a:gd name="connsiteY1704" fmla="*/ 405582 h 508019"/>
              <a:gd name="connsiteX1705" fmla="*/ 333476 w 466367"/>
              <a:gd name="connsiteY1705" fmla="*/ 406730 h 508019"/>
              <a:gd name="connsiteX1706" fmla="*/ 333685 w 466367"/>
              <a:gd name="connsiteY1706" fmla="*/ 407330 h 508019"/>
              <a:gd name="connsiteX1707" fmla="*/ 333919 w 466367"/>
              <a:gd name="connsiteY1707" fmla="*/ 408478 h 508019"/>
              <a:gd name="connsiteX1708" fmla="*/ 333685 w 466367"/>
              <a:gd name="connsiteY1708" fmla="*/ 409939 h 508019"/>
              <a:gd name="connsiteX1709" fmla="*/ 333685 w 466367"/>
              <a:gd name="connsiteY1709" fmla="*/ 410513 h 508019"/>
              <a:gd name="connsiteX1710" fmla="*/ 333476 w 466367"/>
              <a:gd name="connsiteY1710" fmla="*/ 411112 h 508019"/>
              <a:gd name="connsiteX1711" fmla="*/ 333241 w 466367"/>
              <a:gd name="connsiteY1711" fmla="*/ 411686 h 508019"/>
              <a:gd name="connsiteX1712" fmla="*/ 332798 w 466367"/>
              <a:gd name="connsiteY1712" fmla="*/ 412260 h 508019"/>
              <a:gd name="connsiteX1713" fmla="*/ 332121 w 466367"/>
              <a:gd name="connsiteY1713" fmla="*/ 412860 h 508019"/>
              <a:gd name="connsiteX1714" fmla="*/ 331886 w 466367"/>
              <a:gd name="connsiteY1714" fmla="*/ 413147 h 508019"/>
              <a:gd name="connsiteX1715" fmla="*/ 331443 w 466367"/>
              <a:gd name="connsiteY1715" fmla="*/ 413434 h 508019"/>
              <a:gd name="connsiteX1716" fmla="*/ 330322 w 466367"/>
              <a:gd name="connsiteY1716" fmla="*/ 414008 h 508019"/>
              <a:gd name="connsiteX1717" fmla="*/ 329644 w 466367"/>
              <a:gd name="connsiteY1717" fmla="*/ 414008 h 508019"/>
              <a:gd name="connsiteX1718" fmla="*/ 329175 w 466367"/>
              <a:gd name="connsiteY1718" fmla="*/ 414008 h 508019"/>
              <a:gd name="connsiteX1719" fmla="*/ 328498 w 466367"/>
              <a:gd name="connsiteY1719" fmla="*/ 413721 h 508019"/>
              <a:gd name="connsiteX1720" fmla="*/ 327846 w 466367"/>
              <a:gd name="connsiteY1720" fmla="*/ 413434 h 508019"/>
              <a:gd name="connsiteX1721" fmla="*/ 327168 w 466367"/>
              <a:gd name="connsiteY1721" fmla="*/ 413147 h 508019"/>
              <a:gd name="connsiteX1722" fmla="*/ 326699 w 466367"/>
              <a:gd name="connsiteY1722" fmla="*/ 413147 h 508019"/>
              <a:gd name="connsiteX1723" fmla="*/ 326490 w 466367"/>
              <a:gd name="connsiteY1723" fmla="*/ 413434 h 508019"/>
              <a:gd name="connsiteX1724" fmla="*/ 326256 w 466367"/>
              <a:gd name="connsiteY1724" fmla="*/ 413434 h 508019"/>
              <a:gd name="connsiteX1725" fmla="*/ 326021 w 466367"/>
              <a:gd name="connsiteY1725" fmla="*/ 414008 h 508019"/>
              <a:gd name="connsiteX1726" fmla="*/ 326021 w 466367"/>
              <a:gd name="connsiteY1726" fmla="*/ 414582 h 508019"/>
              <a:gd name="connsiteX1727" fmla="*/ 326021 w 466367"/>
              <a:gd name="connsiteY1727" fmla="*/ 415756 h 508019"/>
              <a:gd name="connsiteX1728" fmla="*/ 326256 w 466367"/>
              <a:gd name="connsiteY1728" fmla="*/ 416043 h 508019"/>
              <a:gd name="connsiteX1729" fmla="*/ 326256 w 466367"/>
              <a:gd name="connsiteY1729" fmla="*/ 416617 h 508019"/>
              <a:gd name="connsiteX1730" fmla="*/ 326699 w 466367"/>
              <a:gd name="connsiteY1730" fmla="*/ 417216 h 508019"/>
              <a:gd name="connsiteX1731" fmla="*/ 327168 w 466367"/>
              <a:gd name="connsiteY1731" fmla="*/ 418364 h 508019"/>
              <a:gd name="connsiteX1732" fmla="*/ 327611 w 466367"/>
              <a:gd name="connsiteY1732" fmla="*/ 418651 h 508019"/>
              <a:gd name="connsiteX1733" fmla="*/ 328289 w 466367"/>
              <a:gd name="connsiteY1733" fmla="*/ 419251 h 508019"/>
              <a:gd name="connsiteX1734" fmla="*/ 328967 w 466367"/>
              <a:gd name="connsiteY1734" fmla="*/ 419825 h 508019"/>
              <a:gd name="connsiteX1735" fmla="*/ 330087 w 466367"/>
              <a:gd name="connsiteY1735" fmla="*/ 420686 h 508019"/>
              <a:gd name="connsiteX1736" fmla="*/ 330530 w 466367"/>
              <a:gd name="connsiteY1736" fmla="*/ 421286 h 508019"/>
              <a:gd name="connsiteX1737" fmla="*/ 331208 w 466367"/>
              <a:gd name="connsiteY1737" fmla="*/ 422147 h 508019"/>
              <a:gd name="connsiteX1738" fmla="*/ 331443 w 466367"/>
              <a:gd name="connsiteY1738" fmla="*/ 422720 h 508019"/>
              <a:gd name="connsiteX1739" fmla="*/ 331443 w 466367"/>
              <a:gd name="connsiteY1739" fmla="*/ 423895 h 508019"/>
              <a:gd name="connsiteX1740" fmla="*/ 331443 w 466367"/>
              <a:gd name="connsiteY1740" fmla="*/ 424468 h 508019"/>
              <a:gd name="connsiteX1741" fmla="*/ 331208 w 466367"/>
              <a:gd name="connsiteY1741" fmla="*/ 425042 h 508019"/>
              <a:gd name="connsiteX1742" fmla="*/ 330530 w 466367"/>
              <a:gd name="connsiteY1742" fmla="*/ 425355 h 508019"/>
              <a:gd name="connsiteX1743" fmla="*/ 330322 w 466367"/>
              <a:gd name="connsiteY1743" fmla="*/ 425929 h 508019"/>
              <a:gd name="connsiteX1744" fmla="*/ 330322 w 466367"/>
              <a:gd name="connsiteY1744" fmla="*/ 426216 h 508019"/>
              <a:gd name="connsiteX1745" fmla="*/ 330087 w 466367"/>
              <a:gd name="connsiteY1745" fmla="*/ 427077 h 508019"/>
              <a:gd name="connsiteX1746" fmla="*/ 330087 w 466367"/>
              <a:gd name="connsiteY1746" fmla="*/ 427364 h 508019"/>
              <a:gd name="connsiteX1747" fmla="*/ 330322 w 466367"/>
              <a:gd name="connsiteY1747" fmla="*/ 427677 h 508019"/>
              <a:gd name="connsiteX1748" fmla="*/ 329853 w 466367"/>
              <a:gd name="connsiteY1748" fmla="*/ 428825 h 508019"/>
              <a:gd name="connsiteX1749" fmla="*/ 329644 w 466367"/>
              <a:gd name="connsiteY1749" fmla="*/ 429685 h 508019"/>
              <a:gd name="connsiteX1750" fmla="*/ 329644 w 466367"/>
              <a:gd name="connsiteY1750" fmla="*/ 429999 h 508019"/>
              <a:gd name="connsiteX1751" fmla="*/ 329644 w 466367"/>
              <a:gd name="connsiteY1751" fmla="*/ 430572 h 508019"/>
              <a:gd name="connsiteX1752" fmla="*/ 329853 w 466367"/>
              <a:gd name="connsiteY1752" fmla="*/ 430859 h 508019"/>
              <a:gd name="connsiteX1753" fmla="*/ 329853 w 466367"/>
              <a:gd name="connsiteY1753" fmla="*/ 431146 h 508019"/>
              <a:gd name="connsiteX1754" fmla="*/ 330322 w 466367"/>
              <a:gd name="connsiteY1754" fmla="*/ 431720 h 508019"/>
              <a:gd name="connsiteX1755" fmla="*/ 330765 w 466367"/>
              <a:gd name="connsiteY1755" fmla="*/ 432007 h 508019"/>
              <a:gd name="connsiteX1756" fmla="*/ 331208 w 466367"/>
              <a:gd name="connsiteY1756" fmla="*/ 432320 h 508019"/>
              <a:gd name="connsiteX1757" fmla="*/ 331443 w 466367"/>
              <a:gd name="connsiteY1757" fmla="*/ 432894 h 508019"/>
              <a:gd name="connsiteX1758" fmla="*/ 331678 w 466367"/>
              <a:gd name="connsiteY1758" fmla="*/ 433181 h 508019"/>
              <a:gd name="connsiteX1759" fmla="*/ 331678 w 466367"/>
              <a:gd name="connsiteY1759" fmla="*/ 433468 h 508019"/>
              <a:gd name="connsiteX1760" fmla="*/ 331886 w 466367"/>
              <a:gd name="connsiteY1760" fmla="*/ 433468 h 508019"/>
              <a:gd name="connsiteX1761" fmla="*/ 332121 w 466367"/>
              <a:gd name="connsiteY1761" fmla="*/ 433755 h 508019"/>
              <a:gd name="connsiteX1762" fmla="*/ 332356 w 466367"/>
              <a:gd name="connsiteY1762" fmla="*/ 433755 h 508019"/>
              <a:gd name="connsiteX1763" fmla="*/ 332356 w 466367"/>
              <a:gd name="connsiteY1763" fmla="*/ 434329 h 508019"/>
              <a:gd name="connsiteX1764" fmla="*/ 332121 w 466367"/>
              <a:gd name="connsiteY1764" fmla="*/ 434642 h 508019"/>
              <a:gd name="connsiteX1765" fmla="*/ 332121 w 466367"/>
              <a:gd name="connsiteY1765" fmla="*/ 434929 h 508019"/>
              <a:gd name="connsiteX1766" fmla="*/ 331886 w 466367"/>
              <a:gd name="connsiteY1766" fmla="*/ 435216 h 508019"/>
              <a:gd name="connsiteX1767" fmla="*/ 331678 w 466367"/>
              <a:gd name="connsiteY1767" fmla="*/ 435503 h 508019"/>
              <a:gd name="connsiteX1768" fmla="*/ 331208 w 466367"/>
              <a:gd name="connsiteY1768" fmla="*/ 435789 h 508019"/>
              <a:gd name="connsiteX1769" fmla="*/ 330765 w 466367"/>
              <a:gd name="connsiteY1769" fmla="*/ 435789 h 508019"/>
              <a:gd name="connsiteX1770" fmla="*/ 330322 w 466367"/>
              <a:gd name="connsiteY1770" fmla="*/ 435789 h 508019"/>
              <a:gd name="connsiteX1771" fmla="*/ 329644 w 466367"/>
              <a:gd name="connsiteY1771" fmla="*/ 435503 h 508019"/>
              <a:gd name="connsiteX1772" fmla="*/ 329175 w 466367"/>
              <a:gd name="connsiteY1772" fmla="*/ 435216 h 508019"/>
              <a:gd name="connsiteX1773" fmla="*/ 328289 w 466367"/>
              <a:gd name="connsiteY1773" fmla="*/ 434642 h 508019"/>
              <a:gd name="connsiteX1774" fmla="*/ 328054 w 466367"/>
              <a:gd name="connsiteY1774" fmla="*/ 434329 h 508019"/>
              <a:gd name="connsiteX1775" fmla="*/ 326933 w 466367"/>
              <a:gd name="connsiteY1775" fmla="*/ 432894 h 508019"/>
              <a:gd name="connsiteX1776" fmla="*/ 326021 w 466367"/>
              <a:gd name="connsiteY1776" fmla="*/ 432607 h 508019"/>
              <a:gd name="connsiteX1777" fmla="*/ 325343 w 466367"/>
              <a:gd name="connsiteY1777" fmla="*/ 432320 h 508019"/>
              <a:gd name="connsiteX1778" fmla="*/ 324900 w 466367"/>
              <a:gd name="connsiteY1778" fmla="*/ 432320 h 508019"/>
              <a:gd name="connsiteX1779" fmla="*/ 324665 w 466367"/>
              <a:gd name="connsiteY1779" fmla="*/ 432607 h 508019"/>
              <a:gd name="connsiteX1780" fmla="*/ 324222 w 466367"/>
              <a:gd name="connsiteY1780" fmla="*/ 432894 h 508019"/>
              <a:gd name="connsiteX1781" fmla="*/ 323545 w 466367"/>
              <a:gd name="connsiteY1781" fmla="*/ 433755 h 508019"/>
              <a:gd name="connsiteX1782" fmla="*/ 322867 w 466367"/>
              <a:gd name="connsiteY1782" fmla="*/ 434929 h 508019"/>
              <a:gd name="connsiteX1783" fmla="*/ 322659 w 466367"/>
              <a:gd name="connsiteY1783" fmla="*/ 436964 h 508019"/>
              <a:gd name="connsiteX1784" fmla="*/ 322659 w 466367"/>
              <a:gd name="connsiteY1784" fmla="*/ 437537 h 508019"/>
              <a:gd name="connsiteX1785" fmla="*/ 322424 w 466367"/>
              <a:gd name="connsiteY1785" fmla="*/ 438685 h 508019"/>
              <a:gd name="connsiteX1786" fmla="*/ 321511 w 466367"/>
              <a:gd name="connsiteY1786" fmla="*/ 439859 h 508019"/>
              <a:gd name="connsiteX1787" fmla="*/ 321303 w 466367"/>
              <a:gd name="connsiteY1787" fmla="*/ 440146 h 508019"/>
              <a:gd name="connsiteX1788" fmla="*/ 320390 w 466367"/>
              <a:gd name="connsiteY1788" fmla="*/ 440720 h 508019"/>
              <a:gd name="connsiteX1789" fmla="*/ 319478 w 466367"/>
              <a:gd name="connsiteY1789" fmla="*/ 441580 h 508019"/>
              <a:gd name="connsiteX1790" fmla="*/ 317914 w 466367"/>
              <a:gd name="connsiteY1790" fmla="*/ 442468 h 508019"/>
              <a:gd name="connsiteX1791" fmla="*/ 317471 w 466367"/>
              <a:gd name="connsiteY1791" fmla="*/ 442468 h 508019"/>
              <a:gd name="connsiteX1792" fmla="*/ 317002 w 466367"/>
              <a:gd name="connsiteY1792" fmla="*/ 442468 h 508019"/>
              <a:gd name="connsiteX1793" fmla="*/ 315881 w 466367"/>
              <a:gd name="connsiteY1793" fmla="*/ 441894 h 508019"/>
              <a:gd name="connsiteX1794" fmla="*/ 315646 w 466367"/>
              <a:gd name="connsiteY1794" fmla="*/ 441894 h 508019"/>
              <a:gd name="connsiteX1795" fmla="*/ 314968 w 466367"/>
              <a:gd name="connsiteY1795" fmla="*/ 441007 h 508019"/>
              <a:gd name="connsiteX1796" fmla="*/ 313848 w 466367"/>
              <a:gd name="connsiteY1796" fmla="*/ 440146 h 508019"/>
              <a:gd name="connsiteX1797" fmla="*/ 313639 w 466367"/>
              <a:gd name="connsiteY1797" fmla="*/ 439859 h 508019"/>
              <a:gd name="connsiteX1798" fmla="*/ 313639 w 466367"/>
              <a:gd name="connsiteY1798" fmla="*/ 439572 h 508019"/>
              <a:gd name="connsiteX1799" fmla="*/ 313848 w 466367"/>
              <a:gd name="connsiteY1799" fmla="*/ 438685 h 508019"/>
              <a:gd name="connsiteX1800" fmla="*/ 314760 w 466367"/>
              <a:gd name="connsiteY1800" fmla="*/ 437824 h 508019"/>
              <a:gd name="connsiteX1801" fmla="*/ 314760 w 466367"/>
              <a:gd name="connsiteY1801" fmla="*/ 437537 h 508019"/>
              <a:gd name="connsiteX1802" fmla="*/ 315203 w 466367"/>
              <a:gd name="connsiteY1802" fmla="*/ 436964 h 508019"/>
              <a:gd name="connsiteX1803" fmla="*/ 315438 w 466367"/>
              <a:gd name="connsiteY1803" fmla="*/ 436650 h 508019"/>
              <a:gd name="connsiteX1804" fmla="*/ 315881 w 466367"/>
              <a:gd name="connsiteY1804" fmla="*/ 436363 h 508019"/>
              <a:gd name="connsiteX1805" fmla="*/ 316559 w 466367"/>
              <a:gd name="connsiteY1805" fmla="*/ 435503 h 508019"/>
              <a:gd name="connsiteX1806" fmla="*/ 316794 w 466367"/>
              <a:gd name="connsiteY1806" fmla="*/ 435216 h 508019"/>
              <a:gd name="connsiteX1807" fmla="*/ 317002 w 466367"/>
              <a:gd name="connsiteY1807" fmla="*/ 434642 h 508019"/>
              <a:gd name="connsiteX1808" fmla="*/ 316794 w 466367"/>
              <a:gd name="connsiteY1808" fmla="*/ 434329 h 508019"/>
              <a:gd name="connsiteX1809" fmla="*/ 316794 w 466367"/>
              <a:gd name="connsiteY1809" fmla="*/ 433755 h 508019"/>
              <a:gd name="connsiteX1810" fmla="*/ 316116 w 466367"/>
              <a:gd name="connsiteY1810" fmla="*/ 432607 h 508019"/>
              <a:gd name="connsiteX1811" fmla="*/ 315438 w 466367"/>
              <a:gd name="connsiteY1811" fmla="*/ 431433 h 508019"/>
              <a:gd name="connsiteX1812" fmla="*/ 315203 w 466367"/>
              <a:gd name="connsiteY1812" fmla="*/ 430572 h 508019"/>
              <a:gd name="connsiteX1813" fmla="*/ 314760 w 466367"/>
              <a:gd name="connsiteY1813" fmla="*/ 429685 h 508019"/>
              <a:gd name="connsiteX1814" fmla="*/ 313848 w 466367"/>
              <a:gd name="connsiteY1814" fmla="*/ 427964 h 508019"/>
              <a:gd name="connsiteX1815" fmla="*/ 313170 w 466367"/>
              <a:gd name="connsiteY1815" fmla="*/ 426790 h 508019"/>
              <a:gd name="connsiteX1816" fmla="*/ 312961 w 466367"/>
              <a:gd name="connsiteY1816" fmla="*/ 426503 h 508019"/>
              <a:gd name="connsiteX1817" fmla="*/ 312727 w 466367"/>
              <a:gd name="connsiteY1817" fmla="*/ 426216 h 508019"/>
              <a:gd name="connsiteX1818" fmla="*/ 312283 w 466367"/>
              <a:gd name="connsiteY1818" fmla="*/ 425929 h 508019"/>
              <a:gd name="connsiteX1819" fmla="*/ 311606 w 466367"/>
              <a:gd name="connsiteY1819" fmla="*/ 425642 h 508019"/>
              <a:gd name="connsiteX1820" fmla="*/ 311371 w 466367"/>
              <a:gd name="connsiteY1820" fmla="*/ 425642 h 508019"/>
              <a:gd name="connsiteX1821" fmla="*/ 311137 w 466367"/>
              <a:gd name="connsiteY1821" fmla="*/ 425642 h 508019"/>
              <a:gd name="connsiteX1822" fmla="*/ 310251 w 466367"/>
              <a:gd name="connsiteY1822" fmla="*/ 425642 h 508019"/>
              <a:gd name="connsiteX1823" fmla="*/ 309781 w 466367"/>
              <a:gd name="connsiteY1823" fmla="*/ 425929 h 508019"/>
              <a:gd name="connsiteX1824" fmla="*/ 309338 w 466367"/>
              <a:gd name="connsiteY1824" fmla="*/ 425929 h 508019"/>
              <a:gd name="connsiteX1825" fmla="*/ 308660 w 466367"/>
              <a:gd name="connsiteY1825" fmla="*/ 425929 h 508019"/>
              <a:gd name="connsiteX1826" fmla="*/ 308452 w 466367"/>
              <a:gd name="connsiteY1826" fmla="*/ 425929 h 508019"/>
              <a:gd name="connsiteX1827" fmla="*/ 308217 w 466367"/>
              <a:gd name="connsiteY1827" fmla="*/ 425929 h 508019"/>
              <a:gd name="connsiteX1828" fmla="*/ 307982 w 466367"/>
              <a:gd name="connsiteY1828" fmla="*/ 425642 h 508019"/>
              <a:gd name="connsiteX1829" fmla="*/ 307774 w 466367"/>
              <a:gd name="connsiteY1829" fmla="*/ 425642 h 508019"/>
              <a:gd name="connsiteX1830" fmla="*/ 307774 w 466367"/>
              <a:gd name="connsiteY1830" fmla="*/ 425042 h 508019"/>
              <a:gd name="connsiteX1831" fmla="*/ 307774 w 466367"/>
              <a:gd name="connsiteY1831" fmla="*/ 424755 h 508019"/>
              <a:gd name="connsiteX1832" fmla="*/ 307774 w 466367"/>
              <a:gd name="connsiteY1832" fmla="*/ 424181 h 508019"/>
              <a:gd name="connsiteX1833" fmla="*/ 307540 w 466367"/>
              <a:gd name="connsiteY1833" fmla="*/ 424181 h 508019"/>
              <a:gd name="connsiteX1834" fmla="*/ 307305 w 466367"/>
              <a:gd name="connsiteY1834" fmla="*/ 423608 h 508019"/>
              <a:gd name="connsiteX1835" fmla="*/ 307305 w 466367"/>
              <a:gd name="connsiteY1835" fmla="*/ 423320 h 508019"/>
              <a:gd name="connsiteX1836" fmla="*/ 306862 w 466367"/>
              <a:gd name="connsiteY1836" fmla="*/ 422434 h 508019"/>
              <a:gd name="connsiteX1837" fmla="*/ 306627 w 466367"/>
              <a:gd name="connsiteY1837" fmla="*/ 421860 h 508019"/>
              <a:gd name="connsiteX1838" fmla="*/ 306418 w 466367"/>
              <a:gd name="connsiteY1838" fmla="*/ 421860 h 508019"/>
              <a:gd name="connsiteX1839" fmla="*/ 305741 w 466367"/>
              <a:gd name="connsiteY1839" fmla="*/ 421286 h 508019"/>
              <a:gd name="connsiteX1840" fmla="*/ 305741 w 466367"/>
              <a:gd name="connsiteY1840" fmla="*/ 420999 h 508019"/>
              <a:gd name="connsiteX1841" fmla="*/ 305506 w 466367"/>
              <a:gd name="connsiteY1841" fmla="*/ 420999 h 508019"/>
              <a:gd name="connsiteX1842" fmla="*/ 305063 w 466367"/>
              <a:gd name="connsiteY1842" fmla="*/ 420686 h 508019"/>
              <a:gd name="connsiteX1843" fmla="*/ 304828 w 466367"/>
              <a:gd name="connsiteY1843" fmla="*/ 420686 h 508019"/>
              <a:gd name="connsiteX1844" fmla="*/ 303942 w 466367"/>
              <a:gd name="connsiteY1844" fmla="*/ 420686 h 508019"/>
              <a:gd name="connsiteX1845" fmla="*/ 303473 w 466367"/>
              <a:gd name="connsiteY1845" fmla="*/ 420999 h 508019"/>
              <a:gd name="connsiteX1846" fmla="*/ 303264 w 466367"/>
              <a:gd name="connsiteY1846" fmla="*/ 420999 h 508019"/>
              <a:gd name="connsiteX1847" fmla="*/ 303030 w 466367"/>
              <a:gd name="connsiteY1847" fmla="*/ 420999 h 508019"/>
              <a:gd name="connsiteX1848" fmla="*/ 301909 w 466367"/>
              <a:gd name="connsiteY1848" fmla="*/ 421286 h 508019"/>
              <a:gd name="connsiteX1849" fmla="*/ 301674 w 466367"/>
              <a:gd name="connsiteY1849" fmla="*/ 421860 h 508019"/>
              <a:gd name="connsiteX1850" fmla="*/ 301440 w 466367"/>
              <a:gd name="connsiteY1850" fmla="*/ 422434 h 508019"/>
              <a:gd name="connsiteX1851" fmla="*/ 301231 w 466367"/>
              <a:gd name="connsiteY1851" fmla="*/ 423007 h 508019"/>
              <a:gd name="connsiteX1852" fmla="*/ 301231 w 466367"/>
              <a:gd name="connsiteY1852" fmla="*/ 423320 h 508019"/>
              <a:gd name="connsiteX1853" fmla="*/ 300997 w 466367"/>
              <a:gd name="connsiteY1853" fmla="*/ 423895 h 508019"/>
              <a:gd name="connsiteX1854" fmla="*/ 300997 w 466367"/>
              <a:gd name="connsiteY1854" fmla="*/ 424468 h 508019"/>
              <a:gd name="connsiteX1855" fmla="*/ 300553 w 466367"/>
              <a:gd name="connsiteY1855" fmla="*/ 425355 h 508019"/>
              <a:gd name="connsiteX1856" fmla="*/ 300319 w 466367"/>
              <a:gd name="connsiteY1856" fmla="*/ 425642 h 508019"/>
              <a:gd name="connsiteX1857" fmla="*/ 299876 w 466367"/>
              <a:gd name="connsiteY1857" fmla="*/ 426216 h 508019"/>
              <a:gd name="connsiteX1858" fmla="*/ 299406 w 466367"/>
              <a:gd name="connsiteY1858" fmla="*/ 426216 h 508019"/>
              <a:gd name="connsiteX1859" fmla="*/ 298520 w 466367"/>
              <a:gd name="connsiteY1859" fmla="*/ 427077 h 508019"/>
              <a:gd name="connsiteX1860" fmla="*/ 297399 w 466367"/>
              <a:gd name="connsiteY1860" fmla="*/ 427677 h 508019"/>
              <a:gd name="connsiteX1861" fmla="*/ 296487 w 466367"/>
              <a:gd name="connsiteY1861" fmla="*/ 427964 h 508019"/>
              <a:gd name="connsiteX1862" fmla="*/ 296252 w 466367"/>
              <a:gd name="connsiteY1862" fmla="*/ 428251 h 508019"/>
              <a:gd name="connsiteX1863" fmla="*/ 296044 w 466367"/>
              <a:gd name="connsiteY1863" fmla="*/ 428538 h 508019"/>
              <a:gd name="connsiteX1864" fmla="*/ 295809 w 466367"/>
              <a:gd name="connsiteY1864" fmla="*/ 429112 h 508019"/>
              <a:gd name="connsiteX1865" fmla="*/ 295574 w 466367"/>
              <a:gd name="connsiteY1865" fmla="*/ 429999 h 508019"/>
              <a:gd name="connsiteX1866" fmla="*/ 295132 w 466367"/>
              <a:gd name="connsiteY1866" fmla="*/ 430859 h 508019"/>
              <a:gd name="connsiteX1867" fmla="*/ 294897 w 466367"/>
              <a:gd name="connsiteY1867" fmla="*/ 431146 h 508019"/>
              <a:gd name="connsiteX1868" fmla="*/ 294688 w 466367"/>
              <a:gd name="connsiteY1868" fmla="*/ 431720 h 508019"/>
              <a:gd name="connsiteX1869" fmla="*/ 294219 w 466367"/>
              <a:gd name="connsiteY1869" fmla="*/ 432320 h 508019"/>
              <a:gd name="connsiteX1870" fmla="*/ 294011 w 466367"/>
              <a:gd name="connsiteY1870" fmla="*/ 432607 h 508019"/>
              <a:gd name="connsiteX1871" fmla="*/ 293776 w 466367"/>
              <a:gd name="connsiteY1871" fmla="*/ 433181 h 508019"/>
              <a:gd name="connsiteX1872" fmla="*/ 293776 w 466367"/>
              <a:gd name="connsiteY1872" fmla="*/ 433468 h 508019"/>
              <a:gd name="connsiteX1873" fmla="*/ 294011 w 466367"/>
              <a:gd name="connsiteY1873" fmla="*/ 434042 h 508019"/>
              <a:gd name="connsiteX1874" fmla="*/ 293776 w 466367"/>
              <a:gd name="connsiteY1874" fmla="*/ 434329 h 508019"/>
              <a:gd name="connsiteX1875" fmla="*/ 293567 w 466367"/>
              <a:gd name="connsiteY1875" fmla="*/ 434642 h 508019"/>
              <a:gd name="connsiteX1876" fmla="*/ 293098 w 466367"/>
              <a:gd name="connsiteY1876" fmla="*/ 435503 h 508019"/>
              <a:gd name="connsiteX1877" fmla="*/ 292890 w 466367"/>
              <a:gd name="connsiteY1877" fmla="*/ 436076 h 508019"/>
              <a:gd name="connsiteX1878" fmla="*/ 291978 w 466367"/>
              <a:gd name="connsiteY1878" fmla="*/ 437537 h 508019"/>
              <a:gd name="connsiteX1879" fmla="*/ 291300 w 466367"/>
              <a:gd name="connsiteY1879" fmla="*/ 438111 h 508019"/>
              <a:gd name="connsiteX1880" fmla="*/ 290387 w 466367"/>
              <a:gd name="connsiteY1880" fmla="*/ 439259 h 508019"/>
              <a:gd name="connsiteX1881" fmla="*/ 290178 w 466367"/>
              <a:gd name="connsiteY1881" fmla="*/ 440146 h 508019"/>
              <a:gd name="connsiteX1882" fmla="*/ 290178 w 466367"/>
              <a:gd name="connsiteY1882" fmla="*/ 441294 h 508019"/>
              <a:gd name="connsiteX1883" fmla="*/ 290387 w 466367"/>
              <a:gd name="connsiteY1883" fmla="*/ 442181 h 508019"/>
              <a:gd name="connsiteX1884" fmla="*/ 290622 w 466367"/>
              <a:gd name="connsiteY1884" fmla="*/ 442468 h 508019"/>
              <a:gd name="connsiteX1885" fmla="*/ 290622 w 466367"/>
              <a:gd name="connsiteY1885" fmla="*/ 443041 h 508019"/>
              <a:gd name="connsiteX1886" fmla="*/ 290856 w 466367"/>
              <a:gd name="connsiteY1886" fmla="*/ 443902 h 508019"/>
              <a:gd name="connsiteX1887" fmla="*/ 290622 w 466367"/>
              <a:gd name="connsiteY1887" fmla="*/ 444502 h 508019"/>
              <a:gd name="connsiteX1888" fmla="*/ 290622 w 466367"/>
              <a:gd name="connsiteY1888" fmla="*/ 444789 h 508019"/>
              <a:gd name="connsiteX1889" fmla="*/ 290622 w 466367"/>
              <a:gd name="connsiteY1889" fmla="*/ 445076 h 508019"/>
              <a:gd name="connsiteX1890" fmla="*/ 290622 w 466367"/>
              <a:gd name="connsiteY1890" fmla="*/ 445650 h 508019"/>
              <a:gd name="connsiteX1891" fmla="*/ 290387 w 466367"/>
              <a:gd name="connsiteY1891" fmla="*/ 446224 h 508019"/>
              <a:gd name="connsiteX1892" fmla="*/ 290387 w 466367"/>
              <a:gd name="connsiteY1892" fmla="*/ 446798 h 508019"/>
              <a:gd name="connsiteX1893" fmla="*/ 290178 w 466367"/>
              <a:gd name="connsiteY1893" fmla="*/ 447085 h 508019"/>
              <a:gd name="connsiteX1894" fmla="*/ 289944 w 466367"/>
              <a:gd name="connsiteY1894" fmla="*/ 447685 h 508019"/>
              <a:gd name="connsiteX1895" fmla="*/ 289709 w 466367"/>
              <a:gd name="connsiteY1895" fmla="*/ 447972 h 508019"/>
              <a:gd name="connsiteX1896" fmla="*/ 289501 w 466367"/>
              <a:gd name="connsiteY1896" fmla="*/ 448259 h 508019"/>
              <a:gd name="connsiteX1897" fmla="*/ 288380 w 466367"/>
              <a:gd name="connsiteY1897" fmla="*/ 449406 h 508019"/>
              <a:gd name="connsiteX1898" fmla="*/ 287911 w 466367"/>
              <a:gd name="connsiteY1898" fmla="*/ 449693 h 508019"/>
              <a:gd name="connsiteX1899" fmla="*/ 286347 w 466367"/>
              <a:gd name="connsiteY1899" fmla="*/ 450293 h 508019"/>
              <a:gd name="connsiteX1900" fmla="*/ 285669 w 466367"/>
              <a:gd name="connsiteY1900" fmla="*/ 450580 h 508019"/>
              <a:gd name="connsiteX1901" fmla="*/ 285200 w 466367"/>
              <a:gd name="connsiteY1901" fmla="*/ 450867 h 508019"/>
              <a:gd name="connsiteX1902" fmla="*/ 284314 w 466367"/>
              <a:gd name="connsiteY1902" fmla="*/ 451728 h 508019"/>
              <a:gd name="connsiteX1903" fmla="*/ 283193 w 466367"/>
              <a:gd name="connsiteY1903" fmla="*/ 452589 h 508019"/>
              <a:gd name="connsiteX1904" fmla="*/ 282724 w 466367"/>
              <a:gd name="connsiteY1904" fmla="*/ 452902 h 508019"/>
              <a:gd name="connsiteX1905" fmla="*/ 282280 w 466367"/>
              <a:gd name="connsiteY1905" fmla="*/ 453476 h 508019"/>
              <a:gd name="connsiteX1906" fmla="*/ 282046 w 466367"/>
              <a:gd name="connsiteY1906" fmla="*/ 454336 h 508019"/>
              <a:gd name="connsiteX1907" fmla="*/ 281837 w 466367"/>
              <a:gd name="connsiteY1907" fmla="*/ 454623 h 508019"/>
              <a:gd name="connsiteX1908" fmla="*/ 281837 w 466367"/>
              <a:gd name="connsiteY1908" fmla="*/ 455797 h 508019"/>
              <a:gd name="connsiteX1909" fmla="*/ 282046 w 466367"/>
              <a:gd name="connsiteY1909" fmla="*/ 456371 h 508019"/>
              <a:gd name="connsiteX1910" fmla="*/ 282515 w 466367"/>
              <a:gd name="connsiteY1910" fmla="*/ 457232 h 508019"/>
              <a:gd name="connsiteX1911" fmla="*/ 282958 w 466367"/>
              <a:gd name="connsiteY1911" fmla="*/ 457519 h 508019"/>
              <a:gd name="connsiteX1912" fmla="*/ 283401 w 466367"/>
              <a:gd name="connsiteY1912" fmla="*/ 457806 h 508019"/>
              <a:gd name="connsiteX1913" fmla="*/ 284079 w 466367"/>
              <a:gd name="connsiteY1913" fmla="*/ 458380 h 508019"/>
              <a:gd name="connsiteX1914" fmla="*/ 284314 w 466367"/>
              <a:gd name="connsiteY1914" fmla="*/ 458693 h 508019"/>
              <a:gd name="connsiteX1915" fmla="*/ 284757 w 466367"/>
              <a:gd name="connsiteY1915" fmla="*/ 459554 h 508019"/>
              <a:gd name="connsiteX1916" fmla="*/ 284991 w 466367"/>
              <a:gd name="connsiteY1916" fmla="*/ 460988 h 508019"/>
              <a:gd name="connsiteX1917" fmla="*/ 285200 w 466367"/>
              <a:gd name="connsiteY1917" fmla="*/ 461875 h 508019"/>
              <a:gd name="connsiteX1918" fmla="*/ 285200 w 466367"/>
              <a:gd name="connsiteY1918" fmla="*/ 462736 h 508019"/>
              <a:gd name="connsiteX1919" fmla="*/ 285669 w 466367"/>
              <a:gd name="connsiteY1919" fmla="*/ 463597 h 508019"/>
              <a:gd name="connsiteX1920" fmla="*/ 285878 w 466367"/>
              <a:gd name="connsiteY1920" fmla="*/ 464171 h 508019"/>
              <a:gd name="connsiteX1921" fmla="*/ 285878 w 466367"/>
              <a:gd name="connsiteY1921" fmla="*/ 464458 h 508019"/>
              <a:gd name="connsiteX1922" fmla="*/ 286112 w 466367"/>
              <a:gd name="connsiteY1922" fmla="*/ 465632 h 508019"/>
              <a:gd name="connsiteX1923" fmla="*/ 286112 w 466367"/>
              <a:gd name="connsiteY1923" fmla="*/ 465919 h 508019"/>
              <a:gd name="connsiteX1924" fmla="*/ 285878 w 466367"/>
              <a:gd name="connsiteY1924" fmla="*/ 466492 h 508019"/>
              <a:gd name="connsiteX1925" fmla="*/ 285878 w 466367"/>
              <a:gd name="connsiteY1925" fmla="*/ 466779 h 508019"/>
              <a:gd name="connsiteX1926" fmla="*/ 285200 w 466367"/>
              <a:gd name="connsiteY1926" fmla="*/ 468527 h 508019"/>
              <a:gd name="connsiteX1927" fmla="*/ 285200 w 466367"/>
              <a:gd name="connsiteY1927" fmla="*/ 469388 h 508019"/>
              <a:gd name="connsiteX1928" fmla="*/ 285434 w 466367"/>
              <a:gd name="connsiteY1928" fmla="*/ 470536 h 508019"/>
              <a:gd name="connsiteX1929" fmla="*/ 285669 w 466367"/>
              <a:gd name="connsiteY1929" fmla="*/ 471110 h 508019"/>
              <a:gd name="connsiteX1930" fmla="*/ 285669 w 466367"/>
              <a:gd name="connsiteY1930" fmla="*/ 471397 h 508019"/>
              <a:gd name="connsiteX1931" fmla="*/ 285669 w 466367"/>
              <a:gd name="connsiteY1931" fmla="*/ 472283 h 508019"/>
              <a:gd name="connsiteX1932" fmla="*/ 285878 w 466367"/>
              <a:gd name="connsiteY1932" fmla="*/ 472570 h 508019"/>
              <a:gd name="connsiteX1933" fmla="*/ 286555 w 466367"/>
              <a:gd name="connsiteY1933" fmla="*/ 473718 h 508019"/>
              <a:gd name="connsiteX1934" fmla="*/ 286790 w 466367"/>
              <a:gd name="connsiteY1934" fmla="*/ 474579 h 508019"/>
              <a:gd name="connsiteX1935" fmla="*/ 287024 w 466367"/>
              <a:gd name="connsiteY1935" fmla="*/ 476040 h 508019"/>
              <a:gd name="connsiteX1936" fmla="*/ 287233 w 466367"/>
              <a:gd name="connsiteY1936" fmla="*/ 476614 h 508019"/>
              <a:gd name="connsiteX1937" fmla="*/ 287233 w 466367"/>
              <a:gd name="connsiteY1937" fmla="*/ 476901 h 508019"/>
              <a:gd name="connsiteX1938" fmla="*/ 287233 w 466367"/>
              <a:gd name="connsiteY1938" fmla="*/ 478049 h 508019"/>
              <a:gd name="connsiteX1939" fmla="*/ 286790 w 466367"/>
              <a:gd name="connsiteY1939" fmla="*/ 479483 h 508019"/>
              <a:gd name="connsiteX1940" fmla="*/ 286555 w 466367"/>
              <a:gd name="connsiteY1940" fmla="*/ 480083 h 508019"/>
              <a:gd name="connsiteX1941" fmla="*/ 286112 w 466367"/>
              <a:gd name="connsiteY1941" fmla="*/ 480657 h 508019"/>
              <a:gd name="connsiteX1942" fmla="*/ 285434 w 466367"/>
              <a:gd name="connsiteY1942" fmla="*/ 481231 h 508019"/>
              <a:gd name="connsiteX1943" fmla="*/ 284991 w 466367"/>
              <a:gd name="connsiteY1943" fmla="*/ 481518 h 508019"/>
              <a:gd name="connsiteX1944" fmla="*/ 283870 w 466367"/>
              <a:gd name="connsiteY1944" fmla="*/ 481805 h 508019"/>
              <a:gd name="connsiteX1945" fmla="*/ 283636 w 466367"/>
              <a:gd name="connsiteY1945" fmla="*/ 481805 h 508019"/>
              <a:gd name="connsiteX1946" fmla="*/ 282046 w 466367"/>
              <a:gd name="connsiteY1946" fmla="*/ 481805 h 508019"/>
              <a:gd name="connsiteX1947" fmla="*/ 281837 w 466367"/>
              <a:gd name="connsiteY1947" fmla="*/ 481805 h 508019"/>
              <a:gd name="connsiteX1948" fmla="*/ 279126 w 466367"/>
              <a:gd name="connsiteY1948" fmla="*/ 480944 h 508019"/>
              <a:gd name="connsiteX1949" fmla="*/ 278449 w 466367"/>
              <a:gd name="connsiteY1949" fmla="*/ 480944 h 508019"/>
              <a:gd name="connsiteX1950" fmla="*/ 277536 w 466367"/>
              <a:gd name="connsiteY1950" fmla="*/ 480944 h 508019"/>
              <a:gd name="connsiteX1951" fmla="*/ 277093 w 466367"/>
              <a:gd name="connsiteY1951" fmla="*/ 480944 h 508019"/>
              <a:gd name="connsiteX1952" fmla="*/ 276415 w 466367"/>
              <a:gd name="connsiteY1952" fmla="*/ 481231 h 508019"/>
              <a:gd name="connsiteX1953" fmla="*/ 276181 w 466367"/>
              <a:gd name="connsiteY1953" fmla="*/ 481518 h 508019"/>
              <a:gd name="connsiteX1954" fmla="*/ 274825 w 466367"/>
              <a:gd name="connsiteY1954" fmla="*/ 482953 h 508019"/>
              <a:gd name="connsiteX1955" fmla="*/ 274382 w 466367"/>
              <a:gd name="connsiteY1955" fmla="*/ 483526 h 508019"/>
              <a:gd name="connsiteX1956" fmla="*/ 274173 w 466367"/>
              <a:gd name="connsiteY1956" fmla="*/ 484126 h 508019"/>
              <a:gd name="connsiteX1957" fmla="*/ 273939 w 466367"/>
              <a:gd name="connsiteY1957" fmla="*/ 484413 h 508019"/>
              <a:gd name="connsiteX1958" fmla="*/ 274173 w 466367"/>
              <a:gd name="connsiteY1958" fmla="*/ 486135 h 508019"/>
              <a:gd name="connsiteX1959" fmla="*/ 273939 w 466367"/>
              <a:gd name="connsiteY1959" fmla="*/ 489317 h 508019"/>
              <a:gd name="connsiteX1960" fmla="*/ 273704 w 466367"/>
              <a:gd name="connsiteY1960" fmla="*/ 489891 h 508019"/>
              <a:gd name="connsiteX1961" fmla="*/ 273261 w 466367"/>
              <a:gd name="connsiteY1961" fmla="*/ 490465 h 508019"/>
              <a:gd name="connsiteX1962" fmla="*/ 273026 w 466367"/>
              <a:gd name="connsiteY1962" fmla="*/ 491326 h 508019"/>
              <a:gd name="connsiteX1963" fmla="*/ 273026 w 466367"/>
              <a:gd name="connsiteY1963" fmla="*/ 491613 h 508019"/>
              <a:gd name="connsiteX1964" fmla="*/ 273026 w 466367"/>
              <a:gd name="connsiteY1964" fmla="*/ 492187 h 508019"/>
              <a:gd name="connsiteX1965" fmla="*/ 273026 w 466367"/>
              <a:gd name="connsiteY1965" fmla="*/ 492761 h 508019"/>
              <a:gd name="connsiteX1966" fmla="*/ 273026 w 466367"/>
              <a:gd name="connsiteY1966" fmla="*/ 493935 h 508019"/>
              <a:gd name="connsiteX1967" fmla="*/ 272818 w 466367"/>
              <a:gd name="connsiteY1967" fmla="*/ 495082 h 508019"/>
              <a:gd name="connsiteX1968" fmla="*/ 272583 w 466367"/>
              <a:gd name="connsiteY1968" fmla="*/ 495943 h 508019"/>
              <a:gd name="connsiteX1969" fmla="*/ 272140 w 466367"/>
              <a:gd name="connsiteY1969" fmla="*/ 496804 h 508019"/>
              <a:gd name="connsiteX1970" fmla="*/ 272140 w 466367"/>
              <a:gd name="connsiteY1970" fmla="*/ 497378 h 508019"/>
              <a:gd name="connsiteX1971" fmla="*/ 271906 w 466367"/>
              <a:gd name="connsiteY1971" fmla="*/ 497952 h 508019"/>
              <a:gd name="connsiteX1972" fmla="*/ 271906 w 466367"/>
              <a:gd name="connsiteY1972" fmla="*/ 498839 h 508019"/>
              <a:gd name="connsiteX1973" fmla="*/ 271671 w 466367"/>
              <a:gd name="connsiteY1973" fmla="*/ 499699 h 508019"/>
              <a:gd name="connsiteX1974" fmla="*/ 271462 w 466367"/>
              <a:gd name="connsiteY1974" fmla="*/ 500273 h 508019"/>
              <a:gd name="connsiteX1975" fmla="*/ 271228 w 466367"/>
              <a:gd name="connsiteY1975" fmla="*/ 500561 h 508019"/>
              <a:gd name="connsiteX1976" fmla="*/ 270785 w 466367"/>
              <a:gd name="connsiteY1976" fmla="*/ 501421 h 508019"/>
              <a:gd name="connsiteX1977" fmla="*/ 270107 w 466367"/>
              <a:gd name="connsiteY1977" fmla="*/ 502282 h 508019"/>
              <a:gd name="connsiteX1978" fmla="*/ 269872 w 466367"/>
              <a:gd name="connsiteY1978" fmla="*/ 502282 h 508019"/>
              <a:gd name="connsiteX1979" fmla="*/ 268986 w 466367"/>
              <a:gd name="connsiteY1979" fmla="*/ 502569 h 508019"/>
              <a:gd name="connsiteX1980" fmla="*/ 268517 w 466367"/>
              <a:gd name="connsiteY1980" fmla="*/ 502856 h 508019"/>
              <a:gd name="connsiteX1981" fmla="*/ 268074 w 466367"/>
              <a:gd name="connsiteY1981" fmla="*/ 502856 h 508019"/>
              <a:gd name="connsiteX1982" fmla="*/ 266953 w 466367"/>
              <a:gd name="connsiteY1982" fmla="*/ 503143 h 508019"/>
              <a:gd name="connsiteX1983" fmla="*/ 266275 w 466367"/>
              <a:gd name="connsiteY1983" fmla="*/ 503143 h 508019"/>
              <a:gd name="connsiteX1984" fmla="*/ 265597 w 466367"/>
              <a:gd name="connsiteY1984" fmla="*/ 503430 h 508019"/>
              <a:gd name="connsiteX1985" fmla="*/ 265363 w 466367"/>
              <a:gd name="connsiteY1985" fmla="*/ 503430 h 508019"/>
              <a:gd name="connsiteX1986" fmla="*/ 264477 w 466367"/>
              <a:gd name="connsiteY1986" fmla="*/ 503430 h 508019"/>
              <a:gd name="connsiteX1987" fmla="*/ 263799 w 466367"/>
              <a:gd name="connsiteY1987" fmla="*/ 503717 h 508019"/>
              <a:gd name="connsiteX1988" fmla="*/ 263564 w 466367"/>
              <a:gd name="connsiteY1988" fmla="*/ 503717 h 508019"/>
              <a:gd name="connsiteX1989" fmla="*/ 263329 w 466367"/>
              <a:gd name="connsiteY1989" fmla="*/ 503430 h 508019"/>
              <a:gd name="connsiteX1990" fmla="*/ 261974 w 466367"/>
              <a:gd name="connsiteY1990" fmla="*/ 502856 h 508019"/>
              <a:gd name="connsiteX1991" fmla="*/ 261296 w 466367"/>
              <a:gd name="connsiteY1991" fmla="*/ 503143 h 508019"/>
              <a:gd name="connsiteX1992" fmla="*/ 259732 w 466367"/>
              <a:gd name="connsiteY1992" fmla="*/ 503717 h 508019"/>
              <a:gd name="connsiteX1993" fmla="*/ 259289 w 466367"/>
              <a:gd name="connsiteY1993" fmla="*/ 504004 h 508019"/>
              <a:gd name="connsiteX1994" fmla="*/ 258820 w 466367"/>
              <a:gd name="connsiteY1994" fmla="*/ 504291 h 508019"/>
              <a:gd name="connsiteX1995" fmla="*/ 258611 w 466367"/>
              <a:gd name="connsiteY1995" fmla="*/ 504291 h 508019"/>
              <a:gd name="connsiteX1996" fmla="*/ 257464 w 466367"/>
              <a:gd name="connsiteY1996" fmla="*/ 504578 h 508019"/>
              <a:gd name="connsiteX1997" fmla="*/ 257021 w 466367"/>
              <a:gd name="connsiteY1997" fmla="*/ 504864 h 508019"/>
              <a:gd name="connsiteX1998" fmla="*/ 256109 w 466367"/>
              <a:gd name="connsiteY1998" fmla="*/ 504864 h 508019"/>
              <a:gd name="connsiteX1999" fmla="*/ 255900 w 466367"/>
              <a:gd name="connsiteY1999" fmla="*/ 505177 h 508019"/>
              <a:gd name="connsiteX2000" fmla="*/ 255666 w 466367"/>
              <a:gd name="connsiteY2000" fmla="*/ 505177 h 508019"/>
              <a:gd name="connsiteX2001" fmla="*/ 254779 w 466367"/>
              <a:gd name="connsiteY2001" fmla="*/ 505465 h 508019"/>
              <a:gd name="connsiteX2002" fmla="*/ 253189 w 466367"/>
              <a:gd name="connsiteY2002" fmla="*/ 505752 h 508019"/>
              <a:gd name="connsiteX2003" fmla="*/ 252955 w 466367"/>
              <a:gd name="connsiteY2003" fmla="*/ 506038 h 508019"/>
              <a:gd name="connsiteX2004" fmla="*/ 252277 w 466367"/>
              <a:gd name="connsiteY2004" fmla="*/ 506325 h 508019"/>
              <a:gd name="connsiteX2005" fmla="*/ 250921 w 466367"/>
              <a:gd name="connsiteY2005" fmla="*/ 506899 h 508019"/>
              <a:gd name="connsiteX2006" fmla="*/ 249357 w 466367"/>
              <a:gd name="connsiteY2006" fmla="*/ 507473 h 508019"/>
              <a:gd name="connsiteX2007" fmla="*/ 248445 w 466367"/>
              <a:gd name="connsiteY2007" fmla="*/ 507760 h 508019"/>
              <a:gd name="connsiteX2008" fmla="*/ 247767 w 466367"/>
              <a:gd name="connsiteY2008" fmla="*/ 507760 h 508019"/>
              <a:gd name="connsiteX2009" fmla="*/ 247324 w 466367"/>
              <a:gd name="connsiteY2009" fmla="*/ 507760 h 508019"/>
              <a:gd name="connsiteX2010" fmla="*/ 246881 w 466367"/>
              <a:gd name="connsiteY2010" fmla="*/ 507760 h 508019"/>
              <a:gd name="connsiteX2011" fmla="*/ 246203 w 466367"/>
              <a:gd name="connsiteY2011" fmla="*/ 508047 h 508019"/>
              <a:gd name="connsiteX2012" fmla="*/ 245082 w 466367"/>
              <a:gd name="connsiteY2012" fmla="*/ 507760 h 508019"/>
              <a:gd name="connsiteX2013" fmla="*/ 243936 w 466367"/>
              <a:gd name="connsiteY2013" fmla="*/ 507760 h 508019"/>
              <a:gd name="connsiteX2014" fmla="*/ 243727 w 466367"/>
              <a:gd name="connsiteY2014" fmla="*/ 507473 h 508019"/>
              <a:gd name="connsiteX2015" fmla="*/ 243049 w 466367"/>
              <a:gd name="connsiteY2015" fmla="*/ 507186 h 508019"/>
              <a:gd name="connsiteX2016" fmla="*/ 242137 w 466367"/>
              <a:gd name="connsiteY2016" fmla="*/ 506612 h 508019"/>
              <a:gd name="connsiteX2017" fmla="*/ 241694 w 466367"/>
              <a:gd name="connsiteY2017" fmla="*/ 506038 h 508019"/>
              <a:gd name="connsiteX2018" fmla="*/ 241459 w 466367"/>
              <a:gd name="connsiteY2018" fmla="*/ 505752 h 508019"/>
              <a:gd name="connsiteX2019" fmla="*/ 241459 w 466367"/>
              <a:gd name="connsiteY2019" fmla="*/ 505465 h 508019"/>
              <a:gd name="connsiteX2020" fmla="*/ 241225 w 466367"/>
              <a:gd name="connsiteY2020" fmla="*/ 504578 h 508019"/>
              <a:gd name="connsiteX2021" fmla="*/ 241016 w 466367"/>
              <a:gd name="connsiteY2021" fmla="*/ 504291 h 508019"/>
              <a:gd name="connsiteX2022" fmla="*/ 240781 w 466367"/>
              <a:gd name="connsiteY2022" fmla="*/ 503143 h 508019"/>
              <a:gd name="connsiteX2023" fmla="*/ 240547 w 466367"/>
              <a:gd name="connsiteY2023" fmla="*/ 502282 h 508019"/>
              <a:gd name="connsiteX2024" fmla="*/ 240338 w 466367"/>
              <a:gd name="connsiteY2024" fmla="*/ 499986 h 508019"/>
              <a:gd name="connsiteX2025" fmla="*/ 239895 w 466367"/>
              <a:gd name="connsiteY2025" fmla="*/ 498839 h 508019"/>
              <a:gd name="connsiteX2026" fmla="*/ 239661 w 466367"/>
              <a:gd name="connsiteY2026" fmla="*/ 498526 h 508019"/>
              <a:gd name="connsiteX2027" fmla="*/ 239661 w 466367"/>
              <a:gd name="connsiteY2027" fmla="*/ 498239 h 508019"/>
              <a:gd name="connsiteX2028" fmla="*/ 239426 w 466367"/>
              <a:gd name="connsiteY2028" fmla="*/ 498239 h 508019"/>
              <a:gd name="connsiteX2029" fmla="*/ 239426 w 466367"/>
              <a:gd name="connsiteY2029" fmla="*/ 497952 h 508019"/>
              <a:gd name="connsiteX2030" fmla="*/ 238748 w 466367"/>
              <a:gd name="connsiteY2030" fmla="*/ 497665 h 508019"/>
              <a:gd name="connsiteX2031" fmla="*/ 238305 w 466367"/>
              <a:gd name="connsiteY2031" fmla="*/ 497378 h 508019"/>
              <a:gd name="connsiteX2032" fmla="*/ 237627 w 466367"/>
              <a:gd name="connsiteY2032" fmla="*/ 497091 h 508019"/>
              <a:gd name="connsiteX2033" fmla="*/ 236715 w 466367"/>
              <a:gd name="connsiteY2033" fmla="*/ 496804 h 508019"/>
              <a:gd name="connsiteX2034" fmla="*/ 236507 w 466367"/>
              <a:gd name="connsiteY2034" fmla="*/ 496517 h 508019"/>
              <a:gd name="connsiteX2035" fmla="*/ 235594 w 466367"/>
              <a:gd name="connsiteY2035" fmla="*/ 495943 h 508019"/>
              <a:gd name="connsiteX2036" fmla="*/ 234708 w 466367"/>
              <a:gd name="connsiteY2036" fmla="*/ 495082 h 508019"/>
              <a:gd name="connsiteX2037" fmla="*/ 234238 w 466367"/>
              <a:gd name="connsiteY2037" fmla="*/ 494508 h 508019"/>
              <a:gd name="connsiteX2038" fmla="*/ 233795 w 466367"/>
              <a:gd name="connsiteY2038" fmla="*/ 493648 h 508019"/>
              <a:gd name="connsiteX2039" fmla="*/ 232883 w 466367"/>
              <a:gd name="connsiteY2039" fmla="*/ 492474 h 508019"/>
              <a:gd name="connsiteX2040" fmla="*/ 232674 w 466367"/>
              <a:gd name="connsiteY2040" fmla="*/ 492474 h 508019"/>
              <a:gd name="connsiteX2041" fmla="*/ 231997 w 466367"/>
              <a:gd name="connsiteY2041" fmla="*/ 491326 h 508019"/>
              <a:gd name="connsiteX2042" fmla="*/ 231762 w 466367"/>
              <a:gd name="connsiteY2042" fmla="*/ 490465 h 508019"/>
              <a:gd name="connsiteX2043" fmla="*/ 231084 w 466367"/>
              <a:gd name="connsiteY2043" fmla="*/ 489604 h 508019"/>
              <a:gd name="connsiteX2044" fmla="*/ 230850 w 466367"/>
              <a:gd name="connsiteY2044" fmla="*/ 489317 h 508019"/>
              <a:gd name="connsiteX2045" fmla="*/ 230407 w 466367"/>
              <a:gd name="connsiteY2045" fmla="*/ 488744 h 508019"/>
              <a:gd name="connsiteX2046" fmla="*/ 229964 w 466367"/>
              <a:gd name="connsiteY2046" fmla="*/ 488457 h 508019"/>
              <a:gd name="connsiteX2047" fmla="*/ 229286 w 466367"/>
              <a:gd name="connsiteY2047" fmla="*/ 487857 h 508019"/>
              <a:gd name="connsiteX2048" fmla="*/ 229051 w 466367"/>
              <a:gd name="connsiteY2048" fmla="*/ 487857 h 508019"/>
              <a:gd name="connsiteX2049" fmla="*/ 228373 w 466367"/>
              <a:gd name="connsiteY2049" fmla="*/ 487570 h 508019"/>
              <a:gd name="connsiteX2050" fmla="*/ 228165 w 466367"/>
              <a:gd name="connsiteY2050" fmla="*/ 487283 h 508019"/>
              <a:gd name="connsiteX2051" fmla="*/ 227930 w 466367"/>
              <a:gd name="connsiteY2051" fmla="*/ 486996 h 508019"/>
              <a:gd name="connsiteX2052" fmla="*/ 227253 w 466367"/>
              <a:gd name="connsiteY2052" fmla="*/ 486422 h 508019"/>
              <a:gd name="connsiteX2053" fmla="*/ 226575 w 466367"/>
              <a:gd name="connsiteY2053" fmla="*/ 486422 h 508019"/>
              <a:gd name="connsiteX2054" fmla="*/ 225689 w 466367"/>
              <a:gd name="connsiteY2054" fmla="*/ 486422 h 508019"/>
              <a:gd name="connsiteX2055" fmla="*/ 225011 w 466367"/>
              <a:gd name="connsiteY2055" fmla="*/ 486422 h 508019"/>
              <a:gd name="connsiteX2056" fmla="*/ 224541 w 466367"/>
              <a:gd name="connsiteY2056" fmla="*/ 486135 h 508019"/>
              <a:gd name="connsiteX2057" fmla="*/ 222978 w 466367"/>
              <a:gd name="connsiteY2057" fmla="*/ 486135 h 508019"/>
              <a:gd name="connsiteX2058" fmla="*/ 221387 w 466367"/>
              <a:gd name="connsiteY2058" fmla="*/ 486422 h 508019"/>
              <a:gd name="connsiteX2059" fmla="*/ 220266 w 466367"/>
              <a:gd name="connsiteY2059" fmla="*/ 486135 h 508019"/>
              <a:gd name="connsiteX2060" fmla="*/ 219146 w 466367"/>
              <a:gd name="connsiteY2060" fmla="*/ 485848 h 508019"/>
              <a:gd name="connsiteX2061" fmla="*/ 217790 w 466367"/>
              <a:gd name="connsiteY2061" fmla="*/ 484987 h 508019"/>
              <a:gd name="connsiteX2062" fmla="*/ 217321 w 466367"/>
              <a:gd name="connsiteY2062" fmla="*/ 484700 h 508019"/>
              <a:gd name="connsiteX2063" fmla="*/ 216878 w 466367"/>
              <a:gd name="connsiteY2063" fmla="*/ 484413 h 508019"/>
              <a:gd name="connsiteX2064" fmla="*/ 215079 w 466367"/>
              <a:gd name="connsiteY2064" fmla="*/ 482953 h 508019"/>
              <a:gd name="connsiteX2065" fmla="*/ 214845 w 466367"/>
              <a:gd name="connsiteY2065" fmla="*/ 482665 h 508019"/>
              <a:gd name="connsiteX2066" fmla="*/ 214401 w 466367"/>
              <a:gd name="connsiteY2066" fmla="*/ 481805 h 508019"/>
              <a:gd name="connsiteX2067" fmla="*/ 213958 w 466367"/>
              <a:gd name="connsiteY2067" fmla="*/ 481231 h 508019"/>
              <a:gd name="connsiteX2068" fmla="*/ 213489 w 466367"/>
              <a:gd name="connsiteY2068" fmla="*/ 480083 h 508019"/>
              <a:gd name="connsiteX2069" fmla="*/ 213281 w 466367"/>
              <a:gd name="connsiteY2069" fmla="*/ 478909 h 508019"/>
              <a:gd name="connsiteX2070" fmla="*/ 213281 w 466367"/>
              <a:gd name="connsiteY2070" fmla="*/ 478335 h 508019"/>
              <a:gd name="connsiteX2071" fmla="*/ 213046 w 466367"/>
              <a:gd name="connsiteY2071" fmla="*/ 477762 h 508019"/>
              <a:gd name="connsiteX2072" fmla="*/ 213046 w 466367"/>
              <a:gd name="connsiteY2072" fmla="*/ 476040 h 508019"/>
              <a:gd name="connsiteX2073" fmla="*/ 213046 w 466367"/>
              <a:gd name="connsiteY2073" fmla="*/ 474579 h 508019"/>
              <a:gd name="connsiteX2074" fmla="*/ 213046 w 466367"/>
              <a:gd name="connsiteY2074" fmla="*/ 474292 h 508019"/>
              <a:gd name="connsiteX2075" fmla="*/ 213046 w 466367"/>
              <a:gd name="connsiteY2075" fmla="*/ 474005 h 508019"/>
              <a:gd name="connsiteX2076" fmla="*/ 212603 w 466367"/>
              <a:gd name="connsiteY2076" fmla="*/ 472283 h 508019"/>
              <a:gd name="connsiteX2077" fmla="*/ 212368 w 466367"/>
              <a:gd name="connsiteY2077" fmla="*/ 471110 h 508019"/>
              <a:gd name="connsiteX2078" fmla="*/ 211691 w 466367"/>
              <a:gd name="connsiteY2078" fmla="*/ 469675 h 508019"/>
              <a:gd name="connsiteX2079" fmla="*/ 211013 w 466367"/>
              <a:gd name="connsiteY2079" fmla="*/ 469101 h 508019"/>
              <a:gd name="connsiteX2080" fmla="*/ 210804 w 466367"/>
              <a:gd name="connsiteY2080" fmla="*/ 468214 h 508019"/>
              <a:gd name="connsiteX2081" fmla="*/ 210804 w 466367"/>
              <a:gd name="connsiteY2081" fmla="*/ 467066 h 508019"/>
              <a:gd name="connsiteX2082" fmla="*/ 211013 w 466367"/>
              <a:gd name="connsiteY2082" fmla="*/ 465919 h 508019"/>
              <a:gd name="connsiteX2083" fmla="*/ 211456 w 466367"/>
              <a:gd name="connsiteY2083" fmla="*/ 464171 h 508019"/>
              <a:gd name="connsiteX2084" fmla="*/ 211456 w 466367"/>
              <a:gd name="connsiteY2084" fmla="*/ 463597 h 508019"/>
              <a:gd name="connsiteX2085" fmla="*/ 211456 w 466367"/>
              <a:gd name="connsiteY2085" fmla="*/ 463023 h 508019"/>
              <a:gd name="connsiteX2086" fmla="*/ 211456 w 466367"/>
              <a:gd name="connsiteY2086" fmla="*/ 462736 h 508019"/>
              <a:gd name="connsiteX2087" fmla="*/ 211456 w 466367"/>
              <a:gd name="connsiteY2087" fmla="*/ 461275 h 508019"/>
              <a:gd name="connsiteX2088" fmla="*/ 211247 w 466367"/>
              <a:gd name="connsiteY2088" fmla="*/ 460701 h 508019"/>
              <a:gd name="connsiteX2089" fmla="*/ 211013 w 466367"/>
              <a:gd name="connsiteY2089" fmla="*/ 460415 h 508019"/>
              <a:gd name="connsiteX2090" fmla="*/ 211013 w 466367"/>
              <a:gd name="connsiteY2090" fmla="*/ 460128 h 508019"/>
              <a:gd name="connsiteX2091" fmla="*/ 210570 w 466367"/>
              <a:gd name="connsiteY2091" fmla="*/ 459554 h 508019"/>
              <a:gd name="connsiteX2092" fmla="*/ 209892 w 466367"/>
              <a:gd name="connsiteY2092" fmla="*/ 459267 h 508019"/>
              <a:gd name="connsiteX2093" fmla="*/ 209449 w 466367"/>
              <a:gd name="connsiteY2093" fmla="*/ 458980 h 508019"/>
              <a:gd name="connsiteX2094" fmla="*/ 208979 w 466367"/>
              <a:gd name="connsiteY2094" fmla="*/ 458980 h 508019"/>
              <a:gd name="connsiteX2095" fmla="*/ 206268 w 466367"/>
              <a:gd name="connsiteY2095" fmla="*/ 459554 h 508019"/>
              <a:gd name="connsiteX2096" fmla="*/ 205825 w 466367"/>
              <a:gd name="connsiteY2096" fmla="*/ 459840 h 508019"/>
              <a:gd name="connsiteX2097" fmla="*/ 205148 w 466367"/>
              <a:gd name="connsiteY2097" fmla="*/ 460128 h 508019"/>
              <a:gd name="connsiteX2098" fmla="*/ 204939 w 466367"/>
              <a:gd name="connsiteY2098" fmla="*/ 460128 h 508019"/>
              <a:gd name="connsiteX2099" fmla="*/ 203584 w 466367"/>
              <a:gd name="connsiteY2099" fmla="*/ 460701 h 508019"/>
              <a:gd name="connsiteX2100" fmla="*/ 203114 w 466367"/>
              <a:gd name="connsiteY2100" fmla="*/ 460988 h 508019"/>
              <a:gd name="connsiteX2101" fmla="*/ 201993 w 466367"/>
              <a:gd name="connsiteY2101" fmla="*/ 461875 h 508019"/>
              <a:gd name="connsiteX2102" fmla="*/ 201316 w 466367"/>
              <a:gd name="connsiteY2102" fmla="*/ 462449 h 508019"/>
              <a:gd name="connsiteX2103" fmla="*/ 200873 w 466367"/>
              <a:gd name="connsiteY2103" fmla="*/ 462736 h 508019"/>
              <a:gd name="connsiteX2104" fmla="*/ 200195 w 466367"/>
              <a:gd name="connsiteY2104" fmla="*/ 463023 h 508019"/>
              <a:gd name="connsiteX2105" fmla="*/ 199752 w 466367"/>
              <a:gd name="connsiteY2105" fmla="*/ 463023 h 508019"/>
              <a:gd name="connsiteX2106" fmla="*/ 199074 w 466367"/>
              <a:gd name="connsiteY2106" fmla="*/ 463023 h 508019"/>
              <a:gd name="connsiteX2107" fmla="*/ 198162 w 466367"/>
              <a:gd name="connsiteY2107" fmla="*/ 462736 h 508019"/>
              <a:gd name="connsiteX2108" fmla="*/ 197719 w 466367"/>
              <a:gd name="connsiteY2108" fmla="*/ 462736 h 508019"/>
              <a:gd name="connsiteX2109" fmla="*/ 197484 w 466367"/>
              <a:gd name="connsiteY2109" fmla="*/ 462736 h 508019"/>
              <a:gd name="connsiteX2110" fmla="*/ 196128 w 466367"/>
              <a:gd name="connsiteY2110" fmla="*/ 462449 h 508019"/>
              <a:gd name="connsiteX2111" fmla="*/ 195008 w 466367"/>
              <a:gd name="connsiteY2111" fmla="*/ 462736 h 508019"/>
              <a:gd name="connsiteX2112" fmla="*/ 194330 w 466367"/>
              <a:gd name="connsiteY2112" fmla="*/ 463023 h 508019"/>
              <a:gd name="connsiteX2113" fmla="*/ 194095 w 466367"/>
              <a:gd name="connsiteY2113" fmla="*/ 463310 h 508019"/>
              <a:gd name="connsiteX2114" fmla="*/ 193886 w 466367"/>
              <a:gd name="connsiteY2114" fmla="*/ 463310 h 508019"/>
              <a:gd name="connsiteX2115" fmla="*/ 193652 w 466367"/>
              <a:gd name="connsiteY2115" fmla="*/ 463884 h 508019"/>
              <a:gd name="connsiteX2116" fmla="*/ 193209 w 466367"/>
              <a:gd name="connsiteY2116" fmla="*/ 464458 h 508019"/>
              <a:gd name="connsiteX2117" fmla="*/ 192740 w 466367"/>
              <a:gd name="connsiteY2117" fmla="*/ 465632 h 508019"/>
              <a:gd name="connsiteX2118" fmla="*/ 191619 w 466367"/>
              <a:gd name="connsiteY2118" fmla="*/ 467353 h 508019"/>
              <a:gd name="connsiteX2119" fmla="*/ 190498 w 466367"/>
              <a:gd name="connsiteY2119" fmla="*/ 468214 h 508019"/>
              <a:gd name="connsiteX2120" fmla="*/ 188699 w 466367"/>
              <a:gd name="connsiteY2120" fmla="*/ 469101 h 508019"/>
              <a:gd name="connsiteX2121" fmla="*/ 188230 w 466367"/>
              <a:gd name="connsiteY2121" fmla="*/ 469388 h 508019"/>
              <a:gd name="connsiteX2122" fmla="*/ 186223 w 466367"/>
              <a:gd name="connsiteY2122" fmla="*/ 469962 h 508019"/>
              <a:gd name="connsiteX2123" fmla="*/ 185754 w 466367"/>
              <a:gd name="connsiteY2123" fmla="*/ 470249 h 508019"/>
              <a:gd name="connsiteX2124" fmla="*/ 185311 w 466367"/>
              <a:gd name="connsiteY2124" fmla="*/ 470823 h 508019"/>
              <a:gd name="connsiteX2125" fmla="*/ 184633 w 466367"/>
              <a:gd name="connsiteY2125" fmla="*/ 471397 h 508019"/>
              <a:gd name="connsiteX2126" fmla="*/ 184190 w 466367"/>
              <a:gd name="connsiteY2126" fmla="*/ 472570 h 508019"/>
              <a:gd name="connsiteX2127" fmla="*/ 183721 w 466367"/>
              <a:gd name="connsiteY2127" fmla="*/ 474292 h 508019"/>
              <a:gd name="connsiteX2128" fmla="*/ 183512 w 466367"/>
              <a:gd name="connsiteY2128" fmla="*/ 475153 h 508019"/>
              <a:gd name="connsiteX2129" fmla="*/ 182834 w 466367"/>
              <a:gd name="connsiteY2129" fmla="*/ 476327 h 508019"/>
              <a:gd name="connsiteX2130" fmla="*/ 182365 w 466367"/>
              <a:gd name="connsiteY2130" fmla="*/ 476614 h 508019"/>
              <a:gd name="connsiteX2131" fmla="*/ 181922 w 466367"/>
              <a:gd name="connsiteY2131" fmla="*/ 477187 h 508019"/>
              <a:gd name="connsiteX2132" fmla="*/ 180801 w 466367"/>
              <a:gd name="connsiteY2132" fmla="*/ 477762 h 508019"/>
              <a:gd name="connsiteX2133" fmla="*/ 180358 w 466367"/>
              <a:gd name="connsiteY2133" fmla="*/ 477762 h 508019"/>
              <a:gd name="connsiteX2134" fmla="*/ 179680 w 466367"/>
              <a:gd name="connsiteY2134" fmla="*/ 477762 h 508019"/>
              <a:gd name="connsiteX2135" fmla="*/ 178768 w 466367"/>
              <a:gd name="connsiteY2135" fmla="*/ 477762 h 508019"/>
              <a:gd name="connsiteX2136" fmla="*/ 176734 w 466367"/>
              <a:gd name="connsiteY2136" fmla="*/ 478335 h 508019"/>
              <a:gd name="connsiteX2137" fmla="*/ 175848 w 466367"/>
              <a:gd name="connsiteY2137" fmla="*/ 478335 h 508019"/>
              <a:gd name="connsiteX2138" fmla="*/ 175379 w 466367"/>
              <a:gd name="connsiteY2138" fmla="*/ 478335 h 508019"/>
              <a:gd name="connsiteX2139" fmla="*/ 174493 w 466367"/>
              <a:gd name="connsiteY2139" fmla="*/ 478049 h 508019"/>
              <a:gd name="connsiteX2140" fmla="*/ 173346 w 466367"/>
              <a:gd name="connsiteY2140" fmla="*/ 477187 h 508019"/>
              <a:gd name="connsiteX2141" fmla="*/ 172225 w 466367"/>
              <a:gd name="connsiteY2141" fmla="*/ 476901 h 508019"/>
              <a:gd name="connsiteX2142" fmla="*/ 171547 w 466367"/>
              <a:gd name="connsiteY2142" fmla="*/ 476614 h 508019"/>
              <a:gd name="connsiteX2143" fmla="*/ 170869 w 466367"/>
              <a:gd name="connsiteY2143" fmla="*/ 476901 h 508019"/>
              <a:gd name="connsiteX2144" fmla="*/ 170192 w 466367"/>
              <a:gd name="connsiteY2144" fmla="*/ 476901 h 508019"/>
              <a:gd name="connsiteX2145" fmla="*/ 169748 w 466367"/>
              <a:gd name="connsiteY2145" fmla="*/ 477474 h 508019"/>
              <a:gd name="connsiteX2146" fmla="*/ 169070 w 466367"/>
              <a:gd name="connsiteY2146" fmla="*/ 477474 h 508019"/>
              <a:gd name="connsiteX2147" fmla="*/ 168836 w 466367"/>
              <a:gd name="connsiteY2147" fmla="*/ 477762 h 508019"/>
              <a:gd name="connsiteX2148" fmla="*/ 168393 w 466367"/>
              <a:gd name="connsiteY2148" fmla="*/ 478049 h 508019"/>
              <a:gd name="connsiteX2149" fmla="*/ 168393 w 466367"/>
              <a:gd name="connsiteY2149" fmla="*/ 478622 h 508019"/>
              <a:gd name="connsiteX2150" fmla="*/ 166360 w 466367"/>
              <a:gd name="connsiteY2150" fmla="*/ 480657 h 508019"/>
              <a:gd name="connsiteX2151" fmla="*/ 166151 w 466367"/>
              <a:gd name="connsiteY2151" fmla="*/ 480944 h 508019"/>
              <a:gd name="connsiteX2152" fmla="*/ 165474 w 466367"/>
              <a:gd name="connsiteY2152" fmla="*/ 481231 h 508019"/>
              <a:gd name="connsiteX2153" fmla="*/ 164796 w 466367"/>
              <a:gd name="connsiteY2153" fmla="*/ 480944 h 508019"/>
              <a:gd name="connsiteX2154" fmla="*/ 164326 w 466367"/>
              <a:gd name="connsiteY2154" fmla="*/ 480657 h 508019"/>
              <a:gd name="connsiteX2155" fmla="*/ 164118 w 466367"/>
              <a:gd name="connsiteY2155" fmla="*/ 480657 h 508019"/>
              <a:gd name="connsiteX2156" fmla="*/ 163649 w 466367"/>
              <a:gd name="connsiteY2156" fmla="*/ 480083 h 508019"/>
              <a:gd name="connsiteX2157" fmla="*/ 162971 w 466367"/>
              <a:gd name="connsiteY2157" fmla="*/ 479483 h 508019"/>
              <a:gd name="connsiteX2158" fmla="*/ 162971 w 466367"/>
              <a:gd name="connsiteY2158" fmla="*/ 479196 h 508019"/>
              <a:gd name="connsiteX2159" fmla="*/ 162762 w 466367"/>
              <a:gd name="connsiteY2159" fmla="*/ 478909 h 508019"/>
              <a:gd name="connsiteX2160" fmla="*/ 162762 w 466367"/>
              <a:gd name="connsiteY2160" fmla="*/ 478335 h 508019"/>
              <a:gd name="connsiteX2161" fmla="*/ 162762 w 466367"/>
              <a:gd name="connsiteY2161" fmla="*/ 477474 h 508019"/>
              <a:gd name="connsiteX2162" fmla="*/ 162528 w 466367"/>
              <a:gd name="connsiteY2162" fmla="*/ 476327 h 508019"/>
              <a:gd name="connsiteX2163" fmla="*/ 161850 w 466367"/>
              <a:gd name="connsiteY2163" fmla="*/ 475440 h 508019"/>
              <a:gd name="connsiteX2164" fmla="*/ 160495 w 466367"/>
              <a:gd name="connsiteY2164" fmla="*/ 474292 h 508019"/>
              <a:gd name="connsiteX2165" fmla="*/ 158696 w 466367"/>
              <a:gd name="connsiteY2165" fmla="*/ 473144 h 508019"/>
              <a:gd name="connsiteX2166" fmla="*/ 157784 w 466367"/>
              <a:gd name="connsiteY2166" fmla="*/ 472570 h 508019"/>
              <a:gd name="connsiteX2167" fmla="*/ 156663 w 466367"/>
              <a:gd name="connsiteY2167" fmla="*/ 471996 h 508019"/>
              <a:gd name="connsiteX2168" fmla="*/ 155776 w 466367"/>
              <a:gd name="connsiteY2168" fmla="*/ 471996 h 508019"/>
              <a:gd name="connsiteX2169" fmla="*/ 152831 w 466367"/>
              <a:gd name="connsiteY2169" fmla="*/ 471397 h 508019"/>
              <a:gd name="connsiteX2170" fmla="*/ 151945 w 466367"/>
              <a:gd name="connsiteY2170" fmla="*/ 471110 h 508019"/>
              <a:gd name="connsiteX2171" fmla="*/ 149911 w 466367"/>
              <a:gd name="connsiteY2171" fmla="*/ 471110 h 508019"/>
              <a:gd name="connsiteX2172" fmla="*/ 149677 w 466367"/>
              <a:gd name="connsiteY2172" fmla="*/ 471110 h 508019"/>
              <a:gd name="connsiteX2173" fmla="*/ 148999 w 466367"/>
              <a:gd name="connsiteY2173" fmla="*/ 470823 h 508019"/>
              <a:gd name="connsiteX2174" fmla="*/ 147878 w 466367"/>
              <a:gd name="connsiteY2174" fmla="*/ 470249 h 508019"/>
              <a:gd name="connsiteX2175" fmla="*/ 147643 w 466367"/>
              <a:gd name="connsiteY2175" fmla="*/ 470536 h 508019"/>
              <a:gd name="connsiteX2176" fmla="*/ 146757 w 466367"/>
              <a:gd name="connsiteY2176" fmla="*/ 470249 h 508019"/>
              <a:gd name="connsiteX2177" fmla="*/ 146288 w 466367"/>
              <a:gd name="connsiteY2177" fmla="*/ 469675 h 508019"/>
              <a:gd name="connsiteX2178" fmla="*/ 145845 w 466367"/>
              <a:gd name="connsiteY2178" fmla="*/ 469101 h 508019"/>
              <a:gd name="connsiteX2179" fmla="*/ 144724 w 466367"/>
              <a:gd name="connsiteY2179" fmla="*/ 468214 h 508019"/>
              <a:gd name="connsiteX2180" fmla="*/ 144046 w 466367"/>
              <a:gd name="connsiteY2180" fmla="*/ 467640 h 508019"/>
              <a:gd name="connsiteX2181" fmla="*/ 142691 w 466367"/>
              <a:gd name="connsiteY2181" fmla="*/ 466779 h 508019"/>
              <a:gd name="connsiteX2182" fmla="*/ 141778 w 466367"/>
              <a:gd name="connsiteY2182" fmla="*/ 466492 h 508019"/>
              <a:gd name="connsiteX2183" fmla="*/ 140892 w 466367"/>
              <a:gd name="connsiteY2183" fmla="*/ 466206 h 508019"/>
              <a:gd name="connsiteX2184" fmla="*/ 139537 w 466367"/>
              <a:gd name="connsiteY2184" fmla="*/ 466492 h 508019"/>
              <a:gd name="connsiteX2185" fmla="*/ 137946 w 466367"/>
              <a:gd name="connsiteY2185" fmla="*/ 466779 h 508019"/>
              <a:gd name="connsiteX2186" fmla="*/ 136591 w 466367"/>
              <a:gd name="connsiteY2186" fmla="*/ 467353 h 508019"/>
              <a:gd name="connsiteX2187" fmla="*/ 135705 w 466367"/>
              <a:gd name="connsiteY2187" fmla="*/ 467640 h 508019"/>
              <a:gd name="connsiteX2188" fmla="*/ 135027 w 466367"/>
              <a:gd name="connsiteY2188" fmla="*/ 467927 h 508019"/>
              <a:gd name="connsiteX2189" fmla="*/ 133671 w 466367"/>
              <a:gd name="connsiteY2189" fmla="*/ 468214 h 508019"/>
              <a:gd name="connsiteX2190" fmla="*/ 133437 w 466367"/>
              <a:gd name="connsiteY2190" fmla="*/ 468214 h 508019"/>
              <a:gd name="connsiteX2191" fmla="*/ 133202 w 466367"/>
              <a:gd name="connsiteY2191" fmla="*/ 468214 h 508019"/>
              <a:gd name="connsiteX2192" fmla="*/ 132759 w 466367"/>
              <a:gd name="connsiteY2192" fmla="*/ 468527 h 508019"/>
              <a:gd name="connsiteX2193" fmla="*/ 132316 w 466367"/>
              <a:gd name="connsiteY2193" fmla="*/ 469101 h 508019"/>
              <a:gd name="connsiteX2194" fmla="*/ 131873 w 466367"/>
              <a:gd name="connsiteY2194" fmla="*/ 468814 h 508019"/>
              <a:gd name="connsiteX2195" fmla="*/ 131404 w 466367"/>
              <a:gd name="connsiteY2195" fmla="*/ 468814 h 508019"/>
              <a:gd name="connsiteX2196" fmla="*/ 130960 w 466367"/>
              <a:gd name="connsiteY2196" fmla="*/ 469101 h 508019"/>
              <a:gd name="connsiteX2197" fmla="*/ 130048 w 466367"/>
              <a:gd name="connsiteY2197" fmla="*/ 469388 h 508019"/>
              <a:gd name="connsiteX2198" fmla="*/ 129605 w 466367"/>
              <a:gd name="connsiteY2198" fmla="*/ 469675 h 508019"/>
              <a:gd name="connsiteX2199" fmla="*/ 129370 w 466367"/>
              <a:gd name="connsiteY2199" fmla="*/ 469675 h 508019"/>
              <a:gd name="connsiteX2200" fmla="*/ 128692 w 466367"/>
              <a:gd name="connsiteY2200" fmla="*/ 470536 h 508019"/>
              <a:gd name="connsiteX2201" fmla="*/ 128484 w 466367"/>
              <a:gd name="connsiteY2201" fmla="*/ 470823 h 508019"/>
              <a:gd name="connsiteX2202" fmla="*/ 128250 w 466367"/>
              <a:gd name="connsiteY2202" fmla="*/ 471110 h 508019"/>
              <a:gd name="connsiteX2203" fmla="*/ 128041 w 466367"/>
              <a:gd name="connsiteY2203" fmla="*/ 472570 h 508019"/>
              <a:gd name="connsiteX2204" fmla="*/ 128041 w 466367"/>
              <a:gd name="connsiteY2204" fmla="*/ 473431 h 508019"/>
              <a:gd name="connsiteX2205" fmla="*/ 127806 w 466367"/>
              <a:gd name="connsiteY2205" fmla="*/ 474579 h 508019"/>
              <a:gd name="connsiteX2206" fmla="*/ 127363 w 466367"/>
              <a:gd name="connsiteY2206" fmla="*/ 475440 h 508019"/>
              <a:gd name="connsiteX2207" fmla="*/ 126894 w 466367"/>
              <a:gd name="connsiteY2207" fmla="*/ 476040 h 508019"/>
              <a:gd name="connsiteX2208" fmla="*/ 126686 w 466367"/>
              <a:gd name="connsiteY2208" fmla="*/ 476327 h 508019"/>
              <a:gd name="connsiteX2209" fmla="*/ 126451 w 466367"/>
              <a:gd name="connsiteY2209" fmla="*/ 476614 h 508019"/>
              <a:gd name="connsiteX2210" fmla="*/ 126008 w 466367"/>
              <a:gd name="connsiteY2210" fmla="*/ 476614 h 508019"/>
              <a:gd name="connsiteX2211" fmla="*/ 125538 w 466367"/>
              <a:gd name="connsiteY2211" fmla="*/ 476901 h 508019"/>
              <a:gd name="connsiteX2212" fmla="*/ 125095 w 466367"/>
              <a:gd name="connsiteY2212" fmla="*/ 476614 h 508019"/>
              <a:gd name="connsiteX2213" fmla="*/ 123740 w 466367"/>
              <a:gd name="connsiteY2213" fmla="*/ 476614 h 508019"/>
              <a:gd name="connsiteX2214" fmla="*/ 123062 w 466367"/>
              <a:gd name="connsiteY2214" fmla="*/ 476327 h 508019"/>
              <a:gd name="connsiteX2215" fmla="*/ 121029 w 466367"/>
              <a:gd name="connsiteY2215" fmla="*/ 475153 h 508019"/>
              <a:gd name="connsiteX2216" fmla="*/ 120586 w 466367"/>
              <a:gd name="connsiteY2216" fmla="*/ 475153 h 508019"/>
              <a:gd name="connsiteX2217" fmla="*/ 120143 w 466367"/>
              <a:gd name="connsiteY2217" fmla="*/ 474866 h 508019"/>
              <a:gd name="connsiteX2218" fmla="*/ 119673 w 466367"/>
              <a:gd name="connsiteY2218" fmla="*/ 474579 h 508019"/>
              <a:gd name="connsiteX2219" fmla="*/ 119673 w 466367"/>
              <a:gd name="connsiteY2219" fmla="*/ 474292 h 508019"/>
              <a:gd name="connsiteX2220" fmla="*/ 119230 w 466367"/>
              <a:gd name="connsiteY2220" fmla="*/ 474292 h 508019"/>
              <a:gd name="connsiteX2221" fmla="*/ 117432 w 466367"/>
              <a:gd name="connsiteY2221" fmla="*/ 474005 h 508019"/>
              <a:gd name="connsiteX2222" fmla="*/ 116076 w 466367"/>
              <a:gd name="connsiteY2222" fmla="*/ 473718 h 508019"/>
              <a:gd name="connsiteX2223" fmla="*/ 115164 w 466367"/>
              <a:gd name="connsiteY2223" fmla="*/ 473431 h 508019"/>
              <a:gd name="connsiteX2224" fmla="*/ 114721 w 466367"/>
              <a:gd name="connsiteY2224" fmla="*/ 473431 h 508019"/>
              <a:gd name="connsiteX2225" fmla="*/ 114486 w 466367"/>
              <a:gd name="connsiteY2225" fmla="*/ 473431 h 508019"/>
              <a:gd name="connsiteX2226" fmla="*/ 114043 w 466367"/>
              <a:gd name="connsiteY2226" fmla="*/ 472857 h 508019"/>
              <a:gd name="connsiteX2227" fmla="*/ 113808 w 466367"/>
              <a:gd name="connsiteY2227" fmla="*/ 472570 h 508019"/>
              <a:gd name="connsiteX2228" fmla="*/ 113600 w 466367"/>
              <a:gd name="connsiteY2228" fmla="*/ 472283 h 508019"/>
              <a:gd name="connsiteX2229" fmla="*/ 113365 w 466367"/>
              <a:gd name="connsiteY2229" fmla="*/ 471397 h 508019"/>
              <a:gd name="connsiteX2230" fmla="*/ 113157 w 466367"/>
              <a:gd name="connsiteY2230" fmla="*/ 470823 h 508019"/>
              <a:gd name="connsiteX2231" fmla="*/ 112922 w 466367"/>
              <a:gd name="connsiteY2231" fmla="*/ 468814 h 508019"/>
              <a:gd name="connsiteX2232" fmla="*/ 112479 w 466367"/>
              <a:gd name="connsiteY2232" fmla="*/ 467353 h 508019"/>
              <a:gd name="connsiteX2233" fmla="*/ 112010 w 466367"/>
              <a:gd name="connsiteY2233" fmla="*/ 466779 h 508019"/>
              <a:gd name="connsiteX2234" fmla="*/ 111801 w 466367"/>
              <a:gd name="connsiteY2234" fmla="*/ 466492 h 508019"/>
              <a:gd name="connsiteX2235" fmla="*/ 110889 w 466367"/>
              <a:gd name="connsiteY2235" fmla="*/ 466206 h 508019"/>
              <a:gd name="connsiteX2236" fmla="*/ 109976 w 466367"/>
              <a:gd name="connsiteY2236" fmla="*/ 465919 h 508019"/>
              <a:gd name="connsiteX2237" fmla="*/ 109090 w 466367"/>
              <a:gd name="connsiteY2237" fmla="*/ 465632 h 508019"/>
              <a:gd name="connsiteX2238" fmla="*/ 108412 w 466367"/>
              <a:gd name="connsiteY2238" fmla="*/ 465345 h 508019"/>
              <a:gd name="connsiteX2239" fmla="*/ 108178 w 466367"/>
              <a:gd name="connsiteY2239" fmla="*/ 465345 h 508019"/>
              <a:gd name="connsiteX2240" fmla="*/ 107969 w 466367"/>
              <a:gd name="connsiteY2240" fmla="*/ 465058 h 508019"/>
              <a:gd name="connsiteX2241" fmla="*/ 107057 w 466367"/>
              <a:gd name="connsiteY2241" fmla="*/ 464458 h 508019"/>
              <a:gd name="connsiteX2242" fmla="*/ 106614 w 466367"/>
              <a:gd name="connsiteY2242" fmla="*/ 464171 h 508019"/>
              <a:gd name="connsiteX2243" fmla="*/ 106379 w 466367"/>
              <a:gd name="connsiteY2243" fmla="*/ 463884 h 508019"/>
              <a:gd name="connsiteX2244" fmla="*/ 106379 w 466367"/>
              <a:gd name="connsiteY2244" fmla="*/ 463597 h 508019"/>
              <a:gd name="connsiteX2245" fmla="*/ 106145 w 466367"/>
              <a:gd name="connsiteY2245" fmla="*/ 463310 h 508019"/>
              <a:gd name="connsiteX2246" fmla="*/ 106145 w 466367"/>
              <a:gd name="connsiteY2246" fmla="*/ 463023 h 508019"/>
              <a:gd name="connsiteX2247" fmla="*/ 106145 w 466367"/>
              <a:gd name="connsiteY2247" fmla="*/ 462449 h 508019"/>
              <a:gd name="connsiteX2248" fmla="*/ 105936 w 466367"/>
              <a:gd name="connsiteY2248" fmla="*/ 461562 h 508019"/>
              <a:gd name="connsiteX2249" fmla="*/ 105701 w 466367"/>
              <a:gd name="connsiteY2249" fmla="*/ 460988 h 508019"/>
              <a:gd name="connsiteX2250" fmla="*/ 105467 w 466367"/>
              <a:gd name="connsiteY2250" fmla="*/ 460415 h 508019"/>
              <a:gd name="connsiteX2251" fmla="*/ 105467 w 466367"/>
              <a:gd name="connsiteY2251" fmla="*/ 460128 h 508019"/>
              <a:gd name="connsiteX2252" fmla="*/ 105024 w 466367"/>
              <a:gd name="connsiteY2252" fmla="*/ 459554 h 508019"/>
              <a:gd name="connsiteX2253" fmla="*/ 104789 w 466367"/>
              <a:gd name="connsiteY2253" fmla="*/ 459554 h 508019"/>
              <a:gd name="connsiteX2254" fmla="*/ 104346 w 466367"/>
              <a:gd name="connsiteY2254" fmla="*/ 458980 h 508019"/>
              <a:gd name="connsiteX2255" fmla="*/ 103460 w 466367"/>
              <a:gd name="connsiteY2255" fmla="*/ 458380 h 508019"/>
              <a:gd name="connsiteX2256" fmla="*/ 102782 w 466367"/>
              <a:gd name="connsiteY2256" fmla="*/ 458093 h 508019"/>
              <a:gd name="connsiteX2257" fmla="*/ 101192 w 466367"/>
              <a:gd name="connsiteY2257" fmla="*/ 457519 h 508019"/>
              <a:gd name="connsiteX2258" fmla="*/ 99393 w 466367"/>
              <a:gd name="connsiteY2258" fmla="*/ 457232 h 508019"/>
              <a:gd name="connsiteX2259" fmla="*/ 98481 w 466367"/>
              <a:gd name="connsiteY2259" fmla="*/ 456945 h 508019"/>
              <a:gd name="connsiteX2260" fmla="*/ 98037 w 466367"/>
              <a:gd name="connsiteY2260" fmla="*/ 456945 h 508019"/>
              <a:gd name="connsiteX2261" fmla="*/ 96917 w 466367"/>
              <a:gd name="connsiteY2261" fmla="*/ 456658 h 508019"/>
              <a:gd name="connsiteX2262" fmla="*/ 96682 w 466367"/>
              <a:gd name="connsiteY2262" fmla="*/ 456658 h 508019"/>
              <a:gd name="connsiteX2263" fmla="*/ 96682 w 466367"/>
              <a:gd name="connsiteY2263" fmla="*/ 456371 h 508019"/>
              <a:gd name="connsiteX2264" fmla="*/ 95092 w 466367"/>
              <a:gd name="connsiteY2264" fmla="*/ 455197 h 508019"/>
              <a:gd name="connsiteX2265" fmla="*/ 93971 w 466367"/>
              <a:gd name="connsiteY2265" fmla="*/ 454623 h 508019"/>
              <a:gd name="connsiteX2266" fmla="*/ 93528 w 466367"/>
              <a:gd name="connsiteY2266" fmla="*/ 454623 h 508019"/>
              <a:gd name="connsiteX2267" fmla="*/ 93293 w 466367"/>
              <a:gd name="connsiteY2267" fmla="*/ 454623 h 508019"/>
              <a:gd name="connsiteX2268" fmla="*/ 93085 w 466367"/>
              <a:gd name="connsiteY2268" fmla="*/ 454623 h 508019"/>
              <a:gd name="connsiteX2269" fmla="*/ 91729 w 466367"/>
              <a:gd name="connsiteY2269" fmla="*/ 454623 h 508019"/>
              <a:gd name="connsiteX2270" fmla="*/ 91260 w 466367"/>
              <a:gd name="connsiteY2270" fmla="*/ 454623 h 508019"/>
              <a:gd name="connsiteX2271" fmla="*/ 89462 w 466367"/>
              <a:gd name="connsiteY2271" fmla="*/ 455484 h 508019"/>
              <a:gd name="connsiteX2272" fmla="*/ 88341 w 466367"/>
              <a:gd name="connsiteY2272" fmla="*/ 455484 h 508019"/>
              <a:gd name="connsiteX2273" fmla="*/ 86751 w 466367"/>
              <a:gd name="connsiteY2273" fmla="*/ 456084 h 508019"/>
              <a:gd name="connsiteX2274" fmla="*/ 86542 w 466367"/>
              <a:gd name="connsiteY2274" fmla="*/ 456371 h 508019"/>
              <a:gd name="connsiteX2275" fmla="*/ 85864 w 466367"/>
              <a:gd name="connsiteY2275" fmla="*/ 456371 h 508019"/>
              <a:gd name="connsiteX2276" fmla="*/ 85187 w 466367"/>
              <a:gd name="connsiteY2276" fmla="*/ 456658 h 508019"/>
              <a:gd name="connsiteX2277" fmla="*/ 84274 w 466367"/>
              <a:gd name="connsiteY2277" fmla="*/ 456945 h 508019"/>
              <a:gd name="connsiteX2278" fmla="*/ 83388 w 466367"/>
              <a:gd name="connsiteY2278" fmla="*/ 456945 h 508019"/>
              <a:gd name="connsiteX2279" fmla="*/ 82033 w 466367"/>
              <a:gd name="connsiteY2279" fmla="*/ 456945 h 508019"/>
              <a:gd name="connsiteX2280" fmla="*/ 81355 w 466367"/>
              <a:gd name="connsiteY2280" fmla="*/ 456945 h 508019"/>
              <a:gd name="connsiteX2281" fmla="*/ 78878 w 466367"/>
              <a:gd name="connsiteY2281" fmla="*/ 456371 h 508019"/>
              <a:gd name="connsiteX2282" fmla="*/ 77288 w 466367"/>
              <a:gd name="connsiteY2282" fmla="*/ 455797 h 508019"/>
              <a:gd name="connsiteX2283" fmla="*/ 76845 w 466367"/>
              <a:gd name="connsiteY2283" fmla="*/ 455484 h 508019"/>
              <a:gd name="connsiteX2284" fmla="*/ 76376 w 466367"/>
              <a:gd name="connsiteY2284" fmla="*/ 455197 h 508019"/>
              <a:gd name="connsiteX2285" fmla="*/ 74812 w 466367"/>
              <a:gd name="connsiteY2285" fmla="*/ 454336 h 508019"/>
              <a:gd name="connsiteX2286" fmla="*/ 74369 w 466367"/>
              <a:gd name="connsiteY2286" fmla="*/ 454336 h 508019"/>
              <a:gd name="connsiteX2287" fmla="*/ 73456 w 466367"/>
              <a:gd name="connsiteY2287" fmla="*/ 454049 h 508019"/>
              <a:gd name="connsiteX2288" fmla="*/ 72544 w 466367"/>
              <a:gd name="connsiteY2288" fmla="*/ 453763 h 508019"/>
              <a:gd name="connsiteX2289" fmla="*/ 72101 w 466367"/>
              <a:gd name="connsiteY2289" fmla="*/ 453476 h 508019"/>
              <a:gd name="connsiteX2290" fmla="*/ 68504 w 466367"/>
              <a:gd name="connsiteY2290" fmla="*/ 452902 h 508019"/>
              <a:gd name="connsiteX2291" fmla="*/ 67591 w 466367"/>
              <a:gd name="connsiteY2291" fmla="*/ 452589 h 508019"/>
              <a:gd name="connsiteX2292" fmla="*/ 66679 w 466367"/>
              <a:gd name="connsiteY2292" fmla="*/ 452589 h 508019"/>
              <a:gd name="connsiteX2293" fmla="*/ 66001 w 466367"/>
              <a:gd name="connsiteY2293" fmla="*/ 452015 h 508019"/>
              <a:gd name="connsiteX2294" fmla="*/ 65115 w 466367"/>
              <a:gd name="connsiteY2294" fmla="*/ 451154 h 508019"/>
              <a:gd name="connsiteX2295" fmla="*/ 64880 w 466367"/>
              <a:gd name="connsiteY2295" fmla="*/ 450867 h 508019"/>
              <a:gd name="connsiteX2296" fmla="*/ 64646 w 466367"/>
              <a:gd name="connsiteY2296" fmla="*/ 450293 h 508019"/>
              <a:gd name="connsiteX2297" fmla="*/ 64437 w 466367"/>
              <a:gd name="connsiteY2297" fmla="*/ 450006 h 508019"/>
              <a:gd name="connsiteX2298" fmla="*/ 63994 w 466367"/>
              <a:gd name="connsiteY2298" fmla="*/ 449119 h 508019"/>
              <a:gd name="connsiteX2299" fmla="*/ 63994 w 466367"/>
              <a:gd name="connsiteY2299" fmla="*/ 448545 h 508019"/>
              <a:gd name="connsiteX2300" fmla="*/ 63759 w 466367"/>
              <a:gd name="connsiteY2300" fmla="*/ 446798 h 508019"/>
              <a:gd name="connsiteX2301" fmla="*/ 63759 w 466367"/>
              <a:gd name="connsiteY2301" fmla="*/ 445363 h 508019"/>
              <a:gd name="connsiteX2302" fmla="*/ 63759 w 466367"/>
              <a:gd name="connsiteY2302" fmla="*/ 445076 h 508019"/>
              <a:gd name="connsiteX2303" fmla="*/ 63759 w 466367"/>
              <a:gd name="connsiteY2303" fmla="*/ 444502 h 508019"/>
              <a:gd name="connsiteX2304" fmla="*/ 63759 w 466367"/>
              <a:gd name="connsiteY2304" fmla="*/ 443615 h 508019"/>
              <a:gd name="connsiteX2305" fmla="*/ 63759 w 466367"/>
              <a:gd name="connsiteY2305" fmla="*/ 442754 h 508019"/>
              <a:gd name="connsiteX2306" fmla="*/ 63759 w 466367"/>
              <a:gd name="connsiteY2306" fmla="*/ 442468 h 508019"/>
              <a:gd name="connsiteX2307" fmla="*/ 63759 w 466367"/>
              <a:gd name="connsiteY2307" fmla="*/ 441580 h 508019"/>
              <a:gd name="connsiteX2308" fmla="*/ 63759 w 466367"/>
              <a:gd name="connsiteY2308" fmla="*/ 441007 h 508019"/>
              <a:gd name="connsiteX2309" fmla="*/ 63525 w 466367"/>
              <a:gd name="connsiteY2309" fmla="*/ 439859 h 508019"/>
              <a:gd name="connsiteX2310" fmla="*/ 62847 w 466367"/>
              <a:gd name="connsiteY2310" fmla="*/ 438685 h 508019"/>
              <a:gd name="connsiteX2311" fmla="*/ 62638 w 466367"/>
              <a:gd name="connsiteY2311" fmla="*/ 438398 h 508019"/>
              <a:gd name="connsiteX2312" fmla="*/ 62404 w 466367"/>
              <a:gd name="connsiteY2312" fmla="*/ 437824 h 508019"/>
              <a:gd name="connsiteX2313" fmla="*/ 61048 w 466367"/>
              <a:gd name="connsiteY2313" fmla="*/ 435789 h 508019"/>
              <a:gd name="connsiteX2314" fmla="*/ 60814 w 466367"/>
              <a:gd name="connsiteY2314" fmla="*/ 435216 h 508019"/>
              <a:gd name="connsiteX2315" fmla="*/ 60605 w 466367"/>
              <a:gd name="connsiteY2315" fmla="*/ 434929 h 508019"/>
              <a:gd name="connsiteX2316" fmla="*/ 59250 w 466367"/>
              <a:gd name="connsiteY2316" fmla="*/ 433181 h 508019"/>
              <a:gd name="connsiteX2317" fmla="*/ 58807 w 466367"/>
              <a:gd name="connsiteY2317" fmla="*/ 432607 h 508019"/>
              <a:gd name="connsiteX2318" fmla="*/ 58572 w 466367"/>
              <a:gd name="connsiteY2318" fmla="*/ 432607 h 508019"/>
              <a:gd name="connsiteX2319" fmla="*/ 58129 w 466367"/>
              <a:gd name="connsiteY2319" fmla="*/ 431720 h 508019"/>
              <a:gd name="connsiteX2320" fmla="*/ 57659 w 466367"/>
              <a:gd name="connsiteY2320" fmla="*/ 431146 h 508019"/>
              <a:gd name="connsiteX2321" fmla="*/ 57217 w 466367"/>
              <a:gd name="connsiteY2321" fmla="*/ 429999 h 508019"/>
              <a:gd name="connsiteX2322" fmla="*/ 56982 w 466367"/>
              <a:gd name="connsiteY2322" fmla="*/ 429399 h 508019"/>
              <a:gd name="connsiteX2323" fmla="*/ 56982 w 466367"/>
              <a:gd name="connsiteY2323" fmla="*/ 428825 h 508019"/>
              <a:gd name="connsiteX2324" fmla="*/ 56982 w 466367"/>
              <a:gd name="connsiteY2324" fmla="*/ 427364 h 508019"/>
              <a:gd name="connsiteX2325" fmla="*/ 56773 w 466367"/>
              <a:gd name="connsiteY2325" fmla="*/ 427077 h 508019"/>
              <a:gd name="connsiteX2326" fmla="*/ 56773 w 466367"/>
              <a:gd name="connsiteY2326" fmla="*/ 426503 h 508019"/>
              <a:gd name="connsiteX2327" fmla="*/ 56773 w 466367"/>
              <a:gd name="connsiteY2327" fmla="*/ 426216 h 508019"/>
              <a:gd name="connsiteX2328" fmla="*/ 56539 w 466367"/>
              <a:gd name="connsiteY2328" fmla="*/ 425642 h 508019"/>
              <a:gd name="connsiteX2329" fmla="*/ 56096 w 466367"/>
              <a:gd name="connsiteY2329" fmla="*/ 424468 h 508019"/>
              <a:gd name="connsiteX2330" fmla="*/ 55861 w 466367"/>
              <a:gd name="connsiteY2330" fmla="*/ 424181 h 508019"/>
              <a:gd name="connsiteX2331" fmla="*/ 54949 w 466367"/>
              <a:gd name="connsiteY2331" fmla="*/ 422434 h 508019"/>
              <a:gd name="connsiteX2332" fmla="*/ 54297 w 466367"/>
              <a:gd name="connsiteY2332" fmla="*/ 421860 h 508019"/>
              <a:gd name="connsiteX2333" fmla="*/ 53619 w 466367"/>
              <a:gd name="connsiteY2333" fmla="*/ 420999 h 508019"/>
              <a:gd name="connsiteX2334" fmla="*/ 53385 w 466367"/>
              <a:gd name="connsiteY2334" fmla="*/ 420999 h 508019"/>
              <a:gd name="connsiteX2335" fmla="*/ 52707 w 466367"/>
              <a:gd name="connsiteY2335" fmla="*/ 420399 h 508019"/>
              <a:gd name="connsiteX2336" fmla="*/ 52472 w 466367"/>
              <a:gd name="connsiteY2336" fmla="*/ 420399 h 508019"/>
              <a:gd name="connsiteX2337" fmla="*/ 51586 w 466367"/>
              <a:gd name="connsiteY2337" fmla="*/ 419825 h 508019"/>
              <a:gd name="connsiteX2338" fmla="*/ 49996 w 466367"/>
              <a:gd name="connsiteY2338" fmla="*/ 419251 h 508019"/>
              <a:gd name="connsiteX2339" fmla="*/ 49787 w 466367"/>
              <a:gd name="connsiteY2339" fmla="*/ 419251 h 508019"/>
              <a:gd name="connsiteX2340" fmla="*/ 49553 w 466367"/>
              <a:gd name="connsiteY2340" fmla="*/ 418964 h 508019"/>
              <a:gd name="connsiteX2341" fmla="*/ 48640 w 466367"/>
              <a:gd name="connsiteY2341" fmla="*/ 418964 h 508019"/>
              <a:gd name="connsiteX2342" fmla="*/ 47076 w 466367"/>
              <a:gd name="connsiteY2342" fmla="*/ 418651 h 508019"/>
              <a:gd name="connsiteX2343" fmla="*/ 46842 w 466367"/>
              <a:gd name="connsiteY2343" fmla="*/ 418651 h 508019"/>
              <a:gd name="connsiteX2344" fmla="*/ 46164 w 466367"/>
              <a:gd name="connsiteY2344" fmla="*/ 418651 h 508019"/>
              <a:gd name="connsiteX2345" fmla="*/ 45929 w 466367"/>
              <a:gd name="connsiteY2345" fmla="*/ 418651 h 508019"/>
              <a:gd name="connsiteX2346" fmla="*/ 45486 w 466367"/>
              <a:gd name="connsiteY2346" fmla="*/ 418364 h 508019"/>
              <a:gd name="connsiteX2347" fmla="*/ 45251 w 466367"/>
              <a:gd name="connsiteY2347" fmla="*/ 418651 h 508019"/>
              <a:gd name="connsiteX2348" fmla="*/ 44809 w 466367"/>
              <a:gd name="connsiteY2348" fmla="*/ 418651 h 508019"/>
              <a:gd name="connsiteX2349" fmla="*/ 43245 w 466367"/>
              <a:gd name="connsiteY2349" fmla="*/ 417790 h 508019"/>
              <a:gd name="connsiteX2350" fmla="*/ 43010 w 466367"/>
              <a:gd name="connsiteY2350" fmla="*/ 417790 h 508019"/>
              <a:gd name="connsiteX2351" fmla="*/ 43010 w 466367"/>
              <a:gd name="connsiteY2351" fmla="*/ 417503 h 508019"/>
              <a:gd name="connsiteX2352" fmla="*/ 42775 w 466367"/>
              <a:gd name="connsiteY2352" fmla="*/ 417503 h 508019"/>
              <a:gd name="connsiteX2353" fmla="*/ 42567 w 466367"/>
              <a:gd name="connsiteY2353" fmla="*/ 417216 h 508019"/>
              <a:gd name="connsiteX2354" fmla="*/ 42332 w 466367"/>
              <a:gd name="connsiteY2354" fmla="*/ 416930 h 508019"/>
              <a:gd name="connsiteX2355" fmla="*/ 42097 w 466367"/>
              <a:gd name="connsiteY2355" fmla="*/ 415469 h 508019"/>
              <a:gd name="connsiteX2356" fmla="*/ 42097 w 466367"/>
              <a:gd name="connsiteY2356" fmla="*/ 414895 h 508019"/>
              <a:gd name="connsiteX2357" fmla="*/ 42097 w 466367"/>
              <a:gd name="connsiteY2357" fmla="*/ 414008 h 508019"/>
              <a:gd name="connsiteX2358" fmla="*/ 42097 w 466367"/>
              <a:gd name="connsiteY2358" fmla="*/ 413147 h 508019"/>
              <a:gd name="connsiteX2359" fmla="*/ 41889 w 466367"/>
              <a:gd name="connsiteY2359" fmla="*/ 412860 h 508019"/>
              <a:gd name="connsiteX2360" fmla="*/ 41889 w 466367"/>
              <a:gd name="connsiteY2360" fmla="*/ 411973 h 508019"/>
              <a:gd name="connsiteX2361" fmla="*/ 42097 w 466367"/>
              <a:gd name="connsiteY2361" fmla="*/ 411686 h 508019"/>
              <a:gd name="connsiteX2362" fmla="*/ 41889 w 466367"/>
              <a:gd name="connsiteY2362" fmla="*/ 410513 h 508019"/>
              <a:gd name="connsiteX2363" fmla="*/ 41655 w 466367"/>
              <a:gd name="connsiteY2363" fmla="*/ 410513 h 508019"/>
              <a:gd name="connsiteX2364" fmla="*/ 41211 w 466367"/>
              <a:gd name="connsiteY2364" fmla="*/ 409652 h 508019"/>
              <a:gd name="connsiteX2365" fmla="*/ 40742 w 466367"/>
              <a:gd name="connsiteY2365" fmla="*/ 409078 h 508019"/>
              <a:gd name="connsiteX2366" fmla="*/ 40742 w 466367"/>
              <a:gd name="connsiteY2366" fmla="*/ 408765 h 508019"/>
              <a:gd name="connsiteX2367" fmla="*/ 40299 w 466367"/>
              <a:gd name="connsiteY2367" fmla="*/ 408478 h 508019"/>
              <a:gd name="connsiteX2368" fmla="*/ 39621 w 466367"/>
              <a:gd name="connsiteY2368" fmla="*/ 408191 h 508019"/>
              <a:gd name="connsiteX2369" fmla="*/ 38943 w 466367"/>
              <a:gd name="connsiteY2369" fmla="*/ 407904 h 508019"/>
              <a:gd name="connsiteX2370" fmla="*/ 38735 w 466367"/>
              <a:gd name="connsiteY2370" fmla="*/ 407904 h 508019"/>
              <a:gd name="connsiteX2371" fmla="*/ 38057 w 466367"/>
              <a:gd name="connsiteY2371" fmla="*/ 407904 h 508019"/>
              <a:gd name="connsiteX2372" fmla="*/ 37822 w 466367"/>
              <a:gd name="connsiteY2372" fmla="*/ 407904 h 508019"/>
              <a:gd name="connsiteX2373" fmla="*/ 37379 w 466367"/>
              <a:gd name="connsiteY2373" fmla="*/ 408191 h 508019"/>
              <a:gd name="connsiteX2374" fmla="*/ 36910 w 466367"/>
              <a:gd name="connsiteY2374" fmla="*/ 408478 h 508019"/>
              <a:gd name="connsiteX2375" fmla="*/ 36467 w 466367"/>
              <a:gd name="connsiteY2375" fmla="*/ 409078 h 508019"/>
              <a:gd name="connsiteX2376" fmla="*/ 36024 w 466367"/>
              <a:gd name="connsiteY2376" fmla="*/ 409365 h 508019"/>
              <a:gd name="connsiteX2377" fmla="*/ 35555 w 466367"/>
              <a:gd name="connsiteY2377" fmla="*/ 410226 h 508019"/>
              <a:gd name="connsiteX2378" fmla="*/ 35555 w 466367"/>
              <a:gd name="connsiteY2378" fmla="*/ 410513 h 508019"/>
              <a:gd name="connsiteX2379" fmla="*/ 35346 w 466367"/>
              <a:gd name="connsiteY2379" fmla="*/ 410826 h 508019"/>
              <a:gd name="connsiteX2380" fmla="*/ 35112 w 466367"/>
              <a:gd name="connsiteY2380" fmla="*/ 410826 h 508019"/>
              <a:gd name="connsiteX2381" fmla="*/ 34903 w 466367"/>
              <a:gd name="connsiteY2381" fmla="*/ 411112 h 508019"/>
              <a:gd name="connsiteX2382" fmla="*/ 34668 w 466367"/>
              <a:gd name="connsiteY2382" fmla="*/ 411399 h 508019"/>
              <a:gd name="connsiteX2383" fmla="*/ 34225 w 466367"/>
              <a:gd name="connsiteY2383" fmla="*/ 411686 h 508019"/>
              <a:gd name="connsiteX2384" fmla="*/ 33756 w 466367"/>
              <a:gd name="connsiteY2384" fmla="*/ 411973 h 508019"/>
              <a:gd name="connsiteX2385" fmla="*/ 32635 w 466367"/>
              <a:gd name="connsiteY2385" fmla="*/ 411973 h 508019"/>
              <a:gd name="connsiteX2386" fmla="*/ 32401 w 466367"/>
              <a:gd name="connsiteY2386" fmla="*/ 411973 h 508019"/>
              <a:gd name="connsiteX2387" fmla="*/ 32192 w 466367"/>
              <a:gd name="connsiteY2387" fmla="*/ 411973 h 508019"/>
              <a:gd name="connsiteX2388" fmla="*/ 30837 w 466367"/>
              <a:gd name="connsiteY2388" fmla="*/ 411399 h 508019"/>
              <a:gd name="connsiteX2389" fmla="*/ 30393 w 466367"/>
              <a:gd name="connsiteY2389" fmla="*/ 411112 h 508019"/>
              <a:gd name="connsiteX2390" fmla="*/ 30159 w 466367"/>
              <a:gd name="connsiteY2390" fmla="*/ 411112 h 508019"/>
              <a:gd name="connsiteX2391" fmla="*/ 29247 w 466367"/>
              <a:gd name="connsiteY2391" fmla="*/ 411112 h 508019"/>
              <a:gd name="connsiteX2392" fmla="*/ 28803 w 466367"/>
              <a:gd name="connsiteY2392" fmla="*/ 411399 h 508019"/>
              <a:gd name="connsiteX2393" fmla="*/ 28569 w 466367"/>
              <a:gd name="connsiteY2393" fmla="*/ 411686 h 508019"/>
              <a:gd name="connsiteX2394" fmla="*/ 27891 w 466367"/>
              <a:gd name="connsiteY2394" fmla="*/ 412860 h 508019"/>
              <a:gd name="connsiteX2395" fmla="*/ 27682 w 466367"/>
              <a:gd name="connsiteY2395" fmla="*/ 412860 h 508019"/>
              <a:gd name="connsiteX2396" fmla="*/ 27004 w 466367"/>
              <a:gd name="connsiteY2396" fmla="*/ 413434 h 508019"/>
              <a:gd name="connsiteX2397" fmla="*/ 24737 w 466367"/>
              <a:gd name="connsiteY2397" fmla="*/ 414008 h 508019"/>
              <a:gd name="connsiteX2398" fmla="*/ 23850 w 466367"/>
              <a:gd name="connsiteY2398" fmla="*/ 414582 h 508019"/>
              <a:gd name="connsiteX2399" fmla="*/ 23381 w 466367"/>
              <a:gd name="connsiteY2399" fmla="*/ 414582 h 508019"/>
              <a:gd name="connsiteX2400" fmla="*/ 23173 w 466367"/>
              <a:gd name="connsiteY2400" fmla="*/ 414582 h 508019"/>
              <a:gd name="connsiteX2401" fmla="*/ 21817 w 466367"/>
              <a:gd name="connsiteY2401" fmla="*/ 414582 h 508019"/>
              <a:gd name="connsiteX2402" fmla="*/ 21348 w 466367"/>
              <a:gd name="connsiteY2402" fmla="*/ 414582 h 508019"/>
              <a:gd name="connsiteX2403" fmla="*/ 20462 w 466367"/>
              <a:gd name="connsiteY2403" fmla="*/ 414295 h 508019"/>
              <a:gd name="connsiteX2404" fmla="*/ 20019 w 466367"/>
              <a:gd name="connsiteY2404" fmla="*/ 413721 h 508019"/>
              <a:gd name="connsiteX2405" fmla="*/ 18429 w 466367"/>
              <a:gd name="connsiteY2405" fmla="*/ 412260 h 508019"/>
              <a:gd name="connsiteX2406" fmla="*/ 17751 w 466367"/>
              <a:gd name="connsiteY2406" fmla="*/ 411686 h 508019"/>
              <a:gd name="connsiteX2407" fmla="*/ 16839 w 466367"/>
              <a:gd name="connsiteY2407" fmla="*/ 411399 h 508019"/>
              <a:gd name="connsiteX2408" fmla="*/ 15509 w 466367"/>
              <a:gd name="connsiteY2408" fmla="*/ 411112 h 508019"/>
              <a:gd name="connsiteX2409" fmla="*/ 14831 w 466367"/>
              <a:gd name="connsiteY2409" fmla="*/ 410826 h 508019"/>
              <a:gd name="connsiteX2410" fmla="*/ 14154 w 466367"/>
              <a:gd name="connsiteY2410" fmla="*/ 410513 h 508019"/>
              <a:gd name="connsiteX2411" fmla="*/ 13919 w 466367"/>
              <a:gd name="connsiteY2411" fmla="*/ 409939 h 508019"/>
              <a:gd name="connsiteX2412" fmla="*/ 13476 w 466367"/>
              <a:gd name="connsiteY2412" fmla="*/ 409078 h 508019"/>
              <a:gd name="connsiteX2413" fmla="*/ 12798 w 466367"/>
              <a:gd name="connsiteY2413" fmla="*/ 408191 h 508019"/>
              <a:gd name="connsiteX2414" fmla="*/ 11886 w 466367"/>
              <a:gd name="connsiteY2414" fmla="*/ 406730 h 508019"/>
              <a:gd name="connsiteX2415" fmla="*/ 11651 w 466367"/>
              <a:gd name="connsiteY2415" fmla="*/ 406443 h 508019"/>
              <a:gd name="connsiteX2416" fmla="*/ 10973 w 466367"/>
              <a:gd name="connsiteY2416" fmla="*/ 405869 h 508019"/>
              <a:gd name="connsiteX2417" fmla="*/ 10530 w 466367"/>
              <a:gd name="connsiteY2417" fmla="*/ 405295 h 508019"/>
              <a:gd name="connsiteX2418" fmla="*/ 10322 w 466367"/>
              <a:gd name="connsiteY2418" fmla="*/ 405008 h 508019"/>
              <a:gd name="connsiteX2419" fmla="*/ 9644 w 466367"/>
              <a:gd name="connsiteY2419" fmla="*/ 404695 h 508019"/>
              <a:gd name="connsiteX2420" fmla="*/ 8288 w 466367"/>
              <a:gd name="connsiteY2420" fmla="*/ 404408 h 508019"/>
              <a:gd name="connsiteX2421" fmla="*/ 7611 w 466367"/>
              <a:gd name="connsiteY2421" fmla="*/ 404408 h 508019"/>
              <a:gd name="connsiteX2422" fmla="*/ 7141 w 466367"/>
              <a:gd name="connsiteY2422" fmla="*/ 404408 h 508019"/>
              <a:gd name="connsiteX2423" fmla="*/ 6698 w 466367"/>
              <a:gd name="connsiteY2423" fmla="*/ 404695 h 508019"/>
              <a:gd name="connsiteX2424" fmla="*/ 5812 w 466367"/>
              <a:gd name="connsiteY2424" fmla="*/ 405582 h 508019"/>
              <a:gd name="connsiteX2425" fmla="*/ 3987 w 466367"/>
              <a:gd name="connsiteY2425" fmla="*/ 408478 h 508019"/>
              <a:gd name="connsiteX2426" fmla="*/ 3544 w 466367"/>
              <a:gd name="connsiteY2426" fmla="*/ 408765 h 508019"/>
              <a:gd name="connsiteX2427" fmla="*/ 2867 w 466367"/>
              <a:gd name="connsiteY2427" fmla="*/ 409078 h 508019"/>
              <a:gd name="connsiteX2428" fmla="*/ 1068 w 466367"/>
              <a:gd name="connsiteY2428" fmla="*/ 409652 h 508019"/>
              <a:gd name="connsiteX2429" fmla="*/ 833 w 466367"/>
              <a:gd name="connsiteY2429" fmla="*/ 409939 h 508019"/>
              <a:gd name="connsiteX2430" fmla="*/ 156 w 466367"/>
              <a:gd name="connsiteY2430" fmla="*/ 410226 h 508019"/>
              <a:gd name="connsiteX2431" fmla="*/ 156 w 466367"/>
              <a:gd name="connsiteY2431" fmla="*/ 409365 h 508019"/>
              <a:gd name="connsiteX2432" fmla="*/ 156 w 466367"/>
              <a:gd name="connsiteY2432" fmla="*/ 408478 h 508019"/>
              <a:gd name="connsiteX2433" fmla="*/ 156 w 466367"/>
              <a:gd name="connsiteY2433" fmla="*/ 408191 h 508019"/>
              <a:gd name="connsiteX2434" fmla="*/ 156 w 466367"/>
              <a:gd name="connsiteY2434" fmla="*/ 406443 h 508019"/>
              <a:gd name="connsiteX2435" fmla="*/ 156 w 466367"/>
              <a:gd name="connsiteY2435" fmla="*/ 404408 h 508019"/>
              <a:gd name="connsiteX2436" fmla="*/ 156 w 466367"/>
              <a:gd name="connsiteY2436" fmla="*/ 404121 h 508019"/>
              <a:gd name="connsiteX2437" fmla="*/ 156 w 466367"/>
              <a:gd name="connsiteY2437" fmla="*/ 402948 h 508019"/>
              <a:gd name="connsiteX2438" fmla="*/ 156 w 466367"/>
              <a:gd name="connsiteY2438" fmla="*/ 402374 h 508019"/>
              <a:gd name="connsiteX2439" fmla="*/ 156 w 466367"/>
              <a:gd name="connsiteY2439" fmla="*/ 394809 h 508019"/>
              <a:gd name="connsiteX2440" fmla="*/ 156 w 466367"/>
              <a:gd name="connsiteY2440" fmla="*/ 394522 h 508019"/>
              <a:gd name="connsiteX2441" fmla="*/ 156 w 466367"/>
              <a:gd name="connsiteY2441" fmla="*/ 394235 h 508019"/>
              <a:gd name="connsiteX2442" fmla="*/ 156 w 466367"/>
              <a:gd name="connsiteY2442" fmla="*/ 393061 h 508019"/>
              <a:gd name="connsiteX2443" fmla="*/ 156 w 466367"/>
              <a:gd name="connsiteY2443" fmla="*/ 393061 h 508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Lst>
            <a:rect l="l" t="t" r="r" b="b"/>
            <a:pathLst>
              <a:path w="466367" h="508019">
                <a:moveTo>
                  <a:pt x="156" y="393061"/>
                </a:moveTo>
                <a:lnTo>
                  <a:pt x="156" y="392774"/>
                </a:lnTo>
                <a:lnTo>
                  <a:pt x="156" y="390739"/>
                </a:lnTo>
                <a:lnTo>
                  <a:pt x="156" y="390139"/>
                </a:lnTo>
                <a:lnTo>
                  <a:pt x="156" y="389853"/>
                </a:lnTo>
                <a:lnTo>
                  <a:pt x="156" y="389279"/>
                </a:lnTo>
                <a:lnTo>
                  <a:pt x="156" y="388392"/>
                </a:lnTo>
                <a:lnTo>
                  <a:pt x="156" y="388105"/>
                </a:lnTo>
                <a:lnTo>
                  <a:pt x="156" y="387531"/>
                </a:lnTo>
                <a:lnTo>
                  <a:pt x="156" y="387218"/>
                </a:lnTo>
                <a:lnTo>
                  <a:pt x="156" y="386931"/>
                </a:lnTo>
                <a:lnTo>
                  <a:pt x="156" y="386357"/>
                </a:lnTo>
                <a:lnTo>
                  <a:pt x="156" y="382261"/>
                </a:lnTo>
                <a:lnTo>
                  <a:pt x="156" y="381688"/>
                </a:lnTo>
                <a:lnTo>
                  <a:pt x="156" y="376158"/>
                </a:lnTo>
                <a:lnTo>
                  <a:pt x="390" y="370027"/>
                </a:lnTo>
                <a:lnTo>
                  <a:pt x="390" y="364184"/>
                </a:lnTo>
                <a:lnTo>
                  <a:pt x="625" y="358028"/>
                </a:lnTo>
                <a:lnTo>
                  <a:pt x="625" y="357741"/>
                </a:lnTo>
                <a:lnTo>
                  <a:pt x="625" y="353646"/>
                </a:lnTo>
                <a:lnTo>
                  <a:pt x="625" y="353359"/>
                </a:lnTo>
                <a:lnTo>
                  <a:pt x="625" y="351898"/>
                </a:lnTo>
                <a:lnTo>
                  <a:pt x="625" y="348089"/>
                </a:lnTo>
                <a:lnTo>
                  <a:pt x="625" y="345741"/>
                </a:lnTo>
                <a:lnTo>
                  <a:pt x="625" y="345455"/>
                </a:lnTo>
                <a:lnTo>
                  <a:pt x="625" y="345168"/>
                </a:lnTo>
                <a:lnTo>
                  <a:pt x="625" y="344568"/>
                </a:lnTo>
                <a:lnTo>
                  <a:pt x="625" y="341359"/>
                </a:lnTo>
                <a:lnTo>
                  <a:pt x="625" y="338438"/>
                </a:lnTo>
                <a:lnTo>
                  <a:pt x="625" y="336664"/>
                </a:lnTo>
                <a:lnTo>
                  <a:pt x="625" y="335203"/>
                </a:lnTo>
                <a:lnTo>
                  <a:pt x="625" y="333142"/>
                </a:lnTo>
                <a:lnTo>
                  <a:pt x="625" y="332855"/>
                </a:lnTo>
                <a:lnTo>
                  <a:pt x="625" y="331107"/>
                </a:lnTo>
                <a:lnTo>
                  <a:pt x="625" y="329334"/>
                </a:lnTo>
                <a:lnTo>
                  <a:pt x="625" y="322890"/>
                </a:lnTo>
                <a:lnTo>
                  <a:pt x="625" y="320543"/>
                </a:lnTo>
                <a:lnTo>
                  <a:pt x="625" y="314674"/>
                </a:lnTo>
                <a:lnTo>
                  <a:pt x="625" y="314387"/>
                </a:lnTo>
                <a:lnTo>
                  <a:pt x="625" y="312613"/>
                </a:lnTo>
                <a:lnTo>
                  <a:pt x="625" y="310839"/>
                </a:lnTo>
                <a:lnTo>
                  <a:pt x="625" y="310552"/>
                </a:lnTo>
                <a:lnTo>
                  <a:pt x="833" y="309091"/>
                </a:lnTo>
                <a:lnTo>
                  <a:pt x="833" y="308804"/>
                </a:lnTo>
                <a:lnTo>
                  <a:pt x="833" y="308491"/>
                </a:lnTo>
                <a:lnTo>
                  <a:pt x="833" y="308204"/>
                </a:lnTo>
                <a:lnTo>
                  <a:pt x="833" y="307917"/>
                </a:lnTo>
                <a:lnTo>
                  <a:pt x="833" y="306430"/>
                </a:lnTo>
                <a:lnTo>
                  <a:pt x="833" y="305570"/>
                </a:lnTo>
                <a:lnTo>
                  <a:pt x="833" y="304969"/>
                </a:lnTo>
                <a:lnTo>
                  <a:pt x="833" y="302335"/>
                </a:lnTo>
                <a:lnTo>
                  <a:pt x="833" y="299674"/>
                </a:lnTo>
                <a:lnTo>
                  <a:pt x="833" y="298213"/>
                </a:lnTo>
                <a:lnTo>
                  <a:pt x="833" y="296152"/>
                </a:lnTo>
                <a:lnTo>
                  <a:pt x="833" y="295266"/>
                </a:lnTo>
                <a:lnTo>
                  <a:pt x="833" y="294666"/>
                </a:lnTo>
                <a:lnTo>
                  <a:pt x="1068" y="288197"/>
                </a:lnTo>
                <a:lnTo>
                  <a:pt x="1068" y="284962"/>
                </a:lnTo>
                <a:lnTo>
                  <a:pt x="1068" y="283501"/>
                </a:lnTo>
                <a:lnTo>
                  <a:pt x="1068" y="281414"/>
                </a:lnTo>
                <a:lnTo>
                  <a:pt x="1068" y="279353"/>
                </a:lnTo>
                <a:lnTo>
                  <a:pt x="1276" y="277293"/>
                </a:lnTo>
                <a:lnTo>
                  <a:pt x="1276" y="272284"/>
                </a:lnTo>
                <a:lnTo>
                  <a:pt x="1276" y="271110"/>
                </a:lnTo>
                <a:lnTo>
                  <a:pt x="1276" y="270510"/>
                </a:lnTo>
                <a:lnTo>
                  <a:pt x="1276" y="269050"/>
                </a:lnTo>
                <a:lnTo>
                  <a:pt x="1276" y="266389"/>
                </a:lnTo>
                <a:lnTo>
                  <a:pt x="1276" y="266102"/>
                </a:lnTo>
                <a:lnTo>
                  <a:pt x="1511" y="259006"/>
                </a:lnTo>
                <a:lnTo>
                  <a:pt x="1511" y="258720"/>
                </a:lnTo>
                <a:lnTo>
                  <a:pt x="1511" y="257233"/>
                </a:lnTo>
                <a:lnTo>
                  <a:pt x="1511" y="256946"/>
                </a:lnTo>
                <a:lnTo>
                  <a:pt x="1511" y="256346"/>
                </a:lnTo>
                <a:lnTo>
                  <a:pt x="1511" y="256059"/>
                </a:lnTo>
                <a:lnTo>
                  <a:pt x="1511" y="255746"/>
                </a:lnTo>
                <a:lnTo>
                  <a:pt x="1511" y="254572"/>
                </a:lnTo>
                <a:lnTo>
                  <a:pt x="1511" y="254285"/>
                </a:lnTo>
                <a:lnTo>
                  <a:pt x="1746" y="252511"/>
                </a:lnTo>
                <a:lnTo>
                  <a:pt x="1746" y="246303"/>
                </a:lnTo>
                <a:lnTo>
                  <a:pt x="1746" y="241268"/>
                </a:lnTo>
                <a:lnTo>
                  <a:pt x="1746" y="240381"/>
                </a:lnTo>
                <a:lnTo>
                  <a:pt x="1746" y="235634"/>
                </a:lnTo>
                <a:lnTo>
                  <a:pt x="1746" y="234173"/>
                </a:lnTo>
                <a:lnTo>
                  <a:pt x="1746" y="230025"/>
                </a:lnTo>
                <a:lnTo>
                  <a:pt x="1746" y="227939"/>
                </a:lnTo>
                <a:lnTo>
                  <a:pt x="1746" y="227051"/>
                </a:lnTo>
                <a:lnTo>
                  <a:pt x="1746" y="225878"/>
                </a:lnTo>
                <a:lnTo>
                  <a:pt x="1746" y="224965"/>
                </a:lnTo>
                <a:lnTo>
                  <a:pt x="1746" y="220817"/>
                </a:lnTo>
                <a:lnTo>
                  <a:pt x="1746" y="218443"/>
                </a:lnTo>
                <a:lnTo>
                  <a:pt x="1746" y="218156"/>
                </a:lnTo>
                <a:lnTo>
                  <a:pt x="1954" y="215496"/>
                </a:lnTo>
                <a:lnTo>
                  <a:pt x="1954" y="212809"/>
                </a:lnTo>
                <a:lnTo>
                  <a:pt x="1954" y="211922"/>
                </a:lnTo>
                <a:lnTo>
                  <a:pt x="1954" y="209261"/>
                </a:lnTo>
                <a:lnTo>
                  <a:pt x="1954" y="205687"/>
                </a:lnTo>
                <a:lnTo>
                  <a:pt x="1954" y="203027"/>
                </a:lnTo>
                <a:lnTo>
                  <a:pt x="1954" y="201540"/>
                </a:lnTo>
                <a:lnTo>
                  <a:pt x="1954" y="199453"/>
                </a:lnTo>
                <a:lnTo>
                  <a:pt x="1954" y="193218"/>
                </a:lnTo>
                <a:lnTo>
                  <a:pt x="1954" y="192618"/>
                </a:lnTo>
                <a:lnTo>
                  <a:pt x="1954" y="190819"/>
                </a:lnTo>
                <a:lnTo>
                  <a:pt x="1954" y="190244"/>
                </a:lnTo>
                <a:lnTo>
                  <a:pt x="1954" y="188158"/>
                </a:lnTo>
                <a:lnTo>
                  <a:pt x="1954" y="186071"/>
                </a:lnTo>
                <a:lnTo>
                  <a:pt x="1954" y="185758"/>
                </a:lnTo>
                <a:lnTo>
                  <a:pt x="1954" y="184271"/>
                </a:lnTo>
                <a:lnTo>
                  <a:pt x="1954" y="181897"/>
                </a:lnTo>
                <a:lnTo>
                  <a:pt x="1954" y="180697"/>
                </a:lnTo>
                <a:lnTo>
                  <a:pt x="1954" y="178636"/>
                </a:lnTo>
                <a:lnTo>
                  <a:pt x="1954" y="177724"/>
                </a:lnTo>
                <a:lnTo>
                  <a:pt x="1954" y="175350"/>
                </a:lnTo>
                <a:lnTo>
                  <a:pt x="1954" y="174463"/>
                </a:lnTo>
                <a:lnTo>
                  <a:pt x="1954" y="170289"/>
                </a:lnTo>
                <a:lnTo>
                  <a:pt x="1954" y="168202"/>
                </a:lnTo>
                <a:lnTo>
                  <a:pt x="1954" y="165202"/>
                </a:lnTo>
                <a:lnTo>
                  <a:pt x="1954" y="155655"/>
                </a:lnTo>
                <a:lnTo>
                  <a:pt x="1954" y="152681"/>
                </a:lnTo>
                <a:lnTo>
                  <a:pt x="1954" y="143108"/>
                </a:lnTo>
                <a:lnTo>
                  <a:pt x="1954" y="140134"/>
                </a:lnTo>
                <a:lnTo>
                  <a:pt x="1954" y="130534"/>
                </a:lnTo>
                <a:lnTo>
                  <a:pt x="1954" y="128761"/>
                </a:lnTo>
                <a:lnTo>
                  <a:pt x="1954" y="127561"/>
                </a:lnTo>
                <a:lnTo>
                  <a:pt x="1954" y="123961"/>
                </a:lnTo>
                <a:lnTo>
                  <a:pt x="1954" y="122161"/>
                </a:lnTo>
                <a:lnTo>
                  <a:pt x="1746" y="121274"/>
                </a:lnTo>
                <a:lnTo>
                  <a:pt x="1954" y="118274"/>
                </a:lnTo>
                <a:lnTo>
                  <a:pt x="1954" y="117961"/>
                </a:lnTo>
                <a:lnTo>
                  <a:pt x="1954" y="116761"/>
                </a:lnTo>
                <a:lnTo>
                  <a:pt x="1954" y="116474"/>
                </a:lnTo>
                <a:lnTo>
                  <a:pt x="1954" y="114961"/>
                </a:lnTo>
                <a:lnTo>
                  <a:pt x="1954" y="105074"/>
                </a:lnTo>
                <a:lnTo>
                  <a:pt x="1954" y="102675"/>
                </a:lnTo>
                <a:lnTo>
                  <a:pt x="1954" y="102362"/>
                </a:lnTo>
                <a:lnTo>
                  <a:pt x="1746" y="94849"/>
                </a:lnTo>
                <a:lnTo>
                  <a:pt x="1746" y="92449"/>
                </a:lnTo>
                <a:lnTo>
                  <a:pt x="1746" y="90049"/>
                </a:lnTo>
                <a:lnTo>
                  <a:pt x="1746" y="88536"/>
                </a:lnTo>
                <a:lnTo>
                  <a:pt x="1746" y="87336"/>
                </a:lnTo>
                <a:lnTo>
                  <a:pt x="1746" y="82824"/>
                </a:lnTo>
                <a:lnTo>
                  <a:pt x="1746" y="82537"/>
                </a:lnTo>
                <a:lnTo>
                  <a:pt x="1746" y="82224"/>
                </a:lnTo>
                <a:lnTo>
                  <a:pt x="1746" y="80111"/>
                </a:lnTo>
                <a:lnTo>
                  <a:pt x="1746" y="78624"/>
                </a:lnTo>
                <a:lnTo>
                  <a:pt x="1746" y="77398"/>
                </a:lnTo>
                <a:lnTo>
                  <a:pt x="1746" y="74398"/>
                </a:lnTo>
                <a:lnTo>
                  <a:pt x="1746" y="71085"/>
                </a:lnTo>
                <a:lnTo>
                  <a:pt x="1746" y="69285"/>
                </a:lnTo>
                <a:lnTo>
                  <a:pt x="1746" y="67459"/>
                </a:lnTo>
                <a:lnTo>
                  <a:pt x="1746" y="65059"/>
                </a:lnTo>
                <a:lnTo>
                  <a:pt x="1746" y="63259"/>
                </a:lnTo>
                <a:lnTo>
                  <a:pt x="1746" y="56920"/>
                </a:lnTo>
                <a:lnTo>
                  <a:pt x="1511" y="52981"/>
                </a:lnTo>
                <a:lnTo>
                  <a:pt x="1511" y="52381"/>
                </a:lnTo>
                <a:lnTo>
                  <a:pt x="1511" y="52095"/>
                </a:lnTo>
                <a:lnTo>
                  <a:pt x="1746" y="50269"/>
                </a:lnTo>
                <a:lnTo>
                  <a:pt x="1511" y="47243"/>
                </a:lnTo>
                <a:lnTo>
                  <a:pt x="1511" y="43930"/>
                </a:lnTo>
                <a:lnTo>
                  <a:pt x="1511" y="42130"/>
                </a:lnTo>
                <a:lnTo>
                  <a:pt x="1511" y="40904"/>
                </a:lnTo>
                <a:lnTo>
                  <a:pt x="7611" y="40617"/>
                </a:lnTo>
                <a:lnTo>
                  <a:pt x="7819" y="40617"/>
                </a:lnTo>
                <a:lnTo>
                  <a:pt x="12120" y="40617"/>
                </a:lnTo>
                <a:lnTo>
                  <a:pt x="14154" y="40304"/>
                </a:lnTo>
                <a:lnTo>
                  <a:pt x="16395" y="40304"/>
                </a:lnTo>
                <a:lnTo>
                  <a:pt x="26092" y="39991"/>
                </a:lnTo>
                <a:lnTo>
                  <a:pt x="27004" y="39991"/>
                </a:lnTo>
                <a:lnTo>
                  <a:pt x="37379" y="39704"/>
                </a:lnTo>
                <a:lnTo>
                  <a:pt x="38500" y="39704"/>
                </a:lnTo>
                <a:lnTo>
                  <a:pt x="39412" y="39704"/>
                </a:lnTo>
                <a:lnTo>
                  <a:pt x="41420" y="39704"/>
                </a:lnTo>
                <a:lnTo>
                  <a:pt x="45721" y="39391"/>
                </a:lnTo>
                <a:lnTo>
                  <a:pt x="45929" y="39391"/>
                </a:lnTo>
                <a:lnTo>
                  <a:pt x="49996" y="39391"/>
                </a:lnTo>
                <a:lnTo>
                  <a:pt x="50439" y="39391"/>
                </a:lnTo>
                <a:lnTo>
                  <a:pt x="61961" y="39104"/>
                </a:lnTo>
                <a:lnTo>
                  <a:pt x="63994" y="38791"/>
                </a:lnTo>
                <a:lnTo>
                  <a:pt x="65115" y="38791"/>
                </a:lnTo>
                <a:lnTo>
                  <a:pt x="66001" y="38791"/>
                </a:lnTo>
                <a:lnTo>
                  <a:pt x="66236" y="38791"/>
                </a:lnTo>
                <a:lnTo>
                  <a:pt x="67148" y="38791"/>
                </a:lnTo>
                <a:lnTo>
                  <a:pt x="74369" y="38504"/>
                </a:lnTo>
                <a:lnTo>
                  <a:pt x="75933" y="38504"/>
                </a:lnTo>
                <a:lnTo>
                  <a:pt x="76610" y="38504"/>
                </a:lnTo>
                <a:lnTo>
                  <a:pt x="80677" y="38191"/>
                </a:lnTo>
                <a:lnTo>
                  <a:pt x="84952" y="38191"/>
                </a:lnTo>
                <a:lnTo>
                  <a:pt x="86985" y="37878"/>
                </a:lnTo>
                <a:lnTo>
                  <a:pt x="89227" y="37878"/>
                </a:lnTo>
                <a:lnTo>
                  <a:pt x="93528" y="37878"/>
                </a:lnTo>
                <a:lnTo>
                  <a:pt x="99836" y="37591"/>
                </a:lnTo>
                <a:lnTo>
                  <a:pt x="101870" y="37591"/>
                </a:lnTo>
                <a:lnTo>
                  <a:pt x="104346" y="37278"/>
                </a:lnTo>
                <a:lnTo>
                  <a:pt x="105024" y="37278"/>
                </a:lnTo>
                <a:lnTo>
                  <a:pt x="109533" y="36991"/>
                </a:lnTo>
                <a:lnTo>
                  <a:pt x="109976" y="36991"/>
                </a:lnTo>
                <a:lnTo>
                  <a:pt x="112688" y="36991"/>
                </a:lnTo>
                <a:lnTo>
                  <a:pt x="114721" y="36991"/>
                </a:lnTo>
                <a:lnTo>
                  <a:pt x="116519" y="36991"/>
                </a:lnTo>
                <a:lnTo>
                  <a:pt x="116754" y="36991"/>
                </a:lnTo>
                <a:lnTo>
                  <a:pt x="119230" y="36678"/>
                </a:lnTo>
                <a:lnTo>
                  <a:pt x="120586" y="36678"/>
                </a:lnTo>
                <a:lnTo>
                  <a:pt x="121263" y="36678"/>
                </a:lnTo>
                <a:lnTo>
                  <a:pt x="122853" y="36678"/>
                </a:lnTo>
                <a:lnTo>
                  <a:pt x="123062" y="36678"/>
                </a:lnTo>
                <a:lnTo>
                  <a:pt x="125095" y="36365"/>
                </a:lnTo>
                <a:lnTo>
                  <a:pt x="125330" y="36365"/>
                </a:lnTo>
                <a:lnTo>
                  <a:pt x="126894" y="36365"/>
                </a:lnTo>
                <a:lnTo>
                  <a:pt x="127363" y="36365"/>
                </a:lnTo>
                <a:lnTo>
                  <a:pt x="128041" y="36365"/>
                </a:lnTo>
                <a:lnTo>
                  <a:pt x="128484" y="36365"/>
                </a:lnTo>
                <a:lnTo>
                  <a:pt x="128927" y="36365"/>
                </a:lnTo>
                <a:lnTo>
                  <a:pt x="129840" y="36365"/>
                </a:lnTo>
                <a:lnTo>
                  <a:pt x="130726" y="36365"/>
                </a:lnTo>
                <a:lnTo>
                  <a:pt x="131195" y="36078"/>
                </a:lnTo>
                <a:lnTo>
                  <a:pt x="131873" y="36078"/>
                </a:lnTo>
                <a:lnTo>
                  <a:pt x="132994" y="36078"/>
                </a:lnTo>
                <a:lnTo>
                  <a:pt x="133880" y="36078"/>
                </a:lnTo>
                <a:lnTo>
                  <a:pt x="135913" y="36078"/>
                </a:lnTo>
                <a:lnTo>
                  <a:pt x="137946" y="36078"/>
                </a:lnTo>
                <a:lnTo>
                  <a:pt x="139537" y="35765"/>
                </a:lnTo>
                <a:lnTo>
                  <a:pt x="140214" y="35765"/>
                </a:lnTo>
                <a:lnTo>
                  <a:pt x="140892" y="35765"/>
                </a:lnTo>
                <a:lnTo>
                  <a:pt x="142691" y="35765"/>
                </a:lnTo>
                <a:lnTo>
                  <a:pt x="142899" y="35765"/>
                </a:lnTo>
                <a:lnTo>
                  <a:pt x="143368" y="35765"/>
                </a:lnTo>
                <a:lnTo>
                  <a:pt x="144046" y="35765"/>
                </a:lnTo>
                <a:lnTo>
                  <a:pt x="144489" y="35765"/>
                </a:lnTo>
                <a:lnTo>
                  <a:pt x="145167" y="35765"/>
                </a:lnTo>
                <a:lnTo>
                  <a:pt x="146757" y="35765"/>
                </a:lnTo>
                <a:lnTo>
                  <a:pt x="147200" y="35765"/>
                </a:lnTo>
                <a:lnTo>
                  <a:pt x="148321" y="35765"/>
                </a:lnTo>
                <a:lnTo>
                  <a:pt x="148087" y="36365"/>
                </a:lnTo>
                <a:lnTo>
                  <a:pt x="147643" y="36365"/>
                </a:lnTo>
                <a:lnTo>
                  <a:pt x="147435" y="36678"/>
                </a:lnTo>
                <a:lnTo>
                  <a:pt x="146966" y="36991"/>
                </a:lnTo>
                <a:lnTo>
                  <a:pt x="146757" y="37278"/>
                </a:lnTo>
                <a:lnTo>
                  <a:pt x="146523" y="37591"/>
                </a:lnTo>
                <a:lnTo>
                  <a:pt x="146523" y="37878"/>
                </a:lnTo>
                <a:lnTo>
                  <a:pt x="146523" y="38191"/>
                </a:lnTo>
                <a:lnTo>
                  <a:pt x="146288" y="38504"/>
                </a:lnTo>
                <a:lnTo>
                  <a:pt x="146288" y="38791"/>
                </a:lnTo>
                <a:lnTo>
                  <a:pt x="146079" y="38791"/>
                </a:lnTo>
                <a:lnTo>
                  <a:pt x="146079" y="39104"/>
                </a:lnTo>
                <a:lnTo>
                  <a:pt x="146079" y="39391"/>
                </a:lnTo>
                <a:lnTo>
                  <a:pt x="146079" y="39704"/>
                </a:lnTo>
                <a:lnTo>
                  <a:pt x="145610" y="39704"/>
                </a:lnTo>
                <a:lnTo>
                  <a:pt x="145610" y="39991"/>
                </a:lnTo>
                <a:lnTo>
                  <a:pt x="145610" y="40617"/>
                </a:lnTo>
                <a:lnTo>
                  <a:pt x="146079" y="40617"/>
                </a:lnTo>
                <a:lnTo>
                  <a:pt x="146523" y="40904"/>
                </a:lnTo>
                <a:lnTo>
                  <a:pt x="146288" y="41217"/>
                </a:lnTo>
                <a:lnTo>
                  <a:pt x="146288" y="41504"/>
                </a:lnTo>
                <a:lnTo>
                  <a:pt x="146523" y="41504"/>
                </a:lnTo>
                <a:lnTo>
                  <a:pt x="146757" y="41504"/>
                </a:lnTo>
                <a:lnTo>
                  <a:pt x="146966" y="41504"/>
                </a:lnTo>
                <a:lnTo>
                  <a:pt x="147200" y="41217"/>
                </a:lnTo>
                <a:lnTo>
                  <a:pt x="147435" y="40904"/>
                </a:lnTo>
                <a:lnTo>
                  <a:pt x="147643" y="40904"/>
                </a:lnTo>
                <a:lnTo>
                  <a:pt x="147878" y="40617"/>
                </a:lnTo>
                <a:lnTo>
                  <a:pt x="148321" y="40304"/>
                </a:lnTo>
                <a:lnTo>
                  <a:pt x="148556" y="40304"/>
                </a:lnTo>
                <a:lnTo>
                  <a:pt x="148764" y="40304"/>
                </a:lnTo>
                <a:lnTo>
                  <a:pt x="148999" y="40304"/>
                </a:lnTo>
                <a:lnTo>
                  <a:pt x="149233" y="39704"/>
                </a:lnTo>
                <a:lnTo>
                  <a:pt x="149442" y="39704"/>
                </a:lnTo>
                <a:lnTo>
                  <a:pt x="150798" y="38791"/>
                </a:lnTo>
                <a:lnTo>
                  <a:pt x="151032" y="38504"/>
                </a:lnTo>
                <a:lnTo>
                  <a:pt x="151710" y="39704"/>
                </a:lnTo>
                <a:lnTo>
                  <a:pt x="151945" y="39991"/>
                </a:lnTo>
                <a:lnTo>
                  <a:pt x="150798" y="40617"/>
                </a:lnTo>
                <a:lnTo>
                  <a:pt x="150354" y="40904"/>
                </a:lnTo>
                <a:lnTo>
                  <a:pt x="150120" y="41217"/>
                </a:lnTo>
                <a:lnTo>
                  <a:pt x="150798" y="41817"/>
                </a:lnTo>
                <a:lnTo>
                  <a:pt x="151475" y="41817"/>
                </a:lnTo>
                <a:lnTo>
                  <a:pt x="151710" y="41817"/>
                </a:lnTo>
                <a:lnTo>
                  <a:pt x="152388" y="41817"/>
                </a:lnTo>
                <a:lnTo>
                  <a:pt x="152596" y="41817"/>
                </a:lnTo>
                <a:lnTo>
                  <a:pt x="153066" y="41817"/>
                </a:lnTo>
                <a:lnTo>
                  <a:pt x="153066" y="41504"/>
                </a:lnTo>
                <a:lnTo>
                  <a:pt x="153952" y="41504"/>
                </a:lnTo>
                <a:lnTo>
                  <a:pt x="154186" y="41817"/>
                </a:lnTo>
                <a:lnTo>
                  <a:pt x="154864" y="41504"/>
                </a:lnTo>
                <a:lnTo>
                  <a:pt x="155307" y="41817"/>
                </a:lnTo>
                <a:lnTo>
                  <a:pt x="156220" y="42417"/>
                </a:lnTo>
                <a:lnTo>
                  <a:pt x="156663" y="42417"/>
                </a:lnTo>
                <a:lnTo>
                  <a:pt x="157575" y="42130"/>
                </a:lnTo>
                <a:lnTo>
                  <a:pt x="158018" y="42417"/>
                </a:lnTo>
                <a:lnTo>
                  <a:pt x="158696" y="42417"/>
                </a:lnTo>
                <a:lnTo>
                  <a:pt x="159139" y="42130"/>
                </a:lnTo>
                <a:lnTo>
                  <a:pt x="159374" y="42130"/>
                </a:lnTo>
                <a:lnTo>
                  <a:pt x="159374" y="41817"/>
                </a:lnTo>
                <a:lnTo>
                  <a:pt x="160286" y="41217"/>
                </a:lnTo>
                <a:lnTo>
                  <a:pt x="160729" y="40617"/>
                </a:lnTo>
                <a:lnTo>
                  <a:pt x="160729" y="39991"/>
                </a:lnTo>
                <a:lnTo>
                  <a:pt x="160964" y="39391"/>
                </a:lnTo>
                <a:lnTo>
                  <a:pt x="162085" y="39991"/>
                </a:lnTo>
                <a:lnTo>
                  <a:pt x="162528" y="40617"/>
                </a:lnTo>
                <a:lnTo>
                  <a:pt x="164326" y="42130"/>
                </a:lnTo>
                <a:lnTo>
                  <a:pt x="163883" y="43017"/>
                </a:lnTo>
                <a:lnTo>
                  <a:pt x="164118" y="43617"/>
                </a:lnTo>
                <a:lnTo>
                  <a:pt x="164326" y="43617"/>
                </a:lnTo>
                <a:lnTo>
                  <a:pt x="164561" y="43930"/>
                </a:lnTo>
                <a:lnTo>
                  <a:pt x="165004" y="43930"/>
                </a:lnTo>
                <a:lnTo>
                  <a:pt x="165239" y="43930"/>
                </a:lnTo>
                <a:lnTo>
                  <a:pt x="166151" y="43930"/>
                </a:lnTo>
                <a:lnTo>
                  <a:pt x="166829" y="43930"/>
                </a:lnTo>
                <a:lnTo>
                  <a:pt x="167272" y="44530"/>
                </a:lnTo>
                <a:lnTo>
                  <a:pt x="169305" y="45756"/>
                </a:lnTo>
                <a:lnTo>
                  <a:pt x="169983" y="46356"/>
                </a:lnTo>
                <a:lnTo>
                  <a:pt x="171547" y="47556"/>
                </a:lnTo>
                <a:lnTo>
                  <a:pt x="171782" y="47556"/>
                </a:lnTo>
                <a:lnTo>
                  <a:pt x="172016" y="47869"/>
                </a:lnTo>
                <a:lnTo>
                  <a:pt x="171782" y="48469"/>
                </a:lnTo>
                <a:lnTo>
                  <a:pt x="172016" y="48469"/>
                </a:lnTo>
                <a:lnTo>
                  <a:pt x="172459" y="48755"/>
                </a:lnTo>
                <a:lnTo>
                  <a:pt x="173346" y="49355"/>
                </a:lnTo>
                <a:lnTo>
                  <a:pt x="174023" y="49355"/>
                </a:lnTo>
                <a:lnTo>
                  <a:pt x="174258" y="49355"/>
                </a:lnTo>
                <a:lnTo>
                  <a:pt x="176291" y="50269"/>
                </a:lnTo>
                <a:lnTo>
                  <a:pt x="179445" y="51495"/>
                </a:lnTo>
                <a:lnTo>
                  <a:pt x="181713" y="52381"/>
                </a:lnTo>
                <a:lnTo>
                  <a:pt x="183043" y="52694"/>
                </a:lnTo>
                <a:lnTo>
                  <a:pt x="183512" y="52381"/>
                </a:lnTo>
                <a:lnTo>
                  <a:pt x="184190" y="52694"/>
                </a:lnTo>
                <a:lnTo>
                  <a:pt x="185545" y="52981"/>
                </a:lnTo>
                <a:lnTo>
                  <a:pt x="186223" y="52981"/>
                </a:lnTo>
                <a:lnTo>
                  <a:pt x="186875" y="53294"/>
                </a:lnTo>
                <a:lnTo>
                  <a:pt x="188021" y="53894"/>
                </a:lnTo>
                <a:lnTo>
                  <a:pt x="189377" y="54808"/>
                </a:lnTo>
                <a:lnTo>
                  <a:pt x="190263" y="55721"/>
                </a:lnTo>
                <a:lnTo>
                  <a:pt x="190732" y="56320"/>
                </a:lnTo>
                <a:lnTo>
                  <a:pt x="190732" y="56920"/>
                </a:lnTo>
                <a:lnTo>
                  <a:pt x="191410" y="57520"/>
                </a:lnTo>
                <a:lnTo>
                  <a:pt x="191619" y="57807"/>
                </a:lnTo>
                <a:lnTo>
                  <a:pt x="192062" y="58720"/>
                </a:lnTo>
                <a:lnTo>
                  <a:pt x="192296" y="59033"/>
                </a:lnTo>
                <a:lnTo>
                  <a:pt x="192531" y="59033"/>
                </a:lnTo>
                <a:lnTo>
                  <a:pt x="192974" y="59633"/>
                </a:lnTo>
                <a:lnTo>
                  <a:pt x="194095" y="60833"/>
                </a:lnTo>
                <a:lnTo>
                  <a:pt x="194330" y="61433"/>
                </a:lnTo>
                <a:lnTo>
                  <a:pt x="195451" y="62033"/>
                </a:lnTo>
                <a:lnTo>
                  <a:pt x="197249" y="63546"/>
                </a:lnTo>
                <a:lnTo>
                  <a:pt x="197484" y="63546"/>
                </a:lnTo>
                <a:lnTo>
                  <a:pt x="197484" y="63859"/>
                </a:lnTo>
                <a:lnTo>
                  <a:pt x="199283" y="65059"/>
                </a:lnTo>
                <a:lnTo>
                  <a:pt x="200638" y="65972"/>
                </a:lnTo>
                <a:lnTo>
                  <a:pt x="201550" y="66259"/>
                </a:lnTo>
                <a:lnTo>
                  <a:pt x="201993" y="66259"/>
                </a:lnTo>
                <a:lnTo>
                  <a:pt x="202228" y="66572"/>
                </a:lnTo>
                <a:lnTo>
                  <a:pt x="203584" y="66859"/>
                </a:lnTo>
                <a:lnTo>
                  <a:pt x="203792" y="66859"/>
                </a:lnTo>
                <a:lnTo>
                  <a:pt x="204027" y="66859"/>
                </a:lnTo>
                <a:lnTo>
                  <a:pt x="204261" y="66859"/>
                </a:lnTo>
                <a:lnTo>
                  <a:pt x="204470" y="67459"/>
                </a:lnTo>
                <a:lnTo>
                  <a:pt x="205148" y="67172"/>
                </a:lnTo>
                <a:lnTo>
                  <a:pt x="206946" y="67172"/>
                </a:lnTo>
                <a:lnTo>
                  <a:pt x="207181" y="66859"/>
                </a:lnTo>
                <a:lnTo>
                  <a:pt x="208536" y="66572"/>
                </a:lnTo>
                <a:lnTo>
                  <a:pt x="209657" y="66259"/>
                </a:lnTo>
                <a:lnTo>
                  <a:pt x="210570" y="65346"/>
                </a:lnTo>
                <a:lnTo>
                  <a:pt x="210804" y="65059"/>
                </a:lnTo>
                <a:lnTo>
                  <a:pt x="211013" y="65059"/>
                </a:lnTo>
                <a:lnTo>
                  <a:pt x="211691" y="64459"/>
                </a:lnTo>
                <a:lnTo>
                  <a:pt x="212603" y="63259"/>
                </a:lnTo>
                <a:lnTo>
                  <a:pt x="212368" y="62946"/>
                </a:lnTo>
                <a:lnTo>
                  <a:pt x="213046" y="62346"/>
                </a:lnTo>
                <a:lnTo>
                  <a:pt x="213046" y="62033"/>
                </a:lnTo>
                <a:lnTo>
                  <a:pt x="213046" y="61746"/>
                </a:lnTo>
                <a:lnTo>
                  <a:pt x="213046" y="61146"/>
                </a:lnTo>
                <a:lnTo>
                  <a:pt x="213281" y="60833"/>
                </a:lnTo>
                <a:lnTo>
                  <a:pt x="213489" y="60546"/>
                </a:lnTo>
                <a:lnTo>
                  <a:pt x="213489" y="60233"/>
                </a:lnTo>
                <a:lnTo>
                  <a:pt x="213046" y="60233"/>
                </a:lnTo>
                <a:lnTo>
                  <a:pt x="213046" y="59633"/>
                </a:lnTo>
                <a:lnTo>
                  <a:pt x="213046" y="59320"/>
                </a:lnTo>
                <a:lnTo>
                  <a:pt x="213281" y="59320"/>
                </a:lnTo>
                <a:lnTo>
                  <a:pt x="213281" y="59033"/>
                </a:lnTo>
                <a:lnTo>
                  <a:pt x="213046" y="58720"/>
                </a:lnTo>
                <a:lnTo>
                  <a:pt x="212811" y="58720"/>
                </a:lnTo>
                <a:lnTo>
                  <a:pt x="212603" y="58720"/>
                </a:lnTo>
                <a:lnTo>
                  <a:pt x="212603" y="58434"/>
                </a:lnTo>
                <a:lnTo>
                  <a:pt x="213489" y="57207"/>
                </a:lnTo>
                <a:lnTo>
                  <a:pt x="213958" y="56920"/>
                </a:lnTo>
                <a:lnTo>
                  <a:pt x="215522" y="56607"/>
                </a:lnTo>
                <a:lnTo>
                  <a:pt x="215757" y="57207"/>
                </a:lnTo>
                <a:lnTo>
                  <a:pt x="216200" y="57807"/>
                </a:lnTo>
                <a:lnTo>
                  <a:pt x="216435" y="58434"/>
                </a:lnTo>
                <a:lnTo>
                  <a:pt x="216878" y="59033"/>
                </a:lnTo>
                <a:lnTo>
                  <a:pt x="217556" y="59920"/>
                </a:lnTo>
                <a:lnTo>
                  <a:pt x="217790" y="59920"/>
                </a:lnTo>
                <a:lnTo>
                  <a:pt x="218468" y="60833"/>
                </a:lnTo>
                <a:lnTo>
                  <a:pt x="219823" y="62633"/>
                </a:lnTo>
                <a:lnTo>
                  <a:pt x="220710" y="63546"/>
                </a:lnTo>
                <a:lnTo>
                  <a:pt x="220944" y="63546"/>
                </a:lnTo>
                <a:lnTo>
                  <a:pt x="221831" y="63546"/>
                </a:lnTo>
                <a:lnTo>
                  <a:pt x="222065" y="63546"/>
                </a:lnTo>
                <a:lnTo>
                  <a:pt x="222300" y="63546"/>
                </a:lnTo>
                <a:lnTo>
                  <a:pt x="222743" y="63259"/>
                </a:lnTo>
                <a:lnTo>
                  <a:pt x="222978" y="63259"/>
                </a:lnTo>
                <a:lnTo>
                  <a:pt x="224541" y="62633"/>
                </a:lnTo>
                <a:lnTo>
                  <a:pt x="224776" y="62633"/>
                </a:lnTo>
                <a:lnTo>
                  <a:pt x="225454" y="62946"/>
                </a:lnTo>
                <a:lnTo>
                  <a:pt x="225689" y="62946"/>
                </a:lnTo>
                <a:lnTo>
                  <a:pt x="225897" y="62946"/>
                </a:lnTo>
                <a:lnTo>
                  <a:pt x="228165" y="63259"/>
                </a:lnTo>
                <a:lnTo>
                  <a:pt x="228373" y="63859"/>
                </a:lnTo>
                <a:lnTo>
                  <a:pt x="228843" y="64146"/>
                </a:lnTo>
                <a:lnTo>
                  <a:pt x="228608" y="64459"/>
                </a:lnTo>
                <a:lnTo>
                  <a:pt x="228843" y="65346"/>
                </a:lnTo>
                <a:lnTo>
                  <a:pt x="228608" y="65346"/>
                </a:lnTo>
                <a:lnTo>
                  <a:pt x="228373" y="65972"/>
                </a:lnTo>
                <a:lnTo>
                  <a:pt x="228373" y="66259"/>
                </a:lnTo>
                <a:lnTo>
                  <a:pt x="227930" y="66572"/>
                </a:lnTo>
                <a:lnTo>
                  <a:pt x="227696" y="66859"/>
                </a:lnTo>
                <a:lnTo>
                  <a:pt x="227696" y="67459"/>
                </a:lnTo>
                <a:lnTo>
                  <a:pt x="227930" y="67772"/>
                </a:lnTo>
                <a:lnTo>
                  <a:pt x="228373" y="69285"/>
                </a:lnTo>
                <a:lnTo>
                  <a:pt x="228373" y="69572"/>
                </a:lnTo>
                <a:lnTo>
                  <a:pt x="228608" y="70172"/>
                </a:lnTo>
                <a:lnTo>
                  <a:pt x="228608" y="71085"/>
                </a:lnTo>
                <a:lnTo>
                  <a:pt x="228608" y="71398"/>
                </a:lnTo>
                <a:lnTo>
                  <a:pt x="228373" y="71398"/>
                </a:lnTo>
                <a:lnTo>
                  <a:pt x="228373" y="70485"/>
                </a:lnTo>
                <a:lnTo>
                  <a:pt x="228373" y="69885"/>
                </a:lnTo>
                <a:lnTo>
                  <a:pt x="227930" y="69572"/>
                </a:lnTo>
                <a:lnTo>
                  <a:pt x="227696" y="69285"/>
                </a:lnTo>
                <a:lnTo>
                  <a:pt x="227930" y="68685"/>
                </a:lnTo>
                <a:lnTo>
                  <a:pt x="227930" y="68372"/>
                </a:lnTo>
                <a:lnTo>
                  <a:pt x="227696" y="68059"/>
                </a:lnTo>
                <a:lnTo>
                  <a:pt x="227487" y="68059"/>
                </a:lnTo>
                <a:lnTo>
                  <a:pt x="227253" y="68059"/>
                </a:lnTo>
                <a:lnTo>
                  <a:pt x="227253" y="67772"/>
                </a:lnTo>
                <a:lnTo>
                  <a:pt x="227018" y="67772"/>
                </a:lnTo>
                <a:lnTo>
                  <a:pt x="226809" y="67772"/>
                </a:lnTo>
                <a:lnTo>
                  <a:pt x="226340" y="67772"/>
                </a:lnTo>
                <a:lnTo>
                  <a:pt x="225897" y="67772"/>
                </a:lnTo>
                <a:lnTo>
                  <a:pt x="225689" y="67772"/>
                </a:lnTo>
                <a:lnTo>
                  <a:pt x="225011" y="67772"/>
                </a:lnTo>
                <a:lnTo>
                  <a:pt x="224099" y="67772"/>
                </a:lnTo>
                <a:lnTo>
                  <a:pt x="223655" y="68372"/>
                </a:lnTo>
                <a:lnTo>
                  <a:pt x="223186" y="68685"/>
                </a:lnTo>
                <a:lnTo>
                  <a:pt x="222978" y="68972"/>
                </a:lnTo>
                <a:lnTo>
                  <a:pt x="222743" y="68972"/>
                </a:lnTo>
                <a:lnTo>
                  <a:pt x="221831" y="68972"/>
                </a:lnTo>
                <a:lnTo>
                  <a:pt x="221831" y="68685"/>
                </a:lnTo>
                <a:lnTo>
                  <a:pt x="221387" y="68685"/>
                </a:lnTo>
                <a:lnTo>
                  <a:pt x="220710" y="68685"/>
                </a:lnTo>
                <a:lnTo>
                  <a:pt x="220266" y="68372"/>
                </a:lnTo>
                <a:lnTo>
                  <a:pt x="219823" y="68372"/>
                </a:lnTo>
                <a:lnTo>
                  <a:pt x="219589" y="68685"/>
                </a:lnTo>
                <a:lnTo>
                  <a:pt x="218911" y="68685"/>
                </a:lnTo>
                <a:lnTo>
                  <a:pt x="218468" y="68685"/>
                </a:lnTo>
                <a:lnTo>
                  <a:pt x="217556" y="68972"/>
                </a:lnTo>
                <a:lnTo>
                  <a:pt x="217112" y="69572"/>
                </a:lnTo>
                <a:lnTo>
                  <a:pt x="217112" y="69885"/>
                </a:lnTo>
                <a:lnTo>
                  <a:pt x="216878" y="70485"/>
                </a:lnTo>
                <a:lnTo>
                  <a:pt x="216435" y="70772"/>
                </a:lnTo>
                <a:lnTo>
                  <a:pt x="216200" y="70485"/>
                </a:lnTo>
                <a:lnTo>
                  <a:pt x="215757" y="69885"/>
                </a:lnTo>
                <a:lnTo>
                  <a:pt x="215079" y="69285"/>
                </a:lnTo>
                <a:lnTo>
                  <a:pt x="214401" y="69285"/>
                </a:lnTo>
                <a:lnTo>
                  <a:pt x="213724" y="69572"/>
                </a:lnTo>
                <a:lnTo>
                  <a:pt x="213046" y="69572"/>
                </a:lnTo>
                <a:lnTo>
                  <a:pt x="213046" y="69885"/>
                </a:lnTo>
                <a:lnTo>
                  <a:pt x="212811" y="70172"/>
                </a:lnTo>
                <a:lnTo>
                  <a:pt x="212603" y="70172"/>
                </a:lnTo>
                <a:lnTo>
                  <a:pt x="212368" y="70485"/>
                </a:lnTo>
                <a:lnTo>
                  <a:pt x="212133" y="70485"/>
                </a:lnTo>
                <a:lnTo>
                  <a:pt x="211691" y="70772"/>
                </a:lnTo>
                <a:lnTo>
                  <a:pt x="210126" y="71085"/>
                </a:lnTo>
                <a:lnTo>
                  <a:pt x="209657" y="71085"/>
                </a:lnTo>
                <a:lnTo>
                  <a:pt x="209214" y="71085"/>
                </a:lnTo>
                <a:lnTo>
                  <a:pt x="208979" y="71085"/>
                </a:lnTo>
                <a:lnTo>
                  <a:pt x="208536" y="71085"/>
                </a:lnTo>
                <a:lnTo>
                  <a:pt x="208093" y="71085"/>
                </a:lnTo>
                <a:lnTo>
                  <a:pt x="207416" y="71085"/>
                </a:lnTo>
                <a:lnTo>
                  <a:pt x="206946" y="71085"/>
                </a:lnTo>
                <a:lnTo>
                  <a:pt x="206060" y="71085"/>
                </a:lnTo>
                <a:lnTo>
                  <a:pt x="205825" y="71085"/>
                </a:lnTo>
                <a:lnTo>
                  <a:pt x="204704" y="71398"/>
                </a:lnTo>
                <a:lnTo>
                  <a:pt x="204261" y="71398"/>
                </a:lnTo>
                <a:lnTo>
                  <a:pt x="203114" y="71085"/>
                </a:lnTo>
                <a:lnTo>
                  <a:pt x="202906" y="71085"/>
                </a:lnTo>
                <a:lnTo>
                  <a:pt x="202671" y="71085"/>
                </a:lnTo>
                <a:lnTo>
                  <a:pt x="202437" y="71085"/>
                </a:lnTo>
                <a:lnTo>
                  <a:pt x="201993" y="71085"/>
                </a:lnTo>
                <a:lnTo>
                  <a:pt x="201316" y="71685"/>
                </a:lnTo>
                <a:lnTo>
                  <a:pt x="201107" y="72285"/>
                </a:lnTo>
                <a:lnTo>
                  <a:pt x="200873" y="72598"/>
                </a:lnTo>
                <a:lnTo>
                  <a:pt x="200873" y="73198"/>
                </a:lnTo>
                <a:lnTo>
                  <a:pt x="200429" y="73798"/>
                </a:lnTo>
                <a:lnTo>
                  <a:pt x="200195" y="73798"/>
                </a:lnTo>
                <a:lnTo>
                  <a:pt x="200195" y="74085"/>
                </a:lnTo>
                <a:lnTo>
                  <a:pt x="199960" y="74085"/>
                </a:lnTo>
                <a:lnTo>
                  <a:pt x="199752" y="74085"/>
                </a:lnTo>
                <a:lnTo>
                  <a:pt x="199074" y="74398"/>
                </a:lnTo>
                <a:lnTo>
                  <a:pt x="198605" y="74711"/>
                </a:lnTo>
                <a:lnTo>
                  <a:pt x="198396" y="74998"/>
                </a:lnTo>
                <a:lnTo>
                  <a:pt x="198162" y="75311"/>
                </a:lnTo>
                <a:lnTo>
                  <a:pt x="197719" y="75311"/>
                </a:lnTo>
                <a:lnTo>
                  <a:pt x="197719" y="74998"/>
                </a:lnTo>
                <a:lnTo>
                  <a:pt x="197249" y="74998"/>
                </a:lnTo>
                <a:lnTo>
                  <a:pt x="197041" y="74711"/>
                </a:lnTo>
                <a:lnTo>
                  <a:pt x="196571" y="74711"/>
                </a:lnTo>
                <a:lnTo>
                  <a:pt x="195920" y="74711"/>
                </a:lnTo>
                <a:lnTo>
                  <a:pt x="195242" y="74998"/>
                </a:lnTo>
                <a:lnTo>
                  <a:pt x="194564" y="74711"/>
                </a:lnTo>
                <a:lnTo>
                  <a:pt x="194330" y="74711"/>
                </a:lnTo>
                <a:lnTo>
                  <a:pt x="193886" y="74398"/>
                </a:lnTo>
                <a:lnTo>
                  <a:pt x="193209" y="74711"/>
                </a:lnTo>
                <a:lnTo>
                  <a:pt x="193209" y="75311"/>
                </a:lnTo>
                <a:lnTo>
                  <a:pt x="193417" y="75598"/>
                </a:lnTo>
                <a:lnTo>
                  <a:pt x="193652" y="76198"/>
                </a:lnTo>
                <a:lnTo>
                  <a:pt x="194095" y="75911"/>
                </a:lnTo>
                <a:lnTo>
                  <a:pt x="195242" y="76198"/>
                </a:lnTo>
                <a:lnTo>
                  <a:pt x="195685" y="76198"/>
                </a:lnTo>
                <a:lnTo>
                  <a:pt x="196363" y="76198"/>
                </a:lnTo>
                <a:lnTo>
                  <a:pt x="196571" y="76511"/>
                </a:lnTo>
                <a:lnTo>
                  <a:pt x="196806" y="76511"/>
                </a:lnTo>
                <a:lnTo>
                  <a:pt x="197041" y="76798"/>
                </a:lnTo>
                <a:lnTo>
                  <a:pt x="196571" y="77111"/>
                </a:lnTo>
                <a:lnTo>
                  <a:pt x="196806" y="77398"/>
                </a:lnTo>
                <a:lnTo>
                  <a:pt x="196363" y="77111"/>
                </a:lnTo>
                <a:lnTo>
                  <a:pt x="195685" y="76511"/>
                </a:lnTo>
                <a:lnTo>
                  <a:pt x="195451" y="76798"/>
                </a:lnTo>
                <a:lnTo>
                  <a:pt x="195242" y="76798"/>
                </a:lnTo>
                <a:lnTo>
                  <a:pt x="195008" y="76798"/>
                </a:lnTo>
                <a:lnTo>
                  <a:pt x="194773" y="76798"/>
                </a:lnTo>
                <a:lnTo>
                  <a:pt x="194773" y="77111"/>
                </a:lnTo>
                <a:lnTo>
                  <a:pt x="195242" y="77111"/>
                </a:lnTo>
                <a:lnTo>
                  <a:pt x="195685" y="77398"/>
                </a:lnTo>
                <a:lnTo>
                  <a:pt x="195920" y="77398"/>
                </a:lnTo>
                <a:lnTo>
                  <a:pt x="196128" y="77711"/>
                </a:lnTo>
                <a:lnTo>
                  <a:pt x="196363" y="77711"/>
                </a:lnTo>
                <a:lnTo>
                  <a:pt x="196363" y="78024"/>
                </a:lnTo>
                <a:lnTo>
                  <a:pt x="196128" y="78024"/>
                </a:lnTo>
                <a:lnTo>
                  <a:pt x="196128" y="78624"/>
                </a:lnTo>
                <a:lnTo>
                  <a:pt x="196363" y="78911"/>
                </a:lnTo>
                <a:lnTo>
                  <a:pt x="196363" y="79824"/>
                </a:lnTo>
                <a:lnTo>
                  <a:pt x="196571" y="79824"/>
                </a:lnTo>
                <a:lnTo>
                  <a:pt x="196806" y="79824"/>
                </a:lnTo>
                <a:lnTo>
                  <a:pt x="197041" y="79511"/>
                </a:lnTo>
                <a:lnTo>
                  <a:pt x="197041" y="79824"/>
                </a:lnTo>
                <a:lnTo>
                  <a:pt x="197249" y="79824"/>
                </a:lnTo>
                <a:lnTo>
                  <a:pt x="197484" y="79511"/>
                </a:lnTo>
                <a:lnTo>
                  <a:pt x="197484" y="79224"/>
                </a:lnTo>
                <a:lnTo>
                  <a:pt x="197249" y="79224"/>
                </a:lnTo>
                <a:lnTo>
                  <a:pt x="197041" y="78911"/>
                </a:lnTo>
                <a:lnTo>
                  <a:pt x="197041" y="78624"/>
                </a:lnTo>
                <a:lnTo>
                  <a:pt x="197249" y="78311"/>
                </a:lnTo>
                <a:lnTo>
                  <a:pt x="197719" y="78024"/>
                </a:lnTo>
                <a:lnTo>
                  <a:pt x="198162" y="77398"/>
                </a:lnTo>
                <a:lnTo>
                  <a:pt x="198605" y="77398"/>
                </a:lnTo>
                <a:lnTo>
                  <a:pt x="198839" y="77111"/>
                </a:lnTo>
                <a:lnTo>
                  <a:pt x="199074" y="77111"/>
                </a:lnTo>
                <a:lnTo>
                  <a:pt x="198839" y="76798"/>
                </a:lnTo>
                <a:lnTo>
                  <a:pt x="198839" y="76511"/>
                </a:lnTo>
                <a:lnTo>
                  <a:pt x="199960" y="75911"/>
                </a:lnTo>
                <a:lnTo>
                  <a:pt x="199960" y="76198"/>
                </a:lnTo>
                <a:lnTo>
                  <a:pt x="200195" y="76511"/>
                </a:lnTo>
                <a:lnTo>
                  <a:pt x="200638" y="76798"/>
                </a:lnTo>
                <a:lnTo>
                  <a:pt x="200873" y="77398"/>
                </a:lnTo>
                <a:lnTo>
                  <a:pt x="201107" y="78024"/>
                </a:lnTo>
                <a:lnTo>
                  <a:pt x="201759" y="78911"/>
                </a:lnTo>
                <a:lnTo>
                  <a:pt x="201759" y="79224"/>
                </a:lnTo>
                <a:lnTo>
                  <a:pt x="201993" y="79511"/>
                </a:lnTo>
                <a:lnTo>
                  <a:pt x="202437" y="80111"/>
                </a:lnTo>
                <a:lnTo>
                  <a:pt x="202906" y="80711"/>
                </a:lnTo>
                <a:lnTo>
                  <a:pt x="203792" y="81024"/>
                </a:lnTo>
                <a:lnTo>
                  <a:pt x="204470" y="81024"/>
                </a:lnTo>
                <a:lnTo>
                  <a:pt x="205825" y="81024"/>
                </a:lnTo>
                <a:lnTo>
                  <a:pt x="205825" y="80711"/>
                </a:lnTo>
                <a:lnTo>
                  <a:pt x="206503" y="80424"/>
                </a:lnTo>
                <a:lnTo>
                  <a:pt x="206738" y="80424"/>
                </a:lnTo>
                <a:lnTo>
                  <a:pt x="207416" y="80111"/>
                </a:lnTo>
                <a:lnTo>
                  <a:pt x="207624" y="79824"/>
                </a:lnTo>
                <a:lnTo>
                  <a:pt x="207858" y="79824"/>
                </a:lnTo>
                <a:lnTo>
                  <a:pt x="207858" y="79511"/>
                </a:lnTo>
                <a:lnTo>
                  <a:pt x="208093" y="79511"/>
                </a:lnTo>
                <a:lnTo>
                  <a:pt x="208093" y="79224"/>
                </a:lnTo>
                <a:lnTo>
                  <a:pt x="208302" y="79224"/>
                </a:lnTo>
                <a:lnTo>
                  <a:pt x="208536" y="79224"/>
                </a:lnTo>
                <a:lnTo>
                  <a:pt x="208536" y="78911"/>
                </a:lnTo>
                <a:lnTo>
                  <a:pt x="208771" y="78911"/>
                </a:lnTo>
                <a:lnTo>
                  <a:pt x="208979" y="78911"/>
                </a:lnTo>
                <a:lnTo>
                  <a:pt x="209214" y="78911"/>
                </a:lnTo>
                <a:lnTo>
                  <a:pt x="209449" y="78911"/>
                </a:lnTo>
                <a:lnTo>
                  <a:pt x="209449" y="78624"/>
                </a:lnTo>
                <a:lnTo>
                  <a:pt x="209657" y="78311"/>
                </a:lnTo>
                <a:lnTo>
                  <a:pt x="210335" y="77711"/>
                </a:lnTo>
                <a:lnTo>
                  <a:pt x="211691" y="78024"/>
                </a:lnTo>
                <a:lnTo>
                  <a:pt x="212811" y="78024"/>
                </a:lnTo>
                <a:lnTo>
                  <a:pt x="212811" y="77711"/>
                </a:lnTo>
                <a:lnTo>
                  <a:pt x="213281" y="77398"/>
                </a:lnTo>
                <a:lnTo>
                  <a:pt x="213489" y="77398"/>
                </a:lnTo>
                <a:lnTo>
                  <a:pt x="213724" y="77398"/>
                </a:lnTo>
                <a:lnTo>
                  <a:pt x="213958" y="77111"/>
                </a:lnTo>
                <a:lnTo>
                  <a:pt x="214167" y="76798"/>
                </a:lnTo>
                <a:lnTo>
                  <a:pt x="214845" y="76511"/>
                </a:lnTo>
                <a:lnTo>
                  <a:pt x="215079" y="76511"/>
                </a:lnTo>
                <a:lnTo>
                  <a:pt x="215314" y="76198"/>
                </a:lnTo>
                <a:lnTo>
                  <a:pt x="215757" y="75911"/>
                </a:lnTo>
                <a:lnTo>
                  <a:pt x="215991" y="75598"/>
                </a:lnTo>
                <a:lnTo>
                  <a:pt x="215991" y="75311"/>
                </a:lnTo>
                <a:lnTo>
                  <a:pt x="215991" y="74998"/>
                </a:lnTo>
                <a:lnTo>
                  <a:pt x="215991" y="74711"/>
                </a:lnTo>
                <a:lnTo>
                  <a:pt x="215991" y="74398"/>
                </a:lnTo>
                <a:lnTo>
                  <a:pt x="215991" y="74085"/>
                </a:lnTo>
                <a:lnTo>
                  <a:pt x="215991" y="73485"/>
                </a:lnTo>
                <a:lnTo>
                  <a:pt x="215991" y="73198"/>
                </a:lnTo>
                <a:lnTo>
                  <a:pt x="216200" y="73198"/>
                </a:lnTo>
                <a:lnTo>
                  <a:pt x="216878" y="73798"/>
                </a:lnTo>
                <a:lnTo>
                  <a:pt x="217790" y="73798"/>
                </a:lnTo>
                <a:lnTo>
                  <a:pt x="217790" y="73485"/>
                </a:lnTo>
                <a:lnTo>
                  <a:pt x="217790" y="73198"/>
                </a:lnTo>
                <a:lnTo>
                  <a:pt x="217790" y="72885"/>
                </a:lnTo>
                <a:lnTo>
                  <a:pt x="219146" y="74711"/>
                </a:lnTo>
                <a:lnTo>
                  <a:pt x="220944" y="75911"/>
                </a:lnTo>
                <a:lnTo>
                  <a:pt x="221622" y="76511"/>
                </a:lnTo>
                <a:lnTo>
                  <a:pt x="222508" y="77111"/>
                </a:lnTo>
                <a:lnTo>
                  <a:pt x="222743" y="77398"/>
                </a:lnTo>
                <a:lnTo>
                  <a:pt x="224099" y="77398"/>
                </a:lnTo>
                <a:lnTo>
                  <a:pt x="224333" y="77111"/>
                </a:lnTo>
                <a:lnTo>
                  <a:pt x="224776" y="76798"/>
                </a:lnTo>
                <a:lnTo>
                  <a:pt x="225011" y="76798"/>
                </a:lnTo>
                <a:lnTo>
                  <a:pt x="225219" y="76511"/>
                </a:lnTo>
                <a:lnTo>
                  <a:pt x="225689" y="76511"/>
                </a:lnTo>
                <a:lnTo>
                  <a:pt x="225897" y="76798"/>
                </a:lnTo>
                <a:lnTo>
                  <a:pt x="225897" y="76511"/>
                </a:lnTo>
                <a:lnTo>
                  <a:pt x="226340" y="74998"/>
                </a:lnTo>
                <a:lnTo>
                  <a:pt x="226575" y="74998"/>
                </a:lnTo>
                <a:lnTo>
                  <a:pt x="226340" y="76198"/>
                </a:lnTo>
                <a:lnTo>
                  <a:pt x="226575" y="76198"/>
                </a:lnTo>
                <a:lnTo>
                  <a:pt x="226575" y="76511"/>
                </a:lnTo>
                <a:lnTo>
                  <a:pt x="227018" y="76511"/>
                </a:lnTo>
                <a:lnTo>
                  <a:pt x="226809" y="76198"/>
                </a:lnTo>
                <a:lnTo>
                  <a:pt x="227018" y="75911"/>
                </a:lnTo>
                <a:lnTo>
                  <a:pt x="227487" y="75598"/>
                </a:lnTo>
                <a:lnTo>
                  <a:pt x="227930" y="75598"/>
                </a:lnTo>
                <a:lnTo>
                  <a:pt x="228373" y="75311"/>
                </a:lnTo>
                <a:lnTo>
                  <a:pt x="229051" y="74998"/>
                </a:lnTo>
                <a:lnTo>
                  <a:pt x="229286" y="74998"/>
                </a:lnTo>
                <a:lnTo>
                  <a:pt x="229520" y="74711"/>
                </a:lnTo>
                <a:lnTo>
                  <a:pt x="229729" y="74711"/>
                </a:lnTo>
                <a:lnTo>
                  <a:pt x="229964" y="74711"/>
                </a:lnTo>
                <a:lnTo>
                  <a:pt x="230407" y="74998"/>
                </a:lnTo>
                <a:lnTo>
                  <a:pt x="230198" y="75311"/>
                </a:lnTo>
                <a:lnTo>
                  <a:pt x="230407" y="75598"/>
                </a:lnTo>
                <a:lnTo>
                  <a:pt x="230850" y="75911"/>
                </a:lnTo>
                <a:lnTo>
                  <a:pt x="230850" y="75598"/>
                </a:lnTo>
                <a:lnTo>
                  <a:pt x="231084" y="75911"/>
                </a:lnTo>
                <a:lnTo>
                  <a:pt x="231319" y="75911"/>
                </a:lnTo>
                <a:lnTo>
                  <a:pt x="231762" y="75911"/>
                </a:lnTo>
                <a:lnTo>
                  <a:pt x="231762" y="76198"/>
                </a:lnTo>
                <a:lnTo>
                  <a:pt x="231997" y="76198"/>
                </a:lnTo>
                <a:lnTo>
                  <a:pt x="232205" y="76198"/>
                </a:lnTo>
                <a:lnTo>
                  <a:pt x="232205" y="75911"/>
                </a:lnTo>
                <a:lnTo>
                  <a:pt x="232440" y="75911"/>
                </a:lnTo>
                <a:lnTo>
                  <a:pt x="232674" y="75911"/>
                </a:lnTo>
                <a:lnTo>
                  <a:pt x="232674" y="76198"/>
                </a:lnTo>
                <a:lnTo>
                  <a:pt x="232883" y="76198"/>
                </a:lnTo>
                <a:lnTo>
                  <a:pt x="233118" y="75911"/>
                </a:lnTo>
                <a:lnTo>
                  <a:pt x="233795" y="75911"/>
                </a:lnTo>
                <a:lnTo>
                  <a:pt x="234238" y="76198"/>
                </a:lnTo>
                <a:lnTo>
                  <a:pt x="234030" y="76798"/>
                </a:lnTo>
                <a:lnTo>
                  <a:pt x="233561" y="76798"/>
                </a:lnTo>
                <a:lnTo>
                  <a:pt x="233118" y="77111"/>
                </a:lnTo>
                <a:lnTo>
                  <a:pt x="232883" y="77111"/>
                </a:lnTo>
                <a:lnTo>
                  <a:pt x="232674" y="77111"/>
                </a:lnTo>
                <a:lnTo>
                  <a:pt x="232440" y="77111"/>
                </a:lnTo>
                <a:lnTo>
                  <a:pt x="232440" y="77398"/>
                </a:lnTo>
                <a:lnTo>
                  <a:pt x="232674" y="77398"/>
                </a:lnTo>
                <a:lnTo>
                  <a:pt x="232883" y="77398"/>
                </a:lnTo>
                <a:lnTo>
                  <a:pt x="233118" y="77398"/>
                </a:lnTo>
                <a:lnTo>
                  <a:pt x="233352" y="77111"/>
                </a:lnTo>
                <a:lnTo>
                  <a:pt x="233561" y="77398"/>
                </a:lnTo>
                <a:lnTo>
                  <a:pt x="233795" y="77711"/>
                </a:lnTo>
                <a:lnTo>
                  <a:pt x="234030" y="78024"/>
                </a:lnTo>
                <a:lnTo>
                  <a:pt x="234238" y="78024"/>
                </a:lnTo>
                <a:lnTo>
                  <a:pt x="234238" y="78311"/>
                </a:lnTo>
                <a:lnTo>
                  <a:pt x="234238" y="78911"/>
                </a:lnTo>
                <a:lnTo>
                  <a:pt x="234708" y="78624"/>
                </a:lnTo>
                <a:lnTo>
                  <a:pt x="235151" y="78624"/>
                </a:lnTo>
                <a:lnTo>
                  <a:pt x="235386" y="78911"/>
                </a:lnTo>
                <a:lnTo>
                  <a:pt x="235594" y="78911"/>
                </a:lnTo>
                <a:lnTo>
                  <a:pt x="236037" y="78911"/>
                </a:lnTo>
                <a:lnTo>
                  <a:pt x="236272" y="79224"/>
                </a:lnTo>
                <a:lnTo>
                  <a:pt x="236272" y="79511"/>
                </a:lnTo>
                <a:lnTo>
                  <a:pt x="236507" y="79511"/>
                </a:lnTo>
                <a:lnTo>
                  <a:pt x="236507" y="79824"/>
                </a:lnTo>
                <a:lnTo>
                  <a:pt x="236507" y="80111"/>
                </a:lnTo>
                <a:lnTo>
                  <a:pt x="236715" y="80111"/>
                </a:lnTo>
                <a:lnTo>
                  <a:pt x="236715" y="79824"/>
                </a:lnTo>
                <a:lnTo>
                  <a:pt x="236507" y="79511"/>
                </a:lnTo>
                <a:lnTo>
                  <a:pt x="236715" y="79511"/>
                </a:lnTo>
                <a:lnTo>
                  <a:pt x="237184" y="79511"/>
                </a:lnTo>
                <a:lnTo>
                  <a:pt x="237862" y="79824"/>
                </a:lnTo>
                <a:lnTo>
                  <a:pt x="237862" y="80111"/>
                </a:lnTo>
                <a:lnTo>
                  <a:pt x="238071" y="80424"/>
                </a:lnTo>
                <a:lnTo>
                  <a:pt x="238305" y="80424"/>
                </a:lnTo>
                <a:lnTo>
                  <a:pt x="238540" y="80424"/>
                </a:lnTo>
                <a:lnTo>
                  <a:pt x="239217" y="80711"/>
                </a:lnTo>
                <a:lnTo>
                  <a:pt x="239426" y="80711"/>
                </a:lnTo>
                <a:lnTo>
                  <a:pt x="240104" y="81024"/>
                </a:lnTo>
                <a:lnTo>
                  <a:pt x="240338" y="81310"/>
                </a:lnTo>
                <a:lnTo>
                  <a:pt x="240547" y="81310"/>
                </a:lnTo>
                <a:lnTo>
                  <a:pt x="240547" y="81024"/>
                </a:lnTo>
                <a:lnTo>
                  <a:pt x="240547" y="80711"/>
                </a:lnTo>
                <a:lnTo>
                  <a:pt x="240781" y="81024"/>
                </a:lnTo>
                <a:lnTo>
                  <a:pt x="241225" y="81310"/>
                </a:lnTo>
                <a:lnTo>
                  <a:pt x="241694" y="81623"/>
                </a:lnTo>
                <a:lnTo>
                  <a:pt x="241694" y="81936"/>
                </a:lnTo>
                <a:lnTo>
                  <a:pt x="241902" y="81936"/>
                </a:lnTo>
                <a:lnTo>
                  <a:pt x="242372" y="82224"/>
                </a:lnTo>
                <a:lnTo>
                  <a:pt x="242580" y="82224"/>
                </a:lnTo>
                <a:lnTo>
                  <a:pt x="243727" y="82537"/>
                </a:lnTo>
                <a:lnTo>
                  <a:pt x="244170" y="82824"/>
                </a:lnTo>
                <a:lnTo>
                  <a:pt x="244848" y="83424"/>
                </a:lnTo>
                <a:lnTo>
                  <a:pt x="245291" y="84023"/>
                </a:lnTo>
                <a:lnTo>
                  <a:pt x="245526" y="84023"/>
                </a:lnTo>
                <a:lnTo>
                  <a:pt x="245969" y="84023"/>
                </a:lnTo>
                <a:lnTo>
                  <a:pt x="246203" y="84336"/>
                </a:lnTo>
                <a:lnTo>
                  <a:pt x="246412" y="84023"/>
                </a:lnTo>
                <a:lnTo>
                  <a:pt x="247324" y="84623"/>
                </a:lnTo>
                <a:lnTo>
                  <a:pt x="247559" y="84623"/>
                </a:lnTo>
                <a:lnTo>
                  <a:pt x="247559" y="84936"/>
                </a:lnTo>
                <a:lnTo>
                  <a:pt x="247767" y="84936"/>
                </a:lnTo>
                <a:lnTo>
                  <a:pt x="248002" y="84936"/>
                </a:lnTo>
                <a:lnTo>
                  <a:pt x="248237" y="85223"/>
                </a:lnTo>
                <a:lnTo>
                  <a:pt x="248914" y="85536"/>
                </a:lnTo>
                <a:lnTo>
                  <a:pt x="249801" y="85824"/>
                </a:lnTo>
                <a:lnTo>
                  <a:pt x="250244" y="86137"/>
                </a:lnTo>
                <a:lnTo>
                  <a:pt x="250478" y="86137"/>
                </a:lnTo>
                <a:lnTo>
                  <a:pt x="251599" y="86450"/>
                </a:lnTo>
                <a:lnTo>
                  <a:pt x="251834" y="86450"/>
                </a:lnTo>
                <a:lnTo>
                  <a:pt x="252511" y="86736"/>
                </a:lnTo>
                <a:lnTo>
                  <a:pt x="253633" y="86450"/>
                </a:lnTo>
                <a:lnTo>
                  <a:pt x="253867" y="86450"/>
                </a:lnTo>
                <a:lnTo>
                  <a:pt x="254545" y="86450"/>
                </a:lnTo>
                <a:lnTo>
                  <a:pt x="254988" y="86137"/>
                </a:lnTo>
                <a:lnTo>
                  <a:pt x="255666" y="85824"/>
                </a:lnTo>
                <a:lnTo>
                  <a:pt x="255900" y="85824"/>
                </a:lnTo>
                <a:lnTo>
                  <a:pt x="256344" y="85824"/>
                </a:lnTo>
                <a:lnTo>
                  <a:pt x="257021" y="85223"/>
                </a:lnTo>
                <a:lnTo>
                  <a:pt x="257464" y="84936"/>
                </a:lnTo>
                <a:lnTo>
                  <a:pt x="257934" y="84936"/>
                </a:lnTo>
                <a:lnTo>
                  <a:pt x="259054" y="84336"/>
                </a:lnTo>
                <a:lnTo>
                  <a:pt x="259289" y="84336"/>
                </a:lnTo>
                <a:lnTo>
                  <a:pt x="259732" y="84023"/>
                </a:lnTo>
                <a:lnTo>
                  <a:pt x="261531" y="82824"/>
                </a:lnTo>
                <a:lnTo>
                  <a:pt x="262652" y="81936"/>
                </a:lnTo>
                <a:lnTo>
                  <a:pt x="263121" y="81623"/>
                </a:lnTo>
                <a:lnTo>
                  <a:pt x="263564" y="81623"/>
                </a:lnTo>
                <a:lnTo>
                  <a:pt x="264919" y="81024"/>
                </a:lnTo>
                <a:lnTo>
                  <a:pt x="265597" y="80711"/>
                </a:lnTo>
                <a:lnTo>
                  <a:pt x="266275" y="80111"/>
                </a:lnTo>
                <a:lnTo>
                  <a:pt x="266484" y="79824"/>
                </a:lnTo>
                <a:lnTo>
                  <a:pt x="266953" y="79824"/>
                </a:lnTo>
                <a:lnTo>
                  <a:pt x="267839" y="79824"/>
                </a:lnTo>
                <a:lnTo>
                  <a:pt x="268074" y="79824"/>
                </a:lnTo>
                <a:lnTo>
                  <a:pt x="268517" y="79511"/>
                </a:lnTo>
                <a:lnTo>
                  <a:pt x="268986" y="79511"/>
                </a:lnTo>
                <a:lnTo>
                  <a:pt x="269429" y="79511"/>
                </a:lnTo>
                <a:lnTo>
                  <a:pt x="269664" y="79511"/>
                </a:lnTo>
                <a:lnTo>
                  <a:pt x="270785" y="79511"/>
                </a:lnTo>
                <a:lnTo>
                  <a:pt x="271671" y="79511"/>
                </a:lnTo>
                <a:lnTo>
                  <a:pt x="272140" y="79511"/>
                </a:lnTo>
                <a:lnTo>
                  <a:pt x="273704" y="79824"/>
                </a:lnTo>
                <a:lnTo>
                  <a:pt x="274173" y="79824"/>
                </a:lnTo>
                <a:lnTo>
                  <a:pt x="274382" y="79824"/>
                </a:lnTo>
                <a:lnTo>
                  <a:pt x="275060" y="79511"/>
                </a:lnTo>
                <a:lnTo>
                  <a:pt x="276858" y="79511"/>
                </a:lnTo>
                <a:lnTo>
                  <a:pt x="277093" y="79224"/>
                </a:lnTo>
                <a:lnTo>
                  <a:pt x="278214" y="78911"/>
                </a:lnTo>
                <a:lnTo>
                  <a:pt x="278449" y="78624"/>
                </a:lnTo>
                <a:lnTo>
                  <a:pt x="278683" y="78624"/>
                </a:lnTo>
                <a:lnTo>
                  <a:pt x="278449" y="78624"/>
                </a:lnTo>
                <a:lnTo>
                  <a:pt x="278449" y="78311"/>
                </a:lnTo>
                <a:lnTo>
                  <a:pt x="278683" y="78624"/>
                </a:lnTo>
                <a:lnTo>
                  <a:pt x="278891" y="78311"/>
                </a:lnTo>
                <a:lnTo>
                  <a:pt x="279126" y="78311"/>
                </a:lnTo>
                <a:lnTo>
                  <a:pt x="279804" y="78024"/>
                </a:lnTo>
                <a:lnTo>
                  <a:pt x="280482" y="77398"/>
                </a:lnTo>
                <a:lnTo>
                  <a:pt x="280690" y="77398"/>
                </a:lnTo>
                <a:lnTo>
                  <a:pt x="281368" y="77111"/>
                </a:lnTo>
                <a:lnTo>
                  <a:pt x="281368" y="76798"/>
                </a:lnTo>
                <a:lnTo>
                  <a:pt x="281837" y="76511"/>
                </a:lnTo>
                <a:lnTo>
                  <a:pt x="282046" y="76511"/>
                </a:lnTo>
                <a:lnTo>
                  <a:pt x="282280" y="76198"/>
                </a:lnTo>
                <a:lnTo>
                  <a:pt x="282515" y="75911"/>
                </a:lnTo>
                <a:lnTo>
                  <a:pt x="282724" y="75911"/>
                </a:lnTo>
                <a:lnTo>
                  <a:pt x="284314" y="74998"/>
                </a:lnTo>
                <a:lnTo>
                  <a:pt x="284991" y="74398"/>
                </a:lnTo>
                <a:lnTo>
                  <a:pt x="285200" y="74398"/>
                </a:lnTo>
                <a:lnTo>
                  <a:pt x="285200" y="74085"/>
                </a:lnTo>
                <a:lnTo>
                  <a:pt x="285200" y="73798"/>
                </a:lnTo>
                <a:lnTo>
                  <a:pt x="285434" y="73798"/>
                </a:lnTo>
                <a:lnTo>
                  <a:pt x="285669" y="73485"/>
                </a:lnTo>
                <a:lnTo>
                  <a:pt x="285669" y="73198"/>
                </a:lnTo>
                <a:lnTo>
                  <a:pt x="285878" y="73198"/>
                </a:lnTo>
                <a:lnTo>
                  <a:pt x="286112" y="73198"/>
                </a:lnTo>
                <a:lnTo>
                  <a:pt x="286555" y="73485"/>
                </a:lnTo>
                <a:lnTo>
                  <a:pt x="287024" y="73485"/>
                </a:lnTo>
                <a:lnTo>
                  <a:pt x="287911" y="73198"/>
                </a:lnTo>
                <a:lnTo>
                  <a:pt x="288145" y="73198"/>
                </a:lnTo>
                <a:lnTo>
                  <a:pt x="288380" y="72885"/>
                </a:lnTo>
                <a:lnTo>
                  <a:pt x="289266" y="72598"/>
                </a:lnTo>
                <a:lnTo>
                  <a:pt x="289501" y="72598"/>
                </a:lnTo>
                <a:lnTo>
                  <a:pt x="291300" y="71685"/>
                </a:lnTo>
                <a:lnTo>
                  <a:pt x="291534" y="71685"/>
                </a:lnTo>
                <a:lnTo>
                  <a:pt x="291743" y="71398"/>
                </a:lnTo>
                <a:lnTo>
                  <a:pt x="293098" y="70772"/>
                </a:lnTo>
                <a:lnTo>
                  <a:pt x="293567" y="70772"/>
                </a:lnTo>
                <a:lnTo>
                  <a:pt x="294011" y="70772"/>
                </a:lnTo>
                <a:lnTo>
                  <a:pt x="294219" y="70485"/>
                </a:lnTo>
                <a:lnTo>
                  <a:pt x="294454" y="70485"/>
                </a:lnTo>
                <a:lnTo>
                  <a:pt x="295132" y="70172"/>
                </a:lnTo>
                <a:lnTo>
                  <a:pt x="295574" y="70172"/>
                </a:lnTo>
                <a:lnTo>
                  <a:pt x="296930" y="69572"/>
                </a:lnTo>
                <a:lnTo>
                  <a:pt x="297843" y="69572"/>
                </a:lnTo>
                <a:lnTo>
                  <a:pt x="298755" y="69285"/>
                </a:lnTo>
                <a:lnTo>
                  <a:pt x="298755" y="68972"/>
                </a:lnTo>
                <a:lnTo>
                  <a:pt x="298963" y="68972"/>
                </a:lnTo>
                <a:lnTo>
                  <a:pt x="299198" y="68972"/>
                </a:lnTo>
                <a:lnTo>
                  <a:pt x="300762" y="68372"/>
                </a:lnTo>
                <a:lnTo>
                  <a:pt x="301674" y="68059"/>
                </a:lnTo>
                <a:lnTo>
                  <a:pt x="302795" y="67772"/>
                </a:lnTo>
                <a:lnTo>
                  <a:pt x="303030" y="67459"/>
                </a:lnTo>
                <a:lnTo>
                  <a:pt x="303942" y="67459"/>
                </a:lnTo>
                <a:lnTo>
                  <a:pt x="304594" y="67172"/>
                </a:lnTo>
                <a:lnTo>
                  <a:pt x="306184" y="67172"/>
                </a:lnTo>
                <a:lnTo>
                  <a:pt x="306418" y="67172"/>
                </a:lnTo>
                <a:lnTo>
                  <a:pt x="306627" y="67459"/>
                </a:lnTo>
                <a:lnTo>
                  <a:pt x="306862" y="67459"/>
                </a:lnTo>
                <a:lnTo>
                  <a:pt x="307774" y="68059"/>
                </a:lnTo>
                <a:lnTo>
                  <a:pt x="309338" y="68685"/>
                </a:lnTo>
                <a:lnTo>
                  <a:pt x="309573" y="68685"/>
                </a:lnTo>
                <a:lnTo>
                  <a:pt x="310016" y="69285"/>
                </a:lnTo>
                <a:lnTo>
                  <a:pt x="310251" y="69572"/>
                </a:lnTo>
                <a:lnTo>
                  <a:pt x="310459" y="69572"/>
                </a:lnTo>
                <a:lnTo>
                  <a:pt x="310928" y="69885"/>
                </a:lnTo>
                <a:lnTo>
                  <a:pt x="311137" y="70172"/>
                </a:lnTo>
                <a:lnTo>
                  <a:pt x="311814" y="70485"/>
                </a:lnTo>
                <a:lnTo>
                  <a:pt x="312727" y="70772"/>
                </a:lnTo>
                <a:lnTo>
                  <a:pt x="313405" y="70772"/>
                </a:lnTo>
                <a:lnTo>
                  <a:pt x="313639" y="70772"/>
                </a:lnTo>
                <a:lnTo>
                  <a:pt x="313848" y="70772"/>
                </a:lnTo>
                <a:lnTo>
                  <a:pt x="314291" y="70772"/>
                </a:lnTo>
                <a:lnTo>
                  <a:pt x="314760" y="70772"/>
                </a:lnTo>
                <a:lnTo>
                  <a:pt x="315438" y="71085"/>
                </a:lnTo>
                <a:lnTo>
                  <a:pt x="315881" y="71085"/>
                </a:lnTo>
                <a:lnTo>
                  <a:pt x="316116" y="71085"/>
                </a:lnTo>
                <a:lnTo>
                  <a:pt x="317002" y="71398"/>
                </a:lnTo>
                <a:lnTo>
                  <a:pt x="319270" y="71685"/>
                </a:lnTo>
                <a:lnTo>
                  <a:pt x="319713" y="71685"/>
                </a:lnTo>
                <a:lnTo>
                  <a:pt x="321068" y="71685"/>
                </a:lnTo>
                <a:lnTo>
                  <a:pt x="321981" y="71398"/>
                </a:lnTo>
                <a:lnTo>
                  <a:pt x="322424" y="71085"/>
                </a:lnTo>
                <a:lnTo>
                  <a:pt x="323545" y="70772"/>
                </a:lnTo>
                <a:lnTo>
                  <a:pt x="325343" y="70172"/>
                </a:lnTo>
                <a:lnTo>
                  <a:pt x="326490" y="70172"/>
                </a:lnTo>
                <a:lnTo>
                  <a:pt x="326933" y="69885"/>
                </a:lnTo>
                <a:lnTo>
                  <a:pt x="327376" y="69885"/>
                </a:lnTo>
                <a:lnTo>
                  <a:pt x="327611" y="69885"/>
                </a:lnTo>
                <a:lnTo>
                  <a:pt x="327846" y="69885"/>
                </a:lnTo>
                <a:lnTo>
                  <a:pt x="328289" y="69885"/>
                </a:lnTo>
                <a:lnTo>
                  <a:pt x="328498" y="70172"/>
                </a:lnTo>
                <a:lnTo>
                  <a:pt x="329410" y="69885"/>
                </a:lnTo>
                <a:lnTo>
                  <a:pt x="329853" y="70172"/>
                </a:lnTo>
                <a:lnTo>
                  <a:pt x="330322" y="70172"/>
                </a:lnTo>
                <a:lnTo>
                  <a:pt x="331000" y="70485"/>
                </a:lnTo>
                <a:lnTo>
                  <a:pt x="331208" y="70485"/>
                </a:lnTo>
                <a:lnTo>
                  <a:pt x="331678" y="70772"/>
                </a:lnTo>
                <a:lnTo>
                  <a:pt x="331886" y="70772"/>
                </a:lnTo>
                <a:lnTo>
                  <a:pt x="333033" y="71085"/>
                </a:lnTo>
                <a:lnTo>
                  <a:pt x="333476" y="71398"/>
                </a:lnTo>
                <a:lnTo>
                  <a:pt x="334154" y="71085"/>
                </a:lnTo>
                <a:lnTo>
                  <a:pt x="334154" y="70772"/>
                </a:lnTo>
                <a:lnTo>
                  <a:pt x="334832" y="70485"/>
                </a:lnTo>
                <a:lnTo>
                  <a:pt x="335041" y="70485"/>
                </a:lnTo>
                <a:lnTo>
                  <a:pt x="335510" y="70172"/>
                </a:lnTo>
                <a:lnTo>
                  <a:pt x="336187" y="69572"/>
                </a:lnTo>
                <a:lnTo>
                  <a:pt x="336395" y="69885"/>
                </a:lnTo>
                <a:lnTo>
                  <a:pt x="336630" y="69572"/>
                </a:lnTo>
                <a:lnTo>
                  <a:pt x="336865" y="69285"/>
                </a:lnTo>
                <a:lnTo>
                  <a:pt x="337073" y="69285"/>
                </a:lnTo>
                <a:lnTo>
                  <a:pt x="337308" y="69285"/>
                </a:lnTo>
                <a:lnTo>
                  <a:pt x="337308" y="68972"/>
                </a:lnTo>
                <a:lnTo>
                  <a:pt x="337751" y="68685"/>
                </a:lnTo>
                <a:lnTo>
                  <a:pt x="337751" y="68372"/>
                </a:lnTo>
                <a:lnTo>
                  <a:pt x="338664" y="67772"/>
                </a:lnTo>
                <a:lnTo>
                  <a:pt x="338872" y="67772"/>
                </a:lnTo>
                <a:lnTo>
                  <a:pt x="338872" y="68059"/>
                </a:lnTo>
                <a:lnTo>
                  <a:pt x="339107" y="67772"/>
                </a:lnTo>
                <a:lnTo>
                  <a:pt x="339341" y="68059"/>
                </a:lnTo>
                <a:lnTo>
                  <a:pt x="339341" y="67772"/>
                </a:lnTo>
                <a:lnTo>
                  <a:pt x="339107" y="67459"/>
                </a:lnTo>
                <a:lnTo>
                  <a:pt x="339107" y="67172"/>
                </a:lnTo>
                <a:lnTo>
                  <a:pt x="339550" y="66859"/>
                </a:lnTo>
                <a:lnTo>
                  <a:pt x="340906" y="65659"/>
                </a:lnTo>
                <a:lnTo>
                  <a:pt x="341583" y="65346"/>
                </a:lnTo>
                <a:lnTo>
                  <a:pt x="342261" y="64746"/>
                </a:lnTo>
                <a:lnTo>
                  <a:pt x="342495" y="65346"/>
                </a:lnTo>
                <a:lnTo>
                  <a:pt x="342261" y="65346"/>
                </a:lnTo>
                <a:lnTo>
                  <a:pt x="342495" y="65659"/>
                </a:lnTo>
                <a:lnTo>
                  <a:pt x="342495" y="65346"/>
                </a:lnTo>
                <a:lnTo>
                  <a:pt x="342730" y="65346"/>
                </a:lnTo>
                <a:lnTo>
                  <a:pt x="342938" y="65346"/>
                </a:lnTo>
                <a:lnTo>
                  <a:pt x="342938" y="65059"/>
                </a:lnTo>
                <a:lnTo>
                  <a:pt x="343173" y="65059"/>
                </a:lnTo>
                <a:lnTo>
                  <a:pt x="343173" y="65346"/>
                </a:lnTo>
                <a:lnTo>
                  <a:pt x="343173" y="65059"/>
                </a:lnTo>
                <a:lnTo>
                  <a:pt x="343173" y="64746"/>
                </a:lnTo>
                <a:lnTo>
                  <a:pt x="343382" y="64746"/>
                </a:lnTo>
                <a:lnTo>
                  <a:pt x="343382" y="64459"/>
                </a:lnTo>
                <a:lnTo>
                  <a:pt x="343616" y="64459"/>
                </a:lnTo>
                <a:lnTo>
                  <a:pt x="344060" y="64146"/>
                </a:lnTo>
                <a:lnTo>
                  <a:pt x="344294" y="64459"/>
                </a:lnTo>
                <a:lnTo>
                  <a:pt x="344737" y="63859"/>
                </a:lnTo>
                <a:lnTo>
                  <a:pt x="344972" y="63859"/>
                </a:lnTo>
                <a:lnTo>
                  <a:pt x="345206" y="63546"/>
                </a:lnTo>
                <a:lnTo>
                  <a:pt x="345415" y="63546"/>
                </a:lnTo>
                <a:lnTo>
                  <a:pt x="345649" y="63259"/>
                </a:lnTo>
                <a:lnTo>
                  <a:pt x="345206" y="63259"/>
                </a:lnTo>
                <a:lnTo>
                  <a:pt x="345415" y="62633"/>
                </a:lnTo>
                <a:lnTo>
                  <a:pt x="345649" y="62346"/>
                </a:lnTo>
                <a:lnTo>
                  <a:pt x="345884" y="62346"/>
                </a:lnTo>
                <a:lnTo>
                  <a:pt x="346327" y="62946"/>
                </a:lnTo>
                <a:lnTo>
                  <a:pt x="348126" y="61433"/>
                </a:lnTo>
                <a:lnTo>
                  <a:pt x="349247" y="60546"/>
                </a:lnTo>
                <a:lnTo>
                  <a:pt x="349716" y="60233"/>
                </a:lnTo>
                <a:lnTo>
                  <a:pt x="349925" y="59633"/>
                </a:lnTo>
                <a:lnTo>
                  <a:pt x="350394" y="59320"/>
                </a:lnTo>
                <a:lnTo>
                  <a:pt x="349925" y="59033"/>
                </a:lnTo>
                <a:lnTo>
                  <a:pt x="350159" y="59033"/>
                </a:lnTo>
                <a:lnTo>
                  <a:pt x="350394" y="59033"/>
                </a:lnTo>
                <a:lnTo>
                  <a:pt x="350837" y="58434"/>
                </a:lnTo>
                <a:lnTo>
                  <a:pt x="351072" y="58720"/>
                </a:lnTo>
                <a:lnTo>
                  <a:pt x="351280" y="58720"/>
                </a:lnTo>
                <a:lnTo>
                  <a:pt x="351958" y="57807"/>
                </a:lnTo>
                <a:lnTo>
                  <a:pt x="352427" y="57520"/>
                </a:lnTo>
                <a:lnTo>
                  <a:pt x="352870" y="57207"/>
                </a:lnTo>
                <a:lnTo>
                  <a:pt x="352870" y="56920"/>
                </a:lnTo>
                <a:lnTo>
                  <a:pt x="353079" y="56920"/>
                </a:lnTo>
                <a:lnTo>
                  <a:pt x="353314" y="56607"/>
                </a:lnTo>
                <a:lnTo>
                  <a:pt x="353757" y="56007"/>
                </a:lnTo>
                <a:lnTo>
                  <a:pt x="354226" y="55721"/>
                </a:lnTo>
                <a:lnTo>
                  <a:pt x="354669" y="55094"/>
                </a:lnTo>
                <a:lnTo>
                  <a:pt x="355346" y="54207"/>
                </a:lnTo>
                <a:lnTo>
                  <a:pt x="355581" y="54207"/>
                </a:lnTo>
                <a:lnTo>
                  <a:pt x="356259" y="53607"/>
                </a:lnTo>
                <a:lnTo>
                  <a:pt x="356259" y="53294"/>
                </a:lnTo>
                <a:lnTo>
                  <a:pt x="356468" y="53294"/>
                </a:lnTo>
                <a:lnTo>
                  <a:pt x="356702" y="52981"/>
                </a:lnTo>
                <a:lnTo>
                  <a:pt x="356937" y="52694"/>
                </a:lnTo>
                <a:lnTo>
                  <a:pt x="357823" y="52381"/>
                </a:lnTo>
                <a:lnTo>
                  <a:pt x="358057" y="52381"/>
                </a:lnTo>
                <a:lnTo>
                  <a:pt x="358501" y="52381"/>
                </a:lnTo>
                <a:lnTo>
                  <a:pt x="358501" y="52095"/>
                </a:lnTo>
                <a:lnTo>
                  <a:pt x="358944" y="52095"/>
                </a:lnTo>
                <a:lnTo>
                  <a:pt x="359179" y="51782"/>
                </a:lnTo>
                <a:lnTo>
                  <a:pt x="359856" y="51495"/>
                </a:lnTo>
                <a:lnTo>
                  <a:pt x="361211" y="50582"/>
                </a:lnTo>
                <a:lnTo>
                  <a:pt x="361446" y="50269"/>
                </a:lnTo>
                <a:lnTo>
                  <a:pt x="362567" y="49069"/>
                </a:lnTo>
                <a:lnTo>
                  <a:pt x="363923" y="47869"/>
                </a:lnTo>
                <a:lnTo>
                  <a:pt x="364131" y="47243"/>
                </a:lnTo>
                <a:lnTo>
                  <a:pt x="364600" y="46643"/>
                </a:lnTo>
                <a:lnTo>
                  <a:pt x="365487" y="45443"/>
                </a:lnTo>
                <a:lnTo>
                  <a:pt x="365721" y="45130"/>
                </a:lnTo>
                <a:lnTo>
                  <a:pt x="365956" y="44530"/>
                </a:lnTo>
                <a:lnTo>
                  <a:pt x="365956" y="44243"/>
                </a:lnTo>
                <a:lnTo>
                  <a:pt x="365721" y="44243"/>
                </a:lnTo>
                <a:lnTo>
                  <a:pt x="365956" y="43930"/>
                </a:lnTo>
                <a:lnTo>
                  <a:pt x="366165" y="44243"/>
                </a:lnTo>
                <a:lnTo>
                  <a:pt x="366399" y="44243"/>
                </a:lnTo>
                <a:lnTo>
                  <a:pt x="366842" y="43617"/>
                </a:lnTo>
                <a:lnTo>
                  <a:pt x="367963" y="43017"/>
                </a:lnTo>
                <a:lnTo>
                  <a:pt x="368876" y="42130"/>
                </a:lnTo>
                <a:lnTo>
                  <a:pt x="369996" y="41217"/>
                </a:lnTo>
                <a:lnTo>
                  <a:pt x="372030" y="39391"/>
                </a:lnTo>
                <a:lnTo>
                  <a:pt x="372264" y="39391"/>
                </a:lnTo>
                <a:lnTo>
                  <a:pt x="374506" y="37591"/>
                </a:lnTo>
                <a:lnTo>
                  <a:pt x="374741" y="37278"/>
                </a:lnTo>
                <a:lnTo>
                  <a:pt x="375419" y="36991"/>
                </a:lnTo>
                <a:lnTo>
                  <a:pt x="376096" y="36365"/>
                </a:lnTo>
                <a:lnTo>
                  <a:pt x="376331" y="36078"/>
                </a:lnTo>
                <a:lnTo>
                  <a:pt x="377008" y="36078"/>
                </a:lnTo>
                <a:lnTo>
                  <a:pt x="377660" y="35478"/>
                </a:lnTo>
                <a:lnTo>
                  <a:pt x="378338" y="35165"/>
                </a:lnTo>
                <a:lnTo>
                  <a:pt x="378807" y="34565"/>
                </a:lnTo>
                <a:lnTo>
                  <a:pt x="379693" y="33965"/>
                </a:lnTo>
                <a:lnTo>
                  <a:pt x="379928" y="33965"/>
                </a:lnTo>
                <a:lnTo>
                  <a:pt x="381727" y="33052"/>
                </a:lnTo>
                <a:lnTo>
                  <a:pt x="382847" y="32139"/>
                </a:lnTo>
                <a:lnTo>
                  <a:pt x="383316" y="31539"/>
                </a:lnTo>
                <a:lnTo>
                  <a:pt x="383525" y="31226"/>
                </a:lnTo>
                <a:lnTo>
                  <a:pt x="383994" y="31539"/>
                </a:lnTo>
                <a:lnTo>
                  <a:pt x="383994" y="31826"/>
                </a:lnTo>
                <a:lnTo>
                  <a:pt x="384203" y="31826"/>
                </a:lnTo>
                <a:lnTo>
                  <a:pt x="385793" y="31826"/>
                </a:lnTo>
                <a:lnTo>
                  <a:pt x="387357" y="31539"/>
                </a:lnTo>
                <a:lnTo>
                  <a:pt x="387592" y="31539"/>
                </a:lnTo>
                <a:lnTo>
                  <a:pt x="387592" y="31226"/>
                </a:lnTo>
                <a:lnTo>
                  <a:pt x="389181" y="30626"/>
                </a:lnTo>
                <a:lnTo>
                  <a:pt x="389390" y="30626"/>
                </a:lnTo>
                <a:lnTo>
                  <a:pt x="389625" y="30626"/>
                </a:lnTo>
                <a:lnTo>
                  <a:pt x="389859" y="30313"/>
                </a:lnTo>
                <a:lnTo>
                  <a:pt x="390537" y="30026"/>
                </a:lnTo>
                <a:lnTo>
                  <a:pt x="390746" y="30026"/>
                </a:lnTo>
                <a:lnTo>
                  <a:pt x="391423" y="29426"/>
                </a:lnTo>
                <a:lnTo>
                  <a:pt x="392544" y="28800"/>
                </a:lnTo>
                <a:lnTo>
                  <a:pt x="393457" y="28200"/>
                </a:lnTo>
                <a:lnTo>
                  <a:pt x="393692" y="28200"/>
                </a:lnTo>
                <a:lnTo>
                  <a:pt x="394369" y="27600"/>
                </a:lnTo>
                <a:lnTo>
                  <a:pt x="394812" y="27600"/>
                </a:lnTo>
                <a:lnTo>
                  <a:pt x="396611" y="26400"/>
                </a:lnTo>
                <a:lnTo>
                  <a:pt x="397732" y="25774"/>
                </a:lnTo>
                <a:lnTo>
                  <a:pt x="397966" y="25774"/>
                </a:lnTo>
                <a:lnTo>
                  <a:pt x="398201" y="25487"/>
                </a:lnTo>
                <a:lnTo>
                  <a:pt x="398409" y="25174"/>
                </a:lnTo>
                <a:lnTo>
                  <a:pt x="399322" y="24887"/>
                </a:lnTo>
                <a:lnTo>
                  <a:pt x="400677" y="23974"/>
                </a:lnTo>
                <a:lnTo>
                  <a:pt x="401355" y="23661"/>
                </a:lnTo>
                <a:lnTo>
                  <a:pt x="402033" y="23374"/>
                </a:lnTo>
                <a:lnTo>
                  <a:pt x="402711" y="23374"/>
                </a:lnTo>
                <a:lnTo>
                  <a:pt x="402919" y="23061"/>
                </a:lnTo>
                <a:lnTo>
                  <a:pt x="403389" y="22748"/>
                </a:lnTo>
                <a:lnTo>
                  <a:pt x="404066" y="22461"/>
                </a:lnTo>
                <a:lnTo>
                  <a:pt x="404274" y="22461"/>
                </a:lnTo>
                <a:lnTo>
                  <a:pt x="404952" y="22148"/>
                </a:lnTo>
                <a:lnTo>
                  <a:pt x="406308" y="21548"/>
                </a:lnTo>
                <a:lnTo>
                  <a:pt x="406751" y="21235"/>
                </a:lnTo>
                <a:lnTo>
                  <a:pt x="407428" y="21235"/>
                </a:lnTo>
                <a:lnTo>
                  <a:pt x="408106" y="20948"/>
                </a:lnTo>
                <a:lnTo>
                  <a:pt x="408576" y="20635"/>
                </a:lnTo>
                <a:lnTo>
                  <a:pt x="409019" y="20322"/>
                </a:lnTo>
                <a:lnTo>
                  <a:pt x="409254" y="20035"/>
                </a:lnTo>
                <a:lnTo>
                  <a:pt x="409697" y="20035"/>
                </a:lnTo>
                <a:lnTo>
                  <a:pt x="410609" y="19722"/>
                </a:lnTo>
                <a:lnTo>
                  <a:pt x="411287" y="19435"/>
                </a:lnTo>
                <a:lnTo>
                  <a:pt x="412616" y="19122"/>
                </a:lnTo>
                <a:lnTo>
                  <a:pt x="413763" y="18209"/>
                </a:lnTo>
                <a:lnTo>
                  <a:pt x="413971" y="18209"/>
                </a:lnTo>
                <a:lnTo>
                  <a:pt x="414206" y="18209"/>
                </a:lnTo>
                <a:lnTo>
                  <a:pt x="414649" y="17922"/>
                </a:lnTo>
                <a:lnTo>
                  <a:pt x="415119" y="17922"/>
                </a:lnTo>
                <a:lnTo>
                  <a:pt x="415327" y="17922"/>
                </a:lnTo>
                <a:lnTo>
                  <a:pt x="416005" y="17609"/>
                </a:lnTo>
                <a:lnTo>
                  <a:pt x="416239" y="17609"/>
                </a:lnTo>
                <a:lnTo>
                  <a:pt x="416682" y="17609"/>
                </a:lnTo>
                <a:lnTo>
                  <a:pt x="417126" y="17296"/>
                </a:lnTo>
                <a:lnTo>
                  <a:pt x="417804" y="17296"/>
                </a:lnTo>
                <a:lnTo>
                  <a:pt x="418951" y="17009"/>
                </a:lnTo>
                <a:lnTo>
                  <a:pt x="419393" y="16696"/>
                </a:lnTo>
                <a:lnTo>
                  <a:pt x="419836" y="16696"/>
                </a:lnTo>
                <a:lnTo>
                  <a:pt x="420306" y="16696"/>
                </a:lnTo>
                <a:lnTo>
                  <a:pt x="421192" y="16696"/>
                </a:lnTo>
                <a:lnTo>
                  <a:pt x="422313" y="16409"/>
                </a:lnTo>
                <a:lnTo>
                  <a:pt x="422782" y="16409"/>
                </a:lnTo>
                <a:lnTo>
                  <a:pt x="422991" y="16096"/>
                </a:lnTo>
                <a:lnTo>
                  <a:pt x="423460" y="16096"/>
                </a:lnTo>
                <a:lnTo>
                  <a:pt x="424816" y="15783"/>
                </a:lnTo>
                <a:lnTo>
                  <a:pt x="425259" y="15783"/>
                </a:lnTo>
                <a:lnTo>
                  <a:pt x="426145" y="15183"/>
                </a:lnTo>
                <a:lnTo>
                  <a:pt x="426379" y="15183"/>
                </a:lnTo>
                <a:lnTo>
                  <a:pt x="427292" y="14583"/>
                </a:lnTo>
                <a:lnTo>
                  <a:pt x="427501" y="14583"/>
                </a:lnTo>
                <a:lnTo>
                  <a:pt x="428647" y="13983"/>
                </a:lnTo>
                <a:lnTo>
                  <a:pt x="429090" y="13983"/>
                </a:lnTo>
                <a:lnTo>
                  <a:pt x="430003" y="13670"/>
                </a:lnTo>
                <a:lnTo>
                  <a:pt x="430446" y="13357"/>
                </a:lnTo>
                <a:lnTo>
                  <a:pt x="430681" y="13070"/>
                </a:lnTo>
                <a:lnTo>
                  <a:pt x="431124" y="12757"/>
                </a:lnTo>
                <a:lnTo>
                  <a:pt x="431567" y="12757"/>
                </a:lnTo>
                <a:lnTo>
                  <a:pt x="432010" y="12444"/>
                </a:lnTo>
                <a:lnTo>
                  <a:pt x="432922" y="12157"/>
                </a:lnTo>
                <a:lnTo>
                  <a:pt x="433366" y="12157"/>
                </a:lnTo>
                <a:lnTo>
                  <a:pt x="433600" y="12157"/>
                </a:lnTo>
                <a:lnTo>
                  <a:pt x="434044" y="11844"/>
                </a:lnTo>
                <a:lnTo>
                  <a:pt x="434513" y="11557"/>
                </a:lnTo>
                <a:lnTo>
                  <a:pt x="435190" y="10931"/>
                </a:lnTo>
                <a:lnTo>
                  <a:pt x="435190" y="10644"/>
                </a:lnTo>
                <a:lnTo>
                  <a:pt x="435633" y="10018"/>
                </a:lnTo>
                <a:lnTo>
                  <a:pt x="435842" y="10018"/>
                </a:lnTo>
                <a:lnTo>
                  <a:pt x="436077" y="9731"/>
                </a:lnTo>
                <a:lnTo>
                  <a:pt x="436311" y="9731"/>
                </a:lnTo>
                <a:lnTo>
                  <a:pt x="436520" y="9731"/>
                </a:lnTo>
                <a:lnTo>
                  <a:pt x="437198" y="9731"/>
                </a:lnTo>
                <a:lnTo>
                  <a:pt x="437432" y="9418"/>
                </a:lnTo>
                <a:lnTo>
                  <a:pt x="437667" y="9418"/>
                </a:lnTo>
                <a:lnTo>
                  <a:pt x="437875" y="9418"/>
                </a:lnTo>
                <a:lnTo>
                  <a:pt x="437875" y="10018"/>
                </a:lnTo>
                <a:lnTo>
                  <a:pt x="438110" y="10018"/>
                </a:lnTo>
                <a:lnTo>
                  <a:pt x="438344" y="10018"/>
                </a:lnTo>
                <a:lnTo>
                  <a:pt x="439022" y="10018"/>
                </a:lnTo>
                <a:lnTo>
                  <a:pt x="440586" y="9418"/>
                </a:lnTo>
                <a:lnTo>
                  <a:pt x="441029" y="8818"/>
                </a:lnTo>
                <a:lnTo>
                  <a:pt x="442854" y="8818"/>
                </a:lnTo>
                <a:lnTo>
                  <a:pt x="443532" y="8505"/>
                </a:lnTo>
                <a:lnTo>
                  <a:pt x="444652" y="8505"/>
                </a:lnTo>
                <a:lnTo>
                  <a:pt x="445565" y="7905"/>
                </a:lnTo>
                <a:lnTo>
                  <a:pt x="446686" y="7592"/>
                </a:lnTo>
                <a:lnTo>
                  <a:pt x="448719" y="6705"/>
                </a:lnTo>
                <a:lnTo>
                  <a:pt x="450283" y="6079"/>
                </a:lnTo>
                <a:lnTo>
                  <a:pt x="451873" y="5479"/>
                </a:lnTo>
                <a:lnTo>
                  <a:pt x="452760" y="5166"/>
                </a:lnTo>
                <a:lnTo>
                  <a:pt x="452994" y="5166"/>
                </a:lnTo>
                <a:lnTo>
                  <a:pt x="453906" y="4879"/>
                </a:lnTo>
                <a:lnTo>
                  <a:pt x="454349" y="4879"/>
                </a:lnTo>
                <a:lnTo>
                  <a:pt x="454793" y="4879"/>
                </a:lnTo>
                <a:lnTo>
                  <a:pt x="455705" y="4566"/>
                </a:lnTo>
                <a:lnTo>
                  <a:pt x="456383" y="4280"/>
                </a:lnTo>
                <a:lnTo>
                  <a:pt x="457738" y="3653"/>
                </a:lnTo>
                <a:lnTo>
                  <a:pt x="457947" y="3366"/>
                </a:lnTo>
                <a:lnTo>
                  <a:pt x="458625" y="3053"/>
                </a:lnTo>
                <a:lnTo>
                  <a:pt x="459771" y="2740"/>
                </a:lnTo>
                <a:lnTo>
                  <a:pt x="460423" y="2453"/>
                </a:lnTo>
                <a:lnTo>
                  <a:pt x="460658" y="2453"/>
                </a:lnTo>
                <a:lnTo>
                  <a:pt x="461336" y="2140"/>
                </a:lnTo>
                <a:lnTo>
                  <a:pt x="461570" y="2140"/>
                </a:lnTo>
                <a:lnTo>
                  <a:pt x="461779" y="1540"/>
                </a:lnTo>
                <a:lnTo>
                  <a:pt x="462014" y="1540"/>
                </a:lnTo>
                <a:lnTo>
                  <a:pt x="462014" y="1227"/>
                </a:lnTo>
                <a:lnTo>
                  <a:pt x="462014" y="940"/>
                </a:lnTo>
                <a:lnTo>
                  <a:pt x="462248" y="940"/>
                </a:lnTo>
                <a:lnTo>
                  <a:pt x="462456" y="1227"/>
                </a:lnTo>
                <a:lnTo>
                  <a:pt x="462456" y="1540"/>
                </a:lnTo>
                <a:lnTo>
                  <a:pt x="462691" y="1227"/>
                </a:lnTo>
                <a:lnTo>
                  <a:pt x="462691" y="940"/>
                </a:lnTo>
                <a:lnTo>
                  <a:pt x="462926" y="940"/>
                </a:lnTo>
                <a:lnTo>
                  <a:pt x="463134" y="627"/>
                </a:lnTo>
                <a:lnTo>
                  <a:pt x="463369" y="627"/>
                </a:lnTo>
                <a:lnTo>
                  <a:pt x="463369" y="940"/>
                </a:lnTo>
                <a:lnTo>
                  <a:pt x="463812" y="940"/>
                </a:lnTo>
                <a:lnTo>
                  <a:pt x="464490" y="627"/>
                </a:lnTo>
                <a:lnTo>
                  <a:pt x="464959" y="627"/>
                </a:lnTo>
                <a:lnTo>
                  <a:pt x="466523" y="28"/>
                </a:lnTo>
                <a:lnTo>
                  <a:pt x="466523" y="3967"/>
                </a:lnTo>
                <a:lnTo>
                  <a:pt x="466523" y="4879"/>
                </a:lnTo>
                <a:lnTo>
                  <a:pt x="466523" y="5792"/>
                </a:lnTo>
                <a:lnTo>
                  <a:pt x="466523" y="6992"/>
                </a:lnTo>
                <a:lnTo>
                  <a:pt x="466523" y="10331"/>
                </a:lnTo>
                <a:lnTo>
                  <a:pt x="466523" y="12444"/>
                </a:lnTo>
                <a:lnTo>
                  <a:pt x="466523" y="16696"/>
                </a:lnTo>
                <a:lnTo>
                  <a:pt x="466523" y="18522"/>
                </a:lnTo>
                <a:lnTo>
                  <a:pt x="466523" y="27000"/>
                </a:lnTo>
                <a:lnTo>
                  <a:pt x="466523" y="30939"/>
                </a:lnTo>
                <a:lnTo>
                  <a:pt x="466523" y="32139"/>
                </a:lnTo>
                <a:lnTo>
                  <a:pt x="466523" y="32739"/>
                </a:lnTo>
                <a:lnTo>
                  <a:pt x="466523" y="34565"/>
                </a:lnTo>
                <a:lnTo>
                  <a:pt x="466523" y="38191"/>
                </a:lnTo>
                <a:lnTo>
                  <a:pt x="466523" y="40304"/>
                </a:lnTo>
                <a:lnTo>
                  <a:pt x="466523" y="44530"/>
                </a:lnTo>
                <a:lnTo>
                  <a:pt x="466523" y="44843"/>
                </a:lnTo>
                <a:lnTo>
                  <a:pt x="466523" y="46043"/>
                </a:lnTo>
                <a:lnTo>
                  <a:pt x="466523" y="48469"/>
                </a:lnTo>
                <a:lnTo>
                  <a:pt x="466523" y="53894"/>
                </a:lnTo>
                <a:lnTo>
                  <a:pt x="466523" y="58120"/>
                </a:lnTo>
                <a:lnTo>
                  <a:pt x="466523" y="59033"/>
                </a:lnTo>
                <a:lnTo>
                  <a:pt x="466523" y="61746"/>
                </a:lnTo>
                <a:lnTo>
                  <a:pt x="466523" y="63859"/>
                </a:lnTo>
                <a:lnTo>
                  <a:pt x="466523" y="64746"/>
                </a:lnTo>
                <a:lnTo>
                  <a:pt x="466523" y="65346"/>
                </a:lnTo>
                <a:lnTo>
                  <a:pt x="466523" y="69285"/>
                </a:lnTo>
                <a:lnTo>
                  <a:pt x="466523" y="71085"/>
                </a:lnTo>
                <a:lnTo>
                  <a:pt x="466523" y="74711"/>
                </a:lnTo>
                <a:lnTo>
                  <a:pt x="466523" y="78024"/>
                </a:lnTo>
                <a:lnTo>
                  <a:pt x="466523" y="78624"/>
                </a:lnTo>
                <a:lnTo>
                  <a:pt x="466523" y="79511"/>
                </a:lnTo>
                <a:lnTo>
                  <a:pt x="466523" y="80424"/>
                </a:lnTo>
                <a:lnTo>
                  <a:pt x="466523" y="81623"/>
                </a:lnTo>
                <a:lnTo>
                  <a:pt x="466523" y="85824"/>
                </a:lnTo>
                <a:lnTo>
                  <a:pt x="466523" y="87049"/>
                </a:lnTo>
                <a:lnTo>
                  <a:pt x="466523" y="87936"/>
                </a:lnTo>
                <a:lnTo>
                  <a:pt x="466523" y="89449"/>
                </a:lnTo>
                <a:lnTo>
                  <a:pt x="466523" y="90936"/>
                </a:lnTo>
                <a:lnTo>
                  <a:pt x="466523" y="92449"/>
                </a:lnTo>
                <a:lnTo>
                  <a:pt x="466523" y="92762"/>
                </a:lnTo>
                <a:lnTo>
                  <a:pt x="466523" y="93049"/>
                </a:lnTo>
                <a:lnTo>
                  <a:pt x="466523" y="93362"/>
                </a:lnTo>
                <a:lnTo>
                  <a:pt x="466523" y="96649"/>
                </a:lnTo>
                <a:lnTo>
                  <a:pt x="466523" y="97562"/>
                </a:lnTo>
                <a:lnTo>
                  <a:pt x="466523" y="102362"/>
                </a:lnTo>
                <a:lnTo>
                  <a:pt x="466523" y="102962"/>
                </a:lnTo>
                <a:lnTo>
                  <a:pt x="466523" y="103275"/>
                </a:lnTo>
                <a:lnTo>
                  <a:pt x="466523" y="105675"/>
                </a:lnTo>
                <a:lnTo>
                  <a:pt x="466523" y="106562"/>
                </a:lnTo>
                <a:lnTo>
                  <a:pt x="466523" y="108074"/>
                </a:lnTo>
                <a:lnTo>
                  <a:pt x="466523" y="108674"/>
                </a:lnTo>
                <a:lnTo>
                  <a:pt x="466523" y="109875"/>
                </a:lnTo>
                <a:lnTo>
                  <a:pt x="466523" y="110161"/>
                </a:lnTo>
                <a:lnTo>
                  <a:pt x="466523" y="111361"/>
                </a:lnTo>
                <a:lnTo>
                  <a:pt x="466523" y="111674"/>
                </a:lnTo>
                <a:lnTo>
                  <a:pt x="466523" y="112274"/>
                </a:lnTo>
                <a:lnTo>
                  <a:pt x="466523" y="113761"/>
                </a:lnTo>
                <a:lnTo>
                  <a:pt x="466523" y="114674"/>
                </a:lnTo>
                <a:lnTo>
                  <a:pt x="466523" y="117074"/>
                </a:lnTo>
                <a:lnTo>
                  <a:pt x="466523" y="118274"/>
                </a:lnTo>
                <a:lnTo>
                  <a:pt x="466523" y="120674"/>
                </a:lnTo>
                <a:lnTo>
                  <a:pt x="466523" y="122448"/>
                </a:lnTo>
                <a:lnTo>
                  <a:pt x="466523" y="123648"/>
                </a:lnTo>
                <a:lnTo>
                  <a:pt x="466523" y="124848"/>
                </a:lnTo>
                <a:lnTo>
                  <a:pt x="466523" y="126361"/>
                </a:lnTo>
                <a:lnTo>
                  <a:pt x="466523" y="126960"/>
                </a:lnTo>
                <a:lnTo>
                  <a:pt x="466523" y="127247"/>
                </a:lnTo>
                <a:lnTo>
                  <a:pt x="466523" y="128448"/>
                </a:lnTo>
                <a:lnTo>
                  <a:pt x="466523" y="129647"/>
                </a:lnTo>
                <a:lnTo>
                  <a:pt x="466523" y="130847"/>
                </a:lnTo>
                <a:lnTo>
                  <a:pt x="466523" y="131134"/>
                </a:lnTo>
                <a:lnTo>
                  <a:pt x="466523" y="131447"/>
                </a:lnTo>
                <a:lnTo>
                  <a:pt x="466523" y="132647"/>
                </a:lnTo>
                <a:lnTo>
                  <a:pt x="466523" y="134134"/>
                </a:lnTo>
                <a:lnTo>
                  <a:pt x="466523" y="136821"/>
                </a:lnTo>
                <a:lnTo>
                  <a:pt x="466523" y="137134"/>
                </a:lnTo>
                <a:lnTo>
                  <a:pt x="466523" y="138021"/>
                </a:lnTo>
                <a:lnTo>
                  <a:pt x="466523" y="139221"/>
                </a:lnTo>
                <a:lnTo>
                  <a:pt x="466523" y="142221"/>
                </a:lnTo>
                <a:lnTo>
                  <a:pt x="466523" y="142508"/>
                </a:lnTo>
                <a:lnTo>
                  <a:pt x="466523" y="143421"/>
                </a:lnTo>
                <a:lnTo>
                  <a:pt x="466523" y="147594"/>
                </a:lnTo>
                <a:lnTo>
                  <a:pt x="466523" y="148194"/>
                </a:lnTo>
                <a:lnTo>
                  <a:pt x="466523" y="152968"/>
                </a:lnTo>
                <a:lnTo>
                  <a:pt x="466288" y="155055"/>
                </a:lnTo>
                <a:lnTo>
                  <a:pt x="466523" y="155655"/>
                </a:lnTo>
                <a:lnTo>
                  <a:pt x="466523" y="155968"/>
                </a:lnTo>
                <a:lnTo>
                  <a:pt x="466523" y="159255"/>
                </a:lnTo>
                <a:lnTo>
                  <a:pt x="466523" y="162828"/>
                </a:lnTo>
                <a:lnTo>
                  <a:pt x="466523" y="163115"/>
                </a:lnTo>
                <a:lnTo>
                  <a:pt x="466523" y="165202"/>
                </a:lnTo>
                <a:lnTo>
                  <a:pt x="466523" y="168489"/>
                </a:lnTo>
                <a:lnTo>
                  <a:pt x="466523" y="169976"/>
                </a:lnTo>
                <a:lnTo>
                  <a:pt x="466523" y="171463"/>
                </a:lnTo>
                <a:lnTo>
                  <a:pt x="466523" y="171776"/>
                </a:lnTo>
                <a:lnTo>
                  <a:pt x="466523" y="172663"/>
                </a:lnTo>
                <a:lnTo>
                  <a:pt x="466523" y="173863"/>
                </a:lnTo>
                <a:lnTo>
                  <a:pt x="466523" y="179810"/>
                </a:lnTo>
                <a:lnTo>
                  <a:pt x="466523" y="181010"/>
                </a:lnTo>
                <a:lnTo>
                  <a:pt x="466523" y="182210"/>
                </a:lnTo>
                <a:lnTo>
                  <a:pt x="466523" y="186358"/>
                </a:lnTo>
                <a:lnTo>
                  <a:pt x="466523" y="188445"/>
                </a:lnTo>
                <a:lnTo>
                  <a:pt x="466523" y="189045"/>
                </a:lnTo>
                <a:lnTo>
                  <a:pt x="466523" y="191132"/>
                </a:lnTo>
                <a:lnTo>
                  <a:pt x="466523" y="191732"/>
                </a:lnTo>
                <a:lnTo>
                  <a:pt x="466523" y="192905"/>
                </a:lnTo>
                <a:lnTo>
                  <a:pt x="466523" y="193505"/>
                </a:lnTo>
                <a:lnTo>
                  <a:pt x="466288" y="193505"/>
                </a:lnTo>
                <a:lnTo>
                  <a:pt x="465845" y="193792"/>
                </a:lnTo>
                <a:lnTo>
                  <a:pt x="465402" y="193792"/>
                </a:lnTo>
                <a:lnTo>
                  <a:pt x="464959" y="193792"/>
                </a:lnTo>
                <a:lnTo>
                  <a:pt x="464281" y="194392"/>
                </a:lnTo>
                <a:lnTo>
                  <a:pt x="463603" y="194705"/>
                </a:lnTo>
                <a:lnTo>
                  <a:pt x="462926" y="194705"/>
                </a:lnTo>
                <a:lnTo>
                  <a:pt x="462926" y="194992"/>
                </a:lnTo>
                <a:lnTo>
                  <a:pt x="462014" y="195592"/>
                </a:lnTo>
                <a:lnTo>
                  <a:pt x="461779" y="195879"/>
                </a:lnTo>
                <a:lnTo>
                  <a:pt x="461101" y="196479"/>
                </a:lnTo>
                <a:lnTo>
                  <a:pt x="460658" y="196766"/>
                </a:lnTo>
                <a:lnTo>
                  <a:pt x="460423" y="196766"/>
                </a:lnTo>
                <a:lnTo>
                  <a:pt x="460214" y="196766"/>
                </a:lnTo>
                <a:lnTo>
                  <a:pt x="459980" y="196766"/>
                </a:lnTo>
                <a:lnTo>
                  <a:pt x="459771" y="196766"/>
                </a:lnTo>
                <a:lnTo>
                  <a:pt x="459537" y="196766"/>
                </a:lnTo>
                <a:lnTo>
                  <a:pt x="458860" y="196192"/>
                </a:lnTo>
                <a:lnTo>
                  <a:pt x="458625" y="195592"/>
                </a:lnTo>
                <a:lnTo>
                  <a:pt x="458416" y="195592"/>
                </a:lnTo>
                <a:lnTo>
                  <a:pt x="457947" y="195279"/>
                </a:lnTo>
                <a:lnTo>
                  <a:pt x="457269" y="195279"/>
                </a:lnTo>
                <a:lnTo>
                  <a:pt x="456591" y="195592"/>
                </a:lnTo>
                <a:lnTo>
                  <a:pt x="455914" y="195879"/>
                </a:lnTo>
                <a:lnTo>
                  <a:pt x="454793" y="196192"/>
                </a:lnTo>
                <a:lnTo>
                  <a:pt x="454115" y="196479"/>
                </a:lnTo>
                <a:lnTo>
                  <a:pt x="453906" y="196479"/>
                </a:lnTo>
                <a:lnTo>
                  <a:pt x="453672" y="197079"/>
                </a:lnTo>
                <a:lnTo>
                  <a:pt x="453437" y="197366"/>
                </a:lnTo>
                <a:lnTo>
                  <a:pt x="452994" y="198253"/>
                </a:lnTo>
                <a:lnTo>
                  <a:pt x="452760" y="198253"/>
                </a:lnTo>
                <a:lnTo>
                  <a:pt x="452082" y="199166"/>
                </a:lnTo>
                <a:lnTo>
                  <a:pt x="451873" y="199453"/>
                </a:lnTo>
                <a:lnTo>
                  <a:pt x="451639" y="199453"/>
                </a:lnTo>
                <a:lnTo>
                  <a:pt x="450961" y="200053"/>
                </a:lnTo>
                <a:lnTo>
                  <a:pt x="450518" y="200653"/>
                </a:lnTo>
                <a:lnTo>
                  <a:pt x="450283" y="201540"/>
                </a:lnTo>
                <a:lnTo>
                  <a:pt x="450283" y="202114"/>
                </a:lnTo>
                <a:lnTo>
                  <a:pt x="450518" y="202714"/>
                </a:lnTo>
                <a:lnTo>
                  <a:pt x="450961" y="203313"/>
                </a:lnTo>
                <a:lnTo>
                  <a:pt x="451639" y="203913"/>
                </a:lnTo>
                <a:lnTo>
                  <a:pt x="452082" y="204200"/>
                </a:lnTo>
                <a:lnTo>
                  <a:pt x="453229" y="206287"/>
                </a:lnTo>
                <a:lnTo>
                  <a:pt x="453672" y="206887"/>
                </a:lnTo>
                <a:lnTo>
                  <a:pt x="454115" y="207774"/>
                </a:lnTo>
                <a:lnTo>
                  <a:pt x="454349" y="207774"/>
                </a:lnTo>
                <a:lnTo>
                  <a:pt x="454793" y="208061"/>
                </a:lnTo>
                <a:lnTo>
                  <a:pt x="454793" y="208661"/>
                </a:lnTo>
                <a:lnTo>
                  <a:pt x="455262" y="209835"/>
                </a:lnTo>
                <a:lnTo>
                  <a:pt x="455262" y="210148"/>
                </a:lnTo>
                <a:lnTo>
                  <a:pt x="455471" y="211035"/>
                </a:lnTo>
                <a:lnTo>
                  <a:pt x="455471" y="211322"/>
                </a:lnTo>
                <a:lnTo>
                  <a:pt x="455705" y="212809"/>
                </a:lnTo>
                <a:lnTo>
                  <a:pt x="456148" y="213696"/>
                </a:lnTo>
                <a:lnTo>
                  <a:pt x="456826" y="214609"/>
                </a:lnTo>
                <a:lnTo>
                  <a:pt x="457504" y="215496"/>
                </a:lnTo>
                <a:lnTo>
                  <a:pt x="457738" y="215783"/>
                </a:lnTo>
                <a:lnTo>
                  <a:pt x="457947" y="216069"/>
                </a:lnTo>
                <a:lnTo>
                  <a:pt x="458182" y="216669"/>
                </a:lnTo>
                <a:lnTo>
                  <a:pt x="458182" y="217269"/>
                </a:lnTo>
                <a:lnTo>
                  <a:pt x="458182" y="218443"/>
                </a:lnTo>
                <a:lnTo>
                  <a:pt x="457947" y="219043"/>
                </a:lnTo>
                <a:lnTo>
                  <a:pt x="457504" y="219930"/>
                </a:lnTo>
                <a:lnTo>
                  <a:pt x="457269" y="220243"/>
                </a:lnTo>
                <a:lnTo>
                  <a:pt x="457269" y="220817"/>
                </a:lnTo>
                <a:lnTo>
                  <a:pt x="456591" y="222017"/>
                </a:lnTo>
                <a:lnTo>
                  <a:pt x="456383" y="222304"/>
                </a:lnTo>
                <a:lnTo>
                  <a:pt x="456383" y="222617"/>
                </a:lnTo>
                <a:lnTo>
                  <a:pt x="456383" y="223191"/>
                </a:lnTo>
                <a:lnTo>
                  <a:pt x="456383" y="224678"/>
                </a:lnTo>
                <a:lnTo>
                  <a:pt x="456383" y="225878"/>
                </a:lnTo>
                <a:lnTo>
                  <a:pt x="456383" y="226165"/>
                </a:lnTo>
                <a:lnTo>
                  <a:pt x="456383" y="226451"/>
                </a:lnTo>
                <a:lnTo>
                  <a:pt x="456383" y="226764"/>
                </a:lnTo>
                <a:lnTo>
                  <a:pt x="456383" y="227051"/>
                </a:lnTo>
                <a:lnTo>
                  <a:pt x="456148" y="227339"/>
                </a:lnTo>
                <a:lnTo>
                  <a:pt x="454584" y="227939"/>
                </a:lnTo>
                <a:lnTo>
                  <a:pt x="454584" y="228225"/>
                </a:lnTo>
                <a:lnTo>
                  <a:pt x="454115" y="228225"/>
                </a:lnTo>
                <a:lnTo>
                  <a:pt x="454115" y="228825"/>
                </a:lnTo>
                <a:lnTo>
                  <a:pt x="454349" y="229425"/>
                </a:lnTo>
                <a:lnTo>
                  <a:pt x="454349" y="229712"/>
                </a:lnTo>
                <a:lnTo>
                  <a:pt x="455705" y="230025"/>
                </a:lnTo>
                <a:lnTo>
                  <a:pt x="456148" y="230599"/>
                </a:lnTo>
                <a:lnTo>
                  <a:pt x="456383" y="230912"/>
                </a:lnTo>
                <a:lnTo>
                  <a:pt x="456591" y="230912"/>
                </a:lnTo>
                <a:lnTo>
                  <a:pt x="456826" y="231799"/>
                </a:lnTo>
                <a:lnTo>
                  <a:pt x="456826" y="232973"/>
                </a:lnTo>
                <a:lnTo>
                  <a:pt x="456591" y="233286"/>
                </a:lnTo>
                <a:lnTo>
                  <a:pt x="456383" y="233860"/>
                </a:lnTo>
                <a:lnTo>
                  <a:pt x="456383" y="235060"/>
                </a:lnTo>
                <a:lnTo>
                  <a:pt x="456591" y="235947"/>
                </a:lnTo>
                <a:lnTo>
                  <a:pt x="456826" y="236521"/>
                </a:lnTo>
                <a:lnTo>
                  <a:pt x="457504" y="237721"/>
                </a:lnTo>
                <a:lnTo>
                  <a:pt x="457738" y="238608"/>
                </a:lnTo>
                <a:lnTo>
                  <a:pt x="457738" y="239181"/>
                </a:lnTo>
                <a:lnTo>
                  <a:pt x="457738" y="239494"/>
                </a:lnTo>
                <a:lnTo>
                  <a:pt x="457504" y="240094"/>
                </a:lnTo>
                <a:lnTo>
                  <a:pt x="457504" y="240668"/>
                </a:lnTo>
                <a:lnTo>
                  <a:pt x="457060" y="241268"/>
                </a:lnTo>
                <a:lnTo>
                  <a:pt x="456826" y="241268"/>
                </a:lnTo>
                <a:lnTo>
                  <a:pt x="456591" y="242155"/>
                </a:lnTo>
                <a:lnTo>
                  <a:pt x="456148" y="242755"/>
                </a:lnTo>
                <a:lnTo>
                  <a:pt x="456148" y="243042"/>
                </a:lnTo>
                <a:lnTo>
                  <a:pt x="455914" y="243929"/>
                </a:lnTo>
                <a:lnTo>
                  <a:pt x="455914" y="244816"/>
                </a:lnTo>
                <a:lnTo>
                  <a:pt x="455914" y="245703"/>
                </a:lnTo>
                <a:lnTo>
                  <a:pt x="455705" y="246590"/>
                </a:lnTo>
                <a:lnTo>
                  <a:pt x="455262" y="247190"/>
                </a:lnTo>
                <a:lnTo>
                  <a:pt x="453672" y="248077"/>
                </a:lnTo>
                <a:lnTo>
                  <a:pt x="452994" y="248650"/>
                </a:lnTo>
                <a:lnTo>
                  <a:pt x="452551" y="248963"/>
                </a:lnTo>
                <a:lnTo>
                  <a:pt x="452082" y="249537"/>
                </a:lnTo>
                <a:lnTo>
                  <a:pt x="451873" y="249850"/>
                </a:lnTo>
                <a:lnTo>
                  <a:pt x="451195" y="251311"/>
                </a:lnTo>
                <a:lnTo>
                  <a:pt x="450961" y="251624"/>
                </a:lnTo>
                <a:lnTo>
                  <a:pt x="450726" y="253085"/>
                </a:lnTo>
                <a:lnTo>
                  <a:pt x="450726" y="253398"/>
                </a:lnTo>
                <a:lnTo>
                  <a:pt x="450518" y="255172"/>
                </a:lnTo>
                <a:lnTo>
                  <a:pt x="450283" y="256059"/>
                </a:lnTo>
                <a:lnTo>
                  <a:pt x="449840" y="256946"/>
                </a:lnTo>
                <a:lnTo>
                  <a:pt x="449397" y="257520"/>
                </a:lnTo>
                <a:lnTo>
                  <a:pt x="449162" y="257833"/>
                </a:lnTo>
                <a:lnTo>
                  <a:pt x="448928" y="258120"/>
                </a:lnTo>
                <a:lnTo>
                  <a:pt x="448719" y="258120"/>
                </a:lnTo>
                <a:lnTo>
                  <a:pt x="448484" y="258406"/>
                </a:lnTo>
                <a:lnTo>
                  <a:pt x="448250" y="258720"/>
                </a:lnTo>
                <a:lnTo>
                  <a:pt x="447807" y="259607"/>
                </a:lnTo>
                <a:lnTo>
                  <a:pt x="446894" y="261354"/>
                </a:lnTo>
                <a:lnTo>
                  <a:pt x="446452" y="261954"/>
                </a:lnTo>
                <a:lnTo>
                  <a:pt x="446452" y="262241"/>
                </a:lnTo>
                <a:lnTo>
                  <a:pt x="446217" y="262841"/>
                </a:lnTo>
                <a:lnTo>
                  <a:pt x="446217" y="263128"/>
                </a:lnTo>
                <a:lnTo>
                  <a:pt x="446008" y="263728"/>
                </a:lnTo>
                <a:lnTo>
                  <a:pt x="446008" y="264015"/>
                </a:lnTo>
                <a:lnTo>
                  <a:pt x="445774" y="264615"/>
                </a:lnTo>
                <a:lnTo>
                  <a:pt x="445774" y="264902"/>
                </a:lnTo>
                <a:lnTo>
                  <a:pt x="445774" y="266102"/>
                </a:lnTo>
                <a:lnTo>
                  <a:pt x="445774" y="266676"/>
                </a:lnTo>
                <a:lnTo>
                  <a:pt x="446008" y="267563"/>
                </a:lnTo>
                <a:lnTo>
                  <a:pt x="446008" y="267850"/>
                </a:lnTo>
                <a:lnTo>
                  <a:pt x="446217" y="268163"/>
                </a:lnTo>
                <a:lnTo>
                  <a:pt x="446217" y="268449"/>
                </a:lnTo>
                <a:lnTo>
                  <a:pt x="446008" y="269337"/>
                </a:lnTo>
                <a:lnTo>
                  <a:pt x="445774" y="269937"/>
                </a:lnTo>
                <a:lnTo>
                  <a:pt x="445774" y="270223"/>
                </a:lnTo>
                <a:lnTo>
                  <a:pt x="445565" y="270510"/>
                </a:lnTo>
                <a:lnTo>
                  <a:pt x="445096" y="270823"/>
                </a:lnTo>
                <a:lnTo>
                  <a:pt x="443740" y="271997"/>
                </a:lnTo>
                <a:lnTo>
                  <a:pt x="443532" y="271997"/>
                </a:lnTo>
                <a:lnTo>
                  <a:pt x="443297" y="272284"/>
                </a:lnTo>
                <a:lnTo>
                  <a:pt x="443063" y="272571"/>
                </a:lnTo>
                <a:lnTo>
                  <a:pt x="442854" y="272884"/>
                </a:lnTo>
                <a:lnTo>
                  <a:pt x="442619" y="273458"/>
                </a:lnTo>
                <a:lnTo>
                  <a:pt x="442619" y="274058"/>
                </a:lnTo>
                <a:lnTo>
                  <a:pt x="442854" y="275232"/>
                </a:lnTo>
                <a:lnTo>
                  <a:pt x="443063" y="275832"/>
                </a:lnTo>
                <a:lnTo>
                  <a:pt x="443297" y="275832"/>
                </a:lnTo>
                <a:lnTo>
                  <a:pt x="443297" y="276406"/>
                </a:lnTo>
                <a:lnTo>
                  <a:pt x="443532" y="277293"/>
                </a:lnTo>
                <a:lnTo>
                  <a:pt x="443532" y="277606"/>
                </a:lnTo>
                <a:lnTo>
                  <a:pt x="443532" y="278780"/>
                </a:lnTo>
                <a:lnTo>
                  <a:pt x="443532" y="279067"/>
                </a:lnTo>
                <a:lnTo>
                  <a:pt x="443297" y="279666"/>
                </a:lnTo>
                <a:lnTo>
                  <a:pt x="442854" y="279953"/>
                </a:lnTo>
                <a:lnTo>
                  <a:pt x="442854" y="280240"/>
                </a:lnTo>
                <a:lnTo>
                  <a:pt x="442854" y="281127"/>
                </a:lnTo>
                <a:lnTo>
                  <a:pt x="442854" y="281414"/>
                </a:lnTo>
                <a:lnTo>
                  <a:pt x="442619" y="281414"/>
                </a:lnTo>
                <a:lnTo>
                  <a:pt x="442385" y="282014"/>
                </a:lnTo>
                <a:lnTo>
                  <a:pt x="442385" y="282614"/>
                </a:lnTo>
                <a:lnTo>
                  <a:pt x="442385" y="283188"/>
                </a:lnTo>
                <a:lnTo>
                  <a:pt x="442385" y="283501"/>
                </a:lnTo>
                <a:lnTo>
                  <a:pt x="442385" y="284362"/>
                </a:lnTo>
                <a:lnTo>
                  <a:pt x="442385" y="284675"/>
                </a:lnTo>
                <a:lnTo>
                  <a:pt x="442619" y="284962"/>
                </a:lnTo>
                <a:lnTo>
                  <a:pt x="442619" y="285249"/>
                </a:lnTo>
                <a:lnTo>
                  <a:pt x="442619" y="285562"/>
                </a:lnTo>
                <a:lnTo>
                  <a:pt x="442619" y="286423"/>
                </a:lnTo>
                <a:lnTo>
                  <a:pt x="442619" y="287310"/>
                </a:lnTo>
                <a:lnTo>
                  <a:pt x="442619" y="287910"/>
                </a:lnTo>
                <a:lnTo>
                  <a:pt x="442619" y="288510"/>
                </a:lnTo>
                <a:lnTo>
                  <a:pt x="442176" y="288796"/>
                </a:lnTo>
                <a:lnTo>
                  <a:pt x="441942" y="289083"/>
                </a:lnTo>
                <a:lnTo>
                  <a:pt x="441029" y="289683"/>
                </a:lnTo>
                <a:lnTo>
                  <a:pt x="440821" y="289683"/>
                </a:lnTo>
                <a:lnTo>
                  <a:pt x="440586" y="289970"/>
                </a:lnTo>
                <a:lnTo>
                  <a:pt x="440378" y="290257"/>
                </a:lnTo>
                <a:lnTo>
                  <a:pt x="439909" y="290857"/>
                </a:lnTo>
                <a:lnTo>
                  <a:pt x="439909" y="291431"/>
                </a:lnTo>
                <a:lnTo>
                  <a:pt x="439909" y="291744"/>
                </a:lnTo>
                <a:lnTo>
                  <a:pt x="440143" y="293492"/>
                </a:lnTo>
                <a:lnTo>
                  <a:pt x="440143" y="294379"/>
                </a:lnTo>
                <a:lnTo>
                  <a:pt x="440821" y="295553"/>
                </a:lnTo>
                <a:lnTo>
                  <a:pt x="440821" y="295866"/>
                </a:lnTo>
                <a:lnTo>
                  <a:pt x="440821" y="296152"/>
                </a:lnTo>
                <a:lnTo>
                  <a:pt x="440821" y="296440"/>
                </a:lnTo>
                <a:lnTo>
                  <a:pt x="440586" y="297040"/>
                </a:lnTo>
                <a:lnTo>
                  <a:pt x="440378" y="297040"/>
                </a:lnTo>
                <a:lnTo>
                  <a:pt x="440378" y="297327"/>
                </a:lnTo>
                <a:lnTo>
                  <a:pt x="440143" y="297327"/>
                </a:lnTo>
                <a:lnTo>
                  <a:pt x="439465" y="297040"/>
                </a:lnTo>
                <a:lnTo>
                  <a:pt x="439022" y="296727"/>
                </a:lnTo>
                <a:lnTo>
                  <a:pt x="437875" y="296152"/>
                </a:lnTo>
                <a:lnTo>
                  <a:pt x="437432" y="295866"/>
                </a:lnTo>
                <a:lnTo>
                  <a:pt x="436520" y="295553"/>
                </a:lnTo>
                <a:lnTo>
                  <a:pt x="436077" y="295553"/>
                </a:lnTo>
                <a:lnTo>
                  <a:pt x="435633" y="295866"/>
                </a:lnTo>
                <a:lnTo>
                  <a:pt x="435399" y="296152"/>
                </a:lnTo>
                <a:lnTo>
                  <a:pt x="435190" y="296440"/>
                </a:lnTo>
                <a:lnTo>
                  <a:pt x="434956" y="297040"/>
                </a:lnTo>
                <a:lnTo>
                  <a:pt x="434956" y="297613"/>
                </a:lnTo>
                <a:lnTo>
                  <a:pt x="434956" y="297926"/>
                </a:lnTo>
                <a:lnTo>
                  <a:pt x="435399" y="298787"/>
                </a:lnTo>
                <a:lnTo>
                  <a:pt x="435842" y="299674"/>
                </a:lnTo>
                <a:lnTo>
                  <a:pt x="436520" y="300561"/>
                </a:lnTo>
                <a:lnTo>
                  <a:pt x="436754" y="300848"/>
                </a:lnTo>
                <a:lnTo>
                  <a:pt x="436989" y="302022"/>
                </a:lnTo>
                <a:lnTo>
                  <a:pt x="437198" y="302335"/>
                </a:lnTo>
                <a:lnTo>
                  <a:pt x="436989" y="303196"/>
                </a:lnTo>
                <a:lnTo>
                  <a:pt x="436754" y="303509"/>
                </a:lnTo>
                <a:lnTo>
                  <a:pt x="436077" y="304396"/>
                </a:lnTo>
                <a:lnTo>
                  <a:pt x="434278" y="304969"/>
                </a:lnTo>
                <a:lnTo>
                  <a:pt x="433835" y="305570"/>
                </a:lnTo>
                <a:lnTo>
                  <a:pt x="433366" y="305857"/>
                </a:lnTo>
                <a:lnTo>
                  <a:pt x="433157" y="306430"/>
                </a:lnTo>
                <a:lnTo>
                  <a:pt x="433157" y="306743"/>
                </a:lnTo>
                <a:lnTo>
                  <a:pt x="433157" y="307630"/>
                </a:lnTo>
                <a:lnTo>
                  <a:pt x="433600" y="308804"/>
                </a:lnTo>
                <a:lnTo>
                  <a:pt x="433600" y="309091"/>
                </a:lnTo>
                <a:lnTo>
                  <a:pt x="433600" y="310839"/>
                </a:lnTo>
                <a:lnTo>
                  <a:pt x="433600" y="311439"/>
                </a:lnTo>
                <a:lnTo>
                  <a:pt x="433366" y="312013"/>
                </a:lnTo>
                <a:lnTo>
                  <a:pt x="433366" y="312326"/>
                </a:lnTo>
                <a:lnTo>
                  <a:pt x="433157" y="312900"/>
                </a:lnTo>
                <a:lnTo>
                  <a:pt x="432244" y="313786"/>
                </a:lnTo>
                <a:lnTo>
                  <a:pt x="430889" y="314961"/>
                </a:lnTo>
                <a:lnTo>
                  <a:pt x="429090" y="316134"/>
                </a:lnTo>
                <a:lnTo>
                  <a:pt x="428856" y="316734"/>
                </a:lnTo>
                <a:lnTo>
                  <a:pt x="428647" y="317308"/>
                </a:lnTo>
                <a:lnTo>
                  <a:pt x="428413" y="317595"/>
                </a:lnTo>
                <a:lnTo>
                  <a:pt x="428413" y="317908"/>
                </a:lnTo>
                <a:lnTo>
                  <a:pt x="428647" y="318769"/>
                </a:lnTo>
                <a:lnTo>
                  <a:pt x="428856" y="318769"/>
                </a:lnTo>
                <a:lnTo>
                  <a:pt x="428856" y="319082"/>
                </a:lnTo>
                <a:lnTo>
                  <a:pt x="430003" y="320830"/>
                </a:lnTo>
                <a:lnTo>
                  <a:pt x="430212" y="320830"/>
                </a:lnTo>
                <a:lnTo>
                  <a:pt x="430681" y="321117"/>
                </a:lnTo>
                <a:lnTo>
                  <a:pt x="431124" y="321430"/>
                </a:lnTo>
                <a:lnTo>
                  <a:pt x="432010" y="323464"/>
                </a:lnTo>
                <a:lnTo>
                  <a:pt x="432244" y="323777"/>
                </a:lnTo>
                <a:lnTo>
                  <a:pt x="432479" y="323777"/>
                </a:lnTo>
                <a:lnTo>
                  <a:pt x="432688" y="324064"/>
                </a:lnTo>
                <a:lnTo>
                  <a:pt x="432688" y="324638"/>
                </a:lnTo>
                <a:lnTo>
                  <a:pt x="432688" y="324951"/>
                </a:lnTo>
                <a:lnTo>
                  <a:pt x="432688" y="325238"/>
                </a:lnTo>
                <a:lnTo>
                  <a:pt x="432479" y="325812"/>
                </a:lnTo>
                <a:lnTo>
                  <a:pt x="432244" y="326125"/>
                </a:lnTo>
                <a:lnTo>
                  <a:pt x="431801" y="326699"/>
                </a:lnTo>
                <a:lnTo>
                  <a:pt x="431124" y="326699"/>
                </a:lnTo>
                <a:lnTo>
                  <a:pt x="430446" y="326986"/>
                </a:lnTo>
                <a:lnTo>
                  <a:pt x="430212" y="326986"/>
                </a:lnTo>
                <a:lnTo>
                  <a:pt x="429768" y="327299"/>
                </a:lnTo>
                <a:lnTo>
                  <a:pt x="429325" y="327586"/>
                </a:lnTo>
                <a:lnTo>
                  <a:pt x="429090" y="327873"/>
                </a:lnTo>
                <a:lnTo>
                  <a:pt x="429090" y="328160"/>
                </a:lnTo>
                <a:lnTo>
                  <a:pt x="428856" y="328760"/>
                </a:lnTo>
                <a:lnTo>
                  <a:pt x="428856" y="329047"/>
                </a:lnTo>
                <a:lnTo>
                  <a:pt x="428856" y="329647"/>
                </a:lnTo>
                <a:lnTo>
                  <a:pt x="428856" y="330221"/>
                </a:lnTo>
                <a:lnTo>
                  <a:pt x="428856" y="331968"/>
                </a:lnTo>
                <a:lnTo>
                  <a:pt x="428856" y="332568"/>
                </a:lnTo>
                <a:lnTo>
                  <a:pt x="428856" y="333455"/>
                </a:lnTo>
                <a:lnTo>
                  <a:pt x="428413" y="334316"/>
                </a:lnTo>
                <a:lnTo>
                  <a:pt x="428413" y="334629"/>
                </a:lnTo>
                <a:lnTo>
                  <a:pt x="428413" y="334916"/>
                </a:lnTo>
                <a:lnTo>
                  <a:pt x="428413" y="335203"/>
                </a:lnTo>
                <a:lnTo>
                  <a:pt x="428178" y="335490"/>
                </a:lnTo>
                <a:lnTo>
                  <a:pt x="428178" y="335803"/>
                </a:lnTo>
                <a:lnTo>
                  <a:pt x="427735" y="336951"/>
                </a:lnTo>
                <a:lnTo>
                  <a:pt x="427292" y="337838"/>
                </a:lnTo>
                <a:lnTo>
                  <a:pt x="425936" y="338438"/>
                </a:lnTo>
                <a:lnTo>
                  <a:pt x="425493" y="338438"/>
                </a:lnTo>
                <a:lnTo>
                  <a:pt x="424581" y="338125"/>
                </a:lnTo>
                <a:lnTo>
                  <a:pt x="423225" y="338125"/>
                </a:lnTo>
                <a:lnTo>
                  <a:pt x="422991" y="338125"/>
                </a:lnTo>
                <a:lnTo>
                  <a:pt x="422313" y="338438"/>
                </a:lnTo>
                <a:lnTo>
                  <a:pt x="421636" y="338725"/>
                </a:lnTo>
                <a:lnTo>
                  <a:pt x="421192" y="339011"/>
                </a:lnTo>
                <a:lnTo>
                  <a:pt x="420514" y="339898"/>
                </a:lnTo>
                <a:lnTo>
                  <a:pt x="419836" y="340185"/>
                </a:lnTo>
                <a:lnTo>
                  <a:pt x="417595" y="342246"/>
                </a:lnTo>
                <a:lnTo>
                  <a:pt x="417126" y="342533"/>
                </a:lnTo>
                <a:lnTo>
                  <a:pt x="416682" y="343107"/>
                </a:lnTo>
                <a:lnTo>
                  <a:pt x="415797" y="343994"/>
                </a:lnTo>
                <a:lnTo>
                  <a:pt x="415119" y="344881"/>
                </a:lnTo>
                <a:lnTo>
                  <a:pt x="414649" y="345168"/>
                </a:lnTo>
                <a:lnTo>
                  <a:pt x="413294" y="346054"/>
                </a:lnTo>
                <a:lnTo>
                  <a:pt x="413085" y="346342"/>
                </a:lnTo>
                <a:lnTo>
                  <a:pt x="412173" y="347202"/>
                </a:lnTo>
                <a:lnTo>
                  <a:pt x="411730" y="347515"/>
                </a:lnTo>
                <a:lnTo>
                  <a:pt x="411495" y="348089"/>
                </a:lnTo>
                <a:lnTo>
                  <a:pt x="411287" y="348376"/>
                </a:lnTo>
                <a:lnTo>
                  <a:pt x="411052" y="348376"/>
                </a:lnTo>
                <a:lnTo>
                  <a:pt x="410140" y="349263"/>
                </a:lnTo>
                <a:lnTo>
                  <a:pt x="409462" y="349837"/>
                </a:lnTo>
                <a:lnTo>
                  <a:pt x="409019" y="350437"/>
                </a:lnTo>
                <a:lnTo>
                  <a:pt x="408784" y="350724"/>
                </a:lnTo>
                <a:lnTo>
                  <a:pt x="408341" y="351011"/>
                </a:lnTo>
                <a:lnTo>
                  <a:pt x="407898" y="351611"/>
                </a:lnTo>
                <a:lnTo>
                  <a:pt x="406751" y="352472"/>
                </a:lnTo>
                <a:lnTo>
                  <a:pt x="406543" y="352785"/>
                </a:lnTo>
                <a:lnTo>
                  <a:pt x="406100" y="353646"/>
                </a:lnTo>
                <a:lnTo>
                  <a:pt x="404509" y="355393"/>
                </a:lnTo>
                <a:lnTo>
                  <a:pt x="403389" y="356567"/>
                </a:lnTo>
                <a:lnTo>
                  <a:pt x="402033" y="359489"/>
                </a:lnTo>
                <a:lnTo>
                  <a:pt x="401798" y="359489"/>
                </a:lnTo>
                <a:lnTo>
                  <a:pt x="401120" y="360950"/>
                </a:lnTo>
                <a:lnTo>
                  <a:pt x="400912" y="361550"/>
                </a:lnTo>
                <a:lnTo>
                  <a:pt x="400443" y="362123"/>
                </a:lnTo>
                <a:lnTo>
                  <a:pt x="400000" y="362410"/>
                </a:lnTo>
                <a:lnTo>
                  <a:pt x="399765" y="362723"/>
                </a:lnTo>
                <a:lnTo>
                  <a:pt x="399322" y="362723"/>
                </a:lnTo>
                <a:lnTo>
                  <a:pt x="398409" y="362723"/>
                </a:lnTo>
                <a:lnTo>
                  <a:pt x="397966" y="362723"/>
                </a:lnTo>
                <a:lnTo>
                  <a:pt x="397732" y="363010"/>
                </a:lnTo>
                <a:lnTo>
                  <a:pt x="396611" y="363010"/>
                </a:lnTo>
                <a:lnTo>
                  <a:pt x="395933" y="363297"/>
                </a:lnTo>
                <a:lnTo>
                  <a:pt x="394812" y="363871"/>
                </a:lnTo>
                <a:lnTo>
                  <a:pt x="394578" y="364184"/>
                </a:lnTo>
                <a:lnTo>
                  <a:pt x="394135" y="364471"/>
                </a:lnTo>
                <a:lnTo>
                  <a:pt x="393692" y="365645"/>
                </a:lnTo>
                <a:lnTo>
                  <a:pt x="393014" y="366219"/>
                </a:lnTo>
                <a:lnTo>
                  <a:pt x="392779" y="366793"/>
                </a:lnTo>
                <a:lnTo>
                  <a:pt x="392544" y="366793"/>
                </a:lnTo>
                <a:lnTo>
                  <a:pt x="392101" y="367393"/>
                </a:lnTo>
                <a:lnTo>
                  <a:pt x="391658" y="367967"/>
                </a:lnTo>
                <a:lnTo>
                  <a:pt x="391658" y="368253"/>
                </a:lnTo>
                <a:lnTo>
                  <a:pt x="391423" y="368566"/>
                </a:lnTo>
                <a:lnTo>
                  <a:pt x="391423" y="369428"/>
                </a:lnTo>
                <a:lnTo>
                  <a:pt x="391423" y="370027"/>
                </a:lnTo>
                <a:lnTo>
                  <a:pt x="391215" y="370314"/>
                </a:lnTo>
                <a:lnTo>
                  <a:pt x="390746" y="370601"/>
                </a:lnTo>
                <a:lnTo>
                  <a:pt x="390303" y="370888"/>
                </a:lnTo>
                <a:lnTo>
                  <a:pt x="390068" y="370888"/>
                </a:lnTo>
                <a:lnTo>
                  <a:pt x="388504" y="370314"/>
                </a:lnTo>
                <a:lnTo>
                  <a:pt x="388035" y="370314"/>
                </a:lnTo>
                <a:lnTo>
                  <a:pt x="387357" y="370314"/>
                </a:lnTo>
                <a:lnTo>
                  <a:pt x="386471" y="370601"/>
                </a:lnTo>
                <a:lnTo>
                  <a:pt x="386236" y="370888"/>
                </a:lnTo>
                <a:lnTo>
                  <a:pt x="385115" y="370888"/>
                </a:lnTo>
                <a:lnTo>
                  <a:pt x="384881" y="370888"/>
                </a:lnTo>
                <a:lnTo>
                  <a:pt x="384438" y="371175"/>
                </a:lnTo>
                <a:lnTo>
                  <a:pt x="383760" y="371775"/>
                </a:lnTo>
                <a:lnTo>
                  <a:pt x="383525" y="372062"/>
                </a:lnTo>
                <a:lnTo>
                  <a:pt x="382170" y="372636"/>
                </a:lnTo>
                <a:lnTo>
                  <a:pt x="381284" y="372923"/>
                </a:lnTo>
                <a:lnTo>
                  <a:pt x="379693" y="374384"/>
                </a:lnTo>
                <a:lnTo>
                  <a:pt x="379015" y="374697"/>
                </a:lnTo>
                <a:lnTo>
                  <a:pt x="377895" y="375558"/>
                </a:lnTo>
                <a:lnTo>
                  <a:pt x="377217" y="376158"/>
                </a:lnTo>
                <a:lnTo>
                  <a:pt x="376539" y="376444"/>
                </a:lnTo>
                <a:lnTo>
                  <a:pt x="375653" y="377018"/>
                </a:lnTo>
                <a:lnTo>
                  <a:pt x="374741" y="377018"/>
                </a:lnTo>
                <a:lnTo>
                  <a:pt x="374063" y="377018"/>
                </a:lnTo>
                <a:lnTo>
                  <a:pt x="373619" y="377018"/>
                </a:lnTo>
                <a:lnTo>
                  <a:pt x="373150" y="377018"/>
                </a:lnTo>
                <a:lnTo>
                  <a:pt x="372707" y="376731"/>
                </a:lnTo>
                <a:lnTo>
                  <a:pt x="371821" y="376158"/>
                </a:lnTo>
                <a:lnTo>
                  <a:pt x="371586" y="375558"/>
                </a:lnTo>
                <a:lnTo>
                  <a:pt x="371352" y="375271"/>
                </a:lnTo>
                <a:lnTo>
                  <a:pt x="370909" y="373236"/>
                </a:lnTo>
                <a:lnTo>
                  <a:pt x="370674" y="372062"/>
                </a:lnTo>
                <a:lnTo>
                  <a:pt x="370465" y="370888"/>
                </a:lnTo>
                <a:lnTo>
                  <a:pt x="370231" y="370601"/>
                </a:lnTo>
                <a:lnTo>
                  <a:pt x="369553" y="369714"/>
                </a:lnTo>
                <a:lnTo>
                  <a:pt x="369110" y="369141"/>
                </a:lnTo>
                <a:lnTo>
                  <a:pt x="368641" y="368854"/>
                </a:lnTo>
                <a:lnTo>
                  <a:pt x="367963" y="368253"/>
                </a:lnTo>
                <a:lnTo>
                  <a:pt x="367754" y="368253"/>
                </a:lnTo>
                <a:lnTo>
                  <a:pt x="367077" y="367680"/>
                </a:lnTo>
                <a:lnTo>
                  <a:pt x="365956" y="367393"/>
                </a:lnTo>
                <a:lnTo>
                  <a:pt x="365721" y="367393"/>
                </a:lnTo>
                <a:lnTo>
                  <a:pt x="364809" y="367680"/>
                </a:lnTo>
                <a:lnTo>
                  <a:pt x="363688" y="368253"/>
                </a:lnTo>
                <a:lnTo>
                  <a:pt x="363688" y="368566"/>
                </a:lnTo>
                <a:lnTo>
                  <a:pt x="363011" y="368854"/>
                </a:lnTo>
                <a:lnTo>
                  <a:pt x="362124" y="370027"/>
                </a:lnTo>
                <a:lnTo>
                  <a:pt x="361889" y="370314"/>
                </a:lnTo>
                <a:lnTo>
                  <a:pt x="361889" y="370601"/>
                </a:lnTo>
                <a:lnTo>
                  <a:pt x="361211" y="371175"/>
                </a:lnTo>
                <a:lnTo>
                  <a:pt x="359856" y="372636"/>
                </a:lnTo>
                <a:lnTo>
                  <a:pt x="358735" y="373523"/>
                </a:lnTo>
                <a:lnTo>
                  <a:pt x="357380" y="374384"/>
                </a:lnTo>
                <a:lnTo>
                  <a:pt x="356468" y="374697"/>
                </a:lnTo>
                <a:lnTo>
                  <a:pt x="356024" y="374984"/>
                </a:lnTo>
                <a:lnTo>
                  <a:pt x="355581" y="375558"/>
                </a:lnTo>
                <a:lnTo>
                  <a:pt x="353757" y="377618"/>
                </a:lnTo>
                <a:lnTo>
                  <a:pt x="353757" y="378479"/>
                </a:lnTo>
                <a:lnTo>
                  <a:pt x="353548" y="378766"/>
                </a:lnTo>
                <a:lnTo>
                  <a:pt x="353548" y="380514"/>
                </a:lnTo>
                <a:lnTo>
                  <a:pt x="353314" y="381975"/>
                </a:lnTo>
                <a:lnTo>
                  <a:pt x="353079" y="383722"/>
                </a:lnTo>
                <a:lnTo>
                  <a:pt x="353079" y="384322"/>
                </a:lnTo>
                <a:lnTo>
                  <a:pt x="353079" y="384609"/>
                </a:lnTo>
                <a:lnTo>
                  <a:pt x="353079" y="385183"/>
                </a:lnTo>
                <a:lnTo>
                  <a:pt x="353079" y="386357"/>
                </a:lnTo>
                <a:lnTo>
                  <a:pt x="352870" y="386931"/>
                </a:lnTo>
                <a:lnTo>
                  <a:pt x="352427" y="387531"/>
                </a:lnTo>
                <a:lnTo>
                  <a:pt x="351515" y="387531"/>
                </a:lnTo>
                <a:lnTo>
                  <a:pt x="350837" y="387218"/>
                </a:lnTo>
                <a:lnTo>
                  <a:pt x="350603" y="387218"/>
                </a:lnTo>
                <a:lnTo>
                  <a:pt x="350394" y="386931"/>
                </a:lnTo>
                <a:lnTo>
                  <a:pt x="349716" y="386644"/>
                </a:lnTo>
                <a:lnTo>
                  <a:pt x="349247" y="386644"/>
                </a:lnTo>
                <a:lnTo>
                  <a:pt x="348803" y="386357"/>
                </a:lnTo>
                <a:lnTo>
                  <a:pt x="348360" y="386357"/>
                </a:lnTo>
                <a:lnTo>
                  <a:pt x="347683" y="386357"/>
                </a:lnTo>
                <a:lnTo>
                  <a:pt x="347005" y="386644"/>
                </a:lnTo>
                <a:lnTo>
                  <a:pt x="344529" y="386070"/>
                </a:lnTo>
                <a:lnTo>
                  <a:pt x="343173" y="386070"/>
                </a:lnTo>
                <a:lnTo>
                  <a:pt x="342495" y="386357"/>
                </a:lnTo>
                <a:lnTo>
                  <a:pt x="341583" y="386357"/>
                </a:lnTo>
                <a:lnTo>
                  <a:pt x="340697" y="386644"/>
                </a:lnTo>
                <a:lnTo>
                  <a:pt x="340228" y="386931"/>
                </a:lnTo>
                <a:lnTo>
                  <a:pt x="339550" y="387818"/>
                </a:lnTo>
                <a:lnTo>
                  <a:pt x="339341" y="388105"/>
                </a:lnTo>
                <a:lnTo>
                  <a:pt x="339107" y="388392"/>
                </a:lnTo>
                <a:lnTo>
                  <a:pt x="338872" y="388992"/>
                </a:lnTo>
                <a:lnTo>
                  <a:pt x="338664" y="390139"/>
                </a:lnTo>
                <a:lnTo>
                  <a:pt x="338872" y="390426"/>
                </a:lnTo>
                <a:lnTo>
                  <a:pt x="338872" y="391027"/>
                </a:lnTo>
                <a:lnTo>
                  <a:pt x="339341" y="391887"/>
                </a:lnTo>
                <a:lnTo>
                  <a:pt x="339341" y="392174"/>
                </a:lnTo>
                <a:lnTo>
                  <a:pt x="339341" y="392774"/>
                </a:lnTo>
                <a:lnTo>
                  <a:pt x="339341" y="393061"/>
                </a:lnTo>
                <a:lnTo>
                  <a:pt x="339341" y="393348"/>
                </a:lnTo>
                <a:lnTo>
                  <a:pt x="339107" y="393635"/>
                </a:lnTo>
                <a:lnTo>
                  <a:pt x="338664" y="393922"/>
                </a:lnTo>
                <a:lnTo>
                  <a:pt x="338429" y="393922"/>
                </a:lnTo>
                <a:lnTo>
                  <a:pt x="337073" y="394235"/>
                </a:lnTo>
                <a:lnTo>
                  <a:pt x="336395" y="394522"/>
                </a:lnTo>
                <a:lnTo>
                  <a:pt x="335718" y="394809"/>
                </a:lnTo>
                <a:lnTo>
                  <a:pt x="335510" y="394809"/>
                </a:lnTo>
                <a:lnTo>
                  <a:pt x="335275" y="395383"/>
                </a:lnTo>
                <a:lnTo>
                  <a:pt x="334832" y="396270"/>
                </a:lnTo>
                <a:lnTo>
                  <a:pt x="334597" y="397417"/>
                </a:lnTo>
                <a:lnTo>
                  <a:pt x="334363" y="397730"/>
                </a:lnTo>
                <a:lnTo>
                  <a:pt x="334154" y="398017"/>
                </a:lnTo>
                <a:lnTo>
                  <a:pt x="333919" y="398304"/>
                </a:lnTo>
                <a:lnTo>
                  <a:pt x="333033" y="398878"/>
                </a:lnTo>
                <a:lnTo>
                  <a:pt x="332798" y="399165"/>
                </a:lnTo>
                <a:lnTo>
                  <a:pt x="332564" y="399165"/>
                </a:lnTo>
                <a:lnTo>
                  <a:pt x="332356" y="399765"/>
                </a:lnTo>
                <a:lnTo>
                  <a:pt x="332356" y="400052"/>
                </a:lnTo>
                <a:lnTo>
                  <a:pt x="332564" y="400913"/>
                </a:lnTo>
                <a:lnTo>
                  <a:pt x="333685" y="404121"/>
                </a:lnTo>
                <a:lnTo>
                  <a:pt x="333685" y="405008"/>
                </a:lnTo>
                <a:lnTo>
                  <a:pt x="333685" y="405582"/>
                </a:lnTo>
                <a:lnTo>
                  <a:pt x="333476" y="406730"/>
                </a:lnTo>
                <a:lnTo>
                  <a:pt x="333685" y="407330"/>
                </a:lnTo>
                <a:lnTo>
                  <a:pt x="333919" y="408478"/>
                </a:lnTo>
                <a:lnTo>
                  <a:pt x="333685" y="409939"/>
                </a:lnTo>
                <a:lnTo>
                  <a:pt x="333685" y="410513"/>
                </a:lnTo>
                <a:lnTo>
                  <a:pt x="333476" y="411112"/>
                </a:lnTo>
                <a:lnTo>
                  <a:pt x="333241" y="411686"/>
                </a:lnTo>
                <a:lnTo>
                  <a:pt x="332798" y="412260"/>
                </a:lnTo>
                <a:lnTo>
                  <a:pt x="332121" y="412860"/>
                </a:lnTo>
                <a:lnTo>
                  <a:pt x="331886" y="413147"/>
                </a:lnTo>
                <a:lnTo>
                  <a:pt x="331443" y="413434"/>
                </a:lnTo>
                <a:lnTo>
                  <a:pt x="330322" y="414008"/>
                </a:lnTo>
                <a:lnTo>
                  <a:pt x="329644" y="414008"/>
                </a:lnTo>
                <a:lnTo>
                  <a:pt x="329175" y="414008"/>
                </a:lnTo>
                <a:lnTo>
                  <a:pt x="328498" y="413721"/>
                </a:lnTo>
                <a:lnTo>
                  <a:pt x="327846" y="413434"/>
                </a:lnTo>
                <a:lnTo>
                  <a:pt x="327168" y="413147"/>
                </a:lnTo>
                <a:lnTo>
                  <a:pt x="326699" y="413147"/>
                </a:lnTo>
                <a:lnTo>
                  <a:pt x="326490" y="413434"/>
                </a:lnTo>
                <a:lnTo>
                  <a:pt x="326256" y="413434"/>
                </a:lnTo>
                <a:lnTo>
                  <a:pt x="326021" y="414008"/>
                </a:lnTo>
                <a:lnTo>
                  <a:pt x="326021" y="414582"/>
                </a:lnTo>
                <a:lnTo>
                  <a:pt x="326021" y="415756"/>
                </a:lnTo>
                <a:lnTo>
                  <a:pt x="326256" y="416043"/>
                </a:lnTo>
                <a:lnTo>
                  <a:pt x="326256" y="416617"/>
                </a:lnTo>
                <a:lnTo>
                  <a:pt x="326699" y="417216"/>
                </a:lnTo>
                <a:lnTo>
                  <a:pt x="327168" y="418364"/>
                </a:lnTo>
                <a:lnTo>
                  <a:pt x="327611" y="418651"/>
                </a:lnTo>
                <a:lnTo>
                  <a:pt x="328289" y="419251"/>
                </a:lnTo>
                <a:lnTo>
                  <a:pt x="328967" y="419825"/>
                </a:lnTo>
                <a:lnTo>
                  <a:pt x="330087" y="420686"/>
                </a:lnTo>
                <a:lnTo>
                  <a:pt x="330530" y="421286"/>
                </a:lnTo>
                <a:lnTo>
                  <a:pt x="331208" y="422147"/>
                </a:lnTo>
                <a:lnTo>
                  <a:pt x="331443" y="422720"/>
                </a:lnTo>
                <a:lnTo>
                  <a:pt x="331443" y="423895"/>
                </a:lnTo>
                <a:lnTo>
                  <a:pt x="331443" y="424468"/>
                </a:lnTo>
                <a:lnTo>
                  <a:pt x="331208" y="425042"/>
                </a:lnTo>
                <a:lnTo>
                  <a:pt x="330530" y="425355"/>
                </a:lnTo>
                <a:lnTo>
                  <a:pt x="330322" y="425929"/>
                </a:lnTo>
                <a:lnTo>
                  <a:pt x="330322" y="426216"/>
                </a:lnTo>
                <a:lnTo>
                  <a:pt x="330087" y="427077"/>
                </a:lnTo>
                <a:lnTo>
                  <a:pt x="330087" y="427364"/>
                </a:lnTo>
                <a:lnTo>
                  <a:pt x="330322" y="427677"/>
                </a:lnTo>
                <a:lnTo>
                  <a:pt x="329853" y="428825"/>
                </a:lnTo>
                <a:lnTo>
                  <a:pt x="329644" y="429685"/>
                </a:lnTo>
                <a:lnTo>
                  <a:pt x="329644" y="429999"/>
                </a:lnTo>
                <a:lnTo>
                  <a:pt x="329644" y="430572"/>
                </a:lnTo>
                <a:lnTo>
                  <a:pt x="329853" y="430859"/>
                </a:lnTo>
                <a:lnTo>
                  <a:pt x="329853" y="431146"/>
                </a:lnTo>
                <a:lnTo>
                  <a:pt x="330322" y="431720"/>
                </a:lnTo>
                <a:lnTo>
                  <a:pt x="330765" y="432007"/>
                </a:lnTo>
                <a:lnTo>
                  <a:pt x="331208" y="432320"/>
                </a:lnTo>
                <a:lnTo>
                  <a:pt x="331443" y="432894"/>
                </a:lnTo>
                <a:lnTo>
                  <a:pt x="331678" y="433181"/>
                </a:lnTo>
                <a:lnTo>
                  <a:pt x="331678" y="433468"/>
                </a:lnTo>
                <a:lnTo>
                  <a:pt x="331886" y="433468"/>
                </a:lnTo>
                <a:lnTo>
                  <a:pt x="332121" y="433755"/>
                </a:lnTo>
                <a:lnTo>
                  <a:pt x="332356" y="433755"/>
                </a:lnTo>
                <a:lnTo>
                  <a:pt x="332356" y="434329"/>
                </a:lnTo>
                <a:lnTo>
                  <a:pt x="332121" y="434642"/>
                </a:lnTo>
                <a:lnTo>
                  <a:pt x="332121" y="434929"/>
                </a:lnTo>
                <a:lnTo>
                  <a:pt x="331886" y="435216"/>
                </a:lnTo>
                <a:lnTo>
                  <a:pt x="331678" y="435503"/>
                </a:lnTo>
                <a:lnTo>
                  <a:pt x="331208" y="435789"/>
                </a:lnTo>
                <a:lnTo>
                  <a:pt x="330765" y="435789"/>
                </a:lnTo>
                <a:lnTo>
                  <a:pt x="330322" y="435789"/>
                </a:lnTo>
                <a:lnTo>
                  <a:pt x="329644" y="435503"/>
                </a:lnTo>
                <a:lnTo>
                  <a:pt x="329175" y="435216"/>
                </a:lnTo>
                <a:lnTo>
                  <a:pt x="328289" y="434642"/>
                </a:lnTo>
                <a:lnTo>
                  <a:pt x="328054" y="434329"/>
                </a:lnTo>
                <a:lnTo>
                  <a:pt x="326933" y="432894"/>
                </a:lnTo>
                <a:lnTo>
                  <a:pt x="326021" y="432607"/>
                </a:lnTo>
                <a:lnTo>
                  <a:pt x="325343" y="432320"/>
                </a:lnTo>
                <a:lnTo>
                  <a:pt x="324900" y="432320"/>
                </a:lnTo>
                <a:lnTo>
                  <a:pt x="324665" y="432607"/>
                </a:lnTo>
                <a:lnTo>
                  <a:pt x="324222" y="432894"/>
                </a:lnTo>
                <a:lnTo>
                  <a:pt x="323545" y="433755"/>
                </a:lnTo>
                <a:lnTo>
                  <a:pt x="322867" y="434929"/>
                </a:lnTo>
                <a:lnTo>
                  <a:pt x="322659" y="436964"/>
                </a:lnTo>
                <a:lnTo>
                  <a:pt x="322659" y="437537"/>
                </a:lnTo>
                <a:lnTo>
                  <a:pt x="322424" y="438685"/>
                </a:lnTo>
                <a:lnTo>
                  <a:pt x="321511" y="439859"/>
                </a:lnTo>
                <a:lnTo>
                  <a:pt x="321303" y="440146"/>
                </a:lnTo>
                <a:lnTo>
                  <a:pt x="320390" y="440720"/>
                </a:lnTo>
                <a:lnTo>
                  <a:pt x="319478" y="441580"/>
                </a:lnTo>
                <a:lnTo>
                  <a:pt x="317914" y="442468"/>
                </a:lnTo>
                <a:lnTo>
                  <a:pt x="317471" y="442468"/>
                </a:lnTo>
                <a:lnTo>
                  <a:pt x="317002" y="442468"/>
                </a:lnTo>
                <a:lnTo>
                  <a:pt x="315881" y="441894"/>
                </a:lnTo>
                <a:lnTo>
                  <a:pt x="315646" y="441894"/>
                </a:lnTo>
                <a:lnTo>
                  <a:pt x="314968" y="441007"/>
                </a:lnTo>
                <a:lnTo>
                  <a:pt x="313848" y="440146"/>
                </a:lnTo>
                <a:lnTo>
                  <a:pt x="313639" y="439859"/>
                </a:lnTo>
                <a:lnTo>
                  <a:pt x="313639" y="439572"/>
                </a:lnTo>
                <a:lnTo>
                  <a:pt x="313848" y="438685"/>
                </a:lnTo>
                <a:lnTo>
                  <a:pt x="314760" y="437824"/>
                </a:lnTo>
                <a:lnTo>
                  <a:pt x="314760" y="437537"/>
                </a:lnTo>
                <a:lnTo>
                  <a:pt x="315203" y="436964"/>
                </a:lnTo>
                <a:lnTo>
                  <a:pt x="315438" y="436650"/>
                </a:lnTo>
                <a:lnTo>
                  <a:pt x="315881" y="436363"/>
                </a:lnTo>
                <a:lnTo>
                  <a:pt x="316559" y="435503"/>
                </a:lnTo>
                <a:lnTo>
                  <a:pt x="316794" y="435216"/>
                </a:lnTo>
                <a:lnTo>
                  <a:pt x="317002" y="434642"/>
                </a:lnTo>
                <a:lnTo>
                  <a:pt x="316794" y="434329"/>
                </a:lnTo>
                <a:lnTo>
                  <a:pt x="316794" y="433755"/>
                </a:lnTo>
                <a:lnTo>
                  <a:pt x="316116" y="432607"/>
                </a:lnTo>
                <a:lnTo>
                  <a:pt x="315438" y="431433"/>
                </a:lnTo>
                <a:lnTo>
                  <a:pt x="315203" y="430572"/>
                </a:lnTo>
                <a:lnTo>
                  <a:pt x="314760" y="429685"/>
                </a:lnTo>
                <a:lnTo>
                  <a:pt x="313848" y="427964"/>
                </a:lnTo>
                <a:lnTo>
                  <a:pt x="313170" y="426790"/>
                </a:lnTo>
                <a:lnTo>
                  <a:pt x="312961" y="426503"/>
                </a:lnTo>
                <a:lnTo>
                  <a:pt x="312727" y="426216"/>
                </a:lnTo>
                <a:lnTo>
                  <a:pt x="312283" y="425929"/>
                </a:lnTo>
                <a:lnTo>
                  <a:pt x="311606" y="425642"/>
                </a:lnTo>
                <a:lnTo>
                  <a:pt x="311371" y="425642"/>
                </a:lnTo>
                <a:lnTo>
                  <a:pt x="311137" y="425642"/>
                </a:lnTo>
                <a:lnTo>
                  <a:pt x="310251" y="425642"/>
                </a:lnTo>
                <a:lnTo>
                  <a:pt x="309781" y="425929"/>
                </a:lnTo>
                <a:lnTo>
                  <a:pt x="309338" y="425929"/>
                </a:lnTo>
                <a:lnTo>
                  <a:pt x="308660" y="425929"/>
                </a:lnTo>
                <a:lnTo>
                  <a:pt x="308452" y="425929"/>
                </a:lnTo>
                <a:lnTo>
                  <a:pt x="308217" y="425929"/>
                </a:lnTo>
                <a:lnTo>
                  <a:pt x="307982" y="425642"/>
                </a:lnTo>
                <a:lnTo>
                  <a:pt x="307774" y="425642"/>
                </a:lnTo>
                <a:lnTo>
                  <a:pt x="307774" y="425042"/>
                </a:lnTo>
                <a:lnTo>
                  <a:pt x="307774" y="424755"/>
                </a:lnTo>
                <a:lnTo>
                  <a:pt x="307774" y="424181"/>
                </a:lnTo>
                <a:lnTo>
                  <a:pt x="307540" y="424181"/>
                </a:lnTo>
                <a:lnTo>
                  <a:pt x="307305" y="423608"/>
                </a:lnTo>
                <a:lnTo>
                  <a:pt x="307305" y="423320"/>
                </a:lnTo>
                <a:lnTo>
                  <a:pt x="306862" y="422434"/>
                </a:lnTo>
                <a:lnTo>
                  <a:pt x="306627" y="421860"/>
                </a:lnTo>
                <a:lnTo>
                  <a:pt x="306418" y="421860"/>
                </a:lnTo>
                <a:lnTo>
                  <a:pt x="305741" y="421286"/>
                </a:lnTo>
                <a:lnTo>
                  <a:pt x="305741" y="420999"/>
                </a:lnTo>
                <a:lnTo>
                  <a:pt x="305506" y="420999"/>
                </a:lnTo>
                <a:lnTo>
                  <a:pt x="305063" y="420686"/>
                </a:lnTo>
                <a:lnTo>
                  <a:pt x="304828" y="420686"/>
                </a:lnTo>
                <a:lnTo>
                  <a:pt x="303942" y="420686"/>
                </a:lnTo>
                <a:lnTo>
                  <a:pt x="303473" y="420999"/>
                </a:lnTo>
                <a:lnTo>
                  <a:pt x="303264" y="420999"/>
                </a:lnTo>
                <a:lnTo>
                  <a:pt x="303030" y="420999"/>
                </a:lnTo>
                <a:lnTo>
                  <a:pt x="301909" y="421286"/>
                </a:lnTo>
                <a:lnTo>
                  <a:pt x="301674" y="421860"/>
                </a:lnTo>
                <a:lnTo>
                  <a:pt x="301440" y="422434"/>
                </a:lnTo>
                <a:lnTo>
                  <a:pt x="301231" y="423007"/>
                </a:lnTo>
                <a:lnTo>
                  <a:pt x="301231" y="423320"/>
                </a:lnTo>
                <a:lnTo>
                  <a:pt x="300997" y="423895"/>
                </a:lnTo>
                <a:lnTo>
                  <a:pt x="300997" y="424468"/>
                </a:lnTo>
                <a:lnTo>
                  <a:pt x="300553" y="425355"/>
                </a:lnTo>
                <a:lnTo>
                  <a:pt x="300319" y="425642"/>
                </a:lnTo>
                <a:lnTo>
                  <a:pt x="299876" y="426216"/>
                </a:lnTo>
                <a:lnTo>
                  <a:pt x="299406" y="426216"/>
                </a:lnTo>
                <a:lnTo>
                  <a:pt x="298520" y="427077"/>
                </a:lnTo>
                <a:lnTo>
                  <a:pt x="297399" y="427677"/>
                </a:lnTo>
                <a:lnTo>
                  <a:pt x="296487" y="427964"/>
                </a:lnTo>
                <a:lnTo>
                  <a:pt x="296252" y="428251"/>
                </a:lnTo>
                <a:lnTo>
                  <a:pt x="296044" y="428538"/>
                </a:lnTo>
                <a:lnTo>
                  <a:pt x="295809" y="429112"/>
                </a:lnTo>
                <a:lnTo>
                  <a:pt x="295574" y="429999"/>
                </a:lnTo>
                <a:lnTo>
                  <a:pt x="295132" y="430859"/>
                </a:lnTo>
                <a:lnTo>
                  <a:pt x="294897" y="431146"/>
                </a:lnTo>
                <a:lnTo>
                  <a:pt x="294688" y="431720"/>
                </a:lnTo>
                <a:lnTo>
                  <a:pt x="294219" y="432320"/>
                </a:lnTo>
                <a:lnTo>
                  <a:pt x="294011" y="432607"/>
                </a:lnTo>
                <a:lnTo>
                  <a:pt x="293776" y="433181"/>
                </a:lnTo>
                <a:lnTo>
                  <a:pt x="293776" y="433468"/>
                </a:lnTo>
                <a:lnTo>
                  <a:pt x="294011" y="434042"/>
                </a:lnTo>
                <a:lnTo>
                  <a:pt x="293776" y="434329"/>
                </a:lnTo>
                <a:lnTo>
                  <a:pt x="293567" y="434642"/>
                </a:lnTo>
                <a:lnTo>
                  <a:pt x="293098" y="435503"/>
                </a:lnTo>
                <a:lnTo>
                  <a:pt x="292890" y="436076"/>
                </a:lnTo>
                <a:lnTo>
                  <a:pt x="291978" y="437537"/>
                </a:lnTo>
                <a:lnTo>
                  <a:pt x="291300" y="438111"/>
                </a:lnTo>
                <a:lnTo>
                  <a:pt x="290387" y="439259"/>
                </a:lnTo>
                <a:lnTo>
                  <a:pt x="290178" y="440146"/>
                </a:lnTo>
                <a:lnTo>
                  <a:pt x="290178" y="441294"/>
                </a:lnTo>
                <a:lnTo>
                  <a:pt x="290387" y="442181"/>
                </a:lnTo>
                <a:lnTo>
                  <a:pt x="290622" y="442468"/>
                </a:lnTo>
                <a:lnTo>
                  <a:pt x="290622" y="443041"/>
                </a:lnTo>
                <a:lnTo>
                  <a:pt x="290856" y="443902"/>
                </a:lnTo>
                <a:lnTo>
                  <a:pt x="290622" y="444502"/>
                </a:lnTo>
                <a:lnTo>
                  <a:pt x="290622" y="444789"/>
                </a:lnTo>
                <a:lnTo>
                  <a:pt x="290622" y="445076"/>
                </a:lnTo>
                <a:lnTo>
                  <a:pt x="290622" y="445650"/>
                </a:lnTo>
                <a:lnTo>
                  <a:pt x="290387" y="446224"/>
                </a:lnTo>
                <a:lnTo>
                  <a:pt x="290387" y="446798"/>
                </a:lnTo>
                <a:lnTo>
                  <a:pt x="290178" y="447085"/>
                </a:lnTo>
                <a:lnTo>
                  <a:pt x="289944" y="447685"/>
                </a:lnTo>
                <a:lnTo>
                  <a:pt x="289709" y="447972"/>
                </a:lnTo>
                <a:lnTo>
                  <a:pt x="289501" y="448259"/>
                </a:lnTo>
                <a:lnTo>
                  <a:pt x="288380" y="449406"/>
                </a:lnTo>
                <a:lnTo>
                  <a:pt x="287911" y="449693"/>
                </a:lnTo>
                <a:lnTo>
                  <a:pt x="286347" y="450293"/>
                </a:lnTo>
                <a:lnTo>
                  <a:pt x="285669" y="450580"/>
                </a:lnTo>
                <a:lnTo>
                  <a:pt x="285200" y="450867"/>
                </a:lnTo>
                <a:lnTo>
                  <a:pt x="284314" y="451728"/>
                </a:lnTo>
                <a:lnTo>
                  <a:pt x="283193" y="452589"/>
                </a:lnTo>
                <a:lnTo>
                  <a:pt x="282724" y="452902"/>
                </a:lnTo>
                <a:lnTo>
                  <a:pt x="282280" y="453476"/>
                </a:lnTo>
                <a:lnTo>
                  <a:pt x="282046" y="454336"/>
                </a:lnTo>
                <a:lnTo>
                  <a:pt x="281837" y="454623"/>
                </a:lnTo>
                <a:lnTo>
                  <a:pt x="281837" y="455797"/>
                </a:lnTo>
                <a:lnTo>
                  <a:pt x="282046" y="456371"/>
                </a:lnTo>
                <a:lnTo>
                  <a:pt x="282515" y="457232"/>
                </a:lnTo>
                <a:lnTo>
                  <a:pt x="282958" y="457519"/>
                </a:lnTo>
                <a:lnTo>
                  <a:pt x="283401" y="457806"/>
                </a:lnTo>
                <a:lnTo>
                  <a:pt x="284079" y="458380"/>
                </a:lnTo>
                <a:lnTo>
                  <a:pt x="284314" y="458693"/>
                </a:lnTo>
                <a:lnTo>
                  <a:pt x="284757" y="459554"/>
                </a:lnTo>
                <a:lnTo>
                  <a:pt x="284991" y="460988"/>
                </a:lnTo>
                <a:lnTo>
                  <a:pt x="285200" y="461875"/>
                </a:lnTo>
                <a:lnTo>
                  <a:pt x="285200" y="462736"/>
                </a:lnTo>
                <a:lnTo>
                  <a:pt x="285669" y="463597"/>
                </a:lnTo>
                <a:lnTo>
                  <a:pt x="285878" y="464171"/>
                </a:lnTo>
                <a:lnTo>
                  <a:pt x="285878" y="464458"/>
                </a:lnTo>
                <a:lnTo>
                  <a:pt x="286112" y="465632"/>
                </a:lnTo>
                <a:lnTo>
                  <a:pt x="286112" y="465919"/>
                </a:lnTo>
                <a:lnTo>
                  <a:pt x="285878" y="466492"/>
                </a:lnTo>
                <a:lnTo>
                  <a:pt x="285878" y="466779"/>
                </a:lnTo>
                <a:lnTo>
                  <a:pt x="285200" y="468527"/>
                </a:lnTo>
                <a:lnTo>
                  <a:pt x="285200" y="469388"/>
                </a:lnTo>
                <a:lnTo>
                  <a:pt x="285434" y="470536"/>
                </a:lnTo>
                <a:lnTo>
                  <a:pt x="285669" y="471110"/>
                </a:lnTo>
                <a:lnTo>
                  <a:pt x="285669" y="471397"/>
                </a:lnTo>
                <a:lnTo>
                  <a:pt x="285669" y="472283"/>
                </a:lnTo>
                <a:lnTo>
                  <a:pt x="285878" y="472570"/>
                </a:lnTo>
                <a:lnTo>
                  <a:pt x="286555" y="473718"/>
                </a:lnTo>
                <a:lnTo>
                  <a:pt x="286790" y="474579"/>
                </a:lnTo>
                <a:lnTo>
                  <a:pt x="287024" y="476040"/>
                </a:lnTo>
                <a:lnTo>
                  <a:pt x="287233" y="476614"/>
                </a:lnTo>
                <a:lnTo>
                  <a:pt x="287233" y="476901"/>
                </a:lnTo>
                <a:lnTo>
                  <a:pt x="287233" y="478049"/>
                </a:lnTo>
                <a:lnTo>
                  <a:pt x="286790" y="479483"/>
                </a:lnTo>
                <a:lnTo>
                  <a:pt x="286555" y="480083"/>
                </a:lnTo>
                <a:lnTo>
                  <a:pt x="286112" y="480657"/>
                </a:lnTo>
                <a:lnTo>
                  <a:pt x="285434" y="481231"/>
                </a:lnTo>
                <a:lnTo>
                  <a:pt x="284991" y="481518"/>
                </a:lnTo>
                <a:lnTo>
                  <a:pt x="283870" y="481805"/>
                </a:lnTo>
                <a:lnTo>
                  <a:pt x="283636" y="481805"/>
                </a:lnTo>
                <a:lnTo>
                  <a:pt x="282046" y="481805"/>
                </a:lnTo>
                <a:lnTo>
                  <a:pt x="281837" y="481805"/>
                </a:lnTo>
                <a:lnTo>
                  <a:pt x="279126" y="480944"/>
                </a:lnTo>
                <a:lnTo>
                  <a:pt x="278449" y="480944"/>
                </a:lnTo>
                <a:lnTo>
                  <a:pt x="277536" y="480944"/>
                </a:lnTo>
                <a:lnTo>
                  <a:pt x="277093" y="480944"/>
                </a:lnTo>
                <a:lnTo>
                  <a:pt x="276415" y="481231"/>
                </a:lnTo>
                <a:lnTo>
                  <a:pt x="276181" y="481518"/>
                </a:lnTo>
                <a:lnTo>
                  <a:pt x="274825" y="482953"/>
                </a:lnTo>
                <a:lnTo>
                  <a:pt x="274382" y="483526"/>
                </a:lnTo>
                <a:lnTo>
                  <a:pt x="274173" y="484126"/>
                </a:lnTo>
                <a:lnTo>
                  <a:pt x="273939" y="484413"/>
                </a:lnTo>
                <a:lnTo>
                  <a:pt x="274173" y="486135"/>
                </a:lnTo>
                <a:lnTo>
                  <a:pt x="273939" y="489317"/>
                </a:lnTo>
                <a:lnTo>
                  <a:pt x="273704" y="489891"/>
                </a:lnTo>
                <a:lnTo>
                  <a:pt x="273261" y="490465"/>
                </a:lnTo>
                <a:lnTo>
                  <a:pt x="273026" y="491326"/>
                </a:lnTo>
                <a:lnTo>
                  <a:pt x="273026" y="491613"/>
                </a:lnTo>
                <a:lnTo>
                  <a:pt x="273026" y="492187"/>
                </a:lnTo>
                <a:lnTo>
                  <a:pt x="273026" y="492761"/>
                </a:lnTo>
                <a:lnTo>
                  <a:pt x="273026" y="493935"/>
                </a:lnTo>
                <a:lnTo>
                  <a:pt x="272818" y="495082"/>
                </a:lnTo>
                <a:lnTo>
                  <a:pt x="272583" y="495943"/>
                </a:lnTo>
                <a:lnTo>
                  <a:pt x="272140" y="496804"/>
                </a:lnTo>
                <a:lnTo>
                  <a:pt x="272140" y="497378"/>
                </a:lnTo>
                <a:lnTo>
                  <a:pt x="271906" y="497952"/>
                </a:lnTo>
                <a:lnTo>
                  <a:pt x="271906" y="498839"/>
                </a:lnTo>
                <a:lnTo>
                  <a:pt x="271671" y="499699"/>
                </a:lnTo>
                <a:lnTo>
                  <a:pt x="271462" y="500273"/>
                </a:lnTo>
                <a:lnTo>
                  <a:pt x="271228" y="500561"/>
                </a:lnTo>
                <a:lnTo>
                  <a:pt x="270785" y="501421"/>
                </a:lnTo>
                <a:lnTo>
                  <a:pt x="270107" y="502282"/>
                </a:lnTo>
                <a:lnTo>
                  <a:pt x="269872" y="502282"/>
                </a:lnTo>
                <a:lnTo>
                  <a:pt x="268986" y="502569"/>
                </a:lnTo>
                <a:lnTo>
                  <a:pt x="268517" y="502856"/>
                </a:lnTo>
                <a:lnTo>
                  <a:pt x="268074" y="502856"/>
                </a:lnTo>
                <a:lnTo>
                  <a:pt x="266953" y="503143"/>
                </a:lnTo>
                <a:lnTo>
                  <a:pt x="266275" y="503143"/>
                </a:lnTo>
                <a:lnTo>
                  <a:pt x="265597" y="503430"/>
                </a:lnTo>
                <a:lnTo>
                  <a:pt x="265363" y="503430"/>
                </a:lnTo>
                <a:lnTo>
                  <a:pt x="264477" y="503430"/>
                </a:lnTo>
                <a:lnTo>
                  <a:pt x="263799" y="503717"/>
                </a:lnTo>
                <a:lnTo>
                  <a:pt x="263564" y="503717"/>
                </a:lnTo>
                <a:lnTo>
                  <a:pt x="263329" y="503430"/>
                </a:lnTo>
                <a:lnTo>
                  <a:pt x="261974" y="502856"/>
                </a:lnTo>
                <a:lnTo>
                  <a:pt x="261296" y="503143"/>
                </a:lnTo>
                <a:lnTo>
                  <a:pt x="259732" y="503717"/>
                </a:lnTo>
                <a:lnTo>
                  <a:pt x="259289" y="504004"/>
                </a:lnTo>
                <a:lnTo>
                  <a:pt x="258820" y="504291"/>
                </a:lnTo>
                <a:lnTo>
                  <a:pt x="258611" y="504291"/>
                </a:lnTo>
                <a:lnTo>
                  <a:pt x="257464" y="504578"/>
                </a:lnTo>
                <a:lnTo>
                  <a:pt x="257021" y="504864"/>
                </a:lnTo>
                <a:lnTo>
                  <a:pt x="256109" y="504864"/>
                </a:lnTo>
                <a:lnTo>
                  <a:pt x="255900" y="505177"/>
                </a:lnTo>
                <a:lnTo>
                  <a:pt x="255666" y="505177"/>
                </a:lnTo>
                <a:lnTo>
                  <a:pt x="254779" y="505465"/>
                </a:lnTo>
                <a:lnTo>
                  <a:pt x="253189" y="505752"/>
                </a:lnTo>
                <a:lnTo>
                  <a:pt x="252955" y="506038"/>
                </a:lnTo>
                <a:lnTo>
                  <a:pt x="252277" y="506325"/>
                </a:lnTo>
                <a:lnTo>
                  <a:pt x="250921" y="506899"/>
                </a:lnTo>
                <a:lnTo>
                  <a:pt x="249357" y="507473"/>
                </a:lnTo>
                <a:lnTo>
                  <a:pt x="248445" y="507760"/>
                </a:lnTo>
                <a:lnTo>
                  <a:pt x="247767" y="507760"/>
                </a:lnTo>
                <a:lnTo>
                  <a:pt x="247324" y="507760"/>
                </a:lnTo>
                <a:lnTo>
                  <a:pt x="246881" y="507760"/>
                </a:lnTo>
                <a:lnTo>
                  <a:pt x="246203" y="508047"/>
                </a:lnTo>
                <a:lnTo>
                  <a:pt x="245082" y="507760"/>
                </a:lnTo>
                <a:lnTo>
                  <a:pt x="243936" y="507760"/>
                </a:lnTo>
                <a:lnTo>
                  <a:pt x="243727" y="507473"/>
                </a:lnTo>
                <a:lnTo>
                  <a:pt x="243049" y="507186"/>
                </a:lnTo>
                <a:lnTo>
                  <a:pt x="242137" y="506612"/>
                </a:lnTo>
                <a:lnTo>
                  <a:pt x="241694" y="506038"/>
                </a:lnTo>
                <a:lnTo>
                  <a:pt x="241459" y="505752"/>
                </a:lnTo>
                <a:lnTo>
                  <a:pt x="241459" y="505465"/>
                </a:lnTo>
                <a:lnTo>
                  <a:pt x="241225" y="504578"/>
                </a:lnTo>
                <a:lnTo>
                  <a:pt x="241016" y="504291"/>
                </a:lnTo>
                <a:lnTo>
                  <a:pt x="240781" y="503143"/>
                </a:lnTo>
                <a:lnTo>
                  <a:pt x="240547" y="502282"/>
                </a:lnTo>
                <a:lnTo>
                  <a:pt x="240338" y="499986"/>
                </a:lnTo>
                <a:lnTo>
                  <a:pt x="239895" y="498839"/>
                </a:lnTo>
                <a:lnTo>
                  <a:pt x="239661" y="498526"/>
                </a:lnTo>
                <a:lnTo>
                  <a:pt x="239661" y="498239"/>
                </a:lnTo>
                <a:lnTo>
                  <a:pt x="239426" y="498239"/>
                </a:lnTo>
                <a:lnTo>
                  <a:pt x="239426" y="497952"/>
                </a:lnTo>
                <a:lnTo>
                  <a:pt x="238748" y="497665"/>
                </a:lnTo>
                <a:lnTo>
                  <a:pt x="238305" y="497378"/>
                </a:lnTo>
                <a:lnTo>
                  <a:pt x="237627" y="497091"/>
                </a:lnTo>
                <a:lnTo>
                  <a:pt x="236715" y="496804"/>
                </a:lnTo>
                <a:lnTo>
                  <a:pt x="236507" y="496517"/>
                </a:lnTo>
                <a:lnTo>
                  <a:pt x="235594" y="495943"/>
                </a:lnTo>
                <a:lnTo>
                  <a:pt x="234708" y="495082"/>
                </a:lnTo>
                <a:lnTo>
                  <a:pt x="234238" y="494508"/>
                </a:lnTo>
                <a:lnTo>
                  <a:pt x="233795" y="493648"/>
                </a:lnTo>
                <a:lnTo>
                  <a:pt x="232883" y="492474"/>
                </a:lnTo>
                <a:lnTo>
                  <a:pt x="232674" y="492474"/>
                </a:lnTo>
                <a:lnTo>
                  <a:pt x="231997" y="491326"/>
                </a:lnTo>
                <a:lnTo>
                  <a:pt x="231762" y="490465"/>
                </a:lnTo>
                <a:lnTo>
                  <a:pt x="231084" y="489604"/>
                </a:lnTo>
                <a:lnTo>
                  <a:pt x="230850" y="489317"/>
                </a:lnTo>
                <a:lnTo>
                  <a:pt x="230407" y="488744"/>
                </a:lnTo>
                <a:lnTo>
                  <a:pt x="229964" y="488457"/>
                </a:lnTo>
                <a:lnTo>
                  <a:pt x="229286" y="487857"/>
                </a:lnTo>
                <a:lnTo>
                  <a:pt x="229051" y="487857"/>
                </a:lnTo>
                <a:lnTo>
                  <a:pt x="228373" y="487570"/>
                </a:lnTo>
                <a:lnTo>
                  <a:pt x="228165" y="487283"/>
                </a:lnTo>
                <a:lnTo>
                  <a:pt x="227930" y="486996"/>
                </a:lnTo>
                <a:lnTo>
                  <a:pt x="227253" y="486422"/>
                </a:lnTo>
                <a:lnTo>
                  <a:pt x="226575" y="486422"/>
                </a:lnTo>
                <a:lnTo>
                  <a:pt x="225689" y="486422"/>
                </a:lnTo>
                <a:lnTo>
                  <a:pt x="225011" y="486422"/>
                </a:lnTo>
                <a:lnTo>
                  <a:pt x="224541" y="486135"/>
                </a:lnTo>
                <a:lnTo>
                  <a:pt x="222978" y="486135"/>
                </a:lnTo>
                <a:lnTo>
                  <a:pt x="221387" y="486422"/>
                </a:lnTo>
                <a:lnTo>
                  <a:pt x="220266" y="486135"/>
                </a:lnTo>
                <a:lnTo>
                  <a:pt x="219146" y="485848"/>
                </a:lnTo>
                <a:lnTo>
                  <a:pt x="217790" y="484987"/>
                </a:lnTo>
                <a:lnTo>
                  <a:pt x="217321" y="484700"/>
                </a:lnTo>
                <a:lnTo>
                  <a:pt x="216878" y="484413"/>
                </a:lnTo>
                <a:lnTo>
                  <a:pt x="215079" y="482953"/>
                </a:lnTo>
                <a:lnTo>
                  <a:pt x="214845" y="482665"/>
                </a:lnTo>
                <a:lnTo>
                  <a:pt x="214401" y="481805"/>
                </a:lnTo>
                <a:lnTo>
                  <a:pt x="213958" y="481231"/>
                </a:lnTo>
                <a:lnTo>
                  <a:pt x="213489" y="480083"/>
                </a:lnTo>
                <a:lnTo>
                  <a:pt x="213281" y="478909"/>
                </a:lnTo>
                <a:lnTo>
                  <a:pt x="213281" y="478335"/>
                </a:lnTo>
                <a:lnTo>
                  <a:pt x="213046" y="477762"/>
                </a:lnTo>
                <a:lnTo>
                  <a:pt x="213046" y="476040"/>
                </a:lnTo>
                <a:lnTo>
                  <a:pt x="213046" y="474579"/>
                </a:lnTo>
                <a:lnTo>
                  <a:pt x="213046" y="474292"/>
                </a:lnTo>
                <a:lnTo>
                  <a:pt x="213046" y="474005"/>
                </a:lnTo>
                <a:lnTo>
                  <a:pt x="212603" y="472283"/>
                </a:lnTo>
                <a:lnTo>
                  <a:pt x="212368" y="471110"/>
                </a:lnTo>
                <a:lnTo>
                  <a:pt x="211691" y="469675"/>
                </a:lnTo>
                <a:lnTo>
                  <a:pt x="211013" y="469101"/>
                </a:lnTo>
                <a:lnTo>
                  <a:pt x="210804" y="468214"/>
                </a:lnTo>
                <a:lnTo>
                  <a:pt x="210804" y="467066"/>
                </a:lnTo>
                <a:lnTo>
                  <a:pt x="211013" y="465919"/>
                </a:lnTo>
                <a:lnTo>
                  <a:pt x="211456" y="464171"/>
                </a:lnTo>
                <a:lnTo>
                  <a:pt x="211456" y="463597"/>
                </a:lnTo>
                <a:lnTo>
                  <a:pt x="211456" y="463023"/>
                </a:lnTo>
                <a:lnTo>
                  <a:pt x="211456" y="462736"/>
                </a:lnTo>
                <a:lnTo>
                  <a:pt x="211456" y="461275"/>
                </a:lnTo>
                <a:lnTo>
                  <a:pt x="211247" y="460701"/>
                </a:lnTo>
                <a:lnTo>
                  <a:pt x="211013" y="460415"/>
                </a:lnTo>
                <a:lnTo>
                  <a:pt x="211013" y="460128"/>
                </a:lnTo>
                <a:lnTo>
                  <a:pt x="210570" y="459554"/>
                </a:lnTo>
                <a:lnTo>
                  <a:pt x="209892" y="459267"/>
                </a:lnTo>
                <a:lnTo>
                  <a:pt x="209449" y="458980"/>
                </a:lnTo>
                <a:lnTo>
                  <a:pt x="208979" y="458980"/>
                </a:lnTo>
                <a:lnTo>
                  <a:pt x="206268" y="459554"/>
                </a:lnTo>
                <a:lnTo>
                  <a:pt x="205825" y="459840"/>
                </a:lnTo>
                <a:lnTo>
                  <a:pt x="205148" y="460128"/>
                </a:lnTo>
                <a:lnTo>
                  <a:pt x="204939" y="460128"/>
                </a:lnTo>
                <a:lnTo>
                  <a:pt x="203584" y="460701"/>
                </a:lnTo>
                <a:lnTo>
                  <a:pt x="203114" y="460988"/>
                </a:lnTo>
                <a:lnTo>
                  <a:pt x="201993" y="461875"/>
                </a:lnTo>
                <a:lnTo>
                  <a:pt x="201316" y="462449"/>
                </a:lnTo>
                <a:lnTo>
                  <a:pt x="200873" y="462736"/>
                </a:lnTo>
                <a:lnTo>
                  <a:pt x="200195" y="463023"/>
                </a:lnTo>
                <a:lnTo>
                  <a:pt x="199752" y="463023"/>
                </a:lnTo>
                <a:lnTo>
                  <a:pt x="199074" y="463023"/>
                </a:lnTo>
                <a:lnTo>
                  <a:pt x="198162" y="462736"/>
                </a:lnTo>
                <a:lnTo>
                  <a:pt x="197719" y="462736"/>
                </a:lnTo>
                <a:lnTo>
                  <a:pt x="197484" y="462736"/>
                </a:lnTo>
                <a:lnTo>
                  <a:pt x="196128" y="462449"/>
                </a:lnTo>
                <a:lnTo>
                  <a:pt x="195008" y="462736"/>
                </a:lnTo>
                <a:lnTo>
                  <a:pt x="194330" y="463023"/>
                </a:lnTo>
                <a:lnTo>
                  <a:pt x="194095" y="463310"/>
                </a:lnTo>
                <a:lnTo>
                  <a:pt x="193886" y="463310"/>
                </a:lnTo>
                <a:lnTo>
                  <a:pt x="193652" y="463884"/>
                </a:lnTo>
                <a:lnTo>
                  <a:pt x="193209" y="464458"/>
                </a:lnTo>
                <a:lnTo>
                  <a:pt x="192740" y="465632"/>
                </a:lnTo>
                <a:lnTo>
                  <a:pt x="191619" y="467353"/>
                </a:lnTo>
                <a:lnTo>
                  <a:pt x="190498" y="468214"/>
                </a:lnTo>
                <a:lnTo>
                  <a:pt x="188699" y="469101"/>
                </a:lnTo>
                <a:lnTo>
                  <a:pt x="188230" y="469388"/>
                </a:lnTo>
                <a:lnTo>
                  <a:pt x="186223" y="469962"/>
                </a:lnTo>
                <a:lnTo>
                  <a:pt x="185754" y="470249"/>
                </a:lnTo>
                <a:lnTo>
                  <a:pt x="185311" y="470823"/>
                </a:lnTo>
                <a:lnTo>
                  <a:pt x="184633" y="471397"/>
                </a:lnTo>
                <a:lnTo>
                  <a:pt x="184190" y="472570"/>
                </a:lnTo>
                <a:lnTo>
                  <a:pt x="183721" y="474292"/>
                </a:lnTo>
                <a:lnTo>
                  <a:pt x="183512" y="475153"/>
                </a:lnTo>
                <a:lnTo>
                  <a:pt x="182834" y="476327"/>
                </a:lnTo>
                <a:lnTo>
                  <a:pt x="182365" y="476614"/>
                </a:lnTo>
                <a:lnTo>
                  <a:pt x="181922" y="477187"/>
                </a:lnTo>
                <a:lnTo>
                  <a:pt x="180801" y="477762"/>
                </a:lnTo>
                <a:lnTo>
                  <a:pt x="180358" y="477762"/>
                </a:lnTo>
                <a:lnTo>
                  <a:pt x="179680" y="477762"/>
                </a:lnTo>
                <a:lnTo>
                  <a:pt x="178768" y="477762"/>
                </a:lnTo>
                <a:lnTo>
                  <a:pt x="176734" y="478335"/>
                </a:lnTo>
                <a:lnTo>
                  <a:pt x="175848" y="478335"/>
                </a:lnTo>
                <a:lnTo>
                  <a:pt x="175379" y="478335"/>
                </a:lnTo>
                <a:lnTo>
                  <a:pt x="174493" y="478049"/>
                </a:lnTo>
                <a:lnTo>
                  <a:pt x="173346" y="477187"/>
                </a:lnTo>
                <a:lnTo>
                  <a:pt x="172225" y="476901"/>
                </a:lnTo>
                <a:lnTo>
                  <a:pt x="171547" y="476614"/>
                </a:lnTo>
                <a:lnTo>
                  <a:pt x="170869" y="476901"/>
                </a:lnTo>
                <a:lnTo>
                  <a:pt x="170192" y="476901"/>
                </a:lnTo>
                <a:lnTo>
                  <a:pt x="169748" y="477474"/>
                </a:lnTo>
                <a:lnTo>
                  <a:pt x="169070" y="477474"/>
                </a:lnTo>
                <a:lnTo>
                  <a:pt x="168836" y="477762"/>
                </a:lnTo>
                <a:lnTo>
                  <a:pt x="168393" y="478049"/>
                </a:lnTo>
                <a:lnTo>
                  <a:pt x="168393" y="478622"/>
                </a:lnTo>
                <a:lnTo>
                  <a:pt x="166360" y="480657"/>
                </a:lnTo>
                <a:lnTo>
                  <a:pt x="166151" y="480944"/>
                </a:lnTo>
                <a:lnTo>
                  <a:pt x="165474" y="481231"/>
                </a:lnTo>
                <a:lnTo>
                  <a:pt x="164796" y="480944"/>
                </a:lnTo>
                <a:lnTo>
                  <a:pt x="164326" y="480657"/>
                </a:lnTo>
                <a:lnTo>
                  <a:pt x="164118" y="480657"/>
                </a:lnTo>
                <a:lnTo>
                  <a:pt x="163649" y="480083"/>
                </a:lnTo>
                <a:lnTo>
                  <a:pt x="162971" y="479483"/>
                </a:lnTo>
                <a:lnTo>
                  <a:pt x="162971" y="479196"/>
                </a:lnTo>
                <a:lnTo>
                  <a:pt x="162762" y="478909"/>
                </a:lnTo>
                <a:lnTo>
                  <a:pt x="162762" y="478335"/>
                </a:lnTo>
                <a:lnTo>
                  <a:pt x="162762" y="477474"/>
                </a:lnTo>
                <a:lnTo>
                  <a:pt x="162528" y="476327"/>
                </a:lnTo>
                <a:lnTo>
                  <a:pt x="161850" y="475440"/>
                </a:lnTo>
                <a:lnTo>
                  <a:pt x="160495" y="474292"/>
                </a:lnTo>
                <a:lnTo>
                  <a:pt x="158696" y="473144"/>
                </a:lnTo>
                <a:lnTo>
                  <a:pt x="157784" y="472570"/>
                </a:lnTo>
                <a:lnTo>
                  <a:pt x="156663" y="471996"/>
                </a:lnTo>
                <a:lnTo>
                  <a:pt x="155776" y="471996"/>
                </a:lnTo>
                <a:lnTo>
                  <a:pt x="152831" y="471397"/>
                </a:lnTo>
                <a:lnTo>
                  <a:pt x="151945" y="471110"/>
                </a:lnTo>
                <a:lnTo>
                  <a:pt x="149911" y="471110"/>
                </a:lnTo>
                <a:lnTo>
                  <a:pt x="149677" y="471110"/>
                </a:lnTo>
                <a:lnTo>
                  <a:pt x="148999" y="470823"/>
                </a:lnTo>
                <a:lnTo>
                  <a:pt x="147878" y="470249"/>
                </a:lnTo>
                <a:lnTo>
                  <a:pt x="147643" y="470536"/>
                </a:lnTo>
                <a:lnTo>
                  <a:pt x="146757" y="470249"/>
                </a:lnTo>
                <a:lnTo>
                  <a:pt x="146288" y="469675"/>
                </a:lnTo>
                <a:lnTo>
                  <a:pt x="145845" y="469101"/>
                </a:lnTo>
                <a:lnTo>
                  <a:pt x="144724" y="468214"/>
                </a:lnTo>
                <a:lnTo>
                  <a:pt x="144046" y="467640"/>
                </a:lnTo>
                <a:lnTo>
                  <a:pt x="142691" y="466779"/>
                </a:lnTo>
                <a:lnTo>
                  <a:pt x="141778" y="466492"/>
                </a:lnTo>
                <a:lnTo>
                  <a:pt x="140892" y="466206"/>
                </a:lnTo>
                <a:lnTo>
                  <a:pt x="139537" y="466492"/>
                </a:lnTo>
                <a:lnTo>
                  <a:pt x="137946" y="466779"/>
                </a:lnTo>
                <a:lnTo>
                  <a:pt x="136591" y="467353"/>
                </a:lnTo>
                <a:lnTo>
                  <a:pt x="135705" y="467640"/>
                </a:lnTo>
                <a:lnTo>
                  <a:pt x="135027" y="467927"/>
                </a:lnTo>
                <a:lnTo>
                  <a:pt x="133671" y="468214"/>
                </a:lnTo>
                <a:lnTo>
                  <a:pt x="133437" y="468214"/>
                </a:lnTo>
                <a:lnTo>
                  <a:pt x="133202" y="468214"/>
                </a:lnTo>
                <a:lnTo>
                  <a:pt x="132759" y="468527"/>
                </a:lnTo>
                <a:lnTo>
                  <a:pt x="132316" y="469101"/>
                </a:lnTo>
                <a:lnTo>
                  <a:pt x="131873" y="468814"/>
                </a:lnTo>
                <a:lnTo>
                  <a:pt x="131404" y="468814"/>
                </a:lnTo>
                <a:lnTo>
                  <a:pt x="130960" y="469101"/>
                </a:lnTo>
                <a:lnTo>
                  <a:pt x="130048" y="469388"/>
                </a:lnTo>
                <a:lnTo>
                  <a:pt x="129605" y="469675"/>
                </a:lnTo>
                <a:lnTo>
                  <a:pt x="129370" y="469675"/>
                </a:lnTo>
                <a:lnTo>
                  <a:pt x="128692" y="470536"/>
                </a:lnTo>
                <a:lnTo>
                  <a:pt x="128484" y="470823"/>
                </a:lnTo>
                <a:lnTo>
                  <a:pt x="128250" y="471110"/>
                </a:lnTo>
                <a:lnTo>
                  <a:pt x="128041" y="472570"/>
                </a:lnTo>
                <a:lnTo>
                  <a:pt x="128041" y="473431"/>
                </a:lnTo>
                <a:lnTo>
                  <a:pt x="127806" y="474579"/>
                </a:lnTo>
                <a:lnTo>
                  <a:pt x="127363" y="475440"/>
                </a:lnTo>
                <a:lnTo>
                  <a:pt x="126894" y="476040"/>
                </a:lnTo>
                <a:lnTo>
                  <a:pt x="126686" y="476327"/>
                </a:lnTo>
                <a:lnTo>
                  <a:pt x="126451" y="476614"/>
                </a:lnTo>
                <a:lnTo>
                  <a:pt x="126008" y="476614"/>
                </a:lnTo>
                <a:lnTo>
                  <a:pt x="125538" y="476901"/>
                </a:lnTo>
                <a:lnTo>
                  <a:pt x="125095" y="476614"/>
                </a:lnTo>
                <a:lnTo>
                  <a:pt x="123740" y="476614"/>
                </a:lnTo>
                <a:lnTo>
                  <a:pt x="123062" y="476327"/>
                </a:lnTo>
                <a:lnTo>
                  <a:pt x="121029" y="475153"/>
                </a:lnTo>
                <a:lnTo>
                  <a:pt x="120586" y="475153"/>
                </a:lnTo>
                <a:lnTo>
                  <a:pt x="120143" y="474866"/>
                </a:lnTo>
                <a:lnTo>
                  <a:pt x="119673" y="474579"/>
                </a:lnTo>
                <a:lnTo>
                  <a:pt x="119673" y="474292"/>
                </a:lnTo>
                <a:lnTo>
                  <a:pt x="119230" y="474292"/>
                </a:lnTo>
                <a:lnTo>
                  <a:pt x="117432" y="474005"/>
                </a:lnTo>
                <a:lnTo>
                  <a:pt x="116076" y="473718"/>
                </a:lnTo>
                <a:lnTo>
                  <a:pt x="115164" y="473431"/>
                </a:lnTo>
                <a:lnTo>
                  <a:pt x="114721" y="473431"/>
                </a:lnTo>
                <a:lnTo>
                  <a:pt x="114486" y="473431"/>
                </a:lnTo>
                <a:lnTo>
                  <a:pt x="114043" y="472857"/>
                </a:lnTo>
                <a:lnTo>
                  <a:pt x="113808" y="472570"/>
                </a:lnTo>
                <a:lnTo>
                  <a:pt x="113600" y="472283"/>
                </a:lnTo>
                <a:lnTo>
                  <a:pt x="113365" y="471397"/>
                </a:lnTo>
                <a:lnTo>
                  <a:pt x="113157" y="470823"/>
                </a:lnTo>
                <a:lnTo>
                  <a:pt x="112922" y="468814"/>
                </a:lnTo>
                <a:lnTo>
                  <a:pt x="112479" y="467353"/>
                </a:lnTo>
                <a:lnTo>
                  <a:pt x="112010" y="466779"/>
                </a:lnTo>
                <a:lnTo>
                  <a:pt x="111801" y="466492"/>
                </a:lnTo>
                <a:lnTo>
                  <a:pt x="110889" y="466206"/>
                </a:lnTo>
                <a:lnTo>
                  <a:pt x="109976" y="465919"/>
                </a:lnTo>
                <a:lnTo>
                  <a:pt x="109090" y="465632"/>
                </a:lnTo>
                <a:lnTo>
                  <a:pt x="108412" y="465345"/>
                </a:lnTo>
                <a:lnTo>
                  <a:pt x="108178" y="465345"/>
                </a:lnTo>
                <a:lnTo>
                  <a:pt x="107969" y="465058"/>
                </a:lnTo>
                <a:lnTo>
                  <a:pt x="107057" y="464458"/>
                </a:lnTo>
                <a:lnTo>
                  <a:pt x="106614" y="464171"/>
                </a:lnTo>
                <a:lnTo>
                  <a:pt x="106379" y="463884"/>
                </a:lnTo>
                <a:lnTo>
                  <a:pt x="106379" y="463597"/>
                </a:lnTo>
                <a:lnTo>
                  <a:pt x="106145" y="463310"/>
                </a:lnTo>
                <a:lnTo>
                  <a:pt x="106145" y="463023"/>
                </a:lnTo>
                <a:lnTo>
                  <a:pt x="106145" y="462449"/>
                </a:lnTo>
                <a:lnTo>
                  <a:pt x="105936" y="461562"/>
                </a:lnTo>
                <a:lnTo>
                  <a:pt x="105701" y="460988"/>
                </a:lnTo>
                <a:lnTo>
                  <a:pt x="105467" y="460415"/>
                </a:lnTo>
                <a:lnTo>
                  <a:pt x="105467" y="460128"/>
                </a:lnTo>
                <a:lnTo>
                  <a:pt x="105024" y="459554"/>
                </a:lnTo>
                <a:lnTo>
                  <a:pt x="104789" y="459554"/>
                </a:lnTo>
                <a:lnTo>
                  <a:pt x="104346" y="458980"/>
                </a:lnTo>
                <a:lnTo>
                  <a:pt x="103460" y="458380"/>
                </a:lnTo>
                <a:lnTo>
                  <a:pt x="102782" y="458093"/>
                </a:lnTo>
                <a:lnTo>
                  <a:pt x="101192" y="457519"/>
                </a:lnTo>
                <a:lnTo>
                  <a:pt x="99393" y="457232"/>
                </a:lnTo>
                <a:lnTo>
                  <a:pt x="98481" y="456945"/>
                </a:lnTo>
                <a:lnTo>
                  <a:pt x="98037" y="456945"/>
                </a:lnTo>
                <a:lnTo>
                  <a:pt x="96917" y="456658"/>
                </a:lnTo>
                <a:lnTo>
                  <a:pt x="96682" y="456658"/>
                </a:lnTo>
                <a:lnTo>
                  <a:pt x="96682" y="456371"/>
                </a:lnTo>
                <a:lnTo>
                  <a:pt x="95092" y="455197"/>
                </a:lnTo>
                <a:lnTo>
                  <a:pt x="93971" y="454623"/>
                </a:lnTo>
                <a:lnTo>
                  <a:pt x="93528" y="454623"/>
                </a:lnTo>
                <a:lnTo>
                  <a:pt x="93293" y="454623"/>
                </a:lnTo>
                <a:lnTo>
                  <a:pt x="93085" y="454623"/>
                </a:lnTo>
                <a:lnTo>
                  <a:pt x="91729" y="454623"/>
                </a:lnTo>
                <a:lnTo>
                  <a:pt x="91260" y="454623"/>
                </a:lnTo>
                <a:lnTo>
                  <a:pt x="89462" y="455484"/>
                </a:lnTo>
                <a:lnTo>
                  <a:pt x="88341" y="455484"/>
                </a:lnTo>
                <a:lnTo>
                  <a:pt x="86751" y="456084"/>
                </a:lnTo>
                <a:lnTo>
                  <a:pt x="86542" y="456371"/>
                </a:lnTo>
                <a:lnTo>
                  <a:pt x="85864" y="456371"/>
                </a:lnTo>
                <a:lnTo>
                  <a:pt x="85187" y="456658"/>
                </a:lnTo>
                <a:lnTo>
                  <a:pt x="84274" y="456945"/>
                </a:lnTo>
                <a:lnTo>
                  <a:pt x="83388" y="456945"/>
                </a:lnTo>
                <a:lnTo>
                  <a:pt x="82033" y="456945"/>
                </a:lnTo>
                <a:lnTo>
                  <a:pt x="81355" y="456945"/>
                </a:lnTo>
                <a:lnTo>
                  <a:pt x="78878" y="456371"/>
                </a:lnTo>
                <a:lnTo>
                  <a:pt x="77288" y="455797"/>
                </a:lnTo>
                <a:lnTo>
                  <a:pt x="76845" y="455484"/>
                </a:lnTo>
                <a:lnTo>
                  <a:pt x="76376" y="455197"/>
                </a:lnTo>
                <a:lnTo>
                  <a:pt x="74812" y="454336"/>
                </a:lnTo>
                <a:lnTo>
                  <a:pt x="74369" y="454336"/>
                </a:lnTo>
                <a:lnTo>
                  <a:pt x="73456" y="454049"/>
                </a:lnTo>
                <a:lnTo>
                  <a:pt x="72544" y="453763"/>
                </a:lnTo>
                <a:lnTo>
                  <a:pt x="72101" y="453476"/>
                </a:lnTo>
                <a:lnTo>
                  <a:pt x="68504" y="452902"/>
                </a:lnTo>
                <a:lnTo>
                  <a:pt x="67591" y="452589"/>
                </a:lnTo>
                <a:lnTo>
                  <a:pt x="66679" y="452589"/>
                </a:lnTo>
                <a:lnTo>
                  <a:pt x="66001" y="452015"/>
                </a:lnTo>
                <a:lnTo>
                  <a:pt x="65115" y="451154"/>
                </a:lnTo>
                <a:lnTo>
                  <a:pt x="64880" y="450867"/>
                </a:lnTo>
                <a:lnTo>
                  <a:pt x="64646" y="450293"/>
                </a:lnTo>
                <a:lnTo>
                  <a:pt x="64437" y="450006"/>
                </a:lnTo>
                <a:lnTo>
                  <a:pt x="63994" y="449119"/>
                </a:lnTo>
                <a:lnTo>
                  <a:pt x="63994" y="448545"/>
                </a:lnTo>
                <a:lnTo>
                  <a:pt x="63759" y="446798"/>
                </a:lnTo>
                <a:lnTo>
                  <a:pt x="63759" y="445363"/>
                </a:lnTo>
                <a:lnTo>
                  <a:pt x="63759" y="445076"/>
                </a:lnTo>
                <a:lnTo>
                  <a:pt x="63759" y="444502"/>
                </a:lnTo>
                <a:lnTo>
                  <a:pt x="63759" y="443615"/>
                </a:lnTo>
                <a:lnTo>
                  <a:pt x="63759" y="442754"/>
                </a:lnTo>
                <a:lnTo>
                  <a:pt x="63759" y="442468"/>
                </a:lnTo>
                <a:lnTo>
                  <a:pt x="63759" y="441580"/>
                </a:lnTo>
                <a:lnTo>
                  <a:pt x="63759" y="441007"/>
                </a:lnTo>
                <a:lnTo>
                  <a:pt x="63525" y="439859"/>
                </a:lnTo>
                <a:lnTo>
                  <a:pt x="62847" y="438685"/>
                </a:lnTo>
                <a:lnTo>
                  <a:pt x="62638" y="438398"/>
                </a:lnTo>
                <a:lnTo>
                  <a:pt x="62404" y="437824"/>
                </a:lnTo>
                <a:lnTo>
                  <a:pt x="61048" y="435789"/>
                </a:lnTo>
                <a:lnTo>
                  <a:pt x="60814" y="435216"/>
                </a:lnTo>
                <a:lnTo>
                  <a:pt x="60605" y="434929"/>
                </a:lnTo>
                <a:lnTo>
                  <a:pt x="59250" y="433181"/>
                </a:lnTo>
                <a:lnTo>
                  <a:pt x="58807" y="432607"/>
                </a:lnTo>
                <a:lnTo>
                  <a:pt x="58572" y="432607"/>
                </a:lnTo>
                <a:lnTo>
                  <a:pt x="58129" y="431720"/>
                </a:lnTo>
                <a:lnTo>
                  <a:pt x="57659" y="431146"/>
                </a:lnTo>
                <a:lnTo>
                  <a:pt x="57217" y="429999"/>
                </a:lnTo>
                <a:lnTo>
                  <a:pt x="56982" y="429399"/>
                </a:lnTo>
                <a:lnTo>
                  <a:pt x="56982" y="428825"/>
                </a:lnTo>
                <a:lnTo>
                  <a:pt x="56982" y="427364"/>
                </a:lnTo>
                <a:lnTo>
                  <a:pt x="56773" y="427077"/>
                </a:lnTo>
                <a:lnTo>
                  <a:pt x="56773" y="426503"/>
                </a:lnTo>
                <a:lnTo>
                  <a:pt x="56773" y="426216"/>
                </a:lnTo>
                <a:lnTo>
                  <a:pt x="56539" y="425642"/>
                </a:lnTo>
                <a:lnTo>
                  <a:pt x="56096" y="424468"/>
                </a:lnTo>
                <a:lnTo>
                  <a:pt x="55861" y="424181"/>
                </a:lnTo>
                <a:lnTo>
                  <a:pt x="54949" y="422434"/>
                </a:lnTo>
                <a:lnTo>
                  <a:pt x="54297" y="421860"/>
                </a:lnTo>
                <a:lnTo>
                  <a:pt x="53619" y="420999"/>
                </a:lnTo>
                <a:lnTo>
                  <a:pt x="53385" y="420999"/>
                </a:lnTo>
                <a:lnTo>
                  <a:pt x="52707" y="420399"/>
                </a:lnTo>
                <a:lnTo>
                  <a:pt x="52472" y="420399"/>
                </a:lnTo>
                <a:lnTo>
                  <a:pt x="51586" y="419825"/>
                </a:lnTo>
                <a:lnTo>
                  <a:pt x="49996" y="419251"/>
                </a:lnTo>
                <a:lnTo>
                  <a:pt x="49787" y="419251"/>
                </a:lnTo>
                <a:lnTo>
                  <a:pt x="49553" y="418964"/>
                </a:lnTo>
                <a:lnTo>
                  <a:pt x="48640" y="418964"/>
                </a:lnTo>
                <a:lnTo>
                  <a:pt x="47076" y="418651"/>
                </a:lnTo>
                <a:lnTo>
                  <a:pt x="46842" y="418651"/>
                </a:lnTo>
                <a:lnTo>
                  <a:pt x="46164" y="418651"/>
                </a:lnTo>
                <a:lnTo>
                  <a:pt x="45929" y="418651"/>
                </a:lnTo>
                <a:lnTo>
                  <a:pt x="45486" y="418364"/>
                </a:lnTo>
                <a:lnTo>
                  <a:pt x="45251" y="418651"/>
                </a:lnTo>
                <a:lnTo>
                  <a:pt x="44809" y="418651"/>
                </a:lnTo>
                <a:lnTo>
                  <a:pt x="43245" y="417790"/>
                </a:lnTo>
                <a:lnTo>
                  <a:pt x="43010" y="417790"/>
                </a:lnTo>
                <a:lnTo>
                  <a:pt x="43010" y="417503"/>
                </a:lnTo>
                <a:lnTo>
                  <a:pt x="42775" y="417503"/>
                </a:lnTo>
                <a:lnTo>
                  <a:pt x="42567" y="417216"/>
                </a:lnTo>
                <a:lnTo>
                  <a:pt x="42332" y="416930"/>
                </a:lnTo>
                <a:lnTo>
                  <a:pt x="42097" y="415469"/>
                </a:lnTo>
                <a:lnTo>
                  <a:pt x="42097" y="414895"/>
                </a:lnTo>
                <a:lnTo>
                  <a:pt x="42097" y="414008"/>
                </a:lnTo>
                <a:lnTo>
                  <a:pt x="42097" y="413147"/>
                </a:lnTo>
                <a:lnTo>
                  <a:pt x="41889" y="412860"/>
                </a:lnTo>
                <a:lnTo>
                  <a:pt x="41889" y="411973"/>
                </a:lnTo>
                <a:lnTo>
                  <a:pt x="42097" y="411686"/>
                </a:lnTo>
                <a:lnTo>
                  <a:pt x="41889" y="410513"/>
                </a:lnTo>
                <a:lnTo>
                  <a:pt x="41655" y="410513"/>
                </a:lnTo>
                <a:lnTo>
                  <a:pt x="41211" y="409652"/>
                </a:lnTo>
                <a:lnTo>
                  <a:pt x="40742" y="409078"/>
                </a:lnTo>
                <a:lnTo>
                  <a:pt x="40742" y="408765"/>
                </a:lnTo>
                <a:lnTo>
                  <a:pt x="40299" y="408478"/>
                </a:lnTo>
                <a:lnTo>
                  <a:pt x="39621" y="408191"/>
                </a:lnTo>
                <a:lnTo>
                  <a:pt x="38943" y="407904"/>
                </a:lnTo>
                <a:lnTo>
                  <a:pt x="38735" y="407904"/>
                </a:lnTo>
                <a:lnTo>
                  <a:pt x="38057" y="407904"/>
                </a:lnTo>
                <a:lnTo>
                  <a:pt x="37822" y="407904"/>
                </a:lnTo>
                <a:lnTo>
                  <a:pt x="37379" y="408191"/>
                </a:lnTo>
                <a:lnTo>
                  <a:pt x="36910" y="408478"/>
                </a:lnTo>
                <a:lnTo>
                  <a:pt x="36467" y="409078"/>
                </a:lnTo>
                <a:lnTo>
                  <a:pt x="36024" y="409365"/>
                </a:lnTo>
                <a:lnTo>
                  <a:pt x="35555" y="410226"/>
                </a:lnTo>
                <a:lnTo>
                  <a:pt x="35555" y="410513"/>
                </a:lnTo>
                <a:lnTo>
                  <a:pt x="35346" y="410826"/>
                </a:lnTo>
                <a:lnTo>
                  <a:pt x="35112" y="410826"/>
                </a:lnTo>
                <a:lnTo>
                  <a:pt x="34903" y="411112"/>
                </a:lnTo>
                <a:lnTo>
                  <a:pt x="34668" y="411399"/>
                </a:lnTo>
                <a:lnTo>
                  <a:pt x="34225" y="411686"/>
                </a:lnTo>
                <a:lnTo>
                  <a:pt x="33756" y="411973"/>
                </a:lnTo>
                <a:lnTo>
                  <a:pt x="32635" y="411973"/>
                </a:lnTo>
                <a:lnTo>
                  <a:pt x="32401" y="411973"/>
                </a:lnTo>
                <a:lnTo>
                  <a:pt x="32192" y="411973"/>
                </a:lnTo>
                <a:lnTo>
                  <a:pt x="30837" y="411399"/>
                </a:lnTo>
                <a:lnTo>
                  <a:pt x="30393" y="411112"/>
                </a:lnTo>
                <a:lnTo>
                  <a:pt x="30159" y="411112"/>
                </a:lnTo>
                <a:lnTo>
                  <a:pt x="29247" y="411112"/>
                </a:lnTo>
                <a:lnTo>
                  <a:pt x="28803" y="411399"/>
                </a:lnTo>
                <a:lnTo>
                  <a:pt x="28569" y="411686"/>
                </a:lnTo>
                <a:lnTo>
                  <a:pt x="27891" y="412860"/>
                </a:lnTo>
                <a:lnTo>
                  <a:pt x="27682" y="412860"/>
                </a:lnTo>
                <a:lnTo>
                  <a:pt x="27004" y="413434"/>
                </a:lnTo>
                <a:lnTo>
                  <a:pt x="24737" y="414008"/>
                </a:lnTo>
                <a:lnTo>
                  <a:pt x="23850" y="414582"/>
                </a:lnTo>
                <a:lnTo>
                  <a:pt x="23381" y="414582"/>
                </a:lnTo>
                <a:lnTo>
                  <a:pt x="23173" y="414582"/>
                </a:lnTo>
                <a:lnTo>
                  <a:pt x="21817" y="414582"/>
                </a:lnTo>
                <a:lnTo>
                  <a:pt x="21348" y="414582"/>
                </a:lnTo>
                <a:lnTo>
                  <a:pt x="20462" y="414295"/>
                </a:lnTo>
                <a:lnTo>
                  <a:pt x="20019" y="413721"/>
                </a:lnTo>
                <a:lnTo>
                  <a:pt x="18429" y="412260"/>
                </a:lnTo>
                <a:lnTo>
                  <a:pt x="17751" y="411686"/>
                </a:lnTo>
                <a:lnTo>
                  <a:pt x="16839" y="411399"/>
                </a:lnTo>
                <a:lnTo>
                  <a:pt x="15509" y="411112"/>
                </a:lnTo>
                <a:lnTo>
                  <a:pt x="14831" y="410826"/>
                </a:lnTo>
                <a:lnTo>
                  <a:pt x="14154" y="410513"/>
                </a:lnTo>
                <a:lnTo>
                  <a:pt x="13919" y="409939"/>
                </a:lnTo>
                <a:lnTo>
                  <a:pt x="13476" y="409078"/>
                </a:lnTo>
                <a:lnTo>
                  <a:pt x="12798" y="408191"/>
                </a:lnTo>
                <a:lnTo>
                  <a:pt x="11886" y="406730"/>
                </a:lnTo>
                <a:lnTo>
                  <a:pt x="11651" y="406443"/>
                </a:lnTo>
                <a:lnTo>
                  <a:pt x="10973" y="405869"/>
                </a:lnTo>
                <a:lnTo>
                  <a:pt x="10530" y="405295"/>
                </a:lnTo>
                <a:lnTo>
                  <a:pt x="10322" y="405008"/>
                </a:lnTo>
                <a:lnTo>
                  <a:pt x="9644" y="404695"/>
                </a:lnTo>
                <a:lnTo>
                  <a:pt x="8288" y="404408"/>
                </a:lnTo>
                <a:lnTo>
                  <a:pt x="7611" y="404408"/>
                </a:lnTo>
                <a:lnTo>
                  <a:pt x="7141" y="404408"/>
                </a:lnTo>
                <a:lnTo>
                  <a:pt x="6698" y="404695"/>
                </a:lnTo>
                <a:lnTo>
                  <a:pt x="5812" y="405582"/>
                </a:lnTo>
                <a:lnTo>
                  <a:pt x="3987" y="408478"/>
                </a:lnTo>
                <a:lnTo>
                  <a:pt x="3544" y="408765"/>
                </a:lnTo>
                <a:lnTo>
                  <a:pt x="2867" y="409078"/>
                </a:lnTo>
                <a:lnTo>
                  <a:pt x="1068" y="409652"/>
                </a:lnTo>
                <a:lnTo>
                  <a:pt x="833" y="409939"/>
                </a:lnTo>
                <a:lnTo>
                  <a:pt x="156" y="410226"/>
                </a:lnTo>
                <a:lnTo>
                  <a:pt x="156" y="409365"/>
                </a:lnTo>
                <a:lnTo>
                  <a:pt x="156" y="408478"/>
                </a:lnTo>
                <a:lnTo>
                  <a:pt x="156" y="408191"/>
                </a:lnTo>
                <a:lnTo>
                  <a:pt x="156" y="406443"/>
                </a:lnTo>
                <a:lnTo>
                  <a:pt x="156" y="404408"/>
                </a:lnTo>
                <a:lnTo>
                  <a:pt x="156" y="404121"/>
                </a:lnTo>
                <a:lnTo>
                  <a:pt x="156" y="402948"/>
                </a:lnTo>
                <a:lnTo>
                  <a:pt x="156" y="402374"/>
                </a:lnTo>
                <a:lnTo>
                  <a:pt x="156" y="394809"/>
                </a:lnTo>
                <a:lnTo>
                  <a:pt x="156" y="394522"/>
                </a:lnTo>
                <a:lnTo>
                  <a:pt x="156" y="394235"/>
                </a:lnTo>
                <a:lnTo>
                  <a:pt x="156" y="393061"/>
                </a:lnTo>
                <a:lnTo>
                  <a:pt x="156" y="393061"/>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45" name="OK">
            <a:extLst>
              <a:ext uri="{FF2B5EF4-FFF2-40B4-BE49-F238E27FC236}">
                <a16:creationId xmlns:a16="http://schemas.microsoft.com/office/drawing/2014/main" id="{61B20D32-21F0-EA4B-9505-B69FAD4265EF}"/>
              </a:ext>
            </a:extLst>
          </p:cNvPr>
          <p:cNvSpPr/>
          <p:nvPr/>
        </p:nvSpPr>
        <p:spPr>
          <a:xfrm>
            <a:off x="4787949" y="4198115"/>
            <a:ext cx="850084" cy="412104"/>
          </a:xfrm>
          <a:custGeom>
            <a:avLst/>
            <a:gdLst>
              <a:gd name="connsiteX0" fmla="*/ 156 w 929554"/>
              <a:gd name="connsiteY0" fmla="*/ 64537 h 450630"/>
              <a:gd name="connsiteX1" fmla="*/ 156 w 929554"/>
              <a:gd name="connsiteY1" fmla="*/ 54155 h 450630"/>
              <a:gd name="connsiteX2" fmla="*/ 156 w 929554"/>
              <a:gd name="connsiteY2" fmla="*/ 52173 h 450630"/>
              <a:gd name="connsiteX3" fmla="*/ 156 w 929554"/>
              <a:gd name="connsiteY3" fmla="*/ 44582 h 450630"/>
              <a:gd name="connsiteX4" fmla="*/ 156 w 929554"/>
              <a:gd name="connsiteY4" fmla="*/ 38399 h 450630"/>
              <a:gd name="connsiteX5" fmla="*/ 156 w 929554"/>
              <a:gd name="connsiteY5" fmla="*/ 32478 h 450630"/>
              <a:gd name="connsiteX6" fmla="*/ 156 w 929554"/>
              <a:gd name="connsiteY6" fmla="*/ 12731 h 450630"/>
              <a:gd name="connsiteX7" fmla="*/ 156 w 929554"/>
              <a:gd name="connsiteY7" fmla="*/ 12470 h 450630"/>
              <a:gd name="connsiteX8" fmla="*/ 156 w 929554"/>
              <a:gd name="connsiteY8" fmla="*/ 314 h 450630"/>
              <a:gd name="connsiteX9" fmla="*/ 1720 w 929554"/>
              <a:gd name="connsiteY9" fmla="*/ 601 h 450630"/>
              <a:gd name="connsiteX10" fmla="*/ 1954 w 929554"/>
              <a:gd name="connsiteY10" fmla="*/ 601 h 450630"/>
              <a:gd name="connsiteX11" fmla="*/ 2632 w 929554"/>
              <a:gd name="connsiteY11" fmla="*/ 601 h 450630"/>
              <a:gd name="connsiteX12" fmla="*/ 12772 w 929554"/>
              <a:gd name="connsiteY12" fmla="*/ 601 h 450630"/>
              <a:gd name="connsiteX13" fmla="*/ 13684 w 929554"/>
              <a:gd name="connsiteY13" fmla="*/ 601 h 450630"/>
              <a:gd name="connsiteX14" fmla="*/ 17516 w 929554"/>
              <a:gd name="connsiteY14" fmla="*/ 601 h 450630"/>
              <a:gd name="connsiteX15" fmla="*/ 18637 w 929554"/>
              <a:gd name="connsiteY15" fmla="*/ 601 h 450630"/>
              <a:gd name="connsiteX16" fmla="*/ 20671 w 929554"/>
              <a:gd name="connsiteY16" fmla="*/ 601 h 450630"/>
              <a:gd name="connsiteX17" fmla="*/ 28334 w 929554"/>
              <a:gd name="connsiteY17" fmla="*/ 888 h 450630"/>
              <a:gd name="connsiteX18" fmla="*/ 33079 w 929554"/>
              <a:gd name="connsiteY18" fmla="*/ 1175 h 450630"/>
              <a:gd name="connsiteX19" fmla="*/ 70276 w 929554"/>
              <a:gd name="connsiteY19" fmla="*/ 1175 h 450630"/>
              <a:gd name="connsiteX20" fmla="*/ 70511 w 929554"/>
              <a:gd name="connsiteY20" fmla="*/ 1175 h 450630"/>
              <a:gd name="connsiteX21" fmla="*/ 73665 w 929554"/>
              <a:gd name="connsiteY21" fmla="*/ 1175 h 450630"/>
              <a:gd name="connsiteX22" fmla="*/ 79530 w 929554"/>
              <a:gd name="connsiteY22" fmla="*/ 1175 h 450630"/>
              <a:gd name="connsiteX23" fmla="*/ 80651 w 929554"/>
              <a:gd name="connsiteY23" fmla="*/ 1175 h 450630"/>
              <a:gd name="connsiteX24" fmla="*/ 81563 w 929554"/>
              <a:gd name="connsiteY24" fmla="*/ 1175 h 450630"/>
              <a:gd name="connsiteX25" fmla="*/ 86281 w 929554"/>
              <a:gd name="connsiteY25" fmla="*/ 1175 h 450630"/>
              <a:gd name="connsiteX26" fmla="*/ 88758 w 929554"/>
              <a:gd name="connsiteY26" fmla="*/ 1175 h 450630"/>
              <a:gd name="connsiteX27" fmla="*/ 93945 w 929554"/>
              <a:gd name="connsiteY27" fmla="*/ 1436 h 450630"/>
              <a:gd name="connsiteX28" fmla="*/ 102964 w 929554"/>
              <a:gd name="connsiteY28" fmla="*/ 1436 h 450630"/>
              <a:gd name="connsiteX29" fmla="*/ 104320 w 929554"/>
              <a:gd name="connsiteY29" fmla="*/ 1436 h 450630"/>
              <a:gd name="connsiteX30" fmla="*/ 105910 w 929554"/>
              <a:gd name="connsiteY30" fmla="*/ 1436 h 450630"/>
              <a:gd name="connsiteX31" fmla="*/ 108829 w 929554"/>
              <a:gd name="connsiteY31" fmla="*/ 1436 h 450630"/>
              <a:gd name="connsiteX32" fmla="*/ 115842 w 929554"/>
              <a:gd name="connsiteY32" fmla="*/ 1175 h 450630"/>
              <a:gd name="connsiteX33" fmla="*/ 118761 w 929554"/>
              <a:gd name="connsiteY33" fmla="*/ 1175 h 450630"/>
              <a:gd name="connsiteX34" fmla="*/ 119439 w 929554"/>
              <a:gd name="connsiteY34" fmla="*/ 1175 h 450630"/>
              <a:gd name="connsiteX35" fmla="*/ 119882 w 929554"/>
              <a:gd name="connsiteY35" fmla="*/ 1175 h 450630"/>
              <a:gd name="connsiteX36" fmla="*/ 121707 w 929554"/>
              <a:gd name="connsiteY36" fmla="*/ 1175 h 450630"/>
              <a:gd name="connsiteX37" fmla="*/ 123714 w 929554"/>
              <a:gd name="connsiteY37" fmla="*/ 1175 h 450630"/>
              <a:gd name="connsiteX38" fmla="*/ 127780 w 929554"/>
              <a:gd name="connsiteY38" fmla="*/ 1175 h 450630"/>
              <a:gd name="connsiteX39" fmla="*/ 139511 w 929554"/>
              <a:gd name="connsiteY39" fmla="*/ 1175 h 450630"/>
              <a:gd name="connsiteX40" fmla="*/ 141101 w 929554"/>
              <a:gd name="connsiteY40" fmla="*/ 1175 h 450630"/>
              <a:gd name="connsiteX41" fmla="*/ 148764 w 929554"/>
              <a:gd name="connsiteY41" fmla="*/ 1175 h 450630"/>
              <a:gd name="connsiteX42" fmla="*/ 152127 w 929554"/>
              <a:gd name="connsiteY42" fmla="*/ 1175 h 450630"/>
              <a:gd name="connsiteX43" fmla="*/ 152805 w 929554"/>
              <a:gd name="connsiteY43" fmla="*/ 1175 h 450630"/>
              <a:gd name="connsiteX44" fmla="*/ 157106 w 929554"/>
              <a:gd name="connsiteY44" fmla="*/ 1175 h 450630"/>
              <a:gd name="connsiteX45" fmla="*/ 160938 w 929554"/>
              <a:gd name="connsiteY45" fmla="*/ 1175 h 450630"/>
              <a:gd name="connsiteX46" fmla="*/ 164770 w 929554"/>
              <a:gd name="connsiteY46" fmla="*/ 1175 h 450630"/>
              <a:gd name="connsiteX47" fmla="*/ 172199 w 929554"/>
              <a:gd name="connsiteY47" fmla="*/ 888 h 450630"/>
              <a:gd name="connsiteX48" fmla="*/ 172433 w 929554"/>
              <a:gd name="connsiteY48" fmla="*/ 888 h 450630"/>
              <a:gd name="connsiteX49" fmla="*/ 174232 w 929554"/>
              <a:gd name="connsiteY49" fmla="*/ 888 h 450630"/>
              <a:gd name="connsiteX50" fmla="*/ 176265 w 929554"/>
              <a:gd name="connsiteY50" fmla="*/ 888 h 450630"/>
              <a:gd name="connsiteX51" fmla="*/ 178064 w 929554"/>
              <a:gd name="connsiteY51" fmla="*/ 888 h 450630"/>
              <a:gd name="connsiteX52" fmla="*/ 178299 w 929554"/>
              <a:gd name="connsiteY52" fmla="*/ 888 h 450630"/>
              <a:gd name="connsiteX53" fmla="*/ 178533 w 929554"/>
              <a:gd name="connsiteY53" fmla="*/ 888 h 450630"/>
              <a:gd name="connsiteX54" fmla="*/ 186640 w 929554"/>
              <a:gd name="connsiteY54" fmla="*/ 888 h 450630"/>
              <a:gd name="connsiteX55" fmla="*/ 194095 w 929554"/>
              <a:gd name="connsiteY55" fmla="*/ 888 h 450630"/>
              <a:gd name="connsiteX56" fmla="*/ 194304 w 929554"/>
              <a:gd name="connsiteY56" fmla="*/ 888 h 450630"/>
              <a:gd name="connsiteX57" fmla="*/ 207624 w 929554"/>
              <a:gd name="connsiteY57" fmla="*/ 601 h 450630"/>
              <a:gd name="connsiteX58" fmla="*/ 210100 w 929554"/>
              <a:gd name="connsiteY58" fmla="*/ 601 h 450630"/>
              <a:gd name="connsiteX59" fmla="*/ 211456 w 929554"/>
              <a:gd name="connsiteY59" fmla="*/ 601 h 450630"/>
              <a:gd name="connsiteX60" fmla="*/ 215288 w 929554"/>
              <a:gd name="connsiteY60" fmla="*/ 601 h 450630"/>
              <a:gd name="connsiteX61" fmla="*/ 215965 w 929554"/>
              <a:gd name="connsiteY61" fmla="*/ 601 h 450630"/>
              <a:gd name="connsiteX62" fmla="*/ 217764 w 929554"/>
              <a:gd name="connsiteY62" fmla="*/ 601 h 450630"/>
              <a:gd name="connsiteX63" fmla="*/ 221831 w 929554"/>
              <a:gd name="connsiteY63" fmla="*/ 601 h 450630"/>
              <a:gd name="connsiteX64" fmla="*/ 223186 w 929554"/>
              <a:gd name="connsiteY64" fmla="*/ 601 h 450630"/>
              <a:gd name="connsiteX65" fmla="*/ 227696 w 929554"/>
              <a:gd name="connsiteY65" fmla="*/ 601 h 450630"/>
              <a:gd name="connsiteX66" fmla="*/ 229051 w 929554"/>
              <a:gd name="connsiteY66" fmla="*/ 601 h 450630"/>
              <a:gd name="connsiteX67" fmla="*/ 231527 w 929554"/>
              <a:gd name="connsiteY67" fmla="*/ 601 h 450630"/>
              <a:gd name="connsiteX68" fmla="*/ 232883 w 929554"/>
              <a:gd name="connsiteY68" fmla="*/ 601 h 450630"/>
              <a:gd name="connsiteX69" fmla="*/ 233561 w 929554"/>
              <a:gd name="connsiteY69" fmla="*/ 601 h 450630"/>
              <a:gd name="connsiteX70" fmla="*/ 237393 w 929554"/>
              <a:gd name="connsiteY70" fmla="*/ 601 h 450630"/>
              <a:gd name="connsiteX71" fmla="*/ 238279 w 929554"/>
              <a:gd name="connsiteY71" fmla="*/ 601 h 450630"/>
              <a:gd name="connsiteX72" fmla="*/ 242789 w 929554"/>
              <a:gd name="connsiteY72" fmla="*/ 601 h 450630"/>
              <a:gd name="connsiteX73" fmla="*/ 243466 w 929554"/>
              <a:gd name="connsiteY73" fmla="*/ 601 h 450630"/>
              <a:gd name="connsiteX74" fmla="*/ 243701 w 929554"/>
              <a:gd name="connsiteY74" fmla="*/ 601 h 450630"/>
              <a:gd name="connsiteX75" fmla="*/ 246178 w 929554"/>
              <a:gd name="connsiteY75" fmla="*/ 601 h 450630"/>
              <a:gd name="connsiteX76" fmla="*/ 246620 w 929554"/>
              <a:gd name="connsiteY76" fmla="*/ 601 h 450630"/>
              <a:gd name="connsiteX77" fmla="*/ 252486 w 929554"/>
              <a:gd name="connsiteY77" fmla="*/ 601 h 450630"/>
              <a:gd name="connsiteX78" fmla="*/ 256995 w 929554"/>
              <a:gd name="connsiteY78" fmla="*/ 314 h 450630"/>
              <a:gd name="connsiteX79" fmla="*/ 257464 w 929554"/>
              <a:gd name="connsiteY79" fmla="*/ 314 h 450630"/>
              <a:gd name="connsiteX80" fmla="*/ 261505 w 929554"/>
              <a:gd name="connsiteY80" fmla="*/ 314 h 450630"/>
              <a:gd name="connsiteX81" fmla="*/ 261740 w 929554"/>
              <a:gd name="connsiteY81" fmla="*/ 314 h 450630"/>
              <a:gd name="connsiteX82" fmla="*/ 265806 w 929554"/>
              <a:gd name="connsiteY82" fmla="*/ 314 h 450630"/>
              <a:gd name="connsiteX83" fmla="*/ 266015 w 929554"/>
              <a:gd name="connsiteY83" fmla="*/ 314 h 450630"/>
              <a:gd name="connsiteX84" fmla="*/ 278657 w 929554"/>
              <a:gd name="connsiteY84" fmla="*/ 314 h 450630"/>
              <a:gd name="connsiteX85" fmla="*/ 296461 w 929554"/>
              <a:gd name="connsiteY85" fmla="*/ 314 h 450630"/>
              <a:gd name="connsiteX86" fmla="*/ 302326 w 929554"/>
              <a:gd name="connsiteY86" fmla="*/ 27 h 450630"/>
              <a:gd name="connsiteX87" fmla="*/ 303916 w 929554"/>
              <a:gd name="connsiteY87" fmla="*/ 27 h 450630"/>
              <a:gd name="connsiteX88" fmla="*/ 304803 w 929554"/>
              <a:gd name="connsiteY88" fmla="*/ 27 h 450630"/>
              <a:gd name="connsiteX89" fmla="*/ 305480 w 929554"/>
              <a:gd name="connsiteY89" fmla="*/ 27 h 450630"/>
              <a:gd name="connsiteX90" fmla="*/ 312258 w 929554"/>
              <a:gd name="connsiteY90" fmla="*/ 27 h 450630"/>
              <a:gd name="connsiteX91" fmla="*/ 313144 w 929554"/>
              <a:gd name="connsiteY91" fmla="*/ 27 h 450630"/>
              <a:gd name="connsiteX92" fmla="*/ 316090 w 929554"/>
              <a:gd name="connsiteY92" fmla="*/ 27 h 450630"/>
              <a:gd name="connsiteX93" fmla="*/ 325109 w 929554"/>
              <a:gd name="connsiteY93" fmla="*/ 314 h 450630"/>
              <a:gd name="connsiteX94" fmla="*/ 325552 w 929554"/>
              <a:gd name="connsiteY94" fmla="*/ 314 h 450630"/>
              <a:gd name="connsiteX95" fmla="*/ 326230 w 929554"/>
              <a:gd name="connsiteY95" fmla="*/ 314 h 450630"/>
              <a:gd name="connsiteX96" fmla="*/ 336161 w 929554"/>
              <a:gd name="connsiteY96" fmla="*/ 314 h 450630"/>
              <a:gd name="connsiteX97" fmla="*/ 339315 w 929554"/>
              <a:gd name="connsiteY97" fmla="*/ 314 h 450630"/>
              <a:gd name="connsiteX98" fmla="*/ 344268 w 929554"/>
              <a:gd name="connsiteY98" fmla="*/ 314 h 450630"/>
              <a:gd name="connsiteX99" fmla="*/ 349012 w 929554"/>
              <a:gd name="connsiteY99" fmla="*/ 314 h 450630"/>
              <a:gd name="connsiteX100" fmla="*/ 350133 w 929554"/>
              <a:gd name="connsiteY100" fmla="*/ 314 h 450630"/>
              <a:gd name="connsiteX101" fmla="*/ 355790 w 929554"/>
              <a:gd name="connsiteY101" fmla="*/ 314 h 450630"/>
              <a:gd name="connsiteX102" fmla="*/ 362776 w 929554"/>
              <a:gd name="connsiteY102" fmla="*/ 314 h 450630"/>
              <a:gd name="connsiteX103" fmla="*/ 363897 w 929554"/>
              <a:gd name="connsiteY103" fmla="*/ 601 h 450630"/>
              <a:gd name="connsiteX104" fmla="*/ 366373 w 929554"/>
              <a:gd name="connsiteY104" fmla="*/ 601 h 450630"/>
              <a:gd name="connsiteX105" fmla="*/ 373593 w 929554"/>
              <a:gd name="connsiteY105" fmla="*/ 601 h 450630"/>
              <a:gd name="connsiteX106" fmla="*/ 375627 w 929554"/>
              <a:gd name="connsiteY106" fmla="*/ 601 h 450630"/>
              <a:gd name="connsiteX107" fmla="*/ 379016 w 929554"/>
              <a:gd name="connsiteY107" fmla="*/ 601 h 450630"/>
              <a:gd name="connsiteX108" fmla="*/ 379459 w 929554"/>
              <a:gd name="connsiteY108" fmla="*/ 601 h 450630"/>
              <a:gd name="connsiteX109" fmla="*/ 379693 w 929554"/>
              <a:gd name="connsiteY109" fmla="*/ 601 h 450630"/>
              <a:gd name="connsiteX110" fmla="*/ 379902 w 929554"/>
              <a:gd name="connsiteY110" fmla="*/ 601 h 450630"/>
              <a:gd name="connsiteX111" fmla="*/ 381701 w 929554"/>
              <a:gd name="connsiteY111" fmla="*/ 601 h 450630"/>
              <a:gd name="connsiteX112" fmla="*/ 384646 w 929554"/>
              <a:gd name="connsiteY112" fmla="*/ 601 h 450630"/>
              <a:gd name="connsiteX113" fmla="*/ 390068 w 929554"/>
              <a:gd name="connsiteY113" fmla="*/ 601 h 450630"/>
              <a:gd name="connsiteX114" fmla="*/ 391189 w 929554"/>
              <a:gd name="connsiteY114" fmla="*/ 314 h 450630"/>
              <a:gd name="connsiteX115" fmla="*/ 393431 w 929554"/>
              <a:gd name="connsiteY115" fmla="*/ 314 h 450630"/>
              <a:gd name="connsiteX116" fmla="*/ 404040 w 929554"/>
              <a:gd name="connsiteY116" fmla="*/ 601 h 450630"/>
              <a:gd name="connsiteX117" fmla="*/ 407194 w 929554"/>
              <a:gd name="connsiteY117" fmla="*/ 601 h 450630"/>
              <a:gd name="connsiteX118" fmla="*/ 410791 w 929554"/>
              <a:gd name="connsiteY118" fmla="*/ 601 h 450630"/>
              <a:gd name="connsiteX119" fmla="*/ 420045 w 929554"/>
              <a:gd name="connsiteY119" fmla="*/ 601 h 450630"/>
              <a:gd name="connsiteX120" fmla="*/ 420723 w 929554"/>
              <a:gd name="connsiteY120" fmla="*/ 601 h 450630"/>
              <a:gd name="connsiteX121" fmla="*/ 428856 w 929554"/>
              <a:gd name="connsiteY121" fmla="*/ 601 h 450630"/>
              <a:gd name="connsiteX122" fmla="*/ 431098 w 929554"/>
              <a:gd name="connsiteY122" fmla="*/ 601 h 450630"/>
              <a:gd name="connsiteX123" fmla="*/ 432688 w 929554"/>
              <a:gd name="connsiteY123" fmla="*/ 601 h 450630"/>
              <a:gd name="connsiteX124" fmla="*/ 434252 w 929554"/>
              <a:gd name="connsiteY124" fmla="*/ 601 h 450630"/>
              <a:gd name="connsiteX125" fmla="*/ 434721 w 929554"/>
              <a:gd name="connsiteY125" fmla="*/ 601 h 450630"/>
              <a:gd name="connsiteX126" fmla="*/ 435607 w 929554"/>
              <a:gd name="connsiteY126" fmla="*/ 601 h 450630"/>
              <a:gd name="connsiteX127" fmla="*/ 447103 w 929554"/>
              <a:gd name="connsiteY127" fmla="*/ 601 h 450630"/>
              <a:gd name="connsiteX128" fmla="*/ 448459 w 929554"/>
              <a:gd name="connsiteY128" fmla="*/ 601 h 450630"/>
              <a:gd name="connsiteX129" fmla="*/ 454558 w 929554"/>
              <a:gd name="connsiteY129" fmla="*/ 601 h 450630"/>
              <a:gd name="connsiteX130" fmla="*/ 456122 w 929554"/>
              <a:gd name="connsiteY130" fmla="*/ 601 h 450630"/>
              <a:gd name="connsiteX131" fmla="*/ 456592 w 929554"/>
              <a:gd name="connsiteY131" fmla="*/ 601 h 450630"/>
              <a:gd name="connsiteX132" fmla="*/ 456800 w 929554"/>
              <a:gd name="connsiteY132" fmla="*/ 601 h 450630"/>
              <a:gd name="connsiteX133" fmla="*/ 459954 w 929554"/>
              <a:gd name="connsiteY133" fmla="*/ 601 h 450630"/>
              <a:gd name="connsiteX134" fmla="*/ 464698 w 929554"/>
              <a:gd name="connsiteY134" fmla="*/ 601 h 450630"/>
              <a:gd name="connsiteX135" fmla="*/ 465142 w 929554"/>
              <a:gd name="connsiteY135" fmla="*/ 601 h 450630"/>
              <a:gd name="connsiteX136" fmla="*/ 475073 w 929554"/>
              <a:gd name="connsiteY136" fmla="*/ 601 h 450630"/>
              <a:gd name="connsiteX137" fmla="*/ 483649 w 929554"/>
              <a:gd name="connsiteY137" fmla="*/ 601 h 450630"/>
              <a:gd name="connsiteX138" fmla="*/ 491078 w 929554"/>
              <a:gd name="connsiteY138" fmla="*/ 601 h 450630"/>
              <a:gd name="connsiteX139" fmla="*/ 497178 w 929554"/>
              <a:gd name="connsiteY139" fmla="*/ 601 h 450630"/>
              <a:gd name="connsiteX140" fmla="*/ 498299 w 929554"/>
              <a:gd name="connsiteY140" fmla="*/ 601 h 450630"/>
              <a:gd name="connsiteX141" fmla="*/ 504164 w 929554"/>
              <a:gd name="connsiteY141" fmla="*/ 601 h 450630"/>
              <a:gd name="connsiteX142" fmla="*/ 505076 w 929554"/>
              <a:gd name="connsiteY142" fmla="*/ 601 h 450630"/>
              <a:gd name="connsiteX143" fmla="*/ 510942 w 929554"/>
              <a:gd name="connsiteY143" fmla="*/ 601 h 450630"/>
              <a:gd name="connsiteX144" fmla="*/ 516807 w 929554"/>
              <a:gd name="connsiteY144" fmla="*/ 601 h 450630"/>
              <a:gd name="connsiteX145" fmla="*/ 518814 w 929554"/>
              <a:gd name="connsiteY145" fmla="*/ 601 h 450630"/>
              <a:gd name="connsiteX146" fmla="*/ 519961 w 929554"/>
              <a:gd name="connsiteY146" fmla="*/ 601 h 450630"/>
              <a:gd name="connsiteX147" fmla="*/ 521994 w 929554"/>
              <a:gd name="connsiteY147" fmla="*/ 601 h 450630"/>
              <a:gd name="connsiteX148" fmla="*/ 523323 w 929554"/>
              <a:gd name="connsiteY148" fmla="*/ 601 h 450630"/>
              <a:gd name="connsiteX149" fmla="*/ 526712 w 929554"/>
              <a:gd name="connsiteY149" fmla="*/ 601 h 450630"/>
              <a:gd name="connsiteX150" fmla="*/ 528745 w 929554"/>
              <a:gd name="connsiteY150" fmla="*/ 601 h 450630"/>
              <a:gd name="connsiteX151" fmla="*/ 530544 w 929554"/>
              <a:gd name="connsiteY151" fmla="*/ 601 h 450630"/>
              <a:gd name="connsiteX152" fmla="*/ 537765 w 929554"/>
              <a:gd name="connsiteY152" fmla="*/ 601 h 450630"/>
              <a:gd name="connsiteX153" fmla="*/ 538208 w 929554"/>
              <a:gd name="connsiteY153" fmla="*/ 601 h 450630"/>
              <a:gd name="connsiteX154" fmla="*/ 538443 w 929554"/>
              <a:gd name="connsiteY154" fmla="*/ 601 h 450630"/>
              <a:gd name="connsiteX155" fmla="*/ 538885 w 929554"/>
              <a:gd name="connsiteY155" fmla="*/ 601 h 450630"/>
              <a:gd name="connsiteX156" fmla="*/ 539355 w 929554"/>
              <a:gd name="connsiteY156" fmla="*/ 601 h 450630"/>
              <a:gd name="connsiteX157" fmla="*/ 546341 w 929554"/>
              <a:gd name="connsiteY157" fmla="*/ 601 h 450630"/>
              <a:gd name="connsiteX158" fmla="*/ 556038 w 929554"/>
              <a:gd name="connsiteY158" fmla="*/ 601 h 450630"/>
              <a:gd name="connsiteX159" fmla="*/ 564145 w 929554"/>
              <a:gd name="connsiteY159" fmla="*/ 601 h 450630"/>
              <a:gd name="connsiteX160" fmla="*/ 566178 w 929554"/>
              <a:gd name="connsiteY160" fmla="*/ 601 h 450630"/>
              <a:gd name="connsiteX161" fmla="*/ 567768 w 929554"/>
              <a:gd name="connsiteY161" fmla="*/ 601 h 450630"/>
              <a:gd name="connsiteX162" fmla="*/ 575432 w 929554"/>
              <a:gd name="connsiteY162" fmla="*/ 601 h 450630"/>
              <a:gd name="connsiteX163" fmla="*/ 576109 w 929554"/>
              <a:gd name="connsiteY163" fmla="*/ 601 h 450630"/>
              <a:gd name="connsiteX164" fmla="*/ 580619 w 929554"/>
              <a:gd name="connsiteY164" fmla="*/ 601 h 450630"/>
              <a:gd name="connsiteX165" fmla="*/ 581975 w 929554"/>
              <a:gd name="connsiteY165" fmla="*/ 601 h 450630"/>
              <a:gd name="connsiteX166" fmla="*/ 584451 w 929554"/>
              <a:gd name="connsiteY166" fmla="*/ 601 h 450630"/>
              <a:gd name="connsiteX167" fmla="*/ 585363 w 929554"/>
              <a:gd name="connsiteY167" fmla="*/ 601 h 450630"/>
              <a:gd name="connsiteX168" fmla="*/ 587840 w 929554"/>
              <a:gd name="connsiteY168" fmla="*/ 601 h 450630"/>
              <a:gd name="connsiteX169" fmla="*/ 589873 w 929554"/>
              <a:gd name="connsiteY169" fmla="*/ 601 h 450630"/>
              <a:gd name="connsiteX170" fmla="*/ 591880 w 929554"/>
              <a:gd name="connsiteY170" fmla="*/ 601 h 450630"/>
              <a:gd name="connsiteX171" fmla="*/ 593913 w 929554"/>
              <a:gd name="connsiteY171" fmla="*/ 601 h 450630"/>
              <a:gd name="connsiteX172" fmla="*/ 599778 w 929554"/>
              <a:gd name="connsiteY172" fmla="*/ 601 h 450630"/>
              <a:gd name="connsiteX173" fmla="*/ 600899 w 929554"/>
              <a:gd name="connsiteY173" fmla="*/ 601 h 450630"/>
              <a:gd name="connsiteX174" fmla="*/ 606087 w 929554"/>
              <a:gd name="connsiteY174" fmla="*/ 601 h 450630"/>
              <a:gd name="connsiteX175" fmla="*/ 607677 w 929554"/>
              <a:gd name="connsiteY175" fmla="*/ 601 h 450630"/>
              <a:gd name="connsiteX176" fmla="*/ 609267 w 929554"/>
              <a:gd name="connsiteY176" fmla="*/ 601 h 450630"/>
              <a:gd name="connsiteX177" fmla="*/ 610596 w 929554"/>
              <a:gd name="connsiteY177" fmla="*/ 601 h 450630"/>
              <a:gd name="connsiteX178" fmla="*/ 611509 w 929554"/>
              <a:gd name="connsiteY178" fmla="*/ 601 h 450630"/>
              <a:gd name="connsiteX179" fmla="*/ 613985 w 929554"/>
              <a:gd name="connsiteY179" fmla="*/ 601 h 450630"/>
              <a:gd name="connsiteX180" fmla="*/ 618495 w 929554"/>
              <a:gd name="connsiteY180" fmla="*/ 601 h 450630"/>
              <a:gd name="connsiteX181" fmla="*/ 623474 w 929554"/>
              <a:gd name="connsiteY181" fmla="*/ 601 h 450630"/>
              <a:gd name="connsiteX182" fmla="*/ 627305 w 929554"/>
              <a:gd name="connsiteY182" fmla="*/ 601 h 450630"/>
              <a:gd name="connsiteX183" fmla="*/ 629339 w 929554"/>
              <a:gd name="connsiteY183" fmla="*/ 601 h 450630"/>
              <a:gd name="connsiteX184" fmla="*/ 634057 w 929554"/>
              <a:gd name="connsiteY184" fmla="*/ 601 h 450630"/>
              <a:gd name="connsiteX185" fmla="*/ 634969 w 929554"/>
              <a:gd name="connsiteY185" fmla="*/ 601 h 450630"/>
              <a:gd name="connsiteX186" fmla="*/ 637888 w 929554"/>
              <a:gd name="connsiteY186" fmla="*/ 601 h 450630"/>
              <a:gd name="connsiteX187" fmla="*/ 638123 w 929554"/>
              <a:gd name="connsiteY187" fmla="*/ 601 h 450630"/>
              <a:gd name="connsiteX188" fmla="*/ 639036 w 929554"/>
              <a:gd name="connsiteY188" fmla="*/ 601 h 450630"/>
              <a:gd name="connsiteX189" fmla="*/ 639713 w 929554"/>
              <a:gd name="connsiteY189" fmla="*/ 601 h 450630"/>
              <a:gd name="connsiteX190" fmla="*/ 640156 w 929554"/>
              <a:gd name="connsiteY190" fmla="*/ 601 h 450630"/>
              <a:gd name="connsiteX191" fmla="*/ 646230 w 929554"/>
              <a:gd name="connsiteY191" fmla="*/ 601 h 450630"/>
              <a:gd name="connsiteX192" fmla="*/ 646699 w 929554"/>
              <a:gd name="connsiteY192" fmla="*/ 601 h 450630"/>
              <a:gd name="connsiteX193" fmla="*/ 647820 w 929554"/>
              <a:gd name="connsiteY193" fmla="*/ 601 h 450630"/>
              <a:gd name="connsiteX194" fmla="*/ 653685 w 929554"/>
              <a:gd name="connsiteY194" fmla="*/ 601 h 450630"/>
              <a:gd name="connsiteX195" fmla="*/ 654571 w 929554"/>
              <a:gd name="connsiteY195" fmla="*/ 601 h 450630"/>
              <a:gd name="connsiteX196" fmla="*/ 658195 w 929554"/>
              <a:gd name="connsiteY196" fmla="*/ 601 h 450630"/>
              <a:gd name="connsiteX197" fmla="*/ 659107 w 929554"/>
              <a:gd name="connsiteY197" fmla="*/ 601 h 450630"/>
              <a:gd name="connsiteX198" fmla="*/ 659550 w 929554"/>
              <a:gd name="connsiteY198" fmla="*/ 601 h 450630"/>
              <a:gd name="connsiteX199" fmla="*/ 659994 w 929554"/>
              <a:gd name="connsiteY199" fmla="*/ 601 h 450630"/>
              <a:gd name="connsiteX200" fmla="*/ 661584 w 929554"/>
              <a:gd name="connsiteY200" fmla="*/ 601 h 450630"/>
              <a:gd name="connsiteX201" fmla="*/ 661792 w 929554"/>
              <a:gd name="connsiteY201" fmla="*/ 601 h 450630"/>
              <a:gd name="connsiteX202" fmla="*/ 664503 w 929554"/>
              <a:gd name="connsiteY202" fmla="*/ 601 h 450630"/>
              <a:gd name="connsiteX203" fmla="*/ 665416 w 929554"/>
              <a:gd name="connsiteY203" fmla="*/ 601 h 450630"/>
              <a:gd name="connsiteX204" fmla="*/ 670368 w 929554"/>
              <a:gd name="connsiteY204" fmla="*/ 601 h 450630"/>
              <a:gd name="connsiteX205" fmla="*/ 673314 w 929554"/>
              <a:gd name="connsiteY205" fmla="*/ 601 h 450630"/>
              <a:gd name="connsiteX206" fmla="*/ 673757 w 929554"/>
              <a:gd name="connsiteY206" fmla="*/ 601 h 450630"/>
              <a:gd name="connsiteX207" fmla="*/ 678266 w 929554"/>
              <a:gd name="connsiteY207" fmla="*/ 601 h 450630"/>
              <a:gd name="connsiteX208" fmla="*/ 679153 w 929554"/>
              <a:gd name="connsiteY208" fmla="*/ 601 h 450630"/>
              <a:gd name="connsiteX209" fmla="*/ 679622 w 929554"/>
              <a:gd name="connsiteY209" fmla="*/ 601 h 450630"/>
              <a:gd name="connsiteX210" fmla="*/ 680065 w 929554"/>
              <a:gd name="connsiteY210" fmla="*/ 601 h 450630"/>
              <a:gd name="connsiteX211" fmla="*/ 682542 w 929554"/>
              <a:gd name="connsiteY211" fmla="*/ 601 h 450630"/>
              <a:gd name="connsiteX212" fmla="*/ 683011 w 929554"/>
              <a:gd name="connsiteY212" fmla="*/ 601 h 450630"/>
              <a:gd name="connsiteX213" fmla="*/ 691795 w 929554"/>
              <a:gd name="connsiteY213" fmla="*/ 601 h 450630"/>
              <a:gd name="connsiteX214" fmla="*/ 693594 w 929554"/>
              <a:gd name="connsiteY214" fmla="*/ 601 h 450630"/>
              <a:gd name="connsiteX215" fmla="*/ 702613 w 929554"/>
              <a:gd name="connsiteY215" fmla="*/ 601 h 450630"/>
              <a:gd name="connsiteX216" fmla="*/ 705324 w 929554"/>
              <a:gd name="connsiteY216" fmla="*/ 601 h 450630"/>
              <a:gd name="connsiteX217" fmla="*/ 714344 w 929554"/>
              <a:gd name="connsiteY217" fmla="*/ 601 h 450630"/>
              <a:gd name="connsiteX218" fmla="*/ 714578 w 929554"/>
              <a:gd name="connsiteY218" fmla="*/ 601 h 450630"/>
              <a:gd name="connsiteX219" fmla="*/ 716820 w 929554"/>
              <a:gd name="connsiteY219" fmla="*/ 601 h 450630"/>
              <a:gd name="connsiteX220" fmla="*/ 718175 w 929554"/>
              <a:gd name="connsiteY220" fmla="*/ 601 h 450630"/>
              <a:gd name="connsiteX221" fmla="*/ 718410 w 929554"/>
              <a:gd name="connsiteY221" fmla="*/ 601 h 450630"/>
              <a:gd name="connsiteX222" fmla="*/ 722007 w 929554"/>
              <a:gd name="connsiteY222" fmla="*/ 601 h 450630"/>
              <a:gd name="connsiteX223" fmla="*/ 728550 w 929554"/>
              <a:gd name="connsiteY223" fmla="*/ 601 h 450630"/>
              <a:gd name="connsiteX224" fmla="*/ 729228 w 929554"/>
              <a:gd name="connsiteY224" fmla="*/ 601 h 450630"/>
              <a:gd name="connsiteX225" fmla="*/ 729462 w 929554"/>
              <a:gd name="connsiteY225" fmla="*/ 601 h 450630"/>
              <a:gd name="connsiteX226" fmla="*/ 733972 w 929554"/>
              <a:gd name="connsiteY226" fmla="*/ 601 h 450630"/>
              <a:gd name="connsiteX227" fmla="*/ 736005 w 929554"/>
              <a:gd name="connsiteY227" fmla="*/ 601 h 450630"/>
              <a:gd name="connsiteX228" fmla="*/ 737804 w 929554"/>
              <a:gd name="connsiteY228" fmla="*/ 601 h 450630"/>
              <a:gd name="connsiteX229" fmla="*/ 739603 w 929554"/>
              <a:gd name="connsiteY229" fmla="*/ 601 h 450630"/>
              <a:gd name="connsiteX230" fmla="*/ 742757 w 929554"/>
              <a:gd name="connsiteY230" fmla="*/ 601 h 450630"/>
              <a:gd name="connsiteX231" fmla="*/ 742991 w 929554"/>
              <a:gd name="connsiteY231" fmla="*/ 601 h 450630"/>
              <a:gd name="connsiteX232" fmla="*/ 743200 w 929554"/>
              <a:gd name="connsiteY232" fmla="*/ 601 h 450630"/>
              <a:gd name="connsiteX233" fmla="*/ 743669 w 929554"/>
              <a:gd name="connsiteY233" fmla="*/ 601 h 450630"/>
              <a:gd name="connsiteX234" fmla="*/ 744112 w 929554"/>
              <a:gd name="connsiteY234" fmla="*/ 601 h 450630"/>
              <a:gd name="connsiteX235" fmla="*/ 749534 w 929554"/>
              <a:gd name="connsiteY235" fmla="*/ 601 h 450630"/>
              <a:gd name="connsiteX236" fmla="*/ 755608 w 929554"/>
              <a:gd name="connsiteY236" fmla="*/ 601 h 450630"/>
              <a:gd name="connsiteX237" fmla="*/ 759440 w 929554"/>
              <a:gd name="connsiteY237" fmla="*/ 601 h 450630"/>
              <a:gd name="connsiteX238" fmla="*/ 763506 w 929554"/>
              <a:gd name="connsiteY238" fmla="*/ 601 h 450630"/>
              <a:gd name="connsiteX239" fmla="*/ 766452 w 929554"/>
              <a:gd name="connsiteY239" fmla="*/ 601 h 450630"/>
              <a:gd name="connsiteX240" fmla="*/ 767338 w 929554"/>
              <a:gd name="connsiteY240" fmla="*/ 601 h 450630"/>
              <a:gd name="connsiteX241" fmla="*/ 769371 w 929554"/>
              <a:gd name="connsiteY241" fmla="*/ 601 h 450630"/>
              <a:gd name="connsiteX242" fmla="*/ 772760 w 929554"/>
              <a:gd name="connsiteY242" fmla="*/ 601 h 450630"/>
              <a:gd name="connsiteX243" fmla="*/ 772969 w 929554"/>
              <a:gd name="connsiteY243" fmla="*/ 601 h 450630"/>
              <a:gd name="connsiteX244" fmla="*/ 773203 w 929554"/>
              <a:gd name="connsiteY244" fmla="*/ 601 h 450630"/>
              <a:gd name="connsiteX245" fmla="*/ 773881 w 929554"/>
              <a:gd name="connsiteY245" fmla="*/ 601 h 450630"/>
              <a:gd name="connsiteX246" fmla="*/ 779068 w 929554"/>
              <a:gd name="connsiteY246" fmla="*/ 601 h 450630"/>
              <a:gd name="connsiteX247" fmla="*/ 780424 w 929554"/>
              <a:gd name="connsiteY247" fmla="*/ 601 h 450630"/>
              <a:gd name="connsiteX248" fmla="*/ 782666 w 929554"/>
              <a:gd name="connsiteY248" fmla="*/ 601 h 450630"/>
              <a:gd name="connsiteX249" fmla="*/ 784699 w 929554"/>
              <a:gd name="connsiteY249" fmla="*/ 601 h 450630"/>
              <a:gd name="connsiteX250" fmla="*/ 785611 w 929554"/>
              <a:gd name="connsiteY250" fmla="*/ 601 h 450630"/>
              <a:gd name="connsiteX251" fmla="*/ 786054 w 929554"/>
              <a:gd name="connsiteY251" fmla="*/ 601 h 450630"/>
              <a:gd name="connsiteX252" fmla="*/ 786967 w 929554"/>
              <a:gd name="connsiteY252" fmla="*/ 601 h 450630"/>
              <a:gd name="connsiteX253" fmla="*/ 787644 w 929554"/>
              <a:gd name="connsiteY253" fmla="*/ 601 h 450630"/>
              <a:gd name="connsiteX254" fmla="*/ 790121 w 929554"/>
              <a:gd name="connsiteY254" fmla="*/ 601 h 450630"/>
              <a:gd name="connsiteX255" fmla="*/ 790355 w 929554"/>
              <a:gd name="connsiteY255" fmla="*/ 601 h 450630"/>
              <a:gd name="connsiteX256" fmla="*/ 791033 w 929554"/>
              <a:gd name="connsiteY256" fmla="*/ 601 h 450630"/>
              <a:gd name="connsiteX257" fmla="*/ 792362 w 929554"/>
              <a:gd name="connsiteY257" fmla="*/ 601 h 450630"/>
              <a:gd name="connsiteX258" fmla="*/ 793510 w 929554"/>
              <a:gd name="connsiteY258" fmla="*/ 601 h 450630"/>
              <a:gd name="connsiteX259" fmla="*/ 794865 w 929554"/>
              <a:gd name="connsiteY259" fmla="*/ 601 h 450630"/>
              <a:gd name="connsiteX260" fmla="*/ 795986 w 929554"/>
              <a:gd name="connsiteY260" fmla="*/ 601 h 450630"/>
              <a:gd name="connsiteX261" fmla="*/ 796429 w 929554"/>
              <a:gd name="connsiteY261" fmla="*/ 601 h 450630"/>
              <a:gd name="connsiteX262" fmla="*/ 798228 w 929554"/>
              <a:gd name="connsiteY262" fmla="*/ 601 h 450630"/>
              <a:gd name="connsiteX263" fmla="*/ 798697 w 929554"/>
              <a:gd name="connsiteY263" fmla="*/ 601 h 450630"/>
              <a:gd name="connsiteX264" fmla="*/ 799583 w 929554"/>
              <a:gd name="connsiteY264" fmla="*/ 601 h 450630"/>
              <a:gd name="connsiteX265" fmla="*/ 799818 w 929554"/>
              <a:gd name="connsiteY265" fmla="*/ 601 h 450630"/>
              <a:gd name="connsiteX266" fmla="*/ 800261 w 929554"/>
              <a:gd name="connsiteY266" fmla="*/ 601 h 450630"/>
              <a:gd name="connsiteX267" fmla="*/ 800730 w 929554"/>
              <a:gd name="connsiteY267" fmla="*/ 601 h 450630"/>
              <a:gd name="connsiteX268" fmla="*/ 801173 w 929554"/>
              <a:gd name="connsiteY268" fmla="*/ 601 h 450630"/>
              <a:gd name="connsiteX269" fmla="*/ 801616 w 929554"/>
              <a:gd name="connsiteY269" fmla="*/ 601 h 450630"/>
              <a:gd name="connsiteX270" fmla="*/ 802737 w 929554"/>
              <a:gd name="connsiteY270" fmla="*/ 601 h 450630"/>
              <a:gd name="connsiteX271" fmla="*/ 804093 w 929554"/>
              <a:gd name="connsiteY271" fmla="*/ 601 h 450630"/>
              <a:gd name="connsiteX272" fmla="*/ 805683 w 929554"/>
              <a:gd name="connsiteY272" fmla="*/ 601 h 450630"/>
              <a:gd name="connsiteX273" fmla="*/ 809958 w 929554"/>
              <a:gd name="connsiteY273" fmla="*/ 601 h 450630"/>
              <a:gd name="connsiteX274" fmla="*/ 811313 w 929554"/>
              <a:gd name="connsiteY274" fmla="*/ 601 h 450630"/>
              <a:gd name="connsiteX275" fmla="*/ 812434 w 929554"/>
              <a:gd name="connsiteY275" fmla="*/ 601 h 450630"/>
              <a:gd name="connsiteX276" fmla="*/ 823721 w 929554"/>
              <a:gd name="connsiteY276" fmla="*/ 601 h 450630"/>
              <a:gd name="connsiteX277" fmla="*/ 827110 w 929554"/>
              <a:gd name="connsiteY277" fmla="*/ 601 h 450630"/>
              <a:gd name="connsiteX278" fmla="*/ 832063 w 929554"/>
              <a:gd name="connsiteY278" fmla="*/ 601 h 450630"/>
              <a:gd name="connsiteX279" fmla="*/ 832298 w 929554"/>
              <a:gd name="connsiteY279" fmla="*/ 601 h 450630"/>
              <a:gd name="connsiteX280" fmla="*/ 832506 w 929554"/>
              <a:gd name="connsiteY280" fmla="*/ 601 h 450630"/>
              <a:gd name="connsiteX281" fmla="*/ 832975 w 929554"/>
              <a:gd name="connsiteY281" fmla="*/ 601 h 450630"/>
              <a:gd name="connsiteX282" fmla="*/ 837016 w 929554"/>
              <a:gd name="connsiteY282" fmla="*/ 601 h 450630"/>
              <a:gd name="connsiteX283" fmla="*/ 838840 w 929554"/>
              <a:gd name="connsiteY283" fmla="*/ 601 h 450630"/>
              <a:gd name="connsiteX284" fmla="*/ 846712 w 929554"/>
              <a:gd name="connsiteY284" fmla="*/ 601 h 450630"/>
              <a:gd name="connsiteX285" fmla="*/ 848746 w 929554"/>
              <a:gd name="connsiteY285" fmla="*/ 601 h 450630"/>
              <a:gd name="connsiteX286" fmla="*/ 850779 w 929554"/>
              <a:gd name="connsiteY286" fmla="*/ 601 h 450630"/>
              <a:gd name="connsiteX287" fmla="*/ 851222 w 929554"/>
              <a:gd name="connsiteY287" fmla="*/ 601 h 450630"/>
              <a:gd name="connsiteX288" fmla="*/ 852812 w 929554"/>
              <a:gd name="connsiteY288" fmla="*/ 601 h 450630"/>
              <a:gd name="connsiteX289" fmla="*/ 854846 w 929554"/>
              <a:gd name="connsiteY289" fmla="*/ 601 h 450630"/>
              <a:gd name="connsiteX290" fmla="*/ 860033 w 929554"/>
              <a:gd name="connsiteY290" fmla="*/ 601 h 450630"/>
              <a:gd name="connsiteX291" fmla="*/ 862509 w 929554"/>
              <a:gd name="connsiteY291" fmla="*/ 601 h 450630"/>
              <a:gd name="connsiteX292" fmla="*/ 863865 w 929554"/>
              <a:gd name="connsiteY292" fmla="*/ 601 h 450630"/>
              <a:gd name="connsiteX293" fmla="*/ 864099 w 929554"/>
              <a:gd name="connsiteY293" fmla="*/ 601 h 450630"/>
              <a:gd name="connsiteX294" fmla="*/ 864751 w 929554"/>
              <a:gd name="connsiteY294" fmla="*/ 601 h 450630"/>
              <a:gd name="connsiteX295" fmla="*/ 866784 w 929554"/>
              <a:gd name="connsiteY295" fmla="*/ 601 h 450630"/>
              <a:gd name="connsiteX296" fmla="*/ 867253 w 929554"/>
              <a:gd name="connsiteY296" fmla="*/ 601 h 450630"/>
              <a:gd name="connsiteX297" fmla="*/ 868609 w 929554"/>
              <a:gd name="connsiteY297" fmla="*/ 601 h 450630"/>
              <a:gd name="connsiteX298" fmla="*/ 874448 w 929554"/>
              <a:gd name="connsiteY298" fmla="*/ 601 h 450630"/>
              <a:gd name="connsiteX299" fmla="*/ 878306 w 929554"/>
              <a:gd name="connsiteY299" fmla="*/ 601 h 450630"/>
              <a:gd name="connsiteX300" fmla="*/ 882346 w 929554"/>
              <a:gd name="connsiteY300" fmla="*/ 601 h 450630"/>
              <a:gd name="connsiteX301" fmla="*/ 883936 w 929554"/>
              <a:gd name="connsiteY301" fmla="*/ 601 h 450630"/>
              <a:gd name="connsiteX302" fmla="*/ 884145 w 929554"/>
              <a:gd name="connsiteY302" fmla="*/ 601 h 450630"/>
              <a:gd name="connsiteX303" fmla="*/ 884823 w 929554"/>
              <a:gd name="connsiteY303" fmla="*/ 601 h 450630"/>
              <a:gd name="connsiteX304" fmla="*/ 885292 w 929554"/>
              <a:gd name="connsiteY304" fmla="*/ 601 h 450630"/>
              <a:gd name="connsiteX305" fmla="*/ 886178 w 929554"/>
              <a:gd name="connsiteY305" fmla="*/ 601 h 450630"/>
              <a:gd name="connsiteX306" fmla="*/ 888681 w 929554"/>
              <a:gd name="connsiteY306" fmla="*/ 601 h 450630"/>
              <a:gd name="connsiteX307" fmla="*/ 892043 w 929554"/>
              <a:gd name="connsiteY307" fmla="*/ 601 h 450630"/>
              <a:gd name="connsiteX308" fmla="*/ 895198 w 929554"/>
              <a:gd name="connsiteY308" fmla="*/ 601 h 450630"/>
              <a:gd name="connsiteX309" fmla="*/ 895667 w 929554"/>
              <a:gd name="connsiteY309" fmla="*/ 601 h 450630"/>
              <a:gd name="connsiteX310" fmla="*/ 896344 w 929554"/>
              <a:gd name="connsiteY310" fmla="*/ 601 h 450630"/>
              <a:gd name="connsiteX311" fmla="*/ 896553 w 929554"/>
              <a:gd name="connsiteY311" fmla="*/ 601 h 450630"/>
              <a:gd name="connsiteX312" fmla="*/ 897022 w 929554"/>
              <a:gd name="connsiteY312" fmla="*/ 601 h 450630"/>
              <a:gd name="connsiteX313" fmla="*/ 898143 w 929554"/>
              <a:gd name="connsiteY313" fmla="*/ 601 h 450630"/>
              <a:gd name="connsiteX314" fmla="*/ 899029 w 929554"/>
              <a:gd name="connsiteY314" fmla="*/ 601 h 450630"/>
              <a:gd name="connsiteX315" fmla="*/ 899264 w 929554"/>
              <a:gd name="connsiteY315" fmla="*/ 601 h 450630"/>
              <a:gd name="connsiteX316" fmla="*/ 900385 w 929554"/>
              <a:gd name="connsiteY316" fmla="*/ 601 h 450630"/>
              <a:gd name="connsiteX317" fmla="*/ 900619 w 929554"/>
              <a:gd name="connsiteY317" fmla="*/ 601 h 450630"/>
              <a:gd name="connsiteX318" fmla="*/ 908518 w 929554"/>
              <a:gd name="connsiteY318" fmla="*/ 601 h 450630"/>
              <a:gd name="connsiteX319" fmla="*/ 909404 w 929554"/>
              <a:gd name="connsiteY319" fmla="*/ 601 h 450630"/>
              <a:gd name="connsiteX320" fmla="*/ 909404 w 929554"/>
              <a:gd name="connsiteY320" fmla="*/ 888 h 450630"/>
              <a:gd name="connsiteX321" fmla="*/ 909404 w 929554"/>
              <a:gd name="connsiteY321" fmla="*/ 1175 h 450630"/>
              <a:gd name="connsiteX322" fmla="*/ 909404 w 929554"/>
              <a:gd name="connsiteY322" fmla="*/ 7097 h 450630"/>
              <a:gd name="connsiteX323" fmla="*/ 909404 w 929554"/>
              <a:gd name="connsiteY323" fmla="*/ 7670 h 450630"/>
              <a:gd name="connsiteX324" fmla="*/ 909404 w 929554"/>
              <a:gd name="connsiteY324" fmla="*/ 8792 h 450630"/>
              <a:gd name="connsiteX325" fmla="*/ 909404 w 929554"/>
              <a:gd name="connsiteY325" fmla="*/ 9914 h 450630"/>
              <a:gd name="connsiteX326" fmla="*/ 909404 w 929554"/>
              <a:gd name="connsiteY326" fmla="*/ 10488 h 450630"/>
              <a:gd name="connsiteX327" fmla="*/ 909404 w 929554"/>
              <a:gd name="connsiteY327" fmla="*/ 11322 h 450630"/>
              <a:gd name="connsiteX328" fmla="*/ 909404 w 929554"/>
              <a:gd name="connsiteY328" fmla="*/ 12470 h 450630"/>
              <a:gd name="connsiteX329" fmla="*/ 909404 w 929554"/>
              <a:gd name="connsiteY329" fmla="*/ 14427 h 450630"/>
              <a:gd name="connsiteX330" fmla="*/ 909404 w 929554"/>
              <a:gd name="connsiteY330" fmla="*/ 15001 h 450630"/>
              <a:gd name="connsiteX331" fmla="*/ 909404 w 929554"/>
              <a:gd name="connsiteY331" fmla="*/ 16696 h 450630"/>
              <a:gd name="connsiteX332" fmla="*/ 909404 w 929554"/>
              <a:gd name="connsiteY332" fmla="*/ 18105 h 450630"/>
              <a:gd name="connsiteX333" fmla="*/ 909404 w 929554"/>
              <a:gd name="connsiteY333" fmla="*/ 18392 h 450630"/>
              <a:gd name="connsiteX334" fmla="*/ 909404 w 929554"/>
              <a:gd name="connsiteY334" fmla="*/ 21209 h 450630"/>
              <a:gd name="connsiteX335" fmla="*/ 909404 w 929554"/>
              <a:gd name="connsiteY335" fmla="*/ 21757 h 450630"/>
              <a:gd name="connsiteX336" fmla="*/ 909404 w 929554"/>
              <a:gd name="connsiteY336" fmla="*/ 22905 h 450630"/>
              <a:gd name="connsiteX337" fmla="*/ 909404 w 929554"/>
              <a:gd name="connsiteY337" fmla="*/ 24313 h 450630"/>
              <a:gd name="connsiteX338" fmla="*/ 909404 w 929554"/>
              <a:gd name="connsiteY338" fmla="*/ 24600 h 450630"/>
              <a:gd name="connsiteX339" fmla="*/ 909404 w 929554"/>
              <a:gd name="connsiteY339" fmla="*/ 31356 h 450630"/>
              <a:gd name="connsiteX340" fmla="*/ 909404 w 929554"/>
              <a:gd name="connsiteY340" fmla="*/ 32191 h 450630"/>
              <a:gd name="connsiteX341" fmla="*/ 909404 w 929554"/>
              <a:gd name="connsiteY341" fmla="*/ 33313 h 450630"/>
              <a:gd name="connsiteX342" fmla="*/ 909404 w 929554"/>
              <a:gd name="connsiteY342" fmla="*/ 36704 h 450630"/>
              <a:gd name="connsiteX343" fmla="*/ 909404 w 929554"/>
              <a:gd name="connsiteY343" fmla="*/ 38947 h 450630"/>
              <a:gd name="connsiteX344" fmla="*/ 909404 w 929554"/>
              <a:gd name="connsiteY344" fmla="*/ 40095 h 450630"/>
              <a:gd name="connsiteX345" fmla="*/ 909404 w 929554"/>
              <a:gd name="connsiteY345" fmla="*/ 40930 h 450630"/>
              <a:gd name="connsiteX346" fmla="*/ 909404 w 929554"/>
              <a:gd name="connsiteY346" fmla="*/ 45156 h 450630"/>
              <a:gd name="connsiteX347" fmla="*/ 909404 w 929554"/>
              <a:gd name="connsiteY347" fmla="*/ 45443 h 450630"/>
              <a:gd name="connsiteX348" fmla="*/ 909404 w 929554"/>
              <a:gd name="connsiteY348" fmla="*/ 51338 h 450630"/>
              <a:gd name="connsiteX349" fmla="*/ 909404 w 929554"/>
              <a:gd name="connsiteY349" fmla="*/ 53034 h 450630"/>
              <a:gd name="connsiteX350" fmla="*/ 909404 w 929554"/>
              <a:gd name="connsiteY350" fmla="*/ 53582 h 450630"/>
              <a:gd name="connsiteX351" fmla="*/ 909404 w 929554"/>
              <a:gd name="connsiteY351" fmla="*/ 54703 h 450630"/>
              <a:gd name="connsiteX352" fmla="*/ 909404 w 929554"/>
              <a:gd name="connsiteY352" fmla="*/ 54990 h 450630"/>
              <a:gd name="connsiteX353" fmla="*/ 909404 w 929554"/>
              <a:gd name="connsiteY353" fmla="*/ 56946 h 450630"/>
              <a:gd name="connsiteX354" fmla="*/ 909404 w 929554"/>
              <a:gd name="connsiteY354" fmla="*/ 57521 h 450630"/>
              <a:gd name="connsiteX355" fmla="*/ 909404 w 929554"/>
              <a:gd name="connsiteY355" fmla="*/ 58929 h 450630"/>
              <a:gd name="connsiteX356" fmla="*/ 909404 w 929554"/>
              <a:gd name="connsiteY356" fmla="*/ 61746 h 450630"/>
              <a:gd name="connsiteX357" fmla="*/ 909404 w 929554"/>
              <a:gd name="connsiteY357" fmla="*/ 63129 h 450630"/>
              <a:gd name="connsiteX358" fmla="*/ 909404 w 929554"/>
              <a:gd name="connsiteY358" fmla="*/ 63416 h 450630"/>
              <a:gd name="connsiteX359" fmla="*/ 909404 w 929554"/>
              <a:gd name="connsiteY359" fmla="*/ 63703 h 450630"/>
              <a:gd name="connsiteX360" fmla="*/ 909404 w 929554"/>
              <a:gd name="connsiteY360" fmla="*/ 65659 h 450630"/>
              <a:gd name="connsiteX361" fmla="*/ 909404 w 929554"/>
              <a:gd name="connsiteY361" fmla="*/ 66233 h 450630"/>
              <a:gd name="connsiteX362" fmla="*/ 909404 w 929554"/>
              <a:gd name="connsiteY362" fmla="*/ 67068 h 450630"/>
              <a:gd name="connsiteX363" fmla="*/ 909404 w 929554"/>
              <a:gd name="connsiteY363" fmla="*/ 67355 h 450630"/>
              <a:gd name="connsiteX364" fmla="*/ 909404 w 929554"/>
              <a:gd name="connsiteY364" fmla="*/ 68189 h 450630"/>
              <a:gd name="connsiteX365" fmla="*/ 909404 w 929554"/>
              <a:gd name="connsiteY365" fmla="*/ 68476 h 450630"/>
              <a:gd name="connsiteX366" fmla="*/ 909639 w 929554"/>
              <a:gd name="connsiteY366" fmla="*/ 70172 h 450630"/>
              <a:gd name="connsiteX367" fmla="*/ 909873 w 929554"/>
              <a:gd name="connsiteY367" fmla="*/ 71294 h 450630"/>
              <a:gd name="connsiteX368" fmla="*/ 910082 w 929554"/>
              <a:gd name="connsiteY368" fmla="*/ 72415 h 450630"/>
              <a:gd name="connsiteX369" fmla="*/ 910082 w 929554"/>
              <a:gd name="connsiteY369" fmla="*/ 73250 h 450630"/>
              <a:gd name="connsiteX370" fmla="*/ 910760 w 929554"/>
              <a:gd name="connsiteY370" fmla="*/ 78572 h 450630"/>
              <a:gd name="connsiteX371" fmla="*/ 910994 w 929554"/>
              <a:gd name="connsiteY371" fmla="*/ 79693 h 450630"/>
              <a:gd name="connsiteX372" fmla="*/ 910994 w 929554"/>
              <a:gd name="connsiteY372" fmla="*/ 80815 h 450630"/>
              <a:gd name="connsiteX373" fmla="*/ 910994 w 929554"/>
              <a:gd name="connsiteY373" fmla="*/ 81102 h 450630"/>
              <a:gd name="connsiteX374" fmla="*/ 911229 w 929554"/>
              <a:gd name="connsiteY374" fmla="*/ 81389 h 450630"/>
              <a:gd name="connsiteX375" fmla="*/ 911229 w 929554"/>
              <a:gd name="connsiteY375" fmla="*/ 82511 h 450630"/>
              <a:gd name="connsiteX376" fmla="*/ 911437 w 929554"/>
              <a:gd name="connsiteY376" fmla="*/ 83345 h 450630"/>
              <a:gd name="connsiteX377" fmla="*/ 912115 w 929554"/>
              <a:gd name="connsiteY377" fmla="*/ 88954 h 450630"/>
              <a:gd name="connsiteX378" fmla="*/ 912115 w 929554"/>
              <a:gd name="connsiteY378" fmla="*/ 89241 h 450630"/>
              <a:gd name="connsiteX379" fmla="*/ 912350 w 929554"/>
              <a:gd name="connsiteY379" fmla="*/ 90336 h 450630"/>
              <a:gd name="connsiteX380" fmla="*/ 912350 w 929554"/>
              <a:gd name="connsiteY380" fmla="*/ 90623 h 450630"/>
              <a:gd name="connsiteX381" fmla="*/ 912793 w 929554"/>
              <a:gd name="connsiteY381" fmla="*/ 95110 h 450630"/>
              <a:gd name="connsiteX382" fmla="*/ 912793 w 929554"/>
              <a:gd name="connsiteY382" fmla="*/ 95397 h 450630"/>
              <a:gd name="connsiteX383" fmla="*/ 913027 w 929554"/>
              <a:gd name="connsiteY383" fmla="*/ 96232 h 450630"/>
              <a:gd name="connsiteX384" fmla="*/ 913262 w 929554"/>
              <a:gd name="connsiteY384" fmla="*/ 97901 h 450630"/>
              <a:gd name="connsiteX385" fmla="*/ 913471 w 929554"/>
              <a:gd name="connsiteY385" fmla="*/ 99310 h 450630"/>
              <a:gd name="connsiteX386" fmla="*/ 913705 w 929554"/>
              <a:gd name="connsiteY386" fmla="*/ 101840 h 450630"/>
              <a:gd name="connsiteX387" fmla="*/ 913914 w 929554"/>
              <a:gd name="connsiteY387" fmla="*/ 103222 h 450630"/>
              <a:gd name="connsiteX388" fmla="*/ 914148 w 929554"/>
              <a:gd name="connsiteY388" fmla="*/ 104057 h 450630"/>
              <a:gd name="connsiteX389" fmla="*/ 914148 w 929554"/>
              <a:gd name="connsiteY389" fmla="*/ 104631 h 450630"/>
              <a:gd name="connsiteX390" fmla="*/ 914383 w 929554"/>
              <a:gd name="connsiteY390" fmla="*/ 106588 h 450630"/>
              <a:gd name="connsiteX391" fmla="*/ 914383 w 929554"/>
              <a:gd name="connsiteY391" fmla="*/ 107135 h 450630"/>
              <a:gd name="connsiteX392" fmla="*/ 914591 w 929554"/>
              <a:gd name="connsiteY392" fmla="*/ 108544 h 450630"/>
              <a:gd name="connsiteX393" fmla="*/ 914826 w 929554"/>
              <a:gd name="connsiteY393" fmla="*/ 109666 h 450630"/>
              <a:gd name="connsiteX394" fmla="*/ 914826 w 929554"/>
              <a:gd name="connsiteY394" fmla="*/ 110214 h 450630"/>
              <a:gd name="connsiteX395" fmla="*/ 915061 w 929554"/>
              <a:gd name="connsiteY395" fmla="*/ 110787 h 450630"/>
              <a:gd name="connsiteX396" fmla="*/ 915061 w 929554"/>
              <a:gd name="connsiteY396" fmla="*/ 111048 h 450630"/>
              <a:gd name="connsiteX397" fmla="*/ 915061 w 929554"/>
              <a:gd name="connsiteY397" fmla="*/ 111335 h 450630"/>
              <a:gd name="connsiteX398" fmla="*/ 915061 w 929554"/>
              <a:gd name="connsiteY398" fmla="*/ 111622 h 450630"/>
              <a:gd name="connsiteX399" fmla="*/ 915269 w 929554"/>
              <a:gd name="connsiteY399" fmla="*/ 113005 h 450630"/>
              <a:gd name="connsiteX400" fmla="*/ 915269 w 929554"/>
              <a:gd name="connsiteY400" fmla="*/ 113579 h 450630"/>
              <a:gd name="connsiteX401" fmla="*/ 915504 w 929554"/>
              <a:gd name="connsiteY401" fmla="*/ 113579 h 450630"/>
              <a:gd name="connsiteX402" fmla="*/ 915504 w 929554"/>
              <a:gd name="connsiteY402" fmla="*/ 114961 h 450630"/>
              <a:gd name="connsiteX403" fmla="*/ 915739 w 929554"/>
              <a:gd name="connsiteY403" fmla="*/ 116083 h 450630"/>
              <a:gd name="connsiteX404" fmla="*/ 915739 w 929554"/>
              <a:gd name="connsiteY404" fmla="*/ 116370 h 450630"/>
              <a:gd name="connsiteX405" fmla="*/ 915947 w 929554"/>
              <a:gd name="connsiteY405" fmla="*/ 118039 h 450630"/>
              <a:gd name="connsiteX406" fmla="*/ 916625 w 929554"/>
              <a:gd name="connsiteY406" fmla="*/ 121691 h 450630"/>
              <a:gd name="connsiteX407" fmla="*/ 916859 w 929554"/>
              <a:gd name="connsiteY407" fmla="*/ 123361 h 450630"/>
              <a:gd name="connsiteX408" fmla="*/ 917094 w 929554"/>
              <a:gd name="connsiteY408" fmla="*/ 125030 h 450630"/>
              <a:gd name="connsiteX409" fmla="*/ 917537 w 929554"/>
              <a:gd name="connsiteY409" fmla="*/ 128656 h 450630"/>
              <a:gd name="connsiteX410" fmla="*/ 918215 w 929554"/>
              <a:gd name="connsiteY410" fmla="*/ 133117 h 450630"/>
              <a:gd name="connsiteX411" fmla="*/ 918423 w 929554"/>
              <a:gd name="connsiteY411" fmla="*/ 134525 h 450630"/>
              <a:gd name="connsiteX412" fmla="*/ 918423 w 929554"/>
              <a:gd name="connsiteY412" fmla="*/ 134786 h 450630"/>
              <a:gd name="connsiteX413" fmla="*/ 918423 w 929554"/>
              <a:gd name="connsiteY413" fmla="*/ 135073 h 450630"/>
              <a:gd name="connsiteX414" fmla="*/ 918658 w 929554"/>
              <a:gd name="connsiteY414" fmla="*/ 135908 h 450630"/>
              <a:gd name="connsiteX415" fmla="*/ 918658 w 929554"/>
              <a:gd name="connsiteY415" fmla="*/ 137030 h 450630"/>
              <a:gd name="connsiteX416" fmla="*/ 919101 w 929554"/>
              <a:gd name="connsiteY416" fmla="*/ 140108 h 450630"/>
              <a:gd name="connsiteX417" fmla="*/ 919570 w 929554"/>
              <a:gd name="connsiteY417" fmla="*/ 142612 h 450630"/>
              <a:gd name="connsiteX418" fmla="*/ 919570 w 929554"/>
              <a:gd name="connsiteY418" fmla="*/ 142873 h 450630"/>
              <a:gd name="connsiteX419" fmla="*/ 919779 w 929554"/>
              <a:gd name="connsiteY419" fmla="*/ 143994 h 450630"/>
              <a:gd name="connsiteX420" fmla="*/ 919779 w 929554"/>
              <a:gd name="connsiteY420" fmla="*/ 144282 h 450630"/>
              <a:gd name="connsiteX421" fmla="*/ 919779 w 929554"/>
              <a:gd name="connsiteY421" fmla="*/ 144569 h 450630"/>
              <a:gd name="connsiteX422" fmla="*/ 920248 w 929554"/>
              <a:gd name="connsiteY422" fmla="*/ 147907 h 450630"/>
              <a:gd name="connsiteX423" fmla="*/ 920248 w 929554"/>
              <a:gd name="connsiteY423" fmla="*/ 148455 h 450630"/>
              <a:gd name="connsiteX424" fmla="*/ 920248 w 929554"/>
              <a:gd name="connsiteY424" fmla="*/ 148742 h 450630"/>
              <a:gd name="connsiteX425" fmla="*/ 921369 w 929554"/>
              <a:gd name="connsiteY425" fmla="*/ 155968 h 450630"/>
              <a:gd name="connsiteX426" fmla="*/ 921369 w 929554"/>
              <a:gd name="connsiteY426" fmla="*/ 156255 h 450630"/>
              <a:gd name="connsiteX427" fmla="*/ 921604 w 929554"/>
              <a:gd name="connsiteY427" fmla="*/ 157638 h 450630"/>
              <a:gd name="connsiteX428" fmla="*/ 921812 w 929554"/>
              <a:gd name="connsiteY428" fmla="*/ 158759 h 450630"/>
              <a:gd name="connsiteX429" fmla="*/ 921812 w 929554"/>
              <a:gd name="connsiteY429" fmla="*/ 159881 h 450630"/>
              <a:gd name="connsiteX430" fmla="*/ 922047 w 929554"/>
              <a:gd name="connsiteY430" fmla="*/ 161263 h 450630"/>
              <a:gd name="connsiteX431" fmla="*/ 922047 w 929554"/>
              <a:gd name="connsiteY431" fmla="*/ 161811 h 450630"/>
              <a:gd name="connsiteX432" fmla="*/ 922281 w 929554"/>
              <a:gd name="connsiteY432" fmla="*/ 162646 h 450630"/>
              <a:gd name="connsiteX433" fmla="*/ 922281 w 929554"/>
              <a:gd name="connsiteY433" fmla="*/ 163220 h 450630"/>
              <a:gd name="connsiteX434" fmla="*/ 922724 w 929554"/>
              <a:gd name="connsiteY434" fmla="*/ 166559 h 450630"/>
              <a:gd name="connsiteX435" fmla="*/ 922959 w 929554"/>
              <a:gd name="connsiteY435" fmla="*/ 167394 h 450630"/>
              <a:gd name="connsiteX436" fmla="*/ 922959 w 929554"/>
              <a:gd name="connsiteY436" fmla="*/ 167654 h 450630"/>
              <a:gd name="connsiteX437" fmla="*/ 923168 w 929554"/>
              <a:gd name="connsiteY437" fmla="*/ 168776 h 450630"/>
              <a:gd name="connsiteX438" fmla="*/ 923402 w 929554"/>
              <a:gd name="connsiteY438" fmla="*/ 171567 h 450630"/>
              <a:gd name="connsiteX439" fmla="*/ 923611 w 929554"/>
              <a:gd name="connsiteY439" fmla="*/ 172115 h 450630"/>
              <a:gd name="connsiteX440" fmla="*/ 923845 w 929554"/>
              <a:gd name="connsiteY440" fmla="*/ 174619 h 450630"/>
              <a:gd name="connsiteX441" fmla="*/ 924080 w 929554"/>
              <a:gd name="connsiteY441" fmla="*/ 175715 h 450630"/>
              <a:gd name="connsiteX442" fmla="*/ 924080 w 929554"/>
              <a:gd name="connsiteY442" fmla="*/ 176002 h 450630"/>
              <a:gd name="connsiteX443" fmla="*/ 925201 w 929554"/>
              <a:gd name="connsiteY443" fmla="*/ 183775 h 450630"/>
              <a:gd name="connsiteX444" fmla="*/ 925435 w 929554"/>
              <a:gd name="connsiteY444" fmla="*/ 185184 h 450630"/>
              <a:gd name="connsiteX445" fmla="*/ 925879 w 929554"/>
              <a:gd name="connsiteY445" fmla="*/ 189071 h 450630"/>
              <a:gd name="connsiteX446" fmla="*/ 925879 w 929554"/>
              <a:gd name="connsiteY446" fmla="*/ 189618 h 450630"/>
              <a:gd name="connsiteX447" fmla="*/ 926113 w 929554"/>
              <a:gd name="connsiteY447" fmla="*/ 190453 h 450630"/>
              <a:gd name="connsiteX448" fmla="*/ 926113 w 929554"/>
              <a:gd name="connsiteY448" fmla="*/ 190714 h 450630"/>
              <a:gd name="connsiteX449" fmla="*/ 926113 w 929554"/>
              <a:gd name="connsiteY449" fmla="*/ 191288 h 450630"/>
              <a:gd name="connsiteX450" fmla="*/ 926322 w 929554"/>
              <a:gd name="connsiteY450" fmla="*/ 191549 h 450630"/>
              <a:gd name="connsiteX451" fmla="*/ 926556 w 929554"/>
              <a:gd name="connsiteY451" fmla="*/ 194053 h 450630"/>
              <a:gd name="connsiteX452" fmla="*/ 926791 w 929554"/>
              <a:gd name="connsiteY452" fmla="*/ 196818 h 450630"/>
              <a:gd name="connsiteX453" fmla="*/ 926999 w 929554"/>
              <a:gd name="connsiteY453" fmla="*/ 196818 h 450630"/>
              <a:gd name="connsiteX454" fmla="*/ 926999 w 929554"/>
              <a:gd name="connsiteY454" fmla="*/ 198488 h 450630"/>
              <a:gd name="connsiteX455" fmla="*/ 927469 w 929554"/>
              <a:gd name="connsiteY455" fmla="*/ 200705 h 450630"/>
              <a:gd name="connsiteX456" fmla="*/ 927677 w 929554"/>
              <a:gd name="connsiteY456" fmla="*/ 202661 h 450630"/>
              <a:gd name="connsiteX457" fmla="*/ 928589 w 929554"/>
              <a:gd name="connsiteY457" fmla="*/ 208739 h 450630"/>
              <a:gd name="connsiteX458" fmla="*/ 928589 w 929554"/>
              <a:gd name="connsiteY458" fmla="*/ 209026 h 450630"/>
              <a:gd name="connsiteX459" fmla="*/ 928798 w 929554"/>
              <a:gd name="connsiteY459" fmla="*/ 210696 h 450630"/>
              <a:gd name="connsiteX460" fmla="*/ 929267 w 929554"/>
              <a:gd name="connsiteY460" fmla="*/ 212913 h 450630"/>
              <a:gd name="connsiteX461" fmla="*/ 929710 w 929554"/>
              <a:gd name="connsiteY461" fmla="*/ 216226 h 450630"/>
              <a:gd name="connsiteX462" fmla="*/ 929710 w 929554"/>
              <a:gd name="connsiteY462" fmla="*/ 216487 h 450630"/>
              <a:gd name="connsiteX463" fmla="*/ 929710 w 929554"/>
              <a:gd name="connsiteY463" fmla="*/ 216774 h 450630"/>
              <a:gd name="connsiteX464" fmla="*/ 929267 w 929554"/>
              <a:gd name="connsiteY464" fmla="*/ 217322 h 450630"/>
              <a:gd name="connsiteX465" fmla="*/ 929476 w 929554"/>
              <a:gd name="connsiteY465" fmla="*/ 218443 h 450630"/>
              <a:gd name="connsiteX466" fmla="*/ 929476 w 929554"/>
              <a:gd name="connsiteY466" fmla="*/ 218704 h 450630"/>
              <a:gd name="connsiteX467" fmla="*/ 929710 w 929554"/>
              <a:gd name="connsiteY467" fmla="*/ 219539 h 450630"/>
              <a:gd name="connsiteX468" fmla="*/ 929476 w 929554"/>
              <a:gd name="connsiteY468" fmla="*/ 220087 h 450630"/>
              <a:gd name="connsiteX469" fmla="*/ 929476 w 929554"/>
              <a:gd name="connsiteY469" fmla="*/ 220374 h 450630"/>
              <a:gd name="connsiteX470" fmla="*/ 929476 w 929554"/>
              <a:gd name="connsiteY470" fmla="*/ 221756 h 450630"/>
              <a:gd name="connsiteX471" fmla="*/ 929476 w 929554"/>
              <a:gd name="connsiteY471" fmla="*/ 222043 h 450630"/>
              <a:gd name="connsiteX472" fmla="*/ 929476 w 929554"/>
              <a:gd name="connsiteY472" fmla="*/ 222878 h 450630"/>
              <a:gd name="connsiteX473" fmla="*/ 929476 w 929554"/>
              <a:gd name="connsiteY473" fmla="*/ 223686 h 450630"/>
              <a:gd name="connsiteX474" fmla="*/ 929476 w 929554"/>
              <a:gd name="connsiteY474" fmla="*/ 225069 h 450630"/>
              <a:gd name="connsiteX475" fmla="*/ 929476 w 929554"/>
              <a:gd name="connsiteY475" fmla="*/ 226191 h 450630"/>
              <a:gd name="connsiteX476" fmla="*/ 929476 w 929554"/>
              <a:gd name="connsiteY476" fmla="*/ 226739 h 450630"/>
              <a:gd name="connsiteX477" fmla="*/ 929476 w 929554"/>
              <a:gd name="connsiteY477" fmla="*/ 227026 h 450630"/>
              <a:gd name="connsiteX478" fmla="*/ 929267 w 929554"/>
              <a:gd name="connsiteY478" fmla="*/ 228121 h 450630"/>
              <a:gd name="connsiteX479" fmla="*/ 929267 w 929554"/>
              <a:gd name="connsiteY479" fmla="*/ 228669 h 450630"/>
              <a:gd name="connsiteX480" fmla="*/ 929267 w 929554"/>
              <a:gd name="connsiteY480" fmla="*/ 230051 h 450630"/>
              <a:gd name="connsiteX481" fmla="*/ 929267 w 929554"/>
              <a:gd name="connsiteY481" fmla="*/ 230599 h 450630"/>
              <a:gd name="connsiteX482" fmla="*/ 929267 w 929554"/>
              <a:gd name="connsiteY482" fmla="*/ 231434 h 450630"/>
              <a:gd name="connsiteX483" fmla="*/ 929267 w 929554"/>
              <a:gd name="connsiteY483" fmla="*/ 231721 h 450630"/>
              <a:gd name="connsiteX484" fmla="*/ 929267 w 929554"/>
              <a:gd name="connsiteY484" fmla="*/ 231982 h 450630"/>
              <a:gd name="connsiteX485" fmla="*/ 929267 w 929554"/>
              <a:gd name="connsiteY485" fmla="*/ 232269 h 450630"/>
              <a:gd name="connsiteX486" fmla="*/ 929267 w 929554"/>
              <a:gd name="connsiteY486" fmla="*/ 232556 h 450630"/>
              <a:gd name="connsiteX487" fmla="*/ 929267 w 929554"/>
              <a:gd name="connsiteY487" fmla="*/ 232816 h 450630"/>
              <a:gd name="connsiteX488" fmla="*/ 929033 w 929554"/>
              <a:gd name="connsiteY488" fmla="*/ 234486 h 450630"/>
              <a:gd name="connsiteX489" fmla="*/ 929033 w 929554"/>
              <a:gd name="connsiteY489" fmla="*/ 235582 h 450630"/>
              <a:gd name="connsiteX490" fmla="*/ 929033 w 929554"/>
              <a:gd name="connsiteY490" fmla="*/ 236416 h 450630"/>
              <a:gd name="connsiteX491" fmla="*/ 929033 w 929554"/>
              <a:gd name="connsiteY491" fmla="*/ 236677 h 450630"/>
              <a:gd name="connsiteX492" fmla="*/ 929033 w 929554"/>
              <a:gd name="connsiteY492" fmla="*/ 236964 h 450630"/>
              <a:gd name="connsiteX493" fmla="*/ 929033 w 929554"/>
              <a:gd name="connsiteY493" fmla="*/ 237251 h 450630"/>
              <a:gd name="connsiteX494" fmla="*/ 929033 w 929554"/>
              <a:gd name="connsiteY494" fmla="*/ 238060 h 450630"/>
              <a:gd name="connsiteX495" fmla="*/ 929033 w 929554"/>
              <a:gd name="connsiteY495" fmla="*/ 239181 h 450630"/>
              <a:gd name="connsiteX496" fmla="*/ 929033 w 929554"/>
              <a:gd name="connsiteY496" fmla="*/ 239442 h 450630"/>
              <a:gd name="connsiteX497" fmla="*/ 928798 w 929554"/>
              <a:gd name="connsiteY497" fmla="*/ 240825 h 450630"/>
              <a:gd name="connsiteX498" fmla="*/ 928798 w 929554"/>
              <a:gd name="connsiteY498" fmla="*/ 241112 h 450630"/>
              <a:gd name="connsiteX499" fmla="*/ 928798 w 929554"/>
              <a:gd name="connsiteY499" fmla="*/ 241947 h 450630"/>
              <a:gd name="connsiteX500" fmla="*/ 928798 w 929554"/>
              <a:gd name="connsiteY500" fmla="*/ 242494 h 450630"/>
              <a:gd name="connsiteX501" fmla="*/ 928798 w 929554"/>
              <a:gd name="connsiteY501" fmla="*/ 243042 h 450630"/>
              <a:gd name="connsiteX502" fmla="*/ 928798 w 929554"/>
              <a:gd name="connsiteY502" fmla="*/ 243877 h 450630"/>
              <a:gd name="connsiteX503" fmla="*/ 928798 w 929554"/>
              <a:gd name="connsiteY503" fmla="*/ 244138 h 450630"/>
              <a:gd name="connsiteX504" fmla="*/ 928798 w 929554"/>
              <a:gd name="connsiteY504" fmla="*/ 246068 h 450630"/>
              <a:gd name="connsiteX505" fmla="*/ 928798 w 929554"/>
              <a:gd name="connsiteY505" fmla="*/ 246355 h 450630"/>
              <a:gd name="connsiteX506" fmla="*/ 928798 w 929554"/>
              <a:gd name="connsiteY506" fmla="*/ 247190 h 450630"/>
              <a:gd name="connsiteX507" fmla="*/ 928589 w 929554"/>
              <a:gd name="connsiteY507" fmla="*/ 251598 h 450630"/>
              <a:gd name="connsiteX508" fmla="*/ 928589 w 929554"/>
              <a:gd name="connsiteY508" fmla="*/ 252981 h 450630"/>
              <a:gd name="connsiteX509" fmla="*/ 928589 w 929554"/>
              <a:gd name="connsiteY509" fmla="*/ 254076 h 450630"/>
              <a:gd name="connsiteX510" fmla="*/ 928355 w 929554"/>
              <a:gd name="connsiteY510" fmla="*/ 258224 h 450630"/>
              <a:gd name="connsiteX511" fmla="*/ 928355 w 929554"/>
              <a:gd name="connsiteY511" fmla="*/ 260415 h 450630"/>
              <a:gd name="connsiteX512" fmla="*/ 928120 w 929554"/>
              <a:gd name="connsiteY512" fmla="*/ 264850 h 450630"/>
              <a:gd name="connsiteX513" fmla="*/ 928120 w 929554"/>
              <a:gd name="connsiteY513" fmla="*/ 268424 h 450630"/>
              <a:gd name="connsiteX514" fmla="*/ 928120 w 929554"/>
              <a:gd name="connsiteY514" fmla="*/ 268971 h 450630"/>
              <a:gd name="connsiteX515" fmla="*/ 928120 w 929554"/>
              <a:gd name="connsiteY515" fmla="*/ 271737 h 450630"/>
              <a:gd name="connsiteX516" fmla="*/ 927912 w 929554"/>
              <a:gd name="connsiteY516" fmla="*/ 276406 h 450630"/>
              <a:gd name="connsiteX517" fmla="*/ 927912 w 929554"/>
              <a:gd name="connsiteY517" fmla="*/ 277501 h 450630"/>
              <a:gd name="connsiteX518" fmla="*/ 927677 w 929554"/>
              <a:gd name="connsiteY518" fmla="*/ 282458 h 450630"/>
              <a:gd name="connsiteX519" fmla="*/ 927677 w 929554"/>
              <a:gd name="connsiteY519" fmla="*/ 282745 h 450630"/>
              <a:gd name="connsiteX520" fmla="*/ 927677 w 929554"/>
              <a:gd name="connsiteY520" fmla="*/ 283292 h 450630"/>
              <a:gd name="connsiteX521" fmla="*/ 927677 w 929554"/>
              <a:gd name="connsiteY521" fmla="*/ 285223 h 450630"/>
              <a:gd name="connsiteX522" fmla="*/ 927677 w 929554"/>
              <a:gd name="connsiteY522" fmla="*/ 287127 h 450630"/>
              <a:gd name="connsiteX523" fmla="*/ 927677 w 929554"/>
              <a:gd name="connsiteY523" fmla="*/ 287414 h 450630"/>
              <a:gd name="connsiteX524" fmla="*/ 927677 w 929554"/>
              <a:gd name="connsiteY524" fmla="*/ 287962 h 450630"/>
              <a:gd name="connsiteX525" fmla="*/ 927677 w 929554"/>
              <a:gd name="connsiteY525" fmla="*/ 288249 h 450630"/>
              <a:gd name="connsiteX526" fmla="*/ 927469 w 929554"/>
              <a:gd name="connsiteY526" fmla="*/ 289892 h 450630"/>
              <a:gd name="connsiteX527" fmla="*/ 927469 w 929554"/>
              <a:gd name="connsiteY527" fmla="*/ 291275 h 450630"/>
              <a:gd name="connsiteX528" fmla="*/ 927469 w 929554"/>
              <a:gd name="connsiteY528" fmla="*/ 291536 h 450630"/>
              <a:gd name="connsiteX529" fmla="*/ 927234 w 929554"/>
              <a:gd name="connsiteY529" fmla="*/ 299779 h 450630"/>
              <a:gd name="connsiteX530" fmla="*/ 927234 w 929554"/>
              <a:gd name="connsiteY530" fmla="*/ 304448 h 450630"/>
              <a:gd name="connsiteX531" fmla="*/ 926999 w 929554"/>
              <a:gd name="connsiteY531" fmla="*/ 305283 h 450630"/>
              <a:gd name="connsiteX532" fmla="*/ 926999 w 929554"/>
              <a:gd name="connsiteY532" fmla="*/ 307474 h 450630"/>
              <a:gd name="connsiteX533" fmla="*/ 926999 w 929554"/>
              <a:gd name="connsiteY533" fmla="*/ 309404 h 450630"/>
              <a:gd name="connsiteX534" fmla="*/ 926999 w 929554"/>
              <a:gd name="connsiteY534" fmla="*/ 310213 h 450630"/>
              <a:gd name="connsiteX535" fmla="*/ 926999 w 929554"/>
              <a:gd name="connsiteY535" fmla="*/ 310761 h 450630"/>
              <a:gd name="connsiteX536" fmla="*/ 926999 w 929554"/>
              <a:gd name="connsiteY536" fmla="*/ 311048 h 450630"/>
              <a:gd name="connsiteX537" fmla="*/ 926791 w 929554"/>
              <a:gd name="connsiteY537" fmla="*/ 315978 h 450630"/>
              <a:gd name="connsiteX538" fmla="*/ 926791 w 929554"/>
              <a:gd name="connsiteY538" fmla="*/ 317074 h 450630"/>
              <a:gd name="connsiteX539" fmla="*/ 926791 w 929554"/>
              <a:gd name="connsiteY539" fmla="*/ 317360 h 450630"/>
              <a:gd name="connsiteX540" fmla="*/ 926791 w 929554"/>
              <a:gd name="connsiteY540" fmla="*/ 318717 h 450630"/>
              <a:gd name="connsiteX541" fmla="*/ 926791 w 929554"/>
              <a:gd name="connsiteY541" fmla="*/ 322291 h 450630"/>
              <a:gd name="connsiteX542" fmla="*/ 926556 w 929554"/>
              <a:gd name="connsiteY542" fmla="*/ 328577 h 450630"/>
              <a:gd name="connsiteX543" fmla="*/ 926556 w 929554"/>
              <a:gd name="connsiteY543" fmla="*/ 328864 h 450630"/>
              <a:gd name="connsiteX544" fmla="*/ 926556 w 929554"/>
              <a:gd name="connsiteY544" fmla="*/ 330221 h 450630"/>
              <a:gd name="connsiteX545" fmla="*/ 926322 w 929554"/>
              <a:gd name="connsiteY545" fmla="*/ 333507 h 450630"/>
              <a:gd name="connsiteX546" fmla="*/ 926322 w 929554"/>
              <a:gd name="connsiteY546" fmla="*/ 333794 h 450630"/>
              <a:gd name="connsiteX547" fmla="*/ 926322 w 929554"/>
              <a:gd name="connsiteY547" fmla="*/ 339533 h 450630"/>
              <a:gd name="connsiteX548" fmla="*/ 926322 w 929554"/>
              <a:gd name="connsiteY548" fmla="*/ 341724 h 450630"/>
              <a:gd name="connsiteX549" fmla="*/ 926113 w 929554"/>
              <a:gd name="connsiteY549" fmla="*/ 343655 h 450630"/>
              <a:gd name="connsiteX550" fmla="*/ 926113 w 929554"/>
              <a:gd name="connsiteY550" fmla="*/ 345298 h 450630"/>
              <a:gd name="connsiteX551" fmla="*/ 926113 w 929554"/>
              <a:gd name="connsiteY551" fmla="*/ 346107 h 450630"/>
              <a:gd name="connsiteX552" fmla="*/ 926113 w 929554"/>
              <a:gd name="connsiteY552" fmla="*/ 347489 h 450630"/>
              <a:gd name="connsiteX553" fmla="*/ 926113 w 929554"/>
              <a:gd name="connsiteY553" fmla="*/ 350750 h 450630"/>
              <a:gd name="connsiteX554" fmla="*/ 925879 w 929554"/>
              <a:gd name="connsiteY554" fmla="*/ 353228 h 450630"/>
              <a:gd name="connsiteX555" fmla="*/ 925879 w 929554"/>
              <a:gd name="connsiteY555" fmla="*/ 354324 h 450630"/>
              <a:gd name="connsiteX556" fmla="*/ 925879 w 929554"/>
              <a:gd name="connsiteY556" fmla="*/ 357037 h 450630"/>
              <a:gd name="connsiteX557" fmla="*/ 925644 w 929554"/>
              <a:gd name="connsiteY557" fmla="*/ 367706 h 450630"/>
              <a:gd name="connsiteX558" fmla="*/ 925435 w 929554"/>
              <a:gd name="connsiteY558" fmla="*/ 375610 h 450630"/>
              <a:gd name="connsiteX559" fmla="*/ 925435 w 929554"/>
              <a:gd name="connsiteY559" fmla="*/ 379444 h 450630"/>
              <a:gd name="connsiteX560" fmla="*/ 925201 w 929554"/>
              <a:gd name="connsiteY560" fmla="*/ 387061 h 450630"/>
              <a:gd name="connsiteX561" fmla="*/ 924966 w 929554"/>
              <a:gd name="connsiteY561" fmla="*/ 392513 h 450630"/>
              <a:gd name="connsiteX562" fmla="*/ 924966 w 929554"/>
              <a:gd name="connsiteY562" fmla="*/ 397678 h 450630"/>
              <a:gd name="connsiteX563" fmla="*/ 924966 w 929554"/>
              <a:gd name="connsiteY563" fmla="*/ 397965 h 450630"/>
              <a:gd name="connsiteX564" fmla="*/ 924966 w 929554"/>
              <a:gd name="connsiteY564" fmla="*/ 398226 h 450630"/>
              <a:gd name="connsiteX565" fmla="*/ 924758 w 929554"/>
              <a:gd name="connsiteY565" fmla="*/ 406130 h 450630"/>
              <a:gd name="connsiteX566" fmla="*/ 924758 w 929554"/>
              <a:gd name="connsiteY566" fmla="*/ 406391 h 450630"/>
              <a:gd name="connsiteX567" fmla="*/ 924758 w 929554"/>
              <a:gd name="connsiteY567" fmla="*/ 408034 h 450630"/>
              <a:gd name="connsiteX568" fmla="*/ 924758 w 929554"/>
              <a:gd name="connsiteY568" fmla="*/ 408582 h 450630"/>
              <a:gd name="connsiteX569" fmla="*/ 924523 w 929554"/>
              <a:gd name="connsiteY569" fmla="*/ 415912 h 450630"/>
              <a:gd name="connsiteX570" fmla="*/ 924288 w 929554"/>
              <a:gd name="connsiteY570" fmla="*/ 419173 h 450630"/>
              <a:gd name="connsiteX571" fmla="*/ 924288 w 929554"/>
              <a:gd name="connsiteY571" fmla="*/ 420008 h 450630"/>
              <a:gd name="connsiteX572" fmla="*/ 924288 w 929554"/>
              <a:gd name="connsiteY572" fmla="*/ 422721 h 450630"/>
              <a:gd name="connsiteX573" fmla="*/ 924288 w 929554"/>
              <a:gd name="connsiteY573" fmla="*/ 423529 h 450630"/>
              <a:gd name="connsiteX574" fmla="*/ 924288 w 929554"/>
              <a:gd name="connsiteY574" fmla="*/ 426242 h 450630"/>
              <a:gd name="connsiteX575" fmla="*/ 924288 w 929554"/>
              <a:gd name="connsiteY575" fmla="*/ 427051 h 450630"/>
              <a:gd name="connsiteX576" fmla="*/ 924080 w 929554"/>
              <a:gd name="connsiteY576" fmla="*/ 427886 h 450630"/>
              <a:gd name="connsiteX577" fmla="*/ 924080 w 929554"/>
              <a:gd name="connsiteY577" fmla="*/ 431120 h 450630"/>
              <a:gd name="connsiteX578" fmla="*/ 924080 w 929554"/>
              <a:gd name="connsiteY578" fmla="*/ 432216 h 450630"/>
              <a:gd name="connsiteX579" fmla="*/ 924080 w 929554"/>
              <a:gd name="connsiteY579" fmla="*/ 432764 h 450630"/>
              <a:gd name="connsiteX580" fmla="*/ 924080 w 929554"/>
              <a:gd name="connsiteY580" fmla="*/ 433024 h 450630"/>
              <a:gd name="connsiteX581" fmla="*/ 924080 w 929554"/>
              <a:gd name="connsiteY581" fmla="*/ 434929 h 450630"/>
              <a:gd name="connsiteX582" fmla="*/ 924080 w 929554"/>
              <a:gd name="connsiteY582" fmla="*/ 436024 h 450630"/>
              <a:gd name="connsiteX583" fmla="*/ 924080 w 929554"/>
              <a:gd name="connsiteY583" fmla="*/ 436546 h 450630"/>
              <a:gd name="connsiteX584" fmla="*/ 923845 w 929554"/>
              <a:gd name="connsiteY584" fmla="*/ 437381 h 450630"/>
              <a:gd name="connsiteX585" fmla="*/ 923845 w 929554"/>
              <a:gd name="connsiteY585" fmla="*/ 438189 h 450630"/>
              <a:gd name="connsiteX586" fmla="*/ 923845 w 929554"/>
              <a:gd name="connsiteY586" fmla="*/ 440616 h 450630"/>
              <a:gd name="connsiteX587" fmla="*/ 923845 w 929554"/>
              <a:gd name="connsiteY587" fmla="*/ 441163 h 450630"/>
              <a:gd name="connsiteX588" fmla="*/ 923845 w 929554"/>
              <a:gd name="connsiteY588" fmla="*/ 444424 h 450630"/>
              <a:gd name="connsiteX589" fmla="*/ 923845 w 929554"/>
              <a:gd name="connsiteY589" fmla="*/ 445780 h 450630"/>
              <a:gd name="connsiteX590" fmla="*/ 923845 w 929554"/>
              <a:gd name="connsiteY590" fmla="*/ 447685 h 450630"/>
              <a:gd name="connsiteX591" fmla="*/ 923168 w 929554"/>
              <a:gd name="connsiteY591" fmla="*/ 447945 h 450630"/>
              <a:gd name="connsiteX592" fmla="*/ 923402 w 929554"/>
              <a:gd name="connsiteY592" fmla="*/ 448232 h 450630"/>
              <a:gd name="connsiteX593" fmla="*/ 923611 w 929554"/>
              <a:gd name="connsiteY593" fmla="*/ 448754 h 450630"/>
              <a:gd name="connsiteX594" fmla="*/ 923168 w 929554"/>
              <a:gd name="connsiteY594" fmla="*/ 449302 h 450630"/>
              <a:gd name="connsiteX595" fmla="*/ 922490 w 929554"/>
              <a:gd name="connsiteY595" fmla="*/ 449563 h 450630"/>
              <a:gd name="connsiteX596" fmla="*/ 921604 w 929554"/>
              <a:gd name="connsiteY596" fmla="*/ 449850 h 450630"/>
              <a:gd name="connsiteX597" fmla="*/ 920926 w 929554"/>
              <a:gd name="connsiteY597" fmla="*/ 449563 h 450630"/>
              <a:gd name="connsiteX598" fmla="*/ 920691 w 929554"/>
              <a:gd name="connsiteY598" fmla="*/ 448754 h 450630"/>
              <a:gd name="connsiteX599" fmla="*/ 920457 w 929554"/>
              <a:gd name="connsiteY599" fmla="*/ 448493 h 450630"/>
              <a:gd name="connsiteX600" fmla="*/ 920248 w 929554"/>
              <a:gd name="connsiteY600" fmla="*/ 448754 h 450630"/>
              <a:gd name="connsiteX601" fmla="*/ 920248 w 929554"/>
              <a:gd name="connsiteY601" fmla="*/ 449563 h 450630"/>
              <a:gd name="connsiteX602" fmla="*/ 920014 w 929554"/>
              <a:gd name="connsiteY602" fmla="*/ 450398 h 450630"/>
              <a:gd name="connsiteX603" fmla="*/ 919336 w 929554"/>
              <a:gd name="connsiteY603" fmla="*/ 450658 h 450630"/>
              <a:gd name="connsiteX604" fmla="*/ 918658 w 929554"/>
              <a:gd name="connsiteY604" fmla="*/ 450111 h 450630"/>
              <a:gd name="connsiteX605" fmla="*/ 918423 w 929554"/>
              <a:gd name="connsiteY605" fmla="*/ 449850 h 450630"/>
              <a:gd name="connsiteX606" fmla="*/ 918423 w 929554"/>
              <a:gd name="connsiteY606" fmla="*/ 449563 h 450630"/>
              <a:gd name="connsiteX607" fmla="*/ 918423 w 929554"/>
              <a:gd name="connsiteY607" fmla="*/ 449041 h 450630"/>
              <a:gd name="connsiteX608" fmla="*/ 919570 w 929554"/>
              <a:gd name="connsiteY608" fmla="*/ 448493 h 450630"/>
              <a:gd name="connsiteX609" fmla="*/ 920014 w 929554"/>
              <a:gd name="connsiteY609" fmla="*/ 447945 h 450630"/>
              <a:gd name="connsiteX610" fmla="*/ 920014 w 929554"/>
              <a:gd name="connsiteY610" fmla="*/ 447685 h 450630"/>
              <a:gd name="connsiteX611" fmla="*/ 919779 w 929554"/>
              <a:gd name="connsiteY611" fmla="*/ 447398 h 450630"/>
              <a:gd name="connsiteX612" fmla="*/ 919336 w 929554"/>
              <a:gd name="connsiteY612" fmla="*/ 447398 h 450630"/>
              <a:gd name="connsiteX613" fmla="*/ 918658 w 929554"/>
              <a:gd name="connsiteY613" fmla="*/ 447398 h 450630"/>
              <a:gd name="connsiteX614" fmla="*/ 917980 w 929554"/>
              <a:gd name="connsiteY614" fmla="*/ 447685 h 450630"/>
              <a:gd name="connsiteX615" fmla="*/ 917302 w 929554"/>
              <a:gd name="connsiteY615" fmla="*/ 448232 h 450630"/>
              <a:gd name="connsiteX616" fmla="*/ 917094 w 929554"/>
              <a:gd name="connsiteY616" fmla="*/ 448493 h 450630"/>
              <a:gd name="connsiteX617" fmla="*/ 916416 w 929554"/>
              <a:gd name="connsiteY617" fmla="*/ 449041 h 450630"/>
              <a:gd name="connsiteX618" fmla="*/ 915947 w 929554"/>
              <a:gd name="connsiteY618" fmla="*/ 449302 h 450630"/>
              <a:gd name="connsiteX619" fmla="*/ 915269 w 929554"/>
              <a:gd name="connsiteY619" fmla="*/ 449302 h 450630"/>
              <a:gd name="connsiteX620" fmla="*/ 914591 w 929554"/>
              <a:gd name="connsiteY620" fmla="*/ 449041 h 450630"/>
              <a:gd name="connsiteX621" fmla="*/ 914591 w 929554"/>
              <a:gd name="connsiteY621" fmla="*/ 448493 h 450630"/>
              <a:gd name="connsiteX622" fmla="*/ 914591 w 929554"/>
              <a:gd name="connsiteY622" fmla="*/ 448232 h 450630"/>
              <a:gd name="connsiteX623" fmla="*/ 914826 w 929554"/>
              <a:gd name="connsiteY623" fmla="*/ 447685 h 450630"/>
              <a:gd name="connsiteX624" fmla="*/ 915061 w 929554"/>
              <a:gd name="connsiteY624" fmla="*/ 447685 h 450630"/>
              <a:gd name="connsiteX625" fmla="*/ 915947 w 929554"/>
              <a:gd name="connsiteY625" fmla="*/ 447137 h 450630"/>
              <a:gd name="connsiteX626" fmla="*/ 916625 w 929554"/>
              <a:gd name="connsiteY626" fmla="*/ 446876 h 450630"/>
              <a:gd name="connsiteX627" fmla="*/ 917302 w 929554"/>
              <a:gd name="connsiteY627" fmla="*/ 446589 h 450630"/>
              <a:gd name="connsiteX628" fmla="*/ 917537 w 929554"/>
              <a:gd name="connsiteY628" fmla="*/ 446041 h 450630"/>
              <a:gd name="connsiteX629" fmla="*/ 917537 w 929554"/>
              <a:gd name="connsiteY629" fmla="*/ 445780 h 450630"/>
              <a:gd name="connsiteX630" fmla="*/ 917537 w 929554"/>
              <a:gd name="connsiteY630" fmla="*/ 445233 h 450630"/>
              <a:gd name="connsiteX631" fmla="*/ 917094 w 929554"/>
              <a:gd name="connsiteY631" fmla="*/ 444972 h 450630"/>
              <a:gd name="connsiteX632" fmla="*/ 916859 w 929554"/>
              <a:gd name="connsiteY632" fmla="*/ 444685 h 450630"/>
              <a:gd name="connsiteX633" fmla="*/ 916625 w 929554"/>
              <a:gd name="connsiteY633" fmla="*/ 444685 h 450630"/>
              <a:gd name="connsiteX634" fmla="*/ 915269 w 929554"/>
              <a:gd name="connsiteY634" fmla="*/ 445520 h 450630"/>
              <a:gd name="connsiteX635" fmla="*/ 914148 w 929554"/>
              <a:gd name="connsiteY635" fmla="*/ 446328 h 450630"/>
              <a:gd name="connsiteX636" fmla="*/ 913914 w 929554"/>
              <a:gd name="connsiteY636" fmla="*/ 446589 h 450630"/>
              <a:gd name="connsiteX637" fmla="*/ 913262 w 929554"/>
              <a:gd name="connsiteY637" fmla="*/ 446876 h 450630"/>
              <a:gd name="connsiteX638" fmla="*/ 913027 w 929554"/>
              <a:gd name="connsiteY638" fmla="*/ 447137 h 450630"/>
              <a:gd name="connsiteX639" fmla="*/ 912584 w 929554"/>
              <a:gd name="connsiteY639" fmla="*/ 446876 h 450630"/>
              <a:gd name="connsiteX640" fmla="*/ 912350 w 929554"/>
              <a:gd name="connsiteY640" fmla="*/ 446589 h 450630"/>
              <a:gd name="connsiteX641" fmla="*/ 912350 w 929554"/>
              <a:gd name="connsiteY641" fmla="*/ 446328 h 450630"/>
              <a:gd name="connsiteX642" fmla="*/ 912793 w 929554"/>
              <a:gd name="connsiteY642" fmla="*/ 446041 h 450630"/>
              <a:gd name="connsiteX643" fmla="*/ 913262 w 929554"/>
              <a:gd name="connsiteY643" fmla="*/ 445520 h 450630"/>
              <a:gd name="connsiteX644" fmla="*/ 913705 w 929554"/>
              <a:gd name="connsiteY644" fmla="*/ 445233 h 450630"/>
              <a:gd name="connsiteX645" fmla="*/ 915504 w 929554"/>
              <a:gd name="connsiteY645" fmla="*/ 444424 h 450630"/>
              <a:gd name="connsiteX646" fmla="*/ 915739 w 929554"/>
              <a:gd name="connsiteY646" fmla="*/ 444163 h 450630"/>
              <a:gd name="connsiteX647" fmla="*/ 915504 w 929554"/>
              <a:gd name="connsiteY647" fmla="*/ 443876 h 450630"/>
              <a:gd name="connsiteX648" fmla="*/ 915504 w 929554"/>
              <a:gd name="connsiteY648" fmla="*/ 443615 h 450630"/>
              <a:gd name="connsiteX649" fmla="*/ 915061 w 929554"/>
              <a:gd name="connsiteY649" fmla="*/ 443615 h 450630"/>
              <a:gd name="connsiteX650" fmla="*/ 914591 w 929554"/>
              <a:gd name="connsiteY650" fmla="*/ 443615 h 450630"/>
              <a:gd name="connsiteX651" fmla="*/ 914148 w 929554"/>
              <a:gd name="connsiteY651" fmla="*/ 443876 h 450630"/>
              <a:gd name="connsiteX652" fmla="*/ 913914 w 929554"/>
              <a:gd name="connsiteY652" fmla="*/ 444163 h 450630"/>
              <a:gd name="connsiteX653" fmla="*/ 913471 w 929554"/>
              <a:gd name="connsiteY653" fmla="*/ 444163 h 450630"/>
              <a:gd name="connsiteX654" fmla="*/ 913471 w 929554"/>
              <a:gd name="connsiteY654" fmla="*/ 443615 h 450630"/>
              <a:gd name="connsiteX655" fmla="*/ 913471 w 929554"/>
              <a:gd name="connsiteY655" fmla="*/ 443328 h 450630"/>
              <a:gd name="connsiteX656" fmla="*/ 913471 w 929554"/>
              <a:gd name="connsiteY656" fmla="*/ 442807 h 450630"/>
              <a:gd name="connsiteX657" fmla="*/ 913471 w 929554"/>
              <a:gd name="connsiteY657" fmla="*/ 442520 h 450630"/>
              <a:gd name="connsiteX658" fmla="*/ 913262 w 929554"/>
              <a:gd name="connsiteY658" fmla="*/ 441972 h 450630"/>
              <a:gd name="connsiteX659" fmla="*/ 913027 w 929554"/>
              <a:gd name="connsiteY659" fmla="*/ 441711 h 450630"/>
              <a:gd name="connsiteX660" fmla="*/ 912584 w 929554"/>
              <a:gd name="connsiteY660" fmla="*/ 441450 h 450630"/>
              <a:gd name="connsiteX661" fmla="*/ 912350 w 929554"/>
              <a:gd name="connsiteY661" fmla="*/ 441450 h 450630"/>
              <a:gd name="connsiteX662" fmla="*/ 912115 w 929554"/>
              <a:gd name="connsiteY662" fmla="*/ 441711 h 450630"/>
              <a:gd name="connsiteX663" fmla="*/ 912115 w 929554"/>
              <a:gd name="connsiteY663" fmla="*/ 442259 h 450630"/>
              <a:gd name="connsiteX664" fmla="*/ 912350 w 929554"/>
              <a:gd name="connsiteY664" fmla="*/ 442520 h 450630"/>
              <a:gd name="connsiteX665" fmla="*/ 912350 w 929554"/>
              <a:gd name="connsiteY665" fmla="*/ 443067 h 450630"/>
              <a:gd name="connsiteX666" fmla="*/ 912350 w 929554"/>
              <a:gd name="connsiteY666" fmla="*/ 443615 h 450630"/>
              <a:gd name="connsiteX667" fmla="*/ 911906 w 929554"/>
              <a:gd name="connsiteY667" fmla="*/ 444163 h 450630"/>
              <a:gd name="connsiteX668" fmla="*/ 911672 w 929554"/>
              <a:gd name="connsiteY668" fmla="*/ 444424 h 450630"/>
              <a:gd name="connsiteX669" fmla="*/ 910994 w 929554"/>
              <a:gd name="connsiteY669" fmla="*/ 444424 h 450630"/>
              <a:gd name="connsiteX670" fmla="*/ 910551 w 929554"/>
              <a:gd name="connsiteY670" fmla="*/ 444163 h 450630"/>
              <a:gd name="connsiteX671" fmla="*/ 910082 w 929554"/>
              <a:gd name="connsiteY671" fmla="*/ 443615 h 450630"/>
              <a:gd name="connsiteX672" fmla="*/ 909873 w 929554"/>
              <a:gd name="connsiteY672" fmla="*/ 443067 h 450630"/>
              <a:gd name="connsiteX673" fmla="*/ 909873 w 929554"/>
              <a:gd name="connsiteY673" fmla="*/ 442807 h 450630"/>
              <a:gd name="connsiteX674" fmla="*/ 909639 w 929554"/>
              <a:gd name="connsiteY674" fmla="*/ 442259 h 450630"/>
              <a:gd name="connsiteX675" fmla="*/ 908961 w 929554"/>
              <a:gd name="connsiteY675" fmla="*/ 441972 h 450630"/>
              <a:gd name="connsiteX676" fmla="*/ 908283 w 929554"/>
              <a:gd name="connsiteY676" fmla="*/ 441972 h 450630"/>
              <a:gd name="connsiteX677" fmla="*/ 908075 w 929554"/>
              <a:gd name="connsiteY677" fmla="*/ 443067 h 450630"/>
              <a:gd name="connsiteX678" fmla="*/ 907840 w 929554"/>
              <a:gd name="connsiteY678" fmla="*/ 443615 h 450630"/>
              <a:gd name="connsiteX679" fmla="*/ 907397 w 929554"/>
              <a:gd name="connsiteY679" fmla="*/ 444163 h 450630"/>
              <a:gd name="connsiteX680" fmla="*/ 906719 w 929554"/>
              <a:gd name="connsiteY680" fmla="*/ 444424 h 450630"/>
              <a:gd name="connsiteX681" fmla="*/ 905572 w 929554"/>
              <a:gd name="connsiteY681" fmla="*/ 444685 h 450630"/>
              <a:gd name="connsiteX682" fmla="*/ 904894 w 929554"/>
              <a:gd name="connsiteY682" fmla="*/ 444685 h 450630"/>
              <a:gd name="connsiteX683" fmla="*/ 904217 w 929554"/>
              <a:gd name="connsiteY683" fmla="*/ 444424 h 450630"/>
              <a:gd name="connsiteX684" fmla="*/ 903773 w 929554"/>
              <a:gd name="connsiteY684" fmla="*/ 444163 h 450630"/>
              <a:gd name="connsiteX685" fmla="*/ 903565 w 929554"/>
              <a:gd name="connsiteY685" fmla="*/ 443615 h 450630"/>
              <a:gd name="connsiteX686" fmla="*/ 904008 w 929554"/>
              <a:gd name="connsiteY686" fmla="*/ 443328 h 450630"/>
              <a:gd name="connsiteX687" fmla="*/ 904451 w 929554"/>
              <a:gd name="connsiteY687" fmla="*/ 442807 h 450630"/>
              <a:gd name="connsiteX688" fmla="*/ 905129 w 929554"/>
              <a:gd name="connsiteY688" fmla="*/ 443067 h 450630"/>
              <a:gd name="connsiteX689" fmla="*/ 905572 w 929554"/>
              <a:gd name="connsiteY689" fmla="*/ 443328 h 450630"/>
              <a:gd name="connsiteX690" fmla="*/ 905807 w 929554"/>
              <a:gd name="connsiteY690" fmla="*/ 443328 h 450630"/>
              <a:gd name="connsiteX691" fmla="*/ 906250 w 929554"/>
              <a:gd name="connsiteY691" fmla="*/ 443328 h 450630"/>
              <a:gd name="connsiteX692" fmla="*/ 906485 w 929554"/>
              <a:gd name="connsiteY692" fmla="*/ 443067 h 450630"/>
              <a:gd name="connsiteX693" fmla="*/ 906485 w 929554"/>
              <a:gd name="connsiteY693" fmla="*/ 442520 h 450630"/>
              <a:gd name="connsiteX694" fmla="*/ 906041 w 929554"/>
              <a:gd name="connsiteY694" fmla="*/ 441972 h 450630"/>
              <a:gd name="connsiteX695" fmla="*/ 906250 w 929554"/>
              <a:gd name="connsiteY695" fmla="*/ 441711 h 450630"/>
              <a:gd name="connsiteX696" fmla="*/ 906485 w 929554"/>
              <a:gd name="connsiteY696" fmla="*/ 441450 h 450630"/>
              <a:gd name="connsiteX697" fmla="*/ 906719 w 929554"/>
              <a:gd name="connsiteY697" fmla="*/ 441163 h 450630"/>
              <a:gd name="connsiteX698" fmla="*/ 907162 w 929554"/>
              <a:gd name="connsiteY698" fmla="*/ 440616 h 450630"/>
              <a:gd name="connsiteX699" fmla="*/ 907397 w 929554"/>
              <a:gd name="connsiteY699" fmla="*/ 440094 h 450630"/>
              <a:gd name="connsiteX700" fmla="*/ 906928 w 929554"/>
              <a:gd name="connsiteY700" fmla="*/ 439546 h 450630"/>
              <a:gd name="connsiteX701" fmla="*/ 906485 w 929554"/>
              <a:gd name="connsiteY701" fmla="*/ 439259 h 450630"/>
              <a:gd name="connsiteX702" fmla="*/ 906250 w 929554"/>
              <a:gd name="connsiteY702" fmla="*/ 439546 h 450630"/>
              <a:gd name="connsiteX703" fmla="*/ 906041 w 929554"/>
              <a:gd name="connsiteY703" fmla="*/ 439807 h 450630"/>
              <a:gd name="connsiteX704" fmla="*/ 906250 w 929554"/>
              <a:gd name="connsiteY704" fmla="*/ 440616 h 450630"/>
              <a:gd name="connsiteX705" fmla="*/ 906041 w 929554"/>
              <a:gd name="connsiteY705" fmla="*/ 440902 h 450630"/>
              <a:gd name="connsiteX706" fmla="*/ 905807 w 929554"/>
              <a:gd name="connsiteY706" fmla="*/ 441163 h 450630"/>
              <a:gd name="connsiteX707" fmla="*/ 905364 w 929554"/>
              <a:gd name="connsiteY707" fmla="*/ 441163 h 450630"/>
              <a:gd name="connsiteX708" fmla="*/ 904686 w 929554"/>
              <a:gd name="connsiteY708" fmla="*/ 440616 h 450630"/>
              <a:gd name="connsiteX709" fmla="*/ 904217 w 929554"/>
              <a:gd name="connsiteY709" fmla="*/ 440355 h 450630"/>
              <a:gd name="connsiteX710" fmla="*/ 903565 w 929554"/>
              <a:gd name="connsiteY710" fmla="*/ 440616 h 450630"/>
              <a:gd name="connsiteX711" fmla="*/ 902887 w 929554"/>
              <a:gd name="connsiteY711" fmla="*/ 441163 h 450630"/>
              <a:gd name="connsiteX712" fmla="*/ 902209 w 929554"/>
              <a:gd name="connsiteY712" fmla="*/ 441711 h 450630"/>
              <a:gd name="connsiteX713" fmla="*/ 899942 w 929554"/>
              <a:gd name="connsiteY713" fmla="*/ 441163 h 450630"/>
              <a:gd name="connsiteX714" fmla="*/ 899029 w 929554"/>
              <a:gd name="connsiteY714" fmla="*/ 441163 h 450630"/>
              <a:gd name="connsiteX715" fmla="*/ 899029 w 929554"/>
              <a:gd name="connsiteY715" fmla="*/ 440902 h 450630"/>
              <a:gd name="connsiteX716" fmla="*/ 899264 w 929554"/>
              <a:gd name="connsiteY716" fmla="*/ 440094 h 450630"/>
              <a:gd name="connsiteX717" fmla="*/ 899707 w 929554"/>
              <a:gd name="connsiteY717" fmla="*/ 440094 h 450630"/>
              <a:gd name="connsiteX718" fmla="*/ 900176 w 929554"/>
              <a:gd name="connsiteY718" fmla="*/ 440094 h 450630"/>
              <a:gd name="connsiteX719" fmla="*/ 900385 w 929554"/>
              <a:gd name="connsiteY719" fmla="*/ 439546 h 450630"/>
              <a:gd name="connsiteX720" fmla="*/ 900385 w 929554"/>
              <a:gd name="connsiteY720" fmla="*/ 439259 h 450630"/>
              <a:gd name="connsiteX721" fmla="*/ 899942 w 929554"/>
              <a:gd name="connsiteY721" fmla="*/ 438737 h 450630"/>
              <a:gd name="connsiteX722" fmla="*/ 899264 w 929554"/>
              <a:gd name="connsiteY722" fmla="*/ 438450 h 450630"/>
              <a:gd name="connsiteX723" fmla="*/ 897465 w 929554"/>
              <a:gd name="connsiteY723" fmla="*/ 437642 h 450630"/>
              <a:gd name="connsiteX724" fmla="*/ 897231 w 929554"/>
              <a:gd name="connsiteY724" fmla="*/ 437642 h 450630"/>
              <a:gd name="connsiteX725" fmla="*/ 896788 w 929554"/>
              <a:gd name="connsiteY725" fmla="*/ 437902 h 450630"/>
              <a:gd name="connsiteX726" fmla="*/ 897022 w 929554"/>
              <a:gd name="connsiteY726" fmla="*/ 438189 h 450630"/>
              <a:gd name="connsiteX727" fmla="*/ 897022 w 929554"/>
              <a:gd name="connsiteY727" fmla="*/ 438737 h 450630"/>
              <a:gd name="connsiteX728" fmla="*/ 897700 w 929554"/>
              <a:gd name="connsiteY728" fmla="*/ 438998 h 450630"/>
              <a:gd name="connsiteX729" fmla="*/ 898143 w 929554"/>
              <a:gd name="connsiteY729" fmla="*/ 438998 h 450630"/>
              <a:gd name="connsiteX730" fmla="*/ 898586 w 929554"/>
              <a:gd name="connsiteY730" fmla="*/ 439259 h 450630"/>
              <a:gd name="connsiteX731" fmla="*/ 898821 w 929554"/>
              <a:gd name="connsiteY731" fmla="*/ 439807 h 450630"/>
              <a:gd name="connsiteX732" fmla="*/ 898378 w 929554"/>
              <a:gd name="connsiteY732" fmla="*/ 441163 h 450630"/>
              <a:gd name="connsiteX733" fmla="*/ 898143 w 929554"/>
              <a:gd name="connsiteY733" fmla="*/ 441163 h 450630"/>
              <a:gd name="connsiteX734" fmla="*/ 896553 w 929554"/>
              <a:gd name="connsiteY734" fmla="*/ 440616 h 450630"/>
              <a:gd name="connsiteX735" fmla="*/ 896344 w 929554"/>
              <a:gd name="connsiteY735" fmla="*/ 440094 h 450630"/>
              <a:gd name="connsiteX736" fmla="*/ 895875 w 929554"/>
              <a:gd name="connsiteY736" fmla="*/ 439546 h 450630"/>
              <a:gd name="connsiteX737" fmla="*/ 895432 w 929554"/>
              <a:gd name="connsiteY737" fmla="*/ 439259 h 450630"/>
              <a:gd name="connsiteX738" fmla="*/ 894754 w 929554"/>
              <a:gd name="connsiteY738" fmla="*/ 438998 h 450630"/>
              <a:gd name="connsiteX739" fmla="*/ 894754 w 929554"/>
              <a:gd name="connsiteY739" fmla="*/ 438450 h 450630"/>
              <a:gd name="connsiteX740" fmla="*/ 895198 w 929554"/>
              <a:gd name="connsiteY740" fmla="*/ 438189 h 450630"/>
              <a:gd name="connsiteX741" fmla="*/ 895875 w 929554"/>
              <a:gd name="connsiteY741" fmla="*/ 438189 h 450630"/>
              <a:gd name="connsiteX742" fmla="*/ 896110 w 929554"/>
              <a:gd name="connsiteY742" fmla="*/ 437902 h 450630"/>
              <a:gd name="connsiteX743" fmla="*/ 896553 w 929554"/>
              <a:gd name="connsiteY743" fmla="*/ 437642 h 450630"/>
              <a:gd name="connsiteX744" fmla="*/ 897022 w 929554"/>
              <a:gd name="connsiteY744" fmla="*/ 437094 h 450630"/>
              <a:gd name="connsiteX745" fmla="*/ 897022 w 929554"/>
              <a:gd name="connsiteY745" fmla="*/ 436546 h 450630"/>
              <a:gd name="connsiteX746" fmla="*/ 896788 w 929554"/>
              <a:gd name="connsiteY746" fmla="*/ 436285 h 450630"/>
              <a:gd name="connsiteX747" fmla="*/ 896344 w 929554"/>
              <a:gd name="connsiteY747" fmla="*/ 436024 h 450630"/>
              <a:gd name="connsiteX748" fmla="*/ 895875 w 929554"/>
              <a:gd name="connsiteY748" fmla="*/ 436024 h 450630"/>
              <a:gd name="connsiteX749" fmla="*/ 895667 w 929554"/>
              <a:gd name="connsiteY749" fmla="*/ 436546 h 450630"/>
              <a:gd name="connsiteX750" fmla="*/ 895667 w 929554"/>
              <a:gd name="connsiteY750" fmla="*/ 436833 h 450630"/>
              <a:gd name="connsiteX751" fmla="*/ 895667 w 929554"/>
              <a:gd name="connsiteY751" fmla="*/ 437381 h 450630"/>
              <a:gd name="connsiteX752" fmla="*/ 895198 w 929554"/>
              <a:gd name="connsiteY752" fmla="*/ 437642 h 450630"/>
              <a:gd name="connsiteX753" fmla="*/ 894754 w 929554"/>
              <a:gd name="connsiteY753" fmla="*/ 437642 h 450630"/>
              <a:gd name="connsiteX754" fmla="*/ 894520 w 929554"/>
              <a:gd name="connsiteY754" fmla="*/ 437642 h 450630"/>
              <a:gd name="connsiteX755" fmla="*/ 894311 w 929554"/>
              <a:gd name="connsiteY755" fmla="*/ 437381 h 450630"/>
              <a:gd name="connsiteX756" fmla="*/ 894520 w 929554"/>
              <a:gd name="connsiteY756" fmla="*/ 436833 h 450630"/>
              <a:gd name="connsiteX757" fmla="*/ 894989 w 929554"/>
              <a:gd name="connsiteY757" fmla="*/ 436546 h 450630"/>
              <a:gd name="connsiteX758" fmla="*/ 895198 w 929554"/>
              <a:gd name="connsiteY758" fmla="*/ 436285 h 450630"/>
              <a:gd name="connsiteX759" fmla="*/ 895432 w 929554"/>
              <a:gd name="connsiteY759" fmla="*/ 435737 h 450630"/>
              <a:gd name="connsiteX760" fmla="*/ 895198 w 929554"/>
              <a:gd name="connsiteY760" fmla="*/ 435189 h 450630"/>
              <a:gd name="connsiteX761" fmla="*/ 894989 w 929554"/>
              <a:gd name="connsiteY761" fmla="*/ 435189 h 450630"/>
              <a:gd name="connsiteX762" fmla="*/ 894520 w 929554"/>
              <a:gd name="connsiteY762" fmla="*/ 435476 h 450630"/>
              <a:gd name="connsiteX763" fmla="*/ 894077 w 929554"/>
              <a:gd name="connsiteY763" fmla="*/ 435737 h 450630"/>
              <a:gd name="connsiteX764" fmla="*/ 893842 w 929554"/>
              <a:gd name="connsiteY764" fmla="*/ 436024 h 450630"/>
              <a:gd name="connsiteX765" fmla="*/ 893190 w 929554"/>
              <a:gd name="connsiteY765" fmla="*/ 436024 h 450630"/>
              <a:gd name="connsiteX766" fmla="*/ 892721 w 929554"/>
              <a:gd name="connsiteY766" fmla="*/ 436285 h 450630"/>
              <a:gd name="connsiteX767" fmla="*/ 891835 w 929554"/>
              <a:gd name="connsiteY767" fmla="*/ 436024 h 450630"/>
              <a:gd name="connsiteX768" fmla="*/ 891157 w 929554"/>
              <a:gd name="connsiteY768" fmla="*/ 435476 h 450630"/>
              <a:gd name="connsiteX769" fmla="*/ 890923 w 929554"/>
              <a:gd name="connsiteY769" fmla="*/ 434929 h 450630"/>
              <a:gd name="connsiteX770" fmla="*/ 891600 w 929554"/>
              <a:gd name="connsiteY770" fmla="*/ 434381 h 450630"/>
              <a:gd name="connsiteX771" fmla="*/ 892043 w 929554"/>
              <a:gd name="connsiteY771" fmla="*/ 433833 h 450630"/>
              <a:gd name="connsiteX772" fmla="*/ 892513 w 929554"/>
              <a:gd name="connsiteY772" fmla="*/ 433572 h 450630"/>
              <a:gd name="connsiteX773" fmla="*/ 892956 w 929554"/>
              <a:gd name="connsiteY773" fmla="*/ 433572 h 450630"/>
              <a:gd name="connsiteX774" fmla="*/ 893842 w 929554"/>
              <a:gd name="connsiteY774" fmla="*/ 433572 h 450630"/>
              <a:gd name="connsiteX775" fmla="*/ 894311 w 929554"/>
              <a:gd name="connsiteY775" fmla="*/ 433024 h 450630"/>
              <a:gd name="connsiteX776" fmla="*/ 894311 w 929554"/>
              <a:gd name="connsiteY776" fmla="*/ 432477 h 450630"/>
              <a:gd name="connsiteX777" fmla="*/ 894077 w 929554"/>
              <a:gd name="connsiteY777" fmla="*/ 431955 h 450630"/>
              <a:gd name="connsiteX778" fmla="*/ 893633 w 929554"/>
              <a:gd name="connsiteY778" fmla="*/ 431668 h 450630"/>
              <a:gd name="connsiteX779" fmla="*/ 892956 w 929554"/>
              <a:gd name="connsiteY779" fmla="*/ 431668 h 450630"/>
              <a:gd name="connsiteX780" fmla="*/ 892513 w 929554"/>
              <a:gd name="connsiteY780" fmla="*/ 431955 h 450630"/>
              <a:gd name="connsiteX781" fmla="*/ 892278 w 929554"/>
              <a:gd name="connsiteY781" fmla="*/ 432216 h 450630"/>
              <a:gd name="connsiteX782" fmla="*/ 892043 w 929554"/>
              <a:gd name="connsiteY782" fmla="*/ 432477 h 450630"/>
              <a:gd name="connsiteX783" fmla="*/ 892043 w 929554"/>
              <a:gd name="connsiteY783" fmla="*/ 433024 h 450630"/>
              <a:gd name="connsiteX784" fmla="*/ 891835 w 929554"/>
              <a:gd name="connsiteY784" fmla="*/ 433833 h 450630"/>
              <a:gd name="connsiteX785" fmla="*/ 891157 w 929554"/>
              <a:gd name="connsiteY785" fmla="*/ 434381 h 450630"/>
              <a:gd name="connsiteX786" fmla="*/ 890010 w 929554"/>
              <a:gd name="connsiteY786" fmla="*/ 434668 h 450630"/>
              <a:gd name="connsiteX787" fmla="*/ 889567 w 929554"/>
              <a:gd name="connsiteY787" fmla="*/ 435189 h 450630"/>
              <a:gd name="connsiteX788" fmla="*/ 889124 w 929554"/>
              <a:gd name="connsiteY788" fmla="*/ 435189 h 450630"/>
              <a:gd name="connsiteX789" fmla="*/ 888446 w 929554"/>
              <a:gd name="connsiteY789" fmla="*/ 434929 h 450630"/>
              <a:gd name="connsiteX790" fmla="*/ 888003 w 929554"/>
              <a:gd name="connsiteY790" fmla="*/ 434381 h 450630"/>
              <a:gd name="connsiteX791" fmla="*/ 888003 w 929554"/>
              <a:gd name="connsiteY791" fmla="*/ 434120 h 450630"/>
              <a:gd name="connsiteX792" fmla="*/ 888446 w 929554"/>
              <a:gd name="connsiteY792" fmla="*/ 433572 h 450630"/>
              <a:gd name="connsiteX793" fmla="*/ 888446 w 929554"/>
              <a:gd name="connsiteY793" fmla="*/ 433024 h 450630"/>
              <a:gd name="connsiteX794" fmla="*/ 888211 w 929554"/>
              <a:gd name="connsiteY794" fmla="*/ 432764 h 450630"/>
              <a:gd name="connsiteX795" fmla="*/ 887768 w 929554"/>
              <a:gd name="connsiteY795" fmla="*/ 432477 h 450630"/>
              <a:gd name="connsiteX796" fmla="*/ 888003 w 929554"/>
              <a:gd name="connsiteY796" fmla="*/ 431407 h 450630"/>
              <a:gd name="connsiteX797" fmla="*/ 887768 w 929554"/>
              <a:gd name="connsiteY797" fmla="*/ 430859 h 450630"/>
              <a:gd name="connsiteX798" fmla="*/ 887325 w 929554"/>
              <a:gd name="connsiteY798" fmla="*/ 430598 h 450630"/>
              <a:gd name="connsiteX799" fmla="*/ 886856 w 929554"/>
              <a:gd name="connsiteY799" fmla="*/ 430598 h 450630"/>
              <a:gd name="connsiteX800" fmla="*/ 886413 w 929554"/>
              <a:gd name="connsiteY800" fmla="*/ 431407 h 450630"/>
              <a:gd name="connsiteX801" fmla="*/ 886413 w 929554"/>
              <a:gd name="connsiteY801" fmla="*/ 431955 h 450630"/>
              <a:gd name="connsiteX802" fmla="*/ 887091 w 929554"/>
              <a:gd name="connsiteY802" fmla="*/ 433311 h 450630"/>
              <a:gd name="connsiteX803" fmla="*/ 887534 w 929554"/>
              <a:gd name="connsiteY803" fmla="*/ 435189 h 450630"/>
              <a:gd name="connsiteX804" fmla="*/ 887325 w 929554"/>
              <a:gd name="connsiteY804" fmla="*/ 435189 h 450630"/>
              <a:gd name="connsiteX805" fmla="*/ 886856 w 929554"/>
              <a:gd name="connsiteY805" fmla="*/ 435189 h 450630"/>
              <a:gd name="connsiteX806" fmla="*/ 886647 w 929554"/>
              <a:gd name="connsiteY806" fmla="*/ 434929 h 450630"/>
              <a:gd name="connsiteX807" fmla="*/ 886647 w 929554"/>
              <a:gd name="connsiteY807" fmla="*/ 434668 h 450630"/>
              <a:gd name="connsiteX808" fmla="*/ 886178 w 929554"/>
              <a:gd name="connsiteY808" fmla="*/ 434381 h 450630"/>
              <a:gd name="connsiteX809" fmla="*/ 885057 w 929554"/>
              <a:gd name="connsiteY809" fmla="*/ 434381 h 450630"/>
              <a:gd name="connsiteX810" fmla="*/ 884380 w 929554"/>
              <a:gd name="connsiteY810" fmla="*/ 434381 h 450630"/>
              <a:gd name="connsiteX811" fmla="*/ 882138 w 929554"/>
              <a:gd name="connsiteY811" fmla="*/ 433572 h 450630"/>
              <a:gd name="connsiteX812" fmla="*/ 881669 w 929554"/>
              <a:gd name="connsiteY812" fmla="*/ 433311 h 450630"/>
              <a:gd name="connsiteX813" fmla="*/ 881226 w 929554"/>
              <a:gd name="connsiteY813" fmla="*/ 432764 h 450630"/>
              <a:gd name="connsiteX814" fmla="*/ 881460 w 929554"/>
              <a:gd name="connsiteY814" fmla="*/ 432477 h 450630"/>
              <a:gd name="connsiteX815" fmla="*/ 882138 w 929554"/>
              <a:gd name="connsiteY815" fmla="*/ 431955 h 450630"/>
              <a:gd name="connsiteX816" fmla="*/ 882346 w 929554"/>
              <a:gd name="connsiteY816" fmla="*/ 431668 h 450630"/>
              <a:gd name="connsiteX817" fmla="*/ 882346 w 929554"/>
              <a:gd name="connsiteY817" fmla="*/ 430859 h 450630"/>
              <a:gd name="connsiteX818" fmla="*/ 882138 w 929554"/>
              <a:gd name="connsiteY818" fmla="*/ 430598 h 450630"/>
              <a:gd name="connsiteX819" fmla="*/ 881903 w 929554"/>
              <a:gd name="connsiteY819" fmla="*/ 430311 h 450630"/>
              <a:gd name="connsiteX820" fmla="*/ 881669 w 929554"/>
              <a:gd name="connsiteY820" fmla="*/ 430311 h 450630"/>
              <a:gd name="connsiteX821" fmla="*/ 881460 w 929554"/>
              <a:gd name="connsiteY821" fmla="*/ 430859 h 450630"/>
              <a:gd name="connsiteX822" fmla="*/ 881669 w 929554"/>
              <a:gd name="connsiteY822" fmla="*/ 431407 h 450630"/>
              <a:gd name="connsiteX823" fmla="*/ 881669 w 929554"/>
              <a:gd name="connsiteY823" fmla="*/ 431668 h 450630"/>
              <a:gd name="connsiteX824" fmla="*/ 881460 w 929554"/>
              <a:gd name="connsiteY824" fmla="*/ 431955 h 450630"/>
              <a:gd name="connsiteX825" fmla="*/ 881226 w 929554"/>
              <a:gd name="connsiteY825" fmla="*/ 431955 h 450630"/>
              <a:gd name="connsiteX826" fmla="*/ 880782 w 929554"/>
              <a:gd name="connsiteY826" fmla="*/ 431668 h 450630"/>
              <a:gd name="connsiteX827" fmla="*/ 880548 w 929554"/>
              <a:gd name="connsiteY827" fmla="*/ 431120 h 450630"/>
              <a:gd name="connsiteX828" fmla="*/ 880313 w 929554"/>
              <a:gd name="connsiteY828" fmla="*/ 430598 h 450630"/>
              <a:gd name="connsiteX829" fmla="*/ 879192 w 929554"/>
              <a:gd name="connsiteY829" fmla="*/ 430598 h 450630"/>
              <a:gd name="connsiteX830" fmla="*/ 878515 w 929554"/>
              <a:gd name="connsiteY830" fmla="*/ 429764 h 450630"/>
              <a:gd name="connsiteX831" fmla="*/ 878306 w 929554"/>
              <a:gd name="connsiteY831" fmla="*/ 429503 h 450630"/>
              <a:gd name="connsiteX832" fmla="*/ 878071 w 929554"/>
              <a:gd name="connsiteY832" fmla="*/ 429503 h 450630"/>
              <a:gd name="connsiteX833" fmla="*/ 877628 w 929554"/>
              <a:gd name="connsiteY833" fmla="*/ 429503 h 450630"/>
              <a:gd name="connsiteX834" fmla="*/ 877159 w 929554"/>
              <a:gd name="connsiteY834" fmla="*/ 428955 h 450630"/>
              <a:gd name="connsiteX835" fmla="*/ 876951 w 929554"/>
              <a:gd name="connsiteY835" fmla="*/ 428407 h 450630"/>
              <a:gd name="connsiteX836" fmla="*/ 876481 w 929554"/>
              <a:gd name="connsiteY836" fmla="*/ 427599 h 450630"/>
              <a:gd name="connsiteX837" fmla="*/ 876481 w 929554"/>
              <a:gd name="connsiteY837" fmla="*/ 427051 h 450630"/>
              <a:gd name="connsiteX838" fmla="*/ 876716 w 929554"/>
              <a:gd name="connsiteY838" fmla="*/ 426242 h 450630"/>
              <a:gd name="connsiteX839" fmla="*/ 876951 w 929554"/>
              <a:gd name="connsiteY839" fmla="*/ 425433 h 450630"/>
              <a:gd name="connsiteX840" fmla="*/ 877394 w 929554"/>
              <a:gd name="connsiteY840" fmla="*/ 425433 h 450630"/>
              <a:gd name="connsiteX841" fmla="*/ 877628 w 929554"/>
              <a:gd name="connsiteY841" fmla="*/ 424886 h 450630"/>
              <a:gd name="connsiteX842" fmla="*/ 877628 w 929554"/>
              <a:gd name="connsiteY842" fmla="*/ 424625 h 450630"/>
              <a:gd name="connsiteX843" fmla="*/ 877628 w 929554"/>
              <a:gd name="connsiteY843" fmla="*/ 423790 h 450630"/>
              <a:gd name="connsiteX844" fmla="*/ 877159 w 929554"/>
              <a:gd name="connsiteY844" fmla="*/ 423268 h 450630"/>
              <a:gd name="connsiteX845" fmla="*/ 876716 w 929554"/>
              <a:gd name="connsiteY845" fmla="*/ 422982 h 450630"/>
              <a:gd name="connsiteX846" fmla="*/ 876481 w 929554"/>
              <a:gd name="connsiteY846" fmla="*/ 422721 h 450630"/>
              <a:gd name="connsiteX847" fmla="*/ 876038 w 929554"/>
              <a:gd name="connsiteY847" fmla="*/ 422721 h 450630"/>
              <a:gd name="connsiteX848" fmla="*/ 875803 w 929554"/>
              <a:gd name="connsiteY848" fmla="*/ 422982 h 450630"/>
              <a:gd name="connsiteX849" fmla="*/ 876038 w 929554"/>
              <a:gd name="connsiteY849" fmla="*/ 423529 h 450630"/>
              <a:gd name="connsiteX850" fmla="*/ 876273 w 929554"/>
              <a:gd name="connsiteY850" fmla="*/ 424077 h 450630"/>
              <a:gd name="connsiteX851" fmla="*/ 876273 w 929554"/>
              <a:gd name="connsiteY851" fmla="*/ 424625 h 450630"/>
              <a:gd name="connsiteX852" fmla="*/ 876273 w 929554"/>
              <a:gd name="connsiteY852" fmla="*/ 425147 h 450630"/>
              <a:gd name="connsiteX853" fmla="*/ 876038 w 929554"/>
              <a:gd name="connsiteY853" fmla="*/ 425433 h 450630"/>
              <a:gd name="connsiteX854" fmla="*/ 875595 w 929554"/>
              <a:gd name="connsiteY854" fmla="*/ 425433 h 450630"/>
              <a:gd name="connsiteX855" fmla="*/ 874448 w 929554"/>
              <a:gd name="connsiteY855" fmla="*/ 425694 h 450630"/>
              <a:gd name="connsiteX856" fmla="*/ 873562 w 929554"/>
              <a:gd name="connsiteY856" fmla="*/ 425433 h 450630"/>
              <a:gd name="connsiteX857" fmla="*/ 873118 w 929554"/>
              <a:gd name="connsiteY857" fmla="*/ 424338 h 450630"/>
              <a:gd name="connsiteX858" fmla="*/ 874005 w 929554"/>
              <a:gd name="connsiteY858" fmla="*/ 422721 h 450630"/>
              <a:gd name="connsiteX859" fmla="*/ 873562 w 929554"/>
              <a:gd name="connsiteY859" fmla="*/ 422173 h 450630"/>
              <a:gd name="connsiteX860" fmla="*/ 872649 w 929554"/>
              <a:gd name="connsiteY860" fmla="*/ 421886 h 450630"/>
              <a:gd name="connsiteX861" fmla="*/ 871763 w 929554"/>
              <a:gd name="connsiteY861" fmla="*/ 421625 h 450630"/>
              <a:gd name="connsiteX862" fmla="*/ 871763 w 929554"/>
              <a:gd name="connsiteY862" fmla="*/ 420269 h 450630"/>
              <a:gd name="connsiteX863" fmla="*/ 871294 w 929554"/>
              <a:gd name="connsiteY863" fmla="*/ 418912 h 450630"/>
              <a:gd name="connsiteX864" fmla="*/ 871294 w 929554"/>
              <a:gd name="connsiteY864" fmla="*/ 418625 h 450630"/>
              <a:gd name="connsiteX865" fmla="*/ 871085 w 929554"/>
              <a:gd name="connsiteY865" fmla="*/ 418364 h 450630"/>
              <a:gd name="connsiteX866" fmla="*/ 870851 w 929554"/>
              <a:gd name="connsiteY866" fmla="*/ 418625 h 450630"/>
              <a:gd name="connsiteX867" fmla="*/ 870616 w 929554"/>
              <a:gd name="connsiteY867" fmla="*/ 418625 h 450630"/>
              <a:gd name="connsiteX868" fmla="*/ 869938 w 929554"/>
              <a:gd name="connsiteY868" fmla="*/ 419721 h 450630"/>
              <a:gd name="connsiteX869" fmla="*/ 869730 w 929554"/>
              <a:gd name="connsiteY869" fmla="*/ 420008 h 450630"/>
              <a:gd name="connsiteX870" fmla="*/ 869287 w 929554"/>
              <a:gd name="connsiteY870" fmla="*/ 420008 h 450630"/>
              <a:gd name="connsiteX871" fmla="*/ 868818 w 929554"/>
              <a:gd name="connsiteY871" fmla="*/ 419721 h 450630"/>
              <a:gd name="connsiteX872" fmla="*/ 868374 w 929554"/>
              <a:gd name="connsiteY872" fmla="*/ 419173 h 450630"/>
              <a:gd name="connsiteX873" fmla="*/ 868140 w 929554"/>
              <a:gd name="connsiteY873" fmla="*/ 418625 h 450630"/>
              <a:gd name="connsiteX874" fmla="*/ 867931 w 929554"/>
              <a:gd name="connsiteY874" fmla="*/ 418364 h 450630"/>
              <a:gd name="connsiteX875" fmla="*/ 867697 w 929554"/>
              <a:gd name="connsiteY875" fmla="*/ 418364 h 450630"/>
              <a:gd name="connsiteX876" fmla="*/ 867462 w 929554"/>
              <a:gd name="connsiteY876" fmla="*/ 418625 h 450630"/>
              <a:gd name="connsiteX877" fmla="*/ 867019 w 929554"/>
              <a:gd name="connsiteY877" fmla="*/ 418912 h 450630"/>
              <a:gd name="connsiteX878" fmla="*/ 866576 w 929554"/>
              <a:gd name="connsiteY878" fmla="*/ 418912 h 450630"/>
              <a:gd name="connsiteX879" fmla="*/ 866107 w 929554"/>
              <a:gd name="connsiteY879" fmla="*/ 418912 h 450630"/>
              <a:gd name="connsiteX880" fmla="*/ 865429 w 929554"/>
              <a:gd name="connsiteY880" fmla="*/ 418912 h 450630"/>
              <a:gd name="connsiteX881" fmla="*/ 864543 w 929554"/>
              <a:gd name="connsiteY881" fmla="*/ 418625 h 450630"/>
              <a:gd name="connsiteX882" fmla="*/ 863865 w 929554"/>
              <a:gd name="connsiteY882" fmla="*/ 418625 h 450630"/>
              <a:gd name="connsiteX883" fmla="*/ 862953 w 929554"/>
              <a:gd name="connsiteY883" fmla="*/ 418364 h 450630"/>
              <a:gd name="connsiteX884" fmla="*/ 862744 w 929554"/>
              <a:gd name="connsiteY884" fmla="*/ 418104 h 450630"/>
              <a:gd name="connsiteX885" fmla="*/ 862509 w 929554"/>
              <a:gd name="connsiteY885" fmla="*/ 417555 h 450630"/>
              <a:gd name="connsiteX886" fmla="*/ 862509 w 929554"/>
              <a:gd name="connsiteY886" fmla="*/ 416460 h 450630"/>
              <a:gd name="connsiteX887" fmla="*/ 861597 w 929554"/>
              <a:gd name="connsiteY887" fmla="*/ 415104 h 450630"/>
              <a:gd name="connsiteX888" fmla="*/ 861388 w 929554"/>
              <a:gd name="connsiteY888" fmla="*/ 413199 h 450630"/>
              <a:gd name="connsiteX889" fmla="*/ 861154 w 929554"/>
              <a:gd name="connsiteY889" fmla="*/ 413199 h 450630"/>
              <a:gd name="connsiteX890" fmla="*/ 860919 w 929554"/>
              <a:gd name="connsiteY890" fmla="*/ 412939 h 450630"/>
              <a:gd name="connsiteX891" fmla="*/ 860476 w 929554"/>
              <a:gd name="connsiteY891" fmla="*/ 413199 h 450630"/>
              <a:gd name="connsiteX892" fmla="*/ 860033 w 929554"/>
              <a:gd name="connsiteY892" fmla="*/ 413199 h 450630"/>
              <a:gd name="connsiteX893" fmla="*/ 860241 w 929554"/>
              <a:gd name="connsiteY893" fmla="*/ 412651 h 450630"/>
              <a:gd name="connsiteX894" fmla="*/ 860241 w 929554"/>
              <a:gd name="connsiteY894" fmla="*/ 412391 h 450630"/>
              <a:gd name="connsiteX895" fmla="*/ 860919 w 929554"/>
              <a:gd name="connsiteY895" fmla="*/ 412391 h 450630"/>
              <a:gd name="connsiteX896" fmla="*/ 860919 w 929554"/>
              <a:gd name="connsiteY896" fmla="*/ 412104 h 450630"/>
              <a:gd name="connsiteX897" fmla="*/ 861154 w 929554"/>
              <a:gd name="connsiteY897" fmla="*/ 412104 h 450630"/>
              <a:gd name="connsiteX898" fmla="*/ 861154 w 929554"/>
              <a:gd name="connsiteY898" fmla="*/ 411843 h 450630"/>
              <a:gd name="connsiteX899" fmla="*/ 860919 w 929554"/>
              <a:gd name="connsiteY899" fmla="*/ 411295 h 450630"/>
              <a:gd name="connsiteX900" fmla="*/ 860476 w 929554"/>
              <a:gd name="connsiteY900" fmla="*/ 411295 h 450630"/>
              <a:gd name="connsiteX901" fmla="*/ 860033 w 929554"/>
              <a:gd name="connsiteY901" fmla="*/ 411556 h 450630"/>
              <a:gd name="connsiteX902" fmla="*/ 859798 w 929554"/>
              <a:gd name="connsiteY902" fmla="*/ 412104 h 450630"/>
              <a:gd name="connsiteX903" fmla="*/ 859798 w 929554"/>
              <a:gd name="connsiteY903" fmla="*/ 412391 h 450630"/>
              <a:gd name="connsiteX904" fmla="*/ 859590 w 929554"/>
              <a:gd name="connsiteY904" fmla="*/ 412651 h 450630"/>
              <a:gd name="connsiteX905" fmla="*/ 859355 w 929554"/>
              <a:gd name="connsiteY905" fmla="*/ 413199 h 450630"/>
              <a:gd name="connsiteX906" fmla="*/ 859355 w 929554"/>
              <a:gd name="connsiteY906" fmla="*/ 414295 h 450630"/>
              <a:gd name="connsiteX907" fmla="*/ 859355 w 929554"/>
              <a:gd name="connsiteY907" fmla="*/ 415104 h 450630"/>
              <a:gd name="connsiteX908" fmla="*/ 859355 w 929554"/>
              <a:gd name="connsiteY908" fmla="*/ 415912 h 450630"/>
              <a:gd name="connsiteX909" fmla="*/ 859120 w 929554"/>
              <a:gd name="connsiteY909" fmla="*/ 416199 h 450630"/>
              <a:gd name="connsiteX910" fmla="*/ 858234 w 929554"/>
              <a:gd name="connsiteY910" fmla="*/ 415912 h 450630"/>
              <a:gd name="connsiteX911" fmla="*/ 857765 w 929554"/>
              <a:gd name="connsiteY911" fmla="*/ 415364 h 450630"/>
              <a:gd name="connsiteX912" fmla="*/ 857556 w 929554"/>
              <a:gd name="connsiteY912" fmla="*/ 415104 h 450630"/>
              <a:gd name="connsiteX913" fmla="*/ 857322 w 929554"/>
              <a:gd name="connsiteY913" fmla="*/ 414843 h 450630"/>
              <a:gd name="connsiteX914" fmla="*/ 857087 w 929554"/>
              <a:gd name="connsiteY914" fmla="*/ 414008 h 450630"/>
              <a:gd name="connsiteX915" fmla="*/ 857556 w 929554"/>
              <a:gd name="connsiteY915" fmla="*/ 413460 h 450630"/>
              <a:gd name="connsiteX916" fmla="*/ 858000 w 929554"/>
              <a:gd name="connsiteY916" fmla="*/ 413199 h 450630"/>
              <a:gd name="connsiteX917" fmla="*/ 858677 w 929554"/>
              <a:gd name="connsiteY917" fmla="*/ 412939 h 450630"/>
              <a:gd name="connsiteX918" fmla="*/ 859355 w 929554"/>
              <a:gd name="connsiteY918" fmla="*/ 412391 h 450630"/>
              <a:gd name="connsiteX919" fmla="*/ 859590 w 929554"/>
              <a:gd name="connsiteY919" fmla="*/ 412104 h 450630"/>
              <a:gd name="connsiteX920" fmla="*/ 859798 w 929554"/>
              <a:gd name="connsiteY920" fmla="*/ 411556 h 450630"/>
              <a:gd name="connsiteX921" fmla="*/ 859590 w 929554"/>
              <a:gd name="connsiteY921" fmla="*/ 411034 h 450630"/>
              <a:gd name="connsiteX922" fmla="*/ 859120 w 929554"/>
              <a:gd name="connsiteY922" fmla="*/ 410747 h 450630"/>
              <a:gd name="connsiteX923" fmla="*/ 858912 w 929554"/>
              <a:gd name="connsiteY923" fmla="*/ 410747 h 450630"/>
              <a:gd name="connsiteX924" fmla="*/ 858677 w 929554"/>
              <a:gd name="connsiteY924" fmla="*/ 411295 h 450630"/>
              <a:gd name="connsiteX925" fmla="*/ 858234 w 929554"/>
              <a:gd name="connsiteY925" fmla="*/ 411556 h 450630"/>
              <a:gd name="connsiteX926" fmla="*/ 858000 w 929554"/>
              <a:gd name="connsiteY926" fmla="*/ 411843 h 450630"/>
              <a:gd name="connsiteX927" fmla="*/ 856644 w 929554"/>
              <a:gd name="connsiteY927" fmla="*/ 412391 h 450630"/>
              <a:gd name="connsiteX928" fmla="*/ 855732 w 929554"/>
              <a:gd name="connsiteY928" fmla="*/ 412939 h 450630"/>
              <a:gd name="connsiteX929" fmla="*/ 855289 w 929554"/>
              <a:gd name="connsiteY929" fmla="*/ 412939 h 450630"/>
              <a:gd name="connsiteX930" fmla="*/ 854846 w 929554"/>
              <a:gd name="connsiteY930" fmla="*/ 412939 h 450630"/>
              <a:gd name="connsiteX931" fmla="*/ 854168 w 929554"/>
              <a:gd name="connsiteY931" fmla="*/ 412651 h 450630"/>
              <a:gd name="connsiteX932" fmla="*/ 853725 w 929554"/>
              <a:gd name="connsiteY932" fmla="*/ 411843 h 450630"/>
              <a:gd name="connsiteX933" fmla="*/ 853725 w 929554"/>
              <a:gd name="connsiteY933" fmla="*/ 411295 h 450630"/>
              <a:gd name="connsiteX934" fmla="*/ 854168 w 929554"/>
              <a:gd name="connsiteY934" fmla="*/ 410747 h 450630"/>
              <a:gd name="connsiteX935" fmla="*/ 854611 w 929554"/>
              <a:gd name="connsiteY935" fmla="*/ 410199 h 450630"/>
              <a:gd name="connsiteX936" fmla="*/ 854846 w 929554"/>
              <a:gd name="connsiteY936" fmla="*/ 409939 h 450630"/>
              <a:gd name="connsiteX937" fmla="*/ 854846 w 929554"/>
              <a:gd name="connsiteY937" fmla="*/ 409391 h 450630"/>
              <a:gd name="connsiteX938" fmla="*/ 854402 w 929554"/>
              <a:gd name="connsiteY938" fmla="*/ 408843 h 450630"/>
              <a:gd name="connsiteX939" fmla="*/ 853725 w 929554"/>
              <a:gd name="connsiteY939" fmla="*/ 408582 h 450630"/>
              <a:gd name="connsiteX940" fmla="*/ 853255 w 929554"/>
              <a:gd name="connsiteY940" fmla="*/ 408843 h 450630"/>
              <a:gd name="connsiteX941" fmla="*/ 852812 w 929554"/>
              <a:gd name="connsiteY941" fmla="*/ 408843 h 450630"/>
              <a:gd name="connsiteX942" fmla="*/ 851900 w 929554"/>
              <a:gd name="connsiteY942" fmla="*/ 408843 h 450630"/>
              <a:gd name="connsiteX943" fmla="*/ 851222 w 929554"/>
              <a:gd name="connsiteY943" fmla="*/ 408582 h 450630"/>
              <a:gd name="connsiteX944" fmla="*/ 851014 w 929554"/>
              <a:gd name="connsiteY944" fmla="*/ 408582 h 450630"/>
              <a:gd name="connsiteX945" fmla="*/ 850779 w 929554"/>
              <a:gd name="connsiteY945" fmla="*/ 408582 h 450630"/>
              <a:gd name="connsiteX946" fmla="*/ 850336 w 929554"/>
              <a:gd name="connsiteY946" fmla="*/ 408034 h 450630"/>
              <a:gd name="connsiteX947" fmla="*/ 849867 w 929554"/>
              <a:gd name="connsiteY947" fmla="*/ 407748 h 450630"/>
              <a:gd name="connsiteX948" fmla="*/ 849424 w 929554"/>
              <a:gd name="connsiteY948" fmla="*/ 407486 h 450630"/>
              <a:gd name="connsiteX949" fmla="*/ 848981 w 929554"/>
              <a:gd name="connsiteY949" fmla="*/ 407226 h 450630"/>
              <a:gd name="connsiteX950" fmla="*/ 848537 w 929554"/>
              <a:gd name="connsiteY950" fmla="*/ 407226 h 450630"/>
              <a:gd name="connsiteX951" fmla="*/ 848303 w 929554"/>
              <a:gd name="connsiteY951" fmla="*/ 407226 h 450630"/>
              <a:gd name="connsiteX952" fmla="*/ 847860 w 929554"/>
              <a:gd name="connsiteY952" fmla="*/ 406939 h 450630"/>
              <a:gd name="connsiteX953" fmla="*/ 847390 w 929554"/>
              <a:gd name="connsiteY953" fmla="*/ 406678 h 450630"/>
              <a:gd name="connsiteX954" fmla="*/ 846712 w 929554"/>
              <a:gd name="connsiteY954" fmla="*/ 406678 h 450630"/>
              <a:gd name="connsiteX955" fmla="*/ 846269 w 929554"/>
              <a:gd name="connsiteY955" fmla="*/ 406391 h 450630"/>
              <a:gd name="connsiteX956" fmla="*/ 846035 w 929554"/>
              <a:gd name="connsiteY956" fmla="*/ 406130 h 450630"/>
              <a:gd name="connsiteX957" fmla="*/ 845592 w 929554"/>
              <a:gd name="connsiteY957" fmla="*/ 405843 h 450630"/>
              <a:gd name="connsiteX958" fmla="*/ 844914 w 929554"/>
              <a:gd name="connsiteY958" fmla="*/ 405582 h 450630"/>
              <a:gd name="connsiteX959" fmla="*/ 844706 w 929554"/>
              <a:gd name="connsiteY959" fmla="*/ 405321 h 450630"/>
              <a:gd name="connsiteX960" fmla="*/ 844471 w 929554"/>
              <a:gd name="connsiteY960" fmla="*/ 405321 h 450630"/>
              <a:gd name="connsiteX961" fmla="*/ 844028 w 929554"/>
              <a:gd name="connsiteY961" fmla="*/ 405321 h 450630"/>
              <a:gd name="connsiteX962" fmla="*/ 843793 w 929554"/>
              <a:gd name="connsiteY962" fmla="*/ 405321 h 450630"/>
              <a:gd name="connsiteX963" fmla="*/ 843558 w 929554"/>
              <a:gd name="connsiteY963" fmla="*/ 405321 h 450630"/>
              <a:gd name="connsiteX964" fmla="*/ 843350 w 929554"/>
              <a:gd name="connsiteY964" fmla="*/ 405321 h 450630"/>
              <a:gd name="connsiteX965" fmla="*/ 843350 w 929554"/>
              <a:gd name="connsiteY965" fmla="*/ 405582 h 450630"/>
              <a:gd name="connsiteX966" fmla="*/ 843115 w 929554"/>
              <a:gd name="connsiteY966" fmla="*/ 405582 h 450630"/>
              <a:gd name="connsiteX967" fmla="*/ 842881 w 929554"/>
              <a:gd name="connsiteY967" fmla="*/ 405582 h 450630"/>
              <a:gd name="connsiteX968" fmla="*/ 842881 w 929554"/>
              <a:gd name="connsiteY968" fmla="*/ 406130 h 450630"/>
              <a:gd name="connsiteX969" fmla="*/ 842881 w 929554"/>
              <a:gd name="connsiteY969" fmla="*/ 406391 h 450630"/>
              <a:gd name="connsiteX970" fmla="*/ 842672 w 929554"/>
              <a:gd name="connsiteY970" fmla="*/ 406939 h 450630"/>
              <a:gd name="connsiteX971" fmla="*/ 842438 w 929554"/>
              <a:gd name="connsiteY971" fmla="*/ 407226 h 450630"/>
              <a:gd name="connsiteX972" fmla="*/ 841994 w 929554"/>
              <a:gd name="connsiteY972" fmla="*/ 407226 h 450630"/>
              <a:gd name="connsiteX973" fmla="*/ 841317 w 929554"/>
              <a:gd name="connsiteY973" fmla="*/ 407748 h 450630"/>
              <a:gd name="connsiteX974" fmla="*/ 840847 w 929554"/>
              <a:gd name="connsiteY974" fmla="*/ 408582 h 450630"/>
              <a:gd name="connsiteX975" fmla="*/ 841082 w 929554"/>
              <a:gd name="connsiteY975" fmla="*/ 410747 h 450630"/>
              <a:gd name="connsiteX976" fmla="*/ 840847 w 929554"/>
              <a:gd name="connsiteY976" fmla="*/ 413199 h 450630"/>
              <a:gd name="connsiteX977" fmla="*/ 840639 w 929554"/>
              <a:gd name="connsiteY977" fmla="*/ 414295 h 450630"/>
              <a:gd name="connsiteX978" fmla="*/ 839727 w 929554"/>
              <a:gd name="connsiteY978" fmla="*/ 415104 h 450630"/>
              <a:gd name="connsiteX979" fmla="*/ 839283 w 929554"/>
              <a:gd name="connsiteY979" fmla="*/ 414843 h 450630"/>
              <a:gd name="connsiteX980" fmla="*/ 839049 w 929554"/>
              <a:gd name="connsiteY980" fmla="*/ 414008 h 450630"/>
              <a:gd name="connsiteX981" fmla="*/ 839283 w 929554"/>
              <a:gd name="connsiteY981" fmla="*/ 412651 h 450630"/>
              <a:gd name="connsiteX982" fmla="*/ 839049 w 929554"/>
              <a:gd name="connsiteY982" fmla="*/ 412104 h 450630"/>
              <a:gd name="connsiteX983" fmla="*/ 838606 w 929554"/>
              <a:gd name="connsiteY983" fmla="*/ 412104 h 450630"/>
              <a:gd name="connsiteX984" fmla="*/ 837693 w 929554"/>
              <a:gd name="connsiteY984" fmla="*/ 412104 h 450630"/>
              <a:gd name="connsiteX985" fmla="*/ 837250 w 929554"/>
              <a:gd name="connsiteY985" fmla="*/ 412651 h 450630"/>
              <a:gd name="connsiteX986" fmla="*/ 837016 w 929554"/>
              <a:gd name="connsiteY986" fmla="*/ 413199 h 450630"/>
              <a:gd name="connsiteX987" fmla="*/ 837250 w 929554"/>
              <a:gd name="connsiteY987" fmla="*/ 413460 h 450630"/>
              <a:gd name="connsiteX988" fmla="*/ 837485 w 929554"/>
              <a:gd name="connsiteY988" fmla="*/ 414008 h 450630"/>
              <a:gd name="connsiteX989" fmla="*/ 837928 w 929554"/>
              <a:gd name="connsiteY989" fmla="*/ 415104 h 450630"/>
              <a:gd name="connsiteX990" fmla="*/ 837693 w 929554"/>
              <a:gd name="connsiteY990" fmla="*/ 415912 h 450630"/>
              <a:gd name="connsiteX991" fmla="*/ 837693 w 929554"/>
              <a:gd name="connsiteY991" fmla="*/ 416460 h 450630"/>
              <a:gd name="connsiteX992" fmla="*/ 837485 w 929554"/>
              <a:gd name="connsiteY992" fmla="*/ 416721 h 450630"/>
              <a:gd name="connsiteX993" fmla="*/ 836573 w 929554"/>
              <a:gd name="connsiteY993" fmla="*/ 417008 h 450630"/>
              <a:gd name="connsiteX994" fmla="*/ 834774 w 929554"/>
              <a:gd name="connsiteY994" fmla="*/ 416721 h 450630"/>
              <a:gd name="connsiteX995" fmla="*/ 834331 w 929554"/>
              <a:gd name="connsiteY995" fmla="*/ 416460 h 450630"/>
              <a:gd name="connsiteX996" fmla="*/ 833861 w 929554"/>
              <a:gd name="connsiteY996" fmla="*/ 415912 h 450630"/>
              <a:gd name="connsiteX997" fmla="*/ 832975 w 929554"/>
              <a:gd name="connsiteY997" fmla="*/ 415364 h 450630"/>
              <a:gd name="connsiteX998" fmla="*/ 832506 w 929554"/>
              <a:gd name="connsiteY998" fmla="*/ 415364 h 450630"/>
              <a:gd name="connsiteX999" fmla="*/ 832298 w 929554"/>
              <a:gd name="connsiteY999" fmla="*/ 415364 h 450630"/>
              <a:gd name="connsiteX1000" fmla="*/ 832063 w 929554"/>
              <a:gd name="connsiteY1000" fmla="*/ 416199 h 450630"/>
              <a:gd name="connsiteX1001" fmla="*/ 831620 w 929554"/>
              <a:gd name="connsiteY1001" fmla="*/ 416460 h 450630"/>
              <a:gd name="connsiteX1002" fmla="*/ 830707 w 929554"/>
              <a:gd name="connsiteY1002" fmla="*/ 417008 h 450630"/>
              <a:gd name="connsiteX1003" fmla="*/ 829352 w 929554"/>
              <a:gd name="connsiteY1003" fmla="*/ 417555 h 450630"/>
              <a:gd name="connsiteX1004" fmla="*/ 828674 w 929554"/>
              <a:gd name="connsiteY1004" fmla="*/ 417817 h 450630"/>
              <a:gd name="connsiteX1005" fmla="*/ 828231 w 929554"/>
              <a:gd name="connsiteY1005" fmla="*/ 417817 h 450630"/>
              <a:gd name="connsiteX1006" fmla="*/ 827996 w 929554"/>
              <a:gd name="connsiteY1006" fmla="*/ 417817 h 450630"/>
              <a:gd name="connsiteX1007" fmla="*/ 827319 w 929554"/>
              <a:gd name="connsiteY1007" fmla="*/ 417555 h 450630"/>
              <a:gd name="connsiteX1008" fmla="*/ 826198 w 929554"/>
              <a:gd name="connsiteY1008" fmla="*/ 417555 h 450630"/>
              <a:gd name="connsiteX1009" fmla="*/ 825311 w 929554"/>
              <a:gd name="connsiteY1009" fmla="*/ 417817 h 450630"/>
              <a:gd name="connsiteX1010" fmla="*/ 824399 w 929554"/>
              <a:gd name="connsiteY1010" fmla="*/ 418104 h 450630"/>
              <a:gd name="connsiteX1011" fmla="*/ 821688 w 929554"/>
              <a:gd name="connsiteY1011" fmla="*/ 417269 h 450630"/>
              <a:gd name="connsiteX1012" fmla="*/ 820124 w 929554"/>
              <a:gd name="connsiteY1012" fmla="*/ 417817 h 450630"/>
              <a:gd name="connsiteX1013" fmla="*/ 818768 w 929554"/>
              <a:gd name="connsiteY1013" fmla="*/ 417269 h 450630"/>
              <a:gd name="connsiteX1014" fmla="*/ 818299 w 929554"/>
              <a:gd name="connsiteY1014" fmla="*/ 417269 h 450630"/>
              <a:gd name="connsiteX1015" fmla="*/ 817856 w 929554"/>
              <a:gd name="connsiteY1015" fmla="*/ 417269 h 450630"/>
              <a:gd name="connsiteX1016" fmla="*/ 817622 w 929554"/>
              <a:gd name="connsiteY1016" fmla="*/ 417008 h 450630"/>
              <a:gd name="connsiteX1017" fmla="*/ 817622 w 929554"/>
              <a:gd name="connsiteY1017" fmla="*/ 416721 h 450630"/>
              <a:gd name="connsiteX1018" fmla="*/ 817856 w 929554"/>
              <a:gd name="connsiteY1018" fmla="*/ 415912 h 450630"/>
              <a:gd name="connsiteX1019" fmla="*/ 818091 w 929554"/>
              <a:gd name="connsiteY1019" fmla="*/ 415651 h 450630"/>
              <a:gd name="connsiteX1020" fmla="*/ 818091 w 929554"/>
              <a:gd name="connsiteY1020" fmla="*/ 415364 h 450630"/>
              <a:gd name="connsiteX1021" fmla="*/ 817856 w 929554"/>
              <a:gd name="connsiteY1021" fmla="*/ 415104 h 450630"/>
              <a:gd name="connsiteX1022" fmla="*/ 817622 w 929554"/>
              <a:gd name="connsiteY1022" fmla="*/ 415104 h 450630"/>
              <a:gd name="connsiteX1023" fmla="*/ 817413 w 929554"/>
              <a:gd name="connsiteY1023" fmla="*/ 415364 h 450630"/>
              <a:gd name="connsiteX1024" fmla="*/ 817178 w 929554"/>
              <a:gd name="connsiteY1024" fmla="*/ 415651 h 450630"/>
              <a:gd name="connsiteX1025" fmla="*/ 817178 w 929554"/>
              <a:gd name="connsiteY1025" fmla="*/ 415912 h 450630"/>
              <a:gd name="connsiteX1026" fmla="*/ 816735 w 929554"/>
              <a:gd name="connsiteY1026" fmla="*/ 416199 h 450630"/>
              <a:gd name="connsiteX1027" fmla="*/ 816058 w 929554"/>
              <a:gd name="connsiteY1027" fmla="*/ 416199 h 450630"/>
              <a:gd name="connsiteX1028" fmla="*/ 815380 w 929554"/>
              <a:gd name="connsiteY1028" fmla="*/ 416721 h 450630"/>
              <a:gd name="connsiteX1029" fmla="*/ 814702 w 929554"/>
              <a:gd name="connsiteY1029" fmla="*/ 416721 h 450630"/>
              <a:gd name="connsiteX1030" fmla="*/ 814024 w 929554"/>
              <a:gd name="connsiteY1030" fmla="*/ 416721 h 450630"/>
              <a:gd name="connsiteX1031" fmla="*/ 813581 w 929554"/>
              <a:gd name="connsiteY1031" fmla="*/ 416721 h 450630"/>
              <a:gd name="connsiteX1032" fmla="*/ 813112 w 929554"/>
              <a:gd name="connsiteY1032" fmla="*/ 416460 h 450630"/>
              <a:gd name="connsiteX1033" fmla="*/ 813347 w 929554"/>
              <a:gd name="connsiteY1033" fmla="*/ 415651 h 450630"/>
              <a:gd name="connsiteX1034" fmla="*/ 813112 w 929554"/>
              <a:gd name="connsiteY1034" fmla="*/ 414843 h 450630"/>
              <a:gd name="connsiteX1035" fmla="*/ 813112 w 929554"/>
              <a:gd name="connsiteY1035" fmla="*/ 414295 h 450630"/>
              <a:gd name="connsiteX1036" fmla="*/ 812903 w 929554"/>
              <a:gd name="connsiteY1036" fmla="*/ 413747 h 450630"/>
              <a:gd name="connsiteX1037" fmla="*/ 812669 w 929554"/>
              <a:gd name="connsiteY1037" fmla="*/ 413747 h 450630"/>
              <a:gd name="connsiteX1038" fmla="*/ 812434 w 929554"/>
              <a:gd name="connsiteY1038" fmla="*/ 414008 h 450630"/>
              <a:gd name="connsiteX1039" fmla="*/ 812226 w 929554"/>
              <a:gd name="connsiteY1039" fmla="*/ 414295 h 450630"/>
              <a:gd name="connsiteX1040" fmla="*/ 811548 w 929554"/>
              <a:gd name="connsiteY1040" fmla="*/ 414843 h 450630"/>
              <a:gd name="connsiteX1041" fmla="*/ 811548 w 929554"/>
              <a:gd name="connsiteY1041" fmla="*/ 415104 h 450630"/>
              <a:gd name="connsiteX1042" fmla="*/ 811079 w 929554"/>
              <a:gd name="connsiteY1042" fmla="*/ 415364 h 450630"/>
              <a:gd name="connsiteX1043" fmla="*/ 810193 w 929554"/>
              <a:gd name="connsiteY1043" fmla="*/ 415912 h 450630"/>
              <a:gd name="connsiteX1044" fmla="*/ 809515 w 929554"/>
              <a:gd name="connsiteY1044" fmla="*/ 416199 h 450630"/>
              <a:gd name="connsiteX1045" fmla="*/ 808837 w 929554"/>
              <a:gd name="connsiteY1045" fmla="*/ 416199 h 450630"/>
              <a:gd name="connsiteX1046" fmla="*/ 808602 w 929554"/>
              <a:gd name="connsiteY1046" fmla="*/ 415651 h 450630"/>
              <a:gd name="connsiteX1047" fmla="*/ 808394 w 929554"/>
              <a:gd name="connsiteY1047" fmla="*/ 415104 h 450630"/>
              <a:gd name="connsiteX1048" fmla="*/ 808159 w 929554"/>
              <a:gd name="connsiteY1048" fmla="*/ 414295 h 450630"/>
              <a:gd name="connsiteX1049" fmla="*/ 808602 w 929554"/>
              <a:gd name="connsiteY1049" fmla="*/ 414008 h 450630"/>
              <a:gd name="connsiteX1050" fmla="*/ 808602 w 929554"/>
              <a:gd name="connsiteY1050" fmla="*/ 413460 h 450630"/>
              <a:gd name="connsiteX1051" fmla="*/ 808602 w 929554"/>
              <a:gd name="connsiteY1051" fmla="*/ 412391 h 450630"/>
              <a:gd name="connsiteX1052" fmla="*/ 808394 w 929554"/>
              <a:gd name="connsiteY1052" fmla="*/ 411556 h 450630"/>
              <a:gd name="connsiteX1053" fmla="*/ 808159 w 929554"/>
              <a:gd name="connsiteY1053" fmla="*/ 411034 h 450630"/>
              <a:gd name="connsiteX1054" fmla="*/ 808159 w 929554"/>
              <a:gd name="connsiteY1054" fmla="*/ 410486 h 450630"/>
              <a:gd name="connsiteX1055" fmla="*/ 807925 w 929554"/>
              <a:gd name="connsiteY1055" fmla="*/ 410199 h 450630"/>
              <a:gd name="connsiteX1056" fmla="*/ 807925 w 929554"/>
              <a:gd name="connsiteY1056" fmla="*/ 409939 h 450630"/>
              <a:gd name="connsiteX1057" fmla="*/ 807482 w 929554"/>
              <a:gd name="connsiteY1057" fmla="*/ 409391 h 450630"/>
              <a:gd name="connsiteX1058" fmla="*/ 807038 w 929554"/>
              <a:gd name="connsiteY1058" fmla="*/ 409391 h 450630"/>
              <a:gd name="connsiteX1059" fmla="*/ 806804 w 929554"/>
              <a:gd name="connsiteY1059" fmla="*/ 409130 h 450630"/>
              <a:gd name="connsiteX1060" fmla="*/ 806126 w 929554"/>
              <a:gd name="connsiteY1060" fmla="*/ 409130 h 450630"/>
              <a:gd name="connsiteX1061" fmla="*/ 805683 w 929554"/>
              <a:gd name="connsiteY1061" fmla="*/ 409130 h 450630"/>
              <a:gd name="connsiteX1062" fmla="*/ 805240 w 929554"/>
              <a:gd name="connsiteY1062" fmla="*/ 409130 h 450630"/>
              <a:gd name="connsiteX1063" fmla="*/ 805005 w 929554"/>
              <a:gd name="connsiteY1063" fmla="*/ 409130 h 450630"/>
              <a:gd name="connsiteX1064" fmla="*/ 804562 w 929554"/>
              <a:gd name="connsiteY1064" fmla="*/ 408843 h 450630"/>
              <a:gd name="connsiteX1065" fmla="*/ 804328 w 929554"/>
              <a:gd name="connsiteY1065" fmla="*/ 408295 h 450630"/>
              <a:gd name="connsiteX1066" fmla="*/ 804093 w 929554"/>
              <a:gd name="connsiteY1066" fmla="*/ 408034 h 450630"/>
              <a:gd name="connsiteX1067" fmla="*/ 803650 w 929554"/>
              <a:gd name="connsiteY1067" fmla="*/ 407748 h 450630"/>
              <a:gd name="connsiteX1068" fmla="*/ 803206 w 929554"/>
              <a:gd name="connsiteY1068" fmla="*/ 408034 h 450630"/>
              <a:gd name="connsiteX1069" fmla="*/ 802972 w 929554"/>
              <a:gd name="connsiteY1069" fmla="*/ 408582 h 450630"/>
              <a:gd name="connsiteX1070" fmla="*/ 802972 w 929554"/>
              <a:gd name="connsiteY1070" fmla="*/ 409130 h 450630"/>
              <a:gd name="connsiteX1071" fmla="*/ 802737 w 929554"/>
              <a:gd name="connsiteY1071" fmla="*/ 409391 h 450630"/>
              <a:gd name="connsiteX1072" fmla="*/ 802529 w 929554"/>
              <a:gd name="connsiteY1072" fmla="*/ 409652 h 450630"/>
              <a:gd name="connsiteX1073" fmla="*/ 802060 w 929554"/>
              <a:gd name="connsiteY1073" fmla="*/ 409652 h 450630"/>
              <a:gd name="connsiteX1074" fmla="*/ 801616 w 929554"/>
              <a:gd name="connsiteY1074" fmla="*/ 409652 h 450630"/>
              <a:gd name="connsiteX1075" fmla="*/ 801173 w 929554"/>
              <a:gd name="connsiteY1075" fmla="*/ 409939 h 450630"/>
              <a:gd name="connsiteX1076" fmla="*/ 800730 w 929554"/>
              <a:gd name="connsiteY1076" fmla="*/ 410486 h 450630"/>
              <a:gd name="connsiteX1077" fmla="*/ 800495 w 929554"/>
              <a:gd name="connsiteY1077" fmla="*/ 411034 h 450630"/>
              <a:gd name="connsiteX1078" fmla="*/ 800261 w 929554"/>
              <a:gd name="connsiteY1078" fmla="*/ 411843 h 450630"/>
              <a:gd name="connsiteX1079" fmla="*/ 800052 w 929554"/>
              <a:gd name="connsiteY1079" fmla="*/ 412104 h 450630"/>
              <a:gd name="connsiteX1080" fmla="*/ 800052 w 929554"/>
              <a:gd name="connsiteY1080" fmla="*/ 412391 h 450630"/>
              <a:gd name="connsiteX1081" fmla="*/ 799818 w 929554"/>
              <a:gd name="connsiteY1081" fmla="*/ 412651 h 450630"/>
              <a:gd name="connsiteX1082" fmla="*/ 799375 w 929554"/>
              <a:gd name="connsiteY1082" fmla="*/ 412939 h 450630"/>
              <a:gd name="connsiteX1083" fmla="*/ 798905 w 929554"/>
              <a:gd name="connsiteY1083" fmla="*/ 412939 h 450630"/>
              <a:gd name="connsiteX1084" fmla="*/ 798462 w 929554"/>
              <a:gd name="connsiteY1084" fmla="*/ 412939 h 450630"/>
              <a:gd name="connsiteX1085" fmla="*/ 798019 w 929554"/>
              <a:gd name="connsiteY1085" fmla="*/ 412651 h 450630"/>
              <a:gd name="connsiteX1086" fmla="*/ 797550 w 929554"/>
              <a:gd name="connsiteY1086" fmla="*/ 412651 h 450630"/>
              <a:gd name="connsiteX1087" fmla="*/ 797341 w 929554"/>
              <a:gd name="connsiteY1087" fmla="*/ 412391 h 450630"/>
              <a:gd name="connsiteX1088" fmla="*/ 796872 w 929554"/>
              <a:gd name="connsiteY1088" fmla="*/ 412104 h 450630"/>
              <a:gd name="connsiteX1089" fmla="*/ 796429 w 929554"/>
              <a:gd name="connsiteY1089" fmla="*/ 412104 h 450630"/>
              <a:gd name="connsiteX1090" fmla="*/ 795751 w 929554"/>
              <a:gd name="connsiteY1090" fmla="*/ 412391 h 450630"/>
              <a:gd name="connsiteX1091" fmla="*/ 795308 w 929554"/>
              <a:gd name="connsiteY1091" fmla="*/ 412651 h 450630"/>
              <a:gd name="connsiteX1092" fmla="*/ 794630 w 929554"/>
              <a:gd name="connsiteY1092" fmla="*/ 413747 h 450630"/>
              <a:gd name="connsiteX1093" fmla="*/ 793718 w 929554"/>
              <a:gd name="connsiteY1093" fmla="*/ 414843 h 450630"/>
              <a:gd name="connsiteX1094" fmla="*/ 792362 w 929554"/>
              <a:gd name="connsiteY1094" fmla="*/ 415364 h 450630"/>
              <a:gd name="connsiteX1095" fmla="*/ 791033 w 929554"/>
              <a:gd name="connsiteY1095" fmla="*/ 415364 h 450630"/>
              <a:gd name="connsiteX1096" fmla="*/ 790564 w 929554"/>
              <a:gd name="connsiteY1096" fmla="*/ 415364 h 450630"/>
              <a:gd name="connsiteX1097" fmla="*/ 790121 w 929554"/>
              <a:gd name="connsiteY1097" fmla="*/ 414843 h 450630"/>
              <a:gd name="connsiteX1098" fmla="*/ 789000 w 929554"/>
              <a:gd name="connsiteY1098" fmla="*/ 414295 h 450630"/>
              <a:gd name="connsiteX1099" fmla="*/ 788531 w 929554"/>
              <a:gd name="connsiteY1099" fmla="*/ 414008 h 450630"/>
              <a:gd name="connsiteX1100" fmla="*/ 788087 w 929554"/>
              <a:gd name="connsiteY1100" fmla="*/ 414008 h 450630"/>
              <a:gd name="connsiteX1101" fmla="*/ 787175 w 929554"/>
              <a:gd name="connsiteY1101" fmla="*/ 414008 h 450630"/>
              <a:gd name="connsiteX1102" fmla="*/ 786054 w 929554"/>
              <a:gd name="connsiteY1102" fmla="*/ 414556 h 450630"/>
              <a:gd name="connsiteX1103" fmla="*/ 785377 w 929554"/>
              <a:gd name="connsiteY1103" fmla="*/ 415651 h 450630"/>
              <a:gd name="connsiteX1104" fmla="*/ 785377 w 929554"/>
              <a:gd name="connsiteY1104" fmla="*/ 416721 h 450630"/>
              <a:gd name="connsiteX1105" fmla="*/ 785377 w 929554"/>
              <a:gd name="connsiteY1105" fmla="*/ 417008 h 450630"/>
              <a:gd name="connsiteX1106" fmla="*/ 785846 w 929554"/>
              <a:gd name="connsiteY1106" fmla="*/ 417555 h 450630"/>
              <a:gd name="connsiteX1107" fmla="*/ 786289 w 929554"/>
              <a:gd name="connsiteY1107" fmla="*/ 418364 h 450630"/>
              <a:gd name="connsiteX1108" fmla="*/ 786497 w 929554"/>
              <a:gd name="connsiteY1108" fmla="*/ 418625 h 450630"/>
              <a:gd name="connsiteX1109" fmla="*/ 786497 w 929554"/>
              <a:gd name="connsiteY1109" fmla="*/ 418912 h 450630"/>
              <a:gd name="connsiteX1110" fmla="*/ 786497 w 929554"/>
              <a:gd name="connsiteY1110" fmla="*/ 419173 h 450630"/>
              <a:gd name="connsiteX1111" fmla="*/ 786289 w 929554"/>
              <a:gd name="connsiteY1111" fmla="*/ 419721 h 450630"/>
              <a:gd name="connsiteX1112" fmla="*/ 785846 w 929554"/>
              <a:gd name="connsiteY1112" fmla="*/ 420008 h 450630"/>
              <a:gd name="connsiteX1113" fmla="*/ 785168 w 929554"/>
              <a:gd name="connsiteY1113" fmla="*/ 420529 h 450630"/>
              <a:gd name="connsiteX1114" fmla="*/ 784490 w 929554"/>
              <a:gd name="connsiteY1114" fmla="*/ 420529 h 450630"/>
              <a:gd name="connsiteX1115" fmla="*/ 783813 w 929554"/>
              <a:gd name="connsiteY1115" fmla="*/ 420269 h 450630"/>
              <a:gd name="connsiteX1116" fmla="*/ 783343 w 929554"/>
              <a:gd name="connsiteY1116" fmla="*/ 420008 h 450630"/>
              <a:gd name="connsiteX1117" fmla="*/ 783135 w 929554"/>
              <a:gd name="connsiteY1117" fmla="*/ 420008 h 450630"/>
              <a:gd name="connsiteX1118" fmla="*/ 782457 w 929554"/>
              <a:gd name="connsiteY1118" fmla="*/ 419173 h 450630"/>
              <a:gd name="connsiteX1119" fmla="*/ 782222 w 929554"/>
              <a:gd name="connsiteY1119" fmla="*/ 418912 h 450630"/>
              <a:gd name="connsiteX1120" fmla="*/ 781102 w 929554"/>
              <a:gd name="connsiteY1120" fmla="*/ 418625 h 450630"/>
              <a:gd name="connsiteX1121" fmla="*/ 780658 w 929554"/>
              <a:gd name="connsiteY1121" fmla="*/ 418625 h 450630"/>
              <a:gd name="connsiteX1122" fmla="*/ 779303 w 929554"/>
              <a:gd name="connsiteY1122" fmla="*/ 418912 h 450630"/>
              <a:gd name="connsiteX1123" fmla="*/ 778834 w 929554"/>
              <a:gd name="connsiteY1123" fmla="*/ 419173 h 450630"/>
              <a:gd name="connsiteX1124" fmla="*/ 778834 w 929554"/>
              <a:gd name="connsiteY1124" fmla="*/ 419460 h 450630"/>
              <a:gd name="connsiteX1125" fmla="*/ 779068 w 929554"/>
              <a:gd name="connsiteY1125" fmla="*/ 420008 h 450630"/>
              <a:gd name="connsiteX1126" fmla="*/ 779068 w 929554"/>
              <a:gd name="connsiteY1126" fmla="*/ 420269 h 450630"/>
              <a:gd name="connsiteX1127" fmla="*/ 779068 w 929554"/>
              <a:gd name="connsiteY1127" fmla="*/ 420816 h 450630"/>
              <a:gd name="connsiteX1128" fmla="*/ 779068 w 929554"/>
              <a:gd name="connsiteY1128" fmla="*/ 421077 h 450630"/>
              <a:gd name="connsiteX1129" fmla="*/ 779068 w 929554"/>
              <a:gd name="connsiteY1129" fmla="*/ 421364 h 450630"/>
              <a:gd name="connsiteX1130" fmla="*/ 778834 w 929554"/>
              <a:gd name="connsiteY1130" fmla="*/ 421625 h 450630"/>
              <a:gd name="connsiteX1131" fmla="*/ 778156 w 929554"/>
              <a:gd name="connsiteY1131" fmla="*/ 421886 h 450630"/>
              <a:gd name="connsiteX1132" fmla="*/ 777713 w 929554"/>
              <a:gd name="connsiteY1132" fmla="*/ 421886 h 450630"/>
              <a:gd name="connsiteX1133" fmla="*/ 777270 w 929554"/>
              <a:gd name="connsiteY1133" fmla="*/ 421886 h 450630"/>
              <a:gd name="connsiteX1134" fmla="*/ 776800 w 929554"/>
              <a:gd name="connsiteY1134" fmla="*/ 421886 h 450630"/>
              <a:gd name="connsiteX1135" fmla="*/ 776357 w 929554"/>
              <a:gd name="connsiteY1135" fmla="*/ 421364 h 450630"/>
              <a:gd name="connsiteX1136" fmla="*/ 776149 w 929554"/>
              <a:gd name="connsiteY1136" fmla="*/ 421364 h 450630"/>
              <a:gd name="connsiteX1137" fmla="*/ 775914 w 929554"/>
              <a:gd name="connsiteY1137" fmla="*/ 421077 h 450630"/>
              <a:gd name="connsiteX1138" fmla="*/ 775236 w 929554"/>
              <a:gd name="connsiteY1138" fmla="*/ 420269 h 450630"/>
              <a:gd name="connsiteX1139" fmla="*/ 774793 w 929554"/>
              <a:gd name="connsiteY1139" fmla="*/ 420008 h 450630"/>
              <a:gd name="connsiteX1140" fmla="*/ 774559 w 929554"/>
              <a:gd name="connsiteY1140" fmla="*/ 420008 h 450630"/>
              <a:gd name="connsiteX1141" fmla="*/ 773881 w 929554"/>
              <a:gd name="connsiteY1141" fmla="*/ 419721 h 450630"/>
              <a:gd name="connsiteX1142" fmla="*/ 773203 w 929554"/>
              <a:gd name="connsiteY1142" fmla="*/ 419173 h 450630"/>
              <a:gd name="connsiteX1143" fmla="*/ 772291 w 929554"/>
              <a:gd name="connsiteY1143" fmla="*/ 418625 h 450630"/>
              <a:gd name="connsiteX1144" fmla="*/ 772082 w 929554"/>
              <a:gd name="connsiteY1144" fmla="*/ 418364 h 450630"/>
              <a:gd name="connsiteX1145" fmla="*/ 771848 w 929554"/>
              <a:gd name="connsiteY1145" fmla="*/ 418104 h 450630"/>
              <a:gd name="connsiteX1146" fmla="*/ 770961 w 929554"/>
              <a:gd name="connsiteY1146" fmla="*/ 417817 h 450630"/>
              <a:gd name="connsiteX1147" fmla="*/ 769814 w 929554"/>
              <a:gd name="connsiteY1147" fmla="*/ 417008 h 450630"/>
              <a:gd name="connsiteX1148" fmla="*/ 768459 w 929554"/>
              <a:gd name="connsiteY1148" fmla="*/ 415912 h 450630"/>
              <a:gd name="connsiteX1149" fmla="*/ 768016 w 929554"/>
              <a:gd name="connsiteY1149" fmla="*/ 415651 h 450630"/>
              <a:gd name="connsiteX1150" fmla="*/ 767573 w 929554"/>
              <a:gd name="connsiteY1150" fmla="*/ 415364 h 450630"/>
              <a:gd name="connsiteX1151" fmla="*/ 767104 w 929554"/>
              <a:gd name="connsiteY1151" fmla="*/ 415364 h 450630"/>
              <a:gd name="connsiteX1152" fmla="*/ 766895 w 929554"/>
              <a:gd name="connsiteY1152" fmla="*/ 415651 h 450630"/>
              <a:gd name="connsiteX1153" fmla="*/ 766660 w 929554"/>
              <a:gd name="connsiteY1153" fmla="*/ 416199 h 450630"/>
              <a:gd name="connsiteX1154" fmla="*/ 766452 w 929554"/>
              <a:gd name="connsiteY1154" fmla="*/ 416721 h 450630"/>
              <a:gd name="connsiteX1155" fmla="*/ 766452 w 929554"/>
              <a:gd name="connsiteY1155" fmla="*/ 417269 h 450630"/>
              <a:gd name="connsiteX1156" fmla="*/ 765983 w 929554"/>
              <a:gd name="connsiteY1156" fmla="*/ 418625 h 450630"/>
              <a:gd name="connsiteX1157" fmla="*/ 765540 w 929554"/>
              <a:gd name="connsiteY1157" fmla="*/ 418625 h 450630"/>
              <a:gd name="connsiteX1158" fmla="*/ 764627 w 929554"/>
              <a:gd name="connsiteY1158" fmla="*/ 418912 h 450630"/>
              <a:gd name="connsiteX1159" fmla="*/ 762594 w 929554"/>
              <a:gd name="connsiteY1159" fmla="*/ 419173 h 450630"/>
              <a:gd name="connsiteX1160" fmla="*/ 761265 w 929554"/>
              <a:gd name="connsiteY1160" fmla="*/ 419721 h 450630"/>
              <a:gd name="connsiteX1161" fmla="*/ 761030 w 929554"/>
              <a:gd name="connsiteY1161" fmla="*/ 419173 h 450630"/>
              <a:gd name="connsiteX1162" fmla="*/ 761265 w 929554"/>
              <a:gd name="connsiteY1162" fmla="*/ 418912 h 450630"/>
              <a:gd name="connsiteX1163" fmla="*/ 761265 w 929554"/>
              <a:gd name="connsiteY1163" fmla="*/ 418625 h 450630"/>
              <a:gd name="connsiteX1164" fmla="*/ 761265 w 929554"/>
              <a:gd name="connsiteY1164" fmla="*/ 418104 h 450630"/>
              <a:gd name="connsiteX1165" fmla="*/ 760795 w 929554"/>
              <a:gd name="connsiteY1165" fmla="*/ 417555 h 450630"/>
              <a:gd name="connsiteX1166" fmla="*/ 759674 w 929554"/>
              <a:gd name="connsiteY1166" fmla="*/ 417008 h 450630"/>
              <a:gd name="connsiteX1167" fmla="*/ 759440 w 929554"/>
              <a:gd name="connsiteY1167" fmla="*/ 417008 h 450630"/>
              <a:gd name="connsiteX1168" fmla="*/ 759231 w 929554"/>
              <a:gd name="connsiteY1168" fmla="*/ 417008 h 450630"/>
              <a:gd name="connsiteX1169" fmla="*/ 758997 w 929554"/>
              <a:gd name="connsiteY1169" fmla="*/ 417555 h 450630"/>
              <a:gd name="connsiteX1170" fmla="*/ 759231 w 929554"/>
              <a:gd name="connsiteY1170" fmla="*/ 417817 h 450630"/>
              <a:gd name="connsiteX1171" fmla="*/ 759440 w 929554"/>
              <a:gd name="connsiteY1171" fmla="*/ 418364 h 450630"/>
              <a:gd name="connsiteX1172" fmla="*/ 759674 w 929554"/>
              <a:gd name="connsiteY1172" fmla="*/ 418625 h 450630"/>
              <a:gd name="connsiteX1173" fmla="*/ 760117 w 929554"/>
              <a:gd name="connsiteY1173" fmla="*/ 418625 h 450630"/>
              <a:gd name="connsiteX1174" fmla="*/ 760117 w 929554"/>
              <a:gd name="connsiteY1174" fmla="*/ 418912 h 450630"/>
              <a:gd name="connsiteX1175" fmla="*/ 759909 w 929554"/>
              <a:gd name="connsiteY1175" fmla="*/ 419173 h 450630"/>
              <a:gd name="connsiteX1176" fmla="*/ 759674 w 929554"/>
              <a:gd name="connsiteY1176" fmla="*/ 419721 h 450630"/>
              <a:gd name="connsiteX1177" fmla="*/ 759674 w 929554"/>
              <a:gd name="connsiteY1177" fmla="*/ 420008 h 450630"/>
              <a:gd name="connsiteX1178" fmla="*/ 759440 w 929554"/>
              <a:gd name="connsiteY1178" fmla="*/ 420269 h 450630"/>
              <a:gd name="connsiteX1179" fmla="*/ 758997 w 929554"/>
              <a:gd name="connsiteY1179" fmla="*/ 420529 h 450630"/>
              <a:gd name="connsiteX1180" fmla="*/ 757407 w 929554"/>
              <a:gd name="connsiteY1180" fmla="*/ 421364 h 450630"/>
              <a:gd name="connsiteX1181" fmla="*/ 757198 w 929554"/>
              <a:gd name="connsiteY1181" fmla="*/ 421077 h 450630"/>
              <a:gd name="connsiteX1182" fmla="*/ 756963 w 929554"/>
              <a:gd name="connsiteY1182" fmla="*/ 421077 h 450630"/>
              <a:gd name="connsiteX1183" fmla="*/ 757198 w 929554"/>
              <a:gd name="connsiteY1183" fmla="*/ 420529 h 450630"/>
              <a:gd name="connsiteX1184" fmla="*/ 757407 w 929554"/>
              <a:gd name="connsiteY1184" fmla="*/ 419460 h 450630"/>
              <a:gd name="connsiteX1185" fmla="*/ 757198 w 929554"/>
              <a:gd name="connsiteY1185" fmla="*/ 419460 h 450630"/>
              <a:gd name="connsiteX1186" fmla="*/ 756963 w 929554"/>
              <a:gd name="connsiteY1186" fmla="*/ 419173 h 450630"/>
              <a:gd name="connsiteX1187" fmla="*/ 756520 w 929554"/>
              <a:gd name="connsiteY1187" fmla="*/ 419173 h 450630"/>
              <a:gd name="connsiteX1188" fmla="*/ 756286 w 929554"/>
              <a:gd name="connsiteY1188" fmla="*/ 419173 h 450630"/>
              <a:gd name="connsiteX1189" fmla="*/ 756077 w 929554"/>
              <a:gd name="connsiteY1189" fmla="*/ 419721 h 450630"/>
              <a:gd name="connsiteX1190" fmla="*/ 756077 w 929554"/>
              <a:gd name="connsiteY1190" fmla="*/ 420269 h 450630"/>
              <a:gd name="connsiteX1191" fmla="*/ 755608 w 929554"/>
              <a:gd name="connsiteY1191" fmla="*/ 421077 h 450630"/>
              <a:gd name="connsiteX1192" fmla="*/ 754252 w 929554"/>
              <a:gd name="connsiteY1192" fmla="*/ 421886 h 450630"/>
              <a:gd name="connsiteX1193" fmla="*/ 753575 w 929554"/>
              <a:gd name="connsiteY1193" fmla="*/ 421625 h 450630"/>
              <a:gd name="connsiteX1194" fmla="*/ 753132 w 929554"/>
              <a:gd name="connsiteY1194" fmla="*/ 421364 h 450630"/>
              <a:gd name="connsiteX1195" fmla="*/ 752688 w 929554"/>
              <a:gd name="connsiteY1195" fmla="*/ 421077 h 450630"/>
              <a:gd name="connsiteX1196" fmla="*/ 750420 w 929554"/>
              <a:gd name="connsiteY1196" fmla="*/ 420529 h 450630"/>
              <a:gd name="connsiteX1197" fmla="*/ 749299 w 929554"/>
              <a:gd name="connsiteY1197" fmla="*/ 420269 h 450630"/>
              <a:gd name="connsiteX1198" fmla="*/ 748622 w 929554"/>
              <a:gd name="connsiteY1198" fmla="*/ 420269 h 450630"/>
              <a:gd name="connsiteX1199" fmla="*/ 748622 w 929554"/>
              <a:gd name="connsiteY1199" fmla="*/ 420529 h 450630"/>
              <a:gd name="connsiteX1200" fmla="*/ 748622 w 929554"/>
              <a:gd name="connsiteY1200" fmla="*/ 420816 h 450630"/>
              <a:gd name="connsiteX1201" fmla="*/ 748857 w 929554"/>
              <a:gd name="connsiteY1201" fmla="*/ 421077 h 450630"/>
              <a:gd name="connsiteX1202" fmla="*/ 748857 w 929554"/>
              <a:gd name="connsiteY1202" fmla="*/ 421625 h 450630"/>
              <a:gd name="connsiteX1203" fmla="*/ 749065 w 929554"/>
              <a:gd name="connsiteY1203" fmla="*/ 422173 h 450630"/>
              <a:gd name="connsiteX1204" fmla="*/ 748857 w 929554"/>
              <a:gd name="connsiteY1204" fmla="*/ 422721 h 450630"/>
              <a:gd name="connsiteX1205" fmla="*/ 748179 w 929554"/>
              <a:gd name="connsiteY1205" fmla="*/ 422434 h 450630"/>
              <a:gd name="connsiteX1206" fmla="*/ 747501 w 929554"/>
              <a:gd name="connsiteY1206" fmla="*/ 422434 h 450630"/>
              <a:gd name="connsiteX1207" fmla="*/ 746823 w 929554"/>
              <a:gd name="connsiteY1207" fmla="*/ 421625 h 450630"/>
              <a:gd name="connsiteX1208" fmla="*/ 746145 w 929554"/>
              <a:gd name="connsiteY1208" fmla="*/ 421364 h 450630"/>
              <a:gd name="connsiteX1209" fmla="*/ 744555 w 929554"/>
              <a:gd name="connsiteY1209" fmla="*/ 421364 h 450630"/>
              <a:gd name="connsiteX1210" fmla="*/ 743434 w 929554"/>
              <a:gd name="connsiteY1210" fmla="*/ 421625 h 450630"/>
              <a:gd name="connsiteX1211" fmla="*/ 743200 w 929554"/>
              <a:gd name="connsiteY1211" fmla="*/ 421886 h 450630"/>
              <a:gd name="connsiteX1212" fmla="*/ 742991 w 929554"/>
              <a:gd name="connsiteY1212" fmla="*/ 422434 h 450630"/>
              <a:gd name="connsiteX1213" fmla="*/ 743434 w 929554"/>
              <a:gd name="connsiteY1213" fmla="*/ 424077 h 450630"/>
              <a:gd name="connsiteX1214" fmla="*/ 743200 w 929554"/>
              <a:gd name="connsiteY1214" fmla="*/ 424338 h 450630"/>
              <a:gd name="connsiteX1215" fmla="*/ 742522 w 929554"/>
              <a:gd name="connsiteY1215" fmla="*/ 424077 h 450630"/>
              <a:gd name="connsiteX1216" fmla="*/ 741636 w 929554"/>
              <a:gd name="connsiteY1216" fmla="*/ 424338 h 450630"/>
              <a:gd name="connsiteX1217" fmla="*/ 740515 w 929554"/>
              <a:gd name="connsiteY1217" fmla="*/ 424625 h 450630"/>
              <a:gd name="connsiteX1218" fmla="*/ 740046 w 929554"/>
              <a:gd name="connsiteY1218" fmla="*/ 425147 h 450630"/>
              <a:gd name="connsiteX1219" fmla="*/ 740280 w 929554"/>
              <a:gd name="connsiteY1219" fmla="*/ 425981 h 450630"/>
              <a:gd name="connsiteX1220" fmla="*/ 740515 w 929554"/>
              <a:gd name="connsiteY1220" fmla="*/ 426242 h 450630"/>
              <a:gd name="connsiteX1221" fmla="*/ 740958 w 929554"/>
              <a:gd name="connsiteY1221" fmla="*/ 426790 h 450630"/>
              <a:gd name="connsiteX1222" fmla="*/ 741193 w 929554"/>
              <a:gd name="connsiteY1222" fmla="*/ 426242 h 450630"/>
              <a:gd name="connsiteX1223" fmla="*/ 741193 w 929554"/>
              <a:gd name="connsiteY1223" fmla="*/ 425981 h 450630"/>
              <a:gd name="connsiteX1224" fmla="*/ 741193 w 929554"/>
              <a:gd name="connsiteY1224" fmla="*/ 425694 h 450630"/>
              <a:gd name="connsiteX1225" fmla="*/ 741401 w 929554"/>
              <a:gd name="connsiteY1225" fmla="*/ 425147 h 450630"/>
              <a:gd name="connsiteX1226" fmla="*/ 742079 w 929554"/>
              <a:gd name="connsiteY1226" fmla="*/ 424886 h 450630"/>
              <a:gd name="connsiteX1227" fmla="*/ 742522 w 929554"/>
              <a:gd name="connsiteY1227" fmla="*/ 424886 h 450630"/>
              <a:gd name="connsiteX1228" fmla="*/ 742314 w 929554"/>
              <a:gd name="connsiteY1228" fmla="*/ 425147 h 450630"/>
              <a:gd name="connsiteX1229" fmla="*/ 742079 w 929554"/>
              <a:gd name="connsiteY1229" fmla="*/ 425694 h 450630"/>
              <a:gd name="connsiteX1230" fmla="*/ 742079 w 929554"/>
              <a:gd name="connsiteY1230" fmla="*/ 427051 h 450630"/>
              <a:gd name="connsiteX1231" fmla="*/ 741870 w 929554"/>
              <a:gd name="connsiteY1231" fmla="*/ 428146 h 450630"/>
              <a:gd name="connsiteX1232" fmla="*/ 741193 w 929554"/>
              <a:gd name="connsiteY1232" fmla="*/ 430598 h 450630"/>
              <a:gd name="connsiteX1233" fmla="*/ 740515 w 929554"/>
              <a:gd name="connsiteY1233" fmla="*/ 431407 h 450630"/>
              <a:gd name="connsiteX1234" fmla="*/ 740280 w 929554"/>
              <a:gd name="connsiteY1234" fmla="*/ 431668 h 450630"/>
              <a:gd name="connsiteX1235" fmla="*/ 739368 w 929554"/>
              <a:gd name="connsiteY1235" fmla="*/ 432216 h 450630"/>
              <a:gd name="connsiteX1236" fmla="*/ 738925 w 929554"/>
              <a:gd name="connsiteY1236" fmla="*/ 432477 h 450630"/>
              <a:gd name="connsiteX1237" fmla="*/ 738247 w 929554"/>
              <a:gd name="connsiteY1237" fmla="*/ 432764 h 450630"/>
              <a:gd name="connsiteX1238" fmla="*/ 737804 w 929554"/>
              <a:gd name="connsiteY1238" fmla="*/ 432764 h 450630"/>
              <a:gd name="connsiteX1239" fmla="*/ 735536 w 929554"/>
              <a:gd name="connsiteY1239" fmla="*/ 433572 h 450630"/>
              <a:gd name="connsiteX1240" fmla="*/ 734650 w 929554"/>
              <a:gd name="connsiteY1240" fmla="*/ 433311 h 450630"/>
              <a:gd name="connsiteX1241" fmla="*/ 732617 w 929554"/>
              <a:gd name="connsiteY1241" fmla="*/ 431955 h 450630"/>
              <a:gd name="connsiteX1242" fmla="*/ 731704 w 929554"/>
              <a:gd name="connsiteY1242" fmla="*/ 431407 h 450630"/>
              <a:gd name="connsiteX1243" fmla="*/ 731027 w 929554"/>
              <a:gd name="connsiteY1243" fmla="*/ 430859 h 450630"/>
              <a:gd name="connsiteX1244" fmla="*/ 730583 w 929554"/>
              <a:gd name="connsiteY1244" fmla="*/ 430859 h 450630"/>
              <a:gd name="connsiteX1245" fmla="*/ 730349 w 929554"/>
              <a:gd name="connsiteY1245" fmla="*/ 430598 h 450630"/>
              <a:gd name="connsiteX1246" fmla="*/ 729462 w 929554"/>
              <a:gd name="connsiteY1246" fmla="*/ 430311 h 450630"/>
              <a:gd name="connsiteX1247" fmla="*/ 728316 w 929554"/>
              <a:gd name="connsiteY1247" fmla="*/ 430311 h 450630"/>
              <a:gd name="connsiteX1248" fmla="*/ 727664 w 929554"/>
              <a:gd name="connsiteY1248" fmla="*/ 430598 h 450630"/>
              <a:gd name="connsiteX1249" fmla="*/ 727429 w 929554"/>
              <a:gd name="connsiteY1249" fmla="*/ 431120 h 450630"/>
              <a:gd name="connsiteX1250" fmla="*/ 726752 w 929554"/>
              <a:gd name="connsiteY1250" fmla="*/ 432477 h 450630"/>
              <a:gd name="connsiteX1251" fmla="*/ 726752 w 929554"/>
              <a:gd name="connsiteY1251" fmla="*/ 433024 h 450630"/>
              <a:gd name="connsiteX1252" fmla="*/ 726308 w 929554"/>
              <a:gd name="connsiteY1252" fmla="*/ 434381 h 450630"/>
              <a:gd name="connsiteX1253" fmla="*/ 726308 w 929554"/>
              <a:gd name="connsiteY1253" fmla="*/ 434929 h 450630"/>
              <a:gd name="connsiteX1254" fmla="*/ 726308 w 929554"/>
              <a:gd name="connsiteY1254" fmla="*/ 436024 h 450630"/>
              <a:gd name="connsiteX1255" fmla="*/ 726308 w 929554"/>
              <a:gd name="connsiteY1255" fmla="*/ 436833 h 450630"/>
              <a:gd name="connsiteX1256" fmla="*/ 726308 w 929554"/>
              <a:gd name="connsiteY1256" fmla="*/ 437094 h 450630"/>
              <a:gd name="connsiteX1257" fmla="*/ 726074 w 929554"/>
              <a:gd name="connsiteY1257" fmla="*/ 437642 h 450630"/>
              <a:gd name="connsiteX1258" fmla="*/ 725839 w 929554"/>
              <a:gd name="connsiteY1258" fmla="*/ 438189 h 450630"/>
              <a:gd name="connsiteX1259" fmla="*/ 725162 w 929554"/>
              <a:gd name="connsiteY1259" fmla="*/ 439807 h 450630"/>
              <a:gd name="connsiteX1260" fmla="*/ 724953 w 929554"/>
              <a:gd name="connsiteY1260" fmla="*/ 440094 h 450630"/>
              <a:gd name="connsiteX1261" fmla="*/ 724718 w 929554"/>
              <a:gd name="connsiteY1261" fmla="*/ 440355 h 450630"/>
              <a:gd name="connsiteX1262" fmla="*/ 723597 w 929554"/>
              <a:gd name="connsiteY1262" fmla="*/ 440355 h 450630"/>
              <a:gd name="connsiteX1263" fmla="*/ 723128 w 929554"/>
              <a:gd name="connsiteY1263" fmla="*/ 440616 h 450630"/>
              <a:gd name="connsiteX1264" fmla="*/ 722920 w 929554"/>
              <a:gd name="connsiteY1264" fmla="*/ 441163 h 450630"/>
              <a:gd name="connsiteX1265" fmla="*/ 722477 w 929554"/>
              <a:gd name="connsiteY1265" fmla="*/ 441450 h 450630"/>
              <a:gd name="connsiteX1266" fmla="*/ 721799 w 929554"/>
              <a:gd name="connsiteY1266" fmla="*/ 441450 h 450630"/>
              <a:gd name="connsiteX1267" fmla="*/ 720887 w 929554"/>
              <a:gd name="connsiteY1267" fmla="*/ 441163 h 450630"/>
              <a:gd name="connsiteX1268" fmla="*/ 720209 w 929554"/>
              <a:gd name="connsiteY1268" fmla="*/ 440616 h 450630"/>
              <a:gd name="connsiteX1269" fmla="*/ 720209 w 929554"/>
              <a:gd name="connsiteY1269" fmla="*/ 440355 h 450630"/>
              <a:gd name="connsiteX1270" fmla="*/ 720209 w 929554"/>
              <a:gd name="connsiteY1270" fmla="*/ 439546 h 450630"/>
              <a:gd name="connsiteX1271" fmla="*/ 719765 w 929554"/>
              <a:gd name="connsiteY1271" fmla="*/ 438189 h 450630"/>
              <a:gd name="connsiteX1272" fmla="*/ 719531 w 929554"/>
              <a:gd name="connsiteY1272" fmla="*/ 437381 h 450630"/>
              <a:gd name="connsiteX1273" fmla="*/ 718410 w 929554"/>
              <a:gd name="connsiteY1273" fmla="*/ 436285 h 450630"/>
              <a:gd name="connsiteX1274" fmla="*/ 717967 w 929554"/>
              <a:gd name="connsiteY1274" fmla="*/ 435737 h 450630"/>
              <a:gd name="connsiteX1275" fmla="*/ 715699 w 929554"/>
              <a:gd name="connsiteY1275" fmla="*/ 433572 h 450630"/>
              <a:gd name="connsiteX1276" fmla="*/ 715256 w 929554"/>
              <a:gd name="connsiteY1276" fmla="*/ 433024 h 450630"/>
              <a:gd name="connsiteX1277" fmla="*/ 714787 w 929554"/>
              <a:gd name="connsiteY1277" fmla="*/ 432477 h 450630"/>
              <a:gd name="connsiteX1278" fmla="*/ 714787 w 929554"/>
              <a:gd name="connsiteY1278" fmla="*/ 432216 h 450630"/>
              <a:gd name="connsiteX1279" fmla="*/ 714344 w 929554"/>
              <a:gd name="connsiteY1279" fmla="*/ 431120 h 450630"/>
              <a:gd name="connsiteX1280" fmla="*/ 714344 w 929554"/>
              <a:gd name="connsiteY1280" fmla="*/ 430598 h 450630"/>
              <a:gd name="connsiteX1281" fmla="*/ 714109 w 929554"/>
              <a:gd name="connsiteY1281" fmla="*/ 430311 h 450630"/>
              <a:gd name="connsiteX1282" fmla="*/ 713900 w 929554"/>
              <a:gd name="connsiteY1282" fmla="*/ 430051 h 450630"/>
              <a:gd name="connsiteX1283" fmla="*/ 713666 w 929554"/>
              <a:gd name="connsiteY1283" fmla="*/ 429764 h 450630"/>
              <a:gd name="connsiteX1284" fmla="*/ 712988 w 929554"/>
              <a:gd name="connsiteY1284" fmla="*/ 429242 h 450630"/>
              <a:gd name="connsiteX1285" fmla="*/ 712102 w 929554"/>
              <a:gd name="connsiteY1285" fmla="*/ 429242 h 450630"/>
              <a:gd name="connsiteX1286" fmla="*/ 711633 w 929554"/>
              <a:gd name="connsiteY1286" fmla="*/ 429242 h 450630"/>
              <a:gd name="connsiteX1287" fmla="*/ 710955 w 929554"/>
              <a:gd name="connsiteY1287" fmla="*/ 428955 h 450630"/>
              <a:gd name="connsiteX1288" fmla="*/ 710746 w 929554"/>
              <a:gd name="connsiteY1288" fmla="*/ 429242 h 450630"/>
              <a:gd name="connsiteX1289" fmla="*/ 710069 w 929554"/>
              <a:gd name="connsiteY1289" fmla="*/ 429764 h 450630"/>
              <a:gd name="connsiteX1290" fmla="*/ 709834 w 929554"/>
              <a:gd name="connsiteY1290" fmla="*/ 429764 h 450630"/>
              <a:gd name="connsiteX1291" fmla="*/ 708713 w 929554"/>
              <a:gd name="connsiteY1291" fmla="*/ 429764 h 450630"/>
              <a:gd name="connsiteX1292" fmla="*/ 708270 w 929554"/>
              <a:gd name="connsiteY1292" fmla="*/ 429764 h 450630"/>
              <a:gd name="connsiteX1293" fmla="*/ 706915 w 929554"/>
              <a:gd name="connsiteY1293" fmla="*/ 430051 h 450630"/>
              <a:gd name="connsiteX1294" fmla="*/ 705324 w 929554"/>
              <a:gd name="connsiteY1294" fmla="*/ 430051 h 450630"/>
              <a:gd name="connsiteX1295" fmla="*/ 705090 w 929554"/>
              <a:gd name="connsiteY1295" fmla="*/ 430051 h 450630"/>
              <a:gd name="connsiteX1296" fmla="*/ 703969 w 929554"/>
              <a:gd name="connsiteY1296" fmla="*/ 428955 h 450630"/>
              <a:gd name="connsiteX1297" fmla="*/ 703526 w 929554"/>
              <a:gd name="connsiteY1297" fmla="*/ 428146 h 450630"/>
              <a:gd name="connsiteX1298" fmla="*/ 703526 w 929554"/>
              <a:gd name="connsiteY1298" fmla="*/ 427051 h 450630"/>
              <a:gd name="connsiteX1299" fmla="*/ 703526 w 929554"/>
              <a:gd name="connsiteY1299" fmla="*/ 426790 h 450630"/>
              <a:gd name="connsiteX1300" fmla="*/ 703526 w 929554"/>
              <a:gd name="connsiteY1300" fmla="*/ 426242 h 450630"/>
              <a:gd name="connsiteX1301" fmla="*/ 703082 w 929554"/>
              <a:gd name="connsiteY1301" fmla="*/ 425147 h 450630"/>
              <a:gd name="connsiteX1302" fmla="*/ 702613 w 929554"/>
              <a:gd name="connsiteY1302" fmla="*/ 424077 h 450630"/>
              <a:gd name="connsiteX1303" fmla="*/ 702405 w 929554"/>
              <a:gd name="connsiteY1303" fmla="*/ 423790 h 450630"/>
              <a:gd name="connsiteX1304" fmla="*/ 702170 w 929554"/>
              <a:gd name="connsiteY1304" fmla="*/ 423790 h 450630"/>
              <a:gd name="connsiteX1305" fmla="*/ 701936 w 929554"/>
              <a:gd name="connsiteY1305" fmla="*/ 423529 h 450630"/>
              <a:gd name="connsiteX1306" fmla="*/ 701727 w 929554"/>
              <a:gd name="connsiteY1306" fmla="*/ 423529 h 450630"/>
              <a:gd name="connsiteX1307" fmla="*/ 700372 w 929554"/>
              <a:gd name="connsiteY1307" fmla="*/ 424077 h 450630"/>
              <a:gd name="connsiteX1308" fmla="*/ 699694 w 929554"/>
              <a:gd name="connsiteY1308" fmla="*/ 424077 h 450630"/>
              <a:gd name="connsiteX1309" fmla="*/ 698104 w 929554"/>
              <a:gd name="connsiteY1309" fmla="*/ 424077 h 450630"/>
              <a:gd name="connsiteX1310" fmla="*/ 697426 w 929554"/>
              <a:gd name="connsiteY1310" fmla="*/ 424077 h 450630"/>
              <a:gd name="connsiteX1311" fmla="*/ 695862 w 929554"/>
              <a:gd name="connsiteY1311" fmla="*/ 422982 h 450630"/>
              <a:gd name="connsiteX1312" fmla="*/ 695184 w 929554"/>
              <a:gd name="connsiteY1312" fmla="*/ 422434 h 450630"/>
              <a:gd name="connsiteX1313" fmla="*/ 694272 w 929554"/>
              <a:gd name="connsiteY1313" fmla="*/ 422173 h 450630"/>
              <a:gd name="connsiteX1314" fmla="*/ 692030 w 929554"/>
              <a:gd name="connsiteY1314" fmla="*/ 421077 h 450630"/>
              <a:gd name="connsiteX1315" fmla="*/ 691352 w 929554"/>
              <a:gd name="connsiteY1315" fmla="*/ 420529 h 450630"/>
              <a:gd name="connsiteX1316" fmla="*/ 691118 w 929554"/>
              <a:gd name="connsiteY1316" fmla="*/ 420269 h 450630"/>
              <a:gd name="connsiteX1317" fmla="*/ 691352 w 929554"/>
              <a:gd name="connsiteY1317" fmla="*/ 420008 h 450630"/>
              <a:gd name="connsiteX1318" fmla="*/ 691352 w 929554"/>
              <a:gd name="connsiteY1318" fmla="*/ 419721 h 450630"/>
              <a:gd name="connsiteX1319" fmla="*/ 691795 w 929554"/>
              <a:gd name="connsiteY1319" fmla="*/ 419173 h 450630"/>
              <a:gd name="connsiteX1320" fmla="*/ 692916 w 929554"/>
              <a:gd name="connsiteY1320" fmla="*/ 417817 h 450630"/>
              <a:gd name="connsiteX1321" fmla="*/ 693151 w 929554"/>
              <a:gd name="connsiteY1321" fmla="*/ 417555 h 450630"/>
              <a:gd name="connsiteX1322" fmla="*/ 694272 w 929554"/>
              <a:gd name="connsiteY1322" fmla="*/ 417008 h 450630"/>
              <a:gd name="connsiteX1323" fmla="*/ 694715 w 929554"/>
              <a:gd name="connsiteY1323" fmla="*/ 416721 h 450630"/>
              <a:gd name="connsiteX1324" fmla="*/ 695627 w 929554"/>
              <a:gd name="connsiteY1324" fmla="*/ 415912 h 450630"/>
              <a:gd name="connsiteX1325" fmla="*/ 695862 w 929554"/>
              <a:gd name="connsiteY1325" fmla="*/ 415651 h 450630"/>
              <a:gd name="connsiteX1326" fmla="*/ 696071 w 929554"/>
              <a:gd name="connsiteY1326" fmla="*/ 414843 h 450630"/>
              <a:gd name="connsiteX1327" fmla="*/ 696071 w 929554"/>
              <a:gd name="connsiteY1327" fmla="*/ 414556 h 450630"/>
              <a:gd name="connsiteX1328" fmla="*/ 695862 w 929554"/>
              <a:gd name="connsiteY1328" fmla="*/ 414295 h 450630"/>
              <a:gd name="connsiteX1329" fmla="*/ 695627 w 929554"/>
              <a:gd name="connsiteY1329" fmla="*/ 414295 h 450630"/>
              <a:gd name="connsiteX1330" fmla="*/ 695184 w 929554"/>
              <a:gd name="connsiteY1330" fmla="*/ 414008 h 450630"/>
              <a:gd name="connsiteX1331" fmla="*/ 693594 w 929554"/>
              <a:gd name="connsiteY1331" fmla="*/ 414295 h 450630"/>
              <a:gd name="connsiteX1332" fmla="*/ 691561 w 929554"/>
              <a:gd name="connsiteY1332" fmla="*/ 414295 h 450630"/>
              <a:gd name="connsiteX1333" fmla="*/ 691352 w 929554"/>
              <a:gd name="connsiteY1333" fmla="*/ 414295 h 450630"/>
              <a:gd name="connsiteX1334" fmla="*/ 691118 w 929554"/>
              <a:gd name="connsiteY1334" fmla="*/ 414008 h 450630"/>
              <a:gd name="connsiteX1335" fmla="*/ 689762 w 929554"/>
              <a:gd name="connsiteY1335" fmla="*/ 412651 h 450630"/>
              <a:gd name="connsiteX1336" fmla="*/ 689528 w 929554"/>
              <a:gd name="connsiteY1336" fmla="*/ 412651 h 450630"/>
              <a:gd name="connsiteX1337" fmla="*/ 687964 w 929554"/>
              <a:gd name="connsiteY1337" fmla="*/ 411295 h 450630"/>
              <a:gd name="connsiteX1338" fmla="*/ 687520 w 929554"/>
              <a:gd name="connsiteY1338" fmla="*/ 411295 h 450630"/>
              <a:gd name="connsiteX1339" fmla="*/ 687286 w 929554"/>
              <a:gd name="connsiteY1339" fmla="*/ 411295 h 450630"/>
              <a:gd name="connsiteX1340" fmla="*/ 686843 w 929554"/>
              <a:gd name="connsiteY1340" fmla="*/ 411556 h 450630"/>
              <a:gd name="connsiteX1341" fmla="*/ 686608 w 929554"/>
              <a:gd name="connsiteY1341" fmla="*/ 411843 h 450630"/>
              <a:gd name="connsiteX1342" fmla="*/ 686374 w 929554"/>
              <a:gd name="connsiteY1342" fmla="*/ 412391 h 450630"/>
              <a:gd name="connsiteX1343" fmla="*/ 685930 w 929554"/>
              <a:gd name="connsiteY1343" fmla="*/ 413199 h 450630"/>
              <a:gd name="connsiteX1344" fmla="*/ 685696 w 929554"/>
              <a:gd name="connsiteY1344" fmla="*/ 414008 h 450630"/>
              <a:gd name="connsiteX1345" fmla="*/ 685487 w 929554"/>
              <a:gd name="connsiteY1345" fmla="*/ 415651 h 450630"/>
              <a:gd name="connsiteX1346" fmla="*/ 685487 w 929554"/>
              <a:gd name="connsiteY1346" fmla="*/ 416460 h 450630"/>
              <a:gd name="connsiteX1347" fmla="*/ 685487 w 929554"/>
              <a:gd name="connsiteY1347" fmla="*/ 417008 h 450630"/>
              <a:gd name="connsiteX1348" fmla="*/ 685253 w 929554"/>
              <a:gd name="connsiteY1348" fmla="*/ 418364 h 450630"/>
              <a:gd name="connsiteX1349" fmla="*/ 684809 w 929554"/>
              <a:gd name="connsiteY1349" fmla="*/ 419460 h 450630"/>
              <a:gd name="connsiteX1350" fmla="*/ 684575 w 929554"/>
              <a:gd name="connsiteY1350" fmla="*/ 420008 h 450630"/>
              <a:gd name="connsiteX1351" fmla="*/ 684575 w 929554"/>
              <a:gd name="connsiteY1351" fmla="*/ 420269 h 450630"/>
              <a:gd name="connsiteX1352" fmla="*/ 684340 w 929554"/>
              <a:gd name="connsiteY1352" fmla="*/ 420529 h 450630"/>
              <a:gd name="connsiteX1353" fmla="*/ 683689 w 929554"/>
              <a:gd name="connsiteY1353" fmla="*/ 421364 h 450630"/>
              <a:gd name="connsiteX1354" fmla="*/ 683454 w 929554"/>
              <a:gd name="connsiteY1354" fmla="*/ 421625 h 450630"/>
              <a:gd name="connsiteX1355" fmla="*/ 683219 w 929554"/>
              <a:gd name="connsiteY1355" fmla="*/ 421886 h 450630"/>
              <a:gd name="connsiteX1356" fmla="*/ 682776 w 929554"/>
              <a:gd name="connsiteY1356" fmla="*/ 422173 h 450630"/>
              <a:gd name="connsiteX1357" fmla="*/ 682333 w 929554"/>
              <a:gd name="connsiteY1357" fmla="*/ 422434 h 450630"/>
              <a:gd name="connsiteX1358" fmla="*/ 678710 w 929554"/>
              <a:gd name="connsiteY1358" fmla="*/ 423268 h 450630"/>
              <a:gd name="connsiteX1359" fmla="*/ 677824 w 929554"/>
              <a:gd name="connsiteY1359" fmla="*/ 423268 h 450630"/>
              <a:gd name="connsiteX1360" fmla="*/ 676911 w 929554"/>
              <a:gd name="connsiteY1360" fmla="*/ 423268 h 450630"/>
              <a:gd name="connsiteX1361" fmla="*/ 676468 w 929554"/>
              <a:gd name="connsiteY1361" fmla="*/ 423268 h 450630"/>
              <a:gd name="connsiteX1362" fmla="*/ 676233 w 929554"/>
              <a:gd name="connsiteY1362" fmla="*/ 422982 h 450630"/>
              <a:gd name="connsiteX1363" fmla="*/ 675999 w 929554"/>
              <a:gd name="connsiteY1363" fmla="*/ 422982 h 450630"/>
              <a:gd name="connsiteX1364" fmla="*/ 675999 w 929554"/>
              <a:gd name="connsiteY1364" fmla="*/ 422721 h 450630"/>
              <a:gd name="connsiteX1365" fmla="*/ 675790 w 929554"/>
              <a:gd name="connsiteY1365" fmla="*/ 422434 h 450630"/>
              <a:gd name="connsiteX1366" fmla="*/ 675321 w 929554"/>
              <a:gd name="connsiteY1366" fmla="*/ 421077 h 450630"/>
              <a:gd name="connsiteX1367" fmla="*/ 675321 w 929554"/>
              <a:gd name="connsiteY1367" fmla="*/ 420269 h 450630"/>
              <a:gd name="connsiteX1368" fmla="*/ 674878 w 929554"/>
              <a:gd name="connsiteY1368" fmla="*/ 418912 h 450630"/>
              <a:gd name="connsiteX1369" fmla="*/ 674878 w 929554"/>
              <a:gd name="connsiteY1369" fmla="*/ 418625 h 450630"/>
              <a:gd name="connsiteX1370" fmla="*/ 674643 w 929554"/>
              <a:gd name="connsiteY1370" fmla="*/ 418364 h 450630"/>
              <a:gd name="connsiteX1371" fmla="*/ 674200 w 929554"/>
              <a:gd name="connsiteY1371" fmla="*/ 418104 h 450630"/>
              <a:gd name="connsiteX1372" fmla="*/ 673314 w 929554"/>
              <a:gd name="connsiteY1372" fmla="*/ 417555 h 450630"/>
              <a:gd name="connsiteX1373" fmla="*/ 672845 w 929554"/>
              <a:gd name="connsiteY1373" fmla="*/ 417555 h 450630"/>
              <a:gd name="connsiteX1374" fmla="*/ 671489 w 929554"/>
              <a:gd name="connsiteY1374" fmla="*/ 417008 h 450630"/>
              <a:gd name="connsiteX1375" fmla="*/ 669247 w 929554"/>
              <a:gd name="connsiteY1375" fmla="*/ 416721 h 450630"/>
              <a:gd name="connsiteX1376" fmla="*/ 669013 w 929554"/>
              <a:gd name="connsiteY1376" fmla="*/ 417008 h 450630"/>
              <a:gd name="connsiteX1377" fmla="*/ 668804 w 929554"/>
              <a:gd name="connsiteY1377" fmla="*/ 417269 h 450630"/>
              <a:gd name="connsiteX1378" fmla="*/ 668570 w 929554"/>
              <a:gd name="connsiteY1378" fmla="*/ 417555 h 450630"/>
              <a:gd name="connsiteX1379" fmla="*/ 668335 w 929554"/>
              <a:gd name="connsiteY1379" fmla="*/ 418364 h 450630"/>
              <a:gd name="connsiteX1380" fmla="*/ 668335 w 929554"/>
              <a:gd name="connsiteY1380" fmla="*/ 419721 h 450630"/>
              <a:gd name="connsiteX1381" fmla="*/ 667892 w 929554"/>
              <a:gd name="connsiteY1381" fmla="*/ 420269 h 450630"/>
              <a:gd name="connsiteX1382" fmla="*/ 667214 w 929554"/>
              <a:gd name="connsiteY1382" fmla="*/ 420529 h 450630"/>
              <a:gd name="connsiteX1383" fmla="*/ 666771 w 929554"/>
              <a:gd name="connsiteY1383" fmla="*/ 420269 h 450630"/>
              <a:gd name="connsiteX1384" fmla="*/ 665624 w 929554"/>
              <a:gd name="connsiteY1384" fmla="*/ 419721 h 450630"/>
              <a:gd name="connsiteX1385" fmla="*/ 664503 w 929554"/>
              <a:gd name="connsiteY1385" fmla="*/ 418625 h 450630"/>
              <a:gd name="connsiteX1386" fmla="*/ 663825 w 929554"/>
              <a:gd name="connsiteY1386" fmla="*/ 417817 h 450630"/>
              <a:gd name="connsiteX1387" fmla="*/ 662704 w 929554"/>
              <a:gd name="connsiteY1387" fmla="*/ 414843 h 450630"/>
              <a:gd name="connsiteX1388" fmla="*/ 662470 w 929554"/>
              <a:gd name="connsiteY1388" fmla="*/ 414008 h 450630"/>
              <a:gd name="connsiteX1389" fmla="*/ 662262 w 929554"/>
              <a:gd name="connsiteY1389" fmla="*/ 413199 h 450630"/>
              <a:gd name="connsiteX1390" fmla="*/ 662262 w 929554"/>
              <a:gd name="connsiteY1390" fmla="*/ 411843 h 450630"/>
              <a:gd name="connsiteX1391" fmla="*/ 662027 w 929554"/>
              <a:gd name="connsiteY1391" fmla="*/ 409130 h 450630"/>
              <a:gd name="connsiteX1392" fmla="*/ 661584 w 929554"/>
              <a:gd name="connsiteY1392" fmla="*/ 408034 h 450630"/>
              <a:gd name="connsiteX1393" fmla="*/ 661349 w 929554"/>
              <a:gd name="connsiteY1393" fmla="*/ 407226 h 450630"/>
              <a:gd name="connsiteX1394" fmla="*/ 661114 w 929554"/>
              <a:gd name="connsiteY1394" fmla="*/ 406939 h 450630"/>
              <a:gd name="connsiteX1395" fmla="*/ 660906 w 929554"/>
              <a:gd name="connsiteY1395" fmla="*/ 406678 h 450630"/>
              <a:gd name="connsiteX1396" fmla="*/ 660671 w 929554"/>
              <a:gd name="connsiteY1396" fmla="*/ 406391 h 450630"/>
              <a:gd name="connsiteX1397" fmla="*/ 660228 w 929554"/>
              <a:gd name="connsiteY1397" fmla="*/ 405843 h 450630"/>
              <a:gd name="connsiteX1398" fmla="*/ 659994 w 929554"/>
              <a:gd name="connsiteY1398" fmla="*/ 405843 h 450630"/>
              <a:gd name="connsiteX1399" fmla="*/ 659550 w 929554"/>
              <a:gd name="connsiteY1399" fmla="*/ 405582 h 450630"/>
              <a:gd name="connsiteX1400" fmla="*/ 659316 w 929554"/>
              <a:gd name="connsiteY1400" fmla="*/ 405843 h 450630"/>
              <a:gd name="connsiteX1401" fmla="*/ 658429 w 929554"/>
              <a:gd name="connsiteY1401" fmla="*/ 406130 h 450630"/>
              <a:gd name="connsiteX1402" fmla="*/ 658195 w 929554"/>
              <a:gd name="connsiteY1402" fmla="*/ 406391 h 450630"/>
              <a:gd name="connsiteX1403" fmla="*/ 657074 w 929554"/>
              <a:gd name="connsiteY1403" fmla="*/ 406939 h 450630"/>
              <a:gd name="connsiteX1404" fmla="*/ 656162 w 929554"/>
              <a:gd name="connsiteY1404" fmla="*/ 407748 h 450630"/>
              <a:gd name="connsiteX1405" fmla="*/ 654129 w 929554"/>
              <a:gd name="connsiteY1405" fmla="*/ 408843 h 450630"/>
              <a:gd name="connsiteX1406" fmla="*/ 653920 w 929554"/>
              <a:gd name="connsiteY1406" fmla="*/ 408843 h 450630"/>
              <a:gd name="connsiteX1407" fmla="*/ 653685 w 929554"/>
              <a:gd name="connsiteY1407" fmla="*/ 408582 h 450630"/>
              <a:gd name="connsiteX1408" fmla="*/ 653242 w 929554"/>
              <a:gd name="connsiteY1408" fmla="*/ 408034 h 450630"/>
              <a:gd name="connsiteX1409" fmla="*/ 653242 w 929554"/>
              <a:gd name="connsiteY1409" fmla="*/ 406939 h 450630"/>
              <a:gd name="connsiteX1410" fmla="*/ 653242 w 929554"/>
              <a:gd name="connsiteY1410" fmla="*/ 406678 h 450630"/>
              <a:gd name="connsiteX1411" fmla="*/ 653242 w 929554"/>
              <a:gd name="connsiteY1411" fmla="*/ 406391 h 450630"/>
              <a:gd name="connsiteX1412" fmla="*/ 653242 w 929554"/>
              <a:gd name="connsiteY1412" fmla="*/ 406130 h 450630"/>
              <a:gd name="connsiteX1413" fmla="*/ 653008 w 929554"/>
              <a:gd name="connsiteY1413" fmla="*/ 406130 h 450630"/>
              <a:gd name="connsiteX1414" fmla="*/ 652330 w 929554"/>
              <a:gd name="connsiteY1414" fmla="*/ 406391 h 450630"/>
              <a:gd name="connsiteX1415" fmla="*/ 652095 w 929554"/>
              <a:gd name="connsiteY1415" fmla="*/ 406678 h 450630"/>
              <a:gd name="connsiteX1416" fmla="*/ 651652 w 929554"/>
              <a:gd name="connsiteY1416" fmla="*/ 406939 h 450630"/>
              <a:gd name="connsiteX1417" fmla="*/ 651652 w 929554"/>
              <a:gd name="connsiteY1417" fmla="*/ 407226 h 450630"/>
              <a:gd name="connsiteX1418" fmla="*/ 651417 w 929554"/>
              <a:gd name="connsiteY1418" fmla="*/ 408034 h 450630"/>
              <a:gd name="connsiteX1419" fmla="*/ 651652 w 929554"/>
              <a:gd name="connsiteY1419" fmla="*/ 409391 h 450630"/>
              <a:gd name="connsiteX1420" fmla="*/ 651652 w 929554"/>
              <a:gd name="connsiteY1420" fmla="*/ 409652 h 450630"/>
              <a:gd name="connsiteX1421" fmla="*/ 652330 w 929554"/>
              <a:gd name="connsiteY1421" fmla="*/ 411034 h 450630"/>
              <a:gd name="connsiteX1422" fmla="*/ 652773 w 929554"/>
              <a:gd name="connsiteY1422" fmla="*/ 412939 h 450630"/>
              <a:gd name="connsiteX1423" fmla="*/ 652773 w 929554"/>
              <a:gd name="connsiteY1423" fmla="*/ 414556 h 450630"/>
              <a:gd name="connsiteX1424" fmla="*/ 652773 w 929554"/>
              <a:gd name="connsiteY1424" fmla="*/ 414843 h 450630"/>
              <a:gd name="connsiteX1425" fmla="*/ 652564 w 929554"/>
              <a:gd name="connsiteY1425" fmla="*/ 415364 h 450630"/>
              <a:gd name="connsiteX1426" fmla="*/ 649176 w 929554"/>
              <a:gd name="connsiteY1426" fmla="*/ 420008 h 450630"/>
              <a:gd name="connsiteX1427" fmla="*/ 648498 w 929554"/>
              <a:gd name="connsiteY1427" fmla="*/ 420816 h 450630"/>
              <a:gd name="connsiteX1428" fmla="*/ 648055 w 929554"/>
              <a:gd name="connsiteY1428" fmla="*/ 421077 h 450630"/>
              <a:gd name="connsiteX1429" fmla="*/ 646908 w 929554"/>
              <a:gd name="connsiteY1429" fmla="*/ 421625 h 450630"/>
              <a:gd name="connsiteX1430" fmla="*/ 646699 w 929554"/>
              <a:gd name="connsiteY1430" fmla="*/ 421625 h 450630"/>
              <a:gd name="connsiteX1431" fmla="*/ 646021 w 929554"/>
              <a:gd name="connsiteY1431" fmla="*/ 421364 h 450630"/>
              <a:gd name="connsiteX1432" fmla="*/ 645552 w 929554"/>
              <a:gd name="connsiteY1432" fmla="*/ 420529 h 450630"/>
              <a:gd name="connsiteX1433" fmla="*/ 645109 w 929554"/>
              <a:gd name="connsiteY1433" fmla="*/ 419173 h 450630"/>
              <a:gd name="connsiteX1434" fmla="*/ 644666 w 929554"/>
              <a:gd name="connsiteY1434" fmla="*/ 418912 h 450630"/>
              <a:gd name="connsiteX1435" fmla="*/ 643754 w 929554"/>
              <a:gd name="connsiteY1435" fmla="*/ 418625 h 450630"/>
              <a:gd name="connsiteX1436" fmla="*/ 642867 w 929554"/>
              <a:gd name="connsiteY1436" fmla="*/ 418912 h 450630"/>
              <a:gd name="connsiteX1437" fmla="*/ 641721 w 929554"/>
              <a:gd name="connsiteY1437" fmla="*/ 419460 h 450630"/>
              <a:gd name="connsiteX1438" fmla="*/ 641721 w 929554"/>
              <a:gd name="connsiteY1438" fmla="*/ 419721 h 450630"/>
              <a:gd name="connsiteX1439" fmla="*/ 641277 w 929554"/>
              <a:gd name="connsiteY1439" fmla="*/ 420008 h 450630"/>
              <a:gd name="connsiteX1440" fmla="*/ 641277 w 929554"/>
              <a:gd name="connsiteY1440" fmla="*/ 420816 h 450630"/>
              <a:gd name="connsiteX1441" fmla="*/ 641512 w 929554"/>
              <a:gd name="connsiteY1441" fmla="*/ 421077 h 450630"/>
              <a:gd name="connsiteX1442" fmla="*/ 641955 w 929554"/>
              <a:gd name="connsiteY1442" fmla="*/ 421364 h 450630"/>
              <a:gd name="connsiteX1443" fmla="*/ 643545 w 929554"/>
              <a:gd name="connsiteY1443" fmla="*/ 421364 h 450630"/>
              <a:gd name="connsiteX1444" fmla="*/ 644666 w 929554"/>
              <a:gd name="connsiteY1444" fmla="*/ 421886 h 450630"/>
              <a:gd name="connsiteX1445" fmla="*/ 645344 w 929554"/>
              <a:gd name="connsiteY1445" fmla="*/ 422173 h 450630"/>
              <a:gd name="connsiteX1446" fmla="*/ 645787 w 929554"/>
              <a:gd name="connsiteY1446" fmla="*/ 422721 h 450630"/>
              <a:gd name="connsiteX1447" fmla="*/ 645787 w 929554"/>
              <a:gd name="connsiteY1447" fmla="*/ 424338 h 450630"/>
              <a:gd name="connsiteX1448" fmla="*/ 645344 w 929554"/>
              <a:gd name="connsiteY1448" fmla="*/ 424338 h 450630"/>
              <a:gd name="connsiteX1449" fmla="*/ 645109 w 929554"/>
              <a:gd name="connsiteY1449" fmla="*/ 424338 h 450630"/>
              <a:gd name="connsiteX1450" fmla="*/ 644223 w 929554"/>
              <a:gd name="connsiteY1450" fmla="*/ 424338 h 450630"/>
              <a:gd name="connsiteX1451" fmla="*/ 643754 w 929554"/>
              <a:gd name="connsiteY1451" fmla="*/ 424625 h 450630"/>
              <a:gd name="connsiteX1452" fmla="*/ 642633 w 929554"/>
              <a:gd name="connsiteY1452" fmla="*/ 424886 h 450630"/>
              <a:gd name="connsiteX1453" fmla="*/ 641512 w 929554"/>
              <a:gd name="connsiteY1453" fmla="*/ 425433 h 450630"/>
              <a:gd name="connsiteX1454" fmla="*/ 641043 w 929554"/>
              <a:gd name="connsiteY1454" fmla="*/ 425981 h 450630"/>
              <a:gd name="connsiteX1455" fmla="*/ 640834 w 929554"/>
              <a:gd name="connsiteY1455" fmla="*/ 426790 h 450630"/>
              <a:gd name="connsiteX1456" fmla="*/ 640834 w 929554"/>
              <a:gd name="connsiteY1456" fmla="*/ 427338 h 450630"/>
              <a:gd name="connsiteX1457" fmla="*/ 640834 w 929554"/>
              <a:gd name="connsiteY1457" fmla="*/ 427886 h 450630"/>
              <a:gd name="connsiteX1458" fmla="*/ 641512 w 929554"/>
              <a:gd name="connsiteY1458" fmla="*/ 430051 h 450630"/>
              <a:gd name="connsiteX1459" fmla="*/ 641955 w 929554"/>
              <a:gd name="connsiteY1459" fmla="*/ 431120 h 450630"/>
              <a:gd name="connsiteX1460" fmla="*/ 641955 w 929554"/>
              <a:gd name="connsiteY1460" fmla="*/ 431668 h 450630"/>
              <a:gd name="connsiteX1461" fmla="*/ 641955 w 929554"/>
              <a:gd name="connsiteY1461" fmla="*/ 432764 h 450630"/>
              <a:gd name="connsiteX1462" fmla="*/ 641721 w 929554"/>
              <a:gd name="connsiteY1462" fmla="*/ 433572 h 450630"/>
              <a:gd name="connsiteX1463" fmla="*/ 641721 w 929554"/>
              <a:gd name="connsiteY1463" fmla="*/ 433833 h 450630"/>
              <a:gd name="connsiteX1464" fmla="*/ 641277 w 929554"/>
              <a:gd name="connsiteY1464" fmla="*/ 434929 h 450630"/>
              <a:gd name="connsiteX1465" fmla="*/ 640834 w 929554"/>
              <a:gd name="connsiteY1465" fmla="*/ 435476 h 450630"/>
              <a:gd name="connsiteX1466" fmla="*/ 640600 w 929554"/>
              <a:gd name="connsiteY1466" fmla="*/ 436024 h 450630"/>
              <a:gd name="connsiteX1467" fmla="*/ 640156 w 929554"/>
              <a:gd name="connsiteY1467" fmla="*/ 436285 h 450630"/>
              <a:gd name="connsiteX1468" fmla="*/ 639713 w 929554"/>
              <a:gd name="connsiteY1468" fmla="*/ 436546 h 450630"/>
              <a:gd name="connsiteX1469" fmla="*/ 639244 w 929554"/>
              <a:gd name="connsiteY1469" fmla="*/ 437094 h 450630"/>
              <a:gd name="connsiteX1470" fmla="*/ 638801 w 929554"/>
              <a:gd name="connsiteY1470" fmla="*/ 437094 h 450630"/>
              <a:gd name="connsiteX1471" fmla="*/ 637888 w 929554"/>
              <a:gd name="connsiteY1471" fmla="*/ 437381 h 450630"/>
              <a:gd name="connsiteX1472" fmla="*/ 637446 w 929554"/>
              <a:gd name="connsiteY1472" fmla="*/ 437381 h 450630"/>
              <a:gd name="connsiteX1473" fmla="*/ 636090 w 929554"/>
              <a:gd name="connsiteY1473" fmla="*/ 437094 h 450630"/>
              <a:gd name="connsiteX1474" fmla="*/ 634969 w 929554"/>
              <a:gd name="connsiteY1474" fmla="*/ 436833 h 450630"/>
              <a:gd name="connsiteX1475" fmla="*/ 634291 w 929554"/>
              <a:gd name="connsiteY1475" fmla="*/ 436546 h 450630"/>
              <a:gd name="connsiteX1476" fmla="*/ 633379 w 929554"/>
              <a:gd name="connsiteY1476" fmla="*/ 435737 h 450630"/>
              <a:gd name="connsiteX1477" fmla="*/ 632493 w 929554"/>
              <a:gd name="connsiteY1477" fmla="*/ 434668 h 450630"/>
              <a:gd name="connsiteX1478" fmla="*/ 631346 w 929554"/>
              <a:gd name="connsiteY1478" fmla="*/ 432216 h 450630"/>
              <a:gd name="connsiteX1479" fmla="*/ 630903 w 929554"/>
              <a:gd name="connsiteY1479" fmla="*/ 432477 h 450630"/>
              <a:gd name="connsiteX1480" fmla="*/ 630225 w 929554"/>
              <a:gd name="connsiteY1480" fmla="*/ 431668 h 450630"/>
              <a:gd name="connsiteX1481" fmla="*/ 630668 w 929554"/>
              <a:gd name="connsiteY1481" fmla="*/ 430598 h 450630"/>
              <a:gd name="connsiteX1482" fmla="*/ 630459 w 929554"/>
              <a:gd name="connsiteY1482" fmla="*/ 428955 h 450630"/>
              <a:gd name="connsiteX1483" fmla="*/ 629339 w 929554"/>
              <a:gd name="connsiteY1483" fmla="*/ 427338 h 450630"/>
              <a:gd name="connsiteX1484" fmla="*/ 628869 w 929554"/>
              <a:gd name="connsiteY1484" fmla="*/ 426242 h 450630"/>
              <a:gd name="connsiteX1485" fmla="*/ 628869 w 929554"/>
              <a:gd name="connsiteY1485" fmla="*/ 424625 h 450630"/>
              <a:gd name="connsiteX1486" fmla="*/ 629104 w 929554"/>
              <a:gd name="connsiteY1486" fmla="*/ 423790 h 450630"/>
              <a:gd name="connsiteX1487" fmla="*/ 629339 w 929554"/>
              <a:gd name="connsiteY1487" fmla="*/ 422982 h 450630"/>
              <a:gd name="connsiteX1488" fmla="*/ 630016 w 929554"/>
              <a:gd name="connsiteY1488" fmla="*/ 422434 h 450630"/>
              <a:gd name="connsiteX1489" fmla="*/ 630903 w 929554"/>
              <a:gd name="connsiteY1489" fmla="*/ 422434 h 450630"/>
              <a:gd name="connsiteX1490" fmla="*/ 631346 w 929554"/>
              <a:gd name="connsiteY1490" fmla="*/ 422434 h 450630"/>
              <a:gd name="connsiteX1491" fmla="*/ 632493 w 929554"/>
              <a:gd name="connsiteY1491" fmla="*/ 421886 h 450630"/>
              <a:gd name="connsiteX1492" fmla="*/ 632936 w 929554"/>
              <a:gd name="connsiteY1492" fmla="*/ 421364 h 450630"/>
              <a:gd name="connsiteX1493" fmla="*/ 632936 w 929554"/>
              <a:gd name="connsiteY1493" fmla="*/ 420269 h 450630"/>
              <a:gd name="connsiteX1494" fmla="*/ 632493 w 929554"/>
              <a:gd name="connsiteY1494" fmla="*/ 417817 h 450630"/>
              <a:gd name="connsiteX1495" fmla="*/ 631580 w 929554"/>
              <a:gd name="connsiteY1495" fmla="*/ 414556 h 450630"/>
              <a:gd name="connsiteX1496" fmla="*/ 631580 w 929554"/>
              <a:gd name="connsiteY1496" fmla="*/ 414008 h 450630"/>
              <a:gd name="connsiteX1497" fmla="*/ 630903 w 929554"/>
              <a:gd name="connsiteY1497" fmla="*/ 413460 h 450630"/>
              <a:gd name="connsiteX1498" fmla="*/ 630459 w 929554"/>
              <a:gd name="connsiteY1498" fmla="*/ 412939 h 450630"/>
              <a:gd name="connsiteX1499" fmla="*/ 630016 w 929554"/>
              <a:gd name="connsiteY1499" fmla="*/ 412651 h 450630"/>
              <a:gd name="connsiteX1500" fmla="*/ 629339 w 929554"/>
              <a:gd name="connsiteY1500" fmla="*/ 412104 h 450630"/>
              <a:gd name="connsiteX1501" fmla="*/ 628661 w 929554"/>
              <a:gd name="connsiteY1501" fmla="*/ 411556 h 450630"/>
              <a:gd name="connsiteX1502" fmla="*/ 628192 w 929554"/>
              <a:gd name="connsiteY1502" fmla="*/ 411295 h 450630"/>
              <a:gd name="connsiteX1503" fmla="*/ 626836 w 929554"/>
              <a:gd name="connsiteY1503" fmla="*/ 411556 h 450630"/>
              <a:gd name="connsiteX1504" fmla="*/ 626628 w 929554"/>
              <a:gd name="connsiteY1504" fmla="*/ 411556 h 450630"/>
              <a:gd name="connsiteX1505" fmla="*/ 624829 w 929554"/>
              <a:gd name="connsiteY1505" fmla="*/ 412651 h 450630"/>
              <a:gd name="connsiteX1506" fmla="*/ 624594 w 929554"/>
              <a:gd name="connsiteY1506" fmla="*/ 412939 h 450630"/>
              <a:gd name="connsiteX1507" fmla="*/ 624594 w 929554"/>
              <a:gd name="connsiteY1507" fmla="*/ 413199 h 450630"/>
              <a:gd name="connsiteX1508" fmla="*/ 624360 w 929554"/>
              <a:gd name="connsiteY1508" fmla="*/ 413460 h 450630"/>
              <a:gd name="connsiteX1509" fmla="*/ 624151 w 929554"/>
              <a:gd name="connsiteY1509" fmla="*/ 416721 h 450630"/>
              <a:gd name="connsiteX1510" fmla="*/ 623474 w 929554"/>
              <a:gd name="connsiteY1510" fmla="*/ 418104 h 450630"/>
              <a:gd name="connsiteX1511" fmla="*/ 623239 w 929554"/>
              <a:gd name="connsiteY1511" fmla="*/ 418364 h 450630"/>
              <a:gd name="connsiteX1512" fmla="*/ 622326 w 929554"/>
              <a:gd name="connsiteY1512" fmla="*/ 418364 h 450630"/>
              <a:gd name="connsiteX1513" fmla="*/ 621883 w 929554"/>
              <a:gd name="connsiteY1513" fmla="*/ 418912 h 450630"/>
              <a:gd name="connsiteX1514" fmla="*/ 621206 w 929554"/>
              <a:gd name="connsiteY1514" fmla="*/ 418912 h 450630"/>
              <a:gd name="connsiteX1515" fmla="*/ 621206 w 929554"/>
              <a:gd name="connsiteY1515" fmla="*/ 418364 h 450630"/>
              <a:gd name="connsiteX1516" fmla="*/ 620762 w 929554"/>
              <a:gd name="connsiteY1516" fmla="*/ 418104 h 450630"/>
              <a:gd name="connsiteX1517" fmla="*/ 620085 w 929554"/>
              <a:gd name="connsiteY1517" fmla="*/ 417555 h 450630"/>
              <a:gd name="connsiteX1518" fmla="*/ 619172 w 929554"/>
              <a:gd name="connsiteY1518" fmla="*/ 416460 h 450630"/>
              <a:gd name="connsiteX1519" fmla="*/ 618051 w 929554"/>
              <a:gd name="connsiteY1519" fmla="*/ 415364 h 450630"/>
              <a:gd name="connsiteX1520" fmla="*/ 617374 w 929554"/>
              <a:gd name="connsiteY1520" fmla="*/ 415104 h 450630"/>
              <a:gd name="connsiteX1521" fmla="*/ 617608 w 929554"/>
              <a:gd name="connsiteY1521" fmla="*/ 415651 h 450630"/>
              <a:gd name="connsiteX1522" fmla="*/ 617374 w 929554"/>
              <a:gd name="connsiteY1522" fmla="*/ 416721 h 450630"/>
              <a:gd name="connsiteX1523" fmla="*/ 616931 w 929554"/>
              <a:gd name="connsiteY1523" fmla="*/ 417817 h 450630"/>
              <a:gd name="connsiteX1524" fmla="*/ 616461 w 929554"/>
              <a:gd name="connsiteY1524" fmla="*/ 418104 h 450630"/>
              <a:gd name="connsiteX1525" fmla="*/ 616018 w 929554"/>
              <a:gd name="connsiteY1525" fmla="*/ 418912 h 450630"/>
              <a:gd name="connsiteX1526" fmla="*/ 615341 w 929554"/>
              <a:gd name="connsiteY1526" fmla="*/ 419460 h 450630"/>
              <a:gd name="connsiteX1527" fmla="*/ 615341 w 929554"/>
              <a:gd name="connsiteY1527" fmla="*/ 419173 h 450630"/>
              <a:gd name="connsiteX1528" fmla="*/ 614897 w 929554"/>
              <a:gd name="connsiteY1528" fmla="*/ 419173 h 450630"/>
              <a:gd name="connsiteX1529" fmla="*/ 614897 w 929554"/>
              <a:gd name="connsiteY1529" fmla="*/ 418104 h 450630"/>
              <a:gd name="connsiteX1530" fmla="*/ 616018 w 929554"/>
              <a:gd name="connsiteY1530" fmla="*/ 416199 h 450630"/>
              <a:gd name="connsiteX1531" fmla="*/ 615784 w 929554"/>
              <a:gd name="connsiteY1531" fmla="*/ 415651 h 450630"/>
              <a:gd name="connsiteX1532" fmla="*/ 615132 w 929554"/>
              <a:gd name="connsiteY1532" fmla="*/ 415651 h 450630"/>
              <a:gd name="connsiteX1533" fmla="*/ 614663 w 929554"/>
              <a:gd name="connsiteY1533" fmla="*/ 416199 h 450630"/>
              <a:gd name="connsiteX1534" fmla="*/ 614220 w 929554"/>
              <a:gd name="connsiteY1534" fmla="*/ 418364 h 450630"/>
              <a:gd name="connsiteX1535" fmla="*/ 613307 w 929554"/>
              <a:gd name="connsiteY1535" fmla="*/ 420816 h 450630"/>
              <a:gd name="connsiteX1536" fmla="*/ 612186 w 929554"/>
              <a:gd name="connsiteY1536" fmla="*/ 422721 h 450630"/>
              <a:gd name="connsiteX1537" fmla="*/ 611509 w 929554"/>
              <a:gd name="connsiteY1537" fmla="*/ 423529 h 450630"/>
              <a:gd name="connsiteX1538" fmla="*/ 610596 w 929554"/>
              <a:gd name="connsiteY1538" fmla="*/ 424077 h 450630"/>
              <a:gd name="connsiteX1539" fmla="*/ 607442 w 929554"/>
              <a:gd name="connsiteY1539" fmla="*/ 424077 h 450630"/>
              <a:gd name="connsiteX1540" fmla="*/ 606556 w 929554"/>
              <a:gd name="connsiteY1540" fmla="*/ 424077 h 450630"/>
              <a:gd name="connsiteX1541" fmla="*/ 604757 w 929554"/>
              <a:gd name="connsiteY1541" fmla="*/ 424077 h 450630"/>
              <a:gd name="connsiteX1542" fmla="*/ 602933 w 929554"/>
              <a:gd name="connsiteY1542" fmla="*/ 423529 h 450630"/>
              <a:gd name="connsiteX1543" fmla="*/ 602046 w 929554"/>
              <a:gd name="connsiteY1543" fmla="*/ 422721 h 450630"/>
              <a:gd name="connsiteX1544" fmla="*/ 601368 w 929554"/>
              <a:gd name="connsiteY1544" fmla="*/ 422173 h 450630"/>
              <a:gd name="connsiteX1545" fmla="*/ 600899 w 929554"/>
              <a:gd name="connsiteY1545" fmla="*/ 421077 h 450630"/>
              <a:gd name="connsiteX1546" fmla="*/ 601134 w 929554"/>
              <a:gd name="connsiteY1546" fmla="*/ 420008 h 450630"/>
              <a:gd name="connsiteX1547" fmla="*/ 601368 w 929554"/>
              <a:gd name="connsiteY1547" fmla="*/ 419460 h 450630"/>
              <a:gd name="connsiteX1548" fmla="*/ 602046 w 929554"/>
              <a:gd name="connsiteY1548" fmla="*/ 417269 h 450630"/>
              <a:gd name="connsiteX1549" fmla="*/ 602255 w 929554"/>
              <a:gd name="connsiteY1549" fmla="*/ 414556 h 450630"/>
              <a:gd name="connsiteX1550" fmla="*/ 601812 w 929554"/>
              <a:gd name="connsiteY1550" fmla="*/ 414008 h 450630"/>
              <a:gd name="connsiteX1551" fmla="*/ 601368 w 929554"/>
              <a:gd name="connsiteY1551" fmla="*/ 413199 h 450630"/>
              <a:gd name="connsiteX1552" fmla="*/ 601134 w 929554"/>
              <a:gd name="connsiteY1552" fmla="*/ 412939 h 450630"/>
              <a:gd name="connsiteX1553" fmla="*/ 598658 w 929554"/>
              <a:gd name="connsiteY1553" fmla="*/ 411556 h 450630"/>
              <a:gd name="connsiteX1554" fmla="*/ 598423 w 929554"/>
              <a:gd name="connsiteY1554" fmla="*/ 411295 h 450630"/>
              <a:gd name="connsiteX1555" fmla="*/ 597537 w 929554"/>
              <a:gd name="connsiteY1555" fmla="*/ 411034 h 450630"/>
              <a:gd name="connsiteX1556" fmla="*/ 596859 w 929554"/>
              <a:gd name="connsiteY1556" fmla="*/ 411034 h 450630"/>
              <a:gd name="connsiteX1557" fmla="*/ 595738 w 929554"/>
              <a:gd name="connsiteY1557" fmla="*/ 411295 h 450630"/>
              <a:gd name="connsiteX1558" fmla="*/ 595060 w 929554"/>
              <a:gd name="connsiteY1558" fmla="*/ 411556 h 450630"/>
              <a:gd name="connsiteX1559" fmla="*/ 594826 w 929554"/>
              <a:gd name="connsiteY1559" fmla="*/ 411843 h 450630"/>
              <a:gd name="connsiteX1560" fmla="*/ 594148 w 929554"/>
              <a:gd name="connsiteY1560" fmla="*/ 411843 h 450630"/>
              <a:gd name="connsiteX1561" fmla="*/ 593235 w 929554"/>
              <a:gd name="connsiteY1561" fmla="*/ 412651 h 450630"/>
              <a:gd name="connsiteX1562" fmla="*/ 592115 w 929554"/>
              <a:gd name="connsiteY1562" fmla="*/ 413460 h 450630"/>
              <a:gd name="connsiteX1563" fmla="*/ 591202 w 929554"/>
              <a:gd name="connsiteY1563" fmla="*/ 413747 h 450630"/>
              <a:gd name="connsiteX1564" fmla="*/ 590994 w 929554"/>
              <a:gd name="connsiteY1564" fmla="*/ 413747 h 450630"/>
              <a:gd name="connsiteX1565" fmla="*/ 590551 w 929554"/>
              <a:gd name="connsiteY1565" fmla="*/ 414008 h 450630"/>
              <a:gd name="connsiteX1566" fmla="*/ 590316 w 929554"/>
              <a:gd name="connsiteY1566" fmla="*/ 413747 h 450630"/>
              <a:gd name="connsiteX1567" fmla="*/ 590316 w 929554"/>
              <a:gd name="connsiteY1567" fmla="*/ 413460 h 450630"/>
              <a:gd name="connsiteX1568" fmla="*/ 590081 w 929554"/>
              <a:gd name="connsiteY1568" fmla="*/ 413460 h 450630"/>
              <a:gd name="connsiteX1569" fmla="*/ 589638 w 929554"/>
              <a:gd name="connsiteY1569" fmla="*/ 413199 h 450630"/>
              <a:gd name="connsiteX1570" fmla="*/ 589404 w 929554"/>
              <a:gd name="connsiteY1570" fmla="*/ 413199 h 450630"/>
              <a:gd name="connsiteX1571" fmla="*/ 588961 w 929554"/>
              <a:gd name="connsiteY1571" fmla="*/ 413460 h 450630"/>
              <a:gd name="connsiteX1572" fmla="*/ 588517 w 929554"/>
              <a:gd name="connsiteY1572" fmla="*/ 413460 h 450630"/>
              <a:gd name="connsiteX1573" fmla="*/ 588048 w 929554"/>
              <a:gd name="connsiteY1573" fmla="*/ 413460 h 450630"/>
              <a:gd name="connsiteX1574" fmla="*/ 587840 w 929554"/>
              <a:gd name="connsiteY1574" fmla="*/ 413460 h 450630"/>
              <a:gd name="connsiteX1575" fmla="*/ 587605 w 929554"/>
              <a:gd name="connsiteY1575" fmla="*/ 413199 h 450630"/>
              <a:gd name="connsiteX1576" fmla="*/ 587370 w 929554"/>
              <a:gd name="connsiteY1576" fmla="*/ 413199 h 450630"/>
              <a:gd name="connsiteX1577" fmla="*/ 587162 w 929554"/>
              <a:gd name="connsiteY1577" fmla="*/ 412939 h 450630"/>
              <a:gd name="connsiteX1578" fmla="*/ 587162 w 929554"/>
              <a:gd name="connsiteY1578" fmla="*/ 412651 h 450630"/>
              <a:gd name="connsiteX1579" fmla="*/ 586927 w 929554"/>
              <a:gd name="connsiteY1579" fmla="*/ 412391 h 450630"/>
              <a:gd name="connsiteX1580" fmla="*/ 586927 w 929554"/>
              <a:gd name="connsiteY1580" fmla="*/ 412104 h 450630"/>
              <a:gd name="connsiteX1581" fmla="*/ 586693 w 929554"/>
              <a:gd name="connsiteY1581" fmla="*/ 412104 h 450630"/>
              <a:gd name="connsiteX1582" fmla="*/ 586484 w 929554"/>
              <a:gd name="connsiteY1582" fmla="*/ 411843 h 450630"/>
              <a:gd name="connsiteX1583" fmla="*/ 586250 w 929554"/>
              <a:gd name="connsiteY1583" fmla="*/ 411295 h 450630"/>
              <a:gd name="connsiteX1584" fmla="*/ 586250 w 929554"/>
              <a:gd name="connsiteY1584" fmla="*/ 410747 h 450630"/>
              <a:gd name="connsiteX1585" fmla="*/ 586484 w 929554"/>
              <a:gd name="connsiteY1585" fmla="*/ 410486 h 450630"/>
              <a:gd name="connsiteX1586" fmla="*/ 586927 w 929554"/>
              <a:gd name="connsiteY1586" fmla="*/ 409939 h 450630"/>
              <a:gd name="connsiteX1587" fmla="*/ 586927 w 929554"/>
              <a:gd name="connsiteY1587" fmla="*/ 409391 h 450630"/>
              <a:gd name="connsiteX1588" fmla="*/ 586693 w 929554"/>
              <a:gd name="connsiteY1588" fmla="*/ 409130 h 450630"/>
              <a:gd name="connsiteX1589" fmla="*/ 586484 w 929554"/>
              <a:gd name="connsiteY1589" fmla="*/ 408295 h 450630"/>
              <a:gd name="connsiteX1590" fmla="*/ 586484 w 929554"/>
              <a:gd name="connsiteY1590" fmla="*/ 408034 h 450630"/>
              <a:gd name="connsiteX1591" fmla="*/ 586693 w 929554"/>
              <a:gd name="connsiteY1591" fmla="*/ 407748 h 450630"/>
              <a:gd name="connsiteX1592" fmla="*/ 586927 w 929554"/>
              <a:gd name="connsiteY1592" fmla="*/ 407486 h 450630"/>
              <a:gd name="connsiteX1593" fmla="*/ 586927 w 929554"/>
              <a:gd name="connsiteY1593" fmla="*/ 407226 h 450630"/>
              <a:gd name="connsiteX1594" fmla="*/ 587162 w 929554"/>
              <a:gd name="connsiteY1594" fmla="*/ 406678 h 450630"/>
              <a:gd name="connsiteX1595" fmla="*/ 587162 w 929554"/>
              <a:gd name="connsiteY1595" fmla="*/ 406391 h 450630"/>
              <a:gd name="connsiteX1596" fmla="*/ 586484 w 929554"/>
              <a:gd name="connsiteY1596" fmla="*/ 406391 h 450630"/>
              <a:gd name="connsiteX1597" fmla="*/ 586041 w 929554"/>
              <a:gd name="connsiteY1597" fmla="*/ 406130 h 450630"/>
              <a:gd name="connsiteX1598" fmla="*/ 586041 w 929554"/>
              <a:gd name="connsiteY1598" fmla="*/ 405843 h 450630"/>
              <a:gd name="connsiteX1599" fmla="*/ 586041 w 929554"/>
              <a:gd name="connsiteY1599" fmla="*/ 405582 h 450630"/>
              <a:gd name="connsiteX1600" fmla="*/ 585572 w 929554"/>
              <a:gd name="connsiteY1600" fmla="*/ 405321 h 450630"/>
              <a:gd name="connsiteX1601" fmla="*/ 585572 w 929554"/>
              <a:gd name="connsiteY1601" fmla="*/ 405035 h 450630"/>
              <a:gd name="connsiteX1602" fmla="*/ 585363 w 929554"/>
              <a:gd name="connsiteY1602" fmla="*/ 405035 h 450630"/>
              <a:gd name="connsiteX1603" fmla="*/ 585129 w 929554"/>
              <a:gd name="connsiteY1603" fmla="*/ 404487 h 450630"/>
              <a:gd name="connsiteX1604" fmla="*/ 584216 w 929554"/>
              <a:gd name="connsiteY1604" fmla="*/ 404487 h 450630"/>
              <a:gd name="connsiteX1605" fmla="*/ 583538 w 929554"/>
              <a:gd name="connsiteY1605" fmla="*/ 403939 h 450630"/>
              <a:gd name="connsiteX1606" fmla="*/ 583330 w 929554"/>
              <a:gd name="connsiteY1606" fmla="*/ 403678 h 450630"/>
              <a:gd name="connsiteX1607" fmla="*/ 582652 w 929554"/>
              <a:gd name="connsiteY1607" fmla="*/ 403130 h 450630"/>
              <a:gd name="connsiteX1608" fmla="*/ 582418 w 929554"/>
              <a:gd name="connsiteY1608" fmla="*/ 402869 h 450630"/>
              <a:gd name="connsiteX1609" fmla="*/ 579941 w 929554"/>
              <a:gd name="connsiteY1609" fmla="*/ 401774 h 450630"/>
              <a:gd name="connsiteX1610" fmla="*/ 579263 w 929554"/>
              <a:gd name="connsiteY1610" fmla="*/ 401513 h 450630"/>
              <a:gd name="connsiteX1611" fmla="*/ 578143 w 929554"/>
              <a:gd name="connsiteY1611" fmla="*/ 401513 h 450630"/>
              <a:gd name="connsiteX1612" fmla="*/ 576553 w 929554"/>
              <a:gd name="connsiteY1612" fmla="*/ 402035 h 450630"/>
              <a:gd name="connsiteX1613" fmla="*/ 575875 w 929554"/>
              <a:gd name="connsiteY1613" fmla="*/ 402582 h 450630"/>
              <a:gd name="connsiteX1614" fmla="*/ 575432 w 929554"/>
              <a:gd name="connsiteY1614" fmla="*/ 403417 h 450630"/>
              <a:gd name="connsiteX1615" fmla="*/ 574754 w 929554"/>
              <a:gd name="connsiteY1615" fmla="*/ 405321 h 450630"/>
              <a:gd name="connsiteX1616" fmla="*/ 574076 w 929554"/>
              <a:gd name="connsiteY1616" fmla="*/ 406391 h 450630"/>
              <a:gd name="connsiteX1617" fmla="*/ 573398 w 929554"/>
              <a:gd name="connsiteY1617" fmla="*/ 407226 h 450630"/>
              <a:gd name="connsiteX1618" fmla="*/ 572955 w 929554"/>
              <a:gd name="connsiteY1618" fmla="*/ 407748 h 450630"/>
              <a:gd name="connsiteX1619" fmla="*/ 572486 w 929554"/>
              <a:gd name="connsiteY1619" fmla="*/ 408034 h 450630"/>
              <a:gd name="connsiteX1620" fmla="*/ 572278 w 929554"/>
              <a:gd name="connsiteY1620" fmla="*/ 408295 h 450630"/>
              <a:gd name="connsiteX1621" fmla="*/ 571600 w 929554"/>
              <a:gd name="connsiteY1621" fmla="*/ 408582 h 450630"/>
              <a:gd name="connsiteX1622" fmla="*/ 571600 w 929554"/>
              <a:gd name="connsiteY1622" fmla="*/ 408843 h 450630"/>
              <a:gd name="connsiteX1623" fmla="*/ 571157 w 929554"/>
              <a:gd name="connsiteY1623" fmla="*/ 408843 h 450630"/>
              <a:gd name="connsiteX1624" fmla="*/ 570922 w 929554"/>
              <a:gd name="connsiteY1624" fmla="*/ 408582 h 450630"/>
              <a:gd name="connsiteX1625" fmla="*/ 569332 w 929554"/>
              <a:gd name="connsiteY1625" fmla="*/ 408582 h 450630"/>
              <a:gd name="connsiteX1626" fmla="*/ 568446 w 929554"/>
              <a:gd name="connsiteY1626" fmla="*/ 409130 h 450630"/>
              <a:gd name="connsiteX1627" fmla="*/ 568446 w 929554"/>
              <a:gd name="connsiteY1627" fmla="*/ 409391 h 450630"/>
              <a:gd name="connsiteX1628" fmla="*/ 568654 w 929554"/>
              <a:gd name="connsiteY1628" fmla="*/ 410199 h 450630"/>
              <a:gd name="connsiteX1629" fmla="*/ 568654 w 929554"/>
              <a:gd name="connsiteY1629" fmla="*/ 411034 h 450630"/>
              <a:gd name="connsiteX1630" fmla="*/ 568654 w 929554"/>
              <a:gd name="connsiteY1630" fmla="*/ 411295 h 450630"/>
              <a:gd name="connsiteX1631" fmla="*/ 568211 w 929554"/>
              <a:gd name="connsiteY1631" fmla="*/ 411556 h 450630"/>
              <a:gd name="connsiteX1632" fmla="*/ 567299 w 929554"/>
              <a:gd name="connsiteY1632" fmla="*/ 411556 h 450630"/>
              <a:gd name="connsiteX1633" fmla="*/ 567090 w 929554"/>
              <a:gd name="connsiteY1633" fmla="*/ 411034 h 450630"/>
              <a:gd name="connsiteX1634" fmla="*/ 566647 w 929554"/>
              <a:gd name="connsiteY1634" fmla="*/ 411034 h 450630"/>
              <a:gd name="connsiteX1635" fmla="*/ 566178 w 929554"/>
              <a:gd name="connsiteY1635" fmla="*/ 411034 h 450630"/>
              <a:gd name="connsiteX1636" fmla="*/ 565969 w 929554"/>
              <a:gd name="connsiteY1636" fmla="*/ 411295 h 450630"/>
              <a:gd name="connsiteX1637" fmla="*/ 565735 w 929554"/>
              <a:gd name="connsiteY1637" fmla="*/ 411556 h 450630"/>
              <a:gd name="connsiteX1638" fmla="*/ 565735 w 929554"/>
              <a:gd name="connsiteY1638" fmla="*/ 411843 h 450630"/>
              <a:gd name="connsiteX1639" fmla="*/ 566413 w 929554"/>
              <a:gd name="connsiteY1639" fmla="*/ 412939 h 450630"/>
              <a:gd name="connsiteX1640" fmla="*/ 566647 w 929554"/>
              <a:gd name="connsiteY1640" fmla="*/ 413460 h 450630"/>
              <a:gd name="connsiteX1641" fmla="*/ 566413 w 929554"/>
              <a:gd name="connsiteY1641" fmla="*/ 414008 h 450630"/>
              <a:gd name="connsiteX1642" fmla="*/ 566178 w 929554"/>
              <a:gd name="connsiteY1642" fmla="*/ 414556 h 450630"/>
              <a:gd name="connsiteX1643" fmla="*/ 565969 w 929554"/>
              <a:gd name="connsiteY1643" fmla="*/ 414843 h 450630"/>
              <a:gd name="connsiteX1644" fmla="*/ 565735 w 929554"/>
              <a:gd name="connsiteY1644" fmla="*/ 414556 h 450630"/>
              <a:gd name="connsiteX1645" fmla="*/ 565500 w 929554"/>
              <a:gd name="connsiteY1645" fmla="*/ 414295 h 450630"/>
              <a:gd name="connsiteX1646" fmla="*/ 565291 w 929554"/>
              <a:gd name="connsiteY1646" fmla="*/ 413747 h 450630"/>
              <a:gd name="connsiteX1647" fmla="*/ 565057 w 929554"/>
              <a:gd name="connsiteY1647" fmla="*/ 413460 h 450630"/>
              <a:gd name="connsiteX1648" fmla="*/ 564614 w 929554"/>
              <a:gd name="connsiteY1648" fmla="*/ 413460 h 450630"/>
              <a:gd name="connsiteX1649" fmla="*/ 564145 w 929554"/>
              <a:gd name="connsiteY1649" fmla="*/ 414008 h 450630"/>
              <a:gd name="connsiteX1650" fmla="*/ 564145 w 929554"/>
              <a:gd name="connsiteY1650" fmla="*/ 414295 h 450630"/>
              <a:gd name="connsiteX1651" fmla="*/ 564145 w 929554"/>
              <a:gd name="connsiteY1651" fmla="*/ 414843 h 450630"/>
              <a:gd name="connsiteX1652" fmla="*/ 564145 w 929554"/>
              <a:gd name="connsiteY1652" fmla="*/ 415364 h 450630"/>
              <a:gd name="connsiteX1653" fmla="*/ 564145 w 929554"/>
              <a:gd name="connsiteY1653" fmla="*/ 416199 h 450630"/>
              <a:gd name="connsiteX1654" fmla="*/ 563701 w 929554"/>
              <a:gd name="connsiteY1654" fmla="*/ 416460 h 450630"/>
              <a:gd name="connsiteX1655" fmla="*/ 563467 w 929554"/>
              <a:gd name="connsiteY1655" fmla="*/ 416460 h 450630"/>
              <a:gd name="connsiteX1656" fmla="*/ 563258 w 929554"/>
              <a:gd name="connsiteY1656" fmla="*/ 416460 h 450630"/>
              <a:gd name="connsiteX1657" fmla="*/ 563024 w 929554"/>
              <a:gd name="connsiteY1657" fmla="*/ 415912 h 450630"/>
              <a:gd name="connsiteX1658" fmla="*/ 562789 w 929554"/>
              <a:gd name="connsiteY1658" fmla="*/ 415912 h 450630"/>
              <a:gd name="connsiteX1659" fmla="*/ 562580 w 929554"/>
              <a:gd name="connsiteY1659" fmla="*/ 415912 h 450630"/>
              <a:gd name="connsiteX1660" fmla="*/ 562346 w 929554"/>
              <a:gd name="connsiteY1660" fmla="*/ 416199 h 450630"/>
              <a:gd name="connsiteX1661" fmla="*/ 562346 w 929554"/>
              <a:gd name="connsiteY1661" fmla="*/ 417008 h 450630"/>
              <a:gd name="connsiteX1662" fmla="*/ 562346 w 929554"/>
              <a:gd name="connsiteY1662" fmla="*/ 417555 h 450630"/>
              <a:gd name="connsiteX1663" fmla="*/ 561903 w 929554"/>
              <a:gd name="connsiteY1663" fmla="*/ 417817 h 450630"/>
              <a:gd name="connsiteX1664" fmla="*/ 561460 w 929554"/>
              <a:gd name="connsiteY1664" fmla="*/ 418104 h 450630"/>
              <a:gd name="connsiteX1665" fmla="*/ 560990 w 929554"/>
              <a:gd name="connsiteY1665" fmla="*/ 418364 h 450630"/>
              <a:gd name="connsiteX1666" fmla="*/ 560547 w 929554"/>
              <a:gd name="connsiteY1666" fmla="*/ 418912 h 450630"/>
              <a:gd name="connsiteX1667" fmla="*/ 560104 w 929554"/>
              <a:gd name="connsiteY1667" fmla="*/ 419173 h 450630"/>
              <a:gd name="connsiteX1668" fmla="*/ 559870 w 929554"/>
              <a:gd name="connsiteY1668" fmla="*/ 419173 h 450630"/>
              <a:gd name="connsiteX1669" fmla="*/ 559635 w 929554"/>
              <a:gd name="connsiteY1669" fmla="*/ 419173 h 450630"/>
              <a:gd name="connsiteX1670" fmla="*/ 558957 w 929554"/>
              <a:gd name="connsiteY1670" fmla="*/ 419460 h 450630"/>
              <a:gd name="connsiteX1671" fmla="*/ 558514 w 929554"/>
              <a:gd name="connsiteY1671" fmla="*/ 419721 h 450630"/>
              <a:gd name="connsiteX1672" fmla="*/ 557836 w 929554"/>
              <a:gd name="connsiteY1672" fmla="*/ 420008 h 450630"/>
              <a:gd name="connsiteX1673" fmla="*/ 557159 w 929554"/>
              <a:gd name="connsiteY1673" fmla="*/ 420008 h 450630"/>
              <a:gd name="connsiteX1674" fmla="*/ 556481 w 929554"/>
              <a:gd name="connsiteY1674" fmla="*/ 420269 h 450630"/>
              <a:gd name="connsiteX1675" fmla="*/ 556038 w 929554"/>
              <a:gd name="connsiteY1675" fmla="*/ 420008 h 450630"/>
              <a:gd name="connsiteX1676" fmla="*/ 555360 w 929554"/>
              <a:gd name="connsiteY1676" fmla="*/ 419460 h 450630"/>
              <a:gd name="connsiteX1677" fmla="*/ 554682 w 929554"/>
              <a:gd name="connsiteY1677" fmla="*/ 419173 h 450630"/>
              <a:gd name="connsiteX1678" fmla="*/ 553770 w 929554"/>
              <a:gd name="connsiteY1678" fmla="*/ 418912 h 450630"/>
              <a:gd name="connsiteX1679" fmla="*/ 552883 w 929554"/>
              <a:gd name="connsiteY1679" fmla="*/ 418364 h 450630"/>
              <a:gd name="connsiteX1680" fmla="*/ 549495 w 929554"/>
              <a:gd name="connsiteY1680" fmla="*/ 416199 h 450630"/>
              <a:gd name="connsiteX1681" fmla="*/ 549260 w 929554"/>
              <a:gd name="connsiteY1681" fmla="*/ 416199 h 450630"/>
              <a:gd name="connsiteX1682" fmla="*/ 548817 w 929554"/>
              <a:gd name="connsiteY1682" fmla="*/ 416199 h 450630"/>
              <a:gd name="connsiteX1683" fmla="*/ 548374 w 929554"/>
              <a:gd name="connsiteY1683" fmla="*/ 416199 h 450630"/>
              <a:gd name="connsiteX1684" fmla="*/ 547905 w 929554"/>
              <a:gd name="connsiteY1684" fmla="*/ 416199 h 450630"/>
              <a:gd name="connsiteX1685" fmla="*/ 547227 w 929554"/>
              <a:gd name="connsiteY1685" fmla="*/ 416199 h 450630"/>
              <a:gd name="connsiteX1686" fmla="*/ 546106 w 929554"/>
              <a:gd name="connsiteY1686" fmla="*/ 415912 h 450630"/>
              <a:gd name="connsiteX1687" fmla="*/ 545428 w 929554"/>
              <a:gd name="connsiteY1687" fmla="*/ 415364 h 450630"/>
              <a:gd name="connsiteX1688" fmla="*/ 544985 w 929554"/>
              <a:gd name="connsiteY1688" fmla="*/ 414843 h 450630"/>
              <a:gd name="connsiteX1689" fmla="*/ 544751 w 929554"/>
              <a:gd name="connsiteY1689" fmla="*/ 414556 h 450630"/>
              <a:gd name="connsiteX1690" fmla="*/ 544308 w 929554"/>
              <a:gd name="connsiteY1690" fmla="*/ 413747 h 450630"/>
              <a:gd name="connsiteX1691" fmla="*/ 544308 w 929554"/>
              <a:gd name="connsiteY1691" fmla="*/ 413460 h 450630"/>
              <a:gd name="connsiteX1692" fmla="*/ 544542 w 929554"/>
              <a:gd name="connsiteY1692" fmla="*/ 412939 h 450630"/>
              <a:gd name="connsiteX1693" fmla="*/ 544751 w 929554"/>
              <a:gd name="connsiteY1693" fmla="*/ 412104 h 450630"/>
              <a:gd name="connsiteX1694" fmla="*/ 544985 w 929554"/>
              <a:gd name="connsiteY1694" fmla="*/ 411843 h 450630"/>
              <a:gd name="connsiteX1695" fmla="*/ 545220 w 929554"/>
              <a:gd name="connsiteY1695" fmla="*/ 411843 h 450630"/>
              <a:gd name="connsiteX1696" fmla="*/ 545663 w 929554"/>
              <a:gd name="connsiteY1696" fmla="*/ 412391 h 450630"/>
              <a:gd name="connsiteX1697" fmla="*/ 545898 w 929554"/>
              <a:gd name="connsiteY1697" fmla="*/ 412651 h 450630"/>
              <a:gd name="connsiteX1698" fmla="*/ 546575 w 929554"/>
              <a:gd name="connsiteY1698" fmla="*/ 412651 h 450630"/>
              <a:gd name="connsiteX1699" fmla="*/ 547018 w 929554"/>
              <a:gd name="connsiteY1699" fmla="*/ 412104 h 450630"/>
              <a:gd name="connsiteX1700" fmla="*/ 547227 w 929554"/>
              <a:gd name="connsiteY1700" fmla="*/ 411556 h 450630"/>
              <a:gd name="connsiteX1701" fmla="*/ 547696 w 929554"/>
              <a:gd name="connsiteY1701" fmla="*/ 410199 h 450630"/>
              <a:gd name="connsiteX1702" fmla="*/ 547696 w 929554"/>
              <a:gd name="connsiteY1702" fmla="*/ 409652 h 450630"/>
              <a:gd name="connsiteX1703" fmla="*/ 547696 w 929554"/>
              <a:gd name="connsiteY1703" fmla="*/ 408843 h 450630"/>
              <a:gd name="connsiteX1704" fmla="*/ 547696 w 929554"/>
              <a:gd name="connsiteY1704" fmla="*/ 408582 h 450630"/>
              <a:gd name="connsiteX1705" fmla="*/ 547462 w 929554"/>
              <a:gd name="connsiteY1705" fmla="*/ 408582 h 450630"/>
              <a:gd name="connsiteX1706" fmla="*/ 546575 w 929554"/>
              <a:gd name="connsiteY1706" fmla="*/ 408843 h 450630"/>
              <a:gd name="connsiteX1707" fmla="*/ 546341 w 929554"/>
              <a:gd name="connsiteY1707" fmla="*/ 408843 h 450630"/>
              <a:gd name="connsiteX1708" fmla="*/ 545663 w 929554"/>
              <a:gd name="connsiteY1708" fmla="*/ 408582 h 450630"/>
              <a:gd name="connsiteX1709" fmla="*/ 545428 w 929554"/>
              <a:gd name="connsiteY1709" fmla="*/ 408295 h 450630"/>
              <a:gd name="connsiteX1710" fmla="*/ 545428 w 929554"/>
              <a:gd name="connsiteY1710" fmla="*/ 408034 h 450630"/>
              <a:gd name="connsiteX1711" fmla="*/ 545428 w 929554"/>
              <a:gd name="connsiteY1711" fmla="*/ 407748 h 450630"/>
              <a:gd name="connsiteX1712" fmla="*/ 545663 w 929554"/>
              <a:gd name="connsiteY1712" fmla="*/ 407748 h 450630"/>
              <a:gd name="connsiteX1713" fmla="*/ 546341 w 929554"/>
              <a:gd name="connsiteY1713" fmla="*/ 407226 h 450630"/>
              <a:gd name="connsiteX1714" fmla="*/ 547018 w 929554"/>
              <a:gd name="connsiteY1714" fmla="*/ 406678 h 450630"/>
              <a:gd name="connsiteX1715" fmla="*/ 547227 w 929554"/>
              <a:gd name="connsiteY1715" fmla="*/ 405843 h 450630"/>
              <a:gd name="connsiteX1716" fmla="*/ 548582 w 929554"/>
              <a:gd name="connsiteY1716" fmla="*/ 402035 h 450630"/>
              <a:gd name="connsiteX1717" fmla="*/ 548582 w 929554"/>
              <a:gd name="connsiteY1717" fmla="*/ 401774 h 450630"/>
              <a:gd name="connsiteX1718" fmla="*/ 548374 w 929554"/>
              <a:gd name="connsiteY1718" fmla="*/ 401513 h 450630"/>
              <a:gd name="connsiteX1719" fmla="*/ 547696 w 929554"/>
              <a:gd name="connsiteY1719" fmla="*/ 401774 h 450630"/>
              <a:gd name="connsiteX1720" fmla="*/ 547462 w 929554"/>
              <a:gd name="connsiteY1720" fmla="*/ 401774 h 450630"/>
              <a:gd name="connsiteX1721" fmla="*/ 547227 w 929554"/>
              <a:gd name="connsiteY1721" fmla="*/ 401513 h 450630"/>
              <a:gd name="connsiteX1722" fmla="*/ 546575 w 929554"/>
              <a:gd name="connsiteY1722" fmla="*/ 401226 h 450630"/>
              <a:gd name="connsiteX1723" fmla="*/ 546106 w 929554"/>
              <a:gd name="connsiteY1723" fmla="*/ 400417 h 450630"/>
              <a:gd name="connsiteX1724" fmla="*/ 545663 w 929554"/>
              <a:gd name="connsiteY1724" fmla="*/ 399608 h 450630"/>
              <a:gd name="connsiteX1725" fmla="*/ 545428 w 929554"/>
              <a:gd name="connsiteY1725" fmla="*/ 399608 h 450630"/>
              <a:gd name="connsiteX1726" fmla="*/ 544985 w 929554"/>
              <a:gd name="connsiteY1726" fmla="*/ 399608 h 450630"/>
              <a:gd name="connsiteX1727" fmla="*/ 544542 w 929554"/>
              <a:gd name="connsiteY1727" fmla="*/ 400130 h 450630"/>
              <a:gd name="connsiteX1728" fmla="*/ 544073 w 929554"/>
              <a:gd name="connsiteY1728" fmla="*/ 400417 h 450630"/>
              <a:gd name="connsiteX1729" fmla="*/ 542717 w 929554"/>
              <a:gd name="connsiteY1729" fmla="*/ 400678 h 450630"/>
              <a:gd name="connsiteX1730" fmla="*/ 542066 w 929554"/>
              <a:gd name="connsiteY1730" fmla="*/ 400965 h 450630"/>
              <a:gd name="connsiteX1731" fmla="*/ 540475 w 929554"/>
              <a:gd name="connsiteY1731" fmla="*/ 401226 h 450630"/>
              <a:gd name="connsiteX1732" fmla="*/ 539563 w 929554"/>
              <a:gd name="connsiteY1732" fmla="*/ 401226 h 450630"/>
              <a:gd name="connsiteX1733" fmla="*/ 538208 w 929554"/>
              <a:gd name="connsiteY1733" fmla="*/ 401226 h 450630"/>
              <a:gd name="connsiteX1734" fmla="*/ 536644 w 929554"/>
              <a:gd name="connsiteY1734" fmla="*/ 400965 h 450630"/>
              <a:gd name="connsiteX1735" fmla="*/ 533698 w 929554"/>
              <a:gd name="connsiteY1735" fmla="*/ 400130 h 450630"/>
              <a:gd name="connsiteX1736" fmla="*/ 533490 w 929554"/>
              <a:gd name="connsiteY1736" fmla="*/ 399870 h 450630"/>
              <a:gd name="connsiteX1737" fmla="*/ 533020 w 929554"/>
              <a:gd name="connsiteY1737" fmla="*/ 399608 h 450630"/>
              <a:gd name="connsiteX1738" fmla="*/ 533698 w 929554"/>
              <a:gd name="connsiteY1738" fmla="*/ 399061 h 450630"/>
              <a:gd name="connsiteX1739" fmla="*/ 533020 w 929554"/>
              <a:gd name="connsiteY1739" fmla="*/ 397965 h 450630"/>
              <a:gd name="connsiteX1740" fmla="*/ 531900 w 929554"/>
              <a:gd name="connsiteY1740" fmla="*/ 397417 h 450630"/>
              <a:gd name="connsiteX1741" fmla="*/ 531222 w 929554"/>
              <a:gd name="connsiteY1741" fmla="*/ 396061 h 450630"/>
              <a:gd name="connsiteX1742" fmla="*/ 531456 w 929554"/>
              <a:gd name="connsiteY1742" fmla="*/ 395513 h 450630"/>
              <a:gd name="connsiteX1743" fmla="*/ 531900 w 929554"/>
              <a:gd name="connsiteY1743" fmla="*/ 395513 h 450630"/>
              <a:gd name="connsiteX1744" fmla="*/ 532577 w 929554"/>
              <a:gd name="connsiteY1744" fmla="*/ 396061 h 450630"/>
              <a:gd name="connsiteX1745" fmla="*/ 533490 w 929554"/>
              <a:gd name="connsiteY1745" fmla="*/ 395513 h 450630"/>
              <a:gd name="connsiteX1746" fmla="*/ 533490 w 929554"/>
              <a:gd name="connsiteY1746" fmla="*/ 394965 h 450630"/>
              <a:gd name="connsiteX1747" fmla="*/ 531900 w 929554"/>
              <a:gd name="connsiteY1747" fmla="*/ 394157 h 450630"/>
              <a:gd name="connsiteX1748" fmla="*/ 530335 w 929554"/>
              <a:gd name="connsiteY1748" fmla="*/ 392252 h 450630"/>
              <a:gd name="connsiteX1749" fmla="*/ 529866 w 929554"/>
              <a:gd name="connsiteY1749" fmla="*/ 391705 h 450630"/>
              <a:gd name="connsiteX1750" fmla="*/ 529658 w 929554"/>
              <a:gd name="connsiteY1750" fmla="*/ 390870 h 450630"/>
              <a:gd name="connsiteX1751" fmla="*/ 529423 w 929554"/>
              <a:gd name="connsiteY1751" fmla="*/ 390061 h 450630"/>
              <a:gd name="connsiteX1752" fmla="*/ 529423 w 929554"/>
              <a:gd name="connsiteY1752" fmla="*/ 389801 h 450630"/>
              <a:gd name="connsiteX1753" fmla="*/ 529658 w 929554"/>
              <a:gd name="connsiteY1753" fmla="*/ 389253 h 450630"/>
              <a:gd name="connsiteX1754" fmla="*/ 530544 w 929554"/>
              <a:gd name="connsiteY1754" fmla="*/ 388418 h 450630"/>
              <a:gd name="connsiteX1755" fmla="*/ 531222 w 929554"/>
              <a:gd name="connsiteY1755" fmla="*/ 387609 h 450630"/>
              <a:gd name="connsiteX1756" fmla="*/ 531900 w 929554"/>
              <a:gd name="connsiteY1756" fmla="*/ 386801 h 450630"/>
              <a:gd name="connsiteX1757" fmla="*/ 532369 w 929554"/>
              <a:gd name="connsiteY1757" fmla="*/ 385966 h 450630"/>
              <a:gd name="connsiteX1758" fmla="*/ 532577 w 929554"/>
              <a:gd name="connsiteY1758" fmla="*/ 385157 h 450630"/>
              <a:gd name="connsiteX1759" fmla="*/ 532812 w 929554"/>
              <a:gd name="connsiteY1759" fmla="*/ 384348 h 450630"/>
              <a:gd name="connsiteX1760" fmla="*/ 532812 w 929554"/>
              <a:gd name="connsiteY1760" fmla="*/ 383514 h 450630"/>
              <a:gd name="connsiteX1761" fmla="*/ 532577 w 929554"/>
              <a:gd name="connsiteY1761" fmla="*/ 383253 h 450630"/>
              <a:gd name="connsiteX1762" fmla="*/ 532134 w 929554"/>
              <a:gd name="connsiteY1762" fmla="*/ 383253 h 450630"/>
              <a:gd name="connsiteX1763" fmla="*/ 531691 w 929554"/>
              <a:gd name="connsiteY1763" fmla="*/ 383253 h 450630"/>
              <a:gd name="connsiteX1764" fmla="*/ 531456 w 929554"/>
              <a:gd name="connsiteY1764" fmla="*/ 382705 h 450630"/>
              <a:gd name="connsiteX1765" fmla="*/ 531691 w 929554"/>
              <a:gd name="connsiteY1765" fmla="*/ 381897 h 450630"/>
              <a:gd name="connsiteX1766" fmla="*/ 531691 w 929554"/>
              <a:gd name="connsiteY1766" fmla="*/ 381062 h 450630"/>
              <a:gd name="connsiteX1767" fmla="*/ 530779 w 929554"/>
              <a:gd name="connsiteY1767" fmla="*/ 380253 h 450630"/>
              <a:gd name="connsiteX1768" fmla="*/ 530335 w 929554"/>
              <a:gd name="connsiteY1768" fmla="*/ 380253 h 450630"/>
              <a:gd name="connsiteX1769" fmla="*/ 529189 w 929554"/>
              <a:gd name="connsiteY1769" fmla="*/ 380253 h 450630"/>
              <a:gd name="connsiteX1770" fmla="*/ 528511 w 929554"/>
              <a:gd name="connsiteY1770" fmla="*/ 380801 h 450630"/>
              <a:gd name="connsiteX1771" fmla="*/ 527833 w 929554"/>
              <a:gd name="connsiteY1771" fmla="*/ 381348 h 450630"/>
              <a:gd name="connsiteX1772" fmla="*/ 527625 w 929554"/>
              <a:gd name="connsiteY1772" fmla="*/ 381897 h 450630"/>
              <a:gd name="connsiteX1773" fmla="*/ 527181 w 929554"/>
              <a:gd name="connsiteY1773" fmla="*/ 382444 h 450630"/>
              <a:gd name="connsiteX1774" fmla="*/ 525826 w 929554"/>
              <a:gd name="connsiteY1774" fmla="*/ 384348 h 450630"/>
              <a:gd name="connsiteX1775" fmla="*/ 525591 w 929554"/>
              <a:gd name="connsiteY1775" fmla="*/ 384609 h 450630"/>
              <a:gd name="connsiteX1776" fmla="*/ 524236 w 929554"/>
              <a:gd name="connsiteY1776" fmla="*/ 385444 h 450630"/>
              <a:gd name="connsiteX1777" fmla="*/ 521994 w 929554"/>
              <a:gd name="connsiteY1777" fmla="*/ 385157 h 450630"/>
              <a:gd name="connsiteX1778" fmla="*/ 520847 w 929554"/>
              <a:gd name="connsiteY1778" fmla="*/ 385157 h 450630"/>
              <a:gd name="connsiteX1779" fmla="*/ 520638 w 929554"/>
              <a:gd name="connsiteY1779" fmla="*/ 384896 h 450630"/>
              <a:gd name="connsiteX1780" fmla="*/ 519283 w 929554"/>
              <a:gd name="connsiteY1780" fmla="*/ 384348 h 450630"/>
              <a:gd name="connsiteX1781" fmla="*/ 518371 w 929554"/>
              <a:gd name="connsiteY1781" fmla="*/ 384062 h 450630"/>
              <a:gd name="connsiteX1782" fmla="*/ 517693 w 929554"/>
              <a:gd name="connsiteY1782" fmla="*/ 382966 h 450630"/>
              <a:gd name="connsiteX1783" fmla="*/ 516572 w 929554"/>
              <a:gd name="connsiteY1783" fmla="*/ 382966 h 450630"/>
              <a:gd name="connsiteX1784" fmla="*/ 515659 w 929554"/>
              <a:gd name="connsiteY1784" fmla="*/ 383253 h 450630"/>
              <a:gd name="connsiteX1785" fmla="*/ 514773 w 929554"/>
              <a:gd name="connsiteY1785" fmla="*/ 383514 h 450630"/>
              <a:gd name="connsiteX1786" fmla="*/ 514304 w 929554"/>
              <a:gd name="connsiteY1786" fmla="*/ 383253 h 450630"/>
              <a:gd name="connsiteX1787" fmla="*/ 513861 w 929554"/>
              <a:gd name="connsiteY1787" fmla="*/ 383253 h 450630"/>
              <a:gd name="connsiteX1788" fmla="*/ 513627 w 929554"/>
              <a:gd name="connsiteY1788" fmla="*/ 383253 h 450630"/>
              <a:gd name="connsiteX1789" fmla="*/ 513418 w 929554"/>
              <a:gd name="connsiteY1789" fmla="*/ 383253 h 450630"/>
              <a:gd name="connsiteX1790" fmla="*/ 513183 w 929554"/>
              <a:gd name="connsiteY1790" fmla="*/ 382966 h 450630"/>
              <a:gd name="connsiteX1791" fmla="*/ 512949 w 929554"/>
              <a:gd name="connsiteY1791" fmla="*/ 382966 h 450630"/>
              <a:gd name="connsiteX1792" fmla="*/ 512505 w 929554"/>
              <a:gd name="connsiteY1792" fmla="*/ 383253 h 450630"/>
              <a:gd name="connsiteX1793" fmla="*/ 512297 w 929554"/>
              <a:gd name="connsiteY1793" fmla="*/ 383253 h 450630"/>
              <a:gd name="connsiteX1794" fmla="*/ 510707 w 929554"/>
              <a:gd name="connsiteY1794" fmla="*/ 382966 h 450630"/>
              <a:gd name="connsiteX1795" fmla="*/ 510029 w 929554"/>
              <a:gd name="connsiteY1795" fmla="*/ 382705 h 450630"/>
              <a:gd name="connsiteX1796" fmla="*/ 507996 w 929554"/>
              <a:gd name="connsiteY1796" fmla="*/ 381348 h 450630"/>
              <a:gd name="connsiteX1797" fmla="*/ 507787 w 929554"/>
              <a:gd name="connsiteY1797" fmla="*/ 380801 h 450630"/>
              <a:gd name="connsiteX1798" fmla="*/ 507318 w 929554"/>
              <a:gd name="connsiteY1798" fmla="*/ 380514 h 450630"/>
              <a:gd name="connsiteX1799" fmla="*/ 504842 w 929554"/>
              <a:gd name="connsiteY1799" fmla="*/ 380253 h 450630"/>
              <a:gd name="connsiteX1800" fmla="*/ 503252 w 929554"/>
              <a:gd name="connsiteY1800" fmla="*/ 379705 h 450630"/>
              <a:gd name="connsiteX1801" fmla="*/ 503043 w 929554"/>
              <a:gd name="connsiteY1801" fmla="*/ 379966 h 450630"/>
              <a:gd name="connsiteX1802" fmla="*/ 502809 w 929554"/>
              <a:gd name="connsiteY1802" fmla="*/ 379966 h 450630"/>
              <a:gd name="connsiteX1803" fmla="*/ 502365 w 929554"/>
              <a:gd name="connsiteY1803" fmla="*/ 380514 h 450630"/>
              <a:gd name="connsiteX1804" fmla="*/ 502131 w 929554"/>
              <a:gd name="connsiteY1804" fmla="*/ 380801 h 450630"/>
              <a:gd name="connsiteX1805" fmla="*/ 501688 w 929554"/>
              <a:gd name="connsiteY1805" fmla="*/ 380801 h 450630"/>
              <a:gd name="connsiteX1806" fmla="*/ 501245 w 929554"/>
              <a:gd name="connsiteY1806" fmla="*/ 380801 h 450630"/>
              <a:gd name="connsiteX1807" fmla="*/ 501010 w 929554"/>
              <a:gd name="connsiteY1807" fmla="*/ 381348 h 450630"/>
              <a:gd name="connsiteX1808" fmla="*/ 501010 w 929554"/>
              <a:gd name="connsiteY1808" fmla="*/ 381610 h 450630"/>
              <a:gd name="connsiteX1809" fmla="*/ 500567 w 929554"/>
              <a:gd name="connsiteY1809" fmla="*/ 381897 h 450630"/>
              <a:gd name="connsiteX1810" fmla="*/ 500775 w 929554"/>
              <a:gd name="connsiteY1810" fmla="*/ 382444 h 450630"/>
              <a:gd name="connsiteX1811" fmla="*/ 501010 w 929554"/>
              <a:gd name="connsiteY1811" fmla="*/ 382444 h 450630"/>
              <a:gd name="connsiteX1812" fmla="*/ 501245 w 929554"/>
              <a:gd name="connsiteY1812" fmla="*/ 382705 h 450630"/>
              <a:gd name="connsiteX1813" fmla="*/ 501453 w 929554"/>
              <a:gd name="connsiteY1813" fmla="*/ 382966 h 450630"/>
              <a:gd name="connsiteX1814" fmla="*/ 501453 w 929554"/>
              <a:gd name="connsiteY1814" fmla="*/ 383253 h 450630"/>
              <a:gd name="connsiteX1815" fmla="*/ 501245 w 929554"/>
              <a:gd name="connsiteY1815" fmla="*/ 383253 h 450630"/>
              <a:gd name="connsiteX1816" fmla="*/ 501010 w 929554"/>
              <a:gd name="connsiteY1816" fmla="*/ 383514 h 450630"/>
              <a:gd name="connsiteX1817" fmla="*/ 500775 w 929554"/>
              <a:gd name="connsiteY1817" fmla="*/ 383253 h 450630"/>
              <a:gd name="connsiteX1818" fmla="*/ 500567 w 929554"/>
              <a:gd name="connsiteY1818" fmla="*/ 382966 h 450630"/>
              <a:gd name="connsiteX1819" fmla="*/ 499889 w 929554"/>
              <a:gd name="connsiteY1819" fmla="*/ 383253 h 450630"/>
              <a:gd name="connsiteX1820" fmla="*/ 499211 w 929554"/>
              <a:gd name="connsiteY1820" fmla="*/ 384348 h 450630"/>
              <a:gd name="connsiteX1821" fmla="*/ 499420 w 929554"/>
              <a:gd name="connsiteY1821" fmla="*/ 384609 h 450630"/>
              <a:gd name="connsiteX1822" fmla="*/ 499420 w 929554"/>
              <a:gd name="connsiteY1822" fmla="*/ 386801 h 450630"/>
              <a:gd name="connsiteX1823" fmla="*/ 499211 w 929554"/>
              <a:gd name="connsiteY1823" fmla="*/ 387348 h 450630"/>
              <a:gd name="connsiteX1824" fmla="*/ 498977 w 929554"/>
              <a:gd name="connsiteY1824" fmla="*/ 387609 h 450630"/>
              <a:gd name="connsiteX1825" fmla="*/ 498534 w 929554"/>
              <a:gd name="connsiteY1825" fmla="*/ 387061 h 450630"/>
              <a:gd name="connsiteX1826" fmla="*/ 498299 w 929554"/>
              <a:gd name="connsiteY1826" fmla="*/ 387061 h 450630"/>
              <a:gd name="connsiteX1827" fmla="*/ 498090 w 929554"/>
              <a:gd name="connsiteY1827" fmla="*/ 387348 h 450630"/>
              <a:gd name="connsiteX1828" fmla="*/ 498090 w 929554"/>
              <a:gd name="connsiteY1828" fmla="*/ 387609 h 450630"/>
              <a:gd name="connsiteX1829" fmla="*/ 498299 w 929554"/>
              <a:gd name="connsiteY1829" fmla="*/ 388157 h 450630"/>
              <a:gd name="connsiteX1830" fmla="*/ 498090 w 929554"/>
              <a:gd name="connsiteY1830" fmla="*/ 388966 h 450630"/>
              <a:gd name="connsiteX1831" fmla="*/ 497621 w 929554"/>
              <a:gd name="connsiteY1831" fmla="*/ 389513 h 450630"/>
              <a:gd name="connsiteX1832" fmla="*/ 497412 w 929554"/>
              <a:gd name="connsiteY1832" fmla="*/ 389513 h 450630"/>
              <a:gd name="connsiteX1833" fmla="*/ 496943 w 929554"/>
              <a:gd name="connsiteY1833" fmla="*/ 389513 h 450630"/>
              <a:gd name="connsiteX1834" fmla="*/ 496735 w 929554"/>
              <a:gd name="connsiteY1834" fmla="*/ 389513 h 450630"/>
              <a:gd name="connsiteX1835" fmla="*/ 496500 w 929554"/>
              <a:gd name="connsiteY1835" fmla="*/ 389253 h 450630"/>
              <a:gd name="connsiteX1836" fmla="*/ 496057 w 929554"/>
              <a:gd name="connsiteY1836" fmla="*/ 389253 h 450630"/>
              <a:gd name="connsiteX1837" fmla="*/ 495588 w 929554"/>
              <a:gd name="connsiteY1837" fmla="*/ 389253 h 450630"/>
              <a:gd name="connsiteX1838" fmla="*/ 494702 w 929554"/>
              <a:gd name="connsiteY1838" fmla="*/ 389513 h 450630"/>
              <a:gd name="connsiteX1839" fmla="*/ 494467 w 929554"/>
              <a:gd name="connsiteY1839" fmla="*/ 390061 h 450630"/>
              <a:gd name="connsiteX1840" fmla="*/ 494232 w 929554"/>
              <a:gd name="connsiteY1840" fmla="*/ 390609 h 450630"/>
              <a:gd name="connsiteX1841" fmla="*/ 494024 w 929554"/>
              <a:gd name="connsiteY1841" fmla="*/ 390870 h 450630"/>
              <a:gd name="connsiteX1842" fmla="*/ 492225 w 929554"/>
              <a:gd name="connsiteY1842" fmla="*/ 390870 h 450630"/>
              <a:gd name="connsiteX1843" fmla="*/ 491078 w 929554"/>
              <a:gd name="connsiteY1843" fmla="*/ 391966 h 450630"/>
              <a:gd name="connsiteX1844" fmla="*/ 490401 w 929554"/>
              <a:gd name="connsiteY1844" fmla="*/ 392252 h 450630"/>
              <a:gd name="connsiteX1845" fmla="*/ 489957 w 929554"/>
              <a:gd name="connsiteY1845" fmla="*/ 392252 h 450630"/>
              <a:gd name="connsiteX1846" fmla="*/ 487924 w 929554"/>
              <a:gd name="connsiteY1846" fmla="*/ 390870 h 450630"/>
              <a:gd name="connsiteX1847" fmla="*/ 485448 w 929554"/>
              <a:gd name="connsiteY1847" fmla="*/ 387896 h 450630"/>
              <a:gd name="connsiteX1848" fmla="*/ 485005 w 929554"/>
              <a:gd name="connsiteY1848" fmla="*/ 387348 h 450630"/>
              <a:gd name="connsiteX1849" fmla="*/ 484535 w 929554"/>
              <a:gd name="connsiteY1849" fmla="*/ 386253 h 450630"/>
              <a:gd name="connsiteX1850" fmla="*/ 482971 w 929554"/>
              <a:gd name="connsiteY1850" fmla="*/ 384896 h 450630"/>
              <a:gd name="connsiteX1851" fmla="*/ 482528 w 929554"/>
              <a:gd name="connsiteY1851" fmla="*/ 384896 h 450630"/>
              <a:gd name="connsiteX1852" fmla="*/ 482294 w 929554"/>
              <a:gd name="connsiteY1852" fmla="*/ 384609 h 450630"/>
              <a:gd name="connsiteX1853" fmla="*/ 482059 w 929554"/>
              <a:gd name="connsiteY1853" fmla="*/ 384348 h 450630"/>
              <a:gd name="connsiteX1854" fmla="*/ 481850 w 929554"/>
              <a:gd name="connsiteY1854" fmla="*/ 384348 h 450630"/>
              <a:gd name="connsiteX1855" fmla="*/ 481850 w 929554"/>
              <a:gd name="connsiteY1855" fmla="*/ 384062 h 450630"/>
              <a:gd name="connsiteX1856" fmla="*/ 481850 w 929554"/>
              <a:gd name="connsiteY1856" fmla="*/ 383801 h 450630"/>
              <a:gd name="connsiteX1857" fmla="*/ 482059 w 929554"/>
              <a:gd name="connsiteY1857" fmla="*/ 383514 h 450630"/>
              <a:gd name="connsiteX1858" fmla="*/ 482294 w 929554"/>
              <a:gd name="connsiteY1858" fmla="*/ 383801 h 450630"/>
              <a:gd name="connsiteX1859" fmla="*/ 482528 w 929554"/>
              <a:gd name="connsiteY1859" fmla="*/ 383801 h 450630"/>
              <a:gd name="connsiteX1860" fmla="*/ 482737 w 929554"/>
              <a:gd name="connsiteY1860" fmla="*/ 383801 h 450630"/>
              <a:gd name="connsiteX1861" fmla="*/ 482971 w 929554"/>
              <a:gd name="connsiteY1861" fmla="*/ 383801 h 450630"/>
              <a:gd name="connsiteX1862" fmla="*/ 482971 w 929554"/>
              <a:gd name="connsiteY1862" fmla="*/ 383253 h 450630"/>
              <a:gd name="connsiteX1863" fmla="*/ 482971 w 929554"/>
              <a:gd name="connsiteY1863" fmla="*/ 382966 h 450630"/>
              <a:gd name="connsiteX1864" fmla="*/ 482737 w 929554"/>
              <a:gd name="connsiteY1864" fmla="*/ 382966 h 450630"/>
              <a:gd name="connsiteX1865" fmla="*/ 481850 w 929554"/>
              <a:gd name="connsiteY1865" fmla="*/ 382966 h 450630"/>
              <a:gd name="connsiteX1866" fmla="*/ 481173 w 929554"/>
              <a:gd name="connsiteY1866" fmla="*/ 382444 h 450630"/>
              <a:gd name="connsiteX1867" fmla="*/ 480495 w 929554"/>
              <a:gd name="connsiteY1867" fmla="*/ 381348 h 450630"/>
              <a:gd name="connsiteX1868" fmla="*/ 480026 w 929554"/>
              <a:gd name="connsiteY1868" fmla="*/ 380801 h 450630"/>
              <a:gd name="connsiteX1869" fmla="*/ 479140 w 929554"/>
              <a:gd name="connsiteY1869" fmla="*/ 380514 h 450630"/>
              <a:gd name="connsiteX1870" fmla="*/ 477549 w 929554"/>
              <a:gd name="connsiteY1870" fmla="*/ 379444 h 450630"/>
              <a:gd name="connsiteX1871" fmla="*/ 477106 w 929554"/>
              <a:gd name="connsiteY1871" fmla="*/ 379444 h 450630"/>
              <a:gd name="connsiteX1872" fmla="*/ 476663 w 929554"/>
              <a:gd name="connsiteY1872" fmla="*/ 379705 h 450630"/>
              <a:gd name="connsiteX1873" fmla="*/ 476429 w 929554"/>
              <a:gd name="connsiteY1873" fmla="*/ 379705 h 450630"/>
              <a:gd name="connsiteX1874" fmla="*/ 476194 w 929554"/>
              <a:gd name="connsiteY1874" fmla="*/ 379966 h 450630"/>
              <a:gd name="connsiteX1875" fmla="*/ 475751 w 929554"/>
              <a:gd name="connsiteY1875" fmla="*/ 379966 h 450630"/>
              <a:gd name="connsiteX1876" fmla="*/ 475516 w 929554"/>
              <a:gd name="connsiteY1876" fmla="*/ 379966 h 450630"/>
              <a:gd name="connsiteX1877" fmla="*/ 475308 w 929554"/>
              <a:gd name="connsiteY1877" fmla="*/ 379705 h 450630"/>
              <a:gd name="connsiteX1878" fmla="*/ 473718 w 929554"/>
              <a:gd name="connsiteY1878" fmla="*/ 379157 h 450630"/>
              <a:gd name="connsiteX1879" fmla="*/ 472831 w 929554"/>
              <a:gd name="connsiteY1879" fmla="*/ 378897 h 450630"/>
              <a:gd name="connsiteX1880" fmla="*/ 472362 w 929554"/>
              <a:gd name="connsiteY1880" fmla="*/ 378897 h 450630"/>
              <a:gd name="connsiteX1881" fmla="*/ 472154 w 929554"/>
              <a:gd name="connsiteY1881" fmla="*/ 379157 h 450630"/>
              <a:gd name="connsiteX1882" fmla="*/ 471476 w 929554"/>
              <a:gd name="connsiteY1882" fmla="*/ 379705 h 450630"/>
              <a:gd name="connsiteX1883" fmla="*/ 469208 w 929554"/>
              <a:gd name="connsiteY1883" fmla="*/ 381610 h 450630"/>
              <a:gd name="connsiteX1884" fmla="*/ 468973 w 929554"/>
              <a:gd name="connsiteY1884" fmla="*/ 381897 h 450630"/>
              <a:gd name="connsiteX1885" fmla="*/ 468530 w 929554"/>
              <a:gd name="connsiteY1885" fmla="*/ 382157 h 450630"/>
              <a:gd name="connsiteX1886" fmla="*/ 468322 w 929554"/>
              <a:gd name="connsiteY1886" fmla="*/ 382444 h 450630"/>
              <a:gd name="connsiteX1887" fmla="*/ 467852 w 929554"/>
              <a:gd name="connsiteY1887" fmla="*/ 382966 h 450630"/>
              <a:gd name="connsiteX1888" fmla="*/ 467409 w 929554"/>
              <a:gd name="connsiteY1888" fmla="*/ 382966 h 450630"/>
              <a:gd name="connsiteX1889" fmla="*/ 467175 w 929554"/>
              <a:gd name="connsiteY1889" fmla="*/ 382966 h 450630"/>
              <a:gd name="connsiteX1890" fmla="*/ 466732 w 929554"/>
              <a:gd name="connsiteY1890" fmla="*/ 382705 h 450630"/>
              <a:gd name="connsiteX1891" fmla="*/ 466497 w 929554"/>
              <a:gd name="connsiteY1891" fmla="*/ 382705 h 450630"/>
              <a:gd name="connsiteX1892" fmla="*/ 466054 w 929554"/>
              <a:gd name="connsiteY1892" fmla="*/ 382705 h 450630"/>
              <a:gd name="connsiteX1893" fmla="*/ 465611 w 929554"/>
              <a:gd name="connsiteY1893" fmla="*/ 383253 h 450630"/>
              <a:gd name="connsiteX1894" fmla="*/ 465376 w 929554"/>
              <a:gd name="connsiteY1894" fmla="*/ 383253 h 450630"/>
              <a:gd name="connsiteX1895" fmla="*/ 465142 w 929554"/>
              <a:gd name="connsiteY1895" fmla="*/ 382966 h 450630"/>
              <a:gd name="connsiteX1896" fmla="*/ 465142 w 929554"/>
              <a:gd name="connsiteY1896" fmla="*/ 382705 h 450630"/>
              <a:gd name="connsiteX1897" fmla="*/ 464933 w 929554"/>
              <a:gd name="connsiteY1897" fmla="*/ 382705 h 450630"/>
              <a:gd name="connsiteX1898" fmla="*/ 464933 w 929554"/>
              <a:gd name="connsiteY1898" fmla="*/ 382444 h 450630"/>
              <a:gd name="connsiteX1899" fmla="*/ 464698 w 929554"/>
              <a:gd name="connsiteY1899" fmla="*/ 382444 h 450630"/>
              <a:gd name="connsiteX1900" fmla="*/ 464255 w 929554"/>
              <a:gd name="connsiteY1900" fmla="*/ 382705 h 450630"/>
              <a:gd name="connsiteX1901" fmla="*/ 464021 w 929554"/>
              <a:gd name="connsiteY1901" fmla="*/ 382705 h 450630"/>
              <a:gd name="connsiteX1902" fmla="*/ 463577 w 929554"/>
              <a:gd name="connsiteY1902" fmla="*/ 382705 h 450630"/>
              <a:gd name="connsiteX1903" fmla="*/ 463343 w 929554"/>
              <a:gd name="connsiteY1903" fmla="*/ 382705 h 450630"/>
              <a:gd name="connsiteX1904" fmla="*/ 463134 w 929554"/>
              <a:gd name="connsiteY1904" fmla="*/ 382705 h 450630"/>
              <a:gd name="connsiteX1905" fmla="*/ 462900 w 929554"/>
              <a:gd name="connsiteY1905" fmla="*/ 382705 h 450630"/>
              <a:gd name="connsiteX1906" fmla="*/ 462665 w 929554"/>
              <a:gd name="connsiteY1906" fmla="*/ 382966 h 450630"/>
              <a:gd name="connsiteX1907" fmla="*/ 462665 w 929554"/>
              <a:gd name="connsiteY1907" fmla="*/ 383253 h 450630"/>
              <a:gd name="connsiteX1908" fmla="*/ 462457 w 929554"/>
              <a:gd name="connsiteY1908" fmla="*/ 383801 h 450630"/>
              <a:gd name="connsiteX1909" fmla="*/ 462222 w 929554"/>
              <a:gd name="connsiteY1909" fmla="*/ 384062 h 450630"/>
              <a:gd name="connsiteX1910" fmla="*/ 461310 w 929554"/>
              <a:gd name="connsiteY1910" fmla="*/ 384062 h 450630"/>
              <a:gd name="connsiteX1911" fmla="*/ 460867 w 929554"/>
              <a:gd name="connsiteY1911" fmla="*/ 384062 h 450630"/>
              <a:gd name="connsiteX1912" fmla="*/ 460632 w 929554"/>
              <a:gd name="connsiteY1912" fmla="*/ 384062 h 450630"/>
              <a:gd name="connsiteX1913" fmla="*/ 460189 w 929554"/>
              <a:gd name="connsiteY1913" fmla="*/ 383801 h 450630"/>
              <a:gd name="connsiteX1914" fmla="*/ 460189 w 929554"/>
              <a:gd name="connsiteY1914" fmla="*/ 383514 h 450630"/>
              <a:gd name="connsiteX1915" fmla="*/ 460189 w 929554"/>
              <a:gd name="connsiteY1915" fmla="*/ 382966 h 450630"/>
              <a:gd name="connsiteX1916" fmla="*/ 459954 w 929554"/>
              <a:gd name="connsiteY1916" fmla="*/ 382966 h 450630"/>
              <a:gd name="connsiteX1917" fmla="*/ 459511 w 929554"/>
              <a:gd name="connsiteY1917" fmla="*/ 382444 h 450630"/>
              <a:gd name="connsiteX1918" fmla="*/ 458156 w 929554"/>
              <a:gd name="connsiteY1918" fmla="*/ 382157 h 450630"/>
              <a:gd name="connsiteX1919" fmla="*/ 457034 w 929554"/>
              <a:gd name="connsiteY1919" fmla="*/ 381348 h 450630"/>
              <a:gd name="connsiteX1920" fmla="*/ 456800 w 929554"/>
              <a:gd name="connsiteY1920" fmla="*/ 381610 h 450630"/>
              <a:gd name="connsiteX1921" fmla="*/ 456357 w 929554"/>
              <a:gd name="connsiteY1921" fmla="*/ 381610 h 450630"/>
              <a:gd name="connsiteX1922" fmla="*/ 455914 w 929554"/>
              <a:gd name="connsiteY1922" fmla="*/ 381062 h 450630"/>
              <a:gd name="connsiteX1923" fmla="*/ 455444 w 929554"/>
              <a:gd name="connsiteY1923" fmla="*/ 380253 h 450630"/>
              <a:gd name="connsiteX1924" fmla="*/ 455236 w 929554"/>
              <a:gd name="connsiteY1924" fmla="*/ 379966 h 450630"/>
              <a:gd name="connsiteX1925" fmla="*/ 454558 w 929554"/>
              <a:gd name="connsiteY1925" fmla="*/ 379705 h 450630"/>
              <a:gd name="connsiteX1926" fmla="*/ 454324 w 929554"/>
              <a:gd name="connsiteY1926" fmla="*/ 379705 h 450630"/>
              <a:gd name="connsiteX1927" fmla="*/ 452525 w 929554"/>
              <a:gd name="connsiteY1927" fmla="*/ 379157 h 450630"/>
              <a:gd name="connsiteX1928" fmla="*/ 452290 w 929554"/>
              <a:gd name="connsiteY1928" fmla="*/ 379157 h 450630"/>
              <a:gd name="connsiteX1929" fmla="*/ 452290 w 929554"/>
              <a:gd name="connsiteY1929" fmla="*/ 379705 h 450630"/>
              <a:gd name="connsiteX1930" fmla="*/ 451847 w 929554"/>
              <a:gd name="connsiteY1930" fmla="*/ 379966 h 450630"/>
              <a:gd name="connsiteX1931" fmla="*/ 451404 w 929554"/>
              <a:gd name="connsiteY1931" fmla="*/ 379705 h 450630"/>
              <a:gd name="connsiteX1932" fmla="*/ 451169 w 929554"/>
              <a:gd name="connsiteY1932" fmla="*/ 379705 h 450630"/>
              <a:gd name="connsiteX1933" fmla="*/ 450935 w 929554"/>
              <a:gd name="connsiteY1933" fmla="*/ 379705 h 450630"/>
              <a:gd name="connsiteX1934" fmla="*/ 450726 w 929554"/>
              <a:gd name="connsiteY1934" fmla="*/ 379444 h 450630"/>
              <a:gd name="connsiteX1935" fmla="*/ 450492 w 929554"/>
              <a:gd name="connsiteY1935" fmla="*/ 379444 h 450630"/>
              <a:gd name="connsiteX1936" fmla="*/ 450257 w 929554"/>
              <a:gd name="connsiteY1936" fmla="*/ 379444 h 450630"/>
              <a:gd name="connsiteX1937" fmla="*/ 450049 w 929554"/>
              <a:gd name="connsiteY1937" fmla="*/ 379157 h 450630"/>
              <a:gd name="connsiteX1938" fmla="*/ 449814 w 929554"/>
              <a:gd name="connsiteY1938" fmla="*/ 379157 h 450630"/>
              <a:gd name="connsiteX1939" fmla="*/ 449579 w 929554"/>
              <a:gd name="connsiteY1939" fmla="*/ 379444 h 450630"/>
              <a:gd name="connsiteX1940" fmla="*/ 449579 w 929554"/>
              <a:gd name="connsiteY1940" fmla="*/ 380514 h 450630"/>
              <a:gd name="connsiteX1941" fmla="*/ 449371 w 929554"/>
              <a:gd name="connsiteY1941" fmla="*/ 380801 h 450630"/>
              <a:gd name="connsiteX1942" fmla="*/ 449136 w 929554"/>
              <a:gd name="connsiteY1942" fmla="*/ 380801 h 450630"/>
              <a:gd name="connsiteX1943" fmla="*/ 448459 w 929554"/>
              <a:gd name="connsiteY1943" fmla="*/ 380801 h 450630"/>
              <a:gd name="connsiteX1944" fmla="*/ 448015 w 929554"/>
              <a:gd name="connsiteY1944" fmla="*/ 380253 h 450630"/>
              <a:gd name="connsiteX1945" fmla="*/ 447781 w 929554"/>
              <a:gd name="connsiteY1945" fmla="*/ 379966 h 450630"/>
              <a:gd name="connsiteX1946" fmla="*/ 448015 w 929554"/>
              <a:gd name="connsiteY1946" fmla="*/ 379444 h 450630"/>
              <a:gd name="connsiteX1947" fmla="*/ 448250 w 929554"/>
              <a:gd name="connsiteY1947" fmla="*/ 379157 h 450630"/>
              <a:gd name="connsiteX1948" fmla="*/ 448250 w 929554"/>
              <a:gd name="connsiteY1948" fmla="*/ 378897 h 450630"/>
              <a:gd name="connsiteX1949" fmla="*/ 448015 w 929554"/>
              <a:gd name="connsiteY1949" fmla="*/ 378610 h 450630"/>
              <a:gd name="connsiteX1950" fmla="*/ 447781 w 929554"/>
              <a:gd name="connsiteY1950" fmla="*/ 378349 h 450630"/>
              <a:gd name="connsiteX1951" fmla="*/ 447572 w 929554"/>
              <a:gd name="connsiteY1951" fmla="*/ 378349 h 450630"/>
              <a:gd name="connsiteX1952" fmla="*/ 447103 w 929554"/>
              <a:gd name="connsiteY1952" fmla="*/ 378610 h 450630"/>
              <a:gd name="connsiteX1953" fmla="*/ 446660 w 929554"/>
              <a:gd name="connsiteY1953" fmla="*/ 378349 h 450630"/>
              <a:gd name="connsiteX1954" fmla="*/ 446217 w 929554"/>
              <a:gd name="connsiteY1954" fmla="*/ 378349 h 450630"/>
              <a:gd name="connsiteX1955" fmla="*/ 445982 w 929554"/>
              <a:gd name="connsiteY1955" fmla="*/ 377801 h 450630"/>
              <a:gd name="connsiteX1956" fmla="*/ 443949 w 929554"/>
              <a:gd name="connsiteY1956" fmla="*/ 377253 h 450630"/>
              <a:gd name="connsiteX1957" fmla="*/ 443063 w 929554"/>
              <a:gd name="connsiteY1957" fmla="*/ 376705 h 450630"/>
              <a:gd name="connsiteX1958" fmla="*/ 442828 w 929554"/>
              <a:gd name="connsiteY1958" fmla="*/ 376445 h 450630"/>
              <a:gd name="connsiteX1959" fmla="*/ 442593 w 929554"/>
              <a:gd name="connsiteY1959" fmla="*/ 376157 h 450630"/>
              <a:gd name="connsiteX1960" fmla="*/ 442593 w 929554"/>
              <a:gd name="connsiteY1960" fmla="*/ 375897 h 450630"/>
              <a:gd name="connsiteX1961" fmla="*/ 442150 w 929554"/>
              <a:gd name="connsiteY1961" fmla="*/ 375349 h 450630"/>
              <a:gd name="connsiteX1962" fmla="*/ 441916 w 929554"/>
              <a:gd name="connsiteY1962" fmla="*/ 375062 h 450630"/>
              <a:gd name="connsiteX1963" fmla="*/ 440560 w 929554"/>
              <a:gd name="connsiteY1963" fmla="*/ 373706 h 450630"/>
              <a:gd name="connsiteX1964" fmla="*/ 439674 w 929554"/>
              <a:gd name="connsiteY1964" fmla="*/ 372610 h 450630"/>
              <a:gd name="connsiteX1965" fmla="*/ 439439 w 929554"/>
              <a:gd name="connsiteY1965" fmla="*/ 372610 h 450630"/>
              <a:gd name="connsiteX1966" fmla="*/ 438761 w 929554"/>
              <a:gd name="connsiteY1966" fmla="*/ 372349 h 450630"/>
              <a:gd name="connsiteX1967" fmla="*/ 438553 w 929554"/>
              <a:gd name="connsiteY1967" fmla="*/ 372610 h 450630"/>
              <a:gd name="connsiteX1968" fmla="*/ 438318 w 929554"/>
              <a:gd name="connsiteY1968" fmla="*/ 372610 h 450630"/>
              <a:gd name="connsiteX1969" fmla="*/ 438318 w 929554"/>
              <a:gd name="connsiteY1969" fmla="*/ 373419 h 450630"/>
              <a:gd name="connsiteX1970" fmla="*/ 438318 w 929554"/>
              <a:gd name="connsiteY1970" fmla="*/ 373706 h 450630"/>
              <a:gd name="connsiteX1971" fmla="*/ 437875 w 929554"/>
              <a:gd name="connsiteY1971" fmla="*/ 373966 h 450630"/>
              <a:gd name="connsiteX1972" fmla="*/ 437641 w 929554"/>
              <a:gd name="connsiteY1972" fmla="*/ 373966 h 450630"/>
              <a:gd name="connsiteX1973" fmla="*/ 436963 w 929554"/>
              <a:gd name="connsiteY1973" fmla="*/ 373706 h 450630"/>
              <a:gd name="connsiteX1974" fmla="*/ 436728 w 929554"/>
              <a:gd name="connsiteY1974" fmla="*/ 373419 h 450630"/>
              <a:gd name="connsiteX1975" fmla="*/ 436520 w 929554"/>
              <a:gd name="connsiteY1975" fmla="*/ 372897 h 450630"/>
              <a:gd name="connsiteX1976" fmla="*/ 436285 w 929554"/>
              <a:gd name="connsiteY1976" fmla="*/ 371801 h 450630"/>
              <a:gd name="connsiteX1977" fmla="*/ 435607 w 929554"/>
              <a:gd name="connsiteY1977" fmla="*/ 371514 h 450630"/>
              <a:gd name="connsiteX1978" fmla="*/ 435164 w 929554"/>
              <a:gd name="connsiteY1978" fmla="*/ 371253 h 450630"/>
              <a:gd name="connsiteX1979" fmla="*/ 434043 w 929554"/>
              <a:gd name="connsiteY1979" fmla="*/ 371801 h 450630"/>
              <a:gd name="connsiteX1980" fmla="*/ 433809 w 929554"/>
              <a:gd name="connsiteY1980" fmla="*/ 372349 h 450630"/>
              <a:gd name="connsiteX1981" fmla="*/ 433809 w 929554"/>
              <a:gd name="connsiteY1981" fmla="*/ 373158 h 450630"/>
              <a:gd name="connsiteX1982" fmla="*/ 433574 w 929554"/>
              <a:gd name="connsiteY1982" fmla="*/ 373419 h 450630"/>
              <a:gd name="connsiteX1983" fmla="*/ 432688 w 929554"/>
              <a:gd name="connsiteY1983" fmla="*/ 373706 h 450630"/>
              <a:gd name="connsiteX1984" fmla="*/ 431098 w 929554"/>
              <a:gd name="connsiteY1984" fmla="*/ 373419 h 450630"/>
              <a:gd name="connsiteX1985" fmla="*/ 430186 w 929554"/>
              <a:gd name="connsiteY1985" fmla="*/ 373419 h 450630"/>
              <a:gd name="connsiteX1986" fmla="*/ 429977 w 929554"/>
              <a:gd name="connsiteY1986" fmla="*/ 373706 h 450630"/>
              <a:gd name="connsiteX1987" fmla="*/ 429742 w 929554"/>
              <a:gd name="connsiteY1987" fmla="*/ 373966 h 450630"/>
              <a:gd name="connsiteX1988" fmla="*/ 429534 w 929554"/>
              <a:gd name="connsiteY1988" fmla="*/ 374514 h 450630"/>
              <a:gd name="connsiteX1989" fmla="*/ 428856 w 929554"/>
              <a:gd name="connsiteY1989" fmla="*/ 374514 h 450630"/>
              <a:gd name="connsiteX1990" fmla="*/ 427944 w 929554"/>
              <a:gd name="connsiteY1990" fmla="*/ 374253 h 450630"/>
              <a:gd name="connsiteX1991" fmla="*/ 427709 w 929554"/>
              <a:gd name="connsiteY1991" fmla="*/ 373966 h 450630"/>
              <a:gd name="connsiteX1992" fmla="*/ 427709 w 929554"/>
              <a:gd name="connsiteY1992" fmla="*/ 373706 h 450630"/>
              <a:gd name="connsiteX1993" fmla="*/ 427031 w 929554"/>
              <a:gd name="connsiteY1993" fmla="*/ 373158 h 450630"/>
              <a:gd name="connsiteX1994" fmla="*/ 425910 w 929554"/>
              <a:gd name="connsiteY1994" fmla="*/ 372610 h 450630"/>
              <a:gd name="connsiteX1995" fmla="*/ 425467 w 929554"/>
              <a:gd name="connsiteY1995" fmla="*/ 372610 h 450630"/>
              <a:gd name="connsiteX1996" fmla="*/ 425024 w 929554"/>
              <a:gd name="connsiteY1996" fmla="*/ 372897 h 450630"/>
              <a:gd name="connsiteX1997" fmla="*/ 424555 w 929554"/>
              <a:gd name="connsiteY1997" fmla="*/ 373158 h 450630"/>
              <a:gd name="connsiteX1998" fmla="*/ 424112 w 929554"/>
              <a:gd name="connsiteY1998" fmla="*/ 372897 h 450630"/>
              <a:gd name="connsiteX1999" fmla="*/ 423877 w 929554"/>
              <a:gd name="connsiteY1999" fmla="*/ 372610 h 450630"/>
              <a:gd name="connsiteX2000" fmla="*/ 423669 w 929554"/>
              <a:gd name="connsiteY2000" fmla="*/ 372897 h 450630"/>
              <a:gd name="connsiteX2001" fmla="*/ 423434 w 929554"/>
              <a:gd name="connsiteY2001" fmla="*/ 373158 h 450630"/>
              <a:gd name="connsiteX2002" fmla="*/ 423199 w 929554"/>
              <a:gd name="connsiteY2002" fmla="*/ 373419 h 450630"/>
              <a:gd name="connsiteX2003" fmla="*/ 422756 w 929554"/>
              <a:gd name="connsiteY2003" fmla="*/ 373706 h 450630"/>
              <a:gd name="connsiteX2004" fmla="*/ 422313 w 929554"/>
              <a:gd name="connsiteY2004" fmla="*/ 373419 h 450630"/>
              <a:gd name="connsiteX2005" fmla="*/ 421844 w 929554"/>
              <a:gd name="connsiteY2005" fmla="*/ 373419 h 450630"/>
              <a:gd name="connsiteX2006" fmla="*/ 421401 w 929554"/>
              <a:gd name="connsiteY2006" fmla="*/ 373706 h 450630"/>
              <a:gd name="connsiteX2007" fmla="*/ 421166 w 929554"/>
              <a:gd name="connsiteY2007" fmla="*/ 373966 h 450630"/>
              <a:gd name="connsiteX2008" fmla="*/ 420489 w 929554"/>
              <a:gd name="connsiteY2008" fmla="*/ 373706 h 450630"/>
              <a:gd name="connsiteX2009" fmla="*/ 420045 w 929554"/>
              <a:gd name="connsiteY2009" fmla="*/ 373706 h 450630"/>
              <a:gd name="connsiteX2010" fmla="*/ 420045 w 929554"/>
              <a:gd name="connsiteY2010" fmla="*/ 373419 h 450630"/>
              <a:gd name="connsiteX2011" fmla="*/ 419837 w 929554"/>
              <a:gd name="connsiteY2011" fmla="*/ 373158 h 450630"/>
              <a:gd name="connsiteX2012" fmla="*/ 419837 w 929554"/>
              <a:gd name="connsiteY2012" fmla="*/ 372897 h 450630"/>
              <a:gd name="connsiteX2013" fmla="*/ 420045 w 929554"/>
              <a:gd name="connsiteY2013" fmla="*/ 372610 h 450630"/>
              <a:gd name="connsiteX2014" fmla="*/ 420280 w 929554"/>
              <a:gd name="connsiteY2014" fmla="*/ 372349 h 450630"/>
              <a:gd name="connsiteX2015" fmla="*/ 420489 w 929554"/>
              <a:gd name="connsiteY2015" fmla="*/ 372062 h 450630"/>
              <a:gd name="connsiteX2016" fmla="*/ 420280 w 929554"/>
              <a:gd name="connsiteY2016" fmla="*/ 371801 h 450630"/>
              <a:gd name="connsiteX2017" fmla="*/ 420045 w 929554"/>
              <a:gd name="connsiteY2017" fmla="*/ 371801 h 450630"/>
              <a:gd name="connsiteX2018" fmla="*/ 419837 w 929554"/>
              <a:gd name="connsiteY2018" fmla="*/ 371514 h 450630"/>
              <a:gd name="connsiteX2019" fmla="*/ 419159 w 929554"/>
              <a:gd name="connsiteY2019" fmla="*/ 371801 h 450630"/>
              <a:gd name="connsiteX2020" fmla="*/ 418924 w 929554"/>
              <a:gd name="connsiteY2020" fmla="*/ 372062 h 450630"/>
              <a:gd name="connsiteX2021" fmla="*/ 418690 w 929554"/>
              <a:gd name="connsiteY2021" fmla="*/ 372062 h 450630"/>
              <a:gd name="connsiteX2022" fmla="*/ 418690 w 929554"/>
              <a:gd name="connsiteY2022" fmla="*/ 372349 h 450630"/>
              <a:gd name="connsiteX2023" fmla="*/ 418481 w 929554"/>
              <a:gd name="connsiteY2023" fmla="*/ 372349 h 450630"/>
              <a:gd name="connsiteX2024" fmla="*/ 418247 w 929554"/>
              <a:gd name="connsiteY2024" fmla="*/ 372897 h 450630"/>
              <a:gd name="connsiteX2025" fmla="*/ 417804 w 929554"/>
              <a:gd name="connsiteY2025" fmla="*/ 373158 h 450630"/>
              <a:gd name="connsiteX2026" fmla="*/ 417126 w 929554"/>
              <a:gd name="connsiteY2026" fmla="*/ 373158 h 450630"/>
              <a:gd name="connsiteX2027" fmla="*/ 416891 w 929554"/>
              <a:gd name="connsiteY2027" fmla="*/ 373158 h 450630"/>
              <a:gd name="connsiteX2028" fmla="*/ 413737 w 929554"/>
              <a:gd name="connsiteY2028" fmla="*/ 372349 h 450630"/>
              <a:gd name="connsiteX2029" fmla="*/ 413294 w 929554"/>
              <a:gd name="connsiteY2029" fmla="*/ 372062 h 450630"/>
              <a:gd name="connsiteX2030" fmla="*/ 413294 w 929554"/>
              <a:gd name="connsiteY2030" fmla="*/ 371801 h 450630"/>
              <a:gd name="connsiteX2031" fmla="*/ 413294 w 929554"/>
              <a:gd name="connsiteY2031" fmla="*/ 371253 h 450630"/>
              <a:gd name="connsiteX2032" fmla="*/ 413502 w 929554"/>
              <a:gd name="connsiteY2032" fmla="*/ 370706 h 450630"/>
              <a:gd name="connsiteX2033" fmla="*/ 413502 w 929554"/>
              <a:gd name="connsiteY2033" fmla="*/ 370419 h 450630"/>
              <a:gd name="connsiteX2034" fmla="*/ 413502 w 929554"/>
              <a:gd name="connsiteY2034" fmla="*/ 369871 h 450630"/>
              <a:gd name="connsiteX2035" fmla="*/ 413059 w 929554"/>
              <a:gd name="connsiteY2035" fmla="*/ 369062 h 450630"/>
              <a:gd name="connsiteX2036" fmla="*/ 412825 w 929554"/>
              <a:gd name="connsiteY2036" fmla="*/ 368515 h 450630"/>
              <a:gd name="connsiteX2037" fmla="*/ 413502 w 929554"/>
              <a:gd name="connsiteY2037" fmla="*/ 366871 h 450630"/>
              <a:gd name="connsiteX2038" fmla="*/ 412825 w 929554"/>
              <a:gd name="connsiteY2038" fmla="*/ 366062 h 450630"/>
              <a:gd name="connsiteX2039" fmla="*/ 413059 w 929554"/>
              <a:gd name="connsiteY2039" fmla="*/ 364706 h 450630"/>
              <a:gd name="connsiteX2040" fmla="*/ 412825 w 929554"/>
              <a:gd name="connsiteY2040" fmla="*/ 363610 h 450630"/>
              <a:gd name="connsiteX2041" fmla="*/ 412381 w 929554"/>
              <a:gd name="connsiteY2041" fmla="*/ 363610 h 450630"/>
              <a:gd name="connsiteX2042" fmla="*/ 411704 w 929554"/>
              <a:gd name="connsiteY2042" fmla="*/ 363323 h 450630"/>
              <a:gd name="connsiteX2043" fmla="*/ 411261 w 929554"/>
              <a:gd name="connsiteY2043" fmla="*/ 361967 h 450630"/>
              <a:gd name="connsiteX2044" fmla="*/ 411469 w 929554"/>
              <a:gd name="connsiteY2044" fmla="*/ 360871 h 450630"/>
              <a:gd name="connsiteX2045" fmla="*/ 411261 w 929554"/>
              <a:gd name="connsiteY2045" fmla="*/ 360324 h 450630"/>
              <a:gd name="connsiteX2046" fmla="*/ 411026 w 929554"/>
              <a:gd name="connsiteY2046" fmla="*/ 359776 h 450630"/>
              <a:gd name="connsiteX2047" fmla="*/ 411704 w 929554"/>
              <a:gd name="connsiteY2047" fmla="*/ 358967 h 450630"/>
              <a:gd name="connsiteX2048" fmla="*/ 411938 w 929554"/>
              <a:gd name="connsiteY2048" fmla="*/ 358419 h 450630"/>
              <a:gd name="connsiteX2049" fmla="*/ 411469 w 929554"/>
              <a:gd name="connsiteY2049" fmla="*/ 357871 h 450630"/>
              <a:gd name="connsiteX2050" fmla="*/ 411261 w 929554"/>
              <a:gd name="connsiteY2050" fmla="*/ 357037 h 450630"/>
              <a:gd name="connsiteX2051" fmla="*/ 411261 w 929554"/>
              <a:gd name="connsiteY2051" fmla="*/ 356228 h 450630"/>
              <a:gd name="connsiteX2052" fmla="*/ 411469 w 929554"/>
              <a:gd name="connsiteY2052" fmla="*/ 356228 h 450630"/>
              <a:gd name="connsiteX2053" fmla="*/ 411704 w 929554"/>
              <a:gd name="connsiteY2053" fmla="*/ 355941 h 450630"/>
              <a:gd name="connsiteX2054" fmla="*/ 411026 w 929554"/>
              <a:gd name="connsiteY2054" fmla="*/ 355680 h 450630"/>
              <a:gd name="connsiteX2055" fmla="*/ 410583 w 929554"/>
              <a:gd name="connsiteY2055" fmla="*/ 355680 h 450630"/>
              <a:gd name="connsiteX2056" fmla="*/ 410140 w 929554"/>
              <a:gd name="connsiteY2056" fmla="*/ 355941 h 450630"/>
              <a:gd name="connsiteX2057" fmla="*/ 409462 w 929554"/>
              <a:gd name="connsiteY2057" fmla="*/ 356228 h 450630"/>
              <a:gd name="connsiteX2058" fmla="*/ 408784 w 929554"/>
              <a:gd name="connsiteY2058" fmla="*/ 355680 h 450630"/>
              <a:gd name="connsiteX2059" fmla="*/ 409462 w 929554"/>
              <a:gd name="connsiteY2059" fmla="*/ 354585 h 450630"/>
              <a:gd name="connsiteX2060" fmla="*/ 408784 w 929554"/>
              <a:gd name="connsiteY2060" fmla="*/ 354037 h 450630"/>
              <a:gd name="connsiteX2061" fmla="*/ 408784 w 929554"/>
              <a:gd name="connsiteY2061" fmla="*/ 353776 h 450630"/>
              <a:gd name="connsiteX2062" fmla="*/ 408784 w 929554"/>
              <a:gd name="connsiteY2062" fmla="*/ 353489 h 450630"/>
              <a:gd name="connsiteX2063" fmla="*/ 408550 w 929554"/>
              <a:gd name="connsiteY2063" fmla="*/ 353489 h 450630"/>
              <a:gd name="connsiteX2064" fmla="*/ 408550 w 929554"/>
              <a:gd name="connsiteY2064" fmla="*/ 352941 h 450630"/>
              <a:gd name="connsiteX2065" fmla="*/ 408550 w 929554"/>
              <a:gd name="connsiteY2065" fmla="*/ 352680 h 450630"/>
              <a:gd name="connsiteX2066" fmla="*/ 408550 w 929554"/>
              <a:gd name="connsiteY2066" fmla="*/ 352393 h 450630"/>
              <a:gd name="connsiteX2067" fmla="*/ 408107 w 929554"/>
              <a:gd name="connsiteY2067" fmla="*/ 352680 h 450630"/>
              <a:gd name="connsiteX2068" fmla="*/ 407872 w 929554"/>
              <a:gd name="connsiteY2068" fmla="*/ 352680 h 450630"/>
              <a:gd name="connsiteX2069" fmla="*/ 407637 w 929554"/>
              <a:gd name="connsiteY2069" fmla="*/ 352680 h 450630"/>
              <a:gd name="connsiteX2070" fmla="*/ 407429 w 929554"/>
              <a:gd name="connsiteY2070" fmla="*/ 352680 h 450630"/>
              <a:gd name="connsiteX2071" fmla="*/ 407429 w 929554"/>
              <a:gd name="connsiteY2071" fmla="*/ 352393 h 450630"/>
              <a:gd name="connsiteX2072" fmla="*/ 407194 w 929554"/>
              <a:gd name="connsiteY2072" fmla="*/ 352133 h 450630"/>
              <a:gd name="connsiteX2073" fmla="*/ 407429 w 929554"/>
              <a:gd name="connsiteY2073" fmla="*/ 352133 h 450630"/>
              <a:gd name="connsiteX2074" fmla="*/ 407429 w 929554"/>
              <a:gd name="connsiteY2074" fmla="*/ 351846 h 450630"/>
              <a:gd name="connsiteX2075" fmla="*/ 407872 w 929554"/>
              <a:gd name="connsiteY2075" fmla="*/ 351846 h 450630"/>
              <a:gd name="connsiteX2076" fmla="*/ 407872 w 929554"/>
              <a:gd name="connsiteY2076" fmla="*/ 351585 h 450630"/>
              <a:gd name="connsiteX2077" fmla="*/ 407429 w 929554"/>
              <a:gd name="connsiteY2077" fmla="*/ 351298 h 450630"/>
              <a:gd name="connsiteX2078" fmla="*/ 407429 w 929554"/>
              <a:gd name="connsiteY2078" fmla="*/ 351037 h 450630"/>
              <a:gd name="connsiteX2079" fmla="*/ 407194 w 929554"/>
              <a:gd name="connsiteY2079" fmla="*/ 351037 h 450630"/>
              <a:gd name="connsiteX2080" fmla="*/ 406960 w 929554"/>
              <a:gd name="connsiteY2080" fmla="*/ 351037 h 450630"/>
              <a:gd name="connsiteX2081" fmla="*/ 406516 w 929554"/>
              <a:gd name="connsiteY2081" fmla="*/ 351585 h 450630"/>
              <a:gd name="connsiteX2082" fmla="*/ 406282 w 929554"/>
              <a:gd name="connsiteY2082" fmla="*/ 351585 h 450630"/>
              <a:gd name="connsiteX2083" fmla="*/ 406073 w 929554"/>
              <a:gd name="connsiteY2083" fmla="*/ 351585 h 450630"/>
              <a:gd name="connsiteX2084" fmla="*/ 406073 w 929554"/>
              <a:gd name="connsiteY2084" fmla="*/ 351298 h 450630"/>
              <a:gd name="connsiteX2085" fmla="*/ 406073 w 929554"/>
              <a:gd name="connsiteY2085" fmla="*/ 351037 h 450630"/>
              <a:gd name="connsiteX2086" fmla="*/ 406073 w 929554"/>
              <a:gd name="connsiteY2086" fmla="*/ 350750 h 450630"/>
              <a:gd name="connsiteX2087" fmla="*/ 405396 w 929554"/>
              <a:gd name="connsiteY2087" fmla="*/ 350750 h 450630"/>
              <a:gd name="connsiteX2088" fmla="*/ 404718 w 929554"/>
              <a:gd name="connsiteY2088" fmla="*/ 350489 h 450630"/>
              <a:gd name="connsiteX2089" fmla="*/ 404718 w 929554"/>
              <a:gd name="connsiteY2089" fmla="*/ 350202 h 450630"/>
              <a:gd name="connsiteX2090" fmla="*/ 404483 w 929554"/>
              <a:gd name="connsiteY2090" fmla="*/ 349941 h 450630"/>
              <a:gd name="connsiteX2091" fmla="*/ 404275 w 929554"/>
              <a:gd name="connsiteY2091" fmla="*/ 349655 h 450630"/>
              <a:gd name="connsiteX2092" fmla="*/ 404483 w 929554"/>
              <a:gd name="connsiteY2092" fmla="*/ 349655 h 450630"/>
              <a:gd name="connsiteX2093" fmla="*/ 404718 w 929554"/>
              <a:gd name="connsiteY2093" fmla="*/ 349655 h 450630"/>
              <a:gd name="connsiteX2094" fmla="*/ 405604 w 929554"/>
              <a:gd name="connsiteY2094" fmla="*/ 349393 h 450630"/>
              <a:gd name="connsiteX2095" fmla="*/ 405839 w 929554"/>
              <a:gd name="connsiteY2095" fmla="*/ 349393 h 450630"/>
              <a:gd name="connsiteX2096" fmla="*/ 406073 w 929554"/>
              <a:gd name="connsiteY2096" fmla="*/ 349107 h 450630"/>
              <a:gd name="connsiteX2097" fmla="*/ 406073 w 929554"/>
              <a:gd name="connsiteY2097" fmla="*/ 348846 h 450630"/>
              <a:gd name="connsiteX2098" fmla="*/ 405839 w 929554"/>
              <a:gd name="connsiteY2098" fmla="*/ 348559 h 450630"/>
              <a:gd name="connsiteX2099" fmla="*/ 405839 w 929554"/>
              <a:gd name="connsiteY2099" fmla="*/ 348037 h 450630"/>
              <a:gd name="connsiteX2100" fmla="*/ 405839 w 929554"/>
              <a:gd name="connsiteY2100" fmla="*/ 347750 h 450630"/>
              <a:gd name="connsiteX2101" fmla="*/ 405839 w 929554"/>
              <a:gd name="connsiteY2101" fmla="*/ 347489 h 450630"/>
              <a:gd name="connsiteX2102" fmla="*/ 405604 w 929554"/>
              <a:gd name="connsiteY2102" fmla="*/ 347202 h 450630"/>
              <a:gd name="connsiteX2103" fmla="*/ 405396 w 929554"/>
              <a:gd name="connsiteY2103" fmla="*/ 347202 h 450630"/>
              <a:gd name="connsiteX2104" fmla="*/ 405161 w 929554"/>
              <a:gd name="connsiteY2104" fmla="*/ 347202 h 450630"/>
              <a:gd name="connsiteX2105" fmla="*/ 404952 w 929554"/>
              <a:gd name="connsiteY2105" fmla="*/ 347750 h 450630"/>
              <a:gd name="connsiteX2106" fmla="*/ 404275 w 929554"/>
              <a:gd name="connsiteY2106" fmla="*/ 348037 h 450630"/>
              <a:gd name="connsiteX2107" fmla="*/ 404040 w 929554"/>
              <a:gd name="connsiteY2107" fmla="*/ 348037 h 450630"/>
              <a:gd name="connsiteX2108" fmla="*/ 403597 w 929554"/>
              <a:gd name="connsiteY2108" fmla="*/ 347750 h 450630"/>
              <a:gd name="connsiteX2109" fmla="*/ 403597 w 929554"/>
              <a:gd name="connsiteY2109" fmla="*/ 347489 h 450630"/>
              <a:gd name="connsiteX2110" fmla="*/ 403597 w 929554"/>
              <a:gd name="connsiteY2110" fmla="*/ 347202 h 450630"/>
              <a:gd name="connsiteX2111" fmla="*/ 403597 w 929554"/>
              <a:gd name="connsiteY2111" fmla="*/ 346942 h 450630"/>
              <a:gd name="connsiteX2112" fmla="*/ 403362 w 929554"/>
              <a:gd name="connsiteY2112" fmla="*/ 346655 h 450630"/>
              <a:gd name="connsiteX2113" fmla="*/ 403128 w 929554"/>
              <a:gd name="connsiteY2113" fmla="*/ 346107 h 450630"/>
              <a:gd name="connsiteX2114" fmla="*/ 402919 w 929554"/>
              <a:gd name="connsiteY2114" fmla="*/ 346107 h 450630"/>
              <a:gd name="connsiteX2115" fmla="*/ 402685 w 929554"/>
              <a:gd name="connsiteY2115" fmla="*/ 346107 h 450630"/>
              <a:gd name="connsiteX2116" fmla="*/ 402242 w 929554"/>
              <a:gd name="connsiteY2116" fmla="*/ 345846 h 450630"/>
              <a:gd name="connsiteX2117" fmla="*/ 401772 w 929554"/>
              <a:gd name="connsiteY2117" fmla="*/ 346107 h 450630"/>
              <a:gd name="connsiteX2118" fmla="*/ 400886 w 929554"/>
              <a:gd name="connsiteY2118" fmla="*/ 346655 h 450630"/>
              <a:gd name="connsiteX2119" fmla="*/ 399974 w 929554"/>
              <a:gd name="connsiteY2119" fmla="*/ 346942 h 450630"/>
              <a:gd name="connsiteX2120" fmla="*/ 399531 w 929554"/>
              <a:gd name="connsiteY2120" fmla="*/ 346655 h 450630"/>
              <a:gd name="connsiteX2121" fmla="*/ 399087 w 929554"/>
              <a:gd name="connsiteY2121" fmla="*/ 346107 h 450630"/>
              <a:gd name="connsiteX2122" fmla="*/ 398618 w 929554"/>
              <a:gd name="connsiteY2122" fmla="*/ 345011 h 450630"/>
              <a:gd name="connsiteX2123" fmla="*/ 397940 w 929554"/>
              <a:gd name="connsiteY2123" fmla="*/ 344202 h 450630"/>
              <a:gd name="connsiteX2124" fmla="*/ 397263 w 929554"/>
              <a:gd name="connsiteY2124" fmla="*/ 343916 h 450630"/>
              <a:gd name="connsiteX2125" fmla="*/ 396142 w 929554"/>
              <a:gd name="connsiteY2125" fmla="*/ 343107 h 450630"/>
              <a:gd name="connsiteX2126" fmla="*/ 395464 w 929554"/>
              <a:gd name="connsiteY2126" fmla="*/ 342272 h 450630"/>
              <a:gd name="connsiteX2127" fmla="*/ 395464 w 929554"/>
              <a:gd name="connsiteY2127" fmla="*/ 341724 h 450630"/>
              <a:gd name="connsiteX2128" fmla="*/ 395699 w 929554"/>
              <a:gd name="connsiteY2128" fmla="*/ 341464 h 450630"/>
              <a:gd name="connsiteX2129" fmla="*/ 395699 w 929554"/>
              <a:gd name="connsiteY2129" fmla="*/ 341177 h 450630"/>
              <a:gd name="connsiteX2130" fmla="*/ 395255 w 929554"/>
              <a:gd name="connsiteY2130" fmla="*/ 340629 h 450630"/>
              <a:gd name="connsiteX2131" fmla="*/ 394109 w 929554"/>
              <a:gd name="connsiteY2131" fmla="*/ 340081 h 450630"/>
              <a:gd name="connsiteX2132" fmla="*/ 393431 w 929554"/>
              <a:gd name="connsiteY2132" fmla="*/ 340081 h 450630"/>
              <a:gd name="connsiteX2133" fmla="*/ 392988 w 929554"/>
              <a:gd name="connsiteY2133" fmla="*/ 340368 h 450630"/>
              <a:gd name="connsiteX2134" fmla="*/ 391398 w 929554"/>
              <a:gd name="connsiteY2134" fmla="*/ 342272 h 450630"/>
              <a:gd name="connsiteX2135" fmla="*/ 391398 w 929554"/>
              <a:gd name="connsiteY2135" fmla="*/ 342559 h 450630"/>
              <a:gd name="connsiteX2136" fmla="*/ 391189 w 929554"/>
              <a:gd name="connsiteY2136" fmla="*/ 343368 h 450630"/>
              <a:gd name="connsiteX2137" fmla="*/ 391398 w 929554"/>
              <a:gd name="connsiteY2137" fmla="*/ 343655 h 450630"/>
              <a:gd name="connsiteX2138" fmla="*/ 391632 w 929554"/>
              <a:gd name="connsiteY2138" fmla="*/ 343655 h 450630"/>
              <a:gd name="connsiteX2139" fmla="*/ 391398 w 929554"/>
              <a:gd name="connsiteY2139" fmla="*/ 344202 h 450630"/>
              <a:gd name="connsiteX2140" fmla="*/ 391632 w 929554"/>
              <a:gd name="connsiteY2140" fmla="*/ 344202 h 450630"/>
              <a:gd name="connsiteX2141" fmla="*/ 391189 w 929554"/>
              <a:gd name="connsiteY2141" fmla="*/ 344750 h 450630"/>
              <a:gd name="connsiteX2142" fmla="*/ 391189 w 929554"/>
              <a:gd name="connsiteY2142" fmla="*/ 345011 h 450630"/>
              <a:gd name="connsiteX2143" fmla="*/ 391189 w 929554"/>
              <a:gd name="connsiteY2143" fmla="*/ 345298 h 450630"/>
              <a:gd name="connsiteX2144" fmla="*/ 391189 w 929554"/>
              <a:gd name="connsiteY2144" fmla="*/ 345559 h 450630"/>
              <a:gd name="connsiteX2145" fmla="*/ 391398 w 929554"/>
              <a:gd name="connsiteY2145" fmla="*/ 345846 h 450630"/>
              <a:gd name="connsiteX2146" fmla="*/ 392075 w 929554"/>
              <a:gd name="connsiteY2146" fmla="*/ 346394 h 450630"/>
              <a:gd name="connsiteX2147" fmla="*/ 391632 w 929554"/>
              <a:gd name="connsiteY2147" fmla="*/ 347202 h 450630"/>
              <a:gd name="connsiteX2148" fmla="*/ 391189 w 929554"/>
              <a:gd name="connsiteY2148" fmla="*/ 348559 h 450630"/>
              <a:gd name="connsiteX2149" fmla="*/ 391189 w 929554"/>
              <a:gd name="connsiteY2149" fmla="*/ 350750 h 450630"/>
              <a:gd name="connsiteX2150" fmla="*/ 390511 w 929554"/>
              <a:gd name="connsiteY2150" fmla="*/ 351298 h 450630"/>
              <a:gd name="connsiteX2151" fmla="*/ 390068 w 929554"/>
              <a:gd name="connsiteY2151" fmla="*/ 351585 h 450630"/>
              <a:gd name="connsiteX2152" fmla="*/ 389390 w 929554"/>
              <a:gd name="connsiteY2152" fmla="*/ 351037 h 450630"/>
              <a:gd name="connsiteX2153" fmla="*/ 388478 w 929554"/>
              <a:gd name="connsiteY2153" fmla="*/ 350489 h 450630"/>
              <a:gd name="connsiteX2154" fmla="*/ 388478 w 929554"/>
              <a:gd name="connsiteY2154" fmla="*/ 349941 h 450630"/>
              <a:gd name="connsiteX2155" fmla="*/ 388244 w 929554"/>
              <a:gd name="connsiteY2155" fmla="*/ 349941 h 450630"/>
              <a:gd name="connsiteX2156" fmla="*/ 388035 w 929554"/>
              <a:gd name="connsiteY2156" fmla="*/ 349655 h 450630"/>
              <a:gd name="connsiteX2157" fmla="*/ 387800 w 929554"/>
              <a:gd name="connsiteY2157" fmla="*/ 349941 h 450630"/>
              <a:gd name="connsiteX2158" fmla="*/ 387566 w 929554"/>
              <a:gd name="connsiteY2158" fmla="*/ 350202 h 450630"/>
              <a:gd name="connsiteX2159" fmla="*/ 387566 w 929554"/>
              <a:gd name="connsiteY2159" fmla="*/ 350489 h 450630"/>
              <a:gd name="connsiteX2160" fmla="*/ 387566 w 929554"/>
              <a:gd name="connsiteY2160" fmla="*/ 350750 h 450630"/>
              <a:gd name="connsiteX2161" fmla="*/ 387566 w 929554"/>
              <a:gd name="connsiteY2161" fmla="*/ 351037 h 450630"/>
              <a:gd name="connsiteX2162" fmla="*/ 387566 w 929554"/>
              <a:gd name="connsiteY2162" fmla="*/ 351298 h 450630"/>
              <a:gd name="connsiteX2163" fmla="*/ 387357 w 929554"/>
              <a:gd name="connsiteY2163" fmla="*/ 351298 h 450630"/>
              <a:gd name="connsiteX2164" fmla="*/ 387566 w 929554"/>
              <a:gd name="connsiteY2164" fmla="*/ 351585 h 450630"/>
              <a:gd name="connsiteX2165" fmla="*/ 387357 w 929554"/>
              <a:gd name="connsiteY2165" fmla="*/ 351846 h 450630"/>
              <a:gd name="connsiteX2166" fmla="*/ 387123 w 929554"/>
              <a:gd name="connsiteY2166" fmla="*/ 351846 h 450630"/>
              <a:gd name="connsiteX2167" fmla="*/ 386888 w 929554"/>
              <a:gd name="connsiteY2167" fmla="*/ 351846 h 450630"/>
              <a:gd name="connsiteX2168" fmla="*/ 386679 w 929554"/>
              <a:gd name="connsiteY2168" fmla="*/ 351846 h 450630"/>
              <a:gd name="connsiteX2169" fmla="*/ 386445 w 929554"/>
              <a:gd name="connsiteY2169" fmla="*/ 351585 h 450630"/>
              <a:gd name="connsiteX2170" fmla="*/ 386445 w 929554"/>
              <a:gd name="connsiteY2170" fmla="*/ 351298 h 450630"/>
              <a:gd name="connsiteX2171" fmla="*/ 386210 w 929554"/>
              <a:gd name="connsiteY2171" fmla="*/ 351298 h 450630"/>
              <a:gd name="connsiteX2172" fmla="*/ 386210 w 929554"/>
              <a:gd name="connsiteY2172" fmla="*/ 351037 h 450630"/>
              <a:gd name="connsiteX2173" fmla="*/ 386001 w 929554"/>
              <a:gd name="connsiteY2173" fmla="*/ 351037 h 450630"/>
              <a:gd name="connsiteX2174" fmla="*/ 386001 w 929554"/>
              <a:gd name="connsiteY2174" fmla="*/ 350489 h 450630"/>
              <a:gd name="connsiteX2175" fmla="*/ 385089 w 929554"/>
              <a:gd name="connsiteY2175" fmla="*/ 349393 h 450630"/>
              <a:gd name="connsiteX2176" fmla="*/ 384881 w 929554"/>
              <a:gd name="connsiteY2176" fmla="*/ 349393 h 450630"/>
              <a:gd name="connsiteX2177" fmla="*/ 384881 w 929554"/>
              <a:gd name="connsiteY2177" fmla="*/ 349655 h 450630"/>
              <a:gd name="connsiteX2178" fmla="*/ 384881 w 929554"/>
              <a:gd name="connsiteY2178" fmla="*/ 350202 h 450630"/>
              <a:gd name="connsiteX2179" fmla="*/ 384881 w 929554"/>
              <a:gd name="connsiteY2179" fmla="*/ 350489 h 450630"/>
              <a:gd name="connsiteX2180" fmla="*/ 384646 w 929554"/>
              <a:gd name="connsiteY2180" fmla="*/ 350489 h 450630"/>
              <a:gd name="connsiteX2181" fmla="*/ 384411 w 929554"/>
              <a:gd name="connsiteY2181" fmla="*/ 350489 h 450630"/>
              <a:gd name="connsiteX2182" fmla="*/ 384203 w 929554"/>
              <a:gd name="connsiteY2182" fmla="*/ 350489 h 450630"/>
              <a:gd name="connsiteX2183" fmla="*/ 384203 w 929554"/>
              <a:gd name="connsiteY2183" fmla="*/ 350202 h 450630"/>
              <a:gd name="connsiteX2184" fmla="*/ 384203 w 929554"/>
              <a:gd name="connsiteY2184" fmla="*/ 349941 h 450630"/>
              <a:gd name="connsiteX2185" fmla="*/ 384203 w 929554"/>
              <a:gd name="connsiteY2185" fmla="*/ 349655 h 450630"/>
              <a:gd name="connsiteX2186" fmla="*/ 383968 w 929554"/>
              <a:gd name="connsiteY2186" fmla="*/ 349107 h 450630"/>
              <a:gd name="connsiteX2187" fmla="*/ 383968 w 929554"/>
              <a:gd name="connsiteY2187" fmla="*/ 348846 h 450630"/>
              <a:gd name="connsiteX2188" fmla="*/ 383525 w 929554"/>
              <a:gd name="connsiteY2188" fmla="*/ 348559 h 450630"/>
              <a:gd name="connsiteX2189" fmla="*/ 383291 w 929554"/>
              <a:gd name="connsiteY2189" fmla="*/ 348298 h 450630"/>
              <a:gd name="connsiteX2190" fmla="*/ 383056 w 929554"/>
              <a:gd name="connsiteY2190" fmla="*/ 348298 h 450630"/>
              <a:gd name="connsiteX2191" fmla="*/ 383056 w 929554"/>
              <a:gd name="connsiteY2191" fmla="*/ 348559 h 450630"/>
              <a:gd name="connsiteX2192" fmla="*/ 382847 w 929554"/>
              <a:gd name="connsiteY2192" fmla="*/ 348559 h 450630"/>
              <a:gd name="connsiteX2193" fmla="*/ 382613 w 929554"/>
              <a:gd name="connsiteY2193" fmla="*/ 348559 h 450630"/>
              <a:gd name="connsiteX2194" fmla="*/ 382613 w 929554"/>
              <a:gd name="connsiteY2194" fmla="*/ 348298 h 450630"/>
              <a:gd name="connsiteX2195" fmla="*/ 382378 w 929554"/>
              <a:gd name="connsiteY2195" fmla="*/ 348298 h 450630"/>
              <a:gd name="connsiteX2196" fmla="*/ 381257 w 929554"/>
              <a:gd name="connsiteY2196" fmla="*/ 348298 h 450630"/>
              <a:gd name="connsiteX2197" fmla="*/ 381049 w 929554"/>
              <a:gd name="connsiteY2197" fmla="*/ 348037 h 450630"/>
              <a:gd name="connsiteX2198" fmla="*/ 380580 w 929554"/>
              <a:gd name="connsiteY2198" fmla="*/ 347202 h 450630"/>
              <a:gd name="connsiteX2199" fmla="*/ 380371 w 929554"/>
              <a:gd name="connsiteY2199" fmla="*/ 347202 h 450630"/>
              <a:gd name="connsiteX2200" fmla="*/ 380371 w 929554"/>
              <a:gd name="connsiteY2200" fmla="*/ 346942 h 450630"/>
              <a:gd name="connsiteX2201" fmla="*/ 379902 w 929554"/>
              <a:gd name="connsiteY2201" fmla="*/ 346655 h 450630"/>
              <a:gd name="connsiteX2202" fmla="*/ 379693 w 929554"/>
              <a:gd name="connsiteY2202" fmla="*/ 346655 h 450630"/>
              <a:gd name="connsiteX2203" fmla="*/ 379224 w 929554"/>
              <a:gd name="connsiteY2203" fmla="*/ 346655 h 450630"/>
              <a:gd name="connsiteX2204" fmla="*/ 379016 w 929554"/>
              <a:gd name="connsiteY2204" fmla="*/ 346394 h 450630"/>
              <a:gd name="connsiteX2205" fmla="*/ 378781 w 929554"/>
              <a:gd name="connsiteY2205" fmla="*/ 346394 h 450630"/>
              <a:gd name="connsiteX2206" fmla="*/ 378338 w 929554"/>
              <a:gd name="connsiteY2206" fmla="*/ 346107 h 450630"/>
              <a:gd name="connsiteX2207" fmla="*/ 378103 w 929554"/>
              <a:gd name="connsiteY2207" fmla="*/ 346107 h 450630"/>
              <a:gd name="connsiteX2208" fmla="*/ 377426 w 929554"/>
              <a:gd name="connsiteY2208" fmla="*/ 346394 h 450630"/>
              <a:gd name="connsiteX2209" fmla="*/ 376748 w 929554"/>
              <a:gd name="connsiteY2209" fmla="*/ 346394 h 450630"/>
              <a:gd name="connsiteX2210" fmla="*/ 374715 w 929554"/>
              <a:gd name="connsiteY2210" fmla="*/ 346394 h 450630"/>
              <a:gd name="connsiteX2211" fmla="*/ 373828 w 929554"/>
              <a:gd name="connsiteY2211" fmla="*/ 346107 h 450630"/>
              <a:gd name="connsiteX2212" fmla="*/ 373151 w 929554"/>
              <a:gd name="connsiteY2212" fmla="*/ 345559 h 450630"/>
              <a:gd name="connsiteX2213" fmla="*/ 372473 w 929554"/>
              <a:gd name="connsiteY2213" fmla="*/ 345559 h 450630"/>
              <a:gd name="connsiteX2214" fmla="*/ 372003 w 929554"/>
              <a:gd name="connsiteY2214" fmla="*/ 345559 h 450630"/>
              <a:gd name="connsiteX2215" fmla="*/ 371326 w 929554"/>
              <a:gd name="connsiteY2215" fmla="*/ 345846 h 450630"/>
              <a:gd name="connsiteX2216" fmla="*/ 370883 w 929554"/>
              <a:gd name="connsiteY2216" fmla="*/ 346942 h 450630"/>
              <a:gd name="connsiteX2217" fmla="*/ 370674 w 929554"/>
              <a:gd name="connsiteY2217" fmla="*/ 348298 h 450630"/>
              <a:gd name="connsiteX2218" fmla="*/ 370883 w 929554"/>
              <a:gd name="connsiteY2218" fmla="*/ 349107 h 450630"/>
              <a:gd name="connsiteX2219" fmla="*/ 370674 w 929554"/>
              <a:gd name="connsiteY2219" fmla="*/ 349393 h 450630"/>
              <a:gd name="connsiteX2220" fmla="*/ 370674 w 929554"/>
              <a:gd name="connsiteY2220" fmla="*/ 349655 h 450630"/>
              <a:gd name="connsiteX2221" fmla="*/ 370439 w 929554"/>
              <a:gd name="connsiteY2221" fmla="*/ 349655 h 450630"/>
              <a:gd name="connsiteX2222" fmla="*/ 370205 w 929554"/>
              <a:gd name="connsiteY2222" fmla="*/ 349941 h 450630"/>
              <a:gd name="connsiteX2223" fmla="*/ 369997 w 929554"/>
              <a:gd name="connsiteY2223" fmla="*/ 350202 h 450630"/>
              <a:gd name="connsiteX2224" fmla="*/ 369527 w 929554"/>
              <a:gd name="connsiteY2224" fmla="*/ 350750 h 450630"/>
              <a:gd name="connsiteX2225" fmla="*/ 369527 w 929554"/>
              <a:gd name="connsiteY2225" fmla="*/ 351037 h 450630"/>
              <a:gd name="connsiteX2226" fmla="*/ 369084 w 929554"/>
              <a:gd name="connsiteY2226" fmla="*/ 351298 h 450630"/>
              <a:gd name="connsiteX2227" fmla="*/ 368641 w 929554"/>
              <a:gd name="connsiteY2227" fmla="*/ 351037 h 450630"/>
              <a:gd name="connsiteX2228" fmla="*/ 368406 w 929554"/>
              <a:gd name="connsiteY2228" fmla="*/ 351037 h 450630"/>
              <a:gd name="connsiteX2229" fmla="*/ 367963 w 929554"/>
              <a:gd name="connsiteY2229" fmla="*/ 351037 h 450630"/>
              <a:gd name="connsiteX2230" fmla="*/ 367285 w 929554"/>
              <a:gd name="connsiteY2230" fmla="*/ 351298 h 450630"/>
              <a:gd name="connsiteX2231" fmla="*/ 367051 w 929554"/>
              <a:gd name="connsiteY2231" fmla="*/ 351298 h 450630"/>
              <a:gd name="connsiteX2232" fmla="*/ 366816 w 929554"/>
              <a:gd name="connsiteY2232" fmla="*/ 351298 h 450630"/>
              <a:gd name="connsiteX2233" fmla="*/ 366608 w 929554"/>
              <a:gd name="connsiteY2233" fmla="*/ 351298 h 450630"/>
              <a:gd name="connsiteX2234" fmla="*/ 365695 w 929554"/>
              <a:gd name="connsiteY2234" fmla="*/ 351037 h 450630"/>
              <a:gd name="connsiteX2235" fmla="*/ 365695 w 929554"/>
              <a:gd name="connsiteY2235" fmla="*/ 350750 h 450630"/>
              <a:gd name="connsiteX2236" fmla="*/ 365487 w 929554"/>
              <a:gd name="connsiteY2236" fmla="*/ 350750 h 450630"/>
              <a:gd name="connsiteX2237" fmla="*/ 365252 w 929554"/>
              <a:gd name="connsiteY2237" fmla="*/ 350750 h 450630"/>
              <a:gd name="connsiteX2238" fmla="*/ 364809 w 929554"/>
              <a:gd name="connsiteY2238" fmla="*/ 350489 h 450630"/>
              <a:gd name="connsiteX2239" fmla="*/ 364574 w 929554"/>
              <a:gd name="connsiteY2239" fmla="*/ 350489 h 450630"/>
              <a:gd name="connsiteX2240" fmla="*/ 364340 w 929554"/>
              <a:gd name="connsiteY2240" fmla="*/ 350489 h 450630"/>
              <a:gd name="connsiteX2241" fmla="*/ 364340 w 929554"/>
              <a:gd name="connsiteY2241" fmla="*/ 350202 h 450630"/>
              <a:gd name="connsiteX2242" fmla="*/ 364131 w 929554"/>
              <a:gd name="connsiteY2242" fmla="*/ 350202 h 450630"/>
              <a:gd name="connsiteX2243" fmla="*/ 363897 w 929554"/>
              <a:gd name="connsiteY2243" fmla="*/ 350202 h 450630"/>
              <a:gd name="connsiteX2244" fmla="*/ 363662 w 929554"/>
              <a:gd name="connsiteY2244" fmla="*/ 350489 h 450630"/>
              <a:gd name="connsiteX2245" fmla="*/ 363219 w 929554"/>
              <a:gd name="connsiteY2245" fmla="*/ 351037 h 450630"/>
              <a:gd name="connsiteX2246" fmla="*/ 362776 w 929554"/>
              <a:gd name="connsiteY2246" fmla="*/ 351298 h 450630"/>
              <a:gd name="connsiteX2247" fmla="*/ 362307 w 929554"/>
              <a:gd name="connsiteY2247" fmla="*/ 351298 h 450630"/>
              <a:gd name="connsiteX2248" fmla="*/ 361863 w 929554"/>
              <a:gd name="connsiteY2248" fmla="*/ 351298 h 450630"/>
              <a:gd name="connsiteX2249" fmla="*/ 361420 w 929554"/>
              <a:gd name="connsiteY2249" fmla="*/ 350750 h 450630"/>
              <a:gd name="connsiteX2250" fmla="*/ 360977 w 929554"/>
              <a:gd name="connsiteY2250" fmla="*/ 350750 h 450630"/>
              <a:gd name="connsiteX2251" fmla="*/ 360743 w 929554"/>
              <a:gd name="connsiteY2251" fmla="*/ 350489 h 450630"/>
              <a:gd name="connsiteX2252" fmla="*/ 360299 w 929554"/>
              <a:gd name="connsiteY2252" fmla="*/ 350489 h 450630"/>
              <a:gd name="connsiteX2253" fmla="*/ 360065 w 929554"/>
              <a:gd name="connsiteY2253" fmla="*/ 350750 h 450630"/>
              <a:gd name="connsiteX2254" fmla="*/ 359622 w 929554"/>
              <a:gd name="connsiteY2254" fmla="*/ 350750 h 450630"/>
              <a:gd name="connsiteX2255" fmla="*/ 359387 w 929554"/>
              <a:gd name="connsiteY2255" fmla="*/ 350750 h 450630"/>
              <a:gd name="connsiteX2256" fmla="*/ 358944 w 929554"/>
              <a:gd name="connsiteY2256" fmla="*/ 350750 h 450630"/>
              <a:gd name="connsiteX2257" fmla="*/ 358709 w 929554"/>
              <a:gd name="connsiteY2257" fmla="*/ 350750 h 450630"/>
              <a:gd name="connsiteX2258" fmla="*/ 358709 w 929554"/>
              <a:gd name="connsiteY2258" fmla="*/ 350489 h 450630"/>
              <a:gd name="connsiteX2259" fmla="*/ 358475 w 929554"/>
              <a:gd name="connsiteY2259" fmla="*/ 350202 h 450630"/>
              <a:gd name="connsiteX2260" fmla="*/ 358266 w 929554"/>
              <a:gd name="connsiteY2260" fmla="*/ 349941 h 450630"/>
              <a:gd name="connsiteX2261" fmla="*/ 358031 w 929554"/>
              <a:gd name="connsiteY2261" fmla="*/ 349941 h 450630"/>
              <a:gd name="connsiteX2262" fmla="*/ 357797 w 929554"/>
              <a:gd name="connsiteY2262" fmla="*/ 349655 h 450630"/>
              <a:gd name="connsiteX2263" fmla="*/ 357797 w 929554"/>
              <a:gd name="connsiteY2263" fmla="*/ 349941 h 450630"/>
              <a:gd name="connsiteX2264" fmla="*/ 357589 w 929554"/>
              <a:gd name="connsiteY2264" fmla="*/ 349655 h 450630"/>
              <a:gd name="connsiteX2265" fmla="*/ 357354 w 929554"/>
              <a:gd name="connsiteY2265" fmla="*/ 349655 h 450630"/>
              <a:gd name="connsiteX2266" fmla="*/ 356911 w 929554"/>
              <a:gd name="connsiteY2266" fmla="*/ 349107 h 450630"/>
              <a:gd name="connsiteX2267" fmla="*/ 356676 w 929554"/>
              <a:gd name="connsiteY2267" fmla="*/ 348559 h 450630"/>
              <a:gd name="connsiteX2268" fmla="*/ 356676 w 929554"/>
              <a:gd name="connsiteY2268" fmla="*/ 348298 h 450630"/>
              <a:gd name="connsiteX2269" fmla="*/ 356676 w 929554"/>
              <a:gd name="connsiteY2269" fmla="*/ 347750 h 450630"/>
              <a:gd name="connsiteX2270" fmla="*/ 356468 w 929554"/>
              <a:gd name="connsiteY2270" fmla="*/ 347489 h 450630"/>
              <a:gd name="connsiteX2271" fmla="*/ 355998 w 929554"/>
              <a:gd name="connsiteY2271" fmla="*/ 347202 h 450630"/>
              <a:gd name="connsiteX2272" fmla="*/ 355112 w 929554"/>
              <a:gd name="connsiteY2272" fmla="*/ 346394 h 450630"/>
              <a:gd name="connsiteX2273" fmla="*/ 353756 w 929554"/>
              <a:gd name="connsiteY2273" fmla="*/ 346107 h 450630"/>
              <a:gd name="connsiteX2274" fmla="*/ 352401 w 929554"/>
              <a:gd name="connsiteY2274" fmla="*/ 345011 h 450630"/>
              <a:gd name="connsiteX2275" fmla="*/ 351046 w 929554"/>
              <a:gd name="connsiteY2275" fmla="*/ 343916 h 450630"/>
              <a:gd name="connsiteX2276" fmla="*/ 351046 w 929554"/>
              <a:gd name="connsiteY2276" fmla="*/ 343655 h 450630"/>
              <a:gd name="connsiteX2277" fmla="*/ 351280 w 929554"/>
              <a:gd name="connsiteY2277" fmla="*/ 343368 h 450630"/>
              <a:gd name="connsiteX2278" fmla="*/ 351280 w 929554"/>
              <a:gd name="connsiteY2278" fmla="*/ 343107 h 450630"/>
              <a:gd name="connsiteX2279" fmla="*/ 350368 w 929554"/>
              <a:gd name="connsiteY2279" fmla="*/ 342559 h 450630"/>
              <a:gd name="connsiteX2280" fmla="*/ 350368 w 929554"/>
              <a:gd name="connsiteY2280" fmla="*/ 342272 h 450630"/>
              <a:gd name="connsiteX2281" fmla="*/ 350133 w 929554"/>
              <a:gd name="connsiteY2281" fmla="*/ 342011 h 450630"/>
              <a:gd name="connsiteX2282" fmla="*/ 349247 w 929554"/>
              <a:gd name="connsiteY2282" fmla="*/ 342011 h 450630"/>
              <a:gd name="connsiteX2283" fmla="*/ 349012 w 929554"/>
              <a:gd name="connsiteY2283" fmla="*/ 341464 h 450630"/>
              <a:gd name="connsiteX2284" fmla="*/ 348778 w 929554"/>
              <a:gd name="connsiteY2284" fmla="*/ 341177 h 450630"/>
              <a:gd name="connsiteX2285" fmla="*/ 348569 w 929554"/>
              <a:gd name="connsiteY2285" fmla="*/ 341177 h 450630"/>
              <a:gd name="connsiteX2286" fmla="*/ 348335 w 929554"/>
              <a:gd name="connsiteY2286" fmla="*/ 340916 h 450630"/>
              <a:gd name="connsiteX2287" fmla="*/ 348100 w 929554"/>
              <a:gd name="connsiteY2287" fmla="*/ 340916 h 450630"/>
              <a:gd name="connsiteX2288" fmla="*/ 345858 w 929554"/>
              <a:gd name="connsiteY2288" fmla="*/ 337890 h 450630"/>
              <a:gd name="connsiteX2289" fmla="*/ 345415 w 929554"/>
              <a:gd name="connsiteY2289" fmla="*/ 336794 h 450630"/>
              <a:gd name="connsiteX2290" fmla="*/ 345415 w 929554"/>
              <a:gd name="connsiteY2290" fmla="*/ 336246 h 450630"/>
              <a:gd name="connsiteX2291" fmla="*/ 345623 w 929554"/>
              <a:gd name="connsiteY2291" fmla="*/ 336246 h 450630"/>
              <a:gd name="connsiteX2292" fmla="*/ 345415 w 929554"/>
              <a:gd name="connsiteY2292" fmla="*/ 335438 h 450630"/>
              <a:gd name="connsiteX2293" fmla="*/ 344946 w 929554"/>
              <a:gd name="connsiteY2293" fmla="*/ 335151 h 450630"/>
              <a:gd name="connsiteX2294" fmla="*/ 344737 w 929554"/>
              <a:gd name="connsiteY2294" fmla="*/ 335151 h 450630"/>
              <a:gd name="connsiteX2295" fmla="*/ 343825 w 929554"/>
              <a:gd name="connsiteY2295" fmla="*/ 334890 h 450630"/>
              <a:gd name="connsiteX2296" fmla="*/ 342704 w 929554"/>
              <a:gd name="connsiteY2296" fmla="*/ 333794 h 450630"/>
              <a:gd name="connsiteX2297" fmla="*/ 341792 w 929554"/>
              <a:gd name="connsiteY2297" fmla="*/ 333247 h 450630"/>
              <a:gd name="connsiteX2298" fmla="*/ 339993 w 929554"/>
              <a:gd name="connsiteY2298" fmla="*/ 331055 h 450630"/>
              <a:gd name="connsiteX2299" fmla="*/ 339550 w 929554"/>
              <a:gd name="connsiteY2299" fmla="*/ 330507 h 450630"/>
              <a:gd name="connsiteX2300" fmla="*/ 339550 w 929554"/>
              <a:gd name="connsiteY2300" fmla="*/ 330221 h 450630"/>
              <a:gd name="connsiteX2301" fmla="*/ 339550 w 929554"/>
              <a:gd name="connsiteY2301" fmla="*/ 329960 h 450630"/>
              <a:gd name="connsiteX2302" fmla="*/ 339315 w 929554"/>
              <a:gd name="connsiteY2302" fmla="*/ 329960 h 450630"/>
              <a:gd name="connsiteX2303" fmla="*/ 337960 w 929554"/>
              <a:gd name="connsiteY2303" fmla="*/ 328316 h 450630"/>
              <a:gd name="connsiteX2304" fmla="*/ 337282 w 929554"/>
              <a:gd name="connsiteY2304" fmla="*/ 327769 h 450630"/>
              <a:gd name="connsiteX2305" fmla="*/ 337074 w 929554"/>
              <a:gd name="connsiteY2305" fmla="*/ 327482 h 450630"/>
              <a:gd name="connsiteX2306" fmla="*/ 336604 w 929554"/>
              <a:gd name="connsiteY2306" fmla="*/ 327482 h 450630"/>
              <a:gd name="connsiteX2307" fmla="*/ 334806 w 929554"/>
              <a:gd name="connsiteY2307" fmla="*/ 326125 h 450630"/>
              <a:gd name="connsiteX2308" fmla="*/ 334128 w 929554"/>
              <a:gd name="connsiteY2308" fmla="*/ 325578 h 450630"/>
              <a:gd name="connsiteX2309" fmla="*/ 334128 w 929554"/>
              <a:gd name="connsiteY2309" fmla="*/ 325029 h 450630"/>
              <a:gd name="connsiteX2310" fmla="*/ 333450 w 929554"/>
              <a:gd name="connsiteY2310" fmla="*/ 324743 h 450630"/>
              <a:gd name="connsiteX2311" fmla="*/ 331652 w 929554"/>
              <a:gd name="connsiteY2311" fmla="*/ 324195 h 450630"/>
              <a:gd name="connsiteX2312" fmla="*/ 330739 w 929554"/>
              <a:gd name="connsiteY2312" fmla="*/ 324482 h 450630"/>
              <a:gd name="connsiteX2313" fmla="*/ 330531 w 929554"/>
              <a:gd name="connsiteY2313" fmla="*/ 324743 h 450630"/>
              <a:gd name="connsiteX2314" fmla="*/ 330296 w 929554"/>
              <a:gd name="connsiteY2314" fmla="*/ 325029 h 450630"/>
              <a:gd name="connsiteX2315" fmla="*/ 330296 w 929554"/>
              <a:gd name="connsiteY2315" fmla="*/ 325290 h 450630"/>
              <a:gd name="connsiteX2316" fmla="*/ 329384 w 929554"/>
              <a:gd name="connsiteY2316" fmla="*/ 326125 h 450630"/>
              <a:gd name="connsiteX2317" fmla="*/ 328941 w 929554"/>
              <a:gd name="connsiteY2317" fmla="*/ 326673 h 450630"/>
              <a:gd name="connsiteX2318" fmla="*/ 328497 w 929554"/>
              <a:gd name="connsiteY2318" fmla="*/ 326673 h 450630"/>
              <a:gd name="connsiteX2319" fmla="*/ 327350 w 929554"/>
              <a:gd name="connsiteY2319" fmla="*/ 326934 h 450630"/>
              <a:gd name="connsiteX2320" fmla="*/ 326021 w 929554"/>
              <a:gd name="connsiteY2320" fmla="*/ 326934 h 450630"/>
              <a:gd name="connsiteX2321" fmla="*/ 325786 w 929554"/>
              <a:gd name="connsiteY2321" fmla="*/ 326673 h 450630"/>
              <a:gd name="connsiteX2322" fmla="*/ 325786 w 929554"/>
              <a:gd name="connsiteY2322" fmla="*/ 325578 h 450630"/>
              <a:gd name="connsiteX2323" fmla="*/ 325786 w 929554"/>
              <a:gd name="connsiteY2323" fmla="*/ 319552 h 450630"/>
              <a:gd name="connsiteX2324" fmla="*/ 325786 w 929554"/>
              <a:gd name="connsiteY2324" fmla="*/ 302257 h 450630"/>
              <a:gd name="connsiteX2325" fmla="*/ 325786 w 929554"/>
              <a:gd name="connsiteY2325" fmla="*/ 288249 h 450630"/>
              <a:gd name="connsiteX2326" fmla="*/ 325786 w 929554"/>
              <a:gd name="connsiteY2326" fmla="*/ 264850 h 450630"/>
              <a:gd name="connsiteX2327" fmla="*/ 325786 w 929554"/>
              <a:gd name="connsiteY2327" fmla="*/ 250216 h 450630"/>
              <a:gd name="connsiteX2328" fmla="*/ 325786 w 929554"/>
              <a:gd name="connsiteY2328" fmla="*/ 244425 h 450630"/>
              <a:gd name="connsiteX2329" fmla="*/ 325786 w 929554"/>
              <a:gd name="connsiteY2329" fmla="*/ 228956 h 450630"/>
              <a:gd name="connsiteX2330" fmla="*/ 325786 w 929554"/>
              <a:gd name="connsiteY2330" fmla="*/ 212626 h 450630"/>
              <a:gd name="connsiteX2331" fmla="*/ 325786 w 929554"/>
              <a:gd name="connsiteY2331" fmla="*/ 211791 h 450630"/>
              <a:gd name="connsiteX2332" fmla="*/ 325786 w 929554"/>
              <a:gd name="connsiteY2332" fmla="*/ 195175 h 450630"/>
              <a:gd name="connsiteX2333" fmla="*/ 325786 w 929554"/>
              <a:gd name="connsiteY2333" fmla="*/ 186280 h 450630"/>
              <a:gd name="connsiteX2334" fmla="*/ 325786 w 929554"/>
              <a:gd name="connsiteY2334" fmla="*/ 185732 h 450630"/>
              <a:gd name="connsiteX2335" fmla="*/ 325786 w 929554"/>
              <a:gd name="connsiteY2335" fmla="*/ 169324 h 450630"/>
              <a:gd name="connsiteX2336" fmla="*/ 325786 w 929554"/>
              <a:gd name="connsiteY2336" fmla="*/ 151533 h 450630"/>
              <a:gd name="connsiteX2337" fmla="*/ 325786 w 929554"/>
              <a:gd name="connsiteY2337" fmla="*/ 129778 h 450630"/>
              <a:gd name="connsiteX2338" fmla="*/ 325786 w 929554"/>
              <a:gd name="connsiteY2338" fmla="*/ 127821 h 450630"/>
              <a:gd name="connsiteX2339" fmla="*/ 325786 w 929554"/>
              <a:gd name="connsiteY2339" fmla="*/ 113579 h 450630"/>
              <a:gd name="connsiteX2340" fmla="*/ 325786 w 929554"/>
              <a:gd name="connsiteY2340" fmla="*/ 108257 h 450630"/>
              <a:gd name="connsiteX2341" fmla="*/ 325786 w 929554"/>
              <a:gd name="connsiteY2341" fmla="*/ 100431 h 450630"/>
              <a:gd name="connsiteX2342" fmla="*/ 325786 w 929554"/>
              <a:gd name="connsiteY2342" fmla="*/ 98762 h 450630"/>
              <a:gd name="connsiteX2343" fmla="*/ 325786 w 929554"/>
              <a:gd name="connsiteY2343" fmla="*/ 78858 h 450630"/>
              <a:gd name="connsiteX2344" fmla="*/ 325786 w 929554"/>
              <a:gd name="connsiteY2344" fmla="*/ 68189 h 450630"/>
              <a:gd name="connsiteX2345" fmla="*/ 325343 w 929554"/>
              <a:gd name="connsiteY2345" fmla="*/ 68189 h 450630"/>
              <a:gd name="connsiteX2346" fmla="*/ 322841 w 929554"/>
              <a:gd name="connsiteY2346" fmla="*/ 68189 h 450630"/>
              <a:gd name="connsiteX2347" fmla="*/ 316090 w 929554"/>
              <a:gd name="connsiteY2347" fmla="*/ 68189 h 450630"/>
              <a:gd name="connsiteX2348" fmla="*/ 306158 w 929554"/>
              <a:gd name="connsiteY2348" fmla="*/ 68189 h 450630"/>
              <a:gd name="connsiteX2349" fmla="*/ 298260 w 929554"/>
              <a:gd name="connsiteY2349" fmla="*/ 68189 h 450630"/>
              <a:gd name="connsiteX2350" fmla="*/ 297816 w 929554"/>
              <a:gd name="connsiteY2350" fmla="*/ 68189 h 450630"/>
              <a:gd name="connsiteX2351" fmla="*/ 291951 w 929554"/>
              <a:gd name="connsiteY2351" fmla="*/ 68189 h 450630"/>
              <a:gd name="connsiteX2352" fmla="*/ 290596 w 929554"/>
              <a:gd name="connsiteY2352" fmla="*/ 68189 h 450630"/>
              <a:gd name="connsiteX2353" fmla="*/ 289475 w 929554"/>
              <a:gd name="connsiteY2353" fmla="*/ 68189 h 450630"/>
              <a:gd name="connsiteX2354" fmla="*/ 287676 w 929554"/>
              <a:gd name="connsiteY2354" fmla="*/ 68189 h 450630"/>
              <a:gd name="connsiteX2355" fmla="*/ 284731 w 929554"/>
              <a:gd name="connsiteY2355" fmla="*/ 68189 h 450630"/>
              <a:gd name="connsiteX2356" fmla="*/ 280899 w 929554"/>
              <a:gd name="connsiteY2356" fmla="*/ 68189 h 450630"/>
              <a:gd name="connsiteX2357" fmla="*/ 280013 w 929554"/>
              <a:gd name="connsiteY2357" fmla="*/ 68189 h 450630"/>
              <a:gd name="connsiteX2358" fmla="*/ 279778 w 929554"/>
              <a:gd name="connsiteY2358" fmla="*/ 68189 h 450630"/>
              <a:gd name="connsiteX2359" fmla="*/ 278657 w 929554"/>
              <a:gd name="connsiteY2359" fmla="*/ 68189 h 450630"/>
              <a:gd name="connsiteX2360" fmla="*/ 277979 w 929554"/>
              <a:gd name="connsiteY2360" fmla="*/ 68189 h 450630"/>
              <a:gd name="connsiteX2361" fmla="*/ 276858 w 929554"/>
              <a:gd name="connsiteY2361" fmla="*/ 68189 h 450630"/>
              <a:gd name="connsiteX2362" fmla="*/ 273027 w 929554"/>
              <a:gd name="connsiteY2362" fmla="*/ 68189 h 450630"/>
              <a:gd name="connsiteX2363" fmla="*/ 272792 w 929554"/>
              <a:gd name="connsiteY2363" fmla="*/ 68189 h 450630"/>
              <a:gd name="connsiteX2364" fmla="*/ 269169 w 929554"/>
              <a:gd name="connsiteY2364" fmla="*/ 68189 h 450630"/>
              <a:gd name="connsiteX2365" fmla="*/ 268282 w 929554"/>
              <a:gd name="connsiteY2365" fmla="*/ 68189 h 450630"/>
              <a:gd name="connsiteX2366" fmla="*/ 268048 w 929554"/>
              <a:gd name="connsiteY2366" fmla="*/ 68189 h 450630"/>
              <a:gd name="connsiteX2367" fmla="*/ 266484 w 929554"/>
              <a:gd name="connsiteY2367" fmla="*/ 68189 h 450630"/>
              <a:gd name="connsiteX2368" fmla="*/ 263095 w 929554"/>
              <a:gd name="connsiteY2368" fmla="*/ 68189 h 450630"/>
              <a:gd name="connsiteX2369" fmla="*/ 262417 w 929554"/>
              <a:gd name="connsiteY2369" fmla="*/ 68189 h 450630"/>
              <a:gd name="connsiteX2370" fmla="*/ 261505 w 929554"/>
              <a:gd name="connsiteY2370" fmla="*/ 68189 h 450630"/>
              <a:gd name="connsiteX2371" fmla="*/ 259263 w 929554"/>
              <a:gd name="connsiteY2371" fmla="*/ 68189 h 450630"/>
              <a:gd name="connsiteX2372" fmla="*/ 255431 w 929554"/>
              <a:gd name="connsiteY2372" fmla="*/ 68189 h 450630"/>
              <a:gd name="connsiteX2373" fmla="*/ 254519 w 929554"/>
              <a:gd name="connsiteY2373" fmla="*/ 68189 h 450630"/>
              <a:gd name="connsiteX2374" fmla="*/ 248888 w 929554"/>
              <a:gd name="connsiteY2374" fmla="*/ 68189 h 450630"/>
              <a:gd name="connsiteX2375" fmla="*/ 247298 w 929554"/>
              <a:gd name="connsiteY2375" fmla="*/ 68189 h 450630"/>
              <a:gd name="connsiteX2376" fmla="*/ 243258 w 929554"/>
              <a:gd name="connsiteY2376" fmla="*/ 68189 h 450630"/>
              <a:gd name="connsiteX2377" fmla="*/ 238748 w 929554"/>
              <a:gd name="connsiteY2377" fmla="*/ 68189 h 450630"/>
              <a:gd name="connsiteX2378" fmla="*/ 238279 w 929554"/>
              <a:gd name="connsiteY2378" fmla="*/ 68189 h 450630"/>
              <a:gd name="connsiteX2379" fmla="*/ 236480 w 929554"/>
              <a:gd name="connsiteY2379" fmla="*/ 68189 h 450630"/>
              <a:gd name="connsiteX2380" fmla="*/ 233561 w 929554"/>
              <a:gd name="connsiteY2380" fmla="*/ 68189 h 450630"/>
              <a:gd name="connsiteX2381" fmla="*/ 232414 w 929554"/>
              <a:gd name="connsiteY2381" fmla="*/ 68189 h 450630"/>
              <a:gd name="connsiteX2382" fmla="*/ 229937 w 929554"/>
              <a:gd name="connsiteY2382" fmla="*/ 68189 h 450630"/>
              <a:gd name="connsiteX2383" fmla="*/ 226106 w 929554"/>
              <a:gd name="connsiteY2383" fmla="*/ 68189 h 450630"/>
              <a:gd name="connsiteX2384" fmla="*/ 224307 w 929554"/>
              <a:gd name="connsiteY2384" fmla="*/ 68189 h 450630"/>
              <a:gd name="connsiteX2385" fmla="*/ 222274 w 929554"/>
              <a:gd name="connsiteY2385" fmla="*/ 68189 h 450630"/>
              <a:gd name="connsiteX2386" fmla="*/ 219797 w 929554"/>
              <a:gd name="connsiteY2386" fmla="*/ 68189 h 450630"/>
              <a:gd name="connsiteX2387" fmla="*/ 212342 w 929554"/>
              <a:gd name="connsiteY2387" fmla="*/ 68189 h 450630"/>
              <a:gd name="connsiteX2388" fmla="*/ 211664 w 929554"/>
              <a:gd name="connsiteY2388" fmla="*/ 68189 h 450630"/>
              <a:gd name="connsiteX2389" fmla="*/ 208067 w 929554"/>
              <a:gd name="connsiteY2389" fmla="*/ 68189 h 450630"/>
              <a:gd name="connsiteX2390" fmla="*/ 195216 w 929554"/>
              <a:gd name="connsiteY2390" fmla="*/ 68189 h 450630"/>
              <a:gd name="connsiteX2391" fmla="*/ 177621 w 929554"/>
              <a:gd name="connsiteY2391" fmla="*/ 68189 h 450630"/>
              <a:gd name="connsiteX2392" fmla="*/ 154160 w 929554"/>
              <a:gd name="connsiteY2392" fmla="*/ 68189 h 450630"/>
              <a:gd name="connsiteX2393" fmla="*/ 149651 w 929554"/>
              <a:gd name="connsiteY2393" fmla="*/ 68189 h 450630"/>
              <a:gd name="connsiteX2394" fmla="*/ 146731 w 929554"/>
              <a:gd name="connsiteY2394" fmla="*/ 68189 h 450630"/>
              <a:gd name="connsiteX2395" fmla="*/ 146496 w 929554"/>
              <a:gd name="connsiteY2395" fmla="*/ 68189 h 450630"/>
              <a:gd name="connsiteX2396" fmla="*/ 144255 w 929554"/>
              <a:gd name="connsiteY2396" fmla="*/ 68189 h 450630"/>
              <a:gd name="connsiteX2397" fmla="*/ 142430 w 929554"/>
              <a:gd name="connsiteY2397" fmla="*/ 68189 h 450630"/>
              <a:gd name="connsiteX2398" fmla="*/ 141544 w 929554"/>
              <a:gd name="connsiteY2398" fmla="*/ 68189 h 450630"/>
              <a:gd name="connsiteX2399" fmla="*/ 140423 w 929554"/>
              <a:gd name="connsiteY2399" fmla="*/ 68189 h 450630"/>
              <a:gd name="connsiteX2400" fmla="*/ 136591 w 929554"/>
              <a:gd name="connsiteY2400" fmla="*/ 68189 h 450630"/>
              <a:gd name="connsiteX2401" fmla="*/ 133411 w 929554"/>
              <a:gd name="connsiteY2401" fmla="*/ 68189 h 450630"/>
              <a:gd name="connsiteX2402" fmla="*/ 132968 w 929554"/>
              <a:gd name="connsiteY2402" fmla="*/ 68189 h 450630"/>
              <a:gd name="connsiteX2403" fmla="*/ 132733 w 929554"/>
              <a:gd name="connsiteY2403" fmla="*/ 68189 h 450630"/>
              <a:gd name="connsiteX2404" fmla="*/ 132524 w 929554"/>
              <a:gd name="connsiteY2404" fmla="*/ 68189 h 450630"/>
              <a:gd name="connsiteX2405" fmla="*/ 132290 w 929554"/>
              <a:gd name="connsiteY2405" fmla="*/ 68189 h 450630"/>
              <a:gd name="connsiteX2406" fmla="*/ 131847 w 929554"/>
              <a:gd name="connsiteY2406" fmla="*/ 68189 h 450630"/>
              <a:gd name="connsiteX2407" fmla="*/ 128901 w 929554"/>
              <a:gd name="connsiteY2407" fmla="*/ 68189 h 450630"/>
              <a:gd name="connsiteX2408" fmla="*/ 127780 w 929554"/>
              <a:gd name="connsiteY2408" fmla="*/ 68189 h 450630"/>
              <a:gd name="connsiteX2409" fmla="*/ 118083 w 929554"/>
              <a:gd name="connsiteY2409" fmla="*/ 68189 h 450630"/>
              <a:gd name="connsiteX2410" fmla="*/ 116519 w 929554"/>
              <a:gd name="connsiteY2410" fmla="*/ 68189 h 450630"/>
              <a:gd name="connsiteX2411" fmla="*/ 116285 w 929554"/>
              <a:gd name="connsiteY2411" fmla="*/ 68189 h 450630"/>
              <a:gd name="connsiteX2412" fmla="*/ 105467 w 929554"/>
              <a:gd name="connsiteY2412" fmla="*/ 68189 h 450630"/>
              <a:gd name="connsiteX2413" fmla="*/ 95535 w 929554"/>
              <a:gd name="connsiteY2413" fmla="*/ 68189 h 450630"/>
              <a:gd name="connsiteX2414" fmla="*/ 95301 w 929554"/>
              <a:gd name="connsiteY2414" fmla="*/ 68189 h 450630"/>
              <a:gd name="connsiteX2415" fmla="*/ 93267 w 929554"/>
              <a:gd name="connsiteY2415" fmla="*/ 68189 h 450630"/>
              <a:gd name="connsiteX2416" fmla="*/ 91260 w 929554"/>
              <a:gd name="connsiteY2416" fmla="*/ 68189 h 450630"/>
              <a:gd name="connsiteX2417" fmla="*/ 82241 w 929554"/>
              <a:gd name="connsiteY2417" fmla="*/ 67903 h 450630"/>
              <a:gd name="connsiteX2418" fmla="*/ 81772 w 929554"/>
              <a:gd name="connsiteY2418" fmla="*/ 68189 h 450630"/>
              <a:gd name="connsiteX2419" fmla="*/ 67357 w 929554"/>
              <a:gd name="connsiteY2419" fmla="*/ 68189 h 450630"/>
              <a:gd name="connsiteX2420" fmla="*/ 47050 w 929554"/>
              <a:gd name="connsiteY2420" fmla="*/ 68189 h 450630"/>
              <a:gd name="connsiteX2421" fmla="*/ 22912 w 929554"/>
              <a:gd name="connsiteY2421" fmla="*/ 68189 h 450630"/>
              <a:gd name="connsiteX2422" fmla="*/ 156 w 929554"/>
              <a:gd name="connsiteY2422" fmla="*/ 68189 h 450630"/>
              <a:gd name="connsiteX2423" fmla="*/ 156 w 929554"/>
              <a:gd name="connsiteY2423" fmla="*/ 64537 h 450630"/>
              <a:gd name="connsiteX2424" fmla="*/ 156 w 929554"/>
              <a:gd name="connsiteY2424" fmla="*/ 64537 h 45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Lst>
            <a:rect l="l" t="t" r="r" b="b"/>
            <a:pathLst>
              <a:path w="929554" h="450630">
                <a:moveTo>
                  <a:pt x="156" y="64537"/>
                </a:moveTo>
                <a:lnTo>
                  <a:pt x="156" y="54155"/>
                </a:lnTo>
                <a:lnTo>
                  <a:pt x="156" y="52173"/>
                </a:lnTo>
                <a:lnTo>
                  <a:pt x="156" y="44582"/>
                </a:lnTo>
                <a:lnTo>
                  <a:pt x="156" y="38399"/>
                </a:lnTo>
                <a:lnTo>
                  <a:pt x="156" y="32478"/>
                </a:lnTo>
                <a:lnTo>
                  <a:pt x="156" y="12731"/>
                </a:lnTo>
                <a:lnTo>
                  <a:pt x="156" y="12470"/>
                </a:lnTo>
                <a:lnTo>
                  <a:pt x="156" y="314"/>
                </a:lnTo>
                <a:lnTo>
                  <a:pt x="1720" y="601"/>
                </a:lnTo>
                <a:lnTo>
                  <a:pt x="1954" y="601"/>
                </a:lnTo>
                <a:lnTo>
                  <a:pt x="2632" y="601"/>
                </a:lnTo>
                <a:lnTo>
                  <a:pt x="12772" y="601"/>
                </a:lnTo>
                <a:lnTo>
                  <a:pt x="13684" y="601"/>
                </a:lnTo>
                <a:lnTo>
                  <a:pt x="17516" y="601"/>
                </a:lnTo>
                <a:lnTo>
                  <a:pt x="18637" y="601"/>
                </a:lnTo>
                <a:lnTo>
                  <a:pt x="20671" y="601"/>
                </a:lnTo>
                <a:lnTo>
                  <a:pt x="28334" y="888"/>
                </a:lnTo>
                <a:lnTo>
                  <a:pt x="33079" y="1175"/>
                </a:lnTo>
                <a:lnTo>
                  <a:pt x="70276" y="1175"/>
                </a:lnTo>
                <a:lnTo>
                  <a:pt x="70511" y="1175"/>
                </a:lnTo>
                <a:lnTo>
                  <a:pt x="73665" y="1175"/>
                </a:lnTo>
                <a:lnTo>
                  <a:pt x="79530" y="1175"/>
                </a:lnTo>
                <a:lnTo>
                  <a:pt x="80651" y="1175"/>
                </a:lnTo>
                <a:lnTo>
                  <a:pt x="81563" y="1175"/>
                </a:lnTo>
                <a:lnTo>
                  <a:pt x="86281" y="1175"/>
                </a:lnTo>
                <a:lnTo>
                  <a:pt x="88758" y="1175"/>
                </a:lnTo>
                <a:lnTo>
                  <a:pt x="93945" y="1436"/>
                </a:lnTo>
                <a:lnTo>
                  <a:pt x="102964" y="1436"/>
                </a:lnTo>
                <a:lnTo>
                  <a:pt x="104320" y="1436"/>
                </a:lnTo>
                <a:lnTo>
                  <a:pt x="105910" y="1436"/>
                </a:lnTo>
                <a:lnTo>
                  <a:pt x="108829" y="1436"/>
                </a:lnTo>
                <a:lnTo>
                  <a:pt x="115842" y="1175"/>
                </a:lnTo>
                <a:lnTo>
                  <a:pt x="118761" y="1175"/>
                </a:lnTo>
                <a:lnTo>
                  <a:pt x="119439" y="1175"/>
                </a:lnTo>
                <a:lnTo>
                  <a:pt x="119882" y="1175"/>
                </a:lnTo>
                <a:lnTo>
                  <a:pt x="121707" y="1175"/>
                </a:lnTo>
                <a:lnTo>
                  <a:pt x="123714" y="1175"/>
                </a:lnTo>
                <a:lnTo>
                  <a:pt x="127780" y="1175"/>
                </a:lnTo>
                <a:lnTo>
                  <a:pt x="139511" y="1175"/>
                </a:lnTo>
                <a:lnTo>
                  <a:pt x="141101" y="1175"/>
                </a:lnTo>
                <a:lnTo>
                  <a:pt x="148764" y="1175"/>
                </a:lnTo>
                <a:lnTo>
                  <a:pt x="152127" y="1175"/>
                </a:lnTo>
                <a:lnTo>
                  <a:pt x="152805" y="1175"/>
                </a:lnTo>
                <a:lnTo>
                  <a:pt x="157106" y="1175"/>
                </a:lnTo>
                <a:lnTo>
                  <a:pt x="160938" y="1175"/>
                </a:lnTo>
                <a:lnTo>
                  <a:pt x="164770" y="1175"/>
                </a:lnTo>
                <a:lnTo>
                  <a:pt x="172199" y="888"/>
                </a:lnTo>
                <a:lnTo>
                  <a:pt x="172433" y="888"/>
                </a:lnTo>
                <a:lnTo>
                  <a:pt x="174232" y="888"/>
                </a:lnTo>
                <a:lnTo>
                  <a:pt x="176265" y="888"/>
                </a:lnTo>
                <a:lnTo>
                  <a:pt x="178064" y="888"/>
                </a:lnTo>
                <a:lnTo>
                  <a:pt x="178299" y="888"/>
                </a:lnTo>
                <a:lnTo>
                  <a:pt x="178533" y="888"/>
                </a:lnTo>
                <a:lnTo>
                  <a:pt x="186640" y="888"/>
                </a:lnTo>
                <a:lnTo>
                  <a:pt x="194095" y="888"/>
                </a:lnTo>
                <a:lnTo>
                  <a:pt x="194304" y="888"/>
                </a:lnTo>
                <a:lnTo>
                  <a:pt x="207624" y="601"/>
                </a:lnTo>
                <a:lnTo>
                  <a:pt x="210100" y="601"/>
                </a:lnTo>
                <a:lnTo>
                  <a:pt x="211456" y="601"/>
                </a:lnTo>
                <a:lnTo>
                  <a:pt x="215288" y="601"/>
                </a:lnTo>
                <a:lnTo>
                  <a:pt x="215965" y="601"/>
                </a:lnTo>
                <a:lnTo>
                  <a:pt x="217764" y="601"/>
                </a:lnTo>
                <a:lnTo>
                  <a:pt x="221831" y="601"/>
                </a:lnTo>
                <a:lnTo>
                  <a:pt x="223186" y="601"/>
                </a:lnTo>
                <a:lnTo>
                  <a:pt x="227696" y="601"/>
                </a:lnTo>
                <a:lnTo>
                  <a:pt x="229051" y="601"/>
                </a:lnTo>
                <a:lnTo>
                  <a:pt x="231527" y="601"/>
                </a:lnTo>
                <a:lnTo>
                  <a:pt x="232883" y="601"/>
                </a:lnTo>
                <a:lnTo>
                  <a:pt x="233561" y="601"/>
                </a:lnTo>
                <a:lnTo>
                  <a:pt x="237393" y="601"/>
                </a:lnTo>
                <a:lnTo>
                  <a:pt x="238279" y="601"/>
                </a:lnTo>
                <a:lnTo>
                  <a:pt x="242789" y="601"/>
                </a:lnTo>
                <a:lnTo>
                  <a:pt x="243466" y="601"/>
                </a:lnTo>
                <a:lnTo>
                  <a:pt x="243701" y="601"/>
                </a:lnTo>
                <a:lnTo>
                  <a:pt x="246178" y="601"/>
                </a:lnTo>
                <a:lnTo>
                  <a:pt x="246620" y="601"/>
                </a:lnTo>
                <a:lnTo>
                  <a:pt x="252486" y="601"/>
                </a:lnTo>
                <a:lnTo>
                  <a:pt x="256995" y="314"/>
                </a:lnTo>
                <a:lnTo>
                  <a:pt x="257464" y="314"/>
                </a:lnTo>
                <a:lnTo>
                  <a:pt x="261505" y="314"/>
                </a:lnTo>
                <a:lnTo>
                  <a:pt x="261740" y="314"/>
                </a:lnTo>
                <a:lnTo>
                  <a:pt x="265806" y="314"/>
                </a:lnTo>
                <a:lnTo>
                  <a:pt x="266015" y="314"/>
                </a:lnTo>
                <a:lnTo>
                  <a:pt x="278657" y="314"/>
                </a:lnTo>
                <a:lnTo>
                  <a:pt x="296461" y="314"/>
                </a:lnTo>
                <a:lnTo>
                  <a:pt x="302326" y="27"/>
                </a:lnTo>
                <a:lnTo>
                  <a:pt x="303916" y="27"/>
                </a:lnTo>
                <a:lnTo>
                  <a:pt x="304803" y="27"/>
                </a:lnTo>
                <a:lnTo>
                  <a:pt x="305480" y="27"/>
                </a:lnTo>
                <a:lnTo>
                  <a:pt x="312258" y="27"/>
                </a:lnTo>
                <a:lnTo>
                  <a:pt x="313144" y="27"/>
                </a:lnTo>
                <a:lnTo>
                  <a:pt x="316090" y="27"/>
                </a:lnTo>
                <a:lnTo>
                  <a:pt x="325109" y="314"/>
                </a:lnTo>
                <a:lnTo>
                  <a:pt x="325552" y="314"/>
                </a:lnTo>
                <a:lnTo>
                  <a:pt x="326230" y="314"/>
                </a:lnTo>
                <a:lnTo>
                  <a:pt x="336161" y="314"/>
                </a:lnTo>
                <a:lnTo>
                  <a:pt x="339315" y="314"/>
                </a:lnTo>
                <a:lnTo>
                  <a:pt x="344268" y="314"/>
                </a:lnTo>
                <a:lnTo>
                  <a:pt x="349012" y="314"/>
                </a:lnTo>
                <a:lnTo>
                  <a:pt x="350133" y="314"/>
                </a:lnTo>
                <a:lnTo>
                  <a:pt x="355790" y="314"/>
                </a:lnTo>
                <a:lnTo>
                  <a:pt x="362776" y="314"/>
                </a:lnTo>
                <a:lnTo>
                  <a:pt x="363897" y="601"/>
                </a:lnTo>
                <a:lnTo>
                  <a:pt x="366373" y="601"/>
                </a:lnTo>
                <a:lnTo>
                  <a:pt x="373593" y="601"/>
                </a:lnTo>
                <a:lnTo>
                  <a:pt x="375627" y="601"/>
                </a:lnTo>
                <a:lnTo>
                  <a:pt x="379016" y="601"/>
                </a:lnTo>
                <a:lnTo>
                  <a:pt x="379459" y="601"/>
                </a:lnTo>
                <a:lnTo>
                  <a:pt x="379693" y="601"/>
                </a:lnTo>
                <a:lnTo>
                  <a:pt x="379902" y="601"/>
                </a:lnTo>
                <a:lnTo>
                  <a:pt x="381701" y="601"/>
                </a:lnTo>
                <a:lnTo>
                  <a:pt x="384646" y="601"/>
                </a:lnTo>
                <a:lnTo>
                  <a:pt x="390068" y="601"/>
                </a:lnTo>
                <a:lnTo>
                  <a:pt x="391189" y="314"/>
                </a:lnTo>
                <a:lnTo>
                  <a:pt x="393431" y="314"/>
                </a:lnTo>
                <a:lnTo>
                  <a:pt x="404040" y="601"/>
                </a:lnTo>
                <a:lnTo>
                  <a:pt x="407194" y="601"/>
                </a:lnTo>
                <a:lnTo>
                  <a:pt x="410791" y="601"/>
                </a:lnTo>
                <a:lnTo>
                  <a:pt x="420045" y="601"/>
                </a:lnTo>
                <a:lnTo>
                  <a:pt x="420723" y="601"/>
                </a:lnTo>
                <a:lnTo>
                  <a:pt x="428856" y="601"/>
                </a:lnTo>
                <a:lnTo>
                  <a:pt x="431098" y="601"/>
                </a:lnTo>
                <a:lnTo>
                  <a:pt x="432688" y="601"/>
                </a:lnTo>
                <a:lnTo>
                  <a:pt x="434252" y="601"/>
                </a:lnTo>
                <a:lnTo>
                  <a:pt x="434721" y="601"/>
                </a:lnTo>
                <a:lnTo>
                  <a:pt x="435607" y="601"/>
                </a:lnTo>
                <a:lnTo>
                  <a:pt x="447103" y="601"/>
                </a:lnTo>
                <a:lnTo>
                  <a:pt x="448459" y="601"/>
                </a:lnTo>
                <a:lnTo>
                  <a:pt x="454558" y="601"/>
                </a:lnTo>
                <a:lnTo>
                  <a:pt x="456122" y="601"/>
                </a:lnTo>
                <a:lnTo>
                  <a:pt x="456592" y="601"/>
                </a:lnTo>
                <a:lnTo>
                  <a:pt x="456800" y="601"/>
                </a:lnTo>
                <a:lnTo>
                  <a:pt x="459954" y="601"/>
                </a:lnTo>
                <a:lnTo>
                  <a:pt x="464698" y="601"/>
                </a:lnTo>
                <a:lnTo>
                  <a:pt x="465142" y="601"/>
                </a:lnTo>
                <a:lnTo>
                  <a:pt x="475073" y="601"/>
                </a:lnTo>
                <a:lnTo>
                  <a:pt x="483649" y="601"/>
                </a:lnTo>
                <a:lnTo>
                  <a:pt x="491078" y="601"/>
                </a:lnTo>
                <a:lnTo>
                  <a:pt x="497178" y="601"/>
                </a:lnTo>
                <a:lnTo>
                  <a:pt x="498299" y="601"/>
                </a:lnTo>
                <a:lnTo>
                  <a:pt x="504164" y="601"/>
                </a:lnTo>
                <a:lnTo>
                  <a:pt x="505076" y="601"/>
                </a:lnTo>
                <a:lnTo>
                  <a:pt x="510942" y="601"/>
                </a:lnTo>
                <a:lnTo>
                  <a:pt x="516807" y="601"/>
                </a:lnTo>
                <a:lnTo>
                  <a:pt x="518814" y="601"/>
                </a:lnTo>
                <a:lnTo>
                  <a:pt x="519961" y="601"/>
                </a:lnTo>
                <a:lnTo>
                  <a:pt x="521994" y="601"/>
                </a:lnTo>
                <a:lnTo>
                  <a:pt x="523323" y="601"/>
                </a:lnTo>
                <a:lnTo>
                  <a:pt x="526712" y="601"/>
                </a:lnTo>
                <a:lnTo>
                  <a:pt x="528745" y="601"/>
                </a:lnTo>
                <a:lnTo>
                  <a:pt x="530544" y="601"/>
                </a:lnTo>
                <a:lnTo>
                  <a:pt x="537765" y="601"/>
                </a:lnTo>
                <a:lnTo>
                  <a:pt x="538208" y="601"/>
                </a:lnTo>
                <a:lnTo>
                  <a:pt x="538443" y="601"/>
                </a:lnTo>
                <a:lnTo>
                  <a:pt x="538885" y="601"/>
                </a:lnTo>
                <a:lnTo>
                  <a:pt x="539355" y="601"/>
                </a:lnTo>
                <a:lnTo>
                  <a:pt x="546341" y="601"/>
                </a:lnTo>
                <a:lnTo>
                  <a:pt x="556038" y="601"/>
                </a:lnTo>
                <a:lnTo>
                  <a:pt x="564145" y="601"/>
                </a:lnTo>
                <a:lnTo>
                  <a:pt x="566178" y="601"/>
                </a:lnTo>
                <a:lnTo>
                  <a:pt x="567768" y="601"/>
                </a:lnTo>
                <a:lnTo>
                  <a:pt x="575432" y="601"/>
                </a:lnTo>
                <a:lnTo>
                  <a:pt x="576109" y="601"/>
                </a:lnTo>
                <a:lnTo>
                  <a:pt x="580619" y="601"/>
                </a:lnTo>
                <a:lnTo>
                  <a:pt x="581975" y="601"/>
                </a:lnTo>
                <a:lnTo>
                  <a:pt x="584451" y="601"/>
                </a:lnTo>
                <a:lnTo>
                  <a:pt x="585363" y="601"/>
                </a:lnTo>
                <a:lnTo>
                  <a:pt x="587840" y="601"/>
                </a:lnTo>
                <a:lnTo>
                  <a:pt x="589873" y="601"/>
                </a:lnTo>
                <a:lnTo>
                  <a:pt x="591880" y="601"/>
                </a:lnTo>
                <a:lnTo>
                  <a:pt x="593913" y="601"/>
                </a:lnTo>
                <a:lnTo>
                  <a:pt x="599778" y="601"/>
                </a:lnTo>
                <a:lnTo>
                  <a:pt x="600899" y="601"/>
                </a:lnTo>
                <a:lnTo>
                  <a:pt x="606087" y="601"/>
                </a:lnTo>
                <a:lnTo>
                  <a:pt x="607677" y="601"/>
                </a:lnTo>
                <a:lnTo>
                  <a:pt x="609267" y="601"/>
                </a:lnTo>
                <a:lnTo>
                  <a:pt x="610596" y="601"/>
                </a:lnTo>
                <a:lnTo>
                  <a:pt x="611509" y="601"/>
                </a:lnTo>
                <a:lnTo>
                  <a:pt x="613985" y="601"/>
                </a:lnTo>
                <a:lnTo>
                  <a:pt x="618495" y="601"/>
                </a:lnTo>
                <a:lnTo>
                  <a:pt x="623474" y="601"/>
                </a:lnTo>
                <a:lnTo>
                  <a:pt x="627305" y="601"/>
                </a:lnTo>
                <a:lnTo>
                  <a:pt x="629339" y="601"/>
                </a:lnTo>
                <a:lnTo>
                  <a:pt x="634057" y="601"/>
                </a:lnTo>
                <a:lnTo>
                  <a:pt x="634969" y="601"/>
                </a:lnTo>
                <a:lnTo>
                  <a:pt x="637888" y="601"/>
                </a:lnTo>
                <a:lnTo>
                  <a:pt x="638123" y="601"/>
                </a:lnTo>
                <a:lnTo>
                  <a:pt x="639036" y="601"/>
                </a:lnTo>
                <a:lnTo>
                  <a:pt x="639713" y="601"/>
                </a:lnTo>
                <a:lnTo>
                  <a:pt x="640156" y="601"/>
                </a:lnTo>
                <a:lnTo>
                  <a:pt x="646230" y="601"/>
                </a:lnTo>
                <a:lnTo>
                  <a:pt x="646699" y="601"/>
                </a:lnTo>
                <a:lnTo>
                  <a:pt x="647820" y="601"/>
                </a:lnTo>
                <a:lnTo>
                  <a:pt x="653685" y="601"/>
                </a:lnTo>
                <a:lnTo>
                  <a:pt x="654571" y="601"/>
                </a:lnTo>
                <a:lnTo>
                  <a:pt x="658195" y="601"/>
                </a:lnTo>
                <a:lnTo>
                  <a:pt x="659107" y="601"/>
                </a:lnTo>
                <a:lnTo>
                  <a:pt x="659550" y="601"/>
                </a:lnTo>
                <a:lnTo>
                  <a:pt x="659994" y="601"/>
                </a:lnTo>
                <a:lnTo>
                  <a:pt x="661584" y="601"/>
                </a:lnTo>
                <a:lnTo>
                  <a:pt x="661792" y="601"/>
                </a:lnTo>
                <a:lnTo>
                  <a:pt x="664503" y="601"/>
                </a:lnTo>
                <a:lnTo>
                  <a:pt x="665416" y="601"/>
                </a:lnTo>
                <a:lnTo>
                  <a:pt x="670368" y="601"/>
                </a:lnTo>
                <a:lnTo>
                  <a:pt x="673314" y="601"/>
                </a:lnTo>
                <a:lnTo>
                  <a:pt x="673757" y="601"/>
                </a:lnTo>
                <a:lnTo>
                  <a:pt x="678266" y="601"/>
                </a:lnTo>
                <a:lnTo>
                  <a:pt x="679153" y="601"/>
                </a:lnTo>
                <a:lnTo>
                  <a:pt x="679622" y="601"/>
                </a:lnTo>
                <a:lnTo>
                  <a:pt x="680065" y="601"/>
                </a:lnTo>
                <a:lnTo>
                  <a:pt x="682542" y="601"/>
                </a:lnTo>
                <a:lnTo>
                  <a:pt x="683011" y="601"/>
                </a:lnTo>
                <a:lnTo>
                  <a:pt x="691795" y="601"/>
                </a:lnTo>
                <a:lnTo>
                  <a:pt x="693594" y="601"/>
                </a:lnTo>
                <a:lnTo>
                  <a:pt x="702613" y="601"/>
                </a:lnTo>
                <a:lnTo>
                  <a:pt x="705324" y="601"/>
                </a:lnTo>
                <a:lnTo>
                  <a:pt x="714344" y="601"/>
                </a:lnTo>
                <a:lnTo>
                  <a:pt x="714578" y="601"/>
                </a:lnTo>
                <a:lnTo>
                  <a:pt x="716820" y="601"/>
                </a:lnTo>
                <a:lnTo>
                  <a:pt x="718175" y="601"/>
                </a:lnTo>
                <a:lnTo>
                  <a:pt x="718410" y="601"/>
                </a:lnTo>
                <a:lnTo>
                  <a:pt x="722007" y="601"/>
                </a:lnTo>
                <a:lnTo>
                  <a:pt x="728550" y="601"/>
                </a:lnTo>
                <a:lnTo>
                  <a:pt x="729228" y="601"/>
                </a:lnTo>
                <a:lnTo>
                  <a:pt x="729462" y="601"/>
                </a:lnTo>
                <a:lnTo>
                  <a:pt x="733972" y="601"/>
                </a:lnTo>
                <a:lnTo>
                  <a:pt x="736005" y="601"/>
                </a:lnTo>
                <a:lnTo>
                  <a:pt x="737804" y="601"/>
                </a:lnTo>
                <a:lnTo>
                  <a:pt x="739603" y="601"/>
                </a:lnTo>
                <a:lnTo>
                  <a:pt x="742757" y="601"/>
                </a:lnTo>
                <a:lnTo>
                  <a:pt x="742991" y="601"/>
                </a:lnTo>
                <a:lnTo>
                  <a:pt x="743200" y="601"/>
                </a:lnTo>
                <a:lnTo>
                  <a:pt x="743669" y="601"/>
                </a:lnTo>
                <a:lnTo>
                  <a:pt x="744112" y="601"/>
                </a:lnTo>
                <a:lnTo>
                  <a:pt x="749534" y="601"/>
                </a:lnTo>
                <a:lnTo>
                  <a:pt x="755608" y="601"/>
                </a:lnTo>
                <a:lnTo>
                  <a:pt x="759440" y="601"/>
                </a:lnTo>
                <a:lnTo>
                  <a:pt x="763506" y="601"/>
                </a:lnTo>
                <a:lnTo>
                  <a:pt x="766452" y="601"/>
                </a:lnTo>
                <a:lnTo>
                  <a:pt x="767338" y="601"/>
                </a:lnTo>
                <a:lnTo>
                  <a:pt x="769371" y="601"/>
                </a:lnTo>
                <a:lnTo>
                  <a:pt x="772760" y="601"/>
                </a:lnTo>
                <a:lnTo>
                  <a:pt x="772969" y="601"/>
                </a:lnTo>
                <a:lnTo>
                  <a:pt x="773203" y="601"/>
                </a:lnTo>
                <a:lnTo>
                  <a:pt x="773881" y="601"/>
                </a:lnTo>
                <a:lnTo>
                  <a:pt x="779068" y="601"/>
                </a:lnTo>
                <a:lnTo>
                  <a:pt x="780424" y="601"/>
                </a:lnTo>
                <a:lnTo>
                  <a:pt x="782666" y="601"/>
                </a:lnTo>
                <a:lnTo>
                  <a:pt x="784699" y="601"/>
                </a:lnTo>
                <a:lnTo>
                  <a:pt x="785611" y="601"/>
                </a:lnTo>
                <a:lnTo>
                  <a:pt x="786054" y="601"/>
                </a:lnTo>
                <a:lnTo>
                  <a:pt x="786967" y="601"/>
                </a:lnTo>
                <a:lnTo>
                  <a:pt x="787644" y="601"/>
                </a:lnTo>
                <a:lnTo>
                  <a:pt x="790121" y="601"/>
                </a:lnTo>
                <a:lnTo>
                  <a:pt x="790355" y="601"/>
                </a:lnTo>
                <a:lnTo>
                  <a:pt x="791033" y="601"/>
                </a:lnTo>
                <a:lnTo>
                  <a:pt x="792362" y="601"/>
                </a:lnTo>
                <a:lnTo>
                  <a:pt x="793510" y="601"/>
                </a:lnTo>
                <a:lnTo>
                  <a:pt x="794865" y="601"/>
                </a:lnTo>
                <a:lnTo>
                  <a:pt x="795986" y="601"/>
                </a:lnTo>
                <a:lnTo>
                  <a:pt x="796429" y="601"/>
                </a:lnTo>
                <a:lnTo>
                  <a:pt x="798228" y="601"/>
                </a:lnTo>
                <a:lnTo>
                  <a:pt x="798697" y="601"/>
                </a:lnTo>
                <a:lnTo>
                  <a:pt x="799583" y="601"/>
                </a:lnTo>
                <a:lnTo>
                  <a:pt x="799818" y="601"/>
                </a:lnTo>
                <a:lnTo>
                  <a:pt x="800261" y="601"/>
                </a:lnTo>
                <a:lnTo>
                  <a:pt x="800730" y="601"/>
                </a:lnTo>
                <a:lnTo>
                  <a:pt x="801173" y="601"/>
                </a:lnTo>
                <a:lnTo>
                  <a:pt x="801616" y="601"/>
                </a:lnTo>
                <a:lnTo>
                  <a:pt x="802737" y="601"/>
                </a:lnTo>
                <a:lnTo>
                  <a:pt x="804093" y="601"/>
                </a:lnTo>
                <a:lnTo>
                  <a:pt x="805683" y="601"/>
                </a:lnTo>
                <a:lnTo>
                  <a:pt x="809958" y="601"/>
                </a:lnTo>
                <a:lnTo>
                  <a:pt x="811313" y="601"/>
                </a:lnTo>
                <a:lnTo>
                  <a:pt x="812434" y="601"/>
                </a:lnTo>
                <a:lnTo>
                  <a:pt x="823721" y="601"/>
                </a:lnTo>
                <a:lnTo>
                  <a:pt x="827110" y="601"/>
                </a:lnTo>
                <a:lnTo>
                  <a:pt x="832063" y="601"/>
                </a:lnTo>
                <a:lnTo>
                  <a:pt x="832298" y="601"/>
                </a:lnTo>
                <a:lnTo>
                  <a:pt x="832506" y="601"/>
                </a:lnTo>
                <a:lnTo>
                  <a:pt x="832975" y="601"/>
                </a:lnTo>
                <a:lnTo>
                  <a:pt x="837016" y="601"/>
                </a:lnTo>
                <a:lnTo>
                  <a:pt x="838840" y="601"/>
                </a:lnTo>
                <a:lnTo>
                  <a:pt x="846712" y="601"/>
                </a:lnTo>
                <a:lnTo>
                  <a:pt x="848746" y="601"/>
                </a:lnTo>
                <a:lnTo>
                  <a:pt x="850779" y="601"/>
                </a:lnTo>
                <a:lnTo>
                  <a:pt x="851222" y="601"/>
                </a:lnTo>
                <a:lnTo>
                  <a:pt x="852812" y="601"/>
                </a:lnTo>
                <a:lnTo>
                  <a:pt x="854846" y="601"/>
                </a:lnTo>
                <a:lnTo>
                  <a:pt x="860033" y="601"/>
                </a:lnTo>
                <a:lnTo>
                  <a:pt x="862509" y="601"/>
                </a:lnTo>
                <a:lnTo>
                  <a:pt x="863865" y="601"/>
                </a:lnTo>
                <a:lnTo>
                  <a:pt x="864099" y="601"/>
                </a:lnTo>
                <a:lnTo>
                  <a:pt x="864751" y="601"/>
                </a:lnTo>
                <a:lnTo>
                  <a:pt x="866784" y="601"/>
                </a:lnTo>
                <a:lnTo>
                  <a:pt x="867253" y="601"/>
                </a:lnTo>
                <a:lnTo>
                  <a:pt x="868609" y="601"/>
                </a:lnTo>
                <a:lnTo>
                  <a:pt x="874448" y="601"/>
                </a:lnTo>
                <a:lnTo>
                  <a:pt x="878306" y="601"/>
                </a:lnTo>
                <a:lnTo>
                  <a:pt x="882346" y="601"/>
                </a:lnTo>
                <a:lnTo>
                  <a:pt x="883936" y="601"/>
                </a:lnTo>
                <a:lnTo>
                  <a:pt x="884145" y="601"/>
                </a:lnTo>
                <a:lnTo>
                  <a:pt x="884823" y="601"/>
                </a:lnTo>
                <a:lnTo>
                  <a:pt x="885292" y="601"/>
                </a:lnTo>
                <a:lnTo>
                  <a:pt x="886178" y="601"/>
                </a:lnTo>
                <a:lnTo>
                  <a:pt x="888681" y="601"/>
                </a:lnTo>
                <a:lnTo>
                  <a:pt x="892043" y="601"/>
                </a:lnTo>
                <a:lnTo>
                  <a:pt x="895198" y="601"/>
                </a:lnTo>
                <a:lnTo>
                  <a:pt x="895667" y="601"/>
                </a:lnTo>
                <a:lnTo>
                  <a:pt x="896344" y="601"/>
                </a:lnTo>
                <a:lnTo>
                  <a:pt x="896553" y="601"/>
                </a:lnTo>
                <a:lnTo>
                  <a:pt x="897022" y="601"/>
                </a:lnTo>
                <a:lnTo>
                  <a:pt x="898143" y="601"/>
                </a:lnTo>
                <a:lnTo>
                  <a:pt x="899029" y="601"/>
                </a:lnTo>
                <a:lnTo>
                  <a:pt x="899264" y="601"/>
                </a:lnTo>
                <a:lnTo>
                  <a:pt x="900385" y="601"/>
                </a:lnTo>
                <a:lnTo>
                  <a:pt x="900619" y="601"/>
                </a:lnTo>
                <a:lnTo>
                  <a:pt x="908518" y="601"/>
                </a:lnTo>
                <a:lnTo>
                  <a:pt x="909404" y="601"/>
                </a:lnTo>
                <a:lnTo>
                  <a:pt x="909404" y="888"/>
                </a:lnTo>
                <a:lnTo>
                  <a:pt x="909404" y="1175"/>
                </a:lnTo>
                <a:lnTo>
                  <a:pt x="909404" y="7097"/>
                </a:lnTo>
                <a:lnTo>
                  <a:pt x="909404" y="7670"/>
                </a:lnTo>
                <a:lnTo>
                  <a:pt x="909404" y="8792"/>
                </a:lnTo>
                <a:lnTo>
                  <a:pt x="909404" y="9914"/>
                </a:lnTo>
                <a:lnTo>
                  <a:pt x="909404" y="10488"/>
                </a:lnTo>
                <a:lnTo>
                  <a:pt x="909404" y="11322"/>
                </a:lnTo>
                <a:lnTo>
                  <a:pt x="909404" y="12470"/>
                </a:lnTo>
                <a:lnTo>
                  <a:pt x="909404" y="14427"/>
                </a:lnTo>
                <a:lnTo>
                  <a:pt x="909404" y="15001"/>
                </a:lnTo>
                <a:lnTo>
                  <a:pt x="909404" y="16696"/>
                </a:lnTo>
                <a:lnTo>
                  <a:pt x="909404" y="18105"/>
                </a:lnTo>
                <a:lnTo>
                  <a:pt x="909404" y="18392"/>
                </a:lnTo>
                <a:lnTo>
                  <a:pt x="909404" y="21209"/>
                </a:lnTo>
                <a:lnTo>
                  <a:pt x="909404" y="21757"/>
                </a:lnTo>
                <a:lnTo>
                  <a:pt x="909404" y="22905"/>
                </a:lnTo>
                <a:lnTo>
                  <a:pt x="909404" y="24313"/>
                </a:lnTo>
                <a:lnTo>
                  <a:pt x="909404" y="24600"/>
                </a:lnTo>
                <a:lnTo>
                  <a:pt x="909404" y="31356"/>
                </a:lnTo>
                <a:lnTo>
                  <a:pt x="909404" y="32191"/>
                </a:lnTo>
                <a:lnTo>
                  <a:pt x="909404" y="33313"/>
                </a:lnTo>
                <a:lnTo>
                  <a:pt x="909404" y="36704"/>
                </a:lnTo>
                <a:lnTo>
                  <a:pt x="909404" y="38947"/>
                </a:lnTo>
                <a:lnTo>
                  <a:pt x="909404" y="40095"/>
                </a:lnTo>
                <a:lnTo>
                  <a:pt x="909404" y="40930"/>
                </a:lnTo>
                <a:lnTo>
                  <a:pt x="909404" y="45156"/>
                </a:lnTo>
                <a:lnTo>
                  <a:pt x="909404" y="45443"/>
                </a:lnTo>
                <a:lnTo>
                  <a:pt x="909404" y="51338"/>
                </a:lnTo>
                <a:lnTo>
                  <a:pt x="909404" y="53034"/>
                </a:lnTo>
                <a:lnTo>
                  <a:pt x="909404" y="53582"/>
                </a:lnTo>
                <a:lnTo>
                  <a:pt x="909404" y="54703"/>
                </a:lnTo>
                <a:lnTo>
                  <a:pt x="909404" y="54990"/>
                </a:lnTo>
                <a:lnTo>
                  <a:pt x="909404" y="56946"/>
                </a:lnTo>
                <a:lnTo>
                  <a:pt x="909404" y="57521"/>
                </a:lnTo>
                <a:lnTo>
                  <a:pt x="909404" y="58929"/>
                </a:lnTo>
                <a:lnTo>
                  <a:pt x="909404" y="61746"/>
                </a:lnTo>
                <a:lnTo>
                  <a:pt x="909404" y="63129"/>
                </a:lnTo>
                <a:lnTo>
                  <a:pt x="909404" y="63416"/>
                </a:lnTo>
                <a:lnTo>
                  <a:pt x="909404" y="63703"/>
                </a:lnTo>
                <a:lnTo>
                  <a:pt x="909404" y="65659"/>
                </a:lnTo>
                <a:lnTo>
                  <a:pt x="909404" y="66233"/>
                </a:lnTo>
                <a:lnTo>
                  <a:pt x="909404" y="67068"/>
                </a:lnTo>
                <a:lnTo>
                  <a:pt x="909404" y="67355"/>
                </a:lnTo>
                <a:lnTo>
                  <a:pt x="909404" y="68189"/>
                </a:lnTo>
                <a:lnTo>
                  <a:pt x="909404" y="68476"/>
                </a:lnTo>
                <a:lnTo>
                  <a:pt x="909639" y="70172"/>
                </a:lnTo>
                <a:lnTo>
                  <a:pt x="909873" y="71294"/>
                </a:lnTo>
                <a:lnTo>
                  <a:pt x="910082" y="72415"/>
                </a:lnTo>
                <a:lnTo>
                  <a:pt x="910082" y="73250"/>
                </a:lnTo>
                <a:lnTo>
                  <a:pt x="910760" y="78572"/>
                </a:lnTo>
                <a:lnTo>
                  <a:pt x="910994" y="79693"/>
                </a:lnTo>
                <a:lnTo>
                  <a:pt x="910994" y="80815"/>
                </a:lnTo>
                <a:lnTo>
                  <a:pt x="910994" y="81102"/>
                </a:lnTo>
                <a:lnTo>
                  <a:pt x="911229" y="81389"/>
                </a:lnTo>
                <a:lnTo>
                  <a:pt x="911229" y="82511"/>
                </a:lnTo>
                <a:lnTo>
                  <a:pt x="911437" y="83345"/>
                </a:lnTo>
                <a:lnTo>
                  <a:pt x="912115" y="88954"/>
                </a:lnTo>
                <a:lnTo>
                  <a:pt x="912115" y="89241"/>
                </a:lnTo>
                <a:lnTo>
                  <a:pt x="912350" y="90336"/>
                </a:lnTo>
                <a:lnTo>
                  <a:pt x="912350" y="90623"/>
                </a:lnTo>
                <a:lnTo>
                  <a:pt x="912793" y="95110"/>
                </a:lnTo>
                <a:lnTo>
                  <a:pt x="912793" y="95397"/>
                </a:lnTo>
                <a:lnTo>
                  <a:pt x="913027" y="96232"/>
                </a:lnTo>
                <a:lnTo>
                  <a:pt x="913262" y="97901"/>
                </a:lnTo>
                <a:lnTo>
                  <a:pt x="913471" y="99310"/>
                </a:lnTo>
                <a:lnTo>
                  <a:pt x="913705" y="101840"/>
                </a:lnTo>
                <a:lnTo>
                  <a:pt x="913914" y="103222"/>
                </a:lnTo>
                <a:lnTo>
                  <a:pt x="914148" y="104057"/>
                </a:lnTo>
                <a:lnTo>
                  <a:pt x="914148" y="104631"/>
                </a:lnTo>
                <a:lnTo>
                  <a:pt x="914383" y="106588"/>
                </a:lnTo>
                <a:lnTo>
                  <a:pt x="914383" y="107135"/>
                </a:lnTo>
                <a:lnTo>
                  <a:pt x="914591" y="108544"/>
                </a:lnTo>
                <a:lnTo>
                  <a:pt x="914826" y="109666"/>
                </a:lnTo>
                <a:lnTo>
                  <a:pt x="914826" y="110214"/>
                </a:lnTo>
                <a:lnTo>
                  <a:pt x="915061" y="110787"/>
                </a:lnTo>
                <a:lnTo>
                  <a:pt x="915061" y="111048"/>
                </a:lnTo>
                <a:lnTo>
                  <a:pt x="915061" y="111335"/>
                </a:lnTo>
                <a:lnTo>
                  <a:pt x="915061" y="111622"/>
                </a:lnTo>
                <a:lnTo>
                  <a:pt x="915269" y="113005"/>
                </a:lnTo>
                <a:lnTo>
                  <a:pt x="915269" y="113579"/>
                </a:lnTo>
                <a:lnTo>
                  <a:pt x="915504" y="113579"/>
                </a:lnTo>
                <a:lnTo>
                  <a:pt x="915504" y="114961"/>
                </a:lnTo>
                <a:lnTo>
                  <a:pt x="915739" y="116083"/>
                </a:lnTo>
                <a:lnTo>
                  <a:pt x="915739" y="116370"/>
                </a:lnTo>
                <a:lnTo>
                  <a:pt x="915947" y="118039"/>
                </a:lnTo>
                <a:lnTo>
                  <a:pt x="916625" y="121691"/>
                </a:lnTo>
                <a:lnTo>
                  <a:pt x="916859" y="123361"/>
                </a:lnTo>
                <a:lnTo>
                  <a:pt x="917094" y="125030"/>
                </a:lnTo>
                <a:lnTo>
                  <a:pt x="917537" y="128656"/>
                </a:lnTo>
                <a:lnTo>
                  <a:pt x="918215" y="133117"/>
                </a:lnTo>
                <a:lnTo>
                  <a:pt x="918423" y="134525"/>
                </a:lnTo>
                <a:lnTo>
                  <a:pt x="918423" y="134786"/>
                </a:lnTo>
                <a:lnTo>
                  <a:pt x="918423" y="135073"/>
                </a:lnTo>
                <a:lnTo>
                  <a:pt x="918658" y="135908"/>
                </a:lnTo>
                <a:lnTo>
                  <a:pt x="918658" y="137030"/>
                </a:lnTo>
                <a:lnTo>
                  <a:pt x="919101" y="140108"/>
                </a:lnTo>
                <a:lnTo>
                  <a:pt x="919570" y="142612"/>
                </a:lnTo>
                <a:lnTo>
                  <a:pt x="919570" y="142873"/>
                </a:lnTo>
                <a:lnTo>
                  <a:pt x="919779" y="143994"/>
                </a:lnTo>
                <a:lnTo>
                  <a:pt x="919779" y="144282"/>
                </a:lnTo>
                <a:lnTo>
                  <a:pt x="919779" y="144569"/>
                </a:lnTo>
                <a:lnTo>
                  <a:pt x="920248" y="147907"/>
                </a:lnTo>
                <a:lnTo>
                  <a:pt x="920248" y="148455"/>
                </a:lnTo>
                <a:lnTo>
                  <a:pt x="920248" y="148742"/>
                </a:lnTo>
                <a:lnTo>
                  <a:pt x="921369" y="155968"/>
                </a:lnTo>
                <a:lnTo>
                  <a:pt x="921369" y="156255"/>
                </a:lnTo>
                <a:lnTo>
                  <a:pt x="921604" y="157638"/>
                </a:lnTo>
                <a:lnTo>
                  <a:pt x="921812" y="158759"/>
                </a:lnTo>
                <a:lnTo>
                  <a:pt x="921812" y="159881"/>
                </a:lnTo>
                <a:lnTo>
                  <a:pt x="922047" y="161263"/>
                </a:lnTo>
                <a:lnTo>
                  <a:pt x="922047" y="161811"/>
                </a:lnTo>
                <a:lnTo>
                  <a:pt x="922281" y="162646"/>
                </a:lnTo>
                <a:lnTo>
                  <a:pt x="922281" y="163220"/>
                </a:lnTo>
                <a:lnTo>
                  <a:pt x="922724" y="166559"/>
                </a:lnTo>
                <a:lnTo>
                  <a:pt x="922959" y="167394"/>
                </a:lnTo>
                <a:lnTo>
                  <a:pt x="922959" y="167654"/>
                </a:lnTo>
                <a:lnTo>
                  <a:pt x="923168" y="168776"/>
                </a:lnTo>
                <a:lnTo>
                  <a:pt x="923402" y="171567"/>
                </a:lnTo>
                <a:lnTo>
                  <a:pt x="923611" y="172115"/>
                </a:lnTo>
                <a:lnTo>
                  <a:pt x="923845" y="174619"/>
                </a:lnTo>
                <a:lnTo>
                  <a:pt x="924080" y="175715"/>
                </a:lnTo>
                <a:lnTo>
                  <a:pt x="924080" y="176002"/>
                </a:lnTo>
                <a:lnTo>
                  <a:pt x="925201" y="183775"/>
                </a:lnTo>
                <a:lnTo>
                  <a:pt x="925435" y="185184"/>
                </a:lnTo>
                <a:lnTo>
                  <a:pt x="925879" y="189071"/>
                </a:lnTo>
                <a:lnTo>
                  <a:pt x="925879" y="189618"/>
                </a:lnTo>
                <a:lnTo>
                  <a:pt x="926113" y="190453"/>
                </a:lnTo>
                <a:lnTo>
                  <a:pt x="926113" y="190714"/>
                </a:lnTo>
                <a:lnTo>
                  <a:pt x="926113" y="191288"/>
                </a:lnTo>
                <a:lnTo>
                  <a:pt x="926322" y="191549"/>
                </a:lnTo>
                <a:lnTo>
                  <a:pt x="926556" y="194053"/>
                </a:lnTo>
                <a:lnTo>
                  <a:pt x="926791" y="196818"/>
                </a:lnTo>
                <a:lnTo>
                  <a:pt x="926999" y="196818"/>
                </a:lnTo>
                <a:lnTo>
                  <a:pt x="926999" y="198488"/>
                </a:lnTo>
                <a:lnTo>
                  <a:pt x="927469" y="200705"/>
                </a:lnTo>
                <a:lnTo>
                  <a:pt x="927677" y="202661"/>
                </a:lnTo>
                <a:lnTo>
                  <a:pt x="928589" y="208739"/>
                </a:lnTo>
                <a:lnTo>
                  <a:pt x="928589" y="209026"/>
                </a:lnTo>
                <a:lnTo>
                  <a:pt x="928798" y="210696"/>
                </a:lnTo>
                <a:lnTo>
                  <a:pt x="929267" y="212913"/>
                </a:lnTo>
                <a:lnTo>
                  <a:pt x="929710" y="216226"/>
                </a:lnTo>
                <a:lnTo>
                  <a:pt x="929710" y="216487"/>
                </a:lnTo>
                <a:lnTo>
                  <a:pt x="929710" y="216774"/>
                </a:lnTo>
                <a:lnTo>
                  <a:pt x="929267" y="217322"/>
                </a:lnTo>
                <a:lnTo>
                  <a:pt x="929476" y="218443"/>
                </a:lnTo>
                <a:lnTo>
                  <a:pt x="929476" y="218704"/>
                </a:lnTo>
                <a:lnTo>
                  <a:pt x="929710" y="219539"/>
                </a:lnTo>
                <a:lnTo>
                  <a:pt x="929476" y="220087"/>
                </a:lnTo>
                <a:lnTo>
                  <a:pt x="929476" y="220374"/>
                </a:lnTo>
                <a:lnTo>
                  <a:pt x="929476" y="221756"/>
                </a:lnTo>
                <a:lnTo>
                  <a:pt x="929476" y="222043"/>
                </a:lnTo>
                <a:lnTo>
                  <a:pt x="929476" y="222878"/>
                </a:lnTo>
                <a:lnTo>
                  <a:pt x="929476" y="223686"/>
                </a:lnTo>
                <a:lnTo>
                  <a:pt x="929476" y="225069"/>
                </a:lnTo>
                <a:lnTo>
                  <a:pt x="929476" y="226191"/>
                </a:lnTo>
                <a:lnTo>
                  <a:pt x="929476" y="226739"/>
                </a:lnTo>
                <a:lnTo>
                  <a:pt x="929476" y="227026"/>
                </a:lnTo>
                <a:lnTo>
                  <a:pt x="929267" y="228121"/>
                </a:lnTo>
                <a:lnTo>
                  <a:pt x="929267" y="228669"/>
                </a:lnTo>
                <a:lnTo>
                  <a:pt x="929267" y="230051"/>
                </a:lnTo>
                <a:lnTo>
                  <a:pt x="929267" y="230599"/>
                </a:lnTo>
                <a:lnTo>
                  <a:pt x="929267" y="231434"/>
                </a:lnTo>
                <a:lnTo>
                  <a:pt x="929267" y="231721"/>
                </a:lnTo>
                <a:lnTo>
                  <a:pt x="929267" y="231982"/>
                </a:lnTo>
                <a:lnTo>
                  <a:pt x="929267" y="232269"/>
                </a:lnTo>
                <a:lnTo>
                  <a:pt x="929267" y="232556"/>
                </a:lnTo>
                <a:lnTo>
                  <a:pt x="929267" y="232816"/>
                </a:lnTo>
                <a:lnTo>
                  <a:pt x="929033" y="234486"/>
                </a:lnTo>
                <a:lnTo>
                  <a:pt x="929033" y="235582"/>
                </a:lnTo>
                <a:lnTo>
                  <a:pt x="929033" y="236416"/>
                </a:lnTo>
                <a:lnTo>
                  <a:pt x="929033" y="236677"/>
                </a:lnTo>
                <a:lnTo>
                  <a:pt x="929033" y="236964"/>
                </a:lnTo>
                <a:lnTo>
                  <a:pt x="929033" y="237251"/>
                </a:lnTo>
                <a:lnTo>
                  <a:pt x="929033" y="238060"/>
                </a:lnTo>
                <a:lnTo>
                  <a:pt x="929033" y="239181"/>
                </a:lnTo>
                <a:lnTo>
                  <a:pt x="929033" y="239442"/>
                </a:lnTo>
                <a:lnTo>
                  <a:pt x="928798" y="240825"/>
                </a:lnTo>
                <a:lnTo>
                  <a:pt x="928798" y="241112"/>
                </a:lnTo>
                <a:lnTo>
                  <a:pt x="928798" y="241947"/>
                </a:lnTo>
                <a:lnTo>
                  <a:pt x="928798" y="242494"/>
                </a:lnTo>
                <a:lnTo>
                  <a:pt x="928798" y="243042"/>
                </a:lnTo>
                <a:lnTo>
                  <a:pt x="928798" y="243877"/>
                </a:lnTo>
                <a:lnTo>
                  <a:pt x="928798" y="244138"/>
                </a:lnTo>
                <a:lnTo>
                  <a:pt x="928798" y="246068"/>
                </a:lnTo>
                <a:lnTo>
                  <a:pt x="928798" y="246355"/>
                </a:lnTo>
                <a:lnTo>
                  <a:pt x="928798" y="247190"/>
                </a:lnTo>
                <a:lnTo>
                  <a:pt x="928589" y="251598"/>
                </a:lnTo>
                <a:lnTo>
                  <a:pt x="928589" y="252981"/>
                </a:lnTo>
                <a:lnTo>
                  <a:pt x="928589" y="254076"/>
                </a:lnTo>
                <a:lnTo>
                  <a:pt x="928355" y="258224"/>
                </a:lnTo>
                <a:lnTo>
                  <a:pt x="928355" y="260415"/>
                </a:lnTo>
                <a:lnTo>
                  <a:pt x="928120" y="264850"/>
                </a:lnTo>
                <a:lnTo>
                  <a:pt x="928120" y="268424"/>
                </a:lnTo>
                <a:lnTo>
                  <a:pt x="928120" y="268971"/>
                </a:lnTo>
                <a:lnTo>
                  <a:pt x="928120" y="271737"/>
                </a:lnTo>
                <a:lnTo>
                  <a:pt x="927912" y="276406"/>
                </a:lnTo>
                <a:lnTo>
                  <a:pt x="927912" y="277501"/>
                </a:lnTo>
                <a:lnTo>
                  <a:pt x="927677" y="282458"/>
                </a:lnTo>
                <a:lnTo>
                  <a:pt x="927677" y="282745"/>
                </a:lnTo>
                <a:lnTo>
                  <a:pt x="927677" y="283292"/>
                </a:lnTo>
                <a:lnTo>
                  <a:pt x="927677" y="285223"/>
                </a:lnTo>
                <a:lnTo>
                  <a:pt x="927677" y="287127"/>
                </a:lnTo>
                <a:lnTo>
                  <a:pt x="927677" y="287414"/>
                </a:lnTo>
                <a:lnTo>
                  <a:pt x="927677" y="287962"/>
                </a:lnTo>
                <a:lnTo>
                  <a:pt x="927677" y="288249"/>
                </a:lnTo>
                <a:lnTo>
                  <a:pt x="927469" y="289892"/>
                </a:lnTo>
                <a:lnTo>
                  <a:pt x="927469" y="291275"/>
                </a:lnTo>
                <a:lnTo>
                  <a:pt x="927469" y="291536"/>
                </a:lnTo>
                <a:lnTo>
                  <a:pt x="927234" y="299779"/>
                </a:lnTo>
                <a:lnTo>
                  <a:pt x="927234" y="304448"/>
                </a:lnTo>
                <a:lnTo>
                  <a:pt x="926999" y="305283"/>
                </a:lnTo>
                <a:lnTo>
                  <a:pt x="926999" y="307474"/>
                </a:lnTo>
                <a:lnTo>
                  <a:pt x="926999" y="309404"/>
                </a:lnTo>
                <a:lnTo>
                  <a:pt x="926999" y="310213"/>
                </a:lnTo>
                <a:lnTo>
                  <a:pt x="926999" y="310761"/>
                </a:lnTo>
                <a:lnTo>
                  <a:pt x="926999" y="311048"/>
                </a:lnTo>
                <a:lnTo>
                  <a:pt x="926791" y="315978"/>
                </a:lnTo>
                <a:lnTo>
                  <a:pt x="926791" y="317074"/>
                </a:lnTo>
                <a:lnTo>
                  <a:pt x="926791" y="317360"/>
                </a:lnTo>
                <a:lnTo>
                  <a:pt x="926791" y="318717"/>
                </a:lnTo>
                <a:lnTo>
                  <a:pt x="926791" y="322291"/>
                </a:lnTo>
                <a:lnTo>
                  <a:pt x="926556" y="328577"/>
                </a:lnTo>
                <a:lnTo>
                  <a:pt x="926556" y="328864"/>
                </a:lnTo>
                <a:lnTo>
                  <a:pt x="926556" y="330221"/>
                </a:lnTo>
                <a:lnTo>
                  <a:pt x="926322" y="333507"/>
                </a:lnTo>
                <a:lnTo>
                  <a:pt x="926322" y="333794"/>
                </a:lnTo>
                <a:lnTo>
                  <a:pt x="926322" y="339533"/>
                </a:lnTo>
                <a:lnTo>
                  <a:pt x="926322" y="341724"/>
                </a:lnTo>
                <a:lnTo>
                  <a:pt x="926113" y="343655"/>
                </a:lnTo>
                <a:lnTo>
                  <a:pt x="926113" y="345298"/>
                </a:lnTo>
                <a:lnTo>
                  <a:pt x="926113" y="346107"/>
                </a:lnTo>
                <a:lnTo>
                  <a:pt x="926113" y="347489"/>
                </a:lnTo>
                <a:lnTo>
                  <a:pt x="926113" y="350750"/>
                </a:lnTo>
                <a:lnTo>
                  <a:pt x="925879" y="353228"/>
                </a:lnTo>
                <a:lnTo>
                  <a:pt x="925879" y="354324"/>
                </a:lnTo>
                <a:lnTo>
                  <a:pt x="925879" y="357037"/>
                </a:lnTo>
                <a:lnTo>
                  <a:pt x="925644" y="367706"/>
                </a:lnTo>
                <a:lnTo>
                  <a:pt x="925435" y="375610"/>
                </a:lnTo>
                <a:lnTo>
                  <a:pt x="925435" y="379444"/>
                </a:lnTo>
                <a:lnTo>
                  <a:pt x="925201" y="387061"/>
                </a:lnTo>
                <a:lnTo>
                  <a:pt x="924966" y="392513"/>
                </a:lnTo>
                <a:lnTo>
                  <a:pt x="924966" y="397678"/>
                </a:lnTo>
                <a:lnTo>
                  <a:pt x="924966" y="397965"/>
                </a:lnTo>
                <a:lnTo>
                  <a:pt x="924966" y="398226"/>
                </a:lnTo>
                <a:lnTo>
                  <a:pt x="924758" y="406130"/>
                </a:lnTo>
                <a:lnTo>
                  <a:pt x="924758" y="406391"/>
                </a:lnTo>
                <a:lnTo>
                  <a:pt x="924758" y="408034"/>
                </a:lnTo>
                <a:lnTo>
                  <a:pt x="924758" y="408582"/>
                </a:lnTo>
                <a:lnTo>
                  <a:pt x="924523" y="415912"/>
                </a:lnTo>
                <a:lnTo>
                  <a:pt x="924288" y="419173"/>
                </a:lnTo>
                <a:lnTo>
                  <a:pt x="924288" y="420008"/>
                </a:lnTo>
                <a:lnTo>
                  <a:pt x="924288" y="422721"/>
                </a:lnTo>
                <a:lnTo>
                  <a:pt x="924288" y="423529"/>
                </a:lnTo>
                <a:lnTo>
                  <a:pt x="924288" y="426242"/>
                </a:lnTo>
                <a:lnTo>
                  <a:pt x="924288" y="427051"/>
                </a:lnTo>
                <a:lnTo>
                  <a:pt x="924080" y="427886"/>
                </a:lnTo>
                <a:lnTo>
                  <a:pt x="924080" y="431120"/>
                </a:lnTo>
                <a:lnTo>
                  <a:pt x="924080" y="432216"/>
                </a:lnTo>
                <a:lnTo>
                  <a:pt x="924080" y="432764"/>
                </a:lnTo>
                <a:lnTo>
                  <a:pt x="924080" y="433024"/>
                </a:lnTo>
                <a:lnTo>
                  <a:pt x="924080" y="434929"/>
                </a:lnTo>
                <a:lnTo>
                  <a:pt x="924080" y="436024"/>
                </a:lnTo>
                <a:lnTo>
                  <a:pt x="924080" y="436546"/>
                </a:lnTo>
                <a:lnTo>
                  <a:pt x="923845" y="437381"/>
                </a:lnTo>
                <a:lnTo>
                  <a:pt x="923845" y="438189"/>
                </a:lnTo>
                <a:lnTo>
                  <a:pt x="923845" y="440616"/>
                </a:lnTo>
                <a:lnTo>
                  <a:pt x="923845" y="441163"/>
                </a:lnTo>
                <a:lnTo>
                  <a:pt x="923845" y="444424"/>
                </a:lnTo>
                <a:lnTo>
                  <a:pt x="923845" y="445780"/>
                </a:lnTo>
                <a:lnTo>
                  <a:pt x="923845" y="447685"/>
                </a:lnTo>
                <a:lnTo>
                  <a:pt x="923168" y="447945"/>
                </a:lnTo>
                <a:lnTo>
                  <a:pt x="923402" y="448232"/>
                </a:lnTo>
                <a:lnTo>
                  <a:pt x="923611" y="448754"/>
                </a:lnTo>
                <a:lnTo>
                  <a:pt x="923168" y="449302"/>
                </a:lnTo>
                <a:lnTo>
                  <a:pt x="922490" y="449563"/>
                </a:lnTo>
                <a:lnTo>
                  <a:pt x="921604" y="449850"/>
                </a:lnTo>
                <a:lnTo>
                  <a:pt x="920926" y="449563"/>
                </a:lnTo>
                <a:lnTo>
                  <a:pt x="920691" y="448754"/>
                </a:lnTo>
                <a:lnTo>
                  <a:pt x="920457" y="448493"/>
                </a:lnTo>
                <a:lnTo>
                  <a:pt x="920248" y="448754"/>
                </a:lnTo>
                <a:lnTo>
                  <a:pt x="920248" y="449563"/>
                </a:lnTo>
                <a:lnTo>
                  <a:pt x="920014" y="450398"/>
                </a:lnTo>
                <a:lnTo>
                  <a:pt x="919336" y="450658"/>
                </a:lnTo>
                <a:lnTo>
                  <a:pt x="918658" y="450111"/>
                </a:lnTo>
                <a:lnTo>
                  <a:pt x="918423" y="449850"/>
                </a:lnTo>
                <a:lnTo>
                  <a:pt x="918423" y="449563"/>
                </a:lnTo>
                <a:lnTo>
                  <a:pt x="918423" y="449041"/>
                </a:lnTo>
                <a:lnTo>
                  <a:pt x="919570" y="448493"/>
                </a:lnTo>
                <a:lnTo>
                  <a:pt x="920014" y="447945"/>
                </a:lnTo>
                <a:lnTo>
                  <a:pt x="920014" y="447685"/>
                </a:lnTo>
                <a:lnTo>
                  <a:pt x="919779" y="447398"/>
                </a:lnTo>
                <a:lnTo>
                  <a:pt x="919336" y="447398"/>
                </a:lnTo>
                <a:lnTo>
                  <a:pt x="918658" y="447398"/>
                </a:lnTo>
                <a:lnTo>
                  <a:pt x="917980" y="447685"/>
                </a:lnTo>
                <a:lnTo>
                  <a:pt x="917302" y="448232"/>
                </a:lnTo>
                <a:lnTo>
                  <a:pt x="917094" y="448493"/>
                </a:lnTo>
                <a:lnTo>
                  <a:pt x="916416" y="449041"/>
                </a:lnTo>
                <a:lnTo>
                  <a:pt x="915947" y="449302"/>
                </a:lnTo>
                <a:lnTo>
                  <a:pt x="915269" y="449302"/>
                </a:lnTo>
                <a:lnTo>
                  <a:pt x="914591" y="449041"/>
                </a:lnTo>
                <a:lnTo>
                  <a:pt x="914591" y="448493"/>
                </a:lnTo>
                <a:lnTo>
                  <a:pt x="914591" y="448232"/>
                </a:lnTo>
                <a:lnTo>
                  <a:pt x="914826" y="447685"/>
                </a:lnTo>
                <a:lnTo>
                  <a:pt x="915061" y="447685"/>
                </a:lnTo>
                <a:lnTo>
                  <a:pt x="915947" y="447137"/>
                </a:lnTo>
                <a:lnTo>
                  <a:pt x="916625" y="446876"/>
                </a:lnTo>
                <a:lnTo>
                  <a:pt x="917302" y="446589"/>
                </a:lnTo>
                <a:lnTo>
                  <a:pt x="917537" y="446041"/>
                </a:lnTo>
                <a:lnTo>
                  <a:pt x="917537" y="445780"/>
                </a:lnTo>
                <a:lnTo>
                  <a:pt x="917537" y="445233"/>
                </a:lnTo>
                <a:lnTo>
                  <a:pt x="917094" y="444972"/>
                </a:lnTo>
                <a:lnTo>
                  <a:pt x="916859" y="444685"/>
                </a:lnTo>
                <a:lnTo>
                  <a:pt x="916625" y="444685"/>
                </a:lnTo>
                <a:lnTo>
                  <a:pt x="915269" y="445520"/>
                </a:lnTo>
                <a:lnTo>
                  <a:pt x="914148" y="446328"/>
                </a:lnTo>
                <a:lnTo>
                  <a:pt x="913914" y="446589"/>
                </a:lnTo>
                <a:lnTo>
                  <a:pt x="913262" y="446876"/>
                </a:lnTo>
                <a:lnTo>
                  <a:pt x="913027" y="447137"/>
                </a:lnTo>
                <a:lnTo>
                  <a:pt x="912584" y="446876"/>
                </a:lnTo>
                <a:lnTo>
                  <a:pt x="912350" y="446589"/>
                </a:lnTo>
                <a:lnTo>
                  <a:pt x="912350" y="446328"/>
                </a:lnTo>
                <a:lnTo>
                  <a:pt x="912793" y="446041"/>
                </a:lnTo>
                <a:lnTo>
                  <a:pt x="913262" y="445520"/>
                </a:lnTo>
                <a:lnTo>
                  <a:pt x="913705" y="445233"/>
                </a:lnTo>
                <a:lnTo>
                  <a:pt x="915504" y="444424"/>
                </a:lnTo>
                <a:lnTo>
                  <a:pt x="915739" y="444163"/>
                </a:lnTo>
                <a:lnTo>
                  <a:pt x="915504" y="443876"/>
                </a:lnTo>
                <a:lnTo>
                  <a:pt x="915504" y="443615"/>
                </a:lnTo>
                <a:lnTo>
                  <a:pt x="915061" y="443615"/>
                </a:lnTo>
                <a:lnTo>
                  <a:pt x="914591" y="443615"/>
                </a:lnTo>
                <a:lnTo>
                  <a:pt x="914148" y="443876"/>
                </a:lnTo>
                <a:lnTo>
                  <a:pt x="913914" y="444163"/>
                </a:lnTo>
                <a:lnTo>
                  <a:pt x="913471" y="444163"/>
                </a:lnTo>
                <a:lnTo>
                  <a:pt x="913471" y="443615"/>
                </a:lnTo>
                <a:lnTo>
                  <a:pt x="913471" y="443328"/>
                </a:lnTo>
                <a:lnTo>
                  <a:pt x="913471" y="442807"/>
                </a:lnTo>
                <a:lnTo>
                  <a:pt x="913471" y="442520"/>
                </a:lnTo>
                <a:lnTo>
                  <a:pt x="913262" y="441972"/>
                </a:lnTo>
                <a:lnTo>
                  <a:pt x="913027" y="441711"/>
                </a:lnTo>
                <a:lnTo>
                  <a:pt x="912584" y="441450"/>
                </a:lnTo>
                <a:lnTo>
                  <a:pt x="912350" y="441450"/>
                </a:lnTo>
                <a:lnTo>
                  <a:pt x="912115" y="441711"/>
                </a:lnTo>
                <a:lnTo>
                  <a:pt x="912115" y="442259"/>
                </a:lnTo>
                <a:lnTo>
                  <a:pt x="912350" y="442520"/>
                </a:lnTo>
                <a:lnTo>
                  <a:pt x="912350" y="443067"/>
                </a:lnTo>
                <a:lnTo>
                  <a:pt x="912350" y="443615"/>
                </a:lnTo>
                <a:lnTo>
                  <a:pt x="911906" y="444163"/>
                </a:lnTo>
                <a:lnTo>
                  <a:pt x="911672" y="444424"/>
                </a:lnTo>
                <a:lnTo>
                  <a:pt x="910994" y="444424"/>
                </a:lnTo>
                <a:lnTo>
                  <a:pt x="910551" y="444163"/>
                </a:lnTo>
                <a:lnTo>
                  <a:pt x="910082" y="443615"/>
                </a:lnTo>
                <a:lnTo>
                  <a:pt x="909873" y="443067"/>
                </a:lnTo>
                <a:lnTo>
                  <a:pt x="909873" y="442807"/>
                </a:lnTo>
                <a:lnTo>
                  <a:pt x="909639" y="442259"/>
                </a:lnTo>
                <a:lnTo>
                  <a:pt x="908961" y="441972"/>
                </a:lnTo>
                <a:lnTo>
                  <a:pt x="908283" y="441972"/>
                </a:lnTo>
                <a:lnTo>
                  <a:pt x="908075" y="443067"/>
                </a:lnTo>
                <a:lnTo>
                  <a:pt x="907840" y="443615"/>
                </a:lnTo>
                <a:lnTo>
                  <a:pt x="907397" y="444163"/>
                </a:lnTo>
                <a:lnTo>
                  <a:pt x="906719" y="444424"/>
                </a:lnTo>
                <a:lnTo>
                  <a:pt x="905572" y="444685"/>
                </a:lnTo>
                <a:lnTo>
                  <a:pt x="904894" y="444685"/>
                </a:lnTo>
                <a:lnTo>
                  <a:pt x="904217" y="444424"/>
                </a:lnTo>
                <a:lnTo>
                  <a:pt x="903773" y="444163"/>
                </a:lnTo>
                <a:lnTo>
                  <a:pt x="903565" y="443615"/>
                </a:lnTo>
                <a:lnTo>
                  <a:pt x="904008" y="443328"/>
                </a:lnTo>
                <a:lnTo>
                  <a:pt x="904451" y="442807"/>
                </a:lnTo>
                <a:lnTo>
                  <a:pt x="905129" y="443067"/>
                </a:lnTo>
                <a:lnTo>
                  <a:pt x="905572" y="443328"/>
                </a:lnTo>
                <a:lnTo>
                  <a:pt x="905807" y="443328"/>
                </a:lnTo>
                <a:lnTo>
                  <a:pt x="906250" y="443328"/>
                </a:lnTo>
                <a:lnTo>
                  <a:pt x="906485" y="443067"/>
                </a:lnTo>
                <a:lnTo>
                  <a:pt x="906485" y="442520"/>
                </a:lnTo>
                <a:lnTo>
                  <a:pt x="906041" y="441972"/>
                </a:lnTo>
                <a:lnTo>
                  <a:pt x="906250" y="441711"/>
                </a:lnTo>
                <a:lnTo>
                  <a:pt x="906485" y="441450"/>
                </a:lnTo>
                <a:lnTo>
                  <a:pt x="906719" y="441163"/>
                </a:lnTo>
                <a:lnTo>
                  <a:pt x="907162" y="440616"/>
                </a:lnTo>
                <a:lnTo>
                  <a:pt x="907397" y="440094"/>
                </a:lnTo>
                <a:lnTo>
                  <a:pt x="906928" y="439546"/>
                </a:lnTo>
                <a:lnTo>
                  <a:pt x="906485" y="439259"/>
                </a:lnTo>
                <a:lnTo>
                  <a:pt x="906250" y="439546"/>
                </a:lnTo>
                <a:lnTo>
                  <a:pt x="906041" y="439807"/>
                </a:lnTo>
                <a:lnTo>
                  <a:pt x="906250" y="440616"/>
                </a:lnTo>
                <a:lnTo>
                  <a:pt x="906041" y="440902"/>
                </a:lnTo>
                <a:lnTo>
                  <a:pt x="905807" y="441163"/>
                </a:lnTo>
                <a:lnTo>
                  <a:pt x="905364" y="441163"/>
                </a:lnTo>
                <a:lnTo>
                  <a:pt x="904686" y="440616"/>
                </a:lnTo>
                <a:lnTo>
                  <a:pt x="904217" y="440355"/>
                </a:lnTo>
                <a:lnTo>
                  <a:pt x="903565" y="440616"/>
                </a:lnTo>
                <a:lnTo>
                  <a:pt x="902887" y="441163"/>
                </a:lnTo>
                <a:lnTo>
                  <a:pt x="902209" y="441711"/>
                </a:lnTo>
                <a:lnTo>
                  <a:pt x="899942" y="441163"/>
                </a:lnTo>
                <a:lnTo>
                  <a:pt x="899029" y="441163"/>
                </a:lnTo>
                <a:lnTo>
                  <a:pt x="899029" y="440902"/>
                </a:lnTo>
                <a:lnTo>
                  <a:pt x="899264" y="440094"/>
                </a:lnTo>
                <a:lnTo>
                  <a:pt x="899707" y="440094"/>
                </a:lnTo>
                <a:lnTo>
                  <a:pt x="900176" y="440094"/>
                </a:lnTo>
                <a:lnTo>
                  <a:pt x="900385" y="439546"/>
                </a:lnTo>
                <a:lnTo>
                  <a:pt x="900385" y="439259"/>
                </a:lnTo>
                <a:lnTo>
                  <a:pt x="899942" y="438737"/>
                </a:lnTo>
                <a:lnTo>
                  <a:pt x="899264" y="438450"/>
                </a:lnTo>
                <a:lnTo>
                  <a:pt x="897465" y="437642"/>
                </a:lnTo>
                <a:lnTo>
                  <a:pt x="897231" y="437642"/>
                </a:lnTo>
                <a:lnTo>
                  <a:pt x="896788" y="437902"/>
                </a:lnTo>
                <a:lnTo>
                  <a:pt x="897022" y="438189"/>
                </a:lnTo>
                <a:lnTo>
                  <a:pt x="897022" y="438737"/>
                </a:lnTo>
                <a:lnTo>
                  <a:pt x="897700" y="438998"/>
                </a:lnTo>
                <a:lnTo>
                  <a:pt x="898143" y="438998"/>
                </a:lnTo>
                <a:lnTo>
                  <a:pt x="898586" y="439259"/>
                </a:lnTo>
                <a:lnTo>
                  <a:pt x="898821" y="439807"/>
                </a:lnTo>
                <a:lnTo>
                  <a:pt x="898378" y="441163"/>
                </a:lnTo>
                <a:lnTo>
                  <a:pt x="898143" y="441163"/>
                </a:lnTo>
                <a:lnTo>
                  <a:pt x="896553" y="440616"/>
                </a:lnTo>
                <a:lnTo>
                  <a:pt x="896344" y="440094"/>
                </a:lnTo>
                <a:lnTo>
                  <a:pt x="895875" y="439546"/>
                </a:lnTo>
                <a:lnTo>
                  <a:pt x="895432" y="439259"/>
                </a:lnTo>
                <a:lnTo>
                  <a:pt x="894754" y="438998"/>
                </a:lnTo>
                <a:lnTo>
                  <a:pt x="894754" y="438450"/>
                </a:lnTo>
                <a:lnTo>
                  <a:pt x="895198" y="438189"/>
                </a:lnTo>
                <a:lnTo>
                  <a:pt x="895875" y="438189"/>
                </a:lnTo>
                <a:lnTo>
                  <a:pt x="896110" y="437902"/>
                </a:lnTo>
                <a:lnTo>
                  <a:pt x="896553" y="437642"/>
                </a:lnTo>
                <a:lnTo>
                  <a:pt x="897022" y="437094"/>
                </a:lnTo>
                <a:lnTo>
                  <a:pt x="897022" y="436546"/>
                </a:lnTo>
                <a:lnTo>
                  <a:pt x="896788" y="436285"/>
                </a:lnTo>
                <a:lnTo>
                  <a:pt x="896344" y="436024"/>
                </a:lnTo>
                <a:lnTo>
                  <a:pt x="895875" y="436024"/>
                </a:lnTo>
                <a:lnTo>
                  <a:pt x="895667" y="436546"/>
                </a:lnTo>
                <a:lnTo>
                  <a:pt x="895667" y="436833"/>
                </a:lnTo>
                <a:lnTo>
                  <a:pt x="895667" y="437381"/>
                </a:lnTo>
                <a:lnTo>
                  <a:pt x="895198" y="437642"/>
                </a:lnTo>
                <a:lnTo>
                  <a:pt x="894754" y="437642"/>
                </a:lnTo>
                <a:lnTo>
                  <a:pt x="894520" y="437642"/>
                </a:lnTo>
                <a:lnTo>
                  <a:pt x="894311" y="437381"/>
                </a:lnTo>
                <a:lnTo>
                  <a:pt x="894520" y="436833"/>
                </a:lnTo>
                <a:lnTo>
                  <a:pt x="894989" y="436546"/>
                </a:lnTo>
                <a:lnTo>
                  <a:pt x="895198" y="436285"/>
                </a:lnTo>
                <a:lnTo>
                  <a:pt x="895432" y="435737"/>
                </a:lnTo>
                <a:lnTo>
                  <a:pt x="895198" y="435189"/>
                </a:lnTo>
                <a:lnTo>
                  <a:pt x="894989" y="435189"/>
                </a:lnTo>
                <a:lnTo>
                  <a:pt x="894520" y="435476"/>
                </a:lnTo>
                <a:lnTo>
                  <a:pt x="894077" y="435737"/>
                </a:lnTo>
                <a:lnTo>
                  <a:pt x="893842" y="436024"/>
                </a:lnTo>
                <a:lnTo>
                  <a:pt x="893190" y="436024"/>
                </a:lnTo>
                <a:lnTo>
                  <a:pt x="892721" y="436285"/>
                </a:lnTo>
                <a:lnTo>
                  <a:pt x="891835" y="436024"/>
                </a:lnTo>
                <a:lnTo>
                  <a:pt x="891157" y="435476"/>
                </a:lnTo>
                <a:lnTo>
                  <a:pt x="890923" y="434929"/>
                </a:lnTo>
                <a:lnTo>
                  <a:pt x="891600" y="434381"/>
                </a:lnTo>
                <a:lnTo>
                  <a:pt x="892043" y="433833"/>
                </a:lnTo>
                <a:lnTo>
                  <a:pt x="892513" y="433572"/>
                </a:lnTo>
                <a:lnTo>
                  <a:pt x="892956" y="433572"/>
                </a:lnTo>
                <a:lnTo>
                  <a:pt x="893842" y="433572"/>
                </a:lnTo>
                <a:lnTo>
                  <a:pt x="894311" y="433024"/>
                </a:lnTo>
                <a:lnTo>
                  <a:pt x="894311" y="432477"/>
                </a:lnTo>
                <a:lnTo>
                  <a:pt x="894077" y="431955"/>
                </a:lnTo>
                <a:lnTo>
                  <a:pt x="893633" y="431668"/>
                </a:lnTo>
                <a:lnTo>
                  <a:pt x="892956" y="431668"/>
                </a:lnTo>
                <a:lnTo>
                  <a:pt x="892513" y="431955"/>
                </a:lnTo>
                <a:lnTo>
                  <a:pt x="892278" y="432216"/>
                </a:lnTo>
                <a:lnTo>
                  <a:pt x="892043" y="432477"/>
                </a:lnTo>
                <a:lnTo>
                  <a:pt x="892043" y="433024"/>
                </a:lnTo>
                <a:lnTo>
                  <a:pt x="891835" y="433833"/>
                </a:lnTo>
                <a:lnTo>
                  <a:pt x="891157" y="434381"/>
                </a:lnTo>
                <a:lnTo>
                  <a:pt x="890010" y="434668"/>
                </a:lnTo>
                <a:lnTo>
                  <a:pt x="889567" y="435189"/>
                </a:lnTo>
                <a:lnTo>
                  <a:pt x="889124" y="435189"/>
                </a:lnTo>
                <a:lnTo>
                  <a:pt x="888446" y="434929"/>
                </a:lnTo>
                <a:lnTo>
                  <a:pt x="888003" y="434381"/>
                </a:lnTo>
                <a:lnTo>
                  <a:pt x="888003" y="434120"/>
                </a:lnTo>
                <a:lnTo>
                  <a:pt x="888446" y="433572"/>
                </a:lnTo>
                <a:lnTo>
                  <a:pt x="888446" y="433024"/>
                </a:lnTo>
                <a:lnTo>
                  <a:pt x="888211" y="432764"/>
                </a:lnTo>
                <a:lnTo>
                  <a:pt x="887768" y="432477"/>
                </a:lnTo>
                <a:lnTo>
                  <a:pt x="888003" y="431407"/>
                </a:lnTo>
                <a:lnTo>
                  <a:pt x="887768" y="430859"/>
                </a:lnTo>
                <a:lnTo>
                  <a:pt x="887325" y="430598"/>
                </a:lnTo>
                <a:lnTo>
                  <a:pt x="886856" y="430598"/>
                </a:lnTo>
                <a:lnTo>
                  <a:pt x="886413" y="431407"/>
                </a:lnTo>
                <a:lnTo>
                  <a:pt x="886413" y="431955"/>
                </a:lnTo>
                <a:lnTo>
                  <a:pt x="887091" y="433311"/>
                </a:lnTo>
                <a:lnTo>
                  <a:pt x="887534" y="435189"/>
                </a:lnTo>
                <a:lnTo>
                  <a:pt x="887325" y="435189"/>
                </a:lnTo>
                <a:lnTo>
                  <a:pt x="886856" y="435189"/>
                </a:lnTo>
                <a:lnTo>
                  <a:pt x="886647" y="434929"/>
                </a:lnTo>
                <a:lnTo>
                  <a:pt x="886647" y="434668"/>
                </a:lnTo>
                <a:lnTo>
                  <a:pt x="886178" y="434381"/>
                </a:lnTo>
                <a:lnTo>
                  <a:pt x="885057" y="434381"/>
                </a:lnTo>
                <a:lnTo>
                  <a:pt x="884380" y="434381"/>
                </a:lnTo>
                <a:lnTo>
                  <a:pt x="882138" y="433572"/>
                </a:lnTo>
                <a:lnTo>
                  <a:pt x="881669" y="433311"/>
                </a:lnTo>
                <a:lnTo>
                  <a:pt x="881226" y="432764"/>
                </a:lnTo>
                <a:lnTo>
                  <a:pt x="881460" y="432477"/>
                </a:lnTo>
                <a:lnTo>
                  <a:pt x="882138" y="431955"/>
                </a:lnTo>
                <a:lnTo>
                  <a:pt x="882346" y="431668"/>
                </a:lnTo>
                <a:lnTo>
                  <a:pt x="882346" y="430859"/>
                </a:lnTo>
                <a:lnTo>
                  <a:pt x="882138" y="430598"/>
                </a:lnTo>
                <a:lnTo>
                  <a:pt x="881903" y="430311"/>
                </a:lnTo>
                <a:lnTo>
                  <a:pt x="881669" y="430311"/>
                </a:lnTo>
                <a:lnTo>
                  <a:pt x="881460" y="430859"/>
                </a:lnTo>
                <a:lnTo>
                  <a:pt x="881669" y="431407"/>
                </a:lnTo>
                <a:lnTo>
                  <a:pt x="881669" y="431668"/>
                </a:lnTo>
                <a:lnTo>
                  <a:pt x="881460" y="431955"/>
                </a:lnTo>
                <a:lnTo>
                  <a:pt x="881226" y="431955"/>
                </a:lnTo>
                <a:lnTo>
                  <a:pt x="880782" y="431668"/>
                </a:lnTo>
                <a:lnTo>
                  <a:pt x="880548" y="431120"/>
                </a:lnTo>
                <a:lnTo>
                  <a:pt x="880313" y="430598"/>
                </a:lnTo>
                <a:lnTo>
                  <a:pt x="879192" y="430598"/>
                </a:lnTo>
                <a:lnTo>
                  <a:pt x="878515" y="429764"/>
                </a:lnTo>
                <a:lnTo>
                  <a:pt x="878306" y="429503"/>
                </a:lnTo>
                <a:lnTo>
                  <a:pt x="878071" y="429503"/>
                </a:lnTo>
                <a:lnTo>
                  <a:pt x="877628" y="429503"/>
                </a:lnTo>
                <a:lnTo>
                  <a:pt x="877159" y="428955"/>
                </a:lnTo>
                <a:lnTo>
                  <a:pt x="876951" y="428407"/>
                </a:lnTo>
                <a:lnTo>
                  <a:pt x="876481" y="427599"/>
                </a:lnTo>
                <a:lnTo>
                  <a:pt x="876481" y="427051"/>
                </a:lnTo>
                <a:lnTo>
                  <a:pt x="876716" y="426242"/>
                </a:lnTo>
                <a:lnTo>
                  <a:pt x="876951" y="425433"/>
                </a:lnTo>
                <a:lnTo>
                  <a:pt x="877394" y="425433"/>
                </a:lnTo>
                <a:lnTo>
                  <a:pt x="877628" y="424886"/>
                </a:lnTo>
                <a:lnTo>
                  <a:pt x="877628" y="424625"/>
                </a:lnTo>
                <a:lnTo>
                  <a:pt x="877628" y="423790"/>
                </a:lnTo>
                <a:lnTo>
                  <a:pt x="877159" y="423268"/>
                </a:lnTo>
                <a:lnTo>
                  <a:pt x="876716" y="422982"/>
                </a:lnTo>
                <a:lnTo>
                  <a:pt x="876481" y="422721"/>
                </a:lnTo>
                <a:lnTo>
                  <a:pt x="876038" y="422721"/>
                </a:lnTo>
                <a:lnTo>
                  <a:pt x="875803" y="422982"/>
                </a:lnTo>
                <a:lnTo>
                  <a:pt x="876038" y="423529"/>
                </a:lnTo>
                <a:lnTo>
                  <a:pt x="876273" y="424077"/>
                </a:lnTo>
                <a:lnTo>
                  <a:pt x="876273" y="424625"/>
                </a:lnTo>
                <a:lnTo>
                  <a:pt x="876273" y="425147"/>
                </a:lnTo>
                <a:lnTo>
                  <a:pt x="876038" y="425433"/>
                </a:lnTo>
                <a:lnTo>
                  <a:pt x="875595" y="425433"/>
                </a:lnTo>
                <a:lnTo>
                  <a:pt x="874448" y="425694"/>
                </a:lnTo>
                <a:lnTo>
                  <a:pt x="873562" y="425433"/>
                </a:lnTo>
                <a:lnTo>
                  <a:pt x="873118" y="424338"/>
                </a:lnTo>
                <a:lnTo>
                  <a:pt x="874005" y="422721"/>
                </a:lnTo>
                <a:lnTo>
                  <a:pt x="873562" y="422173"/>
                </a:lnTo>
                <a:lnTo>
                  <a:pt x="872649" y="421886"/>
                </a:lnTo>
                <a:lnTo>
                  <a:pt x="871763" y="421625"/>
                </a:lnTo>
                <a:lnTo>
                  <a:pt x="871763" y="420269"/>
                </a:lnTo>
                <a:lnTo>
                  <a:pt x="871294" y="418912"/>
                </a:lnTo>
                <a:lnTo>
                  <a:pt x="871294" y="418625"/>
                </a:lnTo>
                <a:lnTo>
                  <a:pt x="871085" y="418364"/>
                </a:lnTo>
                <a:lnTo>
                  <a:pt x="870851" y="418625"/>
                </a:lnTo>
                <a:lnTo>
                  <a:pt x="870616" y="418625"/>
                </a:lnTo>
                <a:lnTo>
                  <a:pt x="869938" y="419721"/>
                </a:lnTo>
                <a:lnTo>
                  <a:pt x="869730" y="420008"/>
                </a:lnTo>
                <a:lnTo>
                  <a:pt x="869287" y="420008"/>
                </a:lnTo>
                <a:lnTo>
                  <a:pt x="868818" y="419721"/>
                </a:lnTo>
                <a:lnTo>
                  <a:pt x="868374" y="419173"/>
                </a:lnTo>
                <a:lnTo>
                  <a:pt x="868140" y="418625"/>
                </a:lnTo>
                <a:lnTo>
                  <a:pt x="867931" y="418364"/>
                </a:lnTo>
                <a:lnTo>
                  <a:pt x="867697" y="418364"/>
                </a:lnTo>
                <a:lnTo>
                  <a:pt x="867462" y="418625"/>
                </a:lnTo>
                <a:lnTo>
                  <a:pt x="867019" y="418912"/>
                </a:lnTo>
                <a:lnTo>
                  <a:pt x="866576" y="418912"/>
                </a:lnTo>
                <a:lnTo>
                  <a:pt x="866107" y="418912"/>
                </a:lnTo>
                <a:lnTo>
                  <a:pt x="865429" y="418912"/>
                </a:lnTo>
                <a:lnTo>
                  <a:pt x="864543" y="418625"/>
                </a:lnTo>
                <a:lnTo>
                  <a:pt x="863865" y="418625"/>
                </a:lnTo>
                <a:lnTo>
                  <a:pt x="862953" y="418364"/>
                </a:lnTo>
                <a:lnTo>
                  <a:pt x="862744" y="418104"/>
                </a:lnTo>
                <a:lnTo>
                  <a:pt x="862509" y="417555"/>
                </a:lnTo>
                <a:lnTo>
                  <a:pt x="862509" y="416460"/>
                </a:lnTo>
                <a:lnTo>
                  <a:pt x="861597" y="415104"/>
                </a:lnTo>
                <a:lnTo>
                  <a:pt x="861388" y="413199"/>
                </a:lnTo>
                <a:lnTo>
                  <a:pt x="861154" y="413199"/>
                </a:lnTo>
                <a:lnTo>
                  <a:pt x="860919" y="412939"/>
                </a:lnTo>
                <a:lnTo>
                  <a:pt x="860476" y="413199"/>
                </a:lnTo>
                <a:lnTo>
                  <a:pt x="860033" y="413199"/>
                </a:lnTo>
                <a:lnTo>
                  <a:pt x="860241" y="412651"/>
                </a:lnTo>
                <a:lnTo>
                  <a:pt x="860241" y="412391"/>
                </a:lnTo>
                <a:lnTo>
                  <a:pt x="860919" y="412391"/>
                </a:lnTo>
                <a:lnTo>
                  <a:pt x="860919" y="412104"/>
                </a:lnTo>
                <a:lnTo>
                  <a:pt x="861154" y="412104"/>
                </a:lnTo>
                <a:lnTo>
                  <a:pt x="861154" y="411843"/>
                </a:lnTo>
                <a:lnTo>
                  <a:pt x="860919" y="411295"/>
                </a:lnTo>
                <a:lnTo>
                  <a:pt x="860476" y="411295"/>
                </a:lnTo>
                <a:lnTo>
                  <a:pt x="860033" y="411556"/>
                </a:lnTo>
                <a:lnTo>
                  <a:pt x="859798" y="412104"/>
                </a:lnTo>
                <a:lnTo>
                  <a:pt x="859798" y="412391"/>
                </a:lnTo>
                <a:lnTo>
                  <a:pt x="859590" y="412651"/>
                </a:lnTo>
                <a:lnTo>
                  <a:pt x="859355" y="413199"/>
                </a:lnTo>
                <a:lnTo>
                  <a:pt x="859355" y="414295"/>
                </a:lnTo>
                <a:lnTo>
                  <a:pt x="859355" y="415104"/>
                </a:lnTo>
                <a:lnTo>
                  <a:pt x="859355" y="415912"/>
                </a:lnTo>
                <a:lnTo>
                  <a:pt x="859120" y="416199"/>
                </a:lnTo>
                <a:lnTo>
                  <a:pt x="858234" y="415912"/>
                </a:lnTo>
                <a:lnTo>
                  <a:pt x="857765" y="415364"/>
                </a:lnTo>
                <a:lnTo>
                  <a:pt x="857556" y="415104"/>
                </a:lnTo>
                <a:lnTo>
                  <a:pt x="857322" y="414843"/>
                </a:lnTo>
                <a:lnTo>
                  <a:pt x="857087" y="414008"/>
                </a:lnTo>
                <a:lnTo>
                  <a:pt x="857556" y="413460"/>
                </a:lnTo>
                <a:lnTo>
                  <a:pt x="858000" y="413199"/>
                </a:lnTo>
                <a:lnTo>
                  <a:pt x="858677" y="412939"/>
                </a:lnTo>
                <a:lnTo>
                  <a:pt x="859355" y="412391"/>
                </a:lnTo>
                <a:lnTo>
                  <a:pt x="859590" y="412104"/>
                </a:lnTo>
                <a:lnTo>
                  <a:pt x="859798" y="411556"/>
                </a:lnTo>
                <a:lnTo>
                  <a:pt x="859590" y="411034"/>
                </a:lnTo>
                <a:lnTo>
                  <a:pt x="859120" y="410747"/>
                </a:lnTo>
                <a:lnTo>
                  <a:pt x="858912" y="410747"/>
                </a:lnTo>
                <a:lnTo>
                  <a:pt x="858677" y="411295"/>
                </a:lnTo>
                <a:lnTo>
                  <a:pt x="858234" y="411556"/>
                </a:lnTo>
                <a:lnTo>
                  <a:pt x="858000" y="411843"/>
                </a:lnTo>
                <a:lnTo>
                  <a:pt x="856644" y="412391"/>
                </a:lnTo>
                <a:lnTo>
                  <a:pt x="855732" y="412939"/>
                </a:lnTo>
                <a:lnTo>
                  <a:pt x="855289" y="412939"/>
                </a:lnTo>
                <a:lnTo>
                  <a:pt x="854846" y="412939"/>
                </a:lnTo>
                <a:lnTo>
                  <a:pt x="854168" y="412651"/>
                </a:lnTo>
                <a:lnTo>
                  <a:pt x="853725" y="411843"/>
                </a:lnTo>
                <a:lnTo>
                  <a:pt x="853725" y="411295"/>
                </a:lnTo>
                <a:lnTo>
                  <a:pt x="854168" y="410747"/>
                </a:lnTo>
                <a:lnTo>
                  <a:pt x="854611" y="410199"/>
                </a:lnTo>
                <a:lnTo>
                  <a:pt x="854846" y="409939"/>
                </a:lnTo>
                <a:lnTo>
                  <a:pt x="854846" y="409391"/>
                </a:lnTo>
                <a:lnTo>
                  <a:pt x="854402" y="408843"/>
                </a:lnTo>
                <a:lnTo>
                  <a:pt x="853725" y="408582"/>
                </a:lnTo>
                <a:lnTo>
                  <a:pt x="853255" y="408843"/>
                </a:lnTo>
                <a:lnTo>
                  <a:pt x="852812" y="408843"/>
                </a:lnTo>
                <a:lnTo>
                  <a:pt x="851900" y="408843"/>
                </a:lnTo>
                <a:lnTo>
                  <a:pt x="851222" y="408582"/>
                </a:lnTo>
                <a:lnTo>
                  <a:pt x="851014" y="408582"/>
                </a:lnTo>
                <a:lnTo>
                  <a:pt x="850779" y="408582"/>
                </a:lnTo>
                <a:lnTo>
                  <a:pt x="850336" y="408034"/>
                </a:lnTo>
                <a:lnTo>
                  <a:pt x="849867" y="407748"/>
                </a:lnTo>
                <a:lnTo>
                  <a:pt x="849424" y="407486"/>
                </a:lnTo>
                <a:lnTo>
                  <a:pt x="848981" y="407226"/>
                </a:lnTo>
                <a:lnTo>
                  <a:pt x="848537" y="407226"/>
                </a:lnTo>
                <a:lnTo>
                  <a:pt x="848303" y="407226"/>
                </a:lnTo>
                <a:lnTo>
                  <a:pt x="847860" y="406939"/>
                </a:lnTo>
                <a:lnTo>
                  <a:pt x="847390" y="406678"/>
                </a:lnTo>
                <a:lnTo>
                  <a:pt x="846712" y="406678"/>
                </a:lnTo>
                <a:lnTo>
                  <a:pt x="846269" y="406391"/>
                </a:lnTo>
                <a:lnTo>
                  <a:pt x="846035" y="406130"/>
                </a:lnTo>
                <a:lnTo>
                  <a:pt x="845592" y="405843"/>
                </a:lnTo>
                <a:lnTo>
                  <a:pt x="844914" y="405582"/>
                </a:lnTo>
                <a:lnTo>
                  <a:pt x="844706" y="405321"/>
                </a:lnTo>
                <a:lnTo>
                  <a:pt x="844471" y="405321"/>
                </a:lnTo>
                <a:lnTo>
                  <a:pt x="844028" y="405321"/>
                </a:lnTo>
                <a:lnTo>
                  <a:pt x="843793" y="405321"/>
                </a:lnTo>
                <a:lnTo>
                  <a:pt x="843558" y="405321"/>
                </a:lnTo>
                <a:lnTo>
                  <a:pt x="843350" y="405321"/>
                </a:lnTo>
                <a:lnTo>
                  <a:pt x="843350" y="405582"/>
                </a:lnTo>
                <a:lnTo>
                  <a:pt x="843115" y="405582"/>
                </a:lnTo>
                <a:lnTo>
                  <a:pt x="842881" y="405582"/>
                </a:lnTo>
                <a:lnTo>
                  <a:pt x="842881" y="406130"/>
                </a:lnTo>
                <a:lnTo>
                  <a:pt x="842881" y="406391"/>
                </a:lnTo>
                <a:lnTo>
                  <a:pt x="842672" y="406939"/>
                </a:lnTo>
                <a:lnTo>
                  <a:pt x="842438" y="407226"/>
                </a:lnTo>
                <a:lnTo>
                  <a:pt x="841994" y="407226"/>
                </a:lnTo>
                <a:lnTo>
                  <a:pt x="841317" y="407748"/>
                </a:lnTo>
                <a:lnTo>
                  <a:pt x="840847" y="408582"/>
                </a:lnTo>
                <a:lnTo>
                  <a:pt x="841082" y="410747"/>
                </a:lnTo>
                <a:lnTo>
                  <a:pt x="840847" y="413199"/>
                </a:lnTo>
                <a:lnTo>
                  <a:pt x="840639" y="414295"/>
                </a:lnTo>
                <a:lnTo>
                  <a:pt x="839727" y="415104"/>
                </a:lnTo>
                <a:lnTo>
                  <a:pt x="839283" y="414843"/>
                </a:lnTo>
                <a:lnTo>
                  <a:pt x="839049" y="414008"/>
                </a:lnTo>
                <a:lnTo>
                  <a:pt x="839283" y="412651"/>
                </a:lnTo>
                <a:lnTo>
                  <a:pt x="839049" y="412104"/>
                </a:lnTo>
                <a:lnTo>
                  <a:pt x="838606" y="412104"/>
                </a:lnTo>
                <a:lnTo>
                  <a:pt x="837693" y="412104"/>
                </a:lnTo>
                <a:lnTo>
                  <a:pt x="837250" y="412651"/>
                </a:lnTo>
                <a:lnTo>
                  <a:pt x="837016" y="413199"/>
                </a:lnTo>
                <a:lnTo>
                  <a:pt x="837250" y="413460"/>
                </a:lnTo>
                <a:lnTo>
                  <a:pt x="837485" y="414008"/>
                </a:lnTo>
                <a:lnTo>
                  <a:pt x="837928" y="415104"/>
                </a:lnTo>
                <a:lnTo>
                  <a:pt x="837693" y="415912"/>
                </a:lnTo>
                <a:lnTo>
                  <a:pt x="837693" y="416460"/>
                </a:lnTo>
                <a:lnTo>
                  <a:pt x="837485" y="416721"/>
                </a:lnTo>
                <a:lnTo>
                  <a:pt x="836573" y="417008"/>
                </a:lnTo>
                <a:lnTo>
                  <a:pt x="834774" y="416721"/>
                </a:lnTo>
                <a:lnTo>
                  <a:pt x="834331" y="416460"/>
                </a:lnTo>
                <a:lnTo>
                  <a:pt x="833861" y="415912"/>
                </a:lnTo>
                <a:lnTo>
                  <a:pt x="832975" y="415364"/>
                </a:lnTo>
                <a:lnTo>
                  <a:pt x="832506" y="415364"/>
                </a:lnTo>
                <a:lnTo>
                  <a:pt x="832298" y="415364"/>
                </a:lnTo>
                <a:lnTo>
                  <a:pt x="832063" y="416199"/>
                </a:lnTo>
                <a:lnTo>
                  <a:pt x="831620" y="416460"/>
                </a:lnTo>
                <a:lnTo>
                  <a:pt x="830707" y="417008"/>
                </a:lnTo>
                <a:lnTo>
                  <a:pt x="829352" y="417555"/>
                </a:lnTo>
                <a:lnTo>
                  <a:pt x="828674" y="417817"/>
                </a:lnTo>
                <a:lnTo>
                  <a:pt x="828231" y="417817"/>
                </a:lnTo>
                <a:lnTo>
                  <a:pt x="827996" y="417817"/>
                </a:lnTo>
                <a:lnTo>
                  <a:pt x="827319" y="417555"/>
                </a:lnTo>
                <a:lnTo>
                  <a:pt x="826198" y="417555"/>
                </a:lnTo>
                <a:lnTo>
                  <a:pt x="825311" y="417817"/>
                </a:lnTo>
                <a:lnTo>
                  <a:pt x="824399" y="418104"/>
                </a:lnTo>
                <a:lnTo>
                  <a:pt x="821688" y="417269"/>
                </a:lnTo>
                <a:lnTo>
                  <a:pt x="820124" y="417817"/>
                </a:lnTo>
                <a:lnTo>
                  <a:pt x="818768" y="417269"/>
                </a:lnTo>
                <a:lnTo>
                  <a:pt x="818299" y="417269"/>
                </a:lnTo>
                <a:lnTo>
                  <a:pt x="817856" y="417269"/>
                </a:lnTo>
                <a:lnTo>
                  <a:pt x="817622" y="417008"/>
                </a:lnTo>
                <a:lnTo>
                  <a:pt x="817622" y="416721"/>
                </a:lnTo>
                <a:lnTo>
                  <a:pt x="817856" y="415912"/>
                </a:lnTo>
                <a:lnTo>
                  <a:pt x="818091" y="415651"/>
                </a:lnTo>
                <a:lnTo>
                  <a:pt x="818091" y="415364"/>
                </a:lnTo>
                <a:lnTo>
                  <a:pt x="817856" y="415104"/>
                </a:lnTo>
                <a:lnTo>
                  <a:pt x="817622" y="415104"/>
                </a:lnTo>
                <a:lnTo>
                  <a:pt x="817413" y="415364"/>
                </a:lnTo>
                <a:lnTo>
                  <a:pt x="817178" y="415651"/>
                </a:lnTo>
                <a:lnTo>
                  <a:pt x="817178" y="415912"/>
                </a:lnTo>
                <a:lnTo>
                  <a:pt x="816735" y="416199"/>
                </a:lnTo>
                <a:lnTo>
                  <a:pt x="816058" y="416199"/>
                </a:lnTo>
                <a:lnTo>
                  <a:pt x="815380" y="416721"/>
                </a:lnTo>
                <a:lnTo>
                  <a:pt x="814702" y="416721"/>
                </a:lnTo>
                <a:lnTo>
                  <a:pt x="814024" y="416721"/>
                </a:lnTo>
                <a:lnTo>
                  <a:pt x="813581" y="416721"/>
                </a:lnTo>
                <a:lnTo>
                  <a:pt x="813112" y="416460"/>
                </a:lnTo>
                <a:lnTo>
                  <a:pt x="813347" y="415651"/>
                </a:lnTo>
                <a:lnTo>
                  <a:pt x="813112" y="414843"/>
                </a:lnTo>
                <a:lnTo>
                  <a:pt x="813112" y="414295"/>
                </a:lnTo>
                <a:lnTo>
                  <a:pt x="812903" y="413747"/>
                </a:lnTo>
                <a:lnTo>
                  <a:pt x="812669" y="413747"/>
                </a:lnTo>
                <a:lnTo>
                  <a:pt x="812434" y="414008"/>
                </a:lnTo>
                <a:lnTo>
                  <a:pt x="812226" y="414295"/>
                </a:lnTo>
                <a:lnTo>
                  <a:pt x="811548" y="414843"/>
                </a:lnTo>
                <a:lnTo>
                  <a:pt x="811548" y="415104"/>
                </a:lnTo>
                <a:lnTo>
                  <a:pt x="811079" y="415364"/>
                </a:lnTo>
                <a:lnTo>
                  <a:pt x="810193" y="415912"/>
                </a:lnTo>
                <a:lnTo>
                  <a:pt x="809515" y="416199"/>
                </a:lnTo>
                <a:lnTo>
                  <a:pt x="808837" y="416199"/>
                </a:lnTo>
                <a:lnTo>
                  <a:pt x="808602" y="415651"/>
                </a:lnTo>
                <a:lnTo>
                  <a:pt x="808394" y="415104"/>
                </a:lnTo>
                <a:lnTo>
                  <a:pt x="808159" y="414295"/>
                </a:lnTo>
                <a:lnTo>
                  <a:pt x="808602" y="414008"/>
                </a:lnTo>
                <a:lnTo>
                  <a:pt x="808602" y="413460"/>
                </a:lnTo>
                <a:lnTo>
                  <a:pt x="808602" y="412391"/>
                </a:lnTo>
                <a:lnTo>
                  <a:pt x="808394" y="411556"/>
                </a:lnTo>
                <a:lnTo>
                  <a:pt x="808159" y="411034"/>
                </a:lnTo>
                <a:lnTo>
                  <a:pt x="808159" y="410486"/>
                </a:lnTo>
                <a:lnTo>
                  <a:pt x="807925" y="410199"/>
                </a:lnTo>
                <a:lnTo>
                  <a:pt x="807925" y="409939"/>
                </a:lnTo>
                <a:lnTo>
                  <a:pt x="807482" y="409391"/>
                </a:lnTo>
                <a:lnTo>
                  <a:pt x="807038" y="409391"/>
                </a:lnTo>
                <a:lnTo>
                  <a:pt x="806804" y="409130"/>
                </a:lnTo>
                <a:lnTo>
                  <a:pt x="806126" y="409130"/>
                </a:lnTo>
                <a:lnTo>
                  <a:pt x="805683" y="409130"/>
                </a:lnTo>
                <a:lnTo>
                  <a:pt x="805240" y="409130"/>
                </a:lnTo>
                <a:lnTo>
                  <a:pt x="805005" y="409130"/>
                </a:lnTo>
                <a:lnTo>
                  <a:pt x="804562" y="408843"/>
                </a:lnTo>
                <a:lnTo>
                  <a:pt x="804328" y="408295"/>
                </a:lnTo>
                <a:lnTo>
                  <a:pt x="804093" y="408034"/>
                </a:lnTo>
                <a:lnTo>
                  <a:pt x="803650" y="407748"/>
                </a:lnTo>
                <a:lnTo>
                  <a:pt x="803206" y="408034"/>
                </a:lnTo>
                <a:lnTo>
                  <a:pt x="802972" y="408582"/>
                </a:lnTo>
                <a:lnTo>
                  <a:pt x="802972" y="409130"/>
                </a:lnTo>
                <a:lnTo>
                  <a:pt x="802737" y="409391"/>
                </a:lnTo>
                <a:lnTo>
                  <a:pt x="802529" y="409652"/>
                </a:lnTo>
                <a:lnTo>
                  <a:pt x="802060" y="409652"/>
                </a:lnTo>
                <a:lnTo>
                  <a:pt x="801616" y="409652"/>
                </a:lnTo>
                <a:lnTo>
                  <a:pt x="801173" y="409939"/>
                </a:lnTo>
                <a:lnTo>
                  <a:pt x="800730" y="410486"/>
                </a:lnTo>
                <a:lnTo>
                  <a:pt x="800495" y="411034"/>
                </a:lnTo>
                <a:lnTo>
                  <a:pt x="800261" y="411843"/>
                </a:lnTo>
                <a:lnTo>
                  <a:pt x="800052" y="412104"/>
                </a:lnTo>
                <a:lnTo>
                  <a:pt x="800052" y="412391"/>
                </a:lnTo>
                <a:lnTo>
                  <a:pt x="799818" y="412651"/>
                </a:lnTo>
                <a:lnTo>
                  <a:pt x="799375" y="412939"/>
                </a:lnTo>
                <a:lnTo>
                  <a:pt x="798905" y="412939"/>
                </a:lnTo>
                <a:lnTo>
                  <a:pt x="798462" y="412939"/>
                </a:lnTo>
                <a:lnTo>
                  <a:pt x="798019" y="412651"/>
                </a:lnTo>
                <a:lnTo>
                  <a:pt x="797550" y="412651"/>
                </a:lnTo>
                <a:lnTo>
                  <a:pt x="797341" y="412391"/>
                </a:lnTo>
                <a:lnTo>
                  <a:pt x="796872" y="412104"/>
                </a:lnTo>
                <a:lnTo>
                  <a:pt x="796429" y="412104"/>
                </a:lnTo>
                <a:lnTo>
                  <a:pt x="795751" y="412391"/>
                </a:lnTo>
                <a:lnTo>
                  <a:pt x="795308" y="412651"/>
                </a:lnTo>
                <a:lnTo>
                  <a:pt x="794630" y="413747"/>
                </a:lnTo>
                <a:lnTo>
                  <a:pt x="793718" y="414843"/>
                </a:lnTo>
                <a:lnTo>
                  <a:pt x="792362" y="415364"/>
                </a:lnTo>
                <a:lnTo>
                  <a:pt x="791033" y="415364"/>
                </a:lnTo>
                <a:lnTo>
                  <a:pt x="790564" y="415364"/>
                </a:lnTo>
                <a:lnTo>
                  <a:pt x="790121" y="414843"/>
                </a:lnTo>
                <a:lnTo>
                  <a:pt x="789000" y="414295"/>
                </a:lnTo>
                <a:lnTo>
                  <a:pt x="788531" y="414008"/>
                </a:lnTo>
                <a:lnTo>
                  <a:pt x="788087" y="414008"/>
                </a:lnTo>
                <a:lnTo>
                  <a:pt x="787175" y="414008"/>
                </a:lnTo>
                <a:lnTo>
                  <a:pt x="786054" y="414556"/>
                </a:lnTo>
                <a:lnTo>
                  <a:pt x="785377" y="415651"/>
                </a:lnTo>
                <a:lnTo>
                  <a:pt x="785377" y="416721"/>
                </a:lnTo>
                <a:lnTo>
                  <a:pt x="785377" y="417008"/>
                </a:lnTo>
                <a:lnTo>
                  <a:pt x="785846" y="417555"/>
                </a:lnTo>
                <a:lnTo>
                  <a:pt x="786289" y="418364"/>
                </a:lnTo>
                <a:lnTo>
                  <a:pt x="786497" y="418625"/>
                </a:lnTo>
                <a:lnTo>
                  <a:pt x="786497" y="418912"/>
                </a:lnTo>
                <a:lnTo>
                  <a:pt x="786497" y="419173"/>
                </a:lnTo>
                <a:lnTo>
                  <a:pt x="786289" y="419721"/>
                </a:lnTo>
                <a:lnTo>
                  <a:pt x="785846" y="420008"/>
                </a:lnTo>
                <a:lnTo>
                  <a:pt x="785168" y="420529"/>
                </a:lnTo>
                <a:lnTo>
                  <a:pt x="784490" y="420529"/>
                </a:lnTo>
                <a:lnTo>
                  <a:pt x="783813" y="420269"/>
                </a:lnTo>
                <a:lnTo>
                  <a:pt x="783343" y="420008"/>
                </a:lnTo>
                <a:lnTo>
                  <a:pt x="783135" y="420008"/>
                </a:lnTo>
                <a:lnTo>
                  <a:pt x="782457" y="419173"/>
                </a:lnTo>
                <a:lnTo>
                  <a:pt x="782222" y="418912"/>
                </a:lnTo>
                <a:lnTo>
                  <a:pt x="781102" y="418625"/>
                </a:lnTo>
                <a:lnTo>
                  <a:pt x="780658" y="418625"/>
                </a:lnTo>
                <a:lnTo>
                  <a:pt x="779303" y="418912"/>
                </a:lnTo>
                <a:lnTo>
                  <a:pt x="778834" y="419173"/>
                </a:lnTo>
                <a:lnTo>
                  <a:pt x="778834" y="419460"/>
                </a:lnTo>
                <a:lnTo>
                  <a:pt x="779068" y="420008"/>
                </a:lnTo>
                <a:lnTo>
                  <a:pt x="779068" y="420269"/>
                </a:lnTo>
                <a:lnTo>
                  <a:pt x="779068" y="420816"/>
                </a:lnTo>
                <a:lnTo>
                  <a:pt x="779068" y="421077"/>
                </a:lnTo>
                <a:lnTo>
                  <a:pt x="779068" y="421364"/>
                </a:lnTo>
                <a:lnTo>
                  <a:pt x="778834" y="421625"/>
                </a:lnTo>
                <a:lnTo>
                  <a:pt x="778156" y="421886"/>
                </a:lnTo>
                <a:lnTo>
                  <a:pt x="777713" y="421886"/>
                </a:lnTo>
                <a:lnTo>
                  <a:pt x="777270" y="421886"/>
                </a:lnTo>
                <a:lnTo>
                  <a:pt x="776800" y="421886"/>
                </a:lnTo>
                <a:lnTo>
                  <a:pt x="776357" y="421364"/>
                </a:lnTo>
                <a:lnTo>
                  <a:pt x="776149" y="421364"/>
                </a:lnTo>
                <a:lnTo>
                  <a:pt x="775914" y="421077"/>
                </a:lnTo>
                <a:lnTo>
                  <a:pt x="775236" y="420269"/>
                </a:lnTo>
                <a:lnTo>
                  <a:pt x="774793" y="420008"/>
                </a:lnTo>
                <a:lnTo>
                  <a:pt x="774559" y="420008"/>
                </a:lnTo>
                <a:lnTo>
                  <a:pt x="773881" y="419721"/>
                </a:lnTo>
                <a:lnTo>
                  <a:pt x="773203" y="419173"/>
                </a:lnTo>
                <a:lnTo>
                  <a:pt x="772291" y="418625"/>
                </a:lnTo>
                <a:lnTo>
                  <a:pt x="772082" y="418364"/>
                </a:lnTo>
                <a:lnTo>
                  <a:pt x="771848" y="418104"/>
                </a:lnTo>
                <a:lnTo>
                  <a:pt x="770961" y="417817"/>
                </a:lnTo>
                <a:lnTo>
                  <a:pt x="769814" y="417008"/>
                </a:lnTo>
                <a:lnTo>
                  <a:pt x="768459" y="415912"/>
                </a:lnTo>
                <a:lnTo>
                  <a:pt x="768016" y="415651"/>
                </a:lnTo>
                <a:lnTo>
                  <a:pt x="767573" y="415364"/>
                </a:lnTo>
                <a:lnTo>
                  <a:pt x="767104" y="415364"/>
                </a:lnTo>
                <a:lnTo>
                  <a:pt x="766895" y="415651"/>
                </a:lnTo>
                <a:lnTo>
                  <a:pt x="766660" y="416199"/>
                </a:lnTo>
                <a:lnTo>
                  <a:pt x="766452" y="416721"/>
                </a:lnTo>
                <a:lnTo>
                  <a:pt x="766452" y="417269"/>
                </a:lnTo>
                <a:lnTo>
                  <a:pt x="765983" y="418625"/>
                </a:lnTo>
                <a:lnTo>
                  <a:pt x="765540" y="418625"/>
                </a:lnTo>
                <a:lnTo>
                  <a:pt x="764627" y="418912"/>
                </a:lnTo>
                <a:lnTo>
                  <a:pt x="762594" y="419173"/>
                </a:lnTo>
                <a:lnTo>
                  <a:pt x="761265" y="419721"/>
                </a:lnTo>
                <a:lnTo>
                  <a:pt x="761030" y="419173"/>
                </a:lnTo>
                <a:lnTo>
                  <a:pt x="761265" y="418912"/>
                </a:lnTo>
                <a:lnTo>
                  <a:pt x="761265" y="418625"/>
                </a:lnTo>
                <a:lnTo>
                  <a:pt x="761265" y="418104"/>
                </a:lnTo>
                <a:lnTo>
                  <a:pt x="760795" y="417555"/>
                </a:lnTo>
                <a:lnTo>
                  <a:pt x="759674" y="417008"/>
                </a:lnTo>
                <a:lnTo>
                  <a:pt x="759440" y="417008"/>
                </a:lnTo>
                <a:lnTo>
                  <a:pt x="759231" y="417008"/>
                </a:lnTo>
                <a:lnTo>
                  <a:pt x="758997" y="417555"/>
                </a:lnTo>
                <a:lnTo>
                  <a:pt x="759231" y="417817"/>
                </a:lnTo>
                <a:lnTo>
                  <a:pt x="759440" y="418364"/>
                </a:lnTo>
                <a:lnTo>
                  <a:pt x="759674" y="418625"/>
                </a:lnTo>
                <a:lnTo>
                  <a:pt x="760117" y="418625"/>
                </a:lnTo>
                <a:lnTo>
                  <a:pt x="760117" y="418912"/>
                </a:lnTo>
                <a:lnTo>
                  <a:pt x="759909" y="419173"/>
                </a:lnTo>
                <a:lnTo>
                  <a:pt x="759674" y="419721"/>
                </a:lnTo>
                <a:lnTo>
                  <a:pt x="759674" y="420008"/>
                </a:lnTo>
                <a:lnTo>
                  <a:pt x="759440" y="420269"/>
                </a:lnTo>
                <a:lnTo>
                  <a:pt x="758997" y="420529"/>
                </a:lnTo>
                <a:lnTo>
                  <a:pt x="757407" y="421364"/>
                </a:lnTo>
                <a:lnTo>
                  <a:pt x="757198" y="421077"/>
                </a:lnTo>
                <a:lnTo>
                  <a:pt x="756963" y="421077"/>
                </a:lnTo>
                <a:lnTo>
                  <a:pt x="757198" y="420529"/>
                </a:lnTo>
                <a:lnTo>
                  <a:pt x="757407" y="419460"/>
                </a:lnTo>
                <a:lnTo>
                  <a:pt x="757198" y="419460"/>
                </a:lnTo>
                <a:lnTo>
                  <a:pt x="756963" y="419173"/>
                </a:lnTo>
                <a:lnTo>
                  <a:pt x="756520" y="419173"/>
                </a:lnTo>
                <a:lnTo>
                  <a:pt x="756286" y="419173"/>
                </a:lnTo>
                <a:lnTo>
                  <a:pt x="756077" y="419721"/>
                </a:lnTo>
                <a:lnTo>
                  <a:pt x="756077" y="420269"/>
                </a:lnTo>
                <a:lnTo>
                  <a:pt x="755608" y="421077"/>
                </a:lnTo>
                <a:lnTo>
                  <a:pt x="754252" y="421886"/>
                </a:lnTo>
                <a:lnTo>
                  <a:pt x="753575" y="421625"/>
                </a:lnTo>
                <a:lnTo>
                  <a:pt x="753132" y="421364"/>
                </a:lnTo>
                <a:lnTo>
                  <a:pt x="752688" y="421077"/>
                </a:lnTo>
                <a:lnTo>
                  <a:pt x="750420" y="420529"/>
                </a:lnTo>
                <a:lnTo>
                  <a:pt x="749299" y="420269"/>
                </a:lnTo>
                <a:lnTo>
                  <a:pt x="748622" y="420269"/>
                </a:lnTo>
                <a:lnTo>
                  <a:pt x="748622" y="420529"/>
                </a:lnTo>
                <a:lnTo>
                  <a:pt x="748622" y="420816"/>
                </a:lnTo>
                <a:lnTo>
                  <a:pt x="748857" y="421077"/>
                </a:lnTo>
                <a:lnTo>
                  <a:pt x="748857" y="421625"/>
                </a:lnTo>
                <a:lnTo>
                  <a:pt x="749065" y="422173"/>
                </a:lnTo>
                <a:lnTo>
                  <a:pt x="748857" y="422721"/>
                </a:lnTo>
                <a:lnTo>
                  <a:pt x="748179" y="422434"/>
                </a:lnTo>
                <a:lnTo>
                  <a:pt x="747501" y="422434"/>
                </a:lnTo>
                <a:lnTo>
                  <a:pt x="746823" y="421625"/>
                </a:lnTo>
                <a:lnTo>
                  <a:pt x="746145" y="421364"/>
                </a:lnTo>
                <a:lnTo>
                  <a:pt x="744555" y="421364"/>
                </a:lnTo>
                <a:lnTo>
                  <a:pt x="743434" y="421625"/>
                </a:lnTo>
                <a:lnTo>
                  <a:pt x="743200" y="421886"/>
                </a:lnTo>
                <a:lnTo>
                  <a:pt x="742991" y="422434"/>
                </a:lnTo>
                <a:lnTo>
                  <a:pt x="743434" y="424077"/>
                </a:lnTo>
                <a:lnTo>
                  <a:pt x="743200" y="424338"/>
                </a:lnTo>
                <a:lnTo>
                  <a:pt x="742522" y="424077"/>
                </a:lnTo>
                <a:lnTo>
                  <a:pt x="741636" y="424338"/>
                </a:lnTo>
                <a:lnTo>
                  <a:pt x="740515" y="424625"/>
                </a:lnTo>
                <a:lnTo>
                  <a:pt x="740046" y="425147"/>
                </a:lnTo>
                <a:lnTo>
                  <a:pt x="740280" y="425981"/>
                </a:lnTo>
                <a:lnTo>
                  <a:pt x="740515" y="426242"/>
                </a:lnTo>
                <a:lnTo>
                  <a:pt x="740958" y="426790"/>
                </a:lnTo>
                <a:lnTo>
                  <a:pt x="741193" y="426242"/>
                </a:lnTo>
                <a:lnTo>
                  <a:pt x="741193" y="425981"/>
                </a:lnTo>
                <a:lnTo>
                  <a:pt x="741193" y="425694"/>
                </a:lnTo>
                <a:lnTo>
                  <a:pt x="741401" y="425147"/>
                </a:lnTo>
                <a:lnTo>
                  <a:pt x="742079" y="424886"/>
                </a:lnTo>
                <a:lnTo>
                  <a:pt x="742522" y="424886"/>
                </a:lnTo>
                <a:lnTo>
                  <a:pt x="742314" y="425147"/>
                </a:lnTo>
                <a:lnTo>
                  <a:pt x="742079" y="425694"/>
                </a:lnTo>
                <a:lnTo>
                  <a:pt x="742079" y="427051"/>
                </a:lnTo>
                <a:lnTo>
                  <a:pt x="741870" y="428146"/>
                </a:lnTo>
                <a:lnTo>
                  <a:pt x="741193" y="430598"/>
                </a:lnTo>
                <a:lnTo>
                  <a:pt x="740515" y="431407"/>
                </a:lnTo>
                <a:lnTo>
                  <a:pt x="740280" y="431668"/>
                </a:lnTo>
                <a:lnTo>
                  <a:pt x="739368" y="432216"/>
                </a:lnTo>
                <a:lnTo>
                  <a:pt x="738925" y="432477"/>
                </a:lnTo>
                <a:lnTo>
                  <a:pt x="738247" y="432764"/>
                </a:lnTo>
                <a:lnTo>
                  <a:pt x="737804" y="432764"/>
                </a:lnTo>
                <a:lnTo>
                  <a:pt x="735536" y="433572"/>
                </a:lnTo>
                <a:lnTo>
                  <a:pt x="734650" y="433311"/>
                </a:lnTo>
                <a:lnTo>
                  <a:pt x="732617" y="431955"/>
                </a:lnTo>
                <a:lnTo>
                  <a:pt x="731704" y="431407"/>
                </a:lnTo>
                <a:lnTo>
                  <a:pt x="731027" y="430859"/>
                </a:lnTo>
                <a:lnTo>
                  <a:pt x="730583" y="430859"/>
                </a:lnTo>
                <a:lnTo>
                  <a:pt x="730349" y="430598"/>
                </a:lnTo>
                <a:lnTo>
                  <a:pt x="729462" y="430311"/>
                </a:lnTo>
                <a:lnTo>
                  <a:pt x="728316" y="430311"/>
                </a:lnTo>
                <a:lnTo>
                  <a:pt x="727664" y="430598"/>
                </a:lnTo>
                <a:lnTo>
                  <a:pt x="727429" y="431120"/>
                </a:lnTo>
                <a:lnTo>
                  <a:pt x="726752" y="432477"/>
                </a:lnTo>
                <a:lnTo>
                  <a:pt x="726752" y="433024"/>
                </a:lnTo>
                <a:lnTo>
                  <a:pt x="726308" y="434381"/>
                </a:lnTo>
                <a:lnTo>
                  <a:pt x="726308" y="434929"/>
                </a:lnTo>
                <a:lnTo>
                  <a:pt x="726308" y="436024"/>
                </a:lnTo>
                <a:lnTo>
                  <a:pt x="726308" y="436833"/>
                </a:lnTo>
                <a:lnTo>
                  <a:pt x="726308" y="437094"/>
                </a:lnTo>
                <a:lnTo>
                  <a:pt x="726074" y="437642"/>
                </a:lnTo>
                <a:lnTo>
                  <a:pt x="725839" y="438189"/>
                </a:lnTo>
                <a:lnTo>
                  <a:pt x="725162" y="439807"/>
                </a:lnTo>
                <a:lnTo>
                  <a:pt x="724953" y="440094"/>
                </a:lnTo>
                <a:lnTo>
                  <a:pt x="724718" y="440355"/>
                </a:lnTo>
                <a:lnTo>
                  <a:pt x="723597" y="440355"/>
                </a:lnTo>
                <a:lnTo>
                  <a:pt x="723128" y="440616"/>
                </a:lnTo>
                <a:lnTo>
                  <a:pt x="722920" y="441163"/>
                </a:lnTo>
                <a:lnTo>
                  <a:pt x="722477" y="441450"/>
                </a:lnTo>
                <a:lnTo>
                  <a:pt x="721799" y="441450"/>
                </a:lnTo>
                <a:lnTo>
                  <a:pt x="720887" y="441163"/>
                </a:lnTo>
                <a:lnTo>
                  <a:pt x="720209" y="440616"/>
                </a:lnTo>
                <a:lnTo>
                  <a:pt x="720209" y="440355"/>
                </a:lnTo>
                <a:lnTo>
                  <a:pt x="720209" y="439546"/>
                </a:lnTo>
                <a:lnTo>
                  <a:pt x="719765" y="438189"/>
                </a:lnTo>
                <a:lnTo>
                  <a:pt x="719531" y="437381"/>
                </a:lnTo>
                <a:lnTo>
                  <a:pt x="718410" y="436285"/>
                </a:lnTo>
                <a:lnTo>
                  <a:pt x="717967" y="435737"/>
                </a:lnTo>
                <a:lnTo>
                  <a:pt x="715699" y="433572"/>
                </a:lnTo>
                <a:lnTo>
                  <a:pt x="715256" y="433024"/>
                </a:lnTo>
                <a:lnTo>
                  <a:pt x="714787" y="432477"/>
                </a:lnTo>
                <a:lnTo>
                  <a:pt x="714787" y="432216"/>
                </a:lnTo>
                <a:lnTo>
                  <a:pt x="714344" y="431120"/>
                </a:lnTo>
                <a:lnTo>
                  <a:pt x="714344" y="430598"/>
                </a:lnTo>
                <a:lnTo>
                  <a:pt x="714109" y="430311"/>
                </a:lnTo>
                <a:lnTo>
                  <a:pt x="713900" y="430051"/>
                </a:lnTo>
                <a:lnTo>
                  <a:pt x="713666" y="429764"/>
                </a:lnTo>
                <a:lnTo>
                  <a:pt x="712988" y="429242"/>
                </a:lnTo>
                <a:lnTo>
                  <a:pt x="712102" y="429242"/>
                </a:lnTo>
                <a:lnTo>
                  <a:pt x="711633" y="429242"/>
                </a:lnTo>
                <a:lnTo>
                  <a:pt x="710955" y="428955"/>
                </a:lnTo>
                <a:lnTo>
                  <a:pt x="710746" y="429242"/>
                </a:lnTo>
                <a:lnTo>
                  <a:pt x="710069" y="429764"/>
                </a:lnTo>
                <a:lnTo>
                  <a:pt x="709834" y="429764"/>
                </a:lnTo>
                <a:lnTo>
                  <a:pt x="708713" y="429764"/>
                </a:lnTo>
                <a:lnTo>
                  <a:pt x="708270" y="429764"/>
                </a:lnTo>
                <a:lnTo>
                  <a:pt x="706915" y="430051"/>
                </a:lnTo>
                <a:lnTo>
                  <a:pt x="705324" y="430051"/>
                </a:lnTo>
                <a:lnTo>
                  <a:pt x="705090" y="430051"/>
                </a:lnTo>
                <a:lnTo>
                  <a:pt x="703969" y="428955"/>
                </a:lnTo>
                <a:lnTo>
                  <a:pt x="703526" y="428146"/>
                </a:lnTo>
                <a:lnTo>
                  <a:pt x="703526" y="427051"/>
                </a:lnTo>
                <a:lnTo>
                  <a:pt x="703526" y="426790"/>
                </a:lnTo>
                <a:lnTo>
                  <a:pt x="703526" y="426242"/>
                </a:lnTo>
                <a:lnTo>
                  <a:pt x="703082" y="425147"/>
                </a:lnTo>
                <a:lnTo>
                  <a:pt x="702613" y="424077"/>
                </a:lnTo>
                <a:lnTo>
                  <a:pt x="702405" y="423790"/>
                </a:lnTo>
                <a:lnTo>
                  <a:pt x="702170" y="423790"/>
                </a:lnTo>
                <a:lnTo>
                  <a:pt x="701936" y="423529"/>
                </a:lnTo>
                <a:lnTo>
                  <a:pt x="701727" y="423529"/>
                </a:lnTo>
                <a:lnTo>
                  <a:pt x="700372" y="424077"/>
                </a:lnTo>
                <a:lnTo>
                  <a:pt x="699694" y="424077"/>
                </a:lnTo>
                <a:lnTo>
                  <a:pt x="698104" y="424077"/>
                </a:lnTo>
                <a:lnTo>
                  <a:pt x="697426" y="424077"/>
                </a:lnTo>
                <a:lnTo>
                  <a:pt x="695862" y="422982"/>
                </a:lnTo>
                <a:lnTo>
                  <a:pt x="695184" y="422434"/>
                </a:lnTo>
                <a:lnTo>
                  <a:pt x="694272" y="422173"/>
                </a:lnTo>
                <a:lnTo>
                  <a:pt x="692030" y="421077"/>
                </a:lnTo>
                <a:lnTo>
                  <a:pt x="691352" y="420529"/>
                </a:lnTo>
                <a:lnTo>
                  <a:pt x="691118" y="420269"/>
                </a:lnTo>
                <a:lnTo>
                  <a:pt x="691352" y="420008"/>
                </a:lnTo>
                <a:lnTo>
                  <a:pt x="691352" y="419721"/>
                </a:lnTo>
                <a:lnTo>
                  <a:pt x="691795" y="419173"/>
                </a:lnTo>
                <a:lnTo>
                  <a:pt x="692916" y="417817"/>
                </a:lnTo>
                <a:lnTo>
                  <a:pt x="693151" y="417555"/>
                </a:lnTo>
                <a:lnTo>
                  <a:pt x="694272" y="417008"/>
                </a:lnTo>
                <a:lnTo>
                  <a:pt x="694715" y="416721"/>
                </a:lnTo>
                <a:lnTo>
                  <a:pt x="695627" y="415912"/>
                </a:lnTo>
                <a:lnTo>
                  <a:pt x="695862" y="415651"/>
                </a:lnTo>
                <a:lnTo>
                  <a:pt x="696071" y="414843"/>
                </a:lnTo>
                <a:lnTo>
                  <a:pt x="696071" y="414556"/>
                </a:lnTo>
                <a:lnTo>
                  <a:pt x="695862" y="414295"/>
                </a:lnTo>
                <a:lnTo>
                  <a:pt x="695627" y="414295"/>
                </a:lnTo>
                <a:lnTo>
                  <a:pt x="695184" y="414008"/>
                </a:lnTo>
                <a:lnTo>
                  <a:pt x="693594" y="414295"/>
                </a:lnTo>
                <a:lnTo>
                  <a:pt x="691561" y="414295"/>
                </a:lnTo>
                <a:lnTo>
                  <a:pt x="691352" y="414295"/>
                </a:lnTo>
                <a:lnTo>
                  <a:pt x="691118" y="414008"/>
                </a:lnTo>
                <a:lnTo>
                  <a:pt x="689762" y="412651"/>
                </a:lnTo>
                <a:lnTo>
                  <a:pt x="689528" y="412651"/>
                </a:lnTo>
                <a:lnTo>
                  <a:pt x="687964" y="411295"/>
                </a:lnTo>
                <a:lnTo>
                  <a:pt x="687520" y="411295"/>
                </a:lnTo>
                <a:lnTo>
                  <a:pt x="687286" y="411295"/>
                </a:lnTo>
                <a:lnTo>
                  <a:pt x="686843" y="411556"/>
                </a:lnTo>
                <a:lnTo>
                  <a:pt x="686608" y="411843"/>
                </a:lnTo>
                <a:lnTo>
                  <a:pt x="686374" y="412391"/>
                </a:lnTo>
                <a:lnTo>
                  <a:pt x="685930" y="413199"/>
                </a:lnTo>
                <a:lnTo>
                  <a:pt x="685696" y="414008"/>
                </a:lnTo>
                <a:lnTo>
                  <a:pt x="685487" y="415651"/>
                </a:lnTo>
                <a:lnTo>
                  <a:pt x="685487" y="416460"/>
                </a:lnTo>
                <a:lnTo>
                  <a:pt x="685487" y="417008"/>
                </a:lnTo>
                <a:lnTo>
                  <a:pt x="685253" y="418364"/>
                </a:lnTo>
                <a:lnTo>
                  <a:pt x="684809" y="419460"/>
                </a:lnTo>
                <a:lnTo>
                  <a:pt x="684575" y="420008"/>
                </a:lnTo>
                <a:lnTo>
                  <a:pt x="684575" y="420269"/>
                </a:lnTo>
                <a:lnTo>
                  <a:pt x="684340" y="420529"/>
                </a:lnTo>
                <a:lnTo>
                  <a:pt x="683689" y="421364"/>
                </a:lnTo>
                <a:lnTo>
                  <a:pt x="683454" y="421625"/>
                </a:lnTo>
                <a:lnTo>
                  <a:pt x="683219" y="421886"/>
                </a:lnTo>
                <a:lnTo>
                  <a:pt x="682776" y="422173"/>
                </a:lnTo>
                <a:lnTo>
                  <a:pt x="682333" y="422434"/>
                </a:lnTo>
                <a:lnTo>
                  <a:pt x="678710" y="423268"/>
                </a:lnTo>
                <a:lnTo>
                  <a:pt x="677824" y="423268"/>
                </a:lnTo>
                <a:lnTo>
                  <a:pt x="676911" y="423268"/>
                </a:lnTo>
                <a:lnTo>
                  <a:pt x="676468" y="423268"/>
                </a:lnTo>
                <a:lnTo>
                  <a:pt x="676233" y="422982"/>
                </a:lnTo>
                <a:lnTo>
                  <a:pt x="675999" y="422982"/>
                </a:lnTo>
                <a:lnTo>
                  <a:pt x="675999" y="422721"/>
                </a:lnTo>
                <a:lnTo>
                  <a:pt x="675790" y="422434"/>
                </a:lnTo>
                <a:lnTo>
                  <a:pt x="675321" y="421077"/>
                </a:lnTo>
                <a:lnTo>
                  <a:pt x="675321" y="420269"/>
                </a:lnTo>
                <a:lnTo>
                  <a:pt x="674878" y="418912"/>
                </a:lnTo>
                <a:lnTo>
                  <a:pt x="674878" y="418625"/>
                </a:lnTo>
                <a:lnTo>
                  <a:pt x="674643" y="418364"/>
                </a:lnTo>
                <a:lnTo>
                  <a:pt x="674200" y="418104"/>
                </a:lnTo>
                <a:lnTo>
                  <a:pt x="673314" y="417555"/>
                </a:lnTo>
                <a:lnTo>
                  <a:pt x="672845" y="417555"/>
                </a:lnTo>
                <a:lnTo>
                  <a:pt x="671489" y="417008"/>
                </a:lnTo>
                <a:lnTo>
                  <a:pt x="669247" y="416721"/>
                </a:lnTo>
                <a:lnTo>
                  <a:pt x="669013" y="417008"/>
                </a:lnTo>
                <a:lnTo>
                  <a:pt x="668804" y="417269"/>
                </a:lnTo>
                <a:lnTo>
                  <a:pt x="668570" y="417555"/>
                </a:lnTo>
                <a:lnTo>
                  <a:pt x="668335" y="418364"/>
                </a:lnTo>
                <a:lnTo>
                  <a:pt x="668335" y="419721"/>
                </a:lnTo>
                <a:lnTo>
                  <a:pt x="667892" y="420269"/>
                </a:lnTo>
                <a:lnTo>
                  <a:pt x="667214" y="420529"/>
                </a:lnTo>
                <a:lnTo>
                  <a:pt x="666771" y="420269"/>
                </a:lnTo>
                <a:lnTo>
                  <a:pt x="665624" y="419721"/>
                </a:lnTo>
                <a:lnTo>
                  <a:pt x="664503" y="418625"/>
                </a:lnTo>
                <a:lnTo>
                  <a:pt x="663825" y="417817"/>
                </a:lnTo>
                <a:lnTo>
                  <a:pt x="662704" y="414843"/>
                </a:lnTo>
                <a:lnTo>
                  <a:pt x="662470" y="414008"/>
                </a:lnTo>
                <a:lnTo>
                  <a:pt x="662262" y="413199"/>
                </a:lnTo>
                <a:lnTo>
                  <a:pt x="662262" y="411843"/>
                </a:lnTo>
                <a:lnTo>
                  <a:pt x="662027" y="409130"/>
                </a:lnTo>
                <a:lnTo>
                  <a:pt x="661584" y="408034"/>
                </a:lnTo>
                <a:lnTo>
                  <a:pt x="661349" y="407226"/>
                </a:lnTo>
                <a:lnTo>
                  <a:pt x="661114" y="406939"/>
                </a:lnTo>
                <a:lnTo>
                  <a:pt x="660906" y="406678"/>
                </a:lnTo>
                <a:lnTo>
                  <a:pt x="660671" y="406391"/>
                </a:lnTo>
                <a:lnTo>
                  <a:pt x="660228" y="405843"/>
                </a:lnTo>
                <a:lnTo>
                  <a:pt x="659994" y="405843"/>
                </a:lnTo>
                <a:lnTo>
                  <a:pt x="659550" y="405582"/>
                </a:lnTo>
                <a:lnTo>
                  <a:pt x="659316" y="405843"/>
                </a:lnTo>
                <a:lnTo>
                  <a:pt x="658429" y="406130"/>
                </a:lnTo>
                <a:lnTo>
                  <a:pt x="658195" y="406391"/>
                </a:lnTo>
                <a:lnTo>
                  <a:pt x="657074" y="406939"/>
                </a:lnTo>
                <a:lnTo>
                  <a:pt x="656162" y="407748"/>
                </a:lnTo>
                <a:lnTo>
                  <a:pt x="654129" y="408843"/>
                </a:lnTo>
                <a:lnTo>
                  <a:pt x="653920" y="408843"/>
                </a:lnTo>
                <a:lnTo>
                  <a:pt x="653685" y="408582"/>
                </a:lnTo>
                <a:lnTo>
                  <a:pt x="653242" y="408034"/>
                </a:lnTo>
                <a:lnTo>
                  <a:pt x="653242" y="406939"/>
                </a:lnTo>
                <a:lnTo>
                  <a:pt x="653242" y="406678"/>
                </a:lnTo>
                <a:lnTo>
                  <a:pt x="653242" y="406391"/>
                </a:lnTo>
                <a:lnTo>
                  <a:pt x="653242" y="406130"/>
                </a:lnTo>
                <a:lnTo>
                  <a:pt x="653008" y="406130"/>
                </a:lnTo>
                <a:lnTo>
                  <a:pt x="652330" y="406391"/>
                </a:lnTo>
                <a:lnTo>
                  <a:pt x="652095" y="406678"/>
                </a:lnTo>
                <a:lnTo>
                  <a:pt x="651652" y="406939"/>
                </a:lnTo>
                <a:lnTo>
                  <a:pt x="651652" y="407226"/>
                </a:lnTo>
                <a:lnTo>
                  <a:pt x="651417" y="408034"/>
                </a:lnTo>
                <a:lnTo>
                  <a:pt x="651652" y="409391"/>
                </a:lnTo>
                <a:lnTo>
                  <a:pt x="651652" y="409652"/>
                </a:lnTo>
                <a:lnTo>
                  <a:pt x="652330" y="411034"/>
                </a:lnTo>
                <a:lnTo>
                  <a:pt x="652773" y="412939"/>
                </a:lnTo>
                <a:lnTo>
                  <a:pt x="652773" y="414556"/>
                </a:lnTo>
                <a:lnTo>
                  <a:pt x="652773" y="414843"/>
                </a:lnTo>
                <a:lnTo>
                  <a:pt x="652564" y="415364"/>
                </a:lnTo>
                <a:lnTo>
                  <a:pt x="649176" y="420008"/>
                </a:lnTo>
                <a:lnTo>
                  <a:pt x="648498" y="420816"/>
                </a:lnTo>
                <a:lnTo>
                  <a:pt x="648055" y="421077"/>
                </a:lnTo>
                <a:lnTo>
                  <a:pt x="646908" y="421625"/>
                </a:lnTo>
                <a:lnTo>
                  <a:pt x="646699" y="421625"/>
                </a:lnTo>
                <a:lnTo>
                  <a:pt x="646021" y="421364"/>
                </a:lnTo>
                <a:lnTo>
                  <a:pt x="645552" y="420529"/>
                </a:lnTo>
                <a:lnTo>
                  <a:pt x="645109" y="419173"/>
                </a:lnTo>
                <a:lnTo>
                  <a:pt x="644666" y="418912"/>
                </a:lnTo>
                <a:lnTo>
                  <a:pt x="643754" y="418625"/>
                </a:lnTo>
                <a:lnTo>
                  <a:pt x="642867" y="418912"/>
                </a:lnTo>
                <a:lnTo>
                  <a:pt x="641721" y="419460"/>
                </a:lnTo>
                <a:lnTo>
                  <a:pt x="641721" y="419721"/>
                </a:lnTo>
                <a:lnTo>
                  <a:pt x="641277" y="420008"/>
                </a:lnTo>
                <a:lnTo>
                  <a:pt x="641277" y="420816"/>
                </a:lnTo>
                <a:lnTo>
                  <a:pt x="641512" y="421077"/>
                </a:lnTo>
                <a:lnTo>
                  <a:pt x="641955" y="421364"/>
                </a:lnTo>
                <a:lnTo>
                  <a:pt x="643545" y="421364"/>
                </a:lnTo>
                <a:lnTo>
                  <a:pt x="644666" y="421886"/>
                </a:lnTo>
                <a:lnTo>
                  <a:pt x="645344" y="422173"/>
                </a:lnTo>
                <a:lnTo>
                  <a:pt x="645787" y="422721"/>
                </a:lnTo>
                <a:lnTo>
                  <a:pt x="645787" y="424338"/>
                </a:lnTo>
                <a:lnTo>
                  <a:pt x="645344" y="424338"/>
                </a:lnTo>
                <a:lnTo>
                  <a:pt x="645109" y="424338"/>
                </a:lnTo>
                <a:lnTo>
                  <a:pt x="644223" y="424338"/>
                </a:lnTo>
                <a:lnTo>
                  <a:pt x="643754" y="424625"/>
                </a:lnTo>
                <a:lnTo>
                  <a:pt x="642633" y="424886"/>
                </a:lnTo>
                <a:lnTo>
                  <a:pt x="641512" y="425433"/>
                </a:lnTo>
                <a:lnTo>
                  <a:pt x="641043" y="425981"/>
                </a:lnTo>
                <a:lnTo>
                  <a:pt x="640834" y="426790"/>
                </a:lnTo>
                <a:lnTo>
                  <a:pt x="640834" y="427338"/>
                </a:lnTo>
                <a:lnTo>
                  <a:pt x="640834" y="427886"/>
                </a:lnTo>
                <a:lnTo>
                  <a:pt x="641512" y="430051"/>
                </a:lnTo>
                <a:lnTo>
                  <a:pt x="641955" y="431120"/>
                </a:lnTo>
                <a:lnTo>
                  <a:pt x="641955" y="431668"/>
                </a:lnTo>
                <a:lnTo>
                  <a:pt x="641955" y="432764"/>
                </a:lnTo>
                <a:lnTo>
                  <a:pt x="641721" y="433572"/>
                </a:lnTo>
                <a:lnTo>
                  <a:pt x="641721" y="433833"/>
                </a:lnTo>
                <a:lnTo>
                  <a:pt x="641277" y="434929"/>
                </a:lnTo>
                <a:lnTo>
                  <a:pt x="640834" y="435476"/>
                </a:lnTo>
                <a:lnTo>
                  <a:pt x="640600" y="436024"/>
                </a:lnTo>
                <a:lnTo>
                  <a:pt x="640156" y="436285"/>
                </a:lnTo>
                <a:lnTo>
                  <a:pt x="639713" y="436546"/>
                </a:lnTo>
                <a:lnTo>
                  <a:pt x="639244" y="437094"/>
                </a:lnTo>
                <a:lnTo>
                  <a:pt x="638801" y="437094"/>
                </a:lnTo>
                <a:lnTo>
                  <a:pt x="637888" y="437381"/>
                </a:lnTo>
                <a:lnTo>
                  <a:pt x="637446" y="437381"/>
                </a:lnTo>
                <a:lnTo>
                  <a:pt x="636090" y="437094"/>
                </a:lnTo>
                <a:lnTo>
                  <a:pt x="634969" y="436833"/>
                </a:lnTo>
                <a:lnTo>
                  <a:pt x="634291" y="436546"/>
                </a:lnTo>
                <a:lnTo>
                  <a:pt x="633379" y="435737"/>
                </a:lnTo>
                <a:lnTo>
                  <a:pt x="632493" y="434668"/>
                </a:lnTo>
                <a:lnTo>
                  <a:pt x="631346" y="432216"/>
                </a:lnTo>
                <a:lnTo>
                  <a:pt x="630903" y="432477"/>
                </a:lnTo>
                <a:lnTo>
                  <a:pt x="630225" y="431668"/>
                </a:lnTo>
                <a:lnTo>
                  <a:pt x="630668" y="430598"/>
                </a:lnTo>
                <a:lnTo>
                  <a:pt x="630459" y="428955"/>
                </a:lnTo>
                <a:lnTo>
                  <a:pt x="629339" y="427338"/>
                </a:lnTo>
                <a:lnTo>
                  <a:pt x="628869" y="426242"/>
                </a:lnTo>
                <a:lnTo>
                  <a:pt x="628869" y="424625"/>
                </a:lnTo>
                <a:lnTo>
                  <a:pt x="629104" y="423790"/>
                </a:lnTo>
                <a:lnTo>
                  <a:pt x="629339" y="422982"/>
                </a:lnTo>
                <a:lnTo>
                  <a:pt x="630016" y="422434"/>
                </a:lnTo>
                <a:lnTo>
                  <a:pt x="630903" y="422434"/>
                </a:lnTo>
                <a:lnTo>
                  <a:pt x="631346" y="422434"/>
                </a:lnTo>
                <a:lnTo>
                  <a:pt x="632493" y="421886"/>
                </a:lnTo>
                <a:lnTo>
                  <a:pt x="632936" y="421364"/>
                </a:lnTo>
                <a:lnTo>
                  <a:pt x="632936" y="420269"/>
                </a:lnTo>
                <a:lnTo>
                  <a:pt x="632493" y="417817"/>
                </a:lnTo>
                <a:lnTo>
                  <a:pt x="631580" y="414556"/>
                </a:lnTo>
                <a:lnTo>
                  <a:pt x="631580" y="414008"/>
                </a:lnTo>
                <a:lnTo>
                  <a:pt x="630903" y="413460"/>
                </a:lnTo>
                <a:lnTo>
                  <a:pt x="630459" y="412939"/>
                </a:lnTo>
                <a:lnTo>
                  <a:pt x="630016" y="412651"/>
                </a:lnTo>
                <a:lnTo>
                  <a:pt x="629339" y="412104"/>
                </a:lnTo>
                <a:lnTo>
                  <a:pt x="628661" y="411556"/>
                </a:lnTo>
                <a:lnTo>
                  <a:pt x="628192" y="411295"/>
                </a:lnTo>
                <a:lnTo>
                  <a:pt x="626836" y="411556"/>
                </a:lnTo>
                <a:lnTo>
                  <a:pt x="626628" y="411556"/>
                </a:lnTo>
                <a:lnTo>
                  <a:pt x="624829" y="412651"/>
                </a:lnTo>
                <a:lnTo>
                  <a:pt x="624594" y="412939"/>
                </a:lnTo>
                <a:lnTo>
                  <a:pt x="624594" y="413199"/>
                </a:lnTo>
                <a:lnTo>
                  <a:pt x="624360" y="413460"/>
                </a:lnTo>
                <a:lnTo>
                  <a:pt x="624151" y="416721"/>
                </a:lnTo>
                <a:lnTo>
                  <a:pt x="623474" y="418104"/>
                </a:lnTo>
                <a:lnTo>
                  <a:pt x="623239" y="418364"/>
                </a:lnTo>
                <a:lnTo>
                  <a:pt x="622326" y="418364"/>
                </a:lnTo>
                <a:lnTo>
                  <a:pt x="621883" y="418912"/>
                </a:lnTo>
                <a:lnTo>
                  <a:pt x="621206" y="418912"/>
                </a:lnTo>
                <a:lnTo>
                  <a:pt x="621206" y="418364"/>
                </a:lnTo>
                <a:lnTo>
                  <a:pt x="620762" y="418104"/>
                </a:lnTo>
                <a:lnTo>
                  <a:pt x="620085" y="417555"/>
                </a:lnTo>
                <a:lnTo>
                  <a:pt x="619172" y="416460"/>
                </a:lnTo>
                <a:lnTo>
                  <a:pt x="618051" y="415364"/>
                </a:lnTo>
                <a:lnTo>
                  <a:pt x="617374" y="415104"/>
                </a:lnTo>
                <a:lnTo>
                  <a:pt x="617608" y="415651"/>
                </a:lnTo>
                <a:lnTo>
                  <a:pt x="617374" y="416721"/>
                </a:lnTo>
                <a:lnTo>
                  <a:pt x="616931" y="417817"/>
                </a:lnTo>
                <a:lnTo>
                  <a:pt x="616461" y="418104"/>
                </a:lnTo>
                <a:lnTo>
                  <a:pt x="616018" y="418912"/>
                </a:lnTo>
                <a:lnTo>
                  <a:pt x="615341" y="419460"/>
                </a:lnTo>
                <a:lnTo>
                  <a:pt x="615341" y="419173"/>
                </a:lnTo>
                <a:lnTo>
                  <a:pt x="614897" y="419173"/>
                </a:lnTo>
                <a:lnTo>
                  <a:pt x="614897" y="418104"/>
                </a:lnTo>
                <a:lnTo>
                  <a:pt x="616018" y="416199"/>
                </a:lnTo>
                <a:lnTo>
                  <a:pt x="615784" y="415651"/>
                </a:lnTo>
                <a:lnTo>
                  <a:pt x="615132" y="415651"/>
                </a:lnTo>
                <a:lnTo>
                  <a:pt x="614663" y="416199"/>
                </a:lnTo>
                <a:lnTo>
                  <a:pt x="614220" y="418364"/>
                </a:lnTo>
                <a:lnTo>
                  <a:pt x="613307" y="420816"/>
                </a:lnTo>
                <a:lnTo>
                  <a:pt x="612186" y="422721"/>
                </a:lnTo>
                <a:lnTo>
                  <a:pt x="611509" y="423529"/>
                </a:lnTo>
                <a:lnTo>
                  <a:pt x="610596" y="424077"/>
                </a:lnTo>
                <a:lnTo>
                  <a:pt x="607442" y="424077"/>
                </a:lnTo>
                <a:lnTo>
                  <a:pt x="606556" y="424077"/>
                </a:lnTo>
                <a:lnTo>
                  <a:pt x="604757" y="424077"/>
                </a:lnTo>
                <a:lnTo>
                  <a:pt x="602933" y="423529"/>
                </a:lnTo>
                <a:lnTo>
                  <a:pt x="602046" y="422721"/>
                </a:lnTo>
                <a:lnTo>
                  <a:pt x="601368" y="422173"/>
                </a:lnTo>
                <a:lnTo>
                  <a:pt x="600899" y="421077"/>
                </a:lnTo>
                <a:lnTo>
                  <a:pt x="601134" y="420008"/>
                </a:lnTo>
                <a:lnTo>
                  <a:pt x="601368" y="419460"/>
                </a:lnTo>
                <a:lnTo>
                  <a:pt x="602046" y="417269"/>
                </a:lnTo>
                <a:lnTo>
                  <a:pt x="602255" y="414556"/>
                </a:lnTo>
                <a:lnTo>
                  <a:pt x="601812" y="414008"/>
                </a:lnTo>
                <a:lnTo>
                  <a:pt x="601368" y="413199"/>
                </a:lnTo>
                <a:lnTo>
                  <a:pt x="601134" y="412939"/>
                </a:lnTo>
                <a:lnTo>
                  <a:pt x="598658" y="411556"/>
                </a:lnTo>
                <a:lnTo>
                  <a:pt x="598423" y="411295"/>
                </a:lnTo>
                <a:lnTo>
                  <a:pt x="597537" y="411034"/>
                </a:lnTo>
                <a:lnTo>
                  <a:pt x="596859" y="411034"/>
                </a:lnTo>
                <a:lnTo>
                  <a:pt x="595738" y="411295"/>
                </a:lnTo>
                <a:lnTo>
                  <a:pt x="595060" y="411556"/>
                </a:lnTo>
                <a:lnTo>
                  <a:pt x="594826" y="411843"/>
                </a:lnTo>
                <a:lnTo>
                  <a:pt x="594148" y="411843"/>
                </a:lnTo>
                <a:lnTo>
                  <a:pt x="593235" y="412651"/>
                </a:lnTo>
                <a:lnTo>
                  <a:pt x="592115" y="413460"/>
                </a:lnTo>
                <a:lnTo>
                  <a:pt x="591202" y="413747"/>
                </a:lnTo>
                <a:lnTo>
                  <a:pt x="590994" y="413747"/>
                </a:lnTo>
                <a:lnTo>
                  <a:pt x="590551" y="414008"/>
                </a:lnTo>
                <a:lnTo>
                  <a:pt x="590316" y="413747"/>
                </a:lnTo>
                <a:lnTo>
                  <a:pt x="590316" y="413460"/>
                </a:lnTo>
                <a:lnTo>
                  <a:pt x="590081" y="413460"/>
                </a:lnTo>
                <a:lnTo>
                  <a:pt x="589638" y="413199"/>
                </a:lnTo>
                <a:lnTo>
                  <a:pt x="589404" y="413199"/>
                </a:lnTo>
                <a:lnTo>
                  <a:pt x="588961" y="413460"/>
                </a:lnTo>
                <a:lnTo>
                  <a:pt x="588517" y="413460"/>
                </a:lnTo>
                <a:lnTo>
                  <a:pt x="588048" y="413460"/>
                </a:lnTo>
                <a:lnTo>
                  <a:pt x="587840" y="413460"/>
                </a:lnTo>
                <a:lnTo>
                  <a:pt x="587605" y="413199"/>
                </a:lnTo>
                <a:lnTo>
                  <a:pt x="587370" y="413199"/>
                </a:lnTo>
                <a:lnTo>
                  <a:pt x="587162" y="412939"/>
                </a:lnTo>
                <a:lnTo>
                  <a:pt x="587162" y="412651"/>
                </a:lnTo>
                <a:lnTo>
                  <a:pt x="586927" y="412391"/>
                </a:lnTo>
                <a:lnTo>
                  <a:pt x="586927" y="412104"/>
                </a:lnTo>
                <a:lnTo>
                  <a:pt x="586693" y="412104"/>
                </a:lnTo>
                <a:lnTo>
                  <a:pt x="586484" y="411843"/>
                </a:lnTo>
                <a:lnTo>
                  <a:pt x="586250" y="411295"/>
                </a:lnTo>
                <a:lnTo>
                  <a:pt x="586250" y="410747"/>
                </a:lnTo>
                <a:lnTo>
                  <a:pt x="586484" y="410486"/>
                </a:lnTo>
                <a:lnTo>
                  <a:pt x="586927" y="409939"/>
                </a:lnTo>
                <a:lnTo>
                  <a:pt x="586927" y="409391"/>
                </a:lnTo>
                <a:lnTo>
                  <a:pt x="586693" y="409130"/>
                </a:lnTo>
                <a:lnTo>
                  <a:pt x="586484" y="408295"/>
                </a:lnTo>
                <a:lnTo>
                  <a:pt x="586484" y="408034"/>
                </a:lnTo>
                <a:lnTo>
                  <a:pt x="586693" y="407748"/>
                </a:lnTo>
                <a:lnTo>
                  <a:pt x="586927" y="407486"/>
                </a:lnTo>
                <a:lnTo>
                  <a:pt x="586927" y="407226"/>
                </a:lnTo>
                <a:lnTo>
                  <a:pt x="587162" y="406678"/>
                </a:lnTo>
                <a:lnTo>
                  <a:pt x="587162" y="406391"/>
                </a:lnTo>
                <a:lnTo>
                  <a:pt x="586484" y="406391"/>
                </a:lnTo>
                <a:lnTo>
                  <a:pt x="586041" y="406130"/>
                </a:lnTo>
                <a:lnTo>
                  <a:pt x="586041" y="405843"/>
                </a:lnTo>
                <a:lnTo>
                  <a:pt x="586041" y="405582"/>
                </a:lnTo>
                <a:lnTo>
                  <a:pt x="585572" y="405321"/>
                </a:lnTo>
                <a:lnTo>
                  <a:pt x="585572" y="405035"/>
                </a:lnTo>
                <a:lnTo>
                  <a:pt x="585363" y="405035"/>
                </a:lnTo>
                <a:lnTo>
                  <a:pt x="585129" y="404487"/>
                </a:lnTo>
                <a:lnTo>
                  <a:pt x="584216" y="404487"/>
                </a:lnTo>
                <a:lnTo>
                  <a:pt x="583538" y="403939"/>
                </a:lnTo>
                <a:lnTo>
                  <a:pt x="583330" y="403678"/>
                </a:lnTo>
                <a:lnTo>
                  <a:pt x="582652" y="403130"/>
                </a:lnTo>
                <a:lnTo>
                  <a:pt x="582418" y="402869"/>
                </a:lnTo>
                <a:lnTo>
                  <a:pt x="579941" y="401774"/>
                </a:lnTo>
                <a:lnTo>
                  <a:pt x="579263" y="401513"/>
                </a:lnTo>
                <a:lnTo>
                  <a:pt x="578143" y="401513"/>
                </a:lnTo>
                <a:lnTo>
                  <a:pt x="576553" y="402035"/>
                </a:lnTo>
                <a:lnTo>
                  <a:pt x="575875" y="402582"/>
                </a:lnTo>
                <a:lnTo>
                  <a:pt x="575432" y="403417"/>
                </a:lnTo>
                <a:lnTo>
                  <a:pt x="574754" y="405321"/>
                </a:lnTo>
                <a:lnTo>
                  <a:pt x="574076" y="406391"/>
                </a:lnTo>
                <a:lnTo>
                  <a:pt x="573398" y="407226"/>
                </a:lnTo>
                <a:lnTo>
                  <a:pt x="572955" y="407748"/>
                </a:lnTo>
                <a:lnTo>
                  <a:pt x="572486" y="408034"/>
                </a:lnTo>
                <a:lnTo>
                  <a:pt x="572278" y="408295"/>
                </a:lnTo>
                <a:lnTo>
                  <a:pt x="571600" y="408582"/>
                </a:lnTo>
                <a:lnTo>
                  <a:pt x="571600" y="408843"/>
                </a:lnTo>
                <a:lnTo>
                  <a:pt x="571157" y="408843"/>
                </a:lnTo>
                <a:lnTo>
                  <a:pt x="570922" y="408582"/>
                </a:lnTo>
                <a:lnTo>
                  <a:pt x="569332" y="408582"/>
                </a:lnTo>
                <a:lnTo>
                  <a:pt x="568446" y="409130"/>
                </a:lnTo>
                <a:lnTo>
                  <a:pt x="568446" y="409391"/>
                </a:lnTo>
                <a:lnTo>
                  <a:pt x="568654" y="410199"/>
                </a:lnTo>
                <a:lnTo>
                  <a:pt x="568654" y="411034"/>
                </a:lnTo>
                <a:lnTo>
                  <a:pt x="568654" y="411295"/>
                </a:lnTo>
                <a:lnTo>
                  <a:pt x="568211" y="411556"/>
                </a:lnTo>
                <a:lnTo>
                  <a:pt x="567299" y="411556"/>
                </a:lnTo>
                <a:lnTo>
                  <a:pt x="567090" y="411034"/>
                </a:lnTo>
                <a:lnTo>
                  <a:pt x="566647" y="411034"/>
                </a:lnTo>
                <a:lnTo>
                  <a:pt x="566178" y="411034"/>
                </a:lnTo>
                <a:lnTo>
                  <a:pt x="565969" y="411295"/>
                </a:lnTo>
                <a:lnTo>
                  <a:pt x="565735" y="411556"/>
                </a:lnTo>
                <a:lnTo>
                  <a:pt x="565735" y="411843"/>
                </a:lnTo>
                <a:lnTo>
                  <a:pt x="566413" y="412939"/>
                </a:lnTo>
                <a:lnTo>
                  <a:pt x="566647" y="413460"/>
                </a:lnTo>
                <a:lnTo>
                  <a:pt x="566413" y="414008"/>
                </a:lnTo>
                <a:lnTo>
                  <a:pt x="566178" y="414556"/>
                </a:lnTo>
                <a:lnTo>
                  <a:pt x="565969" y="414843"/>
                </a:lnTo>
                <a:lnTo>
                  <a:pt x="565735" y="414556"/>
                </a:lnTo>
                <a:lnTo>
                  <a:pt x="565500" y="414295"/>
                </a:lnTo>
                <a:lnTo>
                  <a:pt x="565291" y="413747"/>
                </a:lnTo>
                <a:lnTo>
                  <a:pt x="565057" y="413460"/>
                </a:lnTo>
                <a:lnTo>
                  <a:pt x="564614" y="413460"/>
                </a:lnTo>
                <a:lnTo>
                  <a:pt x="564145" y="414008"/>
                </a:lnTo>
                <a:lnTo>
                  <a:pt x="564145" y="414295"/>
                </a:lnTo>
                <a:lnTo>
                  <a:pt x="564145" y="414843"/>
                </a:lnTo>
                <a:lnTo>
                  <a:pt x="564145" y="415364"/>
                </a:lnTo>
                <a:lnTo>
                  <a:pt x="564145" y="416199"/>
                </a:lnTo>
                <a:lnTo>
                  <a:pt x="563701" y="416460"/>
                </a:lnTo>
                <a:lnTo>
                  <a:pt x="563467" y="416460"/>
                </a:lnTo>
                <a:lnTo>
                  <a:pt x="563258" y="416460"/>
                </a:lnTo>
                <a:lnTo>
                  <a:pt x="563024" y="415912"/>
                </a:lnTo>
                <a:lnTo>
                  <a:pt x="562789" y="415912"/>
                </a:lnTo>
                <a:lnTo>
                  <a:pt x="562580" y="415912"/>
                </a:lnTo>
                <a:lnTo>
                  <a:pt x="562346" y="416199"/>
                </a:lnTo>
                <a:lnTo>
                  <a:pt x="562346" y="417008"/>
                </a:lnTo>
                <a:lnTo>
                  <a:pt x="562346" y="417555"/>
                </a:lnTo>
                <a:lnTo>
                  <a:pt x="561903" y="417817"/>
                </a:lnTo>
                <a:lnTo>
                  <a:pt x="561460" y="418104"/>
                </a:lnTo>
                <a:lnTo>
                  <a:pt x="560990" y="418364"/>
                </a:lnTo>
                <a:lnTo>
                  <a:pt x="560547" y="418912"/>
                </a:lnTo>
                <a:lnTo>
                  <a:pt x="560104" y="419173"/>
                </a:lnTo>
                <a:lnTo>
                  <a:pt x="559870" y="419173"/>
                </a:lnTo>
                <a:lnTo>
                  <a:pt x="559635" y="419173"/>
                </a:lnTo>
                <a:lnTo>
                  <a:pt x="558957" y="419460"/>
                </a:lnTo>
                <a:lnTo>
                  <a:pt x="558514" y="419721"/>
                </a:lnTo>
                <a:lnTo>
                  <a:pt x="557836" y="420008"/>
                </a:lnTo>
                <a:lnTo>
                  <a:pt x="557159" y="420008"/>
                </a:lnTo>
                <a:lnTo>
                  <a:pt x="556481" y="420269"/>
                </a:lnTo>
                <a:lnTo>
                  <a:pt x="556038" y="420008"/>
                </a:lnTo>
                <a:lnTo>
                  <a:pt x="555360" y="419460"/>
                </a:lnTo>
                <a:lnTo>
                  <a:pt x="554682" y="419173"/>
                </a:lnTo>
                <a:lnTo>
                  <a:pt x="553770" y="418912"/>
                </a:lnTo>
                <a:lnTo>
                  <a:pt x="552883" y="418364"/>
                </a:lnTo>
                <a:lnTo>
                  <a:pt x="549495" y="416199"/>
                </a:lnTo>
                <a:lnTo>
                  <a:pt x="549260" y="416199"/>
                </a:lnTo>
                <a:lnTo>
                  <a:pt x="548817" y="416199"/>
                </a:lnTo>
                <a:lnTo>
                  <a:pt x="548374" y="416199"/>
                </a:lnTo>
                <a:lnTo>
                  <a:pt x="547905" y="416199"/>
                </a:lnTo>
                <a:lnTo>
                  <a:pt x="547227" y="416199"/>
                </a:lnTo>
                <a:lnTo>
                  <a:pt x="546106" y="415912"/>
                </a:lnTo>
                <a:lnTo>
                  <a:pt x="545428" y="415364"/>
                </a:lnTo>
                <a:lnTo>
                  <a:pt x="544985" y="414843"/>
                </a:lnTo>
                <a:lnTo>
                  <a:pt x="544751" y="414556"/>
                </a:lnTo>
                <a:lnTo>
                  <a:pt x="544308" y="413747"/>
                </a:lnTo>
                <a:lnTo>
                  <a:pt x="544308" y="413460"/>
                </a:lnTo>
                <a:lnTo>
                  <a:pt x="544542" y="412939"/>
                </a:lnTo>
                <a:lnTo>
                  <a:pt x="544751" y="412104"/>
                </a:lnTo>
                <a:lnTo>
                  <a:pt x="544985" y="411843"/>
                </a:lnTo>
                <a:lnTo>
                  <a:pt x="545220" y="411843"/>
                </a:lnTo>
                <a:lnTo>
                  <a:pt x="545663" y="412391"/>
                </a:lnTo>
                <a:lnTo>
                  <a:pt x="545898" y="412651"/>
                </a:lnTo>
                <a:lnTo>
                  <a:pt x="546575" y="412651"/>
                </a:lnTo>
                <a:lnTo>
                  <a:pt x="547018" y="412104"/>
                </a:lnTo>
                <a:lnTo>
                  <a:pt x="547227" y="411556"/>
                </a:lnTo>
                <a:lnTo>
                  <a:pt x="547696" y="410199"/>
                </a:lnTo>
                <a:lnTo>
                  <a:pt x="547696" y="409652"/>
                </a:lnTo>
                <a:lnTo>
                  <a:pt x="547696" y="408843"/>
                </a:lnTo>
                <a:lnTo>
                  <a:pt x="547696" y="408582"/>
                </a:lnTo>
                <a:lnTo>
                  <a:pt x="547462" y="408582"/>
                </a:lnTo>
                <a:lnTo>
                  <a:pt x="546575" y="408843"/>
                </a:lnTo>
                <a:lnTo>
                  <a:pt x="546341" y="408843"/>
                </a:lnTo>
                <a:lnTo>
                  <a:pt x="545663" y="408582"/>
                </a:lnTo>
                <a:lnTo>
                  <a:pt x="545428" y="408295"/>
                </a:lnTo>
                <a:lnTo>
                  <a:pt x="545428" y="408034"/>
                </a:lnTo>
                <a:lnTo>
                  <a:pt x="545428" y="407748"/>
                </a:lnTo>
                <a:lnTo>
                  <a:pt x="545663" y="407748"/>
                </a:lnTo>
                <a:lnTo>
                  <a:pt x="546341" y="407226"/>
                </a:lnTo>
                <a:lnTo>
                  <a:pt x="547018" y="406678"/>
                </a:lnTo>
                <a:lnTo>
                  <a:pt x="547227" y="405843"/>
                </a:lnTo>
                <a:lnTo>
                  <a:pt x="548582" y="402035"/>
                </a:lnTo>
                <a:lnTo>
                  <a:pt x="548582" y="401774"/>
                </a:lnTo>
                <a:lnTo>
                  <a:pt x="548374" y="401513"/>
                </a:lnTo>
                <a:lnTo>
                  <a:pt x="547696" y="401774"/>
                </a:lnTo>
                <a:lnTo>
                  <a:pt x="547462" y="401774"/>
                </a:lnTo>
                <a:lnTo>
                  <a:pt x="547227" y="401513"/>
                </a:lnTo>
                <a:lnTo>
                  <a:pt x="546575" y="401226"/>
                </a:lnTo>
                <a:lnTo>
                  <a:pt x="546106" y="400417"/>
                </a:lnTo>
                <a:lnTo>
                  <a:pt x="545663" y="399608"/>
                </a:lnTo>
                <a:lnTo>
                  <a:pt x="545428" y="399608"/>
                </a:lnTo>
                <a:lnTo>
                  <a:pt x="544985" y="399608"/>
                </a:lnTo>
                <a:lnTo>
                  <a:pt x="544542" y="400130"/>
                </a:lnTo>
                <a:lnTo>
                  <a:pt x="544073" y="400417"/>
                </a:lnTo>
                <a:lnTo>
                  <a:pt x="542717" y="400678"/>
                </a:lnTo>
                <a:lnTo>
                  <a:pt x="542066" y="400965"/>
                </a:lnTo>
                <a:lnTo>
                  <a:pt x="540475" y="401226"/>
                </a:lnTo>
                <a:lnTo>
                  <a:pt x="539563" y="401226"/>
                </a:lnTo>
                <a:lnTo>
                  <a:pt x="538208" y="401226"/>
                </a:lnTo>
                <a:lnTo>
                  <a:pt x="536644" y="400965"/>
                </a:lnTo>
                <a:lnTo>
                  <a:pt x="533698" y="400130"/>
                </a:lnTo>
                <a:lnTo>
                  <a:pt x="533490" y="399870"/>
                </a:lnTo>
                <a:lnTo>
                  <a:pt x="533020" y="399608"/>
                </a:lnTo>
                <a:lnTo>
                  <a:pt x="533698" y="399061"/>
                </a:lnTo>
                <a:lnTo>
                  <a:pt x="533020" y="397965"/>
                </a:lnTo>
                <a:lnTo>
                  <a:pt x="531900" y="397417"/>
                </a:lnTo>
                <a:lnTo>
                  <a:pt x="531222" y="396061"/>
                </a:lnTo>
                <a:lnTo>
                  <a:pt x="531456" y="395513"/>
                </a:lnTo>
                <a:lnTo>
                  <a:pt x="531900" y="395513"/>
                </a:lnTo>
                <a:lnTo>
                  <a:pt x="532577" y="396061"/>
                </a:lnTo>
                <a:lnTo>
                  <a:pt x="533490" y="395513"/>
                </a:lnTo>
                <a:lnTo>
                  <a:pt x="533490" y="394965"/>
                </a:lnTo>
                <a:lnTo>
                  <a:pt x="531900" y="394157"/>
                </a:lnTo>
                <a:lnTo>
                  <a:pt x="530335" y="392252"/>
                </a:lnTo>
                <a:lnTo>
                  <a:pt x="529866" y="391705"/>
                </a:lnTo>
                <a:lnTo>
                  <a:pt x="529658" y="390870"/>
                </a:lnTo>
                <a:lnTo>
                  <a:pt x="529423" y="390061"/>
                </a:lnTo>
                <a:lnTo>
                  <a:pt x="529423" y="389801"/>
                </a:lnTo>
                <a:lnTo>
                  <a:pt x="529658" y="389253"/>
                </a:lnTo>
                <a:lnTo>
                  <a:pt x="530544" y="388418"/>
                </a:lnTo>
                <a:lnTo>
                  <a:pt x="531222" y="387609"/>
                </a:lnTo>
                <a:lnTo>
                  <a:pt x="531900" y="386801"/>
                </a:lnTo>
                <a:lnTo>
                  <a:pt x="532369" y="385966"/>
                </a:lnTo>
                <a:lnTo>
                  <a:pt x="532577" y="385157"/>
                </a:lnTo>
                <a:lnTo>
                  <a:pt x="532812" y="384348"/>
                </a:lnTo>
                <a:lnTo>
                  <a:pt x="532812" y="383514"/>
                </a:lnTo>
                <a:lnTo>
                  <a:pt x="532577" y="383253"/>
                </a:lnTo>
                <a:lnTo>
                  <a:pt x="532134" y="383253"/>
                </a:lnTo>
                <a:lnTo>
                  <a:pt x="531691" y="383253"/>
                </a:lnTo>
                <a:lnTo>
                  <a:pt x="531456" y="382705"/>
                </a:lnTo>
                <a:lnTo>
                  <a:pt x="531691" y="381897"/>
                </a:lnTo>
                <a:lnTo>
                  <a:pt x="531691" y="381062"/>
                </a:lnTo>
                <a:lnTo>
                  <a:pt x="530779" y="380253"/>
                </a:lnTo>
                <a:lnTo>
                  <a:pt x="530335" y="380253"/>
                </a:lnTo>
                <a:lnTo>
                  <a:pt x="529189" y="380253"/>
                </a:lnTo>
                <a:lnTo>
                  <a:pt x="528511" y="380801"/>
                </a:lnTo>
                <a:lnTo>
                  <a:pt x="527833" y="381348"/>
                </a:lnTo>
                <a:lnTo>
                  <a:pt x="527625" y="381897"/>
                </a:lnTo>
                <a:lnTo>
                  <a:pt x="527181" y="382444"/>
                </a:lnTo>
                <a:lnTo>
                  <a:pt x="525826" y="384348"/>
                </a:lnTo>
                <a:lnTo>
                  <a:pt x="525591" y="384609"/>
                </a:lnTo>
                <a:lnTo>
                  <a:pt x="524236" y="385444"/>
                </a:lnTo>
                <a:lnTo>
                  <a:pt x="521994" y="385157"/>
                </a:lnTo>
                <a:lnTo>
                  <a:pt x="520847" y="385157"/>
                </a:lnTo>
                <a:lnTo>
                  <a:pt x="520638" y="384896"/>
                </a:lnTo>
                <a:lnTo>
                  <a:pt x="519283" y="384348"/>
                </a:lnTo>
                <a:lnTo>
                  <a:pt x="518371" y="384062"/>
                </a:lnTo>
                <a:lnTo>
                  <a:pt x="517693" y="382966"/>
                </a:lnTo>
                <a:lnTo>
                  <a:pt x="516572" y="382966"/>
                </a:lnTo>
                <a:lnTo>
                  <a:pt x="515659" y="383253"/>
                </a:lnTo>
                <a:lnTo>
                  <a:pt x="514773" y="383514"/>
                </a:lnTo>
                <a:lnTo>
                  <a:pt x="514304" y="383253"/>
                </a:lnTo>
                <a:lnTo>
                  <a:pt x="513861" y="383253"/>
                </a:lnTo>
                <a:lnTo>
                  <a:pt x="513627" y="383253"/>
                </a:lnTo>
                <a:lnTo>
                  <a:pt x="513418" y="383253"/>
                </a:lnTo>
                <a:lnTo>
                  <a:pt x="513183" y="382966"/>
                </a:lnTo>
                <a:lnTo>
                  <a:pt x="512949" y="382966"/>
                </a:lnTo>
                <a:lnTo>
                  <a:pt x="512505" y="383253"/>
                </a:lnTo>
                <a:lnTo>
                  <a:pt x="512297" y="383253"/>
                </a:lnTo>
                <a:lnTo>
                  <a:pt x="510707" y="382966"/>
                </a:lnTo>
                <a:lnTo>
                  <a:pt x="510029" y="382705"/>
                </a:lnTo>
                <a:lnTo>
                  <a:pt x="507996" y="381348"/>
                </a:lnTo>
                <a:lnTo>
                  <a:pt x="507787" y="380801"/>
                </a:lnTo>
                <a:lnTo>
                  <a:pt x="507318" y="380514"/>
                </a:lnTo>
                <a:lnTo>
                  <a:pt x="504842" y="380253"/>
                </a:lnTo>
                <a:lnTo>
                  <a:pt x="503252" y="379705"/>
                </a:lnTo>
                <a:lnTo>
                  <a:pt x="503043" y="379966"/>
                </a:lnTo>
                <a:lnTo>
                  <a:pt x="502809" y="379966"/>
                </a:lnTo>
                <a:lnTo>
                  <a:pt x="502365" y="380514"/>
                </a:lnTo>
                <a:lnTo>
                  <a:pt x="502131" y="380801"/>
                </a:lnTo>
                <a:lnTo>
                  <a:pt x="501688" y="380801"/>
                </a:lnTo>
                <a:lnTo>
                  <a:pt x="501245" y="380801"/>
                </a:lnTo>
                <a:lnTo>
                  <a:pt x="501010" y="381348"/>
                </a:lnTo>
                <a:lnTo>
                  <a:pt x="501010" y="381610"/>
                </a:lnTo>
                <a:lnTo>
                  <a:pt x="500567" y="381897"/>
                </a:lnTo>
                <a:lnTo>
                  <a:pt x="500775" y="382444"/>
                </a:lnTo>
                <a:lnTo>
                  <a:pt x="501010" y="382444"/>
                </a:lnTo>
                <a:lnTo>
                  <a:pt x="501245" y="382705"/>
                </a:lnTo>
                <a:lnTo>
                  <a:pt x="501453" y="382966"/>
                </a:lnTo>
                <a:lnTo>
                  <a:pt x="501453" y="383253"/>
                </a:lnTo>
                <a:lnTo>
                  <a:pt x="501245" y="383253"/>
                </a:lnTo>
                <a:lnTo>
                  <a:pt x="501010" y="383514"/>
                </a:lnTo>
                <a:lnTo>
                  <a:pt x="500775" y="383253"/>
                </a:lnTo>
                <a:lnTo>
                  <a:pt x="500567" y="382966"/>
                </a:lnTo>
                <a:lnTo>
                  <a:pt x="499889" y="383253"/>
                </a:lnTo>
                <a:lnTo>
                  <a:pt x="499211" y="384348"/>
                </a:lnTo>
                <a:lnTo>
                  <a:pt x="499420" y="384609"/>
                </a:lnTo>
                <a:lnTo>
                  <a:pt x="499420" y="386801"/>
                </a:lnTo>
                <a:lnTo>
                  <a:pt x="499211" y="387348"/>
                </a:lnTo>
                <a:lnTo>
                  <a:pt x="498977" y="387609"/>
                </a:lnTo>
                <a:lnTo>
                  <a:pt x="498534" y="387061"/>
                </a:lnTo>
                <a:lnTo>
                  <a:pt x="498299" y="387061"/>
                </a:lnTo>
                <a:lnTo>
                  <a:pt x="498090" y="387348"/>
                </a:lnTo>
                <a:lnTo>
                  <a:pt x="498090" y="387609"/>
                </a:lnTo>
                <a:lnTo>
                  <a:pt x="498299" y="388157"/>
                </a:lnTo>
                <a:lnTo>
                  <a:pt x="498090" y="388966"/>
                </a:lnTo>
                <a:lnTo>
                  <a:pt x="497621" y="389513"/>
                </a:lnTo>
                <a:lnTo>
                  <a:pt x="497412" y="389513"/>
                </a:lnTo>
                <a:lnTo>
                  <a:pt x="496943" y="389513"/>
                </a:lnTo>
                <a:lnTo>
                  <a:pt x="496735" y="389513"/>
                </a:lnTo>
                <a:lnTo>
                  <a:pt x="496500" y="389253"/>
                </a:lnTo>
                <a:lnTo>
                  <a:pt x="496057" y="389253"/>
                </a:lnTo>
                <a:lnTo>
                  <a:pt x="495588" y="389253"/>
                </a:lnTo>
                <a:lnTo>
                  <a:pt x="494702" y="389513"/>
                </a:lnTo>
                <a:lnTo>
                  <a:pt x="494467" y="390061"/>
                </a:lnTo>
                <a:lnTo>
                  <a:pt x="494232" y="390609"/>
                </a:lnTo>
                <a:lnTo>
                  <a:pt x="494024" y="390870"/>
                </a:lnTo>
                <a:lnTo>
                  <a:pt x="492225" y="390870"/>
                </a:lnTo>
                <a:lnTo>
                  <a:pt x="491078" y="391966"/>
                </a:lnTo>
                <a:lnTo>
                  <a:pt x="490401" y="392252"/>
                </a:lnTo>
                <a:lnTo>
                  <a:pt x="489957" y="392252"/>
                </a:lnTo>
                <a:lnTo>
                  <a:pt x="487924" y="390870"/>
                </a:lnTo>
                <a:lnTo>
                  <a:pt x="485448" y="387896"/>
                </a:lnTo>
                <a:lnTo>
                  <a:pt x="485005" y="387348"/>
                </a:lnTo>
                <a:lnTo>
                  <a:pt x="484535" y="386253"/>
                </a:lnTo>
                <a:lnTo>
                  <a:pt x="482971" y="384896"/>
                </a:lnTo>
                <a:lnTo>
                  <a:pt x="482528" y="384896"/>
                </a:lnTo>
                <a:lnTo>
                  <a:pt x="482294" y="384609"/>
                </a:lnTo>
                <a:lnTo>
                  <a:pt x="482059" y="384348"/>
                </a:lnTo>
                <a:lnTo>
                  <a:pt x="481850" y="384348"/>
                </a:lnTo>
                <a:lnTo>
                  <a:pt x="481850" y="384062"/>
                </a:lnTo>
                <a:lnTo>
                  <a:pt x="481850" y="383801"/>
                </a:lnTo>
                <a:lnTo>
                  <a:pt x="482059" y="383514"/>
                </a:lnTo>
                <a:lnTo>
                  <a:pt x="482294" y="383801"/>
                </a:lnTo>
                <a:lnTo>
                  <a:pt x="482528" y="383801"/>
                </a:lnTo>
                <a:lnTo>
                  <a:pt x="482737" y="383801"/>
                </a:lnTo>
                <a:lnTo>
                  <a:pt x="482971" y="383801"/>
                </a:lnTo>
                <a:lnTo>
                  <a:pt x="482971" y="383253"/>
                </a:lnTo>
                <a:lnTo>
                  <a:pt x="482971" y="382966"/>
                </a:lnTo>
                <a:lnTo>
                  <a:pt x="482737" y="382966"/>
                </a:lnTo>
                <a:lnTo>
                  <a:pt x="481850" y="382966"/>
                </a:lnTo>
                <a:lnTo>
                  <a:pt x="481173" y="382444"/>
                </a:lnTo>
                <a:lnTo>
                  <a:pt x="480495" y="381348"/>
                </a:lnTo>
                <a:lnTo>
                  <a:pt x="480026" y="380801"/>
                </a:lnTo>
                <a:lnTo>
                  <a:pt x="479140" y="380514"/>
                </a:lnTo>
                <a:lnTo>
                  <a:pt x="477549" y="379444"/>
                </a:lnTo>
                <a:lnTo>
                  <a:pt x="477106" y="379444"/>
                </a:lnTo>
                <a:lnTo>
                  <a:pt x="476663" y="379705"/>
                </a:lnTo>
                <a:lnTo>
                  <a:pt x="476429" y="379705"/>
                </a:lnTo>
                <a:lnTo>
                  <a:pt x="476194" y="379966"/>
                </a:lnTo>
                <a:lnTo>
                  <a:pt x="475751" y="379966"/>
                </a:lnTo>
                <a:lnTo>
                  <a:pt x="475516" y="379966"/>
                </a:lnTo>
                <a:lnTo>
                  <a:pt x="475308" y="379705"/>
                </a:lnTo>
                <a:lnTo>
                  <a:pt x="473718" y="379157"/>
                </a:lnTo>
                <a:lnTo>
                  <a:pt x="472831" y="378897"/>
                </a:lnTo>
                <a:lnTo>
                  <a:pt x="472362" y="378897"/>
                </a:lnTo>
                <a:lnTo>
                  <a:pt x="472154" y="379157"/>
                </a:lnTo>
                <a:lnTo>
                  <a:pt x="471476" y="379705"/>
                </a:lnTo>
                <a:lnTo>
                  <a:pt x="469208" y="381610"/>
                </a:lnTo>
                <a:lnTo>
                  <a:pt x="468973" y="381897"/>
                </a:lnTo>
                <a:lnTo>
                  <a:pt x="468530" y="382157"/>
                </a:lnTo>
                <a:lnTo>
                  <a:pt x="468322" y="382444"/>
                </a:lnTo>
                <a:lnTo>
                  <a:pt x="467852" y="382966"/>
                </a:lnTo>
                <a:lnTo>
                  <a:pt x="467409" y="382966"/>
                </a:lnTo>
                <a:lnTo>
                  <a:pt x="467175" y="382966"/>
                </a:lnTo>
                <a:lnTo>
                  <a:pt x="466732" y="382705"/>
                </a:lnTo>
                <a:lnTo>
                  <a:pt x="466497" y="382705"/>
                </a:lnTo>
                <a:lnTo>
                  <a:pt x="466054" y="382705"/>
                </a:lnTo>
                <a:lnTo>
                  <a:pt x="465611" y="383253"/>
                </a:lnTo>
                <a:lnTo>
                  <a:pt x="465376" y="383253"/>
                </a:lnTo>
                <a:lnTo>
                  <a:pt x="465142" y="382966"/>
                </a:lnTo>
                <a:lnTo>
                  <a:pt x="465142" y="382705"/>
                </a:lnTo>
                <a:lnTo>
                  <a:pt x="464933" y="382705"/>
                </a:lnTo>
                <a:lnTo>
                  <a:pt x="464933" y="382444"/>
                </a:lnTo>
                <a:lnTo>
                  <a:pt x="464698" y="382444"/>
                </a:lnTo>
                <a:lnTo>
                  <a:pt x="464255" y="382705"/>
                </a:lnTo>
                <a:lnTo>
                  <a:pt x="464021" y="382705"/>
                </a:lnTo>
                <a:lnTo>
                  <a:pt x="463577" y="382705"/>
                </a:lnTo>
                <a:lnTo>
                  <a:pt x="463343" y="382705"/>
                </a:lnTo>
                <a:lnTo>
                  <a:pt x="463134" y="382705"/>
                </a:lnTo>
                <a:lnTo>
                  <a:pt x="462900" y="382705"/>
                </a:lnTo>
                <a:lnTo>
                  <a:pt x="462665" y="382966"/>
                </a:lnTo>
                <a:lnTo>
                  <a:pt x="462665" y="383253"/>
                </a:lnTo>
                <a:lnTo>
                  <a:pt x="462457" y="383801"/>
                </a:lnTo>
                <a:lnTo>
                  <a:pt x="462222" y="384062"/>
                </a:lnTo>
                <a:lnTo>
                  <a:pt x="461310" y="384062"/>
                </a:lnTo>
                <a:lnTo>
                  <a:pt x="460867" y="384062"/>
                </a:lnTo>
                <a:lnTo>
                  <a:pt x="460632" y="384062"/>
                </a:lnTo>
                <a:lnTo>
                  <a:pt x="460189" y="383801"/>
                </a:lnTo>
                <a:lnTo>
                  <a:pt x="460189" y="383514"/>
                </a:lnTo>
                <a:lnTo>
                  <a:pt x="460189" y="382966"/>
                </a:lnTo>
                <a:lnTo>
                  <a:pt x="459954" y="382966"/>
                </a:lnTo>
                <a:lnTo>
                  <a:pt x="459511" y="382444"/>
                </a:lnTo>
                <a:lnTo>
                  <a:pt x="458156" y="382157"/>
                </a:lnTo>
                <a:lnTo>
                  <a:pt x="457034" y="381348"/>
                </a:lnTo>
                <a:lnTo>
                  <a:pt x="456800" y="381610"/>
                </a:lnTo>
                <a:lnTo>
                  <a:pt x="456357" y="381610"/>
                </a:lnTo>
                <a:lnTo>
                  <a:pt x="455914" y="381062"/>
                </a:lnTo>
                <a:lnTo>
                  <a:pt x="455444" y="380253"/>
                </a:lnTo>
                <a:lnTo>
                  <a:pt x="455236" y="379966"/>
                </a:lnTo>
                <a:lnTo>
                  <a:pt x="454558" y="379705"/>
                </a:lnTo>
                <a:lnTo>
                  <a:pt x="454324" y="379705"/>
                </a:lnTo>
                <a:lnTo>
                  <a:pt x="452525" y="379157"/>
                </a:lnTo>
                <a:lnTo>
                  <a:pt x="452290" y="379157"/>
                </a:lnTo>
                <a:lnTo>
                  <a:pt x="452290" y="379705"/>
                </a:lnTo>
                <a:lnTo>
                  <a:pt x="451847" y="379966"/>
                </a:lnTo>
                <a:lnTo>
                  <a:pt x="451404" y="379705"/>
                </a:lnTo>
                <a:lnTo>
                  <a:pt x="451169" y="379705"/>
                </a:lnTo>
                <a:lnTo>
                  <a:pt x="450935" y="379705"/>
                </a:lnTo>
                <a:lnTo>
                  <a:pt x="450726" y="379444"/>
                </a:lnTo>
                <a:lnTo>
                  <a:pt x="450492" y="379444"/>
                </a:lnTo>
                <a:lnTo>
                  <a:pt x="450257" y="379444"/>
                </a:lnTo>
                <a:lnTo>
                  <a:pt x="450049" y="379157"/>
                </a:lnTo>
                <a:lnTo>
                  <a:pt x="449814" y="379157"/>
                </a:lnTo>
                <a:lnTo>
                  <a:pt x="449579" y="379444"/>
                </a:lnTo>
                <a:lnTo>
                  <a:pt x="449579" y="380514"/>
                </a:lnTo>
                <a:lnTo>
                  <a:pt x="449371" y="380801"/>
                </a:lnTo>
                <a:lnTo>
                  <a:pt x="449136" y="380801"/>
                </a:lnTo>
                <a:lnTo>
                  <a:pt x="448459" y="380801"/>
                </a:lnTo>
                <a:lnTo>
                  <a:pt x="448015" y="380253"/>
                </a:lnTo>
                <a:lnTo>
                  <a:pt x="447781" y="379966"/>
                </a:lnTo>
                <a:lnTo>
                  <a:pt x="448015" y="379444"/>
                </a:lnTo>
                <a:lnTo>
                  <a:pt x="448250" y="379157"/>
                </a:lnTo>
                <a:lnTo>
                  <a:pt x="448250" y="378897"/>
                </a:lnTo>
                <a:lnTo>
                  <a:pt x="448015" y="378610"/>
                </a:lnTo>
                <a:lnTo>
                  <a:pt x="447781" y="378349"/>
                </a:lnTo>
                <a:lnTo>
                  <a:pt x="447572" y="378349"/>
                </a:lnTo>
                <a:lnTo>
                  <a:pt x="447103" y="378610"/>
                </a:lnTo>
                <a:lnTo>
                  <a:pt x="446660" y="378349"/>
                </a:lnTo>
                <a:lnTo>
                  <a:pt x="446217" y="378349"/>
                </a:lnTo>
                <a:lnTo>
                  <a:pt x="445982" y="377801"/>
                </a:lnTo>
                <a:lnTo>
                  <a:pt x="443949" y="377253"/>
                </a:lnTo>
                <a:lnTo>
                  <a:pt x="443063" y="376705"/>
                </a:lnTo>
                <a:lnTo>
                  <a:pt x="442828" y="376445"/>
                </a:lnTo>
                <a:lnTo>
                  <a:pt x="442593" y="376157"/>
                </a:lnTo>
                <a:lnTo>
                  <a:pt x="442593" y="375897"/>
                </a:lnTo>
                <a:lnTo>
                  <a:pt x="442150" y="375349"/>
                </a:lnTo>
                <a:lnTo>
                  <a:pt x="441916" y="375062"/>
                </a:lnTo>
                <a:lnTo>
                  <a:pt x="440560" y="373706"/>
                </a:lnTo>
                <a:lnTo>
                  <a:pt x="439674" y="372610"/>
                </a:lnTo>
                <a:lnTo>
                  <a:pt x="439439" y="372610"/>
                </a:lnTo>
                <a:lnTo>
                  <a:pt x="438761" y="372349"/>
                </a:lnTo>
                <a:lnTo>
                  <a:pt x="438553" y="372610"/>
                </a:lnTo>
                <a:lnTo>
                  <a:pt x="438318" y="372610"/>
                </a:lnTo>
                <a:lnTo>
                  <a:pt x="438318" y="373419"/>
                </a:lnTo>
                <a:lnTo>
                  <a:pt x="438318" y="373706"/>
                </a:lnTo>
                <a:lnTo>
                  <a:pt x="437875" y="373966"/>
                </a:lnTo>
                <a:lnTo>
                  <a:pt x="437641" y="373966"/>
                </a:lnTo>
                <a:lnTo>
                  <a:pt x="436963" y="373706"/>
                </a:lnTo>
                <a:lnTo>
                  <a:pt x="436728" y="373419"/>
                </a:lnTo>
                <a:lnTo>
                  <a:pt x="436520" y="372897"/>
                </a:lnTo>
                <a:lnTo>
                  <a:pt x="436285" y="371801"/>
                </a:lnTo>
                <a:lnTo>
                  <a:pt x="435607" y="371514"/>
                </a:lnTo>
                <a:lnTo>
                  <a:pt x="435164" y="371253"/>
                </a:lnTo>
                <a:lnTo>
                  <a:pt x="434043" y="371801"/>
                </a:lnTo>
                <a:lnTo>
                  <a:pt x="433809" y="372349"/>
                </a:lnTo>
                <a:lnTo>
                  <a:pt x="433809" y="373158"/>
                </a:lnTo>
                <a:lnTo>
                  <a:pt x="433574" y="373419"/>
                </a:lnTo>
                <a:lnTo>
                  <a:pt x="432688" y="373706"/>
                </a:lnTo>
                <a:lnTo>
                  <a:pt x="431098" y="373419"/>
                </a:lnTo>
                <a:lnTo>
                  <a:pt x="430186" y="373419"/>
                </a:lnTo>
                <a:lnTo>
                  <a:pt x="429977" y="373706"/>
                </a:lnTo>
                <a:lnTo>
                  <a:pt x="429742" y="373966"/>
                </a:lnTo>
                <a:lnTo>
                  <a:pt x="429534" y="374514"/>
                </a:lnTo>
                <a:lnTo>
                  <a:pt x="428856" y="374514"/>
                </a:lnTo>
                <a:lnTo>
                  <a:pt x="427944" y="374253"/>
                </a:lnTo>
                <a:lnTo>
                  <a:pt x="427709" y="373966"/>
                </a:lnTo>
                <a:lnTo>
                  <a:pt x="427709" y="373706"/>
                </a:lnTo>
                <a:lnTo>
                  <a:pt x="427031" y="373158"/>
                </a:lnTo>
                <a:lnTo>
                  <a:pt x="425910" y="372610"/>
                </a:lnTo>
                <a:lnTo>
                  <a:pt x="425467" y="372610"/>
                </a:lnTo>
                <a:lnTo>
                  <a:pt x="425024" y="372897"/>
                </a:lnTo>
                <a:lnTo>
                  <a:pt x="424555" y="373158"/>
                </a:lnTo>
                <a:lnTo>
                  <a:pt x="424112" y="372897"/>
                </a:lnTo>
                <a:lnTo>
                  <a:pt x="423877" y="372610"/>
                </a:lnTo>
                <a:lnTo>
                  <a:pt x="423669" y="372897"/>
                </a:lnTo>
                <a:lnTo>
                  <a:pt x="423434" y="373158"/>
                </a:lnTo>
                <a:lnTo>
                  <a:pt x="423199" y="373419"/>
                </a:lnTo>
                <a:lnTo>
                  <a:pt x="422756" y="373706"/>
                </a:lnTo>
                <a:lnTo>
                  <a:pt x="422313" y="373419"/>
                </a:lnTo>
                <a:lnTo>
                  <a:pt x="421844" y="373419"/>
                </a:lnTo>
                <a:lnTo>
                  <a:pt x="421401" y="373706"/>
                </a:lnTo>
                <a:lnTo>
                  <a:pt x="421166" y="373966"/>
                </a:lnTo>
                <a:lnTo>
                  <a:pt x="420489" y="373706"/>
                </a:lnTo>
                <a:lnTo>
                  <a:pt x="420045" y="373706"/>
                </a:lnTo>
                <a:lnTo>
                  <a:pt x="420045" y="373419"/>
                </a:lnTo>
                <a:lnTo>
                  <a:pt x="419837" y="373158"/>
                </a:lnTo>
                <a:lnTo>
                  <a:pt x="419837" y="372897"/>
                </a:lnTo>
                <a:lnTo>
                  <a:pt x="420045" y="372610"/>
                </a:lnTo>
                <a:lnTo>
                  <a:pt x="420280" y="372349"/>
                </a:lnTo>
                <a:lnTo>
                  <a:pt x="420489" y="372062"/>
                </a:lnTo>
                <a:lnTo>
                  <a:pt x="420280" y="371801"/>
                </a:lnTo>
                <a:lnTo>
                  <a:pt x="420045" y="371801"/>
                </a:lnTo>
                <a:lnTo>
                  <a:pt x="419837" y="371514"/>
                </a:lnTo>
                <a:lnTo>
                  <a:pt x="419159" y="371801"/>
                </a:lnTo>
                <a:lnTo>
                  <a:pt x="418924" y="372062"/>
                </a:lnTo>
                <a:lnTo>
                  <a:pt x="418690" y="372062"/>
                </a:lnTo>
                <a:lnTo>
                  <a:pt x="418690" y="372349"/>
                </a:lnTo>
                <a:lnTo>
                  <a:pt x="418481" y="372349"/>
                </a:lnTo>
                <a:lnTo>
                  <a:pt x="418247" y="372897"/>
                </a:lnTo>
                <a:lnTo>
                  <a:pt x="417804" y="373158"/>
                </a:lnTo>
                <a:lnTo>
                  <a:pt x="417126" y="373158"/>
                </a:lnTo>
                <a:lnTo>
                  <a:pt x="416891" y="373158"/>
                </a:lnTo>
                <a:lnTo>
                  <a:pt x="413737" y="372349"/>
                </a:lnTo>
                <a:lnTo>
                  <a:pt x="413294" y="372062"/>
                </a:lnTo>
                <a:lnTo>
                  <a:pt x="413294" y="371801"/>
                </a:lnTo>
                <a:lnTo>
                  <a:pt x="413294" y="371253"/>
                </a:lnTo>
                <a:lnTo>
                  <a:pt x="413502" y="370706"/>
                </a:lnTo>
                <a:lnTo>
                  <a:pt x="413502" y="370419"/>
                </a:lnTo>
                <a:lnTo>
                  <a:pt x="413502" y="369871"/>
                </a:lnTo>
                <a:lnTo>
                  <a:pt x="413059" y="369062"/>
                </a:lnTo>
                <a:lnTo>
                  <a:pt x="412825" y="368515"/>
                </a:lnTo>
                <a:lnTo>
                  <a:pt x="413502" y="366871"/>
                </a:lnTo>
                <a:lnTo>
                  <a:pt x="412825" y="366062"/>
                </a:lnTo>
                <a:lnTo>
                  <a:pt x="413059" y="364706"/>
                </a:lnTo>
                <a:lnTo>
                  <a:pt x="412825" y="363610"/>
                </a:lnTo>
                <a:lnTo>
                  <a:pt x="412381" y="363610"/>
                </a:lnTo>
                <a:lnTo>
                  <a:pt x="411704" y="363323"/>
                </a:lnTo>
                <a:lnTo>
                  <a:pt x="411261" y="361967"/>
                </a:lnTo>
                <a:lnTo>
                  <a:pt x="411469" y="360871"/>
                </a:lnTo>
                <a:lnTo>
                  <a:pt x="411261" y="360324"/>
                </a:lnTo>
                <a:lnTo>
                  <a:pt x="411026" y="359776"/>
                </a:lnTo>
                <a:lnTo>
                  <a:pt x="411704" y="358967"/>
                </a:lnTo>
                <a:lnTo>
                  <a:pt x="411938" y="358419"/>
                </a:lnTo>
                <a:lnTo>
                  <a:pt x="411469" y="357871"/>
                </a:lnTo>
                <a:lnTo>
                  <a:pt x="411261" y="357037"/>
                </a:lnTo>
                <a:lnTo>
                  <a:pt x="411261" y="356228"/>
                </a:lnTo>
                <a:lnTo>
                  <a:pt x="411469" y="356228"/>
                </a:lnTo>
                <a:lnTo>
                  <a:pt x="411704" y="355941"/>
                </a:lnTo>
                <a:lnTo>
                  <a:pt x="411026" y="355680"/>
                </a:lnTo>
                <a:lnTo>
                  <a:pt x="410583" y="355680"/>
                </a:lnTo>
                <a:lnTo>
                  <a:pt x="410140" y="355941"/>
                </a:lnTo>
                <a:lnTo>
                  <a:pt x="409462" y="356228"/>
                </a:lnTo>
                <a:lnTo>
                  <a:pt x="408784" y="355680"/>
                </a:lnTo>
                <a:lnTo>
                  <a:pt x="409462" y="354585"/>
                </a:lnTo>
                <a:lnTo>
                  <a:pt x="408784" y="354037"/>
                </a:lnTo>
                <a:lnTo>
                  <a:pt x="408784" y="353776"/>
                </a:lnTo>
                <a:lnTo>
                  <a:pt x="408784" y="353489"/>
                </a:lnTo>
                <a:lnTo>
                  <a:pt x="408550" y="353489"/>
                </a:lnTo>
                <a:lnTo>
                  <a:pt x="408550" y="352941"/>
                </a:lnTo>
                <a:lnTo>
                  <a:pt x="408550" y="352680"/>
                </a:lnTo>
                <a:lnTo>
                  <a:pt x="408550" y="352393"/>
                </a:lnTo>
                <a:lnTo>
                  <a:pt x="408107" y="352680"/>
                </a:lnTo>
                <a:lnTo>
                  <a:pt x="407872" y="352680"/>
                </a:lnTo>
                <a:lnTo>
                  <a:pt x="407637" y="352680"/>
                </a:lnTo>
                <a:lnTo>
                  <a:pt x="407429" y="352680"/>
                </a:lnTo>
                <a:lnTo>
                  <a:pt x="407429" y="352393"/>
                </a:lnTo>
                <a:lnTo>
                  <a:pt x="407194" y="352133"/>
                </a:lnTo>
                <a:lnTo>
                  <a:pt x="407429" y="352133"/>
                </a:lnTo>
                <a:lnTo>
                  <a:pt x="407429" y="351846"/>
                </a:lnTo>
                <a:lnTo>
                  <a:pt x="407872" y="351846"/>
                </a:lnTo>
                <a:lnTo>
                  <a:pt x="407872" y="351585"/>
                </a:lnTo>
                <a:lnTo>
                  <a:pt x="407429" y="351298"/>
                </a:lnTo>
                <a:lnTo>
                  <a:pt x="407429" y="351037"/>
                </a:lnTo>
                <a:lnTo>
                  <a:pt x="407194" y="351037"/>
                </a:lnTo>
                <a:lnTo>
                  <a:pt x="406960" y="351037"/>
                </a:lnTo>
                <a:lnTo>
                  <a:pt x="406516" y="351585"/>
                </a:lnTo>
                <a:lnTo>
                  <a:pt x="406282" y="351585"/>
                </a:lnTo>
                <a:lnTo>
                  <a:pt x="406073" y="351585"/>
                </a:lnTo>
                <a:lnTo>
                  <a:pt x="406073" y="351298"/>
                </a:lnTo>
                <a:lnTo>
                  <a:pt x="406073" y="351037"/>
                </a:lnTo>
                <a:lnTo>
                  <a:pt x="406073" y="350750"/>
                </a:lnTo>
                <a:lnTo>
                  <a:pt x="405396" y="350750"/>
                </a:lnTo>
                <a:lnTo>
                  <a:pt x="404718" y="350489"/>
                </a:lnTo>
                <a:lnTo>
                  <a:pt x="404718" y="350202"/>
                </a:lnTo>
                <a:lnTo>
                  <a:pt x="404483" y="349941"/>
                </a:lnTo>
                <a:lnTo>
                  <a:pt x="404275" y="349655"/>
                </a:lnTo>
                <a:lnTo>
                  <a:pt x="404483" y="349655"/>
                </a:lnTo>
                <a:lnTo>
                  <a:pt x="404718" y="349655"/>
                </a:lnTo>
                <a:lnTo>
                  <a:pt x="405604" y="349393"/>
                </a:lnTo>
                <a:lnTo>
                  <a:pt x="405839" y="349393"/>
                </a:lnTo>
                <a:lnTo>
                  <a:pt x="406073" y="349107"/>
                </a:lnTo>
                <a:lnTo>
                  <a:pt x="406073" y="348846"/>
                </a:lnTo>
                <a:lnTo>
                  <a:pt x="405839" y="348559"/>
                </a:lnTo>
                <a:lnTo>
                  <a:pt x="405839" y="348037"/>
                </a:lnTo>
                <a:lnTo>
                  <a:pt x="405839" y="347750"/>
                </a:lnTo>
                <a:lnTo>
                  <a:pt x="405839" y="347489"/>
                </a:lnTo>
                <a:lnTo>
                  <a:pt x="405604" y="347202"/>
                </a:lnTo>
                <a:lnTo>
                  <a:pt x="405396" y="347202"/>
                </a:lnTo>
                <a:lnTo>
                  <a:pt x="405161" y="347202"/>
                </a:lnTo>
                <a:lnTo>
                  <a:pt x="404952" y="347750"/>
                </a:lnTo>
                <a:lnTo>
                  <a:pt x="404275" y="348037"/>
                </a:lnTo>
                <a:lnTo>
                  <a:pt x="404040" y="348037"/>
                </a:lnTo>
                <a:lnTo>
                  <a:pt x="403597" y="347750"/>
                </a:lnTo>
                <a:lnTo>
                  <a:pt x="403597" y="347489"/>
                </a:lnTo>
                <a:lnTo>
                  <a:pt x="403597" y="347202"/>
                </a:lnTo>
                <a:lnTo>
                  <a:pt x="403597" y="346942"/>
                </a:lnTo>
                <a:lnTo>
                  <a:pt x="403362" y="346655"/>
                </a:lnTo>
                <a:lnTo>
                  <a:pt x="403128" y="346107"/>
                </a:lnTo>
                <a:lnTo>
                  <a:pt x="402919" y="346107"/>
                </a:lnTo>
                <a:lnTo>
                  <a:pt x="402685" y="346107"/>
                </a:lnTo>
                <a:lnTo>
                  <a:pt x="402242" y="345846"/>
                </a:lnTo>
                <a:lnTo>
                  <a:pt x="401772" y="346107"/>
                </a:lnTo>
                <a:lnTo>
                  <a:pt x="400886" y="346655"/>
                </a:lnTo>
                <a:lnTo>
                  <a:pt x="399974" y="346942"/>
                </a:lnTo>
                <a:lnTo>
                  <a:pt x="399531" y="346655"/>
                </a:lnTo>
                <a:lnTo>
                  <a:pt x="399087" y="346107"/>
                </a:lnTo>
                <a:lnTo>
                  <a:pt x="398618" y="345011"/>
                </a:lnTo>
                <a:lnTo>
                  <a:pt x="397940" y="344202"/>
                </a:lnTo>
                <a:lnTo>
                  <a:pt x="397263" y="343916"/>
                </a:lnTo>
                <a:lnTo>
                  <a:pt x="396142" y="343107"/>
                </a:lnTo>
                <a:lnTo>
                  <a:pt x="395464" y="342272"/>
                </a:lnTo>
                <a:lnTo>
                  <a:pt x="395464" y="341724"/>
                </a:lnTo>
                <a:lnTo>
                  <a:pt x="395699" y="341464"/>
                </a:lnTo>
                <a:lnTo>
                  <a:pt x="395699" y="341177"/>
                </a:lnTo>
                <a:lnTo>
                  <a:pt x="395255" y="340629"/>
                </a:lnTo>
                <a:lnTo>
                  <a:pt x="394109" y="340081"/>
                </a:lnTo>
                <a:lnTo>
                  <a:pt x="393431" y="340081"/>
                </a:lnTo>
                <a:lnTo>
                  <a:pt x="392988" y="340368"/>
                </a:lnTo>
                <a:lnTo>
                  <a:pt x="391398" y="342272"/>
                </a:lnTo>
                <a:lnTo>
                  <a:pt x="391398" y="342559"/>
                </a:lnTo>
                <a:lnTo>
                  <a:pt x="391189" y="343368"/>
                </a:lnTo>
                <a:lnTo>
                  <a:pt x="391398" y="343655"/>
                </a:lnTo>
                <a:lnTo>
                  <a:pt x="391632" y="343655"/>
                </a:lnTo>
                <a:lnTo>
                  <a:pt x="391398" y="344202"/>
                </a:lnTo>
                <a:lnTo>
                  <a:pt x="391632" y="344202"/>
                </a:lnTo>
                <a:lnTo>
                  <a:pt x="391189" y="344750"/>
                </a:lnTo>
                <a:lnTo>
                  <a:pt x="391189" y="345011"/>
                </a:lnTo>
                <a:lnTo>
                  <a:pt x="391189" y="345298"/>
                </a:lnTo>
                <a:lnTo>
                  <a:pt x="391189" y="345559"/>
                </a:lnTo>
                <a:lnTo>
                  <a:pt x="391398" y="345846"/>
                </a:lnTo>
                <a:lnTo>
                  <a:pt x="392075" y="346394"/>
                </a:lnTo>
                <a:lnTo>
                  <a:pt x="391632" y="347202"/>
                </a:lnTo>
                <a:lnTo>
                  <a:pt x="391189" y="348559"/>
                </a:lnTo>
                <a:lnTo>
                  <a:pt x="391189" y="350750"/>
                </a:lnTo>
                <a:lnTo>
                  <a:pt x="390511" y="351298"/>
                </a:lnTo>
                <a:lnTo>
                  <a:pt x="390068" y="351585"/>
                </a:lnTo>
                <a:lnTo>
                  <a:pt x="389390" y="351037"/>
                </a:lnTo>
                <a:lnTo>
                  <a:pt x="388478" y="350489"/>
                </a:lnTo>
                <a:lnTo>
                  <a:pt x="388478" y="349941"/>
                </a:lnTo>
                <a:lnTo>
                  <a:pt x="388244" y="349941"/>
                </a:lnTo>
                <a:lnTo>
                  <a:pt x="388035" y="349655"/>
                </a:lnTo>
                <a:lnTo>
                  <a:pt x="387800" y="349941"/>
                </a:lnTo>
                <a:lnTo>
                  <a:pt x="387566" y="350202"/>
                </a:lnTo>
                <a:lnTo>
                  <a:pt x="387566" y="350489"/>
                </a:lnTo>
                <a:lnTo>
                  <a:pt x="387566" y="350750"/>
                </a:lnTo>
                <a:lnTo>
                  <a:pt x="387566" y="351037"/>
                </a:lnTo>
                <a:lnTo>
                  <a:pt x="387566" y="351298"/>
                </a:lnTo>
                <a:lnTo>
                  <a:pt x="387357" y="351298"/>
                </a:lnTo>
                <a:lnTo>
                  <a:pt x="387566" y="351585"/>
                </a:lnTo>
                <a:lnTo>
                  <a:pt x="387357" y="351846"/>
                </a:lnTo>
                <a:lnTo>
                  <a:pt x="387123" y="351846"/>
                </a:lnTo>
                <a:lnTo>
                  <a:pt x="386888" y="351846"/>
                </a:lnTo>
                <a:lnTo>
                  <a:pt x="386679" y="351846"/>
                </a:lnTo>
                <a:lnTo>
                  <a:pt x="386445" y="351585"/>
                </a:lnTo>
                <a:lnTo>
                  <a:pt x="386445" y="351298"/>
                </a:lnTo>
                <a:lnTo>
                  <a:pt x="386210" y="351298"/>
                </a:lnTo>
                <a:lnTo>
                  <a:pt x="386210" y="351037"/>
                </a:lnTo>
                <a:lnTo>
                  <a:pt x="386001" y="351037"/>
                </a:lnTo>
                <a:lnTo>
                  <a:pt x="386001" y="350489"/>
                </a:lnTo>
                <a:lnTo>
                  <a:pt x="385089" y="349393"/>
                </a:lnTo>
                <a:lnTo>
                  <a:pt x="384881" y="349393"/>
                </a:lnTo>
                <a:lnTo>
                  <a:pt x="384881" y="349655"/>
                </a:lnTo>
                <a:lnTo>
                  <a:pt x="384881" y="350202"/>
                </a:lnTo>
                <a:lnTo>
                  <a:pt x="384881" y="350489"/>
                </a:lnTo>
                <a:lnTo>
                  <a:pt x="384646" y="350489"/>
                </a:lnTo>
                <a:lnTo>
                  <a:pt x="384411" y="350489"/>
                </a:lnTo>
                <a:lnTo>
                  <a:pt x="384203" y="350489"/>
                </a:lnTo>
                <a:lnTo>
                  <a:pt x="384203" y="350202"/>
                </a:lnTo>
                <a:lnTo>
                  <a:pt x="384203" y="349941"/>
                </a:lnTo>
                <a:lnTo>
                  <a:pt x="384203" y="349655"/>
                </a:lnTo>
                <a:lnTo>
                  <a:pt x="383968" y="349107"/>
                </a:lnTo>
                <a:lnTo>
                  <a:pt x="383968" y="348846"/>
                </a:lnTo>
                <a:lnTo>
                  <a:pt x="383525" y="348559"/>
                </a:lnTo>
                <a:lnTo>
                  <a:pt x="383291" y="348298"/>
                </a:lnTo>
                <a:lnTo>
                  <a:pt x="383056" y="348298"/>
                </a:lnTo>
                <a:lnTo>
                  <a:pt x="383056" y="348559"/>
                </a:lnTo>
                <a:lnTo>
                  <a:pt x="382847" y="348559"/>
                </a:lnTo>
                <a:lnTo>
                  <a:pt x="382613" y="348559"/>
                </a:lnTo>
                <a:lnTo>
                  <a:pt x="382613" y="348298"/>
                </a:lnTo>
                <a:lnTo>
                  <a:pt x="382378" y="348298"/>
                </a:lnTo>
                <a:lnTo>
                  <a:pt x="381257" y="348298"/>
                </a:lnTo>
                <a:lnTo>
                  <a:pt x="381049" y="348037"/>
                </a:lnTo>
                <a:lnTo>
                  <a:pt x="380580" y="347202"/>
                </a:lnTo>
                <a:lnTo>
                  <a:pt x="380371" y="347202"/>
                </a:lnTo>
                <a:lnTo>
                  <a:pt x="380371" y="346942"/>
                </a:lnTo>
                <a:lnTo>
                  <a:pt x="379902" y="346655"/>
                </a:lnTo>
                <a:lnTo>
                  <a:pt x="379693" y="346655"/>
                </a:lnTo>
                <a:lnTo>
                  <a:pt x="379224" y="346655"/>
                </a:lnTo>
                <a:lnTo>
                  <a:pt x="379016" y="346394"/>
                </a:lnTo>
                <a:lnTo>
                  <a:pt x="378781" y="346394"/>
                </a:lnTo>
                <a:lnTo>
                  <a:pt x="378338" y="346107"/>
                </a:lnTo>
                <a:lnTo>
                  <a:pt x="378103" y="346107"/>
                </a:lnTo>
                <a:lnTo>
                  <a:pt x="377426" y="346394"/>
                </a:lnTo>
                <a:lnTo>
                  <a:pt x="376748" y="346394"/>
                </a:lnTo>
                <a:lnTo>
                  <a:pt x="374715" y="346394"/>
                </a:lnTo>
                <a:lnTo>
                  <a:pt x="373828" y="346107"/>
                </a:lnTo>
                <a:lnTo>
                  <a:pt x="373151" y="345559"/>
                </a:lnTo>
                <a:lnTo>
                  <a:pt x="372473" y="345559"/>
                </a:lnTo>
                <a:lnTo>
                  <a:pt x="372003" y="345559"/>
                </a:lnTo>
                <a:lnTo>
                  <a:pt x="371326" y="345846"/>
                </a:lnTo>
                <a:lnTo>
                  <a:pt x="370883" y="346942"/>
                </a:lnTo>
                <a:lnTo>
                  <a:pt x="370674" y="348298"/>
                </a:lnTo>
                <a:lnTo>
                  <a:pt x="370883" y="349107"/>
                </a:lnTo>
                <a:lnTo>
                  <a:pt x="370674" y="349393"/>
                </a:lnTo>
                <a:lnTo>
                  <a:pt x="370674" y="349655"/>
                </a:lnTo>
                <a:lnTo>
                  <a:pt x="370439" y="349655"/>
                </a:lnTo>
                <a:lnTo>
                  <a:pt x="370205" y="349941"/>
                </a:lnTo>
                <a:lnTo>
                  <a:pt x="369997" y="350202"/>
                </a:lnTo>
                <a:lnTo>
                  <a:pt x="369527" y="350750"/>
                </a:lnTo>
                <a:lnTo>
                  <a:pt x="369527" y="351037"/>
                </a:lnTo>
                <a:lnTo>
                  <a:pt x="369084" y="351298"/>
                </a:lnTo>
                <a:lnTo>
                  <a:pt x="368641" y="351037"/>
                </a:lnTo>
                <a:lnTo>
                  <a:pt x="368406" y="351037"/>
                </a:lnTo>
                <a:lnTo>
                  <a:pt x="367963" y="351037"/>
                </a:lnTo>
                <a:lnTo>
                  <a:pt x="367285" y="351298"/>
                </a:lnTo>
                <a:lnTo>
                  <a:pt x="367051" y="351298"/>
                </a:lnTo>
                <a:lnTo>
                  <a:pt x="366816" y="351298"/>
                </a:lnTo>
                <a:lnTo>
                  <a:pt x="366608" y="351298"/>
                </a:lnTo>
                <a:lnTo>
                  <a:pt x="365695" y="351037"/>
                </a:lnTo>
                <a:lnTo>
                  <a:pt x="365695" y="350750"/>
                </a:lnTo>
                <a:lnTo>
                  <a:pt x="365487" y="350750"/>
                </a:lnTo>
                <a:lnTo>
                  <a:pt x="365252" y="350750"/>
                </a:lnTo>
                <a:lnTo>
                  <a:pt x="364809" y="350489"/>
                </a:lnTo>
                <a:lnTo>
                  <a:pt x="364574" y="350489"/>
                </a:lnTo>
                <a:lnTo>
                  <a:pt x="364340" y="350489"/>
                </a:lnTo>
                <a:lnTo>
                  <a:pt x="364340" y="350202"/>
                </a:lnTo>
                <a:lnTo>
                  <a:pt x="364131" y="350202"/>
                </a:lnTo>
                <a:lnTo>
                  <a:pt x="363897" y="350202"/>
                </a:lnTo>
                <a:lnTo>
                  <a:pt x="363662" y="350489"/>
                </a:lnTo>
                <a:lnTo>
                  <a:pt x="363219" y="351037"/>
                </a:lnTo>
                <a:lnTo>
                  <a:pt x="362776" y="351298"/>
                </a:lnTo>
                <a:lnTo>
                  <a:pt x="362307" y="351298"/>
                </a:lnTo>
                <a:lnTo>
                  <a:pt x="361863" y="351298"/>
                </a:lnTo>
                <a:lnTo>
                  <a:pt x="361420" y="350750"/>
                </a:lnTo>
                <a:lnTo>
                  <a:pt x="360977" y="350750"/>
                </a:lnTo>
                <a:lnTo>
                  <a:pt x="360743" y="350489"/>
                </a:lnTo>
                <a:lnTo>
                  <a:pt x="360299" y="350489"/>
                </a:lnTo>
                <a:lnTo>
                  <a:pt x="360065" y="350750"/>
                </a:lnTo>
                <a:lnTo>
                  <a:pt x="359622" y="350750"/>
                </a:lnTo>
                <a:lnTo>
                  <a:pt x="359387" y="350750"/>
                </a:lnTo>
                <a:lnTo>
                  <a:pt x="358944" y="350750"/>
                </a:lnTo>
                <a:lnTo>
                  <a:pt x="358709" y="350750"/>
                </a:lnTo>
                <a:lnTo>
                  <a:pt x="358709" y="350489"/>
                </a:lnTo>
                <a:lnTo>
                  <a:pt x="358475" y="350202"/>
                </a:lnTo>
                <a:lnTo>
                  <a:pt x="358266" y="349941"/>
                </a:lnTo>
                <a:lnTo>
                  <a:pt x="358031" y="349941"/>
                </a:lnTo>
                <a:lnTo>
                  <a:pt x="357797" y="349655"/>
                </a:lnTo>
                <a:lnTo>
                  <a:pt x="357797" y="349941"/>
                </a:lnTo>
                <a:lnTo>
                  <a:pt x="357589" y="349655"/>
                </a:lnTo>
                <a:lnTo>
                  <a:pt x="357354" y="349655"/>
                </a:lnTo>
                <a:lnTo>
                  <a:pt x="356911" y="349107"/>
                </a:lnTo>
                <a:lnTo>
                  <a:pt x="356676" y="348559"/>
                </a:lnTo>
                <a:lnTo>
                  <a:pt x="356676" y="348298"/>
                </a:lnTo>
                <a:lnTo>
                  <a:pt x="356676" y="347750"/>
                </a:lnTo>
                <a:lnTo>
                  <a:pt x="356468" y="347489"/>
                </a:lnTo>
                <a:lnTo>
                  <a:pt x="355998" y="347202"/>
                </a:lnTo>
                <a:lnTo>
                  <a:pt x="355112" y="346394"/>
                </a:lnTo>
                <a:lnTo>
                  <a:pt x="353756" y="346107"/>
                </a:lnTo>
                <a:lnTo>
                  <a:pt x="352401" y="345011"/>
                </a:lnTo>
                <a:lnTo>
                  <a:pt x="351046" y="343916"/>
                </a:lnTo>
                <a:lnTo>
                  <a:pt x="351046" y="343655"/>
                </a:lnTo>
                <a:lnTo>
                  <a:pt x="351280" y="343368"/>
                </a:lnTo>
                <a:lnTo>
                  <a:pt x="351280" y="343107"/>
                </a:lnTo>
                <a:lnTo>
                  <a:pt x="350368" y="342559"/>
                </a:lnTo>
                <a:lnTo>
                  <a:pt x="350368" y="342272"/>
                </a:lnTo>
                <a:lnTo>
                  <a:pt x="350133" y="342011"/>
                </a:lnTo>
                <a:lnTo>
                  <a:pt x="349247" y="342011"/>
                </a:lnTo>
                <a:lnTo>
                  <a:pt x="349012" y="341464"/>
                </a:lnTo>
                <a:lnTo>
                  <a:pt x="348778" y="341177"/>
                </a:lnTo>
                <a:lnTo>
                  <a:pt x="348569" y="341177"/>
                </a:lnTo>
                <a:lnTo>
                  <a:pt x="348335" y="340916"/>
                </a:lnTo>
                <a:lnTo>
                  <a:pt x="348100" y="340916"/>
                </a:lnTo>
                <a:lnTo>
                  <a:pt x="345858" y="337890"/>
                </a:lnTo>
                <a:lnTo>
                  <a:pt x="345415" y="336794"/>
                </a:lnTo>
                <a:lnTo>
                  <a:pt x="345415" y="336246"/>
                </a:lnTo>
                <a:lnTo>
                  <a:pt x="345623" y="336246"/>
                </a:lnTo>
                <a:lnTo>
                  <a:pt x="345415" y="335438"/>
                </a:lnTo>
                <a:lnTo>
                  <a:pt x="344946" y="335151"/>
                </a:lnTo>
                <a:lnTo>
                  <a:pt x="344737" y="335151"/>
                </a:lnTo>
                <a:lnTo>
                  <a:pt x="343825" y="334890"/>
                </a:lnTo>
                <a:lnTo>
                  <a:pt x="342704" y="333794"/>
                </a:lnTo>
                <a:lnTo>
                  <a:pt x="341792" y="333247"/>
                </a:lnTo>
                <a:lnTo>
                  <a:pt x="339993" y="331055"/>
                </a:lnTo>
                <a:lnTo>
                  <a:pt x="339550" y="330507"/>
                </a:lnTo>
                <a:lnTo>
                  <a:pt x="339550" y="330221"/>
                </a:lnTo>
                <a:lnTo>
                  <a:pt x="339550" y="329960"/>
                </a:lnTo>
                <a:lnTo>
                  <a:pt x="339315" y="329960"/>
                </a:lnTo>
                <a:lnTo>
                  <a:pt x="337960" y="328316"/>
                </a:lnTo>
                <a:lnTo>
                  <a:pt x="337282" y="327769"/>
                </a:lnTo>
                <a:lnTo>
                  <a:pt x="337074" y="327482"/>
                </a:lnTo>
                <a:lnTo>
                  <a:pt x="336604" y="327482"/>
                </a:lnTo>
                <a:lnTo>
                  <a:pt x="334806" y="326125"/>
                </a:lnTo>
                <a:lnTo>
                  <a:pt x="334128" y="325578"/>
                </a:lnTo>
                <a:lnTo>
                  <a:pt x="334128" y="325029"/>
                </a:lnTo>
                <a:lnTo>
                  <a:pt x="333450" y="324743"/>
                </a:lnTo>
                <a:lnTo>
                  <a:pt x="331652" y="324195"/>
                </a:lnTo>
                <a:lnTo>
                  <a:pt x="330739" y="324482"/>
                </a:lnTo>
                <a:lnTo>
                  <a:pt x="330531" y="324743"/>
                </a:lnTo>
                <a:lnTo>
                  <a:pt x="330296" y="325029"/>
                </a:lnTo>
                <a:lnTo>
                  <a:pt x="330296" y="325290"/>
                </a:lnTo>
                <a:lnTo>
                  <a:pt x="329384" y="326125"/>
                </a:lnTo>
                <a:lnTo>
                  <a:pt x="328941" y="326673"/>
                </a:lnTo>
                <a:lnTo>
                  <a:pt x="328497" y="326673"/>
                </a:lnTo>
                <a:lnTo>
                  <a:pt x="327350" y="326934"/>
                </a:lnTo>
                <a:lnTo>
                  <a:pt x="326021" y="326934"/>
                </a:lnTo>
                <a:lnTo>
                  <a:pt x="325786" y="326673"/>
                </a:lnTo>
                <a:lnTo>
                  <a:pt x="325786" y="325578"/>
                </a:lnTo>
                <a:lnTo>
                  <a:pt x="325786" y="319552"/>
                </a:lnTo>
                <a:lnTo>
                  <a:pt x="325786" y="302257"/>
                </a:lnTo>
                <a:lnTo>
                  <a:pt x="325786" y="288249"/>
                </a:lnTo>
                <a:lnTo>
                  <a:pt x="325786" y="264850"/>
                </a:lnTo>
                <a:lnTo>
                  <a:pt x="325786" y="250216"/>
                </a:lnTo>
                <a:lnTo>
                  <a:pt x="325786" y="244425"/>
                </a:lnTo>
                <a:lnTo>
                  <a:pt x="325786" y="228956"/>
                </a:lnTo>
                <a:lnTo>
                  <a:pt x="325786" y="212626"/>
                </a:lnTo>
                <a:lnTo>
                  <a:pt x="325786" y="211791"/>
                </a:lnTo>
                <a:lnTo>
                  <a:pt x="325786" y="195175"/>
                </a:lnTo>
                <a:lnTo>
                  <a:pt x="325786" y="186280"/>
                </a:lnTo>
                <a:lnTo>
                  <a:pt x="325786" y="185732"/>
                </a:lnTo>
                <a:lnTo>
                  <a:pt x="325786" y="169324"/>
                </a:lnTo>
                <a:lnTo>
                  <a:pt x="325786" y="151533"/>
                </a:lnTo>
                <a:lnTo>
                  <a:pt x="325786" y="129778"/>
                </a:lnTo>
                <a:lnTo>
                  <a:pt x="325786" y="127821"/>
                </a:lnTo>
                <a:lnTo>
                  <a:pt x="325786" y="113579"/>
                </a:lnTo>
                <a:lnTo>
                  <a:pt x="325786" y="108257"/>
                </a:lnTo>
                <a:lnTo>
                  <a:pt x="325786" y="100431"/>
                </a:lnTo>
                <a:lnTo>
                  <a:pt x="325786" y="98762"/>
                </a:lnTo>
                <a:lnTo>
                  <a:pt x="325786" y="78858"/>
                </a:lnTo>
                <a:lnTo>
                  <a:pt x="325786" y="68189"/>
                </a:lnTo>
                <a:lnTo>
                  <a:pt x="325343" y="68189"/>
                </a:lnTo>
                <a:lnTo>
                  <a:pt x="322841" y="68189"/>
                </a:lnTo>
                <a:lnTo>
                  <a:pt x="316090" y="68189"/>
                </a:lnTo>
                <a:lnTo>
                  <a:pt x="306158" y="68189"/>
                </a:lnTo>
                <a:lnTo>
                  <a:pt x="298260" y="68189"/>
                </a:lnTo>
                <a:lnTo>
                  <a:pt x="297816" y="68189"/>
                </a:lnTo>
                <a:lnTo>
                  <a:pt x="291951" y="68189"/>
                </a:lnTo>
                <a:lnTo>
                  <a:pt x="290596" y="68189"/>
                </a:lnTo>
                <a:lnTo>
                  <a:pt x="289475" y="68189"/>
                </a:lnTo>
                <a:lnTo>
                  <a:pt x="287676" y="68189"/>
                </a:lnTo>
                <a:lnTo>
                  <a:pt x="284731" y="68189"/>
                </a:lnTo>
                <a:lnTo>
                  <a:pt x="280899" y="68189"/>
                </a:lnTo>
                <a:lnTo>
                  <a:pt x="280013" y="68189"/>
                </a:lnTo>
                <a:lnTo>
                  <a:pt x="279778" y="68189"/>
                </a:lnTo>
                <a:lnTo>
                  <a:pt x="278657" y="68189"/>
                </a:lnTo>
                <a:lnTo>
                  <a:pt x="277979" y="68189"/>
                </a:lnTo>
                <a:lnTo>
                  <a:pt x="276858" y="68189"/>
                </a:lnTo>
                <a:lnTo>
                  <a:pt x="273027" y="68189"/>
                </a:lnTo>
                <a:lnTo>
                  <a:pt x="272792" y="68189"/>
                </a:lnTo>
                <a:lnTo>
                  <a:pt x="269169" y="68189"/>
                </a:lnTo>
                <a:lnTo>
                  <a:pt x="268282" y="68189"/>
                </a:lnTo>
                <a:lnTo>
                  <a:pt x="268048" y="68189"/>
                </a:lnTo>
                <a:lnTo>
                  <a:pt x="266484" y="68189"/>
                </a:lnTo>
                <a:lnTo>
                  <a:pt x="263095" y="68189"/>
                </a:lnTo>
                <a:lnTo>
                  <a:pt x="262417" y="68189"/>
                </a:lnTo>
                <a:lnTo>
                  <a:pt x="261505" y="68189"/>
                </a:lnTo>
                <a:lnTo>
                  <a:pt x="259263" y="68189"/>
                </a:lnTo>
                <a:lnTo>
                  <a:pt x="255431" y="68189"/>
                </a:lnTo>
                <a:lnTo>
                  <a:pt x="254519" y="68189"/>
                </a:lnTo>
                <a:lnTo>
                  <a:pt x="248888" y="68189"/>
                </a:lnTo>
                <a:lnTo>
                  <a:pt x="247298" y="68189"/>
                </a:lnTo>
                <a:lnTo>
                  <a:pt x="243258" y="68189"/>
                </a:lnTo>
                <a:lnTo>
                  <a:pt x="238748" y="68189"/>
                </a:lnTo>
                <a:lnTo>
                  <a:pt x="238279" y="68189"/>
                </a:lnTo>
                <a:lnTo>
                  <a:pt x="236480" y="68189"/>
                </a:lnTo>
                <a:lnTo>
                  <a:pt x="233561" y="68189"/>
                </a:lnTo>
                <a:lnTo>
                  <a:pt x="232414" y="68189"/>
                </a:lnTo>
                <a:lnTo>
                  <a:pt x="229937" y="68189"/>
                </a:lnTo>
                <a:lnTo>
                  <a:pt x="226106" y="68189"/>
                </a:lnTo>
                <a:lnTo>
                  <a:pt x="224307" y="68189"/>
                </a:lnTo>
                <a:lnTo>
                  <a:pt x="222274" y="68189"/>
                </a:lnTo>
                <a:lnTo>
                  <a:pt x="219797" y="68189"/>
                </a:lnTo>
                <a:lnTo>
                  <a:pt x="212342" y="68189"/>
                </a:lnTo>
                <a:lnTo>
                  <a:pt x="211664" y="68189"/>
                </a:lnTo>
                <a:lnTo>
                  <a:pt x="208067" y="68189"/>
                </a:lnTo>
                <a:lnTo>
                  <a:pt x="195216" y="68189"/>
                </a:lnTo>
                <a:lnTo>
                  <a:pt x="177621" y="68189"/>
                </a:lnTo>
                <a:lnTo>
                  <a:pt x="154160" y="68189"/>
                </a:lnTo>
                <a:lnTo>
                  <a:pt x="149651" y="68189"/>
                </a:lnTo>
                <a:lnTo>
                  <a:pt x="146731" y="68189"/>
                </a:lnTo>
                <a:lnTo>
                  <a:pt x="146496" y="68189"/>
                </a:lnTo>
                <a:lnTo>
                  <a:pt x="144255" y="68189"/>
                </a:lnTo>
                <a:lnTo>
                  <a:pt x="142430" y="68189"/>
                </a:lnTo>
                <a:lnTo>
                  <a:pt x="141544" y="68189"/>
                </a:lnTo>
                <a:lnTo>
                  <a:pt x="140423" y="68189"/>
                </a:lnTo>
                <a:lnTo>
                  <a:pt x="136591" y="68189"/>
                </a:lnTo>
                <a:lnTo>
                  <a:pt x="133411" y="68189"/>
                </a:lnTo>
                <a:lnTo>
                  <a:pt x="132968" y="68189"/>
                </a:lnTo>
                <a:lnTo>
                  <a:pt x="132733" y="68189"/>
                </a:lnTo>
                <a:lnTo>
                  <a:pt x="132524" y="68189"/>
                </a:lnTo>
                <a:lnTo>
                  <a:pt x="132290" y="68189"/>
                </a:lnTo>
                <a:lnTo>
                  <a:pt x="131847" y="68189"/>
                </a:lnTo>
                <a:lnTo>
                  <a:pt x="128901" y="68189"/>
                </a:lnTo>
                <a:lnTo>
                  <a:pt x="127780" y="68189"/>
                </a:lnTo>
                <a:lnTo>
                  <a:pt x="118083" y="68189"/>
                </a:lnTo>
                <a:lnTo>
                  <a:pt x="116519" y="68189"/>
                </a:lnTo>
                <a:lnTo>
                  <a:pt x="116285" y="68189"/>
                </a:lnTo>
                <a:lnTo>
                  <a:pt x="105467" y="68189"/>
                </a:lnTo>
                <a:lnTo>
                  <a:pt x="95535" y="68189"/>
                </a:lnTo>
                <a:lnTo>
                  <a:pt x="95301" y="68189"/>
                </a:lnTo>
                <a:lnTo>
                  <a:pt x="93267" y="68189"/>
                </a:lnTo>
                <a:lnTo>
                  <a:pt x="91260" y="68189"/>
                </a:lnTo>
                <a:lnTo>
                  <a:pt x="82241" y="67903"/>
                </a:lnTo>
                <a:lnTo>
                  <a:pt x="81772" y="68189"/>
                </a:lnTo>
                <a:lnTo>
                  <a:pt x="67357" y="68189"/>
                </a:lnTo>
                <a:lnTo>
                  <a:pt x="47050" y="68189"/>
                </a:lnTo>
                <a:lnTo>
                  <a:pt x="22912" y="68189"/>
                </a:lnTo>
                <a:lnTo>
                  <a:pt x="156" y="68189"/>
                </a:lnTo>
                <a:lnTo>
                  <a:pt x="156" y="64537"/>
                </a:lnTo>
                <a:lnTo>
                  <a:pt x="156" y="64537"/>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46" name="OR">
            <a:extLst>
              <a:ext uri="{FF2B5EF4-FFF2-40B4-BE49-F238E27FC236}">
                <a16:creationId xmlns:a16="http://schemas.microsoft.com/office/drawing/2014/main" id="{48E0BB4C-3EC7-19C4-9336-3D3C077127D9}"/>
              </a:ext>
            </a:extLst>
          </p:cNvPr>
          <p:cNvSpPr/>
          <p:nvPr/>
        </p:nvSpPr>
        <p:spPr>
          <a:xfrm>
            <a:off x="2649287" y="2963864"/>
            <a:ext cx="803695" cy="592153"/>
          </a:xfrm>
          <a:custGeom>
            <a:avLst/>
            <a:gdLst>
              <a:gd name="connsiteX0" fmla="*/ 380 w 878828"/>
              <a:gd name="connsiteY0" fmla="*/ 522822 h 647510"/>
              <a:gd name="connsiteX1" fmla="*/ 834 w 878828"/>
              <a:gd name="connsiteY1" fmla="*/ 523135 h 647510"/>
              <a:gd name="connsiteX2" fmla="*/ 1285 w 878828"/>
              <a:gd name="connsiteY2" fmla="*/ 523135 h 647510"/>
              <a:gd name="connsiteX3" fmla="*/ 1736 w 878828"/>
              <a:gd name="connsiteY3" fmla="*/ 522822 h 647510"/>
              <a:gd name="connsiteX4" fmla="*/ 1960 w 878828"/>
              <a:gd name="connsiteY4" fmla="*/ 522196 h 647510"/>
              <a:gd name="connsiteX5" fmla="*/ 2187 w 878828"/>
              <a:gd name="connsiteY5" fmla="*/ 521596 h 647510"/>
              <a:gd name="connsiteX6" fmla="*/ 2637 w 878828"/>
              <a:gd name="connsiteY6" fmla="*/ 521283 h 647510"/>
              <a:gd name="connsiteX7" fmla="*/ 2637 w 878828"/>
              <a:gd name="connsiteY7" fmla="*/ 520657 h 647510"/>
              <a:gd name="connsiteX8" fmla="*/ 3088 w 878828"/>
              <a:gd name="connsiteY8" fmla="*/ 520370 h 647510"/>
              <a:gd name="connsiteX9" fmla="*/ 3539 w 878828"/>
              <a:gd name="connsiteY9" fmla="*/ 519431 h 647510"/>
              <a:gd name="connsiteX10" fmla="*/ 3764 w 878828"/>
              <a:gd name="connsiteY10" fmla="*/ 518518 h 647510"/>
              <a:gd name="connsiteX11" fmla="*/ 3539 w 878828"/>
              <a:gd name="connsiteY11" fmla="*/ 518205 h 647510"/>
              <a:gd name="connsiteX12" fmla="*/ 3764 w 878828"/>
              <a:gd name="connsiteY12" fmla="*/ 517579 h 647510"/>
              <a:gd name="connsiteX13" fmla="*/ 4215 w 878828"/>
              <a:gd name="connsiteY13" fmla="*/ 517579 h 647510"/>
              <a:gd name="connsiteX14" fmla="*/ 4441 w 878828"/>
              <a:gd name="connsiteY14" fmla="*/ 516979 h 647510"/>
              <a:gd name="connsiteX15" fmla="*/ 4666 w 878828"/>
              <a:gd name="connsiteY15" fmla="*/ 516979 h 647510"/>
              <a:gd name="connsiteX16" fmla="*/ 7371 w 878828"/>
              <a:gd name="connsiteY16" fmla="*/ 511423 h 647510"/>
              <a:gd name="connsiteX17" fmla="*/ 9402 w 878828"/>
              <a:gd name="connsiteY17" fmla="*/ 506180 h 647510"/>
              <a:gd name="connsiteX18" fmla="*/ 9629 w 878828"/>
              <a:gd name="connsiteY18" fmla="*/ 505867 h 647510"/>
              <a:gd name="connsiteX19" fmla="*/ 11433 w 878828"/>
              <a:gd name="connsiteY19" fmla="*/ 500336 h 647510"/>
              <a:gd name="connsiteX20" fmla="*/ 12334 w 878828"/>
              <a:gd name="connsiteY20" fmla="*/ 497858 h 647510"/>
              <a:gd name="connsiteX21" fmla="*/ 13010 w 878828"/>
              <a:gd name="connsiteY21" fmla="*/ 495093 h 647510"/>
              <a:gd name="connsiteX22" fmla="*/ 13236 w 878828"/>
              <a:gd name="connsiteY22" fmla="*/ 494467 h 647510"/>
              <a:gd name="connsiteX23" fmla="*/ 14363 w 878828"/>
              <a:gd name="connsiteY23" fmla="*/ 488598 h 647510"/>
              <a:gd name="connsiteX24" fmla="*/ 14589 w 878828"/>
              <a:gd name="connsiteY24" fmla="*/ 487059 h 647510"/>
              <a:gd name="connsiteX25" fmla="*/ 14363 w 878828"/>
              <a:gd name="connsiteY25" fmla="*/ 486433 h 647510"/>
              <a:gd name="connsiteX26" fmla="*/ 14589 w 878828"/>
              <a:gd name="connsiteY26" fmla="*/ 485806 h 647510"/>
              <a:gd name="connsiteX27" fmla="*/ 14589 w 878828"/>
              <a:gd name="connsiteY27" fmla="*/ 485493 h 647510"/>
              <a:gd name="connsiteX28" fmla="*/ 14813 w 878828"/>
              <a:gd name="connsiteY28" fmla="*/ 484581 h 647510"/>
              <a:gd name="connsiteX29" fmla="*/ 14363 w 878828"/>
              <a:gd name="connsiteY29" fmla="*/ 483641 h 647510"/>
              <a:gd name="connsiteX30" fmla="*/ 14589 w 878828"/>
              <a:gd name="connsiteY30" fmla="*/ 483042 h 647510"/>
              <a:gd name="connsiteX31" fmla="*/ 14589 w 878828"/>
              <a:gd name="connsiteY31" fmla="*/ 482729 h 647510"/>
              <a:gd name="connsiteX32" fmla="*/ 14589 w 878828"/>
              <a:gd name="connsiteY32" fmla="*/ 482416 h 647510"/>
              <a:gd name="connsiteX33" fmla="*/ 14138 w 878828"/>
              <a:gd name="connsiteY33" fmla="*/ 482103 h 647510"/>
              <a:gd name="connsiteX34" fmla="*/ 14589 w 878828"/>
              <a:gd name="connsiteY34" fmla="*/ 481789 h 647510"/>
              <a:gd name="connsiteX35" fmla="*/ 15040 w 878828"/>
              <a:gd name="connsiteY35" fmla="*/ 481189 h 647510"/>
              <a:gd name="connsiteX36" fmla="*/ 15264 w 878828"/>
              <a:gd name="connsiteY36" fmla="*/ 480876 h 647510"/>
              <a:gd name="connsiteX37" fmla="*/ 15491 w 878828"/>
              <a:gd name="connsiteY37" fmla="*/ 480563 h 647510"/>
              <a:gd name="connsiteX38" fmla="*/ 15715 w 878828"/>
              <a:gd name="connsiteY38" fmla="*/ 480250 h 647510"/>
              <a:gd name="connsiteX39" fmla="*/ 18197 w 878828"/>
              <a:gd name="connsiteY39" fmla="*/ 471590 h 647510"/>
              <a:gd name="connsiteX40" fmla="*/ 18875 w 878828"/>
              <a:gd name="connsiteY40" fmla="*/ 467886 h 647510"/>
              <a:gd name="connsiteX41" fmla="*/ 18648 w 878828"/>
              <a:gd name="connsiteY41" fmla="*/ 466321 h 647510"/>
              <a:gd name="connsiteX42" fmla="*/ 18648 w 878828"/>
              <a:gd name="connsiteY42" fmla="*/ 465694 h 647510"/>
              <a:gd name="connsiteX43" fmla="*/ 20228 w 878828"/>
              <a:gd name="connsiteY43" fmla="*/ 458886 h 647510"/>
              <a:gd name="connsiteX44" fmla="*/ 20001 w 878828"/>
              <a:gd name="connsiteY44" fmla="*/ 458573 h 647510"/>
              <a:gd name="connsiteX45" fmla="*/ 19777 w 878828"/>
              <a:gd name="connsiteY45" fmla="*/ 457947 h 647510"/>
              <a:gd name="connsiteX46" fmla="*/ 19550 w 878828"/>
              <a:gd name="connsiteY46" fmla="*/ 455782 h 647510"/>
              <a:gd name="connsiteX47" fmla="*/ 18875 w 878828"/>
              <a:gd name="connsiteY47" fmla="*/ 454556 h 647510"/>
              <a:gd name="connsiteX48" fmla="*/ 18875 w 878828"/>
              <a:gd name="connsiteY48" fmla="*/ 454243 h 647510"/>
              <a:gd name="connsiteX49" fmla="*/ 18197 w 878828"/>
              <a:gd name="connsiteY49" fmla="*/ 454243 h 647510"/>
              <a:gd name="connsiteX50" fmla="*/ 17970 w 878828"/>
              <a:gd name="connsiteY50" fmla="*/ 453617 h 647510"/>
              <a:gd name="connsiteX51" fmla="*/ 18875 w 878828"/>
              <a:gd name="connsiteY51" fmla="*/ 452078 h 647510"/>
              <a:gd name="connsiteX52" fmla="*/ 19326 w 878828"/>
              <a:gd name="connsiteY52" fmla="*/ 451139 h 647510"/>
              <a:gd name="connsiteX53" fmla="*/ 19550 w 878828"/>
              <a:gd name="connsiteY53" fmla="*/ 450512 h 647510"/>
              <a:gd name="connsiteX54" fmla="*/ 19777 w 878828"/>
              <a:gd name="connsiteY54" fmla="*/ 450512 h 647510"/>
              <a:gd name="connsiteX55" fmla="*/ 20001 w 878828"/>
              <a:gd name="connsiteY55" fmla="*/ 449573 h 647510"/>
              <a:gd name="connsiteX56" fmla="*/ 20679 w 878828"/>
              <a:gd name="connsiteY56" fmla="*/ 449286 h 647510"/>
              <a:gd name="connsiteX57" fmla="*/ 21130 w 878828"/>
              <a:gd name="connsiteY57" fmla="*/ 448660 h 647510"/>
              <a:gd name="connsiteX58" fmla="*/ 23384 w 878828"/>
              <a:gd name="connsiteY58" fmla="*/ 448034 h 647510"/>
              <a:gd name="connsiteX59" fmla="*/ 24510 w 878828"/>
              <a:gd name="connsiteY59" fmla="*/ 446782 h 647510"/>
              <a:gd name="connsiteX60" fmla="*/ 25863 w 878828"/>
              <a:gd name="connsiteY60" fmla="*/ 444617 h 647510"/>
              <a:gd name="connsiteX61" fmla="*/ 27443 w 878828"/>
              <a:gd name="connsiteY61" fmla="*/ 441200 h 647510"/>
              <a:gd name="connsiteX62" fmla="*/ 30600 w 878828"/>
              <a:gd name="connsiteY62" fmla="*/ 434052 h 647510"/>
              <a:gd name="connsiteX63" fmla="*/ 31277 w 878828"/>
              <a:gd name="connsiteY63" fmla="*/ 431887 h 647510"/>
              <a:gd name="connsiteX64" fmla="*/ 31502 w 878828"/>
              <a:gd name="connsiteY64" fmla="*/ 431574 h 647510"/>
              <a:gd name="connsiteX65" fmla="*/ 33983 w 878828"/>
              <a:gd name="connsiteY65" fmla="*/ 424427 h 647510"/>
              <a:gd name="connsiteX66" fmla="*/ 36465 w 878828"/>
              <a:gd name="connsiteY66" fmla="*/ 415401 h 647510"/>
              <a:gd name="connsiteX67" fmla="*/ 37818 w 878828"/>
              <a:gd name="connsiteY67" fmla="*/ 407915 h 647510"/>
              <a:gd name="connsiteX68" fmla="*/ 38493 w 878828"/>
              <a:gd name="connsiteY68" fmla="*/ 405410 h 647510"/>
              <a:gd name="connsiteX69" fmla="*/ 38720 w 878828"/>
              <a:gd name="connsiteY69" fmla="*/ 401680 h 647510"/>
              <a:gd name="connsiteX70" fmla="*/ 38944 w 878828"/>
              <a:gd name="connsiteY70" fmla="*/ 401367 h 647510"/>
              <a:gd name="connsiteX71" fmla="*/ 38944 w 878828"/>
              <a:gd name="connsiteY71" fmla="*/ 400741 h 647510"/>
              <a:gd name="connsiteX72" fmla="*/ 39171 w 878828"/>
              <a:gd name="connsiteY72" fmla="*/ 399802 h 647510"/>
              <a:gd name="connsiteX73" fmla="*/ 39171 w 878828"/>
              <a:gd name="connsiteY73" fmla="*/ 399176 h 647510"/>
              <a:gd name="connsiteX74" fmla="*/ 39171 w 878828"/>
              <a:gd name="connsiteY74" fmla="*/ 398550 h 647510"/>
              <a:gd name="connsiteX75" fmla="*/ 39846 w 878828"/>
              <a:gd name="connsiteY75" fmla="*/ 396385 h 647510"/>
              <a:gd name="connsiteX76" fmla="*/ 40748 w 878828"/>
              <a:gd name="connsiteY76" fmla="*/ 393880 h 647510"/>
              <a:gd name="connsiteX77" fmla="*/ 40523 w 878828"/>
              <a:gd name="connsiteY77" fmla="*/ 393567 h 647510"/>
              <a:gd name="connsiteX78" fmla="*/ 42327 w 878828"/>
              <a:gd name="connsiteY78" fmla="*/ 384516 h 647510"/>
              <a:gd name="connsiteX79" fmla="*/ 43453 w 878828"/>
              <a:gd name="connsiteY79" fmla="*/ 378255 h 647510"/>
              <a:gd name="connsiteX80" fmla="*/ 43904 w 878828"/>
              <a:gd name="connsiteY80" fmla="*/ 374812 h 647510"/>
              <a:gd name="connsiteX81" fmla="*/ 44355 w 878828"/>
              <a:gd name="connsiteY81" fmla="*/ 370116 h 647510"/>
              <a:gd name="connsiteX82" fmla="*/ 45260 w 878828"/>
              <a:gd name="connsiteY82" fmla="*/ 362917 h 647510"/>
              <a:gd name="connsiteX83" fmla="*/ 45935 w 878828"/>
              <a:gd name="connsiteY83" fmla="*/ 355717 h 647510"/>
              <a:gd name="connsiteX84" fmla="*/ 46613 w 878828"/>
              <a:gd name="connsiteY84" fmla="*/ 350057 h 647510"/>
              <a:gd name="connsiteX85" fmla="*/ 46837 w 878828"/>
              <a:gd name="connsiteY85" fmla="*/ 347552 h 647510"/>
              <a:gd name="connsiteX86" fmla="*/ 46837 w 878828"/>
              <a:gd name="connsiteY86" fmla="*/ 346926 h 647510"/>
              <a:gd name="connsiteX87" fmla="*/ 46837 w 878828"/>
              <a:gd name="connsiteY87" fmla="*/ 345987 h 647510"/>
              <a:gd name="connsiteX88" fmla="*/ 47064 w 878828"/>
              <a:gd name="connsiteY88" fmla="*/ 343170 h 647510"/>
              <a:gd name="connsiteX89" fmla="*/ 47515 w 878828"/>
              <a:gd name="connsiteY89" fmla="*/ 339387 h 647510"/>
              <a:gd name="connsiteX90" fmla="*/ 47966 w 878828"/>
              <a:gd name="connsiteY90" fmla="*/ 335631 h 647510"/>
              <a:gd name="connsiteX91" fmla="*/ 48190 w 878828"/>
              <a:gd name="connsiteY91" fmla="*/ 333414 h 647510"/>
              <a:gd name="connsiteX92" fmla="*/ 47966 w 878828"/>
              <a:gd name="connsiteY92" fmla="*/ 332788 h 647510"/>
              <a:gd name="connsiteX93" fmla="*/ 48190 w 878828"/>
              <a:gd name="connsiteY93" fmla="*/ 332161 h 647510"/>
              <a:gd name="connsiteX94" fmla="*/ 48190 w 878828"/>
              <a:gd name="connsiteY94" fmla="*/ 331848 h 647510"/>
              <a:gd name="connsiteX95" fmla="*/ 47966 w 878828"/>
              <a:gd name="connsiteY95" fmla="*/ 331535 h 647510"/>
              <a:gd name="connsiteX96" fmla="*/ 47739 w 878828"/>
              <a:gd name="connsiteY96" fmla="*/ 331222 h 647510"/>
              <a:gd name="connsiteX97" fmla="*/ 47966 w 878828"/>
              <a:gd name="connsiteY97" fmla="*/ 330596 h 647510"/>
              <a:gd name="connsiteX98" fmla="*/ 48190 w 878828"/>
              <a:gd name="connsiteY98" fmla="*/ 329344 h 647510"/>
              <a:gd name="connsiteX99" fmla="*/ 47966 w 878828"/>
              <a:gd name="connsiteY99" fmla="*/ 329031 h 647510"/>
              <a:gd name="connsiteX100" fmla="*/ 47739 w 878828"/>
              <a:gd name="connsiteY100" fmla="*/ 328718 h 647510"/>
              <a:gd name="connsiteX101" fmla="*/ 47739 w 878828"/>
              <a:gd name="connsiteY101" fmla="*/ 328405 h 647510"/>
              <a:gd name="connsiteX102" fmla="*/ 47966 w 878828"/>
              <a:gd name="connsiteY102" fmla="*/ 328092 h 647510"/>
              <a:gd name="connsiteX103" fmla="*/ 48417 w 878828"/>
              <a:gd name="connsiteY103" fmla="*/ 328092 h 647510"/>
              <a:gd name="connsiteX104" fmla="*/ 48868 w 878828"/>
              <a:gd name="connsiteY104" fmla="*/ 323684 h 647510"/>
              <a:gd name="connsiteX105" fmla="*/ 49092 w 878828"/>
              <a:gd name="connsiteY105" fmla="*/ 321466 h 647510"/>
              <a:gd name="connsiteX106" fmla="*/ 49092 w 878828"/>
              <a:gd name="connsiteY106" fmla="*/ 320840 h 647510"/>
              <a:gd name="connsiteX107" fmla="*/ 49319 w 878828"/>
              <a:gd name="connsiteY107" fmla="*/ 319588 h 647510"/>
              <a:gd name="connsiteX108" fmla="*/ 49092 w 878828"/>
              <a:gd name="connsiteY108" fmla="*/ 318336 h 647510"/>
              <a:gd name="connsiteX109" fmla="*/ 49319 w 878828"/>
              <a:gd name="connsiteY109" fmla="*/ 316745 h 647510"/>
              <a:gd name="connsiteX110" fmla="*/ 49319 w 878828"/>
              <a:gd name="connsiteY110" fmla="*/ 316119 h 647510"/>
              <a:gd name="connsiteX111" fmla="*/ 49543 w 878828"/>
              <a:gd name="connsiteY111" fmla="*/ 313928 h 647510"/>
              <a:gd name="connsiteX112" fmla="*/ 49319 w 878828"/>
              <a:gd name="connsiteY112" fmla="*/ 312649 h 647510"/>
              <a:gd name="connsiteX113" fmla="*/ 49092 w 878828"/>
              <a:gd name="connsiteY113" fmla="*/ 312336 h 647510"/>
              <a:gd name="connsiteX114" fmla="*/ 49319 w 878828"/>
              <a:gd name="connsiteY114" fmla="*/ 311710 h 647510"/>
              <a:gd name="connsiteX115" fmla="*/ 49543 w 878828"/>
              <a:gd name="connsiteY115" fmla="*/ 310771 h 647510"/>
              <a:gd name="connsiteX116" fmla="*/ 49543 w 878828"/>
              <a:gd name="connsiteY116" fmla="*/ 310145 h 647510"/>
              <a:gd name="connsiteX117" fmla="*/ 49770 w 878828"/>
              <a:gd name="connsiteY117" fmla="*/ 309519 h 647510"/>
              <a:gd name="connsiteX118" fmla="*/ 49770 w 878828"/>
              <a:gd name="connsiteY118" fmla="*/ 308554 h 647510"/>
              <a:gd name="connsiteX119" fmla="*/ 49092 w 878828"/>
              <a:gd name="connsiteY119" fmla="*/ 308241 h 647510"/>
              <a:gd name="connsiteX120" fmla="*/ 49092 w 878828"/>
              <a:gd name="connsiteY120" fmla="*/ 307928 h 647510"/>
              <a:gd name="connsiteX121" fmla="*/ 49319 w 878828"/>
              <a:gd name="connsiteY121" fmla="*/ 307615 h 647510"/>
              <a:gd name="connsiteX122" fmla="*/ 49543 w 878828"/>
              <a:gd name="connsiteY122" fmla="*/ 306989 h 647510"/>
              <a:gd name="connsiteX123" fmla="*/ 49543 w 878828"/>
              <a:gd name="connsiteY123" fmla="*/ 306676 h 647510"/>
              <a:gd name="connsiteX124" fmla="*/ 49092 w 878828"/>
              <a:gd name="connsiteY124" fmla="*/ 306050 h 647510"/>
              <a:gd name="connsiteX125" fmla="*/ 49319 w 878828"/>
              <a:gd name="connsiteY125" fmla="*/ 305737 h 647510"/>
              <a:gd name="connsiteX126" fmla="*/ 49319 w 878828"/>
              <a:gd name="connsiteY126" fmla="*/ 305397 h 647510"/>
              <a:gd name="connsiteX127" fmla="*/ 49319 w 878828"/>
              <a:gd name="connsiteY127" fmla="*/ 305084 h 647510"/>
              <a:gd name="connsiteX128" fmla="*/ 49543 w 878828"/>
              <a:gd name="connsiteY128" fmla="*/ 304771 h 647510"/>
              <a:gd name="connsiteX129" fmla="*/ 49543 w 878828"/>
              <a:gd name="connsiteY129" fmla="*/ 304458 h 647510"/>
              <a:gd name="connsiteX130" fmla="*/ 49770 w 878828"/>
              <a:gd name="connsiteY130" fmla="*/ 303519 h 647510"/>
              <a:gd name="connsiteX131" fmla="*/ 49994 w 878828"/>
              <a:gd name="connsiteY131" fmla="*/ 302580 h 647510"/>
              <a:gd name="connsiteX132" fmla="*/ 49770 w 878828"/>
              <a:gd name="connsiteY132" fmla="*/ 301928 h 647510"/>
              <a:gd name="connsiteX133" fmla="*/ 49770 w 878828"/>
              <a:gd name="connsiteY133" fmla="*/ 301302 h 647510"/>
              <a:gd name="connsiteX134" fmla="*/ 49994 w 878828"/>
              <a:gd name="connsiteY134" fmla="*/ 300676 h 647510"/>
              <a:gd name="connsiteX135" fmla="*/ 50220 w 878828"/>
              <a:gd name="connsiteY135" fmla="*/ 300363 h 647510"/>
              <a:gd name="connsiteX136" fmla="*/ 50671 w 878828"/>
              <a:gd name="connsiteY136" fmla="*/ 299424 h 647510"/>
              <a:gd name="connsiteX137" fmla="*/ 51573 w 878828"/>
              <a:gd name="connsiteY137" fmla="*/ 293424 h 647510"/>
              <a:gd name="connsiteX138" fmla="*/ 51798 w 878828"/>
              <a:gd name="connsiteY138" fmla="*/ 290894 h 647510"/>
              <a:gd name="connsiteX139" fmla="*/ 52249 w 878828"/>
              <a:gd name="connsiteY139" fmla="*/ 288364 h 647510"/>
              <a:gd name="connsiteX140" fmla="*/ 52249 w 878828"/>
              <a:gd name="connsiteY140" fmla="*/ 288051 h 647510"/>
              <a:gd name="connsiteX141" fmla="*/ 52475 w 878828"/>
              <a:gd name="connsiteY141" fmla="*/ 286147 h 647510"/>
              <a:gd name="connsiteX142" fmla="*/ 52475 w 878828"/>
              <a:gd name="connsiteY142" fmla="*/ 285833 h 647510"/>
              <a:gd name="connsiteX143" fmla="*/ 52475 w 878828"/>
              <a:gd name="connsiteY143" fmla="*/ 284894 h 647510"/>
              <a:gd name="connsiteX144" fmla="*/ 52475 w 878828"/>
              <a:gd name="connsiteY144" fmla="*/ 284268 h 647510"/>
              <a:gd name="connsiteX145" fmla="*/ 52475 w 878828"/>
              <a:gd name="connsiteY145" fmla="*/ 282990 h 647510"/>
              <a:gd name="connsiteX146" fmla="*/ 52475 w 878828"/>
              <a:gd name="connsiteY146" fmla="*/ 282364 h 647510"/>
              <a:gd name="connsiteX147" fmla="*/ 52699 w 878828"/>
              <a:gd name="connsiteY147" fmla="*/ 279521 h 647510"/>
              <a:gd name="connsiteX148" fmla="*/ 52699 w 878828"/>
              <a:gd name="connsiteY148" fmla="*/ 277303 h 647510"/>
              <a:gd name="connsiteX149" fmla="*/ 52699 w 878828"/>
              <a:gd name="connsiteY149" fmla="*/ 276990 h 647510"/>
              <a:gd name="connsiteX150" fmla="*/ 52475 w 878828"/>
              <a:gd name="connsiteY150" fmla="*/ 275712 h 647510"/>
              <a:gd name="connsiteX151" fmla="*/ 52475 w 878828"/>
              <a:gd name="connsiteY151" fmla="*/ 273834 h 647510"/>
              <a:gd name="connsiteX152" fmla="*/ 52699 w 878828"/>
              <a:gd name="connsiteY152" fmla="*/ 273521 h 647510"/>
              <a:gd name="connsiteX153" fmla="*/ 52926 w 878828"/>
              <a:gd name="connsiteY153" fmla="*/ 271930 h 647510"/>
              <a:gd name="connsiteX154" fmla="*/ 52926 w 878828"/>
              <a:gd name="connsiteY154" fmla="*/ 271617 h 647510"/>
              <a:gd name="connsiteX155" fmla="*/ 53150 w 878828"/>
              <a:gd name="connsiteY155" fmla="*/ 270338 h 647510"/>
              <a:gd name="connsiteX156" fmla="*/ 53150 w 878828"/>
              <a:gd name="connsiteY156" fmla="*/ 270025 h 647510"/>
              <a:gd name="connsiteX157" fmla="*/ 53377 w 878828"/>
              <a:gd name="connsiteY157" fmla="*/ 269086 h 647510"/>
              <a:gd name="connsiteX158" fmla="*/ 53828 w 878828"/>
              <a:gd name="connsiteY158" fmla="*/ 264652 h 647510"/>
              <a:gd name="connsiteX159" fmla="*/ 54055 w 878828"/>
              <a:gd name="connsiteY159" fmla="*/ 263686 h 647510"/>
              <a:gd name="connsiteX160" fmla="*/ 54055 w 878828"/>
              <a:gd name="connsiteY160" fmla="*/ 262747 h 647510"/>
              <a:gd name="connsiteX161" fmla="*/ 54279 w 878828"/>
              <a:gd name="connsiteY161" fmla="*/ 259904 h 647510"/>
              <a:gd name="connsiteX162" fmla="*/ 54506 w 878828"/>
              <a:gd name="connsiteY162" fmla="*/ 259252 h 647510"/>
              <a:gd name="connsiteX163" fmla="*/ 54506 w 878828"/>
              <a:gd name="connsiteY163" fmla="*/ 258939 h 647510"/>
              <a:gd name="connsiteX164" fmla="*/ 54506 w 878828"/>
              <a:gd name="connsiteY164" fmla="*/ 258626 h 647510"/>
              <a:gd name="connsiteX165" fmla="*/ 54279 w 878828"/>
              <a:gd name="connsiteY165" fmla="*/ 257348 h 647510"/>
              <a:gd name="connsiteX166" fmla="*/ 54279 w 878828"/>
              <a:gd name="connsiteY166" fmla="*/ 256722 h 647510"/>
              <a:gd name="connsiteX167" fmla="*/ 54055 w 878828"/>
              <a:gd name="connsiteY167" fmla="*/ 256409 h 647510"/>
              <a:gd name="connsiteX168" fmla="*/ 54279 w 878828"/>
              <a:gd name="connsiteY168" fmla="*/ 256096 h 647510"/>
              <a:gd name="connsiteX169" fmla="*/ 54279 w 878828"/>
              <a:gd name="connsiteY169" fmla="*/ 255783 h 647510"/>
              <a:gd name="connsiteX170" fmla="*/ 54506 w 878828"/>
              <a:gd name="connsiteY170" fmla="*/ 255131 h 647510"/>
              <a:gd name="connsiteX171" fmla="*/ 54506 w 878828"/>
              <a:gd name="connsiteY171" fmla="*/ 254818 h 647510"/>
              <a:gd name="connsiteX172" fmla="*/ 54279 w 878828"/>
              <a:gd name="connsiteY172" fmla="*/ 254191 h 647510"/>
              <a:gd name="connsiteX173" fmla="*/ 54506 w 878828"/>
              <a:gd name="connsiteY173" fmla="*/ 253565 h 647510"/>
              <a:gd name="connsiteX174" fmla="*/ 54730 w 878828"/>
              <a:gd name="connsiteY174" fmla="*/ 252600 h 647510"/>
              <a:gd name="connsiteX175" fmla="*/ 54957 w 878828"/>
              <a:gd name="connsiteY175" fmla="*/ 251974 h 647510"/>
              <a:gd name="connsiteX176" fmla="*/ 55408 w 878828"/>
              <a:gd name="connsiteY176" fmla="*/ 249418 h 647510"/>
              <a:gd name="connsiteX177" fmla="*/ 55181 w 878828"/>
              <a:gd name="connsiteY177" fmla="*/ 247853 h 647510"/>
              <a:gd name="connsiteX178" fmla="*/ 54957 w 878828"/>
              <a:gd name="connsiteY178" fmla="*/ 247513 h 647510"/>
              <a:gd name="connsiteX179" fmla="*/ 54730 w 878828"/>
              <a:gd name="connsiteY179" fmla="*/ 247513 h 647510"/>
              <a:gd name="connsiteX180" fmla="*/ 54506 w 878828"/>
              <a:gd name="connsiteY180" fmla="*/ 247513 h 647510"/>
              <a:gd name="connsiteX181" fmla="*/ 53601 w 878828"/>
              <a:gd name="connsiteY181" fmla="*/ 247200 h 647510"/>
              <a:gd name="connsiteX182" fmla="*/ 53150 w 878828"/>
              <a:gd name="connsiteY182" fmla="*/ 246887 h 647510"/>
              <a:gd name="connsiteX183" fmla="*/ 53150 w 878828"/>
              <a:gd name="connsiteY183" fmla="*/ 246574 h 647510"/>
              <a:gd name="connsiteX184" fmla="*/ 53828 w 878828"/>
              <a:gd name="connsiteY184" fmla="*/ 246574 h 647510"/>
              <a:gd name="connsiteX185" fmla="*/ 54279 w 878828"/>
              <a:gd name="connsiteY185" fmla="*/ 245948 h 647510"/>
              <a:gd name="connsiteX186" fmla="*/ 54506 w 878828"/>
              <a:gd name="connsiteY186" fmla="*/ 244670 h 647510"/>
              <a:gd name="connsiteX187" fmla="*/ 54506 w 878828"/>
              <a:gd name="connsiteY187" fmla="*/ 244044 h 647510"/>
              <a:gd name="connsiteX188" fmla="*/ 54730 w 878828"/>
              <a:gd name="connsiteY188" fmla="*/ 242766 h 647510"/>
              <a:gd name="connsiteX189" fmla="*/ 55181 w 878828"/>
              <a:gd name="connsiteY189" fmla="*/ 241174 h 647510"/>
              <a:gd name="connsiteX190" fmla="*/ 55181 w 878828"/>
              <a:gd name="connsiteY190" fmla="*/ 240861 h 647510"/>
              <a:gd name="connsiteX191" fmla="*/ 55408 w 878828"/>
              <a:gd name="connsiteY191" fmla="*/ 237992 h 647510"/>
              <a:gd name="connsiteX192" fmla="*/ 55408 w 878828"/>
              <a:gd name="connsiteY192" fmla="*/ 237053 h 647510"/>
              <a:gd name="connsiteX193" fmla="*/ 55181 w 878828"/>
              <a:gd name="connsiteY193" fmla="*/ 236401 h 647510"/>
              <a:gd name="connsiteX194" fmla="*/ 54957 w 878828"/>
              <a:gd name="connsiteY194" fmla="*/ 236401 h 647510"/>
              <a:gd name="connsiteX195" fmla="*/ 54730 w 878828"/>
              <a:gd name="connsiteY195" fmla="*/ 236088 h 647510"/>
              <a:gd name="connsiteX196" fmla="*/ 54730 w 878828"/>
              <a:gd name="connsiteY196" fmla="*/ 235775 h 647510"/>
              <a:gd name="connsiteX197" fmla="*/ 54730 w 878828"/>
              <a:gd name="connsiteY197" fmla="*/ 235149 h 647510"/>
              <a:gd name="connsiteX198" fmla="*/ 54279 w 878828"/>
              <a:gd name="connsiteY198" fmla="*/ 234184 h 647510"/>
              <a:gd name="connsiteX199" fmla="*/ 54279 w 878828"/>
              <a:gd name="connsiteY199" fmla="*/ 233871 h 647510"/>
              <a:gd name="connsiteX200" fmla="*/ 54506 w 878828"/>
              <a:gd name="connsiteY200" fmla="*/ 233558 h 647510"/>
              <a:gd name="connsiteX201" fmla="*/ 54055 w 878828"/>
              <a:gd name="connsiteY201" fmla="*/ 232905 h 647510"/>
              <a:gd name="connsiteX202" fmla="*/ 53377 w 878828"/>
              <a:gd name="connsiteY202" fmla="*/ 232279 h 647510"/>
              <a:gd name="connsiteX203" fmla="*/ 53601 w 878828"/>
              <a:gd name="connsiteY203" fmla="*/ 231653 h 647510"/>
              <a:gd name="connsiteX204" fmla="*/ 53601 w 878828"/>
              <a:gd name="connsiteY204" fmla="*/ 231314 h 647510"/>
              <a:gd name="connsiteX205" fmla="*/ 53601 w 878828"/>
              <a:gd name="connsiteY205" fmla="*/ 231001 h 647510"/>
              <a:gd name="connsiteX206" fmla="*/ 53601 w 878828"/>
              <a:gd name="connsiteY206" fmla="*/ 229749 h 647510"/>
              <a:gd name="connsiteX207" fmla="*/ 53828 w 878828"/>
              <a:gd name="connsiteY207" fmla="*/ 229410 h 647510"/>
              <a:gd name="connsiteX208" fmla="*/ 53828 w 878828"/>
              <a:gd name="connsiteY208" fmla="*/ 228784 h 647510"/>
              <a:gd name="connsiteX209" fmla="*/ 53601 w 878828"/>
              <a:gd name="connsiteY209" fmla="*/ 228158 h 647510"/>
              <a:gd name="connsiteX210" fmla="*/ 54279 w 878828"/>
              <a:gd name="connsiteY210" fmla="*/ 227506 h 647510"/>
              <a:gd name="connsiteX211" fmla="*/ 54279 w 878828"/>
              <a:gd name="connsiteY211" fmla="*/ 227193 h 647510"/>
              <a:gd name="connsiteX212" fmla="*/ 54730 w 878828"/>
              <a:gd name="connsiteY212" fmla="*/ 227193 h 647510"/>
              <a:gd name="connsiteX213" fmla="*/ 54730 w 878828"/>
              <a:gd name="connsiteY213" fmla="*/ 226566 h 647510"/>
              <a:gd name="connsiteX214" fmla="*/ 54730 w 878828"/>
              <a:gd name="connsiteY214" fmla="*/ 226227 h 647510"/>
              <a:gd name="connsiteX215" fmla="*/ 54279 w 878828"/>
              <a:gd name="connsiteY215" fmla="*/ 225914 h 647510"/>
              <a:gd name="connsiteX216" fmla="*/ 54279 w 878828"/>
              <a:gd name="connsiteY216" fmla="*/ 225288 h 647510"/>
              <a:gd name="connsiteX217" fmla="*/ 54279 w 878828"/>
              <a:gd name="connsiteY217" fmla="*/ 224975 h 647510"/>
              <a:gd name="connsiteX218" fmla="*/ 54279 w 878828"/>
              <a:gd name="connsiteY218" fmla="*/ 224323 h 647510"/>
              <a:gd name="connsiteX219" fmla="*/ 54279 w 878828"/>
              <a:gd name="connsiteY219" fmla="*/ 224010 h 647510"/>
              <a:gd name="connsiteX220" fmla="*/ 54506 w 878828"/>
              <a:gd name="connsiteY220" fmla="*/ 223384 h 647510"/>
              <a:gd name="connsiteX221" fmla="*/ 54957 w 878828"/>
              <a:gd name="connsiteY221" fmla="*/ 222732 h 647510"/>
              <a:gd name="connsiteX222" fmla="*/ 55181 w 878828"/>
              <a:gd name="connsiteY222" fmla="*/ 222419 h 647510"/>
              <a:gd name="connsiteX223" fmla="*/ 55859 w 878828"/>
              <a:gd name="connsiteY223" fmla="*/ 222106 h 647510"/>
              <a:gd name="connsiteX224" fmla="*/ 56310 w 878828"/>
              <a:gd name="connsiteY224" fmla="*/ 220202 h 647510"/>
              <a:gd name="connsiteX225" fmla="*/ 56761 w 878828"/>
              <a:gd name="connsiteY225" fmla="*/ 218924 h 647510"/>
              <a:gd name="connsiteX226" fmla="*/ 58114 w 878828"/>
              <a:gd name="connsiteY226" fmla="*/ 212558 h 647510"/>
              <a:gd name="connsiteX227" fmla="*/ 58789 w 878828"/>
              <a:gd name="connsiteY227" fmla="*/ 208411 h 647510"/>
              <a:gd name="connsiteX228" fmla="*/ 59016 w 878828"/>
              <a:gd name="connsiteY228" fmla="*/ 208411 h 647510"/>
              <a:gd name="connsiteX229" fmla="*/ 58789 w 878828"/>
              <a:gd name="connsiteY229" fmla="*/ 207759 h 647510"/>
              <a:gd name="connsiteX230" fmla="*/ 58789 w 878828"/>
              <a:gd name="connsiteY230" fmla="*/ 207133 h 647510"/>
              <a:gd name="connsiteX231" fmla="*/ 59016 w 878828"/>
              <a:gd name="connsiteY231" fmla="*/ 206168 h 647510"/>
              <a:gd name="connsiteX232" fmla="*/ 59016 w 878828"/>
              <a:gd name="connsiteY232" fmla="*/ 205229 h 647510"/>
              <a:gd name="connsiteX233" fmla="*/ 59016 w 878828"/>
              <a:gd name="connsiteY233" fmla="*/ 204889 h 647510"/>
              <a:gd name="connsiteX234" fmla="*/ 59466 w 878828"/>
              <a:gd name="connsiteY234" fmla="*/ 202985 h 647510"/>
              <a:gd name="connsiteX235" fmla="*/ 59691 w 878828"/>
              <a:gd name="connsiteY235" fmla="*/ 201081 h 647510"/>
              <a:gd name="connsiteX236" fmla="*/ 59917 w 878828"/>
              <a:gd name="connsiteY236" fmla="*/ 200116 h 647510"/>
              <a:gd name="connsiteX237" fmla="*/ 60142 w 878828"/>
              <a:gd name="connsiteY237" fmla="*/ 199150 h 647510"/>
              <a:gd name="connsiteX238" fmla="*/ 60142 w 878828"/>
              <a:gd name="connsiteY238" fmla="*/ 198211 h 647510"/>
              <a:gd name="connsiteX239" fmla="*/ 60368 w 878828"/>
              <a:gd name="connsiteY239" fmla="*/ 197246 h 647510"/>
              <a:gd name="connsiteX240" fmla="*/ 60593 w 878828"/>
              <a:gd name="connsiteY240" fmla="*/ 195003 h 647510"/>
              <a:gd name="connsiteX241" fmla="*/ 60593 w 878828"/>
              <a:gd name="connsiteY241" fmla="*/ 194690 h 647510"/>
              <a:gd name="connsiteX242" fmla="*/ 60593 w 878828"/>
              <a:gd name="connsiteY242" fmla="*/ 193725 h 647510"/>
              <a:gd name="connsiteX243" fmla="*/ 60368 w 878828"/>
              <a:gd name="connsiteY243" fmla="*/ 193412 h 647510"/>
              <a:gd name="connsiteX244" fmla="*/ 60368 w 878828"/>
              <a:gd name="connsiteY244" fmla="*/ 192446 h 647510"/>
              <a:gd name="connsiteX245" fmla="*/ 60368 w 878828"/>
              <a:gd name="connsiteY245" fmla="*/ 192133 h 647510"/>
              <a:gd name="connsiteX246" fmla="*/ 60593 w 878828"/>
              <a:gd name="connsiteY246" fmla="*/ 191820 h 647510"/>
              <a:gd name="connsiteX247" fmla="*/ 61044 w 878828"/>
              <a:gd name="connsiteY247" fmla="*/ 191507 h 647510"/>
              <a:gd name="connsiteX248" fmla="*/ 61044 w 878828"/>
              <a:gd name="connsiteY248" fmla="*/ 190855 h 647510"/>
              <a:gd name="connsiteX249" fmla="*/ 60593 w 878828"/>
              <a:gd name="connsiteY249" fmla="*/ 190542 h 647510"/>
              <a:gd name="connsiteX250" fmla="*/ 60593 w 878828"/>
              <a:gd name="connsiteY250" fmla="*/ 190229 h 647510"/>
              <a:gd name="connsiteX251" fmla="*/ 59917 w 878828"/>
              <a:gd name="connsiteY251" fmla="*/ 189890 h 647510"/>
              <a:gd name="connsiteX252" fmla="*/ 59691 w 878828"/>
              <a:gd name="connsiteY252" fmla="*/ 189577 h 647510"/>
              <a:gd name="connsiteX253" fmla="*/ 59917 w 878828"/>
              <a:gd name="connsiteY253" fmla="*/ 187334 h 647510"/>
              <a:gd name="connsiteX254" fmla="*/ 60368 w 878828"/>
              <a:gd name="connsiteY254" fmla="*/ 185429 h 647510"/>
              <a:gd name="connsiteX255" fmla="*/ 61044 w 878828"/>
              <a:gd name="connsiteY255" fmla="*/ 184464 h 647510"/>
              <a:gd name="connsiteX256" fmla="*/ 61946 w 878828"/>
              <a:gd name="connsiteY256" fmla="*/ 183499 h 647510"/>
              <a:gd name="connsiteX257" fmla="*/ 62850 w 878828"/>
              <a:gd name="connsiteY257" fmla="*/ 182873 h 647510"/>
              <a:gd name="connsiteX258" fmla="*/ 63074 w 878828"/>
              <a:gd name="connsiteY258" fmla="*/ 181908 h 647510"/>
              <a:gd name="connsiteX259" fmla="*/ 64203 w 878828"/>
              <a:gd name="connsiteY259" fmla="*/ 176143 h 647510"/>
              <a:gd name="connsiteX260" fmla="*/ 64203 w 878828"/>
              <a:gd name="connsiteY260" fmla="*/ 175517 h 647510"/>
              <a:gd name="connsiteX261" fmla="*/ 64427 w 878828"/>
              <a:gd name="connsiteY261" fmla="*/ 174865 h 647510"/>
              <a:gd name="connsiteX262" fmla="*/ 64654 w 878828"/>
              <a:gd name="connsiteY262" fmla="*/ 172960 h 647510"/>
              <a:gd name="connsiteX263" fmla="*/ 64878 w 878828"/>
              <a:gd name="connsiteY263" fmla="*/ 170717 h 647510"/>
              <a:gd name="connsiteX264" fmla="*/ 65105 w 878828"/>
              <a:gd name="connsiteY264" fmla="*/ 167195 h 647510"/>
              <a:gd name="connsiteX265" fmla="*/ 65105 w 878828"/>
              <a:gd name="connsiteY265" fmla="*/ 166543 h 647510"/>
              <a:gd name="connsiteX266" fmla="*/ 65105 w 878828"/>
              <a:gd name="connsiteY266" fmla="*/ 166230 h 647510"/>
              <a:gd name="connsiteX267" fmla="*/ 64654 w 878828"/>
              <a:gd name="connsiteY267" fmla="*/ 163987 h 647510"/>
              <a:gd name="connsiteX268" fmla="*/ 64203 w 878828"/>
              <a:gd name="connsiteY268" fmla="*/ 163674 h 647510"/>
              <a:gd name="connsiteX269" fmla="*/ 64654 w 878828"/>
              <a:gd name="connsiteY269" fmla="*/ 162396 h 647510"/>
              <a:gd name="connsiteX270" fmla="*/ 64878 w 878828"/>
              <a:gd name="connsiteY270" fmla="*/ 161430 h 647510"/>
              <a:gd name="connsiteX271" fmla="*/ 65556 w 878828"/>
              <a:gd name="connsiteY271" fmla="*/ 155013 h 647510"/>
              <a:gd name="connsiteX272" fmla="*/ 65780 w 878828"/>
              <a:gd name="connsiteY272" fmla="*/ 154361 h 647510"/>
              <a:gd name="connsiteX273" fmla="*/ 65556 w 878828"/>
              <a:gd name="connsiteY273" fmla="*/ 152118 h 647510"/>
              <a:gd name="connsiteX274" fmla="*/ 65556 w 878828"/>
              <a:gd name="connsiteY274" fmla="*/ 148596 h 647510"/>
              <a:gd name="connsiteX275" fmla="*/ 65105 w 878828"/>
              <a:gd name="connsiteY275" fmla="*/ 146979 h 647510"/>
              <a:gd name="connsiteX276" fmla="*/ 64654 w 878828"/>
              <a:gd name="connsiteY276" fmla="*/ 145388 h 647510"/>
              <a:gd name="connsiteX277" fmla="*/ 63976 w 878828"/>
              <a:gd name="connsiteY277" fmla="*/ 145075 h 647510"/>
              <a:gd name="connsiteX278" fmla="*/ 60819 w 878828"/>
              <a:gd name="connsiteY278" fmla="*/ 145388 h 647510"/>
              <a:gd name="connsiteX279" fmla="*/ 60819 w 878828"/>
              <a:gd name="connsiteY279" fmla="*/ 145075 h 647510"/>
              <a:gd name="connsiteX280" fmla="*/ 63752 w 878828"/>
              <a:gd name="connsiteY280" fmla="*/ 143770 h 647510"/>
              <a:gd name="connsiteX281" fmla="*/ 63976 w 878828"/>
              <a:gd name="connsiteY281" fmla="*/ 143770 h 647510"/>
              <a:gd name="connsiteX282" fmla="*/ 64654 w 878828"/>
              <a:gd name="connsiteY282" fmla="*/ 142805 h 647510"/>
              <a:gd name="connsiteX283" fmla="*/ 65329 w 878828"/>
              <a:gd name="connsiteY283" fmla="*/ 138006 h 647510"/>
              <a:gd name="connsiteX284" fmla="*/ 66007 w 878828"/>
              <a:gd name="connsiteY284" fmla="*/ 130936 h 647510"/>
              <a:gd name="connsiteX285" fmla="*/ 65780 w 878828"/>
              <a:gd name="connsiteY285" fmla="*/ 130284 h 647510"/>
              <a:gd name="connsiteX286" fmla="*/ 65780 w 878828"/>
              <a:gd name="connsiteY286" fmla="*/ 129006 h 647510"/>
              <a:gd name="connsiteX287" fmla="*/ 65556 w 878828"/>
              <a:gd name="connsiteY287" fmla="*/ 128041 h 647510"/>
              <a:gd name="connsiteX288" fmla="*/ 64427 w 878828"/>
              <a:gd name="connsiteY288" fmla="*/ 125458 h 647510"/>
              <a:gd name="connsiteX289" fmla="*/ 64427 w 878828"/>
              <a:gd name="connsiteY289" fmla="*/ 125145 h 647510"/>
              <a:gd name="connsiteX290" fmla="*/ 64654 w 878828"/>
              <a:gd name="connsiteY290" fmla="*/ 124806 h 647510"/>
              <a:gd name="connsiteX291" fmla="*/ 64878 w 878828"/>
              <a:gd name="connsiteY291" fmla="*/ 124493 h 647510"/>
              <a:gd name="connsiteX292" fmla="*/ 64878 w 878828"/>
              <a:gd name="connsiteY292" fmla="*/ 123841 h 647510"/>
              <a:gd name="connsiteX293" fmla="*/ 64878 w 878828"/>
              <a:gd name="connsiteY293" fmla="*/ 123215 h 647510"/>
              <a:gd name="connsiteX294" fmla="*/ 64654 w 878828"/>
              <a:gd name="connsiteY294" fmla="*/ 122876 h 647510"/>
              <a:gd name="connsiteX295" fmla="*/ 64427 w 878828"/>
              <a:gd name="connsiteY295" fmla="*/ 122876 h 647510"/>
              <a:gd name="connsiteX296" fmla="*/ 64203 w 878828"/>
              <a:gd name="connsiteY296" fmla="*/ 122563 h 647510"/>
              <a:gd name="connsiteX297" fmla="*/ 63976 w 878828"/>
              <a:gd name="connsiteY297" fmla="*/ 122250 h 647510"/>
              <a:gd name="connsiteX298" fmla="*/ 64203 w 878828"/>
              <a:gd name="connsiteY298" fmla="*/ 121911 h 647510"/>
              <a:gd name="connsiteX299" fmla="*/ 64878 w 878828"/>
              <a:gd name="connsiteY299" fmla="*/ 121285 h 647510"/>
              <a:gd name="connsiteX300" fmla="*/ 65329 w 878828"/>
              <a:gd name="connsiteY300" fmla="*/ 121285 h 647510"/>
              <a:gd name="connsiteX301" fmla="*/ 65780 w 878828"/>
              <a:gd name="connsiteY301" fmla="*/ 120632 h 647510"/>
              <a:gd name="connsiteX302" fmla="*/ 66231 w 878828"/>
              <a:gd name="connsiteY302" fmla="*/ 118702 h 647510"/>
              <a:gd name="connsiteX303" fmla="*/ 66909 w 878828"/>
              <a:gd name="connsiteY303" fmla="*/ 114513 h 647510"/>
              <a:gd name="connsiteX304" fmla="*/ 67133 w 878828"/>
              <a:gd name="connsiteY304" fmla="*/ 113221 h 647510"/>
              <a:gd name="connsiteX305" fmla="*/ 67133 w 878828"/>
              <a:gd name="connsiteY305" fmla="*/ 112577 h 647510"/>
              <a:gd name="connsiteX306" fmla="*/ 67133 w 878828"/>
              <a:gd name="connsiteY306" fmla="*/ 110644 h 647510"/>
              <a:gd name="connsiteX307" fmla="*/ 67133 w 878828"/>
              <a:gd name="connsiteY307" fmla="*/ 110321 h 647510"/>
              <a:gd name="connsiteX308" fmla="*/ 66909 w 878828"/>
              <a:gd name="connsiteY308" fmla="*/ 110000 h 647510"/>
              <a:gd name="connsiteX309" fmla="*/ 66682 w 878828"/>
              <a:gd name="connsiteY309" fmla="*/ 109676 h 647510"/>
              <a:gd name="connsiteX310" fmla="*/ 66458 w 878828"/>
              <a:gd name="connsiteY310" fmla="*/ 109356 h 647510"/>
              <a:gd name="connsiteX311" fmla="*/ 66909 w 878828"/>
              <a:gd name="connsiteY311" fmla="*/ 106776 h 647510"/>
              <a:gd name="connsiteX312" fmla="*/ 67133 w 878828"/>
              <a:gd name="connsiteY312" fmla="*/ 104840 h 647510"/>
              <a:gd name="connsiteX313" fmla="*/ 67360 w 878828"/>
              <a:gd name="connsiteY313" fmla="*/ 102905 h 647510"/>
              <a:gd name="connsiteX314" fmla="*/ 67584 w 878828"/>
              <a:gd name="connsiteY314" fmla="*/ 100001 h 647510"/>
              <a:gd name="connsiteX315" fmla="*/ 67811 w 878828"/>
              <a:gd name="connsiteY315" fmla="*/ 97742 h 647510"/>
              <a:gd name="connsiteX316" fmla="*/ 68035 w 878828"/>
              <a:gd name="connsiteY316" fmla="*/ 96127 h 647510"/>
              <a:gd name="connsiteX317" fmla="*/ 68035 w 878828"/>
              <a:gd name="connsiteY317" fmla="*/ 95160 h 647510"/>
              <a:gd name="connsiteX318" fmla="*/ 68262 w 878828"/>
              <a:gd name="connsiteY318" fmla="*/ 90960 h 647510"/>
              <a:gd name="connsiteX319" fmla="*/ 68035 w 878828"/>
              <a:gd name="connsiteY319" fmla="*/ 88698 h 647510"/>
              <a:gd name="connsiteX320" fmla="*/ 68035 w 878828"/>
              <a:gd name="connsiteY320" fmla="*/ 87404 h 647510"/>
              <a:gd name="connsiteX321" fmla="*/ 67811 w 878828"/>
              <a:gd name="connsiteY321" fmla="*/ 86437 h 647510"/>
              <a:gd name="connsiteX322" fmla="*/ 67811 w 878828"/>
              <a:gd name="connsiteY322" fmla="*/ 85466 h 647510"/>
              <a:gd name="connsiteX323" fmla="*/ 67811 w 878828"/>
              <a:gd name="connsiteY323" fmla="*/ 85143 h 647510"/>
              <a:gd name="connsiteX324" fmla="*/ 67811 w 878828"/>
              <a:gd name="connsiteY324" fmla="*/ 84819 h 647510"/>
              <a:gd name="connsiteX325" fmla="*/ 67584 w 878828"/>
              <a:gd name="connsiteY325" fmla="*/ 84172 h 647510"/>
              <a:gd name="connsiteX326" fmla="*/ 66909 w 878828"/>
              <a:gd name="connsiteY326" fmla="*/ 83525 h 647510"/>
              <a:gd name="connsiteX327" fmla="*/ 66458 w 878828"/>
              <a:gd name="connsiteY327" fmla="*/ 83202 h 647510"/>
              <a:gd name="connsiteX328" fmla="*/ 66231 w 878828"/>
              <a:gd name="connsiteY328" fmla="*/ 82879 h 647510"/>
              <a:gd name="connsiteX329" fmla="*/ 65780 w 878828"/>
              <a:gd name="connsiteY329" fmla="*/ 82555 h 647510"/>
              <a:gd name="connsiteX330" fmla="*/ 64878 w 878828"/>
              <a:gd name="connsiteY330" fmla="*/ 81264 h 647510"/>
              <a:gd name="connsiteX331" fmla="*/ 65105 w 878828"/>
              <a:gd name="connsiteY331" fmla="*/ 80293 h 647510"/>
              <a:gd name="connsiteX332" fmla="*/ 65329 w 878828"/>
              <a:gd name="connsiteY332" fmla="*/ 79970 h 647510"/>
              <a:gd name="connsiteX333" fmla="*/ 65105 w 878828"/>
              <a:gd name="connsiteY333" fmla="*/ 79647 h 647510"/>
              <a:gd name="connsiteX334" fmla="*/ 64654 w 878828"/>
              <a:gd name="connsiteY334" fmla="*/ 79323 h 647510"/>
              <a:gd name="connsiteX335" fmla="*/ 64203 w 878828"/>
              <a:gd name="connsiteY335" fmla="*/ 79647 h 647510"/>
              <a:gd name="connsiteX336" fmla="*/ 63525 w 878828"/>
              <a:gd name="connsiteY336" fmla="*/ 79647 h 647510"/>
              <a:gd name="connsiteX337" fmla="*/ 63525 w 878828"/>
              <a:gd name="connsiteY337" fmla="*/ 78676 h 647510"/>
              <a:gd name="connsiteX338" fmla="*/ 63976 w 878828"/>
              <a:gd name="connsiteY338" fmla="*/ 78676 h 647510"/>
              <a:gd name="connsiteX339" fmla="*/ 63976 w 878828"/>
              <a:gd name="connsiteY339" fmla="*/ 78029 h 647510"/>
              <a:gd name="connsiteX340" fmla="*/ 64427 w 878828"/>
              <a:gd name="connsiteY340" fmla="*/ 77703 h 647510"/>
              <a:gd name="connsiteX341" fmla="*/ 64427 w 878828"/>
              <a:gd name="connsiteY341" fmla="*/ 77056 h 647510"/>
              <a:gd name="connsiteX342" fmla="*/ 64878 w 878828"/>
              <a:gd name="connsiteY342" fmla="*/ 76733 h 647510"/>
              <a:gd name="connsiteX343" fmla="*/ 64878 w 878828"/>
              <a:gd name="connsiteY343" fmla="*/ 76409 h 647510"/>
              <a:gd name="connsiteX344" fmla="*/ 65105 w 878828"/>
              <a:gd name="connsiteY344" fmla="*/ 73822 h 647510"/>
              <a:gd name="connsiteX345" fmla="*/ 65105 w 878828"/>
              <a:gd name="connsiteY345" fmla="*/ 73175 h 647510"/>
              <a:gd name="connsiteX346" fmla="*/ 65329 w 878828"/>
              <a:gd name="connsiteY346" fmla="*/ 72849 h 647510"/>
              <a:gd name="connsiteX347" fmla="*/ 65780 w 878828"/>
              <a:gd name="connsiteY347" fmla="*/ 67991 h 647510"/>
              <a:gd name="connsiteX348" fmla="*/ 65780 w 878828"/>
              <a:gd name="connsiteY348" fmla="*/ 66372 h 647510"/>
              <a:gd name="connsiteX349" fmla="*/ 65556 w 878828"/>
              <a:gd name="connsiteY349" fmla="*/ 64752 h 647510"/>
              <a:gd name="connsiteX350" fmla="*/ 65556 w 878828"/>
              <a:gd name="connsiteY350" fmla="*/ 64428 h 647510"/>
              <a:gd name="connsiteX351" fmla="*/ 65780 w 878828"/>
              <a:gd name="connsiteY351" fmla="*/ 63781 h 647510"/>
              <a:gd name="connsiteX352" fmla="*/ 65780 w 878828"/>
              <a:gd name="connsiteY352" fmla="*/ 62808 h 647510"/>
              <a:gd name="connsiteX353" fmla="*/ 65556 w 878828"/>
              <a:gd name="connsiteY353" fmla="*/ 60862 h 647510"/>
              <a:gd name="connsiteX354" fmla="*/ 65329 w 878828"/>
              <a:gd name="connsiteY354" fmla="*/ 60539 h 647510"/>
              <a:gd name="connsiteX355" fmla="*/ 65105 w 878828"/>
              <a:gd name="connsiteY355" fmla="*/ 60539 h 647510"/>
              <a:gd name="connsiteX356" fmla="*/ 65329 w 878828"/>
              <a:gd name="connsiteY356" fmla="*/ 59892 h 647510"/>
              <a:gd name="connsiteX357" fmla="*/ 65329 w 878828"/>
              <a:gd name="connsiteY357" fmla="*/ 59242 h 647510"/>
              <a:gd name="connsiteX358" fmla="*/ 65105 w 878828"/>
              <a:gd name="connsiteY358" fmla="*/ 56973 h 647510"/>
              <a:gd name="connsiteX359" fmla="*/ 64878 w 878828"/>
              <a:gd name="connsiteY359" fmla="*/ 56647 h 647510"/>
              <a:gd name="connsiteX360" fmla="*/ 64654 w 878828"/>
              <a:gd name="connsiteY360" fmla="*/ 56647 h 647510"/>
              <a:gd name="connsiteX361" fmla="*/ 64654 w 878828"/>
              <a:gd name="connsiteY361" fmla="*/ 55674 h 647510"/>
              <a:gd name="connsiteX362" fmla="*/ 64427 w 878828"/>
              <a:gd name="connsiteY362" fmla="*/ 55350 h 647510"/>
              <a:gd name="connsiteX363" fmla="*/ 63976 w 878828"/>
              <a:gd name="connsiteY363" fmla="*/ 55350 h 647510"/>
              <a:gd name="connsiteX364" fmla="*/ 63976 w 878828"/>
              <a:gd name="connsiteY364" fmla="*/ 54377 h 647510"/>
              <a:gd name="connsiteX365" fmla="*/ 63976 w 878828"/>
              <a:gd name="connsiteY365" fmla="*/ 53728 h 647510"/>
              <a:gd name="connsiteX366" fmla="*/ 63752 w 878828"/>
              <a:gd name="connsiteY366" fmla="*/ 53404 h 647510"/>
              <a:gd name="connsiteX367" fmla="*/ 63301 w 878828"/>
              <a:gd name="connsiteY367" fmla="*/ 53404 h 647510"/>
              <a:gd name="connsiteX368" fmla="*/ 63525 w 878828"/>
              <a:gd name="connsiteY368" fmla="*/ 53078 h 647510"/>
              <a:gd name="connsiteX369" fmla="*/ 63301 w 878828"/>
              <a:gd name="connsiteY369" fmla="*/ 52755 h 647510"/>
              <a:gd name="connsiteX370" fmla="*/ 62850 w 878828"/>
              <a:gd name="connsiteY370" fmla="*/ 52431 h 647510"/>
              <a:gd name="connsiteX371" fmla="*/ 62396 w 878828"/>
              <a:gd name="connsiteY371" fmla="*/ 52105 h 647510"/>
              <a:gd name="connsiteX372" fmla="*/ 62623 w 878828"/>
              <a:gd name="connsiteY372" fmla="*/ 51456 h 647510"/>
              <a:gd name="connsiteX373" fmla="*/ 62396 w 878828"/>
              <a:gd name="connsiteY373" fmla="*/ 50809 h 647510"/>
              <a:gd name="connsiteX374" fmla="*/ 62850 w 878828"/>
              <a:gd name="connsiteY374" fmla="*/ 50483 h 647510"/>
              <a:gd name="connsiteX375" fmla="*/ 63301 w 878828"/>
              <a:gd name="connsiteY375" fmla="*/ 50159 h 647510"/>
              <a:gd name="connsiteX376" fmla="*/ 63752 w 878828"/>
              <a:gd name="connsiteY376" fmla="*/ 49833 h 647510"/>
              <a:gd name="connsiteX377" fmla="*/ 64427 w 878828"/>
              <a:gd name="connsiteY377" fmla="*/ 49510 h 647510"/>
              <a:gd name="connsiteX378" fmla="*/ 64427 w 878828"/>
              <a:gd name="connsiteY378" fmla="*/ 48860 h 647510"/>
              <a:gd name="connsiteX379" fmla="*/ 64427 w 878828"/>
              <a:gd name="connsiteY379" fmla="*/ 48537 h 647510"/>
              <a:gd name="connsiteX380" fmla="*/ 64427 w 878828"/>
              <a:gd name="connsiteY380" fmla="*/ 48211 h 647510"/>
              <a:gd name="connsiteX381" fmla="*/ 64654 w 878828"/>
              <a:gd name="connsiteY381" fmla="*/ 47887 h 647510"/>
              <a:gd name="connsiteX382" fmla="*/ 64878 w 878828"/>
              <a:gd name="connsiteY382" fmla="*/ 47238 h 647510"/>
              <a:gd name="connsiteX383" fmla="*/ 66231 w 878828"/>
              <a:gd name="connsiteY383" fmla="*/ 46588 h 647510"/>
              <a:gd name="connsiteX384" fmla="*/ 66458 w 878828"/>
              <a:gd name="connsiteY384" fmla="*/ 46588 h 647510"/>
              <a:gd name="connsiteX385" fmla="*/ 66909 w 878828"/>
              <a:gd name="connsiteY385" fmla="*/ 46262 h 647510"/>
              <a:gd name="connsiteX386" fmla="*/ 68035 w 878828"/>
              <a:gd name="connsiteY386" fmla="*/ 46262 h 647510"/>
              <a:gd name="connsiteX387" fmla="*/ 68486 w 878828"/>
              <a:gd name="connsiteY387" fmla="*/ 45939 h 647510"/>
              <a:gd name="connsiteX388" fmla="*/ 68486 w 878828"/>
              <a:gd name="connsiteY388" fmla="*/ 45612 h 647510"/>
              <a:gd name="connsiteX389" fmla="*/ 68937 w 878828"/>
              <a:gd name="connsiteY389" fmla="*/ 43990 h 647510"/>
              <a:gd name="connsiteX390" fmla="*/ 69388 w 878828"/>
              <a:gd name="connsiteY390" fmla="*/ 41066 h 647510"/>
              <a:gd name="connsiteX391" fmla="*/ 69388 w 878828"/>
              <a:gd name="connsiteY391" fmla="*/ 40740 h 647510"/>
              <a:gd name="connsiteX392" fmla="*/ 69388 w 878828"/>
              <a:gd name="connsiteY392" fmla="*/ 39441 h 647510"/>
              <a:gd name="connsiteX393" fmla="*/ 69388 w 878828"/>
              <a:gd name="connsiteY393" fmla="*/ 38142 h 647510"/>
              <a:gd name="connsiteX394" fmla="*/ 69388 w 878828"/>
              <a:gd name="connsiteY394" fmla="*/ 37489 h 647510"/>
              <a:gd name="connsiteX395" fmla="*/ 69388 w 878828"/>
              <a:gd name="connsiteY395" fmla="*/ 35864 h 647510"/>
              <a:gd name="connsiteX396" fmla="*/ 69163 w 878828"/>
              <a:gd name="connsiteY396" fmla="*/ 35215 h 647510"/>
              <a:gd name="connsiteX397" fmla="*/ 68937 w 878828"/>
              <a:gd name="connsiteY397" fmla="*/ 31312 h 647510"/>
              <a:gd name="connsiteX398" fmla="*/ 68035 w 878828"/>
              <a:gd name="connsiteY398" fmla="*/ 27407 h 647510"/>
              <a:gd name="connsiteX399" fmla="*/ 68035 w 878828"/>
              <a:gd name="connsiteY399" fmla="*/ 27081 h 647510"/>
              <a:gd name="connsiteX400" fmla="*/ 67360 w 878828"/>
              <a:gd name="connsiteY400" fmla="*/ 24478 h 647510"/>
              <a:gd name="connsiteX401" fmla="*/ 66007 w 878828"/>
              <a:gd name="connsiteY401" fmla="*/ 20244 h 647510"/>
              <a:gd name="connsiteX402" fmla="*/ 65780 w 878828"/>
              <a:gd name="connsiteY402" fmla="*/ 19595 h 647510"/>
              <a:gd name="connsiteX403" fmla="*/ 65556 w 878828"/>
              <a:gd name="connsiteY403" fmla="*/ 19269 h 647510"/>
              <a:gd name="connsiteX404" fmla="*/ 65556 w 878828"/>
              <a:gd name="connsiteY404" fmla="*/ 18942 h 647510"/>
              <a:gd name="connsiteX405" fmla="*/ 64427 w 878828"/>
              <a:gd name="connsiteY405" fmla="*/ 16010 h 647510"/>
              <a:gd name="connsiteX406" fmla="*/ 64203 w 878828"/>
              <a:gd name="connsiteY406" fmla="*/ 15358 h 647510"/>
              <a:gd name="connsiteX407" fmla="*/ 63074 w 878828"/>
              <a:gd name="connsiteY407" fmla="*/ 13076 h 647510"/>
              <a:gd name="connsiteX408" fmla="*/ 61946 w 878828"/>
              <a:gd name="connsiteY408" fmla="*/ 10467 h 647510"/>
              <a:gd name="connsiteX409" fmla="*/ 60593 w 878828"/>
              <a:gd name="connsiteY409" fmla="*/ 7532 h 647510"/>
              <a:gd name="connsiteX410" fmla="*/ 59240 w 878828"/>
              <a:gd name="connsiteY410" fmla="*/ 6554 h 647510"/>
              <a:gd name="connsiteX411" fmla="*/ 60368 w 878828"/>
              <a:gd name="connsiteY411" fmla="*/ 5576 h 647510"/>
              <a:gd name="connsiteX412" fmla="*/ 61044 w 878828"/>
              <a:gd name="connsiteY412" fmla="*/ 5250 h 647510"/>
              <a:gd name="connsiteX413" fmla="*/ 61721 w 878828"/>
              <a:gd name="connsiteY413" fmla="*/ 5576 h 647510"/>
              <a:gd name="connsiteX414" fmla="*/ 61721 w 878828"/>
              <a:gd name="connsiteY414" fmla="*/ 5902 h 647510"/>
              <a:gd name="connsiteX415" fmla="*/ 62172 w 878828"/>
              <a:gd name="connsiteY415" fmla="*/ 6554 h 647510"/>
              <a:gd name="connsiteX416" fmla="*/ 62850 w 878828"/>
              <a:gd name="connsiteY416" fmla="*/ 6880 h 647510"/>
              <a:gd name="connsiteX417" fmla="*/ 62850 w 878828"/>
              <a:gd name="connsiteY417" fmla="*/ 7532 h 647510"/>
              <a:gd name="connsiteX418" fmla="*/ 62623 w 878828"/>
              <a:gd name="connsiteY418" fmla="*/ 7859 h 647510"/>
              <a:gd name="connsiteX419" fmla="*/ 62172 w 878828"/>
              <a:gd name="connsiteY419" fmla="*/ 8185 h 647510"/>
              <a:gd name="connsiteX420" fmla="*/ 62172 w 878828"/>
              <a:gd name="connsiteY420" fmla="*/ 8511 h 647510"/>
              <a:gd name="connsiteX421" fmla="*/ 62850 w 878828"/>
              <a:gd name="connsiteY421" fmla="*/ 9815 h 647510"/>
              <a:gd name="connsiteX422" fmla="*/ 63074 w 878828"/>
              <a:gd name="connsiteY422" fmla="*/ 9815 h 647510"/>
              <a:gd name="connsiteX423" fmla="*/ 63752 w 878828"/>
              <a:gd name="connsiteY423" fmla="*/ 10141 h 647510"/>
              <a:gd name="connsiteX424" fmla="*/ 64654 w 878828"/>
              <a:gd name="connsiteY424" fmla="*/ 9163 h 647510"/>
              <a:gd name="connsiteX425" fmla="*/ 65780 w 878828"/>
              <a:gd name="connsiteY425" fmla="*/ 9815 h 647510"/>
              <a:gd name="connsiteX426" fmla="*/ 66682 w 878828"/>
              <a:gd name="connsiteY426" fmla="*/ 10141 h 647510"/>
              <a:gd name="connsiteX427" fmla="*/ 67133 w 878828"/>
              <a:gd name="connsiteY427" fmla="*/ 10467 h 647510"/>
              <a:gd name="connsiteX428" fmla="*/ 67360 w 878828"/>
              <a:gd name="connsiteY428" fmla="*/ 10793 h 647510"/>
              <a:gd name="connsiteX429" fmla="*/ 69614 w 878828"/>
              <a:gd name="connsiteY429" fmla="*/ 12424 h 647510"/>
              <a:gd name="connsiteX430" fmla="*/ 69839 w 878828"/>
              <a:gd name="connsiteY430" fmla="*/ 12750 h 647510"/>
              <a:gd name="connsiteX431" fmla="*/ 71869 w 878828"/>
              <a:gd name="connsiteY431" fmla="*/ 14380 h 647510"/>
              <a:gd name="connsiteX432" fmla="*/ 72096 w 878828"/>
              <a:gd name="connsiteY432" fmla="*/ 14706 h 647510"/>
              <a:gd name="connsiteX433" fmla="*/ 72547 w 878828"/>
              <a:gd name="connsiteY433" fmla="*/ 15358 h 647510"/>
              <a:gd name="connsiteX434" fmla="*/ 72320 w 878828"/>
              <a:gd name="connsiteY434" fmla="*/ 16010 h 647510"/>
              <a:gd name="connsiteX435" fmla="*/ 73449 w 878828"/>
              <a:gd name="connsiteY435" fmla="*/ 16662 h 647510"/>
              <a:gd name="connsiteX436" fmla="*/ 74351 w 878828"/>
              <a:gd name="connsiteY436" fmla="*/ 16010 h 647510"/>
              <a:gd name="connsiteX437" fmla="*/ 74802 w 878828"/>
              <a:gd name="connsiteY437" fmla="*/ 16336 h 647510"/>
              <a:gd name="connsiteX438" fmla="*/ 75253 w 878828"/>
              <a:gd name="connsiteY438" fmla="*/ 16989 h 647510"/>
              <a:gd name="connsiteX439" fmla="*/ 76830 w 878828"/>
              <a:gd name="connsiteY439" fmla="*/ 17638 h 647510"/>
              <a:gd name="connsiteX440" fmla="*/ 77057 w 878828"/>
              <a:gd name="connsiteY440" fmla="*/ 17964 h 647510"/>
              <a:gd name="connsiteX441" fmla="*/ 77281 w 878828"/>
              <a:gd name="connsiteY441" fmla="*/ 17964 h 647510"/>
              <a:gd name="connsiteX442" fmla="*/ 77508 w 878828"/>
              <a:gd name="connsiteY442" fmla="*/ 17964 h 647510"/>
              <a:gd name="connsiteX443" fmla="*/ 78183 w 878828"/>
              <a:gd name="connsiteY443" fmla="*/ 17638 h 647510"/>
              <a:gd name="connsiteX444" fmla="*/ 78410 w 878828"/>
              <a:gd name="connsiteY444" fmla="*/ 17638 h 647510"/>
              <a:gd name="connsiteX445" fmla="*/ 78634 w 878828"/>
              <a:gd name="connsiteY445" fmla="*/ 17312 h 647510"/>
              <a:gd name="connsiteX446" fmla="*/ 79085 w 878828"/>
              <a:gd name="connsiteY446" fmla="*/ 16989 h 647510"/>
              <a:gd name="connsiteX447" fmla="*/ 79085 w 878828"/>
              <a:gd name="connsiteY447" fmla="*/ 16336 h 647510"/>
              <a:gd name="connsiteX448" fmla="*/ 79085 w 878828"/>
              <a:gd name="connsiteY448" fmla="*/ 16010 h 647510"/>
              <a:gd name="connsiteX449" fmla="*/ 79085 w 878828"/>
              <a:gd name="connsiteY449" fmla="*/ 15684 h 647510"/>
              <a:gd name="connsiteX450" fmla="*/ 78634 w 878828"/>
              <a:gd name="connsiteY450" fmla="*/ 15684 h 647510"/>
              <a:gd name="connsiteX451" fmla="*/ 77732 w 878828"/>
              <a:gd name="connsiteY451" fmla="*/ 15032 h 647510"/>
              <a:gd name="connsiteX452" fmla="*/ 76830 w 878828"/>
              <a:gd name="connsiteY452" fmla="*/ 14380 h 647510"/>
              <a:gd name="connsiteX453" fmla="*/ 76606 w 878828"/>
              <a:gd name="connsiteY453" fmla="*/ 14054 h 647510"/>
              <a:gd name="connsiteX454" fmla="*/ 76606 w 878828"/>
              <a:gd name="connsiteY454" fmla="*/ 13728 h 647510"/>
              <a:gd name="connsiteX455" fmla="*/ 76155 w 878828"/>
              <a:gd name="connsiteY455" fmla="*/ 13076 h 647510"/>
              <a:gd name="connsiteX456" fmla="*/ 76379 w 878828"/>
              <a:gd name="connsiteY456" fmla="*/ 12750 h 647510"/>
              <a:gd name="connsiteX457" fmla="*/ 77057 w 878828"/>
              <a:gd name="connsiteY457" fmla="*/ 12750 h 647510"/>
              <a:gd name="connsiteX458" fmla="*/ 77281 w 878828"/>
              <a:gd name="connsiteY458" fmla="*/ 13076 h 647510"/>
              <a:gd name="connsiteX459" fmla="*/ 77959 w 878828"/>
              <a:gd name="connsiteY459" fmla="*/ 12750 h 647510"/>
              <a:gd name="connsiteX460" fmla="*/ 78410 w 878828"/>
              <a:gd name="connsiteY460" fmla="*/ 12424 h 647510"/>
              <a:gd name="connsiteX461" fmla="*/ 79085 w 878828"/>
              <a:gd name="connsiteY461" fmla="*/ 12424 h 647510"/>
              <a:gd name="connsiteX462" fmla="*/ 80664 w 878828"/>
              <a:gd name="connsiteY462" fmla="*/ 12750 h 647510"/>
              <a:gd name="connsiteX463" fmla="*/ 80891 w 878828"/>
              <a:gd name="connsiteY463" fmla="*/ 12750 h 647510"/>
              <a:gd name="connsiteX464" fmla="*/ 83597 w 878828"/>
              <a:gd name="connsiteY464" fmla="*/ 12097 h 647510"/>
              <a:gd name="connsiteX465" fmla="*/ 84048 w 878828"/>
              <a:gd name="connsiteY465" fmla="*/ 11771 h 647510"/>
              <a:gd name="connsiteX466" fmla="*/ 84723 w 878828"/>
              <a:gd name="connsiteY466" fmla="*/ 11445 h 647510"/>
              <a:gd name="connsiteX467" fmla="*/ 85174 w 878828"/>
              <a:gd name="connsiteY467" fmla="*/ 11445 h 647510"/>
              <a:gd name="connsiteX468" fmla="*/ 86303 w 878828"/>
              <a:gd name="connsiteY468" fmla="*/ 10467 h 647510"/>
              <a:gd name="connsiteX469" fmla="*/ 86527 w 878828"/>
              <a:gd name="connsiteY469" fmla="*/ 10467 h 647510"/>
              <a:gd name="connsiteX470" fmla="*/ 86978 w 878828"/>
              <a:gd name="connsiteY470" fmla="*/ 10141 h 647510"/>
              <a:gd name="connsiteX471" fmla="*/ 87429 w 878828"/>
              <a:gd name="connsiteY471" fmla="*/ 9489 h 647510"/>
              <a:gd name="connsiteX472" fmla="*/ 87880 w 878828"/>
              <a:gd name="connsiteY472" fmla="*/ 9163 h 647510"/>
              <a:gd name="connsiteX473" fmla="*/ 88782 w 878828"/>
              <a:gd name="connsiteY473" fmla="*/ 9815 h 647510"/>
              <a:gd name="connsiteX474" fmla="*/ 89008 w 878828"/>
              <a:gd name="connsiteY474" fmla="*/ 10141 h 647510"/>
              <a:gd name="connsiteX475" fmla="*/ 89459 w 878828"/>
              <a:gd name="connsiteY475" fmla="*/ 10467 h 647510"/>
              <a:gd name="connsiteX476" fmla="*/ 90361 w 878828"/>
              <a:gd name="connsiteY476" fmla="*/ 11119 h 647510"/>
              <a:gd name="connsiteX477" fmla="*/ 91490 w 878828"/>
              <a:gd name="connsiteY477" fmla="*/ 12097 h 647510"/>
              <a:gd name="connsiteX478" fmla="*/ 92165 w 878828"/>
              <a:gd name="connsiteY478" fmla="*/ 13076 h 647510"/>
              <a:gd name="connsiteX479" fmla="*/ 94871 w 878828"/>
              <a:gd name="connsiteY479" fmla="*/ 12750 h 647510"/>
              <a:gd name="connsiteX480" fmla="*/ 96451 w 878828"/>
              <a:gd name="connsiteY480" fmla="*/ 11771 h 647510"/>
              <a:gd name="connsiteX481" fmla="*/ 96902 w 878828"/>
              <a:gd name="connsiteY481" fmla="*/ 11445 h 647510"/>
              <a:gd name="connsiteX482" fmla="*/ 96902 w 878828"/>
              <a:gd name="connsiteY482" fmla="*/ 9163 h 647510"/>
              <a:gd name="connsiteX483" fmla="*/ 97126 w 878828"/>
              <a:gd name="connsiteY483" fmla="*/ 8837 h 647510"/>
              <a:gd name="connsiteX484" fmla="*/ 97803 w 878828"/>
              <a:gd name="connsiteY484" fmla="*/ 8511 h 647510"/>
              <a:gd name="connsiteX485" fmla="*/ 98481 w 878828"/>
              <a:gd name="connsiteY485" fmla="*/ 8511 h 647510"/>
              <a:gd name="connsiteX486" fmla="*/ 99156 w 878828"/>
              <a:gd name="connsiteY486" fmla="*/ 8837 h 647510"/>
              <a:gd name="connsiteX487" fmla="*/ 100285 w 878828"/>
              <a:gd name="connsiteY487" fmla="*/ 9163 h 647510"/>
              <a:gd name="connsiteX488" fmla="*/ 101638 w 878828"/>
              <a:gd name="connsiteY488" fmla="*/ 9163 h 647510"/>
              <a:gd name="connsiteX489" fmla="*/ 102089 w 878828"/>
              <a:gd name="connsiteY489" fmla="*/ 8837 h 647510"/>
              <a:gd name="connsiteX490" fmla="*/ 102991 w 878828"/>
              <a:gd name="connsiteY490" fmla="*/ 8837 h 647510"/>
              <a:gd name="connsiteX491" fmla="*/ 103442 w 878828"/>
              <a:gd name="connsiteY491" fmla="*/ 8511 h 647510"/>
              <a:gd name="connsiteX492" fmla="*/ 104795 w 878828"/>
              <a:gd name="connsiteY492" fmla="*/ 7206 h 647510"/>
              <a:gd name="connsiteX493" fmla="*/ 105470 w 878828"/>
              <a:gd name="connsiteY493" fmla="*/ 7206 h 647510"/>
              <a:gd name="connsiteX494" fmla="*/ 107050 w 878828"/>
              <a:gd name="connsiteY494" fmla="*/ 6554 h 647510"/>
              <a:gd name="connsiteX495" fmla="*/ 109304 w 878828"/>
              <a:gd name="connsiteY495" fmla="*/ 4269 h 647510"/>
              <a:gd name="connsiteX496" fmla="*/ 110657 w 878828"/>
              <a:gd name="connsiteY496" fmla="*/ 3617 h 647510"/>
              <a:gd name="connsiteX497" fmla="*/ 110657 w 878828"/>
              <a:gd name="connsiteY497" fmla="*/ 1987 h 647510"/>
              <a:gd name="connsiteX498" fmla="*/ 111786 w 878828"/>
              <a:gd name="connsiteY498" fmla="*/ 1661 h 647510"/>
              <a:gd name="connsiteX499" fmla="*/ 112912 w 878828"/>
              <a:gd name="connsiteY499" fmla="*/ 1332 h 647510"/>
              <a:gd name="connsiteX500" fmla="*/ 114041 w 878828"/>
              <a:gd name="connsiteY500" fmla="*/ 680 h 647510"/>
              <a:gd name="connsiteX501" fmla="*/ 115845 w 878828"/>
              <a:gd name="connsiteY501" fmla="*/ 28 h 647510"/>
              <a:gd name="connsiteX502" fmla="*/ 118099 w 878828"/>
              <a:gd name="connsiteY502" fmla="*/ 354 h 647510"/>
              <a:gd name="connsiteX503" fmla="*/ 118550 w 878828"/>
              <a:gd name="connsiteY503" fmla="*/ 680 h 647510"/>
              <a:gd name="connsiteX504" fmla="*/ 119228 w 878828"/>
              <a:gd name="connsiteY504" fmla="*/ 1006 h 647510"/>
              <a:gd name="connsiteX505" fmla="*/ 119679 w 878828"/>
              <a:gd name="connsiteY505" fmla="*/ 1661 h 647510"/>
              <a:gd name="connsiteX506" fmla="*/ 121483 w 878828"/>
              <a:gd name="connsiteY506" fmla="*/ 3291 h 647510"/>
              <a:gd name="connsiteX507" fmla="*/ 122836 w 878828"/>
              <a:gd name="connsiteY507" fmla="*/ 5250 h 647510"/>
              <a:gd name="connsiteX508" fmla="*/ 123738 w 878828"/>
              <a:gd name="connsiteY508" fmla="*/ 6554 h 647510"/>
              <a:gd name="connsiteX509" fmla="*/ 123738 w 878828"/>
              <a:gd name="connsiteY509" fmla="*/ 7532 h 647510"/>
              <a:gd name="connsiteX510" fmla="*/ 123287 w 878828"/>
              <a:gd name="connsiteY510" fmla="*/ 14054 h 647510"/>
              <a:gd name="connsiteX511" fmla="*/ 124189 w 878828"/>
              <a:gd name="connsiteY511" fmla="*/ 15032 h 647510"/>
              <a:gd name="connsiteX512" fmla="*/ 127796 w 878828"/>
              <a:gd name="connsiteY512" fmla="*/ 18290 h 647510"/>
              <a:gd name="connsiteX513" fmla="*/ 128925 w 878828"/>
              <a:gd name="connsiteY513" fmla="*/ 18942 h 647510"/>
              <a:gd name="connsiteX514" fmla="*/ 129827 w 878828"/>
              <a:gd name="connsiteY514" fmla="*/ 19595 h 647510"/>
              <a:gd name="connsiteX515" fmla="*/ 130729 w 878828"/>
              <a:gd name="connsiteY515" fmla="*/ 19595 h 647510"/>
              <a:gd name="connsiteX516" fmla="*/ 130953 w 878828"/>
              <a:gd name="connsiteY516" fmla="*/ 19595 h 647510"/>
              <a:gd name="connsiteX517" fmla="*/ 132533 w 878828"/>
              <a:gd name="connsiteY517" fmla="*/ 19921 h 647510"/>
              <a:gd name="connsiteX518" fmla="*/ 133208 w 878828"/>
              <a:gd name="connsiteY518" fmla="*/ 19595 h 647510"/>
              <a:gd name="connsiteX519" fmla="*/ 134112 w 878828"/>
              <a:gd name="connsiteY519" fmla="*/ 19595 h 647510"/>
              <a:gd name="connsiteX520" fmla="*/ 137269 w 878828"/>
              <a:gd name="connsiteY520" fmla="*/ 19921 h 647510"/>
              <a:gd name="connsiteX521" fmla="*/ 137493 w 878828"/>
              <a:gd name="connsiteY521" fmla="*/ 19921 h 647510"/>
              <a:gd name="connsiteX522" fmla="*/ 139748 w 878828"/>
              <a:gd name="connsiteY522" fmla="*/ 19921 h 647510"/>
              <a:gd name="connsiteX523" fmla="*/ 142907 w 878828"/>
              <a:gd name="connsiteY523" fmla="*/ 17964 h 647510"/>
              <a:gd name="connsiteX524" fmla="*/ 143809 w 878828"/>
              <a:gd name="connsiteY524" fmla="*/ 17312 h 647510"/>
              <a:gd name="connsiteX525" fmla="*/ 145162 w 878828"/>
              <a:gd name="connsiteY525" fmla="*/ 16662 h 647510"/>
              <a:gd name="connsiteX526" fmla="*/ 146064 w 878828"/>
              <a:gd name="connsiteY526" fmla="*/ 16336 h 647510"/>
              <a:gd name="connsiteX527" fmla="*/ 146966 w 878828"/>
              <a:gd name="connsiteY527" fmla="*/ 15358 h 647510"/>
              <a:gd name="connsiteX528" fmla="*/ 152153 w 878828"/>
              <a:gd name="connsiteY528" fmla="*/ 13076 h 647510"/>
              <a:gd name="connsiteX529" fmla="*/ 157114 w 878828"/>
              <a:gd name="connsiteY529" fmla="*/ 13402 h 647510"/>
              <a:gd name="connsiteX530" fmla="*/ 157565 w 878828"/>
              <a:gd name="connsiteY530" fmla="*/ 13402 h 647510"/>
              <a:gd name="connsiteX531" fmla="*/ 158691 w 878828"/>
              <a:gd name="connsiteY531" fmla="*/ 14706 h 647510"/>
              <a:gd name="connsiteX532" fmla="*/ 162301 w 878828"/>
              <a:gd name="connsiteY532" fmla="*/ 16989 h 647510"/>
              <a:gd name="connsiteX533" fmla="*/ 164556 w 878828"/>
              <a:gd name="connsiteY533" fmla="*/ 18616 h 647510"/>
              <a:gd name="connsiteX534" fmla="*/ 165682 w 878828"/>
              <a:gd name="connsiteY534" fmla="*/ 19595 h 647510"/>
              <a:gd name="connsiteX535" fmla="*/ 166360 w 878828"/>
              <a:gd name="connsiteY535" fmla="*/ 19921 h 647510"/>
              <a:gd name="connsiteX536" fmla="*/ 167713 w 878828"/>
              <a:gd name="connsiteY536" fmla="*/ 20570 h 647510"/>
              <a:gd name="connsiteX537" fmla="*/ 167713 w 878828"/>
              <a:gd name="connsiteY537" fmla="*/ 20896 h 647510"/>
              <a:gd name="connsiteX538" fmla="*/ 169066 w 878828"/>
              <a:gd name="connsiteY538" fmla="*/ 21222 h 647510"/>
              <a:gd name="connsiteX539" fmla="*/ 169744 w 878828"/>
              <a:gd name="connsiteY539" fmla="*/ 21548 h 647510"/>
              <a:gd name="connsiteX540" fmla="*/ 173802 w 878828"/>
              <a:gd name="connsiteY540" fmla="*/ 25779 h 647510"/>
              <a:gd name="connsiteX541" fmla="*/ 174253 w 878828"/>
              <a:gd name="connsiteY541" fmla="*/ 26106 h 647510"/>
              <a:gd name="connsiteX542" fmla="*/ 176732 w 878828"/>
              <a:gd name="connsiteY542" fmla="*/ 27407 h 647510"/>
              <a:gd name="connsiteX543" fmla="*/ 176959 w 878828"/>
              <a:gd name="connsiteY543" fmla="*/ 27407 h 647510"/>
              <a:gd name="connsiteX544" fmla="*/ 177637 w 878828"/>
              <a:gd name="connsiteY544" fmla="*/ 28059 h 647510"/>
              <a:gd name="connsiteX545" fmla="*/ 180567 w 878828"/>
              <a:gd name="connsiteY545" fmla="*/ 29361 h 647510"/>
              <a:gd name="connsiteX546" fmla="*/ 180567 w 878828"/>
              <a:gd name="connsiteY546" fmla="*/ 29685 h 647510"/>
              <a:gd name="connsiteX547" fmla="*/ 182371 w 878828"/>
              <a:gd name="connsiteY547" fmla="*/ 32937 h 647510"/>
              <a:gd name="connsiteX548" fmla="*/ 182597 w 878828"/>
              <a:gd name="connsiteY548" fmla="*/ 32937 h 647510"/>
              <a:gd name="connsiteX549" fmla="*/ 182822 w 878828"/>
              <a:gd name="connsiteY549" fmla="*/ 33913 h 647510"/>
              <a:gd name="connsiteX550" fmla="*/ 182822 w 878828"/>
              <a:gd name="connsiteY550" fmla="*/ 34239 h 647510"/>
              <a:gd name="connsiteX551" fmla="*/ 183048 w 878828"/>
              <a:gd name="connsiteY551" fmla="*/ 35215 h 647510"/>
              <a:gd name="connsiteX552" fmla="*/ 183273 w 878828"/>
              <a:gd name="connsiteY552" fmla="*/ 37489 h 647510"/>
              <a:gd name="connsiteX553" fmla="*/ 183273 w 878828"/>
              <a:gd name="connsiteY553" fmla="*/ 37815 h 647510"/>
              <a:gd name="connsiteX554" fmla="*/ 185527 w 878828"/>
              <a:gd name="connsiteY554" fmla="*/ 40090 h 647510"/>
              <a:gd name="connsiteX555" fmla="*/ 185754 w 878828"/>
              <a:gd name="connsiteY555" fmla="*/ 40090 h 647510"/>
              <a:gd name="connsiteX556" fmla="*/ 187558 w 878828"/>
              <a:gd name="connsiteY556" fmla="*/ 45289 h 647510"/>
              <a:gd name="connsiteX557" fmla="*/ 187785 w 878828"/>
              <a:gd name="connsiteY557" fmla="*/ 45612 h 647510"/>
              <a:gd name="connsiteX558" fmla="*/ 188236 w 878828"/>
              <a:gd name="connsiteY558" fmla="*/ 45939 h 647510"/>
              <a:gd name="connsiteX559" fmla="*/ 190264 w 878828"/>
              <a:gd name="connsiteY559" fmla="*/ 48537 h 647510"/>
              <a:gd name="connsiteX560" fmla="*/ 190490 w 878828"/>
              <a:gd name="connsiteY560" fmla="*/ 49510 h 647510"/>
              <a:gd name="connsiteX561" fmla="*/ 190490 w 878828"/>
              <a:gd name="connsiteY561" fmla="*/ 49833 h 647510"/>
              <a:gd name="connsiteX562" fmla="*/ 191166 w 878828"/>
              <a:gd name="connsiteY562" fmla="*/ 53078 h 647510"/>
              <a:gd name="connsiteX563" fmla="*/ 190490 w 878828"/>
              <a:gd name="connsiteY563" fmla="*/ 56000 h 647510"/>
              <a:gd name="connsiteX564" fmla="*/ 190715 w 878828"/>
              <a:gd name="connsiteY564" fmla="*/ 56647 h 647510"/>
              <a:gd name="connsiteX565" fmla="*/ 190941 w 878828"/>
              <a:gd name="connsiteY565" fmla="*/ 57296 h 647510"/>
              <a:gd name="connsiteX566" fmla="*/ 191843 w 878828"/>
              <a:gd name="connsiteY566" fmla="*/ 60215 h 647510"/>
              <a:gd name="connsiteX567" fmla="*/ 192068 w 878828"/>
              <a:gd name="connsiteY567" fmla="*/ 60539 h 647510"/>
              <a:gd name="connsiteX568" fmla="*/ 192068 w 878828"/>
              <a:gd name="connsiteY568" fmla="*/ 60862 h 647510"/>
              <a:gd name="connsiteX569" fmla="*/ 192294 w 878828"/>
              <a:gd name="connsiteY569" fmla="*/ 61188 h 647510"/>
              <a:gd name="connsiteX570" fmla="*/ 193420 w 878828"/>
              <a:gd name="connsiteY570" fmla="*/ 63132 h 647510"/>
              <a:gd name="connsiteX571" fmla="*/ 193420 w 878828"/>
              <a:gd name="connsiteY571" fmla="*/ 63781 h 647510"/>
              <a:gd name="connsiteX572" fmla="*/ 193420 w 878828"/>
              <a:gd name="connsiteY572" fmla="*/ 64752 h 647510"/>
              <a:gd name="connsiteX573" fmla="*/ 193420 w 878828"/>
              <a:gd name="connsiteY573" fmla="*/ 65724 h 647510"/>
              <a:gd name="connsiteX574" fmla="*/ 193420 w 878828"/>
              <a:gd name="connsiteY574" fmla="*/ 66698 h 647510"/>
              <a:gd name="connsiteX575" fmla="*/ 192294 w 878828"/>
              <a:gd name="connsiteY575" fmla="*/ 69935 h 647510"/>
              <a:gd name="connsiteX576" fmla="*/ 192294 w 878828"/>
              <a:gd name="connsiteY576" fmla="*/ 71231 h 647510"/>
              <a:gd name="connsiteX577" fmla="*/ 192294 w 878828"/>
              <a:gd name="connsiteY577" fmla="*/ 72202 h 647510"/>
              <a:gd name="connsiteX578" fmla="*/ 194773 w 878828"/>
              <a:gd name="connsiteY578" fmla="*/ 76409 h 647510"/>
              <a:gd name="connsiteX579" fmla="*/ 195000 w 878828"/>
              <a:gd name="connsiteY579" fmla="*/ 76409 h 647510"/>
              <a:gd name="connsiteX580" fmla="*/ 195000 w 878828"/>
              <a:gd name="connsiteY580" fmla="*/ 76733 h 647510"/>
              <a:gd name="connsiteX581" fmla="*/ 195902 w 878828"/>
              <a:gd name="connsiteY581" fmla="*/ 79970 h 647510"/>
              <a:gd name="connsiteX582" fmla="*/ 196129 w 878828"/>
              <a:gd name="connsiteY582" fmla="*/ 81264 h 647510"/>
              <a:gd name="connsiteX583" fmla="*/ 196129 w 878828"/>
              <a:gd name="connsiteY583" fmla="*/ 83849 h 647510"/>
              <a:gd name="connsiteX584" fmla="*/ 195902 w 878828"/>
              <a:gd name="connsiteY584" fmla="*/ 84819 h 647510"/>
              <a:gd name="connsiteX585" fmla="*/ 194773 w 878828"/>
              <a:gd name="connsiteY585" fmla="*/ 89345 h 647510"/>
              <a:gd name="connsiteX586" fmla="*/ 194773 w 878828"/>
              <a:gd name="connsiteY586" fmla="*/ 89989 h 647510"/>
              <a:gd name="connsiteX587" fmla="*/ 194549 w 878828"/>
              <a:gd name="connsiteY587" fmla="*/ 92251 h 647510"/>
              <a:gd name="connsiteX588" fmla="*/ 195678 w 878828"/>
              <a:gd name="connsiteY588" fmla="*/ 95804 h 647510"/>
              <a:gd name="connsiteX589" fmla="*/ 195902 w 878828"/>
              <a:gd name="connsiteY589" fmla="*/ 96127 h 647510"/>
              <a:gd name="connsiteX590" fmla="*/ 197933 w 878828"/>
              <a:gd name="connsiteY590" fmla="*/ 97419 h 647510"/>
              <a:gd name="connsiteX591" fmla="*/ 198608 w 878828"/>
              <a:gd name="connsiteY591" fmla="*/ 98066 h 647510"/>
              <a:gd name="connsiteX592" fmla="*/ 201089 w 878828"/>
              <a:gd name="connsiteY592" fmla="*/ 99033 h 647510"/>
              <a:gd name="connsiteX593" fmla="*/ 203568 w 878828"/>
              <a:gd name="connsiteY593" fmla="*/ 100969 h 647510"/>
              <a:gd name="connsiteX594" fmla="*/ 205375 w 878828"/>
              <a:gd name="connsiteY594" fmla="*/ 101937 h 647510"/>
              <a:gd name="connsiteX595" fmla="*/ 208756 w 878828"/>
              <a:gd name="connsiteY595" fmla="*/ 103228 h 647510"/>
              <a:gd name="connsiteX596" fmla="*/ 209658 w 878828"/>
              <a:gd name="connsiteY596" fmla="*/ 103228 h 647510"/>
              <a:gd name="connsiteX597" fmla="*/ 212590 w 878828"/>
              <a:gd name="connsiteY597" fmla="*/ 103552 h 647510"/>
              <a:gd name="connsiteX598" fmla="*/ 213268 w 878828"/>
              <a:gd name="connsiteY598" fmla="*/ 103552 h 647510"/>
              <a:gd name="connsiteX599" fmla="*/ 214621 w 878828"/>
              <a:gd name="connsiteY599" fmla="*/ 103872 h 647510"/>
              <a:gd name="connsiteX600" fmla="*/ 215072 w 878828"/>
              <a:gd name="connsiteY600" fmla="*/ 104196 h 647510"/>
              <a:gd name="connsiteX601" fmla="*/ 215296 w 878828"/>
              <a:gd name="connsiteY601" fmla="*/ 104196 h 647510"/>
              <a:gd name="connsiteX602" fmla="*/ 215523 w 878828"/>
              <a:gd name="connsiteY602" fmla="*/ 104196 h 647510"/>
              <a:gd name="connsiteX603" fmla="*/ 218679 w 878828"/>
              <a:gd name="connsiteY603" fmla="*/ 105164 h 647510"/>
              <a:gd name="connsiteX604" fmla="*/ 218904 w 878828"/>
              <a:gd name="connsiteY604" fmla="*/ 105164 h 647510"/>
              <a:gd name="connsiteX605" fmla="*/ 219130 w 878828"/>
              <a:gd name="connsiteY605" fmla="*/ 105164 h 647510"/>
              <a:gd name="connsiteX606" fmla="*/ 219355 w 878828"/>
              <a:gd name="connsiteY606" fmla="*/ 105484 h 647510"/>
              <a:gd name="connsiteX607" fmla="*/ 221836 w 878828"/>
              <a:gd name="connsiteY607" fmla="*/ 106452 h 647510"/>
              <a:gd name="connsiteX608" fmla="*/ 223640 w 878828"/>
              <a:gd name="connsiteY608" fmla="*/ 107099 h 647510"/>
              <a:gd name="connsiteX609" fmla="*/ 224769 w 878828"/>
              <a:gd name="connsiteY609" fmla="*/ 107099 h 647510"/>
              <a:gd name="connsiteX610" fmla="*/ 225220 w 878828"/>
              <a:gd name="connsiteY610" fmla="*/ 107420 h 647510"/>
              <a:gd name="connsiteX611" fmla="*/ 226573 w 878828"/>
              <a:gd name="connsiteY611" fmla="*/ 108064 h 647510"/>
              <a:gd name="connsiteX612" fmla="*/ 227024 w 878828"/>
              <a:gd name="connsiteY612" fmla="*/ 108064 h 647510"/>
              <a:gd name="connsiteX613" fmla="*/ 227475 w 878828"/>
              <a:gd name="connsiteY613" fmla="*/ 108388 h 647510"/>
              <a:gd name="connsiteX614" fmla="*/ 229278 w 878828"/>
              <a:gd name="connsiteY614" fmla="*/ 110000 h 647510"/>
              <a:gd name="connsiteX615" fmla="*/ 230631 w 878828"/>
              <a:gd name="connsiteY615" fmla="*/ 110321 h 647510"/>
              <a:gd name="connsiteX616" fmla="*/ 231082 w 878828"/>
              <a:gd name="connsiteY616" fmla="*/ 110321 h 647510"/>
              <a:gd name="connsiteX617" fmla="*/ 231309 w 878828"/>
              <a:gd name="connsiteY617" fmla="*/ 110321 h 647510"/>
              <a:gd name="connsiteX618" fmla="*/ 233337 w 878828"/>
              <a:gd name="connsiteY618" fmla="*/ 110000 h 647510"/>
              <a:gd name="connsiteX619" fmla="*/ 234015 w 878828"/>
              <a:gd name="connsiteY619" fmla="*/ 109676 h 647510"/>
              <a:gd name="connsiteX620" fmla="*/ 235141 w 878828"/>
              <a:gd name="connsiteY620" fmla="*/ 109356 h 647510"/>
              <a:gd name="connsiteX621" fmla="*/ 235592 w 878828"/>
              <a:gd name="connsiteY621" fmla="*/ 109032 h 647510"/>
              <a:gd name="connsiteX622" fmla="*/ 236043 w 878828"/>
              <a:gd name="connsiteY622" fmla="*/ 108711 h 647510"/>
              <a:gd name="connsiteX623" fmla="*/ 236945 w 878828"/>
              <a:gd name="connsiteY623" fmla="*/ 108711 h 647510"/>
              <a:gd name="connsiteX624" fmla="*/ 237396 w 878828"/>
              <a:gd name="connsiteY624" fmla="*/ 108388 h 647510"/>
              <a:gd name="connsiteX625" fmla="*/ 238073 w 878828"/>
              <a:gd name="connsiteY625" fmla="*/ 108711 h 647510"/>
              <a:gd name="connsiteX626" fmla="*/ 240328 w 878828"/>
              <a:gd name="connsiteY626" fmla="*/ 109676 h 647510"/>
              <a:gd name="connsiteX627" fmla="*/ 241457 w 878828"/>
              <a:gd name="connsiteY627" fmla="*/ 111289 h 647510"/>
              <a:gd name="connsiteX628" fmla="*/ 241681 w 878828"/>
              <a:gd name="connsiteY628" fmla="*/ 111612 h 647510"/>
              <a:gd name="connsiteX629" fmla="*/ 242583 w 878828"/>
              <a:gd name="connsiteY629" fmla="*/ 112901 h 647510"/>
              <a:gd name="connsiteX630" fmla="*/ 246642 w 878828"/>
              <a:gd name="connsiteY630" fmla="*/ 113545 h 647510"/>
              <a:gd name="connsiteX631" fmla="*/ 249574 w 878828"/>
              <a:gd name="connsiteY631" fmla="*/ 113545 h 647510"/>
              <a:gd name="connsiteX632" fmla="*/ 250025 w 878828"/>
              <a:gd name="connsiteY632" fmla="*/ 113545 h 647510"/>
              <a:gd name="connsiteX633" fmla="*/ 250476 w 878828"/>
              <a:gd name="connsiteY633" fmla="*/ 113221 h 647510"/>
              <a:gd name="connsiteX634" fmla="*/ 251605 w 878828"/>
              <a:gd name="connsiteY634" fmla="*/ 112901 h 647510"/>
              <a:gd name="connsiteX635" fmla="*/ 256566 w 878828"/>
              <a:gd name="connsiteY635" fmla="*/ 110321 h 647510"/>
              <a:gd name="connsiteX636" fmla="*/ 257016 w 878828"/>
              <a:gd name="connsiteY636" fmla="*/ 110000 h 647510"/>
              <a:gd name="connsiteX637" fmla="*/ 258596 w 878828"/>
              <a:gd name="connsiteY637" fmla="*/ 108388 h 647510"/>
              <a:gd name="connsiteX638" fmla="*/ 260400 w 878828"/>
              <a:gd name="connsiteY638" fmla="*/ 107743 h 647510"/>
              <a:gd name="connsiteX639" fmla="*/ 263330 w 878828"/>
              <a:gd name="connsiteY639" fmla="*/ 107099 h 647510"/>
              <a:gd name="connsiteX640" fmla="*/ 264459 w 878828"/>
              <a:gd name="connsiteY640" fmla="*/ 107420 h 647510"/>
              <a:gd name="connsiteX641" fmla="*/ 264910 w 878828"/>
              <a:gd name="connsiteY641" fmla="*/ 107420 h 647510"/>
              <a:gd name="connsiteX642" fmla="*/ 266262 w 878828"/>
              <a:gd name="connsiteY642" fmla="*/ 107743 h 647510"/>
              <a:gd name="connsiteX643" fmla="*/ 267615 w 878828"/>
              <a:gd name="connsiteY643" fmla="*/ 107420 h 647510"/>
              <a:gd name="connsiteX644" fmla="*/ 267615 w 878828"/>
              <a:gd name="connsiteY644" fmla="*/ 107099 h 647510"/>
              <a:gd name="connsiteX645" fmla="*/ 273705 w 878828"/>
              <a:gd name="connsiteY645" fmla="*/ 103228 h 647510"/>
              <a:gd name="connsiteX646" fmla="*/ 276186 w 878828"/>
              <a:gd name="connsiteY646" fmla="*/ 102581 h 647510"/>
              <a:gd name="connsiteX647" fmla="*/ 278214 w 878828"/>
              <a:gd name="connsiteY647" fmla="*/ 102260 h 647510"/>
              <a:gd name="connsiteX648" fmla="*/ 280469 w 878828"/>
              <a:gd name="connsiteY648" fmla="*/ 101292 h 647510"/>
              <a:gd name="connsiteX649" fmla="*/ 280696 w 878828"/>
              <a:gd name="connsiteY649" fmla="*/ 100969 h 647510"/>
              <a:gd name="connsiteX650" fmla="*/ 282500 w 878828"/>
              <a:gd name="connsiteY650" fmla="*/ 99678 h 647510"/>
              <a:gd name="connsiteX651" fmla="*/ 282724 w 878828"/>
              <a:gd name="connsiteY651" fmla="*/ 99354 h 647510"/>
              <a:gd name="connsiteX652" fmla="*/ 283402 w 878828"/>
              <a:gd name="connsiteY652" fmla="*/ 98066 h 647510"/>
              <a:gd name="connsiteX653" fmla="*/ 283853 w 878828"/>
              <a:gd name="connsiteY653" fmla="*/ 97742 h 647510"/>
              <a:gd name="connsiteX654" fmla="*/ 285656 w 878828"/>
              <a:gd name="connsiteY654" fmla="*/ 98066 h 647510"/>
              <a:gd name="connsiteX655" fmla="*/ 287009 w 878828"/>
              <a:gd name="connsiteY655" fmla="*/ 97095 h 647510"/>
              <a:gd name="connsiteX656" fmla="*/ 288589 w 878828"/>
              <a:gd name="connsiteY656" fmla="*/ 96451 h 647510"/>
              <a:gd name="connsiteX657" fmla="*/ 288813 w 878828"/>
              <a:gd name="connsiteY657" fmla="*/ 95804 h 647510"/>
              <a:gd name="connsiteX658" fmla="*/ 289264 w 878828"/>
              <a:gd name="connsiteY658" fmla="*/ 95160 h 647510"/>
              <a:gd name="connsiteX659" fmla="*/ 289264 w 878828"/>
              <a:gd name="connsiteY659" fmla="*/ 93866 h 647510"/>
              <a:gd name="connsiteX660" fmla="*/ 291970 w 878828"/>
              <a:gd name="connsiteY660" fmla="*/ 91283 h 647510"/>
              <a:gd name="connsiteX661" fmla="*/ 292874 w 878828"/>
              <a:gd name="connsiteY661" fmla="*/ 90313 h 647510"/>
              <a:gd name="connsiteX662" fmla="*/ 294001 w 878828"/>
              <a:gd name="connsiteY662" fmla="*/ 89989 h 647510"/>
              <a:gd name="connsiteX663" fmla="*/ 296031 w 878828"/>
              <a:gd name="connsiteY663" fmla="*/ 89345 h 647510"/>
              <a:gd name="connsiteX664" fmla="*/ 298961 w 878828"/>
              <a:gd name="connsiteY664" fmla="*/ 88051 h 647510"/>
              <a:gd name="connsiteX665" fmla="*/ 307305 w 878828"/>
              <a:gd name="connsiteY665" fmla="*/ 90313 h 647510"/>
              <a:gd name="connsiteX666" fmla="*/ 309787 w 878828"/>
              <a:gd name="connsiteY666" fmla="*/ 89989 h 647510"/>
              <a:gd name="connsiteX667" fmla="*/ 310238 w 878828"/>
              <a:gd name="connsiteY667" fmla="*/ 89989 h 647510"/>
              <a:gd name="connsiteX668" fmla="*/ 313621 w 878828"/>
              <a:gd name="connsiteY668" fmla="*/ 88698 h 647510"/>
              <a:gd name="connsiteX669" fmla="*/ 314523 w 878828"/>
              <a:gd name="connsiteY669" fmla="*/ 88375 h 647510"/>
              <a:gd name="connsiteX670" fmla="*/ 317680 w 878828"/>
              <a:gd name="connsiteY670" fmla="*/ 88375 h 647510"/>
              <a:gd name="connsiteX671" fmla="*/ 318582 w 878828"/>
              <a:gd name="connsiteY671" fmla="*/ 88375 h 647510"/>
              <a:gd name="connsiteX672" fmla="*/ 320837 w 878828"/>
              <a:gd name="connsiteY672" fmla="*/ 87728 h 647510"/>
              <a:gd name="connsiteX673" fmla="*/ 326024 w 878828"/>
              <a:gd name="connsiteY673" fmla="*/ 86113 h 647510"/>
              <a:gd name="connsiteX674" fmla="*/ 329181 w 878828"/>
              <a:gd name="connsiteY674" fmla="*/ 85143 h 647510"/>
              <a:gd name="connsiteX675" fmla="*/ 329408 w 878828"/>
              <a:gd name="connsiteY675" fmla="*/ 85143 h 647510"/>
              <a:gd name="connsiteX676" fmla="*/ 330309 w 878828"/>
              <a:gd name="connsiteY676" fmla="*/ 85466 h 647510"/>
              <a:gd name="connsiteX677" fmla="*/ 331662 w 878828"/>
              <a:gd name="connsiteY677" fmla="*/ 85790 h 647510"/>
              <a:gd name="connsiteX678" fmla="*/ 332789 w 878828"/>
              <a:gd name="connsiteY678" fmla="*/ 86113 h 647510"/>
              <a:gd name="connsiteX679" fmla="*/ 333239 w 878828"/>
              <a:gd name="connsiteY679" fmla="*/ 86437 h 647510"/>
              <a:gd name="connsiteX680" fmla="*/ 334592 w 878828"/>
              <a:gd name="connsiteY680" fmla="*/ 87404 h 647510"/>
              <a:gd name="connsiteX681" fmla="*/ 334819 w 878828"/>
              <a:gd name="connsiteY681" fmla="*/ 87404 h 647510"/>
              <a:gd name="connsiteX682" fmla="*/ 336396 w 878828"/>
              <a:gd name="connsiteY682" fmla="*/ 88698 h 647510"/>
              <a:gd name="connsiteX683" fmla="*/ 336847 w 878828"/>
              <a:gd name="connsiteY683" fmla="*/ 89022 h 647510"/>
              <a:gd name="connsiteX684" fmla="*/ 339105 w 878828"/>
              <a:gd name="connsiteY684" fmla="*/ 89669 h 647510"/>
              <a:gd name="connsiteX685" fmla="*/ 341133 w 878828"/>
              <a:gd name="connsiteY685" fmla="*/ 90313 h 647510"/>
              <a:gd name="connsiteX686" fmla="*/ 343387 w 878828"/>
              <a:gd name="connsiteY686" fmla="*/ 90313 h 647510"/>
              <a:gd name="connsiteX687" fmla="*/ 345418 w 878828"/>
              <a:gd name="connsiteY687" fmla="*/ 89345 h 647510"/>
              <a:gd name="connsiteX688" fmla="*/ 346547 w 878828"/>
              <a:gd name="connsiteY688" fmla="*/ 88698 h 647510"/>
              <a:gd name="connsiteX689" fmla="*/ 347449 w 878828"/>
              <a:gd name="connsiteY689" fmla="*/ 88698 h 647510"/>
              <a:gd name="connsiteX690" fmla="*/ 348802 w 878828"/>
              <a:gd name="connsiteY690" fmla="*/ 88698 h 647510"/>
              <a:gd name="connsiteX691" fmla="*/ 350379 w 878828"/>
              <a:gd name="connsiteY691" fmla="*/ 88375 h 647510"/>
              <a:gd name="connsiteX692" fmla="*/ 353084 w 878828"/>
              <a:gd name="connsiteY692" fmla="*/ 89345 h 647510"/>
              <a:gd name="connsiteX693" fmla="*/ 355115 w 878828"/>
              <a:gd name="connsiteY693" fmla="*/ 90636 h 647510"/>
              <a:gd name="connsiteX694" fmla="*/ 355793 w 878828"/>
              <a:gd name="connsiteY694" fmla="*/ 91283 h 647510"/>
              <a:gd name="connsiteX695" fmla="*/ 359851 w 878828"/>
              <a:gd name="connsiteY695" fmla="*/ 92575 h 647510"/>
              <a:gd name="connsiteX696" fmla="*/ 363686 w 878828"/>
              <a:gd name="connsiteY696" fmla="*/ 93866 h 647510"/>
              <a:gd name="connsiteX697" fmla="*/ 364812 w 878828"/>
              <a:gd name="connsiteY697" fmla="*/ 96127 h 647510"/>
              <a:gd name="connsiteX698" fmla="*/ 365263 w 878828"/>
              <a:gd name="connsiteY698" fmla="*/ 97095 h 647510"/>
              <a:gd name="connsiteX699" fmla="*/ 365714 w 878828"/>
              <a:gd name="connsiteY699" fmla="*/ 99354 h 647510"/>
              <a:gd name="connsiteX700" fmla="*/ 365714 w 878828"/>
              <a:gd name="connsiteY700" fmla="*/ 100325 h 647510"/>
              <a:gd name="connsiteX701" fmla="*/ 365714 w 878828"/>
              <a:gd name="connsiteY701" fmla="*/ 101613 h 647510"/>
              <a:gd name="connsiteX702" fmla="*/ 365714 w 878828"/>
              <a:gd name="connsiteY702" fmla="*/ 102260 h 647510"/>
              <a:gd name="connsiteX703" fmla="*/ 367067 w 878828"/>
              <a:gd name="connsiteY703" fmla="*/ 103872 h 647510"/>
              <a:gd name="connsiteX704" fmla="*/ 368420 w 878828"/>
              <a:gd name="connsiteY704" fmla="*/ 103872 h 647510"/>
              <a:gd name="connsiteX705" fmla="*/ 368871 w 878828"/>
              <a:gd name="connsiteY705" fmla="*/ 103872 h 647510"/>
              <a:gd name="connsiteX706" fmla="*/ 371125 w 878828"/>
              <a:gd name="connsiteY706" fmla="*/ 103552 h 647510"/>
              <a:gd name="connsiteX707" fmla="*/ 371803 w 878828"/>
              <a:gd name="connsiteY707" fmla="*/ 102905 h 647510"/>
              <a:gd name="connsiteX708" fmla="*/ 372705 w 878828"/>
              <a:gd name="connsiteY708" fmla="*/ 103228 h 647510"/>
              <a:gd name="connsiteX709" fmla="*/ 372932 w 878828"/>
              <a:gd name="connsiteY709" fmla="*/ 102905 h 647510"/>
              <a:gd name="connsiteX710" fmla="*/ 373156 w 878828"/>
              <a:gd name="connsiteY710" fmla="*/ 102905 h 647510"/>
              <a:gd name="connsiteX711" fmla="*/ 373607 w 878828"/>
              <a:gd name="connsiteY711" fmla="*/ 102581 h 647510"/>
              <a:gd name="connsiteX712" fmla="*/ 373834 w 878828"/>
              <a:gd name="connsiteY712" fmla="*/ 102260 h 647510"/>
              <a:gd name="connsiteX713" fmla="*/ 374285 w 878828"/>
              <a:gd name="connsiteY713" fmla="*/ 101937 h 647510"/>
              <a:gd name="connsiteX714" fmla="*/ 374058 w 878828"/>
              <a:gd name="connsiteY714" fmla="*/ 101292 h 647510"/>
              <a:gd name="connsiteX715" fmla="*/ 377892 w 878828"/>
              <a:gd name="connsiteY715" fmla="*/ 97419 h 647510"/>
              <a:gd name="connsiteX716" fmla="*/ 379245 w 878828"/>
              <a:gd name="connsiteY716" fmla="*/ 96774 h 647510"/>
              <a:gd name="connsiteX717" fmla="*/ 379921 w 878828"/>
              <a:gd name="connsiteY717" fmla="*/ 96774 h 647510"/>
              <a:gd name="connsiteX718" fmla="*/ 383304 w 878828"/>
              <a:gd name="connsiteY718" fmla="*/ 96774 h 647510"/>
              <a:gd name="connsiteX719" fmla="*/ 386237 w 878828"/>
              <a:gd name="connsiteY719" fmla="*/ 96451 h 647510"/>
              <a:gd name="connsiteX720" fmla="*/ 388716 w 878828"/>
              <a:gd name="connsiteY720" fmla="*/ 97419 h 647510"/>
              <a:gd name="connsiteX721" fmla="*/ 389393 w 878828"/>
              <a:gd name="connsiteY721" fmla="*/ 97095 h 647510"/>
              <a:gd name="connsiteX722" fmla="*/ 392099 w 878828"/>
              <a:gd name="connsiteY722" fmla="*/ 96127 h 647510"/>
              <a:gd name="connsiteX723" fmla="*/ 393001 w 878828"/>
              <a:gd name="connsiteY723" fmla="*/ 96127 h 647510"/>
              <a:gd name="connsiteX724" fmla="*/ 396158 w 878828"/>
              <a:gd name="connsiteY724" fmla="*/ 98386 h 647510"/>
              <a:gd name="connsiteX725" fmla="*/ 396384 w 878828"/>
              <a:gd name="connsiteY725" fmla="*/ 98710 h 647510"/>
              <a:gd name="connsiteX726" fmla="*/ 398413 w 878828"/>
              <a:gd name="connsiteY726" fmla="*/ 98066 h 647510"/>
              <a:gd name="connsiteX727" fmla="*/ 399317 w 878828"/>
              <a:gd name="connsiteY727" fmla="*/ 97095 h 647510"/>
              <a:gd name="connsiteX728" fmla="*/ 401121 w 878828"/>
              <a:gd name="connsiteY728" fmla="*/ 95160 h 647510"/>
              <a:gd name="connsiteX729" fmla="*/ 402698 w 878828"/>
              <a:gd name="connsiteY729" fmla="*/ 93545 h 647510"/>
              <a:gd name="connsiteX730" fmla="*/ 404729 w 878828"/>
              <a:gd name="connsiteY730" fmla="*/ 92898 h 647510"/>
              <a:gd name="connsiteX731" fmla="*/ 409916 w 878828"/>
              <a:gd name="connsiteY731" fmla="*/ 91283 h 647510"/>
              <a:gd name="connsiteX732" fmla="*/ 416907 w 878828"/>
              <a:gd name="connsiteY732" fmla="*/ 88375 h 647510"/>
              <a:gd name="connsiteX733" fmla="*/ 420739 w 878828"/>
              <a:gd name="connsiteY733" fmla="*/ 86760 h 647510"/>
              <a:gd name="connsiteX734" fmla="*/ 422994 w 878828"/>
              <a:gd name="connsiteY734" fmla="*/ 84496 h 647510"/>
              <a:gd name="connsiteX735" fmla="*/ 424574 w 878828"/>
              <a:gd name="connsiteY735" fmla="*/ 83525 h 647510"/>
              <a:gd name="connsiteX736" fmla="*/ 426604 w 878828"/>
              <a:gd name="connsiteY736" fmla="*/ 82234 h 647510"/>
              <a:gd name="connsiteX737" fmla="*/ 431338 w 878828"/>
              <a:gd name="connsiteY737" fmla="*/ 81911 h 647510"/>
              <a:gd name="connsiteX738" fmla="*/ 434721 w 878828"/>
              <a:gd name="connsiteY738" fmla="*/ 83202 h 647510"/>
              <a:gd name="connsiteX739" fmla="*/ 435399 w 878828"/>
              <a:gd name="connsiteY739" fmla="*/ 84172 h 647510"/>
              <a:gd name="connsiteX740" fmla="*/ 438780 w 878828"/>
              <a:gd name="connsiteY740" fmla="*/ 87728 h 647510"/>
              <a:gd name="connsiteX741" fmla="*/ 440584 w 878828"/>
              <a:gd name="connsiteY741" fmla="*/ 89345 h 647510"/>
              <a:gd name="connsiteX742" fmla="*/ 443066 w 878828"/>
              <a:gd name="connsiteY742" fmla="*/ 89989 h 647510"/>
              <a:gd name="connsiteX743" fmla="*/ 446222 w 878828"/>
              <a:gd name="connsiteY743" fmla="*/ 89989 h 647510"/>
              <a:gd name="connsiteX744" fmla="*/ 451634 w 878828"/>
              <a:gd name="connsiteY744" fmla="*/ 89345 h 647510"/>
              <a:gd name="connsiteX745" fmla="*/ 459754 w 878828"/>
              <a:gd name="connsiteY745" fmla="*/ 87404 h 647510"/>
              <a:gd name="connsiteX746" fmla="*/ 464039 w 878828"/>
              <a:gd name="connsiteY746" fmla="*/ 86113 h 647510"/>
              <a:gd name="connsiteX747" fmla="*/ 464941 w 878828"/>
              <a:gd name="connsiteY747" fmla="*/ 86113 h 647510"/>
              <a:gd name="connsiteX748" fmla="*/ 472608 w 878828"/>
              <a:gd name="connsiteY748" fmla="*/ 85143 h 647510"/>
              <a:gd name="connsiteX749" fmla="*/ 474638 w 878828"/>
              <a:gd name="connsiteY749" fmla="*/ 82555 h 647510"/>
              <a:gd name="connsiteX750" fmla="*/ 476893 w 878828"/>
              <a:gd name="connsiteY750" fmla="*/ 79647 h 647510"/>
              <a:gd name="connsiteX751" fmla="*/ 480050 w 878828"/>
              <a:gd name="connsiteY751" fmla="*/ 78029 h 647510"/>
              <a:gd name="connsiteX752" fmla="*/ 487943 w 878828"/>
              <a:gd name="connsiteY752" fmla="*/ 76086 h 647510"/>
              <a:gd name="connsiteX753" fmla="*/ 489522 w 878828"/>
              <a:gd name="connsiteY753" fmla="*/ 75115 h 647510"/>
              <a:gd name="connsiteX754" fmla="*/ 495385 w 878828"/>
              <a:gd name="connsiteY754" fmla="*/ 71878 h 647510"/>
              <a:gd name="connsiteX755" fmla="*/ 499219 w 878828"/>
              <a:gd name="connsiteY755" fmla="*/ 69935 h 647510"/>
              <a:gd name="connsiteX756" fmla="*/ 505309 w 878828"/>
              <a:gd name="connsiteY756" fmla="*/ 69288 h 647510"/>
              <a:gd name="connsiteX757" fmla="*/ 505533 w 878828"/>
              <a:gd name="connsiteY757" fmla="*/ 69288 h 647510"/>
              <a:gd name="connsiteX758" fmla="*/ 508916 w 878828"/>
              <a:gd name="connsiteY758" fmla="*/ 68317 h 647510"/>
              <a:gd name="connsiteX759" fmla="*/ 509818 w 878828"/>
              <a:gd name="connsiteY759" fmla="*/ 67991 h 647510"/>
              <a:gd name="connsiteX760" fmla="*/ 516810 w 878828"/>
              <a:gd name="connsiteY760" fmla="*/ 66372 h 647510"/>
              <a:gd name="connsiteX761" fmla="*/ 519966 w 878828"/>
              <a:gd name="connsiteY761" fmla="*/ 66698 h 647510"/>
              <a:gd name="connsiteX762" fmla="*/ 524703 w 878828"/>
              <a:gd name="connsiteY762" fmla="*/ 65724 h 647510"/>
              <a:gd name="connsiteX763" fmla="*/ 531016 w 878828"/>
              <a:gd name="connsiteY763" fmla="*/ 64752 h 647510"/>
              <a:gd name="connsiteX764" fmla="*/ 531240 w 878828"/>
              <a:gd name="connsiteY764" fmla="*/ 64752 h 647510"/>
              <a:gd name="connsiteX765" fmla="*/ 536204 w 878828"/>
              <a:gd name="connsiteY765" fmla="*/ 57296 h 647510"/>
              <a:gd name="connsiteX766" fmla="*/ 538683 w 878828"/>
              <a:gd name="connsiteY766" fmla="*/ 55027 h 647510"/>
              <a:gd name="connsiteX767" fmla="*/ 541842 w 878828"/>
              <a:gd name="connsiteY767" fmla="*/ 54054 h 647510"/>
              <a:gd name="connsiteX768" fmla="*/ 545674 w 878828"/>
              <a:gd name="connsiteY768" fmla="*/ 56000 h 647510"/>
              <a:gd name="connsiteX769" fmla="*/ 547027 w 878828"/>
              <a:gd name="connsiteY769" fmla="*/ 56647 h 647510"/>
              <a:gd name="connsiteX770" fmla="*/ 551088 w 878828"/>
              <a:gd name="connsiteY770" fmla="*/ 57296 h 647510"/>
              <a:gd name="connsiteX771" fmla="*/ 554469 w 878828"/>
              <a:gd name="connsiteY771" fmla="*/ 55674 h 647510"/>
              <a:gd name="connsiteX772" fmla="*/ 555147 w 878828"/>
              <a:gd name="connsiteY772" fmla="*/ 55350 h 647510"/>
              <a:gd name="connsiteX773" fmla="*/ 556950 w 878828"/>
              <a:gd name="connsiteY773" fmla="*/ 55350 h 647510"/>
              <a:gd name="connsiteX774" fmla="*/ 564393 w 878828"/>
              <a:gd name="connsiteY774" fmla="*/ 54701 h 647510"/>
              <a:gd name="connsiteX775" fmla="*/ 565068 w 878828"/>
              <a:gd name="connsiteY775" fmla="*/ 54377 h 647510"/>
              <a:gd name="connsiteX776" fmla="*/ 568227 w 878828"/>
              <a:gd name="connsiteY776" fmla="*/ 53078 h 647510"/>
              <a:gd name="connsiteX777" fmla="*/ 568902 w 878828"/>
              <a:gd name="connsiteY777" fmla="*/ 53078 h 647510"/>
              <a:gd name="connsiteX778" fmla="*/ 570031 w 878828"/>
              <a:gd name="connsiteY778" fmla="*/ 52755 h 647510"/>
              <a:gd name="connsiteX779" fmla="*/ 574991 w 878828"/>
              <a:gd name="connsiteY779" fmla="*/ 52105 h 647510"/>
              <a:gd name="connsiteX780" fmla="*/ 575893 w 878828"/>
              <a:gd name="connsiteY780" fmla="*/ 51782 h 647510"/>
              <a:gd name="connsiteX781" fmla="*/ 579501 w 878828"/>
              <a:gd name="connsiteY781" fmla="*/ 53078 h 647510"/>
              <a:gd name="connsiteX782" fmla="*/ 581756 w 878828"/>
              <a:gd name="connsiteY782" fmla="*/ 53404 h 647510"/>
              <a:gd name="connsiteX783" fmla="*/ 582658 w 878828"/>
              <a:gd name="connsiteY783" fmla="*/ 53728 h 647510"/>
              <a:gd name="connsiteX784" fmla="*/ 585590 w 878828"/>
              <a:gd name="connsiteY784" fmla="*/ 53728 h 647510"/>
              <a:gd name="connsiteX785" fmla="*/ 588523 w 878828"/>
              <a:gd name="connsiteY785" fmla="*/ 53404 h 647510"/>
              <a:gd name="connsiteX786" fmla="*/ 590100 w 878828"/>
              <a:gd name="connsiteY786" fmla="*/ 53078 h 647510"/>
              <a:gd name="connsiteX787" fmla="*/ 593708 w 878828"/>
              <a:gd name="connsiteY787" fmla="*/ 51456 h 647510"/>
              <a:gd name="connsiteX788" fmla="*/ 597318 w 878828"/>
              <a:gd name="connsiteY788" fmla="*/ 48860 h 647510"/>
              <a:gd name="connsiteX789" fmla="*/ 600926 w 878828"/>
              <a:gd name="connsiteY789" fmla="*/ 47238 h 647510"/>
              <a:gd name="connsiteX790" fmla="*/ 602956 w 878828"/>
              <a:gd name="connsiteY790" fmla="*/ 45612 h 647510"/>
              <a:gd name="connsiteX791" fmla="*/ 605211 w 878828"/>
              <a:gd name="connsiteY791" fmla="*/ 42691 h 647510"/>
              <a:gd name="connsiteX792" fmla="*/ 606337 w 878828"/>
              <a:gd name="connsiteY792" fmla="*/ 42365 h 647510"/>
              <a:gd name="connsiteX793" fmla="*/ 610172 w 878828"/>
              <a:gd name="connsiteY793" fmla="*/ 42365 h 647510"/>
              <a:gd name="connsiteX794" fmla="*/ 618289 w 878828"/>
              <a:gd name="connsiteY794" fmla="*/ 42365 h 647510"/>
              <a:gd name="connsiteX795" fmla="*/ 626860 w 878828"/>
              <a:gd name="connsiteY795" fmla="*/ 42365 h 647510"/>
              <a:gd name="connsiteX796" fmla="*/ 627084 w 878828"/>
              <a:gd name="connsiteY796" fmla="*/ 42365 h 647510"/>
              <a:gd name="connsiteX797" fmla="*/ 633624 w 878828"/>
              <a:gd name="connsiteY797" fmla="*/ 42365 h 647510"/>
              <a:gd name="connsiteX798" fmla="*/ 638812 w 878828"/>
              <a:gd name="connsiteY798" fmla="*/ 42365 h 647510"/>
              <a:gd name="connsiteX799" fmla="*/ 640842 w 878828"/>
              <a:gd name="connsiteY799" fmla="*/ 42365 h 647510"/>
              <a:gd name="connsiteX800" fmla="*/ 643097 w 878828"/>
              <a:gd name="connsiteY800" fmla="*/ 42365 h 647510"/>
              <a:gd name="connsiteX801" fmla="*/ 646478 w 878828"/>
              <a:gd name="connsiteY801" fmla="*/ 42365 h 647510"/>
              <a:gd name="connsiteX802" fmla="*/ 648285 w 878828"/>
              <a:gd name="connsiteY802" fmla="*/ 42365 h 647510"/>
              <a:gd name="connsiteX803" fmla="*/ 649411 w 878828"/>
              <a:gd name="connsiteY803" fmla="*/ 42365 h 647510"/>
              <a:gd name="connsiteX804" fmla="*/ 649862 w 878828"/>
              <a:gd name="connsiteY804" fmla="*/ 42365 h 647510"/>
              <a:gd name="connsiteX805" fmla="*/ 650539 w 878828"/>
              <a:gd name="connsiteY805" fmla="*/ 42365 h 647510"/>
              <a:gd name="connsiteX806" fmla="*/ 652116 w 878828"/>
              <a:gd name="connsiteY806" fmla="*/ 42365 h 647510"/>
              <a:gd name="connsiteX807" fmla="*/ 654147 w 878828"/>
              <a:gd name="connsiteY807" fmla="*/ 42365 h 647510"/>
              <a:gd name="connsiteX808" fmla="*/ 658432 w 878828"/>
              <a:gd name="connsiteY808" fmla="*/ 42365 h 647510"/>
              <a:gd name="connsiteX809" fmla="*/ 661362 w 878828"/>
              <a:gd name="connsiteY809" fmla="*/ 42365 h 647510"/>
              <a:gd name="connsiteX810" fmla="*/ 666326 w 878828"/>
              <a:gd name="connsiteY810" fmla="*/ 42365 h 647510"/>
              <a:gd name="connsiteX811" fmla="*/ 668580 w 878828"/>
              <a:gd name="connsiteY811" fmla="*/ 42365 h 647510"/>
              <a:gd name="connsiteX812" fmla="*/ 670384 w 878828"/>
              <a:gd name="connsiteY812" fmla="*/ 42365 h 647510"/>
              <a:gd name="connsiteX813" fmla="*/ 671286 w 878828"/>
              <a:gd name="connsiteY813" fmla="*/ 42365 h 647510"/>
              <a:gd name="connsiteX814" fmla="*/ 672412 w 878828"/>
              <a:gd name="connsiteY814" fmla="*/ 42365 h 647510"/>
              <a:gd name="connsiteX815" fmla="*/ 675345 w 878828"/>
              <a:gd name="connsiteY815" fmla="*/ 42365 h 647510"/>
              <a:gd name="connsiteX816" fmla="*/ 678277 w 878828"/>
              <a:gd name="connsiteY816" fmla="*/ 42365 h 647510"/>
              <a:gd name="connsiteX817" fmla="*/ 681658 w 878828"/>
              <a:gd name="connsiteY817" fmla="*/ 42365 h 647510"/>
              <a:gd name="connsiteX818" fmla="*/ 684591 w 878828"/>
              <a:gd name="connsiteY818" fmla="*/ 42365 h 647510"/>
              <a:gd name="connsiteX819" fmla="*/ 685042 w 878828"/>
              <a:gd name="connsiteY819" fmla="*/ 42365 h 647510"/>
              <a:gd name="connsiteX820" fmla="*/ 686621 w 878828"/>
              <a:gd name="connsiteY820" fmla="*/ 42365 h 647510"/>
              <a:gd name="connsiteX821" fmla="*/ 687523 w 878828"/>
              <a:gd name="connsiteY821" fmla="*/ 42365 h 647510"/>
              <a:gd name="connsiteX822" fmla="*/ 696543 w 878828"/>
              <a:gd name="connsiteY822" fmla="*/ 42365 h 647510"/>
              <a:gd name="connsiteX823" fmla="*/ 698122 w 878828"/>
              <a:gd name="connsiteY823" fmla="*/ 42365 h 647510"/>
              <a:gd name="connsiteX824" fmla="*/ 698573 w 878828"/>
              <a:gd name="connsiteY824" fmla="*/ 42365 h 647510"/>
              <a:gd name="connsiteX825" fmla="*/ 712556 w 878828"/>
              <a:gd name="connsiteY825" fmla="*/ 42365 h 647510"/>
              <a:gd name="connsiteX826" fmla="*/ 714811 w 878828"/>
              <a:gd name="connsiteY826" fmla="*/ 42365 h 647510"/>
              <a:gd name="connsiteX827" fmla="*/ 743000 w 878828"/>
              <a:gd name="connsiteY827" fmla="*/ 42691 h 647510"/>
              <a:gd name="connsiteX828" fmla="*/ 753147 w 878828"/>
              <a:gd name="connsiteY828" fmla="*/ 42691 h 647510"/>
              <a:gd name="connsiteX829" fmla="*/ 755402 w 878828"/>
              <a:gd name="connsiteY829" fmla="*/ 42691 h 647510"/>
              <a:gd name="connsiteX830" fmla="*/ 766001 w 878828"/>
              <a:gd name="connsiteY830" fmla="*/ 42691 h 647510"/>
              <a:gd name="connsiteX831" fmla="*/ 768707 w 878828"/>
              <a:gd name="connsiteY831" fmla="*/ 42691 h 647510"/>
              <a:gd name="connsiteX832" fmla="*/ 769158 w 878828"/>
              <a:gd name="connsiteY832" fmla="*/ 42691 h 647510"/>
              <a:gd name="connsiteX833" fmla="*/ 772992 w 878828"/>
              <a:gd name="connsiteY833" fmla="*/ 42691 h 647510"/>
              <a:gd name="connsiteX834" fmla="*/ 778404 w 878828"/>
              <a:gd name="connsiteY834" fmla="*/ 42691 h 647510"/>
              <a:gd name="connsiteX835" fmla="*/ 779306 w 878828"/>
              <a:gd name="connsiteY835" fmla="*/ 42691 h 647510"/>
              <a:gd name="connsiteX836" fmla="*/ 782465 w 878828"/>
              <a:gd name="connsiteY836" fmla="*/ 43014 h 647510"/>
              <a:gd name="connsiteX837" fmla="*/ 784269 w 878828"/>
              <a:gd name="connsiteY837" fmla="*/ 42691 h 647510"/>
              <a:gd name="connsiteX838" fmla="*/ 790583 w 878828"/>
              <a:gd name="connsiteY838" fmla="*/ 42691 h 647510"/>
              <a:gd name="connsiteX839" fmla="*/ 797347 w 878828"/>
              <a:gd name="connsiteY839" fmla="*/ 42691 h 647510"/>
              <a:gd name="connsiteX840" fmla="*/ 797574 w 878828"/>
              <a:gd name="connsiteY840" fmla="*/ 42691 h 647510"/>
              <a:gd name="connsiteX841" fmla="*/ 797801 w 878828"/>
              <a:gd name="connsiteY841" fmla="*/ 42691 h 647510"/>
              <a:gd name="connsiteX842" fmla="*/ 811105 w 878828"/>
              <a:gd name="connsiteY842" fmla="*/ 43014 h 647510"/>
              <a:gd name="connsiteX843" fmla="*/ 813133 w 878828"/>
              <a:gd name="connsiteY843" fmla="*/ 43014 h 647510"/>
              <a:gd name="connsiteX844" fmla="*/ 815164 w 878828"/>
              <a:gd name="connsiteY844" fmla="*/ 43014 h 647510"/>
              <a:gd name="connsiteX845" fmla="*/ 822379 w 878828"/>
              <a:gd name="connsiteY845" fmla="*/ 43014 h 647510"/>
              <a:gd name="connsiteX846" fmla="*/ 827116 w 878828"/>
              <a:gd name="connsiteY846" fmla="*/ 43014 h 647510"/>
              <a:gd name="connsiteX847" fmla="*/ 829821 w 878828"/>
              <a:gd name="connsiteY847" fmla="*/ 43340 h 647510"/>
              <a:gd name="connsiteX848" fmla="*/ 830272 w 878828"/>
              <a:gd name="connsiteY848" fmla="*/ 44313 h 647510"/>
              <a:gd name="connsiteX849" fmla="*/ 831625 w 878828"/>
              <a:gd name="connsiteY849" fmla="*/ 45289 h 647510"/>
              <a:gd name="connsiteX850" fmla="*/ 832303 w 878828"/>
              <a:gd name="connsiteY850" fmla="*/ 46262 h 647510"/>
              <a:gd name="connsiteX851" fmla="*/ 832303 w 878828"/>
              <a:gd name="connsiteY851" fmla="*/ 47238 h 647510"/>
              <a:gd name="connsiteX852" fmla="*/ 832527 w 878828"/>
              <a:gd name="connsiteY852" fmla="*/ 48860 h 647510"/>
              <a:gd name="connsiteX853" fmla="*/ 832981 w 878828"/>
              <a:gd name="connsiteY853" fmla="*/ 48860 h 647510"/>
              <a:gd name="connsiteX854" fmla="*/ 833656 w 878828"/>
              <a:gd name="connsiteY854" fmla="*/ 48860 h 647510"/>
              <a:gd name="connsiteX855" fmla="*/ 834334 w 878828"/>
              <a:gd name="connsiteY855" fmla="*/ 49510 h 647510"/>
              <a:gd name="connsiteX856" fmla="*/ 834334 w 878828"/>
              <a:gd name="connsiteY856" fmla="*/ 50159 h 647510"/>
              <a:gd name="connsiteX857" fmla="*/ 834334 w 878828"/>
              <a:gd name="connsiteY857" fmla="*/ 51132 h 647510"/>
              <a:gd name="connsiteX858" fmla="*/ 834558 w 878828"/>
              <a:gd name="connsiteY858" fmla="*/ 51782 h 647510"/>
              <a:gd name="connsiteX859" fmla="*/ 834785 w 878828"/>
              <a:gd name="connsiteY859" fmla="*/ 53078 h 647510"/>
              <a:gd name="connsiteX860" fmla="*/ 835009 w 878828"/>
              <a:gd name="connsiteY860" fmla="*/ 54377 h 647510"/>
              <a:gd name="connsiteX861" fmla="*/ 835236 w 878828"/>
              <a:gd name="connsiteY861" fmla="*/ 55350 h 647510"/>
              <a:gd name="connsiteX862" fmla="*/ 835911 w 878828"/>
              <a:gd name="connsiteY862" fmla="*/ 56973 h 647510"/>
              <a:gd name="connsiteX863" fmla="*/ 836362 w 878828"/>
              <a:gd name="connsiteY863" fmla="*/ 57620 h 647510"/>
              <a:gd name="connsiteX864" fmla="*/ 837715 w 878828"/>
              <a:gd name="connsiteY864" fmla="*/ 59242 h 647510"/>
              <a:gd name="connsiteX865" fmla="*/ 839294 w 878828"/>
              <a:gd name="connsiteY865" fmla="*/ 60215 h 647510"/>
              <a:gd name="connsiteX866" fmla="*/ 840420 w 878828"/>
              <a:gd name="connsiteY866" fmla="*/ 61188 h 647510"/>
              <a:gd name="connsiteX867" fmla="*/ 840871 w 878828"/>
              <a:gd name="connsiteY867" fmla="*/ 61512 h 647510"/>
              <a:gd name="connsiteX868" fmla="*/ 842902 w 878828"/>
              <a:gd name="connsiteY868" fmla="*/ 64428 h 647510"/>
              <a:gd name="connsiteX869" fmla="*/ 842902 w 878828"/>
              <a:gd name="connsiteY869" fmla="*/ 64752 h 647510"/>
              <a:gd name="connsiteX870" fmla="*/ 843129 w 878828"/>
              <a:gd name="connsiteY870" fmla="*/ 65078 h 647510"/>
              <a:gd name="connsiteX871" fmla="*/ 843580 w 878828"/>
              <a:gd name="connsiteY871" fmla="*/ 66048 h 647510"/>
              <a:gd name="connsiteX872" fmla="*/ 843804 w 878828"/>
              <a:gd name="connsiteY872" fmla="*/ 66698 h 647510"/>
              <a:gd name="connsiteX873" fmla="*/ 843804 w 878828"/>
              <a:gd name="connsiteY873" fmla="*/ 67345 h 647510"/>
              <a:gd name="connsiteX874" fmla="*/ 843580 w 878828"/>
              <a:gd name="connsiteY874" fmla="*/ 67991 h 647510"/>
              <a:gd name="connsiteX875" fmla="*/ 843580 w 878828"/>
              <a:gd name="connsiteY875" fmla="*/ 68641 h 647510"/>
              <a:gd name="connsiteX876" fmla="*/ 843804 w 878828"/>
              <a:gd name="connsiteY876" fmla="*/ 68641 h 647510"/>
              <a:gd name="connsiteX877" fmla="*/ 844255 w 878828"/>
              <a:gd name="connsiteY877" fmla="*/ 69611 h 647510"/>
              <a:gd name="connsiteX878" fmla="*/ 846510 w 878828"/>
              <a:gd name="connsiteY878" fmla="*/ 71231 h 647510"/>
              <a:gd name="connsiteX879" fmla="*/ 846736 w 878828"/>
              <a:gd name="connsiteY879" fmla="*/ 71231 h 647510"/>
              <a:gd name="connsiteX880" fmla="*/ 847411 w 878828"/>
              <a:gd name="connsiteY880" fmla="*/ 70908 h 647510"/>
              <a:gd name="connsiteX881" fmla="*/ 847863 w 878828"/>
              <a:gd name="connsiteY881" fmla="*/ 70908 h 647510"/>
              <a:gd name="connsiteX882" fmla="*/ 848313 w 878828"/>
              <a:gd name="connsiteY882" fmla="*/ 70258 h 647510"/>
              <a:gd name="connsiteX883" fmla="*/ 848991 w 878828"/>
              <a:gd name="connsiteY883" fmla="*/ 69935 h 647510"/>
              <a:gd name="connsiteX884" fmla="*/ 849442 w 878828"/>
              <a:gd name="connsiteY884" fmla="*/ 69611 h 647510"/>
              <a:gd name="connsiteX885" fmla="*/ 851697 w 878828"/>
              <a:gd name="connsiteY885" fmla="*/ 69611 h 647510"/>
              <a:gd name="connsiteX886" fmla="*/ 851924 w 878828"/>
              <a:gd name="connsiteY886" fmla="*/ 69611 h 647510"/>
              <a:gd name="connsiteX887" fmla="*/ 852375 w 878828"/>
              <a:gd name="connsiteY887" fmla="*/ 69935 h 647510"/>
              <a:gd name="connsiteX888" fmla="*/ 853501 w 878828"/>
              <a:gd name="connsiteY888" fmla="*/ 70584 h 647510"/>
              <a:gd name="connsiteX889" fmla="*/ 854630 w 878828"/>
              <a:gd name="connsiteY889" fmla="*/ 72849 h 647510"/>
              <a:gd name="connsiteX890" fmla="*/ 855532 w 878828"/>
              <a:gd name="connsiteY890" fmla="*/ 74792 h 647510"/>
              <a:gd name="connsiteX891" fmla="*/ 857109 w 878828"/>
              <a:gd name="connsiteY891" fmla="*/ 76409 h 647510"/>
              <a:gd name="connsiteX892" fmla="*/ 857786 w 878828"/>
              <a:gd name="connsiteY892" fmla="*/ 76733 h 647510"/>
              <a:gd name="connsiteX893" fmla="*/ 859139 w 878828"/>
              <a:gd name="connsiteY893" fmla="*/ 76733 h 647510"/>
              <a:gd name="connsiteX894" fmla="*/ 859817 w 878828"/>
              <a:gd name="connsiteY894" fmla="*/ 76733 h 647510"/>
              <a:gd name="connsiteX895" fmla="*/ 860268 w 878828"/>
              <a:gd name="connsiteY895" fmla="*/ 76086 h 647510"/>
              <a:gd name="connsiteX896" fmla="*/ 860719 w 878828"/>
              <a:gd name="connsiteY896" fmla="*/ 76086 h 647510"/>
              <a:gd name="connsiteX897" fmla="*/ 863649 w 878828"/>
              <a:gd name="connsiteY897" fmla="*/ 76733 h 647510"/>
              <a:gd name="connsiteX898" fmla="*/ 865002 w 878828"/>
              <a:gd name="connsiteY898" fmla="*/ 77056 h 647510"/>
              <a:gd name="connsiteX899" fmla="*/ 866581 w 878828"/>
              <a:gd name="connsiteY899" fmla="*/ 78676 h 647510"/>
              <a:gd name="connsiteX900" fmla="*/ 868612 w 878828"/>
              <a:gd name="connsiteY900" fmla="*/ 80617 h 647510"/>
              <a:gd name="connsiteX901" fmla="*/ 869287 w 878828"/>
              <a:gd name="connsiteY901" fmla="*/ 80940 h 647510"/>
              <a:gd name="connsiteX902" fmla="*/ 869738 w 878828"/>
              <a:gd name="connsiteY902" fmla="*/ 80940 h 647510"/>
              <a:gd name="connsiteX903" fmla="*/ 869965 w 878828"/>
              <a:gd name="connsiteY903" fmla="*/ 81264 h 647510"/>
              <a:gd name="connsiteX904" fmla="*/ 870189 w 878828"/>
              <a:gd name="connsiteY904" fmla="*/ 81911 h 647510"/>
              <a:gd name="connsiteX905" fmla="*/ 870867 w 878828"/>
              <a:gd name="connsiteY905" fmla="*/ 83525 h 647510"/>
              <a:gd name="connsiteX906" fmla="*/ 871091 w 878828"/>
              <a:gd name="connsiteY906" fmla="*/ 83849 h 647510"/>
              <a:gd name="connsiteX907" fmla="*/ 870867 w 878828"/>
              <a:gd name="connsiteY907" fmla="*/ 87084 h 647510"/>
              <a:gd name="connsiteX908" fmla="*/ 871091 w 878828"/>
              <a:gd name="connsiteY908" fmla="*/ 89669 h 647510"/>
              <a:gd name="connsiteX909" fmla="*/ 871091 w 878828"/>
              <a:gd name="connsiteY909" fmla="*/ 90636 h 647510"/>
              <a:gd name="connsiteX910" fmla="*/ 871993 w 878828"/>
              <a:gd name="connsiteY910" fmla="*/ 92251 h 647510"/>
              <a:gd name="connsiteX911" fmla="*/ 872444 w 878828"/>
              <a:gd name="connsiteY911" fmla="*/ 92575 h 647510"/>
              <a:gd name="connsiteX912" fmla="*/ 873573 w 878828"/>
              <a:gd name="connsiteY912" fmla="*/ 93866 h 647510"/>
              <a:gd name="connsiteX913" fmla="*/ 875601 w 878828"/>
              <a:gd name="connsiteY913" fmla="*/ 96127 h 647510"/>
              <a:gd name="connsiteX914" fmla="*/ 876278 w 878828"/>
              <a:gd name="connsiteY914" fmla="*/ 97095 h 647510"/>
              <a:gd name="connsiteX915" fmla="*/ 876278 w 878828"/>
              <a:gd name="connsiteY915" fmla="*/ 97419 h 647510"/>
              <a:gd name="connsiteX916" fmla="*/ 876278 w 878828"/>
              <a:gd name="connsiteY916" fmla="*/ 98066 h 647510"/>
              <a:gd name="connsiteX917" fmla="*/ 876729 w 878828"/>
              <a:gd name="connsiteY917" fmla="*/ 98066 h 647510"/>
              <a:gd name="connsiteX918" fmla="*/ 876729 w 878828"/>
              <a:gd name="connsiteY918" fmla="*/ 98386 h 647510"/>
              <a:gd name="connsiteX919" fmla="*/ 876953 w 878828"/>
              <a:gd name="connsiteY919" fmla="*/ 98710 h 647510"/>
              <a:gd name="connsiteX920" fmla="*/ 876953 w 878828"/>
              <a:gd name="connsiteY920" fmla="*/ 99033 h 647510"/>
              <a:gd name="connsiteX921" fmla="*/ 876953 w 878828"/>
              <a:gd name="connsiteY921" fmla="*/ 99678 h 647510"/>
              <a:gd name="connsiteX922" fmla="*/ 877631 w 878828"/>
              <a:gd name="connsiteY922" fmla="*/ 100001 h 647510"/>
              <a:gd name="connsiteX923" fmla="*/ 878082 w 878828"/>
              <a:gd name="connsiteY923" fmla="*/ 100325 h 647510"/>
              <a:gd name="connsiteX924" fmla="*/ 878082 w 878828"/>
              <a:gd name="connsiteY924" fmla="*/ 100646 h 647510"/>
              <a:gd name="connsiteX925" fmla="*/ 877858 w 878828"/>
              <a:gd name="connsiteY925" fmla="*/ 100969 h 647510"/>
              <a:gd name="connsiteX926" fmla="*/ 878309 w 878828"/>
              <a:gd name="connsiteY926" fmla="*/ 101613 h 647510"/>
              <a:gd name="connsiteX927" fmla="*/ 878760 w 878828"/>
              <a:gd name="connsiteY927" fmla="*/ 101937 h 647510"/>
              <a:gd name="connsiteX928" fmla="*/ 878984 w 878828"/>
              <a:gd name="connsiteY928" fmla="*/ 102260 h 647510"/>
              <a:gd name="connsiteX929" fmla="*/ 878984 w 878828"/>
              <a:gd name="connsiteY929" fmla="*/ 104196 h 647510"/>
              <a:gd name="connsiteX930" fmla="*/ 878082 w 878828"/>
              <a:gd name="connsiteY930" fmla="*/ 105808 h 647510"/>
              <a:gd name="connsiteX931" fmla="*/ 877631 w 878828"/>
              <a:gd name="connsiteY931" fmla="*/ 106131 h 647510"/>
              <a:gd name="connsiteX932" fmla="*/ 877631 w 878828"/>
              <a:gd name="connsiteY932" fmla="*/ 106452 h 647510"/>
              <a:gd name="connsiteX933" fmla="*/ 877180 w 878828"/>
              <a:gd name="connsiteY933" fmla="*/ 106776 h 647510"/>
              <a:gd name="connsiteX934" fmla="*/ 876729 w 878828"/>
              <a:gd name="connsiteY934" fmla="*/ 107099 h 647510"/>
              <a:gd name="connsiteX935" fmla="*/ 876729 w 878828"/>
              <a:gd name="connsiteY935" fmla="*/ 107420 h 647510"/>
              <a:gd name="connsiteX936" fmla="*/ 876953 w 878828"/>
              <a:gd name="connsiteY936" fmla="*/ 107743 h 647510"/>
              <a:gd name="connsiteX937" fmla="*/ 876953 w 878828"/>
              <a:gd name="connsiteY937" fmla="*/ 108064 h 647510"/>
              <a:gd name="connsiteX938" fmla="*/ 876953 w 878828"/>
              <a:gd name="connsiteY938" fmla="*/ 108388 h 647510"/>
              <a:gd name="connsiteX939" fmla="*/ 876051 w 878828"/>
              <a:gd name="connsiteY939" fmla="*/ 108711 h 647510"/>
              <a:gd name="connsiteX940" fmla="*/ 874699 w 878828"/>
              <a:gd name="connsiteY940" fmla="*/ 110000 h 647510"/>
              <a:gd name="connsiteX941" fmla="*/ 874699 w 878828"/>
              <a:gd name="connsiteY941" fmla="*/ 110321 h 647510"/>
              <a:gd name="connsiteX942" fmla="*/ 874699 w 878828"/>
              <a:gd name="connsiteY942" fmla="*/ 110644 h 647510"/>
              <a:gd name="connsiteX943" fmla="*/ 874474 w 878828"/>
              <a:gd name="connsiteY943" fmla="*/ 110968 h 647510"/>
              <a:gd name="connsiteX944" fmla="*/ 874248 w 878828"/>
              <a:gd name="connsiteY944" fmla="*/ 111289 h 647510"/>
              <a:gd name="connsiteX945" fmla="*/ 873797 w 878828"/>
              <a:gd name="connsiteY945" fmla="*/ 111612 h 647510"/>
              <a:gd name="connsiteX946" fmla="*/ 873573 w 878828"/>
              <a:gd name="connsiteY946" fmla="*/ 111612 h 647510"/>
              <a:gd name="connsiteX947" fmla="*/ 873122 w 878828"/>
              <a:gd name="connsiteY947" fmla="*/ 111612 h 647510"/>
              <a:gd name="connsiteX948" fmla="*/ 872671 w 878828"/>
              <a:gd name="connsiteY948" fmla="*/ 111612 h 647510"/>
              <a:gd name="connsiteX949" fmla="*/ 872220 w 878828"/>
              <a:gd name="connsiteY949" fmla="*/ 111933 h 647510"/>
              <a:gd name="connsiteX950" fmla="*/ 871993 w 878828"/>
              <a:gd name="connsiteY950" fmla="*/ 112256 h 647510"/>
              <a:gd name="connsiteX951" fmla="*/ 871993 w 878828"/>
              <a:gd name="connsiteY951" fmla="*/ 112577 h 647510"/>
              <a:gd name="connsiteX952" fmla="*/ 872220 w 878828"/>
              <a:gd name="connsiteY952" fmla="*/ 112577 h 647510"/>
              <a:gd name="connsiteX953" fmla="*/ 872444 w 878828"/>
              <a:gd name="connsiteY953" fmla="*/ 112901 h 647510"/>
              <a:gd name="connsiteX954" fmla="*/ 871993 w 878828"/>
              <a:gd name="connsiteY954" fmla="*/ 114189 h 647510"/>
              <a:gd name="connsiteX955" fmla="*/ 871091 w 878828"/>
              <a:gd name="connsiteY955" fmla="*/ 116446 h 647510"/>
              <a:gd name="connsiteX956" fmla="*/ 870189 w 878828"/>
              <a:gd name="connsiteY956" fmla="*/ 118055 h 647510"/>
              <a:gd name="connsiteX957" fmla="*/ 869738 w 878828"/>
              <a:gd name="connsiteY957" fmla="*/ 118702 h 647510"/>
              <a:gd name="connsiteX958" fmla="*/ 869287 w 878828"/>
              <a:gd name="connsiteY958" fmla="*/ 119015 h 647510"/>
              <a:gd name="connsiteX959" fmla="*/ 869063 w 878828"/>
              <a:gd name="connsiteY959" fmla="*/ 119015 h 647510"/>
              <a:gd name="connsiteX960" fmla="*/ 868836 w 878828"/>
              <a:gd name="connsiteY960" fmla="*/ 119354 h 647510"/>
              <a:gd name="connsiteX961" fmla="*/ 868836 w 878828"/>
              <a:gd name="connsiteY961" fmla="*/ 119667 h 647510"/>
              <a:gd name="connsiteX962" fmla="*/ 868836 w 878828"/>
              <a:gd name="connsiteY962" fmla="*/ 119980 h 647510"/>
              <a:gd name="connsiteX963" fmla="*/ 869063 w 878828"/>
              <a:gd name="connsiteY963" fmla="*/ 120319 h 647510"/>
              <a:gd name="connsiteX964" fmla="*/ 869287 w 878828"/>
              <a:gd name="connsiteY964" fmla="*/ 120319 h 647510"/>
              <a:gd name="connsiteX965" fmla="*/ 869287 w 878828"/>
              <a:gd name="connsiteY965" fmla="*/ 120945 h 647510"/>
              <a:gd name="connsiteX966" fmla="*/ 868612 w 878828"/>
              <a:gd name="connsiteY966" fmla="*/ 123215 h 647510"/>
              <a:gd name="connsiteX967" fmla="*/ 869063 w 878828"/>
              <a:gd name="connsiteY967" fmla="*/ 124493 h 647510"/>
              <a:gd name="connsiteX968" fmla="*/ 869063 w 878828"/>
              <a:gd name="connsiteY968" fmla="*/ 126110 h 647510"/>
              <a:gd name="connsiteX969" fmla="*/ 868385 w 878828"/>
              <a:gd name="connsiteY969" fmla="*/ 126423 h 647510"/>
              <a:gd name="connsiteX970" fmla="*/ 868158 w 878828"/>
              <a:gd name="connsiteY970" fmla="*/ 126423 h 647510"/>
              <a:gd name="connsiteX971" fmla="*/ 866805 w 878828"/>
              <a:gd name="connsiteY971" fmla="*/ 127702 h 647510"/>
              <a:gd name="connsiteX972" fmla="*/ 866130 w 878828"/>
              <a:gd name="connsiteY972" fmla="*/ 128041 h 647510"/>
              <a:gd name="connsiteX973" fmla="*/ 865453 w 878828"/>
              <a:gd name="connsiteY973" fmla="*/ 129006 h 647510"/>
              <a:gd name="connsiteX974" fmla="*/ 865002 w 878828"/>
              <a:gd name="connsiteY974" fmla="*/ 131562 h 647510"/>
              <a:gd name="connsiteX975" fmla="*/ 864327 w 878828"/>
              <a:gd name="connsiteY975" fmla="*/ 133832 h 647510"/>
              <a:gd name="connsiteX976" fmla="*/ 862072 w 878828"/>
              <a:gd name="connsiteY976" fmla="*/ 136075 h 647510"/>
              <a:gd name="connsiteX977" fmla="*/ 861170 w 878828"/>
              <a:gd name="connsiteY977" fmla="*/ 137666 h 647510"/>
              <a:gd name="connsiteX978" fmla="*/ 858461 w 878828"/>
              <a:gd name="connsiteY978" fmla="*/ 143457 h 647510"/>
              <a:gd name="connsiteX979" fmla="*/ 856207 w 878828"/>
              <a:gd name="connsiteY979" fmla="*/ 147944 h 647510"/>
              <a:gd name="connsiteX980" fmla="*/ 855982 w 878828"/>
              <a:gd name="connsiteY980" fmla="*/ 148909 h 647510"/>
              <a:gd name="connsiteX981" fmla="*/ 856207 w 878828"/>
              <a:gd name="connsiteY981" fmla="*/ 151492 h 647510"/>
              <a:gd name="connsiteX982" fmla="*/ 856433 w 878828"/>
              <a:gd name="connsiteY982" fmla="*/ 152770 h 647510"/>
              <a:gd name="connsiteX983" fmla="*/ 856207 w 878828"/>
              <a:gd name="connsiteY983" fmla="*/ 153735 h 647510"/>
              <a:gd name="connsiteX984" fmla="*/ 855982 w 878828"/>
              <a:gd name="connsiteY984" fmla="*/ 154700 h 647510"/>
              <a:gd name="connsiteX985" fmla="*/ 855982 w 878828"/>
              <a:gd name="connsiteY985" fmla="*/ 155013 h 647510"/>
              <a:gd name="connsiteX986" fmla="*/ 855305 w 878828"/>
              <a:gd name="connsiteY986" fmla="*/ 155665 h 647510"/>
              <a:gd name="connsiteX987" fmla="*/ 854630 w 878828"/>
              <a:gd name="connsiteY987" fmla="*/ 156292 h 647510"/>
              <a:gd name="connsiteX988" fmla="*/ 854179 w 878828"/>
              <a:gd name="connsiteY988" fmla="*/ 156944 h 647510"/>
              <a:gd name="connsiteX989" fmla="*/ 853728 w 878828"/>
              <a:gd name="connsiteY989" fmla="*/ 158222 h 647510"/>
              <a:gd name="connsiteX990" fmla="*/ 852826 w 878828"/>
              <a:gd name="connsiteY990" fmla="*/ 160465 h 647510"/>
              <a:gd name="connsiteX991" fmla="*/ 852375 w 878828"/>
              <a:gd name="connsiteY991" fmla="*/ 163674 h 647510"/>
              <a:gd name="connsiteX992" fmla="*/ 852148 w 878828"/>
              <a:gd name="connsiteY992" fmla="*/ 163987 h 647510"/>
              <a:gd name="connsiteX993" fmla="*/ 852375 w 878828"/>
              <a:gd name="connsiteY993" fmla="*/ 165578 h 647510"/>
              <a:gd name="connsiteX994" fmla="*/ 852375 w 878828"/>
              <a:gd name="connsiteY994" fmla="*/ 166230 h 647510"/>
              <a:gd name="connsiteX995" fmla="*/ 850795 w 878828"/>
              <a:gd name="connsiteY995" fmla="*/ 171030 h 647510"/>
              <a:gd name="connsiteX996" fmla="*/ 850795 w 878828"/>
              <a:gd name="connsiteY996" fmla="*/ 171995 h 647510"/>
              <a:gd name="connsiteX997" fmla="*/ 850795 w 878828"/>
              <a:gd name="connsiteY997" fmla="*/ 172308 h 647510"/>
              <a:gd name="connsiteX998" fmla="*/ 850568 w 878828"/>
              <a:gd name="connsiteY998" fmla="*/ 172960 h 647510"/>
              <a:gd name="connsiteX999" fmla="*/ 850344 w 878828"/>
              <a:gd name="connsiteY999" fmla="*/ 173273 h 647510"/>
              <a:gd name="connsiteX1000" fmla="*/ 850117 w 878828"/>
              <a:gd name="connsiteY1000" fmla="*/ 175204 h 647510"/>
              <a:gd name="connsiteX1001" fmla="*/ 850117 w 878828"/>
              <a:gd name="connsiteY1001" fmla="*/ 175517 h 647510"/>
              <a:gd name="connsiteX1002" fmla="*/ 849893 w 878828"/>
              <a:gd name="connsiteY1002" fmla="*/ 175830 h 647510"/>
              <a:gd name="connsiteX1003" fmla="*/ 849666 w 878828"/>
              <a:gd name="connsiteY1003" fmla="*/ 176143 h 647510"/>
              <a:gd name="connsiteX1004" fmla="*/ 848540 w 878828"/>
              <a:gd name="connsiteY1004" fmla="*/ 176482 h 647510"/>
              <a:gd name="connsiteX1005" fmla="*/ 848313 w 878828"/>
              <a:gd name="connsiteY1005" fmla="*/ 176795 h 647510"/>
              <a:gd name="connsiteX1006" fmla="*/ 848313 w 878828"/>
              <a:gd name="connsiteY1006" fmla="*/ 178073 h 647510"/>
              <a:gd name="connsiteX1007" fmla="*/ 848089 w 878828"/>
              <a:gd name="connsiteY1007" fmla="*/ 178386 h 647510"/>
              <a:gd name="connsiteX1008" fmla="*/ 847638 w 878828"/>
              <a:gd name="connsiteY1008" fmla="*/ 178725 h 647510"/>
              <a:gd name="connsiteX1009" fmla="*/ 847411 w 878828"/>
              <a:gd name="connsiteY1009" fmla="*/ 180004 h 647510"/>
              <a:gd name="connsiteX1010" fmla="*/ 845157 w 878828"/>
              <a:gd name="connsiteY1010" fmla="*/ 181282 h 647510"/>
              <a:gd name="connsiteX1011" fmla="*/ 844255 w 878828"/>
              <a:gd name="connsiteY1011" fmla="*/ 182560 h 647510"/>
              <a:gd name="connsiteX1012" fmla="*/ 844255 w 878828"/>
              <a:gd name="connsiteY1012" fmla="*/ 182873 h 647510"/>
              <a:gd name="connsiteX1013" fmla="*/ 844255 w 878828"/>
              <a:gd name="connsiteY1013" fmla="*/ 183838 h 647510"/>
              <a:gd name="connsiteX1014" fmla="*/ 844255 w 878828"/>
              <a:gd name="connsiteY1014" fmla="*/ 185429 h 647510"/>
              <a:gd name="connsiteX1015" fmla="*/ 842678 w 878828"/>
              <a:gd name="connsiteY1015" fmla="*/ 187986 h 647510"/>
              <a:gd name="connsiteX1016" fmla="*/ 841549 w 878828"/>
              <a:gd name="connsiteY1016" fmla="*/ 189577 h 647510"/>
              <a:gd name="connsiteX1017" fmla="*/ 839745 w 878828"/>
              <a:gd name="connsiteY1017" fmla="*/ 191507 h 647510"/>
              <a:gd name="connsiteX1018" fmla="*/ 839294 w 878828"/>
              <a:gd name="connsiteY1018" fmla="*/ 191820 h 647510"/>
              <a:gd name="connsiteX1019" fmla="*/ 837941 w 878828"/>
              <a:gd name="connsiteY1019" fmla="*/ 192446 h 647510"/>
              <a:gd name="connsiteX1020" fmla="*/ 837264 w 878828"/>
              <a:gd name="connsiteY1020" fmla="*/ 193725 h 647510"/>
              <a:gd name="connsiteX1021" fmla="*/ 837490 w 878828"/>
              <a:gd name="connsiteY1021" fmla="*/ 194377 h 647510"/>
              <a:gd name="connsiteX1022" fmla="*/ 837715 w 878828"/>
              <a:gd name="connsiteY1022" fmla="*/ 195003 h 647510"/>
              <a:gd name="connsiteX1023" fmla="*/ 837715 w 878828"/>
              <a:gd name="connsiteY1023" fmla="*/ 197246 h 647510"/>
              <a:gd name="connsiteX1024" fmla="*/ 837490 w 878828"/>
              <a:gd name="connsiteY1024" fmla="*/ 197246 h 647510"/>
              <a:gd name="connsiteX1025" fmla="*/ 836362 w 878828"/>
              <a:gd name="connsiteY1025" fmla="*/ 199803 h 647510"/>
              <a:gd name="connsiteX1026" fmla="*/ 836138 w 878828"/>
              <a:gd name="connsiteY1026" fmla="*/ 200742 h 647510"/>
              <a:gd name="connsiteX1027" fmla="*/ 836362 w 878828"/>
              <a:gd name="connsiteY1027" fmla="*/ 201081 h 647510"/>
              <a:gd name="connsiteX1028" fmla="*/ 836813 w 878828"/>
              <a:gd name="connsiteY1028" fmla="*/ 201707 h 647510"/>
              <a:gd name="connsiteX1029" fmla="*/ 837264 w 878828"/>
              <a:gd name="connsiteY1029" fmla="*/ 201707 h 647510"/>
              <a:gd name="connsiteX1030" fmla="*/ 837715 w 878828"/>
              <a:gd name="connsiteY1030" fmla="*/ 201081 h 647510"/>
              <a:gd name="connsiteX1031" fmla="*/ 837941 w 878828"/>
              <a:gd name="connsiteY1031" fmla="*/ 200429 h 647510"/>
              <a:gd name="connsiteX1032" fmla="*/ 838165 w 878828"/>
              <a:gd name="connsiteY1032" fmla="*/ 199803 h 647510"/>
              <a:gd name="connsiteX1033" fmla="*/ 838617 w 878828"/>
              <a:gd name="connsiteY1033" fmla="*/ 199489 h 647510"/>
              <a:gd name="connsiteX1034" fmla="*/ 839067 w 878828"/>
              <a:gd name="connsiteY1034" fmla="*/ 199803 h 647510"/>
              <a:gd name="connsiteX1035" fmla="*/ 839518 w 878828"/>
              <a:gd name="connsiteY1035" fmla="*/ 200116 h 647510"/>
              <a:gd name="connsiteX1036" fmla="*/ 839294 w 878828"/>
              <a:gd name="connsiteY1036" fmla="*/ 201081 h 647510"/>
              <a:gd name="connsiteX1037" fmla="*/ 838617 w 878828"/>
              <a:gd name="connsiteY1037" fmla="*/ 202020 h 647510"/>
              <a:gd name="connsiteX1038" fmla="*/ 837264 w 878828"/>
              <a:gd name="connsiteY1038" fmla="*/ 202672 h 647510"/>
              <a:gd name="connsiteX1039" fmla="*/ 837039 w 878828"/>
              <a:gd name="connsiteY1039" fmla="*/ 203611 h 647510"/>
              <a:gd name="connsiteX1040" fmla="*/ 837490 w 878828"/>
              <a:gd name="connsiteY1040" fmla="*/ 204889 h 647510"/>
              <a:gd name="connsiteX1041" fmla="*/ 838617 w 878828"/>
              <a:gd name="connsiteY1041" fmla="*/ 206507 h 647510"/>
              <a:gd name="connsiteX1042" fmla="*/ 839067 w 878828"/>
              <a:gd name="connsiteY1042" fmla="*/ 207759 h 647510"/>
              <a:gd name="connsiteX1043" fmla="*/ 838843 w 878828"/>
              <a:gd name="connsiteY1043" fmla="*/ 208098 h 647510"/>
              <a:gd name="connsiteX1044" fmla="*/ 838392 w 878828"/>
              <a:gd name="connsiteY1044" fmla="*/ 209037 h 647510"/>
              <a:gd name="connsiteX1045" fmla="*/ 837941 w 878828"/>
              <a:gd name="connsiteY1045" fmla="*/ 210315 h 647510"/>
              <a:gd name="connsiteX1046" fmla="*/ 837490 w 878828"/>
              <a:gd name="connsiteY1046" fmla="*/ 211906 h 647510"/>
              <a:gd name="connsiteX1047" fmla="*/ 837039 w 878828"/>
              <a:gd name="connsiteY1047" fmla="*/ 213811 h 647510"/>
              <a:gd name="connsiteX1048" fmla="*/ 836813 w 878828"/>
              <a:gd name="connsiteY1048" fmla="*/ 214463 h 647510"/>
              <a:gd name="connsiteX1049" fmla="*/ 836362 w 878828"/>
              <a:gd name="connsiteY1049" fmla="*/ 215741 h 647510"/>
              <a:gd name="connsiteX1050" fmla="*/ 835460 w 878828"/>
              <a:gd name="connsiteY1050" fmla="*/ 217332 h 647510"/>
              <a:gd name="connsiteX1051" fmla="*/ 834785 w 878828"/>
              <a:gd name="connsiteY1051" fmla="*/ 217645 h 647510"/>
              <a:gd name="connsiteX1052" fmla="*/ 834334 w 878828"/>
              <a:gd name="connsiteY1052" fmla="*/ 217645 h 647510"/>
              <a:gd name="connsiteX1053" fmla="*/ 833883 w 878828"/>
              <a:gd name="connsiteY1053" fmla="*/ 217958 h 647510"/>
              <a:gd name="connsiteX1054" fmla="*/ 833883 w 878828"/>
              <a:gd name="connsiteY1054" fmla="*/ 218611 h 647510"/>
              <a:gd name="connsiteX1055" fmla="*/ 833432 w 878828"/>
              <a:gd name="connsiteY1055" fmla="*/ 218924 h 647510"/>
              <a:gd name="connsiteX1056" fmla="*/ 832981 w 878828"/>
              <a:gd name="connsiteY1056" fmla="*/ 219550 h 647510"/>
              <a:gd name="connsiteX1057" fmla="*/ 832754 w 878828"/>
              <a:gd name="connsiteY1057" fmla="*/ 219550 h 647510"/>
              <a:gd name="connsiteX1058" fmla="*/ 832527 w 878828"/>
              <a:gd name="connsiteY1058" fmla="*/ 219550 h 647510"/>
              <a:gd name="connsiteX1059" fmla="*/ 832076 w 878828"/>
              <a:gd name="connsiteY1059" fmla="*/ 219550 h 647510"/>
              <a:gd name="connsiteX1060" fmla="*/ 831852 w 878828"/>
              <a:gd name="connsiteY1060" fmla="*/ 219550 h 647510"/>
              <a:gd name="connsiteX1061" fmla="*/ 831852 w 878828"/>
              <a:gd name="connsiteY1061" fmla="*/ 220202 h 647510"/>
              <a:gd name="connsiteX1062" fmla="*/ 832076 w 878828"/>
              <a:gd name="connsiteY1062" fmla="*/ 220515 h 647510"/>
              <a:gd name="connsiteX1063" fmla="*/ 831852 w 878828"/>
              <a:gd name="connsiteY1063" fmla="*/ 221454 h 647510"/>
              <a:gd name="connsiteX1064" fmla="*/ 831625 w 878828"/>
              <a:gd name="connsiteY1064" fmla="*/ 221793 h 647510"/>
              <a:gd name="connsiteX1065" fmla="*/ 831625 w 878828"/>
              <a:gd name="connsiteY1065" fmla="*/ 222419 h 647510"/>
              <a:gd name="connsiteX1066" fmla="*/ 831401 w 878828"/>
              <a:gd name="connsiteY1066" fmla="*/ 222419 h 647510"/>
              <a:gd name="connsiteX1067" fmla="*/ 830950 w 878828"/>
              <a:gd name="connsiteY1067" fmla="*/ 222732 h 647510"/>
              <a:gd name="connsiteX1068" fmla="*/ 829371 w 878828"/>
              <a:gd name="connsiteY1068" fmla="*/ 225914 h 647510"/>
              <a:gd name="connsiteX1069" fmla="*/ 828469 w 878828"/>
              <a:gd name="connsiteY1069" fmla="*/ 226566 h 647510"/>
              <a:gd name="connsiteX1070" fmla="*/ 828244 w 878828"/>
              <a:gd name="connsiteY1070" fmla="*/ 227193 h 647510"/>
              <a:gd name="connsiteX1071" fmla="*/ 828018 w 878828"/>
              <a:gd name="connsiteY1071" fmla="*/ 228158 h 647510"/>
              <a:gd name="connsiteX1072" fmla="*/ 828018 w 878828"/>
              <a:gd name="connsiteY1072" fmla="*/ 228471 h 647510"/>
              <a:gd name="connsiteX1073" fmla="*/ 828018 w 878828"/>
              <a:gd name="connsiteY1073" fmla="*/ 228784 h 647510"/>
              <a:gd name="connsiteX1074" fmla="*/ 828244 w 878828"/>
              <a:gd name="connsiteY1074" fmla="*/ 229410 h 647510"/>
              <a:gd name="connsiteX1075" fmla="*/ 828244 w 878828"/>
              <a:gd name="connsiteY1075" fmla="*/ 230062 h 647510"/>
              <a:gd name="connsiteX1076" fmla="*/ 827793 w 878828"/>
              <a:gd name="connsiteY1076" fmla="*/ 230375 h 647510"/>
              <a:gd name="connsiteX1077" fmla="*/ 827567 w 878828"/>
              <a:gd name="connsiteY1077" fmla="*/ 230688 h 647510"/>
              <a:gd name="connsiteX1078" fmla="*/ 826214 w 878828"/>
              <a:gd name="connsiteY1078" fmla="*/ 231314 h 647510"/>
              <a:gd name="connsiteX1079" fmla="*/ 824410 w 878828"/>
              <a:gd name="connsiteY1079" fmla="*/ 231653 h 647510"/>
              <a:gd name="connsiteX1080" fmla="*/ 823959 w 878828"/>
              <a:gd name="connsiteY1080" fmla="*/ 231966 h 647510"/>
              <a:gd name="connsiteX1081" fmla="*/ 823732 w 878828"/>
              <a:gd name="connsiteY1081" fmla="*/ 232279 h 647510"/>
              <a:gd name="connsiteX1082" fmla="*/ 823281 w 878828"/>
              <a:gd name="connsiteY1082" fmla="*/ 232905 h 647510"/>
              <a:gd name="connsiteX1083" fmla="*/ 822155 w 878828"/>
              <a:gd name="connsiteY1083" fmla="*/ 233871 h 647510"/>
              <a:gd name="connsiteX1084" fmla="*/ 821704 w 878828"/>
              <a:gd name="connsiteY1084" fmla="*/ 234184 h 647510"/>
              <a:gd name="connsiteX1085" fmla="*/ 820802 w 878828"/>
              <a:gd name="connsiteY1085" fmla="*/ 234497 h 647510"/>
              <a:gd name="connsiteX1086" fmla="*/ 820125 w 878828"/>
              <a:gd name="connsiteY1086" fmla="*/ 234836 h 647510"/>
              <a:gd name="connsiteX1087" fmla="*/ 819223 w 878828"/>
              <a:gd name="connsiteY1087" fmla="*/ 234497 h 647510"/>
              <a:gd name="connsiteX1088" fmla="*/ 818998 w 878828"/>
              <a:gd name="connsiteY1088" fmla="*/ 234836 h 647510"/>
              <a:gd name="connsiteX1089" fmla="*/ 818772 w 878828"/>
              <a:gd name="connsiteY1089" fmla="*/ 235462 h 647510"/>
              <a:gd name="connsiteX1090" fmla="*/ 818547 w 878828"/>
              <a:gd name="connsiteY1090" fmla="*/ 235462 h 647510"/>
              <a:gd name="connsiteX1091" fmla="*/ 817645 w 878828"/>
              <a:gd name="connsiteY1091" fmla="*/ 235462 h 647510"/>
              <a:gd name="connsiteX1092" fmla="*/ 817419 w 878828"/>
              <a:gd name="connsiteY1092" fmla="*/ 235775 h 647510"/>
              <a:gd name="connsiteX1093" fmla="*/ 816517 w 878828"/>
              <a:gd name="connsiteY1093" fmla="*/ 235775 h 647510"/>
              <a:gd name="connsiteX1094" fmla="*/ 816517 w 878828"/>
              <a:gd name="connsiteY1094" fmla="*/ 236088 h 647510"/>
              <a:gd name="connsiteX1095" fmla="*/ 816066 w 878828"/>
              <a:gd name="connsiteY1095" fmla="*/ 236401 h 647510"/>
              <a:gd name="connsiteX1096" fmla="*/ 815842 w 878828"/>
              <a:gd name="connsiteY1096" fmla="*/ 236740 h 647510"/>
              <a:gd name="connsiteX1097" fmla="*/ 815615 w 878828"/>
              <a:gd name="connsiteY1097" fmla="*/ 237053 h 647510"/>
              <a:gd name="connsiteX1098" fmla="*/ 815615 w 878828"/>
              <a:gd name="connsiteY1098" fmla="*/ 237679 h 647510"/>
              <a:gd name="connsiteX1099" fmla="*/ 815391 w 878828"/>
              <a:gd name="connsiteY1099" fmla="*/ 238305 h 647510"/>
              <a:gd name="connsiteX1100" fmla="*/ 814486 w 878828"/>
              <a:gd name="connsiteY1100" fmla="*/ 238644 h 647510"/>
              <a:gd name="connsiteX1101" fmla="*/ 814035 w 878828"/>
              <a:gd name="connsiteY1101" fmla="*/ 239270 h 647510"/>
              <a:gd name="connsiteX1102" fmla="*/ 814262 w 878828"/>
              <a:gd name="connsiteY1102" fmla="*/ 239896 h 647510"/>
              <a:gd name="connsiteX1103" fmla="*/ 814035 w 878828"/>
              <a:gd name="connsiteY1103" fmla="*/ 242140 h 647510"/>
              <a:gd name="connsiteX1104" fmla="*/ 813811 w 878828"/>
              <a:gd name="connsiteY1104" fmla="*/ 242766 h 647510"/>
              <a:gd name="connsiteX1105" fmla="*/ 812909 w 878828"/>
              <a:gd name="connsiteY1105" fmla="*/ 243079 h 647510"/>
              <a:gd name="connsiteX1106" fmla="*/ 812682 w 878828"/>
              <a:gd name="connsiteY1106" fmla="*/ 243705 h 647510"/>
              <a:gd name="connsiteX1107" fmla="*/ 812231 w 878828"/>
              <a:gd name="connsiteY1107" fmla="*/ 244357 h 647510"/>
              <a:gd name="connsiteX1108" fmla="*/ 812231 w 878828"/>
              <a:gd name="connsiteY1108" fmla="*/ 244670 h 647510"/>
              <a:gd name="connsiteX1109" fmla="*/ 812231 w 878828"/>
              <a:gd name="connsiteY1109" fmla="*/ 244983 h 647510"/>
              <a:gd name="connsiteX1110" fmla="*/ 812007 w 878828"/>
              <a:gd name="connsiteY1110" fmla="*/ 245296 h 647510"/>
              <a:gd name="connsiteX1111" fmla="*/ 812007 w 878828"/>
              <a:gd name="connsiteY1111" fmla="*/ 245609 h 647510"/>
              <a:gd name="connsiteX1112" fmla="*/ 812007 w 878828"/>
              <a:gd name="connsiteY1112" fmla="*/ 245948 h 647510"/>
              <a:gd name="connsiteX1113" fmla="*/ 812231 w 878828"/>
              <a:gd name="connsiteY1113" fmla="*/ 246261 h 647510"/>
              <a:gd name="connsiteX1114" fmla="*/ 812231 w 878828"/>
              <a:gd name="connsiteY1114" fmla="*/ 246574 h 647510"/>
              <a:gd name="connsiteX1115" fmla="*/ 812007 w 878828"/>
              <a:gd name="connsiteY1115" fmla="*/ 247200 h 647510"/>
              <a:gd name="connsiteX1116" fmla="*/ 811329 w 878828"/>
              <a:gd name="connsiteY1116" fmla="*/ 247513 h 647510"/>
              <a:gd name="connsiteX1117" fmla="*/ 810878 w 878828"/>
              <a:gd name="connsiteY1117" fmla="*/ 248166 h 647510"/>
              <a:gd name="connsiteX1118" fmla="*/ 810427 w 878828"/>
              <a:gd name="connsiteY1118" fmla="*/ 248792 h 647510"/>
              <a:gd name="connsiteX1119" fmla="*/ 810203 w 878828"/>
              <a:gd name="connsiteY1119" fmla="*/ 249757 h 647510"/>
              <a:gd name="connsiteX1120" fmla="*/ 810427 w 878828"/>
              <a:gd name="connsiteY1120" fmla="*/ 250696 h 647510"/>
              <a:gd name="connsiteX1121" fmla="*/ 810203 w 878828"/>
              <a:gd name="connsiteY1121" fmla="*/ 252287 h 647510"/>
              <a:gd name="connsiteX1122" fmla="*/ 809075 w 878828"/>
              <a:gd name="connsiteY1122" fmla="*/ 254505 h 647510"/>
              <a:gd name="connsiteX1123" fmla="*/ 808399 w 878828"/>
              <a:gd name="connsiteY1123" fmla="*/ 254818 h 647510"/>
              <a:gd name="connsiteX1124" fmla="*/ 807948 w 878828"/>
              <a:gd name="connsiteY1124" fmla="*/ 255444 h 647510"/>
              <a:gd name="connsiteX1125" fmla="*/ 807722 w 878828"/>
              <a:gd name="connsiteY1125" fmla="*/ 256409 h 647510"/>
              <a:gd name="connsiteX1126" fmla="*/ 807271 w 878828"/>
              <a:gd name="connsiteY1126" fmla="*/ 259565 h 647510"/>
              <a:gd name="connsiteX1127" fmla="*/ 807271 w 878828"/>
              <a:gd name="connsiteY1127" fmla="*/ 260843 h 647510"/>
              <a:gd name="connsiteX1128" fmla="*/ 807047 w 878828"/>
              <a:gd name="connsiteY1128" fmla="*/ 261469 h 647510"/>
              <a:gd name="connsiteX1129" fmla="*/ 806142 w 878828"/>
              <a:gd name="connsiteY1129" fmla="*/ 262434 h 647510"/>
              <a:gd name="connsiteX1130" fmla="*/ 805691 w 878828"/>
              <a:gd name="connsiteY1130" fmla="*/ 262747 h 647510"/>
              <a:gd name="connsiteX1131" fmla="*/ 805240 w 878828"/>
              <a:gd name="connsiteY1131" fmla="*/ 262747 h 647510"/>
              <a:gd name="connsiteX1132" fmla="*/ 805016 w 878828"/>
              <a:gd name="connsiteY1132" fmla="*/ 263373 h 647510"/>
              <a:gd name="connsiteX1133" fmla="*/ 804789 w 878828"/>
              <a:gd name="connsiteY1133" fmla="*/ 263999 h 647510"/>
              <a:gd name="connsiteX1134" fmla="*/ 804789 w 878828"/>
              <a:gd name="connsiteY1134" fmla="*/ 264339 h 647510"/>
              <a:gd name="connsiteX1135" fmla="*/ 805240 w 878828"/>
              <a:gd name="connsiteY1135" fmla="*/ 264965 h 647510"/>
              <a:gd name="connsiteX1136" fmla="*/ 805240 w 878828"/>
              <a:gd name="connsiteY1136" fmla="*/ 266869 h 647510"/>
              <a:gd name="connsiteX1137" fmla="*/ 804565 w 878828"/>
              <a:gd name="connsiteY1137" fmla="*/ 268121 h 647510"/>
              <a:gd name="connsiteX1138" fmla="*/ 804338 w 878828"/>
              <a:gd name="connsiteY1138" fmla="*/ 268773 h 647510"/>
              <a:gd name="connsiteX1139" fmla="*/ 803212 w 878828"/>
              <a:gd name="connsiteY1139" fmla="*/ 270025 h 647510"/>
              <a:gd name="connsiteX1140" fmla="*/ 802534 w 878828"/>
              <a:gd name="connsiteY1140" fmla="*/ 270338 h 647510"/>
              <a:gd name="connsiteX1141" fmla="*/ 801181 w 878828"/>
              <a:gd name="connsiteY1141" fmla="*/ 270338 h 647510"/>
              <a:gd name="connsiteX1142" fmla="*/ 800731 w 878828"/>
              <a:gd name="connsiteY1142" fmla="*/ 270991 h 647510"/>
              <a:gd name="connsiteX1143" fmla="*/ 800279 w 878828"/>
              <a:gd name="connsiteY1143" fmla="*/ 271617 h 647510"/>
              <a:gd name="connsiteX1144" fmla="*/ 800055 w 878828"/>
              <a:gd name="connsiteY1144" fmla="*/ 272243 h 647510"/>
              <a:gd name="connsiteX1145" fmla="*/ 800055 w 878828"/>
              <a:gd name="connsiteY1145" fmla="*/ 272869 h 647510"/>
              <a:gd name="connsiteX1146" fmla="*/ 799829 w 878828"/>
              <a:gd name="connsiteY1146" fmla="*/ 273182 h 647510"/>
              <a:gd name="connsiteX1147" fmla="*/ 799604 w 878828"/>
              <a:gd name="connsiteY1147" fmla="*/ 273834 h 647510"/>
              <a:gd name="connsiteX1148" fmla="*/ 799153 w 878828"/>
              <a:gd name="connsiteY1148" fmla="*/ 275086 h 647510"/>
              <a:gd name="connsiteX1149" fmla="*/ 798025 w 878828"/>
              <a:gd name="connsiteY1149" fmla="*/ 276051 h 647510"/>
              <a:gd name="connsiteX1150" fmla="*/ 797801 w 878828"/>
              <a:gd name="connsiteY1150" fmla="*/ 276051 h 647510"/>
              <a:gd name="connsiteX1151" fmla="*/ 797347 w 878828"/>
              <a:gd name="connsiteY1151" fmla="*/ 275712 h 647510"/>
              <a:gd name="connsiteX1152" fmla="*/ 796672 w 878828"/>
              <a:gd name="connsiteY1152" fmla="*/ 276051 h 647510"/>
              <a:gd name="connsiteX1153" fmla="*/ 796445 w 878828"/>
              <a:gd name="connsiteY1153" fmla="*/ 276364 h 647510"/>
              <a:gd name="connsiteX1154" fmla="*/ 796221 w 878828"/>
              <a:gd name="connsiteY1154" fmla="*/ 276990 h 647510"/>
              <a:gd name="connsiteX1155" fmla="*/ 796221 w 878828"/>
              <a:gd name="connsiteY1155" fmla="*/ 277303 h 647510"/>
              <a:gd name="connsiteX1156" fmla="*/ 796445 w 878828"/>
              <a:gd name="connsiteY1156" fmla="*/ 277616 h 647510"/>
              <a:gd name="connsiteX1157" fmla="*/ 796672 w 878828"/>
              <a:gd name="connsiteY1157" fmla="*/ 278242 h 647510"/>
              <a:gd name="connsiteX1158" fmla="*/ 797347 w 878828"/>
              <a:gd name="connsiteY1158" fmla="*/ 279834 h 647510"/>
              <a:gd name="connsiteX1159" fmla="*/ 797347 w 878828"/>
              <a:gd name="connsiteY1159" fmla="*/ 280773 h 647510"/>
              <a:gd name="connsiteX1160" fmla="*/ 797574 w 878828"/>
              <a:gd name="connsiteY1160" fmla="*/ 281738 h 647510"/>
              <a:gd name="connsiteX1161" fmla="*/ 797347 w 878828"/>
              <a:gd name="connsiteY1161" fmla="*/ 284894 h 647510"/>
              <a:gd name="connsiteX1162" fmla="*/ 797123 w 878828"/>
              <a:gd name="connsiteY1162" fmla="*/ 285833 h 647510"/>
              <a:gd name="connsiteX1163" fmla="*/ 796221 w 878828"/>
              <a:gd name="connsiteY1163" fmla="*/ 287738 h 647510"/>
              <a:gd name="connsiteX1164" fmla="*/ 796221 w 878828"/>
              <a:gd name="connsiteY1164" fmla="*/ 288051 h 647510"/>
              <a:gd name="connsiteX1165" fmla="*/ 795319 w 878828"/>
              <a:gd name="connsiteY1165" fmla="*/ 288990 h 647510"/>
              <a:gd name="connsiteX1166" fmla="*/ 794417 w 878828"/>
              <a:gd name="connsiteY1166" fmla="*/ 289642 h 647510"/>
              <a:gd name="connsiteX1167" fmla="*/ 794417 w 878828"/>
              <a:gd name="connsiteY1167" fmla="*/ 290268 h 647510"/>
              <a:gd name="connsiteX1168" fmla="*/ 795319 w 878828"/>
              <a:gd name="connsiteY1168" fmla="*/ 292798 h 647510"/>
              <a:gd name="connsiteX1169" fmla="*/ 795994 w 878828"/>
              <a:gd name="connsiteY1169" fmla="*/ 293737 h 647510"/>
              <a:gd name="connsiteX1170" fmla="*/ 797347 w 878828"/>
              <a:gd name="connsiteY1170" fmla="*/ 294989 h 647510"/>
              <a:gd name="connsiteX1171" fmla="*/ 798025 w 878828"/>
              <a:gd name="connsiteY1171" fmla="*/ 295302 h 647510"/>
              <a:gd name="connsiteX1172" fmla="*/ 798251 w 878828"/>
              <a:gd name="connsiteY1172" fmla="*/ 295641 h 647510"/>
              <a:gd name="connsiteX1173" fmla="*/ 799378 w 878828"/>
              <a:gd name="connsiteY1173" fmla="*/ 296894 h 647510"/>
              <a:gd name="connsiteX1174" fmla="*/ 799604 w 878828"/>
              <a:gd name="connsiteY1174" fmla="*/ 297207 h 647510"/>
              <a:gd name="connsiteX1175" fmla="*/ 800279 w 878828"/>
              <a:gd name="connsiteY1175" fmla="*/ 298459 h 647510"/>
              <a:gd name="connsiteX1176" fmla="*/ 800279 w 878828"/>
              <a:gd name="connsiteY1176" fmla="*/ 298798 h 647510"/>
              <a:gd name="connsiteX1177" fmla="*/ 800055 w 878828"/>
              <a:gd name="connsiteY1177" fmla="*/ 299737 h 647510"/>
              <a:gd name="connsiteX1178" fmla="*/ 799829 w 878828"/>
              <a:gd name="connsiteY1178" fmla="*/ 299737 h 647510"/>
              <a:gd name="connsiteX1179" fmla="*/ 798702 w 878828"/>
              <a:gd name="connsiteY1179" fmla="*/ 302267 h 647510"/>
              <a:gd name="connsiteX1180" fmla="*/ 798476 w 878828"/>
              <a:gd name="connsiteY1180" fmla="*/ 302267 h 647510"/>
              <a:gd name="connsiteX1181" fmla="*/ 797347 w 878828"/>
              <a:gd name="connsiteY1181" fmla="*/ 302893 h 647510"/>
              <a:gd name="connsiteX1182" fmla="*/ 797123 w 878828"/>
              <a:gd name="connsiteY1182" fmla="*/ 303206 h 647510"/>
              <a:gd name="connsiteX1183" fmla="*/ 796896 w 878828"/>
              <a:gd name="connsiteY1183" fmla="*/ 303832 h 647510"/>
              <a:gd name="connsiteX1184" fmla="*/ 796672 w 878828"/>
              <a:gd name="connsiteY1184" fmla="*/ 304145 h 647510"/>
              <a:gd name="connsiteX1185" fmla="*/ 796672 w 878828"/>
              <a:gd name="connsiteY1185" fmla="*/ 304458 h 647510"/>
              <a:gd name="connsiteX1186" fmla="*/ 797347 w 878828"/>
              <a:gd name="connsiteY1186" fmla="*/ 306050 h 647510"/>
              <a:gd name="connsiteX1187" fmla="*/ 799153 w 878828"/>
              <a:gd name="connsiteY1187" fmla="*/ 307928 h 647510"/>
              <a:gd name="connsiteX1188" fmla="*/ 799378 w 878828"/>
              <a:gd name="connsiteY1188" fmla="*/ 308241 h 647510"/>
              <a:gd name="connsiteX1189" fmla="*/ 799829 w 878828"/>
              <a:gd name="connsiteY1189" fmla="*/ 308554 h 647510"/>
              <a:gd name="connsiteX1190" fmla="*/ 802310 w 878828"/>
              <a:gd name="connsiteY1190" fmla="*/ 310458 h 647510"/>
              <a:gd name="connsiteX1191" fmla="*/ 803663 w 878828"/>
              <a:gd name="connsiteY1191" fmla="*/ 310458 h 647510"/>
              <a:gd name="connsiteX1192" fmla="*/ 805240 w 878828"/>
              <a:gd name="connsiteY1192" fmla="*/ 310458 h 647510"/>
              <a:gd name="connsiteX1193" fmla="*/ 805691 w 878828"/>
              <a:gd name="connsiteY1193" fmla="*/ 310145 h 647510"/>
              <a:gd name="connsiteX1194" fmla="*/ 806142 w 878828"/>
              <a:gd name="connsiteY1194" fmla="*/ 309832 h 647510"/>
              <a:gd name="connsiteX1195" fmla="*/ 806369 w 878828"/>
              <a:gd name="connsiteY1195" fmla="*/ 309519 h 647510"/>
              <a:gd name="connsiteX1196" fmla="*/ 806369 w 878828"/>
              <a:gd name="connsiteY1196" fmla="*/ 309180 h 647510"/>
              <a:gd name="connsiteX1197" fmla="*/ 806596 w 878828"/>
              <a:gd name="connsiteY1197" fmla="*/ 308867 h 647510"/>
              <a:gd name="connsiteX1198" fmla="*/ 807722 w 878828"/>
              <a:gd name="connsiteY1198" fmla="*/ 307615 h 647510"/>
              <a:gd name="connsiteX1199" fmla="*/ 807948 w 878828"/>
              <a:gd name="connsiteY1199" fmla="*/ 307302 h 647510"/>
              <a:gd name="connsiteX1200" fmla="*/ 808624 w 878828"/>
              <a:gd name="connsiteY1200" fmla="*/ 306989 h 647510"/>
              <a:gd name="connsiteX1201" fmla="*/ 809075 w 878828"/>
              <a:gd name="connsiteY1201" fmla="*/ 306989 h 647510"/>
              <a:gd name="connsiteX1202" fmla="*/ 809525 w 878828"/>
              <a:gd name="connsiteY1202" fmla="*/ 307302 h 647510"/>
              <a:gd name="connsiteX1203" fmla="*/ 809752 w 878828"/>
              <a:gd name="connsiteY1203" fmla="*/ 307302 h 647510"/>
              <a:gd name="connsiteX1204" fmla="*/ 809977 w 878828"/>
              <a:gd name="connsiteY1204" fmla="*/ 307928 h 647510"/>
              <a:gd name="connsiteX1205" fmla="*/ 810427 w 878828"/>
              <a:gd name="connsiteY1205" fmla="*/ 308554 h 647510"/>
              <a:gd name="connsiteX1206" fmla="*/ 810654 w 878828"/>
              <a:gd name="connsiteY1206" fmla="*/ 308867 h 647510"/>
              <a:gd name="connsiteX1207" fmla="*/ 810878 w 878828"/>
              <a:gd name="connsiteY1207" fmla="*/ 310145 h 647510"/>
              <a:gd name="connsiteX1208" fmla="*/ 811105 w 878828"/>
              <a:gd name="connsiteY1208" fmla="*/ 310458 h 647510"/>
              <a:gd name="connsiteX1209" fmla="*/ 812231 w 878828"/>
              <a:gd name="connsiteY1209" fmla="*/ 311710 h 647510"/>
              <a:gd name="connsiteX1210" fmla="*/ 812682 w 878828"/>
              <a:gd name="connsiteY1210" fmla="*/ 312023 h 647510"/>
              <a:gd name="connsiteX1211" fmla="*/ 813584 w 878828"/>
              <a:gd name="connsiteY1211" fmla="*/ 312649 h 647510"/>
              <a:gd name="connsiteX1212" fmla="*/ 814262 w 878828"/>
              <a:gd name="connsiteY1212" fmla="*/ 313615 h 647510"/>
              <a:gd name="connsiteX1213" fmla="*/ 814713 w 878828"/>
              <a:gd name="connsiteY1213" fmla="*/ 314554 h 647510"/>
              <a:gd name="connsiteX1214" fmla="*/ 814937 w 878828"/>
              <a:gd name="connsiteY1214" fmla="*/ 314867 h 647510"/>
              <a:gd name="connsiteX1215" fmla="*/ 815391 w 878828"/>
              <a:gd name="connsiteY1215" fmla="*/ 314867 h 647510"/>
              <a:gd name="connsiteX1216" fmla="*/ 815615 w 878828"/>
              <a:gd name="connsiteY1216" fmla="*/ 314867 h 647510"/>
              <a:gd name="connsiteX1217" fmla="*/ 815842 w 878828"/>
              <a:gd name="connsiteY1217" fmla="*/ 314554 h 647510"/>
              <a:gd name="connsiteX1218" fmla="*/ 816293 w 878828"/>
              <a:gd name="connsiteY1218" fmla="*/ 312649 h 647510"/>
              <a:gd name="connsiteX1219" fmla="*/ 816968 w 878828"/>
              <a:gd name="connsiteY1219" fmla="*/ 312336 h 647510"/>
              <a:gd name="connsiteX1220" fmla="*/ 817419 w 878828"/>
              <a:gd name="connsiteY1220" fmla="*/ 312023 h 647510"/>
              <a:gd name="connsiteX1221" fmla="*/ 817870 w 878828"/>
              <a:gd name="connsiteY1221" fmla="*/ 312023 h 647510"/>
              <a:gd name="connsiteX1222" fmla="*/ 818096 w 878828"/>
              <a:gd name="connsiteY1222" fmla="*/ 312023 h 647510"/>
              <a:gd name="connsiteX1223" fmla="*/ 818547 w 878828"/>
              <a:gd name="connsiteY1223" fmla="*/ 312336 h 647510"/>
              <a:gd name="connsiteX1224" fmla="*/ 818998 w 878828"/>
              <a:gd name="connsiteY1224" fmla="*/ 312336 h 647510"/>
              <a:gd name="connsiteX1225" fmla="*/ 819900 w 878828"/>
              <a:gd name="connsiteY1225" fmla="*/ 312336 h 647510"/>
              <a:gd name="connsiteX1226" fmla="*/ 820351 w 878828"/>
              <a:gd name="connsiteY1226" fmla="*/ 312336 h 647510"/>
              <a:gd name="connsiteX1227" fmla="*/ 820575 w 878828"/>
              <a:gd name="connsiteY1227" fmla="*/ 312336 h 647510"/>
              <a:gd name="connsiteX1228" fmla="*/ 822155 w 878828"/>
              <a:gd name="connsiteY1228" fmla="*/ 312336 h 647510"/>
              <a:gd name="connsiteX1229" fmla="*/ 822606 w 878828"/>
              <a:gd name="connsiteY1229" fmla="*/ 312649 h 647510"/>
              <a:gd name="connsiteX1230" fmla="*/ 822830 w 878828"/>
              <a:gd name="connsiteY1230" fmla="*/ 312649 h 647510"/>
              <a:gd name="connsiteX1231" fmla="*/ 823057 w 878828"/>
              <a:gd name="connsiteY1231" fmla="*/ 312649 h 647510"/>
              <a:gd name="connsiteX1232" fmla="*/ 823281 w 878828"/>
              <a:gd name="connsiteY1232" fmla="*/ 312649 h 647510"/>
              <a:gd name="connsiteX1233" fmla="*/ 823732 w 878828"/>
              <a:gd name="connsiteY1233" fmla="*/ 313275 h 647510"/>
              <a:gd name="connsiteX1234" fmla="*/ 823732 w 878828"/>
              <a:gd name="connsiteY1234" fmla="*/ 313615 h 647510"/>
              <a:gd name="connsiteX1235" fmla="*/ 823732 w 878828"/>
              <a:gd name="connsiteY1235" fmla="*/ 313928 h 647510"/>
              <a:gd name="connsiteX1236" fmla="*/ 823732 w 878828"/>
              <a:gd name="connsiteY1236" fmla="*/ 314241 h 647510"/>
              <a:gd name="connsiteX1237" fmla="*/ 823508 w 878828"/>
              <a:gd name="connsiteY1237" fmla="*/ 314867 h 647510"/>
              <a:gd name="connsiteX1238" fmla="*/ 823508 w 878828"/>
              <a:gd name="connsiteY1238" fmla="*/ 315493 h 647510"/>
              <a:gd name="connsiteX1239" fmla="*/ 823959 w 878828"/>
              <a:gd name="connsiteY1239" fmla="*/ 316119 h 647510"/>
              <a:gd name="connsiteX1240" fmla="*/ 823959 w 878828"/>
              <a:gd name="connsiteY1240" fmla="*/ 316745 h 647510"/>
              <a:gd name="connsiteX1241" fmla="*/ 823732 w 878828"/>
              <a:gd name="connsiteY1241" fmla="*/ 317371 h 647510"/>
              <a:gd name="connsiteX1242" fmla="*/ 823732 w 878828"/>
              <a:gd name="connsiteY1242" fmla="*/ 318023 h 647510"/>
              <a:gd name="connsiteX1243" fmla="*/ 823959 w 878828"/>
              <a:gd name="connsiteY1243" fmla="*/ 319588 h 647510"/>
              <a:gd name="connsiteX1244" fmla="*/ 824410 w 878828"/>
              <a:gd name="connsiteY1244" fmla="*/ 320214 h 647510"/>
              <a:gd name="connsiteX1245" fmla="*/ 826214 w 878828"/>
              <a:gd name="connsiteY1245" fmla="*/ 320527 h 647510"/>
              <a:gd name="connsiteX1246" fmla="*/ 826441 w 878828"/>
              <a:gd name="connsiteY1246" fmla="*/ 320527 h 647510"/>
              <a:gd name="connsiteX1247" fmla="*/ 826665 w 878828"/>
              <a:gd name="connsiteY1247" fmla="*/ 320527 h 647510"/>
              <a:gd name="connsiteX1248" fmla="*/ 827116 w 878828"/>
              <a:gd name="connsiteY1248" fmla="*/ 320214 h 647510"/>
              <a:gd name="connsiteX1249" fmla="*/ 827342 w 878828"/>
              <a:gd name="connsiteY1249" fmla="*/ 320214 h 647510"/>
              <a:gd name="connsiteX1250" fmla="*/ 827793 w 878828"/>
              <a:gd name="connsiteY1250" fmla="*/ 320214 h 647510"/>
              <a:gd name="connsiteX1251" fmla="*/ 828919 w 878828"/>
              <a:gd name="connsiteY1251" fmla="*/ 320527 h 647510"/>
              <a:gd name="connsiteX1252" fmla="*/ 828919 w 878828"/>
              <a:gd name="connsiteY1252" fmla="*/ 321153 h 647510"/>
              <a:gd name="connsiteX1253" fmla="*/ 829821 w 878828"/>
              <a:gd name="connsiteY1253" fmla="*/ 321779 h 647510"/>
              <a:gd name="connsiteX1254" fmla="*/ 831401 w 878828"/>
              <a:gd name="connsiteY1254" fmla="*/ 322432 h 647510"/>
              <a:gd name="connsiteX1255" fmla="*/ 831625 w 878828"/>
              <a:gd name="connsiteY1255" fmla="*/ 322745 h 647510"/>
              <a:gd name="connsiteX1256" fmla="*/ 832076 w 878828"/>
              <a:gd name="connsiteY1256" fmla="*/ 323684 h 647510"/>
              <a:gd name="connsiteX1257" fmla="*/ 832076 w 878828"/>
              <a:gd name="connsiteY1257" fmla="*/ 324310 h 647510"/>
              <a:gd name="connsiteX1258" fmla="*/ 832303 w 878828"/>
              <a:gd name="connsiteY1258" fmla="*/ 325249 h 647510"/>
              <a:gd name="connsiteX1259" fmla="*/ 832303 w 878828"/>
              <a:gd name="connsiteY1259" fmla="*/ 325562 h 647510"/>
              <a:gd name="connsiteX1260" fmla="*/ 832076 w 878828"/>
              <a:gd name="connsiteY1260" fmla="*/ 326188 h 647510"/>
              <a:gd name="connsiteX1261" fmla="*/ 831852 w 878828"/>
              <a:gd name="connsiteY1261" fmla="*/ 326501 h 647510"/>
              <a:gd name="connsiteX1262" fmla="*/ 831625 w 878828"/>
              <a:gd name="connsiteY1262" fmla="*/ 326814 h 647510"/>
              <a:gd name="connsiteX1263" fmla="*/ 831401 w 878828"/>
              <a:gd name="connsiteY1263" fmla="*/ 327127 h 647510"/>
              <a:gd name="connsiteX1264" fmla="*/ 831401 w 878828"/>
              <a:gd name="connsiteY1264" fmla="*/ 327440 h 647510"/>
              <a:gd name="connsiteX1265" fmla="*/ 831174 w 878828"/>
              <a:gd name="connsiteY1265" fmla="*/ 327779 h 647510"/>
              <a:gd name="connsiteX1266" fmla="*/ 830499 w 878828"/>
              <a:gd name="connsiteY1266" fmla="*/ 328405 h 647510"/>
              <a:gd name="connsiteX1267" fmla="*/ 830272 w 878828"/>
              <a:gd name="connsiteY1267" fmla="*/ 329344 h 647510"/>
              <a:gd name="connsiteX1268" fmla="*/ 830048 w 878828"/>
              <a:gd name="connsiteY1268" fmla="*/ 329970 h 647510"/>
              <a:gd name="connsiteX1269" fmla="*/ 830048 w 878828"/>
              <a:gd name="connsiteY1269" fmla="*/ 330283 h 647510"/>
              <a:gd name="connsiteX1270" fmla="*/ 829821 w 878828"/>
              <a:gd name="connsiteY1270" fmla="*/ 330596 h 647510"/>
              <a:gd name="connsiteX1271" fmla="*/ 829597 w 878828"/>
              <a:gd name="connsiteY1271" fmla="*/ 330909 h 647510"/>
              <a:gd name="connsiteX1272" fmla="*/ 828919 w 878828"/>
              <a:gd name="connsiteY1272" fmla="*/ 331535 h 647510"/>
              <a:gd name="connsiteX1273" fmla="*/ 828469 w 878828"/>
              <a:gd name="connsiteY1273" fmla="*/ 332161 h 647510"/>
              <a:gd name="connsiteX1274" fmla="*/ 828469 w 878828"/>
              <a:gd name="connsiteY1274" fmla="*/ 332474 h 647510"/>
              <a:gd name="connsiteX1275" fmla="*/ 828695 w 878828"/>
              <a:gd name="connsiteY1275" fmla="*/ 333101 h 647510"/>
              <a:gd name="connsiteX1276" fmla="*/ 828469 w 878828"/>
              <a:gd name="connsiteY1276" fmla="*/ 333414 h 647510"/>
              <a:gd name="connsiteX1277" fmla="*/ 828018 w 878828"/>
              <a:gd name="connsiteY1277" fmla="*/ 334379 h 647510"/>
              <a:gd name="connsiteX1278" fmla="*/ 827567 w 878828"/>
              <a:gd name="connsiteY1278" fmla="*/ 335005 h 647510"/>
              <a:gd name="connsiteX1279" fmla="*/ 827342 w 878828"/>
              <a:gd name="connsiteY1279" fmla="*/ 335005 h 647510"/>
              <a:gd name="connsiteX1280" fmla="*/ 826891 w 878828"/>
              <a:gd name="connsiteY1280" fmla="*/ 335318 h 647510"/>
              <a:gd name="connsiteX1281" fmla="*/ 825539 w 878828"/>
              <a:gd name="connsiteY1281" fmla="*/ 335631 h 647510"/>
              <a:gd name="connsiteX1282" fmla="*/ 824410 w 878828"/>
              <a:gd name="connsiteY1282" fmla="*/ 335631 h 647510"/>
              <a:gd name="connsiteX1283" fmla="*/ 823508 w 878828"/>
              <a:gd name="connsiteY1283" fmla="*/ 336257 h 647510"/>
              <a:gd name="connsiteX1284" fmla="*/ 823281 w 878828"/>
              <a:gd name="connsiteY1284" fmla="*/ 336570 h 647510"/>
              <a:gd name="connsiteX1285" fmla="*/ 823281 w 878828"/>
              <a:gd name="connsiteY1285" fmla="*/ 337196 h 647510"/>
              <a:gd name="connsiteX1286" fmla="*/ 823508 w 878828"/>
              <a:gd name="connsiteY1286" fmla="*/ 340639 h 647510"/>
              <a:gd name="connsiteX1287" fmla="*/ 823508 w 878828"/>
              <a:gd name="connsiteY1287" fmla="*/ 341291 h 647510"/>
              <a:gd name="connsiteX1288" fmla="*/ 823732 w 878828"/>
              <a:gd name="connsiteY1288" fmla="*/ 341918 h 647510"/>
              <a:gd name="connsiteX1289" fmla="*/ 823732 w 878828"/>
              <a:gd name="connsiteY1289" fmla="*/ 342231 h 647510"/>
              <a:gd name="connsiteX1290" fmla="*/ 825539 w 878828"/>
              <a:gd name="connsiteY1290" fmla="*/ 343170 h 647510"/>
              <a:gd name="connsiteX1291" fmla="*/ 826214 w 878828"/>
              <a:gd name="connsiteY1291" fmla="*/ 343483 h 647510"/>
              <a:gd name="connsiteX1292" fmla="*/ 826891 w 878828"/>
              <a:gd name="connsiteY1292" fmla="*/ 344109 h 647510"/>
              <a:gd name="connsiteX1293" fmla="*/ 827567 w 878828"/>
              <a:gd name="connsiteY1293" fmla="*/ 345048 h 647510"/>
              <a:gd name="connsiteX1294" fmla="*/ 827793 w 878828"/>
              <a:gd name="connsiteY1294" fmla="*/ 345674 h 647510"/>
              <a:gd name="connsiteX1295" fmla="*/ 827793 w 878828"/>
              <a:gd name="connsiteY1295" fmla="*/ 346300 h 647510"/>
              <a:gd name="connsiteX1296" fmla="*/ 827793 w 878828"/>
              <a:gd name="connsiteY1296" fmla="*/ 347552 h 647510"/>
              <a:gd name="connsiteX1297" fmla="*/ 827116 w 878828"/>
              <a:gd name="connsiteY1297" fmla="*/ 348491 h 647510"/>
              <a:gd name="connsiteX1298" fmla="*/ 826891 w 878828"/>
              <a:gd name="connsiteY1298" fmla="*/ 349117 h 647510"/>
              <a:gd name="connsiteX1299" fmla="*/ 827116 w 878828"/>
              <a:gd name="connsiteY1299" fmla="*/ 349430 h 647510"/>
              <a:gd name="connsiteX1300" fmla="*/ 827793 w 878828"/>
              <a:gd name="connsiteY1300" fmla="*/ 351022 h 647510"/>
              <a:gd name="connsiteX1301" fmla="*/ 827793 w 878828"/>
              <a:gd name="connsiteY1301" fmla="*/ 351648 h 647510"/>
              <a:gd name="connsiteX1302" fmla="*/ 827567 w 878828"/>
              <a:gd name="connsiteY1302" fmla="*/ 351961 h 647510"/>
              <a:gd name="connsiteX1303" fmla="*/ 826891 w 878828"/>
              <a:gd name="connsiteY1303" fmla="*/ 351961 h 647510"/>
              <a:gd name="connsiteX1304" fmla="*/ 825088 w 878828"/>
              <a:gd name="connsiteY1304" fmla="*/ 351961 h 647510"/>
              <a:gd name="connsiteX1305" fmla="*/ 824186 w 878828"/>
              <a:gd name="connsiteY1305" fmla="*/ 352900 h 647510"/>
              <a:gd name="connsiteX1306" fmla="*/ 823732 w 878828"/>
              <a:gd name="connsiteY1306" fmla="*/ 352900 h 647510"/>
              <a:gd name="connsiteX1307" fmla="*/ 823281 w 878828"/>
              <a:gd name="connsiteY1307" fmla="*/ 353213 h 647510"/>
              <a:gd name="connsiteX1308" fmla="*/ 823508 w 878828"/>
              <a:gd name="connsiteY1308" fmla="*/ 353526 h 647510"/>
              <a:gd name="connsiteX1309" fmla="*/ 823508 w 878828"/>
              <a:gd name="connsiteY1309" fmla="*/ 353839 h 647510"/>
              <a:gd name="connsiteX1310" fmla="*/ 823959 w 878828"/>
              <a:gd name="connsiteY1310" fmla="*/ 354152 h 647510"/>
              <a:gd name="connsiteX1311" fmla="*/ 824186 w 878828"/>
              <a:gd name="connsiteY1311" fmla="*/ 354152 h 647510"/>
              <a:gd name="connsiteX1312" fmla="*/ 824410 w 878828"/>
              <a:gd name="connsiteY1312" fmla="*/ 354152 h 647510"/>
              <a:gd name="connsiteX1313" fmla="*/ 824861 w 878828"/>
              <a:gd name="connsiteY1313" fmla="*/ 354465 h 647510"/>
              <a:gd name="connsiteX1314" fmla="*/ 825088 w 878828"/>
              <a:gd name="connsiteY1314" fmla="*/ 354465 h 647510"/>
              <a:gd name="connsiteX1315" fmla="*/ 825088 w 878828"/>
              <a:gd name="connsiteY1315" fmla="*/ 355091 h 647510"/>
              <a:gd name="connsiteX1316" fmla="*/ 823959 w 878828"/>
              <a:gd name="connsiteY1316" fmla="*/ 355717 h 647510"/>
              <a:gd name="connsiteX1317" fmla="*/ 823732 w 878828"/>
              <a:gd name="connsiteY1317" fmla="*/ 355717 h 647510"/>
              <a:gd name="connsiteX1318" fmla="*/ 823959 w 878828"/>
              <a:gd name="connsiteY1318" fmla="*/ 356030 h 647510"/>
              <a:gd name="connsiteX1319" fmla="*/ 824637 w 878828"/>
              <a:gd name="connsiteY1319" fmla="*/ 356030 h 647510"/>
              <a:gd name="connsiteX1320" fmla="*/ 825088 w 878828"/>
              <a:gd name="connsiteY1320" fmla="*/ 356030 h 647510"/>
              <a:gd name="connsiteX1321" fmla="*/ 825088 w 878828"/>
              <a:gd name="connsiteY1321" fmla="*/ 356343 h 647510"/>
              <a:gd name="connsiteX1322" fmla="*/ 824861 w 878828"/>
              <a:gd name="connsiteY1322" fmla="*/ 356656 h 647510"/>
              <a:gd name="connsiteX1323" fmla="*/ 824861 w 878828"/>
              <a:gd name="connsiteY1323" fmla="*/ 357282 h 647510"/>
              <a:gd name="connsiteX1324" fmla="*/ 824637 w 878828"/>
              <a:gd name="connsiteY1324" fmla="*/ 357908 h 647510"/>
              <a:gd name="connsiteX1325" fmla="*/ 824186 w 878828"/>
              <a:gd name="connsiteY1325" fmla="*/ 358221 h 647510"/>
              <a:gd name="connsiteX1326" fmla="*/ 824186 w 878828"/>
              <a:gd name="connsiteY1326" fmla="*/ 358534 h 647510"/>
              <a:gd name="connsiteX1327" fmla="*/ 824186 w 878828"/>
              <a:gd name="connsiteY1327" fmla="*/ 358847 h 647510"/>
              <a:gd name="connsiteX1328" fmla="*/ 824186 w 878828"/>
              <a:gd name="connsiteY1328" fmla="*/ 359160 h 647510"/>
              <a:gd name="connsiteX1329" fmla="*/ 824186 w 878828"/>
              <a:gd name="connsiteY1329" fmla="*/ 359473 h 647510"/>
              <a:gd name="connsiteX1330" fmla="*/ 824861 w 878828"/>
              <a:gd name="connsiteY1330" fmla="*/ 359786 h 647510"/>
              <a:gd name="connsiteX1331" fmla="*/ 825088 w 878828"/>
              <a:gd name="connsiteY1331" fmla="*/ 360100 h 647510"/>
              <a:gd name="connsiteX1332" fmla="*/ 825088 w 878828"/>
              <a:gd name="connsiteY1332" fmla="*/ 360413 h 647510"/>
              <a:gd name="connsiteX1333" fmla="*/ 825312 w 878828"/>
              <a:gd name="connsiteY1333" fmla="*/ 361039 h 647510"/>
              <a:gd name="connsiteX1334" fmla="*/ 824861 w 878828"/>
              <a:gd name="connsiteY1334" fmla="*/ 361978 h 647510"/>
              <a:gd name="connsiteX1335" fmla="*/ 823732 w 878828"/>
              <a:gd name="connsiteY1335" fmla="*/ 361978 h 647510"/>
              <a:gd name="connsiteX1336" fmla="*/ 823057 w 878828"/>
              <a:gd name="connsiteY1336" fmla="*/ 362291 h 647510"/>
              <a:gd name="connsiteX1337" fmla="*/ 822830 w 878828"/>
              <a:gd name="connsiteY1337" fmla="*/ 362604 h 647510"/>
              <a:gd name="connsiteX1338" fmla="*/ 822830 w 878828"/>
              <a:gd name="connsiteY1338" fmla="*/ 363230 h 647510"/>
              <a:gd name="connsiteX1339" fmla="*/ 823057 w 878828"/>
              <a:gd name="connsiteY1339" fmla="*/ 363230 h 647510"/>
              <a:gd name="connsiteX1340" fmla="*/ 823057 w 878828"/>
              <a:gd name="connsiteY1340" fmla="*/ 363543 h 647510"/>
              <a:gd name="connsiteX1341" fmla="*/ 823281 w 878828"/>
              <a:gd name="connsiteY1341" fmla="*/ 363856 h 647510"/>
              <a:gd name="connsiteX1342" fmla="*/ 823281 w 878828"/>
              <a:gd name="connsiteY1342" fmla="*/ 364482 h 647510"/>
              <a:gd name="connsiteX1343" fmla="*/ 823281 w 878828"/>
              <a:gd name="connsiteY1343" fmla="*/ 365108 h 647510"/>
              <a:gd name="connsiteX1344" fmla="*/ 823281 w 878828"/>
              <a:gd name="connsiteY1344" fmla="*/ 365421 h 647510"/>
              <a:gd name="connsiteX1345" fmla="*/ 822830 w 878828"/>
              <a:gd name="connsiteY1345" fmla="*/ 366673 h 647510"/>
              <a:gd name="connsiteX1346" fmla="*/ 822606 w 878828"/>
              <a:gd name="connsiteY1346" fmla="*/ 366986 h 647510"/>
              <a:gd name="connsiteX1347" fmla="*/ 822606 w 878828"/>
              <a:gd name="connsiteY1347" fmla="*/ 367612 h 647510"/>
              <a:gd name="connsiteX1348" fmla="*/ 822606 w 878828"/>
              <a:gd name="connsiteY1348" fmla="*/ 367925 h 647510"/>
              <a:gd name="connsiteX1349" fmla="*/ 822606 w 878828"/>
              <a:gd name="connsiteY1349" fmla="*/ 368238 h 647510"/>
              <a:gd name="connsiteX1350" fmla="*/ 822606 w 878828"/>
              <a:gd name="connsiteY1350" fmla="*/ 368864 h 647510"/>
              <a:gd name="connsiteX1351" fmla="*/ 822606 w 878828"/>
              <a:gd name="connsiteY1351" fmla="*/ 369177 h 647510"/>
              <a:gd name="connsiteX1352" fmla="*/ 822606 w 878828"/>
              <a:gd name="connsiteY1352" fmla="*/ 369490 h 647510"/>
              <a:gd name="connsiteX1353" fmla="*/ 822155 w 878828"/>
              <a:gd name="connsiteY1353" fmla="*/ 369803 h 647510"/>
              <a:gd name="connsiteX1354" fmla="*/ 821704 w 878828"/>
              <a:gd name="connsiteY1354" fmla="*/ 370116 h 647510"/>
              <a:gd name="connsiteX1355" fmla="*/ 821477 w 878828"/>
              <a:gd name="connsiteY1355" fmla="*/ 370116 h 647510"/>
              <a:gd name="connsiteX1356" fmla="*/ 820802 w 878828"/>
              <a:gd name="connsiteY1356" fmla="*/ 369803 h 647510"/>
              <a:gd name="connsiteX1357" fmla="*/ 819900 w 878828"/>
              <a:gd name="connsiteY1357" fmla="*/ 370116 h 647510"/>
              <a:gd name="connsiteX1358" fmla="*/ 819673 w 878828"/>
              <a:gd name="connsiteY1358" fmla="*/ 370116 h 647510"/>
              <a:gd name="connsiteX1359" fmla="*/ 818998 w 878828"/>
              <a:gd name="connsiteY1359" fmla="*/ 370429 h 647510"/>
              <a:gd name="connsiteX1360" fmla="*/ 818547 w 878828"/>
              <a:gd name="connsiteY1360" fmla="*/ 370742 h 647510"/>
              <a:gd name="connsiteX1361" fmla="*/ 818321 w 878828"/>
              <a:gd name="connsiteY1361" fmla="*/ 371055 h 647510"/>
              <a:gd name="connsiteX1362" fmla="*/ 818321 w 878828"/>
              <a:gd name="connsiteY1362" fmla="*/ 371368 h 647510"/>
              <a:gd name="connsiteX1363" fmla="*/ 818772 w 878828"/>
              <a:gd name="connsiteY1363" fmla="*/ 371681 h 647510"/>
              <a:gd name="connsiteX1364" fmla="*/ 818998 w 878828"/>
              <a:gd name="connsiteY1364" fmla="*/ 371994 h 647510"/>
              <a:gd name="connsiteX1365" fmla="*/ 819673 w 878828"/>
              <a:gd name="connsiteY1365" fmla="*/ 371994 h 647510"/>
              <a:gd name="connsiteX1366" fmla="*/ 819900 w 878828"/>
              <a:gd name="connsiteY1366" fmla="*/ 372620 h 647510"/>
              <a:gd name="connsiteX1367" fmla="*/ 819900 w 878828"/>
              <a:gd name="connsiteY1367" fmla="*/ 373246 h 647510"/>
              <a:gd name="connsiteX1368" fmla="*/ 819449 w 878828"/>
              <a:gd name="connsiteY1368" fmla="*/ 373560 h 647510"/>
              <a:gd name="connsiteX1369" fmla="*/ 818772 w 878828"/>
              <a:gd name="connsiteY1369" fmla="*/ 373560 h 647510"/>
              <a:gd name="connsiteX1370" fmla="*/ 818096 w 878828"/>
              <a:gd name="connsiteY1370" fmla="*/ 373560 h 647510"/>
              <a:gd name="connsiteX1371" fmla="*/ 817645 w 878828"/>
              <a:gd name="connsiteY1371" fmla="*/ 373873 h 647510"/>
              <a:gd name="connsiteX1372" fmla="*/ 817419 w 878828"/>
              <a:gd name="connsiteY1372" fmla="*/ 374499 h 647510"/>
              <a:gd name="connsiteX1373" fmla="*/ 817194 w 878828"/>
              <a:gd name="connsiteY1373" fmla="*/ 375125 h 647510"/>
              <a:gd name="connsiteX1374" fmla="*/ 817645 w 878828"/>
              <a:gd name="connsiteY1374" fmla="*/ 375751 h 647510"/>
              <a:gd name="connsiteX1375" fmla="*/ 818321 w 878828"/>
              <a:gd name="connsiteY1375" fmla="*/ 376064 h 647510"/>
              <a:gd name="connsiteX1376" fmla="*/ 818547 w 878828"/>
              <a:gd name="connsiteY1376" fmla="*/ 376690 h 647510"/>
              <a:gd name="connsiteX1377" fmla="*/ 818321 w 878828"/>
              <a:gd name="connsiteY1377" fmla="*/ 377003 h 647510"/>
              <a:gd name="connsiteX1378" fmla="*/ 818321 w 878828"/>
              <a:gd name="connsiteY1378" fmla="*/ 377629 h 647510"/>
              <a:gd name="connsiteX1379" fmla="*/ 818096 w 878828"/>
              <a:gd name="connsiteY1379" fmla="*/ 377629 h 647510"/>
              <a:gd name="connsiteX1380" fmla="*/ 817870 w 878828"/>
              <a:gd name="connsiteY1380" fmla="*/ 378255 h 647510"/>
              <a:gd name="connsiteX1381" fmla="*/ 817870 w 878828"/>
              <a:gd name="connsiteY1381" fmla="*/ 382951 h 647510"/>
              <a:gd name="connsiteX1382" fmla="*/ 817870 w 878828"/>
              <a:gd name="connsiteY1382" fmla="*/ 389498 h 647510"/>
              <a:gd name="connsiteX1383" fmla="*/ 817870 w 878828"/>
              <a:gd name="connsiteY1383" fmla="*/ 389811 h 647510"/>
              <a:gd name="connsiteX1384" fmla="*/ 817870 w 878828"/>
              <a:gd name="connsiteY1384" fmla="*/ 392315 h 647510"/>
              <a:gd name="connsiteX1385" fmla="*/ 817870 w 878828"/>
              <a:gd name="connsiteY1385" fmla="*/ 393880 h 647510"/>
              <a:gd name="connsiteX1386" fmla="*/ 817870 w 878828"/>
              <a:gd name="connsiteY1386" fmla="*/ 395445 h 647510"/>
              <a:gd name="connsiteX1387" fmla="*/ 817870 w 878828"/>
              <a:gd name="connsiteY1387" fmla="*/ 397324 h 647510"/>
              <a:gd name="connsiteX1388" fmla="*/ 817870 w 878828"/>
              <a:gd name="connsiteY1388" fmla="*/ 397637 h 647510"/>
              <a:gd name="connsiteX1389" fmla="*/ 817870 w 878828"/>
              <a:gd name="connsiteY1389" fmla="*/ 398237 h 647510"/>
              <a:gd name="connsiteX1390" fmla="*/ 817870 w 878828"/>
              <a:gd name="connsiteY1390" fmla="*/ 400115 h 647510"/>
              <a:gd name="connsiteX1391" fmla="*/ 817870 w 878828"/>
              <a:gd name="connsiteY1391" fmla="*/ 404810 h 647510"/>
              <a:gd name="connsiteX1392" fmla="*/ 817870 w 878828"/>
              <a:gd name="connsiteY1392" fmla="*/ 406036 h 647510"/>
              <a:gd name="connsiteX1393" fmla="*/ 817870 w 878828"/>
              <a:gd name="connsiteY1393" fmla="*/ 406349 h 647510"/>
              <a:gd name="connsiteX1394" fmla="*/ 817870 w 878828"/>
              <a:gd name="connsiteY1394" fmla="*/ 406975 h 647510"/>
              <a:gd name="connsiteX1395" fmla="*/ 817870 w 878828"/>
              <a:gd name="connsiteY1395" fmla="*/ 407915 h 647510"/>
              <a:gd name="connsiteX1396" fmla="*/ 817870 w 878828"/>
              <a:gd name="connsiteY1396" fmla="*/ 409480 h 647510"/>
              <a:gd name="connsiteX1397" fmla="*/ 817870 w 878828"/>
              <a:gd name="connsiteY1397" fmla="*/ 410106 h 647510"/>
              <a:gd name="connsiteX1398" fmla="*/ 817870 w 878828"/>
              <a:gd name="connsiteY1398" fmla="*/ 410732 h 647510"/>
              <a:gd name="connsiteX1399" fmla="*/ 817870 w 878828"/>
              <a:gd name="connsiteY1399" fmla="*/ 412897 h 647510"/>
              <a:gd name="connsiteX1400" fmla="*/ 817870 w 878828"/>
              <a:gd name="connsiteY1400" fmla="*/ 413523 h 647510"/>
              <a:gd name="connsiteX1401" fmla="*/ 817870 w 878828"/>
              <a:gd name="connsiteY1401" fmla="*/ 415088 h 647510"/>
              <a:gd name="connsiteX1402" fmla="*/ 817870 w 878828"/>
              <a:gd name="connsiteY1402" fmla="*/ 417879 h 647510"/>
              <a:gd name="connsiteX1403" fmla="*/ 817870 w 878828"/>
              <a:gd name="connsiteY1403" fmla="*/ 436557 h 647510"/>
              <a:gd name="connsiteX1404" fmla="*/ 817870 w 878828"/>
              <a:gd name="connsiteY1404" fmla="*/ 452078 h 647510"/>
              <a:gd name="connsiteX1405" fmla="*/ 817870 w 878828"/>
              <a:gd name="connsiteY1405" fmla="*/ 495380 h 647510"/>
              <a:gd name="connsiteX1406" fmla="*/ 817870 w 878828"/>
              <a:gd name="connsiteY1406" fmla="*/ 527753 h 647510"/>
              <a:gd name="connsiteX1407" fmla="*/ 817870 w 878828"/>
              <a:gd name="connsiteY1407" fmla="*/ 554464 h 647510"/>
              <a:gd name="connsiteX1408" fmla="*/ 817870 w 878828"/>
              <a:gd name="connsiteY1408" fmla="*/ 565186 h 647510"/>
              <a:gd name="connsiteX1409" fmla="*/ 817870 w 878828"/>
              <a:gd name="connsiteY1409" fmla="*/ 583263 h 647510"/>
              <a:gd name="connsiteX1410" fmla="*/ 817870 w 878828"/>
              <a:gd name="connsiteY1410" fmla="*/ 590906 h 647510"/>
              <a:gd name="connsiteX1411" fmla="*/ 817870 w 878828"/>
              <a:gd name="connsiteY1411" fmla="*/ 593958 h 647510"/>
              <a:gd name="connsiteX1412" fmla="*/ 817870 w 878828"/>
              <a:gd name="connsiteY1412" fmla="*/ 622000 h 647510"/>
              <a:gd name="connsiteX1413" fmla="*/ 817870 w 878828"/>
              <a:gd name="connsiteY1413" fmla="*/ 626878 h 647510"/>
              <a:gd name="connsiteX1414" fmla="*/ 817870 w 878828"/>
              <a:gd name="connsiteY1414" fmla="*/ 628991 h 647510"/>
              <a:gd name="connsiteX1415" fmla="*/ 817870 w 878828"/>
              <a:gd name="connsiteY1415" fmla="*/ 646338 h 647510"/>
              <a:gd name="connsiteX1416" fmla="*/ 816293 w 878828"/>
              <a:gd name="connsiteY1416" fmla="*/ 646338 h 647510"/>
              <a:gd name="connsiteX1417" fmla="*/ 815391 w 878828"/>
              <a:gd name="connsiteY1417" fmla="*/ 646338 h 647510"/>
              <a:gd name="connsiteX1418" fmla="*/ 814713 w 878828"/>
              <a:gd name="connsiteY1418" fmla="*/ 646338 h 647510"/>
              <a:gd name="connsiteX1419" fmla="*/ 813360 w 878828"/>
              <a:gd name="connsiteY1419" fmla="*/ 646338 h 647510"/>
              <a:gd name="connsiteX1420" fmla="*/ 799378 w 878828"/>
              <a:gd name="connsiteY1420" fmla="*/ 646338 h 647510"/>
              <a:gd name="connsiteX1421" fmla="*/ 797123 w 878828"/>
              <a:gd name="connsiteY1421" fmla="*/ 646338 h 647510"/>
              <a:gd name="connsiteX1422" fmla="*/ 777051 w 878828"/>
              <a:gd name="connsiteY1422" fmla="*/ 646338 h 647510"/>
              <a:gd name="connsiteX1423" fmla="*/ 772768 w 878828"/>
              <a:gd name="connsiteY1423" fmla="*/ 646338 h 647510"/>
              <a:gd name="connsiteX1424" fmla="*/ 765777 w 878828"/>
              <a:gd name="connsiteY1424" fmla="*/ 646338 h 647510"/>
              <a:gd name="connsiteX1425" fmla="*/ 763295 w 878828"/>
              <a:gd name="connsiteY1425" fmla="*/ 646338 h 647510"/>
              <a:gd name="connsiteX1426" fmla="*/ 754276 w 878828"/>
              <a:gd name="connsiteY1426" fmla="*/ 646625 h 647510"/>
              <a:gd name="connsiteX1427" fmla="*/ 753825 w 878828"/>
              <a:gd name="connsiteY1427" fmla="*/ 646625 h 647510"/>
              <a:gd name="connsiteX1428" fmla="*/ 753147 w 878828"/>
              <a:gd name="connsiteY1428" fmla="*/ 646625 h 647510"/>
              <a:gd name="connsiteX1429" fmla="*/ 752921 w 878828"/>
              <a:gd name="connsiteY1429" fmla="*/ 646625 h 647510"/>
              <a:gd name="connsiteX1430" fmla="*/ 749313 w 878828"/>
              <a:gd name="connsiteY1430" fmla="*/ 646625 h 647510"/>
              <a:gd name="connsiteX1431" fmla="*/ 748862 w 878828"/>
              <a:gd name="connsiteY1431" fmla="*/ 646625 h 647510"/>
              <a:gd name="connsiteX1432" fmla="*/ 740745 w 878828"/>
              <a:gd name="connsiteY1432" fmla="*/ 646625 h 647510"/>
              <a:gd name="connsiteX1433" fmla="*/ 726084 w 878828"/>
              <a:gd name="connsiteY1433" fmla="*/ 646625 h 647510"/>
              <a:gd name="connsiteX1434" fmla="*/ 698798 w 878828"/>
              <a:gd name="connsiteY1434" fmla="*/ 646625 h 647510"/>
              <a:gd name="connsiteX1435" fmla="*/ 690904 w 878828"/>
              <a:gd name="connsiteY1435" fmla="*/ 646625 h 647510"/>
              <a:gd name="connsiteX1436" fmla="*/ 657982 w 878828"/>
              <a:gd name="connsiteY1436" fmla="*/ 646938 h 647510"/>
              <a:gd name="connsiteX1437" fmla="*/ 653469 w 878828"/>
              <a:gd name="connsiteY1437" fmla="*/ 646938 h 647510"/>
              <a:gd name="connsiteX1438" fmla="*/ 647156 w 878828"/>
              <a:gd name="connsiteY1438" fmla="*/ 647251 h 647510"/>
              <a:gd name="connsiteX1439" fmla="*/ 642419 w 878828"/>
              <a:gd name="connsiteY1439" fmla="*/ 647251 h 647510"/>
              <a:gd name="connsiteX1440" fmla="*/ 636781 w 878828"/>
              <a:gd name="connsiteY1440" fmla="*/ 647538 h 647510"/>
              <a:gd name="connsiteX1441" fmla="*/ 628213 w 878828"/>
              <a:gd name="connsiteY1441" fmla="*/ 647251 h 647510"/>
              <a:gd name="connsiteX1442" fmla="*/ 627986 w 878828"/>
              <a:gd name="connsiteY1442" fmla="*/ 647538 h 647510"/>
              <a:gd name="connsiteX1443" fmla="*/ 625958 w 878828"/>
              <a:gd name="connsiteY1443" fmla="*/ 647538 h 647510"/>
              <a:gd name="connsiteX1444" fmla="*/ 622350 w 878828"/>
              <a:gd name="connsiteY1444" fmla="*/ 647538 h 647510"/>
              <a:gd name="connsiteX1445" fmla="*/ 603858 w 878828"/>
              <a:gd name="connsiteY1445" fmla="*/ 647251 h 647510"/>
              <a:gd name="connsiteX1446" fmla="*/ 581305 w 878828"/>
              <a:gd name="connsiteY1446" fmla="*/ 647251 h 647510"/>
              <a:gd name="connsiteX1447" fmla="*/ 578826 w 878828"/>
              <a:gd name="connsiteY1447" fmla="*/ 647251 h 647510"/>
              <a:gd name="connsiteX1448" fmla="*/ 576571 w 878828"/>
              <a:gd name="connsiteY1448" fmla="*/ 647251 h 647510"/>
              <a:gd name="connsiteX1449" fmla="*/ 568678 w 878828"/>
              <a:gd name="connsiteY1449" fmla="*/ 647251 h 647510"/>
              <a:gd name="connsiteX1450" fmla="*/ 564844 w 878828"/>
              <a:gd name="connsiteY1450" fmla="*/ 647251 h 647510"/>
              <a:gd name="connsiteX1451" fmla="*/ 555598 w 878828"/>
              <a:gd name="connsiteY1451" fmla="*/ 646938 h 647510"/>
              <a:gd name="connsiteX1452" fmla="*/ 525154 w 878828"/>
              <a:gd name="connsiteY1452" fmla="*/ 646938 h 647510"/>
              <a:gd name="connsiteX1453" fmla="*/ 518162 w 878828"/>
              <a:gd name="connsiteY1453" fmla="*/ 646625 h 647510"/>
              <a:gd name="connsiteX1454" fmla="*/ 511846 w 878828"/>
              <a:gd name="connsiteY1454" fmla="*/ 646625 h 647510"/>
              <a:gd name="connsiteX1455" fmla="*/ 509141 w 878828"/>
              <a:gd name="connsiteY1455" fmla="*/ 646625 h 647510"/>
              <a:gd name="connsiteX1456" fmla="*/ 508916 w 878828"/>
              <a:gd name="connsiteY1456" fmla="*/ 646625 h 647510"/>
              <a:gd name="connsiteX1457" fmla="*/ 496965 w 878828"/>
              <a:gd name="connsiteY1457" fmla="*/ 646938 h 647510"/>
              <a:gd name="connsiteX1458" fmla="*/ 495609 w 878828"/>
              <a:gd name="connsiteY1458" fmla="*/ 646938 h 647510"/>
              <a:gd name="connsiteX1459" fmla="*/ 490424 w 878828"/>
              <a:gd name="connsiteY1459" fmla="*/ 646938 h 647510"/>
              <a:gd name="connsiteX1460" fmla="*/ 485912 w 878828"/>
              <a:gd name="connsiteY1460" fmla="*/ 646938 h 647510"/>
              <a:gd name="connsiteX1461" fmla="*/ 478246 w 878828"/>
              <a:gd name="connsiteY1461" fmla="*/ 647251 h 647510"/>
              <a:gd name="connsiteX1462" fmla="*/ 478019 w 878828"/>
              <a:gd name="connsiteY1462" fmla="*/ 647251 h 647510"/>
              <a:gd name="connsiteX1463" fmla="*/ 475089 w 878828"/>
              <a:gd name="connsiteY1463" fmla="*/ 647251 h 647510"/>
              <a:gd name="connsiteX1464" fmla="*/ 465843 w 878828"/>
              <a:gd name="connsiteY1464" fmla="*/ 647251 h 647510"/>
              <a:gd name="connsiteX1465" fmla="*/ 465392 w 878828"/>
              <a:gd name="connsiteY1465" fmla="*/ 647251 h 647510"/>
              <a:gd name="connsiteX1466" fmla="*/ 464714 w 878828"/>
              <a:gd name="connsiteY1466" fmla="*/ 647251 h 647510"/>
              <a:gd name="connsiteX1467" fmla="*/ 460205 w 878828"/>
              <a:gd name="connsiteY1467" fmla="*/ 647251 h 647510"/>
              <a:gd name="connsiteX1468" fmla="*/ 459978 w 878828"/>
              <a:gd name="connsiteY1468" fmla="*/ 647538 h 647510"/>
              <a:gd name="connsiteX1469" fmla="*/ 459754 w 878828"/>
              <a:gd name="connsiteY1469" fmla="*/ 647538 h 647510"/>
              <a:gd name="connsiteX1470" fmla="*/ 450508 w 878828"/>
              <a:gd name="connsiteY1470" fmla="*/ 647251 h 647510"/>
              <a:gd name="connsiteX1471" fmla="*/ 442388 w 878828"/>
              <a:gd name="connsiteY1471" fmla="*/ 647251 h 647510"/>
              <a:gd name="connsiteX1472" fmla="*/ 440360 w 878828"/>
              <a:gd name="connsiteY1472" fmla="*/ 647251 h 647510"/>
              <a:gd name="connsiteX1473" fmla="*/ 434271 w 878828"/>
              <a:gd name="connsiteY1473" fmla="*/ 647251 h 647510"/>
              <a:gd name="connsiteX1474" fmla="*/ 428632 w 878828"/>
              <a:gd name="connsiteY1474" fmla="*/ 647251 h 647510"/>
              <a:gd name="connsiteX1475" fmla="*/ 421641 w 878828"/>
              <a:gd name="connsiteY1475" fmla="*/ 647251 h 647510"/>
              <a:gd name="connsiteX1476" fmla="*/ 410140 w 878828"/>
              <a:gd name="connsiteY1476" fmla="*/ 647251 h 647510"/>
              <a:gd name="connsiteX1477" fmla="*/ 406532 w 878828"/>
              <a:gd name="connsiteY1477" fmla="*/ 647251 h 647510"/>
              <a:gd name="connsiteX1478" fmla="*/ 400219 w 878828"/>
              <a:gd name="connsiteY1478" fmla="*/ 647251 h 647510"/>
              <a:gd name="connsiteX1479" fmla="*/ 399992 w 878828"/>
              <a:gd name="connsiteY1479" fmla="*/ 647251 h 647510"/>
              <a:gd name="connsiteX1480" fmla="*/ 393452 w 878828"/>
              <a:gd name="connsiteY1480" fmla="*/ 647251 h 647510"/>
              <a:gd name="connsiteX1481" fmla="*/ 389167 w 878828"/>
              <a:gd name="connsiteY1481" fmla="*/ 647251 h 647510"/>
              <a:gd name="connsiteX1482" fmla="*/ 384657 w 878828"/>
              <a:gd name="connsiteY1482" fmla="*/ 647251 h 647510"/>
              <a:gd name="connsiteX1483" fmla="*/ 378117 w 878828"/>
              <a:gd name="connsiteY1483" fmla="*/ 646938 h 647510"/>
              <a:gd name="connsiteX1484" fmla="*/ 374960 w 878828"/>
              <a:gd name="connsiteY1484" fmla="*/ 646938 h 647510"/>
              <a:gd name="connsiteX1485" fmla="*/ 373383 w 878828"/>
              <a:gd name="connsiteY1485" fmla="*/ 646938 h 647510"/>
              <a:gd name="connsiteX1486" fmla="*/ 368195 w 878828"/>
              <a:gd name="connsiteY1486" fmla="*/ 646625 h 647510"/>
              <a:gd name="connsiteX1487" fmla="*/ 359851 w 878828"/>
              <a:gd name="connsiteY1487" fmla="*/ 646625 h 647510"/>
              <a:gd name="connsiteX1488" fmla="*/ 354664 w 878828"/>
              <a:gd name="connsiteY1488" fmla="*/ 646625 h 647510"/>
              <a:gd name="connsiteX1489" fmla="*/ 352633 w 878828"/>
              <a:gd name="connsiteY1489" fmla="*/ 646625 h 647510"/>
              <a:gd name="connsiteX1490" fmla="*/ 351281 w 878828"/>
              <a:gd name="connsiteY1490" fmla="*/ 646938 h 647510"/>
              <a:gd name="connsiteX1491" fmla="*/ 349477 w 878828"/>
              <a:gd name="connsiteY1491" fmla="*/ 646938 h 647510"/>
              <a:gd name="connsiteX1492" fmla="*/ 348351 w 878828"/>
              <a:gd name="connsiteY1492" fmla="*/ 646938 h 647510"/>
              <a:gd name="connsiteX1493" fmla="*/ 339780 w 878828"/>
              <a:gd name="connsiteY1493" fmla="*/ 646625 h 647510"/>
              <a:gd name="connsiteX1494" fmla="*/ 338427 w 878828"/>
              <a:gd name="connsiteY1494" fmla="*/ 646625 h 647510"/>
              <a:gd name="connsiteX1495" fmla="*/ 330760 w 878828"/>
              <a:gd name="connsiteY1495" fmla="*/ 646625 h 647510"/>
              <a:gd name="connsiteX1496" fmla="*/ 322867 w 878828"/>
              <a:gd name="connsiteY1496" fmla="*/ 646338 h 647510"/>
              <a:gd name="connsiteX1497" fmla="*/ 321965 w 878828"/>
              <a:gd name="connsiteY1497" fmla="*/ 646338 h 647510"/>
              <a:gd name="connsiteX1498" fmla="*/ 312944 w 878828"/>
              <a:gd name="connsiteY1498" fmla="*/ 646338 h 647510"/>
              <a:gd name="connsiteX1499" fmla="*/ 312268 w 878828"/>
              <a:gd name="connsiteY1499" fmla="*/ 646338 h 647510"/>
              <a:gd name="connsiteX1500" fmla="*/ 311591 w 878828"/>
              <a:gd name="connsiteY1500" fmla="*/ 646338 h 647510"/>
              <a:gd name="connsiteX1501" fmla="*/ 300090 w 878828"/>
              <a:gd name="connsiteY1501" fmla="*/ 646025 h 647510"/>
              <a:gd name="connsiteX1502" fmla="*/ 297608 w 878828"/>
              <a:gd name="connsiteY1502" fmla="*/ 646025 h 647510"/>
              <a:gd name="connsiteX1503" fmla="*/ 284981 w 878828"/>
              <a:gd name="connsiteY1503" fmla="*/ 645712 h 647510"/>
              <a:gd name="connsiteX1504" fmla="*/ 283626 w 878828"/>
              <a:gd name="connsiteY1504" fmla="*/ 645712 h 647510"/>
              <a:gd name="connsiteX1505" fmla="*/ 283175 w 878828"/>
              <a:gd name="connsiteY1505" fmla="*/ 645712 h 647510"/>
              <a:gd name="connsiteX1506" fmla="*/ 274831 w 878828"/>
              <a:gd name="connsiteY1506" fmla="*/ 645712 h 647510"/>
              <a:gd name="connsiteX1507" fmla="*/ 273478 w 878828"/>
              <a:gd name="connsiteY1507" fmla="*/ 645425 h 647510"/>
              <a:gd name="connsiteX1508" fmla="*/ 262879 w 878828"/>
              <a:gd name="connsiteY1508" fmla="*/ 645425 h 647510"/>
              <a:gd name="connsiteX1509" fmla="*/ 260851 w 878828"/>
              <a:gd name="connsiteY1509" fmla="*/ 645112 h 647510"/>
              <a:gd name="connsiteX1510" fmla="*/ 258369 w 878828"/>
              <a:gd name="connsiteY1510" fmla="*/ 645112 h 647510"/>
              <a:gd name="connsiteX1511" fmla="*/ 258145 w 878828"/>
              <a:gd name="connsiteY1511" fmla="*/ 645112 h 647510"/>
              <a:gd name="connsiteX1512" fmla="*/ 257918 w 878828"/>
              <a:gd name="connsiteY1512" fmla="*/ 645112 h 647510"/>
              <a:gd name="connsiteX1513" fmla="*/ 250252 w 878828"/>
              <a:gd name="connsiteY1513" fmla="*/ 645112 h 647510"/>
              <a:gd name="connsiteX1514" fmla="*/ 247770 w 878828"/>
              <a:gd name="connsiteY1514" fmla="*/ 645112 h 647510"/>
              <a:gd name="connsiteX1515" fmla="*/ 247093 w 878828"/>
              <a:gd name="connsiteY1515" fmla="*/ 645112 h 647510"/>
              <a:gd name="connsiteX1516" fmla="*/ 243712 w 878828"/>
              <a:gd name="connsiteY1516" fmla="*/ 645112 h 647510"/>
              <a:gd name="connsiteX1517" fmla="*/ 238524 w 878828"/>
              <a:gd name="connsiteY1517" fmla="*/ 644799 h 647510"/>
              <a:gd name="connsiteX1518" fmla="*/ 237396 w 878828"/>
              <a:gd name="connsiteY1518" fmla="*/ 644799 h 647510"/>
              <a:gd name="connsiteX1519" fmla="*/ 234690 w 878828"/>
              <a:gd name="connsiteY1519" fmla="*/ 645112 h 647510"/>
              <a:gd name="connsiteX1520" fmla="*/ 233337 w 878828"/>
              <a:gd name="connsiteY1520" fmla="*/ 645112 h 647510"/>
              <a:gd name="connsiteX1521" fmla="*/ 224993 w 878828"/>
              <a:gd name="connsiteY1521" fmla="*/ 645112 h 647510"/>
              <a:gd name="connsiteX1522" fmla="*/ 219130 w 878828"/>
              <a:gd name="connsiteY1522" fmla="*/ 645112 h 647510"/>
              <a:gd name="connsiteX1523" fmla="*/ 211912 w 878828"/>
              <a:gd name="connsiteY1523" fmla="*/ 645425 h 647510"/>
              <a:gd name="connsiteX1524" fmla="*/ 209658 w 878828"/>
              <a:gd name="connsiteY1524" fmla="*/ 645712 h 647510"/>
              <a:gd name="connsiteX1525" fmla="*/ 205599 w 878828"/>
              <a:gd name="connsiteY1525" fmla="*/ 645712 h 647510"/>
              <a:gd name="connsiteX1526" fmla="*/ 201314 w 878828"/>
              <a:gd name="connsiteY1526" fmla="*/ 645712 h 647510"/>
              <a:gd name="connsiteX1527" fmla="*/ 196804 w 878828"/>
              <a:gd name="connsiteY1527" fmla="*/ 645712 h 647510"/>
              <a:gd name="connsiteX1528" fmla="*/ 190264 w 878828"/>
              <a:gd name="connsiteY1528" fmla="*/ 645712 h 647510"/>
              <a:gd name="connsiteX1529" fmla="*/ 184401 w 878828"/>
              <a:gd name="connsiteY1529" fmla="*/ 645712 h 647510"/>
              <a:gd name="connsiteX1530" fmla="*/ 184174 w 878828"/>
              <a:gd name="connsiteY1530" fmla="*/ 645712 h 647510"/>
              <a:gd name="connsiteX1531" fmla="*/ 183499 w 878828"/>
              <a:gd name="connsiteY1531" fmla="*/ 645712 h 647510"/>
              <a:gd name="connsiteX1532" fmla="*/ 182597 w 878828"/>
              <a:gd name="connsiteY1532" fmla="*/ 645712 h 647510"/>
              <a:gd name="connsiteX1533" fmla="*/ 182146 w 878828"/>
              <a:gd name="connsiteY1533" fmla="*/ 645712 h 647510"/>
              <a:gd name="connsiteX1534" fmla="*/ 181695 w 878828"/>
              <a:gd name="connsiteY1534" fmla="*/ 645712 h 647510"/>
              <a:gd name="connsiteX1535" fmla="*/ 174253 w 878828"/>
              <a:gd name="connsiteY1535" fmla="*/ 645712 h 647510"/>
              <a:gd name="connsiteX1536" fmla="*/ 174026 w 878828"/>
              <a:gd name="connsiteY1536" fmla="*/ 645712 h 647510"/>
              <a:gd name="connsiteX1537" fmla="*/ 171547 w 878828"/>
              <a:gd name="connsiteY1537" fmla="*/ 645712 h 647510"/>
              <a:gd name="connsiteX1538" fmla="*/ 165231 w 878828"/>
              <a:gd name="connsiteY1538" fmla="*/ 645712 h 647510"/>
              <a:gd name="connsiteX1539" fmla="*/ 163203 w 878828"/>
              <a:gd name="connsiteY1539" fmla="*/ 645712 h 647510"/>
              <a:gd name="connsiteX1540" fmla="*/ 161400 w 878828"/>
              <a:gd name="connsiteY1540" fmla="*/ 645712 h 647510"/>
              <a:gd name="connsiteX1541" fmla="*/ 158918 w 878828"/>
              <a:gd name="connsiteY1541" fmla="*/ 645425 h 647510"/>
              <a:gd name="connsiteX1542" fmla="*/ 156436 w 878828"/>
              <a:gd name="connsiteY1542" fmla="*/ 645112 h 647510"/>
              <a:gd name="connsiteX1543" fmla="*/ 154408 w 878828"/>
              <a:gd name="connsiteY1543" fmla="*/ 645112 h 647510"/>
              <a:gd name="connsiteX1544" fmla="*/ 150123 w 878828"/>
              <a:gd name="connsiteY1544" fmla="*/ 645425 h 647510"/>
              <a:gd name="connsiteX1545" fmla="*/ 144936 w 878828"/>
              <a:gd name="connsiteY1545" fmla="*/ 645712 h 647510"/>
              <a:gd name="connsiteX1546" fmla="*/ 143583 w 878828"/>
              <a:gd name="connsiteY1546" fmla="*/ 645712 h 647510"/>
              <a:gd name="connsiteX1547" fmla="*/ 132984 w 878828"/>
              <a:gd name="connsiteY1547" fmla="*/ 646338 h 647510"/>
              <a:gd name="connsiteX1548" fmla="*/ 132533 w 878828"/>
              <a:gd name="connsiteY1548" fmla="*/ 646338 h 647510"/>
              <a:gd name="connsiteX1549" fmla="*/ 121934 w 878828"/>
              <a:gd name="connsiteY1549" fmla="*/ 646338 h 647510"/>
              <a:gd name="connsiteX1550" fmla="*/ 118550 w 878828"/>
              <a:gd name="connsiteY1550" fmla="*/ 646338 h 647510"/>
              <a:gd name="connsiteX1551" fmla="*/ 114041 w 878828"/>
              <a:gd name="connsiteY1551" fmla="*/ 646338 h 647510"/>
              <a:gd name="connsiteX1552" fmla="*/ 113814 w 878828"/>
              <a:gd name="connsiteY1552" fmla="*/ 646338 h 647510"/>
              <a:gd name="connsiteX1553" fmla="*/ 112688 w 878828"/>
              <a:gd name="connsiteY1553" fmla="*/ 646338 h 647510"/>
              <a:gd name="connsiteX1554" fmla="*/ 108402 w 878828"/>
              <a:gd name="connsiteY1554" fmla="*/ 646338 h 647510"/>
              <a:gd name="connsiteX1555" fmla="*/ 102540 w 878828"/>
              <a:gd name="connsiteY1555" fmla="*/ 646338 h 647510"/>
              <a:gd name="connsiteX1556" fmla="*/ 101638 w 878828"/>
              <a:gd name="connsiteY1556" fmla="*/ 646625 h 647510"/>
              <a:gd name="connsiteX1557" fmla="*/ 98932 w 878828"/>
              <a:gd name="connsiteY1557" fmla="*/ 646938 h 647510"/>
              <a:gd name="connsiteX1558" fmla="*/ 91941 w 878828"/>
              <a:gd name="connsiteY1558" fmla="*/ 646625 h 647510"/>
              <a:gd name="connsiteX1559" fmla="*/ 91039 w 878828"/>
              <a:gd name="connsiteY1559" fmla="*/ 646625 h 647510"/>
              <a:gd name="connsiteX1560" fmla="*/ 84723 w 878828"/>
              <a:gd name="connsiteY1560" fmla="*/ 646938 h 647510"/>
              <a:gd name="connsiteX1561" fmla="*/ 82017 w 878828"/>
              <a:gd name="connsiteY1561" fmla="*/ 646938 h 647510"/>
              <a:gd name="connsiteX1562" fmla="*/ 80891 w 878828"/>
              <a:gd name="connsiteY1562" fmla="*/ 646938 h 647510"/>
              <a:gd name="connsiteX1563" fmla="*/ 79536 w 878828"/>
              <a:gd name="connsiteY1563" fmla="*/ 646938 h 647510"/>
              <a:gd name="connsiteX1564" fmla="*/ 65329 w 878828"/>
              <a:gd name="connsiteY1564" fmla="*/ 646938 h 647510"/>
              <a:gd name="connsiteX1565" fmla="*/ 61721 w 878828"/>
              <a:gd name="connsiteY1565" fmla="*/ 646938 h 647510"/>
              <a:gd name="connsiteX1566" fmla="*/ 52475 w 878828"/>
              <a:gd name="connsiteY1566" fmla="*/ 646938 h 647510"/>
              <a:gd name="connsiteX1567" fmla="*/ 50445 w 878828"/>
              <a:gd name="connsiteY1567" fmla="*/ 646938 h 647510"/>
              <a:gd name="connsiteX1568" fmla="*/ 48417 w 878828"/>
              <a:gd name="connsiteY1568" fmla="*/ 646625 h 647510"/>
              <a:gd name="connsiteX1569" fmla="*/ 38720 w 878828"/>
              <a:gd name="connsiteY1569" fmla="*/ 646625 h 647510"/>
              <a:gd name="connsiteX1570" fmla="*/ 37818 w 878828"/>
              <a:gd name="connsiteY1570" fmla="*/ 645112 h 647510"/>
              <a:gd name="connsiteX1571" fmla="*/ 37140 w 878828"/>
              <a:gd name="connsiteY1571" fmla="*/ 644512 h 647510"/>
              <a:gd name="connsiteX1572" fmla="*/ 36689 w 878828"/>
              <a:gd name="connsiteY1572" fmla="*/ 644512 h 647510"/>
              <a:gd name="connsiteX1573" fmla="*/ 36465 w 878828"/>
              <a:gd name="connsiteY1573" fmla="*/ 644199 h 647510"/>
              <a:gd name="connsiteX1574" fmla="*/ 36014 w 878828"/>
              <a:gd name="connsiteY1574" fmla="*/ 643599 h 647510"/>
              <a:gd name="connsiteX1575" fmla="*/ 35787 w 878828"/>
              <a:gd name="connsiteY1575" fmla="*/ 642999 h 647510"/>
              <a:gd name="connsiteX1576" fmla="*/ 35560 w 878828"/>
              <a:gd name="connsiteY1576" fmla="*/ 642999 h 647510"/>
              <a:gd name="connsiteX1577" fmla="*/ 35109 w 878828"/>
              <a:gd name="connsiteY1577" fmla="*/ 642686 h 647510"/>
              <a:gd name="connsiteX1578" fmla="*/ 34658 w 878828"/>
              <a:gd name="connsiteY1578" fmla="*/ 642373 h 647510"/>
              <a:gd name="connsiteX1579" fmla="*/ 34207 w 878828"/>
              <a:gd name="connsiteY1579" fmla="*/ 642086 h 647510"/>
              <a:gd name="connsiteX1580" fmla="*/ 33983 w 878828"/>
              <a:gd name="connsiteY1580" fmla="*/ 641773 h 647510"/>
              <a:gd name="connsiteX1581" fmla="*/ 33532 w 878828"/>
              <a:gd name="connsiteY1581" fmla="*/ 641173 h 647510"/>
              <a:gd name="connsiteX1582" fmla="*/ 33081 w 878828"/>
              <a:gd name="connsiteY1582" fmla="*/ 640260 h 647510"/>
              <a:gd name="connsiteX1583" fmla="*/ 32855 w 878828"/>
              <a:gd name="connsiteY1583" fmla="*/ 640260 h 647510"/>
              <a:gd name="connsiteX1584" fmla="*/ 32404 w 878828"/>
              <a:gd name="connsiteY1584" fmla="*/ 639634 h 647510"/>
              <a:gd name="connsiteX1585" fmla="*/ 32179 w 878828"/>
              <a:gd name="connsiteY1585" fmla="*/ 639634 h 647510"/>
              <a:gd name="connsiteX1586" fmla="*/ 31502 w 878828"/>
              <a:gd name="connsiteY1586" fmla="*/ 639634 h 647510"/>
              <a:gd name="connsiteX1587" fmla="*/ 31277 w 878828"/>
              <a:gd name="connsiteY1587" fmla="*/ 639947 h 647510"/>
              <a:gd name="connsiteX1588" fmla="*/ 31051 w 878828"/>
              <a:gd name="connsiteY1588" fmla="*/ 639947 h 647510"/>
              <a:gd name="connsiteX1589" fmla="*/ 31051 w 878828"/>
              <a:gd name="connsiteY1589" fmla="*/ 639634 h 647510"/>
              <a:gd name="connsiteX1590" fmla="*/ 30600 w 878828"/>
              <a:gd name="connsiteY1590" fmla="*/ 639634 h 647510"/>
              <a:gd name="connsiteX1591" fmla="*/ 30376 w 878828"/>
              <a:gd name="connsiteY1591" fmla="*/ 639634 h 647510"/>
              <a:gd name="connsiteX1592" fmla="*/ 30149 w 878828"/>
              <a:gd name="connsiteY1592" fmla="*/ 639947 h 647510"/>
              <a:gd name="connsiteX1593" fmla="*/ 30149 w 878828"/>
              <a:gd name="connsiteY1593" fmla="*/ 639634 h 647510"/>
              <a:gd name="connsiteX1594" fmla="*/ 30376 w 878828"/>
              <a:gd name="connsiteY1594" fmla="*/ 639347 h 647510"/>
              <a:gd name="connsiteX1595" fmla="*/ 29925 w 878828"/>
              <a:gd name="connsiteY1595" fmla="*/ 639347 h 647510"/>
              <a:gd name="connsiteX1596" fmla="*/ 29698 w 878828"/>
              <a:gd name="connsiteY1596" fmla="*/ 639347 h 647510"/>
              <a:gd name="connsiteX1597" fmla="*/ 29698 w 878828"/>
              <a:gd name="connsiteY1597" fmla="*/ 639034 h 647510"/>
              <a:gd name="connsiteX1598" fmla="*/ 29474 w 878828"/>
              <a:gd name="connsiteY1598" fmla="*/ 638721 h 647510"/>
              <a:gd name="connsiteX1599" fmla="*/ 29247 w 878828"/>
              <a:gd name="connsiteY1599" fmla="*/ 638721 h 647510"/>
              <a:gd name="connsiteX1600" fmla="*/ 29023 w 878828"/>
              <a:gd name="connsiteY1600" fmla="*/ 638121 h 647510"/>
              <a:gd name="connsiteX1601" fmla="*/ 28796 w 878828"/>
              <a:gd name="connsiteY1601" fmla="*/ 637521 h 647510"/>
              <a:gd name="connsiteX1602" fmla="*/ 28121 w 878828"/>
              <a:gd name="connsiteY1602" fmla="*/ 636921 h 647510"/>
              <a:gd name="connsiteX1603" fmla="*/ 27670 w 878828"/>
              <a:gd name="connsiteY1603" fmla="*/ 636921 h 647510"/>
              <a:gd name="connsiteX1604" fmla="*/ 27670 w 878828"/>
              <a:gd name="connsiteY1604" fmla="*/ 636608 h 647510"/>
              <a:gd name="connsiteX1605" fmla="*/ 27443 w 878828"/>
              <a:gd name="connsiteY1605" fmla="*/ 636295 h 647510"/>
              <a:gd name="connsiteX1606" fmla="*/ 27219 w 878828"/>
              <a:gd name="connsiteY1606" fmla="*/ 636295 h 647510"/>
              <a:gd name="connsiteX1607" fmla="*/ 26992 w 878828"/>
              <a:gd name="connsiteY1607" fmla="*/ 635695 h 647510"/>
              <a:gd name="connsiteX1608" fmla="*/ 26992 w 878828"/>
              <a:gd name="connsiteY1608" fmla="*/ 635382 h 647510"/>
              <a:gd name="connsiteX1609" fmla="*/ 26765 w 878828"/>
              <a:gd name="connsiteY1609" fmla="*/ 635095 h 647510"/>
              <a:gd name="connsiteX1610" fmla="*/ 26541 w 878828"/>
              <a:gd name="connsiteY1610" fmla="*/ 634469 h 647510"/>
              <a:gd name="connsiteX1611" fmla="*/ 26090 w 878828"/>
              <a:gd name="connsiteY1611" fmla="*/ 633869 h 647510"/>
              <a:gd name="connsiteX1612" fmla="*/ 25639 w 878828"/>
              <a:gd name="connsiteY1612" fmla="*/ 633869 h 647510"/>
              <a:gd name="connsiteX1613" fmla="*/ 25412 w 878828"/>
              <a:gd name="connsiteY1613" fmla="*/ 633556 h 647510"/>
              <a:gd name="connsiteX1614" fmla="*/ 24737 w 878828"/>
              <a:gd name="connsiteY1614" fmla="*/ 632643 h 647510"/>
              <a:gd name="connsiteX1615" fmla="*/ 24510 w 878828"/>
              <a:gd name="connsiteY1615" fmla="*/ 632643 h 647510"/>
              <a:gd name="connsiteX1616" fmla="*/ 24510 w 878828"/>
              <a:gd name="connsiteY1616" fmla="*/ 632043 h 647510"/>
              <a:gd name="connsiteX1617" fmla="*/ 24286 w 878828"/>
              <a:gd name="connsiteY1617" fmla="*/ 631730 h 647510"/>
              <a:gd name="connsiteX1618" fmla="*/ 23835 w 878828"/>
              <a:gd name="connsiteY1618" fmla="*/ 631730 h 647510"/>
              <a:gd name="connsiteX1619" fmla="*/ 23609 w 878828"/>
              <a:gd name="connsiteY1619" fmla="*/ 631730 h 647510"/>
              <a:gd name="connsiteX1620" fmla="*/ 23158 w 878828"/>
              <a:gd name="connsiteY1620" fmla="*/ 631130 h 647510"/>
              <a:gd name="connsiteX1621" fmla="*/ 23384 w 878828"/>
              <a:gd name="connsiteY1621" fmla="*/ 631130 h 647510"/>
              <a:gd name="connsiteX1622" fmla="*/ 23609 w 878828"/>
              <a:gd name="connsiteY1622" fmla="*/ 630530 h 647510"/>
              <a:gd name="connsiteX1623" fmla="*/ 23609 w 878828"/>
              <a:gd name="connsiteY1623" fmla="*/ 630217 h 647510"/>
              <a:gd name="connsiteX1624" fmla="*/ 23384 w 878828"/>
              <a:gd name="connsiteY1624" fmla="*/ 629904 h 647510"/>
              <a:gd name="connsiteX1625" fmla="*/ 23158 w 878828"/>
              <a:gd name="connsiteY1625" fmla="*/ 629617 h 647510"/>
              <a:gd name="connsiteX1626" fmla="*/ 22933 w 878828"/>
              <a:gd name="connsiteY1626" fmla="*/ 629617 h 647510"/>
              <a:gd name="connsiteX1627" fmla="*/ 22933 w 878828"/>
              <a:gd name="connsiteY1627" fmla="*/ 628991 h 647510"/>
              <a:gd name="connsiteX1628" fmla="*/ 22933 w 878828"/>
              <a:gd name="connsiteY1628" fmla="*/ 628704 h 647510"/>
              <a:gd name="connsiteX1629" fmla="*/ 23384 w 878828"/>
              <a:gd name="connsiteY1629" fmla="*/ 628704 h 647510"/>
              <a:gd name="connsiteX1630" fmla="*/ 23158 w 878828"/>
              <a:gd name="connsiteY1630" fmla="*/ 628078 h 647510"/>
              <a:gd name="connsiteX1631" fmla="*/ 23609 w 878828"/>
              <a:gd name="connsiteY1631" fmla="*/ 627478 h 647510"/>
              <a:gd name="connsiteX1632" fmla="*/ 23609 w 878828"/>
              <a:gd name="connsiteY1632" fmla="*/ 626565 h 647510"/>
              <a:gd name="connsiteX1633" fmla="*/ 22933 w 878828"/>
              <a:gd name="connsiteY1633" fmla="*/ 625965 h 647510"/>
              <a:gd name="connsiteX1634" fmla="*/ 22933 w 878828"/>
              <a:gd name="connsiteY1634" fmla="*/ 625652 h 647510"/>
              <a:gd name="connsiteX1635" fmla="*/ 22707 w 878828"/>
              <a:gd name="connsiteY1635" fmla="*/ 625339 h 647510"/>
              <a:gd name="connsiteX1636" fmla="*/ 22482 w 878828"/>
              <a:gd name="connsiteY1636" fmla="*/ 625339 h 647510"/>
              <a:gd name="connsiteX1637" fmla="*/ 22031 w 878828"/>
              <a:gd name="connsiteY1637" fmla="*/ 624139 h 647510"/>
              <a:gd name="connsiteX1638" fmla="*/ 21805 w 878828"/>
              <a:gd name="connsiteY1638" fmla="*/ 623226 h 647510"/>
              <a:gd name="connsiteX1639" fmla="*/ 22256 w 878828"/>
              <a:gd name="connsiteY1639" fmla="*/ 623226 h 647510"/>
              <a:gd name="connsiteX1640" fmla="*/ 22482 w 878828"/>
              <a:gd name="connsiteY1640" fmla="*/ 622600 h 647510"/>
              <a:gd name="connsiteX1641" fmla="*/ 22482 w 878828"/>
              <a:gd name="connsiteY1641" fmla="*/ 622000 h 647510"/>
              <a:gd name="connsiteX1642" fmla="*/ 22031 w 878828"/>
              <a:gd name="connsiteY1642" fmla="*/ 621687 h 647510"/>
              <a:gd name="connsiteX1643" fmla="*/ 22482 w 878828"/>
              <a:gd name="connsiteY1643" fmla="*/ 621087 h 647510"/>
              <a:gd name="connsiteX1644" fmla="*/ 22256 w 878828"/>
              <a:gd name="connsiteY1644" fmla="*/ 620487 h 647510"/>
              <a:gd name="connsiteX1645" fmla="*/ 22482 w 878828"/>
              <a:gd name="connsiteY1645" fmla="*/ 619861 h 647510"/>
              <a:gd name="connsiteX1646" fmla="*/ 22256 w 878828"/>
              <a:gd name="connsiteY1646" fmla="*/ 619574 h 647510"/>
              <a:gd name="connsiteX1647" fmla="*/ 22031 w 878828"/>
              <a:gd name="connsiteY1647" fmla="*/ 619574 h 647510"/>
              <a:gd name="connsiteX1648" fmla="*/ 21580 w 878828"/>
              <a:gd name="connsiteY1648" fmla="*/ 618661 h 647510"/>
              <a:gd name="connsiteX1649" fmla="*/ 21580 w 878828"/>
              <a:gd name="connsiteY1649" fmla="*/ 618348 h 647510"/>
              <a:gd name="connsiteX1650" fmla="*/ 21130 w 878828"/>
              <a:gd name="connsiteY1650" fmla="*/ 617748 h 647510"/>
              <a:gd name="connsiteX1651" fmla="*/ 20903 w 878828"/>
              <a:gd name="connsiteY1651" fmla="*/ 617748 h 647510"/>
              <a:gd name="connsiteX1652" fmla="*/ 20903 w 878828"/>
              <a:gd name="connsiteY1652" fmla="*/ 616835 h 647510"/>
              <a:gd name="connsiteX1653" fmla="*/ 20903 w 878828"/>
              <a:gd name="connsiteY1653" fmla="*/ 616209 h 647510"/>
              <a:gd name="connsiteX1654" fmla="*/ 20679 w 878828"/>
              <a:gd name="connsiteY1654" fmla="*/ 615609 h 647510"/>
              <a:gd name="connsiteX1655" fmla="*/ 20679 w 878828"/>
              <a:gd name="connsiteY1655" fmla="*/ 615296 h 647510"/>
              <a:gd name="connsiteX1656" fmla="*/ 20903 w 878828"/>
              <a:gd name="connsiteY1656" fmla="*/ 615009 h 647510"/>
              <a:gd name="connsiteX1657" fmla="*/ 20679 w 878828"/>
              <a:gd name="connsiteY1657" fmla="*/ 614383 h 647510"/>
              <a:gd name="connsiteX1658" fmla="*/ 20228 w 878828"/>
              <a:gd name="connsiteY1658" fmla="*/ 613470 h 647510"/>
              <a:gd name="connsiteX1659" fmla="*/ 20001 w 878828"/>
              <a:gd name="connsiteY1659" fmla="*/ 613157 h 647510"/>
              <a:gd name="connsiteX1660" fmla="*/ 19777 w 878828"/>
              <a:gd name="connsiteY1660" fmla="*/ 612870 h 647510"/>
              <a:gd name="connsiteX1661" fmla="*/ 19550 w 878828"/>
              <a:gd name="connsiteY1661" fmla="*/ 612870 h 647510"/>
              <a:gd name="connsiteX1662" fmla="*/ 19550 w 878828"/>
              <a:gd name="connsiteY1662" fmla="*/ 612244 h 647510"/>
              <a:gd name="connsiteX1663" fmla="*/ 19099 w 878828"/>
              <a:gd name="connsiteY1663" fmla="*/ 612244 h 647510"/>
              <a:gd name="connsiteX1664" fmla="*/ 19099 w 878828"/>
              <a:gd name="connsiteY1664" fmla="*/ 611957 h 647510"/>
              <a:gd name="connsiteX1665" fmla="*/ 18424 w 878828"/>
              <a:gd name="connsiteY1665" fmla="*/ 611331 h 647510"/>
              <a:gd name="connsiteX1666" fmla="*/ 18197 w 878828"/>
              <a:gd name="connsiteY1666" fmla="*/ 611331 h 647510"/>
              <a:gd name="connsiteX1667" fmla="*/ 18197 w 878828"/>
              <a:gd name="connsiteY1667" fmla="*/ 610731 h 647510"/>
              <a:gd name="connsiteX1668" fmla="*/ 17746 w 878828"/>
              <a:gd name="connsiteY1668" fmla="*/ 610418 h 647510"/>
              <a:gd name="connsiteX1669" fmla="*/ 17068 w 878828"/>
              <a:gd name="connsiteY1669" fmla="*/ 609505 h 647510"/>
              <a:gd name="connsiteX1670" fmla="*/ 16844 w 878828"/>
              <a:gd name="connsiteY1670" fmla="*/ 609505 h 647510"/>
              <a:gd name="connsiteX1671" fmla="*/ 17068 w 878828"/>
              <a:gd name="connsiteY1671" fmla="*/ 609218 h 647510"/>
              <a:gd name="connsiteX1672" fmla="*/ 17068 w 878828"/>
              <a:gd name="connsiteY1672" fmla="*/ 608592 h 647510"/>
              <a:gd name="connsiteX1673" fmla="*/ 17295 w 878828"/>
              <a:gd name="connsiteY1673" fmla="*/ 608279 h 647510"/>
              <a:gd name="connsiteX1674" fmla="*/ 17295 w 878828"/>
              <a:gd name="connsiteY1674" fmla="*/ 605540 h 647510"/>
              <a:gd name="connsiteX1675" fmla="*/ 17295 w 878828"/>
              <a:gd name="connsiteY1675" fmla="*/ 605253 h 647510"/>
              <a:gd name="connsiteX1676" fmla="*/ 17068 w 878828"/>
              <a:gd name="connsiteY1676" fmla="*/ 602488 h 647510"/>
              <a:gd name="connsiteX1677" fmla="*/ 16844 w 878828"/>
              <a:gd name="connsiteY1677" fmla="*/ 602201 h 647510"/>
              <a:gd name="connsiteX1678" fmla="*/ 17068 w 878828"/>
              <a:gd name="connsiteY1678" fmla="*/ 601575 h 647510"/>
              <a:gd name="connsiteX1679" fmla="*/ 17068 w 878828"/>
              <a:gd name="connsiteY1679" fmla="*/ 601262 h 647510"/>
              <a:gd name="connsiteX1680" fmla="*/ 16166 w 878828"/>
              <a:gd name="connsiteY1680" fmla="*/ 600062 h 647510"/>
              <a:gd name="connsiteX1681" fmla="*/ 15942 w 878828"/>
              <a:gd name="connsiteY1681" fmla="*/ 599436 h 647510"/>
              <a:gd name="connsiteX1682" fmla="*/ 15491 w 878828"/>
              <a:gd name="connsiteY1682" fmla="*/ 599149 h 647510"/>
              <a:gd name="connsiteX1683" fmla="*/ 15491 w 878828"/>
              <a:gd name="connsiteY1683" fmla="*/ 599436 h 647510"/>
              <a:gd name="connsiteX1684" fmla="*/ 15264 w 878828"/>
              <a:gd name="connsiteY1684" fmla="*/ 599749 h 647510"/>
              <a:gd name="connsiteX1685" fmla="*/ 14813 w 878828"/>
              <a:gd name="connsiteY1685" fmla="*/ 599436 h 647510"/>
              <a:gd name="connsiteX1686" fmla="*/ 14589 w 878828"/>
              <a:gd name="connsiteY1686" fmla="*/ 598836 h 647510"/>
              <a:gd name="connsiteX1687" fmla="*/ 14813 w 878828"/>
              <a:gd name="connsiteY1687" fmla="*/ 598210 h 647510"/>
              <a:gd name="connsiteX1688" fmla="*/ 14813 w 878828"/>
              <a:gd name="connsiteY1688" fmla="*/ 597923 h 647510"/>
              <a:gd name="connsiteX1689" fmla="*/ 15040 w 878828"/>
              <a:gd name="connsiteY1689" fmla="*/ 597610 h 647510"/>
              <a:gd name="connsiteX1690" fmla="*/ 15264 w 878828"/>
              <a:gd name="connsiteY1690" fmla="*/ 597297 h 647510"/>
              <a:gd name="connsiteX1691" fmla="*/ 15264 w 878828"/>
              <a:gd name="connsiteY1691" fmla="*/ 596697 h 647510"/>
              <a:gd name="connsiteX1692" fmla="*/ 15264 w 878828"/>
              <a:gd name="connsiteY1692" fmla="*/ 596384 h 647510"/>
              <a:gd name="connsiteX1693" fmla="*/ 15491 w 878828"/>
              <a:gd name="connsiteY1693" fmla="*/ 594871 h 647510"/>
              <a:gd name="connsiteX1694" fmla="*/ 15491 w 878828"/>
              <a:gd name="connsiteY1694" fmla="*/ 591193 h 647510"/>
              <a:gd name="connsiteX1695" fmla="*/ 15491 w 878828"/>
              <a:gd name="connsiteY1695" fmla="*/ 588454 h 647510"/>
              <a:gd name="connsiteX1696" fmla="*/ 15491 w 878828"/>
              <a:gd name="connsiteY1696" fmla="*/ 587828 h 647510"/>
              <a:gd name="connsiteX1697" fmla="*/ 15491 w 878828"/>
              <a:gd name="connsiteY1697" fmla="*/ 586915 h 647510"/>
              <a:gd name="connsiteX1698" fmla="*/ 15491 w 878828"/>
              <a:gd name="connsiteY1698" fmla="*/ 586315 h 647510"/>
              <a:gd name="connsiteX1699" fmla="*/ 15264 w 878828"/>
              <a:gd name="connsiteY1699" fmla="*/ 585089 h 647510"/>
              <a:gd name="connsiteX1700" fmla="*/ 15040 w 878828"/>
              <a:gd name="connsiteY1700" fmla="*/ 584776 h 647510"/>
              <a:gd name="connsiteX1701" fmla="*/ 14813 w 878828"/>
              <a:gd name="connsiteY1701" fmla="*/ 584176 h 647510"/>
              <a:gd name="connsiteX1702" fmla="*/ 14363 w 878828"/>
              <a:gd name="connsiteY1702" fmla="*/ 582324 h 647510"/>
              <a:gd name="connsiteX1703" fmla="*/ 14363 w 878828"/>
              <a:gd name="connsiteY1703" fmla="*/ 581411 h 647510"/>
              <a:gd name="connsiteX1704" fmla="*/ 14813 w 878828"/>
              <a:gd name="connsiteY1704" fmla="*/ 580811 h 647510"/>
              <a:gd name="connsiteX1705" fmla="*/ 15715 w 878828"/>
              <a:gd name="connsiteY1705" fmla="*/ 579272 h 647510"/>
              <a:gd name="connsiteX1706" fmla="*/ 15942 w 878828"/>
              <a:gd name="connsiteY1706" fmla="*/ 578672 h 647510"/>
              <a:gd name="connsiteX1707" fmla="*/ 15491 w 878828"/>
              <a:gd name="connsiteY1707" fmla="*/ 578672 h 647510"/>
              <a:gd name="connsiteX1708" fmla="*/ 15491 w 878828"/>
              <a:gd name="connsiteY1708" fmla="*/ 578359 h 647510"/>
              <a:gd name="connsiteX1709" fmla="*/ 15942 w 878828"/>
              <a:gd name="connsiteY1709" fmla="*/ 578046 h 647510"/>
              <a:gd name="connsiteX1710" fmla="*/ 15942 w 878828"/>
              <a:gd name="connsiteY1710" fmla="*/ 577446 h 647510"/>
              <a:gd name="connsiteX1711" fmla="*/ 15942 w 878828"/>
              <a:gd name="connsiteY1711" fmla="*/ 576533 h 647510"/>
              <a:gd name="connsiteX1712" fmla="*/ 15491 w 878828"/>
              <a:gd name="connsiteY1712" fmla="*/ 576533 h 647510"/>
              <a:gd name="connsiteX1713" fmla="*/ 15491 w 878828"/>
              <a:gd name="connsiteY1713" fmla="*/ 576220 h 647510"/>
              <a:gd name="connsiteX1714" fmla="*/ 15715 w 878828"/>
              <a:gd name="connsiteY1714" fmla="*/ 576220 h 647510"/>
              <a:gd name="connsiteX1715" fmla="*/ 15942 w 878828"/>
              <a:gd name="connsiteY1715" fmla="*/ 575307 h 647510"/>
              <a:gd name="connsiteX1716" fmla="*/ 16166 w 878828"/>
              <a:gd name="connsiteY1716" fmla="*/ 574394 h 647510"/>
              <a:gd name="connsiteX1717" fmla="*/ 15942 w 878828"/>
              <a:gd name="connsiteY1717" fmla="*/ 574394 h 647510"/>
              <a:gd name="connsiteX1718" fmla="*/ 15942 w 878828"/>
              <a:gd name="connsiteY1718" fmla="*/ 573454 h 647510"/>
              <a:gd name="connsiteX1719" fmla="*/ 16166 w 878828"/>
              <a:gd name="connsiteY1719" fmla="*/ 573168 h 647510"/>
              <a:gd name="connsiteX1720" fmla="*/ 17068 w 878828"/>
              <a:gd name="connsiteY1720" fmla="*/ 571003 h 647510"/>
              <a:gd name="connsiteX1721" fmla="*/ 17519 w 878828"/>
              <a:gd name="connsiteY1721" fmla="*/ 569490 h 647510"/>
              <a:gd name="connsiteX1722" fmla="*/ 18197 w 878828"/>
              <a:gd name="connsiteY1722" fmla="*/ 567351 h 647510"/>
              <a:gd name="connsiteX1723" fmla="*/ 18424 w 878828"/>
              <a:gd name="connsiteY1723" fmla="*/ 566724 h 647510"/>
              <a:gd name="connsiteX1724" fmla="*/ 18424 w 878828"/>
              <a:gd name="connsiteY1724" fmla="*/ 566125 h 647510"/>
              <a:gd name="connsiteX1725" fmla="*/ 19099 w 878828"/>
              <a:gd name="connsiteY1725" fmla="*/ 563960 h 647510"/>
              <a:gd name="connsiteX1726" fmla="*/ 19099 w 878828"/>
              <a:gd name="connsiteY1726" fmla="*/ 563046 h 647510"/>
              <a:gd name="connsiteX1727" fmla="*/ 19326 w 878828"/>
              <a:gd name="connsiteY1727" fmla="*/ 562133 h 647510"/>
              <a:gd name="connsiteX1728" fmla="*/ 19099 w 878828"/>
              <a:gd name="connsiteY1728" fmla="*/ 561820 h 647510"/>
              <a:gd name="connsiteX1729" fmla="*/ 18875 w 878828"/>
              <a:gd name="connsiteY1729" fmla="*/ 561507 h 647510"/>
              <a:gd name="connsiteX1730" fmla="*/ 18875 w 878828"/>
              <a:gd name="connsiteY1730" fmla="*/ 560907 h 647510"/>
              <a:gd name="connsiteX1731" fmla="*/ 18875 w 878828"/>
              <a:gd name="connsiteY1731" fmla="*/ 560594 h 647510"/>
              <a:gd name="connsiteX1732" fmla="*/ 18424 w 878828"/>
              <a:gd name="connsiteY1732" fmla="*/ 559681 h 647510"/>
              <a:gd name="connsiteX1733" fmla="*/ 18197 w 878828"/>
              <a:gd name="connsiteY1733" fmla="*/ 559368 h 647510"/>
              <a:gd name="connsiteX1734" fmla="*/ 17970 w 878828"/>
              <a:gd name="connsiteY1734" fmla="*/ 559368 h 647510"/>
              <a:gd name="connsiteX1735" fmla="*/ 17746 w 878828"/>
              <a:gd name="connsiteY1735" fmla="*/ 559681 h 647510"/>
              <a:gd name="connsiteX1736" fmla="*/ 17295 w 878828"/>
              <a:gd name="connsiteY1736" fmla="*/ 559055 h 647510"/>
              <a:gd name="connsiteX1737" fmla="*/ 17970 w 878828"/>
              <a:gd name="connsiteY1737" fmla="*/ 559055 h 647510"/>
              <a:gd name="connsiteX1738" fmla="*/ 18197 w 878828"/>
              <a:gd name="connsiteY1738" fmla="*/ 558768 h 647510"/>
              <a:gd name="connsiteX1739" fmla="*/ 17746 w 878828"/>
              <a:gd name="connsiteY1739" fmla="*/ 558142 h 647510"/>
              <a:gd name="connsiteX1740" fmla="*/ 18197 w 878828"/>
              <a:gd name="connsiteY1740" fmla="*/ 558142 h 647510"/>
              <a:gd name="connsiteX1741" fmla="*/ 18197 w 878828"/>
              <a:gd name="connsiteY1741" fmla="*/ 556916 h 647510"/>
              <a:gd name="connsiteX1742" fmla="*/ 18424 w 878828"/>
              <a:gd name="connsiteY1742" fmla="*/ 555690 h 647510"/>
              <a:gd name="connsiteX1743" fmla="*/ 18197 w 878828"/>
              <a:gd name="connsiteY1743" fmla="*/ 555377 h 647510"/>
              <a:gd name="connsiteX1744" fmla="*/ 18197 w 878828"/>
              <a:gd name="connsiteY1744" fmla="*/ 554151 h 647510"/>
              <a:gd name="connsiteX1745" fmla="*/ 17746 w 878828"/>
              <a:gd name="connsiteY1745" fmla="*/ 554151 h 647510"/>
              <a:gd name="connsiteX1746" fmla="*/ 17746 w 878828"/>
              <a:gd name="connsiteY1746" fmla="*/ 553551 h 647510"/>
              <a:gd name="connsiteX1747" fmla="*/ 17519 w 878828"/>
              <a:gd name="connsiteY1747" fmla="*/ 552925 h 647510"/>
              <a:gd name="connsiteX1748" fmla="*/ 17295 w 878828"/>
              <a:gd name="connsiteY1748" fmla="*/ 552638 h 647510"/>
              <a:gd name="connsiteX1749" fmla="*/ 17068 w 878828"/>
              <a:gd name="connsiteY1749" fmla="*/ 552325 h 647510"/>
              <a:gd name="connsiteX1750" fmla="*/ 16844 w 878828"/>
              <a:gd name="connsiteY1750" fmla="*/ 551412 h 647510"/>
              <a:gd name="connsiteX1751" fmla="*/ 17295 w 878828"/>
              <a:gd name="connsiteY1751" fmla="*/ 551099 h 647510"/>
              <a:gd name="connsiteX1752" fmla="*/ 16844 w 878828"/>
              <a:gd name="connsiteY1752" fmla="*/ 549873 h 647510"/>
              <a:gd name="connsiteX1753" fmla="*/ 16393 w 878828"/>
              <a:gd name="connsiteY1753" fmla="*/ 549247 h 647510"/>
              <a:gd name="connsiteX1754" fmla="*/ 15715 w 878828"/>
              <a:gd name="connsiteY1754" fmla="*/ 548934 h 647510"/>
              <a:gd name="connsiteX1755" fmla="*/ 15040 w 878828"/>
              <a:gd name="connsiteY1755" fmla="*/ 548334 h 647510"/>
              <a:gd name="connsiteX1756" fmla="*/ 14589 w 878828"/>
              <a:gd name="connsiteY1756" fmla="*/ 548021 h 647510"/>
              <a:gd name="connsiteX1757" fmla="*/ 14138 w 878828"/>
              <a:gd name="connsiteY1757" fmla="*/ 547708 h 647510"/>
              <a:gd name="connsiteX1758" fmla="*/ 12785 w 878828"/>
              <a:gd name="connsiteY1758" fmla="*/ 547108 h 647510"/>
              <a:gd name="connsiteX1759" fmla="*/ 12785 w 878828"/>
              <a:gd name="connsiteY1759" fmla="*/ 546795 h 647510"/>
              <a:gd name="connsiteX1760" fmla="*/ 13010 w 878828"/>
              <a:gd name="connsiteY1760" fmla="*/ 545882 h 647510"/>
              <a:gd name="connsiteX1761" fmla="*/ 13236 w 878828"/>
              <a:gd name="connsiteY1761" fmla="*/ 545882 h 647510"/>
              <a:gd name="connsiteX1762" fmla="*/ 13010 w 878828"/>
              <a:gd name="connsiteY1762" fmla="*/ 544943 h 647510"/>
              <a:gd name="connsiteX1763" fmla="*/ 12559 w 878828"/>
              <a:gd name="connsiteY1763" fmla="*/ 544656 h 647510"/>
              <a:gd name="connsiteX1764" fmla="*/ 12334 w 878828"/>
              <a:gd name="connsiteY1764" fmla="*/ 544343 h 647510"/>
              <a:gd name="connsiteX1765" fmla="*/ 12334 w 878828"/>
              <a:gd name="connsiteY1765" fmla="*/ 544030 h 647510"/>
              <a:gd name="connsiteX1766" fmla="*/ 11883 w 878828"/>
              <a:gd name="connsiteY1766" fmla="*/ 543117 h 647510"/>
              <a:gd name="connsiteX1767" fmla="*/ 11883 w 878828"/>
              <a:gd name="connsiteY1767" fmla="*/ 542491 h 647510"/>
              <a:gd name="connsiteX1768" fmla="*/ 11657 w 878828"/>
              <a:gd name="connsiteY1768" fmla="*/ 541891 h 647510"/>
              <a:gd name="connsiteX1769" fmla="*/ 11433 w 878828"/>
              <a:gd name="connsiteY1769" fmla="*/ 541578 h 647510"/>
              <a:gd name="connsiteX1770" fmla="*/ 11206 w 878828"/>
              <a:gd name="connsiteY1770" fmla="*/ 540952 h 647510"/>
              <a:gd name="connsiteX1771" fmla="*/ 10982 w 878828"/>
              <a:gd name="connsiteY1771" fmla="*/ 540665 h 647510"/>
              <a:gd name="connsiteX1772" fmla="*/ 10982 w 878828"/>
              <a:gd name="connsiteY1772" fmla="*/ 540039 h 647510"/>
              <a:gd name="connsiteX1773" fmla="*/ 10304 w 878828"/>
              <a:gd name="connsiteY1773" fmla="*/ 538813 h 647510"/>
              <a:gd name="connsiteX1774" fmla="*/ 9853 w 878828"/>
              <a:gd name="connsiteY1774" fmla="*/ 538187 h 647510"/>
              <a:gd name="connsiteX1775" fmla="*/ 9402 w 878828"/>
              <a:gd name="connsiteY1775" fmla="*/ 538187 h 647510"/>
              <a:gd name="connsiteX1776" fmla="*/ 8273 w 878828"/>
              <a:gd name="connsiteY1776" fmla="*/ 537274 h 647510"/>
              <a:gd name="connsiteX1777" fmla="*/ 7598 w 878828"/>
              <a:gd name="connsiteY1777" fmla="*/ 537587 h 647510"/>
              <a:gd name="connsiteX1778" fmla="*/ 7598 w 878828"/>
              <a:gd name="connsiteY1778" fmla="*/ 537900 h 647510"/>
              <a:gd name="connsiteX1779" fmla="*/ 7147 w 878828"/>
              <a:gd name="connsiteY1779" fmla="*/ 537587 h 647510"/>
              <a:gd name="connsiteX1780" fmla="*/ 6920 w 878828"/>
              <a:gd name="connsiteY1780" fmla="*/ 537587 h 647510"/>
              <a:gd name="connsiteX1781" fmla="*/ 6920 w 878828"/>
              <a:gd name="connsiteY1781" fmla="*/ 538187 h 647510"/>
              <a:gd name="connsiteX1782" fmla="*/ 6469 w 878828"/>
              <a:gd name="connsiteY1782" fmla="*/ 538187 h 647510"/>
              <a:gd name="connsiteX1783" fmla="*/ 6245 w 878828"/>
              <a:gd name="connsiteY1783" fmla="*/ 538500 h 647510"/>
              <a:gd name="connsiteX1784" fmla="*/ 6018 w 878828"/>
              <a:gd name="connsiteY1784" fmla="*/ 538813 h 647510"/>
              <a:gd name="connsiteX1785" fmla="*/ 5794 w 878828"/>
              <a:gd name="connsiteY1785" fmla="*/ 538187 h 647510"/>
              <a:gd name="connsiteX1786" fmla="*/ 5794 w 878828"/>
              <a:gd name="connsiteY1786" fmla="*/ 536961 h 647510"/>
              <a:gd name="connsiteX1787" fmla="*/ 6018 w 878828"/>
              <a:gd name="connsiteY1787" fmla="*/ 536674 h 647510"/>
              <a:gd name="connsiteX1788" fmla="*/ 5567 w 878828"/>
              <a:gd name="connsiteY1788" fmla="*/ 535422 h 647510"/>
              <a:gd name="connsiteX1789" fmla="*/ 5117 w 878828"/>
              <a:gd name="connsiteY1789" fmla="*/ 532970 h 647510"/>
              <a:gd name="connsiteX1790" fmla="*/ 4892 w 878828"/>
              <a:gd name="connsiteY1790" fmla="*/ 530204 h 647510"/>
              <a:gd name="connsiteX1791" fmla="*/ 3990 w 878828"/>
              <a:gd name="connsiteY1791" fmla="*/ 527753 h 647510"/>
              <a:gd name="connsiteX1792" fmla="*/ 3539 w 878828"/>
              <a:gd name="connsiteY1792" fmla="*/ 526526 h 647510"/>
              <a:gd name="connsiteX1793" fmla="*/ 2637 w 878828"/>
              <a:gd name="connsiteY1793" fmla="*/ 525274 h 647510"/>
              <a:gd name="connsiteX1794" fmla="*/ 1736 w 878828"/>
              <a:gd name="connsiteY1794" fmla="*/ 524361 h 647510"/>
              <a:gd name="connsiteX1795" fmla="*/ 1058 w 878828"/>
              <a:gd name="connsiteY1795" fmla="*/ 523735 h 647510"/>
              <a:gd name="connsiteX1796" fmla="*/ 380 w 878828"/>
              <a:gd name="connsiteY1796" fmla="*/ 523735 h 647510"/>
              <a:gd name="connsiteX1797" fmla="*/ 156 w 878828"/>
              <a:gd name="connsiteY1797" fmla="*/ 523448 h 647510"/>
              <a:gd name="connsiteX1798" fmla="*/ 380 w 878828"/>
              <a:gd name="connsiteY1798" fmla="*/ 522822 h 647510"/>
              <a:gd name="connsiteX1799" fmla="*/ 380 w 878828"/>
              <a:gd name="connsiteY1799" fmla="*/ 522822 h 64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Lst>
            <a:rect l="l" t="t" r="r" b="b"/>
            <a:pathLst>
              <a:path w="878828" h="647510">
                <a:moveTo>
                  <a:pt x="380" y="522822"/>
                </a:moveTo>
                <a:lnTo>
                  <a:pt x="834" y="523135"/>
                </a:lnTo>
                <a:lnTo>
                  <a:pt x="1285" y="523135"/>
                </a:lnTo>
                <a:lnTo>
                  <a:pt x="1736" y="522822"/>
                </a:lnTo>
                <a:lnTo>
                  <a:pt x="1960" y="522196"/>
                </a:lnTo>
                <a:lnTo>
                  <a:pt x="2187" y="521596"/>
                </a:lnTo>
                <a:lnTo>
                  <a:pt x="2637" y="521283"/>
                </a:lnTo>
                <a:lnTo>
                  <a:pt x="2637" y="520657"/>
                </a:lnTo>
                <a:lnTo>
                  <a:pt x="3088" y="520370"/>
                </a:lnTo>
                <a:lnTo>
                  <a:pt x="3539" y="519431"/>
                </a:lnTo>
                <a:lnTo>
                  <a:pt x="3764" y="518518"/>
                </a:lnTo>
                <a:lnTo>
                  <a:pt x="3539" y="518205"/>
                </a:lnTo>
                <a:lnTo>
                  <a:pt x="3764" y="517579"/>
                </a:lnTo>
                <a:lnTo>
                  <a:pt x="4215" y="517579"/>
                </a:lnTo>
                <a:lnTo>
                  <a:pt x="4441" y="516979"/>
                </a:lnTo>
                <a:lnTo>
                  <a:pt x="4666" y="516979"/>
                </a:lnTo>
                <a:lnTo>
                  <a:pt x="7371" y="511423"/>
                </a:lnTo>
                <a:lnTo>
                  <a:pt x="9402" y="506180"/>
                </a:lnTo>
                <a:lnTo>
                  <a:pt x="9629" y="505867"/>
                </a:lnTo>
                <a:lnTo>
                  <a:pt x="11433" y="500336"/>
                </a:lnTo>
                <a:lnTo>
                  <a:pt x="12334" y="497858"/>
                </a:lnTo>
                <a:lnTo>
                  <a:pt x="13010" y="495093"/>
                </a:lnTo>
                <a:lnTo>
                  <a:pt x="13236" y="494467"/>
                </a:lnTo>
                <a:lnTo>
                  <a:pt x="14363" y="488598"/>
                </a:lnTo>
                <a:lnTo>
                  <a:pt x="14589" y="487059"/>
                </a:lnTo>
                <a:lnTo>
                  <a:pt x="14363" y="486433"/>
                </a:lnTo>
                <a:lnTo>
                  <a:pt x="14589" y="485806"/>
                </a:lnTo>
                <a:lnTo>
                  <a:pt x="14589" y="485493"/>
                </a:lnTo>
                <a:lnTo>
                  <a:pt x="14813" y="484581"/>
                </a:lnTo>
                <a:lnTo>
                  <a:pt x="14363" y="483641"/>
                </a:lnTo>
                <a:lnTo>
                  <a:pt x="14589" y="483042"/>
                </a:lnTo>
                <a:lnTo>
                  <a:pt x="14589" y="482729"/>
                </a:lnTo>
                <a:lnTo>
                  <a:pt x="14589" y="482416"/>
                </a:lnTo>
                <a:lnTo>
                  <a:pt x="14138" y="482103"/>
                </a:lnTo>
                <a:lnTo>
                  <a:pt x="14589" y="481789"/>
                </a:lnTo>
                <a:lnTo>
                  <a:pt x="15040" y="481189"/>
                </a:lnTo>
                <a:lnTo>
                  <a:pt x="15264" y="480876"/>
                </a:lnTo>
                <a:lnTo>
                  <a:pt x="15491" y="480563"/>
                </a:lnTo>
                <a:lnTo>
                  <a:pt x="15715" y="480250"/>
                </a:lnTo>
                <a:lnTo>
                  <a:pt x="18197" y="471590"/>
                </a:lnTo>
                <a:lnTo>
                  <a:pt x="18875" y="467886"/>
                </a:lnTo>
                <a:lnTo>
                  <a:pt x="18648" y="466321"/>
                </a:lnTo>
                <a:lnTo>
                  <a:pt x="18648" y="465694"/>
                </a:lnTo>
                <a:lnTo>
                  <a:pt x="20228" y="458886"/>
                </a:lnTo>
                <a:lnTo>
                  <a:pt x="20001" y="458573"/>
                </a:lnTo>
                <a:lnTo>
                  <a:pt x="19777" y="457947"/>
                </a:lnTo>
                <a:lnTo>
                  <a:pt x="19550" y="455782"/>
                </a:lnTo>
                <a:lnTo>
                  <a:pt x="18875" y="454556"/>
                </a:lnTo>
                <a:lnTo>
                  <a:pt x="18875" y="454243"/>
                </a:lnTo>
                <a:lnTo>
                  <a:pt x="18197" y="454243"/>
                </a:lnTo>
                <a:lnTo>
                  <a:pt x="17970" y="453617"/>
                </a:lnTo>
                <a:lnTo>
                  <a:pt x="18875" y="452078"/>
                </a:lnTo>
                <a:lnTo>
                  <a:pt x="19326" y="451139"/>
                </a:lnTo>
                <a:lnTo>
                  <a:pt x="19550" y="450512"/>
                </a:lnTo>
                <a:lnTo>
                  <a:pt x="19777" y="450512"/>
                </a:lnTo>
                <a:lnTo>
                  <a:pt x="20001" y="449573"/>
                </a:lnTo>
                <a:lnTo>
                  <a:pt x="20679" y="449286"/>
                </a:lnTo>
                <a:lnTo>
                  <a:pt x="21130" y="448660"/>
                </a:lnTo>
                <a:lnTo>
                  <a:pt x="23384" y="448034"/>
                </a:lnTo>
                <a:lnTo>
                  <a:pt x="24510" y="446782"/>
                </a:lnTo>
                <a:lnTo>
                  <a:pt x="25863" y="444617"/>
                </a:lnTo>
                <a:lnTo>
                  <a:pt x="27443" y="441200"/>
                </a:lnTo>
                <a:lnTo>
                  <a:pt x="30600" y="434052"/>
                </a:lnTo>
                <a:lnTo>
                  <a:pt x="31277" y="431887"/>
                </a:lnTo>
                <a:lnTo>
                  <a:pt x="31502" y="431574"/>
                </a:lnTo>
                <a:lnTo>
                  <a:pt x="33983" y="424427"/>
                </a:lnTo>
                <a:lnTo>
                  <a:pt x="36465" y="415401"/>
                </a:lnTo>
                <a:lnTo>
                  <a:pt x="37818" y="407915"/>
                </a:lnTo>
                <a:lnTo>
                  <a:pt x="38493" y="405410"/>
                </a:lnTo>
                <a:lnTo>
                  <a:pt x="38720" y="401680"/>
                </a:lnTo>
                <a:lnTo>
                  <a:pt x="38944" y="401367"/>
                </a:lnTo>
                <a:lnTo>
                  <a:pt x="38944" y="400741"/>
                </a:lnTo>
                <a:lnTo>
                  <a:pt x="39171" y="399802"/>
                </a:lnTo>
                <a:lnTo>
                  <a:pt x="39171" y="399176"/>
                </a:lnTo>
                <a:lnTo>
                  <a:pt x="39171" y="398550"/>
                </a:lnTo>
                <a:lnTo>
                  <a:pt x="39846" y="396385"/>
                </a:lnTo>
                <a:lnTo>
                  <a:pt x="40748" y="393880"/>
                </a:lnTo>
                <a:lnTo>
                  <a:pt x="40523" y="393567"/>
                </a:lnTo>
                <a:lnTo>
                  <a:pt x="42327" y="384516"/>
                </a:lnTo>
                <a:lnTo>
                  <a:pt x="43453" y="378255"/>
                </a:lnTo>
                <a:lnTo>
                  <a:pt x="43904" y="374812"/>
                </a:lnTo>
                <a:lnTo>
                  <a:pt x="44355" y="370116"/>
                </a:lnTo>
                <a:lnTo>
                  <a:pt x="45260" y="362917"/>
                </a:lnTo>
                <a:lnTo>
                  <a:pt x="45935" y="355717"/>
                </a:lnTo>
                <a:lnTo>
                  <a:pt x="46613" y="350057"/>
                </a:lnTo>
                <a:lnTo>
                  <a:pt x="46837" y="347552"/>
                </a:lnTo>
                <a:lnTo>
                  <a:pt x="46837" y="346926"/>
                </a:lnTo>
                <a:lnTo>
                  <a:pt x="46837" y="345987"/>
                </a:lnTo>
                <a:lnTo>
                  <a:pt x="47064" y="343170"/>
                </a:lnTo>
                <a:lnTo>
                  <a:pt x="47515" y="339387"/>
                </a:lnTo>
                <a:lnTo>
                  <a:pt x="47966" y="335631"/>
                </a:lnTo>
                <a:lnTo>
                  <a:pt x="48190" y="333414"/>
                </a:lnTo>
                <a:lnTo>
                  <a:pt x="47966" y="332788"/>
                </a:lnTo>
                <a:lnTo>
                  <a:pt x="48190" y="332161"/>
                </a:lnTo>
                <a:lnTo>
                  <a:pt x="48190" y="331848"/>
                </a:lnTo>
                <a:lnTo>
                  <a:pt x="47966" y="331535"/>
                </a:lnTo>
                <a:lnTo>
                  <a:pt x="47739" y="331222"/>
                </a:lnTo>
                <a:lnTo>
                  <a:pt x="47966" y="330596"/>
                </a:lnTo>
                <a:lnTo>
                  <a:pt x="48190" y="329344"/>
                </a:lnTo>
                <a:lnTo>
                  <a:pt x="47966" y="329031"/>
                </a:lnTo>
                <a:lnTo>
                  <a:pt x="47739" y="328718"/>
                </a:lnTo>
                <a:lnTo>
                  <a:pt x="47739" y="328405"/>
                </a:lnTo>
                <a:lnTo>
                  <a:pt x="47966" y="328092"/>
                </a:lnTo>
                <a:lnTo>
                  <a:pt x="48417" y="328092"/>
                </a:lnTo>
                <a:lnTo>
                  <a:pt x="48868" y="323684"/>
                </a:lnTo>
                <a:lnTo>
                  <a:pt x="49092" y="321466"/>
                </a:lnTo>
                <a:lnTo>
                  <a:pt x="49092" y="320840"/>
                </a:lnTo>
                <a:lnTo>
                  <a:pt x="49319" y="319588"/>
                </a:lnTo>
                <a:lnTo>
                  <a:pt x="49092" y="318336"/>
                </a:lnTo>
                <a:lnTo>
                  <a:pt x="49319" y="316745"/>
                </a:lnTo>
                <a:lnTo>
                  <a:pt x="49319" y="316119"/>
                </a:lnTo>
                <a:lnTo>
                  <a:pt x="49543" y="313928"/>
                </a:lnTo>
                <a:lnTo>
                  <a:pt x="49319" y="312649"/>
                </a:lnTo>
                <a:lnTo>
                  <a:pt x="49092" y="312336"/>
                </a:lnTo>
                <a:lnTo>
                  <a:pt x="49319" y="311710"/>
                </a:lnTo>
                <a:lnTo>
                  <a:pt x="49543" y="310771"/>
                </a:lnTo>
                <a:lnTo>
                  <a:pt x="49543" y="310145"/>
                </a:lnTo>
                <a:lnTo>
                  <a:pt x="49770" y="309519"/>
                </a:lnTo>
                <a:lnTo>
                  <a:pt x="49770" y="308554"/>
                </a:lnTo>
                <a:lnTo>
                  <a:pt x="49092" y="308241"/>
                </a:lnTo>
                <a:lnTo>
                  <a:pt x="49092" y="307928"/>
                </a:lnTo>
                <a:lnTo>
                  <a:pt x="49319" y="307615"/>
                </a:lnTo>
                <a:lnTo>
                  <a:pt x="49543" y="306989"/>
                </a:lnTo>
                <a:lnTo>
                  <a:pt x="49543" y="306676"/>
                </a:lnTo>
                <a:lnTo>
                  <a:pt x="49092" y="306050"/>
                </a:lnTo>
                <a:lnTo>
                  <a:pt x="49319" y="305737"/>
                </a:lnTo>
                <a:lnTo>
                  <a:pt x="49319" y="305397"/>
                </a:lnTo>
                <a:lnTo>
                  <a:pt x="49319" y="305084"/>
                </a:lnTo>
                <a:lnTo>
                  <a:pt x="49543" y="304771"/>
                </a:lnTo>
                <a:lnTo>
                  <a:pt x="49543" y="304458"/>
                </a:lnTo>
                <a:lnTo>
                  <a:pt x="49770" y="303519"/>
                </a:lnTo>
                <a:lnTo>
                  <a:pt x="49994" y="302580"/>
                </a:lnTo>
                <a:lnTo>
                  <a:pt x="49770" y="301928"/>
                </a:lnTo>
                <a:lnTo>
                  <a:pt x="49770" y="301302"/>
                </a:lnTo>
                <a:lnTo>
                  <a:pt x="49994" y="300676"/>
                </a:lnTo>
                <a:lnTo>
                  <a:pt x="50220" y="300363"/>
                </a:lnTo>
                <a:lnTo>
                  <a:pt x="50671" y="299424"/>
                </a:lnTo>
                <a:lnTo>
                  <a:pt x="51573" y="293424"/>
                </a:lnTo>
                <a:lnTo>
                  <a:pt x="51798" y="290894"/>
                </a:lnTo>
                <a:lnTo>
                  <a:pt x="52249" y="288364"/>
                </a:lnTo>
                <a:lnTo>
                  <a:pt x="52249" y="288051"/>
                </a:lnTo>
                <a:lnTo>
                  <a:pt x="52475" y="286147"/>
                </a:lnTo>
                <a:lnTo>
                  <a:pt x="52475" y="285833"/>
                </a:lnTo>
                <a:lnTo>
                  <a:pt x="52475" y="284894"/>
                </a:lnTo>
                <a:lnTo>
                  <a:pt x="52475" y="284268"/>
                </a:lnTo>
                <a:lnTo>
                  <a:pt x="52475" y="282990"/>
                </a:lnTo>
                <a:lnTo>
                  <a:pt x="52475" y="282364"/>
                </a:lnTo>
                <a:lnTo>
                  <a:pt x="52699" y="279521"/>
                </a:lnTo>
                <a:lnTo>
                  <a:pt x="52699" y="277303"/>
                </a:lnTo>
                <a:lnTo>
                  <a:pt x="52699" y="276990"/>
                </a:lnTo>
                <a:lnTo>
                  <a:pt x="52475" y="275712"/>
                </a:lnTo>
                <a:lnTo>
                  <a:pt x="52475" y="273834"/>
                </a:lnTo>
                <a:lnTo>
                  <a:pt x="52699" y="273521"/>
                </a:lnTo>
                <a:lnTo>
                  <a:pt x="52926" y="271930"/>
                </a:lnTo>
                <a:lnTo>
                  <a:pt x="52926" y="271617"/>
                </a:lnTo>
                <a:lnTo>
                  <a:pt x="53150" y="270338"/>
                </a:lnTo>
                <a:lnTo>
                  <a:pt x="53150" y="270025"/>
                </a:lnTo>
                <a:lnTo>
                  <a:pt x="53377" y="269086"/>
                </a:lnTo>
                <a:lnTo>
                  <a:pt x="53828" y="264652"/>
                </a:lnTo>
                <a:lnTo>
                  <a:pt x="54055" y="263686"/>
                </a:lnTo>
                <a:lnTo>
                  <a:pt x="54055" y="262747"/>
                </a:lnTo>
                <a:lnTo>
                  <a:pt x="54279" y="259904"/>
                </a:lnTo>
                <a:lnTo>
                  <a:pt x="54506" y="259252"/>
                </a:lnTo>
                <a:lnTo>
                  <a:pt x="54506" y="258939"/>
                </a:lnTo>
                <a:lnTo>
                  <a:pt x="54506" y="258626"/>
                </a:lnTo>
                <a:lnTo>
                  <a:pt x="54279" y="257348"/>
                </a:lnTo>
                <a:lnTo>
                  <a:pt x="54279" y="256722"/>
                </a:lnTo>
                <a:lnTo>
                  <a:pt x="54055" y="256409"/>
                </a:lnTo>
                <a:lnTo>
                  <a:pt x="54279" y="256096"/>
                </a:lnTo>
                <a:lnTo>
                  <a:pt x="54279" y="255783"/>
                </a:lnTo>
                <a:lnTo>
                  <a:pt x="54506" y="255131"/>
                </a:lnTo>
                <a:lnTo>
                  <a:pt x="54506" y="254818"/>
                </a:lnTo>
                <a:lnTo>
                  <a:pt x="54279" y="254191"/>
                </a:lnTo>
                <a:lnTo>
                  <a:pt x="54506" y="253565"/>
                </a:lnTo>
                <a:lnTo>
                  <a:pt x="54730" y="252600"/>
                </a:lnTo>
                <a:lnTo>
                  <a:pt x="54957" y="251974"/>
                </a:lnTo>
                <a:lnTo>
                  <a:pt x="55408" y="249418"/>
                </a:lnTo>
                <a:lnTo>
                  <a:pt x="55181" y="247853"/>
                </a:lnTo>
                <a:lnTo>
                  <a:pt x="54957" y="247513"/>
                </a:lnTo>
                <a:lnTo>
                  <a:pt x="54730" y="247513"/>
                </a:lnTo>
                <a:lnTo>
                  <a:pt x="54506" y="247513"/>
                </a:lnTo>
                <a:lnTo>
                  <a:pt x="53601" y="247200"/>
                </a:lnTo>
                <a:lnTo>
                  <a:pt x="53150" y="246887"/>
                </a:lnTo>
                <a:lnTo>
                  <a:pt x="53150" y="246574"/>
                </a:lnTo>
                <a:lnTo>
                  <a:pt x="53828" y="246574"/>
                </a:lnTo>
                <a:lnTo>
                  <a:pt x="54279" y="245948"/>
                </a:lnTo>
                <a:lnTo>
                  <a:pt x="54506" y="244670"/>
                </a:lnTo>
                <a:lnTo>
                  <a:pt x="54506" y="244044"/>
                </a:lnTo>
                <a:lnTo>
                  <a:pt x="54730" y="242766"/>
                </a:lnTo>
                <a:lnTo>
                  <a:pt x="55181" y="241174"/>
                </a:lnTo>
                <a:lnTo>
                  <a:pt x="55181" y="240861"/>
                </a:lnTo>
                <a:lnTo>
                  <a:pt x="55408" y="237992"/>
                </a:lnTo>
                <a:lnTo>
                  <a:pt x="55408" y="237053"/>
                </a:lnTo>
                <a:lnTo>
                  <a:pt x="55181" y="236401"/>
                </a:lnTo>
                <a:lnTo>
                  <a:pt x="54957" y="236401"/>
                </a:lnTo>
                <a:lnTo>
                  <a:pt x="54730" y="236088"/>
                </a:lnTo>
                <a:lnTo>
                  <a:pt x="54730" y="235775"/>
                </a:lnTo>
                <a:lnTo>
                  <a:pt x="54730" y="235149"/>
                </a:lnTo>
                <a:lnTo>
                  <a:pt x="54279" y="234184"/>
                </a:lnTo>
                <a:lnTo>
                  <a:pt x="54279" y="233871"/>
                </a:lnTo>
                <a:lnTo>
                  <a:pt x="54506" y="233558"/>
                </a:lnTo>
                <a:lnTo>
                  <a:pt x="54055" y="232905"/>
                </a:lnTo>
                <a:lnTo>
                  <a:pt x="53377" y="232279"/>
                </a:lnTo>
                <a:lnTo>
                  <a:pt x="53601" y="231653"/>
                </a:lnTo>
                <a:lnTo>
                  <a:pt x="53601" y="231314"/>
                </a:lnTo>
                <a:lnTo>
                  <a:pt x="53601" y="231001"/>
                </a:lnTo>
                <a:lnTo>
                  <a:pt x="53601" y="229749"/>
                </a:lnTo>
                <a:lnTo>
                  <a:pt x="53828" y="229410"/>
                </a:lnTo>
                <a:lnTo>
                  <a:pt x="53828" y="228784"/>
                </a:lnTo>
                <a:lnTo>
                  <a:pt x="53601" y="228158"/>
                </a:lnTo>
                <a:lnTo>
                  <a:pt x="54279" y="227506"/>
                </a:lnTo>
                <a:lnTo>
                  <a:pt x="54279" y="227193"/>
                </a:lnTo>
                <a:lnTo>
                  <a:pt x="54730" y="227193"/>
                </a:lnTo>
                <a:lnTo>
                  <a:pt x="54730" y="226566"/>
                </a:lnTo>
                <a:lnTo>
                  <a:pt x="54730" y="226227"/>
                </a:lnTo>
                <a:lnTo>
                  <a:pt x="54279" y="225914"/>
                </a:lnTo>
                <a:lnTo>
                  <a:pt x="54279" y="225288"/>
                </a:lnTo>
                <a:lnTo>
                  <a:pt x="54279" y="224975"/>
                </a:lnTo>
                <a:lnTo>
                  <a:pt x="54279" y="224323"/>
                </a:lnTo>
                <a:lnTo>
                  <a:pt x="54279" y="224010"/>
                </a:lnTo>
                <a:lnTo>
                  <a:pt x="54506" y="223384"/>
                </a:lnTo>
                <a:lnTo>
                  <a:pt x="54957" y="222732"/>
                </a:lnTo>
                <a:lnTo>
                  <a:pt x="55181" y="222419"/>
                </a:lnTo>
                <a:lnTo>
                  <a:pt x="55859" y="222106"/>
                </a:lnTo>
                <a:lnTo>
                  <a:pt x="56310" y="220202"/>
                </a:lnTo>
                <a:lnTo>
                  <a:pt x="56761" y="218924"/>
                </a:lnTo>
                <a:lnTo>
                  <a:pt x="58114" y="212558"/>
                </a:lnTo>
                <a:lnTo>
                  <a:pt x="58789" y="208411"/>
                </a:lnTo>
                <a:lnTo>
                  <a:pt x="59016" y="208411"/>
                </a:lnTo>
                <a:lnTo>
                  <a:pt x="58789" y="207759"/>
                </a:lnTo>
                <a:lnTo>
                  <a:pt x="58789" y="207133"/>
                </a:lnTo>
                <a:lnTo>
                  <a:pt x="59016" y="206168"/>
                </a:lnTo>
                <a:lnTo>
                  <a:pt x="59016" y="205229"/>
                </a:lnTo>
                <a:lnTo>
                  <a:pt x="59016" y="204889"/>
                </a:lnTo>
                <a:lnTo>
                  <a:pt x="59466" y="202985"/>
                </a:lnTo>
                <a:lnTo>
                  <a:pt x="59691" y="201081"/>
                </a:lnTo>
                <a:lnTo>
                  <a:pt x="59917" y="200116"/>
                </a:lnTo>
                <a:lnTo>
                  <a:pt x="60142" y="199150"/>
                </a:lnTo>
                <a:lnTo>
                  <a:pt x="60142" y="198211"/>
                </a:lnTo>
                <a:lnTo>
                  <a:pt x="60368" y="197246"/>
                </a:lnTo>
                <a:lnTo>
                  <a:pt x="60593" y="195003"/>
                </a:lnTo>
                <a:lnTo>
                  <a:pt x="60593" y="194690"/>
                </a:lnTo>
                <a:lnTo>
                  <a:pt x="60593" y="193725"/>
                </a:lnTo>
                <a:lnTo>
                  <a:pt x="60368" y="193412"/>
                </a:lnTo>
                <a:lnTo>
                  <a:pt x="60368" y="192446"/>
                </a:lnTo>
                <a:lnTo>
                  <a:pt x="60368" y="192133"/>
                </a:lnTo>
                <a:lnTo>
                  <a:pt x="60593" y="191820"/>
                </a:lnTo>
                <a:lnTo>
                  <a:pt x="61044" y="191507"/>
                </a:lnTo>
                <a:lnTo>
                  <a:pt x="61044" y="190855"/>
                </a:lnTo>
                <a:lnTo>
                  <a:pt x="60593" y="190542"/>
                </a:lnTo>
                <a:lnTo>
                  <a:pt x="60593" y="190229"/>
                </a:lnTo>
                <a:lnTo>
                  <a:pt x="59917" y="189890"/>
                </a:lnTo>
                <a:lnTo>
                  <a:pt x="59691" y="189577"/>
                </a:lnTo>
                <a:lnTo>
                  <a:pt x="59917" y="187334"/>
                </a:lnTo>
                <a:lnTo>
                  <a:pt x="60368" y="185429"/>
                </a:lnTo>
                <a:lnTo>
                  <a:pt x="61044" y="184464"/>
                </a:lnTo>
                <a:lnTo>
                  <a:pt x="61946" y="183499"/>
                </a:lnTo>
                <a:lnTo>
                  <a:pt x="62850" y="182873"/>
                </a:lnTo>
                <a:lnTo>
                  <a:pt x="63074" y="181908"/>
                </a:lnTo>
                <a:lnTo>
                  <a:pt x="64203" y="176143"/>
                </a:lnTo>
                <a:lnTo>
                  <a:pt x="64203" y="175517"/>
                </a:lnTo>
                <a:lnTo>
                  <a:pt x="64427" y="174865"/>
                </a:lnTo>
                <a:lnTo>
                  <a:pt x="64654" y="172960"/>
                </a:lnTo>
                <a:lnTo>
                  <a:pt x="64878" y="170717"/>
                </a:lnTo>
                <a:lnTo>
                  <a:pt x="65105" y="167195"/>
                </a:lnTo>
                <a:lnTo>
                  <a:pt x="65105" y="166543"/>
                </a:lnTo>
                <a:lnTo>
                  <a:pt x="65105" y="166230"/>
                </a:lnTo>
                <a:lnTo>
                  <a:pt x="64654" y="163987"/>
                </a:lnTo>
                <a:lnTo>
                  <a:pt x="64203" y="163674"/>
                </a:lnTo>
                <a:lnTo>
                  <a:pt x="64654" y="162396"/>
                </a:lnTo>
                <a:lnTo>
                  <a:pt x="64878" y="161430"/>
                </a:lnTo>
                <a:lnTo>
                  <a:pt x="65556" y="155013"/>
                </a:lnTo>
                <a:lnTo>
                  <a:pt x="65780" y="154361"/>
                </a:lnTo>
                <a:lnTo>
                  <a:pt x="65556" y="152118"/>
                </a:lnTo>
                <a:lnTo>
                  <a:pt x="65556" y="148596"/>
                </a:lnTo>
                <a:lnTo>
                  <a:pt x="65105" y="146979"/>
                </a:lnTo>
                <a:lnTo>
                  <a:pt x="64654" y="145388"/>
                </a:lnTo>
                <a:lnTo>
                  <a:pt x="63976" y="145075"/>
                </a:lnTo>
                <a:lnTo>
                  <a:pt x="60819" y="145388"/>
                </a:lnTo>
                <a:lnTo>
                  <a:pt x="60819" y="145075"/>
                </a:lnTo>
                <a:lnTo>
                  <a:pt x="63752" y="143770"/>
                </a:lnTo>
                <a:lnTo>
                  <a:pt x="63976" y="143770"/>
                </a:lnTo>
                <a:lnTo>
                  <a:pt x="64654" y="142805"/>
                </a:lnTo>
                <a:lnTo>
                  <a:pt x="65329" y="138006"/>
                </a:lnTo>
                <a:lnTo>
                  <a:pt x="66007" y="130936"/>
                </a:lnTo>
                <a:lnTo>
                  <a:pt x="65780" y="130284"/>
                </a:lnTo>
                <a:lnTo>
                  <a:pt x="65780" y="129006"/>
                </a:lnTo>
                <a:lnTo>
                  <a:pt x="65556" y="128041"/>
                </a:lnTo>
                <a:lnTo>
                  <a:pt x="64427" y="125458"/>
                </a:lnTo>
                <a:lnTo>
                  <a:pt x="64427" y="125145"/>
                </a:lnTo>
                <a:lnTo>
                  <a:pt x="64654" y="124806"/>
                </a:lnTo>
                <a:lnTo>
                  <a:pt x="64878" y="124493"/>
                </a:lnTo>
                <a:lnTo>
                  <a:pt x="64878" y="123841"/>
                </a:lnTo>
                <a:lnTo>
                  <a:pt x="64878" y="123215"/>
                </a:lnTo>
                <a:lnTo>
                  <a:pt x="64654" y="122876"/>
                </a:lnTo>
                <a:lnTo>
                  <a:pt x="64427" y="122876"/>
                </a:lnTo>
                <a:lnTo>
                  <a:pt x="64203" y="122563"/>
                </a:lnTo>
                <a:lnTo>
                  <a:pt x="63976" y="122250"/>
                </a:lnTo>
                <a:lnTo>
                  <a:pt x="64203" y="121911"/>
                </a:lnTo>
                <a:lnTo>
                  <a:pt x="64878" y="121285"/>
                </a:lnTo>
                <a:lnTo>
                  <a:pt x="65329" y="121285"/>
                </a:lnTo>
                <a:lnTo>
                  <a:pt x="65780" y="120632"/>
                </a:lnTo>
                <a:lnTo>
                  <a:pt x="66231" y="118702"/>
                </a:lnTo>
                <a:lnTo>
                  <a:pt x="66909" y="114513"/>
                </a:lnTo>
                <a:lnTo>
                  <a:pt x="67133" y="113221"/>
                </a:lnTo>
                <a:lnTo>
                  <a:pt x="67133" y="112577"/>
                </a:lnTo>
                <a:lnTo>
                  <a:pt x="67133" y="110644"/>
                </a:lnTo>
                <a:lnTo>
                  <a:pt x="67133" y="110321"/>
                </a:lnTo>
                <a:lnTo>
                  <a:pt x="66909" y="110000"/>
                </a:lnTo>
                <a:lnTo>
                  <a:pt x="66682" y="109676"/>
                </a:lnTo>
                <a:lnTo>
                  <a:pt x="66458" y="109356"/>
                </a:lnTo>
                <a:lnTo>
                  <a:pt x="66909" y="106776"/>
                </a:lnTo>
                <a:lnTo>
                  <a:pt x="67133" y="104840"/>
                </a:lnTo>
                <a:lnTo>
                  <a:pt x="67360" y="102905"/>
                </a:lnTo>
                <a:lnTo>
                  <a:pt x="67584" y="100001"/>
                </a:lnTo>
                <a:lnTo>
                  <a:pt x="67811" y="97742"/>
                </a:lnTo>
                <a:lnTo>
                  <a:pt x="68035" y="96127"/>
                </a:lnTo>
                <a:lnTo>
                  <a:pt x="68035" y="95160"/>
                </a:lnTo>
                <a:lnTo>
                  <a:pt x="68262" y="90960"/>
                </a:lnTo>
                <a:lnTo>
                  <a:pt x="68035" y="88698"/>
                </a:lnTo>
                <a:lnTo>
                  <a:pt x="68035" y="87404"/>
                </a:lnTo>
                <a:lnTo>
                  <a:pt x="67811" y="86437"/>
                </a:lnTo>
                <a:lnTo>
                  <a:pt x="67811" y="85466"/>
                </a:lnTo>
                <a:lnTo>
                  <a:pt x="67811" y="85143"/>
                </a:lnTo>
                <a:lnTo>
                  <a:pt x="67811" y="84819"/>
                </a:lnTo>
                <a:lnTo>
                  <a:pt x="67584" y="84172"/>
                </a:lnTo>
                <a:lnTo>
                  <a:pt x="66909" y="83525"/>
                </a:lnTo>
                <a:lnTo>
                  <a:pt x="66458" y="83202"/>
                </a:lnTo>
                <a:lnTo>
                  <a:pt x="66231" y="82879"/>
                </a:lnTo>
                <a:lnTo>
                  <a:pt x="65780" y="82555"/>
                </a:lnTo>
                <a:lnTo>
                  <a:pt x="64878" y="81264"/>
                </a:lnTo>
                <a:lnTo>
                  <a:pt x="65105" y="80293"/>
                </a:lnTo>
                <a:lnTo>
                  <a:pt x="65329" y="79970"/>
                </a:lnTo>
                <a:lnTo>
                  <a:pt x="65105" y="79647"/>
                </a:lnTo>
                <a:lnTo>
                  <a:pt x="64654" y="79323"/>
                </a:lnTo>
                <a:lnTo>
                  <a:pt x="64203" y="79647"/>
                </a:lnTo>
                <a:lnTo>
                  <a:pt x="63525" y="79647"/>
                </a:lnTo>
                <a:lnTo>
                  <a:pt x="63525" y="78676"/>
                </a:lnTo>
                <a:lnTo>
                  <a:pt x="63976" y="78676"/>
                </a:lnTo>
                <a:lnTo>
                  <a:pt x="63976" y="78029"/>
                </a:lnTo>
                <a:lnTo>
                  <a:pt x="64427" y="77703"/>
                </a:lnTo>
                <a:lnTo>
                  <a:pt x="64427" y="77056"/>
                </a:lnTo>
                <a:lnTo>
                  <a:pt x="64878" y="76733"/>
                </a:lnTo>
                <a:lnTo>
                  <a:pt x="64878" y="76409"/>
                </a:lnTo>
                <a:lnTo>
                  <a:pt x="65105" y="73822"/>
                </a:lnTo>
                <a:lnTo>
                  <a:pt x="65105" y="73175"/>
                </a:lnTo>
                <a:lnTo>
                  <a:pt x="65329" y="72849"/>
                </a:lnTo>
                <a:lnTo>
                  <a:pt x="65780" y="67991"/>
                </a:lnTo>
                <a:lnTo>
                  <a:pt x="65780" y="66372"/>
                </a:lnTo>
                <a:lnTo>
                  <a:pt x="65556" y="64752"/>
                </a:lnTo>
                <a:lnTo>
                  <a:pt x="65556" y="64428"/>
                </a:lnTo>
                <a:lnTo>
                  <a:pt x="65780" y="63781"/>
                </a:lnTo>
                <a:lnTo>
                  <a:pt x="65780" y="62808"/>
                </a:lnTo>
                <a:lnTo>
                  <a:pt x="65556" y="60862"/>
                </a:lnTo>
                <a:lnTo>
                  <a:pt x="65329" y="60539"/>
                </a:lnTo>
                <a:lnTo>
                  <a:pt x="65105" y="60539"/>
                </a:lnTo>
                <a:lnTo>
                  <a:pt x="65329" y="59892"/>
                </a:lnTo>
                <a:lnTo>
                  <a:pt x="65329" y="59242"/>
                </a:lnTo>
                <a:lnTo>
                  <a:pt x="65105" y="56973"/>
                </a:lnTo>
                <a:lnTo>
                  <a:pt x="64878" y="56647"/>
                </a:lnTo>
                <a:lnTo>
                  <a:pt x="64654" y="56647"/>
                </a:lnTo>
                <a:lnTo>
                  <a:pt x="64654" y="55674"/>
                </a:lnTo>
                <a:lnTo>
                  <a:pt x="64427" y="55350"/>
                </a:lnTo>
                <a:lnTo>
                  <a:pt x="63976" y="55350"/>
                </a:lnTo>
                <a:lnTo>
                  <a:pt x="63976" y="54377"/>
                </a:lnTo>
                <a:lnTo>
                  <a:pt x="63976" y="53728"/>
                </a:lnTo>
                <a:lnTo>
                  <a:pt x="63752" y="53404"/>
                </a:lnTo>
                <a:lnTo>
                  <a:pt x="63301" y="53404"/>
                </a:lnTo>
                <a:lnTo>
                  <a:pt x="63525" y="53078"/>
                </a:lnTo>
                <a:lnTo>
                  <a:pt x="63301" y="52755"/>
                </a:lnTo>
                <a:lnTo>
                  <a:pt x="62850" y="52431"/>
                </a:lnTo>
                <a:lnTo>
                  <a:pt x="62396" y="52105"/>
                </a:lnTo>
                <a:lnTo>
                  <a:pt x="62623" y="51456"/>
                </a:lnTo>
                <a:lnTo>
                  <a:pt x="62396" y="50809"/>
                </a:lnTo>
                <a:lnTo>
                  <a:pt x="62850" y="50483"/>
                </a:lnTo>
                <a:lnTo>
                  <a:pt x="63301" y="50159"/>
                </a:lnTo>
                <a:lnTo>
                  <a:pt x="63752" y="49833"/>
                </a:lnTo>
                <a:lnTo>
                  <a:pt x="64427" y="49510"/>
                </a:lnTo>
                <a:lnTo>
                  <a:pt x="64427" y="48860"/>
                </a:lnTo>
                <a:lnTo>
                  <a:pt x="64427" y="48537"/>
                </a:lnTo>
                <a:lnTo>
                  <a:pt x="64427" y="48211"/>
                </a:lnTo>
                <a:lnTo>
                  <a:pt x="64654" y="47887"/>
                </a:lnTo>
                <a:lnTo>
                  <a:pt x="64878" y="47238"/>
                </a:lnTo>
                <a:lnTo>
                  <a:pt x="66231" y="46588"/>
                </a:lnTo>
                <a:lnTo>
                  <a:pt x="66458" y="46588"/>
                </a:lnTo>
                <a:lnTo>
                  <a:pt x="66909" y="46262"/>
                </a:lnTo>
                <a:lnTo>
                  <a:pt x="68035" y="46262"/>
                </a:lnTo>
                <a:lnTo>
                  <a:pt x="68486" y="45939"/>
                </a:lnTo>
                <a:lnTo>
                  <a:pt x="68486" y="45612"/>
                </a:lnTo>
                <a:lnTo>
                  <a:pt x="68937" y="43990"/>
                </a:lnTo>
                <a:lnTo>
                  <a:pt x="69388" y="41066"/>
                </a:lnTo>
                <a:lnTo>
                  <a:pt x="69388" y="40740"/>
                </a:lnTo>
                <a:lnTo>
                  <a:pt x="69388" y="39441"/>
                </a:lnTo>
                <a:lnTo>
                  <a:pt x="69388" y="38142"/>
                </a:lnTo>
                <a:lnTo>
                  <a:pt x="69388" y="37489"/>
                </a:lnTo>
                <a:lnTo>
                  <a:pt x="69388" y="35864"/>
                </a:lnTo>
                <a:lnTo>
                  <a:pt x="69163" y="35215"/>
                </a:lnTo>
                <a:lnTo>
                  <a:pt x="68937" y="31312"/>
                </a:lnTo>
                <a:lnTo>
                  <a:pt x="68035" y="27407"/>
                </a:lnTo>
                <a:lnTo>
                  <a:pt x="68035" y="27081"/>
                </a:lnTo>
                <a:lnTo>
                  <a:pt x="67360" y="24478"/>
                </a:lnTo>
                <a:lnTo>
                  <a:pt x="66007" y="20244"/>
                </a:lnTo>
                <a:lnTo>
                  <a:pt x="65780" y="19595"/>
                </a:lnTo>
                <a:lnTo>
                  <a:pt x="65556" y="19269"/>
                </a:lnTo>
                <a:lnTo>
                  <a:pt x="65556" y="18942"/>
                </a:lnTo>
                <a:lnTo>
                  <a:pt x="64427" y="16010"/>
                </a:lnTo>
                <a:lnTo>
                  <a:pt x="64203" y="15358"/>
                </a:lnTo>
                <a:lnTo>
                  <a:pt x="63074" y="13076"/>
                </a:lnTo>
                <a:lnTo>
                  <a:pt x="61946" y="10467"/>
                </a:lnTo>
                <a:lnTo>
                  <a:pt x="60593" y="7532"/>
                </a:lnTo>
                <a:lnTo>
                  <a:pt x="59240" y="6554"/>
                </a:lnTo>
                <a:lnTo>
                  <a:pt x="60368" y="5576"/>
                </a:lnTo>
                <a:lnTo>
                  <a:pt x="61044" y="5250"/>
                </a:lnTo>
                <a:lnTo>
                  <a:pt x="61721" y="5576"/>
                </a:lnTo>
                <a:lnTo>
                  <a:pt x="61721" y="5902"/>
                </a:lnTo>
                <a:lnTo>
                  <a:pt x="62172" y="6554"/>
                </a:lnTo>
                <a:lnTo>
                  <a:pt x="62850" y="6880"/>
                </a:lnTo>
                <a:lnTo>
                  <a:pt x="62850" y="7532"/>
                </a:lnTo>
                <a:lnTo>
                  <a:pt x="62623" y="7859"/>
                </a:lnTo>
                <a:lnTo>
                  <a:pt x="62172" y="8185"/>
                </a:lnTo>
                <a:lnTo>
                  <a:pt x="62172" y="8511"/>
                </a:lnTo>
                <a:lnTo>
                  <a:pt x="62850" y="9815"/>
                </a:lnTo>
                <a:lnTo>
                  <a:pt x="63074" y="9815"/>
                </a:lnTo>
                <a:lnTo>
                  <a:pt x="63752" y="10141"/>
                </a:lnTo>
                <a:lnTo>
                  <a:pt x="64654" y="9163"/>
                </a:lnTo>
                <a:lnTo>
                  <a:pt x="65780" y="9815"/>
                </a:lnTo>
                <a:lnTo>
                  <a:pt x="66682" y="10141"/>
                </a:lnTo>
                <a:lnTo>
                  <a:pt x="67133" y="10467"/>
                </a:lnTo>
                <a:lnTo>
                  <a:pt x="67360" y="10793"/>
                </a:lnTo>
                <a:lnTo>
                  <a:pt x="69614" y="12424"/>
                </a:lnTo>
                <a:lnTo>
                  <a:pt x="69839" y="12750"/>
                </a:lnTo>
                <a:lnTo>
                  <a:pt x="71869" y="14380"/>
                </a:lnTo>
                <a:lnTo>
                  <a:pt x="72096" y="14706"/>
                </a:lnTo>
                <a:lnTo>
                  <a:pt x="72547" y="15358"/>
                </a:lnTo>
                <a:lnTo>
                  <a:pt x="72320" y="16010"/>
                </a:lnTo>
                <a:lnTo>
                  <a:pt x="73449" y="16662"/>
                </a:lnTo>
                <a:lnTo>
                  <a:pt x="74351" y="16010"/>
                </a:lnTo>
                <a:lnTo>
                  <a:pt x="74802" y="16336"/>
                </a:lnTo>
                <a:lnTo>
                  <a:pt x="75253" y="16989"/>
                </a:lnTo>
                <a:lnTo>
                  <a:pt x="76830" y="17638"/>
                </a:lnTo>
                <a:lnTo>
                  <a:pt x="77057" y="17964"/>
                </a:lnTo>
                <a:lnTo>
                  <a:pt x="77281" y="17964"/>
                </a:lnTo>
                <a:lnTo>
                  <a:pt x="77508" y="17964"/>
                </a:lnTo>
                <a:lnTo>
                  <a:pt x="78183" y="17638"/>
                </a:lnTo>
                <a:lnTo>
                  <a:pt x="78410" y="17638"/>
                </a:lnTo>
                <a:lnTo>
                  <a:pt x="78634" y="17312"/>
                </a:lnTo>
                <a:lnTo>
                  <a:pt x="79085" y="16989"/>
                </a:lnTo>
                <a:lnTo>
                  <a:pt x="79085" y="16336"/>
                </a:lnTo>
                <a:lnTo>
                  <a:pt x="79085" y="16010"/>
                </a:lnTo>
                <a:lnTo>
                  <a:pt x="79085" y="15684"/>
                </a:lnTo>
                <a:lnTo>
                  <a:pt x="78634" y="15684"/>
                </a:lnTo>
                <a:lnTo>
                  <a:pt x="77732" y="15032"/>
                </a:lnTo>
                <a:lnTo>
                  <a:pt x="76830" y="14380"/>
                </a:lnTo>
                <a:lnTo>
                  <a:pt x="76606" y="14054"/>
                </a:lnTo>
                <a:lnTo>
                  <a:pt x="76606" y="13728"/>
                </a:lnTo>
                <a:lnTo>
                  <a:pt x="76155" y="13076"/>
                </a:lnTo>
                <a:lnTo>
                  <a:pt x="76379" y="12750"/>
                </a:lnTo>
                <a:lnTo>
                  <a:pt x="77057" y="12750"/>
                </a:lnTo>
                <a:lnTo>
                  <a:pt x="77281" y="13076"/>
                </a:lnTo>
                <a:lnTo>
                  <a:pt x="77959" y="12750"/>
                </a:lnTo>
                <a:lnTo>
                  <a:pt x="78410" y="12424"/>
                </a:lnTo>
                <a:lnTo>
                  <a:pt x="79085" y="12424"/>
                </a:lnTo>
                <a:lnTo>
                  <a:pt x="80664" y="12750"/>
                </a:lnTo>
                <a:lnTo>
                  <a:pt x="80891" y="12750"/>
                </a:lnTo>
                <a:lnTo>
                  <a:pt x="83597" y="12097"/>
                </a:lnTo>
                <a:lnTo>
                  <a:pt x="84048" y="11771"/>
                </a:lnTo>
                <a:lnTo>
                  <a:pt x="84723" y="11445"/>
                </a:lnTo>
                <a:lnTo>
                  <a:pt x="85174" y="11445"/>
                </a:lnTo>
                <a:lnTo>
                  <a:pt x="86303" y="10467"/>
                </a:lnTo>
                <a:lnTo>
                  <a:pt x="86527" y="10467"/>
                </a:lnTo>
                <a:lnTo>
                  <a:pt x="86978" y="10141"/>
                </a:lnTo>
                <a:lnTo>
                  <a:pt x="87429" y="9489"/>
                </a:lnTo>
                <a:lnTo>
                  <a:pt x="87880" y="9163"/>
                </a:lnTo>
                <a:lnTo>
                  <a:pt x="88782" y="9815"/>
                </a:lnTo>
                <a:lnTo>
                  <a:pt x="89008" y="10141"/>
                </a:lnTo>
                <a:lnTo>
                  <a:pt x="89459" y="10467"/>
                </a:lnTo>
                <a:lnTo>
                  <a:pt x="90361" y="11119"/>
                </a:lnTo>
                <a:lnTo>
                  <a:pt x="91490" y="12097"/>
                </a:lnTo>
                <a:lnTo>
                  <a:pt x="92165" y="13076"/>
                </a:lnTo>
                <a:lnTo>
                  <a:pt x="94871" y="12750"/>
                </a:lnTo>
                <a:lnTo>
                  <a:pt x="96451" y="11771"/>
                </a:lnTo>
                <a:lnTo>
                  <a:pt x="96902" y="11445"/>
                </a:lnTo>
                <a:lnTo>
                  <a:pt x="96902" y="9163"/>
                </a:lnTo>
                <a:lnTo>
                  <a:pt x="97126" y="8837"/>
                </a:lnTo>
                <a:lnTo>
                  <a:pt x="97803" y="8511"/>
                </a:lnTo>
                <a:lnTo>
                  <a:pt x="98481" y="8511"/>
                </a:lnTo>
                <a:lnTo>
                  <a:pt x="99156" y="8837"/>
                </a:lnTo>
                <a:lnTo>
                  <a:pt x="100285" y="9163"/>
                </a:lnTo>
                <a:lnTo>
                  <a:pt x="101638" y="9163"/>
                </a:lnTo>
                <a:lnTo>
                  <a:pt x="102089" y="8837"/>
                </a:lnTo>
                <a:lnTo>
                  <a:pt x="102991" y="8837"/>
                </a:lnTo>
                <a:lnTo>
                  <a:pt x="103442" y="8511"/>
                </a:lnTo>
                <a:lnTo>
                  <a:pt x="104795" y="7206"/>
                </a:lnTo>
                <a:lnTo>
                  <a:pt x="105470" y="7206"/>
                </a:lnTo>
                <a:lnTo>
                  <a:pt x="107050" y="6554"/>
                </a:lnTo>
                <a:lnTo>
                  <a:pt x="109304" y="4269"/>
                </a:lnTo>
                <a:lnTo>
                  <a:pt x="110657" y="3617"/>
                </a:lnTo>
                <a:lnTo>
                  <a:pt x="110657" y="1987"/>
                </a:lnTo>
                <a:lnTo>
                  <a:pt x="111786" y="1661"/>
                </a:lnTo>
                <a:lnTo>
                  <a:pt x="112912" y="1332"/>
                </a:lnTo>
                <a:lnTo>
                  <a:pt x="114041" y="680"/>
                </a:lnTo>
                <a:lnTo>
                  <a:pt x="115845" y="28"/>
                </a:lnTo>
                <a:lnTo>
                  <a:pt x="118099" y="354"/>
                </a:lnTo>
                <a:lnTo>
                  <a:pt x="118550" y="680"/>
                </a:lnTo>
                <a:lnTo>
                  <a:pt x="119228" y="1006"/>
                </a:lnTo>
                <a:lnTo>
                  <a:pt x="119679" y="1661"/>
                </a:lnTo>
                <a:lnTo>
                  <a:pt x="121483" y="3291"/>
                </a:lnTo>
                <a:lnTo>
                  <a:pt x="122836" y="5250"/>
                </a:lnTo>
                <a:lnTo>
                  <a:pt x="123738" y="6554"/>
                </a:lnTo>
                <a:lnTo>
                  <a:pt x="123738" y="7532"/>
                </a:lnTo>
                <a:lnTo>
                  <a:pt x="123287" y="14054"/>
                </a:lnTo>
                <a:lnTo>
                  <a:pt x="124189" y="15032"/>
                </a:lnTo>
                <a:lnTo>
                  <a:pt x="127796" y="18290"/>
                </a:lnTo>
                <a:lnTo>
                  <a:pt x="128925" y="18942"/>
                </a:lnTo>
                <a:lnTo>
                  <a:pt x="129827" y="19595"/>
                </a:lnTo>
                <a:lnTo>
                  <a:pt x="130729" y="19595"/>
                </a:lnTo>
                <a:lnTo>
                  <a:pt x="130953" y="19595"/>
                </a:lnTo>
                <a:lnTo>
                  <a:pt x="132533" y="19921"/>
                </a:lnTo>
                <a:lnTo>
                  <a:pt x="133208" y="19595"/>
                </a:lnTo>
                <a:lnTo>
                  <a:pt x="134112" y="19595"/>
                </a:lnTo>
                <a:lnTo>
                  <a:pt x="137269" y="19921"/>
                </a:lnTo>
                <a:lnTo>
                  <a:pt x="137493" y="19921"/>
                </a:lnTo>
                <a:lnTo>
                  <a:pt x="139748" y="19921"/>
                </a:lnTo>
                <a:lnTo>
                  <a:pt x="142907" y="17964"/>
                </a:lnTo>
                <a:lnTo>
                  <a:pt x="143809" y="17312"/>
                </a:lnTo>
                <a:lnTo>
                  <a:pt x="145162" y="16662"/>
                </a:lnTo>
                <a:lnTo>
                  <a:pt x="146064" y="16336"/>
                </a:lnTo>
                <a:lnTo>
                  <a:pt x="146966" y="15358"/>
                </a:lnTo>
                <a:lnTo>
                  <a:pt x="152153" y="13076"/>
                </a:lnTo>
                <a:lnTo>
                  <a:pt x="157114" y="13402"/>
                </a:lnTo>
                <a:lnTo>
                  <a:pt x="157565" y="13402"/>
                </a:lnTo>
                <a:lnTo>
                  <a:pt x="158691" y="14706"/>
                </a:lnTo>
                <a:lnTo>
                  <a:pt x="162301" y="16989"/>
                </a:lnTo>
                <a:lnTo>
                  <a:pt x="164556" y="18616"/>
                </a:lnTo>
                <a:lnTo>
                  <a:pt x="165682" y="19595"/>
                </a:lnTo>
                <a:lnTo>
                  <a:pt x="166360" y="19921"/>
                </a:lnTo>
                <a:lnTo>
                  <a:pt x="167713" y="20570"/>
                </a:lnTo>
                <a:lnTo>
                  <a:pt x="167713" y="20896"/>
                </a:lnTo>
                <a:lnTo>
                  <a:pt x="169066" y="21222"/>
                </a:lnTo>
                <a:lnTo>
                  <a:pt x="169744" y="21548"/>
                </a:lnTo>
                <a:lnTo>
                  <a:pt x="173802" y="25779"/>
                </a:lnTo>
                <a:lnTo>
                  <a:pt x="174253" y="26106"/>
                </a:lnTo>
                <a:lnTo>
                  <a:pt x="176732" y="27407"/>
                </a:lnTo>
                <a:lnTo>
                  <a:pt x="176959" y="27407"/>
                </a:lnTo>
                <a:lnTo>
                  <a:pt x="177637" y="28059"/>
                </a:lnTo>
                <a:lnTo>
                  <a:pt x="180567" y="29361"/>
                </a:lnTo>
                <a:lnTo>
                  <a:pt x="180567" y="29685"/>
                </a:lnTo>
                <a:lnTo>
                  <a:pt x="182371" y="32937"/>
                </a:lnTo>
                <a:lnTo>
                  <a:pt x="182597" y="32937"/>
                </a:lnTo>
                <a:lnTo>
                  <a:pt x="182822" y="33913"/>
                </a:lnTo>
                <a:lnTo>
                  <a:pt x="182822" y="34239"/>
                </a:lnTo>
                <a:lnTo>
                  <a:pt x="183048" y="35215"/>
                </a:lnTo>
                <a:lnTo>
                  <a:pt x="183273" y="37489"/>
                </a:lnTo>
                <a:lnTo>
                  <a:pt x="183273" y="37815"/>
                </a:lnTo>
                <a:lnTo>
                  <a:pt x="185527" y="40090"/>
                </a:lnTo>
                <a:lnTo>
                  <a:pt x="185754" y="40090"/>
                </a:lnTo>
                <a:lnTo>
                  <a:pt x="187558" y="45289"/>
                </a:lnTo>
                <a:lnTo>
                  <a:pt x="187785" y="45612"/>
                </a:lnTo>
                <a:lnTo>
                  <a:pt x="188236" y="45939"/>
                </a:lnTo>
                <a:lnTo>
                  <a:pt x="190264" y="48537"/>
                </a:lnTo>
                <a:lnTo>
                  <a:pt x="190490" y="49510"/>
                </a:lnTo>
                <a:lnTo>
                  <a:pt x="190490" y="49833"/>
                </a:lnTo>
                <a:lnTo>
                  <a:pt x="191166" y="53078"/>
                </a:lnTo>
                <a:lnTo>
                  <a:pt x="190490" y="56000"/>
                </a:lnTo>
                <a:lnTo>
                  <a:pt x="190715" y="56647"/>
                </a:lnTo>
                <a:lnTo>
                  <a:pt x="190941" y="57296"/>
                </a:lnTo>
                <a:lnTo>
                  <a:pt x="191843" y="60215"/>
                </a:lnTo>
                <a:lnTo>
                  <a:pt x="192068" y="60539"/>
                </a:lnTo>
                <a:lnTo>
                  <a:pt x="192068" y="60862"/>
                </a:lnTo>
                <a:lnTo>
                  <a:pt x="192294" y="61188"/>
                </a:lnTo>
                <a:lnTo>
                  <a:pt x="193420" y="63132"/>
                </a:lnTo>
                <a:lnTo>
                  <a:pt x="193420" y="63781"/>
                </a:lnTo>
                <a:lnTo>
                  <a:pt x="193420" y="64752"/>
                </a:lnTo>
                <a:lnTo>
                  <a:pt x="193420" y="65724"/>
                </a:lnTo>
                <a:lnTo>
                  <a:pt x="193420" y="66698"/>
                </a:lnTo>
                <a:lnTo>
                  <a:pt x="192294" y="69935"/>
                </a:lnTo>
                <a:lnTo>
                  <a:pt x="192294" y="71231"/>
                </a:lnTo>
                <a:lnTo>
                  <a:pt x="192294" y="72202"/>
                </a:lnTo>
                <a:lnTo>
                  <a:pt x="194773" y="76409"/>
                </a:lnTo>
                <a:lnTo>
                  <a:pt x="195000" y="76409"/>
                </a:lnTo>
                <a:lnTo>
                  <a:pt x="195000" y="76733"/>
                </a:lnTo>
                <a:lnTo>
                  <a:pt x="195902" y="79970"/>
                </a:lnTo>
                <a:lnTo>
                  <a:pt x="196129" y="81264"/>
                </a:lnTo>
                <a:lnTo>
                  <a:pt x="196129" y="83849"/>
                </a:lnTo>
                <a:lnTo>
                  <a:pt x="195902" y="84819"/>
                </a:lnTo>
                <a:lnTo>
                  <a:pt x="194773" y="89345"/>
                </a:lnTo>
                <a:lnTo>
                  <a:pt x="194773" y="89989"/>
                </a:lnTo>
                <a:lnTo>
                  <a:pt x="194549" y="92251"/>
                </a:lnTo>
                <a:lnTo>
                  <a:pt x="195678" y="95804"/>
                </a:lnTo>
                <a:lnTo>
                  <a:pt x="195902" y="96127"/>
                </a:lnTo>
                <a:lnTo>
                  <a:pt x="197933" y="97419"/>
                </a:lnTo>
                <a:lnTo>
                  <a:pt x="198608" y="98066"/>
                </a:lnTo>
                <a:lnTo>
                  <a:pt x="201089" y="99033"/>
                </a:lnTo>
                <a:lnTo>
                  <a:pt x="203568" y="100969"/>
                </a:lnTo>
                <a:lnTo>
                  <a:pt x="205375" y="101937"/>
                </a:lnTo>
                <a:lnTo>
                  <a:pt x="208756" y="103228"/>
                </a:lnTo>
                <a:lnTo>
                  <a:pt x="209658" y="103228"/>
                </a:lnTo>
                <a:lnTo>
                  <a:pt x="212590" y="103552"/>
                </a:lnTo>
                <a:lnTo>
                  <a:pt x="213268" y="103552"/>
                </a:lnTo>
                <a:lnTo>
                  <a:pt x="214621" y="103872"/>
                </a:lnTo>
                <a:lnTo>
                  <a:pt x="215072" y="104196"/>
                </a:lnTo>
                <a:lnTo>
                  <a:pt x="215296" y="104196"/>
                </a:lnTo>
                <a:lnTo>
                  <a:pt x="215523" y="104196"/>
                </a:lnTo>
                <a:lnTo>
                  <a:pt x="218679" y="105164"/>
                </a:lnTo>
                <a:lnTo>
                  <a:pt x="218904" y="105164"/>
                </a:lnTo>
                <a:lnTo>
                  <a:pt x="219130" y="105164"/>
                </a:lnTo>
                <a:lnTo>
                  <a:pt x="219355" y="105484"/>
                </a:lnTo>
                <a:lnTo>
                  <a:pt x="221836" y="106452"/>
                </a:lnTo>
                <a:lnTo>
                  <a:pt x="223640" y="107099"/>
                </a:lnTo>
                <a:lnTo>
                  <a:pt x="224769" y="107099"/>
                </a:lnTo>
                <a:lnTo>
                  <a:pt x="225220" y="107420"/>
                </a:lnTo>
                <a:lnTo>
                  <a:pt x="226573" y="108064"/>
                </a:lnTo>
                <a:lnTo>
                  <a:pt x="227024" y="108064"/>
                </a:lnTo>
                <a:lnTo>
                  <a:pt x="227475" y="108388"/>
                </a:lnTo>
                <a:lnTo>
                  <a:pt x="229278" y="110000"/>
                </a:lnTo>
                <a:lnTo>
                  <a:pt x="230631" y="110321"/>
                </a:lnTo>
                <a:lnTo>
                  <a:pt x="231082" y="110321"/>
                </a:lnTo>
                <a:lnTo>
                  <a:pt x="231309" y="110321"/>
                </a:lnTo>
                <a:lnTo>
                  <a:pt x="233337" y="110000"/>
                </a:lnTo>
                <a:lnTo>
                  <a:pt x="234015" y="109676"/>
                </a:lnTo>
                <a:lnTo>
                  <a:pt x="235141" y="109356"/>
                </a:lnTo>
                <a:lnTo>
                  <a:pt x="235592" y="109032"/>
                </a:lnTo>
                <a:lnTo>
                  <a:pt x="236043" y="108711"/>
                </a:lnTo>
                <a:lnTo>
                  <a:pt x="236945" y="108711"/>
                </a:lnTo>
                <a:lnTo>
                  <a:pt x="237396" y="108388"/>
                </a:lnTo>
                <a:lnTo>
                  <a:pt x="238073" y="108711"/>
                </a:lnTo>
                <a:lnTo>
                  <a:pt x="240328" y="109676"/>
                </a:lnTo>
                <a:lnTo>
                  <a:pt x="241457" y="111289"/>
                </a:lnTo>
                <a:lnTo>
                  <a:pt x="241681" y="111612"/>
                </a:lnTo>
                <a:lnTo>
                  <a:pt x="242583" y="112901"/>
                </a:lnTo>
                <a:lnTo>
                  <a:pt x="246642" y="113545"/>
                </a:lnTo>
                <a:lnTo>
                  <a:pt x="249574" y="113545"/>
                </a:lnTo>
                <a:lnTo>
                  <a:pt x="250025" y="113545"/>
                </a:lnTo>
                <a:lnTo>
                  <a:pt x="250476" y="113221"/>
                </a:lnTo>
                <a:lnTo>
                  <a:pt x="251605" y="112901"/>
                </a:lnTo>
                <a:lnTo>
                  <a:pt x="256566" y="110321"/>
                </a:lnTo>
                <a:lnTo>
                  <a:pt x="257016" y="110000"/>
                </a:lnTo>
                <a:lnTo>
                  <a:pt x="258596" y="108388"/>
                </a:lnTo>
                <a:lnTo>
                  <a:pt x="260400" y="107743"/>
                </a:lnTo>
                <a:lnTo>
                  <a:pt x="263330" y="107099"/>
                </a:lnTo>
                <a:lnTo>
                  <a:pt x="264459" y="107420"/>
                </a:lnTo>
                <a:lnTo>
                  <a:pt x="264910" y="107420"/>
                </a:lnTo>
                <a:lnTo>
                  <a:pt x="266262" y="107743"/>
                </a:lnTo>
                <a:lnTo>
                  <a:pt x="267615" y="107420"/>
                </a:lnTo>
                <a:lnTo>
                  <a:pt x="267615" y="107099"/>
                </a:lnTo>
                <a:lnTo>
                  <a:pt x="273705" y="103228"/>
                </a:lnTo>
                <a:lnTo>
                  <a:pt x="276186" y="102581"/>
                </a:lnTo>
                <a:lnTo>
                  <a:pt x="278214" y="102260"/>
                </a:lnTo>
                <a:lnTo>
                  <a:pt x="280469" y="101292"/>
                </a:lnTo>
                <a:lnTo>
                  <a:pt x="280696" y="100969"/>
                </a:lnTo>
                <a:lnTo>
                  <a:pt x="282500" y="99678"/>
                </a:lnTo>
                <a:lnTo>
                  <a:pt x="282724" y="99354"/>
                </a:lnTo>
                <a:lnTo>
                  <a:pt x="283402" y="98066"/>
                </a:lnTo>
                <a:lnTo>
                  <a:pt x="283853" y="97742"/>
                </a:lnTo>
                <a:lnTo>
                  <a:pt x="285656" y="98066"/>
                </a:lnTo>
                <a:lnTo>
                  <a:pt x="287009" y="97095"/>
                </a:lnTo>
                <a:lnTo>
                  <a:pt x="288589" y="96451"/>
                </a:lnTo>
                <a:lnTo>
                  <a:pt x="288813" y="95804"/>
                </a:lnTo>
                <a:lnTo>
                  <a:pt x="289264" y="95160"/>
                </a:lnTo>
                <a:lnTo>
                  <a:pt x="289264" y="93866"/>
                </a:lnTo>
                <a:lnTo>
                  <a:pt x="291970" y="91283"/>
                </a:lnTo>
                <a:lnTo>
                  <a:pt x="292874" y="90313"/>
                </a:lnTo>
                <a:lnTo>
                  <a:pt x="294001" y="89989"/>
                </a:lnTo>
                <a:lnTo>
                  <a:pt x="296031" y="89345"/>
                </a:lnTo>
                <a:lnTo>
                  <a:pt x="298961" y="88051"/>
                </a:lnTo>
                <a:lnTo>
                  <a:pt x="307305" y="90313"/>
                </a:lnTo>
                <a:lnTo>
                  <a:pt x="309787" y="89989"/>
                </a:lnTo>
                <a:lnTo>
                  <a:pt x="310238" y="89989"/>
                </a:lnTo>
                <a:lnTo>
                  <a:pt x="313621" y="88698"/>
                </a:lnTo>
                <a:lnTo>
                  <a:pt x="314523" y="88375"/>
                </a:lnTo>
                <a:lnTo>
                  <a:pt x="317680" y="88375"/>
                </a:lnTo>
                <a:lnTo>
                  <a:pt x="318582" y="88375"/>
                </a:lnTo>
                <a:lnTo>
                  <a:pt x="320837" y="87728"/>
                </a:lnTo>
                <a:lnTo>
                  <a:pt x="326024" y="86113"/>
                </a:lnTo>
                <a:lnTo>
                  <a:pt x="329181" y="85143"/>
                </a:lnTo>
                <a:lnTo>
                  <a:pt x="329408" y="85143"/>
                </a:lnTo>
                <a:lnTo>
                  <a:pt x="330309" y="85466"/>
                </a:lnTo>
                <a:lnTo>
                  <a:pt x="331662" y="85790"/>
                </a:lnTo>
                <a:lnTo>
                  <a:pt x="332789" y="86113"/>
                </a:lnTo>
                <a:lnTo>
                  <a:pt x="333239" y="86437"/>
                </a:lnTo>
                <a:lnTo>
                  <a:pt x="334592" y="87404"/>
                </a:lnTo>
                <a:lnTo>
                  <a:pt x="334819" y="87404"/>
                </a:lnTo>
                <a:lnTo>
                  <a:pt x="336396" y="88698"/>
                </a:lnTo>
                <a:lnTo>
                  <a:pt x="336847" y="89022"/>
                </a:lnTo>
                <a:lnTo>
                  <a:pt x="339105" y="89669"/>
                </a:lnTo>
                <a:lnTo>
                  <a:pt x="341133" y="90313"/>
                </a:lnTo>
                <a:lnTo>
                  <a:pt x="343387" y="90313"/>
                </a:lnTo>
                <a:lnTo>
                  <a:pt x="345418" y="89345"/>
                </a:lnTo>
                <a:lnTo>
                  <a:pt x="346547" y="88698"/>
                </a:lnTo>
                <a:lnTo>
                  <a:pt x="347449" y="88698"/>
                </a:lnTo>
                <a:lnTo>
                  <a:pt x="348802" y="88698"/>
                </a:lnTo>
                <a:lnTo>
                  <a:pt x="350379" y="88375"/>
                </a:lnTo>
                <a:lnTo>
                  <a:pt x="353084" y="89345"/>
                </a:lnTo>
                <a:lnTo>
                  <a:pt x="355115" y="90636"/>
                </a:lnTo>
                <a:lnTo>
                  <a:pt x="355793" y="91283"/>
                </a:lnTo>
                <a:lnTo>
                  <a:pt x="359851" y="92575"/>
                </a:lnTo>
                <a:lnTo>
                  <a:pt x="363686" y="93866"/>
                </a:lnTo>
                <a:lnTo>
                  <a:pt x="364812" y="96127"/>
                </a:lnTo>
                <a:lnTo>
                  <a:pt x="365263" y="97095"/>
                </a:lnTo>
                <a:lnTo>
                  <a:pt x="365714" y="99354"/>
                </a:lnTo>
                <a:lnTo>
                  <a:pt x="365714" y="100325"/>
                </a:lnTo>
                <a:lnTo>
                  <a:pt x="365714" y="101613"/>
                </a:lnTo>
                <a:lnTo>
                  <a:pt x="365714" y="102260"/>
                </a:lnTo>
                <a:lnTo>
                  <a:pt x="367067" y="103872"/>
                </a:lnTo>
                <a:lnTo>
                  <a:pt x="368420" y="103872"/>
                </a:lnTo>
                <a:lnTo>
                  <a:pt x="368871" y="103872"/>
                </a:lnTo>
                <a:lnTo>
                  <a:pt x="371125" y="103552"/>
                </a:lnTo>
                <a:lnTo>
                  <a:pt x="371803" y="102905"/>
                </a:lnTo>
                <a:lnTo>
                  <a:pt x="372705" y="103228"/>
                </a:lnTo>
                <a:lnTo>
                  <a:pt x="372932" y="102905"/>
                </a:lnTo>
                <a:lnTo>
                  <a:pt x="373156" y="102905"/>
                </a:lnTo>
                <a:lnTo>
                  <a:pt x="373607" y="102581"/>
                </a:lnTo>
                <a:lnTo>
                  <a:pt x="373834" y="102260"/>
                </a:lnTo>
                <a:lnTo>
                  <a:pt x="374285" y="101937"/>
                </a:lnTo>
                <a:lnTo>
                  <a:pt x="374058" y="101292"/>
                </a:lnTo>
                <a:lnTo>
                  <a:pt x="377892" y="97419"/>
                </a:lnTo>
                <a:lnTo>
                  <a:pt x="379245" y="96774"/>
                </a:lnTo>
                <a:lnTo>
                  <a:pt x="379921" y="96774"/>
                </a:lnTo>
                <a:lnTo>
                  <a:pt x="383304" y="96774"/>
                </a:lnTo>
                <a:lnTo>
                  <a:pt x="386237" y="96451"/>
                </a:lnTo>
                <a:lnTo>
                  <a:pt x="388716" y="97419"/>
                </a:lnTo>
                <a:lnTo>
                  <a:pt x="389393" y="97095"/>
                </a:lnTo>
                <a:lnTo>
                  <a:pt x="392099" y="96127"/>
                </a:lnTo>
                <a:lnTo>
                  <a:pt x="393001" y="96127"/>
                </a:lnTo>
                <a:lnTo>
                  <a:pt x="396158" y="98386"/>
                </a:lnTo>
                <a:lnTo>
                  <a:pt x="396384" y="98710"/>
                </a:lnTo>
                <a:lnTo>
                  <a:pt x="398413" y="98066"/>
                </a:lnTo>
                <a:lnTo>
                  <a:pt x="399317" y="97095"/>
                </a:lnTo>
                <a:lnTo>
                  <a:pt x="401121" y="95160"/>
                </a:lnTo>
                <a:lnTo>
                  <a:pt x="402698" y="93545"/>
                </a:lnTo>
                <a:lnTo>
                  <a:pt x="404729" y="92898"/>
                </a:lnTo>
                <a:lnTo>
                  <a:pt x="409916" y="91283"/>
                </a:lnTo>
                <a:lnTo>
                  <a:pt x="416907" y="88375"/>
                </a:lnTo>
                <a:lnTo>
                  <a:pt x="420739" y="86760"/>
                </a:lnTo>
                <a:lnTo>
                  <a:pt x="422994" y="84496"/>
                </a:lnTo>
                <a:lnTo>
                  <a:pt x="424574" y="83525"/>
                </a:lnTo>
                <a:lnTo>
                  <a:pt x="426604" y="82234"/>
                </a:lnTo>
                <a:lnTo>
                  <a:pt x="431338" y="81911"/>
                </a:lnTo>
                <a:lnTo>
                  <a:pt x="434721" y="83202"/>
                </a:lnTo>
                <a:lnTo>
                  <a:pt x="435399" y="84172"/>
                </a:lnTo>
                <a:lnTo>
                  <a:pt x="438780" y="87728"/>
                </a:lnTo>
                <a:lnTo>
                  <a:pt x="440584" y="89345"/>
                </a:lnTo>
                <a:lnTo>
                  <a:pt x="443066" y="89989"/>
                </a:lnTo>
                <a:lnTo>
                  <a:pt x="446222" y="89989"/>
                </a:lnTo>
                <a:lnTo>
                  <a:pt x="451634" y="89345"/>
                </a:lnTo>
                <a:lnTo>
                  <a:pt x="459754" y="87404"/>
                </a:lnTo>
                <a:lnTo>
                  <a:pt x="464039" y="86113"/>
                </a:lnTo>
                <a:lnTo>
                  <a:pt x="464941" y="86113"/>
                </a:lnTo>
                <a:lnTo>
                  <a:pt x="472608" y="85143"/>
                </a:lnTo>
                <a:lnTo>
                  <a:pt x="474638" y="82555"/>
                </a:lnTo>
                <a:lnTo>
                  <a:pt x="476893" y="79647"/>
                </a:lnTo>
                <a:lnTo>
                  <a:pt x="480050" y="78029"/>
                </a:lnTo>
                <a:lnTo>
                  <a:pt x="487943" y="76086"/>
                </a:lnTo>
                <a:lnTo>
                  <a:pt x="489522" y="75115"/>
                </a:lnTo>
                <a:lnTo>
                  <a:pt x="495385" y="71878"/>
                </a:lnTo>
                <a:lnTo>
                  <a:pt x="499219" y="69935"/>
                </a:lnTo>
                <a:lnTo>
                  <a:pt x="505309" y="69288"/>
                </a:lnTo>
                <a:lnTo>
                  <a:pt x="505533" y="69288"/>
                </a:lnTo>
                <a:lnTo>
                  <a:pt x="508916" y="68317"/>
                </a:lnTo>
                <a:lnTo>
                  <a:pt x="509818" y="67991"/>
                </a:lnTo>
                <a:lnTo>
                  <a:pt x="516810" y="66372"/>
                </a:lnTo>
                <a:lnTo>
                  <a:pt x="519966" y="66698"/>
                </a:lnTo>
                <a:lnTo>
                  <a:pt x="524703" y="65724"/>
                </a:lnTo>
                <a:lnTo>
                  <a:pt x="531016" y="64752"/>
                </a:lnTo>
                <a:lnTo>
                  <a:pt x="531240" y="64752"/>
                </a:lnTo>
                <a:lnTo>
                  <a:pt x="536204" y="57296"/>
                </a:lnTo>
                <a:lnTo>
                  <a:pt x="538683" y="55027"/>
                </a:lnTo>
                <a:lnTo>
                  <a:pt x="541842" y="54054"/>
                </a:lnTo>
                <a:lnTo>
                  <a:pt x="545674" y="56000"/>
                </a:lnTo>
                <a:lnTo>
                  <a:pt x="547027" y="56647"/>
                </a:lnTo>
                <a:lnTo>
                  <a:pt x="551088" y="57296"/>
                </a:lnTo>
                <a:lnTo>
                  <a:pt x="554469" y="55674"/>
                </a:lnTo>
                <a:lnTo>
                  <a:pt x="555147" y="55350"/>
                </a:lnTo>
                <a:lnTo>
                  <a:pt x="556950" y="55350"/>
                </a:lnTo>
                <a:lnTo>
                  <a:pt x="564393" y="54701"/>
                </a:lnTo>
                <a:lnTo>
                  <a:pt x="565068" y="54377"/>
                </a:lnTo>
                <a:lnTo>
                  <a:pt x="568227" y="53078"/>
                </a:lnTo>
                <a:lnTo>
                  <a:pt x="568902" y="53078"/>
                </a:lnTo>
                <a:lnTo>
                  <a:pt x="570031" y="52755"/>
                </a:lnTo>
                <a:lnTo>
                  <a:pt x="574991" y="52105"/>
                </a:lnTo>
                <a:lnTo>
                  <a:pt x="575893" y="51782"/>
                </a:lnTo>
                <a:lnTo>
                  <a:pt x="579501" y="53078"/>
                </a:lnTo>
                <a:lnTo>
                  <a:pt x="581756" y="53404"/>
                </a:lnTo>
                <a:lnTo>
                  <a:pt x="582658" y="53728"/>
                </a:lnTo>
                <a:lnTo>
                  <a:pt x="585590" y="53728"/>
                </a:lnTo>
                <a:lnTo>
                  <a:pt x="588523" y="53404"/>
                </a:lnTo>
                <a:lnTo>
                  <a:pt x="590100" y="53078"/>
                </a:lnTo>
                <a:lnTo>
                  <a:pt x="593708" y="51456"/>
                </a:lnTo>
                <a:lnTo>
                  <a:pt x="597318" y="48860"/>
                </a:lnTo>
                <a:lnTo>
                  <a:pt x="600926" y="47238"/>
                </a:lnTo>
                <a:lnTo>
                  <a:pt x="602956" y="45612"/>
                </a:lnTo>
                <a:lnTo>
                  <a:pt x="605211" y="42691"/>
                </a:lnTo>
                <a:lnTo>
                  <a:pt x="606337" y="42365"/>
                </a:lnTo>
                <a:lnTo>
                  <a:pt x="610172" y="42365"/>
                </a:lnTo>
                <a:lnTo>
                  <a:pt x="618289" y="42365"/>
                </a:lnTo>
                <a:lnTo>
                  <a:pt x="626860" y="42365"/>
                </a:lnTo>
                <a:lnTo>
                  <a:pt x="627084" y="42365"/>
                </a:lnTo>
                <a:lnTo>
                  <a:pt x="633624" y="42365"/>
                </a:lnTo>
                <a:lnTo>
                  <a:pt x="638812" y="42365"/>
                </a:lnTo>
                <a:lnTo>
                  <a:pt x="640842" y="42365"/>
                </a:lnTo>
                <a:lnTo>
                  <a:pt x="643097" y="42365"/>
                </a:lnTo>
                <a:lnTo>
                  <a:pt x="646478" y="42365"/>
                </a:lnTo>
                <a:lnTo>
                  <a:pt x="648285" y="42365"/>
                </a:lnTo>
                <a:lnTo>
                  <a:pt x="649411" y="42365"/>
                </a:lnTo>
                <a:lnTo>
                  <a:pt x="649862" y="42365"/>
                </a:lnTo>
                <a:lnTo>
                  <a:pt x="650539" y="42365"/>
                </a:lnTo>
                <a:lnTo>
                  <a:pt x="652116" y="42365"/>
                </a:lnTo>
                <a:lnTo>
                  <a:pt x="654147" y="42365"/>
                </a:lnTo>
                <a:lnTo>
                  <a:pt x="658432" y="42365"/>
                </a:lnTo>
                <a:lnTo>
                  <a:pt x="661362" y="42365"/>
                </a:lnTo>
                <a:lnTo>
                  <a:pt x="666326" y="42365"/>
                </a:lnTo>
                <a:lnTo>
                  <a:pt x="668580" y="42365"/>
                </a:lnTo>
                <a:lnTo>
                  <a:pt x="670384" y="42365"/>
                </a:lnTo>
                <a:lnTo>
                  <a:pt x="671286" y="42365"/>
                </a:lnTo>
                <a:lnTo>
                  <a:pt x="672412" y="42365"/>
                </a:lnTo>
                <a:lnTo>
                  <a:pt x="675345" y="42365"/>
                </a:lnTo>
                <a:lnTo>
                  <a:pt x="678277" y="42365"/>
                </a:lnTo>
                <a:lnTo>
                  <a:pt x="681658" y="42365"/>
                </a:lnTo>
                <a:lnTo>
                  <a:pt x="684591" y="42365"/>
                </a:lnTo>
                <a:lnTo>
                  <a:pt x="685042" y="42365"/>
                </a:lnTo>
                <a:lnTo>
                  <a:pt x="686621" y="42365"/>
                </a:lnTo>
                <a:lnTo>
                  <a:pt x="687523" y="42365"/>
                </a:lnTo>
                <a:lnTo>
                  <a:pt x="696543" y="42365"/>
                </a:lnTo>
                <a:lnTo>
                  <a:pt x="698122" y="42365"/>
                </a:lnTo>
                <a:lnTo>
                  <a:pt x="698573" y="42365"/>
                </a:lnTo>
                <a:lnTo>
                  <a:pt x="712556" y="42365"/>
                </a:lnTo>
                <a:lnTo>
                  <a:pt x="714811" y="42365"/>
                </a:lnTo>
                <a:lnTo>
                  <a:pt x="743000" y="42691"/>
                </a:lnTo>
                <a:lnTo>
                  <a:pt x="753147" y="42691"/>
                </a:lnTo>
                <a:lnTo>
                  <a:pt x="755402" y="42691"/>
                </a:lnTo>
                <a:lnTo>
                  <a:pt x="766001" y="42691"/>
                </a:lnTo>
                <a:lnTo>
                  <a:pt x="768707" y="42691"/>
                </a:lnTo>
                <a:lnTo>
                  <a:pt x="769158" y="42691"/>
                </a:lnTo>
                <a:lnTo>
                  <a:pt x="772992" y="42691"/>
                </a:lnTo>
                <a:lnTo>
                  <a:pt x="778404" y="42691"/>
                </a:lnTo>
                <a:lnTo>
                  <a:pt x="779306" y="42691"/>
                </a:lnTo>
                <a:lnTo>
                  <a:pt x="782465" y="43014"/>
                </a:lnTo>
                <a:lnTo>
                  <a:pt x="784269" y="42691"/>
                </a:lnTo>
                <a:lnTo>
                  <a:pt x="790583" y="42691"/>
                </a:lnTo>
                <a:lnTo>
                  <a:pt x="797347" y="42691"/>
                </a:lnTo>
                <a:lnTo>
                  <a:pt x="797574" y="42691"/>
                </a:lnTo>
                <a:lnTo>
                  <a:pt x="797801" y="42691"/>
                </a:lnTo>
                <a:lnTo>
                  <a:pt x="811105" y="43014"/>
                </a:lnTo>
                <a:lnTo>
                  <a:pt x="813133" y="43014"/>
                </a:lnTo>
                <a:lnTo>
                  <a:pt x="815164" y="43014"/>
                </a:lnTo>
                <a:lnTo>
                  <a:pt x="822379" y="43014"/>
                </a:lnTo>
                <a:lnTo>
                  <a:pt x="827116" y="43014"/>
                </a:lnTo>
                <a:lnTo>
                  <a:pt x="829821" y="43340"/>
                </a:lnTo>
                <a:lnTo>
                  <a:pt x="830272" y="44313"/>
                </a:lnTo>
                <a:lnTo>
                  <a:pt x="831625" y="45289"/>
                </a:lnTo>
                <a:lnTo>
                  <a:pt x="832303" y="46262"/>
                </a:lnTo>
                <a:lnTo>
                  <a:pt x="832303" y="47238"/>
                </a:lnTo>
                <a:lnTo>
                  <a:pt x="832527" y="48860"/>
                </a:lnTo>
                <a:lnTo>
                  <a:pt x="832981" y="48860"/>
                </a:lnTo>
                <a:lnTo>
                  <a:pt x="833656" y="48860"/>
                </a:lnTo>
                <a:lnTo>
                  <a:pt x="834334" y="49510"/>
                </a:lnTo>
                <a:lnTo>
                  <a:pt x="834334" y="50159"/>
                </a:lnTo>
                <a:lnTo>
                  <a:pt x="834334" y="51132"/>
                </a:lnTo>
                <a:lnTo>
                  <a:pt x="834558" y="51782"/>
                </a:lnTo>
                <a:lnTo>
                  <a:pt x="834785" y="53078"/>
                </a:lnTo>
                <a:lnTo>
                  <a:pt x="835009" y="54377"/>
                </a:lnTo>
                <a:lnTo>
                  <a:pt x="835236" y="55350"/>
                </a:lnTo>
                <a:lnTo>
                  <a:pt x="835911" y="56973"/>
                </a:lnTo>
                <a:lnTo>
                  <a:pt x="836362" y="57620"/>
                </a:lnTo>
                <a:lnTo>
                  <a:pt x="837715" y="59242"/>
                </a:lnTo>
                <a:lnTo>
                  <a:pt x="839294" y="60215"/>
                </a:lnTo>
                <a:lnTo>
                  <a:pt x="840420" y="61188"/>
                </a:lnTo>
                <a:lnTo>
                  <a:pt x="840871" y="61512"/>
                </a:lnTo>
                <a:lnTo>
                  <a:pt x="842902" y="64428"/>
                </a:lnTo>
                <a:lnTo>
                  <a:pt x="842902" y="64752"/>
                </a:lnTo>
                <a:lnTo>
                  <a:pt x="843129" y="65078"/>
                </a:lnTo>
                <a:lnTo>
                  <a:pt x="843580" y="66048"/>
                </a:lnTo>
                <a:lnTo>
                  <a:pt x="843804" y="66698"/>
                </a:lnTo>
                <a:lnTo>
                  <a:pt x="843804" y="67345"/>
                </a:lnTo>
                <a:lnTo>
                  <a:pt x="843580" y="67991"/>
                </a:lnTo>
                <a:lnTo>
                  <a:pt x="843580" y="68641"/>
                </a:lnTo>
                <a:lnTo>
                  <a:pt x="843804" y="68641"/>
                </a:lnTo>
                <a:lnTo>
                  <a:pt x="844255" y="69611"/>
                </a:lnTo>
                <a:lnTo>
                  <a:pt x="846510" y="71231"/>
                </a:lnTo>
                <a:lnTo>
                  <a:pt x="846736" y="71231"/>
                </a:lnTo>
                <a:lnTo>
                  <a:pt x="847411" y="70908"/>
                </a:lnTo>
                <a:lnTo>
                  <a:pt x="847863" y="70908"/>
                </a:lnTo>
                <a:lnTo>
                  <a:pt x="848313" y="70258"/>
                </a:lnTo>
                <a:lnTo>
                  <a:pt x="848991" y="69935"/>
                </a:lnTo>
                <a:lnTo>
                  <a:pt x="849442" y="69611"/>
                </a:lnTo>
                <a:lnTo>
                  <a:pt x="851697" y="69611"/>
                </a:lnTo>
                <a:lnTo>
                  <a:pt x="851924" y="69611"/>
                </a:lnTo>
                <a:lnTo>
                  <a:pt x="852375" y="69935"/>
                </a:lnTo>
                <a:lnTo>
                  <a:pt x="853501" y="70584"/>
                </a:lnTo>
                <a:lnTo>
                  <a:pt x="854630" y="72849"/>
                </a:lnTo>
                <a:lnTo>
                  <a:pt x="855532" y="74792"/>
                </a:lnTo>
                <a:lnTo>
                  <a:pt x="857109" y="76409"/>
                </a:lnTo>
                <a:lnTo>
                  <a:pt x="857786" y="76733"/>
                </a:lnTo>
                <a:lnTo>
                  <a:pt x="859139" y="76733"/>
                </a:lnTo>
                <a:lnTo>
                  <a:pt x="859817" y="76733"/>
                </a:lnTo>
                <a:lnTo>
                  <a:pt x="860268" y="76086"/>
                </a:lnTo>
                <a:lnTo>
                  <a:pt x="860719" y="76086"/>
                </a:lnTo>
                <a:lnTo>
                  <a:pt x="863649" y="76733"/>
                </a:lnTo>
                <a:lnTo>
                  <a:pt x="865002" y="77056"/>
                </a:lnTo>
                <a:lnTo>
                  <a:pt x="866581" y="78676"/>
                </a:lnTo>
                <a:lnTo>
                  <a:pt x="868612" y="80617"/>
                </a:lnTo>
                <a:lnTo>
                  <a:pt x="869287" y="80940"/>
                </a:lnTo>
                <a:lnTo>
                  <a:pt x="869738" y="80940"/>
                </a:lnTo>
                <a:lnTo>
                  <a:pt x="869965" y="81264"/>
                </a:lnTo>
                <a:lnTo>
                  <a:pt x="870189" y="81911"/>
                </a:lnTo>
                <a:lnTo>
                  <a:pt x="870867" y="83525"/>
                </a:lnTo>
                <a:lnTo>
                  <a:pt x="871091" y="83849"/>
                </a:lnTo>
                <a:lnTo>
                  <a:pt x="870867" y="87084"/>
                </a:lnTo>
                <a:lnTo>
                  <a:pt x="871091" y="89669"/>
                </a:lnTo>
                <a:lnTo>
                  <a:pt x="871091" y="90636"/>
                </a:lnTo>
                <a:lnTo>
                  <a:pt x="871993" y="92251"/>
                </a:lnTo>
                <a:lnTo>
                  <a:pt x="872444" y="92575"/>
                </a:lnTo>
                <a:lnTo>
                  <a:pt x="873573" y="93866"/>
                </a:lnTo>
                <a:lnTo>
                  <a:pt x="875601" y="96127"/>
                </a:lnTo>
                <a:lnTo>
                  <a:pt x="876278" y="97095"/>
                </a:lnTo>
                <a:lnTo>
                  <a:pt x="876278" y="97419"/>
                </a:lnTo>
                <a:lnTo>
                  <a:pt x="876278" y="98066"/>
                </a:lnTo>
                <a:lnTo>
                  <a:pt x="876729" y="98066"/>
                </a:lnTo>
                <a:lnTo>
                  <a:pt x="876729" y="98386"/>
                </a:lnTo>
                <a:lnTo>
                  <a:pt x="876953" y="98710"/>
                </a:lnTo>
                <a:lnTo>
                  <a:pt x="876953" y="99033"/>
                </a:lnTo>
                <a:lnTo>
                  <a:pt x="876953" y="99678"/>
                </a:lnTo>
                <a:lnTo>
                  <a:pt x="877631" y="100001"/>
                </a:lnTo>
                <a:lnTo>
                  <a:pt x="878082" y="100325"/>
                </a:lnTo>
                <a:lnTo>
                  <a:pt x="878082" y="100646"/>
                </a:lnTo>
                <a:lnTo>
                  <a:pt x="877858" y="100969"/>
                </a:lnTo>
                <a:lnTo>
                  <a:pt x="878309" y="101613"/>
                </a:lnTo>
                <a:lnTo>
                  <a:pt x="878760" y="101937"/>
                </a:lnTo>
                <a:lnTo>
                  <a:pt x="878984" y="102260"/>
                </a:lnTo>
                <a:lnTo>
                  <a:pt x="878984" y="104196"/>
                </a:lnTo>
                <a:lnTo>
                  <a:pt x="878082" y="105808"/>
                </a:lnTo>
                <a:lnTo>
                  <a:pt x="877631" y="106131"/>
                </a:lnTo>
                <a:lnTo>
                  <a:pt x="877631" y="106452"/>
                </a:lnTo>
                <a:lnTo>
                  <a:pt x="877180" y="106776"/>
                </a:lnTo>
                <a:lnTo>
                  <a:pt x="876729" y="107099"/>
                </a:lnTo>
                <a:lnTo>
                  <a:pt x="876729" y="107420"/>
                </a:lnTo>
                <a:lnTo>
                  <a:pt x="876953" y="107743"/>
                </a:lnTo>
                <a:lnTo>
                  <a:pt x="876953" y="108064"/>
                </a:lnTo>
                <a:lnTo>
                  <a:pt x="876953" y="108388"/>
                </a:lnTo>
                <a:lnTo>
                  <a:pt x="876051" y="108711"/>
                </a:lnTo>
                <a:lnTo>
                  <a:pt x="874699" y="110000"/>
                </a:lnTo>
                <a:lnTo>
                  <a:pt x="874699" y="110321"/>
                </a:lnTo>
                <a:lnTo>
                  <a:pt x="874699" y="110644"/>
                </a:lnTo>
                <a:lnTo>
                  <a:pt x="874474" y="110968"/>
                </a:lnTo>
                <a:lnTo>
                  <a:pt x="874248" y="111289"/>
                </a:lnTo>
                <a:lnTo>
                  <a:pt x="873797" y="111612"/>
                </a:lnTo>
                <a:lnTo>
                  <a:pt x="873573" y="111612"/>
                </a:lnTo>
                <a:lnTo>
                  <a:pt x="873122" y="111612"/>
                </a:lnTo>
                <a:lnTo>
                  <a:pt x="872671" y="111612"/>
                </a:lnTo>
                <a:lnTo>
                  <a:pt x="872220" y="111933"/>
                </a:lnTo>
                <a:lnTo>
                  <a:pt x="871993" y="112256"/>
                </a:lnTo>
                <a:lnTo>
                  <a:pt x="871993" y="112577"/>
                </a:lnTo>
                <a:lnTo>
                  <a:pt x="872220" y="112577"/>
                </a:lnTo>
                <a:lnTo>
                  <a:pt x="872444" y="112901"/>
                </a:lnTo>
                <a:lnTo>
                  <a:pt x="871993" y="114189"/>
                </a:lnTo>
                <a:lnTo>
                  <a:pt x="871091" y="116446"/>
                </a:lnTo>
                <a:lnTo>
                  <a:pt x="870189" y="118055"/>
                </a:lnTo>
                <a:lnTo>
                  <a:pt x="869738" y="118702"/>
                </a:lnTo>
                <a:lnTo>
                  <a:pt x="869287" y="119015"/>
                </a:lnTo>
                <a:lnTo>
                  <a:pt x="869063" y="119015"/>
                </a:lnTo>
                <a:lnTo>
                  <a:pt x="868836" y="119354"/>
                </a:lnTo>
                <a:lnTo>
                  <a:pt x="868836" y="119667"/>
                </a:lnTo>
                <a:lnTo>
                  <a:pt x="868836" y="119980"/>
                </a:lnTo>
                <a:lnTo>
                  <a:pt x="869063" y="120319"/>
                </a:lnTo>
                <a:lnTo>
                  <a:pt x="869287" y="120319"/>
                </a:lnTo>
                <a:lnTo>
                  <a:pt x="869287" y="120945"/>
                </a:lnTo>
                <a:lnTo>
                  <a:pt x="868612" y="123215"/>
                </a:lnTo>
                <a:lnTo>
                  <a:pt x="869063" y="124493"/>
                </a:lnTo>
                <a:lnTo>
                  <a:pt x="869063" y="126110"/>
                </a:lnTo>
                <a:lnTo>
                  <a:pt x="868385" y="126423"/>
                </a:lnTo>
                <a:lnTo>
                  <a:pt x="868158" y="126423"/>
                </a:lnTo>
                <a:lnTo>
                  <a:pt x="866805" y="127702"/>
                </a:lnTo>
                <a:lnTo>
                  <a:pt x="866130" y="128041"/>
                </a:lnTo>
                <a:lnTo>
                  <a:pt x="865453" y="129006"/>
                </a:lnTo>
                <a:lnTo>
                  <a:pt x="865002" y="131562"/>
                </a:lnTo>
                <a:lnTo>
                  <a:pt x="864327" y="133832"/>
                </a:lnTo>
                <a:lnTo>
                  <a:pt x="862072" y="136075"/>
                </a:lnTo>
                <a:lnTo>
                  <a:pt x="861170" y="137666"/>
                </a:lnTo>
                <a:lnTo>
                  <a:pt x="858461" y="143457"/>
                </a:lnTo>
                <a:lnTo>
                  <a:pt x="856207" y="147944"/>
                </a:lnTo>
                <a:lnTo>
                  <a:pt x="855982" y="148909"/>
                </a:lnTo>
                <a:lnTo>
                  <a:pt x="856207" y="151492"/>
                </a:lnTo>
                <a:lnTo>
                  <a:pt x="856433" y="152770"/>
                </a:lnTo>
                <a:lnTo>
                  <a:pt x="856207" y="153735"/>
                </a:lnTo>
                <a:lnTo>
                  <a:pt x="855982" y="154700"/>
                </a:lnTo>
                <a:lnTo>
                  <a:pt x="855982" y="155013"/>
                </a:lnTo>
                <a:lnTo>
                  <a:pt x="855305" y="155665"/>
                </a:lnTo>
                <a:lnTo>
                  <a:pt x="854630" y="156292"/>
                </a:lnTo>
                <a:lnTo>
                  <a:pt x="854179" y="156944"/>
                </a:lnTo>
                <a:lnTo>
                  <a:pt x="853728" y="158222"/>
                </a:lnTo>
                <a:lnTo>
                  <a:pt x="852826" y="160465"/>
                </a:lnTo>
                <a:lnTo>
                  <a:pt x="852375" y="163674"/>
                </a:lnTo>
                <a:lnTo>
                  <a:pt x="852148" y="163987"/>
                </a:lnTo>
                <a:lnTo>
                  <a:pt x="852375" y="165578"/>
                </a:lnTo>
                <a:lnTo>
                  <a:pt x="852375" y="166230"/>
                </a:lnTo>
                <a:lnTo>
                  <a:pt x="850795" y="171030"/>
                </a:lnTo>
                <a:lnTo>
                  <a:pt x="850795" y="171995"/>
                </a:lnTo>
                <a:lnTo>
                  <a:pt x="850795" y="172308"/>
                </a:lnTo>
                <a:lnTo>
                  <a:pt x="850568" y="172960"/>
                </a:lnTo>
                <a:lnTo>
                  <a:pt x="850344" y="173273"/>
                </a:lnTo>
                <a:lnTo>
                  <a:pt x="850117" y="175204"/>
                </a:lnTo>
                <a:lnTo>
                  <a:pt x="850117" y="175517"/>
                </a:lnTo>
                <a:lnTo>
                  <a:pt x="849893" y="175830"/>
                </a:lnTo>
                <a:lnTo>
                  <a:pt x="849666" y="176143"/>
                </a:lnTo>
                <a:lnTo>
                  <a:pt x="848540" y="176482"/>
                </a:lnTo>
                <a:lnTo>
                  <a:pt x="848313" y="176795"/>
                </a:lnTo>
                <a:lnTo>
                  <a:pt x="848313" y="178073"/>
                </a:lnTo>
                <a:lnTo>
                  <a:pt x="848089" y="178386"/>
                </a:lnTo>
                <a:lnTo>
                  <a:pt x="847638" y="178725"/>
                </a:lnTo>
                <a:lnTo>
                  <a:pt x="847411" y="180004"/>
                </a:lnTo>
                <a:lnTo>
                  <a:pt x="845157" y="181282"/>
                </a:lnTo>
                <a:lnTo>
                  <a:pt x="844255" y="182560"/>
                </a:lnTo>
                <a:lnTo>
                  <a:pt x="844255" y="182873"/>
                </a:lnTo>
                <a:lnTo>
                  <a:pt x="844255" y="183838"/>
                </a:lnTo>
                <a:lnTo>
                  <a:pt x="844255" y="185429"/>
                </a:lnTo>
                <a:lnTo>
                  <a:pt x="842678" y="187986"/>
                </a:lnTo>
                <a:lnTo>
                  <a:pt x="841549" y="189577"/>
                </a:lnTo>
                <a:lnTo>
                  <a:pt x="839745" y="191507"/>
                </a:lnTo>
                <a:lnTo>
                  <a:pt x="839294" y="191820"/>
                </a:lnTo>
                <a:lnTo>
                  <a:pt x="837941" y="192446"/>
                </a:lnTo>
                <a:lnTo>
                  <a:pt x="837264" y="193725"/>
                </a:lnTo>
                <a:lnTo>
                  <a:pt x="837490" y="194377"/>
                </a:lnTo>
                <a:lnTo>
                  <a:pt x="837715" y="195003"/>
                </a:lnTo>
                <a:lnTo>
                  <a:pt x="837715" y="197246"/>
                </a:lnTo>
                <a:lnTo>
                  <a:pt x="837490" y="197246"/>
                </a:lnTo>
                <a:lnTo>
                  <a:pt x="836362" y="199803"/>
                </a:lnTo>
                <a:lnTo>
                  <a:pt x="836138" y="200742"/>
                </a:lnTo>
                <a:lnTo>
                  <a:pt x="836362" y="201081"/>
                </a:lnTo>
                <a:lnTo>
                  <a:pt x="836813" y="201707"/>
                </a:lnTo>
                <a:lnTo>
                  <a:pt x="837264" y="201707"/>
                </a:lnTo>
                <a:lnTo>
                  <a:pt x="837715" y="201081"/>
                </a:lnTo>
                <a:lnTo>
                  <a:pt x="837941" y="200429"/>
                </a:lnTo>
                <a:lnTo>
                  <a:pt x="838165" y="199803"/>
                </a:lnTo>
                <a:lnTo>
                  <a:pt x="838617" y="199489"/>
                </a:lnTo>
                <a:lnTo>
                  <a:pt x="839067" y="199803"/>
                </a:lnTo>
                <a:lnTo>
                  <a:pt x="839518" y="200116"/>
                </a:lnTo>
                <a:lnTo>
                  <a:pt x="839294" y="201081"/>
                </a:lnTo>
                <a:lnTo>
                  <a:pt x="838617" y="202020"/>
                </a:lnTo>
                <a:lnTo>
                  <a:pt x="837264" y="202672"/>
                </a:lnTo>
                <a:lnTo>
                  <a:pt x="837039" y="203611"/>
                </a:lnTo>
                <a:lnTo>
                  <a:pt x="837490" y="204889"/>
                </a:lnTo>
                <a:lnTo>
                  <a:pt x="838617" y="206507"/>
                </a:lnTo>
                <a:lnTo>
                  <a:pt x="839067" y="207759"/>
                </a:lnTo>
                <a:lnTo>
                  <a:pt x="838843" y="208098"/>
                </a:lnTo>
                <a:lnTo>
                  <a:pt x="838392" y="209037"/>
                </a:lnTo>
                <a:lnTo>
                  <a:pt x="837941" y="210315"/>
                </a:lnTo>
                <a:lnTo>
                  <a:pt x="837490" y="211906"/>
                </a:lnTo>
                <a:lnTo>
                  <a:pt x="837039" y="213811"/>
                </a:lnTo>
                <a:lnTo>
                  <a:pt x="836813" y="214463"/>
                </a:lnTo>
                <a:lnTo>
                  <a:pt x="836362" y="215741"/>
                </a:lnTo>
                <a:lnTo>
                  <a:pt x="835460" y="217332"/>
                </a:lnTo>
                <a:lnTo>
                  <a:pt x="834785" y="217645"/>
                </a:lnTo>
                <a:lnTo>
                  <a:pt x="834334" y="217645"/>
                </a:lnTo>
                <a:lnTo>
                  <a:pt x="833883" y="217958"/>
                </a:lnTo>
                <a:lnTo>
                  <a:pt x="833883" y="218611"/>
                </a:lnTo>
                <a:lnTo>
                  <a:pt x="833432" y="218924"/>
                </a:lnTo>
                <a:lnTo>
                  <a:pt x="832981" y="219550"/>
                </a:lnTo>
                <a:lnTo>
                  <a:pt x="832754" y="219550"/>
                </a:lnTo>
                <a:lnTo>
                  <a:pt x="832527" y="219550"/>
                </a:lnTo>
                <a:lnTo>
                  <a:pt x="832076" y="219550"/>
                </a:lnTo>
                <a:lnTo>
                  <a:pt x="831852" y="219550"/>
                </a:lnTo>
                <a:lnTo>
                  <a:pt x="831852" y="220202"/>
                </a:lnTo>
                <a:lnTo>
                  <a:pt x="832076" y="220515"/>
                </a:lnTo>
                <a:lnTo>
                  <a:pt x="831852" y="221454"/>
                </a:lnTo>
                <a:lnTo>
                  <a:pt x="831625" y="221793"/>
                </a:lnTo>
                <a:lnTo>
                  <a:pt x="831625" y="222419"/>
                </a:lnTo>
                <a:lnTo>
                  <a:pt x="831401" y="222419"/>
                </a:lnTo>
                <a:lnTo>
                  <a:pt x="830950" y="222732"/>
                </a:lnTo>
                <a:lnTo>
                  <a:pt x="829371" y="225914"/>
                </a:lnTo>
                <a:lnTo>
                  <a:pt x="828469" y="226566"/>
                </a:lnTo>
                <a:lnTo>
                  <a:pt x="828244" y="227193"/>
                </a:lnTo>
                <a:lnTo>
                  <a:pt x="828018" y="228158"/>
                </a:lnTo>
                <a:lnTo>
                  <a:pt x="828018" y="228471"/>
                </a:lnTo>
                <a:lnTo>
                  <a:pt x="828018" y="228784"/>
                </a:lnTo>
                <a:lnTo>
                  <a:pt x="828244" y="229410"/>
                </a:lnTo>
                <a:lnTo>
                  <a:pt x="828244" y="230062"/>
                </a:lnTo>
                <a:lnTo>
                  <a:pt x="827793" y="230375"/>
                </a:lnTo>
                <a:lnTo>
                  <a:pt x="827567" y="230688"/>
                </a:lnTo>
                <a:lnTo>
                  <a:pt x="826214" y="231314"/>
                </a:lnTo>
                <a:lnTo>
                  <a:pt x="824410" y="231653"/>
                </a:lnTo>
                <a:lnTo>
                  <a:pt x="823959" y="231966"/>
                </a:lnTo>
                <a:lnTo>
                  <a:pt x="823732" y="232279"/>
                </a:lnTo>
                <a:lnTo>
                  <a:pt x="823281" y="232905"/>
                </a:lnTo>
                <a:lnTo>
                  <a:pt x="822155" y="233871"/>
                </a:lnTo>
                <a:lnTo>
                  <a:pt x="821704" y="234184"/>
                </a:lnTo>
                <a:lnTo>
                  <a:pt x="820802" y="234497"/>
                </a:lnTo>
                <a:lnTo>
                  <a:pt x="820125" y="234836"/>
                </a:lnTo>
                <a:lnTo>
                  <a:pt x="819223" y="234497"/>
                </a:lnTo>
                <a:lnTo>
                  <a:pt x="818998" y="234836"/>
                </a:lnTo>
                <a:lnTo>
                  <a:pt x="818772" y="235462"/>
                </a:lnTo>
                <a:lnTo>
                  <a:pt x="818547" y="235462"/>
                </a:lnTo>
                <a:lnTo>
                  <a:pt x="817645" y="235462"/>
                </a:lnTo>
                <a:lnTo>
                  <a:pt x="817419" y="235775"/>
                </a:lnTo>
                <a:lnTo>
                  <a:pt x="816517" y="235775"/>
                </a:lnTo>
                <a:lnTo>
                  <a:pt x="816517" y="236088"/>
                </a:lnTo>
                <a:lnTo>
                  <a:pt x="816066" y="236401"/>
                </a:lnTo>
                <a:lnTo>
                  <a:pt x="815842" y="236740"/>
                </a:lnTo>
                <a:lnTo>
                  <a:pt x="815615" y="237053"/>
                </a:lnTo>
                <a:lnTo>
                  <a:pt x="815615" y="237679"/>
                </a:lnTo>
                <a:lnTo>
                  <a:pt x="815391" y="238305"/>
                </a:lnTo>
                <a:lnTo>
                  <a:pt x="814486" y="238644"/>
                </a:lnTo>
                <a:lnTo>
                  <a:pt x="814035" y="239270"/>
                </a:lnTo>
                <a:lnTo>
                  <a:pt x="814262" y="239896"/>
                </a:lnTo>
                <a:lnTo>
                  <a:pt x="814035" y="242140"/>
                </a:lnTo>
                <a:lnTo>
                  <a:pt x="813811" y="242766"/>
                </a:lnTo>
                <a:lnTo>
                  <a:pt x="812909" y="243079"/>
                </a:lnTo>
                <a:lnTo>
                  <a:pt x="812682" y="243705"/>
                </a:lnTo>
                <a:lnTo>
                  <a:pt x="812231" y="244357"/>
                </a:lnTo>
                <a:lnTo>
                  <a:pt x="812231" y="244670"/>
                </a:lnTo>
                <a:lnTo>
                  <a:pt x="812231" y="244983"/>
                </a:lnTo>
                <a:lnTo>
                  <a:pt x="812007" y="245296"/>
                </a:lnTo>
                <a:lnTo>
                  <a:pt x="812007" y="245609"/>
                </a:lnTo>
                <a:lnTo>
                  <a:pt x="812007" y="245948"/>
                </a:lnTo>
                <a:lnTo>
                  <a:pt x="812231" y="246261"/>
                </a:lnTo>
                <a:lnTo>
                  <a:pt x="812231" y="246574"/>
                </a:lnTo>
                <a:lnTo>
                  <a:pt x="812007" y="247200"/>
                </a:lnTo>
                <a:lnTo>
                  <a:pt x="811329" y="247513"/>
                </a:lnTo>
                <a:lnTo>
                  <a:pt x="810878" y="248166"/>
                </a:lnTo>
                <a:lnTo>
                  <a:pt x="810427" y="248792"/>
                </a:lnTo>
                <a:lnTo>
                  <a:pt x="810203" y="249757"/>
                </a:lnTo>
                <a:lnTo>
                  <a:pt x="810427" y="250696"/>
                </a:lnTo>
                <a:lnTo>
                  <a:pt x="810203" y="252287"/>
                </a:lnTo>
                <a:lnTo>
                  <a:pt x="809075" y="254505"/>
                </a:lnTo>
                <a:lnTo>
                  <a:pt x="808399" y="254818"/>
                </a:lnTo>
                <a:lnTo>
                  <a:pt x="807948" y="255444"/>
                </a:lnTo>
                <a:lnTo>
                  <a:pt x="807722" y="256409"/>
                </a:lnTo>
                <a:lnTo>
                  <a:pt x="807271" y="259565"/>
                </a:lnTo>
                <a:lnTo>
                  <a:pt x="807271" y="260843"/>
                </a:lnTo>
                <a:lnTo>
                  <a:pt x="807047" y="261469"/>
                </a:lnTo>
                <a:lnTo>
                  <a:pt x="806142" y="262434"/>
                </a:lnTo>
                <a:lnTo>
                  <a:pt x="805691" y="262747"/>
                </a:lnTo>
                <a:lnTo>
                  <a:pt x="805240" y="262747"/>
                </a:lnTo>
                <a:lnTo>
                  <a:pt x="805016" y="263373"/>
                </a:lnTo>
                <a:lnTo>
                  <a:pt x="804789" y="263999"/>
                </a:lnTo>
                <a:lnTo>
                  <a:pt x="804789" y="264339"/>
                </a:lnTo>
                <a:lnTo>
                  <a:pt x="805240" y="264965"/>
                </a:lnTo>
                <a:lnTo>
                  <a:pt x="805240" y="266869"/>
                </a:lnTo>
                <a:lnTo>
                  <a:pt x="804565" y="268121"/>
                </a:lnTo>
                <a:lnTo>
                  <a:pt x="804338" y="268773"/>
                </a:lnTo>
                <a:lnTo>
                  <a:pt x="803212" y="270025"/>
                </a:lnTo>
                <a:lnTo>
                  <a:pt x="802534" y="270338"/>
                </a:lnTo>
                <a:lnTo>
                  <a:pt x="801181" y="270338"/>
                </a:lnTo>
                <a:lnTo>
                  <a:pt x="800731" y="270991"/>
                </a:lnTo>
                <a:lnTo>
                  <a:pt x="800279" y="271617"/>
                </a:lnTo>
                <a:lnTo>
                  <a:pt x="800055" y="272243"/>
                </a:lnTo>
                <a:lnTo>
                  <a:pt x="800055" y="272869"/>
                </a:lnTo>
                <a:lnTo>
                  <a:pt x="799829" y="273182"/>
                </a:lnTo>
                <a:lnTo>
                  <a:pt x="799604" y="273834"/>
                </a:lnTo>
                <a:lnTo>
                  <a:pt x="799153" y="275086"/>
                </a:lnTo>
                <a:lnTo>
                  <a:pt x="798025" y="276051"/>
                </a:lnTo>
                <a:lnTo>
                  <a:pt x="797801" y="276051"/>
                </a:lnTo>
                <a:lnTo>
                  <a:pt x="797347" y="275712"/>
                </a:lnTo>
                <a:lnTo>
                  <a:pt x="796672" y="276051"/>
                </a:lnTo>
                <a:lnTo>
                  <a:pt x="796445" y="276364"/>
                </a:lnTo>
                <a:lnTo>
                  <a:pt x="796221" y="276990"/>
                </a:lnTo>
                <a:lnTo>
                  <a:pt x="796221" y="277303"/>
                </a:lnTo>
                <a:lnTo>
                  <a:pt x="796445" y="277616"/>
                </a:lnTo>
                <a:lnTo>
                  <a:pt x="796672" y="278242"/>
                </a:lnTo>
                <a:lnTo>
                  <a:pt x="797347" y="279834"/>
                </a:lnTo>
                <a:lnTo>
                  <a:pt x="797347" y="280773"/>
                </a:lnTo>
                <a:lnTo>
                  <a:pt x="797574" y="281738"/>
                </a:lnTo>
                <a:lnTo>
                  <a:pt x="797347" y="284894"/>
                </a:lnTo>
                <a:lnTo>
                  <a:pt x="797123" y="285833"/>
                </a:lnTo>
                <a:lnTo>
                  <a:pt x="796221" y="287738"/>
                </a:lnTo>
                <a:lnTo>
                  <a:pt x="796221" y="288051"/>
                </a:lnTo>
                <a:lnTo>
                  <a:pt x="795319" y="288990"/>
                </a:lnTo>
                <a:lnTo>
                  <a:pt x="794417" y="289642"/>
                </a:lnTo>
                <a:lnTo>
                  <a:pt x="794417" y="290268"/>
                </a:lnTo>
                <a:lnTo>
                  <a:pt x="795319" y="292798"/>
                </a:lnTo>
                <a:lnTo>
                  <a:pt x="795994" y="293737"/>
                </a:lnTo>
                <a:lnTo>
                  <a:pt x="797347" y="294989"/>
                </a:lnTo>
                <a:lnTo>
                  <a:pt x="798025" y="295302"/>
                </a:lnTo>
                <a:lnTo>
                  <a:pt x="798251" y="295641"/>
                </a:lnTo>
                <a:lnTo>
                  <a:pt x="799378" y="296894"/>
                </a:lnTo>
                <a:lnTo>
                  <a:pt x="799604" y="297207"/>
                </a:lnTo>
                <a:lnTo>
                  <a:pt x="800279" y="298459"/>
                </a:lnTo>
                <a:lnTo>
                  <a:pt x="800279" y="298798"/>
                </a:lnTo>
                <a:lnTo>
                  <a:pt x="800055" y="299737"/>
                </a:lnTo>
                <a:lnTo>
                  <a:pt x="799829" y="299737"/>
                </a:lnTo>
                <a:lnTo>
                  <a:pt x="798702" y="302267"/>
                </a:lnTo>
                <a:lnTo>
                  <a:pt x="798476" y="302267"/>
                </a:lnTo>
                <a:lnTo>
                  <a:pt x="797347" y="302893"/>
                </a:lnTo>
                <a:lnTo>
                  <a:pt x="797123" y="303206"/>
                </a:lnTo>
                <a:lnTo>
                  <a:pt x="796896" y="303832"/>
                </a:lnTo>
                <a:lnTo>
                  <a:pt x="796672" y="304145"/>
                </a:lnTo>
                <a:lnTo>
                  <a:pt x="796672" y="304458"/>
                </a:lnTo>
                <a:lnTo>
                  <a:pt x="797347" y="306050"/>
                </a:lnTo>
                <a:lnTo>
                  <a:pt x="799153" y="307928"/>
                </a:lnTo>
                <a:lnTo>
                  <a:pt x="799378" y="308241"/>
                </a:lnTo>
                <a:lnTo>
                  <a:pt x="799829" y="308554"/>
                </a:lnTo>
                <a:lnTo>
                  <a:pt x="802310" y="310458"/>
                </a:lnTo>
                <a:lnTo>
                  <a:pt x="803663" y="310458"/>
                </a:lnTo>
                <a:lnTo>
                  <a:pt x="805240" y="310458"/>
                </a:lnTo>
                <a:lnTo>
                  <a:pt x="805691" y="310145"/>
                </a:lnTo>
                <a:lnTo>
                  <a:pt x="806142" y="309832"/>
                </a:lnTo>
                <a:lnTo>
                  <a:pt x="806369" y="309519"/>
                </a:lnTo>
                <a:lnTo>
                  <a:pt x="806369" y="309180"/>
                </a:lnTo>
                <a:lnTo>
                  <a:pt x="806596" y="308867"/>
                </a:lnTo>
                <a:lnTo>
                  <a:pt x="807722" y="307615"/>
                </a:lnTo>
                <a:lnTo>
                  <a:pt x="807948" y="307302"/>
                </a:lnTo>
                <a:lnTo>
                  <a:pt x="808624" y="306989"/>
                </a:lnTo>
                <a:lnTo>
                  <a:pt x="809075" y="306989"/>
                </a:lnTo>
                <a:lnTo>
                  <a:pt x="809525" y="307302"/>
                </a:lnTo>
                <a:lnTo>
                  <a:pt x="809752" y="307302"/>
                </a:lnTo>
                <a:lnTo>
                  <a:pt x="809977" y="307928"/>
                </a:lnTo>
                <a:lnTo>
                  <a:pt x="810427" y="308554"/>
                </a:lnTo>
                <a:lnTo>
                  <a:pt x="810654" y="308867"/>
                </a:lnTo>
                <a:lnTo>
                  <a:pt x="810878" y="310145"/>
                </a:lnTo>
                <a:lnTo>
                  <a:pt x="811105" y="310458"/>
                </a:lnTo>
                <a:lnTo>
                  <a:pt x="812231" y="311710"/>
                </a:lnTo>
                <a:lnTo>
                  <a:pt x="812682" y="312023"/>
                </a:lnTo>
                <a:lnTo>
                  <a:pt x="813584" y="312649"/>
                </a:lnTo>
                <a:lnTo>
                  <a:pt x="814262" y="313615"/>
                </a:lnTo>
                <a:lnTo>
                  <a:pt x="814713" y="314554"/>
                </a:lnTo>
                <a:lnTo>
                  <a:pt x="814937" y="314867"/>
                </a:lnTo>
                <a:lnTo>
                  <a:pt x="815391" y="314867"/>
                </a:lnTo>
                <a:lnTo>
                  <a:pt x="815615" y="314867"/>
                </a:lnTo>
                <a:lnTo>
                  <a:pt x="815842" y="314554"/>
                </a:lnTo>
                <a:lnTo>
                  <a:pt x="816293" y="312649"/>
                </a:lnTo>
                <a:lnTo>
                  <a:pt x="816968" y="312336"/>
                </a:lnTo>
                <a:lnTo>
                  <a:pt x="817419" y="312023"/>
                </a:lnTo>
                <a:lnTo>
                  <a:pt x="817870" y="312023"/>
                </a:lnTo>
                <a:lnTo>
                  <a:pt x="818096" y="312023"/>
                </a:lnTo>
                <a:lnTo>
                  <a:pt x="818547" y="312336"/>
                </a:lnTo>
                <a:lnTo>
                  <a:pt x="818998" y="312336"/>
                </a:lnTo>
                <a:lnTo>
                  <a:pt x="819900" y="312336"/>
                </a:lnTo>
                <a:lnTo>
                  <a:pt x="820351" y="312336"/>
                </a:lnTo>
                <a:lnTo>
                  <a:pt x="820575" y="312336"/>
                </a:lnTo>
                <a:lnTo>
                  <a:pt x="822155" y="312336"/>
                </a:lnTo>
                <a:lnTo>
                  <a:pt x="822606" y="312649"/>
                </a:lnTo>
                <a:lnTo>
                  <a:pt x="822830" y="312649"/>
                </a:lnTo>
                <a:lnTo>
                  <a:pt x="823057" y="312649"/>
                </a:lnTo>
                <a:lnTo>
                  <a:pt x="823281" y="312649"/>
                </a:lnTo>
                <a:lnTo>
                  <a:pt x="823732" y="313275"/>
                </a:lnTo>
                <a:lnTo>
                  <a:pt x="823732" y="313615"/>
                </a:lnTo>
                <a:lnTo>
                  <a:pt x="823732" y="313928"/>
                </a:lnTo>
                <a:lnTo>
                  <a:pt x="823732" y="314241"/>
                </a:lnTo>
                <a:lnTo>
                  <a:pt x="823508" y="314867"/>
                </a:lnTo>
                <a:lnTo>
                  <a:pt x="823508" y="315493"/>
                </a:lnTo>
                <a:lnTo>
                  <a:pt x="823959" y="316119"/>
                </a:lnTo>
                <a:lnTo>
                  <a:pt x="823959" y="316745"/>
                </a:lnTo>
                <a:lnTo>
                  <a:pt x="823732" y="317371"/>
                </a:lnTo>
                <a:lnTo>
                  <a:pt x="823732" y="318023"/>
                </a:lnTo>
                <a:lnTo>
                  <a:pt x="823959" y="319588"/>
                </a:lnTo>
                <a:lnTo>
                  <a:pt x="824410" y="320214"/>
                </a:lnTo>
                <a:lnTo>
                  <a:pt x="826214" y="320527"/>
                </a:lnTo>
                <a:lnTo>
                  <a:pt x="826441" y="320527"/>
                </a:lnTo>
                <a:lnTo>
                  <a:pt x="826665" y="320527"/>
                </a:lnTo>
                <a:lnTo>
                  <a:pt x="827116" y="320214"/>
                </a:lnTo>
                <a:lnTo>
                  <a:pt x="827342" y="320214"/>
                </a:lnTo>
                <a:lnTo>
                  <a:pt x="827793" y="320214"/>
                </a:lnTo>
                <a:lnTo>
                  <a:pt x="828919" y="320527"/>
                </a:lnTo>
                <a:lnTo>
                  <a:pt x="828919" y="321153"/>
                </a:lnTo>
                <a:lnTo>
                  <a:pt x="829821" y="321779"/>
                </a:lnTo>
                <a:lnTo>
                  <a:pt x="831401" y="322432"/>
                </a:lnTo>
                <a:lnTo>
                  <a:pt x="831625" y="322745"/>
                </a:lnTo>
                <a:lnTo>
                  <a:pt x="832076" y="323684"/>
                </a:lnTo>
                <a:lnTo>
                  <a:pt x="832076" y="324310"/>
                </a:lnTo>
                <a:lnTo>
                  <a:pt x="832303" y="325249"/>
                </a:lnTo>
                <a:lnTo>
                  <a:pt x="832303" y="325562"/>
                </a:lnTo>
                <a:lnTo>
                  <a:pt x="832076" y="326188"/>
                </a:lnTo>
                <a:lnTo>
                  <a:pt x="831852" y="326501"/>
                </a:lnTo>
                <a:lnTo>
                  <a:pt x="831625" y="326814"/>
                </a:lnTo>
                <a:lnTo>
                  <a:pt x="831401" y="327127"/>
                </a:lnTo>
                <a:lnTo>
                  <a:pt x="831401" y="327440"/>
                </a:lnTo>
                <a:lnTo>
                  <a:pt x="831174" y="327779"/>
                </a:lnTo>
                <a:lnTo>
                  <a:pt x="830499" y="328405"/>
                </a:lnTo>
                <a:lnTo>
                  <a:pt x="830272" y="329344"/>
                </a:lnTo>
                <a:lnTo>
                  <a:pt x="830048" y="329970"/>
                </a:lnTo>
                <a:lnTo>
                  <a:pt x="830048" y="330283"/>
                </a:lnTo>
                <a:lnTo>
                  <a:pt x="829821" y="330596"/>
                </a:lnTo>
                <a:lnTo>
                  <a:pt x="829597" y="330909"/>
                </a:lnTo>
                <a:lnTo>
                  <a:pt x="828919" y="331535"/>
                </a:lnTo>
                <a:lnTo>
                  <a:pt x="828469" y="332161"/>
                </a:lnTo>
                <a:lnTo>
                  <a:pt x="828469" y="332474"/>
                </a:lnTo>
                <a:lnTo>
                  <a:pt x="828695" y="333101"/>
                </a:lnTo>
                <a:lnTo>
                  <a:pt x="828469" y="333414"/>
                </a:lnTo>
                <a:lnTo>
                  <a:pt x="828018" y="334379"/>
                </a:lnTo>
                <a:lnTo>
                  <a:pt x="827567" y="335005"/>
                </a:lnTo>
                <a:lnTo>
                  <a:pt x="827342" y="335005"/>
                </a:lnTo>
                <a:lnTo>
                  <a:pt x="826891" y="335318"/>
                </a:lnTo>
                <a:lnTo>
                  <a:pt x="825539" y="335631"/>
                </a:lnTo>
                <a:lnTo>
                  <a:pt x="824410" y="335631"/>
                </a:lnTo>
                <a:lnTo>
                  <a:pt x="823508" y="336257"/>
                </a:lnTo>
                <a:lnTo>
                  <a:pt x="823281" y="336570"/>
                </a:lnTo>
                <a:lnTo>
                  <a:pt x="823281" y="337196"/>
                </a:lnTo>
                <a:lnTo>
                  <a:pt x="823508" y="340639"/>
                </a:lnTo>
                <a:lnTo>
                  <a:pt x="823508" y="341291"/>
                </a:lnTo>
                <a:lnTo>
                  <a:pt x="823732" y="341918"/>
                </a:lnTo>
                <a:lnTo>
                  <a:pt x="823732" y="342231"/>
                </a:lnTo>
                <a:lnTo>
                  <a:pt x="825539" y="343170"/>
                </a:lnTo>
                <a:lnTo>
                  <a:pt x="826214" y="343483"/>
                </a:lnTo>
                <a:lnTo>
                  <a:pt x="826891" y="344109"/>
                </a:lnTo>
                <a:lnTo>
                  <a:pt x="827567" y="345048"/>
                </a:lnTo>
                <a:lnTo>
                  <a:pt x="827793" y="345674"/>
                </a:lnTo>
                <a:lnTo>
                  <a:pt x="827793" y="346300"/>
                </a:lnTo>
                <a:lnTo>
                  <a:pt x="827793" y="347552"/>
                </a:lnTo>
                <a:lnTo>
                  <a:pt x="827116" y="348491"/>
                </a:lnTo>
                <a:lnTo>
                  <a:pt x="826891" y="349117"/>
                </a:lnTo>
                <a:lnTo>
                  <a:pt x="827116" y="349430"/>
                </a:lnTo>
                <a:lnTo>
                  <a:pt x="827793" y="351022"/>
                </a:lnTo>
                <a:lnTo>
                  <a:pt x="827793" y="351648"/>
                </a:lnTo>
                <a:lnTo>
                  <a:pt x="827567" y="351961"/>
                </a:lnTo>
                <a:lnTo>
                  <a:pt x="826891" y="351961"/>
                </a:lnTo>
                <a:lnTo>
                  <a:pt x="825088" y="351961"/>
                </a:lnTo>
                <a:lnTo>
                  <a:pt x="824186" y="352900"/>
                </a:lnTo>
                <a:lnTo>
                  <a:pt x="823732" y="352900"/>
                </a:lnTo>
                <a:lnTo>
                  <a:pt x="823281" y="353213"/>
                </a:lnTo>
                <a:lnTo>
                  <a:pt x="823508" y="353526"/>
                </a:lnTo>
                <a:lnTo>
                  <a:pt x="823508" y="353839"/>
                </a:lnTo>
                <a:lnTo>
                  <a:pt x="823959" y="354152"/>
                </a:lnTo>
                <a:lnTo>
                  <a:pt x="824186" y="354152"/>
                </a:lnTo>
                <a:lnTo>
                  <a:pt x="824410" y="354152"/>
                </a:lnTo>
                <a:lnTo>
                  <a:pt x="824861" y="354465"/>
                </a:lnTo>
                <a:lnTo>
                  <a:pt x="825088" y="354465"/>
                </a:lnTo>
                <a:lnTo>
                  <a:pt x="825088" y="355091"/>
                </a:lnTo>
                <a:lnTo>
                  <a:pt x="823959" y="355717"/>
                </a:lnTo>
                <a:lnTo>
                  <a:pt x="823732" y="355717"/>
                </a:lnTo>
                <a:lnTo>
                  <a:pt x="823959" y="356030"/>
                </a:lnTo>
                <a:lnTo>
                  <a:pt x="824637" y="356030"/>
                </a:lnTo>
                <a:lnTo>
                  <a:pt x="825088" y="356030"/>
                </a:lnTo>
                <a:lnTo>
                  <a:pt x="825088" y="356343"/>
                </a:lnTo>
                <a:lnTo>
                  <a:pt x="824861" y="356656"/>
                </a:lnTo>
                <a:lnTo>
                  <a:pt x="824861" y="357282"/>
                </a:lnTo>
                <a:lnTo>
                  <a:pt x="824637" y="357908"/>
                </a:lnTo>
                <a:lnTo>
                  <a:pt x="824186" y="358221"/>
                </a:lnTo>
                <a:lnTo>
                  <a:pt x="824186" y="358534"/>
                </a:lnTo>
                <a:lnTo>
                  <a:pt x="824186" y="358847"/>
                </a:lnTo>
                <a:lnTo>
                  <a:pt x="824186" y="359160"/>
                </a:lnTo>
                <a:lnTo>
                  <a:pt x="824186" y="359473"/>
                </a:lnTo>
                <a:lnTo>
                  <a:pt x="824861" y="359786"/>
                </a:lnTo>
                <a:lnTo>
                  <a:pt x="825088" y="360100"/>
                </a:lnTo>
                <a:lnTo>
                  <a:pt x="825088" y="360413"/>
                </a:lnTo>
                <a:lnTo>
                  <a:pt x="825312" y="361039"/>
                </a:lnTo>
                <a:lnTo>
                  <a:pt x="824861" y="361978"/>
                </a:lnTo>
                <a:lnTo>
                  <a:pt x="823732" y="361978"/>
                </a:lnTo>
                <a:lnTo>
                  <a:pt x="823057" y="362291"/>
                </a:lnTo>
                <a:lnTo>
                  <a:pt x="822830" y="362604"/>
                </a:lnTo>
                <a:lnTo>
                  <a:pt x="822830" y="363230"/>
                </a:lnTo>
                <a:lnTo>
                  <a:pt x="823057" y="363230"/>
                </a:lnTo>
                <a:lnTo>
                  <a:pt x="823057" y="363543"/>
                </a:lnTo>
                <a:lnTo>
                  <a:pt x="823281" y="363856"/>
                </a:lnTo>
                <a:lnTo>
                  <a:pt x="823281" y="364482"/>
                </a:lnTo>
                <a:lnTo>
                  <a:pt x="823281" y="365108"/>
                </a:lnTo>
                <a:lnTo>
                  <a:pt x="823281" y="365421"/>
                </a:lnTo>
                <a:lnTo>
                  <a:pt x="822830" y="366673"/>
                </a:lnTo>
                <a:lnTo>
                  <a:pt x="822606" y="366986"/>
                </a:lnTo>
                <a:lnTo>
                  <a:pt x="822606" y="367612"/>
                </a:lnTo>
                <a:lnTo>
                  <a:pt x="822606" y="367925"/>
                </a:lnTo>
                <a:lnTo>
                  <a:pt x="822606" y="368238"/>
                </a:lnTo>
                <a:lnTo>
                  <a:pt x="822606" y="368864"/>
                </a:lnTo>
                <a:lnTo>
                  <a:pt x="822606" y="369177"/>
                </a:lnTo>
                <a:lnTo>
                  <a:pt x="822606" y="369490"/>
                </a:lnTo>
                <a:lnTo>
                  <a:pt x="822155" y="369803"/>
                </a:lnTo>
                <a:lnTo>
                  <a:pt x="821704" y="370116"/>
                </a:lnTo>
                <a:lnTo>
                  <a:pt x="821477" y="370116"/>
                </a:lnTo>
                <a:lnTo>
                  <a:pt x="820802" y="369803"/>
                </a:lnTo>
                <a:lnTo>
                  <a:pt x="819900" y="370116"/>
                </a:lnTo>
                <a:lnTo>
                  <a:pt x="819673" y="370116"/>
                </a:lnTo>
                <a:lnTo>
                  <a:pt x="818998" y="370429"/>
                </a:lnTo>
                <a:lnTo>
                  <a:pt x="818547" y="370742"/>
                </a:lnTo>
                <a:lnTo>
                  <a:pt x="818321" y="371055"/>
                </a:lnTo>
                <a:lnTo>
                  <a:pt x="818321" y="371368"/>
                </a:lnTo>
                <a:lnTo>
                  <a:pt x="818772" y="371681"/>
                </a:lnTo>
                <a:lnTo>
                  <a:pt x="818998" y="371994"/>
                </a:lnTo>
                <a:lnTo>
                  <a:pt x="819673" y="371994"/>
                </a:lnTo>
                <a:lnTo>
                  <a:pt x="819900" y="372620"/>
                </a:lnTo>
                <a:lnTo>
                  <a:pt x="819900" y="373246"/>
                </a:lnTo>
                <a:lnTo>
                  <a:pt x="819449" y="373560"/>
                </a:lnTo>
                <a:lnTo>
                  <a:pt x="818772" y="373560"/>
                </a:lnTo>
                <a:lnTo>
                  <a:pt x="818096" y="373560"/>
                </a:lnTo>
                <a:lnTo>
                  <a:pt x="817645" y="373873"/>
                </a:lnTo>
                <a:lnTo>
                  <a:pt x="817419" y="374499"/>
                </a:lnTo>
                <a:lnTo>
                  <a:pt x="817194" y="375125"/>
                </a:lnTo>
                <a:lnTo>
                  <a:pt x="817645" y="375751"/>
                </a:lnTo>
                <a:lnTo>
                  <a:pt x="818321" y="376064"/>
                </a:lnTo>
                <a:lnTo>
                  <a:pt x="818547" y="376690"/>
                </a:lnTo>
                <a:lnTo>
                  <a:pt x="818321" y="377003"/>
                </a:lnTo>
                <a:lnTo>
                  <a:pt x="818321" y="377629"/>
                </a:lnTo>
                <a:lnTo>
                  <a:pt x="818096" y="377629"/>
                </a:lnTo>
                <a:lnTo>
                  <a:pt x="817870" y="378255"/>
                </a:lnTo>
                <a:lnTo>
                  <a:pt x="817870" y="382951"/>
                </a:lnTo>
                <a:lnTo>
                  <a:pt x="817870" y="389498"/>
                </a:lnTo>
                <a:lnTo>
                  <a:pt x="817870" y="389811"/>
                </a:lnTo>
                <a:lnTo>
                  <a:pt x="817870" y="392315"/>
                </a:lnTo>
                <a:lnTo>
                  <a:pt x="817870" y="393880"/>
                </a:lnTo>
                <a:lnTo>
                  <a:pt x="817870" y="395445"/>
                </a:lnTo>
                <a:lnTo>
                  <a:pt x="817870" y="397324"/>
                </a:lnTo>
                <a:lnTo>
                  <a:pt x="817870" y="397637"/>
                </a:lnTo>
                <a:lnTo>
                  <a:pt x="817870" y="398237"/>
                </a:lnTo>
                <a:lnTo>
                  <a:pt x="817870" y="400115"/>
                </a:lnTo>
                <a:lnTo>
                  <a:pt x="817870" y="404810"/>
                </a:lnTo>
                <a:lnTo>
                  <a:pt x="817870" y="406036"/>
                </a:lnTo>
                <a:lnTo>
                  <a:pt x="817870" y="406349"/>
                </a:lnTo>
                <a:lnTo>
                  <a:pt x="817870" y="406975"/>
                </a:lnTo>
                <a:lnTo>
                  <a:pt x="817870" y="407915"/>
                </a:lnTo>
                <a:lnTo>
                  <a:pt x="817870" y="409480"/>
                </a:lnTo>
                <a:lnTo>
                  <a:pt x="817870" y="410106"/>
                </a:lnTo>
                <a:lnTo>
                  <a:pt x="817870" y="410732"/>
                </a:lnTo>
                <a:lnTo>
                  <a:pt x="817870" y="412897"/>
                </a:lnTo>
                <a:lnTo>
                  <a:pt x="817870" y="413523"/>
                </a:lnTo>
                <a:lnTo>
                  <a:pt x="817870" y="415088"/>
                </a:lnTo>
                <a:lnTo>
                  <a:pt x="817870" y="417879"/>
                </a:lnTo>
                <a:lnTo>
                  <a:pt x="817870" y="436557"/>
                </a:lnTo>
                <a:lnTo>
                  <a:pt x="817870" y="452078"/>
                </a:lnTo>
                <a:lnTo>
                  <a:pt x="817870" y="495380"/>
                </a:lnTo>
                <a:lnTo>
                  <a:pt x="817870" y="527753"/>
                </a:lnTo>
                <a:lnTo>
                  <a:pt x="817870" y="554464"/>
                </a:lnTo>
                <a:lnTo>
                  <a:pt x="817870" y="565186"/>
                </a:lnTo>
                <a:lnTo>
                  <a:pt x="817870" y="583263"/>
                </a:lnTo>
                <a:lnTo>
                  <a:pt x="817870" y="590906"/>
                </a:lnTo>
                <a:lnTo>
                  <a:pt x="817870" y="593958"/>
                </a:lnTo>
                <a:lnTo>
                  <a:pt x="817870" y="622000"/>
                </a:lnTo>
                <a:lnTo>
                  <a:pt x="817870" y="626878"/>
                </a:lnTo>
                <a:lnTo>
                  <a:pt x="817870" y="628991"/>
                </a:lnTo>
                <a:lnTo>
                  <a:pt x="817870" y="646338"/>
                </a:lnTo>
                <a:lnTo>
                  <a:pt x="816293" y="646338"/>
                </a:lnTo>
                <a:lnTo>
                  <a:pt x="815391" y="646338"/>
                </a:lnTo>
                <a:lnTo>
                  <a:pt x="814713" y="646338"/>
                </a:lnTo>
                <a:lnTo>
                  <a:pt x="813360" y="646338"/>
                </a:lnTo>
                <a:lnTo>
                  <a:pt x="799378" y="646338"/>
                </a:lnTo>
                <a:lnTo>
                  <a:pt x="797123" y="646338"/>
                </a:lnTo>
                <a:lnTo>
                  <a:pt x="777051" y="646338"/>
                </a:lnTo>
                <a:lnTo>
                  <a:pt x="772768" y="646338"/>
                </a:lnTo>
                <a:lnTo>
                  <a:pt x="765777" y="646338"/>
                </a:lnTo>
                <a:lnTo>
                  <a:pt x="763295" y="646338"/>
                </a:lnTo>
                <a:lnTo>
                  <a:pt x="754276" y="646625"/>
                </a:lnTo>
                <a:lnTo>
                  <a:pt x="753825" y="646625"/>
                </a:lnTo>
                <a:lnTo>
                  <a:pt x="753147" y="646625"/>
                </a:lnTo>
                <a:lnTo>
                  <a:pt x="752921" y="646625"/>
                </a:lnTo>
                <a:lnTo>
                  <a:pt x="749313" y="646625"/>
                </a:lnTo>
                <a:lnTo>
                  <a:pt x="748862" y="646625"/>
                </a:lnTo>
                <a:lnTo>
                  <a:pt x="740745" y="646625"/>
                </a:lnTo>
                <a:lnTo>
                  <a:pt x="726084" y="646625"/>
                </a:lnTo>
                <a:lnTo>
                  <a:pt x="698798" y="646625"/>
                </a:lnTo>
                <a:lnTo>
                  <a:pt x="690904" y="646625"/>
                </a:lnTo>
                <a:lnTo>
                  <a:pt x="657982" y="646938"/>
                </a:lnTo>
                <a:lnTo>
                  <a:pt x="653469" y="646938"/>
                </a:lnTo>
                <a:lnTo>
                  <a:pt x="647156" y="647251"/>
                </a:lnTo>
                <a:lnTo>
                  <a:pt x="642419" y="647251"/>
                </a:lnTo>
                <a:lnTo>
                  <a:pt x="636781" y="647538"/>
                </a:lnTo>
                <a:lnTo>
                  <a:pt x="628213" y="647251"/>
                </a:lnTo>
                <a:lnTo>
                  <a:pt x="627986" y="647538"/>
                </a:lnTo>
                <a:lnTo>
                  <a:pt x="625958" y="647538"/>
                </a:lnTo>
                <a:lnTo>
                  <a:pt x="622350" y="647538"/>
                </a:lnTo>
                <a:lnTo>
                  <a:pt x="603858" y="647251"/>
                </a:lnTo>
                <a:lnTo>
                  <a:pt x="581305" y="647251"/>
                </a:lnTo>
                <a:lnTo>
                  <a:pt x="578826" y="647251"/>
                </a:lnTo>
                <a:lnTo>
                  <a:pt x="576571" y="647251"/>
                </a:lnTo>
                <a:lnTo>
                  <a:pt x="568678" y="647251"/>
                </a:lnTo>
                <a:lnTo>
                  <a:pt x="564844" y="647251"/>
                </a:lnTo>
                <a:lnTo>
                  <a:pt x="555598" y="646938"/>
                </a:lnTo>
                <a:lnTo>
                  <a:pt x="525154" y="646938"/>
                </a:lnTo>
                <a:lnTo>
                  <a:pt x="518162" y="646625"/>
                </a:lnTo>
                <a:lnTo>
                  <a:pt x="511846" y="646625"/>
                </a:lnTo>
                <a:lnTo>
                  <a:pt x="509141" y="646625"/>
                </a:lnTo>
                <a:lnTo>
                  <a:pt x="508916" y="646625"/>
                </a:lnTo>
                <a:lnTo>
                  <a:pt x="496965" y="646938"/>
                </a:lnTo>
                <a:lnTo>
                  <a:pt x="495609" y="646938"/>
                </a:lnTo>
                <a:lnTo>
                  <a:pt x="490424" y="646938"/>
                </a:lnTo>
                <a:lnTo>
                  <a:pt x="485912" y="646938"/>
                </a:lnTo>
                <a:lnTo>
                  <a:pt x="478246" y="647251"/>
                </a:lnTo>
                <a:lnTo>
                  <a:pt x="478019" y="647251"/>
                </a:lnTo>
                <a:lnTo>
                  <a:pt x="475089" y="647251"/>
                </a:lnTo>
                <a:lnTo>
                  <a:pt x="465843" y="647251"/>
                </a:lnTo>
                <a:lnTo>
                  <a:pt x="465392" y="647251"/>
                </a:lnTo>
                <a:lnTo>
                  <a:pt x="464714" y="647251"/>
                </a:lnTo>
                <a:lnTo>
                  <a:pt x="460205" y="647251"/>
                </a:lnTo>
                <a:lnTo>
                  <a:pt x="459978" y="647538"/>
                </a:lnTo>
                <a:lnTo>
                  <a:pt x="459754" y="647538"/>
                </a:lnTo>
                <a:lnTo>
                  <a:pt x="450508" y="647251"/>
                </a:lnTo>
                <a:lnTo>
                  <a:pt x="442388" y="647251"/>
                </a:lnTo>
                <a:lnTo>
                  <a:pt x="440360" y="647251"/>
                </a:lnTo>
                <a:lnTo>
                  <a:pt x="434271" y="647251"/>
                </a:lnTo>
                <a:lnTo>
                  <a:pt x="428632" y="647251"/>
                </a:lnTo>
                <a:lnTo>
                  <a:pt x="421641" y="647251"/>
                </a:lnTo>
                <a:lnTo>
                  <a:pt x="410140" y="647251"/>
                </a:lnTo>
                <a:lnTo>
                  <a:pt x="406532" y="647251"/>
                </a:lnTo>
                <a:lnTo>
                  <a:pt x="400219" y="647251"/>
                </a:lnTo>
                <a:lnTo>
                  <a:pt x="399992" y="647251"/>
                </a:lnTo>
                <a:lnTo>
                  <a:pt x="393452" y="647251"/>
                </a:lnTo>
                <a:lnTo>
                  <a:pt x="389167" y="647251"/>
                </a:lnTo>
                <a:lnTo>
                  <a:pt x="384657" y="647251"/>
                </a:lnTo>
                <a:lnTo>
                  <a:pt x="378117" y="646938"/>
                </a:lnTo>
                <a:lnTo>
                  <a:pt x="374960" y="646938"/>
                </a:lnTo>
                <a:lnTo>
                  <a:pt x="373383" y="646938"/>
                </a:lnTo>
                <a:lnTo>
                  <a:pt x="368195" y="646625"/>
                </a:lnTo>
                <a:lnTo>
                  <a:pt x="359851" y="646625"/>
                </a:lnTo>
                <a:lnTo>
                  <a:pt x="354664" y="646625"/>
                </a:lnTo>
                <a:lnTo>
                  <a:pt x="352633" y="646625"/>
                </a:lnTo>
                <a:lnTo>
                  <a:pt x="351281" y="646938"/>
                </a:lnTo>
                <a:lnTo>
                  <a:pt x="349477" y="646938"/>
                </a:lnTo>
                <a:lnTo>
                  <a:pt x="348351" y="646938"/>
                </a:lnTo>
                <a:lnTo>
                  <a:pt x="339780" y="646625"/>
                </a:lnTo>
                <a:lnTo>
                  <a:pt x="338427" y="646625"/>
                </a:lnTo>
                <a:lnTo>
                  <a:pt x="330760" y="646625"/>
                </a:lnTo>
                <a:lnTo>
                  <a:pt x="322867" y="646338"/>
                </a:lnTo>
                <a:lnTo>
                  <a:pt x="321965" y="646338"/>
                </a:lnTo>
                <a:lnTo>
                  <a:pt x="312944" y="646338"/>
                </a:lnTo>
                <a:lnTo>
                  <a:pt x="312268" y="646338"/>
                </a:lnTo>
                <a:lnTo>
                  <a:pt x="311591" y="646338"/>
                </a:lnTo>
                <a:lnTo>
                  <a:pt x="300090" y="646025"/>
                </a:lnTo>
                <a:lnTo>
                  <a:pt x="297608" y="646025"/>
                </a:lnTo>
                <a:lnTo>
                  <a:pt x="284981" y="645712"/>
                </a:lnTo>
                <a:lnTo>
                  <a:pt x="283626" y="645712"/>
                </a:lnTo>
                <a:lnTo>
                  <a:pt x="283175" y="645712"/>
                </a:lnTo>
                <a:lnTo>
                  <a:pt x="274831" y="645712"/>
                </a:lnTo>
                <a:lnTo>
                  <a:pt x="273478" y="645425"/>
                </a:lnTo>
                <a:lnTo>
                  <a:pt x="262879" y="645425"/>
                </a:lnTo>
                <a:lnTo>
                  <a:pt x="260851" y="645112"/>
                </a:lnTo>
                <a:lnTo>
                  <a:pt x="258369" y="645112"/>
                </a:lnTo>
                <a:lnTo>
                  <a:pt x="258145" y="645112"/>
                </a:lnTo>
                <a:lnTo>
                  <a:pt x="257918" y="645112"/>
                </a:lnTo>
                <a:lnTo>
                  <a:pt x="250252" y="645112"/>
                </a:lnTo>
                <a:lnTo>
                  <a:pt x="247770" y="645112"/>
                </a:lnTo>
                <a:lnTo>
                  <a:pt x="247093" y="645112"/>
                </a:lnTo>
                <a:lnTo>
                  <a:pt x="243712" y="645112"/>
                </a:lnTo>
                <a:lnTo>
                  <a:pt x="238524" y="644799"/>
                </a:lnTo>
                <a:lnTo>
                  <a:pt x="237396" y="644799"/>
                </a:lnTo>
                <a:lnTo>
                  <a:pt x="234690" y="645112"/>
                </a:lnTo>
                <a:lnTo>
                  <a:pt x="233337" y="645112"/>
                </a:lnTo>
                <a:lnTo>
                  <a:pt x="224993" y="645112"/>
                </a:lnTo>
                <a:lnTo>
                  <a:pt x="219130" y="645112"/>
                </a:lnTo>
                <a:lnTo>
                  <a:pt x="211912" y="645425"/>
                </a:lnTo>
                <a:lnTo>
                  <a:pt x="209658" y="645712"/>
                </a:lnTo>
                <a:lnTo>
                  <a:pt x="205599" y="645712"/>
                </a:lnTo>
                <a:lnTo>
                  <a:pt x="201314" y="645712"/>
                </a:lnTo>
                <a:lnTo>
                  <a:pt x="196804" y="645712"/>
                </a:lnTo>
                <a:lnTo>
                  <a:pt x="190264" y="645712"/>
                </a:lnTo>
                <a:lnTo>
                  <a:pt x="184401" y="645712"/>
                </a:lnTo>
                <a:lnTo>
                  <a:pt x="184174" y="645712"/>
                </a:lnTo>
                <a:lnTo>
                  <a:pt x="183499" y="645712"/>
                </a:lnTo>
                <a:lnTo>
                  <a:pt x="182597" y="645712"/>
                </a:lnTo>
                <a:lnTo>
                  <a:pt x="182146" y="645712"/>
                </a:lnTo>
                <a:lnTo>
                  <a:pt x="181695" y="645712"/>
                </a:lnTo>
                <a:lnTo>
                  <a:pt x="174253" y="645712"/>
                </a:lnTo>
                <a:lnTo>
                  <a:pt x="174026" y="645712"/>
                </a:lnTo>
                <a:lnTo>
                  <a:pt x="171547" y="645712"/>
                </a:lnTo>
                <a:lnTo>
                  <a:pt x="165231" y="645712"/>
                </a:lnTo>
                <a:lnTo>
                  <a:pt x="163203" y="645712"/>
                </a:lnTo>
                <a:lnTo>
                  <a:pt x="161400" y="645712"/>
                </a:lnTo>
                <a:lnTo>
                  <a:pt x="158918" y="645425"/>
                </a:lnTo>
                <a:lnTo>
                  <a:pt x="156436" y="645112"/>
                </a:lnTo>
                <a:lnTo>
                  <a:pt x="154408" y="645112"/>
                </a:lnTo>
                <a:lnTo>
                  <a:pt x="150123" y="645425"/>
                </a:lnTo>
                <a:lnTo>
                  <a:pt x="144936" y="645712"/>
                </a:lnTo>
                <a:lnTo>
                  <a:pt x="143583" y="645712"/>
                </a:lnTo>
                <a:lnTo>
                  <a:pt x="132984" y="646338"/>
                </a:lnTo>
                <a:lnTo>
                  <a:pt x="132533" y="646338"/>
                </a:lnTo>
                <a:lnTo>
                  <a:pt x="121934" y="646338"/>
                </a:lnTo>
                <a:lnTo>
                  <a:pt x="118550" y="646338"/>
                </a:lnTo>
                <a:lnTo>
                  <a:pt x="114041" y="646338"/>
                </a:lnTo>
                <a:lnTo>
                  <a:pt x="113814" y="646338"/>
                </a:lnTo>
                <a:lnTo>
                  <a:pt x="112688" y="646338"/>
                </a:lnTo>
                <a:lnTo>
                  <a:pt x="108402" y="646338"/>
                </a:lnTo>
                <a:lnTo>
                  <a:pt x="102540" y="646338"/>
                </a:lnTo>
                <a:lnTo>
                  <a:pt x="101638" y="646625"/>
                </a:lnTo>
                <a:lnTo>
                  <a:pt x="98932" y="646938"/>
                </a:lnTo>
                <a:lnTo>
                  <a:pt x="91941" y="646625"/>
                </a:lnTo>
                <a:lnTo>
                  <a:pt x="91039" y="646625"/>
                </a:lnTo>
                <a:lnTo>
                  <a:pt x="84723" y="646938"/>
                </a:lnTo>
                <a:lnTo>
                  <a:pt x="82017" y="646938"/>
                </a:lnTo>
                <a:lnTo>
                  <a:pt x="80891" y="646938"/>
                </a:lnTo>
                <a:lnTo>
                  <a:pt x="79536" y="646938"/>
                </a:lnTo>
                <a:lnTo>
                  <a:pt x="65329" y="646938"/>
                </a:lnTo>
                <a:lnTo>
                  <a:pt x="61721" y="646938"/>
                </a:lnTo>
                <a:lnTo>
                  <a:pt x="52475" y="646938"/>
                </a:lnTo>
                <a:lnTo>
                  <a:pt x="50445" y="646938"/>
                </a:lnTo>
                <a:lnTo>
                  <a:pt x="48417" y="646625"/>
                </a:lnTo>
                <a:lnTo>
                  <a:pt x="38720" y="646625"/>
                </a:lnTo>
                <a:lnTo>
                  <a:pt x="37818" y="645112"/>
                </a:lnTo>
                <a:lnTo>
                  <a:pt x="37140" y="644512"/>
                </a:lnTo>
                <a:lnTo>
                  <a:pt x="36689" y="644512"/>
                </a:lnTo>
                <a:lnTo>
                  <a:pt x="36465" y="644199"/>
                </a:lnTo>
                <a:lnTo>
                  <a:pt x="36014" y="643599"/>
                </a:lnTo>
                <a:lnTo>
                  <a:pt x="35787" y="642999"/>
                </a:lnTo>
                <a:lnTo>
                  <a:pt x="35560" y="642999"/>
                </a:lnTo>
                <a:lnTo>
                  <a:pt x="35109" y="642686"/>
                </a:lnTo>
                <a:lnTo>
                  <a:pt x="34658" y="642373"/>
                </a:lnTo>
                <a:lnTo>
                  <a:pt x="34207" y="642086"/>
                </a:lnTo>
                <a:lnTo>
                  <a:pt x="33983" y="641773"/>
                </a:lnTo>
                <a:lnTo>
                  <a:pt x="33532" y="641173"/>
                </a:lnTo>
                <a:lnTo>
                  <a:pt x="33081" y="640260"/>
                </a:lnTo>
                <a:lnTo>
                  <a:pt x="32855" y="640260"/>
                </a:lnTo>
                <a:lnTo>
                  <a:pt x="32404" y="639634"/>
                </a:lnTo>
                <a:lnTo>
                  <a:pt x="32179" y="639634"/>
                </a:lnTo>
                <a:lnTo>
                  <a:pt x="31502" y="639634"/>
                </a:lnTo>
                <a:lnTo>
                  <a:pt x="31277" y="639947"/>
                </a:lnTo>
                <a:lnTo>
                  <a:pt x="31051" y="639947"/>
                </a:lnTo>
                <a:lnTo>
                  <a:pt x="31051" y="639634"/>
                </a:lnTo>
                <a:lnTo>
                  <a:pt x="30600" y="639634"/>
                </a:lnTo>
                <a:lnTo>
                  <a:pt x="30376" y="639634"/>
                </a:lnTo>
                <a:lnTo>
                  <a:pt x="30149" y="639947"/>
                </a:lnTo>
                <a:lnTo>
                  <a:pt x="30149" y="639634"/>
                </a:lnTo>
                <a:lnTo>
                  <a:pt x="30376" y="639347"/>
                </a:lnTo>
                <a:lnTo>
                  <a:pt x="29925" y="639347"/>
                </a:lnTo>
                <a:lnTo>
                  <a:pt x="29698" y="639347"/>
                </a:lnTo>
                <a:lnTo>
                  <a:pt x="29698" y="639034"/>
                </a:lnTo>
                <a:lnTo>
                  <a:pt x="29474" y="638721"/>
                </a:lnTo>
                <a:lnTo>
                  <a:pt x="29247" y="638721"/>
                </a:lnTo>
                <a:lnTo>
                  <a:pt x="29023" y="638121"/>
                </a:lnTo>
                <a:lnTo>
                  <a:pt x="28796" y="637521"/>
                </a:lnTo>
                <a:lnTo>
                  <a:pt x="28121" y="636921"/>
                </a:lnTo>
                <a:lnTo>
                  <a:pt x="27670" y="636921"/>
                </a:lnTo>
                <a:lnTo>
                  <a:pt x="27670" y="636608"/>
                </a:lnTo>
                <a:lnTo>
                  <a:pt x="27443" y="636295"/>
                </a:lnTo>
                <a:lnTo>
                  <a:pt x="27219" y="636295"/>
                </a:lnTo>
                <a:lnTo>
                  <a:pt x="26992" y="635695"/>
                </a:lnTo>
                <a:lnTo>
                  <a:pt x="26992" y="635382"/>
                </a:lnTo>
                <a:lnTo>
                  <a:pt x="26765" y="635095"/>
                </a:lnTo>
                <a:lnTo>
                  <a:pt x="26541" y="634469"/>
                </a:lnTo>
                <a:lnTo>
                  <a:pt x="26090" y="633869"/>
                </a:lnTo>
                <a:lnTo>
                  <a:pt x="25639" y="633869"/>
                </a:lnTo>
                <a:lnTo>
                  <a:pt x="25412" y="633556"/>
                </a:lnTo>
                <a:lnTo>
                  <a:pt x="24737" y="632643"/>
                </a:lnTo>
                <a:lnTo>
                  <a:pt x="24510" y="632643"/>
                </a:lnTo>
                <a:lnTo>
                  <a:pt x="24510" y="632043"/>
                </a:lnTo>
                <a:lnTo>
                  <a:pt x="24286" y="631730"/>
                </a:lnTo>
                <a:lnTo>
                  <a:pt x="23835" y="631730"/>
                </a:lnTo>
                <a:lnTo>
                  <a:pt x="23609" y="631730"/>
                </a:lnTo>
                <a:lnTo>
                  <a:pt x="23158" y="631130"/>
                </a:lnTo>
                <a:lnTo>
                  <a:pt x="23384" y="631130"/>
                </a:lnTo>
                <a:lnTo>
                  <a:pt x="23609" y="630530"/>
                </a:lnTo>
                <a:lnTo>
                  <a:pt x="23609" y="630217"/>
                </a:lnTo>
                <a:lnTo>
                  <a:pt x="23384" y="629904"/>
                </a:lnTo>
                <a:lnTo>
                  <a:pt x="23158" y="629617"/>
                </a:lnTo>
                <a:lnTo>
                  <a:pt x="22933" y="629617"/>
                </a:lnTo>
                <a:lnTo>
                  <a:pt x="22933" y="628991"/>
                </a:lnTo>
                <a:lnTo>
                  <a:pt x="22933" y="628704"/>
                </a:lnTo>
                <a:lnTo>
                  <a:pt x="23384" y="628704"/>
                </a:lnTo>
                <a:lnTo>
                  <a:pt x="23158" y="628078"/>
                </a:lnTo>
                <a:lnTo>
                  <a:pt x="23609" y="627478"/>
                </a:lnTo>
                <a:lnTo>
                  <a:pt x="23609" y="626565"/>
                </a:lnTo>
                <a:lnTo>
                  <a:pt x="22933" y="625965"/>
                </a:lnTo>
                <a:lnTo>
                  <a:pt x="22933" y="625652"/>
                </a:lnTo>
                <a:lnTo>
                  <a:pt x="22707" y="625339"/>
                </a:lnTo>
                <a:lnTo>
                  <a:pt x="22482" y="625339"/>
                </a:lnTo>
                <a:lnTo>
                  <a:pt x="22031" y="624139"/>
                </a:lnTo>
                <a:lnTo>
                  <a:pt x="21805" y="623226"/>
                </a:lnTo>
                <a:lnTo>
                  <a:pt x="22256" y="623226"/>
                </a:lnTo>
                <a:lnTo>
                  <a:pt x="22482" y="622600"/>
                </a:lnTo>
                <a:lnTo>
                  <a:pt x="22482" y="622000"/>
                </a:lnTo>
                <a:lnTo>
                  <a:pt x="22031" y="621687"/>
                </a:lnTo>
                <a:lnTo>
                  <a:pt x="22482" y="621087"/>
                </a:lnTo>
                <a:lnTo>
                  <a:pt x="22256" y="620487"/>
                </a:lnTo>
                <a:lnTo>
                  <a:pt x="22482" y="619861"/>
                </a:lnTo>
                <a:lnTo>
                  <a:pt x="22256" y="619574"/>
                </a:lnTo>
                <a:lnTo>
                  <a:pt x="22031" y="619574"/>
                </a:lnTo>
                <a:lnTo>
                  <a:pt x="21580" y="618661"/>
                </a:lnTo>
                <a:lnTo>
                  <a:pt x="21580" y="618348"/>
                </a:lnTo>
                <a:lnTo>
                  <a:pt x="21130" y="617748"/>
                </a:lnTo>
                <a:lnTo>
                  <a:pt x="20903" y="617748"/>
                </a:lnTo>
                <a:lnTo>
                  <a:pt x="20903" y="616835"/>
                </a:lnTo>
                <a:lnTo>
                  <a:pt x="20903" y="616209"/>
                </a:lnTo>
                <a:lnTo>
                  <a:pt x="20679" y="615609"/>
                </a:lnTo>
                <a:lnTo>
                  <a:pt x="20679" y="615296"/>
                </a:lnTo>
                <a:lnTo>
                  <a:pt x="20903" y="615009"/>
                </a:lnTo>
                <a:lnTo>
                  <a:pt x="20679" y="614383"/>
                </a:lnTo>
                <a:lnTo>
                  <a:pt x="20228" y="613470"/>
                </a:lnTo>
                <a:lnTo>
                  <a:pt x="20001" y="613157"/>
                </a:lnTo>
                <a:lnTo>
                  <a:pt x="19777" y="612870"/>
                </a:lnTo>
                <a:lnTo>
                  <a:pt x="19550" y="612870"/>
                </a:lnTo>
                <a:lnTo>
                  <a:pt x="19550" y="612244"/>
                </a:lnTo>
                <a:lnTo>
                  <a:pt x="19099" y="612244"/>
                </a:lnTo>
                <a:lnTo>
                  <a:pt x="19099" y="611957"/>
                </a:lnTo>
                <a:lnTo>
                  <a:pt x="18424" y="611331"/>
                </a:lnTo>
                <a:lnTo>
                  <a:pt x="18197" y="611331"/>
                </a:lnTo>
                <a:lnTo>
                  <a:pt x="18197" y="610731"/>
                </a:lnTo>
                <a:lnTo>
                  <a:pt x="17746" y="610418"/>
                </a:lnTo>
                <a:lnTo>
                  <a:pt x="17068" y="609505"/>
                </a:lnTo>
                <a:lnTo>
                  <a:pt x="16844" y="609505"/>
                </a:lnTo>
                <a:lnTo>
                  <a:pt x="17068" y="609218"/>
                </a:lnTo>
                <a:lnTo>
                  <a:pt x="17068" y="608592"/>
                </a:lnTo>
                <a:lnTo>
                  <a:pt x="17295" y="608279"/>
                </a:lnTo>
                <a:lnTo>
                  <a:pt x="17295" y="605540"/>
                </a:lnTo>
                <a:lnTo>
                  <a:pt x="17295" y="605253"/>
                </a:lnTo>
                <a:lnTo>
                  <a:pt x="17068" y="602488"/>
                </a:lnTo>
                <a:lnTo>
                  <a:pt x="16844" y="602201"/>
                </a:lnTo>
                <a:lnTo>
                  <a:pt x="17068" y="601575"/>
                </a:lnTo>
                <a:lnTo>
                  <a:pt x="17068" y="601262"/>
                </a:lnTo>
                <a:lnTo>
                  <a:pt x="16166" y="600062"/>
                </a:lnTo>
                <a:lnTo>
                  <a:pt x="15942" y="599436"/>
                </a:lnTo>
                <a:lnTo>
                  <a:pt x="15491" y="599149"/>
                </a:lnTo>
                <a:lnTo>
                  <a:pt x="15491" y="599436"/>
                </a:lnTo>
                <a:lnTo>
                  <a:pt x="15264" y="599749"/>
                </a:lnTo>
                <a:lnTo>
                  <a:pt x="14813" y="599436"/>
                </a:lnTo>
                <a:lnTo>
                  <a:pt x="14589" y="598836"/>
                </a:lnTo>
                <a:lnTo>
                  <a:pt x="14813" y="598210"/>
                </a:lnTo>
                <a:lnTo>
                  <a:pt x="14813" y="597923"/>
                </a:lnTo>
                <a:lnTo>
                  <a:pt x="15040" y="597610"/>
                </a:lnTo>
                <a:lnTo>
                  <a:pt x="15264" y="597297"/>
                </a:lnTo>
                <a:lnTo>
                  <a:pt x="15264" y="596697"/>
                </a:lnTo>
                <a:lnTo>
                  <a:pt x="15264" y="596384"/>
                </a:lnTo>
                <a:lnTo>
                  <a:pt x="15491" y="594871"/>
                </a:lnTo>
                <a:lnTo>
                  <a:pt x="15491" y="591193"/>
                </a:lnTo>
                <a:lnTo>
                  <a:pt x="15491" y="588454"/>
                </a:lnTo>
                <a:lnTo>
                  <a:pt x="15491" y="587828"/>
                </a:lnTo>
                <a:lnTo>
                  <a:pt x="15491" y="586915"/>
                </a:lnTo>
                <a:lnTo>
                  <a:pt x="15491" y="586315"/>
                </a:lnTo>
                <a:lnTo>
                  <a:pt x="15264" y="585089"/>
                </a:lnTo>
                <a:lnTo>
                  <a:pt x="15040" y="584776"/>
                </a:lnTo>
                <a:lnTo>
                  <a:pt x="14813" y="584176"/>
                </a:lnTo>
                <a:lnTo>
                  <a:pt x="14363" y="582324"/>
                </a:lnTo>
                <a:lnTo>
                  <a:pt x="14363" y="581411"/>
                </a:lnTo>
                <a:lnTo>
                  <a:pt x="14813" y="580811"/>
                </a:lnTo>
                <a:lnTo>
                  <a:pt x="15715" y="579272"/>
                </a:lnTo>
                <a:lnTo>
                  <a:pt x="15942" y="578672"/>
                </a:lnTo>
                <a:lnTo>
                  <a:pt x="15491" y="578672"/>
                </a:lnTo>
                <a:lnTo>
                  <a:pt x="15491" y="578359"/>
                </a:lnTo>
                <a:lnTo>
                  <a:pt x="15942" y="578046"/>
                </a:lnTo>
                <a:lnTo>
                  <a:pt x="15942" y="577446"/>
                </a:lnTo>
                <a:lnTo>
                  <a:pt x="15942" y="576533"/>
                </a:lnTo>
                <a:lnTo>
                  <a:pt x="15491" y="576533"/>
                </a:lnTo>
                <a:lnTo>
                  <a:pt x="15491" y="576220"/>
                </a:lnTo>
                <a:lnTo>
                  <a:pt x="15715" y="576220"/>
                </a:lnTo>
                <a:lnTo>
                  <a:pt x="15942" y="575307"/>
                </a:lnTo>
                <a:lnTo>
                  <a:pt x="16166" y="574394"/>
                </a:lnTo>
                <a:lnTo>
                  <a:pt x="15942" y="574394"/>
                </a:lnTo>
                <a:lnTo>
                  <a:pt x="15942" y="573454"/>
                </a:lnTo>
                <a:lnTo>
                  <a:pt x="16166" y="573168"/>
                </a:lnTo>
                <a:lnTo>
                  <a:pt x="17068" y="571003"/>
                </a:lnTo>
                <a:lnTo>
                  <a:pt x="17519" y="569490"/>
                </a:lnTo>
                <a:lnTo>
                  <a:pt x="18197" y="567351"/>
                </a:lnTo>
                <a:lnTo>
                  <a:pt x="18424" y="566724"/>
                </a:lnTo>
                <a:lnTo>
                  <a:pt x="18424" y="566125"/>
                </a:lnTo>
                <a:lnTo>
                  <a:pt x="19099" y="563960"/>
                </a:lnTo>
                <a:lnTo>
                  <a:pt x="19099" y="563046"/>
                </a:lnTo>
                <a:lnTo>
                  <a:pt x="19326" y="562133"/>
                </a:lnTo>
                <a:lnTo>
                  <a:pt x="19099" y="561820"/>
                </a:lnTo>
                <a:lnTo>
                  <a:pt x="18875" y="561507"/>
                </a:lnTo>
                <a:lnTo>
                  <a:pt x="18875" y="560907"/>
                </a:lnTo>
                <a:lnTo>
                  <a:pt x="18875" y="560594"/>
                </a:lnTo>
                <a:lnTo>
                  <a:pt x="18424" y="559681"/>
                </a:lnTo>
                <a:lnTo>
                  <a:pt x="18197" y="559368"/>
                </a:lnTo>
                <a:lnTo>
                  <a:pt x="17970" y="559368"/>
                </a:lnTo>
                <a:lnTo>
                  <a:pt x="17746" y="559681"/>
                </a:lnTo>
                <a:lnTo>
                  <a:pt x="17295" y="559055"/>
                </a:lnTo>
                <a:lnTo>
                  <a:pt x="17970" y="559055"/>
                </a:lnTo>
                <a:lnTo>
                  <a:pt x="18197" y="558768"/>
                </a:lnTo>
                <a:lnTo>
                  <a:pt x="17746" y="558142"/>
                </a:lnTo>
                <a:lnTo>
                  <a:pt x="18197" y="558142"/>
                </a:lnTo>
                <a:lnTo>
                  <a:pt x="18197" y="556916"/>
                </a:lnTo>
                <a:lnTo>
                  <a:pt x="18424" y="555690"/>
                </a:lnTo>
                <a:lnTo>
                  <a:pt x="18197" y="555377"/>
                </a:lnTo>
                <a:lnTo>
                  <a:pt x="18197" y="554151"/>
                </a:lnTo>
                <a:lnTo>
                  <a:pt x="17746" y="554151"/>
                </a:lnTo>
                <a:lnTo>
                  <a:pt x="17746" y="553551"/>
                </a:lnTo>
                <a:lnTo>
                  <a:pt x="17519" y="552925"/>
                </a:lnTo>
                <a:lnTo>
                  <a:pt x="17295" y="552638"/>
                </a:lnTo>
                <a:lnTo>
                  <a:pt x="17068" y="552325"/>
                </a:lnTo>
                <a:lnTo>
                  <a:pt x="16844" y="551412"/>
                </a:lnTo>
                <a:lnTo>
                  <a:pt x="17295" y="551099"/>
                </a:lnTo>
                <a:lnTo>
                  <a:pt x="16844" y="549873"/>
                </a:lnTo>
                <a:lnTo>
                  <a:pt x="16393" y="549247"/>
                </a:lnTo>
                <a:lnTo>
                  <a:pt x="15715" y="548934"/>
                </a:lnTo>
                <a:lnTo>
                  <a:pt x="15040" y="548334"/>
                </a:lnTo>
                <a:lnTo>
                  <a:pt x="14589" y="548021"/>
                </a:lnTo>
                <a:lnTo>
                  <a:pt x="14138" y="547708"/>
                </a:lnTo>
                <a:lnTo>
                  <a:pt x="12785" y="547108"/>
                </a:lnTo>
                <a:lnTo>
                  <a:pt x="12785" y="546795"/>
                </a:lnTo>
                <a:lnTo>
                  <a:pt x="13010" y="545882"/>
                </a:lnTo>
                <a:lnTo>
                  <a:pt x="13236" y="545882"/>
                </a:lnTo>
                <a:lnTo>
                  <a:pt x="13010" y="544943"/>
                </a:lnTo>
                <a:lnTo>
                  <a:pt x="12559" y="544656"/>
                </a:lnTo>
                <a:lnTo>
                  <a:pt x="12334" y="544343"/>
                </a:lnTo>
                <a:lnTo>
                  <a:pt x="12334" y="544030"/>
                </a:lnTo>
                <a:lnTo>
                  <a:pt x="11883" y="543117"/>
                </a:lnTo>
                <a:lnTo>
                  <a:pt x="11883" y="542491"/>
                </a:lnTo>
                <a:lnTo>
                  <a:pt x="11657" y="541891"/>
                </a:lnTo>
                <a:lnTo>
                  <a:pt x="11433" y="541578"/>
                </a:lnTo>
                <a:lnTo>
                  <a:pt x="11206" y="540952"/>
                </a:lnTo>
                <a:lnTo>
                  <a:pt x="10982" y="540665"/>
                </a:lnTo>
                <a:lnTo>
                  <a:pt x="10982" y="540039"/>
                </a:lnTo>
                <a:lnTo>
                  <a:pt x="10304" y="538813"/>
                </a:lnTo>
                <a:lnTo>
                  <a:pt x="9853" y="538187"/>
                </a:lnTo>
                <a:lnTo>
                  <a:pt x="9402" y="538187"/>
                </a:lnTo>
                <a:lnTo>
                  <a:pt x="8273" y="537274"/>
                </a:lnTo>
                <a:lnTo>
                  <a:pt x="7598" y="537587"/>
                </a:lnTo>
                <a:lnTo>
                  <a:pt x="7598" y="537900"/>
                </a:lnTo>
                <a:lnTo>
                  <a:pt x="7147" y="537587"/>
                </a:lnTo>
                <a:lnTo>
                  <a:pt x="6920" y="537587"/>
                </a:lnTo>
                <a:lnTo>
                  <a:pt x="6920" y="538187"/>
                </a:lnTo>
                <a:lnTo>
                  <a:pt x="6469" y="538187"/>
                </a:lnTo>
                <a:lnTo>
                  <a:pt x="6245" y="538500"/>
                </a:lnTo>
                <a:lnTo>
                  <a:pt x="6018" y="538813"/>
                </a:lnTo>
                <a:lnTo>
                  <a:pt x="5794" y="538187"/>
                </a:lnTo>
                <a:lnTo>
                  <a:pt x="5794" y="536961"/>
                </a:lnTo>
                <a:lnTo>
                  <a:pt x="6018" y="536674"/>
                </a:lnTo>
                <a:lnTo>
                  <a:pt x="5567" y="535422"/>
                </a:lnTo>
                <a:lnTo>
                  <a:pt x="5117" y="532970"/>
                </a:lnTo>
                <a:lnTo>
                  <a:pt x="4892" y="530204"/>
                </a:lnTo>
                <a:lnTo>
                  <a:pt x="3990" y="527753"/>
                </a:lnTo>
                <a:lnTo>
                  <a:pt x="3539" y="526526"/>
                </a:lnTo>
                <a:lnTo>
                  <a:pt x="2637" y="525274"/>
                </a:lnTo>
                <a:lnTo>
                  <a:pt x="1736" y="524361"/>
                </a:lnTo>
                <a:lnTo>
                  <a:pt x="1058" y="523735"/>
                </a:lnTo>
                <a:lnTo>
                  <a:pt x="380" y="523735"/>
                </a:lnTo>
                <a:lnTo>
                  <a:pt x="156" y="523448"/>
                </a:lnTo>
                <a:lnTo>
                  <a:pt x="380" y="522822"/>
                </a:lnTo>
                <a:lnTo>
                  <a:pt x="380" y="522822"/>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47" name="PA">
            <a:extLst>
              <a:ext uri="{FF2B5EF4-FFF2-40B4-BE49-F238E27FC236}">
                <a16:creationId xmlns:a16="http://schemas.microsoft.com/office/drawing/2014/main" id="{2E5A237B-F0F0-A4D0-FCE5-F78F94A1AEEC}"/>
              </a:ext>
            </a:extLst>
          </p:cNvPr>
          <p:cNvSpPr/>
          <p:nvPr/>
        </p:nvSpPr>
        <p:spPr>
          <a:xfrm>
            <a:off x="7017526" y="3518731"/>
            <a:ext cx="578301" cy="335314"/>
          </a:xfrm>
          <a:custGeom>
            <a:avLst/>
            <a:gdLst>
              <a:gd name="connsiteX0" fmla="*/ 155 w 632363"/>
              <a:gd name="connsiteY0" fmla="*/ 197966 h 366661"/>
              <a:gd name="connsiteX1" fmla="*/ 390 w 632363"/>
              <a:gd name="connsiteY1" fmla="*/ 195879 h 366661"/>
              <a:gd name="connsiteX2" fmla="*/ 390 w 632363"/>
              <a:gd name="connsiteY2" fmla="*/ 191106 h 366661"/>
              <a:gd name="connsiteX3" fmla="*/ 390 w 632363"/>
              <a:gd name="connsiteY3" fmla="*/ 190506 h 366661"/>
              <a:gd name="connsiteX4" fmla="*/ 390 w 632363"/>
              <a:gd name="connsiteY4" fmla="*/ 186332 h 366661"/>
              <a:gd name="connsiteX5" fmla="*/ 390 w 632363"/>
              <a:gd name="connsiteY5" fmla="*/ 185419 h 366661"/>
              <a:gd name="connsiteX6" fmla="*/ 390 w 632363"/>
              <a:gd name="connsiteY6" fmla="*/ 185132 h 366661"/>
              <a:gd name="connsiteX7" fmla="*/ 390 w 632363"/>
              <a:gd name="connsiteY7" fmla="*/ 182132 h 366661"/>
              <a:gd name="connsiteX8" fmla="*/ 390 w 632363"/>
              <a:gd name="connsiteY8" fmla="*/ 180932 h 366661"/>
              <a:gd name="connsiteX9" fmla="*/ 390 w 632363"/>
              <a:gd name="connsiteY9" fmla="*/ 180045 h 366661"/>
              <a:gd name="connsiteX10" fmla="*/ 390 w 632363"/>
              <a:gd name="connsiteY10" fmla="*/ 179732 h 366661"/>
              <a:gd name="connsiteX11" fmla="*/ 390 w 632363"/>
              <a:gd name="connsiteY11" fmla="*/ 177045 h 366661"/>
              <a:gd name="connsiteX12" fmla="*/ 390 w 632363"/>
              <a:gd name="connsiteY12" fmla="*/ 175559 h 366661"/>
              <a:gd name="connsiteX13" fmla="*/ 390 w 632363"/>
              <a:gd name="connsiteY13" fmla="*/ 174359 h 366661"/>
              <a:gd name="connsiteX14" fmla="*/ 390 w 632363"/>
              <a:gd name="connsiteY14" fmla="*/ 174046 h 366661"/>
              <a:gd name="connsiteX15" fmla="*/ 390 w 632363"/>
              <a:gd name="connsiteY15" fmla="*/ 173758 h 366661"/>
              <a:gd name="connsiteX16" fmla="*/ 390 w 632363"/>
              <a:gd name="connsiteY16" fmla="*/ 172559 h 366661"/>
              <a:gd name="connsiteX17" fmla="*/ 390 w 632363"/>
              <a:gd name="connsiteY17" fmla="*/ 171359 h 366661"/>
              <a:gd name="connsiteX18" fmla="*/ 390 w 632363"/>
              <a:gd name="connsiteY18" fmla="*/ 170159 h 366661"/>
              <a:gd name="connsiteX19" fmla="*/ 390 w 632363"/>
              <a:gd name="connsiteY19" fmla="*/ 169872 h 366661"/>
              <a:gd name="connsiteX20" fmla="*/ 390 w 632363"/>
              <a:gd name="connsiteY20" fmla="*/ 169272 h 366661"/>
              <a:gd name="connsiteX21" fmla="*/ 390 w 632363"/>
              <a:gd name="connsiteY21" fmla="*/ 167759 h 366661"/>
              <a:gd name="connsiteX22" fmla="*/ 390 w 632363"/>
              <a:gd name="connsiteY22" fmla="*/ 166559 h 366661"/>
              <a:gd name="connsiteX23" fmla="*/ 390 w 632363"/>
              <a:gd name="connsiteY23" fmla="*/ 165359 h 366661"/>
              <a:gd name="connsiteX24" fmla="*/ 390 w 632363"/>
              <a:gd name="connsiteY24" fmla="*/ 163585 h 366661"/>
              <a:gd name="connsiteX25" fmla="*/ 390 w 632363"/>
              <a:gd name="connsiteY25" fmla="*/ 161185 h 366661"/>
              <a:gd name="connsiteX26" fmla="*/ 390 w 632363"/>
              <a:gd name="connsiteY26" fmla="*/ 159985 h 366661"/>
              <a:gd name="connsiteX27" fmla="*/ 390 w 632363"/>
              <a:gd name="connsiteY27" fmla="*/ 157585 h 366661"/>
              <a:gd name="connsiteX28" fmla="*/ 390 w 632363"/>
              <a:gd name="connsiteY28" fmla="*/ 156672 h 366661"/>
              <a:gd name="connsiteX29" fmla="*/ 390 w 632363"/>
              <a:gd name="connsiteY29" fmla="*/ 155185 h 366661"/>
              <a:gd name="connsiteX30" fmla="*/ 390 w 632363"/>
              <a:gd name="connsiteY30" fmla="*/ 154585 h 366661"/>
              <a:gd name="connsiteX31" fmla="*/ 390 w 632363"/>
              <a:gd name="connsiteY31" fmla="*/ 154272 h 366661"/>
              <a:gd name="connsiteX32" fmla="*/ 390 w 632363"/>
              <a:gd name="connsiteY32" fmla="*/ 153073 h 366661"/>
              <a:gd name="connsiteX33" fmla="*/ 390 w 632363"/>
              <a:gd name="connsiteY33" fmla="*/ 152786 h 366661"/>
              <a:gd name="connsiteX34" fmla="*/ 390 w 632363"/>
              <a:gd name="connsiteY34" fmla="*/ 151586 h 366661"/>
              <a:gd name="connsiteX35" fmla="*/ 390 w 632363"/>
              <a:gd name="connsiteY35" fmla="*/ 150986 h 366661"/>
              <a:gd name="connsiteX36" fmla="*/ 390 w 632363"/>
              <a:gd name="connsiteY36" fmla="*/ 149473 h 366661"/>
              <a:gd name="connsiteX37" fmla="*/ 390 w 632363"/>
              <a:gd name="connsiteY37" fmla="*/ 148586 h 366661"/>
              <a:gd name="connsiteX38" fmla="*/ 390 w 632363"/>
              <a:gd name="connsiteY38" fmla="*/ 146186 h 366661"/>
              <a:gd name="connsiteX39" fmla="*/ 390 w 632363"/>
              <a:gd name="connsiteY39" fmla="*/ 145873 h 366661"/>
              <a:gd name="connsiteX40" fmla="*/ 390 w 632363"/>
              <a:gd name="connsiteY40" fmla="*/ 145273 h 366661"/>
              <a:gd name="connsiteX41" fmla="*/ 390 w 632363"/>
              <a:gd name="connsiteY41" fmla="*/ 140473 h 366661"/>
              <a:gd name="connsiteX42" fmla="*/ 390 w 632363"/>
              <a:gd name="connsiteY42" fmla="*/ 139560 h 366661"/>
              <a:gd name="connsiteX43" fmla="*/ 390 w 632363"/>
              <a:gd name="connsiteY43" fmla="*/ 136273 h 366661"/>
              <a:gd name="connsiteX44" fmla="*/ 390 w 632363"/>
              <a:gd name="connsiteY44" fmla="*/ 135960 h 366661"/>
              <a:gd name="connsiteX45" fmla="*/ 390 w 632363"/>
              <a:gd name="connsiteY45" fmla="*/ 135673 h 366661"/>
              <a:gd name="connsiteX46" fmla="*/ 390 w 632363"/>
              <a:gd name="connsiteY46" fmla="*/ 135360 h 366661"/>
              <a:gd name="connsiteX47" fmla="*/ 390 w 632363"/>
              <a:gd name="connsiteY47" fmla="*/ 133847 h 366661"/>
              <a:gd name="connsiteX48" fmla="*/ 390 w 632363"/>
              <a:gd name="connsiteY48" fmla="*/ 132360 h 366661"/>
              <a:gd name="connsiteX49" fmla="*/ 390 w 632363"/>
              <a:gd name="connsiteY49" fmla="*/ 130848 h 366661"/>
              <a:gd name="connsiteX50" fmla="*/ 390 w 632363"/>
              <a:gd name="connsiteY50" fmla="*/ 129961 h 366661"/>
              <a:gd name="connsiteX51" fmla="*/ 390 w 632363"/>
              <a:gd name="connsiteY51" fmla="*/ 128735 h 366661"/>
              <a:gd name="connsiteX52" fmla="*/ 390 w 632363"/>
              <a:gd name="connsiteY52" fmla="*/ 124535 h 366661"/>
              <a:gd name="connsiteX53" fmla="*/ 390 w 632363"/>
              <a:gd name="connsiteY53" fmla="*/ 123335 h 366661"/>
              <a:gd name="connsiteX54" fmla="*/ 390 w 632363"/>
              <a:gd name="connsiteY54" fmla="*/ 122422 h 366661"/>
              <a:gd name="connsiteX55" fmla="*/ 390 w 632363"/>
              <a:gd name="connsiteY55" fmla="*/ 121535 h 366661"/>
              <a:gd name="connsiteX56" fmla="*/ 390 w 632363"/>
              <a:gd name="connsiteY56" fmla="*/ 120935 h 366661"/>
              <a:gd name="connsiteX57" fmla="*/ 390 w 632363"/>
              <a:gd name="connsiteY57" fmla="*/ 117622 h 366661"/>
              <a:gd name="connsiteX58" fmla="*/ 390 w 632363"/>
              <a:gd name="connsiteY58" fmla="*/ 113996 h 366661"/>
              <a:gd name="connsiteX59" fmla="*/ 390 w 632363"/>
              <a:gd name="connsiteY59" fmla="*/ 112196 h 366661"/>
              <a:gd name="connsiteX60" fmla="*/ 390 w 632363"/>
              <a:gd name="connsiteY60" fmla="*/ 108257 h 366661"/>
              <a:gd name="connsiteX61" fmla="*/ 390 w 632363"/>
              <a:gd name="connsiteY61" fmla="*/ 107657 h 366661"/>
              <a:gd name="connsiteX62" fmla="*/ 390 w 632363"/>
              <a:gd name="connsiteY62" fmla="*/ 106770 h 366661"/>
              <a:gd name="connsiteX63" fmla="*/ 390 w 632363"/>
              <a:gd name="connsiteY63" fmla="*/ 104657 h 366661"/>
              <a:gd name="connsiteX64" fmla="*/ 390 w 632363"/>
              <a:gd name="connsiteY64" fmla="*/ 101945 h 366661"/>
              <a:gd name="connsiteX65" fmla="*/ 390 w 632363"/>
              <a:gd name="connsiteY65" fmla="*/ 101031 h 366661"/>
              <a:gd name="connsiteX66" fmla="*/ 390 w 632363"/>
              <a:gd name="connsiteY66" fmla="*/ 96806 h 366661"/>
              <a:gd name="connsiteX67" fmla="*/ 390 w 632363"/>
              <a:gd name="connsiteY67" fmla="*/ 91380 h 366661"/>
              <a:gd name="connsiteX68" fmla="*/ 390 w 632363"/>
              <a:gd name="connsiteY68" fmla="*/ 88954 h 366661"/>
              <a:gd name="connsiteX69" fmla="*/ 390 w 632363"/>
              <a:gd name="connsiteY69" fmla="*/ 87754 h 366661"/>
              <a:gd name="connsiteX70" fmla="*/ 390 w 632363"/>
              <a:gd name="connsiteY70" fmla="*/ 87441 h 366661"/>
              <a:gd name="connsiteX71" fmla="*/ 390 w 632363"/>
              <a:gd name="connsiteY71" fmla="*/ 83215 h 366661"/>
              <a:gd name="connsiteX72" fmla="*/ 390 w 632363"/>
              <a:gd name="connsiteY72" fmla="*/ 81102 h 366661"/>
              <a:gd name="connsiteX73" fmla="*/ 390 w 632363"/>
              <a:gd name="connsiteY73" fmla="*/ 77476 h 366661"/>
              <a:gd name="connsiteX74" fmla="*/ 390 w 632363"/>
              <a:gd name="connsiteY74" fmla="*/ 75650 h 366661"/>
              <a:gd name="connsiteX75" fmla="*/ 390 w 632363"/>
              <a:gd name="connsiteY75" fmla="*/ 75050 h 366661"/>
              <a:gd name="connsiteX76" fmla="*/ 390 w 632363"/>
              <a:gd name="connsiteY76" fmla="*/ 73850 h 366661"/>
              <a:gd name="connsiteX77" fmla="*/ 390 w 632363"/>
              <a:gd name="connsiteY77" fmla="*/ 69911 h 366661"/>
              <a:gd name="connsiteX78" fmla="*/ 390 w 632363"/>
              <a:gd name="connsiteY78" fmla="*/ 61433 h 366661"/>
              <a:gd name="connsiteX79" fmla="*/ 390 w 632363"/>
              <a:gd name="connsiteY79" fmla="*/ 59608 h 366661"/>
              <a:gd name="connsiteX80" fmla="*/ 390 w 632363"/>
              <a:gd name="connsiteY80" fmla="*/ 55356 h 366661"/>
              <a:gd name="connsiteX81" fmla="*/ 390 w 632363"/>
              <a:gd name="connsiteY81" fmla="*/ 53242 h 366661"/>
              <a:gd name="connsiteX82" fmla="*/ 390 w 632363"/>
              <a:gd name="connsiteY82" fmla="*/ 49903 h 366661"/>
              <a:gd name="connsiteX83" fmla="*/ 390 w 632363"/>
              <a:gd name="connsiteY83" fmla="*/ 48704 h 366661"/>
              <a:gd name="connsiteX84" fmla="*/ 390 w 632363"/>
              <a:gd name="connsiteY84" fmla="*/ 47791 h 366661"/>
              <a:gd name="connsiteX85" fmla="*/ 390 w 632363"/>
              <a:gd name="connsiteY85" fmla="*/ 46878 h 366661"/>
              <a:gd name="connsiteX86" fmla="*/ 390 w 632363"/>
              <a:gd name="connsiteY86" fmla="*/ 42939 h 366661"/>
              <a:gd name="connsiteX87" fmla="*/ 1746 w 632363"/>
              <a:gd name="connsiteY87" fmla="*/ 42313 h 366661"/>
              <a:gd name="connsiteX88" fmla="*/ 2658 w 632363"/>
              <a:gd name="connsiteY88" fmla="*/ 41712 h 366661"/>
              <a:gd name="connsiteX89" fmla="*/ 2867 w 632363"/>
              <a:gd name="connsiteY89" fmla="*/ 41399 h 366661"/>
              <a:gd name="connsiteX90" fmla="*/ 3544 w 632363"/>
              <a:gd name="connsiteY90" fmla="*/ 41399 h 366661"/>
              <a:gd name="connsiteX91" fmla="*/ 5135 w 632363"/>
              <a:gd name="connsiteY91" fmla="*/ 40800 h 366661"/>
              <a:gd name="connsiteX92" fmla="*/ 6255 w 632363"/>
              <a:gd name="connsiteY92" fmla="*/ 40200 h 366661"/>
              <a:gd name="connsiteX93" fmla="*/ 7167 w 632363"/>
              <a:gd name="connsiteY93" fmla="*/ 39887 h 366661"/>
              <a:gd name="connsiteX94" fmla="*/ 8966 w 632363"/>
              <a:gd name="connsiteY94" fmla="*/ 38974 h 366661"/>
              <a:gd name="connsiteX95" fmla="*/ 9175 w 632363"/>
              <a:gd name="connsiteY95" fmla="*/ 38687 h 366661"/>
              <a:gd name="connsiteX96" fmla="*/ 9852 w 632363"/>
              <a:gd name="connsiteY96" fmla="*/ 38687 h 366661"/>
              <a:gd name="connsiteX97" fmla="*/ 10765 w 632363"/>
              <a:gd name="connsiteY97" fmla="*/ 38374 h 366661"/>
              <a:gd name="connsiteX98" fmla="*/ 11208 w 632363"/>
              <a:gd name="connsiteY98" fmla="*/ 38061 h 366661"/>
              <a:gd name="connsiteX99" fmla="*/ 12121 w 632363"/>
              <a:gd name="connsiteY99" fmla="*/ 37774 h 366661"/>
              <a:gd name="connsiteX100" fmla="*/ 12798 w 632363"/>
              <a:gd name="connsiteY100" fmla="*/ 37774 h 366661"/>
              <a:gd name="connsiteX101" fmla="*/ 13032 w 632363"/>
              <a:gd name="connsiteY101" fmla="*/ 37461 h 366661"/>
              <a:gd name="connsiteX102" fmla="*/ 14154 w 632363"/>
              <a:gd name="connsiteY102" fmla="*/ 37147 h 366661"/>
              <a:gd name="connsiteX103" fmla="*/ 14597 w 632363"/>
              <a:gd name="connsiteY103" fmla="*/ 36861 h 366661"/>
              <a:gd name="connsiteX104" fmla="*/ 14832 w 632363"/>
              <a:gd name="connsiteY104" fmla="*/ 36861 h 366661"/>
              <a:gd name="connsiteX105" fmla="*/ 15717 w 632363"/>
              <a:gd name="connsiteY105" fmla="*/ 36261 h 366661"/>
              <a:gd name="connsiteX106" fmla="*/ 16187 w 632363"/>
              <a:gd name="connsiteY106" fmla="*/ 35948 h 366661"/>
              <a:gd name="connsiteX107" fmla="*/ 16395 w 632363"/>
              <a:gd name="connsiteY107" fmla="*/ 35948 h 366661"/>
              <a:gd name="connsiteX108" fmla="*/ 17073 w 632363"/>
              <a:gd name="connsiteY108" fmla="*/ 35635 h 366661"/>
              <a:gd name="connsiteX109" fmla="*/ 17308 w 632363"/>
              <a:gd name="connsiteY109" fmla="*/ 35635 h 366661"/>
              <a:gd name="connsiteX110" fmla="*/ 17542 w 632363"/>
              <a:gd name="connsiteY110" fmla="*/ 35348 h 366661"/>
              <a:gd name="connsiteX111" fmla="*/ 18429 w 632363"/>
              <a:gd name="connsiteY111" fmla="*/ 35348 h 366661"/>
              <a:gd name="connsiteX112" fmla="*/ 18871 w 632363"/>
              <a:gd name="connsiteY112" fmla="*/ 35035 h 366661"/>
              <a:gd name="connsiteX113" fmla="*/ 19341 w 632363"/>
              <a:gd name="connsiteY113" fmla="*/ 35035 h 366661"/>
              <a:gd name="connsiteX114" fmla="*/ 20697 w 632363"/>
              <a:gd name="connsiteY114" fmla="*/ 34435 h 366661"/>
              <a:gd name="connsiteX115" fmla="*/ 20905 w 632363"/>
              <a:gd name="connsiteY115" fmla="*/ 34435 h 366661"/>
              <a:gd name="connsiteX116" fmla="*/ 21817 w 632363"/>
              <a:gd name="connsiteY116" fmla="*/ 33809 h 366661"/>
              <a:gd name="connsiteX117" fmla="*/ 24294 w 632363"/>
              <a:gd name="connsiteY117" fmla="*/ 32609 h 366661"/>
              <a:gd name="connsiteX118" fmla="*/ 24528 w 632363"/>
              <a:gd name="connsiteY118" fmla="*/ 32296 h 366661"/>
              <a:gd name="connsiteX119" fmla="*/ 24971 w 632363"/>
              <a:gd name="connsiteY119" fmla="*/ 31983 h 366661"/>
              <a:gd name="connsiteX120" fmla="*/ 27005 w 632363"/>
              <a:gd name="connsiteY120" fmla="*/ 31096 h 366661"/>
              <a:gd name="connsiteX121" fmla="*/ 27683 w 632363"/>
              <a:gd name="connsiteY121" fmla="*/ 30783 h 366661"/>
              <a:gd name="connsiteX122" fmla="*/ 28360 w 632363"/>
              <a:gd name="connsiteY122" fmla="*/ 30183 h 366661"/>
              <a:gd name="connsiteX123" fmla="*/ 28803 w 632363"/>
              <a:gd name="connsiteY123" fmla="*/ 29870 h 366661"/>
              <a:gd name="connsiteX124" fmla="*/ 29924 w 632363"/>
              <a:gd name="connsiteY124" fmla="*/ 29270 h 366661"/>
              <a:gd name="connsiteX125" fmla="*/ 29924 w 632363"/>
              <a:gd name="connsiteY125" fmla="*/ 28957 h 366661"/>
              <a:gd name="connsiteX126" fmla="*/ 30602 w 632363"/>
              <a:gd name="connsiteY126" fmla="*/ 28357 h 366661"/>
              <a:gd name="connsiteX127" fmla="*/ 31071 w 632363"/>
              <a:gd name="connsiteY127" fmla="*/ 28044 h 366661"/>
              <a:gd name="connsiteX128" fmla="*/ 31279 w 632363"/>
              <a:gd name="connsiteY128" fmla="*/ 28357 h 366661"/>
              <a:gd name="connsiteX129" fmla="*/ 31749 w 632363"/>
              <a:gd name="connsiteY129" fmla="*/ 28044 h 366661"/>
              <a:gd name="connsiteX130" fmla="*/ 32192 w 632363"/>
              <a:gd name="connsiteY130" fmla="*/ 28044 h 366661"/>
              <a:gd name="connsiteX131" fmla="*/ 32192 w 632363"/>
              <a:gd name="connsiteY131" fmla="*/ 27731 h 366661"/>
              <a:gd name="connsiteX132" fmla="*/ 32635 w 632363"/>
              <a:gd name="connsiteY132" fmla="*/ 27731 h 366661"/>
              <a:gd name="connsiteX133" fmla="*/ 32870 w 632363"/>
              <a:gd name="connsiteY133" fmla="*/ 27731 h 366661"/>
              <a:gd name="connsiteX134" fmla="*/ 33313 w 632363"/>
              <a:gd name="connsiteY134" fmla="*/ 27444 h 366661"/>
              <a:gd name="connsiteX135" fmla="*/ 33756 w 632363"/>
              <a:gd name="connsiteY135" fmla="*/ 27131 h 366661"/>
              <a:gd name="connsiteX136" fmla="*/ 33991 w 632363"/>
              <a:gd name="connsiteY136" fmla="*/ 27131 h 366661"/>
              <a:gd name="connsiteX137" fmla="*/ 34225 w 632363"/>
              <a:gd name="connsiteY137" fmla="*/ 26818 h 366661"/>
              <a:gd name="connsiteX138" fmla="*/ 34668 w 632363"/>
              <a:gd name="connsiteY138" fmla="*/ 26531 h 366661"/>
              <a:gd name="connsiteX139" fmla="*/ 35112 w 632363"/>
              <a:gd name="connsiteY139" fmla="*/ 26531 h 366661"/>
              <a:gd name="connsiteX140" fmla="*/ 36024 w 632363"/>
              <a:gd name="connsiteY140" fmla="*/ 25905 h 366661"/>
              <a:gd name="connsiteX141" fmla="*/ 36259 w 632363"/>
              <a:gd name="connsiteY141" fmla="*/ 25905 h 366661"/>
              <a:gd name="connsiteX142" fmla="*/ 37145 w 632363"/>
              <a:gd name="connsiteY142" fmla="*/ 25305 h 366661"/>
              <a:gd name="connsiteX143" fmla="*/ 37822 w 632363"/>
              <a:gd name="connsiteY143" fmla="*/ 24705 h 366661"/>
              <a:gd name="connsiteX144" fmla="*/ 38735 w 632363"/>
              <a:gd name="connsiteY144" fmla="*/ 24079 h 366661"/>
              <a:gd name="connsiteX145" fmla="*/ 39413 w 632363"/>
              <a:gd name="connsiteY145" fmla="*/ 23479 h 366661"/>
              <a:gd name="connsiteX146" fmla="*/ 39621 w 632363"/>
              <a:gd name="connsiteY146" fmla="*/ 23166 h 366661"/>
              <a:gd name="connsiteX147" fmla="*/ 39856 w 632363"/>
              <a:gd name="connsiteY147" fmla="*/ 23166 h 366661"/>
              <a:gd name="connsiteX148" fmla="*/ 39856 w 632363"/>
              <a:gd name="connsiteY148" fmla="*/ 22879 h 366661"/>
              <a:gd name="connsiteX149" fmla="*/ 40091 w 632363"/>
              <a:gd name="connsiteY149" fmla="*/ 22566 h 366661"/>
              <a:gd name="connsiteX150" fmla="*/ 40768 w 632363"/>
              <a:gd name="connsiteY150" fmla="*/ 20740 h 366661"/>
              <a:gd name="connsiteX151" fmla="*/ 41889 w 632363"/>
              <a:gd name="connsiteY151" fmla="*/ 17688 h 366661"/>
              <a:gd name="connsiteX152" fmla="*/ 42124 w 632363"/>
              <a:gd name="connsiteY152" fmla="*/ 17688 h 366661"/>
              <a:gd name="connsiteX153" fmla="*/ 42567 w 632363"/>
              <a:gd name="connsiteY153" fmla="*/ 16775 h 366661"/>
              <a:gd name="connsiteX154" fmla="*/ 42802 w 632363"/>
              <a:gd name="connsiteY154" fmla="*/ 16775 h 366661"/>
              <a:gd name="connsiteX155" fmla="*/ 43687 w 632363"/>
              <a:gd name="connsiteY155" fmla="*/ 15862 h 366661"/>
              <a:gd name="connsiteX156" fmla="*/ 43922 w 632363"/>
              <a:gd name="connsiteY156" fmla="*/ 15575 h 366661"/>
              <a:gd name="connsiteX157" fmla="*/ 44131 w 632363"/>
              <a:gd name="connsiteY157" fmla="*/ 15262 h 366661"/>
              <a:gd name="connsiteX158" fmla="*/ 44809 w 632363"/>
              <a:gd name="connsiteY158" fmla="*/ 14949 h 366661"/>
              <a:gd name="connsiteX159" fmla="*/ 45043 w 632363"/>
              <a:gd name="connsiteY159" fmla="*/ 14662 h 366661"/>
              <a:gd name="connsiteX160" fmla="*/ 45721 w 632363"/>
              <a:gd name="connsiteY160" fmla="*/ 14349 h 366661"/>
              <a:gd name="connsiteX161" fmla="*/ 46164 w 632363"/>
              <a:gd name="connsiteY161" fmla="*/ 14349 h 366661"/>
              <a:gd name="connsiteX162" fmla="*/ 47076 w 632363"/>
              <a:gd name="connsiteY162" fmla="*/ 14349 h 366661"/>
              <a:gd name="connsiteX163" fmla="*/ 47311 w 632363"/>
              <a:gd name="connsiteY163" fmla="*/ 14349 h 366661"/>
              <a:gd name="connsiteX164" fmla="*/ 47754 w 632363"/>
              <a:gd name="connsiteY164" fmla="*/ 14349 h 366661"/>
              <a:gd name="connsiteX165" fmla="*/ 48432 w 632363"/>
              <a:gd name="connsiteY165" fmla="*/ 14349 h 366661"/>
              <a:gd name="connsiteX166" fmla="*/ 48641 w 632363"/>
              <a:gd name="connsiteY166" fmla="*/ 14349 h 366661"/>
              <a:gd name="connsiteX167" fmla="*/ 49553 w 632363"/>
              <a:gd name="connsiteY167" fmla="*/ 14349 h 366661"/>
              <a:gd name="connsiteX168" fmla="*/ 49318 w 632363"/>
              <a:gd name="connsiteY168" fmla="*/ 15262 h 366661"/>
              <a:gd name="connsiteX169" fmla="*/ 49110 w 632363"/>
              <a:gd name="connsiteY169" fmla="*/ 14949 h 366661"/>
              <a:gd name="connsiteX170" fmla="*/ 48641 w 632363"/>
              <a:gd name="connsiteY170" fmla="*/ 15262 h 366661"/>
              <a:gd name="connsiteX171" fmla="*/ 48432 w 632363"/>
              <a:gd name="connsiteY171" fmla="*/ 15262 h 366661"/>
              <a:gd name="connsiteX172" fmla="*/ 48197 w 632363"/>
              <a:gd name="connsiteY172" fmla="*/ 15262 h 366661"/>
              <a:gd name="connsiteX173" fmla="*/ 47963 w 632363"/>
              <a:gd name="connsiteY173" fmla="*/ 15575 h 366661"/>
              <a:gd name="connsiteX174" fmla="*/ 47963 w 632363"/>
              <a:gd name="connsiteY174" fmla="*/ 15862 h 366661"/>
              <a:gd name="connsiteX175" fmla="*/ 48875 w 632363"/>
              <a:gd name="connsiteY175" fmla="*/ 16775 h 366661"/>
              <a:gd name="connsiteX176" fmla="*/ 48641 w 632363"/>
              <a:gd name="connsiteY176" fmla="*/ 17088 h 366661"/>
              <a:gd name="connsiteX177" fmla="*/ 48641 w 632363"/>
              <a:gd name="connsiteY177" fmla="*/ 17401 h 366661"/>
              <a:gd name="connsiteX178" fmla="*/ 48641 w 632363"/>
              <a:gd name="connsiteY178" fmla="*/ 17688 h 366661"/>
              <a:gd name="connsiteX179" fmla="*/ 48432 w 632363"/>
              <a:gd name="connsiteY179" fmla="*/ 18001 h 366661"/>
              <a:gd name="connsiteX180" fmla="*/ 48641 w 632363"/>
              <a:gd name="connsiteY180" fmla="*/ 18001 h 366661"/>
              <a:gd name="connsiteX181" fmla="*/ 48641 w 632363"/>
              <a:gd name="connsiteY181" fmla="*/ 18314 h 366661"/>
              <a:gd name="connsiteX182" fmla="*/ 48875 w 632363"/>
              <a:gd name="connsiteY182" fmla="*/ 18314 h 366661"/>
              <a:gd name="connsiteX183" fmla="*/ 49110 w 632363"/>
              <a:gd name="connsiteY183" fmla="*/ 18314 h 366661"/>
              <a:gd name="connsiteX184" fmla="*/ 49553 w 632363"/>
              <a:gd name="connsiteY184" fmla="*/ 18314 h 366661"/>
              <a:gd name="connsiteX185" fmla="*/ 49787 w 632363"/>
              <a:gd name="connsiteY185" fmla="*/ 18314 h 366661"/>
              <a:gd name="connsiteX186" fmla="*/ 49996 w 632363"/>
              <a:gd name="connsiteY186" fmla="*/ 18314 h 366661"/>
              <a:gd name="connsiteX187" fmla="*/ 51352 w 632363"/>
              <a:gd name="connsiteY187" fmla="*/ 17688 h 366661"/>
              <a:gd name="connsiteX188" fmla="*/ 51821 w 632363"/>
              <a:gd name="connsiteY188" fmla="*/ 17401 h 366661"/>
              <a:gd name="connsiteX189" fmla="*/ 52029 w 632363"/>
              <a:gd name="connsiteY189" fmla="*/ 17088 h 366661"/>
              <a:gd name="connsiteX190" fmla="*/ 52264 w 632363"/>
              <a:gd name="connsiteY190" fmla="*/ 17088 h 366661"/>
              <a:gd name="connsiteX191" fmla="*/ 53150 w 632363"/>
              <a:gd name="connsiteY191" fmla="*/ 16488 h 366661"/>
              <a:gd name="connsiteX192" fmla="*/ 54297 w 632363"/>
              <a:gd name="connsiteY192" fmla="*/ 15862 h 366661"/>
              <a:gd name="connsiteX193" fmla="*/ 54975 w 632363"/>
              <a:gd name="connsiteY193" fmla="*/ 15262 h 366661"/>
              <a:gd name="connsiteX194" fmla="*/ 55418 w 632363"/>
              <a:gd name="connsiteY194" fmla="*/ 15262 h 366661"/>
              <a:gd name="connsiteX195" fmla="*/ 57217 w 632363"/>
              <a:gd name="connsiteY195" fmla="*/ 14036 h 366661"/>
              <a:gd name="connsiteX196" fmla="*/ 57660 w 632363"/>
              <a:gd name="connsiteY196" fmla="*/ 13749 h 366661"/>
              <a:gd name="connsiteX197" fmla="*/ 57895 w 632363"/>
              <a:gd name="connsiteY197" fmla="*/ 13749 h 366661"/>
              <a:gd name="connsiteX198" fmla="*/ 58129 w 632363"/>
              <a:gd name="connsiteY198" fmla="*/ 13436 h 366661"/>
              <a:gd name="connsiteX199" fmla="*/ 58338 w 632363"/>
              <a:gd name="connsiteY199" fmla="*/ 13123 h 366661"/>
              <a:gd name="connsiteX200" fmla="*/ 58807 w 632363"/>
              <a:gd name="connsiteY200" fmla="*/ 12836 h 366661"/>
              <a:gd name="connsiteX201" fmla="*/ 59015 w 632363"/>
              <a:gd name="connsiteY201" fmla="*/ 12523 h 366661"/>
              <a:gd name="connsiteX202" fmla="*/ 59484 w 632363"/>
              <a:gd name="connsiteY202" fmla="*/ 12523 h 366661"/>
              <a:gd name="connsiteX203" fmla="*/ 60840 w 632363"/>
              <a:gd name="connsiteY203" fmla="*/ 11610 h 366661"/>
              <a:gd name="connsiteX204" fmla="*/ 62195 w 632363"/>
              <a:gd name="connsiteY204" fmla="*/ 10697 h 366661"/>
              <a:gd name="connsiteX205" fmla="*/ 63082 w 632363"/>
              <a:gd name="connsiteY205" fmla="*/ 10097 h 366661"/>
              <a:gd name="connsiteX206" fmla="*/ 64203 w 632363"/>
              <a:gd name="connsiteY206" fmla="*/ 9471 h 366661"/>
              <a:gd name="connsiteX207" fmla="*/ 64437 w 632363"/>
              <a:gd name="connsiteY207" fmla="*/ 9184 h 366661"/>
              <a:gd name="connsiteX208" fmla="*/ 64880 w 632363"/>
              <a:gd name="connsiteY208" fmla="*/ 9184 h 366661"/>
              <a:gd name="connsiteX209" fmla="*/ 65349 w 632363"/>
              <a:gd name="connsiteY209" fmla="*/ 8871 h 366661"/>
              <a:gd name="connsiteX210" fmla="*/ 65558 w 632363"/>
              <a:gd name="connsiteY210" fmla="*/ 8871 h 366661"/>
              <a:gd name="connsiteX211" fmla="*/ 66027 w 632363"/>
              <a:gd name="connsiteY211" fmla="*/ 8558 h 366661"/>
              <a:gd name="connsiteX212" fmla="*/ 66470 w 632363"/>
              <a:gd name="connsiteY212" fmla="*/ 8271 h 366661"/>
              <a:gd name="connsiteX213" fmla="*/ 66705 w 632363"/>
              <a:gd name="connsiteY213" fmla="*/ 7958 h 366661"/>
              <a:gd name="connsiteX214" fmla="*/ 66914 w 632363"/>
              <a:gd name="connsiteY214" fmla="*/ 7958 h 366661"/>
              <a:gd name="connsiteX215" fmla="*/ 67357 w 632363"/>
              <a:gd name="connsiteY215" fmla="*/ 7958 h 366661"/>
              <a:gd name="connsiteX216" fmla="*/ 68034 w 632363"/>
              <a:gd name="connsiteY216" fmla="*/ 7332 h 366661"/>
              <a:gd name="connsiteX217" fmla="*/ 68947 w 632363"/>
              <a:gd name="connsiteY217" fmla="*/ 6732 h 366661"/>
              <a:gd name="connsiteX218" fmla="*/ 69390 w 632363"/>
              <a:gd name="connsiteY218" fmla="*/ 6419 h 366661"/>
              <a:gd name="connsiteX219" fmla="*/ 70303 w 632363"/>
              <a:gd name="connsiteY219" fmla="*/ 5505 h 366661"/>
              <a:gd name="connsiteX220" fmla="*/ 70746 w 632363"/>
              <a:gd name="connsiteY220" fmla="*/ 5819 h 366661"/>
              <a:gd name="connsiteX221" fmla="*/ 73457 w 632363"/>
              <a:gd name="connsiteY221" fmla="*/ 5219 h 366661"/>
              <a:gd name="connsiteX222" fmla="*/ 74577 w 632363"/>
              <a:gd name="connsiteY222" fmla="*/ 4593 h 366661"/>
              <a:gd name="connsiteX223" fmla="*/ 74812 w 632363"/>
              <a:gd name="connsiteY223" fmla="*/ 3993 h 366661"/>
              <a:gd name="connsiteX224" fmla="*/ 75490 w 632363"/>
              <a:gd name="connsiteY224" fmla="*/ 3993 h 366661"/>
              <a:gd name="connsiteX225" fmla="*/ 76402 w 632363"/>
              <a:gd name="connsiteY225" fmla="*/ 3680 h 366661"/>
              <a:gd name="connsiteX226" fmla="*/ 77080 w 632363"/>
              <a:gd name="connsiteY226" fmla="*/ 3080 h 366661"/>
              <a:gd name="connsiteX227" fmla="*/ 77523 w 632363"/>
              <a:gd name="connsiteY227" fmla="*/ 2767 h 366661"/>
              <a:gd name="connsiteX228" fmla="*/ 78409 w 632363"/>
              <a:gd name="connsiteY228" fmla="*/ 2167 h 366661"/>
              <a:gd name="connsiteX229" fmla="*/ 79087 w 632363"/>
              <a:gd name="connsiteY229" fmla="*/ 1541 h 366661"/>
              <a:gd name="connsiteX230" fmla="*/ 79556 w 632363"/>
              <a:gd name="connsiteY230" fmla="*/ 1541 h 366661"/>
              <a:gd name="connsiteX231" fmla="*/ 80234 w 632363"/>
              <a:gd name="connsiteY231" fmla="*/ 940 h 366661"/>
              <a:gd name="connsiteX232" fmla="*/ 80677 w 632363"/>
              <a:gd name="connsiteY232" fmla="*/ 627 h 366661"/>
              <a:gd name="connsiteX233" fmla="*/ 81120 w 632363"/>
              <a:gd name="connsiteY233" fmla="*/ 940 h 366661"/>
              <a:gd name="connsiteX234" fmla="*/ 81355 w 632363"/>
              <a:gd name="connsiteY234" fmla="*/ 627 h 366661"/>
              <a:gd name="connsiteX235" fmla="*/ 82033 w 632363"/>
              <a:gd name="connsiteY235" fmla="*/ 341 h 366661"/>
              <a:gd name="connsiteX236" fmla="*/ 82476 w 632363"/>
              <a:gd name="connsiteY236" fmla="*/ 28 h 366661"/>
              <a:gd name="connsiteX237" fmla="*/ 82476 w 632363"/>
              <a:gd name="connsiteY237" fmla="*/ 2767 h 366661"/>
              <a:gd name="connsiteX238" fmla="*/ 82476 w 632363"/>
              <a:gd name="connsiteY238" fmla="*/ 3993 h 366661"/>
              <a:gd name="connsiteX239" fmla="*/ 82476 w 632363"/>
              <a:gd name="connsiteY239" fmla="*/ 4306 h 366661"/>
              <a:gd name="connsiteX240" fmla="*/ 82476 w 632363"/>
              <a:gd name="connsiteY240" fmla="*/ 5819 h 366661"/>
              <a:gd name="connsiteX241" fmla="*/ 82476 w 632363"/>
              <a:gd name="connsiteY241" fmla="*/ 12836 h 366661"/>
              <a:gd name="connsiteX242" fmla="*/ 82476 w 632363"/>
              <a:gd name="connsiteY242" fmla="*/ 13436 h 366661"/>
              <a:gd name="connsiteX243" fmla="*/ 82476 w 632363"/>
              <a:gd name="connsiteY243" fmla="*/ 14349 h 366661"/>
              <a:gd name="connsiteX244" fmla="*/ 82476 w 632363"/>
              <a:gd name="connsiteY244" fmla="*/ 15862 h 366661"/>
              <a:gd name="connsiteX245" fmla="*/ 82476 w 632363"/>
              <a:gd name="connsiteY245" fmla="*/ 16775 h 366661"/>
              <a:gd name="connsiteX246" fmla="*/ 82476 w 632363"/>
              <a:gd name="connsiteY246" fmla="*/ 17688 h 366661"/>
              <a:gd name="connsiteX247" fmla="*/ 82476 w 632363"/>
              <a:gd name="connsiteY247" fmla="*/ 20427 h 366661"/>
              <a:gd name="connsiteX248" fmla="*/ 82476 w 632363"/>
              <a:gd name="connsiteY248" fmla="*/ 22253 h 366661"/>
              <a:gd name="connsiteX249" fmla="*/ 82476 w 632363"/>
              <a:gd name="connsiteY249" fmla="*/ 26818 h 366661"/>
              <a:gd name="connsiteX250" fmla="*/ 82476 w 632363"/>
              <a:gd name="connsiteY250" fmla="*/ 33522 h 366661"/>
              <a:gd name="connsiteX251" fmla="*/ 82476 w 632363"/>
              <a:gd name="connsiteY251" fmla="*/ 36861 h 366661"/>
              <a:gd name="connsiteX252" fmla="*/ 82476 w 632363"/>
              <a:gd name="connsiteY252" fmla="*/ 39600 h 366661"/>
              <a:gd name="connsiteX253" fmla="*/ 92407 w 632363"/>
              <a:gd name="connsiteY253" fmla="*/ 39600 h 366661"/>
              <a:gd name="connsiteX254" fmla="*/ 95118 w 632363"/>
              <a:gd name="connsiteY254" fmla="*/ 39600 h 366661"/>
              <a:gd name="connsiteX255" fmla="*/ 96682 w 632363"/>
              <a:gd name="connsiteY255" fmla="*/ 39600 h 366661"/>
              <a:gd name="connsiteX256" fmla="*/ 97360 w 632363"/>
              <a:gd name="connsiteY256" fmla="*/ 39600 h 366661"/>
              <a:gd name="connsiteX257" fmla="*/ 98950 w 632363"/>
              <a:gd name="connsiteY257" fmla="*/ 39600 h 366661"/>
              <a:gd name="connsiteX258" fmla="*/ 105258 w 632363"/>
              <a:gd name="connsiteY258" fmla="*/ 39887 h 366661"/>
              <a:gd name="connsiteX259" fmla="*/ 106614 w 632363"/>
              <a:gd name="connsiteY259" fmla="*/ 39887 h 366661"/>
              <a:gd name="connsiteX260" fmla="*/ 107735 w 632363"/>
              <a:gd name="connsiteY260" fmla="*/ 39887 h 366661"/>
              <a:gd name="connsiteX261" fmla="*/ 109768 w 632363"/>
              <a:gd name="connsiteY261" fmla="*/ 39887 h 366661"/>
              <a:gd name="connsiteX262" fmla="*/ 111801 w 632363"/>
              <a:gd name="connsiteY262" fmla="*/ 39887 h 366661"/>
              <a:gd name="connsiteX263" fmla="*/ 113835 w 632363"/>
              <a:gd name="connsiteY263" fmla="*/ 39887 h 366661"/>
              <a:gd name="connsiteX264" fmla="*/ 120586 w 632363"/>
              <a:gd name="connsiteY264" fmla="*/ 39887 h 366661"/>
              <a:gd name="connsiteX265" fmla="*/ 122385 w 632363"/>
              <a:gd name="connsiteY265" fmla="*/ 39887 h 366661"/>
              <a:gd name="connsiteX266" fmla="*/ 123740 w 632363"/>
              <a:gd name="connsiteY266" fmla="*/ 39887 h 366661"/>
              <a:gd name="connsiteX267" fmla="*/ 134115 w 632363"/>
              <a:gd name="connsiteY267" fmla="*/ 39887 h 366661"/>
              <a:gd name="connsiteX268" fmla="*/ 137947 w 632363"/>
              <a:gd name="connsiteY268" fmla="*/ 39887 h 366661"/>
              <a:gd name="connsiteX269" fmla="*/ 139771 w 632363"/>
              <a:gd name="connsiteY269" fmla="*/ 39600 h 366661"/>
              <a:gd name="connsiteX270" fmla="*/ 145610 w 632363"/>
              <a:gd name="connsiteY270" fmla="*/ 39600 h 366661"/>
              <a:gd name="connsiteX271" fmla="*/ 145845 w 632363"/>
              <a:gd name="connsiteY271" fmla="*/ 39600 h 366661"/>
              <a:gd name="connsiteX272" fmla="*/ 149468 w 632363"/>
              <a:gd name="connsiteY272" fmla="*/ 39600 h 366661"/>
              <a:gd name="connsiteX273" fmla="*/ 151032 w 632363"/>
              <a:gd name="connsiteY273" fmla="*/ 39600 h 366661"/>
              <a:gd name="connsiteX274" fmla="*/ 158487 w 632363"/>
              <a:gd name="connsiteY274" fmla="*/ 39600 h 366661"/>
              <a:gd name="connsiteX275" fmla="*/ 159374 w 632363"/>
              <a:gd name="connsiteY275" fmla="*/ 39600 h 366661"/>
              <a:gd name="connsiteX276" fmla="*/ 160495 w 632363"/>
              <a:gd name="connsiteY276" fmla="*/ 39600 h 366661"/>
              <a:gd name="connsiteX277" fmla="*/ 167037 w 632363"/>
              <a:gd name="connsiteY277" fmla="*/ 39600 h 366661"/>
              <a:gd name="connsiteX278" fmla="*/ 167506 w 632363"/>
              <a:gd name="connsiteY278" fmla="*/ 39887 h 366661"/>
              <a:gd name="connsiteX279" fmla="*/ 169306 w 632363"/>
              <a:gd name="connsiteY279" fmla="*/ 39887 h 366661"/>
              <a:gd name="connsiteX280" fmla="*/ 171104 w 632363"/>
              <a:gd name="connsiteY280" fmla="*/ 39887 h 366661"/>
              <a:gd name="connsiteX281" fmla="*/ 173815 w 632363"/>
              <a:gd name="connsiteY281" fmla="*/ 39887 h 366661"/>
              <a:gd name="connsiteX282" fmla="*/ 175379 w 632363"/>
              <a:gd name="connsiteY282" fmla="*/ 39887 h 366661"/>
              <a:gd name="connsiteX283" fmla="*/ 178768 w 632363"/>
              <a:gd name="connsiteY283" fmla="*/ 39887 h 366661"/>
              <a:gd name="connsiteX284" fmla="*/ 183746 w 632363"/>
              <a:gd name="connsiteY284" fmla="*/ 39887 h 366661"/>
              <a:gd name="connsiteX285" fmla="*/ 188934 w 632363"/>
              <a:gd name="connsiteY285" fmla="*/ 39887 h 366661"/>
              <a:gd name="connsiteX286" fmla="*/ 192296 w 632363"/>
              <a:gd name="connsiteY286" fmla="*/ 39887 h 366661"/>
              <a:gd name="connsiteX287" fmla="*/ 196128 w 632363"/>
              <a:gd name="connsiteY287" fmla="*/ 39887 h 366661"/>
              <a:gd name="connsiteX288" fmla="*/ 197953 w 632363"/>
              <a:gd name="connsiteY288" fmla="*/ 39887 h 366661"/>
              <a:gd name="connsiteX289" fmla="*/ 206503 w 632363"/>
              <a:gd name="connsiteY289" fmla="*/ 39600 h 366661"/>
              <a:gd name="connsiteX290" fmla="*/ 208771 w 632363"/>
              <a:gd name="connsiteY290" fmla="*/ 39600 h 366661"/>
              <a:gd name="connsiteX291" fmla="*/ 210569 w 632363"/>
              <a:gd name="connsiteY291" fmla="*/ 39600 h 366661"/>
              <a:gd name="connsiteX292" fmla="*/ 215757 w 632363"/>
              <a:gd name="connsiteY292" fmla="*/ 39600 h 366661"/>
              <a:gd name="connsiteX293" fmla="*/ 217112 w 632363"/>
              <a:gd name="connsiteY293" fmla="*/ 39600 h 366661"/>
              <a:gd name="connsiteX294" fmla="*/ 223212 w 632363"/>
              <a:gd name="connsiteY294" fmla="*/ 39600 h 366661"/>
              <a:gd name="connsiteX295" fmla="*/ 223421 w 632363"/>
              <a:gd name="connsiteY295" fmla="*/ 39600 h 366661"/>
              <a:gd name="connsiteX296" fmla="*/ 225454 w 632363"/>
              <a:gd name="connsiteY296" fmla="*/ 39600 h 366661"/>
              <a:gd name="connsiteX297" fmla="*/ 231762 w 632363"/>
              <a:gd name="connsiteY297" fmla="*/ 39600 h 366661"/>
              <a:gd name="connsiteX298" fmla="*/ 235594 w 632363"/>
              <a:gd name="connsiteY298" fmla="*/ 39600 h 366661"/>
              <a:gd name="connsiteX299" fmla="*/ 235829 w 632363"/>
              <a:gd name="connsiteY299" fmla="*/ 39600 h 366661"/>
              <a:gd name="connsiteX300" fmla="*/ 238539 w 632363"/>
              <a:gd name="connsiteY300" fmla="*/ 39600 h 366661"/>
              <a:gd name="connsiteX301" fmla="*/ 240104 w 632363"/>
              <a:gd name="connsiteY301" fmla="*/ 39600 h 366661"/>
              <a:gd name="connsiteX302" fmla="*/ 240339 w 632363"/>
              <a:gd name="connsiteY302" fmla="*/ 39600 h 366661"/>
              <a:gd name="connsiteX303" fmla="*/ 242815 w 632363"/>
              <a:gd name="connsiteY303" fmla="*/ 39600 h 366661"/>
              <a:gd name="connsiteX304" fmla="*/ 244170 w 632363"/>
              <a:gd name="connsiteY304" fmla="*/ 39600 h 366661"/>
              <a:gd name="connsiteX305" fmla="*/ 244405 w 632363"/>
              <a:gd name="connsiteY305" fmla="*/ 39600 h 366661"/>
              <a:gd name="connsiteX306" fmla="*/ 244613 w 632363"/>
              <a:gd name="connsiteY306" fmla="*/ 39600 h 366661"/>
              <a:gd name="connsiteX307" fmla="*/ 251156 w 632363"/>
              <a:gd name="connsiteY307" fmla="*/ 39600 h 366661"/>
              <a:gd name="connsiteX308" fmla="*/ 252747 w 632363"/>
              <a:gd name="connsiteY308" fmla="*/ 39600 h 366661"/>
              <a:gd name="connsiteX309" fmla="*/ 259967 w 632363"/>
              <a:gd name="connsiteY309" fmla="*/ 39600 h 366661"/>
              <a:gd name="connsiteX310" fmla="*/ 260410 w 632363"/>
              <a:gd name="connsiteY310" fmla="*/ 39600 h 366661"/>
              <a:gd name="connsiteX311" fmla="*/ 263799 w 632363"/>
              <a:gd name="connsiteY311" fmla="*/ 39600 h 366661"/>
              <a:gd name="connsiteX312" fmla="*/ 265363 w 632363"/>
              <a:gd name="connsiteY312" fmla="*/ 39600 h 366661"/>
              <a:gd name="connsiteX313" fmla="*/ 265598 w 632363"/>
              <a:gd name="connsiteY313" fmla="*/ 39600 h 366661"/>
              <a:gd name="connsiteX314" fmla="*/ 267631 w 632363"/>
              <a:gd name="connsiteY314" fmla="*/ 39600 h 366661"/>
              <a:gd name="connsiteX315" fmla="*/ 270107 w 632363"/>
              <a:gd name="connsiteY315" fmla="*/ 39600 h 366661"/>
              <a:gd name="connsiteX316" fmla="*/ 273704 w 632363"/>
              <a:gd name="connsiteY316" fmla="*/ 39887 h 366661"/>
              <a:gd name="connsiteX317" fmla="*/ 277536 w 632363"/>
              <a:gd name="connsiteY317" fmla="*/ 39887 h 366661"/>
              <a:gd name="connsiteX318" fmla="*/ 278214 w 632363"/>
              <a:gd name="connsiteY318" fmla="*/ 39887 h 366661"/>
              <a:gd name="connsiteX319" fmla="*/ 286582 w 632363"/>
              <a:gd name="connsiteY319" fmla="*/ 39887 h 366661"/>
              <a:gd name="connsiteX320" fmla="*/ 288380 w 632363"/>
              <a:gd name="connsiteY320" fmla="*/ 39887 h 366661"/>
              <a:gd name="connsiteX321" fmla="*/ 290414 w 632363"/>
              <a:gd name="connsiteY321" fmla="*/ 39887 h 366661"/>
              <a:gd name="connsiteX322" fmla="*/ 290856 w 632363"/>
              <a:gd name="connsiteY322" fmla="*/ 39887 h 366661"/>
              <a:gd name="connsiteX323" fmla="*/ 291769 w 632363"/>
              <a:gd name="connsiteY323" fmla="*/ 39887 h 366661"/>
              <a:gd name="connsiteX324" fmla="*/ 292655 w 632363"/>
              <a:gd name="connsiteY324" fmla="*/ 39887 h 366661"/>
              <a:gd name="connsiteX325" fmla="*/ 300788 w 632363"/>
              <a:gd name="connsiteY325" fmla="*/ 39887 h 366661"/>
              <a:gd name="connsiteX326" fmla="*/ 303030 w 632363"/>
              <a:gd name="connsiteY326" fmla="*/ 39887 h 366661"/>
              <a:gd name="connsiteX327" fmla="*/ 312961 w 632363"/>
              <a:gd name="connsiteY327" fmla="*/ 39600 h 366661"/>
              <a:gd name="connsiteX328" fmla="*/ 315881 w 632363"/>
              <a:gd name="connsiteY328" fmla="*/ 39600 h 366661"/>
              <a:gd name="connsiteX329" fmla="*/ 327168 w 632363"/>
              <a:gd name="connsiteY329" fmla="*/ 39600 h 366661"/>
              <a:gd name="connsiteX330" fmla="*/ 327377 w 632363"/>
              <a:gd name="connsiteY330" fmla="*/ 39600 h 366661"/>
              <a:gd name="connsiteX331" fmla="*/ 330322 w 632363"/>
              <a:gd name="connsiteY331" fmla="*/ 39600 h 366661"/>
              <a:gd name="connsiteX332" fmla="*/ 332564 w 632363"/>
              <a:gd name="connsiteY332" fmla="*/ 39600 h 366661"/>
              <a:gd name="connsiteX333" fmla="*/ 334388 w 632363"/>
              <a:gd name="connsiteY333" fmla="*/ 39600 h 366661"/>
              <a:gd name="connsiteX334" fmla="*/ 335510 w 632363"/>
              <a:gd name="connsiteY334" fmla="*/ 39600 h 366661"/>
              <a:gd name="connsiteX335" fmla="*/ 346093 w 632363"/>
              <a:gd name="connsiteY335" fmla="*/ 39600 h 366661"/>
              <a:gd name="connsiteX336" fmla="*/ 347683 w 632363"/>
              <a:gd name="connsiteY336" fmla="*/ 39600 h 366661"/>
              <a:gd name="connsiteX337" fmla="*/ 350394 w 632363"/>
              <a:gd name="connsiteY337" fmla="*/ 39600 h 366661"/>
              <a:gd name="connsiteX338" fmla="*/ 358058 w 632363"/>
              <a:gd name="connsiteY338" fmla="*/ 39600 h 366661"/>
              <a:gd name="connsiteX339" fmla="*/ 360325 w 632363"/>
              <a:gd name="connsiteY339" fmla="*/ 39600 h 366661"/>
              <a:gd name="connsiteX340" fmla="*/ 366399 w 632363"/>
              <a:gd name="connsiteY340" fmla="*/ 39600 h 366661"/>
              <a:gd name="connsiteX341" fmla="*/ 368432 w 632363"/>
              <a:gd name="connsiteY341" fmla="*/ 39600 h 366661"/>
              <a:gd name="connsiteX342" fmla="*/ 369553 w 632363"/>
              <a:gd name="connsiteY342" fmla="*/ 39600 h 366661"/>
              <a:gd name="connsiteX343" fmla="*/ 372942 w 632363"/>
              <a:gd name="connsiteY343" fmla="*/ 39600 h 366661"/>
              <a:gd name="connsiteX344" fmla="*/ 375184 w 632363"/>
              <a:gd name="connsiteY344" fmla="*/ 39600 h 366661"/>
              <a:gd name="connsiteX345" fmla="*/ 376331 w 632363"/>
              <a:gd name="connsiteY345" fmla="*/ 39600 h 366661"/>
              <a:gd name="connsiteX346" fmla="*/ 381049 w 632363"/>
              <a:gd name="connsiteY346" fmla="*/ 39600 h 366661"/>
              <a:gd name="connsiteX347" fmla="*/ 381283 w 632363"/>
              <a:gd name="connsiteY347" fmla="*/ 39600 h 366661"/>
              <a:gd name="connsiteX348" fmla="*/ 385793 w 632363"/>
              <a:gd name="connsiteY348" fmla="*/ 39287 h 366661"/>
              <a:gd name="connsiteX349" fmla="*/ 388270 w 632363"/>
              <a:gd name="connsiteY349" fmla="*/ 39287 h 366661"/>
              <a:gd name="connsiteX350" fmla="*/ 388739 w 632363"/>
              <a:gd name="connsiteY350" fmla="*/ 39287 h 366661"/>
              <a:gd name="connsiteX351" fmla="*/ 389859 w 632363"/>
              <a:gd name="connsiteY351" fmla="*/ 39287 h 366661"/>
              <a:gd name="connsiteX352" fmla="*/ 390537 w 632363"/>
              <a:gd name="connsiteY352" fmla="*/ 39287 h 366661"/>
              <a:gd name="connsiteX353" fmla="*/ 392779 w 632363"/>
              <a:gd name="connsiteY353" fmla="*/ 39287 h 366661"/>
              <a:gd name="connsiteX354" fmla="*/ 399765 w 632363"/>
              <a:gd name="connsiteY354" fmla="*/ 39287 h 366661"/>
              <a:gd name="connsiteX355" fmla="*/ 400443 w 632363"/>
              <a:gd name="connsiteY355" fmla="*/ 39287 h 366661"/>
              <a:gd name="connsiteX356" fmla="*/ 402033 w 632363"/>
              <a:gd name="connsiteY356" fmla="*/ 39287 h 366661"/>
              <a:gd name="connsiteX357" fmla="*/ 404952 w 632363"/>
              <a:gd name="connsiteY357" fmla="*/ 39287 h 366661"/>
              <a:gd name="connsiteX358" fmla="*/ 409253 w 632363"/>
              <a:gd name="connsiteY358" fmla="*/ 39287 h 366661"/>
              <a:gd name="connsiteX359" fmla="*/ 409462 w 632363"/>
              <a:gd name="connsiteY359" fmla="*/ 39287 h 366661"/>
              <a:gd name="connsiteX360" fmla="*/ 411287 w 632363"/>
              <a:gd name="connsiteY360" fmla="*/ 39287 h 366661"/>
              <a:gd name="connsiteX361" fmla="*/ 411495 w 632363"/>
              <a:gd name="connsiteY361" fmla="*/ 39287 h 366661"/>
              <a:gd name="connsiteX362" fmla="*/ 413998 w 632363"/>
              <a:gd name="connsiteY362" fmla="*/ 39287 h 366661"/>
              <a:gd name="connsiteX363" fmla="*/ 414441 w 632363"/>
              <a:gd name="connsiteY363" fmla="*/ 39287 h 366661"/>
              <a:gd name="connsiteX364" fmla="*/ 421192 w 632363"/>
              <a:gd name="connsiteY364" fmla="*/ 39600 h 366661"/>
              <a:gd name="connsiteX365" fmla="*/ 430003 w 632363"/>
              <a:gd name="connsiteY365" fmla="*/ 39600 h 366661"/>
              <a:gd name="connsiteX366" fmla="*/ 430889 w 632363"/>
              <a:gd name="connsiteY366" fmla="*/ 39600 h 366661"/>
              <a:gd name="connsiteX367" fmla="*/ 432480 w 632363"/>
              <a:gd name="connsiteY367" fmla="*/ 39600 h 366661"/>
              <a:gd name="connsiteX368" fmla="*/ 432714 w 632363"/>
              <a:gd name="connsiteY368" fmla="*/ 39600 h 366661"/>
              <a:gd name="connsiteX369" fmla="*/ 433600 w 632363"/>
              <a:gd name="connsiteY369" fmla="*/ 39600 h 366661"/>
              <a:gd name="connsiteX370" fmla="*/ 434956 w 632363"/>
              <a:gd name="connsiteY370" fmla="*/ 39600 h 366661"/>
              <a:gd name="connsiteX371" fmla="*/ 439022 w 632363"/>
              <a:gd name="connsiteY371" fmla="*/ 39600 h 366661"/>
              <a:gd name="connsiteX372" fmla="*/ 439231 w 632363"/>
              <a:gd name="connsiteY372" fmla="*/ 39600 h 366661"/>
              <a:gd name="connsiteX373" fmla="*/ 439908 w 632363"/>
              <a:gd name="connsiteY373" fmla="*/ 39600 h 366661"/>
              <a:gd name="connsiteX374" fmla="*/ 440378 w 632363"/>
              <a:gd name="connsiteY374" fmla="*/ 39600 h 366661"/>
              <a:gd name="connsiteX375" fmla="*/ 449162 w 632363"/>
              <a:gd name="connsiteY375" fmla="*/ 39887 h 366661"/>
              <a:gd name="connsiteX376" fmla="*/ 452551 w 632363"/>
              <a:gd name="connsiteY376" fmla="*/ 39887 h 366661"/>
              <a:gd name="connsiteX377" fmla="*/ 453229 w 632363"/>
              <a:gd name="connsiteY377" fmla="*/ 39887 h 366661"/>
              <a:gd name="connsiteX378" fmla="*/ 458416 w 632363"/>
              <a:gd name="connsiteY378" fmla="*/ 39887 h 366661"/>
              <a:gd name="connsiteX379" fmla="*/ 460450 w 632363"/>
              <a:gd name="connsiteY379" fmla="*/ 39887 h 366661"/>
              <a:gd name="connsiteX380" fmla="*/ 461805 w 632363"/>
              <a:gd name="connsiteY380" fmla="*/ 39887 h 366661"/>
              <a:gd name="connsiteX381" fmla="*/ 468113 w 632363"/>
              <a:gd name="connsiteY381" fmla="*/ 39887 h 366661"/>
              <a:gd name="connsiteX382" fmla="*/ 474656 w 632363"/>
              <a:gd name="connsiteY382" fmla="*/ 39887 h 366661"/>
              <a:gd name="connsiteX383" fmla="*/ 476220 w 632363"/>
              <a:gd name="connsiteY383" fmla="*/ 39600 h 366661"/>
              <a:gd name="connsiteX384" fmla="*/ 477132 w 632363"/>
              <a:gd name="connsiteY384" fmla="*/ 39600 h 366661"/>
              <a:gd name="connsiteX385" fmla="*/ 478488 w 632363"/>
              <a:gd name="connsiteY385" fmla="*/ 39887 h 366661"/>
              <a:gd name="connsiteX386" fmla="*/ 478931 w 632363"/>
              <a:gd name="connsiteY386" fmla="*/ 39887 h 366661"/>
              <a:gd name="connsiteX387" fmla="*/ 483884 w 632363"/>
              <a:gd name="connsiteY387" fmla="*/ 39887 h 366661"/>
              <a:gd name="connsiteX388" fmla="*/ 491105 w 632363"/>
              <a:gd name="connsiteY388" fmla="*/ 39600 h 366661"/>
              <a:gd name="connsiteX389" fmla="*/ 491574 w 632363"/>
              <a:gd name="connsiteY389" fmla="*/ 39600 h 366661"/>
              <a:gd name="connsiteX390" fmla="*/ 492225 w 632363"/>
              <a:gd name="connsiteY390" fmla="*/ 39600 h 366661"/>
              <a:gd name="connsiteX391" fmla="*/ 492694 w 632363"/>
              <a:gd name="connsiteY391" fmla="*/ 39600 h 366661"/>
              <a:gd name="connsiteX392" fmla="*/ 494936 w 632363"/>
              <a:gd name="connsiteY392" fmla="*/ 39600 h 366661"/>
              <a:gd name="connsiteX393" fmla="*/ 502391 w 632363"/>
              <a:gd name="connsiteY393" fmla="*/ 39887 h 366661"/>
              <a:gd name="connsiteX394" fmla="*/ 504424 w 632363"/>
              <a:gd name="connsiteY394" fmla="*/ 39887 h 366661"/>
              <a:gd name="connsiteX395" fmla="*/ 515008 w 632363"/>
              <a:gd name="connsiteY395" fmla="*/ 39887 h 366661"/>
              <a:gd name="connsiteX396" fmla="*/ 516155 w 632363"/>
              <a:gd name="connsiteY396" fmla="*/ 39887 h 366661"/>
              <a:gd name="connsiteX397" fmla="*/ 518397 w 632363"/>
              <a:gd name="connsiteY397" fmla="*/ 39887 h 366661"/>
              <a:gd name="connsiteX398" fmla="*/ 527859 w 632363"/>
              <a:gd name="connsiteY398" fmla="*/ 39887 h 366661"/>
              <a:gd name="connsiteX399" fmla="*/ 532603 w 632363"/>
              <a:gd name="connsiteY399" fmla="*/ 39600 h 366661"/>
              <a:gd name="connsiteX400" fmla="*/ 532838 w 632363"/>
              <a:gd name="connsiteY400" fmla="*/ 39600 h 366661"/>
              <a:gd name="connsiteX401" fmla="*/ 533046 w 632363"/>
              <a:gd name="connsiteY401" fmla="*/ 39600 h 366661"/>
              <a:gd name="connsiteX402" fmla="*/ 538911 w 632363"/>
              <a:gd name="connsiteY402" fmla="*/ 39600 h 366661"/>
              <a:gd name="connsiteX403" fmla="*/ 540502 w 632363"/>
              <a:gd name="connsiteY403" fmla="*/ 39600 h 366661"/>
              <a:gd name="connsiteX404" fmla="*/ 546367 w 632363"/>
              <a:gd name="connsiteY404" fmla="*/ 39600 h 366661"/>
              <a:gd name="connsiteX405" fmla="*/ 546576 w 632363"/>
              <a:gd name="connsiteY405" fmla="*/ 39600 h 366661"/>
              <a:gd name="connsiteX406" fmla="*/ 547045 w 632363"/>
              <a:gd name="connsiteY406" fmla="*/ 39600 h 366661"/>
              <a:gd name="connsiteX407" fmla="*/ 551554 w 632363"/>
              <a:gd name="connsiteY407" fmla="*/ 39600 h 366661"/>
              <a:gd name="connsiteX408" fmla="*/ 551997 w 632363"/>
              <a:gd name="connsiteY408" fmla="*/ 39600 h 366661"/>
              <a:gd name="connsiteX409" fmla="*/ 559896 w 632363"/>
              <a:gd name="connsiteY409" fmla="*/ 39600 h 366661"/>
              <a:gd name="connsiteX410" fmla="*/ 560573 w 632363"/>
              <a:gd name="connsiteY410" fmla="*/ 39887 h 366661"/>
              <a:gd name="connsiteX411" fmla="*/ 561251 w 632363"/>
              <a:gd name="connsiteY411" fmla="*/ 40200 h 366661"/>
              <a:gd name="connsiteX412" fmla="*/ 561694 w 632363"/>
              <a:gd name="connsiteY412" fmla="*/ 40513 h 366661"/>
              <a:gd name="connsiteX413" fmla="*/ 561929 w 632363"/>
              <a:gd name="connsiteY413" fmla="*/ 40513 h 366661"/>
              <a:gd name="connsiteX414" fmla="*/ 562372 w 632363"/>
              <a:gd name="connsiteY414" fmla="*/ 41399 h 366661"/>
              <a:gd name="connsiteX415" fmla="*/ 562138 w 632363"/>
              <a:gd name="connsiteY415" fmla="*/ 41712 h 366661"/>
              <a:gd name="connsiteX416" fmla="*/ 561694 w 632363"/>
              <a:gd name="connsiteY416" fmla="*/ 43226 h 366661"/>
              <a:gd name="connsiteX417" fmla="*/ 561694 w 632363"/>
              <a:gd name="connsiteY417" fmla="*/ 43539 h 366661"/>
              <a:gd name="connsiteX418" fmla="*/ 562138 w 632363"/>
              <a:gd name="connsiteY418" fmla="*/ 43852 h 366661"/>
              <a:gd name="connsiteX419" fmla="*/ 562372 w 632363"/>
              <a:gd name="connsiteY419" fmla="*/ 43852 h 366661"/>
              <a:gd name="connsiteX420" fmla="*/ 562607 w 632363"/>
              <a:gd name="connsiteY420" fmla="*/ 43852 h 366661"/>
              <a:gd name="connsiteX421" fmla="*/ 563284 w 632363"/>
              <a:gd name="connsiteY421" fmla="*/ 44139 h 366661"/>
              <a:gd name="connsiteX422" fmla="*/ 563962 w 632363"/>
              <a:gd name="connsiteY422" fmla="*/ 45052 h 366661"/>
              <a:gd name="connsiteX423" fmla="*/ 564171 w 632363"/>
              <a:gd name="connsiteY423" fmla="*/ 45365 h 366661"/>
              <a:gd name="connsiteX424" fmla="*/ 564405 w 632363"/>
              <a:gd name="connsiteY424" fmla="*/ 46277 h 366661"/>
              <a:gd name="connsiteX425" fmla="*/ 564849 w 632363"/>
              <a:gd name="connsiteY425" fmla="*/ 46878 h 366661"/>
              <a:gd name="connsiteX426" fmla="*/ 565318 w 632363"/>
              <a:gd name="connsiteY426" fmla="*/ 47191 h 366661"/>
              <a:gd name="connsiteX427" fmla="*/ 565969 w 632363"/>
              <a:gd name="connsiteY427" fmla="*/ 47191 h 366661"/>
              <a:gd name="connsiteX428" fmla="*/ 566204 w 632363"/>
              <a:gd name="connsiteY428" fmla="*/ 47191 h 366661"/>
              <a:gd name="connsiteX429" fmla="*/ 566204 w 632363"/>
              <a:gd name="connsiteY429" fmla="*/ 46565 h 366661"/>
              <a:gd name="connsiteX430" fmla="*/ 566204 w 632363"/>
              <a:gd name="connsiteY430" fmla="*/ 46277 h 366661"/>
              <a:gd name="connsiteX431" fmla="*/ 566438 w 632363"/>
              <a:gd name="connsiteY431" fmla="*/ 46277 h 366661"/>
              <a:gd name="connsiteX432" fmla="*/ 566647 w 632363"/>
              <a:gd name="connsiteY432" fmla="*/ 46277 h 366661"/>
              <a:gd name="connsiteX433" fmla="*/ 567116 w 632363"/>
              <a:gd name="connsiteY433" fmla="*/ 46277 h 366661"/>
              <a:gd name="connsiteX434" fmla="*/ 567325 w 632363"/>
              <a:gd name="connsiteY434" fmla="*/ 46565 h 366661"/>
              <a:gd name="connsiteX435" fmla="*/ 567325 w 632363"/>
              <a:gd name="connsiteY435" fmla="*/ 47191 h 366661"/>
              <a:gd name="connsiteX436" fmla="*/ 567325 w 632363"/>
              <a:gd name="connsiteY436" fmla="*/ 47478 h 366661"/>
              <a:gd name="connsiteX437" fmla="*/ 567559 w 632363"/>
              <a:gd name="connsiteY437" fmla="*/ 47791 h 366661"/>
              <a:gd name="connsiteX438" fmla="*/ 568680 w 632363"/>
              <a:gd name="connsiteY438" fmla="*/ 48391 h 366661"/>
              <a:gd name="connsiteX439" fmla="*/ 568915 w 632363"/>
              <a:gd name="connsiteY439" fmla="*/ 49304 h 366661"/>
              <a:gd name="connsiteX440" fmla="*/ 568915 w 632363"/>
              <a:gd name="connsiteY440" fmla="*/ 50216 h 366661"/>
              <a:gd name="connsiteX441" fmla="*/ 568915 w 632363"/>
              <a:gd name="connsiteY441" fmla="*/ 50816 h 366661"/>
              <a:gd name="connsiteX442" fmla="*/ 568915 w 632363"/>
              <a:gd name="connsiteY442" fmla="*/ 51417 h 366661"/>
              <a:gd name="connsiteX443" fmla="*/ 569592 w 632363"/>
              <a:gd name="connsiteY443" fmla="*/ 52643 h 366661"/>
              <a:gd name="connsiteX444" fmla="*/ 569827 w 632363"/>
              <a:gd name="connsiteY444" fmla="*/ 53242 h 366661"/>
              <a:gd name="connsiteX445" fmla="*/ 569827 w 632363"/>
              <a:gd name="connsiteY445" fmla="*/ 53842 h 366661"/>
              <a:gd name="connsiteX446" fmla="*/ 569358 w 632363"/>
              <a:gd name="connsiteY446" fmla="*/ 54468 h 366661"/>
              <a:gd name="connsiteX447" fmla="*/ 569358 w 632363"/>
              <a:gd name="connsiteY447" fmla="*/ 55068 h 366661"/>
              <a:gd name="connsiteX448" fmla="*/ 569358 w 632363"/>
              <a:gd name="connsiteY448" fmla="*/ 55982 h 366661"/>
              <a:gd name="connsiteX449" fmla="*/ 569827 w 632363"/>
              <a:gd name="connsiteY449" fmla="*/ 56269 h 366661"/>
              <a:gd name="connsiteX450" fmla="*/ 570270 w 632363"/>
              <a:gd name="connsiteY450" fmla="*/ 56269 h 366661"/>
              <a:gd name="connsiteX451" fmla="*/ 570714 w 632363"/>
              <a:gd name="connsiteY451" fmla="*/ 56582 h 366661"/>
              <a:gd name="connsiteX452" fmla="*/ 570948 w 632363"/>
              <a:gd name="connsiteY452" fmla="*/ 57494 h 366661"/>
              <a:gd name="connsiteX453" fmla="*/ 570948 w 632363"/>
              <a:gd name="connsiteY453" fmla="*/ 57781 h 366661"/>
              <a:gd name="connsiteX454" fmla="*/ 570479 w 632363"/>
              <a:gd name="connsiteY454" fmla="*/ 58094 h 366661"/>
              <a:gd name="connsiteX455" fmla="*/ 570270 w 632363"/>
              <a:gd name="connsiteY455" fmla="*/ 58407 h 366661"/>
              <a:gd name="connsiteX456" fmla="*/ 570270 w 632363"/>
              <a:gd name="connsiteY456" fmla="*/ 58694 h 366661"/>
              <a:gd name="connsiteX457" fmla="*/ 570479 w 632363"/>
              <a:gd name="connsiteY457" fmla="*/ 59007 h 366661"/>
              <a:gd name="connsiteX458" fmla="*/ 570714 w 632363"/>
              <a:gd name="connsiteY458" fmla="*/ 59320 h 366661"/>
              <a:gd name="connsiteX459" fmla="*/ 570948 w 632363"/>
              <a:gd name="connsiteY459" fmla="*/ 59608 h 366661"/>
              <a:gd name="connsiteX460" fmla="*/ 571626 w 632363"/>
              <a:gd name="connsiteY460" fmla="*/ 59608 h 366661"/>
              <a:gd name="connsiteX461" fmla="*/ 572069 w 632363"/>
              <a:gd name="connsiteY461" fmla="*/ 59608 h 366661"/>
              <a:gd name="connsiteX462" fmla="*/ 572512 w 632363"/>
              <a:gd name="connsiteY462" fmla="*/ 59007 h 366661"/>
              <a:gd name="connsiteX463" fmla="*/ 572747 w 632363"/>
              <a:gd name="connsiteY463" fmla="*/ 59007 h 366661"/>
              <a:gd name="connsiteX464" fmla="*/ 572981 w 632363"/>
              <a:gd name="connsiteY464" fmla="*/ 59320 h 366661"/>
              <a:gd name="connsiteX465" fmla="*/ 573424 w 632363"/>
              <a:gd name="connsiteY465" fmla="*/ 59921 h 366661"/>
              <a:gd name="connsiteX466" fmla="*/ 573868 w 632363"/>
              <a:gd name="connsiteY466" fmla="*/ 60208 h 366661"/>
              <a:gd name="connsiteX467" fmla="*/ 574337 w 632363"/>
              <a:gd name="connsiteY467" fmla="*/ 60521 h 366661"/>
              <a:gd name="connsiteX468" fmla="*/ 574546 w 632363"/>
              <a:gd name="connsiteY468" fmla="*/ 60521 h 366661"/>
              <a:gd name="connsiteX469" fmla="*/ 575015 w 632363"/>
              <a:gd name="connsiteY469" fmla="*/ 59921 h 366661"/>
              <a:gd name="connsiteX470" fmla="*/ 575666 w 632363"/>
              <a:gd name="connsiteY470" fmla="*/ 59007 h 366661"/>
              <a:gd name="connsiteX471" fmla="*/ 576135 w 632363"/>
              <a:gd name="connsiteY471" fmla="*/ 58694 h 366661"/>
              <a:gd name="connsiteX472" fmla="*/ 576813 w 632363"/>
              <a:gd name="connsiteY472" fmla="*/ 58694 h 366661"/>
              <a:gd name="connsiteX473" fmla="*/ 577491 w 632363"/>
              <a:gd name="connsiteY473" fmla="*/ 58694 h 366661"/>
              <a:gd name="connsiteX474" fmla="*/ 577700 w 632363"/>
              <a:gd name="connsiteY474" fmla="*/ 59007 h 366661"/>
              <a:gd name="connsiteX475" fmla="*/ 578169 w 632363"/>
              <a:gd name="connsiteY475" fmla="*/ 59320 h 366661"/>
              <a:gd name="connsiteX476" fmla="*/ 578169 w 632363"/>
              <a:gd name="connsiteY476" fmla="*/ 59608 h 366661"/>
              <a:gd name="connsiteX477" fmla="*/ 578377 w 632363"/>
              <a:gd name="connsiteY477" fmla="*/ 59921 h 366661"/>
              <a:gd name="connsiteX478" fmla="*/ 578612 w 632363"/>
              <a:gd name="connsiteY478" fmla="*/ 59921 h 366661"/>
              <a:gd name="connsiteX479" fmla="*/ 578846 w 632363"/>
              <a:gd name="connsiteY479" fmla="*/ 59921 h 366661"/>
              <a:gd name="connsiteX480" fmla="*/ 579055 w 632363"/>
              <a:gd name="connsiteY480" fmla="*/ 59608 h 366661"/>
              <a:gd name="connsiteX481" fmla="*/ 579289 w 632363"/>
              <a:gd name="connsiteY481" fmla="*/ 59320 h 366661"/>
              <a:gd name="connsiteX482" fmla="*/ 579524 w 632363"/>
              <a:gd name="connsiteY482" fmla="*/ 58694 h 366661"/>
              <a:gd name="connsiteX483" fmla="*/ 579733 w 632363"/>
              <a:gd name="connsiteY483" fmla="*/ 58094 h 366661"/>
              <a:gd name="connsiteX484" fmla="*/ 579967 w 632363"/>
              <a:gd name="connsiteY484" fmla="*/ 58094 h 366661"/>
              <a:gd name="connsiteX485" fmla="*/ 580411 w 632363"/>
              <a:gd name="connsiteY485" fmla="*/ 58407 h 366661"/>
              <a:gd name="connsiteX486" fmla="*/ 580645 w 632363"/>
              <a:gd name="connsiteY486" fmla="*/ 58407 h 366661"/>
              <a:gd name="connsiteX487" fmla="*/ 580645 w 632363"/>
              <a:gd name="connsiteY487" fmla="*/ 59007 h 366661"/>
              <a:gd name="connsiteX488" fmla="*/ 580645 w 632363"/>
              <a:gd name="connsiteY488" fmla="*/ 60208 h 366661"/>
              <a:gd name="connsiteX489" fmla="*/ 580854 w 632363"/>
              <a:gd name="connsiteY489" fmla="*/ 60834 h 366661"/>
              <a:gd name="connsiteX490" fmla="*/ 581088 w 632363"/>
              <a:gd name="connsiteY490" fmla="*/ 61120 h 366661"/>
              <a:gd name="connsiteX491" fmla="*/ 581323 w 632363"/>
              <a:gd name="connsiteY491" fmla="*/ 61433 h 366661"/>
              <a:gd name="connsiteX492" fmla="*/ 582000 w 632363"/>
              <a:gd name="connsiteY492" fmla="*/ 61720 h 366661"/>
              <a:gd name="connsiteX493" fmla="*/ 582209 w 632363"/>
              <a:gd name="connsiteY493" fmla="*/ 61720 h 366661"/>
              <a:gd name="connsiteX494" fmla="*/ 582887 w 632363"/>
              <a:gd name="connsiteY494" fmla="*/ 61433 h 366661"/>
              <a:gd name="connsiteX495" fmla="*/ 583356 w 632363"/>
              <a:gd name="connsiteY495" fmla="*/ 61120 h 366661"/>
              <a:gd name="connsiteX496" fmla="*/ 583565 w 632363"/>
              <a:gd name="connsiteY496" fmla="*/ 61120 h 366661"/>
              <a:gd name="connsiteX497" fmla="*/ 584711 w 632363"/>
              <a:gd name="connsiteY497" fmla="*/ 62033 h 366661"/>
              <a:gd name="connsiteX498" fmla="*/ 584920 w 632363"/>
              <a:gd name="connsiteY498" fmla="*/ 62346 h 366661"/>
              <a:gd name="connsiteX499" fmla="*/ 586041 w 632363"/>
              <a:gd name="connsiteY499" fmla="*/ 62033 h 366661"/>
              <a:gd name="connsiteX500" fmla="*/ 586276 w 632363"/>
              <a:gd name="connsiteY500" fmla="*/ 62346 h 366661"/>
              <a:gd name="connsiteX501" fmla="*/ 586510 w 632363"/>
              <a:gd name="connsiteY501" fmla="*/ 62346 h 366661"/>
              <a:gd name="connsiteX502" fmla="*/ 586510 w 632363"/>
              <a:gd name="connsiteY502" fmla="*/ 62946 h 366661"/>
              <a:gd name="connsiteX503" fmla="*/ 586510 w 632363"/>
              <a:gd name="connsiteY503" fmla="*/ 63546 h 366661"/>
              <a:gd name="connsiteX504" fmla="*/ 586510 w 632363"/>
              <a:gd name="connsiteY504" fmla="*/ 64459 h 366661"/>
              <a:gd name="connsiteX505" fmla="*/ 586510 w 632363"/>
              <a:gd name="connsiteY505" fmla="*/ 64773 h 366661"/>
              <a:gd name="connsiteX506" fmla="*/ 586510 w 632363"/>
              <a:gd name="connsiteY506" fmla="*/ 65059 h 366661"/>
              <a:gd name="connsiteX507" fmla="*/ 586510 w 632363"/>
              <a:gd name="connsiteY507" fmla="*/ 65372 h 366661"/>
              <a:gd name="connsiteX508" fmla="*/ 588074 w 632363"/>
              <a:gd name="connsiteY508" fmla="*/ 65972 h 366661"/>
              <a:gd name="connsiteX509" fmla="*/ 588752 w 632363"/>
              <a:gd name="connsiteY509" fmla="*/ 66885 h 366661"/>
              <a:gd name="connsiteX510" fmla="*/ 589221 w 632363"/>
              <a:gd name="connsiteY510" fmla="*/ 67172 h 366661"/>
              <a:gd name="connsiteX511" fmla="*/ 589665 w 632363"/>
              <a:gd name="connsiteY511" fmla="*/ 67172 h 366661"/>
              <a:gd name="connsiteX512" fmla="*/ 590342 w 632363"/>
              <a:gd name="connsiteY512" fmla="*/ 66572 h 366661"/>
              <a:gd name="connsiteX513" fmla="*/ 590785 w 632363"/>
              <a:gd name="connsiteY513" fmla="*/ 66572 h 366661"/>
              <a:gd name="connsiteX514" fmla="*/ 591020 w 632363"/>
              <a:gd name="connsiteY514" fmla="*/ 66885 h 366661"/>
              <a:gd name="connsiteX515" fmla="*/ 591020 w 632363"/>
              <a:gd name="connsiteY515" fmla="*/ 67485 h 366661"/>
              <a:gd name="connsiteX516" fmla="*/ 590785 w 632363"/>
              <a:gd name="connsiteY516" fmla="*/ 68085 h 366661"/>
              <a:gd name="connsiteX517" fmla="*/ 590785 w 632363"/>
              <a:gd name="connsiteY517" fmla="*/ 68398 h 366661"/>
              <a:gd name="connsiteX518" fmla="*/ 590551 w 632363"/>
              <a:gd name="connsiteY518" fmla="*/ 68998 h 366661"/>
              <a:gd name="connsiteX519" fmla="*/ 590342 w 632363"/>
              <a:gd name="connsiteY519" fmla="*/ 68998 h 366661"/>
              <a:gd name="connsiteX520" fmla="*/ 590108 w 632363"/>
              <a:gd name="connsiteY520" fmla="*/ 69311 h 366661"/>
              <a:gd name="connsiteX521" fmla="*/ 589221 w 632363"/>
              <a:gd name="connsiteY521" fmla="*/ 68998 h 366661"/>
              <a:gd name="connsiteX522" fmla="*/ 588752 w 632363"/>
              <a:gd name="connsiteY522" fmla="*/ 69311 h 366661"/>
              <a:gd name="connsiteX523" fmla="*/ 587866 w 632363"/>
              <a:gd name="connsiteY523" fmla="*/ 70511 h 366661"/>
              <a:gd name="connsiteX524" fmla="*/ 587866 w 632363"/>
              <a:gd name="connsiteY524" fmla="*/ 70824 h 366661"/>
              <a:gd name="connsiteX525" fmla="*/ 587631 w 632363"/>
              <a:gd name="connsiteY525" fmla="*/ 71424 h 366661"/>
              <a:gd name="connsiteX526" fmla="*/ 587631 w 632363"/>
              <a:gd name="connsiteY526" fmla="*/ 71711 h 366661"/>
              <a:gd name="connsiteX527" fmla="*/ 587631 w 632363"/>
              <a:gd name="connsiteY527" fmla="*/ 72624 h 366661"/>
              <a:gd name="connsiteX528" fmla="*/ 587631 w 632363"/>
              <a:gd name="connsiteY528" fmla="*/ 72937 h 366661"/>
              <a:gd name="connsiteX529" fmla="*/ 587866 w 632363"/>
              <a:gd name="connsiteY529" fmla="*/ 73224 h 366661"/>
              <a:gd name="connsiteX530" fmla="*/ 588543 w 632363"/>
              <a:gd name="connsiteY530" fmla="*/ 73224 h 366661"/>
              <a:gd name="connsiteX531" fmla="*/ 588752 w 632363"/>
              <a:gd name="connsiteY531" fmla="*/ 73224 h 366661"/>
              <a:gd name="connsiteX532" fmla="*/ 590342 w 632363"/>
              <a:gd name="connsiteY532" fmla="*/ 72937 h 366661"/>
              <a:gd name="connsiteX533" fmla="*/ 590551 w 632363"/>
              <a:gd name="connsiteY533" fmla="*/ 72937 h 366661"/>
              <a:gd name="connsiteX534" fmla="*/ 590785 w 632363"/>
              <a:gd name="connsiteY534" fmla="*/ 72937 h 366661"/>
              <a:gd name="connsiteX535" fmla="*/ 591020 w 632363"/>
              <a:gd name="connsiteY535" fmla="*/ 73224 h 366661"/>
              <a:gd name="connsiteX536" fmla="*/ 591463 w 632363"/>
              <a:gd name="connsiteY536" fmla="*/ 73537 h 366661"/>
              <a:gd name="connsiteX537" fmla="*/ 591906 w 632363"/>
              <a:gd name="connsiteY537" fmla="*/ 73537 h 366661"/>
              <a:gd name="connsiteX538" fmla="*/ 592375 w 632363"/>
              <a:gd name="connsiteY538" fmla="*/ 73850 h 366661"/>
              <a:gd name="connsiteX539" fmla="*/ 592819 w 632363"/>
              <a:gd name="connsiteY539" fmla="*/ 75050 h 366661"/>
              <a:gd name="connsiteX540" fmla="*/ 593053 w 632363"/>
              <a:gd name="connsiteY540" fmla="*/ 75650 h 366661"/>
              <a:gd name="connsiteX541" fmla="*/ 593262 w 632363"/>
              <a:gd name="connsiteY541" fmla="*/ 76876 h 366661"/>
              <a:gd name="connsiteX542" fmla="*/ 593053 w 632363"/>
              <a:gd name="connsiteY542" fmla="*/ 78076 h 366661"/>
              <a:gd name="connsiteX543" fmla="*/ 593053 w 632363"/>
              <a:gd name="connsiteY543" fmla="*/ 78989 h 366661"/>
              <a:gd name="connsiteX544" fmla="*/ 593053 w 632363"/>
              <a:gd name="connsiteY544" fmla="*/ 79276 h 366661"/>
              <a:gd name="connsiteX545" fmla="*/ 593496 w 632363"/>
              <a:gd name="connsiteY545" fmla="*/ 81102 h 366661"/>
              <a:gd name="connsiteX546" fmla="*/ 593496 w 632363"/>
              <a:gd name="connsiteY546" fmla="*/ 81415 h 366661"/>
              <a:gd name="connsiteX547" fmla="*/ 593262 w 632363"/>
              <a:gd name="connsiteY547" fmla="*/ 81702 h 366661"/>
              <a:gd name="connsiteX548" fmla="*/ 592141 w 632363"/>
              <a:gd name="connsiteY548" fmla="*/ 81415 h 366661"/>
              <a:gd name="connsiteX549" fmla="*/ 591697 w 632363"/>
              <a:gd name="connsiteY549" fmla="*/ 81415 h 366661"/>
              <a:gd name="connsiteX550" fmla="*/ 591463 w 632363"/>
              <a:gd name="connsiteY550" fmla="*/ 81702 h 366661"/>
              <a:gd name="connsiteX551" fmla="*/ 591463 w 632363"/>
              <a:gd name="connsiteY551" fmla="*/ 82015 h 366661"/>
              <a:gd name="connsiteX552" fmla="*/ 591697 w 632363"/>
              <a:gd name="connsiteY552" fmla="*/ 82615 h 366661"/>
              <a:gd name="connsiteX553" fmla="*/ 592375 w 632363"/>
              <a:gd name="connsiteY553" fmla="*/ 83215 h 366661"/>
              <a:gd name="connsiteX554" fmla="*/ 592819 w 632363"/>
              <a:gd name="connsiteY554" fmla="*/ 83815 h 366661"/>
              <a:gd name="connsiteX555" fmla="*/ 593262 w 632363"/>
              <a:gd name="connsiteY555" fmla="*/ 85041 h 366661"/>
              <a:gd name="connsiteX556" fmla="*/ 593262 w 632363"/>
              <a:gd name="connsiteY556" fmla="*/ 85928 h 366661"/>
              <a:gd name="connsiteX557" fmla="*/ 593262 w 632363"/>
              <a:gd name="connsiteY557" fmla="*/ 86241 h 366661"/>
              <a:gd name="connsiteX558" fmla="*/ 593262 w 632363"/>
              <a:gd name="connsiteY558" fmla="*/ 86528 h 366661"/>
              <a:gd name="connsiteX559" fmla="*/ 592584 w 632363"/>
              <a:gd name="connsiteY559" fmla="*/ 87154 h 366661"/>
              <a:gd name="connsiteX560" fmla="*/ 592375 w 632363"/>
              <a:gd name="connsiteY560" fmla="*/ 87441 h 366661"/>
              <a:gd name="connsiteX561" fmla="*/ 592584 w 632363"/>
              <a:gd name="connsiteY561" fmla="*/ 87754 h 366661"/>
              <a:gd name="connsiteX562" fmla="*/ 593053 w 632363"/>
              <a:gd name="connsiteY562" fmla="*/ 88041 h 366661"/>
              <a:gd name="connsiteX563" fmla="*/ 593496 w 632363"/>
              <a:gd name="connsiteY563" fmla="*/ 88667 h 366661"/>
              <a:gd name="connsiteX564" fmla="*/ 593496 w 632363"/>
              <a:gd name="connsiteY564" fmla="*/ 89554 h 366661"/>
              <a:gd name="connsiteX565" fmla="*/ 593496 w 632363"/>
              <a:gd name="connsiteY565" fmla="*/ 90467 h 366661"/>
              <a:gd name="connsiteX566" fmla="*/ 593496 w 632363"/>
              <a:gd name="connsiteY566" fmla="*/ 91667 h 366661"/>
              <a:gd name="connsiteX567" fmla="*/ 593496 w 632363"/>
              <a:gd name="connsiteY567" fmla="*/ 92893 h 366661"/>
              <a:gd name="connsiteX568" fmla="*/ 593731 w 632363"/>
              <a:gd name="connsiteY568" fmla="*/ 93180 h 366661"/>
              <a:gd name="connsiteX569" fmla="*/ 594174 w 632363"/>
              <a:gd name="connsiteY569" fmla="*/ 94406 h 366661"/>
              <a:gd name="connsiteX570" fmla="*/ 594174 w 632363"/>
              <a:gd name="connsiteY570" fmla="*/ 95293 h 366661"/>
              <a:gd name="connsiteX571" fmla="*/ 593939 w 632363"/>
              <a:gd name="connsiteY571" fmla="*/ 95606 h 366661"/>
              <a:gd name="connsiteX572" fmla="*/ 593731 w 632363"/>
              <a:gd name="connsiteY572" fmla="*/ 95606 h 366661"/>
              <a:gd name="connsiteX573" fmla="*/ 593262 w 632363"/>
              <a:gd name="connsiteY573" fmla="*/ 95293 h 366661"/>
              <a:gd name="connsiteX574" fmla="*/ 593053 w 632363"/>
              <a:gd name="connsiteY574" fmla="*/ 95006 h 366661"/>
              <a:gd name="connsiteX575" fmla="*/ 592375 w 632363"/>
              <a:gd name="connsiteY575" fmla="*/ 95293 h 366661"/>
              <a:gd name="connsiteX576" fmla="*/ 592141 w 632363"/>
              <a:gd name="connsiteY576" fmla="*/ 95293 h 366661"/>
              <a:gd name="connsiteX577" fmla="*/ 592141 w 632363"/>
              <a:gd name="connsiteY577" fmla="*/ 95606 h 366661"/>
              <a:gd name="connsiteX578" fmla="*/ 592375 w 632363"/>
              <a:gd name="connsiteY578" fmla="*/ 95893 h 366661"/>
              <a:gd name="connsiteX579" fmla="*/ 592375 w 632363"/>
              <a:gd name="connsiteY579" fmla="*/ 96206 h 366661"/>
              <a:gd name="connsiteX580" fmla="*/ 592141 w 632363"/>
              <a:gd name="connsiteY580" fmla="*/ 96519 h 366661"/>
              <a:gd name="connsiteX581" fmla="*/ 591463 w 632363"/>
              <a:gd name="connsiteY581" fmla="*/ 96206 h 366661"/>
              <a:gd name="connsiteX582" fmla="*/ 591228 w 632363"/>
              <a:gd name="connsiteY582" fmla="*/ 96519 h 366661"/>
              <a:gd name="connsiteX583" fmla="*/ 591020 w 632363"/>
              <a:gd name="connsiteY583" fmla="*/ 96519 h 366661"/>
              <a:gd name="connsiteX584" fmla="*/ 590785 w 632363"/>
              <a:gd name="connsiteY584" fmla="*/ 96806 h 366661"/>
              <a:gd name="connsiteX585" fmla="*/ 590785 w 632363"/>
              <a:gd name="connsiteY585" fmla="*/ 97119 h 366661"/>
              <a:gd name="connsiteX586" fmla="*/ 591228 w 632363"/>
              <a:gd name="connsiteY586" fmla="*/ 97719 h 366661"/>
              <a:gd name="connsiteX587" fmla="*/ 591697 w 632363"/>
              <a:gd name="connsiteY587" fmla="*/ 98006 h 366661"/>
              <a:gd name="connsiteX588" fmla="*/ 591906 w 632363"/>
              <a:gd name="connsiteY588" fmla="*/ 98632 h 366661"/>
              <a:gd name="connsiteX589" fmla="*/ 592375 w 632363"/>
              <a:gd name="connsiteY589" fmla="*/ 98919 h 366661"/>
              <a:gd name="connsiteX590" fmla="*/ 592375 w 632363"/>
              <a:gd name="connsiteY590" fmla="*/ 99232 h 366661"/>
              <a:gd name="connsiteX591" fmla="*/ 593053 w 632363"/>
              <a:gd name="connsiteY591" fmla="*/ 99519 h 366661"/>
              <a:gd name="connsiteX592" fmla="*/ 593731 w 632363"/>
              <a:gd name="connsiteY592" fmla="*/ 100118 h 366661"/>
              <a:gd name="connsiteX593" fmla="*/ 594174 w 632363"/>
              <a:gd name="connsiteY593" fmla="*/ 101345 h 366661"/>
              <a:gd name="connsiteX594" fmla="*/ 594408 w 632363"/>
              <a:gd name="connsiteY594" fmla="*/ 102232 h 366661"/>
              <a:gd name="connsiteX595" fmla="*/ 594852 w 632363"/>
              <a:gd name="connsiteY595" fmla="*/ 102545 h 366661"/>
              <a:gd name="connsiteX596" fmla="*/ 595295 w 632363"/>
              <a:gd name="connsiteY596" fmla="*/ 102831 h 366661"/>
              <a:gd name="connsiteX597" fmla="*/ 595738 w 632363"/>
              <a:gd name="connsiteY597" fmla="*/ 102831 h 366661"/>
              <a:gd name="connsiteX598" fmla="*/ 595973 w 632363"/>
              <a:gd name="connsiteY598" fmla="*/ 103145 h 366661"/>
              <a:gd name="connsiteX599" fmla="*/ 596885 w 632363"/>
              <a:gd name="connsiteY599" fmla="*/ 104944 h 366661"/>
              <a:gd name="connsiteX600" fmla="*/ 597093 w 632363"/>
              <a:gd name="connsiteY600" fmla="*/ 105545 h 366661"/>
              <a:gd name="connsiteX601" fmla="*/ 597093 w 632363"/>
              <a:gd name="connsiteY601" fmla="*/ 105858 h 366661"/>
              <a:gd name="connsiteX602" fmla="*/ 596885 w 632363"/>
              <a:gd name="connsiteY602" fmla="*/ 106171 h 366661"/>
              <a:gd name="connsiteX603" fmla="*/ 596416 w 632363"/>
              <a:gd name="connsiteY603" fmla="*/ 106171 h 366661"/>
              <a:gd name="connsiteX604" fmla="*/ 596208 w 632363"/>
              <a:gd name="connsiteY604" fmla="*/ 106457 h 366661"/>
              <a:gd name="connsiteX605" fmla="*/ 596208 w 632363"/>
              <a:gd name="connsiteY605" fmla="*/ 106770 h 366661"/>
              <a:gd name="connsiteX606" fmla="*/ 596208 w 632363"/>
              <a:gd name="connsiteY606" fmla="*/ 107370 h 366661"/>
              <a:gd name="connsiteX607" fmla="*/ 596416 w 632363"/>
              <a:gd name="connsiteY607" fmla="*/ 107370 h 366661"/>
              <a:gd name="connsiteX608" fmla="*/ 597093 w 632363"/>
              <a:gd name="connsiteY608" fmla="*/ 107657 h 366661"/>
              <a:gd name="connsiteX609" fmla="*/ 597328 w 632363"/>
              <a:gd name="connsiteY609" fmla="*/ 107657 h 366661"/>
              <a:gd name="connsiteX610" fmla="*/ 597771 w 632363"/>
              <a:gd name="connsiteY610" fmla="*/ 108257 h 366661"/>
              <a:gd name="connsiteX611" fmla="*/ 598449 w 632363"/>
              <a:gd name="connsiteY611" fmla="*/ 108883 h 366661"/>
              <a:gd name="connsiteX612" fmla="*/ 598684 w 632363"/>
              <a:gd name="connsiteY612" fmla="*/ 109170 h 366661"/>
              <a:gd name="connsiteX613" fmla="*/ 598684 w 632363"/>
              <a:gd name="connsiteY613" fmla="*/ 109483 h 366661"/>
              <a:gd name="connsiteX614" fmla="*/ 598684 w 632363"/>
              <a:gd name="connsiteY614" fmla="*/ 109770 h 366661"/>
              <a:gd name="connsiteX615" fmla="*/ 598684 w 632363"/>
              <a:gd name="connsiteY615" fmla="*/ 110083 h 366661"/>
              <a:gd name="connsiteX616" fmla="*/ 598449 w 632363"/>
              <a:gd name="connsiteY616" fmla="*/ 110683 h 366661"/>
              <a:gd name="connsiteX617" fmla="*/ 598449 w 632363"/>
              <a:gd name="connsiteY617" fmla="*/ 110970 h 366661"/>
              <a:gd name="connsiteX618" fmla="*/ 598449 w 632363"/>
              <a:gd name="connsiteY618" fmla="*/ 111283 h 366661"/>
              <a:gd name="connsiteX619" fmla="*/ 598684 w 632363"/>
              <a:gd name="connsiteY619" fmla="*/ 111283 h 366661"/>
              <a:gd name="connsiteX620" fmla="*/ 598918 w 632363"/>
              <a:gd name="connsiteY620" fmla="*/ 111283 h 366661"/>
              <a:gd name="connsiteX621" fmla="*/ 599596 w 632363"/>
              <a:gd name="connsiteY621" fmla="*/ 110970 h 366661"/>
              <a:gd name="connsiteX622" fmla="*/ 600247 w 632363"/>
              <a:gd name="connsiteY622" fmla="*/ 110970 h 366661"/>
              <a:gd name="connsiteX623" fmla="*/ 600482 w 632363"/>
              <a:gd name="connsiteY623" fmla="*/ 111283 h 366661"/>
              <a:gd name="connsiteX624" fmla="*/ 600717 w 632363"/>
              <a:gd name="connsiteY624" fmla="*/ 111596 h 366661"/>
              <a:gd name="connsiteX625" fmla="*/ 600717 w 632363"/>
              <a:gd name="connsiteY625" fmla="*/ 112196 h 366661"/>
              <a:gd name="connsiteX626" fmla="*/ 600717 w 632363"/>
              <a:gd name="connsiteY626" fmla="*/ 112483 h 366661"/>
              <a:gd name="connsiteX627" fmla="*/ 600717 w 632363"/>
              <a:gd name="connsiteY627" fmla="*/ 112796 h 366661"/>
              <a:gd name="connsiteX628" fmla="*/ 600482 w 632363"/>
              <a:gd name="connsiteY628" fmla="*/ 113996 h 366661"/>
              <a:gd name="connsiteX629" fmla="*/ 600482 w 632363"/>
              <a:gd name="connsiteY629" fmla="*/ 114309 h 366661"/>
              <a:gd name="connsiteX630" fmla="*/ 600482 w 632363"/>
              <a:gd name="connsiteY630" fmla="*/ 114596 h 366661"/>
              <a:gd name="connsiteX631" fmla="*/ 600482 w 632363"/>
              <a:gd name="connsiteY631" fmla="*/ 114909 h 366661"/>
              <a:gd name="connsiteX632" fmla="*/ 600717 w 632363"/>
              <a:gd name="connsiteY632" fmla="*/ 115196 h 366661"/>
              <a:gd name="connsiteX633" fmla="*/ 600925 w 632363"/>
              <a:gd name="connsiteY633" fmla="*/ 115196 h 366661"/>
              <a:gd name="connsiteX634" fmla="*/ 602073 w 632363"/>
              <a:gd name="connsiteY634" fmla="*/ 115509 h 366661"/>
              <a:gd name="connsiteX635" fmla="*/ 602516 w 632363"/>
              <a:gd name="connsiteY635" fmla="*/ 115509 h 366661"/>
              <a:gd name="connsiteX636" fmla="*/ 603428 w 632363"/>
              <a:gd name="connsiteY636" fmla="*/ 115796 h 366661"/>
              <a:gd name="connsiteX637" fmla="*/ 603636 w 632363"/>
              <a:gd name="connsiteY637" fmla="*/ 115796 h 366661"/>
              <a:gd name="connsiteX638" fmla="*/ 604549 w 632363"/>
              <a:gd name="connsiteY638" fmla="*/ 115196 h 366661"/>
              <a:gd name="connsiteX639" fmla="*/ 604757 w 632363"/>
              <a:gd name="connsiteY639" fmla="*/ 114596 h 366661"/>
              <a:gd name="connsiteX640" fmla="*/ 605227 w 632363"/>
              <a:gd name="connsiteY640" fmla="*/ 114596 h 366661"/>
              <a:gd name="connsiteX641" fmla="*/ 606113 w 632363"/>
              <a:gd name="connsiteY641" fmla="*/ 114909 h 366661"/>
              <a:gd name="connsiteX642" fmla="*/ 606790 w 632363"/>
              <a:gd name="connsiteY642" fmla="*/ 115509 h 366661"/>
              <a:gd name="connsiteX643" fmla="*/ 607025 w 632363"/>
              <a:gd name="connsiteY643" fmla="*/ 115509 h 366661"/>
              <a:gd name="connsiteX644" fmla="*/ 607260 w 632363"/>
              <a:gd name="connsiteY644" fmla="*/ 115509 h 366661"/>
              <a:gd name="connsiteX645" fmla="*/ 607938 w 632363"/>
              <a:gd name="connsiteY645" fmla="*/ 115509 h 366661"/>
              <a:gd name="connsiteX646" fmla="*/ 608381 w 632363"/>
              <a:gd name="connsiteY646" fmla="*/ 115796 h 366661"/>
              <a:gd name="connsiteX647" fmla="*/ 608824 w 632363"/>
              <a:gd name="connsiteY647" fmla="*/ 116396 h 366661"/>
              <a:gd name="connsiteX648" fmla="*/ 608824 w 632363"/>
              <a:gd name="connsiteY648" fmla="*/ 116996 h 366661"/>
              <a:gd name="connsiteX649" fmla="*/ 608824 w 632363"/>
              <a:gd name="connsiteY649" fmla="*/ 117309 h 366661"/>
              <a:gd name="connsiteX650" fmla="*/ 609058 w 632363"/>
              <a:gd name="connsiteY650" fmla="*/ 117909 h 366661"/>
              <a:gd name="connsiteX651" fmla="*/ 609293 w 632363"/>
              <a:gd name="connsiteY651" fmla="*/ 118222 h 366661"/>
              <a:gd name="connsiteX652" fmla="*/ 610179 w 632363"/>
              <a:gd name="connsiteY652" fmla="*/ 118509 h 366661"/>
              <a:gd name="connsiteX653" fmla="*/ 610622 w 632363"/>
              <a:gd name="connsiteY653" fmla="*/ 118509 h 366661"/>
              <a:gd name="connsiteX654" fmla="*/ 610857 w 632363"/>
              <a:gd name="connsiteY654" fmla="*/ 118822 h 366661"/>
              <a:gd name="connsiteX655" fmla="*/ 610857 w 632363"/>
              <a:gd name="connsiteY655" fmla="*/ 119109 h 366661"/>
              <a:gd name="connsiteX656" fmla="*/ 610857 w 632363"/>
              <a:gd name="connsiteY656" fmla="*/ 119422 h 366661"/>
              <a:gd name="connsiteX657" fmla="*/ 610179 w 632363"/>
              <a:gd name="connsiteY657" fmla="*/ 120022 h 366661"/>
              <a:gd name="connsiteX658" fmla="*/ 610179 w 632363"/>
              <a:gd name="connsiteY658" fmla="*/ 120622 h 366661"/>
              <a:gd name="connsiteX659" fmla="*/ 610179 w 632363"/>
              <a:gd name="connsiteY659" fmla="*/ 120935 h 366661"/>
              <a:gd name="connsiteX660" fmla="*/ 610414 w 632363"/>
              <a:gd name="connsiteY660" fmla="*/ 121222 h 366661"/>
              <a:gd name="connsiteX661" fmla="*/ 610857 w 632363"/>
              <a:gd name="connsiteY661" fmla="*/ 121222 h 366661"/>
              <a:gd name="connsiteX662" fmla="*/ 612212 w 632363"/>
              <a:gd name="connsiteY662" fmla="*/ 120935 h 366661"/>
              <a:gd name="connsiteX663" fmla="*/ 613568 w 632363"/>
              <a:gd name="connsiteY663" fmla="*/ 120309 h 366661"/>
              <a:gd name="connsiteX664" fmla="*/ 614246 w 632363"/>
              <a:gd name="connsiteY664" fmla="*/ 120309 h 366661"/>
              <a:gd name="connsiteX665" fmla="*/ 614689 w 632363"/>
              <a:gd name="connsiteY665" fmla="*/ 120622 h 366661"/>
              <a:gd name="connsiteX666" fmla="*/ 615366 w 632363"/>
              <a:gd name="connsiteY666" fmla="*/ 120935 h 366661"/>
              <a:gd name="connsiteX667" fmla="*/ 615601 w 632363"/>
              <a:gd name="connsiteY667" fmla="*/ 121222 h 366661"/>
              <a:gd name="connsiteX668" fmla="*/ 616487 w 632363"/>
              <a:gd name="connsiteY668" fmla="*/ 122135 h 366661"/>
              <a:gd name="connsiteX669" fmla="*/ 616722 w 632363"/>
              <a:gd name="connsiteY669" fmla="*/ 122422 h 366661"/>
              <a:gd name="connsiteX670" fmla="*/ 617165 w 632363"/>
              <a:gd name="connsiteY670" fmla="*/ 122422 h 366661"/>
              <a:gd name="connsiteX671" fmla="*/ 617400 w 632363"/>
              <a:gd name="connsiteY671" fmla="*/ 122422 h 366661"/>
              <a:gd name="connsiteX672" fmla="*/ 617843 w 632363"/>
              <a:gd name="connsiteY672" fmla="*/ 122135 h 366661"/>
              <a:gd name="connsiteX673" fmla="*/ 618078 w 632363"/>
              <a:gd name="connsiteY673" fmla="*/ 121535 h 366661"/>
              <a:gd name="connsiteX674" fmla="*/ 618521 w 632363"/>
              <a:gd name="connsiteY674" fmla="*/ 121222 h 366661"/>
              <a:gd name="connsiteX675" fmla="*/ 618521 w 632363"/>
              <a:gd name="connsiteY675" fmla="*/ 120935 h 366661"/>
              <a:gd name="connsiteX676" fmla="*/ 618755 w 632363"/>
              <a:gd name="connsiteY676" fmla="*/ 120935 h 366661"/>
              <a:gd name="connsiteX677" fmla="*/ 619198 w 632363"/>
              <a:gd name="connsiteY677" fmla="*/ 120622 h 366661"/>
              <a:gd name="connsiteX678" fmla="*/ 619642 w 632363"/>
              <a:gd name="connsiteY678" fmla="*/ 120622 h 366661"/>
              <a:gd name="connsiteX679" fmla="*/ 619876 w 632363"/>
              <a:gd name="connsiteY679" fmla="*/ 120622 h 366661"/>
              <a:gd name="connsiteX680" fmla="*/ 620320 w 632363"/>
              <a:gd name="connsiteY680" fmla="*/ 121222 h 366661"/>
              <a:gd name="connsiteX681" fmla="*/ 620554 w 632363"/>
              <a:gd name="connsiteY681" fmla="*/ 121535 h 366661"/>
              <a:gd name="connsiteX682" fmla="*/ 620554 w 632363"/>
              <a:gd name="connsiteY682" fmla="*/ 122135 h 366661"/>
              <a:gd name="connsiteX683" fmla="*/ 620997 w 632363"/>
              <a:gd name="connsiteY683" fmla="*/ 123335 h 366661"/>
              <a:gd name="connsiteX684" fmla="*/ 621232 w 632363"/>
              <a:gd name="connsiteY684" fmla="*/ 123622 h 366661"/>
              <a:gd name="connsiteX685" fmla="*/ 621675 w 632363"/>
              <a:gd name="connsiteY685" fmla="*/ 123622 h 366661"/>
              <a:gd name="connsiteX686" fmla="*/ 622352 w 632363"/>
              <a:gd name="connsiteY686" fmla="*/ 123622 h 366661"/>
              <a:gd name="connsiteX687" fmla="*/ 623030 w 632363"/>
              <a:gd name="connsiteY687" fmla="*/ 123022 h 366661"/>
              <a:gd name="connsiteX688" fmla="*/ 623500 w 632363"/>
              <a:gd name="connsiteY688" fmla="*/ 123022 h 366661"/>
              <a:gd name="connsiteX689" fmla="*/ 623708 w 632363"/>
              <a:gd name="connsiteY689" fmla="*/ 123022 h 366661"/>
              <a:gd name="connsiteX690" fmla="*/ 624620 w 632363"/>
              <a:gd name="connsiteY690" fmla="*/ 123335 h 366661"/>
              <a:gd name="connsiteX691" fmla="*/ 625063 w 632363"/>
              <a:gd name="connsiteY691" fmla="*/ 123335 h 366661"/>
              <a:gd name="connsiteX692" fmla="*/ 625507 w 632363"/>
              <a:gd name="connsiteY692" fmla="*/ 123022 h 366661"/>
              <a:gd name="connsiteX693" fmla="*/ 625976 w 632363"/>
              <a:gd name="connsiteY693" fmla="*/ 122735 h 366661"/>
              <a:gd name="connsiteX694" fmla="*/ 626654 w 632363"/>
              <a:gd name="connsiteY694" fmla="*/ 122422 h 366661"/>
              <a:gd name="connsiteX695" fmla="*/ 626862 w 632363"/>
              <a:gd name="connsiteY695" fmla="*/ 122422 h 366661"/>
              <a:gd name="connsiteX696" fmla="*/ 627332 w 632363"/>
              <a:gd name="connsiteY696" fmla="*/ 122422 h 366661"/>
              <a:gd name="connsiteX697" fmla="*/ 627540 w 632363"/>
              <a:gd name="connsiteY697" fmla="*/ 122422 h 366661"/>
              <a:gd name="connsiteX698" fmla="*/ 627540 w 632363"/>
              <a:gd name="connsiteY698" fmla="*/ 122735 h 366661"/>
              <a:gd name="connsiteX699" fmla="*/ 627540 w 632363"/>
              <a:gd name="connsiteY699" fmla="*/ 123022 h 366661"/>
              <a:gd name="connsiteX700" fmla="*/ 627540 w 632363"/>
              <a:gd name="connsiteY700" fmla="*/ 123622 h 366661"/>
              <a:gd name="connsiteX701" fmla="*/ 627332 w 632363"/>
              <a:gd name="connsiteY701" fmla="*/ 124848 h 366661"/>
              <a:gd name="connsiteX702" fmla="*/ 626862 w 632363"/>
              <a:gd name="connsiteY702" fmla="*/ 125135 h 366661"/>
              <a:gd name="connsiteX703" fmla="*/ 626862 w 632363"/>
              <a:gd name="connsiteY703" fmla="*/ 125735 h 366661"/>
              <a:gd name="connsiteX704" fmla="*/ 626862 w 632363"/>
              <a:gd name="connsiteY704" fmla="*/ 126048 h 366661"/>
              <a:gd name="connsiteX705" fmla="*/ 627332 w 632363"/>
              <a:gd name="connsiteY705" fmla="*/ 126648 h 366661"/>
              <a:gd name="connsiteX706" fmla="*/ 627540 w 632363"/>
              <a:gd name="connsiteY706" fmla="*/ 126935 h 366661"/>
              <a:gd name="connsiteX707" fmla="*/ 627774 w 632363"/>
              <a:gd name="connsiteY707" fmla="*/ 127248 h 366661"/>
              <a:gd name="connsiteX708" fmla="*/ 628217 w 632363"/>
              <a:gd name="connsiteY708" fmla="*/ 127535 h 366661"/>
              <a:gd name="connsiteX709" fmla="*/ 629130 w 632363"/>
              <a:gd name="connsiteY709" fmla="*/ 127535 h 366661"/>
              <a:gd name="connsiteX710" fmla="*/ 629573 w 632363"/>
              <a:gd name="connsiteY710" fmla="*/ 127848 h 366661"/>
              <a:gd name="connsiteX711" fmla="*/ 630017 w 632363"/>
              <a:gd name="connsiteY711" fmla="*/ 128135 h 366661"/>
              <a:gd name="connsiteX712" fmla="*/ 630017 w 632363"/>
              <a:gd name="connsiteY712" fmla="*/ 128448 h 366661"/>
              <a:gd name="connsiteX713" fmla="*/ 630251 w 632363"/>
              <a:gd name="connsiteY713" fmla="*/ 129361 h 366661"/>
              <a:gd name="connsiteX714" fmla="*/ 630486 w 632363"/>
              <a:gd name="connsiteY714" fmla="*/ 129961 h 366661"/>
              <a:gd name="connsiteX715" fmla="*/ 630694 w 632363"/>
              <a:gd name="connsiteY715" fmla="*/ 130248 h 366661"/>
              <a:gd name="connsiteX716" fmla="*/ 631163 w 632363"/>
              <a:gd name="connsiteY716" fmla="*/ 130248 h 366661"/>
              <a:gd name="connsiteX717" fmla="*/ 631841 w 632363"/>
              <a:gd name="connsiteY717" fmla="*/ 130848 h 366661"/>
              <a:gd name="connsiteX718" fmla="*/ 632050 w 632363"/>
              <a:gd name="connsiteY718" fmla="*/ 131161 h 366661"/>
              <a:gd name="connsiteX719" fmla="*/ 632284 w 632363"/>
              <a:gd name="connsiteY719" fmla="*/ 131447 h 366661"/>
              <a:gd name="connsiteX720" fmla="*/ 632519 w 632363"/>
              <a:gd name="connsiteY720" fmla="*/ 132047 h 366661"/>
              <a:gd name="connsiteX721" fmla="*/ 632519 w 632363"/>
              <a:gd name="connsiteY721" fmla="*/ 132360 h 366661"/>
              <a:gd name="connsiteX722" fmla="*/ 632284 w 632363"/>
              <a:gd name="connsiteY722" fmla="*/ 132648 h 366661"/>
              <a:gd name="connsiteX723" fmla="*/ 631841 w 632363"/>
              <a:gd name="connsiteY723" fmla="*/ 132961 h 366661"/>
              <a:gd name="connsiteX724" fmla="*/ 632050 w 632363"/>
              <a:gd name="connsiteY724" fmla="*/ 132961 h 366661"/>
              <a:gd name="connsiteX725" fmla="*/ 631372 w 632363"/>
              <a:gd name="connsiteY725" fmla="*/ 133248 h 366661"/>
              <a:gd name="connsiteX726" fmla="*/ 630929 w 632363"/>
              <a:gd name="connsiteY726" fmla="*/ 133561 h 366661"/>
              <a:gd name="connsiteX727" fmla="*/ 630486 w 632363"/>
              <a:gd name="connsiteY727" fmla="*/ 133561 h 366661"/>
              <a:gd name="connsiteX728" fmla="*/ 629130 w 632363"/>
              <a:gd name="connsiteY728" fmla="*/ 134447 h 366661"/>
              <a:gd name="connsiteX729" fmla="*/ 628217 w 632363"/>
              <a:gd name="connsiteY729" fmla="*/ 134447 h 366661"/>
              <a:gd name="connsiteX730" fmla="*/ 627540 w 632363"/>
              <a:gd name="connsiteY730" fmla="*/ 134447 h 366661"/>
              <a:gd name="connsiteX731" fmla="*/ 625741 w 632363"/>
              <a:gd name="connsiteY731" fmla="*/ 134447 h 366661"/>
              <a:gd name="connsiteX732" fmla="*/ 625298 w 632363"/>
              <a:gd name="connsiteY732" fmla="*/ 134760 h 366661"/>
              <a:gd name="connsiteX733" fmla="*/ 624829 w 632363"/>
              <a:gd name="connsiteY733" fmla="*/ 135360 h 366661"/>
              <a:gd name="connsiteX734" fmla="*/ 624620 w 632363"/>
              <a:gd name="connsiteY734" fmla="*/ 136560 h 366661"/>
              <a:gd name="connsiteX735" fmla="*/ 624151 w 632363"/>
              <a:gd name="connsiteY735" fmla="*/ 137160 h 366661"/>
              <a:gd name="connsiteX736" fmla="*/ 623708 w 632363"/>
              <a:gd name="connsiteY736" fmla="*/ 137473 h 366661"/>
              <a:gd name="connsiteX737" fmla="*/ 623708 w 632363"/>
              <a:gd name="connsiteY737" fmla="*/ 137760 h 366661"/>
              <a:gd name="connsiteX738" fmla="*/ 623265 w 632363"/>
              <a:gd name="connsiteY738" fmla="*/ 137760 h 366661"/>
              <a:gd name="connsiteX739" fmla="*/ 622587 w 632363"/>
              <a:gd name="connsiteY739" fmla="*/ 137760 h 366661"/>
              <a:gd name="connsiteX740" fmla="*/ 621675 w 632363"/>
              <a:gd name="connsiteY740" fmla="*/ 137760 h 366661"/>
              <a:gd name="connsiteX741" fmla="*/ 621675 w 632363"/>
              <a:gd name="connsiteY741" fmla="*/ 138073 h 366661"/>
              <a:gd name="connsiteX742" fmla="*/ 621466 w 632363"/>
              <a:gd name="connsiteY742" fmla="*/ 138073 h 366661"/>
              <a:gd name="connsiteX743" fmla="*/ 620997 w 632363"/>
              <a:gd name="connsiteY743" fmla="*/ 138360 h 366661"/>
              <a:gd name="connsiteX744" fmla="*/ 620997 w 632363"/>
              <a:gd name="connsiteY744" fmla="*/ 138673 h 366661"/>
              <a:gd name="connsiteX745" fmla="*/ 621466 w 632363"/>
              <a:gd name="connsiteY745" fmla="*/ 139273 h 366661"/>
              <a:gd name="connsiteX746" fmla="*/ 621466 w 632363"/>
              <a:gd name="connsiteY746" fmla="*/ 139560 h 366661"/>
              <a:gd name="connsiteX747" fmla="*/ 619876 w 632363"/>
              <a:gd name="connsiteY747" fmla="*/ 140760 h 366661"/>
              <a:gd name="connsiteX748" fmla="*/ 619198 w 632363"/>
              <a:gd name="connsiteY748" fmla="*/ 141360 h 366661"/>
              <a:gd name="connsiteX749" fmla="*/ 618990 w 632363"/>
              <a:gd name="connsiteY749" fmla="*/ 141673 h 366661"/>
              <a:gd name="connsiteX750" fmla="*/ 618312 w 632363"/>
              <a:gd name="connsiteY750" fmla="*/ 142273 h 366661"/>
              <a:gd name="connsiteX751" fmla="*/ 617400 w 632363"/>
              <a:gd name="connsiteY751" fmla="*/ 143186 h 366661"/>
              <a:gd name="connsiteX752" fmla="*/ 616957 w 632363"/>
              <a:gd name="connsiteY752" fmla="*/ 144073 h 366661"/>
              <a:gd name="connsiteX753" fmla="*/ 616722 w 632363"/>
              <a:gd name="connsiteY753" fmla="*/ 144386 h 366661"/>
              <a:gd name="connsiteX754" fmla="*/ 616487 w 632363"/>
              <a:gd name="connsiteY754" fmla="*/ 144673 h 366661"/>
              <a:gd name="connsiteX755" fmla="*/ 616279 w 632363"/>
              <a:gd name="connsiteY755" fmla="*/ 144673 h 366661"/>
              <a:gd name="connsiteX756" fmla="*/ 616044 w 632363"/>
              <a:gd name="connsiteY756" fmla="*/ 145586 h 366661"/>
              <a:gd name="connsiteX757" fmla="*/ 615601 w 632363"/>
              <a:gd name="connsiteY757" fmla="*/ 146473 h 366661"/>
              <a:gd name="connsiteX758" fmla="*/ 615601 w 632363"/>
              <a:gd name="connsiteY758" fmla="*/ 146786 h 366661"/>
              <a:gd name="connsiteX759" fmla="*/ 615601 w 632363"/>
              <a:gd name="connsiteY759" fmla="*/ 147386 h 366661"/>
              <a:gd name="connsiteX760" fmla="*/ 615601 w 632363"/>
              <a:gd name="connsiteY760" fmla="*/ 147673 h 366661"/>
              <a:gd name="connsiteX761" fmla="*/ 615601 w 632363"/>
              <a:gd name="connsiteY761" fmla="*/ 147986 h 366661"/>
              <a:gd name="connsiteX762" fmla="*/ 615366 w 632363"/>
              <a:gd name="connsiteY762" fmla="*/ 148273 h 366661"/>
              <a:gd name="connsiteX763" fmla="*/ 614689 w 632363"/>
              <a:gd name="connsiteY763" fmla="*/ 148273 h 366661"/>
              <a:gd name="connsiteX764" fmla="*/ 614455 w 632363"/>
              <a:gd name="connsiteY764" fmla="*/ 148586 h 366661"/>
              <a:gd name="connsiteX765" fmla="*/ 613803 w 632363"/>
              <a:gd name="connsiteY765" fmla="*/ 149786 h 366661"/>
              <a:gd name="connsiteX766" fmla="*/ 613803 w 632363"/>
              <a:gd name="connsiteY766" fmla="*/ 150386 h 366661"/>
              <a:gd name="connsiteX767" fmla="*/ 613333 w 632363"/>
              <a:gd name="connsiteY767" fmla="*/ 150986 h 366661"/>
              <a:gd name="connsiteX768" fmla="*/ 613333 w 632363"/>
              <a:gd name="connsiteY768" fmla="*/ 151586 h 366661"/>
              <a:gd name="connsiteX769" fmla="*/ 613333 w 632363"/>
              <a:gd name="connsiteY769" fmla="*/ 151873 h 366661"/>
              <a:gd name="connsiteX770" fmla="*/ 614011 w 632363"/>
              <a:gd name="connsiteY770" fmla="*/ 152473 h 366661"/>
              <a:gd name="connsiteX771" fmla="*/ 614246 w 632363"/>
              <a:gd name="connsiteY771" fmla="*/ 152786 h 366661"/>
              <a:gd name="connsiteX772" fmla="*/ 614011 w 632363"/>
              <a:gd name="connsiteY772" fmla="*/ 153073 h 366661"/>
              <a:gd name="connsiteX773" fmla="*/ 613333 w 632363"/>
              <a:gd name="connsiteY773" fmla="*/ 154272 h 366661"/>
              <a:gd name="connsiteX774" fmla="*/ 612890 w 632363"/>
              <a:gd name="connsiteY774" fmla="*/ 155185 h 366661"/>
              <a:gd name="connsiteX775" fmla="*/ 612447 w 632363"/>
              <a:gd name="connsiteY775" fmla="*/ 155786 h 366661"/>
              <a:gd name="connsiteX776" fmla="*/ 611978 w 632363"/>
              <a:gd name="connsiteY776" fmla="*/ 156985 h 366661"/>
              <a:gd name="connsiteX777" fmla="*/ 611978 w 632363"/>
              <a:gd name="connsiteY777" fmla="*/ 157585 h 366661"/>
              <a:gd name="connsiteX778" fmla="*/ 611770 w 632363"/>
              <a:gd name="connsiteY778" fmla="*/ 158472 h 366661"/>
              <a:gd name="connsiteX779" fmla="*/ 611535 w 632363"/>
              <a:gd name="connsiteY779" fmla="*/ 158472 h 366661"/>
              <a:gd name="connsiteX780" fmla="*/ 610857 w 632363"/>
              <a:gd name="connsiteY780" fmla="*/ 159385 h 366661"/>
              <a:gd name="connsiteX781" fmla="*/ 609736 w 632363"/>
              <a:gd name="connsiteY781" fmla="*/ 160585 h 366661"/>
              <a:gd name="connsiteX782" fmla="*/ 609501 w 632363"/>
              <a:gd name="connsiteY782" fmla="*/ 160872 h 366661"/>
              <a:gd name="connsiteX783" fmla="*/ 609501 w 632363"/>
              <a:gd name="connsiteY783" fmla="*/ 161185 h 366661"/>
              <a:gd name="connsiteX784" fmla="*/ 609058 w 632363"/>
              <a:gd name="connsiteY784" fmla="*/ 162072 h 366661"/>
              <a:gd name="connsiteX785" fmla="*/ 607260 w 632363"/>
              <a:gd name="connsiteY785" fmla="*/ 164472 h 366661"/>
              <a:gd name="connsiteX786" fmla="*/ 606347 w 632363"/>
              <a:gd name="connsiteY786" fmla="*/ 165359 h 366661"/>
              <a:gd name="connsiteX787" fmla="*/ 604757 w 632363"/>
              <a:gd name="connsiteY787" fmla="*/ 165959 h 366661"/>
              <a:gd name="connsiteX788" fmla="*/ 604549 w 632363"/>
              <a:gd name="connsiteY788" fmla="*/ 166272 h 366661"/>
              <a:gd name="connsiteX789" fmla="*/ 604549 w 632363"/>
              <a:gd name="connsiteY789" fmla="*/ 166559 h 366661"/>
              <a:gd name="connsiteX790" fmla="*/ 602750 w 632363"/>
              <a:gd name="connsiteY790" fmla="*/ 168072 h 366661"/>
              <a:gd name="connsiteX791" fmla="*/ 602516 w 632363"/>
              <a:gd name="connsiteY791" fmla="*/ 168072 h 366661"/>
              <a:gd name="connsiteX792" fmla="*/ 602281 w 632363"/>
              <a:gd name="connsiteY792" fmla="*/ 168072 h 366661"/>
              <a:gd name="connsiteX793" fmla="*/ 601838 w 632363"/>
              <a:gd name="connsiteY793" fmla="*/ 168072 h 366661"/>
              <a:gd name="connsiteX794" fmla="*/ 601160 w 632363"/>
              <a:gd name="connsiteY794" fmla="*/ 168672 h 366661"/>
              <a:gd name="connsiteX795" fmla="*/ 600717 w 632363"/>
              <a:gd name="connsiteY795" fmla="*/ 168959 h 366661"/>
              <a:gd name="connsiteX796" fmla="*/ 599804 w 632363"/>
              <a:gd name="connsiteY796" fmla="*/ 171072 h 366661"/>
              <a:gd name="connsiteX797" fmla="*/ 599804 w 632363"/>
              <a:gd name="connsiteY797" fmla="*/ 171672 h 366661"/>
              <a:gd name="connsiteX798" fmla="*/ 600247 w 632363"/>
              <a:gd name="connsiteY798" fmla="*/ 171672 h 366661"/>
              <a:gd name="connsiteX799" fmla="*/ 600482 w 632363"/>
              <a:gd name="connsiteY799" fmla="*/ 171672 h 366661"/>
              <a:gd name="connsiteX800" fmla="*/ 600925 w 632363"/>
              <a:gd name="connsiteY800" fmla="*/ 171672 h 366661"/>
              <a:gd name="connsiteX801" fmla="*/ 601603 w 632363"/>
              <a:gd name="connsiteY801" fmla="*/ 171072 h 366661"/>
              <a:gd name="connsiteX802" fmla="*/ 601838 w 632363"/>
              <a:gd name="connsiteY802" fmla="*/ 170759 h 366661"/>
              <a:gd name="connsiteX803" fmla="*/ 602281 w 632363"/>
              <a:gd name="connsiteY803" fmla="*/ 170759 h 366661"/>
              <a:gd name="connsiteX804" fmla="*/ 602516 w 632363"/>
              <a:gd name="connsiteY804" fmla="*/ 170759 h 366661"/>
              <a:gd name="connsiteX805" fmla="*/ 602516 w 632363"/>
              <a:gd name="connsiteY805" fmla="*/ 171072 h 366661"/>
              <a:gd name="connsiteX806" fmla="*/ 602281 w 632363"/>
              <a:gd name="connsiteY806" fmla="*/ 171959 h 366661"/>
              <a:gd name="connsiteX807" fmla="*/ 602073 w 632363"/>
              <a:gd name="connsiteY807" fmla="*/ 172272 h 366661"/>
              <a:gd name="connsiteX808" fmla="*/ 600717 w 632363"/>
              <a:gd name="connsiteY808" fmla="*/ 173159 h 366661"/>
              <a:gd name="connsiteX809" fmla="*/ 600039 w 632363"/>
              <a:gd name="connsiteY809" fmla="*/ 173159 h 366661"/>
              <a:gd name="connsiteX810" fmla="*/ 599362 w 632363"/>
              <a:gd name="connsiteY810" fmla="*/ 173445 h 366661"/>
              <a:gd name="connsiteX811" fmla="*/ 598918 w 632363"/>
              <a:gd name="connsiteY811" fmla="*/ 173758 h 366661"/>
              <a:gd name="connsiteX812" fmla="*/ 598240 w 632363"/>
              <a:gd name="connsiteY812" fmla="*/ 174646 h 366661"/>
              <a:gd name="connsiteX813" fmla="*/ 597771 w 632363"/>
              <a:gd name="connsiteY813" fmla="*/ 174646 h 366661"/>
              <a:gd name="connsiteX814" fmla="*/ 597562 w 632363"/>
              <a:gd name="connsiteY814" fmla="*/ 174959 h 366661"/>
              <a:gd name="connsiteX815" fmla="*/ 597093 w 632363"/>
              <a:gd name="connsiteY815" fmla="*/ 175845 h 366661"/>
              <a:gd name="connsiteX816" fmla="*/ 597093 w 632363"/>
              <a:gd name="connsiteY816" fmla="*/ 176445 h 366661"/>
              <a:gd name="connsiteX817" fmla="*/ 595973 w 632363"/>
              <a:gd name="connsiteY817" fmla="*/ 177959 h 366661"/>
              <a:gd name="connsiteX818" fmla="*/ 595973 w 632363"/>
              <a:gd name="connsiteY818" fmla="*/ 178558 h 366661"/>
              <a:gd name="connsiteX819" fmla="*/ 595973 w 632363"/>
              <a:gd name="connsiteY819" fmla="*/ 178845 h 366661"/>
              <a:gd name="connsiteX820" fmla="*/ 595530 w 632363"/>
              <a:gd name="connsiteY820" fmla="*/ 178845 h 366661"/>
              <a:gd name="connsiteX821" fmla="*/ 595060 w 632363"/>
              <a:gd name="connsiteY821" fmla="*/ 179132 h 366661"/>
              <a:gd name="connsiteX822" fmla="*/ 594408 w 632363"/>
              <a:gd name="connsiteY822" fmla="*/ 180045 h 366661"/>
              <a:gd name="connsiteX823" fmla="*/ 594174 w 632363"/>
              <a:gd name="connsiteY823" fmla="*/ 180045 h 366661"/>
              <a:gd name="connsiteX824" fmla="*/ 593262 w 632363"/>
              <a:gd name="connsiteY824" fmla="*/ 180645 h 366661"/>
              <a:gd name="connsiteX825" fmla="*/ 590785 w 632363"/>
              <a:gd name="connsiteY825" fmla="*/ 182132 h 366661"/>
              <a:gd name="connsiteX826" fmla="*/ 590108 w 632363"/>
              <a:gd name="connsiteY826" fmla="*/ 182132 h 366661"/>
              <a:gd name="connsiteX827" fmla="*/ 589665 w 632363"/>
              <a:gd name="connsiteY827" fmla="*/ 182132 h 366661"/>
              <a:gd name="connsiteX828" fmla="*/ 589665 w 632363"/>
              <a:gd name="connsiteY828" fmla="*/ 182445 h 366661"/>
              <a:gd name="connsiteX829" fmla="*/ 588752 w 632363"/>
              <a:gd name="connsiteY829" fmla="*/ 183045 h 366661"/>
              <a:gd name="connsiteX830" fmla="*/ 587866 w 632363"/>
              <a:gd name="connsiteY830" fmla="*/ 183619 h 366661"/>
              <a:gd name="connsiteX831" fmla="*/ 586954 w 632363"/>
              <a:gd name="connsiteY831" fmla="*/ 183932 h 366661"/>
              <a:gd name="connsiteX832" fmla="*/ 586954 w 632363"/>
              <a:gd name="connsiteY832" fmla="*/ 184219 h 366661"/>
              <a:gd name="connsiteX833" fmla="*/ 585598 w 632363"/>
              <a:gd name="connsiteY833" fmla="*/ 185132 h 366661"/>
              <a:gd name="connsiteX834" fmla="*/ 585154 w 632363"/>
              <a:gd name="connsiteY834" fmla="*/ 185419 h 366661"/>
              <a:gd name="connsiteX835" fmla="*/ 584711 w 632363"/>
              <a:gd name="connsiteY835" fmla="*/ 185732 h 366661"/>
              <a:gd name="connsiteX836" fmla="*/ 584711 w 632363"/>
              <a:gd name="connsiteY836" fmla="*/ 186019 h 366661"/>
              <a:gd name="connsiteX837" fmla="*/ 584711 w 632363"/>
              <a:gd name="connsiteY837" fmla="*/ 186619 h 366661"/>
              <a:gd name="connsiteX838" fmla="*/ 584477 w 632363"/>
              <a:gd name="connsiteY838" fmla="*/ 186932 h 366661"/>
              <a:gd name="connsiteX839" fmla="*/ 584477 w 632363"/>
              <a:gd name="connsiteY839" fmla="*/ 187219 h 366661"/>
              <a:gd name="connsiteX840" fmla="*/ 584242 w 632363"/>
              <a:gd name="connsiteY840" fmla="*/ 187819 h 366661"/>
              <a:gd name="connsiteX841" fmla="*/ 584242 w 632363"/>
              <a:gd name="connsiteY841" fmla="*/ 188106 h 366661"/>
              <a:gd name="connsiteX842" fmla="*/ 584477 w 632363"/>
              <a:gd name="connsiteY842" fmla="*/ 188706 h 366661"/>
              <a:gd name="connsiteX843" fmla="*/ 584711 w 632363"/>
              <a:gd name="connsiteY843" fmla="*/ 189019 h 366661"/>
              <a:gd name="connsiteX844" fmla="*/ 584920 w 632363"/>
              <a:gd name="connsiteY844" fmla="*/ 189019 h 366661"/>
              <a:gd name="connsiteX845" fmla="*/ 585598 w 632363"/>
              <a:gd name="connsiteY845" fmla="*/ 188706 h 366661"/>
              <a:gd name="connsiteX846" fmla="*/ 585832 w 632363"/>
              <a:gd name="connsiteY846" fmla="*/ 189019 h 366661"/>
              <a:gd name="connsiteX847" fmla="*/ 585832 w 632363"/>
              <a:gd name="connsiteY847" fmla="*/ 189306 h 366661"/>
              <a:gd name="connsiteX848" fmla="*/ 585832 w 632363"/>
              <a:gd name="connsiteY848" fmla="*/ 189619 h 366661"/>
              <a:gd name="connsiteX849" fmla="*/ 585832 w 632363"/>
              <a:gd name="connsiteY849" fmla="*/ 189906 h 366661"/>
              <a:gd name="connsiteX850" fmla="*/ 586041 w 632363"/>
              <a:gd name="connsiteY850" fmla="*/ 190506 h 366661"/>
              <a:gd name="connsiteX851" fmla="*/ 586041 w 632363"/>
              <a:gd name="connsiteY851" fmla="*/ 190819 h 366661"/>
              <a:gd name="connsiteX852" fmla="*/ 586041 w 632363"/>
              <a:gd name="connsiteY852" fmla="*/ 191106 h 366661"/>
              <a:gd name="connsiteX853" fmla="*/ 586719 w 632363"/>
              <a:gd name="connsiteY853" fmla="*/ 191993 h 366661"/>
              <a:gd name="connsiteX854" fmla="*/ 587396 w 632363"/>
              <a:gd name="connsiteY854" fmla="*/ 193193 h 366661"/>
              <a:gd name="connsiteX855" fmla="*/ 587396 w 632363"/>
              <a:gd name="connsiteY855" fmla="*/ 193506 h 366661"/>
              <a:gd name="connsiteX856" fmla="*/ 588074 w 632363"/>
              <a:gd name="connsiteY856" fmla="*/ 194392 h 366661"/>
              <a:gd name="connsiteX857" fmla="*/ 588074 w 632363"/>
              <a:gd name="connsiteY857" fmla="*/ 194679 h 366661"/>
              <a:gd name="connsiteX858" fmla="*/ 588309 w 632363"/>
              <a:gd name="connsiteY858" fmla="*/ 194992 h 366661"/>
              <a:gd name="connsiteX859" fmla="*/ 588543 w 632363"/>
              <a:gd name="connsiteY859" fmla="*/ 195279 h 366661"/>
              <a:gd name="connsiteX860" fmla="*/ 588987 w 632363"/>
              <a:gd name="connsiteY860" fmla="*/ 195879 h 366661"/>
              <a:gd name="connsiteX861" fmla="*/ 589221 w 632363"/>
              <a:gd name="connsiteY861" fmla="*/ 195879 h 366661"/>
              <a:gd name="connsiteX862" fmla="*/ 589430 w 632363"/>
              <a:gd name="connsiteY862" fmla="*/ 196192 h 366661"/>
              <a:gd name="connsiteX863" fmla="*/ 590342 w 632363"/>
              <a:gd name="connsiteY863" fmla="*/ 196792 h 366661"/>
              <a:gd name="connsiteX864" fmla="*/ 590551 w 632363"/>
              <a:gd name="connsiteY864" fmla="*/ 197366 h 366661"/>
              <a:gd name="connsiteX865" fmla="*/ 590551 w 632363"/>
              <a:gd name="connsiteY865" fmla="*/ 197966 h 366661"/>
              <a:gd name="connsiteX866" fmla="*/ 590785 w 632363"/>
              <a:gd name="connsiteY866" fmla="*/ 198879 h 366661"/>
              <a:gd name="connsiteX867" fmla="*/ 590551 w 632363"/>
              <a:gd name="connsiteY867" fmla="*/ 199479 h 366661"/>
              <a:gd name="connsiteX868" fmla="*/ 590785 w 632363"/>
              <a:gd name="connsiteY868" fmla="*/ 199766 h 366661"/>
              <a:gd name="connsiteX869" fmla="*/ 590785 w 632363"/>
              <a:gd name="connsiteY869" fmla="*/ 200053 h 366661"/>
              <a:gd name="connsiteX870" fmla="*/ 591697 w 632363"/>
              <a:gd name="connsiteY870" fmla="*/ 200966 h 366661"/>
              <a:gd name="connsiteX871" fmla="*/ 592141 w 632363"/>
              <a:gd name="connsiteY871" fmla="*/ 201253 h 366661"/>
              <a:gd name="connsiteX872" fmla="*/ 592141 w 632363"/>
              <a:gd name="connsiteY872" fmla="*/ 201566 h 366661"/>
              <a:gd name="connsiteX873" fmla="*/ 592584 w 632363"/>
              <a:gd name="connsiteY873" fmla="*/ 202166 h 366661"/>
              <a:gd name="connsiteX874" fmla="*/ 593053 w 632363"/>
              <a:gd name="connsiteY874" fmla="*/ 202740 h 366661"/>
              <a:gd name="connsiteX875" fmla="*/ 593262 w 632363"/>
              <a:gd name="connsiteY875" fmla="*/ 203053 h 366661"/>
              <a:gd name="connsiteX876" fmla="*/ 593262 w 632363"/>
              <a:gd name="connsiteY876" fmla="*/ 203340 h 366661"/>
              <a:gd name="connsiteX877" fmla="*/ 593262 w 632363"/>
              <a:gd name="connsiteY877" fmla="*/ 203653 h 366661"/>
              <a:gd name="connsiteX878" fmla="*/ 593262 w 632363"/>
              <a:gd name="connsiteY878" fmla="*/ 203940 h 366661"/>
              <a:gd name="connsiteX879" fmla="*/ 593053 w 632363"/>
              <a:gd name="connsiteY879" fmla="*/ 203940 h 366661"/>
              <a:gd name="connsiteX880" fmla="*/ 592584 w 632363"/>
              <a:gd name="connsiteY880" fmla="*/ 204540 h 366661"/>
              <a:gd name="connsiteX881" fmla="*/ 591906 w 632363"/>
              <a:gd name="connsiteY881" fmla="*/ 205140 h 366661"/>
              <a:gd name="connsiteX882" fmla="*/ 591906 w 632363"/>
              <a:gd name="connsiteY882" fmla="*/ 205427 h 366661"/>
              <a:gd name="connsiteX883" fmla="*/ 591906 w 632363"/>
              <a:gd name="connsiteY883" fmla="*/ 205740 h 366661"/>
              <a:gd name="connsiteX884" fmla="*/ 591906 w 632363"/>
              <a:gd name="connsiteY884" fmla="*/ 206026 h 366661"/>
              <a:gd name="connsiteX885" fmla="*/ 591697 w 632363"/>
              <a:gd name="connsiteY885" fmla="*/ 206340 h 366661"/>
              <a:gd name="connsiteX886" fmla="*/ 591228 w 632363"/>
              <a:gd name="connsiteY886" fmla="*/ 206340 h 366661"/>
              <a:gd name="connsiteX887" fmla="*/ 591020 w 632363"/>
              <a:gd name="connsiteY887" fmla="*/ 206340 h 366661"/>
              <a:gd name="connsiteX888" fmla="*/ 590551 w 632363"/>
              <a:gd name="connsiteY888" fmla="*/ 206026 h 366661"/>
              <a:gd name="connsiteX889" fmla="*/ 588987 w 632363"/>
              <a:gd name="connsiteY889" fmla="*/ 206026 h 366661"/>
              <a:gd name="connsiteX890" fmla="*/ 588543 w 632363"/>
              <a:gd name="connsiteY890" fmla="*/ 206340 h 366661"/>
              <a:gd name="connsiteX891" fmla="*/ 588309 w 632363"/>
              <a:gd name="connsiteY891" fmla="*/ 206940 h 366661"/>
              <a:gd name="connsiteX892" fmla="*/ 588309 w 632363"/>
              <a:gd name="connsiteY892" fmla="*/ 207227 h 366661"/>
              <a:gd name="connsiteX893" fmla="*/ 588309 w 632363"/>
              <a:gd name="connsiteY893" fmla="*/ 207514 h 366661"/>
              <a:gd name="connsiteX894" fmla="*/ 588543 w 632363"/>
              <a:gd name="connsiteY894" fmla="*/ 207827 h 366661"/>
              <a:gd name="connsiteX895" fmla="*/ 589221 w 632363"/>
              <a:gd name="connsiteY895" fmla="*/ 208713 h 366661"/>
              <a:gd name="connsiteX896" fmla="*/ 589665 w 632363"/>
              <a:gd name="connsiteY896" fmla="*/ 209026 h 366661"/>
              <a:gd name="connsiteX897" fmla="*/ 589873 w 632363"/>
              <a:gd name="connsiteY897" fmla="*/ 209313 h 366661"/>
              <a:gd name="connsiteX898" fmla="*/ 589873 w 632363"/>
              <a:gd name="connsiteY898" fmla="*/ 209601 h 366661"/>
              <a:gd name="connsiteX899" fmla="*/ 589665 w 632363"/>
              <a:gd name="connsiteY899" fmla="*/ 209914 h 366661"/>
              <a:gd name="connsiteX900" fmla="*/ 588987 w 632363"/>
              <a:gd name="connsiteY900" fmla="*/ 210800 h 366661"/>
              <a:gd name="connsiteX901" fmla="*/ 588543 w 632363"/>
              <a:gd name="connsiteY901" fmla="*/ 211400 h 366661"/>
              <a:gd name="connsiteX902" fmla="*/ 588309 w 632363"/>
              <a:gd name="connsiteY902" fmla="*/ 211713 h 366661"/>
              <a:gd name="connsiteX903" fmla="*/ 588074 w 632363"/>
              <a:gd name="connsiteY903" fmla="*/ 212000 h 366661"/>
              <a:gd name="connsiteX904" fmla="*/ 587866 w 632363"/>
              <a:gd name="connsiteY904" fmla="*/ 212287 h 366661"/>
              <a:gd name="connsiteX905" fmla="*/ 588074 w 632363"/>
              <a:gd name="connsiteY905" fmla="*/ 212887 h 366661"/>
              <a:gd name="connsiteX906" fmla="*/ 587866 w 632363"/>
              <a:gd name="connsiteY906" fmla="*/ 213200 h 366661"/>
              <a:gd name="connsiteX907" fmla="*/ 587188 w 632363"/>
              <a:gd name="connsiteY907" fmla="*/ 214374 h 366661"/>
              <a:gd name="connsiteX908" fmla="*/ 586719 w 632363"/>
              <a:gd name="connsiteY908" fmla="*/ 214687 h 366661"/>
              <a:gd name="connsiteX909" fmla="*/ 586276 w 632363"/>
              <a:gd name="connsiteY909" fmla="*/ 214687 h 366661"/>
              <a:gd name="connsiteX910" fmla="*/ 586041 w 632363"/>
              <a:gd name="connsiteY910" fmla="*/ 214974 h 366661"/>
              <a:gd name="connsiteX911" fmla="*/ 585598 w 632363"/>
              <a:gd name="connsiteY911" fmla="*/ 214974 h 366661"/>
              <a:gd name="connsiteX912" fmla="*/ 585154 w 632363"/>
              <a:gd name="connsiteY912" fmla="*/ 215574 h 366661"/>
              <a:gd name="connsiteX913" fmla="*/ 584711 w 632363"/>
              <a:gd name="connsiteY913" fmla="*/ 216461 h 366661"/>
              <a:gd name="connsiteX914" fmla="*/ 584711 w 632363"/>
              <a:gd name="connsiteY914" fmla="*/ 216774 h 366661"/>
              <a:gd name="connsiteX915" fmla="*/ 584477 w 632363"/>
              <a:gd name="connsiteY915" fmla="*/ 216774 h 366661"/>
              <a:gd name="connsiteX916" fmla="*/ 584477 w 632363"/>
              <a:gd name="connsiteY916" fmla="*/ 217061 h 366661"/>
              <a:gd name="connsiteX917" fmla="*/ 584242 w 632363"/>
              <a:gd name="connsiteY917" fmla="*/ 217061 h 366661"/>
              <a:gd name="connsiteX918" fmla="*/ 583800 w 632363"/>
              <a:gd name="connsiteY918" fmla="*/ 217061 h 366661"/>
              <a:gd name="connsiteX919" fmla="*/ 583565 w 632363"/>
              <a:gd name="connsiteY919" fmla="*/ 217061 h 366661"/>
              <a:gd name="connsiteX920" fmla="*/ 582678 w 632363"/>
              <a:gd name="connsiteY920" fmla="*/ 216774 h 366661"/>
              <a:gd name="connsiteX921" fmla="*/ 581088 w 632363"/>
              <a:gd name="connsiteY921" fmla="*/ 216174 h 366661"/>
              <a:gd name="connsiteX922" fmla="*/ 580411 w 632363"/>
              <a:gd name="connsiteY922" fmla="*/ 216174 h 366661"/>
              <a:gd name="connsiteX923" fmla="*/ 580176 w 632363"/>
              <a:gd name="connsiteY923" fmla="*/ 216461 h 366661"/>
              <a:gd name="connsiteX924" fmla="*/ 580176 w 632363"/>
              <a:gd name="connsiteY924" fmla="*/ 216774 h 366661"/>
              <a:gd name="connsiteX925" fmla="*/ 579967 w 632363"/>
              <a:gd name="connsiteY925" fmla="*/ 216774 h 366661"/>
              <a:gd name="connsiteX926" fmla="*/ 579967 w 632363"/>
              <a:gd name="connsiteY926" fmla="*/ 217061 h 366661"/>
              <a:gd name="connsiteX927" fmla="*/ 579733 w 632363"/>
              <a:gd name="connsiteY927" fmla="*/ 217061 h 366661"/>
              <a:gd name="connsiteX928" fmla="*/ 579733 w 632363"/>
              <a:gd name="connsiteY928" fmla="*/ 217661 h 366661"/>
              <a:gd name="connsiteX929" fmla="*/ 579733 w 632363"/>
              <a:gd name="connsiteY929" fmla="*/ 218261 h 366661"/>
              <a:gd name="connsiteX930" fmla="*/ 579524 w 632363"/>
              <a:gd name="connsiteY930" fmla="*/ 218548 h 366661"/>
              <a:gd name="connsiteX931" fmla="*/ 579289 w 632363"/>
              <a:gd name="connsiteY931" fmla="*/ 218861 h 366661"/>
              <a:gd name="connsiteX932" fmla="*/ 579055 w 632363"/>
              <a:gd name="connsiteY932" fmla="*/ 219148 h 366661"/>
              <a:gd name="connsiteX933" fmla="*/ 578169 w 632363"/>
              <a:gd name="connsiteY933" fmla="*/ 219461 h 366661"/>
              <a:gd name="connsiteX934" fmla="*/ 577700 w 632363"/>
              <a:gd name="connsiteY934" fmla="*/ 220035 h 366661"/>
              <a:gd name="connsiteX935" fmla="*/ 577491 w 632363"/>
              <a:gd name="connsiteY935" fmla="*/ 220035 h 366661"/>
              <a:gd name="connsiteX936" fmla="*/ 577491 w 632363"/>
              <a:gd name="connsiteY936" fmla="*/ 220348 h 366661"/>
              <a:gd name="connsiteX937" fmla="*/ 577491 w 632363"/>
              <a:gd name="connsiteY937" fmla="*/ 220635 h 366661"/>
              <a:gd name="connsiteX938" fmla="*/ 577700 w 632363"/>
              <a:gd name="connsiteY938" fmla="*/ 220948 h 366661"/>
              <a:gd name="connsiteX939" fmla="*/ 578846 w 632363"/>
              <a:gd name="connsiteY939" fmla="*/ 222121 h 366661"/>
              <a:gd name="connsiteX940" fmla="*/ 579055 w 632363"/>
              <a:gd name="connsiteY940" fmla="*/ 222721 h 366661"/>
              <a:gd name="connsiteX941" fmla="*/ 579055 w 632363"/>
              <a:gd name="connsiteY941" fmla="*/ 223034 h 366661"/>
              <a:gd name="connsiteX942" fmla="*/ 579055 w 632363"/>
              <a:gd name="connsiteY942" fmla="*/ 223321 h 366661"/>
              <a:gd name="connsiteX943" fmla="*/ 578846 w 632363"/>
              <a:gd name="connsiteY943" fmla="*/ 223609 h 366661"/>
              <a:gd name="connsiteX944" fmla="*/ 578846 w 632363"/>
              <a:gd name="connsiteY944" fmla="*/ 223922 h 366661"/>
              <a:gd name="connsiteX945" fmla="*/ 578612 w 632363"/>
              <a:gd name="connsiteY945" fmla="*/ 224521 h 366661"/>
              <a:gd name="connsiteX946" fmla="*/ 577934 w 632363"/>
              <a:gd name="connsiteY946" fmla="*/ 225121 h 366661"/>
              <a:gd name="connsiteX947" fmla="*/ 577934 w 632363"/>
              <a:gd name="connsiteY947" fmla="*/ 225408 h 366661"/>
              <a:gd name="connsiteX948" fmla="*/ 577700 w 632363"/>
              <a:gd name="connsiteY948" fmla="*/ 225408 h 366661"/>
              <a:gd name="connsiteX949" fmla="*/ 577491 w 632363"/>
              <a:gd name="connsiteY949" fmla="*/ 226608 h 366661"/>
              <a:gd name="connsiteX950" fmla="*/ 577257 w 632363"/>
              <a:gd name="connsiteY950" fmla="*/ 226895 h 366661"/>
              <a:gd name="connsiteX951" fmla="*/ 577022 w 632363"/>
              <a:gd name="connsiteY951" fmla="*/ 228095 h 366661"/>
              <a:gd name="connsiteX952" fmla="*/ 576813 w 632363"/>
              <a:gd name="connsiteY952" fmla="*/ 228382 h 366661"/>
              <a:gd name="connsiteX953" fmla="*/ 576813 w 632363"/>
              <a:gd name="connsiteY953" fmla="*/ 228669 h 366661"/>
              <a:gd name="connsiteX954" fmla="*/ 576813 w 632363"/>
              <a:gd name="connsiteY954" fmla="*/ 228982 h 366661"/>
              <a:gd name="connsiteX955" fmla="*/ 577022 w 632363"/>
              <a:gd name="connsiteY955" fmla="*/ 229269 h 366661"/>
              <a:gd name="connsiteX956" fmla="*/ 577022 w 632363"/>
              <a:gd name="connsiteY956" fmla="*/ 229582 h 366661"/>
              <a:gd name="connsiteX957" fmla="*/ 577491 w 632363"/>
              <a:gd name="connsiteY957" fmla="*/ 230156 h 366661"/>
              <a:gd name="connsiteX958" fmla="*/ 578169 w 632363"/>
              <a:gd name="connsiteY958" fmla="*/ 230469 h 366661"/>
              <a:gd name="connsiteX959" fmla="*/ 578377 w 632363"/>
              <a:gd name="connsiteY959" fmla="*/ 230469 h 366661"/>
              <a:gd name="connsiteX960" fmla="*/ 578846 w 632363"/>
              <a:gd name="connsiteY960" fmla="*/ 230469 h 366661"/>
              <a:gd name="connsiteX961" fmla="*/ 579289 w 632363"/>
              <a:gd name="connsiteY961" fmla="*/ 230469 h 366661"/>
              <a:gd name="connsiteX962" fmla="*/ 579524 w 632363"/>
              <a:gd name="connsiteY962" fmla="*/ 230756 h 366661"/>
              <a:gd name="connsiteX963" fmla="*/ 579733 w 632363"/>
              <a:gd name="connsiteY963" fmla="*/ 231069 h 366661"/>
              <a:gd name="connsiteX964" fmla="*/ 579733 w 632363"/>
              <a:gd name="connsiteY964" fmla="*/ 231356 h 366661"/>
              <a:gd name="connsiteX965" fmla="*/ 579524 w 632363"/>
              <a:gd name="connsiteY965" fmla="*/ 231669 h 366661"/>
              <a:gd name="connsiteX966" fmla="*/ 579055 w 632363"/>
              <a:gd name="connsiteY966" fmla="*/ 232243 h 366661"/>
              <a:gd name="connsiteX967" fmla="*/ 578612 w 632363"/>
              <a:gd name="connsiteY967" fmla="*/ 232843 h 366661"/>
              <a:gd name="connsiteX968" fmla="*/ 578169 w 632363"/>
              <a:gd name="connsiteY968" fmla="*/ 232843 h 366661"/>
              <a:gd name="connsiteX969" fmla="*/ 577491 w 632363"/>
              <a:gd name="connsiteY969" fmla="*/ 234043 h 366661"/>
              <a:gd name="connsiteX970" fmla="*/ 577257 w 632363"/>
              <a:gd name="connsiteY970" fmla="*/ 234930 h 366661"/>
              <a:gd name="connsiteX971" fmla="*/ 577022 w 632363"/>
              <a:gd name="connsiteY971" fmla="*/ 235217 h 366661"/>
              <a:gd name="connsiteX972" fmla="*/ 577491 w 632363"/>
              <a:gd name="connsiteY972" fmla="*/ 235530 h 366661"/>
              <a:gd name="connsiteX973" fmla="*/ 577700 w 632363"/>
              <a:gd name="connsiteY973" fmla="*/ 235530 h 366661"/>
              <a:gd name="connsiteX974" fmla="*/ 577934 w 632363"/>
              <a:gd name="connsiteY974" fmla="*/ 236130 h 366661"/>
              <a:gd name="connsiteX975" fmla="*/ 578169 w 632363"/>
              <a:gd name="connsiteY975" fmla="*/ 236703 h 366661"/>
              <a:gd name="connsiteX976" fmla="*/ 578169 w 632363"/>
              <a:gd name="connsiteY976" fmla="*/ 237016 h 366661"/>
              <a:gd name="connsiteX977" fmla="*/ 578377 w 632363"/>
              <a:gd name="connsiteY977" fmla="*/ 238190 h 366661"/>
              <a:gd name="connsiteX978" fmla="*/ 578377 w 632363"/>
              <a:gd name="connsiteY978" fmla="*/ 238790 h 366661"/>
              <a:gd name="connsiteX979" fmla="*/ 578169 w 632363"/>
              <a:gd name="connsiteY979" fmla="*/ 239103 h 366661"/>
              <a:gd name="connsiteX980" fmla="*/ 577934 w 632363"/>
              <a:gd name="connsiteY980" fmla="*/ 239103 h 366661"/>
              <a:gd name="connsiteX981" fmla="*/ 577491 w 632363"/>
              <a:gd name="connsiteY981" fmla="*/ 239103 h 366661"/>
              <a:gd name="connsiteX982" fmla="*/ 577022 w 632363"/>
              <a:gd name="connsiteY982" fmla="*/ 239103 h 366661"/>
              <a:gd name="connsiteX983" fmla="*/ 577022 w 632363"/>
              <a:gd name="connsiteY983" fmla="*/ 239390 h 366661"/>
              <a:gd name="connsiteX984" fmla="*/ 577022 w 632363"/>
              <a:gd name="connsiteY984" fmla="*/ 239677 h 366661"/>
              <a:gd name="connsiteX985" fmla="*/ 577257 w 632363"/>
              <a:gd name="connsiteY985" fmla="*/ 240277 h 366661"/>
              <a:gd name="connsiteX986" fmla="*/ 577491 w 632363"/>
              <a:gd name="connsiteY986" fmla="*/ 240590 h 366661"/>
              <a:gd name="connsiteX987" fmla="*/ 577700 w 632363"/>
              <a:gd name="connsiteY987" fmla="*/ 240877 h 366661"/>
              <a:gd name="connsiteX988" fmla="*/ 577934 w 632363"/>
              <a:gd name="connsiteY988" fmla="*/ 241477 h 366661"/>
              <a:gd name="connsiteX989" fmla="*/ 578169 w 632363"/>
              <a:gd name="connsiteY989" fmla="*/ 242964 h 366661"/>
              <a:gd name="connsiteX990" fmla="*/ 578169 w 632363"/>
              <a:gd name="connsiteY990" fmla="*/ 243251 h 366661"/>
              <a:gd name="connsiteX991" fmla="*/ 578169 w 632363"/>
              <a:gd name="connsiteY991" fmla="*/ 243851 h 366661"/>
              <a:gd name="connsiteX992" fmla="*/ 577700 w 632363"/>
              <a:gd name="connsiteY992" fmla="*/ 244451 h 366661"/>
              <a:gd name="connsiteX993" fmla="*/ 577700 w 632363"/>
              <a:gd name="connsiteY993" fmla="*/ 244738 h 366661"/>
              <a:gd name="connsiteX994" fmla="*/ 577700 w 632363"/>
              <a:gd name="connsiteY994" fmla="*/ 245025 h 366661"/>
              <a:gd name="connsiteX995" fmla="*/ 577934 w 632363"/>
              <a:gd name="connsiteY995" fmla="*/ 245338 h 366661"/>
              <a:gd name="connsiteX996" fmla="*/ 577934 w 632363"/>
              <a:gd name="connsiteY996" fmla="*/ 245625 h 366661"/>
              <a:gd name="connsiteX997" fmla="*/ 578612 w 632363"/>
              <a:gd name="connsiteY997" fmla="*/ 246225 h 366661"/>
              <a:gd name="connsiteX998" fmla="*/ 579055 w 632363"/>
              <a:gd name="connsiteY998" fmla="*/ 246512 h 366661"/>
              <a:gd name="connsiteX999" fmla="*/ 579967 w 632363"/>
              <a:gd name="connsiteY999" fmla="*/ 246825 h 366661"/>
              <a:gd name="connsiteX1000" fmla="*/ 580645 w 632363"/>
              <a:gd name="connsiteY1000" fmla="*/ 246825 h 366661"/>
              <a:gd name="connsiteX1001" fmla="*/ 580854 w 632363"/>
              <a:gd name="connsiteY1001" fmla="*/ 246825 h 366661"/>
              <a:gd name="connsiteX1002" fmla="*/ 581323 w 632363"/>
              <a:gd name="connsiteY1002" fmla="*/ 246825 h 366661"/>
              <a:gd name="connsiteX1003" fmla="*/ 581766 w 632363"/>
              <a:gd name="connsiteY1003" fmla="*/ 246825 h 366661"/>
              <a:gd name="connsiteX1004" fmla="*/ 582444 w 632363"/>
              <a:gd name="connsiteY1004" fmla="*/ 245938 h 366661"/>
              <a:gd name="connsiteX1005" fmla="*/ 582887 w 632363"/>
              <a:gd name="connsiteY1005" fmla="*/ 245625 h 366661"/>
              <a:gd name="connsiteX1006" fmla="*/ 583565 w 632363"/>
              <a:gd name="connsiteY1006" fmla="*/ 245338 h 366661"/>
              <a:gd name="connsiteX1007" fmla="*/ 584034 w 632363"/>
              <a:gd name="connsiteY1007" fmla="*/ 245338 h 366661"/>
              <a:gd name="connsiteX1008" fmla="*/ 586041 w 632363"/>
              <a:gd name="connsiteY1008" fmla="*/ 245625 h 366661"/>
              <a:gd name="connsiteX1009" fmla="*/ 586954 w 632363"/>
              <a:gd name="connsiteY1009" fmla="*/ 245938 h 366661"/>
              <a:gd name="connsiteX1010" fmla="*/ 587631 w 632363"/>
              <a:gd name="connsiteY1010" fmla="*/ 246225 h 366661"/>
              <a:gd name="connsiteX1011" fmla="*/ 588074 w 632363"/>
              <a:gd name="connsiteY1011" fmla="*/ 246512 h 366661"/>
              <a:gd name="connsiteX1012" fmla="*/ 588543 w 632363"/>
              <a:gd name="connsiteY1012" fmla="*/ 246825 h 366661"/>
              <a:gd name="connsiteX1013" fmla="*/ 589430 w 632363"/>
              <a:gd name="connsiteY1013" fmla="*/ 247999 h 366661"/>
              <a:gd name="connsiteX1014" fmla="*/ 589873 w 632363"/>
              <a:gd name="connsiteY1014" fmla="*/ 248599 h 366661"/>
              <a:gd name="connsiteX1015" fmla="*/ 590342 w 632363"/>
              <a:gd name="connsiteY1015" fmla="*/ 249198 h 366661"/>
              <a:gd name="connsiteX1016" fmla="*/ 591463 w 632363"/>
              <a:gd name="connsiteY1016" fmla="*/ 250085 h 366661"/>
              <a:gd name="connsiteX1017" fmla="*/ 591697 w 632363"/>
              <a:gd name="connsiteY1017" fmla="*/ 250372 h 366661"/>
              <a:gd name="connsiteX1018" fmla="*/ 591697 w 632363"/>
              <a:gd name="connsiteY1018" fmla="*/ 250972 h 366661"/>
              <a:gd name="connsiteX1019" fmla="*/ 591906 w 632363"/>
              <a:gd name="connsiteY1019" fmla="*/ 252459 h 366661"/>
              <a:gd name="connsiteX1020" fmla="*/ 591697 w 632363"/>
              <a:gd name="connsiteY1020" fmla="*/ 253346 h 366661"/>
              <a:gd name="connsiteX1021" fmla="*/ 591697 w 632363"/>
              <a:gd name="connsiteY1021" fmla="*/ 253659 h 366661"/>
              <a:gd name="connsiteX1022" fmla="*/ 591906 w 632363"/>
              <a:gd name="connsiteY1022" fmla="*/ 254546 h 366661"/>
              <a:gd name="connsiteX1023" fmla="*/ 591906 w 632363"/>
              <a:gd name="connsiteY1023" fmla="*/ 255720 h 366661"/>
              <a:gd name="connsiteX1024" fmla="*/ 591906 w 632363"/>
              <a:gd name="connsiteY1024" fmla="*/ 256320 h 366661"/>
              <a:gd name="connsiteX1025" fmla="*/ 592141 w 632363"/>
              <a:gd name="connsiteY1025" fmla="*/ 257520 h 366661"/>
              <a:gd name="connsiteX1026" fmla="*/ 592141 w 632363"/>
              <a:gd name="connsiteY1026" fmla="*/ 258694 h 366661"/>
              <a:gd name="connsiteX1027" fmla="*/ 591906 w 632363"/>
              <a:gd name="connsiteY1027" fmla="*/ 259294 h 366661"/>
              <a:gd name="connsiteX1028" fmla="*/ 591463 w 632363"/>
              <a:gd name="connsiteY1028" fmla="*/ 259894 h 366661"/>
              <a:gd name="connsiteX1029" fmla="*/ 591463 w 632363"/>
              <a:gd name="connsiteY1029" fmla="*/ 260781 h 366661"/>
              <a:gd name="connsiteX1030" fmla="*/ 591697 w 632363"/>
              <a:gd name="connsiteY1030" fmla="*/ 261068 h 366661"/>
              <a:gd name="connsiteX1031" fmla="*/ 591463 w 632363"/>
              <a:gd name="connsiteY1031" fmla="*/ 261668 h 366661"/>
              <a:gd name="connsiteX1032" fmla="*/ 591228 w 632363"/>
              <a:gd name="connsiteY1032" fmla="*/ 261954 h 366661"/>
              <a:gd name="connsiteX1033" fmla="*/ 591228 w 632363"/>
              <a:gd name="connsiteY1033" fmla="*/ 262554 h 366661"/>
              <a:gd name="connsiteX1034" fmla="*/ 591697 w 632363"/>
              <a:gd name="connsiteY1034" fmla="*/ 263728 h 366661"/>
              <a:gd name="connsiteX1035" fmla="*/ 592141 w 632363"/>
              <a:gd name="connsiteY1035" fmla="*/ 265528 h 366661"/>
              <a:gd name="connsiteX1036" fmla="*/ 592141 w 632363"/>
              <a:gd name="connsiteY1036" fmla="*/ 266989 h 366661"/>
              <a:gd name="connsiteX1037" fmla="*/ 592375 w 632363"/>
              <a:gd name="connsiteY1037" fmla="*/ 267302 h 366661"/>
              <a:gd name="connsiteX1038" fmla="*/ 592584 w 632363"/>
              <a:gd name="connsiteY1038" fmla="*/ 267876 h 366661"/>
              <a:gd name="connsiteX1039" fmla="*/ 592819 w 632363"/>
              <a:gd name="connsiteY1039" fmla="*/ 268189 h 366661"/>
              <a:gd name="connsiteX1040" fmla="*/ 593939 w 632363"/>
              <a:gd name="connsiteY1040" fmla="*/ 268476 h 366661"/>
              <a:gd name="connsiteX1041" fmla="*/ 594174 w 632363"/>
              <a:gd name="connsiteY1041" fmla="*/ 268476 h 366661"/>
              <a:gd name="connsiteX1042" fmla="*/ 594174 w 632363"/>
              <a:gd name="connsiteY1042" fmla="*/ 268789 h 366661"/>
              <a:gd name="connsiteX1043" fmla="*/ 594408 w 632363"/>
              <a:gd name="connsiteY1043" fmla="*/ 268789 h 366661"/>
              <a:gd name="connsiteX1044" fmla="*/ 595060 w 632363"/>
              <a:gd name="connsiteY1044" fmla="*/ 269363 h 366661"/>
              <a:gd name="connsiteX1045" fmla="*/ 595738 w 632363"/>
              <a:gd name="connsiteY1045" fmla="*/ 269963 h 366661"/>
              <a:gd name="connsiteX1046" fmla="*/ 596208 w 632363"/>
              <a:gd name="connsiteY1046" fmla="*/ 269963 h 366661"/>
              <a:gd name="connsiteX1047" fmla="*/ 598240 w 632363"/>
              <a:gd name="connsiteY1047" fmla="*/ 269363 h 366661"/>
              <a:gd name="connsiteX1048" fmla="*/ 598449 w 632363"/>
              <a:gd name="connsiteY1048" fmla="*/ 269363 h 366661"/>
              <a:gd name="connsiteX1049" fmla="*/ 599127 w 632363"/>
              <a:gd name="connsiteY1049" fmla="*/ 269076 h 366661"/>
              <a:gd name="connsiteX1050" fmla="*/ 599362 w 632363"/>
              <a:gd name="connsiteY1050" fmla="*/ 268789 h 366661"/>
              <a:gd name="connsiteX1051" fmla="*/ 600039 w 632363"/>
              <a:gd name="connsiteY1051" fmla="*/ 269076 h 366661"/>
              <a:gd name="connsiteX1052" fmla="*/ 600482 w 632363"/>
              <a:gd name="connsiteY1052" fmla="*/ 269676 h 366661"/>
              <a:gd name="connsiteX1053" fmla="*/ 600717 w 632363"/>
              <a:gd name="connsiteY1053" fmla="*/ 269676 h 366661"/>
              <a:gd name="connsiteX1054" fmla="*/ 601160 w 632363"/>
              <a:gd name="connsiteY1054" fmla="*/ 269963 h 366661"/>
              <a:gd name="connsiteX1055" fmla="*/ 601395 w 632363"/>
              <a:gd name="connsiteY1055" fmla="*/ 270250 h 366661"/>
              <a:gd name="connsiteX1056" fmla="*/ 602281 w 632363"/>
              <a:gd name="connsiteY1056" fmla="*/ 270563 h 366661"/>
              <a:gd name="connsiteX1057" fmla="*/ 602516 w 632363"/>
              <a:gd name="connsiteY1057" fmla="*/ 270563 h 366661"/>
              <a:gd name="connsiteX1058" fmla="*/ 602750 w 632363"/>
              <a:gd name="connsiteY1058" fmla="*/ 271137 h 366661"/>
              <a:gd name="connsiteX1059" fmla="*/ 603871 w 632363"/>
              <a:gd name="connsiteY1059" fmla="*/ 273824 h 366661"/>
              <a:gd name="connsiteX1060" fmla="*/ 604105 w 632363"/>
              <a:gd name="connsiteY1060" fmla="*/ 274110 h 366661"/>
              <a:gd name="connsiteX1061" fmla="*/ 604549 w 632363"/>
              <a:gd name="connsiteY1061" fmla="*/ 275284 h 366661"/>
              <a:gd name="connsiteX1062" fmla="*/ 604757 w 632363"/>
              <a:gd name="connsiteY1062" fmla="*/ 276771 h 366661"/>
              <a:gd name="connsiteX1063" fmla="*/ 604757 w 632363"/>
              <a:gd name="connsiteY1063" fmla="*/ 277658 h 366661"/>
              <a:gd name="connsiteX1064" fmla="*/ 604757 w 632363"/>
              <a:gd name="connsiteY1064" fmla="*/ 277971 h 366661"/>
              <a:gd name="connsiteX1065" fmla="*/ 604992 w 632363"/>
              <a:gd name="connsiteY1065" fmla="*/ 278545 h 366661"/>
              <a:gd name="connsiteX1066" fmla="*/ 605227 w 632363"/>
              <a:gd name="connsiteY1066" fmla="*/ 278858 h 366661"/>
              <a:gd name="connsiteX1067" fmla="*/ 605435 w 632363"/>
              <a:gd name="connsiteY1067" fmla="*/ 279145 h 366661"/>
              <a:gd name="connsiteX1068" fmla="*/ 606113 w 632363"/>
              <a:gd name="connsiteY1068" fmla="*/ 280032 h 366661"/>
              <a:gd name="connsiteX1069" fmla="*/ 606582 w 632363"/>
              <a:gd name="connsiteY1069" fmla="*/ 280319 h 366661"/>
              <a:gd name="connsiteX1070" fmla="*/ 606790 w 632363"/>
              <a:gd name="connsiteY1070" fmla="*/ 280319 h 366661"/>
              <a:gd name="connsiteX1071" fmla="*/ 607938 w 632363"/>
              <a:gd name="connsiteY1071" fmla="*/ 281519 h 366661"/>
              <a:gd name="connsiteX1072" fmla="*/ 608824 w 632363"/>
              <a:gd name="connsiteY1072" fmla="*/ 282093 h 366661"/>
              <a:gd name="connsiteX1073" fmla="*/ 609293 w 632363"/>
              <a:gd name="connsiteY1073" fmla="*/ 282406 h 366661"/>
              <a:gd name="connsiteX1074" fmla="*/ 609501 w 632363"/>
              <a:gd name="connsiteY1074" fmla="*/ 282406 h 366661"/>
              <a:gd name="connsiteX1075" fmla="*/ 610179 w 632363"/>
              <a:gd name="connsiteY1075" fmla="*/ 282406 h 366661"/>
              <a:gd name="connsiteX1076" fmla="*/ 610622 w 632363"/>
              <a:gd name="connsiteY1076" fmla="*/ 282692 h 366661"/>
              <a:gd name="connsiteX1077" fmla="*/ 611092 w 632363"/>
              <a:gd name="connsiteY1077" fmla="*/ 283293 h 366661"/>
              <a:gd name="connsiteX1078" fmla="*/ 611300 w 632363"/>
              <a:gd name="connsiteY1078" fmla="*/ 283293 h 366661"/>
              <a:gd name="connsiteX1079" fmla="*/ 611770 w 632363"/>
              <a:gd name="connsiteY1079" fmla="*/ 283893 h 366661"/>
              <a:gd name="connsiteX1080" fmla="*/ 613125 w 632363"/>
              <a:gd name="connsiteY1080" fmla="*/ 285353 h 366661"/>
              <a:gd name="connsiteX1081" fmla="*/ 613568 w 632363"/>
              <a:gd name="connsiteY1081" fmla="*/ 285953 h 366661"/>
              <a:gd name="connsiteX1082" fmla="*/ 614011 w 632363"/>
              <a:gd name="connsiteY1082" fmla="*/ 286840 h 366661"/>
              <a:gd name="connsiteX1083" fmla="*/ 614455 w 632363"/>
              <a:gd name="connsiteY1083" fmla="*/ 287727 h 366661"/>
              <a:gd name="connsiteX1084" fmla="*/ 614924 w 632363"/>
              <a:gd name="connsiteY1084" fmla="*/ 288901 h 366661"/>
              <a:gd name="connsiteX1085" fmla="*/ 615601 w 632363"/>
              <a:gd name="connsiteY1085" fmla="*/ 290388 h 366661"/>
              <a:gd name="connsiteX1086" fmla="*/ 616044 w 632363"/>
              <a:gd name="connsiteY1086" fmla="*/ 291562 h 366661"/>
              <a:gd name="connsiteX1087" fmla="*/ 616722 w 632363"/>
              <a:gd name="connsiteY1087" fmla="*/ 292162 h 366661"/>
              <a:gd name="connsiteX1088" fmla="*/ 617635 w 632363"/>
              <a:gd name="connsiteY1088" fmla="*/ 292762 h 366661"/>
              <a:gd name="connsiteX1089" fmla="*/ 617843 w 632363"/>
              <a:gd name="connsiteY1089" fmla="*/ 293049 h 366661"/>
              <a:gd name="connsiteX1090" fmla="*/ 618078 w 632363"/>
              <a:gd name="connsiteY1090" fmla="*/ 293049 h 366661"/>
              <a:gd name="connsiteX1091" fmla="*/ 618521 w 632363"/>
              <a:gd name="connsiteY1091" fmla="*/ 293336 h 366661"/>
              <a:gd name="connsiteX1092" fmla="*/ 620997 w 632363"/>
              <a:gd name="connsiteY1092" fmla="*/ 294536 h 366661"/>
              <a:gd name="connsiteX1093" fmla="*/ 621675 w 632363"/>
              <a:gd name="connsiteY1093" fmla="*/ 295109 h 366661"/>
              <a:gd name="connsiteX1094" fmla="*/ 622352 w 632363"/>
              <a:gd name="connsiteY1094" fmla="*/ 295709 h 366661"/>
              <a:gd name="connsiteX1095" fmla="*/ 622587 w 632363"/>
              <a:gd name="connsiteY1095" fmla="*/ 295709 h 366661"/>
              <a:gd name="connsiteX1096" fmla="*/ 622822 w 632363"/>
              <a:gd name="connsiteY1096" fmla="*/ 295996 h 366661"/>
              <a:gd name="connsiteX1097" fmla="*/ 623708 w 632363"/>
              <a:gd name="connsiteY1097" fmla="*/ 296596 h 366661"/>
              <a:gd name="connsiteX1098" fmla="*/ 623943 w 632363"/>
              <a:gd name="connsiteY1098" fmla="*/ 297483 h 366661"/>
              <a:gd name="connsiteX1099" fmla="*/ 624151 w 632363"/>
              <a:gd name="connsiteY1099" fmla="*/ 297770 h 366661"/>
              <a:gd name="connsiteX1100" fmla="*/ 624386 w 632363"/>
              <a:gd name="connsiteY1100" fmla="*/ 298370 h 366661"/>
              <a:gd name="connsiteX1101" fmla="*/ 624829 w 632363"/>
              <a:gd name="connsiteY1101" fmla="*/ 298970 h 366661"/>
              <a:gd name="connsiteX1102" fmla="*/ 625063 w 632363"/>
              <a:gd name="connsiteY1102" fmla="*/ 299257 h 366661"/>
              <a:gd name="connsiteX1103" fmla="*/ 625298 w 632363"/>
              <a:gd name="connsiteY1103" fmla="*/ 300431 h 366661"/>
              <a:gd name="connsiteX1104" fmla="*/ 625298 w 632363"/>
              <a:gd name="connsiteY1104" fmla="*/ 300744 h 366661"/>
              <a:gd name="connsiteX1105" fmla="*/ 625507 w 632363"/>
              <a:gd name="connsiteY1105" fmla="*/ 301031 h 366661"/>
              <a:gd name="connsiteX1106" fmla="*/ 625741 w 632363"/>
              <a:gd name="connsiteY1106" fmla="*/ 301031 h 366661"/>
              <a:gd name="connsiteX1107" fmla="*/ 625741 w 632363"/>
              <a:gd name="connsiteY1107" fmla="*/ 301318 h 366661"/>
              <a:gd name="connsiteX1108" fmla="*/ 626654 w 632363"/>
              <a:gd name="connsiteY1108" fmla="*/ 301631 h 366661"/>
              <a:gd name="connsiteX1109" fmla="*/ 627332 w 632363"/>
              <a:gd name="connsiteY1109" fmla="*/ 301918 h 366661"/>
              <a:gd name="connsiteX1110" fmla="*/ 627774 w 632363"/>
              <a:gd name="connsiteY1110" fmla="*/ 302518 h 366661"/>
              <a:gd name="connsiteX1111" fmla="*/ 628895 w 632363"/>
              <a:gd name="connsiteY1111" fmla="*/ 304578 h 366661"/>
              <a:gd name="connsiteX1112" fmla="*/ 629130 w 632363"/>
              <a:gd name="connsiteY1112" fmla="*/ 304865 h 366661"/>
              <a:gd name="connsiteX1113" fmla="*/ 629130 w 632363"/>
              <a:gd name="connsiteY1113" fmla="*/ 305466 h 366661"/>
              <a:gd name="connsiteX1114" fmla="*/ 629130 w 632363"/>
              <a:gd name="connsiteY1114" fmla="*/ 305752 h 366661"/>
              <a:gd name="connsiteX1115" fmla="*/ 628895 w 632363"/>
              <a:gd name="connsiteY1115" fmla="*/ 306039 h 366661"/>
              <a:gd name="connsiteX1116" fmla="*/ 628687 w 632363"/>
              <a:gd name="connsiteY1116" fmla="*/ 306352 h 366661"/>
              <a:gd name="connsiteX1117" fmla="*/ 628009 w 632363"/>
              <a:gd name="connsiteY1117" fmla="*/ 306926 h 366661"/>
              <a:gd name="connsiteX1118" fmla="*/ 627097 w 632363"/>
              <a:gd name="connsiteY1118" fmla="*/ 308126 h 366661"/>
              <a:gd name="connsiteX1119" fmla="*/ 626862 w 632363"/>
              <a:gd name="connsiteY1119" fmla="*/ 308126 h 366661"/>
              <a:gd name="connsiteX1120" fmla="*/ 626654 w 632363"/>
              <a:gd name="connsiteY1120" fmla="*/ 308126 h 366661"/>
              <a:gd name="connsiteX1121" fmla="*/ 625741 w 632363"/>
              <a:gd name="connsiteY1121" fmla="*/ 308126 h 366661"/>
              <a:gd name="connsiteX1122" fmla="*/ 625063 w 632363"/>
              <a:gd name="connsiteY1122" fmla="*/ 308126 h 366661"/>
              <a:gd name="connsiteX1123" fmla="*/ 624620 w 632363"/>
              <a:gd name="connsiteY1123" fmla="*/ 308413 h 366661"/>
              <a:gd name="connsiteX1124" fmla="*/ 623943 w 632363"/>
              <a:gd name="connsiteY1124" fmla="*/ 309013 h 366661"/>
              <a:gd name="connsiteX1125" fmla="*/ 623265 w 632363"/>
              <a:gd name="connsiteY1125" fmla="*/ 309587 h 366661"/>
              <a:gd name="connsiteX1126" fmla="*/ 622587 w 632363"/>
              <a:gd name="connsiteY1126" fmla="*/ 310187 h 366661"/>
              <a:gd name="connsiteX1127" fmla="*/ 622144 w 632363"/>
              <a:gd name="connsiteY1127" fmla="*/ 310187 h 366661"/>
              <a:gd name="connsiteX1128" fmla="*/ 621909 w 632363"/>
              <a:gd name="connsiteY1128" fmla="*/ 310187 h 366661"/>
              <a:gd name="connsiteX1129" fmla="*/ 621466 w 632363"/>
              <a:gd name="connsiteY1129" fmla="*/ 310187 h 366661"/>
              <a:gd name="connsiteX1130" fmla="*/ 620554 w 632363"/>
              <a:gd name="connsiteY1130" fmla="*/ 309900 h 366661"/>
              <a:gd name="connsiteX1131" fmla="*/ 620111 w 632363"/>
              <a:gd name="connsiteY1131" fmla="*/ 309587 h 366661"/>
              <a:gd name="connsiteX1132" fmla="*/ 619433 w 632363"/>
              <a:gd name="connsiteY1132" fmla="*/ 309300 h 366661"/>
              <a:gd name="connsiteX1133" fmla="*/ 619198 w 632363"/>
              <a:gd name="connsiteY1133" fmla="*/ 309300 h 366661"/>
              <a:gd name="connsiteX1134" fmla="*/ 618990 w 632363"/>
              <a:gd name="connsiteY1134" fmla="*/ 309013 h 366661"/>
              <a:gd name="connsiteX1135" fmla="*/ 618755 w 632363"/>
              <a:gd name="connsiteY1135" fmla="*/ 309013 h 366661"/>
              <a:gd name="connsiteX1136" fmla="*/ 618521 w 632363"/>
              <a:gd name="connsiteY1136" fmla="*/ 309013 h 366661"/>
              <a:gd name="connsiteX1137" fmla="*/ 618078 w 632363"/>
              <a:gd name="connsiteY1137" fmla="*/ 309300 h 366661"/>
              <a:gd name="connsiteX1138" fmla="*/ 617635 w 632363"/>
              <a:gd name="connsiteY1138" fmla="*/ 309587 h 366661"/>
              <a:gd name="connsiteX1139" fmla="*/ 617400 w 632363"/>
              <a:gd name="connsiteY1139" fmla="*/ 310187 h 366661"/>
              <a:gd name="connsiteX1140" fmla="*/ 617165 w 632363"/>
              <a:gd name="connsiteY1140" fmla="*/ 310474 h 366661"/>
              <a:gd name="connsiteX1141" fmla="*/ 616957 w 632363"/>
              <a:gd name="connsiteY1141" fmla="*/ 311361 h 366661"/>
              <a:gd name="connsiteX1142" fmla="*/ 616957 w 632363"/>
              <a:gd name="connsiteY1142" fmla="*/ 311961 h 366661"/>
              <a:gd name="connsiteX1143" fmla="*/ 616722 w 632363"/>
              <a:gd name="connsiteY1143" fmla="*/ 312535 h 366661"/>
              <a:gd name="connsiteX1144" fmla="*/ 616487 w 632363"/>
              <a:gd name="connsiteY1144" fmla="*/ 312848 h 366661"/>
              <a:gd name="connsiteX1145" fmla="*/ 615809 w 632363"/>
              <a:gd name="connsiteY1145" fmla="*/ 313422 h 366661"/>
              <a:gd name="connsiteX1146" fmla="*/ 615366 w 632363"/>
              <a:gd name="connsiteY1146" fmla="*/ 313422 h 366661"/>
              <a:gd name="connsiteX1147" fmla="*/ 614924 w 632363"/>
              <a:gd name="connsiteY1147" fmla="*/ 313735 h 366661"/>
              <a:gd name="connsiteX1148" fmla="*/ 614689 w 632363"/>
              <a:gd name="connsiteY1148" fmla="*/ 314021 h 366661"/>
              <a:gd name="connsiteX1149" fmla="*/ 614455 w 632363"/>
              <a:gd name="connsiteY1149" fmla="*/ 314308 h 366661"/>
              <a:gd name="connsiteX1150" fmla="*/ 614246 w 632363"/>
              <a:gd name="connsiteY1150" fmla="*/ 314308 h 366661"/>
              <a:gd name="connsiteX1151" fmla="*/ 614246 w 632363"/>
              <a:gd name="connsiteY1151" fmla="*/ 314596 h 366661"/>
              <a:gd name="connsiteX1152" fmla="*/ 614011 w 632363"/>
              <a:gd name="connsiteY1152" fmla="*/ 315196 h 366661"/>
              <a:gd name="connsiteX1153" fmla="*/ 613803 w 632363"/>
              <a:gd name="connsiteY1153" fmla="*/ 315482 h 366661"/>
              <a:gd name="connsiteX1154" fmla="*/ 613333 w 632363"/>
              <a:gd name="connsiteY1154" fmla="*/ 315482 h 366661"/>
              <a:gd name="connsiteX1155" fmla="*/ 613125 w 632363"/>
              <a:gd name="connsiteY1155" fmla="*/ 315795 h 366661"/>
              <a:gd name="connsiteX1156" fmla="*/ 612447 w 632363"/>
              <a:gd name="connsiteY1156" fmla="*/ 315795 h 366661"/>
              <a:gd name="connsiteX1157" fmla="*/ 611770 w 632363"/>
              <a:gd name="connsiteY1157" fmla="*/ 316082 h 366661"/>
              <a:gd name="connsiteX1158" fmla="*/ 611092 w 632363"/>
              <a:gd name="connsiteY1158" fmla="*/ 316369 h 366661"/>
              <a:gd name="connsiteX1159" fmla="*/ 609944 w 632363"/>
              <a:gd name="connsiteY1159" fmla="*/ 316682 h 366661"/>
              <a:gd name="connsiteX1160" fmla="*/ 609736 w 632363"/>
              <a:gd name="connsiteY1160" fmla="*/ 316969 h 366661"/>
              <a:gd name="connsiteX1161" fmla="*/ 609293 w 632363"/>
              <a:gd name="connsiteY1161" fmla="*/ 316969 h 366661"/>
              <a:gd name="connsiteX1162" fmla="*/ 608824 w 632363"/>
              <a:gd name="connsiteY1162" fmla="*/ 317256 h 366661"/>
              <a:gd name="connsiteX1163" fmla="*/ 608381 w 632363"/>
              <a:gd name="connsiteY1163" fmla="*/ 317256 h 366661"/>
              <a:gd name="connsiteX1164" fmla="*/ 607468 w 632363"/>
              <a:gd name="connsiteY1164" fmla="*/ 316969 h 366661"/>
              <a:gd name="connsiteX1165" fmla="*/ 607025 w 632363"/>
              <a:gd name="connsiteY1165" fmla="*/ 317256 h 366661"/>
              <a:gd name="connsiteX1166" fmla="*/ 606582 w 632363"/>
              <a:gd name="connsiteY1166" fmla="*/ 317256 h 366661"/>
              <a:gd name="connsiteX1167" fmla="*/ 606113 w 632363"/>
              <a:gd name="connsiteY1167" fmla="*/ 317569 h 366661"/>
              <a:gd name="connsiteX1168" fmla="*/ 604549 w 632363"/>
              <a:gd name="connsiteY1168" fmla="*/ 318430 h 366661"/>
              <a:gd name="connsiteX1169" fmla="*/ 602958 w 632363"/>
              <a:gd name="connsiteY1169" fmla="*/ 319317 h 366661"/>
              <a:gd name="connsiteX1170" fmla="*/ 602516 w 632363"/>
              <a:gd name="connsiteY1170" fmla="*/ 319630 h 366661"/>
              <a:gd name="connsiteX1171" fmla="*/ 601838 w 632363"/>
              <a:gd name="connsiteY1171" fmla="*/ 320517 h 366661"/>
              <a:gd name="connsiteX1172" fmla="*/ 601395 w 632363"/>
              <a:gd name="connsiteY1172" fmla="*/ 320804 h 366661"/>
              <a:gd name="connsiteX1173" fmla="*/ 600717 w 632363"/>
              <a:gd name="connsiteY1173" fmla="*/ 321378 h 366661"/>
              <a:gd name="connsiteX1174" fmla="*/ 600247 w 632363"/>
              <a:gd name="connsiteY1174" fmla="*/ 321691 h 366661"/>
              <a:gd name="connsiteX1175" fmla="*/ 600039 w 632363"/>
              <a:gd name="connsiteY1175" fmla="*/ 321978 h 366661"/>
              <a:gd name="connsiteX1176" fmla="*/ 598006 w 632363"/>
              <a:gd name="connsiteY1176" fmla="*/ 323751 h 366661"/>
              <a:gd name="connsiteX1177" fmla="*/ 597562 w 632363"/>
              <a:gd name="connsiteY1177" fmla="*/ 324326 h 366661"/>
              <a:gd name="connsiteX1178" fmla="*/ 597328 w 632363"/>
              <a:gd name="connsiteY1178" fmla="*/ 324326 h 366661"/>
              <a:gd name="connsiteX1179" fmla="*/ 596650 w 632363"/>
              <a:gd name="connsiteY1179" fmla="*/ 324639 h 366661"/>
              <a:gd name="connsiteX1180" fmla="*/ 595530 w 632363"/>
              <a:gd name="connsiteY1180" fmla="*/ 324925 h 366661"/>
              <a:gd name="connsiteX1181" fmla="*/ 595060 w 632363"/>
              <a:gd name="connsiteY1181" fmla="*/ 324925 h 366661"/>
              <a:gd name="connsiteX1182" fmla="*/ 594174 w 632363"/>
              <a:gd name="connsiteY1182" fmla="*/ 325525 h 366661"/>
              <a:gd name="connsiteX1183" fmla="*/ 593731 w 632363"/>
              <a:gd name="connsiteY1183" fmla="*/ 325812 h 366661"/>
              <a:gd name="connsiteX1184" fmla="*/ 593053 w 632363"/>
              <a:gd name="connsiteY1184" fmla="*/ 326699 h 366661"/>
              <a:gd name="connsiteX1185" fmla="*/ 592584 w 632363"/>
              <a:gd name="connsiteY1185" fmla="*/ 327586 h 366661"/>
              <a:gd name="connsiteX1186" fmla="*/ 592375 w 632363"/>
              <a:gd name="connsiteY1186" fmla="*/ 328473 h 366661"/>
              <a:gd name="connsiteX1187" fmla="*/ 591906 w 632363"/>
              <a:gd name="connsiteY1187" fmla="*/ 329047 h 366661"/>
              <a:gd name="connsiteX1188" fmla="*/ 591697 w 632363"/>
              <a:gd name="connsiteY1188" fmla="*/ 329334 h 366661"/>
              <a:gd name="connsiteX1189" fmla="*/ 591463 w 632363"/>
              <a:gd name="connsiteY1189" fmla="*/ 329647 h 366661"/>
              <a:gd name="connsiteX1190" fmla="*/ 590785 w 632363"/>
              <a:gd name="connsiteY1190" fmla="*/ 330221 h 366661"/>
              <a:gd name="connsiteX1191" fmla="*/ 589665 w 632363"/>
              <a:gd name="connsiteY1191" fmla="*/ 330821 h 366661"/>
              <a:gd name="connsiteX1192" fmla="*/ 588752 w 632363"/>
              <a:gd name="connsiteY1192" fmla="*/ 330821 h 366661"/>
              <a:gd name="connsiteX1193" fmla="*/ 587866 w 632363"/>
              <a:gd name="connsiteY1193" fmla="*/ 331108 h 366661"/>
              <a:gd name="connsiteX1194" fmla="*/ 587188 w 632363"/>
              <a:gd name="connsiteY1194" fmla="*/ 331421 h 366661"/>
              <a:gd name="connsiteX1195" fmla="*/ 586719 w 632363"/>
              <a:gd name="connsiteY1195" fmla="*/ 331708 h 366661"/>
              <a:gd name="connsiteX1196" fmla="*/ 586041 w 632363"/>
              <a:gd name="connsiteY1196" fmla="*/ 331995 h 366661"/>
              <a:gd name="connsiteX1197" fmla="*/ 585363 w 632363"/>
              <a:gd name="connsiteY1197" fmla="*/ 332594 h 366661"/>
              <a:gd name="connsiteX1198" fmla="*/ 585154 w 632363"/>
              <a:gd name="connsiteY1198" fmla="*/ 332594 h 366661"/>
              <a:gd name="connsiteX1199" fmla="*/ 584711 w 632363"/>
              <a:gd name="connsiteY1199" fmla="*/ 333169 h 366661"/>
              <a:gd name="connsiteX1200" fmla="*/ 584477 w 632363"/>
              <a:gd name="connsiteY1200" fmla="*/ 333769 h 366661"/>
              <a:gd name="connsiteX1201" fmla="*/ 584242 w 632363"/>
              <a:gd name="connsiteY1201" fmla="*/ 333769 h 366661"/>
              <a:gd name="connsiteX1202" fmla="*/ 584242 w 632363"/>
              <a:gd name="connsiteY1202" fmla="*/ 334655 h 366661"/>
              <a:gd name="connsiteX1203" fmla="*/ 584034 w 632363"/>
              <a:gd name="connsiteY1203" fmla="*/ 336716 h 366661"/>
              <a:gd name="connsiteX1204" fmla="*/ 584242 w 632363"/>
              <a:gd name="connsiteY1204" fmla="*/ 336716 h 366661"/>
              <a:gd name="connsiteX1205" fmla="*/ 584242 w 632363"/>
              <a:gd name="connsiteY1205" fmla="*/ 337290 h 366661"/>
              <a:gd name="connsiteX1206" fmla="*/ 584242 w 632363"/>
              <a:gd name="connsiteY1206" fmla="*/ 337577 h 366661"/>
              <a:gd name="connsiteX1207" fmla="*/ 584477 w 632363"/>
              <a:gd name="connsiteY1207" fmla="*/ 338177 h 366661"/>
              <a:gd name="connsiteX1208" fmla="*/ 584711 w 632363"/>
              <a:gd name="connsiteY1208" fmla="*/ 339064 h 366661"/>
              <a:gd name="connsiteX1209" fmla="*/ 584920 w 632363"/>
              <a:gd name="connsiteY1209" fmla="*/ 339638 h 366661"/>
              <a:gd name="connsiteX1210" fmla="*/ 584920 w 632363"/>
              <a:gd name="connsiteY1210" fmla="*/ 340238 h 366661"/>
              <a:gd name="connsiteX1211" fmla="*/ 584711 w 632363"/>
              <a:gd name="connsiteY1211" fmla="*/ 341411 h 366661"/>
              <a:gd name="connsiteX1212" fmla="*/ 584477 w 632363"/>
              <a:gd name="connsiteY1212" fmla="*/ 342011 h 366661"/>
              <a:gd name="connsiteX1213" fmla="*/ 584242 w 632363"/>
              <a:gd name="connsiteY1213" fmla="*/ 342299 h 366661"/>
              <a:gd name="connsiteX1214" fmla="*/ 584034 w 632363"/>
              <a:gd name="connsiteY1214" fmla="*/ 342872 h 366661"/>
              <a:gd name="connsiteX1215" fmla="*/ 583800 w 632363"/>
              <a:gd name="connsiteY1215" fmla="*/ 342872 h 366661"/>
              <a:gd name="connsiteX1216" fmla="*/ 583565 w 632363"/>
              <a:gd name="connsiteY1216" fmla="*/ 343185 h 366661"/>
              <a:gd name="connsiteX1217" fmla="*/ 583356 w 632363"/>
              <a:gd name="connsiteY1217" fmla="*/ 343472 h 366661"/>
              <a:gd name="connsiteX1218" fmla="*/ 583122 w 632363"/>
              <a:gd name="connsiteY1218" fmla="*/ 343472 h 366661"/>
              <a:gd name="connsiteX1219" fmla="*/ 582678 w 632363"/>
              <a:gd name="connsiteY1219" fmla="*/ 343759 h 366661"/>
              <a:gd name="connsiteX1220" fmla="*/ 579967 w 632363"/>
              <a:gd name="connsiteY1220" fmla="*/ 343759 h 366661"/>
              <a:gd name="connsiteX1221" fmla="*/ 579055 w 632363"/>
              <a:gd name="connsiteY1221" fmla="*/ 343759 h 366661"/>
              <a:gd name="connsiteX1222" fmla="*/ 578377 w 632363"/>
              <a:gd name="connsiteY1222" fmla="*/ 344072 h 366661"/>
              <a:gd name="connsiteX1223" fmla="*/ 577700 w 632363"/>
              <a:gd name="connsiteY1223" fmla="*/ 344646 h 366661"/>
              <a:gd name="connsiteX1224" fmla="*/ 577257 w 632363"/>
              <a:gd name="connsiteY1224" fmla="*/ 345246 h 366661"/>
              <a:gd name="connsiteX1225" fmla="*/ 576813 w 632363"/>
              <a:gd name="connsiteY1225" fmla="*/ 345533 h 366661"/>
              <a:gd name="connsiteX1226" fmla="*/ 575901 w 632363"/>
              <a:gd name="connsiteY1226" fmla="*/ 346107 h 366661"/>
              <a:gd name="connsiteX1227" fmla="*/ 574780 w 632363"/>
              <a:gd name="connsiteY1227" fmla="*/ 346707 h 366661"/>
              <a:gd name="connsiteX1228" fmla="*/ 574337 w 632363"/>
              <a:gd name="connsiteY1228" fmla="*/ 346994 h 366661"/>
              <a:gd name="connsiteX1229" fmla="*/ 573868 w 632363"/>
              <a:gd name="connsiteY1229" fmla="*/ 347307 h 366661"/>
              <a:gd name="connsiteX1230" fmla="*/ 573424 w 632363"/>
              <a:gd name="connsiteY1230" fmla="*/ 347594 h 366661"/>
              <a:gd name="connsiteX1231" fmla="*/ 572512 w 632363"/>
              <a:gd name="connsiteY1231" fmla="*/ 347881 h 366661"/>
              <a:gd name="connsiteX1232" fmla="*/ 570948 w 632363"/>
              <a:gd name="connsiteY1232" fmla="*/ 348168 h 366661"/>
              <a:gd name="connsiteX1233" fmla="*/ 569827 w 632363"/>
              <a:gd name="connsiteY1233" fmla="*/ 348481 h 366661"/>
              <a:gd name="connsiteX1234" fmla="*/ 569358 w 632363"/>
              <a:gd name="connsiteY1234" fmla="*/ 348481 h 366661"/>
              <a:gd name="connsiteX1235" fmla="*/ 567116 w 632363"/>
              <a:gd name="connsiteY1235" fmla="*/ 348481 h 366661"/>
              <a:gd name="connsiteX1236" fmla="*/ 565318 w 632363"/>
              <a:gd name="connsiteY1236" fmla="*/ 348481 h 366661"/>
              <a:gd name="connsiteX1237" fmla="*/ 564640 w 632363"/>
              <a:gd name="connsiteY1237" fmla="*/ 348481 h 366661"/>
              <a:gd name="connsiteX1238" fmla="*/ 564405 w 632363"/>
              <a:gd name="connsiteY1238" fmla="*/ 348481 h 366661"/>
              <a:gd name="connsiteX1239" fmla="*/ 563727 w 632363"/>
              <a:gd name="connsiteY1239" fmla="*/ 348481 h 366661"/>
              <a:gd name="connsiteX1240" fmla="*/ 563050 w 632363"/>
              <a:gd name="connsiteY1240" fmla="*/ 348481 h 366661"/>
              <a:gd name="connsiteX1241" fmla="*/ 561929 w 632363"/>
              <a:gd name="connsiteY1241" fmla="*/ 349055 h 366661"/>
              <a:gd name="connsiteX1242" fmla="*/ 561460 w 632363"/>
              <a:gd name="connsiteY1242" fmla="*/ 349342 h 366661"/>
              <a:gd name="connsiteX1243" fmla="*/ 560339 w 632363"/>
              <a:gd name="connsiteY1243" fmla="*/ 349942 h 366661"/>
              <a:gd name="connsiteX1244" fmla="*/ 558540 w 632363"/>
              <a:gd name="connsiteY1244" fmla="*/ 351716 h 366661"/>
              <a:gd name="connsiteX1245" fmla="*/ 556507 w 632363"/>
              <a:gd name="connsiteY1245" fmla="*/ 353176 h 366661"/>
              <a:gd name="connsiteX1246" fmla="*/ 556507 w 632363"/>
              <a:gd name="connsiteY1246" fmla="*/ 353463 h 366661"/>
              <a:gd name="connsiteX1247" fmla="*/ 555621 w 632363"/>
              <a:gd name="connsiteY1247" fmla="*/ 354063 h 366661"/>
              <a:gd name="connsiteX1248" fmla="*/ 555152 w 632363"/>
              <a:gd name="connsiteY1248" fmla="*/ 354350 h 366661"/>
              <a:gd name="connsiteX1249" fmla="*/ 553796 w 632363"/>
              <a:gd name="connsiteY1249" fmla="*/ 355237 h 366661"/>
              <a:gd name="connsiteX1250" fmla="*/ 552910 w 632363"/>
              <a:gd name="connsiteY1250" fmla="*/ 354637 h 366661"/>
              <a:gd name="connsiteX1251" fmla="*/ 552441 w 632363"/>
              <a:gd name="connsiteY1251" fmla="*/ 354063 h 366661"/>
              <a:gd name="connsiteX1252" fmla="*/ 551763 w 632363"/>
              <a:gd name="connsiteY1252" fmla="*/ 353750 h 366661"/>
              <a:gd name="connsiteX1253" fmla="*/ 551554 w 632363"/>
              <a:gd name="connsiteY1253" fmla="*/ 353750 h 366661"/>
              <a:gd name="connsiteX1254" fmla="*/ 550199 w 632363"/>
              <a:gd name="connsiteY1254" fmla="*/ 352889 h 366661"/>
              <a:gd name="connsiteX1255" fmla="*/ 549756 w 632363"/>
              <a:gd name="connsiteY1255" fmla="*/ 352576 h 366661"/>
              <a:gd name="connsiteX1256" fmla="*/ 549521 w 632363"/>
              <a:gd name="connsiteY1256" fmla="*/ 352576 h 366661"/>
              <a:gd name="connsiteX1257" fmla="*/ 549078 w 632363"/>
              <a:gd name="connsiteY1257" fmla="*/ 352289 h 366661"/>
              <a:gd name="connsiteX1258" fmla="*/ 548609 w 632363"/>
              <a:gd name="connsiteY1258" fmla="*/ 352002 h 366661"/>
              <a:gd name="connsiteX1259" fmla="*/ 547722 w 632363"/>
              <a:gd name="connsiteY1259" fmla="*/ 351716 h 366661"/>
              <a:gd name="connsiteX1260" fmla="*/ 547253 w 632363"/>
              <a:gd name="connsiteY1260" fmla="*/ 351716 h 366661"/>
              <a:gd name="connsiteX1261" fmla="*/ 546576 w 632363"/>
              <a:gd name="connsiteY1261" fmla="*/ 351403 h 366661"/>
              <a:gd name="connsiteX1262" fmla="*/ 545454 w 632363"/>
              <a:gd name="connsiteY1262" fmla="*/ 351116 h 366661"/>
              <a:gd name="connsiteX1263" fmla="*/ 544776 w 632363"/>
              <a:gd name="connsiteY1263" fmla="*/ 350828 h 366661"/>
              <a:gd name="connsiteX1264" fmla="*/ 542744 w 632363"/>
              <a:gd name="connsiteY1264" fmla="*/ 350228 h 366661"/>
              <a:gd name="connsiteX1265" fmla="*/ 542535 w 632363"/>
              <a:gd name="connsiteY1265" fmla="*/ 350228 h 366661"/>
              <a:gd name="connsiteX1266" fmla="*/ 540502 w 632363"/>
              <a:gd name="connsiteY1266" fmla="*/ 350228 h 366661"/>
              <a:gd name="connsiteX1267" fmla="*/ 540267 w 632363"/>
              <a:gd name="connsiteY1267" fmla="*/ 350228 h 366661"/>
              <a:gd name="connsiteX1268" fmla="*/ 539146 w 632363"/>
              <a:gd name="connsiteY1268" fmla="*/ 349942 h 366661"/>
              <a:gd name="connsiteX1269" fmla="*/ 537113 w 632363"/>
              <a:gd name="connsiteY1269" fmla="*/ 349942 h 366661"/>
              <a:gd name="connsiteX1270" fmla="*/ 535992 w 632363"/>
              <a:gd name="connsiteY1270" fmla="*/ 349942 h 366661"/>
              <a:gd name="connsiteX1271" fmla="*/ 534637 w 632363"/>
              <a:gd name="connsiteY1271" fmla="*/ 350228 h 366661"/>
              <a:gd name="connsiteX1272" fmla="*/ 534402 w 632363"/>
              <a:gd name="connsiteY1272" fmla="*/ 350228 h 366661"/>
              <a:gd name="connsiteX1273" fmla="*/ 534194 w 632363"/>
              <a:gd name="connsiteY1273" fmla="*/ 350228 h 366661"/>
              <a:gd name="connsiteX1274" fmla="*/ 531925 w 632363"/>
              <a:gd name="connsiteY1274" fmla="*/ 350828 h 366661"/>
              <a:gd name="connsiteX1275" fmla="*/ 530127 w 632363"/>
              <a:gd name="connsiteY1275" fmla="*/ 351116 h 366661"/>
              <a:gd name="connsiteX1276" fmla="*/ 529214 w 632363"/>
              <a:gd name="connsiteY1276" fmla="*/ 351403 h 366661"/>
              <a:gd name="connsiteX1277" fmla="*/ 526973 w 632363"/>
              <a:gd name="connsiteY1277" fmla="*/ 352576 h 366661"/>
              <a:gd name="connsiteX1278" fmla="*/ 526503 w 632363"/>
              <a:gd name="connsiteY1278" fmla="*/ 352889 h 366661"/>
              <a:gd name="connsiteX1279" fmla="*/ 525175 w 632363"/>
              <a:gd name="connsiteY1279" fmla="*/ 353750 h 366661"/>
              <a:gd name="connsiteX1280" fmla="*/ 524940 w 632363"/>
              <a:gd name="connsiteY1280" fmla="*/ 353750 h 366661"/>
              <a:gd name="connsiteX1281" fmla="*/ 524497 w 632363"/>
              <a:gd name="connsiteY1281" fmla="*/ 354063 h 366661"/>
              <a:gd name="connsiteX1282" fmla="*/ 522906 w 632363"/>
              <a:gd name="connsiteY1282" fmla="*/ 355237 h 366661"/>
              <a:gd name="connsiteX1283" fmla="*/ 522229 w 632363"/>
              <a:gd name="connsiteY1283" fmla="*/ 355524 h 366661"/>
              <a:gd name="connsiteX1284" fmla="*/ 521108 w 632363"/>
              <a:gd name="connsiteY1284" fmla="*/ 356698 h 366661"/>
              <a:gd name="connsiteX1285" fmla="*/ 520873 w 632363"/>
              <a:gd name="connsiteY1285" fmla="*/ 356985 h 366661"/>
              <a:gd name="connsiteX1286" fmla="*/ 520430 w 632363"/>
              <a:gd name="connsiteY1286" fmla="*/ 357298 h 366661"/>
              <a:gd name="connsiteX1287" fmla="*/ 520195 w 632363"/>
              <a:gd name="connsiteY1287" fmla="*/ 357585 h 366661"/>
              <a:gd name="connsiteX1288" fmla="*/ 519987 w 632363"/>
              <a:gd name="connsiteY1288" fmla="*/ 357872 h 366661"/>
              <a:gd name="connsiteX1289" fmla="*/ 519075 w 632363"/>
              <a:gd name="connsiteY1289" fmla="*/ 359045 h 366661"/>
              <a:gd name="connsiteX1290" fmla="*/ 518632 w 632363"/>
              <a:gd name="connsiteY1290" fmla="*/ 359332 h 366661"/>
              <a:gd name="connsiteX1291" fmla="*/ 518162 w 632363"/>
              <a:gd name="connsiteY1291" fmla="*/ 359932 h 366661"/>
              <a:gd name="connsiteX1292" fmla="*/ 517484 w 632363"/>
              <a:gd name="connsiteY1292" fmla="*/ 361106 h 366661"/>
              <a:gd name="connsiteX1293" fmla="*/ 517276 w 632363"/>
              <a:gd name="connsiteY1293" fmla="*/ 361393 h 366661"/>
              <a:gd name="connsiteX1294" fmla="*/ 517041 w 632363"/>
              <a:gd name="connsiteY1294" fmla="*/ 361680 h 366661"/>
              <a:gd name="connsiteX1295" fmla="*/ 516598 w 632363"/>
              <a:gd name="connsiteY1295" fmla="*/ 362854 h 366661"/>
              <a:gd name="connsiteX1296" fmla="*/ 516363 w 632363"/>
              <a:gd name="connsiteY1296" fmla="*/ 362854 h 366661"/>
              <a:gd name="connsiteX1297" fmla="*/ 515921 w 632363"/>
              <a:gd name="connsiteY1297" fmla="*/ 364341 h 366661"/>
              <a:gd name="connsiteX1298" fmla="*/ 515008 w 632363"/>
              <a:gd name="connsiteY1298" fmla="*/ 366376 h 366661"/>
              <a:gd name="connsiteX1299" fmla="*/ 513444 w 632363"/>
              <a:gd name="connsiteY1299" fmla="*/ 366376 h 366661"/>
              <a:gd name="connsiteX1300" fmla="*/ 512089 w 632363"/>
              <a:gd name="connsiteY1300" fmla="*/ 366376 h 366661"/>
              <a:gd name="connsiteX1301" fmla="*/ 510967 w 632363"/>
              <a:gd name="connsiteY1301" fmla="*/ 366376 h 366661"/>
              <a:gd name="connsiteX1302" fmla="*/ 510733 w 632363"/>
              <a:gd name="connsiteY1302" fmla="*/ 366376 h 366661"/>
              <a:gd name="connsiteX1303" fmla="*/ 509821 w 632363"/>
              <a:gd name="connsiteY1303" fmla="*/ 366376 h 366661"/>
              <a:gd name="connsiteX1304" fmla="*/ 507579 w 632363"/>
              <a:gd name="connsiteY1304" fmla="*/ 366689 h 366661"/>
              <a:gd name="connsiteX1305" fmla="*/ 503955 w 632363"/>
              <a:gd name="connsiteY1305" fmla="*/ 366689 h 366661"/>
              <a:gd name="connsiteX1306" fmla="*/ 497204 w 632363"/>
              <a:gd name="connsiteY1306" fmla="*/ 366689 h 366661"/>
              <a:gd name="connsiteX1307" fmla="*/ 494493 w 632363"/>
              <a:gd name="connsiteY1307" fmla="*/ 366689 h 366661"/>
              <a:gd name="connsiteX1308" fmla="*/ 492460 w 632363"/>
              <a:gd name="connsiteY1308" fmla="*/ 366689 h 366661"/>
              <a:gd name="connsiteX1309" fmla="*/ 490661 w 632363"/>
              <a:gd name="connsiteY1309" fmla="*/ 366689 h 366661"/>
              <a:gd name="connsiteX1310" fmla="*/ 489071 w 632363"/>
              <a:gd name="connsiteY1310" fmla="*/ 366376 h 366661"/>
              <a:gd name="connsiteX1311" fmla="*/ 487507 w 632363"/>
              <a:gd name="connsiteY1311" fmla="*/ 366689 h 366661"/>
              <a:gd name="connsiteX1312" fmla="*/ 482997 w 632363"/>
              <a:gd name="connsiteY1312" fmla="*/ 366689 h 366661"/>
              <a:gd name="connsiteX1313" fmla="*/ 476898 w 632363"/>
              <a:gd name="connsiteY1313" fmla="*/ 366689 h 366661"/>
              <a:gd name="connsiteX1314" fmla="*/ 475777 w 632363"/>
              <a:gd name="connsiteY1314" fmla="*/ 366689 h 366661"/>
              <a:gd name="connsiteX1315" fmla="*/ 473743 w 632363"/>
              <a:gd name="connsiteY1315" fmla="*/ 366689 h 366661"/>
              <a:gd name="connsiteX1316" fmla="*/ 465168 w 632363"/>
              <a:gd name="connsiteY1316" fmla="*/ 366689 h 366661"/>
              <a:gd name="connsiteX1317" fmla="*/ 464490 w 632363"/>
              <a:gd name="connsiteY1317" fmla="*/ 366689 h 366661"/>
              <a:gd name="connsiteX1318" fmla="*/ 454350 w 632363"/>
              <a:gd name="connsiteY1318" fmla="*/ 366689 h 366661"/>
              <a:gd name="connsiteX1319" fmla="*/ 453907 w 632363"/>
              <a:gd name="connsiteY1319" fmla="*/ 366689 h 366661"/>
              <a:gd name="connsiteX1320" fmla="*/ 453229 w 632363"/>
              <a:gd name="connsiteY1320" fmla="*/ 366689 h 366661"/>
              <a:gd name="connsiteX1321" fmla="*/ 449162 w 632363"/>
              <a:gd name="connsiteY1321" fmla="*/ 366689 h 366661"/>
              <a:gd name="connsiteX1322" fmla="*/ 447599 w 632363"/>
              <a:gd name="connsiteY1322" fmla="*/ 366689 h 366661"/>
              <a:gd name="connsiteX1323" fmla="*/ 446451 w 632363"/>
              <a:gd name="connsiteY1323" fmla="*/ 366689 h 366661"/>
              <a:gd name="connsiteX1324" fmla="*/ 445096 w 632363"/>
              <a:gd name="connsiteY1324" fmla="*/ 366689 h 366661"/>
              <a:gd name="connsiteX1325" fmla="*/ 442854 w 632363"/>
              <a:gd name="connsiteY1325" fmla="*/ 366689 h 366661"/>
              <a:gd name="connsiteX1326" fmla="*/ 442411 w 632363"/>
              <a:gd name="connsiteY1326" fmla="*/ 366689 h 366661"/>
              <a:gd name="connsiteX1327" fmla="*/ 440378 w 632363"/>
              <a:gd name="connsiteY1327" fmla="*/ 366689 h 366661"/>
              <a:gd name="connsiteX1328" fmla="*/ 436989 w 632363"/>
              <a:gd name="connsiteY1328" fmla="*/ 366689 h 366661"/>
              <a:gd name="connsiteX1329" fmla="*/ 434278 w 632363"/>
              <a:gd name="connsiteY1329" fmla="*/ 366689 h 366661"/>
              <a:gd name="connsiteX1330" fmla="*/ 433391 w 632363"/>
              <a:gd name="connsiteY1330" fmla="*/ 366689 h 366661"/>
              <a:gd name="connsiteX1331" fmla="*/ 431567 w 632363"/>
              <a:gd name="connsiteY1331" fmla="*/ 366689 h 366661"/>
              <a:gd name="connsiteX1332" fmla="*/ 430681 w 632363"/>
              <a:gd name="connsiteY1332" fmla="*/ 366689 h 366661"/>
              <a:gd name="connsiteX1333" fmla="*/ 428648 w 632363"/>
              <a:gd name="connsiteY1333" fmla="*/ 366689 h 366661"/>
              <a:gd name="connsiteX1334" fmla="*/ 424346 w 632363"/>
              <a:gd name="connsiteY1334" fmla="*/ 366689 h 366661"/>
              <a:gd name="connsiteX1335" fmla="*/ 419394 w 632363"/>
              <a:gd name="connsiteY1335" fmla="*/ 366689 h 366661"/>
              <a:gd name="connsiteX1336" fmla="*/ 419159 w 632363"/>
              <a:gd name="connsiteY1336" fmla="*/ 366689 h 366661"/>
              <a:gd name="connsiteX1337" fmla="*/ 416005 w 632363"/>
              <a:gd name="connsiteY1337" fmla="*/ 366689 h 366661"/>
              <a:gd name="connsiteX1338" fmla="*/ 414884 w 632363"/>
              <a:gd name="connsiteY1338" fmla="*/ 366689 h 366661"/>
              <a:gd name="connsiteX1339" fmla="*/ 414206 w 632363"/>
              <a:gd name="connsiteY1339" fmla="*/ 366689 h 366661"/>
              <a:gd name="connsiteX1340" fmla="*/ 413320 w 632363"/>
              <a:gd name="connsiteY1340" fmla="*/ 366689 h 366661"/>
              <a:gd name="connsiteX1341" fmla="*/ 412851 w 632363"/>
              <a:gd name="connsiteY1341" fmla="*/ 366689 h 366661"/>
              <a:gd name="connsiteX1342" fmla="*/ 408341 w 632363"/>
              <a:gd name="connsiteY1342" fmla="*/ 366689 h 366661"/>
              <a:gd name="connsiteX1343" fmla="*/ 407455 w 632363"/>
              <a:gd name="connsiteY1343" fmla="*/ 366689 h 366661"/>
              <a:gd name="connsiteX1344" fmla="*/ 405187 w 632363"/>
              <a:gd name="connsiteY1344" fmla="*/ 366689 h 366661"/>
              <a:gd name="connsiteX1345" fmla="*/ 403623 w 632363"/>
              <a:gd name="connsiteY1345" fmla="*/ 366689 h 366661"/>
              <a:gd name="connsiteX1346" fmla="*/ 402945 w 632363"/>
              <a:gd name="connsiteY1346" fmla="*/ 366689 h 366661"/>
              <a:gd name="connsiteX1347" fmla="*/ 402710 w 632363"/>
              <a:gd name="connsiteY1347" fmla="*/ 366689 h 366661"/>
              <a:gd name="connsiteX1348" fmla="*/ 397967 w 632363"/>
              <a:gd name="connsiteY1348" fmla="*/ 366689 h 366661"/>
              <a:gd name="connsiteX1349" fmla="*/ 394813 w 632363"/>
              <a:gd name="connsiteY1349" fmla="*/ 366689 h 366661"/>
              <a:gd name="connsiteX1350" fmla="*/ 393926 w 632363"/>
              <a:gd name="connsiteY1350" fmla="*/ 366689 h 366661"/>
              <a:gd name="connsiteX1351" fmla="*/ 393013 w 632363"/>
              <a:gd name="connsiteY1351" fmla="*/ 366689 h 366661"/>
              <a:gd name="connsiteX1352" fmla="*/ 391215 w 632363"/>
              <a:gd name="connsiteY1352" fmla="*/ 366689 h 366661"/>
              <a:gd name="connsiteX1353" fmla="*/ 388948 w 632363"/>
              <a:gd name="connsiteY1353" fmla="*/ 366689 h 366661"/>
              <a:gd name="connsiteX1354" fmla="*/ 386471 w 632363"/>
              <a:gd name="connsiteY1354" fmla="*/ 366689 h 366661"/>
              <a:gd name="connsiteX1355" fmla="*/ 384672 w 632363"/>
              <a:gd name="connsiteY1355" fmla="*/ 366689 h 366661"/>
              <a:gd name="connsiteX1356" fmla="*/ 383082 w 632363"/>
              <a:gd name="connsiteY1356" fmla="*/ 366689 h 366661"/>
              <a:gd name="connsiteX1357" fmla="*/ 381961 w 632363"/>
              <a:gd name="connsiteY1357" fmla="*/ 366689 h 366661"/>
              <a:gd name="connsiteX1358" fmla="*/ 381518 w 632363"/>
              <a:gd name="connsiteY1358" fmla="*/ 366689 h 366661"/>
              <a:gd name="connsiteX1359" fmla="*/ 377217 w 632363"/>
              <a:gd name="connsiteY1359" fmla="*/ 366689 h 366661"/>
              <a:gd name="connsiteX1360" fmla="*/ 376774 w 632363"/>
              <a:gd name="connsiteY1360" fmla="*/ 366689 h 366661"/>
              <a:gd name="connsiteX1361" fmla="*/ 375653 w 632363"/>
              <a:gd name="connsiteY1361" fmla="*/ 366689 h 366661"/>
              <a:gd name="connsiteX1362" fmla="*/ 374740 w 632363"/>
              <a:gd name="connsiteY1362" fmla="*/ 366689 h 366661"/>
              <a:gd name="connsiteX1363" fmla="*/ 370231 w 632363"/>
              <a:gd name="connsiteY1363" fmla="*/ 366689 h 366661"/>
              <a:gd name="connsiteX1364" fmla="*/ 363923 w 632363"/>
              <a:gd name="connsiteY1364" fmla="*/ 366689 h 366661"/>
              <a:gd name="connsiteX1365" fmla="*/ 360325 w 632363"/>
              <a:gd name="connsiteY1365" fmla="*/ 366689 h 366661"/>
              <a:gd name="connsiteX1366" fmla="*/ 358501 w 632363"/>
              <a:gd name="connsiteY1366" fmla="*/ 366689 h 366661"/>
              <a:gd name="connsiteX1367" fmla="*/ 356024 w 632363"/>
              <a:gd name="connsiteY1367" fmla="*/ 366689 h 366661"/>
              <a:gd name="connsiteX1368" fmla="*/ 355581 w 632363"/>
              <a:gd name="connsiteY1368" fmla="*/ 366689 h 366661"/>
              <a:gd name="connsiteX1369" fmla="*/ 350159 w 632363"/>
              <a:gd name="connsiteY1369" fmla="*/ 366689 h 366661"/>
              <a:gd name="connsiteX1370" fmla="*/ 348804 w 632363"/>
              <a:gd name="connsiteY1370" fmla="*/ 366689 h 366661"/>
              <a:gd name="connsiteX1371" fmla="*/ 347240 w 632363"/>
              <a:gd name="connsiteY1371" fmla="*/ 366689 h 366661"/>
              <a:gd name="connsiteX1372" fmla="*/ 344085 w 632363"/>
              <a:gd name="connsiteY1372" fmla="*/ 366689 h 366661"/>
              <a:gd name="connsiteX1373" fmla="*/ 342730 w 632363"/>
              <a:gd name="connsiteY1373" fmla="*/ 366689 h 366661"/>
              <a:gd name="connsiteX1374" fmla="*/ 341818 w 632363"/>
              <a:gd name="connsiteY1374" fmla="*/ 366689 h 366661"/>
              <a:gd name="connsiteX1375" fmla="*/ 340697 w 632363"/>
              <a:gd name="connsiteY1375" fmla="*/ 366689 h 366661"/>
              <a:gd name="connsiteX1376" fmla="*/ 337751 w 632363"/>
              <a:gd name="connsiteY1376" fmla="*/ 366689 h 366661"/>
              <a:gd name="connsiteX1377" fmla="*/ 332121 w 632363"/>
              <a:gd name="connsiteY1377" fmla="*/ 366689 h 366661"/>
              <a:gd name="connsiteX1378" fmla="*/ 331208 w 632363"/>
              <a:gd name="connsiteY1378" fmla="*/ 366689 h 366661"/>
              <a:gd name="connsiteX1379" fmla="*/ 329879 w 632363"/>
              <a:gd name="connsiteY1379" fmla="*/ 366689 h 366661"/>
              <a:gd name="connsiteX1380" fmla="*/ 328054 w 632363"/>
              <a:gd name="connsiteY1380" fmla="*/ 366689 h 366661"/>
              <a:gd name="connsiteX1381" fmla="*/ 327846 w 632363"/>
              <a:gd name="connsiteY1381" fmla="*/ 366689 h 366661"/>
              <a:gd name="connsiteX1382" fmla="*/ 327168 w 632363"/>
              <a:gd name="connsiteY1382" fmla="*/ 366689 h 366661"/>
              <a:gd name="connsiteX1383" fmla="*/ 326934 w 632363"/>
              <a:gd name="connsiteY1383" fmla="*/ 366689 h 366661"/>
              <a:gd name="connsiteX1384" fmla="*/ 324900 w 632363"/>
              <a:gd name="connsiteY1384" fmla="*/ 366689 h 366661"/>
              <a:gd name="connsiteX1385" fmla="*/ 324223 w 632363"/>
              <a:gd name="connsiteY1385" fmla="*/ 366689 h 366661"/>
              <a:gd name="connsiteX1386" fmla="*/ 324014 w 632363"/>
              <a:gd name="connsiteY1386" fmla="*/ 366689 h 366661"/>
              <a:gd name="connsiteX1387" fmla="*/ 323102 w 632363"/>
              <a:gd name="connsiteY1387" fmla="*/ 366689 h 366661"/>
              <a:gd name="connsiteX1388" fmla="*/ 320391 w 632363"/>
              <a:gd name="connsiteY1388" fmla="*/ 366689 h 366661"/>
              <a:gd name="connsiteX1389" fmla="*/ 319713 w 632363"/>
              <a:gd name="connsiteY1389" fmla="*/ 366689 h 366661"/>
              <a:gd name="connsiteX1390" fmla="*/ 309338 w 632363"/>
              <a:gd name="connsiteY1390" fmla="*/ 366689 h 366661"/>
              <a:gd name="connsiteX1391" fmla="*/ 309130 w 632363"/>
              <a:gd name="connsiteY1391" fmla="*/ 366689 h 366661"/>
              <a:gd name="connsiteX1392" fmla="*/ 308895 w 632363"/>
              <a:gd name="connsiteY1392" fmla="*/ 366689 h 366661"/>
              <a:gd name="connsiteX1393" fmla="*/ 304620 w 632363"/>
              <a:gd name="connsiteY1393" fmla="*/ 366689 h 366661"/>
              <a:gd name="connsiteX1394" fmla="*/ 303707 w 632363"/>
              <a:gd name="connsiteY1394" fmla="*/ 366689 h 366661"/>
              <a:gd name="connsiteX1395" fmla="*/ 303473 w 632363"/>
              <a:gd name="connsiteY1395" fmla="*/ 366689 h 366661"/>
              <a:gd name="connsiteX1396" fmla="*/ 303264 w 632363"/>
              <a:gd name="connsiteY1396" fmla="*/ 366689 h 366661"/>
              <a:gd name="connsiteX1397" fmla="*/ 303030 w 632363"/>
              <a:gd name="connsiteY1397" fmla="*/ 366689 h 366661"/>
              <a:gd name="connsiteX1398" fmla="*/ 302587 w 632363"/>
              <a:gd name="connsiteY1398" fmla="*/ 366689 h 366661"/>
              <a:gd name="connsiteX1399" fmla="*/ 301466 w 632363"/>
              <a:gd name="connsiteY1399" fmla="*/ 366689 h 366661"/>
              <a:gd name="connsiteX1400" fmla="*/ 301231 w 632363"/>
              <a:gd name="connsiteY1400" fmla="*/ 366689 h 366661"/>
              <a:gd name="connsiteX1401" fmla="*/ 298755 w 632363"/>
              <a:gd name="connsiteY1401" fmla="*/ 366689 h 366661"/>
              <a:gd name="connsiteX1402" fmla="*/ 296279 w 632363"/>
              <a:gd name="connsiteY1402" fmla="*/ 366689 h 366661"/>
              <a:gd name="connsiteX1403" fmla="*/ 290179 w 632363"/>
              <a:gd name="connsiteY1403" fmla="*/ 366376 h 366661"/>
              <a:gd name="connsiteX1404" fmla="*/ 287025 w 632363"/>
              <a:gd name="connsiteY1404" fmla="*/ 366376 h 366661"/>
              <a:gd name="connsiteX1405" fmla="*/ 280247 w 632363"/>
              <a:gd name="connsiteY1405" fmla="*/ 366376 h 366661"/>
              <a:gd name="connsiteX1406" fmla="*/ 279361 w 632363"/>
              <a:gd name="connsiteY1406" fmla="*/ 366376 h 366661"/>
              <a:gd name="connsiteX1407" fmla="*/ 273939 w 632363"/>
              <a:gd name="connsiteY1407" fmla="*/ 366376 h 366661"/>
              <a:gd name="connsiteX1408" fmla="*/ 267187 w 632363"/>
              <a:gd name="connsiteY1408" fmla="*/ 366376 h 366661"/>
              <a:gd name="connsiteX1409" fmla="*/ 266953 w 632363"/>
              <a:gd name="connsiteY1409" fmla="*/ 366376 h 366661"/>
              <a:gd name="connsiteX1410" fmla="*/ 265598 w 632363"/>
              <a:gd name="connsiteY1410" fmla="*/ 366376 h 366661"/>
              <a:gd name="connsiteX1411" fmla="*/ 265363 w 632363"/>
              <a:gd name="connsiteY1411" fmla="*/ 366376 h 366661"/>
              <a:gd name="connsiteX1412" fmla="*/ 262886 w 632363"/>
              <a:gd name="connsiteY1412" fmla="*/ 366376 h 366661"/>
              <a:gd name="connsiteX1413" fmla="*/ 257490 w 632363"/>
              <a:gd name="connsiteY1413" fmla="*/ 366376 h 366661"/>
              <a:gd name="connsiteX1414" fmla="*/ 254545 w 632363"/>
              <a:gd name="connsiteY1414" fmla="*/ 366376 h 366661"/>
              <a:gd name="connsiteX1415" fmla="*/ 251625 w 632363"/>
              <a:gd name="connsiteY1415" fmla="*/ 366376 h 366661"/>
              <a:gd name="connsiteX1416" fmla="*/ 251391 w 632363"/>
              <a:gd name="connsiteY1416" fmla="*/ 366376 h 366661"/>
              <a:gd name="connsiteX1417" fmla="*/ 249123 w 632363"/>
              <a:gd name="connsiteY1417" fmla="*/ 366376 h 366661"/>
              <a:gd name="connsiteX1418" fmla="*/ 247559 w 632363"/>
              <a:gd name="connsiteY1418" fmla="*/ 366376 h 366661"/>
              <a:gd name="connsiteX1419" fmla="*/ 247116 w 632363"/>
              <a:gd name="connsiteY1419" fmla="*/ 366376 h 366661"/>
              <a:gd name="connsiteX1420" fmla="*/ 244405 w 632363"/>
              <a:gd name="connsiteY1420" fmla="*/ 366376 h 366661"/>
              <a:gd name="connsiteX1421" fmla="*/ 243049 w 632363"/>
              <a:gd name="connsiteY1421" fmla="*/ 366376 h 366661"/>
              <a:gd name="connsiteX1422" fmla="*/ 237628 w 632363"/>
              <a:gd name="connsiteY1422" fmla="*/ 366376 h 366661"/>
              <a:gd name="connsiteX1423" fmla="*/ 236950 w 632363"/>
              <a:gd name="connsiteY1423" fmla="*/ 366376 h 366661"/>
              <a:gd name="connsiteX1424" fmla="*/ 236741 w 632363"/>
              <a:gd name="connsiteY1424" fmla="*/ 366376 h 366661"/>
              <a:gd name="connsiteX1425" fmla="*/ 236506 w 632363"/>
              <a:gd name="connsiteY1425" fmla="*/ 366376 h 366661"/>
              <a:gd name="connsiteX1426" fmla="*/ 236272 w 632363"/>
              <a:gd name="connsiteY1426" fmla="*/ 366376 h 366661"/>
              <a:gd name="connsiteX1427" fmla="*/ 232231 w 632363"/>
              <a:gd name="connsiteY1427" fmla="*/ 366376 h 366661"/>
              <a:gd name="connsiteX1428" fmla="*/ 227487 w 632363"/>
              <a:gd name="connsiteY1428" fmla="*/ 366376 h 366661"/>
              <a:gd name="connsiteX1429" fmla="*/ 225897 w 632363"/>
              <a:gd name="connsiteY1429" fmla="*/ 366376 h 366661"/>
              <a:gd name="connsiteX1430" fmla="*/ 223421 w 632363"/>
              <a:gd name="connsiteY1430" fmla="*/ 366376 h 366661"/>
              <a:gd name="connsiteX1431" fmla="*/ 220032 w 632363"/>
              <a:gd name="connsiteY1431" fmla="*/ 366376 h 366661"/>
              <a:gd name="connsiteX1432" fmla="*/ 215314 w 632363"/>
              <a:gd name="connsiteY1432" fmla="*/ 366376 h 366661"/>
              <a:gd name="connsiteX1433" fmla="*/ 214167 w 632363"/>
              <a:gd name="connsiteY1433" fmla="*/ 366376 h 366661"/>
              <a:gd name="connsiteX1434" fmla="*/ 211013 w 632363"/>
              <a:gd name="connsiteY1434" fmla="*/ 366376 h 366661"/>
              <a:gd name="connsiteX1435" fmla="*/ 207415 w 632363"/>
              <a:gd name="connsiteY1435" fmla="*/ 366376 h 366661"/>
              <a:gd name="connsiteX1436" fmla="*/ 204704 w 632363"/>
              <a:gd name="connsiteY1436" fmla="*/ 366376 h 366661"/>
              <a:gd name="connsiteX1437" fmla="*/ 202228 w 632363"/>
              <a:gd name="connsiteY1437" fmla="*/ 366376 h 366661"/>
              <a:gd name="connsiteX1438" fmla="*/ 201993 w 632363"/>
              <a:gd name="connsiteY1438" fmla="*/ 366376 h 366661"/>
              <a:gd name="connsiteX1439" fmla="*/ 197041 w 632363"/>
              <a:gd name="connsiteY1439" fmla="*/ 366376 h 366661"/>
              <a:gd name="connsiteX1440" fmla="*/ 195450 w 632363"/>
              <a:gd name="connsiteY1440" fmla="*/ 366376 h 366661"/>
              <a:gd name="connsiteX1441" fmla="*/ 195007 w 632363"/>
              <a:gd name="connsiteY1441" fmla="*/ 366376 h 366661"/>
              <a:gd name="connsiteX1442" fmla="*/ 192974 w 632363"/>
              <a:gd name="connsiteY1442" fmla="*/ 366376 h 366661"/>
              <a:gd name="connsiteX1443" fmla="*/ 190055 w 632363"/>
              <a:gd name="connsiteY1443" fmla="*/ 366376 h 366661"/>
              <a:gd name="connsiteX1444" fmla="*/ 189820 w 632363"/>
              <a:gd name="connsiteY1444" fmla="*/ 366376 h 366661"/>
              <a:gd name="connsiteX1445" fmla="*/ 188022 w 632363"/>
              <a:gd name="connsiteY1445" fmla="*/ 366376 h 366661"/>
              <a:gd name="connsiteX1446" fmla="*/ 185988 w 632363"/>
              <a:gd name="connsiteY1446" fmla="*/ 366376 h 366661"/>
              <a:gd name="connsiteX1447" fmla="*/ 185076 w 632363"/>
              <a:gd name="connsiteY1447" fmla="*/ 366376 h 366661"/>
              <a:gd name="connsiteX1448" fmla="*/ 182599 w 632363"/>
              <a:gd name="connsiteY1448" fmla="*/ 366376 h 366661"/>
              <a:gd name="connsiteX1449" fmla="*/ 181922 w 632363"/>
              <a:gd name="connsiteY1449" fmla="*/ 366376 h 366661"/>
              <a:gd name="connsiteX1450" fmla="*/ 181479 w 632363"/>
              <a:gd name="connsiteY1450" fmla="*/ 366376 h 366661"/>
              <a:gd name="connsiteX1451" fmla="*/ 181036 w 632363"/>
              <a:gd name="connsiteY1451" fmla="*/ 366376 h 366661"/>
              <a:gd name="connsiteX1452" fmla="*/ 177412 w 632363"/>
              <a:gd name="connsiteY1452" fmla="*/ 366376 h 366661"/>
              <a:gd name="connsiteX1453" fmla="*/ 175614 w 632363"/>
              <a:gd name="connsiteY1453" fmla="*/ 366376 h 366661"/>
              <a:gd name="connsiteX1454" fmla="*/ 174258 w 632363"/>
              <a:gd name="connsiteY1454" fmla="*/ 366376 h 366661"/>
              <a:gd name="connsiteX1455" fmla="*/ 172903 w 632363"/>
              <a:gd name="connsiteY1455" fmla="*/ 366376 h 366661"/>
              <a:gd name="connsiteX1456" fmla="*/ 172460 w 632363"/>
              <a:gd name="connsiteY1456" fmla="*/ 366376 h 366661"/>
              <a:gd name="connsiteX1457" fmla="*/ 169306 w 632363"/>
              <a:gd name="connsiteY1457" fmla="*/ 366376 h 366661"/>
              <a:gd name="connsiteX1458" fmla="*/ 160052 w 632363"/>
              <a:gd name="connsiteY1458" fmla="*/ 366376 h 366661"/>
              <a:gd name="connsiteX1459" fmla="*/ 159843 w 632363"/>
              <a:gd name="connsiteY1459" fmla="*/ 366376 h 366661"/>
              <a:gd name="connsiteX1460" fmla="*/ 158931 w 632363"/>
              <a:gd name="connsiteY1460" fmla="*/ 366376 h 366661"/>
              <a:gd name="connsiteX1461" fmla="*/ 155542 w 632363"/>
              <a:gd name="connsiteY1461" fmla="*/ 366376 h 366661"/>
              <a:gd name="connsiteX1462" fmla="*/ 142456 w 632363"/>
              <a:gd name="connsiteY1462" fmla="*/ 366376 h 366661"/>
              <a:gd name="connsiteX1463" fmla="*/ 138181 w 632363"/>
              <a:gd name="connsiteY1463" fmla="*/ 366376 h 366661"/>
              <a:gd name="connsiteX1464" fmla="*/ 132551 w 632363"/>
              <a:gd name="connsiteY1464" fmla="*/ 366689 h 366661"/>
              <a:gd name="connsiteX1465" fmla="*/ 130752 w 632363"/>
              <a:gd name="connsiteY1465" fmla="*/ 366689 h 366661"/>
              <a:gd name="connsiteX1466" fmla="*/ 128719 w 632363"/>
              <a:gd name="connsiteY1466" fmla="*/ 366689 h 366661"/>
              <a:gd name="connsiteX1467" fmla="*/ 122619 w 632363"/>
              <a:gd name="connsiteY1467" fmla="*/ 366689 h 366661"/>
              <a:gd name="connsiteX1468" fmla="*/ 113365 w 632363"/>
              <a:gd name="connsiteY1468" fmla="*/ 366689 h 366661"/>
              <a:gd name="connsiteX1469" fmla="*/ 108178 w 632363"/>
              <a:gd name="connsiteY1469" fmla="*/ 366689 h 366661"/>
              <a:gd name="connsiteX1470" fmla="*/ 105701 w 632363"/>
              <a:gd name="connsiteY1470" fmla="*/ 366689 h 366661"/>
              <a:gd name="connsiteX1471" fmla="*/ 99158 w 632363"/>
              <a:gd name="connsiteY1471" fmla="*/ 366689 h 366661"/>
              <a:gd name="connsiteX1472" fmla="*/ 98950 w 632363"/>
              <a:gd name="connsiteY1472" fmla="*/ 366689 h 366661"/>
              <a:gd name="connsiteX1473" fmla="*/ 96473 w 632363"/>
              <a:gd name="connsiteY1473" fmla="*/ 366689 h 366661"/>
              <a:gd name="connsiteX1474" fmla="*/ 93528 w 632363"/>
              <a:gd name="connsiteY1474" fmla="*/ 366689 h 366661"/>
              <a:gd name="connsiteX1475" fmla="*/ 87220 w 632363"/>
              <a:gd name="connsiteY1475" fmla="*/ 366689 h 366661"/>
              <a:gd name="connsiteX1476" fmla="*/ 82241 w 632363"/>
              <a:gd name="connsiteY1476" fmla="*/ 366689 h 366661"/>
              <a:gd name="connsiteX1477" fmla="*/ 77523 w 632363"/>
              <a:gd name="connsiteY1477" fmla="*/ 366689 h 366661"/>
              <a:gd name="connsiteX1478" fmla="*/ 72544 w 632363"/>
              <a:gd name="connsiteY1478" fmla="*/ 366689 h 366661"/>
              <a:gd name="connsiteX1479" fmla="*/ 72101 w 632363"/>
              <a:gd name="connsiteY1479" fmla="*/ 366689 h 366661"/>
              <a:gd name="connsiteX1480" fmla="*/ 66470 w 632363"/>
              <a:gd name="connsiteY1480" fmla="*/ 366689 h 366661"/>
              <a:gd name="connsiteX1481" fmla="*/ 65792 w 632363"/>
              <a:gd name="connsiteY1481" fmla="*/ 366689 h 366661"/>
              <a:gd name="connsiteX1482" fmla="*/ 52029 w 632363"/>
              <a:gd name="connsiteY1482" fmla="*/ 366689 h 366661"/>
              <a:gd name="connsiteX1483" fmla="*/ 49996 w 632363"/>
              <a:gd name="connsiteY1483" fmla="*/ 366689 h 366661"/>
              <a:gd name="connsiteX1484" fmla="*/ 48432 w 632363"/>
              <a:gd name="connsiteY1484" fmla="*/ 366689 h 366661"/>
              <a:gd name="connsiteX1485" fmla="*/ 47519 w 632363"/>
              <a:gd name="connsiteY1485" fmla="*/ 366689 h 366661"/>
              <a:gd name="connsiteX1486" fmla="*/ 37822 w 632363"/>
              <a:gd name="connsiteY1486" fmla="*/ 366689 h 366661"/>
              <a:gd name="connsiteX1487" fmla="*/ 36467 w 632363"/>
              <a:gd name="connsiteY1487" fmla="*/ 366689 h 366661"/>
              <a:gd name="connsiteX1488" fmla="*/ 34225 w 632363"/>
              <a:gd name="connsiteY1488" fmla="*/ 366689 h 366661"/>
              <a:gd name="connsiteX1489" fmla="*/ 32635 w 632363"/>
              <a:gd name="connsiteY1489" fmla="*/ 366689 h 366661"/>
              <a:gd name="connsiteX1490" fmla="*/ 30394 w 632363"/>
              <a:gd name="connsiteY1490" fmla="*/ 366689 h 366661"/>
              <a:gd name="connsiteX1491" fmla="*/ 30159 w 632363"/>
              <a:gd name="connsiteY1491" fmla="*/ 366689 h 366661"/>
              <a:gd name="connsiteX1492" fmla="*/ 27448 w 632363"/>
              <a:gd name="connsiteY1492" fmla="*/ 366689 h 366661"/>
              <a:gd name="connsiteX1493" fmla="*/ 26770 w 632363"/>
              <a:gd name="connsiteY1493" fmla="*/ 366689 h 366661"/>
              <a:gd name="connsiteX1494" fmla="*/ 24737 w 632363"/>
              <a:gd name="connsiteY1494" fmla="*/ 366689 h 366661"/>
              <a:gd name="connsiteX1495" fmla="*/ 23173 w 632363"/>
              <a:gd name="connsiteY1495" fmla="*/ 366689 h 366661"/>
              <a:gd name="connsiteX1496" fmla="*/ 13032 w 632363"/>
              <a:gd name="connsiteY1496" fmla="*/ 366689 h 366661"/>
              <a:gd name="connsiteX1497" fmla="*/ 11000 w 632363"/>
              <a:gd name="connsiteY1497" fmla="*/ 366689 h 366661"/>
              <a:gd name="connsiteX1498" fmla="*/ 7611 w 632363"/>
              <a:gd name="connsiteY1498" fmla="*/ 366689 h 366661"/>
              <a:gd name="connsiteX1499" fmla="*/ 6933 w 632363"/>
              <a:gd name="connsiteY1499" fmla="*/ 366689 h 366661"/>
              <a:gd name="connsiteX1500" fmla="*/ 390 w 632363"/>
              <a:gd name="connsiteY1500" fmla="*/ 366689 h 366661"/>
              <a:gd name="connsiteX1501" fmla="*/ 390 w 632363"/>
              <a:gd name="connsiteY1501" fmla="*/ 358159 h 366661"/>
              <a:gd name="connsiteX1502" fmla="*/ 390 w 632363"/>
              <a:gd name="connsiteY1502" fmla="*/ 356698 h 366661"/>
              <a:gd name="connsiteX1503" fmla="*/ 390 w 632363"/>
              <a:gd name="connsiteY1503" fmla="*/ 354637 h 366661"/>
              <a:gd name="connsiteX1504" fmla="*/ 390 w 632363"/>
              <a:gd name="connsiteY1504" fmla="*/ 350228 h 366661"/>
              <a:gd name="connsiteX1505" fmla="*/ 390 w 632363"/>
              <a:gd name="connsiteY1505" fmla="*/ 348481 h 366661"/>
              <a:gd name="connsiteX1506" fmla="*/ 390 w 632363"/>
              <a:gd name="connsiteY1506" fmla="*/ 347594 h 366661"/>
              <a:gd name="connsiteX1507" fmla="*/ 390 w 632363"/>
              <a:gd name="connsiteY1507" fmla="*/ 342586 h 366661"/>
              <a:gd name="connsiteX1508" fmla="*/ 390 w 632363"/>
              <a:gd name="connsiteY1508" fmla="*/ 336116 h 366661"/>
              <a:gd name="connsiteX1509" fmla="*/ 390 w 632363"/>
              <a:gd name="connsiteY1509" fmla="*/ 335829 h 366661"/>
              <a:gd name="connsiteX1510" fmla="*/ 390 w 632363"/>
              <a:gd name="connsiteY1510" fmla="*/ 333482 h 366661"/>
              <a:gd name="connsiteX1511" fmla="*/ 390 w 632363"/>
              <a:gd name="connsiteY1511" fmla="*/ 332881 h 366661"/>
              <a:gd name="connsiteX1512" fmla="*/ 390 w 632363"/>
              <a:gd name="connsiteY1512" fmla="*/ 332594 h 366661"/>
              <a:gd name="connsiteX1513" fmla="*/ 390 w 632363"/>
              <a:gd name="connsiteY1513" fmla="*/ 332281 h 366661"/>
              <a:gd name="connsiteX1514" fmla="*/ 390 w 632363"/>
              <a:gd name="connsiteY1514" fmla="*/ 331995 h 366661"/>
              <a:gd name="connsiteX1515" fmla="*/ 390 w 632363"/>
              <a:gd name="connsiteY1515" fmla="*/ 324925 h 366661"/>
              <a:gd name="connsiteX1516" fmla="*/ 390 w 632363"/>
              <a:gd name="connsiteY1516" fmla="*/ 316682 h 366661"/>
              <a:gd name="connsiteX1517" fmla="*/ 390 w 632363"/>
              <a:gd name="connsiteY1517" fmla="*/ 316369 h 366661"/>
              <a:gd name="connsiteX1518" fmla="*/ 390 w 632363"/>
              <a:gd name="connsiteY1518" fmla="*/ 316082 h 366661"/>
              <a:gd name="connsiteX1519" fmla="*/ 390 w 632363"/>
              <a:gd name="connsiteY1519" fmla="*/ 313735 h 366661"/>
              <a:gd name="connsiteX1520" fmla="*/ 390 w 632363"/>
              <a:gd name="connsiteY1520" fmla="*/ 312535 h 366661"/>
              <a:gd name="connsiteX1521" fmla="*/ 390 w 632363"/>
              <a:gd name="connsiteY1521" fmla="*/ 310474 h 366661"/>
              <a:gd name="connsiteX1522" fmla="*/ 390 w 632363"/>
              <a:gd name="connsiteY1522" fmla="*/ 304578 h 366661"/>
              <a:gd name="connsiteX1523" fmla="*/ 390 w 632363"/>
              <a:gd name="connsiteY1523" fmla="*/ 302805 h 366661"/>
              <a:gd name="connsiteX1524" fmla="*/ 390 w 632363"/>
              <a:gd name="connsiteY1524" fmla="*/ 299544 h 366661"/>
              <a:gd name="connsiteX1525" fmla="*/ 390 w 632363"/>
              <a:gd name="connsiteY1525" fmla="*/ 290675 h 366661"/>
              <a:gd name="connsiteX1526" fmla="*/ 390 w 632363"/>
              <a:gd name="connsiteY1526" fmla="*/ 287127 h 366661"/>
              <a:gd name="connsiteX1527" fmla="*/ 390 w 632363"/>
              <a:gd name="connsiteY1527" fmla="*/ 285353 h 366661"/>
              <a:gd name="connsiteX1528" fmla="*/ 390 w 632363"/>
              <a:gd name="connsiteY1528" fmla="*/ 280319 h 366661"/>
              <a:gd name="connsiteX1529" fmla="*/ 390 w 632363"/>
              <a:gd name="connsiteY1529" fmla="*/ 278545 h 366661"/>
              <a:gd name="connsiteX1530" fmla="*/ 390 w 632363"/>
              <a:gd name="connsiteY1530" fmla="*/ 277658 h 366661"/>
              <a:gd name="connsiteX1531" fmla="*/ 390 w 632363"/>
              <a:gd name="connsiteY1531" fmla="*/ 274997 h 366661"/>
              <a:gd name="connsiteX1532" fmla="*/ 390 w 632363"/>
              <a:gd name="connsiteY1532" fmla="*/ 270563 h 366661"/>
              <a:gd name="connsiteX1533" fmla="*/ 390 w 632363"/>
              <a:gd name="connsiteY1533" fmla="*/ 269676 h 366661"/>
              <a:gd name="connsiteX1534" fmla="*/ 390 w 632363"/>
              <a:gd name="connsiteY1534" fmla="*/ 266989 h 366661"/>
              <a:gd name="connsiteX1535" fmla="*/ 624 w 632363"/>
              <a:gd name="connsiteY1535" fmla="*/ 261355 h 366661"/>
              <a:gd name="connsiteX1536" fmla="*/ 390 w 632363"/>
              <a:gd name="connsiteY1536" fmla="*/ 261355 h 366661"/>
              <a:gd name="connsiteX1537" fmla="*/ 390 w 632363"/>
              <a:gd name="connsiteY1537" fmla="*/ 260468 h 366661"/>
              <a:gd name="connsiteX1538" fmla="*/ 390 w 632363"/>
              <a:gd name="connsiteY1538" fmla="*/ 259894 h 366661"/>
              <a:gd name="connsiteX1539" fmla="*/ 390 w 632363"/>
              <a:gd name="connsiteY1539" fmla="*/ 259294 h 366661"/>
              <a:gd name="connsiteX1540" fmla="*/ 390 w 632363"/>
              <a:gd name="connsiteY1540" fmla="*/ 253659 h 366661"/>
              <a:gd name="connsiteX1541" fmla="*/ 390 w 632363"/>
              <a:gd name="connsiteY1541" fmla="*/ 253346 h 366661"/>
              <a:gd name="connsiteX1542" fmla="*/ 390 w 632363"/>
              <a:gd name="connsiteY1542" fmla="*/ 247712 h 366661"/>
              <a:gd name="connsiteX1543" fmla="*/ 390 w 632363"/>
              <a:gd name="connsiteY1543" fmla="*/ 243251 h 366661"/>
              <a:gd name="connsiteX1544" fmla="*/ 390 w 632363"/>
              <a:gd name="connsiteY1544" fmla="*/ 242964 h 366661"/>
              <a:gd name="connsiteX1545" fmla="*/ 390 w 632363"/>
              <a:gd name="connsiteY1545" fmla="*/ 239390 h 366661"/>
              <a:gd name="connsiteX1546" fmla="*/ 390 w 632363"/>
              <a:gd name="connsiteY1546" fmla="*/ 236416 h 366661"/>
              <a:gd name="connsiteX1547" fmla="*/ 390 w 632363"/>
              <a:gd name="connsiteY1547" fmla="*/ 235816 h 366661"/>
              <a:gd name="connsiteX1548" fmla="*/ 390 w 632363"/>
              <a:gd name="connsiteY1548" fmla="*/ 234643 h 366661"/>
              <a:gd name="connsiteX1549" fmla="*/ 390 w 632363"/>
              <a:gd name="connsiteY1549" fmla="*/ 234043 h 366661"/>
              <a:gd name="connsiteX1550" fmla="*/ 390 w 632363"/>
              <a:gd name="connsiteY1550" fmla="*/ 231956 h 366661"/>
              <a:gd name="connsiteX1551" fmla="*/ 390 w 632363"/>
              <a:gd name="connsiteY1551" fmla="*/ 231356 h 366661"/>
              <a:gd name="connsiteX1552" fmla="*/ 390 w 632363"/>
              <a:gd name="connsiteY1552" fmla="*/ 229269 h 366661"/>
              <a:gd name="connsiteX1553" fmla="*/ 390 w 632363"/>
              <a:gd name="connsiteY1553" fmla="*/ 225121 h 366661"/>
              <a:gd name="connsiteX1554" fmla="*/ 390 w 632363"/>
              <a:gd name="connsiteY1554" fmla="*/ 223922 h 366661"/>
              <a:gd name="connsiteX1555" fmla="*/ 390 w 632363"/>
              <a:gd name="connsiteY1555" fmla="*/ 222721 h 366661"/>
              <a:gd name="connsiteX1556" fmla="*/ 390 w 632363"/>
              <a:gd name="connsiteY1556" fmla="*/ 216774 h 366661"/>
              <a:gd name="connsiteX1557" fmla="*/ 390 w 632363"/>
              <a:gd name="connsiteY1557" fmla="*/ 215574 h 366661"/>
              <a:gd name="connsiteX1558" fmla="*/ 390 w 632363"/>
              <a:gd name="connsiteY1558" fmla="*/ 214687 h 366661"/>
              <a:gd name="connsiteX1559" fmla="*/ 390 w 632363"/>
              <a:gd name="connsiteY1559" fmla="*/ 214374 h 366661"/>
              <a:gd name="connsiteX1560" fmla="*/ 390 w 632363"/>
              <a:gd name="connsiteY1560" fmla="*/ 212887 h 366661"/>
              <a:gd name="connsiteX1561" fmla="*/ 390 w 632363"/>
              <a:gd name="connsiteY1561" fmla="*/ 211400 h 366661"/>
              <a:gd name="connsiteX1562" fmla="*/ 390 w 632363"/>
              <a:gd name="connsiteY1562" fmla="*/ 208113 h 366661"/>
              <a:gd name="connsiteX1563" fmla="*/ 390 w 632363"/>
              <a:gd name="connsiteY1563" fmla="*/ 206026 h 366661"/>
              <a:gd name="connsiteX1564" fmla="*/ 390 w 632363"/>
              <a:gd name="connsiteY1564" fmla="*/ 205740 h 366661"/>
              <a:gd name="connsiteX1565" fmla="*/ 390 w 632363"/>
              <a:gd name="connsiteY1565" fmla="*/ 202166 h 366661"/>
              <a:gd name="connsiteX1566" fmla="*/ 390 w 632363"/>
              <a:gd name="connsiteY1566" fmla="*/ 198879 h 366661"/>
              <a:gd name="connsiteX1567" fmla="*/ 390 w 632363"/>
              <a:gd name="connsiteY1567" fmla="*/ 198566 h 366661"/>
              <a:gd name="connsiteX1568" fmla="*/ 155 w 632363"/>
              <a:gd name="connsiteY1568" fmla="*/ 197966 h 366661"/>
              <a:gd name="connsiteX1569" fmla="*/ 155 w 632363"/>
              <a:gd name="connsiteY1569" fmla="*/ 197966 h 36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Lst>
            <a:rect l="l" t="t" r="r" b="b"/>
            <a:pathLst>
              <a:path w="632363" h="366661">
                <a:moveTo>
                  <a:pt x="155" y="197966"/>
                </a:moveTo>
                <a:lnTo>
                  <a:pt x="390" y="195879"/>
                </a:lnTo>
                <a:lnTo>
                  <a:pt x="390" y="191106"/>
                </a:lnTo>
                <a:lnTo>
                  <a:pt x="390" y="190506"/>
                </a:lnTo>
                <a:lnTo>
                  <a:pt x="390" y="186332"/>
                </a:lnTo>
                <a:lnTo>
                  <a:pt x="390" y="185419"/>
                </a:lnTo>
                <a:lnTo>
                  <a:pt x="390" y="185132"/>
                </a:lnTo>
                <a:lnTo>
                  <a:pt x="390" y="182132"/>
                </a:lnTo>
                <a:lnTo>
                  <a:pt x="390" y="180932"/>
                </a:lnTo>
                <a:lnTo>
                  <a:pt x="390" y="180045"/>
                </a:lnTo>
                <a:lnTo>
                  <a:pt x="390" y="179732"/>
                </a:lnTo>
                <a:lnTo>
                  <a:pt x="390" y="177045"/>
                </a:lnTo>
                <a:lnTo>
                  <a:pt x="390" y="175559"/>
                </a:lnTo>
                <a:lnTo>
                  <a:pt x="390" y="174359"/>
                </a:lnTo>
                <a:lnTo>
                  <a:pt x="390" y="174046"/>
                </a:lnTo>
                <a:lnTo>
                  <a:pt x="390" y="173758"/>
                </a:lnTo>
                <a:lnTo>
                  <a:pt x="390" y="172559"/>
                </a:lnTo>
                <a:lnTo>
                  <a:pt x="390" y="171359"/>
                </a:lnTo>
                <a:lnTo>
                  <a:pt x="390" y="170159"/>
                </a:lnTo>
                <a:lnTo>
                  <a:pt x="390" y="169872"/>
                </a:lnTo>
                <a:lnTo>
                  <a:pt x="390" y="169272"/>
                </a:lnTo>
                <a:lnTo>
                  <a:pt x="390" y="167759"/>
                </a:lnTo>
                <a:lnTo>
                  <a:pt x="390" y="166559"/>
                </a:lnTo>
                <a:lnTo>
                  <a:pt x="390" y="165359"/>
                </a:lnTo>
                <a:lnTo>
                  <a:pt x="390" y="163585"/>
                </a:lnTo>
                <a:lnTo>
                  <a:pt x="390" y="161185"/>
                </a:lnTo>
                <a:lnTo>
                  <a:pt x="390" y="159985"/>
                </a:lnTo>
                <a:lnTo>
                  <a:pt x="390" y="157585"/>
                </a:lnTo>
                <a:lnTo>
                  <a:pt x="390" y="156672"/>
                </a:lnTo>
                <a:lnTo>
                  <a:pt x="390" y="155185"/>
                </a:lnTo>
                <a:lnTo>
                  <a:pt x="390" y="154585"/>
                </a:lnTo>
                <a:lnTo>
                  <a:pt x="390" y="154272"/>
                </a:lnTo>
                <a:lnTo>
                  <a:pt x="390" y="153073"/>
                </a:lnTo>
                <a:lnTo>
                  <a:pt x="390" y="152786"/>
                </a:lnTo>
                <a:lnTo>
                  <a:pt x="390" y="151586"/>
                </a:lnTo>
                <a:lnTo>
                  <a:pt x="390" y="150986"/>
                </a:lnTo>
                <a:lnTo>
                  <a:pt x="390" y="149473"/>
                </a:lnTo>
                <a:lnTo>
                  <a:pt x="390" y="148586"/>
                </a:lnTo>
                <a:lnTo>
                  <a:pt x="390" y="146186"/>
                </a:lnTo>
                <a:lnTo>
                  <a:pt x="390" y="145873"/>
                </a:lnTo>
                <a:lnTo>
                  <a:pt x="390" y="145273"/>
                </a:lnTo>
                <a:lnTo>
                  <a:pt x="390" y="140473"/>
                </a:lnTo>
                <a:lnTo>
                  <a:pt x="390" y="139560"/>
                </a:lnTo>
                <a:lnTo>
                  <a:pt x="390" y="136273"/>
                </a:lnTo>
                <a:lnTo>
                  <a:pt x="390" y="135960"/>
                </a:lnTo>
                <a:lnTo>
                  <a:pt x="390" y="135673"/>
                </a:lnTo>
                <a:lnTo>
                  <a:pt x="390" y="135360"/>
                </a:lnTo>
                <a:lnTo>
                  <a:pt x="390" y="133847"/>
                </a:lnTo>
                <a:lnTo>
                  <a:pt x="390" y="132360"/>
                </a:lnTo>
                <a:lnTo>
                  <a:pt x="390" y="130848"/>
                </a:lnTo>
                <a:lnTo>
                  <a:pt x="390" y="129961"/>
                </a:lnTo>
                <a:lnTo>
                  <a:pt x="390" y="128735"/>
                </a:lnTo>
                <a:lnTo>
                  <a:pt x="390" y="124535"/>
                </a:lnTo>
                <a:lnTo>
                  <a:pt x="390" y="123335"/>
                </a:lnTo>
                <a:lnTo>
                  <a:pt x="390" y="122422"/>
                </a:lnTo>
                <a:lnTo>
                  <a:pt x="390" y="121535"/>
                </a:lnTo>
                <a:lnTo>
                  <a:pt x="390" y="120935"/>
                </a:lnTo>
                <a:lnTo>
                  <a:pt x="390" y="117622"/>
                </a:lnTo>
                <a:lnTo>
                  <a:pt x="390" y="113996"/>
                </a:lnTo>
                <a:lnTo>
                  <a:pt x="390" y="112196"/>
                </a:lnTo>
                <a:lnTo>
                  <a:pt x="390" y="108257"/>
                </a:lnTo>
                <a:lnTo>
                  <a:pt x="390" y="107657"/>
                </a:lnTo>
                <a:lnTo>
                  <a:pt x="390" y="106770"/>
                </a:lnTo>
                <a:lnTo>
                  <a:pt x="390" y="104657"/>
                </a:lnTo>
                <a:lnTo>
                  <a:pt x="390" y="101945"/>
                </a:lnTo>
                <a:lnTo>
                  <a:pt x="390" y="101031"/>
                </a:lnTo>
                <a:lnTo>
                  <a:pt x="390" y="96806"/>
                </a:lnTo>
                <a:lnTo>
                  <a:pt x="390" y="91380"/>
                </a:lnTo>
                <a:lnTo>
                  <a:pt x="390" y="88954"/>
                </a:lnTo>
                <a:lnTo>
                  <a:pt x="390" y="87754"/>
                </a:lnTo>
                <a:lnTo>
                  <a:pt x="390" y="87441"/>
                </a:lnTo>
                <a:lnTo>
                  <a:pt x="390" y="83215"/>
                </a:lnTo>
                <a:lnTo>
                  <a:pt x="390" y="81102"/>
                </a:lnTo>
                <a:lnTo>
                  <a:pt x="390" y="77476"/>
                </a:lnTo>
                <a:lnTo>
                  <a:pt x="390" y="75650"/>
                </a:lnTo>
                <a:lnTo>
                  <a:pt x="390" y="75050"/>
                </a:lnTo>
                <a:lnTo>
                  <a:pt x="390" y="73850"/>
                </a:lnTo>
                <a:lnTo>
                  <a:pt x="390" y="69911"/>
                </a:lnTo>
                <a:lnTo>
                  <a:pt x="390" y="61433"/>
                </a:lnTo>
                <a:lnTo>
                  <a:pt x="390" y="59608"/>
                </a:lnTo>
                <a:lnTo>
                  <a:pt x="390" y="55356"/>
                </a:lnTo>
                <a:lnTo>
                  <a:pt x="390" y="53242"/>
                </a:lnTo>
                <a:lnTo>
                  <a:pt x="390" y="49903"/>
                </a:lnTo>
                <a:lnTo>
                  <a:pt x="390" y="48704"/>
                </a:lnTo>
                <a:lnTo>
                  <a:pt x="390" y="47791"/>
                </a:lnTo>
                <a:lnTo>
                  <a:pt x="390" y="46878"/>
                </a:lnTo>
                <a:lnTo>
                  <a:pt x="390" y="42939"/>
                </a:lnTo>
                <a:lnTo>
                  <a:pt x="1746" y="42313"/>
                </a:lnTo>
                <a:lnTo>
                  <a:pt x="2658" y="41712"/>
                </a:lnTo>
                <a:lnTo>
                  <a:pt x="2867" y="41399"/>
                </a:lnTo>
                <a:lnTo>
                  <a:pt x="3544" y="41399"/>
                </a:lnTo>
                <a:lnTo>
                  <a:pt x="5135" y="40800"/>
                </a:lnTo>
                <a:lnTo>
                  <a:pt x="6255" y="40200"/>
                </a:lnTo>
                <a:lnTo>
                  <a:pt x="7167" y="39887"/>
                </a:lnTo>
                <a:lnTo>
                  <a:pt x="8966" y="38974"/>
                </a:lnTo>
                <a:lnTo>
                  <a:pt x="9175" y="38687"/>
                </a:lnTo>
                <a:lnTo>
                  <a:pt x="9852" y="38687"/>
                </a:lnTo>
                <a:lnTo>
                  <a:pt x="10765" y="38374"/>
                </a:lnTo>
                <a:lnTo>
                  <a:pt x="11208" y="38061"/>
                </a:lnTo>
                <a:lnTo>
                  <a:pt x="12121" y="37774"/>
                </a:lnTo>
                <a:lnTo>
                  <a:pt x="12798" y="37774"/>
                </a:lnTo>
                <a:lnTo>
                  <a:pt x="13032" y="37461"/>
                </a:lnTo>
                <a:lnTo>
                  <a:pt x="14154" y="37147"/>
                </a:lnTo>
                <a:lnTo>
                  <a:pt x="14597" y="36861"/>
                </a:lnTo>
                <a:lnTo>
                  <a:pt x="14832" y="36861"/>
                </a:lnTo>
                <a:lnTo>
                  <a:pt x="15717" y="36261"/>
                </a:lnTo>
                <a:lnTo>
                  <a:pt x="16187" y="35948"/>
                </a:lnTo>
                <a:lnTo>
                  <a:pt x="16395" y="35948"/>
                </a:lnTo>
                <a:lnTo>
                  <a:pt x="17073" y="35635"/>
                </a:lnTo>
                <a:lnTo>
                  <a:pt x="17308" y="35635"/>
                </a:lnTo>
                <a:lnTo>
                  <a:pt x="17542" y="35348"/>
                </a:lnTo>
                <a:lnTo>
                  <a:pt x="18429" y="35348"/>
                </a:lnTo>
                <a:lnTo>
                  <a:pt x="18871" y="35035"/>
                </a:lnTo>
                <a:lnTo>
                  <a:pt x="19341" y="35035"/>
                </a:lnTo>
                <a:lnTo>
                  <a:pt x="20697" y="34435"/>
                </a:lnTo>
                <a:lnTo>
                  <a:pt x="20905" y="34435"/>
                </a:lnTo>
                <a:lnTo>
                  <a:pt x="21817" y="33809"/>
                </a:lnTo>
                <a:lnTo>
                  <a:pt x="24294" y="32609"/>
                </a:lnTo>
                <a:lnTo>
                  <a:pt x="24528" y="32296"/>
                </a:lnTo>
                <a:lnTo>
                  <a:pt x="24971" y="31983"/>
                </a:lnTo>
                <a:lnTo>
                  <a:pt x="27005" y="31096"/>
                </a:lnTo>
                <a:lnTo>
                  <a:pt x="27683" y="30783"/>
                </a:lnTo>
                <a:lnTo>
                  <a:pt x="28360" y="30183"/>
                </a:lnTo>
                <a:lnTo>
                  <a:pt x="28803" y="29870"/>
                </a:lnTo>
                <a:lnTo>
                  <a:pt x="29924" y="29270"/>
                </a:lnTo>
                <a:lnTo>
                  <a:pt x="29924" y="28957"/>
                </a:lnTo>
                <a:lnTo>
                  <a:pt x="30602" y="28357"/>
                </a:lnTo>
                <a:lnTo>
                  <a:pt x="31071" y="28044"/>
                </a:lnTo>
                <a:lnTo>
                  <a:pt x="31279" y="28357"/>
                </a:lnTo>
                <a:lnTo>
                  <a:pt x="31749" y="28044"/>
                </a:lnTo>
                <a:lnTo>
                  <a:pt x="32192" y="28044"/>
                </a:lnTo>
                <a:lnTo>
                  <a:pt x="32192" y="27731"/>
                </a:lnTo>
                <a:lnTo>
                  <a:pt x="32635" y="27731"/>
                </a:lnTo>
                <a:lnTo>
                  <a:pt x="32870" y="27731"/>
                </a:lnTo>
                <a:lnTo>
                  <a:pt x="33313" y="27444"/>
                </a:lnTo>
                <a:lnTo>
                  <a:pt x="33756" y="27131"/>
                </a:lnTo>
                <a:lnTo>
                  <a:pt x="33991" y="27131"/>
                </a:lnTo>
                <a:lnTo>
                  <a:pt x="34225" y="26818"/>
                </a:lnTo>
                <a:lnTo>
                  <a:pt x="34668" y="26531"/>
                </a:lnTo>
                <a:lnTo>
                  <a:pt x="35112" y="26531"/>
                </a:lnTo>
                <a:lnTo>
                  <a:pt x="36024" y="25905"/>
                </a:lnTo>
                <a:lnTo>
                  <a:pt x="36259" y="25905"/>
                </a:lnTo>
                <a:lnTo>
                  <a:pt x="37145" y="25305"/>
                </a:lnTo>
                <a:lnTo>
                  <a:pt x="37822" y="24705"/>
                </a:lnTo>
                <a:lnTo>
                  <a:pt x="38735" y="24079"/>
                </a:lnTo>
                <a:lnTo>
                  <a:pt x="39413" y="23479"/>
                </a:lnTo>
                <a:lnTo>
                  <a:pt x="39621" y="23166"/>
                </a:lnTo>
                <a:lnTo>
                  <a:pt x="39856" y="23166"/>
                </a:lnTo>
                <a:lnTo>
                  <a:pt x="39856" y="22879"/>
                </a:lnTo>
                <a:lnTo>
                  <a:pt x="40091" y="22566"/>
                </a:lnTo>
                <a:lnTo>
                  <a:pt x="40768" y="20740"/>
                </a:lnTo>
                <a:lnTo>
                  <a:pt x="41889" y="17688"/>
                </a:lnTo>
                <a:lnTo>
                  <a:pt x="42124" y="17688"/>
                </a:lnTo>
                <a:lnTo>
                  <a:pt x="42567" y="16775"/>
                </a:lnTo>
                <a:lnTo>
                  <a:pt x="42802" y="16775"/>
                </a:lnTo>
                <a:lnTo>
                  <a:pt x="43687" y="15862"/>
                </a:lnTo>
                <a:lnTo>
                  <a:pt x="43922" y="15575"/>
                </a:lnTo>
                <a:lnTo>
                  <a:pt x="44131" y="15262"/>
                </a:lnTo>
                <a:lnTo>
                  <a:pt x="44809" y="14949"/>
                </a:lnTo>
                <a:lnTo>
                  <a:pt x="45043" y="14662"/>
                </a:lnTo>
                <a:lnTo>
                  <a:pt x="45721" y="14349"/>
                </a:lnTo>
                <a:lnTo>
                  <a:pt x="46164" y="14349"/>
                </a:lnTo>
                <a:lnTo>
                  <a:pt x="47076" y="14349"/>
                </a:lnTo>
                <a:lnTo>
                  <a:pt x="47311" y="14349"/>
                </a:lnTo>
                <a:lnTo>
                  <a:pt x="47754" y="14349"/>
                </a:lnTo>
                <a:lnTo>
                  <a:pt x="48432" y="14349"/>
                </a:lnTo>
                <a:lnTo>
                  <a:pt x="48641" y="14349"/>
                </a:lnTo>
                <a:lnTo>
                  <a:pt x="49553" y="14349"/>
                </a:lnTo>
                <a:lnTo>
                  <a:pt x="49318" y="15262"/>
                </a:lnTo>
                <a:lnTo>
                  <a:pt x="49110" y="14949"/>
                </a:lnTo>
                <a:lnTo>
                  <a:pt x="48641" y="15262"/>
                </a:lnTo>
                <a:lnTo>
                  <a:pt x="48432" y="15262"/>
                </a:lnTo>
                <a:lnTo>
                  <a:pt x="48197" y="15262"/>
                </a:lnTo>
                <a:lnTo>
                  <a:pt x="47963" y="15575"/>
                </a:lnTo>
                <a:lnTo>
                  <a:pt x="47963" y="15862"/>
                </a:lnTo>
                <a:lnTo>
                  <a:pt x="48875" y="16775"/>
                </a:lnTo>
                <a:lnTo>
                  <a:pt x="48641" y="17088"/>
                </a:lnTo>
                <a:lnTo>
                  <a:pt x="48641" y="17401"/>
                </a:lnTo>
                <a:lnTo>
                  <a:pt x="48641" y="17688"/>
                </a:lnTo>
                <a:lnTo>
                  <a:pt x="48432" y="18001"/>
                </a:lnTo>
                <a:lnTo>
                  <a:pt x="48641" y="18001"/>
                </a:lnTo>
                <a:lnTo>
                  <a:pt x="48641" y="18314"/>
                </a:lnTo>
                <a:lnTo>
                  <a:pt x="48875" y="18314"/>
                </a:lnTo>
                <a:lnTo>
                  <a:pt x="49110" y="18314"/>
                </a:lnTo>
                <a:lnTo>
                  <a:pt x="49553" y="18314"/>
                </a:lnTo>
                <a:lnTo>
                  <a:pt x="49787" y="18314"/>
                </a:lnTo>
                <a:lnTo>
                  <a:pt x="49996" y="18314"/>
                </a:lnTo>
                <a:lnTo>
                  <a:pt x="51352" y="17688"/>
                </a:lnTo>
                <a:lnTo>
                  <a:pt x="51821" y="17401"/>
                </a:lnTo>
                <a:lnTo>
                  <a:pt x="52029" y="17088"/>
                </a:lnTo>
                <a:lnTo>
                  <a:pt x="52264" y="17088"/>
                </a:lnTo>
                <a:lnTo>
                  <a:pt x="53150" y="16488"/>
                </a:lnTo>
                <a:lnTo>
                  <a:pt x="54297" y="15862"/>
                </a:lnTo>
                <a:lnTo>
                  <a:pt x="54975" y="15262"/>
                </a:lnTo>
                <a:lnTo>
                  <a:pt x="55418" y="15262"/>
                </a:lnTo>
                <a:lnTo>
                  <a:pt x="57217" y="14036"/>
                </a:lnTo>
                <a:lnTo>
                  <a:pt x="57660" y="13749"/>
                </a:lnTo>
                <a:lnTo>
                  <a:pt x="57895" y="13749"/>
                </a:lnTo>
                <a:lnTo>
                  <a:pt x="58129" y="13436"/>
                </a:lnTo>
                <a:lnTo>
                  <a:pt x="58338" y="13123"/>
                </a:lnTo>
                <a:lnTo>
                  <a:pt x="58807" y="12836"/>
                </a:lnTo>
                <a:lnTo>
                  <a:pt x="59015" y="12523"/>
                </a:lnTo>
                <a:lnTo>
                  <a:pt x="59484" y="12523"/>
                </a:lnTo>
                <a:lnTo>
                  <a:pt x="60840" y="11610"/>
                </a:lnTo>
                <a:lnTo>
                  <a:pt x="62195" y="10697"/>
                </a:lnTo>
                <a:lnTo>
                  <a:pt x="63082" y="10097"/>
                </a:lnTo>
                <a:lnTo>
                  <a:pt x="64203" y="9471"/>
                </a:lnTo>
                <a:lnTo>
                  <a:pt x="64437" y="9184"/>
                </a:lnTo>
                <a:lnTo>
                  <a:pt x="64880" y="9184"/>
                </a:lnTo>
                <a:lnTo>
                  <a:pt x="65349" y="8871"/>
                </a:lnTo>
                <a:lnTo>
                  <a:pt x="65558" y="8871"/>
                </a:lnTo>
                <a:lnTo>
                  <a:pt x="66027" y="8558"/>
                </a:lnTo>
                <a:lnTo>
                  <a:pt x="66470" y="8271"/>
                </a:lnTo>
                <a:lnTo>
                  <a:pt x="66705" y="7958"/>
                </a:lnTo>
                <a:lnTo>
                  <a:pt x="66914" y="7958"/>
                </a:lnTo>
                <a:lnTo>
                  <a:pt x="67357" y="7958"/>
                </a:lnTo>
                <a:lnTo>
                  <a:pt x="68034" y="7332"/>
                </a:lnTo>
                <a:lnTo>
                  <a:pt x="68947" y="6732"/>
                </a:lnTo>
                <a:lnTo>
                  <a:pt x="69390" y="6419"/>
                </a:lnTo>
                <a:lnTo>
                  <a:pt x="70303" y="5505"/>
                </a:lnTo>
                <a:lnTo>
                  <a:pt x="70746" y="5819"/>
                </a:lnTo>
                <a:lnTo>
                  <a:pt x="73457" y="5219"/>
                </a:lnTo>
                <a:lnTo>
                  <a:pt x="74577" y="4593"/>
                </a:lnTo>
                <a:lnTo>
                  <a:pt x="74812" y="3993"/>
                </a:lnTo>
                <a:lnTo>
                  <a:pt x="75490" y="3993"/>
                </a:lnTo>
                <a:lnTo>
                  <a:pt x="76402" y="3680"/>
                </a:lnTo>
                <a:lnTo>
                  <a:pt x="77080" y="3080"/>
                </a:lnTo>
                <a:lnTo>
                  <a:pt x="77523" y="2767"/>
                </a:lnTo>
                <a:lnTo>
                  <a:pt x="78409" y="2167"/>
                </a:lnTo>
                <a:lnTo>
                  <a:pt x="79087" y="1541"/>
                </a:lnTo>
                <a:lnTo>
                  <a:pt x="79556" y="1541"/>
                </a:lnTo>
                <a:lnTo>
                  <a:pt x="80234" y="940"/>
                </a:lnTo>
                <a:lnTo>
                  <a:pt x="80677" y="627"/>
                </a:lnTo>
                <a:lnTo>
                  <a:pt x="81120" y="940"/>
                </a:lnTo>
                <a:lnTo>
                  <a:pt x="81355" y="627"/>
                </a:lnTo>
                <a:lnTo>
                  <a:pt x="82033" y="341"/>
                </a:lnTo>
                <a:lnTo>
                  <a:pt x="82476" y="28"/>
                </a:lnTo>
                <a:lnTo>
                  <a:pt x="82476" y="2767"/>
                </a:lnTo>
                <a:lnTo>
                  <a:pt x="82476" y="3993"/>
                </a:lnTo>
                <a:lnTo>
                  <a:pt x="82476" y="4306"/>
                </a:lnTo>
                <a:lnTo>
                  <a:pt x="82476" y="5819"/>
                </a:lnTo>
                <a:lnTo>
                  <a:pt x="82476" y="12836"/>
                </a:lnTo>
                <a:lnTo>
                  <a:pt x="82476" y="13436"/>
                </a:lnTo>
                <a:lnTo>
                  <a:pt x="82476" y="14349"/>
                </a:lnTo>
                <a:lnTo>
                  <a:pt x="82476" y="15862"/>
                </a:lnTo>
                <a:lnTo>
                  <a:pt x="82476" y="16775"/>
                </a:lnTo>
                <a:lnTo>
                  <a:pt x="82476" y="17688"/>
                </a:lnTo>
                <a:lnTo>
                  <a:pt x="82476" y="20427"/>
                </a:lnTo>
                <a:lnTo>
                  <a:pt x="82476" y="22253"/>
                </a:lnTo>
                <a:lnTo>
                  <a:pt x="82476" y="26818"/>
                </a:lnTo>
                <a:lnTo>
                  <a:pt x="82476" y="33522"/>
                </a:lnTo>
                <a:lnTo>
                  <a:pt x="82476" y="36861"/>
                </a:lnTo>
                <a:lnTo>
                  <a:pt x="82476" y="39600"/>
                </a:lnTo>
                <a:lnTo>
                  <a:pt x="92407" y="39600"/>
                </a:lnTo>
                <a:lnTo>
                  <a:pt x="95118" y="39600"/>
                </a:lnTo>
                <a:lnTo>
                  <a:pt x="96682" y="39600"/>
                </a:lnTo>
                <a:lnTo>
                  <a:pt x="97360" y="39600"/>
                </a:lnTo>
                <a:lnTo>
                  <a:pt x="98950" y="39600"/>
                </a:lnTo>
                <a:lnTo>
                  <a:pt x="105258" y="39887"/>
                </a:lnTo>
                <a:lnTo>
                  <a:pt x="106614" y="39887"/>
                </a:lnTo>
                <a:lnTo>
                  <a:pt x="107735" y="39887"/>
                </a:lnTo>
                <a:lnTo>
                  <a:pt x="109768" y="39887"/>
                </a:lnTo>
                <a:lnTo>
                  <a:pt x="111801" y="39887"/>
                </a:lnTo>
                <a:lnTo>
                  <a:pt x="113835" y="39887"/>
                </a:lnTo>
                <a:lnTo>
                  <a:pt x="120586" y="39887"/>
                </a:lnTo>
                <a:lnTo>
                  <a:pt x="122385" y="39887"/>
                </a:lnTo>
                <a:lnTo>
                  <a:pt x="123740" y="39887"/>
                </a:lnTo>
                <a:lnTo>
                  <a:pt x="134115" y="39887"/>
                </a:lnTo>
                <a:lnTo>
                  <a:pt x="137947" y="39887"/>
                </a:lnTo>
                <a:lnTo>
                  <a:pt x="139771" y="39600"/>
                </a:lnTo>
                <a:lnTo>
                  <a:pt x="145610" y="39600"/>
                </a:lnTo>
                <a:lnTo>
                  <a:pt x="145845" y="39600"/>
                </a:lnTo>
                <a:lnTo>
                  <a:pt x="149468" y="39600"/>
                </a:lnTo>
                <a:lnTo>
                  <a:pt x="151032" y="39600"/>
                </a:lnTo>
                <a:lnTo>
                  <a:pt x="158487" y="39600"/>
                </a:lnTo>
                <a:lnTo>
                  <a:pt x="159374" y="39600"/>
                </a:lnTo>
                <a:lnTo>
                  <a:pt x="160495" y="39600"/>
                </a:lnTo>
                <a:lnTo>
                  <a:pt x="167037" y="39600"/>
                </a:lnTo>
                <a:lnTo>
                  <a:pt x="167506" y="39887"/>
                </a:lnTo>
                <a:lnTo>
                  <a:pt x="169306" y="39887"/>
                </a:lnTo>
                <a:lnTo>
                  <a:pt x="171104" y="39887"/>
                </a:lnTo>
                <a:lnTo>
                  <a:pt x="173815" y="39887"/>
                </a:lnTo>
                <a:lnTo>
                  <a:pt x="175379" y="39887"/>
                </a:lnTo>
                <a:lnTo>
                  <a:pt x="178768" y="39887"/>
                </a:lnTo>
                <a:lnTo>
                  <a:pt x="183746" y="39887"/>
                </a:lnTo>
                <a:lnTo>
                  <a:pt x="188934" y="39887"/>
                </a:lnTo>
                <a:lnTo>
                  <a:pt x="192296" y="39887"/>
                </a:lnTo>
                <a:lnTo>
                  <a:pt x="196128" y="39887"/>
                </a:lnTo>
                <a:lnTo>
                  <a:pt x="197953" y="39887"/>
                </a:lnTo>
                <a:lnTo>
                  <a:pt x="206503" y="39600"/>
                </a:lnTo>
                <a:lnTo>
                  <a:pt x="208771" y="39600"/>
                </a:lnTo>
                <a:lnTo>
                  <a:pt x="210569" y="39600"/>
                </a:lnTo>
                <a:lnTo>
                  <a:pt x="215757" y="39600"/>
                </a:lnTo>
                <a:lnTo>
                  <a:pt x="217112" y="39600"/>
                </a:lnTo>
                <a:lnTo>
                  <a:pt x="223212" y="39600"/>
                </a:lnTo>
                <a:lnTo>
                  <a:pt x="223421" y="39600"/>
                </a:lnTo>
                <a:lnTo>
                  <a:pt x="225454" y="39600"/>
                </a:lnTo>
                <a:lnTo>
                  <a:pt x="231762" y="39600"/>
                </a:lnTo>
                <a:lnTo>
                  <a:pt x="235594" y="39600"/>
                </a:lnTo>
                <a:lnTo>
                  <a:pt x="235829" y="39600"/>
                </a:lnTo>
                <a:lnTo>
                  <a:pt x="238539" y="39600"/>
                </a:lnTo>
                <a:lnTo>
                  <a:pt x="240104" y="39600"/>
                </a:lnTo>
                <a:lnTo>
                  <a:pt x="240339" y="39600"/>
                </a:lnTo>
                <a:lnTo>
                  <a:pt x="242815" y="39600"/>
                </a:lnTo>
                <a:lnTo>
                  <a:pt x="244170" y="39600"/>
                </a:lnTo>
                <a:lnTo>
                  <a:pt x="244405" y="39600"/>
                </a:lnTo>
                <a:lnTo>
                  <a:pt x="244613" y="39600"/>
                </a:lnTo>
                <a:lnTo>
                  <a:pt x="251156" y="39600"/>
                </a:lnTo>
                <a:lnTo>
                  <a:pt x="252747" y="39600"/>
                </a:lnTo>
                <a:lnTo>
                  <a:pt x="259967" y="39600"/>
                </a:lnTo>
                <a:lnTo>
                  <a:pt x="260410" y="39600"/>
                </a:lnTo>
                <a:lnTo>
                  <a:pt x="263799" y="39600"/>
                </a:lnTo>
                <a:lnTo>
                  <a:pt x="265363" y="39600"/>
                </a:lnTo>
                <a:lnTo>
                  <a:pt x="265598" y="39600"/>
                </a:lnTo>
                <a:lnTo>
                  <a:pt x="267631" y="39600"/>
                </a:lnTo>
                <a:lnTo>
                  <a:pt x="270107" y="39600"/>
                </a:lnTo>
                <a:lnTo>
                  <a:pt x="273704" y="39887"/>
                </a:lnTo>
                <a:lnTo>
                  <a:pt x="277536" y="39887"/>
                </a:lnTo>
                <a:lnTo>
                  <a:pt x="278214" y="39887"/>
                </a:lnTo>
                <a:lnTo>
                  <a:pt x="286582" y="39887"/>
                </a:lnTo>
                <a:lnTo>
                  <a:pt x="288380" y="39887"/>
                </a:lnTo>
                <a:lnTo>
                  <a:pt x="290414" y="39887"/>
                </a:lnTo>
                <a:lnTo>
                  <a:pt x="290856" y="39887"/>
                </a:lnTo>
                <a:lnTo>
                  <a:pt x="291769" y="39887"/>
                </a:lnTo>
                <a:lnTo>
                  <a:pt x="292655" y="39887"/>
                </a:lnTo>
                <a:lnTo>
                  <a:pt x="300788" y="39887"/>
                </a:lnTo>
                <a:lnTo>
                  <a:pt x="303030" y="39887"/>
                </a:lnTo>
                <a:lnTo>
                  <a:pt x="312961" y="39600"/>
                </a:lnTo>
                <a:lnTo>
                  <a:pt x="315881" y="39600"/>
                </a:lnTo>
                <a:lnTo>
                  <a:pt x="327168" y="39600"/>
                </a:lnTo>
                <a:lnTo>
                  <a:pt x="327377" y="39600"/>
                </a:lnTo>
                <a:lnTo>
                  <a:pt x="330322" y="39600"/>
                </a:lnTo>
                <a:lnTo>
                  <a:pt x="332564" y="39600"/>
                </a:lnTo>
                <a:lnTo>
                  <a:pt x="334388" y="39600"/>
                </a:lnTo>
                <a:lnTo>
                  <a:pt x="335510" y="39600"/>
                </a:lnTo>
                <a:lnTo>
                  <a:pt x="346093" y="39600"/>
                </a:lnTo>
                <a:lnTo>
                  <a:pt x="347683" y="39600"/>
                </a:lnTo>
                <a:lnTo>
                  <a:pt x="350394" y="39600"/>
                </a:lnTo>
                <a:lnTo>
                  <a:pt x="358058" y="39600"/>
                </a:lnTo>
                <a:lnTo>
                  <a:pt x="360325" y="39600"/>
                </a:lnTo>
                <a:lnTo>
                  <a:pt x="366399" y="39600"/>
                </a:lnTo>
                <a:lnTo>
                  <a:pt x="368432" y="39600"/>
                </a:lnTo>
                <a:lnTo>
                  <a:pt x="369553" y="39600"/>
                </a:lnTo>
                <a:lnTo>
                  <a:pt x="372942" y="39600"/>
                </a:lnTo>
                <a:lnTo>
                  <a:pt x="375184" y="39600"/>
                </a:lnTo>
                <a:lnTo>
                  <a:pt x="376331" y="39600"/>
                </a:lnTo>
                <a:lnTo>
                  <a:pt x="381049" y="39600"/>
                </a:lnTo>
                <a:lnTo>
                  <a:pt x="381283" y="39600"/>
                </a:lnTo>
                <a:lnTo>
                  <a:pt x="385793" y="39287"/>
                </a:lnTo>
                <a:lnTo>
                  <a:pt x="388270" y="39287"/>
                </a:lnTo>
                <a:lnTo>
                  <a:pt x="388739" y="39287"/>
                </a:lnTo>
                <a:lnTo>
                  <a:pt x="389859" y="39287"/>
                </a:lnTo>
                <a:lnTo>
                  <a:pt x="390537" y="39287"/>
                </a:lnTo>
                <a:lnTo>
                  <a:pt x="392779" y="39287"/>
                </a:lnTo>
                <a:lnTo>
                  <a:pt x="399765" y="39287"/>
                </a:lnTo>
                <a:lnTo>
                  <a:pt x="400443" y="39287"/>
                </a:lnTo>
                <a:lnTo>
                  <a:pt x="402033" y="39287"/>
                </a:lnTo>
                <a:lnTo>
                  <a:pt x="404952" y="39287"/>
                </a:lnTo>
                <a:lnTo>
                  <a:pt x="409253" y="39287"/>
                </a:lnTo>
                <a:lnTo>
                  <a:pt x="409462" y="39287"/>
                </a:lnTo>
                <a:lnTo>
                  <a:pt x="411287" y="39287"/>
                </a:lnTo>
                <a:lnTo>
                  <a:pt x="411495" y="39287"/>
                </a:lnTo>
                <a:lnTo>
                  <a:pt x="413998" y="39287"/>
                </a:lnTo>
                <a:lnTo>
                  <a:pt x="414441" y="39287"/>
                </a:lnTo>
                <a:lnTo>
                  <a:pt x="421192" y="39600"/>
                </a:lnTo>
                <a:lnTo>
                  <a:pt x="430003" y="39600"/>
                </a:lnTo>
                <a:lnTo>
                  <a:pt x="430889" y="39600"/>
                </a:lnTo>
                <a:lnTo>
                  <a:pt x="432480" y="39600"/>
                </a:lnTo>
                <a:lnTo>
                  <a:pt x="432714" y="39600"/>
                </a:lnTo>
                <a:lnTo>
                  <a:pt x="433600" y="39600"/>
                </a:lnTo>
                <a:lnTo>
                  <a:pt x="434956" y="39600"/>
                </a:lnTo>
                <a:lnTo>
                  <a:pt x="439022" y="39600"/>
                </a:lnTo>
                <a:lnTo>
                  <a:pt x="439231" y="39600"/>
                </a:lnTo>
                <a:lnTo>
                  <a:pt x="439908" y="39600"/>
                </a:lnTo>
                <a:lnTo>
                  <a:pt x="440378" y="39600"/>
                </a:lnTo>
                <a:lnTo>
                  <a:pt x="449162" y="39887"/>
                </a:lnTo>
                <a:lnTo>
                  <a:pt x="452551" y="39887"/>
                </a:lnTo>
                <a:lnTo>
                  <a:pt x="453229" y="39887"/>
                </a:lnTo>
                <a:lnTo>
                  <a:pt x="458416" y="39887"/>
                </a:lnTo>
                <a:lnTo>
                  <a:pt x="460450" y="39887"/>
                </a:lnTo>
                <a:lnTo>
                  <a:pt x="461805" y="39887"/>
                </a:lnTo>
                <a:lnTo>
                  <a:pt x="468113" y="39887"/>
                </a:lnTo>
                <a:lnTo>
                  <a:pt x="474656" y="39887"/>
                </a:lnTo>
                <a:lnTo>
                  <a:pt x="476220" y="39600"/>
                </a:lnTo>
                <a:lnTo>
                  <a:pt x="477132" y="39600"/>
                </a:lnTo>
                <a:lnTo>
                  <a:pt x="478488" y="39887"/>
                </a:lnTo>
                <a:lnTo>
                  <a:pt x="478931" y="39887"/>
                </a:lnTo>
                <a:lnTo>
                  <a:pt x="483884" y="39887"/>
                </a:lnTo>
                <a:lnTo>
                  <a:pt x="491105" y="39600"/>
                </a:lnTo>
                <a:lnTo>
                  <a:pt x="491574" y="39600"/>
                </a:lnTo>
                <a:lnTo>
                  <a:pt x="492225" y="39600"/>
                </a:lnTo>
                <a:lnTo>
                  <a:pt x="492694" y="39600"/>
                </a:lnTo>
                <a:lnTo>
                  <a:pt x="494936" y="39600"/>
                </a:lnTo>
                <a:lnTo>
                  <a:pt x="502391" y="39887"/>
                </a:lnTo>
                <a:lnTo>
                  <a:pt x="504424" y="39887"/>
                </a:lnTo>
                <a:lnTo>
                  <a:pt x="515008" y="39887"/>
                </a:lnTo>
                <a:lnTo>
                  <a:pt x="516155" y="39887"/>
                </a:lnTo>
                <a:lnTo>
                  <a:pt x="518397" y="39887"/>
                </a:lnTo>
                <a:lnTo>
                  <a:pt x="527859" y="39887"/>
                </a:lnTo>
                <a:lnTo>
                  <a:pt x="532603" y="39600"/>
                </a:lnTo>
                <a:lnTo>
                  <a:pt x="532838" y="39600"/>
                </a:lnTo>
                <a:lnTo>
                  <a:pt x="533046" y="39600"/>
                </a:lnTo>
                <a:lnTo>
                  <a:pt x="538911" y="39600"/>
                </a:lnTo>
                <a:lnTo>
                  <a:pt x="540502" y="39600"/>
                </a:lnTo>
                <a:lnTo>
                  <a:pt x="546367" y="39600"/>
                </a:lnTo>
                <a:lnTo>
                  <a:pt x="546576" y="39600"/>
                </a:lnTo>
                <a:lnTo>
                  <a:pt x="547045" y="39600"/>
                </a:lnTo>
                <a:lnTo>
                  <a:pt x="551554" y="39600"/>
                </a:lnTo>
                <a:lnTo>
                  <a:pt x="551997" y="39600"/>
                </a:lnTo>
                <a:lnTo>
                  <a:pt x="559896" y="39600"/>
                </a:lnTo>
                <a:lnTo>
                  <a:pt x="560573" y="39887"/>
                </a:lnTo>
                <a:lnTo>
                  <a:pt x="561251" y="40200"/>
                </a:lnTo>
                <a:lnTo>
                  <a:pt x="561694" y="40513"/>
                </a:lnTo>
                <a:lnTo>
                  <a:pt x="561929" y="40513"/>
                </a:lnTo>
                <a:lnTo>
                  <a:pt x="562372" y="41399"/>
                </a:lnTo>
                <a:lnTo>
                  <a:pt x="562138" y="41712"/>
                </a:lnTo>
                <a:lnTo>
                  <a:pt x="561694" y="43226"/>
                </a:lnTo>
                <a:lnTo>
                  <a:pt x="561694" y="43539"/>
                </a:lnTo>
                <a:lnTo>
                  <a:pt x="562138" y="43852"/>
                </a:lnTo>
                <a:lnTo>
                  <a:pt x="562372" y="43852"/>
                </a:lnTo>
                <a:lnTo>
                  <a:pt x="562607" y="43852"/>
                </a:lnTo>
                <a:lnTo>
                  <a:pt x="563284" y="44139"/>
                </a:lnTo>
                <a:lnTo>
                  <a:pt x="563962" y="45052"/>
                </a:lnTo>
                <a:lnTo>
                  <a:pt x="564171" y="45365"/>
                </a:lnTo>
                <a:lnTo>
                  <a:pt x="564405" y="46277"/>
                </a:lnTo>
                <a:lnTo>
                  <a:pt x="564849" y="46878"/>
                </a:lnTo>
                <a:lnTo>
                  <a:pt x="565318" y="47191"/>
                </a:lnTo>
                <a:lnTo>
                  <a:pt x="565969" y="47191"/>
                </a:lnTo>
                <a:lnTo>
                  <a:pt x="566204" y="47191"/>
                </a:lnTo>
                <a:lnTo>
                  <a:pt x="566204" y="46565"/>
                </a:lnTo>
                <a:lnTo>
                  <a:pt x="566204" y="46277"/>
                </a:lnTo>
                <a:lnTo>
                  <a:pt x="566438" y="46277"/>
                </a:lnTo>
                <a:lnTo>
                  <a:pt x="566647" y="46277"/>
                </a:lnTo>
                <a:lnTo>
                  <a:pt x="567116" y="46277"/>
                </a:lnTo>
                <a:lnTo>
                  <a:pt x="567325" y="46565"/>
                </a:lnTo>
                <a:lnTo>
                  <a:pt x="567325" y="47191"/>
                </a:lnTo>
                <a:lnTo>
                  <a:pt x="567325" y="47478"/>
                </a:lnTo>
                <a:lnTo>
                  <a:pt x="567559" y="47791"/>
                </a:lnTo>
                <a:lnTo>
                  <a:pt x="568680" y="48391"/>
                </a:lnTo>
                <a:lnTo>
                  <a:pt x="568915" y="49304"/>
                </a:lnTo>
                <a:lnTo>
                  <a:pt x="568915" y="50216"/>
                </a:lnTo>
                <a:lnTo>
                  <a:pt x="568915" y="50816"/>
                </a:lnTo>
                <a:lnTo>
                  <a:pt x="568915" y="51417"/>
                </a:lnTo>
                <a:lnTo>
                  <a:pt x="569592" y="52643"/>
                </a:lnTo>
                <a:lnTo>
                  <a:pt x="569827" y="53242"/>
                </a:lnTo>
                <a:lnTo>
                  <a:pt x="569827" y="53842"/>
                </a:lnTo>
                <a:lnTo>
                  <a:pt x="569358" y="54468"/>
                </a:lnTo>
                <a:lnTo>
                  <a:pt x="569358" y="55068"/>
                </a:lnTo>
                <a:lnTo>
                  <a:pt x="569358" y="55982"/>
                </a:lnTo>
                <a:lnTo>
                  <a:pt x="569827" y="56269"/>
                </a:lnTo>
                <a:lnTo>
                  <a:pt x="570270" y="56269"/>
                </a:lnTo>
                <a:lnTo>
                  <a:pt x="570714" y="56582"/>
                </a:lnTo>
                <a:lnTo>
                  <a:pt x="570948" y="57494"/>
                </a:lnTo>
                <a:lnTo>
                  <a:pt x="570948" y="57781"/>
                </a:lnTo>
                <a:lnTo>
                  <a:pt x="570479" y="58094"/>
                </a:lnTo>
                <a:lnTo>
                  <a:pt x="570270" y="58407"/>
                </a:lnTo>
                <a:lnTo>
                  <a:pt x="570270" y="58694"/>
                </a:lnTo>
                <a:lnTo>
                  <a:pt x="570479" y="59007"/>
                </a:lnTo>
                <a:lnTo>
                  <a:pt x="570714" y="59320"/>
                </a:lnTo>
                <a:lnTo>
                  <a:pt x="570948" y="59608"/>
                </a:lnTo>
                <a:lnTo>
                  <a:pt x="571626" y="59608"/>
                </a:lnTo>
                <a:lnTo>
                  <a:pt x="572069" y="59608"/>
                </a:lnTo>
                <a:lnTo>
                  <a:pt x="572512" y="59007"/>
                </a:lnTo>
                <a:lnTo>
                  <a:pt x="572747" y="59007"/>
                </a:lnTo>
                <a:lnTo>
                  <a:pt x="572981" y="59320"/>
                </a:lnTo>
                <a:lnTo>
                  <a:pt x="573424" y="59921"/>
                </a:lnTo>
                <a:lnTo>
                  <a:pt x="573868" y="60208"/>
                </a:lnTo>
                <a:lnTo>
                  <a:pt x="574337" y="60521"/>
                </a:lnTo>
                <a:lnTo>
                  <a:pt x="574546" y="60521"/>
                </a:lnTo>
                <a:lnTo>
                  <a:pt x="575015" y="59921"/>
                </a:lnTo>
                <a:lnTo>
                  <a:pt x="575666" y="59007"/>
                </a:lnTo>
                <a:lnTo>
                  <a:pt x="576135" y="58694"/>
                </a:lnTo>
                <a:lnTo>
                  <a:pt x="576813" y="58694"/>
                </a:lnTo>
                <a:lnTo>
                  <a:pt x="577491" y="58694"/>
                </a:lnTo>
                <a:lnTo>
                  <a:pt x="577700" y="59007"/>
                </a:lnTo>
                <a:lnTo>
                  <a:pt x="578169" y="59320"/>
                </a:lnTo>
                <a:lnTo>
                  <a:pt x="578169" y="59608"/>
                </a:lnTo>
                <a:lnTo>
                  <a:pt x="578377" y="59921"/>
                </a:lnTo>
                <a:lnTo>
                  <a:pt x="578612" y="59921"/>
                </a:lnTo>
                <a:lnTo>
                  <a:pt x="578846" y="59921"/>
                </a:lnTo>
                <a:lnTo>
                  <a:pt x="579055" y="59608"/>
                </a:lnTo>
                <a:lnTo>
                  <a:pt x="579289" y="59320"/>
                </a:lnTo>
                <a:lnTo>
                  <a:pt x="579524" y="58694"/>
                </a:lnTo>
                <a:lnTo>
                  <a:pt x="579733" y="58094"/>
                </a:lnTo>
                <a:lnTo>
                  <a:pt x="579967" y="58094"/>
                </a:lnTo>
                <a:lnTo>
                  <a:pt x="580411" y="58407"/>
                </a:lnTo>
                <a:lnTo>
                  <a:pt x="580645" y="58407"/>
                </a:lnTo>
                <a:lnTo>
                  <a:pt x="580645" y="59007"/>
                </a:lnTo>
                <a:lnTo>
                  <a:pt x="580645" y="60208"/>
                </a:lnTo>
                <a:lnTo>
                  <a:pt x="580854" y="60834"/>
                </a:lnTo>
                <a:lnTo>
                  <a:pt x="581088" y="61120"/>
                </a:lnTo>
                <a:lnTo>
                  <a:pt x="581323" y="61433"/>
                </a:lnTo>
                <a:lnTo>
                  <a:pt x="582000" y="61720"/>
                </a:lnTo>
                <a:lnTo>
                  <a:pt x="582209" y="61720"/>
                </a:lnTo>
                <a:lnTo>
                  <a:pt x="582887" y="61433"/>
                </a:lnTo>
                <a:lnTo>
                  <a:pt x="583356" y="61120"/>
                </a:lnTo>
                <a:lnTo>
                  <a:pt x="583565" y="61120"/>
                </a:lnTo>
                <a:lnTo>
                  <a:pt x="584711" y="62033"/>
                </a:lnTo>
                <a:lnTo>
                  <a:pt x="584920" y="62346"/>
                </a:lnTo>
                <a:lnTo>
                  <a:pt x="586041" y="62033"/>
                </a:lnTo>
                <a:lnTo>
                  <a:pt x="586276" y="62346"/>
                </a:lnTo>
                <a:lnTo>
                  <a:pt x="586510" y="62346"/>
                </a:lnTo>
                <a:lnTo>
                  <a:pt x="586510" y="62946"/>
                </a:lnTo>
                <a:lnTo>
                  <a:pt x="586510" y="63546"/>
                </a:lnTo>
                <a:lnTo>
                  <a:pt x="586510" y="64459"/>
                </a:lnTo>
                <a:lnTo>
                  <a:pt x="586510" y="64773"/>
                </a:lnTo>
                <a:lnTo>
                  <a:pt x="586510" y="65059"/>
                </a:lnTo>
                <a:lnTo>
                  <a:pt x="586510" y="65372"/>
                </a:lnTo>
                <a:lnTo>
                  <a:pt x="588074" y="65972"/>
                </a:lnTo>
                <a:lnTo>
                  <a:pt x="588752" y="66885"/>
                </a:lnTo>
                <a:lnTo>
                  <a:pt x="589221" y="67172"/>
                </a:lnTo>
                <a:lnTo>
                  <a:pt x="589665" y="67172"/>
                </a:lnTo>
                <a:lnTo>
                  <a:pt x="590342" y="66572"/>
                </a:lnTo>
                <a:lnTo>
                  <a:pt x="590785" y="66572"/>
                </a:lnTo>
                <a:lnTo>
                  <a:pt x="591020" y="66885"/>
                </a:lnTo>
                <a:lnTo>
                  <a:pt x="591020" y="67485"/>
                </a:lnTo>
                <a:lnTo>
                  <a:pt x="590785" y="68085"/>
                </a:lnTo>
                <a:lnTo>
                  <a:pt x="590785" y="68398"/>
                </a:lnTo>
                <a:lnTo>
                  <a:pt x="590551" y="68998"/>
                </a:lnTo>
                <a:lnTo>
                  <a:pt x="590342" y="68998"/>
                </a:lnTo>
                <a:lnTo>
                  <a:pt x="590108" y="69311"/>
                </a:lnTo>
                <a:lnTo>
                  <a:pt x="589221" y="68998"/>
                </a:lnTo>
                <a:lnTo>
                  <a:pt x="588752" y="69311"/>
                </a:lnTo>
                <a:lnTo>
                  <a:pt x="587866" y="70511"/>
                </a:lnTo>
                <a:lnTo>
                  <a:pt x="587866" y="70824"/>
                </a:lnTo>
                <a:lnTo>
                  <a:pt x="587631" y="71424"/>
                </a:lnTo>
                <a:lnTo>
                  <a:pt x="587631" y="71711"/>
                </a:lnTo>
                <a:lnTo>
                  <a:pt x="587631" y="72624"/>
                </a:lnTo>
                <a:lnTo>
                  <a:pt x="587631" y="72937"/>
                </a:lnTo>
                <a:lnTo>
                  <a:pt x="587866" y="73224"/>
                </a:lnTo>
                <a:lnTo>
                  <a:pt x="588543" y="73224"/>
                </a:lnTo>
                <a:lnTo>
                  <a:pt x="588752" y="73224"/>
                </a:lnTo>
                <a:lnTo>
                  <a:pt x="590342" y="72937"/>
                </a:lnTo>
                <a:lnTo>
                  <a:pt x="590551" y="72937"/>
                </a:lnTo>
                <a:lnTo>
                  <a:pt x="590785" y="72937"/>
                </a:lnTo>
                <a:lnTo>
                  <a:pt x="591020" y="73224"/>
                </a:lnTo>
                <a:lnTo>
                  <a:pt x="591463" y="73537"/>
                </a:lnTo>
                <a:lnTo>
                  <a:pt x="591906" y="73537"/>
                </a:lnTo>
                <a:lnTo>
                  <a:pt x="592375" y="73850"/>
                </a:lnTo>
                <a:lnTo>
                  <a:pt x="592819" y="75050"/>
                </a:lnTo>
                <a:lnTo>
                  <a:pt x="593053" y="75650"/>
                </a:lnTo>
                <a:lnTo>
                  <a:pt x="593262" y="76876"/>
                </a:lnTo>
                <a:lnTo>
                  <a:pt x="593053" y="78076"/>
                </a:lnTo>
                <a:lnTo>
                  <a:pt x="593053" y="78989"/>
                </a:lnTo>
                <a:lnTo>
                  <a:pt x="593053" y="79276"/>
                </a:lnTo>
                <a:lnTo>
                  <a:pt x="593496" y="81102"/>
                </a:lnTo>
                <a:lnTo>
                  <a:pt x="593496" y="81415"/>
                </a:lnTo>
                <a:lnTo>
                  <a:pt x="593262" y="81702"/>
                </a:lnTo>
                <a:lnTo>
                  <a:pt x="592141" y="81415"/>
                </a:lnTo>
                <a:lnTo>
                  <a:pt x="591697" y="81415"/>
                </a:lnTo>
                <a:lnTo>
                  <a:pt x="591463" y="81702"/>
                </a:lnTo>
                <a:lnTo>
                  <a:pt x="591463" y="82015"/>
                </a:lnTo>
                <a:lnTo>
                  <a:pt x="591697" y="82615"/>
                </a:lnTo>
                <a:lnTo>
                  <a:pt x="592375" y="83215"/>
                </a:lnTo>
                <a:lnTo>
                  <a:pt x="592819" y="83815"/>
                </a:lnTo>
                <a:lnTo>
                  <a:pt x="593262" y="85041"/>
                </a:lnTo>
                <a:lnTo>
                  <a:pt x="593262" y="85928"/>
                </a:lnTo>
                <a:lnTo>
                  <a:pt x="593262" y="86241"/>
                </a:lnTo>
                <a:lnTo>
                  <a:pt x="593262" y="86528"/>
                </a:lnTo>
                <a:lnTo>
                  <a:pt x="592584" y="87154"/>
                </a:lnTo>
                <a:lnTo>
                  <a:pt x="592375" y="87441"/>
                </a:lnTo>
                <a:lnTo>
                  <a:pt x="592584" y="87754"/>
                </a:lnTo>
                <a:lnTo>
                  <a:pt x="593053" y="88041"/>
                </a:lnTo>
                <a:lnTo>
                  <a:pt x="593496" y="88667"/>
                </a:lnTo>
                <a:lnTo>
                  <a:pt x="593496" y="89554"/>
                </a:lnTo>
                <a:lnTo>
                  <a:pt x="593496" y="90467"/>
                </a:lnTo>
                <a:lnTo>
                  <a:pt x="593496" y="91667"/>
                </a:lnTo>
                <a:lnTo>
                  <a:pt x="593496" y="92893"/>
                </a:lnTo>
                <a:lnTo>
                  <a:pt x="593731" y="93180"/>
                </a:lnTo>
                <a:lnTo>
                  <a:pt x="594174" y="94406"/>
                </a:lnTo>
                <a:lnTo>
                  <a:pt x="594174" y="95293"/>
                </a:lnTo>
                <a:lnTo>
                  <a:pt x="593939" y="95606"/>
                </a:lnTo>
                <a:lnTo>
                  <a:pt x="593731" y="95606"/>
                </a:lnTo>
                <a:lnTo>
                  <a:pt x="593262" y="95293"/>
                </a:lnTo>
                <a:lnTo>
                  <a:pt x="593053" y="95006"/>
                </a:lnTo>
                <a:lnTo>
                  <a:pt x="592375" y="95293"/>
                </a:lnTo>
                <a:lnTo>
                  <a:pt x="592141" y="95293"/>
                </a:lnTo>
                <a:lnTo>
                  <a:pt x="592141" y="95606"/>
                </a:lnTo>
                <a:lnTo>
                  <a:pt x="592375" y="95893"/>
                </a:lnTo>
                <a:lnTo>
                  <a:pt x="592375" y="96206"/>
                </a:lnTo>
                <a:lnTo>
                  <a:pt x="592141" y="96519"/>
                </a:lnTo>
                <a:lnTo>
                  <a:pt x="591463" y="96206"/>
                </a:lnTo>
                <a:lnTo>
                  <a:pt x="591228" y="96519"/>
                </a:lnTo>
                <a:lnTo>
                  <a:pt x="591020" y="96519"/>
                </a:lnTo>
                <a:lnTo>
                  <a:pt x="590785" y="96806"/>
                </a:lnTo>
                <a:lnTo>
                  <a:pt x="590785" y="97119"/>
                </a:lnTo>
                <a:lnTo>
                  <a:pt x="591228" y="97719"/>
                </a:lnTo>
                <a:lnTo>
                  <a:pt x="591697" y="98006"/>
                </a:lnTo>
                <a:lnTo>
                  <a:pt x="591906" y="98632"/>
                </a:lnTo>
                <a:lnTo>
                  <a:pt x="592375" y="98919"/>
                </a:lnTo>
                <a:lnTo>
                  <a:pt x="592375" y="99232"/>
                </a:lnTo>
                <a:lnTo>
                  <a:pt x="593053" y="99519"/>
                </a:lnTo>
                <a:lnTo>
                  <a:pt x="593731" y="100118"/>
                </a:lnTo>
                <a:lnTo>
                  <a:pt x="594174" y="101345"/>
                </a:lnTo>
                <a:lnTo>
                  <a:pt x="594408" y="102232"/>
                </a:lnTo>
                <a:lnTo>
                  <a:pt x="594852" y="102545"/>
                </a:lnTo>
                <a:lnTo>
                  <a:pt x="595295" y="102831"/>
                </a:lnTo>
                <a:lnTo>
                  <a:pt x="595738" y="102831"/>
                </a:lnTo>
                <a:lnTo>
                  <a:pt x="595973" y="103145"/>
                </a:lnTo>
                <a:lnTo>
                  <a:pt x="596885" y="104944"/>
                </a:lnTo>
                <a:lnTo>
                  <a:pt x="597093" y="105545"/>
                </a:lnTo>
                <a:lnTo>
                  <a:pt x="597093" y="105858"/>
                </a:lnTo>
                <a:lnTo>
                  <a:pt x="596885" y="106171"/>
                </a:lnTo>
                <a:lnTo>
                  <a:pt x="596416" y="106171"/>
                </a:lnTo>
                <a:lnTo>
                  <a:pt x="596208" y="106457"/>
                </a:lnTo>
                <a:lnTo>
                  <a:pt x="596208" y="106770"/>
                </a:lnTo>
                <a:lnTo>
                  <a:pt x="596208" y="107370"/>
                </a:lnTo>
                <a:lnTo>
                  <a:pt x="596416" y="107370"/>
                </a:lnTo>
                <a:lnTo>
                  <a:pt x="597093" y="107657"/>
                </a:lnTo>
                <a:lnTo>
                  <a:pt x="597328" y="107657"/>
                </a:lnTo>
                <a:lnTo>
                  <a:pt x="597771" y="108257"/>
                </a:lnTo>
                <a:lnTo>
                  <a:pt x="598449" y="108883"/>
                </a:lnTo>
                <a:lnTo>
                  <a:pt x="598684" y="109170"/>
                </a:lnTo>
                <a:lnTo>
                  <a:pt x="598684" y="109483"/>
                </a:lnTo>
                <a:lnTo>
                  <a:pt x="598684" y="109770"/>
                </a:lnTo>
                <a:lnTo>
                  <a:pt x="598684" y="110083"/>
                </a:lnTo>
                <a:lnTo>
                  <a:pt x="598449" y="110683"/>
                </a:lnTo>
                <a:lnTo>
                  <a:pt x="598449" y="110970"/>
                </a:lnTo>
                <a:lnTo>
                  <a:pt x="598449" y="111283"/>
                </a:lnTo>
                <a:lnTo>
                  <a:pt x="598684" y="111283"/>
                </a:lnTo>
                <a:lnTo>
                  <a:pt x="598918" y="111283"/>
                </a:lnTo>
                <a:lnTo>
                  <a:pt x="599596" y="110970"/>
                </a:lnTo>
                <a:lnTo>
                  <a:pt x="600247" y="110970"/>
                </a:lnTo>
                <a:lnTo>
                  <a:pt x="600482" y="111283"/>
                </a:lnTo>
                <a:lnTo>
                  <a:pt x="600717" y="111596"/>
                </a:lnTo>
                <a:lnTo>
                  <a:pt x="600717" y="112196"/>
                </a:lnTo>
                <a:lnTo>
                  <a:pt x="600717" y="112483"/>
                </a:lnTo>
                <a:lnTo>
                  <a:pt x="600717" y="112796"/>
                </a:lnTo>
                <a:lnTo>
                  <a:pt x="600482" y="113996"/>
                </a:lnTo>
                <a:lnTo>
                  <a:pt x="600482" y="114309"/>
                </a:lnTo>
                <a:lnTo>
                  <a:pt x="600482" y="114596"/>
                </a:lnTo>
                <a:lnTo>
                  <a:pt x="600482" y="114909"/>
                </a:lnTo>
                <a:lnTo>
                  <a:pt x="600717" y="115196"/>
                </a:lnTo>
                <a:lnTo>
                  <a:pt x="600925" y="115196"/>
                </a:lnTo>
                <a:lnTo>
                  <a:pt x="602073" y="115509"/>
                </a:lnTo>
                <a:lnTo>
                  <a:pt x="602516" y="115509"/>
                </a:lnTo>
                <a:lnTo>
                  <a:pt x="603428" y="115796"/>
                </a:lnTo>
                <a:lnTo>
                  <a:pt x="603636" y="115796"/>
                </a:lnTo>
                <a:lnTo>
                  <a:pt x="604549" y="115196"/>
                </a:lnTo>
                <a:lnTo>
                  <a:pt x="604757" y="114596"/>
                </a:lnTo>
                <a:lnTo>
                  <a:pt x="605227" y="114596"/>
                </a:lnTo>
                <a:lnTo>
                  <a:pt x="606113" y="114909"/>
                </a:lnTo>
                <a:lnTo>
                  <a:pt x="606790" y="115509"/>
                </a:lnTo>
                <a:lnTo>
                  <a:pt x="607025" y="115509"/>
                </a:lnTo>
                <a:lnTo>
                  <a:pt x="607260" y="115509"/>
                </a:lnTo>
                <a:lnTo>
                  <a:pt x="607938" y="115509"/>
                </a:lnTo>
                <a:lnTo>
                  <a:pt x="608381" y="115796"/>
                </a:lnTo>
                <a:lnTo>
                  <a:pt x="608824" y="116396"/>
                </a:lnTo>
                <a:lnTo>
                  <a:pt x="608824" y="116996"/>
                </a:lnTo>
                <a:lnTo>
                  <a:pt x="608824" y="117309"/>
                </a:lnTo>
                <a:lnTo>
                  <a:pt x="609058" y="117909"/>
                </a:lnTo>
                <a:lnTo>
                  <a:pt x="609293" y="118222"/>
                </a:lnTo>
                <a:lnTo>
                  <a:pt x="610179" y="118509"/>
                </a:lnTo>
                <a:lnTo>
                  <a:pt x="610622" y="118509"/>
                </a:lnTo>
                <a:lnTo>
                  <a:pt x="610857" y="118822"/>
                </a:lnTo>
                <a:lnTo>
                  <a:pt x="610857" y="119109"/>
                </a:lnTo>
                <a:lnTo>
                  <a:pt x="610857" y="119422"/>
                </a:lnTo>
                <a:lnTo>
                  <a:pt x="610179" y="120022"/>
                </a:lnTo>
                <a:lnTo>
                  <a:pt x="610179" y="120622"/>
                </a:lnTo>
                <a:lnTo>
                  <a:pt x="610179" y="120935"/>
                </a:lnTo>
                <a:lnTo>
                  <a:pt x="610414" y="121222"/>
                </a:lnTo>
                <a:lnTo>
                  <a:pt x="610857" y="121222"/>
                </a:lnTo>
                <a:lnTo>
                  <a:pt x="612212" y="120935"/>
                </a:lnTo>
                <a:lnTo>
                  <a:pt x="613568" y="120309"/>
                </a:lnTo>
                <a:lnTo>
                  <a:pt x="614246" y="120309"/>
                </a:lnTo>
                <a:lnTo>
                  <a:pt x="614689" y="120622"/>
                </a:lnTo>
                <a:lnTo>
                  <a:pt x="615366" y="120935"/>
                </a:lnTo>
                <a:lnTo>
                  <a:pt x="615601" y="121222"/>
                </a:lnTo>
                <a:lnTo>
                  <a:pt x="616487" y="122135"/>
                </a:lnTo>
                <a:lnTo>
                  <a:pt x="616722" y="122422"/>
                </a:lnTo>
                <a:lnTo>
                  <a:pt x="617165" y="122422"/>
                </a:lnTo>
                <a:lnTo>
                  <a:pt x="617400" y="122422"/>
                </a:lnTo>
                <a:lnTo>
                  <a:pt x="617843" y="122135"/>
                </a:lnTo>
                <a:lnTo>
                  <a:pt x="618078" y="121535"/>
                </a:lnTo>
                <a:lnTo>
                  <a:pt x="618521" y="121222"/>
                </a:lnTo>
                <a:lnTo>
                  <a:pt x="618521" y="120935"/>
                </a:lnTo>
                <a:lnTo>
                  <a:pt x="618755" y="120935"/>
                </a:lnTo>
                <a:lnTo>
                  <a:pt x="619198" y="120622"/>
                </a:lnTo>
                <a:lnTo>
                  <a:pt x="619642" y="120622"/>
                </a:lnTo>
                <a:lnTo>
                  <a:pt x="619876" y="120622"/>
                </a:lnTo>
                <a:lnTo>
                  <a:pt x="620320" y="121222"/>
                </a:lnTo>
                <a:lnTo>
                  <a:pt x="620554" y="121535"/>
                </a:lnTo>
                <a:lnTo>
                  <a:pt x="620554" y="122135"/>
                </a:lnTo>
                <a:lnTo>
                  <a:pt x="620997" y="123335"/>
                </a:lnTo>
                <a:lnTo>
                  <a:pt x="621232" y="123622"/>
                </a:lnTo>
                <a:lnTo>
                  <a:pt x="621675" y="123622"/>
                </a:lnTo>
                <a:lnTo>
                  <a:pt x="622352" y="123622"/>
                </a:lnTo>
                <a:lnTo>
                  <a:pt x="623030" y="123022"/>
                </a:lnTo>
                <a:lnTo>
                  <a:pt x="623500" y="123022"/>
                </a:lnTo>
                <a:lnTo>
                  <a:pt x="623708" y="123022"/>
                </a:lnTo>
                <a:lnTo>
                  <a:pt x="624620" y="123335"/>
                </a:lnTo>
                <a:lnTo>
                  <a:pt x="625063" y="123335"/>
                </a:lnTo>
                <a:lnTo>
                  <a:pt x="625507" y="123022"/>
                </a:lnTo>
                <a:lnTo>
                  <a:pt x="625976" y="122735"/>
                </a:lnTo>
                <a:lnTo>
                  <a:pt x="626654" y="122422"/>
                </a:lnTo>
                <a:lnTo>
                  <a:pt x="626862" y="122422"/>
                </a:lnTo>
                <a:lnTo>
                  <a:pt x="627332" y="122422"/>
                </a:lnTo>
                <a:lnTo>
                  <a:pt x="627540" y="122422"/>
                </a:lnTo>
                <a:lnTo>
                  <a:pt x="627540" y="122735"/>
                </a:lnTo>
                <a:lnTo>
                  <a:pt x="627540" y="123022"/>
                </a:lnTo>
                <a:lnTo>
                  <a:pt x="627540" y="123622"/>
                </a:lnTo>
                <a:lnTo>
                  <a:pt x="627332" y="124848"/>
                </a:lnTo>
                <a:lnTo>
                  <a:pt x="626862" y="125135"/>
                </a:lnTo>
                <a:lnTo>
                  <a:pt x="626862" y="125735"/>
                </a:lnTo>
                <a:lnTo>
                  <a:pt x="626862" y="126048"/>
                </a:lnTo>
                <a:lnTo>
                  <a:pt x="627332" y="126648"/>
                </a:lnTo>
                <a:lnTo>
                  <a:pt x="627540" y="126935"/>
                </a:lnTo>
                <a:lnTo>
                  <a:pt x="627774" y="127248"/>
                </a:lnTo>
                <a:lnTo>
                  <a:pt x="628217" y="127535"/>
                </a:lnTo>
                <a:lnTo>
                  <a:pt x="629130" y="127535"/>
                </a:lnTo>
                <a:lnTo>
                  <a:pt x="629573" y="127848"/>
                </a:lnTo>
                <a:lnTo>
                  <a:pt x="630017" y="128135"/>
                </a:lnTo>
                <a:lnTo>
                  <a:pt x="630017" y="128448"/>
                </a:lnTo>
                <a:lnTo>
                  <a:pt x="630251" y="129361"/>
                </a:lnTo>
                <a:lnTo>
                  <a:pt x="630486" y="129961"/>
                </a:lnTo>
                <a:lnTo>
                  <a:pt x="630694" y="130248"/>
                </a:lnTo>
                <a:lnTo>
                  <a:pt x="631163" y="130248"/>
                </a:lnTo>
                <a:lnTo>
                  <a:pt x="631841" y="130848"/>
                </a:lnTo>
                <a:lnTo>
                  <a:pt x="632050" y="131161"/>
                </a:lnTo>
                <a:lnTo>
                  <a:pt x="632284" y="131447"/>
                </a:lnTo>
                <a:lnTo>
                  <a:pt x="632519" y="132047"/>
                </a:lnTo>
                <a:lnTo>
                  <a:pt x="632519" y="132360"/>
                </a:lnTo>
                <a:lnTo>
                  <a:pt x="632284" y="132648"/>
                </a:lnTo>
                <a:lnTo>
                  <a:pt x="631841" y="132961"/>
                </a:lnTo>
                <a:lnTo>
                  <a:pt x="632050" y="132961"/>
                </a:lnTo>
                <a:lnTo>
                  <a:pt x="631372" y="133248"/>
                </a:lnTo>
                <a:lnTo>
                  <a:pt x="630929" y="133561"/>
                </a:lnTo>
                <a:lnTo>
                  <a:pt x="630486" y="133561"/>
                </a:lnTo>
                <a:lnTo>
                  <a:pt x="629130" y="134447"/>
                </a:lnTo>
                <a:lnTo>
                  <a:pt x="628217" y="134447"/>
                </a:lnTo>
                <a:lnTo>
                  <a:pt x="627540" y="134447"/>
                </a:lnTo>
                <a:lnTo>
                  <a:pt x="625741" y="134447"/>
                </a:lnTo>
                <a:lnTo>
                  <a:pt x="625298" y="134760"/>
                </a:lnTo>
                <a:lnTo>
                  <a:pt x="624829" y="135360"/>
                </a:lnTo>
                <a:lnTo>
                  <a:pt x="624620" y="136560"/>
                </a:lnTo>
                <a:lnTo>
                  <a:pt x="624151" y="137160"/>
                </a:lnTo>
                <a:lnTo>
                  <a:pt x="623708" y="137473"/>
                </a:lnTo>
                <a:lnTo>
                  <a:pt x="623708" y="137760"/>
                </a:lnTo>
                <a:lnTo>
                  <a:pt x="623265" y="137760"/>
                </a:lnTo>
                <a:lnTo>
                  <a:pt x="622587" y="137760"/>
                </a:lnTo>
                <a:lnTo>
                  <a:pt x="621675" y="137760"/>
                </a:lnTo>
                <a:lnTo>
                  <a:pt x="621675" y="138073"/>
                </a:lnTo>
                <a:lnTo>
                  <a:pt x="621466" y="138073"/>
                </a:lnTo>
                <a:lnTo>
                  <a:pt x="620997" y="138360"/>
                </a:lnTo>
                <a:lnTo>
                  <a:pt x="620997" y="138673"/>
                </a:lnTo>
                <a:lnTo>
                  <a:pt x="621466" y="139273"/>
                </a:lnTo>
                <a:lnTo>
                  <a:pt x="621466" y="139560"/>
                </a:lnTo>
                <a:lnTo>
                  <a:pt x="619876" y="140760"/>
                </a:lnTo>
                <a:lnTo>
                  <a:pt x="619198" y="141360"/>
                </a:lnTo>
                <a:lnTo>
                  <a:pt x="618990" y="141673"/>
                </a:lnTo>
                <a:lnTo>
                  <a:pt x="618312" y="142273"/>
                </a:lnTo>
                <a:lnTo>
                  <a:pt x="617400" y="143186"/>
                </a:lnTo>
                <a:lnTo>
                  <a:pt x="616957" y="144073"/>
                </a:lnTo>
                <a:lnTo>
                  <a:pt x="616722" y="144386"/>
                </a:lnTo>
                <a:lnTo>
                  <a:pt x="616487" y="144673"/>
                </a:lnTo>
                <a:lnTo>
                  <a:pt x="616279" y="144673"/>
                </a:lnTo>
                <a:lnTo>
                  <a:pt x="616044" y="145586"/>
                </a:lnTo>
                <a:lnTo>
                  <a:pt x="615601" y="146473"/>
                </a:lnTo>
                <a:lnTo>
                  <a:pt x="615601" y="146786"/>
                </a:lnTo>
                <a:lnTo>
                  <a:pt x="615601" y="147386"/>
                </a:lnTo>
                <a:lnTo>
                  <a:pt x="615601" y="147673"/>
                </a:lnTo>
                <a:lnTo>
                  <a:pt x="615601" y="147986"/>
                </a:lnTo>
                <a:lnTo>
                  <a:pt x="615366" y="148273"/>
                </a:lnTo>
                <a:lnTo>
                  <a:pt x="614689" y="148273"/>
                </a:lnTo>
                <a:lnTo>
                  <a:pt x="614455" y="148586"/>
                </a:lnTo>
                <a:lnTo>
                  <a:pt x="613803" y="149786"/>
                </a:lnTo>
                <a:lnTo>
                  <a:pt x="613803" y="150386"/>
                </a:lnTo>
                <a:lnTo>
                  <a:pt x="613333" y="150986"/>
                </a:lnTo>
                <a:lnTo>
                  <a:pt x="613333" y="151586"/>
                </a:lnTo>
                <a:lnTo>
                  <a:pt x="613333" y="151873"/>
                </a:lnTo>
                <a:lnTo>
                  <a:pt x="614011" y="152473"/>
                </a:lnTo>
                <a:lnTo>
                  <a:pt x="614246" y="152786"/>
                </a:lnTo>
                <a:lnTo>
                  <a:pt x="614011" y="153073"/>
                </a:lnTo>
                <a:lnTo>
                  <a:pt x="613333" y="154272"/>
                </a:lnTo>
                <a:lnTo>
                  <a:pt x="612890" y="155185"/>
                </a:lnTo>
                <a:lnTo>
                  <a:pt x="612447" y="155786"/>
                </a:lnTo>
                <a:lnTo>
                  <a:pt x="611978" y="156985"/>
                </a:lnTo>
                <a:lnTo>
                  <a:pt x="611978" y="157585"/>
                </a:lnTo>
                <a:lnTo>
                  <a:pt x="611770" y="158472"/>
                </a:lnTo>
                <a:lnTo>
                  <a:pt x="611535" y="158472"/>
                </a:lnTo>
                <a:lnTo>
                  <a:pt x="610857" y="159385"/>
                </a:lnTo>
                <a:lnTo>
                  <a:pt x="609736" y="160585"/>
                </a:lnTo>
                <a:lnTo>
                  <a:pt x="609501" y="160872"/>
                </a:lnTo>
                <a:lnTo>
                  <a:pt x="609501" y="161185"/>
                </a:lnTo>
                <a:lnTo>
                  <a:pt x="609058" y="162072"/>
                </a:lnTo>
                <a:lnTo>
                  <a:pt x="607260" y="164472"/>
                </a:lnTo>
                <a:lnTo>
                  <a:pt x="606347" y="165359"/>
                </a:lnTo>
                <a:lnTo>
                  <a:pt x="604757" y="165959"/>
                </a:lnTo>
                <a:lnTo>
                  <a:pt x="604549" y="166272"/>
                </a:lnTo>
                <a:lnTo>
                  <a:pt x="604549" y="166559"/>
                </a:lnTo>
                <a:lnTo>
                  <a:pt x="602750" y="168072"/>
                </a:lnTo>
                <a:lnTo>
                  <a:pt x="602516" y="168072"/>
                </a:lnTo>
                <a:lnTo>
                  <a:pt x="602281" y="168072"/>
                </a:lnTo>
                <a:lnTo>
                  <a:pt x="601838" y="168072"/>
                </a:lnTo>
                <a:lnTo>
                  <a:pt x="601160" y="168672"/>
                </a:lnTo>
                <a:lnTo>
                  <a:pt x="600717" y="168959"/>
                </a:lnTo>
                <a:lnTo>
                  <a:pt x="599804" y="171072"/>
                </a:lnTo>
                <a:lnTo>
                  <a:pt x="599804" y="171672"/>
                </a:lnTo>
                <a:lnTo>
                  <a:pt x="600247" y="171672"/>
                </a:lnTo>
                <a:lnTo>
                  <a:pt x="600482" y="171672"/>
                </a:lnTo>
                <a:lnTo>
                  <a:pt x="600925" y="171672"/>
                </a:lnTo>
                <a:lnTo>
                  <a:pt x="601603" y="171072"/>
                </a:lnTo>
                <a:lnTo>
                  <a:pt x="601838" y="170759"/>
                </a:lnTo>
                <a:lnTo>
                  <a:pt x="602281" y="170759"/>
                </a:lnTo>
                <a:lnTo>
                  <a:pt x="602516" y="170759"/>
                </a:lnTo>
                <a:lnTo>
                  <a:pt x="602516" y="171072"/>
                </a:lnTo>
                <a:lnTo>
                  <a:pt x="602281" y="171959"/>
                </a:lnTo>
                <a:lnTo>
                  <a:pt x="602073" y="172272"/>
                </a:lnTo>
                <a:lnTo>
                  <a:pt x="600717" y="173159"/>
                </a:lnTo>
                <a:lnTo>
                  <a:pt x="600039" y="173159"/>
                </a:lnTo>
                <a:lnTo>
                  <a:pt x="599362" y="173445"/>
                </a:lnTo>
                <a:lnTo>
                  <a:pt x="598918" y="173758"/>
                </a:lnTo>
                <a:lnTo>
                  <a:pt x="598240" y="174646"/>
                </a:lnTo>
                <a:lnTo>
                  <a:pt x="597771" y="174646"/>
                </a:lnTo>
                <a:lnTo>
                  <a:pt x="597562" y="174959"/>
                </a:lnTo>
                <a:lnTo>
                  <a:pt x="597093" y="175845"/>
                </a:lnTo>
                <a:lnTo>
                  <a:pt x="597093" y="176445"/>
                </a:lnTo>
                <a:lnTo>
                  <a:pt x="595973" y="177959"/>
                </a:lnTo>
                <a:lnTo>
                  <a:pt x="595973" y="178558"/>
                </a:lnTo>
                <a:lnTo>
                  <a:pt x="595973" y="178845"/>
                </a:lnTo>
                <a:lnTo>
                  <a:pt x="595530" y="178845"/>
                </a:lnTo>
                <a:lnTo>
                  <a:pt x="595060" y="179132"/>
                </a:lnTo>
                <a:lnTo>
                  <a:pt x="594408" y="180045"/>
                </a:lnTo>
                <a:lnTo>
                  <a:pt x="594174" y="180045"/>
                </a:lnTo>
                <a:lnTo>
                  <a:pt x="593262" y="180645"/>
                </a:lnTo>
                <a:lnTo>
                  <a:pt x="590785" y="182132"/>
                </a:lnTo>
                <a:lnTo>
                  <a:pt x="590108" y="182132"/>
                </a:lnTo>
                <a:lnTo>
                  <a:pt x="589665" y="182132"/>
                </a:lnTo>
                <a:lnTo>
                  <a:pt x="589665" y="182445"/>
                </a:lnTo>
                <a:lnTo>
                  <a:pt x="588752" y="183045"/>
                </a:lnTo>
                <a:lnTo>
                  <a:pt x="587866" y="183619"/>
                </a:lnTo>
                <a:lnTo>
                  <a:pt x="586954" y="183932"/>
                </a:lnTo>
                <a:lnTo>
                  <a:pt x="586954" y="184219"/>
                </a:lnTo>
                <a:lnTo>
                  <a:pt x="585598" y="185132"/>
                </a:lnTo>
                <a:lnTo>
                  <a:pt x="585154" y="185419"/>
                </a:lnTo>
                <a:lnTo>
                  <a:pt x="584711" y="185732"/>
                </a:lnTo>
                <a:lnTo>
                  <a:pt x="584711" y="186019"/>
                </a:lnTo>
                <a:lnTo>
                  <a:pt x="584711" y="186619"/>
                </a:lnTo>
                <a:lnTo>
                  <a:pt x="584477" y="186932"/>
                </a:lnTo>
                <a:lnTo>
                  <a:pt x="584477" y="187219"/>
                </a:lnTo>
                <a:lnTo>
                  <a:pt x="584242" y="187819"/>
                </a:lnTo>
                <a:lnTo>
                  <a:pt x="584242" y="188106"/>
                </a:lnTo>
                <a:lnTo>
                  <a:pt x="584477" y="188706"/>
                </a:lnTo>
                <a:lnTo>
                  <a:pt x="584711" y="189019"/>
                </a:lnTo>
                <a:lnTo>
                  <a:pt x="584920" y="189019"/>
                </a:lnTo>
                <a:lnTo>
                  <a:pt x="585598" y="188706"/>
                </a:lnTo>
                <a:lnTo>
                  <a:pt x="585832" y="189019"/>
                </a:lnTo>
                <a:lnTo>
                  <a:pt x="585832" y="189306"/>
                </a:lnTo>
                <a:lnTo>
                  <a:pt x="585832" y="189619"/>
                </a:lnTo>
                <a:lnTo>
                  <a:pt x="585832" y="189906"/>
                </a:lnTo>
                <a:lnTo>
                  <a:pt x="586041" y="190506"/>
                </a:lnTo>
                <a:lnTo>
                  <a:pt x="586041" y="190819"/>
                </a:lnTo>
                <a:lnTo>
                  <a:pt x="586041" y="191106"/>
                </a:lnTo>
                <a:lnTo>
                  <a:pt x="586719" y="191993"/>
                </a:lnTo>
                <a:lnTo>
                  <a:pt x="587396" y="193193"/>
                </a:lnTo>
                <a:lnTo>
                  <a:pt x="587396" y="193506"/>
                </a:lnTo>
                <a:lnTo>
                  <a:pt x="588074" y="194392"/>
                </a:lnTo>
                <a:lnTo>
                  <a:pt x="588074" y="194679"/>
                </a:lnTo>
                <a:lnTo>
                  <a:pt x="588309" y="194992"/>
                </a:lnTo>
                <a:lnTo>
                  <a:pt x="588543" y="195279"/>
                </a:lnTo>
                <a:lnTo>
                  <a:pt x="588987" y="195879"/>
                </a:lnTo>
                <a:lnTo>
                  <a:pt x="589221" y="195879"/>
                </a:lnTo>
                <a:lnTo>
                  <a:pt x="589430" y="196192"/>
                </a:lnTo>
                <a:lnTo>
                  <a:pt x="590342" y="196792"/>
                </a:lnTo>
                <a:lnTo>
                  <a:pt x="590551" y="197366"/>
                </a:lnTo>
                <a:lnTo>
                  <a:pt x="590551" y="197966"/>
                </a:lnTo>
                <a:lnTo>
                  <a:pt x="590785" y="198879"/>
                </a:lnTo>
                <a:lnTo>
                  <a:pt x="590551" y="199479"/>
                </a:lnTo>
                <a:lnTo>
                  <a:pt x="590785" y="199766"/>
                </a:lnTo>
                <a:lnTo>
                  <a:pt x="590785" y="200053"/>
                </a:lnTo>
                <a:lnTo>
                  <a:pt x="591697" y="200966"/>
                </a:lnTo>
                <a:lnTo>
                  <a:pt x="592141" y="201253"/>
                </a:lnTo>
                <a:lnTo>
                  <a:pt x="592141" y="201566"/>
                </a:lnTo>
                <a:lnTo>
                  <a:pt x="592584" y="202166"/>
                </a:lnTo>
                <a:lnTo>
                  <a:pt x="593053" y="202740"/>
                </a:lnTo>
                <a:lnTo>
                  <a:pt x="593262" y="203053"/>
                </a:lnTo>
                <a:lnTo>
                  <a:pt x="593262" y="203340"/>
                </a:lnTo>
                <a:lnTo>
                  <a:pt x="593262" y="203653"/>
                </a:lnTo>
                <a:lnTo>
                  <a:pt x="593262" y="203940"/>
                </a:lnTo>
                <a:lnTo>
                  <a:pt x="593053" y="203940"/>
                </a:lnTo>
                <a:lnTo>
                  <a:pt x="592584" y="204540"/>
                </a:lnTo>
                <a:lnTo>
                  <a:pt x="591906" y="205140"/>
                </a:lnTo>
                <a:lnTo>
                  <a:pt x="591906" y="205427"/>
                </a:lnTo>
                <a:lnTo>
                  <a:pt x="591906" y="205740"/>
                </a:lnTo>
                <a:lnTo>
                  <a:pt x="591906" y="206026"/>
                </a:lnTo>
                <a:lnTo>
                  <a:pt x="591697" y="206340"/>
                </a:lnTo>
                <a:lnTo>
                  <a:pt x="591228" y="206340"/>
                </a:lnTo>
                <a:lnTo>
                  <a:pt x="591020" y="206340"/>
                </a:lnTo>
                <a:lnTo>
                  <a:pt x="590551" y="206026"/>
                </a:lnTo>
                <a:lnTo>
                  <a:pt x="588987" y="206026"/>
                </a:lnTo>
                <a:lnTo>
                  <a:pt x="588543" y="206340"/>
                </a:lnTo>
                <a:lnTo>
                  <a:pt x="588309" y="206940"/>
                </a:lnTo>
                <a:lnTo>
                  <a:pt x="588309" y="207227"/>
                </a:lnTo>
                <a:lnTo>
                  <a:pt x="588309" y="207514"/>
                </a:lnTo>
                <a:lnTo>
                  <a:pt x="588543" y="207827"/>
                </a:lnTo>
                <a:lnTo>
                  <a:pt x="589221" y="208713"/>
                </a:lnTo>
                <a:lnTo>
                  <a:pt x="589665" y="209026"/>
                </a:lnTo>
                <a:lnTo>
                  <a:pt x="589873" y="209313"/>
                </a:lnTo>
                <a:lnTo>
                  <a:pt x="589873" y="209601"/>
                </a:lnTo>
                <a:lnTo>
                  <a:pt x="589665" y="209914"/>
                </a:lnTo>
                <a:lnTo>
                  <a:pt x="588987" y="210800"/>
                </a:lnTo>
                <a:lnTo>
                  <a:pt x="588543" y="211400"/>
                </a:lnTo>
                <a:lnTo>
                  <a:pt x="588309" y="211713"/>
                </a:lnTo>
                <a:lnTo>
                  <a:pt x="588074" y="212000"/>
                </a:lnTo>
                <a:lnTo>
                  <a:pt x="587866" y="212287"/>
                </a:lnTo>
                <a:lnTo>
                  <a:pt x="588074" y="212887"/>
                </a:lnTo>
                <a:lnTo>
                  <a:pt x="587866" y="213200"/>
                </a:lnTo>
                <a:lnTo>
                  <a:pt x="587188" y="214374"/>
                </a:lnTo>
                <a:lnTo>
                  <a:pt x="586719" y="214687"/>
                </a:lnTo>
                <a:lnTo>
                  <a:pt x="586276" y="214687"/>
                </a:lnTo>
                <a:lnTo>
                  <a:pt x="586041" y="214974"/>
                </a:lnTo>
                <a:lnTo>
                  <a:pt x="585598" y="214974"/>
                </a:lnTo>
                <a:lnTo>
                  <a:pt x="585154" y="215574"/>
                </a:lnTo>
                <a:lnTo>
                  <a:pt x="584711" y="216461"/>
                </a:lnTo>
                <a:lnTo>
                  <a:pt x="584711" y="216774"/>
                </a:lnTo>
                <a:lnTo>
                  <a:pt x="584477" y="216774"/>
                </a:lnTo>
                <a:lnTo>
                  <a:pt x="584477" y="217061"/>
                </a:lnTo>
                <a:lnTo>
                  <a:pt x="584242" y="217061"/>
                </a:lnTo>
                <a:lnTo>
                  <a:pt x="583800" y="217061"/>
                </a:lnTo>
                <a:lnTo>
                  <a:pt x="583565" y="217061"/>
                </a:lnTo>
                <a:lnTo>
                  <a:pt x="582678" y="216774"/>
                </a:lnTo>
                <a:lnTo>
                  <a:pt x="581088" y="216174"/>
                </a:lnTo>
                <a:lnTo>
                  <a:pt x="580411" y="216174"/>
                </a:lnTo>
                <a:lnTo>
                  <a:pt x="580176" y="216461"/>
                </a:lnTo>
                <a:lnTo>
                  <a:pt x="580176" y="216774"/>
                </a:lnTo>
                <a:lnTo>
                  <a:pt x="579967" y="216774"/>
                </a:lnTo>
                <a:lnTo>
                  <a:pt x="579967" y="217061"/>
                </a:lnTo>
                <a:lnTo>
                  <a:pt x="579733" y="217061"/>
                </a:lnTo>
                <a:lnTo>
                  <a:pt x="579733" y="217661"/>
                </a:lnTo>
                <a:lnTo>
                  <a:pt x="579733" y="218261"/>
                </a:lnTo>
                <a:lnTo>
                  <a:pt x="579524" y="218548"/>
                </a:lnTo>
                <a:lnTo>
                  <a:pt x="579289" y="218861"/>
                </a:lnTo>
                <a:lnTo>
                  <a:pt x="579055" y="219148"/>
                </a:lnTo>
                <a:lnTo>
                  <a:pt x="578169" y="219461"/>
                </a:lnTo>
                <a:lnTo>
                  <a:pt x="577700" y="220035"/>
                </a:lnTo>
                <a:lnTo>
                  <a:pt x="577491" y="220035"/>
                </a:lnTo>
                <a:lnTo>
                  <a:pt x="577491" y="220348"/>
                </a:lnTo>
                <a:lnTo>
                  <a:pt x="577491" y="220635"/>
                </a:lnTo>
                <a:lnTo>
                  <a:pt x="577700" y="220948"/>
                </a:lnTo>
                <a:lnTo>
                  <a:pt x="578846" y="222121"/>
                </a:lnTo>
                <a:lnTo>
                  <a:pt x="579055" y="222721"/>
                </a:lnTo>
                <a:lnTo>
                  <a:pt x="579055" y="223034"/>
                </a:lnTo>
                <a:lnTo>
                  <a:pt x="579055" y="223321"/>
                </a:lnTo>
                <a:lnTo>
                  <a:pt x="578846" y="223609"/>
                </a:lnTo>
                <a:lnTo>
                  <a:pt x="578846" y="223922"/>
                </a:lnTo>
                <a:lnTo>
                  <a:pt x="578612" y="224521"/>
                </a:lnTo>
                <a:lnTo>
                  <a:pt x="577934" y="225121"/>
                </a:lnTo>
                <a:lnTo>
                  <a:pt x="577934" y="225408"/>
                </a:lnTo>
                <a:lnTo>
                  <a:pt x="577700" y="225408"/>
                </a:lnTo>
                <a:lnTo>
                  <a:pt x="577491" y="226608"/>
                </a:lnTo>
                <a:lnTo>
                  <a:pt x="577257" y="226895"/>
                </a:lnTo>
                <a:lnTo>
                  <a:pt x="577022" y="228095"/>
                </a:lnTo>
                <a:lnTo>
                  <a:pt x="576813" y="228382"/>
                </a:lnTo>
                <a:lnTo>
                  <a:pt x="576813" y="228669"/>
                </a:lnTo>
                <a:lnTo>
                  <a:pt x="576813" y="228982"/>
                </a:lnTo>
                <a:lnTo>
                  <a:pt x="577022" y="229269"/>
                </a:lnTo>
                <a:lnTo>
                  <a:pt x="577022" y="229582"/>
                </a:lnTo>
                <a:lnTo>
                  <a:pt x="577491" y="230156"/>
                </a:lnTo>
                <a:lnTo>
                  <a:pt x="578169" y="230469"/>
                </a:lnTo>
                <a:lnTo>
                  <a:pt x="578377" y="230469"/>
                </a:lnTo>
                <a:lnTo>
                  <a:pt x="578846" y="230469"/>
                </a:lnTo>
                <a:lnTo>
                  <a:pt x="579289" y="230469"/>
                </a:lnTo>
                <a:lnTo>
                  <a:pt x="579524" y="230756"/>
                </a:lnTo>
                <a:lnTo>
                  <a:pt x="579733" y="231069"/>
                </a:lnTo>
                <a:lnTo>
                  <a:pt x="579733" y="231356"/>
                </a:lnTo>
                <a:lnTo>
                  <a:pt x="579524" y="231669"/>
                </a:lnTo>
                <a:lnTo>
                  <a:pt x="579055" y="232243"/>
                </a:lnTo>
                <a:lnTo>
                  <a:pt x="578612" y="232843"/>
                </a:lnTo>
                <a:lnTo>
                  <a:pt x="578169" y="232843"/>
                </a:lnTo>
                <a:lnTo>
                  <a:pt x="577491" y="234043"/>
                </a:lnTo>
                <a:lnTo>
                  <a:pt x="577257" y="234930"/>
                </a:lnTo>
                <a:lnTo>
                  <a:pt x="577022" y="235217"/>
                </a:lnTo>
                <a:lnTo>
                  <a:pt x="577491" y="235530"/>
                </a:lnTo>
                <a:lnTo>
                  <a:pt x="577700" y="235530"/>
                </a:lnTo>
                <a:lnTo>
                  <a:pt x="577934" y="236130"/>
                </a:lnTo>
                <a:lnTo>
                  <a:pt x="578169" y="236703"/>
                </a:lnTo>
                <a:lnTo>
                  <a:pt x="578169" y="237016"/>
                </a:lnTo>
                <a:lnTo>
                  <a:pt x="578377" y="238190"/>
                </a:lnTo>
                <a:lnTo>
                  <a:pt x="578377" y="238790"/>
                </a:lnTo>
                <a:lnTo>
                  <a:pt x="578169" y="239103"/>
                </a:lnTo>
                <a:lnTo>
                  <a:pt x="577934" y="239103"/>
                </a:lnTo>
                <a:lnTo>
                  <a:pt x="577491" y="239103"/>
                </a:lnTo>
                <a:lnTo>
                  <a:pt x="577022" y="239103"/>
                </a:lnTo>
                <a:lnTo>
                  <a:pt x="577022" y="239390"/>
                </a:lnTo>
                <a:lnTo>
                  <a:pt x="577022" y="239677"/>
                </a:lnTo>
                <a:lnTo>
                  <a:pt x="577257" y="240277"/>
                </a:lnTo>
                <a:lnTo>
                  <a:pt x="577491" y="240590"/>
                </a:lnTo>
                <a:lnTo>
                  <a:pt x="577700" y="240877"/>
                </a:lnTo>
                <a:lnTo>
                  <a:pt x="577934" y="241477"/>
                </a:lnTo>
                <a:lnTo>
                  <a:pt x="578169" y="242964"/>
                </a:lnTo>
                <a:lnTo>
                  <a:pt x="578169" y="243251"/>
                </a:lnTo>
                <a:lnTo>
                  <a:pt x="578169" y="243851"/>
                </a:lnTo>
                <a:lnTo>
                  <a:pt x="577700" y="244451"/>
                </a:lnTo>
                <a:lnTo>
                  <a:pt x="577700" y="244738"/>
                </a:lnTo>
                <a:lnTo>
                  <a:pt x="577700" y="245025"/>
                </a:lnTo>
                <a:lnTo>
                  <a:pt x="577934" y="245338"/>
                </a:lnTo>
                <a:lnTo>
                  <a:pt x="577934" y="245625"/>
                </a:lnTo>
                <a:lnTo>
                  <a:pt x="578612" y="246225"/>
                </a:lnTo>
                <a:lnTo>
                  <a:pt x="579055" y="246512"/>
                </a:lnTo>
                <a:lnTo>
                  <a:pt x="579967" y="246825"/>
                </a:lnTo>
                <a:lnTo>
                  <a:pt x="580645" y="246825"/>
                </a:lnTo>
                <a:lnTo>
                  <a:pt x="580854" y="246825"/>
                </a:lnTo>
                <a:lnTo>
                  <a:pt x="581323" y="246825"/>
                </a:lnTo>
                <a:lnTo>
                  <a:pt x="581766" y="246825"/>
                </a:lnTo>
                <a:lnTo>
                  <a:pt x="582444" y="245938"/>
                </a:lnTo>
                <a:lnTo>
                  <a:pt x="582887" y="245625"/>
                </a:lnTo>
                <a:lnTo>
                  <a:pt x="583565" y="245338"/>
                </a:lnTo>
                <a:lnTo>
                  <a:pt x="584034" y="245338"/>
                </a:lnTo>
                <a:lnTo>
                  <a:pt x="586041" y="245625"/>
                </a:lnTo>
                <a:lnTo>
                  <a:pt x="586954" y="245938"/>
                </a:lnTo>
                <a:lnTo>
                  <a:pt x="587631" y="246225"/>
                </a:lnTo>
                <a:lnTo>
                  <a:pt x="588074" y="246512"/>
                </a:lnTo>
                <a:lnTo>
                  <a:pt x="588543" y="246825"/>
                </a:lnTo>
                <a:lnTo>
                  <a:pt x="589430" y="247999"/>
                </a:lnTo>
                <a:lnTo>
                  <a:pt x="589873" y="248599"/>
                </a:lnTo>
                <a:lnTo>
                  <a:pt x="590342" y="249198"/>
                </a:lnTo>
                <a:lnTo>
                  <a:pt x="591463" y="250085"/>
                </a:lnTo>
                <a:lnTo>
                  <a:pt x="591697" y="250372"/>
                </a:lnTo>
                <a:lnTo>
                  <a:pt x="591697" y="250972"/>
                </a:lnTo>
                <a:lnTo>
                  <a:pt x="591906" y="252459"/>
                </a:lnTo>
                <a:lnTo>
                  <a:pt x="591697" y="253346"/>
                </a:lnTo>
                <a:lnTo>
                  <a:pt x="591697" y="253659"/>
                </a:lnTo>
                <a:lnTo>
                  <a:pt x="591906" y="254546"/>
                </a:lnTo>
                <a:lnTo>
                  <a:pt x="591906" y="255720"/>
                </a:lnTo>
                <a:lnTo>
                  <a:pt x="591906" y="256320"/>
                </a:lnTo>
                <a:lnTo>
                  <a:pt x="592141" y="257520"/>
                </a:lnTo>
                <a:lnTo>
                  <a:pt x="592141" y="258694"/>
                </a:lnTo>
                <a:lnTo>
                  <a:pt x="591906" y="259294"/>
                </a:lnTo>
                <a:lnTo>
                  <a:pt x="591463" y="259894"/>
                </a:lnTo>
                <a:lnTo>
                  <a:pt x="591463" y="260781"/>
                </a:lnTo>
                <a:lnTo>
                  <a:pt x="591697" y="261068"/>
                </a:lnTo>
                <a:lnTo>
                  <a:pt x="591463" y="261668"/>
                </a:lnTo>
                <a:lnTo>
                  <a:pt x="591228" y="261954"/>
                </a:lnTo>
                <a:lnTo>
                  <a:pt x="591228" y="262554"/>
                </a:lnTo>
                <a:lnTo>
                  <a:pt x="591697" y="263728"/>
                </a:lnTo>
                <a:lnTo>
                  <a:pt x="592141" y="265528"/>
                </a:lnTo>
                <a:lnTo>
                  <a:pt x="592141" y="266989"/>
                </a:lnTo>
                <a:lnTo>
                  <a:pt x="592375" y="267302"/>
                </a:lnTo>
                <a:lnTo>
                  <a:pt x="592584" y="267876"/>
                </a:lnTo>
                <a:lnTo>
                  <a:pt x="592819" y="268189"/>
                </a:lnTo>
                <a:lnTo>
                  <a:pt x="593939" y="268476"/>
                </a:lnTo>
                <a:lnTo>
                  <a:pt x="594174" y="268476"/>
                </a:lnTo>
                <a:lnTo>
                  <a:pt x="594174" y="268789"/>
                </a:lnTo>
                <a:lnTo>
                  <a:pt x="594408" y="268789"/>
                </a:lnTo>
                <a:lnTo>
                  <a:pt x="595060" y="269363"/>
                </a:lnTo>
                <a:lnTo>
                  <a:pt x="595738" y="269963"/>
                </a:lnTo>
                <a:lnTo>
                  <a:pt x="596208" y="269963"/>
                </a:lnTo>
                <a:lnTo>
                  <a:pt x="598240" y="269363"/>
                </a:lnTo>
                <a:lnTo>
                  <a:pt x="598449" y="269363"/>
                </a:lnTo>
                <a:lnTo>
                  <a:pt x="599127" y="269076"/>
                </a:lnTo>
                <a:lnTo>
                  <a:pt x="599362" y="268789"/>
                </a:lnTo>
                <a:lnTo>
                  <a:pt x="600039" y="269076"/>
                </a:lnTo>
                <a:lnTo>
                  <a:pt x="600482" y="269676"/>
                </a:lnTo>
                <a:lnTo>
                  <a:pt x="600717" y="269676"/>
                </a:lnTo>
                <a:lnTo>
                  <a:pt x="601160" y="269963"/>
                </a:lnTo>
                <a:lnTo>
                  <a:pt x="601395" y="270250"/>
                </a:lnTo>
                <a:lnTo>
                  <a:pt x="602281" y="270563"/>
                </a:lnTo>
                <a:lnTo>
                  <a:pt x="602516" y="270563"/>
                </a:lnTo>
                <a:lnTo>
                  <a:pt x="602750" y="271137"/>
                </a:lnTo>
                <a:lnTo>
                  <a:pt x="603871" y="273824"/>
                </a:lnTo>
                <a:lnTo>
                  <a:pt x="604105" y="274110"/>
                </a:lnTo>
                <a:lnTo>
                  <a:pt x="604549" y="275284"/>
                </a:lnTo>
                <a:lnTo>
                  <a:pt x="604757" y="276771"/>
                </a:lnTo>
                <a:lnTo>
                  <a:pt x="604757" y="277658"/>
                </a:lnTo>
                <a:lnTo>
                  <a:pt x="604757" y="277971"/>
                </a:lnTo>
                <a:lnTo>
                  <a:pt x="604992" y="278545"/>
                </a:lnTo>
                <a:lnTo>
                  <a:pt x="605227" y="278858"/>
                </a:lnTo>
                <a:lnTo>
                  <a:pt x="605435" y="279145"/>
                </a:lnTo>
                <a:lnTo>
                  <a:pt x="606113" y="280032"/>
                </a:lnTo>
                <a:lnTo>
                  <a:pt x="606582" y="280319"/>
                </a:lnTo>
                <a:lnTo>
                  <a:pt x="606790" y="280319"/>
                </a:lnTo>
                <a:lnTo>
                  <a:pt x="607938" y="281519"/>
                </a:lnTo>
                <a:lnTo>
                  <a:pt x="608824" y="282093"/>
                </a:lnTo>
                <a:lnTo>
                  <a:pt x="609293" y="282406"/>
                </a:lnTo>
                <a:lnTo>
                  <a:pt x="609501" y="282406"/>
                </a:lnTo>
                <a:lnTo>
                  <a:pt x="610179" y="282406"/>
                </a:lnTo>
                <a:lnTo>
                  <a:pt x="610622" y="282692"/>
                </a:lnTo>
                <a:lnTo>
                  <a:pt x="611092" y="283293"/>
                </a:lnTo>
                <a:lnTo>
                  <a:pt x="611300" y="283293"/>
                </a:lnTo>
                <a:lnTo>
                  <a:pt x="611770" y="283893"/>
                </a:lnTo>
                <a:lnTo>
                  <a:pt x="613125" y="285353"/>
                </a:lnTo>
                <a:lnTo>
                  <a:pt x="613568" y="285953"/>
                </a:lnTo>
                <a:lnTo>
                  <a:pt x="614011" y="286840"/>
                </a:lnTo>
                <a:lnTo>
                  <a:pt x="614455" y="287727"/>
                </a:lnTo>
                <a:lnTo>
                  <a:pt x="614924" y="288901"/>
                </a:lnTo>
                <a:lnTo>
                  <a:pt x="615601" y="290388"/>
                </a:lnTo>
                <a:lnTo>
                  <a:pt x="616044" y="291562"/>
                </a:lnTo>
                <a:lnTo>
                  <a:pt x="616722" y="292162"/>
                </a:lnTo>
                <a:lnTo>
                  <a:pt x="617635" y="292762"/>
                </a:lnTo>
                <a:lnTo>
                  <a:pt x="617843" y="293049"/>
                </a:lnTo>
                <a:lnTo>
                  <a:pt x="618078" y="293049"/>
                </a:lnTo>
                <a:lnTo>
                  <a:pt x="618521" y="293336"/>
                </a:lnTo>
                <a:lnTo>
                  <a:pt x="620997" y="294536"/>
                </a:lnTo>
                <a:lnTo>
                  <a:pt x="621675" y="295109"/>
                </a:lnTo>
                <a:lnTo>
                  <a:pt x="622352" y="295709"/>
                </a:lnTo>
                <a:lnTo>
                  <a:pt x="622587" y="295709"/>
                </a:lnTo>
                <a:lnTo>
                  <a:pt x="622822" y="295996"/>
                </a:lnTo>
                <a:lnTo>
                  <a:pt x="623708" y="296596"/>
                </a:lnTo>
                <a:lnTo>
                  <a:pt x="623943" y="297483"/>
                </a:lnTo>
                <a:lnTo>
                  <a:pt x="624151" y="297770"/>
                </a:lnTo>
                <a:lnTo>
                  <a:pt x="624386" y="298370"/>
                </a:lnTo>
                <a:lnTo>
                  <a:pt x="624829" y="298970"/>
                </a:lnTo>
                <a:lnTo>
                  <a:pt x="625063" y="299257"/>
                </a:lnTo>
                <a:lnTo>
                  <a:pt x="625298" y="300431"/>
                </a:lnTo>
                <a:lnTo>
                  <a:pt x="625298" y="300744"/>
                </a:lnTo>
                <a:lnTo>
                  <a:pt x="625507" y="301031"/>
                </a:lnTo>
                <a:lnTo>
                  <a:pt x="625741" y="301031"/>
                </a:lnTo>
                <a:lnTo>
                  <a:pt x="625741" y="301318"/>
                </a:lnTo>
                <a:lnTo>
                  <a:pt x="626654" y="301631"/>
                </a:lnTo>
                <a:lnTo>
                  <a:pt x="627332" y="301918"/>
                </a:lnTo>
                <a:lnTo>
                  <a:pt x="627774" y="302518"/>
                </a:lnTo>
                <a:lnTo>
                  <a:pt x="628895" y="304578"/>
                </a:lnTo>
                <a:lnTo>
                  <a:pt x="629130" y="304865"/>
                </a:lnTo>
                <a:lnTo>
                  <a:pt x="629130" y="305466"/>
                </a:lnTo>
                <a:lnTo>
                  <a:pt x="629130" y="305752"/>
                </a:lnTo>
                <a:lnTo>
                  <a:pt x="628895" y="306039"/>
                </a:lnTo>
                <a:lnTo>
                  <a:pt x="628687" y="306352"/>
                </a:lnTo>
                <a:lnTo>
                  <a:pt x="628009" y="306926"/>
                </a:lnTo>
                <a:lnTo>
                  <a:pt x="627097" y="308126"/>
                </a:lnTo>
                <a:lnTo>
                  <a:pt x="626862" y="308126"/>
                </a:lnTo>
                <a:lnTo>
                  <a:pt x="626654" y="308126"/>
                </a:lnTo>
                <a:lnTo>
                  <a:pt x="625741" y="308126"/>
                </a:lnTo>
                <a:lnTo>
                  <a:pt x="625063" y="308126"/>
                </a:lnTo>
                <a:lnTo>
                  <a:pt x="624620" y="308413"/>
                </a:lnTo>
                <a:lnTo>
                  <a:pt x="623943" y="309013"/>
                </a:lnTo>
                <a:lnTo>
                  <a:pt x="623265" y="309587"/>
                </a:lnTo>
                <a:lnTo>
                  <a:pt x="622587" y="310187"/>
                </a:lnTo>
                <a:lnTo>
                  <a:pt x="622144" y="310187"/>
                </a:lnTo>
                <a:lnTo>
                  <a:pt x="621909" y="310187"/>
                </a:lnTo>
                <a:lnTo>
                  <a:pt x="621466" y="310187"/>
                </a:lnTo>
                <a:lnTo>
                  <a:pt x="620554" y="309900"/>
                </a:lnTo>
                <a:lnTo>
                  <a:pt x="620111" y="309587"/>
                </a:lnTo>
                <a:lnTo>
                  <a:pt x="619433" y="309300"/>
                </a:lnTo>
                <a:lnTo>
                  <a:pt x="619198" y="309300"/>
                </a:lnTo>
                <a:lnTo>
                  <a:pt x="618990" y="309013"/>
                </a:lnTo>
                <a:lnTo>
                  <a:pt x="618755" y="309013"/>
                </a:lnTo>
                <a:lnTo>
                  <a:pt x="618521" y="309013"/>
                </a:lnTo>
                <a:lnTo>
                  <a:pt x="618078" y="309300"/>
                </a:lnTo>
                <a:lnTo>
                  <a:pt x="617635" y="309587"/>
                </a:lnTo>
                <a:lnTo>
                  <a:pt x="617400" y="310187"/>
                </a:lnTo>
                <a:lnTo>
                  <a:pt x="617165" y="310474"/>
                </a:lnTo>
                <a:lnTo>
                  <a:pt x="616957" y="311361"/>
                </a:lnTo>
                <a:lnTo>
                  <a:pt x="616957" y="311961"/>
                </a:lnTo>
                <a:lnTo>
                  <a:pt x="616722" y="312535"/>
                </a:lnTo>
                <a:lnTo>
                  <a:pt x="616487" y="312848"/>
                </a:lnTo>
                <a:lnTo>
                  <a:pt x="615809" y="313422"/>
                </a:lnTo>
                <a:lnTo>
                  <a:pt x="615366" y="313422"/>
                </a:lnTo>
                <a:lnTo>
                  <a:pt x="614924" y="313735"/>
                </a:lnTo>
                <a:lnTo>
                  <a:pt x="614689" y="314021"/>
                </a:lnTo>
                <a:lnTo>
                  <a:pt x="614455" y="314308"/>
                </a:lnTo>
                <a:lnTo>
                  <a:pt x="614246" y="314308"/>
                </a:lnTo>
                <a:lnTo>
                  <a:pt x="614246" y="314596"/>
                </a:lnTo>
                <a:lnTo>
                  <a:pt x="614011" y="315196"/>
                </a:lnTo>
                <a:lnTo>
                  <a:pt x="613803" y="315482"/>
                </a:lnTo>
                <a:lnTo>
                  <a:pt x="613333" y="315482"/>
                </a:lnTo>
                <a:lnTo>
                  <a:pt x="613125" y="315795"/>
                </a:lnTo>
                <a:lnTo>
                  <a:pt x="612447" y="315795"/>
                </a:lnTo>
                <a:lnTo>
                  <a:pt x="611770" y="316082"/>
                </a:lnTo>
                <a:lnTo>
                  <a:pt x="611092" y="316369"/>
                </a:lnTo>
                <a:lnTo>
                  <a:pt x="609944" y="316682"/>
                </a:lnTo>
                <a:lnTo>
                  <a:pt x="609736" y="316969"/>
                </a:lnTo>
                <a:lnTo>
                  <a:pt x="609293" y="316969"/>
                </a:lnTo>
                <a:lnTo>
                  <a:pt x="608824" y="317256"/>
                </a:lnTo>
                <a:lnTo>
                  <a:pt x="608381" y="317256"/>
                </a:lnTo>
                <a:lnTo>
                  <a:pt x="607468" y="316969"/>
                </a:lnTo>
                <a:lnTo>
                  <a:pt x="607025" y="317256"/>
                </a:lnTo>
                <a:lnTo>
                  <a:pt x="606582" y="317256"/>
                </a:lnTo>
                <a:lnTo>
                  <a:pt x="606113" y="317569"/>
                </a:lnTo>
                <a:lnTo>
                  <a:pt x="604549" y="318430"/>
                </a:lnTo>
                <a:lnTo>
                  <a:pt x="602958" y="319317"/>
                </a:lnTo>
                <a:lnTo>
                  <a:pt x="602516" y="319630"/>
                </a:lnTo>
                <a:lnTo>
                  <a:pt x="601838" y="320517"/>
                </a:lnTo>
                <a:lnTo>
                  <a:pt x="601395" y="320804"/>
                </a:lnTo>
                <a:lnTo>
                  <a:pt x="600717" y="321378"/>
                </a:lnTo>
                <a:lnTo>
                  <a:pt x="600247" y="321691"/>
                </a:lnTo>
                <a:lnTo>
                  <a:pt x="600039" y="321978"/>
                </a:lnTo>
                <a:lnTo>
                  <a:pt x="598006" y="323751"/>
                </a:lnTo>
                <a:lnTo>
                  <a:pt x="597562" y="324326"/>
                </a:lnTo>
                <a:lnTo>
                  <a:pt x="597328" y="324326"/>
                </a:lnTo>
                <a:lnTo>
                  <a:pt x="596650" y="324639"/>
                </a:lnTo>
                <a:lnTo>
                  <a:pt x="595530" y="324925"/>
                </a:lnTo>
                <a:lnTo>
                  <a:pt x="595060" y="324925"/>
                </a:lnTo>
                <a:lnTo>
                  <a:pt x="594174" y="325525"/>
                </a:lnTo>
                <a:lnTo>
                  <a:pt x="593731" y="325812"/>
                </a:lnTo>
                <a:lnTo>
                  <a:pt x="593053" y="326699"/>
                </a:lnTo>
                <a:lnTo>
                  <a:pt x="592584" y="327586"/>
                </a:lnTo>
                <a:lnTo>
                  <a:pt x="592375" y="328473"/>
                </a:lnTo>
                <a:lnTo>
                  <a:pt x="591906" y="329047"/>
                </a:lnTo>
                <a:lnTo>
                  <a:pt x="591697" y="329334"/>
                </a:lnTo>
                <a:lnTo>
                  <a:pt x="591463" y="329647"/>
                </a:lnTo>
                <a:lnTo>
                  <a:pt x="590785" y="330221"/>
                </a:lnTo>
                <a:lnTo>
                  <a:pt x="589665" y="330821"/>
                </a:lnTo>
                <a:lnTo>
                  <a:pt x="588752" y="330821"/>
                </a:lnTo>
                <a:lnTo>
                  <a:pt x="587866" y="331108"/>
                </a:lnTo>
                <a:lnTo>
                  <a:pt x="587188" y="331421"/>
                </a:lnTo>
                <a:lnTo>
                  <a:pt x="586719" y="331708"/>
                </a:lnTo>
                <a:lnTo>
                  <a:pt x="586041" y="331995"/>
                </a:lnTo>
                <a:lnTo>
                  <a:pt x="585363" y="332594"/>
                </a:lnTo>
                <a:lnTo>
                  <a:pt x="585154" y="332594"/>
                </a:lnTo>
                <a:lnTo>
                  <a:pt x="584711" y="333169"/>
                </a:lnTo>
                <a:lnTo>
                  <a:pt x="584477" y="333769"/>
                </a:lnTo>
                <a:lnTo>
                  <a:pt x="584242" y="333769"/>
                </a:lnTo>
                <a:lnTo>
                  <a:pt x="584242" y="334655"/>
                </a:lnTo>
                <a:lnTo>
                  <a:pt x="584034" y="336716"/>
                </a:lnTo>
                <a:lnTo>
                  <a:pt x="584242" y="336716"/>
                </a:lnTo>
                <a:lnTo>
                  <a:pt x="584242" y="337290"/>
                </a:lnTo>
                <a:lnTo>
                  <a:pt x="584242" y="337577"/>
                </a:lnTo>
                <a:lnTo>
                  <a:pt x="584477" y="338177"/>
                </a:lnTo>
                <a:lnTo>
                  <a:pt x="584711" y="339064"/>
                </a:lnTo>
                <a:lnTo>
                  <a:pt x="584920" y="339638"/>
                </a:lnTo>
                <a:lnTo>
                  <a:pt x="584920" y="340238"/>
                </a:lnTo>
                <a:lnTo>
                  <a:pt x="584711" y="341411"/>
                </a:lnTo>
                <a:lnTo>
                  <a:pt x="584477" y="342011"/>
                </a:lnTo>
                <a:lnTo>
                  <a:pt x="584242" y="342299"/>
                </a:lnTo>
                <a:lnTo>
                  <a:pt x="584034" y="342872"/>
                </a:lnTo>
                <a:lnTo>
                  <a:pt x="583800" y="342872"/>
                </a:lnTo>
                <a:lnTo>
                  <a:pt x="583565" y="343185"/>
                </a:lnTo>
                <a:lnTo>
                  <a:pt x="583356" y="343472"/>
                </a:lnTo>
                <a:lnTo>
                  <a:pt x="583122" y="343472"/>
                </a:lnTo>
                <a:lnTo>
                  <a:pt x="582678" y="343759"/>
                </a:lnTo>
                <a:lnTo>
                  <a:pt x="579967" y="343759"/>
                </a:lnTo>
                <a:lnTo>
                  <a:pt x="579055" y="343759"/>
                </a:lnTo>
                <a:lnTo>
                  <a:pt x="578377" y="344072"/>
                </a:lnTo>
                <a:lnTo>
                  <a:pt x="577700" y="344646"/>
                </a:lnTo>
                <a:lnTo>
                  <a:pt x="577257" y="345246"/>
                </a:lnTo>
                <a:lnTo>
                  <a:pt x="576813" y="345533"/>
                </a:lnTo>
                <a:lnTo>
                  <a:pt x="575901" y="346107"/>
                </a:lnTo>
                <a:lnTo>
                  <a:pt x="574780" y="346707"/>
                </a:lnTo>
                <a:lnTo>
                  <a:pt x="574337" y="346994"/>
                </a:lnTo>
                <a:lnTo>
                  <a:pt x="573868" y="347307"/>
                </a:lnTo>
                <a:lnTo>
                  <a:pt x="573424" y="347594"/>
                </a:lnTo>
                <a:lnTo>
                  <a:pt x="572512" y="347881"/>
                </a:lnTo>
                <a:lnTo>
                  <a:pt x="570948" y="348168"/>
                </a:lnTo>
                <a:lnTo>
                  <a:pt x="569827" y="348481"/>
                </a:lnTo>
                <a:lnTo>
                  <a:pt x="569358" y="348481"/>
                </a:lnTo>
                <a:lnTo>
                  <a:pt x="567116" y="348481"/>
                </a:lnTo>
                <a:lnTo>
                  <a:pt x="565318" y="348481"/>
                </a:lnTo>
                <a:lnTo>
                  <a:pt x="564640" y="348481"/>
                </a:lnTo>
                <a:lnTo>
                  <a:pt x="564405" y="348481"/>
                </a:lnTo>
                <a:lnTo>
                  <a:pt x="563727" y="348481"/>
                </a:lnTo>
                <a:lnTo>
                  <a:pt x="563050" y="348481"/>
                </a:lnTo>
                <a:lnTo>
                  <a:pt x="561929" y="349055"/>
                </a:lnTo>
                <a:lnTo>
                  <a:pt x="561460" y="349342"/>
                </a:lnTo>
                <a:lnTo>
                  <a:pt x="560339" y="349942"/>
                </a:lnTo>
                <a:lnTo>
                  <a:pt x="558540" y="351716"/>
                </a:lnTo>
                <a:lnTo>
                  <a:pt x="556507" y="353176"/>
                </a:lnTo>
                <a:lnTo>
                  <a:pt x="556507" y="353463"/>
                </a:lnTo>
                <a:lnTo>
                  <a:pt x="555621" y="354063"/>
                </a:lnTo>
                <a:lnTo>
                  <a:pt x="555152" y="354350"/>
                </a:lnTo>
                <a:lnTo>
                  <a:pt x="553796" y="355237"/>
                </a:lnTo>
                <a:lnTo>
                  <a:pt x="552910" y="354637"/>
                </a:lnTo>
                <a:lnTo>
                  <a:pt x="552441" y="354063"/>
                </a:lnTo>
                <a:lnTo>
                  <a:pt x="551763" y="353750"/>
                </a:lnTo>
                <a:lnTo>
                  <a:pt x="551554" y="353750"/>
                </a:lnTo>
                <a:lnTo>
                  <a:pt x="550199" y="352889"/>
                </a:lnTo>
                <a:lnTo>
                  <a:pt x="549756" y="352576"/>
                </a:lnTo>
                <a:lnTo>
                  <a:pt x="549521" y="352576"/>
                </a:lnTo>
                <a:lnTo>
                  <a:pt x="549078" y="352289"/>
                </a:lnTo>
                <a:lnTo>
                  <a:pt x="548609" y="352002"/>
                </a:lnTo>
                <a:lnTo>
                  <a:pt x="547722" y="351716"/>
                </a:lnTo>
                <a:lnTo>
                  <a:pt x="547253" y="351716"/>
                </a:lnTo>
                <a:lnTo>
                  <a:pt x="546576" y="351403"/>
                </a:lnTo>
                <a:lnTo>
                  <a:pt x="545454" y="351116"/>
                </a:lnTo>
                <a:lnTo>
                  <a:pt x="544776" y="350828"/>
                </a:lnTo>
                <a:lnTo>
                  <a:pt x="542744" y="350228"/>
                </a:lnTo>
                <a:lnTo>
                  <a:pt x="542535" y="350228"/>
                </a:lnTo>
                <a:lnTo>
                  <a:pt x="540502" y="350228"/>
                </a:lnTo>
                <a:lnTo>
                  <a:pt x="540267" y="350228"/>
                </a:lnTo>
                <a:lnTo>
                  <a:pt x="539146" y="349942"/>
                </a:lnTo>
                <a:lnTo>
                  <a:pt x="537113" y="349942"/>
                </a:lnTo>
                <a:lnTo>
                  <a:pt x="535992" y="349942"/>
                </a:lnTo>
                <a:lnTo>
                  <a:pt x="534637" y="350228"/>
                </a:lnTo>
                <a:lnTo>
                  <a:pt x="534402" y="350228"/>
                </a:lnTo>
                <a:lnTo>
                  <a:pt x="534194" y="350228"/>
                </a:lnTo>
                <a:lnTo>
                  <a:pt x="531925" y="350828"/>
                </a:lnTo>
                <a:lnTo>
                  <a:pt x="530127" y="351116"/>
                </a:lnTo>
                <a:lnTo>
                  <a:pt x="529214" y="351403"/>
                </a:lnTo>
                <a:lnTo>
                  <a:pt x="526973" y="352576"/>
                </a:lnTo>
                <a:lnTo>
                  <a:pt x="526503" y="352889"/>
                </a:lnTo>
                <a:lnTo>
                  <a:pt x="525175" y="353750"/>
                </a:lnTo>
                <a:lnTo>
                  <a:pt x="524940" y="353750"/>
                </a:lnTo>
                <a:lnTo>
                  <a:pt x="524497" y="354063"/>
                </a:lnTo>
                <a:lnTo>
                  <a:pt x="522906" y="355237"/>
                </a:lnTo>
                <a:lnTo>
                  <a:pt x="522229" y="355524"/>
                </a:lnTo>
                <a:lnTo>
                  <a:pt x="521108" y="356698"/>
                </a:lnTo>
                <a:lnTo>
                  <a:pt x="520873" y="356985"/>
                </a:lnTo>
                <a:lnTo>
                  <a:pt x="520430" y="357298"/>
                </a:lnTo>
                <a:lnTo>
                  <a:pt x="520195" y="357585"/>
                </a:lnTo>
                <a:lnTo>
                  <a:pt x="519987" y="357872"/>
                </a:lnTo>
                <a:lnTo>
                  <a:pt x="519075" y="359045"/>
                </a:lnTo>
                <a:lnTo>
                  <a:pt x="518632" y="359332"/>
                </a:lnTo>
                <a:lnTo>
                  <a:pt x="518162" y="359932"/>
                </a:lnTo>
                <a:lnTo>
                  <a:pt x="517484" y="361106"/>
                </a:lnTo>
                <a:lnTo>
                  <a:pt x="517276" y="361393"/>
                </a:lnTo>
                <a:lnTo>
                  <a:pt x="517041" y="361680"/>
                </a:lnTo>
                <a:lnTo>
                  <a:pt x="516598" y="362854"/>
                </a:lnTo>
                <a:lnTo>
                  <a:pt x="516363" y="362854"/>
                </a:lnTo>
                <a:lnTo>
                  <a:pt x="515921" y="364341"/>
                </a:lnTo>
                <a:lnTo>
                  <a:pt x="515008" y="366376"/>
                </a:lnTo>
                <a:lnTo>
                  <a:pt x="513444" y="366376"/>
                </a:lnTo>
                <a:lnTo>
                  <a:pt x="512089" y="366376"/>
                </a:lnTo>
                <a:lnTo>
                  <a:pt x="510967" y="366376"/>
                </a:lnTo>
                <a:lnTo>
                  <a:pt x="510733" y="366376"/>
                </a:lnTo>
                <a:lnTo>
                  <a:pt x="509821" y="366376"/>
                </a:lnTo>
                <a:lnTo>
                  <a:pt x="507579" y="366689"/>
                </a:lnTo>
                <a:lnTo>
                  <a:pt x="503955" y="366689"/>
                </a:lnTo>
                <a:lnTo>
                  <a:pt x="497204" y="366689"/>
                </a:lnTo>
                <a:lnTo>
                  <a:pt x="494493" y="366689"/>
                </a:lnTo>
                <a:lnTo>
                  <a:pt x="492460" y="366689"/>
                </a:lnTo>
                <a:lnTo>
                  <a:pt x="490661" y="366689"/>
                </a:lnTo>
                <a:lnTo>
                  <a:pt x="489071" y="366376"/>
                </a:lnTo>
                <a:lnTo>
                  <a:pt x="487507" y="366689"/>
                </a:lnTo>
                <a:lnTo>
                  <a:pt x="482997" y="366689"/>
                </a:lnTo>
                <a:lnTo>
                  <a:pt x="476898" y="366689"/>
                </a:lnTo>
                <a:lnTo>
                  <a:pt x="475777" y="366689"/>
                </a:lnTo>
                <a:lnTo>
                  <a:pt x="473743" y="366689"/>
                </a:lnTo>
                <a:lnTo>
                  <a:pt x="465168" y="366689"/>
                </a:lnTo>
                <a:lnTo>
                  <a:pt x="464490" y="366689"/>
                </a:lnTo>
                <a:lnTo>
                  <a:pt x="454350" y="366689"/>
                </a:lnTo>
                <a:lnTo>
                  <a:pt x="453907" y="366689"/>
                </a:lnTo>
                <a:lnTo>
                  <a:pt x="453229" y="366689"/>
                </a:lnTo>
                <a:lnTo>
                  <a:pt x="449162" y="366689"/>
                </a:lnTo>
                <a:lnTo>
                  <a:pt x="447599" y="366689"/>
                </a:lnTo>
                <a:lnTo>
                  <a:pt x="446451" y="366689"/>
                </a:lnTo>
                <a:lnTo>
                  <a:pt x="445096" y="366689"/>
                </a:lnTo>
                <a:lnTo>
                  <a:pt x="442854" y="366689"/>
                </a:lnTo>
                <a:lnTo>
                  <a:pt x="442411" y="366689"/>
                </a:lnTo>
                <a:lnTo>
                  <a:pt x="440378" y="366689"/>
                </a:lnTo>
                <a:lnTo>
                  <a:pt x="436989" y="366689"/>
                </a:lnTo>
                <a:lnTo>
                  <a:pt x="434278" y="366689"/>
                </a:lnTo>
                <a:lnTo>
                  <a:pt x="433391" y="366689"/>
                </a:lnTo>
                <a:lnTo>
                  <a:pt x="431567" y="366689"/>
                </a:lnTo>
                <a:lnTo>
                  <a:pt x="430681" y="366689"/>
                </a:lnTo>
                <a:lnTo>
                  <a:pt x="428648" y="366689"/>
                </a:lnTo>
                <a:lnTo>
                  <a:pt x="424346" y="366689"/>
                </a:lnTo>
                <a:lnTo>
                  <a:pt x="419394" y="366689"/>
                </a:lnTo>
                <a:lnTo>
                  <a:pt x="419159" y="366689"/>
                </a:lnTo>
                <a:lnTo>
                  <a:pt x="416005" y="366689"/>
                </a:lnTo>
                <a:lnTo>
                  <a:pt x="414884" y="366689"/>
                </a:lnTo>
                <a:lnTo>
                  <a:pt x="414206" y="366689"/>
                </a:lnTo>
                <a:lnTo>
                  <a:pt x="413320" y="366689"/>
                </a:lnTo>
                <a:lnTo>
                  <a:pt x="412851" y="366689"/>
                </a:lnTo>
                <a:lnTo>
                  <a:pt x="408341" y="366689"/>
                </a:lnTo>
                <a:lnTo>
                  <a:pt x="407455" y="366689"/>
                </a:lnTo>
                <a:lnTo>
                  <a:pt x="405187" y="366689"/>
                </a:lnTo>
                <a:lnTo>
                  <a:pt x="403623" y="366689"/>
                </a:lnTo>
                <a:lnTo>
                  <a:pt x="402945" y="366689"/>
                </a:lnTo>
                <a:lnTo>
                  <a:pt x="402710" y="366689"/>
                </a:lnTo>
                <a:lnTo>
                  <a:pt x="397967" y="366689"/>
                </a:lnTo>
                <a:lnTo>
                  <a:pt x="394813" y="366689"/>
                </a:lnTo>
                <a:lnTo>
                  <a:pt x="393926" y="366689"/>
                </a:lnTo>
                <a:lnTo>
                  <a:pt x="393013" y="366689"/>
                </a:lnTo>
                <a:lnTo>
                  <a:pt x="391215" y="366689"/>
                </a:lnTo>
                <a:lnTo>
                  <a:pt x="388948" y="366689"/>
                </a:lnTo>
                <a:lnTo>
                  <a:pt x="386471" y="366689"/>
                </a:lnTo>
                <a:lnTo>
                  <a:pt x="384672" y="366689"/>
                </a:lnTo>
                <a:lnTo>
                  <a:pt x="383082" y="366689"/>
                </a:lnTo>
                <a:lnTo>
                  <a:pt x="381961" y="366689"/>
                </a:lnTo>
                <a:lnTo>
                  <a:pt x="381518" y="366689"/>
                </a:lnTo>
                <a:lnTo>
                  <a:pt x="377217" y="366689"/>
                </a:lnTo>
                <a:lnTo>
                  <a:pt x="376774" y="366689"/>
                </a:lnTo>
                <a:lnTo>
                  <a:pt x="375653" y="366689"/>
                </a:lnTo>
                <a:lnTo>
                  <a:pt x="374740" y="366689"/>
                </a:lnTo>
                <a:lnTo>
                  <a:pt x="370231" y="366689"/>
                </a:lnTo>
                <a:lnTo>
                  <a:pt x="363923" y="366689"/>
                </a:lnTo>
                <a:lnTo>
                  <a:pt x="360325" y="366689"/>
                </a:lnTo>
                <a:lnTo>
                  <a:pt x="358501" y="366689"/>
                </a:lnTo>
                <a:lnTo>
                  <a:pt x="356024" y="366689"/>
                </a:lnTo>
                <a:lnTo>
                  <a:pt x="355581" y="366689"/>
                </a:lnTo>
                <a:lnTo>
                  <a:pt x="350159" y="366689"/>
                </a:lnTo>
                <a:lnTo>
                  <a:pt x="348804" y="366689"/>
                </a:lnTo>
                <a:lnTo>
                  <a:pt x="347240" y="366689"/>
                </a:lnTo>
                <a:lnTo>
                  <a:pt x="344085" y="366689"/>
                </a:lnTo>
                <a:lnTo>
                  <a:pt x="342730" y="366689"/>
                </a:lnTo>
                <a:lnTo>
                  <a:pt x="341818" y="366689"/>
                </a:lnTo>
                <a:lnTo>
                  <a:pt x="340697" y="366689"/>
                </a:lnTo>
                <a:lnTo>
                  <a:pt x="337751" y="366689"/>
                </a:lnTo>
                <a:lnTo>
                  <a:pt x="332121" y="366689"/>
                </a:lnTo>
                <a:lnTo>
                  <a:pt x="331208" y="366689"/>
                </a:lnTo>
                <a:lnTo>
                  <a:pt x="329879" y="366689"/>
                </a:lnTo>
                <a:lnTo>
                  <a:pt x="328054" y="366689"/>
                </a:lnTo>
                <a:lnTo>
                  <a:pt x="327846" y="366689"/>
                </a:lnTo>
                <a:lnTo>
                  <a:pt x="327168" y="366689"/>
                </a:lnTo>
                <a:lnTo>
                  <a:pt x="326934" y="366689"/>
                </a:lnTo>
                <a:lnTo>
                  <a:pt x="324900" y="366689"/>
                </a:lnTo>
                <a:lnTo>
                  <a:pt x="324223" y="366689"/>
                </a:lnTo>
                <a:lnTo>
                  <a:pt x="324014" y="366689"/>
                </a:lnTo>
                <a:lnTo>
                  <a:pt x="323102" y="366689"/>
                </a:lnTo>
                <a:lnTo>
                  <a:pt x="320391" y="366689"/>
                </a:lnTo>
                <a:lnTo>
                  <a:pt x="319713" y="366689"/>
                </a:lnTo>
                <a:lnTo>
                  <a:pt x="309338" y="366689"/>
                </a:lnTo>
                <a:lnTo>
                  <a:pt x="309130" y="366689"/>
                </a:lnTo>
                <a:lnTo>
                  <a:pt x="308895" y="366689"/>
                </a:lnTo>
                <a:lnTo>
                  <a:pt x="304620" y="366689"/>
                </a:lnTo>
                <a:lnTo>
                  <a:pt x="303707" y="366689"/>
                </a:lnTo>
                <a:lnTo>
                  <a:pt x="303473" y="366689"/>
                </a:lnTo>
                <a:lnTo>
                  <a:pt x="303264" y="366689"/>
                </a:lnTo>
                <a:lnTo>
                  <a:pt x="303030" y="366689"/>
                </a:lnTo>
                <a:lnTo>
                  <a:pt x="302587" y="366689"/>
                </a:lnTo>
                <a:lnTo>
                  <a:pt x="301466" y="366689"/>
                </a:lnTo>
                <a:lnTo>
                  <a:pt x="301231" y="366689"/>
                </a:lnTo>
                <a:lnTo>
                  <a:pt x="298755" y="366689"/>
                </a:lnTo>
                <a:lnTo>
                  <a:pt x="296279" y="366689"/>
                </a:lnTo>
                <a:lnTo>
                  <a:pt x="290179" y="366376"/>
                </a:lnTo>
                <a:lnTo>
                  <a:pt x="287025" y="366376"/>
                </a:lnTo>
                <a:lnTo>
                  <a:pt x="280247" y="366376"/>
                </a:lnTo>
                <a:lnTo>
                  <a:pt x="279361" y="366376"/>
                </a:lnTo>
                <a:lnTo>
                  <a:pt x="273939" y="366376"/>
                </a:lnTo>
                <a:lnTo>
                  <a:pt x="267187" y="366376"/>
                </a:lnTo>
                <a:lnTo>
                  <a:pt x="266953" y="366376"/>
                </a:lnTo>
                <a:lnTo>
                  <a:pt x="265598" y="366376"/>
                </a:lnTo>
                <a:lnTo>
                  <a:pt x="265363" y="366376"/>
                </a:lnTo>
                <a:lnTo>
                  <a:pt x="262886" y="366376"/>
                </a:lnTo>
                <a:lnTo>
                  <a:pt x="257490" y="366376"/>
                </a:lnTo>
                <a:lnTo>
                  <a:pt x="254545" y="366376"/>
                </a:lnTo>
                <a:lnTo>
                  <a:pt x="251625" y="366376"/>
                </a:lnTo>
                <a:lnTo>
                  <a:pt x="251391" y="366376"/>
                </a:lnTo>
                <a:lnTo>
                  <a:pt x="249123" y="366376"/>
                </a:lnTo>
                <a:lnTo>
                  <a:pt x="247559" y="366376"/>
                </a:lnTo>
                <a:lnTo>
                  <a:pt x="247116" y="366376"/>
                </a:lnTo>
                <a:lnTo>
                  <a:pt x="244405" y="366376"/>
                </a:lnTo>
                <a:lnTo>
                  <a:pt x="243049" y="366376"/>
                </a:lnTo>
                <a:lnTo>
                  <a:pt x="237628" y="366376"/>
                </a:lnTo>
                <a:lnTo>
                  <a:pt x="236950" y="366376"/>
                </a:lnTo>
                <a:lnTo>
                  <a:pt x="236741" y="366376"/>
                </a:lnTo>
                <a:lnTo>
                  <a:pt x="236506" y="366376"/>
                </a:lnTo>
                <a:lnTo>
                  <a:pt x="236272" y="366376"/>
                </a:lnTo>
                <a:lnTo>
                  <a:pt x="232231" y="366376"/>
                </a:lnTo>
                <a:lnTo>
                  <a:pt x="227487" y="366376"/>
                </a:lnTo>
                <a:lnTo>
                  <a:pt x="225897" y="366376"/>
                </a:lnTo>
                <a:lnTo>
                  <a:pt x="223421" y="366376"/>
                </a:lnTo>
                <a:lnTo>
                  <a:pt x="220032" y="366376"/>
                </a:lnTo>
                <a:lnTo>
                  <a:pt x="215314" y="366376"/>
                </a:lnTo>
                <a:lnTo>
                  <a:pt x="214167" y="366376"/>
                </a:lnTo>
                <a:lnTo>
                  <a:pt x="211013" y="366376"/>
                </a:lnTo>
                <a:lnTo>
                  <a:pt x="207415" y="366376"/>
                </a:lnTo>
                <a:lnTo>
                  <a:pt x="204704" y="366376"/>
                </a:lnTo>
                <a:lnTo>
                  <a:pt x="202228" y="366376"/>
                </a:lnTo>
                <a:lnTo>
                  <a:pt x="201993" y="366376"/>
                </a:lnTo>
                <a:lnTo>
                  <a:pt x="197041" y="366376"/>
                </a:lnTo>
                <a:lnTo>
                  <a:pt x="195450" y="366376"/>
                </a:lnTo>
                <a:lnTo>
                  <a:pt x="195007" y="366376"/>
                </a:lnTo>
                <a:lnTo>
                  <a:pt x="192974" y="366376"/>
                </a:lnTo>
                <a:lnTo>
                  <a:pt x="190055" y="366376"/>
                </a:lnTo>
                <a:lnTo>
                  <a:pt x="189820" y="366376"/>
                </a:lnTo>
                <a:lnTo>
                  <a:pt x="188022" y="366376"/>
                </a:lnTo>
                <a:lnTo>
                  <a:pt x="185988" y="366376"/>
                </a:lnTo>
                <a:lnTo>
                  <a:pt x="185076" y="366376"/>
                </a:lnTo>
                <a:lnTo>
                  <a:pt x="182599" y="366376"/>
                </a:lnTo>
                <a:lnTo>
                  <a:pt x="181922" y="366376"/>
                </a:lnTo>
                <a:lnTo>
                  <a:pt x="181479" y="366376"/>
                </a:lnTo>
                <a:lnTo>
                  <a:pt x="181036" y="366376"/>
                </a:lnTo>
                <a:lnTo>
                  <a:pt x="177412" y="366376"/>
                </a:lnTo>
                <a:lnTo>
                  <a:pt x="175614" y="366376"/>
                </a:lnTo>
                <a:lnTo>
                  <a:pt x="174258" y="366376"/>
                </a:lnTo>
                <a:lnTo>
                  <a:pt x="172903" y="366376"/>
                </a:lnTo>
                <a:lnTo>
                  <a:pt x="172460" y="366376"/>
                </a:lnTo>
                <a:lnTo>
                  <a:pt x="169306" y="366376"/>
                </a:lnTo>
                <a:lnTo>
                  <a:pt x="160052" y="366376"/>
                </a:lnTo>
                <a:lnTo>
                  <a:pt x="159843" y="366376"/>
                </a:lnTo>
                <a:lnTo>
                  <a:pt x="158931" y="366376"/>
                </a:lnTo>
                <a:lnTo>
                  <a:pt x="155542" y="366376"/>
                </a:lnTo>
                <a:lnTo>
                  <a:pt x="142456" y="366376"/>
                </a:lnTo>
                <a:lnTo>
                  <a:pt x="138181" y="366376"/>
                </a:lnTo>
                <a:lnTo>
                  <a:pt x="132551" y="366689"/>
                </a:lnTo>
                <a:lnTo>
                  <a:pt x="130752" y="366689"/>
                </a:lnTo>
                <a:lnTo>
                  <a:pt x="128719" y="366689"/>
                </a:lnTo>
                <a:lnTo>
                  <a:pt x="122619" y="366689"/>
                </a:lnTo>
                <a:lnTo>
                  <a:pt x="113365" y="366689"/>
                </a:lnTo>
                <a:lnTo>
                  <a:pt x="108178" y="366689"/>
                </a:lnTo>
                <a:lnTo>
                  <a:pt x="105701" y="366689"/>
                </a:lnTo>
                <a:lnTo>
                  <a:pt x="99158" y="366689"/>
                </a:lnTo>
                <a:lnTo>
                  <a:pt x="98950" y="366689"/>
                </a:lnTo>
                <a:lnTo>
                  <a:pt x="96473" y="366689"/>
                </a:lnTo>
                <a:lnTo>
                  <a:pt x="93528" y="366689"/>
                </a:lnTo>
                <a:lnTo>
                  <a:pt x="87220" y="366689"/>
                </a:lnTo>
                <a:lnTo>
                  <a:pt x="82241" y="366689"/>
                </a:lnTo>
                <a:lnTo>
                  <a:pt x="77523" y="366689"/>
                </a:lnTo>
                <a:lnTo>
                  <a:pt x="72544" y="366689"/>
                </a:lnTo>
                <a:lnTo>
                  <a:pt x="72101" y="366689"/>
                </a:lnTo>
                <a:lnTo>
                  <a:pt x="66470" y="366689"/>
                </a:lnTo>
                <a:lnTo>
                  <a:pt x="65792" y="366689"/>
                </a:lnTo>
                <a:lnTo>
                  <a:pt x="52029" y="366689"/>
                </a:lnTo>
                <a:lnTo>
                  <a:pt x="49996" y="366689"/>
                </a:lnTo>
                <a:lnTo>
                  <a:pt x="48432" y="366689"/>
                </a:lnTo>
                <a:lnTo>
                  <a:pt x="47519" y="366689"/>
                </a:lnTo>
                <a:lnTo>
                  <a:pt x="37822" y="366689"/>
                </a:lnTo>
                <a:lnTo>
                  <a:pt x="36467" y="366689"/>
                </a:lnTo>
                <a:lnTo>
                  <a:pt x="34225" y="366689"/>
                </a:lnTo>
                <a:lnTo>
                  <a:pt x="32635" y="366689"/>
                </a:lnTo>
                <a:lnTo>
                  <a:pt x="30394" y="366689"/>
                </a:lnTo>
                <a:lnTo>
                  <a:pt x="30159" y="366689"/>
                </a:lnTo>
                <a:lnTo>
                  <a:pt x="27448" y="366689"/>
                </a:lnTo>
                <a:lnTo>
                  <a:pt x="26770" y="366689"/>
                </a:lnTo>
                <a:lnTo>
                  <a:pt x="24737" y="366689"/>
                </a:lnTo>
                <a:lnTo>
                  <a:pt x="23173" y="366689"/>
                </a:lnTo>
                <a:lnTo>
                  <a:pt x="13032" y="366689"/>
                </a:lnTo>
                <a:lnTo>
                  <a:pt x="11000" y="366689"/>
                </a:lnTo>
                <a:lnTo>
                  <a:pt x="7611" y="366689"/>
                </a:lnTo>
                <a:lnTo>
                  <a:pt x="6933" y="366689"/>
                </a:lnTo>
                <a:lnTo>
                  <a:pt x="390" y="366689"/>
                </a:lnTo>
                <a:lnTo>
                  <a:pt x="390" y="358159"/>
                </a:lnTo>
                <a:lnTo>
                  <a:pt x="390" y="356698"/>
                </a:lnTo>
                <a:lnTo>
                  <a:pt x="390" y="354637"/>
                </a:lnTo>
                <a:lnTo>
                  <a:pt x="390" y="350228"/>
                </a:lnTo>
                <a:lnTo>
                  <a:pt x="390" y="348481"/>
                </a:lnTo>
                <a:lnTo>
                  <a:pt x="390" y="347594"/>
                </a:lnTo>
                <a:lnTo>
                  <a:pt x="390" y="342586"/>
                </a:lnTo>
                <a:lnTo>
                  <a:pt x="390" y="336116"/>
                </a:lnTo>
                <a:lnTo>
                  <a:pt x="390" y="335829"/>
                </a:lnTo>
                <a:lnTo>
                  <a:pt x="390" y="333482"/>
                </a:lnTo>
                <a:lnTo>
                  <a:pt x="390" y="332881"/>
                </a:lnTo>
                <a:lnTo>
                  <a:pt x="390" y="332594"/>
                </a:lnTo>
                <a:lnTo>
                  <a:pt x="390" y="332281"/>
                </a:lnTo>
                <a:lnTo>
                  <a:pt x="390" y="331995"/>
                </a:lnTo>
                <a:lnTo>
                  <a:pt x="390" y="324925"/>
                </a:lnTo>
                <a:lnTo>
                  <a:pt x="390" y="316682"/>
                </a:lnTo>
                <a:lnTo>
                  <a:pt x="390" y="316369"/>
                </a:lnTo>
                <a:lnTo>
                  <a:pt x="390" y="316082"/>
                </a:lnTo>
                <a:lnTo>
                  <a:pt x="390" y="313735"/>
                </a:lnTo>
                <a:lnTo>
                  <a:pt x="390" y="312535"/>
                </a:lnTo>
                <a:lnTo>
                  <a:pt x="390" y="310474"/>
                </a:lnTo>
                <a:lnTo>
                  <a:pt x="390" y="304578"/>
                </a:lnTo>
                <a:lnTo>
                  <a:pt x="390" y="302805"/>
                </a:lnTo>
                <a:lnTo>
                  <a:pt x="390" y="299544"/>
                </a:lnTo>
                <a:lnTo>
                  <a:pt x="390" y="290675"/>
                </a:lnTo>
                <a:lnTo>
                  <a:pt x="390" y="287127"/>
                </a:lnTo>
                <a:lnTo>
                  <a:pt x="390" y="285353"/>
                </a:lnTo>
                <a:lnTo>
                  <a:pt x="390" y="280319"/>
                </a:lnTo>
                <a:lnTo>
                  <a:pt x="390" y="278545"/>
                </a:lnTo>
                <a:lnTo>
                  <a:pt x="390" y="277658"/>
                </a:lnTo>
                <a:lnTo>
                  <a:pt x="390" y="274997"/>
                </a:lnTo>
                <a:lnTo>
                  <a:pt x="390" y="270563"/>
                </a:lnTo>
                <a:lnTo>
                  <a:pt x="390" y="269676"/>
                </a:lnTo>
                <a:lnTo>
                  <a:pt x="390" y="266989"/>
                </a:lnTo>
                <a:lnTo>
                  <a:pt x="624" y="261355"/>
                </a:lnTo>
                <a:lnTo>
                  <a:pt x="390" y="261355"/>
                </a:lnTo>
                <a:lnTo>
                  <a:pt x="390" y="260468"/>
                </a:lnTo>
                <a:lnTo>
                  <a:pt x="390" y="259894"/>
                </a:lnTo>
                <a:lnTo>
                  <a:pt x="390" y="259294"/>
                </a:lnTo>
                <a:lnTo>
                  <a:pt x="390" y="253659"/>
                </a:lnTo>
                <a:lnTo>
                  <a:pt x="390" y="253346"/>
                </a:lnTo>
                <a:lnTo>
                  <a:pt x="390" y="247712"/>
                </a:lnTo>
                <a:lnTo>
                  <a:pt x="390" y="243251"/>
                </a:lnTo>
                <a:lnTo>
                  <a:pt x="390" y="242964"/>
                </a:lnTo>
                <a:lnTo>
                  <a:pt x="390" y="239390"/>
                </a:lnTo>
                <a:lnTo>
                  <a:pt x="390" y="236416"/>
                </a:lnTo>
                <a:lnTo>
                  <a:pt x="390" y="235816"/>
                </a:lnTo>
                <a:lnTo>
                  <a:pt x="390" y="234643"/>
                </a:lnTo>
                <a:lnTo>
                  <a:pt x="390" y="234043"/>
                </a:lnTo>
                <a:lnTo>
                  <a:pt x="390" y="231956"/>
                </a:lnTo>
                <a:lnTo>
                  <a:pt x="390" y="231356"/>
                </a:lnTo>
                <a:lnTo>
                  <a:pt x="390" y="229269"/>
                </a:lnTo>
                <a:lnTo>
                  <a:pt x="390" y="225121"/>
                </a:lnTo>
                <a:lnTo>
                  <a:pt x="390" y="223922"/>
                </a:lnTo>
                <a:lnTo>
                  <a:pt x="390" y="222721"/>
                </a:lnTo>
                <a:lnTo>
                  <a:pt x="390" y="216774"/>
                </a:lnTo>
                <a:lnTo>
                  <a:pt x="390" y="215574"/>
                </a:lnTo>
                <a:lnTo>
                  <a:pt x="390" y="214687"/>
                </a:lnTo>
                <a:lnTo>
                  <a:pt x="390" y="214374"/>
                </a:lnTo>
                <a:lnTo>
                  <a:pt x="390" y="212887"/>
                </a:lnTo>
                <a:lnTo>
                  <a:pt x="390" y="211400"/>
                </a:lnTo>
                <a:lnTo>
                  <a:pt x="390" y="208113"/>
                </a:lnTo>
                <a:lnTo>
                  <a:pt x="390" y="206026"/>
                </a:lnTo>
                <a:lnTo>
                  <a:pt x="390" y="205740"/>
                </a:lnTo>
                <a:lnTo>
                  <a:pt x="390" y="202166"/>
                </a:lnTo>
                <a:lnTo>
                  <a:pt x="390" y="198879"/>
                </a:lnTo>
                <a:lnTo>
                  <a:pt x="390" y="198566"/>
                </a:lnTo>
                <a:lnTo>
                  <a:pt x="155" y="197966"/>
                </a:lnTo>
                <a:lnTo>
                  <a:pt x="155" y="197966"/>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48" name="RI">
            <a:extLst>
              <a:ext uri="{FF2B5EF4-FFF2-40B4-BE49-F238E27FC236}">
                <a16:creationId xmlns:a16="http://schemas.microsoft.com/office/drawing/2014/main" id="{F9E749B3-BD6B-B70C-9D39-1D0FEFA0BBD8}"/>
              </a:ext>
            </a:extLst>
          </p:cNvPr>
          <p:cNvSpPr/>
          <p:nvPr/>
        </p:nvSpPr>
        <p:spPr>
          <a:xfrm>
            <a:off x="7876289" y="3552416"/>
            <a:ext cx="63124" cy="94754"/>
          </a:xfrm>
          <a:custGeom>
            <a:avLst/>
            <a:gdLst>
              <a:gd name="connsiteX0" fmla="*/ 155 w 69025"/>
              <a:gd name="connsiteY0" fmla="*/ 102727 h 103612"/>
              <a:gd name="connsiteX1" fmla="*/ 155 w 69025"/>
              <a:gd name="connsiteY1" fmla="*/ 102127 h 103612"/>
              <a:gd name="connsiteX2" fmla="*/ 390 w 69025"/>
              <a:gd name="connsiteY2" fmla="*/ 101527 h 103612"/>
              <a:gd name="connsiteX3" fmla="*/ 624 w 69025"/>
              <a:gd name="connsiteY3" fmla="*/ 101527 h 103612"/>
              <a:gd name="connsiteX4" fmla="*/ 1302 w 69025"/>
              <a:gd name="connsiteY4" fmla="*/ 100927 h 103612"/>
              <a:gd name="connsiteX5" fmla="*/ 1746 w 69025"/>
              <a:gd name="connsiteY5" fmla="*/ 100040 h 103612"/>
              <a:gd name="connsiteX6" fmla="*/ 1980 w 69025"/>
              <a:gd name="connsiteY6" fmla="*/ 100040 h 103612"/>
              <a:gd name="connsiteX7" fmla="*/ 2866 w 69025"/>
              <a:gd name="connsiteY7" fmla="*/ 99127 h 103612"/>
              <a:gd name="connsiteX8" fmla="*/ 3544 w 69025"/>
              <a:gd name="connsiteY8" fmla="*/ 98527 h 103612"/>
              <a:gd name="connsiteX9" fmla="*/ 3779 w 69025"/>
              <a:gd name="connsiteY9" fmla="*/ 98240 h 103612"/>
              <a:gd name="connsiteX10" fmla="*/ 3544 w 69025"/>
              <a:gd name="connsiteY10" fmla="*/ 97614 h 103612"/>
              <a:gd name="connsiteX11" fmla="*/ 3544 w 69025"/>
              <a:gd name="connsiteY11" fmla="*/ 97014 h 103612"/>
              <a:gd name="connsiteX12" fmla="*/ 3101 w 69025"/>
              <a:gd name="connsiteY12" fmla="*/ 96728 h 103612"/>
              <a:gd name="connsiteX13" fmla="*/ 2866 w 69025"/>
              <a:gd name="connsiteY13" fmla="*/ 96415 h 103612"/>
              <a:gd name="connsiteX14" fmla="*/ 2866 w 69025"/>
              <a:gd name="connsiteY14" fmla="*/ 95815 h 103612"/>
              <a:gd name="connsiteX15" fmla="*/ 2866 w 69025"/>
              <a:gd name="connsiteY15" fmla="*/ 95214 h 103612"/>
              <a:gd name="connsiteX16" fmla="*/ 2866 w 69025"/>
              <a:gd name="connsiteY16" fmla="*/ 94927 h 103612"/>
              <a:gd name="connsiteX17" fmla="*/ 3101 w 69025"/>
              <a:gd name="connsiteY17" fmla="*/ 94614 h 103612"/>
              <a:gd name="connsiteX18" fmla="*/ 3309 w 69025"/>
              <a:gd name="connsiteY18" fmla="*/ 94328 h 103612"/>
              <a:gd name="connsiteX19" fmla="*/ 3544 w 69025"/>
              <a:gd name="connsiteY19" fmla="*/ 94328 h 103612"/>
              <a:gd name="connsiteX20" fmla="*/ 3309 w 69025"/>
              <a:gd name="connsiteY20" fmla="*/ 94015 h 103612"/>
              <a:gd name="connsiteX21" fmla="*/ 3309 w 69025"/>
              <a:gd name="connsiteY21" fmla="*/ 93415 h 103612"/>
              <a:gd name="connsiteX22" fmla="*/ 3544 w 69025"/>
              <a:gd name="connsiteY22" fmla="*/ 93128 h 103612"/>
              <a:gd name="connsiteX23" fmla="*/ 3544 w 69025"/>
              <a:gd name="connsiteY23" fmla="*/ 92815 h 103612"/>
              <a:gd name="connsiteX24" fmla="*/ 3309 w 69025"/>
              <a:gd name="connsiteY24" fmla="*/ 92528 h 103612"/>
              <a:gd name="connsiteX25" fmla="*/ 3309 w 69025"/>
              <a:gd name="connsiteY25" fmla="*/ 92215 h 103612"/>
              <a:gd name="connsiteX26" fmla="*/ 3309 w 69025"/>
              <a:gd name="connsiteY26" fmla="*/ 91902 h 103612"/>
              <a:gd name="connsiteX27" fmla="*/ 3101 w 69025"/>
              <a:gd name="connsiteY27" fmla="*/ 91615 h 103612"/>
              <a:gd name="connsiteX28" fmla="*/ 2632 w 69025"/>
              <a:gd name="connsiteY28" fmla="*/ 91301 h 103612"/>
              <a:gd name="connsiteX29" fmla="*/ 2189 w 69025"/>
              <a:gd name="connsiteY29" fmla="*/ 90702 h 103612"/>
              <a:gd name="connsiteX30" fmla="*/ 2189 w 69025"/>
              <a:gd name="connsiteY30" fmla="*/ 90415 h 103612"/>
              <a:gd name="connsiteX31" fmla="*/ 2424 w 69025"/>
              <a:gd name="connsiteY31" fmla="*/ 90102 h 103612"/>
              <a:gd name="connsiteX32" fmla="*/ 2424 w 69025"/>
              <a:gd name="connsiteY32" fmla="*/ 89502 h 103612"/>
              <a:gd name="connsiteX33" fmla="*/ 2189 w 69025"/>
              <a:gd name="connsiteY33" fmla="*/ 89215 h 103612"/>
              <a:gd name="connsiteX34" fmla="*/ 2189 w 69025"/>
              <a:gd name="connsiteY34" fmla="*/ 88615 h 103612"/>
              <a:gd name="connsiteX35" fmla="*/ 2632 w 69025"/>
              <a:gd name="connsiteY35" fmla="*/ 88302 h 103612"/>
              <a:gd name="connsiteX36" fmla="*/ 2866 w 69025"/>
              <a:gd name="connsiteY36" fmla="*/ 88302 h 103612"/>
              <a:gd name="connsiteX37" fmla="*/ 3101 w 69025"/>
              <a:gd name="connsiteY37" fmla="*/ 88302 h 103612"/>
              <a:gd name="connsiteX38" fmla="*/ 3779 w 69025"/>
              <a:gd name="connsiteY38" fmla="*/ 88015 h 103612"/>
              <a:gd name="connsiteX39" fmla="*/ 4222 w 69025"/>
              <a:gd name="connsiteY39" fmla="*/ 87702 h 103612"/>
              <a:gd name="connsiteX40" fmla="*/ 4222 w 69025"/>
              <a:gd name="connsiteY40" fmla="*/ 87389 h 103612"/>
              <a:gd name="connsiteX41" fmla="*/ 4665 w 69025"/>
              <a:gd name="connsiteY41" fmla="*/ 87102 h 103612"/>
              <a:gd name="connsiteX42" fmla="*/ 5135 w 69025"/>
              <a:gd name="connsiteY42" fmla="*/ 87102 h 103612"/>
              <a:gd name="connsiteX43" fmla="*/ 5578 w 69025"/>
              <a:gd name="connsiteY43" fmla="*/ 87102 h 103612"/>
              <a:gd name="connsiteX44" fmla="*/ 6020 w 69025"/>
              <a:gd name="connsiteY44" fmla="*/ 87389 h 103612"/>
              <a:gd name="connsiteX45" fmla="*/ 6490 w 69025"/>
              <a:gd name="connsiteY45" fmla="*/ 87389 h 103612"/>
              <a:gd name="connsiteX46" fmla="*/ 6698 w 69025"/>
              <a:gd name="connsiteY46" fmla="*/ 87702 h 103612"/>
              <a:gd name="connsiteX47" fmla="*/ 7167 w 69025"/>
              <a:gd name="connsiteY47" fmla="*/ 87389 h 103612"/>
              <a:gd name="connsiteX48" fmla="*/ 7167 w 69025"/>
              <a:gd name="connsiteY48" fmla="*/ 86189 h 103612"/>
              <a:gd name="connsiteX49" fmla="*/ 7167 w 69025"/>
              <a:gd name="connsiteY49" fmla="*/ 84702 h 103612"/>
              <a:gd name="connsiteX50" fmla="*/ 7167 w 69025"/>
              <a:gd name="connsiteY50" fmla="*/ 83789 h 103612"/>
              <a:gd name="connsiteX51" fmla="*/ 7376 w 69025"/>
              <a:gd name="connsiteY51" fmla="*/ 80789 h 103612"/>
              <a:gd name="connsiteX52" fmla="*/ 7376 w 69025"/>
              <a:gd name="connsiteY52" fmla="*/ 78963 h 103612"/>
              <a:gd name="connsiteX53" fmla="*/ 7611 w 69025"/>
              <a:gd name="connsiteY53" fmla="*/ 74763 h 103612"/>
              <a:gd name="connsiteX54" fmla="*/ 7611 w 69025"/>
              <a:gd name="connsiteY54" fmla="*/ 71737 h 103612"/>
              <a:gd name="connsiteX55" fmla="*/ 7819 w 69025"/>
              <a:gd name="connsiteY55" fmla="*/ 68711 h 103612"/>
              <a:gd name="connsiteX56" fmla="*/ 7819 w 69025"/>
              <a:gd name="connsiteY56" fmla="*/ 65112 h 103612"/>
              <a:gd name="connsiteX57" fmla="*/ 8054 w 69025"/>
              <a:gd name="connsiteY57" fmla="*/ 61486 h 103612"/>
              <a:gd name="connsiteX58" fmla="*/ 8289 w 69025"/>
              <a:gd name="connsiteY58" fmla="*/ 56060 h 103612"/>
              <a:gd name="connsiteX59" fmla="*/ 8289 w 69025"/>
              <a:gd name="connsiteY59" fmla="*/ 55147 h 103612"/>
              <a:gd name="connsiteX60" fmla="*/ 8289 w 69025"/>
              <a:gd name="connsiteY60" fmla="*/ 52721 h 103612"/>
              <a:gd name="connsiteX61" fmla="*/ 8054 w 69025"/>
              <a:gd name="connsiteY61" fmla="*/ 46695 h 103612"/>
              <a:gd name="connsiteX62" fmla="*/ 8054 w 69025"/>
              <a:gd name="connsiteY62" fmla="*/ 42756 h 103612"/>
              <a:gd name="connsiteX63" fmla="*/ 7819 w 69025"/>
              <a:gd name="connsiteY63" fmla="*/ 36104 h 103612"/>
              <a:gd name="connsiteX64" fmla="*/ 7819 w 69025"/>
              <a:gd name="connsiteY64" fmla="*/ 35504 h 103612"/>
              <a:gd name="connsiteX65" fmla="*/ 7611 w 69025"/>
              <a:gd name="connsiteY65" fmla="*/ 31252 h 103612"/>
              <a:gd name="connsiteX66" fmla="*/ 7611 w 69025"/>
              <a:gd name="connsiteY66" fmla="*/ 30965 h 103612"/>
              <a:gd name="connsiteX67" fmla="*/ 7611 w 69025"/>
              <a:gd name="connsiteY67" fmla="*/ 30652 h 103612"/>
              <a:gd name="connsiteX68" fmla="*/ 7611 w 69025"/>
              <a:gd name="connsiteY68" fmla="*/ 26113 h 103612"/>
              <a:gd name="connsiteX69" fmla="*/ 7611 w 69025"/>
              <a:gd name="connsiteY69" fmla="*/ 25800 h 103612"/>
              <a:gd name="connsiteX70" fmla="*/ 7376 w 69025"/>
              <a:gd name="connsiteY70" fmla="*/ 24887 h 103612"/>
              <a:gd name="connsiteX71" fmla="*/ 7376 w 69025"/>
              <a:gd name="connsiteY71" fmla="*/ 24001 h 103612"/>
              <a:gd name="connsiteX72" fmla="*/ 7167 w 69025"/>
              <a:gd name="connsiteY72" fmla="*/ 16722 h 103612"/>
              <a:gd name="connsiteX73" fmla="*/ 7167 w 69025"/>
              <a:gd name="connsiteY73" fmla="*/ 14897 h 103612"/>
              <a:gd name="connsiteX74" fmla="*/ 7167 w 69025"/>
              <a:gd name="connsiteY74" fmla="*/ 13070 h 103612"/>
              <a:gd name="connsiteX75" fmla="*/ 7167 w 69025"/>
              <a:gd name="connsiteY75" fmla="*/ 12784 h 103612"/>
              <a:gd name="connsiteX76" fmla="*/ 7167 w 69025"/>
              <a:gd name="connsiteY76" fmla="*/ 12157 h 103612"/>
              <a:gd name="connsiteX77" fmla="*/ 6933 w 69025"/>
              <a:gd name="connsiteY77" fmla="*/ 8532 h 103612"/>
              <a:gd name="connsiteX78" fmla="*/ 6933 w 69025"/>
              <a:gd name="connsiteY78" fmla="*/ 4879 h 103612"/>
              <a:gd name="connsiteX79" fmla="*/ 6933 w 69025"/>
              <a:gd name="connsiteY79" fmla="*/ 4566 h 103612"/>
              <a:gd name="connsiteX80" fmla="*/ 6933 w 69025"/>
              <a:gd name="connsiteY80" fmla="*/ 1541 h 103612"/>
              <a:gd name="connsiteX81" fmla="*/ 10530 w 69025"/>
              <a:gd name="connsiteY81" fmla="*/ 1228 h 103612"/>
              <a:gd name="connsiteX82" fmla="*/ 11678 w 69025"/>
              <a:gd name="connsiteY82" fmla="*/ 1228 h 103612"/>
              <a:gd name="connsiteX83" fmla="*/ 19784 w 69025"/>
              <a:gd name="connsiteY83" fmla="*/ 940 h 103612"/>
              <a:gd name="connsiteX84" fmla="*/ 20019 w 69025"/>
              <a:gd name="connsiteY84" fmla="*/ 940 h 103612"/>
              <a:gd name="connsiteX85" fmla="*/ 21817 w 69025"/>
              <a:gd name="connsiteY85" fmla="*/ 940 h 103612"/>
              <a:gd name="connsiteX86" fmla="*/ 23616 w 69025"/>
              <a:gd name="connsiteY86" fmla="*/ 940 h 103612"/>
              <a:gd name="connsiteX87" fmla="*/ 27891 w 69025"/>
              <a:gd name="connsiteY87" fmla="*/ 940 h 103612"/>
              <a:gd name="connsiteX88" fmla="*/ 29247 w 69025"/>
              <a:gd name="connsiteY88" fmla="*/ 627 h 103612"/>
              <a:gd name="connsiteX89" fmla="*/ 29481 w 69025"/>
              <a:gd name="connsiteY89" fmla="*/ 627 h 103612"/>
              <a:gd name="connsiteX90" fmla="*/ 29925 w 69025"/>
              <a:gd name="connsiteY90" fmla="*/ 627 h 103612"/>
              <a:gd name="connsiteX91" fmla="*/ 31071 w 69025"/>
              <a:gd name="connsiteY91" fmla="*/ 627 h 103612"/>
              <a:gd name="connsiteX92" fmla="*/ 32401 w 69025"/>
              <a:gd name="connsiteY92" fmla="*/ 627 h 103612"/>
              <a:gd name="connsiteX93" fmla="*/ 32870 w 69025"/>
              <a:gd name="connsiteY93" fmla="*/ 627 h 103612"/>
              <a:gd name="connsiteX94" fmla="*/ 33548 w 69025"/>
              <a:gd name="connsiteY94" fmla="*/ 627 h 103612"/>
              <a:gd name="connsiteX95" fmla="*/ 36259 w 69025"/>
              <a:gd name="connsiteY95" fmla="*/ 627 h 103612"/>
              <a:gd name="connsiteX96" fmla="*/ 36467 w 69025"/>
              <a:gd name="connsiteY96" fmla="*/ 627 h 103612"/>
              <a:gd name="connsiteX97" fmla="*/ 36702 w 69025"/>
              <a:gd name="connsiteY97" fmla="*/ 627 h 103612"/>
              <a:gd name="connsiteX98" fmla="*/ 38057 w 69025"/>
              <a:gd name="connsiteY98" fmla="*/ 314 h 103612"/>
              <a:gd name="connsiteX99" fmla="*/ 39178 w 69025"/>
              <a:gd name="connsiteY99" fmla="*/ 314 h 103612"/>
              <a:gd name="connsiteX100" fmla="*/ 39413 w 69025"/>
              <a:gd name="connsiteY100" fmla="*/ 314 h 103612"/>
              <a:gd name="connsiteX101" fmla="*/ 39621 w 69025"/>
              <a:gd name="connsiteY101" fmla="*/ 314 h 103612"/>
              <a:gd name="connsiteX102" fmla="*/ 40299 w 69025"/>
              <a:gd name="connsiteY102" fmla="*/ 314 h 103612"/>
              <a:gd name="connsiteX103" fmla="*/ 41211 w 69025"/>
              <a:gd name="connsiteY103" fmla="*/ 314 h 103612"/>
              <a:gd name="connsiteX104" fmla="*/ 43922 w 69025"/>
              <a:gd name="connsiteY104" fmla="*/ 28 h 103612"/>
              <a:gd name="connsiteX105" fmla="*/ 47520 w 69025"/>
              <a:gd name="connsiteY105" fmla="*/ 28 h 103612"/>
              <a:gd name="connsiteX106" fmla="*/ 52264 w 69025"/>
              <a:gd name="connsiteY106" fmla="*/ 28 h 103612"/>
              <a:gd name="connsiteX107" fmla="*/ 52264 w 69025"/>
              <a:gd name="connsiteY107" fmla="*/ 2767 h 103612"/>
              <a:gd name="connsiteX108" fmla="*/ 52264 w 69025"/>
              <a:gd name="connsiteY108" fmla="*/ 4879 h 103612"/>
              <a:gd name="connsiteX109" fmla="*/ 52264 w 69025"/>
              <a:gd name="connsiteY109" fmla="*/ 5192 h 103612"/>
              <a:gd name="connsiteX110" fmla="*/ 52264 w 69025"/>
              <a:gd name="connsiteY110" fmla="*/ 7619 h 103612"/>
              <a:gd name="connsiteX111" fmla="*/ 52264 w 69025"/>
              <a:gd name="connsiteY111" fmla="*/ 7905 h 103612"/>
              <a:gd name="connsiteX112" fmla="*/ 52264 w 69025"/>
              <a:gd name="connsiteY112" fmla="*/ 9732 h 103612"/>
              <a:gd name="connsiteX113" fmla="*/ 52264 w 69025"/>
              <a:gd name="connsiteY113" fmla="*/ 10358 h 103612"/>
              <a:gd name="connsiteX114" fmla="*/ 52264 w 69025"/>
              <a:gd name="connsiteY114" fmla="*/ 13983 h 103612"/>
              <a:gd name="connsiteX115" fmla="*/ 52264 w 69025"/>
              <a:gd name="connsiteY115" fmla="*/ 15210 h 103612"/>
              <a:gd name="connsiteX116" fmla="*/ 52264 w 69025"/>
              <a:gd name="connsiteY116" fmla="*/ 16722 h 103612"/>
              <a:gd name="connsiteX117" fmla="*/ 52264 w 69025"/>
              <a:gd name="connsiteY117" fmla="*/ 17635 h 103612"/>
              <a:gd name="connsiteX118" fmla="*/ 52264 w 69025"/>
              <a:gd name="connsiteY118" fmla="*/ 18235 h 103612"/>
              <a:gd name="connsiteX119" fmla="*/ 52707 w 69025"/>
              <a:gd name="connsiteY119" fmla="*/ 18235 h 103612"/>
              <a:gd name="connsiteX120" fmla="*/ 53150 w 69025"/>
              <a:gd name="connsiteY120" fmla="*/ 18235 h 103612"/>
              <a:gd name="connsiteX121" fmla="*/ 53385 w 69025"/>
              <a:gd name="connsiteY121" fmla="*/ 18235 h 103612"/>
              <a:gd name="connsiteX122" fmla="*/ 54062 w 69025"/>
              <a:gd name="connsiteY122" fmla="*/ 17922 h 103612"/>
              <a:gd name="connsiteX123" fmla="*/ 54297 w 69025"/>
              <a:gd name="connsiteY123" fmla="*/ 17922 h 103612"/>
              <a:gd name="connsiteX124" fmla="*/ 55183 w 69025"/>
              <a:gd name="connsiteY124" fmla="*/ 17922 h 103612"/>
              <a:gd name="connsiteX125" fmla="*/ 55418 w 69025"/>
              <a:gd name="connsiteY125" fmla="*/ 17922 h 103612"/>
              <a:gd name="connsiteX126" fmla="*/ 55861 w 69025"/>
              <a:gd name="connsiteY126" fmla="*/ 17635 h 103612"/>
              <a:gd name="connsiteX127" fmla="*/ 56095 w 69025"/>
              <a:gd name="connsiteY127" fmla="*/ 17635 h 103612"/>
              <a:gd name="connsiteX128" fmla="*/ 56773 w 69025"/>
              <a:gd name="connsiteY128" fmla="*/ 17635 h 103612"/>
              <a:gd name="connsiteX129" fmla="*/ 56982 w 69025"/>
              <a:gd name="connsiteY129" fmla="*/ 17635 h 103612"/>
              <a:gd name="connsiteX130" fmla="*/ 56773 w 69025"/>
              <a:gd name="connsiteY130" fmla="*/ 18235 h 103612"/>
              <a:gd name="connsiteX131" fmla="*/ 56773 w 69025"/>
              <a:gd name="connsiteY131" fmla="*/ 18836 h 103612"/>
              <a:gd name="connsiteX132" fmla="*/ 56773 w 69025"/>
              <a:gd name="connsiteY132" fmla="*/ 20062 h 103612"/>
              <a:gd name="connsiteX133" fmla="*/ 56773 w 69025"/>
              <a:gd name="connsiteY133" fmla="*/ 20948 h 103612"/>
              <a:gd name="connsiteX134" fmla="*/ 56982 w 69025"/>
              <a:gd name="connsiteY134" fmla="*/ 21261 h 103612"/>
              <a:gd name="connsiteX135" fmla="*/ 56982 w 69025"/>
              <a:gd name="connsiteY135" fmla="*/ 21574 h 103612"/>
              <a:gd name="connsiteX136" fmla="*/ 57451 w 69025"/>
              <a:gd name="connsiteY136" fmla="*/ 22775 h 103612"/>
              <a:gd name="connsiteX137" fmla="*/ 57451 w 69025"/>
              <a:gd name="connsiteY137" fmla="*/ 23088 h 103612"/>
              <a:gd name="connsiteX138" fmla="*/ 56539 w 69025"/>
              <a:gd name="connsiteY138" fmla="*/ 25200 h 103612"/>
              <a:gd name="connsiteX139" fmla="*/ 56539 w 69025"/>
              <a:gd name="connsiteY139" fmla="*/ 25513 h 103612"/>
              <a:gd name="connsiteX140" fmla="*/ 56773 w 69025"/>
              <a:gd name="connsiteY140" fmla="*/ 25800 h 103612"/>
              <a:gd name="connsiteX141" fmla="*/ 57217 w 69025"/>
              <a:gd name="connsiteY141" fmla="*/ 26713 h 103612"/>
              <a:gd name="connsiteX142" fmla="*/ 56982 w 69025"/>
              <a:gd name="connsiteY142" fmla="*/ 27026 h 103612"/>
              <a:gd name="connsiteX143" fmla="*/ 56773 w 69025"/>
              <a:gd name="connsiteY143" fmla="*/ 27313 h 103612"/>
              <a:gd name="connsiteX144" fmla="*/ 56539 w 69025"/>
              <a:gd name="connsiteY144" fmla="*/ 27626 h 103612"/>
              <a:gd name="connsiteX145" fmla="*/ 56304 w 69025"/>
              <a:gd name="connsiteY145" fmla="*/ 27939 h 103612"/>
              <a:gd name="connsiteX146" fmla="*/ 56095 w 69025"/>
              <a:gd name="connsiteY146" fmla="*/ 28226 h 103612"/>
              <a:gd name="connsiteX147" fmla="*/ 55861 w 69025"/>
              <a:gd name="connsiteY147" fmla="*/ 28539 h 103612"/>
              <a:gd name="connsiteX148" fmla="*/ 56773 w 69025"/>
              <a:gd name="connsiteY148" fmla="*/ 30652 h 103612"/>
              <a:gd name="connsiteX149" fmla="*/ 56773 w 69025"/>
              <a:gd name="connsiteY149" fmla="*/ 30965 h 103612"/>
              <a:gd name="connsiteX150" fmla="*/ 56773 w 69025"/>
              <a:gd name="connsiteY150" fmla="*/ 31252 h 103612"/>
              <a:gd name="connsiteX151" fmla="*/ 56773 w 69025"/>
              <a:gd name="connsiteY151" fmla="*/ 31565 h 103612"/>
              <a:gd name="connsiteX152" fmla="*/ 56773 w 69025"/>
              <a:gd name="connsiteY152" fmla="*/ 31852 h 103612"/>
              <a:gd name="connsiteX153" fmla="*/ 56773 w 69025"/>
              <a:gd name="connsiteY153" fmla="*/ 32165 h 103612"/>
              <a:gd name="connsiteX154" fmla="*/ 56773 w 69025"/>
              <a:gd name="connsiteY154" fmla="*/ 32478 h 103612"/>
              <a:gd name="connsiteX155" fmla="*/ 57217 w 69025"/>
              <a:gd name="connsiteY155" fmla="*/ 32765 h 103612"/>
              <a:gd name="connsiteX156" fmla="*/ 57451 w 69025"/>
              <a:gd name="connsiteY156" fmla="*/ 32765 h 103612"/>
              <a:gd name="connsiteX157" fmla="*/ 57660 w 69025"/>
              <a:gd name="connsiteY157" fmla="*/ 33078 h 103612"/>
              <a:gd name="connsiteX158" fmla="*/ 57895 w 69025"/>
              <a:gd name="connsiteY158" fmla="*/ 33678 h 103612"/>
              <a:gd name="connsiteX159" fmla="*/ 57895 w 69025"/>
              <a:gd name="connsiteY159" fmla="*/ 33991 h 103612"/>
              <a:gd name="connsiteX160" fmla="*/ 57895 w 69025"/>
              <a:gd name="connsiteY160" fmla="*/ 34591 h 103612"/>
              <a:gd name="connsiteX161" fmla="*/ 58129 w 69025"/>
              <a:gd name="connsiteY161" fmla="*/ 34878 h 103612"/>
              <a:gd name="connsiteX162" fmla="*/ 59250 w 69025"/>
              <a:gd name="connsiteY162" fmla="*/ 35504 h 103612"/>
              <a:gd name="connsiteX163" fmla="*/ 61283 w 69025"/>
              <a:gd name="connsiteY163" fmla="*/ 36704 h 103612"/>
              <a:gd name="connsiteX164" fmla="*/ 61726 w 69025"/>
              <a:gd name="connsiteY164" fmla="*/ 36704 h 103612"/>
              <a:gd name="connsiteX165" fmla="*/ 62847 w 69025"/>
              <a:gd name="connsiteY165" fmla="*/ 37304 h 103612"/>
              <a:gd name="connsiteX166" fmla="*/ 65349 w 69025"/>
              <a:gd name="connsiteY166" fmla="*/ 38817 h 103612"/>
              <a:gd name="connsiteX167" fmla="*/ 66001 w 69025"/>
              <a:gd name="connsiteY167" fmla="*/ 40043 h 103612"/>
              <a:gd name="connsiteX168" fmla="*/ 66236 w 69025"/>
              <a:gd name="connsiteY168" fmla="*/ 40330 h 103612"/>
              <a:gd name="connsiteX169" fmla="*/ 66914 w 69025"/>
              <a:gd name="connsiteY169" fmla="*/ 41556 h 103612"/>
              <a:gd name="connsiteX170" fmla="*/ 69181 w 69025"/>
              <a:gd name="connsiteY170" fmla="*/ 44582 h 103612"/>
              <a:gd name="connsiteX171" fmla="*/ 69181 w 69025"/>
              <a:gd name="connsiteY171" fmla="*/ 44869 h 103612"/>
              <a:gd name="connsiteX172" fmla="*/ 68947 w 69025"/>
              <a:gd name="connsiteY172" fmla="*/ 45782 h 103612"/>
              <a:gd name="connsiteX173" fmla="*/ 68269 w 69025"/>
              <a:gd name="connsiteY173" fmla="*/ 46069 h 103612"/>
              <a:gd name="connsiteX174" fmla="*/ 67591 w 69025"/>
              <a:gd name="connsiteY174" fmla="*/ 46695 h 103612"/>
              <a:gd name="connsiteX175" fmla="*/ 67148 w 69025"/>
              <a:gd name="connsiteY175" fmla="*/ 46695 h 103612"/>
              <a:gd name="connsiteX176" fmla="*/ 66914 w 69025"/>
              <a:gd name="connsiteY176" fmla="*/ 46982 h 103612"/>
              <a:gd name="connsiteX177" fmla="*/ 66914 w 69025"/>
              <a:gd name="connsiteY177" fmla="*/ 47295 h 103612"/>
              <a:gd name="connsiteX178" fmla="*/ 67357 w 69025"/>
              <a:gd name="connsiteY178" fmla="*/ 47895 h 103612"/>
              <a:gd name="connsiteX179" fmla="*/ 67357 w 69025"/>
              <a:gd name="connsiteY179" fmla="*/ 48208 h 103612"/>
              <a:gd name="connsiteX180" fmla="*/ 67826 w 69025"/>
              <a:gd name="connsiteY180" fmla="*/ 49095 h 103612"/>
              <a:gd name="connsiteX181" fmla="*/ 68269 w 69025"/>
              <a:gd name="connsiteY181" fmla="*/ 49695 h 103612"/>
              <a:gd name="connsiteX182" fmla="*/ 68034 w 69025"/>
              <a:gd name="connsiteY182" fmla="*/ 50608 h 103612"/>
              <a:gd name="connsiteX183" fmla="*/ 68034 w 69025"/>
              <a:gd name="connsiteY183" fmla="*/ 51208 h 103612"/>
              <a:gd name="connsiteX184" fmla="*/ 67826 w 69025"/>
              <a:gd name="connsiteY184" fmla="*/ 51521 h 103612"/>
              <a:gd name="connsiteX185" fmla="*/ 67591 w 69025"/>
              <a:gd name="connsiteY185" fmla="*/ 51521 h 103612"/>
              <a:gd name="connsiteX186" fmla="*/ 67148 w 69025"/>
              <a:gd name="connsiteY186" fmla="*/ 50921 h 103612"/>
              <a:gd name="connsiteX187" fmla="*/ 66470 w 69025"/>
              <a:gd name="connsiteY187" fmla="*/ 51521 h 103612"/>
              <a:gd name="connsiteX188" fmla="*/ 66236 w 69025"/>
              <a:gd name="connsiteY188" fmla="*/ 52121 h 103612"/>
              <a:gd name="connsiteX189" fmla="*/ 66001 w 69025"/>
              <a:gd name="connsiteY189" fmla="*/ 53321 h 103612"/>
              <a:gd name="connsiteX190" fmla="*/ 65792 w 69025"/>
              <a:gd name="connsiteY190" fmla="*/ 53634 h 103612"/>
              <a:gd name="connsiteX191" fmla="*/ 65792 w 69025"/>
              <a:gd name="connsiteY191" fmla="*/ 54234 h 103612"/>
              <a:gd name="connsiteX192" fmla="*/ 65558 w 69025"/>
              <a:gd name="connsiteY192" fmla="*/ 54834 h 103612"/>
              <a:gd name="connsiteX193" fmla="*/ 65115 w 69025"/>
              <a:gd name="connsiteY193" fmla="*/ 54834 h 103612"/>
              <a:gd name="connsiteX194" fmla="*/ 64672 w 69025"/>
              <a:gd name="connsiteY194" fmla="*/ 54547 h 103612"/>
              <a:gd name="connsiteX195" fmla="*/ 64437 w 69025"/>
              <a:gd name="connsiteY195" fmla="*/ 53321 h 103612"/>
              <a:gd name="connsiteX196" fmla="*/ 64437 w 69025"/>
              <a:gd name="connsiteY196" fmla="*/ 53034 h 103612"/>
              <a:gd name="connsiteX197" fmla="*/ 64672 w 69025"/>
              <a:gd name="connsiteY197" fmla="*/ 52721 h 103612"/>
              <a:gd name="connsiteX198" fmla="*/ 64437 w 69025"/>
              <a:gd name="connsiteY198" fmla="*/ 52121 h 103612"/>
              <a:gd name="connsiteX199" fmla="*/ 64203 w 69025"/>
              <a:gd name="connsiteY199" fmla="*/ 52121 h 103612"/>
              <a:gd name="connsiteX200" fmla="*/ 63525 w 69025"/>
              <a:gd name="connsiteY200" fmla="*/ 51521 h 103612"/>
              <a:gd name="connsiteX201" fmla="*/ 63525 w 69025"/>
              <a:gd name="connsiteY201" fmla="*/ 51208 h 103612"/>
              <a:gd name="connsiteX202" fmla="*/ 63316 w 69025"/>
              <a:gd name="connsiteY202" fmla="*/ 50921 h 103612"/>
              <a:gd name="connsiteX203" fmla="*/ 63316 w 69025"/>
              <a:gd name="connsiteY203" fmla="*/ 50321 h 103612"/>
              <a:gd name="connsiteX204" fmla="*/ 63316 w 69025"/>
              <a:gd name="connsiteY204" fmla="*/ 50008 h 103612"/>
              <a:gd name="connsiteX205" fmla="*/ 63316 w 69025"/>
              <a:gd name="connsiteY205" fmla="*/ 49695 h 103612"/>
              <a:gd name="connsiteX206" fmla="*/ 63082 w 69025"/>
              <a:gd name="connsiteY206" fmla="*/ 49408 h 103612"/>
              <a:gd name="connsiteX207" fmla="*/ 62638 w 69025"/>
              <a:gd name="connsiteY207" fmla="*/ 49095 h 103612"/>
              <a:gd name="connsiteX208" fmla="*/ 62404 w 69025"/>
              <a:gd name="connsiteY208" fmla="*/ 49408 h 103612"/>
              <a:gd name="connsiteX209" fmla="*/ 62169 w 69025"/>
              <a:gd name="connsiteY209" fmla="*/ 49408 h 103612"/>
              <a:gd name="connsiteX210" fmla="*/ 62404 w 69025"/>
              <a:gd name="connsiteY210" fmla="*/ 50321 h 103612"/>
              <a:gd name="connsiteX211" fmla="*/ 62169 w 69025"/>
              <a:gd name="connsiteY211" fmla="*/ 51834 h 103612"/>
              <a:gd name="connsiteX212" fmla="*/ 61726 w 69025"/>
              <a:gd name="connsiteY212" fmla="*/ 52121 h 103612"/>
              <a:gd name="connsiteX213" fmla="*/ 61283 w 69025"/>
              <a:gd name="connsiteY213" fmla="*/ 52434 h 103612"/>
              <a:gd name="connsiteX214" fmla="*/ 61283 w 69025"/>
              <a:gd name="connsiteY214" fmla="*/ 53034 h 103612"/>
              <a:gd name="connsiteX215" fmla="*/ 61283 w 69025"/>
              <a:gd name="connsiteY215" fmla="*/ 53947 h 103612"/>
              <a:gd name="connsiteX216" fmla="*/ 60840 w 69025"/>
              <a:gd name="connsiteY216" fmla="*/ 53634 h 103612"/>
              <a:gd name="connsiteX217" fmla="*/ 60605 w 69025"/>
              <a:gd name="connsiteY217" fmla="*/ 53034 h 103612"/>
              <a:gd name="connsiteX218" fmla="*/ 60605 w 69025"/>
              <a:gd name="connsiteY218" fmla="*/ 52434 h 103612"/>
              <a:gd name="connsiteX219" fmla="*/ 60371 w 69025"/>
              <a:gd name="connsiteY219" fmla="*/ 50321 h 103612"/>
              <a:gd name="connsiteX220" fmla="*/ 60840 w 69025"/>
              <a:gd name="connsiteY220" fmla="*/ 49095 h 103612"/>
              <a:gd name="connsiteX221" fmla="*/ 61283 w 69025"/>
              <a:gd name="connsiteY221" fmla="*/ 49095 h 103612"/>
              <a:gd name="connsiteX222" fmla="*/ 61726 w 69025"/>
              <a:gd name="connsiteY222" fmla="*/ 48208 h 103612"/>
              <a:gd name="connsiteX223" fmla="*/ 61961 w 69025"/>
              <a:gd name="connsiteY223" fmla="*/ 47582 h 103612"/>
              <a:gd name="connsiteX224" fmla="*/ 61961 w 69025"/>
              <a:gd name="connsiteY224" fmla="*/ 46069 h 103612"/>
              <a:gd name="connsiteX225" fmla="*/ 61491 w 69025"/>
              <a:gd name="connsiteY225" fmla="*/ 45469 h 103612"/>
              <a:gd name="connsiteX226" fmla="*/ 61283 w 69025"/>
              <a:gd name="connsiteY226" fmla="*/ 44869 h 103612"/>
              <a:gd name="connsiteX227" fmla="*/ 61283 w 69025"/>
              <a:gd name="connsiteY227" fmla="*/ 45182 h 103612"/>
              <a:gd name="connsiteX228" fmla="*/ 60840 w 69025"/>
              <a:gd name="connsiteY228" fmla="*/ 45469 h 103612"/>
              <a:gd name="connsiteX229" fmla="*/ 60605 w 69025"/>
              <a:gd name="connsiteY229" fmla="*/ 45469 h 103612"/>
              <a:gd name="connsiteX230" fmla="*/ 60605 w 69025"/>
              <a:gd name="connsiteY230" fmla="*/ 45182 h 103612"/>
              <a:gd name="connsiteX231" fmla="*/ 60162 w 69025"/>
              <a:gd name="connsiteY231" fmla="*/ 44582 h 103612"/>
              <a:gd name="connsiteX232" fmla="*/ 60371 w 69025"/>
              <a:gd name="connsiteY232" fmla="*/ 43669 h 103612"/>
              <a:gd name="connsiteX233" fmla="*/ 60371 w 69025"/>
              <a:gd name="connsiteY233" fmla="*/ 43356 h 103612"/>
              <a:gd name="connsiteX234" fmla="*/ 59927 w 69025"/>
              <a:gd name="connsiteY234" fmla="*/ 43069 h 103612"/>
              <a:gd name="connsiteX235" fmla="*/ 59693 w 69025"/>
              <a:gd name="connsiteY235" fmla="*/ 43069 h 103612"/>
              <a:gd name="connsiteX236" fmla="*/ 59484 w 69025"/>
              <a:gd name="connsiteY236" fmla="*/ 43069 h 103612"/>
              <a:gd name="connsiteX237" fmla="*/ 58572 w 69025"/>
              <a:gd name="connsiteY237" fmla="*/ 42756 h 103612"/>
              <a:gd name="connsiteX238" fmla="*/ 56773 w 69025"/>
              <a:gd name="connsiteY238" fmla="*/ 42756 h 103612"/>
              <a:gd name="connsiteX239" fmla="*/ 56539 w 69025"/>
              <a:gd name="connsiteY239" fmla="*/ 42156 h 103612"/>
              <a:gd name="connsiteX240" fmla="*/ 56539 w 69025"/>
              <a:gd name="connsiteY240" fmla="*/ 41556 h 103612"/>
              <a:gd name="connsiteX241" fmla="*/ 56304 w 69025"/>
              <a:gd name="connsiteY241" fmla="*/ 41243 h 103612"/>
              <a:gd name="connsiteX242" fmla="*/ 55861 w 69025"/>
              <a:gd name="connsiteY242" fmla="*/ 40330 h 103612"/>
              <a:gd name="connsiteX243" fmla="*/ 55418 w 69025"/>
              <a:gd name="connsiteY243" fmla="*/ 40043 h 103612"/>
              <a:gd name="connsiteX244" fmla="*/ 54975 w 69025"/>
              <a:gd name="connsiteY244" fmla="*/ 40043 h 103612"/>
              <a:gd name="connsiteX245" fmla="*/ 54506 w 69025"/>
              <a:gd name="connsiteY245" fmla="*/ 40043 h 103612"/>
              <a:gd name="connsiteX246" fmla="*/ 54740 w 69025"/>
              <a:gd name="connsiteY246" fmla="*/ 39730 h 103612"/>
              <a:gd name="connsiteX247" fmla="*/ 54506 w 69025"/>
              <a:gd name="connsiteY247" fmla="*/ 39130 h 103612"/>
              <a:gd name="connsiteX248" fmla="*/ 54297 w 69025"/>
              <a:gd name="connsiteY248" fmla="*/ 39130 h 103612"/>
              <a:gd name="connsiteX249" fmla="*/ 54506 w 69025"/>
              <a:gd name="connsiteY249" fmla="*/ 38530 h 103612"/>
              <a:gd name="connsiteX250" fmla="*/ 54506 w 69025"/>
              <a:gd name="connsiteY250" fmla="*/ 38217 h 103612"/>
              <a:gd name="connsiteX251" fmla="*/ 54297 w 69025"/>
              <a:gd name="connsiteY251" fmla="*/ 37617 h 103612"/>
              <a:gd name="connsiteX252" fmla="*/ 54062 w 69025"/>
              <a:gd name="connsiteY252" fmla="*/ 37017 h 103612"/>
              <a:gd name="connsiteX253" fmla="*/ 53619 w 69025"/>
              <a:gd name="connsiteY253" fmla="*/ 37017 h 103612"/>
              <a:gd name="connsiteX254" fmla="*/ 53828 w 69025"/>
              <a:gd name="connsiteY254" fmla="*/ 36104 h 103612"/>
              <a:gd name="connsiteX255" fmla="*/ 53828 w 69025"/>
              <a:gd name="connsiteY255" fmla="*/ 35504 h 103612"/>
              <a:gd name="connsiteX256" fmla="*/ 54062 w 69025"/>
              <a:gd name="connsiteY256" fmla="*/ 35191 h 103612"/>
              <a:gd name="connsiteX257" fmla="*/ 53828 w 69025"/>
              <a:gd name="connsiteY257" fmla="*/ 34878 h 103612"/>
              <a:gd name="connsiteX258" fmla="*/ 53619 w 69025"/>
              <a:gd name="connsiteY258" fmla="*/ 34591 h 103612"/>
              <a:gd name="connsiteX259" fmla="*/ 53385 w 69025"/>
              <a:gd name="connsiteY259" fmla="*/ 34591 h 103612"/>
              <a:gd name="connsiteX260" fmla="*/ 53385 w 69025"/>
              <a:gd name="connsiteY260" fmla="*/ 34278 h 103612"/>
              <a:gd name="connsiteX261" fmla="*/ 52264 w 69025"/>
              <a:gd name="connsiteY261" fmla="*/ 33991 h 103612"/>
              <a:gd name="connsiteX262" fmla="*/ 52029 w 69025"/>
              <a:gd name="connsiteY262" fmla="*/ 33991 h 103612"/>
              <a:gd name="connsiteX263" fmla="*/ 51352 w 69025"/>
              <a:gd name="connsiteY263" fmla="*/ 34278 h 103612"/>
              <a:gd name="connsiteX264" fmla="*/ 51143 w 69025"/>
              <a:gd name="connsiteY264" fmla="*/ 34591 h 103612"/>
              <a:gd name="connsiteX265" fmla="*/ 51143 w 69025"/>
              <a:gd name="connsiteY265" fmla="*/ 34878 h 103612"/>
              <a:gd name="connsiteX266" fmla="*/ 51352 w 69025"/>
              <a:gd name="connsiteY266" fmla="*/ 35191 h 103612"/>
              <a:gd name="connsiteX267" fmla="*/ 51586 w 69025"/>
              <a:gd name="connsiteY267" fmla="*/ 35791 h 103612"/>
              <a:gd name="connsiteX268" fmla="*/ 51795 w 69025"/>
              <a:gd name="connsiteY268" fmla="*/ 36391 h 103612"/>
              <a:gd name="connsiteX269" fmla="*/ 51795 w 69025"/>
              <a:gd name="connsiteY269" fmla="*/ 36704 h 103612"/>
              <a:gd name="connsiteX270" fmla="*/ 51795 w 69025"/>
              <a:gd name="connsiteY270" fmla="*/ 37617 h 103612"/>
              <a:gd name="connsiteX271" fmla="*/ 52029 w 69025"/>
              <a:gd name="connsiteY271" fmla="*/ 37904 h 103612"/>
              <a:gd name="connsiteX272" fmla="*/ 52264 w 69025"/>
              <a:gd name="connsiteY272" fmla="*/ 38217 h 103612"/>
              <a:gd name="connsiteX273" fmla="*/ 52472 w 69025"/>
              <a:gd name="connsiteY273" fmla="*/ 39130 h 103612"/>
              <a:gd name="connsiteX274" fmla="*/ 52472 w 69025"/>
              <a:gd name="connsiteY274" fmla="*/ 39417 h 103612"/>
              <a:gd name="connsiteX275" fmla="*/ 52264 w 69025"/>
              <a:gd name="connsiteY275" fmla="*/ 39730 h 103612"/>
              <a:gd name="connsiteX276" fmla="*/ 52941 w 69025"/>
              <a:gd name="connsiteY276" fmla="*/ 40043 h 103612"/>
              <a:gd name="connsiteX277" fmla="*/ 52472 w 69025"/>
              <a:gd name="connsiteY277" fmla="*/ 40643 h 103612"/>
              <a:gd name="connsiteX278" fmla="*/ 52264 w 69025"/>
              <a:gd name="connsiteY278" fmla="*/ 40643 h 103612"/>
              <a:gd name="connsiteX279" fmla="*/ 52264 w 69025"/>
              <a:gd name="connsiteY279" fmla="*/ 40930 h 103612"/>
              <a:gd name="connsiteX280" fmla="*/ 52264 w 69025"/>
              <a:gd name="connsiteY280" fmla="*/ 41243 h 103612"/>
              <a:gd name="connsiteX281" fmla="*/ 52264 w 69025"/>
              <a:gd name="connsiteY281" fmla="*/ 41556 h 103612"/>
              <a:gd name="connsiteX282" fmla="*/ 52264 w 69025"/>
              <a:gd name="connsiteY282" fmla="*/ 42443 h 103612"/>
              <a:gd name="connsiteX283" fmla="*/ 52707 w 69025"/>
              <a:gd name="connsiteY283" fmla="*/ 43069 h 103612"/>
              <a:gd name="connsiteX284" fmla="*/ 52707 w 69025"/>
              <a:gd name="connsiteY284" fmla="*/ 43356 h 103612"/>
              <a:gd name="connsiteX285" fmla="*/ 53385 w 69025"/>
              <a:gd name="connsiteY285" fmla="*/ 43669 h 103612"/>
              <a:gd name="connsiteX286" fmla="*/ 53619 w 69025"/>
              <a:gd name="connsiteY286" fmla="*/ 43669 h 103612"/>
              <a:gd name="connsiteX287" fmla="*/ 54062 w 69025"/>
              <a:gd name="connsiteY287" fmla="*/ 43956 h 103612"/>
              <a:gd name="connsiteX288" fmla="*/ 54975 w 69025"/>
              <a:gd name="connsiteY288" fmla="*/ 43956 h 103612"/>
              <a:gd name="connsiteX289" fmla="*/ 54062 w 69025"/>
              <a:gd name="connsiteY289" fmla="*/ 44582 h 103612"/>
              <a:gd name="connsiteX290" fmla="*/ 54062 w 69025"/>
              <a:gd name="connsiteY290" fmla="*/ 44869 h 103612"/>
              <a:gd name="connsiteX291" fmla="*/ 54062 w 69025"/>
              <a:gd name="connsiteY291" fmla="*/ 45182 h 103612"/>
              <a:gd name="connsiteX292" fmla="*/ 54062 w 69025"/>
              <a:gd name="connsiteY292" fmla="*/ 45782 h 103612"/>
              <a:gd name="connsiteX293" fmla="*/ 54062 w 69025"/>
              <a:gd name="connsiteY293" fmla="*/ 46069 h 103612"/>
              <a:gd name="connsiteX294" fmla="*/ 54062 w 69025"/>
              <a:gd name="connsiteY294" fmla="*/ 46382 h 103612"/>
              <a:gd name="connsiteX295" fmla="*/ 54062 w 69025"/>
              <a:gd name="connsiteY295" fmla="*/ 47295 h 103612"/>
              <a:gd name="connsiteX296" fmla="*/ 54297 w 69025"/>
              <a:gd name="connsiteY296" fmla="*/ 47582 h 103612"/>
              <a:gd name="connsiteX297" fmla="*/ 54062 w 69025"/>
              <a:gd name="connsiteY297" fmla="*/ 48208 h 103612"/>
              <a:gd name="connsiteX298" fmla="*/ 53619 w 69025"/>
              <a:gd name="connsiteY298" fmla="*/ 48495 h 103612"/>
              <a:gd name="connsiteX299" fmla="*/ 53385 w 69025"/>
              <a:gd name="connsiteY299" fmla="*/ 48495 h 103612"/>
              <a:gd name="connsiteX300" fmla="*/ 53150 w 69025"/>
              <a:gd name="connsiteY300" fmla="*/ 49695 h 103612"/>
              <a:gd name="connsiteX301" fmla="*/ 53150 w 69025"/>
              <a:gd name="connsiteY301" fmla="*/ 50321 h 103612"/>
              <a:gd name="connsiteX302" fmla="*/ 52707 w 69025"/>
              <a:gd name="connsiteY302" fmla="*/ 51208 h 103612"/>
              <a:gd name="connsiteX303" fmla="*/ 52264 w 69025"/>
              <a:gd name="connsiteY303" fmla="*/ 51208 h 103612"/>
              <a:gd name="connsiteX304" fmla="*/ 51795 w 69025"/>
              <a:gd name="connsiteY304" fmla="*/ 50608 h 103612"/>
              <a:gd name="connsiteX305" fmla="*/ 51352 w 69025"/>
              <a:gd name="connsiteY305" fmla="*/ 50608 h 103612"/>
              <a:gd name="connsiteX306" fmla="*/ 51352 w 69025"/>
              <a:gd name="connsiteY306" fmla="*/ 49408 h 103612"/>
              <a:gd name="connsiteX307" fmla="*/ 51352 w 69025"/>
              <a:gd name="connsiteY307" fmla="*/ 49095 h 103612"/>
              <a:gd name="connsiteX308" fmla="*/ 51352 w 69025"/>
              <a:gd name="connsiteY308" fmla="*/ 48808 h 103612"/>
              <a:gd name="connsiteX309" fmla="*/ 51143 w 69025"/>
              <a:gd name="connsiteY309" fmla="*/ 48808 h 103612"/>
              <a:gd name="connsiteX310" fmla="*/ 50465 w 69025"/>
              <a:gd name="connsiteY310" fmla="*/ 48808 h 103612"/>
              <a:gd name="connsiteX311" fmla="*/ 49996 w 69025"/>
              <a:gd name="connsiteY311" fmla="*/ 48808 h 103612"/>
              <a:gd name="connsiteX312" fmla="*/ 48197 w 69025"/>
              <a:gd name="connsiteY312" fmla="*/ 48808 h 103612"/>
              <a:gd name="connsiteX313" fmla="*/ 47076 w 69025"/>
              <a:gd name="connsiteY313" fmla="*/ 48495 h 103612"/>
              <a:gd name="connsiteX314" fmla="*/ 46607 w 69025"/>
              <a:gd name="connsiteY314" fmla="*/ 48495 h 103612"/>
              <a:gd name="connsiteX315" fmla="*/ 45721 w 69025"/>
              <a:gd name="connsiteY315" fmla="*/ 48495 h 103612"/>
              <a:gd name="connsiteX316" fmla="*/ 45487 w 69025"/>
              <a:gd name="connsiteY316" fmla="*/ 48208 h 103612"/>
              <a:gd name="connsiteX317" fmla="*/ 45721 w 69025"/>
              <a:gd name="connsiteY317" fmla="*/ 47895 h 103612"/>
              <a:gd name="connsiteX318" fmla="*/ 45278 w 69025"/>
              <a:gd name="connsiteY318" fmla="*/ 47895 h 103612"/>
              <a:gd name="connsiteX319" fmla="*/ 44809 w 69025"/>
              <a:gd name="connsiteY319" fmla="*/ 48208 h 103612"/>
              <a:gd name="connsiteX320" fmla="*/ 45278 w 69025"/>
              <a:gd name="connsiteY320" fmla="*/ 48495 h 103612"/>
              <a:gd name="connsiteX321" fmla="*/ 45278 w 69025"/>
              <a:gd name="connsiteY321" fmla="*/ 49095 h 103612"/>
              <a:gd name="connsiteX322" fmla="*/ 45043 w 69025"/>
              <a:gd name="connsiteY322" fmla="*/ 49695 h 103612"/>
              <a:gd name="connsiteX323" fmla="*/ 45721 w 69025"/>
              <a:gd name="connsiteY323" fmla="*/ 50008 h 103612"/>
              <a:gd name="connsiteX324" fmla="*/ 45721 w 69025"/>
              <a:gd name="connsiteY324" fmla="*/ 50321 h 103612"/>
              <a:gd name="connsiteX325" fmla="*/ 45278 w 69025"/>
              <a:gd name="connsiteY325" fmla="*/ 50608 h 103612"/>
              <a:gd name="connsiteX326" fmla="*/ 45278 w 69025"/>
              <a:gd name="connsiteY326" fmla="*/ 50921 h 103612"/>
              <a:gd name="connsiteX327" fmla="*/ 45487 w 69025"/>
              <a:gd name="connsiteY327" fmla="*/ 51521 h 103612"/>
              <a:gd name="connsiteX328" fmla="*/ 45721 w 69025"/>
              <a:gd name="connsiteY328" fmla="*/ 51521 h 103612"/>
              <a:gd name="connsiteX329" fmla="*/ 45956 w 69025"/>
              <a:gd name="connsiteY329" fmla="*/ 51208 h 103612"/>
              <a:gd name="connsiteX330" fmla="*/ 47076 w 69025"/>
              <a:gd name="connsiteY330" fmla="*/ 51208 h 103612"/>
              <a:gd name="connsiteX331" fmla="*/ 47520 w 69025"/>
              <a:gd name="connsiteY331" fmla="*/ 50608 h 103612"/>
              <a:gd name="connsiteX332" fmla="*/ 48432 w 69025"/>
              <a:gd name="connsiteY332" fmla="*/ 51521 h 103612"/>
              <a:gd name="connsiteX333" fmla="*/ 49318 w 69025"/>
              <a:gd name="connsiteY333" fmla="*/ 51834 h 103612"/>
              <a:gd name="connsiteX334" fmla="*/ 49318 w 69025"/>
              <a:gd name="connsiteY334" fmla="*/ 52721 h 103612"/>
              <a:gd name="connsiteX335" fmla="*/ 49318 w 69025"/>
              <a:gd name="connsiteY335" fmla="*/ 53034 h 103612"/>
              <a:gd name="connsiteX336" fmla="*/ 49318 w 69025"/>
              <a:gd name="connsiteY336" fmla="*/ 53634 h 103612"/>
              <a:gd name="connsiteX337" fmla="*/ 49318 w 69025"/>
              <a:gd name="connsiteY337" fmla="*/ 56060 h 103612"/>
              <a:gd name="connsiteX338" fmla="*/ 49996 w 69025"/>
              <a:gd name="connsiteY338" fmla="*/ 56947 h 103612"/>
              <a:gd name="connsiteX339" fmla="*/ 49787 w 69025"/>
              <a:gd name="connsiteY339" fmla="*/ 57260 h 103612"/>
              <a:gd name="connsiteX340" fmla="*/ 49318 w 69025"/>
              <a:gd name="connsiteY340" fmla="*/ 57860 h 103612"/>
              <a:gd name="connsiteX341" fmla="*/ 49318 w 69025"/>
              <a:gd name="connsiteY341" fmla="*/ 58173 h 103612"/>
              <a:gd name="connsiteX342" fmla="*/ 49996 w 69025"/>
              <a:gd name="connsiteY342" fmla="*/ 58773 h 103612"/>
              <a:gd name="connsiteX343" fmla="*/ 49787 w 69025"/>
              <a:gd name="connsiteY343" fmla="*/ 59373 h 103612"/>
              <a:gd name="connsiteX344" fmla="*/ 49553 w 69025"/>
              <a:gd name="connsiteY344" fmla="*/ 59373 h 103612"/>
              <a:gd name="connsiteX345" fmla="*/ 49110 w 69025"/>
              <a:gd name="connsiteY345" fmla="*/ 59373 h 103612"/>
              <a:gd name="connsiteX346" fmla="*/ 48875 w 69025"/>
              <a:gd name="connsiteY346" fmla="*/ 59373 h 103612"/>
              <a:gd name="connsiteX347" fmla="*/ 48432 w 69025"/>
              <a:gd name="connsiteY347" fmla="*/ 60286 h 103612"/>
              <a:gd name="connsiteX348" fmla="*/ 48641 w 69025"/>
              <a:gd name="connsiteY348" fmla="*/ 60573 h 103612"/>
              <a:gd name="connsiteX349" fmla="*/ 49787 w 69025"/>
              <a:gd name="connsiteY349" fmla="*/ 60573 h 103612"/>
              <a:gd name="connsiteX350" fmla="*/ 49787 w 69025"/>
              <a:gd name="connsiteY350" fmla="*/ 60886 h 103612"/>
              <a:gd name="connsiteX351" fmla="*/ 49787 w 69025"/>
              <a:gd name="connsiteY351" fmla="*/ 62399 h 103612"/>
              <a:gd name="connsiteX352" fmla="*/ 49110 w 69025"/>
              <a:gd name="connsiteY352" fmla="*/ 62999 h 103612"/>
              <a:gd name="connsiteX353" fmla="*/ 48197 w 69025"/>
              <a:gd name="connsiteY353" fmla="*/ 62999 h 103612"/>
              <a:gd name="connsiteX354" fmla="*/ 47076 w 69025"/>
              <a:gd name="connsiteY354" fmla="*/ 63285 h 103612"/>
              <a:gd name="connsiteX355" fmla="*/ 45956 w 69025"/>
              <a:gd name="connsiteY355" fmla="*/ 64198 h 103612"/>
              <a:gd name="connsiteX356" fmla="*/ 45956 w 69025"/>
              <a:gd name="connsiteY356" fmla="*/ 63598 h 103612"/>
              <a:gd name="connsiteX357" fmla="*/ 45721 w 69025"/>
              <a:gd name="connsiteY357" fmla="*/ 63285 h 103612"/>
              <a:gd name="connsiteX358" fmla="*/ 45278 w 69025"/>
              <a:gd name="connsiteY358" fmla="*/ 63285 h 103612"/>
              <a:gd name="connsiteX359" fmla="*/ 45487 w 69025"/>
              <a:gd name="connsiteY359" fmla="*/ 63885 h 103612"/>
              <a:gd name="connsiteX360" fmla="*/ 45043 w 69025"/>
              <a:gd name="connsiteY360" fmla="*/ 64198 h 103612"/>
              <a:gd name="connsiteX361" fmla="*/ 45278 w 69025"/>
              <a:gd name="connsiteY361" fmla="*/ 64198 h 103612"/>
              <a:gd name="connsiteX362" fmla="*/ 45278 w 69025"/>
              <a:gd name="connsiteY362" fmla="*/ 64799 h 103612"/>
              <a:gd name="connsiteX363" fmla="*/ 45487 w 69025"/>
              <a:gd name="connsiteY363" fmla="*/ 64799 h 103612"/>
              <a:gd name="connsiteX364" fmla="*/ 46164 w 69025"/>
              <a:gd name="connsiteY364" fmla="*/ 65112 h 103612"/>
              <a:gd name="connsiteX365" fmla="*/ 45487 w 69025"/>
              <a:gd name="connsiteY365" fmla="*/ 65712 h 103612"/>
              <a:gd name="connsiteX366" fmla="*/ 45721 w 69025"/>
              <a:gd name="connsiteY366" fmla="*/ 65998 h 103612"/>
              <a:gd name="connsiteX367" fmla="*/ 46164 w 69025"/>
              <a:gd name="connsiteY367" fmla="*/ 66311 h 103612"/>
              <a:gd name="connsiteX368" fmla="*/ 46399 w 69025"/>
              <a:gd name="connsiteY368" fmla="*/ 66311 h 103612"/>
              <a:gd name="connsiteX369" fmla="*/ 46607 w 69025"/>
              <a:gd name="connsiteY369" fmla="*/ 66624 h 103612"/>
              <a:gd name="connsiteX370" fmla="*/ 46842 w 69025"/>
              <a:gd name="connsiteY370" fmla="*/ 66911 h 103612"/>
              <a:gd name="connsiteX371" fmla="*/ 47076 w 69025"/>
              <a:gd name="connsiteY371" fmla="*/ 66911 h 103612"/>
              <a:gd name="connsiteX372" fmla="*/ 47285 w 69025"/>
              <a:gd name="connsiteY372" fmla="*/ 67511 h 103612"/>
              <a:gd name="connsiteX373" fmla="*/ 46842 w 69025"/>
              <a:gd name="connsiteY373" fmla="*/ 68111 h 103612"/>
              <a:gd name="connsiteX374" fmla="*/ 47076 w 69025"/>
              <a:gd name="connsiteY374" fmla="*/ 68711 h 103612"/>
              <a:gd name="connsiteX375" fmla="*/ 47520 w 69025"/>
              <a:gd name="connsiteY375" fmla="*/ 68425 h 103612"/>
              <a:gd name="connsiteX376" fmla="*/ 47754 w 69025"/>
              <a:gd name="connsiteY376" fmla="*/ 68425 h 103612"/>
              <a:gd name="connsiteX377" fmla="*/ 47520 w 69025"/>
              <a:gd name="connsiteY377" fmla="*/ 69025 h 103612"/>
              <a:gd name="connsiteX378" fmla="*/ 47285 w 69025"/>
              <a:gd name="connsiteY378" fmla="*/ 69025 h 103612"/>
              <a:gd name="connsiteX379" fmla="*/ 47754 w 69025"/>
              <a:gd name="connsiteY379" fmla="*/ 69937 h 103612"/>
              <a:gd name="connsiteX380" fmla="*/ 48432 w 69025"/>
              <a:gd name="connsiteY380" fmla="*/ 70224 h 103612"/>
              <a:gd name="connsiteX381" fmla="*/ 48197 w 69025"/>
              <a:gd name="connsiteY381" fmla="*/ 70824 h 103612"/>
              <a:gd name="connsiteX382" fmla="*/ 48432 w 69025"/>
              <a:gd name="connsiteY382" fmla="*/ 71137 h 103612"/>
              <a:gd name="connsiteX383" fmla="*/ 48641 w 69025"/>
              <a:gd name="connsiteY383" fmla="*/ 71137 h 103612"/>
              <a:gd name="connsiteX384" fmla="*/ 48432 w 69025"/>
              <a:gd name="connsiteY384" fmla="*/ 71424 h 103612"/>
              <a:gd name="connsiteX385" fmla="*/ 48641 w 69025"/>
              <a:gd name="connsiteY385" fmla="*/ 72050 h 103612"/>
              <a:gd name="connsiteX386" fmla="*/ 48641 w 69025"/>
              <a:gd name="connsiteY386" fmla="*/ 73250 h 103612"/>
              <a:gd name="connsiteX387" fmla="*/ 48197 w 69025"/>
              <a:gd name="connsiteY387" fmla="*/ 75050 h 103612"/>
              <a:gd name="connsiteX388" fmla="*/ 47963 w 69025"/>
              <a:gd name="connsiteY388" fmla="*/ 75650 h 103612"/>
              <a:gd name="connsiteX389" fmla="*/ 47963 w 69025"/>
              <a:gd name="connsiteY389" fmla="*/ 76563 h 103612"/>
              <a:gd name="connsiteX390" fmla="*/ 48197 w 69025"/>
              <a:gd name="connsiteY390" fmla="*/ 76563 h 103612"/>
              <a:gd name="connsiteX391" fmla="*/ 47963 w 69025"/>
              <a:gd name="connsiteY391" fmla="*/ 76850 h 103612"/>
              <a:gd name="connsiteX392" fmla="*/ 47963 w 69025"/>
              <a:gd name="connsiteY392" fmla="*/ 77763 h 103612"/>
              <a:gd name="connsiteX393" fmla="*/ 48197 w 69025"/>
              <a:gd name="connsiteY393" fmla="*/ 78076 h 103612"/>
              <a:gd name="connsiteX394" fmla="*/ 48432 w 69025"/>
              <a:gd name="connsiteY394" fmla="*/ 78676 h 103612"/>
              <a:gd name="connsiteX395" fmla="*/ 48197 w 69025"/>
              <a:gd name="connsiteY395" fmla="*/ 79563 h 103612"/>
              <a:gd name="connsiteX396" fmla="*/ 47963 w 69025"/>
              <a:gd name="connsiteY396" fmla="*/ 79876 h 103612"/>
              <a:gd name="connsiteX397" fmla="*/ 47754 w 69025"/>
              <a:gd name="connsiteY397" fmla="*/ 79563 h 103612"/>
              <a:gd name="connsiteX398" fmla="*/ 47285 w 69025"/>
              <a:gd name="connsiteY398" fmla="*/ 79563 h 103612"/>
              <a:gd name="connsiteX399" fmla="*/ 46842 w 69025"/>
              <a:gd name="connsiteY399" fmla="*/ 79876 h 103612"/>
              <a:gd name="connsiteX400" fmla="*/ 46842 w 69025"/>
              <a:gd name="connsiteY400" fmla="*/ 80476 h 103612"/>
              <a:gd name="connsiteX401" fmla="*/ 47076 w 69025"/>
              <a:gd name="connsiteY401" fmla="*/ 81076 h 103612"/>
              <a:gd name="connsiteX402" fmla="*/ 47285 w 69025"/>
              <a:gd name="connsiteY402" fmla="*/ 81389 h 103612"/>
              <a:gd name="connsiteX403" fmla="*/ 47520 w 69025"/>
              <a:gd name="connsiteY403" fmla="*/ 81989 h 103612"/>
              <a:gd name="connsiteX404" fmla="*/ 47285 w 69025"/>
              <a:gd name="connsiteY404" fmla="*/ 81989 h 103612"/>
              <a:gd name="connsiteX405" fmla="*/ 47076 w 69025"/>
              <a:gd name="connsiteY405" fmla="*/ 82276 h 103612"/>
              <a:gd name="connsiteX406" fmla="*/ 46842 w 69025"/>
              <a:gd name="connsiteY406" fmla="*/ 82876 h 103612"/>
              <a:gd name="connsiteX407" fmla="*/ 46842 w 69025"/>
              <a:gd name="connsiteY407" fmla="*/ 83189 h 103612"/>
              <a:gd name="connsiteX408" fmla="*/ 46607 w 69025"/>
              <a:gd name="connsiteY408" fmla="*/ 83476 h 103612"/>
              <a:gd name="connsiteX409" fmla="*/ 46164 w 69025"/>
              <a:gd name="connsiteY409" fmla="*/ 83789 h 103612"/>
              <a:gd name="connsiteX410" fmla="*/ 46164 w 69025"/>
              <a:gd name="connsiteY410" fmla="*/ 84102 h 103612"/>
              <a:gd name="connsiteX411" fmla="*/ 45956 w 69025"/>
              <a:gd name="connsiteY411" fmla="*/ 84389 h 103612"/>
              <a:gd name="connsiteX412" fmla="*/ 45721 w 69025"/>
              <a:gd name="connsiteY412" fmla="*/ 84102 h 103612"/>
              <a:gd name="connsiteX413" fmla="*/ 45487 w 69025"/>
              <a:gd name="connsiteY413" fmla="*/ 84102 h 103612"/>
              <a:gd name="connsiteX414" fmla="*/ 45043 w 69025"/>
              <a:gd name="connsiteY414" fmla="*/ 84389 h 103612"/>
              <a:gd name="connsiteX415" fmla="*/ 44365 w 69025"/>
              <a:gd name="connsiteY415" fmla="*/ 84989 h 103612"/>
              <a:gd name="connsiteX416" fmla="*/ 44131 w 69025"/>
              <a:gd name="connsiteY416" fmla="*/ 84989 h 103612"/>
              <a:gd name="connsiteX417" fmla="*/ 44131 w 69025"/>
              <a:gd name="connsiteY417" fmla="*/ 85302 h 103612"/>
              <a:gd name="connsiteX418" fmla="*/ 44365 w 69025"/>
              <a:gd name="connsiteY418" fmla="*/ 85589 h 103612"/>
              <a:gd name="connsiteX419" fmla="*/ 44131 w 69025"/>
              <a:gd name="connsiteY419" fmla="*/ 85902 h 103612"/>
              <a:gd name="connsiteX420" fmla="*/ 44365 w 69025"/>
              <a:gd name="connsiteY420" fmla="*/ 86789 h 103612"/>
              <a:gd name="connsiteX421" fmla="*/ 44600 w 69025"/>
              <a:gd name="connsiteY421" fmla="*/ 87389 h 103612"/>
              <a:gd name="connsiteX422" fmla="*/ 44600 w 69025"/>
              <a:gd name="connsiteY422" fmla="*/ 87702 h 103612"/>
              <a:gd name="connsiteX423" fmla="*/ 44600 w 69025"/>
              <a:gd name="connsiteY423" fmla="*/ 88615 h 103612"/>
              <a:gd name="connsiteX424" fmla="*/ 44131 w 69025"/>
              <a:gd name="connsiteY424" fmla="*/ 88902 h 103612"/>
              <a:gd name="connsiteX425" fmla="*/ 44131 w 69025"/>
              <a:gd name="connsiteY425" fmla="*/ 89215 h 103612"/>
              <a:gd name="connsiteX426" fmla="*/ 43922 w 69025"/>
              <a:gd name="connsiteY426" fmla="*/ 89502 h 103612"/>
              <a:gd name="connsiteX427" fmla="*/ 43453 w 69025"/>
              <a:gd name="connsiteY427" fmla="*/ 89815 h 103612"/>
              <a:gd name="connsiteX428" fmla="*/ 43453 w 69025"/>
              <a:gd name="connsiteY428" fmla="*/ 90102 h 103612"/>
              <a:gd name="connsiteX429" fmla="*/ 43244 w 69025"/>
              <a:gd name="connsiteY429" fmla="*/ 90702 h 103612"/>
              <a:gd name="connsiteX430" fmla="*/ 43010 w 69025"/>
              <a:gd name="connsiteY430" fmla="*/ 90702 h 103612"/>
              <a:gd name="connsiteX431" fmla="*/ 42775 w 69025"/>
              <a:gd name="connsiteY431" fmla="*/ 91015 h 103612"/>
              <a:gd name="connsiteX432" fmla="*/ 42567 w 69025"/>
              <a:gd name="connsiteY432" fmla="*/ 91015 h 103612"/>
              <a:gd name="connsiteX433" fmla="*/ 42098 w 69025"/>
              <a:gd name="connsiteY433" fmla="*/ 91902 h 103612"/>
              <a:gd name="connsiteX434" fmla="*/ 41211 w 69025"/>
              <a:gd name="connsiteY434" fmla="*/ 94015 h 103612"/>
              <a:gd name="connsiteX435" fmla="*/ 41211 w 69025"/>
              <a:gd name="connsiteY435" fmla="*/ 94927 h 103612"/>
              <a:gd name="connsiteX436" fmla="*/ 41446 w 69025"/>
              <a:gd name="connsiteY436" fmla="*/ 95527 h 103612"/>
              <a:gd name="connsiteX437" fmla="*/ 41446 w 69025"/>
              <a:gd name="connsiteY437" fmla="*/ 95815 h 103612"/>
              <a:gd name="connsiteX438" fmla="*/ 40977 w 69025"/>
              <a:gd name="connsiteY438" fmla="*/ 95527 h 103612"/>
              <a:gd name="connsiteX439" fmla="*/ 40768 w 69025"/>
              <a:gd name="connsiteY439" fmla="*/ 95527 h 103612"/>
              <a:gd name="connsiteX440" fmla="*/ 40533 w 69025"/>
              <a:gd name="connsiteY440" fmla="*/ 95527 h 103612"/>
              <a:gd name="connsiteX441" fmla="*/ 40533 w 69025"/>
              <a:gd name="connsiteY441" fmla="*/ 95214 h 103612"/>
              <a:gd name="connsiteX442" fmla="*/ 39856 w 69025"/>
              <a:gd name="connsiteY442" fmla="*/ 94614 h 103612"/>
              <a:gd name="connsiteX443" fmla="*/ 39621 w 69025"/>
              <a:gd name="connsiteY443" fmla="*/ 94015 h 103612"/>
              <a:gd name="connsiteX444" fmla="*/ 39178 w 69025"/>
              <a:gd name="connsiteY444" fmla="*/ 93728 h 103612"/>
              <a:gd name="connsiteX445" fmla="*/ 38057 w 69025"/>
              <a:gd name="connsiteY445" fmla="*/ 93415 h 103612"/>
              <a:gd name="connsiteX446" fmla="*/ 37145 w 69025"/>
              <a:gd name="connsiteY446" fmla="*/ 93415 h 103612"/>
              <a:gd name="connsiteX447" fmla="*/ 36910 w 69025"/>
              <a:gd name="connsiteY447" fmla="*/ 93415 h 103612"/>
              <a:gd name="connsiteX448" fmla="*/ 36702 w 69025"/>
              <a:gd name="connsiteY448" fmla="*/ 93415 h 103612"/>
              <a:gd name="connsiteX449" fmla="*/ 36467 w 69025"/>
              <a:gd name="connsiteY449" fmla="*/ 93415 h 103612"/>
              <a:gd name="connsiteX450" fmla="*/ 36024 w 69025"/>
              <a:gd name="connsiteY450" fmla="*/ 93415 h 103612"/>
              <a:gd name="connsiteX451" fmla="*/ 35790 w 69025"/>
              <a:gd name="connsiteY451" fmla="*/ 93415 h 103612"/>
              <a:gd name="connsiteX452" fmla="*/ 35581 w 69025"/>
              <a:gd name="connsiteY452" fmla="*/ 93728 h 103612"/>
              <a:gd name="connsiteX453" fmla="*/ 35346 w 69025"/>
              <a:gd name="connsiteY453" fmla="*/ 93728 h 103612"/>
              <a:gd name="connsiteX454" fmla="*/ 34903 w 69025"/>
              <a:gd name="connsiteY454" fmla="*/ 93728 h 103612"/>
              <a:gd name="connsiteX455" fmla="*/ 34434 w 69025"/>
              <a:gd name="connsiteY455" fmla="*/ 93728 h 103612"/>
              <a:gd name="connsiteX456" fmla="*/ 33756 w 69025"/>
              <a:gd name="connsiteY456" fmla="*/ 93728 h 103612"/>
              <a:gd name="connsiteX457" fmla="*/ 32635 w 69025"/>
              <a:gd name="connsiteY457" fmla="*/ 94015 h 103612"/>
              <a:gd name="connsiteX458" fmla="*/ 31514 w 69025"/>
              <a:gd name="connsiteY458" fmla="*/ 94328 h 103612"/>
              <a:gd name="connsiteX459" fmla="*/ 30159 w 69025"/>
              <a:gd name="connsiteY459" fmla="*/ 94614 h 103612"/>
              <a:gd name="connsiteX460" fmla="*/ 29038 w 69025"/>
              <a:gd name="connsiteY460" fmla="*/ 94927 h 103612"/>
              <a:gd name="connsiteX461" fmla="*/ 28803 w 69025"/>
              <a:gd name="connsiteY461" fmla="*/ 94927 h 103612"/>
              <a:gd name="connsiteX462" fmla="*/ 28569 w 69025"/>
              <a:gd name="connsiteY462" fmla="*/ 94927 h 103612"/>
              <a:gd name="connsiteX463" fmla="*/ 27891 w 69025"/>
              <a:gd name="connsiteY463" fmla="*/ 95214 h 103612"/>
              <a:gd name="connsiteX464" fmla="*/ 26770 w 69025"/>
              <a:gd name="connsiteY464" fmla="*/ 95214 h 103612"/>
              <a:gd name="connsiteX465" fmla="*/ 25884 w 69025"/>
              <a:gd name="connsiteY465" fmla="*/ 95527 h 103612"/>
              <a:gd name="connsiteX466" fmla="*/ 25649 w 69025"/>
              <a:gd name="connsiteY466" fmla="*/ 95815 h 103612"/>
              <a:gd name="connsiteX467" fmla="*/ 24971 w 69025"/>
              <a:gd name="connsiteY467" fmla="*/ 95815 h 103612"/>
              <a:gd name="connsiteX468" fmla="*/ 24294 w 69025"/>
              <a:gd name="connsiteY468" fmla="*/ 96415 h 103612"/>
              <a:gd name="connsiteX469" fmla="*/ 23851 w 69025"/>
              <a:gd name="connsiteY469" fmla="*/ 96415 h 103612"/>
              <a:gd name="connsiteX470" fmla="*/ 19106 w 69025"/>
              <a:gd name="connsiteY470" fmla="*/ 98240 h 103612"/>
              <a:gd name="connsiteX471" fmla="*/ 18428 w 69025"/>
              <a:gd name="connsiteY471" fmla="*/ 98527 h 103612"/>
              <a:gd name="connsiteX472" fmla="*/ 17986 w 69025"/>
              <a:gd name="connsiteY472" fmla="*/ 98527 h 103612"/>
              <a:gd name="connsiteX473" fmla="*/ 17751 w 69025"/>
              <a:gd name="connsiteY473" fmla="*/ 98840 h 103612"/>
              <a:gd name="connsiteX474" fmla="*/ 17517 w 69025"/>
              <a:gd name="connsiteY474" fmla="*/ 99127 h 103612"/>
              <a:gd name="connsiteX475" fmla="*/ 17073 w 69025"/>
              <a:gd name="connsiteY475" fmla="*/ 99440 h 103612"/>
              <a:gd name="connsiteX476" fmla="*/ 15952 w 69025"/>
              <a:gd name="connsiteY476" fmla="*/ 100040 h 103612"/>
              <a:gd name="connsiteX477" fmla="*/ 15717 w 69025"/>
              <a:gd name="connsiteY477" fmla="*/ 100040 h 103612"/>
              <a:gd name="connsiteX478" fmla="*/ 15509 w 69025"/>
              <a:gd name="connsiteY478" fmla="*/ 99727 h 103612"/>
              <a:gd name="connsiteX479" fmla="*/ 15040 w 69025"/>
              <a:gd name="connsiteY479" fmla="*/ 99727 h 103612"/>
              <a:gd name="connsiteX480" fmla="*/ 14597 w 69025"/>
              <a:gd name="connsiteY480" fmla="*/ 99727 h 103612"/>
              <a:gd name="connsiteX481" fmla="*/ 14362 w 69025"/>
              <a:gd name="connsiteY481" fmla="*/ 99727 h 103612"/>
              <a:gd name="connsiteX482" fmla="*/ 12563 w 69025"/>
              <a:gd name="connsiteY482" fmla="*/ 100327 h 103612"/>
              <a:gd name="connsiteX483" fmla="*/ 12329 w 69025"/>
              <a:gd name="connsiteY483" fmla="*/ 100640 h 103612"/>
              <a:gd name="connsiteX484" fmla="*/ 12120 w 69025"/>
              <a:gd name="connsiteY484" fmla="*/ 100640 h 103612"/>
              <a:gd name="connsiteX485" fmla="*/ 11000 w 69025"/>
              <a:gd name="connsiteY485" fmla="*/ 100327 h 103612"/>
              <a:gd name="connsiteX486" fmla="*/ 10765 w 69025"/>
              <a:gd name="connsiteY486" fmla="*/ 100327 h 103612"/>
              <a:gd name="connsiteX487" fmla="*/ 10530 w 69025"/>
              <a:gd name="connsiteY487" fmla="*/ 100327 h 103612"/>
              <a:gd name="connsiteX488" fmla="*/ 9644 w 69025"/>
              <a:gd name="connsiteY488" fmla="*/ 100327 h 103612"/>
              <a:gd name="connsiteX489" fmla="*/ 8289 w 69025"/>
              <a:gd name="connsiteY489" fmla="*/ 100640 h 103612"/>
              <a:gd name="connsiteX490" fmla="*/ 7167 w 69025"/>
              <a:gd name="connsiteY490" fmla="*/ 100927 h 103612"/>
              <a:gd name="connsiteX491" fmla="*/ 5578 w 69025"/>
              <a:gd name="connsiteY491" fmla="*/ 101527 h 103612"/>
              <a:gd name="connsiteX492" fmla="*/ 5135 w 69025"/>
              <a:gd name="connsiteY492" fmla="*/ 101527 h 103612"/>
              <a:gd name="connsiteX493" fmla="*/ 4665 w 69025"/>
              <a:gd name="connsiteY493" fmla="*/ 101527 h 103612"/>
              <a:gd name="connsiteX494" fmla="*/ 3101 w 69025"/>
              <a:gd name="connsiteY494" fmla="*/ 102127 h 103612"/>
              <a:gd name="connsiteX495" fmla="*/ 2866 w 69025"/>
              <a:gd name="connsiteY495" fmla="*/ 102127 h 103612"/>
              <a:gd name="connsiteX496" fmla="*/ 1980 w 69025"/>
              <a:gd name="connsiteY496" fmla="*/ 102727 h 103612"/>
              <a:gd name="connsiteX497" fmla="*/ 624 w 69025"/>
              <a:gd name="connsiteY497" fmla="*/ 103640 h 103612"/>
              <a:gd name="connsiteX498" fmla="*/ 390 w 69025"/>
              <a:gd name="connsiteY498" fmla="*/ 103040 h 103612"/>
              <a:gd name="connsiteX499" fmla="*/ 155 w 69025"/>
              <a:gd name="connsiteY499" fmla="*/ 103040 h 103612"/>
              <a:gd name="connsiteX500" fmla="*/ 155 w 69025"/>
              <a:gd name="connsiteY500" fmla="*/ 102727 h 103612"/>
              <a:gd name="connsiteX501" fmla="*/ 155 w 69025"/>
              <a:gd name="connsiteY501" fmla="*/ 102727 h 10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Lst>
            <a:rect l="l" t="t" r="r" b="b"/>
            <a:pathLst>
              <a:path w="69025" h="103612">
                <a:moveTo>
                  <a:pt x="155" y="102727"/>
                </a:moveTo>
                <a:lnTo>
                  <a:pt x="155" y="102127"/>
                </a:lnTo>
                <a:lnTo>
                  <a:pt x="390" y="101527"/>
                </a:lnTo>
                <a:lnTo>
                  <a:pt x="624" y="101527"/>
                </a:lnTo>
                <a:lnTo>
                  <a:pt x="1302" y="100927"/>
                </a:lnTo>
                <a:lnTo>
                  <a:pt x="1746" y="100040"/>
                </a:lnTo>
                <a:lnTo>
                  <a:pt x="1980" y="100040"/>
                </a:lnTo>
                <a:lnTo>
                  <a:pt x="2866" y="99127"/>
                </a:lnTo>
                <a:lnTo>
                  <a:pt x="3544" y="98527"/>
                </a:lnTo>
                <a:lnTo>
                  <a:pt x="3779" y="98240"/>
                </a:lnTo>
                <a:lnTo>
                  <a:pt x="3544" y="97614"/>
                </a:lnTo>
                <a:lnTo>
                  <a:pt x="3544" y="97014"/>
                </a:lnTo>
                <a:lnTo>
                  <a:pt x="3101" y="96728"/>
                </a:lnTo>
                <a:lnTo>
                  <a:pt x="2866" y="96415"/>
                </a:lnTo>
                <a:lnTo>
                  <a:pt x="2866" y="95815"/>
                </a:lnTo>
                <a:lnTo>
                  <a:pt x="2866" y="95214"/>
                </a:lnTo>
                <a:lnTo>
                  <a:pt x="2866" y="94927"/>
                </a:lnTo>
                <a:lnTo>
                  <a:pt x="3101" y="94614"/>
                </a:lnTo>
                <a:lnTo>
                  <a:pt x="3309" y="94328"/>
                </a:lnTo>
                <a:lnTo>
                  <a:pt x="3544" y="94328"/>
                </a:lnTo>
                <a:lnTo>
                  <a:pt x="3309" y="94015"/>
                </a:lnTo>
                <a:lnTo>
                  <a:pt x="3309" y="93415"/>
                </a:lnTo>
                <a:lnTo>
                  <a:pt x="3544" y="93128"/>
                </a:lnTo>
                <a:lnTo>
                  <a:pt x="3544" y="92815"/>
                </a:lnTo>
                <a:lnTo>
                  <a:pt x="3309" y="92528"/>
                </a:lnTo>
                <a:lnTo>
                  <a:pt x="3309" y="92215"/>
                </a:lnTo>
                <a:lnTo>
                  <a:pt x="3309" y="91902"/>
                </a:lnTo>
                <a:lnTo>
                  <a:pt x="3101" y="91615"/>
                </a:lnTo>
                <a:lnTo>
                  <a:pt x="2632" y="91301"/>
                </a:lnTo>
                <a:lnTo>
                  <a:pt x="2189" y="90702"/>
                </a:lnTo>
                <a:lnTo>
                  <a:pt x="2189" y="90415"/>
                </a:lnTo>
                <a:lnTo>
                  <a:pt x="2424" y="90102"/>
                </a:lnTo>
                <a:lnTo>
                  <a:pt x="2424" y="89502"/>
                </a:lnTo>
                <a:lnTo>
                  <a:pt x="2189" y="89215"/>
                </a:lnTo>
                <a:lnTo>
                  <a:pt x="2189" y="88615"/>
                </a:lnTo>
                <a:lnTo>
                  <a:pt x="2632" y="88302"/>
                </a:lnTo>
                <a:lnTo>
                  <a:pt x="2866" y="88302"/>
                </a:lnTo>
                <a:lnTo>
                  <a:pt x="3101" y="88302"/>
                </a:lnTo>
                <a:lnTo>
                  <a:pt x="3779" y="88015"/>
                </a:lnTo>
                <a:lnTo>
                  <a:pt x="4222" y="87702"/>
                </a:lnTo>
                <a:lnTo>
                  <a:pt x="4222" y="87389"/>
                </a:lnTo>
                <a:lnTo>
                  <a:pt x="4665" y="87102"/>
                </a:lnTo>
                <a:lnTo>
                  <a:pt x="5135" y="87102"/>
                </a:lnTo>
                <a:lnTo>
                  <a:pt x="5578" y="87102"/>
                </a:lnTo>
                <a:lnTo>
                  <a:pt x="6020" y="87389"/>
                </a:lnTo>
                <a:lnTo>
                  <a:pt x="6490" y="87389"/>
                </a:lnTo>
                <a:lnTo>
                  <a:pt x="6698" y="87702"/>
                </a:lnTo>
                <a:lnTo>
                  <a:pt x="7167" y="87389"/>
                </a:lnTo>
                <a:lnTo>
                  <a:pt x="7167" y="86189"/>
                </a:lnTo>
                <a:lnTo>
                  <a:pt x="7167" y="84702"/>
                </a:lnTo>
                <a:lnTo>
                  <a:pt x="7167" y="83789"/>
                </a:lnTo>
                <a:lnTo>
                  <a:pt x="7376" y="80789"/>
                </a:lnTo>
                <a:lnTo>
                  <a:pt x="7376" y="78963"/>
                </a:lnTo>
                <a:lnTo>
                  <a:pt x="7611" y="74763"/>
                </a:lnTo>
                <a:lnTo>
                  <a:pt x="7611" y="71737"/>
                </a:lnTo>
                <a:lnTo>
                  <a:pt x="7819" y="68711"/>
                </a:lnTo>
                <a:lnTo>
                  <a:pt x="7819" y="65112"/>
                </a:lnTo>
                <a:lnTo>
                  <a:pt x="8054" y="61486"/>
                </a:lnTo>
                <a:lnTo>
                  <a:pt x="8289" y="56060"/>
                </a:lnTo>
                <a:lnTo>
                  <a:pt x="8289" y="55147"/>
                </a:lnTo>
                <a:lnTo>
                  <a:pt x="8289" y="52721"/>
                </a:lnTo>
                <a:lnTo>
                  <a:pt x="8054" y="46695"/>
                </a:lnTo>
                <a:lnTo>
                  <a:pt x="8054" y="42756"/>
                </a:lnTo>
                <a:lnTo>
                  <a:pt x="7819" y="36104"/>
                </a:lnTo>
                <a:lnTo>
                  <a:pt x="7819" y="35504"/>
                </a:lnTo>
                <a:lnTo>
                  <a:pt x="7611" y="31252"/>
                </a:lnTo>
                <a:lnTo>
                  <a:pt x="7611" y="30965"/>
                </a:lnTo>
                <a:lnTo>
                  <a:pt x="7611" y="30652"/>
                </a:lnTo>
                <a:lnTo>
                  <a:pt x="7611" y="26113"/>
                </a:lnTo>
                <a:lnTo>
                  <a:pt x="7611" y="25800"/>
                </a:lnTo>
                <a:lnTo>
                  <a:pt x="7376" y="24887"/>
                </a:lnTo>
                <a:lnTo>
                  <a:pt x="7376" y="24001"/>
                </a:lnTo>
                <a:lnTo>
                  <a:pt x="7167" y="16722"/>
                </a:lnTo>
                <a:lnTo>
                  <a:pt x="7167" y="14897"/>
                </a:lnTo>
                <a:lnTo>
                  <a:pt x="7167" y="13070"/>
                </a:lnTo>
                <a:lnTo>
                  <a:pt x="7167" y="12784"/>
                </a:lnTo>
                <a:lnTo>
                  <a:pt x="7167" y="12157"/>
                </a:lnTo>
                <a:lnTo>
                  <a:pt x="6933" y="8532"/>
                </a:lnTo>
                <a:lnTo>
                  <a:pt x="6933" y="4879"/>
                </a:lnTo>
                <a:lnTo>
                  <a:pt x="6933" y="4566"/>
                </a:lnTo>
                <a:lnTo>
                  <a:pt x="6933" y="1541"/>
                </a:lnTo>
                <a:lnTo>
                  <a:pt x="10530" y="1228"/>
                </a:lnTo>
                <a:lnTo>
                  <a:pt x="11678" y="1228"/>
                </a:lnTo>
                <a:lnTo>
                  <a:pt x="19784" y="940"/>
                </a:lnTo>
                <a:lnTo>
                  <a:pt x="20019" y="940"/>
                </a:lnTo>
                <a:lnTo>
                  <a:pt x="21817" y="940"/>
                </a:lnTo>
                <a:lnTo>
                  <a:pt x="23616" y="940"/>
                </a:lnTo>
                <a:lnTo>
                  <a:pt x="27891" y="940"/>
                </a:lnTo>
                <a:lnTo>
                  <a:pt x="29247" y="627"/>
                </a:lnTo>
                <a:lnTo>
                  <a:pt x="29481" y="627"/>
                </a:lnTo>
                <a:lnTo>
                  <a:pt x="29925" y="627"/>
                </a:lnTo>
                <a:lnTo>
                  <a:pt x="31071" y="627"/>
                </a:lnTo>
                <a:lnTo>
                  <a:pt x="32401" y="627"/>
                </a:lnTo>
                <a:lnTo>
                  <a:pt x="32870" y="627"/>
                </a:lnTo>
                <a:lnTo>
                  <a:pt x="33548" y="627"/>
                </a:lnTo>
                <a:lnTo>
                  <a:pt x="36259" y="627"/>
                </a:lnTo>
                <a:lnTo>
                  <a:pt x="36467" y="627"/>
                </a:lnTo>
                <a:lnTo>
                  <a:pt x="36702" y="627"/>
                </a:lnTo>
                <a:lnTo>
                  <a:pt x="38057" y="314"/>
                </a:lnTo>
                <a:lnTo>
                  <a:pt x="39178" y="314"/>
                </a:lnTo>
                <a:lnTo>
                  <a:pt x="39413" y="314"/>
                </a:lnTo>
                <a:lnTo>
                  <a:pt x="39621" y="314"/>
                </a:lnTo>
                <a:lnTo>
                  <a:pt x="40299" y="314"/>
                </a:lnTo>
                <a:lnTo>
                  <a:pt x="41211" y="314"/>
                </a:lnTo>
                <a:lnTo>
                  <a:pt x="43922" y="28"/>
                </a:lnTo>
                <a:lnTo>
                  <a:pt x="47520" y="28"/>
                </a:lnTo>
                <a:lnTo>
                  <a:pt x="52264" y="28"/>
                </a:lnTo>
                <a:lnTo>
                  <a:pt x="52264" y="2767"/>
                </a:lnTo>
                <a:lnTo>
                  <a:pt x="52264" y="4879"/>
                </a:lnTo>
                <a:lnTo>
                  <a:pt x="52264" y="5192"/>
                </a:lnTo>
                <a:lnTo>
                  <a:pt x="52264" y="7619"/>
                </a:lnTo>
                <a:lnTo>
                  <a:pt x="52264" y="7905"/>
                </a:lnTo>
                <a:lnTo>
                  <a:pt x="52264" y="9732"/>
                </a:lnTo>
                <a:lnTo>
                  <a:pt x="52264" y="10358"/>
                </a:lnTo>
                <a:lnTo>
                  <a:pt x="52264" y="13983"/>
                </a:lnTo>
                <a:lnTo>
                  <a:pt x="52264" y="15210"/>
                </a:lnTo>
                <a:lnTo>
                  <a:pt x="52264" y="16722"/>
                </a:lnTo>
                <a:lnTo>
                  <a:pt x="52264" y="17635"/>
                </a:lnTo>
                <a:lnTo>
                  <a:pt x="52264" y="18235"/>
                </a:lnTo>
                <a:lnTo>
                  <a:pt x="52707" y="18235"/>
                </a:lnTo>
                <a:lnTo>
                  <a:pt x="53150" y="18235"/>
                </a:lnTo>
                <a:lnTo>
                  <a:pt x="53385" y="18235"/>
                </a:lnTo>
                <a:lnTo>
                  <a:pt x="54062" y="17922"/>
                </a:lnTo>
                <a:lnTo>
                  <a:pt x="54297" y="17922"/>
                </a:lnTo>
                <a:lnTo>
                  <a:pt x="55183" y="17922"/>
                </a:lnTo>
                <a:lnTo>
                  <a:pt x="55418" y="17922"/>
                </a:lnTo>
                <a:lnTo>
                  <a:pt x="55861" y="17635"/>
                </a:lnTo>
                <a:lnTo>
                  <a:pt x="56095" y="17635"/>
                </a:lnTo>
                <a:lnTo>
                  <a:pt x="56773" y="17635"/>
                </a:lnTo>
                <a:lnTo>
                  <a:pt x="56982" y="17635"/>
                </a:lnTo>
                <a:lnTo>
                  <a:pt x="56773" y="18235"/>
                </a:lnTo>
                <a:lnTo>
                  <a:pt x="56773" y="18836"/>
                </a:lnTo>
                <a:lnTo>
                  <a:pt x="56773" y="20062"/>
                </a:lnTo>
                <a:lnTo>
                  <a:pt x="56773" y="20948"/>
                </a:lnTo>
                <a:lnTo>
                  <a:pt x="56982" y="21261"/>
                </a:lnTo>
                <a:lnTo>
                  <a:pt x="56982" y="21574"/>
                </a:lnTo>
                <a:lnTo>
                  <a:pt x="57451" y="22775"/>
                </a:lnTo>
                <a:lnTo>
                  <a:pt x="57451" y="23088"/>
                </a:lnTo>
                <a:lnTo>
                  <a:pt x="56539" y="25200"/>
                </a:lnTo>
                <a:lnTo>
                  <a:pt x="56539" y="25513"/>
                </a:lnTo>
                <a:lnTo>
                  <a:pt x="56773" y="25800"/>
                </a:lnTo>
                <a:lnTo>
                  <a:pt x="57217" y="26713"/>
                </a:lnTo>
                <a:lnTo>
                  <a:pt x="56982" y="27026"/>
                </a:lnTo>
                <a:lnTo>
                  <a:pt x="56773" y="27313"/>
                </a:lnTo>
                <a:lnTo>
                  <a:pt x="56539" y="27626"/>
                </a:lnTo>
                <a:lnTo>
                  <a:pt x="56304" y="27939"/>
                </a:lnTo>
                <a:lnTo>
                  <a:pt x="56095" y="28226"/>
                </a:lnTo>
                <a:lnTo>
                  <a:pt x="55861" y="28539"/>
                </a:lnTo>
                <a:lnTo>
                  <a:pt x="56773" y="30652"/>
                </a:lnTo>
                <a:lnTo>
                  <a:pt x="56773" y="30965"/>
                </a:lnTo>
                <a:lnTo>
                  <a:pt x="56773" y="31252"/>
                </a:lnTo>
                <a:lnTo>
                  <a:pt x="56773" y="31565"/>
                </a:lnTo>
                <a:lnTo>
                  <a:pt x="56773" y="31852"/>
                </a:lnTo>
                <a:lnTo>
                  <a:pt x="56773" y="32165"/>
                </a:lnTo>
                <a:lnTo>
                  <a:pt x="56773" y="32478"/>
                </a:lnTo>
                <a:lnTo>
                  <a:pt x="57217" y="32765"/>
                </a:lnTo>
                <a:lnTo>
                  <a:pt x="57451" y="32765"/>
                </a:lnTo>
                <a:lnTo>
                  <a:pt x="57660" y="33078"/>
                </a:lnTo>
                <a:lnTo>
                  <a:pt x="57895" y="33678"/>
                </a:lnTo>
                <a:lnTo>
                  <a:pt x="57895" y="33991"/>
                </a:lnTo>
                <a:lnTo>
                  <a:pt x="57895" y="34591"/>
                </a:lnTo>
                <a:lnTo>
                  <a:pt x="58129" y="34878"/>
                </a:lnTo>
                <a:lnTo>
                  <a:pt x="59250" y="35504"/>
                </a:lnTo>
                <a:lnTo>
                  <a:pt x="61283" y="36704"/>
                </a:lnTo>
                <a:lnTo>
                  <a:pt x="61726" y="36704"/>
                </a:lnTo>
                <a:lnTo>
                  <a:pt x="62847" y="37304"/>
                </a:lnTo>
                <a:lnTo>
                  <a:pt x="65349" y="38817"/>
                </a:lnTo>
                <a:lnTo>
                  <a:pt x="66001" y="40043"/>
                </a:lnTo>
                <a:lnTo>
                  <a:pt x="66236" y="40330"/>
                </a:lnTo>
                <a:lnTo>
                  <a:pt x="66914" y="41556"/>
                </a:lnTo>
                <a:lnTo>
                  <a:pt x="69181" y="44582"/>
                </a:lnTo>
                <a:lnTo>
                  <a:pt x="69181" y="44869"/>
                </a:lnTo>
                <a:lnTo>
                  <a:pt x="68947" y="45782"/>
                </a:lnTo>
                <a:lnTo>
                  <a:pt x="68269" y="46069"/>
                </a:lnTo>
                <a:lnTo>
                  <a:pt x="67591" y="46695"/>
                </a:lnTo>
                <a:lnTo>
                  <a:pt x="67148" y="46695"/>
                </a:lnTo>
                <a:lnTo>
                  <a:pt x="66914" y="46982"/>
                </a:lnTo>
                <a:lnTo>
                  <a:pt x="66914" y="47295"/>
                </a:lnTo>
                <a:lnTo>
                  <a:pt x="67357" y="47895"/>
                </a:lnTo>
                <a:lnTo>
                  <a:pt x="67357" y="48208"/>
                </a:lnTo>
                <a:lnTo>
                  <a:pt x="67826" y="49095"/>
                </a:lnTo>
                <a:lnTo>
                  <a:pt x="68269" y="49695"/>
                </a:lnTo>
                <a:lnTo>
                  <a:pt x="68034" y="50608"/>
                </a:lnTo>
                <a:lnTo>
                  <a:pt x="68034" y="51208"/>
                </a:lnTo>
                <a:lnTo>
                  <a:pt x="67826" y="51521"/>
                </a:lnTo>
                <a:lnTo>
                  <a:pt x="67591" y="51521"/>
                </a:lnTo>
                <a:lnTo>
                  <a:pt x="67148" y="50921"/>
                </a:lnTo>
                <a:lnTo>
                  <a:pt x="66470" y="51521"/>
                </a:lnTo>
                <a:lnTo>
                  <a:pt x="66236" y="52121"/>
                </a:lnTo>
                <a:lnTo>
                  <a:pt x="66001" y="53321"/>
                </a:lnTo>
                <a:lnTo>
                  <a:pt x="65792" y="53634"/>
                </a:lnTo>
                <a:lnTo>
                  <a:pt x="65792" y="54234"/>
                </a:lnTo>
                <a:lnTo>
                  <a:pt x="65558" y="54834"/>
                </a:lnTo>
                <a:lnTo>
                  <a:pt x="65115" y="54834"/>
                </a:lnTo>
                <a:lnTo>
                  <a:pt x="64672" y="54547"/>
                </a:lnTo>
                <a:lnTo>
                  <a:pt x="64437" y="53321"/>
                </a:lnTo>
                <a:lnTo>
                  <a:pt x="64437" y="53034"/>
                </a:lnTo>
                <a:lnTo>
                  <a:pt x="64672" y="52721"/>
                </a:lnTo>
                <a:lnTo>
                  <a:pt x="64437" y="52121"/>
                </a:lnTo>
                <a:lnTo>
                  <a:pt x="64203" y="52121"/>
                </a:lnTo>
                <a:lnTo>
                  <a:pt x="63525" y="51521"/>
                </a:lnTo>
                <a:lnTo>
                  <a:pt x="63525" y="51208"/>
                </a:lnTo>
                <a:lnTo>
                  <a:pt x="63316" y="50921"/>
                </a:lnTo>
                <a:lnTo>
                  <a:pt x="63316" y="50321"/>
                </a:lnTo>
                <a:lnTo>
                  <a:pt x="63316" y="50008"/>
                </a:lnTo>
                <a:lnTo>
                  <a:pt x="63316" y="49695"/>
                </a:lnTo>
                <a:lnTo>
                  <a:pt x="63082" y="49408"/>
                </a:lnTo>
                <a:lnTo>
                  <a:pt x="62638" y="49095"/>
                </a:lnTo>
                <a:lnTo>
                  <a:pt x="62404" y="49408"/>
                </a:lnTo>
                <a:lnTo>
                  <a:pt x="62169" y="49408"/>
                </a:lnTo>
                <a:lnTo>
                  <a:pt x="62404" y="50321"/>
                </a:lnTo>
                <a:lnTo>
                  <a:pt x="62169" y="51834"/>
                </a:lnTo>
                <a:lnTo>
                  <a:pt x="61726" y="52121"/>
                </a:lnTo>
                <a:lnTo>
                  <a:pt x="61283" y="52434"/>
                </a:lnTo>
                <a:lnTo>
                  <a:pt x="61283" y="53034"/>
                </a:lnTo>
                <a:lnTo>
                  <a:pt x="61283" y="53947"/>
                </a:lnTo>
                <a:lnTo>
                  <a:pt x="60840" y="53634"/>
                </a:lnTo>
                <a:lnTo>
                  <a:pt x="60605" y="53034"/>
                </a:lnTo>
                <a:lnTo>
                  <a:pt x="60605" y="52434"/>
                </a:lnTo>
                <a:lnTo>
                  <a:pt x="60371" y="50321"/>
                </a:lnTo>
                <a:lnTo>
                  <a:pt x="60840" y="49095"/>
                </a:lnTo>
                <a:lnTo>
                  <a:pt x="61283" y="49095"/>
                </a:lnTo>
                <a:lnTo>
                  <a:pt x="61726" y="48208"/>
                </a:lnTo>
                <a:lnTo>
                  <a:pt x="61961" y="47582"/>
                </a:lnTo>
                <a:lnTo>
                  <a:pt x="61961" y="46069"/>
                </a:lnTo>
                <a:lnTo>
                  <a:pt x="61491" y="45469"/>
                </a:lnTo>
                <a:lnTo>
                  <a:pt x="61283" y="44869"/>
                </a:lnTo>
                <a:lnTo>
                  <a:pt x="61283" y="45182"/>
                </a:lnTo>
                <a:lnTo>
                  <a:pt x="60840" y="45469"/>
                </a:lnTo>
                <a:lnTo>
                  <a:pt x="60605" y="45469"/>
                </a:lnTo>
                <a:lnTo>
                  <a:pt x="60605" y="45182"/>
                </a:lnTo>
                <a:lnTo>
                  <a:pt x="60162" y="44582"/>
                </a:lnTo>
                <a:lnTo>
                  <a:pt x="60371" y="43669"/>
                </a:lnTo>
                <a:lnTo>
                  <a:pt x="60371" y="43356"/>
                </a:lnTo>
                <a:lnTo>
                  <a:pt x="59927" y="43069"/>
                </a:lnTo>
                <a:lnTo>
                  <a:pt x="59693" y="43069"/>
                </a:lnTo>
                <a:lnTo>
                  <a:pt x="59484" y="43069"/>
                </a:lnTo>
                <a:lnTo>
                  <a:pt x="58572" y="42756"/>
                </a:lnTo>
                <a:lnTo>
                  <a:pt x="56773" y="42756"/>
                </a:lnTo>
                <a:lnTo>
                  <a:pt x="56539" y="42156"/>
                </a:lnTo>
                <a:lnTo>
                  <a:pt x="56539" y="41556"/>
                </a:lnTo>
                <a:lnTo>
                  <a:pt x="56304" y="41243"/>
                </a:lnTo>
                <a:lnTo>
                  <a:pt x="55861" y="40330"/>
                </a:lnTo>
                <a:lnTo>
                  <a:pt x="55418" y="40043"/>
                </a:lnTo>
                <a:lnTo>
                  <a:pt x="54975" y="40043"/>
                </a:lnTo>
                <a:lnTo>
                  <a:pt x="54506" y="40043"/>
                </a:lnTo>
                <a:lnTo>
                  <a:pt x="54740" y="39730"/>
                </a:lnTo>
                <a:lnTo>
                  <a:pt x="54506" y="39130"/>
                </a:lnTo>
                <a:lnTo>
                  <a:pt x="54297" y="39130"/>
                </a:lnTo>
                <a:lnTo>
                  <a:pt x="54506" y="38530"/>
                </a:lnTo>
                <a:lnTo>
                  <a:pt x="54506" y="38217"/>
                </a:lnTo>
                <a:lnTo>
                  <a:pt x="54297" y="37617"/>
                </a:lnTo>
                <a:lnTo>
                  <a:pt x="54062" y="37017"/>
                </a:lnTo>
                <a:lnTo>
                  <a:pt x="53619" y="37017"/>
                </a:lnTo>
                <a:lnTo>
                  <a:pt x="53828" y="36104"/>
                </a:lnTo>
                <a:lnTo>
                  <a:pt x="53828" y="35504"/>
                </a:lnTo>
                <a:lnTo>
                  <a:pt x="54062" y="35191"/>
                </a:lnTo>
                <a:lnTo>
                  <a:pt x="53828" y="34878"/>
                </a:lnTo>
                <a:lnTo>
                  <a:pt x="53619" y="34591"/>
                </a:lnTo>
                <a:lnTo>
                  <a:pt x="53385" y="34591"/>
                </a:lnTo>
                <a:lnTo>
                  <a:pt x="53385" y="34278"/>
                </a:lnTo>
                <a:lnTo>
                  <a:pt x="52264" y="33991"/>
                </a:lnTo>
                <a:lnTo>
                  <a:pt x="52029" y="33991"/>
                </a:lnTo>
                <a:lnTo>
                  <a:pt x="51352" y="34278"/>
                </a:lnTo>
                <a:lnTo>
                  <a:pt x="51143" y="34591"/>
                </a:lnTo>
                <a:lnTo>
                  <a:pt x="51143" y="34878"/>
                </a:lnTo>
                <a:lnTo>
                  <a:pt x="51352" y="35191"/>
                </a:lnTo>
                <a:lnTo>
                  <a:pt x="51586" y="35791"/>
                </a:lnTo>
                <a:lnTo>
                  <a:pt x="51795" y="36391"/>
                </a:lnTo>
                <a:lnTo>
                  <a:pt x="51795" y="36704"/>
                </a:lnTo>
                <a:lnTo>
                  <a:pt x="51795" y="37617"/>
                </a:lnTo>
                <a:lnTo>
                  <a:pt x="52029" y="37904"/>
                </a:lnTo>
                <a:lnTo>
                  <a:pt x="52264" y="38217"/>
                </a:lnTo>
                <a:lnTo>
                  <a:pt x="52472" y="39130"/>
                </a:lnTo>
                <a:lnTo>
                  <a:pt x="52472" y="39417"/>
                </a:lnTo>
                <a:lnTo>
                  <a:pt x="52264" y="39730"/>
                </a:lnTo>
                <a:lnTo>
                  <a:pt x="52941" y="40043"/>
                </a:lnTo>
                <a:lnTo>
                  <a:pt x="52472" y="40643"/>
                </a:lnTo>
                <a:lnTo>
                  <a:pt x="52264" y="40643"/>
                </a:lnTo>
                <a:lnTo>
                  <a:pt x="52264" y="40930"/>
                </a:lnTo>
                <a:lnTo>
                  <a:pt x="52264" y="41243"/>
                </a:lnTo>
                <a:lnTo>
                  <a:pt x="52264" y="41556"/>
                </a:lnTo>
                <a:lnTo>
                  <a:pt x="52264" y="42443"/>
                </a:lnTo>
                <a:lnTo>
                  <a:pt x="52707" y="43069"/>
                </a:lnTo>
                <a:lnTo>
                  <a:pt x="52707" y="43356"/>
                </a:lnTo>
                <a:lnTo>
                  <a:pt x="53385" y="43669"/>
                </a:lnTo>
                <a:lnTo>
                  <a:pt x="53619" y="43669"/>
                </a:lnTo>
                <a:lnTo>
                  <a:pt x="54062" y="43956"/>
                </a:lnTo>
                <a:lnTo>
                  <a:pt x="54975" y="43956"/>
                </a:lnTo>
                <a:lnTo>
                  <a:pt x="54062" y="44582"/>
                </a:lnTo>
                <a:lnTo>
                  <a:pt x="54062" y="44869"/>
                </a:lnTo>
                <a:lnTo>
                  <a:pt x="54062" y="45182"/>
                </a:lnTo>
                <a:lnTo>
                  <a:pt x="54062" y="45782"/>
                </a:lnTo>
                <a:lnTo>
                  <a:pt x="54062" y="46069"/>
                </a:lnTo>
                <a:lnTo>
                  <a:pt x="54062" y="46382"/>
                </a:lnTo>
                <a:lnTo>
                  <a:pt x="54062" y="47295"/>
                </a:lnTo>
                <a:lnTo>
                  <a:pt x="54297" y="47582"/>
                </a:lnTo>
                <a:lnTo>
                  <a:pt x="54062" y="48208"/>
                </a:lnTo>
                <a:lnTo>
                  <a:pt x="53619" y="48495"/>
                </a:lnTo>
                <a:lnTo>
                  <a:pt x="53385" y="48495"/>
                </a:lnTo>
                <a:lnTo>
                  <a:pt x="53150" y="49695"/>
                </a:lnTo>
                <a:lnTo>
                  <a:pt x="53150" y="50321"/>
                </a:lnTo>
                <a:lnTo>
                  <a:pt x="52707" y="51208"/>
                </a:lnTo>
                <a:lnTo>
                  <a:pt x="52264" y="51208"/>
                </a:lnTo>
                <a:lnTo>
                  <a:pt x="51795" y="50608"/>
                </a:lnTo>
                <a:lnTo>
                  <a:pt x="51352" y="50608"/>
                </a:lnTo>
                <a:lnTo>
                  <a:pt x="51352" y="49408"/>
                </a:lnTo>
                <a:lnTo>
                  <a:pt x="51352" y="49095"/>
                </a:lnTo>
                <a:lnTo>
                  <a:pt x="51352" y="48808"/>
                </a:lnTo>
                <a:lnTo>
                  <a:pt x="51143" y="48808"/>
                </a:lnTo>
                <a:lnTo>
                  <a:pt x="50465" y="48808"/>
                </a:lnTo>
                <a:lnTo>
                  <a:pt x="49996" y="48808"/>
                </a:lnTo>
                <a:lnTo>
                  <a:pt x="48197" y="48808"/>
                </a:lnTo>
                <a:lnTo>
                  <a:pt x="47076" y="48495"/>
                </a:lnTo>
                <a:lnTo>
                  <a:pt x="46607" y="48495"/>
                </a:lnTo>
                <a:lnTo>
                  <a:pt x="45721" y="48495"/>
                </a:lnTo>
                <a:lnTo>
                  <a:pt x="45487" y="48208"/>
                </a:lnTo>
                <a:lnTo>
                  <a:pt x="45721" y="47895"/>
                </a:lnTo>
                <a:lnTo>
                  <a:pt x="45278" y="47895"/>
                </a:lnTo>
                <a:lnTo>
                  <a:pt x="44809" y="48208"/>
                </a:lnTo>
                <a:lnTo>
                  <a:pt x="45278" y="48495"/>
                </a:lnTo>
                <a:lnTo>
                  <a:pt x="45278" y="49095"/>
                </a:lnTo>
                <a:lnTo>
                  <a:pt x="45043" y="49695"/>
                </a:lnTo>
                <a:lnTo>
                  <a:pt x="45721" y="50008"/>
                </a:lnTo>
                <a:lnTo>
                  <a:pt x="45721" y="50321"/>
                </a:lnTo>
                <a:lnTo>
                  <a:pt x="45278" y="50608"/>
                </a:lnTo>
                <a:lnTo>
                  <a:pt x="45278" y="50921"/>
                </a:lnTo>
                <a:lnTo>
                  <a:pt x="45487" y="51521"/>
                </a:lnTo>
                <a:lnTo>
                  <a:pt x="45721" y="51521"/>
                </a:lnTo>
                <a:lnTo>
                  <a:pt x="45956" y="51208"/>
                </a:lnTo>
                <a:lnTo>
                  <a:pt x="47076" y="51208"/>
                </a:lnTo>
                <a:lnTo>
                  <a:pt x="47520" y="50608"/>
                </a:lnTo>
                <a:lnTo>
                  <a:pt x="48432" y="51521"/>
                </a:lnTo>
                <a:lnTo>
                  <a:pt x="49318" y="51834"/>
                </a:lnTo>
                <a:lnTo>
                  <a:pt x="49318" y="52721"/>
                </a:lnTo>
                <a:lnTo>
                  <a:pt x="49318" y="53034"/>
                </a:lnTo>
                <a:lnTo>
                  <a:pt x="49318" y="53634"/>
                </a:lnTo>
                <a:lnTo>
                  <a:pt x="49318" y="56060"/>
                </a:lnTo>
                <a:lnTo>
                  <a:pt x="49996" y="56947"/>
                </a:lnTo>
                <a:lnTo>
                  <a:pt x="49787" y="57260"/>
                </a:lnTo>
                <a:lnTo>
                  <a:pt x="49318" y="57860"/>
                </a:lnTo>
                <a:lnTo>
                  <a:pt x="49318" y="58173"/>
                </a:lnTo>
                <a:lnTo>
                  <a:pt x="49996" y="58773"/>
                </a:lnTo>
                <a:lnTo>
                  <a:pt x="49787" y="59373"/>
                </a:lnTo>
                <a:lnTo>
                  <a:pt x="49553" y="59373"/>
                </a:lnTo>
                <a:lnTo>
                  <a:pt x="49110" y="59373"/>
                </a:lnTo>
                <a:lnTo>
                  <a:pt x="48875" y="59373"/>
                </a:lnTo>
                <a:lnTo>
                  <a:pt x="48432" y="60286"/>
                </a:lnTo>
                <a:lnTo>
                  <a:pt x="48641" y="60573"/>
                </a:lnTo>
                <a:lnTo>
                  <a:pt x="49787" y="60573"/>
                </a:lnTo>
                <a:lnTo>
                  <a:pt x="49787" y="60886"/>
                </a:lnTo>
                <a:lnTo>
                  <a:pt x="49787" y="62399"/>
                </a:lnTo>
                <a:lnTo>
                  <a:pt x="49110" y="62999"/>
                </a:lnTo>
                <a:lnTo>
                  <a:pt x="48197" y="62999"/>
                </a:lnTo>
                <a:lnTo>
                  <a:pt x="47076" y="63285"/>
                </a:lnTo>
                <a:lnTo>
                  <a:pt x="45956" y="64198"/>
                </a:lnTo>
                <a:lnTo>
                  <a:pt x="45956" y="63598"/>
                </a:lnTo>
                <a:lnTo>
                  <a:pt x="45721" y="63285"/>
                </a:lnTo>
                <a:lnTo>
                  <a:pt x="45278" y="63285"/>
                </a:lnTo>
                <a:lnTo>
                  <a:pt x="45487" y="63885"/>
                </a:lnTo>
                <a:lnTo>
                  <a:pt x="45043" y="64198"/>
                </a:lnTo>
                <a:lnTo>
                  <a:pt x="45278" y="64198"/>
                </a:lnTo>
                <a:lnTo>
                  <a:pt x="45278" y="64799"/>
                </a:lnTo>
                <a:lnTo>
                  <a:pt x="45487" y="64799"/>
                </a:lnTo>
                <a:lnTo>
                  <a:pt x="46164" y="65112"/>
                </a:lnTo>
                <a:lnTo>
                  <a:pt x="45487" y="65712"/>
                </a:lnTo>
                <a:lnTo>
                  <a:pt x="45721" y="65998"/>
                </a:lnTo>
                <a:lnTo>
                  <a:pt x="46164" y="66311"/>
                </a:lnTo>
                <a:lnTo>
                  <a:pt x="46399" y="66311"/>
                </a:lnTo>
                <a:lnTo>
                  <a:pt x="46607" y="66624"/>
                </a:lnTo>
                <a:lnTo>
                  <a:pt x="46842" y="66911"/>
                </a:lnTo>
                <a:lnTo>
                  <a:pt x="47076" y="66911"/>
                </a:lnTo>
                <a:lnTo>
                  <a:pt x="47285" y="67511"/>
                </a:lnTo>
                <a:lnTo>
                  <a:pt x="46842" y="68111"/>
                </a:lnTo>
                <a:lnTo>
                  <a:pt x="47076" y="68711"/>
                </a:lnTo>
                <a:lnTo>
                  <a:pt x="47520" y="68425"/>
                </a:lnTo>
                <a:lnTo>
                  <a:pt x="47754" y="68425"/>
                </a:lnTo>
                <a:lnTo>
                  <a:pt x="47520" y="69025"/>
                </a:lnTo>
                <a:lnTo>
                  <a:pt x="47285" y="69025"/>
                </a:lnTo>
                <a:lnTo>
                  <a:pt x="47754" y="69937"/>
                </a:lnTo>
                <a:lnTo>
                  <a:pt x="48432" y="70224"/>
                </a:lnTo>
                <a:lnTo>
                  <a:pt x="48197" y="70824"/>
                </a:lnTo>
                <a:lnTo>
                  <a:pt x="48432" y="71137"/>
                </a:lnTo>
                <a:lnTo>
                  <a:pt x="48641" y="71137"/>
                </a:lnTo>
                <a:lnTo>
                  <a:pt x="48432" y="71424"/>
                </a:lnTo>
                <a:lnTo>
                  <a:pt x="48641" y="72050"/>
                </a:lnTo>
                <a:lnTo>
                  <a:pt x="48641" y="73250"/>
                </a:lnTo>
                <a:lnTo>
                  <a:pt x="48197" y="75050"/>
                </a:lnTo>
                <a:lnTo>
                  <a:pt x="47963" y="75650"/>
                </a:lnTo>
                <a:lnTo>
                  <a:pt x="47963" y="76563"/>
                </a:lnTo>
                <a:lnTo>
                  <a:pt x="48197" y="76563"/>
                </a:lnTo>
                <a:lnTo>
                  <a:pt x="47963" y="76850"/>
                </a:lnTo>
                <a:lnTo>
                  <a:pt x="47963" y="77763"/>
                </a:lnTo>
                <a:lnTo>
                  <a:pt x="48197" y="78076"/>
                </a:lnTo>
                <a:lnTo>
                  <a:pt x="48432" y="78676"/>
                </a:lnTo>
                <a:lnTo>
                  <a:pt x="48197" y="79563"/>
                </a:lnTo>
                <a:lnTo>
                  <a:pt x="47963" y="79876"/>
                </a:lnTo>
                <a:lnTo>
                  <a:pt x="47754" y="79563"/>
                </a:lnTo>
                <a:lnTo>
                  <a:pt x="47285" y="79563"/>
                </a:lnTo>
                <a:lnTo>
                  <a:pt x="46842" y="79876"/>
                </a:lnTo>
                <a:lnTo>
                  <a:pt x="46842" y="80476"/>
                </a:lnTo>
                <a:lnTo>
                  <a:pt x="47076" y="81076"/>
                </a:lnTo>
                <a:lnTo>
                  <a:pt x="47285" y="81389"/>
                </a:lnTo>
                <a:lnTo>
                  <a:pt x="47520" y="81989"/>
                </a:lnTo>
                <a:lnTo>
                  <a:pt x="47285" y="81989"/>
                </a:lnTo>
                <a:lnTo>
                  <a:pt x="47076" y="82276"/>
                </a:lnTo>
                <a:lnTo>
                  <a:pt x="46842" y="82876"/>
                </a:lnTo>
                <a:lnTo>
                  <a:pt x="46842" y="83189"/>
                </a:lnTo>
                <a:lnTo>
                  <a:pt x="46607" y="83476"/>
                </a:lnTo>
                <a:lnTo>
                  <a:pt x="46164" y="83789"/>
                </a:lnTo>
                <a:lnTo>
                  <a:pt x="46164" y="84102"/>
                </a:lnTo>
                <a:lnTo>
                  <a:pt x="45956" y="84389"/>
                </a:lnTo>
                <a:lnTo>
                  <a:pt x="45721" y="84102"/>
                </a:lnTo>
                <a:lnTo>
                  <a:pt x="45487" y="84102"/>
                </a:lnTo>
                <a:lnTo>
                  <a:pt x="45043" y="84389"/>
                </a:lnTo>
                <a:lnTo>
                  <a:pt x="44365" y="84989"/>
                </a:lnTo>
                <a:lnTo>
                  <a:pt x="44131" y="84989"/>
                </a:lnTo>
                <a:lnTo>
                  <a:pt x="44131" y="85302"/>
                </a:lnTo>
                <a:lnTo>
                  <a:pt x="44365" y="85589"/>
                </a:lnTo>
                <a:lnTo>
                  <a:pt x="44131" y="85902"/>
                </a:lnTo>
                <a:lnTo>
                  <a:pt x="44365" y="86789"/>
                </a:lnTo>
                <a:lnTo>
                  <a:pt x="44600" y="87389"/>
                </a:lnTo>
                <a:lnTo>
                  <a:pt x="44600" y="87702"/>
                </a:lnTo>
                <a:lnTo>
                  <a:pt x="44600" y="88615"/>
                </a:lnTo>
                <a:lnTo>
                  <a:pt x="44131" y="88902"/>
                </a:lnTo>
                <a:lnTo>
                  <a:pt x="44131" y="89215"/>
                </a:lnTo>
                <a:lnTo>
                  <a:pt x="43922" y="89502"/>
                </a:lnTo>
                <a:lnTo>
                  <a:pt x="43453" y="89815"/>
                </a:lnTo>
                <a:lnTo>
                  <a:pt x="43453" y="90102"/>
                </a:lnTo>
                <a:lnTo>
                  <a:pt x="43244" y="90702"/>
                </a:lnTo>
                <a:lnTo>
                  <a:pt x="43010" y="90702"/>
                </a:lnTo>
                <a:lnTo>
                  <a:pt x="42775" y="91015"/>
                </a:lnTo>
                <a:lnTo>
                  <a:pt x="42567" y="91015"/>
                </a:lnTo>
                <a:lnTo>
                  <a:pt x="42098" y="91902"/>
                </a:lnTo>
                <a:lnTo>
                  <a:pt x="41211" y="94015"/>
                </a:lnTo>
                <a:lnTo>
                  <a:pt x="41211" y="94927"/>
                </a:lnTo>
                <a:lnTo>
                  <a:pt x="41446" y="95527"/>
                </a:lnTo>
                <a:lnTo>
                  <a:pt x="41446" y="95815"/>
                </a:lnTo>
                <a:lnTo>
                  <a:pt x="40977" y="95527"/>
                </a:lnTo>
                <a:lnTo>
                  <a:pt x="40768" y="95527"/>
                </a:lnTo>
                <a:lnTo>
                  <a:pt x="40533" y="95527"/>
                </a:lnTo>
                <a:lnTo>
                  <a:pt x="40533" y="95214"/>
                </a:lnTo>
                <a:lnTo>
                  <a:pt x="39856" y="94614"/>
                </a:lnTo>
                <a:lnTo>
                  <a:pt x="39621" y="94015"/>
                </a:lnTo>
                <a:lnTo>
                  <a:pt x="39178" y="93728"/>
                </a:lnTo>
                <a:lnTo>
                  <a:pt x="38057" y="93415"/>
                </a:lnTo>
                <a:lnTo>
                  <a:pt x="37145" y="93415"/>
                </a:lnTo>
                <a:lnTo>
                  <a:pt x="36910" y="93415"/>
                </a:lnTo>
                <a:lnTo>
                  <a:pt x="36702" y="93415"/>
                </a:lnTo>
                <a:lnTo>
                  <a:pt x="36467" y="93415"/>
                </a:lnTo>
                <a:lnTo>
                  <a:pt x="36024" y="93415"/>
                </a:lnTo>
                <a:lnTo>
                  <a:pt x="35790" y="93415"/>
                </a:lnTo>
                <a:lnTo>
                  <a:pt x="35581" y="93728"/>
                </a:lnTo>
                <a:lnTo>
                  <a:pt x="35346" y="93728"/>
                </a:lnTo>
                <a:lnTo>
                  <a:pt x="34903" y="93728"/>
                </a:lnTo>
                <a:lnTo>
                  <a:pt x="34434" y="93728"/>
                </a:lnTo>
                <a:lnTo>
                  <a:pt x="33756" y="93728"/>
                </a:lnTo>
                <a:lnTo>
                  <a:pt x="32635" y="94015"/>
                </a:lnTo>
                <a:lnTo>
                  <a:pt x="31514" y="94328"/>
                </a:lnTo>
                <a:lnTo>
                  <a:pt x="30159" y="94614"/>
                </a:lnTo>
                <a:lnTo>
                  <a:pt x="29038" y="94927"/>
                </a:lnTo>
                <a:lnTo>
                  <a:pt x="28803" y="94927"/>
                </a:lnTo>
                <a:lnTo>
                  <a:pt x="28569" y="94927"/>
                </a:lnTo>
                <a:lnTo>
                  <a:pt x="27891" y="95214"/>
                </a:lnTo>
                <a:lnTo>
                  <a:pt x="26770" y="95214"/>
                </a:lnTo>
                <a:lnTo>
                  <a:pt x="25884" y="95527"/>
                </a:lnTo>
                <a:lnTo>
                  <a:pt x="25649" y="95815"/>
                </a:lnTo>
                <a:lnTo>
                  <a:pt x="24971" y="95815"/>
                </a:lnTo>
                <a:lnTo>
                  <a:pt x="24294" y="96415"/>
                </a:lnTo>
                <a:lnTo>
                  <a:pt x="23851" y="96415"/>
                </a:lnTo>
                <a:lnTo>
                  <a:pt x="19106" y="98240"/>
                </a:lnTo>
                <a:lnTo>
                  <a:pt x="18428" y="98527"/>
                </a:lnTo>
                <a:lnTo>
                  <a:pt x="17986" y="98527"/>
                </a:lnTo>
                <a:lnTo>
                  <a:pt x="17751" y="98840"/>
                </a:lnTo>
                <a:lnTo>
                  <a:pt x="17517" y="99127"/>
                </a:lnTo>
                <a:lnTo>
                  <a:pt x="17073" y="99440"/>
                </a:lnTo>
                <a:lnTo>
                  <a:pt x="15952" y="100040"/>
                </a:lnTo>
                <a:lnTo>
                  <a:pt x="15717" y="100040"/>
                </a:lnTo>
                <a:lnTo>
                  <a:pt x="15509" y="99727"/>
                </a:lnTo>
                <a:lnTo>
                  <a:pt x="15040" y="99727"/>
                </a:lnTo>
                <a:lnTo>
                  <a:pt x="14597" y="99727"/>
                </a:lnTo>
                <a:lnTo>
                  <a:pt x="14362" y="99727"/>
                </a:lnTo>
                <a:lnTo>
                  <a:pt x="12563" y="100327"/>
                </a:lnTo>
                <a:lnTo>
                  <a:pt x="12329" y="100640"/>
                </a:lnTo>
                <a:lnTo>
                  <a:pt x="12120" y="100640"/>
                </a:lnTo>
                <a:lnTo>
                  <a:pt x="11000" y="100327"/>
                </a:lnTo>
                <a:lnTo>
                  <a:pt x="10765" y="100327"/>
                </a:lnTo>
                <a:lnTo>
                  <a:pt x="10530" y="100327"/>
                </a:lnTo>
                <a:lnTo>
                  <a:pt x="9644" y="100327"/>
                </a:lnTo>
                <a:lnTo>
                  <a:pt x="8289" y="100640"/>
                </a:lnTo>
                <a:lnTo>
                  <a:pt x="7167" y="100927"/>
                </a:lnTo>
                <a:lnTo>
                  <a:pt x="5578" y="101527"/>
                </a:lnTo>
                <a:lnTo>
                  <a:pt x="5135" y="101527"/>
                </a:lnTo>
                <a:lnTo>
                  <a:pt x="4665" y="101527"/>
                </a:lnTo>
                <a:lnTo>
                  <a:pt x="3101" y="102127"/>
                </a:lnTo>
                <a:lnTo>
                  <a:pt x="2866" y="102127"/>
                </a:lnTo>
                <a:lnTo>
                  <a:pt x="1980" y="102727"/>
                </a:lnTo>
                <a:lnTo>
                  <a:pt x="624" y="103640"/>
                </a:lnTo>
                <a:lnTo>
                  <a:pt x="390" y="103040"/>
                </a:lnTo>
                <a:lnTo>
                  <a:pt x="155" y="103040"/>
                </a:lnTo>
                <a:lnTo>
                  <a:pt x="155" y="102727"/>
                </a:lnTo>
                <a:lnTo>
                  <a:pt x="155" y="102727"/>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49" name="SC">
            <a:extLst>
              <a:ext uri="{FF2B5EF4-FFF2-40B4-BE49-F238E27FC236}">
                <a16:creationId xmlns:a16="http://schemas.microsoft.com/office/drawing/2014/main" id="{025B31C1-B7FD-CF29-7269-40190DB54ABA}"/>
              </a:ext>
            </a:extLst>
          </p:cNvPr>
          <p:cNvSpPr/>
          <p:nvPr/>
        </p:nvSpPr>
        <p:spPr>
          <a:xfrm>
            <a:off x="6736637" y="4417825"/>
            <a:ext cx="477225" cy="379065"/>
          </a:xfrm>
          <a:custGeom>
            <a:avLst/>
            <a:gdLst>
              <a:gd name="connsiteX0" fmla="*/ 155 w 521838"/>
              <a:gd name="connsiteY0" fmla="*/ 68320 h 414502"/>
              <a:gd name="connsiteX1" fmla="*/ 390 w 521838"/>
              <a:gd name="connsiteY1" fmla="*/ 68033 h 414502"/>
              <a:gd name="connsiteX2" fmla="*/ 833 w 521838"/>
              <a:gd name="connsiteY2" fmla="*/ 67772 h 414502"/>
              <a:gd name="connsiteX3" fmla="*/ 833 w 521838"/>
              <a:gd name="connsiteY3" fmla="*/ 67485 h 414502"/>
              <a:gd name="connsiteX4" fmla="*/ 625 w 521838"/>
              <a:gd name="connsiteY4" fmla="*/ 66937 h 414502"/>
              <a:gd name="connsiteX5" fmla="*/ 390 w 521838"/>
              <a:gd name="connsiteY5" fmla="*/ 66390 h 414502"/>
              <a:gd name="connsiteX6" fmla="*/ 390 w 521838"/>
              <a:gd name="connsiteY6" fmla="*/ 66129 h 414502"/>
              <a:gd name="connsiteX7" fmla="*/ 155 w 521838"/>
              <a:gd name="connsiteY7" fmla="*/ 66129 h 414502"/>
              <a:gd name="connsiteX8" fmla="*/ 155 w 521838"/>
              <a:gd name="connsiteY8" fmla="*/ 64485 h 414502"/>
              <a:gd name="connsiteX9" fmla="*/ 155 w 521838"/>
              <a:gd name="connsiteY9" fmla="*/ 64198 h 414502"/>
              <a:gd name="connsiteX10" fmla="*/ 625 w 521838"/>
              <a:gd name="connsiteY10" fmla="*/ 63390 h 414502"/>
              <a:gd name="connsiteX11" fmla="*/ 1511 w 521838"/>
              <a:gd name="connsiteY11" fmla="*/ 63103 h 414502"/>
              <a:gd name="connsiteX12" fmla="*/ 2189 w 521838"/>
              <a:gd name="connsiteY12" fmla="*/ 62268 h 414502"/>
              <a:gd name="connsiteX13" fmla="*/ 2867 w 521838"/>
              <a:gd name="connsiteY13" fmla="*/ 61459 h 414502"/>
              <a:gd name="connsiteX14" fmla="*/ 3101 w 521838"/>
              <a:gd name="connsiteY14" fmla="*/ 60911 h 414502"/>
              <a:gd name="connsiteX15" fmla="*/ 3779 w 521838"/>
              <a:gd name="connsiteY15" fmla="*/ 60364 h 414502"/>
              <a:gd name="connsiteX16" fmla="*/ 3544 w 521838"/>
              <a:gd name="connsiteY16" fmla="*/ 59529 h 414502"/>
              <a:gd name="connsiteX17" fmla="*/ 3779 w 521838"/>
              <a:gd name="connsiteY17" fmla="*/ 58433 h 414502"/>
              <a:gd name="connsiteX18" fmla="*/ 3336 w 521838"/>
              <a:gd name="connsiteY18" fmla="*/ 56242 h 414502"/>
              <a:gd name="connsiteX19" fmla="*/ 3987 w 521838"/>
              <a:gd name="connsiteY19" fmla="*/ 55694 h 414502"/>
              <a:gd name="connsiteX20" fmla="*/ 4457 w 521838"/>
              <a:gd name="connsiteY20" fmla="*/ 54860 h 414502"/>
              <a:gd name="connsiteX21" fmla="*/ 5577 w 521838"/>
              <a:gd name="connsiteY21" fmla="*/ 54599 h 414502"/>
              <a:gd name="connsiteX22" fmla="*/ 5812 w 521838"/>
              <a:gd name="connsiteY22" fmla="*/ 54312 h 414502"/>
              <a:gd name="connsiteX23" fmla="*/ 6021 w 521838"/>
              <a:gd name="connsiteY23" fmla="*/ 54025 h 414502"/>
              <a:gd name="connsiteX24" fmla="*/ 5812 w 521838"/>
              <a:gd name="connsiteY24" fmla="*/ 53477 h 414502"/>
              <a:gd name="connsiteX25" fmla="*/ 5577 w 521838"/>
              <a:gd name="connsiteY25" fmla="*/ 53477 h 414502"/>
              <a:gd name="connsiteX26" fmla="*/ 5134 w 521838"/>
              <a:gd name="connsiteY26" fmla="*/ 52929 h 414502"/>
              <a:gd name="connsiteX27" fmla="*/ 5577 w 521838"/>
              <a:gd name="connsiteY27" fmla="*/ 52382 h 414502"/>
              <a:gd name="connsiteX28" fmla="*/ 5812 w 521838"/>
              <a:gd name="connsiteY28" fmla="*/ 52382 h 414502"/>
              <a:gd name="connsiteX29" fmla="*/ 6021 w 521838"/>
              <a:gd name="connsiteY29" fmla="*/ 52669 h 414502"/>
              <a:gd name="connsiteX30" fmla="*/ 6021 w 521838"/>
              <a:gd name="connsiteY30" fmla="*/ 52929 h 414502"/>
              <a:gd name="connsiteX31" fmla="*/ 6255 w 521838"/>
              <a:gd name="connsiteY31" fmla="*/ 53216 h 414502"/>
              <a:gd name="connsiteX32" fmla="*/ 6490 w 521838"/>
              <a:gd name="connsiteY32" fmla="*/ 53216 h 414502"/>
              <a:gd name="connsiteX33" fmla="*/ 6490 w 521838"/>
              <a:gd name="connsiteY33" fmla="*/ 52929 h 414502"/>
              <a:gd name="connsiteX34" fmla="*/ 6933 w 521838"/>
              <a:gd name="connsiteY34" fmla="*/ 52669 h 414502"/>
              <a:gd name="connsiteX35" fmla="*/ 6933 w 521838"/>
              <a:gd name="connsiteY35" fmla="*/ 52121 h 414502"/>
              <a:gd name="connsiteX36" fmla="*/ 6933 w 521838"/>
              <a:gd name="connsiteY36" fmla="*/ 51834 h 414502"/>
              <a:gd name="connsiteX37" fmla="*/ 7611 w 521838"/>
              <a:gd name="connsiteY37" fmla="*/ 51834 h 414502"/>
              <a:gd name="connsiteX38" fmla="*/ 7845 w 521838"/>
              <a:gd name="connsiteY38" fmla="*/ 52121 h 414502"/>
              <a:gd name="connsiteX39" fmla="*/ 8497 w 521838"/>
              <a:gd name="connsiteY39" fmla="*/ 52669 h 414502"/>
              <a:gd name="connsiteX40" fmla="*/ 8966 w 521838"/>
              <a:gd name="connsiteY40" fmla="*/ 52382 h 414502"/>
              <a:gd name="connsiteX41" fmla="*/ 9409 w 521838"/>
              <a:gd name="connsiteY41" fmla="*/ 52121 h 414502"/>
              <a:gd name="connsiteX42" fmla="*/ 9409 w 521838"/>
              <a:gd name="connsiteY42" fmla="*/ 50738 h 414502"/>
              <a:gd name="connsiteX43" fmla="*/ 8966 w 521838"/>
              <a:gd name="connsiteY43" fmla="*/ 50451 h 414502"/>
              <a:gd name="connsiteX44" fmla="*/ 9409 w 521838"/>
              <a:gd name="connsiteY44" fmla="*/ 49095 h 414502"/>
              <a:gd name="connsiteX45" fmla="*/ 9644 w 521838"/>
              <a:gd name="connsiteY45" fmla="*/ 48547 h 414502"/>
              <a:gd name="connsiteX46" fmla="*/ 10087 w 521838"/>
              <a:gd name="connsiteY46" fmla="*/ 48547 h 414502"/>
              <a:gd name="connsiteX47" fmla="*/ 10087 w 521838"/>
              <a:gd name="connsiteY47" fmla="*/ 48808 h 414502"/>
              <a:gd name="connsiteX48" fmla="*/ 10530 w 521838"/>
              <a:gd name="connsiteY48" fmla="*/ 49095 h 414502"/>
              <a:gd name="connsiteX49" fmla="*/ 11000 w 521838"/>
              <a:gd name="connsiteY49" fmla="*/ 49095 h 414502"/>
              <a:gd name="connsiteX50" fmla="*/ 11208 w 521838"/>
              <a:gd name="connsiteY50" fmla="*/ 49095 h 414502"/>
              <a:gd name="connsiteX51" fmla="*/ 11442 w 521838"/>
              <a:gd name="connsiteY51" fmla="*/ 48808 h 414502"/>
              <a:gd name="connsiteX52" fmla="*/ 11000 w 521838"/>
              <a:gd name="connsiteY52" fmla="*/ 48547 h 414502"/>
              <a:gd name="connsiteX53" fmla="*/ 11000 w 521838"/>
              <a:gd name="connsiteY53" fmla="*/ 47999 h 414502"/>
              <a:gd name="connsiteX54" fmla="*/ 11000 w 521838"/>
              <a:gd name="connsiteY54" fmla="*/ 47425 h 414502"/>
              <a:gd name="connsiteX55" fmla="*/ 11677 w 521838"/>
              <a:gd name="connsiteY55" fmla="*/ 47712 h 414502"/>
              <a:gd name="connsiteX56" fmla="*/ 11677 w 521838"/>
              <a:gd name="connsiteY56" fmla="*/ 46877 h 414502"/>
              <a:gd name="connsiteX57" fmla="*/ 11677 w 521838"/>
              <a:gd name="connsiteY57" fmla="*/ 46617 h 414502"/>
              <a:gd name="connsiteX58" fmla="*/ 11677 w 521838"/>
              <a:gd name="connsiteY58" fmla="*/ 46069 h 414502"/>
              <a:gd name="connsiteX59" fmla="*/ 12120 w 521838"/>
              <a:gd name="connsiteY59" fmla="*/ 46330 h 414502"/>
              <a:gd name="connsiteX60" fmla="*/ 12563 w 521838"/>
              <a:gd name="connsiteY60" fmla="*/ 46330 h 414502"/>
              <a:gd name="connsiteX61" fmla="*/ 12563 w 521838"/>
              <a:gd name="connsiteY61" fmla="*/ 45782 h 414502"/>
              <a:gd name="connsiteX62" fmla="*/ 13033 w 521838"/>
              <a:gd name="connsiteY62" fmla="*/ 45521 h 414502"/>
              <a:gd name="connsiteX63" fmla="*/ 12355 w 521838"/>
              <a:gd name="connsiteY63" fmla="*/ 45234 h 414502"/>
              <a:gd name="connsiteX64" fmla="*/ 12120 w 521838"/>
              <a:gd name="connsiteY64" fmla="*/ 44686 h 414502"/>
              <a:gd name="connsiteX65" fmla="*/ 12355 w 521838"/>
              <a:gd name="connsiteY65" fmla="*/ 44425 h 414502"/>
              <a:gd name="connsiteX66" fmla="*/ 12798 w 521838"/>
              <a:gd name="connsiteY66" fmla="*/ 44686 h 414502"/>
              <a:gd name="connsiteX67" fmla="*/ 13241 w 521838"/>
              <a:gd name="connsiteY67" fmla="*/ 44686 h 414502"/>
              <a:gd name="connsiteX68" fmla="*/ 13684 w 521838"/>
              <a:gd name="connsiteY68" fmla="*/ 44425 h 414502"/>
              <a:gd name="connsiteX69" fmla="*/ 14362 w 521838"/>
              <a:gd name="connsiteY69" fmla="*/ 44425 h 414502"/>
              <a:gd name="connsiteX70" fmla="*/ 14831 w 521838"/>
              <a:gd name="connsiteY70" fmla="*/ 44139 h 414502"/>
              <a:gd name="connsiteX71" fmla="*/ 14831 w 521838"/>
              <a:gd name="connsiteY71" fmla="*/ 43591 h 414502"/>
              <a:gd name="connsiteX72" fmla="*/ 15275 w 521838"/>
              <a:gd name="connsiteY72" fmla="*/ 43304 h 414502"/>
              <a:gd name="connsiteX73" fmla="*/ 15275 w 521838"/>
              <a:gd name="connsiteY73" fmla="*/ 44139 h 414502"/>
              <a:gd name="connsiteX74" fmla="*/ 15718 w 521838"/>
              <a:gd name="connsiteY74" fmla="*/ 44425 h 414502"/>
              <a:gd name="connsiteX75" fmla="*/ 16187 w 521838"/>
              <a:gd name="connsiteY75" fmla="*/ 44425 h 414502"/>
              <a:gd name="connsiteX76" fmla="*/ 16630 w 521838"/>
              <a:gd name="connsiteY76" fmla="*/ 43852 h 414502"/>
              <a:gd name="connsiteX77" fmla="*/ 16187 w 521838"/>
              <a:gd name="connsiteY77" fmla="*/ 43043 h 414502"/>
              <a:gd name="connsiteX78" fmla="*/ 16395 w 521838"/>
              <a:gd name="connsiteY78" fmla="*/ 42495 h 414502"/>
              <a:gd name="connsiteX79" fmla="*/ 16865 w 521838"/>
              <a:gd name="connsiteY79" fmla="*/ 42756 h 414502"/>
              <a:gd name="connsiteX80" fmla="*/ 16865 w 521838"/>
              <a:gd name="connsiteY80" fmla="*/ 43043 h 414502"/>
              <a:gd name="connsiteX81" fmla="*/ 17073 w 521838"/>
              <a:gd name="connsiteY81" fmla="*/ 43043 h 414502"/>
              <a:gd name="connsiteX82" fmla="*/ 17073 w 521838"/>
              <a:gd name="connsiteY82" fmla="*/ 42756 h 414502"/>
              <a:gd name="connsiteX83" fmla="*/ 17073 w 521838"/>
              <a:gd name="connsiteY83" fmla="*/ 42495 h 414502"/>
              <a:gd name="connsiteX84" fmla="*/ 17308 w 521838"/>
              <a:gd name="connsiteY84" fmla="*/ 41947 h 414502"/>
              <a:gd name="connsiteX85" fmla="*/ 17751 w 521838"/>
              <a:gd name="connsiteY85" fmla="*/ 42208 h 414502"/>
              <a:gd name="connsiteX86" fmla="*/ 18194 w 521838"/>
              <a:gd name="connsiteY86" fmla="*/ 41660 h 414502"/>
              <a:gd name="connsiteX87" fmla="*/ 18872 w 521838"/>
              <a:gd name="connsiteY87" fmla="*/ 41112 h 414502"/>
              <a:gd name="connsiteX88" fmla="*/ 18872 w 521838"/>
              <a:gd name="connsiteY88" fmla="*/ 40565 h 414502"/>
              <a:gd name="connsiteX89" fmla="*/ 19549 w 521838"/>
              <a:gd name="connsiteY89" fmla="*/ 40278 h 414502"/>
              <a:gd name="connsiteX90" fmla="*/ 20019 w 521838"/>
              <a:gd name="connsiteY90" fmla="*/ 39730 h 414502"/>
              <a:gd name="connsiteX91" fmla="*/ 20227 w 521838"/>
              <a:gd name="connsiteY91" fmla="*/ 39182 h 414502"/>
              <a:gd name="connsiteX92" fmla="*/ 20462 w 521838"/>
              <a:gd name="connsiteY92" fmla="*/ 39182 h 414502"/>
              <a:gd name="connsiteX93" fmla="*/ 21140 w 521838"/>
              <a:gd name="connsiteY93" fmla="*/ 39730 h 414502"/>
              <a:gd name="connsiteX94" fmla="*/ 21374 w 521838"/>
              <a:gd name="connsiteY94" fmla="*/ 39730 h 414502"/>
              <a:gd name="connsiteX95" fmla="*/ 21374 w 521838"/>
              <a:gd name="connsiteY95" fmla="*/ 39182 h 414502"/>
              <a:gd name="connsiteX96" fmla="*/ 21374 w 521838"/>
              <a:gd name="connsiteY96" fmla="*/ 38634 h 414502"/>
              <a:gd name="connsiteX97" fmla="*/ 21140 w 521838"/>
              <a:gd name="connsiteY97" fmla="*/ 38086 h 414502"/>
              <a:gd name="connsiteX98" fmla="*/ 21583 w 521838"/>
              <a:gd name="connsiteY98" fmla="*/ 37539 h 414502"/>
              <a:gd name="connsiteX99" fmla="*/ 22938 w 521838"/>
              <a:gd name="connsiteY99" fmla="*/ 38348 h 414502"/>
              <a:gd name="connsiteX100" fmla="*/ 23173 w 521838"/>
              <a:gd name="connsiteY100" fmla="*/ 38348 h 414502"/>
              <a:gd name="connsiteX101" fmla="*/ 24294 w 521838"/>
              <a:gd name="connsiteY101" fmla="*/ 37539 h 414502"/>
              <a:gd name="connsiteX102" fmla="*/ 24294 w 521838"/>
              <a:gd name="connsiteY102" fmla="*/ 36991 h 414502"/>
              <a:gd name="connsiteX103" fmla="*/ 24528 w 521838"/>
              <a:gd name="connsiteY103" fmla="*/ 36704 h 414502"/>
              <a:gd name="connsiteX104" fmla="*/ 24971 w 521838"/>
              <a:gd name="connsiteY104" fmla="*/ 36704 h 414502"/>
              <a:gd name="connsiteX105" fmla="*/ 25414 w 521838"/>
              <a:gd name="connsiteY105" fmla="*/ 37252 h 414502"/>
              <a:gd name="connsiteX106" fmla="*/ 25649 w 521838"/>
              <a:gd name="connsiteY106" fmla="*/ 36991 h 414502"/>
              <a:gd name="connsiteX107" fmla="*/ 26327 w 521838"/>
              <a:gd name="connsiteY107" fmla="*/ 37252 h 414502"/>
              <a:gd name="connsiteX108" fmla="*/ 26327 w 521838"/>
              <a:gd name="connsiteY108" fmla="*/ 36991 h 414502"/>
              <a:gd name="connsiteX109" fmla="*/ 25884 w 521838"/>
              <a:gd name="connsiteY109" fmla="*/ 36156 h 414502"/>
              <a:gd name="connsiteX110" fmla="*/ 25414 w 521838"/>
              <a:gd name="connsiteY110" fmla="*/ 36156 h 414502"/>
              <a:gd name="connsiteX111" fmla="*/ 25206 w 521838"/>
              <a:gd name="connsiteY111" fmla="*/ 35869 h 414502"/>
              <a:gd name="connsiteX112" fmla="*/ 24737 w 521838"/>
              <a:gd name="connsiteY112" fmla="*/ 35322 h 414502"/>
              <a:gd name="connsiteX113" fmla="*/ 24737 w 521838"/>
              <a:gd name="connsiteY113" fmla="*/ 34513 h 414502"/>
              <a:gd name="connsiteX114" fmla="*/ 24971 w 521838"/>
              <a:gd name="connsiteY114" fmla="*/ 34513 h 414502"/>
              <a:gd name="connsiteX115" fmla="*/ 25884 w 521838"/>
              <a:gd name="connsiteY115" fmla="*/ 35061 h 414502"/>
              <a:gd name="connsiteX116" fmla="*/ 26092 w 521838"/>
              <a:gd name="connsiteY116" fmla="*/ 35061 h 414502"/>
              <a:gd name="connsiteX117" fmla="*/ 25414 w 521838"/>
              <a:gd name="connsiteY117" fmla="*/ 33965 h 414502"/>
              <a:gd name="connsiteX118" fmla="*/ 25884 w 521838"/>
              <a:gd name="connsiteY118" fmla="*/ 33965 h 414502"/>
              <a:gd name="connsiteX119" fmla="*/ 25884 w 521838"/>
              <a:gd name="connsiteY119" fmla="*/ 33678 h 414502"/>
              <a:gd name="connsiteX120" fmla="*/ 25414 w 521838"/>
              <a:gd name="connsiteY120" fmla="*/ 33391 h 414502"/>
              <a:gd name="connsiteX121" fmla="*/ 25206 w 521838"/>
              <a:gd name="connsiteY121" fmla="*/ 33130 h 414502"/>
              <a:gd name="connsiteX122" fmla="*/ 25414 w 521838"/>
              <a:gd name="connsiteY122" fmla="*/ 32582 h 414502"/>
              <a:gd name="connsiteX123" fmla="*/ 25884 w 521838"/>
              <a:gd name="connsiteY123" fmla="*/ 32035 h 414502"/>
              <a:gd name="connsiteX124" fmla="*/ 25884 w 521838"/>
              <a:gd name="connsiteY124" fmla="*/ 31748 h 414502"/>
              <a:gd name="connsiteX125" fmla="*/ 26327 w 521838"/>
              <a:gd name="connsiteY125" fmla="*/ 31748 h 414502"/>
              <a:gd name="connsiteX126" fmla="*/ 26562 w 521838"/>
              <a:gd name="connsiteY126" fmla="*/ 31748 h 414502"/>
              <a:gd name="connsiteX127" fmla="*/ 26327 w 521838"/>
              <a:gd name="connsiteY127" fmla="*/ 31200 h 414502"/>
              <a:gd name="connsiteX128" fmla="*/ 26327 w 521838"/>
              <a:gd name="connsiteY128" fmla="*/ 30913 h 414502"/>
              <a:gd name="connsiteX129" fmla="*/ 26562 w 521838"/>
              <a:gd name="connsiteY129" fmla="*/ 30913 h 414502"/>
              <a:gd name="connsiteX130" fmla="*/ 26770 w 521838"/>
              <a:gd name="connsiteY130" fmla="*/ 31200 h 414502"/>
              <a:gd name="connsiteX131" fmla="*/ 27005 w 521838"/>
              <a:gd name="connsiteY131" fmla="*/ 30913 h 414502"/>
              <a:gd name="connsiteX132" fmla="*/ 26770 w 521838"/>
              <a:gd name="connsiteY132" fmla="*/ 30652 h 414502"/>
              <a:gd name="connsiteX133" fmla="*/ 27005 w 521838"/>
              <a:gd name="connsiteY133" fmla="*/ 30365 h 414502"/>
              <a:gd name="connsiteX134" fmla="*/ 27448 w 521838"/>
              <a:gd name="connsiteY134" fmla="*/ 30365 h 414502"/>
              <a:gd name="connsiteX135" fmla="*/ 27239 w 521838"/>
              <a:gd name="connsiteY135" fmla="*/ 30104 h 414502"/>
              <a:gd name="connsiteX136" fmla="*/ 27448 w 521838"/>
              <a:gd name="connsiteY136" fmla="*/ 29817 h 414502"/>
              <a:gd name="connsiteX137" fmla="*/ 27891 w 521838"/>
              <a:gd name="connsiteY137" fmla="*/ 29557 h 414502"/>
              <a:gd name="connsiteX138" fmla="*/ 27448 w 521838"/>
              <a:gd name="connsiteY138" fmla="*/ 29557 h 414502"/>
              <a:gd name="connsiteX139" fmla="*/ 27239 w 521838"/>
              <a:gd name="connsiteY139" fmla="*/ 29269 h 414502"/>
              <a:gd name="connsiteX140" fmla="*/ 27448 w 521838"/>
              <a:gd name="connsiteY140" fmla="*/ 29009 h 414502"/>
              <a:gd name="connsiteX141" fmla="*/ 27239 w 521838"/>
              <a:gd name="connsiteY141" fmla="*/ 28722 h 414502"/>
              <a:gd name="connsiteX142" fmla="*/ 26770 w 521838"/>
              <a:gd name="connsiteY142" fmla="*/ 28435 h 414502"/>
              <a:gd name="connsiteX143" fmla="*/ 32427 w 521838"/>
              <a:gd name="connsiteY143" fmla="*/ 26505 h 414502"/>
              <a:gd name="connsiteX144" fmla="*/ 36024 w 521838"/>
              <a:gd name="connsiteY144" fmla="*/ 25409 h 414502"/>
              <a:gd name="connsiteX145" fmla="*/ 36467 w 521838"/>
              <a:gd name="connsiteY145" fmla="*/ 25148 h 414502"/>
              <a:gd name="connsiteX146" fmla="*/ 37588 w 521838"/>
              <a:gd name="connsiteY146" fmla="*/ 24861 h 414502"/>
              <a:gd name="connsiteX147" fmla="*/ 38500 w 521838"/>
              <a:gd name="connsiteY147" fmla="*/ 24600 h 414502"/>
              <a:gd name="connsiteX148" fmla="*/ 49553 w 521838"/>
              <a:gd name="connsiteY148" fmla="*/ 21000 h 414502"/>
              <a:gd name="connsiteX149" fmla="*/ 59015 w 521838"/>
              <a:gd name="connsiteY149" fmla="*/ 17974 h 414502"/>
              <a:gd name="connsiteX150" fmla="*/ 61518 w 521838"/>
              <a:gd name="connsiteY150" fmla="*/ 17140 h 414502"/>
              <a:gd name="connsiteX151" fmla="*/ 61961 w 521838"/>
              <a:gd name="connsiteY151" fmla="*/ 17140 h 414502"/>
              <a:gd name="connsiteX152" fmla="*/ 62169 w 521838"/>
              <a:gd name="connsiteY152" fmla="*/ 17140 h 414502"/>
              <a:gd name="connsiteX153" fmla="*/ 62169 w 521838"/>
              <a:gd name="connsiteY153" fmla="*/ 17427 h 414502"/>
              <a:gd name="connsiteX154" fmla="*/ 62404 w 521838"/>
              <a:gd name="connsiteY154" fmla="*/ 17427 h 414502"/>
              <a:gd name="connsiteX155" fmla="*/ 62638 w 521838"/>
              <a:gd name="connsiteY155" fmla="*/ 17688 h 414502"/>
              <a:gd name="connsiteX156" fmla="*/ 62638 w 521838"/>
              <a:gd name="connsiteY156" fmla="*/ 18235 h 414502"/>
              <a:gd name="connsiteX157" fmla="*/ 62404 w 521838"/>
              <a:gd name="connsiteY157" fmla="*/ 18809 h 414502"/>
              <a:gd name="connsiteX158" fmla="*/ 62404 w 521838"/>
              <a:gd name="connsiteY158" fmla="*/ 19070 h 414502"/>
              <a:gd name="connsiteX159" fmla="*/ 62169 w 521838"/>
              <a:gd name="connsiteY159" fmla="*/ 19357 h 414502"/>
              <a:gd name="connsiteX160" fmla="*/ 62169 w 521838"/>
              <a:gd name="connsiteY160" fmla="*/ 19618 h 414502"/>
              <a:gd name="connsiteX161" fmla="*/ 62638 w 521838"/>
              <a:gd name="connsiteY161" fmla="*/ 19905 h 414502"/>
              <a:gd name="connsiteX162" fmla="*/ 62847 w 521838"/>
              <a:gd name="connsiteY162" fmla="*/ 19905 h 414502"/>
              <a:gd name="connsiteX163" fmla="*/ 63316 w 521838"/>
              <a:gd name="connsiteY163" fmla="*/ 19905 h 414502"/>
              <a:gd name="connsiteX164" fmla="*/ 63994 w 521838"/>
              <a:gd name="connsiteY164" fmla="*/ 19357 h 414502"/>
              <a:gd name="connsiteX165" fmla="*/ 64672 w 521838"/>
              <a:gd name="connsiteY165" fmla="*/ 19357 h 414502"/>
              <a:gd name="connsiteX166" fmla="*/ 65115 w 521838"/>
              <a:gd name="connsiteY166" fmla="*/ 19357 h 414502"/>
              <a:gd name="connsiteX167" fmla="*/ 65349 w 521838"/>
              <a:gd name="connsiteY167" fmla="*/ 18809 h 414502"/>
              <a:gd name="connsiteX168" fmla="*/ 65349 w 521838"/>
              <a:gd name="connsiteY168" fmla="*/ 18235 h 414502"/>
              <a:gd name="connsiteX169" fmla="*/ 65349 w 521838"/>
              <a:gd name="connsiteY169" fmla="*/ 17974 h 414502"/>
              <a:gd name="connsiteX170" fmla="*/ 65793 w 521838"/>
              <a:gd name="connsiteY170" fmla="*/ 17688 h 414502"/>
              <a:gd name="connsiteX171" fmla="*/ 66236 w 521838"/>
              <a:gd name="connsiteY171" fmla="*/ 17974 h 414502"/>
              <a:gd name="connsiteX172" fmla="*/ 66913 w 521838"/>
              <a:gd name="connsiteY172" fmla="*/ 17974 h 414502"/>
              <a:gd name="connsiteX173" fmla="*/ 67148 w 521838"/>
              <a:gd name="connsiteY173" fmla="*/ 17427 h 414502"/>
              <a:gd name="connsiteX174" fmla="*/ 67357 w 521838"/>
              <a:gd name="connsiteY174" fmla="*/ 17140 h 414502"/>
              <a:gd name="connsiteX175" fmla="*/ 67591 w 521838"/>
              <a:gd name="connsiteY175" fmla="*/ 16879 h 414502"/>
              <a:gd name="connsiteX176" fmla="*/ 67826 w 521838"/>
              <a:gd name="connsiteY176" fmla="*/ 16879 h 414502"/>
              <a:gd name="connsiteX177" fmla="*/ 67826 w 521838"/>
              <a:gd name="connsiteY177" fmla="*/ 16592 h 414502"/>
              <a:gd name="connsiteX178" fmla="*/ 67826 w 521838"/>
              <a:gd name="connsiteY178" fmla="*/ 16305 h 414502"/>
              <a:gd name="connsiteX179" fmla="*/ 68034 w 521838"/>
              <a:gd name="connsiteY179" fmla="*/ 16044 h 414502"/>
              <a:gd name="connsiteX180" fmla="*/ 68503 w 521838"/>
              <a:gd name="connsiteY180" fmla="*/ 16044 h 414502"/>
              <a:gd name="connsiteX181" fmla="*/ 68712 w 521838"/>
              <a:gd name="connsiteY181" fmla="*/ 16044 h 414502"/>
              <a:gd name="connsiteX182" fmla="*/ 69390 w 521838"/>
              <a:gd name="connsiteY182" fmla="*/ 16044 h 414502"/>
              <a:gd name="connsiteX183" fmla="*/ 70302 w 521838"/>
              <a:gd name="connsiteY183" fmla="*/ 15757 h 414502"/>
              <a:gd name="connsiteX184" fmla="*/ 70302 w 521838"/>
              <a:gd name="connsiteY184" fmla="*/ 15496 h 414502"/>
              <a:gd name="connsiteX185" fmla="*/ 70745 w 521838"/>
              <a:gd name="connsiteY185" fmla="*/ 15210 h 414502"/>
              <a:gd name="connsiteX186" fmla="*/ 70980 w 521838"/>
              <a:gd name="connsiteY186" fmla="*/ 15210 h 414502"/>
              <a:gd name="connsiteX187" fmla="*/ 70980 w 521838"/>
              <a:gd name="connsiteY187" fmla="*/ 15757 h 414502"/>
              <a:gd name="connsiteX188" fmla="*/ 71215 w 521838"/>
              <a:gd name="connsiteY188" fmla="*/ 15757 h 414502"/>
              <a:gd name="connsiteX189" fmla="*/ 71658 w 521838"/>
              <a:gd name="connsiteY189" fmla="*/ 15496 h 414502"/>
              <a:gd name="connsiteX190" fmla="*/ 72101 w 521838"/>
              <a:gd name="connsiteY190" fmla="*/ 14662 h 414502"/>
              <a:gd name="connsiteX191" fmla="*/ 72335 w 521838"/>
              <a:gd name="connsiteY191" fmla="*/ 14375 h 414502"/>
              <a:gd name="connsiteX192" fmla="*/ 72544 w 521838"/>
              <a:gd name="connsiteY192" fmla="*/ 14114 h 414502"/>
              <a:gd name="connsiteX193" fmla="*/ 72335 w 521838"/>
              <a:gd name="connsiteY193" fmla="*/ 14114 h 414502"/>
              <a:gd name="connsiteX194" fmla="*/ 72335 w 521838"/>
              <a:gd name="connsiteY194" fmla="*/ 13827 h 414502"/>
              <a:gd name="connsiteX195" fmla="*/ 72101 w 521838"/>
              <a:gd name="connsiteY195" fmla="*/ 13827 h 414502"/>
              <a:gd name="connsiteX196" fmla="*/ 71658 w 521838"/>
              <a:gd name="connsiteY196" fmla="*/ 13566 h 414502"/>
              <a:gd name="connsiteX197" fmla="*/ 71658 w 521838"/>
              <a:gd name="connsiteY197" fmla="*/ 13279 h 414502"/>
              <a:gd name="connsiteX198" fmla="*/ 71658 w 521838"/>
              <a:gd name="connsiteY198" fmla="*/ 13018 h 414502"/>
              <a:gd name="connsiteX199" fmla="*/ 71866 w 521838"/>
              <a:gd name="connsiteY199" fmla="*/ 12731 h 414502"/>
              <a:gd name="connsiteX200" fmla="*/ 72335 w 521838"/>
              <a:gd name="connsiteY200" fmla="*/ 12731 h 414502"/>
              <a:gd name="connsiteX201" fmla="*/ 72544 w 521838"/>
              <a:gd name="connsiteY201" fmla="*/ 12444 h 414502"/>
              <a:gd name="connsiteX202" fmla="*/ 72335 w 521838"/>
              <a:gd name="connsiteY202" fmla="*/ 11897 h 414502"/>
              <a:gd name="connsiteX203" fmla="*/ 72779 w 521838"/>
              <a:gd name="connsiteY203" fmla="*/ 11897 h 414502"/>
              <a:gd name="connsiteX204" fmla="*/ 73013 w 521838"/>
              <a:gd name="connsiteY204" fmla="*/ 11636 h 414502"/>
              <a:gd name="connsiteX205" fmla="*/ 73222 w 521838"/>
              <a:gd name="connsiteY205" fmla="*/ 11636 h 414502"/>
              <a:gd name="connsiteX206" fmla="*/ 73456 w 521838"/>
              <a:gd name="connsiteY206" fmla="*/ 11636 h 414502"/>
              <a:gd name="connsiteX207" fmla="*/ 73691 w 521838"/>
              <a:gd name="connsiteY207" fmla="*/ 11636 h 414502"/>
              <a:gd name="connsiteX208" fmla="*/ 73900 w 521838"/>
              <a:gd name="connsiteY208" fmla="*/ 12183 h 414502"/>
              <a:gd name="connsiteX209" fmla="*/ 73900 w 521838"/>
              <a:gd name="connsiteY209" fmla="*/ 12444 h 414502"/>
              <a:gd name="connsiteX210" fmla="*/ 73691 w 521838"/>
              <a:gd name="connsiteY210" fmla="*/ 12731 h 414502"/>
              <a:gd name="connsiteX211" fmla="*/ 73900 w 521838"/>
              <a:gd name="connsiteY211" fmla="*/ 13018 h 414502"/>
              <a:gd name="connsiteX212" fmla="*/ 74369 w 521838"/>
              <a:gd name="connsiteY212" fmla="*/ 12731 h 414502"/>
              <a:gd name="connsiteX213" fmla="*/ 74369 w 521838"/>
              <a:gd name="connsiteY213" fmla="*/ 12444 h 414502"/>
              <a:gd name="connsiteX214" fmla="*/ 74577 w 521838"/>
              <a:gd name="connsiteY214" fmla="*/ 12731 h 414502"/>
              <a:gd name="connsiteX215" fmla="*/ 75046 w 521838"/>
              <a:gd name="connsiteY215" fmla="*/ 12731 h 414502"/>
              <a:gd name="connsiteX216" fmla="*/ 75490 w 521838"/>
              <a:gd name="connsiteY216" fmla="*/ 12731 h 414502"/>
              <a:gd name="connsiteX217" fmla="*/ 75933 w 521838"/>
              <a:gd name="connsiteY217" fmla="*/ 12444 h 414502"/>
              <a:gd name="connsiteX218" fmla="*/ 76167 w 521838"/>
              <a:gd name="connsiteY218" fmla="*/ 12183 h 414502"/>
              <a:gd name="connsiteX219" fmla="*/ 76167 w 521838"/>
              <a:gd name="connsiteY219" fmla="*/ 11897 h 414502"/>
              <a:gd name="connsiteX220" fmla="*/ 76610 w 521838"/>
              <a:gd name="connsiteY220" fmla="*/ 11636 h 414502"/>
              <a:gd name="connsiteX221" fmla="*/ 76845 w 521838"/>
              <a:gd name="connsiteY221" fmla="*/ 11636 h 414502"/>
              <a:gd name="connsiteX222" fmla="*/ 77054 w 521838"/>
              <a:gd name="connsiteY222" fmla="*/ 11088 h 414502"/>
              <a:gd name="connsiteX223" fmla="*/ 77288 w 521838"/>
              <a:gd name="connsiteY223" fmla="*/ 11088 h 414502"/>
              <a:gd name="connsiteX224" fmla="*/ 77523 w 521838"/>
              <a:gd name="connsiteY224" fmla="*/ 11349 h 414502"/>
              <a:gd name="connsiteX225" fmla="*/ 77966 w 521838"/>
              <a:gd name="connsiteY225" fmla="*/ 11088 h 414502"/>
              <a:gd name="connsiteX226" fmla="*/ 77966 w 521838"/>
              <a:gd name="connsiteY226" fmla="*/ 11349 h 414502"/>
              <a:gd name="connsiteX227" fmla="*/ 77966 w 521838"/>
              <a:gd name="connsiteY227" fmla="*/ 11636 h 414502"/>
              <a:gd name="connsiteX228" fmla="*/ 77966 w 521838"/>
              <a:gd name="connsiteY228" fmla="*/ 11897 h 414502"/>
              <a:gd name="connsiteX229" fmla="*/ 78409 w 521838"/>
              <a:gd name="connsiteY229" fmla="*/ 11897 h 414502"/>
              <a:gd name="connsiteX230" fmla="*/ 78644 w 521838"/>
              <a:gd name="connsiteY230" fmla="*/ 11636 h 414502"/>
              <a:gd name="connsiteX231" fmla="*/ 78878 w 521838"/>
              <a:gd name="connsiteY231" fmla="*/ 11636 h 414502"/>
              <a:gd name="connsiteX232" fmla="*/ 79087 w 521838"/>
              <a:gd name="connsiteY232" fmla="*/ 11088 h 414502"/>
              <a:gd name="connsiteX233" fmla="*/ 79556 w 521838"/>
              <a:gd name="connsiteY233" fmla="*/ 10514 h 414502"/>
              <a:gd name="connsiteX234" fmla="*/ 79999 w 521838"/>
              <a:gd name="connsiteY234" fmla="*/ 10514 h 414502"/>
              <a:gd name="connsiteX235" fmla="*/ 80234 w 521838"/>
              <a:gd name="connsiteY235" fmla="*/ 10253 h 414502"/>
              <a:gd name="connsiteX236" fmla="*/ 80442 w 521838"/>
              <a:gd name="connsiteY236" fmla="*/ 10253 h 414502"/>
              <a:gd name="connsiteX237" fmla="*/ 80911 w 521838"/>
              <a:gd name="connsiteY237" fmla="*/ 9966 h 414502"/>
              <a:gd name="connsiteX238" fmla="*/ 81563 w 521838"/>
              <a:gd name="connsiteY238" fmla="*/ 9966 h 414502"/>
              <a:gd name="connsiteX239" fmla="*/ 82033 w 521838"/>
              <a:gd name="connsiteY239" fmla="*/ 10253 h 414502"/>
              <a:gd name="connsiteX240" fmla="*/ 82710 w 521838"/>
              <a:gd name="connsiteY240" fmla="*/ 9966 h 414502"/>
              <a:gd name="connsiteX241" fmla="*/ 83153 w 521838"/>
              <a:gd name="connsiteY241" fmla="*/ 9418 h 414502"/>
              <a:gd name="connsiteX242" fmla="*/ 83388 w 521838"/>
              <a:gd name="connsiteY242" fmla="*/ 9418 h 414502"/>
              <a:gd name="connsiteX243" fmla="*/ 83831 w 521838"/>
              <a:gd name="connsiteY243" fmla="*/ 9705 h 414502"/>
              <a:gd name="connsiteX244" fmla="*/ 84274 w 521838"/>
              <a:gd name="connsiteY244" fmla="*/ 9705 h 414502"/>
              <a:gd name="connsiteX245" fmla="*/ 84743 w 521838"/>
              <a:gd name="connsiteY245" fmla="*/ 9418 h 414502"/>
              <a:gd name="connsiteX246" fmla="*/ 85187 w 521838"/>
              <a:gd name="connsiteY246" fmla="*/ 9131 h 414502"/>
              <a:gd name="connsiteX247" fmla="*/ 85421 w 521838"/>
              <a:gd name="connsiteY247" fmla="*/ 8871 h 414502"/>
              <a:gd name="connsiteX248" fmla="*/ 85421 w 521838"/>
              <a:gd name="connsiteY248" fmla="*/ 8584 h 414502"/>
              <a:gd name="connsiteX249" fmla="*/ 85864 w 521838"/>
              <a:gd name="connsiteY249" fmla="*/ 8323 h 414502"/>
              <a:gd name="connsiteX250" fmla="*/ 86099 w 521838"/>
              <a:gd name="connsiteY250" fmla="*/ 8323 h 414502"/>
              <a:gd name="connsiteX251" fmla="*/ 86308 w 521838"/>
              <a:gd name="connsiteY251" fmla="*/ 8584 h 414502"/>
              <a:gd name="connsiteX252" fmla="*/ 86542 w 521838"/>
              <a:gd name="connsiteY252" fmla="*/ 8323 h 414502"/>
              <a:gd name="connsiteX253" fmla="*/ 86985 w 521838"/>
              <a:gd name="connsiteY253" fmla="*/ 8036 h 414502"/>
              <a:gd name="connsiteX254" fmla="*/ 86751 w 521838"/>
              <a:gd name="connsiteY254" fmla="*/ 8036 h 414502"/>
              <a:gd name="connsiteX255" fmla="*/ 86542 w 521838"/>
              <a:gd name="connsiteY255" fmla="*/ 7488 h 414502"/>
              <a:gd name="connsiteX256" fmla="*/ 86985 w 521838"/>
              <a:gd name="connsiteY256" fmla="*/ 6940 h 414502"/>
              <a:gd name="connsiteX257" fmla="*/ 87220 w 521838"/>
              <a:gd name="connsiteY257" fmla="*/ 6940 h 414502"/>
              <a:gd name="connsiteX258" fmla="*/ 87428 w 521838"/>
              <a:gd name="connsiteY258" fmla="*/ 6940 h 414502"/>
              <a:gd name="connsiteX259" fmla="*/ 87663 w 521838"/>
              <a:gd name="connsiteY259" fmla="*/ 6653 h 414502"/>
              <a:gd name="connsiteX260" fmla="*/ 87898 w 521838"/>
              <a:gd name="connsiteY260" fmla="*/ 6940 h 414502"/>
              <a:gd name="connsiteX261" fmla="*/ 88106 w 521838"/>
              <a:gd name="connsiteY261" fmla="*/ 6940 h 414502"/>
              <a:gd name="connsiteX262" fmla="*/ 88341 w 521838"/>
              <a:gd name="connsiteY262" fmla="*/ 7201 h 414502"/>
              <a:gd name="connsiteX263" fmla="*/ 88784 w 521838"/>
              <a:gd name="connsiteY263" fmla="*/ 7201 h 414502"/>
              <a:gd name="connsiteX264" fmla="*/ 88784 w 521838"/>
              <a:gd name="connsiteY264" fmla="*/ 7488 h 414502"/>
              <a:gd name="connsiteX265" fmla="*/ 88575 w 521838"/>
              <a:gd name="connsiteY265" fmla="*/ 7775 h 414502"/>
              <a:gd name="connsiteX266" fmla="*/ 88784 w 521838"/>
              <a:gd name="connsiteY266" fmla="*/ 8036 h 414502"/>
              <a:gd name="connsiteX267" fmla="*/ 89253 w 521838"/>
              <a:gd name="connsiteY267" fmla="*/ 7775 h 414502"/>
              <a:gd name="connsiteX268" fmla="*/ 89462 w 521838"/>
              <a:gd name="connsiteY268" fmla="*/ 7775 h 414502"/>
              <a:gd name="connsiteX269" fmla="*/ 89931 w 521838"/>
              <a:gd name="connsiteY269" fmla="*/ 7775 h 414502"/>
              <a:gd name="connsiteX270" fmla="*/ 90374 w 521838"/>
              <a:gd name="connsiteY270" fmla="*/ 7488 h 414502"/>
              <a:gd name="connsiteX271" fmla="*/ 90608 w 521838"/>
              <a:gd name="connsiteY271" fmla="*/ 7488 h 414502"/>
              <a:gd name="connsiteX272" fmla="*/ 90608 w 521838"/>
              <a:gd name="connsiteY272" fmla="*/ 7201 h 414502"/>
              <a:gd name="connsiteX273" fmla="*/ 90608 w 521838"/>
              <a:gd name="connsiteY273" fmla="*/ 6940 h 414502"/>
              <a:gd name="connsiteX274" fmla="*/ 90817 w 521838"/>
              <a:gd name="connsiteY274" fmla="*/ 6940 h 414502"/>
              <a:gd name="connsiteX275" fmla="*/ 91052 w 521838"/>
              <a:gd name="connsiteY275" fmla="*/ 6940 h 414502"/>
              <a:gd name="connsiteX276" fmla="*/ 91260 w 521838"/>
              <a:gd name="connsiteY276" fmla="*/ 6940 h 414502"/>
              <a:gd name="connsiteX277" fmla="*/ 91495 w 521838"/>
              <a:gd name="connsiteY277" fmla="*/ 6940 h 414502"/>
              <a:gd name="connsiteX278" fmla="*/ 91729 w 521838"/>
              <a:gd name="connsiteY278" fmla="*/ 6940 h 414502"/>
              <a:gd name="connsiteX279" fmla="*/ 91938 w 521838"/>
              <a:gd name="connsiteY279" fmla="*/ 6653 h 414502"/>
              <a:gd name="connsiteX280" fmla="*/ 92173 w 521838"/>
              <a:gd name="connsiteY280" fmla="*/ 6393 h 414502"/>
              <a:gd name="connsiteX281" fmla="*/ 92407 w 521838"/>
              <a:gd name="connsiteY281" fmla="*/ 6393 h 414502"/>
              <a:gd name="connsiteX282" fmla="*/ 92850 w 521838"/>
              <a:gd name="connsiteY282" fmla="*/ 6940 h 414502"/>
              <a:gd name="connsiteX283" fmla="*/ 93293 w 521838"/>
              <a:gd name="connsiteY283" fmla="*/ 6653 h 414502"/>
              <a:gd name="connsiteX284" fmla="*/ 93763 w 521838"/>
              <a:gd name="connsiteY284" fmla="*/ 6105 h 414502"/>
              <a:gd name="connsiteX285" fmla="*/ 93971 w 521838"/>
              <a:gd name="connsiteY285" fmla="*/ 5558 h 414502"/>
              <a:gd name="connsiteX286" fmla="*/ 94441 w 521838"/>
              <a:gd name="connsiteY286" fmla="*/ 5558 h 414502"/>
              <a:gd name="connsiteX287" fmla="*/ 95327 w 521838"/>
              <a:gd name="connsiteY287" fmla="*/ 5271 h 414502"/>
              <a:gd name="connsiteX288" fmla="*/ 95796 w 521838"/>
              <a:gd name="connsiteY288" fmla="*/ 5271 h 414502"/>
              <a:gd name="connsiteX289" fmla="*/ 96239 w 521838"/>
              <a:gd name="connsiteY289" fmla="*/ 5271 h 414502"/>
              <a:gd name="connsiteX290" fmla="*/ 96917 w 521838"/>
              <a:gd name="connsiteY290" fmla="*/ 4723 h 414502"/>
              <a:gd name="connsiteX291" fmla="*/ 97595 w 521838"/>
              <a:gd name="connsiteY291" fmla="*/ 5010 h 414502"/>
              <a:gd name="connsiteX292" fmla="*/ 97803 w 521838"/>
              <a:gd name="connsiteY292" fmla="*/ 5271 h 414502"/>
              <a:gd name="connsiteX293" fmla="*/ 97803 w 521838"/>
              <a:gd name="connsiteY293" fmla="*/ 5558 h 414502"/>
              <a:gd name="connsiteX294" fmla="*/ 98038 w 521838"/>
              <a:gd name="connsiteY294" fmla="*/ 5558 h 414502"/>
              <a:gd name="connsiteX295" fmla="*/ 97595 w 521838"/>
              <a:gd name="connsiteY295" fmla="*/ 5818 h 414502"/>
              <a:gd name="connsiteX296" fmla="*/ 97360 w 521838"/>
              <a:gd name="connsiteY296" fmla="*/ 6393 h 414502"/>
              <a:gd name="connsiteX297" fmla="*/ 97360 w 521838"/>
              <a:gd name="connsiteY297" fmla="*/ 6653 h 414502"/>
              <a:gd name="connsiteX298" fmla="*/ 98038 w 521838"/>
              <a:gd name="connsiteY298" fmla="*/ 6393 h 414502"/>
              <a:gd name="connsiteX299" fmla="*/ 98272 w 521838"/>
              <a:gd name="connsiteY299" fmla="*/ 6653 h 414502"/>
              <a:gd name="connsiteX300" fmla="*/ 98715 w 521838"/>
              <a:gd name="connsiteY300" fmla="*/ 6393 h 414502"/>
              <a:gd name="connsiteX301" fmla="*/ 99159 w 521838"/>
              <a:gd name="connsiteY301" fmla="*/ 6393 h 414502"/>
              <a:gd name="connsiteX302" fmla="*/ 99393 w 521838"/>
              <a:gd name="connsiteY302" fmla="*/ 6105 h 414502"/>
              <a:gd name="connsiteX303" fmla="*/ 99628 w 521838"/>
              <a:gd name="connsiteY303" fmla="*/ 6393 h 414502"/>
              <a:gd name="connsiteX304" fmla="*/ 99836 w 521838"/>
              <a:gd name="connsiteY304" fmla="*/ 6105 h 414502"/>
              <a:gd name="connsiteX305" fmla="*/ 99628 w 521838"/>
              <a:gd name="connsiteY305" fmla="*/ 5818 h 414502"/>
              <a:gd name="connsiteX306" fmla="*/ 99836 w 521838"/>
              <a:gd name="connsiteY306" fmla="*/ 5818 h 414502"/>
              <a:gd name="connsiteX307" fmla="*/ 100071 w 521838"/>
              <a:gd name="connsiteY307" fmla="*/ 5558 h 414502"/>
              <a:gd name="connsiteX308" fmla="*/ 100071 w 521838"/>
              <a:gd name="connsiteY308" fmla="*/ 5010 h 414502"/>
              <a:gd name="connsiteX309" fmla="*/ 100306 w 521838"/>
              <a:gd name="connsiteY309" fmla="*/ 4723 h 414502"/>
              <a:gd name="connsiteX310" fmla="*/ 100514 w 521838"/>
              <a:gd name="connsiteY310" fmla="*/ 4723 h 414502"/>
              <a:gd name="connsiteX311" fmla="*/ 100749 w 521838"/>
              <a:gd name="connsiteY311" fmla="*/ 4462 h 414502"/>
              <a:gd name="connsiteX312" fmla="*/ 100514 w 521838"/>
              <a:gd name="connsiteY312" fmla="*/ 4175 h 414502"/>
              <a:gd name="connsiteX313" fmla="*/ 100983 w 521838"/>
              <a:gd name="connsiteY313" fmla="*/ 2793 h 414502"/>
              <a:gd name="connsiteX314" fmla="*/ 101426 w 521838"/>
              <a:gd name="connsiteY314" fmla="*/ 2245 h 414502"/>
              <a:gd name="connsiteX315" fmla="*/ 101635 w 521838"/>
              <a:gd name="connsiteY315" fmla="*/ 1958 h 414502"/>
              <a:gd name="connsiteX316" fmla="*/ 102313 w 521838"/>
              <a:gd name="connsiteY316" fmla="*/ 1697 h 414502"/>
              <a:gd name="connsiteX317" fmla="*/ 103225 w 521838"/>
              <a:gd name="connsiteY317" fmla="*/ 1410 h 414502"/>
              <a:gd name="connsiteX318" fmla="*/ 103903 w 521838"/>
              <a:gd name="connsiteY318" fmla="*/ 314 h 414502"/>
              <a:gd name="connsiteX319" fmla="*/ 104346 w 521838"/>
              <a:gd name="connsiteY319" fmla="*/ 27 h 414502"/>
              <a:gd name="connsiteX320" fmla="*/ 104580 w 521838"/>
              <a:gd name="connsiteY320" fmla="*/ 27 h 414502"/>
              <a:gd name="connsiteX321" fmla="*/ 105258 w 521838"/>
              <a:gd name="connsiteY321" fmla="*/ 575 h 414502"/>
              <a:gd name="connsiteX322" fmla="*/ 105258 w 521838"/>
              <a:gd name="connsiteY322" fmla="*/ 862 h 414502"/>
              <a:gd name="connsiteX323" fmla="*/ 105701 w 521838"/>
              <a:gd name="connsiteY323" fmla="*/ 1697 h 414502"/>
              <a:gd name="connsiteX324" fmla="*/ 105936 w 521838"/>
              <a:gd name="connsiteY324" fmla="*/ 2245 h 414502"/>
              <a:gd name="connsiteX325" fmla="*/ 105701 w 521838"/>
              <a:gd name="connsiteY325" fmla="*/ 2506 h 414502"/>
              <a:gd name="connsiteX326" fmla="*/ 105493 w 521838"/>
              <a:gd name="connsiteY326" fmla="*/ 2793 h 414502"/>
              <a:gd name="connsiteX327" fmla="*/ 105493 w 521838"/>
              <a:gd name="connsiteY327" fmla="*/ 3080 h 414502"/>
              <a:gd name="connsiteX328" fmla="*/ 105493 w 521838"/>
              <a:gd name="connsiteY328" fmla="*/ 3340 h 414502"/>
              <a:gd name="connsiteX329" fmla="*/ 105701 w 521838"/>
              <a:gd name="connsiteY329" fmla="*/ 3627 h 414502"/>
              <a:gd name="connsiteX330" fmla="*/ 106145 w 521838"/>
              <a:gd name="connsiteY330" fmla="*/ 3888 h 414502"/>
              <a:gd name="connsiteX331" fmla="*/ 106379 w 521838"/>
              <a:gd name="connsiteY331" fmla="*/ 4462 h 414502"/>
              <a:gd name="connsiteX332" fmla="*/ 106614 w 521838"/>
              <a:gd name="connsiteY332" fmla="*/ 4462 h 414502"/>
              <a:gd name="connsiteX333" fmla="*/ 106822 w 521838"/>
              <a:gd name="connsiteY333" fmla="*/ 4462 h 414502"/>
              <a:gd name="connsiteX334" fmla="*/ 107500 w 521838"/>
              <a:gd name="connsiteY334" fmla="*/ 3888 h 414502"/>
              <a:gd name="connsiteX335" fmla="*/ 107500 w 521838"/>
              <a:gd name="connsiteY335" fmla="*/ 3627 h 414502"/>
              <a:gd name="connsiteX336" fmla="*/ 107500 w 521838"/>
              <a:gd name="connsiteY336" fmla="*/ 3340 h 414502"/>
              <a:gd name="connsiteX337" fmla="*/ 107735 w 521838"/>
              <a:gd name="connsiteY337" fmla="*/ 3080 h 414502"/>
              <a:gd name="connsiteX338" fmla="*/ 108647 w 521838"/>
              <a:gd name="connsiteY338" fmla="*/ 3080 h 414502"/>
              <a:gd name="connsiteX339" fmla="*/ 108855 w 521838"/>
              <a:gd name="connsiteY339" fmla="*/ 2793 h 414502"/>
              <a:gd name="connsiteX340" fmla="*/ 109533 w 521838"/>
              <a:gd name="connsiteY340" fmla="*/ 2793 h 414502"/>
              <a:gd name="connsiteX341" fmla="*/ 110003 w 521838"/>
              <a:gd name="connsiteY341" fmla="*/ 3080 h 414502"/>
              <a:gd name="connsiteX342" fmla="*/ 110003 w 521838"/>
              <a:gd name="connsiteY342" fmla="*/ 3340 h 414502"/>
              <a:gd name="connsiteX343" fmla="*/ 110211 w 521838"/>
              <a:gd name="connsiteY343" fmla="*/ 3340 h 414502"/>
              <a:gd name="connsiteX344" fmla="*/ 110680 w 521838"/>
              <a:gd name="connsiteY344" fmla="*/ 3080 h 414502"/>
              <a:gd name="connsiteX345" fmla="*/ 110889 w 521838"/>
              <a:gd name="connsiteY345" fmla="*/ 3080 h 414502"/>
              <a:gd name="connsiteX346" fmla="*/ 111123 w 521838"/>
              <a:gd name="connsiteY346" fmla="*/ 3340 h 414502"/>
              <a:gd name="connsiteX347" fmla="*/ 111123 w 521838"/>
              <a:gd name="connsiteY347" fmla="*/ 3627 h 414502"/>
              <a:gd name="connsiteX348" fmla="*/ 111566 w 521838"/>
              <a:gd name="connsiteY348" fmla="*/ 3888 h 414502"/>
              <a:gd name="connsiteX349" fmla="*/ 111801 w 521838"/>
              <a:gd name="connsiteY349" fmla="*/ 3888 h 414502"/>
              <a:gd name="connsiteX350" fmla="*/ 112479 w 521838"/>
              <a:gd name="connsiteY350" fmla="*/ 3627 h 414502"/>
              <a:gd name="connsiteX351" fmla="*/ 112688 w 521838"/>
              <a:gd name="connsiteY351" fmla="*/ 3080 h 414502"/>
              <a:gd name="connsiteX352" fmla="*/ 112922 w 521838"/>
              <a:gd name="connsiteY352" fmla="*/ 3080 h 414502"/>
              <a:gd name="connsiteX353" fmla="*/ 113600 w 521838"/>
              <a:gd name="connsiteY353" fmla="*/ 2793 h 414502"/>
              <a:gd name="connsiteX354" fmla="*/ 114955 w 521838"/>
              <a:gd name="connsiteY354" fmla="*/ 2506 h 414502"/>
              <a:gd name="connsiteX355" fmla="*/ 115190 w 521838"/>
              <a:gd name="connsiteY355" fmla="*/ 2506 h 414502"/>
              <a:gd name="connsiteX356" fmla="*/ 115633 w 521838"/>
              <a:gd name="connsiteY356" fmla="*/ 2245 h 414502"/>
              <a:gd name="connsiteX357" fmla="*/ 116311 w 521838"/>
              <a:gd name="connsiteY357" fmla="*/ 1958 h 414502"/>
              <a:gd name="connsiteX358" fmla="*/ 116519 w 521838"/>
              <a:gd name="connsiteY358" fmla="*/ 1958 h 414502"/>
              <a:gd name="connsiteX359" fmla="*/ 116754 w 521838"/>
              <a:gd name="connsiteY359" fmla="*/ 1958 h 414502"/>
              <a:gd name="connsiteX360" fmla="*/ 117197 w 521838"/>
              <a:gd name="connsiteY360" fmla="*/ 1958 h 414502"/>
              <a:gd name="connsiteX361" fmla="*/ 119022 w 521838"/>
              <a:gd name="connsiteY361" fmla="*/ 2245 h 414502"/>
              <a:gd name="connsiteX362" fmla="*/ 120586 w 521838"/>
              <a:gd name="connsiteY362" fmla="*/ 2245 h 414502"/>
              <a:gd name="connsiteX363" fmla="*/ 121029 w 521838"/>
              <a:gd name="connsiteY363" fmla="*/ 2245 h 414502"/>
              <a:gd name="connsiteX364" fmla="*/ 121941 w 521838"/>
              <a:gd name="connsiteY364" fmla="*/ 2506 h 414502"/>
              <a:gd name="connsiteX365" fmla="*/ 122384 w 521838"/>
              <a:gd name="connsiteY365" fmla="*/ 2506 h 414502"/>
              <a:gd name="connsiteX366" fmla="*/ 122853 w 521838"/>
              <a:gd name="connsiteY366" fmla="*/ 2506 h 414502"/>
              <a:gd name="connsiteX367" fmla="*/ 123531 w 521838"/>
              <a:gd name="connsiteY367" fmla="*/ 2506 h 414502"/>
              <a:gd name="connsiteX368" fmla="*/ 125330 w 521838"/>
              <a:gd name="connsiteY368" fmla="*/ 2506 h 414502"/>
              <a:gd name="connsiteX369" fmla="*/ 125773 w 521838"/>
              <a:gd name="connsiteY369" fmla="*/ 2506 h 414502"/>
              <a:gd name="connsiteX370" fmla="*/ 126894 w 521838"/>
              <a:gd name="connsiteY370" fmla="*/ 2793 h 414502"/>
              <a:gd name="connsiteX371" fmla="*/ 127806 w 521838"/>
              <a:gd name="connsiteY371" fmla="*/ 2793 h 414502"/>
              <a:gd name="connsiteX372" fmla="*/ 128719 w 521838"/>
              <a:gd name="connsiteY372" fmla="*/ 2793 h 414502"/>
              <a:gd name="connsiteX373" fmla="*/ 131873 w 521838"/>
              <a:gd name="connsiteY373" fmla="*/ 2793 h 414502"/>
              <a:gd name="connsiteX374" fmla="*/ 135470 w 521838"/>
              <a:gd name="connsiteY374" fmla="*/ 3080 h 414502"/>
              <a:gd name="connsiteX375" fmla="*/ 137269 w 521838"/>
              <a:gd name="connsiteY375" fmla="*/ 3080 h 414502"/>
              <a:gd name="connsiteX376" fmla="*/ 141570 w 521838"/>
              <a:gd name="connsiteY376" fmla="*/ 3340 h 414502"/>
              <a:gd name="connsiteX377" fmla="*/ 142691 w 521838"/>
              <a:gd name="connsiteY377" fmla="*/ 3340 h 414502"/>
              <a:gd name="connsiteX378" fmla="*/ 144958 w 521838"/>
              <a:gd name="connsiteY378" fmla="*/ 3340 h 414502"/>
              <a:gd name="connsiteX379" fmla="*/ 146080 w 521838"/>
              <a:gd name="connsiteY379" fmla="*/ 3340 h 414502"/>
              <a:gd name="connsiteX380" fmla="*/ 146757 w 521838"/>
              <a:gd name="connsiteY380" fmla="*/ 3627 h 414502"/>
              <a:gd name="connsiteX381" fmla="*/ 150120 w 521838"/>
              <a:gd name="connsiteY381" fmla="*/ 3627 h 414502"/>
              <a:gd name="connsiteX382" fmla="*/ 154864 w 521838"/>
              <a:gd name="connsiteY382" fmla="*/ 3888 h 414502"/>
              <a:gd name="connsiteX383" fmla="*/ 155777 w 521838"/>
              <a:gd name="connsiteY383" fmla="*/ 3888 h 414502"/>
              <a:gd name="connsiteX384" fmla="*/ 160494 w 521838"/>
              <a:gd name="connsiteY384" fmla="*/ 4175 h 414502"/>
              <a:gd name="connsiteX385" fmla="*/ 162319 w 521838"/>
              <a:gd name="connsiteY385" fmla="*/ 4175 h 414502"/>
              <a:gd name="connsiteX386" fmla="*/ 163883 w 521838"/>
              <a:gd name="connsiteY386" fmla="*/ 4175 h 414502"/>
              <a:gd name="connsiteX387" fmla="*/ 168393 w 521838"/>
              <a:gd name="connsiteY387" fmla="*/ 4462 h 414502"/>
              <a:gd name="connsiteX388" fmla="*/ 171339 w 521838"/>
              <a:gd name="connsiteY388" fmla="*/ 4462 h 414502"/>
              <a:gd name="connsiteX389" fmla="*/ 171547 w 521838"/>
              <a:gd name="connsiteY389" fmla="*/ 4462 h 414502"/>
              <a:gd name="connsiteX390" fmla="*/ 172016 w 521838"/>
              <a:gd name="connsiteY390" fmla="*/ 4462 h 414502"/>
              <a:gd name="connsiteX391" fmla="*/ 172459 w 521838"/>
              <a:gd name="connsiteY391" fmla="*/ 4462 h 414502"/>
              <a:gd name="connsiteX392" fmla="*/ 175170 w 521838"/>
              <a:gd name="connsiteY392" fmla="*/ 4723 h 414502"/>
              <a:gd name="connsiteX393" fmla="*/ 177647 w 521838"/>
              <a:gd name="connsiteY393" fmla="*/ 4723 h 414502"/>
              <a:gd name="connsiteX394" fmla="*/ 181478 w 521838"/>
              <a:gd name="connsiteY394" fmla="*/ 5010 h 414502"/>
              <a:gd name="connsiteX395" fmla="*/ 185310 w 521838"/>
              <a:gd name="connsiteY395" fmla="*/ 5271 h 414502"/>
              <a:gd name="connsiteX396" fmla="*/ 187578 w 521838"/>
              <a:gd name="connsiteY396" fmla="*/ 5271 h 414502"/>
              <a:gd name="connsiteX397" fmla="*/ 188699 w 521838"/>
              <a:gd name="connsiteY397" fmla="*/ 5271 h 414502"/>
              <a:gd name="connsiteX398" fmla="*/ 189142 w 521838"/>
              <a:gd name="connsiteY398" fmla="*/ 5271 h 414502"/>
              <a:gd name="connsiteX399" fmla="*/ 192297 w 521838"/>
              <a:gd name="connsiteY399" fmla="*/ 5558 h 414502"/>
              <a:gd name="connsiteX400" fmla="*/ 193209 w 521838"/>
              <a:gd name="connsiteY400" fmla="*/ 5558 h 414502"/>
              <a:gd name="connsiteX401" fmla="*/ 196129 w 521838"/>
              <a:gd name="connsiteY401" fmla="*/ 5818 h 414502"/>
              <a:gd name="connsiteX402" fmla="*/ 197040 w 521838"/>
              <a:gd name="connsiteY402" fmla="*/ 5818 h 414502"/>
              <a:gd name="connsiteX403" fmla="*/ 199283 w 521838"/>
              <a:gd name="connsiteY403" fmla="*/ 5818 h 414502"/>
              <a:gd name="connsiteX404" fmla="*/ 201785 w 521838"/>
              <a:gd name="connsiteY404" fmla="*/ 5818 h 414502"/>
              <a:gd name="connsiteX405" fmla="*/ 204470 w 521838"/>
              <a:gd name="connsiteY405" fmla="*/ 6105 h 414502"/>
              <a:gd name="connsiteX406" fmla="*/ 204705 w 521838"/>
              <a:gd name="connsiteY406" fmla="*/ 6105 h 414502"/>
              <a:gd name="connsiteX407" fmla="*/ 205382 w 521838"/>
              <a:gd name="connsiteY407" fmla="*/ 6105 h 414502"/>
              <a:gd name="connsiteX408" fmla="*/ 206294 w 521838"/>
              <a:gd name="connsiteY408" fmla="*/ 6105 h 414502"/>
              <a:gd name="connsiteX409" fmla="*/ 206503 w 521838"/>
              <a:gd name="connsiteY409" fmla="*/ 6105 h 414502"/>
              <a:gd name="connsiteX410" fmla="*/ 206972 w 521838"/>
              <a:gd name="connsiteY410" fmla="*/ 6105 h 414502"/>
              <a:gd name="connsiteX411" fmla="*/ 207415 w 521838"/>
              <a:gd name="connsiteY411" fmla="*/ 6105 h 414502"/>
              <a:gd name="connsiteX412" fmla="*/ 207859 w 521838"/>
              <a:gd name="connsiteY412" fmla="*/ 6105 h 414502"/>
              <a:gd name="connsiteX413" fmla="*/ 215522 w 521838"/>
              <a:gd name="connsiteY413" fmla="*/ 6653 h 414502"/>
              <a:gd name="connsiteX414" fmla="*/ 219823 w 521838"/>
              <a:gd name="connsiteY414" fmla="*/ 6940 h 414502"/>
              <a:gd name="connsiteX415" fmla="*/ 223864 w 521838"/>
              <a:gd name="connsiteY415" fmla="*/ 6940 h 414502"/>
              <a:gd name="connsiteX416" fmla="*/ 226132 w 521838"/>
              <a:gd name="connsiteY416" fmla="*/ 7201 h 414502"/>
              <a:gd name="connsiteX417" fmla="*/ 226366 w 521838"/>
              <a:gd name="connsiteY417" fmla="*/ 7201 h 414502"/>
              <a:gd name="connsiteX418" fmla="*/ 226575 w 521838"/>
              <a:gd name="connsiteY418" fmla="*/ 7201 h 414502"/>
              <a:gd name="connsiteX419" fmla="*/ 229051 w 521838"/>
              <a:gd name="connsiteY419" fmla="*/ 7201 h 414502"/>
              <a:gd name="connsiteX420" fmla="*/ 229521 w 521838"/>
              <a:gd name="connsiteY420" fmla="*/ 7201 h 414502"/>
              <a:gd name="connsiteX421" fmla="*/ 231997 w 521838"/>
              <a:gd name="connsiteY421" fmla="*/ 7488 h 414502"/>
              <a:gd name="connsiteX422" fmla="*/ 232675 w 521838"/>
              <a:gd name="connsiteY422" fmla="*/ 7488 h 414502"/>
              <a:gd name="connsiteX423" fmla="*/ 235829 w 521838"/>
              <a:gd name="connsiteY423" fmla="*/ 7488 h 414502"/>
              <a:gd name="connsiteX424" fmla="*/ 240338 w 521838"/>
              <a:gd name="connsiteY424" fmla="*/ 7775 h 414502"/>
              <a:gd name="connsiteX425" fmla="*/ 241251 w 521838"/>
              <a:gd name="connsiteY425" fmla="*/ 8036 h 414502"/>
              <a:gd name="connsiteX426" fmla="*/ 243258 w 521838"/>
              <a:gd name="connsiteY426" fmla="*/ 8036 h 414502"/>
              <a:gd name="connsiteX427" fmla="*/ 243492 w 521838"/>
              <a:gd name="connsiteY427" fmla="*/ 8036 h 414502"/>
              <a:gd name="connsiteX428" fmla="*/ 245291 w 521838"/>
              <a:gd name="connsiteY428" fmla="*/ 8323 h 414502"/>
              <a:gd name="connsiteX429" fmla="*/ 246881 w 521838"/>
              <a:gd name="connsiteY429" fmla="*/ 8323 h 414502"/>
              <a:gd name="connsiteX430" fmla="*/ 249123 w 521838"/>
              <a:gd name="connsiteY430" fmla="*/ 8584 h 414502"/>
              <a:gd name="connsiteX431" fmla="*/ 249357 w 521838"/>
              <a:gd name="connsiteY431" fmla="*/ 8584 h 414502"/>
              <a:gd name="connsiteX432" fmla="*/ 250270 w 521838"/>
              <a:gd name="connsiteY432" fmla="*/ 8584 h 414502"/>
              <a:gd name="connsiteX433" fmla="*/ 250713 w 521838"/>
              <a:gd name="connsiteY433" fmla="*/ 8584 h 414502"/>
              <a:gd name="connsiteX434" fmla="*/ 250713 w 521838"/>
              <a:gd name="connsiteY434" fmla="*/ 8871 h 414502"/>
              <a:gd name="connsiteX435" fmla="*/ 250478 w 521838"/>
              <a:gd name="connsiteY435" fmla="*/ 8871 h 414502"/>
              <a:gd name="connsiteX436" fmla="*/ 250270 w 521838"/>
              <a:gd name="connsiteY436" fmla="*/ 9131 h 414502"/>
              <a:gd name="connsiteX437" fmla="*/ 250270 w 521838"/>
              <a:gd name="connsiteY437" fmla="*/ 9418 h 414502"/>
              <a:gd name="connsiteX438" fmla="*/ 249800 w 521838"/>
              <a:gd name="connsiteY438" fmla="*/ 10801 h 414502"/>
              <a:gd name="connsiteX439" fmla="*/ 249800 w 521838"/>
              <a:gd name="connsiteY439" fmla="*/ 11088 h 414502"/>
              <a:gd name="connsiteX440" fmla="*/ 251156 w 521838"/>
              <a:gd name="connsiteY440" fmla="*/ 11636 h 414502"/>
              <a:gd name="connsiteX441" fmla="*/ 251391 w 521838"/>
              <a:gd name="connsiteY441" fmla="*/ 12183 h 414502"/>
              <a:gd name="connsiteX442" fmla="*/ 251834 w 521838"/>
              <a:gd name="connsiteY442" fmla="*/ 13279 h 414502"/>
              <a:gd name="connsiteX443" fmla="*/ 251834 w 521838"/>
              <a:gd name="connsiteY443" fmla="*/ 13827 h 414502"/>
              <a:gd name="connsiteX444" fmla="*/ 251834 w 521838"/>
              <a:gd name="connsiteY444" fmla="*/ 14114 h 414502"/>
              <a:gd name="connsiteX445" fmla="*/ 251626 w 521838"/>
              <a:gd name="connsiteY445" fmla="*/ 14662 h 414502"/>
              <a:gd name="connsiteX446" fmla="*/ 251391 w 521838"/>
              <a:gd name="connsiteY446" fmla="*/ 14948 h 414502"/>
              <a:gd name="connsiteX447" fmla="*/ 250948 w 521838"/>
              <a:gd name="connsiteY447" fmla="*/ 14948 h 414502"/>
              <a:gd name="connsiteX448" fmla="*/ 250270 w 521838"/>
              <a:gd name="connsiteY448" fmla="*/ 15210 h 414502"/>
              <a:gd name="connsiteX449" fmla="*/ 250035 w 521838"/>
              <a:gd name="connsiteY449" fmla="*/ 15496 h 414502"/>
              <a:gd name="connsiteX450" fmla="*/ 249800 w 521838"/>
              <a:gd name="connsiteY450" fmla="*/ 15757 h 414502"/>
              <a:gd name="connsiteX451" fmla="*/ 249123 w 521838"/>
              <a:gd name="connsiteY451" fmla="*/ 16879 h 414502"/>
              <a:gd name="connsiteX452" fmla="*/ 249123 w 521838"/>
              <a:gd name="connsiteY452" fmla="*/ 17140 h 414502"/>
              <a:gd name="connsiteX453" fmla="*/ 249123 w 521838"/>
              <a:gd name="connsiteY453" fmla="*/ 18809 h 414502"/>
              <a:gd name="connsiteX454" fmla="*/ 249123 w 521838"/>
              <a:gd name="connsiteY454" fmla="*/ 19618 h 414502"/>
              <a:gd name="connsiteX455" fmla="*/ 249123 w 521838"/>
              <a:gd name="connsiteY455" fmla="*/ 20166 h 414502"/>
              <a:gd name="connsiteX456" fmla="*/ 249357 w 521838"/>
              <a:gd name="connsiteY456" fmla="*/ 20452 h 414502"/>
              <a:gd name="connsiteX457" fmla="*/ 250035 w 521838"/>
              <a:gd name="connsiteY457" fmla="*/ 21287 h 414502"/>
              <a:gd name="connsiteX458" fmla="*/ 250948 w 521838"/>
              <a:gd name="connsiteY458" fmla="*/ 22670 h 414502"/>
              <a:gd name="connsiteX459" fmla="*/ 253189 w 521838"/>
              <a:gd name="connsiteY459" fmla="*/ 20740 h 414502"/>
              <a:gd name="connsiteX460" fmla="*/ 253633 w 521838"/>
              <a:gd name="connsiteY460" fmla="*/ 20740 h 414502"/>
              <a:gd name="connsiteX461" fmla="*/ 253867 w 521838"/>
              <a:gd name="connsiteY461" fmla="*/ 20452 h 414502"/>
              <a:gd name="connsiteX462" fmla="*/ 256578 w 521838"/>
              <a:gd name="connsiteY462" fmla="*/ 18522 h 414502"/>
              <a:gd name="connsiteX463" fmla="*/ 257021 w 521838"/>
              <a:gd name="connsiteY463" fmla="*/ 18235 h 414502"/>
              <a:gd name="connsiteX464" fmla="*/ 257699 w 521838"/>
              <a:gd name="connsiteY464" fmla="*/ 17688 h 414502"/>
              <a:gd name="connsiteX465" fmla="*/ 259967 w 521838"/>
              <a:gd name="connsiteY465" fmla="*/ 16305 h 414502"/>
              <a:gd name="connsiteX466" fmla="*/ 261088 w 521838"/>
              <a:gd name="connsiteY466" fmla="*/ 15210 h 414502"/>
              <a:gd name="connsiteX467" fmla="*/ 262443 w 521838"/>
              <a:gd name="connsiteY467" fmla="*/ 14375 h 414502"/>
              <a:gd name="connsiteX468" fmla="*/ 262886 w 521838"/>
              <a:gd name="connsiteY468" fmla="*/ 14948 h 414502"/>
              <a:gd name="connsiteX469" fmla="*/ 264008 w 521838"/>
              <a:gd name="connsiteY469" fmla="*/ 16305 h 414502"/>
              <a:gd name="connsiteX470" fmla="*/ 265597 w 521838"/>
              <a:gd name="connsiteY470" fmla="*/ 18235 h 414502"/>
              <a:gd name="connsiteX471" fmla="*/ 266510 w 521838"/>
              <a:gd name="connsiteY471" fmla="*/ 19618 h 414502"/>
              <a:gd name="connsiteX472" fmla="*/ 267839 w 521838"/>
              <a:gd name="connsiteY472" fmla="*/ 21287 h 414502"/>
              <a:gd name="connsiteX473" fmla="*/ 268308 w 521838"/>
              <a:gd name="connsiteY473" fmla="*/ 21835 h 414502"/>
              <a:gd name="connsiteX474" fmla="*/ 269429 w 521838"/>
              <a:gd name="connsiteY474" fmla="*/ 23478 h 414502"/>
              <a:gd name="connsiteX475" fmla="*/ 270107 w 521838"/>
              <a:gd name="connsiteY475" fmla="*/ 24600 h 414502"/>
              <a:gd name="connsiteX476" fmla="*/ 271462 w 521838"/>
              <a:gd name="connsiteY476" fmla="*/ 26505 h 414502"/>
              <a:gd name="connsiteX477" fmla="*/ 272583 w 521838"/>
              <a:gd name="connsiteY477" fmla="*/ 28174 h 414502"/>
              <a:gd name="connsiteX478" fmla="*/ 273704 w 521838"/>
              <a:gd name="connsiteY478" fmla="*/ 29557 h 414502"/>
              <a:gd name="connsiteX479" fmla="*/ 274616 w 521838"/>
              <a:gd name="connsiteY479" fmla="*/ 31200 h 414502"/>
              <a:gd name="connsiteX480" fmla="*/ 275060 w 521838"/>
              <a:gd name="connsiteY480" fmla="*/ 31487 h 414502"/>
              <a:gd name="connsiteX481" fmla="*/ 275294 w 521838"/>
              <a:gd name="connsiteY481" fmla="*/ 31748 h 414502"/>
              <a:gd name="connsiteX482" fmla="*/ 275529 w 521838"/>
              <a:gd name="connsiteY482" fmla="*/ 32295 h 414502"/>
              <a:gd name="connsiteX483" fmla="*/ 276416 w 521838"/>
              <a:gd name="connsiteY483" fmla="*/ 33391 h 414502"/>
              <a:gd name="connsiteX484" fmla="*/ 276650 w 521838"/>
              <a:gd name="connsiteY484" fmla="*/ 33965 h 414502"/>
              <a:gd name="connsiteX485" fmla="*/ 277327 w 521838"/>
              <a:gd name="connsiteY485" fmla="*/ 34774 h 414502"/>
              <a:gd name="connsiteX486" fmla="*/ 277536 w 521838"/>
              <a:gd name="connsiteY486" fmla="*/ 35061 h 414502"/>
              <a:gd name="connsiteX487" fmla="*/ 278214 w 521838"/>
              <a:gd name="connsiteY487" fmla="*/ 36156 h 414502"/>
              <a:gd name="connsiteX488" fmla="*/ 278892 w 521838"/>
              <a:gd name="connsiteY488" fmla="*/ 36991 h 414502"/>
              <a:gd name="connsiteX489" fmla="*/ 278892 w 521838"/>
              <a:gd name="connsiteY489" fmla="*/ 37252 h 414502"/>
              <a:gd name="connsiteX490" fmla="*/ 278683 w 521838"/>
              <a:gd name="connsiteY490" fmla="*/ 38921 h 414502"/>
              <a:gd name="connsiteX491" fmla="*/ 278448 w 521838"/>
              <a:gd name="connsiteY491" fmla="*/ 41373 h 414502"/>
              <a:gd name="connsiteX492" fmla="*/ 277536 w 521838"/>
              <a:gd name="connsiteY492" fmla="*/ 49903 h 414502"/>
              <a:gd name="connsiteX493" fmla="*/ 277536 w 521838"/>
              <a:gd name="connsiteY493" fmla="*/ 51025 h 414502"/>
              <a:gd name="connsiteX494" fmla="*/ 277327 w 521838"/>
              <a:gd name="connsiteY494" fmla="*/ 51834 h 414502"/>
              <a:gd name="connsiteX495" fmla="*/ 277327 w 521838"/>
              <a:gd name="connsiteY495" fmla="*/ 52382 h 414502"/>
              <a:gd name="connsiteX496" fmla="*/ 279570 w 521838"/>
              <a:gd name="connsiteY496" fmla="*/ 52382 h 414502"/>
              <a:gd name="connsiteX497" fmla="*/ 280039 w 521838"/>
              <a:gd name="connsiteY497" fmla="*/ 52382 h 414502"/>
              <a:gd name="connsiteX498" fmla="*/ 284991 w 521838"/>
              <a:gd name="connsiteY498" fmla="*/ 52382 h 414502"/>
              <a:gd name="connsiteX499" fmla="*/ 288589 w 521838"/>
              <a:gd name="connsiteY499" fmla="*/ 52382 h 414502"/>
              <a:gd name="connsiteX500" fmla="*/ 289735 w 521838"/>
              <a:gd name="connsiteY500" fmla="*/ 52382 h 414502"/>
              <a:gd name="connsiteX501" fmla="*/ 291091 w 521838"/>
              <a:gd name="connsiteY501" fmla="*/ 52382 h 414502"/>
              <a:gd name="connsiteX502" fmla="*/ 291743 w 521838"/>
              <a:gd name="connsiteY502" fmla="*/ 52382 h 414502"/>
              <a:gd name="connsiteX503" fmla="*/ 293776 w 521838"/>
              <a:gd name="connsiteY503" fmla="*/ 52382 h 414502"/>
              <a:gd name="connsiteX504" fmla="*/ 295809 w 521838"/>
              <a:gd name="connsiteY504" fmla="*/ 52669 h 414502"/>
              <a:gd name="connsiteX505" fmla="*/ 296487 w 521838"/>
              <a:gd name="connsiteY505" fmla="*/ 52669 h 414502"/>
              <a:gd name="connsiteX506" fmla="*/ 299641 w 521838"/>
              <a:gd name="connsiteY506" fmla="*/ 52669 h 414502"/>
              <a:gd name="connsiteX507" fmla="*/ 302795 w 521838"/>
              <a:gd name="connsiteY507" fmla="*/ 52669 h 414502"/>
              <a:gd name="connsiteX508" fmla="*/ 306627 w 521838"/>
              <a:gd name="connsiteY508" fmla="*/ 52669 h 414502"/>
              <a:gd name="connsiteX509" fmla="*/ 309573 w 521838"/>
              <a:gd name="connsiteY509" fmla="*/ 52669 h 414502"/>
              <a:gd name="connsiteX510" fmla="*/ 310485 w 521838"/>
              <a:gd name="connsiteY510" fmla="*/ 52669 h 414502"/>
              <a:gd name="connsiteX511" fmla="*/ 311136 w 521838"/>
              <a:gd name="connsiteY511" fmla="*/ 52669 h 414502"/>
              <a:gd name="connsiteX512" fmla="*/ 314760 w 521838"/>
              <a:gd name="connsiteY512" fmla="*/ 52669 h 414502"/>
              <a:gd name="connsiteX513" fmla="*/ 315203 w 521838"/>
              <a:gd name="connsiteY513" fmla="*/ 52669 h 414502"/>
              <a:gd name="connsiteX514" fmla="*/ 315438 w 521838"/>
              <a:gd name="connsiteY514" fmla="*/ 52929 h 414502"/>
              <a:gd name="connsiteX515" fmla="*/ 316559 w 521838"/>
              <a:gd name="connsiteY515" fmla="*/ 52929 h 414502"/>
              <a:gd name="connsiteX516" fmla="*/ 317679 w 521838"/>
              <a:gd name="connsiteY516" fmla="*/ 52929 h 414502"/>
              <a:gd name="connsiteX517" fmla="*/ 318357 w 521838"/>
              <a:gd name="connsiteY517" fmla="*/ 52929 h 414502"/>
              <a:gd name="connsiteX518" fmla="*/ 318592 w 521838"/>
              <a:gd name="connsiteY518" fmla="*/ 52929 h 414502"/>
              <a:gd name="connsiteX519" fmla="*/ 320390 w 521838"/>
              <a:gd name="connsiteY519" fmla="*/ 52929 h 414502"/>
              <a:gd name="connsiteX520" fmla="*/ 325813 w 521838"/>
              <a:gd name="connsiteY520" fmla="*/ 52929 h 414502"/>
              <a:gd name="connsiteX521" fmla="*/ 328967 w 521838"/>
              <a:gd name="connsiteY521" fmla="*/ 53216 h 414502"/>
              <a:gd name="connsiteX522" fmla="*/ 330765 w 521838"/>
              <a:gd name="connsiteY522" fmla="*/ 53216 h 414502"/>
              <a:gd name="connsiteX523" fmla="*/ 331886 w 521838"/>
              <a:gd name="connsiteY523" fmla="*/ 53216 h 414502"/>
              <a:gd name="connsiteX524" fmla="*/ 333033 w 521838"/>
              <a:gd name="connsiteY524" fmla="*/ 53216 h 414502"/>
              <a:gd name="connsiteX525" fmla="*/ 338429 w 521838"/>
              <a:gd name="connsiteY525" fmla="*/ 53216 h 414502"/>
              <a:gd name="connsiteX526" fmla="*/ 338898 w 521838"/>
              <a:gd name="connsiteY526" fmla="*/ 53216 h 414502"/>
              <a:gd name="connsiteX527" fmla="*/ 343408 w 521838"/>
              <a:gd name="connsiteY527" fmla="*/ 53477 h 414502"/>
              <a:gd name="connsiteX528" fmla="*/ 346562 w 521838"/>
              <a:gd name="connsiteY528" fmla="*/ 53477 h 414502"/>
              <a:gd name="connsiteX529" fmla="*/ 347683 w 521838"/>
              <a:gd name="connsiteY529" fmla="*/ 53477 h 414502"/>
              <a:gd name="connsiteX530" fmla="*/ 349481 w 521838"/>
              <a:gd name="connsiteY530" fmla="*/ 53477 h 414502"/>
              <a:gd name="connsiteX531" fmla="*/ 353105 w 521838"/>
              <a:gd name="connsiteY531" fmla="*/ 53477 h 414502"/>
              <a:gd name="connsiteX532" fmla="*/ 355346 w 521838"/>
              <a:gd name="connsiteY532" fmla="*/ 53764 h 414502"/>
              <a:gd name="connsiteX533" fmla="*/ 355790 w 521838"/>
              <a:gd name="connsiteY533" fmla="*/ 53764 h 414502"/>
              <a:gd name="connsiteX534" fmla="*/ 359179 w 521838"/>
              <a:gd name="connsiteY534" fmla="*/ 53764 h 414502"/>
              <a:gd name="connsiteX535" fmla="*/ 360768 w 521838"/>
              <a:gd name="connsiteY535" fmla="*/ 53764 h 414502"/>
              <a:gd name="connsiteX536" fmla="*/ 362333 w 521838"/>
              <a:gd name="connsiteY536" fmla="*/ 53764 h 414502"/>
              <a:gd name="connsiteX537" fmla="*/ 363688 w 521838"/>
              <a:gd name="connsiteY537" fmla="*/ 53764 h 414502"/>
              <a:gd name="connsiteX538" fmla="*/ 364366 w 521838"/>
              <a:gd name="connsiteY538" fmla="*/ 53764 h 414502"/>
              <a:gd name="connsiteX539" fmla="*/ 365487 w 521838"/>
              <a:gd name="connsiteY539" fmla="*/ 54025 h 414502"/>
              <a:gd name="connsiteX540" fmla="*/ 367077 w 521838"/>
              <a:gd name="connsiteY540" fmla="*/ 54025 h 414502"/>
              <a:gd name="connsiteX541" fmla="*/ 371352 w 521838"/>
              <a:gd name="connsiteY541" fmla="*/ 54025 h 414502"/>
              <a:gd name="connsiteX542" fmla="*/ 371587 w 521838"/>
              <a:gd name="connsiteY542" fmla="*/ 54025 h 414502"/>
              <a:gd name="connsiteX543" fmla="*/ 375653 w 521838"/>
              <a:gd name="connsiteY543" fmla="*/ 54312 h 414502"/>
              <a:gd name="connsiteX544" fmla="*/ 375861 w 521838"/>
              <a:gd name="connsiteY544" fmla="*/ 54312 h 414502"/>
              <a:gd name="connsiteX545" fmla="*/ 377895 w 521838"/>
              <a:gd name="connsiteY545" fmla="*/ 54312 h 414502"/>
              <a:gd name="connsiteX546" fmla="*/ 388269 w 521838"/>
              <a:gd name="connsiteY546" fmla="*/ 54025 h 414502"/>
              <a:gd name="connsiteX547" fmla="*/ 388504 w 521838"/>
              <a:gd name="connsiteY547" fmla="*/ 54025 h 414502"/>
              <a:gd name="connsiteX548" fmla="*/ 389390 w 521838"/>
              <a:gd name="connsiteY548" fmla="*/ 54312 h 414502"/>
              <a:gd name="connsiteX549" fmla="*/ 391423 w 521838"/>
              <a:gd name="connsiteY549" fmla="*/ 54312 h 414502"/>
              <a:gd name="connsiteX550" fmla="*/ 391658 w 521838"/>
              <a:gd name="connsiteY550" fmla="*/ 54312 h 414502"/>
              <a:gd name="connsiteX551" fmla="*/ 395047 w 521838"/>
              <a:gd name="connsiteY551" fmla="*/ 54312 h 414502"/>
              <a:gd name="connsiteX552" fmla="*/ 397080 w 521838"/>
              <a:gd name="connsiteY552" fmla="*/ 54312 h 414502"/>
              <a:gd name="connsiteX553" fmla="*/ 397289 w 521838"/>
              <a:gd name="connsiteY553" fmla="*/ 54312 h 414502"/>
              <a:gd name="connsiteX554" fmla="*/ 397523 w 521838"/>
              <a:gd name="connsiteY554" fmla="*/ 54312 h 414502"/>
              <a:gd name="connsiteX555" fmla="*/ 399087 w 521838"/>
              <a:gd name="connsiteY555" fmla="*/ 54312 h 414502"/>
              <a:gd name="connsiteX556" fmla="*/ 402476 w 521838"/>
              <a:gd name="connsiteY556" fmla="*/ 57599 h 414502"/>
              <a:gd name="connsiteX557" fmla="*/ 403389 w 521838"/>
              <a:gd name="connsiteY557" fmla="*/ 58720 h 414502"/>
              <a:gd name="connsiteX558" fmla="*/ 403831 w 521838"/>
              <a:gd name="connsiteY558" fmla="*/ 58981 h 414502"/>
              <a:gd name="connsiteX559" fmla="*/ 404952 w 521838"/>
              <a:gd name="connsiteY559" fmla="*/ 60077 h 414502"/>
              <a:gd name="connsiteX560" fmla="*/ 406100 w 521838"/>
              <a:gd name="connsiteY560" fmla="*/ 61459 h 414502"/>
              <a:gd name="connsiteX561" fmla="*/ 407455 w 521838"/>
              <a:gd name="connsiteY561" fmla="*/ 62816 h 414502"/>
              <a:gd name="connsiteX562" fmla="*/ 411287 w 521838"/>
              <a:gd name="connsiteY562" fmla="*/ 66677 h 414502"/>
              <a:gd name="connsiteX563" fmla="*/ 412173 w 521838"/>
              <a:gd name="connsiteY563" fmla="*/ 67224 h 414502"/>
              <a:gd name="connsiteX564" fmla="*/ 414441 w 521838"/>
              <a:gd name="connsiteY564" fmla="*/ 69702 h 414502"/>
              <a:gd name="connsiteX565" fmla="*/ 415797 w 521838"/>
              <a:gd name="connsiteY565" fmla="*/ 71059 h 414502"/>
              <a:gd name="connsiteX566" fmla="*/ 416005 w 521838"/>
              <a:gd name="connsiteY566" fmla="*/ 71059 h 414502"/>
              <a:gd name="connsiteX567" fmla="*/ 417595 w 521838"/>
              <a:gd name="connsiteY567" fmla="*/ 72702 h 414502"/>
              <a:gd name="connsiteX568" fmla="*/ 419159 w 521838"/>
              <a:gd name="connsiteY568" fmla="*/ 74346 h 414502"/>
              <a:gd name="connsiteX569" fmla="*/ 420306 w 521838"/>
              <a:gd name="connsiteY569" fmla="*/ 75441 h 414502"/>
              <a:gd name="connsiteX570" fmla="*/ 421192 w 521838"/>
              <a:gd name="connsiteY570" fmla="*/ 76563 h 414502"/>
              <a:gd name="connsiteX571" fmla="*/ 421427 w 521838"/>
              <a:gd name="connsiteY571" fmla="*/ 76824 h 414502"/>
              <a:gd name="connsiteX572" fmla="*/ 422105 w 521838"/>
              <a:gd name="connsiteY572" fmla="*/ 77372 h 414502"/>
              <a:gd name="connsiteX573" fmla="*/ 422339 w 521838"/>
              <a:gd name="connsiteY573" fmla="*/ 77372 h 414502"/>
              <a:gd name="connsiteX574" fmla="*/ 422339 w 521838"/>
              <a:gd name="connsiteY574" fmla="*/ 77659 h 414502"/>
              <a:gd name="connsiteX575" fmla="*/ 423460 w 521838"/>
              <a:gd name="connsiteY575" fmla="*/ 78467 h 414502"/>
              <a:gd name="connsiteX576" fmla="*/ 426849 w 521838"/>
              <a:gd name="connsiteY576" fmla="*/ 81754 h 414502"/>
              <a:gd name="connsiteX577" fmla="*/ 427292 w 521838"/>
              <a:gd name="connsiteY577" fmla="*/ 82589 h 414502"/>
              <a:gd name="connsiteX578" fmla="*/ 432479 w 521838"/>
              <a:gd name="connsiteY578" fmla="*/ 87780 h 414502"/>
              <a:gd name="connsiteX579" fmla="*/ 432714 w 521838"/>
              <a:gd name="connsiteY579" fmla="*/ 87780 h 414502"/>
              <a:gd name="connsiteX580" fmla="*/ 433366 w 521838"/>
              <a:gd name="connsiteY580" fmla="*/ 88614 h 414502"/>
              <a:gd name="connsiteX581" fmla="*/ 435633 w 521838"/>
              <a:gd name="connsiteY581" fmla="*/ 91067 h 414502"/>
              <a:gd name="connsiteX582" fmla="*/ 436311 w 521838"/>
              <a:gd name="connsiteY582" fmla="*/ 91614 h 414502"/>
              <a:gd name="connsiteX583" fmla="*/ 436989 w 521838"/>
              <a:gd name="connsiteY583" fmla="*/ 92449 h 414502"/>
              <a:gd name="connsiteX584" fmla="*/ 437224 w 521838"/>
              <a:gd name="connsiteY584" fmla="*/ 92710 h 414502"/>
              <a:gd name="connsiteX585" fmla="*/ 437901 w 521838"/>
              <a:gd name="connsiteY585" fmla="*/ 93258 h 414502"/>
              <a:gd name="connsiteX586" fmla="*/ 438787 w 521838"/>
              <a:gd name="connsiteY586" fmla="*/ 94354 h 414502"/>
              <a:gd name="connsiteX587" fmla="*/ 439022 w 521838"/>
              <a:gd name="connsiteY587" fmla="*/ 94354 h 414502"/>
              <a:gd name="connsiteX588" fmla="*/ 441264 w 521838"/>
              <a:gd name="connsiteY588" fmla="*/ 96832 h 414502"/>
              <a:gd name="connsiteX589" fmla="*/ 442411 w 521838"/>
              <a:gd name="connsiteY589" fmla="*/ 98188 h 414502"/>
              <a:gd name="connsiteX590" fmla="*/ 445096 w 521838"/>
              <a:gd name="connsiteY590" fmla="*/ 101214 h 414502"/>
              <a:gd name="connsiteX591" fmla="*/ 445774 w 521838"/>
              <a:gd name="connsiteY591" fmla="*/ 101762 h 414502"/>
              <a:gd name="connsiteX592" fmla="*/ 446686 w 521838"/>
              <a:gd name="connsiteY592" fmla="*/ 102858 h 414502"/>
              <a:gd name="connsiteX593" fmla="*/ 448928 w 521838"/>
              <a:gd name="connsiteY593" fmla="*/ 105049 h 414502"/>
              <a:gd name="connsiteX594" fmla="*/ 450518 w 521838"/>
              <a:gd name="connsiteY594" fmla="*/ 106405 h 414502"/>
              <a:gd name="connsiteX595" fmla="*/ 450752 w 521838"/>
              <a:gd name="connsiteY595" fmla="*/ 106692 h 414502"/>
              <a:gd name="connsiteX596" fmla="*/ 451430 w 521838"/>
              <a:gd name="connsiteY596" fmla="*/ 107501 h 414502"/>
              <a:gd name="connsiteX597" fmla="*/ 451639 w 521838"/>
              <a:gd name="connsiteY597" fmla="*/ 107788 h 414502"/>
              <a:gd name="connsiteX598" fmla="*/ 455940 w 521838"/>
              <a:gd name="connsiteY598" fmla="*/ 112144 h 414502"/>
              <a:gd name="connsiteX599" fmla="*/ 456617 w 521838"/>
              <a:gd name="connsiteY599" fmla="*/ 112979 h 414502"/>
              <a:gd name="connsiteX600" fmla="*/ 456826 w 521838"/>
              <a:gd name="connsiteY600" fmla="*/ 112979 h 414502"/>
              <a:gd name="connsiteX601" fmla="*/ 460449 w 521838"/>
              <a:gd name="connsiteY601" fmla="*/ 116787 h 414502"/>
              <a:gd name="connsiteX602" fmla="*/ 464490 w 521838"/>
              <a:gd name="connsiteY602" fmla="*/ 120883 h 414502"/>
              <a:gd name="connsiteX603" fmla="*/ 467644 w 521838"/>
              <a:gd name="connsiteY603" fmla="*/ 124169 h 414502"/>
              <a:gd name="connsiteX604" fmla="*/ 472622 w 521838"/>
              <a:gd name="connsiteY604" fmla="*/ 129360 h 414502"/>
              <a:gd name="connsiteX605" fmla="*/ 474187 w 521838"/>
              <a:gd name="connsiteY605" fmla="*/ 130717 h 414502"/>
              <a:gd name="connsiteX606" fmla="*/ 475099 w 521838"/>
              <a:gd name="connsiteY606" fmla="*/ 131552 h 414502"/>
              <a:gd name="connsiteX607" fmla="*/ 476220 w 521838"/>
              <a:gd name="connsiteY607" fmla="*/ 132908 h 414502"/>
              <a:gd name="connsiteX608" fmla="*/ 480730 w 521838"/>
              <a:gd name="connsiteY608" fmla="*/ 137264 h 414502"/>
              <a:gd name="connsiteX609" fmla="*/ 481407 w 521838"/>
              <a:gd name="connsiteY609" fmla="*/ 138099 h 414502"/>
              <a:gd name="connsiteX610" fmla="*/ 482085 w 521838"/>
              <a:gd name="connsiteY610" fmla="*/ 138647 h 414502"/>
              <a:gd name="connsiteX611" fmla="*/ 483884 w 521838"/>
              <a:gd name="connsiteY611" fmla="*/ 140551 h 414502"/>
              <a:gd name="connsiteX612" fmla="*/ 484118 w 521838"/>
              <a:gd name="connsiteY612" fmla="*/ 140812 h 414502"/>
              <a:gd name="connsiteX613" fmla="*/ 485708 w 521838"/>
              <a:gd name="connsiteY613" fmla="*/ 142455 h 414502"/>
              <a:gd name="connsiteX614" fmla="*/ 485917 w 521838"/>
              <a:gd name="connsiteY614" fmla="*/ 142455 h 414502"/>
              <a:gd name="connsiteX615" fmla="*/ 485917 w 521838"/>
              <a:gd name="connsiteY615" fmla="*/ 142717 h 414502"/>
              <a:gd name="connsiteX616" fmla="*/ 487950 w 521838"/>
              <a:gd name="connsiteY616" fmla="*/ 144647 h 414502"/>
              <a:gd name="connsiteX617" fmla="*/ 490896 w 521838"/>
              <a:gd name="connsiteY617" fmla="*/ 147908 h 414502"/>
              <a:gd name="connsiteX618" fmla="*/ 492695 w 521838"/>
              <a:gd name="connsiteY618" fmla="*/ 149551 h 414502"/>
              <a:gd name="connsiteX619" fmla="*/ 494258 w 521838"/>
              <a:gd name="connsiteY619" fmla="*/ 151168 h 414502"/>
              <a:gd name="connsiteX620" fmla="*/ 494493 w 521838"/>
              <a:gd name="connsiteY620" fmla="*/ 151455 h 414502"/>
              <a:gd name="connsiteX621" fmla="*/ 497204 w 521838"/>
              <a:gd name="connsiteY621" fmla="*/ 154168 h 414502"/>
              <a:gd name="connsiteX622" fmla="*/ 500358 w 521838"/>
              <a:gd name="connsiteY622" fmla="*/ 157429 h 414502"/>
              <a:gd name="connsiteX623" fmla="*/ 503512 w 521838"/>
              <a:gd name="connsiteY623" fmla="*/ 160715 h 414502"/>
              <a:gd name="connsiteX624" fmla="*/ 503747 w 521838"/>
              <a:gd name="connsiteY624" fmla="*/ 160977 h 414502"/>
              <a:gd name="connsiteX625" fmla="*/ 504425 w 521838"/>
              <a:gd name="connsiteY625" fmla="*/ 161524 h 414502"/>
              <a:gd name="connsiteX626" fmla="*/ 508934 w 521838"/>
              <a:gd name="connsiteY626" fmla="*/ 166142 h 414502"/>
              <a:gd name="connsiteX627" fmla="*/ 510055 w 521838"/>
              <a:gd name="connsiteY627" fmla="*/ 167237 h 414502"/>
              <a:gd name="connsiteX628" fmla="*/ 510290 w 521838"/>
              <a:gd name="connsiteY628" fmla="*/ 167498 h 414502"/>
              <a:gd name="connsiteX629" fmla="*/ 512297 w 521838"/>
              <a:gd name="connsiteY629" fmla="*/ 169689 h 414502"/>
              <a:gd name="connsiteX630" fmla="*/ 512531 w 521838"/>
              <a:gd name="connsiteY630" fmla="*/ 169689 h 414502"/>
              <a:gd name="connsiteX631" fmla="*/ 513209 w 521838"/>
              <a:gd name="connsiteY631" fmla="*/ 170498 h 414502"/>
              <a:gd name="connsiteX632" fmla="*/ 513887 w 521838"/>
              <a:gd name="connsiteY632" fmla="*/ 171306 h 414502"/>
              <a:gd name="connsiteX633" fmla="*/ 516129 w 521838"/>
              <a:gd name="connsiteY633" fmla="*/ 173498 h 414502"/>
              <a:gd name="connsiteX634" fmla="*/ 516363 w 521838"/>
              <a:gd name="connsiteY634" fmla="*/ 173758 h 414502"/>
              <a:gd name="connsiteX635" fmla="*/ 517041 w 521838"/>
              <a:gd name="connsiteY635" fmla="*/ 174593 h 414502"/>
              <a:gd name="connsiteX636" fmla="*/ 517719 w 521838"/>
              <a:gd name="connsiteY636" fmla="*/ 175115 h 414502"/>
              <a:gd name="connsiteX637" fmla="*/ 518396 w 521838"/>
              <a:gd name="connsiteY637" fmla="*/ 175950 h 414502"/>
              <a:gd name="connsiteX638" fmla="*/ 518631 w 521838"/>
              <a:gd name="connsiteY638" fmla="*/ 175950 h 414502"/>
              <a:gd name="connsiteX639" fmla="*/ 520195 w 521838"/>
              <a:gd name="connsiteY639" fmla="*/ 177567 h 414502"/>
              <a:gd name="connsiteX640" fmla="*/ 521316 w 521838"/>
              <a:gd name="connsiteY640" fmla="*/ 178923 h 414502"/>
              <a:gd name="connsiteX641" fmla="*/ 521994 w 521838"/>
              <a:gd name="connsiteY641" fmla="*/ 179471 h 414502"/>
              <a:gd name="connsiteX642" fmla="*/ 521785 w 521838"/>
              <a:gd name="connsiteY642" fmla="*/ 179758 h 414502"/>
              <a:gd name="connsiteX643" fmla="*/ 521108 w 521838"/>
              <a:gd name="connsiteY643" fmla="*/ 180019 h 414502"/>
              <a:gd name="connsiteX644" fmla="*/ 520873 w 521838"/>
              <a:gd name="connsiteY644" fmla="*/ 180019 h 414502"/>
              <a:gd name="connsiteX645" fmla="*/ 520665 w 521838"/>
              <a:gd name="connsiteY645" fmla="*/ 180019 h 414502"/>
              <a:gd name="connsiteX646" fmla="*/ 519752 w 521838"/>
              <a:gd name="connsiteY646" fmla="*/ 180019 h 414502"/>
              <a:gd name="connsiteX647" fmla="*/ 518631 w 521838"/>
              <a:gd name="connsiteY647" fmla="*/ 180280 h 414502"/>
              <a:gd name="connsiteX648" fmla="*/ 517954 w 521838"/>
              <a:gd name="connsiteY648" fmla="*/ 180280 h 414502"/>
              <a:gd name="connsiteX649" fmla="*/ 517276 w 521838"/>
              <a:gd name="connsiteY649" fmla="*/ 180567 h 414502"/>
              <a:gd name="connsiteX650" fmla="*/ 515477 w 521838"/>
              <a:gd name="connsiteY650" fmla="*/ 181115 h 414502"/>
              <a:gd name="connsiteX651" fmla="*/ 514330 w 521838"/>
              <a:gd name="connsiteY651" fmla="*/ 181636 h 414502"/>
              <a:gd name="connsiteX652" fmla="*/ 512531 w 521838"/>
              <a:gd name="connsiteY652" fmla="*/ 182184 h 414502"/>
              <a:gd name="connsiteX653" fmla="*/ 510968 w 521838"/>
              <a:gd name="connsiteY653" fmla="*/ 182732 h 414502"/>
              <a:gd name="connsiteX654" fmla="*/ 510498 w 521838"/>
              <a:gd name="connsiteY654" fmla="*/ 183019 h 414502"/>
              <a:gd name="connsiteX655" fmla="*/ 508934 w 521838"/>
              <a:gd name="connsiteY655" fmla="*/ 183540 h 414502"/>
              <a:gd name="connsiteX656" fmla="*/ 508700 w 521838"/>
              <a:gd name="connsiteY656" fmla="*/ 183540 h 414502"/>
              <a:gd name="connsiteX657" fmla="*/ 507788 w 521838"/>
              <a:gd name="connsiteY657" fmla="*/ 184089 h 414502"/>
              <a:gd name="connsiteX658" fmla="*/ 507344 w 521838"/>
              <a:gd name="connsiteY658" fmla="*/ 184375 h 414502"/>
              <a:gd name="connsiteX659" fmla="*/ 507110 w 521838"/>
              <a:gd name="connsiteY659" fmla="*/ 184375 h 414502"/>
              <a:gd name="connsiteX660" fmla="*/ 503747 w 521838"/>
              <a:gd name="connsiteY660" fmla="*/ 185993 h 414502"/>
              <a:gd name="connsiteX661" fmla="*/ 503512 w 521838"/>
              <a:gd name="connsiteY661" fmla="*/ 186254 h 414502"/>
              <a:gd name="connsiteX662" fmla="*/ 503277 w 521838"/>
              <a:gd name="connsiteY662" fmla="*/ 186254 h 414502"/>
              <a:gd name="connsiteX663" fmla="*/ 502834 w 521838"/>
              <a:gd name="connsiteY663" fmla="*/ 186540 h 414502"/>
              <a:gd name="connsiteX664" fmla="*/ 501714 w 521838"/>
              <a:gd name="connsiteY664" fmla="*/ 187349 h 414502"/>
              <a:gd name="connsiteX665" fmla="*/ 501036 w 521838"/>
              <a:gd name="connsiteY665" fmla="*/ 187897 h 414502"/>
              <a:gd name="connsiteX666" fmla="*/ 500801 w 521838"/>
              <a:gd name="connsiteY666" fmla="*/ 187897 h 414502"/>
              <a:gd name="connsiteX667" fmla="*/ 500358 w 521838"/>
              <a:gd name="connsiteY667" fmla="*/ 188158 h 414502"/>
              <a:gd name="connsiteX668" fmla="*/ 499680 w 521838"/>
              <a:gd name="connsiteY668" fmla="*/ 188705 h 414502"/>
              <a:gd name="connsiteX669" fmla="*/ 498325 w 521838"/>
              <a:gd name="connsiteY669" fmla="*/ 189514 h 414502"/>
              <a:gd name="connsiteX670" fmla="*/ 496969 w 521838"/>
              <a:gd name="connsiteY670" fmla="*/ 190349 h 414502"/>
              <a:gd name="connsiteX671" fmla="*/ 495614 w 521838"/>
              <a:gd name="connsiteY671" fmla="*/ 191418 h 414502"/>
              <a:gd name="connsiteX672" fmla="*/ 494493 w 521838"/>
              <a:gd name="connsiteY672" fmla="*/ 192227 h 414502"/>
              <a:gd name="connsiteX673" fmla="*/ 493372 w 521838"/>
              <a:gd name="connsiteY673" fmla="*/ 193062 h 414502"/>
              <a:gd name="connsiteX674" fmla="*/ 492460 w 521838"/>
              <a:gd name="connsiteY674" fmla="*/ 193584 h 414502"/>
              <a:gd name="connsiteX675" fmla="*/ 492225 w 521838"/>
              <a:gd name="connsiteY675" fmla="*/ 193871 h 414502"/>
              <a:gd name="connsiteX676" fmla="*/ 491573 w 521838"/>
              <a:gd name="connsiteY676" fmla="*/ 194679 h 414502"/>
              <a:gd name="connsiteX677" fmla="*/ 491104 w 521838"/>
              <a:gd name="connsiteY677" fmla="*/ 194940 h 414502"/>
              <a:gd name="connsiteX678" fmla="*/ 489541 w 521838"/>
              <a:gd name="connsiteY678" fmla="*/ 196296 h 414502"/>
              <a:gd name="connsiteX679" fmla="*/ 489071 w 521838"/>
              <a:gd name="connsiteY679" fmla="*/ 196844 h 414502"/>
              <a:gd name="connsiteX680" fmla="*/ 487038 w 521838"/>
              <a:gd name="connsiteY680" fmla="*/ 198749 h 414502"/>
              <a:gd name="connsiteX681" fmla="*/ 486595 w 521838"/>
              <a:gd name="connsiteY681" fmla="*/ 199296 h 414502"/>
              <a:gd name="connsiteX682" fmla="*/ 485917 w 521838"/>
              <a:gd name="connsiteY682" fmla="*/ 200105 h 414502"/>
              <a:gd name="connsiteX683" fmla="*/ 485239 w 521838"/>
              <a:gd name="connsiteY683" fmla="*/ 200653 h 414502"/>
              <a:gd name="connsiteX684" fmla="*/ 484561 w 521838"/>
              <a:gd name="connsiteY684" fmla="*/ 201461 h 414502"/>
              <a:gd name="connsiteX685" fmla="*/ 484118 w 521838"/>
              <a:gd name="connsiteY685" fmla="*/ 202009 h 414502"/>
              <a:gd name="connsiteX686" fmla="*/ 483884 w 521838"/>
              <a:gd name="connsiteY686" fmla="*/ 202009 h 414502"/>
              <a:gd name="connsiteX687" fmla="*/ 483441 w 521838"/>
              <a:gd name="connsiteY687" fmla="*/ 202557 h 414502"/>
              <a:gd name="connsiteX688" fmla="*/ 481642 w 521838"/>
              <a:gd name="connsiteY688" fmla="*/ 204435 h 414502"/>
              <a:gd name="connsiteX689" fmla="*/ 481199 w 521838"/>
              <a:gd name="connsiteY689" fmla="*/ 204983 h 414502"/>
              <a:gd name="connsiteX690" fmla="*/ 479374 w 521838"/>
              <a:gd name="connsiteY690" fmla="*/ 206887 h 414502"/>
              <a:gd name="connsiteX691" fmla="*/ 478931 w 521838"/>
              <a:gd name="connsiteY691" fmla="*/ 207148 h 414502"/>
              <a:gd name="connsiteX692" fmla="*/ 478931 w 521838"/>
              <a:gd name="connsiteY692" fmla="*/ 207435 h 414502"/>
              <a:gd name="connsiteX693" fmla="*/ 476689 w 521838"/>
              <a:gd name="connsiteY693" fmla="*/ 210148 h 414502"/>
              <a:gd name="connsiteX694" fmla="*/ 475333 w 521838"/>
              <a:gd name="connsiteY694" fmla="*/ 211765 h 414502"/>
              <a:gd name="connsiteX695" fmla="*/ 474187 w 521838"/>
              <a:gd name="connsiteY695" fmla="*/ 213383 h 414502"/>
              <a:gd name="connsiteX696" fmla="*/ 473509 w 521838"/>
              <a:gd name="connsiteY696" fmla="*/ 214191 h 414502"/>
              <a:gd name="connsiteX697" fmla="*/ 472831 w 521838"/>
              <a:gd name="connsiteY697" fmla="*/ 215026 h 414502"/>
              <a:gd name="connsiteX698" fmla="*/ 472622 w 521838"/>
              <a:gd name="connsiteY698" fmla="*/ 215287 h 414502"/>
              <a:gd name="connsiteX699" fmla="*/ 472388 w 521838"/>
              <a:gd name="connsiteY699" fmla="*/ 215548 h 414502"/>
              <a:gd name="connsiteX700" fmla="*/ 472153 w 521838"/>
              <a:gd name="connsiteY700" fmla="*/ 216095 h 414502"/>
              <a:gd name="connsiteX701" fmla="*/ 471502 w 521838"/>
              <a:gd name="connsiteY701" fmla="*/ 216643 h 414502"/>
              <a:gd name="connsiteX702" fmla="*/ 469677 w 521838"/>
              <a:gd name="connsiteY702" fmla="*/ 219878 h 414502"/>
              <a:gd name="connsiteX703" fmla="*/ 469234 w 521838"/>
              <a:gd name="connsiteY703" fmla="*/ 220974 h 414502"/>
              <a:gd name="connsiteX704" fmla="*/ 468791 w 521838"/>
              <a:gd name="connsiteY704" fmla="*/ 222069 h 414502"/>
              <a:gd name="connsiteX705" fmla="*/ 468322 w 521838"/>
              <a:gd name="connsiteY705" fmla="*/ 222330 h 414502"/>
              <a:gd name="connsiteX706" fmla="*/ 467879 w 521838"/>
              <a:gd name="connsiteY706" fmla="*/ 222878 h 414502"/>
              <a:gd name="connsiteX707" fmla="*/ 467644 w 521838"/>
              <a:gd name="connsiteY707" fmla="*/ 222878 h 414502"/>
              <a:gd name="connsiteX708" fmla="*/ 465168 w 521838"/>
              <a:gd name="connsiteY708" fmla="*/ 225304 h 414502"/>
              <a:gd name="connsiteX709" fmla="*/ 464490 w 521838"/>
              <a:gd name="connsiteY709" fmla="*/ 225852 h 414502"/>
              <a:gd name="connsiteX710" fmla="*/ 463369 w 521838"/>
              <a:gd name="connsiteY710" fmla="*/ 227469 h 414502"/>
              <a:gd name="connsiteX711" fmla="*/ 463134 w 521838"/>
              <a:gd name="connsiteY711" fmla="*/ 227469 h 414502"/>
              <a:gd name="connsiteX712" fmla="*/ 462926 w 521838"/>
              <a:gd name="connsiteY712" fmla="*/ 227730 h 414502"/>
              <a:gd name="connsiteX713" fmla="*/ 462014 w 521838"/>
              <a:gd name="connsiteY713" fmla="*/ 229373 h 414502"/>
              <a:gd name="connsiteX714" fmla="*/ 461336 w 521838"/>
              <a:gd name="connsiteY714" fmla="*/ 230443 h 414502"/>
              <a:gd name="connsiteX715" fmla="*/ 460449 w 521838"/>
              <a:gd name="connsiteY715" fmla="*/ 232347 h 414502"/>
              <a:gd name="connsiteX716" fmla="*/ 460215 w 521838"/>
              <a:gd name="connsiteY716" fmla="*/ 232608 h 414502"/>
              <a:gd name="connsiteX717" fmla="*/ 460215 w 521838"/>
              <a:gd name="connsiteY717" fmla="*/ 232869 h 414502"/>
              <a:gd name="connsiteX718" fmla="*/ 459980 w 521838"/>
              <a:gd name="connsiteY718" fmla="*/ 233156 h 414502"/>
              <a:gd name="connsiteX719" fmla="*/ 459771 w 521838"/>
              <a:gd name="connsiteY719" fmla="*/ 233416 h 414502"/>
              <a:gd name="connsiteX720" fmla="*/ 459302 w 521838"/>
              <a:gd name="connsiteY720" fmla="*/ 234225 h 414502"/>
              <a:gd name="connsiteX721" fmla="*/ 457504 w 521838"/>
              <a:gd name="connsiteY721" fmla="*/ 238008 h 414502"/>
              <a:gd name="connsiteX722" fmla="*/ 457295 w 521838"/>
              <a:gd name="connsiteY722" fmla="*/ 238556 h 414502"/>
              <a:gd name="connsiteX723" fmla="*/ 457060 w 521838"/>
              <a:gd name="connsiteY723" fmla="*/ 239364 h 414502"/>
              <a:gd name="connsiteX724" fmla="*/ 456826 w 521838"/>
              <a:gd name="connsiteY724" fmla="*/ 239651 h 414502"/>
              <a:gd name="connsiteX725" fmla="*/ 456826 w 521838"/>
              <a:gd name="connsiteY725" fmla="*/ 239912 h 414502"/>
              <a:gd name="connsiteX726" fmla="*/ 456148 w 521838"/>
              <a:gd name="connsiteY726" fmla="*/ 241268 h 414502"/>
              <a:gd name="connsiteX727" fmla="*/ 455705 w 521838"/>
              <a:gd name="connsiteY727" fmla="*/ 244764 h 414502"/>
              <a:gd name="connsiteX728" fmla="*/ 455027 w 521838"/>
              <a:gd name="connsiteY728" fmla="*/ 246668 h 414502"/>
              <a:gd name="connsiteX729" fmla="*/ 454584 w 521838"/>
              <a:gd name="connsiteY729" fmla="*/ 247737 h 414502"/>
              <a:gd name="connsiteX730" fmla="*/ 454350 w 521838"/>
              <a:gd name="connsiteY730" fmla="*/ 247477 h 414502"/>
              <a:gd name="connsiteX731" fmla="*/ 453906 w 521838"/>
              <a:gd name="connsiteY731" fmla="*/ 247477 h 414502"/>
              <a:gd name="connsiteX732" fmla="*/ 453672 w 521838"/>
              <a:gd name="connsiteY732" fmla="*/ 247737 h 414502"/>
              <a:gd name="connsiteX733" fmla="*/ 453906 w 521838"/>
              <a:gd name="connsiteY733" fmla="*/ 248285 h 414502"/>
              <a:gd name="connsiteX734" fmla="*/ 454115 w 521838"/>
              <a:gd name="connsiteY734" fmla="*/ 248546 h 414502"/>
              <a:gd name="connsiteX735" fmla="*/ 454584 w 521838"/>
              <a:gd name="connsiteY735" fmla="*/ 248833 h 414502"/>
              <a:gd name="connsiteX736" fmla="*/ 454793 w 521838"/>
              <a:gd name="connsiteY736" fmla="*/ 249094 h 414502"/>
              <a:gd name="connsiteX737" fmla="*/ 454793 w 521838"/>
              <a:gd name="connsiteY737" fmla="*/ 249903 h 414502"/>
              <a:gd name="connsiteX738" fmla="*/ 454584 w 521838"/>
              <a:gd name="connsiteY738" fmla="*/ 250450 h 414502"/>
              <a:gd name="connsiteX739" fmla="*/ 454350 w 521838"/>
              <a:gd name="connsiteY739" fmla="*/ 250711 h 414502"/>
              <a:gd name="connsiteX740" fmla="*/ 454115 w 521838"/>
              <a:gd name="connsiteY740" fmla="*/ 250711 h 414502"/>
              <a:gd name="connsiteX741" fmla="*/ 453906 w 521838"/>
              <a:gd name="connsiteY741" fmla="*/ 250998 h 414502"/>
              <a:gd name="connsiteX742" fmla="*/ 453672 w 521838"/>
              <a:gd name="connsiteY742" fmla="*/ 252068 h 414502"/>
              <a:gd name="connsiteX743" fmla="*/ 453437 w 521838"/>
              <a:gd name="connsiteY743" fmla="*/ 253685 h 414502"/>
              <a:gd name="connsiteX744" fmla="*/ 452760 w 521838"/>
              <a:gd name="connsiteY744" fmla="*/ 256659 h 414502"/>
              <a:gd name="connsiteX745" fmla="*/ 452760 w 521838"/>
              <a:gd name="connsiteY745" fmla="*/ 257468 h 414502"/>
              <a:gd name="connsiteX746" fmla="*/ 452551 w 521838"/>
              <a:gd name="connsiteY746" fmla="*/ 258276 h 414502"/>
              <a:gd name="connsiteX747" fmla="*/ 452760 w 521838"/>
              <a:gd name="connsiteY747" fmla="*/ 259346 h 414502"/>
              <a:gd name="connsiteX748" fmla="*/ 453229 w 521838"/>
              <a:gd name="connsiteY748" fmla="*/ 262867 h 414502"/>
              <a:gd name="connsiteX749" fmla="*/ 452551 w 521838"/>
              <a:gd name="connsiteY749" fmla="*/ 264745 h 414502"/>
              <a:gd name="connsiteX750" fmla="*/ 452317 w 521838"/>
              <a:gd name="connsiteY750" fmla="*/ 264745 h 414502"/>
              <a:gd name="connsiteX751" fmla="*/ 452317 w 521838"/>
              <a:gd name="connsiteY751" fmla="*/ 265554 h 414502"/>
              <a:gd name="connsiteX752" fmla="*/ 451873 w 521838"/>
              <a:gd name="connsiteY752" fmla="*/ 266911 h 414502"/>
              <a:gd name="connsiteX753" fmla="*/ 451430 w 521838"/>
              <a:gd name="connsiteY753" fmla="*/ 267980 h 414502"/>
              <a:gd name="connsiteX754" fmla="*/ 451195 w 521838"/>
              <a:gd name="connsiteY754" fmla="*/ 268241 h 414502"/>
              <a:gd name="connsiteX755" fmla="*/ 448928 w 521838"/>
              <a:gd name="connsiteY755" fmla="*/ 270145 h 414502"/>
              <a:gd name="connsiteX756" fmla="*/ 448041 w 521838"/>
              <a:gd name="connsiteY756" fmla="*/ 270954 h 414502"/>
              <a:gd name="connsiteX757" fmla="*/ 446686 w 521838"/>
              <a:gd name="connsiteY757" fmla="*/ 272284 h 414502"/>
              <a:gd name="connsiteX758" fmla="*/ 446686 w 521838"/>
              <a:gd name="connsiteY758" fmla="*/ 272571 h 414502"/>
              <a:gd name="connsiteX759" fmla="*/ 445565 w 521838"/>
              <a:gd name="connsiteY759" fmla="*/ 273902 h 414502"/>
              <a:gd name="connsiteX760" fmla="*/ 445330 w 521838"/>
              <a:gd name="connsiteY760" fmla="*/ 274188 h 414502"/>
              <a:gd name="connsiteX761" fmla="*/ 443063 w 521838"/>
              <a:gd name="connsiteY761" fmla="*/ 274710 h 414502"/>
              <a:gd name="connsiteX762" fmla="*/ 442176 w 521838"/>
              <a:gd name="connsiteY762" fmla="*/ 275258 h 414502"/>
              <a:gd name="connsiteX763" fmla="*/ 441264 w 521838"/>
              <a:gd name="connsiteY763" fmla="*/ 275806 h 414502"/>
              <a:gd name="connsiteX764" fmla="*/ 440821 w 521838"/>
              <a:gd name="connsiteY764" fmla="*/ 276067 h 414502"/>
              <a:gd name="connsiteX765" fmla="*/ 440586 w 521838"/>
              <a:gd name="connsiteY765" fmla="*/ 276067 h 414502"/>
              <a:gd name="connsiteX766" fmla="*/ 439022 w 521838"/>
              <a:gd name="connsiteY766" fmla="*/ 276875 h 414502"/>
              <a:gd name="connsiteX767" fmla="*/ 437901 w 521838"/>
              <a:gd name="connsiteY767" fmla="*/ 277423 h 414502"/>
              <a:gd name="connsiteX768" fmla="*/ 437224 w 521838"/>
              <a:gd name="connsiteY768" fmla="*/ 278232 h 414502"/>
              <a:gd name="connsiteX769" fmla="*/ 436755 w 521838"/>
              <a:gd name="connsiteY769" fmla="*/ 278493 h 414502"/>
              <a:gd name="connsiteX770" fmla="*/ 436546 w 521838"/>
              <a:gd name="connsiteY770" fmla="*/ 279040 h 414502"/>
              <a:gd name="connsiteX771" fmla="*/ 436311 w 521838"/>
              <a:gd name="connsiteY771" fmla="*/ 279849 h 414502"/>
              <a:gd name="connsiteX772" fmla="*/ 436077 w 521838"/>
              <a:gd name="connsiteY772" fmla="*/ 280110 h 414502"/>
              <a:gd name="connsiteX773" fmla="*/ 436077 w 521838"/>
              <a:gd name="connsiteY773" fmla="*/ 280371 h 414502"/>
              <a:gd name="connsiteX774" fmla="*/ 435868 w 521838"/>
              <a:gd name="connsiteY774" fmla="*/ 281180 h 414502"/>
              <a:gd name="connsiteX775" fmla="*/ 435190 w 521838"/>
              <a:gd name="connsiteY775" fmla="*/ 283345 h 414502"/>
              <a:gd name="connsiteX776" fmla="*/ 434044 w 521838"/>
              <a:gd name="connsiteY776" fmla="*/ 285771 h 414502"/>
              <a:gd name="connsiteX777" fmla="*/ 433157 w 521838"/>
              <a:gd name="connsiteY777" fmla="*/ 287649 h 414502"/>
              <a:gd name="connsiteX778" fmla="*/ 432922 w 521838"/>
              <a:gd name="connsiteY778" fmla="*/ 289266 h 414502"/>
              <a:gd name="connsiteX779" fmla="*/ 431801 w 521838"/>
              <a:gd name="connsiteY779" fmla="*/ 289266 h 414502"/>
              <a:gd name="connsiteX780" fmla="*/ 431124 w 521838"/>
              <a:gd name="connsiteY780" fmla="*/ 289005 h 414502"/>
              <a:gd name="connsiteX781" fmla="*/ 429325 w 521838"/>
              <a:gd name="connsiteY781" fmla="*/ 289266 h 414502"/>
              <a:gd name="connsiteX782" fmla="*/ 429090 w 521838"/>
              <a:gd name="connsiteY782" fmla="*/ 289266 h 414502"/>
              <a:gd name="connsiteX783" fmla="*/ 427057 w 521838"/>
              <a:gd name="connsiteY783" fmla="*/ 289527 h 414502"/>
              <a:gd name="connsiteX784" fmla="*/ 426379 w 521838"/>
              <a:gd name="connsiteY784" fmla="*/ 289005 h 414502"/>
              <a:gd name="connsiteX785" fmla="*/ 426614 w 521838"/>
              <a:gd name="connsiteY785" fmla="*/ 289005 h 414502"/>
              <a:gd name="connsiteX786" fmla="*/ 427527 w 521838"/>
              <a:gd name="connsiteY786" fmla="*/ 289005 h 414502"/>
              <a:gd name="connsiteX787" fmla="*/ 427970 w 521838"/>
              <a:gd name="connsiteY787" fmla="*/ 289005 h 414502"/>
              <a:gd name="connsiteX788" fmla="*/ 428647 w 521838"/>
              <a:gd name="connsiteY788" fmla="*/ 289005 h 414502"/>
              <a:gd name="connsiteX789" fmla="*/ 428856 w 521838"/>
              <a:gd name="connsiteY789" fmla="*/ 287910 h 414502"/>
              <a:gd name="connsiteX790" fmla="*/ 428413 w 521838"/>
              <a:gd name="connsiteY790" fmla="*/ 287649 h 414502"/>
              <a:gd name="connsiteX791" fmla="*/ 428413 w 521838"/>
              <a:gd name="connsiteY791" fmla="*/ 287910 h 414502"/>
              <a:gd name="connsiteX792" fmla="*/ 428178 w 521838"/>
              <a:gd name="connsiteY792" fmla="*/ 288458 h 414502"/>
              <a:gd name="connsiteX793" fmla="*/ 427057 w 521838"/>
              <a:gd name="connsiteY793" fmla="*/ 288196 h 414502"/>
              <a:gd name="connsiteX794" fmla="*/ 423225 w 521838"/>
              <a:gd name="connsiteY794" fmla="*/ 288718 h 414502"/>
              <a:gd name="connsiteX795" fmla="*/ 421192 w 521838"/>
              <a:gd name="connsiteY795" fmla="*/ 289005 h 414502"/>
              <a:gd name="connsiteX796" fmla="*/ 420749 w 521838"/>
              <a:gd name="connsiteY796" fmla="*/ 288718 h 414502"/>
              <a:gd name="connsiteX797" fmla="*/ 419836 w 521838"/>
              <a:gd name="connsiteY797" fmla="*/ 289005 h 414502"/>
              <a:gd name="connsiteX798" fmla="*/ 419159 w 521838"/>
              <a:gd name="connsiteY798" fmla="*/ 288458 h 414502"/>
              <a:gd name="connsiteX799" fmla="*/ 419159 w 521838"/>
              <a:gd name="connsiteY799" fmla="*/ 288196 h 414502"/>
              <a:gd name="connsiteX800" fmla="*/ 417595 w 521838"/>
              <a:gd name="connsiteY800" fmla="*/ 286840 h 414502"/>
              <a:gd name="connsiteX801" fmla="*/ 417360 w 521838"/>
              <a:gd name="connsiteY801" fmla="*/ 286031 h 414502"/>
              <a:gd name="connsiteX802" fmla="*/ 415562 w 521838"/>
              <a:gd name="connsiteY802" fmla="*/ 285771 h 414502"/>
              <a:gd name="connsiteX803" fmla="*/ 415327 w 521838"/>
              <a:gd name="connsiteY803" fmla="*/ 285484 h 414502"/>
              <a:gd name="connsiteX804" fmla="*/ 414441 w 521838"/>
              <a:gd name="connsiteY804" fmla="*/ 285771 h 414502"/>
              <a:gd name="connsiteX805" fmla="*/ 414441 w 521838"/>
              <a:gd name="connsiteY805" fmla="*/ 286031 h 414502"/>
              <a:gd name="connsiteX806" fmla="*/ 414441 w 521838"/>
              <a:gd name="connsiteY806" fmla="*/ 286292 h 414502"/>
              <a:gd name="connsiteX807" fmla="*/ 414206 w 521838"/>
              <a:gd name="connsiteY807" fmla="*/ 286579 h 414502"/>
              <a:gd name="connsiteX808" fmla="*/ 413528 w 521838"/>
              <a:gd name="connsiteY808" fmla="*/ 286840 h 414502"/>
              <a:gd name="connsiteX809" fmla="*/ 413085 w 521838"/>
              <a:gd name="connsiteY809" fmla="*/ 286840 h 414502"/>
              <a:gd name="connsiteX810" fmla="*/ 412408 w 521838"/>
              <a:gd name="connsiteY810" fmla="*/ 287101 h 414502"/>
              <a:gd name="connsiteX811" fmla="*/ 412173 w 521838"/>
              <a:gd name="connsiteY811" fmla="*/ 287649 h 414502"/>
              <a:gd name="connsiteX812" fmla="*/ 411730 w 521838"/>
              <a:gd name="connsiteY812" fmla="*/ 287649 h 414502"/>
              <a:gd name="connsiteX813" fmla="*/ 411287 w 521838"/>
              <a:gd name="connsiteY813" fmla="*/ 287910 h 414502"/>
              <a:gd name="connsiteX814" fmla="*/ 410817 w 521838"/>
              <a:gd name="connsiteY814" fmla="*/ 288458 h 414502"/>
              <a:gd name="connsiteX815" fmla="*/ 410374 w 521838"/>
              <a:gd name="connsiteY815" fmla="*/ 288458 h 414502"/>
              <a:gd name="connsiteX816" fmla="*/ 409697 w 521838"/>
              <a:gd name="connsiteY816" fmla="*/ 289005 h 414502"/>
              <a:gd name="connsiteX817" fmla="*/ 409254 w 521838"/>
              <a:gd name="connsiteY817" fmla="*/ 289527 h 414502"/>
              <a:gd name="connsiteX818" fmla="*/ 409254 w 521838"/>
              <a:gd name="connsiteY818" fmla="*/ 289814 h 414502"/>
              <a:gd name="connsiteX819" fmla="*/ 409254 w 521838"/>
              <a:gd name="connsiteY819" fmla="*/ 290075 h 414502"/>
              <a:gd name="connsiteX820" fmla="*/ 409019 w 521838"/>
              <a:gd name="connsiteY820" fmla="*/ 290336 h 414502"/>
              <a:gd name="connsiteX821" fmla="*/ 409019 w 521838"/>
              <a:gd name="connsiteY821" fmla="*/ 290883 h 414502"/>
              <a:gd name="connsiteX822" fmla="*/ 408576 w 521838"/>
              <a:gd name="connsiteY822" fmla="*/ 291405 h 414502"/>
              <a:gd name="connsiteX823" fmla="*/ 407898 w 521838"/>
              <a:gd name="connsiteY823" fmla="*/ 292214 h 414502"/>
              <a:gd name="connsiteX824" fmla="*/ 407455 w 521838"/>
              <a:gd name="connsiteY824" fmla="*/ 292761 h 414502"/>
              <a:gd name="connsiteX825" fmla="*/ 407220 w 521838"/>
              <a:gd name="connsiteY825" fmla="*/ 293023 h 414502"/>
              <a:gd name="connsiteX826" fmla="*/ 406985 w 521838"/>
              <a:gd name="connsiteY826" fmla="*/ 293023 h 414502"/>
              <a:gd name="connsiteX827" fmla="*/ 406543 w 521838"/>
              <a:gd name="connsiteY827" fmla="*/ 293831 h 414502"/>
              <a:gd name="connsiteX828" fmla="*/ 406543 w 521838"/>
              <a:gd name="connsiteY828" fmla="*/ 294379 h 414502"/>
              <a:gd name="connsiteX829" fmla="*/ 406543 w 521838"/>
              <a:gd name="connsiteY829" fmla="*/ 294640 h 414502"/>
              <a:gd name="connsiteX830" fmla="*/ 406308 w 521838"/>
              <a:gd name="connsiteY830" fmla="*/ 295188 h 414502"/>
              <a:gd name="connsiteX831" fmla="*/ 405187 w 521838"/>
              <a:gd name="connsiteY831" fmla="*/ 296518 h 414502"/>
              <a:gd name="connsiteX832" fmla="*/ 405187 w 521838"/>
              <a:gd name="connsiteY832" fmla="*/ 297326 h 414502"/>
              <a:gd name="connsiteX833" fmla="*/ 405865 w 521838"/>
              <a:gd name="connsiteY833" fmla="*/ 298683 h 414502"/>
              <a:gd name="connsiteX834" fmla="*/ 406543 w 521838"/>
              <a:gd name="connsiteY834" fmla="*/ 300013 h 414502"/>
              <a:gd name="connsiteX835" fmla="*/ 408784 w 521838"/>
              <a:gd name="connsiteY835" fmla="*/ 299753 h 414502"/>
              <a:gd name="connsiteX836" fmla="*/ 408784 w 521838"/>
              <a:gd name="connsiteY836" fmla="*/ 299492 h 414502"/>
              <a:gd name="connsiteX837" fmla="*/ 409019 w 521838"/>
              <a:gd name="connsiteY837" fmla="*/ 299205 h 414502"/>
              <a:gd name="connsiteX838" fmla="*/ 409254 w 521838"/>
              <a:gd name="connsiteY838" fmla="*/ 299205 h 414502"/>
              <a:gd name="connsiteX839" fmla="*/ 409254 w 521838"/>
              <a:gd name="connsiteY839" fmla="*/ 298944 h 414502"/>
              <a:gd name="connsiteX840" fmla="*/ 409462 w 521838"/>
              <a:gd name="connsiteY840" fmla="*/ 298944 h 414502"/>
              <a:gd name="connsiteX841" fmla="*/ 409697 w 521838"/>
              <a:gd name="connsiteY841" fmla="*/ 298944 h 414502"/>
              <a:gd name="connsiteX842" fmla="*/ 409931 w 521838"/>
              <a:gd name="connsiteY842" fmla="*/ 298944 h 414502"/>
              <a:gd name="connsiteX843" fmla="*/ 410140 w 521838"/>
              <a:gd name="connsiteY843" fmla="*/ 299753 h 414502"/>
              <a:gd name="connsiteX844" fmla="*/ 409931 w 521838"/>
              <a:gd name="connsiteY844" fmla="*/ 300561 h 414502"/>
              <a:gd name="connsiteX845" fmla="*/ 409462 w 521838"/>
              <a:gd name="connsiteY845" fmla="*/ 301891 h 414502"/>
              <a:gd name="connsiteX846" fmla="*/ 409254 w 521838"/>
              <a:gd name="connsiteY846" fmla="*/ 302439 h 414502"/>
              <a:gd name="connsiteX847" fmla="*/ 407663 w 521838"/>
              <a:gd name="connsiteY847" fmla="*/ 302987 h 414502"/>
              <a:gd name="connsiteX848" fmla="*/ 404274 w 521838"/>
              <a:gd name="connsiteY848" fmla="*/ 304604 h 414502"/>
              <a:gd name="connsiteX849" fmla="*/ 403831 w 521838"/>
              <a:gd name="connsiteY849" fmla="*/ 304604 h 414502"/>
              <a:gd name="connsiteX850" fmla="*/ 403389 w 521838"/>
              <a:gd name="connsiteY850" fmla="*/ 305126 h 414502"/>
              <a:gd name="connsiteX851" fmla="*/ 402711 w 521838"/>
              <a:gd name="connsiteY851" fmla="*/ 305674 h 414502"/>
              <a:gd name="connsiteX852" fmla="*/ 402033 w 521838"/>
              <a:gd name="connsiteY852" fmla="*/ 306483 h 414502"/>
              <a:gd name="connsiteX853" fmla="*/ 401798 w 521838"/>
              <a:gd name="connsiteY853" fmla="*/ 306196 h 414502"/>
              <a:gd name="connsiteX854" fmla="*/ 401120 w 521838"/>
              <a:gd name="connsiteY854" fmla="*/ 306483 h 414502"/>
              <a:gd name="connsiteX855" fmla="*/ 400000 w 521838"/>
              <a:gd name="connsiteY855" fmla="*/ 307291 h 414502"/>
              <a:gd name="connsiteX856" fmla="*/ 398435 w 521838"/>
              <a:gd name="connsiteY856" fmla="*/ 308074 h 414502"/>
              <a:gd name="connsiteX857" fmla="*/ 397080 w 521838"/>
              <a:gd name="connsiteY857" fmla="*/ 309430 h 414502"/>
              <a:gd name="connsiteX858" fmla="*/ 396611 w 521838"/>
              <a:gd name="connsiteY858" fmla="*/ 309430 h 414502"/>
              <a:gd name="connsiteX859" fmla="*/ 396402 w 521838"/>
              <a:gd name="connsiteY859" fmla="*/ 309691 h 414502"/>
              <a:gd name="connsiteX860" fmla="*/ 396402 w 521838"/>
              <a:gd name="connsiteY860" fmla="*/ 309978 h 414502"/>
              <a:gd name="connsiteX861" fmla="*/ 396402 w 521838"/>
              <a:gd name="connsiteY861" fmla="*/ 310500 h 414502"/>
              <a:gd name="connsiteX862" fmla="*/ 395933 w 521838"/>
              <a:gd name="connsiteY862" fmla="*/ 311569 h 414502"/>
              <a:gd name="connsiteX863" fmla="*/ 395255 w 521838"/>
              <a:gd name="connsiteY863" fmla="*/ 311856 h 414502"/>
              <a:gd name="connsiteX864" fmla="*/ 394812 w 521838"/>
              <a:gd name="connsiteY864" fmla="*/ 312378 h 414502"/>
              <a:gd name="connsiteX865" fmla="*/ 394135 w 521838"/>
              <a:gd name="connsiteY865" fmla="*/ 312926 h 414502"/>
              <a:gd name="connsiteX866" fmla="*/ 394369 w 521838"/>
              <a:gd name="connsiteY866" fmla="*/ 313448 h 414502"/>
              <a:gd name="connsiteX867" fmla="*/ 394369 w 521838"/>
              <a:gd name="connsiteY867" fmla="*/ 313995 h 414502"/>
              <a:gd name="connsiteX868" fmla="*/ 394135 w 521838"/>
              <a:gd name="connsiteY868" fmla="*/ 314804 h 414502"/>
              <a:gd name="connsiteX869" fmla="*/ 393457 w 521838"/>
              <a:gd name="connsiteY869" fmla="*/ 315326 h 414502"/>
              <a:gd name="connsiteX870" fmla="*/ 392336 w 521838"/>
              <a:gd name="connsiteY870" fmla="*/ 315873 h 414502"/>
              <a:gd name="connsiteX871" fmla="*/ 390537 w 521838"/>
              <a:gd name="connsiteY871" fmla="*/ 316421 h 414502"/>
              <a:gd name="connsiteX872" fmla="*/ 390303 w 521838"/>
              <a:gd name="connsiteY872" fmla="*/ 316682 h 414502"/>
              <a:gd name="connsiteX873" fmla="*/ 386914 w 521838"/>
              <a:gd name="connsiteY873" fmla="*/ 318013 h 414502"/>
              <a:gd name="connsiteX874" fmla="*/ 386914 w 521838"/>
              <a:gd name="connsiteY874" fmla="*/ 318299 h 414502"/>
              <a:gd name="connsiteX875" fmla="*/ 386471 w 521838"/>
              <a:gd name="connsiteY875" fmla="*/ 318560 h 414502"/>
              <a:gd name="connsiteX876" fmla="*/ 384881 w 521838"/>
              <a:gd name="connsiteY876" fmla="*/ 319369 h 414502"/>
              <a:gd name="connsiteX877" fmla="*/ 384229 w 521838"/>
              <a:gd name="connsiteY877" fmla="*/ 319369 h 414502"/>
              <a:gd name="connsiteX878" fmla="*/ 383994 w 521838"/>
              <a:gd name="connsiteY878" fmla="*/ 319369 h 414502"/>
              <a:gd name="connsiteX879" fmla="*/ 383994 w 521838"/>
              <a:gd name="connsiteY879" fmla="*/ 319891 h 414502"/>
              <a:gd name="connsiteX880" fmla="*/ 383551 w 521838"/>
              <a:gd name="connsiteY880" fmla="*/ 320438 h 414502"/>
              <a:gd name="connsiteX881" fmla="*/ 383082 w 521838"/>
              <a:gd name="connsiteY881" fmla="*/ 320986 h 414502"/>
              <a:gd name="connsiteX882" fmla="*/ 382873 w 521838"/>
              <a:gd name="connsiteY882" fmla="*/ 320986 h 414502"/>
              <a:gd name="connsiteX883" fmla="*/ 382404 w 521838"/>
              <a:gd name="connsiteY883" fmla="*/ 321247 h 414502"/>
              <a:gd name="connsiteX884" fmla="*/ 381727 w 521838"/>
              <a:gd name="connsiteY884" fmla="*/ 321508 h 414502"/>
              <a:gd name="connsiteX885" fmla="*/ 381049 w 521838"/>
              <a:gd name="connsiteY885" fmla="*/ 321769 h 414502"/>
              <a:gd name="connsiteX886" fmla="*/ 380162 w 521838"/>
              <a:gd name="connsiteY886" fmla="*/ 322056 h 414502"/>
              <a:gd name="connsiteX887" fmla="*/ 379485 w 521838"/>
              <a:gd name="connsiteY887" fmla="*/ 322056 h 414502"/>
              <a:gd name="connsiteX888" fmla="*/ 378807 w 521838"/>
              <a:gd name="connsiteY888" fmla="*/ 321247 h 414502"/>
              <a:gd name="connsiteX889" fmla="*/ 378364 w 521838"/>
              <a:gd name="connsiteY889" fmla="*/ 320438 h 414502"/>
              <a:gd name="connsiteX890" fmla="*/ 378364 w 521838"/>
              <a:gd name="connsiteY890" fmla="*/ 320178 h 414502"/>
              <a:gd name="connsiteX891" fmla="*/ 378573 w 521838"/>
              <a:gd name="connsiteY891" fmla="*/ 320178 h 414502"/>
              <a:gd name="connsiteX892" fmla="*/ 378573 w 521838"/>
              <a:gd name="connsiteY892" fmla="*/ 319891 h 414502"/>
              <a:gd name="connsiteX893" fmla="*/ 378364 w 521838"/>
              <a:gd name="connsiteY893" fmla="*/ 319369 h 414502"/>
              <a:gd name="connsiteX894" fmla="*/ 377895 w 521838"/>
              <a:gd name="connsiteY894" fmla="*/ 319108 h 414502"/>
              <a:gd name="connsiteX895" fmla="*/ 377008 w 521838"/>
              <a:gd name="connsiteY895" fmla="*/ 318013 h 414502"/>
              <a:gd name="connsiteX896" fmla="*/ 376096 w 521838"/>
              <a:gd name="connsiteY896" fmla="*/ 317752 h 414502"/>
              <a:gd name="connsiteX897" fmla="*/ 375653 w 521838"/>
              <a:gd name="connsiteY897" fmla="*/ 317752 h 414502"/>
              <a:gd name="connsiteX898" fmla="*/ 374741 w 521838"/>
              <a:gd name="connsiteY898" fmla="*/ 318013 h 414502"/>
              <a:gd name="connsiteX899" fmla="*/ 374063 w 521838"/>
              <a:gd name="connsiteY899" fmla="*/ 318013 h 414502"/>
              <a:gd name="connsiteX900" fmla="*/ 372707 w 521838"/>
              <a:gd name="connsiteY900" fmla="*/ 318299 h 414502"/>
              <a:gd name="connsiteX901" fmla="*/ 372030 w 521838"/>
              <a:gd name="connsiteY901" fmla="*/ 318560 h 414502"/>
              <a:gd name="connsiteX902" fmla="*/ 372030 w 521838"/>
              <a:gd name="connsiteY902" fmla="*/ 318821 h 414502"/>
              <a:gd name="connsiteX903" fmla="*/ 372030 w 521838"/>
              <a:gd name="connsiteY903" fmla="*/ 319369 h 414502"/>
              <a:gd name="connsiteX904" fmla="*/ 371587 w 521838"/>
              <a:gd name="connsiteY904" fmla="*/ 319630 h 414502"/>
              <a:gd name="connsiteX905" fmla="*/ 371587 w 521838"/>
              <a:gd name="connsiteY905" fmla="*/ 320178 h 414502"/>
              <a:gd name="connsiteX906" fmla="*/ 371587 w 521838"/>
              <a:gd name="connsiteY906" fmla="*/ 320986 h 414502"/>
              <a:gd name="connsiteX907" fmla="*/ 371587 w 521838"/>
              <a:gd name="connsiteY907" fmla="*/ 322056 h 414502"/>
              <a:gd name="connsiteX908" fmla="*/ 371821 w 521838"/>
              <a:gd name="connsiteY908" fmla="*/ 322056 h 414502"/>
              <a:gd name="connsiteX909" fmla="*/ 372030 w 521838"/>
              <a:gd name="connsiteY909" fmla="*/ 322317 h 414502"/>
              <a:gd name="connsiteX910" fmla="*/ 372707 w 521838"/>
              <a:gd name="connsiteY910" fmla="*/ 322056 h 414502"/>
              <a:gd name="connsiteX911" fmla="*/ 372942 w 521838"/>
              <a:gd name="connsiteY911" fmla="*/ 322056 h 414502"/>
              <a:gd name="connsiteX912" fmla="*/ 373619 w 521838"/>
              <a:gd name="connsiteY912" fmla="*/ 322317 h 414502"/>
              <a:gd name="connsiteX913" fmla="*/ 373854 w 521838"/>
              <a:gd name="connsiteY913" fmla="*/ 322317 h 414502"/>
              <a:gd name="connsiteX914" fmla="*/ 374063 w 521838"/>
              <a:gd name="connsiteY914" fmla="*/ 322317 h 414502"/>
              <a:gd name="connsiteX915" fmla="*/ 374506 w 521838"/>
              <a:gd name="connsiteY915" fmla="*/ 322578 h 414502"/>
              <a:gd name="connsiteX916" fmla="*/ 374741 w 521838"/>
              <a:gd name="connsiteY916" fmla="*/ 322317 h 414502"/>
              <a:gd name="connsiteX917" fmla="*/ 374975 w 521838"/>
              <a:gd name="connsiteY917" fmla="*/ 322317 h 414502"/>
              <a:gd name="connsiteX918" fmla="*/ 374975 w 521838"/>
              <a:gd name="connsiteY918" fmla="*/ 322578 h 414502"/>
              <a:gd name="connsiteX919" fmla="*/ 375653 w 521838"/>
              <a:gd name="connsiteY919" fmla="*/ 322578 h 414502"/>
              <a:gd name="connsiteX920" fmla="*/ 377008 w 521838"/>
              <a:gd name="connsiteY920" fmla="*/ 322578 h 414502"/>
              <a:gd name="connsiteX921" fmla="*/ 377686 w 521838"/>
              <a:gd name="connsiteY921" fmla="*/ 323386 h 414502"/>
              <a:gd name="connsiteX922" fmla="*/ 377895 w 521838"/>
              <a:gd name="connsiteY922" fmla="*/ 323647 h 414502"/>
              <a:gd name="connsiteX923" fmla="*/ 377895 w 521838"/>
              <a:gd name="connsiteY923" fmla="*/ 324743 h 414502"/>
              <a:gd name="connsiteX924" fmla="*/ 377895 w 521838"/>
              <a:gd name="connsiteY924" fmla="*/ 325264 h 414502"/>
              <a:gd name="connsiteX925" fmla="*/ 377217 w 521838"/>
              <a:gd name="connsiteY925" fmla="*/ 326334 h 414502"/>
              <a:gd name="connsiteX926" fmla="*/ 376774 w 521838"/>
              <a:gd name="connsiteY926" fmla="*/ 326882 h 414502"/>
              <a:gd name="connsiteX927" fmla="*/ 376330 w 521838"/>
              <a:gd name="connsiteY927" fmla="*/ 327951 h 414502"/>
              <a:gd name="connsiteX928" fmla="*/ 376096 w 521838"/>
              <a:gd name="connsiteY928" fmla="*/ 328760 h 414502"/>
              <a:gd name="connsiteX929" fmla="*/ 375861 w 521838"/>
              <a:gd name="connsiteY929" fmla="*/ 329568 h 414502"/>
              <a:gd name="connsiteX930" fmla="*/ 375861 w 521838"/>
              <a:gd name="connsiteY930" fmla="*/ 329829 h 414502"/>
              <a:gd name="connsiteX931" fmla="*/ 375861 w 521838"/>
              <a:gd name="connsiteY931" fmla="*/ 330351 h 414502"/>
              <a:gd name="connsiteX932" fmla="*/ 375861 w 521838"/>
              <a:gd name="connsiteY932" fmla="*/ 330638 h 414502"/>
              <a:gd name="connsiteX933" fmla="*/ 376330 w 521838"/>
              <a:gd name="connsiteY933" fmla="*/ 330899 h 414502"/>
              <a:gd name="connsiteX934" fmla="*/ 376096 w 521838"/>
              <a:gd name="connsiteY934" fmla="*/ 331160 h 414502"/>
              <a:gd name="connsiteX935" fmla="*/ 375419 w 521838"/>
              <a:gd name="connsiteY935" fmla="*/ 331708 h 414502"/>
              <a:gd name="connsiteX936" fmla="*/ 372942 w 521838"/>
              <a:gd name="connsiteY936" fmla="*/ 333586 h 414502"/>
              <a:gd name="connsiteX937" fmla="*/ 372707 w 521838"/>
              <a:gd name="connsiteY937" fmla="*/ 333846 h 414502"/>
              <a:gd name="connsiteX938" fmla="*/ 370465 w 521838"/>
              <a:gd name="connsiteY938" fmla="*/ 334916 h 414502"/>
              <a:gd name="connsiteX939" fmla="*/ 370231 w 521838"/>
              <a:gd name="connsiteY939" fmla="*/ 334916 h 414502"/>
              <a:gd name="connsiteX940" fmla="*/ 369996 w 521838"/>
              <a:gd name="connsiteY940" fmla="*/ 335177 h 414502"/>
              <a:gd name="connsiteX941" fmla="*/ 368432 w 521838"/>
              <a:gd name="connsiteY941" fmla="*/ 335986 h 414502"/>
              <a:gd name="connsiteX942" fmla="*/ 367077 w 521838"/>
              <a:gd name="connsiteY942" fmla="*/ 336794 h 414502"/>
              <a:gd name="connsiteX943" fmla="*/ 366634 w 521838"/>
              <a:gd name="connsiteY943" fmla="*/ 336794 h 414502"/>
              <a:gd name="connsiteX944" fmla="*/ 366399 w 521838"/>
              <a:gd name="connsiteY944" fmla="*/ 336794 h 414502"/>
              <a:gd name="connsiteX945" fmla="*/ 365956 w 521838"/>
              <a:gd name="connsiteY945" fmla="*/ 337864 h 414502"/>
              <a:gd name="connsiteX946" fmla="*/ 365722 w 521838"/>
              <a:gd name="connsiteY946" fmla="*/ 338125 h 414502"/>
              <a:gd name="connsiteX947" fmla="*/ 365278 w 521838"/>
              <a:gd name="connsiteY947" fmla="*/ 338411 h 414502"/>
              <a:gd name="connsiteX948" fmla="*/ 365278 w 521838"/>
              <a:gd name="connsiteY948" fmla="*/ 338673 h 414502"/>
              <a:gd name="connsiteX949" fmla="*/ 365044 w 521838"/>
              <a:gd name="connsiteY949" fmla="*/ 339220 h 414502"/>
              <a:gd name="connsiteX950" fmla="*/ 365044 w 521838"/>
              <a:gd name="connsiteY950" fmla="*/ 339481 h 414502"/>
              <a:gd name="connsiteX951" fmla="*/ 364809 w 521838"/>
              <a:gd name="connsiteY951" fmla="*/ 340003 h 414502"/>
              <a:gd name="connsiteX952" fmla="*/ 364600 w 521838"/>
              <a:gd name="connsiteY952" fmla="*/ 340551 h 414502"/>
              <a:gd name="connsiteX953" fmla="*/ 363688 w 521838"/>
              <a:gd name="connsiteY953" fmla="*/ 341072 h 414502"/>
              <a:gd name="connsiteX954" fmla="*/ 363245 w 521838"/>
              <a:gd name="connsiteY954" fmla="*/ 341072 h 414502"/>
              <a:gd name="connsiteX955" fmla="*/ 362567 w 521838"/>
              <a:gd name="connsiteY955" fmla="*/ 340811 h 414502"/>
              <a:gd name="connsiteX956" fmla="*/ 361889 w 521838"/>
              <a:gd name="connsiteY956" fmla="*/ 340551 h 414502"/>
              <a:gd name="connsiteX957" fmla="*/ 361211 w 521838"/>
              <a:gd name="connsiteY957" fmla="*/ 340551 h 414502"/>
              <a:gd name="connsiteX958" fmla="*/ 359856 w 521838"/>
              <a:gd name="connsiteY958" fmla="*/ 340551 h 414502"/>
              <a:gd name="connsiteX959" fmla="*/ 359648 w 521838"/>
              <a:gd name="connsiteY959" fmla="*/ 340551 h 414502"/>
              <a:gd name="connsiteX960" fmla="*/ 356468 w 521838"/>
              <a:gd name="connsiteY960" fmla="*/ 341359 h 414502"/>
              <a:gd name="connsiteX961" fmla="*/ 355346 w 521838"/>
              <a:gd name="connsiteY961" fmla="*/ 341620 h 414502"/>
              <a:gd name="connsiteX962" fmla="*/ 353314 w 521838"/>
              <a:gd name="connsiteY962" fmla="*/ 342168 h 414502"/>
              <a:gd name="connsiteX963" fmla="*/ 353105 w 521838"/>
              <a:gd name="connsiteY963" fmla="*/ 342168 h 414502"/>
              <a:gd name="connsiteX964" fmla="*/ 352870 w 521838"/>
              <a:gd name="connsiteY964" fmla="*/ 342168 h 414502"/>
              <a:gd name="connsiteX965" fmla="*/ 350837 w 521838"/>
              <a:gd name="connsiteY965" fmla="*/ 342950 h 414502"/>
              <a:gd name="connsiteX966" fmla="*/ 350603 w 521838"/>
              <a:gd name="connsiteY966" fmla="*/ 343238 h 414502"/>
              <a:gd name="connsiteX967" fmla="*/ 350394 w 521838"/>
              <a:gd name="connsiteY967" fmla="*/ 343238 h 414502"/>
              <a:gd name="connsiteX968" fmla="*/ 348595 w 521838"/>
              <a:gd name="connsiteY968" fmla="*/ 344568 h 414502"/>
              <a:gd name="connsiteX969" fmla="*/ 348126 w 521838"/>
              <a:gd name="connsiteY969" fmla="*/ 344829 h 414502"/>
              <a:gd name="connsiteX970" fmla="*/ 347449 w 521838"/>
              <a:gd name="connsiteY970" fmla="*/ 345376 h 414502"/>
              <a:gd name="connsiteX971" fmla="*/ 347240 w 521838"/>
              <a:gd name="connsiteY971" fmla="*/ 345376 h 414502"/>
              <a:gd name="connsiteX972" fmla="*/ 346093 w 521838"/>
              <a:gd name="connsiteY972" fmla="*/ 346968 h 414502"/>
              <a:gd name="connsiteX973" fmla="*/ 345884 w 521838"/>
              <a:gd name="connsiteY973" fmla="*/ 347255 h 414502"/>
              <a:gd name="connsiteX974" fmla="*/ 345649 w 521838"/>
              <a:gd name="connsiteY974" fmla="*/ 347255 h 414502"/>
              <a:gd name="connsiteX975" fmla="*/ 344972 w 521838"/>
              <a:gd name="connsiteY975" fmla="*/ 347255 h 414502"/>
              <a:gd name="connsiteX976" fmla="*/ 344294 w 521838"/>
              <a:gd name="connsiteY976" fmla="*/ 346968 h 414502"/>
              <a:gd name="connsiteX977" fmla="*/ 343173 w 521838"/>
              <a:gd name="connsiteY977" fmla="*/ 346968 h 414502"/>
              <a:gd name="connsiteX978" fmla="*/ 342730 w 521838"/>
              <a:gd name="connsiteY978" fmla="*/ 346968 h 414502"/>
              <a:gd name="connsiteX979" fmla="*/ 341583 w 521838"/>
              <a:gd name="connsiteY979" fmla="*/ 347776 h 414502"/>
              <a:gd name="connsiteX980" fmla="*/ 340019 w 521838"/>
              <a:gd name="connsiteY980" fmla="*/ 348324 h 414502"/>
              <a:gd name="connsiteX981" fmla="*/ 337073 w 521838"/>
              <a:gd name="connsiteY981" fmla="*/ 350202 h 414502"/>
              <a:gd name="connsiteX982" fmla="*/ 336396 w 521838"/>
              <a:gd name="connsiteY982" fmla="*/ 350724 h 414502"/>
              <a:gd name="connsiteX983" fmla="*/ 336187 w 521838"/>
              <a:gd name="connsiteY983" fmla="*/ 350985 h 414502"/>
              <a:gd name="connsiteX984" fmla="*/ 333711 w 521838"/>
              <a:gd name="connsiteY984" fmla="*/ 352863 h 414502"/>
              <a:gd name="connsiteX985" fmla="*/ 333476 w 521838"/>
              <a:gd name="connsiteY985" fmla="*/ 352863 h 414502"/>
              <a:gd name="connsiteX986" fmla="*/ 331886 w 521838"/>
              <a:gd name="connsiteY986" fmla="*/ 354193 h 414502"/>
              <a:gd name="connsiteX987" fmla="*/ 331678 w 521838"/>
              <a:gd name="connsiteY987" fmla="*/ 354480 h 414502"/>
              <a:gd name="connsiteX988" fmla="*/ 331208 w 521838"/>
              <a:gd name="connsiteY988" fmla="*/ 354741 h 414502"/>
              <a:gd name="connsiteX989" fmla="*/ 327846 w 521838"/>
              <a:gd name="connsiteY989" fmla="*/ 357689 h 414502"/>
              <a:gd name="connsiteX990" fmla="*/ 327168 w 521838"/>
              <a:gd name="connsiteY990" fmla="*/ 357689 h 414502"/>
              <a:gd name="connsiteX991" fmla="*/ 326699 w 521838"/>
              <a:gd name="connsiteY991" fmla="*/ 356880 h 414502"/>
              <a:gd name="connsiteX992" fmla="*/ 326490 w 521838"/>
              <a:gd name="connsiteY992" fmla="*/ 356072 h 414502"/>
              <a:gd name="connsiteX993" fmla="*/ 326490 w 521838"/>
              <a:gd name="connsiteY993" fmla="*/ 355811 h 414502"/>
              <a:gd name="connsiteX994" fmla="*/ 326256 w 521838"/>
              <a:gd name="connsiteY994" fmla="*/ 355550 h 414502"/>
              <a:gd name="connsiteX995" fmla="*/ 325369 w 521838"/>
              <a:gd name="connsiteY995" fmla="*/ 355263 h 414502"/>
              <a:gd name="connsiteX996" fmla="*/ 324691 w 521838"/>
              <a:gd name="connsiteY996" fmla="*/ 354741 h 414502"/>
              <a:gd name="connsiteX997" fmla="*/ 324457 w 521838"/>
              <a:gd name="connsiteY997" fmla="*/ 355263 h 414502"/>
              <a:gd name="connsiteX998" fmla="*/ 323779 w 521838"/>
              <a:gd name="connsiteY998" fmla="*/ 355811 h 414502"/>
              <a:gd name="connsiteX999" fmla="*/ 323544 w 521838"/>
              <a:gd name="connsiteY999" fmla="*/ 356332 h 414502"/>
              <a:gd name="connsiteX1000" fmla="*/ 323336 w 521838"/>
              <a:gd name="connsiteY1000" fmla="*/ 356332 h 414502"/>
              <a:gd name="connsiteX1001" fmla="*/ 323102 w 521838"/>
              <a:gd name="connsiteY1001" fmla="*/ 356332 h 414502"/>
              <a:gd name="connsiteX1002" fmla="*/ 322424 w 521838"/>
              <a:gd name="connsiteY1002" fmla="*/ 356620 h 414502"/>
              <a:gd name="connsiteX1003" fmla="*/ 321746 w 521838"/>
              <a:gd name="connsiteY1003" fmla="*/ 357141 h 414502"/>
              <a:gd name="connsiteX1004" fmla="*/ 321511 w 521838"/>
              <a:gd name="connsiteY1004" fmla="*/ 357402 h 414502"/>
              <a:gd name="connsiteX1005" fmla="*/ 321511 w 521838"/>
              <a:gd name="connsiteY1005" fmla="*/ 357689 h 414502"/>
              <a:gd name="connsiteX1006" fmla="*/ 321303 w 521838"/>
              <a:gd name="connsiteY1006" fmla="*/ 357950 h 414502"/>
              <a:gd name="connsiteX1007" fmla="*/ 319035 w 521838"/>
              <a:gd name="connsiteY1007" fmla="*/ 358498 h 414502"/>
              <a:gd name="connsiteX1008" fmla="*/ 318592 w 521838"/>
              <a:gd name="connsiteY1008" fmla="*/ 358498 h 414502"/>
              <a:gd name="connsiteX1009" fmla="*/ 318592 w 521838"/>
              <a:gd name="connsiteY1009" fmla="*/ 357950 h 414502"/>
              <a:gd name="connsiteX1010" fmla="*/ 318357 w 521838"/>
              <a:gd name="connsiteY1010" fmla="*/ 357402 h 414502"/>
              <a:gd name="connsiteX1011" fmla="*/ 318357 w 521838"/>
              <a:gd name="connsiteY1011" fmla="*/ 357141 h 414502"/>
              <a:gd name="connsiteX1012" fmla="*/ 318357 w 521838"/>
              <a:gd name="connsiteY1012" fmla="*/ 356072 h 414502"/>
              <a:gd name="connsiteX1013" fmla="*/ 318149 w 521838"/>
              <a:gd name="connsiteY1013" fmla="*/ 355811 h 414502"/>
              <a:gd name="connsiteX1014" fmla="*/ 318149 w 521838"/>
              <a:gd name="connsiteY1014" fmla="*/ 355550 h 414502"/>
              <a:gd name="connsiteX1015" fmla="*/ 317679 w 521838"/>
              <a:gd name="connsiteY1015" fmla="*/ 355263 h 414502"/>
              <a:gd name="connsiteX1016" fmla="*/ 317002 w 521838"/>
              <a:gd name="connsiteY1016" fmla="*/ 354741 h 414502"/>
              <a:gd name="connsiteX1017" fmla="*/ 316116 w 521838"/>
              <a:gd name="connsiteY1017" fmla="*/ 354480 h 414502"/>
              <a:gd name="connsiteX1018" fmla="*/ 315672 w 521838"/>
              <a:gd name="connsiteY1018" fmla="*/ 354193 h 414502"/>
              <a:gd name="connsiteX1019" fmla="*/ 315203 w 521838"/>
              <a:gd name="connsiteY1019" fmla="*/ 354480 h 414502"/>
              <a:gd name="connsiteX1020" fmla="*/ 314525 w 521838"/>
              <a:gd name="connsiteY1020" fmla="*/ 354480 h 414502"/>
              <a:gd name="connsiteX1021" fmla="*/ 314082 w 521838"/>
              <a:gd name="connsiteY1021" fmla="*/ 355002 h 414502"/>
              <a:gd name="connsiteX1022" fmla="*/ 313639 w 521838"/>
              <a:gd name="connsiteY1022" fmla="*/ 355002 h 414502"/>
              <a:gd name="connsiteX1023" fmla="*/ 312492 w 521838"/>
              <a:gd name="connsiteY1023" fmla="*/ 355263 h 414502"/>
              <a:gd name="connsiteX1024" fmla="*/ 312049 w 521838"/>
              <a:gd name="connsiteY1024" fmla="*/ 356620 h 414502"/>
              <a:gd name="connsiteX1025" fmla="*/ 311606 w 521838"/>
              <a:gd name="connsiteY1025" fmla="*/ 357950 h 414502"/>
              <a:gd name="connsiteX1026" fmla="*/ 312049 w 521838"/>
              <a:gd name="connsiteY1026" fmla="*/ 358498 h 414502"/>
              <a:gd name="connsiteX1027" fmla="*/ 312049 w 521838"/>
              <a:gd name="connsiteY1027" fmla="*/ 359019 h 414502"/>
              <a:gd name="connsiteX1028" fmla="*/ 311814 w 521838"/>
              <a:gd name="connsiteY1028" fmla="*/ 359567 h 414502"/>
              <a:gd name="connsiteX1029" fmla="*/ 311606 w 521838"/>
              <a:gd name="connsiteY1029" fmla="*/ 359828 h 414502"/>
              <a:gd name="connsiteX1030" fmla="*/ 311136 w 521838"/>
              <a:gd name="connsiteY1030" fmla="*/ 359828 h 414502"/>
              <a:gd name="connsiteX1031" fmla="*/ 311606 w 521838"/>
              <a:gd name="connsiteY1031" fmla="*/ 360897 h 414502"/>
              <a:gd name="connsiteX1032" fmla="*/ 311814 w 521838"/>
              <a:gd name="connsiteY1032" fmla="*/ 361419 h 414502"/>
              <a:gd name="connsiteX1033" fmla="*/ 311814 w 521838"/>
              <a:gd name="connsiteY1033" fmla="*/ 361706 h 414502"/>
              <a:gd name="connsiteX1034" fmla="*/ 312284 w 521838"/>
              <a:gd name="connsiteY1034" fmla="*/ 362228 h 414502"/>
              <a:gd name="connsiteX1035" fmla="*/ 312961 w 521838"/>
              <a:gd name="connsiteY1035" fmla="*/ 363297 h 414502"/>
              <a:gd name="connsiteX1036" fmla="*/ 313170 w 521838"/>
              <a:gd name="connsiteY1036" fmla="*/ 364367 h 414502"/>
              <a:gd name="connsiteX1037" fmla="*/ 313848 w 521838"/>
              <a:gd name="connsiteY1037" fmla="*/ 365984 h 414502"/>
              <a:gd name="connsiteX1038" fmla="*/ 314082 w 521838"/>
              <a:gd name="connsiteY1038" fmla="*/ 366506 h 414502"/>
              <a:gd name="connsiteX1039" fmla="*/ 315672 w 521838"/>
              <a:gd name="connsiteY1039" fmla="*/ 366245 h 414502"/>
              <a:gd name="connsiteX1040" fmla="*/ 316116 w 521838"/>
              <a:gd name="connsiteY1040" fmla="*/ 365984 h 414502"/>
              <a:gd name="connsiteX1041" fmla="*/ 316559 w 521838"/>
              <a:gd name="connsiteY1041" fmla="*/ 365984 h 414502"/>
              <a:gd name="connsiteX1042" fmla="*/ 316794 w 521838"/>
              <a:gd name="connsiteY1042" fmla="*/ 366245 h 414502"/>
              <a:gd name="connsiteX1043" fmla="*/ 317236 w 521838"/>
              <a:gd name="connsiteY1043" fmla="*/ 367054 h 414502"/>
              <a:gd name="connsiteX1044" fmla="*/ 317914 w 521838"/>
              <a:gd name="connsiteY1044" fmla="*/ 367315 h 414502"/>
              <a:gd name="connsiteX1045" fmla="*/ 317914 w 521838"/>
              <a:gd name="connsiteY1045" fmla="*/ 367575 h 414502"/>
              <a:gd name="connsiteX1046" fmla="*/ 317471 w 521838"/>
              <a:gd name="connsiteY1046" fmla="*/ 367836 h 414502"/>
              <a:gd name="connsiteX1047" fmla="*/ 317236 w 521838"/>
              <a:gd name="connsiteY1047" fmla="*/ 368906 h 414502"/>
              <a:gd name="connsiteX1048" fmla="*/ 316559 w 521838"/>
              <a:gd name="connsiteY1048" fmla="*/ 370784 h 414502"/>
              <a:gd name="connsiteX1049" fmla="*/ 316116 w 521838"/>
              <a:gd name="connsiteY1049" fmla="*/ 372114 h 414502"/>
              <a:gd name="connsiteX1050" fmla="*/ 315672 w 521838"/>
              <a:gd name="connsiteY1050" fmla="*/ 373445 h 414502"/>
              <a:gd name="connsiteX1051" fmla="*/ 314525 w 521838"/>
              <a:gd name="connsiteY1051" fmla="*/ 375584 h 414502"/>
              <a:gd name="connsiteX1052" fmla="*/ 314525 w 521838"/>
              <a:gd name="connsiteY1052" fmla="*/ 377201 h 414502"/>
              <a:gd name="connsiteX1053" fmla="*/ 314760 w 521838"/>
              <a:gd name="connsiteY1053" fmla="*/ 377723 h 414502"/>
              <a:gd name="connsiteX1054" fmla="*/ 314525 w 521838"/>
              <a:gd name="connsiteY1054" fmla="*/ 377723 h 414502"/>
              <a:gd name="connsiteX1055" fmla="*/ 313639 w 521838"/>
              <a:gd name="connsiteY1055" fmla="*/ 378271 h 414502"/>
              <a:gd name="connsiteX1056" fmla="*/ 312961 w 521838"/>
              <a:gd name="connsiteY1056" fmla="*/ 378531 h 414502"/>
              <a:gd name="connsiteX1057" fmla="*/ 311814 w 521838"/>
              <a:gd name="connsiteY1057" fmla="*/ 378792 h 414502"/>
              <a:gd name="connsiteX1058" fmla="*/ 309573 w 521838"/>
              <a:gd name="connsiteY1058" fmla="*/ 379862 h 414502"/>
              <a:gd name="connsiteX1059" fmla="*/ 309338 w 521838"/>
              <a:gd name="connsiteY1059" fmla="*/ 379862 h 414502"/>
              <a:gd name="connsiteX1060" fmla="*/ 309129 w 521838"/>
              <a:gd name="connsiteY1060" fmla="*/ 379862 h 414502"/>
              <a:gd name="connsiteX1061" fmla="*/ 308660 w 521838"/>
              <a:gd name="connsiteY1061" fmla="*/ 380123 h 414502"/>
              <a:gd name="connsiteX1062" fmla="*/ 307305 w 521838"/>
              <a:gd name="connsiteY1062" fmla="*/ 380671 h 414502"/>
              <a:gd name="connsiteX1063" fmla="*/ 305297 w 521838"/>
              <a:gd name="connsiteY1063" fmla="*/ 382001 h 414502"/>
              <a:gd name="connsiteX1064" fmla="*/ 304620 w 521838"/>
              <a:gd name="connsiteY1064" fmla="*/ 382523 h 414502"/>
              <a:gd name="connsiteX1065" fmla="*/ 303708 w 521838"/>
              <a:gd name="connsiteY1065" fmla="*/ 382809 h 414502"/>
              <a:gd name="connsiteX1066" fmla="*/ 302117 w 521838"/>
              <a:gd name="connsiteY1066" fmla="*/ 383592 h 414502"/>
              <a:gd name="connsiteX1067" fmla="*/ 300788 w 521838"/>
              <a:gd name="connsiteY1067" fmla="*/ 383879 h 414502"/>
              <a:gd name="connsiteX1068" fmla="*/ 300319 w 521838"/>
              <a:gd name="connsiteY1068" fmla="*/ 383592 h 414502"/>
              <a:gd name="connsiteX1069" fmla="*/ 300110 w 521838"/>
              <a:gd name="connsiteY1069" fmla="*/ 382809 h 414502"/>
              <a:gd name="connsiteX1070" fmla="*/ 299198 w 521838"/>
              <a:gd name="connsiteY1070" fmla="*/ 383070 h 414502"/>
              <a:gd name="connsiteX1071" fmla="*/ 298963 w 521838"/>
              <a:gd name="connsiteY1071" fmla="*/ 383592 h 414502"/>
              <a:gd name="connsiteX1072" fmla="*/ 298077 w 521838"/>
              <a:gd name="connsiteY1072" fmla="*/ 384140 h 414502"/>
              <a:gd name="connsiteX1073" fmla="*/ 297843 w 521838"/>
              <a:gd name="connsiteY1073" fmla="*/ 384662 h 414502"/>
              <a:gd name="connsiteX1074" fmla="*/ 297165 w 521838"/>
              <a:gd name="connsiteY1074" fmla="*/ 384949 h 414502"/>
              <a:gd name="connsiteX1075" fmla="*/ 296487 w 521838"/>
              <a:gd name="connsiteY1075" fmla="*/ 385470 h 414502"/>
              <a:gd name="connsiteX1076" fmla="*/ 296278 w 521838"/>
              <a:gd name="connsiteY1076" fmla="*/ 385992 h 414502"/>
              <a:gd name="connsiteX1077" fmla="*/ 295132 w 521838"/>
              <a:gd name="connsiteY1077" fmla="*/ 385992 h 414502"/>
              <a:gd name="connsiteX1078" fmla="*/ 294454 w 521838"/>
              <a:gd name="connsiteY1078" fmla="*/ 385731 h 414502"/>
              <a:gd name="connsiteX1079" fmla="*/ 293776 w 521838"/>
              <a:gd name="connsiteY1079" fmla="*/ 385470 h 414502"/>
              <a:gd name="connsiteX1080" fmla="*/ 293776 w 521838"/>
              <a:gd name="connsiteY1080" fmla="*/ 384949 h 414502"/>
              <a:gd name="connsiteX1081" fmla="*/ 294011 w 521838"/>
              <a:gd name="connsiteY1081" fmla="*/ 384662 h 414502"/>
              <a:gd name="connsiteX1082" fmla="*/ 294011 w 521838"/>
              <a:gd name="connsiteY1082" fmla="*/ 384140 h 414502"/>
              <a:gd name="connsiteX1083" fmla="*/ 294011 w 521838"/>
              <a:gd name="connsiteY1083" fmla="*/ 383331 h 414502"/>
              <a:gd name="connsiteX1084" fmla="*/ 293776 w 521838"/>
              <a:gd name="connsiteY1084" fmla="*/ 382001 h 414502"/>
              <a:gd name="connsiteX1085" fmla="*/ 293776 w 521838"/>
              <a:gd name="connsiteY1085" fmla="*/ 381740 h 414502"/>
              <a:gd name="connsiteX1086" fmla="*/ 292889 w 521838"/>
              <a:gd name="connsiteY1086" fmla="*/ 381192 h 414502"/>
              <a:gd name="connsiteX1087" fmla="*/ 291300 w 521838"/>
              <a:gd name="connsiteY1087" fmla="*/ 380931 h 414502"/>
              <a:gd name="connsiteX1088" fmla="*/ 290622 w 521838"/>
              <a:gd name="connsiteY1088" fmla="*/ 380931 h 414502"/>
              <a:gd name="connsiteX1089" fmla="*/ 290178 w 521838"/>
              <a:gd name="connsiteY1089" fmla="*/ 380671 h 414502"/>
              <a:gd name="connsiteX1090" fmla="*/ 289735 w 521838"/>
              <a:gd name="connsiteY1090" fmla="*/ 380410 h 414502"/>
              <a:gd name="connsiteX1091" fmla="*/ 289058 w 521838"/>
              <a:gd name="connsiteY1091" fmla="*/ 380123 h 414502"/>
              <a:gd name="connsiteX1092" fmla="*/ 288146 w 521838"/>
              <a:gd name="connsiteY1092" fmla="*/ 379053 h 414502"/>
              <a:gd name="connsiteX1093" fmla="*/ 287911 w 521838"/>
              <a:gd name="connsiteY1093" fmla="*/ 378531 h 414502"/>
              <a:gd name="connsiteX1094" fmla="*/ 287024 w 521838"/>
              <a:gd name="connsiteY1094" fmla="*/ 377462 h 414502"/>
              <a:gd name="connsiteX1095" fmla="*/ 286347 w 521838"/>
              <a:gd name="connsiteY1095" fmla="*/ 377201 h 414502"/>
              <a:gd name="connsiteX1096" fmla="*/ 285435 w 521838"/>
              <a:gd name="connsiteY1096" fmla="*/ 377462 h 414502"/>
              <a:gd name="connsiteX1097" fmla="*/ 284757 w 521838"/>
              <a:gd name="connsiteY1097" fmla="*/ 377723 h 414502"/>
              <a:gd name="connsiteX1098" fmla="*/ 284313 w 521838"/>
              <a:gd name="connsiteY1098" fmla="*/ 377984 h 414502"/>
              <a:gd name="connsiteX1099" fmla="*/ 283636 w 521838"/>
              <a:gd name="connsiteY1099" fmla="*/ 378792 h 414502"/>
              <a:gd name="connsiteX1100" fmla="*/ 283870 w 521838"/>
              <a:gd name="connsiteY1100" fmla="*/ 379340 h 414502"/>
              <a:gd name="connsiteX1101" fmla="*/ 283870 w 521838"/>
              <a:gd name="connsiteY1101" fmla="*/ 379862 h 414502"/>
              <a:gd name="connsiteX1102" fmla="*/ 283636 w 521838"/>
              <a:gd name="connsiteY1102" fmla="*/ 379862 h 414502"/>
              <a:gd name="connsiteX1103" fmla="*/ 283401 w 521838"/>
              <a:gd name="connsiteY1103" fmla="*/ 380123 h 414502"/>
              <a:gd name="connsiteX1104" fmla="*/ 283193 w 521838"/>
              <a:gd name="connsiteY1104" fmla="*/ 380123 h 414502"/>
              <a:gd name="connsiteX1105" fmla="*/ 282724 w 521838"/>
              <a:gd name="connsiteY1105" fmla="*/ 379862 h 414502"/>
              <a:gd name="connsiteX1106" fmla="*/ 282046 w 521838"/>
              <a:gd name="connsiteY1106" fmla="*/ 379601 h 414502"/>
              <a:gd name="connsiteX1107" fmla="*/ 281394 w 521838"/>
              <a:gd name="connsiteY1107" fmla="*/ 380671 h 414502"/>
              <a:gd name="connsiteX1108" fmla="*/ 280716 w 521838"/>
              <a:gd name="connsiteY1108" fmla="*/ 381479 h 414502"/>
              <a:gd name="connsiteX1109" fmla="*/ 280716 w 521838"/>
              <a:gd name="connsiteY1109" fmla="*/ 382262 h 414502"/>
              <a:gd name="connsiteX1110" fmla="*/ 281159 w 521838"/>
              <a:gd name="connsiteY1110" fmla="*/ 383070 h 414502"/>
              <a:gd name="connsiteX1111" fmla="*/ 281837 w 521838"/>
              <a:gd name="connsiteY1111" fmla="*/ 383592 h 414502"/>
              <a:gd name="connsiteX1112" fmla="*/ 282515 w 521838"/>
              <a:gd name="connsiteY1112" fmla="*/ 384401 h 414502"/>
              <a:gd name="connsiteX1113" fmla="*/ 282958 w 521838"/>
              <a:gd name="connsiteY1113" fmla="*/ 384662 h 414502"/>
              <a:gd name="connsiteX1114" fmla="*/ 283193 w 521838"/>
              <a:gd name="connsiteY1114" fmla="*/ 384949 h 414502"/>
              <a:gd name="connsiteX1115" fmla="*/ 283401 w 521838"/>
              <a:gd name="connsiteY1115" fmla="*/ 385209 h 414502"/>
              <a:gd name="connsiteX1116" fmla="*/ 283870 w 521838"/>
              <a:gd name="connsiteY1116" fmla="*/ 385209 h 414502"/>
              <a:gd name="connsiteX1117" fmla="*/ 284079 w 521838"/>
              <a:gd name="connsiteY1117" fmla="*/ 384662 h 414502"/>
              <a:gd name="connsiteX1118" fmla="*/ 284548 w 521838"/>
              <a:gd name="connsiteY1118" fmla="*/ 384662 h 414502"/>
              <a:gd name="connsiteX1119" fmla="*/ 284548 w 521838"/>
              <a:gd name="connsiteY1119" fmla="*/ 384401 h 414502"/>
              <a:gd name="connsiteX1120" fmla="*/ 284991 w 521838"/>
              <a:gd name="connsiteY1120" fmla="*/ 384401 h 414502"/>
              <a:gd name="connsiteX1121" fmla="*/ 285435 w 521838"/>
              <a:gd name="connsiteY1121" fmla="*/ 384662 h 414502"/>
              <a:gd name="connsiteX1122" fmla="*/ 285669 w 521838"/>
              <a:gd name="connsiteY1122" fmla="*/ 384662 h 414502"/>
              <a:gd name="connsiteX1123" fmla="*/ 285904 w 521838"/>
              <a:gd name="connsiteY1123" fmla="*/ 384662 h 414502"/>
              <a:gd name="connsiteX1124" fmla="*/ 287233 w 521838"/>
              <a:gd name="connsiteY1124" fmla="*/ 386279 h 414502"/>
              <a:gd name="connsiteX1125" fmla="*/ 288146 w 521838"/>
              <a:gd name="connsiteY1125" fmla="*/ 386801 h 414502"/>
              <a:gd name="connsiteX1126" fmla="*/ 288589 w 521838"/>
              <a:gd name="connsiteY1126" fmla="*/ 387348 h 414502"/>
              <a:gd name="connsiteX1127" fmla="*/ 289266 w 521838"/>
              <a:gd name="connsiteY1127" fmla="*/ 387609 h 414502"/>
              <a:gd name="connsiteX1128" fmla="*/ 289735 w 521838"/>
              <a:gd name="connsiteY1128" fmla="*/ 388131 h 414502"/>
              <a:gd name="connsiteX1129" fmla="*/ 290178 w 521838"/>
              <a:gd name="connsiteY1129" fmla="*/ 388679 h 414502"/>
              <a:gd name="connsiteX1130" fmla="*/ 290413 w 521838"/>
              <a:gd name="connsiteY1130" fmla="*/ 388679 h 414502"/>
              <a:gd name="connsiteX1131" fmla="*/ 290856 w 521838"/>
              <a:gd name="connsiteY1131" fmla="*/ 389461 h 414502"/>
              <a:gd name="connsiteX1132" fmla="*/ 291091 w 521838"/>
              <a:gd name="connsiteY1132" fmla="*/ 390270 h 414502"/>
              <a:gd name="connsiteX1133" fmla="*/ 291300 w 521838"/>
              <a:gd name="connsiteY1133" fmla="*/ 390818 h 414502"/>
              <a:gd name="connsiteX1134" fmla="*/ 291300 w 521838"/>
              <a:gd name="connsiteY1134" fmla="*/ 391340 h 414502"/>
              <a:gd name="connsiteX1135" fmla="*/ 291091 w 521838"/>
              <a:gd name="connsiteY1135" fmla="*/ 391340 h 414502"/>
              <a:gd name="connsiteX1136" fmla="*/ 291091 w 521838"/>
              <a:gd name="connsiteY1136" fmla="*/ 391600 h 414502"/>
              <a:gd name="connsiteX1137" fmla="*/ 290413 w 521838"/>
              <a:gd name="connsiteY1137" fmla="*/ 392148 h 414502"/>
              <a:gd name="connsiteX1138" fmla="*/ 290178 w 521838"/>
              <a:gd name="connsiteY1138" fmla="*/ 392409 h 414502"/>
              <a:gd name="connsiteX1139" fmla="*/ 289266 w 521838"/>
              <a:gd name="connsiteY1139" fmla="*/ 392931 h 414502"/>
              <a:gd name="connsiteX1140" fmla="*/ 289058 w 521838"/>
              <a:gd name="connsiteY1140" fmla="*/ 393218 h 414502"/>
              <a:gd name="connsiteX1141" fmla="*/ 288589 w 521838"/>
              <a:gd name="connsiteY1141" fmla="*/ 394000 h 414502"/>
              <a:gd name="connsiteX1142" fmla="*/ 288380 w 521838"/>
              <a:gd name="connsiteY1142" fmla="*/ 394548 h 414502"/>
              <a:gd name="connsiteX1143" fmla="*/ 287911 w 521838"/>
              <a:gd name="connsiteY1143" fmla="*/ 395070 h 414502"/>
              <a:gd name="connsiteX1144" fmla="*/ 287024 w 521838"/>
              <a:gd name="connsiteY1144" fmla="*/ 396400 h 414502"/>
              <a:gd name="connsiteX1145" fmla="*/ 286347 w 521838"/>
              <a:gd name="connsiteY1145" fmla="*/ 397470 h 414502"/>
              <a:gd name="connsiteX1146" fmla="*/ 286112 w 521838"/>
              <a:gd name="connsiteY1146" fmla="*/ 398018 h 414502"/>
              <a:gd name="connsiteX1147" fmla="*/ 285669 w 521838"/>
              <a:gd name="connsiteY1147" fmla="*/ 398539 h 414502"/>
              <a:gd name="connsiteX1148" fmla="*/ 284757 w 521838"/>
              <a:gd name="connsiteY1148" fmla="*/ 399348 h 414502"/>
              <a:gd name="connsiteX1149" fmla="*/ 284548 w 521838"/>
              <a:gd name="connsiteY1149" fmla="*/ 399609 h 414502"/>
              <a:gd name="connsiteX1150" fmla="*/ 283636 w 521838"/>
              <a:gd name="connsiteY1150" fmla="*/ 400130 h 414502"/>
              <a:gd name="connsiteX1151" fmla="*/ 282724 w 521838"/>
              <a:gd name="connsiteY1151" fmla="*/ 400939 h 414502"/>
              <a:gd name="connsiteX1152" fmla="*/ 280247 w 521838"/>
              <a:gd name="connsiteY1152" fmla="*/ 402008 h 414502"/>
              <a:gd name="connsiteX1153" fmla="*/ 278214 w 521838"/>
              <a:gd name="connsiteY1153" fmla="*/ 403339 h 414502"/>
              <a:gd name="connsiteX1154" fmla="*/ 276416 w 521838"/>
              <a:gd name="connsiteY1154" fmla="*/ 404408 h 414502"/>
              <a:gd name="connsiteX1155" fmla="*/ 275738 w 521838"/>
              <a:gd name="connsiteY1155" fmla="*/ 404930 h 414502"/>
              <a:gd name="connsiteX1156" fmla="*/ 274616 w 521838"/>
              <a:gd name="connsiteY1156" fmla="*/ 405191 h 414502"/>
              <a:gd name="connsiteX1157" fmla="*/ 273939 w 521838"/>
              <a:gd name="connsiteY1157" fmla="*/ 404408 h 414502"/>
              <a:gd name="connsiteX1158" fmla="*/ 273704 w 521838"/>
              <a:gd name="connsiteY1158" fmla="*/ 404408 h 414502"/>
              <a:gd name="connsiteX1159" fmla="*/ 273496 w 521838"/>
              <a:gd name="connsiteY1159" fmla="*/ 404408 h 414502"/>
              <a:gd name="connsiteX1160" fmla="*/ 272349 w 521838"/>
              <a:gd name="connsiteY1160" fmla="*/ 403861 h 414502"/>
              <a:gd name="connsiteX1161" fmla="*/ 272349 w 521838"/>
              <a:gd name="connsiteY1161" fmla="*/ 404148 h 414502"/>
              <a:gd name="connsiteX1162" fmla="*/ 271905 w 521838"/>
              <a:gd name="connsiteY1162" fmla="*/ 404930 h 414502"/>
              <a:gd name="connsiteX1163" fmla="*/ 270785 w 521838"/>
              <a:gd name="connsiteY1163" fmla="*/ 406260 h 414502"/>
              <a:gd name="connsiteX1164" fmla="*/ 270550 w 521838"/>
              <a:gd name="connsiteY1164" fmla="*/ 406547 h 414502"/>
              <a:gd name="connsiteX1165" fmla="*/ 270107 w 521838"/>
              <a:gd name="connsiteY1165" fmla="*/ 407069 h 414502"/>
              <a:gd name="connsiteX1166" fmla="*/ 269195 w 521838"/>
              <a:gd name="connsiteY1166" fmla="*/ 408400 h 414502"/>
              <a:gd name="connsiteX1167" fmla="*/ 268986 w 521838"/>
              <a:gd name="connsiteY1167" fmla="*/ 408400 h 414502"/>
              <a:gd name="connsiteX1168" fmla="*/ 268751 w 521838"/>
              <a:gd name="connsiteY1168" fmla="*/ 408400 h 414502"/>
              <a:gd name="connsiteX1169" fmla="*/ 268517 w 521838"/>
              <a:gd name="connsiteY1169" fmla="*/ 408660 h 414502"/>
              <a:gd name="connsiteX1170" fmla="*/ 268074 w 521838"/>
              <a:gd name="connsiteY1170" fmla="*/ 408660 h 414502"/>
              <a:gd name="connsiteX1171" fmla="*/ 267839 w 521838"/>
              <a:gd name="connsiteY1171" fmla="*/ 409208 h 414502"/>
              <a:gd name="connsiteX1172" fmla="*/ 267631 w 521838"/>
              <a:gd name="connsiteY1172" fmla="*/ 409730 h 414502"/>
              <a:gd name="connsiteX1173" fmla="*/ 267162 w 521838"/>
              <a:gd name="connsiteY1173" fmla="*/ 410252 h 414502"/>
              <a:gd name="connsiteX1174" fmla="*/ 266718 w 521838"/>
              <a:gd name="connsiteY1174" fmla="*/ 410799 h 414502"/>
              <a:gd name="connsiteX1175" fmla="*/ 266718 w 521838"/>
              <a:gd name="connsiteY1175" fmla="*/ 411060 h 414502"/>
              <a:gd name="connsiteX1176" fmla="*/ 266510 w 521838"/>
              <a:gd name="connsiteY1176" fmla="*/ 411321 h 414502"/>
              <a:gd name="connsiteX1177" fmla="*/ 266275 w 521838"/>
              <a:gd name="connsiteY1177" fmla="*/ 411869 h 414502"/>
              <a:gd name="connsiteX1178" fmla="*/ 265832 w 521838"/>
              <a:gd name="connsiteY1178" fmla="*/ 412391 h 414502"/>
              <a:gd name="connsiteX1179" fmla="*/ 265597 w 521838"/>
              <a:gd name="connsiteY1179" fmla="*/ 412391 h 414502"/>
              <a:gd name="connsiteX1180" fmla="*/ 265597 w 521838"/>
              <a:gd name="connsiteY1180" fmla="*/ 412939 h 414502"/>
              <a:gd name="connsiteX1181" fmla="*/ 266040 w 521838"/>
              <a:gd name="connsiteY1181" fmla="*/ 412939 h 414502"/>
              <a:gd name="connsiteX1182" fmla="*/ 266510 w 521838"/>
              <a:gd name="connsiteY1182" fmla="*/ 413199 h 414502"/>
              <a:gd name="connsiteX1183" fmla="*/ 266718 w 521838"/>
              <a:gd name="connsiteY1183" fmla="*/ 413199 h 414502"/>
              <a:gd name="connsiteX1184" fmla="*/ 266953 w 521838"/>
              <a:gd name="connsiteY1184" fmla="*/ 413460 h 414502"/>
              <a:gd name="connsiteX1185" fmla="*/ 267162 w 521838"/>
              <a:gd name="connsiteY1185" fmla="*/ 413721 h 414502"/>
              <a:gd name="connsiteX1186" fmla="*/ 268074 w 521838"/>
              <a:gd name="connsiteY1186" fmla="*/ 413982 h 414502"/>
              <a:gd name="connsiteX1187" fmla="*/ 267631 w 521838"/>
              <a:gd name="connsiteY1187" fmla="*/ 413982 h 414502"/>
              <a:gd name="connsiteX1188" fmla="*/ 267396 w 521838"/>
              <a:gd name="connsiteY1188" fmla="*/ 414269 h 414502"/>
              <a:gd name="connsiteX1189" fmla="*/ 267839 w 521838"/>
              <a:gd name="connsiteY1189" fmla="*/ 414530 h 414502"/>
              <a:gd name="connsiteX1190" fmla="*/ 266953 w 521838"/>
              <a:gd name="connsiteY1190" fmla="*/ 414530 h 414502"/>
              <a:gd name="connsiteX1191" fmla="*/ 265154 w 521838"/>
              <a:gd name="connsiteY1191" fmla="*/ 414269 h 414502"/>
              <a:gd name="connsiteX1192" fmla="*/ 264242 w 521838"/>
              <a:gd name="connsiteY1192" fmla="*/ 414269 h 414502"/>
              <a:gd name="connsiteX1193" fmla="*/ 263799 w 521838"/>
              <a:gd name="connsiteY1193" fmla="*/ 413982 h 414502"/>
              <a:gd name="connsiteX1194" fmla="*/ 263330 w 521838"/>
              <a:gd name="connsiteY1194" fmla="*/ 413721 h 414502"/>
              <a:gd name="connsiteX1195" fmla="*/ 262652 w 521838"/>
              <a:gd name="connsiteY1195" fmla="*/ 412939 h 414502"/>
              <a:gd name="connsiteX1196" fmla="*/ 261531 w 521838"/>
              <a:gd name="connsiteY1196" fmla="*/ 411582 h 414502"/>
              <a:gd name="connsiteX1197" fmla="*/ 260175 w 521838"/>
              <a:gd name="connsiteY1197" fmla="*/ 410252 h 414502"/>
              <a:gd name="connsiteX1198" fmla="*/ 259732 w 521838"/>
              <a:gd name="connsiteY1198" fmla="*/ 409991 h 414502"/>
              <a:gd name="connsiteX1199" fmla="*/ 257699 w 521838"/>
              <a:gd name="connsiteY1199" fmla="*/ 409208 h 414502"/>
              <a:gd name="connsiteX1200" fmla="*/ 257256 w 521838"/>
              <a:gd name="connsiteY1200" fmla="*/ 408921 h 414502"/>
              <a:gd name="connsiteX1201" fmla="*/ 256813 w 521838"/>
              <a:gd name="connsiteY1201" fmla="*/ 408139 h 414502"/>
              <a:gd name="connsiteX1202" fmla="*/ 256343 w 521838"/>
              <a:gd name="connsiteY1202" fmla="*/ 407330 h 414502"/>
              <a:gd name="connsiteX1203" fmla="*/ 255900 w 521838"/>
              <a:gd name="connsiteY1203" fmla="*/ 406808 h 414502"/>
              <a:gd name="connsiteX1204" fmla="*/ 255457 w 521838"/>
              <a:gd name="connsiteY1204" fmla="*/ 406260 h 414502"/>
              <a:gd name="connsiteX1205" fmla="*/ 255223 w 521838"/>
              <a:gd name="connsiteY1205" fmla="*/ 406260 h 414502"/>
              <a:gd name="connsiteX1206" fmla="*/ 254545 w 521838"/>
              <a:gd name="connsiteY1206" fmla="*/ 406000 h 414502"/>
              <a:gd name="connsiteX1207" fmla="*/ 254102 w 521838"/>
              <a:gd name="connsiteY1207" fmla="*/ 406260 h 414502"/>
              <a:gd name="connsiteX1208" fmla="*/ 253633 w 521838"/>
              <a:gd name="connsiteY1208" fmla="*/ 406547 h 414502"/>
              <a:gd name="connsiteX1209" fmla="*/ 253189 w 521838"/>
              <a:gd name="connsiteY1209" fmla="*/ 407069 h 414502"/>
              <a:gd name="connsiteX1210" fmla="*/ 252955 w 521838"/>
              <a:gd name="connsiteY1210" fmla="*/ 407330 h 414502"/>
              <a:gd name="connsiteX1211" fmla="*/ 251834 w 521838"/>
              <a:gd name="connsiteY1211" fmla="*/ 408139 h 414502"/>
              <a:gd name="connsiteX1212" fmla="*/ 251156 w 521838"/>
              <a:gd name="connsiteY1212" fmla="*/ 408139 h 414502"/>
              <a:gd name="connsiteX1213" fmla="*/ 249800 w 521838"/>
              <a:gd name="connsiteY1213" fmla="*/ 408139 h 414502"/>
              <a:gd name="connsiteX1214" fmla="*/ 248915 w 521838"/>
              <a:gd name="connsiteY1214" fmla="*/ 407878 h 414502"/>
              <a:gd name="connsiteX1215" fmla="*/ 248002 w 521838"/>
              <a:gd name="connsiteY1215" fmla="*/ 407330 h 414502"/>
              <a:gd name="connsiteX1216" fmla="*/ 246203 w 521838"/>
              <a:gd name="connsiteY1216" fmla="*/ 406000 h 414502"/>
              <a:gd name="connsiteX1217" fmla="*/ 245760 w 521838"/>
              <a:gd name="connsiteY1217" fmla="*/ 405739 h 414502"/>
              <a:gd name="connsiteX1218" fmla="*/ 245526 w 521838"/>
              <a:gd name="connsiteY1218" fmla="*/ 405191 h 414502"/>
              <a:gd name="connsiteX1219" fmla="*/ 245526 w 521838"/>
              <a:gd name="connsiteY1219" fmla="*/ 404930 h 414502"/>
              <a:gd name="connsiteX1220" fmla="*/ 245291 w 521838"/>
              <a:gd name="connsiteY1220" fmla="*/ 404669 h 414502"/>
              <a:gd name="connsiteX1221" fmla="*/ 244405 w 521838"/>
              <a:gd name="connsiteY1221" fmla="*/ 404669 h 414502"/>
              <a:gd name="connsiteX1222" fmla="*/ 243258 w 521838"/>
              <a:gd name="connsiteY1222" fmla="*/ 404669 h 414502"/>
              <a:gd name="connsiteX1223" fmla="*/ 243049 w 521838"/>
              <a:gd name="connsiteY1223" fmla="*/ 404408 h 414502"/>
              <a:gd name="connsiteX1224" fmla="*/ 242606 w 521838"/>
              <a:gd name="connsiteY1224" fmla="*/ 403861 h 414502"/>
              <a:gd name="connsiteX1225" fmla="*/ 242606 w 521838"/>
              <a:gd name="connsiteY1225" fmla="*/ 403600 h 414502"/>
              <a:gd name="connsiteX1226" fmla="*/ 242815 w 521838"/>
              <a:gd name="connsiteY1226" fmla="*/ 402817 h 414502"/>
              <a:gd name="connsiteX1227" fmla="*/ 242815 w 521838"/>
              <a:gd name="connsiteY1227" fmla="*/ 402530 h 414502"/>
              <a:gd name="connsiteX1228" fmla="*/ 242606 w 521838"/>
              <a:gd name="connsiteY1228" fmla="*/ 402270 h 414502"/>
              <a:gd name="connsiteX1229" fmla="*/ 242606 w 521838"/>
              <a:gd name="connsiteY1229" fmla="*/ 402008 h 414502"/>
              <a:gd name="connsiteX1230" fmla="*/ 242372 w 521838"/>
              <a:gd name="connsiteY1230" fmla="*/ 401748 h 414502"/>
              <a:gd name="connsiteX1231" fmla="*/ 242372 w 521838"/>
              <a:gd name="connsiteY1231" fmla="*/ 400678 h 414502"/>
              <a:gd name="connsiteX1232" fmla="*/ 242606 w 521838"/>
              <a:gd name="connsiteY1232" fmla="*/ 400417 h 414502"/>
              <a:gd name="connsiteX1233" fmla="*/ 242606 w 521838"/>
              <a:gd name="connsiteY1233" fmla="*/ 400130 h 414502"/>
              <a:gd name="connsiteX1234" fmla="*/ 242815 w 521838"/>
              <a:gd name="connsiteY1234" fmla="*/ 400130 h 414502"/>
              <a:gd name="connsiteX1235" fmla="*/ 243258 w 521838"/>
              <a:gd name="connsiteY1235" fmla="*/ 399870 h 414502"/>
              <a:gd name="connsiteX1236" fmla="*/ 243258 w 521838"/>
              <a:gd name="connsiteY1236" fmla="*/ 399609 h 414502"/>
              <a:gd name="connsiteX1237" fmla="*/ 243049 w 521838"/>
              <a:gd name="connsiteY1237" fmla="*/ 399609 h 414502"/>
              <a:gd name="connsiteX1238" fmla="*/ 242606 w 521838"/>
              <a:gd name="connsiteY1238" fmla="*/ 399609 h 414502"/>
              <a:gd name="connsiteX1239" fmla="*/ 242372 w 521838"/>
              <a:gd name="connsiteY1239" fmla="*/ 399348 h 414502"/>
              <a:gd name="connsiteX1240" fmla="*/ 242372 w 521838"/>
              <a:gd name="connsiteY1240" fmla="*/ 399061 h 414502"/>
              <a:gd name="connsiteX1241" fmla="*/ 242137 w 521838"/>
              <a:gd name="connsiteY1241" fmla="*/ 398278 h 414502"/>
              <a:gd name="connsiteX1242" fmla="*/ 241928 w 521838"/>
              <a:gd name="connsiteY1242" fmla="*/ 398018 h 414502"/>
              <a:gd name="connsiteX1243" fmla="*/ 241459 w 521838"/>
              <a:gd name="connsiteY1243" fmla="*/ 398018 h 414502"/>
              <a:gd name="connsiteX1244" fmla="*/ 241251 w 521838"/>
              <a:gd name="connsiteY1244" fmla="*/ 397730 h 414502"/>
              <a:gd name="connsiteX1245" fmla="*/ 241459 w 521838"/>
              <a:gd name="connsiteY1245" fmla="*/ 397209 h 414502"/>
              <a:gd name="connsiteX1246" fmla="*/ 241928 w 521838"/>
              <a:gd name="connsiteY1246" fmla="*/ 396948 h 414502"/>
              <a:gd name="connsiteX1247" fmla="*/ 242137 w 521838"/>
              <a:gd name="connsiteY1247" fmla="*/ 396661 h 414502"/>
              <a:gd name="connsiteX1248" fmla="*/ 242606 w 521838"/>
              <a:gd name="connsiteY1248" fmla="*/ 396661 h 414502"/>
              <a:gd name="connsiteX1249" fmla="*/ 243049 w 521838"/>
              <a:gd name="connsiteY1249" fmla="*/ 396948 h 414502"/>
              <a:gd name="connsiteX1250" fmla="*/ 243258 w 521838"/>
              <a:gd name="connsiteY1250" fmla="*/ 396948 h 414502"/>
              <a:gd name="connsiteX1251" fmla="*/ 243492 w 521838"/>
              <a:gd name="connsiteY1251" fmla="*/ 396400 h 414502"/>
              <a:gd name="connsiteX1252" fmla="*/ 243049 w 521838"/>
              <a:gd name="connsiteY1252" fmla="*/ 396400 h 414502"/>
              <a:gd name="connsiteX1253" fmla="*/ 242372 w 521838"/>
              <a:gd name="connsiteY1253" fmla="*/ 396400 h 414502"/>
              <a:gd name="connsiteX1254" fmla="*/ 242372 w 521838"/>
              <a:gd name="connsiteY1254" fmla="*/ 395878 h 414502"/>
              <a:gd name="connsiteX1255" fmla="*/ 242606 w 521838"/>
              <a:gd name="connsiteY1255" fmla="*/ 395331 h 414502"/>
              <a:gd name="connsiteX1256" fmla="*/ 242606 w 521838"/>
              <a:gd name="connsiteY1256" fmla="*/ 394809 h 414502"/>
              <a:gd name="connsiteX1257" fmla="*/ 242372 w 521838"/>
              <a:gd name="connsiteY1257" fmla="*/ 394548 h 414502"/>
              <a:gd name="connsiteX1258" fmla="*/ 242372 w 521838"/>
              <a:gd name="connsiteY1258" fmla="*/ 394261 h 414502"/>
              <a:gd name="connsiteX1259" fmla="*/ 242606 w 521838"/>
              <a:gd name="connsiteY1259" fmla="*/ 394261 h 414502"/>
              <a:gd name="connsiteX1260" fmla="*/ 242815 w 521838"/>
              <a:gd name="connsiteY1260" fmla="*/ 394261 h 414502"/>
              <a:gd name="connsiteX1261" fmla="*/ 242815 w 521838"/>
              <a:gd name="connsiteY1261" fmla="*/ 394000 h 414502"/>
              <a:gd name="connsiteX1262" fmla="*/ 242372 w 521838"/>
              <a:gd name="connsiteY1262" fmla="*/ 394000 h 414502"/>
              <a:gd name="connsiteX1263" fmla="*/ 242137 w 521838"/>
              <a:gd name="connsiteY1263" fmla="*/ 393740 h 414502"/>
              <a:gd name="connsiteX1264" fmla="*/ 241928 w 521838"/>
              <a:gd name="connsiteY1264" fmla="*/ 393218 h 414502"/>
              <a:gd name="connsiteX1265" fmla="*/ 241459 w 521838"/>
              <a:gd name="connsiteY1265" fmla="*/ 392148 h 414502"/>
              <a:gd name="connsiteX1266" fmla="*/ 240573 w 521838"/>
              <a:gd name="connsiteY1266" fmla="*/ 391600 h 414502"/>
              <a:gd name="connsiteX1267" fmla="*/ 240573 w 521838"/>
              <a:gd name="connsiteY1267" fmla="*/ 391340 h 414502"/>
              <a:gd name="connsiteX1268" fmla="*/ 240338 w 521838"/>
              <a:gd name="connsiteY1268" fmla="*/ 390818 h 414502"/>
              <a:gd name="connsiteX1269" fmla="*/ 239895 w 521838"/>
              <a:gd name="connsiteY1269" fmla="*/ 390531 h 414502"/>
              <a:gd name="connsiteX1270" fmla="*/ 238983 w 521838"/>
              <a:gd name="connsiteY1270" fmla="*/ 390531 h 414502"/>
              <a:gd name="connsiteX1271" fmla="*/ 238748 w 521838"/>
              <a:gd name="connsiteY1271" fmla="*/ 390531 h 414502"/>
              <a:gd name="connsiteX1272" fmla="*/ 239218 w 521838"/>
              <a:gd name="connsiteY1272" fmla="*/ 390270 h 414502"/>
              <a:gd name="connsiteX1273" fmla="*/ 239661 w 521838"/>
              <a:gd name="connsiteY1273" fmla="*/ 390009 h 414502"/>
              <a:gd name="connsiteX1274" fmla="*/ 239895 w 521838"/>
              <a:gd name="connsiteY1274" fmla="*/ 389748 h 414502"/>
              <a:gd name="connsiteX1275" fmla="*/ 239661 w 521838"/>
              <a:gd name="connsiteY1275" fmla="*/ 389201 h 414502"/>
              <a:gd name="connsiteX1276" fmla="*/ 238748 w 521838"/>
              <a:gd name="connsiteY1276" fmla="*/ 388418 h 414502"/>
              <a:gd name="connsiteX1277" fmla="*/ 238540 w 521838"/>
              <a:gd name="connsiteY1277" fmla="*/ 388131 h 414502"/>
              <a:gd name="connsiteX1278" fmla="*/ 238305 w 521838"/>
              <a:gd name="connsiteY1278" fmla="*/ 387870 h 414502"/>
              <a:gd name="connsiteX1279" fmla="*/ 238540 w 521838"/>
              <a:gd name="connsiteY1279" fmla="*/ 387348 h 414502"/>
              <a:gd name="connsiteX1280" fmla="*/ 238748 w 521838"/>
              <a:gd name="connsiteY1280" fmla="*/ 387348 h 414502"/>
              <a:gd name="connsiteX1281" fmla="*/ 239426 w 521838"/>
              <a:gd name="connsiteY1281" fmla="*/ 387061 h 414502"/>
              <a:gd name="connsiteX1282" fmla="*/ 239661 w 521838"/>
              <a:gd name="connsiteY1282" fmla="*/ 386801 h 414502"/>
              <a:gd name="connsiteX1283" fmla="*/ 239426 w 521838"/>
              <a:gd name="connsiteY1283" fmla="*/ 386540 h 414502"/>
              <a:gd name="connsiteX1284" fmla="*/ 239218 w 521838"/>
              <a:gd name="connsiteY1284" fmla="*/ 386279 h 414502"/>
              <a:gd name="connsiteX1285" fmla="*/ 239426 w 521838"/>
              <a:gd name="connsiteY1285" fmla="*/ 385992 h 414502"/>
              <a:gd name="connsiteX1286" fmla="*/ 239661 w 521838"/>
              <a:gd name="connsiteY1286" fmla="*/ 385992 h 414502"/>
              <a:gd name="connsiteX1287" fmla="*/ 239661 w 521838"/>
              <a:gd name="connsiteY1287" fmla="*/ 385731 h 414502"/>
              <a:gd name="connsiteX1288" fmla="*/ 239426 w 521838"/>
              <a:gd name="connsiteY1288" fmla="*/ 385470 h 414502"/>
              <a:gd name="connsiteX1289" fmla="*/ 239426 w 521838"/>
              <a:gd name="connsiteY1289" fmla="*/ 385209 h 414502"/>
              <a:gd name="connsiteX1290" fmla="*/ 239661 w 521838"/>
              <a:gd name="connsiteY1290" fmla="*/ 385209 h 414502"/>
              <a:gd name="connsiteX1291" fmla="*/ 239895 w 521838"/>
              <a:gd name="connsiteY1291" fmla="*/ 385209 h 414502"/>
              <a:gd name="connsiteX1292" fmla="*/ 240103 w 521838"/>
              <a:gd name="connsiteY1292" fmla="*/ 385209 h 414502"/>
              <a:gd name="connsiteX1293" fmla="*/ 240338 w 521838"/>
              <a:gd name="connsiteY1293" fmla="*/ 385209 h 414502"/>
              <a:gd name="connsiteX1294" fmla="*/ 240573 w 521838"/>
              <a:gd name="connsiteY1294" fmla="*/ 384949 h 414502"/>
              <a:gd name="connsiteX1295" fmla="*/ 240573 w 521838"/>
              <a:gd name="connsiteY1295" fmla="*/ 384662 h 414502"/>
              <a:gd name="connsiteX1296" fmla="*/ 240103 w 521838"/>
              <a:gd name="connsiteY1296" fmla="*/ 384401 h 414502"/>
              <a:gd name="connsiteX1297" fmla="*/ 239895 w 521838"/>
              <a:gd name="connsiteY1297" fmla="*/ 384401 h 414502"/>
              <a:gd name="connsiteX1298" fmla="*/ 240103 w 521838"/>
              <a:gd name="connsiteY1298" fmla="*/ 384140 h 414502"/>
              <a:gd name="connsiteX1299" fmla="*/ 240338 w 521838"/>
              <a:gd name="connsiteY1299" fmla="*/ 384140 h 414502"/>
              <a:gd name="connsiteX1300" fmla="*/ 240573 w 521838"/>
              <a:gd name="connsiteY1300" fmla="*/ 384140 h 414502"/>
              <a:gd name="connsiteX1301" fmla="*/ 240781 w 521838"/>
              <a:gd name="connsiteY1301" fmla="*/ 384401 h 414502"/>
              <a:gd name="connsiteX1302" fmla="*/ 241016 w 521838"/>
              <a:gd name="connsiteY1302" fmla="*/ 384401 h 414502"/>
              <a:gd name="connsiteX1303" fmla="*/ 241016 w 521838"/>
              <a:gd name="connsiteY1303" fmla="*/ 384140 h 414502"/>
              <a:gd name="connsiteX1304" fmla="*/ 241251 w 521838"/>
              <a:gd name="connsiteY1304" fmla="*/ 383879 h 414502"/>
              <a:gd name="connsiteX1305" fmla="*/ 241251 w 521838"/>
              <a:gd name="connsiteY1305" fmla="*/ 383592 h 414502"/>
              <a:gd name="connsiteX1306" fmla="*/ 241459 w 521838"/>
              <a:gd name="connsiteY1306" fmla="*/ 383592 h 414502"/>
              <a:gd name="connsiteX1307" fmla="*/ 241694 w 521838"/>
              <a:gd name="connsiteY1307" fmla="*/ 383879 h 414502"/>
              <a:gd name="connsiteX1308" fmla="*/ 241928 w 521838"/>
              <a:gd name="connsiteY1308" fmla="*/ 383879 h 414502"/>
              <a:gd name="connsiteX1309" fmla="*/ 241928 w 521838"/>
              <a:gd name="connsiteY1309" fmla="*/ 383592 h 414502"/>
              <a:gd name="connsiteX1310" fmla="*/ 241928 w 521838"/>
              <a:gd name="connsiteY1310" fmla="*/ 383331 h 414502"/>
              <a:gd name="connsiteX1311" fmla="*/ 241694 w 521838"/>
              <a:gd name="connsiteY1311" fmla="*/ 383331 h 414502"/>
              <a:gd name="connsiteX1312" fmla="*/ 241694 w 521838"/>
              <a:gd name="connsiteY1312" fmla="*/ 383070 h 414502"/>
              <a:gd name="connsiteX1313" fmla="*/ 241694 w 521838"/>
              <a:gd name="connsiteY1313" fmla="*/ 382809 h 414502"/>
              <a:gd name="connsiteX1314" fmla="*/ 241928 w 521838"/>
              <a:gd name="connsiteY1314" fmla="*/ 382523 h 414502"/>
              <a:gd name="connsiteX1315" fmla="*/ 242137 w 521838"/>
              <a:gd name="connsiteY1315" fmla="*/ 382523 h 414502"/>
              <a:gd name="connsiteX1316" fmla="*/ 242372 w 521838"/>
              <a:gd name="connsiteY1316" fmla="*/ 382262 h 414502"/>
              <a:gd name="connsiteX1317" fmla="*/ 242372 w 521838"/>
              <a:gd name="connsiteY1317" fmla="*/ 382001 h 414502"/>
              <a:gd name="connsiteX1318" fmla="*/ 242137 w 521838"/>
              <a:gd name="connsiteY1318" fmla="*/ 381192 h 414502"/>
              <a:gd name="connsiteX1319" fmla="*/ 242137 w 521838"/>
              <a:gd name="connsiteY1319" fmla="*/ 380931 h 414502"/>
              <a:gd name="connsiteX1320" fmla="*/ 242137 w 521838"/>
              <a:gd name="connsiteY1320" fmla="*/ 379862 h 414502"/>
              <a:gd name="connsiteX1321" fmla="*/ 241928 w 521838"/>
              <a:gd name="connsiteY1321" fmla="*/ 379601 h 414502"/>
              <a:gd name="connsiteX1322" fmla="*/ 241928 w 521838"/>
              <a:gd name="connsiteY1322" fmla="*/ 379340 h 414502"/>
              <a:gd name="connsiteX1323" fmla="*/ 241694 w 521838"/>
              <a:gd name="connsiteY1323" fmla="*/ 379340 h 414502"/>
              <a:gd name="connsiteX1324" fmla="*/ 241459 w 521838"/>
              <a:gd name="connsiteY1324" fmla="*/ 379601 h 414502"/>
              <a:gd name="connsiteX1325" fmla="*/ 241016 w 521838"/>
              <a:gd name="connsiteY1325" fmla="*/ 379601 h 414502"/>
              <a:gd name="connsiteX1326" fmla="*/ 241016 w 521838"/>
              <a:gd name="connsiteY1326" fmla="*/ 379340 h 414502"/>
              <a:gd name="connsiteX1327" fmla="*/ 241251 w 521838"/>
              <a:gd name="connsiteY1327" fmla="*/ 379053 h 414502"/>
              <a:gd name="connsiteX1328" fmla="*/ 241251 w 521838"/>
              <a:gd name="connsiteY1328" fmla="*/ 378792 h 414502"/>
              <a:gd name="connsiteX1329" fmla="*/ 241016 w 521838"/>
              <a:gd name="connsiteY1329" fmla="*/ 378271 h 414502"/>
              <a:gd name="connsiteX1330" fmla="*/ 241251 w 521838"/>
              <a:gd name="connsiteY1330" fmla="*/ 377201 h 414502"/>
              <a:gd name="connsiteX1331" fmla="*/ 241016 w 521838"/>
              <a:gd name="connsiteY1331" fmla="*/ 377201 h 414502"/>
              <a:gd name="connsiteX1332" fmla="*/ 240781 w 521838"/>
              <a:gd name="connsiteY1332" fmla="*/ 377462 h 414502"/>
              <a:gd name="connsiteX1333" fmla="*/ 240573 w 521838"/>
              <a:gd name="connsiteY1333" fmla="*/ 377462 h 414502"/>
              <a:gd name="connsiteX1334" fmla="*/ 240338 w 521838"/>
              <a:gd name="connsiteY1334" fmla="*/ 376940 h 414502"/>
              <a:gd name="connsiteX1335" fmla="*/ 240573 w 521838"/>
              <a:gd name="connsiteY1335" fmla="*/ 376653 h 414502"/>
              <a:gd name="connsiteX1336" fmla="*/ 241016 w 521838"/>
              <a:gd name="connsiteY1336" fmla="*/ 376132 h 414502"/>
              <a:gd name="connsiteX1337" fmla="*/ 241459 w 521838"/>
              <a:gd name="connsiteY1337" fmla="*/ 375871 h 414502"/>
              <a:gd name="connsiteX1338" fmla="*/ 241251 w 521838"/>
              <a:gd name="connsiteY1338" fmla="*/ 375062 h 414502"/>
              <a:gd name="connsiteX1339" fmla="*/ 240781 w 521838"/>
              <a:gd name="connsiteY1339" fmla="*/ 375323 h 414502"/>
              <a:gd name="connsiteX1340" fmla="*/ 240103 w 521838"/>
              <a:gd name="connsiteY1340" fmla="*/ 374253 h 414502"/>
              <a:gd name="connsiteX1341" fmla="*/ 239895 w 521838"/>
              <a:gd name="connsiteY1341" fmla="*/ 373992 h 414502"/>
              <a:gd name="connsiteX1342" fmla="*/ 239661 w 521838"/>
              <a:gd name="connsiteY1342" fmla="*/ 373992 h 414502"/>
              <a:gd name="connsiteX1343" fmla="*/ 239426 w 521838"/>
              <a:gd name="connsiteY1343" fmla="*/ 374253 h 414502"/>
              <a:gd name="connsiteX1344" fmla="*/ 239426 w 521838"/>
              <a:gd name="connsiteY1344" fmla="*/ 374514 h 414502"/>
              <a:gd name="connsiteX1345" fmla="*/ 239661 w 521838"/>
              <a:gd name="connsiteY1345" fmla="*/ 374801 h 414502"/>
              <a:gd name="connsiteX1346" fmla="*/ 239218 w 521838"/>
              <a:gd name="connsiteY1346" fmla="*/ 374801 h 414502"/>
              <a:gd name="connsiteX1347" fmla="*/ 238983 w 521838"/>
              <a:gd name="connsiteY1347" fmla="*/ 375062 h 414502"/>
              <a:gd name="connsiteX1348" fmla="*/ 238748 w 521838"/>
              <a:gd name="connsiteY1348" fmla="*/ 375323 h 414502"/>
              <a:gd name="connsiteX1349" fmla="*/ 238540 w 521838"/>
              <a:gd name="connsiteY1349" fmla="*/ 375323 h 414502"/>
              <a:gd name="connsiteX1350" fmla="*/ 238070 w 521838"/>
              <a:gd name="connsiteY1350" fmla="*/ 375323 h 414502"/>
              <a:gd name="connsiteX1351" fmla="*/ 237862 w 521838"/>
              <a:gd name="connsiteY1351" fmla="*/ 375062 h 414502"/>
              <a:gd name="connsiteX1352" fmla="*/ 238070 w 521838"/>
              <a:gd name="connsiteY1352" fmla="*/ 375062 h 414502"/>
              <a:gd name="connsiteX1353" fmla="*/ 238305 w 521838"/>
              <a:gd name="connsiteY1353" fmla="*/ 375062 h 414502"/>
              <a:gd name="connsiteX1354" fmla="*/ 238540 w 521838"/>
              <a:gd name="connsiteY1354" fmla="*/ 374801 h 414502"/>
              <a:gd name="connsiteX1355" fmla="*/ 238540 w 521838"/>
              <a:gd name="connsiteY1355" fmla="*/ 374514 h 414502"/>
              <a:gd name="connsiteX1356" fmla="*/ 238540 w 521838"/>
              <a:gd name="connsiteY1356" fmla="*/ 374253 h 414502"/>
              <a:gd name="connsiteX1357" fmla="*/ 238540 w 521838"/>
              <a:gd name="connsiteY1357" fmla="*/ 373992 h 414502"/>
              <a:gd name="connsiteX1358" fmla="*/ 238070 w 521838"/>
              <a:gd name="connsiteY1358" fmla="*/ 374253 h 414502"/>
              <a:gd name="connsiteX1359" fmla="*/ 237862 w 521838"/>
              <a:gd name="connsiteY1359" fmla="*/ 373992 h 414502"/>
              <a:gd name="connsiteX1360" fmla="*/ 237862 w 521838"/>
              <a:gd name="connsiteY1360" fmla="*/ 373732 h 414502"/>
              <a:gd name="connsiteX1361" fmla="*/ 237862 w 521838"/>
              <a:gd name="connsiteY1361" fmla="*/ 373445 h 414502"/>
              <a:gd name="connsiteX1362" fmla="*/ 236949 w 521838"/>
              <a:gd name="connsiteY1362" fmla="*/ 372662 h 414502"/>
              <a:gd name="connsiteX1363" fmla="*/ 236741 w 521838"/>
              <a:gd name="connsiteY1363" fmla="*/ 372375 h 414502"/>
              <a:gd name="connsiteX1364" fmla="*/ 236949 w 521838"/>
              <a:gd name="connsiteY1364" fmla="*/ 372375 h 414502"/>
              <a:gd name="connsiteX1365" fmla="*/ 236949 w 521838"/>
              <a:gd name="connsiteY1365" fmla="*/ 372114 h 414502"/>
              <a:gd name="connsiteX1366" fmla="*/ 236949 w 521838"/>
              <a:gd name="connsiteY1366" fmla="*/ 371854 h 414502"/>
              <a:gd name="connsiteX1367" fmla="*/ 236949 w 521838"/>
              <a:gd name="connsiteY1367" fmla="*/ 371593 h 414502"/>
              <a:gd name="connsiteX1368" fmla="*/ 236507 w 521838"/>
              <a:gd name="connsiteY1368" fmla="*/ 371306 h 414502"/>
              <a:gd name="connsiteX1369" fmla="*/ 235829 w 521838"/>
              <a:gd name="connsiteY1369" fmla="*/ 370236 h 414502"/>
              <a:gd name="connsiteX1370" fmla="*/ 236063 w 521838"/>
              <a:gd name="connsiteY1370" fmla="*/ 369714 h 414502"/>
              <a:gd name="connsiteX1371" fmla="*/ 236063 w 521838"/>
              <a:gd name="connsiteY1371" fmla="*/ 368645 h 414502"/>
              <a:gd name="connsiteX1372" fmla="*/ 235829 w 521838"/>
              <a:gd name="connsiteY1372" fmla="*/ 368123 h 414502"/>
              <a:gd name="connsiteX1373" fmla="*/ 234708 w 521838"/>
              <a:gd name="connsiteY1373" fmla="*/ 366767 h 414502"/>
              <a:gd name="connsiteX1374" fmla="*/ 234238 w 521838"/>
              <a:gd name="connsiteY1374" fmla="*/ 366245 h 414502"/>
              <a:gd name="connsiteX1375" fmla="*/ 233795 w 521838"/>
              <a:gd name="connsiteY1375" fmla="*/ 365697 h 414502"/>
              <a:gd name="connsiteX1376" fmla="*/ 233118 w 521838"/>
              <a:gd name="connsiteY1376" fmla="*/ 364628 h 414502"/>
              <a:gd name="connsiteX1377" fmla="*/ 232675 w 521838"/>
              <a:gd name="connsiteY1377" fmla="*/ 363037 h 414502"/>
              <a:gd name="connsiteX1378" fmla="*/ 232883 w 521838"/>
              <a:gd name="connsiteY1378" fmla="*/ 362776 h 414502"/>
              <a:gd name="connsiteX1379" fmla="*/ 233118 w 521838"/>
              <a:gd name="connsiteY1379" fmla="*/ 362776 h 414502"/>
              <a:gd name="connsiteX1380" fmla="*/ 233352 w 521838"/>
              <a:gd name="connsiteY1380" fmla="*/ 362489 h 414502"/>
              <a:gd name="connsiteX1381" fmla="*/ 233795 w 521838"/>
              <a:gd name="connsiteY1381" fmla="*/ 362228 h 414502"/>
              <a:gd name="connsiteX1382" fmla="*/ 233795 w 521838"/>
              <a:gd name="connsiteY1382" fmla="*/ 361967 h 414502"/>
              <a:gd name="connsiteX1383" fmla="*/ 233561 w 521838"/>
              <a:gd name="connsiteY1383" fmla="*/ 361706 h 414502"/>
              <a:gd name="connsiteX1384" fmla="*/ 233352 w 521838"/>
              <a:gd name="connsiteY1384" fmla="*/ 361706 h 414502"/>
              <a:gd name="connsiteX1385" fmla="*/ 233118 w 521838"/>
              <a:gd name="connsiteY1385" fmla="*/ 361706 h 414502"/>
              <a:gd name="connsiteX1386" fmla="*/ 232883 w 521838"/>
              <a:gd name="connsiteY1386" fmla="*/ 361706 h 414502"/>
              <a:gd name="connsiteX1387" fmla="*/ 233118 w 521838"/>
              <a:gd name="connsiteY1387" fmla="*/ 360897 h 414502"/>
              <a:gd name="connsiteX1388" fmla="*/ 233352 w 521838"/>
              <a:gd name="connsiteY1388" fmla="*/ 360897 h 414502"/>
              <a:gd name="connsiteX1389" fmla="*/ 233561 w 521838"/>
              <a:gd name="connsiteY1389" fmla="*/ 361158 h 414502"/>
              <a:gd name="connsiteX1390" fmla="*/ 233795 w 521838"/>
              <a:gd name="connsiteY1390" fmla="*/ 361419 h 414502"/>
              <a:gd name="connsiteX1391" fmla="*/ 234030 w 521838"/>
              <a:gd name="connsiteY1391" fmla="*/ 360897 h 414502"/>
              <a:gd name="connsiteX1392" fmla="*/ 234030 w 521838"/>
              <a:gd name="connsiteY1392" fmla="*/ 360637 h 414502"/>
              <a:gd name="connsiteX1393" fmla="*/ 234238 w 521838"/>
              <a:gd name="connsiteY1393" fmla="*/ 360897 h 414502"/>
              <a:gd name="connsiteX1394" fmla="*/ 234473 w 521838"/>
              <a:gd name="connsiteY1394" fmla="*/ 360897 h 414502"/>
              <a:gd name="connsiteX1395" fmla="*/ 234473 w 521838"/>
              <a:gd name="connsiteY1395" fmla="*/ 360637 h 414502"/>
              <a:gd name="connsiteX1396" fmla="*/ 234473 w 521838"/>
              <a:gd name="connsiteY1396" fmla="*/ 360350 h 414502"/>
              <a:gd name="connsiteX1397" fmla="*/ 234238 w 521838"/>
              <a:gd name="connsiteY1397" fmla="*/ 360350 h 414502"/>
              <a:gd name="connsiteX1398" fmla="*/ 234473 w 521838"/>
              <a:gd name="connsiteY1398" fmla="*/ 360089 h 414502"/>
              <a:gd name="connsiteX1399" fmla="*/ 234916 w 521838"/>
              <a:gd name="connsiteY1399" fmla="*/ 359828 h 414502"/>
              <a:gd name="connsiteX1400" fmla="*/ 235151 w 521838"/>
              <a:gd name="connsiteY1400" fmla="*/ 359567 h 414502"/>
              <a:gd name="connsiteX1401" fmla="*/ 234916 w 521838"/>
              <a:gd name="connsiteY1401" fmla="*/ 359280 h 414502"/>
              <a:gd name="connsiteX1402" fmla="*/ 234473 w 521838"/>
              <a:gd name="connsiteY1402" fmla="*/ 359280 h 414502"/>
              <a:gd name="connsiteX1403" fmla="*/ 234238 w 521838"/>
              <a:gd name="connsiteY1403" fmla="*/ 359280 h 414502"/>
              <a:gd name="connsiteX1404" fmla="*/ 233561 w 521838"/>
              <a:gd name="connsiteY1404" fmla="*/ 359019 h 414502"/>
              <a:gd name="connsiteX1405" fmla="*/ 232231 w 521838"/>
              <a:gd name="connsiteY1405" fmla="*/ 357689 h 414502"/>
              <a:gd name="connsiteX1406" fmla="*/ 230641 w 521838"/>
              <a:gd name="connsiteY1406" fmla="*/ 355550 h 414502"/>
              <a:gd name="connsiteX1407" fmla="*/ 229964 w 521838"/>
              <a:gd name="connsiteY1407" fmla="*/ 355002 h 414502"/>
              <a:gd name="connsiteX1408" fmla="*/ 229521 w 521838"/>
              <a:gd name="connsiteY1408" fmla="*/ 353933 h 414502"/>
              <a:gd name="connsiteX1409" fmla="*/ 229521 w 521838"/>
              <a:gd name="connsiteY1409" fmla="*/ 353672 h 414502"/>
              <a:gd name="connsiteX1410" fmla="*/ 229521 w 521838"/>
              <a:gd name="connsiteY1410" fmla="*/ 353411 h 414502"/>
              <a:gd name="connsiteX1411" fmla="*/ 229729 w 521838"/>
              <a:gd name="connsiteY1411" fmla="*/ 353411 h 414502"/>
              <a:gd name="connsiteX1412" fmla="*/ 229964 w 521838"/>
              <a:gd name="connsiteY1412" fmla="*/ 353124 h 414502"/>
              <a:gd name="connsiteX1413" fmla="*/ 229964 w 521838"/>
              <a:gd name="connsiteY1413" fmla="*/ 352863 h 414502"/>
              <a:gd name="connsiteX1414" fmla="*/ 229729 w 521838"/>
              <a:gd name="connsiteY1414" fmla="*/ 352602 h 414502"/>
              <a:gd name="connsiteX1415" fmla="*/ 228843 w 521838"/>
              <a:gd name="connsiteY1415" fmla="*/ 352602 h 414502"/>
              <a:gd name="connsiteX1416" fmla="*/ 228373 w 521838"/>
              <a:gd name="connsiteY1416" fmla="*/ 352602 h 414502"/>
              <a:gd name="connsiteX1417" fmla="*/ 228165 w 521838"/>
              <a:gd name="connsiteY1417" fmla="*/ 352602 h 414502"/>
              <a:gd name="connsiteX1418" fmla="*/ 227930 w 521838"/>
              <a:gd name="connsiteY1418" fmla="*/ 352602 h 414502"/>
              <a:gd name="connsiteX1419" fmla="*/ 226810 w 521838"/>
              <a:gd name="connsiteY1419" fmla="*/ 351533 h 414502"/>
              <a:gd name="connsiteX1420" fmla="*/ 226575 w 521838"/>
              <a:gd name="connsiteY1420" fmla="*/ 351272 h 414502"/>
              <a:gd name="connsiteX1421" fmla="*/ 226366 w 521838"/>
              <a:gd name="connsiteY1421" fmla="*/ 351272 h 414502"/>
              <a:gd name="connsiteX1422" fmla="*/ 225897 w 521838"/>
              <a:gd name="connsiteY1422" fmla="*/ 350985 h 414502"/>
              <a:gd name="connsiteX1423" fmla="*/ 225688 w 521838"/>
              <a:gd name="connsiteY1423" fmla="*/ 350724 h 414502"/>
              <a:gd name="connsiteX1424" fmla="*/ 225454 w 521838"/>
              <a:gd name="connsiteY1424" fmla="*/ 350463 h 414502"/>
              <a:gd name="connsiteX1425" fmla="*/ 225219 w 521838"/>
              <a:gd name="connsiteY1425" fmla="*/ 350202 h 414502"/>
              <a:gd name="connsiteX1426" fmla="*/ 225010 w 521838"/>
              <a:gd name="connsiteY1426" fmla="*/ 350202 h 414502"/>
              <a:gd name="connsiteX1427" fmla="*/ 225010 w 521838"/>
              <a:gd name="connsiteY1427" fmla="*/ 349915 h 414502"/>
              <a:gd name="connsiteX1428" fmla="*/ 225454 w 521838"/>
              <a:gd name="connsiteY1428" fmla="*/ 349915 h 414502"/>
              <a:gd name="connsiteX1429" fmla="*/ 225454 w 521838"/>
              <a:gd name="connsiteY1429" fmla="*/ 349655 h 414502"/>
              <a:gd name="connsiteX1430" fmla="*/ 225454 w 521838"/>
              <a:gd name="connsiteY1430" fmla="*/ 349107 h 414502"/>
              <a:gd name="connsiteX1431" fmla="*/ 225454 w 521838"/>
              <a:gd name="connsiteY1431" fmla="*/ 348846 h 414502"/>
              <a:gd name="connsiteX1432" fmla="*/ 225010 w 521838"/>
              <a:gd name="connsiteY1432" fmla="*/ 348846 h 414502"/>
              <a:gd name="connsiteX1433" fmla="*/ 225010 w 521838"/>
              <a:gd name="connsiteY1433" fmla="*/ 348585 h 414502"/>
              <a:gd name="connsiteX1434" fmla="*/ 224776 w 521838"/>
              <a:gd name="connsiteY1434" fmla="*/ 348324 h 414502"/>
              <a:gd name="connsiteX1435" fmla="*/ 225010 w 521838"/>
              <a:gd name="connsiteY1435" fmla="*/ 348324 h 414502"/>
              <a:gd name="connsiteX1436" fmla="*/ 225219 w 521838"/>
              <a:gd name="connsiteY1436" fmla="*/ 348037 h 414502"/>
              <a:gd name="connsiteX1437" fmla="*/ 225010 w 521838"/>
              <a:gd name="connsiteY1437" fmla="*/ 347776 h 414502"/>
              <a:gd name="connsiteX1438" fmla="*/ 224776 w 521838"/>
              <a:gd name="connsiteY1438" fmla="*/ 347515 h 414502"/>
              <a:gd name="connsiteX1439" fmla="*/ 224541 w 521838"/>
              <a:gd name="connsiteY1439" fmla="*/ 347515 h 414502"/>
              <a:gd name="connsiteX1440" fmla="*/ 224541 w 521838"/>
              <a:gd name="connsiteY1440" fmla="*/ 347776 h 414502"/>
              <a:gd name="connsiteX1441" fmla="*/ 224541 w 521838"/>
              <a:gd name="connsiteY1441" fmla="*/ 348037 h 414502"/>
              <a:gd name="connsiteX1442" fmla="*/ 224333 w 521838"/>
              <a:gd name="connsiteY1442" fmla="*/ 348324 h 414502"/>
              <a:gd name="connsiteX1443" fmla="*/ 224099 w 521838"/>
              <a:gd name="connsiteY1443" fmla="*/ 348324 h 414502"/>
              <a:gd name="connsiteX1444" fmla="*/ 223864 w 521838"/>
              <a:gd name="connsiteY1444" fmla="*/ 348037 h 414502"/>
              <a:gd name="connsiteX1445" fmla="*/ 224099 w 521838"/>
              <a:gd name="connsiteY1445" fmla="*/ 347515 h 414502"/>
              <a:gd name="connsiteX1446" fmla="*/ 224099 w 521838"/>
              <a:gd name="connsiteY1446" fmla="*/ 347255 h 414502"/>
              <a:gd name="connsiteX1447" fmla="*/ 223864 w 521838"/>
              <a:gd name="connsiteY1447" fmla="*/ 346968 h 414502"/>
              <a:gd name="connsiteX1448" fmla="*/ 223864 w 521838"/>
              <a:gd name="connsiteY1448" fmla="*/ 346707 h 414502"/>
              <a:gd name="connsiteX1449" fmla="*/ 223656 w 521838"/>
              <a:gd name="connsiteY1449" fmla="*/ 346707 h 414502"/>
              <a:gd name="connsiteX1450" fmla="*/ 223656 w 521838"/>
              <a:gd name="connsiteY1450" fmla="*/ 346968 h 414502"/>
              <a:gd name="connsiteX1451" fmla="*/ 223656 w 521838"/>
              <a:gd name="connsiteY1451" fmla="*/ 347255 h 414502"/>
              <a:gd name="connsiteX1452" fmla="*/ 223864 w 521838"/>
              <a:gd name="connsiteY1452" fmla="*/ 347515 h 414502"/>
              <a:gd name="connsiteX1453" fmla="*/ 223656 w 521838"/>
              <a:gd name="connsiteY1453" fmla="*/ 347515 h 414502"/>
              <a:gd name="connsiteX1454" fmla="*/ 223656 w 521838"/>
              <a:gd name="connsiteY1454" fmla="*/ 347776 h 414502"/>
              <a:gd name="connsiteX1455" fmla="*/ 223421 w 521838"/>
              <a:gd name="connsiteY1455" fmla="*/ 348037 h 414502"/>
              <a:gd name="connsiteX1456" fmla="*/ 223186 w 521838"/>
              <a:gd name="connsiteY1456" fmla="*/ 348037 h 414502"/>
              <a:gd name="connsiteX1457" fmla="*/ 222978 w 521838"/>
              <a:gd name="connsiteY1457" fmla="*/ 347776 h 414502"/>
              <a:gd name="connsiteX1458" fmla="*/ 223186 w 521838"/>
              <a:gd name="connsiteY1458" fmla="*/ 347255 h 414502"/>
              <a:gd name="connsiteX1459" fmla="*/ 223421 w 521838"/>
              <a:gd name="connsiteY1459" fmla="*/ 346968 h 414502"/>
              <a:gd name="connsiteX1460" fmla="*/ 223186 w 521838"/>
              <a:gd name="connsiteY1460" fmla="*/ 346707 h 414502"/>
              <a:gd name="connsiteX1461" fmla="*/ 222978 w 521838"/>
              <a:gd name="connsiteY1461" fmla="*/ 346707 h 414502"/>
              <a:gd name="connsiteX1462" fmla="*/ 222743 w 521838"/>
              <a:gd name="connsiteY1462" fmla="*/ 346707 h 414502"/>
              <a:gd name="connsiteX1463" fmla="*/ 221856 w 521838"/>
              <a:gd name="connsiteY1463" fmla="*/ 346968 h 414502"/>
              <a:gd name="connsiteX1464" fmla="*/ 220501 w 521838"/>
              <a:gd name="connsiteY1464" fmla="*/ 347255 h 414502"/>
              <a:gd name="connsiteX1465" fmla="*/ 219823 w 521838"/>
              <a:gd name="connsiteY1465" fmla="*/ 346968 h 414502"/>
              <a:gd name="connsiteX1466" fmla="*/ 216878 w 521838"/>
              <a:gd name="connsiteY1466" fmla="*/ 345637 h 414502"/>
              <a:gd name="connsiteX1467" fmla="*/ 216435 w 521838"/>
              <a:gd name="connsiteY1467" fmla="*/ 345376 h 414502"/>
              <a:gd name="connsiteX1468" fmla="*/ 217113 w 521838"/>
              <a:gd name="connsiteY1468" fmla="*/ 344829 h 414502"/>
              <a:gd name="connsiteX1469" fmla="*/ 216669 w 521838"/>
              <a:gd name="connsiteY1469" fmla="*/ 344307 h 414502"/>
              <a:gd name="connsiteX1470" fmla="*/ 216435 w 521838"/>
              <a:gd name="connsiteY1470" fmla="*/ 344307 h 414502"/>
              <a:gd name="connsiteX1471" fmla="*/ 215991 w 521838"/>
              <a:gd name="connsiteY1471" fmla="*/ 344829 h 414502"/>
              <a:gd name="connsiteX1472" fmla="*/ 215757 w 521838"/>
              <a:gd name="connsiteY1472" fmla="*/ 345090 h 414502"/>
              <a:gd name="connsiteX1473" fmla="*/ 215522 w 521838"/>
              <a:gd name="connsiteY1473" fmla="*/ 344829 h 414502"/>
              <a:gd name="connsiteX1474" fmla="*/ 215757 w 521838"/>
              <a:gd name="connsiteY1474" fmla="*/ 344568 h 414502"/>
              <a:gd name="connsiteX1475" fmla="*/ 215991 w 521838"/>
              <a:gd name="connsiteY1475" fmla="*/ 344307 h 414502"/>
              <a:gd name="connsiteX1476" fmla="*/ 215991 w 521838"/>
              <a:gd name="connsiteY1476" fmla="*/ 344020 h 414502"/>
              <a:gd name="connsiteX1477" fmla="*/ 215757 w 521838"/>
              <a:gd name="connsiteY1477" fmla="*/ 344020 h 414502"/>
              <a:gd name="connsiteX1478" fmla="*/ 215314 w 521838"/>
              <a:gd name="connsiteY1478" fmla="*/ 344020 h 414502"/>
              <a:gd name="connsiteX1479" fmla="*/ 215314 w 521838"/>
              <a:gd name="connsiteY1479" fmla="*/ 343759 h 414502"/>
              <a:gd name="connsiteX1480" fmla="*/ 215314 w 521838"/>
              <a:gd name="connsiteY1480" fmla="*/ 343238 h 414502"/>
              <a:gd name="connsiteX1481" fmla="*/ 215314 w 521838"/>
              <a:gd name="connsiteY1481" fmla="*/ 342950 h 414502"/>
              <a:gd name="connsiteX1482" fmla="*/ 215079 w 521838"/>
              <a:gd name="connsiteY1482" fmla="*/ 342950 h 414502"/>
              <a:gd name="connsiteX1483" fmla="*/ 214845 w 521838"/>
              <a:gd name="connsiteY1483" fmla="*/ 342950 h 414502"/>
              <a:gd name="connsiteX1484" fmla="*/ 214636 w 521838"/>
              <a:gd name="connsiteY1484" fmla="*/ 343238 h 414502"/>
              <a:gd name="connsiteX1485" fmla="*/ 214167 w 521838"/>
              <a:gd name="connsiteY1485" fmla="*/ 343498 h 414502"/>
              <a:gd name="connsiteX1486" fmla="*/ 213958 w 521838"/>
              <a:gd name="connsiteY1486" fmla="*/ 343238 h 414502"/>
              <a:gd name="connsiteX1487" fmla="*/ 213046 w 521838"/>
              <a:gd name="connsiteY1487" fmla="*/ 342429 h 414502"/>
              <a:gd name="connsiteX1488" fmla="*/ 212603 w 521838"/>
              <a:gd name="connsiteY1488" fmla="*/ 341620 h 414502"/>
              <a:gd name="connsiteX1489" fmla="*/ 212368 w 521838"/>
              <a:gd name="connsiteY1489" fmla="*/ 341359 h 414502"/>
              <a:gd name="connsiteX1490" fmla="*/ 211482 w 521838"/>
              <a:gd name="connsiteY1490" fmla="*/ 340551 h 414502"/>
              <a:gd name="connsiteX1491" fmla="*/ 210804 w 521838"/>
              <a:gd name="connsiteY1491" fmla="*/ 339481 h 414502"/>
              <a:gd name="connsiteX1492" fmla="*/ 210126 w 521838"/>
              <a:gd name="connsiteY1492" fmla="*/ 338411 h 414502"/>
              <a:gd name="connsiteX1493" fmla="*/ 209892 w 521838"/>
              <a:gd name="connsiteY1493" fmla="*/ 338125 h 414502"/>
              <a:gd name="connsiteX1494" fmla="*/ 209892 w 521838"/>
              <a:gd name="connsiteY1494" fmla="*/ 337603 h 414502"/>
              <a:gd name="connsiteX1495" fmla="*/ 210126 w 521838"/>
              <a:gd name="connsiteY1495" fmla="*/ 337342 h 414502"/>
              <a:gd name="connsiteX1496" fmla="*/ 210335 w 521838"/>
              <a:gd name="connsiteY1496" fmla="*/ 337055 h 414502"/>
              <a:gd name="connsiteX1497" fmla="*/ 210570 w 521838"/>
              <a:gd name="connsiteY1497" fmla="*/ 337055 h 414502"/>
              <a:gd name="connsiteX1498" fmla="*/ 210804 w 521838"/>
              <a:gd name="connsiteY1498" fmla="*/ 337603 h 414502"/>
              <a:gd name="connsiteX1499" fmla="*/ 210804 w 521838"/>
              <a:gd name="connsiteY1499" fmla="*/ 337864 h 414502"/>
              <a:gd name="connsiteX1500" fmla="*/ 211013 w 521838"/>
              <a:gd name="connsiteY1500" fmla="*/ 337864 h 414502"/>
              <a:gd name="connsiteX1501" fmla="*/ 211248 w 521838"/>
              <a:gd name="connsiteY1501" fmla="*/ 337864 h 414502"/>
              <a:gd name="connsiteX1502" fmla="*/ 211691 w 521838"/>
              <a:gd name="connsiteY1502" fmla="*/ 337342 h 414502"/>
              <a:gd name="connsiteX1503" fmla="*/ 211691 w 521838"/>
              <a:gd name="connsiteY1503" fmla="*/ 337055 h 414502"/>
              <a:gd name="connsiteX1504" fmla="*/ 211482 w 521838"/>
              <a:gd name="connsiteY1504" fmla="*/ 337055 h 414502"/>
              <a:gd name="connsiteX1505" fmla="*/ 210804 w 521838"/>
              <a:gd name="connsiteY1505" fmla="*/ 336794 h 414502"/>
              <a:gd name="connsiteX1506" fmla="*/ 210570 w 521838"/>
              <a:gd name="connsiteY1506" fmla="*/ 336533 h 414502"/>
              <a:gd name="connsiteX1507" fmla="*/ 211013 w 521838"/>
              <a:gd name="connsiteY1507" fmla="*/ 336533 h 414502"/>
              <a:gd name="connsiteX1508" fmla="*/ 211482 w 521838"/>
              <a:gd name="connsiteY1508" fmla="*/ 336533 h 414502"/>
              <a:gd name="connsiteX1509" fmla="*/ 211691 w 521838"/>
              <a:gd name="connsiteY1509" fmla="*/ 336273 h 414502"/>
              <a:gd name="connsiteX1510" fmla="*/ 212603 w 521838"/>
              <a:gd name="connsiteY1510" fmla="*/ 335464 h 414502"/>
              <a:gd name="connsiteX1511" fmla="*/ 212837 w 521838"/>
              <a:gd name="connsiteY1511" fmla="*/ 335177 h 414502"/>
              <a:gd name="connsiteX1512" fmla="*/ 212603 w 521838"/>
              <a:gd name="connsiteY1512" fmla="*/ 335177 h 414502"/>
              <a:gd name="connsiteX1513" fmla="*/ 212160 w 521838"/>
              <a:gd name="connsiteY1513" fmla="*/ 334655 h 414502"/>
              <a:gd name="connsiteX1514" fmla="*/ 211482 w 521838"/>
              <a:gd name="connsiteY1514" fmla="*/ 334655 h 414502"/>
              <a:gd name="connsiteX1515" fmla="*/ 211248 w 521838"/>
              <a:gd name="connsiteY1515" fmla="*/ 334108 h 414502"/>
              <a:gd name="connsiteX1516" fmla="*/ 211248 w 521838"/>
              <a:gd name="connsiteY1516" fmla="*/ 333846 h 414502"/>
              <a:gd name="connsiteX1517" fmla="*/ 211482 w 521838"/>
              <a:gd name="connsiteY1517" fmla="*/ 333846 h 414502"/>
              <a:gd name="connsiteX1518" fmla="*/ 211691 w 521838"/>
              <a:gd name="connsiteY1518" fmla="*/ 334394 h 414502"/>
              <a:gd name="connsiteX1519" fmla="*/ 211925 w 521838"/>
              <a:gd name="connsiteY1519" fmla="*/ 334394 h 414502"/>
              <a:gd name="connsiteX1520" fmla="*/ 212160 w 521838"/>
              <a:gd name="connsiteY1520" fmla="*/ 334108 h 414502"/>
              <a:gd name="connsiteX1521" fmla="*/ 212160 w 521838"/>
              <a:gd name="connsiteY1521" fmla="*/ 333846 h 414502"/>
              <a:gd name="connsiteX1522" fmla="*/ 211925 w 521838"/>
              <a:gd name="connsiteY1522" fmla="*/ 333586 h 414502"/>
              <a:gd name="connsiteX1523" fmla="*/ 211482 w 521838"/>
              <a:gd name="connsiteY1523" fmla="*/ 333325 h 414502"/>
              <a:gd name="connsiteX1524" fmla="*/ 211925 w 521838"/>
              <a:gd name="connsiteY1524" fmla="*/ 331968 h 414502"/>
              <a:gd name="connsiteX1525" fmla="*/ 211925 w 521838"/>
              <a:gd name="connsiteY1525" fmla="*/ 331708 h 414502"/>
              <a:gd name="connsiteX1526" fmla="*/ 211013 w 521838"/>
              <a:gd name="connsiteY1526" fmla="*/ 329829 h 414502"/>
              <a:gd name="connsiteX1527" fmla="*/ 211013 w 521838"/>
              <a:gd name="connsiteY1527" fmla="*/ 329568 h 414502"/>
              <a:gd name="connsiteX1528" fmla="*/ 210804 w 521838"/>
              <a:gd name="connsiteY1528" fmla="*/ 329568 h 414502"/>
              <a:gd name="connsiteX1529" fmla="*/ 210804 w 521838"/>
              <a:gd name="connsiteY1529" fmla="*/ 329829 h 414502"/>
              <a:gd name="connsiteX1530" fmla="*/ 210804 w 521838"/>
              <a:gd name="connsiteY1530" fmla="*/ 330090 h 414502"/>
              <a:gd name="connsiteX1531" fmla="*/ 210570 w 521838"/>
              <a:gd name="connsiteY1531" fmla="*/ 330090 h 414502"/>
              <a:gd name="connsiteX1532" fmla="*/ 210570 w 521838"/>
              <a:gd name="connsiteY1532" fmla="*/ 329829 h 414502"/>
              <a:gd name="connsiteX1533" fmla="*/ 210335 w 521838"/>
              <a:gd name="connsiteY1533" fmla="*/ 329568 h 414502"/>
              <a:gd name="connsiteX1534" fmla="*/ 209892 w 521838"/>
              <a:gd name="connsiteY1534" fmla="*/ 329568 h 414502"/>
              <a:gd name="connsiteX1535" fmla="*/ 209214 w 521838"/>
              <a:gd name="connsiteY1535" fmla="*/ 329021 h 414502"/>
              <a:gd name="connsiteX1536" fmla="*/ 208979 w 521838"/>
              <a:gd name="connsiteY1536" fmla="*/ 328760 h 414502"/>
              <a:gd name="connsiteX1537" fmla="*/ 209657 w 521838"/>
              <a:gd name="connsiteY1537" fmla="*/ 327403 h 414502"/>
              <a:gd name="connsiteX1538" fmla="*/ 209892 w 521838"/>
              <a:gd name="connsiteY1538" fmla="*/ 327403 h 414502"/>
              <a:gd name="connsiteX1539" fmla="*/ 210126 w 521838"/>
              <a:gd name="connsiteY1539" fmla="*/ 327403 h 414502"/>
              <a:gd name="connsiteX1540" fmla="*/ 210335 w 521838"/>
              <a:gd name="connsiteY1540" fmla="*/ 327403 h 414502"/>
              <a:gd name="connsiteX1541" fmla="*/ 210335 w 521838"/>
              <a:gd name="connsiteY1541" fmla="*/ 327143 h 414502"/>
              <a:gd name="connsiteX1542" fmla="*/ 209892 w 521838"/>
              <a:gd name="connsiteY1542" fmla="*/ 326621 h 414502"/>
              <a:gd name="connsiteX1543" fmla="*/ 209657 w 521838"/>
              <a:gd name="connsiteY1543" fmla="*/ 326621 h 414502"/>
              <a:gd name="connsiteX1544" fmla="*/ 209657 w 521838"/>
              <a:gd name="connsiteY1544" fmla="*/ 326334 h 414502"/>
              <a:gd name="connsiteX1545" fmla="*/ 209892 w 521838"/>
              <a:gd name="connsiteY1545" fmla="*/ 326334 h 414502"/>
              <a:gd name="connsiteX1546" fmla="*/ 210335 w 521838"/>
              <a:gd name="connsiteY1546" fmla="*/ 326334 h 414502"/>
              <a:gd name="connsiteX1547" fmla="*/ 210804 w 521838"/>
              <a:gd name="connsiteY1547" fmla="*/ 326334 h 414502"/>
              <a:gd name="connsiteX1548" fmla="*/ 211013 w 521838"/>
              <a:gd name="connsiteY1548" fmla="*/ 326073 h 414502"/>
              <a:gd name="connsiteX1549" fmla="*/ 210804 w 521838"/>
              <a:gd name="connsiteY1549" fmla="*/ 326073 h 414502"/>
              <a:gd name="connsiteX1550" fmla="*/ 210570 w 521838"/>
              <a:gd name="connsiteY1550" fmla="*/ 326073 h 414502"/>
              <a:gd name="connsiteX1551" fmla="*/ 210335 w 521838"/>
              <a:gd name="connsiteY1551" fmla="*/ 325812 h 414502"/>
              <a:gd name="connsiteX1552" fmla="*/ 210126 w 521838"/>
              <a:gd name="connsiteY1552" fmla="*/ 325812 h 414502"/>
              <a:gd name="connsiteX1553" fmla="*/ 210126 w 521838"/>
              <a:gd name="connsiteY1553" fmla="*/ 325525 h 414502"/>
              <a:gd name="connsiteX1554" fmla="*/ 210126 w 521838"/>
              <a:gd name="connsiteY1554" fmla="*/ 325264 h 414502"/>
              <a:gd name="connsiteX1555" fmla="*/ 209892 w 521838"/>
              <a:gd name="connsiteY1555" fmla="*/ 325003 h 414502"/>
              <a:gd name="connsiteX1556" fmla="*/ 210126 w 521838"/>
              <a:gd name="connsiteY1556" fmla="*/ 324743 h 414502"/>
              <a:gd name="connsiteX1557" fmla="*/ 210335 w 521838"/>
              <a:gd name="connsiteY1557" fmla="*/ 325003 h 414502"/>
              <a:gd name="connsiteX1558" fmla="*/ 210570 w 521838"/>
              <a:gd name="connsiteY1558" fmla="*/ 325003 h 414502"/>
              <a:gd name="connsiteX1559" fmla="*/ 210804 w 521838"/>
              <a:gd name="connsiteY1559" fmla="*/ 324743 h 414502"/>
              <a:gd name="connsiteX1560" fmla="*/ 210570 w 521838"/>
              <a:gd name="connsiteY1560" fmla="*/ 324456 h 414502"/>
              <a:gd name="connsiteX1561" fmla="*/ 210570 w 521838"/>
              <a:gd name="connsiteY1561" fmla="*/ 324195 h 414502"/>
              <a:gd name="connsiteX1562" fmla="*/ 210570 w 521838"/>
              <a:gd name="connsiteY1562" fmla="*/ 323934 h 414502"/>
              <a:gd name="connsiteX1563" fmla="*/ 210804 w 521838"/>
              <a:gd name="connsiteY1563" fmla="*/ 323934 h 414502"/>
              <a:gd name="connsiteX1564" fmla="*/ 211013 w 521838"/>
              <a:gd name="connsiteY1564" fmla="*/ 323934 h 414502"/>
              <a:gd name="connsiteX1565" fmla="*/ 211248 w 521838"/>
              <a:gd name="connsiteY1565" fmla="*/ 323934 h 414502"/>
              <a:gd name="connsiteX1566" fmla="*/ 211248 w 521838"/>
              <a:gd name="connsiteY1566" fmla="*/ 323647 h 414502"/>
              <a:gd name="connsiteX1567" fmla="*/ 211482 w 521838"/>
              <a:gd name="connsiteY1567" fmla="*/ 323386 h 414502"/>
              <a:gd name="connsiteX1568" fmla="*/ 211482 w 521838"/>
              <a:gd name="connsiteY1568" fmla="*/ 323125 h 414502"/>
              <a:gd name="connsiteX1569" fmla="*/ 211482 w 521838"/>
              <a:gd name="connsiteY1569" fmla="*/ 322864 h 414502"/>
              <a:gd name="connsiteX1570" fmla="*/ 210804 w 521838"/>
              <a:gd name="connsiteY1570" fmla="*/ 322578 h 414502"/>
              <a:gd name="connsiteX1571" fmla="*/ 210126 w 521838"/>
              <a:gd name="connsiteY1571" fmla="*/ 322864 h 414502"/>
              <a:gd name="connsiteX1572" fmla="*/ 209892 w 521838"/>
              <a:gd name="connsiteY1572" fmla="*/ 322864 h 414502"/>
              <a:gd name="connsiteX1573" fmla="*/ 209892 w 521838"/>
              <a:gd name="connsiteY1573" fmla="*/ 322317 h 414502"/>
              <a:gd name="connsiteX1574" fmla="*/ 210335 w 521838"/>
              <a:gd name="connsiteY1574" fmla="*/ 322317 h 414502"/>
              <a:gd name="connsiteX1575" fmla="*/ 210570 w 521838"/>
              <a:gd name="connsiteY1575" fmla="*/ 322056 h 414502"/>
              <a:gd name="connsiteX1576" fmla="*/ 210570 w 521838"/>
              <a:gd name="connsiteY1576" fmla="*/ 321508 h 414502"/>
              <a:gd name="connsiteX1577" fmla="*/ 210570 w 521838"/>
              <a:gd name="connsiteY1577" fmla="*/ 321247 h 414502"/>
              <a:gd name="connsiteX1578" fmla="*/ 210335 w 521838"/>
              <a:gd name="connsiteY1578" fmla="*/ 321247 h 414502"/>
              <a:gd name="connsiteX1579" fmla="*/ 210126 w 521838"/>
              <a:gd name="connsiteY1579" fmla="*/ 320986 h 414502"/>
              <a:gd name="connsiteX1580" fmla="*/ 210126 w 521838"/>
              <a:gd name="connsiteY1580" fmla="*/ 320699 h 414502"/>
              <a:gd name="connsiteX1581" fmla="*/ 210126 w 521838"/>
              <a:gd name="connsiteY1581" fmla="*/ 320438 h 414502"/>
              <a:gd name="connsiteX1582" fmla="*/ 209657 w 521838"/>
              <a:gd name="connsiteY1582" fmla="*/ 320178 h 414502"/>
              <a:gd name="connsiteX1583" fmla="*/ 209214 w 521838"/>
              <a:gd name="connsiteY1583" fmla="*/ 320178 h 414502"/>
              <a:gd name="connsiteX1584" fmla="*/ 208771 w 521838"/>
              <a:gd name="connsiteY1584" fmla="*/ 320438 h 414502"/>
              <a:gd name="connsiteX1585" fmla="*/ 208537 w 521838"/>
              <a:gd name="connsiteY1585" fmla="*/ 320178 h 414502"/>
              <a:gd name="connsiteX1586" fmla="*/ 208537 w 521838"/>
              <a:gd name="connsiteY1586" fmla="*/ 319891 h 414502"/>
              <a:gd name="connsiteX1587" fmla="*/ 208771 w 521838"/>
              <a:gd name="connsiteY1587" fmla="*/ 319630 h 414502"/>
              <a:gd name="connsiteX1588" fmla="*/ 209214 w 521838"/>
              <a:gd name="connsiteY1588" fmla="*/ 319630 h 414502"/>
              <a:gd name="connsiteX1589" fmla="*/ 209448 w 521838"/>
              <a:gd name="connsiteY1589" fmla="*/ 319630 h 414502"/>
              <a:gd name="connsiteX1590" fmla="*/ 209892 w 521838"/>
              <a:gd name="connsiteY1590" fmla="*/ 319630 h 414502"/>
              <a:gd name="connsiteX1591" fmla="*/ 210126 w 521838"/>
              <a:gd name="connsiteY1591" fmla="*/ 319630 h 414502"/>
              <a:gd name="connsiteX1592" fmla="*/ 210126 w 521838"/>
              <a:gd name="connsiteY1592" fmla="*/ 319369 h 414502"/>
              <a:gd name="connsiteX1593" fmla="*/ 210335 w 521838"/>
              <a:gd name="connsiteY1593" fmla="*/ 318821 h 414502"/>
              <a:gd name="connsiteX1594" fmla="*/ 210126 w 521838"/>
              <a:gd name="connsiteY1594" fmla="*/ 318821 h 414502"/>
              <a:gd name="connsiteX1595" fmla="*/ 209657 w 521838"/>
              <a:gd name="connsiteY1595" fmla="*/ 318821 h 414502"/>
              <a:gd name="connsiteX1596" fmla="*/ 208979 w 521838"/>
              <a:gd name="connsiteY1596" fmla="*/ 318821 h 414502"/>
              <a:gd name="connsiteX1597" fmla="*/ 208537 w 521838"/>
              <a:gd name="connsiteY1597" fmla="*/ 318299 h 414502"/>
              <a:gd name="connsiteX1598" fmla="*/ 208771 w 521838"/>
              <a:gd name="connsiteY1598" fmla="*/ 318013 h 414502"/>
              <a:gd name="connsiteX1599" fmla="*/ 209214 w 521838"/>
              <a:gd name="connsiteY1599" fmla="*/ 318299 h 414502"/>
              <a:gd name="connsiteX1600" fmla="*/ 209657 w 521838"/>
              <a:gd name="connsiteY1600" fmla="*/ 318299 h 414502"/>
              <a:gd name="connsiteX1601" fmla="*/ 209214 w 521838"/>
              <a:gd name="connsiteY1601" fmla="*/ 318013 h 414502"/>
              <a:gd name="connsiteX1602" fmla="*/ 208979 w 521838"/>
              <a:gd name="connsiteY1602" fmla="*/ 317752 h 414502"/>
              <a:gd name="connsiteX1603" fmla="*/ 209214 w 521838"/>
              <a:gd name="connsiteY1603" fmla="*/ 317491 h 414502"/>
              <a:gd name="connsiteX1604" fmla="*/ 209892 w 521838"/>
              <a:gd name="connsiteY1604" fmla="*/ 316943 h 414502"/>
              <a:gd name="connsiteX1605" fmla="*/ 209448 w 521838"/>
              <a:gd name="connsiteY1605" fmla="*/ 316943 h 414502"/>
              <a:gd name="connsiteX1606" fmla="*/ 209214 w 521838"/>
              <a:gd name="connsiteY1606" fmla="*/ 316943 h 414502"/>
              <a:gd name="connsiteX1607" fmla="*/ 209214 w 521838"/>
              <a:gd name="connsiteY1607" fmla="*/ 316421 h 414502"/>
              <a:gd name="connsiteX1608" fmla="*/ 208979 w 521838"/>
              <a:gd name="connsiteY1608" fmla="*/ 316134 h 414502"/>
              <a:gd name="connsiteX1609" fmla="*/ 208979 w 521838"/>
              <a:gd name="connsiteY1609" fmla="*/ 315873 h 414502"/>
              <a:gd name="connsiteX1610" fmla="*/ 209214 w 521838"/>
              <a:gd name="connsiteY1610" fmla="*/ 315873 h 414502"/>
              <a:gd name="connsiteX1611" fmla="*/ 209448 w 521838"/>
              <a:gd name="connsiteY1611" fmla="*/ 315873 h 414502"/>
              <a:gd name="connsiteX1612" fmla="*/ 209657 w 521838"/>
              <a:gd name="connsiteY1612" fmla="*/ 315873 h 414502"/>
              <a:gd name="connsiteX1613" fmla="*/ 209448 w 521838"/>
              <a:gd name="connsiteY1613" fmla="*/ 315326 h 414502"/>
              <a:gd name="connsiteX1614" fmla="*/ 209214 w 521838"/>
              <a:gd name="connsiteY1614" fmla="*/ 315065 h 414502"/>
              <a:gd name="connsiteX1615" fmla="*/ 209214 w 521838"/>
              <a:gd name="connsiteY1615" fmla="*/ 314804 h 414502"/>
              <a:gd name="connsiteX1616" fmla="*/ 209448 w 521838"/>
              <a:gd name="connsiteY1616" fmla="*/ 314804 h 414502"/>
              <a:gd name="connsiteX1617" fmla="*/ 209892 w 521838"/>
              <a:gd name="connsiteY1617" fmla="*/ 314256 h 414502"/>
              <a:gd name="connsiteX1618" fmla="*/ 210126 w 521838"/>
              <a:gd name="connsiteY1618" fmla="*/ 313734 h 414502"/>
              <a:gd name="connsiteX1619" fmla="*/ 209892 w 521838"/>
              <a:gd name="connsiteY1619" fmla="*/ 313734 h 414502"/>
              <a:gd name="connsiteX1620" fmla="*/ 209657 w 521838"/>
              <a:gd name="connsiteY1620" fmla="*/ 313734 h 414502"/>
              <a:gd name="connsiteX1621" fmla="*/ 209448 w 521838"/>
              <a:gd name="connsiteY1621" fmla="*/ 313995 h 414502"/>
              <a:gd name="connsiteX1622" fmla="*/ 208979 w 521838"/>
              <a:gd name="connsiteY1622" fmla="*/ 313995 h 414502"/>
              <a:gd name="connsiteX1623" fmla="*/ 208979 w 521838"/>
              <a:gd name="connsiteY1623" fmla="*/ 313734 h 414502"/>
              <a:gd name="connsiteX1624" fmla="*/ 209448 w 521838"/>
              <a:gd name="connsiteY1624" fmla="*/ 313734 h 414502"/>
              <a:gd name="connsiteX1625" fmla="*/ 209448 w 521838"/>
              <a:gd name="connsiteY1625" fmla="*/ 313448 h 414502"/>
              <a:gd name="connsiteX1626" fmla="*/ 209657 w 521838"/>
              <a:gd name="connsiteY1626" fmla="*/ 313448 h 414502"/>
              <a:gd name="connsiteX1627" fmla="*/ 209448 w 521838"/>
              <a:gd name="connsiteY1627" fmla="*/ 313187 h 414502"/>
              <a:gd name="connsiteX1628" fmla="*/ 208979 w 521838"/>
              <a:gd name="connsiteY1628" fmla="*/ 312926 h 414502"/>
              <a:gd name="connsiteX1629" fmla="*/ 208771 w 521838"/>
              <a:gd name="connsiteY1629" fmla="*/ 312665 h 414502"/>
              <a:gd name="connsiteX1630" fmla="*/ 208979 w 521838"/>
              <a:gd name="connsiteY1630" fmla="*/ 312378 h 414502"/>
              <a:gd name="connsiteX1631" fmla="*/ 209448 w 521838"/>
              <a:gd name="connsiteY1631" fmla="*/ 312378 h 414502"/>
              <a:gd name="connsiteX1632" fmla="*/ 209657 w 521838"/>
              <a:gd name="connsiteY1632" fmla="*/ 312378 h 414502"/>
              <a:gd name="connsiteX1633" fmla="*/ 209657 w 521838"/>
              <a:gd name="connsiteY1633" fmla="*/ 312117 h 414502"/>
              <a:gd name="connsiteX1634" fmla="*/ 209657 w 521838"/>
              <a:gd name="connsiteY1634" fmla="*/ 311569 h 414502"/>
              <a:gd name="connsiteX1635" fmla="*/ 209214 w 521838"/>
              <a:gd name="connsiteY1635" fmla="*/ 310761 h 414502"/>
              <a:gd name="connsiteX1636" fmla="*/ 208537 w 521838"/>
              <a:gd name="connsiteY1636" fmla="*/ 310500 h 414502"/>
              <a:gd name="connsiteX1637" fmla="*/ 208093 w 521838"/>
              <a:gd name="connsiteY1637" fmla="*/ 310761 h 414502"/>
              <a:gd name="connsiteX1638" fmla="*/ 207859 w 521838"/>
              <a:gd name="connsiteY1638" fmla="*/ 311048 h 414502"/>
              <a:gd name="connsiteX1639" fmla="*/ 207415 w 521838"/>
              <a:gd name="connsiteY1639" fmla="*/ 310239 h 414502"/>
              <a:gd name="connsiteX1640" fmla="*/ 207415 w 521838"/>
              <a:gd name="connsiteY1640" fmla="*/ 309691 h 414502"/>
              <a:gd name="connsiteX1641" fmla="*/ 207181 w 521838"/>
              <a:gd name="connsiteY1641" fmla="*/ 309691 h 414502"/>
              <a:gd name="connsiteX1642" fmla="*/ 206737 w 521838"/>
              <a:gd name="connsiteY1642" fmla="*/ 309691 h 414502"/>
              <a:gd name="connsiteX1643" fmla="*/ 206503 w 521838"/>
              <a:gd name="connsiteY1643" fmla="*/ 310239 h 414502"/>
              <a:gd name="connsiteX1644" fmla="*/ 206060 w 521838"/>
              <a:gd name="connsiteY1644" fmla="*/ 310239 h 414502"/>
              <a:gd name="connsiteX1645" fmla="*/ 205825 w 521838"/>
              <a:gd name="connsiteY1645" fmla="*/ 309978 h 414502"/>
              <a:gd name="connsiteX1646" fmla="*/ 205825 w 521838"/>
              <a:gd name="connsiteY1646" fmla="*/ 309169 h 414502"/>
              <a:gd name="connsiteX1647" fmla="*/ 206294 w 521838"/>
              <a:gd name="connsiteY1647" fmla="*/ 308361 h 414502"/>
              <a:gd name="connsiteX1648" fmla="*/ 206503 w 521838"/>
              <a:gd name="connsiteY1648" fmla="*/ 307291 h 414502"/>
              <a:gd name="connsiteX1649" fmla="*/ 206294 w 521838"/>
              <a:gd name="connsiteY1649" fmla="*/ 307004 h 414502"/>
              <a:gd name="connsiteX1650" fmla="*/ 206294 w 521838"/>
              <a:gd name="connsiteY1650" fmla="*/ 306743 h 414502"/>
              <a:gd name="connsiteX1651" fmla="*/ 206060 w 521838"/>
              <a:gd name="connsiteY1651" fmla="*/ 306483 h 414502"/>
              <a:gd name="connsiteX1652" fmla="*/ 205382 w 521838"/>
              <a:gd name="connsiteY1652" fmla="*/ 306483 h 414502"/>
              <a:gd name="connsiteX1653" fmla="*/ 205148 w 521838"/>
              <a:gd name="connsiteY1653" fmla="*/ 305935 h 414502"/>
              <a:gd name="connsiteX1654" fmla="*/ 204705 w 521838"/>
              <a:gd name="connsiteY1654" fmla="*/ 305674 h 414502"/>
              <a:gd name="connsiteX1655" fmla="*/ 204705 w 521838"/>
              <a:gd name="connsiteY1655" fmla="*/ 306196 h 414502"/>
              <a:gd name="connsiteX1656" fmla="*/ 204261 w 521838"/>
              <a:gd name="connsiteY1656" fmla="*/ 306196 h 414502"/>
              <a:gd name="connsiteX1657" fmla="*/ 203792 w 521838"/>
              <a:gd name="connsiteY1657" fmla="*/ 306196 h 414502"/>
              <a:gd name="connsiteX1658" fmla="*/ 203349 w 521838"/>
              <a:gd name="connsiteY1658" fmla="*/ 305674 h 414502"/>
              <a:gd name="connsiteX1659" fmla="*/ 203583 w 521838"/>
              <a:gd name="connsiteY1659" fmla="*/ 304865 h 414502"/>
              <a:gd name="connsiteX1660" fmla="*/ 204261 w 521838"/>
              <a:gd name="connsiteY1660" fmla="*/ 304604 h 414502"/>
              <a:gd name="connsiteX1661" fmla="*/ 204939 w 521838"/>
              <a:gd name="connsiteY1661" fmla="*/ 303796 h 414502"/>
              <a:gd name="connsiteX1662" fmla="*/ 204939 w 521838"/>
              <a:gd name="connsiteY1662" fmla="*/ 303509 h 414502"/>
              <a:gd name="connsiteX1663" fmla="*/ 204939 w 521838"/>
              <a:gd name="connsiteY1663" fmla="*/ 303248 h 414502"/>
              <a:gd name="connsiteX1664" fmla="*/ 204470 w 521838"/>
              <a:gd name="connsiteY1664" fmla="*/ 302987 h 414502"/>
              <a:gd name="connsiteX1665" fmla="*/ 204261 w 521838"/>
              <a:gd name="connsiteY1665" fmla="*/ 303248 h 414502"/>
              <a:gd name="connsiteX1666" fmla="*/ 204027 w 521838"/>
              <a:gd name="connsiteY1666" fmla="*/ 303796 h 414502"/>
              <a:gd name="connsiteX1667" fmla="*/ 203792 w 521838"/>
              <a:gd name="connsiteY1667" fmla="*/ 303796 h 414502"/>
              <a:gd name="connsiteX1668" fmla="*/ 203140 w 521838"/>
              <a:gd name="connsiteY1668" fmla="*/ 303509 h 414502"/>
              <a:gd name="connsiteX1669" fmla="*/ 203140 w 521838"/>
              <a:gd name="connsiteY1669" fmla="*/ 303248 h 414502"/>
              <a:gd name="connsiteX1670" fmla="*/ 203349 w 521838"/>
              <a:gd name="connsiteY1670" fmla="*/ 302987 h 414502"/>
              <a:gd name="connsiteX1671" fmla="*/ 203349 w 521838"/>
              <a:gd name="connsiteY1671" fmla="*/ 302439 h 414502"/>
              <a:gd name="connsiteX1672" fmla="*/ 203140 w 521838"/>
              <a:gd name="connsiteY1672" fmla="*/ 302178 h 414502"/>
              <a:gd name="connsiteX1673" fmla="*/ 203349 w 521838"/>
              <a:gd name="connsiteY1673" fmla="*/ 301631 h 414502"/>
              <a:gd name="connsiteX1674" fmla="*/ 203140 w 521838"/>
              <a:gd name="connsiteY1674" fmla="*/ 301370 h 414502"/>
              <a:gd name="connsiteX1675" fmla="*/ 202463 w 521838"/>
              <a:gd name="connsiteY1675" fmla="*/ 301370 h 414502"/>
              <a:gd name="connsiteX1676" fmla="*/ 202463 w 521838"/>
              <a:gd name="connsiteY1676" fmla="*/ 300822 h 414502"/>
              <a:gd name="connsiteX1677" fmla="*/ 202906 w 521838"/>
              <a:gd name="connsiteY1677" fmla="*/ 300822 h 414502"/>
              <a:gd name="connsiteX1678" fmla="*/ 202906 w 521838"/>
              <a:gd name="connsiteY1678" fmla="*/ 300561 h 414502"/>
              <a:gd name="connsiteX1679" fmla="*/ 201785 w 521838"/>
              <a:gd name="connsiteY1679" fmla="*/ 299205 h 414502"/>
              <a:gd name="connsiteX1680" fmla="*/ 201107 w 521838"/>
              <a:gd name="connsiteY1680" fmla="*/ 298944 h 414502"/>
              <a:gd name="connsiteX1681" fmla="*/ 200872 w 521838"/>
              <a:gd name="connsiteY1681" fmla="*/ 298683 h 414502"/>
              <a:gd name="connsiteX1682" fmla="*/ 200872 w 521838"/>
              <a:gd name="connsiteY1682" fmla="*/ 298135 h 414502"/>
              <a:gd name="connsiteX1683" fmla="*/ 201107 w 521838"/>
              <a:gd name="connsiteY1683" fmla="*/ 297613 h 414502"/>
              <a:gd name="connsiteX1684" fmla="*/ 201107 w 521838"/>
              <a:gd name="connsiteY1684" fmla="*/ 297326 h 414502"/>
              <a:gd name="connsiteX1685" fmla="*/ 200638 w 521838"/>
              <a:gd name="connsiteY1685" fmla="*/ 297066 h 414502"/>
              <a:gd name="connsiteX1686" fmla="*/ 200429 w 521838"/>
              <a:gd name="connsiteY1686" fmla="*/ 296518 h 414502"/>
              <a:gd name="connsiteX1687" fmla="*/ 200195 w 521838"/>
              <a:gd name="connsiteY1687" fmla="*/ 296518 h 414502"/>
              <a:gd name="connsiteX1688" fmla="*/ 199960 w 521838"/>
              <a:gd name="connsiteY1688" fmla="*/ 295709 h 414502"/>
              <a:gd name="connsiteX1689" fmla="*/ 199960 w 521838"/>
              <a:gd name="connsiteY1689" fmla="*/ 295448 h 414502"/>
              <a:gd name="connsiteX1690" fmla="*/ 199960 w 521838"/>
              <a:gd name="connsiteY1690" fmla="*/ 294640 h 414502"/>
              <a:gd name="connsiteX1691" fmla="*/ 199960 w 521838"/>
              <a:gd name="connsiteY1691" fmla="*/ 294379 h 414502"/>
              <a:gd name="connsiteX1692" fmla="*/ 200195 w 521838"/>
              <a:gd name="connsiteY1692" fmla="*/ 294379 h 414502"/>
              <a:gd name="connsiteX1693" fmla="*/ 200429 w 521838"/>
              <a:gd name="connsiteY1693" fmla="*/ 294901 h 414502"/>
              <a:gd name="connsiteX1694" fmla="*/ 200872 w 521838"/>
              <a:gd name="connsiteY1694" fmla="*/ 295188 h 414502"/>
              <a:gd name="connsiteX1695" fmla="*/ 201107 w 521838"/>
              <a:gd name="connsiteY1695" fmla="*/ 295188 h 414502"/>
              <a:gd name="connsiteX1696" fmla="*/ 201107 w 521838"/>
              <a:gd name="connsiteY1696" fmla="*/ 294901 h 414502"/>
              <a:gd name="connsiteX1697" fmla="*/ 201785 w 521838"/>
              <a:gd name="connsiteY1697" fmla="*/ 293023 h 414502"/>
              <a:gd name="connsiteX1698" fmla="*/ 201785 w 521838"/>
              <a:gd name="connsiteY1698" fmla="*/ 292761 h 414502"/>
              <a:gd name="connsiteX1699" fmla="*/ 201550 w 521838"/>
              <a:gd name="connsiteY1699" fmla="*/ 292761 h 414502"/>
              <a:gd name="connsiteX1700" fmla="*/ 201550 w 521838"/>
              <a:gd name="connsiteY1700" fmla="*/ 292501 h 414502"/>
              <a:gd name="connsiteX1701" fmla="*/ 201785 w 521838"/>
              <a:gd name="connsiteY1701" fmla="*/ 292214 h 414502"/>
              <a:gd name="connsiteX1702" fmla="*/ 201550 w 521838"/>
              <a:gd name="connsiteY1702" fmla="*/ 291953 h 414502"/>
              <a:gd name="connsiteX1703" fmla="*/ 201550 w 521838"/>
              <a:gd name="connsiteY1703" fmla="*/ 291692 h 414502"/>
              <a:gd name="connsiteX1704" fmla="*/ 201550 w 521838"/>
              <a:gd name="connsiteY1704" fmla="*/ 291405 h 414502"/>
              <a:gd name="connsiteX1705" fmla="*/ 201785 w 521838"/>
              <a:gd name="connsiteY1705" fmla="*/ 291405 h 414502"/>
              <a:gd name="connsiteX1706" fmla="*/ 201994 w 521838"/>
              <a:gd name="connsiteY1706" fmla="*/ 291144 h 414502"/>
              <a:gd name="connsiteX1707" fmla="*/ 201994 w 521838"/>
              <a:gd name="connsiteY1707" fmla="*/ 290883 h 414502"/>
              <a:gd name="connsiteX1708" fmla="*/ 201994 w 521838"/>
              <a:gd name="connsiteY1708" fmla="*/ 290596 h 414502"/>
              <a:gd name="connsiteX1709" fmla="*/ 201994 w 521838"/>
              <a:gd name="connsiteY1709" fmla="*/ 290336 h 414502"/>
              <a:gd name="connsiteX1710" fmla="*/ 201550 w 521838"/>
              <a:gd name="connsiteY1710" fmla="*/ 290336 h 414502"/>
              <a:gd name="connsiteX1711" fmla="*/ 201107 w 521838"/>
              <a:gd name="connsiteY1711" fmla="*/ 290336 h 414502"/>
              <a:gd name="connsiteX1712" fmla="*/ 201107 w 521838"/>
              <a:gd name="connsiteY1712" fmla="*/ 290075 h 414502"/>
              <a:gd name="connsiteX1713" fmla="*/ 201107 w 521838"/>
              <a:gd name="connsiteY1713" fmla="*/ 289814 h 414502"/>
              <a:gd name="connsiteX1714" fmla="*/ 201316 w 521838"/>
              <a:gd name="connsiteY1714" fmla="*/ 289527 h 414502"/>
              <a:gd name="connsiteX1715" fmla="*/ 201550 w 521838"/>
              <a:gd name="connsiteY1715" fmla="*/ 289527 h 414502"/>
              <a:gd name="connsiteX1716" fmla="*/ 201994 w 521838"/>
              <a:gd name="connsiteY1716" fmla="*/ 289527 h 414502"/>
              <a:gd name="connsiteX1717" fmla="*/ 201994 w 521838"/>
              <a:gd name="connsiteY1717" fmla="*/ 289266 h 414502"/>
              <a:gd name="connsiteX1718" fmla="*/ 201994 w 521838"/>
              <a:gd name="connsiteY1718" fmla="*/ 289005 h 414502"/>
              <a:gd name="connsiteX1719" fmla="*/ 201550 w 521838"/>
              <a:gd name="connsiteY1719" fmla="*/ 289005 h 414502"/>
              <a:gd name="connsiteX1720" fmla="*/ 201107 w 521838"/>
              <a:gd name="connsiteY1720" fmla="*/ 288718 h 414502"/>
              <a:gd name="connsiteX1721" fmla="*/ 200872 w 521838"/>
              <a:gd name="connsiteY1721" fmla="*/ 288458 h 414502"/>
              <a:gd name="connsiteX1722" fmla="*/ 200638 w 521838"/>
              <a:gd name="connsiteY1722" fmla="*/ 288196 h 414502"/>
              <a:gd name="connsiteX1723" fmla="*/ 200429 w 521838"/>
              <a:gd name="connsiteY1723" fmla="*/ 288196 h 414502"/>
              <a:gd name="connsiteX1724" fmla="*/ 200429 w 521838"/>
              <a:gd name="connsiteY1724" fmla="*/ 288458 h 414502"/>
              <a:gd name="connsiteX1725" fmla="*/ 200429 w 521838"/>
              <a:gd name="connsiteY1725" fmla="*/ 288718 h 414502"/>
              <a:gd name="connsiteX1726" fmla="*/ 200195 w 521838"/>
              <a:gd name="connsiteY1726" fmla="*/ 289005 h 414502"/>
              <a:gd name="connsiteX1727" fmla="*/ 199960 w 521838"/>
              <a:gd name="connsiteY1727" fmla="*/ 289005 h 414502"/>
              <a:gd name="connsiteX1728" fmla="*/ 199960 w 521838"/>
              <a:gd name="connsiteY1728" fmla="*/ 288718 h 414502"/>
              <a:gd name="connsiteX1729" fmla="*/ 200195 w 521838"/>
              <a:gd name="connsiteY1729" fmla="*/ 288196 h 414502"/>
              <a:gd name="connsiteX1730" fmla="*/ 200195 w 521838"/>
              <a:gd name="connsiteY1730" fmla="*/ 287910 h 414502"/>
              <a:gd name="connsiteX1731" fmla="*/ 199960 w 521838"/>
              <a:gd name="connsiteY1731" fmla="*/ 287649 h 414502"/>
              <a:gd name="connsiteX1732" fmla="*/ 199752 w 521838"/>
              <a:gd name="connsiteY1732" fmla="*/ 287649 h 414502"/>
              <a:gd name="connsiteX1733" fmla="*/ 199283 w 521838"/>
              <a:gd name="connsiteY1733" fmla="*/ 287649 h 414502"/>
              <a:gd name="connsiteX1734" fmla="*/ 199074 w 521838"/>
              <a:gd name="connsiteY1734" fmla="*/ 287649 h 414502"/>
              <a:gd name="connsiteX1735" fmla="*/ 199074 w 521838"/>
              <a:gd name="connsiteY1735" fmla="*/ 287388 h 414502"/>
              <a:gd name="connsiteX1736" fmla="*/ 199283 w 521838"/>
              <a:gd name="connsiteY1736" fmla="*/ 287101 h 414502"/>
              <a:gd name="connsiteX1737" fmla="*/ 199517 w 521838"/>
              <a:gd name="connsiteY1737" fmla="*/ 287388 h 414502"/>
              <a:gd name="connsiteX1738" fmla="*/ 199960 w 521838"/>
              <a:gd name="connsiteY1738" fmla="*/ 287101 h 414502"/>
              <a:gd name="connsiteX1739" fmla="*/ 199960 w 521838"/>
              <a:gd name="connsiteY1739" fmla="*/ 286840 h 414502"/>
              <a:gd name="connsiteX1740" fmla="*/ 199752 w 521838"/>
              <a:gd name="connsiteY1740" fmla="*/ 286579 h 414502"/>
              <a:gd name="connsiteX1741" fmla="*/ 199074 w 521838"/>
              <a:gd name="connsiteY1741" fmla="*/ 286579 h 414502"/>
              <a:gd name="connsiteX1742" fmla="*/ 198631 w 521838"/>
              <a:gd name="connsiteY1742" fmla="*/ 286292 h 414502"/>
              <a:gd name="connsiteX1743" fmla="*/ 197953 w 521838"/>
              <a:gd name="connsiteY1743" fmla="*/ 285771 h 414502"/>
              <a:gd name="connsiteX1744" fmla="*/ 197953 w 521838"/>
              <a:gd name="connsiteY1744" fmla="*/ 285484 h 414502"/>
              <a:gd name="connsiteX1745" fmla="*/ 197953 w 521838"/>
              <a:gd name="connsiteY1745" fmla="*/ 285223 h 414502"/>
              <a:gd name="connsiteX1746" fmla="*/ 197953 w 521838"/>
              <a:gd name="connsiteY1746" fmla="*/ 284962 h 414502"/>
              <a:gd name="connsiteX1747" fmla="*/ 197718 w 521838"/>
              <a:gd name="connsiteY1747" fmla="*/ 284962 h 414502"/>
              <a:gd name="connsiteX1748" fmla="*/ 197275 w 521838"/>
              <a:gd name="connsiteY1748" fmla="*/ 285223 h 414502"/>
              <a:gd name="connsiteX1749" fmla="*/ 197040 w 521838"/>
              <a:gd name="connsiteY1749" fmla="*/ 285223 h 414502"/>
              <a:gd name="connsiteX1750" fmla="*/ 196806 w 521838"/>
              <a:gd name="connsiteY1750" fmla="*/ 284962 h 414502"/>
              <a:gd name="connsiteX1751" fmla="*/ 196598 w 521838"/>
              <a:gd name="connsiteY1751" fmla="*/ 284414 h 414502"/>
              <a:gd name="connsiteX1752" fmla="*/ 196363 w 521838"/>
              <a:gd name="connsiteY1752" fmla="*/ 284153 h 414502"/>
              <a:gd name="connsiteX1753" fmla="*/ 196129 w 521838"/>
              <a:gd name="connsiteY1753" fmla="*/ 284153 h 414502"/>
              <a:gd name="connsiteX1754" fmla="*/ 195451 w 521838"/>
              <a:gd name="connsiteY1754" fmla="*/ 284675 h 414502"/>
              <a:gd name="connsiteX1755" fmla="*/ 194330 w 521838"/>
              <a:gd name="connsiteY1755" fmla="*/ 284414 h 414502"/>
              <a:gd name="connsiteX1756" fmla="*/ 193886 w 521838"/>
              <a:gd name="connsiteY1756" fmla="*/ 283893 h 414502"/>
              <a:gd name="connsiteX1757" fmla="*/ 194095 w 521838"/>
              <a:gd name="connsiteY1757" fmla="*/ 283893 h 414502"/>
              <a:gd name="connsiteX1758" fmla="*/ 194564 w 521838"/>
              <a:gd name="connsiteY1758" fmla="*/ 283893 h 414502"/>
              <a:gd name="connsiteX1759" fmla="*/ 194773 w 521838"/>
              <a:gd name="connsiteY1759" fmla="*/ 283605 h 414502"/>
              <a:gd name="connsiteX1760" fmla="*/ 194773 w 521838"/>
              <a:gd name="connsiteY1760" fmla="*/ 283345 h 414502"/>
              <a:gd name="connsiteX1761" fmla="*/ 194564 w 521838"/>
              <a:gd name="connsiteY1761" fmla="*/ 283084 h 414502"/>
              <a:gd name="connsiteX1762" fmla="*/ 194330 w 521838"/>
              <a:gd name="connsiteY1762" fmla="*/ 283084 h 414502"/>
              <a:gd name="connsiteX1763" fmla="*/ 194095 w 521838"/>
              <a:gd name="connsiteY1763" fmla="*/ 283345 h 414502"/>
              <a:gd name="connsiteX1764" fmla="*/ 193886 w 521838"/>
              <a:gd name="connsiteY1764" fmla="*/ 283345 h 414502"/>
              <a:gd name="connsiteX1765" fmla="*/ 193652 w 521838"/>
              <a:gd name="connsiteY1765" fmla="*/ 283345 h 414502"/>
              <a:gd name="connsiteX1766" fmla="*/ 193209 w 521838"/>
              <a:gd name="connsiteY1766" fmla="*/ 283345 h 414502"/>
              <a:gd name="connsiteX1767" fmla="*/ 192766 w 521838"/>
              <a:gd name="connsiteY1767" fmla="*/ 282797 h 414502"/>
              <a:gd name="connsiteX1768" fmla="*/ 192297 w 521838"/>
              <a:gd name="connsiteY1768" fmla="*/ 282275 h 414502"/>
              <a:gd name="connsiteX1769" fmla="*/ 192088 w 521838"/>
              <a:gd name="connsiteY1769" fmla="*/ 281727 h 414502"/>
              <a:gd name="connsiteX1770" fmla="*/ 191619 w 521838"/>
              <a:gd name="connsiteY1770" fmla="*/ 281180 h 414502"/>
              <a:gd name="connsiteX1771" fmla="*/ 191410 w 521838"/>
              <a:gd name="connsiteY1771" fmla="*/ 281180 h 414502"/>
              <a:gd name="connsiteX1772" fmla="*/ 191175 w 521838"/>
              <a:gd name="connsiteY1772" fmla="*/ 281180 h 414502"/>
              <a:gd name="connsiteX1773" fmla="*/ 190941 w 521838"/>
              <a:gd name="connsiteY1773" fmla="*/ 281180 h 414502"/>
              <a:gd name="connsiteX1774" fmla="*/ 190263 w 521838"/>
              <a:gd name="connsiteY1774" fmla="*/ 280919 h 414502"/>
              <a:gd name="connsiteX1775" fmla="*/ 190263 w 521838"/>
              <a:gd name="connsiteY1775" fmla="*/ 280658 h 414502"/>
              <a:gd name="connsiteX1776" fmla="*/ 190263 w 521838"/>
              <a:gd name="connsiteY1776" fmla="*/ 280371 h 414502"/>
              <a:gd name="connsiteX1777" fmla="*/ 190498 w 521838"/>
              <a:gd name="connsiteY1777" fmla="*/ 280110 h 414502"/>
              <a:gd name="connsiteX1778" fmla="*/ 190498 w 521838"/>
              <a:gd name="connsiteY1778" fmla="*/ 279849 h 414502"/>
              <a:gd name="connsiteX1779" fmla="*/ 190263 w 521838"/>
              <a:gd name="connsiteY1779" fmla="*/ 279562 h 414502"/>
              <a:gd name="connsiteX1780" fmla="*/ 190055 w 521838"/>
              <a:gd name="connsiteY1780" fmla="*/ 279301 h 414502"/>
              <a:gd name="connsiteX1781" fmla="*/ 189820 w 521838"/>
              <a:gd name="connsiteY1781" fmla="*/ 279301 h 414502"/>
              <a:gd name="connsiteX1782" fmla="*/ 189586 w 521838"/>
              <a:gd name="connsiteY1782" fmla="*/ 279849 h 414502"/>
              <a:gd name="connsiteX1783" fmla="*/ 189377 w 521838"/>
              <a:gd name="connsiteY1783" fmla="*/ 279849 h 414502"/>
              <a:gd name="connsiteX1784" fmla="*/ 189142 w 521838"/>
              <a:gd name="connsiteY1784" fmla="*/ 279562 h 414502"/>
              <a:gd name="connsiteX1785" fmla="*/ 189142 w 521838"/>
              <a:gd name="connsiteY1785" fmla="*/ 279301 h 414502"/>
              <a:gd name="connsiteX1786" fmla="*/ 189142 w 521838"/>
              <a:gd name="connsiteY1786" fmla="*/ 279040 h 414502"/>
              <a:gd name="connsiteX1787" fmla="*/ 189377 w 521838"/>
              <a:gd name="connsiteY1787" fmla="*/ 278753 h 414502"/>
              <a:gd name="connsiteX1788" fmla="*/ 189142 w 521838"/>
              <a:gd name="connsiteY1788" fmla="*/ 278232 h 414502"/>
              <a:gd name="connsiteX1789" fmla="*/ 188908 w 521838"/>
              <a:gd name="connsiteY1789" fmla="*/ 278232 h 414502"/>
              <a:gd name="connsiteX1790" fmla="*/ 188699 w 521838"/>
              <a:gd name="connsiteY1790" fmla="*/ 277945 h 414502"/>
              <a:gd name="connsiteX1791" fmla="*/ 188465 w 521838"/>
              <a:gd name="connsiteY1791" fmla="*/ 277945 h 414502"/>
              <a:gd name="connsiteX1792" fmla="*/ 186901 w 521838"/>
              <a:gd name="connsiteY1792" fmla="*/ 278232 h 414502"/>
              <a:gd name="connsiteX1793" fmla="*/ 186223 w 521838"/>
              <a:gd name="connsiteY1793" fmla="*/ 278232 h 414502"/>
              <a:gd name="connsiteX1794" fmla="*/ 185754 w 521838"/>
              <a:gd name="connsiteY1794" fmla="*/ 278232 h 414502"/>
              <a:gd name="connsiteX1795" fmla="*/ 185310 w 521838"/>
              <a:gd name="connsiteY1795" fmla="*/ 277945 h 414502"/>
              <a:gd name="connsiteX1796" fmla="*/ 183955 w 521838"/>
              <a:gd name="connsiteY1796" fmla="*/ 276875 h 414502"/>
              <a:gd name="connsiteX1797" fmla="*/ 181244 w 521838"/>
              <a:gd name="connsiteY1797" fmla="*/ 275806 h 414502"/>
              <a:gd name="connsiteX1798" fmla="*/ 179680 w 521838"/>
              <a:gd name="connsiteY1798" fmla="*/ 275258 h 414502"/>
              <a:gd name="connsiteX1799" fmla="*/ 179445 w 521838"/>
              <a:gd name="connsiteY1799" fmla="*/ 275258 h 414502"/>
              <a:gd name="connsiteX1800" fmla="*/ 179002 w 521838"/>
              <a:gd name="connsiteY1800" fmla="*/ 275258 h 414502"/>
              <a:gd name="connsiteX1801" fmla="*/ 177647 w 521838"/>
              <a:gd name="connsiteY1801" fmla="*/ 274188 h 414502"/>
              <a:gd name="connsiteX1802" fmla="*/ 177204 w 521838"/>
              <a:gd name="connsiteY1802" fmla="*/ 273902 h 414502"/>
              <a:gd name="connsiteX1803" fmla="*/ 176735 w 521838"/>
              <a:gd name="connsiteY1803" fmla="*/ 273641 h 414502"/>
              <a:gd name="connsiteX1804" fmla="*/ 174701 w 521838"/>
              <a:gd name="connsiteY1804" fmla="*/ 272023 h 414502"/>
              <a:gd name="connsiteX1805" fmla="*/ 173372 w 521838"/>
              <a:gd name="connsiteY1805" fmla="*/ 270667 h 414502"/>
              <a:gd name="connsiteX1806" fmla="*/ 172694 w 521838"/>
              <a:gd name="connsiteY1806" fmla="*/ 269597 h 414502"/>
              <a:gd name="connsiteX1807" fmla="*/ 172225 w 521838"/>
              <a:gd name="connsiteY1807" fmla="*/ 268789 h 414502"/>
              <a:gd name="connsiteX1808" fmla="*/ 172225 w 521838"/>
              <a:gd name="connsiteY1808" fmla="*/ 268241 h 414502"/>
              <a:gd name="connsiteX1809" fmla="*/ 171547 w 521838"/>
              <a:gd name="connsiteY1809" fmla="*/ 266911 h 414502"/>
              <a:gd name="connsiteX1810" fmla="*/ 171782 w 521838"/>
              <a:gd name="connsiteY1810" fmla="*/ 266911 h 414502"/>
              <a:gd name="connsiteX1811" fmla="*/ 172225 w 521838"/>
              <a:gd name="connsiteY1811" fmla="*/ 267172 h 414502"/>
              <a:gd name="connsiteX1812" fmla="*/ 172459 w 521838"/>
              <a:gd name="connsiteY1812" fmla="*/ 267172 h 414502"/>
              <a:gd name="connsiteX1813" fmla="*/ 172459 w 521838"/>
              <a:gd name="connsiteY1813" fmla="*/ 266911 h 414502"/>
              <a:gd name="connsiteX1814" fmla="*/ 172225 w 521838"/>
              <a:gd name="connsiteY1814" fmla="*/ 266363 h 414502"/>
              <a:gd name="connsiteX1815" fmla="*/ 172225 w 521838"/>
              <a:gd name="connsiteY1815" fmla="*/ 266102 h 414502"/>
              <a:gd name="connsiteX1816" fmla="*/ 172694 w 521838"/>
              <a:gd name="connsiteY1816" fmla="*/ 265815 h 414502"/>
              <a:gd name="connsiteX1817" fmla="*/ 172902 w 521838"/>
              <a:gd name="connsiteY1817" fmla="*/ 265815 h 414502"/>
              <a:gd name="connsiteX1818" fmla="*/ 173372 w 521838"/>
              <a:gd name="connsiteY1818" fmla="*/ 264745 h 414502"/>
              <a:gd name="connsiteX1819" fmla="*/ 173137 w 521838"/>
              <a:gd name="connsiteY1819" fmla="*/ 264485 h 414502"/>
              <a:gd name="connsiteX1820" fmla="*/ 172694 w 521838"/>
              <a:gd name="connsiteY1820" fmla="*/ 264198 h 414502"/>
              <a:gd name="connsiteX1821" fmla="*/ 172459 w 521838"/>
              <a:gd name="connsiteY1821" fmla="*/ 263937 h 414502"/>
              <a:gd name="connsiteX1822" fmla="*/ 172016 w 521838"/>
              <a:gd name="connsiteY1822" fmla="*/ 262320 h 414502"/>
              <a:gd name="connsiteX1823" fmla="*/ 172016 w 521838"/>
              <a:gd name="connsiteY1823" fmla="*/ 262059 h 414502"/>
              <a:gd name="connsiteX1824" fmla="*/ 171339 w 521838"/>
              <a:gd name="connsiteY1824" fmla="*/ 261772 h 414502"/>
              <a:gd name="connsiteX1825" fmla="*/ 170870 w 521838"/>
              <a:gd name="connsiteY1825" fmla="*/ 261511 h 414502"/>
              <a:gd name="connsiteX1826" fmla="*/ 170661 w 521838"/>
              <a:gd name="connsiteY1826" fmla="*/ 261772 h 414502"/>
              <a:gd name="connsiteX1827" fmla="*/ 171104 w 521838"/>
              <a:gd name="connsiteY1827" fmla="*/ 262580 h 414502"/>
              <a:gd name="connsiteX1828" fmla="*/ 171104 w 521838"/>
              <a:gd name="connsiteY1828" fmla="*/ 262867 h 414502"/>
              <a:gd name="connsiteX1829" fmla="*/ 170870 w 521838"/>
              <a:gd name="connsiteY1829" fmla="*/ 263128 h 414502"/>
              <a:gd name="connsiteX1830" fmla="*/ 170192 w 521838"/>
              <a:gd name="connsiteY1830" fmla="*/ 263389 h 414502"/>
              <a:gd name="connsiteX1831" fmla="*/ 169748 w 521838"/>
              <a:gd name="connsiteY1831" fmla="*/ 263389 h 414502"/>
              <a:gd name="connsiteX1832" fmla="*/ 167950 w 521838"/>
              <a:gd name="connsiteY1832" fmla="*/ 262867 h 414502"/>
              <a:gd name="connsiteX1833" fmla="*/ 167715 w 521838"/>
              <a:gd name="connsiteY1833" fmla="*/ 262867 h 414502"/>
              <a:gd name="connsiteX1834" fmla="*/ 167715 w 521838"/>
              <a:gd name="connsiteY1834" fmla="*/ 262580 h 414502"/>
              <a:gd name="connsiteX1835" fmla="*/ 167715 w 521838"/>
              <a:gd name="connsiteY1835" fmla="*/ 261772 h 414502"/>
              <a:gd name="connsiteX1836" fmla="*/ 167507 w 521838"/>
              <a:gd name="connsiteY1836" fmla="*/ 261511 h 414502"/>
              <a:gd name="connsiteX1837" fmla="*/ 167272 w 521838"/>
              <a:gd name="connsiteY1837" fmla="*/ 261250 h 414502"/>
              <a:gd name="connsiteX1838" fmla="*/ 166359 w 521838"/>
              <a:gd name="connsiteY1838" fmla="*/ 260963 h 414502"/>
              <a:gd name="connsiteX1839" fmla="*/ 165474 w 521838"/>
              <a:gd name="connsiteY1839" fmla="*/ 260702 h 414502"/>
              <a:gd name="connsiteX1840" fmla="*/ 165239 w 521838"/>
              <a:gd name="connsiteY1840" fmla="*/ 260154 h 414502"/>
              <a:gd name="connsiteX1841" fmla="*/ 164561 w 521838"/>
              <a:gd name="connsiteY1841" fmla="*/ 259633 h 414502"/>
              <a:gd name="connsiteX1842" fmla="*/ 163675 w 521838"/>
              <a:gd name="connsiteY1842" fmla="*/ 259085 h 414502"/>
              <a:gd name="connsiteX1843" fmla="*/ 162997 w 521838"/>
              <a:gd name="connsiteY1843" fmla="*/ 258276 h 414502"/>
              <a:gd name="connsiteX1844" fmla="*/ 162762 w 521838"/>
              <a:gd name="connsiteY1844" fmla="*/ 258015 h 414502"/>
              <a:gd name="connsiteX1845" fmla="*/ 162997 w 521838"/>
              <a:gd name="connsiteY1845" fmla="*/ 257728 h 414502"/>
              <a:gd name="connsiteX1846" fmla="*/ 163675 w 521838"/>
              <a:gd name="connsiteY1846" fmla="*/ 257468 h 414502"/>
              <a:gd name="connsiteX1847" fmla="*/ 164353 w 521838"/>
              <a:gd name="connsiteY1847" fmla="*/ 257207 h 414502"/>
              <a:gd name="connsiteX1848" fmla="*/ 163883 w 521838"/>
              <a:gd name="connsiteY1848" fmla="*/ 256920 h 414502"/>
              <a:gd name="connsiteX1849" fmla="*/ 163675 w 521838"/>
              <a:gd name="connsiteY1849" fmla="*/ 256920 h 414502"/>
              <a:gd name="connsiteX1850" fmla="*/ 163440 w 521838"/>
              <a:gd name="connsiteY1850" fmla="*/ 256372 h 414502"/>
              <a:gd name="connsiteX1851" fmla="*/ 163440 w 521838"/>
              <a:gd name="connsiteY1851" fmla="*/ 255850 h 414502"/>
              <a:gd name="connsiteX1852" fmla="*/ 163675 w 521838"/>
              <a:gd name="connsiteY1852" fmla="*/ 255850 h 414502"/>
              <a:gd name="connsiteX1853" fmla="*/ 163883 w 521838"/>
              <a:gd name="connsiteY1853" fmla="*/ 255850 h 414502"/>
              <a:gd name="connsiteX1854" fmla="*/ 164118 w 521838"/>
              <a:gd name="connsiteY1854" fmla="*/ 256111 h 414502"/>
              <a:gd name="connsiteX1855" fmla="*/ 164561 w 521838"/>
              <a:gd name="connsiteY1855" fmla="*/ 256372 h 414502"/>
              <a:gd name="connsiteX1856" fmla="*/ 164796 w 521838"/>
              <a:gd name="connsiteY1856" fmla="*/ 256659 h 414502"/>
              <a:gd name="connsiteX1857" fmla="*/ 165239 w 521838"/>
              <a:gd name="connsiteY1857" fmla="*/ 256659 h 414502"/>
              <a:gd name="connsiteX1858" fmla="*/ 165474 w 521838"/>
              <a:gd name="connsiteY1858" fmla="*/ 256372 h 414502"/>
              <a:gd name="connsiteX1859" fmla="*/ 165474 w 521838"/>
              <a:gd name="connsiteY1859" fmla="*/ 256111 h 414502"/>
              <a:gd name="connsiteX1860" fmla="*/ 165239 w 521838"/>
              <a:gd name="connsiteY1860" fmla="*/ 256111 h 414502"/>
              <a:gd name="connsiteX1861" fmla="*/ 164796 w 521838"/>
              <a:gd name="connsiteY1861" fmla="*/ 256111 h 414502"/>
              <a:gd name="connsiteX1862" fmla="*/ 164561 w 521838"/>
              <a:gd name="connsiteY1862" fmla="*/ 255850 h 414502"/>
              <a:gd name="connsiteX1863" fmla="*/ 164796 w 521838"/>
              <a:gd name="connsiteY1863" fmla="*/ 255302 h 414502"/>
              <a:gd name="connsiteX1864" fmla="*/ 165239 w 521838"/>
              <a:gd name="connsiteY1864" fmla="*/ 254755 h 414502"/>
              <a:gd name="connsiteX1865" fmla="*/ 165239 w 521838"/>
              <a:gd name="connsiteY1865" fmla="*/ 254494 h 414502"/>
              <a:gd name="connsiteX1866" fmla="*/ 165004 w 521838"/>
              <a:gd name="connsiteY1866" fmla="*/ 254494 h 414502"/>
              <a:gd name="connsiteX1867" fmla="*/ 164796 w 521838"/>
              <a:gd name="connsiteY1867" fmla="*/ 254755 h 414502"/>
              <a:gd name="connsiteX1868" fmla="*/ 164561 w 521838"/>
              <a:gd name="connsiteY1868" fmla="*/ 255042 h 414502"/>
              <a:gd name="connsiteX1869" fmla="*/ 164118 w 521838"/>
              <a:gd name="connsiteY1869" fmla="*/ 254755 h 414502"/>
              <a:gd name="connsiteX1870" fmla="*/ 163883 w 521838"/>
              <a:gd name="connsiteY1870" fmla="*/ 254233 h 414502"/>
              <a:gd name="connsiteX1871" fmla="*/ 163883 w 521838"/>
              <a:gd name="connsiteY1871" fmla="*/ 253685 h 414502"/>
              <a:gd name="connsiteX1872" fmla="*/ 163675 w 521838"/>
              <a:gd name="connsiteY1872" fmla="*/ 253685 h 414502"/>
              <a:gd name="connsiteX1873" fmla="*/ 163675 w 521838"/>
              <a:gd name="connsiteY1873" fmla="*/ 253424 h 414502"/>
              <a:gd name="connsiteX1874" fmla="*/ 163440 w 521838"/>
              <a:gd name="connsiteY1874" fmla="*/ 253424 h 414502"/>
              <a:gd name="connsiteX1875" fmla="*/ 162997 w 521838"/>
              <a:gd name="connsiteY1875" fmla="*/ 253685 h 414502"/>
              <a:gd name="connsiteX1876" fmla="*/ 161850 w 521838"/>
              <a:gd name="connsiteY1876" fmla="*/ 253137 h 414502"/>
              <a:gd name="connsiteX1877" fmla="*/ 161642 w 521838"/>
              <a:gd name="connsiteY1877" fmla="*/ 252877 h 414502"/>
              <a:gd name="connsiteX1878" fmla="*/ 161850 w 521838"/>
              <a:gd name="connsiteY1878" fmla="*/ 251807 h 414502"/>
              <a:gd name="connsiteX1879" fmla="*/ 162319 w 521838"/>
              <a:gd name="connsiteY1879" fmla="*/ 251520 h 414502"/>
              <a:gd name="connsiteX1880" fmla="*/ 162997 w 521838"/>
              <a:gd name="connsiteY1880" fmla="*/ 251520 h 414502"/>
              <a:gd name="connsiteX1881" fmla="*/ 163205 w 521838"/>
              <a:gd name="connsiteY1881" fmla="*/ 251807 h 414502"/>
              <a:gd name="connsiteX1882" fmla="*/ 163440 w 521838"/>
              <a:gd name="connsiteY1882" fmla="*/ 251259 h 414502"/>
              <a:gd name="connsiteX1883" fmla="*/ 163675 w 521838"/>
              <a:gd name="connsiteY1883" fmla="*/ 250998 h 414502"/>
              <a:gd name="connsiteX1884" fmla="*/ 163440 w 521838"/>
              <a:gd name="connsiteY1884" fmla="*/ 250450 h 414502"/>
              <a:gd name="connsiteX1885" fmla="*/ 162997 w 521838"/>
              <a:gd name="connsiteY1885" fmla="*/ 250164 h 414502"/>
              <a:gd name="connsiteX1886" fmla="*/ 162528 w 521838"/>
              <a:gd name="connsiteY1886" fmla="*/ 250164 h 414502"/>
              <a:gd name="connsiteX1887" fmla="*/ 162085 w 521838"/>
              <a:gd name="connsiteY1887" fmla="*/ 250711 h 414502"/>
              <a:gd name="connsiteX1888" fmla="*/ 161850 w 521838"/>
              <a:gd name="connsiteY1888" fmla="*/ 250998 h 414502"/>
              <a:gd name="connsiteX1889" fmla="*/ 161642 w 521838"/>
              <a:gd name="connsiteY1889" fmla="*/ 250998 h 414502"/>
              <a:gd name="connsiteX1890" fmla="*/ 161642 w 521838"/>
              <a:gd name="connsiteY1890" fmla="*/ 250450 h 414502"/>
              <a:gd name="connsiteX1891" fmla="*/ 161642 w 521838"/>
              <a:gd name="connsiteY1891" fmla="*/ 249903 h 414502"/>
              <a:gd name="connsiteX1892" fmla="*/ 161407 w 521838"/>
              <a:gd name="connsiteY1892" fmla="*/ 249642 h 414502"/>
              <a:gd name="connsiteX1893" fmla="*/ 160964 w 521838"/>
              <a:gd name="connsiteY1893" fmla="*/ 249642 h 414502"/>
              <a:gd name="connsiteX1894" fmla="*/ 160286 w 521838"/>
              <a:gd name="connsiteY1894" fmla="*/ 250450 h 414502"/>
              <a:gd name="connsiteX1895" fmla="*/ 160051 w 521838"/>
              <a:gd name="connsiteY1895" fmla="*/ 250998 h 414502"/>
              <a:gd name="connsiteX1896" fmla="*/ 159817 w 521838"/>
              <a:gd name="connsiteY1896" fmla="*/ 250998 h 414502"/>
              <a:gd name="connsiteX1897" fmla="*/ 159608 w 521838"/>
              <a:gd name="connsiteY1897" fmla="*/ 250711 h 414502"/>
              <a:gd name="connsiteX1898" fmla="*/ 159374 w 521838"/>
              <a:gd name="connsiteY1898" fmla="*/ 250164 h 414502"/>
              <a:gd name="connsiteX1899" fmla="*/ 159817 w 521838"/>
              <a:gd name="connsiteY1899" fmla="*/ 249642 h 414502"/>
              <a:gd name="connsiteX1900" fmla="*/ 159608 w 521838"/>
              <a:gd name="connsiteY1900" fmla="*/ 249094 h 414502"/>
              <a:gd name="connsiteX1901" fmla="*/ 159374 w 521838"/>
              <a:gd name="connsiteY1901" fmla="*/ 249094 h 414502"/>
              <a:gd name="connsiteX1902" fmla="*/ 158696 w 521838"/>
              <a:gd name="connsiteY1902" fmla="*/ 249642 h 414502"/>
              <a:gd name="connsiteX1903" fmla="*/ 158488 w 521838"/>
              <a:gd name="connsiteY1903" fmla="*/ 249355 h 414502"/>
              <a:gd name="connsiteX1904" fmla="*/ 158931 w 521838"/>
              <a:gd name="connsiteY1904" fmla="*/ 249094 h 414502"/>
              <a:gd name="connsiteX1905" fmla="*/ 158931 w 521838"/>
              <a:gd name="connsiteY1905" fmla="*/ 248833 h 414502"/>
              <a:gd name="connsiteX1906" fmla="*/ 158696 w 521838"/>
              <a:gd name="connsiteY1906" fmla="*/ 248546 h 414502"/>
              <a:gd name="connsiteX1907" fmla="*/ 158253 w 521838"/>
              <a:gd name="connsiteY1907" fmla="*/ 248546 h 414502"/>
              <a:gd name="connsiteX1908" fmla="*/ 157810 w 521838"/>
              <a:gd name="connsiteY1908" fmla="*/ 248546 h 414502"/>
              <a:gd name="connsiteX1909" fmla="*/ 157810 w 521838"/>
              <a:gd name="connsiteY1909" fmla="*/ 248025 h 414502"/>
              <a:gd name="connsiteX1910" fmla="*/ 158018 w 521838"/>
              <a:gd name="connsiteY1910" fmla="*/ 247737 h 414502"/>
              <a:gd name="connsiteX1911" fmla="*/ 158018 w 521838"/>
              <a:gd name="connsiteY1911" fmla="*/ 247477 h 414502"/>
              <a:gd name="connsiteX1912" fmla="*/ 157810 w 521838"/>
              <a:gd name="connsiteY1912" fmla="*/ 247216 h 414502"/>
              <a:gd name="connsiteX1913" fmla="*/ 157810 w 521838"/>
              <a:gd name="connsiteY1913" fmla="*/ 246929 h 414502"/>
              <a:gd name="connsiteX1914" fmla="*/ 157575 w 521838"/>
              <a:gd name="connsiteY1914" fmla="*/ 246668 h 414502"/>
              <a:gd name="connsiteX1915" fmla="*/ 157340 w 521838"/>
              <a:gd name="connsiteY1915" fmla="*/ 246929 h 414502"/>
              <a:gd name="connsiteX1916" fmla="*/ 157575 w 521838"/>
              <a:gd name="connsiteY1916" fmla="*/ 247477 h 414502"/>
              <a:gd name="connsiteX1917" fmla="*/ 157340 w 521838"/>
              <a:gd name="connsiteY1917" fmla="*/ 248025 h 414502"/>
              <a:gd name="connsiteX1918" fmla="*/ 157132 w 521838"/>
              <a:gd name="connsiteY1918" fmla="*/ 248285 h 414502"/>
              <a:gd name="connsiteX1919" fmla="*/ 157132 w 521838"/>
              <a:gd name="connsiteY1919" fmla="*/ 248546 h 414502"/>
              <a:gd name="connsiteX1920" fmla="*/ 156897 w 521838"/>
              <a:gd name="connsiteY1920" fmla="*/ 248833 h 414502"/>
              <a:gd name="connsiteX1921" fmla="*/ 156662 w 521838"/>
              <a:gd name="connsiteY1921" fmla="*/ 248833 h 414502"/>
              <a:gd name="connsiteX1922" fmla="*/ 156220 w 521838"/>
              <a:gd name="connsiteY1922" fmla="*/ 248833 h 414502"/>
              <a:gd name="connsiteX1923" fmla="*/ 156454 w 521838"/>
              <a:gd name="connsiteY1923" fmla="*/ 248546 h 414502"/>
              <a:gd name="connsiteX1924" fmla="*/ 156662 w 521838"/>
              <a:gd name="connsiteY1924" fmla="*/ 248285 h 414502"/>
              <a:gd name="connsiteX1925" fmla="*/ 156897 w 521838"/>
              <a:gd name="connsiteY1925" fmla="*/ 248025 h 414502"/>
              <a:gd name="connsiteX1926" fmla="*/ 156662 w 521838"/>
              <a:gd name="connsiteY1926" fmla="*/ 247737 h 414502"/>
              <a:gd name="connsiteX1927" fmla="*/ 156220 w 521838"/>
              <a:gd name="connsiteY1927" fmla="*/ 247477 h 414502"/>
              <a:gd name="connsiteX1928" fmla="*/ 155777 w 521838"/>
              <a:gd name="connsiteY1928" fmla="*/ 247216 h 414502"/>
              <a:gd name="connsiteX1929" fmla="*/ 155777 w 521838"/>
              <a:gd name="connsiteY1929" fmla="*/ 246929 h 414502"/>
              <a:gd name="connsiteX1930" fmla="*/ 155985 w 521838"/>
              <a:gd name="connsiteY1930" fmla="*/ 246668 h 414502"/>
              <a:gd name="connsiteX1931" fmla="*/ 156454 w 521838"/>
              <a:gd name="connsiteY1931" fmla="*/ 245859 h 414502"/>
              <a:gd name="connsiteX1932" fmla="*/ 156662 w 521838"/>
              <a:gd name="connsiteY1932" fmla="*/ 245859 h 414502"/>
              <a:gd name="connsiteX1933" fmla="*/ 156897 w 521838"/>
              <a:gd name="connsiteY1933" fmla="*/ 245859 h 414502"/>
              <a:gd name="connsiteX1934" fmla="*/ 156897 w 521838"/>
              <a:gd name="connsiteY1934" fmla="*/ 245572 h 414502"/>
              <a:gd name="connsiteX1935" fmla="*/ 156897 w 521838"/>
              <a:gd name="connsiteY1935" fmla="*/ 245312 h 414502"/>
              <a:gd name="connsiteX1936" fmla="*/ 156454 w 521838"/>
              <a:gd name="connsiteY1936" fmla="*/ 245312 h 414502"/>
              <a:gd name="connsiteX1937" fmla="*/ 156220 w 521838"/>
              <a:gd name="connsiteY1937" fmla="*/ 245312 h 414502"/>
              <a:gd name="connsiteX1938" fmla="*/ 155985 w 521838"/>
              <a:gd name="connsiteY1938" fmla="*/ 245859 h 414502"/>
              <a:gd name="connsiteX1939" fmla="*/ 155542 w 521838"/>
              <a:gd name="connsiteY1939" fmla="*/ 246120 h 414502"/>
              <a:gd name="connsiteX1940" fmla="*/ 155099 w 521838"/>
              <a:gd name="connsiteY1940" fmla="*/ 245572 h 414502"/>
              <a:gd name="connsiteX1941" fmla="*/ 154186 w 521838"/>
              <a:gd name="connsiteY1941" fmla="*/ 245859 h 414502"/>
              <a:gd name="connsiteX1942" fmla="*/ 153743 w 521838"/>
              <a:gd name="connsiteY1942" fmla="*/ 245859 h 414502"/>
              <a:gd name="connsiteX1943" fmla="*/ 153508 w 521838"/>
              <a:gd name="connsiteY1943" fmla="*/ 245572 h 414502"/>
              <a:gd name="connsiteX1944" fmla="*/ 153508 w 521838"/>
              <a:gd name="connsiteY1944" fmla="*/ 245312 h 414502"/>
              <a:gd name="connsiteX1945" fmla="*/ 153743 w 521838"/>
              <a:gd name="connsiteY1945" fmla="*/ 245051 h 414502"/>
              <a:gd name="connsiteX1946" fmla="*/ 153977 w 521838"/>
              <a:gd name="connsiteY1946" fmla="*/ 244764 h 414502"/>
              <a:gd name="connsiteX1947" fmla="*/ 153977 w 521838"/>
              <a:gd name="connsiteY1947" fmla="*/ 244242 h 414502"/>
              <a:gd name="connsiteX1948" fmla="*/ 152831 w 521838"/>
              <a:gd name="connsiteY1948" fmla="*/ 243147 h 414502"/>
              <a:gd name="connsiteX1949" fmla="*/ 152623 w 521838"/>
              <a:gd name="connsiteY1949" fmla="*/ 242599 h 414502"/>
              <a:gd name="connsiteX1950" fmla="*/ 152831 w 521838"/>
              <a:gd name="connsiteY1950" fmla="*/ 242338 h 414502"/>
              <a:gd name="connsiteX1951" fmla="*/ 153066 w 521838"/>
              <a:gd name="connsiteY1951" fmla="*/ 242077 h 414502"/>
              <a:gd name="connsiteX1952" fmla="*/ 153508 w 521838"/>
              <a:gd name="connsiteY1952" fmla="*/ 242077 h 414502"/>
              <a:gd name="connsiteX1953" fmla="*/ 153977 w 521838"/>
              <a:gd name="connsiteY1953" fmla="*/ 242338 h 414502"/>
              <a:gd name="connsiteX1954" fmla="*/ 154421 w 521838"/>
              <a:gd name="connsiteY1954" fmla="*/ 242599 h 414502"/>
              <a:gd name="connsiteX1955" fmla="*/ 154864 w 521838"/>
              <a:gd name="connsiteY1955" fmla="*/ 242077 h 414502"/>
              <a:gd name="connsiteX1956" fmla="*/ 155099 w 521838"/>
              <a:gd name="connsiteY1956" fmla="*/ 241790 h 414502"/>
              <a:gd name="connsiteX1957" fmla="*/ 154421 w 521838"/>
              <a:gd name="connsiteY1957" fmla="*/ 240981 h 414502"/>
              <a:gd name="connsiteX1958" fmla="*/ 153977 w 521838"/>
              <a:gd name="connsiteY1958" fmla="*/ 238816 h 414502"/>
              <a:gd name="connsiteX1959" fmla="*/ 153300 w 521838"/>
              <a:gd name="connsiteY1959" fmla="*/ 238294 h 414502"/>
              <a:gd name="connsiteX1960" fmla="*/ 152831 w 521838"/>
              <a:gd name="connsiteY1960" fmla="*/ 237486 h 414502"/>
              <a:gd name="connsiteX1961" fmla="*/ 153743 w 521838"/>
              <a:gd name="connsiteY1961" fmla="*/ 237486 h 414502"/>
              <a:gd name="connsiteX1962" fmla="*/ 154421 w 521838"/>
              <a:gd name="connsiteY1962" fmla="*/ 237486 h 414502"/>
              <a:gd name="connsiteX1963" fmla="*/ 154864 w 521838"/>
              <a:gd name="connsiteY1963" fmla="*/ 236938 h 414502"/>
              <a:gd name="connsiteX1964" fmla="*/ 156454 w 521838"/>
              <a:gd name="connsiteY1964" fmla="*/ 237486 h 414502"/>
              <a:gd name="connsiteX1965" fmla="*/ 156662 w 521838"/>
              <a:gd name="connsiteY1965" fmla="*/ 236938 h 414502"/>
              <a:gd name="connsiteX1966" fmla="*/ 156220 w 521838"/>
              <a:gd name="connsiteY1966" fmla="*/ 236390 h 414502"/>
              <a:gd name="connsiteX1967" fmla="*/ 155542 w 521838"/>
              <a:gd name="connsiteY1967" fmla="*/ 236129 h 414502"/>
              <a:gd name="connsiteX1968" fmla="*/ 155099 w 521838"/>
              <a:gd name="connsiteY1968" fmla="*/ 235843 h 414502"/>
              <a:gd name="connsiteX1969" fmla="*/ 154421 w 521838"/>
              <a:gd name="connsiteY1969" fmla="*/ 235321 h 414502"/>
              <a:gd name="connsiteX1970" fmla="*/ 154421 w 521838"/>
              <a:gd name="connsiteY1970" fmla="*/ 234773 h 414502"/>
              <a:gd name="connsiteX1971" fmla="*/ 155099 w 521838"/>
              <a:gd name="connsiteY1971" fmla="*/ 234512 h 414502"/>
              <a:gd name="connsiteX1972" fmla="*/ 155542 w 521838"/>
              <a:gd name="connsiteY1972" fmla="*/ 234512 h 414502"/>
              <a:gd name="connsiteX1973" fmla="*/ 155985 w 521838"/>
              <a:gd name="connsiteY1973" fmla="*/ 234225 h 414502"/>
              <a:gd name="connsiteX1974" fmla="*/ 156220 w 521838"/>
              <a:gd name="connsiteY1974" fmla="*/ 233703 h 414502"/>
              <a:gd name="connsiteX1975" fmla="*/ 156220 w 521838"/>
              <a:gd name="connsiteY1975" fmla="*/ 233156 h 414502"/>
              <a:gd name="connsiteX1976" fmla="*/ 155542 w 521838"/>
              <a:gd name="connsiteY1976" fmla="*/ 231799 h 414502"/>
              <a:gd name="connsiteX1977" fmla="*/ 155099 w 521838"/>
              <a:gd name="connsiteY1977" fmla="*/ 230704 h 414502"/>
              <a:gd name="connsiteX1978" fmla="*/ 154864 w 521838"/>
              <a:gd name="connsiteY1978" fmla="*/ 230443 h 414502"/>
              <a:gd name="connsiteX1979" fmla="*/ 154864 w 521838"/>
              <a:gd name="connsiteY1979" fmla="*/ 230182 h 414502"/>
              <a:gd name="connsiteX1980" fmla="*/ 154655 w 521838"/>
              <a:gd name="connsiteY1980" fmla="*/ 229895 h 414502"/>
              <a:gd name="connsiteX1981" fmla="*/ 153977 w 521838"/>
              <a:gd name="connsiteY1981" fmla="*/ 229634 h 414502"/>
              <a:gd name="connsiteX1982" fmla="*/ 153300 w 521838"/>
              <a:gd name="connsiteY1982" fmla="*/ 229373 h 414502"/>
              <a:gd name="connsiteX1983" fmla="*/ 152623 w 521838"/>
              <a:gd name="connsiteY1983" fmla="*/ 229086 h 414502"/>
              <a:gd name="connsiteX1984" fmla="*/ 151710 w 521838"/>
              <a:gd name="connsiteY1984" fmla="*/ 228538 h 414502"/>
              <a:gd name="connsiteX1985" fmla="*/ 150589 w 521838"/>
              <a:gd name="connsiteY1985" fmla="*/ 228017 h 414502"/>
              <a:gd name="connsiteX1986" fmla="*/ 149677 w 521838"/>
              <a:gd name="connsiteY1986" fmla="*/ 227730 h 414502"/>
              <a:gd name="connsiteX1987" fmla="*/ 148999 w 521838"/>
              <a:gd name="connsiteY1987" fmla="*/ 227469 h 414502"/>
              <a:gd name="connsiteX1988" fmla="*/ 148321 w 521838"/>
              <a:gd name="connsiteY1988" fmla="*/ 227208 h 414502"/>
              <a:gd name="connsiteX1989" fmla="*/ 148112 w 521838"/>
              <a:gd name="connsiteY1989" fmla="*/ 226660 h 414502"/>
              <a:gd name="connsiteX1990" fmla="*/ 147878 w 521838"/>
              <a:gd name="connsiteY1990" fmla="*/ 226113 h 414502"/>
              <a:gd name="connsiteX1991" fmla="*/ 147878 w 521838"/>
              <a:gd name="connsiteY1991" fmla="*/ 225565 h 414502"/>
              <a:gd name="connsiteX1992" fmla="*/ 147878 w 521838"/>
              <a:gd name="connsiteY1992" fmla="*/ 225304 h 414502"/>
              <a:gd name="connsiteX1993" fmla="*/ 147878 w 521838"/>
              <a:gd name="connsiteY1993" fmla="*/ 224756 h 414502"/>
              <a:gd name="connsiteX1994" fmla="*/ 147435 w 521838"/>
              <a:gd name="connsiteY1994" fmla="*/ 224234 h 414502"/>
              <a:gd name="connsiteX1995" fmla="*/ 146757 w 521838"/>
              <a:gd name="connsiteY1995" fmla="*/ 222878 h 414502"/>
              <a:gd name="connsiteX1996" fmla="*/ 146523 w 521838"/>
              <a:gd name="connsiteY1996" fmla="*/ 222591 h 414502"/>
              <a:gd name="connsiteX1997" fmla="*/ 146080 w 521838"/>
              <a:gd name="connsiteY1997" fmla="*/ 222330 h 414502"/>
              <a:gd name="connsiteX1998" fmla="*/ 145845 w 521838"/>
              <a:gd name="connsiteY1998" fmla="*/ 221521 h 414502"/>
              <a:gd name="connsiteX1999" fmla="*/ 145610 w 521838"/>
              <a:gd name="connsiteY1999" fmla="*/ 221235 h 414502"/>
              <a:gd name="connsiteX2000" fmla="*/ 144724 w 521838"/>
              <a:gd name="connsiteY2000" fmla="*/ 220974 h 414502"/>
              <a:gd name="connsiteX2001" fmla="*/ 144281 w 521838"/>
              <a:gd name="connsiteY2001" fmla="*/ 220426 h 414502"/>
              <a:gd name="connsiteX2002" fmla="*/ 144281 w 521838"/>
              <a:gd name="connsiteY2002" fmla="*/ 220165 h 414502"/>
              <a:gd name="connsiteX2003" fmla="*/ 143812 w 521838"/>
              <a:gd name="connsiteY2003" fmla="*/ 219617 h 414502"/>
              <a:gd name="connsiteX2004" fmla="*/ 143369 w 521838"/>
              <a:gd name="connsiteY2004" fmla="*/ 219356 h 414502"/>
              <a:gd name="connsiteX2005" fmla="*/ 143134 w 521838"/>
              <a:gd name="connsiteY2005" fmla="*/ 219069 h 414502"/>
              <a:gd name="connsiteX2006" fmla="*/ 142925 w 521838"/>
              <a:gd name="connsiteY2006" fmla="*/ 218548 h 414502"/>
              <a:gd name="connsiteX2007" fmla="*/ 142925 w 521838"/>
              <a:gd name="connsiteY2007" fmla="*/ 218261 h 414502"/>
              <a:gd name="connsiteX2008" fmla="*/ 141778 w 521838"/>
              <a:gd name="connsiteY2008" fmla="*/ 217191 h 414502"/>
              <a:gd name="connsiteX2009" fmla="*/ 141570 w 521838"/>
              <a:gd name="connsiteY2009" fmla="*/ 216904 h 414502"/>
              <a:gd name="connsiteX2010" fmla="*/ 140892 w 521838"/>
              <a:gd name="connsiteY2010" fmla="*/ 216904 h 414502"/>
              <a:gd name="connsiteX2011" fmla="*/ 140658 w 521838"/>
              <a:gd name="connsiteY2011" fmla="*/ 216643 h 414502"/>
              <a:gd name="connsiteX2012" fmla="*/ 139537 w 521838"/>
              <a:gd name="connsiteY2012" fmla="*/ 215548 h 414502"/>
              <a:gd name="connsiteX2013" fmla="*/ 139093 w 521838"/>
              <a:gd name="connsiteY2013" fmla="*/ 215287 h 414502"/>
              <a:gd name="connsiteX2014" fmla="*/ 138624 w 521838"/>
              <a:gd name="connsiteY2014" fmla="*/ 215287 h 414502"/>
              <a:gd name="connsiteX2015" fmla="*/ 137504 w 521838"/>
              <a:gd name="connsiteY2015" fmla="*/ 215026 h 414502"/>
              <a:gd name="connsiteX2016" fmla="*/ 136591 w 521838"/>
              <a:gd name="connsiteY2016" fmla="*/ 214739 h 414502"/>
              <a:gd name="connsiteX2017" fmla="*/ 136382 w 521838"/>
              <a:gd name="connsiteY2017" fmla="*/ 214478 h 414502"/>
              <a:gd name="connsiteX2018" fmla="*/ 136148 w 521838"/>
              <a:gd name="connsiteY2018" fmla="*/ 214191 h 414502"/>
              <a:gd name="connsiteX2019" fmla="*/ 135470 w 521838"/>
              <a:gd name="connsiteY2019" fmla="*/ 212861 h 414502"/>
              <a:gd name="connsiteX2020" fmla="*/ 135027 w 521838"/>
              <a:gd name="connsiteY2020" fmla="*/ 212861 h 414502"/>
              <a:gd name="connsiteX2021" fmla="*/ 134349 w 521838"/>
              <a:gd name="connsiteY2021" fmla="*/ 212861 h 414502"/>
              <a:gd name="connsiteX2022" fmla="*/ 133906 w 521838"/>
              <a:gd name="connsiteY2022" fmla="*/ 213122 h 414502"/>
              <a:gd name="connsiteX2023" fmla="*/ 133437 w 521838"/>
              <a:gd name="connsiteY2023" fmla="*/ 213383 h 414502"/>
              <a:gd name="connsiteX2024" fmla="*/ 133228 w 521838"/>
              <a:gd name="connsiteY2024" fmla="*/ 213670 h 414502"/>
              <a:gd name="connsiteX2025" fmla="*/ 132994 w 521838"/>
              <a:gd name="connsiteY2025" fmla="*/ 213670 h 414502"/>
              <a:gd name="connsiteX2026" fmla="*/ 132550 w 521838"/>
              <a:gd name="connsiteY2026" fmla="*/ 213670 h 414502"/>
              <a:gd name="connsiteX2027" fmla="*/ 132316 w 521838"/>
              <a:gd name="connsiteY2027" fmla="*/ 213670 h 414502"/>
              <a:gd name="connsiteX2028" fmla="*/ 131404 w 521838"/>
              <a:gd name="connsiteY2028" fmla="*/ 213122 h 414502"/>
              <a:gd name="connsiteX2029" fmla="*/ 131195 w 521838"/>
              <a:gd name="connsiteY2029" fmla="*/ 212861 h 414502"/>
              <a:gd name="connsiteX2030" fmla="*/ 130726 w 521838"/>
              <a:gd name="connsiteY2030" fmla="*/ 212574 h 414502"/>
              <a:gd name="connsiteX2031" fmla="*/ 130517 w 521838"/>
              <a:gd name="connsiteY2031" fmla="*/ 212313 h 414502"/>
              <a:gd name="connsiteX2032" fmla="*/ 130283 w 521838"/>
              <a:gd name="connsiteY2032" fmla="*/ 211505 h 414502"/>
              <a:gd name="connsiteX2033" fmla="*/ 130074 w 521838"/>
              <a:gd name="connsiteY2033" fmla="*/ 211217 h 414502"/>
              <a:gd name="connsiteX2034" fmla="*/ 129840 w 521838"/>
              <a:gd name="connsiteY2034" fmla="*/ 211217 h 414502"/>
              <a:gd name="connsiteX2035" fmla="*/ 129396 w 521838"/>
              <a:gd name="connsiteY2035" fmla="*/ 210957 h 414502"/>
              <a:gd name="connsiteX2036" fmla="*/ 129162 w 521838"/>
              <a:gd name="connsiteY2036" fmla="*/ 210957 h 414502"/>
              <a:gd name="connsiteX2037" fmla="*/ 128041 w 521838"/>
              <a:gd name="connsiteY2037" fmla="*/ 210670 h 414502"/>
              <a:gd name="connsiteX2038" fmla="*/ 127363 w 521838"/>
              <a:gd name="connsiteY2038" fmla="*/ 210409 h 414502"/>
              <a:gd name="connsiteX2039" fmla="*/ 126686 w 521838"/>
              <a:gd name="connsiteY2039" fmla="*/ 209600 h 414502"/>
              <a:gd name="connsiteX2040" fmla="*/ 125538 w 521838"/>
              <a:gd name="connsiteY2040" fmla="*/ 208505 h 414502"/>
              <a:gd name="connsiteX2041" fmla="*/ 125096 w 521838"/>
              <a:gd name="connsiteY2041" fmla="*/ 206339 h 414502"/>
              <a:gd name="connsiteX2042" fmla="*/ 125330 w 521838"/>
              <a:gd name="connsiteY2042" fmla="*/ 204983 h 414502"/>
              <a:gd name="connsiteX2043" fmla="*/ 125330 w 521838"/>
              <a:gd name="connsiteY2043" fmla="*/ 204435 h 414502"/>
              <a:gd name="connsiteX2044" fmla="*/ 124887 w 521838"/>
              <a:gd name="connsiteY2044" fmla="*/ 204174 h 414502"/>
              <a:gd name="connsiteX2045" fmla="*/ 124209 w 521838"/>
              <a:gd name="connsiteY2045" fmla="*/ 203366 h 414502"/>
              <a:gd name="connsiteX2046" fmla="*/ 123974 w 521838"/>
              <a:gd name="connsiteY2046" fmla="*/ 203079 h 414502"/>
              <a:gd name="connsiteX2047" fmla="*/ 123740 w 521838"/>
              <a:gd name="connsiteY2047" fmla="*/ 202270 h 414502"/>
              <a:gd name="connsiteX2048" fmla="*/ 123297 w 521838"/>
              <a:gd name="connsiteY2048" fmla="*/ 201461 h 414502"/>
              <a:gd name="connsiteX2049" fmla="*/ 123297 w 521838"/>
              <a:gd name="connsiteY2049" fmla="*/ 201201 h 414502"/>
              <a:gd name="connsiteX2050" fmla="*/ 122853 w 521838"/>
              <a:gd name="connsiteY2050" fmla="*/ 200914 h 414502"/>
              <a:gd name="connsiteX2051" fmla="*/ 122619 w 521838"/>
              <a:gd name="connsiteY2051" fmla="*/ 200653 h 414502"/>
              <a:gd name="connsiteX2052" fmla="*/ 121498 w 521838"/>
              <a:gd name="connsiteY2052" fmla="*/ 199296 h 414502"/>
              <a:gd name="connsiteX2053" fmla="*/ 121263 w 521838"/>
              <a:gd name="connsiteY2053" fmla="*/ 198488 h 414502"/>
              <a:gd name="connsiteX2054" fmla="*/ 121263 w 521838"/>
              <a:gd name="connsiteY2054" fmla="*/ 197392 h 414502"/>
              <a:gd name="connsiteX2055" fmla="*/ 121029 w 521838"/>
              <a:gd name="connsiteY2055" fmla="*/ 195227 h 414502"/>
              <a:gd name="connsiteX2056" fmla="*/ 120820 w 521838"/>
              <a:gd name="connsiteY2056" fmla="*/ 194940 h 414502"/>
              <a:gd name="connsiteX2057" fmla="*/ 120820 w 521838"/>
              <a:gd name="connsiteY2057" fmla="*/ 194679 h 414502"/>
              <a:gd name="connsiteX2058" fmla="*/ 120143 w 521838"/>
              <a:gd name="connsiteY2058" fmla="*/ 193323 h 414502"/>
              <a:gd name="connsiteX2059" fmla="*/ 120143 w 521838"/>
              <a:gd name="connsiteY2059" fmla="*/ 192514 h 414502"/>
              <a:gd name="connsiteX2060" fmla="*/ 119230 w 521838"/>
              <a:gd name="connsiteY2060" fmla="*/ 191705 h 414502"/>
              <a:gd name="connsiteX2061" fmla="*/ 119022 w 521838"/>
              <a:gd name="connsiteY2061" fmla="*/ 191418 h 414502"/>
              <a:gd name="connsiteX2062" fmla="*/ 118787 w 521838"/>
              <a:gd name="connsiteY2062" fmla="*/ 191418 h 414502"/>
              <a:gd name="connsiteX2063" fmla="*/ 118344 w 521838"/>
              <a:gd name="connsiteY2063" fmla="*/ 191418 h 414502"/>
              <a:gd name="connsiteX2064" fmla="*/ 118344 w 521838"/>
              <a:gd name="connsiteY2064" fmla="*/ 191158 h 414502"/>
              <a:gd name="connsiteX2065" fmla="*/ 118109 w 521838"/>
              <a:gd name="connsiteY2065" fmla="*/ 190871 h 414502"/>
              <a:gd name="connsiteX2066" fmla="*/ 118109 w 521838"/>
              <a:gd name="connsiteY2066" fmla="*/ 190610 h 414502"/>
              <a:gd name="connsiteX2067" fmla="*/ 117875 w 521838"/>
              <a:gd name="connsiteY2067" fmla="*/ 190610 h 414502"/>
              <a:gd name="connsiteX2068" fmla="*/ 117666 w 521838"/>
              <a:gd name="connsiteY2068" fmla="*/ 190610 h 414502"/>
              <a:gd name="connsiteX2069" fmla="*/ 116754 w 521838"/>
              <a:gd name="connsiteY2069" fmla="*/ 190062 h 414502"/>
              <a:gd name="connsiteX2070" fmla="*/ 116754 w 521838"/>
              <a:gd name="connsiteY2070" fmla="*/ 189801 h 414502"/>
              <a:gd name="connsiteX2071" fmla="*/ 116519 w 521838"/>
              <a:gd name="connsiteY2071" fmla="*/ 189514 h 414502"/>
              <a:gd name="connsiteX2072" fmla="*/ 115842 w 521838"/>
              <a:gd name="connsiteY2072" fmla="*/ 188993 h 414502"/>
              <a:gd name="connsiteX2073" fmla="*/ 115398 w 521838"/>
              <a:gd name="connsiteY2073" fmla="*/ 188705 h 414502"/>
              <a:gd name="connsiteX2074" fmla="*/ 115190 w 521838"/>
              <a:gd name="connsiteY2074" fmla="*/ 188705 h 414502"/>
              <a:gd name="connsiteX2075" fmla="*/ 114955 w 521838"/>
              <a:gd name="connsiteY2075" fmla="*/ 188705 h 414502"/>
              <a:gd name="connsiteX2076" fmla="*/ 114512 w 521838"/>
              <a:gd name="connsiteY2076" fmla="*/ 188445 h 414502"/>
              <a:gd name="connsiteX2077" fmla="*/ 114512 w 521838"/>
              <a:gd name="connsiteY2077" fmla="*/ 188158 h 414502"/>
              <a:gd name="connsiteX2078" fmla="*/ 114512 w 521838"/>
              <a:gd name="connsiteY2078" fmla="*/ 186801 h 414502"/>
              <a:gd name="connsiteX2079" fmla="*/ 114512 w 521838"/>
              <a:gd name="connsiteY2079" fmla="*/ 186540 h 414502"/>
              <a:gd name="connsiteX2080" fmla="*/ 114278 w 521838"/>
              <a:gd name="connsiteY2080" fmla="*/ 186254 h 414502"/>
              <a:gd name="connsiteX2081" fmla="*/ 114043 w 521838"/>
              <a:gd name="connsiteY2081" fmla="*/ 185993 h 414502"/>
              <a:gd name="connsiteX2082" fmla="*/ 113365 w 521838"/>
              <a:gd name="connsiteY2082" fmla="*/ 185445 h 414502"/>
              <a:gd name="connsiteX2083" fmla="*/ 112922 w 521838"/>
              <a:gd name="connsiteY2083" fmla="*/ 185184 h 414502"/>
              <a:gd name="connsiteX2084" fmla="*/ 112688 w 521838"/>
              <a:gd name="connsiteY2084" fmla="*/ 184897 h 414502"/>
              <a:gd name="connsiteX2085" fmla="*/ 112688 w 521838"/>
              <a:gd name="connsiteY2085" fmla="*/ 184636 h 414502"/>
              <a:gd name="connsiteX2086" fmla="*/ 111801 w 521838"/>
              <a:gd name="connsiteY2086" fmla="*/ 183827 h 414502"/>
              <a:gd name="connsiteX2087" fmla="*/ 110211 w 521838"/>
              <a:gd name="connsiteY2087" fmla="*/ 182732 h 414502"/>
              <a:gd name="connsiteX2088" fmla="*/ 109325 w 521838"/>
              <a:gd name="connsiteY2088" fmla="*/ 181923 h 414502"/>
              <a:gd name="connsiteX2089" fmla="*/ 108855 w 521838"/>
              <a:gd name="connsiteY2089" fmla="*/ 181636 h 414502"/>
              <a:gd name="connsiteX2090" fmla="*/ 108178 w 521838"/>
              <a:gd name="connsiteY2090" fmla="*/ 181375 h 414502"/>
              <a:gd name="connsiteX2091" fmla="*/ 107969 w 521838"/>
              <a:gd name="connsiteY2091" fmla="*/ 181375 h 414502"/>
              <a:gd name="connsiteX2092" fmla="*/ 106822 w 521838"/>
              <a:gd name="connsiteY2092" fmla="*/ 180828 h 414502"/>
              <a:gd name="connsiteX2093" fmla="*/ 106614 w 521838"/>
              <a:gd name="connsiteY2093" fmla="*/ 180567 h 414502"/>
              <a:gd name="connsiteX2094" fmla="*/ 106379 w 521838"/>
              <a:gd name="connsiteY2094" fmla="*/ 180280 h 414502"/>
              <a:gd name="connsiteX2095" fmla="*/ 105701 w 521838"/>
              <a:gd name="connsiteY2095" fmla="*/ 179758 h 414502"/>
              <a:gd name="connsiteX2096" fmla="*/ 105258 w 521838"/>
              <a:gd name="connsiteY2096" fmla="*/ 179210 h 414502"/>
              <a:gd name="connsiteX2097" fmla="*/ 104580 w 521838"/>
              <a:gd name="connsiteY2097" fmla="*/ 178923 h 414502"/>
              <a:gd name="connsiteX2098" fmla="*/ 103903 w 521838"/>
              <a:gd name="connsiteY2098" fmla="*/ 178662 h 414502"/>
              <a:gd name="connsiteX2099" fmla="*/ 103460 w 521838"/>
              <a:gd name="connsiteY2099" fmla="*/ 178115 h 414502"/>
              <a:gd name="connsiteX2100" fmla="*/ 103225 w 521838"/>
              <a:gd name="connsiteY2100" fmla="*/ 177854 h 414502"/>
              <a:gd name="connsiteX2101" fmla="*/ 102547 w 521838"/>
              <a:gd name="connsiteY2101" fmla="*/ 177567 h 414502"/>
              <a:gd name="connsiteX2102" fmla="*/ 102104 w 521838"/>
              <a:gd name="connsiteY2102" fmla="*/ 177854 h 414502"/>
              <a:gd name="connsiteX2103" fmla="*/ 101635 w 521838"/>
              <a:gd name="connsiteY2103" fmla="*/ 177854 h 414502"/>
              <a:gd name="connsiteX2104" fmla="*/ 100983 w 521838"/>
              <a:gd name="connsiteY2104" fmla="*/ 178115 h 414502"/>
              <a:gd name="connsiteX2105" fmla="*/ 100306 w 521838"/>
              <a:gd name="connsiteY2105" fmla="*/ 177854 h 414502"/>
              <a:gd name="connsiteX2106" fmla="*/ 100071 w 521838"/>
              <a:gd name="connsiteY2106" fmla="*/ 177567 h 414502"/>
              <a:gd name="connsiteX2107" fmla="*/ 99393 w 521838"/>
              <a:gd name="connsiteY2107" fmla="*/ 176758 h 414502"/>
              <a:gd name="connsiteX2108" fmla="*/ 99159 w 521838"/>
              <a:gd name="connsiteY2108" fmla="*/ 176471 h 414502"/>
              <a:gd name="connsiteX2109" fmla="*/ 98272 w 521838"/>
              <a:gd name="connsiteY2109" fmla="*/ 176211 h 414502"/>
              <a:gd name="connsiteX2110" fmla="*/ 97595 w 521838"/>
              <a:gd name="connsiteY2110" fmla="*/ 175663 h 414502"/>
              <a:gd name="connsiteX2111" fmla="*/ 97125 w 521838"/>
              <a:gd name="connsiteY2111" fmla="*/ 175115 h 414502"/>
              <a:gd name="connsiteX2112" fmla="*/ 96004 w 521838"/>
              <a:gd name="connsiteY2112" fmla="*/ 174306 h 414502"/>
              <a:gd name="connsiteX2113" fmla="*/ 94883 w 521838"/>
              <a:gd name="connsiteY2113" fmla="*/ 172950 h 414502"/>
              <a:gd name="connsiteX2114" fmla="*/ 93528 w 521838"/>
              <a:gd name="connsiteY2114" fmla="*/ 171854 h 414502"/>
              <a:gd name="connsiteX2115" fmla="*/ 93085 w 521838"/>
              <a:gd name="connsiteY2115" fmla="*/ 171593 h 414502"/>
              <a:gd name="connsiteX2116" fmla="*/ 92407 w 521838"/>
              <a:gd name="connsiteY2116" fmla="*/ 169950 h 414502"/>
              <a:gd name="connsiteX2117" fmla="*/ 91938 w 521838"/>
              <a:gd name="connsiteY2117" fmla="*/ 169141 h 414502"/>
              <a:gd name="connsiteX2118" fmla="*/ 91260 w 521838"/>
              <a:gd name="connsiteY2118" fmla="*/ 168333 h 414502"/>
              <a:gd name="connsiteX2119" fmla="*/ 89931 w 521838"/>
              <a:gd name="connsiteY2119" fmla="*/ 167498 h 414502"/>
              <a:gd name="connsiteX2120" fmla="*/ 89696 w 521838"/>
              <a:gd name="connsiteY2120" fmla="*/ 167498 h 414502"/>
              <a:gd name="connsiteX2121" fmla="*/ 89018 w 521838"/>
              <a:gd name="connsiteY2121" fmla="*/ 167498 h 414502"/>
              <a:gd name="connsiteX2122" fmla="*/ 88341 w 521838"/>
              <a:gd name="connsiteY2122" fmla="*/ 167785 h 414502"/>
              <a:gd name="connsiteX2123" fmla="*/ 88106 w 521838"/>
              <a:gd name="connsiteY2123" fmla="*/ 167785 h 414502"/>
              <a:gd name="connsiteX2124" fmla="*/ 86751 w 521838"/>
              <a:gd name="connsiteY2124" fmla="*/ 167498 h 414502"/>
              <a:gd name="connsiteX2125" fmla="*/ 86542 w 521838"/>
              <a:gd name="connsiteY2125" fmla="*/ 167237 h 414502"/>
              <a:gd name="connsiteX2126" fmla="*/ 85630 w 521838"/>
              <a:gd name="connsiteY2126" fmla="*/ 165880 h 414502"/>
              <a:gd name="connsiteX2127" fmla="*/ 85630 w 521838"/>
              <a:gd name="connsiteY2127" fmla="*/ 165594 h 414502"/>
              <a:gd name="connsiteX2128" fmla="*/ 85421 w 521838"/>
              <a:gd name="connsiteY2128" fmla="*/ 164785 h 414502"/>
              <a:gd name="connsiteX2129" fmla="*/ 85187 w 521838"/>
              <a:gd name="connsiteY2129" fmla="*/ 164237 h 414502"/>
              <a:gd name="connsiteX2130" fmla="*/ 85187 w 521838"/>
              <a:gd name="connsiteY2130" fmla="*/ 163976 h 414502"/>
              <a:gd name="connsiteX2131" fmla="*/ 84509 w 521838"/>
              <a:gd name="connsiteY2131" fmla="*/ 163428 h 414502"/>
              <a:gd name="connsiteX2132" fmla="*/ 84274 w 521838"/>
              <a:gd name="connsiteY2132" fmla="*/ 163168 h 414502"/>
              <a:gd name="connsiteX2133" fmla="*/ 84066 w 521838"/>
              <a:gd name="connsiteY2133" fmla="*/ 162881 h 414502"/>
              <a:gd name="connsiteX2134" fmla="*/ 84066 w 521838"/>
              <a:gd name="connsiteY2134" fmla="*/ 162333 h 414502"/>
              <a:gd name="connsiteX2135" fmla="*/ 84066 w 521838"/>
              <a:gd name="connsiteY2135" fmla="*/ 162072 h 414502"/>
              <a:gd name="connsiteX2136" fmla="*/ 84066 w 521838"/>
              <a:gd name="connsiteY2136" fmla="*/ 161785 h 414502"/>
              <a:gd name="connsiteX2137" fmla="*/ 84274 w 521838"/>
              <a:gd name="connsiteY2137" fmla="*/ 161524 h 414502"/>
              <a:gd name="connsiteX2138" fmla="*/ 84509 w 521838"/>
              <a:gd name="connsiteY2138" fmla="*/ 161524 h 414502"/>
              <a:gd name="connsiteX2139" fmla="*/ 84509 w 521838"/>
              <a:gd name="connsiteY2139" fmla="*/ 161263 h 414502"/>
              <a:gd name="connsiteX2140" fmla="*/ 84509 w 521838"/>
              <a:gd name="connsiteY2140" fmla="*/ 160977 h 414502"/>
              <a:gd name="connsiteX2141" fmla="*/ 84274 w 521838"/>
              <a:gd name="connsiteY2141" fmla="*/ 160977 h 414502"/>
              <a:gd name="connsiteX2142" fmla="*/ 83596 w 521838"/>
              <a:gd name="connsiteY2142" fmla="*/ 160715 h 414502"/>
              <a:gd name="connsiteX2143" fmla="*/ 83388 w 521838"/>
              <a:gd name="connsiteY2143" fmla="*/ 160429 h 414502"/>
              <a:gd name="connsiteX2144" fmla="*/ 82919 w 521838"/>
              <a:gd name="connsiteY2144" fmla="*/ 160168 h 414502"/>
              <a:gd name="connsiteX2145" fmla="*/ 82710 w 521838"/>
              <a:gd name="connsiteY2145" fmla="*/ 159072 h 414502"/>
              <a:gd name="connsiteX2146" fmla="*/ 82475 w 521838"/>
              <a:gd name="connsiteY2146" fmla="*/ 158264 h 414502"/>
              <a:gd name="connsiteX2147" fmla="*/ 82241 w 521838"/>
              <a:gd name="connsiteY2147" fmla="*/ 157977 h 414502"/>
              <a:gd name="connsiteX2148" fmla="*/ 82241 w 521838"/>
              <a:gd name="connsiteY2148" fmla="*/ 157716 h 414502"/>
              <a:gd name="connsiteX2149" fmla="*/ 82475 w 521838"/>
              <a:gd name="connsiteY2149" fmla="*/ 156907 h 414502"/>
              <a:gd name="connsiteX2150" fmla="*/ 82475 w 521838"/>
              <a:gd name="connsiteY2150" fmla="*/ 156359 h 414502"/>
              <a:gd name="connsiteX2151" fmla="*/ 82241 w 521838"/>
              <a:gd name="connsiteY2151" fmla="*/ 156072 h 414502"/>
              <a:gd name="connsiteX2152" fmla="*/ 81563 w 521838"/>
              <a:gd name="connsiteY2152" fmla="*/ 155524 h 414502"/>
              <a:gd name="connsiteX2153" fmla="*/ 80911 w 521838"/>
              <a:gd name="connsiteY2153" fmla="*/ 155003 h 414502"/>
              <a:gd name="connsiteX2154" fmla="*/ 80442 w 521838"/>
              <a:gd name="connsiteY2154" fmla="*/ 154168 h 414502"/>
              <a:gd name="connsiteX2155" fmla="*/ 79765 w 521838"/>
              <a:gd name="connsiteY2155" fmla="*/ 153359 h 414502"/>
              <a:gd name="connsiteX2156" fmla="*/ 79556 w 521838"/>
              <a:gd name="connsiteY2156" fmla="*/ 153073 h 414502"/>
              <a:gd name="connsiteX2157" fmla="*/ 79556 w 521838"/>
              <a:gd name="connsiteY2157" fmla="*/ 152812 h 414502"/>
              <a:gd name="connsiteX2158" fmla="*/ 79556 w 521838"/>
              <a:gd name="connsiteY2158" fmla="*/ 152551 h 414502"/>
              <a:gd name="connsiteX2159" fmla="*/ 78878 w 521838"/>
              <a:gd name="connsiteY2159" fmla="*/ 152003 h 414502"/>
              <a:gd name="connsiteX2160" fmla="*/ 78409 w 521838"/>
              <a:gd name="connsiteY2160" fmla="*/ 151716 h 414502"/>
              <a:gd name="connsiteX2161" fmla="*/ 78200 w 521838"/>
              <a:gd name="connsiteY2161" fmla="*/ 151716 h 414502"/>
              <a:gd name="connsiteX2162" fmla="*/ 77966 w 521838"/>
              <a:gd name="connsiteY2162" fmla="*/ 151716 h 414502"/>
              <a:gd name="connsiteX2163" fmla="*/ 77523 w 521838"/>
              <a:gd name="connsiteY2163" fmla="*/ 151455 h 414502"/>
              <a:gd name="connsiteX2164" fmla="*/ 77054 w 521838"/>
              <a:gd name="connsiteY2164" fmla="*/ 150620 h 414502"/>
              <a:gd name="connsiteX2165" fmla="*/ 76845 w 521838"/>
              <a:gd name="connsiteY2165" fmla="*/ 150099 h 414502"/>
              <a:gd name="connsiteX2166" fmla="*/ 76845 w 521838"/>
              <a:gd name="connsiteY2166" fmla="*/ 149812 h 414502"/>
              <a:gd name="connsiteX2167" fmla="*/ 77054 w 521838"/>
              <a:gd name="connsiteY2167" fmla="*/ 149812 h 414502"/>
              <a:gd name="connsiteX2168" fmla="*/ 77288 w 521838"/>
              <a:gd name="connsiteY2168" fmla="*/ 149551 h 414502"/>
              <a:gd name="connsiteX2169" fmla="*/ 77523 w 521838"/>
              <a:gd name="connsiteY2169" fmla="*/ 149003 h 414502"/>
              <a:gd name="connsiteX2170" fmla="*/ 77523 w 521838"/>
              <a:gd name="connsiteY2170" fmla="*/ 148716 h 414502"/>
              <a:gd name="connsiteX2171" fmla="*/ 77288 w 521838"/>
              <a:gd name="connsiteY2171" fmla="*/ 148455 h 414502"/>
              <a:gd name="connsiteX2172" fmla="*/ 77288 w 521838"/>
              <a:gd name="connsiteY2172" fmla="*/ 148168 h 414502"/>
              <a:gd name="connsiteX2173" fmla="*/ 76845 w 521838"/>
              <a:gd name="connsiteY2173" fmla="*/ 147360 h 414502"/>
              <a:gd name="connsiteX2174" fmla="*/ 76610 w 521838"/>
              <a:gd name="connsiteY2174" fmla="*/ 147360 h 414502"/>
              <a:gd name="connsiteX2175" fmla="*/ 76167 w 521838"/>
              <a:gd name="connsiteY2175" fmla="*/ 147099 h 414502"/>
              <a:gd name="connsiteX2176" fmla="*/ 75933 w 521838"/>
              <a:gd name="connsiteY2176" fmla="*/ 147099 h 414502"/>
              <a:gd name="connsiteX2177" fmla="*/ 75490 w 521838"/>
              <a:gd name="connsiteY2177" fmla="*/ 146551 h 414502"/>
              <a:gd name="connsiteX2178" fmla="*/ 75255 w 521838"/>
              <a:gd name="connsiteY2178" fmla="*/ 146264 h 414502"/>
              <a:gd name="connsiteX2179" fmla="*/ 75046 w 521838"/>
              <a:gd name="connsiteY2179" fmla="*/ 146003 h 414502"/>
              <a:gd name="connsiteX2180" fmla="*/ 74577 w 521838"/>
              <a:gd name="connsiteY2180" fmla="*/ 145195 h 414502"/>
              <a:gd name="connsiteX2181" fmla="*/ 74369 w 521838"/>
              <a:gd name="connsiteY2181" fmla="*/ 144360 h 414502"/>
              <a:gd name="connsiteX2182" fmla="*/ 73691 w 521838"/>
              <a:gd name="connsiteY2182" fmla="*/ 143264 h 414502"/>
              <a:gd name="connsiteX2183" fmla="*/ 73456 w 521838"/>
              <a:gd name="connsiteY2183" fmla="*/ 143003 h 414502"/>
              <a:gd name="connsiteX2184" fmla="*/ 72544 w 521838"/>
              <a:gd name="connsiteY2184" fmla="*/ 142455 h 414502"/>
              <a:gd name="connsiteX2185" fmla="*/ 72101 w 521838"/>
              <a:gd name="connsiteY2185" fmla="*/ 142195 h 414502"/>
              <a:gd name="connsiteX2186" fmla="*/ 71866 w 521838"/>
              <a:gd name="connsiteY2186" fmla="*/ 141908 h 414502"/>
              <a:gd name="connsiteX2187" fmla="*/ 71423 w 521838"/>
              <a:gd name="connsiteY2187" fmla="*/ 141908 h 414502"/>
              <a:gd name="connsiteX2188" fmla="*/ 70980 w 521838"/>
              <a:gd name="connsiteY2188" fmla="*/ 141908 h 414502"/>
              <a:gd name="connsiteX2189" fmla="*/ 70537 w 521838"/>
              <a:gd name="connsiteY2189" fmla="*/ 141647 h 414502"/>
              <a:gd name="connsiteX2190" fmla="*/ 69390 w 521838"/>
              <a:gd name="connsiteY2190" fmla="*/ 140812 h 414502"/>
              <a:gd name="connsiteX2191" fmla="*/ 69181 w 521838"/>
              <a:gd name="connsiteY2191" fmla="*/ 140551 h 414502"/>
              <a:gd name="connsiteX2192" fmla="*/ 68712 w 521838"/>
              <a:gd name="connsiteY2192" fmla="*/ 139195 h 414502"/>
              <a:gd name="connsiteX2193" fmla="*/ 68503 w 521838"/>
              <a:gd name="connsiteY2193" fmla="*/ 138360 h 414502"/>
              <a:gd name="connsiteX2194" fmla="*/ 68269 w 521838"/>
              <a:gd name="connsiteY2194" fmla="*/ 137812 h 414502"/>
              <a:gd name="connsiteX2195" fmla="*/ 67591 w 521838"/>
              <a:gd name="connsiteY2195" fmla="*/ 137004 h 414502"/>
              <a:gd name="connsiteX2196" fmla="*/ 67591 w 521838"/>
              <a:gd name="connsiteY2196" fmla="*/ 136717 h 414502"/>
              <a:gd name="connsiteX2197" fmla="*/ 67591 w 521838"/>
              <a:gd name="connsiteY2197" fmla="*/ 136456 h 414502"/>
              <a:gd name="connsiteX2198" fmla="*/ 67591 w 521838"/>
              <a:gd name="connsiteY2198" fmla="*/ 134813 h 414502"/>
              <a:gd name="connsiteX2199" fmla="*/ 67357 w 521838"/>
              <a:gd name="connsiteY2199" fmla="*/ 134552 h 414502"/>
              <a:gd name="connsiteX2200" fmla="*/ 66470 w 521838"/>
              <a:gd name="connsiteY2200" fmla="*/ 132647 h 414502"/>
              <a:gd name="connsiteX2201" fmla="*/ 66470 w 521838"/>
              <a:gd name="connsiteY2201" fmla="*/ 132360 h 414502"/>
              <a:gd name="connsiteX2202" fmla="*/ 66470 w 521838"/>
              <a:gd name="connsiteY2202" fmla="*/ 132100 h 414502"/>
              <a:gd name="connsiteX2203" fmla="*/ 66705 w 521838"/>
              <a:gd name="connsiteY2203" fmla="*/ 131552 h 414502"/>
              <a:gd name="connsiteX2204" fmla="*/ 66705 w 521838"/>
              <a:gd name="connsiteY2204" fmla="*/ 131265 h 414502"/>
              <a:gd name="connsiteX2205" fmla="*/ 66236 w 521838"/>
              <a:gd name="connsiteY2205" fmla="*/ 130717 h 414502"/>
              <a:gd name="connsiteX2206" fmla="*/ 66236 w 521838"/>
              <a:gd name="connsiteY2206" fmla="*/ 130456 h 414502"/>
              <a:gd name="connsiteX2207" fmla="*/ 66470 w 521838"/>
              <a:gd name="connsiteY2207" fmla="*/ 129908 h 414502"/>
              <a:gd name="connsiteX2208" fmla="*/ 66236 w 521838"/>
              <a:gd name="connsiteY2208" fmla="*/ 128265 h 414502"/>
              <a:gd name="connsiteX2209" fmla="*/ 66027 w 521838"/>
              <a:gd name="connsiteY2209" fmla="*/ 128004 h 414502"/>
              <a:gd name="connsiteX2210" fmla="*/ 66236 w 521838"/>
              <a:gd name="connsiteY2210" fmla="*/ 127169 h 414502"/>
              <a:gd name="connsiteX2211" fmla="*/ 66027 w 521838"/>
              <a:gd name="connsiteY2211" fmla="*/ 126622 h 414502"/>
              <a:gd name="connsiteX2212" fmla="*/ 65793 w 521838"/>
              <a:gd name="connsiteY2212" fmla="*/ 125526 h 414502"/>
              <a:gd name="connsiteX2213" fmla="*/ 66027 w 521838"/>
              <a:gd name="connsiteY2213" fmla="*/ 125265 h 414502"/>
              <a:gd name="connsiteX2214" fmla="*/ 65558 w 521838"/>
              <a:gd name="connsiteY2214" fmla="*/ 124717 h 414502"/>
              <a:gd name="connsiteX2215" fmla="*/ 65115 w 521838"/>
              <a:gd name="connsiteY2215" fmla="*/ 123909 h 414502"/>
              <a:gd name="connsiteX2216" fmla="*/ 64202 w 521838"/>
              <a:gd name="connsiteY2216" fmla="*/ 123361 h 414502"/>
              <a:gd name="connsiteX2217" fmla="*/ 64202 w 521838"/>
              <a:gd name="connsiteY2217" fmla="*/ 123074 h 414502"/>
              <a:gd name="connsiteX2218" fmla="*/ 63994 w 521838"/>
              <a:gd name="connsiteY2218" fmla="*/ 123361 h 414502"/>
              <a:gd name="connsiteX2219" fmla="*/ 63316 w 521838"/>
              <a:gd name="connsiteY2219" fmla="*/ 122813 h 414502"/>
              <a:gd name="connsiteX2220" fmla="*/ 63082 w 521838"/>
              <a:gd name="connsiteY2220" fmla="*/ 122265 h 414502"/>
              <a:gd name="connsiteX2221" fmla="*/ 62169 w 521838"/>
              <a:gd name="connsiteY2221" fmla="*/ 121170 h 414502"/>
              <a:gd name="connsiteX2222" fmla="*/ 62169 w 521838"/>
              <a:gd name="connsiteY2222" fmla="*/ 120361 h 414502"/>
              <a:gd name="connsiteX2223" fmla="*/ 61518 w 521838"/>
              <a:gd name="connsiteY2223" fmla="*/ 119526 h 414502"/>
              <a:gd name="connsiteX2224" fmla="*/ 61048 w 521838"/>
              <a:gd name="connsiteY2224" fmla="*/ 117622 h 414502"/>
              <a:gd name="connsiteX2225" fmla="*/ 61048 w 521838"/>
              <a:gd name="connsiteY2225" fmla="*/ 117335 h 414502"/>
              <a:gd name="connsiteX2226" fmla="*/ 61048 w 521838"/>
              <a:gd name="connsiteY2226" fmla="*/ 116787 h 414502"/>
              <a:gd name="connsiteX2227" fmla="*/ 60840 w 521838"/>
              <a:gd name="connsiteY2227" fmla="*/ 115691 h 414502"/>
              <a:gd name="connsiteX2228" fmla="*/ 60605 w 521838"/>
              <a:gd name="connsiteY2228" fmla="*/ 115431 h 414502"/>
              <a:gd name="connsiteX2229" fmla="*/ 60371 w 521838"/>
              <a:gd name="connsiteY2229" fmla="*/ 115431 h 414502"/>
              <a:gd name="connsiteX2230" fmla="*/ 59015 w 521838"/>
              <a:gd name="connsiteY2230" fmla="*/ 114335 h 414502"/>
              <a:gd name="connsiteX2231" fmla="*/ 58337 w 521838"/>
              <a:gd name="connsiteY2231" fmla="*/ 113787 h 414502"/>
              <a:gd name="connsiteX2232" fmla="*/ 57659 w 521838"/>
              <a:gd name="connsiteY2232" fmla="*/ 112979 h 414502"/>
              <a:gd name="connsiteX2233" fmla="*/ 56539 w 521838"/>
              <a:gd name="connsiteY2233" fmla="*/ 112431 h 414502"/>
              <a:gd name="connsiteX2234" fmla="*/ 56330 w 521838"/>
              <a:gd name="connsiteY2234" fmla="*/ 112144 h 414502"/>
              <a:gd name="connsiteX2235" fmla="*/ 56330 w 521838"/>
              <a:gd name="connsiteY2235" fmla="*/ 111883 h 414502"/>
              <a:gd name="connsiteX2236" fmla="*/ 56330 w 521838"/>
              <a:gd name="connsiteY2236" fmla="*/ 111048 h 414502"/>
              <a:gd name="connsiteX2237" fmla="*/ 56096 w 521838"/>
              <a:gd name="connsiteY2237" fmla="*/ 109953 h 414502"/>
              <a:gd name="connsiteX2238" fmla="*/ 55653 w 521838"/>
              <a:gd name="connsiteY2238" fmla="*/ 108857 h 414502"/>
              <a:gd name="connsiteX2239" fmla="*/ 55653 w 521838"/>
              <a:gd name="connsiteY2239" fmla="*/ 108596 h 414502"/>
              <a:gd name="connsiteX2240" fmla="*/ 55653 w 521838"/>
              <a:gd name="connsiteY2240" fmla="*/ 108049 h 414502"/>
              <a:gd name="connsiteX2241" fmla="*/ 55653 w 521838"/>
              <a:gd name="connsiteY2241" fmla="*/ 107788 h 414502"/>
              <a:gd name="connsiteX2242" fmla="*/ 55183 w 521838"/>
              <a:gd name="connsiteY2242" fmla="*/ 106405 h 414502"/>
              <a:gd name="connsiteX2243" fmla="*/ 54975 w 521838"/>
              <a:gd name="connsiteY2243" fmla="*/ 106144 h 414502"/>
              <a:gd name="connsiteX2244" fmla="*/ 54975 w 521838"/>
              <a:gd name="connsiteY2244" fmla="*/ 105049 h 414502"/>
              <a:gd name="connsiteX2245" fmla="*/ 54975 w 521838"/>
              <a:gd name="connsiteY2245" fmla="*/ 104501 h 414502"/>
              <a:gd name="connsiteX2246" fmla="*/ 54505 w 521838"/>
              <a:gd name="connsiteY2246" fmla="*/ 104214 h 414502"/>
              <a:gd name="connsiteX2247" fmla="*/ 54297 w 521838"/>
              <a:gd name="connsiteY2247" fmla="*/ 103405 h 414502"/>
              <a:gd name="connsiteX2248" fmla="*/ 54063 w 521838"/>
              <a:gd name="connsiteY2248" fmla="*/ 102309 h 414502"/>
              <a:gd name="connsiteX2249" fmla="*/ 54063 w 521838"/>
              <a:gd name="connsiteY2249" fmla="*/ 102023 h 414502"/>
              <a:gd name="connsiteX2250" fmla="*/ 53619 w 521838"/>
              <a:gd name="connsiteY2250" fmla="*/ 101214 h 414502"/>
              <a:gd name="connsiteX2251" fmla="*/ 53619 w 521838"/>
              <a:gd name="connsiteY2251" fmla="*/ 100927 h 414502"/>
              <a:gd name="connsiteX2252" fmla="*/ 53828 w 521838"/>
              <a:gd name="connsiteY2252" fmla="*/ 100379 h 414502"/>
              <a:gd name="connsiteX2253" fmla="*/ 53385 w 521838"/>
              <a:gd name="connsiteY2253" fmla="*/ 100118 h 414502"/>
              <a:gd name="connsiteX2254" fmla="*/ 53150 w 521838"/>
              <a:gd name="connsiteY2254" fmla="*/ 99831 h 414502"/>
              <a:gd name="connsiteX2255" fmla="*/ 52264 w 521838"/>
              <a:gd name="connsiteY2255" fmla="*/ 99571 h 414502"/>
              <a:gd name="connsiteX2256" fmla="*/ 52264 w 521838"/>
              <a:gd name="connsiteY2256" fmla="*/ 99284 h 414502"/>
              <a:gd name="connsiteX2257" fmla="*/ 51351 w 521838"/>
              <a:gd name="connsiteY2257" fmla="*/ 98475 h 414502"/>
              <a:gd name="connsiteX2258" fmla="*/ 51351 w 521838"/>
              <a:gd name="connsiteY2258" fmla="*/ 98188 h 414502"/>
              <a:gd name="connsiteX2259" fmla="*/ 50674 w 521838"/>
              <a:gd name="connsiteY2259" fmla="*/ 97092 h 414502"/>
              <a:gd name="connsiteX2260" fmla="*/ 49996 w 521838"/>
              <a:gd name="connsiteY2260" fmla="*/ 97092 h 414502"/>
              <a:gd name="connsiteX2261" fmla="*/ 49110 w 521838"/>
              <a:gd name="connsiteY2261" fmla="*/ 96284 h 414502"/>
              <a:gd name="connsiteX2262" fmla="*/ 47963 w 521838"/>
              <a:gd name="connsiteY2262" fmla="*/ 96545 h 414502"/>
              <a:gd name="connsiteX2263" fmla="*/ 47076 w 521838"/>
              <a:gd name="connsiteY2263" fmla="*/ 96832 h 414502"/>
              <a:gd name="connsiteX2264" fmla="*/ 46633 w 521838"/>
              <a:gd name="connsiteY2264" fmla="*/ 96832 h 414502"/>
              <a:gd name="connsiteX2265" fmla="*/ 45955 w 521838"/>
              <a:gd name="connsiteY2265" fmla="*/ 96284 h 414502"/>
              <a:gd name="connsiteX2266" fmla="*/ 44809 w 521838"/>
              <a:gd name="connsiteY2266" fmla="*/ 96284 h 414502"/>
              <a:gd name="connsiteX2267" fmla="*/ 44600 w 521838"/>
              <a:gd name="connsiteY2267" fmla="*/ 96545 h 414502"/>
              <a:gd name="connsiteX2268" fmla="*/ 44131 w 521838"/>
              <a:gd name="connsiteY2268" fmla="*/ 96832 h 414502"/>
              <a:gd name="connsiteX2269" fmla="*/ 44131 w 521838"/>
              <a:gd name="connsiteY2269" fmla="*/ 97092 h 414502"/>
              <a:gd name="connsiteX2270" fmla="*/ 43245 w 521838"/>
              <a:gd name="connsiteY2270" fmla="*/ 97380 h 414502"/>
              <a:gd name="connsiteX2271" fmla="*/ 43010 w 521838"/>
              <a:gd name="connsiteY2271" fmla="*/ 97092 h 414502"/>
              <a:gd name="connsiteX2272" fmla="*/ 42567 w 521838"/>
              <a:gd name="connsiteY2272" fmla="*/ 96545 h 414502"/>
              <a:gd name="connsiteX2273" fmla="*/ 42332 w 521838"/>
              <a:gd name="connsiteY2273" fmla="*/ 96545 h 414502"/>
              <a:gd name="connsiteX2274" fmla="*/ 42124 w 521838"/>
              <a:gd name="connsiteY2274" fmla="*/ 96832 h 414502"/>
              <a:gd name="connsiteX2275" fmla="*/ 41211 w 521838"/>
              <a:gd name="connsiteY2275" fmla="*/ 97380 h 414502"/>
              <a:gd name="connsiteX2276" fmla="*/ 40977 w 521838"/>
              <a:gd name="connsiteY2276" fmla="*/ 96832 h 414502"/>
              <a:gd name="connsiteX2277" fmla="*/ 40768 w 521838"/>
              <a:gd name="connsiteY2277" fmla="*/ 96832 h 414502"/>
              <a:gd name="connsiteX2278" fmla="*/ 39412 w 521838"/>
              <a:gd name="connsiteY2278" fmla="*/ 97380 h 414502"/>
              <a:gd name="connsiteX2279" fmla="*/ 39178 w 521838"/>
              <a:gd name="connsiteY2279" fmla="*/ 97380 h 414502"/>
              <a:gd name="connsiteX2280" fmla="*/ 38943 w 521838"/>
              <a:gd name="connsiteY2280" fmla="*/ 97640 h 414502"/>
              <a:gd name="connsiteX2281" fmla="*/ 38943 w 521838"/>
              <a:gd name="connsiteY2281" fmla="*/ 98188 h 414502"/>
              <a:gd name="connsiteX2282" fmla="*/ 38500 w 521838"/>
              <a:gd name="connsiteY2282" fmla="*/ 98188 h 414502"/>
              <a:gd name="connsiteX2283" fmla="*/ 38057 w 521838"/>
              <a:gd name="connsiteY2283" fmla="*/ 98188 h 414502"/>
              <a:gd name="connsiteX2284" fmla="*/ 35346 w 521838"/>
              <a:gd name="connsiteY2284" fmla="*/ 96545 h 414502"/>
              <a:gd name="connsiteX2285" fmla="*/ 34903 w 521838"/>
              <a:gd name="connsiteY2285" fmla="*/ 96832 h 414502"/>
              <a:gd name="connsiteX2286" fmla="*/ 34668 w 521838"/>
              <a:gd name="connsiteY2286" fmla="*/ 96832 h 414502"/>
              <a:gd name="connsiteX2287" fmla="*/ 33756 w 521838"/>
              <a:gd name="connsiteY2287" fmla="*/ 95997 h 414502"/>
              <a:gd name="connsiteX2288" fmla="*/ 33313 w 521838"/>
              <a:gd name="connsiteY2288" fmla="*/ 95449 h 414502"/>
              <a:gd name="connsiteX2289" fmla="*/ 32870 w 521838"/>
              <a:gd name="connsiteY2289" fmla="*/ 95449 h 414502"/>
              <a:gd name="connsiteX2290" fmla="*/ 32635 w 521838"/>
              <a:gd name="connsiteY2290" fmla="*/ 95188 h 414502"/>
              <a:gd name="connsiteX2291" fmla="*/ 32635 w 521838"/>
              <a:gd name="connsiteY2291" fmla="*/ 94901 h 414502"/>
              <a:gd name="connsiteX2292" fmla="*/ 32635 w 521838"/>
              <a:gd name="connsiteY2292" fmla="*/ 94354 h 414502"/>
              <a:gd name="connsiteX2293" fmla="*/ 32635 w 521838"/>
              <a:gd name="connsiteY2293" fmla="*/ 94093 h 414502"/>
              <a:gd name="connsiteX2294" fmla="*/ 32192 w 521838"/>
              <a:gd name="connsiteY2294" fmla="*/ 94093 h 414502"/>
              <a:gd name="connsiteX2295" fmla="*/ 31280 w 521838"/>
              <a:gd name="connsiteY2295" fmla="*/ 94354 h 414502"/>
              <a:gd name="connsiteX2296" fmla="*/ 30837 w 521838"/>
              <a:gd name="connsiteY2296" fmla="*/ 94354 h 414502"/>
              <a:gd name="connsiteX2297" fmla="*/ 30393 w 521838"/>
              <a:gd name="connsiteY2297" fmla="*/ 93806 h 414502"/>
              <a:gd name="connsiteX2298" fmla="*/ 30159 w 521838"/>
              <a:gd name="connsiteY2298" fmla="*/ 93258 h 414502"/>
              <a:gd name="connsiteX2299" fmla="*/ 29924 w 521838"/>
              <a:gd name="connsiteY2299" fmla="*/ 92710 h 414502"/>
              <a:gd name="connsiteX2300" fmla="*/ 29716 w 521838"/>
              <a:gd name="connsiteY2300" fmla="*/ 92710 h 414502"/>
              <a:gd name="connsiteX2301" fmla="*/ 29038 w 521838"/>
              <a:gd name="connsiteY2301" fmla="*/ 92449 h 414502"/>
              <a:gd name="connsiteX2302" fmla="*/ 29038 w 521838"/>
              <a:gd name="connsiteY2302" fmla="*/ 92162 h 414502"/>
              <a:gd name="connsiteX2303" fmla="*/ 29924 w 521838"/>
              <a:gd name="connsiteY2303" fmla="*/ 91614 h 414502"/>
              <a:gd name="connsiteX2304" fmla="*/ 29924 w 521838"/>
              <a:gd name="connsiteY2304" fmla="*/ 91354 h 414502"/>
              <a:gd name="connsiteX2305" fmla="*/ 29924 w 521838"/>
              <a:gd name="connsiteY2305" fmla="*/ 91067 h 414502"/>
              <a:gd name="connsiteX2306" fmla="*/ 29247 w 521838"/>
              <a:gd name="connsiteY2306" fmla="*/ 90519 h 414502"/>
              <a:gd name="connsiteX2307" fmla="*/ 29038 w 521838"/>
              <a:gd name="connsiteY2307" fmla="*/ 90258 h 414502"/>
              <a:gd name="connsiteX2308" fmla="*/ 28360 w 521838"/>
              <a:gd name="connsiteY2308" fmla="*/ 90258 h 414502"/>
              <a:gd name="connsiteX2309" fmla="*/ 27891 w 521838"/>
              <a:gd name="connsiteY2309" fmla="*/ 90258 h 414502"/>
              <a:gd name="connsiteX2310" fmla="*/ 27448 w 521838"/>
              <a:gd name="connsiteY2310" fmla="*/ 90258 h 414502"/>
              <a:gd name="connsiteX2311" fmla="*/ 27239 w 521838"/>
              <a:gd name="connsiteY2311" fmla="*/ 90258 h 414502"/>
              <a:gd name="connsiteX2312" fmla="*/ 27239 w 521838"/>
              <a:gd name="connsiteY2312" fmla="*/ 89710 h 414502"/>
              <a:gd name="connsiteX2313" fmla="*/ 27005 w 521838"/>
              <a:gd name="connsiteY2313" fmla="*/ 89163 h 414502"/>
              <a:gd name="connsiteX2314" fmla="*/ 26562 w 521838"/>
              <a:gd name="connsiteY2314" fmla="*/ 88328 h 414502"/>
              <a:gd name="connsiteX2315" fmla="*/ 25649 w 521838"/>
              <a:gd name="connsiteY2315" fmla="*/ 87519 h 414502"/>
              <a:gd name="connsiteX2316" fmla="*/ 25206 w 521838"/>
              <a:gd name="connsiteY2316" fmla="*/ 87519 h 414502"/>
              <a:gd name="connsiteX2317" fmla="*/ 24971 w 521838"/>
              <a:gd name="connsiteY2317" fmla="*/ 87232 h 414502"/>
              <a:gd name="connsiteX2318" fmla="*/ 25206 w 521838"/>
              <a:gd name="connsiteY2318" fmla="*/ 86971 h 414502"/>
              <a:gd name="connsiteX2319" fmla="*/ 25206 w 521838"/>
              <a:gd name="connsiteY2319" fmla="*/ 86684 h 414502"/>
              <a:gd name="connsiteX2320" fmla="*/ 24737 w 521838"/>
              <a:gd name="connsiteY2320" fmla="*/ 86423 h 414502"/>
              <a:gd name="connsiteX2321" fmla="*/ 24294 w 521838"/>
              <a:gd name="connsiteY2321" fmla="*/ 86423 h 414502"/>
              <a:gd name="connsiteX2322" fmla="*/ 24059 w 521838"/>
              <a:gd name="connsiteY2322" fmla="*/ 86684 h 414502"/>
              <a:gd name="connsiteX2323" fmla="*/ 23173 w 521838"/>
              <a:gd name="connsiteY2323" fmla="*/ 86423 h 414502"/>
              <a:gd name="connsiteX2324" fmla="*/ 23173 w 521838"/>
              <a:gd name="connsiteY2324" fmla="*/ 85876 h 414502"/>
              <a:gd name="connsiteX2325" fmla="*/ 23381 w 521838"/>
              <a:gd name="connsiteY2325" fmla="*/ 85589 h 414502"/>
              <a:gd name="connsiteX2326" fmla="*/ 22730 w 521838"/>
              <a:gd name="connsiteY2326" fmla="*/ 84780 h 414502"/>
              <a:gd name="connsiteX2327" fmla="*/ 22052 w 521838"/>
              <a:gd name="connsiteY2327" fmla="*/ 84493 h 414502"/>
              <a:gd name="connsiteX2328" fmla="*/ 21817 w 521838"/>
              <a:gd name="connsiteY2328" fmla="*/ 84232 h 414502"/>
              <a:gd name="connsiteX2329" fmla="*/ 21374 w 521838"/>
              <a:gd name="connsiteY2329" fmla="*/ 84232 h 414502"/>
              <a:gd name="connsiteX2330" fmla="*/ 21140 w 521838"/>
              <a:gd name="connsiteY2330" fmla="*/ 84232 h 414502"/>
              <a:gd name="connsiteX2331" fmla="*/ 21140 w 521838"/>
              <a:gd name="connsiteY2331" fmla="*/ 83945 h 414502"/>
              <a:gd name="connsiteX2332" fmla="*/ 21140 w 521838"/>
              <a:gd name="connsiteY2332" fmla="*/ 83685 h 414502"/>
              <a:gd name="connsiteX2333" fmla="*/ 21374 w 521838"/>
              <a:gd name="connsiteY2333" fmla="*/ 83397 h 414502"/>
              <a:gd name="connsiteX2334" fmla="*/ 21583 w 521838"/>
              <a:gd name="connsiteY2334" fmla="*/ 83137 h 414502"/>
              <a:gd name="connsiteX2335" fmla="*/ 21817 w 521838"/>
              <a:gd name="connsiteY2335" fmla="*/ 83137 h 414502"/>
              <a:gd name="connsiteX2336" fmla="*/ 21817 w 521838"/>
              <a:gd name="connsiteY2336" fmla="*/ 82850 h 414502"/>
              <a:gd name="connsiteX2337" fmla="*/ 21583 w 521838"/>
              <a:gd name="connsiteY2337" fmla="*/ 82850 h 414502"/>
              <a:gd name="connsiteX2338" fmla="*/ 21374 w 521838"/>
              <a:gd name="connsiteY2338" fmla="*/ 82850 h 414502"/>
              <a:gd name="connsiteX2339" fmla="*/ 20227 w 521838"/>
              <a:gd name="connsiteY2339" fmla="*/ 82589 h 414502"/>
              <a:gd name="connsiteX2340" fmla="*/ 20019 w 521838"/>
              <a:gd name="connsiteY2340" fmla="*/ 82302 h 414502"/>
              <a:gd name="connsiteX2341" fmla="*/ 20019 w 521838"/>
              <a:gd name="connsiteY2341" fmla="*/ 82041 h 414502"/>
              <a:gd name="connsiteX2342" fmla="*/ 20019 w 521838"/>
              <a:gd name="connsiteY2342" fmla="*/ 81493 h 414502"/>
              <a:gd name="connsiteX2343" fmla="*/ 20227 w 521838"/>
              <a:gd name="connsiteY2343" fmla="*/ 81493 h 414502"/>
              <a:gd name="connsiteX2344" fmla="*/ 20696 w 521838"/>
              <a:gd name="connsiteY2344" fmla="*/ 81493 h 414502"/>
              <a:gd name="connsiteX2345" fmla="*/ 21140 w 521838"/>
              <a:gd name="connsiteY2345" fmla="*/ 81493 h 414502"/>
              <a:gd name="connsiteX2346" fmla="*/ 21374 w 521838"/>
              <a:gd name="connsiteY2346" fmla="*/ 81206 h 414502"/>
              <a:gd name="connsiteX2347" fmla="*/ 21140 w 521838"/>
              <a:gd name="connsiteY2347" fmla="*/ 80945 h 414502"/>
              <a:gd name="connsiteX2348" fmla="*/ 20696 w 521838"/>
              <a:gd name="connsiteY2348" fmla="*/ 80659 h 414502"/>
              <a:gd name="connsiteX2349" fmla="*/ 20227 w 521838"/>
              <a:gd name="connsiteY2349" fmla="*/ 80398 h 414502"/>
              <a:gd name="connsiteX2350" fmla="*/ 19549 w 521838"/>
              <a:gd name="connsiteY2350" fmla="*/ 80398 h 414502"/>
              <a:gd name="connsiteX2351" fmla="*/ 19106 w 521838"/>
              <a:gd name="connsiteY2351" fmla="*/ 80398 h 414502"/>
              <a:gd name="connsiteX2352" fmla="*/ 17985 w 521838"/>
              <a:gd name="connsiteY2352" fmla="*/ 80659 h 414502"/>
              <a:gd name="connsiteX2353" fmla="*/ 17542 w 521838"/>
              <a:gd name="connsiteY2353" fmla="*/ 80945 h 414502"/>
              <a:gd name="connsiteX2354" fmla="*/ 17073 w 521838"/>
              <a:gd name="connsiteY2354" fmla="*/ 80945 h 414502"/>
              <a:gd name="connsiteX2355" fmla="*/ 17073 w 521838"/>
              <a:gd name="connsiteY2355" fmla="*/ 80659 h 414502"/>
              <a:gd name="connsiteX2356" fmla="*/ 16865 w 521838"/>
              <a:gd name="connsiteY2356" fmla="*/ 80111 h 414502"/>
              <a:gd name="connsiteX2357" fmla="*/ 15509 w 521838"/>
              <a:gd name="connsiteY2357" fmla="*/ 79850 h 414502"/>
              <a:gd name="connsiteX2358" fmla="*/ 14362 w 521838"/>
              <a:gd name="connsiteY2358" fmla="*/ 80111 h 414502"/>
              <a:gd name="connsiteX2359" fmla="*/ 13919 w 521838"/>
              <a:gd name="connsiteY2359" fmla="*/ 79850 h 414502"/>
              <a:gd name="connsiteX2360" fmla="*/ 13241 w 521838"/>
              <a:gd name="connsiteY2360" fmla="*/ 79850 h 414502"/>
              <a:gd name="connsiteX2361" fmla="*/ 12563 w 521838"/>
              <a:gd name="connsiteY2361" fmla="*/ 79302 h 414502"/>
              <a:gd name="connsiteX2362" fmla="*/ 12355 w 521838"/>
              <a:gd name="connsiteY2362" fmla="*/ 79302 h 414502"/>
              <a:gd name="connsiteX2363" fmla="*/ 12120 w 521838"/>
              <a:gd name="connsiteY2363" fmla="*/ 79015 h 414502"/>
              <a:gd name="connsiteX2364" fmla="*/ 12120 w 521838"/>
              <a:gd name="connsiteY2364" fmla="*/ 78467 h 414502"/>
              <a:gd name="connsiteX2365" fmla="*/ 12355 w 521838"/>
              <a:gd name="connsiteY2365" fmla="*/ 78467 h 414502"/>
              <a:gd name="connsiteX2366" fmla="*/ 12355 w 521838"/>
              <a:gd name="connsiteY2366" fmla="*/ 78206 h 414502"/>
              <a:gd name="connsiteX2367" fmla="*/ 12120 w 521838"/>
              <a:gd name="connsiteY2367" fmla="*/ 77919 h 414502"/>
              <a:gd name="connsiteX2368" fmla="*/ 11886 w 521838"/>
              <a:gd name="connsiteY2368" fmla="*/ 77919 h 414502"/>
              <a:gd name="connsiteX2369" fmla="*/ 11442 w 521838"/>
              <a:gd name="connsiteY2369" fmla="*/ 77111 h 414502"/>
              <a:gd name="connsiteX2370" fmla="*/ 10765 w 521838"/>
              <a:gd name="connsiteY2370" fmla="*/ 76276 h 414502"/>
              <a:gd name="connsiteX2371" fmla="*/ 10087 w 521838"/>
              <a:gd name="connsiteY2371" fmla="*/ 76015 h 414502"/>
              <a:gd name="connsiteX2372" fmla="*/ 8966 w 521838"/>
              <a:gd name="connsiteY2372" fmla="*/ 75728 h 414502"/>
              <a:gd name="connsiteX2373" fmla="*/ 8054 w 521838"/>
              <a:gd name="connsiteY2373" fmla="*/ 75181 h 414502"/>
              <a:gd name="connsiteX2374" fmla="*/ 7376 w 521838"/>
              <a:gd name="connsiteY2374" fmla="*/ 74633 h 414502"/>
              <a:gd name="connsiteX2375" fmla="*/ 6698 w 521838"/>
              <a:gd name="connsiteY2375" fmla="*/ 74085 h 414502"/>
              <a:gd name="connsiteX2376" fmla="*/ 5812 w 521838"/>
              <a:gd name="connsiteY2376" fmla="*/ 72989 h 414502"/>
              <a:gd name="connsiteX2377" fmla="*/ 5812 w 521838"/>
              <a:gd name="connsiteY2377" fmla="*/ 72441 h 414502"/>
              <a:gd name="connsiteX2378" fmla="*/ 5343 w 521838"/>
              <a:gd name="connsiteY2378" fmla="*/ 72155 h 414502"/>
              <a:gd name="connsiteX2379" fmla="*/ 4900 w 521838"/>
              <a:gd name="connsiteY2379" fmla="*/ 72155 h 414502"/>
              <a:gd name="connsiteX2380" fmla="*/ 4457 w 521838"/>
              <a:gd name="connsiteY2380" fmla="*/ 72155 h 414502"/>
              <a:gd name="connsiteX2381" fmla="*/ 4222 w 521838"/>
              <a:gd name="connsiteY2381" fmla="*/ 72155 h 414502"/>
              <a:gd name="connsiteX2382" fmla="*/ 3987 w 521838"/>
              <a:gd name="connsiteY2382" fmla="*/ 71607 h 414502"/>
              <a:gd name="connsiteX2383" fmla="*/ 3779 w 521838"/>
              <a:gd name="connsiteY2383" fmla="*/ 71346 h 414502"/>
              <a:gd name="connsiteX2384" fmla="*/ 3544 w 521838"/>
              <a:gd name="connsiteY2384" fmla="*/ 71059 h 414502"/>
              <a:gd name="connsiteX2385" fmla="*/ 3101 w 521838"/>
              <a:gd name="connsiteY2385" fmla="*/ 70798 h 414502"/>
              <a:gd name="connsiteX2386" fmla="*/ 2658 w 521838"/>
              <a:gd name="connsiteY2386" fmla="*/ 70511 h 414502"/>
              <a:gd name="connsiteX2387" fmla="*/ 1980 w 521838"/>
              <a:gd name="connsiteY2387" fmla="*/ 70798 h 414502"/>
              <a:gd name="connsiteX2388" fmla="*/ 1511 w 521838"/>
              <a:gd name="connsiteY2388" fmla="*/ 70798 h 414502"/>
              <a:gd name="connsiteX2389" fmla="*/ 1302 w 521838"/>
              <a:gd name="connsiteY2389" fmla="*/ 70511 h 414502"/>
              <a:gd name="connsiteX2390" fmla="*/ 1746 w 521838"/>
              <a:gd name="connsiteY2390" fmla="*/ 69963 h 414502"/>
              <a:gd name="connsiteX2391" fmla="*/ 1746 w 521838"/>
              <a:gd name="connsiteY2391" fmla="*/ 69702 h 414502"/>
              <a:gd name="connsiteX2392" fmla="*/ 1511 w 521838"/>
              <a:gd name="connsiteY2392" fmla="*/ 69415 h 414502"/>
              <a:gd name="connsiteX2393" fmla="*/ 1068 w 521838"/>
              <a:gd name="connsiteY2393" fmla="*/ 68868 h 414502"/>
              <a:gd name="connsiteX2394" fmla="*/ 155 w 521838"/>
              <a:gd name="connsiteY2394" fmla="*/ 68607 h 414502"/>
              <a:gd name="connsiteX2395" fmla="*/ 155 w 521838"/>
              <a:gd name="connsiteY2395" fmla="*/ 68320 h 414502"/>
              <a:gd name="connsiteX2396" fmla="*/ 155 w 521838"/>
              <a:gd name="connsiteY2396" fmla="*/ 68320 h 41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Lst>
            <a:rect l="l" t="t" r="r" b="b"/>
            <a:pathLst>
              <a:path w="521838" h="414502">
                <a:moveTo>
                  <a:pt x="155" y="68320"/>
                </a:moveTo>
                <a:lnTo>
                  <a:pt x="390" y="68033"/>
                </a:lnTo>
                <a:lnTo>
                  <a:pt x="833" y="67772"/>
                </a:lnTo>
                <a:lnTo>
                  <a:pt x="833" y="67485"/>
                </a:lnTo>
                <a:lnTo>
                  <a:pt x="625" y="66937"/>
                </a:lnTo>
                <a:lnTo>
                  <a:pt x="390" y="66390"/>
                </a:lnTo>
                <a:lnTo>
                  <a:pt x="390" y="66129"/>
                </a:lnTo>
                <a:lnTo>
                  <a:pt x="155" y="66129"/>
                </a:lnTo>
                <a:lnTo>
                  <a:pt x="155" y="64485"/>
                </a:lnTo>
                <a:lnTo>
                  <a:pt x="155" y="64198"/>
                </a:lnTo>
                <a:lnTo>
                  <a:pt x="625" y="63390"/>
                </a:lnTo>
                <a:lnTo>
                  <a:pt x="1511" y="63103"/>
                </a:lnTo>
                <a:lnTo>
                  <a:pt x="2189" y="62268"/>
                </a:lnTo>
                <a:lnTo>
                  <a:pt x="2867" y="61459"/>
                </a:lnTo>
                <a:lnTo>
                  <a:pt x="3101" y="60911"/>
                </a:lnTo>
                <a:lnTo>
                  <a:pt x="3779" y="60364"/>
                </a:lnTo>
                <a:lnTo>
                  <a:pt x="3544" y="59529"/>
                </a:lnTo>
                <a:lnTo>
                  <a:pt x="3779" y="58433"/>
                </a:lnTo>
                <a:lnTo>
                  <a:pt x="3336" y="56242"/>
                </a:lnTo>
                <a:lnTo>
                  <a:pt x="3987" y="55694"/>
                </a:lnTo>
                <a:lnTo>
                  <a:pt x="4457" y="54860"/>
                </a:lnTo>
                <a:lnTo>
                  <a:pt x="5577" y="54599"/>
                </a:lnTo>
                <a:lnTo>
                  <a:pt x="5812" y="54312"/>
                </a:lnTo>
                <a:lnTo>
                  <a:pt x="6021" y="54025"/>
                </a:lnTo>
                <a:lnTo>
                  <a:pt x="5812" y="53477"/>
                </a:lnTo>
                <a:lnTo>
                  <a:pt x="5577" y="53477"/>
                </a:lnTo>
                <a:lnTo>
                  <a:pt x="5134" y="52929"/>
                </a:lnTo>
                <a:lnTo>
                  <a:pt x="5577" y="52382"/>
                </a:lnTo>
                <a:lnTo>
                  <a:pt x="5812" y="52382"/>
                </a:lnTo>
                <a:lnTo>
                  <a:pt x="6021" y="52669"/>
                </a:lnTo>
                <a:lnTo>
                  <a:pt x="6021" y="52929"/>
                </a:lnTo>
                <a:lnTo>
                  <a:pt x="6255" y="53216"/>
                </a:lnTo>
                <a:lnTo>
                  <a:pt x="6490" y="53216"/>
                </a:lnTo>
                <a:lnTo>
                  <a:pt x="6490" y="52929"/>
                </a:lnTo>
                <a:lnTo>
                  <a:pt x="6933" y="52669"/>
                </a:lnTo>
                <a:lnTo>
                  <a:pt x="6933" y="52121"/>
                </a:lnTo>
                <a:lnTo>
                  <a:pt x="6933" y="51834"/>
                </a:lnTo>
                <a:lnTo>
                  <a:pt x="7611" y="51834"/>
                </a:lnTo>
                <a:lnTo>
                  <a:pt x="7845" y="52121"/>
                </a:lnTo>
                <a:lnTo>
                  <a:pt x="8497" y="52669"/>
                </a:lnTo>
                <a:lnTo>
                  <a:pt x="8966" y="52382"/>
                </a:lnTo>
                <a:lnTo>
                  <a:pt x="9409" y="52121"/>
                </a:lnTo>
                <a:lnTo>
                  <a:pt x="9409" y="50738"/>
                </a:lnTo>
                <a:lnTo>
                  <a:pt x="8966" y="50451"/>
                </a:lnTo>
                <a:lnTo>
                  <a:pt x="9409" y="49095"/>
                </a:lnTo>
                <a:lnTo>
                  <a:pt x="9644" y="48547"/>
                </a:lnTo>
                <a:lnTo>
                  <a:pt x="10087" y="48547"/>
                </a:lnTo>
                <a:lnTo>
                  <a:pt x="10087" y="48808"/>
                </a:lnTo>
                <a:lnTo>
                  <a:pt x="10530" y="49095"/>
                </a:lnTo>
                <a:lnTo>
                  <a:pt x="11000" y="49095"/>
                </a:lnTo>
                <a:lnTo>
                  <a:pt x="11208" y="49095"/>
                </a:lnTo>
                <a:lnTo>
                  <a:pt x="11442" y="48808"/>
                </a:lnTo>
                <a:lnTo>
                  <a:pt x="11000" y="48547"/>
                </a:lnTo>
                <a:lnTo>
                  <a:pt x="11000" y="47999"/>
                </a:lnTo>
                <a:lnTo>
                  <a:pt x="11000" y="47425"/>
                </a:lnTo>
                <a:lnTo>
                  <a:pt x="11677" y="47712"/>
                </a:lnTo>
                <a:lnTo>
                  <a:pt x="11677" y="46877"/>
                </a:lnTo>
                <a:lnTo>
                  <a:pt x="11677" y="46617"/>
                </a:lnTo>
                <a:lnTo>
                  <a:pt x="11677" y="46069"/>
                </a:lnTo>
                <a:lnTo>
                  <a:pt x="12120" y="46330"/>
                </a:lnTo>
                <a:lnTo>
                  <a:pt x="12563" y="46330"/>
                </a:lnTo>
                <a:lnTo>
                  <a:pt x="12563" y="45782"/>
                </a:lnTo>
                <a:lnTo>
                  <a:pt x="13033" y="45521"/>
                </a:lnTo>
                <a:lnTo>
                  <a:pt x="12355" y="45234"/>
                </a:lnTo>
                <a:lnTo>
                  <a:pt x="12120" y="44686"/>
                </a:lnTo>
                <a:lnTo>
                  <a:pt x="12355" y="44425"/>
                </a:lnTo>
                <a:lnTo>
                  <a:pt x="12798" y="44686"/>
                </a:lnTo>
                <a:lnTo>
                  <a:pt x="13241" y="44686"/>
                </a:lnTo>
                <a:lnTo>
                  <a:pt x="13684" y="44425"/>
                </a:lnTo>
                <a:lnTo>
                  <a:pt x="14362" y="44425"/>
                </a:lnTo>
                <a:lnTo>
                  <a:pt x="14831" y="44139"/>
                </a:lnTo>
                <a:lnTo>
                  <a:pt x="14831" y="43591"/>
                </a:lnTo>
                <a:lnTo>
                  <a:pt x="15275" y="43304"/>
                </a:lnTo>
                <a:lnTo>
                  <a:pt x="15275" y="44139"/>
                </a:lnTo>
                <a:lnTo>
                  <a:pt x="15718" y="44425"/>
                </a:lnTo>
                <a:lnTo>
                  <a:pt x="16187" y="44425"/>
                </a:lnTo>
                <a:lnTo>
                  <a:pt x="16630" y="43852"/>
                </a:lnTo>
                <a:lnTo>
                  <a:pt x="16187" y="43043"/>
                </a:lnTo>
                <a:lnTo>
                  <a:pt x="16395" y="42495"/>
                </a:lnTo>
                <a:lnTo>
                  <a:pt x="16865" y="42756"/>
                </a:lnTo>
                <a:lnTo>
                  <a:pt x="16865" y="43043"/>
                </a:lnTo>
                <a:lnTo>
                  <a:pt x="17073" y="43043"/>
                </a:lnTo>
                <a:lnTo>
                  <a:pt x="17073" y="42756"/>
                </a:lnTo>
                <a:lnTo>
                  <a:pt x="17073" y="42495"/>
                </a:lnTo>
                <a:lnTo>
                  <a:pt x="17308" y="41947"/>
                </a:lnTo>
                <a:lnTo>
                  <a:pt x="17751" y="42208"/>
                </a:lnTo>
                <a:lnTo>
                  <a:pt x="18194" y="41660"/>
                </a:lnTo>
                <a:lnTo>
                  <a:pt x="18872" y="41112"/>
                </a:lnTo>
                <a:lnTo>
                  <a:pt x="18872" y="40565"/>
                </a:lnTo>
                <a:lnTo>
                  <a:pt x="19549" y="40278"/>
                </a:lnTo>
                <a:lnTo>
                  <a:pt x="20019" y="39730"/>
                </a:lnTo>
                <a:lnTo>
                  <a:pt x="20227" y="39182"/>
                </a:lnTo>
                <a:lnTo>
                  <a:pt x="20462" y="39182"/>
                </a:lnTo>
                <a:lnTo>
                  <a:pt x="21140" y="39730"/>
                </a:lnTo>
                <a:lnTo>
                  <a:pt x="21374" y="39730"/>
                </a:lnTo>
                <a:lnTo>
                  <a:pt x="21374" y="39182"/>
                </a:lnTo>
                <a:lnTo>
                  <a:pt x="21374" y="38634"/>
                </a:lnTo>
                <a:lnTo>
                  <a:pt x="21140" y="38086"/>
                </a:lnTo>
                <a:lnTo>
                  <a:pt x="21583" y="37539"/>
                </a:lnTo>
                <a:lnTo>
                  <a:pt x="22938" y="38348"/>
                </a:lnTo>
                <a:lnTo>
                  <a:pt x="23173" y="38348"/>
                </a:lnTo>
                <a:lnTo>
                  <a:pt x="24294" y="37539"/>
                </a:lnTo>
                <a:lnTo>
                  <a:pt x="24294" y="36991"/>
                </a:lnTo>
                <a:lnTo>
                  <a:pt x="24528" y="36704"/>
                </a:lnTo>
                <a:lnTo>
                  <a:pt x="24971" y="36704"/>
                </a:lnTo>
                <a:lnTo>
                  <a:pt x="25414" y="37252"/>
                </a:lnTo>
                <a:lnTo>
                  <a:pt x="25649" y="36991"/>
                </a:lnTo>
                <a:lnTo>
                  <a:pt x="26327" y="37252"/>
                </a:lnTo>
                <a:lnTo>
                  <a:pt x="26327" y="36991"/>
                </a:lnTo>
                <a:lnTo>
                  <a:pt x="25884" y="36156"/>
                </a:lnTo>
                <a:lnTo>
                  <a:pt x="25414" y="36156"/>
                </a:lnTo>
                <a:lnTo>
                  <a:pt x="25206" y="35869"/>
                </a:lnTo>
                <a:lnTo>
                  <a:pt x="24737" y="35322"/>
                </a:lnTo>
                <a:lnTo>
                  <a:pt x="24737" y="34513"/>
                </a:lnTo>
                <a:lnTo>
                  <a:pt x="24971" y="34513"/>
                </a:lnTo>
                <a:lnTo>
                  <a:pt x="25884" y="35061"/>
                </a:lnTo>
                <a:lnTo>
                  <a:pt x="26092" y="35061"/>
                </a:lnTo>
                <a:lnTo>
                  <a:pt x="25414" y="33965"/>
                </a:lnTo>
                <a:lnTo>
                  <a:pt x="25884" y="33965"/>
                </a:lnTo>
                <a:lnTo>
                  <a:pt x="25884" y="33678"/>
                </a:lnTo>
                <a:lnTo>
                  <a:pt x="25414" y="33391"/>
                </a:lnTo>
                <a:lnTo>
                  <a:pt x="25206" y="33130"/>
                </a:lnTo>
                <a:lnTo>
                  <a:pt x="25414" y="32582"/>
                </a:lnTo>
                <a:lnTo>
                  <a:pt x="25884" y="32035"/>
                </a:lnTo>
                <a:lnTo>
                  <a:pt x="25884" y="31748"/>
                </a:lnTo>
                <a:lnTo>
                  <a:pt x="26327" y="31748"/>
                </a:lnTo>
                <a:lnTo>
                  <a:pt x="26562" y="31748"/>
                </a:lnTo>
                <a:lnTo>
                  <a:pt x="26327" y="31200"/>
                </a:lnTo>
                <a:lnTo>
                  <a:pt x="26327" y="30913"/>
                </a:lnTo>
                <a:lnTo>
                  <a:pt x="26562" y="30913"/>
                </a:lnTo>
                <a:lnTo>
                  <a:pt x="26770" y="31200"/>
                </a:lnTo>
                <a:lnTo>
                  <a:pt x="27005" y="30913"/>
                </a:lnTo>
                <a:lnTo>
                  <a:pt x="26770" y="30652"/>
                </a:lnTo>
                <a:lnTo>
                  <a:pt x="27005" y="30365"/>
                </a:lnTo>
                <a:lnTo>
                  <a:pt x="27448" y="30365"/>
                </a:lnTo>
                <a:lnTo>
                  <a:pt x="27239" y="30104"/>
                </a:lnTo>
                <a:lnTo>
                  <a:pt x="27448" y="29817"/>
                </a:lnTo>
                <a:lnTo>
                  <a:pt x="27891" y="29557"/>
                </a:lnTo>
                <a:lnTo>
                  <a:pt x="27448" y="29557"/>
                </a:lnTo>
                <a:lnTo>
                  <a:pt x="27239" y="29269"/>
                </a:lnTo>
                <a:lnTo>
                  <a:pt x="27448" y="29009"/>
                </a:lnTo>
                <a:lnTo>
                  <a:pt x="27239" y="28722"/>
                </a:lnTo>
                <a:lnTo>
                  <a:pt x="26770" y="28435"/>
                </a:lnTo>
                <a:lnTo>
                  <a:pt x="32427" y="26505"/>
                </a:lnTo>
                <a:lnTo>
                  <a:pt x="36024" y="25409"/>
                </a:lnTo>
                <a:lnTo>
                  <a:pt x="36467" y="25148"/>
                </a:lnTo>
                <a:lnTo>
                  <a:pt x="37588" y="24861"/>
                </a:lnTo>
                <a:lnTo>
                  <a:pt x="38500" y="24600"/>
                </a:lnTo>
                <a:lnTo>
                  <a:pt x="49553" y="21000"/>
                </a:lnTo>
                <a:lnTo>
                  <a:pt x="59015" y="17974"/>
                </a:lnTo>
                <a:lnTo>
                  <a:pt x="61518" y="17140"/>
                </a:lnTo>
                <a:lnTo>
                  <a:pt x="61961" y="17140"/>
                </a:lnTo>
                <a:lnTo>
                  <a:pt x="62169" y="17140"/>
                </a:lnTo>
                <a:lnTo>
                  <a:pt x="62169" y="17427"/>
                </a:lnTo>
                <a:lnTo>
                  <a:pt x="62404" y="17427"/>
                </a:lnTo>
                <a:lnTo>
                  <a:pt x="62638" y="17688"/>
                </a:lnTo>
                <a:lnTo>
                  <a:pt x="62638" y="18235"/>
                </a:lnTo>
                <a:lnTo>
                  <a:pt x="62404" y="18809"/>
                </a:lnTo>
                <a:lnTo>
                  <a:pt x="62404" y="19070"/>
                </a:lnTo>
                <a:lnTo>
                  <a:pt x="62169" y="19357"/>
                </a:lnTo>
                <a:lnTo>
                  <a:pt x="62169" y="19618"/>
                </a:lnTo>
                <a:lnTo>
                  <a:pt x="62638" y="19905"/>
                </a:lnTo>
                <a:lnTo>
                  <a:pt x="62847" y="19905"/>
                </a:lnTo>
                <a:lnTo>
                  <a:pt x="63316" y="19905"/>
                </a:lnTo>
                <a:lnTo>
                  <a:pt x="63994" y="19357"/>
                </a:lnTo>
                <a:lnTo>
                  <a:pt x="64672" y="19357"/>
                </a:lnTo>
                <a:lnTo>
                  <a:pt x="65115" y="19357"/>
                </a:lnTo>
                <a:lnTo>
                  <a:pt x="65349" y="18809"/>
                </a:lnTo>
                <a:lnTo>
                  <a:pt x="65349" y="18235"/>
                </a:lnTo>
                <a:lnTo>
                  <a:pt x="65349" y="17974"/>
                </a:lnTo>
                <a:lnTo>
                  <a:pt x="65793" y="17688"/>
                </a:lnTo>
                <a:lnTo>
                  <a:pt x="66236" y="17974"/>
                </a:lnTo>
                <a:lnTo>
                  <a:pt x="66913" y="17974"/>
                </a:lnTo>
                <a:lnTo>
                  <a:pt x="67148" y="17427"/>
                </a:lnTo>
                <a:lnTo>
                  <a:pt x="67357" y="17140"/>
                </a:lnTo>
                <a:lnTo>
                  <a:pt x="67591" y="16879"/>
                </a:lnTo>
                <a:lnTo>
                  <a:pt x="67826" y="16879"/>
                </a:lnTo>
                <a:lnTo>
                  <a:pt x="67826" y="16592"/>
                </a:lnTo>
                <a:lnTo>
                  <a:pt x="67826" y="16305"/>
                </a:lnTo>
                <a:lnTo>
                  <a:pt x="68034" y="16044"/>
                </a:lnTo>
                <a:lnTo>
                  <a:pt x="68503" y="16044"/>
                </a:lnTo>
                <a:lnTo>
                  <a:pt x="68712" y="16044"/>
                </a:lnTo>
                <a:lnTo>
                  <a:pt x="69390" y="16044"/>
                </a:lnTo>
                <a:lnTo>
                  <a:pt x="70302" y="15757"/>
                </a:lnTo>
                <a:lnTo>
                  <a:pt x="70302" y="15496"/>
                </a:lnTo>
                <a:lnTo>
                  <a:pt x="70745" y="15210"/>
                </a:lnTo>
                <a:lnTo>
                  <a:pt x="70980" y="15210"/>
                </a:lnTo>
                <a:lnTo>
                  <a:pt x="70980" y="15757"/>
                </a:lnTo>
                <a:lnTo>
                  <a:pt x="71215" y="15757"/>
                </a:lnTo>
                <a:lnTo>
                  <a:pt x="71658" y="15496"/>
                </a:lnTo>
                <a:lnTo>
                  <a:pt x="72101" y="14662"/>
                </a:lnTo>
                <a:lnTo>
                  <a:pt x="72335" y="14375"/>
                </a:lnTo>
                <a:lnTo>
                  <a:pt x="72544" y="14114"/>
                </a:lnTo>
                <a:lnTo>
                  <a:pt x="72335" y="14114"/>
                </a:lnTo>
                <a:lnTo>
                  <a:pt x="72335" y="13827"/>
                </a:lnTo>
                <a:lnTo>
                  <a:pt x="72101" y="13827"/>
                </a:lnTo>
                <a:lnTo>
                  <a:pt x="71658" y="13566"/>
                </a:lnTo>
                <a:lnTo>
                  <a:pt x="71658" y="13279"/>
                </a:lnTo>
                <a:lnTo>
                  <a:pt x="71658" y="13018"/>
                </a:lnTo>
                <a:lnTo>
                  <a:pt x="71866" y="12731"/>
                </a:lnTo>
                <a:lnTo>
                  <a:pt x="72335" y="12731"/>
                </a:lnTo>
                <a:lnTo>
                  <a:pt x="72544" y="12444"/>
                </a:lnTo>
                <a:lnTo>
                  <a:pt x="72335" y="11897"/>
                </a:lnTo>
                <a:lnTo>
                  <a:pt x="72779" y="11897"/>
                </a:lnTo>
                <a:lnTo>
                  <a:pt x="73013" y="11636"/>
                </a:lnTo>
                <a:lnTo>
                  <a:pt x="73222" y="11636"/>
                </a:lnTo>
                <a:lnTo>
                  <a:pt x="73456" y="11636"/>
                </a:lnTo>
                <a:lnTo>
                  <a:pt x="73691" y="11636"/>
                </a:lnTo>
                <a:lnTo>
                  <a:pt x="73900" y="12183"/>
                </a:lnTo>
                <a:lnTo>
                  <a:pt x="73900" y="12444"/>
                </a:lnTo>
                <a:lnTo>
                  <a:pt x="73691" y="12731"/>
                </a:lnTo>
                <a:lnTo>
                  <a:pt x="73900" y="13018"/>
                </a:lnTo>
                <a:lnTo>
                  <a:pt x="74369" y="12731"/>
                </a:lnTo>
                <a:lnTo>
                  <a:pt x="74369" y="12444"/>
                </a:lnTo>
                <a:lnTo>
                  <a:pt x="74577" y="12731"/>
                </a:lnTo>
                <a:lnTo>
                  <a:pt x="75046" y="12731"/>
                </a:lnTo>
                <a:lnTo>
                  <a:pt x="75490" y="12731"/>
                </a:lnTo>
                <a:lnTo>
                  <a:pt x="75933" y="12444"/>
                </a:lnTo>
                <a:lnTo>
                  <a:pt x="76167" y="12183"/>
                </a:lnTo>
                <a:lnTo>
                  <a:pt x="76167" y="11897"/>
                </a:lnTo>
                <a:lnTo>
                  <a:pt x="76610" y="11636"/>
                </a:lnTo>
                <a:lnTo>
                  <a:pt x="76845" y="11636"/>
                </a:lnTo>
                <a:lnTo>
                  <a:pt x="77054" y="11088"/>
                </a:lnTo>
                <a:lnTo>
                  <a:pt x="77288" y="11088"/>
                </a:lnTo>
                <a:lnTo>
                  <a:pt x="77523" y="11349"/>
                </a:lnTo>
                <a:lnTo>
                  <a:pt x="77966" y="11088"/>
                </a:lnTo>
                <a:lnTo>
                  <a:pt x="77966" y="11349"/>
                </a:lnTo>
                <a:lnTo>
                  <a:pt x="77966" y="11636"/>
                </a:lnTo>
                <a:lnTo>
                  <a:pt x="77966" y="11897"/>
                </a:lnTo>
                <a:lnTo>
                  <a:pt x="78409" y="11897"/>
                </a:lnTo>
                <a:lnTo>
                  <a:pt x="78644" y="11636"/>
                </a:lnTo>
                <a:lnTo>
                  <a:pt x="78878" y="11636"/>
                </a:lnTo>
                <a:lnTo>
                  <a:pt x="79087" y="11088"/>
                </a:lnTo>
                <a:lnTo>
                  <a:pt x="79556" y="10514"/>
                </a:lnTo>
                <a:lnTo>
                  <a:pt x="79999" y="10514"/>
                </a:lnTo>
                <a:lnTo>
                  <a:pt x="80234" y="10253"/>
                </a:lnTo>
                <a:lnTo>
                  <a:pt x="80442" y="10253"/>
                </a:lnTo>
                <a:lnTo>
                  <a:pt x="80911" y="9966"/>
                </a:lnTo>
                <a:lnTo>
                  <a:pt x="81563" y="9966"/>
                </a:lnTo>
                <a:lnTo>
                  <a:pt x="82033" y="10253"/>
                </a:lnTo>
                <a:lnTo>
                  <a:pt x="82710" y="9966"/>
                </a:lnTo>
                <a:lnTo>
                  <a:pt x="83153" y="9418"/>
                </a:lnTo>
                <a:lnTo>
                  <a:pt x="83388" y="9418"/>
                </a:lnTo>
                <a:lnTo>
                  <a:pt x="83831" y="9705"/>
                </a:lnTo>
                <a:lnTo>
                  <a:pt x="84274" y="9705"/>
                </a:lnTo>
                <a:lnTo>
                  <a:pt x="84743" y="9418"/>
                </a:lnTo>
                <a:lnTo>
                  <a:pt x="85187" y="9131"/>
                </a:lnTo>
                <a:lnTo>
                  <a:pt x="85421" y="8871"/>
                </a:lnTo>
                <a:lnTo>
                  <a:pt x="85421" y="8584"/>
                </a:lnTo>
                <a:lnTo>
                  <a:pt x="85864" y="8323"/>
                </a:lnTo>
                <a:lnTo>
                  <a:pt x="86099" y="8323"/>
                </a:lnTo>
                <a:lnTo>
                  <a:pt x="86308" y="8584"/>
                </a:lnTo>
                <a:lnTo>
                  <a:pt x="86542" y="8323"/>
                </a:lnTo>
                <a:lnTo>
                  <a:pt x="86985" y="8036"/>
                </a:lnTo>
                <a:lnTo>
                  <a:pt x="86751" y="8036"/>
                </a:lnTo>
                <a:lnTo>
                  <a:pt x="86542" y="7488"/>
                </a:lnTo>
                <a:lnTo>
                  <a:pt x="86985" y="6940"/>
                </a:lnTo>
                <a:lnTo>
                  <a:pt x="87220" y="6940"/>
                </a:lnTo>
                <a:lnTo>
                  <a:pt x="87428" y="6940"/>
                </a:lnTo>
                <a:lnTo>
                  <a:pt x="87663" y="6653"/>
                </a:lnTo>
                <a:lnTo>
                  <a:pt x="87898" y="6940"/>
                </a:lnTo>
                <a:lnTo>
                  <a:pt x="88106" y="6940"/>
                </a:lnTo>
                <a:lnTo>
                  <a:pt x="88341" y="7201"/>
                </a:lnTo>
                <a:lnTo>
                  <a:pt x="88784" y="7201"/>
                </a:lnTo>
                <a:lnTo>
                  <a:pt x="88784" y="7488"/>
                </a:lnTo>
                <a:lnTo>
                  <a:pt x="88575" y="7775"/>
                </a:lnTo>
                <a:lnTo>
                  <a:pt x="88784" y="8036"/>
                </a:lnTo>
                <a:lnTo>
                  <a:pt x="89253" y="7775"/>
                </a:lnTo>
                <a:lnTo>
                  <a:pt x="89462" y="7775"/>
                </a:lnTo>
                <a:lnTo>
                  <a:pt x="89931" y="7775"/>
                </a:lnTo>
                <a:lnTo>
                  <a:pt x="90374" y="7488"/>
                </a:lnTo>
                <a:lnTo>
                  <a:pt x="90608" y="7488"/>
                </a:lnTo>
                <a:lnTo>
                  <a:pt x="90608" y="7201"/>
                </a:lnTo>
                <a:lnTo>
                  <a:pt x="90608" y="6940"/>
                </a:lnTo>
                <a:lnTo>
                  <a:pt x="90817" y="6940"/>
                </a:lnTo>
                <a:lnTo>
                  <a:pt x="91052" y="6940"/>
                </a:lnTo>
                <a:lnTo>
                  <a:pt x="91260" y="6940"/>
                </a:lnTo>
                <a:lnTo>
                  <a:pt x="91495" y="6940"/>
                </a:lnTo>
                <a:lnTo>
                  <a:pt x="91729" y="6940"/>
                </a:lnTo>
                <a:lnTo>
                  <a:pt x="91938" y="6653"/>
                </a:lnTo>
                <a:lnTo>
                  <a:pt x="92173" y="6393"/>
                </a:lnTo>
                <a:lnTo>
                  <a:pt x="92407" y="6393"/>
                </a:lnTo>
                <a:lnTo>
                  <a:pt x="92850" y="6940"/>
                </a:lnTo>
                <a:lnTo>
                  <a:pt x="93293" y="6653"/>
                </a:lnTo>
                <a:lnTo>
                  <a:pt x="93763" y="6105"/>
                </a:lnTo>
                <a:lnTo>
                  <a:pt x="93971" y="5558"/>
                </a:lnTo>
                <a:lnTo>
                  <a:pt x="94441" y="5558"/>
                </a:lnTo>
                <a:lnTo>
                  <a:pt x="95327" y="5271"/>
                </a:lnTo>
                <a:lnTo>
                  <a:pt x="95796" y="5271"/>
                </a:lnTo>
                <a:lnTo>
                  <a:pt x="96239" y="5271"/>
                </a:lnTo>
                <a:lnTo>
                  <a:pt x="96917" y="4723"/>
                </a:lnTo>
                <a:lnTo>
                  <a:pt x="97595" y="5010"/>
                </a:lnTo>
                <a:lnTo>
                  <a:pt x="97803" y="5271"/>
                </a:lnTo>
                <a:lnTo>
                  <a:pt x="97803" y="5558"/>
                </a:lnTo>
                <a:lnTo>
                  <a:pt x="98038" y="5558"/>
                </a:lnTo>
                <a:lnTo>
                  <a:pt x="97595" y="5818"/>
                </a:lnTo>
                <a:lnTo>
                  <a:pt x="97360" y="6393"/>
                </a:lnTo>
                <a:lnTo>
                  <a:pt x="97360" y="6653"/>
                </a:lnTo>
                <a:lnTo>
                  <a:pt x="98038" y="6393"/>
                </a:lnTo>
                <a:lnTo>
                  <a:pt x="98272" y="6653"/>
                </a:lnTo>
                <a:lnTo>
                  <a:pt x="98715" y="6393"/>
                </a:lnTo>
                <a:lnTo>
                  <a:pt x="99159" y="6393"/>
                </a:lnTo>
                <a:lnTo>
                  <a:pt x="99393" y="6105"/>
                </a:lnTo>
                <a:lnTo>
                  <a:pt x="99628" y="6393"/>
                </a:lnTo>
                <a:lnTo>
                  <a:pt x="99836" y="6105"/>
                </a:lnTo>
                <a:lnTo>
                  <a:pt x="99628" y="5818"/>
                </a:lnTo>
                <a:lnTo>
                  <a:pt x="99836" y="5818"/>
                </a:lnTo>
                <a:lnTo>
                  <a:pt x="100071" y="5558"/>
                </a:lnTo>
                <a:lnTo>
                  <a:pt x="100071" y="5010"/>
                </a:lnTo>
                <a:lnTo>
                  <a:pt x="100306" y="4723"/>
                </a:lnTo>
                <a:lnTo>
                  <a:pt x="100514" y="4723"/>
                </a:lnTo>
                <a:lnTo>
                  <a:pt x="100749" y="4462"/>
                </a:lnTo>
                <a:lnTo>
                  <a:pt x="100514" y="4175"/>
                </a:lnTo>
                <a:lnTo>
                  <a:pt x="100983" y="2793"/>
                </a:lnTo>
                <a:lnTo>
                  <a:pt x="101426" y="2245"/>
                </a:lnTo>
                <a:lnTo>
                  <a:pt x="101635" y="1958"/>
                </a:lnTo>
                <a:lnTo>
                  <a:pt x="102313" y="1697"/>
                </a:lnTo>
                <a:lnTo>
                  <a:pt x="103225" y="1410"/>
                </a:lnTo>
                <a:lnTo>
                  <a:pt x="103903" y="314"/>
                </a:lnTo>
                <a:lnTo>
                  <a:pt x="104346" y="27"/>
                </a:lnTo>
                <a:lnTo>
                  <a:pt x="104580" y="27"/>
                </a:lnTo>
                <a:lnTo>
                  <a:pt x="105258" y="575"/>
                </a:lnTo>
                <a:lnTo>
                  <a:pt x="105258" y="862"/>
                </a:lnTo>
                <a:lnTo>
                  <a:pt x="105701" y="1697"/>
                </a:lnTo>
                <a:lnTo>
                  <a:pt x="105936" y="2245"/>
                </a:lnTo>
                <a:lnTo>
                  <a:pt x="105701" y="2506"/>
                </a:lnTo>
                <a:lnTo>
                  <a:pt x="105493" y="2793"/>
                </a:lnTo>
                <a:lnTo>
                  <a:pt x="105493" y="3080"/>
                </a:lnTo>
                <a:lnTo>
                  <a:pt x="105493" y="3340"/>
                </a:lnTo>
                <a:lnTo>
                  <a:pt x="105701" y="3627"/>
                </a:lnTo>
                <a:lnTo>
                  <a:pt x="106145" y="3888"/>
                </a:lnTo>
                <a:lnTo>
                  <a:pt x="106379" y="4462"/>
                </a:lnTo>
                <a:lnTo>
                  <a:pt x="106614" y="4462"/>
                </a:lnTo>
                <a:lnTo>
                  <a:pt x="106822" y="4462"/>
                </a:lnTo>
                <a:lnTo>
                  <a:pt x="107500" y="3888"/>
                </a:lnTo>
                <a:lnTo>
                  <a:pt x="107500" y="3627"/>
                </a:lnTo>
                <a:lnTo>
                  <a:pt x="107500" y="3340"/>
                </a:lnTo>
                <a:lnTo>
                  <a:pt x="107735" y="3080"/>
                </a:lnTo>
                <a:lnTo>
                  <a:pt x="108647" y="3080"/>
                </a:lnTo>
                <a:lnTo>
                  <a:pt x="108855" y="2793"/>
                </a:lnTo>
                <a:lnTo>
                  <a:pt x="109533" y="2793"/>
                </a:lnTo>
                <a:lnTo>
                  <a:pt x="110003" y="3080"/>
                </a:lnTo>
                <a:lnTo>
                  <a:pt x="110003" y="3340"/>
                </a:lnTo>
                <a:lnTo>
                  <a:pt x="110211" y="3340"/>
                </a:lnTo>
                <a:lnTo>
                  <a:pt x="110680" y="3080"/>
                </a:lnTo>
                <a:lnTo>
                  <a:pt x="110889" y="3080"/>
                </a:lnTo>
                <a:lnTo>
                  <a:pt x="111123" y="3340"/>
                </a:lnTo>
                <a:lnTo>
                  <a:pt x="111123" y="3627"/>
                </a:lnTo>
                <a:lnTo>
                  <a:pt x="111566" y="3888"/>
                </a:lnTo>
                <a:lnTo>
                  <a:pt x="111801" y="3888"/>
                </a:lnTo>
                <a:lnTo>
                  <a:pt x="112479" y="3627"/>
                </a:lnTo>
                <a:lnTo>
                  <a:pt x="112688" y="3080"/>
                </a:lnTo>
                <a:lnTo>
                  <a:pt x="112922" y="3080"/>
                </a:lnTo>
                <a:lnTo>
                  <a:pt x="113600" y="2793"/>
                </a:lnTo>
                <a:lnTo>
                  <a:pt x="114955" y="2506"/>
                </a:lnTo>
                <a:lnTo>
                  <a:pt x="115190" y="2506"/>
                </a:lnTo>
                <a:lnTo>
                  <a:pt x="115633" y="2245"/>
                </a:lnTo>
                <a:lnTo>
                  <a:pt x="116311" y="1958"/>
                </a:lnTo>
                <a:lnTo>
                  <a:pt x="116519" y="1958"/>
                </a:lnTo>
                <a:lnTo>
                  <a:pt x="116754" y="1958"/>
                </a:lnTo>
                <a:lnTo>
                  <a:pt x="117197" y="1958"/>
                </a:lnTo>
                <a:lnTo>
                  <a:pt x="119022" y="2245"/>
                </a:lnTo>
                <a:lnTo>
                  <a:pt x="120586" y="2245"/>
                </a:lnTo>
                <a:lnTo>
                  <a:pt x="121029" y="2245"/>
                </a:lnTo>
                <a:lnTo>
                  <a:pt x="121941" y="2506"/>
                </a:lnTo>
                <a:lnTo>
                  <a:pt x="122384" y="2506"/>
                </a:lnTo>
                <a:lnTo>
                  <a:pt x="122853" y="2506"/>
                </a:lnTo>
                <a:lnTo>
                  <a:pt x="123531" y="2506"/>
                </a:lnTo>
                <a:lnTo>
                  <a:pt x="125330" y="2506"/>
                </a:lnTo>
                <a:lnTo>
                  <a:pt x="125773" y="2506"/>
                </a:lnTo>
                <a:lnTo>
                  <a:pt x="126894" y="2793"/>
                </a:lnTo>
                <a:lnTo>
                  <a:pt x="127806" y="2793"/>
                </a:lnTo>
                <a:lnTo>
                  <a:pt x="128719" y="2793"/>
                </a:lnTo>
                <a:lnTo>
                  <a:pt x="131873" y="2793"/>
                </a:lnTo>
                <a:lnTo>
                  <a:pt x="135470" y="3080"/>
                </a:lnTo>
                <a:lnTo>
                  <a:pt x="137269" y="3080"/>
                </a:lnTo>
                <a:lnTo>
                  <a:pt x="141570" y="3340"/>
                </a:lnTo>
                <a:lnTo>
                  <a:pt x="142691" y="3340"/>
                </a:lnTo>
                <a:lnTo>
                  <a:pt x="144958" y="3340"/>
                </a:lnTo>
                <a:lnTo>
                  <a:pt x="146080" y="3340"/>
                </a:lnTo>
                <a:lnTo>
                  <a:pt x="146757" y="3627"/>
                </a:lnTo>
                <a:lnTo>
                  <a:pt x="150120" y="3627"/>
                </a:lnTo>
                <a:lnTo>
                  <a:pt x="154864" y="3888"/>
                </a:lnTo>
                <a:lnTo>
                  <a:pt x="155777" y="3888"/>
                </a:lnTo>
                <a:lnTo>
                  <a:pt x="160494" y="4175"/>
                </a:lnTo>
                <a:lnTo>
                  <a:pt x="162319" y="4175"/>
                </a:lnTo>
                <a:lnTo>
                  <a:pt x="163883" y="4175"/>
                </a:lnTo>
                <a:lnTo>
                  <a:pt x="168393" y="4462"/>
                </a:lnTo>
                <a:lnTo>
                  <a:pt x="171339" y="4462"/>
                </a:lnTo>
                <a:lnTo>
                  <a:pt x="171547" y="4462"/>
                </a:lnTo>
                <a:lnTo>
                  <a:pt x="172016" y="4462"/>
                </a:lnTo>
                <a:lnTo>
                  <a:pt x="172459" y="4462"/>
                </a:lnTo>
                <a:lnTo>
                  <a:pt x="175170" y="4723"/>
                </a:lnTo>
                <a:lnTo>
                  <a:pt x="177647" y="4723"/>
                </a:lnTo>
                <a:lnTo>
                  <a:pt x="181478" y="5010"/>
                </a:lnTo>
                <a:lnTo>
                  <a:pt x="185310" y="5271"/>
                </a:lnTo>
                <a:lnTo>
                  <a:pt x="187578" y="5271"/>
                </a:lnTo>
                <a:lnTo>
                  <a:pt x="188699" y="5271"/>
                </a:lnTo>
                <a:lnTo>
                  <a:pt x="189142" y="5271"/>
                </a:lnTo>
                <a:lnTo>
                  <a:pt x="192297" y="5558"/>
                </a:lnTo>
                <a:lnTo>
                  <a:pt x="193209" y="5558"/>
                </a:lnTo>
                <a:lnTo>
                  <a:pt x="196129" y="5818"/>
                </a:lnTo>
                <a:lnTo>
                  <a:pt x="197040" y="5818"/>
                </a:lnTo>
                <a:lnTo>
                  <a:pt x="199283" y="5818"/>
                </a:lnTo>
                <a:lnTo>
                  <a:pt x="201785" y="5818"/>
                </a:lnTo>
                <a:lnTo>
                  <a:pt x="204470" y="6105"/>
                </a:lnTo>
                <a:lnTo>
                  <a:pt x="204705" y="6105"/>
                </a:lnTo>
                <a:lnTo>
                  <a:pt x="205382" y="6105"/>
                </a:lnTo>
                <a:lnTo>
                  <a:pt x="206294" y="6105"/>
                </a:lnTo>
                <a:lnTo>
                  <a:pt x="206503" y="6105"/>
                </a:lnTo>
                <a:lnTo>
                  <a:pt x="206972" y="6105"/>
                </a:lnTo>
                <a:lnTo>
                  <a:pt x="207415" y="6105"/>
                </a:lnTo>
                <a:lnTo>
                  <a:pt x="207859" y="6105"/>
                </a:lnTo>
                <a:lnTo>
                  <a:pt x="215522" y="6653"/>
                </a:lnTo>
                <a:lnTo>
                  <a:pt x="219823" y="6940"/>
                </a:lnTo>
                <a:lnTo>
                  <a:pt x="223864" y="6940"/>
                </a:lnTo>
                <a:lnTo>
                  <a:pt x="226132" y="7201"/>
                </a:lnTo>
                <a:lnTo>
                  <a:pt x="226366" y="7201"/>
                </a:lnTo>
                <a:lnTo>
                  <a:pt x="226575" y="7201"/>
                </a:lnTo>
                <a:lnTo>
                  <a:pt x="229051" y="7201"/>
                </a:lnTo>
                <a:lnTo>
                  <a:pt x="229521" y="7201"/>
                </a:lnTo>
                <a:lnTo>
                  <a:pt x="231997" y="7488"/>
                </a:lnTo>
                <a:lnTo>
                  <a:pt x="232675" y="7488"/>
                </a:lnTo>
                <a:lnTo>
                  <a:pt x="235829" y="7488"/>
                </a:lnTo>
                <a:lnTo>
                  <a:pt x="240338" y="7775"/>
                </a:lnTo>
                <a:lnTo>
                  <a:pt x="241251" y="8036"/>
                </a:lnTo>
                <a:lnTo>
                  <a:pt x="243258" y="8036"/>
                </a:lnTo>
                <a:lnTo>
                  <a:pt x="243492" y="8036"/>
                </a:lnTo>
                <a:lnTo>
                  <a:pt x="245291" y="8323"/>
                </a:lnTo>
                <a:lnTo>
                  <a:pt x="246881" y="8323"/>
                </a:lnTo>
                <a:lnTo>
                  <a:pt x="249123" y="8584"/>
                </a:lnTo>
                <a:lnTo>
                  <a:pt x="249357" y="8584"/>
                </a:lnTo>
                <a:lnTo>
                  <a:pt x="250270" y="8584"/>
                </a:lnTo>
                <a:lnTo>
                  <a:pt x="250713" y="8584"/>
                </a:lnTo>
                <a:lnTo>
                  <a:pt x="250713" y="8871"/>
                </a:lnTo>
                <a:lnTo>
                  <a:pt x="250478" y="8871"/>
                </a:lnTo>
                <a:lnTo>
                  <a:pt x="250270" y="9131"/>
                </a:lnTo>
                <a:lnTo>
                  <a:pt x="250270" y="9418"/>
                </a:lnTo>
                <a:lnTo>
                  <a:pt x="249800" y="10801"/>
                </a:lnTo>
                <a:lnTo>
                  <a:pt x="249800" y="11088"/>
                </a:lnTo>
                <a:lnTo>
                  <a:pt x="251156" y="11636"/>
                </a:lnTo>
                <a:lnTo>
                  <a:pt x="251391" y="12183"/>
                </a:lnTo>
                <a:lnTo>
                  <a:pt x="251834" y="13279"/>
                </a:lnTo>
                <a:lnTo>
                  <a:pt x="251834" y="13827"/>
                </a:lnTo>
                <a:lnTo>
                  <a:pt x="251834" y="14114"/>
                </a:lnTo>
                <a:lnTo>
                  <a:pt x="251626" y="14662"/>
                </a:lnTo>
                <a:lnTo>
                  <a:pt x="251391" y="14948"/>
                </a:lnTo>
                <a:lnTo>
                  <a:pt x="250948" y="14948"/>
                </a:lnTo>
                <a:lnTo>
                  <a:pt x="250270" y="15210"/>
                </a:lnTo>
                <a:lnTo>
                  <a:pt x="250035" y="15496"/>
                </a:lnTo>
                <a:lnTo>
                  <a:pt x="249800" y="15757"/>
                </a:lnTo>
                <a:lnTo>
                  <a:pt x="249123" y="16879"/>
                </a:lnTo>
                <a:lnTo>
                  <a:pt x="249123" y="17140"/>
                </a:lnTo>
                <a:lnTo>
                  <a:pt x="249123" y="18809"/>
                </a:lnTo>
                <a:lnTo>
                  <a:pt x="249123" y="19618"/>
                </a:lnTo>
                <a:lnTo>
                  <a:pt x="249123" y="20166"/>
                </a:lnTo>
                <a:lnTo>
                  <a:pt x="249357" y="20452"/>
                </a:lnTo>
                <a:lnTo>
                  <a:pt x="250035" y="21287"/>
                </a:lnTo>
                <a:lnTo>
                  <a:pt x="250948" y="22670"/>
                </a:lnTo>
                <a:lnTo>
                  <a:pt x="253189" y="20740"/>
                </a:lnTo>
                <a:lnTo>
                  <a:pt x="253633" y="20740"/>
                </a:lnTo>
                <a:lnTo>
                  <a:pt x="253867" y="20452"/>
                </a:lnTo>
                <a:lnTo>
                  <a:pt x="256578" y="18522"/>
                </a:lnTo>
                <a:lnTo>
                  <a:pt x="257021" y="18235"/>
                </a:lnTo>
                <a:lnTo>
                  <a:pt x="257699" y="17688"/>
                </a:lnTo>
                <a:lnTo>
                  <a:pt x="259967" y="16305"/>
                </a:lnTo>
                <a:lnTo>
                  <a:pt x="261088" y="15210"/>
                </a:lnTo>
                <a:lnTo>
                  <a:pt x="262443" y="14375"/>
                </a:lnTo>
                <a:lnTo>
                  <a:pt x="262886" y="14948"/>
                </a:lnTo>
                <a:lnTo>
                  <a:pt x="264008" y="16305"/>
                </a:lnTo>
                <a:lnTo>
                  <a:pt x="265597" y="18235"/>
                </a:lnTo>
                <a:lnTo>
                  <a:pt x="266510" y="19618"/>
                </a:lnTo>
                <a:lnTo>
                  <a:pt x="267839" y="21287"/>
                </a:lnTo>
                <a:lnTo>
                  <a:pt x="268308" y="21835"/>
                </a:lnTo>
                <a:lnTo>
                  <a:pt x="269429" y="23478"/>
                </a:lnTo>
                <a:lnTo>
                  <a:pt x="270107" y="24600"/>
                </a:lnTo>
                <a:lnTo>
                  <a:pt x="271462" y="26505"/>
                </a:lnTo>
                <a:lnTo>
                  <a:pt x="272583" y="28174"/>
                </a:lnTo>
                <a:lnTo>
                  <a:pt x="273704" y="29557"/>
                </a:lnTo>
                <a:lnTo>
                  <a:pt x="274616" y="31200"/>
                </a:lnTo>
                <a:lnTo>
                  <a:pt x="275060" y="31487"/>
                </a:lnTo>
                <a:lnTo>
                  <a:pt x="275294" y="31748"/>
                </a:lnTo>
                <a:lnTo>
                  <a:pt x="275529" y="32295"/>
                </a:lnTo>
                <a:lnTo>
                  <a:pt x="276416" y="33391"/>
                </a:lnTo>
                <a:lnTo>
                  <a:pt x="276650" y="33965"/>
                </a:lnTo>
                <a:lnTo>
                  <a:pt x="277327" y="34774"/>
                </a:lnTo>
                <a:lnTo>
                  <a:pt x="277536" y="35061"/>
                </a:lnTo>
                <a:lnTo>
                  <a:pt x="278214" y="36156"/>
                </a:lnTo>
                <a:lnTo>
                  <a:pt x="278892" y="36991"/>
                </a:lnTo>
                <a:lnTo>
                  <a:pt x="278892" y="37252"/>
                </a:lnTo>
                <a:lnTo>
                  <a:pt x="278683" y="38921"/>
                </a:lnTo>
                <a:lnTo>
                  <a:pt x="278448" y="41373"/>
                </a:lnTo>
                <a:lnTo>
                  <a:pt x="277536" y="49903"/>
                </a:lnTo>
                <a:lnTo>
                  <a:pt x="277536" y="51025"/>
                </a:lnTo>
                <a:lnTo>
                  <a:pt x="277327" y="51834"/>
                </a:lnTo>
                <a:lnTo>
                  <a:pt x="277327" y="52382"/>
                </a:lnTo>
                <a:lnTo>
                  <a:pt x="279570" y="52382"/>
                </a:lnTo>
                <a:lnTo>
                  <a:pt x="280039" y="52382"/>
                </a:lnTo>
                <a:lnTo>
                  <a:pt x="284991" y="52382"/>
                </a:lnTo>
                <a:lnTo>
                  <a:pt x="288589" y="52382"/>
                </a:lnTo>
                <a:lnTo>
                  <a:pt x="289735" y="52382"/>
                </a:lnTo>
                <a:lnTo>
                  <a:pt x="291091" y="52382"/>
                </a:lnTo>
                <a:lnTo>
                  <a:pt x="291743" y="52382"/>
                </a:lnTo>
                <a:lnTo>
                  <a:pt x="293776" y="52382"/>
                </a:lnTo>
                <a:lnTo>
                  <a:pt x="295809" y="52669"/>
                </a:lnTo>
                <a:lnTo>
                  <a:pt x="296487" y="52669"/>
                </a:lnTo>
                <a:lnTo>
                  <a:pt x="299641" y="52669"/>
                </a:lnTo>
                <a:lnTo>
                  <a:pt x="302795" y="52669"/>
                </a:lnTo>
                <a:lnTo>
                  <a:pt x="306627" y="52669"/>
                </a:lnTo>
                <a:lnTo>
                  <a:pt x="309573" y="52669"/>
                </a:lnTo>
                <a:lnTo>
                  <a:pt x="310485" y="52669"/>
                </a:lnTo>
                <a:lnTo>
                  <a:pt x="311136" y="52669"/>
                </a:lnTo>
                <a:lnTo>
                  <a:pt x="314760" y="52669"/>
                </a:lnTo>
                <a:lnTo>
                  <a:pt x="315203" y="52669"/>
                </a:lnTo>
                <a:lnTo>
                  <a:pt x="315438" y="52929"/>
                </a:lnTo>
                <a:lnTo>
                  <a:pt x="316559" y="52929"/>
                </a:lnTo>
                <a:lnTo>
                  <a:pt x="317679" y="52929"/>
                </a:lnTo>
                <a:lnTo>
                  <a:pt x="318357" y="52929"/>
                </a:lnTo>
                <a:lnTo>
                  <a:pt x="318592" y="52929"/>
                </a:lnTo>
                <a:lnTo>
                  <a:pt x="320390" y="52929"/>
                </a:lnTo>
                <a:lnTo>
                  <a:pt x="325813" y="52929"/>
                </a:lnTo>
                <a:lnTo>
                  <a:pt x="328967" y="53216"/>
                </a:lnTo>
                <a:lnTo>
                  <a:pt x="330765" y="53216"/>
                </a:lnTo>
                <a:lnTo>
                  <a:pt x="331886" y="53216"/>
                </a:lnTo>
                <a:lnTo>
                  <a:pt x="333033" y="53216"/>
                </a:lnTo>
                <a:lnTo>
                  <a:pt x="338429" y="53216"/>
                </a:lnTo>
                <a:lnTo>
                  <a:pt x="338898" y="53216"/>
                </a:lnTo>
                <a:lnTo>
                  <a:pt x="343408" y="53477"/>
                </a:lnTo>
                <a:lnTo>
                  <a:pt x="346562" y="53477"/>
                </a:lnTo>
                <a:lnTo>
                  <a:pt x="347683" y="53477"/>
                </a:lnTo>
                <a:lnTo>
                  <a:pt x="349481" y="53477"/>
                </a:lnTo>
                <a:lnTo>
                  <a:pt x="353105" y="53477"/>
                </a:lnTo>
                <a:lnTo>
                  <a:pt x="355346" y="53764"/>
                </a:lnTo>
                <a:lnTo>
                  <a:pt x="355790" y="53764"/>
                </a:lnTo>
                <a:lnTo>
                  <a:pt x="359179" y="53764"/>
                </a:lnTo>
                <a:lnTo>
                  <a:pt x="360768" y="53764"/>
                </a:lnTo>
                <a:lnTo>
                  <a:pt x="362333" y="53764"/>
                </a:lnTo>
                <a:lnTo>
                  <a:pt x="363688" y="53764"/>
                </a:lnTo>
                <a:lnTo>
                  <a:pt x="364366" y="53764"/>
                </a:lnTo>
                <a:lnTo>
                  <a:pt x="365487" y="54025"/>
                </a:lnTo>
                <a:lnTo>
                  <a:pt x="367077" y="54025"/>
                </a:lnTo>
                <a:lnTo>
                  <a:pt x="371352" y="54025"/>
                </a:lnTo>
                <a:lnTo>
                  <a:pt x="371587" y="54025"/>
                </a:lnTo>
                <a:lnTo>
                  <a:pt x="375653" y="54312"/>
                </a:lnTo>
                <a:lnTo>
                  <a:pt x="375861" y="54312"/>
                </a:lnTo>
                <a:lnTo>
                  <a:pt x="377895" y="54312"/>
                </a:lnTo>
                <a:lnTo>
                  <a:pt x="388269" y="54025"/>
                </a:lnTo>
                <a:lnTo>
                  <a:pt x="388504" y="54025"/>
                </a:lnTo>
                <a:lnTo>
                  <a:pt x="389390" y="54312"/>
                </a:lnTo>
                <a:lnTo>
                  <a:pt x="391423" y="54312"/>
                </a:lnTo>
                <a:lnTo>
                  <a:pt x="391658" y="54312"/>
                </a:lnTo>
                <a:lnTo>
                  <a:pt x="395047" y="54312"/>
                </a:lnTo>
                <a:lnTo>
                  <a:pt x="397080" y="54312"/>
                </a:lnTo>
                <a:lnTo>
                  <a:pt x="397289" y="54312"/>
                </a:lnTo>
                <a:lnTo>
                  <a:pt x="397523" y="54312"/>
                </a:lnTo>
                <a:lnTo>
                  <a:pt x="399087" y="54312"/>
                </a:lnTo>
                <a:lnTo>
                  <a:pt x="402476" y="57599"/>
                </a:lnTo>
                <a:lnTo>
                  <a:pt x="403389" y="58720"/>
                </a:lnTo>
                <a:lnTo>
                  <a:pt x="403831" y="58981"/>
                </a:lnTo>
                <a:lnTo>
                  <a:pt x="404952" y="60077"/>
                </a:lnTo>
                <a:lnTo>
                  <a:pt x="406100" y="61459"/>
                </a:lnTo>
                <a:lnTo>
                  <a:pt x="407455" y="62816"/>
                </a:lnTo>
                <a:lnTo>
                  <a:pt x="411287" y="66677"/>
                </a:lnTo>
                <a:lnTo>
                  <a:pt x="412173" y="67224"/>
                </a:lnTo>
                <a:lnTo>
                  <a:pt x="414441" y="69702"/>
                </a:lnTo>
                <a:lnTo>
                  <a:pt x="415797" y="71059"/>
                </a:lnTo>
                <a:lnTo>
                  <a:pt x="416005" y="71059"/>
                </a:lnTo>
                <a:lnTo>
                  <a:pt x="417595" y="72702"/>
                </a:lnTo>
                <a:lnTo>
                  <a:pt x="419159" y="74346"/>
                </a:lnTo>
                <a:lnTo>
                  <a:pt x="420306" y="75441"/>
                </a:lnTo>
                <a:lnTo>
                  <a:pt x="421192" y="76563"/>
                </a:lnTo>
                <a:lnTo>
                  <a:pt x="421427" y="76824"/>
                </a:lnTo>
                <a:lnTo>
                  <a:pt x="422105" y="77372"/>
                </a:lnTo>
                <a:lnTo>
                  <a:pt x="422339" y="77372"/>
                </a:lnTo>
                <a:lnTo>
                  <a:pt x="422339" y="77659"/>
                </a:lnTo>
                <a:lnTo>
                  <a:pt x="423460" y="78467"/>
                </a:lnTo>
                <a:lnTo>
                  <a:pt x="426849" y="81754"/>
                </a:lnTo>
                <a:lnTo>
                  <a:pt x="427292" y="82589"/>
                </a:lnTo>
                <a:lnTo>
                  <a:pt x="432479" y="87780"/>
                </a:lnTo>
                <a:lnTo>
                  <a:pt x="432714" y="87780"/>
                </a:lnTo>
                <a:lnTo>
                  <a:pt x="433366" y="88614"/>
                </a:lnTo>
                <a:lnTo>
                  <a:pt x="435633" y="91067"/>
                </a:lnTo>
                <a:lnTo>
                  <a:pt x="436311" y="91614"/>
                </a:lnTo>
                <a:lnTo>
                  <a:pt x="436989" y="92449"/>
                </a:lnTo>
                <a:lnTo>
                  <a:pt x="437224" y="92710"/>
                </a:lnTo>
                <a:lnTo>
                  <a:pt x="437901" y="93258"/>
                </a:lnTo>
                <a:lnTo>
                  <a:pt x="438787" y="94354"/>
                </a:lnTo>
                <a:lnTo>
                  <a:pt x="439022" y="94354"/>
                </a:lnTo>
                <a:lnTo>
                  <a:pt x="441264" y="96832"/>
                </a:lnTo>
                <a:lnTo>
                  <a:pt x="442411" y="98188"/>
                </a:lnTo>
                <a:lnTo>
                  <a:pt x="445096" y="101214"/>
                </a:lnTo>
                <a:lnTo>
                  <a:pt x="445774" y="101762"/>
                </a:lnTo>
                <a:lnTo>
                  <a:pt x="446686" y="102858"/>
                </a:lnTo>
                <a:lnTo>
                  <a:pt x="448928" y="105049"/>
                </a:lnTo>
                <a:lnTo>
                  <a:pt x="450518" y="106405"/>
                </a:lnTo>
                <a:lnTo>
                  <a:pt x="450752" y="106692"/>
                </a:lnTo>
                <a:lnTo>
                  <a:pt x="451430" y="107501"/>
                </a:lnTo>
                <a:lnTo>
                  <a:pt x="451639" y="107788"/>
                </a:lnTo>
                <a:lnTo>
                  <a:pt x="455940" y="112144"/>
                </a:lnTo>
                <a:lnTo>
                  <a:pt x="456617" y="112979"/>
                </a:lnTo>
                <a:lnTo>
                  <a:pt x="456826" y="112979"/>
                </a:lnTo>
                <a:lnTo>
                  <a:pt x="460449" y="116787"/>
                </a:lnTo>
                <a:lnTo>
                  <a:pt x="464490" y="120883"/>
                </a:lnTo>
                <a:lnTo>
                  <a:pt x="467644" y="124169"/>
                </a:lnTo>
                <a:lnTo>
                  <a:pt x="472622" y="129360"/>
                </a:lnTo>
                <a:lnTo>
                  <a:pt x="474187" y="130717"/>
                </a:lnTo>
                <a:lnTo>
                  <a:pt x="475099" y="131552"/>
                </a:lnTo>
                <a:lnTo>
                  <a:pt x="476220" y="132908"/>
                </a:lnTo>
                <a:lnTo>
                  <a:pt x="480730" y="137264"/>
                </a:lnTo>
                <a:lnTo>
                  <a:pt x="481407" y="138099"/>
                </a:lnTo>
                <a:lnTo>
                  <a:pt x="482085" y="138647"/>
                </a:lnTo>
                <a:lnTo>
                  <a:pt x="483884" y="140551"/>
                </a:lnTo>
                <a:lnTo>
                  <a:pt x="484118" y="140812"/>
                </a:lnTo>
                <a:lnTo>
                  <a:pt x="485708" y="142455"/>
                </a:lnTo>
                <a:lnTo>
                  <a:pt x="485917" y="142455"/>
                </a:lnTo>
                <a:lnTo>
                  <a:pt x="485917" y="142717"/>
                </a:lnTo>
                <a:lnTo>
                  <a:pt x="487950" y="144647"/>
                </a:lnTo>
                <a:lnTo>
                  <a:pt x="490896" y="147908"/>
                </a:lnTo>
                <a:lnTo>
                  <a:pt x="492695" y="149551"/>
                </a:lnTo>
                <a:lnTo>
                  <a:pt x="494258" y="151168"/>
                </a:lnTo>
                <a:lnTo>
                  <a:pt x="494493" y="151455"/>
                </a:lnTo>
                <a:lnTo>
                  <a:pt x="497204" y="154168"/>
                </a:lnTo>
                <a:lnTo>
                  <a:pt x="500358" y="157429"/>
                </a:lnTo>
                <a:lnTo>
                  <a:pt x="503512" y="160715"/>
                </a:lnTo>
                <a:lnTo>
                  <a:pt x="503747" y="160977"/>
                </a:lnTo>
                <a:lnTo>
                  <a:pt x="504425" y="161524"/>
                </a:lnTo>
                <a:lnTo>
                  <a:pt x="508934" y="166142"/>
                </a:lnTo>
                <a:lnTo>
                  <a:pt x="510055" y="167237"/>
                </a:lnTo>
                <a:lnTo>
                  <a:pt x="510290" y="167498"/>
                </a:lnTo>
                <a:lnTo>
                  <a:pt x="512297" y="169689"/>
                </a:lnTo>
                <a:lnTo>
                  <a:pt x="512531" y="169689"/>
                </a:lnTo>
                <a:lnTo>
                  <a:pt x="513209" y="170498"/>
                </a:lnTo>
                <a:lnTo>
                  <a:pt x="513887" y="171306"/>
                </a:lnTo>
                <a:lnTo>
                  <a:pt x="516129" y="173498"/>
                </a:lnTo>
                <a:lnTo>
                  <a:pt x="516363" y="173758"/>
                </a:lnTo>
                <a:lnTo>
                  <a:pt x="517041" y="174593"/>
                </a:lnTo>
                <a:lnTo>
                  <a:pt x="517719" y="175115"/>
                </a:lnTo>
                <a:lnTo>
                  <a:pt x="518396" y="175950"/>
                </a:lnTo>
                <a:lnTo>
                  <a:pt x="518631" y="175950"/>
                </a:lnTo>
                <a:lnTo>
                  <a:pt x="520195" y="177567"/>
                </a:lnTo>
                <a:lnTo>
                  <a:pt x="521316" y="178923"/>
                </a:lnTo>
                <a:lnTo>
                  <a:pt x="521994" y="179471"/>
                </a:lnTo>
                <a:lnTo>
                  <a:pt x="521785" y="179758"/>
                </a:lnTo>
                <a:lnTo>
                  <a:pt x="521108" y="180019"/>
                </a:lnTo>
                <a:lnTo>
                  <a:pt x="520873" y="180019"/>
                </a:lnTo>
                <a:lnTo>
                  <a:pt x="520665" y="180019"/>
                </a:lnTo>
                <a:lnTo>
                  <a:pt x="519752" y="180019"/>
                </a:lnTo>
                <a:lnTo>
                  <a:pt x="518631" y="180280"/>
                </a:lnTo>
                <a:lnTo>
                  <a:pt x="517954" y="180280"/>
                </a:lnTo>
                <a:lnTo>
                  <a:pt x="517276" y="180567"/>
                </a:lnTo>
                <a:lnTo>
                  <a:pt x="515477" y="181115"/>
                </a:lnTo>
                <a:lnTo>
                  <a:pt x="514330" y="181636"/>
                </a:lnTo>
                <a:lnTo>
                  <a:pt x="512531" y="182184"/>
                </a:lnTo>
                <a:lnTo>
                  <a:pt x="510968" y="182732"/>
                </a:lnTo>
                <a:lnTo>
                  <a:pt x="510498" y="183019"/>
                </a:lnTo>
                <a:lnTo>
                  <a:pt x="508934" y="183540"/>
                </a:lnTo>
                <a:lnTo>
                  <a:pt x="508700" y="183540"/>
                </a:lnTo>
                <a:lnTo>
                  <a:pt x="507788" y="184089"/>
                </a:lnTo>
                <a:lnTo>
                  <a:pt x="507344" y="184375"/>
                </a:lnTo>
                <a:lnTo>
                  <a:pt x="507110" y="184375"/>
                </a:lnTo>
                <a:lnTo>
                  <a:pt x="503747" y="185993"/>
                </a:lnTo>
                <a:lnTo>
                  <a:pt x="503512" y="186254"/>
                </a:lnTo>
                <a:lnTo>
                  <a:pt x="503277" y="186254"/>
                </a:lnTo>
                <a:lnTo>
                  <a:pt x="502834" y="186540"/>
                </a:lnTo>
                <a:lnTo>
                  <a:pt x="501714" y="187349"/>
                </a:lnTo>
                <a:lnTo>
                  <a:pt x="501036" y="187897"/>
                </a:lnTo>
                <a:lnTo>
                  <a:pt x="500801" y="187897"/>
                </a:lnTo>
                <a:lnTo>
                  <a:pt x="500358" y="188158"/>
                </a:lnTo>
                <a:lnTo>
                  <a:pt x="499680" y="188705"/>
                </a:lnTo>
                <a:lnTo>
                  <a:pt x="498325" y="189514"/>
                </a:lnTo>
                <a:lnTo>
                  <a:pt x="496969" y="190349"/>
                </a:lnTo>
                <a:lnTo>
                  <a:pt x="495614" y="191418"/>
                </a:lnTo>
                <a:lnTo>
                  <a:pt x="494493" y="192227"/>
                </a:lnTo>
                <a:lnTo>
                  <a:pt x="493372" y="193062"/>
                </a:lnTo>
                <a:lnTo>
                  <a:pt x="492460" y="193584"/>
                </a:lnTo>
                <a:lnTo>
                  <a:pt x="492225" y="193871"/>
                </a:lnTo>
                <a:lnTo>
                  <a:pt x="491573" y="194679"/>
                </a:lnTo>
                <a:lnTo>
                  <a:pt x="491104" y="194940"/>
                </a:lnTo>
                <a:lnTo>
                  <a:pt x="489541" y="196296"/>
                </a:lnTo>
                <a:lnTo>
                  <a:pt x="489071" y="196844"/>
                </a:lnTo>
                <a:lnTo>
                  <a:pt x="487038" y="198749"/>
                </a:lnTo>
                <a:lnTo>
                  <a:pt x="486595" y="199296"/>
                </a:lnTo>
                <a:lnTo>
                  <a:pt x="485917" y="200105"/>
                </a:lnTo>
                <a:lnTo>
                  <a:pt x="485239" y="200653"/>
                </a:lnTo>
                <a:lnTo>
                  <a:pt x="484561" y="201461"/>
                </a:lnTo>
                <a:lnTo>
                  <a:pt x="484118" y="202009"/>
                </a:lnTo>
                <a:lnTo>
                  <a:pt x="483884" y="202009"/>
                </a:lnTo>
                <a:lnTo>
                  <a:pt x="483441" y="202557"/>
                </a:lnTo>
                <a:lnTo>
                  <a:pt x="481642" y="204435"/>
                </a:lnTo>
                <a:lnTo>
                  <a:pt x="481199" y="204983"/>
                </a:lnTo>
                <a:lnTo>
                  <a:pt x="479374" y="206887"/>
                </a:lnTo>
                <a:lnTo>
                  <a:pt x="478931" y="207148"/>
                </a:lnTo>
                <a:lnTo>
                  <a:pt x="478931" y="207435"/>
                </a:lnTo>
                <a:lnTo>
                  <a:pt x="476689" y="210148"/>
                </a:lnTo>
                <a:lnTo>
                  <a:pt x="475333" y="211765"/>
                </a:lnTo>
                <a:lnTo>
                  <a:pt x="474187" y="213383"/>
                </a:lnTo>
                <a:lnTo>
                  <a:pt x="473509" y="214191"/>
                </a:lnTo>
                <a:lnTo>
                  <a:pt x="472831" y="215026"/>
                </a:lnTo>
                <a:lnTo>
                  <a:pt x="472622" y="215287"/>
                </a:lnTo>
                <a:lnTo>
                  <a:pt x="472388" y="215548"/>
                </a:lnTo>
                <a:lnTo>
                  <a:pt x="472153" y="216095"/>
                </a:lnTo>
                <a:lnTo>
                  <a:pt x="471502" y="216643"/>
                </a:lnTo>
                <a:lnTo>
                  <a:pt x="469677" y="219878"/>
                </a:lnTo>
                <a:lnTo>
                  <a:pt x="469234" y="220974"/>
                </a:lnTo>
                <a:lnTo>
                  <a:pt x="468791" y="222069"/>
                </a:lnTo>
                <a:lnTo>
                  <a:pt x="468322" y="222330"/>
                </a:lnTo>
                <a:lnTo>
                  <a:pt x="467879" y="222878"/>
                </a:lnTo>
                <a:lnTo>
                  <a:pt x="467644" y="222878"/>
                </a:lnTo>
                <a:lnTo>
                  <a:pt x="465168" y="225304"/>
                </a:lnTo>
                <a:lnTo>
                  <a:pt x="464490" y="225852"/>
                </a:lnTo>
                <a:lnTo>
                  <a:pt x="463369" y="227469"/>
                </a:lnTo>
                <a:lnTo>
                  <a:pt x="463134" y="227469"/>
                </a:lnTo>
                <a:lnTo>
                  <a:pt x="462926" y="227730"/>
                </a:lnTo>
                <a:lnTo>
                  <a:pt x="462014" y="229373"/>
                </a:lnTo>
                <a:lnTo>
                  <a:pt x="461336" y="230443"/>
                </a:lnTo>
                <a:lnTo>
                  <a:pt x="460449" y="232347"/>
                </a:lnTo>
                <a:lnTo>
                  <a:pt x="460215" y="232608"/>
                </a:lnTo>
                <a:lnTo>
                  <a:pt x="460215" y="232869"/>
                </a:lnTo>
                <a:lnTo>
                  <a:pt x="459980" y="233156"/>
                </a:lnTo>
                <a:lnTo>
                  <a:pt x="459771" y="233416"/>
                </a:lnTo>
                <a:lnTo>
                  <a:pt x="459302" y="234225"/>
                </a:lnTo>
                <a:lnTo>
                  <a:pt x="457504" y="238008"/>
                </a:lnTo>
                <a:lnTo>
                  <a:pt x="457295" y="238556"/>
                </a:lnTo>
                <a:lnTo>
                  <a:pt x="457060" y="239364"/>
                </a:lnTo>
                <a:lnTo>
                  <a:pt x="456826" y="239651"/>
                </a:lnTo>
                <a:lnTo>
                  <a:pt x="456826" y="239912"/>
                </a:lnTo>
                <a:lnTo>
                  <a:pt x="456148" y="241268"/>
                </a:lnTo>
                <a:lnTo>
                  <a:pt x="455705" y="244764"/>
                </a:lnTo>
                <a:lnTo>
                  <a:pt x="455027" y="246668"/>
                </a:lnTo>
                <a:lnTo>
                  <a:pt x="454584" y="247737"/>
                </a:lnTo>
                <a:lnTo>
                  <a:pt x="454350" y="247477"/>
                </a:lnTo>
                <a:lnTo>
                  <a:pt x="453906" y="247477"/>
                </a:lnTo>
                <a:lnTo>
                  <a:pt x="453672" y="247737"/>
                </a:lnTo>
                <a:lnTo>
                  <a:pt x="453906" y="248285"/>
                </a:lnTo>
                <a:lnTo>
                  <a:pt x="454115" y="248546"/>
                </a:lnTo>
                <a:lnTo>
                  <a:pt x="454584" y="248833"/>
                </a:lnTo>
                <a:lnTo>
                  <a:pt x="454793" y="249094"/>
                </a:lnTo>
                <a:lnTo>
                  <a:pt x="454793" y="249903"/>
                </a:lnTo>
                <a:lnTo>
                  <a:pt x="454584" y="250450"/>
                </a:lnTo>
                <a:lnTo>
                  <a:pt x="454350" y="250711"/>
                </a:lnTo>
                <a:lnTo>
                  <a:pt x="454115" y="250711"/>
                </a:lnTo>
                <a:lnTo>
                  <a:pt x="453906" y="250998"/>
                </a:lnTo>
                <a:lnTo>
                  <a:pt x="453672" y="252068"/>
                </a:lnTo>
                <a:lnTo>
                  <a:pt x="453437" y="253685"/>
                </a:lnTo>
                <a:lnTo>
                  <a:pt x="452760" y="256659"/>
                </a:lnTo>
                <a:lnTo>
                  <a:pt x="452760" y="257468"/>
                </a:lnTo>
                <a:lnTo>
                  <a:pt x="452551" y="258276"/>
                </a:lnTo>
                <a:lnTo>
                  <a:pt x="452760" y="259346"/>
                </a:lnTo>
                <a:lnTo>
                  <a:pt x="453229" y="262867"/>
                </a:lnTo>
                <a:lnTo>
                  <a:pt x="452551" y="264745"/>
                </a:lnTo>
                <a:lnTo>
                  <a:pt x="452317" y="264745"/>
                </a:lnTo>
                <a:lnTo>
                  <a:pt x="452317" y="265554"/>
                </a:lnTo>
                <a:lnTo>
                  <a:pt x="451873" y="266911"/>
                </a:lnTo>
                <a:lnTo>
                  <a:pt x="451430" y="267980"/>
                </a:lnTo>
                <a:lnTo>
                  <a:pt x="451195" y="268241"/>
                </a:lnTo>
                <a:lnTo>
                  <a:pt x="448928" y="270145"/>
                </a:lnTo>
                <a:lnTo>
                  <a:pt x="448041" y="270954"/>
                </a:lnTo>
                <a:lnTo>
                  <a:pt x="446686" y="272284"/>
                </a:lnTo>
                <a:lnTo>
                  <a:pt x="446686" y="272571"/>
                </a:lnTo>
                <a:lnTo>
                  <a:pt x="445565" y="273902"/>
                </a:lnTo>
                <a:lnTo>
                  <a:pt x="445330" y="274188"/>
                </a:lnTo>
                <a:lnTo>
                  <a:pt x="443063" y="274710"/>
                </a:lnTo>
                <a:lnTo>
                  <a:pt x="442176" y="275258"/>
                </a:lnTo>
                <a:lnTo>
                  <a:pt x="441264" y="275806"/>
                </a:lnTo>
                <a:lnTo>
                  <a:pt x="440821" y="276067"/>
                </a:lnTo>
                <a:lnTo>
                  <a:pt x="440586" y="276067"/>
                </a:lnTo>
                <a:lnTo>
                  <a:pt x="439022" y="276875"/>
                </a:lnTo>
                <a:lnTo>
                  <a:pt x="437901" y="277423"/>
                </a:lnTo>
                <a:lnTo>
                  <a:pt x="437224" y="278232"/>
                </a:lnTo>
                <a:lnTo>
                  <a:pt x="436755" y="278493"/>
                </a:lnTo>
                <a:lnTo>
                  <a:pt x="436546" y="279040"/>
                </a:lnTo>
                <a:lnTo>
                  <a:pt x="436311" y="279849"/>
                </a:lnTo>
                <a:lnTo>
                  <a:pt x="436077" y="280110"/>
                </a:lnTo>
                <a:lnTo>
                  <a:pt x="436077" y="280371"/>
                </a:lnTo>
                <a:lnTo>
                  <a:pt x="435868" y="281180"/>
                </a:lnTo>
                <a:lnTo>
                  <a:pt x="435190" y="283345"/>
                </a:lnTo>
                <a:lnTo>
                  <a:pt x="434044" y="285771"/>
                </a:lnTo>
                <a:lnTo>
                  <a:pt x="433157" y="287649"/>
                </a:lnTo>
                <a:lnTo>
                  <a:pt x="432922" y="289266"/>
                </a:lnTo>
                <a:lnTo>
                  <a:pt x="431801" y="289266"/>
                </a:lnTo>
                <a:lnTo>
                  <a:pt x="431124" y="289005"/>
                </a:lnTo>
                <a:lnTo>
                  <a:pt x="429325" y="289266"/>
                </a:lnTo>
                <a:lnTo>
                  <a:pt x="429090" y="289266"/>
                </a:lnTo>
                <a:lnTo>
                  <a:pt x="427057" y="289527"/>
                </a:lnTo>
                <a:lnTo>
                  <a:pt x="426379" y="289005"/>
                </a:lnTo>
                <a:lnTo>
                  <a:pt x="426614" y="289005"/>
                </a:lnTo>
                <a:lnTo>
                  <a:pt x="427527" y="289005"/>
                </a:lnTo>
                <a:lnTo>
                  <a:pt x="427970" y="289005"/>
                </a:lnTo>
                <a:lnTo>
                  <a:pt x="428647" y="289005"/>
                </a:lnTo>
                <a:lnTo>
                  <a:pt x="428856" y="287910"/>
                </a:lnTo>
                <a:lnTo>
                  <a:pt x="428413" y="287649"/>
                </a:lnTo>
                <a:lnTo>
                  <a:pt x="428413" y="287910"/>
                </a:lnTo>
                <a:lnTo>
                  <a:pt x="428178" y="288458"/>
                </a:lnTo>
                <a:lnTo>
                  <a:pt x="427057" y="288196"/>
                </a:lnTo>
                <a:lnTo>
                  <a:pt x="423225" y="288718"/>
                </a:lnTo>
                <a:lnTo>
                  <a:pt x="421192" y="289005"/>
                </a:lnTo>
                <a:lnTo>
                  <a:pt x="420749" y="288718"/>
                </a:lnTo>
                <a:lnTo>
                  <a:pt x="419836" y="289005"/>
                </a:lnTo>
                <a:lnTo>
                  <a:pt x="419159" y="288458"/>
                </a:lnTo>
                <a:lnTo>
                  <a:pt x="419159" y="288196"/>
                </a:lnTo>
                <a:lnTo>
                  <a:pt x="417595" y="286840"/>
                </a:lnTo>
                <a:lnTo>
                  <a:pt x="417360" y="286031"/>
                </a:lnTo>
                <a:lnTo>
                  <a:pt x="415562" y="285771"/>
                </a:lnTo>
                <a:lnTo>
                  <a:pt x="415327" y="285484"/>
                </a:lnTo>
                <a:lnTo>
                  <a:pt x="414441" y="285771"/>
                </a:lnTo>
                <a:lnTo>
                  <a:pt x="414441" y="286031"/>
                </a:lnTo>
                <a:lnTo>
                  <a:pt x="414441" y="286292"/>
                </a:lnTo>
                <a:lnTo>
                  <a:pt x="414206" y="286579"/>
                </a:lnTo>
                <a:lnTo>
                  <a:pt x="413528" y="286840"/>
                </a:lnTo>
                <a:lnTo>
                  <a:pt x="413085" y="286840"/>
                </a:lnTo>
                <a:lnTo>
                  <a:pt x="412408" y="287101"/>
                </a:lnTo>
                <a:lnTo>
                  <a:pt x="412173" y="287649"/>
                </a:lnTo>
                <a:lnTo>
                  <a:pt x="411730" y="287649"/>
                </a:lnTo>
                <a:lnTo>
                  <a:pt x="411287" y="287910"/>
                </a:lnTo>
                <a:lnTo>
                  <a:pt x="410817" y="288458"/>
                </a:lnTo>
                <a:lnTo>
                  <a:pt x="410374" y="288458"/>
                </a:lnTo>
                <a:lnTo>
                  <a:pt x="409697" y="289005"/>
                </a:lnTo>
                <a:lnTo>
                  <a:pt x="409254" y="289527"/>
                </a:lnTo>
                <a:lnTo>
                  <a:pt x="409254" y="289814"/>
                </a:lnTo>
                <a:lnTo>
                  <a:pt x="409254" y="290075"/>
                </a:lnTo>
                <a:lnTo>
                  <a:pt x="409019" y="290336"/>
                </a:lnTo>
                <a:lnTo>
                  <a:pt x="409019" y="290883"/>
                </a:lnTo>
                <a:lnTo>
                  <a:pt x="408576" y="291405"/>
                </a:lnTo>
                <a:lnTo>
                  <a:pt x="407898" y="292214"/>
                </a:lnTo>
                <a:lnTo>
                  <a:pt x="407455" y="292761"/>
                </a:lnTo>
                <a:lnTo>
                  <a:pt x="407220" y="293023"/>
                </a:lnTo>
                <a:lnTo>
                  <a:pt x="406985" y="293023"/>
                </a:lnTo>
                <a:lnTo>
                  <a:pt x="406543" y="293831"/>
                </a:lnTo>
                <a:lnTo>
                  <a:pt x="406543" y="294379"/>
                </a:lnTo>
                <a:lnTo>
                  <a:pt x="406543" y="294640"/>
                </a:lnTo>
                <a:lnTo>
                  <a:pt x="406308" y="295188"/>
                </a:lnTo>
                <a:lnTo>
                  <a:pt x="405187" y="296518"/>
                </a:lnTo>
                <a:lnTo>
                  <a:pt x="405187" y="297326"/>
                </a:lnTo>
                <a:lnTo>
                  <a:pt x="405865" y="298683"/>
                </a:lnTo>
                <a:lnTo>
                  <a:pt x="406543" y="300013"/>
                </a:lnTo>
                <a:lnTo>
                  <a:pt x="408784" y="299753"/>
                </a:lnTo>
                <a:lnTo>
                  <a:pt x="408784" y="299492"/>
                </a:lnTo>
                <a:lnTo>
                  <a:pt x="409019" y="299205"/>
                </a:lnTo>
                <a:lnTo>
                  <a:pt x="409254" y="299205"/>
                </a:lnTo>
                <a:lnTo>
                  <a:pt x="409254" y="298944"/>
                </a:lnTo>
                <a:lnTo>
                  <a:pt x="409462" y="298944"/>
                </a:lnTo>
                <a:lnTo>
                  <a:pt x="409697" y="298944"/>
                </a:lnTo>
                <a:lnTo>
                  <a:pt x="409931" y="298944"/>
                </a:lnTo>
                <a:lnTo>
                  <a:pt x="410140" y="299753"/>
                </a:lnTo>
                <a:lnTo>
                  <a:pt x="409931" y="300561"/>
                </a:lnTo>
                <a:lnTo>
                  <a:pt x="409462" y="301891"/>
                </a:lnTo>
                <a:lnTo>
                  <a:pt x="409254" y="302439"/>
                </a:lnTo>
                <a:lnTo>
                  <a:pt x="407663" y="302987"/>
                </a:lnTo>
                <a:lnTo>
                  <a:pt x="404274" y="304604"/>
                </a:lnTo>
                <a:lnTo>
                  <a:pt x="403831" y="304604"/>
                </a:lnTo>
                <a:lnTo>
                  <a:pt x="403389" y="305126"/>
                </a:lnTo>
                <a:lnTo>
                  <a:pt x="402711" y="305674"/>
                </a:lnTo>
                <a:lnTo>
                  <a:pt x="402033" y="306483"/>
                </a:lnTo>
                <a:lnTo>
                  <a:pt x="401798" y="306196"/>
                </a:lnTo>
                <a:lnTo>
                  <a:pt x="401120" y="306483"/>
                </a:lnTo>
                <a:lnTo>
                  <a:pt x="400000" y="307291"/>
                </a:lnTo>
                <a:lnTo>
                  <a:pt x="398435" y="308074"/>
                </a:lnTo>
                <a:lnTo>
                  <a:pt x="397080" y="309430"/>
                </a:lnTo>
                <a:lnTo>
                  <a:pt x="396611" y="309430"/>
                </a:lnTo>
                <a:lnTo>
                  <a:pt x="396402" y="309691"/>
                </a:lnTo>
                <a:lnTo>
                  <a:pt x="396402" y="309978"/>
                </a:lnTo>
                <a:lnTo>
                  <a:pt x="396402" y="310500"/>
                </a:lnTo>
                <a:lnTo>
                  <a:pt x="395933" y="311569"/>
                </a:lnTo>
                <a:lnTo>
                  <a:pt x="395255" y="311856"/>
                </a:lnTo>
                <a:lnTo>
                  <a:pt x="394812" y="312378"/>
                </a:lnTo>
                <a:lnTo>
                  <a:pt x="394135" y="312926"/>
                </a:lnTo>
                <a:lnTo>
                  <a:pt x="394369" y="313448"/>
                </a:lnTo>
                <a:lnTo>
                  <a:pt x="394369" y="313995"/>
                </a:lnTo>
                <a:lnTo>
                  <a:pt x="394135" y="314804"/>
                </a:lnTo>
                <a:lnTo>
                  <a:pt x="393457" y="315326"/>
                </a:lnTo>
                <a:lnTo>
                  <a:pt x="392336" y="315873"/>
                </a:lnTo>
                <a:lnTo>
                  <a:pt x="390537" y="316421"/>
                </a:lnTo>
                <a:lnTo>
                  <a:pt x="390303" y="316682"/>
                </a:lnTo>
                <a:lnTo>
                  <a:pt x="386914" y="318013"/>
                </a:lnTo>
                <a:lnTo>
                  <a:pt x="386914" y="318299"/>
                </a:lnTo>
                <a:lnTo>
                  <a:pt x="386471" y="318560"/>
                </a:lnTo>
                <a:lnTo>
                  <a:pt x="384881" y="319369"/>
                </a:lnTo>
                <a:lnTo>
                  <a:pt x="384229" y="319369"/>
                </a:lnTo>
                <a:lnTo>
                  <a:pt x="383994" y="319369"/>
                </a:lnTo>
                <a:lnTo>
                  <a:pt x="383994" y="319891"/>
                </a:lnTo>
                <a:lnTo>
                  <a:pt x="383551" y="320438"/>
                </a:lnTo>
                <a:lnTo>
                  <a:pt x="383082" y="320986"/>
                </a:lnTo>
                <a:lnTo>
                  <a:pt x="382873" y="320986"/>
                </a:lnTo>
                <a:lnTo>
                  <a:pt x="382404" y="321247"/>
                </a:lnTo>
                <a:lnTo>
                  <a:pt x="381727" y="321508"/>
                </a:lnTo>
                <a:lnTo>
                  <a:pt x="381049" y="321769"/>
                </a:lnTo>
                <a:lnTo>
                  <a:pt x="380162" y="322056"/>
                </a:lnTo>
                <a:lnTo>
                  <a:pt x="379485" y="322056"/>
                </a:lnTo>
                <a:lnTo>
                  <a:pt x="378807" y="321247"/>
                </a:lnTo>
                <a:lnTo>
                  <a:pt x="378364" y="320438"/>
                </a:lnTo>
                <a:lnTo>
                  <a:pt x="378364" y="320178"/>
                </a:lnTo>
                <a:lnTo>
                  <a:pt x="378573" y="320178"/>
                </a:lnTo>
                <a:lnTo>
                  <a:pt x="378573" y="319891"/>
                </a:lnTo>
                <a:lnTo>
                  <a:pt x="378364" y="319369"/>
                </a:lnTo>
                <a:lnTo>
                  <a:pt x="377895" y="319108"/>
                </a:lnTo>
                <a:lnTo>
                  <a:pt x="377008" y="318013"/>
                </a:lnTo>
                <a:lnTo>
                  <a:pt x="376096" y="317752"/>
                </a:lnTo>
                <a:lnTo>
                  <a:pt x="375653" y="317752"/>
                </a:lnTo>
                <a:lnTo>
                  <a:pt x="374741" y="318013"/>
                </a:lnTo>
                <a:lnTo>
                  <a:pt x="374063" y="318013"/>
                </a:lnTo>
                <a:lnTo>
                  <a:pt x="372707" y="318299"/>
                </a:lnTo>
                <a:lnTo>
                  <a:pt x="372030" y="318560"/>
                </a:lnTo>
                <a:lnTo>
                  <a:pt x="372030" y="318821"/>
                </a:lnTo>
                <a:lnTo>
                  <a:pt x="372030" y="319369"/>
                </a:lnTo>
                <a:lnTo>
                  <a:pt x="371587" y="319630"/>
                </a:lnTo>
                <a:lnTo>
                  <a:pt x="371587" y="320178"/>
                </a:lnTo>
                <a:lnTo>
                  <a:pt x="371587" y="320986"/>
                </a:lnTo>
                <a:lnTo>
                  <a:pt x="371587" y="322056"/>
                </a:lnTo>
                <a:lnTo>
                  <a:pt x="371821" y="322056"/>
                </a:lnTo>
                <a:lnTo>
                  <a:pt x="372030" y="322317"/>
                </a:lnTo>
                <a:lnTo>
                  <a:pt x="372707" y="322056"/>
                </a:lnTo>
                <a:lnTo>
                  <a:pt x="372942" y="322056"/>
                </a:lnTo>
                <a:lnTo>
                  <a:pt x="373619" y="322317"/>
                </a:lnTo>
                <a:lnTo>
                  <a:pt x="373854" y="322317"/>
                </a:lnTo>
                <a:lnTo>
                  <a:pt x="374063" y="322317"/>
                </a:lnTo>
                <a:lnTo>
                  <a:pt x="374506" y="322578"/>
                </a:lnTo>
                <a:lnTo>
                  <a:pt x="374741" y="322317"/>
                </a:lnTo>
                <a:lnTo>
                  <a:pt x="374975" y="322317"/>
                </a:lnTo>
                <a:lnTo>
                  <a:pt x="374975" y="322578"/>
                </a:lnTo>
                <a:lnTo>
                  <a:pt x="375653" y="322578"/>
                </a:lnTo>
                <a:lnTo>
                  <a:pt x="377008" y="322578"/>
                </a:lnTo>
                <a:lnTo>
                  <a:pt x="377686" y="323386"/>
                </a:lnTo>
                <a:lnTo>
                  <a:pt x="377895" y="323647"/>
                </a:lnTo>
                <a:lnTo>
                  <a:pt x="377895" y="324743"/>
                </a:lnTo>
                <a:lnTo>
                  <a:pt x="377895" y="325264"/>
                </a:lnTo>
                <a:lnTo>
                  <a:pt x="377217" y="326334"/>
                </a:lnTo>
                <a:lnTo>
                  <a:pt x="376774" y="326882"/>
                </a:lnTo>
                <a:lnTo>
                  <a:pt x="376330" y="327951"/>
                </a:lnTo>
                <a:lnTo>
                  <a:pt x="376096" y="328760"/>
                </a:lnTo>
                <a:lnTo>
                  <a:pt x="375861" y="329568"/>
                </a:lnTo>
                <a:lnTo>
                  <a:pt x="375861" y="329829"/>
                </a:lnTo>
                <a:lnTo>
                  <a:pt x="375861" y="330351"/>
                </a:lnTo>
                <a:lnTo>
                  <a:pt x="375861" y="330638"/>
                </a:lnTo>
                <a:lnTo>
                  <a:pt x="376330" y="330899"/>
                </a:lnTo>
                <a:lnTo>
                  <a:pt x="376096" y="331160"/>
                </a:lnTo>
                <a:lnTo>
                  <a:pt x="375419" y="331708"/>
                </a:lnTo>
                <a:lnTo>
                  <a:pt x="372942" y="333586"/>
                </a:lnTo>
                <a:lnTo>
                  <a:pt x="372707" y="333846"/>
                </a:lnTo>
                <a:lnTo>
                  <a:pt x="370465" y="334916"/>
                </a:lnTo>
                <a:lnTo>
                  <a:pt x="370231" y="334916"/>
                </a:lnTo>
                <a:lnTo>
                  <a:pt x="369996" y="335177"/>
                </a:lnTo>
                <a:lnTo>
                  <a:pt x="368432" y="335986"/>
                </a:lnTo>
                <a:lnTo>
                  <a:pt x="367077" y="336794"/>
                </a:lnTo>
                <a:lnTo>
                  <a:pt x="366634" y="336794"/>
                </a:lnTo>
                <a:lnTo>
                  <a:pt x="366399" y="336794"/>
                </a:lnTo>
                <a:lnTo>
                  <a:pt x="365956" y="337864"/>
                </a:lnTo>
                <a:lnTo>
                  <a:pt x="365722" y="338125"/>
                </a:lnTo>
                <a:lnTo>
                  <a:pt x="365278" y="338411"/>
                </a:lnTo>
                <a:lnTo>
                  <a:pt x="365278" y="338673"/>
                </a:lnTo>
                <a:lnTo>
                  <a:pt x="365044" y="339220"/>
                </a:lnTo>
                <a:lnTo>
                  <a:pt x="365044" y="339481"/>
                </a:lnTo>
                <a:lnTo>
                  <a:pt x="364809" y="340003"/>
                </a:lnTo>
                <a:lnTo>
                  <a:pt x="364600" y="340551"/>
                </a:lnTo>
                <a:lnTo>
                  <a:pt x="363688" y="341072"/>
                </a:lnTo>
                <a:lnTo>
                  <a:pt x="363245" y="341072"/>
                </a:lnTo>
                <a:lnTo>
                  <a:pt x="362567" y="340811"/>
                </a:lnTo>
                <a:lnTo>
                  <a:pt x="361889" y="340551"/>
                </a:lnTo>
                <a:lnTo>
                  <a:pt x="361211" y="340551"/>
                </a:lnTo>
                <a:lnTo>
                  <a:pt x="359856" y="340551"/>
                </a:lnTo>
                <a:lnTo>
                  <a:pt x="359648" y="340551"/>
                </a:lnTo>
                <a:lnTo>
                  <a:pt x="356468" y="341359"/>
                </a:lnTo>
                <a:lnTo>
                  <a:pt x="355346" y="341620"/>
                </a:lnTo>
                <a:lnTo>
                  <a:pt x="353314" y="342168"/>
                </a:lnTo>
                <a:lnTo>
                  <a:pt x="353105" y="342168"/>
                </a:lnTo>
                <a:lnTo>
                  <a:pt x="352870" y="342168"/>
                </a:lnTo>
                <a:lnTo>
                  <a:pt x="350837" y="342950"/>
                </a:lnTo>
                <a:lnTo>
                  <a:pt x="350603" y="343238"/>
                </a:lnTo>
                <a:lnTo>
                  <a:pt x="350394" y="343238"/>
                </a:lnTo>
                <a:lnTo>
                  <a:pt x="348595" y="344568"/>
                </a:lnTo>
                <a:lnTo>
                  <a:pt x="348126" y="344829"/>
                </a:lnTo>
                <a:lnTo>
                  <a:pt x="347449" y="345376"/>
                </a:lnTo>
                <a:lnTo>
                  <a:pt x="347240" y="345376"/>
                </a:lnTo>
                <a:lnTo>
                  <a:pt x="346093" y="346968"/>
                </a:lnTo>
                <a:lnTo>
                  <a:pt x="345884" y="347255"/>
                </a:lnTo>
                <a:lnTo>
                  <a:pt x="345649" y="347255"/>
                </a:lnTo>
                <a:lnTo>
                  <a:pt x="344972" y="347255"/>
                </a:lnTo>
                <a:lnTo>
                  <a:pt x="344294" y="346968"/>
                </a:lnTo>
                <a:lnTo>
                  <a:pt x="343173" y="346968"/>
                </a:lnTo>
                <a:lnTo>
                  <a:pt x="342730" y="346968"/>
                </a:lnTo>
                <a:lnTo>
                  <a:pt x="341583" y="347776"/>
                </a:lnTo>
                <a:lnTo>
                  <a:pt x="340019" y="348324"/>
                </a:lnTo>
                <a:lnTo>
                  <a:pt x="337073" y="350202"/>
                </a:lnTo>
                <a:lnTo>
                  <a:pt x="336396" y="350724"/>
                </a:lnTo>
                <a:lnTo>
                  <a:pt x="336187" y="350985"/>
                </a:lnTo>
                <a:lnTo>
                  <a:pt x="333711" y="352863"/>
                </a:lnTo>
                <a:lnTo>
                  <a:pt x="333476" y="352863"/>
                </a:lnTo>
                <a:lnTo>
                  <a:pt x="331886" y="354193"/>
                </a:lnTo>
                <a:lnTo>
                  <a:pt x="331678" y="354480"/>
                </a:lnTo>
                <a:lnTo>
                  <a:pt x="331208" y="354741"/>
                </a:lnTo>
                <a:lnTo>
                  <a:pt x="327846" y="357689"/>
                </a:lnTo>
                <a:lnTo>
                  <a:pt x="327168" y="357689"/>
                </a:lnTo>
                <a:lnTo>
                  <a:pt x="326699" y="356880"/>
                </a:lnTo>
                <a:lnTo>
                  <a:pt x="326490" y="356072"/>
                </a:lnTo>
                <a:lnTo>
                  <a:pt x="326490" y="355811"/>
                </a:lnTo>
                <a:lnTo>
                  <a:pt x="326256" y="355550"/>
                </a:lnTo>
                <a:lnTo>
                  <a:pt x="325369" y="355263"/>
                </a:lnTo>
                <a:lnTo>
                  <a:pt x="324691" y="354741"/>
                </a:lnTo>
                <a:lnTo>
                  <a:pt x="324457" y="355263"/>
                </a:lnTo>
                <a:lnTo>
                  <a:pt x="323779" y="355811"/>
                </a:lnTo>
                <a:lnTo>
                  <a:pt x="323544" y="356332"/>
                </a:lnTo>
                <a:lnTo>
                  <a:pt x="323336" y="356332"/>
                </a:lnTo>
                <a:lnTo>
                  <a:pt x="323102" y="356332"/>
                </a:lnTo>
                <a:lnTo>
                  <a:pt x="322424" y="356620"/>
                </a:lnTo>
                <a:lnTo>
                  <a:pt x="321746" y="357141"/>
                </a:lnTo>
                <a:lnTo>
                  <a:pt x="321511" y="357402"/>
                </a:lnTo>
                <a:lnTo>
                  <a:pt x="321511" y="357689"/>
                </a:lnTo>
                <a:lnTo>
                  <a:pt x="321303" y="357950"/>
                </a:lnTo>
                <a:lnTo>
                  <a:pt x="319035" y="358498"/>
                </a:lnTo>
                <a:lnTo>
                  <a:pt x="318592" y="358498"/>
                </a:lnTo>
                <a:lnTo>
                  <a:pt x="318592" y="357950"/>
                </a:lnTo>
                <a:lnTo>
                  <a:pt x="318357" y="357402"/>
                </a:lnTo>
                <a:lnTo>
                  <a:pt x="318357" y="357141"/>
                </a:lnTo>
                <a:lnTo>
                  <a:pt x="318357" y="356072"/>
                </a:lnTo>
                <a:lnTo>
                  <a:pt x="318149" y="355811"/>
                </a:lnTo>
                <a:lnTo>
                  <a:pt x="318149" y="355550"/>
                </a:lnTo>
                <a:lnTo>
                  <a:pt x="317679" y="355263"/>
                </a:lnTo>
                <a:lnTo>
                  <a:pt x="317002" y="354741"/>
                </a:lnTo>
                <a:lnTo>
                  <a:pt x="316116" y="354480"/>
                </a:lnTo>
                <a:lnTo>
                  <a:pt x="315672" y="354193"/>
                </a:lnTo>
                <a:lnTo>
                  <a:pt x="315203" y="354480"/>
                </a:lnTo>
                <a:lnTo>
                  <a:pt x="314525" y="354480"/>
                </a:lnTo>
                <a:lnTo>
                  <a:pt x="314082" y="355002"/>
                </a:lnTo>
                <a:lnTo>
                  <a:pt x="313639" y="355002"/>
                </a:lnTo>
                <a:lnTo>
                  <a:pt x="312492" y="355263"/>
                </a:lnTo>
                <a:lnTo>
                  <a:pt x="312049" y="356620"/>
                </a:lnTo>
                <a:lnTo>
                  <a:pt x="311606" y="357950"/>
                </a:lnTo>
                <a:lnTo>
                  <a:pt x="312049" y="358498"/>
                </a:lnTo>
                <a:lnTo>
                  <a:pt x="312049" y="359019"/>
                </a:lnTo>
                <a:lnTo>
                  <a:pt x="311814" y="359567"/>
                </a:lnTo>
                <a:lnTo>
                  <a:pt x="311606" y="359828"/>
                </a:lnTo>
                <a:lnTo>
                  <a:pt x="311136" y="359828"/>
                </a:lnTo>
                <a:lnTo>
                  <a:pt x="311606" y="360897"/>
                </a:lnTo>
                <a:lnTo>
                  <a:pt x="311814" y="361419"/>
                </a:lnTo>
                <a:lnTo>
                  <a:pt x="311814" y="361706"/>
                </a:lnTo>
                <a:lnTo>
                  <a:pt x="312284" y="362228"/>
                </a:lnTo>
                <a:lnTo>
                  <a:pt x="312961" y="363297"/>
                </a:lnTo>
                <a:lnTo>
                  <a:pt x="313170" y="364367"/>
                </a:lnTo>
                <a:lnTo>
                  <a:pt x="313848" y="365984"/>
                </a:lnTo>
                <a:lnTo>
                  <a:pt x="314082" y="366506"/>
                </a:lnTo>
                <a:lnTo>
                  <a:pt x="315672" y="366245"/>
                </a:lnTo>
                <a:lnTo>
                  <a:pt x="316116" y="365984"/>
                </a:lnTo>
                <a:lnTo>
                  <a:pt x="316559" y="365984"/>
                </a:lnTo>
                <a:lnTo>
                  <a:pt x="316794" y="366245"/>
                </a:lnTo>
                <a:lnTo>
                  <a:pt x="317236" y="367054"/>
                </a:lnTo>
                <a:lnTo>
                  <a:pt x="317914" y="367315"/>
                </a:lnTo>
                <a:lnTo>
                  <a:pt x="317914" y="367575"/>
                </a:lnTo>
                <a:lnTo>
                  <a:pt x="317471" y="367836"/>
                </a:lnTo>
                <a:lnTo>
                  <a:pt x="317236" y="368906"/>
                </a:lnTo>
                <a:lnTo>
                  <a:pt x="316559" y="370784"/>
                </a:lnTo>
                <a:lnTo>
                  <a:pt x="316116" y="372114"/>
                </a:lnTo>
                <a:lnTo>
                  <a:pt x="315672" y="373445"/>
                </a:lnTo>
                <a:lnTo>
                  <a:pt x="314525" y="375584"/>
                </a:lnTo>
                <a:lnTo>
                  <a:pt x="314525" y="377201"/>
                </a:lnTo>
                <a:lnTo>
                  <a:pt x="314760" y="377723"/>
                </a:lnTo>
                <a:lnTo>
                  <a:pt x="314525" y="377723"/>
                </a:lnTo>
                <a:lnTo>
                  <a:pt x="313639" y="378271"/>
                </a:lnTo>
                <a:lnTo>
                  <a:pt x="312961" y="378531"/>
                </a:lnTo>
                <a:lnTo>
                  <a:pt x="311814" y="378792"/>
                </a:lnTo>
                <a:lnTo>
                  <a:pt x="309573" y="379862"/>
                </a:lnTo>
                <a:lnTo>
                  <a:pt x="309338" y="379862"/>
                </a:lnTo>
                <a:lnTo>
                  <a:pt x="309129" y="379862"/>
                </a:lnTo>
                <a:lnTo>
                  <a:pt x="308660" y="380123"/>
                </a:lnTo>
                <a:lnTo>
                  <a:pt x="307305" y="380671"/>
                </a:lnTo>
                <a:lnTo>
                  <a:pt x="305297" y="382001"/>
                </a:lnTo>
                <a:lnTo>
                  <a:pt x="304620" y="382523"/>
                </a:lnTo>
                <a:lnTo>
                  <a:pt x="303708" y="382809"/>
                </a:lnTo>
                <a:lnTo>
                  <a:pt x="302117" y="383592"/>
                </a:lnTo>
                <a:lnTo>
                  <a:pt x="300788" y="383879"/>
                </a:lnTo>
                <a:lnTo>
                  <a:pt x="300319" y="383592"/>
                </a:lnTo>
                <a:lnTo>
                  <a:pt x="300110" y="382809"/>
                </a:lnTo>
                <a:lnTo>
                  <a:pt x="299198" y="383070"/>
                </a:lnTo>
                <a:lnTo>
                  <a:pt x="298963" y="383592"/>
                </a:lnTo>
                <a:lnTo>
                  <a:pt x="298077" y="384140"/>
                </a:lnTo>
                <a:lnTo>
                  <a:pt x="297843" y="384662"/>
                </a:lnTo>
                <a:lnTo>
                  <a:pt x="297165" y="384949"/>
                </a:lnTo>
                <a:lnTo>
                  <a:pt x="296487" y="385470"/>
                </a:lnTo>
                <a:lnTo>
                  <a:pt x="296278" y="385992"/>
                </a:lnTo>
                <a:lnTo>
                  <a:pt x="295132" y="385992"/>
                </a:lnTo>
                <a:lnTo>
                  <a:pt x="294454" y="385731"/>
                </a:lnTo>
                <a:lnTo>
                  <a:pt x="293776" y="385470"/>
                </a:lnTo>
                <a:lnTo>
                  <a:pt x="293776" y="384949"/>
                </a:lnTo>
                <a:lnTo>
                  <a:pt x="294011" y="384662"/>
                </a:lnTo>
                <a:lnTo>
                  <a:pt x="294011" y="384140"/>
                </a:lnTo>
                <a:lnTo>
                  <a:pt x="294011" y="383331"/>
                </a:lnTo>
                <a:lnTo>
                  <a:pt x="293776" y="382001"/>
                </a:lnTo>
                <a:lnTo>
                  <a:pt x="293776" y="381740"/>
                </a:lnTo>
                <a:lnTo>
                  <a:pt x="292889" y="381192"/>
                </a:lnTo>
                <a:lnTo>
                  <a:pt x="291300" y="380931"/>
                </a:lnTo>
                <a:lnTo>
                  <a:pt x="290622" y="380931"/>
                </a:lnTo>
                <a:lnTo>
                  <a:pt x="290178" y="380671"/>
                </a:lnTo>
                <a:lnTo>
                  <a:pt x="289735" y="380410"/>
                </a:lnTo>
                <a:lnTo>
                  <a:pt x="289058" y="380123"/>
                </a:lnTo>
                <a:lnTo>
                  <a:pt x="288146" y="379053"/>
                </a:lnTo>
                <a:lnTo>
                  <a:pt x="287911" y="378531"/>
                </a:lnTo>
                <a:lnTo>
                  <a:pt x="287024" y="377462"/>
                </a:lnTo>
                <a:lnTo>
                  <a:pt x="286347" y="377201"/>
                </a:lnTo>
                <a:lnTo>
                  <a:pt x="285435" y="377462"/>
                </a:lnTo>
                <a:lnTo>
                  <a:pt x="284757" y="377723"/>
                </a:lnTo>
                <a:lnTo>
                  <a:pt x="284313" y="377984"/>
                </a:lnTo>
                <a:lnTo>
                  <a:pt x="283636" y="378792"/>
                </a:lnTo>
                <a:lnTo>
                  <a:pt x="283870" y="379340"/>
                </a:lnTo>
                <a:lnTo>
                  <a:pt x="283870" y="379862"/>
                </a:lnTo>
                <a:lnTo>
                  <a:pt x="283636" y="379862"/>
                </a:lnTo>
                <a:lnTo>
                  <a:pt x="283401" y="380123"/>
                </a:lnTo>
                <a:lnTo>
                  <a:pt x="283193" y="380123"/>
                </a:lnTo>
                <a:lnTo>
                  <a:pt x="282724" y="379862"/>
                </a:lnTo>
                <a:lnTo>
                  <a:pt x="282046" y="379601"/>
                </a:lnTo>
                <a:lnTo>
                  <a:pt x="281394" y="380671"/>
                </a:lnTo>
                <a:lnTo>
                  <a:pt x="280716" y="381479"/>
                </a:lnTo>
                <a:lnTo>
                  <a:pt x="280716" y="382262"/>
                </a:lnTo>
                <a:lnTo>
                  <a:pt x="281159" y="383070"/>
                </a:lnTo>
                <a:lnTo>
                  <a:pt x="281837" y="383592"/>
                </a:lnTo>
                <a:lnTo>
                  <a:pt x="282515" y="384401"/>
                </a:lnTo>
                <a:lnTo>
                  <a:pt x="282958" y="384662"/>
                </a:lnTo>
                <a:lnTo>
                  <a:pt x="283193" y="384949"/>
                </a:lnTo>
                <a:lnTo>
                  <a:pt x="283401" y="385209"/>
                </a:lnTo>
                <a:lnTo>
                  <a:pt x="283870" y="385209"/>
                </a:lnTo>
                <a:lnTo>
                  <a:pt x="284079" y="384662"/>
                </a:lnTo>
                <a:lnTo>
                  <a:pt x="284548" y="384662"/>
                </a:lnTo>
                <a:lnTo>
                  <a:pt x="284548" y="384401"/>
                </a:lnTo>
                <a:lnTo>
                  <a:pt x="284991" y="384401"/>
                </a:lnTo>
                <a:lnTo>
                  <a:pt x="285435" y="384662"/>
                </a:lnTo>
                <a:lnTo>
                  <a:pt x="285669" y="384662"/>
                </a:lnTo>
                <a:lnTo>
                  <a:pt x="285904" y="384662"/>
                </a:lnTo>
                <a:lnTo>
                  <a:pt x="287233" y="386279"/>
                </a:lnTo>
                <a:lnTo>
                  <a:pt x="288146" y="386801"/>
                </a:lnTo>
                <a:lnTo>
                  <a:pt x="288589" y="387348"/>
                </a:lnTo>
                <a:lnTo>
                  <a:pt x="289266" y="387609"/>
                </a:lnTo>
                <a:lnTo>
                  <a:pt x="289735" y="388131"/>
                </a:lnTo>
                <a:lnTo>
                  <a:pt x="290178" y="388679"/>
                </a:lnTo>
                <a:lnTo>
                  <a:pt x="290413" y="388679"/>
                </a:lnTo>
                <a:lnTo>
                  <a:pt x="290856" y="389461"/>
                </a:lnTo>
                <a:lnTo>
                  <a:pt x="291091" y="390270"/>
                </a:lnTo>
                <a:lnTo>
                  <a:pt x="291300" y="390818"/>
                </a:lnTo>
                <a:lnTo>
                  <a:pt x="291300" y="391340"/>
                </a:lnTo>
                <a:lnTo>
                  <a:pt x="291091" y="391340"/>
                </a:lnTo>
                <a:lnTo>
                  <a:pt x="291091" y="391600"/>
                </a:lnTo>
                <a:lnTo>
                  <a:pt x="290413" y="392148"/>
                </a:lnTo>
                <a:lnTo>
                  <a:pt x="290178" y="392409"/>
                </a:lnTo>
                <a:lnTo>
                  <a:pt x="289266" y="392931"/>
                </a:lnTo>
                <a:lnTo>
                  <a:pt x="289058" y="393218"/>
                </a:lnTo>
                <a:lnTo>
                  <a:pt x="288589" y="394000"/>
                </a:lnTo>
                <a:lnTo>
                  <a:pt x="288380" y="394548"/>
                </a:lnTo>
                <a:lnTo>
                  <a:pt x="287911" y="395070"/>
                </a:lnTo>
                <a:lnTo>
                  <a:pt x="287024" y="396400"/>
                </a:lnTo>
                <a:lnTo>
                  <a:pt x="286347" y="397470"/>
                </a:lnTo>
                <a:lnTo>
                  <a:pt x="286112" y="398018"/>
                </a:lnTo>
                <a:lnTo>
                  <a:pt x="285669" y="398539"/>
                </a:lnTo>
                <a:lnTo>
                  <a:pt x="284757" y="399348"/>
                </a:lnTo>
                <a:lnTo>
                  <a:pt x="284548" y="399609"/>
                </a:lnTo>
                <a:lnTo>
                  <a:pt x="283636" y="400130"/>
                </a:lnTo>
                <a:lnTo>
                  <a:pt x="282724" y="400939"/>
                </a:lnTo>
                <a:lnTo>
                  <a:pt x="280247" y="402008"/>
                </a:lnTo>
                <a:lnTo>
                  <a:pt x="278214" y="403339"/>
                </a:lnTo>
                <a:lnTo>
                  <a:pt x="276416" y="404408"/>
                </a:lnTo>
                <a:lnTo>
                  <a:pt x="275738" y="404930"/>
                </a:lnTo>
                <a:lnTo>
                  <a:pt x="274616" y="405191"/>
                </a:lnTo>
                <a:lnTo>
                  <a:pt x="273939" y="404408"/>
                </a:lnTo>
                <a:lnTo>
                  <a:pt x="273704" y="404408"/>
                </a:lnTo>
                <a:lnTo>
                  <a:pt x="273496" y="404408"/>
                </a:lnTo>
                <a:lnTo>
                  <a:pt x="272349" y="403861"/>
                </a:lnTo>
                <a:lnTo>
                  <a:pt x="272349" y="404148"/>
                </a:lnTo>
                <a:lnTo>
                  <a:pt x="271905" y="404930"/>
                </a:lnTo>
                <a:lnTo>
                  <a:pt x="270785" y="406260"/>
                </a:lnTo>
                <a:lnTo>
                  <a:pt x="270550" y="406547"/>
                </a:lnTo>
                <a:lnTo>
                  <a:pt x="270107" y="407069"/>
                </a:lnTo>
                <a:lnTo>
                  <a:pt x="269195" y="408400"/>
                </a:lnTo>
                <a:lnTo>
                  <a:pt x="268986" y="408400"/>
                </a:lnTo>
                <a:lnTo>
                  <a:pt x="268751" y="408400"/>
                </a:lnTo>
                <a:lnTo>
                  <a:pt x="268517" y="408660"/>
                </a:lnTo>
                <a:lnTo>
                  <a:pt x="268074" y="408660"/>
                </a:lnTo>
                <a:lnTo>
                  <a:pt x="267839" y="409208"/>
                </a:lnTo>
                <a:lnTo>
                  <a:pt x="267631" y="409730"/>
                </a:lnTo>
                <a:lnTo>
                  <a:pt x="267162" y="410252"/>
                </a:lnTo>
                <a:lnTo>
                  <a:pt x="266718" y="410799"/>
                </a:lnTo>
                <a:lnTo>
                  <a:pt x="266718" y="411060"/>
                </a:lnTo>
                <a:lnTo>
                  <a:pt x="266510" y="411321"/>
                </a:lnTo>
                <a:lnTo>
                  <a:pt x="266275" y="411869"/>
                </a:lnTo>
                <a:lnTo>
                  <a:pt x="265832" y="412391"/>
                </a:lnTo>
                <a:lnTo>
                  <a:pt x="265597" y="412391"/>
                </a:lnTo>
                <a:lnTo>
                  <a:pt x="265597" y="412939"/>
                </a:lnTo>
                <a:lnTo>
                  <a:pt x="266040" y="412939"/>
                </a:lnTo>
                <a:lnTo>
                  <a:pt x="266510" y="413199"/>
                </a:lnTo>
                <a:lnTo>
                  <a:pt x="266718" y="413199"/>
                </a:lnTo>
                <a:lnTo>
                  <a:pt x="266953" y="413460"/>
                </a:lnTo>
                <a:lnTo>
                  <a:pt x="267162" y="413721"/>
                </a:lnTo>
                <a:lnTo>
                  <a:pt x="268074" y="413982"/>
                </a:lnTo>
                <a:lnTo>
                  <a:pt x="267631" y="413982"/>
                </a:lnTo>
                <a:lnTo>
                  <a:pt x="267396" y="414269"/>
                </a:lnTo>
                <a:lnTo>
                  <a:pt x="267839" y="414530"/>
                </a:lnTo>
                <a:lnTo>
                  <a:pt x="266953" y="414530"/>
                </a:lnTo>
                <a:lnTo>
                  <a:pt x="265154" y="414269"/>
                </a:lnTo>
                <a:lnTo>
                  <a:pt x="264242" y="414269"/>
                </a:lnTo>
                <a:lnTo>
                  <a:pt x="263799" y="413982"/>
                </a:lnTo>
                <a:lnTo>
                  <a:pt x="263330" y="413721"/>
                </a:lnTo>
                <a:lnTo>
                  <a:pt x="262652" y="412939"/>
                </a:lnTo>
                <a:lnTo>
                  <a:pt x="261531" y="411582"/>
                </a:lnTo>
                <a:lnTo>
                  <a:pt x="260175" y="410252"/>
                </a:lnTo>
                <a:lnTo>
                  <a:pt x="259732" y="409991"/>
                </a:lnTo>
                <a:lnTo>
                  <a:pt x="257699" y="409208"/>
                </a:lnTo>
                <a:lnTo>
                  <a:pt x="257256" y="408921"/>
                </a:lnTo>
                <a:lnTo>
                  <a:pt x="256813" y="408139"/>
                </a:lnTo>
                <a:lnTo>
                  <a:pt x="256343" y="407330"/>
                </a:lnTo>
                <a:lnTo>
                  <a:pt x="255900" y="406808"/>
                </a:lnTo>
                <a:lnTo>
                  <a:pt x="255457" y="406260"/>
                </a:lnTo>
                <a:lnTo>
                  <a:pt x="255223" y="406260"/>
                </a:lnTo>
                <a:lnTo>
                  <a:pt x="254545" y="406000"/>
                </a:lnTo>
                <a:lnTo>
                  <a:pt x="254102" y="406260"/>
                </a:lnTo>
                <a:lnTo>
                  <a:pt x="253633" y="406547"/>
                </a:lnTo>
                <a:lnTo>
                  <a:pt x="253189" y="407069"/>
                </a:lnTo>
                <a:lnTo>
                  <a:pt x="252955" y="407330"/>
                </a:lnTo>
                <a:lnTo>
                  <a:pt x="251834" y="408139"/>
                </a:lnTo>
                <a:lnTo>
                  <a:pt x="251156" y="408139"/>
                </a:lnTo>
                <a:lnTo>
                  <a:pt x="249800" y="408139"/>
                </a:lnTo>
                <a:lnTo>
                  <a:pt x="248915" y="407878"/>
                </a:lnTo>
                <a:lnTo>
                  <a:pt x="248002" y="407330"/>
                </a:lnTo>
                <a:lnTo>
                  <a:pt x="246203" y="406000"/>
                </a:lnTo>
                <a:lnTo>
                  <a:pt x="245760" y="405739"/>
                </a:lnTo>
                <a:lnTo>
                  <a:pt x="245526" y="405191"/>
                </a:lnTo>
                <a:lnTo>
                  <a:pt x="245526" y="404930"/>
                </a:lnTo>
                <a:lnTo>
                  <a:pt x="245291" y="404669"/>
                </a:lnTo>
                <a:lnTo>
                  <a:pt x="244405" y="404669"/>
                </a:lnTo>
                <a:lnTo>
                  <a:pt x="243258" y="404669"/>
                </a:lnTo>
                <a:lnTo>
                  <a:pt x="243049" y="404408"/>
                </a:lnTo>
                <a:lnTo>
                  <a:pt x="242606" y="403861"/>
                </a:lnTo>
                <a:lnTo>
                  <a:pt x="242606" y="403600"/>
                </a:lnTo>
                <a:lnTo>
                  <a:pt x="242815" y="402817"/>
                </a:lnTo>
                <a:lnTo>
                  <a:pt x="242815" y="402530"/>
                </a:lnTo>
                <a:lnTo>
                  <a:pt x="242606" y="402270"/>
                </a:lnTo>
                <a:lnTo>
                  <a:pt x="242606" y="402008"/>
                </a:lnTo>
                <a:lnTo>
                  <a:pt x="242372" y="401748"/>
                </a:lnTo>
                <a:lnTo>
                  <a:pt x="242372" y="400678"/>
                </a:lnTo>
                <a:lnTo>
                  <a:pt x="242606" y="400417"/>
                </a:lnTo>
                <a:lnTo>
                  <a:pt x="242606" y="400130"/>
                </a:lnTo>
                <a:lnTo>
                  <a:pt x="242815" y="400130"/>
                </a:lnTo>
                <a:lnTo>
                  <a:pt x="243258" y="399870"/>
                </a:lnTo>
                <a:lnTo>
                  <a:pt x="243258" y="399609"/>
                </a:lnTo>
                <a:lnTo>
                  <a:pt x="243049" y="399609"/>
                </a:lnTo>
                <a:lnTo>
                  <a:pt x="242606" y="399609"/>
                </a:lnTo>
                <a:lnTo>
                  <a:pt x="242372" y="399348"/>
                </a:lnTo>
                <a:lnTo>
                  <a:pt x="242372" y="399061"/>
                </a:lnTo>
                <a:lnTo>
                  <a:pt x="242137" y="398278"/>
                </a:lnTo>
                <a:lnTo>
                  <a:pt x="241928" y="398018"/>
                </a:lnTo>
                <a:lnTo>
                  <a:pt x="241459" y="398018"/>
                </a:lnTo>
                <a:lnTo>
                  <a:pt x="241251" y="397730"/>
                </a:lnTo>
                <a:lnTo>
                  <a:pt x="241459" y="397209"/>
                </a:lnTo>
                <a:lnTo>
                  <a:pt x="241928" y="396948"/>
                </a:lnTo>
                <a:lnTo>
                  <a:pt x="242137" y="396661"/>
                </a:lnTo>
                <a:lnTo>
                  <a:pt x="242606" y="396661"/>
                </a:lnTo>
                <a:lnTo>
                  <a:pt x="243049" y="396948"/>
                </a:lnTo>
                <a:lnTo>
                  <a:pt x="243258" y="396948"/>
                </a:lnTo>
                <a:lnTo>
                  <a:pt x="243492" y="396400"/>
                </a:lnTo>
                <a:lnTo>
                  <a:pt x="243049" y="396400"/>
                </a:lnTo>
                <a:lnTo>
                  <a:pt x="242372" y="396400"/>
                </a:lnTo>
                <a:lnTo>
                  <a:pt x="242372" y="395878"/>
                </a:lnTo>
                <a:lnTo>
                  <a:pt x="242606" y="395331"/>
                </a:lnTo>
                <a:lnTo>
                  <a:pt x="242606" y="394809"/>
                </a:lnTo>
                <a:lnTo>
                  <a:pt x="242372" y="394548"/>
                </a:lnTo>
                <a:lnTo>
                  <a:pt x="242372" y="394261"/>
                </a:lnTo>
                <a:lnTo>
                  <a:pt x="242606" y="394261"/>
                </a:lnTo>
                <a:lnTo>
                  <a:pt x="242815" y="394261"/>
                </a:lnTo>
                <a:lnTo>
                  <a:pt x="242815" y="394000"/>
                </a:lnTo>
                <a:lnTo>
                  <a:pt x="242372" y="394000"/>
                </a:lnTo>
                <a:lnTo>
                  <a:pt x="242137" y="393740"/>
                </a:lnTo>
                <a:lnTo>
                  <a:pt x="241928" y="393218"/>
                </a:lnTo>
                <a:lnTo>
                  <a:pt x="241459" y="392148"/>
                </a:lnTo>
                <a:lnTo>
                  <a:pt x="240573" y="391600"/>
                </a:lnTo>
                <a:lnTo>
                  <a:pt x="240573" y="391340"/>
                </a:lnTo>
                <a:lnTo>
                  <a:pt x="240338" y="390818"/>
                </a:lnTo>
                <a:lnTo>
                  <a:pt x="239895" y="390531"/>
                </a:lnTo>
                <a:lnTo>
                  <a:pt x="238983" y="390531"/>
                </a:lnTo>
                <a:lnTo>
                  <a:pt x="238748" y="390531"/>
                </a:lnTo>
                <a:lnTo>
                  <a:pt x="239218" y="390270"/>
                </a:lnTo>
                <a:lnTo>
                  <a:pt x="239661" y="390009"/>
                </a:lnTo>
                <a:lnTo>
                  <a:pt x="239895" y="389748"/>
                </a:lnTo>
                <a:lnTo>
                  <a:pt x="239661" y="389201"/>
                </a:lnTo>
                <a:lnTo>
                  <a:pt x="238748" y="388418"/>
                </a:lnTo>
                <a:lnTo>
                  <a:pt x="238540" y="388131"/>
                </a:lnTo>
                <a:lnTo>
                  <a:pt x="238305" y="387870"/>
                </a:lnTo>
                <a:lnTo>
                  <a:pt x="238540" y="387348"/>
                </a:lnTo>
                <a:lnTo>
                  <a:pt x="238748" y="387348"/>
                </a:lnTo>
                <a:lnTo>
                  <a:pt x="239426" y="387061"/>
                </a:lnTo>
                <a:lnTo>
                  <a:pt x="239661" y="386801"/>
                </a:lnTo>
                <a:lnTo>
                  <a:pt x="239426" y="386540"/>
                </a:lnTo>
                <a:lnTo>
                  <a:pt x="239218" y="386279"/>
                </a:lnTo>
                <a:lnTo>
                  <a:pt x="239426" y="385992"/>
                </a:lnTo>
                <a:lnTo>
                  <a:pt x="239661" y="385992"/>
                </a:lnTo>
                <a:lnTo>
                  <a:pt x="239661" y="385731"/>
                </a:lnTo>
                <a:lnTo>
                  <a:pt x="239426" y="385470"/>
                </a:lnTo>
                <a:lnTo>
                  <a:pt x="239426" y="385209"/>
                </a:lnTo>
                <a:lnTo>
                  <a:pt x="239661" y="385209"/>
                </a:lnTo>
                <a:lnTo>
                  <a:pt x="239895" y="385209"/>
                </a:lnTo>
                <a:lnTo>
                  <a:pt x="240103" y="385209"/>
                </a:lnTo>
                <a:lnTo>
                  <a:pt x="240338" y="385209"/>
                </a:lnTo>
                <a:lnTo>
                  <a:pt x="240573" y="384949"/>
                </a:lnTo>
                <a:lnTo>
                  <a:pt x="240573" y="384662"/>
                </a:lnTo>
                <a:lnTo>
                  <a:pt x="240103" y="384401"/>
                </a:lnTo>
                <a:lnTo>
                  <a:pt x="239895" y="384401"/>
                </a:lnTo>
                <a:lnTo>
                  <a:pt x="240103" y="384140"/>
                </a:lnTo>
                <a:lnTo>
                  <a:pt x="240338" y="384140"/>
                </a:lnTo>
                <a:lnTo>
                  <a:pt x="240573" y="384140"/>
                </a:lnTo>
                <a:lnTo>
                  <a:pt x="240781" y="384401"/>
                </a:lnTo>
                <a:lnTo>
                  <a:pt x="241016" y="384401"/>
                </a:lnTo>
                <a:lnTo>
                  <a:pt x="241016" y="384140"/>
                </a:lnTo>
                <a:lnTo>
                  <a:pt x="241251" y="383879"/>
                </a:lnTo>
                <a:lnTo>
                  <a:pt x="241251" y="383592"/>
                </a:lnTo>
                <a:lnTo>
                  <a:pt x="241459" y="383592"/>
                </a:lnTo>
                <a:lnTo>
                  <a:pt x="241694" y="383879"/>
                </a:lnTo>
                <a:lnTo>
                  <a:pt x="241928" y="383879"/>
                </a:lnTo>
                <a:lnTo>
                  <a:pt x="241928" y="383592"/>
                </a:lnTo>
                <a:lnTo>
                  <a:pt x="241928" y="383331"/>
                </a:lnTo>
                <a:lnTo>
                  <a:pt x="241694" y="383331"/>
                </a:lnTo>
                <a:lnTo>
                  <a:pt x="241694" y="383070"/>
                </a:lnTo>
                <a:lnTo>
                  <a:pt x="241694" y="382809"/>
                </a:lnTo>
                <a:lnTo>
                  <a:pt x="241928" y="382523"/>
                </a:lnTo>
                <a:lnTo>
                  <a:pt x="242137" y="382523"/>
                </a:lnTo>
                <a:lnTo>
                  <a:pt x="242372" y="382262"/>
                </a:lnTo>
                <a:lnTo>
                  <a:pt x="242372" y="382001"/>
                </a:lnTo>
                <a:lnTo>
                  <a:pt x="242137" y="381192"/>
                </a:lnTo>
                <a:lnTo>
                  <a:pt x="242137" y="380931"/>
                </a:lnTo>
                <a:lnTo>
                  <a:pt x="242137" y="379862"/>
                </a:lnTo>
                <a:lnTo>
                  <a:pt x="241928" y="379601"/>
                </a:lnTo>
                <a:lnTo>
                  <a:pt x="241928" y="379340"/>
                </a:lnTo>
                <a:lnTo>
                  <a:pt x="241694" y="379340"/>
                </a:lnTo>
                <a:lnTo>
                  <a:pt x="241459" y="379601"/>
                </a:lnTo>
                <a:lnTo>
                  <a:pt x="241016" y="379601"/>
                </a:lnTo>
                <a:lnTo>
                  <a:pt x="241016" y="379340"/>
                </a:lnTo>
                <a:lnTo>
                  <a:pt x="241251" y="379053"/>
                </a:lnTo>
                <a:lnTo>
                  <a:pt x="241251" y="378792"/>
                </a:lnTo>
                <a:lnTo>
                  <a:pt x="241016" y="378271"/>
                </a:lnTo>
                <a:lnTo>
                  <a:pt x="241251" y="377201"/>
                </a:lnTo>
                <a:lnTo>
                  <a:pt x="241016" y="377201"/>
                </a:lnTo>
                <a:lnTo>
                  <a:pt x="240781" y="377462"/>
                </a:lnTo>
                <a:lnTo>
                  <a:pt x="240573" y="377462"/>
                </a:lnTo>
                <a:lnTo>
                  <a:pt x="240338" y="376940"/>
                </a:lnTo>
                <a:lnTo>
                  <a:pt x="240573" y="376653"/>
                </a:lnTo>
                <a:lnTo>
                  <a:pt x="241016" y="376132"/>
                </a:lnTo>
                <a:lnTo>
                  <a:pt x="241459" y="375871"/>
                </a:lnTo>
                <a:lnTo>
                  <a:pt x="241251" y="375062"/>
                </a:lnTo>
                <a:lnTo>
                  <a:pt x="240781" y="375323"/>
                </a:lnTo>
                <a:lnTo>
                  <a:pt x="240103" y="374253"/>
                </a:lnTo>
                <a:lnTo>
                  <a:pt x="239895" y="373992"/>
                </a:lnTo>
                <a:lnTo>
                  <a:pt x="239661" y="373992"/>
                </a:lnTo>
                <a:lnTo>
                  <a:pt x="239426" y="374253"/>
                </a:lnTo>
                <a:lnTo>
                  <a:pt x="239426" y="374514"/>
                </a:lnTo>
                <a:lnTo>
                  <a:pt x="239661" y="374801"/>
                </a:lnTo>
                <a:lnTo>
                  <a:pt x="239218" y="374801"/>
                </a:lnTo>
                <a:lnTo>
                  <a:pt x="238983" y="375062"/>
                </a:lnTo>
                <a:lnTo>
                  <a:pt x="238748" y="375323"/>
                </a:lnTo>
                <a:lnTo>
                  <a:pt x="238540" y="375323"/>
                </a:lnTo>
                <a:lnTo>
                  <a:pt x="238070" y="375323"/>
                </a:lnTo>
                <a:lnTo>
                  <a:pt x="237862" y="375062"/>
                </a:lnTo>
                <a:lnTo>
                  <a:pt x="238070" y="375062"/>
                </a:lnTo>
                <a:lnTo>
                  <a:pt x="238305" y="375062"/>
                </a:lnTo>
                <a:lnTo>
                  <a:pt x="238540" y="374801"/>
                </a:lnTo>
                <a:lnTo>
                  <a:pt x="238540" y="374514"/>
                </a:lnTo>
                <a:lnTo>
                  <a:pt x="238540" y="374253"/>
                </a:lnTo>
                <a:lnTo>
                  <a:pt x="238540" y="373992"/>
                </a:lnTo>
                <a:lnTo>
                  <a:pt x="238070" y="374253"/>
                </a:lnTo>
                <a:lnTo>
                  <a:pt x="237862" y="373992"/>
                </a:lnTo>
                <a:lnTo>
                  <a:pt x="237862" y="373732"/>
                </a:lnTo>
                <a:lnTo>
                  <a:pt x="237862" y="373445"/>
                </a:lnTo>
                <a:lnTo>
                  <a:pt x="236949" y="372662"/>
                </a:lnTo>
                <a:lnTo>
                  <a:pt x="236741" y="372375"/>
                </a:lnTo>
                <a:lnTo>
                  <a:pt x="236949" y="372375"/>
                </a:lnTo>
                <a:lnTo>
                  <a:pt x="236949" y="372114"/>
                </a:lnTo>
                <a:lnTo>
                  <a:pt x="236949" y="371854"/>
                </a:lnTo>
                <a:lnTo>
                  <a:pt x="236949" y="371593"/>
                </a:lnTo>
                <a:lnTo>
                  <a:pt x="236507" y="371306"/>
                </a:lnTo>
                <a:lnTo>
                  <a:pt x="235829" y="370236"/>
                </a:lnTo>
                <a:lnTo>
                  <a:pt x="236063" y="369714"/>
                </a:lnTo>
                <a:lnTo>
                  <a:pt x="236063" y="368645"/>
                </a:lnTo>
                <a:lnTo>
                  <a:pt x="235829" y="368123"/>
                </a:lnTo>
                <a:lnTo>
                  <a:pt x="234708" y="366767"/>
                </a:lnTo>
                <a:lnTo>
                  <a:pt x="234238" y="366245"/>
                </a:lnTo>
                <a:lnTo>
                  <a:pt x="233795" y="365697"/>
                </a:lnTo>
                <a:lnTo>
                  <a:pt x="233118" y="364628"/>
                </a:lnTo>
                <a:lnTo>
                  <a:pt x="232675" y="363037"/>
                </a:lnTo>
                <a:lnTo>
                  <a:pt x="232883" y="362776"/>
                </a:lnTo>
                <a:lnTo>
                  <a:pt x="233118" y="362776"/>
                </a:lnTo>
                <a:lnTo>
                  <a:pt x="233352" y="362489"/>
                </a:lnTo>
                <a:lnTo>
                  <a:pt x="233795" y="362228"/>
                </a:lnTo>
                <a:lnTo>
                  <a:pt x="233795" y="361967"/>
                </a:lnTo>
                <a:lnTo>
                  <a:pt x="233561" y="361706"/>
                </a:lnTo>
                <a:lnTo>
                  <a:pt x="233352" y="361706"/>
                </a:lnTo>
                <a:lnTo>
                  <a:pt x="233118" y="361706"/>
                </a:lnTo>
                <a:lnTo>
                  <a:pt x="232883" y="361706"/>
                </a:lnTo>
                <a:lnTo>
                  <a:pt x="233118" y="360897"/>
                </a:lnTo>
                <a:lnTo>
                  <a:pt x="233352" y="360897"/>
                </a:lnTo>
                <a:lnTo>
                  <a:pt x="233561" y="361158"/>
                </a:lnTo>
                <a:lnTo>
                  <a:pt x="233795" y="361419"/>
                </a:lnTo>
                <a:lnTo>
                  <a:pt x="234030" y="360897"/>
                </a:lnTo>
                <a:lnTo>
                  <a:pt x="234030" y="360637"/>
                </a:lnTo>
                <a:lnTo>
                  <a:pt x="234238" y="360897"/>
                </a:lnTo>
                <a:lnTo>
                  <a:pt x="234473" y="360897"/>
                </a:lnTo>
                <a:lnTo>
                  <a:pt x="234473" y="360637"/>
                </a:lnTo>
                <a:lnTo>
                  <a:pt x="234473" y="360350"/>
                </a:lnTo>
                <a:lnTo>
                  <a:pt x="234238" y="360350"/>
                </a:lnTo>
                <a:lnTo>
                  <a:pt x="234473" y="360089"/>
                </a:lnTo>
                <a:lnTo>
                  <a:pt x="234916" y="359828"/>
                </a:lnTo>
                <a:lnTo>
                  <a:pt x="235151" y="359567"/>
                </a:lnTo>
                <a:lnTo>
                  <a:pt x="234916" y="359280"/>
                </a:lnTo>
                <a:lnTo>
                  <a:pt x="234473" y="359280"/>
                </a:lnTo>
                <a:lnTo>
                  <a:pt x="234238" y="359280"/>
                </a:lnTo>
                <a:lnTo>
                  <a:pt x="233561" y="359019"/>
                </a:lnTo>
                <a:lnTo>
                  <a:pt x="232231" y="357689"/>
                </a:lnTo>
                <a:lnTo>
                  <a:pt x="230641" y="355550"/>
                </a:lnTo>
                <a:lnTo>
                  <a:pt x="229964" y="355002"/>
                </a:lnTo>
                <a:lnTo>
                  <a:pt x="229521" y="353933"/>
                </a:lnTo>
                <a:lnTo>
                  <a:pt x="229521" y="353672"/>
                </a:lnTo>
                <a:lnTo>
                  <a:pt x="229521" y="353411"/>
                </a:lnTo>
                <a:lnTo>
                  <a:pt x="229729" y="353411"/>
                </a:lnTo>
                <a:lnTo>
                  <a:pt x="229964" y="353124"/>
                </a:lnTo>
                <a:lnTo>
                  <a:pt x="229964" y="352863"/>
                </a:lnTo>
                <a:lnTo>
                  <a:pt x="229729" y="352602"/>
                </a:lnTo>
                <a:lnTo>
                  <a:pt x="228843" y="352602"/>
                </a:lnTo>
                <a:lnTo>
                  <a:pt x="228373" y="352602"/>
                </a:lnTo>
                <a:lnTo>
                  <a:pt x="228165" y="352602"/>
                </a:lnTo>
                <a:lnTo>
                  <a:pt x="227930" y="352602"/>
                </a:lnTo>
                <a:lnTo>
                  <a:pt x="226810" y="351533"/>
                </a:lnTo>
                <a:lnTo>
                  <a:pt x="226575" y="351272"/>
                </a:lnTo>
                <a:lnTo>
                  <a:pt x="226366" y="351272"/>
                </a:lnTo>
                <a:lnTo>
                  <a:pt x="225897" y="350985"/>
                </a:lnTo>
                <a:lnTo>
                  <a:pt x="225688" y="350724"/>
                </a:lnTo>
                <a:lnTo>
                  <a:pt x="225454" y="350463"/>
                </a:lnTo>
                <a:lnTo>
                  <a:pt x="225219" y="350202"/>
                </a:lnTo>
                <a:lnTo>
                  <a:pt x="225010" y="350202"/>
                </a:lnTo>
                <a:lnTo>
                  <a:pt x="225010" y="349915"/>
                </a:lnTo>
                <a:lnTo>
                  <a:pt x="225454" y="349915"/>
                </a:lnTo>
                <a:lnTo>
                  <a:pt x="225454" y="349655"/>
                </a:lnTo>
                <a:lnTo>
                  <a:pt x="225454" y="349107"/>
                </a:lnTo>
                <a:lnTo>
                  <a:pt x="225454" y="348846"/>
                </a:lnTo>
                <a:lnTo>
                  <a:pt x="225010" y="348846"/>
                </a:lnTo>
                <a:lnTo>
                  <a:pt x="225010" y="348585"/>
                </a:lnTo>
                <a:lnTo>
                  <a:pt x="224776" y="348324"/>
                </a:lnTo>
                <a:lnTo>
                  <a:pt x="225010" y="348324"/>
                </a:lnTo>
                <a:lnTo>
                  <a:pt x="225219" y="348037"/>
                </a:lnTo>
                <a:lnTo>
                  <a:pt x="225010" y="347776"/>
                </a:lnTo>
                <a:lnTo>
                  <a:pt x="224776" y="347515"/>
                </a:lnTo>
                <a:lnTo>
                  <a:pt x="224541" y="347515"/>
                </a:lnTo>
                <a:lnTo>
                  <a:pt x="224541" y="347776"/>
                </a:lnTo>
                <a:lnTo>
                  <a:pt x="224541" y="348037"/>
                </a:lnTo>
                <a:lnTo>
                  <a:pt x="224333" y="348324"/>
                </a:lnTo>
                <a:lnTo>
                  <a:pt x="224099" y="348324"/>
                </a:lnTo>
                <a:lnTo>
                  <a:pt x="223864" y="348037"/>
                </a:lnTo>
                <a:lnTo>
                  <a:pt x="224099" y="347515"/>
                </a:lnTo>
                <a:lnTo>
                  <a:pt x="224099" y="347255"/>
                </a:lnTo>
                <a:lnTo>
                  <a:pt x="223864" y="346968"/>
                </a:lnTo>
                <a:lnTo>
                  <a:pt x="223864" y="346707"/>
                </a:lnTo>
                <a:lnTo>
                  <a:pt x="223656" y="346707"/>
                </a:lnTo>
                <a:lnTo>
                  <a:pt x="223656" y="346968"/>
                </a:lnTo>
                <a:lnTo>
                  <a:pt x="223656" y="347255"/>
                </a:lnTo>
                <a:lnTo>
                  <a:pt x="223864" y="347515"/>
                </a:lnTo>
                <a:lnTo>
                  <a:pt x="223656" y="347515"/>
                </a:lnTo>
                <a:lnTo>
                  <a:pt x="223656" y="347776"/>
                </a:lnTo>
                <a:lnTo>
                  <a:pt x="223421" y="348037"/>
                </a:lnTo>
                <a:lnTo>
                  <a:pt x="223186" y="348037"/>
                </a:lnTo>
                <a:lnTo>
                  <a:pt x="222978" y="347776"/>
                </a:lnTo>
                <a:lnTo>
                  <a:pt x="223186" y="347255"/>
                </a:lnTo>
                <a:lnTo>
                  <a:pt x="223421" y="346968"/>
                </a:lnTo>
                <a:lnTo>
                  <a:pt x="223186" y="346707"/>
                </a:lnTo>
                <a:lnTo>
                  <a:pt x="222978" y="346707"/>
                </a:lnTo>
                <a:lnTo>
                  <a:pt x="222743" y="346707"/>
                </a:lnTo>
                <a:lnTo>
                  <a:pt x="221856" y="346968"/>
                </a:lnTo>
                <a:lnTo>
                  <a:pt x="220501" y="347255"/>
                </a:lnTo>
                <a:lnTo>
                  <a:pt x="219823" y="346968"/>
                </a:lnTo>
                <a:lnTo>
                  <a:pt x="216878" y="345637"/>
                </a:lnTo>
                <a:lnTo>
                  <a:pt x="216435" y="345376"/>
                </a:lnTo>
                <a:lnTo>
                  <a:pt x="217113" y="344829"/>
                </a:lnTo>
                <a:lnTo>
                  <a:pt x="216669" y="344307"/>
                </a:lnTo>
                <a:lnTo>
                  <a:pt x="216435" y="344307"/>
                </a:lnTo>
                <a:lnTo>
                  <a:pt x="215991" y="344829"/>
                </a:lnTo>
                <a:lnTo>
                  <a:pt x="215757" y="345090"/>
                </a:lnTo>
                <a:lnTo>
                  <a:pt x="215522" y="344829"/>
                </a:lnTo>
                <a:lnTo>
                  <a:pt x="215757" y="344568"/>
                </a:lnTo>
                <a:lnTo>
                  <a:pt x="215991" y="344307"/>
                </a:lnTo>
                <a:lnTo>
                  <a:pt x="215991" y="344020"/>
                </a:lnTo>
                <a:lnTo>
                  <a:pt x="215757" y="344020"/>
                </a:lnTo>
                <a:lnTo>
                  <a:pt x="215314" y="344020"/>
                </a:lnTo>
                <a:lnTo>
                  <a:pt x="215314" y="343759"/>
                </a:lnTo>
                <a:lnTo>
                  <a:pt x="215314" y="343238"/>
                </a:lnTo>
                <a:lnTo>
                  <a:pt x="215314" y="342950"/>
                </a:lnTo>
                <a:lnTo>
                  <a:pt x="215079" y="342950"/>
                </a:lnTo>
                <a:lnTo>
                  <a:pt x="214845" y="342950"/>
                </a:lnTo>
                <a:lnTo>
                  <a:pt x="214636" y="343238"/>
                </a:lnTo>
                <a:lnTo>
                  <a:pt x="214167" y="343498"/>
                </a:lnTo>
                <a:lnTo>
                  <a:pt x="213958" y="343238"/>
                </a:lnTo>
                <a:lnTo>
                  <a:pt x="213046" y="342429"/>
                </a:lnTo>
                <a:lnTo>
                  <a:pt x="212603" y="341620"/>
                </a:lnTo>
                <a:lnTo>
                  <a:pt x="212368" y="341359"/>
                </a:lnTo>
                <a:lnTo>
                  <a:pt x="211482" y="340551"/>
                </a:lnTo>
                <a:lnTo>
                  <a:pt x="210804" y="339481"/>
                </a:lnTo>
                <a:lnTo>
                  <a:pt x="210126" y="338411"/>
                </a:lnTo>
                <a:lnTo>
                  <a:pt x="209892" y="338125"/>
                </a:lnTo>
                <a:lnTo>
                  <a:pt x="209892" y="337603"/>
                </a:lnTo>
                <a:lnTo>
                  <a:pt x="210126" y="337342"/>
                </a:lnTo>
                <a:lnTo>
                  <a:pt x="210335" y="337055"/>
                </a:lnTo>
                <a:lnTo>
                  <a:pt x="210570" y="337055"/>
                </a:lnTo>
                <a:lnTo>
                  <a:pt x="210804" y="337603"/>
                </a:lnTo>
                <a:lnTo>
                  <a:pt x="210804" y="337864"/>
                </a:lnTo>
                <a:lnTo>
                  <a:pt x="211013" y="337864"/>
                </a:lnTo>
                <a:lnTo>
                  <a:pt x="211248" y="337864"/>
                </a:lnTo>
                <a:lnTo>
                  <a:pt x="211691" y="337342"/>
                </a:lnTo>
                <a:lnTo>
                  <a:pt x="211691" y="337055"/>
                </a:lnTo>
                <a:lnTo>
                  <a:pt x="211482" y="337055"/>
                </a:lnTo>
                <a:lnTo>
                  <a:pt x="210804" y="336794"/>
                </a:lnTo>
                <a:lnTo>
                  <a:pt x="210570" y="336533"/>
                </a:lnTo>
                <a:lnTo>
                  <a:pt x="211013" y="336533"/>
                </a:lnTo>
                <a:lnTo>
                  <a:pt x="211482" y="336533"/>
                </a:lnTo>
                <a:lnTo>
                  <a:pt x="211691" y="336273"/>
                </a:lnTo>
                <a:lnTo>
                  <a:pt x="212603" y="335464"/>
                </a:lnTo>
                <a:lnTo>
                  <a:pt x="212837" y="335177"/>
                </a:lnTo>
                <a:lnTo>
                  <a:pt x="212603" y="335177"/>
                </a:lnTo>
                <a:lnTo>
                  <a:pt x="212160" y="334655"/>
                </a:lnTo>
                <a:lnTo>
                  <a:pt x="211482" y="334655"/>
                </a:lnTo>
                <a:lnTo>
                  <a:pt x="211248" y="334108"/>
                </a:lnTo>
                <a:lnTo>
                  <a:pt x="211248" y="333846"/>
                </a:lnTo>
                <a:lnTo>
                  <a:pt x="211482" y="333846"/>
                </a:lnTo>
                <a:lnTo>
                  <a:pt x="211691" y="334394"/>
                </a:lnTo>
                <a:lnTo>
                  <a:pt x="211925" y="334394"/>
                </a:lnTo>
                <a:lnTo>
                  <a:pt x="212160" y="334108"/>
                </a:lnTo>
                <a:lnTo>
                  <a:pt x="212160" y="333846"/>
                </a:lnTo>
                <a:lnTo>
                  <a:pt x="211925" y="333586"/>
                </a:lnTo>
                <a:lnTo>
                  <a:pt x="211482" y="333325"/>
                </a:lnTo>
                <a:lnTo>
                  <a:pt x="211925" y="331968"/>
                </a:lnTo>
                <a:lnTo>
                  <a:pt x="211925" y="331708"/>
                </a:lnTo>
                <a:lnTo>
                  <a:pt x="211013" y="329829"/>
                </a:lnTo>
                <a:lnTo>
                  <a:pt x="211013" y="329568"/>
                </a:lnTo>
                <a:lnTo>
                  <a:pt x="210804" y="329568"/>
                </a:lnTo>
                <a:lnTo>
                  <a:pt x="210804" y="329829"/>
                </a:lnTo>
                <a:lnTo>
                  <a:pt x="210804" y="330090"/>
                </a:lnTo>
                <a:lnTo>
                  <a:pt x="210570" y="330090"/>
                </a:lnTo>
                <a:lnTo>
                  <a:pt x="210570" y="329829"/>
                </a:lnTo>
                <a:lnTo>
                  <a:pt x="210335" y="329568"/>
                </a:lnTo>
                <a:lnTo>
                  <a:pt x="209892" y="329568"/>
                </a:lnTo>
                <a:lnTo>
                  <a:pt x="209214" y="329021"/>
                </a:lnTo>
                <a:lnTo>
                  <a:pt x="208979" y="328760"/>
                </a:lnTo>
                <a:lnTo>
                  <a:pt x="209657" y="327403"/>
                </a:lnTo>
                <a:lnTo>
                  <a:pt x="209892" y="327403"/>
                </a:lnTo>
                <a:lnTo>
                  <a:pt x="210126" y="327403"/>
                </a:lnTo>
                <a:lnTo>
                  <a:pt x="210335" y="327403"/>
                </a:lnTo>
                <a:lnTo>
                  <a:pt x="210335" y="327143"/>
                </a:lnTo>
                <a:lnTo>
                  <a:pt x="209892" y="326621"/>
                </a:lnTo>
                <a:lnTo>
                  <a:pt x="209657" y="326621"/>
                </a:lnTo>
                <a:lnTo>
                  <a:pt x="209657" y="326334"/>
                </a:lnTo>
                <a:lnTo>
                  <a:pt x="209892" y="326334"/>
                </a:lnTo>
                <a:lnTo>
                  <a:pt x="210335" y="326334"/>
                </a:lnTo>
                <a:lnTo>
                  <a:pt x="210804" y="326334"/>
                </a:lnTo>
                <a:lnTo>
                  <a:pt x="211013" y="326073"/>
                </a:lnTo>
                <a:lnTo>
                  <a:pt x="210804" y="326073"/>
                </a:lnTo>
                <a:lnTo>
                  <a:pt x="210570" y="326073"/>
                </a:lnTo>
                <a:lnTo>
                  <a:pt x="210335" y="325812"/>
                </a:lnTo>
                <a:lnTo>
                  <a:pt x="210126" y="325812"/>
                </a:lnTo>
                <a:lnTo>
                  <a:pt x="210126" y="325525"/>
                </a:lnTo>
                <a:lnTo>
                  <a:pt x="210126" y="325264"/>
                </a:lnTo>
                <a:lnTo>
                  <a:pt x="209892" y="325003"/>
                </a:lnTo>
                <a:lnTo>
                  <a:pt x="210126" y="324743"/>
                </a:lnTo>
                <a:lnTo>
                  <a:pt x="210335" y="325003"/>
                </a:lnTo>
                <a:lnTo>
                  <a:pt x="210570" y="325003"/>
                </a:lnTo>
                <a:lnTo>
                  <a:pt x="210804" y="324743"/>
                </a:lnTo>
                <a:lnTo>
                  <a:pt x="210570" y="324456"/>
                </a:lnTo>
                <a:lnTo>
                  <a:pt x="210570" y="324195"/>
                </a:lnTo>
                <a:lnTo>
                  <a:pt x="210570" y="323934"/>
                </a:lnTo>
                <a:lnTo>
                  <a:pt x="210804" y="323934"/>
                </a:lnTo>
                <a:lnTo>
                  <a:pt x="211013" y="323934"/>
                </a:lnTo>
                <a:lnTo>
                  <a:pt x="211248" y="323934"/>
                </a:lnTo>
                <a:lnTo>
                  <a:pt x="211248" y="323647"/>
                </a:lnTo>
                <a:lnTo>
                  <a:pt x="211482" y="323386"/>
                </a:lnTo>
                <a:lnTo>
                  <a:pt x="211482" y="323125"/>
                </a:lnTo>
                <a:lnTo>
                  <a:pt x="211482" y="322864"/>
                </a:lnTo>
                <a:lnTo>
                  <a:pt x="210804" y="322578"/>
                </a:lnTo>
                <a:lnTo>
                  <a:pt x="210126" y="322864"/>
                </a:lnTo>
                <a:lnTo>
                  <a:pt x="209892" y="322864"/>
                </a:lnTo>
                <a:lnTo>
                  <a:pt x="209892" y="322317"/>
                </a:lnTo>
                <a:lnTo>
                  <a:pt x="210335" y="322317"/>
                </a:lnTo>
                <a:lnTo>
                  <a:pt x="210570" y="322056"/>
                </a:lnTo>
                <a:lnTo>
                  <a:pt x="210570" y="321508"/>
                </a:lnTo>
                <a:lnTo>
                  <a:pt x="210570" y="321247"/>
                </a:lnTo>
                <a:lnTo>
                  <a:pt x="210335" y="321247"/>
                </a:lnTo>
                <a:lnTo>
                  <a:pt x="210126" y="320986"/>
                </a:lnTo>
                <a:lnTo>
                  <a:pt x="210126" y="320699"/>
                </a:lnTo>
                <a:lnTo>
                  <a:pt x="210126" y="320438"/>
                </a:lnTo>
                <a:lnTo>
                  <a:pt x="209657" y="320178"/>
                </a:lnTo>
                <a:lnTo>
                  <a:pt x="209214" y="320178"/>
                </a:lnTo>
                <a:lnTo>
                  <a:pt x="208771" y="320438"/>
                </a:lnTo>
                <a:lnTo>
                  <a:pt x="208537" y="320178"/>
                </a:lnTo>
                <a:lnTo>
                  <a:pt x="208537" y="319891"/>
                </a:lnTo>
                <a:lnTo>
                  <a:pt x="208771" y="319630"/>
                </a:lnTo>
                <a:lnTo>
                  <a:pt x="209214" y="319630"/>
                </a:lnTo>
                <a:lnTo>
                  <a:pt x="209448" y="319630"/>
                </a:lnTo>
                <a:lnTo>
                  <a:pt x="209892" y="319630"/>
                </a:lnTo>
                <a:lnTo>
                  <a:pt x="210126" y="319630"/>
                </a:lnTo>
                <a:lnTo>
                  <a:pt x="210126" y="319369"/>
                </a:lnTo>
                <a:lnTo>
                  <a:pt x="210335" y="318821"/>
                </a:lnTo>
                <a:lnTo>
                  <a:pt x="210126" y="318821"/>
                </a:lnTo>
                <a:lnTo>
                  <a:pt x="209657" y="318821"/>
                </a:lnTo>
                <a:lnTo>
                  <a:pt x="208979" y="318821"/>
                </a:lnTo>
                <a:lnTo>
                  <a:pt x="208537" y="318299"/>
                </a:lnTo>
                <a:lnTo>
                  <a:pt x="208771" y="318013"/>
                </a:lnTo>
                <a:lnTo>
                  <a:pt x="209214" y="318299"/>
                </a:lnTo>
                <a:lnTo>
                  <a:pt x="209657" y="318299"/>
                </a:lnTo>
                <a:lnTo>
                  <a:pt x="209214" y="318013"/>
                </a:lnTo>
                <a:lnTo>
                  <a:pt x="208979" y="317752"/>
                </a:lnTo>
                <a:lnTo>
                  <a:pt x="209214" y="317491"/>
                </a:lnTo>
                <a:lnTo>
                  <a:pt x="209892" y="316943"/>
                </a:lnTo>
                <a:lnTo>
                  <a:pt x="209448" y="316943"/>
                </a:lnTo>
                <a:lnTo>
                  <a:pt x="209214" y="316943"/>
                </a:lnTo>
                <a:lnTo>
                  <a:pt x="209214" y="316421"/>
                </a:lnTo>
                <a:lnTo>
                  <a:pt x="208979" y="316134"/>
                </a:lnTo>
                <a:lnTo>
                  <a:pt x="208979" y="315873"/>
                </a:lnTo>
                <a:lnTo>
                  <a:pt x="209214" y="315873"/>
                </a:lnTo>
                <a:lnTo>
                  <a:pt x="209448" y="315873"/>
                </a:lnTo>
                <a:lnTo>
                  <a:pt x="209657" y="315873"/>
                </a:lnTo>
                <a:lnTo>
                  <a:pt x="209448" y="315326"/>
                </a:lnTo>
                <a:lnTo>
                  <a:pt x="209214" y="315065"/>
                </a:lnTo>
                <a:lnTo>
                  <a:pt x="209214" y="314804"/>
                </a:lnTo>
                <a:lnTo>
                  <a:pt x="209448" y="314804"/>
                </a:lnTo>
                <a:lnTo>
                  <a:pt x="209892" y="314256"/>
                </a:lnTo>
                <a:lnTo>
                  <a:pt x="210126" y="313734"/>
                </a:lnTo>
                <a:lnTo>
                  <a:pt x="209892" y="313734"/>
                </a:lnTo>
                <a:lnTo>
                  <a:pt x="209657" y="313734"/>
                </a:lnTo>
                <a:lnTo>
                  <a:pt x="209448" y="313995"/>
                </a:lnTo>
                <a:lnTo>
                  <a:pt x="208979" y="313995"/>
                </a:lnTo>
                <a:lnTo>
                  <a:pt x="208979" y="313734"/>
                </a:lnTo>
                <a:lnTo>
                  <a:pt x="209448" y="313734"/>
                </a:lnTo>
                <a:lnTo>
                  <a:pt x="209448" y="313448"/>
                </a:lnTo>
                <a:lnTo>
                  <a:pt x="209657" y="313448"/>
                </a:lnTo>
                <a:lnTo>
                  <a:pt x="209448" y="313187"/>
                </a:lnTo>
                <a:lnTo>
                  <a:pt x="208979" y="312926"/>
                </a:lnTo>
                <a:lnTo>
                  <a:pt x="208771" y="312665"/>
                </a:lnTo>
                <a:lnTo>
                  <a:pt x="208979" y="312378"/>
                </a:lnTo>
                <a:lnTo>
                  <a:pt x="209448" y="312378"/>
                </a:lnTo>
                <a:lnTo>
                  <a:pt x="209657" y="312378"/>
                </a:lnTo>
                <a:lnTo>
                  <a:pt x="209657" y="312117"/>
                </a:lnTo>
                <a:lnTo>
                  <a:pt x="209657" y="311569"/>
                </a:lnTo>
                <a:lnTo>
                  <a:pt x="209214" y="310761"/>
                </a:lnTo>
                <a:lnTo>
                  <a:pt x="208537" y="310500"/>
                </a:lnTo>
                <a:lnTo>
                  <a:pt x="208093" y="310761"/>
                </a:lnTo>
                <a:lnTo>
                  <a:pt x="207859" y="311048"/>
                </a:lnTo>
                <a:lnTo>
                  <a:pt x="207415" y="310239"/>
                </a:lnTo>
                <a:lnTo>
                  <a:pt x="207415" y="309691"/>
                </a:lnTo>
                <a:lnTo>
                  <a:pt x="207181" y="309691"/>
                </a:lnTo>
                <a:lnTo>
                  <a:pt x="206737" y="309691"/>
                </a:lnTo>
                <a:lnTo>
                  <a:pt x="206503" y="310239"/>
                </a:lnTo>
                <a:lnTo>
                  <a:pt x="206060" y="310239"/>
                </a:lnTo>
                <a:lnTo>
                  <a:pt x="205825" y="309978"/>
                </a:lnTo>
                <a:lnTo>
                  <a:pt x="205825" y="309169"/>
                </a:lnTo>
                <a:lnTo>
                  <a:pt x="206294" y="308361"/>
                </a:lnTo>
                <a:lnTo>
                  <a:pt x="206503" y="307291"/>
                </a:lnTo>
                <a:lnTo>
                  <a:pt x="206294" y="307004"/>
                </a:lnTo>
                <a:lnTo>
                  <a:pt x="206294" y="306743"/>
                </a:lnTo>
                <a:lnTo>
                  <a:pt x="206060" y="306483"/>
                </a:lnTo>
                <a:lnTo>
                  <a:pt x="205382" y="306483"/>
                </a:lnTo>
                <a:lnTo>
                  <a:pt x="205148" y="305935"/>
                </a:lnTo>
                <a:lnTo>
                  <a:pt x="204705" y="305674"/>
                </a:lnTo>
                <a:lnTo>
                  <a:pt x="204705" y="306196"/>
                </a:lnTo>
                <a:lnTo>
                  <a:pt x="204261" y="306196"/>
                </a:lnTo>
                <a:lnTo>
                  <a:pt x="203792" y="306196"/>
                </a:lnTo>
                <a:lnTo>
                  <a:pt x="203349" y="305674"/>
                </a:lnTo>
                <a:lnTo>
                  <a:pt x="203583" y="304865"/>
                </a:lnTo>
                <a:lnTo>
                  <a:pt x="204261" y="304604"/>
                </a:lnTo>
                <a:lnTo>
                  <a:pt x="204939" y="303796"/>
                </a:lnTo>
                <a:lnTo>
                  <a:pt x="204939" y="303509"/>
                </a:lnTo>
                <a:lnTo>
                  <a:pt x="204939" y="303248"/>
                </a:lnTo>
                <a:lnTo>
                  <a:pt x="204470" y="302987"/>
                </a:lnTo>
                <a:lnTo>
                  <a:pt x="204261" y="303248"/>
                </a:lnTo>
                <a:lnTo>
                  <a:pt x="204027" y="303796"/>
                </a:lnTo>
                <a:lnTo>
                  <a:pt x="203792" y="303796"/>
                </a:lnTo>
                <a:lnTo>
                  <a:pt x="203140" y="303509"/>
                </a:lnTo>
                <a:lnTo>
                  <a:pt x="203140" y="303248"/>
                </a:lnTo>
                <a:lnTo>
                  <a:pt x="203349" y="302987"/>
                </a:lnTo>
                <a:lnTo>
                  <a:pt x="203349" y="302439"/>
                </a:lnTo>
                <a:lnTo>
                  <a:pt x="203140" y="302178"/>
                </a:lnTo>
                <a:lnTo>
                  <a:pt x="203349" y="301631"/>
                </a:lnTo>
                <a:lnTo>
                  <a:pt x="203140" y="301370"/>
                </a:lnTo>
                <a:lnTo>
                  <a:pt x="202463" y="301370"/>
                </a:lnTo>
                <a:lnTo>
                  <a:pt x="202463" y="300822"/>
                </a:lnTo>
                <a:lnTo>
                  <a:pt x="202906" y="300822"/>
                </a:lnTo>
                <a:lnTo>
                  <a:pt x="202906" y="300561"/>
                </a:lnTo>
                <a:lnTo>
                  <a:pt x="201785" y="299205"/>
                </a:lnTo>
                <a:lnTo>
                  <a:pt x="201107" y="298944"/>
                </a:lnTo>
                <a:lnTo>
                  <a:pt x="200872" y="298683"/>
                </a:lnTo>
                <a:lnTo>
                  <a:pt x="200872" y="298135"/>
                </a:lnTo>
                <a:lnTo>
                  <a:pt x="201107" y="297613"/>
                </a:lnTo>
                <a:lnTo>
                  <a:pt x="201107" y="297326"/>
                </a:lnTo>
                <a:lnTo>
                  <a:pt x="200638" y="297066"/>
                </a:lnTo>
                <a:lnTo>
                  <a:pt x="200429" y="296518"/>
                </a:lnTo>
                <a:lnTo>
                  <a:pt x="200195" y="296518"/>
                </a:lnTo>
                <a:lnTo>
                  <a:pt x="199960" y="295709"/>
                </a:lnTo>
                <a:lnTo>
                  <a:pt x="199960" y="295448"/>
                </a:lnTo>
                <a:lnTo>
                  <a:pt x="199960" y="294640"/>
                </a:lnTo>
                <a:lnTo>
                  <a:pt x="199960" y="294379"/>
                </a:lnTo>
                <a:lnTo>
                  <a:pt x="200195" y="294379"/>
                </a:lnTo>
                <a:lnTo>
                  <a:pt x="200429" y="294901"/>
                </a:lnTo>
                <a:lnTo>
                  <a:pt x="200872" y="295188"/>
                </a:lnTo>
                <a:lnTo>
                  <a:pt x="201107" y="295188"/>
                </a:lnTo>
                <a:lnTo>
                  <a:pt x="201107" y="294901"/>
                </a:lnTo>
                <a:lnTo>
                  <a:pt x="201785" y="293023"/>
                </a:lnTo>
                <a:lnTo>
                  <a:pt x="201785" y="292761"/>
                </a:lnTo>
                <a:lnTo>
                  <a:pt x="201550" y="292761"/>
                </a:lnTo>
                <a:lnTo>
                  <a:pt x="201550" y="292501"/>
                </a:lnTo>
                <a:lnTo>
                  <a:pt x="201785" y="292214"/>
                </a:lnTo>
                <a:lnTo>
                  <a:pt x="201550" y="291953"/>
                </a:lnTo>
                <a:lnTo>
                  <a:pt x="201550" y="291692"/>
                </a:lnTo>
                <a:lnTo>
                  <a:pt x="201550" y="291405"/>
                </a:lnTo>
                <a:lnTo>
                  <a:pt x="201785" y="291405"/>
                </a:lnTo>
                <a:lnTo>
                  <a:pt x="201994" y="291144"/>
                </a:lnTo>
                <a:lnTo>
                  <a:pt x="201994" y="290883"/>
                </a:lnTo>
                <a:lnTo>
                  <a:pt x="201994" y="290596"/>
                </a:lnTo>
                <a:lnTo>
                  <a:pt x="201994" y="290336"/>
                </a:lnTo>
                <a:lnTo>
                  <a:pt x="201550" y="290336"/>
                </a:lnTo>
                <a:lnTo>
                  <a:pt x="201107" y="290336"/>
                </a:lnTo>
                <a:lnTo>
                  <a:pt x="201107" y="290075"/>
                </a:lnTo>
                <a:lnTo>
                  <a:pt x="201107" y="289814"/>
                </a:lnTo>
                <a:lnTo>
                  <a:pt x="201316" y="289527"/>
                </a:lnTo>
                <a:lnTo>
                  <a:pt x="201550" y="289527"/>
                </a:lnTo>
                <a:lnTo>
                  <a:pt x="201994" y="289527"/>
                </a:lnTo>
                <a:lnTo>
                  <a:pt x="201994" y="289266"/>
                </a:lnTo>
                <a:lnTo>
                  <a:pt x="201994" y="289005"/>
                </a:lnTo>
                <a:lnTo>
                  <a:pt x="201550" y="289005"/>
                </a:lnTo>
                <a:lnTo>
                  <a:pt x="201107" y="288718"/>
                </a:lnTo>
                <a:lnTo>
                  <a:pt x="200872" y="288458"/>
                </a:lnTo>
                <a:lnTo>
                  <a:pt x="200638" y="288196"/>
                </a:lnTo>
                <a:lnTo>
                  <a:pt x="200429" y="288196"/>
                </a:lnTo>
                <a:lnTo>
                  <a:pt x="200429" y="288458"/>
                </a:lnTo>
                <a:lnTo>
                  <a:pt x="200429" y="288718"/>
                </a:lnTo>
                <a:lnTo>
                  <a:pt x="200195" y="289005"/>
                </a:lnTo>
                <a:lnTo>
                  <a:pt x="199960" y="289005"/>
                </a:lnTo>
                <a:lnTo>
                  <a:pt x="199960" y="288718"/>
                </a:lnTo>
                <a:lnTo>
                  <a:pt x="200195" y="288196"/>
                </a:lnTo>
                <a:lnTo>
                  <a:pt x="200195" y="287910"/>
                </a:lnTo>
                <a:lnTo>
                  <a:pt x="199960" y="287649"/>
                </a:lnTo>
                <a:lnTo>
                  <a:pt x="199752" y="287649"/>
                </a:lnTo>
                <a:lnTo>
                  <a:pt x="199283" y="287649"/>
                </a:lnTo>
                <a:lnTo>
                  <a:pt x="199074" y="287649"/>
                </a:lnTo>
                <a:lnTo>
                  <a:pt x="199074" y="287388"/>
                </a:lnTo>
                <a:lnTo>
                  <a:pt x="199283" y="287101"/>
                </a:lnTo>
                <a:lnTo>
                  <a:pt x="199517" y="287388"/>
                </a:lnTo>
                <a:lnTo>
                  <a:pt x="199960" y="287101"/>
                </a:lnTo>
                <a:lnTo>
                  <a:pt x="199960" y="286840"/>
                </a:lnTo>
                <a:lnTo>
                  <a:pt x="199752" y="286579"/>
                </a:lnTo>
                <a:lnTo>
                  <a:pt x="199074" y="286579"/>
                </a:lnTo>
                <a:lnTo>
                  <a:pt x="198631" y="286292"/>
                </a:lnTo>
                <a:lnTo>
                  <a:pt x="197953" y="285771"/>
                </a:lnTo>
                <a:lnTo>
                  <a:pt x="197953" y="285484"/>
                </a:lnTo>
                <a:lnTo>
                  <a:pt x="197953" y="285223"/>
                </a:lnTo>
                <a:lnTo>
                  <a:pt x="197953" y="284962"/>
                </a:lnTo>
                <a:lnTo>
                  <a:pt x="197718" y="284962"/>
                </a:lnTo>
                <a:lnTo>
                  <a:pt x="197275" y="285223"/>
                </a:lnTo>
                <a:lnTo>
                  <a:pt x="197040" y="285223"/>
                </a:lnTo>
                <a:lnTo>
                  <a:pt x="196806" y="284962"/>
                </a:lnTo>
                <a:lnTo>
                  <a:pt x="196598" y="284414"/>
                </a:lnTo>
                <a:lnTo>
                  <a:pt x="196363" y="284153"/>
                </a:lnTo>
                <a:lnTo>
                  <a:pt x="196129" y="284153"/>
                </a:lnTo>
                <a:lnTo>
                  <a:pt x="195451" y="284675"/>
                </a:lnTo>
                <a:lnTo>
                  <a:pt x="194330" y="284414"/>
                </a:lnTo>
                <a:lnTo>
                  <a:pt x="193886" y="283893"/>
                </a:lnTo>
                <a:lnTo>
                  <a:pt x="194095" y="283893"/>
                </a:lnTo>
                <a:lnTo>
                  <a:pt x="194564" y="283893"/>
                </a:lnTo>
                <a:lnTo>
                  <a:pt x="194773" y="283605"/>
                </a:lnTo>
                <a:lnTo>
                  <a:pt x="194773" y="283345"/>
                </a:lnTo>
                <a:lnTo>
                  <a:pt x="194564" y="283084"/>
                </a:lnTo>
                <a:lnTo>
                  <a:pt x="194330" y="283084"/>
                </a:lnTo>
                <a:lnTo>
                  <a:pt x="194095" y="283345"/>
                </a:lnTo>
                <a:lnTo>
                  <a:pt x="193886" y="283345"/>
                </a:lnTo>
                <a:lnTo>
                  <a:pt x="193652" y="283345"/>
                </a:lnTo>
                <a:lnTo>
                  <a:pt x="193209" y="283345"/>
                </a:lnTo>
                <a:lnTo>
                  <a:pt x="192766" y="282797"/>
                </a:lnTo>
                <a:lnTo>
                  <a:pt x="192297" y="282275"/>
                </a:lnTo>
                <a:lnTo>
                  <a:pt x="192088" y="281727"/>
                </a:lnTo>
                <a:lnTo>
                  <a:pt x="191619" y="281180"/>
                </a:lnTo>
                <a:lnTo>
                  <a:pt x="191410" y="281180"/>
                </a:lnTo>
                <a:lnTo>
                  <a:pt x="191175" y="281180"/>
                </a:lnTo>
                <a:lnTo>
                  <a:pt x="190941" y="281180"/>
                </a:lnTo>
                <a:lnTo>
                  <a:pt x="190263" y="280919"/>
                </a:lnTo>
                <a:lnTo>
                  <a:pt x="190263" y="280658"/>
                </a:lnTo>
                <a:lnTo>
                  <a:pt x="190263" y="280371"/>
                </a:lnTo>
                <a:lnTo>
                  <a:pt x="190498" y="280110"/>
                </a:lnTo>
                <a:lnTo>
                  <a:pt x="190498" y="279849"/>
                </a:lnTo>
                <a:lnTo>
                  <a:pt x="190263" y="279562"/>
                </a:lnTo>
                <a:lnTo>
                  <a:pt x="190055" y="279301"/>
                </a:lnTo>
                <a:lnTo>
                  <a:pt x="189820" y="279301"/>
                </a:lnTo>
                <a:lnTo>
                  <a:pt x="189586" y="279849"/>
                </a:lnTo>
                <a:lnTo>
                  <a:pt x="189377" y="279849"/>
                </a:lnTo>
                <a:lnTo>
                  <a:pt x="189142" y="279562"/>
                </a:lnTo>
                <a:lnTo>
                  <a:pt x="189142" y="279301"/>
                </a:lnTo>
                <a:lnTo>
                  <a:pt x="189142" y="279040"/>
                </a:lnTo>
                <a:lnTo>
                  <a:pt x="189377" y="278753"/>
                </a:lnTo>
                <a:lnTo>
                  <a:pt x="189142" y="278232"/>
                </a:lnTo>
                <a:lnTo>
                  <a:pt x="188908" y="278232"/>
                </a:lnTo>
                <a:lnTo>
                  <a:pt x="188699" y="277945"/>
                </a:lnTo>
                <a:lnTo>
                  <a:pt x="188465" y="277945"/>
                </a:lnTo>
                <a:lnTo>
                  <a:pt x="186901" y="278232"/>
                </a:lnTo>
                <a:lnTo>
                  <a:pt x="186223" y="278232"/>
                </a:lnTo>
                <a:lnTo>
                  <a:pt x="185754" y="278232"/>
                </a:lnTo>
                <a:lnTo>
                  <a:pt x="185310" y="277945"/>
                </a:lnTo>
                <a:lnTo>
                  <a:pt x="183955" y="276875"/>
                </a:lnTo>
                <a:lnTo>
                  <a:pt x="181244" y="275806"/>
                </a:lnTo>
                <a:lnTo>
                  <a:pt x="179680" y="275258"/>
                </a:lnTo>
                <a:lnTo>
                  <a:pt x="179445" y="275258"/>
                </a:lnTo>
                <a:lnTo>
                  <a:pt x="179002" y="275258"/>
                </a:lnTo>
                <a:lnTo>
                  <a:pt x="177647" y="274188"/>
                </a:lnTo>
                <a:lnTo>
                  <a:pt x="177204" y="273902"/>
                </a:lnTo>
                <a:lnTo>
                  <a:pt x="176735" y="273641"/>
                </a:lnTo>
                <a:lnTo>
                  <a:pt x="174701" y="272023"/>
                </a:lnTo>
                <a:lnTo>
                  <a:pt x="173372" y="270667"/>
                </a:lnTo>
                <a:lnTo>
                  <a:pt x="172694" y="269597"/>
                </a:lnTo>
                <a:lnTo>
                  <a:pt x="172225" y="268789"/>
                </a:lnTo>
                <a:lnTo>
                  <a:pt x="172225" y="268241"/>
                </a:lnTo>
                <a:lnTo>
                  <a:pt x="171547" y="266911"/>
                </a:lnTo>
                <a:lnTo>
                  <a:pt x="171782" y="266911"/>
                </a:lnTo>
                <a:lnTo>
                  <a:pt x="172225" y="267172"/>
                </a:lnTo>
                <a:lnTo>
                  <a:pt x="172459" y="267172"/>
                </a:lnTo>
                <a:lnTo>
                  <a:pt x="172459" y="266911"/>
                </a:lnTo>
                <a:lnTo>
                  <a:pt x="172225" y="266363"/>
                </a:lnTo>
                <a:lnTo>
                  <a:pt x="172225" y="266102"/>
                </a:lnTo>
                <a:lnTo>
                  <a:pt x="172694" y="265815"/>
                </a:lnTo>
                <a:lnTo>
                  <a:pt x="172902" y="265815"/>
                </a:lnTo>
                <a:lnTo>
                  <a:pt x="173372" y="264745"/>
                </a:lnTo>
                <a:lnTo>
                  <a:pt x="173137" y="264485"/>
                </a:lnTo>
                <a:lnTo>
                  <a:pt x="172694" y="264198"/>
                </a:lnTo>
                <a:lnTo>
                  <a:pt x="172459" y="263937"/>
                </a:lnTo>
                <a:lnTo>
                  <a:pt x="172016" y="262320"/>
                </a:lnTo>
                <a:lnTo>
                  <a:pt x="172016" y="262059"/>
                </a:lnTo>
                <a:lnTo>
                  <a:pt x="171339" y="261772"/>
                </a:lnTo>
                <a:lnTo>
                  <a:pt x="170870" y="261511"/>
                </a:lnTo>
                <a:lnTo>
                  <a:pt x="170661" y="261772"/>
                </a:lnTo>
                <a:lnTo>
                  <a:pt x="171104" y="262580"/>
                </a:lnTo>
                <a:lnTo>
                  <a:pt x="171104" y="262867"/>
                </a:lnTo>
                <a:lnTo>
                  <a:pt x="170870" y="263128"/>
                </a:lnTo>
                <a:lnTo>
                  <a:pt x="170192" y="263389"/>
                </a:lnTo>
                <a:lnTo>
                  <a:pt x="169748" y="263389"/>
                </a:lnTo>
                <a:lnTo>
                  <a:pt x="167950" y="262867"/>
                </a:lnTo>
                <a:lnTo>
                  <a:pt x="167715" y="262867"/>
                </a:lnTo>
                <a:lnTo>
                  <a:pt x="167715" y="262580"/>
                </a:lnTo>
                <a:lnTo>
                  <a:pt x="167715" y="261772"/>
                </a:lnTo>
                <a:lnTo>
                  <a:pt x="167507" y="261511"/>
                </a:lnTo>
                <a:lnTo>
                  <a:pt x="167272" y="261250"/>
                </a:lnTo>
                <a:lnTo>
                  <a:pt x="166359" y="260963"/>
                </a:lnTo>
                <a:lnTo>
                  <a:pt x="165474" y="260702"/>
                </a:lnTo>
                <a:lnTo>
                  <a:pt x="165239" y="260154"/>
                </a:lnTo>
                <a:lnTo>
                  <a:pt x="164561" y="259633"/>
                </a:lnTo>
                <a:lnTo>
                  <a:pt x="163675" y="259085"/>
                </a:lnTo>
                <a:lnTo>
                  <a:pt x="162997" y="258276"/>
                </a:lnTo>
                <a:lnTo>
                  <a:pt x="162762" y="258015"/>
                </a:lnTo>
                <a:lnTo>
                  <a:pt x="162997" y="257728"/>
                </a:lnTo>
                <a:lnTo>
                  <a:pt x="163675" y="257468"/>
                </a:lnTo>
                <a:lnTo>
                  <a:pt x="164353" y="257207"/>
                </a:lnTo>
                <a:lnTo>
                  <a:pt x="163883" y="256920"/>
                </a:lnTo>
                <a:lnTo>
                  <a:pt x="163675" y="256920"/>
                </a:lnTo>
                <a:lnTo>
                  <a:pt x="163440" y="256372"/>
                </a:lnTo>
                <a:lnTo>
                  <a:pt x="163440" y="255850"/>
                </a:lnTo>
                <a:lnTo>
                  <a:pt x="163675" y="255850"/>
                </a:lnTo>
                <a:lnTo>
                  <a:pt x="163883" y="255850"/>
                </a:lnTo>
                <a:lnTo>
                  <a:pt x="164118" y="256111"/>
                </a:lnTo>
                <a:lnTo>
                  <a:pt x="164561" y="256372"/>
                </a:lnTo>
                <a:lnTo>
                  <a:pt x="164796" y="256659"/>
                </a:lnTo>
                <a:lnTo>
                  <a:pt x="165239" y="256659"/>
                </a:lnTo>
                <a:lnTo>
                  <a:pt x="165474" y="256372"/>
                </a:lnTo>
                <a:lnTo>
                  <a:pt x="165474" y="256111"/>
                </a:lnTo>
                <a:lnTo>
                  <a:pt x="165239" y="256111"/>
                </a:lnTo>
                <a:lnTo>
                  <a:pt x="164796" y="256111"/>
                </a:lnTo>
                <a:lnTo>
                  <a:pt x="164561" y="255850"/>
                </a:lnTo>
                <a:lnTo>
                  <a:pt x="164796" y="255302"/>
                </a:lnTo>
                <a:lnTo>
                  <a:pt x="165239" y="254755"/>
                </a:lnTo>
                <a:lnTo>
                  <a:pt x="165239" y="254494"/>
                </a:lnTo>
                <a:lnTo>
                  <a:pt x="165004" y="254494"/>
                </a:lnTo>
                <a:lnTo>
                  <a:pt x="164796" y="254755"/>
                </a:lnTo>
                <a:lnTo>
                  <a:pt x="164561" y="255042"/>
                </a:lnTo>
                <a:lnTo>
                  <a:pt x="164118" y="254755"/>
                </a:lnTo>
                <a:lnTo>
                  <a:pt x="163883" y="254233"/>
                </a:lnTo>
                <a:lnTo>
                  <a:pt x="163883" y="253685"/>
                </a:lnTo>
                <a:lnTo>
                  <a:pt x="163675" y="253685"/>
                </a:lnTo>
                <a:lnTo>
                  <a:pt x="163675" y="253424"/>
                </a:lnTo>
                <a:lnTo>
                  <a:pt x="163440" y="253424"/>
                </a:lnTo>
                <a:lnTo>
                  <a:pt x="162997" y="253685"/>
                </a:lnTo>
                <a:lnTo>
                  <a:pt x="161850" y="253137"/>
                </a:lnTo>
                <a:lnTo>
                  <a:pt x="161642" y="252877"/>
                </a:lnTo>
                <a:lnTo>
                  <a:pt x="161850" y="251807"/>
                </a:lnTo>
                <a:lnTo>
                  <a:pt x="162319" y="251520"/>
                </a:lnTo>
                <a:lnTo>
                  <a:pt x="162997" y="251520"/>
                </a:lnTo>
                <a:lnTo>
                  <a:pt x="163205" y="251807"/>
                </a:lnTo>
                <a:lnTo>
                  <a:pt x="163440" y="251259"/>
                </a:lnTo>
                <a:lnTo>
                  <a:pt x="163675" y="250998"/>
                </a:lnTo>
                <a:lnTo>
                  <a:pt x="163440" y="250450"/>
                </a:lnTo>
                <a:lnTo>
                  <a:pt x="162997" y="250164"/>
                </a:lnTo>
                <a:lnTo>
                  <a:pt x="162528" y="250164"/>
                </a:lnTo>
                <a:lnTo>
                  <a:pt x="162085" y="250711"/>
                </a:lnTo>
                <a:lnTo>
                  <a:pt x="161850" y="250998"/>
                </a:lnTo>
                <a:lnTo>
                  <a:pt x="161642" y="250998"/>
                </a:lnTo>
                <a:lnTo>
                  <a:pt x="161642" y="250450"/>
                </a:lnTo>
                <a:lnTo>
                  <a:pt x="161642" y="249903"/>
                </a:lnTo>
                <a:lnTo>
                  <a:pt x="161407" y="249642"/>
                </a:lnTo>
                <a:lnTo>
                  <a:pt x="160964" y="249642"/>
                </a:lnTo>
                <a:lnTo>
                  <a:pt x="160286" y="250450"/>
                </a:lnTo>
                <a:lnTo>
                  <a:pt x="160051" y="250998"/>
                </a:lnTo>
                <a:lnTo>
                  <a:pt x="159817" y="250998"/>
                </a:lnTo>
                <a:lnTo>
                  <a:pt x="159608" y="250711"/>
                </a:lnTo>
                <a:lnTo>
                  <a:pt x="159374" y="250164"/>
                </a:lnTo>
                <a:lnTo>
                  <a:pt x="159817" y="249642"/>
                </a:lnTo>
                <a:lnTo>
                  <a:pt x="159608" y="249094"/>
                </a:lnTo>
                <a:lnTo>
                  <a:pt x="159374" y="249094"/>
                </a:lnTo>
                <a:lnTo>
                  <a:pt x="158696" y="249642"/>
                </a:lnTo>
                <a:lnTo>
                  <a:pt x="158488" y="249355"/>
                </a:lnTo>
                <a:lnTo>
                  <a:pt x="158931" y="249094"/>
                </a:lnTo>
                <a:lnTo>
                  <a:pt x="158931" y="248833"/>
                </a:lnTo>
                <a:lnTo>
                  <a:pt x="158696" y="248546"/>
                </a:lnTo>
                <a:lnTo>
                  <a:pt x="158253" y="248546"/>
                </a:lnTo>
                <a:lnTo>
                  <a:pt x="157810" y="248546"/>
                </a:lnTo>
                <a:lnTo>
                  <a:pt x="157810" y="248025"/>
                </a:lnTo>
                <a:lnTo>
                  <a:pt x="158018" y="247737"/>
                </a:lnTo>
                <a:lnTo>
                  <a:pt x="158018" y="247477"/>
                </a:lnTo>
                <a:lnTo>
                  <a:pt x="157810" y="247216"/>
                </a:lnTo>
                <a:lnTo>
                  <a:pt x="157810" y="246929"/>
                </a:lnTo>
                <a:lnTo>
                  <a:pt x="157575" y="246668"/>
                </a:lnTo>
                <a:lnTo>
                  <a:pt x="157340" y="246929"/>
                </a:lnTo>
                <a:lnTo>
                  <a:pt x="157575" y="247477"/>
                </a:lnTo>
                <a:lnTo>
                  <a:pt x="157340" y="248025"/>
                </a:lnTo>
                <a:lnTo>
                  <a:pt x="157132" y="248285"/>
                </a:lnTo>
                <a:lnTo>
                  <a:pt x="157132" y="248546"/>
                </a:lnTo>
                <a:lnTo>
                  <a:pt x="156897" y="248833"/>
                </a:lnTo>
                <a:lnTo>
                  <a:pt x="156662" y="248833"/>
                </a:lnTo>
                <a:lnTo>
                  <a:pt x="156220" y="248833"/>
                </a:lnTo>
                <a:lnTo>
                  <a:pt x="156454" y="248546"/>
                </a:lnTo>
                <a:lnTo>
                  <a:pt x="156662" y="248285"/>
                </a:lnTo>
                <a:lnTo>
                  <a:pt x="156897" y="248025"/>
                </a:lnTo>
                <a:lnTo>
                  <a:pt x="156662" y="247737"/>
                </a:lnTo>
                <a:lnTo>
                  <a:pt x="156220" y="247477"/>
                </a:lnTo>
                <a:lnTo>
                  <a:pt x="155777" y="247216"/>
                </a:lnTo>
                <a:lnTo>
                  <a:pt x="155777" y="246929"/>
                </a:lnTo>
                <a:lnTo>
                  <a:pt x="155985" y="246668"/>
                </a:lnTo>
                <a:lnTo>
                  <a:pt x="156454" y="245859"/>
                </a:lnTo>
                <a:lnTo>
                  <a:pt x="156662" y="245859"/>
                </a:lnTo>
                <a:lnTo>
                  <a:pt x="156897" y="245859"/>
                </a:lnTo>
                <a:lnTo>
                  <a:pt x="156897" y="245572"/>
                </a:lnTo>
                <a:lnTo>
                  <a:pt x="156897" y="245312"/>
                </a:lnTo>
                <a:lnTo>
                  <a:pt x="156454" y="245312"/>
                </a:lnTo>
                <a:lnTo>
                  <a:pt x="156220" y="245312"/>
                </a:lnTo>
                <a:lnTo>
                  <a:pt x="155985" y="245859"/>
                </a:lnTo>
                <a:lnTo>
                  <a:pt x="155542" y="246120"/>
                </a:lnTo>
                <a:lnTo>
                  <a:pt x="155099" y="245572"/>
                </a:lnTo>
                <a:lnTo>
                  <a:pt x="154186" y="245859"/>
                </a:lnTo>
                <a:lnTo>
                  <a:pt x="153743" y="245859"/>
                </a:lnTo>
                <a:lnTo>
                  <a:pt x="153508" y="245572"/>
                </a:lnTo>
                <a:lnTo>
                  <a:pt x="153508" y="245312"/>
                </a:lnTo>
                <a:lnTo>
                  <a:pt x="153743" y="245051"/>
                </a:lnTo>
                <a:lnTo>
                  <a:pt x="153977" y="244764"/>
                </a:lnTo>
                <a:lnTo>
                  <a:pt x="153977" y="244242"/>
                </a:lnTo>
                <a:lnTo>
                  <a:pt x="152831" y="243147"/>
                </a:lnTo>
                <a:lnTo>
                  <a:pt x="152623" y="242599"/>
                </a:lnTo>
                <a:lnTo>
                  <a:pt x="152831" y="242338"/>
                </a:lnTo>
                <a:lnTo>
                  <a:pt x="153066" y="242077"/>
                </a:lnTo>
                <a:lnTo>
                  <a:pt x="153508" y="242077"/>
                </a:lnTo>
                <a:lnTo>
                  <a:pt x="153977" y="242338"/>
                </a:lnTo>
                <a:lnTo>
                  <a:pt x="154421" y="242599"/>
                </a:lnTo>
                <a:lnTo>
                  <a:pt x="154864" y="242077"/>
                </a:lnTo>
                <a:lnTo>
                  <a:pt x="155099" y="241790"/>
                </a:lnTo>
                <a:lnTo>
                  <a:pt x="154421" y="240981"/>
                </a:lnTo>
                <a:lnTo>
                  <a:pt x="153977" y="238816"/>
                </a:lnTo>
                <a:lnTo>
                  <a:pt x="153300" y="238294"/>
                </a:lnTo>
                <a:lnTo>
                  <a:pt x="152831" y="237486"/>
                </a:lnTo>
                <a:lnTo>
                  <a:pt x="153743" y="237486"/>
                </a:lnTo>
                <a:lnTo>
                  <a:pt x="154421" y="237486"/>
                </a:lnTo>
                <a:lnTo>
                  <a:pt x="154864" y="236938"/>
                </a:lnTo>
                <a:lnTo>
                  <a:pt x="156454" y="237486"/>
                </a:lnTo>
                <a:lnTo>
                  <a:pt x="156662" y="236938"/>
                </a:lnTo>
                <a:lnTo>
                  <a:pt x="156220" y="236390"/>
                </a:lnTo>
                <a:lnTo>
                  <a:pt x="155542" y="236129"/>
                </a:lnTo>
                <a:lnTo>
                  <a:pt x="155099" y="235843"/>
                </a:lnTo>
                <a:lnTo>
                  <a:pt x="154421" y="235321"/>
                </a:lnTo>
                <a:lnTo>
                  <a:pt x="154421" y="234773"/>
                </a:lnTo>
                <a:lnTo>
                  <a:pt x="155099" y="234512"/>
                </a:lnTo>
                <a:lnTo>
                  <a:pt x="155542" y="234512"/>
                </a:lnTo>
                <a:lnTo>
                  <a:pt x="155985" y="234225"/>
                </a:lnTo>
                <a:lnTo>
                  <a:pt x="156220" y="233703"/>
                </a:lnTo>
                <a:lnTo>
                  <a:pt x="156220" y="233156"/>
                </a:lnTo>
                <a:lnTo>
                  <a:pt x="155542" y="231799"/>
                </a:lnTo>
                <a:lnTo>
                  <a:pt x="155099" y="230704"/>
                </a:lnTo>
                <a:lnTo>
                  <a:pt x="154864" y="230443"/>
                </a:lnTo>
                <a:lnTo>
                  <a:pt x="154864" y="230182"/>
                </a:lnTo>
                <a:lnTo>
                  <a:pt x="154655" y="229895"/>
                </a:lnTo>
                <a:lnTo>
                  <a:pt x="153977" y="229634"/>
                </a:lnTo>
                <a:lnTo>
                  <a:pt x="153300" y="229373"/>
                </a:lnTo>
                <a:lnTo>
                  <a:pt x="152623" y="229086"/>
                </a:lnTo>
                <a:lnTo>
                  <a:pt x="151710" y="228538"/>
                </a:lnTo>
                <a:lnTo>
                  <a:pt x="150589" y="228017"/>
                </a:lnTo>
                <a:lnTo>
                  <a:pt x="149677" y="227730"/>
                </a:lnTo>
                <a:lnTo>
                  <a:pt x="148999" y="227469"/>
                </a:lnTo>
                <a:lnTo>
                  <a:pt x="148321" y="227208"/>
                </a:lnTo>
                <a:lnTo>
                  <a:pt x="148112" y="226660"/>
                </a:lnTo>
                <a:lnTo>
                  <a:pt x="147878" y="226113"/>
                </a:lnTo>
                <a:lnTo>
                  <a:pt x="147878" y="225565"/>
                </a:lnTo>
                <a:lnTo>
                  <a:pt x="147878" y="225304"/>
                </a:lnTo>
                <a:lnTo>
                  <a:pt x="147878" y="224756"/>
                </a:lnTo>
                <a:lnTo>
                  <a:pt x="147435" y="224234"/>
                </a:lnTo>
                <a:lnTo>
                  <a:pt x="146757" y="222878"/>
                </a:lnTo>
                <a:lnTo>
                  <a:pt x="146523" y="222591"/>
                </a:lnTo>
                <a:lnTo>
                  <a:pt x="146080" y="222330"/>
                </a:lnTo>
                <a:lnTo>
                  <a:pt x="145845" y="221521"/>
                </a:lnTo>
                <a:lnTo>
                  <a:pt x="145610" y="221235"/>
                </a:lnTo>
                <a:lnTo>
                  <a:pt x="144724" y="220974"/>
                </a:lnTo>
                <a:lnTo>
                  <a:pt x="144281" y="220426"/>
                </a:lnTo>
                <a:lnTo>
                  <a:pt x="144281" y="220165"/>
                </a:lnTo>
                <a:lnTo>
                  <a:pt x="143812" y="219617"/>
                </a:lnTo>
                <a:lnTo>
                  <a:pt x="143369" y="219356"/>
                </a:lnTo>
                <a:lnTo>
                  <a:pt x="143134" y="219069"/>
                </a:lnTo>
                <a:lnTo>
                  <a:pt x="142925" y="218548"/>
                </a:lnTo>
                <a:lnTo>
                  <a:pt x="142925" y="218261"/>
                </a:lnTo>
                <a:lnTo>
                  <a:pt x="141778" y="217191"/>
                </a:lnTo>
                <a:lnTo>
                  <a:pt x="141570" y="216904"/>
                </a:lnTo>
                <a:lnTo>
                  <a:pt x="140892" y="216904"/>
                </a:lnTo>
                <a:lnTo>
                  <a:pt x="140658" y="216643"/>
                </a:lnTo>
                <a:lnTo>
                  <a:pt x="139537" y="215548"/>
                </a:lnTo>
                <a:lnTo>
                  <a:pt x="139093" y="215287"/>
                </a:lnTo>
                <a:lnTo>
                  <a:pt x="138624" y="215287"/>
                </a:lnTo>
                <a:lnTo>
                  <a:pt x="137504" y="215026"/>
                </a:lnTo>
                <a:lnTo>
                  <a:pt x="136591" y="214739"/>
                </a:lnTo>
                <a:lnTo>
                  <a:pt x="136382" y="214478"/>
                </a:lnTo>
                <a:lnTo>
                  <a:pt x="136148" y="214191"/>
                </a:lnTo>
                <a:lnTo>
                  <a:pt x="135470" y="212861"/>
                </a:lnTo>
                <a:lnTo>
                  <a:pt x="135027" y="212861"/>
                </a:lnTo>
                <a:lnTo>
                  <a:pt x="134349" y="212861"/>
                </a:lnTo>
                <a:lnTo>
                  <a:pt x="133906" y="213122"/>
                </a:lnTo>
                <a:lnTo>
                  <a:pt x="133437" y="213383"/>
                </a:lnTo>
                <a:lnTo>
                  <a:pt x="133228" y="213670"/>
                </a:lnTo>
                <a:lnTo>
                  <a:pt x="132994" y="213670"/>
                </a:lnTo>
                <a:lnTo>
                  <a:pt x="132550" y="213670"/>
                </a:lnTo>
                <a:lnTo>
                  <a:pt x="132316" y="213670"/>
                </a:lnTo>
                <a:lnTo>
                  <a:pt x="131404" y="213122"/>
                </a:lnTo>
                <a:lnTo>
                  <a:pt x="131195" y="212861"/>
                </a:lnTo>
                <a:lnTo>
                  <a:pt x="130726" y="212574"/>
                </a:lnTo>
                <a:lnTo>
                  <a:pt x="130517" y="212313"/>
                </a:lnTo>
                <a:lnTo>
                  <a:pt x="130283" y="211505"/>
                </a:lnTo>
                <a:lnTo>
                  <a:pt x="130074" y="211217"/>
                </a:lnTo>
                <a:lnTo>
                  <a:pt x="129840" y="211217"/>
                </a:lnTo>
                <a:lnTo>
                  <a:pt x="129396" y="210957"/>
                </a:lnTo>
                <a:lnTo>
                  <a:pt x="129162" y="210957"/>
                </a:lnTo>
                <a:lnTo>
                  <a:pt x="128041" y="210670"/>
                </a:lnTo>
                <a:lnTo>
                  <a:pt x="127363" y="210409"/>
                </a:lnTo>
                <a:lnTo>
                  <a:pt x="126686" y="209600"/>
                </a:lnTo>
                <a:lnTo>
                  <a:pt x="125538" y="208505"/>
                </a:lnTo>
                <a:lnTo>
                  <a:pt x="125096" y="206339"/>
                </a:lnTo>
                <a:lnTo>
                  <a:pt x="125330" y="204983"/>
                </a:lnTo>
                <a:lnTo>
                  <a:pt x="125330" y="204435"/>
                </a:lnTo>
                <a:lnTo>
                  <a:pt x="124887" y="204174"/>
                </a:lnTo>
                <a:lnTo>
                  <a:pt x="124209" y="203366"/>
                </a:lnTo>
                <a:lnTo>
                  <a:pt x="123974" y="203079"/>
                </a:lnTo>
                <a:lnTo>
                  <a:pt x="123740" y="202270"/>
                </a:lnTo>
                <a:lnTo>
                  <a:pt x="123297" y="201461"/>
                </a:lnTo>
                <a:lnTo>
                  <a:pt x="123297" y="201201"/>
                </a:lnTo>
                <a:lnTo>
                  <a:pt x="122853" y="200914"/>
                </a:lnTo>
                <a:lnTo>
                  <a:pt x="122619" y="200653"/>
                </a:lnTo>
                <a:lnTo>
                  <a:pt x="121498" y="199296"/>
                </a:lnTo>
                <a:lnTo>
                  <a:pt x="121263" y="198488"/>
                </a:lnTo>
                <a:lnTo>
                  <a:pt x="121263" y="197392"/>
                </a:lnTo>
                <a:lnTo>
                  <a:pt x="121029" y="195227"/>
                </a:lnTo>
                <a:lnTo>
                  <a:pt x="120820" y="194940"/>
                </a:lnTo>
                <a:lnTo>
                  <a:pt x="120820" y="194679"/>
                </a:lnTo>
                <a:lnTo>
                  <a:pt x="120143" y="193323"/>
                </a:lnTo>
                <a:lnTo>
                  <a:pt x="120143" y="192514"/>
                </a:lnTo>
                <a:lnTo>
                  <a:pt x="119230" y="191705"/>
                </a:lnTo>
                <a:lnTo>
                  <a:pt x="119022" y="191418"/>
                </a:lnTo>
                <a:lnTo>
                  <a:pt x="118787" y="191418"/>
                </a:lnTo>
                <a:lnTo>
                  <a:pt x="118344" y="191418"/>
                </a:lnTo>
                <a:lnTo>
                  <a:pt x="118344" y="191158"/>
                </a:lnTo>
                <a:lnTo>
                  <a:pt x="118109" y="190871"/>
                </a:lnTo>
                <a:lnTo>
                  <a:pt x="118109" y="190610"/>
                </a:lnTo>
                <a:lnTo>
                  <a:pt x="117875" y="190610"/>
                </a:lnTo>
                <a:lnTo>
                  <a:pt x="117666" y="190610"/>
                </a:lnTo>
                <a:lnTo>
                  <a:pt x="116754" y="190062"/>
                </a:lnTo>
                <a:lnTo>
                  <a:pt x="116754" y="189801"/>
                </a:lnTo>
                <a:lnTo>
                  <a:pt x="116519" y="189514"/>
                </a:lnTo>
                <a:lnTo>
                  <a:pt x="115842" y="188993"/>
                </a:lnTo>
                <a:lnTo>
                  <a:pt x="115398" y="188705"/>
                </a:lnTo>
                <a:lnTo>
                  <a:pt x="115190" y="188705"/>
                </a:lnTo>
                <a:lnTo>
                  <a:pt x="114955" y="188705"/>
                </a:lnTo>
                <a:lnTo>
                  <a:pt x="114512" y="188445"/>
                </a:lnTo>
                <a:lnTo>
                  <a:pt x="114512" y="188158"/>
                </a:lnTo>
                <a:lnTo>
                  <a:pt x="114512" y="186801"/>
                </a:lnTo>
                <a:lnTo>
                  <a:pt x="114512" y="186540"/>
                </a:lnTo>
                <a:lnTo>
                  <a:pt x="114278" y="186254"/>
                </a:lnTo>
                <a:lnTo>
                  <a:pt x="114043" y="185993"/>
                </a:lnTo>
                <a:lnTo>
                  <a:pt x="113365" y="185445"/>
                </a:lnTo>
                <a:lnTo>
                  <a:pt x="112922" y="185184"/>
                </a:lnTo>
                <a:lnTo>
                  <a:pt x="112688" y="184897"/>
                </a:lnTo>
                <a:lnTo>
                  <a:pt x="112688" y="184636"/>
                </a:lnTo>
                <a:lnTo>
                  <a:pt x="111801" y="183827"/>
                </a:lnTo>
                <a:lnTo>
                  <a:pt x="110211" y="182732"/>
                </a:lnTo>
                <a:lnTo>
                  <a:pt x="109325" y="181923"/>
                </a:lnTo>
                <a:lnTo>
                  <a:pt x="108855" y="181636"/>
                </a:lnTo>
                <a:lnTo>
                  <a:pt x="108178" y="181375"/>
                </a:lnTo>
                <a:lnTo>
                  <a:pt x="107969" y="181375"/>
                </a:lnTo>
                <a:lnTo>
                  <a:pt x="106822" y="180828"/>
                </a:lnTo>
                <a:lnTo>
                  <a:pt x="106614" y="180567"/>
                </a:lnTo>
                <a:lnTo>
                  <a:pt x="106379" y="180280"/>
                </a:lnTo>
                <a:lnTo>
                  <a:pt x="105701" y="179758"/>
                </a:lnTo>
                <a:lnTo>
                  <a:pt x="105258" y="179210"/>
                </a:lnTo>
                <a:lnTo>
                  <a:pt x="104580" y="178923"/>
                </a:lnTo>
                <a:lnTo>
                  <a:pt x="103903" y="178662"/>
                </a:lnTo>
                <a:lnTo>
                  <a:pt x="103460" y="178115"/>
                </a:lnTo>
                <a:lnTo>
                  <a:pt x="103225" y="177854"/>
                </a:lnTo>
                <a:lnTo>
                  <a:pt x="102547" y="177567"/>
                </a:lnTo>
                <a:lnTo>
                  <a:pt x="102104" y="177854"/>
                </a:lnTo>
                <a:lnTo>
                  <a:pt x="101635" y="177854"/>
                </a:lnTo>
                <a:lnTo>
                  <a:pt x="100983" y="178115"/>
                </a:lnTo>
                <a:lnTo>
                  <a:pt x="100306" y="177854"/>
                </a:lnTo>
                <a:lnTo>
                  <a:pt x="100071" y="177567"/>
                </a:lnTo>
                <a:lnTo>
                  <a:pt x="99393" y="176758"/>
                </a:lnTo>
                <a:lnTo>
                  <a:pt x="99159" y="176471"/>
                </a:lnTo>
                <a:lnTo>
                  <a:pt x="98272" y="176211"/>
                </a:lnTo>
                <a:lnTo>
                  <a:pt x="97595" y="175663"/>
                </a:lnTo>
                <a:lnTo>
                  <a:pt x="97125" y="175115"/>
                </a:lnTo>
                <a:lnTo>
                  <a:pt x="96004" y="174306"/>
                </a:lnTo>
                <a:lnTo>
                  <a:pt x="94883" y="172950"/>
                </a:lnTo>
                <a:lnTo>
                  <a:pt x="93528" y="171854"/>
                </a:lnTo>
                <a:lnTo>
                  <a:pt x="93085" y="171593"/>
                </a:lnTo>
                <a:lnTo>
                  <a:pt x="92407" y="169950"/>
                </a:lnTo>
                <a:lnTo>
                  <a:pt x="91938" y="169141"/>
                </a:lnTo>
                <a:lnTo>
                  <a:pt x="91260" y="168333"/>
                </a:lnTo>
                <a:lnTo>
                  <a:pt x="89931" y="167498"/>
                </a:lnTo>
                <a:lnTo>
                  <a:pt x="89696" y="167498"/>
                </a:lnTo>
                <a:lnTo>
                  <a:pt x="89018" y="167498"/>
                </a:lnTo>
                <a:lnTo>
                  <a:pt x="88341" y="167785"/>
                </a:lnTo>
                <a:lnTo>
                  <a:pt x="88106" y="167785"/>
                </a:lnTo>
                <a:lnTo>
                  <a:pt x="86751" y="167498"/>
                </a:lnTo>
                <a:lnTo>
                  <a:pt x="86542" y="167237"/>
                </a:lnTo>
                <a:lnTo>
                  <a:pt x="85630" y="165880"/>
                </a:lnTo>
                <a:lnTo>
                  <a:pt x="85630" y="165594"/>
                </a:lnTo>
                <a:lnTo>
                  <a:pt x="85421" y="164785"/>
                </a:lnTo>
                <a:lnTo>
                  <a:pt x="85187" y="164237"/>
                </a:lnTo>
                <a:lnTo>
                  <a:pt x="85187" y="163976"/>
                </a:lnTo>
                <a:lnTo>
                  <a:pt x="84509" y="163428"/>
                </a:lnTo>
                <a:lnTo>
                  <a:pt x="84274" y="163168"/>
                </a:lnTo>
                <a:lnTo>
                  <a:pt x="84066" y="162881"/>
                </a:lnTo>
                <a:lnTo>
                  <a:pt x="84066" y="162333"/>
                </a:lnTo>
                <a:lnTo>
                  <a:pt x="84066" y="162072"/>
                </a:lnTo>
                <a:lnTo>
                  <a:pt x="84066" y="161785"/>
                </a:lnTo>
                <a:lnTo>
                  <a:pt x="84274" y="161524"/>
                </a:lnTo>
                <a:lnTo>
                  <a:pt x="84509" y="161524"/>
                </a:lnTo>
                <a:lnTo>
                  <a:pt x="84509" y="161263"/>
                </a:lnTo>
                <a:lnTo>
                  <a:pt x="84509" y="160977"/>
                </a:lnTo>
                <a:lnTo>
                  <a:pt x="84274" y="160977"/>
                </a:lnTo>
                <a:lnTo>
                  <a:pt x="83596" y="160715"/>
                </a:lnTo>
                <a:lnTo>
                  <a:pt x="83388" y="160429"/>
                </a:lnTo>
                <a:lnTo>
                  <a:pt x="82919" y="160168"/>
                </a:lnTo>
                <a:lnTo>
                  <a:pt x="82710" y="159072"/>
                </a:lnTo>
                <a:lnTo>
                  <a:pt x="82475" y="158264"/>
                </a:lnTo>
                <a:lnTo>
                  <a:pt x="82241" y="157977"/>
                </a:lnTo>
                <a:lnTo>
                  <a:pt x="82241" y="157716"/>
                </a:lnTo>
                <a:lnTo>
                  <a:pt x="82475" y="156907"/>
                </a:lnTo>
                <a:lnTo>
                  <a:pt x="82475" y="156359"/>
                </a:lnTo>
                <a:lnTo>
                  <a:pt x="82241" y="156072"/>
                </a:lnTo>
                <a:lnTo>
                  <a:pt x="81563" y="155524"/>
                </a:lnTo>
                <a:lnTo>
                  <a:pt x="80911" y="155003"/>
                </a:lnTo>
                <a:lnTo>
                  <a:pt x="80442" y="154168"/>
                </a:lnTo>
                <a:lnTo>
                  <a:pt x="79765" y="153359"/>
                </a:lnTo>
                <a:lnTo>
                  <a:pt x="79556" y="153073"/>
                </a:lnTo>
                <a:lnTo>
                  <a:pt x="79556" y="152812"/>
                </a:lnTo>
                <a:lnTo>
                  <a:pt x="79556" y="152551"/>
                </a:lnTo>
                <a:lnTo>
                  <a:pt x="78878" y="152003"/>
                </a:lnTo>
                <a:lnTo>
                  <a:pt x="78409" y="151716"/>
                </a:lnTo>
                <a:lnTo>
                  <a:pt x="78200" y="151716"/>
                </a:lnTo>
                <a:lnTo>
                  <a:pt x="77966" y="151716"/>
                </a:lnTo>
                <a:lnTo>
                  <a:pt x="77523" y="151455"/>
                </a:lnTo>
                <a:lnTo>
                  <a:pt x="77054" y="150620"/>
                </a:lnTo>
                <a:lnTo>
                  <a:pt x="76845" y="150099"/>
                </a:lnTo>
                <a:lnTo>
                  <a:pt x="76845" y="149812"/>
                </a:lnTo>
                <a:lnTo>
                  <a:pt x="77054" y="149812"/>
                </a:lnTo>
                <a:lnTo>
                  <a:pt x="77288" y="149551"/>
                </a:lnTo>
                <a:lnTo>
                  <a:pt x="77523" y="149003"/>
                </a:lnTo>
                <a:lnTo>
                  <a:pt x="77523" y="148716"/>
                </a:lnTo>
                <a:lnTo>
                  <a:pt x="77288" y="148455"/>
                </a:lnTo>
                <a:lnTo>
                  <a:pt x="77288" y="148168"/>
                </a:lnTo>
                <a:lnTo>
                  <a:pt x="76845" y="147360"/>
                </a:lnTo>
                <a:lnTo>
                  <a:pt x="76610" y="147360"/>
                </a:lnTo>
                <a:lnTo>
                  <a:pt x="76167" y="147099"/>
                </a:lnTo>
                <a:lnTo>
                  <a:pt x="75933" y="147099"/>
                </a:lnTo>
                <a:lnTo>
                  <a:pt x="75490" y="146551"/>
                </a:lnTo>
                <a:lnTo>
                  <a:pt x="75255" y="146264"/>
                </a:lnTo>
                <a:lnTo>
                  <a:pt x="75046" y="146003"/>
                </a:lnTo>
                <a:lnTo>
                  <a:pt x="74577" y="145195"/>
                </a:lnTo>
                <a:lnTo>
                  <a:pt x="74369" y="144360"/>
                </a:lnTo>
                <a:lnTo>
                  <a:pt x="73691" y="143264"/>
                </a:lnTo>
                <a:lnTo>
                  <a:pt x="73456" y="143003"/>
                </a:lnTo>
                <a:lnTo>
                  <a:pt x="72544" y="142455"/>
                </a:lnTo>
                <a:lnTo>
                  <a:pt x="72101" y="142195"/>
                </a:lnTo>
                <a:lnTo>
                  <a:pt x="71866" y="141908"/>
                </a:lnTo>
                <a:lnTo>
                  <a:pt x="71423" y="141908"/>
                </a:lnTo>
                <a:lnTo>
                  <a:pt x="70980" y="141908"/>
                </a:lnTo>
                <a:lnTo>
                  <a:pt x="70537" y="141647"/>
                </a:lnTo>
                <a:lnTo>
                  <a:pt x="69390" y="140812"/>
                </a:lnTo>
                <a:lnTo>
                  <a:pt x="69181" y="140551"/>
                </a:lnTo>
                <a:lnTo>
                  <a:pt x="68712" y="139195"/>
                </a:lnTo>
                <a:lnTo>
                  <a:pt x="68503" y="138360"/>
                </a:lnTo>
                <a:lnTo>
                  <a:pt x="68269" y="137812"/>
                </a:lnTo>
                <a:lnTo>
                  <a:pt x="67591" y="137004"/>
                </a:lnTo>
                <a:lnTo>
                  <a:pt x="67591" y="136717"/>
                </a:lnTo>
                <a:lnTo>
                  <a:pt x="67591" y="136456"/>
                </a:lnTo>
                <a:lnTo>
                  <a:pt x="67591" y="134813"/>
                </a:lnTo>
                <a:lnTo>
                  <a:pt x="67357" y="134552"/>
                </a:lnTo>
                <a:lnTo>
                  <a:pt x="66470" y="132647"/>
                </a:lnTo>
                <a:lnTo>
                  <a:pt x="66470" y="132360"/>
                </a:lnTo>
                <a:lnTo>
                  <a:pt x="66470" y="132100"/>
                </a:lnTo>
                <a:lnTo>
                  <a:pt x="66705" y="131552"/>
                </a:lnTo>
                <a:lnTo>
                  <a:pt x="66705" y="131265"/>
                </a:lnTo>
                <a:lnTo>
                  <a:pt x="66236" y="130717"/>
                </a:lnTo>
                <a:lnTo>
                  <a:pt x="66236" y="130456"/>
                </a:lnTo>
                <a:lnTo>
                  <a:pt x="66470" y="129908"/>
                </a:lnTo>
                <a:lnTo>
                  <a:pt x="66236" y="128265"/>
                </a:lnTo>
                <a:lnTo>
                  <a:pt x="66027" y="128004"/>
                </a:lnTo>
                <a:lnTo>
                  <a:pt x="66236" y="127169"/>
                </a:lnTo>
                <a:lnTo>
                  <a:pt x="66027" y="126622"/>
                </a:lnTo>
                <a:lnTo>
                  <a:pt x="65793" y="125526"/>
                </a:lnTo>
                <a:lnTo>
                  <a:pt x="66027" y="125265"/>
                </a:lnTo>
                <a:lnTo>
                  <a:pt x="65558" y="124717"/>
                </a:lnTo>
                <a:lnTo>
                  <a:pt x="65115" y="123909"/>
                </a:lnTo>
                <a:lnTo>
                  <a:pt x="64202" y="123361"/>
                </a:lnTo>
                <a:lnTo>
                  <a:pt x="64202" y="123074"/>
                </a:lnTo>
                <a:lnTo>
                  <a:pt x="63994" y="123361"/>
                </a:lnTo>
                <a:lnTo>
                  <a:pt x="63316" y="122813"/>
                </a:lnTo>
                <a:lnTo>
                  <a:pt x="63082" y="122265"/>
                </a:lnTo>
                <a:lnTo>
                  <a:pt x="62169" y="121170"/>
                </a:lnTo>
                <a:lnTo>
                  <a:pt x="62169" y="120361"/>
                </a:lnTo>
                <a:lnTo>
                  <a:pt x="61518" y="119526"/>
                </a:lnTo>
                <a:lnTo>
                  <a:pt x="61048" y="117622"/>
                </a:lnTo>
                <a:lnTo>
                  <a:pt x="61048" y="117335"/>
                </a:lnTo>
                <a:lnTo>
                  <a:pt x="61048" y="116787"/>
                </a:lnTo>
                <a:lnTo>
                  <a:pt x="60840" y="115691"/>
                </a:lnTo>
                <a:lnTo>
                  <a:pt x="60605" y="115431"/>
                </a:lnTo>
                <a:lnTo>
                  <a:pt x="60371" y="115431"/>
                </a:lnTo>
                <a:lnTo>
                  <a:pt x="59015" y="114335"/>
                </a:lnTo>
                <a:lnTo>
                  <a:pt x="58337" y="113787"/>
                </a:lnTo>
                <a:lnTo>
                  <a:pt x="57659" y="112979"/>
                </a:lnTo>
                <a:lnTo>
                  <a:pt x="56539" y="112431"/>
                </a:lnTo>
                <a:lnTo>
                  <a:pt x="56330" y="112144"/>
                </a:lnTo>
                <a:lnTo>
                  <a:pt x="56330" y="111883"/>
                </a:lnTo>
                <a:lnTo>
                  <a:pt x="56330" y="111048"/>
                </a:lnTo>
                <a:lnTo>
                  <a:pt x="56096" y="109953"/>
                </a:lnTo>
                <a:lnTo>
                  <a:pt x="55653" y="108857"/>
                </a:lnTo>
                <a:lnTo>
                  <a:pt x="55653" y="108596"/>
                </a:lnTo>
                <a:lnTo>
                  <a:pt x="55653" y="108049"/>
                </a:lnTo>
                <a:lnTo>
                  <a:pt x="55653" y="107788"/>
                </a:lnTo>
                <a:lnTo>
                  <a:pt x="55183" y="106405"/>
                </a:lnTo>
                <a:lnTo>
                  <a:pt x="54975" y="106144"/>
                </a:lnTo>
                <a:lnTo>
                  <a:pt x="54975" y="105049"/>
                </a:lnTo>
                <a:lnTo>
                  <a:pt x="54975" y="104501"/>
                </a:lnTo>
                <a:lnTo>
                  <a:pt x="54505" y="104214"/>
                </a:lnTo>
                <a:lnTo>
                  <a:pt x="54297" y="103405"/>
                </a:lnTo>
                <a:lnTo>
                  <a:pt x="54063" y="102309"/>
                </a:lnTo>
                <a:lnTo>
                  <a:pt x="54063" y="102023"/>
                </a:lnTo>
                <a:lnTo>
                  <a:pt x="53619" y="101214"/>
                </a:lnTo>
                <a:lnTo>
                  <a:pt x="53619" y="100927"/>
                </a:lnTo>
                <a:lnTo>
                  <a:pt x="53828" y="100379"/>
                </a:lnTo>
                <a:lnTo>
                  <a:pt x="53385" y="100118"/>
                </a:lnTo>
                <a:lnTo>
                  <a:pt x="53150" y="99831"/>
                </a:lnTo>
                <a:lnTo>
                  <a:pt x="52264" y="99571"/>
                </a:lnTo>
                <a:lnTo>
                  <a:pt x="52264" y="99284"/>
                </a:lnTo>
                <a:lnTo>
                  <a:pt x="51351" y="98475"/>
                </a:lnTo>
                <a:lnTo>
                  <a:pt x="51351" y="98188"/>
                </a:lnTo>
                <a:lnTo>
                  <a:pt x="50674" y="97092"/>
                </a:lnTo>
                <a:lnTo>
                  <a:pt x="49996" y="97092"/>
                </a:lnTo>
                <a:lnTo>
                  <a:pt x="49110" y="96284"/>
                </a:lnTo>
                <a:lnTo>
                  <a:pt x="47963" y="96545"/>
                </a:lnTo>
                <a:lnTo>
                  <a:pt x="47076" y="96832"/>
                </a:lnTo>
                <a:lnTo>
                  <a:pt x="46633" y="96832"/>
                </a:lnTo>
                <a:lnTo>
                  <a:pt x="45955" y="96284"/>
                </a:lnTo>
                <a:lnTo>
                  <a:pt x="44809" y="96284"/>
                </a:lnTo>
                <a:lnTo>
                  <a:pt x="44600" y="96545"/>
                </a:lnTo>
                <a:lnTo>
                  <a:pt x="44131" y="96832"/>
                </a:lnTo>
                <a:lnTo>
                  <a:pt x="44131" y="97092"/>
                </a:lnTo>
                <a:lnTo>
                  <a:pt x="43245" y="97380"/>
                </a:lnTo>
                <a:lnTo>
                  <a:pt x="43010" y="97092"/>
                </a:lnTo>
                <a:lnTo>
                  <a:pt x="42567" y="96545"/>
                </a:lnTo>
                <a:lnTo>
                  <a:pt x="42332" y="96545"/>
                </a:lnTo>
                <a:lnTo>
                  <a:pt x="42124" y="96832"/>
                </a:lnTo>
                <a:lnTo>
                  <a:pt x="41211" y="97380"/>
                </a:lnTo>
                <a:lnTo>
                  <a:pt x="40977" y="96832"/>
                </a:lnTo>
                <a:lnTo>
                  <a:pt x="40768" y="96832"/>
                </a:lnTo>
                <a:lnTo>
                  <a:pt x="39412" y="97380"/>
                </a:lnTo>
                <a:lnTo>
                  <a:pt x="39178" y="97380"/>
                </a:lnTo>
                <a:lnTo>
                  <a:pt x="38943" y="97640"/>
                </a:lnTo>
                <a:lnTo>
                  <a:pt x="38943" y="98188"/>
                </a:lnTo>
                <a:lnTo>
                  <a:pt x="38500" y="98188"/>
                </a:lnTo>
                <a:lnTo>
                  <a:pt x="38057" y="98188"/>
                </a:lnTo>
                <a:lnTo>
                  <a:pt x="35346" y="96545"/>
                </a:lnTo>
                <a:lnTo>
                  <a:pt x="34903" y="96832"/>
                </a:lnTo>
                <a:lnTo>
                  <a:pt x="34668" y="96832"/>
                </a:lnTo>
                <a:lnTo>
                  <a:pt x="33756" y="95997"/>
                </a:lnTo>
                <a:lnTo>
                  <a:pt x="33313" y="95449"/>
                </a:lnTo>
                <a:lnTo>
                  <a:pt x="32870" y="95449"/>
                </a:lnTo>
                <a:lnTo>
                  <a:pt x="32635" y="95188"/>
                </a:lnTo>
                <a:lnTo>
                  <a:pt x="32635" y="94901"/>
                </a:lnTo>
                <a:lnTo>
                  <a:pt x="32635" y="94354"/>
                </a:lnTo>
                <a:lnTo>
                  <a:pt x="32635" y="94093"/>
                </a:lnTo>
                <a:lnTo>
                  <a:pt x="32192" y="94093"/>
                </a:lnTo>
                <a:lnTo>
                  <a:pt x="31280" y="94354"/>
                </a:lnTo>
                <a:lnTo>
                  <a:pt x="30837" y="94354"/>
                </a:lnTo>
                <a:lnTo>
                  <a:pt x="30393" y="93806"/>
                </a:lnTo>
                <a:lnTo>
                  <a:pt x="30159" y="93258"/>
                </a:lnTo>
                <a:lnTo>
                  <a:pt x="29924" y="92710"/>
                </a:lnTo>
                <a:lnTo>
                  <a:pt x="29716" y="92710"/>
                </a:lnTo>
                <a:lnTo>
                  <a:pt x="29038" y="92449"/>
                </a:lnTo>
                <a:lnTo>
                  <a:pt x="29038" y="92162"/>
                </a:lnTo>
                <a:lnTo>
                  <a:pt x="29924" y="91614"/>
                </a:lnTo>
                <a:lnTo>
                  <a:pt x="29924" y="91354"/>
                </a:lnTo>
                <a:lnTo>
                  <a:pt x="29924" y="91067"/>
                </a:lnTo>
                <a:lnTo>
                  <a:pt x="29247" y="90519"/>
                </a:lnTo>
                <a:lnTo>
                  <a:pt x="29038" y="90258"/>
                </a:lnTo>
                <a:lnTo>
                  <a:pt x="28360" y="90258"/>
                </a:lnTo>
                <a:lnTo>
                  <a:pt x="27891" y="90258"/>
                </a:lnTo>
                <a:lnTo>
                  <a:pt x="27448" y="90258"/>
                </a:lnTo>
                <a:lnTo>
                  <a:pt x="27239" y="90258"/>
                </a:lnTo>
                <a:lnTo>
                  <a:pt x="27239" y="89710"/>
                </a:lnTo>
                <a:lnTo>
                  <a:pt x="27005" y="89163"/>
                </a:lnTo>
                <a:lnTo>
                  <a:pt x="26562" y="88328"/>
                </a:lnTo>
                <a:lnTo>
                  <a:pt x="25649" y="87519"/>
                </a:lnTo>
                <a:lnTo>
                  <a:pt x="25206" y="87519"/>
                </a:lnTo>
                <a:lnTo>
                  <a:pt x="24971" y="87232"/>
                </a:lnTo>
                <a:lnTo>
                  <a:pt x="25206" y="86971"/>
                </a:lnTo>
                <a:lnTo>
                  <a:pt x="25206" y="86684"/>
                </a:lnTo>
                <a:lnTo>
                  <a:pt x="24737" y="86423"/>
                </a:lnTo>
                <a:lnTo>
                  <a:pt x="24294" y="86423"/>
                </a:lnTo>
                <a:lnTo>
                  <a:pt x="24059" y="86684"/>
                </a:lnTo>
                <a:lnTo>
                  <a:pt x="23173" y="86423"/>
                </a:lnTo>
                <a:lnTo>
                  <a:pt x="23173" y="85876"/>
                </a:lnTo>
                <a:lnTo>
                  <a:pt x="23381" y="85589"/>
                </a:lnTo>
                <a:lnTo>
                  <a:pt x="22730" y="84780"/>
                </a:lnTo>
                <a:lnTo>
                  <a:pt x="22052" y="84493"/>
                </a:lnTo>
                <a:lnTo>
                  <a:pt x="21817" y="84232"/>
                </a:lnTo>
                <a:lnTo>
                  <a:pt x="21374" y="84232"/>
                </a:lnTo>
                <a:lnTo>
                  <a:pt x="21140" y="84232"/>
                </a:lnTo>
                <a:lnTo>
                  <a:pt x="21140" y="83945"/>
                </a:lnTo>
                <a:lnTo>
                  <a:pt x="21140" y="83685"/>
                </a:lnTo>
                <a:lnTo>
                  <a:pt x="21374" y="83397"/>
                </a:lnTo>
                <a:lnTo>
                  <a:pt x="21583" y="83137"/>
                </a:lnTo>
                <a:lnTo>
                  <a:pt x="21817" y="83137"/>
                </a:lnTo>
                <a:lnTo>
                  <a:pt x="21817" y="82850"/>
                </a:lnTo>
                <a:lnTo>
                  <a:pt x="21583" y="82850"/>
                </a:lnTo>
                <a:lnTo>
                  <a:pt x="21374" y="82850"/>
                </a:lnTo>
                <a:lnTo>
                  <a:pt x="20227" y="82589"/>
                </a:lnTo>
                <a:lnTo>
                  <a:pt x="20019" y="82302"/>
                </a:lnTo>
                <a:lnTo>
                  <a:pt x="20019" y="82041"/>
                </a:lnTo>
                <a:lnTo>
                  <a:pt x="20019" y="81493"/>
                </a:lnTo>
                <a:lnTo>
                  <a:pt x="20227" y="81493"/>
                </a:lnTo>
                <a:lnTo>
                  <a:pt x="20696" y="81493"/>
                </a:lnTo>
                <a:lnTo>
                  <a:pt x="21140" y="81493"/>
                </a:lnTo>
                <a:lnTo>
                  <a:pt x="21374" y="81206"/>
                </a:lnTo>
                <a:lnTo>
                  <a:pt x="21140" y="80945"/>
                </a:lnTo>
                <a:lnTo>
                  <a:pt x="20696" y="80659"/>
                </a:lnTo>
                <a:lnTo>
                  <a:pt x="20227" y="80398"/>
                </a:lnTo>
                <a:lnTo>
                  <a:pt x="19549" y="80398"/>
                </a:lnTo>
                <a:lnTo>
                  <a:pt x="19106" y="80398"/>
                </a:lnTo>
                <a:lnTo>
                  <a:pt x="17985" y="80659"/>
                </a:lnTo>
                <a:lnTo>
                  <a:pt x="17542" y="80945"/>
                </a:lnTo>
                <a:lnTo>
                  <a:pt x="17073" y="80945"/>
                </a:lnTo>
                <a:lnTo>
                  <a:pt x="17073" y="80659"/>
                </a:lnTo>
                <a:lnTo>
                  <a:pt x="16865" y="80111"/>
                </a:lnTo>
                <a:lnTo>
                  <a:pt x="15509" y="79850"/>
                </a:lnTo>
                <a:lnTo>
                  <a:pt x="14362" y="80111"/>
                </a:lnTo>
                <a:lnTo>
                  <a:pt x="13919" y="79850"/>
                </a:lnTo>
                <a:lnTo>
                  <a:pt x="13241" y="79850"/>
                </a:lnTo>
                <a:lnTo>
                  <a:pt x="12563" y="79302"/>
                </a:lnTo>
                <a:lnTo>
                  <a:pt x="12355" y="79302"/>
                </a:lnTo>
                <a:lnTo>
                  <a:pt x="12120" y="79015"/>
                </a:lnTo>
                <a:lnTo>
                  <a:pt x="12120" y="78467"/>
                </a:lnTo>
                <a:lnTo>
                  <a:pt x="12355" y="78467"/>
                </a:lnTo>
                <a:lnTo>
                  <a:pt x="12355" y="78206"/>
                </a:lnTo>
                <a:lnTo>
                  <a:pt x="12120" y="77919"/>
                </a:lnTo>
                <a:lnTo>
                  <a:pt x="11886" y="77919"/>
                </a:lnTo>
                <a:lnTo>
                  <a:pt x="11442" y="77111"/>
                </a:lnTo>
                <a:lnTo>
                  <a:pt x="10765" y="76276"/>
                </a:lnTo>
                <a:lnTo>
                  <a:pt x="10087" y="76015"/>
                </a:lnTo>
                <a:lnTo>
                  <a:pt x="8966" y="75728"/>
                </a:lnTo>
                <a:lnTo>
                  <a:pt x="8054" y="75181"/>
                </a:lnTo>
                <a:lnTo>
                  <a:pt x="7376" y="74633"/>
                </a:lnTo>
                <a:lnTo>
                  <a:pt x="6698" y="74085"/>
                </a:lnTo>
                <a:lnTo>
                  <a:pt x="5812" y="72989"/>
                </a:lnTo>
                <a:lnTo>
                  <a:pt x="5812" y="72441"/>
                </a:lnTo>
                <a:lnTo>
                  <a:pt x="5343" y="72155"/>
                </a:lnTo>
                <a:lnTo>
                  <a:pt x="4900" y="72155"/>
                </a:lnTo>
                <a:lnTo>
                  <a:pt x="4457" y="72155"/>
                </a:lnTo>
                <a:lnTo>
                  <a:pt x="4222" y="72155"/>
                </a:lnTo>
                <a:lnTo>
                  <a:pt x="3987" y="71607"/>
                </a:lnTo>
                <a:lnTo>
                  <a:pt x="3779" y="71346"/>
                </a:lnTo>
                <a:lnTo>
                  <a:pt x="3544" y="71059"/>
                </a:lnTo>
                <a:lnTo>
                  <a:pt x="3101" y="70798"/>
                </a:lnTo>
                <a:lnTo>
                  <a:pt x="2658" y="70511"/>
                </a:lnTo>
                <a:lnTo>
                  <a:pt x="1980" y="70798"/>
                </a:lnTo>
                <a:lnTo>
                  <a:pt x="1511" y="70798"/>
                </a:lnTo>
                <a:lnTo>
                  <a:pt x="1302" y="70511"/>
                </a:lnTo>
                <a:lnTo>
                  <a:pt x="1746" y="69963"/>
                </a:lnTo>
                <a:lnTo>
                  <a:pt x="1746" y="69702"/>
                </a:lnTo>
                <a:lnTo>
                  <a:pt x="1511" y="69415"/>
                </a:lnTo>
                <a:lnTo>
                  <a:pt x="1068" y="68868"/>
                </a:lnTo>
                <a:lnTo>
                  <a:pt x="155" y="68607"/>
                </a:lnTo>
                <a:lnTo>
                  <a:pt x="155" y="68320"/>
                </a:lnTo>
                <a:lnTo>
                  <a:pt x="155" y="68320"/>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50" name="SD">
            <a:extLst>
              <a:ext uri="{FF2B5EF4-FFF2-40B4-BE49-F238E27FC236}">
                <a16:creationId xmlns:a16="http://schemas.microsoft.com/office/drawing/2014/main" id="{C81F15E8-E0CA-0A40-A0DB-668CA17D716E}"/>
              </a:ext>
            </a:extLst>
          </p:cNvPr>
          <p:cNvSpPr/>
          <p:nvPr/>
        </p:nvSpPr>
        <p:spPr>
          <a:xfrm>
            <a:off x="4683273" y="3010507"/>
            <a:ext cx="755827" cy="480098"/>
          </a:xfrm>
          <a:custGeom>
            <a:avLst/>
            <a:gdLst>
              <a:gd name="connsiteX0" fmla="*/ 156 w 826485"/>
              <a:gd name="connsiteY0" fmla="*/ 146713 h 524980"/>
              <a:gd name="connsiteX1" fmla="*/ 938 w 826485"/>
              <a:gd name="connsiteY1" fmla="*/ 146687 h 524980"/>
              <a:gd name="connsiteX2" fmla="*/ 2137 w 826485"/>
              <a:gd name="connsiteY2" fmla="*/ 146635 h 524980"/>
              <a:gd name="connsiteX3" fmla="*/ 2111 w 826485"/>
              <a:gd name="connsiteY3" fmla="*/ 144626 h 524980"/>
              <a:gd name="connsiteX4" fmla="*/ 2085 w 826485"/>
              <a:gd name="connsiteY4" fmla="*/ 132418 h 524980"/>
              <a:gd name="connsiteX5" fmla="*/ 2111 w 826485"/>
              <a:gd name="connsiteY5" fmla="*/ 132340 h 524980"/>
              <a:gd name="connsiteX6" fmla="*/ 2137 w 826485"/>
              <a:gd name="connsiteY6" fmla="*/ 127279 h 524980"/>
              <a:gd name="connsiteX7" fmla="*/ 2111 w 826485"/>
              <a:gd name="connsiteY7" fmla="*/ 127149 h 524980"/>
              <a:gd name="connsiteX8" fmla="*/ 2085 w 826485"/>
              <a:gd name="connsiteY8" fmla="*/ 113610 h 524980"/>
              <a:gd name="connsiteX9" fmla="*/ 2059 w 826485"/>
              <a:gd name="connsiteY9" fmla="*/ 94646 h 524980"/>
              <a:gd name="connsiteX10" fmla="*/ 2059 w 826485"/>
              <a:gd name="connsiteY10" fmla="*/ 93185 h 524980"/>
              <a:gd name="connsiteX11" fmla="*/ 2085 w 826485"/>
              <a:gd name="connsiteY11" fmla="*/ 88724 h 524980"/>
              <a:gd name="connsiteX12" fmla="*/ 2059 w 826485"/>
              <a:gd name="connsiteY12" fmla="*/ 85751 h 524980"/>
              <a:gd name="connsiteX13" fmla="*/ 2006 w 826485"/>
              <a:gd name="connsiteY13" fmla="*/ 75055 h 524980"/>
              <a:gd name="connsiteX14" fmla="*/ 1954 w 826485"/>
              <a:gd name="connsiteY14" fmla="*/ 72290 h 524980"/>
              <a:gd name="connsiteX15" fmla="*/ 1902 w 826485"/>
              <a:gd name="connsiteY15" fmla="*/ 70699 h 524980"/>
              <a:gd name="connsiteX16" fmla="*/ 1954 w 826485"/>
              <a:gd name="connsiteY16" fmla="*/ 69264 h 524980"/>
              <a:gd name="connsiteX17" fmla="*/ 1980 w 826485"/>
              <a:gd name="connsiteY17" fmla="*/ 68743 h 524980"/>
              <a:gd name="connsiteX18" fmla="*/ 1902 w 826485"/>
              <a:gd name="connsiteY18" fmla="*/ 63213 h 524980"/>
              <a:gd name="connsiteX19" fmla="*/ 1902 w 826485"/>
              <a:gd name="connsiteY19" fmla="*/ 63194 h 524980"/>
              <a:gd name="connsiteX20" fmla="*/ 1902 w 826485"/>
              <a:gd name="connsiteY20" fmla="*/ 61788 h 524980"/>
              <a:gd name="connsiteX21" fmla="*/ 1928 w 826485"/>
              <a:gd name="connsiteY21" fmla="*/ 61420 h 524980"/>
              <a:gd name="connsiteX22" fmla="*/ 1876 w 826485"/>
              <a:gd name="connsiteY22" fmla="*/ 60301 h 524980"/>
              <a:gd name="connsiteX23" fmla="*/ 1824 w 826485"/>
              <a:gd name="connsiteY23" fmla="*/ 30480 h 524980"/>
              <a:gd name="connsiteX24" fmla="*/ 1694 w 826485"/>
              <a:gd name="connsiteY24" fmla="*/ 12048 h 524980"/>
              <a:gd name="connsiteX25" fmla="*/ 1667 w 826485"/>
              <a:gd name="connsiteY25" fmla="*/ 11490 h 524980"/>
              <a:gd name="connsiteX26" fmla="*/ 1667 w 826485"/>
              <a:gd name="connsiteY26" fmla="*/ 9930 h 524980"/>
              <a:gd name="connsiteX27" fmla="*/ 1511 w 826485"/>
              <a:gd name="connsiteY27" fmla="*/ 51 h 524980"/>
              <a:gd name="connsiteX28" fmla="*/ 34330 w 826485"/>
              <a:gd name="connsiteY28" fmla="*/ 59 h 524980"/>
              <a:gd name="connsiteX29" fmla="*/ 42384 w 826485"/>
              <a:gd name="connsiteY29" fmla="*/ 62 h 524980"/>
              <a:gd name="connsiteX30" fmla="*/ 43219 w 826485"/>
              <a:gd name="connsiteY30" fmla="*/ 62 h 524980"/>
              <a:gd name="connsiteX31" fmla="*/ 43219 w 826485"/>
              <a:gd name="connsiteY31" fmla="*/ 62 h 524980"/>
              <a:gd name="connsiteX32" fmla="*/ 47833 w 826485"/>
              <a:gd name="connsiteY32" fmla="*/ 59 h 524980"/>
              <a:gd name="connsiteX33" fmla="*/ 52290 w 826485"/>
              <a:gd name="connsiteY33" fmla="*/ 54 h 524980"/>
              <a:gd name="connsiteX34" fmla="*/ 54297 w 826485"/>
              <a:gd name="connsiteY34" fmla="*/ 77 h 524980"/>
              <a:gd name="connsiteX35" fmla="*/ 61309 w 826485"/>
              <a:gd name="connsiteY35" fmla="*/ 64 h 524980"/>
              <a:gd name="connsiteX36" fmla="*/ 67722 w 826485"/>
              <a:gd name="connsiteY36" fmla="*/ 54 h 524980"/>
              <a:gd name="connsiteX37" fmla="*/ 67982 w 826485"/>
              <a:gd name="connsiteY37" fmla="*/ 51 h 524980"/>
              <a:gd name="connsiteX38" fmla="*/ 69546 w 826485"/>
              <a:gd name="connsiteY38" fmla="*/ 69 h 524980"/>
              <a:gd name="connsiteX39" fmla="*/ 70276 w 826485"/>
              <a:gd name="connsiteY39" fmla="*/ 56 h 524980"/>
              <a:gd name="connsiteX40" fmla="*/ 74160 w 826485"/>
              <a:gd name="connsiteY40" fmla="*/ 129 h 524980"/>
              <a:gd name="connsiteX41" fmla="*/ 74838 w 826485"/>
              <a:gd name="connsiteY41" fmla="*/ 75 h 524980"/>
              <a:gd name="connsiteX42" fmla="*/ 74864 w 826485"/>
              <a:gd name="connsiteY42" fmla="*/ 75 h 524980"/>
              <a:gd name="connsiteX43" fmla="*/ 84066 w 826485"/>
              <a:gd name="connsiteY43" fmla="*/ 75 h 524980"/>
              <a:gd name="connsiteX44" fmla="*/ 84066 w 826485"/>
              <a:gd name="connsiteY44" fmla="*/ 75 h 524980"/>
              <a:gd name="connsiteX45" fmla="*/ 87481 w 826485"/>
              <a:gd name="connsiteY45" fmla="*/ 72 h 524980"/>
              <a:gd name="connsiteX46" fmla="*/ 88289 w 826485"/>
              <a:gd name="connsiteY46" fmla="*/ 69 h 524980"/>
              <a:gd name="connsiteX47" fmla="*/ 91182 w 826485"/>
              <a:gd name="connsiteY47" fmla="*/ 67 h 524980"/>
              <a:gd name="connsiteX48" fmla="*/ 92042 w 826485"/>
              <a:gd name="connsiteY48" fmla="*/ 64 h 524980"/>
              <a:gd name="connsiteX49" fmla="*/ 97386 w 826485"/>
              <a:gd name="connsiteY49" fmla="*/ 51 h 524980"/>
              <a:gd name="connsiteX50" fmla="*/ 99602 w 826485"/>
              <a:gd name="connsiteY50" fmla="*/ 59 h 524980"/>
              <a:gd name="connsiteX51" fmla="*/ 101296 w 826485"/>
              <a:gd name="connsiteY51" fmla="*/ 59 h 524980"/>
              <a:gd name="connsiteX52" fmla="*/ 104268 w 826485"/>
              <a:gd name="connsiteY52" fmla="*/ 59 h 524980"/>
              <a:gd name="connsiteX53" fmla="*/ 106379 w 826485"/>
              <a:gd name="connsiteY53" fmla="*/ 54 h 524980"/>
              <a:gd name="connsiteX54" fmla="*/ 109690 w 826485"/>
              <a:gd name="connsiteY54" fmla="*/ 46 h 524980"/>
              <a:gd name="connsiteX55" fmla="*/ 112062 w 826485"/>
              <a:gd name="connsiteY55" fmla="*/ 51 h 524980"/>
              <a:gd name="connsiteX56" fmla="*/ 115346 w 826485"/>
              <a:gd name="connsiteY56" fmla="*/ 72 h 524980"/>
              <a:gd name="connsiteX57" fmla="*/ 115372 w 826485"/>
              <a:gd name="connsiteY57" fmla="*/ 72 h 524980"/>
              <a:gd name="connsiteX58" fmla="*/ 115972 w 826485"/>
              <a:gd name="connsiteY58" fmla="*/ 67 h 524980"/>
              <a:gd name="connsiteX59" fmla="*/ 119882 w 826485"/>
              <a:gd name="connsiteY59" fmla="*/ 80 h 524980"/>
              <a:gd name="connsiteX60" fmla="*/ 121159 w 826485"/>
              <a:gd name="connsiteY60" fmla="*/ 85 h 524980"/>
              <a:gd name="connsiteX61" fmla="*/ 123505 w 826485"/>
              <a:gd name="connsiteY61" fmla="*/ 93 h 524980"/>
              <a:gd name="connsiteX62" fmla="*/ 127859 w 826485"/>
              <a:gd name="connsiteY62" fmla="*/ 88 h 524980"/>
              <a:gd name="connsiteX63" fmla="*/ 128901 w 826485"/>
              <a:gd name="connsiteY63" fmla="*/ 88 h 524980"/>
              <a:gd name="connsiteX64" fmla="*/ 134636 w 826485"/>
              <a:gd name="connsiteY64" fmla="*/ 88 h 524980"/>
              <a:gd name="connsiteX65" fmla="*/ 142378 w 826485"/>
              <a:gd name="connsiteY65" fmla="*/ 88 h 524980"/>
              <a:gd name="connsiteX66" fmla="*/ 146888 w 826485"/>
              <a:gd name="connsiteY66" fmla="*/ 88 h 524980"/>
              <a:gd name="connsiteX67" fmla="*/ 148087 w 826485"/>
              <a:gd name="connsiteY67" fmla="*/ 77 h 524980"/>
              <a:gd name="connsiteX68" fmla="*/ 150224 w 826485"/>
              <a:gd name="connsiteY68" fmla="*/ 56 h 524980"/>
              <a:gd name="connsiteX69" fmla="*/ 150407 w 826485"/>
              <a:gd name="connsiteY69" fmla="*/ 62 h 524980"/>
              <a:gd name="connsiteX70" fmla="*/ 151032 w 826485"/>
              <a:gd name="connsiteY70" fmla="*/ 51 h 524980"/>
              <a:gd name="connsiteX71" fmla="*/ 152570 w 826485"/>
              <a:gd name="connsiteY71" fmla="*/ 30 h 524980"/>
              <a:gd name="connsiteX72" fmla="*/ 152649 w 826485"/>
              <a:gd name="connsiteY72" fmla="*/ 28 h 524980"/>
              <a:gd name="connsiteX73" fmla="*/ 153639 w 826485"/>
              <a:gd name="connsiteY73" fmla="*/ 36 h 524980"/>
              <a:gd name="connsiteX74" fmla="*/ 155881 w 826485"/>
              <a:gd name="connsiteY74" fmla="*/ 46 h 524980"/>
              <a:gd name="connsiteX75" fmla="*/ 161589 w 826485"/>
              <a:gd name="connsiteY75" fmla="*/ 72 h 524980"/>
              <a:gd name="connsiteX76" fmla="*/ 162737 w 826485"/>
              <a:gd name="connsiteY76" fmla="*/ 80 h 524980"/>
              <a:gd name="connsiteX77" fmla="*/ 163571 w 826485"/>
              <a:gd name="connsiteY77" fmla="*/ 95 h 524980"/>
              <a:gd name="connsiteX78" fmla="*/ 169383 w 826485"/>
              <a:gd name="connsiteY78" fmla="*/ 77 h 524980"/>
              <a:gd name="connsiteX79" fmla="*/ 171703 w 826485"/>
              <a:gd name="connsiteY79" fmla="*/ 69 h 524980"/>
              <a:gd name="connsiteX80" fmla="*/ 172616 w 826485"/>
              <a:gd name="connsiteY80" fmla="*/ 75 h 524980"/>
              <a:gd name="connsiteX81" fmla="*/ 173476 w 826485"/>
              <a:gd name="connsiteY81" fmla="*/ 85 h 524980"/>
              <a:gd name="connsiteX82" fmla="*/ 174910 w 826485"/>
              <a:gd name="connsiteY82" fmla="*/ 85 h 524980"/>
              <a:gd name="connsiteX83" fmla="*/ 174988 w 826485"/>
              <a:gd name="connsiteY83" fmla="*/ 85 h 524980"/>
              <a:gd name="connsiteX84" fmla="*/ 177204 w 826485"/>
              <a:gd name="connsiteY84" fmla="*/ 93 h 524980"/>
              <a:gd name="connsiteX85" fmla="*/ 177204 w 826485"/>
              <a:gd name="connsiteY85" fmla="*/ 101 h 524980"/>
              <a:gd name="connsiteX86" fmla="*/ 177751 w 826485"/>
              <a:gd name="connsiteY86" fmla="*/ 88 h 524980"/>
              <a:gd name="connsiteX87" fmla="*/ 178820 w 826485"/>
              <a:gd name="connsiteY87" fmla="*/ 88 h 524980"/>
              <a:gd name="connsiteX88" fmla="*/ 179289 w 826485"/>
              <a:gd name="connsiteY88" fmla="*/ 98 h 524980"/>
              <a:gd name="connsiteX89" fmla="*/ 180097 w 826485"/>
              <a:gd name="connsiteY89" fmla="*/ 119 h 524980"/>
              <a:gd name="connsiteX90" fmla="*/ 180332 w 826485"/>
              <a:gd name="connsiteY90" fmla="*/ 111 h 524980"/>
              <a:gd name="connsiteX91" fmla="*/ 180723 w 826485"/>
              <a:gd name="connsiteY91" fmla="*/ 103 h 524980"/>
              <a:gd name="connsiteX92" fmla="*/ 180749 w 826485"/>
              <a:gd name="connsiteY92" fmla="*/ 106 h 524980"/>
              <a:gd name="connsiteX93" fmla="*/ 182860 w 826485"/>
              <a:gd name="connsiteY93" fmla="*/ 111 h 524980"/>
              <a:gd name="connsiteX94" fmla="*/ 184894 w 826485"/>
              <a:gd name="connsiteY94" fmla="*/ 114 h 524980"/>
              <a:gd name="connsiteX95" fmla="*/ 184998 w 826485"/>
              <a:gd name="connsiteY95" fmla="*/ 101 h 524980"/>
              <a:gd name="connsiteX96" fmla="*/ 187735 w 826485"/>
              <a:gd name="connsiteY96" fmla="*/ 129 h 524980"/>
              <a:gd name="connsiteX97" fmla="*/ 188543 w 826485"/>
              <a:gd name="connsiteY97" fmla="*/ 129 h 524980"/>
              <a:gd name="connsiteX98" fmla="*/ 196467 w 826485"/>
              <a:gd name="connsiteY98" fmla="*/ 140 h 524980"/>
              <a:gd name="connsiteX99" fmla="*/ 199700 w 826485"/>
              <a:gd name="connsiteY99" fmla="*/ 145 h 524980"/>
              <a:gd name="connsiteX100" fmla="*/ 201942 w 826485"/>
              <a:gd name="connsiteY100" fmla="*/ 150 h 524980"/>
              <a:gd name="connsiteX101" fmla="*/ 204131 w 826485"/>
              <a:gd name="connsiteY101" fmla="*/ 158 h 524980"/>
              <a:gd name="connsiteX102" fmla="*/ 204157 w 826485"/>
              <a:gd name="connsiteY102" fmla="*/ 158 h 524980"/>
              <a:gd name="connsiteX103" fmla="*/ 204157 w 826485"/>
              <a:gd name="connsiteY103" fmla="*/ 158 h 524980"/>
              <a:gd name="connsiteX104" fmla="*/ 204757 w 826485"/>
              <a:gd name="connsiteY104" fmla="*/ 158 h 524980"/>
              <a:gd name="connsiteX105" fmla="*/ 206034 w 826485"/>
              <a:gd name="connsiteY105" fmla="*/ 155 h 524980"/>
              <a:gd name="connsiteX106" fmla="*/ 206191 w 826485"/>
              <a:gd name="connsiteY106" fmla="*/ 155 h 524980"/>
              <a:gd name="connsiteX107" fmla="*/ 206373 w 826485"/>
              <a:gd name="connsiteY107" fmla="*/ 150 h 524980"/>
              <a:gd name="connsiteX108" fmla="*/ 207546 w 826485"/>
              <a:gd name="connsiteY108" fmla="*/ 153 h 524980"/>
              <a:gd name="connsiteX109" fmla="*/ 207572 w 826485"/>
              <a:gd name="connsiteY109" fmla="*/ 153 h 524980"/>
              <a:gd name="connsiteX110" fmla="*/ 208667 w 826485"/>
              <a:gd name="connsiteY110" fmla="*/ 163 h 524980"/>
              <a:gd name="connsiteX111" fmla="*/ 209710 w 826485"/>
              <a:gd name="connsiteY111" fmla="*/ 153 h 524980"/>
              <a:gd name="connsiteX112" fmla="*/ 209814 w 826485"/>
              <a:gd name="connsiteY112" fmla="*/ 127 h 524980"/>
              <a:gd name="connsiteX113" fmla="*/ 209944 w 826485"/>
              <a:gd name="connsiteY113" fmla="*/ 129 h 524980"/>
              <a:gd name="connsiteX114" fmla="*/ 210935 w 826485"/>
              <a:gd name="connsiteY114" fmla="*/ 137 h 524980"/>
              <a:gd name="connsiteX115" fmla="*/ 213828 w 826485"/>
              <a:gd name="connsiteY115" fmla="*/ 161 h 524980"/>
              <a:gd name="connsiteX116" fmla="*/ 214089 w 826485"/>
              <a:gd name="connsiteY116" fmla="*/ 155 h 524980"/>
              <a:gd name="connsiteX117" fmla="*/ 216722 w 826485"/>
              <a:gd name="connsiteY117" fmla="*/ 158 h 524980"/>
              <a:gd name="connsiteX118" fmla="*/ 223238 w 826485"/>
              <a:gd name="connsiteY118" fmla="*/ 174 h 524980"/>
              <a:gd name="connsiteX119" fmla="*/ 223264 w 826485"/>
              <a:gd name="connsiteY119" fmla="*/ 174 h 524980"/>
              <a:gd name="connsiteX120" fmla="*/ 223290 w 826485"/>
              <a:gd name="connsiteY120" fmla="*/ 163 h 524980"/>
              <a:gd name="connsiteX121" fmla="*/ 223473 w 826485"/>
              <a:gd name="connsiteY121" fmla="*/ 168 h 524980"/>
              <a:gd name="connsiteX122" fmla="*/ 223473 w 826485"/>
              <a:gd name="connsiteY122" fmla="*/ 168 h 524980"/>
              <a:gd name="connsiteX123" fmla="*/ 224177 w 826485"/>
              <a:gd name="connsiteY123" fmla="*/ 182 h 524980"/>
              <a:gd name="connsiteX124" fmla="*/ 224255 w 826485"/>
              <a:gd name="connsiteY124" fmla="*/ 182 h 524980"/>
              <a:gd name="connsiteX125" fmla="*/ 224255 w 826485"/>
              <a:gd name="connsiteY125" fmla="*/ 182 h 524980"/>
              <a:gd name="connsiteX126" fmla="*/ 224463 w 826485"/>
              <a:gd name="connsiteY126" fmla="*/ 182 h 524980"/>
              <a:gd name="connsiteX127" fmla="*/ 226158 w 826485"/>
              <a:gd name="connsiteY127" fmla="*/ 184 h 524980"/>
              <a:gd name="connsiteX128" fmla="*/ 227931 w 826485"/>
              <a:gd name="connsiteY128" fmla="*/ 179 h 524980"/>
              <a:gd name="connsiteX129" fmla="*/ 235594 w 826485"/>
              <a:gd name="connsiteY129" fmla="*/ 168 h 524980"/>
              <a:gd name="connsiteX130" fmla="*/ 236950 w 826485"/>
              <a:gd name="connsiteY130" fmla="*/ 174 h 524980"/>
              <a:gd name="connsiteX131" fmla="*/ 239296 w 826485"/>
              <a:gd name="connsiteY131" fmla="*/ 184 h 524980"/>
              <a:gd name="connsiteX132" fmla="*/ 241433 w 826485"/>
              <a:gd name="connsiteY132" fmla="*/ 182 h 524980"/>
              <a:gd name="connsiteX133" fmla="*/ 242398 w 826485"/>
              <a:gd name="connsiteY133" fmla="*/ 184 h 524980"/>
              <a:gd name="connsiteX134" fmla="*/ 245604 w 826485"/>
              <a:gd name="connsiteY134" fmla="*/ 192 h 524980"/>
              <a:gd name="connsiteX135" fmla="*/ 246099 w 826485"/>
              <a:gd name="connsiteY135" fmla="*/ 187 h 524980"/>
              <a:gd name="connsiteX136" fmla="*/ 248680 w 826485"/>
              <a:gd name="connsiteY136" fmla="*/ 205 h 524980"/>
              <a:gd name="connsiteX137" fmla="*/ 248784 w 826485"/>
              <a:gd name="connsiteY137" fmla="*/ 197 h 524980"/>
              <a:gd name="connsiteX138" fmla="*/ 248888 w 826485"/>
              <a:gd name="connsiteY138" fmla="*/ 189 h 524980"/>
              <a:gd name="connsiteX139" fmla="*/ 249514 w 826485"/>
              <a:gd name="connsiteY139" fmla="*/ 182 h 524980"/>
              <a:gd name="connsiteX140" fmla="*/ 252590 w 826485"/>
              <a:gd name="connsiteY140" fmla="*/ 200 h 524980"/>
              <a:gd name="connsiteX141" fmla="*/ 253320 w 826485"/>
              <a:gd name="connsiteY141" fmla="*/ 226 h 524980"/>
              <a:gd name="connsiteX142" fmla="*/ 253554 w 826485"/>
              <a:gd name="connsiteY142" fmla="*/ 221 h 524980"/>
              <a:gd name="connsiteX143" fmla="*/ 254910 w 826485"/>
              <a:gd name="connsiteY143" fmla="*/ 200 h 524980"/>
              <a:gd name="connsiteX144" fmla="*/ 255822 w 826485"/>
              <a:gd name="connsiteY144" fmla="*/ 195 h 524980"/>
              <a:gd name="connsiteX145" fmla="*/ 257829 w 826485"/>
              <a:gd name="connsiteY145" fmla="*/ 187 h 524980"/>
              <a:gd name="connsiteX146" fmla="*/ 257960 w 826485"/>
              <a:gd name="connsiteY146" fmla="*/ 202 h 524980"/>
              <a:gd name="connsiteX147" fmla="*/ 260462 w 826485"/>
              <a:gd name="connsiteY147" fmla="*/ 195 h 524980"/>
              <a:gd name="connsiteX148" fmla="*/ 263590 w 826485"/>
              <a:gd name="connsiteY148" fmla="*/ 210 h 524980"/>
              <a:gd name="connsiteX149" fmla="*/ 269299 w 826485"/>
              <a:gd name="connsiteY149" fmla="*/ 215 h 524980"/>
              <a:gd name="connsiteX150" fmla="*/ 270811 w 826485"/>
              <a:gd name="connsiteY150" fmla="*/ 218 h 524980"/>
              <a:gd name="connsiteX151" fmla="*/ 271332 w 826485"/>
              <a:gd name="connsiteY151" fmla="*/ 239 h 524980"/>
              <a:gd name="connsiteX152" fmla="*/ 282776 w 826485"/>
              <a:gd name="connsiteY152" fmla="*/ 281 h 524980"/>
              <a:gd name="connsiteX153" fmla="*/ 286243 w 826485"/>
              <a:gd name="connsiteY153" fmla="*/ 291 h 524980"/>
              <a:gd name="connsiteX154" fmla="*/ 291247 w 826485"/>
              <a:gd name="connsiteY154" fmla="*/ 213 h 524980"/>
              <a:gd name="connsiteX155" fmla="*/ 291561 w 826485"/>
              <a:gd name="connsiteY155" fmla="*/ 223 h 524980"/>
              <a:gd name="connsiteX156" fmla="*/ 292160 w 826485"/>
              <a:gd name="connsiteY156" fmla="*/ 242 h 524980"/>
              <a:gd name="connsiteX157" fmla="*/ 295575 w 826485"/>
              <a:gd name="connsiteY157" fmla="*/ 229 h 524980"/>
              <a:gd name="connsiteX158" fmla="*/ 296148 w 826485"/>
              <a:gd name="connsiteY158" fmla="*/ 229 h 524980"/>
              <a:gd name="connsiteX159" fmla="*/ 297790 w 826485"/>
              <a:gd name="connsiteY159" fmla="*/ 229 h 524980"/>
              <a:gd name="connsiteX160" fmla="*/ 300632 w 826485"/>
              <a:gd name="connsiteY160" fmla="*/ 239 h 524980"/>
              <a:gd name="connsiteX161" fmla="*/ 302326 w 826485"/>
              <a:gd name="connsiteY161" fmla="*/ 223 h 524980"/>
              <a:gd name="connsiteX162" fmla="*/ 307488 w 826485"/>
              <a:gd name="connsiteY162" fmla="*/ 252 h 524980"/>
              <a:gd name="connsiteX163" fmla="*/ 309494 w 826485"/>
              <a:gd name="connsiteY163" fmla="*/ 270 h 524980"/>
              <a:gd name="connsiteX164" fmla="*/ 309677 w 826485"/>
              <a:gd name="connsiteY164" fmla="*/ 270 h 524980"/>
              <a:gd name="connsiteX165" fmla="*/ 312336 w 826485"/>
              <a:gd name="connsiteY165" fmla="*/ 270 h 524980"/>
              <a:gd name="connsiteX166" fmla="*/ 312727 w 826485"/>
              <a:gd name="connsiteY166" fmla="*/ 257 h 524980"/>
              <a:gd name="connsiteX167" fmla="*/ 313222 w 826485"/>
              <a:gd name="connsiteY167" fmla="*/ 262 h 524980"/>
              <a:gd name="connsiteX168" fmla="*/ 314056 w 826485"/>
              <a:gd name="connsiteY168" fmla="*/ 268 h 524980"/>
              <a:gd name="connsiteX169" fmla="*/ 315933 w 826485"/>
              <a:gd name="connsiteY169" fmla="*/ 281 h 524980"/>
              <a:gd name="connsiteX170" fmla="*/ 316298 w 826485"/>
              <a:gd name="connsiteY170" fmla="*/ 281 h 524980"/>
              <a:gd name="connsiteX171" fmla="*/ 320182 w 826485"/>
              <a:gd name="connsiteY171" fmla="*/ 257 h 524980"/>
              <a:gd name="connsiteX172" fmla="*/ 320782 w 826485"/>
              <a:gd name="connsiteY172" fmla="*/ 281 h 524980"/>
              <a:gd name="connsiteX173" fmla="*/ 323128 w 826485"/>
              <a:gd name="connsiteY173" fmla="*/ 273 h 524980"/>
              <a:gd name="connsiteX174" fmla="*/ 333868 w 826485"/>
              <a:gd name="connsiteY174" fmla="*/ 244 h 524980"/>
              <a:gd name="connsiteX175" fmla="*/ 334232 w 826485"/>
              <a:gd name="connsiteY175" fmla="*/ 270 h 524980"/>
              <a:gd name="connsiteX176" fmla="*/ 334310 w 826485"/>
              <a:gd name="connsiteY176" fmla="*/ 275 h 524980"/>
              <a:gd name="connsiteX177" fmla="*/ 335640 w 826485"/>
              <a:gd name="connsiteY177" fmla="*/ 283 h 524980"/>
              <a:gd name="connsiteX178" fmla="*/ 336109 w 826485"/>
              <a:gd name="connsiteY178" fmla="*/ 281 h 524980"/>
              <a:gd name="connsiteX179" fmla="*/ 338377 w 826485"/>
              <a:gd name="connsiteY179" fmla="*/ 278 h 524980"/>
              <a:gd name="connsiteX180" fmla="*/ 338768 w 826485"/>
              <a:gd name="connsiteY180" fmla="*/ 294 h 524980"/>
              <a:gd name="connsiteX181" fmla="*/ 343669 w 826485"/>
              <a:gd name="connsiteY181" fmla="*/ 275 h 524980"/>
              <a:gd name="connsiteX182" fmla="*/ 345128 w 826485"/>
              <a:gd name="connsiteY182" fmla="*/ 278 h 524980"/>
              <a:gd name="connsiteX183" fmla="*/ 352245 w 826485"/>
              <a:gd name="connsiteY183" fmla="*/ 286 h 524980"/>
              <a:gd name="connsiteX184" fmla="*/ 354148 w 826485"/>
              <a:gd name="connsiteY184" fmla="*/ 289 h 524980"/>
              <a:gd name="connsiteX185" fmla="*/ 356728 w 826485"/>
              <a:gd name="connsiteY185" fmla="*/ 291 h 524980"/>
              <a:gd name="connsiteX186" fmla="*/ 357562 w 826485"/>
              <a:gd name="connsiteY186" fmla="*/ 291 h 524980"/>
              <a:gd name="connsiteX187" fmla="*/ 357562 w 826485"/>
              <a:gd name="connsiteY187" fmla="*/ 286 h 524980"/>
              <a:gd name="connsiteX188" fmla="*/ 358840 w 826485"/>
              <a:gd name="connsiteY188" fmla="*/ 309 h 524980"/>
              <a:gd name="connsiteX189" fmla="*/ 362046 w 826485"/>
              <a:gd name="connsiteY189" fmla="*/ 252 h 524980"/>
              <a:gd name="connsiteX190" fmla="*/ 363428 w 826485"/>
              <a:gd name="connsiteY190" fmla="*/ 260 h 524980"/>
              <a:gd name="connsiteX191" fmla="*/ 369632 w 826485"/>
              <a:gd name="connsiteY191" fmla="*/ 304 h 524980"/>
              <a:gd name="connsiteX192" fmla="*/ 372108 w 826485"/>
              <a:gd name="connsiteY192" fmla="*/ 309 h 524980"/>
              <a:gd name="connsiteX193" fmla="*/ 372134 w 826485"/>
              <a:gd name="connsiteY193" fmla="*/ 312 h 524980"/>
              <a:gd name="connsiteX194" fmla="*/ 384698 w 826485"/>
              <a:gd name="connsiteY194" fmla="*/ 309 h 524980"/>
              <a:gd name="connsiteX195" fmla="*/ 384725 w 826485"/>
              <a:gd name="connsiteY195" fmla="*/ 309 h 524980"/>
              <a:gd name="connsiteX196" fmla="*/ 385611 w 826485"/>
              <a:gd name="connsiteY196" fmla="*/ 312 h 524980"/>
              <a:gd name="connsiteX197" fmla="*/ 386054 w 826485"/>
              <a:gd name="connsiteY197" fmla="*/ 312 h 524980"/>
              <a:gd name="connsiteX198" fmla="*/ 390016 w 826485"/>
              <a:gd name="connsiteY198" fmla="*/ 322 h 524980"/>
              <a:gd name="connsiteX199" fmla="*/ 393509 w 826485"/>
              <a:gd name="connsiteY199" fmla="*/ 312 h 524980"/>
              <a:gd name="connsiteX200" fmla="*/ 394187 w 826485"/>
              <a:gd name="connsiteY200" fmla="*/ 322 h 524980"/>
              <a:gd name="connsiteX201" fmla="*/ 394656 w 826485"/>
              <a:gd name="connsiteY201" fmla="*/ 328 h 524980"/>
              <a:gd name="connsiteX202" fmla="*/ 395699 w 826485"/>
              <a:gd name="connsiteY202" fmla="*/ 341 h 524980"/>
              <a:gd name="connsiteX203" fmla="*/ 408315 w 826485"/>
              <a:gd name="connsiteY203" fmla="*/ 369 h 524980"/>
              <a:gd name="connsiteX204" fmla="*/ 409280 w 826485"/>
              <a:gd name="connsiteY204" fmla="*/ 390 h 524980"/>
              <a:gd name="connsiteX205" fmla="*/ 409410 w 826485"/>
              <a:gd name="connsiteY205" fmla="*/ 419 h 524980"/>
              <a:gd name="connsiteX206" fmla="*/ 410322 w 826485"/>
              <a:gd name="connsiteY206" fmla="*/ 424 h 524980"/>
              <a:gd name="connsiteX207" fmla="*/ 410427 w 826485"/>
              <a:gd name="connsiteY207" fmla="*/ 419 h 524980"/>
              <a:gd name="connsiteX208" fmla="*/ 421688 w 826485"/>
              <a:gd name="connsiteY208" fmla="*/ 487 h 524980"/>
              <a:gd name="connsiteX209" fmla="*/ 423721 w 826485"/>
              <a:gd name="connsiteY209" fmla="*/ 492 h 524980"/>
              <a:gd name="connsiteX210" fmla="*/ 424842 w 826485"/>
              <a:gd name="connsiteY210" fmla="*/ 487 h 524980"/>
              <a:gd name="connsiteX211" fmla="*/ 428257 w 826485"/>
              <a:gd name="connsiteY211" fmla="*/ 510 h 524980"/>
              <a:gd name="connsiteX212" fmla="*/ 428439 w 826485"/>
              <a:gd name="connsiteY212" fmla="*/ 505 h 524980"/>
              <a:gd name="connsiteX213" fmla="*/ 430681 w 826485"/>
              <a:gd name="connsiteY213" fmla="*/ 518 h 524980"/>
              <a:gd name="connsiteX214" fmla="*/ 431098 w 826485"/>
              <a:gd name="connsiteY214" fmla="*/ 521 h 524980"/>
              <a:gd name="connsiteX215" fmla="*/ 432714 w 826485"/>
              <a:gd name="connsiteY215" fmla="*/ 539 h 524980"/>
              <a:gd name="connsiteX216" fmla="*/ 432740 w 826485"/>
              <a:gd name="connsiteY216" fmla="*/ 542 h 524980"/>
              <a:gd name="connsiteX217" fmla="*/ 432897 w 826485"/>
              <a:gd name="connsiteY217" fmla="*/ 542 h 524980"/>
              <a:gd name="connsiteX218" fmla="*/ 439622 w 826485"/>
              <a:gd name="connsiteY218" fmla="*/ 575 h 524980"/>
              <a:gd name="connsiteX219" fmla="*/ 441942 w 826485"/>
              <a:gd name="connsiteY219" fmla="*/ 586 h 524980"/>
              <a:gd name="connsiteX220" fmla="*/ 443923 w 826485"/>
              <a:gd name="connsiteY220" fmla="*/ 594 h 524980"/>
              <a:gd name="connsiteX221" fmla="*/ 453203 w 826485"/>
              <a:gd name="connsiteY221" fmla="*/ 617 h 524980"/>
              <a:gd name="connsiteX222" fmla="*/ 453229 w 826485"/>
              <a:gd name="connsiteY222" fmla="*/ 620 h 524980"/>
              <a:gd name="connsiteX223" fmla="*/ 457713 w 826485"/>
              <a:gd name="connsiteY223" fmla="*/ 677 h 524980"/>
              <a:gd name="connsiteX224" fmla="*/ 467279 w 826485"/>
              <a:gd name="connsiteY224" fmla="*/ 732 h 524980"/>
              <a:gd name="connsiteX225" fmla="*/ 467383 w 826485"/>
              <a:gd name="connsiteY225" fmla="*/ 729 h 524980"/>
              <a:gd name="connsiteX226" fmla="*/ 467409 w 826485"/>
              <a:gd name="connsiteY226" fmla="*/ 732 h 524980"/>
              <a:gd name="connsiteX227" fmla="*/ 467566 w 826485"/>
              <a:gd name="connsiteY227" fmla="*/ 735 h 524980"/>
              <a:gd name="connsiteX228" fmla="*/ 468530 w 826485"/>
              <a:gd name="connsiteY228" fmla="*/ 735 h 524980"/>
              <a:gd name="connsiteX229" fmla="*/ 470798 w 826485"/>
              <a:gd name="connsiteY229" fmla="*/ 737 h 524980"/>
              <a:gd name="connsiteX230" fmla="*/ 473509 w 826485"/>
              <a:gd name="connsiteY230" fmla="*/ 732 h 524980"/>
              <a:gd name="connsiteX231" fmla="*/ 475803 w 826485"/>
              <a:gd name="connsiteY231" fmla="*/ 714 h 524980"/>
              <a:gd name="connsiteX232" fmla="*/ 480339 w 826485"/>
              <a:gd name="connsiteY232" fmla="*/ 709 h 524980"/>
              <a:gd name="connsiteX233" fmla="*/ 482372 w 826485"/>
              <a:gd name="connsiteY233" fmla="*/ 709 h 524980"/>
              <a:gd name="connsiteX234" fmla="*/ 484822 w 826485"/>
              <a:gd name="connsiteY234" fmla="*/ 706 h 524980"/>
              <a:gd name="connsiteX235" fmla="*/ 495171 w 826485"/>
              <a:gd name="connsiteY235" fmla="*/ 821 h 524980"/>
              <a:gd name="connsiteX236" fmla="*/ 495484 w 826485"/>
              <a:gd name="connsiteY236" fmla="*/ 823 h 524980"/>
              <a:gd name="connsiteX237" fmla="*/ 499993 w 826485"/>
              <a:gd name="connsiteY237" fmla="*/ 823 h 524980"/>
              <a:gd name="connsiteX238" fmla="*/ 500645 w 826485"/>
              <a:gd name="connsiteY238" fmla="*/ 823 h 524980"/>
              <a:gd name="connsiteX239" fmla="*/ 505155 w 826485"/>
              <a:gd name="connsiteY239" fmla="*/ 821 h 524980"/>
              <a:gd name="connsiteX240" fmla="*/ 506849 w 826485"/>
              <a:gd name="connsiteY240" fmla="*/ 815 h 524980"/>
              <a:gd name="connsiteX241" fmla="*/ 507605 w 826485"/>
              <a:gd name="connsiteY241" fmla="*/ 815 h 524980"/>
              <a:gd name="connsiteX242" fmla="*/ 511254 w 826485"/>
              <a:gd name="connsiteY242" fmla="*/ 834 h 524980"/>
              <a:gd name="connsiteX243" fmla="*/ 511280 w 826485"/>
              <a:gd name="connsiteY243" fmla="*/ 834 h 524980"/>
              <a:gd name="connsiteX244" fmla="*/ 514200 w 826485"/>
              <a:gd name="connsiteY244" fmla="*/ 839 h 524980"/>
              <a:gd name="connsiteX245" fmla="*/ 516416 w 826485"/>
              <a:gd name="connsiteY245" fmla="*/ 855 h 524980"/>
              <a:gd name="connsiteX246" fmla="*/ 517875 w 826485"/>
              <a:gd name="connsiteY246" fmla="*/ 849 h 524980"/>
              <a:gd name="connsiteX247" fmla="*/ 518709 w 826485"/>
              <a:gd name="connsiteY247" fmla="*/ 849 h 524980"/>
              <a:gd name="connsiteX248" fmla="*/ 520717 w 826485"/>
              <a:gd name="connsiteY248" fmla="*/ 870 h 524980"/>
              <a:gd name="connsiteX249" fmla="*/ 524549 w 826485"/>
              <a:gd name="connsiteY249" fmla="*/ 868 h 524980"/>
              <a:gd name="connsiteX250" fmla="*/ 524627 w 826485"/>
              <a:gd name="connsiteY250" fmla="*/ 868 h 524980"/>
              <a:gd name="connsiteX251" fmla="*/ 525487 w 826485"/>
              <a:gd name="connsiteY251" fmla="*/ 860 h 524980"/>
              <a:gd name="connsiteX252" fmla="*/ 525617 w 826485"/>
              <a:gd name="connsiteY252" fmla="*/ 862 h 524980"/>
              <a:gd name="connsiteX253" fmla="*/ 537556 w 826485"/>
              <a:gd name="connsiteY253" fmla="*/ 855 h 524980"/>
              <a:gd name="connsiteX254" fmla="*/ 538025 w 826485"/>
              <a:gd name="connsiteY254" fmla="*/ 852 h 524980"/>
              <a:gd name="connsiteX255" fmla="*/ 538599 w 826485"/>
              <a:gd name="connsiteY255" fmla="*/ 849 h 524980"/>
              <a:gd name="connsiteX256" fmla="*/ 548035 w 826485"/>
              <a:gd name="connsiteY256" fmla="*/ 888 h 524980"/>
              <a:gd name="connsiteX257" fmla="*/ 548061 w 826485"/>
              <a:gd name="connsiteY257" fmla="*/ 888 h 524980"/>
              <a:gd name="connsiteX258" fmla="*/ 551528 w 826485"/>
              <a:gd name="connsiteY258" fmla="*/ 909 h 524980"/>
              <a:gd name="connsiteX259" fmla="*/ 558905 w 826485"/>
              <a:gd name="connsiteY259" fmla="*/ 954 h 524980"/>
              <a:gd name="connsiteX260" fmla="*/ 559036 w 826485"/>
              <a:gd name="connsiteY260" fmla="*/ 954 h 524980"/>
              <a:gd name="connsiteX261" fmla="*/ 561642 w 826485"/>
              <a:gd name="connsiteY261" fmla="*/ 972 h 524980"/>
              <a:gd name="connsiteX262" fmla="*/ 565396 w 826485"/>
              <a:gd name="connsiteY262" fmla="*/ 995 h 524980"/>
              <a:gd name="connsiteX263" fmla="*/ 571730 w 826485"/>
              <a:gd name="connsiteY263" fmla="*/ 1040 h 524980"/>
              <a:gd name="connsiteX264" fmla="*/ 572851 w 826485"/>
              <a:gd name="connsiteY264" fmla="*/ 1045 h 524980"/>
              <a:gd name="connsiteX265" fmla="*/ 575093 w 826485"/>
              <a:gd name="connsiteY265" fmla="*/ 1061 h 524980"/>
              <a:gd name="connsiteX266" fmla="*/ 578560 w 826485"/>
              <a:gd name="connsiteY266" fmla="*/ 1084 h 524980"/>
              <a:gd name="connsiteX267" fmla="*/ 588596 w 826485"/>
              <a:gd name="connsiteY267" fmla="*/ 1152 h 524980"/>
              <a:gd name="connsiteX268" fmla="*/ 589300 w 826485"/>
              <a:gd name="connsiteY268" fmla="*/ 1155 h 524980"/>
              <a:gd name="connsiteX269" fmla="*/ 592010 w 826485"/>
              <a:gd name="connsiteY269" fmla="*/ 1188 h 524980"/>
              <a:gd name="connsiteX270" fmla="*/ 602124 w 826485"/>
              <a:gd name="connsiteY270" fmla="*/ 1306 h 524980"/>
              <a:gd name="connsiteX271" fmla="*/ 605461 w 826485"/>
              <a:gd name="connsiteY271" fmla="*/ 1345 h 524980"/>
              <a:gd name="connsiteX272" fmla="*/ 612161 w 826485"/>
              <a:gd name="connsiteY272" fmla="*/ 1426 h 524980"/>
              <a:gd name="connsiteX273" fmla="*/ 615653 w 826485"/>
              <a:gd name="connsiteY273" fmla="*/ 1431 h 524980"/>
              <a:gd name="connsiteX274" fmla="*/ 618912 w 826485"/>
              <a:gd name="connsiteY274" fmla="*/ 1439 h 524980"/>
              <a:gd name="connsiteX275" fmla="*/ 626914 w 826485"/>
              <a:gd name="connsiteY275" fmla="*/ 1454 h 524980"/>
              <a:gd name="connsiteX276" fmla="*/ 629182 w 826485"/>
              <a:gd name="connsiteY276" fmla="*/ 1460 h 524980"/>
              <a:gd name="connsiteX277" fmla="*/ 636976 w 826485"/>
              <a:gd name="connsiteY277" fmla="*/ 1475 h 524980"/>
              <a:gd name="connsiteX278" fmla="*/ 637081 w 826485"/>
              <a:gd name="connsiteY278" fmla="*/ 1475 h 524980"/>
              <a:gd name="connsiteX279" fmla="*/ 638202 w 826485"/>
              <a:gd name="connsiteY279" fmla="*/ 1475 h 524980"/>
              <a:gd name="connsiteX280" fmla="*/ 645970 w 826485"/>
              <a:gd name="connsiteY280" fmla="*/ 1475 h 524980"/>
              <a:gd name="connsiteX281" fmla="*/ 649462 w 826485"/>
              <a:gd name="connsiteY281" fmla="*/ 1475 h 524980"/>
              <a:gd name="connsiteX282" fmla="*/ 656214 w 826485"/>
              <a:gd name="connsiteY282" fmla="*/ 1488 h 524980"/>
              <a:gd name="connsiteX283" fmla="*/ 656240 w 826485"/>
              <a:gd name="connsiteY283" fmla="*/ 1488 h 524980"/>
              <a:gd name="connsiteX284" fmla="*/ 658534 w 826485"/>
              <a:gd name="connsiteY284" fmla="*/ 1509 h 524980"/>
              <a:gd name="connsiteX285" fmla="*/ 659420 w 826485"/>
              <a:gd name="connsiteY285" fmla="*/ 1512 h 524980"/>
              <a:gd name="connsiteX286" fmla="*/ 661584 w 826485"/>
              <a:gd name="connsiteY286" fmla="*/ 1522 h 524980"/>
              <a:gd name="connsiteX287" fmla="*/ 669847 w 826485"/>
              <a:gd name="connsiteY287" fmla="*/ 1559 h 524980"/>
              <a:gd name="connsiteX288" fmla="*/ 672845 w 826485"/>
              <a:gd name="connsiteY288" fmla="*/ 1575 h 524980"/>
              <a:gd name="connsiteX289" fmla="*/ 680456 w 826485"/>
              <a:gd name="connsiteY289" fmla="*/ 1608 h 524980"/>
              <a:gd name="connsiteX290" fmla="*/ 681290 w 826485"/>
              <a:gd name="connsiteY290" fmla="*/ 1598 h 524980"/>
              <a:gd name="connsiteX291" fmla="*/ 683271 w 826485"/>
              <a:gd name="connsiteY291" fmla="*/ 1601 h 524980"/>
              <a:gd name="connsiteX292" fmla="*/ 686452 w 826485"/>
              <a:gd name="connsiteY292" fmla="*/ 1601 h 524980"/>
              <a:gd name="connsiteX293" fmla="*/ 689997 w 826485"/>
              <a:gd name="connsiteY293" fmla="*/ 1603 h 524980"/>
              <a:gd name="connsiteX294" fmla="*/ 696801 w 826485"/>
              <a:gd name="connsiteY294" fmla="*/ 1611 h 524980"/>
              <a:gd name="connsiteX295" fmla="*/ 699955 w 826485"/>
              <a:gd name="connsiteY295" fmla="*/ 1614 h 524980"/>
              <a:gd name="connsiteX296" fmla="*/ 706706 w 826485"/>
              <a:gd name="connsiteY296" fmla="*/ 1619 h 524980"/>
              <a:gd name="connsiteX297" fmla="*/ 707801 w 826485"/>
              <a:gd name="connsiteY297" fmla="*/ 1616 h 524980"/>
              <a:gd name="connsiteX298" fmla="*/ 709261 w 826485"/>
              <a:gd name="connsiteY298" fmla="*/ 1611 h 524980"/>
              <a:gd name="connsiteX299" fmla="*/ 709287 w 826485"/>
              <a:gd name="connsiteY299" fmla="*/ 1611 h 524980"/>
              <a:gd name="connsiteX300" fmla="*/ 710303 w 826485"/>
              <a:gd name="connsiteY300" fmla="*/ 1621 h 524980"/>
              <a:gd name="connsiteX301" fmla="*/ 712206 w 826485"/>
              <a:gd name="connsiteY301" fmla="*/ 1642 h 524980"/>
              <a:gd name="connsiteX302" fmla="*/ 713275 w 826485"/>
              <a:gd name="connsiteY302" fmla="*/ 1637 h 524980"/>
              <a:gd name="connsiteX303" fmla="*/ 713457 w 826485"/>
              <a:gd name="connsiteY303" fmla="*/ 1637 h 524980"/>
              <a:gd name="connsiteX304" fmla="*/ 713457 w 826485"/>
              <a:gd name="connsiteY304" fmla="*/ 1637 h 524980"/>
              <a:gd name="connsiteX305" fmla="*/ 713484 w 826485"/>
              <a:gd name="connsiteY305" fmla="*/ 1637 h 524980"/>
              <a:gd name="connsiteX306" fmla="*/ 713535 w 826485"/>
              <a:gd name="connsiteY306" fmla="*/ 1637 h 524980"/>
              <a:gd name="connsiteX307" fmla="*/ 727143 w 826485"/>
              <a:gd name="connsiteY307" fmla="*/ 1648 h 524980"/>
              <a:gd name="connsiteX308" fmla="*/ 727143 w 826485"/>
              <a:gd name="connsiteY308" fmla="*/ 1648 h 524980"/>
              <a:gd name="connsiteX309" fmla="*/ 730975 w 826485"/>
              <a:gd name="connsiteY309" fmla="*/ 1650 h 524980"/>
              <a:gd name="connsiteX310" fmla="*/ 731704 w 826485"/>
              <a:gd name="connsiteY310" fmla="*/ 1648 h 524980"/>
              <a:gd name="connsiteX311" fmla="*/ 731731 w 826485"/>
              <a:gd name="connsiteY311" fmla="*/ 1648 h 524980"/>
              <a:gd name="connsiteX312" fmla="*/ 740802 w 826485"/>
              <a:gd name="connsiteY312" fmla="*/ 1637 h 524980"/>
              <a:gd name="connsiteX313" fmla="*/ 740802 w 826485"/>
              <a:gd name="connsiteY313" fmla="*/ 1637 h 524980"/>
              <a:gd name="connsiteX314" fmla="*/ 740802 w 826485"/>
              <a:gd name="connsiteY314" fmla="*/ 1637 h 524980"/>
              <a:gd name="connsiteX315" fmla="*/ 749821 w 826485"/>
              <a:gd name="connsiteY315" fmla="*/ 1616 h 524980"/>
              <a:gd name="connsiteX316" fmla="*/ 752741 w 826485"/>
              <a:gd name="connsiteY316" fmla="*/ 1585 h 524980"/>
              <a:gd name="connsiteX317" fmla="*/ 754357 w 826485"/>
              <a:gd name="connsiteY317" fmla="*/ 1504 h 524980"/>
              <a:gd name="connsiteX318" fmla="*/ 754357 w 826485"/>
              <a:gd name="connsiteY318" fmla="*/ 1504 h 524980"/>
              <a:gd name="connsiteX319" fmla="*/ 757407 w 826485"/>
              <a:gd name="connsiteY319" fmla="*/ 1538 h 524980"/>
              <a:gd name="connsiteX320" fmla="*/ 763428 w 826485"/>
              <a:gd name="connsiteY320" fmla="*/ 1601 h 524980"/>
              <a:gd name="connsiteX321" fmla="*/ 763454 w 826485"/>
              <a:gd name="connsiteY321" fmla="*/ 1601 h 524980"/>
              <a:gd name="connsiteX322" fmla="*/ 765513 w 826485"/>
              <a:gd name="connsiteY322" fmla="*/ 1624 h 524980"/>
              <a:gd name="connsiteX323" fmla="*/ 765696 w 826485"/>
              <a:gd name="connsiteY323" fmla="*/ 1551 h 524980"/>
              <a:gd name="connsiteX324" fmla="*/ 767990 w 826485"/>
              <a:gd name="connsiteY324" fmla="*/ 1554 h 524980"/>
              <a:gd name="connsiteX325" fmla="*/ 769163 w 826485"/>
              <a:gd name="connsiteY325" fmla="*/ 1556 h 524980"/>
              <a:gd name="connsiteX326" fmla="*/ 777035 w 826485"/>
              <a:gd name="connsiteY326" fmla="*/ 1572 h 524980"/>
              <a:gd name="connsiteX327" fmla="*/ 781571 w 826485"/>
              <a:gd name="connsiteY327" fmla="*/ 1582 h 524980"/>
              <a:gd name="connsiteX328" fmla="*/ 782483 w 826485"/>
              <a:gd name="connsiteY328" fmla="*/ 1585 h 524980"/>
              <a:gd name="connsiteX329" fmla="*/ 782483 w 826485"/>
              <a:gd name="connsiteY329" fmla="*/ 1585 h 524980"/>
              <a:gd name="connsiteX330" fmla="*/ 786680 w 826485"/>
              <a:gd name="connsiteY330" fmla="*/ 1593 h 524980"/>
              <a:gd name="connsiteX331" fmla="*/ 787358 w 826485"/>
              <a:gd name="connsiteY331" fmla="*/ 1561 h 524980"/>
              <a:gd name="connsiteX332" fmla="*/ 787436 w 826485"/>
              <a:gd name="connsiteY332" fmla="*/ 1559 h 524980"/>
              <a:gd name="connsiteX333" fmla="*/ 788166 w 826485"/>
              <a:gd name="connsiteY333" fmla="*/ 1525 h 524980"/>
              <a:gd name="connsiteX334" fmla="*/ 791163 w 826485"/>
              <a:gd name="connsiteY334" fmla="*/ 1528 h 524980"/>
              <a:gd name="connsiteX335" fmla="*/ 794500 w 826485"/>
              <a:gd name="connsiteY335" fmla="*/ 1530 h 524980"/>
              <a:gd name="connsiteX336" fmla="*/ 795673 w 826485"/>
              <a:gd name="connsiteY336" fmla="*/ 1533 h 524980"/>
              <a:gd name="connsiteX337" fmla="*/ 797941 w 826485"/>
              <a:gd name="connsiteY337" fmla="*/ 1533 h 524980"/>
              <a:gd name="connsiteX338" fmla="*/ 800183 w 826485"/>
              <a:gd name="connsiteY338" fmla="*/ 1548 h 524980"/>
              <a:gd name="connsiteX339" fmla="*/ 802425 w 826485"/>
              <a:gd name="connsiteY339" fmla="*/ 1572 h 524980"/>
              <a:gd name="connsiteX340" fmla="*/ 804693 w 826485"/>
              <a:gd name="connsiteY340" fmla="*/ 1608 h 524980"/>
              <a:gd name="connsiteX341" fmla="*/ 804693 w 826485"/>
              <a:gd name="connsiteY341" fmla="*/ 1611 h 524980"/>
              <a:gd name="connsiteX342" fmla="*/ 806934 w 826485"/>
              <a:gd name="connsiteY342" fmla="*/ 1595 h 524980"/>
              <a:gd name="connsiteX343" fmla="*/ 808159 w 826485"/>
              <a:gd name="connsiteY343" fmla="*/ 1614 h 524980"/>
              <a:gd name="connsiteX344" fmla="*/ 809202 w 826485"/>
              <a:gd name="connsiteY344" fmla="*/ 1627 h 524980"/>
              <a:gd name="connsiteX345" fmla="*/ 810323 w 826485"/>
              <a:gd name="connsiteY345" fmla="*/ 1624 h 524980"/>
              <a:gd name="connsiteX346" fmla="*/ 811444 w 826485"/>
              <a:gd name="connsiteY346" fmla="*/ 1619 h 524980"/>
              <a:gd name="connsiteX347" fmla="*/ 812878 w 826485"/>
              <a:gd name="connsiteY347" fmla="*/ 1621 h 524980"/>
              <a:gd name="connsiteX348" fmla="*/ 812773 w 826485"/>
              <a:gd name="connsiteY348" fmla="*/ 3025 h 524980"/>
              <a:gd name="connsiteX349" fmla="*/ 812799 w 826485"/>
              <a:gd name="connsiteY349" fmla="*/ 3831 h 524980"/>
              <a:gd name="connsiteX350" fmla="*/ 812825 w 826485"/>
              <a:gd name="connsiteY350" fmla="*/ 4068 h 524980"/>
              <a:gd name="connsiteX351" fmla="*/ 812669 w 826485"/>
              <a:gd name="connsiteY351" fmla="*/ 4165 h 524980"/>
              <a:gd name="connsiteX352" fmla="*/ 812565 w 826485"/>
              <a:gd name="connsiteY352" fmla="*/ 4478 h 524980"/>
              <a:gd name="connsiteX353" fmla="*/ 812304 w 826485"/>
              <a:gd name="connsiteY353" fmla="*/ 4454 h 524980"/>
              <a:gd name="connsiteX354" fmla="*/ 812200 w 826485"/>
              <a:gd name="connsiteY354" fmla="*/ 4989 h 524980"/>
              <a:gd name="connsiteX355" fmla="*/ 812200 w 826485"/>
              <a:gd name="connsiteY355" fmla="*/ 5044 h 524980"/>
              <a:gd name="connsiteX356" fmla="*/ 812174 w 826485"/>
              <a:gd name="connsiteY356" fmla="*/ 5242 h 524980"/>
              <a:gd name="connsiteX357" fmla="*/ 812252 w 826485"/>
              <a:gd name="connsiteY357" fmla="*/ 5341 h 524980"/>
              <a:gd name="connsiteX358" fmla="*/ 812434 w 826485"/>
              <a:gd name="connsiteY358" fmla="*/ 5229 h 524980"/>
              <a:gd name="connsiteX359" fmla="*/ 812539 w 826485"/>
              <a:gd name="connsiteY359" fmla="*/ 5344 h 524980"/>
              <a:gd name="connsiteX360" fmla="*/ 812669 w 826485"/>
              <a:gd name="connsiteY360" fmla="*/ 5422 h 524980"/>
              <a:gd name="connsiteX361" fmla="*/ 812799 w 826485"/>
              <a:gd name="connsiteY361" fmla="*/ 5652 h 524980"/>
              <a:gd name="connsiteX362" fmla="*/ 812591 w 826485"/>
              <a:gd name="connsiteY362" fmla="*/ 5769 h 524980"/>
              <a:gd name="connsiteX363" fmla="*/ 812565 w 826485"/>
              <a:gd name="connsiteY363" fmla="*/ 6074 h 524980"/>
              <a:gd name="connsiteX364" fmla="*/ 812539 w 826485"/>
              <a:gd name="connsiteY364" fmla="*/ 6163 h 524980"/>
              <a:gd name="connsiteX365" fmla="*/ 812487 w 826485"/>
              <a:gd name="connsiteY365" fmla="*/ 6278 h 524980"/>
              <a:gd name="connsiteX366" fmla="*/ 812356 w 826485"/>
              <a:gd name="connsiteY366" fmla="*/ 6667 h 524980"/>
              <a:gd name="connsiteX367" fmla="*/ 812382 w 826485"/>
              <a:gd name="connsiteY367" fmla="*/ 7321 h 524980"/>
              <a:gd name="connsiteX368" fmla="*/ 812304 w 826485"/>
              <a:gd name="connsiteY368" fmla="*/ 7859 h 524980"/>
              <a:gd name="connsiteX369" fmla="*/ 812382 w 826485"/>
              <a:gd name="connsiteY369" fmla="*/ 8490 h 524980"/>
              <a:gd name="connsiteX370" fmla="*/ 812304 w 826485"/>
              <a:gd name="connsiteY370" fmla="*/ 8980 h 524980"/>
              <a:gd name="connsiteX371" fmla="*/ 812043 w 826485"/>
              <a:gd name="connsiteY371" fmla="*/ 9197 h 524980"/>
              <a:gd name="connsiteX372" fmla="*/ 811887 w 826485"/>
              <a:gd name="connsiteY372" fmla="*/ 10788 h 524980"/>
              <a:gd name="connsiteX373" fmla="*/ 811991 w 826485"/>
              <a:gd name="connsiteY373" fmla="*/ 11508 h 524980"/>
              <a:gd name="connsiteX374" fmla="*/ 811678 w 826485"/>
              <a:gd name="connsiteY374" fmla="*/ 12293 h 524980"/>
              <a:gd name="connsiteX375" fmla="*/ 811704 w 826485"/>
              <a:gd name="connsiteY375" fmla="*/ 12575 h 524980"/>
              <a:gd name="connsiteX376" fmla="*/ 811861 w 826485"/>
              <a:gd name="connsiteY376" fmla="*/ 13104 h 524980"/>
              <a:gd name="connsiteX377" fmla="*/ 811731 w 826485"/>
              <a:gd name="connsiteY377" fmla="*/ 15444 h 524980"/>
              <a:gd name="connsiteX378" fmla="*/ 811704 w 826485"/>
              <a:gd name="connsiteY378" fmla="*/ 15987 h 524980"/>
              <a:gd name="connsiteX379" fmla="*/ 811470 w 826485"/>
              <a:gd name="connsiteY379" fmla="*/ 16480 h 524980"/>
              <a:gd name="connsiteX380" fmla="*/ 811366 w 826485"/>
              <a:gd name="connsiteY380" fmla="*/ 16793 h 524980"/>
              <a:gd name="connsiteX381" fmla="*/ 811366 w 826485"/>
              <a:gd name="connsiteY381" fmla="*/ 17544 h 524980"/>
              <a:gd name="connsiteX382" fmla="*/ 811131 w 826485"/>
              <a:gd name="connsiteY382" fmla="*/ 18679 h 524980"/>
              <a:gd name="connsiteX383" fmla="*/ 810766 w 826485"/>
              <a:gd name="connsiteY383" fmla="*/ 19582 h 524980"/>
              <a:gd name="connsiteX384" fmla="*/ 810636 w 826485"/>
              <a:gd name="connsiteY384" fmla="*/ 19735 h 524980"/>
              <a:gd name="connsiteX385" fmla="*/ 810323 w 826485"/>
              <a:gd name="connsiteY385" fmla="*/ 20140 h 524980"/>
              <a:gd name="connsiteX386" fmla="*/ 809671 w 826485"/>
              <a:gd name="connsiteY386" fmla="*/ 20539 h 524980"/>
              <a:gd name="connsiteX387" fmla="*/ 809280 w 826485"/>
              <a:gd name="connsiteY387" fmla="*/ 20862 h 524980"/>
              <a:gd name="connsiteX388" fmla="*/ 808733 w 826485"/>
              <a:gd name="connsiteY388" fmla="*/ 21713 h 524980"/>
              <a:gd name="connsiteX389" fmla="*/ 808107 w 826485"/>
              <a:gd name="connsiteY389" fmla="*/ 22845 h 524980"/>
              <a:gd name="connsiteX390" fmla="*/ 807586 w 826485"/>
              <a:gd name="connsiteY390" fmla="*/ 23565 h 524980"/>
              <a:gd name="connsiteX391" fmla="*/ 806960 w 826485"/>
              <a:gd name="connsiteY391" fmla="*/ 24092 h 524980"/>
              <a:gd name="connsiteX392" fmla="*/ 806178 w 826485"/>
              <a:gd name="connsiteY392" fmla="*/ 24580 h 524980"/>
              <a:gd name="connsiteX393" fmla="*/ 805918 w 826485"/>
              <a:gd name="connsiteY393" fmla="*/ 24840 h 524980"/>
              <a:gd name="connsiteX394" fmla="*/ 805735 w 826485"/>
              <a:gd name="connsiteY394" fmla="*/ 25156 h 524980"/>
              <a:gd name="connsiteX395" fmla="*/ 805631 w 826485"/>
              <a:gd name="connsiteY395" fmla="*/ 25631 h 524980"/>
              <a:gd name="connsiteX396" fmla="*/ 804953 w 826485"/>
              <a:gd name="connsiteY396" fmla="*/ 26792 h 524980"/>
              <a:gd name="connsiteX397" fmla="*/ 804719 w 826485"/>
              <a:gd name="connsiteY397" fmla="*/ 27342 h 524980"/>
              <a:gd name="connsiteX398" fmla="*/ 804719 w 826485"/>
              <a:gd name="connsiteY398" fmla="*/ 27512 h 524980"/>
              <a:gd name="connsiteX399" fmla="*/ 804614 w 826485"/>
              <a:gd name="connsiteY399" fmla="*/ 28083 h 524980"/>
              <a:gd name="connsiteX400" fmla="*/ 804380 w 826485"/>
              <a:gd name="connsiteY400" fmla="*/ 28944 h 524980"/>
              <a:gd name="connsiteX401" fmla="*/ 804354 w 826485"/>
              <a:gd name="connsiteY401" fmla="*/ 28980 h 524980"/>
              <a:gd name="connsiteX402" fmla="*/ 803259 w 826485"/>
              <a:gd name="connsiteY402" fmla="*/ 30976 h 524980"/>
              <a:gd name="connsiteX403" fmla="*/ 802711 w 826485"/>
              <a:gd name="connsiteY403" fmla="*/ 31612 h 524980"/>
              <a:gd name="connsiteX404" fmla="*/ 802138 w 826485"/>
              <a:gd name="connsiteY404" fmla="*/ 32238 h 524980"/>
              <a:gd name="connsiteX405" fmla="*/ 801121 w 826485"/>
              <a:gd name="connsiteY405" fmla="*/ 33162 h 524980"/>
              <a:gd name="connsiteX406" fmla="*/ 801043 w 826485"/>
              <a:gd name="connsiteY406" fmla="*/ 33227 h 524980"/>
              <a:gd name="connsiteX407" fmla="*/ 799479 w 826485"/>
              <a:gd name="connsiteY407" fmla="*/ 34221 h 524980"/>
              <a:gd name="connsiteX408" fmla="*/ 798202 w 826485"/>
              <a:gd name="connsiteY408" fmla="*/ 34862 h 524980"/>
              <a:gd name="connsiteX409" fmla="*/ 796872 w 826485"/>
              <a:gd name="connsiteY409" fmla="*/ 35522 h 524980"/>
              <a:gd name="connsiteX410" fmla="*/ 793197 w 826485"/>
              <a:gd name="connsiteY410" fmla="*/ 38006 h 524980"/>
              <a:gd name="connsiteX411" fmla="*/ 792623 w 826485"/>
              <a:gd name="connsiteY411" fmla="*/ 38441 h 524980"/>
              <a:gd name="connsiteX412" fmla="*/ 791893 w 826485"/>
              <a:gd name="connsiteY412" fmla="*/ 39657 h 524980"/>
              <a:gd name="connsiteX413" fmla="*/ 791476 w 826485"/>
              <a:gd name="connsiteY413" fmla="*/ 40192 h 524980"/>
              <a:gd name="connsiteX414" fmla="*/ 788348 w 826485"/>
              <a:gd name="connsiteY414" fmla="*/ 42388 h 524980"/>
              <a:gd name="connsiteX415" fmla="*/ 787227 w 826485"/>
              <a:gd name="connsiteY415" fmla="*/ 43168 h 524980"/>
              <a:gd name="connsiteX416" fmla="*/ 784412 w 826485"/>
              <a:gd name="connsiteY416" fmla="*/ 45370 h 524980"/>
              <a:gd name="connsiteX417" fmla="*/ 784334 w 826485"/>
              <a:gd name="connsiteY417" fmla="*/ 45445 h 524980"/>
              <a:gd name="connsiteX418" fmla="*/ 784256 w 826485"/>
              <a:gd name="connsiteY418" fmla="*/ 45542 h 524980"/>
              <a:gd name="connsiteX419" fmla="*/ 783708 w 826485"/>
              <a:gd name="connsiteY419" fmla="*/ 45751 h 524980"/>
              <a:gd name="connsiteX420" fmla="*/ 783369 w 826485"/>
              <a:gd name="connsiteY420" fmla="*/ 46072 h 524980"/>
              <a:gd name="connsiteX421" fmla="*/ 782822 w 826485"/>
              <a:gd name="connsiteY421" fmla="*/ 46747 h 524980"/>
              <a:gd name="connsiteX422" fmla="*/ 782457 w 826485"/>
              <a:gd name="connsiteY422" fmla="*/ 47634 h 524980"/>
              <a:gd name="connsiteX423" fmla="*/ 781988 w 826485"/>
              <a:gd name="connsiteY423" fmla="*/ 49403 h 524980"/>
              <a:gd name="connsiteX424" fmla="*/ 781649 w 826485"/>
              <a:gd name="connsiteY424" fmla="*/ 50746 h 524980"/>
              <a:gd name="connsiteX425" fmla="*/ 781649 w 826485"/>
              <a:gd name="connsiteY425" fmla="*/ 50764 h 524980"/>
              <a:gd name="connsiteX426" fmla="*/ 781571 w 826485"/>
              <a:gd name="connsiteY426" fmla="*/ 51474 h 524980"/>
              <a:gd name="connsiteX427" fmla="*/ 781102 w 826485"/>
              <a:gd name="connsiteY427" fmla="*/ 52374 h 524980"/>
              <a:gd name="connsiteX428" fmla="*/ 780971 w 826485"/>
              <a:gd name="connsiteY428" fmla="*/ 52851 h 524980"/>
              <a:gd name="connsiteX429" fmla="*/ 781076 w 826485"/>
              <a:gd name="connsiteY429" fmla="*/ 52963 h 524980"/>
              <a:gd name="connsiteX430" fmla="*/ 781414 w 826485"/>
              <a:gd name="connsiteY430" fmla="*/ 53417 h 524980"/>
              <a:gd name="connsiteX431" fmla="*/ 781884 w 826485"/>
              <a:gd name="connsiteY431" fmla="*/ 53939 h 524980"/>
              <a:gd name="connsiteX432" fmla="*/ 782170 w 826485"/>
              <a:gd name="connsiteY432" fmla="*/ 54307 h 524980"/>
              <a:gd name="connsiteX433" fmla="*/ 782431 w 826485"/>
              <a:gd name="connsiteY433" fmla="*/ 54649 h 524980"/>
              <a:gd name="connsiteX434" fmla="*/ 782483 w 826485"/>
              <a:gd name="connsiteY434" fmla="*/ 54706 h 524980"/>
              <a:gd name="connsiteX435" fmla="*/ 782770 w 826485"/>
              <a:gd name="connsiteY435" fmla="*/ 55102 h 524980"/>
              <a:gd name="connsiteX436" fmla="*/ 783396 w 826485"/>
              <a:gd name="connsiteY436" fmla="*/ 55927 h 524980"/>
              <a:gd name="connsiteX437" fmla="*/ 787019 w 826485"/>
              <a:gd name="connsiteY437" fmla="*/ 60690 h 524980"/>
              <a:gd name="connsiteX438" fmla="*/ 787332 w 826485"/>
              <a:gd name="connsiteY438" fmla="*/ 60873 h 524980"/>
              <a:gd name="connsiteX439" fmla="*/ 787905 w 826485"/>
              <a:gd name="connsiteY439" fmla="*/ 61415 h 524980"/>
              <a:gd name="connsiteX440" fmla="*/ 788870 w 826485"/>
              <a:gd name="connsiteY440" fmla="*/ 62876 h 524980"/>
              <a:gd name="connsiteX441" fmla="*/ 789287 w 826485"/>
              <a:gd name="connsiteY441" fmla="*/ 63703 h 524980"/>
              <a:gd name="connsiteX442" fmla="*/ 791007 w 826485"/>
              <a:gd name="connsiteY442" fmla="*/ 65957 h 524980"/>
              <a:gd name="connsiteX443" fmla="*/ 791163 w 826485"/>
              <a:gd name="connsiteY443" fmla="*/ 66283 h 524980"/>
              <a:gd name="connsiteX444" fmla="*/ 791502 w 826485"/>
              <a:gd name="connsiteY444" fmla="*/ 66966 h 524980"/>
              <a:gd name="connsiteX445" fmla="*/ 792363 w 826485"/>
              <a:gd name="connsiteY445" fmla="*/ 68925 h 524980"/>
              <a:gd name="connsiteX446" fmla="*/ 792493 w 826485"/>
              <a:gd name="connsiteY446" fmla="*/ 69317 h 524980"/>
              <a:gd name="connsiteX447" fmla="*/ 793145 w 826485"/>
              <a:gd name="connsiteY447" fmla="*/ 71012 h 524980"/>
              <a:gd name="connsiteX448" fmla="*/ 793353 w 826485"/>
              <a:gd name="connsiteY448" fmla="*/ 71690 h 524980"/>
              <a:gd name="connsiteX449" fmla="*/ 793379 w 826485"/>
              <a:gd name="connsiteY449" fmla="*/ 72264 h 524980"/>
              <a:gd name="connsiteX450" fmla="*/ 793483 w 826485"/>
              <a:gd name="connsiteY450" fmla="*/ 72577 h 524980"/>
              <a:gd name="connsiteX451" fmla="*/ 793927 w 826485"/>
              <a:gd name="connsiteY451" fmla="*/ 73386 h 524980"/>
              <a:gd name="connsiteX452" fmla="*/ 794083 w 826485"/>
              <a:gd name="connsiteY452" fmla="*/ 74403 h 524980"/>
              <a:gd name="connsiteX453" fmla="*/ 794526 w 826485"/>
              <a:gd name="connsiteY453" fmla="*/ 75655 h 524980"/>
              <a:gd name="connsiteX454" fmla="*/ 794682 w 826485"/>
              <a:gd name="connsiteY454" fmla="*/ 75916 h 524980"/>
              <a:gd name="connsiteX455" fmla="*/ 795465 w 826485"/>
              <a:gd name="connsiteY455" fmla="*/ 76777 h 524980"/>
              <a:gd name="connsiteX456" fmla="*/ 796925 w 826485"/>
              <a:gd name="connsiteY456" fmla="*/ 79021 h 524980"/>
              <a:gd name="connsiteX457" fmla="*/ 797680 w 826485"/>
              <a:gd name="connsiteY457" fmla="*/ 80377 h 524980"/>
              <a:gd name="connsiteX458" fmla="*/ 797863 w 826485"/>
              <a:gd name="connsiteY458" fmla="*/ 80690 h 524980"/>
              <a:gd name="connsiteX459" fmla="*/ 798905 w 826485"/>
              <a:gd name="connsiteY459" fmla="*/ 82072 h 524980"/>
              <a:gd name="connsiteX460" fmla="*/ 799583 w 826485"/>
              <a:gd name="connsiteY460" fmla="*/ 82699 h 524980"/>
              <a:gd name="connsiteX461" fmla="*/ 799844 w 826485"/>
              <a:gd name="connsiteY461" fmla="*/ 82959 h 524980"/>
              <a:gd name="connsiteX462" fmla="*/ 800209 w 826485"/>
              <a:gd name="connsiteY462" fmla="*/ 83116 h 524980"/>
              <a:gd name="connsiteX463" fmla="*/ 800470 w 826485"/>
              <a:gd name="connsiteY463" fmla="*/ 83142 h 524980"/>
              <a:gd name="connsiteX464" fmla="*/ 800756 w 826485"/>
              <a:gd name="connsiteY464" fmla="*/ 83168 h 524980"/>
              <a:gd name="connsiteX465" fmla="*/ 801304 w 826485"/>
              <a:gd name="connsiteY465" fmla="*/ 83116 h 524980"/>
              <a:gd name="connsiteX466" fmla="*/ 802190 w 826485"/>
              <a:gd name="connsiteY466" fmla="*/ 83351 h 524980"/>
              <a:gd name="connsiteX467" fmla="*/ 803728 w 826485"/>
              <a:gd name="connsiteY467" fmla="*/ 83168 h 524980"/>
              <a:gd name="connsiteX468" fmla="*/ 804536 w 826485"/>
              <a:gd name="connsiteY468" fmla="*/ 83325 h 524980"/>
              <a:gd name="connsiteX469" fmla="*/ 805553 w 826485"/>
              <a:gd name="connsiteY469" fmla="*/ 83325 h 524980"/>
              <a:gd name="connsiteX470" fmla="*/ 807013 w 826485"/>
              <a:gd name="connsiteY470" fmla="*/ 83481 h 524980"/>
              <a:gd name="connsiteX471" fmla="*/ 807169 w 826485"/>
              <a:gd name="connsiteY471" fmla="*/ 83559 h 524980"/>
              <a:gd name="connsiteX472" fmla="*/ 807169 w 826485"/>
              <a:gd name="connsiteY472" fmla="*/ 83559 h 524980"/>
              <a:gd name="connsiteX473" fmla="*/ 808811 w 826485"/>
              <a:gd name="connsiteY473" fmla="*/ 84264 h 524980"/>
              <a:gd name="connsiteX474" fmla="*/ 810584 w 826485"/>
              <a:gd name="connsiteY474" fmla="*/ 85411 h 524980"/>
              <a:gd name="connsiteX475" fmla="*/ 811209 w 826485"/>
              <a:gd name="connsiteY475" fmla="*/ 85933 h 524980"/>
              <a:gd name="connsiteX476" fmla="*/ 811652 w 826485"/>
              <a:gd name="connsiteY476" fmla="*/ 86142 h 524980"/>
              <a:gd name="connsiteX477" fmla="*/ 812043 w 826485"/>
              <a:gd name="connsiteY477" fmla="*/ 86298 h 524980"/>
              <a:gd name="connsiteX478" fmla="*/ 813034 w 826485"/>
              <a:gd name="connsiteY478" fmla="*/ 86898 h 524980"/>
              <a:gd name="connsiteX479" fmla="*/ 813764 w 826485"/>
              <a:gd name="connsiteY479" fmla="*/ 87211 h 524980"/>
              <a:gd name="connsiteX480" fmla="*/ 814780 w 826485"/>
              <a:gd name="connsiteY480" fmla="*/ 87681 h 524980"/>
              <a:gd name="connsiteX481" fmla="*/ 815458 w 826485"/>
              <a:gd name="connsiteY481" fmla="*/ 87785 h 524980"/>
              <a:gd name="connsiteX482" fmla="*/ 816423 w 826485"/>
              <a:gd name="connsiteY482" fmla="*/ 88072 h 524980"/>
              <a:gd name="connsiteX483" fmla="*/ 817413 w 826485"/>
              <a:gd name="connsiteY483" fmla="*/ 88516 h 524980"/>
              <a:gd name="connsiteX484" fmla="*/ 818899 w 826485"/>
              <a:gd name="connsiteY484" fmla="*/ 89716 h 524980"/>
              <a:gd name="connsiteX485" fmla="*/ 819551 w 826485"/>
              <a:gd name="connsiteY485" fmla="*/ 90081 h 524980"/>
              <a:gd name="connsiteX486" fmla="*/ 820593 w 826485"/>
              <a:gd name="connsiteY486" fmla="*/ 91020 h 524980"/>
              <a:gd name="connsiteX487" fmla="*/ 820958 w 826485"/>
              <a:gd name="connsiteY487" fmla="*/ 91385 h 524980"/>
              <a:gd name="connsiteX488" fmla="*/ 821662 w 826485"/>
              <a:gd name="connsiteY488" fmla="*/ 93055 h 524980"/>
              <a:gd name="connsiteX489" fmla="*/ 822027 w 826485"/>
              <a:gd name="connsiteY489" fmla="*/ 94072 h 524980"/>
              <a:gd name="connsiteX490" fmla="*/ 822992 w 826485"/>
              <a:gd name="connsiteY490" fmla="*/ 96081 h 524980"/>
              <a:gd name="connsiteX491" fmla="*/ 823044 w 826485"/>
              <a:gd name="connsiteY491" fmla="*/ 96211 h 524980"/>
              <a:gd name="connsiteX492" fmla="*/ 823122 w 826485"/>
              <a:gd name="connsiteY492" fmla="*/ 96341 h 524980"/>
              <a:gd name="connsiteX493" fmla="*/ 823174 w 826485"/>
              <a:gd name="connsiteY493" fmla="*/ 97020 h 524980"/>
              <a:gd name="connsiteX494" fmla="*/ 823252 w 826485"/>
              <a:gd name="connsiteY494" fmla="*/ 97306 h 524980"/>
              <a:gd name="connsiteX495" fmla="*/ 823382 w 826485"/>
              <a:gd name="connsiteY495" fmla="*/ 97541 h 524980"/>
              <a:gd name="connsiteX496" fmla="*/ 823904 w 826485"/>
              <a:gd name="connsiteY496" fmla="*/ 98037 h 524980"/>
              <a:gd name="connsiteX497" fmla="*/ 824347 w 826485"/>
              <a:gd name="connsiteY497" fmla="*/ 99002 h 524980"/>
              <a:gd name="connsiteX498" fmla="*/ 824451 w 826485"/>
              <a:gd name="connsiteY498" fmla="*/ 99628 h 524980"/>
              <a:gd name="connsiteX499" fmla="*/ 824738 w 826485"/>
              <a:gd name="connsiteY499" fmla="*/ 99915 h 524980"/>
              <a:gd name="connsiteX500" fmla="*/ 824764 w 826485"/>
              <a:gd name="connsiteY500" fmla="*/ 99941 h 524980"/>
              <a:gd name="connsiteX501" fmla="*/ 824868 w 826485"/>
              <a:gd name="connsiteY501" fmla="*/ 100463 h 524980"/>
              <a:gd name="connsiteX502" fmla="*/ 824868 w 826485"/>
              <a:gd name="connsiteY502" fmla="*/ 101480 h 524980"/>
              <a:gd name="connsiteX503" fmla="*/ 824895 w 826485"/>
              <a:gd name="connsiteY503" fmla="*/ 101846 h 524980"/>
              <a:gd name="connsiteX504" fmla="*/ 824895 w 826485"/>
              <a:gd name="connsiteY504" fmla="*/ 102602 h 524980"/>
              <a:gd name="connsiteX505" fmla="*/ 824895 w 826485"/>
              <a:gd name="connsiteY505" fmla="*/ 102732 h 524980"/>
              <a:gd name="connsiteX506" fmla="*/ 824895 w 826485"/>
              <a:gd name="connsiteY506" fmla="*/ 103880 h 524980"/>
              <a:gd name="connsiteX507" fmla="*/ 824868 w 826485"/>
              <a:gd name="connsiteY507" fmla="*/ 104950 h 524980"/>
              <a:gd name="connsiteX508" fmla="*/ 824868 w 826485"/>
              <a:gd name="connsiteY508" fmla="*/ 104976 h 524980"/>
              <a:gd name="connsiteX509" fmla="*/ 824921 w 826485"/>
              <a:gd name="connsiteY509" fmla="*/ 109436 h 524980"/>
              <a:gd name="connsiteX510" fmla="*/ 824947 w 826485"/>
              <a:gd name="connsiteY510" fmla="*/ 114210 h 524980"/>
              <a:gd name="connsiteX511" fmla="*/ 824973 w 826485"/>
              <a:gd name="connsiteY511" fmla="*/ 114862 h 524980"/>
              <a:gd name="connsiteX512" fmla="*/ 824973 w 826485"/>
              <a:gd name="connsiteY512" fmla="*/ 115123 h 524980"/>
              <a:gd name="connsiteX513" fmla="*/ 824947 w 826485"/>
              <a:gd name="connsiteY513" fmla="*/ 118906 h 524980"/>
              <a:gd name="connsiteX514" fmla="*/ 824947 w 826485"/>
              <a:gd name="connsiteY514" fmla="*/ 122766 h 524980"/>
              <a:gd name="connsiteX515" fmla="*/ 824947 w 826485"/>
              <a:gd name="connsiteY515" fmla="*/ 123210 h 524980"/>
              <a:gd name="connsiteX516" fmla="*/ 824947 w 826485"/>
              <a:gd name="connsiteY516" fmla="*/ 127279 h 524980"/>
              <a:gd name="connsiteX517" fmla="*/ 824947 w 826485"/>
              <a:gd name="connsiteY517" fmla="*/ 127488 h 524980"/>
              <a:gd name="connsiteX518" fmla="*/ 824973 w 826485"/>
              <a:gd name="connsiteY518" fmla="*/ 131740 h 524980"/>
              <a:gd name="connsiteX519" fmla="*/ 824947 w 826485"/>
              <a:gd name="connsiteY519" fmla="*/ 131922 h 524980"/>
              <a:gd name="connsiteX520" fmla="*/ 824947 w 826485"/>
              <a:gd name="connsiteY520" fmla="*/ 132783 h 524980"/>
              <a:gd name="connsiteX521" fmla="*/ 824947 w 826485"/>
              <a:gd name="connsiteY521" fmla="*/ 136096 h 524980"/>
              <a:gd name="connsiteX522" fmla="*/ 824947 w 826485"/>
              <a:gd name="connsiteY522" fmla="*/ 136200 h 524980"/>
              <a:gd name="connsiteX523" fmla="*/ 824947 w 826485"/>
              <a:gd name="connsiteY523" fmla="*/ 136487 h 524980"/>
              <a:gd name="connsiteX524" fmla="*/ 824947 w 826485"/>
              <a:gd name="connsiteY524" fmla="*/ 138418 h 524980"/>
              <a:gd name="connsiteX525" fmla="*/ 824973 w 826485"/>
              <a:gd name="connsiteY525" fmla="*/ 138652 h 524980"/>
              <a:gd name="connsiteX526" fmla="*/ 824947 w 826485"/>
              <a:gd name="connsiteY526" fmla="*/ 139852 h 524980"/>
              <a:gd name="connsiteX527" fmla="*/ 824973 w 826485"/>
              <a:gd name="connsiteY527" fmla="*/ 149504 h 524980"/>
              <a:gd name="connsiteX528" fmla="*/ 824973 w 826485"/>
              <a:gd name="connsiteY528" fmla="*/ 149791 h 524980"/>
              <a:gd name="connsiteX529" fmla="*/ 824973 w 826485"/>
              <a:gd name="connsiteY529" fmla="*/ 149817 h 524980"/>
              <a:gd name="connsiteX530" fmla="*/ 824947 w 826485"/>
              <a:gd name="connsiteY530" fmla="*/ 152060 h 524980"/>
              <a:gd name="connsiteX531" fmla="*/ 824973 w 826485"/>
              <a:gd name="connsiteY531" fmla="*/ 160043 h 524980"/>
              <a:gd name="connsiteX532" fmla="*/ 824999 w 826485"/>
              <a:gd name="connsiteY532" fmla="*/ 160669 h 524980"/>
              <a:gd name="connsiteX533" fmla="*/ 824973 w 826485"/>
              <a:gd name="connsiteY533" fmla="*/ 162834 h 524980"/>
              <a:gd name="connsiteX534" fmla="*/ 824973 w 826485"/>
              <a:gd name="connsiteY534" fmla="*/ 163199 h 524980"/>
              <a:gd name="connsiteX535" fmla="*/ 824973 w 826485"/>
              <a:gd name="connsiteY535" fmla="*/ 163199 h 524980"/>
              <a:gd name="connsiteX536" fmla="*/ 824999 w 826485"/>
              <a:gd name="connsiteY536" fmla="*/ 169538 h 524980"/>
              <a:gd name="connsiteX537" fmla="*/ 825025 w 826485"/>
              <a:gd name="connsiteY537" fmla="*/ 176137 h 524980"/>
              <a:gd name="connsiteX538" fmla="*/ 825025 w 826485"/>
              <a:gd name="connsiteY538" fmla="*/ 176164 h 524980"/>
              <a:gd name="connsiteX539" fmla="*/ 825025 w 826485"/>
              <a:gd name="connsiteY539" fmla="*/ 176268 h 524980"/>
              <a:gd name="connsiteX540" fmla="*/ 824999 w 826485"/>
              <a:gd name="connsiteY540" fmla="*/ 177338 h 524980"/>
              <a:gd name="connsiteX541" fmla="*/ 824999 w 826485"/>
              <a:gd name="connsiteY541" fmla="*/ 178172 h 524980"/>
              <a:gd name="connsiteX542" fmla="*/ 824999 w 826485"/>
              <a:gd name="connsiteY542" fmla="*/ 178459 h 524980"/>
              <a:gd name="connsiteX543" fmla="*/ 824999 w 826485"/>
              <a:gd name="connsiteY543" fmla="*/ 179555 h 524980"/>
              <a:gd name="connsiteX544" fmla="*/ 825025 w 826485"/>
              <a:gd name="connsiteY544" fmla="*/ 180624 h 524980"/>
              <a:gd name="connsiteX545" fmla="*/ 825051 w 826485"/>
              <a:gd name="connsiteY545" fmla="*/ 182842 h 524980"/>
              <a:gd name="connsiteX546" fmla="*/ 825025 w 826485"/>
              <a:gd name="connsiteY546" fmla="*/ 183024 h 524980"/>
              <a:gd name="connsiteX547" fmla="*/ 825051 w 826485"/>
              <a:gd name="connsiteY547" fmla="*/ 189468 h 524980"/>
              <a:gd name="connsiteX548" fmla="*/ 825051 w 826485"/>
              <a:gd name="connsiteY548" fmla="*/ 189468 h 524980"/>
              <a:gd name="connsiteX549" fmla="*/ 825051 w 826485"/>
              <a:gd name="connsiteY549" fmla="*/ 189519 h 524980"/>
              <a:gd name="connsiteX550" fmla="*/ 825025 w 826485"/>
              <a:gd name="connsiteY550" fmla="*/ 191789 h 524980"/>
              <a:gd name="connsiteX551" fmla="*/ 825025 w 826485"/>
              <a:gd name="connsiteY551" fmla="*/ 197345 h 524980"/>
              <a:gd name="connsiteX552" fmla="*/ 824999 w 826485"/>
              <a:gd name="connsiteY552" fmla="*/ 202745 h 524980"/>
              <a:gd name="connsiteX553" fmla="*/ 824999 w 826485"/>
              <a:gd name="connsiteY553" fmla="*/ 202771 h 524980"/>
              <a:gd name="connsiteX554" fmla="*/ 824999 w 826485"/>
              <a:gd name="connsiteY554" fmla="*/ 202850 h 524980"/>
              <a:gd name="connsiteX555" fmla="*/ 824999 w 826485"/>
              <a:gd name="connsiteY555" fmla="*/ 202850 h 524980"/>
              <a:gd name="connsiteX556" fmla="*/ 824999 w 826485"/>
              <a:gd name="connsiteY556" fmla="*/ 216049 h 524980"/>
              <a:gd name="connsiteX557" fmla="*/ 824973 w 826485"/>
              <a:gd name="connsiteY557" fmla="*/ 216101 h 524980"/>
              <a:gd name="connsiteX558" fmla="*/ 824973 w 826485"/>
              <a:gd name="connsiteY558" fmla="*/ 216101 h 524980"/>
              <a:gd name="connsiteX559" fmla="*/ 824973 w 826485"/>
              <a:gd name="connsiteY559" fmla="*/ 216127 h 524980"/>
              <a:gd name="connsiteX560" fmla="*/ 824947 w 826485"/>
              <a:gd name="connsiteY560" fmla="*/ 218657 h 524980"/>
              <a:gd name="connsiteX561" fmla="*/ 824973 w 826485"/>
              <a:gd name="connsiteY561" fmla="*/ 220170 h 524980"/>
              <a:gd name="connsiteX562" fmla="*/ 824973 w 826485"/>
              <a:gd name="connsiteY562" fmla="*/ 221709 h 524980"/>
              <a:gd name="connsiteX563" fmla="*/ 824973 w 826485"/>
              <a:gd name="connsiteY563" fmla="*/ 226848 h 524980"/>
              <a:gd name="connsiteX564" fmla="*/ 824947 w 826485"/>
              <a:gd name="connsiteY564" fmla="*/ 227187 h 524980"/>
              <a:gd name="connsiteX565" fmla="*/ 824999 w 826485"/>
              <a:gd name="connsiteY565" fmla="*/ 228779 h 524980"/>
              <a:gd name="connsiteX566" fmla="*/ 824999 w 826485"/>
              <a:gd name="connsiteY566" fmla="*/ 229013 h 524980"/>
              <a:gd name="connsiteX567" fmla="*/ 824999 w 826485"/>
              <a:gd name="connsiteY567" fmla="*/ 231648 h 524980"/>
              <a:gd name="connsiteX568" fmla="*/ 824973 w 826485"/>
              <a:gd name="connsiteY568" fmla="*/ 236004 h 524980"/>
              <a:gd name="connsiteX569" fmla="*/ 824973 w 826485"/>
              <a:gd name="connsiteY569" fmla="*/ 239526 h 524980"/>
              <a:gd name="connsiteX570" fmla="*/ 824973 w 826485"/>
              <a:gd name="connsiteY570" fmla="*/ 240439 h 524980"/>
              <a:gd name="connsiteX571" fmla="*/ 824973 w 826485"/>
              <a:gd name="connsiteY571" fmla="*/ 240439 h 524980"/>
              <a:gd name="connsiteX572" fmla="*/ 824973 w 826485"/>
              <a:gd name="connsiteY572" fmla="*/ 242239 h 524980"/>
              <a:gd name="connsiteX573" fmla="*/ 824947 w 826485"/>
              <a:gd name="connsiteY573" fmla="*/ 244013 h 524980"/>
              <a:gd name="connsiteX574" fmla="*/ 824947 w 826485"/>
              <a:gd name="connsiteY574" fmla="*/ 244821 h 524980"/>
              <a:gd name="connsiteX575" fmla="*/ 824947 w 826485"/>
              <a:gd name="connsiteY575" fmla="*/ 246256 h 524980"/>
              <a:gd name="connsiteX576" fmla="*/ 824973 w 826485"/>
              <a:gd name="connsiteY576" fmla="*/ 246726 h 524980"/>
              <a:gd name="connsiteX577" fmla="*/ 824973 w 826485"/>
              <a:gd name="connsiteY577" fmla="*/ 246726 h 524980"/>
              <a:gd name="connsiteX578" fmla="*/ 824947 w 826485"/>
              <a:gd name="connsiteY578" fmla="*/ 246960 h 524980"/>
              <a:gd name="connsiteX579" fmla="*/ 824947 w 826485"/>
              <a:gd name="connsiteY579" fmla="*/ 248864 h 524980"/>
              <a:gd name="connsiteX580" fmla="*/ 824947 w 826485"/>
              <a:gd name="connsiteY580" fmla="*/ 249178 h 524980"/>
              <a:gd name="connsiteX581" fmla="*/ 824947 w 826485"/>
              <a:gd name="connsiteY581" fmla="*/ 251108 h 524980"/>
              <a:gd name="connsiteX582" fmla="*/ 824947 w 826485"/>
              <a:gd name="connsiteY582" fmla="*/ 251264 h 524980"/>
              <a:gd name="connsiteX583" fmla="*/ 824947 w 826485"/>
              <a:gd name="connsiteY583" fmla="*/ 251291 h 524980"/>
              <a:gd name="connsiteX584" fmla="*/ 824947 w 826485"/>
              <a:gd name="connsiteY584" fmla="*/ 253325 h 524980"/>
              <a:gd name="connsiteX585" fmla="*/ 824947 w 826485"/>
              <a:gd name="connsiteY585" fmla="*/ 253586 h 524980"/>
              <a:gd name="connsiteX586" fmla="*/ 824921 w 826485"/>
              <a:gd name="connsiteY586" fmla="*/ 255308 h 524980"/>
              <a:gd name="connsiteX587" fmla="*/ 824921 w 826485"/>
              <a:gd name="connsiteY587" fmla="*/ 255516 h 524980"/>
              <a:gd name="connsiteX588" fmla="*/ 824921 w 826485"/>
              <a:gd name="connsiteY588" fmla="*/ 255751 h 524980"/>
              <a:gd name="connsiteX589" fmla="*/ 824921 w 826485"/>
              <a:gd name="connsiteY589" fmla="*/ 255803 h 524980"/>
              <a:gd name="connsiteX590" fmla="*/ 824947 w 826485"/>
              <a:gd name="connsiteY590" fmla="*/ 257368 h 524980"/>
              <a:gd name="connsiteX591" fmla="*/ 824947 w 826485"/>
              <a:gd name="connsiteY591" fmla="*/ 257838 h 524980"/>
              <a:gd name="connsiteX592" fmla="*/ 824947 w 826485"/>
              <a:gd name="connsiteY592" fmla="*/ 259899 h 524980"/>
              <a:gd name="connsiteX593" fmla="*/ 824895 w 826485"/>
              <a:gd name="connsiteY593" fmla="*/ 260003 h 524980"/>
              <a:gd name="connsiteX594" fmla="*/ 824895 w 826485"/>
              <a:gd name="connsiteY594" fmla="*/ 268742 h 524980"/>
              <a:gd name="connsiteX595" fmla="*/ 824895 w 826485"/>
              <a:gd name="connsiteY595" fmla="*/ 268768 h 524980"/>
              <a:gd name="connsiteX596" fmla="*/ 824895 w 826485"/>
              <a:gd name="connsiteY596" fmla="*/ 272916 h 524980"/>
              <a:gd name="connsiteX597" fmla="*/ 824868 w 826485"/>
              <a:gd name="connsiteY597" fmla="*/ 281707 h 524980"/>
              <a:gd name="connsiteX598" fmla="*/ 824842 w 826485"/>
              <a:gd name="connsiteY598" fmla="*/ 292715 h 524980"/>
              <a:gd name="connsiteX599" fmla="*/ 824842 w 826485"/>
              <a:gd name="connsiteY599" fmla="*/ 293002 h 524980"/>
              <a:gd name="connsiteX600" fmla="*/ 824816 w 826485"/>
              <a:gd name="connsiteY600" fmla="*/ 294671 h 524980"/>
              <a:gd name="connsiteX601" fmla="*/ 824842 w 826485"/>
              <a:gd name="connsiteY601" fmla="*/ 294932 h 524980"/>
              <a:gd name="connsiteX602" fmla="*/ 824842 w 826485"/>
              <a:gd name="connsiteY602" fmla="*/ 294932 h 524980"/>
              <a:gd name="connsiteX603" fmla="*/ 824842 w 826485"/>
              <a:gd name="connsiteY603" fmla="*/ 295219 h 524980"/>
              <a:gd name="connsiteX604" fmla="*/ 824842 w 826485"/>
              <a:gd name="connsiteY604" fmla="*/ 296341 h 524980"/>
              <a:gd name="connsiteX605" fmla="*/ 824868 w 826485"/>
              <a:gd name="connsiteY605" fmla="*/ 297175 h 524980"/>
              <a:gd name="connsiteX606" fmla="*/ 824868 w 826485"/>
              <a:gd name="connsiteY606" fmla="*/ 297436 h 524980"/>
              <a:gd name="connsiteX607" fmla="*/ 824868 w 826485"/>
              <a:gd name="connsiteY607" fmla="*/ 297462 h 524980"/>
              <a:gd name="connsiteX608" fmla="*/ 824842 w 826485"/>
              <a:gd name="connsiteY608" fmla="*/ 299315 h 524980"/>
              <a:gd name="connsiteX609" fmla="*/ 824842 w 826485"/>
              <a:gd name="connsiteY609" fmla="*/ 299575 h 524980"/>
              <a:gd name="connsiteX610" fmla="*/ 824842 w 826485"/>
              <a:gd name="connsiteY610" fmla="*/ 299601 h 524980"/>
              <a:gd name="connsiteX611" fmla="*/ 824842 w 826485"/>
              <a:gd name="connsiteY611" fmla="*/ 301480 h 524980"/>
              <a:gd name="connsiteX612" fmla="*/ 824816 w 826485"/>
              <a:gd name="connsiteY612" fmla="*/ 301819 h 524980"/>
              <a:gd name="connsiteX613" fmla="*/ 824842 w 826485"/>
              <a:gd name="connsiteY613" fmla="*/ 303462 h 524980"/>
              <a:gd name="connsiteX614" fmla="*/ 824842 w 826485"/>
              <a:gd name="connsiteY614" fmla="*/ 303540 h 524980"/>
              <a:gd name="connsiteX615" fmla="*/ 824842 w 826485"/>
              <a:gd name="connsiteY615" fmla="*/ 304010 h 524980"/>
              <a:gd name="connsiteX616" fmla="*/ 824842 w 826485"/>
              <a:gd name="connsiteY616" fmla="*/ 305914 h 524980"/>
              <a:gd name="connsiteX617" fmla="*/ 824842 w 826485"/>
              <a:gd name="connsiteY617" fmla="*/ 306175 h 524980"/>
              <a:gd name="connsiteX618" fmla="*/ 824842 w 826485"/>
              <a:gd name="connsiteY618" fmla="*/ 308053 h 524980"/>
              <a:gd name="connsiteX619" fmla="*/ 824842 w 826485"/>
              <a:gd name="connsiteY619" fmla="*/ 308366 h 524980"/>
              <a:gd name="connsiteX620" fmla="*/ 824842 w 826485"/>
              <a:gd name="connsiteY620" fmla="*/ 310531 h 524980"/>
              <a:gd name="connsiteX621" fmla="*/ 824842 w 826485"/>
              <a:gd name="connsiteY621" fmla="*/ 311549 h 524980"/>
              <a:gd name="connsiteX622" fmla="*/ 824842 w 826485"/>
              <a:gd name="connsiteY622" fmla="*/ 314914 h 524980"/>
              <a:gd name="connsiteX623" fmla="*/ 824842 w 826485"/>
              <a:gd name="connsiteY623" fmla="*/ 316792 h 524980"/>
              <a:gd name="connsiteX624" fmla="*/ 824842 w 826485"/>
              <a:gd name="connsiteY624" fmla="*/ 316818 h 524980"/>
              <a:gd name="connsiteX625" fmla="*/ 824842 w 826485"/>
              <a:gd name="connsiteY625" fmla="*/ 317027 h 524980"/>
              <a:gd name="connsiteX626" fmla="*/ 824842 w 826485"/>
              <a:gd name="connsiteY626" fmla="*/ 321174 h 524980"/>
              <a:gd name="connsiteX627" fmla="*/ 824842 w 826485"/>
              <a:gd name="connsiteY627" fmla="*/ 321174 h 524980"/>
              <a:gd name="connsiteX628" fmla="*/ 824842 w 826485"/>
              <a:gd name="connsiteY628" fmla="*/ 321174 h 524980"/>
              <a:gd name="connsiteX629" fmla="*/ 824868 w 826485"/>
              <a:gd name="connsiteY629" fmla="*/ 327852 h 524980"/>
              <a:gd name="connsiteX630" fmla="*/ 824842 w 826485"/>
              <a:gd name="connsiteY630" fmla="*/ 329913 h 524980"/>
              <a:gd name="connsiteX631" fmla="*/ 824842 w 826485"/>
              <a:gd name="connsiteY631" fmla="*/ 334321 h 524980"/>
              <a:gd name="connsiteX632" fmla="*/ 824842 w 826485"/>
              <a:gd name="connsiteY632" fmla="*/ 345199 h 524980"/>
              <a:gd name="connsiteX633" fmla="*/ 824816 w 826485"/>
              <a:gd name="connsiteY633" fmla="*/ 346295 h 524980"/>
              <a:gd name="connsiteX634" fmla="*/ 824816 w 826485"/>
              <a:gd name="connsiteY634" fmla="*/ 347390 h 524980"/>
              <a:gd name="connsiteX635" fmla="*/ 824816 w 826485"/>
              <a:gd name="connsiteY635" fmla="*/ 347416 h 524980"/>
              <a:gd name="connsiteX636" fmla="*/ 824816 w 826485"/>
              <a:gd name="connsiteY636" fmla="*/ 347416 h 524980"/>
              <a:gd name="connsiteX637" fmla="*/ 824816 w 826485"/>
              <a:gd name="connsiteY637" fmla="*/ 351773 h 524980"/>
              <a:gd name="connsiteX638" fmla="*/ 824842 w 826485"/>
              <a:gd name="connsiteY638" fmla="*/ 357173 h 524980"/>
              <a:gd name="connsiteX639" fmla="*/ 824842 w 826485"/>
              <a:gd name="connsiteY639" fmla="*/ 357512 h 524980"/>
              <a:gd name="connsiteX640" fmla="*/ 824842 w 826485"/>
              <a:gd name="connsiteY640" fmla="*/ 360355 h 524980"/>
              <a:gd name="connsiteX641" fmla="*/ 824842 w 826485"/>
              <a:gd name="connsiteY641" fmla="*/ 360433 h 524980"/>
              <a:gd name="connsiteX642" fmla="*/ 824842 w 826485"/>
              <a:gd name="connsiteY642" fmla="*/ 360485 h 524980"/>
              <a:gd name="connsiteX643" fmla="*/ 824842 w 826485"/>
              <a:gd name="connsiteY643" fmla="*/ 360590 h 524980"/>
              <a:gd name="connsiteX644" fmla="*/ 824842 w 826485"/>
              <a:gd name="connsiteY644" fmla="*/ 361477 h 524980"/>
              <a:gd name="connsiteX645" fmla="*/ 824842 w 826485"/>
              <a:gd name="connsiteY645" fmla="*/ 361659 h 524980"/>
              <a:gd name="connsiteX646" fmla="*/ 824842 w 826485"/>
              <a:gd name="connsiteY646" fmla="*/ 362364 h 524980"/>
              <a:gd name="connsiteX647" fmla="*/ 824842 w 826485"/>
              <a:gd name="connsiteY647" fmla="*/ 373554 h 524980"/>
              <a:gd name="connsiteX648" fmla="*/ 816344 w 826485"/>
              <a:gd name="connsiteY648" fmla="*/ 373554 h 524980"/>
              <a:gd name="connsiteX649" fmla="*/ 809880 w 826485"/>
              <a:gd name="connsiteY649" fmla="*/ 373554 h 524980"/>
              <a:gd name="connsiteX650" fmla="*/ 809046 w 826485"/>
              <a:gd name="connsiteY650" fmla="*/ 373554 h 524980"/>
              <a:gd name="connsiteX651" fmla="*/ 809046 w 826485"/>
              <a:gd name="connsiteY651" fmla="*/ 373554 h 524980"/>
              <a:gd name="connsiteX652" fmla="*/ 809046 w 826485"/>
              <a:gd name="connsiteY652" fmla="*/ 373554 h 524980"/>
              <a:gd name="connsiteX653" fmla="*/ 809019 w 826485"/>
              <a:gd name="connsiteY653" fmla="*/ 374233 h 524980"/>
              <a:gd name="connsiteX654" fmla="*/ 809098 w 826485"/>
              <a:gd name="connsiteY654" fmla="*/ 374363 h 524980"/>
              <a:gd name="connsiteX655" fmla="*/ 809515 w 826485"/>
              <a:gd name="connsiteY655" fmla="*/ 374624 h 524980"/>
              <a:gd name="connsiteX656" fmla="*/ 809828 w 826485"/>
              <a:gd name="connsiteY656" fmla="*/ 374467 h 524980"/>
              <a:gd name="connsiteX657" fmla="*/ 809958 w 826485"/>
              <a:gd name="connsiteY657" fmla="*/ 374467 h 524980"/>
              <a:gd name="connsiteX658" fmla="*/ 810010 w 826485"/>
              <a:gd name="connsiteY658" fmla="*/ 374833 h 524980"/>
              <a:gd name="connsiteX659" fmla="*/ 810427 w 826485"/>
              <a:gd name="connsiteY659" fmla="*/ 374963 h 524980"/>
              <a:gd name="connsiteX660" fmla="*/ 810558 w 826485"/>
              <a:gd name="connsiteY660" fmla="*/ 375146 h 524980"/>
              <a:gd name="connsiteX661" fmla="*/ 810610 w 826485"/>
              <a:gd name="connsiteY661" fmla="*/ 375302 h 524980"/>
              <a:gd name="connsiteX662" fmla="*/ 810349 w 826485"/>
              <a:gd name="connsiteY662" fmla="*/ 375459 h 524980"/>
              <a:gd name="connsiteX663" fmla="*/ 810427 w 826485"/>
              <a:gd name="connsiteY663" fmla="*/ 375746 h 524980"/>
              <a:gd name="connsiteX664" fmla="*/ 810323 w 826485"/>
              <a:gd name="connsiteY664" fmla="*/ 375876 h 524980"/>
              <a:gd name="connsiteX665" fmla="*/ 810427 w 826485"/>
              <a:gd name="connsiteY665" fmla="*/ 376085 h 524980"/>
              <a:gd name="connsiteX666" fmla="*/ 810740 w 826485"/>
              <a:gd name="connsiteY666" fmla="*/ 376137 h 524980"/>
              <a:gd name="connsiteX667" fmla="*/ 810844 w 826485"/>
              <a:gd name="connsiteY667" fmla="*/ 376111 h 524980"/>
              <a:gd name="connsiteX668" fmla="*/ 811001 w 826485"/>
              <a:gd name="connsiteY668" fmla="*/ 376398 h 524980"/>
              <a:gd name="connsiteX669" fmla="*/ 810401 w 826485"/>
              <a:gd name="connsiteY669" fmla="*/ 376841 h 524980"/>
              <a:gd name="connsiteX670" fmla="*/ 810375 w 826485"/>
              <a:gd name="connsiteY670" fmla="*/ 376998 h 524980"/>
              <a:gd name="connsiteX671" fmla="*/ 810662 w 826485"/>
              <a:gd name="connsiteY671" fmla="*/ 377285 h 524980"/>
              <a:gd name="connsiteX672" fmla="*/ 810688 w 826485"/>
              <a:gd name="connsiteY672" fmla="*/ 377467 h 524980"/>
              <a:gd name="connsiteX673" fmla="*/ 810532 w 826485"/>
              <a:gd name="connsiteY673" fmla="*/ 377937 h 524980"/>
              <a:gd name="connsiteX674" fmla="*/ 810610 w 826485"/>
              <a:gd name="connsiteY674" fmla="*/ 378172 h 524980"/>
              <a:gd name="connsiteX675" fmla="*/ 810818 w 826485"/>
              <a:gd name="connsiteY675" fmla="*/ 378563 h 524980"/>
              <a:gd name="connsiteX676" fmla="*/ 810505 w 826485"/>
              <a:gd name="connsiteY676" fmla="*/ 378876 h 524980"/>
              <a:gd name="connsiteX677" fmla="*/ 810245 w 826485"/>
              <a:gd name="connsiteY677" fmla="*/ 378876 h 524980"/>
              <a:gd name="connsiteX678" fmla="*/ 809567 w 826485"/>
              <a:gd name="connsiteY678" fmla="*/ 379476 h 524980"/>
              <a:gd name="connsiteX679" fmla="*/ 808915 w 826485"/>
              <a:gd name="connsiteY679" fmla="*/ 380050 h 524980"/>
              <a:gd name="connsiteX680" fmla="*/ 808733 w 826485"/>
              <a:gd name="connsiteY680" fmla="*/ 380624 h 524980"/>
              <a:gd name="connsiteX681" fmla="*/ 808629 w 826485"/>
              <a:gd name="connsiteY681" fmla="*/ 380963 h 524980"/>
              <a:gd name="connsiteX682" fmla="*/ 808655 w 826485"/>
              <a:gd name="connsiteY682" fmla="*/ 381145 h 524980"/>
              <a:gd name="connsiteX683" fmla="*/ 808889 w 826485"/>
              <a:gd name="connsiteY683" fmla="*/ 381745 h 524980"/>
              <a:gd name="connsiteX684" fmla="*/ 809541 w 826485"/>
              <a:gd name="connsiteY684" fmla="*/ 383467 h 524980"/>
              <a:gd name="connsiteX685" fmla="*/ 809697 w 826485"/>
              <a:gd name="connsiteY685" fmla="*/ 383623 h 524980"/>
              <a:gd name="connsiteX686" fmla="*/ 810062 w 826485"/>
              <a:gd name="connsiteY686" fmla="*/ 383754 h 524980"/>
              <a:gd name="connsiteX687" fmla="*/ 810062 w 826485"/>
              <a:gd name="connsiteY687" fmla="*/ 383754 h 524980"/>
              <a:gd name="connsiteX688" fmla="*/ 810245 w 826485"/>
              <a:gd name="connsiteY688" fmla="*/ 383832 h 524980"/>
              <a:gd name="connsiteX689" fmla="*/ 810896 w 826485"/>
              <a:gd name="connsiteY689" fmla="*/ 383754 h 524980"/>
              <a:gd name="connsiteX690" fmla="*/ 811626 w 826485"/>
              <a:gd name="connsiteY690" fmla="*/ 383832 h 524980"/>
              <a:gd name="connsiteX691" fmla="*/ 812148 w 826485"/>
              <a:gd name="connsiteY691" fmla="*/ 384302 h 524980"/>
              <a:gd name="connsiteX692" fmla="*/ 812226 w 826485"/>
              <a:gd name="connsiteY692" fmla="*/ 384458 h 524980"/>
              <a:gd name="connsiteX693" fmla="*/ 812095 w 826485"/>
              <a:gd name="connsiteY693" fmla="*/ 385032 h 524980"/>
              <a:gd name="connsiteX694" fmla="*/ 811783 w 826485"/>
              <a:gd name="connsiteY694" fmla="*/ 385710 h 524980"/>
              <a:gd name="connsiteX695" fmla="*/ 812356 w 826485"/>
              <a:gd name="connsiteY695" fmla="*/ 385997 h 524980"/>
              <a:gd name="connsiteX696" fmla="*/ 812982 w 826485"/>
              <a:gd name="connsiteY696" fmla="*/ 386676 h 524980"/>
              <a:gd name="connsiteX697" fmla="*/ 813529 w 826485"/>
              <a:gd name="connsiteY697" fmla="*/ 387562 h 524980"/>
              <a:gd name="connsiteX698" fmla="*/ 814024 w 826485"/>
              <a:gd name="connsiteY698" fmla="*/ 387954 h 524980"/>
              <a:gd name="connsiteX699" fmla="*/ 815745 w 826485"/>
              <a:gd name="connsiteY699" fmla="*/ 389310 h 524980"/>
              <a:gd name="connsiteX700" fmla="*/ 816397 w 826485"/>
              <a:gd name="connsiteY700" fmla="*/ 389232 h 524980"/>
              <a:gd name="connsiteX701" fmla="*/ 816501 w 826485"/>
              <a:gd name="connsiteY701" fmla="*/ 389101 h 524980"/>
              <a:gd name="connsiteX702" fmla="*/ 816501 w 826485"/>
              <a:gd name="connsiteY702" fmla="*/ 388945 h 524980"/>
              <a:gd name="connsiteX703" fmla="*/ 816605 w 826485"/>
              <a:gd name="connsiteY703" fmla="*/ 388919 h 524980"/>
              <a:gd name="connsiteX704" fmla="*/ 817022 w 826485"/>
              <a:gd name="connsiteY704" fmla="*/ 389128 h 524980"/>
              <a:gd name="connsiteX705" fmla="*/ 817178 w 826485"/>
              <a:gd name="connsiteY705" fmla="*/ 389363 h 524980"/>
              <a:gd name="connsiteX706" fmla="*/ 817439 w 826485"/>
              <a:gd name="connsiteY706" fmla="*/ 390719 h 524980"/>
              <a:gd name="connsiteX707" fmla="*/ 817465 w 826485"/>
              <a:gd name="connsiteY707" fmla="*/ 392154 h 524980"/>
              <a:gd name="connsiteX708" fmla="*/ 817465 w 826485"/>
              <a:gd name="connsiteY708" fmla="*/ 392362 h 524980"/>
              <a:gd name="connsiteX709" fmla="*/ 817361 w 826485"/>
              <a:gd name="connsiteY709" fmla="*/ 392753 h 524980"/>
              <a:gd name="connsiteX710" fmla="*/ 816892 w 826485"/>
              <a:gd name="connsiteY710" fmla="*/ 393301 h 524980"/>
              <a:gd name="connsiteX711" fmla="*/ 816814 w 826485"/>
              <a:gd name="connsiteY711" fmla="*/ 393327 h 524980"/>
              <a:gd name="connsiteX712" fmla="*/ 816814 w 826485"/>
              <a:gd name="connsiteY712" fmla="*/ 394214 h 524980"/>
              <a:gd name="connsiteX713" fmla="*/ 816892 w 826485"/>
              <a:gd name="connsiteY713" fmla="*/ 395753 h 524980"/>
              <a:gd name="connsiteX714" fmla="*/ 816996 w 826485"/>
              <a:gd name="connsiteY714" fmla="*/ 396275 h 524980"/>
              <a:gd name="connsiteX715" fmla="*/ 817127 w 826485"/>
              <a:gd name="connsiteY715" fmla="*/ 396301 h 524980"/>
              <a:gd name="connsiteX716" fmla="*/ 817152 w 826485"/>
              <a:gd name="connsiteY716" fmla="*/ 396458 h 524980"/>
              <a:gd name="connsiteX717" fmla="*/ 817100 w 826485"/>
              <a:gd name="connsiteY717" fmla="*/ 396510 h 524980"/>
              <a:gd name="connsiteX718" fmla="*/ 816840 w 826485"/>
              <a:gd name="connsiteY718" fmla="*/ 396901 h 524980"/>
              <a:gd name="connsiteX719" fmla="*/ 816318 w 826485"/>
              <a:gd name="connsiteY719" fmla="*/ 397736 h 524980"/>
              <a:gd name="connsiteX720" fmla="*/ 815979 w 826485"/>
              <a:gd name="connsiteY720" fmla="*/ 398049 h 524980"/>
              <a:gd name="connsiteX721" fmla="*/ 816188 w 826485"/>
              <a:gd name="connsiteY721" fmla="*/ 399223 h 524980"/>
              <a:gd name="connsiteX722" fmla="*/ 816657 w 826485"/>
              <a:gd name="connsiteY722" fmla="*/ 401023 h 524980"/>
              <a:gd name="connsiteX723" fmla="*/ 816996 w 826485"/>
              <a:gd name="connsiteY723" fmla="*/ 401649 h 524980"/>
              <a:gd name="connsiteX724" fmla="*/ 816944 w 826485"/>
              <a:gd name="connsiteY724" fmla="*/ 402014 h 524980"/>
              <a:gd name="connsiteX725" fmla="*/ 816814 w 826485"/>
              <a:gd name="connsiteY725" fmla="*/ 402483 h 524980"/>
              <a:gd name="connsiteX726" fmla="*/ 816475 w 826485"/>
              <a:gd name="connsiteY726" fmla="*/ 403501 h 524980"/>
              <a:gd name="connsiteX727" fmla="*/ 815328 w 826485"/>
              <a:gd name="connsiteY727" fmla="*/ 404153 h 524980"/>
              <a:gd name="connsiteX728" fmla="*/ 814416 w 826485"/>
              <a:gd name="connsiteY728" fmla="*/ 404440 h 524980"/>
              <a:gd name="connsiteX729" fmla="*/ 814024 w 826485"/>
              <a:gd name="connsiteY729" fmla="*/ 404570 h 524980"/>
              <a:gd name="connsiteX730" fmla="*/ 813790 w 826485"/>
              <a:gd name="connsiteY730" fmla="*/ 404283 h 524980"/>
              <a:gd name="connsiteX731" fmla="*/ 812878 w 826485"/>
              <a:gd name="connsiteY731" fmla="*/ 404283 h 524980"/>
              <a:gd name="connsiteX732" fmla="*/ 812799 w 826485"/>
              <a:gd name="connsiteY732" fmla="*/ 404283 h 524980"/>
              <a:gd name="connsiteX733" fmla="*/ 812278 w 826485"/>
              <a:gd name="connsiteY733" fmla="*/ 404153 h 524980"/>
              <a:gd name="connsiteX734" fmla="*/ 812095 w 826485"/>
              <a:gd name="connsiteY734" fmla="*/ 403997 h 524980"/>
              <a:gd name="connsiteX735" fmla="*/ 812017 w 826485"/>
              <a:gd name="connsiteY735" fmla="*/ 403762 h 524980"/>
              <a:gd name="connsiteX736" fmla="*/ 811809 w 826485"/>
              <a:gd name="connsiteY736" fmla="*/ 403631 h 524980"/>
              <a:gd name="connsiteX737" fmla="*/ 811053 w 826485"/>
              <a:gd name="connsiteY737" fmla="*/ 403762 h 524980"/>
              <a:gd name="connsiteX738" fmla="*/ 810792 w 826485"/>
              <a:gd name="connsiteY738" fmla="*/ 403788 h 524980"/>
              <a:gd name="connsiteX739" fmla="*/ 810479 w 826485"/>
              <a:gd name="connsiteY739" fmla="*/ 403997 h 524980"/>
              <a:gd name="connsiteX740" fmla="*/ 810167 w 826485"/>
              <a:gd name="connsiteY740" fmla="*/ 404049 h 524980"/>
              <a:gd name="connsiteX741" fmla="*/ 810140 w 826485"/>
              <a:gd name="connsiteY741" fmla="*/ 404440 h 524980"/>
              <a:gd name="connsiteX742" fmla="*/ 810140 w 826485"/>
              <a:gd name="connsiteY742" fmla="*/ 404440 h 524980"/>
              <a:gd name="connsiteX743" fmla="*/ 810349 w 826485"/>
              <a:gd name="connsiteY743" fmla="*/ 404727 h 524980"/>
              <a:gd name="connsiteX744" fmla="*/ 810662 w 826485"/>
              <a:gd name="connsiteY744" fmla="*/ 404544 h 524980"/>
              <a:gd name="connsiteX745" fmla="*/ 810974 w 826485"/>
              <a:gd name="connsiteY745" fmla="*/ 404231 h 524980"/>
              <a:gd name="connsiteX746" fmla="*/ 811157 w 826485"/>
              <a:gd name="connsiteY746" fmla="*/ 404466 h 524980"/>
              <a:gd name="connsiteX747" fmla="*/ 811027 w 826485"/>
              <a:gd name="connsiteY747" fmla="*/ 405144 h 524980"/>
              <a:gd name="connsiteX748" fmla="*/ 811235 w 826485"/>
              <a:gd name="connsiteY748" fmla="*/ 405849 h 524980"/>
              <a:gd name="connsiteX749" fmla="*/ 811339 w 826485"/>
              <a:gd name="connsiteY749" fmla="*/ 406475 h 524980"/>
              <a:gd name="connsiteX750" fmla="*/ 811261 w 826485"/>
              <a:gd name="connsiteY750" fmla="*/ 406840 h 524980"/>
              <a:gd name="connsiteX751" fmla="*/ 811001 w 826485"/>
              <a:gd name="connsiteY751" fmla="*/ 407257 h 524980"/>
              <a:gd name="connsiteX752" fmla="*/ 810792 w 826485"/>
              <a:gd name="connsiteY752" fmla="*/ 407283 h 524980"/>
              <a:gd name="connsiteX753" fmla="*/ 810792 w 826485"/>
              <a:gd name="connsiteY753" fmla="*/ 406996 h 524980"/>
              <a:gd name="connsiteX754" fmla="*/ 810714 w 826485"/>
              <a:gd name="connsiteY754" fmla="*/ 406944 h 524980"/>
              <a:gd name="connsiteX755" fmla="*/ 810401 w 826485"/>
              <a:gd name="connsiteY755" fmla="*/ 407335 h 524980"/>
              <a:gd name="connsiteX756" fmla="*/ 810532 w 826485"/>
              <a:gd name="connsiteY756" fmla="*/ 408144 h 524980"/>
              <a:gd name="connsiteX757" fmla="*/ 810792 w 826485"/>
              <a:gd name="connsiteY757" fmla="*/ 408300 h 524980"/>
              <a:gd name="connsiteX758" fmla="*/ 811444 w 826485"/>
              <a:gd name="connsiteY758" fmla="*/ 408222 h 524980"/>
              <a:gd name="connsiteX759" fmla="*/ 812330 w 826485"/>
              <a:gd name="connsiteY759" fmla="*/ 409057 h 524980"/>
              <a:gd name="connsiteX760" fmla="*/ 812825 w 826485"/>
              <a:gd name="connsiteY760" fmla="*/ 409422 h 524980"/>
              <a:gd name="connsiteX761" fmla="*/ 813268 w 826485"/>
              <a:gd name="connsiteY761" fmla="*/ 409579 h 524980"/>
              <a:gd name="connsiteX762" fmla="*/ 813607 w 826485"/>
              <a:gd name="connsiteY762" fmla="*/ 409605 h 524980"/>
              <a:gd name="connsiteX763" fmla="*/ 813816 w 826485"/>
              <a:gd name="connsiteY763" fmla="*/ 409448 h 524980"/>
              <a:gd name="connsiteX764" fmla="*/ 813998 w 826485"/>
              <a:gd name="connsiteY764" fmla="*/ 409579 h 524980"/>
              <a:gd name="connsiteX765" fmla="*/ 814077 w 826485"/>
              <a:gd name="connsiteY765" fmla="*/ 409788 h 524980"/>
              <a:gd name="connsiteX766" fmla="*/ 814077 w 826485"/>
              <a:gd name="connsiteY766" fmla="*/ 409840 h 524980"/>
              <a:gd name="connsiteX767" fmla="*/ 814129 w 826485"/>
              <a:gd name="connsiteY767" fmla="*/ 410779 h 524980"/>
              <a:gd name="connsiteX768" fmla="*/ 814024 w 826485"/>
              <a:gd name="connsiteY768" fmla="*/ 411353 h 524980"/>
              <a:gd name="connsiteX769" fmla="*/ 813347 w 826485"/>
              <a:gd name="connsiteY769" fmla="*/ 411666 h 524980"/>
              <a:gd name="connsiteX770" fmla="*/ 812695 w 826485"/>
              <a:gd name="connsiteY770" fmla="*/ 411796 h 524980"/>
              <a:gd name="connsiteX771" fmla="*/ 812043 w 826485"/>
              <a:gd name="connsiteY771" fmla="*/ 412605 h 524980"/>
              <a:gd name="connsiteX772" fmla="*/ 812278 w 826485"/>
              <a:gd name="connsiteY772" fmla="*/ 413413 h 524980"/>
              <a:gd name="connsiteX773" fmla="*/ 812356 w 826485"/>
              <a:gd name="connsiteY773" fmla="*/ 413700 h 524980"/>
              <a:gd name="connsiteX774" fmla="*/ 813217 w 826485"/>
              <a:gd name="connsiteY774" fmla="*/ 414796 h 524980"/>
              <a:gd name="connsiteX775" fmla="*/ 813373 w 826485"/>
              <a:gd name="connsiteY775" fmla="*/ 414796 h 524980"/>
              <a:gd name="connsiteX776" fmla="*/ 813555 w 826485"/>
              <a:gd name="connsiteY776" fmla="*/ 414718 h 524980"/>
              <a:gd name="connsiteX777" fmla="*/ 813659 w 826485"/>
              <a:gd name="connsiteY777" fmla="*/ 414509 h 524980"/>
              <a:gd name="connsiteX778" fmla="*/ 813816 w 826485"/>
              <a:gd name="connsiteY778" fmla="*/ 414405 h 524980"/>
              <a:gd name="connsiteX779" fmla="*/ 814546 w 826485"/>
              <a:gd name="connsiteY779" fmla="*/ 414379 h 524980"/>
              <a:gd name="connsiteX780" fmla="*/ 814911 w 826485"/>
              <a:gd name="connsiteY780" fmla="*/ 414535 h 524980"/>
              <a:gd name="connsiteX781" fmla="*/ 815432 w 826485"/>
              <a:gd name="connsiteY781" fmla="*/ 414561 h 524980"/>
              <a:gd name="connsiteX782" fmla="*/ 815901 w 826485"/>
              <a:gd name="connsiteY782" fmla="*/ 414274 h 524980"/>
              <a:gd name="connsiteX783" fmla="*/ 816866 w 826485"/>
              <a:gd name="connsiteY783" fmla="*/ 414822 h 524980"/>
              <a:gd name="connsiteX784" fmla="*/ 817387 w 826485"/>
              <a:gd name="connsiteY784" fmla="*/ 415265 h 524980"/>
              <a:gd name="connsiteX785" fmla="*/ 817491 w 826485"/>
              <a:gd name="connsiteY785" fmla="*/ 415683 h 524980"/>
              <a:gd name="connsiteX786" fmla="*/ 817674 w 826485"/>
              <a:gd name="connsiteY786" fmla="*/ 415761 h 524980"/>
              <a:gd name="connsiteX787" fmla="*/ 818430 w 826485"/>
              <a:gd name="connsiteY787" fmla="*/ 415631 h 524980"/>
              <a:gd name="connsiteX788" fmla="*/ 819681 w 826485"/>
              <a:gd name="connsiteY788" fmla="*/ 415292 h 524980"/>
              <a:gd name="connsiteX789" fmla="*/ 820150 w 826485"/>
              <a:gd name="connsiteY789" fmla="*/ 414874 h 524980"/>
              <a:gd name="connsiteX790" fmla="*/ 820698 w 826485"/>
              <a:gd name="connsiteY790" fmla="*/ 414848 h 524980"/>
              <a:gd name="connsiteX791" fmla="*/ 821376 w 826485"/>
              <a:gd name="connsiteY791" fmla="*/ 414796 h 524980"/>
              <a:gd name="connsiteX792" fmla="*/ 821401 w 826485"/>
              <a:gd name="connsiteY792" fmla="*/ 414796 h 524980"/>
              <a:gd name="connsiteX793" fmla="*/ 822314 w 826485"/>
              <a:gd name="connsiteY793" fmla="*/ 415109 h 524980"/>
              <a:gd name="connsiteX794" fmla="*/ 822418 w 826485"/>
              <a:gd name="connsiteY794" fmla="*/ 415265 h 524980"/>
              <a:gd name="connsiteX795" fmla="*/ 822496 w 826485"/>
              <a:gd name="connsiteY795" fmla="*/ 415813 h 524980"/>
              <a:gd name="connsiteX796" fmla="*/ 822783 w 826485"/>
              <a:gd name="connsiteY796" fmla="*/ 416987 h 524980"/>
              <a:gd name="connsiteX797" fmla="*/ 822966 w 826485"/>
              <a:gd name="connsiteY797" fmla="*/ 417326 h 524980"/>
              <a:gd name="connsiteX798" fmla="*/ 822940 w 826485"/>
              <a:gd name="connsiteY798" fmla="*/ 417639 h 524980"/>
              <a:gd name="connsiteX799" fmla="*/ 822627 w 826485"/>
              <a:gd name="connsiteY799" fmla="*/ 418578 h 524980"/>
              <a:gd name="connsiteX800" fmla="*/ 822601 w 826485"/>
              <a:gd name="connsiteY800" fmla="*/ 419909 h 524980"/>
              <a:gd name="connsiteX801" fmla="*/ 822757 w 826485"/>
              <a:gd name="connsiteY801" fmla="*/ 420535 h 524980"/>
              <a:gd name="connsiteX802" fmla="*/ 823096 w 826485"/>
              <a:gd name="connsiteY802" fmla="*/ 420665 h 524980"/>
              <a:gd name="connsiteX803" fmla="*/ 823148 w 826485"/>
              <a:gd name="connsiteY803" fmla="*/ 420691 h 524980"/>
              <a:gd name="connsiteX804" fmla="*/ 823331 w 826485"/>
              <a:gd name="connsiteY804" fmla="*/ 420691 h 524980"/>
              <a:gd name="connsiteX805" fmla="*/ 823565 w 826485"/>
              <a:gd name="connsiteY805" fmla="*/ 420926 h 524980"/>
              <a:gd name="connsiteX806" fmla="*/ 823591 w 826485"/>
              <a:gd name="connsiteY806" fmla="*/ 421056 h 524980"/>
              <a:gd name="connsiteX807" fmla="*/ 823409 w 826485"/>
              <a:gd name="connsiteY807" fmla="*/ 422752 h 524980"/>
              <a:gd name="connsiteX808" fmla="*/ 823409 w 826485"/>
              <a:gd name="connsiteY808" fmla="*/ 422752 h 524980"/>
              <a:gd name="connsiteX809" fmla="*/ 823331 w 826485"/>
              <a:gd name="connsiteY809" fmla="*/ 423743 h 524980"/>
              <a:gd name="connsiteX810" fmla="*/ 823331 w 826485"/>
              <a:gd name="connsiteY810" fmla="*/ 424004 h 524980"/>
              <a:gd name="connsiteX811" fmla="*/ 823304 w 826485"/>
              <a:gd name="connsiteY811" fmla="*/ 424395 h 524980"/>
              <a:gd name="connsiteX812" fmla="*/ 823409 w 826485"/>
              <a:gd name="connsiteY812" fmla="*/ 425804 h 524980"/>
              <a:gd name="connsiteX813" fmla="*/ 823565 w 826485"/>
              <a:gd name="connsiteY813" fmla="*/ 426196 h 524980"/>
              <a:gd name="connsiteX814" fmla="*/ 824112 w 826485"/>
              <a:gd name="connsiteY814" fmla="*/ 426795 h 524980"/>
              <a:gd name="connsiteX815" fmla="*/ 824243 w 826485"/>
              <a:gd name="connsiteY815" fmla="*/ 426822 h 524980"/>
              <a:gd name="connsiteX816" fmla="*/ 824608 w 826485"/>
              <a:gd name="connsiteY816" fmla="*/ 426717 h 524980"/>
              <a:gd name="connsiteX817" fmla="*/ 825155 w 826485"/>
              <a:gd name="connsiteY817" fmla="*/ 426978 h 524980"/>
              <a:gd name="connsiteX818" fmla="*/ 825911 w 826485"/>
              <a:gd name="connsiteY818" fmla="*/ 428230 h 524980"/>
              <a:gd name="connsiteX819" fmla="*/ 825989 w 826485"/>
              <a:gd name="connsiteY819" fmla="*/ 428987 h 524980"/>
              <a:gd name="connsiteX820" fmla="*/ 826094 w 826485"/>
              <a:gd name="connsiteY820" fmla="*/ 429613 h 524980"/>
              <a:gd name="connsiteX821" fmla="*/ 826198 w 826485"/>
              <a:gd name="connsiteY821" fmla="*/ 429821 h 524980"/>
              <a:gd name="connsiteX822" fmla="*/ 826328 w 826485"/>
              <a:gd name="connsiteY822" fmla="*/ 430004 h 524980"/>
              <a:gd name="connsiteX823" fmla="*/ 826641 w 826485"/>
              <a:gd name="connsiteY823" fmla="*/ 430160 h 524980"/>
              <a:gd name="connsiteX824" fmla="*/ 826354 w 826485"/>
              <a:gd name="connsiteY824" fmla="*/ 431204 h 524980"/>
              <a:gd name="connsiteX825" fmla="*/ 825390 w 826485"/>
              <a:gd name="connsiteY825" fmla="*/ 432613 h 524980"/>
              <a:gd name="connsiteX826" fmla="*/ 824999 w 826485"/>
              <a:gd name="connsiteY826" fmla="*/ 433212 h 524980"/>
              <a:gd name="connsiteX827" fmla="*/ 824060 w 826485"/>
              <a:gd name="connsiteY827" fmla="*/ 434021 h 524980"/>
              <a:gd name="connsiteX828" fmla="*/ 823800 w 826485"/>
              <a:gd name="connsiteY828" fmla="*/ 434543 h 524980"/>
              <a:gd name="connsiteX829" fmla="*/ 823826 w 826485"/>
              <a:gd name="connsiteY829" fmla="*/ 434804 h 524980"/>
              <a:gd name="connsiteX830" fmla="*/ 824608 w 826485"/>
              <a:gd name="connsiteY830" fmla="*/ 435038 h 524980"/>
              <a:gd name="connsiteX831" fmla="*/ 824712 w 826485"/>
              <a:gd name="connsiteY831" fmla="*/ 435221 h 524980"/>
              <a:gd name="connsiteX832" fmla="*/ 824764 w 826485"/>
              <a:gd name="connsiteY832" fmla="*/ 435612 h 524980"/>
              <a:gd name="connsiteX833" fmla="*/ 824738 w 826485"/>
              <a:gd name="connsiteY833" fmla="*/ 435665 h 524980"/>
              <a:gd name="connsiteX834" fmla="*/ 824738 w 826485"/>
              <a:gd name="connsiteY834" fmla="*/ 435743 h 524980"/>
              <a:gd name="connsiteX835" fmla="*/ 824634 w 826485"/>
              <a:gd name="connsiteY835" fmla="*/ 436969 h 524980"/>
              <a:gd name="connsiteX836" fmla="*/ 824295 w 826485"/>
              <a:gd name="connsiteY836" fmla="*/ 438090 h 524980"/>
              <a:gd name="connsiteX837" fmla="*/ 824008 w 826485"/>
              <a:gd name="connsiteY837" fmla="*/ 438612 h 524980"/>
              <a:gd name="connsiteX838" fmla="*/ 823774 w 826485"/>
              <a:gd name="connsiteY838" fmla="*/ 438769 h 524980"/>
              <a:gd name="connsiteX839" fmla="*/ 823226 w 826485"/>
              <a:gd name="connsiteY839" fmla="*/ 438925 h 524980"/>
              <a:gd name="connsiteX840" fmla="*/ 823044 w 826485"/>
              <a:gd name="connsiteY840" fmla="*/ 438899 h 524980"/>
              <a:gd name="connsiteX841" fmla="*/ 822679 w 826485"/>
              <a:gd name="connsiteY841" fmla="*/ 438690 h 524980"/>
              <a:gd name="connsiteX842" fmla="*/ 822288 w 826485"/>
              <a:gd name="connsiteY842" fmla="*/ 438847 h 524980"/>
              <a:gd name="connsiteX843" fmla="*/ 821219 w 826485"/>
              <a:gd name="connsiteY843" fmla="*/ 439891 h 524980"/>
              <a:gd name="connsiteX844" fmla="*/ 821062 w 826485"/>
              <a:gd name="connsiteY844" fmla="*/ 440099 h 524980"/>
              <a:gd name="connsiteX845" fmla="*/ 820984 w 826485"/>
              <a:gd name="connsiteY845" fmla="*/ 440490 h 524980"/>
              <a:gd name="connsiteX846" fmla="*/ 820932 w 826485"/>
              <a:gd name="connsiteY846" fmla="*/ 440517 h 524980"/>
              <a:gd name="connsiteX847" fmla="*/ 820828 w 826485"/>
              <a:gd name="connsiteY847" fmla="*/ 440569 h 524980"/>
              <a:gd name="connsiteX848" fmla="*/ 819577 w 826485"/>
              <a:gd name="connsiteY848" fmla="*/ 440908 h 524980"/>
              <a:gd name="connsiteX849" fmla="*/ 819212 w 826485"/>
              <a:gd name="connsiteY849" fmla="*/ 440882 h 524980"/>
              <a:gd name="connsiteX850" fmla="*/ 818795 w 826485"/>
              <a:gd name="connsiteY850" fmla="*/ 440699 h 524980"/>
              <a:gd name="connsiteX851" fmla="*/ 818664 w 826485"/>
              <a:gd name="connsiteY851" fmla="*/ 440699 h 524980"/>
              <a:gd name="connsiteX852" fmla="*/ 817778 w 826485"/>
              <a:gd name="connsiteY852" fmla="*/ 441873 h 524980"/>
              <a:gd name="connsiteX853" fmla="*/ 817908 w 826485"/>
              <a:gd name="connsiteY853" fmla="*/ 442160 h 524980"/>
              <a:gd name="connsiteX854" fmla="*/ 818065 w 826485"/>
              <a:gd name="connsiteY854" fmla="*/ 442264 h 524980"/>
              <a:gd name="connsiteX855" fmla="*/ 818273 w 826485"/>
              <a:gd name="connsiteY855" fmla="*/ 442212 h 524980"/>
              <a:gd name="connsiteX856" fmla="*/ 818508 w 826485"/>
              <a:gd name="connsiteY856" fmla="*/ 442186 h 524980"/>
              <a:gd name="connsiteX857" fmla="*/ 818795 w 826485"/>
              <a:gd name="connsiteY857" fmla="*/ 442577 h 524980"/>
              <a:gd name="connsiteX858" fmla="*/ 818795 w 826485"/>
              <a:gd name="connsiteY858" fmla="*/ 442682 h 524980"/>
              <a:gd name="connsiteX859" fmla="*/ 818612 w 826485"/>
              <a:gd name="connsiteY859" fmla="*/ 443386 h 524980"/>
              <a:gd name="connsiteX860" fmla="*/ 818378 w 826485"/>
              <a:gd name="connsiteY860" fmla="*/ 443673 h 524980"/>
              <a:gd name="connsiteX861" fmla="*/ 818352 w 826485"/>
              <a:gd name="connsiteY861" fmla="*/ 443908 h 524980"/>
              <a:gd name="connsiteX862" fmla="*/ 818482 w 826485"/>
              <a:gd name="connsiteY862" fmla="*/ 444299 h 524980"/>
              <a:gd name="connsiteX863" fmla="*/ 818586 w 826485"/>
              <a:gd name="connsiteY863" fmla="*/ 444456 h 524980"/>
              <a:gd name="connsiteX864" fmla="*/ 819421 w 826485"/>
              <a:gd name="connsiteY864" fmla="*/ 445186 h 524980"/>
              <a:gd name="connsiteX865" fmla="*/ 819863 w 826485"/>
              <a:gd name="connsiteY865" fmla="*/ 445264 h 524980"/>
              <a:gd name="connsiteX866" fmla="*/ 820255 w 826485"/>
              <a:gd name="connsiteY866" fmla="*/ 445786 h 524980"/>
              <a:gd name="connsiteX867" fmla="*/ 820385 w 826485"/>
              <a:gd name="connsiteY867" fmla="*/ 445968 h 524980"/>
              <a:gd name="connsiteX868" fmla="*/ 820463 w 826485"/>
              <a:gd name="connsiteY868" fmla="*/ 446177 h 524980"/>
              <a:gd name="connsiteX869" fmla="*/ 820672 w 826485"/>
              <a:gd name="connsiteY869" fmla="*/ 446673 h 524980"/>
              <a:gd name="connsiteX870" fmla="*/ 820567 w 826485"/>
              <a:gd name="connsiteY870" fmla="*/ 447377 h 524980"/>
              <a:gd name="connsiteX871" fmla="*/ 820385 w 826485"/>
              <a:gd name="connsiteY871" fmla="*/ 447847 h 524980"/>
              <a:gd name="connsiteX872" fmla="*/ 820124 w 826485"/>
              <a:gd name="connsiteY872" fmla="*/ 448290 h 524980"/>
              <a:gd name="connsiteX873" fmla="*/ 820020 w 826485"/>
              <a:gd name="connsiteY873" fmla="*/ 448395 h 524980"/>
              <a:gd name="connsiteX874" fmla="*/ 819942 w 826485"/>
              <a:gd name="connsiteY874" fmla="*/ 448420 h 524980"/>
              <a:gd name="connsiteX875" fmla="*/ 819942 w 826485"/>
              <a:gd name="connsiteY875" fmla="*/ 448420 h 524980"/>
              <a:gd name="connsiteX876" fmla="*/ 819759 w 826485"/>
              <a:gd name="connsiteY876" fmla="*/ 448473 h 524980"/>
              <a:gd name="connsiteX877" fmla="*/ 819603 w 826485"/>
              <a:gd name="connsiteY877" fmla="*/ 448525 h 524980"/>
              <a:gd name="connsiteX878" fmla="*/ 819472 w 826485"/>
              <a:gd name="connsiteY878" fmla="*/ 448551 h 524980"/>
              <a:gd name="connsiteX879" fmla="*/ 818977 w 826485"/>
              <a:gd name="connsiteY879" fmla="*/ 448629 h 524980"/>
              <a:gd name="connsiteX880" fmla="*/ 818691 w 826485"/>
              <a:gd name="connsiteY880" fmla="*/ 448838 h 524980"/>
              <a:gd name="connsiteX881" fmla="*/ 818378 w 826485"/>
              <a:gd name="connsiteY881" fmla="*/ 449385 h 524980"/>
              <a:gd name="connsiteX882" fmla="*/ 818456 w 826485"/>
              <a:gd name="connsiteY882" fmla="*/ 449777 h 524980"/>
              <a:gd name="connsiteX883" fmla="*/ 818456 w 826485"/>
              <a:gd name="connsiteY883" fmla="*/ 450220 h 524980"/>
              <a:gd name="connsiteX884" fmla="*/ 817987 w 826485"/>
              <a:gd name="connsiteY884" fmla="*/ 450846 h 524980"/>
              <a:gd name="connsiteX885" fmla="*/ 817961 w 826485"/>
              <a:gd name="connsiteY885" fmla="*/ 450873 h 524980"/>
              <a:gd name="connsiteX886" fmla="*/ 817517 w 826485"/>
              <a:gd name="connsiteY886" fmla="*/ 451029 h 524980"/>
              <a:gd name="connsiteX887" fmla="*/ 817570 w 826485"/>
              <a:gd name="connsiteY887" fmla="*/ 451446 h 524980"/>
              <a:gd name="connsiteX888" fmla="*/ 818039 w 826485"/>
              <a:gd name="connsiteY888" fmla="*/ 452151 h 524980"/>
              <a:gd name="connsiteX889" fmla="*/ 818612 w 826485"/>
              <a:gd name="connsiteY889" fmla="*/ 452385 h 524980"/>
              <a:gd name="connsiteX890" fmla="*/ 819107 w 826485"/>
              <a:gd name="connsiteY890" fmla="*/ 452359 h 524980"/>
              <a:gd name="connsiteX891" fmla="*/ 819238 w 826485"/>
              <a:gd name="connsiteY891" fmla="*/ 452438 h 524980"/>
              <a:gd name="connsiteX892" fmla="*/ 819446 w 826485"/>
              <a:gd name="connsiteY892" fmla="*/ 452829 h 524980"/>
              <a:gd name="connsiteX893" fmla="*/ 819733 w 826485"/>
              <a:gd name="connsiteY893" fmla="*/ 454133 h 524980"/>
              <a:gd name="connsiteX894" fmla="*/ 819238 w 826485"/>
              <a:gd name="connsiteY894" fmla="*/ 454838 h 524980"/>
              <a:gd name="connsiteX895" fmla="*/ 818899 w 826485"/>
              <a:gd name="connsiteY895" fmla="*/ 455751 h 524980"/>
              <a:gd name="connsiteX896" fmla="*/ 818743 w 826485"/>
              <a:gd name="connsiteY896" fmla="*/ 456246 h 524980"/>
              <a:gd name="connsiteX897" fmla="*/ 818612 w 826485"/>
              <a:gd name="connsiteY897" fmla="*/ 456377 h 524980"/>
              <a:gd name="connsiteX898" fmla="*/ 818169 w 826485"/>
              <a:gd name="connsiteY898" fmla="*/ 456481 h 524980"/>
              <a:gd name="connsiteX899" fmla="*/ 817596 w 826485"/>
              <a:gd name="connsiteY899" fmla="*/ 457055 h 524980"/>
              <a:gd name="connsiteX900" fmla="*/ 817596 w 826485"/>
              <a:gd name="connsiteY900" fmla="*/ 457290 h 524980"/>
              <a:gd name="connsiteX901" fmla="*/ 817987 w 826485"/>
              <a:gd name="connsiteY901" fmla="*/ 457707 h 524980"/>
              <a:gd name="connsiteX902" fmla="*/ 818013 w 826485"/>
              <a:gd name="connsiteY902" fmla="*/ 457942 h 524980"/>
              <a:gd name="connsiteX903" fmla="*/ 817935 w 826485"/>
              <a:gd name="connsiteY903" fmla="*/ 458124 h 524980"/>
              <a:gd name="connsiteX904" fmla="*/ 817804 w 826485"/>
              <a:gd name="connsiteY904" fmla="*/ 458229 h 524980"/>
              <a:gd name="connsiteX905" fmla="*/ 817674 w 826485"/>
              <a:gd name="connsiteY905" fmla="*/ 458202 h 524980"/>
              <a:gd name="connsiteX906" fmla="*/ 817543 w 826485"/>
              <a:gd name="connsiteY906" fmla="*/ 458098 h 524980"/>
              <a:gd name="connsiteX907" fmla="*/ 817465 w 826485"/>
              <a:gd name="connsiteY907" fmla="*/ 457785 h 524980"/>
              <a:gd name="connsiteX908" fmla="*/ 817231 w 826485"/>
              <a:gd name="connsiteY908" fmla="*/ 457655 h 524980"/>
              <a:gd name="connsiteX909" fmla="*/ 816996 w 826485"/>
              <a:gd name="connsiteY909" fmla="*/ 457681 h 524980"/>
              <a:gd name="connsiteX910" fmla="*/ 815328 w 826485"/>
              <a:gd name="connsiteY910" fmla="*/ 459324 h 524980"/>
              <a:gd name="connsiteX911" fmla="*/ 815250 w 826485"/>
              <a:gd name="connsiteY911" fmla="*/ 459611 h 524980"/>
              <a:gd name="connsiteX912" fmla="*/ 815250 w 826485"/>
              <a:gd name="connsiteY912" fmla="*/ 459872 h 524980"/>
              <a:gd name="connsiteX913" fmla="*/ 815406 w 826485"/>
              <a:gd name="connsiteY913" fmla="*/ 460185 h 524980"/>
              <a:gd name="connsiteX914" fmla="*/ 815667 w 826485"/>
              <a:gd name="connsiteY914" fmla="*/ 461359 h 524980"/>
              <a:gd name="connsiteX915" fmla="*/ 815719 w 826485"/>
              <a:gd name="connsiteY915" fmla="*/ 461620 h 524980"/>
              <a:gd name="connsiteX916" fmla="*/ 815719 w 826485"/>
              <a:gd name="connsiteY916" fmla="*/ 461646 h 524980"/>
              <a:gd name="connsiteX917" fmla="*/ 815797 w 826485"/>
              <a:gd name="connsiteY917" fmla="*/ 462115 h 524980"/>
              <a:gd name="connsiteX918" fmla="*/ 815588 w 826485"/>
              <a:gd name="connsiteY918" fmla="*/ 462272 h 524980"/>
              <a:gd name="connsiteX919" fmla="*/ 815172 w 826485"/>
              <a:gd name="connsiteY919" fmla="*/ 462194 h 524980"/>
              <a:gd name="connsiteX920" fmla="*/ 815119 w 826485"/>
              <a:gd name="connsiteY920" fmla="*/ 462272 h 524980"/>
              <a:gd name="connsiteX921" fmla="*/ 815119 w 826485"/>
              <a:gd name="connsiteY921" fmla="*/ 462403 h 524980"/>
              <a:gd name="connsiteX922" fmla="*/ 815328 w 826485"/>
              <a:gd name="connsiteY922" fmla="*/ 462689 h 524980"/>
              <a:gd name="connsiteX923" fmla="*/ 815510 w 826485"/>
              <a:gd name="connsiteY923" fmla="*/ 462950 h 524980"/>
              <a:gd name="connsiteX924" fmla="*/ 815875 w 826485"/>
              <a:gd name="connsiteY924" fmla="*/ 462820 h 524980"/>
              <a:gd name="connsiteX925" fmla="*/ 816631 w 826485"/>
              <a:gd name="connsiteY925" fmla="*/ 463263 h 524980"/>
              <a:gd name="connsiteX926" fmla="*/ 816892 w 826485"/>
              <a:gd name="connsiteY926" fmla="*/ 463863 h 524980"/>
              <a:gd name="connsiteX927" fmla="*/ 816918 w 826485"/>
              <a:gd name="connsiteY927" fmla="*/ 464150 h 524980"/>
              <a:gd name="connsiteX928" fmla="*/ 816762 w 826485"/>
              <a:gd name="connsiteY928" fmla="*/ 464333 h 524980"/>
              <a:gd name="connsiteX929" fmla="*/ 816032 w 826485"/>
              <a:gd name="connsiteY929" fmla="*/ 464333 h 524980"/>
              <a:gd name="connsiteX930" fmla="*/ 815432 w 826485"/>
              <a:gd name="connsiteY930" fmla="*/ 464489 h 524980"/>
              <a:gd name="connsiteX931" fmla="*/ 815406 w 826485"/>
              <a:gd name="connsiteY931" fmla="*/ 464594 h 524980"/>
              <a:gd name="connsiteX932" fmla="*/ 815614 w 826485"/>
              <a:gd name="connsiteY932" fmla="*/ 465011 h 524980"/>
              <a:gd name="connsiteX933" fmla="*/ 815667 w 826485"/>
              <a:gd name="connsiteY933" fmla="*/ 466133 h 524980"/>
              <a:gd name="connsiteX934" fmla="*/ 815015 w 826485"/>
              <a:gd name="connsiteY934" fmla="*/ 466706 h 524980"/>
              <a:gd name="connsiteX935" fmla="*/ 814754 w 826485"/>
              <a:gd name="connsiteY935" fmla="*/ 466733 h 524980"/>
              <a:gd name="connsiteX936" fmla="*/ 814650 w 826485"/>
              <a:gd name="connsiteY936" fmla="*/ 466837 h 524980"/>
              <a:gd name="connsiteX937" fmla="*/ 814389 w 826485"/>
              <a:gd name="connsiteY937" fmla="*/ 467359 h 524980"/>
              <a:gd name="connsiteX938" fmla="*/ 814311 w 826485"/>
              <a:gd name="connsiteY938" fmla="*/ 468324 h 524980"/>
              <a:gd name="connsiteX939" fmla="*/ 814311 w 826485"/>
              <a:gd name="connsiteY939" fmla="*/ 468402 h 524980"/>
              <a:gd name="connsiteX940" fmla="*/ 814728 w 826485"/>
              <a:gd name="connsiteY940" fmla="*/ 469263 h 524980"/>
              <a:gd name="connsiteX941" fmla="*/ 814859 w 826485"/>
              <a:gd name="connsiteY941" fmla="*/ 469289 h 524980"/>
              <a:gd name="connsiteX942" fmla="*/ 815015 w 826485"/>
              <a:gd name="connsiteY942" fmla="*/ 469133 h 524980"/>
              <a:gd name="connsiteX943" fmla="*/ 815067 w 826485"/>
              <a:gd name="connsiteY943" fmla="*/ 468950 h 524980"/>
              <a:gd name="connsiteX944" fmla="*/ 815145 w 826485"/>
              <a:gd name="connsiteY944" fmla="*/ 468924 h 524980"/>
              <a:gd name="connsiteX945" fmla="*/ 815250 w 826485"/>
              <a:gd name="connsiteY945" fmla="*/ 469028 h 524980"/>
              <a:gd name="connsiteX946" fmla="*/ 815276 w 826485"/>
              <a:gd name="connsiteY946" fmla="*/ 469211 h 524980"/>
              <a:gd name="connsiteX947" fmla="*/ 814963 w 826485"/>
              <a:gd name="connsiteY947" fmla="*/ 470150 h 524980"/>
              <a:gd name="connsiteX948" fmla="*/ 814833 w 826485"/>
              <a:gd name="connsiteY948" fmla="*/ 470359 h 524980"/>
              <a:gd name="connsiteX949" fmla="*/ 814259 w 826485"/>
              <a:gd name="connsiteY949" fmla="*/ 470698 h 524980"/>
              <a:gd name="connsiteX950" fmla="*/ 813946 w 826485"/>
              <a:gd name="connsiteY950" fmla="*/ 470724 h 524980"/>
              <a:gd name="connsiteX951" fmla="*/ 813842 w 826485"/>
              <a:gd name="connsiteY951" fmla="*/ 470932 h 524980"/>
              <a:gd name="connsiteX952" fmla="*/ 813894 w 826485"/>
              <a:gd name="connsiteY952" fmla="*/ 471298 h 524980"/>
              <a:gd name="connsiteX953" fmla="*/ 814103 w 826485"/>
              <a:gd name="connsiteY953" fmla="*/ 471558 h 524980"/>
              <a:gd name="connsiteX954" fmla="*/ 814363 w 826485"/>
              <a:gd name="connsiteY954" fmla="*/ 471715 h 524980"/>
              <a:gd name="connsiteX955" fmla="*/ 814416 w 826485"/>
              <a:gd name="connsiteY955" fmla="*/ 471950 h 524980"/>
              <a:gd name="connsiteX956" fmla="*/ 814233 w 826485"/>
              <a:gd name="connsiteY956" fmla="*/ 472289 h 524980"/>
              <a:gd name="connsiteX957" fmla="*/ 814207 w 826485"/>
              <a:gd name="connsiteY957" fmla="*/ 472341 h 524980"/>
              <a:gd name="connsiteX958" fmla="*/ 814129 w 826485"/>
              <a:gd name="connsiteY958" fmla="*/ 472419 h 524980"/>
              <a:gd name="connsiteX959" fmla="*/ 813920 w 826485"/>
              <a:gd name="connsiteY959" fmla="*/ 472419 h 524980"/>
              <a:gd name="connsiteX960" fmla="*/ 813686 w 826485"/>
              <a:gd name="connsiteY960" fmla="*/ 472315 h 524980"/>
              <a:gd name="connsiteX961" fmla="*/ 813425 w 826485"/>
              <a:gd name="connsiteY961" fmla="*/ 471897 h 524980"/>
              <a:gd name="connsiteX962" fmla="*/ 813217 w 826485"/>
              <a:gd name="connsiteY962" fmla="*/ 471924 h 524980"/>
              <a:gd name="connsiteX963" fmla="*/ 813060 w 826485"/>
              <a:gd name="connsiteY963" fmla="*/ 472185 h 524980"/>
              <a:gd name="connsiteX964" fmla="*/ 812956 w 826485"/>
              <a:gd name="connsiteY964" fmla="*/ 472367 h 524980"/>
              <a:gd name="connsiteX965" fmla="*/ 812929 w 826485"/>
              <a:gd name="connsiteY965" fmla="*/ 473150 h 524980"/>
              <a:gd name="connsiteX966" fmla="*/ 812669 w 826485"/>
              <a:gd name="connsiteY966" fmla="*/ 473254 h 524980"/>
              <a:gd name="connsiteX967" fmla="*/ 812565 w 826485"/>
              <a:gd name="connsiteY967" fmla="*/ 473072 h 524980"/>
              <a:gd name="connsiteX968" fmla="*/ 812043 w 826485"/>
              <a:gd name="connsiteY968" fmla="*/ 472263 h 524980"/>
              <a:gd name="connsiteX969" fmla="*/ 811131 w 826485"/>
              <a:gd name="connsiteY969" fmla="*/ 472106 h 524980"/>
              <a:gd name="connsiteX970" fmla="*/ 810923 w 826485"/>
              <a:gd name="connsiteY970" fmla="*/ 472211 h 524980"/>
              <a:gd name="connsiteX971" fmla="*/ 810844 w 826485"/>
              <a:gd name="connsiteY971" fmla="*/ 472759 h 524980"/>
              <a:gd name="connsiteX972" fmla="*/ 811339 w 826485"/>
              <a:gd name="connsiteY972" fmla="*/ 473489 h 524980"/>
              <a:gd name="connsiteX973" fmla="*/ 811313 w 826485"/>
              <a:gd name="connsiteY973" fmla="*/ 473671 h 524980"/>
              <a:gd name="connsiteX974" fmla="*/ 810714 w 826485"/>
              <a:gd name="connsiteY974" fmla="*/ 474741 h 524980"/>
              <a:gd name="connsiteX975" fmla="*/ 810610 w 826485"/>
              <a:gd name="connsiteY975" fmla="*/ 474950 h 524980"/>
              <a:gd name="connsiteX976" fmla="*/ 810479 w 826485"/>
              <a:gd name="connsiteY976" fmla="*/ 475080 h 524980"/>
              <a:gd name="connsiteX977" fmla="*/ 809906 w 826485"/>
              <a:gd name="connsiteY977" fmla="*/ 475471 h 524980"/>
              <a:gd name="connsiteX978" fmla="*/ 809463 w 826485"/>
              <a:gd name="connsiteY978" fmla="*/ 475419 h 524980"/>
              <a:gd name="connsiteX979" fmla="*/ 809358 w 826485"/>
              <a:gd name="connsiteY979" fmla="*/ 475523 h 524980"/>
              <a:gd name="connsiteX980" fmla="*/ 809410 w 826485"/>
              <a:gd name="connsiteY980" fmla="*/ 476202 h 524980"/>
              <a:gd name="connsiteX981" fmla="*/ 809775 w 826485"/>
              <a:gd name="connsiteY981" fmla="*/ 476280 h 524980"/>
              <a:gd name="connsiteX982" fmla="*/ 809906 w 826485"/>
              <a:gd name="connsiteY982" fmla="*/ 476411 h 524980"/>
              <a:gd name="connsiteX983" fmla="*/ 809932 w 826485"/>
              <a:gd name="connsiteY983" fmla="*/ 476541 h 524980"/>
              <a:gd name="connsiteX984" fmla="*/ 809749 w 826485"/>
              <a:gd name="connsiteY984" fmla="*/ 477584 h 524980"/>
              <a:gd name="connsiteX985" fmla="*/ 809437 w 826485"/>
              <a:gd name="connsiteY985" fmla="*/ 478784 h 524980"/>
              <a:gd name="connsiteX986" fmla="*/ 808655 w 826485"/>
              <a:gd name="connsiteY986" fmla="*/ 479567 h 524980"/>
              <a:gd name="connsiteX987" fmla="*/ 808524 w 826485"/>
              <a:gd name="connsiteY987" fmla="*/ 480167 h 524980"/>
              <a:gd name="connsiteX988" fmla="*/ 808446 w 826485"/>
              <a:gd name="connsiteY988" fmla="*/ 480271 h 524980"/>
              <a:gd name="connsiteX989" fmla="*/ 807247 w 826485"/>
              <a:gd name="connsiteY989" fmla="*/ 479958 h 524980"/>
              <a:gd name="connsiteX990" fmla="*/ 806804 w 826485"/>
              <a:gd name="connsiteY990" fmla="*/ 480115 h 524980"/>
              <a:gd name="connsiteX991" fmla="*/ 806569 w 826485"/>
              <a:gd name="connsiteY991" fmla="*/ 480819 h 524980"/>
              <a:gd name="connsiteX992" fmla="*/ 806074 w 826485"/>
              <a:gd name="connsiteY992" fmla="*/ 481654 h 524980"/>
              <a:gd name="connsiteX993" fmla="*/ 806048 w 826485"/>
              <a:gd name="connsiteY993" fmla="*/ 481680 h 524980"/>
              <a:gd name="connsiteX994" fmla="*/ 805631 w 826485"/>
              <a:gd name="connsiteY994" fmla="*/ 482045 h 524980"/>
              <a:gd name="connsiteX995" fmla="*/ 805448 w 826485"/>
              <a:gd name="connsiteY995" fmla="*/ 482071 h 524980"/>
              <a:gd name="connsiteX996" fmla="*/ 805344 w 826485"/>
              <a:gd name="connsiteY996" fmla="*/ 482436 h 524980"/>
              <a:gd name="connsiteX997" fmla="*/ 805422 w 826485"/>
              <a:gd name="connsiteY997" fmla="*/ 483401 h 524980"/>
              <a:gd name="connsiteX998" fmla="*/ 805448 w 826485"/>
              <a:gd name="connsiteY998" fmla="*/ 483454 h 524980"/>
              <a:gd name="connsiteX999" fmla="*/ 805813 w 826485"/>
              <a:gd name="connsiteY999" fmla="*/ 484027 h 524980"/>
              <a:gd name="connsiteX1000" fmla="*/ 806309 w 826485"/>
              <a:gd name="connsiteY1000" fmla="*/ 484001 h 524980"/>
              <a:gd name="connsiteX1001" fmla="*/ 806491 w 826485"/>
              <a:gd name="connsiteY1001" fmla="*/ 483897 h 524980"/>
              <a:gd name="connsiteX1002" fmla="*/ 806621 w 826485"/>
              <a:gd name="connsiteY1002" fmla="*/ 483949 h 524980"/>
              <a:gd name="connsiteX1003" fmla="*/ 806725 w 826485"/>
              <a:gd name="connsiteY1003" fmla="*/ 484080 h 524980"/>
              <a:gd name="connsiteX1004" fmla="*/ 806804 w 826485"/>
              <a:gd name="connsiteY1004" fmla="*/ 484445 h 524980"/>
              <a:gd name="connsiteX1005" fmla="*/ 806700 w 826485"/>
              <a:gd name="connsiteY1005" fmla="*/ 484627 h 524980"/>
              <a:gd name="connsiteX1006" fmla="*/ 806100 w 826485"/>
              <a:gd name="connsiteY1006" fmla="*/ 484732 h 524980"/>
              <a:gd name="connsiteX1007" fmla="*/ 805631 w 826485"/>
              <a:gd name="connsiteY1007" fmla="*/ 485097 h 524980"/>
              <a:gd name="connsiteX1008" fmla="*/ 805422 w 826485"/>
              <a:gd name="connsiteY1008" fmla="*/ 485775 h 524980"/>
              <a:gd name="connsiteX1009" fmla="*/ 805031 w 826485"/>
              <a:gd name="connsiteY1009" fmla="*/ 486480 h 524980"/>
              <a:gd name="connsiteX1010" fmla="*/ 804614 w 826485"/>
              <a:gd name="connsiteY1010" fmla="*/ 487053 h 524980"/>
              <a:gd name="connsiteX1011" fmla="*/ 804640 w 826485"/>
              <a:gd name="connsiteY1011" fmla="*/ 487080 h 524980"/>
              <a:gd name="connsiteX1012" fmla="*/ 804693 w 826485"/>
              <a:gd name="connsiteY1012" fmla="*/ 487236 h 524980"/>
              <a:gd name="connsiteX1013" fmla="*/ 804745 w 826485"/>
              <a:gd name="connsiteY1013" fmla="*/ 487366 h 524980"/>
              <a:gd name="connsiteX1014" fmla="*/ 805474 w 826485"/>
              <a:gd name="connsiteY1014" fmla="*/ 488827 h 524980"/>
              <a:gd name="connsiteX1015" fmla="*/ 806074 w 826485"/>
              <a:gd name="connsiteY1015" fmla="*/ 488697 h 524980"/>
              <a:gd name="connsiteX1016" fmla="*/ 806256 w 826485"/>
              <a:gd name="connsiteY1016" fmla="*/ 488775 h 524980"/>
              <a:gd name="connsiteX1017" fmla="*/ 806283 w 826485"/>
              <a:gd name="connsiteY1017" fmla="*/ 490419 h 524980"/>
              <a:gd name="connsiteX1018" fmla="*/ 805970 w 826485"/>
              <a:gd name="connsiteY1018" fmla="*/ 491071 h 524980"/>
              <a:gd name="connsiteX1019" fmla="*/ 805709 w 826485"/>
              <a:gd name="connsiteY1019" fmla="*/ 491227 h 524980"/>
              <a:gd name="connsiteX1020" fmla="*/ 805605 w 826485"/>
              <a:gd name="connsiteY1020" fmla="*/ 491671 h 524980"/>
              <a:gd name="connsiteX1021" fmla="*/ 805709 w 826485"/>
              <a:gd name="connsiteY1021" fmla="*/ 491775 h 524980"/>
              <a:gd name="connsiteX1022" fmla="*/ 806804 w 826485"/>
              <a:gd name="connsiteY1022" fmla="*/ 492505 h 524980"/>
              <a:gd name="connsiteX1023" fmla="*/ 807273 w 826485"/>
              <a:gd name="connsiteY1023" fmla="*/ 492740 h 524980"/>
              <a:gd name="connsiteX1024" fmla="*/ 807351 w 826485"/>
              <a:gd name="connsiteY1024" fmla="*/ 492740 h 524980"/>
              <a:gd name="connsiteX1025" fmla="*/ 807429 w 826485"/>
              <a:gd name="connsiteY1025" fmla="*/ 492714 h 524980"/>
              <a:gd name="connsiteX1026" fmla="*/ 807482 w 826485"/>
              <a:gd name="connsiteY1026" fmla="*/ 492714 h 524980"/>
              <a:gd name="connsiteX1027" fmla="*/ 807508 w 826485"/>
              <a:gd name="connsiteY1027" fmla="*/ 492740 h 524980"/>
              <a:gd name="connsiteX1028" fmla="*/ 807560 w 826485"/>
              <a:gd name="connsiteY1028" fmla="*/ 492766 h 524980"/>
              <a:gd name="connsiteX1029" fmla="*/ 807612 w 826485"/>
              <a:gd name="connsiteY1029" fmla="*/ 492792 h 524980"/>
              <a:gd name="connsiteX1030" fmla="*/ 807638 w 826485"/>
              <a:gd name="connsiteY1030" fmla="*/ 492897 h 524980"/>
              <a:gd name="connsiteX1031" fmla="*/ 807638 w 826485"/>
              <a:gd name="connsiteY1031" fmla="*/ 492949 h 524980"/>
              <a:gd name="connsiteX1032" fmla="*/ 807612 w 826485"/>
              <a:gd name="connsiteY1032" fmla="*/ 493027 h 524980"/>
              <a:gd name="connsiteX1033" fmla="*/ 807612 w 826485"/>
              <a:gd name="connsiteY1033" fmla="*/ 493157 h 524980"/>
              <a:gd name="connsiteX1034" fmla="*/ 807820 w 826485"/>
              <a:gd name="connsiteY1034" fmla="*/ 493340 h 524980"/>
              <a:gd name="connsiteX1035" fmla="*/ 808264 w 826485"/>
              <a:gd name="connsiteY1035" fmla="*/ 493314 h 524980"/>
              <a:gd name="connsiteX1036" fmla="*/ 808394 w 826485"/>
              <a:gd name="connsiteY1036" fmla="*/ 493262 h 524980"/>
              <a:gd name="connsiteX1037" fmla="*/ 808707 w 826485"/>
              <a:gd name="connsiteY1037" fmla="*/ 492897 h 524980"/>
              <a:gd name="connsiteX1038" fmla="*/ 808837 w 826485"/>
              <a:gd name="connsiteY1038" fmla="*/ 492871 h 524980"/>
              <a:gd name="connsiteX1039" fmla="*/ 809019 w 826485"/>
              <a:gd name="connsiteY1039" fmla="*/ 492923 h 524980"/>
              <a:gd name="connsiteX1040" fmla="*/ 809306 w 826485"/>
              <a:gd name="connsiteY1040" fmla="*/ 493262 h 524980"/>
              <a:gd name="connsiteX1041" fmla="*/ 809410 w 826485"/>
              <a:gd name="connsiteY1041" fmla="*/ 493836 h 524980"/>
              <a:gd name="connsiteX1042" fmla="*/ 809332 w 826485"/>
              <a:gd name="connsiteY1042" fmla="*/ 494227 h 524980"/>
              <a:gd name="connsiteX1043" fmla="*/ 809854 w 826485"/>
              <a:gd name="connsiteY1043" fmla="*/ 494279 h 524980"/>
              <a:gd name="connsiteX1044" fmla="*/ 810479 w 826485"/>
              <a:gd name="connsiteY1044" fmla="*/ 494436 h 524980"/>
              <a:gd name="connsiteX1045" fmla="*/ 811600 w 826485"/>
              <a:gd name="connsiteY1045" fmla="*/ 495088 h 524980"/>
              <a:gd name="connsiteX1046" fmla="*/ 811731 w 826485"/>
              <a:gd name="connsiteY1046" fmla="*/ 495766 h 524980"/>
              <a:gd name="connsiteX1047" fmla="*/ 811704 w 826485"/>
              <a:gd name="connsiteY1047" fmla="*/ 495923 h 524980"/>
              <a:gd name="connsiteX1048" fmla="*/ 811600 w 826485"/>
              <a:gd name="connsiteY1048" fmla="*/ 496157 h 524980"/>
              <a:gd name="connsiteX1049" fmla="*/ 811287 w 826485"/>
              <a:gd name="connsiteY1049" fmla="*/ 496549 h 524980"/>
              <a:gd name="connsiteX1050" fmla="*/ 811261 w 826485"/>
              <a:gd name="connsiteY1050" fmla="*/ 496653 h 524980"/>
              <a:gd name="connsiteX1051" fmla="*/ 811496 w 826485"/>
              <a:gd name="connsiteY1051" fmla="*/ 496757 h 524980"/>
              <a:gd name="connsiteX1052" fmla="*/ 811939 w 826485"/>
              <a:gd name="connsiteY1052" fmla="*/ 496836 h 524980"/>
              <a:gd name="connsiteX1053" fmla="*/ 812095 w 826485"/>
              <a:gd name="connsiteY1053" fmla="*/ 496705 h 524980"/>
              <a:gd name="connsiteX1054" fmla="*/ 812148 w 826485"/>
              <a:gd name="connsiteY1054" fmla="*/ 496366 h 524980"/>
              <a:gd name="connsiteX1055" fmla="*/ 812278 w 826485"/>
              <a:gd name="connsiteY1055" fmla="*/ 496157 h 524980"/>
              <a:gd name="connsiteX1056" fmla="*/ 812382 w 826485"/>
              <a:gd name="connsiteY1056" fmla="*/ 496027 h 524980"/>
              <a:gd name="connsiteX1057" fmla="*/ 812539 w 826485"/>
              <a:gd name="connsiteY1057" fmla="*/ 496079 h 524980"/>
              <a:gd name="connsiteX1058" fmla="*/ 813217 w 826485"/>
              <a:gd name="connsiteY1058" fmla="*/ 497070 h 524980"/>
              <a:gd name="connsiteX1059" fmla="*/ 813686 w 826485"/>
              <a:gd name="connsiteY1059" fmla="*/ 497775 h 524980"/>
              <a:gd name="connsiteX1060" fmla="*/ 813659 w 826485"/>
              <a:gd name="connsiteY1060" fmla="*/ 497853 h 524980"/>
              <a:gd name="connsiteX1061" fmla="*/ 813373 w 826485"/>
              <a:gd name="connsiteY1061" fmla="*/ 497905 h 524980"/>
              <a:gd name="connsiteX1062" fmla="*/ 813268 w 826485"/>
              <a:gd name="connsiteY1062" fmla="*/ 498009 h 524980"/>
              <a:gd name="connsiteX1063" fmla="*/ 813268 w 826485"/>
              <a:gd name="connsiteY1063" fmla="*/ 498635 h 524980"/>
              <a:gd name="connsiteX1064" fmla="*/ 813347 w 826485"/>
              <a:gd name="connsiteY1064" fmla="*/ 498740 h 524980"/>
              <a:gd name="connsiteX1065" fmla="*/ 813686 w 826485"/>
              <a:gd name="connsiteY1065" fmla="*/ 498740 h 524980"/>
              <a:gd name="connsiteX1066" fmla="*/ 814702 w 826485"/>
              <a:gd name="connsiteY1066" fmla="*/ 498218 h 524980"/>
              <a:gd name="connsiteX1067" fmla="*/ 815041 w 826485"/>
              <a:gd name="connsiteY1067" fmla="*/ 498218 h 524980"/>
              <a:gd name="connsiteX1068" fmla="*/ 815172 w 826485"/>
              <a:gd name="connsiteY1068" fmla="*/ 498322 h 524980"/>
              <a:gd name="connsiteX1069" fmla="*/ 815667 w 826485"/>
              <a:gd name="connsiteY1069" fmla="*/ 499105 h 524980"/>
              <a:gd name="connsiteX1070" fmla="*/ 815693 w 826485"/>
              <a:gd name="connsiteY1070" fmla="*/ 499601 h 524980"/>
              <a:gd name="connsiteX1071" fmla="*/ 815614 w 826485"/>
              <a:gd name="connsiteY1071" fmla="*/ 500044 h 524980"/>
              <a:gd name="connsiteX1072" fmla="*/ 815614 w 826485"/>
              <a:gd name="connsiteY1072" fmla="*/ 500044 h 524980"/>
              <a:gd name="connsiteX1073" fmla="*/ 815614 w 826485"/>
              <a:gd name="connsiteY1073" fmla="*/ 500201 h 524980"/>
              <a:gd name="connsiteX1074" fmla="*/ 815667 w 826485"/>
              <a:gd name="connsiteY1074" fmla="*/ 500435 h 524980"/>
              <a:gd name="connsiteX1075" fmla="*/ 816110 w 826485"/>
              <a:gd name="connsiteY1075" fmla="*/ 500853 h 524980"/>
              <a:gd name="connsiteX1076" fmla="*/ 816866 w 826485"/>
              <a:gd name="connsiteY1076" fmla="*/ 501218 h 524980"/>
              <a:gd name="connsiteX1077" fmla="*/ 818013 w 826485"/>
              <a:gd name="connsiteY1077" fmla="*/ 502783 h 524980"/>
              <a:gd name="connsiteX1078" fmla="*/ 818117 w 826485"/>
              <a:gd name="connsiteY1078" fmla="*/ 503200 h 524980"/>
              <a:gd name="connsiteX1079" fmla="*/ 818091 w 826485"/>
              <a:gd name="connsiteY1079" fmla="*/ 503383 h 524980"/>
              <a:gd name="connsiteX1080" fmla="*/ 818039 w 826485"/>
              <a:gd name="connsiteY1080" fmla="*/ 503592 h 524980"/>
              <a:gd name="connsiteX1081" fmla="*/ 817987 w 826485"/>
              <a:gd name="connsiteY1081" fmla="*/ 503983 h 524980"/>
              <a:gd name="connsiteX1082" fmla="*/ 817752 w 826485"/>
              <a:gd name="connsiteY1082" fmla="*/ 504270 h 524980"/>
              <a:gd name="connsiteX1083" fmla="*/ 817491 w 826485"/>
              <a:gd name="connsiteY1083" fmla="*/ 504453 h 524980"/>
              <a:gd name="connsiteX1084" fmla="*/ 817178 w 826485"/>
              <a:gd name="connsiteY1084" fmla="*/ 504531 h 524980"/>
              <a:gd name="connsiteX1085" fmla="*/ 816709 w 826485"/>
              <a:gd name="connsiteY1085" fmla="*/ 504557 h 524980"/>
              <a:gd name="connsiteX1086" fmla="*/ 816423 w 826485"/>
              <a:gd name="connsiteY1086" fmla="*/ 504766 h 524980"/>
              <a:gd name="connsiteX1087" fmla="*/ 816344 w 826485"/>
              <a:gd name="connsiteY1087" fmla="*/ 505053 h 524980"/>
              <a:gd name="connsiteX1088" fmla="*/ 816527 w 826485"/>
              <a:gd name="connsiteY1088" fmla="*/ 505757 h 524980"/>
              <a:gd name="connsiteX1089" fmla="*/ 816736 w 826485"/>
              <a:gd name="connsiteY1089" fmla="*/ 505966 h 524980"/>
              <a:gd name="connsiteX1090" fmla="*/ 816996 w 826485"/>
              <a:gd name="connsiteY1090" fmla="*/ 505913 h 524980"/>
              <a:gd name="connsiteX1091" fmla="*/ 817361 w 826485"/>
              <a:gd name="connsiteY1091" fmla="*/ 505444 h 524980"/>
              <a:gd name="connsiteX1092" fmla="*/ 817648 w 826485"/>
              <a:gd name="connsiteY1092" fmla="*/ 505157 h 524980"/>
              <a:gd name="connsiteX1093" fmla="*/ 817935 w 826485"/>
              <a:gd name="connsiteY1093" fmla="*/ 505027 h 524980"/>
              <a:gd name="connsiteX1094" fmla="*/ 818352 w 826485"/>
              <a:gd name="connsiteY1094" fmla="*/ 505079 h 524980"/>
              <a:gd name="connsiteX1095" fmla="*/ 818743 w 826485"/>
              <a:gd name="connsiteY1095" fmla="*/ 505418 h 524980"/>
              <a:gd name="connsiteX1096" fmla="*/ 819264 w 826485"/>
              <a:gd name="connsiteY1096" fmla="*/ 506539 h 524980"/>
              <a:gd name="connsiteX1097" fmla="*/ 819759 w 826485"/>
              <a:gd name="connsiteY1097" fmla="*/ 508157 h 524980"/>
              <a:gd name="connsiteX1098" fmla="*/ 819759 w 826485"/>
              <a:gd name="connsiteY1098" fmla="*/ 508366 h 524980"/>
              <a:gd name="connsiteX1099" fmla="*/ 819629 w 826485"/>
              <a:gd name="connsiteY1099" fmla="*/ 508679 h 524980"/>
              <a:gd name="connsiteX1100" fmla="*/ 819629 w 826485"/>
              <a:gd name="connsiteY1100" fmla="*/ 508731 h 524980"/>
              <a:gd name="connsiteX1101" fmla="*/ 819655 w 826485"/>
              <a:gd name="connsiteY1101" fmla="*/ 508861 h 524980"/>
              <a:gd name="connsiteX1102" fmla="*/ 819785 w 826485"/>
              <a:gd name="connsiteY1102" fmla="*/ 508966 h 524980"/>
              <a:gd name="connsiteX1103" fmla="*/ 820124 w 826485"/>
              <a:gd name="connsiteY1103" fmla="*/ 509096 h 524980"/>
              <a:gd name="connsiteX1104" fmla="*/ 820333 w 826485"/>
              <a:gd name="connsiteY1104" fmla="*/ 509383 h 524980"/>
              <a:gd name="connsiteX1105" fmla="*/ 820359 w 826485"/>
              <a:gd name="connsiteY1105" fmla="*/ 509644 h 524980"/>
              <a:gd name="connsiteX1106" fmla="*/ 820255 w 826485"/>
              <a:gd name="connsiteY1106" fmla="*/ 509826 h 524980"/>
              <a:gd name="connsiteX1107" fmla="*/ 820202 w 826485"/>
              <a:gd name="connsiteY1107" fmla="*/ 510113 h 524980"/>
              <a:gd name="connsiteX1108" fmla="*/ 820281 w 826485"/>
              <a:gd name="connsiteY1108" fmla="*/ 510322 h 524980"/>
              <a:gd name="connsiteX1109" fmla="*/ 820698 w 826485"/>
              <a:gd name="connsiteY1109" fmla="*/ 510661 h 524980"/>
              <a:gd name="connsiteX1110" fmla="*/ 821219 w 826485"/>
              <a:gd name="connsiteY1110" fmla="*/ 510818 h 524980"/>
              <a:gd name="connsiteX1111" fmla="*/ 821323 w 826485"/>
              <a:gd name="connsiteY1111" fmla="*/ 510974 h 524980"/>
              <a:gd name="connsiteX1112" fmla="*/ 821297 w 826485"/>
              <a:gd name="connsiteY1112" fmla="*/ 511183 h 524980"/>
              <a:gd name="connsiteX1113" fmla="*/ 821089 w 826485"/>
              <a:gd name="connsiteY1113" fmla="*/ 511496 h 524980"/>
              <a:gd name="connsiteX1114" fmla="*/ 819916 w 826485"/>
              <a:gd name="connsiteY1114" fmla="*/ 513035 h 524980"/>
              <a:gd name="connsiteX1115" fmla="*/ 819890 w 826485"/>
              <a:gd name="connsiteY1115" fmla="*/ 513061 h 524980"/>
              <a:gd name="connsiteX1116" fmla="*/ 819942 w 826485"/>
              <a:gd name="connsiteY1116" fmla="*/ 513452 h 524980"/>
              <a:gd name="connsiteX1117" fmla="*/ 820072 w 826485"/>
              <a:gd name="connsiteY1117" fmla="*/ 513635 h 524980"/>
              <a:gd name="connsiteX1118" fmla="*/ 820255 w 826485"/>
              <a:gd name="connsiteY1118" fmla="*/ 513713 h 524980"/>
              <a:gd name="connsiteX1119" fmla="*/ 820672 w 826485"/>
              <a:gd name="connsiteY1119" fmla="*/ 513687 h 524980"/>
              <a:gd name="connsiteX1120" fmla="*/ 820932 w 826485"/>
              <a:gd name="connsiteY1120" fmla="*/ 513661 h 524980"/>
              <a:gd name="connsiteX1121" fmla="*/ 821454 w 826485"/>
              <a:gd name="connsiteY1121" fmla="*/ 513635 h 524980"/>
              <a:gd name="connsiteX1122" fmla="*/ 822105 w 826485"/>
              <a:gd name="connsiteY1122" fmla="*/ 513713 h 524980"/>
              <a:gd name="connsiteX1123" fmla="*/ 822262 w 826485"/>
              <a:gd name="connsiteY1123" fmla="*/ 513765 h 524980"/>
              <a:gd name="connsiteX1124" fmla="*/ 822262 w 826485"/>
              <a:gd name="connsiteY1124" fmla="*/ 515174 h 524980"/>
              <a:gd name="connsiteX1125" fmla="*/ 822183 w 826485"/>
              <a:gd name="connsiteY1125" fmla="*/ 516765 h 524980"/>
              <a:gd name="connsiteX1126" fmla="*/ 821975 w 826485"/>
              <a:gd name="connsiteY1126" fmla="*/ 517652 h 524980"/>
              <a:gd name="connsiteX1127" fmla="*/ 822053 w 826485"/>
              <a:gd name="connsiteY1127" fmla="*/ 518122 h 524980"/>
              <a:gd name="connsiteX1128" fmla="*/ 822053 w 826485"/>
              <a:gd name="connsiteY1128" fmla="*/ 518122 h 524980"/>
              <a:gd name="connsiteX1129" fmla="*/ 821949 w 826485"/>
              <a:gd name="connsiteY1129" fmla="*/ 518461 h 524980"/>
              <a:gd name="connsiteX1130" fmla="*/ 821949 w 826485"/>
              <a:gd name="connsiteY1130" fmla="*/ 518461 h 524980"/>
              <a:gd name="connsiteX1131" fmla="*/ 821949 w 826485"/>
              <a:gd name="connsiteY1131" fmla="*/ 518461 h 524980"/>
              <a:gd name="connsiteX1132" fmla="*/ 821141 w 826485"/>
              <a:gd name="connsiteY1132" fmla="*/ 518852 h 524980"/>
              <a:gd name="connsiteX1133" fmla="*/ 820776 w 826485"/>
              <a:gd name="connsiteY1133" fmla="*/ 519035 h 524980"/>
              <a:gd name="connsiteX1134" fmla="*/ 820776 w 826485"/>
              <a:gd name="connsiteY1134" fmla="*/ 519035 h 524980"/>
              <a:gd name="connsiteX1135" fmla="*/ 820541 w 826485"/>
              <a:gd name="connsiteY1135" fmla="*/ 519478 h 524980"/>
              <a:gd name="connsiteX1136" fmla="*/ 820854 w 826485"/>
              <a:gd name="connsiteY1136" fmla="*/ 520182 h 524980"/>
              <a:gd name="connsiteX1137" fmla="*/ 821558 w 826485"/>
              <a:gd name="connsiteY1137" fmla="*/ 520495 h 524980"/>
              <a:gd name="connsiteX1138" fmla="*/ 822001 w 826485"/>
              <a:gd name="connsiteY1138" fmla="*/ 520365 h 524980"/>
              <a:gd name="connsiteX1139" fmla="*/ 822210 w 826485"/>
              <a:gd name="connsiteY1139" fmla="*/ 520600 h 524980"/>
              <a:gd name="connsiteX1140" fmla="*/ 822679 w 826485"/>
              <a:gd name="connsiteY1140" fmla="*/ 521486 h 524980"/>
              <a:gd name="connsiteX1141" fmla="*/ 822575 w 826485"/>
              <a:gd name="connsiteY1141" fmla="*/ 521539 h 524980"/>
              <a:gd name="connsiteX1142" fmla="*/ 822522 w 826485"/>
              <a:gd name="connsiteY1142" fmla="*/ 521852 h 524980"/>
              <a:gd name="connsiteX1143" fmla="*/ 822288 w 826485"/>
              <a:gd name="connsiteY1143" fmla="*/ 522348 h 524980"/>
              <a:gd name="connsiteX1144" fmla="*/ 822210 w 826485"/>
              <a:gd name="connsiteY1144" fmla="*/ 522687 h 524980"/>
              <a:gd name="connsiteX1145" fmla="*/ 822183 w 826485"/>
              <a:gd name="connsiteY1145" fmla="*/ 522843 h 524980"/>
              <a:gd name="connsiteX1146" fmla="*/ 822262 w 826485"/>
              <a:gd name="connsiteY1146" fmla="*/ 523339 h 524980"/>
              <a:gd name="connsiteX1147" fmla="*/ 822444 w 826485"/>
              <a:gd name="connsiteY1147" fmla="*/ 523547 h 524980"/>
              <a:gd name="connsiteX1148" fmla="*/ 822783 w 826485"/>
              <a:gd name="connsiteY1148" fmla="*/ 523600 h 524980"/>
              <a:gd name="connsiteX1149" fmla="*/ 822940 w 826485"/>
              <a:gd name="connsiteY1149" fmla="*/ 523573 h 524980"/>
              <a:gd name="connsiteX1150" fmla="*/ 823044 w 826485"/>
              <a:gd name="connsiteY1150" fmla="*/ 523443 h 524980"/>
              <a:gd name="connsiteX1151" fmla="*/ 823070 w 826485"/>
              <a:gd name="connsiteY1151" fmla="*/ 523287 h 524980"/>
              <a:gd name="connsiteX1152" fmla="*/ 823435 w 826485"/>
              <a:gd name="connsiteY1152" fmla="*/ 523365 h 524980"/>
              <a:gd name="connsiteX1153" fmla="*/ 823721 w 826485"/>
              <a:gd name="connsiteY1153" fmla="*/ 523417 h 524980"/>
              <a:gd name="connsiteX1154" fmla="*/ 824503 w 826485"/>
              <a:gd name="connsiteY1154" fmla="*/ 523130 h 524980"/>
              <a:gd name="connsiteX1155" fmla="*/ 825181 w 826485"/>
              <a:gd name="connsiteY1155" fmla="*/ 523339 h 524980"/>
              <a:gd name="connsiteX1156" fmla="*/ 825416 w 826485"/>
              <a:gd name="connsiteY1156" fmla="*/ 523417 h 524980"/>
              <a:gd name="connsiteX1157" fmla="*/ 825676 w 826485"/>
              <a:gd name="connsiteY1157" fmla="*/ 523391 h 524980"/>
              <a:gd name="connsiteX1158" fmla="*/ 824139 w 826485"/>
              <a:gd name="connsiteY1158" fmla="*/ 524069 h 524980"/>
              <a:gd name="connsiteX1159" fmla="*/ 823487 w 826485"/>
              <a:gd name="connsiteY1159" fmla="*/ 524486 h 524980"/>
              <a:gd name="connsiteX1160" fmla="*/ 822418 w 826485"/>
              <a:gd name="connsiteY1160" fmla="*/ 524956 h 524980"/>
              <a:gd name="connsiteX1161" fmla="*/ 822079 w 826485"/>
              <a:gd name="connsiteY1161" fmla="*/ 525008 h 524980"/>
              <a:gd name="connsiteX1162" fmla="*/ 821845 w 826485"/>
              <a:gd name="connsiteY1162" fmla="*/ 525008 h 524980"/>
              <a:gd name="connsiteX1163" fmla="*/ 820906 w 826485"/>
              <a:gd name="connsiteY1163" fmla="*/ 524930 h 524980"/>
              <a:gd name="connsiteX1164" fmla="*/ 819629 w 826485"/>
              <a:gd name="connsiteY1164" fmla="*/ 524565 h 524980"/>
              <a:gd name="connsiteX1165" fmla="*/ 819160 w 826485"/>
              <a:gd name="connsiteY1165" fmla="*/ 524252 h 524980"/>
              <a:gd name="connsiteX1166" fmla="*/ 819133 w 826485"/>
              <a:gd name="connsiteY1166" fmla="*/ 524226 h 524980"/>
              <a:gd name="connsiteX1167" fmla="*/ 819056 w 826485"/>
              <a:gd name="connsiteY1167" fmla="*/ 524173 h 524980"/>
              <a:gd name="connsiteX1168" fmla="*/ 818847 w 826485"/>
              <a:gd name="connsiteY1168" fmla="*/ 523965 h 524980"/>
              <a:gd name="connsiteX1169" fmla="*/ 818039 w 826485"/>
              <a:gd name="connsiteY1169" fmla="*/ 522869 h 524980"/>
              <a:gd name="connsiteX1170" fmla="*/ 817882 w 826485"/>
              <a:gd name="connsiteY1170" fmla="*/ 522478 h 524980"/>
              <a:gd name="connsiteX1171" fmla="*/ 817752 w 826485"/>
              <a:gd name="connsiteY1171" fmla="*/ 521904 h 524980"/>
              <a:gd name="connsiteX1172" fmla="*/ 817543 w 826485"/>
              <a:gd name="connsiteY1172" fmla="*/ 521304 h 524980"/>
              <a:gd name="connsiteX1173" fmla="*/ 817048 w 826485"/>
              <a:gd name="connsiteY1173" fmla="*/ 520495 h 524980"/>
              <a:gd name="connsiteX1174" fmla="*/ 816657 w 826485"/>
              <a:gd name="connsiteY1174" fmla="*/ 520052 h 524980"/>
              <a:gd name="connsiteX1175" fmla="*/ 816344 w 826485"/>
              <a:gd name="connsiteY1175" fmla="*/ 519791 h 524980"/>
              <a:gd name="connsiteX1176" fmla="*/ 815641 w 826485"/>
              <a:gd name="connsiteY1176" fmla="*/ 519348 h 524980"/>
              <a:gd name="connsiteX1177" fmla="*/ 815302 w 826485"/>
              <a:gd name="connsiteY1177" fmla="*/ 519243 h 524980"/>
              <a:gd name="connsiteX1178" fmla="*/ 814494 w 826485"/>
              <a:gd name="connsiteY1178" fmla="*/ 518982 h 524980"/>
              <a:gd name="connsiteX1179" fmla="*/ 814494 w 826485"/>
              <a:gd name="connsiteY1179" fmla="*/ 518982 h 524980"/>
              <a:gd name="connsiteX1180" fmla="*/ 813503 w 826485"/>
              <a:gd name="connsiteY1180" fmla="*/ 519008 h 524980"/>
              <a:gd name="connsiteX1181" fmla="*/ 812408 w 826485"/>
              <a:gd name="connsiteY1181" fmla="*/ 519374 h 524980"/>
              <a:gd name="connsiteX1182" fmla="*/ 811913 w 826485"/>
              <a:gd name="connsiteY1182" fmla="*/ 519687 h 524980"/>
              <a:gd name="connsiteX1183" fmla="*/ 810636 w 826485"/>
              <a:gd name="connsiteY1183" fmla="*/ 520860 h 524980"/>
              <a:gd name="connsiteX1184" fmla="*/ 809906 w 826485"/>
              <a:gd name="connsiteY1184" fmla="*/ 521226 h 524980"/>
              <a:gd name="connsiteX1185" fmla="*/ 809358 w 826485"/>
              <a:gd name="connsiteY1185" fmla="*/ 521330 h 524980"/>
              <a:gd name="connsiteX1186" fmla="*/ 809019 w 826485"/>
              <a:gd name="connsiteY1186" fmla="*/ 521356 h 524980"/>
              <a:gd name="connsiteX1187" fmla="*/ 808550 w 826485"/>
              <a:gd name="connsiteY1187" fmla="*/ 521356 h 524980"/>
              <a:gd name="connsiteX1188" fmla="*/ 808264 w 826485"/>
              <a:gd name="connsiteY1188" fmla="*/ 521304 h 524980"/>
              <a:gd name="connsiteX1189" fmla="*/ 807977 w 826485"/>
              <a:gd name="connsiteY1189" fmla="*/ 521252 h 524980"/>
              <a:gd name="connsiteX1190" fmla="*/ 807690 w 826485"/>
              <a:gd name="connsiteY1190" fmla="*/ 521121 h 524980"/>
              <a:gd name="connsiteX1191" fmla="*/ 807586 w 826485"/>
              <a:gd name="connsiteY1191" fmla="*/ 521043 h 524980"/>
              <a:gd name="connsiteX1192" fmla="*/ 806126 w 826485"/>
              <a:gd name="connsiteY1192" fmla="*/ 520026 h 524980"/>
              <a:gd name="connsiteX1193" fmla="*/ 805865 w 826485"/>
              <a:gd name="connsiteY1193" fmla="*/ 519530 h 524980"/>
              <a:gd name="connsiteX1194" fmla="*/ 805761 w 826485"/>
              <a:gd name="connsiteY1194" fmla="*/ 519165 h 524980"/>
              <a:gd name="connsiteX1195" fmla="*/ 805527 w 826485"/>
              <a:gd name="connsiteY1195" fmla="*/ 518435 h 524980"/>
              <a:gd name="connsiteX1196" fmla="*/ 805370 w 826485"/>
              <a:gd name="connsiteY1196" fmla="*/ 517756 h 524980"/>
              <a:gd name="connsiteX1197" fmla="*/ 805318 w 826485"/>
              <a:gd name="connsiteY1197" fmla="*/ 517313 h 524980"/>
              <a:gd name="connsiteX1198" fmla="*/ 805318 w 826485"/>
              <a:gd name="connsiteY1198" fmla="*/ 517130 h 524980"/>
              <a:gd name="connsiteX1199" fmla="*/ 805318 w 826485"/>
              <a:gd name="connsiteY1199" fmla="*/ 516087 h 524980"/>
              <a:gd name="connsiteX1200" fmla="*/ 805318 w 826485"/>
              <a:gd name="connsiteY1200" fmla="*/ 516087 h 524980"/>
              <a:gd name="connsiteX1201" fmla="*/ 805109 w 826485"/>
              <a:gd name="connsiteY1201" fmla="*/ 514991 h 524980"/>
              <a:gd name="connsiteX1202" fmla="*/ 804797 w 826485"/>
              <a:gd name="connsiteY1202" fmla="*/ 514365 h 524980"/>
              <a:gd name="connsiteX1203" fmla="*/ 804197 w 826485"/>
              <a:gd name="connsiteY1203" fmla="*/ 513531 h 524980"/>
              <a:gd name="connsiteX1204" fmla="*/ 803728 w 826485"/>
              <a:gd name="connsiteY1204" fmla="*/ 513061 h 524980"/>
              <a:gd name="connsiteX1205" fmla="*/ 803702 w 826485"/>
              <a:gd name="connsiteY1205" fmla="*/ 513061 h 524980"/>
              <a:gd name="connsiteX1206" fmla="*/ 803493 w 826485"/>
              <a:gd name="connsiteY1206" fmla="*/ 512904 h 524980"/>
              <a:gd name="connsiteX1207" fmla="*/ 802555 w 826485"/>
              <a:gd name="connsiteY1207" fmla="*/ 512226 h 524980"/>
              <a:gd name="connsiteX1208" fmla="*/ 800704 w 826485"/>
              <a:gd name="connsiteY1208" fmla="*/ 511470 h 524980"/>
              <a:gd name="connsiteX1209" fmla="*/ 800105 w 826485"/>
              <a:gd name="connsiteY1209" fmla="*/ 511052 h 524980"/>
              <a:gd name="connsiteX1210" fmla="*/ 799635 w 826485"/>
              <a:gd name="connsiteY1210" fmla="*/ 510531 h 524980"/>
              <a:gd name="connsiteX1211" fmla="*/ 798384 w 826485"/>
              <a:gd name="connsiteY1211" fmla="*/ 508705 h 524980"/>
              <a:gd name="connsiteX1212" fmla="*/ 797394 w 826485"/>
              <a:gd name="connsiteY1212" fmla="*/ 507374 h 524980"/>
              <a:gd name="connsiteX1213" fmla="*/ 797081 w 826485"/>
              <a:gd name="connsiteY1213" fmla="*/ 506722 h 524980"/>
              <a:gd name="connsiteX1214" fmla="*/ 796898 w 826485"/>
              <a:gd name="connsiteY1214" fmla="*/ 506096 h 524980"/>
              <a:gd name="connsiteX1215" fmla="*/ 796846 w 826485"/>
              <a:gd name="connsiteY1215" fmla="*/ 505105 h 524980"/>
              <a:gd name="connsiteX1216" fmla="*/ 796846 w 826485"/>
              <a:gd name="connsiteY1216" fmla="*/ 504714 h 524980"/>
              <a:gd name="connsiteX1217" fmla="*/ 797055 w 826485"/>
              <a:gd name="connsiteY1217" fmla="*/ 504061 h 524980"/>
              <a:gd name="connsiteX1218" fmla="*/ 797289 w 826485"/>
              <a:gd name="connsiteY1218" fmla="*/ 503539 h 524980"/>
              <a:gd name="connsiteX1219" fmla="*/ 798436 w 826485"/>
              <a:gd name="connsiteY1219" fmla="*/ 501740 h 524980"/>
              <a:gd name="connsiteX1220" fmla="*/ 798880 w 826485"/>
              <a:gd name="connsiteY1220" fmla="*/ 501088 h 524980"/>
              <a:gd name="connsiteX1221" fmla="*/ 799270 w 826485"/>
              <a:gd name="connsiteY1221" fmla="*/ 500775 h 524980"/>
              <a:gd name="connsiteX1222" fmla="*/ 799401 w 826485"/>
              <a:gd name="connsiteY1222" fmla="*/ 500488 h 524980"/>
              <a:gd name="connsiteX1223" fmla="*/ 799479 w 826485"/>
              <a:gd name="connsiteY1223" fmla="*/ 499992 h 524980"/>
              <a:gd name="connsiteX1224" fmla="*/ 799505 w 826485"/>
              <a:gd name="connsiteY1224" fmla="*/ 499940 h 524980"/>
              <a:gd name="connsiteX1225" fmla="*/ 799479 w 826485"/>
              <a:gd name="connsiteY1225" fmla="*/ 499601 h 524980"/>
              <a:gd name="connsiteX1226" fmla="*/ 799427 w 826485"/>
              <a:gd name="connsiteY1226" fmla="*/ 499444 h 524980"/>
              <a:gd name="connsiteX1227" fmla="*/ 799036 w 826485"/>
              <a:gd name="connsiteY1227" fmla="*/ 499001 h 524980"/>
              <a:gd name="connsiteX1228" fmla="*/ 798332 w 826485"/>
              <a:gd name="connsiteY1228" fmla="*/ 498557 h 524980"/>
              <a:gd name="connsiteX1229" fmla="*/ 795047 w 826485"/>
              <a:gd name="connsiteY1229" fmla="*/ 497409 h 524980"/>
              <a:gd name="connsiteX1230" fmla="*/ 794240 w 826485"/>
              <a:gd name="connsiteY1230" fmla="*/ 497383 h 524980"/>
              <a:gd name="connsiteX1231" fmla="*/ 793510 w 826485"/>
              <a:gd name="connsiteY1231" fmla="*/ 497462 h 524980"/>
              <a:gd name="connsiteX1232" fmla="*/ 792988 w 826485"/>
              <a:gd name="connsiteY1232" fmla="*/ 497514 h 524980"/>
              <a:gd name="connsiteX1233" fmla="*/ 792727 w 826485"/>
              <a:gd name="connsiteY1233" fmla="*/ 497592 h 524980"/>
              <a:gd name="connsiteX1234" fmla="*/ 792519 w 826485"/>
              <a:gd name="connsiteY1234" fmla="*/ 497801 h 524980"/>
              <a:gd name="connsiteX1235" fmla="*/ 791137 w 826485"/>
              <a:gd name="connsiteY1235" fmla="*/ 498140 h 524980"/>
              <a:gd name="connsiteX1236" fmla="*/ 789600 w 826485"/>
              <a:gd name="connsiteY1236" fmla="*/ 497983 h 524980"/>
              <a:gd name="connsiteX1237" fmla="*/ 789313 w 826485"/>
              <a:gd name="connsiteY1237" fmla="*/ 497905 h 524980"/>
              <a:gd name="connsiteX1238" fmla="*/ 788036 w 826485"/>
              <a:gd name="connsiteY1238" fmla="*/ 497566 h 524980"/>
              <a:gd name="connsiteX1239" fmla="*/ 787983 w 826485"/>
              <a:gd name="connsiteY1239" fmla="*/ 497540 h 524980"/>
              <a:gd name="connsiteX1240" fmla="*/ 787384 w 826485"/>
              <a:gd name="connsiteY1240" fmla="*/ 497227 h 524980"/>
              <a:gd name="connsiteX1241" fmla="*/ 787123 w 826485"/>
              <a:gd name="connsiteY1241" fmla="*/ 496992 h 524980"/>
              <a:gd name="connsiteX1242" fmla="*/ 786993 w 826485"/>
              <a:gd name="connsiteY1242" fmla="*/ 496627 h 524980"/>
              <a:gd name="connsiteX1243" fmla="*/ 787227 w 826485"/>
              <a:gd name="connsiteY1243" fmla="*/ 494827 h 524980"/>
              <a:gd name="connsiteX1244" fmla="*/ 787175 w 826485"/>
              <a:gd name="connsiteY1244" fmla="*/ 493653 h 524980"/>
              <a:gd name="connsiteX1245" fmla="*/ 787071 w 826485"/>
              <a:gd name="connsiteY1245" fmla="*/ 492714 h 524980"/>
              <a:gd name="connsiteX1246" fmla="*/ 786576 w 826485"/>
              <a:gd name="connsiteY1246" fmla="*/ 491905 h 524980"/>
              <a:gd name="connsiteX1247" fmla="*/ 785820 w 826485"/>
              <a:gd name="connsiteY1247" fmla="*/ 491592 h 524980"/>
              <a:gd name="connsiteX1248" fmla="*/ 785142 w 826485"/>
              <a:gd name="connsiteY1248" fmla="*/ 491384 h 524980"/>
              <a:gd name="connsiteX1249" fmla="*/ 784438 w 826485"/>
              <a:gd name="connsiteY1249" fmla="*/ 491332 h 524980"/>
              <a:gd name="connsiteX1250" fmla="*/ 784047 w 826485"/>
              <a:gd name="connsiteY1250" fmla="*/ 491279 h 524980"/>
              <a:gd name="connsiteX1251" fmla="*/ 782535 w 826485"/>
              <a:gd name="connsiteY1251" fmla="*/ 490758 h 524980"/>
              <a:gd name="connsiteX1252" fmla="*/ 781832 w 826485"/>
              <a:gd name="connsiteY1252" fmla="*/ 490314 h 524980"/>
              <a:gd name="connsiteX1253" fmla="*/ 780684 w 826485"/>
              <a:gd name="connsiteY1253" fmla="*/ 489453 h 524980"/>
              <a:gd name="connsiteX1254" fmla="*/ 779355 w 826485"/>
              <a:gd name="connsiteY1254" fmla="*/ 488958 h 524980"/>
              <a:gd name="connsiteX1255" fmla="*/ 777817 w 826485"/>
              <a:gd name="connsiteY1255" fmla="*/ 488801 h 524980"/>
              <a:gd name="connsiteX1256" fmla="*/ 776566 w 826485"/>
              <a:gd name="connsiteY1256" fmla="*/ 488071 h 524980"/>
              <a:gd name="connsiteX1257" fmla="*/ 776435 w 826485"/>
              <a:gd name="connsiteY1257" fmla="*/ 487992 h 524980"/>
              <a:gd name="connsiteX1258" fmla="*/ 775888 w 826485"/>
              <a:gd name="connsiteY1258" fmla="*/ 487653 h 524980"/>
              <a:gd name="connsiteX1259" fmla="*/ 775654 w 826485"/>
              <a:gd name="connsiteY1259" fmla="*/ 487549 h 524980"/>
              <a:gd name="connsiteX1260" fmla="*/ 774168 w 826485"/>
              <a:gd name="connsiteY1260" fmla="*/ 487888 h 524980"/>
              <a:gd name="connsiteX1261" fmla="*/ 773777 w 826485"/>
              <a:gd name="connsiteY1261" fmla="*/ 488045 h 524980"/>
              <a:gd name="connsiteX1262" fmla="*/ 773125 w 826485"/>
              <a:gd name="connsiteY1262" fmla="*/ 488619 h 524980"/>
              <a:gd name="connsiteX1263" fmla="*/ 772421 w 826485"/>
              <a:gd name="connsiteY1263" fmla="*/ 489062 h 524980"/>
              <a:gd name="connsiteX1264" fmla="*/ 771926 w 826485"/>
              <a:gd name="connsiteY1264" fmla="*/ 489349 h 524980"/>
              <a:gd name="connsiteX1265" fmla="*/ 771092 w 826485"/>
              <a:gd name="connsiteY1265" fmla="*/ 489662 h 524980"/>
              <a:gd name="connsiteX1266" fmla="*/ 770336 w 826485"/>
              <a:gd name="connsiteY1266" fmla="*/ 489688 h 524980"/>
              <a:gd name="connsiteX1267" fmla="*/ 769710 w 826485"/>
              <a:gd name="connsiteY1267" fmla="*/ 489610 h 524980"/>
              <a:gd name="connsiteX1268" fmla="*/ 769502 w 826485"/>
              <a:gd name="connsiteY1268" fmla="*/ 489480 h 524980"/>
              <a:gd name="connsiteX1269" fmla="*/ 769371 w 826485"/>
              <a:gd name="connsiteY1269" fmla="*/ 489218 h 524980"/>
              <a:gd name="connsiteX1270" fmla="*/ 769267 w 826485"/>
              <a:gd name="connsiteY1270" fmla="*/ 488905 h 524980"/>
              <a:gd name="connsiteX1271" fmla="*/ 769267 w 826485"/>
              <a:gd name="connsiteY1271" fmla="*/ 488514 h 524980"/>
              <a:gd name="connsiteX1272" fmla="*/ 769658 w 826485"/>
              <a:gd name="connsiteY1272" fmla="*/ 487393 h 524980"/>
              <a:gd name="connsiteX1273" fmla="*/ 769762 w 826485"/>
              <a:gd name="connsiteY1273" fmla="*/ 487132 h 524980"/>
              <a:gd name="connsiteX1274" fmla="*/ 769762 w 826485"/>
              <a:gd name="connsiteY1274" fmla="*/ 487001 h 524980"/>
              <a:gd name="connsiteX1275" fmla="*/ 769789 w 826485"/>
              <a:gd name="connsiteY1275" fmla="*/ 486767 h 524980"/>
              <a:gd name="connsiteX1276" fmla="*/ 769762 w 826485"/>
              <a:gd name="connsiteY1276" fmla="*/ 486532 h 524980"/>
              <a:gd name="connsiteX1277" fmla="*/ 768928 w 826485"/>
              <a:gd name="connsiteY1277" fmla="*/ 484523 h 524980"/>
              <a:gd name="connsiteX1278" fmla="*/ 768225 w 826485"/>
              <a:gd name="connsiteY1278" fmla="*/ 483923 h 524980"/>
              <a:gd name="connsiteX1279" fmla="*/ 767807 w 826485"/>
              <a:gd name="connsiteY1279" fmla="*/ 483662 h 524980"/>
              <a:gd name="connsiteX1280" fmla="*/ 767495 w 826485"/>
              <a:gd name="connsiteY1280" fmla="*/ 483584 h 524980"/>
              <a:gd name="connsiteX1281" fmla="*/ 766321 w 826485"/>
              <a:gd name="connsiteY1281" fmla="*/ 483741 h 524980"/>
              <a:gd name="connsiteX1282" fmla="*/ 765227 w 826485"/>
              <a:gd name="connsiteY1282" fmla="*/ 483610 h 524980"/>
              <a:gd name="connsiteX1283" fmla="*/ 763845 w 826485"/>
              <a:gd name="connsiteY1283" fmla="*/ 483427 h 524980"/>
              <a:gd name="connsiteX1284" fmla="*/ 762855 w 826485"/>
              <a:gd name="connsiteY1284" fmla="*/ 483297 h 524980"/>
              <a:gd name="connsiteX1285" fmla="*/ 762281 w 826485"/>
              <a:gd name="connsiteY1285" fmla="*/ 483114 h 524980"/>
              <a:gd name="connsiteX1286" fmla="*/ 761942 w 826485"/>
              <a:gd name="connsiteY1286" fmla="*/ 482801 h 524980"/>
              <a:gd name="connsiteX1287" fmla="*/ 759883 w 826485"/>
              <a:gd name="connsiteY1287" fmla="*/ 482149 h 524980"/>
              <a:gd name="connsiteX1288" fmla="*/ 758449 w 826485"/>
              <a:gd name="connsiteY1288" fmla="*/ 481862 h 524980"/>
              <a:gd name="connsiteX1289" fmla="*/ 757772 w 826485"/>
              <a:gd name="connsiteY1289" fmla="*/ 481836 h 524980"/>
              <a:gd name="connsiteX1290" fmla="*/ 756937 w 826485"/>
              <a:gd name="connsiteY1290" fmla="*/ 481967 h 524980"/>
              <a:gd name="connsiteX1291" fmla="*/ 756286 w 826485"/>
              <a:gd name="connsiteY1291" fmla="*/ 482175 h 524980"/>
              <a:gd name="connsiteX1292" fmla="*/ 755139 w 826485"/>
              <a:gd name="connsiteY1292" fmla="*/ 482280 h 524980"/>
              <a:gd name="connsiteX1293" fmla="*/ 754591 w 826485"/>
              <a:gd name="connsiteY1293" fmla="*/ 482228 h 524980"/>
              <a:gd name="connsiteX1294" fmla="*/ 754565 w 826485"/>
              <a:gd name="connsiteY1294" fmla="*/ 482228 h 524980"/>
              <a:gd name="connsiteX1295" fmla="*/ 753444 w 826485"/>
              <a:gd name="connsiteY1295" fmla="*/ 482280 h 524980"/>
              <a:gd name="connsiteX1296" fmla="*/ 751307 w 826485"/>
              <a:gd name="connsiteY1296" fmla="*/ 481889 h 524980"/>
              <a:gd name="connsiteX1297" fmla="*/ 750968 w 826485"/>
              <a:gd name="connsiteY1297" fmla="*/ 481523 h 524980"/>
              <a:gd name="connsiteX1298" fmla="*/ 750942 w 826485"/>
              <a:gd name="connsiteY1298" fmla="*/ 481471 h 524980"/>
              <a:gd name="connsiteX1299" fmla="*/ 750681 w 826485"/>
              <a:gd name="connsiteY1299" fmla="*/ 480871 h 524980"/>
              <a:gd name="connsiteX1300" fmla="*/ 750681 w 826485"/>
              <a:gd name="connsiteY1300" fmla="*/ 480819 h 524980"/>
              <a:gd name="connsiteX1301" fmla="*/ 750681 w 826485"/>
              <a:gd name="connsiteY1301" fmla="*/ 480558 h 524980"/>
              <a:gd name="connsiteX1302" fmla="*/ 750551 w 826485"/>
              <a:gd name="connsiteY1302" fmla="*/ 480193 h 524980"/>
              <a:gd name="connsiteX1303" fmla="*/ 750212 w 826485"/>
              <a:gd name="connsiteY1303" fmla="*/ 479723 h 524980"/>
              <a:gd name="connsiteX1304" fmla="*/ 749873 w 826485"/>
              <a:gd name="connsiteY1304" fmla="*/ 479202 h 524980"/>
              <a:gd name="connsiteX1305" fmla="*/ 749195 w 826485"/>
              <a:gd name="connsiteY1305" fmla="*/ 478393 h 524980"/>
              <a:gd name="connsiteX1306" fmla="*/ 748153 w 826485"/>
              <a:gd name="connsiteY1306" fmla="*/ 477793 h 524980"/>
              <a:gd name="connsiteX1307" fmla="*/ 747788 w 826485"/>
              <a:gd name="connsiteY1307" fmla="*/ 477558 h 524980"/>
              <a:gd name="connsiteX1308" fmla="*/ 747449 w 826485"/>
              <a:gd name="connsiteY1308" fmla="*/ 477454 h 524980"/>
              <a:gd name="connsiteX1309" fmla="*/ 746902 w 826485"/>
              <a:gd name="connsiteY1309" fmla="*/ 477324 h 524980"/>
              <a:gd name="connsiteX1310" fmla="*/ 746198 w 826485"/>
              <a:gd name="connsiteY1310" fmla="*/ 477271 h 524980"/>
              <a:gd name="connsiteX1311" fmla="*/ 745207 w 826485"/>
              <a:gd name="connsiteY1311" fmla="*/ 477037 h 524980"/>
              <a:gd name="connsiteX1312" fmla="*/ 743826 w 826485"/>
              <a:gd name="connsiteY1312" fmla="*/ 476932 h 524980"/>
              <a:gd name="connsiteX1313" fmla="*/ 743356 w 826485"/>
              <a:gd name="connsiteY1313" fmla="*/ 476776 h 524980"/>
              <a:gd name="connsiteX1314" fmla="*/ 742757 w 826485"/>
              <a:gd name="connsiteY1314" fmla="*/ 476384 h 524980"/>
              <a:gd name="connsiteX1315" fmla="*/ 742600 w 826485"/>
              <a:gd name="connsiteY1315" fmla="*/ 476176 h 524980"/>
              <a:gd name="connsiteX1316" fmla="*/ 742522 w 826485"/>
              <a:gd name="connsiteY1316" fmla="*/ 475993 h 524980"/>
              <a:gd name="connsiteX1317" fmla="*/ 742444 w 826485"/>
              <a:gd name="connsiteY1317" fmla="*/ 475836 h 524980"/>
              <a:gd name="connsiteX1318" fmla="*/ 742340 w 826485"/>
              <a:gd name="connsiteY1318" fmla="*/ 474767 h 524980"/>
              <a:gd name="connsiteX1319" fmla="*/ 742235 w 826485"/>
              <a:gd name="connsiteY1319" fmla="*/ 474350 h 524980"/>
              <a:gd name="connsiteX1320" fmla="*/ 741923 w 826485"/>
              <a:gd name="connsiteY1320" fmla="*/ 473645 h 524980"/>
              <a:gd name="connsiteX1321" fmla="*/ 741896 w 826485"/>
              <a:gd name="connsiteY1321" fmla="*/ 473489 h 524980"/>
              <a:gd name="connsiteX1322" fmla="*/ 741871 w 826485"/>
              <a:gd name="connsiteY1322" fmla="*/ 473385 h 524980"/>
              <a:gd name="connsiteX1323" fmla="*/ 741896 w 826485"/>
              <a:gd name="connsiteY1323" fmla="*/ 473150 h 524980"/>
              <a:gd name="connsiteX1324" fmla="*/ 741975 w 826485"/>
              <a:gd name="connsiteY1324" fmla="*/ 471324 h 524980"/>
              <a:gd name="connsiteX1325" fmla="*/ 741819 w 826485"/>
              <a:gd name="connsiteY1325" fmla="*/ 470958 h 524980"/>
              <a:gd name="connsiteX1326" fmla="*/ 740411 w 826485"/>
              <a:gd name="connsiteY1326" fmla="*/ 470150 h 524980"/>
              <a:gd name="connsiteX1327" fmla="*/ 739759 w 826485"/>
              <a:gd name="connsiteY1327" fmla="*/ 469889 h 524980"/>
              <a:gd name="connsiteX1328" fmla="*/ 738586 w 826485"/>
              <a:gd name="connsiteY1328" fmla="*/ 469550 h 524980"/>
              <a:gd name="connsiteX1329" fmla="*/ 738482 w 826485"/>
              <a:gd name="connsiteY1329" fmla="*/ 469550 h 524980"/>
              <a:gd name="connsiteX1330" fmla="*/ 738482 w 826485"/>
              <a:gd name="connsiteY1330" fmla="*/ 469550 h 524980"/>
              <a:gd name="connsiteX1331" fmla="*/ 738247 w 826485"/>
              <a:gd name="connsiteY1331" fmla="*/ 469550 h 524980"/>
              <a:gd name="connsiteX1332" fmla="*/ 737700 w 826485"/>
              <a:gd name="connsiteY1332" fmla="*/ 469785 h 524980"/>
              <a:gd name="connsiteX1333" fmla="*/ 737570 w 826485"/>
              <a:gd name="connsiteY1333" fmla="*/ 469785 h 524980"/>
              <a:gd name="connsiteX1334" fmla="*/ 736657 w 826485"/>
              <a:gd name="connsiteY1334" fmla="*/ 469941 h 524980"/>
              <a:gd name="connsiteX1335" fmla="*/ 736501 w 826485"/>
              <a:gd name="connsiteY1335" fmla="*/ 469967 h 524980"/>
              <a:gd name="connsiteX1336" fmla="*/ 735536 w 826485"/>
              <a:gd name="connsiteY1336" fmla="*/ 469785 h 524980"/>
              <a:gd name="connsiteX1337" fmla="*/ 735328 w 826485"/>
              <a:gd name="connsiteY1337" fmla="*/ 469759 h 524980"/>
              <a:gd name="connsiteX1338" fmla="*/ 735328 w 826485"/>
              <a:gd name="connsiteY1338" fmla="*/ 469759 h 524980"/>
              <a:gd name="connsiteX1339" fmla="*/ 734858 w 826485"/>
              <a:gd name="connsiteY1339" fmla="*/ 469680 h 524980"/>
              <a:gd name="connsiteX1340" fmla="*/ 734363 w 826485"/>
              <a:gd name="connsiteY1340" fmla="*/ 469576 h 524980"/>
              <a:gd name="connsiteX1341" fmla="*/ 734129 w 826485"/>
              <a:gd name="connsiteY1341" fmla="*/ 469550 h 524980"/>
              <a:gd name="connsiteX1342" fmla="*/ 732930 w 826485"/>
              <a:gd name="connsiteY1342" fmla="*/ 468194 h 524980"/>
              <a:gd name="connsiteX1343" fmla="*/ 732799 w 826485"/>
              <a:gd name="connsiteY1343" fmla="*/ 468037 h 524980"/>
              <a:gd name="connsiteX1344" fmla="*/ 732304 w 826485"/>
              <a:gd name="connsiteY1344" fmla="*/ 467750 h 524980"/>
              <a:gd name="connsiteX1345" fmla="*/ 732278 w 826485"/>
              <a:gd name="connsiteY1345" fmla="*/ 467750 h 524980"/>
              <a:gd name="connsiteX1346" fmla="*/ 732069 w 826485"/>
              <a:gd name="connsiteY1346" fmla="*/ 467802 h 524980"/>
              <a:gd name="connsiteX1347" fmla="*/ 731809 w 826485"/>
              <a:gd name="connsiteY1347" fmla="*/ 468011 h 524980"/>
              <a:gd name="connsiteX1348" fmla="*/ 731053 w 826485"/>
              <a:gd name="connsiteY1348" fmla="*/ 468402 h 524980"/>
              <a:gd name="connsiteX1349" fmla="*/ 730375 w 826485"/>
              <a:gd name="connsiteY1349" fmla="*/ 468585 h 524980"/>
              <a:gd name="connsiteX1350" fmla="*/ 730166 w 826485"/>
              <a:gd name="connsiteY1350" fmla="*/ 468689 h 524980"/>
              <a:gd name="connsiteX1351" fmla="*/ 730088 w 826485"/>
              <a:gd name="connsiteY1351" fmla="*/ 468767 h 524980"/>
              <a:gd name="connsiteX1352" fmla="*/ 729932 w 826485"/>
              <a:gd name="connsiteY1352" fmla="*/ 468950 h 524980"/>
              <a:gd name="connsiteX1353" fmla="*/ 729906 w 826485"/>
              <a:gd name="connsiteY1353" fmla="*/ 468950 h 524980"/>
              <a:gd name="connsiteX1354" fmla="*/ 729671 w 826485"/>
              <a:gd name="connsiteY1354" fmla="*/ 469106 h 524980"/>
              <a:gd name="connsiteX1355" fmla="*/ 729098 w 826485"/>
              <a:gd name="connsiteY1355" fmla="*/ 469341 h 524980"/>
              <a:gd name="connsiteX1356" fmla="*/ 728550 w 826485"/>
              <a:gd name="connsiteY1356" fmla="*/ 469472 h 524980"/>
              <a:gd name="connsiteX1357" fmla="*/ 726569 w 826485"/>
              <a:gd name="connsiteY1357" fmla="*/ 469628 h 524980"/>
              <a:gd name="connsiteX1358" fmla="*/ 726308 w 826485"/>
              <a:gd name="connsiteY1358" fmla="*/ 469602 h 524980"/>
              <a:gd name="connsiteX1359" fmla="*/ 725761 w 826485"/>
              <a:gd name="connsiteY1359" fmla="*/ 469211 h 524980"/>
              <a:gd name="connsiteX1360" fmla="*/ 725579 w 826485"/>
              <a:gd name="connsiteY1360" fmla="*/ 469106 h 524980"/>
              <a:gd name="connsiteX1361" fmla="*/ 724849 w 826485"/>
              <a:gd name="connsiteY1361" fmla="*/ 468428 h 524980"/>
              <a:gd name="connsiteX1362" fmla="*/ 724692 w 826485"/>
              <a:gd name="connsiteY1362" fmla="*/ 468115 h 524980"/>
              <a:gd name="connsiteX1363" fmla="*/ 722815 w 826485"/>
              <a:gd name="connsiteY1363" fmla="*/ 468246 h 524980"/>
              <a:gd name="connsiteX1364" fmla="*/ 722815 w 826485"/>
              <a:gd name="connsiteY1364" fmla="*/ 468246 h 524980"/>
              <a:gd name="connsiteX1365" fmla="*/ 722242 w 826485"/>
              <a:gd name="connsiteY1365" fmla="*/ 468167 h 524980"/>
              <a:gd name="connsiteX1366" fmla="*/ 721694 w 826485"/>
              <a:gd name="connsiteY1366" fmla="*/ 467724 h 524980"/>
              <a:gd name="connsiteX1367" fmla="*/ 721278 w 826485"/>
              <a:gd name="connsiteY1367" fmla="*/ 467645 h 524980"/>
              <a:gd name="connsiteX1368" fmla="*/ 720730 w 826485"/>
              <a:gd name="connsiteY1368" fmla="*/ 467776 h 524980"/>
              <a:gd name="connsiteX1369" fmla="*/ 720313 w 826485"/>
              <a:gd name="connsiteY1369" fmla="*/ 467985 h 524980"/>
              <a:gd name="connsiteX1370" fmla="*/ 719661 w 826485"/>
              <a:gd name="connsiteY1370" fmla="*/ 468689 h 524980"/>
              <a:gd name="connsiteX1371" fmla="*/ 719453 w 826485"/>
              <a:gd name="connsiteY1371" fmla="*/ 469133 h 524980"/>
              <a:gd name="connsiteX1372" fmla="*/ 719401 w 826485"/>
              <a:gd name="connsiteY1372" fmla="*/ 469367 h 524980"/>
              <a:gd name="connsiteX1373" fmla="*/ 718697 w 826485"/>
              <a:gd name="connsiteY1373" fmla="*/ 470124 h 524980"/>
              <a:gd name="connsiteX1374" fmla="*/ 717941 w 826485"/>
              <a:gd name="connsiteY1374" fmla="*/ 470776 h 524980"/>
              <a:gd name="connsiteX1375" fmla="*/ 717576 w 826485"/>
              <a:gd name="connsiteY1375" fmla="*/ 470906 h 524980"/>
              <a:gd name="connsiteX1376" fmla="*/ 716507 w 826485"/>
              <a:gd name="connsiteY1376" fmla="*/ 470932 h 524980"/>
              <a:gd name="connsiteX1377" fmla="*/ 716064 w 826485"/>
              <a:gd name="connsiteY1377" fmla="*/ 470802 h 524980"/>
              <a:gd name="connsiteX1378" fmla="*/ 715804 w 826485"/>
              <a:gd name="connsiteY1378" fmla="*/ 470593 h 524980"/>
              <a:gd name="connsiteX1379" fmla="*/ 715490 w 826485"/>
              <a:gd name="connsiteY1379" fmla="*/ 470463 h 524980"/>
              <a:gd name="connsiteX1380" fmla="*/ 714526 w 826485"/>
              <a:gd name="connsiteY1380" fmla="*/ 470280 h 524980"/>
              <a:gd name="connsiteX1381" fmla="*/ 713249 w 826485"/>
              <a:gd name="connsiteY1381" fmla="*/ 470306 h 524980"/>
              <a:gd name="connsiteX1382" fmla="*/ 712962 w 826485"/>
              <a:gd name="connsiteY1382" fmla="*/ 470306 h 524980"/>
              <a:gd name="connsiteX1383" fmla="*/ 712258 w 826485"/>
              <a:gd name="connsiteY1383" fmla="*/ 470124 h 524980"/>
              <a:gd name="connsiteX1384" fmla="*/ 711737 w 826485"/>
              <a:gd name="connsiteY1384" fmla="*/ 469863 h 524980"/>
              <a:gd name="connsiteX1385" fmla="*/ 711424 w 826485"/>
              <a:gd name="connsiteY1385" fmla="*/ 469576 h 524980"/>
              <a:gd name="connsiteX1386" fmla="*/ 711294 w 826485"/>
              <a:gd name="connsiteY1386" fmla="*/ 469289 h 524980"/>
              <a:gd name="connsiteX1387" fmla="*/ 710799 w 826485"/>
              <a:gd name="connsiteY1387" fmla="*/ 469106 h 524980"/>
              <a:gd name="connsiteX1388" fmla="*/ 709600 w 826485"/>
              <a:gd name="connsiteY1388" fmla="*/ 469785 h 524980"/>
              <a:gd name="connsiteX1389" fmla="*/ 708452 w 826485"/>
              <a:gd name="connsiteY1389" fmla="*/ 470150 h 524980"/>
              <a:gd name="connsiteX1390" fmla="*/ 707879 w 826485"/>
              <a:gd name="connsiteY1390" fmla="*/ 470332 h 524980"/>
              <a:gd name="connsiteX1391" fmla="*/ 706185 w 826485"/>
              <a:gd name="connsiteY1391" fmla="*/ 470645 h 524980"/>
              <a:gd name="connsiteX1392" fmla="*/ 704621 w 826485"/>
              <a:gd name="connsiteY1392" fmla="*/ 470724 h 524980"/>
              <a:gd name="connsiteX1393" fmla="*/ 703239 w 826485"/>
              <a:gd name="connsiteY1393" fmla="*/ 470411 h 524980"/>
              <a:gd name="connsiteX1394" fmla="*/ 701362 w 826485"/>
              <a:gd name="connsiteY1394" fmla="*/ 469785 h 524980"/>
              <a:gd name="connsiteX1395" fmla="*/ 700554 w 826485"/>
              <a:gd name="connsiteY1395" fmla="*/ 469419 h 524980"/>
              <a:gd name="connsiteX1396" fmla="*/ 700163 w 826485"/>
              <a:gd name="connsiteY1396" fmla="*/ 469159 h 524980"/>
              <a:gd name="connsiteX1397" fmla="*/ 700085 w 826485"/>
              <a:gd name="connsiteY1397" fmla="*/ 469106 h 524980"/>
              <a:gd name="connsiteX1398" fmla="*/ 699198 w 826485"/>
              <a:gd name="connsiteY1398" fmla="*/ 469106 h 524980"/>
              <a:gd name="connsiteX1399" fmla="*/ 698286 w 826485"/>
              <a:gd name="connsiteY1399" fmla="*/ 469367 h 524980"/>
              <a:gd name="connsiteX1400" fmla="*/ 696644 w 826485"/>
              <a:gd name="connsiteY1400" fmla="*/ 470150 h 524980"/>
              <a:gd name="connsiteX1401" fmla="*/ 695419 w 826485"/>
              <a:gd name="connsiteY1401" fmla="*/ 470698 h 524980"/>
              <a:gd name="connsiteX1402" fmla="*/ 694220 w 826485"/>
              <a:gd name="connsiteY1402" fmla="*/ 471141 h 524980"/>
              <a:gd name="connsiteX1403" fmla="*/ 693073 w 826485"/>
              <a:gd name="connsiteY1403" fmla="*/ 471376 h 524980"/>
              <a:gd name="connsiteX1404" fmla="*/ 691092 w 826485"/>
              <a:gd name="connsiteY1404" fmla="*/ 471480 h 524980"/>
              <a:gd name="connsiteX1405" fmla="*/ 689528 w 826485"/>
              <a:gd name="connsiteY1405" fmla="*/ 471271 h 524980"/>
              <a:gd name="connsiteX1406" fmla="*/ 687416 w 826485"/>
              <a:gd name="connsiteY1406" fmla="*/ 470724 h 524980"/>
              <a:gd name="connsiteX1407" fmla="*/ 687390 w 826485"/>
              <a:gd name="connsiteY1407" fmla="*/ 470724 h 524980"/>
              <a:gd name="connsiteX1408" fmla="*/ 684184 w 826485"/>
              <a:gd name="connsiteY1408" fmla="*/ 470437 h 524980"/>
              <a:gd name="connsiteX1409" fmla="*/ 683793 w 826485"/>
              <a:gd name="connsiteY1409" fmla="*/ 470489 h 524980"/>
              <a:gd name="connsiteX1410" fmla="*/ 682620 w 826485"/>
              <a:gd name="connsiteY1410" fmla="*/ 470489 h 524980"/>
              <a:gd name="connsiteX1411" fmla="*/ 681577 w 826485"/>
              <a:gd name="connsiteY1411" fmla="*/ 470385 h 524980"/>
              <a:gd name="connsiteX1412" fmla="*/ 681030 w 826485"/>
              <a:gd name="connsiteY1412" fmla="*/ 470202 h 524980"/>
              <a:gd name="connsiteX1413" fmla="*/ 680039 w 826485"/>
              <a:gd name="connsiteY1413" fmla="*/ 469863 h 524980"/>
              <a:gd name="connsiteX1414" fmla="*/ 678658 w 826485"/>
              <a:gd name="connsiteY1414" fmla="*/ 469159 h 524980"/>
              <a:gd name="connsiteX1415" fmla="*/ 678267 w 826485"/>
              <a:gd name="connsiteY1415" fmla="*/ 469054 h 524980"/>
              <a:gd name="connsiteX1416" fmla="*/ 676937 w 826485"/>
              <a:gd name="connsiteY1416" fmla="*/ 468611 h 524980"/>
              <a:gd name="connsiteX1417" fmla="*/ 675999 w 826485"/>
              <a:gd name="connsiteY1417" fmla="*/ 467750 h 524980"/>
              <a:gd name="connsiteX1418" fmla="*/ 675712 w 826485"/>
              <a:gd name="connsiteY1418" fmla="*/ 467567 h 524980"/>
              <a:gd name="connsiteX1419" fmla="*/ 675086 w 826485"/>
              <a:gd name="connsiteY1419" fmla="*/ 467567 h 524980"/>
              <a:gd name="connsiteX1420" fmla="*/ 673887 w 826485"/>
              <a:gd name="connsiteY1420" fmla="*/ 467724 h 524980"/>
              <a:gd name="connsiteX1421" fmla="*/ 672506 w 826485"/>
              <a:gd name="connsiteY1421" fmla="*/ 468115 h 524980"/>
              <a:gd name="connsiteX1422" fmla="*/ 671672 w 826485"/>
              <a:gd name="connsiteY1422" fmla="*/ 468454 h 524980"/>
              <a:gd name="connsiteX1423" fmla="*/ 670968 w 826485"/>
              <a:gd name="connsiteY1423" fmla="*/ 468872 h 524980"/>
              <a:gd name="connsiteX1424" fmla="*/ 670629 w 826485"/>
              <a:gd name="connsiteY1424" fmla="*/ 469054 h 524980"/>
              <a:gd name="connsiteX1425" fmla="*/ 670447 w 826485"/>
              <a:gd name="connsiteY1425" fmla="*/ 469706 h 524980"/>
              <a:gd name="connsiteX1426" fmla="*/ 670447 w 826485"/>
              <a:gd name="connsiteY1426" fmla="*/ 469967 h 524980"/>
              <a:gd name="connsiteX1427" fmla="*/ 670603 w 826485"/>
              <a:gd name="connsiteY1427" fmla="*/ 470306 h 524980"/>
              <a:gd name="connsiteX1428" fmla="*/ 670577 w 826485"/>
              <a:gd name="connsiteY1428" fmla="*/ 470698 h 524980"/>
              <a:gd name="connsiteX1429" fmla="*/ 670238 w 826485"/>
              <a:gd name="connsiteY1429" fmla="*/ 471298 h 524980"/>
              <a:gd name="connsiteX1430" fmla="*/ 670134 w 826485"/>
              <a:gd name="connsiteY1430" fmla="*/ 472524 h 524980"/>
              <a:gd name="connsiteX1431" fmla="*/ 669586 w 826485"/>
              <a:gd name="connsiteY1431" fmla="*/ 473880 h 524980"/>
              <a:gd name="connsiteX1432" fmla="*/ 669195 w 826485"/>
              <a:gd name="connsiteY1432" fmla="*/ 475210 h 524980"/>
              <a:gd name="connsiteX1433" fmla="*/ 669013 w 826485"/>
              <a:gd name="connsiteY1433" fmla="*/ 475523 h 524980"/>
              <a:gd name="connsiteX1434" fmla="*/ 668570 w 826485"/>
              <a:gd name="connsiteY1434" fmla="*/ 476019 h 524980"/>
              <a:gd name="connsiteX1435" fmla="*/ 667579 w 826485"/>
              <a:gd name="connsiteY1435" fmla="*/ 477637 h 524980"/>
              <a:gd name="connsiteX1436" fmla="*/ 667397 w 826485"/>
              <a:gd name="connsiteY1436" fmla="*/ 477923 h 524980"/>
              <a:gd name="connsiteX1437" fmla="*/ 666980 w 826485"/>
              <a:gd name="connsiteY1437" fmla="*/ 478497 h 524980"/>
              <a:gd name="connsiteX1438" fmla="*/ 666224 w 826485"/>
              <a:gd name="connsiteY1438" fmla="*/ 479254 h 524980"/>
              <a:gd name="connsiteX1439" fmla="*/ 665624 w 826485"/>
              <a:gd name="connsiteY1439" fmla="*/ 479462 h 524980"/>
              <a:gd name="connsiteX1440" fmla="*/ 665416 w 826485"/>
              <a:gd name="connsiteY1440" fmla="*/ 479723 h 524980"/>
              <a:gd name="connsiteX1441" fmla="*/ 664373 w 826485"/>
              <a:gd name="connsiteY1441" fmla="*/ 480976 h 524980"/>
              <a:gd name="connsiteX1442" fmla="*/ 663982 w 826485"/>
              <a:gd name="connsiteY1442" fmla="*/ 481341 h 524980"/>
              <a:gd name="connsiteX1443" fmla="*/ 662522 w 826485"/>
              <a:gd name="connsiteY1443" fmla="*/ 482254 h 524980"/>
              <a:gd name="connsiteX1444" fmla="*/ 662157 w 826485"/>
              <a:gd name="connsiteY1444" fmla="*/ 482332 h 524980"/>
              <a:gd name="connsiteX1445" fmla="*/ 662157 w 826485"/>
              <a:gd name="connsiteY1445" fmla="*/ 482332 h 524980"/>
              <a:gd name="connsiteX1446" fmla="*/ 661219 w 826485"/>
              <a:gd name="connsiteY1446" fmla="*/ 482384 h 524980"/>
              <a:gd name="connsiteX1447" fmla="*/ 659524 w 826485"/>
              <a:gd name="connsiteY1447" fmla="*/ 482202 h 524980"/>
              <a:gd name="connsiteX1448" fmla="*/ 657908 w 826485"/>
              <a:gd name="connsiteY1448" fmla="*/ 482906 h 524980"/>
              <a:gd name="connsiteX1449" fmla="*/ 657074 w 826485"/>
              <a:gd name="connsiteY1449" fmla="*/ 483193 h 524980"/>
              <a:gd name="connsiteX1450" fmla="*/ 656839 w 826485"/>
              <a:gd name="connsiteY1450" fmla="*/ 483193 h 524980"/>
              <a:gd name="connsiteX1451" fmla="*/ 656475 w 826485"/>
              <a:gd name="connsiteY1451" fmla="*/ 483036 h 524980"/>
              <a:gd name="connsiteX1452" fmla="*/ 655693 w 826485"/>
              <a:gd name="connsiteY1452" fmla="*/ 483323 h 524980"/>
              <a:gd name="connsiteX1453" fmla="*/ 655249 w 826485"/>
              <a:gd name="connsiteY1453" fmla="*/ 483297 h 524980"/>
              <a:gd name="connsiteX1454" fmla="*/ 653294 w 826485"/>
              <a:gd name="connsiteY1454" fmla="*/ 483036 h 524980"/>
              <a:gd name="connsiteX1455" fmla="*/ 653086 w 826485"/>
              <a:gd name="connsiteY1455" fmla="*/ 482828 h 524980"/>
              <a:gd name="connsiteX1456" fmla="*/ 652539 w 826485"/>
              <a:gd name="connsiteY1456" fmla="*/ 482593 h 524980"/>
              <a:gd name="connsiteX1457" fmla="*/ 652252 w 826485"/>
              <a:gd name="connsiteY1457" fmla="*/ 482488 h 524980"/>
              <a:gd name="connsiteX1458" fmla="*/ 651965 w 826485"/>
              <a:gd name="connsiteY1458" fmla="*/ 482436 h 524980"/>
              <a:gd name="connsiteX1459" fmla="*/ 651496 w 826485"/>
              <a:gd name="connsiteY1459" fmla="*/ 482358 h 524980"/>
              <a:gd name="connsiteX1460" fmla="*/ 650974 w 826485"/>
              <a:gd name="connsiteY1460" fmla="*/ 482071 h 524980"/>
              <a:gd name="connsiteX1461" fmla="*/ 650610 w 826485"/>
              <a:gd name="connsiteY1461" fmla="*/ 481784 h 524980"/>
              <a:gd name="connsiteX1462" fmla="*/ 650453 w 826485"/>
              <a:gd name="connsiteY1462" fmla="*/ 481002 h 524980"/>
              <a:gd name="connsiteX1463" fmla="*/ 650271 w 826485"/>
              <a:gd name="connsiteY1463" fmla="*/ 480532 h 524980"/>
              <a:gd name="connsiteX1464" fmla="*/ 649801 w 826485"/>
              <a:gd name="connsiteY1464" fmla="*/ 480010 h 524980"/>
              <a:gd name="connsiteX1465" fmla="*/ 648133 w 826485"/>
              <a:gd name="connsiteY1465" fmla="*/ 478576 h 524980"/>
              <a:gd name="connsiteX1466" fmla="*/ 647586 w 826485"/>
              <a:gd name="connsiteY1466" fmla="*/ 478367 h 524980"/>
              <a:gd name="connsiteX1467" fmla="*/ 646856 w 826485"/>
              <a:gd name="connsiteY1467" fmla="*/ 477845 h 524980"/>
              <a:gd name="connsiteX1468" fmla="*/ 645761 w 826485"/>
              <a:gd name="connsiteY1468" fmla="*/ 476489 h 524980"/>
              <a:gd name="connsiteX1469" fmla="*/ 645422 w 826485"/>
              <a:gd name="connsiteY1469" fmla="*/ 476176 h 524980"/>
              <a:gd name="connsiteX1470" fmla="*/ 643285 w 826485"/>
              <a:gd name="connsiteY1470" fmla="*/ 474767 h 524980"/>
              <a:gd name="connsiteX1471" fmla="*/ 643102 w 826485"/>
              <a:gd name="connsiteY1471" fmla="*/ 474611 h 524980"/>
              <a:gd name="connsiteX1472" fmla="*/ 642998 w 826485"/>
              <a:gd name="connsiteY1472" fmla="*/ 474428 h 524980"/>
              <a:gd name="connsiteX1473" fmla="*/ 642138 w 826485"/>
              <a:gd name="connsiteY1473" fmla="*/ 472915 h 524980"/>
              <a:gd name="connsiteX1474" fmla="*/ 641173 w 826485"/>
              <a:gd name="connsiteY1474" fmla="*/ 471846 h 524980"/>
              <a:gd name="connsiteX1475" fmla="*/ 641043 w 826485"/>
              <a:gd name="connsiteY1475" fmla="*/ 471819 h 524980"/>
              <a:gd name="connsiteX1476" fmla="*/ 640496 w 826485"/>
              <a:gd name="connsiteY1476" fmla="*/ 471976 h 524980"/>
              <a:gd name="connsiteX1477" fmla="*/ 639401 w 826485"/>
              <a:gd name="connsiteY1477" fmla="*/ 472263 h 524980"/>
              <a:gd name="connsiteX1478" fmla="*/ 638931 w 826485"/>
              <a:gd name="connsiteY1478" fmla="*/ 472289 h 524980"/>
              <a:gd name="connsiteX1479" fmla="*/ 638540 w 826485"/>
              <a:gd name="connsiteY1479" fmla="*/ 472263 h 524980"/>
              <a:gd name="connsiteX1480" fmla="*/ 637315 w 826485"/>
              <a:gd name="connsiteY1480" fmla="*/ 471846 h 524980"/>
              <a:gd name="connsiteX1481" fmla="*/ 636846 w 826485"/>
              <a:gd name="connsiteY1481" fmla="*/ 471689 h 524980"/>
              <a:gd name="connsiteX1482" fmla="*/ 636533 w 826485"/>
              <a:gd name="connsiteY1482" fmla="*/ 471584 h 524980"/>
              <a:gd name="connsiteX1483" fmla="*/ 634917 w 826485"/>
              <a:gd name="connsiteY1483" fmla="*/ 470828 h 524980"/>
              <a:gd name="connsiteX1484" fmla="*/ 633509 w 826485"/>
              <a:gd name="connsiteY1484" fmla="*/ 470019 h 524980"/>
              <a:gd name="connsiteX1485" fmla="*/ 633275 w 826485"/>
              <a:gd name="connsiteY1485" fmla="*/ 469889 h 524980"/>
              <a:gd name="connsiteX1486" fmla="*/ 632779 w 826485"/>
              <a:gd name="connsiteY1486" fmla="*/ 469524 h 524980"/>
              <a:gd name="connsiteX1487" fmla="*/ 632545 w 826485"/>
              <a:gd name="connsiteY1487" fmla="*/ 469211 h 524980"/>
              <a:gd name="connsiteX1488" fmla="*/ 632102 w 826485"/>
              <a:gd name="connsiteY1488" fmla="*/ 468846 h 524980"/>
              <a:gd name="connsiteX1489" fmla="*/ 631945 w 826485"/>
              <a:gd name="connsiteY1489" fmla="*/ 468715 h 524980"/>
              <a:gd name="connsiteX1490" fmla="*/ 630329 w 826485"/>
              <a:gd name="connsiteY1490" fmla="*/ 467620 h 524980"/>
              <a:gd name="connsiteX1491" fmla="*/ 630016 w 826485"/>
              <a:gd name="connsiteY1491" fmla="*/ 467124 h 524980"/>
              <a:gd name="connsiteX1492" fmla="*/ 629808 w 826485"/>
              <a:gd name="connsiteY1492" fmla="*/ 466968 h 524980"/>
              <a:gd name="connsiteX1493" fmla="*/ 629104 w 826485"/>
              <a:gd name="connsiteY1493" fmla="*/ 466733 h 524980"/>
              <a:gd name="connsiteX1494" fmla="*/ 628009 w 826485"/>
              <a:gd name="connsiteY1494" fmla="*/ 466785 h 524980"/>
              <a:gd name="connsiteX1495" fmla="*/ 626732 w 826485"/>
              <a:gd name="connsiteY1495" fmla="*/ 466655 h 524980"/>
              <a:gd name="connsiteX1496" fmla="*/ 624855 w 826485"/>
              <a:gd name="connsiteY1496" fmla="*/ 465898 h 524980"/>
              <a:gd name="connsiteX1497" fmla="*/ 623526 w 826485"/>
              <a:gd name="connsiteY1497" fmla="*/ 465533 h 524980"/>
              <a:gd name="connsiteX1498" fmla="*/ 622457 w 826485"/>
              <a:gd name="connsiteY1498" fmla="*/ 465246 h 524980"/>
              <a:gd name="connsiteX1499" fmla="*/ 621779 w 826485"/>
              <a:gd name="connsiteY1499" fmla="*/ 464959 h 524980"/>
              <a:gd name="connsiteX1500" fmla="*/ 621362 w 826485"/>
              <a:gd name="connsiteY1500" fmla="*/ 464672 h 524980"/>
              <a:gd name="connsiteX1501" fmla="*/ 621049 w 826485"/>
              <a:gd name="connsiteY1501" fmla="*/ 464359 h 524980"/>
              <a:gd name="connsiteX1502" fmla="*/ 620945 w 826485"/>
              <a:gd name="connsiteY1502" fmla="*/ 464202 h 524980"/>
              <a:gd name="connsiteX1503" fmla="*/ 620684 w 826485"/>
              <a:gd name="connsiteY1503" fmla="*/ 463602 h 524980"/>
              <a:gd name="connsiteX1504" fmla="*/ 620450 w 826485"/>
              <a:gd name="connsiteY1504" fmla="*/ 463289 h 524980"/>
              <a:gd name="connsiteX1505" fmla="*/ 619981 w 826485"/>
              <a:gd name="connsiteY1505" fmla="*/ 462820 h 524980"/>
              <a:gd name="connsiteX1506" fmla="*/ 619563 w 826485"/>
              <a:gd name="connsiteY1506" fmla="*/ 462533 h 524980"/>
              <a:gd name="connsiteX1507" fmla="*/ 619329 w 826485"/>
              <a:gd name="connsiteY1507" fmla="*/ 462403 h 524980"/>
              <a:gd name="connsiteX1508" fmla="*/ 618286 w 826485"/>
              <a:gd name="connsiteY1508" fmla="*/ 461828 h 524980"/>
              <a:gd name="connsiteX1509" fmla="*/ 616670 w 826485"/>
              <a:gd name="connsiteY1509" fmla="*/ 461124 h 524980"/>
              <a:gd name="connsiteX1510" fmla="*/ 616409 w 826485"/>
              <a:gd name="connsiteY1510" fmla="*/ 460994 h 524980"/>
              <a:gd name="connsiteX1511" fmla="*/ 615210 w 826485"/>
              <a:gd name="connsiteY1511" fmla="*/ 460211 h 524980"/>
              <a:gd name="connsiteX1512" fmla="*/ 613803 w 826485"/>
              <a:gd name="connsiteY1512" fmla="*/ 459611 h 524980"/>
              <a:gd name="connsiteX1513" fmla="*/ 612890 w 826485"/>
              <a:gd name="connsiteY1513" fmla="*/ 459142 h 524980"/>
              <a:gd name="connsiteX1514" fmla="*/ 611483 w 826485"/>
              <a:gd name="connsiteY1514" fmla="*/ 458229 h 524980"/>
              <a:gd name="connsiteX1515" fmla="*/ 610883 w 826485"/>
              <a:gd name="connsiteY1515" fmla="*/ 458202 h 524980"/>
              <a:gd name="connsiteX1516" fmla="*/ 610805 w 826485"/>
              <a:gd name="connsiteY1516" fmla="*/ 458202 h 524980"/>
              <a:gd name="connsiteX1517" fmla="*/ 610362 w 826485"/>
              <a:gd name="connsiteY1517" fmla="*/ 458281 h 524980"/>
              <a:gd name="connsiteX1518" fmla="*/ 609997 w 826485"/>
              <a:gd name="connsiteY1518" fmla="*/ 458620 h 524980"/>
              <a:gd name="connsiteX1519" fmla="*/ 609684 w 826485"/>
              <a:gd name="connsiteY1519" fmla="*/ 458750 h 524980"/>
              <a:gd name="connsiteX1520" fmla="*/ 609423 w 826485"/>
              <a:gd name="connsiteY1520" fmla="*/ 458777 h 524980"/>
              <a:gd name="connsiteX1521" fmla="*/ 608928 w 826485"/>
              <a:gd name="connsiteY1521" fmla="*/ 458620 h 524980"/>
              <a:gd name="connsiteX1522" fmla="*/ 608746 w 826485"/>
              <a:gd name="connsiteY1522" fmla="*/ 458411 h 524980"/>
              <a:gd name="connsiteX1523" fmla="*/ 608615 w 826485"/>
              <a:gd name="connsiteY1523" fmla="*/ 457733 h 524980"/>
              <a:gd name="connsiteX1524" fmla="*/ 608485 w 826485"/>
              <a:gd name="connsiteY1524" fmla="*/ 457550 h 524980"/>
              <a:gd name="connsiteX1525" fmla="*/ 608068 w 826485"/>
              <a:gd name="connsiteY1525" fmla="*/ 457263 h 524980"/>
              <a:gd name="connsiteX1526" fmla="*/ 607390 w 826485"/>
              <a:gd name="connsiteY1526" fmla="*/ 456507 h 524980"/>
              <a:gd name="connsiteX1527" fmla="*/ 607051 w 826485"/>
              <a:gd name="connsiteY1527" fmla="*/ 456350 h 524980"/>
              <a:gd name="connsiteX1528" fmla="*/ 606452 w 826485"/>
              <a:gd name="connsiteY1528" fmla="*/ 455933 h 524980"/>
              <a:gd name="connsiteX1529" fmla="*/ 606426 w 826485"/>
              <a:gd name="connsiteY1529" fmla="*/ 455907 h 524980"/>
              <a:gd name="connsiteX1530" fmla="*/ 605174 w 826485"/>
              <a:gd name="connsiteY1530" fmla="*/ 453533 h 524980"/>
              <a:gd name="connsiteX1531" fmla="*/ 603923 w 826485"/>
              <a:gd name="connsiteY1531" fmla="*/ 451394 h 524980"/>
              <a:gd name="connsiteX1532" fmla="*/ 603350 w 826485"/>
              <a:gd name="connsiteY1532" fmla="*/ 449907 h 524980"/>
              <a:gd name="connsiteX1533" fmla="*/ 603037 w 826485"/>
              <a:gd name="connsiteY1533" fmla="*/ 448342 h 524980"/>
              <a:gd name="connsiteX1534" fmla="*/ 597980 w 826485"/>
              <a:gd name="connsiteY1534" fmla="*/ 448342 h 524980"/>
              <a:gd name="connsiteX1535" fmla="*/ 595816 w 826485"/>
              <a:gd name="connsiteY1535" fmla="*/ 448368 h 524980"/>
              <a:gd name="connsiteX1536" fmla="*/ 595399 w 826485"/>
              <a:gd name="connsiteY1536" fmla="*/ 448342 h 524980"/>
              <a:gd name="connsiteX1537" fmla="*/ 587110 w 826485"/>
              <a:gd name="connsiteY1537" fmla="*/ 448342 h 524980"/>
              <a:gd name="connsiteX1538" fmla="*/ 585129 w 826485"/>
              <a:gd name="connsiteY1538" fmla="*/ 448342 h 524980"/>
              <a:gd name="connsiteX1539" fmla="*/ 585077 w 826485"/>
              <a:gd name="connsiteY1539" fmla="*/ 448342 h 524980"/>
              <a:gd name="connsiteX1540" fmla="*/ 584920 w 826485"/>
              <a:gd name="connsiteY1540" fmla="*/ 448342 h 524980"/>
              <a:gd name="connsiteX1541" fmla="*/ 580619 w 826485"/>
              <a:gd name="connsiteY1541" fmla="*/ 448342 h 524980"/>
              <a:gd name="connsiteX1542" fmla="*/ 576605 w 826485"/>
              <a:gd name="connsiteY1542" fmla="*/ 448368 h 524980"/>
              <a:gd name="connsiteX1543" fmla="*/ 574441 w 826485"/>
              <a:gd name="connsiteY1543" fmla="*/ 448368 h 524980"/>
              <a:gd name="connsiteX1544" fmla="*/ 574207 w 826485"/>
              <a:gd name="connsiteY1544" fmla="*/ 448368 h 524980"/>
              <a:gd name="connsiteX1545" fmla="*/ 570218 w 826485"/>
              <a:gd name="connsiteY1545" fmla="*/ 448395 h 524980"/>
              <a:gd name="connsiteX1546" fmla="*/ 567742 w 826485"/>
              <a:gd name="connsiteY1546" fmla="*/ 448368 h 524980"/>
              <a:gd name="connsiteX1547" fmla="*/ 567716 w 826485"/>
              <a:gd name="connsiteY1547" fmla="*/ 448368 h 524980"/>
              <a:gd name="connsiteX1548" fmla="*/ 563780 w 826485"/>
              <a:gd name="connsiteY1548" fmla="*/ 448395 h 524980"/>
              <a:gd name="connsiteX1549" fmla="*/ 561069 w 826485"/>
              <a:gd name="connsiteY1549" fmla="*/ 448395 h 524980"/>
              <a:gd name="connsiteX1550" fmla="*/ 559505 w 826485"/>
              <a:gd name="connsiteY1550" fmla="*/ 448395 h 524980"/>
              <a:gd name="connsiteX1551" fmla="*/ 559166 w 826485"/>
              <a:gd name="connsiteY1551" fmla="*/ 448368 h 524980"/>
              <a:gd name="connsiteX1552" fmla="*/ 557419 w 826485"/>
              <a:gd name="connsiteY1552" fmla="*/ 448395 h 524980"/>
              <a:gd name="connsiteX1553" fmla="*/ 557419 w 826485"/>
              <a:gd name="connsiteY1553" fmla="*/ 448395 h 524980"/>
              <a:gd name="connsiteX1554" fmla="*/ 554891 w 826485"/>
              <a:gd name="connsiteY1554" fmla="*/ 448368 h 524980"/>
              <a:gd name="connsiteX1555" fmla="*/ 552779 w 826485"/>
              <a:gd name="connsiteY1555" fmla="*/ 448368 h 524980"/>
              <a:gd name="connsiteX1556" fmla="*/ 548609 w 826485"/>
              <a:gd name="connsiteY1556" fmla="*/ 448368 h 524980"/>
              <a:gd name="connsiteX1557" fmla="*/ 546706 w 826485"/>
              <a:gd name="connsiteY1557" fmla="*/ 448368 h 524980"/>
              <a:gd name="connsiteX1558" fmla="*/ 546289 w 826485"/>
              <a:gd name="connsiteY1558" fmla="*/ 448368 h 524980"/>
              <a:gd name="connsiteX1559" fmla="*/ 546237 w 826485"/>
              <a:gd name="connsiteY1559" fmla="*/ 448395 h 524980"/>
              <a:gd name="connsiteX1560" fmla="*/ 542092 w 826485"/>
              <a:gd name="connsiteY1560" fmla="*/ 448368 h 524980"/>
              <a:gd name="connsiteX1561" fmla="*/ 539980 w 826485"/>
              <a:gd name="connsiteY1561" fmla="*/ 448368 h 524980"/>
              <a:gd name="connsiteX1562" fmla="*/ 539772 w 826485"/>
              <a:gd name="connsiteY1562" fmla="*/ 448368 h 524980"/>
              <a:gd name="connsiteX1563" fmla="*/ 537999 w 826485"/>
              <a:gd name="connsiteY1563" fmla="*/ 448368 h 524980"/>
              <a:gd name="connsiteX1564" fmla="*/ 533907 w 826485"/>
              <a:gd name="connsiteY1564" fmla="*/ 448368 h 524980"/>
              <a:gd name="connsiteX1565" fmla="*/ 533594 w 826485"/>
              <a:gd name="connsiteY1565" fmla="*/ 448342 h 524980"/>
              <a:gd name="connsiteX1566" fmla="*/ 532265 w 826485"/>
              <a:gd name="connsiteY1566" fmla="*/ 448368 h 524980"/>
              <a:gd name="connsiteX1567" fmla="*/ 531482 w 826485"/>
              <a:gd name="connsiteY1567" fmla="*/ 448342 h 524980"/>
              <a:gd name="connsiteX1568" fmla="*/ 531170 w 826485"/>
              <a:gd name="connsiteY1568" fmla="*/ 448342 h 524980"/>
              <a:gd name="connsiteX1569" fmla="*/ 527494 w 826485"/>
              <a:gd name="connsiteY1569" fmla="*/ 448395 h 524980"/>
              <a:gd name="connsiteX1570" fmla="*/ 527468 w 826485"/>
              <a:gd name="connsiteY1570" fmla="*/ 448395 h 524980"/>
              <a:gd name="connsiteX1571" fmla="*/ 523245 w 826485"/>
              <a:gd name="connsiteY1571" fmla="*/ 448368 h 524980"/>
              <a:gd name="connsiteX1572" fmla="*/ 521082 w 826485"/>
              <a:gd name="connsiteY1572" fmla="*/ 448395 h 524980"/>
              <a:gd name="connsiteX1573" fmla="*/ 521056 w 826485"/>
              <a:gd name="connsiteY1573" fmla="*/ 448395 h 524980"/>
              <a:gd name="connsiteX1574" fmla="*/ 520169 w 826485"/>
              <a:gd name="connsiteY1574" fmla="*/ 448395 h 524980"/>
              <a:gd name="connsiteX1575" fmla="*/ 517432 w 826485"/>
              <a:gd name="connsiteY1575" fmla="*/ 448395 h 524980"/>
              <a:gd name="connsiteX1576" fmla="*/ 510994 w 826485"/>
              <a:gd name="connsiteY1576" fmla="*/ 448395 h 524980"/>
              <a:gd name="connsiteX1577" fmla="*/ 510108 w 826485"/>
              <a:gd name="connsiteY1577" fmla="*/ 448395 h 524980"/>
              <a:gd name="connsiteX1578" fmla="*/ 508674 w 826485"/>
              <a:gd name="connsiteY1578" fmla="*/ 448395 h 524980"/>
              <a:gd name="connsiteX1579" fmla="*/ 508413 w 826485"/>
              <a:gd name="connsiteY1579" fmla="*/ 448395 h 524980"/>
              <a:gd name="connsiteX1580" fmla="*/ 508074 w 826485"/>
              <a:gd name="connsiteY1580" fmla="*/ 448420 h 524980"/>
              <a:gd name="connsiteX1581" fmla="*/ 505754 w 826485"/>
              <a:gd name="connsiteY1581" fmla="*/ 448395 h 524980"/>
              <a:gd name="connsiteX1582" fmla="*/ 497543 w 826485"/>
              <a:gd name="connsiteY1582" fmla="*/ 448420 h 524980"/>
              <a:gd name="connsiteX1583" fmla="*/ 497204 w 826485"/>
              <a:gd name="connsiteY1583" fmla="*/ 448395 h 524980"/>
              <a:gd name="connsiteX1584" fmla="*/ 495432 w 826485"/>
              <a:gd name="connsiteY1584" fmla="*/ 448395 h 524980"/>
              <a:gd name="connsiteX1585" fmla="*/ 495067 w 826485"/>
              <a:gd name="connsiteY1585" fmla="*/ 448395 h 524980"/>
              <a:gd name="connsiteX1586" fmla="*/ 490739 w 826485"/>
              <a:gd name="connsiteY1586" fmla="*/ 448420 h 524980"/>
              <a:gd name="connsiteX1587" fmla="*/ 490609 w 826485"/>
              <a:gd name="connsiteY1587" fmla="*/ 448420 h 524980"/>
              <a:gd name="connsiteX1588" fmla="*/ 486934 w 826485"/>
              <a:gd name="connsiteY1588" fmla="*/ 448420 h 524980"/>
              <a:gd name="connsiteX1589" fmla="*/ 477915 w 826485"/>
              <a:gd name="connsiteY1589" fmla="*/ 448420 h 524980"/>
              <a:gd name="connsiteX1590" fmla="*/ 476011 w 826485"/>
              <a:gd name="connsiteY1590" fmla="*/ 448420 h 524980"/>
              <a:gd name="connsiteX1591" fmla="*/ 472831 w 826485"/>
              <a:gd name="connsiteY1591" fmla="*/ 448446 h 524980"/>
              <a:gd name="connsiteX1592" fmla="*/ 472597 w 826485"/>
              <a:gd name="connsiteY1592" fmla="*/ 448420 h 524980"/>
              <a:gd name="connsiteX1593" fmla="*/ 470668 w 826485"/>
              <a:gd name="connsiteY1593" fmla="*/ 448420 h 524980"/>
              <a:gd name="connsiteX1594" fmla="*/ 469834 w 826485"/>
              <a:gd name="connsiteY1594" fmla="*/ 448446 h 524980"/>
              <a:gd name="connsiteX1595" fmla="*/ 468061 w 826485"/>
              <a:gd name="connsiteY1595" fmla="*/ 448420 h 524980"/>
              <a:gd name="connsiteX1596" fmla="*/ 465324 w 826485"/>
              <a:gd name="connsiteY1596" fmla="*/ 448395 h 524980"/>
              <a:gd name="connsiteX1597" fmla="*/ 465063 w 826485"/>
              <a:gd name="connsiteY1597" fmla="*/ 448395 h 524980"/>
              <a:gd name="connsiteX1598" fmla="*/ 463187 w 826485"/>
              <a:gd name="connsiteY1598" fmla="*/ 448420 h 524980"/>
              <a:gd name="connsiteX1599" fmla="*/ 461883 w 826485"/>
              <a:gd name="connsiteY1599" fmla="*/ 448420 h 524980"/>
              <a:gd name="connsiteX1600" fmla="*/ 461544 w 826485"/>
              <a:gd name="connsiteY1600" fmla="*/ 448420 h 524980"/>
              <a:gd name="connsiteX1601" fmla="*/ 460893 w 826485"/>
              <a:gd name="connsiteY1601" fmla="*/ 448395 h 524980"/>
              <a:gd name="connsiteX1602" fmla="*/ 459537 w 826485"/>
              <a:gd name="connsiteY1602" fmla="*/ 448420 h 524980"/>
              <a:gd name="connsiteX1603" fmla="*/ 456487 w 826485"/>
              <a:gd name="connsiteY1603" fmla="*/ 448395 h 524980"/>
              <a:gd name="connsiteX1604" fmla="*/ 456487 w 826485"/>
              <a:gd name="connsiteY1604" fmla="*/ 448395 h 524980"/>
              <a:gd name="connsiteX1605" fmla="*/ 456409 w 826485"/>
              <a:gd name="connsiteY1605" fmla="*/ 448395 h 524980"/>
              <a:gd name="connsiteX1606" fmla="*/ 455393 w 826485"/>
              <a:gd name="connsiteY1606" fmla="*/ 448420 h 524980"/>
              <a:gd name="connsiteX1607" fmla="*/ 454324 w 826485"/>
              <a:gd name="connsiteY1607" fmla="*/ 448395 h 524980"/>
              <a:gd name="connsiteX1608" fmla="*/ 453490 w 826485"/>
              <a:gd name="connsiteY1608" fmla="*/ 448395 h 524980"/>
              <a:gd name="connsiteX1609" fmla="*/ 452186 w 826485"/>
              <a:gd name="connsiteY1609" fmla="*/ 448395 h 524980"/>
              <a:gd name="connsiteX1610" fmla="*/ 449058 w 826485"/>
              <a:gd name="connsiteY1610" fmla="*/ 448420 h 524980"/>
              <a:gd name="connsiteX1611" fmla="*/ 448068 w 826485"/>
              <a:gd name="connsiteY1611" fmla="*/ 448395 h 524980"/>
              <a:gd name="connsiteX1612" fmla="*/ 445591 w 826485"/>
              <a:gd name="connsiteY1612" fmla="*/ 448368 h 524980"/>
              <a:gd name="connsiteX1613" fmla="*/ 445539 w 826485"/>
              <a:gd name="connsiteY1613" fmla="*/ 448368 h 524980"/>
              <a:gd name="connsiteX1614" fmla="*/ 444418 w 826485"/>
              <a:gd name="connsiteY1614" fmla="*/ 448368 h 524980"/>
              <a:gd name="connsiteX1615" fmla="*/ 444236 w 826485"/>
              <a:gd name="connsiteY1615" fmla="*/ 448368 h 524980"/>
              <a:gd name="connsiteX1616" fmla="*/ 439700 w 826485"/>
              <a:gd name="connsiteY1616" fmla="*/ 448368 h 524980"/>
              <a:gd name="connsiteX1617" fmla="*/ 439309 w 826485"/>
              <a:gd name="connsiteY1617" fmla="*/ 448368 h 524980"/>
              <a:gd name="connsiteX1618" fmla="*/ 437198 w 826485"/>
              <a:gd name="connsiteY1618" fmla="*/ 448342 h 524980"/>
              <a:gd name="connsiteX1619" fmla="*/ 436494 w 826485"/>
              <a:gd name="connsiteY1619" fmla="*/ 448342 h 524980"/>
              <a:gd name="connsiteX1620" fmla="*/ 427266 w 826485"/>
              <a:gd name="connsiteY1620" fmla="*/ 448316 h 524980"/>
              <a:gd name="connsiteX1621" fmla="*/ 426510 w 826485"/>
              <a:gd name="connsiteY1621" fmla="*/ 448316 h 524980"/>
              <a:gd name="connsiteX1622" fmla="*/ 426458 w 826485"/>
              <a:gd name="connsiteY1622" fmla="*/ 448316 h 524980"/>
              <a:gd name="connsiteX1623" fmla="*/ 426458 w 826485"/>
              <a:gd name="connsiteY1623" fmla="*/ 448316 h 524980"/>
              <a:gd name="connsiteX1624" fmla="*/ 418690 w 826485"/>
              <a:gd name="connsiteY1624" fmla="*/ 448342 h 524980"/>
              <a:gd name="connsiteX1625" fmla="*/ 418690 w 826485"/>
              <a:gd name="connsiteY1625" fmla="*/ 448342 h 524980"/>
              <a:gd name="connsiteX1626" fmla="*/ 418690 w 826485"/>
              <a:gd name="connsiteY1626" fmla="*/ 448342 h 524980"/>
              <a:gd name="connsiteX1627" fmla="*/ 410088 w 826485"/>
              <a:gd name="connsiteY1627" fmla="*/ 448316 h 524980"/>
              <a:gd name="connsiteX1628" fmla="*/ 409436 w 826485"/>
              <a:gd name="connsiteY1628" fmla="*/ 448316 h 524980"/>
              <a:gd name="connsiteX1629" fmla="*/ 402320 w 826485"/>
              <a:gd name="connsiteY1629" fmla="*/ 448316 h 524980"/>
              <a:gd name="connsiteX1630" fmla="*/ 401668 w 826485"/>
              <a:gd name="connsiteY1630" fmla="*/ 448316 h 524980"/>
              <a:gd name="connsiteX1631" fmla="*/ 395386 w 826485"/>
              <a:gd name="connsiteY1631" fmla="*/ 448264 h 524980"/>
              <a:gd name="connsiteX1632" fmla="*/ 388947 w 826485"/>
              <a:gd name="connsiteY1632" fmla="*/ 448238 h 524980"/>
              <a:gd name="connsiteX1633" fmla="*/ 382274 w 826485"/>
              <a:gd name="connsiteY1633" fmla="*/ 448264 h 524980"/>
              <a:gd name="connsiteX1634" fmla="*/ 381231 w 826485"/>
              <a:gd name="connsiteY1634" fmla="*/ 448290 h 524980"/>
              <a:gd name="connsiteX1635" fmla="*/ 380241 w 826485"/>
              <a:gd name="connsiteY1635" fmla="*/ 448316 h 524980"/>
              <a:gd name="connsiteX1636" fmla="*/ 372395 w 826485"/>
              <a:gd name="connsiteY1636" fmla="*/ 448342 h 524980"/>
              <a:gd name="connsiteX1637" fmla="*/ 371717 w 826485"/>
              <a:gd name="connsiteY1637" fmla="*/ 448395 h 524980"/>
              <a:gd name="connsiteX1638" fmla="*/ 367416 w 826485"/>
              <a:gd name="connsiteY1638" fmla="*/ 448395 h 524980"/>
              <a:gd name="connsiteX1639" fmla="*/ 359100 w 826485"/>
              <a:gd name="connsiteY1639" fmla="*/ 448395 h 524980"/>
              <a:gd name="connsiteX1640" fmla="*/ 352636 w 826485"/>
              <a:gd name="connsiteY1640" fmla="*/ 448395 h 524980"/>
              <a:gd name="connsiteX1641" fmla="*/ 348308 w 826485"/>
              <a:gd name="connsiteY1641" fmla="*/ 448368 h 524980"/>
              <a:gd name="connsiteX1642" fmla="*/ 346145 w 826485"/>
              <a:gd name="connsiteY1642" fmla="*/ 448368 h 524980"/>
              <a:gd name="connsiteX1643" fmla="*/ 343929 w 826485"/>
              <a:gd name="connsiteY1643" fmla="*/ 448446 h 524980"/>
              <a:gd name="connsiteX1644" fmla="*/ 341896 w 826485"/>
              <a:gd name="connsiteY1644" fmla="*/ 448420 h 524980"/>
              <a:gd name="connsiteX1645" fmla="*/ 341870 w 826485"/>
              <a:gd name="connsiteY1645" fmla="*/ 448420 h 524980"/>
              <a:gd name="connsiteX1646" fmla="*/ 341844 w 826485"/>
              <a:gd name="connsiteY1646" fmla="*/ 448420 h 524980"/>
              <a:gd name="connsiteX1647" fmla="*/ 336292 w 826485"/>
              <a:gd name="connsiteY1647" fmla="*/ 448446 h 524980"/>
              <a:gd name="connsiteX1648" fmla="*/ 335666 w 826485"/>
              <a:gd name="connsiteY1648" fmla="*/ 448446 h 524980"/>
              <a:gd name="connsiteX1649" fmla="*/ 335666 w 826485"/>
              <a:gd name="connsiteY1649" fmla="*/ 448446 h 524980"/>
              <a:gd name="connsiteX1650" fmla="*/ 331730 w 826485"/>
              <a:gd name="connsiteY1650" fmla="*/ 448499 h 524980"/>
              <a:gd name="connsiteX1651" fmla="*/ 327090 w 826485"/>
              <a:gd name="connsiteY1651" fmla="*/ 448420 h 524980"/>
              <a:gd name="connsiteX1652" fmla="*/ 316507 w 826485"/>
              <a:gd name="connsiteY1652" fmla="*/ 448420 h 524980"/>
              <a:gd name="connsiteX1653" fmla="*/ 307201 w 826485"/>
              <a:gd name="connsiteY1653" fmla="*/ 448420 h 524980"/>
              <a:gd name="connsiteX1654" fmla="*/ 307175 w 826485"/>
              <a:gd name="connsiteY1654" fmla="*/ 448420 h 524980"/>
              <a:gd name="connsiteX1655" fmla="*/ 307044 w 826485"/>
              <a:gd name="connsiteY1655" fmla="*/ 448446 h 524980"/>
              <a:gd name="connsiteX1656" fmla="*/ 306914 w 826485"/>
              <a:gd name="connsiteY1656" fmla="*/ 448446 h 524980"/>
              <a:gd name="connsiteX1657" fmla="*/ 306784 w 826485"/>
              <a:gd name="connsiteY1657" fmla="*/ 448420 h 524980"/>
              <a:gd name="connsiteX1658" fmla="*/ 285539 w 826485"/>
              <a:gd name="connsiteY1658" fmla="*/ 448525 h 524980"/>
              <a:gd name="connsiteX1659" fmla="*/ 278032 w 826485"/>
              <a:gd name="connsiteY1659" fmla="*/ 448551 h 524980"/>
              <a:gd name="connsiteX1660" fmla="*/ 277510 w 826485"/>
              <a:gd name="connsiteY1660" fmla="*/ 448551 h 524980"/>
              <a:gd name="connsiteX1661" fmla="*/ 275998 w 826485"/>
              <a:gd name="connsiteY1661" fmla="*/ 448551 h 524980"/>
              <a:gd name="connsiteX1662" fmla="*/ 263955 w 826485"/>
              <a:gd name="connsiteY1662" fmla="*/ 448681 h 524980"/>
              <a:gd name="connsiteX1663" fmla="*/ 254389 w 826485"/>
              <a:gd name="connsiteY1663" fmla="*/ 448629 h 524980"/>
              <a:gd name="connsiteX1664" fmla="*/ 254363 w 826485"/>
              <a:gd name="connsiteY1664" fmla="*/ 448629 h 524980"/>
              <a:gd name="connsiteX1665" fmla="*/ 254363 w 826485"/>
              <a:gd name="connsiteY1665" fmla="*/ 448629 h 524980"/>
              <a:gd name="connsiteX1666" fmla="*/ 239582 w 826485"/>
              <a:gd name="connsiteY1666" fmla="*/ 448212 h 524980"/>
              <a:gd name="connsiteX1667" fmla="*/ 214375 w 826485"/>
              <a:gd name="connsiteY1667" fmla="*/ 448212 h 524980"/>
              <a:gd name="connsiteX1668" fmla="*/ 214375 w 826485"/>
              <a:gd name="connsiteY1668" fmla="*/ 448212 h 524980"/>
              <a:gd name="connsiteX1669" fmla="*/ 184868 w 826485"/>
              <a:gd name="connsiteY1669" fmla="*/ 448186 h 524980"/>
              <a:gd name="connsiteX1670" fmla="*/ 184529 w 826485"/>
              <a:gd name="connsiteY1670" fmla="*/ 448186 h 524980"/>
              <a:gd name="connsiteX1671" fmla="*/ 184424 w 826485"/>
              <a:gd name="connsiteY1671" fmla="*/ 448186 h 524980"/>
              <a:gd name="connsiteX1672" fmla="*/ 179341 w 826485"/>
              <a:gd name="connsiteY1672" fmla="*/ 448186 h 524980"/>
              <a:gd name="connsiteX1673" fmla="*/ 176057 w 826485"/>
              <a:gd name="connsiteY1673" fmla="*/ 448186 h 524980"/>
              <a:gd name="connsiteX1674" fmla="*/ 175562 w 826485"/>
              <a:gd name="connsiteY1674" fmla="*/ 448186 h 524980"/>
              <a:gd name="connsiteX1675" fmla="*/ 170478 w 826485"/>
              <a:gd name="connsiteY1675" fmla="*/ 448186 h 524980"/>
              <a:gd name="connsiteX1676" fmla="*/ 163362 w 826485"/>
              <a:gd name="connsiteY1676" fmla="*/ 448186 h 524980"/>
              <a:gd name="connsiteX1677" fmla="*/ 163206 w 826485"/>
              <a:gd name="connsiteY1677" fmla="*/ 448186 h 524980"/>
              <a:gd name="connsiteX1678" fmla="*/ 163023 w 826485"/>
              <a:gd name="connsiteY1678" fmla="*/ 448160 h 524980"/>
              <a:gd name="connsiteX1679" fmla="*/ 162997 w 826485"/>
              <a:gd name="connsiteY1679" fmla="*/ 448160 h 524980"/>
              <a:gd name="connsiteX1680" fmla="*/ 160860 w 826485"/>
              <a:gd name="connsiteY1680" fmla="*/ 448160 h 524980"/>
              <a:gd name="connsiteX1681" fmla="*/ 148035 w 826485"/>
              <a:gd name="connsiteY1681" fmla="*/ 448133 h 524980"/>
              <a:gd name="connsiteX1682" fmla="*/ 146027 w 826485"/>
              <a:gd name="connsiteY1682" fmla="*/ 448133 h 524980"/>
              <a:gd name="connsiteX1683" fmla="*/ 142769 w 826485"/>
              <a:gd name="connsiteY1683" fmla="*/ 448133 h 524980"/>
              <a:gd name="connsiteX1684" fmla="*/ 141023 w 826485"/>
              <a:gd name="connsiteY1684" fmla="*/ 448133 h 524980"/>
              <a:gd name="connsiteX1685" fmla="*/ 137425 w 826485"/>
              <a:gd name="connsiteY1685" fmla="*/ 448133 h 524980"/>
              <a:gd name="connsiteX1686" fmla="*/ 114825 w 826485"/>
              <a:gd name="connsiteY1686" fmla="*/ 448055 h 524980"/>
              <a:gd name="connsiteX1687" fmla="*/ 100593 w 826485"/>
              <a:gd name="connsiteY1687" fmla="*/ 448003 h 524980"/>
              <a:gd name="connsiteX1688" fmla="*/ 100462 w 826485"/>
              <a:gd name="connsiteY1688" fmla="*/ 448003 h 524980"/>
              <a:gd name="connsiteX1689" fmla="*/ 79687 w 826485"/>
              <a:gd name="connsiteY1689" fmla="*/ 448003 h 524980"/>
              <a:gd name="connsiteX1690" fmla="*/ 77914 w 826485"/>
              <a:gd name="connsiteY1690" fmla="*/ 448003 h 524980"/>
              <a:gd name="connsiteX1691" fmla="*/ 77262 w 826485"/>
              <a:gd name="connsiteY1691" fmla="*/ 448003 h 524980"/>
              <a:gd name="connsiteX1692" fmla="*/ 71006 w 826485"/>
              <a:gd name="connsiteY1692" fmla="*/ 448003 h 524980"/>
              <a:gd name="connsiteX1693" fmla="*/ 60110 w 826485"/>
              <a:gd name="connsiteY1693" fmla="*/ 448003 h 524980"/>
              <a:gd name="connsiteX1694" fmla="*/ 60084 w 826485"/>
              <a:gd name="connsiteY1694" fmla="*/ 448003 h 524980"/>
              <a:gd name="connsiteX1695" fmla="*/ 59980 w 826485"/>
              <a:gd name="connsiteY1695" fmla="*/ 448003 h 524980"/>
              <a:gd name="connsiteX1696" fmla="*/ 59954 w 826485"/>
              <a:gd name="connsiteY1696" fmla="*/ 448003 h 524980"/>
              <a:gd name="connsiteX1697" fmla="*/ 55966 w 826485"/>
              <a:gd name="connsiteY1697" fmla="*/ 448003 h 524980"/>
              <a:gd name="connsiteX1698" fmla="*/ 52368 w 826485"/>
              <a:gd name="connsiteY1698" fmla="*/ 448003 h 524980"/>
              <a:gd name="connsiteX1699" fmla="*/ 52316 w 826485"/>
              <a:gd name="connsiteY1699" fmla="*/ 448003 h 524980"/>
              <a:gd name="connsiteX1700" fmla="*/ 47833 w 826485"/>
              <a:gd name="connsiteY1700" fmla="*/ 448029 h 524980"/>
              <a:gd name="connsiteX1701" fmla="*/ 44079 w 826485"/>
              <a:gd name="connsiteY1701" fmla="*/ 447925 h 524980"/>
              <a:gd name="connsiteX1702" fmla="*/ 37327 w 826485"/>
              <a:gd name="connsiteY1702" fmla="*/ 447977 h 524980"/>
              <a:gd name="connsiteX1703" fmla="*/ 26614 w 826485"/>
              <a:gd name="connsiteY1703" fmla="*/ 447925 h 524980"/>
              <a:gd name="connsiteX1704" fmla="*/ 26431 w 826485"/>
              <a:gd name="connsiteY1704" fmla="*/ 447925 h 524980"/>
              <a:gd name="connsiteX1705" fmla="*/ 21583 w 826485"/>
              <a:gd name="connsiteY1705" fmla="*/ 447951 h 524980"/>
              <a:gd name="connsiteX1706" fmla="*/ 14571 w 826485"/>
              <a:gd name="connsiteY1706" fmla="*/ 447977 h 524980"/>
              <a:gd name="connsiteX1707" fmla="*/ 10087 w 826485"/>
              <a:gd name="connsiteY1707" fmla="*/ 447873 h 524980"/>
              <a:gd name="connsiteX1708" fmla="*/ 7402 w 826485"/>
              <a:gd name="connsiteY1708" fmla="*/ 447873 h 524980"/>
              <a:gd name="connsiteX1709" fmla="*/ 677 w 826485"/>
              <a:gd name="connsiteY1709" fmla="*/ 448029 h 524980"/>
              <a:gd name="connsiteX1710" fmla="*/ 651 w 826485"/>
              <a:gd name="connsiteY1710" fmla="*/ 443568 h 524980"/>
              <a:gd name="connsiteX1711" fmla="*/ 651 w 826485"/>
              <a:gd name="connsiteY1711" fmla="*/ 431204 h 524980"/>
              <a:gd name="connsiteX1712" fmla="*/ 625 w 826485"/>
              <a:gd name="connsiteY1712" fmla="*/ 423926 h 524980"/>
              <a:gd name="connsiteX1713" fmla="*/ 573 w 826485"/>
              <a:gd name="connsiteY1713" fmla="*/ 412605 h 524980"/>
              <a:gd name="connsiteX1714" fmla="*/ 573 w 826485"/>
              <a:gd name="connsiteY1714" fmla="*/ 404675 h 524980"/>
              <a:gd name="connsiteX1715" fmla="*/ 547 w 826485"/>
              <a:gd name="connsiteY1715" fmla="*/ 402953 h 524980"/>
              <a:gd name="connsiteX1716" fmla="*/ 521 w 826485"/>
              <a:gd name="connsiteY1716" fmla="*/ 389884 h 524980"/>
              <a:gd name="connsiteX1717" fmla="*/ 495 w 826485"/>
              <a:gd name="connsiteY1717" fmla="*/ 388997 h 524980"/>
              <a:gd name="connsiteX1718" fmla="*/ 495 w 826485"/>
              <a:gd name="connsiteY1718" fmla="*/ 376946 h 524980"/>
              <a:gd name="connsiteX1719" fmla="*/ 495 w 826485"/>
              <a:gd name="connsiteY1719" fmla="*/ 374285 h 524980"/>
              <a:gd name="connsiteX1720" fmla="*/ 495 w 826485"/>
              <a:gd name="connsiteY1720" fmla="*/ 373137 h 524980"/>
              <a:gd name="connsiteX1721" fmla="*/ 468 w 826485"/>
              <a:gd name="connsiteY1721" fmla="*/ 365024 h 524980"/>
              <a:gd name="connsiteX1722" fmla="*/ 468 w 826485"/>
              <a:gd name="connsiteY1722" fmla="*/ 361033 h 524980"/>
              <a:gd name="connsiteX1723" fmla="*/ 468 w 826485"/>
              <a:gd name="connsiteY1723" fmla="*/ 347677 h 524980"/>
              <a:gd name="connsiteX1724" fmla="*/ 442 w 826485"/>
              <a:gd name="connsiteY1724" fmla="*/ 336591 h 524980"/>
              <a:gd name="connsiteX1725" fmla="*/ 442 w 826485"/>
              <a:gd name="connsiteY1725" fmla="*/ 334374 h 524980"/>
              <a:gd name="connsiteX1726" fmla="*/ 416 w 826485"/>
              <a:gd name="connsiteY1726" fmla="*/ 321722 h 524980"/>
              <a:gd name="connsiteX1727" fmla="*/ 416 w 826485"/>
              <a:gd name="connsiteY1727" fmla="*/ 320574 h 524980"/>
              <a:gd name="connsiteX1728" fmla="*/ 468 w 826485"/>
              <a:gd name="connsiteY1728" fmla="*/ 307897 h 524980"/>
              <a:gd name="connsiteX1729" fmla="*/ 495 w 826485"/>
              <a:gd name="connsiteY1729" fmla="*/ 293810 h 524980"/>
              <a:gd name="connsiteX1730" fmla="*/ 521 w 826485"/>
              <a:gd name="connsiteY1730" fmla="*/ 279333 h 524980"/>
              <a:gd name="connsiteX1731" fmla="*/ 495 w 826485"/>
              <a:gd name="connsiteY1731" fmla="*/ 277194 h 524980"/>
              <a:gd name="connsiteX1732" fmla="*/ 495 w 826485"/>
              <a:gd name="connsiteY1732" fmla="*/ 271246 h 524980"/>
              <a:gd name="connsiteX1733" fmla="*/ 468 w 826485"/>
              <a:gd name="connsiteY1733" fmla="*/ 264751 h 524980"/>
              <a:gd name="connsiteX1734" fmla="*/ 416 w 826485"/>
              <a:gd name="connsiteY1734" fmla="*/ 250691 h 524980"/>
              <a:gd name="connsiteX1735" fmla="*/ 416 w 826485"/>
              <a:gd name="connsiteY1735" fmla="*/ 250430 h 524980"/>
              <a:gd name="connsiteX1736" fmla="*/ 390 w 826485"/>
              <a:gd name="connsiteY1736" fmla="*/ 243334 h 524980"/>
              <a:gd name="connsiteX1737" fmla="*/ 390 w 826485"/>
              <a:gd name="connsiteY1737" fmla="*/ 235770 h 524980"/>
              <a:gd name="connsiteX1738" fmla="*/ 364 w 826485"/>
              <a:gd name="connsiteY1738" fmla="*/ 221161 h 524980"/>
              <a:gd name="connsiteX1739" fmla="*/ 364 w 826485"/>
              <a:gd name="connsiteY1739" fmla="*/ 220118 h 524980"/>
              <a:gd name="connsiteX1740" fmla="*/ 390 w 826485"/>
              <a:gd name="connsiteY1740" fmla="*/ 211953 h 524980"/>
              <a:gd name="connsiteX1741" fmla="*/ 390 w 826485"/>
              <a:gd name="connsiteY1741" fmla="*/ 202432 h 524980"/>
              <a:gd name="connsiteX1742" fmla="*/ 390 w 826485"/>
              <a:gd name="connsiteY1742" fmla="*/ 201258 h 524980"/>
              <a:gd name="connsiteX1743" fmla="*/ 364 w 826485"/>
              <a:gd name="connsiteY1743" fmla="*/ 194424 h 524980"/>
              <a:gd name="connsiteX1744" fmla="*/ 364 w 826485"/>
              <a:gd name="connsiteY1744" fmla="*/ 192885 h 524980"/>
              <a:gd name="connsiteX1745" fmla="*/ 364 w 826485"/>
              <a:gd name="connsiteY1745" fmla="*/ 184746 h 524980"/>
              <a:gd name="connsiteX1746" fmla="*/ 364 w 826485"/>
              <a:gd name="connsiteY1746" fmla="*/ 180702 h 524980"/>
              <a:gd name="connsiteX1747" fmla="*/ 312 w 826485"/>
              <a:gd name="connsiteY1747" fmla="*/ 166773 h 524980"/>
              <a:gd name="connsiteX1748" fmla="*/ 364 w 826485"/>
              <a:gd name="connsiteY1748" fmla="*/ 165521 h 524980"/>
              <a:gd name="connsiteX1749" fmla="*/ 286 w 826485"/>
              <a:gd name="connsiteY1749" fmla="*/ 156469 h 524980"/>
              <a:gd name="connsiteX1750" fmla="*/ 156 w 826485"/>
              <a:gd name="connsiteY1750" fmla="*/ 146713 h 524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Lst>
            <a:rect l="l" t="t" r="r" b="b"/>
            <a:pathLst>
              <a:path w="826485" h="524980">
                <a:moveTo>
                  <a:pt x="156" y="146713"/>
                </a:moveTo>
                <a:lnTo>
                  <a:pt x="938" y="146687"/>
                </a:lnTo>
                <a:lnTo>
                  <a:pt x="2137" y="146635"/>
                </a:lnTo>
                <a:lnTo>
                  <a:pt x="2111" y="144626"/>
                </a:lnTo>
                <a:lnTo>
                  <a:pt x="2085" y="132418"/>
                </a:lnTo>
                <a:lnTo>
                  <a:pt x="2111" y="132340"/>
                </a:lnTo>
                <a:lnTo>
                  <a:pt x="2137" y="127279"/>
                </a:lnTo>
                <a:lnTo>
                  <a:pt x="2111" y="127149"/>
                </a:lnTo>
                <a:lnTo>
                  <a:pt x="2085" y="113610"/>
                </a:lnTo>
                <a:lnTo>
                  <a:pt x="2059" y="94646"/>
                </a:lnTo>
                <a:lnTo>
                  <a:pt x="2059" y="93185"/>
                </a:lnTo>
                <a:lnTo>
                  <a:pt x="2085" y="88724"/>
                </a:lnTo>
                <a:lnTo>
                  <a:pt x="2059" y="85751"/>
                </a:lnTo>
                <a:lnTo>
                  <a:pt x="2006" y="75055"/>
                </a:lnTo>
                <a:lnTo>
                  <a:pt x="1954" y="72290"/>
                </a:lnTo>
                <a:lnTo>
                  <a:pt x="1902" y="70699"/>
                </a:lnTo>
                <a:lnTo>
                  <a:pt x="1954" y="69264"/>
                </a:lnTo>
                <a:lnTo>
                  <a:pt x="1980" y="68743"/>
                </a:lnTo>
                <a:lnTo>
                  <a:pt x="1902" y="63213"/>
                </a:lnTo>
                <a:lnTo>
                  <a:pt x="1902" y="63194"/>
                </a:lnTo>
                <a:lnTo>
                  <a:pt x="1902" y="61788"/>
                </a:lnTo>
                <a:lnTo>
                  <a:pt x="1928" y="61420"/>
                </a:lnTo>
                <a:lnTo>
                  <a:pt x="1876" y="60301"/>
                </a:lnTo>
                <a:lnTo>
                  <a:pt x="1824" y="30480"/>
                </a:lnTo>
                <a:lnTo>
                  <a:pt x="1694" y="12048"/>
                </a:lnTo>
                <a:lnTo>
                  <a:pt x="1667" y="11490"/>
                </a:lnTo>
                <a:lnTo>
                  <a:pt x="1667" y="9930"/>
                </a:lnTo>
                <a:lnTo>
                  <a:pt x="1511" y="51"/>
                </a:lnTo>
                <a:lnTo>
                  <a:pt x="34330" y="59"/>
                </a:lnTo>
                <a:lnTo>
                  <a:pt x="42384" y="62"/>
                </a:lnTo>
                <a:lnTo>
                  <a:pt x="43219" y="62"/>
                </a:lnTo>
                <a:lnTo>
                  <a:pt x="43219" y="62"/>
                </a:lnTo>
                <a:lnTo>
                  <a:pt x="47833" y="59"/>
                </a:lnTo>
                <a:lnTo>
                  <a:pt x="52290" y="54"/>
                </a:lnTo>
                <a:lnTo>
                  <a:pt x="54297" y="77"/>
                </a:lnTo>
                <a:lnTo>
                  <a:pt x="61309" y="64"/>
                </a:lnTo>
                <a:lnTo>
                  <a:pt x="67722" y="54"/>
                </a:lnTo>
                <a:lnTo>
                  <a:pt x="67982" y="51"/>
                </a:lnTo>
                <a:lnTo>
                  <a:pt x="69546" y="69"/>
                </a:lnTo>
                <a:lnTo>
                  <a:pt x="70276" y="56"/>
                </a:lnTo>
                <a:lnTo>
                  <a:pt x="74160" y="129"/>
                </a:lnTo>
                <a:lnTo>
                  <a:pt x="74838" y="75"/>
                </a:lnTo>
                <a:lnTo>
                  <a:pt x="74864" y="75"/>
                </a:lnTo>
                <a:lnTo>
                  <a:pt x="84066" y="75"/>
                </a:lnTo>
                <a:lnTo>
                  <a:pt x="84066" y="75"/>
                </a:lnTo>
                <a:lnTo>
                  <a:pt x="87481" y="72"/>
                </a:lnTo>
                <a:lnTo>
                  <a:pt x="88289" y="69"/>
                </a:lnTo>
                <a:lnTo>
                  <a:pt x="91182" y="67"/>
                </a:lnTo>
                <a:lnTo>
                  <a:pt x="92042" y="64"/>
                </a:lnTo>
                <a:lnTo>
                  <a:pt x="97386" y="51"/>
                </a:lnTo>
                <a:lnTo>
                  <a:pt x="99602" y="59"/>
                </a:lnTo>
                <a:lnTo>
                  <a:pt x="101296" y="59"/>
                </a:lnTo>
                <a:lnTo>
                  <a:pt x="104268" y="59"/>
                </a:lnTo>
                <a:lnTo>
                  <a:pt x="106379" y="54"/>
                </a:lnTo>
                <a:lnTo>
                  <a:pt x="109690" y="46"/>
                </a:lnTo>
                <a:lnTo>
                  <a:pt x="112062" y="51"/>
                </a:lnTo>
                <a:lnTo>
                  <a:pt x="115346" y="72"/>
                </a:lnTo>
                <a:lnTo>
                  <a:pt x="115372" y="72"/>
                </a:lnTo>
                <a:lnTo>
                  <a:pt x="115972" y="67"/>
                </a:lnTo>
                <a:lnTo>
                  <a:pt x="119882" y="80"/>
                </a:lnTo>
                <a:lnTo>
                  <a:pt x="121159" y="85"/>
                </a:lnTo>
                <a:lnTo>
                  <a:pt x="123505" y="93"/>
                </a:lnTo>
                <a:lnTo>
                  <a:pt x="127859" y="88"/>
                </a:lnTo>
                <a:lnTo>
                  <a:pt x="128901" y="88"/>
                </a:lnTo>
                <a:lnTo>
                  <a:pt x="134636" y="88"/>
                </a:lnTo>
                <a:lnTo>
                  <a:pt x="142378" y="88"/>
                </a:lnTo>
                <a:lnTo>
                  <a:pt x="146888" y="88"/>
                </a:lnTo>
                <a:lnTo>
                  <a:pt x="148087" y="77"/>
                </a:lnTo>
                <a:lnTo>
                  <a:pt x="150224" y="56"/>
                </a:lnTo>
                <a:lnTo>
                  <a:pt x="150407" y="62"/>
                </a:lnTo>
                <a:lnTo>
                  <a:pt x="151032" y="51"/>
                </a:lnTo>
                <a:lnTo>
                  <a:pt x="152570" y="30"/>
                </a:lnTo>
                <a:lnTo>
                  <a:pt x="152649" y="28"/>
                </a:lnTo>
                <a:lnTo>
                  <a:pt x="153639" y="36"/>
                </a:lnTo>
                <a:lnTo>
                  <a:pt x="155881" y="46"/>
                </a:lnTo>
                <a:lnTo>
                  <a:pt x="161589" y="72"/>
                </a:lnTo>
                <a:lnTo>
                  <a:pt x="162737" y="80"/>
                </a:lnTo>
                <a:lnTo>
                  <a:pt x="163571" y="95"/>
                </a:lnTo>
                <a:lnTo>
                  <a:pt x="169383" y="77"/>
                </a:lnTo>
                <a:lnTo>
                  <a:pt x="171703" y="69"/>
                </a:lnTo>
                <a:lnTo>
                  <a:pt x="172616" y="75"/>
                </a:lnTo>
                <a:lnTo>
                  <a:pt x="173476" y="85"/>
                </a:lnTo>
                <a:lnTo>
                  <a:pt x="174910" y="85"/>
                </a:lnTo>
                <a:lnTo>
                  <a:pt x="174988" y="85"/>
                </a:lnTo>
                <a:lnTo>
                  <a:pt x="177204" y="93"/>
                </a:lnTo>
                <a:lnTo>
                  <a:pt x="177204" y="101"/>
                </a:lnTo>
                <a:lnTo>
                  <a:pt x="177751" y="88"/>
                </a:lnTo>
                <a:lnTo>
                  <a:pt x="178820" y="88"/>
                </a:lnTo>
                <a:lnTo>
                  <a:pt x="179289" y="98"/>
                </a:lnTo>
                <a:lnTo>
                  <a:pt x="180097" y="119"/>
                </a:lnTo>
                <a:lnTo>
                  <a:pt x="180332" y="111"/>
                </a:lnTo>
                <a:lnTo>
                  <a:pt x="180723" y="103"/>
                </a:lnTo>
                <a:lnTo>
                  <a:pt x="180749" y="106"/>
                </a:lnTo>
                <a:lnTo>
                  <a:pt x="182860" y="111"/>
                </a:lnTo>
                <a:lnTo>
                  <a:pt x="184894" y="114"/>
                </a:lnTo>
                <a:lnTo>
                  <a:pt x="184998" y="101"/>
                </a:lnTo>
                <a:lnTo>
                  <a:pt x="187735" y="129"/>
                </a:lnTo>
                <a:lnTo>
                  <a:pt x="188543" y="129"/>
                </a:lnTo>
                <a:lnTo>
                  <a:pt x="196467" y="140"/>
                </a:lnTo>
                <a:lnTo>
                  <a:pt x="199700" y="145"/>
                </a:lnTo>
                <a:lnTo>
                  <a:pt x="201942" y="150"/>
                </a:lnTo>
                <a:lnTo>
                  <a:pt x="204131" y="158"/>
                </a:lnTo>
                <a:lnTo>
                  <a:pt x="204157" y="158"/>
                </a:lnTo>
                <a:lnTo>
                  <a:pt x="204157" y="158"/>
                </a:lnTo>
                <a:lnTo>
                  <a:pt x="204757" y="158"/>
                </a:lnTo>
                <a:lnTo>
                  <a:pt x="206034" y="155"/>
                </a:lnTo>
                <a:lnTo>
                  <a:pt x="206191" y="155"/>
                </a:lnTo>
                <a:lnTo>
                  <a:pt x="206373" y="150"/>
                </a:lnTo>
                <a:lnTo>
                  <a:pt x="207546" y="153"/>
                </a:lnTo>
                <a:lnTo>
                  <a:pt x="207572" y="153"/>
                </a:lnTo>
                <a:lnTo>
                  <a:pt x="208667" y="163"/>
                </a:lnTo>
                <a:lnTo>
                  <a:pt x="209710" y="153"/>
                </a:lnTo>
                <a:lnTo>
                  <a:pt x="209814" y="127"/>
                </a:lnTo>
                <a:lnTo>
                  <a:pt x="209944" y="129"/>
                </a:lnTo>
                <a:lnTo>
                  <a:pt x="210935" y="137"/>
                </a:lnTo>
                <a:lnTo>
                  <a:pt x="213828" y="161"/>
                </a:lnTo>
                <a:lnTo>
                  <a:pt x="214089" y="155"/>
                </a:lnTo>
                <a:lnTo>
                  <a:pt x="216722" y="158"/>
                </a:lnTo>
                <a:lnTo>
                  <a:pt x="223238" y="174"/>
                </a:lnTo>
                <a:lnTo>
                  <a:pt x="223264" y="174"/>
                </a:lnTo>
                <a:lnTo>
                  <a:pt x="223290" y="163"/>
                </a:lnTo>
                <a:lnTo>
                  <a:pt x="223473" y="168"/>
                </a:lnTo>
                <a:lnTo>
                  <a:pt x="223473" y="168"/>
                </a:lnTo>
                <a:lnTo>
                  <a:pt x="224177" y="182"/>
                </a:lnTo>
                <a:lnTo>
                  <a:pt x="224255" y="182"/>
                </a:lnTo>
                <a:lnTo>
                  <a:pt x="224255" y="182"/>
                </a:lnTo>
                <a:lnTo>
                  <a:pt x="224463" y="182"/>
                </a:lnTo>
                <a:lnTo>
                  <a:pt x="226158" y="184"/>
                </a:lnTo>
                <a:lnTo>
                  <a:pt x="227931" y="179"/>
                </a:lnTo>
                <a:lnTo>
                  <a:pt x="235594" y="168"/>
                </a:lnTo>
                <a:lnTo>
                  <a:pt x="236950" y="174"/>
                </a:lnTo>
                <a:lnTo>
                  <a:pt x="239296" y="184"/>
                </a:lnTo>
                <a:lnTo>
                  <a:pt x="241433" y="182"/>
                </a:lnTo>
                <a:lnTo>
                  <a:pt x="242398" y="184"/>
                </a:lnTo>
                <a:lnTo>
                  <a:pt x="245604" y="192"/>
                </a:lnTo>
                <a:lnTo>
                  <a:pt x="246099" y="187"/>
                </a:lnTo>
                <a:lnTo>
                  <a:pt x="248680" y="205"/>
                </a:lnTo>
                <a:lnTo>
                  <a:pt x="248784" y="197"/>
                </a:lnTo>
                <a:lnTo>
                  <a:pt x="248888" y="189"/>
                </a:lnTo>
                <a:lnTo>
                  <a:pt x="249514" y="182"/>
                </a:lnTo>
                <a:lnTo>
                  <a:pt x="252590" y="200"/>
                </a:lnTo>
                <a:lnTo>
                  <a:pt x="253320" y="226"/>
                </a:lnTo>
                <a:lnTo>
                  <a:pt x="253554" y="221"/>
                </a:lnTo>
                <a:lnTo>
                  <a:pt x="254910" y="200"/>
                </a:lnTo>
                <a:lnTo>
                  <a:pt x="255822" y="195"/>
                </a:lnTo>
                <a:lnTo>
                  <a:pt x="257829" y="187"/>
                </a:lnTo>
                <a:lnTo>
                  <a:pt x="257960" y="202"/>
                </a:lnTo>
                <a:lnTo>
                  <a:pt x="260462" y="195"/>
                </a:lnTo>
                <a:lnTo>
                  <a:pt x="263590" y="210"/>
                </a:lnTo>
                <a:lnTo>
                  <a:pt x="269299" y="215"/>
                </a:lnTo>
                <a:lnTo>
                  <a:pt x="270811" y="218"/>
                </a:lnTo>
                <a:lnTo>
                  <a:pt x="271332" y="239"/>
                </a:lnTo>
                <a:lnTo>
                  <a:pt x="282776" y="281"/>
                </a:lnTo>
                <a:lnTo>
                  <a:pt x="286243" y="291"/>
                </a:lnTo>
                <a:lnTo>
                  <a:pt x="291247" y="213"/>
                </a:lnTo>
                <a:lnTo>
                  <a:pt x="291561" y="223"/>
                </a:lnTo>
                <a:lnTo>
                  <a:pt x="292160" y="242"/>
                </a:lnTo>
                <a:lnTo>
                  <a:pt x="295575" y="229"/>
                </a:lnTo>
                <a:lnTo>
                  <a:pt x="296148" y="229"/>
                </a:lnTo>
                <a:lnTo>
                  <a:pt x="297790" y="229"/>
                </a:lnTo>
                <a:lnTo>
                  <a:pt x="300632" y="239"/>
                </a:lnTo>
                <a:lnTo>
                  <a:pt x="302326" y="223"/>
                </a:lnTo>
                <a:lnTo>
                  <a:pt x="307488" y="252"/>
                </a:lnTo>
                <a:lnTo>
                  <a:pt x="309494" y="270"/>
                </a:lnTo>
                <a:lnTo>
                  <a:pt x="309677" y="270"/>
                </a:lnTo>
                <a:lnTo>
                  <a:pt x="312336" y="270"/>
                </a:lnTo>
                <a:lnTo>
                  <a:pt x="312727" y="257"/>
                </a:lnTo>
                <a:lnTo>
                  <a:pt x="313222" y="262"/>
                </a:lnTo>
                <a:lnTo>
                  <a:pt x="314056" y="268"/>
                </a:lnTo>
                <a:lnTo>
                  <a:pt x="315933" y="281"/>
                </a:lnTo>
                <a:lnTo>
                  <a:pt x="316298" y="281"/>
                </a:lnTo>
                <a:lnTo>
                  <a:pt x="320182" y="257"/>
                </a:lnTo>
                <a:lnTo>
                  <a:pt x="320782" y="281"/>
                </a:lnTo>
                <a:lnTo>
                  <a:pt x="323128" y="273"/>
                </a:lnTo>
                <a:lnTo>
                  <a:pt x="333868" y="244"/>
                </a:lnTo>
                <a:lnTo>
                  <a:pt x="334232" y="270"/>
                </a:lnTo>
                <a:lnTo>
                  <a:pt x="334310" y="275"/>
                </a:lnTo>
                <a:lnTo>
                  <a:pt x="335640" y="283"/>
                </a:lnTo>
                <a:lnTo>
                  <a:pt x="336109" y="281"/>
                </a:lnTo>
                <a:lnTo>
                  <a:pt x="338377" y="278"/>
                </a:lnTo>
                <a:lnTo>
                  <a:pt x="338768" y="294"/>
                </a:lnTo>
                <a:lnTo>
                  <a:pt x="343669" y="275"/>
                </a:lnTo>
                <a:lnTo>
                  <a:pt x="345128" y="278"/>
                </a:lnTo>
                <a:lnTo>
                  <a:pt x="352245" y="286"/>
                </a:lnTo>
                <a:lnTo>
                  <a:pt x="354148" y="289"/>
                </a:lnTo>
                <a:lnTo>
                  <a:pt x="356728" y="291"/>
                </a:lnTo>
                <a:lnTo>
                  <a:pt x="357562" y="291"/>
                </a:lnTo>
                <a:lnTo>
                  <a:pt x="357562" y="286"/>
                </a:lnTo>
                <a:lnTo>
                  <a:pt x="358840" y="309"/>
                </a:lnTo>
                <a:lnTo>
                  <a:pt x="362046" y="252"/>
                </a:lnTo>
                <a:lnTo>
                  <a:pt x="363428" y="260"/>
                </a:lnTo>
                <a:lnTo>
                  <a:pt x="369632" y="304"/>
                </a:lnTo>
                <a:lnTo>
                  <a:pt x="372108" y="309"/>
                </a:lnTo>
                <a:lnTo>
                  <a:pt x="372134" y="312"/>
                </a:lnTo>
                <a:lnTo>
                  <a:pt x="384698" y="309"/>
                </a:lnTo>
                <a:lnTo>
                  <a:pt x="384725" y="309"/>
                </a:lnTo>
                <a:lnTo>
                  <a:pt x="385611" y="312"/>
                </a:lnTo>
                <a:lnTo>
                  <a:pt x="386054" y="312"/>
                </a:lnTo>
                <a:lnTo>
                  <a:pt x="390016" y="322"/>
                </a:lnTo>
                <a:lnTo>
                  <a:pt x="393509" y="312"/>
                </a:lnTo>
                <a:lnTo>
                  <a:pt x="394187" y="322"/>
                </a:lnTo>
                <a:lnTo>
                  <a:pt x="394656" y="328"/>
                </a:lnTo>
                <a:lnTo>
                  <a:pt x="395699" y="341"/>
                </a:lnTo>
                <a:lnTo>
                  <a:pt x="408315" y="369"/>
                </a:lnTo>
                <a:lnTo>
                  <a:pt x="409280" y="390"/>
                </a:lnTo>
                <a:lnTo>
                  <a:pt x="409410" y="419"/>
                </a:lnTo>
                <a:lnTo>
                  <a:pt x="410322" y="424"/>
                </a:lnTo>
                <a:lnTo>
                  <a:pt x="410427" y="419"/>
                </a:lnTo>
                <a:lnTo>
                  <a:pt x="421688" y="487"/>
                </a:lnTo>
                <a:lnTo>
                  <a:pt x="423721" y="492"/>
                </a:lnTo>
                <a:lnTo>
                  <a:pt x="424842" y="487"/>
                </a:lnTo>
                <a:lnTo>
                  <a:pt x="428257" y="510"/>
                </a:lnTo>
                <a:lnTo>
                  <a:pt x="428439" y="505"/>
                </a:lnTo>
                <a:lnTo>
                  <a:pt x="430681" y="518"/>
                </a:lnTo>
                <a:lnTo>
                  <a:pt x="431098" y="521"/>
                </a:lnTo>
                <a:lnTo>
                  <a:pt x="432714" y="539"/>
                </a:lnTo>
                <a:lnTo>
                  <a:pt x="432740" y="542"/>
                </a:lnTo>
                <a:lnTo>
                  <a:pt x="432897" y="542"/>
                </a:lnTo>
                <a:lnTo>
                  <a:pt x="439622" y="575"/>
                </a:lnTo>
                <a:lnTo>
                  <a:pt x="441942" y="586"/>
                </a:lnTo>
                <a:lnTo>
                  <a:pt x="443923" y="594"/>
                </a:lnTo>
                <a:lnTo>
                  <a:pt x="453203" y="617"/>
                </a:lnTo>
                <a:lnTo>
                  <a:pt x="453229" y="620"/>
                </a:lnTo>
                <a:lnTo>
                  <a:pt x="457713" y="677"/>
                </a:lnTo>
                <a:lnTo>
                  <a:pt x="467279" y="732"/>
                </a:lnTo>
                <a:lnTo>
                  <a:pt x="467383" y="729"/>
                </a:lnTo>
                <a:lnTo>
                  <a:pt x="467409" y="732"/>
                </a:lnTo>
                <a:lnTo>
                  <a:pt x="467566" y="735"/>
                </a:lnTo>
                <a:lnTo>
                  <a:pt x="468530" y="735"/>
                </a:lnTo>
                <a:lnTo>
                  <a:pt x="470798" y="737"/>
                </a:lnTo>
                <a:lnTo>
                  <a:pt x="473509" y="732"/>
                </a:lnTo>
                <a:lnTo>
                  <a:pt x="475803" y="714"/>
                </a:lnTo>
                <a:lnTo>
                  <a:pt x="480339" y="709"/>
                </a:lnTo>
                <a:lnTo>
                  <a:pt x="482372" y="709"/>
                </a:lnTo>
                <a:lnTo>
                  <a:pt x="484822" y="706"/>
                </a:lnTo>
                <a:lnTo>
                  <a:pt x="495171" y="821"/>
                </a:lnTo>
                <a:lnTo>
                  <a:pt x="495484" y="823"/>
                </a:lnTo>
                <a:lnTo>
                  <a:pt x="499993" y="823"/>
                </a:lnTo>
                <a:lnTo>
                  <a:pt x="500645" y="823"/>
                </a:lnTo>
                <a:lnTo>
                  <a:pt x="505155" y="821"/>
                </a:lnTo>
                <a:lnTo>
                  <a:pt x="506849" y="815"/>
                </a:lnTo>
                <a:lnTo>
                  <a:pt x="507605" y="815"/>
                </a:lnTo>
                <a:lnTo>
                  <a:pt x="511254" y="834"/>
                </a:lnTo>
                <a:lnTo>
                  <a:pt x="511280" y="834"/>
                </a:lnTo>
                <a:lnTo>
                  <a:pt x="514200" y="839"/>
                </a:lnTo>
                <a:lnTo>
                  <a:pt x="516416" y="855"/>
                </a:lnTo>
                <a:lnTo>
                  <a:pt x="517875" y="849"/>
                </a:lnTo>
                <a:lnTo>
                  <a:pt x="518709" y="849"/>
                </a:lnTo>
                <a:lnTo>
                  <a:pt x="520717" y="870"/>
                </a:lnTo>
                <a:lnTo>
                  <a:pt x="524549" y="868"/>
                </a:lnTo>
                <a:lnTo>
                  <a:pt x="524627" y="868"/>
                </a:lnTo>
                <a:lnTo>
                  <a:pt x="525487" y="860"/>
                </a:lnTo>
                <a:lnTo>
                  <a:pt x="525617" y="862"/>
                </a:lnTo>
                <a:lnTo>
                  <a:pt x="537556" y="855"/>
                </a:lnTo>
                <a:lnTo>
                  <a:pt x="538025" y="852"/>
                </a:lnTo>
                <a:lnTo>
                  <a:pt x="538599" y="849"/>
                </a:lnTo>
                <a:lnTo>
                  <a:pt x="548035" y="888"/>
                </a:lnTo>
                <a:lnTo>
                  <a:pt x="548061" y="888"/>
                </a:lnTo>
                <a:lnTo>
                  <a:pt x="551528" y="909"/>
                </a:lnTo>
                <a:lnTo>
                  <a:pt x="558905" y="954"/>
                </a:lnTo>
                <a:lnTo>
                  <a:pt x="559036" y="954"/>
                </a:lnTo>
                <a:lnTo>
                  <a:pt x="561642" y="972"/>
                </a:lnTo>
                <a:lnTo>
                  <a:pt x="565396" y="995"/>
                </a:lnTo>
                <a:lnTo>
                  <a:pt x="571730" y="1040"/>
                </a:lnTo>
                <a:lnTo>
                  <a:pt x="572851" y="1045"/>
                </a:lnTo>
                <a:lnTo>
                  <a:pt x="575093" y="1061"/>
                </a:lnTo>
                <a:lnTo>
                  <a:pt x="578560" y="1084"/>
                </a:lnTo>
                <a:lnTo>
                  <a:pt x="588596" y="1152"/>
                </a:lnTo>
                <a:lnTo>
                  <a:pt x="589300" y="1155"/>
                </a:lnTo>
                <a:lnTo>
                  <a:pt x="592010" y="1188"/>
                </a:lnTo>
                <a:lnTo>
                  <a:pt x="602124" y="1306"/>
                </a:lnTo>
                <a:lnTo>
                  <a:pt x="605461" y="1345"/>
                </a:lnTo>
                <a:lnTo>
                  <a:pt x="612161" y="1426"/>
                </a:lnTo>
                <a:lnTo>
                  <a:pt x="615653" y="1431"/>
                </a:lnTo>
                <a:lnTo>
                  <a:pt x="618912" y="1439"/>
                </a:lnTo>
                <a:lnTo>
                  <a:pt x="626914" y="1454"/>
                </a:lnTo>
                <a:lnTo>
                  <a:pt x="629182" y="1460"/>
                </a:lnTo>
                <a:lnTo>
                  <a:pt x="636976" y="1475"/>
                </a:lnTo>
                <a:lnTo>
                  <a:pt x="637081" y="1475"/>
                </a:lnTo>
                <a:lnTo>
                  <a:pt x="638202" y="1475"/>
                </a:lnTo>
                <a:lnTo>
                  <a:pt x="645970" y="1475"/>
                </a:lnTo>
                <a:lnTo>
                  <a:pt x="649462" y="1475"/>
                </a:lnTo>
                <a:lnTo>
                  <a:pt x="656214" y="1488"/>
                </a:lnTo>
                <a:lnTo>
                  <a:pt x="656240" y="1488"/>
                </a:lnTo>
                <a:lnTo>
                  <a:pt x="658534" y="1509"/>
                </a:lnTo>
                <a:lnTo>
                  <a:pt x="659420" y="1512"/>
                </a:lnTo>
                <a:lnTo>
                  <a:pt x="661584" y="1522"/>
                </a:lnTo>
                <a:lnTo>
                  <a:pt x="669847" y="1559"/>
                </a:lnTo>
                <a:lnTo>
                  <a:pt x="672845" y="1575"/>
                </a:lnTo>
                <a:lnTo>
                  <a:pt x="680456" y="1608"/>
                </a:lnTo>
                <a:lnTo>
                  <a:pt x="681290" y="1598"/>
                </a:lnTo>
                <a:lnTo>
                  <a:pt x="683271" y="1601"/>
                </a:lnTo>
                <a:lnTo>
                  <a:pt x="686452" y="1601"/>
                </a:lnTo>
                <a:lnTo>
                  <a:pt x="689997" y="1603"/>
                </a:lnTo>
                <a:lnTo>
                  <a:pt x="696801" y="1611"/>
                </a:lnTo>
                <a:lnTo>
                  <a:pt x="699955" y="1614"/>
                </a:lnTo>
                <a:lnTo>
                  <a:pt x="706706" y="1619"/>
                </a:lnTo>
                <a:lnTo>
                  <a:pt x="707801" y="1616"/>
                </a:lnTo>
                <a:lnTo>
                  <a:pt x="709261" y="1611"/>
                </a:lnTo>
                <a:lnTo>
                  <a:pt x="709287" y="1611"/>
                </a:lnTo>
                <a:lnTo>
                  <a:pt x="710303" y="1621"/>
                </a:lnTo>
                <a:lnTo>
                  <a:pt x="712206" y="1642"/>
                </a:lnTo>
                <a:lnTo>
                  <a:pt x="713275" y="1637"/>
                </a:lnTo>
                <a:lnTo>
                  <a:pt x="713457" y="1637"/>
                </a:lnTo>
                <a:lnTo>
                  <a:pt x="713457" y="1637"/>
                </a:lnTo>
                <a:lnTo>
                  <a:pt x="713484" y="1637"/>
                </a:lnTo>
                <a:lnTo>
                  <a:pt x="713535" y="1637"/>
                </a:lnTo>
                <a:lnTo>
                  <a:pt x="727143" y="1648"/>
                </a:lnTo>
                <a:lnTo>
                  <a:pt x="727143" y="1648"/>
                </a:lnTo>
                <a:lnTo>
                  <a:pt x="730975" y="1650"/>
                </a:lnTo>
                <a:lnTo>
                  <a:pt x="731704" y="1648"/>
                </a:lnTo>
                <a:lnTo>
                  <a:pt x="731731" y="1648"/>
                </a:lnTo>
                <a:lnTo>
                  <a:pt x="740802" y="1637"/>
                </a:lnTo>
                <a:lnTo>
                  <a:pt x="740802" y="1637"/>
                </a:lnTo>
                <a:lnTo>
                  <a:pt x="740802" y="1637"/>
                </a:lnTo>
                <a:lnTo>
                  <a:pt x="749821" y="1616"/>
                </a:lnTo>
                <a:lnTo>
                  <a:pt x="752741" y="1585"/>
                </a:lnTo>
                <a:lnTo>
                  <a:pt x="754357" y="1504"/>
                </a:lnTo>
                <a:lnTo>
                  <a:pt x="754357" y="1504"/>
                </a:lnTo>
                <a:lnTo>
                  <a:pt x="757407" y="1538"/>
                </a:lnTo>
                <a:lnTo>
                  <a:pt x="763428" y="1601"/>
                </a:lnTo>
                <a:lnTo>
                  <a:pt x="763454" y="1601"/>
                </a:lnTo>
                <a:lnTo>
                  <a:pt x="765513" y="1624"/>
                </a:lnTo>
                <a:lnTo>
                  <a:pt x="765696" y="1551"/>
                </a:lnTo>
                <a:lnTo>
                  <a:pt x="767990" y="1554"/>
                </a:lnTo>
                <a:lnTo>
                  <a:pt x="769163" y="1556"/>
                </a:lnTo>
                <a:lnTo>
                  <a:pt x="777035" y="1572"/>
                </a:lnTo>
                <a:lnTo>
                  <a:pt x="781571" y="1582"/>
                </a:lnTo>
                <a:lnTo>
                  <a:pt x="782483" y="1585"/>
                </a:lnTo>
                <a:lnTo>
                  <a:pt x="782483" y="1585"/>
                </a:lnTo>
                <a:lnTo>
                  <a:pt x="786680" y="1593"/>
                </a:lnTo>
                <a:lnTo>
                  <a:pt x="787358" y="1561"/>
                </a:lnTo>
                <a:lnTo>
                  <a:pt x="787436" y="1559"/>
                </a:lnTo>
                <a:lnTo>
                  <a:pt x="788166" y="1525"/>
                </a:lnTo>
                <a:lnTo>
                  <a:pt x="791163" y="1528"/>
                </a:lnTo>
                <a:lnTo>
                  <a:pt x="794500" y="1530"/>
                </a:lnTo>
                <a:lnTo>
                  <a:pt x="795673" y="1533"/>
                </a:lnTo>
                <a:lnTo>
                  <a:pt x="797941" y="1533"/>
                </a:lnTo>
                <a:lnTo>
                  <a:pt x="800183" y="1548"/>
                </a:lnTo>
                <a:lnTo>
                  <a:pt x="802425" y="1572"/>
                </a:lnTo>
                <a:lnTo>
                  <a:pt x="804693" y="1608"/>
                </a:lnTo>
                <a:lnTo>
                  <a:pt x="804693" y="1611"/>
                </a:lnTo>
                <a:lnTo>
                  <a:pt x="806934" y="1595"/>
                </a:lnTo>
                <a:lnTo>
                  <a:pt x="808159" y="1614"/>
                </a:lnTo>
                <a:lnTo>
                  <a:pt x="809202" y="1627"/>
                </a:lnTo>
                <a:lnTo>
                  <a:pt x="810323" y="1624"/>
                </a:lnTo>
                <a:lnTo>
                  <a:pt x="811444" y="1619"/>
                </a:lnTo>
                <a:lnTo>
                  <a:pt x="812878" y="1621"/>
                </a:lnTo>
                <a:lnTo>
                  <a:pt x="812773" y="3025"/>
                </a:lnTo>
                <a:lnTo>
                  <a:pt x="812799" y="3831"/>
                </a:lnTo>
                <a:lnTo>
                  <a:pt x="812825" y="4068"/>
                </a:lnTo>
                <a:lnTo>
                  <a:pt x="812669" y="4165"/>
                </a:lnTo>
                <a:lnTo>
                  <a:pt x="812565" y="4478"/>
                </a:lnTo>
                <a:lnTo>
                  <a:pt x="812304" y="4454"/>
                </a:lnTo>
                <a:lnTo>
                  <a:pt x="812200" y="4989"/>
                </a:lnTo>
                <a:lnTo>
                  <a:pt x="812200" y="5044"/>
                </a:lnTo>
                <a:lnTo>
                  <a:pt x="812174" y="5242"/>
                </a:lnTo>
                <a:lnTo>
                  <a:pt x="812252" y="5341"/>
                </a:lnTo>
                <a:lnTo>
                  <a:pt x="812434" y="5229"/>
                </a:lnTo>
                <a:lnTo>
                  <a:pt x="812539" y="5344"/>
                </a:lnTo>
                <a:lnTo>
                  <a:pt x="812669" y="5422"/>
                </a:lnTo>
                <a:lnTo>
                  <a:pt x="812799" y="5652"/>
                </a:lnTo>
                <a:lnTo>
                  <a:pt x="812591" y="5769"/>
                </a:lnTo>
                <a:lnTo>
                  <a:pt x="812565" y="6074"/>
                </a:lnTo>
                <a:lnTo>
                  <a:pt x="812539" y="6163"/>
                </a:lnTo>
                <a:lnTo>
                  <a:pt x="812487" y="6278"/>
                </a:lnTo>
                <a:lnTo>
                  <a:pt x="812356" y="6667"/>
                </a:lnTo>
                <a:lnTo>
                  <a:pt x="812382" y="7321"/>
                </a:lnTo>
                <a:lnTo>
                  <a:pt x="812304" y="7859"/>
                </a:lnTo>
                <a:lnTo>
                  <a:pt x="812382" y="8490"/>
                </a:lnTo>
                <a:lnTo>
                  <a:pt x="812304" y="8980"/>
                </a:lnTo>
                <a:lnTo>
                  <a:pt x="812043" y="9197"/>
                </a:lnTo>
                <a:lnTo>
                  <a:pt x="811887" y="10788"/>
                </a:lnTo>
                <a:lnTo>
                  <a:pt x="811991" y="11508"/>
                </a:lnTo>
                <a:lnTo>
                  <a:pt x="811678" y="12293"/>
                </a:lnTo>
                <a:lnTo>
                  <a:pt x="811704" y="12575"/>
                </a:lnTo>
                <a:lnTo>
                  <a:pt x="811861" y="13104"/>
                </a:lnTo>
                <a:lnTo>
                  <a:pt x="811731" y="15444"/>
                </a:lnTo>
                <a:lnTo>
                  <a:pt x="811704" y="15987"/>
                </a:lnTo>
                <a:lnTo>
                  <a:pt x="811470" y="16480"/>
                </a:lnTo>
                <a:lnTo>
                  <a:pt x="811366" y="16793"/>
                </a:lnTo>
                <a:lnTo>
                  <a:pt x="811366" y="17544"/>
                </a:lnTo>
                <a:lnTo>
                  <a:pt x="811131" y="18679"/>
                </a:lnTo>
                <a:lnTo>
                  <a:pt x="810766" y="19582"/>
                </a:lnTo>
                <a:lnTo>
                  <a:pt x="810636" y="19735"/>
                </a:lnTo>
                <a:lnTo>
                  <a:pt x="810323" y="20140"/>
                </a:lnTo>
                <a:lnTo>
                  <a:pt x="809671" y="20539"/>
                </a:lnTo>
                <a:lnTo>
                  <a:pt x="809280" y="20862"/>
                </a:lnTo>
                <a:lnTo>
                  <a:pt x="808733" y="21713"/>
                </a:lnTo>
                <a:lnTo>
                  <a:pt x="808107" y="22845"/>
                </a:lnTo>
                <a:lnTo>
                  <a:pt x="807586" y="23565"/>
                </a:lnTo>
                <a:lnTo>
                  <a:pt x="806960" y="24092"/>
                </a:lnTo>
                <a:lnTo>
                  <a:pt x="806178" y="24580"/>
                </a:lnTo>
                <a:lnTo>
                  <a:pt x="805918" y="24840"/>
                </a:lnTo>
                <a:lnTo>
                  <a:pt x="805735" y="25156"/>
                </a:lnTo>
                <a:lnTo>
                  <a:pt x="805631" y="25631"/>
                </a:lnTo>
                <a:lnTo>
                  <a:pt x="804953" y="26792"/>
                </a:lnTo>
                <a:lnTo>
                  <a:pt x="804719" y="27342"/>
                </a:lnTo>
                <a:lnTo>
                  <a:pt x="804719" y="27512"/>
                </a:lnTo>
                <a:lnTo>
                  <a:pt x="804614" y="28083"/>
                </a:lnTo>
                <a:lnTo>
                  <a:pt x="804380" y="28944"/>
                </a:lnTo>
                <a:lnTo>
                  <a:pt x="804354" y="28980"/>
                </a:lnTo>
                <a:lnTo>
                  <a:pt x="803259" y="30976"/>
                </a:lnTo>
                <a:lnTo>
                  <a:pt x="802711" y="31612"/>
                </a:lnTo>
                <a:lnTo>
                  <a:pt x="802138" y="32238"/>
                </a:lnTo>
                <a:lnTo>
                  <a:pt x="801121" y="33162"/>
                </a:lnTo>
                <a:lnTo>
                  <a:pt x="801043" y="33227"/>
                </a:lnTo>
                <a:lnTo>
                  <a:pt x="799479" y="34221"/>
                </a:lnTo>
                <a:lnTo>
                  <a:pt x="798202" y="34862"/>
                </a:lnTo>
                <a:lnTo>
                  <a:pt x="796872" y="35522"/>
                </a:lnTo>
                <a:lnTo>
                  <a:pt x="793197" y="38006"/>
                </a:lnTo>
                <a:lnTo>
                  <a:pt x="792623" y="38441"/>
                </a:lnTo>
                <a:lnTo>
                  <a:pt x="791893" y="39657"/>
                </a:lnTo>
                <a:lnTo>
                  <a:pt x="791476" y="40192"/>
                </a:lnTo>
                <a:lnTo>
                  <a:pt x="788348" y="42388"/>
                </a:lnTo>
                <a:lnTo>
                  <a:pt x="787227" y="43168"/>
                </a:lnTo>
                <a:lnTo>
                  <a:pt x="784412" y="45370"/>
                </a:lnTo>
                <a:lnTo>
                  <a:pt x="784334" y="45445"/>
                </a:lnTo>
                <a:lnTo>
                  <a:pt x="784256" y="45542"/>
                </a:lnTo>
                <a:lnTo>
                  <a:pt x="783708" y="45751"/>
                </a:lnTo>
                <a:lnTo>
                  <a:pt x="783369" y="46072"/>
                </a:lnTo>
                <a:lnTo>
                  <a:pt x="782822" y="46747"/>
                </a:lnTo>
                <a:lnTo>
                  <a:pt x="782457" y="47634"/>
                </a:lnTo>
                <a:lnTo>
                  <a:pt x="781988" y="49403"/>
                </a:lnTo>
                <a:lnTo>
                  <a:pt x="781649" y="50746"/>
                </a:lnTo>
                <a:lnTo>
                  <a:pt x="781649" y="50764"/>
                </a:lnTo>
                <a:lnTo>
                  <a:pt x="781571" y="51474"/>
                </a:lnTo>
                <a:lnTo>
                  <a:pt x="781102" y="52374"/>
                </a:lnTo>
                <a:lnTo>
                  <a:pt x="780971" y="52851"/>
                </a:lnTo>
                <a:lnTo>
                  <a:pt x="781076" y="52963"/>
                </a:lnTo>
                <a:lnTo>
                  <a:pt x="781414" y="53417"/>
                </a:lnTo>
                <a:lnTo>
                  <a:pt x="781884" y="53939"/>
                </a:lnTo>
                <a:lnTo>
                  <a:pt x="782170" y="54307"/>
                </a:lnTo>
                <a:lnTo>
                  <a:pt x="782431" y="54649"/>
                </a:lnTo>
                <a:lnTo>
                  <a:pt x="782483" y="54706"/>
                </a:lnTo>
                <a:lnTo>
                  <a:pt x="782770" y="55102"/>
                </a:lnTo>
                <a:lnTo>
                  <a:pt x="783396" y="55927"/>
                </a:lnTo>
                <a:lnTo>
                  <a:pt x="787019" y="60690"/>
                </a:lnTo>
                <a:lnTo>
                  <a:pt x="787332" y="60873"/>
                </a:lnTo>
                <a:lnTo>
                  <a:pt x="787905" y="61415"/>
                </a:lnTo>
                <a:lnTo>
                  <a:pt x="788870" y="62876"/>
                </a:lnTo>
                <a:lnTo>
                  <a:pt x="789287" y="63703"/>
                </a:lnTo>
                <a:lnTo>
                  <a:pt x="791007" y="65957"/>
                </a:lnTo>
                <a:lnTo>
                  <a:pt x="791163" y="66283"/>
                </a:lnTo>
                <a:lnTo>
                  <a:pt x="791502" y="66966"/>
                </a:lnTo>
                <a:lnTo>
                  <a:pt x="792363" y="68925"/>
                </a:lnTo>
                <a:lnTo>
                  <a:pt x="792493" y="69317"/>
                </a:lnTo>
                <a:lnTo>
                  <a:pt x="793145" y="71012"/>
                </a:lnTo>
                <a:lnTo>
                  <a:pt x="793353" y="71690"/>
                </a:lnTo>
                <a:lnTo>
                  <a:pt x="793379" y="72264"/>
                </a:lnTo>
                <a:lnTo>
                  <a:pt x="793483" y="72577"/>
                </a:lnTo>
                <a:lnTo>
                  <a:pt x="793927" y="73386"/>
                </a:lnTo>
                <a:lnTo>
                  <a:pt x="794083" y="74403"/>
                </a:lnTo>
                <a:lnTo>
                  <a:pt x="794526" y="75655"/>
                </a:lnTo>
                <a:lnTo>
                  <a:pt x="794682" y="75916"/>
                </a:lnTo>
                <a:lnTo>
                  <a:pt x="795465" y="76777"/>
                </a:lnTo>
                <a:lnTo>
                  <a:pt x="796925" y="79021"/>
                </a:lnTo>
                <a:lnTo>
                  <a:pt x="797680" y="80377"/>
                </a:lnTo>
                <a:lnTo>
                  <a:pt x="797863" y="80690"/>
                </a:lnTo>
                <a:lnTo>
                  <a:pt x="798905" y="82072"/>
                </a:lnTo>
                <a:lnTo>
                  <a:pt x="799583" y="82699"/>
                </a:lnTo>
                <a:lnTo>
                  <a:pt x="799844" y="82959"/>
                </a:lnTo>
                <a:lnTo>
                  <a:pt x="800209" y="83116"/>
                </a:lnTo>
                <a:lnTo>
                  <a:pt x="800470" y="83142"/>
                </a:lnTo>
                <a:lnTo>
                  <a:pt x="800756" y="83168"/>
                </a:lnTo>
                <a:lnTo>
                  <a:pt x="801304" y="83116"/>
                </a:lnTo>
                <a:lnTo>
                  <a:pt x="802190" y="83351"/>
                </a:lnTo>
                <a:lnTo>
                  <a:pt x="803728" y="83168"/>
                </a:lnTo>
                <a:lnTo>
                  <a:pt x="804536" y="83325"/>
                </a:lnTo>
                <a:lnTo>
                  <a:pt x="805553" y="83325"/>
                </a:lnTo>
                <a:lnTo>
                  <a:pt x="807013" y="83481"/>
                </a:lnTo>
                <a:lnTo>
                  <a:pt x="807169" y="83559"/>
                </a:lnTo>
                <a:lnTo>
                  <a:pt x="807169" y="83559"/>
                </a:lnTo>
                <a:lnTo>
                  <a:pt x="808811" y="84264"/>
                </a:lnTo>
                <a:lnTo>
                  <a:pt x="810584" y="85411"/>
                </a:lnTo>
                <a:lnTo>
                  <a:pt x="811209" y="85933"/>
                </a:lnTo>
                <a:lnTo>
                  <a:pt x="811652" y="86142"/>
                </a:lnTo>
                <a:lnTo>
                  <a:pt x="812043" y="86298"/>
                </a:lnTo>
                <a:lnTo>
                  <a:pt x="813034" y="86898"/>
                </a:lnTo>
                <a:lnTo>
                  <a:pt x="813764" y="87211"/>
                </a:lnTo>
                <a:lnTo>
                  <a:pt x="814780" y="87681"/>
                </a:lnTo>
                <a:lnTo>
                  <a:pt x="815458" y="87785"/>
                </a:lnTo>
                <a:lnTo>
                  <a:pt x="816423" y="88072"/>
                </a:lnTo>
                <a:lnTo>
                  <a:pt x="817413" y="88516"/>
                </a:lnTo>
                <a:lnTo>
                  <a:pt x="818899" y="89716"/>
                </a:lnTo>
                <a:lnTo>
                  <a:pt x="819551" y="90081"/>
                </a:lnTo>
                <a:lnTo>
                  <a:pt x="820593" y="91020"/>
                </a:lnTo>
                <a:lnTo>
                  <a:pt x="820958" y="91385"/>
                </a:lnTo>
                <a:lnTo>
                  <a:pt x="821662" y="93055"/>
                </a:lnTo>
                <a:lnTo>
                  <a:pt x="822027" y="94072"/>
                </a:lnTo>
                <a:lnTo>
                  <a:pt x="822992" y="96081"/>
                </a:lnTo>
                <a:lnTo>
                  <a:pt x="823044" y="96211"/>
                </a:lnTo>
                <a:lnTo>
                  <a:pt x="823122" y="96341"/>
                </a:lnTo>
                <a:lnTo>
                  <a:pt x="823174" y="97020"/>
                </a:lnTo>
                <a:lnTo>
                  <a:pt x="823252" y="97306"/>
                </a:lnTo>
                <a:lnTo>
                  <a:pt x="823382" y="97541"/>
                </a:lnTo>
                <a:lnTo>
                  <a:pt x="823904" y="98037"/>
                </a:lnTo>
                <a:lnTo>
                  <a:pt x="824347" y="99002"/>
                </a:lnTo>
                <a:lnTo>
                  <a:pt x="824451" y="99628"/>
                </a:lnTo>
                <a:lnTo>
                  <a:pt x="824738" y="99915"/>
                </a:lnTo>
                <a:lnTo>
                  <a:pt x="824764" y="99941"/>
                </a:lnTo>
                <a:lnTo>
                  <a:pt x="824868" y="100463"/>
                </a:lnTo>
                <a:lnTo>
                  <a:pt x="824868" y="101480"/>
                </a:lnTo>
                <a:lnTo>
                  <a:pt x="824895" y="101846"/>
                </a:lnTo>
                <a:lnTo>
                  <a:pt x="824895" y="102602"/>
                </a:lnTo>
                <a:lnTo>
                  <a:pt x="824895" y="102732"/>
                </a:lnTo>
                <a:lnTo>
                  <a:pt x="824895" y="103880"/>
                </a:lnTo>
                <a:lnTo>
                  <a:pt x="824868" y="104950"/>
                </a:lnTo>
                <a:lnTo>
                  <a:pt x="824868" y="104976"/>
                </a:lnTo>
                <a:lnTo>
                  <a:pt x="824921" y="109436"/>
                </a:lnTo>
                <a:lnTo>
                  <a:pt x="824947" y="114210"/>
                </a:lnTo>
                <a:lnTo>
                  <a:pt x="824973" y="114862"/>
                </a:lnTo>
                <a:lnTo>
                  <a:pt x="824973" y="115123"/>
                </a:lnTo>
                <a:lnTo>
                  <a:pt x="824947" y="118906"/>
                </a:lnTo>
                <a:lnTo>
                  <a:pt x="824947" y="122766"/>
                </a:lnTo>
                <a:lnTo>
                  <a:pt x="824947" y="123210"/>
                </a:lnTo>
                <a:lnTo>
                  <a:pt x="824947" y="127279"/>
                </a:lnTo>
                <a:lnTo>
                  <a:pt x="824947" y="127488"/>
                </a:lnTo>
                <a:lnTo>
                  <a:pt x="824973" y="131740"/>
                </a:lnTo>
                <a:lnTo>
                  <a:pt x="824947" y="131922"/>
                </a:lnTo>
                <a:lnTo>
                  <a:pt x="824947" y="132783"/>
                </a:lnTo>
                <a:lnTo>
                  <a:pt x="824947" y="136096"/>
                </a:lnTo>
                <a:lnTo>
                  <a:pt x="824947" y="136200"/>
                </a:lnTo>
                <a:lnTo>
                  <a:pt x="824947" y="136487"/>
                </a:lnTo>
                <a:lnTo>
                  <a:pt x="824947" y="138418"/>
                </a:lnTo>
                <a:lnTo>
                  <a:pt x="824973" y="138652"/>
                </a:lnTo>
                <a:lnTo>
                  <a:pt x="824947" y="139852"/>
                </a:lnTo>
                <a:lnTo>
                  <a:pt x="824973" y="149504"/>
                </a:lnTo>
                <a:lnTo>
                  <a:pt x="824973" y="149791"/>
                </a:lnTo>
                <a:lnTo>
                  <a:pt x="824973" y="149817"/>
                </a:lnTo>
                <a:lnTo>
                  <a:pt x="824947" y="152060"/>
                </a:lnTo>
                <a:lnTo>
                  <a:pt x="824973" y="160043"/>
                </a:lnTo>
                <a:lnTo>
                  <a:pt x="824999" y="160669"/>
                </a:lnTo>
                <a:lnTo>
                  <a:pt x="824973" y="162834"/>
                </a:lnTo>
                <a:lnTo>
                  <a:pt x="824973" y="163199"/>
                </a:lnTo>
                <a:lnTo>
                  <a:pt x="824973" y="163199"/>
                </a:lnTo>
                <a:lnTo>
                  <a:pt x="824999" y="169538"/>
                </a:lnTo>
                <a:lnTo>
                  <a:pt x="825025" y="176137"/>
                </a:lnTo>
                <a:lnTo>
                  <a:pt x="825025" y="176164"/>
                </a:lnTo>
                <a:lnTo>
                  <a:pt x="825025" y="176268"/>
                </a:lnTo>
                <a:lnTo>
                  <a:pt x="824999" y="177338"/>
                </a:lnTo>
                <a:lnTo>
                  <a:pt x="824999" y="178172"/>
                </a:lnTo>
                <a:lnTo>
                  <a:pt x="824999" y="178459"/>
                </a:lnTo>
                <a:lnTo>
                  <a:pt x="824999" y="179555"/>
                </a:lnTo>
                <a:lnTo>
                  <a:pt x="825025" y="180624"/>
                </a:lnTo>
                <a:lnTo>
                  <a:pt x="825051" y="182842"/>
                </a:lnTo>
                <a:lnTo>
                  <a:pt x="825025" y="183024"/>
                </a:lnTo>
                <a:lnTo>
                  <a:pt x="825051" y="189468"/>
                </a:lnTo>
                <a:lnTo>
                  <a:pt x="825051" y="189468"/>
                </a:lnTo>
                <a:lnTo>
                  <a:pt x="825051" y="189519"/>
                </a:lnTo>
                <a:lnTo>
                  <a:pt x="825025" y="191789"/>
                </a:lnTo>
                <a:lnTo>
                  <a:pt x="825025" y="197345"/>
                </a:lnTo>
                <a:lnTo>
                  <a:pt x="824999" y="202745"/>
                </a:lnTo>
                <a:lnTo>
                  <a:pt x="824999" y="202771"/>
                </a:lnTo>
                <a:lnTo>
                  <a:pt x="824999" y="202850"/>
                </a:lnTo>
                <a:lnTo>
                  <a:pt x="824999" y="202850"/>
                </a:lnTo>
                <a:lnTo>
                  <a:pt x="824999" y="216049"/>
                </a:lnTo>
                <a:lnTo>
                  <a:pt x="824973" y="216101"/>
                </a:lnTo>
                <a:lnTo>
                  <a:pt x="824973" y="216101"/>
                </a:lnTo>
                <a:lnTo>
                  <a:pt x="824973" y="216127"/>
                </a:lnTo>
                <a:lnTo>
                  <a:pt x="824947" y="218657"/>
                </a:lnTo>
                <a:lnTo>
                  <a:pt x="824973" y="220170"/>
                </a:lnTo>
                <a:lnTo>
                  <a:pt x="824973" y="221709"/>
                </a:lnTo>
                <a:lnTo>
                  <a:pt x="824973" y="226848"/>
                </a:lnTo>
                <a:lnTo>
                  <a:pt x="824947" y="227187"/>
                </a:lnTo>
                <a:lnTo>
                  <a:pt x="824999" y="228779"/>
                </a:lnTo>
                <a:lnTo>
                  <a:pt x="824999" y="229013"/>
                </a:lnTo>
                <a:lnTo>
                  <a:pt x="824999" y="231648"/>
                </a:lnTo>
                <a:lnTo>
                  <a:pt x="824973" y="236004"/>
                </a:lnTo>
                <a:lnTo>
                  <a:pt x="824973" y="239526"/>
                </a:lnTo>
                <a:lnTo>
                  <a:pt x="824973" y="240439"/>
                </a:lnTo>
                <a:lnTo>
                  <a:pt x="824973" y="240439"/>
                </a:lnTo>
                <a:lnTo>
                  <a:pt x="824973" y="242239"/>
                </a:lnTo>
                <a:lnTo>
                  <a:pt x="824947" y="244013"/>
                </a:lnTo>
                <a:lnTo>
                  <a:pt x="824947" y="244821"/>
                </a:lnTo>
                <a:lnTo>
                  <a:pt x="824947" y="246256"/>
                </a:lnTo>
                <a:lnTo>
                  <a:pt x="824973" y="246726"/>
                </a:lnTo>
                <a:lnTo>
                  <a:pt x="824973" y="246726"/>
                </a:lnTo>
                <a:lnTo>
                  <a:pt x="824947" y="246960"/>
                </a:lnTo>
                <a:lnTo>
                  <a:pt x="824947" y="248864"/>
                </a:lnTo>
                <a:lnTo>
                  <a:pt x="824947" y="249178"/>
                </a:lnTo>
                <a:lnTo>
                  <a:pt x="824947" y="251108"/>
                </a:lnTo>
                <a:lnTo>
                  <a:pt x="824947" y="251264"/>
                </a:lnTo>
                <a:lnTo>
                  <a:pt x="824947" y="251291"/>
                </a:lnTo>
                <a:lnTo>
                  <a:pt x="824947" y="253325"/>
                </a:lnTo>
                <a:lnTo>
                  <a:pt x="824947" y="253586"/>
                </a:lnTo>
                <a:lnTo>
                  <a:pt x="824921" y="255308"/>
                </a:lnTo>
                <a:lnTo>
                  <a:pt x="824921" y="255516"/>
                </a:lnTo>
                <a:lnTo>
                  <a:pt x="824921" y="255751"/>
                </a:lnTo>
                <a:lnTo>
                  <a:pt x="824921" y="255803"/>
                </a:lnTo>
                <a:lnTo>
                  <a:pt x="824947" y="257368"/>
                </a:lnTo>
                <a:lnTo>
                  <a:pt x="824947" y="257838"/>
                </a:lnTo>
                <a:lnTo>
                  <a:pt x="824947" y="259899"/>
                </a:lnTo>
                <a:lnTo>
                  <a:pt x="824895" y="260003"/>
                </a:lnTo>
                <a:lnTo>
                  <a:pt x="824895" y="268742"/>
                </a:lnTo>
                <a:lnTo>
                  <a:pt x="824895" y="268768"/>
                </a:lnTo>
                <a:lnTo>
                  <a:pt x="824895" y="272916"/>
                </a:lnTo>
                <a:lnTo>
                  <a:pt x="824868" y="281707"/>
                </a:lnTo>
                <a:lnTo>
                  <a:pt x="824842" y="292715"/>
                </a:lnTo>
                <a:lnTo>
                  <a:pt x="824842" y="293002"/>
                </a:lnTo>
                <a:lnTo>
                  <a:pt x="824816" y="294671"/>
                </a:lnTo>
                <a:lnTo>
                  <a:pt x="824842" y="294932"/>
                </a:lnTo>
                <a:lnTo>
                  <a:pt x="824842" y="294932"/>
                </a:lnTo>
                <a:lnTo>
                  <a:pt x="824842" y="295219"/>
                </a:lnTo>
                <a:lnTo>
                  <a:pt x="824842" y="296341"/>
                </a:lnTo>
                <a:lnTo>
                  <a:pt x="824868" y="297175"/>
                </a:lnTo>
                <a:lnTo>
                  <a:pt x="824868" y="297436"/>
                </a:lnTo>
                <a:lnTo>
                  <a:pt x="824868" y="297462"/>
                </a:lnTo>
                <a:lnTo>
                  <a:pt x="824842" y="299315"/>
                </a:lnTo>
                <a:lnTo>
                  <a:pt x="824842" y="299575"/>
                </a:lnTo>
                <a:lnTo>
                  <a:pt x="824842" y="299601"/>
                </a:lnTo>
                <a:lnTo>
                  <a:pt x="824842" y="301480"/>
                </a:lnTo>
                <a:lnTo>
                  <a:pt x="824816" y="301819"/>
                </a:lnTo>
                <a:lnTo>
                  <a:pt x="824842" y="303462"/>
                </a:lnTo>
                <a:lnTo>
                  <a:pt x="824842" y="303540"/>
                </a:lnTo>
                <a:lnTo>
                  <a:pt x="824842" y="304010"/>
                </a:lnTo>
                <a:lnTo>
                  <a:pt x="824842" y="305914"/>
                </a:lnTo>
                <a:lnTo>
                  <a:pt x="824842" y="306175"/>
                </a:lnTo>
                <a:lnTo>
                  <a:pt x="824842" y="308053"/>
                </a:lnTo>
                <a:lnTo>
                  <a:pt x="824842" y="308366"/>
                </a:lnTo>
                <a:lnTo>
                  <a:pt x="824842" y="310531"/>
                </a:lnTo>
                <a:lnTo>
                  <a:pt x="824842" y="311549"/>
                </a:lnTo>
                <a:lnTo>
                  <a:pt x="824842" y="314914"/>
                </a:lnTo>
                <a:lnTo>
                  <a:pt x="824842" y="316792"/>
                </a:lnTo>
                <a:lnTo>
                  <a:pt x="824842" y="316818"/>
                </a:lnTo>
                <a:lnTo>
                  <a:pt x="824842" y="317027"/>
                </a:lnTo>
                <a:lnTo>
                  <a:pt x="824842" y="321174"/>
                </a:lnTo>
                <a:lnTo>
                  <a:pt x="824842" y="321174"/>
                </a:lnTo>
                <a:lnTo>
                  <a:pt x="824842" y="321174"/>
                </a:lnTo>
                <a:lnTo>
                  <a:pt x="824868" y="327852"/>
                </a:lnTo>
                <a:lnTo>
                  <a:pt x="824842" y="329913"/>
                </a:lnTo>
                <a:lnTo>
                  <a:pt x="824842" y="334321"/>
                </a:lnTo>
                <a:lnTo>
                  <a:pt x="824842" y="345199"/>
                </a:lnTo>
                <a:lnTo>
                  <a:pt x="824816" y="346295"/>
                </a:lnTo>
                <a:lnTo>
                  <a:pt x="824816" y="347390"/>
                </a:lnTo>
                <a:lnTo>
                  <a:pt x="824816" y="347416"/>
                </a:lnTo>
                <a:lnTo>
                  <a:pt x="824816" y="347416"/>
                </a:lnTo>
                <a:lnTo>
                  <a:pt x="824816" y="351773"/>
                </a:lnTo>
                <a:lnTo>
                  <a:pt x="824842" y="357173"/>
                </a:lnTo>
                <a:lnTo>
                  <a:pt x="824842" y="357512"/>
                </a:lnTo>
                <a:lnTo>
                  <a:pt x="824842" y="360355"/>
                </a:lnTo>
                <a:lnTo>
                  <a:pt x="824842" y="360433"/>
                </a:lnTo>
                <a:lnTo>
                  <a:pt x="824842" y="360485"/>
                </a:lnTo>
                <a:lnTo>
                  <a:pt x="824842" y="360590"/>
                </a:lnTo>
                <a:lnTo>
                  <a:pt x="824842" y="361477"/>
                </a:lnTo>
                <a:lnTo>
                  <a:pt x="824842" y="361659"/>
                </a:lnTo>
                <a:lnTo>
                  <a:pt x="824842" y="362364"/>
                </a:lnTo>
                <a:lnTo>
                  <a:pt x="824842" y="373554"/>
                </a:lnTo>
                <a:lnTo>
                  <a:pt x="816344" y="373554"/>
                </a:lnTo>
                <a:lnTo>
                  <a:pt x="809880" y="373554"/>
                </a:lnTo>
                <a:lnTo>
                  <a:pt x="809046" y="373554"/>
                </a:lnTo>
                <a:lnTo>
                  <a:pt x="809046" y="373554"/>
                </a:lnTo>
                <a:lnTo>
                  <a:pt x="809046" y="373554"/>
                </a:lnTo>
                <a:lnTo>
                  <a:pt x="809019" y="374233"/>
                </a:lnTo>
                <a:lnTo>
                  <a:pt x="809098" y="374363"/>
                </a:lnTo>
                <a:lnTo>
                  <a:pt x="809515" y="374624"/>
                </a:lnTo>
                <a:lnTo>
                  <a:pt x="809828" y="374467"/>
                </a:lnTo>
                <a:lnTo>
                  <a:pt x="809958" y="374467"/>
                </a:lnTo>
                <a:lnTo>
                  <a:pt x="810010" y="374833"/>
                </a:lnTo>
                <a:lnTo>
                  <a:pt x="810427" y="374963"/>
                </a:lnTo>
                <a:lnTo>
                  <a:pt x="810558" y="375146"/>
                </a:lnTo>
                <a:lnTo>
                  <a:pt x="810610" y="375302"/>
                </a:lnTo>
                <a:lnTo>
                  <a:pt x="810349" y="375459"/>
                </a:lnTo>
                <a:lnTo>
                  <a:pt x="810427" y="375746"/>
                </a:lnTo>
                <a:lnTo>
                  <a:pt x="810323" y="375876"/>
                </a:lnTo>
                <a:lnTo>
                  <a:pt x="810427" y="376085"/>
                </a:lnTo>
                <a:lnTo>
                  <a:pt x="810740" y="376137"/>
                </a:lnTo>
                <a:lnTo>
                  <a:pt x="810844" y="376111"/>
                </a:lnTo>
                <a:lnTo>
                  <a:pt x="811001" y="376398"/>
                </a:lnTo>
                <a:lnTo>
                  <a:pt x="810401" y="376841"/>
                </a:lnTo>
                <a:lnTo>
                  <a:pt x="810375" y="376998"/>
                </a:lnTo>
                <a:lnTo>
                  <a:pt x="810662" y="377285"/>
                </a:lnTo>
                <a:lnTo>
                  <a:pt x="810688" y="377467"/>
                </a:lnTo>
                <a:lnTo>
                  <a:pt x="810532" y="377937"/>
                </a:lnTo>
                <a:lnTo>
                  <a:pt x="810610" y="378172"/>
                </a:lnTo>
                <a:lnTo>
                  <a:pt x="810818" y="378563"/>
                </a:lnTo>
                <a:lnTo>
                  <a:pt x="810505" y="378876"/>
                </a:lnTo>
                <a:lnTo>
                  <a:pt x="810245" y="378876"/>
                </a:lnTo>
                <a:lnTo>
                  <a:pt x="809567" y="379476"/>
                </a:lnTo>
                <a:lnTo>
                  <a:pt x="808915" y="380050"/>
                </a:lnTo>
                <a:lnTo>
                  <a:pt x="808733" y="380624"/>
                </a:lnTo>
                <a:lnTo>
                  <a:pt x="808629" y="380963"/>
                </a:lnTo>
                <a:lnTo>
                  <a:pt x="808655" y="381145"/>
                </a:lnTo>
                <a:lnTo>
                  <a:pt x="808889" y="381745"/>
                </a:lnTo>
                <a:lnTo>
                  <a:pt x="809541" y="383467"/>
                </a:lnTo>
                <a:lnTo>
                  <a:pt x="809697" y="383623"/>
                </a:lnTo>
                <a:lnTo>
                  <a:pt x="810062" y="383754"/>
                </a:lnTo>
                <a:lnTo>
                  <a:pt x="810062" y="383754"/>
                </a:lnTo>
                <a:lnTo>
                  <a:pt x="810245" y="383832"/>
                </a:lnTo>
                <a:lnTo>
                  <a:pt x="810896" y="383754"/>
                </a:lnTo>
                <a:lnTo>
                  <a:pt x="811626" y="383832"/>
                </a:lnTo>
                <a:lnTo>
                  <a:pt x="812148" y="384302"/>
                </a:lnTo>
                <a:lnTo>
                  <a:pt x="812226" y="384458"/>
                </a:lnTo>
                <a:lnTo>
                  <a:pt x="812095" y="385032"/>
                </a:lnTo>
                <a:lnTo>
                  <a:pt x="811783" y="385710"/>
                </a:lnTo>
                <a:lnTo>
                  <a:pt x="812356" y="385997"/>
                </a:lnTo>
                <a:lnTo>
                  <a:pt x="812982" y="386676"/>
                </a:lnTo>
                <a:lnTo>
                  <a:pt x="813529" y="387562"/>
                </a:lnTo>
                <a:lnTo>
                  <a:pt x="814024" y="387954"/>
                </a:lnTo>
                <a:lnTo>
                  <a:pt x="815745" y="389310"/>
                </a:lnTo>
                <a:lnTo>
                  <a:pt x="816397" y="389232"/>
                </a:lnTo>
                <a:lnTo>
                  <a:pt x="816501" y="389101"/>
                </a:lnTo>
                <a:lnTo>
                  <a:pt x="816501" y="388945"/>
                </a:lnTo>
                <a:lnTo>
                  <a:pt x="816605" y="388919"/>
                </a:lnTo>
                <a:lnTo>
                  <a:pt x="817022" y="389128"/>
                </a:lnTo>
                <a:lnTo>
                  <a:pt x="817178" y="389363"/>
                </a:lnTo>
                <a:lnTo>
                  <a:pt x="817439" y="390719"/>
                </a:lnTo>
                <a:lnTo>
                  <a:pt x="817465" y="392154"/>
                </a:lnTo>
                <a:lnTo>
                  <a:pt x="817465" y="392362"/>
                </a:lnTo>
                <a:lnTo>
                  <a:pt x="817361" y="392753"/>
                </a:lnTo>
                <a:lnTo>
                  <a:pt x="816892" y="393301"/>
                </a:lnTo>
                <a:lnTo>
                  <a:pt x="816814" y="393327"/>
                </a:lnTo>
                <a:lnTo>
                  <a:pt x="816814" y="394214"/>
                </a:lnTo>
                <a:lnTo>
                  <a:pt x="816892" y="395753"/>
                </a:lnTo>
                <a:lnTo>
                  <a:pt x="816996" y="396275"/>
                </a:lnTo>
                <a:lnTo>
                  <a:pt x="817127" y="396301"/>
                </a:lnTo>
                <a:lnTo>
                  <a:pt x="817152" y="396458"/>
                </a:lnTo>
                <a:lnTo>
                  <a:pt x="817100" y="396510"/>
                </a:lnTo>
                <a:lnTo>
                  <a:pt x="816840" y="396901"/>
                </a:lnTo>
                <a:lnTo>
                  <a:pt x="816318" y="397736"/>
                </a:lnTo>
                <a:lnTo>
                  <a:pt x="815979" y="398049"/>
                </a:lnTo>
                <a:lnTo>
                  <a:pt x="816188" y="399223"/>
                </a:lnTo>
                <a:lnTo>
                  <a:pt x="816657" y="401023"/>
                </a:lnTo>
                <a:lnTo>
                  <a:pt x="816996" y="401649"/>
                </a:lnTo>
                <a:lnTo>
                  <a:pt x="816944" y="402014"/>
                </a:lnTo>
                <a:lnTo>
                  <a:pt x="816814" y="402483"/>
                </a:lnTo>
                <a:lnTo>
                  <a:pt x="816475" y="403501"/>
                </a:lnTo>
                <a:lnTo>
                  <a:pt x="815328" y="404153"/>
                </a:lnTo>
                <a:lnTo>
                  <a:pt x="814416" y="404440"/>
                </a:lnTo>
                <a:lnTo>
                  <a:pt x="814024" y="404570"/>
                </a:lnTo>
                <a:lnTo>
                  <a:pt x="813790" y="404283"/>
                </a:lnTo>
                <a:lnTo>
                  <a:pt x="812878" y="404283"/>
                </a:lnTo>
                <a:lnTo>
                  <a:pt x="812799" y="404283"/>
                </a:lnTo>
                <a:lnTo>
                  <a:pt x="812278" y="404153"/>
                </a:lnTo>
                <a:lnTo>
                  <a:pt x="812095" y="403997"/>
                </a:lnTo>
                <a:lnTo>
                  <a:pt x="812017" y="403762"/>
                </a:lnTo>
                <a:lnTo>
                  <a:pt x="811809" y="403631"/>
                </a:lnTo>
                <a:lnTo>
                  <a:pt x="811053" y="403762"/>
                </a:lnTo>
                <a:lnTo>
                  <a:pt x="810792" y="403788"/>
                </a:lnTo>
                <a:lnTo>
                  <a:pt x="810479" y="403997"/>
                </a:lnTo>
                <a:lnTo>
                  <a:pt x="810167" y="404049"/>
                </a:lnTo>
                <a:lnTo>
                  <a:pt x="810140" y="404440"/>
                </a:lnTo>
                <a:lnTo>
                  <a:pt x="810140" y="404440"/>
                </a:lnTo>
                <a:lnTo>
                  <a:pt x="810349" y="404727"/>
                </a:lnTo>
                <a:lnTo>
                  <a:pt x="810662" y="404544"/>
                </a:lnTo>
                <a:lnTo>
                  <a:pt x="810974" y="404231"/>
                </a:lnTo>
                <a:lnTo>
                  <a:pt x="811157" y="404466"/>
                </a:lnTo>
                <a:lnTo>
                  <a:pt x="811027" y="405144"/>
                </a:lnTo>
                <a:lnTo>
                  <a:pt x="811235" y="405849"/>
                </a:lnTo>
                <a:lnTo>
                  <a:pt x="811339" y="406475"/>
                </a:lnTo>
                <a:lnTo>
                  <a:pt x="811261" y="406840"/>
                </a:lnTo>
                <a:lnTo>
                  <a:pt x="811001" y="407257"/>
                </a:lnTo>
                <a:lnTo>
                  <a:pt x="810792" y="407283"/>
                </a:lnTo>
                <a:lnTo>
                  <a:pt x="810792" y="406996"/>
                </a:lnTo>
                <a:lnTo>
                  <a:pt x="810714" y="406944"/>
                </a:lnTo>
                <a:lnTo>
                  <a:pt x="810401" y="407335"/>
                </a:lnTo>
                <a:lnTo>
                  <a:pt x="810532" y="408144"/>
                </a:lnTo>
                <a:lnTo>
                  <a:pt x="810792" y="408300"/>
                </a:lnTo>
                <a:lnTo>
                  <a:pt x="811444" y="408222"/>
                </a:lnTo>
                <a:lnTo>
                  <a:pt x="812330" y="409057"/>
                </a:lnTo>
                <a:lnTo>
                  <a:pt x="812825" y="409422"/>
                </a:lnTo>
                <a:lnTo>
                  <a:pt x="813268" y="409579"/>
                </a:lnTo>
                <a:lnTo>
                  <a:pt x="813607" y="409605"/>
                </a:lnTo>
                <a:lnTo>
                  <a:pt x="813816" y="409448"/>
                </a:lnTo>
                <a:lnTo>
                  <a:pt x="813998" y="409579"/>
                </a:lnTo>
                <a:lnTo>
                  <a:pt x="814077" y="409788"/>
                </a:lnTo>
                <a:lnTo>
                  <a:pt x="814077" y="409840"/>
                </a:lnTo>
                <a:lnTo>
                  <a:pt x="814129" y="410779"/>
                </a:lnTo>
                <a:lnTo>
                  <a:pt x="814024" y="411353"/>
                </a:lnTo>
                <a:lnTo>
                  <a:pt x="813347" y="411666"/>
                </a:lnTo>
                <a:lnTo>
                  <a:pt x="812695" y="411796"/>
                </a:lnTo>
                <a:lnTo>
                  <a:pt x="812043" y="412605"/>
                </a:lnTo>
                <a:lnTo>
                  <a:pt x="812278" y="413413"/>
                </a:lnTo>
                <a:lnTo>
                  <a:pt x="812356" y="413700"/>
                </a:lnTo>
                <a:lnTo>
                  <a:pt x="813217" y="414796"/>
                </a:lnTo>
                <a:lnTo>
                  <a:pt x="813373" y="414796"/>
                </a:lnTo>
                <a:lnTo>
                  <a:pt x="813555" y="414718"/>
                </a:lnTo>
                <a:lnTo>
                  <a:pt x="813659" y="414509"/>
                </a:lnTo>
                <a:lnTo>
                  <a:pt x="813816" y="414405"/>
                </a:lnTo>
                <a:lnTo>
                  <a:pt x="814546" y="414379"/>
                </a:lnTo>
                <a:lnTo>
                  <a:pt x="814911" y="414535"/>
                </a:lnTo>
                <a:lnTo>
                  <a:pt x="815432" y="414561"/>
                </a:lnTo>
                <a:lnTo>
                  <a:pt x="815901" y="414274"/>
                </a:lnTo>
                <a:lnTo>
                  <a:pt x="816866" y="414822"/>
                </a:lnTo>
                <a:lnTo>
                  <a:pt x="817387" y="415265"/>
                </a:lnTo>
                <a:lnTo>
                  <a:pt x="817491" y="415683"/>
                </a:lnTo>
                <a:lnTo>
                  <a:pt x="817674" y="415761"/>
                </a:lnTo>
                <a:lnTo>
                  <a:pt x="818430" y="415631"/>
                </a:lnTo>
                <a:lnTo>
                  <a:pt x="819681" y="415292"/>
                </a:lnTo>
                <a:lnTo>
                  <a:pt x="820150" y="414874"/>
                </a:lnTo>
                <a:lnTo>
                  <a:pt x="820698" y="414848"/>
                </a:lnTo>
                <a:lnTo>
                  <a:pt x="821376" y="414796"/>
                </a:lnTo>
                <a:lnTo>
                  <a:pt x="821401" y="414796"/>
                </a:lnTo>
                <a:lnTo>
                  <a:pt x="822314" y="415109"/>
                </a:lnTo>
                <a:lnTo>
                  <a:pt x="822418" y="415265"/>
                </a:lnTo>
                <a:lnTo>
                  <a:pt x="822496" y="415813"/>
                </a:lnTo>
                <a:lnTo>
                  <a:pt x="822783" y="416987"/>
                </a:lnTo>
                <a:lnTo>
                  <a:pt x="822966" y="417326"/>
                </a:lnTo>
                <a:lnTo>
                  <a:pt x="822940" y="417639"/>
                </a:lnTo>
                <a:lnTo>
                  <a:pt x="822627" y="418578"/>
                </a:lnTo>
                <a:lnTo>
                  <a:pt x="822601" y="419909"/>
                </a:lnTo>
                <a:lnTo>
                  <a:pt x="822757" y="420535"/>
                </a:lnTo>
                <a:lnTo>
                  <a:pt x="823096" y="420665"/>
                </a:lnTo>
                <a:lnTo>
                  <a:pt x="823148" y="420691"/>
                </a:lnTo>
                <a:lnTo>
                  <a:pt x="823331" y="420691"/>
                </a:lnTo>
                <a:lnTo>
                  <a:pt x="823565" y="420926"/>
                </a:lnTo>
                <a:lnTo>
                  <a:pt x="823591" y="421056"/>
                </a:lnTo>
                <a:lnTo>
                  <a:pt x="823409" y="422752"/>
                </a:lnTo>
                <a:lnTo>
                  <a:pt x="823409" y="422752"/>
                </a:lnTo>
                <a:lnTo>
                  <a:pt x="823331" y="423743"/>
                </a:lnTo>
                <a:lnTo>
                  <a:pt x="823331" y="424004"/>
                </a:lnTo>
                <a:lnTo>
                  <a:pt x="823304" y="424395"/>
                </a:lnTo>
                <a:lnTo>
                  <a:pt x="823409" y="425804"/>
                </a:lnTo>
                <a:lnTo>
                  <a:pt x="823565" y="426196"/>
                </a:lnTo>
                <a:lnTo>
                  <a:pt x="824112" y="426795"/>
                </a:lnTo>
                <a:lnTo>
                  <a:pt x="824243" y="426822"/>
                </a:lnTo>
                <a:lnTo>
                  <a:pt x="824608" y="426717"/>
                </a:lnTo>
                <a:lnTo>
                  <a:pt x="825155" y="426978"/>
                </a:lnTo>
                <a:lnTo>
                  <a:pt x="825911" y="428230"/>
                </a:lnTo>
                <a:lnTo>
                  <a:pt x="825989" y="428987"/>
                </a:lnTo>
                <a:lnTo>
                  <a:pt x="826094" y="429613"/>
                </a:lnTo>
                <a:lnTo>
                  <a:pt x="826198" y="429821"/>
                </a:lnTo>
                <a:lnTo>
                  <a:pt x="826328" y="430004"/>
                </a:lnTo>
                <a:lnTo>
                  <a:pt x="826641" y="430160"/>
                </a:lnTo>
                <a:lnTo>
                  <a:pt x="826354" y="431204"/>
                </a:lnTo>
                <a:lnTo>
                  <a:pt x="825390" y="432613"/>
                </a:lnTo>
                <a:lnTo>
                  <a:pt x="824999" y="433212"/>
                </a:lnTo>
                <a:lnTo>
                  <a:pt x="824060" y="434021"/>
                </a:lnTo>
                <a:lnTo>
                  <a:pt x="823800" y="434543"/>
                </a:lnTo>
                <a:lnTo>
                  <a:pt x="823826" y="434804"/>
                </a:lnTo>
                <a:lnTo>
                  <a:pt x="824608" y="435038"/>
                </a:lnTo>
                <a:lnTo>
                  <a:pt x="824712" y="435221"/>
                </a:lnTo>
                <a:lnTo>
                  <a:pt x="824764" y="435612"/>
                </a:lnTo>
                <a:lnTo>
                  <a:pt x="824738" y="435665"/>
                </a:lnTo>
                <a:lnTo>
                  <a:pt x="824738" y="435743"/>
                </a:lnTo>
                <a:lnTo>
                  <a:pt x="824634" y="436969"/>
                </a:lnTo>
                <a:lnTo>
                  <a:pt x="824295" y="438090"/>
                </a:lnTo>
                <a:lnTo>
                  <a:pt x="824008" y="438612"/>
                </a:lnTo>
                <a:lnTo>
                  <a:pt x="823774" y="438769"/>
                </a:lnTo>
                <a:lnTo>
                  <a:pt x="823226" y="438925"/>
                </a:lnTo>
                <a:lnTo>
                  <a:pt x="823044" y="438899"/>
                </a:lnTo>
                <a:lnTo>
                  <a:pt x="822679" y="438690"/>
                </a:lnTo>
                <a:lnTo>
                  <a:pt x="822288" y="438847"/>
                </a:lnTo>
                <a:lnTo>
                  <a:pt x="821219" y="439891"/>
                </a:lnTo>
                <a:lnTo>
                  <a:pt x="821062" y="440099"/>
                </a:lnTo>
                <a:lnTo>
                  <a:pt x="820984" y="440490"/>
                </a:lnTo>
                <a:lnTo>
                  <a:pt x="820932" y="440517"/>
                </a:lnTo>
                <a:lnTo>
                  <a:pt x="820828" y="440569"/>
                </a:lnTo>
                <a:lnTo>
                  <a:pt x="819577" y="440908"/>
                </a:lnTo>
                <a:lnTo>
                  <a:pt x="819212" y="440882"/>
                </a:lnTo>
                <a:lnTo>
                  <a:pt x="818795" y="440699"/>
                </a:lnTo>
                <a:lnTo>
                  <a:pt x="818664" y="440699"/>
                </a:lnTo>
                <a:lnTo>
                  <a:pt x="817778" y="441873"/>
                </a:lnTo>
                <a:lnTo>
                  <a:pt x="817908" y="442160"/>
                </a:lnTo>
                <a:lnTo>
                  <a:pt x="818065" y="442264"/>
                </a:lnTo>
                <a:lnTo>
                  <a:pt x="818273" y="442212"/>
                </a:lnTo>
                <a:lnTo>
                  <a:pt x="818508" y="442186"/>
                </a:lnTo>
                <a:lnTo>
                  <a:pt x="818795" y="442577"/>
                </a:lnTo>
                <a:lnTo>
                  <a:pt x="818795" y="442682"/>
                </a:lnTo>
                <a:lnTo>
                  <a:pt x="818612" y="443386"/>
                </a:lnTo>
                <a:lnTo>
                  <a:pt x="818378" y="443673"/>
                </a:lnTo>
                <a:lnTo>
                  <a:pt x="818352" y="443908"/>
                </a:lnTo>
                <a:lnTo>
                  <a:pt x="818482" y="444299"/>
                </a:lnTo>
                <a:lnTo>
                  <a:pt x="818586" y="444456"/>
                </a:lnTo>
                <a:lnTo>
                  <a:pt x="819421" y="445186"/>
                </a:lnTo>
                <a:lnTo>
                  <a:pt x="819863" y="445264"/>
                </a:lnTo>
                <a:lnTo>
                  <a:pt x="820255" y="445786"/>
                </a:lnTo>
                <a:lnTo>
                  <a:pt x="820385" y="445968"/>
                </a:lnTo>
                <a:lnTo>
                  <a:pt x="820463" y="446177"/>
                </a:lnTo>
                <a:lnTo>
                  <a:pt x="820672" y="446673"/>
                </a:lnTo>
                <a:lnTo>
                  <a:pt x="820567" y="447377"/>
                </a:lnTo>
                <a:lnTo>
                  <a:pt x="820385" y="447847"/>
                </a:lnTo>
                <a:lnTo>
                  <a:pt x="820124" y="448290"/>
                </a:lnTo>
                <a:lnTo>
                  <a:pt x="820020" y="448395"/>
                </a:lnTo>
                <a:lnTo>
                  <a:pt x="819942" y="448420"/>
                </a:lnTo>
                <a:lnTo>
                  <a:pt x="819942" y="448420"/>
                </a:lnTo>
                <a:lnTo>
                  <a:pt x="819759" y="448473"/>
                </a:lnTo>
                <a:lnTo>
                  <a:pt x="819603" y="448525"/>
                </a:lnTo>
                <a:lnTo>
                  <a:pt x="819472" y="448551"/>
                </a:lnTo>
                <a:lnTo>
                  <a:pt x="818977" y="448629"/>
                </a:lnTo>
                <a:lnTo>
                  <a:pt x="818691" y="448838"/>
                </a:lnTo>
                <a:lnTo>
                  <a:pt x="818378" y="449385"/>
                </a:lnTo>
                <a:lnTo>
                  <a:pt x="818456" y="449777"/>
                </a:lnTo>
                <a:lnTo>
                  <a:pt x="818456" y="450220"/>
                </a:lnTo>
                <a:lnTo>
                  <a:pt x="817987" y="450846"/>
                </a:lnTo>
                <a:lnTo>
                  <a:pt x="817961" y="450873"/>
                </a:lnTo>
                <a:lnTo>
                  <a:pt x="817517" y="451029"/>
                </a:lnTo>
                <a:lnTo>
                  <a:pt x="817570" y="451446"/>
                </a:lnTo>
                <a:lnTo>
                  <a:pt x="818039" y="452151"/>
                </a:lnTo>
                <a:lnTo>
                  <a:pt x="818612" y="452385"/>
                </a:lnTo>
                <a:lnTo>
                  <a:pt x="819107" y="452359"/>
                </a:lnTo>
                <a:lnTo>
                  <a:pt x="819238" y="452438"/>
                </a:lnTo>
                <a:lnTo>
                  <a:pt x="819446" y="452829"/>
                </a:lnTo>
                <a:lnTo>
                  <a:pt x="819733" y="454133"/>
                </a:lnTo>
                <a:lnTo>
                  <a:pt x="819238" y="454838"/>
                </a:lnTo>
                <a:lnTo>
                  <a:pt x="818899" y="455751"/>
                </a:lnTo>
                <a:lnTo>
                  <a:pt x="818743" y="456246"/>
                </a:lnTo>
                <a:lnTo>
                  <a:pt x="818612" y="456377"/>
                </a:lnTo>
                <a:lnTo>
                  <a:pt x="818169" y="456481"/>
                </a:lnTo>
                <a:lnTo>
                  <a:pt x="817596" y="457055"/>
                </a:lnTo>
                <a:lnTo>
                  <a:pt x="817596" y="457290"/>
                </a:lnTo>
                <a:lnTo>
                  <a:pt x="817987" y="457707"/>
                </a:lnTo>
                <a:lnTo>
                  <a:pt x="818013" y="457942"/>
                </a:lnTo>
                <a:lnTo>
                  <a:pt x="817935" y="458124"/>
                </a:lnTo>
                <a:lnTo>
                  <a:pt x="817804" y="458229"/>
                </a:lnTo>
                <a:lnTo>
                  <a:pt x="817674" y="458202"/>
                </a:lnTo>
                <a:lnTo>
                  <a:pt x="817543" y="458098"/>
                </a:lnTo>
                <a:lnTo>
                  <a:pt x="817465" y="457785"/>
                </a:lnTo>
                <a:lnTo>
                  <a:pt x="817231" y="457655"/>
                </a:lnTo>
                <a:lnTo>
                  <a:pt x="816996" y="457681"/>
                </a:lnTo>
                <a:lnTo>
                  <a:pt x="815328" y="459324"/>
                </a:lnTo>
                <a:lnTo>
                  <a:pt x="815250" y="459611"/>
                </a:lnTo>
                <a:lnTo>
                  <a:pt x="815250" y="459872"/>
                </a:lnTo>
                <a:lnTo>
                  <a:pt x="815406" y="460185"/>
                </a:lnTo>
                <a:lnTo>
                  <a:pt x="815667" y="461359"/>
                </a:lnTo>
                <a:lnTo>
                  <a:pt x="815719" y="461620"/>
                </a:lnTo>
                <a:lnTo>
                  <a:pt x="815719" y="461646"/>
                </a:lnTo>
                <a:lnTo>
                  <a:pt x="815797" y="462115"/>
                </a:lnTo>
                <a:lnTo>
                  <a:pt x="815588" y="462272"/>
                </a:lnTo>
                <a:lnTo>
                  <a:pt x="815172" y="462194"/>
                </a:lnTo>
                <a:lnTo>
                  <a:pt x="815119" y="462272"/>
                </a:lnTo>
                <a:lnTo>
                  <a:pt x="815119" y="462403"/>
                </a:lnTo>
                <a:lnTo>
                  <a:pt x="815328" y="462689"/>
                </a:lnTo>
                <a:lnTo>
                  <a:pt x="815510" y="462950"/>
                </a:lnTo>
                <a:lnTo>
                  <a:pt x="815875" y="462820"/>
                </a:lnTo>
                <a:lnTo>
                  <a:pt x="816631" y="463263"/>
                </a:lnTo>
                <a:lnTo>
                  <a:pt x="816892" y="463863"/>
                </a:lnTo>
                <a:lnTo>
                  <a:pt x="816918" y="464150"/>
                </a:lnTo>
                <a:lnTo>
                  <a:pt x="816762" y="464333"/>
                </a:lnTo>
                <a:lnTo>
                  <a:pt x="816032" y="464333"/>
                </a:lnTo>
                <a:lnTo>
                  <a:pt x="815432" y="464489"/>
                </a:lnTo>
                <a:lnTo>
                  <a:pt x="815406" y="464594"/>
                </a:lnTo>
                <a:lnTo>
                  <a:pt x="815614" y="465011"/>
                </a:lnTo>
                <a:lnTo>
                  <a:pt x="815667" y="466133"/>
                </a:lnTo>
                <a:lnTo>
                  <a:pt x="815015" y="466706"/>
                </a:lnTo>
                <a:lnTo>
                  <a:pt x="814754" y="466733"/>
                </a:lnTo>
                <a:lnTo>
                  <a:pt x="814650" y="466837"/>
                </a:lnTo>
                <a:lnTo>
                  <a:pt x="814389" y="467359"/>
                </a:lnTo>
                <a:lnTo>
                  <a:pt x="814311" y="468324"/>
                </a:lnTo>
                <a:lnTo>
                  <a:pt x="814311" y="468402"/>
                </a:lnTo>
                <a:lnTo>
                  <a:pt x="814728" y="469263"/>
                </a:lnTo>
                <a:lnTo>
                  <a:pt x="814859" y="469289"/>
                </a:lnTo>
                <a:lnTo>
                  <a:pt x="815015" y="469133"/>
                </a:lnTo>
                <a:lnTo>
                  <a:pt x="815067" y="468950"/>
                </a:lnTo>
                <a:lnTo>
                  <a:pt x="815145" y="468924"/>
                </a:lnTo>
                <a:lnTo>
                  <a:pt x="815250" y="469028"/>
                </a:lnTo>
                <a:lnTo>
                  <a:pt x="815276" y="469211"/>
                </a:lnTo>
                <a:lnTo>
                  <a:pt x="814963" y="470150"/>
                </a:lnTo>
                <a:lnTo>
                  <a:pt x="814833" y="470359"/>
                </a:lnTo>
                <a:lnTo>
                  <a:pt x="814259" y="470698"/>
                </a:lnTo>
                <a:lnTo>
                  <a:pt x="813946" y="470724"/>
                </a:lnTo>
                <a:lnTo>
                  <a:pt x="813842" y="470932"/>
                </a:lnTo>
                <a:lnTo>
                  <a:pt x="813894" y="471298"/>
                </a:lnTo>
                <a:lnTo>
                  <a:pt x="814103" y="471558"/>
                </a:lnTo>
                <a:lnTo>
                  <a:pt x="814363" y="471715"/>
                </a:lnTo>
                <a:lnTo>
                  <a:pt x="814416" y="471950"/>
                </a:lnTo>
                <a:lnTo>
                  <a:pt x="814233" y="472289"/>
                </a:lnTo>
                <a:lnTo>
                  <a:pt x="814207" y="472341"/>
                </a:lnTo>
                <a:lnTo>
                  <a:pt x="814129" y="472419"/>
                </a:lnTo>
                <a:lnTo>
                  <a:pt x="813920" y="472419"/>
                </a:lnTo>
                <a:lnTo>
                  <a:pt x="813686" y="472315"/>
                </a:lnTo>
                <a:lnTo>
                  <a:pt x="813425" y="471897"/>
                </a:lnTo>
                <a:lnTo>
                  <a:pt x="813217" y="471924"/>
                </a:lnTo>
                <a:lnTo>
                  <a:pt x="813060" y="472185"/>
                </a:lnTo>
                <a:lnTo>
                  <a:pt x="812956" y="472367"/>
                </a:lnTo>
                <a:lnTo>
                  <a:pt x="812929" y="473150"/>
                </a:lnTo>
                <a:lnTo>
                  <a:pt x="812669" y="473254"/>
                </a:lnTo>
                <a:lnTo>
                  <a:pt x="812565" y="473072"/>
                </a:lnTo>
                <a:lnTo>
                  <a:pt x="812043" y="472263"/>
                </a:lnTo>
                <a:lnTo>
                  <a:pt x="811131" y="472106"/>
                </a:lnTo>
                <a:lnTo>
                  <a:pt x="810923" y="472211"/>
                </a:lnTo>
                <a:lnTo>
                  <a:pt x="810844" y="472759"/>
                </a:lnTo>
                <a:lnTo>
                  <a:pt x="811339" y="473489"/>
                </a:lnTo>
                <a:lnTo>
                  <a:pt x="811313" y="473671"/>
                </a:lnTo>
                <a:lnTo>
                  <a:pt x="810714" y="474741"/>
                </a:lnTo>
                <a:lnTo>
                  <a:pt x="810610" y="474950"/>
                </a:lnTo>
                <a:lnTo>
                  <a:pt x="810479" y="475080"/>
                </a:lnTo>
                <a:lnTo>
                  <a:pt x="809906" y="475471"/>
                </a:lnTo>
                <a:lnTo>
                  <a:pt x="809463" y="475419"/>
                </a:lnTo>
                <a:lnTo>
                  <a:pt x="809358" y="475523"/>
                </a:lnTo>
                <a:lnTo>
                  <a:pt x="809410" y="476202"/>
                </a:lnTo>
                <a:lnTo>
                  <a:pt x="809775" y="476280"/>
                </a:lnTo>
                <a:lnTo>
                  <a:pt x="809906" y="476411"/>
                </a:lnTo>
                <a:lnTo>
                  <a:pt x="809932" y="476541"/>
                </a:lnTo>
                <a:lnTo>
                  <a:pt x="809749" y="477584"/>
                </a:lnTo>
                <a:lnTo>
                  <a:pt x="809437" y="478784"/>
                </a:lnTo>
                <a:lnTo>
                  <a:pt x="808655" y="479567"/>
                </a:lnTo>
                <a:lnTo>
                  <a:pt x="808524" y="480167"/>
                </a:lnTo>
                <a:lnTo>
                  <a:pt x="808446" y="480271"/>
                </a:lnTo>
                <a:lnTo>
                  <a:pt x="807247" y="479958"/>
                </a:lnTo>
                <a:lnTo>
                  <a:pt x="806804" y="480115"/>
                </a:lnTo>
                <a:lnTo>
                  <a:pt x="806569" y="480819"/>
                </a:lnTo>
                <a:lnTo>
                  <a:pt x="806074" y="481654"/>
                </a:lnTo>
                <a:lnTo>
                  <a:pt x="806048" y="481680"/>
                </a:lnTo>
                <a:lnTo>
                  <a:pt x="805631" y="482045"/>
                </a:lnTo>
                <a:lnTo>
                  <a:pt x="805448" y="482071"/>
                </a:lnTo>
                <a:lnTo>
                  <a:pt x="805344" y="482436"/>
                </a:lnTo>
                <a:lnTo>
                  <a:pt x="805422" y="483401"/>
                </a:lnTo>
                <a:lnTo>
                  <a:pt x="805448" y="483454"/>
                </a:lnTo>
                <a:lnTo>
                  <a:pt x="805813" y="484027"/>
                </a:lnTo>
                <a:lnTo>
                  <a:pt x="806309" y="484001"/>
                </a:lnTo>
                <a:lnTo>
                  <a:pt x="806491" y="483897"/>
                </a:lnTo>
                <a:lnTo>
                  <a:pt x="806621" y="483949"/>
                </a:lnTo>
                <a:lnTo>
                  <a:pt x="806725" y="484080"/>
                </a:lnTo>
                <a:lnTo>
                  <a:pt x="806804" y="484445"/>
                </a:lnTo>
                <a:lnTo>
                  <a:pt x="806700" y="484627"/>
                </a:lnTo>
                <a:lnTo>
                  <a:pt x="806100" y="484732"/>
                </a:lnTo>
                <a:lnTo>
                  <a:pt x="805631" y="485097"/>
                </a:lnTo>
                <a:lnTo>
                  <a:pt x="805422" y="485775"/>
                </a:lnTo>
                <a:lnTo>
                  <a:pt x="805031" y="486480"/>
                </a:lnTo>
                <a:lnTo>
                  <a:pt x="804614" y="487053"/>
                </a:lnTo>
                <a:lnTo>
                  <a:pt x="804640" y="487080"/>
                </a:lnTo>
                <a:lnTo>
                  <a:pt x="804693" y="487236"/>
                </a:lnTo>
                <a:lnTo>
                  <a:pt x="804745" y="487366"/>
                </a:lnTo>
                <a:lnTo>
                  <a:pt x="805474" y="488827"/>
                </a:lnTo>
                <a:lnTo>
                  <a:pt x="806074" y="488697"/>
                </a:lnTo>
                <a:lnTo>
                  <a:pt x="806256" y="488775"/>
                </a:lnTo>
                <a:lnTo>
                  <a:pt x="806283" y="490419"/>
                </a:lnTo>
                <a:lnTo>
                  <a:pt x="805970" y="491071"/>
                </a:lnTo>
                <a:lnTo>
                  <a:pt x="805709" y="491227"/>
                </a:lnTo>
                <a:lnTo>
                  <a:pt x="805605" y="491671"/>
                </a:lnTo>
                <a:lnTo>
                  <a:pt x="805709" y="491775"/>
                </a:lnTo>
                <a:lnTo>
                  <a:pt x="806804" y="492505"/>
                </a:lnTo>
                <a:lnTo>
                  <a:pt x="807273" y="492740"/>
                </a:lnTo>
                <a:lnTo>
                  <a:pt x="807351" y="492740"/>
                </a:lnTo>
                <a:lnTo>
                  <a:pt x="807429" y="492714"/>
                </a:lnTo>
                <a:lnTo>
                  <a:pt x="807482" y="492714"/>
                </a:lnTo>
                <a:lnTo>
                  <a:pt x="807508" y="492740"/>
                </a:lnTo>
                <a:lnTo>
                  <a:pt x="807560" y="492766"/>
                </a:lnTo>
                <a:lnTo>
                  <a:pt x="807612" y="492792"/>
                </a:lnTo>
                <a:lnTo>
                  <a:pt x="807638" y="492897"/>
                </a:lnTo>
                <a:lnTo>
                  <a:pt x="807638" y="492949"/>
                </a:lnTo>
                <a:lnTo>
                  <a:pt x="807612" y="493027"/>
                </a:lnTo>
                <a:lnTo>
                  <a:pt x="807612" y="493157"/>
                </a:lnTo>
                <a:lnTo>
                  <a:pt x="807820" y="493340"/>
                </a:lnTo>
                <a:lnTo>
                  <a:pt x="808264" y="493314"/>
                </a:lnTo>
                <a:lnTo>
                  <a:pt x="808394" y="493262"/>
                </a:lnTo>
                <a:lnTo>
                  <a:pt x="808707" y="492897"/>
                </a:lnTo>
                <a:lnTo>
                  <a:pt x="808837" y="492871"/>
                </a:lnTo>
                <a:lnTo>
                  <a:pt x="809019" y="492923"/>
                </a:lnTo>
                <a:lnTo>
                  <a:pt x="809306" y="493262"/>
                </a:lnTo>
                <a:lnTo>
                  <a:pt x="809410" y="493836"/>
                </a:lnTo>
                <a:lnTo>
                  <a:pt x="809332" y="494227"/>
                </a:lnTo>
                <a:lnTo>
                  <a:pt x="809854" y="494279"/>
                </a:lnTo>
                <a:lnTo>
                  <a:pt x="810479" y="494436"/>
                </a:lnTo>
                <a:lnTo>
                  <a:pt x="811600" y="495088"/>
                </a:lnTo>
                <a:lnTo>
                  <a:pt x="811731" y="495766"/>
                </a:lnTo>
                <a:lnTo>
                  <a:pt x="811704" y="495923"/>
                </a:lnTo>
                <a:lnTo>
                  <a:pt x="811600" y="496157"/>
                </a:lnTo>
                <a:lnTo>
                  <a:pt x="811287" y="496549"/>
                </a:lnTo>
                <a:lnTo>
                  <a:pt x="811261" y="496653"/>
                </a:lnTo>
                <a:lnTo>
                  <a:pt x="811496" y="496757"/>
                </a:lnTo>
                <a:lnTo>
                  <a:pt x="811939" y="496836"/>
                </a:lnTo>
                <a:lnTo>
                  <a:pt x="812095" y="496705"/>
                </a:lnTo>
                <a:lnTo>
                  <a:pt x="812148" y="496366"/>
                </a:lnTo>
                <a:lnTo>
                  <a:pt x="812278" y="496157"/>
                </a:lnTo>
                <a:lnTo>
                  <a:pt x="812382" y="496027"/>
                </a:lnTo>
                <a:lnTo>
                  <a:pt x="812539" y="496079"/>
                </a:lnTo>
                <a:lnTo>
                  <a:pt x="813217" y="497070"/>
                </a:lnTo>
                <a:lnTo>
                  <a:pt x="813686" y="497775"/>
                </a:lnTo>
                <a:lnTo>
                  <a:pt x="813659" y="497853"/>
                </a:lnTo>
                <a:lnTo>
                  <a:pt x="813373" y="497905"/>
                </a:lnTo>
                <a:lnTo>
                  <a:pt x="813268" y="498009"/>
                </a:lnTo>
                <a:lnTo>
                  <a:pt x="813268" y="498635"/>
                </a:lnTo>
                <a:lnTo>
                  <a:pt x="813347" y="498740"/>
                </a:lnTo>
                <a:lnTo>
                  <a:pt x="813686" y="498740"/>
                </a:lnTo>
                <a:lnTo>
                  <a:pt x="814702" y="498218"/>
                </a:lnTo>
                <a:lnTo>
                  <a:pt x="815041" y="498218"/>
                </a:lnTo>
                <a:lnTo>
                  <a:pt x="815172" y="498322"/>
                </a:lnTo>
                <a:lnTo>
                  <a:pt x="815667" y="499105"/>
                </a:lnTo>
                <a:lnTo>
                  <a:pt x="815693" y="499601"/>
                </a:lnTo>
                <a:lnTo>
                  <a:pt x="815614" y="500044"/>
                </a:lnTo>
                <a:lnTo>
                  <a:pt x="815614" y="500044"/>
                </a:lnTo>
                <a:lnTo>
                  <a:pt x="815614" y="500201"/>
                </a:lnTo>
                <a:lnTo>
                  <a:pt x="815667" y="500435"/>
                </a:lnTo>
                <a:lnTo>
                  <a:pt x="816110" y="500853"/>
                </a:lnTo>
                <a:lnTo>
                  <a:pt x="816866" y="501218"/>
                </a:lnTo>
                <a:lnTo>
                  <a:pt x="818013" y="502783"/>
                </a:lnTo>
                <a:lnTo>
                  <a:pt x="818117" y="503200"/>
                </a:lnTo>
                <a:lnTo>
                  <a:pt x="818091" y="503383"/>
                </a:lnTo>
                <a:lnTo>
                  <a:pt x="818039" y="503592"/>
                </a:lnTo>
                <a:lnTo>
                  <a:pt x="817987" y="503983"/>
                </a:lnTo>
                <a:lnTo>
                  <a:pt x="817752" y="504270"/>
                </a:lnTo>
                <a:lnTo>
                  <a:pt x="817491" y="504453"/>
                </a:lnTo>
                <a:lnTo>
                  <a:pt x="817178" y="504531"/>
                </a:lnTo>
                <a:lnTo>
                  <a:pt x="816709" y="504557"/>
                </a:lnTo>
                <a:lnTo>
                  <a:pt x="816423" y="504766"/>
                </a:lnTo>
                <a:lnTo>
                  <a:pt x="816344" y="505053"/>
                </a:lnTo>
                <a:lnTo>
                  <a:pt x="816527" y="505757"/>
                </a:lnTo>
                <a:lnTo>
                  <a:pt x="816736" y="505966"/>
                </a:lnTo>
                <a:lnTo>
                  <a:pt x="816996" y="505913"/>
                </a:lnTo>
                <a:lnTo>
                  <a:pt x="817361" y="505444"/>
                </a:lnTo>
                <a:lnTo>
                  <a:pt x="817648" y="505157"/>
                </a:lnTo>
                <a:lnTo>
                  <a:pt x="817935" y="505027"/>
                </a:lnTo>
                <a:lnTo>
                  <a:pt x="818352" y="505079"/>
                </a:lnTo>
                <a:lnTo>
                  <a:pt x="818743" y="505418"/>
                </a:lnTo>
                <a:lnTo>
                  <a:pt x="819264" y="506539"/>
                </a:lnTo>
                <a:lnTo>
                  <a:pt x="819759" y="508157"/>
                </a:lnTo>
                <a:lnTo>
                  <a:pt x="819759" y="508366"/>
                </a:lnTo>
                <a:lnTo>
                  <a:pt x="819629" y="508679"/>
                </a:lnTo>
                <a:lnTo>
                  <a:pt x="819629" y="508731"/>
                </a:lnTo>
                <a:lnTo>
                  <a:pt x="819655" y="508861"/>
                </a:lnTo>
                <a:lnTo>
                  <a:pt x="819785" y="508966"/>
                </a:lnTo>
                <a:lnTo>
                  <a:pt x="820124" y="509096"/>
                </a:lnTo>
                <a:lnTo>
                  <a:pt x="820333" y="509383"/>
                </a:lnTo>
                <a:lnTo>
                  <a:pt x="820359" y="509644"/>
                </a:lnTo>
                <a:lnTo>
                  <a:pt x="820255" y="509826"/>
                </a:lnTo>
                <a:lnTo>
                  <a:pt x="820202" y="510113"/>
                </a:lnTo>
                <a:lnTo>
                  <a:pt x="820281" y="510322"/>
                </a:lnTo>
                <a:lnTo>
                  <a:pt x="820698" y="510661"/>
                </a:lnTo>
                <a:lnTo>
                  <a:pt x="821219" y="510818"/>
                </a:lnTo>
                <a:lnTo>
                  <a:pt x="821323" y="510974"/>
                </a:lnTo>
                <a:lnTo>
                  <a:pt x="821297" y="511183"/>
                </a:lnTo>
                <a:lnTo>
                  <a:pt x="821089" y="511496"/>
                </a:lnTo>
                <a:lnTo>
                  <a:pt x="819916" y="513035"/>
                </a:lnTo>
                <a:lnTo>
                  <a:pt x="819890" y="513061"/>
                </a:lnTo>
                <a:lnTo>
                  <a:pt x="819942" y="513452"/>
                </a:lnTo>
                <a:lnTo>
                  <a:pt x="820072" y="513635"/>
                </a:lnTo>
                <a:lnTo>
                  <a:pt x="820255" y="513713"/>
                </a:lnTo>
                <a:lnTo>
                  <a:pt x="820672" y="513687"/>
                </a:lnTo>
                <a:lnTo>
                  <a:pt x="820932" y="513661"/>
                </a:lnTo>
                <a:lnTo>
                  <a:pt x="821454" y="513635"/>
                </a:lnTo>
                <a:lnTo>
                  <a:pt x="822105" y="513713"/>
                </a:lnTo>
                <a:lnTo>
                  <a:pt x="822262" y="513765"/>
                </a:lnTo>
                <a:lnTo>
                  <a:pt x="822262" y="515174"/>
                </a:lnTo>
                <a:lnTo>
                  <a:pt x="822183" y="516765"/>
                </a:lnTo>
                <a:lnTo>
                  <a:pt x="821975" y="517652"/>
                </a:lnTo>
                <a:lnTo>
                  <a:pt x="822053" y="518122"/>
                </a:lnTo>
                <a:lnTo>
                  <a:pt x="822053" y="518122"/>
                </a:lnTo>
                <a:lnTo>
                  <a:pt x="821949" y="518461"/>
                </a:lnTo>
                <a:lnTo>
                  <a:pt x="821949" y="518461"/>
                </a:lnTo>
                <a:lnTo>
                  <a:pt x="821949" y="518461"/>
                </a:lnTo>
                <a:lnTo>
                  <a:pt x="821141" y="518852"/>
                </a:lnTo>
                <a:lnTo>
                  <a:pt x="820776" y="519035"/>
                </a:lnTo>
                <a:lnTo>
                  <a:pt x="820776" y="519035"/>
                </a:lnTo>
                <a:lnTo>
                  <a:pt x="820541" y="519478"/>
                </a:lnTo>
                <a:lnTo>
                  <a:pt x="820854" y="520182"/>
                </a:lnTo>
                <a:lnTo>
                  <a:pt x="821558" y="520495"/>
                </a:lnTo>
                <a:lnTo>
                  <a:pt x="822001" y="520365"/>
                </a:lnTo>
                <a:lnTo>
                  <a:pt x="822210" y="520600"/>
                </a:lnTo>
                <a:lnTo>
                  <a:pt x="822679" y="521486"/>
                </a:lnTo>
                <a:lnTo>
                  <a:pt x="822575" y="521539"/>
                </a:lnTo>
                <a:lnTo>
                  <a:pt x="822522" y="521852"/>
                </a:lnTo>
                <a:lnTo>
                  <a:pt x="822288" y="522348"/>
                </a:lnTo>
                <a:lnTo>
                  <a:pt x="822210" y="522687"/>
                </a:lnTo>
                <a:lnTo>
                  <a:pt x="822183" y="522843"/>
                </a:lnTo>
                <a:lnTo>
                  <a:pt x="822262" y="523339"/>
                </a:lnTo>
                <a:lnTo>
                  <a:pt x="822444" y="523547"/>
                </a:lnTo>
                <a:lnTo>
                  <a:pt x="822783" y="523600"/>
                </a:lnTo>
                <a:lnTo>
                  <a:pt x="822940" y="523573"/>
                </a:lnTo>
                <a:lnTo>
                  <a:pt x="823044" y="523443"/>
                </a:lnTo>
                <a:lnTo>
                  <a:pt x="823070" y="523287"/>
                </a:lnTo>
                <a:lnTo>
                  <a:pt x="823435" y="523365"/>
                </a:lnTo>
                <a:lnTo>
                  <a:pt x="823721" y="523417"/>
                </a:lnTo>
                <a:lnTo>
                  <a:pt x="824503" y="523130"/>
                </a:lnTo>
                <a:lnTo>
                  <a:pt x="825181" y="523339"/>
                </a:lnTo>
                <a:lnTo>
                  <a:pt x="825416" y="523417"/>
                </a:lnTo>
                <a:lnTo>
                  <a:pt x="825676" y="523391"/>
                </a:lnTo>
                <a:lnTo>
                  <a:pt x="824139" y="524069"/>
                </a:lnTo>
                <a:lnTo>
                  <a:pt x="823487" y="524486"/>
                </a:lnTo>
                <a:lnTo>
                  <a:pt x="822418" y="524956"/>
                </a:lnTo>
                <a:lnTo>
                  <a:pt x="822079" y="525008"/>
                </a:lnTo>
                <a:lnTo>
                  <a:pt x="821845" y="525008"/>
                </a:lnTo>
                <a:lnTo>
                  <a:pt x="820906" y="524930"/>
                </a:lnTo>
                <a:lnTo>
                  <a:pt x="819629" y="524565"/>
                </a:lnTo>
                <a:lnTo>
                  <a:pt x="819160" y="524252"/>
                </a:lnTo>
                <a:lnTo>
                  <a:pt x="819133" y="524226"/>
                </a:lnTo>
                <a:lnTo>
                  <a:pt x="819056" y="524173"/>
                </a:lnTo>
                <a:lnTo>
                  <a:pt x="818847" y="523965"/>
                </a:lnTo>
                <a:lnTo>
                  <a:pt x="818039" y="522869"/>
                </a:lnTo>
                <a:lnTo>
                  <a:pt x="817882" y="522478"/>
                </a:lnTo>
                <a:lnTo>
                  <a:pt x="817752" y="521904"/>
                </a:lnTo>
                <a:lnTo>
                  <a:pt x="817543" y="521304"/>
                </a:lnTo>
                <a:lnTo>
                  <a:pt x="817048" y="520495"/>
                </a:lnTo>
                <a:lnTo>
                  <a:pt x="816657" y="520052"/>
                </a:lnTo>
                <a:lnTo>
                  <a:pt x="816344" y="519791"/>
                </a:lnTo>
                <a:lnTo>
                  <a:pt x="815641" y="519348"/>
                </a:lnTo>
                <a:lnTo>
                  <a:pt x="815302" y="519243"/>
                </a:lnTo>
                <a:lnTo>
                  <a:pt x="814494" y="518982"/>
                </a:lnTo>
                <a:lnTo>
                  <a:pt x="814494" y="518982"/>
                </a:lnTo>
                <a:lnTo>
                  <a:pt x="813503" y="519008"/>
                </a:lnTo>
                <a:lnTo>
                  <a:pt x="812408" y="519374"/>
                </a:lnTo>
                <a:lnTo>
                  <a:pt x="811913" y="519687"/>
                </a:lnTo>
                <a:lnTo>
                  <a:pt x="810636" y="520860"/>
                </a:lnTo>
                <a:lnTo>
                  <a:pt x="809906" y="521226"/>
                </a:lnTo>
                <a:lnTo>
                  <a:pt x="809358" y="521330"/>
                </a:lnTo>
                <a:lnTo>
                  <a:pt x="809019" y="521356"/>
                </a:lnTo>
                <a:lnTo>
                  <a:pt x="808550" y="521356"/>
                </a:lnTo>
                <a:lnTo>
                  <a:pt x="808264" y="521304"/>
                </a:lnTo>
                <a:lnTo>
                  <a:pt x="807977" y="521252"/>
                </a:lnTo>
                <a:lnTo>
                  <a:pt x="807690" y="521121"/>
                </a:lnTo>
                <a:lnTo>
                  <a:pt x="807586" y="521043"/>
                </a:lnTo>
                <a:lnTo>
                  <a:pt x="806126" y="520026"/>
                </a:lnTo>
                <a:lnTo>
                  <a:pt x="805865" y="519530"/>
                </a:lnTo>
                <a:lnTo>
                  <a:pt x="805761" y="519165"/>
                </a:lnTo>
                <a:lnTo>
                  <a:pt x="805527" y="518435"/>
                </a:lnTo>
                <a:lnTo>
                  <a:pt x="805370" y="517756"/>
                </a:lnTo>
                <a:lnTo>
                  <a:pt x="805318" y="517313"/>
                </a:lnTo>
                <a:lnTo>
                  <a:pt x="805318" y="517130"/>
                </a:lnTo>
                <a:lnTo>
                  <a:pt x="805318" y="516087"/>
                </a:lnTo>
                <a:lnTo>
                  <a:pt x="805318" y="516087"/>
                </a:lnTo>
                <a:lnTo>
                  <a:pt x="805109" y="514991"/>
                </a:lnTo>
                <a:lnTo>
                  <a:pt x="804797" y="514365"/>
                </a:lnTo>
                <a:lnTo>
                  <a:pt x="804197" y="513531"/>
                </a:lnTo>
                <a:lnTo>
                  <a:pt x="803728" y="513061"/>
                </a:lnTo>
                <a:lnTo>
                  <a:pt x="803702" y="513061"/>
                </a:lnTo>
                <a:lnTo>
                  <a:pt x="803493" y="512904"/>
                </a:lnTo>
                <a:lnTo>
                  <a:pt x="802555" y="512226"/>
                </a:lnTo>
                <a:lnTo>
                  <a:pt x="800704" y="511470"/>
                </a:lnTo>
                <a:lnTo>
                  <a:pt x="800105" y="511052"/>
                </a:lnTo>
                <a:lnTo>
                  <a:pt x="799635" y="510531"/>
                </a:lnTo>
                <a:lnTo>
                  <a:pt x="798384" y="508705"/>
                </a:lnTo>
                <a:lnTo>
                  <a:pt x="797394" y="507374"/>
                </a:lnTo>
                <a:lnTo>
                  <a:pt x="797081" y="506722"/>
                </a:lnTo>
                <a:lnTo>
                  <a:pt x="796898" y="506096"/>
                </a:lnTo>
                <a:lnTo>
                  <a:pt x="796846" y="505105"/>
                </a:lnTo>
                <a:lnTo>
                  <a:pt x="796846" y="504714"/>
                </a:lnTo>
                <a:lnTo>
                  <a:pt x="797055" y="504061"/>
                </a:lnTo>
                <a:lnTo>
                  <a:pt x="797289" y="503539"/>
                </a:lnTo>
                <a:lnTo>
                  <a:pt x="798436" y="501740"/>
                </a:lnTo>
                <a:lnTo>
                  <a:pt x="798880" y="501088"/>
                </a:lnTo>
                <a:lnTo>
                  <a:pt x="799270" y="500775"/>
                </a:lnTo>
                <a:lnTo>
                  <a:pt x="799401" y="500488"/>
                </a:lnTo>
                <a:lnTo>
                  <a:pt x="799479" y="499992"/>
                </a:lnTo>
                <a:lnTo>
                  <a:pt x="799505" y="499940"/>
                </a:lnTo>
                <a:lnTo>
                  <a:pt x="799479" y="499601"/>
                </a:lnTo>
                <a:lnTo>
                  <a:pt x="799427" y="499444"/>
                </a:lnTo>
                <a:lnTo>
                  <a:pt x="799036" y="499001"/>
                </a:lnTo>
                <a:lnTo>
                  <a:pt x="798332" y="498557"/>
                </a:lnTo>
                <a:lnTo>
                  <a:pt x="795047" y="497409"/>
                </a:lnTo>
                <a:lnTo>
                  <a:pt x="794240" y="497383"/>
                </a:lnTo>
                <a:lnTo>
                  <a:pt x="793510" y="497462"/>
                </a:lnTo>
                <a:lnTo>
                  <a:pt x="792988" y="497514"/>
                </a:lnTo>
                <a:lnTo>
                  <a:pt x="792727" y="497592"/>
                </a:lnTo>
                <a:lnTo>
                  <a:pt x="792519" y="497801"/>
                </a:lnTo>
                <a:lnTo>
                  <a:pt x="791137" y="498140"/>
                </a:lnTo>
                <a:lnTo>
                  <a:pt x="789600" y="497983"/>
                </a:lnTo>
                <a:lnTo>
                  <a:pt x="789313" y="497905"/>
                </a:lnTo>
                <a:lnTo>
                  <a:pt x="788036" y="497566"/>
                </a:lnTo>
                <a:lnTo>
                  <a:pt x="787983" y="497540"/>
                </a:lnTo>
                <a:lnTo>
                  <a:pt x="787384" y="497227"/>
                </a:lnTo>
                <a:lnTo>
                  <a:pt x="787123" y="496992"/>
                </a:lnTo>
                <a:lnTo>
                  <a:pt x="786993" y="496627"/>
                </a:lnTo>
                <a:lnTo>
                  <a:pt x="787227" y="494827"/>
                </a:lnTo>
                <a:lnTo>
                  <a:pt x="787175" y="493653"/>
                </a:lnTo>
                <a:lnTo>
                  <a:pt x="787071" y="492714"/>
                </a:lnTo>
                <a:lnTo>
                  <a:pt x="786576" y="491905"/>
                </a:lnTo>
                <a:lnTo>
                  <a:pt x="785820" y="491592"/>
                </a:lnTo>
                <a:lnTo>
                  <a:pt x="785142" y="491384"/>
                </a:lnTo>
                <a:lnTo>
                  <a:pt x="784438" y="491332"/>
                </a:lnTo>
                <a:lnTo>
                  <a:pt x="784047" y="491279"/>
                </a:lnTo>
                <a:lnTo>
                  <a:pt x="782535" y="490758"/>
                </a:lnTo>
                <a:lnTo>
                  <a:pt x="781832" y="490314"/>
                </a:lnTo>
                <a:lnTo>
                  <a:pt x="780684" y="489453"/>
                </a:lnTo>
                <a:lnTo>
                  <a:pt x="779355" y="488958"/>
                </a:lnTo>
                <a:lnTo>
                  <a:pt x="777817" y="488801"/>
                </a:lnTo>
                <a:lnTo>
                  <a:pt x="776566" y="488071"/>
                </a:lnTo>
                <a:lnTo>
                  <a:pt x="776435" y="487992"/>
                </a:lnTo>
                <a:lnTo>
                  <a:pt x="775888" y="487653"/>
                </a:lnTo>
                <a:lnTo>
                  <a:pt x="775654" y="487549"/>
                </a:lnTo>
                <a:lnTo>
                  <a:pt x="774168" y="487888"/>
                </a:lnTo>
                <a:lnTo>
                  <a:pt x="773777" y="488045"/>
                </a:lnTo>
                <a:lnTo>
                  <a:pt x="773125" y="488619"/>
                </a:lnTo>
                <a:lnTo>
                  <a:pt x="772421" y="489062"/>
                </a:lnTo>
                <a:lnTo>
                  <a:pt x="771926" y="489349"/>
                </a:lnTo>
                <a:lnTo>
                  <a:pt x="771092" y="489662"/>
                </a:lnTo>
                <a:lnTo>
                  <a:pt x="770336" y="489688"/>
                </a:lnTo>
                <a:lnTo>
                  <a:pt x="769710" y="489610"/>
                </a:lnTo>
                <a:lnTo>
                  <a:pt x="769502" y="489480"/>
                </a:lnTo>
                <a:lnTo>
                  <a:pt x="769371" y="489218"/>
                </a:lnTo>
                <a:lnTo>
                  <a:pt x="769267" y="488905"/>
                </a:lnTo>
                <a:lnTo>
                  <a:pt x="769267" y="488514"/>
                </a:lnTo>
                <a:lnTo>
                  <a:pt x="769658" y="487393"/>
                </a:lnTo>
                <a:lnTo>
                  <a:pt x="769762" y="487132"/>
                </a:lnTo>
                <a:lnTo>
                  <a:pt x="769762" y="487001"/>
                </a:lnTo>
                <a:lnTo>
                  <a:pt x="769789" y="486767"/>
                </a:lnTo>
                <a:lnTo>
                  <a:pt x="769762" y="486532"/>
                </a:lnTo>
                <a:lnTo>
                  <a:pt x="768928" y="484523"/>
                </a:lnTo>
                <a:lnTo>
                  <a:pt x="768225" y="483923"/>
                </a:lnTo>
                <a:lnTo>
                  <a:pt x="767807" y="483662"/>
                </a:lnTo>
                <a:lnTo>
                  <a:pt x="767495" y="483584"/>
                </a:lnTo>
                <a:lnTo>
                  <a:pt x="766321" y="483741"/>
                </a:lnTo>
                <a:lnTo>
                  <a:pt x="765227" y="483610"/>
                </a:lnTo>
                <a:lnTo>
                  <a:pt x="763845" y="483427"/>
                </a:lnTo>
                <a:lnTo>
                  <a:pt x="762855" y="483297"/>
                </a:lnTo>
                <a:lnTo>
                  <a:pt x="762281" y="483114"/>
                </a:lnTo>
                <a:lnTo>
                  <a:pt x="761942" y="482801"/>
                </a:lnTo>
                <a:lnTo>
                  <a:pt x="759883" y="482149"/>
                </a:lnTo>
                <a:lnTo>
                  <a:pt x="758449" y="481862"/>
                </a:lnTo>
                <a:lnTo>
                  <a:pt x="757772" y="481836"/>
                </a:lnTo>
                <a:lnTo>
                  <a:pt x="756937" y="481967"/>
                </a:lnTo>
                <a:lnTo>
                  <a:pt x="756286" y="482175"/>
                </a:lnTo>
                <a:lnTo>
                  <a:pt x="755139" y="482280"/>
                </a:lnTo>
                <a:lnTo>
                  <a:pt x="754591" y="482228"/>
                </a:lnTo>
                <a:lnTo>
                  <a:pt x="754565" y="482228"/>
                </a:lnTo>
                <a:lnTo>
                  <a:pt x="753444" y="482280"/>
                </a:lnTo>
                <a:lnTo>
                  <a:pt x="751307" y="481889"/>
                </a:lnTo>
                <a:lnTo>
                  <a:pt x="750968" y="481523"/>
                </a:lnTo>
                <a:lnTo>
                  <a:pt x="750942" y="481471"/>
                </a:lnTo>
                <a:lnTo>
                  <a:pt x="750681" y="480871"/>
                </a:lnTo>
                <a:lnTo>
                  <a:pt x="750681" y="480819"/>
                </a:lnTo>
                <a:lnTo>
                  <a:pt x="750681" y="480558"/>
                </a:lnTo>
                <a:lnTo>
                  <a:pt x="750551" y="480193"/>
                </a:lnTo>
                <a:lnTo>
                  <a:pt x="750212" y="479723"/>
                </a:lnTo>
                <a:lnTo>
                  <a:pt x="749873" y="479202"/>
                </a:lnTo>
                <a:lnTo>
                  <a:pt x="749195" y="478393"/>
                </a:lnTo>
                <a:lnTo>
                  <a:pt x="748153" y="477793"/>
                </a:lnTo>
                <a:lnTo>
                  <a:pt x="747788" y="477558"/>
                </a:lnTo>
                <a:lnTo>
                  <a:pt x="747449" y="477454"/>
                </a:lnTo>
                <a:lnTo>
                  <a:pt x="746902" y="477324"/>
                </a:lnTo>
                <a:lnTo>
                  <a:pt x="746198" y="477271"/>
                </a:lnTo>
                <a:lnTo>
                  <a:pt x="745207" y="477037"/>
                </a:lnTo>
                <a:lnTo>
                  <a:pt x="743826" y="476932"/>
                </a:lnTo>
                <a:lnTo>
                  <a:pt x="743356" y="476776"/>
                </a:lnTo>
                <a:lnTo>
                  <a:pt x="742757" y="476384"/>
                </a:lnTo>
                <a:lnTo>
                  <a:pt x="742600" y="476176"/>
                </a:lnTo>
                <a:lnTo>
                  <a:pt x="742522" y="475993"/>
                </a:lnTo>
                <a:lnTo>
                  <a:pt x="742444" y="475836"/>
                </a:lnTo>
                <a:lnTo>
                  <a:pt x="742340" y="474767"/>
                </a:lnTo>
                <a:lnTo>
                  <a:pt x="742235" y="474350"/>
                </a:lnTo>
                <a:lnTo>
                  <a:pt x="741923" y="473645"/>
                </a:lnTo>
                <a:lnTo>
                  <a:pt x="741896" y="473489"/>
                </a:lnTo>
                <a:lnTo>
                  <a:pt x="741871" y="473385"/>
                </a:lnTo>
                <a:lnTo>
                  <a:pt x="741896" y="473150"/>
                </a:lnTo>
                <a:lnTo>
                  <a:pt x="741975" y="471324"/>
                </a:lnTo>
                <a:lnTo>
                  <a:pt x="741819" y="470958"/>
                </a:lnTo>
                <a:lnTo>
                  <a:pt x="740411" y="470150"/>
                </a:lnTo>
                <a:lnTo>
                  <a:pt x="739759" y="469889"/>
                </a:lnTo>
                <a:lnTo>
                  <a:pt x="738586" y="469550"/>
                </a:lnTo>
                <a:lnTo>
                  <a:pt x="738482" y="469550"/>
                </a:lnTo>
                <a:lnTo>
                  <a:pt x="738482" y="469550"/>
                </a:lnTo>
                <a:lnTo>
                  <a:pt x="738247" y="469550"/>
                </a:lnTo>
                <a:lnTo>
                  <a:pt x="737700" y="469785"/>
                </a:lnTo>
                <a:lnTo>
                  <a:pt x="737570" y="469785"/>
                </a:lnTo>
                <a:lnTo>
                  <a:pt x="736657" y="469941"/>
                </a:lnTo>
                <a:lnTo>
                  <a:pt x="736501" y="469967"/>
                </a:lnTo>
                <a:lnTo>
                  <a:pt x="735536" y="469785"/>
                </a:lnTo>
                <a:lnTo>
                  <a:pt x="735328" y="469759"/>
                </a:lnTo>
                <a:lnTo>
                  <a:pt x="735328" y="469759"/>
                </a:lnTo>
                <a:lnTo>
                  <a:pt x="734858" y="469680"/>
                </a:lnTo>
                <a:lnTo>
                  <a:pt x="734363" y="469576"/>
                </a:lnTo>
                <a:lnTo>
                  <a:pt x="734129" y="469550"/>
                </a:lnTo>
                <a:lnTo>
                  <a:pt x="732930" y="468194"/>
                </a:lnTo>
                <a:lnTo>
                  <a:pt x="732799" y="468037"/>
                </a:lnTo>
                <a:lnTo>
                  <a:pt x="732304" y="467750"/>
                </a:lnTo>
                <a:lnTo>
                  <a:pt x="732278" y="467750"/>
                </a:lnTo>
                <a:lnTo>
                  <a:pt x="732069" y="467802"/>
                </a:lnTo>
                <a:lnTo>
                  <a:pt x="731809" y="468011"/>
                </a:lnTo>
                <a:lnTo>
                  <a:pt x="731053" y="468402"/>
                </a:lnTo>
                <a:lnTo>
                  <a:pt x="730375" y="468585"/>
                </a:lnTo>
                <a:lnTo>
                  <a:pt x="730166" y="468689"/>
                </a:lnTo>
                <a:lnTo>
                  <a:pt x="730088" y="468767"/>
                </a:lnTo>
                <a:lnTo>
                  <a:pt x="729932" y="468950"/>
                </a:lnTo>
                <a:lnTo>
                  <a:pt x="729906" y="468950"/>
                </a:lnTo>
                <a:lnTo>
                  <a:pt x="729671" y="469106"/>
                </a:lnTo>
                <a:lnTo>
                  <a:pt x="729098" y="469341"/>
                </a:lnTo>
                <a:lnTo>
                  <a:pt x="728550" y="469472"/>
                </a:lnTo>
                <a:lnTo>
                  <a:pt x="726569" y="469628"/>
                </a:lnTo>
                <a:lnTo>
                  <a:pt x="726308" y="469602"/>
                </a:lnTo>
                <a:lnTo>
                  <a:pt x="725761" y="469211"/>
                </a:lnTo>
                <a:lnTo>
                  <a:pt x="725579" y="469106"/>
                </a:lnTo>
                <a:lnTo>
                  <a:pt x="724849" y="468428"/>
                </a:lnTo>
                <a:lnTo>
                  <a:pt x="724692" y="468115"/>
                </a:lnTo>
                <a:lnTo>
                  <a:pt x="722815" y="468246"/>
                </a:lnTo>
                <a:lnTo>
                  <a:pt x="722815" y="468246"/>
                </a:lnTo>
                <a:lnTo>
                  <a:pt x="722242" y="468167"/>
                </a:lnTo>
                <a:lnTo>
                  <a:pt x="721694" y="467724"/>
                </a:lnTo>
                <a:lnTo>
                  <a:pt x="721278" y="467645"/>
                </a:lnTo>
                <a:lnTo>
                  <a:pt x="720730" y="467776"/>
                </a:lnTo>
                <a:lnTo>
                  <a:pt x="720313" y="467985"/>
                </a:lnTo>
                <a:lnTo>
                  <a:pt x="719661" y="468689"/>
                </a:lnTo>
                <a:lnTo>
                  <a:pt x="719453" y="469133"/>
                </a:lnTo>
                <a:lnTo>
                  <a:pt x="719401" y="469367"/>
                </a:lnTo>
                <a:lnTo>
                  <a:pt x="718697" y="470124"/>
                </a:lnTo>
                <a:lnTo>
                  <a:pt x="717941" y="470776"/>
                </a:lnTo>
                <a:lnTo>
                  <a:pt x="717576" y="470906"/>
                </a:lnTo>
                <a:lnTo>
                  <a:pt x="716507" y="470932"/>
                </a:lnTo>
                <a:lnTo>
                  <a:pt x="716064" y="470802"/>
                </a:lnTo>
                <a:lnTo>
                  <a:pt x="715804" y="470593"/>
                </a:lnTo>
                <a:lnTo>
                  <a:pt x="715490" y="470463"/>
                </a:lnTo>
                <a:lnTo>
                  <a:pt x="714526" y="470280"/>
                </a:lnTo>
                <a:lnTo>
                  <a:pt x="713249" y="470306"/>
                </a:lnTo>
                <a:lnTo>
                  <a:pt x="712962" y="470306"/>
                </a:lnTo>
                <a:lnTo>
                  <a:pt x="712258" y="470124"/>
                </a:lnTo>
                <a:lnTo>
                  <a:pt x="711737" y="469863"/>
                </a:lnTo>
                <a:lnTo>
                  <a:pt x="711424" y="469576"/>
                </a:lnTo>
                <a:lnTo>
                  <a:pt x="711294" y="469289"/>
                </a:lnTo>
                <a:lnTo>
                  <a:pt x="710799" y="469106"/>
                </a:lnTo>
                <a:lnTo>
                  <a:pt x="709600" y="469785"/>
                </a:lnTo>
                <a:lnTo>
                  <a:pt x="708452" y="470150"/>
                </a:lnTo>
                <a:lnTo>
                  <a:pt x="707879" y="470332"/>
                </a:lnTo>
                <a:lnTo>
                  <a:pt x="706185" y="470645"/>
                </a:lnTo>
                <a:lnTo>
                  <a:pt x="704621" y="470724"/>
                </a:lnTo>
                <a:lnTo>
                  <a:pt x="703239" y="470411"/>
                </a:lnTo>
                <a:lnTo>
                  <a:pt x="701362" y="469785"/>
                </a:lnTo>
                <a:lnTo>
                  <a:pt x="700554" y="469419"/>
                </a:lnTo>
                <a:lnTo>
                  <a:pt x="700163" y="469159"/>
                </a:lnTo>
                <a:lnTo>
                  <a:pt x="700085" y="469106"/>
                </a:lnTo>
                <a:lnTo>
                  <a:pt x="699198" y="469106"/>
                </a:lnTo>
                <a:lnTo>
                  <a:pt x="698286" y="469367"/>
                </a:lnTo>
                <a:lnTo>
                  <a:pt x="696644" y="470150"/>
                </a:lnTo>
                <a:lnTo>
                  <a:pt x="695419" y="470698"/>
                </a:lnTo>
                <a:lnTo>
                  <a:pt x="694220" y="471141"/>
                </a:lnTo>
                <a:lnTo>
                  <a:pt x="693073" y="471376"/>
                </a:lnTo>
                <a:lnTo>
                  <a:pt x="691092" y="471480"/>
                </a:lnTo>
                <a:lnTo>
                  <a:pt x="689528" y="471271"/>
                </a:lnTo>
                <a:lnTo>
                  <a:pt x="687416" y="470724"/>
                </a:lnTo>
                <a:lnTo>
                  <a:pt x="687390" y="470724"/>
                </a:lnTo>
                <a:lnTo>
                  <a:pt x="684184" y="470437"/>
                </a:lnTo>
                <a:lnTo>
                  <a:pt x="683793" y="470489"/>
                </a:lnTo>
                <a:lnTo>
                  <a:pt x="682620" y="470489"/>
                </a:lnTo>
                <a:lnTo>
                  <a:pt x="681577" y="470385"/>
                </a:lnTo>
                <a:lnTo>
                  <a:pt x="681030" y="470202"/>
                </a:lnTo>
                <a:lnTo>
                  <a:pt x="680039" y="469863"/>
                </a:lnTo>
                <a:lnTo>
                  <a:pt x="678658" y="469159"/>
                </a:lnTo>
                <a:lnTo>
                  <a:pt x="678267" y="469054"/>
                </a:lnTo>
                <a:lnTo>
                  <a:pt x="676937" y="468611"/>
                </a:lnTo>
                <a:lnTo>
                  <a:pt x="675999" y="467750"/>
                </a:lnTo>
                <a:lnTo>
                  <a:pt x="675712" y="467567"/>
                </a:lnTo>
                <a:lnTo>
                  <a:pt x="675086" y="467567"/>
                </a:lnTo>
                <a:lnTo>
                  <a:pt x="673887" y="467724"/>
                </a:lnTo>
                <a:lnTo>
                  <a:pt x="672506" y="468115"/>
                </a:lnTo>
                <a:lnTo>
                  <a:pt x="671672" y="468454"/>
                </a:lnTo>
                <a:lnTo>
                  <a:pt x="670968" y="468872"/>
                </a:lnTo>
                <a:lnTo>
                  <a:pt x="670629" y="469054"/>
                </a:lnTo>
                <a:lnTo>
                  <a:pt x="670447" y="469706"/>
                </a:lnTo>
                <a:lnTo>
                  <a:pt x="670447" y="469967"/>
                </a:lnTo>
                <a:lnTo>
                  <a:pt x="670603" y="470306"/>
                </a:lnTo>
                <a:lnTo>
                  <a:pt x="670577" y="470698"/>
                </a:lnTo>
                <a:lnTo>
                  <a:pt x="670238" y="471298"/>
                </a:lnTo>
                <a:lnTo>
                  <a:pt x="670134" y="472524"/>
                </a:lnTo>
                <a:lnTo>
                  <a:pt x="669586" y="473880"/>
                </a:lnTo>
                <a:lnTo>
                  <a:pt x="669195" y="475210"/>
                </a:lnTo>
                <a:lnTo>
                  <a:pt x="669013" y="475523"/>
                </a:lnTo>
                <a:lnTo>
                  <a:pt x="668570" y="476019"/>
                </a:lnTo>
                <a:lnTo>
                  <a:pt x="667579" y="477637"/>
                </a:lnTo>
                <a:lnTo>
                  <a:pt x="667397" y="477923"/>
                </a:lnTo>
                <a:lnTo>
                  <a:pt x="666980" y="478497"/>
                </a:lnTo>
                <a:lnTo>
                  <a:pt x="666224" y="479254"/>
                </a:lnTo>
                <a:lnTo>
                  <a:pt x="665624" y="479462"/>
                </a:lnTo>
                <a:lnTo>
                  <a:pt x="665416" y="479723"/>
                </a:lnTo>
                <a:lnTo>
                  <a:pt x="664373" y="480976"/>
                </a:lnTo>
                <a:lnTo>
                  <a:pt x="663982" y="481341"/>
                </a:lnTo>
                <a:lnTo>
                  <a:pt x="662522" y="482254"/>
                </a:lnTo>
                <a:lnTo>
                  <a:pt x="662157" y="482332"/>
                </a:lnTo>
                <a:lnTo>
                  <a:pt x="662157" y="482332"/>
                </a:lnTo>
                <a:lnTo>
                  <a:pt x="661219" y="482384"/>
                </a:lnTo>
                <a:lnTo>
                  <a:pt x="659524" y="482202"/>
                </a:lnTo>
                <a:lnTo>
                  <a:pt x="657908" y="482906"/>
                </a:lnTo>
                <a:lnTo>
                  <a:pt x="657074" y="483193"/>
                </a:lnTo>
                <a:lnTo>
                  <a:pt x="656839" y="483193"/>
                </a:lnTo>
                <a:lnTo>
                  <a:pt x="656475" y="483036"/>
                </a:lnTo>
                <a:lnTo>
                  <a:pt x="655693" y="483323"/>
                </a:lnTo>
                <a:lnTo>
                  <a:pt x="655249" y="483297"/>
                </a:lnTo>
                <a:lnTo>
                  <a:pt x="653294" y="483036"/>
                </a:lnTo>
                <a:lnTo>
                  <a:pt x="653086" y="482828"/>
                </a:lnTo>
                <a:lnTo>
                  <a:pt x="652539" y="482593"/>
                </a:lnTo>
                <a:lnTo>
                  <a:pt x="652252" y="482488"/>
                </a:lnTo>
                <a:lnTo>
                  <a:pt x="651965" y="482436"/>
                </a:lnTo>
                <a:lnTo>
                  <a:pt x="651496" y="482358"/>
                </a:lnTo>
                <a:lnTo>
                  <a:pt x="650974" y="482071"/>
                </a:lnTo>
                <a:lnTo>
                  <a:pt x="650610" y="481784"/>
                </a:lnTo>
                <a:lnTo>
                  <a:pt x="650453" y="481002"/>
                </a:lnTo>
                <a:lnTo>
                  <a:pt x="650271" y="480532"/>
                </a:lnTo>
                <a:lnTo>
                  <a:pt x="649801" y="480010"/>
                </a:lnTo>
                <a:lnTo>
                  <a:pt x="648133" y="478576"/>
                </a:lnTo>
                <a:lnTo>
                  <a:pt x="647586" y="478367"/>
                </a:lnTo>
                <a:lnTo>
                  <a:pt x="646856" y="477845"/>
                </a:lnTo>
                <a:lnTo>
                  <a:pt x="645761" y="476489"/>
                </a:lnTo>
                <a:lnTo>
                  <a:pt x="645422" y="476176"/>
                </a:lnTo>
                <a:lnTo>
                  <a:pt x="643285" y="474767"/>
                </a:lnTo>
                <a:lnTo>
                  <a:pt x="643102" y="474611"/>
                </a:lnTo>
                <a:lnTo>
                  <a:pt x="642998" y="474428"/>
                </a:lnTo>
                <a:lnTo>
                  <a:pt x="642138" y="472915"/>
                </a:lnTo>
                <a:lnTo>
                  <a:pt x="641173" y="471846"/>
                </a:lnTo>
                <a:lnTo>
                  <a:pt x="641043" y="471819"/>
                </a:lnTo>
                <a:lnTo>
                  <a:pt x="640496" y="471976"/>
                </a:lnTo>
                <a:lnTo>
                  <a:pt x="639401" y="472263"/>
                </a:lnTo>
                <a:lnTo>
                  <a:pt x="638931" y="472289"/>
                </a:lnTo>
                <a:lnTo>
                  <a:pt x="638540" y="472263"/>
                </a:lnTo>
                <a:lnTo>
                  <a:pt x="637315" y="471846"/>
                </a:lnTo>
                <a:lnTo>
                  <a:pt x="636846" y="471689"/>
                </a:lnTo>
                <a:lnTo>
                  <a:pt x="636533" y="471584"/>
                </a:lnTo>
                <a:lnTo>
                  <a:pt x="634917" y="470828"/>
                </a:lnTo>
                <a:lnTo>
                  <a:pt x="633509" y="470019"/>
                </a:lnTo>
                <a:lnTo>
                  <a:pt x="633275" y="469889"/>
                </a:lnTo>
                <a:lnTo>
                  <a:pt x="632779" y="469524"/>
                </a:lnTo>
                <a:lnTo>
                  <a:pt x="632545" y="469211"/>
                </a:lnTo>
                <a:lnTo>
                  <a:pt x="632102" y="468846"/>
                </a:lnTo>
                <a:lnTo>
                  <a:pt x="631945" y="468715"/>
                </a:lnTo>
                <a:lnTo>
                  <a:pt x="630329" y="467620"/>
                </a:lnTo>
                <a:lnTo>
                  <a:pt x="630016" y="467124"/>
                </a:lnTo>
                <a:lnTo>
                  <a:pt x="629808" y="466968"/>
                </a:lnTo>
                <a:lnTo>
                  <a:pt x="629104" y="466733"/>
                </a:lnTo>
                <a:lnTo>
                  <a:pt x="628009" y="466785"/>
                </a:lnTo>
                <a:lnTo>
                  <a:pt x="626732" y="466655"/>
                </a:lnTo>
                <a:lnTo>
                  <a:pt x="624855" y="465898"/>
                </a:lnTo>
                <a:lnTo>
                  <a:pt x="623526" y="465533"/>
                </a:lnTo>
                <a:lnTo>
                  <a:pt x="622457" y="465246"/>
                </a:lnTo>
                <a:lnTo>
                  <a:pt x="621779" y="464959"/>
                </a:lnTo>
                <a:lnTo>
                  <a:pt x="621362" y="464672"/>
                </a:lnTo>
                <a:lnTo>
                  <a:pt x="621049" y="464359"/>
                </a:lnTo>
                <a:lnTo>
                  <a:pt x="620945" y="464202"/>
                </a:lnTo>
                <a:lnTo>
                  <a:pt x="620684" y="463602"/>
                </a:lnTo>
                <a:lnTo>
                  <a:pt x="620450" y="463289"/>
                </a:lnTo>
                <a:lnTo>
                  <a:pt x="619981" y="462820"/>
                </a:lnTo>
                <a:lnTo>
                  <a:pt x="619563" y="462533"/>
                </a:lnTo>
                <a:lnTo>
                  <a:pt x="619329" y="462403"/>
                </a:lnTo>
                <a:lnTo>
                  <a:pt x="618286" y="461828"/>
                </a:lnTo>
                <a:lnTo>
                  <a:pt x="616670" y="461124"/>
                </a:lnTo>
                <a:lnTo>
                  <a:pt x="616409" y="460994"/>
                </a:lnTo>
                <a:lnTo>
                  <a:pt x="615210" y="460211"/>
                </a:lnTo>
                <a:lnTo>
                  <a:pt x="613803" y="459611"/>
                </a:lnTo>
                <a:lnTo>
                  <a:pt x="612890" y="459142"/>
                </a:lnTo>
                <a:lnTo>
                  <a:pt x="611483" y="458229"/>
                </a:lnTo>
                <a:lnTo>
                  <a:pt x="610883" y="458202"/>
                </a:lnTo>
                <a:lnTo>
                  <a:pt x="610805" y="458202"/>
                </a:lnTo>
                <a:lnTo>
                  <a:pt x="610362" y="458281"/>
                </a:lnTo>
                <a:lnTo>
                  <a:pt x="609997" y="458620"/>
                </a:lnTo>
                <a:lnTo>
                  <a:pt x="609684" y="458750"/>
                </a:lnTo>
                <a:lnTo>
                  <a:pt x="609423" y="458777"/>
                </a:lnTo>
                <a:lnTo>
                  <a:pt x="608928" y="458620"/>
                </a:lnTo>
                <a:lnTo>
                  <a:pt x="608746" y="458411"/>
                </a:lnTo>
                <a:lnTo>
                  <a:pt x="608615" y="457733"/>
                </a:lnTo>
                <a:lnTo>
                  <a:pt x="608485" y="457550"/>
                </a:lnTo>
                <a:lnTo>
                  <a:pt x="608068" y="457263"/>
                </a:lnTo>
                <a:lnTo>
                  <a:pt x="607390" y="456507"/>
                </a:lnTo>
                <a:lnTo>
                  <a:pt x="607051" y="456350"/>
                </a:lnTo>
                <a:lnTo>
                  <a:pt x="606452" y="455933"/>
                </a:lnTo>
                <a:lnTo>
                  <a:pt x="606426" y="455907"/>
                </a:lnTo>
                <a:lnTo>
                  <a:pt x="605174" y="453533"/>
                </a:lnTo>
                <a:lnTo>
                  <a:pt x="603923" y="451394"/>
                </a:lnTo>
                <a:lnTo>
                  <a:pt x="603350" y="449907"/>
                </a:lnTo>
                <a:lnTo>
                  <a:pt x="603037" y="448342"/>
                </a:lnTo>
                <a:lnTo>
                  <a:pt x="597980" y="448342"/>
                </a:lnTo>
                <a:lnTo>
                  <a:pt x="595816" y="448368"/>
                </a:lnTo>
                <a:lnTo>
                  <a:pt x="595399" y="448342"/>
                </a:lnTo>
                <a:lnTo>
                  <a:pt x="587110" y="448342"/>
                </a:lnTo>
                <a:lnTo>
                  <a:pt x="585129" y="448342"/>
                </a:lnTo>
                <a:lnTo>
                  <a:pt x="585077" y="448342"/>
                </a:lnTo>
                <a:lnTo>
                  <a:pt x="584920" y="448342"/>
                </a:lnTo>
                <a:lnTo>
                  <a:pt x="580619" y="448342"/>
                </a:lnTo>
                <a:lnTo>
                  <a:pt x="576605" y="448368"/>
                </a:lnTo>
                <a:lnTo>
                  <a:pt x="574441" y="448368"/>
                </a:lnTo>
                <a:lnTo>
                  <a:pt x="574207" y="448368"/>
                </a:lnTo>
                <a:lnTo>
                  <a:pt x="570218" y="448395"/>
                </a:lnTo>
                <a:lnTo>
                  <a:pt x="567742" y="448368"/>
                </a:lnTo>
                <a:lnTo>
                  <a:pt x="567716" y="448368"/>
                </a:lnTo>
                <a:lnTo>
                  <a:pt x="563780" y="448395"/>
                </a:lnTo>
                <a:lnTo>
                  <a:pt x="561069" y="448395"/>
                </a:lnTo>
                <a:lnTo>
                  <a:pt x="559505" y="448395"/>
                </a:lnTo>
                <a:lnTo>
                  <a:pt x="559166" y="448368"/>
                </a:lnTo>
                <a:lnTo>
                  <a:pt x="557419" y="448395"/>
                </a:lnTo>
                <a:lnTo>
                  <a:pt x="557419" y="448395"/>
                </a:lnTo>
                <a:lnTo>
                  <a:pt x="554891" y="448368"/>
                </a:lnTo>
                <a:lnTo>
                  <a:pt x="552779" y="448368"/>
                </a:lnTo>
                <a:lnTo>
                  <a:pt x="548609" y="448368"/>
                </a:lnTo>
                <a:lnTo>
                  <a:pt x="546706" y="448368"/>
                </a:lnTo>
                <a:lnTo>
                  <a:pt x="546289" y="448368"/>
                </a:lnTo>
                <a:lnTo>
                  <a:pt x="546237" y="448395"/>
                </a:lnTo>
                <a:lnTo>
                  <a:pt x="542092" y="448368"/>
                </a:lnTo>
                <a:lnTo>
                  <a:pt x="539980" y="448368"/>
                </a:lnTo>
                <a:lnTo>
                  <a:pt x="539772" y="448368"/>
                </a:lnTo>
                <a:lnTo>
                  <a:pt x="537999" y="448368"/>
                </a:lnTo>
                <a:lnTo>
                  <a:pt x="533907" y="448368"/>
                </a:lnTo>
                <a:lnTo>
                  <a:pt x="533594" y="448342"/>
                </a:lnTo>
                <a:lnTo>
                  <a:pt x="532265" y="448368"/>
                </a:lnTo>
                <a:lnTo>
                  <a:pt x="531482" y="448342"/>
                </a:lnTo>
                <a:lnTo>
                  <a:pt x="531170" y="448342"/>
                </a:lnTo>
                <a:lnTo>
                  <a:pt x="527494" y="448395"/>
                </a:lnTo>
                <a:lnTo>
                  <a:pt x="527468" y="448395"/>
                </a:lnTo>
                <a:lnTo>
                  <a:pt x="523245" y="448368"/>
                </a:lnTo>
                <a:lnTo>
                  <a:pt x="521082" y="448395"/>
                </a:lnTo>
                <a:lnTo>
                  <a:pt x="521056" y="448395"/>
                </a:lnTo>
                <a:lnTo>
                  <a:pt x="520169" y="448395"/>
                </a:lnTo>
                <a:lnTo>
                  <a:pt x="517432" y="448395"/>
                </a:lnTo>
                <a:lnTo>
                  <a:pt x="510994" y="448395"/>
                </a:lnTo>
                <a:lnTo>
                  <a:pt x="510108" y="448395"/>
                </a:lnTo>
                <a:lnTo>
                  <a:pt x="508674" y="448395"/>
                </a:lnTo>
                <a:lnTo>
                  <a:pt x="508413" y="448395"/>
                </a:lnTo>
                <a:lnTo>
                  <a:pt x="508074" y="448420"/>
                </a:lnTo>
                <a:lnTo>
                  <a:pt x="505754" y="448395"/>
                </a:lnTo>
                <a:lnTo>
                  <a:pt x="497543" y="448420"/>
                </a:lnTo>
                <a:lnTo>
                  <a:pt x="497204" y="448395"/>
                </a:lnTo>
                <a:lnTo>
                  <a:pt x="495432" y="448395"/>
                </a:lnTo>
                <a:lnTo>
                  <a:pt x="495067" y="448395"/>
                </a:lnTo>
                <a:lnTo>
                  <a:pt x="490739" y="448420"/>
                </a:lnTo>
                <a:lnTo>
                  <a:pt x="490609" y="448420"/>
                </a:lnTo>
                <a:lnTo>
                  <a:pt x="486934" y="448420"/>
                </a:lnTo>
                <a:lnTo>
                  <a:pt x="477915" y="448420"/>
                </a:lnTo>
                <a:lnTo>
                  <a:pt x="476011" y="448420"/>
                </a:lnTo>
                <a:lnTo>
                  <a:pt x="472831" y="448446"/>
                </a:lnTo>
                <a:lnTo>
                  <a:pt x="472597" y="448420"/>
                </a:lnTo>
                <a:lnTo>
                  <a:pt x="470668" y="448420"/>
                </a:lnTo>
                <a:lnTo>
                  <a:pt x="469834" y="448446"/>
                </a:lnTo>
                <a:lnTo>
                  <a:pt x="468061" y="448420"/>
                </a:lnTo>
                <a:lnTo>
                  <a:pt x="465324" y="448395"/>
                </a:lnTo>
                <a:lnTo>
                  <a:pt x="465063" y="448395"/>
                </a:lnTo>
                <a:lnTo>
                  <a:pt x="463187" y="448420"/>
                </a:lnTo>
                <a:lnTo>
                  <a:pt x="461883" y="448420"/>
                </a:lnTo>
                <a:lnTo>
                  <a:pt x="461544" y="448420"/>
                </a:lnTo>
                <a:lnTo>
                  <a:pt x="460893" y="448395"/>
                </a:lnTo>
                <a:lnTo>
                  <a:pt x="459537" y="448420"/>
                </a:lnTo>
                <a:lnTo>
                  <a:pt x="456487" y="448395"/>
                </a:lnTo>
                <a:lnTo>
                  <a:pt x="456487" y="448395"/>
                </a:lnTo>
                <a:lnTo>
                  <a:pt x="456409" y="448395"/>
                </a:lnTo>
                <a:lnTo>
                  <a:pt x="455393" y="448420"/>
                </a:lnTo>
                <a:lnTo>
                  <a:pt x="454324" y="448395"/>
                </a:lnTo>
                <a:lnTo>
                  <a:pt x="453490" y="448395"/>
                </a:lnTo>
                <a:lnTo>
                  <a:pt x="452186" y="448395"/>
                </a:lnTo>
                <a:lnTo>
                  <a:pt x="449058" y="448420"/>
                </a:lnTo>
                <a:lnTo>
                  <a:pt x="448068" y="448395"/>
                </a:lnTo>
                <a:lnTo>
                  <a:pt x="445591" y="448368"/>
                </a:lnTo>
                <a:lnTo>
                  <a:pt x="445539" y="448368"/>
                </a:lnTo>
                <a:lnTo>
                  <a:pt x="444418" y="448368"/>
                </a:lnTo>
                <a:lnTo>
                  <a:pt x="444236" y="448368"/>
                </a:lnTo>
                <a:lnTo>
                  <a:pt x="439700" y="448368"/>
                </a:lnTo>
                <a:lnTo>
                  <a:pt x="439309" y="448368"/>
                </a:lnTo>
                <a:lnTo>
                  <a:pt x="437198" y="448342"/>
                </a:lnTo>
                <a:lnTo>
                  <a:pt x="436494" y="448342"/>
                </a:lnTo>
                <a:lnTo>
                  <a:pt x="427266" y="448316"/>
                </a:lnTo>
                <a:lnTo>
                  <a:pt x="426510" y="448316"/>
                </a:lnTo>
                <a:lnTo>
                  <a:pt x="426458" y="448316"/>
                </a:lnTo>
                <a:lnTo>
                  <a:pt x="426458" y="448316"/>
                </a:lnTo>
                <a:lnTo>
                  <a:pt x="418690" y="448342"/>
                </a:lnTo>
                <a:lnTo>
                  <a:pt x="418690" y="448342"/>
                </a:lnTo>
                <a:lnTo>
                  <a:pt x="418690" y="448342"/>
                </a:lnTo>
                <a:lnTo>
                  <a:pt x="410088" y="448316"/>
                </a:lnTo>
                <a:lnTo>
                  <a:pt x="409436" y="448316"/>
                </a:lnTo>
                <a:lnTo>
                  <a:pt x="402320" y="448316"/>
                </a:lnTo>
                <a:lnTo>
                  <a:pt x="401668" y="448316"/>
                </a:lnTo>
                <a:lnTo>
                  <a:pt x="395386" y="448264"/>
                </a:lnTo>
                <a:lnTo>
                  <a:pt x="388947" y="448238"/>
                </a:lnTo>
                <a:lnTo>
                  <a:pt x="382274" y="448264"/>
                </a:lnTo>
                <a:lnTo>
                  <a:pt x="381231" y="448290"/>
                </a:lnTo>
                <a:lnTo>
                  <a:pt x="380241" y="448316"/>
                </a:lnTo>
                <a:lnTo>
                  <a:pt x="372395" y="448342"/>
                </a:lnTo>
                <a:lnTo>
                  <a:pt x="371717" y="448395"/>
                </a:lnTo>
                <a:lnTo>
                  <a:pt x="367416" y="448395"/>
                </a:lnTo>
                <a:lnTo>
                  <a:pt x="359100" y="448395"/>
                </a:lnTo>
                <a:lnTo>
                  <a:pt x="352636" y="448395"/>
                </a:lnTo>
                <a:lnTo>
                  <a:pt x="348308" y="448368"/>
                </a:lnTo>
                <a:lnTo>
                  <a:pt x="346145" y="448368"/>
                </a:lnTo>
                <a:lnTo>
                  <a:pt x="343929" y="448446"/>
                </a:lnTo>
                <a:lnTo>
                  <a:pt x="341896" y="448420"/>
                </a:lnTo>
                <a:lnTo>
                  <a:pt x="341870" y="448420"/>
                </a:lnTo>
                <a:lnTo>
                  <a:pt x="341844" y="448420"/>
                </a:lnTo>
                <a:lnTo>
                  <a:pt x="336292" y="448446"/>
                </a:lnTo>
                <a:lnTo>
                  <a:pt x="335666" y="448446"/>
                </a:lnTo>
                <a:lnTo>
                  <a:pt x="335666" y="448446"/>
                </a:lnTo>
                <a:lnTo>
                  <a:pt x="331730" y="448499"/>
                </a:lnTo>
                <a:lnTo>
                  <a:pt x="327090" y="448420"/>
                </a:lnTo>
                <a:lnTo>
                  <a:pt x="316507" y="448420"/>
                </a:lnTo>
                <a:lnTo>
                  <a:pt x="307201" y="448420"/>
                </a:lnTo>
                <a:lnTo>
                  <a:pt x="307175" y="448420"/>
                </a:lnTo>
                <a:lnTo>
                  <a:pt x="307044" y="448446"/>
                </a:lnTo>
                <a:lnTo>
                  <a:pt x="306914" y="448446"/>
                </a:lnTo>
                <a:lnTo>
                  <a:pt x="306784" y="448420"/>
                </a:lnTo>
                <a:lnTo>
                  <a:pt x="285539" y="448525"/>
                </a:lnTo>
                <a:lnTo>
                  <a:pt x="278032" y="448551"/>
                </a:lnTo>
                <a:lnTo>
                  <a:pt x="277510" y="448551"/>
                </a:lnTo>
                <a:lnTo>
                  <a:pt x="275998" y="448551"/>
                </a:lnTo>
                <a:lnTo>
                  <a:pt x="263955" y="448681"/>
                </a:lnTo>
                <a:lnTo>
                  <a:pt x="254389" y="448629"/>
                </a:lnTo>
                <a:lnTo>
                  <a:pt x="254363" y="448629"/>
                </a:lnTo>
                <a:lnTo>
                  <a:pt x="254363" y="448629"/>
                </a:lnTo>
                <a:lnTo>
                  <a:pt x="239582" y="448212"/>
                </a:lnTo>
                <a:lnTo>
                  <a:pt x="214375" y="448212"/>
                </a:lnTo>
                <a:lnTo>
                  <a:pt x="214375" y="448212"/>
                </a:lnTo>
                <a:lnTo>
                  <a:pt x="184868" y="448186"/>
                </a:lnTo>
                <a:lnTo>
                  <a:pt x="184529" y="448186"/>
                </a:lnTo>
                <a:lnTo>
                  <a:pt x="184424" y="448186"/>
                </a:lnTo>
                <a:lnTo>
                  <a:pt x="179341" y="448186"/>
                </a:lnTo>
                <a:lnTo>
                  <a:pt x="176057" y="448186"/>
                </a:lnTo>
                <a:lnTo>
                  <a:pt x="175562" y="448186"/>
                </a:lnTo>
                <a:lnTo>
                  <a:pt x="170478" y="448186"/>
                </a:lnTo>
                <a:lnTo>
                  <a:pt x="163362" y="448186"/>
                </a:lnTo>
                <a:lnTo>
                  <a:pt x="163206" y="448186"/>
                </a:lnTo>
                <a:lnTo>
                  <a:pt x="163023" y="448160"/>
                </a:lnTo>
                <a:lnTo>
                  <a:pt x="162997" y="448160"/>
                </a:lnTo>
                <a:lnTo>
                  <a:pt x="160860" y="448160"/>
                </a:lnTo>
                <a:lnTo>
                  <a:pt x="148035" y="448133"/>
                </a:lnTo>
                <a:lnTo>
                  <a:pt x="146027" y="448133"/>
                </a:lnTo>
                <a:lnTo>
                  <a:pt x="142769" y="448133"/>
                </a:lnTo>
                <a:lnTo>
                  <a:pt x="141023" y="448133"/>
                </a:lnTo>
                <a:lnTo>
                  <a:pt x="137425" y="448133"/>
                </a:lnTo>
                <a:lnTo>
                  <a:pt x="114825" y="448055"/>
                </a:lnTo>
                <a:lnTo>
                  <a:pt x="100593" y="448003"/>
                </a:lnTo>
                <a:lnTo>
                  <a:pt x="100462" y="448003"/>
                </a:lnTo>
                <a:lnTo>
                  <a:pt x="79687" y="448003"/>
                </a:lnTo>
                <a:lnTo>
                  <a:pt x="77914" y="448003"/>
                </a:lnTo>
                <a:lnTo>
                  <a:pt x="77262" y="448003"/>
                </a:lnTo>
                <a:lnTo>
                  <a:pt x="71006" y="448003"/>
                </a:lnTo>
                <a:lnTo>
                  <a:pt x="60110" y="448003"/>
                </a:lnTo>
                <a:lnTo>
                  <a:pt x="60084" y="448003"/>
                </a:lnTo>
                <a:lnTo>
                  <a:pt x="59980" y="448003"/>
                </a:lnTo>
                <a:lnTo>
                  <a:pt x="59954" y="448003"/>
                </a:lnTo>
                <a:lnTo>
                  <a:pt x="55966" y="448003"/>
                </a:lnTo>
                <a:lnTo>
                  <a:pt x="52368" y="448003"/>
                </a:lnTo>
                <a:lnTo>
                  <a:pt x="52316" y="448003"/>
                </a:lnTo>
                <a:lnTo>
                  <a:pt x="47833" y="448029"/>
                </a:lnTo>
                <a:lnTo>
                  <a:pt x="44079" y="447925"/>
                </a:lnTo>
                <a:lnTo>
                  <a:pt x="37327" y="447977"/>
                </a:lnTo>
                <a:lnTo>
                  <a:pt x="26614" y="447925"/>
                </a:lnTo>
                <a:lnTo>
                  <a:pt x="26431" y="447925"/>
                </a:lnTo>
                <a:lnTo>
                  <a:pt x="21583" y="447951"/>
                </a:lnTo>
                <a:lnTo>
                  <a:pt x="14571" y="447977"/>
                </a:lnTo>
                <a:lnTo>
                  <a:pt x="10087" y="447873"/>
                </a:lnTo>
                <a:lnTo>
                  <a:pt x="7402" y="447873"/>
                </a:lnTo>
                <a:lnTo>
                  <a:pt x="677" y="448029"/>
                </a:lnTo>
                <a:lnTo>
                  <a:pt x="651" y="443568"/>
                </a:lnTo>
                <a:lnTo>
                  <a:pt x="651" y="431204"/>
                </a:lnTo>
                <a:lnTo>
                  <a:pt x="625" y="423926"/>
                </a:lnTo>
                <a:lnTo>
                  <a:pt x="573" y="412605"/>
                </a:lnTo>
                <a:lnTo>
                  <a:pt x="573" y="404675"/>
                </a:lnTo>
                <a:lnTo>
                  <a:pt x="547" y="402953"/>
                </a:lnTo>
                <a:lnTo>
                  <a:pt x="521" y="389884"/>
                </a:lnTo>
                <a:lnTo>
                  <a:pt x="495" y="388997"/>
                </a:lnTo>
                <a:lnTo>
                  <a:pt x="495" y="376946"/>
                </a:lnTo>
                <a:lnTo>
                  <a:pt x="495" y="374285"/>
                </a:lnTo>
                <a:lnTo>
                  <a:pt x="495" y="373137"/>
                </a:lnTo>
                <a:lnTo>
                  <a:pt x="468" y="365024"/>
                </a:lnTo>
                <a:lnTo>
                  <a:pt x="468" y="361033"/>
                </a:lnTo>
                <a:lnTo>
                  <a:pt x="468" y="347677"/>
                </a:lnTo>
                <a:lnTo>
                  <a:pt x="442" y="336591"/>
                </a:lnTo>
                <a:lnTo>
                  <a:pt x="442" y="334374"/>
                </a:lnTo>
                <a:lnTo>
                  <a:pt x="416" y="321722"/>
                </a:lnTo>
                <a:lnTo>
                  <a:pt x="416" y="320574"/>
                </a:lnTo>
                <a:lnTo>
                  <a:pt x="468" y="307897"/>
                </a:lnTo>
                <a:lnTo>
                  <a:pt x="495" y="293810"/>
                </a:lnTo>
                <a:lnTo>
                  <a:pt x="521" y="279333"/>
                </a:lnTo>
                <a:lnTo>
                  <a:pt x="495" y="277194"/>
                </a:lnTo>
                <a:lnTo>
                  <a:pt x="495" y="271246"/>
                </a:lnTo>
                <a:lnTo>
                  <a:pt x="468" y="264751"/>
                </a:lnTo>
                <a:lnTo>
                  <a:pt x="416" y="250691"/>
                </a:lnTo>
                <a:lnTo>
                  <a:pt x="416" y="250430"/>
                </a:lnTo>
                <a:lnTo>
                  <a:pt x="390" y="243334"/>
                </a:lnTo>
                <a:lnTo>
                  <a:pt x="390" y="235770"/>
                </a:lnTo>
                <a:lnTo>
                  <a:pt x="364" y="221161"/>
                </a:lnTo>
                <a:lnTo>
                  <a:pt x="364" y="220118"/>
                </a:lnTo>
                <a:lnTo>
                  <a:pt x="390" y="211953"/>
                </a:lnTo>
                <a:lnTo>
                  <a:pt x="390" y="202432"/>
                </a:lnTo>
                <a:lnTo>
                  <a:pt x="390" y="201258"/>
                </a:lnTo>
                <a:lnTo>
                  <a:pt x="364" y="194424"/>
                </a:lnTo>
                <a:lnTo>
                  <a:pt x="364" y="192885"/>
                </a:lnTo>
                <a:lnTo>
                  <a:pt x="364" y="184746"/>
                </a:lnTo>
                <a:lnTo>
                  <a:pt x="364" y="180702"/>
                </a:lnTo>
                <a:lnTo>
                  <a:pt x="312" y="166773"/>
                </a:lnTo>
                <a:lnTo>
                  <a:pt x="364" y="165521"/>
                </a:lnTo>
                <a:lnTo>
                  <a:pt x="286" y="156469"/>
                </a:lnTo>
                <a:lnTo>
                  <a:pt x="156" y="146713"/>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51" name="TN">
            <a:extLst>
              <a:ext uri="{FF2B5EF4-FFF2-40B4-BE49-F238E27FC236}">
                <a16:creationId xmlns:a16="http://schemas.microsoft.com/office/drawing/2014/main" id="{28658461-2189-E4A6-735B-A7A7A0A5DD18}"/>
              </a:ext>
            </a:extLst>
          </p:cNvPr>
          <p:cNvSpPr/>
          <p:nvPr/>
        </p:nvSpPr>
        <p:spPr>
          <a:xfrm>
            <a:off x="6046580" y="4238359"/>
            <a:ext cx="859381" cy="207472"/>
          </a:xfrm>
          <a:custGeom>
            <a:avLst/>
            <a:gdLst>
              <a:gd name="connsiteX0" fmla="*/ 156 w 939720"/>
              <a:gd name="connsiteY0" fmla="*/ 224130 h 226867"/>
              <a:gd name="connsiteX1" fmla="*/ 390 w 939720"/>
              <a:gd name="connsiteY1" fmla="*/ 223321 h 226867"/>
              <a:gd name="connsiteX2" fmla="*/ 625 w 939720"/>
              <a:gd name="connsiteY2" fmla="*/ 222200 h 226867"/>
              <a:gd name="connsiteX3" fmla="*/ 1276 w 939720"/>
              <a:gd name="connsiteY3" fmla="*/ 220843 h 226867"/>
              <a:gd name="connsiteX4" fmla="*/ 1746 w 939720"/>
              <a:gd name="connsiteY4" fmla="*/ 219721 h 226867"/>
              <a:gd name="connsiteX5" fmla="*/ 1954 w 939720"/>
              <a:gd name="connsiteY5" fmla="*/ 219461 h 226867"/>
              <a:gd name="connsiteX6" fmla="*/ 2189 w 939720"/>
              <a:gd name="connsiteY6" fmla="*/ 219174 h 226867"/>
              <a:gd name="connsiteX7" fmla="*/ 5134 w 939720"/>
              <a:gd name="connsiteY7" fmla="*/ 219461 h 226867"/>
              <a:gd name="connsiteX8" fmla="*/ 5343 w 939720"/>
              <a:gd name="connsiteY8" fmla="*/ 219461 h 226867"/>
              <a:gd name="connsiteX9" fmla="*/ 5343 w 939720"/>
              <a:gd name="connsiteY9" fmla="*/ 219721 h 226867"/>
              <a:gd name="connsiteX10" fmla="*/ 5343 w 939720"/>
              <a:gd name="connsiteY10" fmla="*/ 220008 h 226867"/>
              <a:gd name="connsiteX11" fmla="*/ 6021 w 939720"/>
              <a:gd name="connsiteY11" fmla="*/ 220269 h 226867"/>
              <a:gd name="connsiteX12" fmla="*/ 8966 w 939720"/>
              <a:gd name="connsiteY12" fmla="*/ 220556 h 226867"/>
              <a:gd name="connsiteX13" fmla="*/ 9644 w 939720"/>
              <a:gd name="connsiteY13" fmla="*/ 220843 h 226867"/>
              <a:gd name="connsiteX14" fmla="*/ 10530 w 939720"/>
              <a:gd name="connsiteY14" fmla="*/ 221391 h 226867"/>
              <a:gd name="connsiteX15" fmla="*/ 10765 w 939720"/>
              <a:gd name="connsiteY15" fmla="*/ 221391 h 226867"/>
              <a:gd name="connsiteX16" fmla="*/ 11208 w 939720"/>
              <a:gd name="connsiteY16" fmla="*/ 221104 h 226867"/>
              <a:gd name="connsiteX17" fmla="*/ 12120 w 939720"/>
              <a:gd name="connsiteY17" fmla="*/ 220556 h 226867"/>
              <a:gd name="connsiteX18" fmla="*/ 12120 w 939720"/>
              <a:gd name="connsiteY18" fmla="*/ 220269 h 226867"/>
              <a:gd name="connsiteX19" fmla="*/ 12564 w 939720"/>
              <a:gd name="connsiteY19" fmla="*/ 219721 h 226867"/>
              <a:gd name="connsiteX20" fmla="*/ 12564 w 939720"/>
              <a:gd name="connsiteY20" fmla="*/ 218913 h 226867"/>
              <a:gd name="connsiteX21" fmla="*/ 12564 w 939720"/>
              <a:gd name="connsiteY21" fmla="*/ 218078 h 226867"/>
              <a:gd name="connsiteX22" fmla="*/ 12564 w 939720"/>
              <a:gd name="connsiteY22" fmla="*/ 217243 h 226867"/>
              <a:gd name="connsiteX23" fmla="*/ 12798 w 939720"/>
              <a:gd name="connsiteY23" fmla="*/ 216408 h 226867"/>
              <a:gd name="connsiteX24" fmla="*/ 13476 w 939720"/>
              <a:gd name="connsiteY24" fmla="*/ 214765 h 226867"/>
              <a:gd name="connsiteX25" fmla="*/ 14154 w 939720"/>
              <a:gd name="connsiteY25" fmla="*/ 212548 h 226867"/>
              <a:gd name="connsiteX26" fmla="*/ 14831 w 939720"/>
              <a:gd name="connsiteY26" fmla="*/ 209809 h 226867"/>
              <a:gd name="connsiteX27" fmla="*/ 15040 w 939720"/>
              <a:gd name="connsiteY27" fmla="*/ 208974 h 226867"/>
              <a:gd name="connsiteX28" fmla="*/ 15718 w 939720"/>
              <a:gd name="connsiteY28" fmla="*/ 208426 h 226867"/>
              <a:gd name="connsiteX29" fmla="*/ 15952 w 939720"/>
              <a:gd name="connsiteY29" fmla="*/ 208140 h 226867"/>
              <a:gd name="connsiteX30" fmla="*/ 16630 w 939720"/>
              <a:gd name="connsiteY30" fmla="*/ 207591 h 226867"/>
              <a:gd name="connsiteX31" fmla="*/ 17073 w 939720"/>
              <a:gd name="connsiteY31" fmla="*/ 207331 h 226867"/>
              <a:gd name="connsiteX32" fmla="*/ 18194 w 939720"/>
              <a:gd name="connsiteY32" fmla="*/ 206757 h 226867"/>
              <a:gd name="connsiteX33" fmla="*/ 18429 w 939720"/>
              <a:gd name="connsiteY33" fmla="*/ 206757 h 226867"/>
              <a:gd name="connsiteX34" fmla="*/ 18872 w 939720"/>
              <a:gd name="connsiteY34" fmla="*/ 207044 h 226867"/>
              <a:gd name="connsiteX35" fmla="*/ 22026 w 939720"/>
              <a:gd name="connsiteY35" fmla="*/ 208974 h 226867"/>
              <a:gd name="connsiteX36" fmla="*/ 22938 w 939720"/>
              <a:gd name="connsiteY36" fmla="*/ 209261 h 226867"/>
              <a:gd name="connsiteX37" fmla="*/ 24059 w 939720"/>
              <a:gd name="connsiteY37" fmla="*/ 208974 h 226867"/>
              <a:gd name="connsiteX38" fmla="*/ 24528 w 939720"/>
              <a:gd name="connsiteY38" fmla="*/ 208974 h 226867"/>
              <a:gd name="connsiteX39" fmla="*/ 24972 w 939720"/>
              <a:gd name="connsiteY39" fmla="*/ 208687 h 226867"/>
              <a:gd name="connsiteX40" fmla="*/ 25649 w 939720"/>
              <a:gd name="connsiteY40" fmla="*/ 207879 h 226867"/>
              <a:gd name="connsiteX41" fmla="*/ 26092 w 939720"/>
              <a:gd name="connsiteY41" fmla="*/ 207331 h 226867"/>
              <a:gd name="connsiteX42" fmla="*/ 26770 w 939720"/>
              <a:gd name="connsiteY42" fmla="*/ 206757 h 226867"/>
              <a:gd name="connsiteX43" fmla="*/ 26770 w 939720"/>
              <a:gd name="connsiteY43" fmla="*/ 206496 h 226867"/>
              <a:gd name="connsiteX44" fmla="*/ 27005 w 939720"/>
              <a:gd name="connsiteY44" fmla="*/ 206209 h 226867"/>
              <a:gd name="connsiteX45" fmla="*/ 26770 w 939720"/>
              <a:gd name="connsiteY45" fmla="*/ 205948 h 226867"/>
              <a:gd name="connsiteX46" fmla="*/ 26770 w 939720"/>
              <a:gd name="connsiteY46" fmla="*/ 204827 h 226867"/>
              <a:gd name="connsiteX47" fmla="*/ 26535 w 939720"/>
              <a:gd name="connsiteY47" fmla="*/ 204566 h 226867"/>
              <a:gd name="connsiteX48" fmla="*/ 26327 w 939720"/>
              <a:gd name="connsiteY48" fmla="*/ 204279 h 226867"/>
              <a:gd name="connsiteX49" fmla="*/ 24059 w 939720"/>
              <a:gd name="connsiteY49" fmla="*/ 204018 h 226867"/>
              <a:gd name="connsiteX50" fmla="*/ 23850 w 939720"/>
              <a:gd name="connsiteY50" fmla="*/ 204018 h 226867"/>
              <a:gd name="connsiteX51" fmla="*/ 23381 w 939720"/>
              <a:gd name="connsiteY51" fmla="*/ 203444 h 226867"/>
              <a:gd name="connsiteX52" fmla="*/ 23173 w 939720"/>
              <a:gd name="connsiteY52" fmla="*/ 202896 h 226867"/>
              <a:gd name="connsiteX53" fmla="*/ 22704 w 939720"/>
              <a:gd name="connsiteY53" fmla="*/ 202348 h 226867"/>
              <a:gd name="connsiteX54" fmla="*/ 22495 w 939720"/>
              <a:gd name="connsiteY54" fmla="*/ 202061 h 226867"/>
              <a:gd name="connsiteX55" fmla="*/ 22260 w 939720"/>
              <a:gd name="connsiteY55" fmla="*/ 201514 h 226867"/>
              <a:gd name="connsiteX56" fmla="*/ 22026 w 939720"/>
              <a:gd name="connsiteY56" fmla="*/ 200966 h 226867"/>
              <a:gd name="connsiteX57" fmla="*/ 21817 w 939720"/>
              <a:gd name="connsiteY57" fmla="*/ 200966 h 226867"/>
              <a:gd name="connsiteX58" fmla="*/ 21583 w 939720"/>
              <a:gd name="connsiteY58" fmla="*/ 200705 h 226867"/>
              <a:gd name="connsiteX59" fmla="*/ 21139 w 939720"/>
              <a:gd name="connsiteY59" fmla="*/ 199870 h 226867"/>
              <a:gd name="connsiteX60" fmla="*/ 21139 w 939720"/>
              <a:gd name="connsiteY60" fmla="*/ 199583 h 226867"/>
              <a:gd name="connsiteX61" fmla="*/ 21348 w 939720"/>
              <a:gd name="connsiteY61" fmla="*/ 198488 h 226867"/>
              <a:gd name="connsiteX62" fmla="*/ 22026 w 939720"/>
              <a:gd name="connsiteY62" fmla="*/ 198201 h 226867"/>
              <a:gd name="connsiteX63" fmla="*/ 23381 w 939720"/>
              <a:gd name="connsiteY63" fmla="*/ 198749 h 226867"/>
              <a:gd name="connsiteX64" fmla="*/ 23850 w 939720"/>
              <a:gd name="connsiteY64" fmla="*/ 197653 h 226867"/>
              <a:gd name="connsiteX65" fmla="*/ 24294 w 939720"/>
              <a:gd name="connsiteY65" fmla="*/ 196557 h 226867"/>
              <a:gd name="connsiteX66" fmla="*/ 24737 w 939720"/>
              <a:gd name="connsiteY66" fmla="*/ 196818 h 226867"/>
              <a:gd name="connsiteX67" fmla="*/ 25206 w 939720"/>
              <a:gd name="connsiteY67" fmla="*/ 197105 h 226867"/>
              <a:gd name="connsiteX68" fmla="*/ 25649 w 939720"/>
              <a:gd name="connsiteY68" fmla="*/ 197105 h 226867"/>
              <a:gd name="connsiteX69" fmla="*/ 25858 w 939720"/>
              <a:gd name="connsiteY69" fmla="*/ 196818 h 226867"/>
              <a:gd name="connsiteX70" fmla="*/ 25858 w 939720"/>
              <a:gd name="connsiteY70" fmla="*/ 196557 h 226867"/>
              <a:gd name="connsiteX71" fmla="*/ 25858 w 939720"/>
              <a:gd name="connsiteY71" fmla="*/ 196010 h 226867"/>
              <a:gd name="connsiteX72" fmla="*/ 25858 w 939720"/>
              <a:gd name="connsiteY72" fmla="*/ 195436 h 226867"/>
              <a:gd name="connsiteX73" fmla="*/ 25649 w 939720"/>
              <a:gd name="connsiteY73" fmla="*/ 194888 h 226867"/>
              <a:gd name="connsiteX74" fmla="*/ 25414 w 939720"/>
              <a:gd name="connsiteY74" fmla="*/ 194627 h 226867"/>
              <a:gd name="connsiteX75" fmla="*/ 24972 w 939720"/>
              <a:gd name="connsiteY75" fmla="*/ 194053 h 226867"/>
              <a:gd name="connsiteX76" fmla="*/ 24528 w 939720"/>
              <a:gd name="connsiteY76" fmla="*/ 193505 h 226867"/>
              <a:gd name="connsiteX77" fmla="*/ 24059 w 939720"/>
              <a:gd name="connsiteY77" fmla="*/ 192671 h 226867"/>
              <a:gd name="connsiteX78" fmla="*/ 23381 w 939720"/>
              <a:gd name="connsiteY78" fmla="*/ 191575 h 226867"/>
              <a:gd name="connsiteX79" fmla="*/ 23173 w 939720"/>
              <a:gd name="connsiteY79" fmla="*/ 191314 h 226867"/>
              <a:gd name="connsiteX80" fmla="*/ 22495 w 939720"/>
              <a:gd name="connsiteY80" fmla="*/ 191027 h 226867"/>
              <a:gd name="connsiteX81" fmla="*/ 22026 w 939720"/>
              <a:gd name="connsiteY81" fmla="*/ 190740 h 226867"/>
              <a:gd name="connsiteX82" fmla="*/ 21348 w 939720"/>
              <a:gd name="connsiteY82" fmla="*/ 190740 h 226867"/>
              <a:gd name="connsiteX83" fmla="*/ 20462 w 939720"/>
              <a:gd name="connsiteY83" fmla="*/ 191027 h 226867"/>
              <a:gd name="connsiteX84" fmla="*/ 19549 w 939720"/>
              <a:gd name="connsiteY84" fmla="*/ 191027 h 226867"/>
              <a:gd name="connsiteX85" fmla="*/ 18663 w 939720"/>
              <a:gd name="connsiteY85" fmla="*/ 191314 h 226867"/>
              <a:gd name="connsiteX86" fmla="*/ 18194 w 939720"/>
              <a:gd name="connsiteY86" fmla="*/ 191027 h 226867"/>
              <a:gd name="connsiteX87" fmla="*/ 17516 w 939720"/>
              <a:gd name="connsiteY87" fmla="*/ 190740 h 226867"/>
              <a:gd name="connsiteX88" fmla="*/ 16630 w 939720"/>
              <a:gd name="connsiteY88" fmla="*/ 189932 h 226867"/>
              <a:gd name="connsiteX89" fmla="*/ 15952 w 939720"/>
              <a:gd name="connsiteY89" fmla="*/ 188262 h 226867"/>
              <a:gd name="connsiteX90" fmla="*/ 15718 w 939720"/>
              <a:gd name="connsiteY90" fmla="*/ 187714 h 226867"/>
              <a:gd name="connsiteX91" fmla="*/ 15509 w 939720"/>
              <a:gd name="connsiteY91" fmla="*/ 187427 h 226867"/>
              <a:gd name="connsiteX92" fmla="*/ 15952 w 939720"/>
              <a:gd name="connsiteY92" fmla="*/ 185784 h 226867"/>
              <a:gd name="connsiteX93" fmla="*/ 16161 w 939720"/>
              <a:gd name="connsiteY93" fmla="*/ 185497 h 226867"/>
              <a:gd name="connsiteX94" fmla="*/ 16395 w 939720"/>
              <a:gd name="connsiteY94" fmla="*/ 184949 h 226867"/>
              <a:gd name="connsiteX95" fmla="*/ 16630 w 939720"/>
              <a:gd name="connsiteY95" fmla="*/ 184949 h 226867"/>
              <a:gd name="connsiteX96" fmla="*/ 17308 w 939720"/>
              <a:gd name="connsiteY96" fmla="*/ 184662 h 226867"/>
              <a:gd name="connsiteX97" fmla="*/ 17751 w 939720"/>
              <a:gd name="connsiteY97" fmla="*/ 184402 h 226867"/>
              <a:gd name="connsiteX98" fmla="*/ 18872 w 939720"/>
              <a:gd name="connsiteY98" fmla="*/ 184949 h 226867"/>
              <a:gd name="connsiteX99" fmla="*/ 19549 w 939720"/>
              <a:gd name="connsiteY99" fmla="*/ 184949 h 226867"/>
              <a:gd name="connsiteX100" fmla="*/ 20462 w 939720"/>
              <a:gd name="connsiteY100" fmla="*/ 184402 h 226867"/>
              <a:gd name="connsiteX101" fmla="*/ 20670 w 939720"/>
              <a:gd name="connsiteY101" fmla="*/ 184402 h 226867"/>
              <a:gd name="connsiteX102" fmla="*/ 21139 w 939720"/>
              <a:gd name="connsiteY102" fmla="*/ 184402 h 226867"/>
              <a:gd name="connsiteX103" fmla="*/ 22026 w 939720"/>
              <a:gd name="connsiteY103" fmla="*/ 184114 h 226867"/>
              <a:gd name="connsiteX104" fmla="*/ 22260 w 939720"/>
              <a:gd name="connsiteY104" fmla="*/ 181636 h 226867"/>
              <a:gd name="connsiteX105" fmla="*/ 22704 w 939720"/>
              <a:gd name="connsiteY105" fmla="*/ 180514 h 226867"/>
              <a:gd name="connsiteX106" fmla="*/ 22026 w 939720"/>
              <a:gd name="connsiteY106" fmla="*/ 179132 h 226867"/>
              <a:gd name="connsiteX107" fmla="*/ 22260 w 939720"/>
              <a:gd name="connsiteY107" fmla="*/ 179132 h 226867"/>
              <a:gd name="connsiteX108" fmla="*/ 22938 w 939720"/>
              <a:gd name="connsiteY108" fmla="*/ 178036 h 226867"/>
              <a:gd name="connsiteX109" fmla="*/ 23381 w 939720"/>
              <a:gd name="connsiteY109" fmla="*/ 177202 h 226867"/>
              <a:gd name="connsiteX110" fmla="*/ 23850 w 939720"/>
              <a:gd name="connsiteY110" fmla="*/ 176915 h 226867"/>
              <a:gd name="connsiteX111" fmla="*/ 24059 w 939720"/>
              <a:gd name="connsiteY111" fmla="*/ 176915 h 226867"/>
              <a:gd name="connsiteX112" fmla="*/ 24294 w 939720"/>
              <a:gd name="connsiteY112" fmla="*/ 176367 h 226867"/>
              <a:gd name="connsiteX113" fmla="*/ 24737 w 939720"/>
              <a:gd name="connsiteY113" fmla="*/ 175819 h 226867"/>
              <a:gd name="connsiteX114" fmla="*/ 25858 w 939720"/>
              <a:gd name="connsiteY114" fmla="*/ 173602 h 226867"/>
              <a:gd name="connsiteX115" fmla="*/ 25414 w 939720"/>
              <a:gd name="connsiteY115" fmla="*/ 173602 h 226867"/>
              <a:gd name="connsiteX116" fmla="*/ 25206 w 939720"/>
              <a:gd name="connsiteY116" fmla="*/ 173602 h 226867"/>
              <a:gd name="connsiteX117" fmla="*/ 24294 w 939720"/>
              <a:gd name="connsiteY117" fmla="*/ 172767 h 226867"/>
              <a:gd name="connsiteX118" fmla="*/ 23850 w 939720"/>
              <a:gd name="connsiteY118" fmla="*/ 172480 h 226867"/>
              <a:gd name="connsiteX119" fmla="*/ 23381 w 939720"/>
              <a:gd name="connsiteY119" fmla="*/ 172219 h 226867"/>
              <a:gd name="connsiteX120" fmla="*/ 22495 w 939720"/>
              <a:gd name="connsiteY120" fmla="*/ 171384 h 226867"/>
              <a:gd name="connsiteX121" fmla="*/ 22260 w 939720"/>
              <a:gd name="connsiteY121" fmla="*/ 171098 h 226867"/>
              <a:gd name="connsiteX122" fmla="*/ 22026 w 939720"/>
              <a:gd name="connsiteY122" fmla="*/ 170550 h 226867"/>
              <a:gd name="connsiteX123" fmla="*/ 21817 w 939720"/>
              <a:gd name="connsiteY123" fmla="*/ 170289 h 226867"/>
              <a:gd name="connsiteX124" fmla="*/ 21139 w 939720"/>
              <a:gd name="connsiteY124" fmla="*/ 170002 h 226867"/>
              <a:gd name="connsiteX125" fmla="*/ 19784 w 939720"/>
              <a:gd name="connsiteY125" fmla="*/ 169715 h 226867"/>
              <a:gd name="connsiteX126" fmla="*/ 19341 w 939720"/>
              <a:gd name="connsiteY126" fmla="*/ 170002 h 226867"/>
              <a:gd name="connsiteX127" fmla="*/ 18872 w 939720"/>
              <a:gd name="connsiteY127" fmla="*/ 170002 h 226867"/>
              <a:gd name="connsiteX128" fmla="*/ 18663 w 939720"/>
              <a:gd name="connsiteY128" fmla="*/ 170550 h 226867"/>
              <a:gd name="connsiteX129" fmla="*/ 18429 w 939720"/>
              <a:gd name="connsiteY129" fmla="*/ 170837 h 226867"/>
              <a:gd name="connsiteX130" fmla="*/ 18194 w 939720"/>
              <a:gd name="connsiteY130" fmla="*/ 171098 h 226867"/>
              <a:gd name="connsiteX131" fmla="*/ 17985 w 939720"/>
              <a:gd name="connsiteY131" fmla="*/ 171672 h 226867"/>
              <a:gd name="connsiteX132" fmla="*/ 18194 w 939720"/>
              <a:gd name="connsiteY132" fmla="*/ 172219 h 226867"/>
              <a:gd name="connsiteX133" fmla="*/ 18429 w 939720"/>
              <a:gd name="connsiteY133" fmla="*/ 173315 h 226867"/>
              <a:gd name="connsiteX134" fmla="*/ 19341 w 939720"/>
              <a:gd name="connsiteY134" fmla="*/ 174697 h 226867"/>
              <a:gd name="connsiteX135" fmla="*/ 18194 w 939720"/>
              <a:gd name="connsiteY135" fmla="*/ 174984 h 226867"/>
              <a:gd name="connsiteX136" fmla="*/ 15952 w 939720"/>
              <a:gd name="connsiteY136" fmla="*/ 174984 h 226867"/>
              <a:gd name="connsiteX137" fmla="*/ 15274 w 939720"/>
              <a:gd name="connsiteY137" fmla="*/ 174697 h 226867"/>
              <a:gd name="connsiteX138" fmla="*/ 14597 w 939720"/>
              <a:gd name="connsiteY138" fmla="*/ 173889 h 226867"/>
              <a:gd name="connsiteX139" fmla="*/ 14362 w 939720"/>
              <a:gd name="connsiteY139" fmla="*/ 173602 h 226867"/>
              <a:gd name="connsiteX140" fmla="*/ 15509 w 939720"/>
              <a:gd name="connsiteY140" fmla="*/ 170289 h 226867"/>
              <a:gd name="connsiteX141" fmla="*/ 15509 w 939720"/>
              <a:gd name="connsiteY141" fmla="*/ 169167 h 226867"/>
              <a:gd name="connsiteX142" fmla="*/ 15509 w 939720"/>
              <a:gd name="connsiteY142" fmla="*/ 168620 h 226867"/>
              <a:gd name="connsiteX143" fmla="*/ 18663 w 939720"/>
              <a:gd name="connsiteY143" fmla="*/ 166689 h 226867"/>
              <a:gd name="connsiteX144" fmla="*/ 19784 w 939720"/>
              <a:gd name="connsiteY144" fmla="*/ 166115 h 226867"/>
              <a:gd name="connsiteX145" fmla="*/ 20462 w 939720"/>
              <a:gd name="connsiteY145" fmla="*/ 163637 h 226867"/>
              <a:gd name="connsiteX146" fmla="*/ 20905 w 939720"/>
              <a:gd name="connsiteY146" fmla="*/ 162802 h 226867"/>
              <a:gd name="connsiteX147" fmla="*/ 21139 w 939720"/>
              <a:gd name="connsiteY147" fmla="*/ 162516 h 226867"/>
              <a:gd name="connsiteX148" fmla="*/ 21583 w 939720"/>
              <a:gd name="connsiteY148" fmla="*/ 161968 h 226867"/>
              <a:gd name="connsiteX149" fmla="*/ 22260 w 939720"/>
              <a:gd name="connsiteY149" fmla="*/ 161420 h 226867"/>
              <a:gd name="connsiteX150" fmla="*/ 22938 w 939720"/>
              <a:gd name="connsiteY150" fmla="*/ 161420 h 226867"/>
              <a:gd name="connsiteX151" fmla="*/ 23173 w 939720"/>
              <a:gd name="connsiteY151" fmla="*/ 161133 h 226867"/>
              <a:gd name="connsiteX152" fmla="*/ 24059 w 939720"/>
              <a:gd name="connsiteY152" fmla="*/ 161133 h 226867"/>
              <a:gd name="connsiteX153" fmla="*/ 24737 w 939720"/>
              <a:gd name="connsiteY153" fmla="*/ 161133 h 226867"/>
              <a:gd name="connsiteX154" fmla="*/ 25206 w 939720"/>
              <a:gd name="connsiteY154" fmla="*/ 161420 h 226867"/>
              <a:gd name="connsiteX155" fmla="*/ 26092 w 939720"/>
              <a:gd name="connsiteY155" fmla="*/ 162254 h 226867"/>
              <a:gd name="connsiteX156" fmla="*/ 26535 w 939720"/>
              <a:gd name="connsiteY156" fmla="*/ 162802 h 226867"/>
              <a:gd name="connsiteX157" fmla="*/ 26535 w 939720"/>
              <a:gd name="connsiteY157" fmla="*/ 163089 h 226867"/>
              <a:gd name="connsiteX158" fmla="*/ 26535 w 939720"/>
              <a:gd name="connsiteY158" fmla="*/ 163350 h 226867"/>
              <a:gd name="connsiteX159" fmla="*/ 26092 w 939720"/>
              <a:gd name="connsiteY159" fmla="*/ 165020 h 226867"/>
              <a:gd name="connsiteX160" fmla="*/ 25858 w 939720"/>
              <a:gd name="connsiteY160" fmla="*/ 166402 h 226867"/>
              <a:gd name="connsiteX161" fmla="*/ 25858 w 939720"/>
              <a:gd name="connsiteY161" fmla="*/ 166950 h 226867"/>
              <a:gd name="connsiteX162" fmla="*/ 26327 w 939720"/>
              <a:gd name="connsiteY162" fmla="*/ 168620 h 226867"/>
              <a:gd name="connsiteX163" fmla="*/ 27213 w 939720"/>
              <a:gd name="connsiteY163" fmla="*/ 169454 h 226867"/>
              <a:gd name="connsiteX164" fmla="*/ 26327 w 939720"/>
              <a:gd name="connsiteY164" fmla="*/ 170550 h 226867"/>
              <a:gd name="connsiteX165" fmla="*/ 27891 w 939720"/>
              <a:gd name="connsiteY165" fmla="*/ 173054 h 226867"/>
              <a:gd name="connsiteX166" fmla="*/ 29038 w 939720"/>
              <a:gd name="connsiteY166" fmla="*/ 172480 h 226867"/>
              <a:gd name="connsiteX167" fmla="*/ 29481 w 939720"/>
              <a:gd name="connsiteY167" fmla="*/ 171932 h 226867"/>
              <a:gd name="connsiteX168" fmla="*/ 29038 w 939720"/>
              <a:gd name="connsiteY168" fmla="*/ 171932 h 226867"/>
              <a:gd name="connsiteX169" fmla="*/ 27682 w 939720"/>
              <a:gd name="connsiteY169" fmla="*/ 171098 h 226867"/>
              <a:gd name="connsiteX170" fmla="*/ 28803 w 939720"/>
              <a:gd name="connsiteY170" fmla="*/ 170002 h 226867"/>
              <a:gd name="connsiteX171" fmla="*/ 29038 w 939720"/>
              <a:gd name="connsiteY171" fmla="*/ 169454 h 226867"/>
              <a:gd name="connsiteX172" fmla="*/ 29038 w 939720"/>
              <a:gd name="connsiteY172" fmla="*/ 169167 h 226867"/>
              <a:gd name="connsiteX173" fmla="*/ 29246 w 939720"/>
              <a:gd name="connsiteY173" fmla="*/ 168906 h 226867"/>
              <a:gd name="connsiteX174" fmla="*/ 29481 w 939720"/>
              <a:gd name="connsiteY174" fmla="*/ 168620 h 226867"/>
              <a:gd name="connsiteX175" fmla="*/ 30367 w 939720"/>
              <a:gd name="connsiteY175" fmla="*/ 167785 h 226867"/>
              <a:gd name="connsiteX176" fmla="*/ 30602 w 939720"/>
              <a:gd name="connsiteY176" fmla="*/ 167498 h 226867"/>
              <a:gd name="connsiteX177" fmla="*/ 30837 w 939720"/>
              <a:gd name="connsiteY177" fmla="*/ 166950 h 226867"/>
              <a:gd name="connsiteX178" fmla="*/ 31045 w 939720"/>
              <a:gd name="connsiteY178" fmla="*/ 166689 h 226867"/>
              <a:gd name="connsiteX179" fmla="*/ 31045 w 939720"/>
              <a:gd name="connsiteY179" fmla="*/ 166402 h 226867"/>
              <a:gd name="connsiteX180" fmla="*/ 31045 w 939720"/>
              <a:gd name="connsiteY180" fmla="*/ 165567 h 226867"/>
              <a:gd name="connsiteX181" fmla="*/ 31045 w 939720"/>
              <a:gd name="connsiteY181" fmla="*/ 165281 h 226867"/>
              <a:gd name="connsiteX182" fmla="*/ 31280 w 939720"/>
              <a:gd name="connsiteY182" fmla="*/ 164472 h 226867"/>
              <a:gd name="connsiteX183" fmla="*/ 31514 w 939720"/>
              <a:gd name="connsiteY183" fmla="*/ 163898 h 226867"/>
              <a:gd name="connsiteX184" fmla="*/ 31957 w 939720"/>
              <a:gd name="connsiteY184" fmla="*/ 163089 h 226867"/>
              <a:gd name="connsiteX185" fmla="*/ 31957 w 939720"/>
              <a:gd name="connsiteY185" fmla="*/ 162802 h 226867"/>
              <a:gd name="connsiteX186" fmla="*/ 31957 w 939720"/>
              <a:gd name="connsiteY186" fmla="*/ 162516 h 226867"/>
              <a:gd name="connsiteX187" fmla="*/ 31723 w 939720"/>
              <a:gd name="connsiteY187" fmla="*/ 162254 h 226867"/>
              <a:gd name="connsiteX188" fmla="*/ 30159 w 939720"/>
              <a:gd name="connsiteY188" fmla="*/ 160872 h 226867"/>
              <a:gd name="connsiteX189" fmla="*/ 29246 w 939720"/>
              <a:gd name="connsiteY189" fmla="*/ 159203 h 226867"/>
              <a:gd name="connsiteX190" fmla="*/ 29038 w 939720"/>
              <a:gd name="connsiteY190" fmla="*/ 158655 h 226867"/>
              <a:gd name="connsiteX191" fmla="*/ 28569 w 939720"/>
              <a:gd name="connsiteY191" fmla="*/ 157820 h 226867"/>
              <a:gd name="connsiteX192" fmla="*/ 28360 w 939720"/>
              <a:gd name="connsiteY192" fmla="*/ 156151 h 226867"/>
              <a:gd name="connsiteX193" fmla="*/ 28569 w 939720"/>
              <a:gd name="connsiteY193" fmla="*/ 155316 h 226867"/>
              <a:gd name="connsiteX194" fmla="*/ 28803 w 939720"/>
              <a:gd name="connsiteY194" fmla="*/ 154194 h 226867"/>
              <a:gd name="connsiteX195" fmla="*/ 29038 w 939720"/>
              <a:gd name="connsiteY195" fmla="*/ 153933 h 226867"/>
              <a:gd name="connsiteX196" fmla="*/ 29246 w 939720"/>
              <a:gd name="connsiteY196" fmla="*/ 153386 h 226867"/>
              <a:gd name="connsiteX197" fmla="*/ 29716 w 939720"/>
              <a:gd name="connsiteY197" fmla="*/ 151977 h 226867"/>
              <a:gd name="connsiteX198" fmla="*/ 29924 w 939720"/>
              <a:gd name="connsiteY198" fmla="*/ 151716 h 226867"/>
              <a:gd name="connsiteX199" fmla="*/ 30367 w 939720"/>
              <a:gd name="connsiteY199" fmla="*/ 151168 h 226867"/>
              <a:gd name="connsiteX200" fmla="*/ 30837 w 939720"/>
              <a:gd name="connsiteY200" fmla="*/ 150881 h 226867"/>
              <a:gd name="connsiteX201" fmla="*/ 31280 w 939720"/>
              <a:gd name="connsiteY201" fmla="*/ 150881 h 226867"/>
              <a:gd name="connsiteX202" fmla="*/ 31723 w 939720"/>
              <a:gd name="connsiteY202" fmla="*/ 150881 h 226867"/>
              <a:gd name="connsiteX203" fmla="*/ 31957 w 939720"/>
              <a:gd name="connsiteY203" fmla="*/ 150881 h 226867"/>
              <a:gd name="connsiteX204" fmla="*/ 32635 w 939720"/>
              <a:gd name="connsiteY204" fmla="*/ 150333 h 226867"/>
              <a:gd name="connsiteX205" fmla="*/ 33078 w 939720"/>
              <a:gd name="connsiteY205" fmla="*/ 150333 h 226867"/>
              <a:gd name="connsiteX206" fmla="*/ 33991 w 939720"/>
              <a:gd name="connsiteY206" fmla="*/ 150047 h 226867"/>
              <a:gd name="connsiteX207" fmla="*/ 34668 w 939720"/>
              <a:gd name="connsiteY207" fmla="*/ 150047 h 226867"/>
              <a:gd name="connsiteX208" fmla="*/ 35111 w 939720"/>
              <a:gd name="connsiteY208" fmla="*/ 150333 h 226867"/>
              <a:gd name="connsiteX209" fmla="*/ 36467 w 939720"/>
              <a:gd name="connsiteY209" fmla="*/ 151168 h 226867"/>
              <a:gd name="connsiteX210" fmla="*/ 38500 w 939720"/>
              <a:gd name="connsiteY210" fmla="*/ 152811 h 226867"/>
              <a:gd name="connsiteX211" fmla="*/ 38500 w 939720"/>
              <a:gd name="connsiteY211" fmla="*/ 153099 h 226867"/>
              <a:gd name="connsiteX212" fmla="*/ 38735 w 939720"/>
              <a:gd name="connsiteY212" fmla="*/ 153646 h 226867"/>
              <a:gd name="connsiteX213" fmla="*/ 38735 w 939720"/>
              <a:gd name="connsiteY213" fmla="*/ 153933 h 226867"/>
              <a:gd name="connsiteX214" fmla="*/ 38500 w 939720"/>
              <a:gd name="connsiteY214" fmla="*/ 154194 h 226867"/>
              <a:gd name="connsiteX215" fmla="*/ 38500 w 939720"/>
              <a:gd name="connsiteY215" fmla="*/ 154768 h 226867"/>
              <a:gd name="connsiteX216" fmla="*/ 38735 w 939720"/>
              <a:gd name="connsiteY216" fmla="*/ 154768 h 226867"/>
              <a:gd name="connsiteX217" fmla="*/ 39178 w 939720"/>
              <a:gd name="connsiteY217" fmla="*/ 155316 h 226867"/>
              <a:gd name="connsiteX218" fmla="*/ 39621 w 939720"/>
              <a:gd name="connsiteY218" fmla="*/ 155603 h 226867"/>
              <a:gd name="connsiteX219" fmla="*/ 39856 w 939720"/>
              <a:gd name="connsiteY219" fmla="*/ 155603 h 226867"/>
              <a:gd name="connsiteX220" fmla="*/ 40976 w 939720"/>
              <a:gd name="connsiteY220" fmla="*/ 155864 h 226867"/>
              <a:gd name="connsiteX221" fmla="*/ 41211 w 939720"/>
              <a:gd name="connsiteY221" fmla="*/ 155864 h 226867"/>
              <a:gd name="connsiteX222" fmla="*/ 42332 w 939720"/>
              <a:gd name="connsiteY222" fmla="*/ 156437 h 226867"/>
              <a:gd name="connsiteX223" fmla="*/ 42567 w 939720"/>
              <a:gd name="connsiteY223" fmla="*/ 156437 h 226867"/>
              <a:gd name="connsiteX224" fmla="*/ 43010 w 939720"/>
              <a:gd name="connsiteY224" fmla="*/ 156151 h 226867"/>
              <a:gd name="connsiteX225" fmla="*/ 43453 w 939720"/>
              <a:gd name="connsiteY225" fmla="*/ 155864 h 226867"/>
              <a:gd name="connsiteX226" fmla="*/ 43688 w 939720"/>
              <a:gd name="connsiteY226" fmla="*/ 155603 h 226867"/>
              <a:gd name="connsiteX227" fmla="*/ 43922 w 939720"/>
              <a:gd name="connsiteY227" fmla="*/ 155316 h 226867"/>
              <a:gd name="connsiteX228" fmla="*/ 44365 w 939720"/>
              <a:gd name="connsiteY228" fmla="*/ 153646 h 226867"/>
              <a:gd name="connsiteX229" fmla="*/ 44131 w 939720"/>
              <a:gd name="connsiteY229" fmla="*/ 153386 h 226867"/>
              <a:gd name="connsiteX230" fmla="*/ 43922 w 939720"/>
              <a:gd name="connsiteY230" fmla="*/ 153386 h 226867"/>
              <a:gd name="connsiteX231" fmla="*/ 43688 w 939720"/>
              <a:gd name="connsiteY231" fmla="*/ 153099 h 226867"/>
              <a:gd name="connsiteX232" fmla="*/ 43688 w 939720"/>
              <a:gd name="connsiteY232" fmla="*/ 153386 h 226867"/>
              <a:gd name="connsiteX233" fmla="*/ 43453 w 939720"/>
              <a:gd name="connsiteY233" fmla="*/ 153386 h 226867"/>
              <a:gd name="connsiteX234" fmla="*/ 43453 w 939720"/>
              <a:gd name="connsiteY234" fmla="*/ 153099 h 226867"/>
              <a:gd name="connsiteX235" fmla="*/ 43688 w 939720"/>
              <a:gd name="connsiteY235" fmla="*/ 152811 h 226867"/>
              <a:gd name="connsiteX236" fmla="*/ 43922 w 939720"/>
              <a:gd name="connsiteY236" fmla="*/ 152551 h 226867"/>
              <a:gd name="connsiteX237" fmla="*/ 43922 w 939720"/>
              <a:gd name="connsiteY237" fmla="*/ 152264 h 226867"/>
              <a:gd name="connsiteX238" fmla="*/ 43922 w 939720"/>
              <a:gd name="connsiteY238" fmla="*/ 151977 h 226867"/>
              <a:gd name="connsiteX239" fmla="*/ 43688 w 939720"/>
              <a:gd name="connsiteY239" fmla="*/ 151977 h 226867"/>
              <a:gd name="connsiteX240" fmla="*/ 43688 w 939720"/>
              <a:gd name="connsiteY240" fmla="*/ 151716 h 226867"/>
              <a:gd name="connsiteX241" fmla="*/ 43244 w 939720"/>
              <a:gd name="connsiteY241" fmla="*/ 151716 h 226867"/>
              <a:gd name="connsiteX242" fmla="*/ 43010 w 939720"/>
              <a:gd name="connsiteY242" fmla="*/ 151716 h 226867"/>
              <a:gd name="connsiteX243" fmla="*/ 42567 w 939720"/>
              <a:gd name="connsiteY243" fmla="*/ 151716 h 226867"/>
              <a:gd name="connsiteX244" fmla="*/ 42098 w 939720"/>
              <a:gd name="connsiteY244" fmla="*/ 151429 h 226867"/>
              <a:gd name="connsiteX245" fmla="*/ 41654 w 939720"/>
              <a:gd name="connsiteY245" fmla="*/ 151429 h 226867"/>
              <a:gd name="connsiteX246" fmla="*/ 40299 w 939720"/>
              <a:gd name="connsiteY246" fmla="*/ 150881 h 226867"/>
              <a:gd name="connsiteX247" fmla="*/ 39856 w 939720"/>
              <a:gd name="connsiteY247" fmla="*/ 150333 h 226867"/>
              <a:gd name="connsiteX248" fmla="*/ 39621 w 939720"/>
              <a:gd name="connsiteY248" fmla="*/ 149760 h 226867"/>
              <a:gd name="connsiteX249" fmla="*/ 38943 w 939720"/>
              <a:gd name="connsiteY249" fmla="*/ 148116 h 226867"/>
              <a:gd name="connsiteX250" fmla="*/ 38735 w 939720"/>
              <a:gd name="connsiteY250" fmla="*/ 147542 h 226867"/>
              <a:gd name="connsiteX251" fmla="*/ 38500 w 939720"/>
              <a:gd name="connsiteY251" fmla="*/ 146994 h 226867"/>
              <a:gd name="connsiteX252" fmla="*/ 38500 w 939720"/>
              <a:gd name="connsiteY252" fmla="*/ 146707 h 226867"/>
              <a:gd name="connsiteX253" fmla="*/ 38500 w 939720"/>
              <a:gd name="connsiteY253" fmla="*/ 146160 h 226867"/>
              <a:gd name="connsiteX254" fmla="*/ 38943 w 939720"/>
              <a:gd name="connsiteY254" fmla="*/ 145612 h 226867"/>
              <a:gd name="connsiteX255" fmla="*/ 39178 w 939720"/>
              <a:gd name="connsiteY255" fmla="*/ 145325 h 226867"/>
              <a:gd name="connsiteX256" fmla="*/ 39856 w 939720"/>
              <a:gd name="connsiteY256" fmla="*/ 144777 h 226867"/>
              <a:gd name="connsiteX257" fmla="*/ 41211 w 939720"/>
              <a:gd name="connsiteY257" fmla="*/ 143943 h 226867"/>
              <a:gd name="connsiteX258" fmla="*/ 42098 w 939720"/>
              <a:gd name="connsiteY258" fmla="*/ 143655 h 226867"/>
              <a:gd name="connsiteX259" fmla="*/ 42567 w 939720"/>
              <a:gd name="connsiteY259" fmla="*/ 143395 h 226867"/>
              <a:gd name="connsiteX260" fmla="*/ 43453 w 939720"/>
              <a:gd name="connsiteY260" fmla="*/ 142560 h 226867"/>
              <a:gd name="connsiteX261" fmla="*/ 43688 w 939720"/>
              <a:gd name="connsiteY261" fmla="*/ 142560 h 226867"/>
              <a:gd name="connsiteX262" fmla="*/ 44131 w 939720"/>
              <a:gd name="connsiteY262" fmla="*/ 142821 h 226867"/>
              <a:gd name="connsiteX263" fmla="*/ 44809 w 939720"/>
              <a:gd name="connsiteY263" fmla="*/ 142821 h 226867"/>
              <a:gd name="connsiteX264" fmla="*/ 45043 w 939720"/>
              <a:gd name="connsiteY264" fmla="*/ 142821 h 226867"/>
              <a:gd name="connsiteX265" fmla="*/ 45252 w 939720"/>
              <a:gd name="connsiteY265" fmla="*/ 142821 h 226867"/>
              <a:gd name="connsiteX266" fmla="*/ 47285 w 939720"/>
              <a:gd name="connsiteY266" fmla="*/ 141438 h 226867"/>
              <a:gd name="connsiteX267" fmla="*/ 48640 w 939720"/>
              <a:gd name="connsiteY267" fmla="*/ 140890 h 226867"/>
              <a:gd name="connsiteX268" fmla="*/ 49553 w 939720"/>
              <a:gd name="connsiteY268" fmla="*/ 140343 h 226867"/>
              <a:gd name="connsiteX269" fmla="*/ 49787 w 939720"/>
              <a:gd name="connsiteY269" fmla="*/ 139769 h 226867"/>
              <a:gd name="connsiteX270" fmla="*/ 49787 w 939720"/>
              <a:gd name="connsiteY270" fmla="*/ 139508 h 226867"/>
              <a:gd name="connsiteX271" fmla="*/ 49996 w 939720"/>
              <a:gd name="connsiteY271" fmla="*/ 139221 h 226867"/>
              <a:gd name="connsiteX272" fmla="*/ 49996 w 939720"/>
              <a:gd name="connsiteY272" fmla="*/ 138934 h 226867"/>
              <a:gd name="connsiteX273" fmla="*/ 49996 w 939720"/>
              <a:gd name="connsiteY273" fmla="*/ 138099 h 226867"/>
              <a:gd name="connsiteX274" fmla="*/ 49996 w 939720"/>
              <a:gd name="connsiteY274" fmla="*/ 137264 h 226867"/>
              <a:gd name="connsiteX275" fmla="*/ 49787 w 939720"/>
              <a:gd name="connsiteY275" fmla="*/ 136456 h 226867"/>
              <a:gd name="connsiteX276" fmla="*/ 49318 w 939720"/>
              <a:gd name="connsiteY276" fmla="*/ 135621 h 226867"/>
              <a:gd name="connsiteX277" fmla="*/ 48875 w 939720"/>
              <a:gd name="connsiteY277" fmla="*/ 135621 h 226867"/>
              <a:gd name="connsiteX278" fmla="*/ 48640 w 939720"/>
              <a:gd name="connsiteY278" fmla="*/ 135621 h 226867"/>
              <a:gd name="connsiteX279" fmla="*/ 47754 w 939720"/>
              <a:gd name="connsiteY279" fmla="*/ 135882 h 226867"/>
              <a:gd name="connsiteX280" fmla="*/ 47285 w 939720"/>
              <a:gd name="connsiteY280" fmla="*/ 136169 h 226867"/>
              <a:gd name="connsiteX281" fmla="*/ 47076 w 939720"/>
              <a:gd name="connsiteY281" fmla="*/ 136169 h 226867"/>
              <a:gd name="connsiteX282" fmla="*/ 46607 w 939720"/>
              <a:gd name="connsiteY282" fmla="*/ 137264 h 226867"/>
              <a:gd name="connsiteX283" fmla="*/ 46399 w 939720"/>
              <a:gd name="connsiteY283" fmla="*/ 137551 h 226867"/>
              <a:gd name="connsiteX284" fmla="*/ 46164 w 939720"/>
              <a:gd name="connsiteY284" fmla="*/ 137838 h 226867"/>
              <a:gd name="connsiteX285" fmla="*/ 45721 w 939720"/>
              <a:gd name="connsiteY285" fmla="*/ 137838 h 226867"/>
              <a:gd name="connsiteX286" fmla="*/ 44809 w 939720"/>
              <a:gd name="connsiteY286" fmla="*/ 138099 h 226867"/>
              <a:gd name="connsiteX287" fmla="*/ 44131 w 939720"/>
              <a:gd name="connsiteY287" fmla="*/ 138099 h 226867"/>
              <a:gd name="connsiteX288" fmla="*/ 43010 w 939720"/>
              <a:gd name="connsiteY288" fmla="*/ 137838 h 226867"/>
              <a:gd name="connsiteX289" fmla="*/ 42332 w 939720"/>
              <a:gd name="connsiteY289" fmla="*/ 137551 h 226867"/>
              <a:gd name="connsiteX290" fmla="*/ 41420 w 939720"/>
              <a:gd name="connsiteY290" fmla="*/ 137004 h 226867"/>
              <a:gd name="connsiteX291" fmla="*/ 41211 w 939720"/>
              <a:gd name="connsiteY291" fmla="*/ 136717 h 226867"/>
              <a:gd name="connsiteX292" fmla="*/ 40742 w 939720"/>
              <a:gd name="connsiteY292" fmla="*/ 136169 h 226867"/>
              <a:gd name="connsiteX293" fmla="*/ 40064 w 939720"/>
              <a:gd name="connsiteY293" fmla="*/ 134786 h 226867"/>
              <a:gd name="connsiteX294" fmla="*/ 39413 w 939720"/>
              <a:gd name="connsiteY294" fmla="*/ 133952 h 226867"/>
              <a:gd name="connsiteX295" fmla="*/ 38943 w 939720"/>
              <a:gd name="connsiteY295" fmla="*/ 133378 h 226867"/>
              <a:gd name="connsiteX296" fmla="*/ 38735 w 939720"/>
              <a:gd name="connsiteY296" fmla="*/ 132830 h 226867"/>
              <a:gd name="connsiteX297" fmla="*/ 38735 w 939720"/>
              <a:gd name="connsiteY297" fmla="*/ 132282 h 226867"/>
              <a:gd name="connsiteX298" fmla="*/ 38500 w 939720"/>
              <a:gd name="connsiteY298" fmla="*/ 130065 h 226867"/>
              <a:gd name="connsiteX299" fmla="*/ 38500 w 939720"/>
              <a:gd name="connsiteY299" fmla="*/ 128943 h 226867"/>
              <a:gd name="connsiteX300" fmla="*/ 38266 w 939720"/>
              <a:gd name="connsiteY300" fmla="*/ 128395 h 226867"/>
              <a:gd name="connsiteX301" fmla="*/ 38500 w 939720"/>
              <a:gd name="connsiteY301" fmla="*/ 127821 h 226867"/>
              <a:gd name="connsiteX302" fmla="*/ 38735 w 939720"/>
              <a:gd name="connsiteY302" fmla="*/ 126987 h 226867"/>
              <a:gd name="connsiteX303" fmla="*/ 38943 w 939720"/>
              <a:gd name="connsiteY303" fmla="*/ 126726 h 226867"/>
              <a:gd name="connsiteX304" fmla="*/ 39413 w 939720"/>
              <a:gd name="connsiteY304" fmla="*/ 126439 h 226867"/>
              <a:gd name="connsiteX305" fmla="*/ 39856 w 939720"/>
              <a:gd name="connsiteY305" fmla="*/ 126152 h 226867"/>
              <a:gd name="connsiteX306" fmla="*/ 41211 w 939720"/>
              <a:gd name="connsiteY306" fmla="*/ 125317 h 226867"/>
              <a:gd name="connsiteX307" fmla="*/ 42332 w 939720"/>
              <a:gd name="connsiteY307" fmla="*/ 124769 h 226867"/>
              <a:gd name="connsiteX308" fmla="*/ 42775 w 939720"/>
              <a:gd name="connsiteY308" fmla="*/ 124482 h 226867"/>
              <a:gd name="connsiteX309" fmla="*/ 43010 w 939720"/>
              <a:gd name="connsiteY309" fmla="*/ 124222 h 226867"/>
              <a:gd name="connsiteX310" fmla="*/ 43244 w 939720"/>
              <a:gd name="connsiteY310" fmla="*/ 123935 h 226867"/>
              <a:gd name="connsiteX311" fmla="*/ 43688 w 939720"/>
              <a:gd name="connsiteY311" fmla="*/ 123648 h 226867"/>
              <a:gd name="connsiteX312" fmla="*/ 43922 w 939720"/>
              <a:gd name="connsiteY312" fmla="*/ 123648 h 226867"/>
              <a:gd name="connsiteX313" fmla="*/ 44131 w 939720"/>
              <a:gd name="connsiteY313" fmla="*/ 123648 h 226867"/>
              <a:gd name="connsiteX314" fmla="*/ 45929 w 939720"/>
              <a:gd name="connsiteY314" fmla="*/ 124769 h 226867"/>
              <a:gd name="connsiteX315" fmla="*/ 46607 w 939720"/>
              <a:gd name="connsiteY315" fmla="*/ 125604 h 226867"/>
              <a:gd name="connsiteX316" fmla="*/ 47285 w 939720"/>
              <a:gd name="connsiteY316" fmla="*/ 126152 h 226867"/>
              <a:gd name="connsiteX317" fmla="*/ 47754 w 939720"/>
              <a:gd name="connsiteY317" fmla="*/ 126152 h 226867"/>
              <a:gd name="connsiteX318" fmla="*/ 48640 w 939720"/>
              <a:gd name="connsiteY318" fmla="*/ 125317 h 226867"/>
              <a:gd name="connsiteX319" fmla="*/ 49318 w 939720"/>
              <a:gd name="connsiteY319" fmla="*/ 124769 h 226867"/>
              <a:gd name="connsiteX320" fmla="*/ 50674 w 939720"/>
              <a:gd name="connsiteY320" fmla="*/ 124222 h 226867"/>
              <a:gd name="connsiteX321" fmla="*/ 52029 w 939720"/>
              <a:gd name="connsiteY321" fmla="*/ 124222 h 226867"/>
              <a:gd name="connsiteX322" fmla="*/ 52942 w 939720"/>
              <a:gd name="connsiteY322" fmla="*/ 124222 h 226867"/>
              <a:gd name="connsiteX323" fmla="*/ 53384 w 939720"/>
              <a:gd name="connsiteY323" fmla="*/ 123935 h 226867"/>
              <a:gd name="connsiteX324" fmla="*/ 54062 w 939720"/>
              <a:gd name="connsiteY324" fmla="*/ 123648 h 226867"/>
              <a:gd name="connsiteX325" fmla="*/ 54297 w 939720"/>
              <a:gd name="connsiteY325" fmla="*/ 123387 h 226867"/>
              <a:gd name="connsiteX326" fmla="*/ 54505 w 939720"/>
              <a:gd name="connsiteY326" fmla="*/ 123100 h 226867"/>
              <a:gd name="connsiteX327" fmla="*/ 55626 w 939720"/>
              <a:gd name="connsiteY327" fmla="*/ 121431 h 226867"/>
              <a:gd name="connsiteX328" fmla="*/ 55861 w 939720"/>
              <a:gd name="connsiteY328" fmla="*/ 120883 h 226867"/>
              <a:gd name="connsiteX329" fmla="*/ 55861 w 939720"/>
              <a:gd name="connsiteY329" fmla="*/ 120596 h 226867"/>
              <a:gd name="connsiteX330" fmla="*/ 55626 w 939720"/>
              <a:gd name="connsiteY330" fmla="*/ 119761 h 226867"/>
              <a:gd name="connsiteX331" fmla="*/ 56096 w 939720"/>
              <a:gd name="connsiteY331" fmla="*/ 119213 h 226867"/>
              <a:gd name="connsiteX332" fmla="*/ 57660 w 939720"/>
              <a:gd name="connsiteY332" fmla="*/ 117544 h 226867"/>
              <a:gd name="connsiteX333" fmla="*/ 59250 w 939720"/>
              <a:gd name="connsiteY333" fmla="*/ 116970 h 226867"/>
              <a:gd name="connsiteX334" fmla="*/ 59250 w 939720"/>
              <a:gd name="connsiteY334" fmla="*/ 116709 h 226867"/>
              <a:gd name="connsiteX335" fmla="*/ 60136 w 939720"/>
              <a:gd name="connsiteY335" fmla="*/ 116709 h 226867"/>
              <a:gd name="connsiteX336" fmla="*/ 61726 w 939720"/>
              <a:gd name="connsiteY336" fmla="*/ 117544 h 226867"/>
              <a:gd name="connsiteX337" fmla="*/ 62847 w 939720"/>
              <a:gd name="connsiteY337" fmla="*/ 117257 h 226867"/>
              <a:gd name="connsiteX338" fmla="*/ 63994 w 939720"/>
              <a:gd name="connsiteY338" fmla="*/ 116970 h 226867"/>
              <a:gd name="connsiteX339" fmla="*/ 64202 w 939720"/>
              <a:gd name="connsiteY339" fmla="*/ 116709 h 226867"/>
              <a:gd name="connsiteX340" fmla="*/ 65792 w 939720"/>
              <a:gd name="connsiteY340" fmla="*/ 115874 h 226867"/>
              <a:gd name="connsiteX341" fmla="*/ 66001 w 939720"/>
              <a:gd name="connsiteY341" fmla="*/ 115587 h 226867"/>
              <a:gd name="connsiteX342" fmla="*/ 66236 w 939720"/>
              <a:gd name="connsiteY342" fmla="*/ 115039 h 226867"/>
              <a:gd name="connsiteX343" fmla="*/ 66236 w 939720"/>
              <a:gd name="connsiteY343" fmla="*/ 114466 h 226867"/>
              <a:gd name="connsiteX344" fmla="*/ 66236 w 939720"/>
              <a:gd name="connsiteY344" fmla="*/ 114205 h 226867"/>
              <a:gd name="connsiteX345" fmla="*/ 66236 w 939720"/>
              <a:gd name="connsiteY345" fmla="*/ 113631 h 226867"/>
              <a:gd name="connsiteX346" fmla="*/ 66001 w 939720"/>
              <a:gd name="connsiteY346" fmla="*/ 113370 h 226867"/>
              <a:gd name="connsiteX347" fmla="*/ 65323 w 939720"/>
              <a:gd name="connsiteY347" fmla="*/ 113083 h 226867"/>
              <a:gd name="connsiteX348" fmla="*/ 63316 w 939720"/>
              <a:gd name="connsiteY348" fmla="*/ 111961 h 226867"/>
              <a:gd name="connsiteX349" fmla="*/ 61048 w 939720"/>
              <a:gd name="connsiteY349" fmla="*/ 111127 h 226867"/>
              <a:gd name="connsiteX350" fmla="*/ 59484 w 939720"/>
              <a:gd name="connsiteY350" fmla="*/ 110292 h 226867"/>
              <a:gd name="connsiteX351" fmla="*/ 59015 w 939720"/>
              <a:gd name="connsiteY351" fmla="*/ 110031 h 226867"/>
              <a:gd name="connsiteX352" fmla="*/ 58572 w 939720"/>
              <a:gd name="connsiteY352" fmla="*/ 109457 h 226867"/>
              <a:gd name="connsiteX353" fmla="*/ 58572 w 939720"/>
              <a:gd name="connsiteY353" fmla="*/ 109196 h 226867"/>
              <a:gd name="connsiteX354" fmla="*/ 58572 w 939720"/>
              <a:gd name="connsiteY354" fmla="*/ 108622 h 226867"/>
              <a:gd name="connsiteX355" fmla="*/ 58572 w 939720"/>
              <a:gd name="connsiteY355" fmla="*/ 108075 h 226867"/>
              <a:gd name="connsiteX356" fmla="*/ 58572 w 939720"/>
              <a:gd name="connsiteY356" fmla="*/ 107527 h 226867"/>
              <a:gd name="connsiteX357" fmla="*/ 59015 w 939720"/>
              <a:gd name="connsiteY357" fmla="*/ 106692 h 226867"/>
              <a:gd name="connsiteX358" fmla="*/ 59250 w 939720"/>
              <a:gd name="connsiteY358" fmla="*/ 106118 h 226867"/>
              <a:gd name="connsiteX359" fmla="*/ 60371 w 939720"/>
              <a:gd name="connsiteY359" fmla="*/ 104996 h 226867"/>
              <a:gd name="connsiteX360" fmla="*/ 60605 w 939720"/>
              <a:gd name="connsiteY360" fmla="*/ 104996 h 226867"/>
              <a:gd name="connsiteX361" fmla="*/ 61961 w 939720"/>
              <a:gd name="connsiteY361" fmla="*/ 103901 h 226867"/>
              <a:gd name="connsiteX362" fmla="*/ 64880 w 939720"/>
              <a:gd name="connsiteY362" fmla="*/ 103901 h 226867"/>
              <a:gd name="connsiteX363" fmla="*/ 67826 w 939720"/>
              <a:gd name="connsiteY363" fmla="*/ 105283 h 226867"/>
              <a:gd name="connsiteX364" fmla="*/ 68504 w 939720"/>
              <a:gd name="connsiteY364" fmla="*/ 106118 h 226867"/>
              <a:gd name="connsiteX365" fmla="*/ 68947 w 939720"/>
              <a:gd name="connsiteY365" fmla="*/ 106692 h 226867"/>
              <a:gd name="connsiteX366" fmla="*/ 69833 w 939720"/>
              <a:gd name="connsiteY366" fmla="*/ 106953 h 226867"/>
              <a:gd name="connsiteX367" fmla="*/ 70068 w 939720"/>
              <a:gd name="connsiteY367" fmla="*/ 107240 h 226867"/>
              <a:gd name="connsiteX368" fmla="*/ 71189 w 939720"/>
              <a:gd name="connsiteY368" fmla="*/ 106405 h 226867"/>
              <a:gd name="connsiteX369" fmla="*/ 72101 w 939720"/>
              <a:gd name="connsiteY369" fmla="*/ 105570 h 226867"/>
              <a:gd name="connsiteX370" fmla="*/ 72335 w 939720"/>
              <a:gd name="connsiteY370" fmla="*/ 105857 h 226867"/>
              <a:gd name="connsiteX371" fmla="*/ 72544 w 939720"/>
              <a:gd name="connsiteY371" fmla="*/ 105570 h 226867"/>
              <a:gd name="connsiteX372" fmla="*/ 72335 w 939720"/>
              <a:gd name="connsiteY372" fmla="*/ 104736 h 226867"/>
              <a:gd name="connsiteX373" fmla="*/ 72335 w 939720"/>
              <a:gd name="connsiteY373" fmla="*/ 104162 h 226867"/>
              <a:gd name="connsiteX374" fmla="*/ 72335 w 939720"/>
              <a:gd name="connsiteY374" fmla="*/ 103901 h 226867"/>
              <a:gd name="connsiteX375" fmla="*/ 71866 w 939720"/>
              <a:gd name="connsiteY375" fmla="*/ 102492 h 226867"/>
              <a:gd name="connsiteX376" fmla="*/ 71658 w 939720"/>
              <a:gd name="connsiteY376" fmla="*/ 101944 h 226867"/>
              <a:gd name="connsiteX377" fmla="*/ 71189 w 939720"/>
              <a:gd name="connsiteY377" fmla="*/ 101397 h 226867"/>
              <a:gd name="connsiteX378" fmla="*/ 69625 w 939720"/>
              <a:gd name="connsiteY378" fmla="*/ 99988 h 226867"/>
              <a:gd name="connsiteX379" fmla="*/ 68947 w 939720"/>
              <a:gd name="connsiteY379" fmla="*/ 99440 h 226867"/>
              <a:gd name="connsiteX380" fmla="*/ 67826 w 939720"/>
              <a:gd name="connsiteY380" fmla="*/ 98319 h 226867"/>
              <a:gd name="connsiteX381" fmla="*/ 66470 w 939720"/>
              <a:gd name="connsiteY381" fmla="*/ 97484 h 226867"/>
              <a:gd name="connsiteX382" fmla="*/ 65323 w 939720"/>
              <a:gd name="connsiteY382" fmla="*/ 96936 h 226867"/>
              <a:gd name="connsiteX383" fmla="*/ 64880 w 939720"/>
              <a:gd name="connsiteY383" fmla="*/ 96362 h 226867"/>
              <a:gd name="connsiteX384" fmla="*/ 64437 w 939720"/>
              <a:gd name="connsiteY384" fmla="*/ 95814 h 226867"/>
              <a:gd name="connsiteX385" fmla="*/ 64202 w 939720"/>
              <a:gd name="connsiteY385" fmla="*/ 95267 h 226867"/>
              <a:gd name="connsiteX386" fmla="*/ 64202 w 939720"/>
              <a:gd name="connsiteY386" fmla="*/ 94693 h 226867"/>
              <a:gd name="connsiteX387" fmla="*/ 64437 w 939720"/>
              <a:gd name="connsiteY387" fmla="*/ 93310 h 226867"/>
              <a:gd name="connsiteX388" fmla="*/ 63316 w 939720"/>
              <a:gd name="connsiteY388" fmla="*/ 92188 h 226867"/>
              <a:gd name="connsiteX389" fmla="*/ 63082 w 939720"/>
              <a:gd name="connsiteY389" fmla="*/ 91901 h 226867"/>
              <a:gd name="connsiteX390" fmla="*/ 62847 w 939720"/>
              <a:gd name="connsiteY390" fmla="*/ 91354 h 226867"/>
              <a:gd name="connsiteX391" fmla="*/ 65792 w 939720"/>
              <a:gd name="connsiteY391" fmla="*/ 91354 h 226867"/>
              <a:gd name="connsiteX392" fmla="*/ 65792 w 939720"/>
              <a:gd name="connsiteY392" fmla="*/ 90780 h 226867"/>
              <a:gd name="connsiteX393" fmla="*/ 66001 w 939720"/>
              <a:gd name="connsiteY393" fmla="*/ 90232 h 226867"/>
              <a:gd name="connsiteX394" fmla="*/ 67356 w 939720"/>
              <a:gd name="connsiteY394" fmla="*/ 88562 h 226867"/>
              <a:gd name="connsiteX395" fmla="*/ 67591 w 939720"/>
              <a:gd name="connsiteY395" fmla="*/ 87441 h 226867"/>
              <a:gd name="connsiteX396" fmla="*/ 67826 w 939720"/>
              <a:gd name="connsiteY396" fmla="*/ 86893 h 226867"/>
              <a:gd name="connsiteX397" fmla="*/ 68034 w 939720"/>
              <a:gd name="connsiteY397" fmla="*/ 85224 h 226867"/>
              <a:gd name="connsiteX398" fmla="*/ 68034 w 939720"/>
              <a:gd name="connsiteY398" fmla="*/ 84363 h 226867"/>
              <a:gd name="connsiteX399" fmla="*/ 68504 w 939720"/>
              <a:gd name="connsiteY399" fmla="*/ 81571 h 226867"/>
              <a:gd name="connsiteX400" fmla="*/ 68712 w 939720"/>
              <a:gd name="connsiteY400" fmla="*/ 80476 h 226867"/>
              <a:gd name="connsiteX401" fmla="*/ 68712 w 939720"/>
              <a:gd name="connsiteY401" fmla="*/ 80189 h 226867"/>
              <a:gd name="connsiteX402" fmla="*/ 69390 w 939720"/>
              <a:gd name="connsiteY402" fmla="*/ 79067 h 226867"/>
              <a:gd name="connsiteX403" fmla="*/ 70068 w 939720"/>
              <a:gd name="connsiteY403" fmla="*/ 78519 h 226867"/>
              <a:gd name="connsiteX404" fmla="*/ 70980 w 939720"/>
              <a:gd name="connsiteY404" fmla="*/ 78232 h 226867"/>
              <a:gd name="connsiteX405" fmla="*/ 72544 w 939720"/>
              <a:gd name="connsiteY405" fmla="*/ 77398 h 226867"/>
              <a:gd name="connsiteX406" fmla="*/ 74134 w 939720"/>
              <a:gd name="connsiteY406" fmla="*/ 77111 h 226867"/>
              <a:gd name="connsiteX407" fmla="*/ 74577 w 939720"/>
              <a:gd name="connsiteY407" fmla="*/ 76824 h 226867"/>
              <a:gd name="connsiteX408" fmla="*/ 75020 w 939720"/>
              <a:gd name="connsiteY408" fmla="*/ 76563 h 226867"/>
              <a:gd name="connsiteX409" fmla="*/ 75698 w 939720"/>
              <a:gd name="connsiteY409" fmla="*/ 76276 h 226867"/>
              <a:gd name="connsiteX410" fmla="*/ 75933 w 939720"/>
              <a:gd name="connsiteY410" fmla="*/ 75989 h 226867"/>
              <a:gd name="connsiteX411" fmla="*/ 77054 w 939720"/>
              <a:gd name="connsiteY411" fmla="*/ 75441 h 226867"/>
              <a:gd name="connsiteX412" fmla="*/ 77523 w 939720"/>
              <a:gd name="connsiteY412" fmla="*/ 75155 h 226867"/>
              <a:gd name="connsiteX413" fmla="*/ 77966 w 939720"/>
              <a:gd name="connsiteY413" fmla="*/ 74320 h 226867"/>
              <a:gd name="connsiteX414" fmla="*/ 77966 w 939720"/>
              <a:gd name="connsiteY414" fmla="*/ 74033 h 226867"/>
              <a:gd name="connsiteX415" fmla="*/ 78200 w 939720"/>
              <a:gd name="connsiteY415" fmla="*/ 73198 h 226867"/>
              <a:gd name="connsiteX416" fmla="*/ 78200 w 939720"/>
              <a:gd name="connsiteY416" fmla="*/ 72076 h 226867"/>
              <a:gd name="connsiteX417" fmla="*/ 78200 w 939720"/>
              <a:gd name="connsiteY417" fmla="*/ 71242 h 226867"/>
              <a:gd name="connsiteX418" fmla="*/ 77966 w 939720"/>
              <a:gd name="connsiteY418" fmla="*/ 70694 h 226867"/>
              <a:gd name="connsiteX419" fmla="*/ 77288 w 939720"/>
              <a:gd name="connsiteY419" fmla="*/ 69285 h 226867"/>
              <a:gd name="connsiteX420" fmla="*/ 76610 w 939720"/>
              <a:gd name="connsiteY420" fmla="*/ 68450 h 226867"/>
              <a:gd name="connsiteX421" fmla="*/ 75698 w 939720"/>
              <a:gd name="connsiteY421" fmla="*/ 67616 h 226867"/>
              <a:gd name="connsiteX422" fmla="*/ 75255 w 939720"/>
              <a:gd name="connsiteY422" fmla="*/ 67329 h 226867"/>
              <a:gd name="connsiteX423" fmla="*/ 74812 w 939720"/>
              <a:gd name="connsiteY423" fmla="*/ 66781 h 226867"/>
              <a:gd name="connsiteX424" fmla="*/ 74134 w 939720"/>
              <a:gd name="connsiteY424" fmla="*/ 66494 h 226867"/>
              <a:gd name="connsiteX425" fmla="*/ 73222 w 939720"/>
              <a:gd name="connsiteY425" fmla="*/ 65946 h 226867"/>
              <a:gd name="connsiteX426" fmla="*/ 72335 w 939720"/>
              <a:gd name="connsiteY426" fmla="*/ 65372 h 226867"/>
              <a:gd name="connsiteX427" fmla="*/ 71423 w 939720"/>
              <a:gd name="connsiteY427" fmla="*/ 64251 h 226867"/>
              <a:gd name="connsiteX428" fmla="*/ 70980 w 939720"/>
              <a:gd name="connsiteY428" fmla="*/ 64251 h 226867"/>
              <a:gd name="connsiteX429" fmla="*/ 70302 w 939720"/>
              <a:gd name="connsiteY429" fmla="*/ 63703 h 226867"/>
              <a:gd name="connsiteX430" fmla="*/ 69390 w 939720"/>
              <a:gd name="connsiteY430" fmla="*/ 62868 h 226867"/>
              <a:gd name="connsiteX431" fmla="*/ 68712 w 939720"/>
              <a:gd name="connsiteY431" fmla="*/ 62294 h 226867"/>
              <a:gd name="connsiteX432" fmla="*/ 68034 w 939720"/>
              <a:gd name="connsiteY432" fmla="*/ 62007 h 226867"/>
              <a:gd name="connsiteX433" fmla="*/ 67148 w 939720"/>
              <a:gd name="connsiteY433" fmla="*/ 61172 h 226867"/>
              <a:gd name="connsiteX434" fmla="*/ 66470 w 939720"/>
              <a:gd name="connsiteY434" fmla="*/ 60338 h 226867"/>
              <a:gd name="connsiteX435" fmla="*/ 66001 w 939720"/>
              <a:gd name="connsiteY435" fmla="*/ 59790 h 226867"/>
              <a:gd name="connsiteX436" fmla="*/ 65792 w 939720"/>
              <a:gd name="connsiteY436" fmla="*/ 59790 h 226867"/>
              <a:gd name="connsiteX437" fmla="*/ 65792 w 939720"/>
              <a:gd name="connsiteY437" fmla="*/ 59503 h 226867"/>
              <a:gd name="connsiteX438" fmla="*/ 65792 w 939720"/>
              <a:gd name="connsiteY438" fmla="*/ 59216 h 226867"/>
              <a:gd name="connsiteX439" fmla="*/ 66001 w 939720"/>
              <a:gd name="connsiteY439" fmla="*/ 58668 h 226867"/>
              <a:gd name="connsiteX440" fmla="*/ 66470 w 939720"/>
              <a:gd name="connsiteY440" fmla="*/ 58094 h 226867"/>
              <a:gd name="connsiteX441" fmla="*/ 66679 w 939720"/>
              <a:gd name="connsiteY441" fmla="*/ 57834 h 226867"/>
              <a:gd name="connsiteX442" fmla="*/ 66913 w 939720"/>
              <a:gd name="connsiteY442" fmla="*/ 57547 h 226867"/>
              <a:gd name="connsiteX443" fmla="*/ 67148 w 939720"/>
              <a:gd name="connsiteY443" fmla="*/ 57547 h 226867"/>
              <a:gd name="connsiteX444" fmla="*/ 67356 w 939720"/>
              <a:gd name="connsiteY444" fmla="*/ 57547 h 226867"/>
              <a:gd name="connsiteX445" fmla="*/ 68034 w 939720"/>
              <a:gd name="connsiteY445" fmla="*/ 57834 h 226867"/>
              <a:gd name="connsiteX446" fmla="*/ 68712 w 939720"/>
              <a:gd name="connsiteY446" fmla="*/ 58094 h 226867"/>
              <a:gd name="connsiteX447" fmla="*/ 71658 w 939720"/>
              <a:gd name="connsiteY447" fmla="*/ 57834 h 226867"/>
              <a:gd name="connsiteX448" fmla="*/ 72779 w 939720"/>
              <a:gd name="connsiteY448" fmla="*/ 57834 h 226867"/>
              <a:gd name="connsiteX449" fmla="*/ 73222 w 939720"/>
              <a:gd name="connsiteY449" fmla="*/ 58094 h 226867"/>
              <a:gd name="connsiteX450" fmla="*/ 74577 w 939720"/>
              <a:gd name="connsiteY450" fmla="*/ 58668 h 226867"/>
              <a:gd name="connsiteX451" fmla="*/ 76167 w 939720"/>
              <a:gd name="connsiteY451" fmla="*/ 59216 h 226867"/>
              <a:gd name="connsiteX452" fmla="*/ 76610 w 939720"/>
              <a:gd name="connsiteY452" fmla="*/ 59503 h 226867"/>
              <a:gd name="connsiteX453" fmla="*/ 77054 w 939720"/>
              <a:gd name="connsiteY453" fmla="*/ 59503 h 226867"/>
              <a:gd name="connsiteX454" fmla="*/ 78644 w 939720"/>
              <a:gd name="connsiteY454" fmla="*/ 59216 h 226867"/>
              <a:gd name="connsiteX455" fmla="*/ 79764 w 939720"/>
              <a:gd name="connsiteY455" fmla="*/ 58929 h 226867"/>
              <a:gd name="connsiteX456" fmla="*/ 80208 w 939720"/>
              <a:gd name="connsiteY456" fmla="*/ 58668 h 226867"/>
              <a:gd name="connsiteX457" fmla="*/ 81120 w 939720"/>
              <a:gd name="connsiteY457" fmla="*/ 57834 h 226867"/>
              <a:gd name="connsiteX458" fmla="*/ 81355 w 939720"/>
              <a:gd name="connsiteY458" fmla="*/ 57834 h 226867"/>
              <a:gd name="connsiteX459" fmla="*/ 81798 w 939720"/>
              <a:gd name="connsiteY459" fmla="*/ 57834 h 226867"/>
              <a:gd name="connsiteX460" fmla="*/ 82241 w 939720"/>
              <a:gd name="connsiteY460" fmla="*/ 57834 h 226867"/>
              <a:gd name="connsiteX461" fmla="*/ 82919 w 939720"/>
              <a:gd name="connsiteY461" fmla="*/ 58094 h 226867"/>
              <a:gd name="connsiteX462" fmla="*/ 83388 w 939720"/>
              <a:gd name="connsiteY462" fmla="*/ 58094 h 226867"/>
              <a:gd name="connsiteX463" fmla="*/ 83597 w 939720"/>
              <a:gd name="connsiteY463" fmla="*/ 58094 h 226867"/>
              <a:gd name="connsiteX464" fmla="*/ 83831 w 939720"/>
              <a:gd name="connsiteY464" fmla="*/ 58094 h 226867"/>
              <a:gd name="connsiteX465" fmla="*/ 84274 w 939720"/>
              <a:gd name="connsiteY465" fmla="*/ 57547 h 226867"/>
              <a:gd name="connsiteX466" fmla="*/ 84509 w 939720"/>
              <a:gd name="connsiteY466" fmla="*/ 56138 h 226867"/>
              <a:gd name="connsiteX467" fmla="*/ 84274 w 939720"/>
              <a:gd name="connsiteY467" fmla="*/ 55016 h 226867"/>
              <a:gd name="connsiteX468" fmla="*/ 84039 w 939720"/>
              <a:gd name="connsiteY468" fmla="*/ 54468 h 226867"/>
              <a:gd name="connsiteX469" fmla="*/ 83831 w 939720"/>
              <a:gd name="connsiteY469" fmla="*/ 54181 h 226867"/>
              <a:gd name="connsiteX470" fmla="*/ 83388 w 939720"/>
              <a:gd name="connsiteY470" fmla="*/ 53634 h 226867"/>
              <a:gd name="connsiteX471" fmla="*/ 83153 w 939720"/>
              <a:gd name="connsiteY471" fmla="*/ 53634 h 226867"/>
              <a:gd name="connsiteX472" fmla="*/ 82710 w 939720"/>
              <a:gd name="connsiteY472" fmla="*/ 53895 h 226867"/>
              <a:gd name="connsiteX473" fmla="*/ 82241 w 939720"/>
              <a:gd name="connsiteY473" fmla="*/ 54181 h 226867"/>
              <a:gd name="connsiteX474" fmla="*/ 79530 w 939720"/>
              <a:gd name="connsiteY474" fmla="*/ 52773 h 226867"/>
              <a:gd name="connsiteX475" fmla="*/ 79087 w 939720"/>
              <a:gd name="connsiteY475" fmla="*/ 51938 h 226867"/>
              <a:gd name="connsiteX476" fmla="*/ 78409 w 939720"/>
              <a:gd name="connsiteY476" fmla="*/ 51651 h 226867"/>
              <a:gd name="connsiteX477" fmla="*/ 75933 w 939720"/>
              <a:gd name="connsiteY477" fmla="*/ 49982 h 226867"/>
              <a:gd name="connsiteX478" fmla="*/ 75255 w 939720"/>
              <a:gd name="connsiteY478" fmla="*/ 48312 h 226867"/>
              <a:gd name="connsiteX479" fmla="*/ 75020 w 939720"/>
              <a:gd name="connsiteY479" fmla="*/ 48025 h 226867"/>
              <a:gd name="connsiteX480" fmla="*/ 75255 w 939720"/>
              <a:gd name="connsiteY480" fmla="*/ 47190 h 226867"/>
              <a:gd name="connsiteX481" fmla="*/ 75490 w 939720"/>
              <a:gd name="connsiteY481" fmla="*/ 46330 h 226867"/>
              <a:gd name="connsiteX482" fmla="*/ 76167 w 939720"/>
              <a:gd name="connsiteY482" fmla="*/ 45782 h 226867"/>
              <a:gd name="connsiteX483" fmla="*/ 76610 w 939720"/>
              <a:gd name="connsiteY483" fmla="*/ 45495 h 226867"/>
              <a:gd name="connsiteX484" fmla="*/ 77288 w 939720"/>
              <a:gd name="connsiteY484" fmla="*/ 45234 h 226867"/>
              <a:gd name="connsiteX485" fmla="*/ 79321 w 939720"/>
              <a:gd name="connsiteY485" fmla="*/ 45495 h 226867"/>
              <a:gd name="connsiteX486" fmla="*/ 81563 w 939720"/>
              <a:gd name="connsiteY486" fmla="*/ 46069 h 226867"/>
              <a:gd name="connsiteX487" fmla="*/ 83153 w 939720"/>
              <a:gd name="connsiteY487" fmla="*/ 46069 h 226867"/>
              <a:gd name="connsiteX488" fmla="*/ 84039 w 939720"/>
              <a:gd name="connsiteY488" fmla="*/ 46069 h 226867"/>
              <a:gd name="connsiteX489" fmla="*/ 84717 w 939720"/>
              <a:gd name="connsiteY489" fmla="*/ 45782 h 226867"/>
              <a:gd name="connsiteX490" fmla="*/ 85187 w 939720"/>
              <a:gd name="connsiteY490" fmla="*/ 45495 h 226867"/>
              <a:gd name="connsiteX491" fmla="*/ 85630 w 939720"/>
              <a:gd name="connsiteY491" fmla="*/ 44947 h 226867"/>
              <a:gd name="connsiteX492" fmla="*/ 86073 w 939720"/>
              <a:gd name="connsiteY492" fmla="*/ 44660 h 226867"/>
              <a:gd name="connsiteX493" fmla="*/ 86751 w 939720"/>
              <a:gd name="connsiteY493" fmla="*/ 42991 h 226867"/>
              <a:gd name="connsiteX494" fmla="*/ 86985 w 939720"/>
              <a:gd name="connsiteY494" fmla="*/ 41869 h 226867"/>
              <a:gd name="connsiteX495" fmla="*/ 86985 w 939720"/>
              <a:gd name="connsiteY495" fmla="*/ 41295 h 226867"/>
              <a:gd name="connsiteX496" fmla="*/ 87220 w 939720"/>
              <a:gd name="connsiteY496" fmla="*/ 41008 h 226867"/>
              <a:gd name="connsiteX497" fmla="*/ 86985 w 939720"/>
              <a:gd name="connsiteY497" fmla="*/ 40460 h 226867"/>
              <a:gd name="connsiteX498" fmla="*/ 86542 w 939720"/>
              <a:gd name="connsiteY498" fmla="*/ 39626 h 226867"/>
              <a:gd name="connsiteX499" fmla="*/ 85395 w 939720"/>
              <a:gd name="connsiteY499" fmla="*/ 37643 h 226867"/>
              <a:gd name="connsiteX500" fmla="*/ 83597 w 939720"/>
              <a:gd name="connsiteY500" fmla="*/ 34852 h 226867"/>
              <a:gd name="connsiteX501" fmla="*/ 83388 w 939720"/>
              <a:gd name="connsiteY501" fmla="*/ 34565 h 226867"/>
              <a:gd name="connsiteX502" fmla="*/ 83153 w 939720"/>
              <a:gd name="connsiteY502" fmla="*/ 34017 h 226867"/>
              <a:gd name="connsiteX503" fmla="*/ 83153 w 939720"/>
              <a:gd name="connsiteY503" fmla="*/ 33443 h 226867"/>
              <a:gd name="connsiteX504" fmla="*/ 83153 w 939720"/>
              <a:gd name="connsiteY504" fmla="*/ 32895 h 226867"/>
              <a:gd name="connsiteX505" fmla="*/ 83388 w 939720"/>
              <a:gd name="connsiteY505" fmla="*/ 32322 h 226867"/>
              <a:gd name="connsiteX506" fmla="*/ 83597 w 939720"/>
              <a:gd name="connsiteY506" fmla="*/ 32035 h 226867"/>
              <a:gd name="connsiteX507" fmla="*/ 85187 w 939720"/>
              <a:gd name="connsiteY507" fmla="*/ 30652 h 226867"/>
              <a:gd name="connsiteX508" fmla="*/ 85395 w 939720"/>
              <a:gd name="connsiteY508" fmla="*/ 30365 h 226867"/>
              <a:gd name="connsiteX509" fmla="*/ 85630 w 939720"/>
              <a:gd name="connsiteY509" fmla="*/ 30078 h 226867"/>
              <a:gd name="connsiteX510" fmla="*/ 85864 w 939720"/>
              <a:gd name="connsiteY510" fmla="*/ 29243 h 226867"/>
              <a:gd name="connsiteX511" fmla="*/ 86073 w 939720"/>
              <a:gd name="connsiteY511" fmla="*/ 28670 h 226867"/>
              <a:gd name="connsiteX512" fmla="*/ 86073 w 939720"/>
              <a:gd name="connsiteY512" fmla="*/ 28409 h 226867"/>
              <a:gd name="connsiteX513" fmla="*/ 86073 w 939720"/>
              <a:gd name="connsiteY513" fmla="*/ 27548 h 226867"/>
              <a:gd name="connsiteX514" fmla="*/ 85864 w 939720"/>
              <a:gd name="connsiteY514" fmla="*/ 27000 h 226867"/>
              <a:gd name="connsiteX515" fmla="*/ 85630 w 939720"/>
              <a:gd name="connsiteY515" fmla="*/ 26713 h 226867"/>
              <a:gd name="connsiteX516" fmla="*/ 84509 w 939720"/>
              <a:gd name="connsiteY516" fmla="*/ 25304 h 226867"/>
              <a:gd name="connsiteX517" fmla="*/ 84039 w 939720"/>
              <a:gd name="connsiteY517" fmla="*/ 24470 h 226867"/>
              <a:gd name="connsiteX518" fmla="*/ 83831 w 939720"/>
              <a:gd name="connsiteY518" fmla="*/ 24470 h 226867"/>
              <a:gd name="connsiteX519" fmla="*/ 88341 w 939720"/>
              <a:gd name="connsiteY519" fmla="*/ 24470 h 226867"/>
              <a:gd name="connsiteX520" fmla="*/ 89018 w 939720"/>
              <a:gd name="connsiteY520" fmla="*/ 24470 h 226867"/>
              <a:gd name="connsiteX521" fmla="*/ 89696 w 939720"/>
              <a:gd name="connsiteY521" fmla="*/ 24470 h 226867"/>
              <a:gd name="connsiteX522" fmla="*/ 89696 w 939720"/>
              <a:gd name="connsiteY522" fmla="*/ 24757 h 226867"/>
              <a:gd name="connsiteX523" fmla="*/ 88784 w 939720"/>
              <a:gd name="connsiteY523" fmla="*/ 27000 h 226867"/>
              <a:gd name="connsiteX524" fmla="*/ 88784 w 939720"/>
              <a:gd name="connsiteY524" fmla="*/ 27287 h 226867"/>
              <a:gd name="connsiteX525" fmla="*/ 88784 w 939720"/>
              <a:gd name="connsiteY525" fmla="*/ 27835 h 226867"/>
              <a:gd name="connsiteX526" fmla="*/ 88784 w 939720"/>
              <a:gd name="connsiteY526" fmla="*/ 28122 h 226867"/>
              <a:gd name="connsiteX527" fmla="*/ 89227 w 939720"/>
              <a:gd name="connsiteY527" fmla="*/ 28670 h 226867"/>
              <a:gd name="connsiteX528" fmla="*/ 89696 w 939720"/>
              <a:gd name="connsiteY528" fmla="*/ 29243 h 226867"/>
              <a:gd name="connsiteX529" fmla="*/ 90582 w 939720"/>
              <a:gd name="connsiteY529" fmla="*/ 29791 h 226867"/>
              <a:gd name="connsiteX530" fmla="*/ 91260 w 939720"/>
              <a:gd name="connsiteY530" fmla="*/ 30078 h 226867"/>
              <a:gd name="connsiteX531" fmla="*/ 91938 w 939720"/>
              <a:gd name="connsiteY531" fmla="*/ 29791 h 226867"/>
              <a:gd name="connsiteX532" fmla="*/ 92407 w 939720"/>
              <a:gd name="connsiteY532" fmla="*/ 29791 h 226867"/>
              <a:gd name="connsiteX533" fmla="*/ 93293 w 939720"/>
              <a:gd name="connsiteY533" fmla="*/ 29243 h 226867"/>
              <a:gd name="connsiteX534" fmla="*/ 93762 w 939720"/>
              <a:gd name="connsiteY534" fmla="*/ 28956 h 226867"/>
              <a:gd name="connsiteX535" fmla="*/ 95092 w 939720"/>
              <a:gd name="connsiteY535" fmla="*/ 27548 h 226867"/>
              <a:gd name="connsiteX536" fmla="*/ 95770 w 939720"/>
              <a:gd name="connsiteY536" fmla="*/ 26713 h 226867"/>
              <a:gd name="connsiteX537" fmla="*/ 96447 w 939720"/>
              <a:gd name="connsiteY537" fmla="*/ 25592 h 226867"/>
              <a:gd name="connsiteX538" fmla="*/ 96917 w 939720"/>
              <a:gd name="connsiteY538" fmla="*/ 25017 h 226867"/>
              <a:gd name="connsiteX539" fmla="*/ 97125 w 939720"/>
              <a:gd name="connsiteY539" fmla="*/ 24183 h 226867"/>
              <a:gd name="connsiteX540" fmla="*/ 98481 w 939720"/>
              <a:gd name="connsiteY540" fmla="*/ 24183 h 226867"/>
              <a:gd name="connsiteX541" fmla="*/ 100071 w 939720"/>
              <a:gd name="connsiteY541" fmla="*/ 24183 h 226867"/>
              <a:gd name="connsiteX542" fmla="*/ 100957 w 939720"/>
              <a:gd name="connsiteY542" fmla="*/ 24183 h 226867"/>
              <a:gd name="connsiteX543" fmla="*/ 101192 w 939720"/>
              <a:gd name="connsiteY543" fmla="*/ 24183 h 226867"/>
              <a:gd name="connsiteX544" fmla="*/ 103668 w 939720"/>
              <a:gd name="connsiteY544" fmla="*/ 23896 h 226867"/>
              <a:gd name="connsiteX545" fmla="*/ 104789 w 939720"/>
              <a:gd name="connsiteY545" fmla="*/ 23635 h 226867"/>
              <a:gd name="connsiteX546" fmla="*/ 109768 w 939720"/>
              <a:gd name="connsiteY546" fmla="*/ 23061 h 226867"/>
              <a:gd name="connsiteX547" fmla="*/ 111801 w 939720"/>
              <a:gd name="connsiteY547" fmla="*/ 23348 h 226867"/>
              <a:gd name="connsiteX548" fmla="*/ 112009 w 939720"/>
              <a:gd name="connsiteY548" fmla="*/ 23348 h 226867"/>
              <a:gd name="connsiteX549" fmla="*/ 114486 w 939720"/>
              <a:gd name="connsiteY549" fmla="*/ 23348 h 226867"/>
              <a:gd name="connsiteX550" fmla="*/ 119465 w 939720"/>
              <a:gd name="connsiteY550" fmla="*/ 23348 h 226867"/>
              <a:gd name="connsiteX551" fmla="*/ 124652 w 939720"/>
              <a:gd name="connsiteY551" fmla="*/ 23635 h 226867"/>
              <a:gd name="connsiteX552" fmla="*/ 124861 w 939720"/>
              <a:gd name="connsiteY552" fmla="*/ 23635 h 226867"/>
              <a:gd name="connsiteX553" fmla="*/ 129370 w 939720"/>
              <a:gd name="connsiteY553" fmla="*/ 23635 h 226867"/>
              <a:gd name="connsiteX554" fmla="*/ 129605 w 939720"/>
              <a:gd name="connsiteY554" fmla="*/ 23635 h 226867"/>
              <a:gd name="connsiteX555" fmla="*/ 132550 w 939720"/>
              <a:gd name="connsiteY555" fmla="*/ 23635 h 226867"/>
              <a:gd name="connsiteX556" fmla="*/ 134558 w 939720"/>
              <a:gd name="connsiteY556" fmla="*/ 23635 h 226867"/>
              <a:gd name="connsiteX557" fmla="*/ 135913 w 939720"/>
              <a:gd name="connsiteY557" fmla="*/ 23635 h 226867"/>
              <a:gd name="connsiteX558" fmla="*/ 138624 w 939720"/>
              <a:gd name="connsiteY558" fmla="*/ 23635 h 226867"/>
              <a:gd name="connsiteX559" fmla="*/ 141101 w 939720"/>
              <a:gd name="connsiteY559" fmla="*/ 23896 h 226867"/>
              <a:gd name="connsiteX560" fmla="*/ 141335 w 939720"/>
              <a:gd name="connsiteY560" fmla="*/ 23896 h 226867"/>
              <a:gd name="connsiteX561" fmla="*/ 141570 w 939720"/>
              <a:gd name="connsiteY561" fmla="*/ 23896 h 226867"/>
              <a:gd name="connsiteX562" fmla="*/ 142456 w 939720"/>
              <a:gd name="connsiteY562" fmla="*/ 23896 h 226867"/>
              <a:gd name="connsiteX563" fmla="*/ 146288 w 939720"/>
              <a:gd name="connsiteY563" fmla="*/ 23896 h 226867"/>
              <a:gd name="connsiteX564" fmla="*/ 151032 w 939720"/>
              <a:gd name="connsiteY564" fmla="*/ 23896 h 226867"/>
              <a:gd name="connsiteX565" fmla="*/ 153274 w 939720"/>
              <a:gd name="connsiteY565" fmla="*/ 23896 h 226867"/>
              <a:gd name="connsiteX566" fmla="*/ 153743 w 939720"/>
              <a:gd name="connsiteY566" fmla="*/ 23896 h 226867"/>
              <a:gd name="connsiteX567" fmla="*/ 154421 w 939720"/>
              <a:gd name="connsiteY567" fmla="*/ 23896 h 226867"/>
              <a:gd name="connsiteX568" fmla="*/ 154864 w 939720"/>
              <a:gd name="connsiteY568" fmla="*/ 23896 h 226867"/>
              <a:gd name="connsiteX569" fmla="*/ 155776 w 939720"/>
              <a:gd name="connsiteY569" fmla="*/ 23896 h 226867"/>
              <a:gd name="connsiteX570" fmla="*/ 155985 w 939720"/>
              <a:gd name="connsiteY570" fmla="*/ 23896 h 226867"/>
              <a:gd name="connsiteX571" fmla="*/ 156220 w 939720"/>
              <a:gd name="connsiteY571" fmla="*/ 23896 h 226867"/>
              <a:gd name="connsiteX572" fmla="*/ 157575 w 939720"/>
              <a:gd name="connsiteY572" fmla="*/ 23896 h 226867"/>
              <a:gd name="connsiteX573" fmla="*/ 158018 w 939720"/>
              <a:gd name="connsiteY573" fmla="*/ 23896 h 226867"/>
              <a:gd name="connsiteX574" fmla="*/ 159374 w 939720"/>
              <a:gd name="connsiteY574" fmla="*/ 23635 h 226867"/>
              <a:gd name="connsiteX575" fmla="*/ 160051 w 939720"/>
              <a:gd name="connsiteY575" fmla="*/ 23635 h 226867"/>
              <a:gd name="connsiteX576" fmla="*/ 160286 w 939720"/>
              <a:gd name="connsiteY576" fmla="*/ 23635 h 226867"/>
              <a:gd name="connsiteX577" fmla="*/ 161172 w 939720"/>
              <a:gd name="connsiteY577" fmla="*/ 23635 h 226867"/>
              <a:gd name="connsiteX578" fmla="*/ 162293 w 939720"/>
              <a:gd name="connsiteY578" fmla="*/ 23635 h 226867"/>
              <a:gd name="connsiteX579" fmla="*/ 164118 w 939720"/>
              <a:gd name="connsiteY579" fmla="*/ 23896 h 226867"/>
              <a:gd name="connsiteX580" fmla="*/ 169748 w 939720"/>
              <a:gd name="connsiteY580" fmla="*/ 23635 h 226867"/>
              <a:gd name="connsiteX581" fmla="*/ 173137 w 939720"/>
              <a:gd name="connsiteY581" fmla="*/ 23896 h 226867"/>
              <a:gd name="connsiteX582" fmla="*/ 179002 w 939720"/>
              <a:gd name="connsiteY582" fmla="*/ 23896 h 226867"/>
              <a:gd name="connsiteX583" fmla="*/ 179211 w 939720"/>
              <a:gd name="connsiteY583" fmla="*/ 23896 h 226867"/>
              <a:gd name="connsiteX584" fmla="*/ 188230 w 939720"/>
              <a:gd name="connsiteY584" fmla="*/ 23896 h 226867"/>
              <a:gd name="connsiteX585" fmla="*/ 191619 w 939720"/>
              <a:gd name="connsiteY585" fmla="*/ 23896 h 226867"/>
              <a:gd name="connsiteX586" fmla="*/ 194773 w 939720"/>
              <a:gd name="connsiteY586" fmla="*/ 23896 h 226867"/>
              <a:gd name="connsiteX587" fmla="*/ 195242 w 939720"/>
              <a:gd name="connsiteY587" fmla="*/ 23896 h 226867"/>
              <a:gd name="connsiteX588" fmla="*/ 197718 w 939720"/>
              <a:gd name="connsiteY588" fmla="*/ 23896 h 226867"/>
              <a:gd name="connsiteX589" fmla="*/ 199517 w 939720"/>
              <a:gd name="connsiteY589" fmla="*/ 23896 h 226867"/>
              <a:gd name="connsiteX590" fmla="*/ 201759 w 939720"/>
              <a:gd name="connsiteY590" fmla="*/ 23896 h 226867"/>
              <a:gd name="connsiteX591" fmla="*/ 201993 w 939720"/>
              <a:gd name="connsiteY591" fmla="*/ 23896 h 226867"/>
              <a:gd name="connsiteX592" fmla="*/ 204261 w 939720"/>
              <a:gd name="connsiteY592" fmla="*/ 23896 h 226867"/>
              <a:gd name="connsiteX593" fmla="*/ 205617 w 939720"/>
              <a:gd name="connsiteY593" fmla="*/ 23896 h 226867"/>
              <a:gd name="connsiteX594" fmla="*/ 214845 w 939720"/>
              <a:gd name="connsiteY594" fmla="*/ 24183 h 226867"/>
              <a:gd name="connsiteX595" fmla="*/ 215079 w 939720"/>
              <a:gd name="connsiteY595" fmla="*/ 24183 h 226867"/>
              <a:gd name="connsiteX596" fmla="*/ 215522 w 939720"/>
              <a:gd name="connsiteY596" fmla="*/ 24183 h 226867"/>
              <a:gd name="connsiteX597" fmla="*/ 215965 w 939720"/>
              <a:gd name="connsiteY597" fmla="*/ 24183 h 226867"/>
              <a:gd name="connsiteX598" fmla="*/ 217321 w 939720"/>
              <a:gd name="connsiteY598" fmla="*/ 24183 h 226867"/>
              <a:gd name="connsiteX599" fmla="*/ 231762 w 939720"/>
              <a:gd name="connsiteY599" fmla="*/ 24183 h 226867"/>
              <a:gd name="connsiteX600" fmla="*/ 235828 w 939720"/>
              <a:gd name="connsiteY600" fmla="*/ 24183 h 226867"/>
              <a:gd name="connsiteX601" fmla="*/ 236950 w 939720"/>
              <a:gd name="connsiteY601" fmla="*/ 24470 h 226867"/>
              <a:gd name="connsiteX602" fmla="*/ 241225 w 939720"/>
              <a:gd name="connsiteY602" fmla="*/ 24470 h 226867"/>
              <a:gd name="connsiteX603" fmla="*/ 245082 w 939720"/>
              <a:gd name="connsiteY603" fmla="*/ 24470 h 226867"/>
              <a:gd name="connsiteX604" fmla="*/ 245291 w 939720"/>
              <a:gd name="connsiteY604" fmla="*/ 24183 h 226867"/>
              <a:gd name="connsiteX605" fmla="*/ 245969 w 939720"/>
              <a:gd name="connsiteY605" fmla="*/ 23635 h 226867"/>
              <a:gd name="connsiteX606" fmla="*/ 246412 w 939720"/>
              <a:gd name="connsiteY606" fmla="*/ 22774 h 226867"/>
              <a:gd name="connsiteX607" fmla="*/ 246646 w 939720"/>
              <a:gd name="connsiteY607" fmla="*/ 22226 h 226867"/>
              <a:gd name="connsiteX608" fmla="*/ 246646 w 939720"/>
              <a:gd name="connsiteY608" fmla="*/ 21653 h 226867"/>
              <a:gd name="connsiteX609" fmla="*/ 246646 w 939720"/>
              <a:gd name="connsiteY609" fmla="*/ 21392 h 226867"/>
              <a:gd name="connsiteX610" fmla="*/ 246881 w 939720"/>
              <a:gd name="connsiteY610" fmla="*/ 20818 h 226867"/>
              <a:gd name="connsiteX611" fmla="*/ 246881 w 939720"/>
              <a:gd name="connsiteY611" fmla="*/ 20531 h 226867"/>
              <a:gd name="connsiteX612" fmla="*/ 247090 w 939720"/>
              <a:gd name="connsiteY612" fmla="*/ 19983 h 226867"/>
              <a:gd name="connsiteX613" fmla="*/ 247324 w 939720"/>
              <a:gd name="connsiteY613" fmla="*/ 18574 h 226867"/>
              <a:gd name="connsiteX614" fmla="*/ 247090 w 939720"/>
              <a:gd name="connsiteY614" fmla="*/ 17166 h 226867"/>
              <a:gd name="connsiteX615" fmla="*/ 246881 w 939720"/>
              <a:gd name="connsiteY615" fmla="*/ 15757 h 226867"/>
              <a:gd name="connsiteX616" fmla="*/ 246412 w 939720"/>
              <a:gd name="connsiteY616" fmla="*/ 14349 h 226867"/>
              <a:gd name="connsiteX617" fmla="*/ 246412 w 939720"/>
              <a:gd name="connsiteY617" fmla="*/ 12679 h 226867"/>
              <a:gd name="connsiteX618" fmla="*/ 245969 w 939720"/>
              <a:gd name="connsiteY618" fmla="*/ 10149 h 226867"/>
              <a:gd name="connsiteX619" fmla="*/ 244848 w 939720"/>
              <a:gd name="connsiteY619" fmla="*/ 6497 h 226867"/>
              <a:gd name="connsiteX620" fmla="*/ 244848 w 939720"/>
              <a:gd name="connsiteY620" fmla="*/ 6210 h 226867"/>
              <a:gd name="connsiteX621" fmla="*/ 244848 w 939720"/>
              <a:gd name="connsiteY621" fmla="*/ 5923 h 226867"/>
              <a:gd name="connsiteX622" fmla="*/ 244613 w 939720"/>
              <a:gd name="connsiteY622" fmla="*/ 5088 h 226867"/>
              <a:gd name="connsiteX623" fmla="*/ 244405 w 939720"/>
              <a:gd name="connsiteY623" fmla="*/ 4801 h 226867"/>
              <a:gd name="connsiteX624" fmla="*/ 243727 w 939720"/>
              <a:gd name="connsiteY624" fmla="*/ 3680 h 226867"/>
              <a:gd name="connsiteX625" fmla="*/ 243492 w 939720"/>
              <a:gd name="connsiteY625" fmla="*/ 2558 h 226867"/>
              <a:gd name="connsiteX626" fmla="*/ 243258 w 939720"/>
              <a:gd name="connsiteY626" fmla="*/ 27 h 226867"/>
              <a:gd name="connsiteX627" fmla="*/ 245969 w 939720"/>
              <a:gd name="connsiteY627" fmla="*/ 27 h 226867"/>
              <a:gd name="connsiteX628" fmla="*/ 249592 w 939720"/>
              <a:gd name="connsiteY628" fmla="*/ 288 h 226867"/>
              <a:gd name="connsiteX629" fmla="*/ 260410 w 939720"/>
              <a:gd name="connsiteY629" fmla="*/ 1436 h 226867"/>
              <a:gd name="connsiteX630" fmla="*/ 261531 w 939720"/>
              <a:gd name="connsiteY630" fmla="*/ 1436 h 226867"/>
              <a:gd name="connsiteX631" fmla="*/ 264685 w 939720"/>
              <a:gd name="connsiteY631" fmla="*/ 1697 h 226867"/>
              <a:gd name="connsiteX632" fmla="*/ 267161 w 939720"/>
              <a:gd name="connsiteY632" fmla="*/ 1984 h 226867"/>
              <a:gd name="connsiteX633" fmla="*/ 266718 w 939720"/>
              <a:gd name="connsiteY633" fmla="*/ 6210 h 226867"/>
              <a:gd name="connsiteX634" fmla="*/ 272349 w 939720"/>
              <a:gd name="connsiteY634" fmla="*/ 5923 h 226867"/>
              <a:gd name="connsiteX635" fmla="*/ 272818 w 939720"/>
              <a:gd name="connsiteY635" fmla="*/ 5923 h 226867"/>
              <a:gd name="connsiteX636" fmla="*/ 278449 w 939720"/>
              <a:gd name="connsiteY636" fmla="*/ 5636 h 226867"/>
              <a:gd name="connsiteX637" fmla="*/ 283870 w 939720"/>
              <a:gd name="connsiteY637" fmla="*/ 5636 h 226867"/>
              <a:gd name="connsiteX638" fmla="*/ 289709 w 939720"/>
              <a:gd name="connsiteY638" fmla="*/ 5349 h 226867"/>
              <a:gd name="connsiteX639" fmla="*/ 298077 w 939720"/>
              <a:gd name="connsiteY639" fmla="*/ 5349 h 226867"/>
              <a:gd name="connsiteX640" fmla="*/ 298286 w 939720"/>
              <a:gd name="connsiteY640" fmla="*/ 5349 h 226867"/>
              <a:gd name="connsiteX641" fmla="*/ 307774 w 939720"/>
              <a:gd name="connsiteY641" fmla="*/ 5088 h 226867"/>
              <a:gd name="connsiteX642" fmla="*/ 309338 w 939720"/>
              <a:gd name="connsiteY642" fmla="*/ 5088 h 226867"/>
              <a:gd name="connsiteX643" fmla="*/ 310250 w 939720"/>
              <a:gd name="connsiteY643" fmla="*/ 5088 h 226867"/>
              <a:gd name="connsiteX644" fmla="*/ 310928 w 939720"/>
              <a:gd name="connsiteY644" fmla="*/ 5088 h 226867"/>
              <a:gd name="connsiteX645" fmla="*/ 311814 w 939720"/>
              <a:gd name="connsiteY645" fmla="*/ 5088 h 226867"/>
              <a:gd name="connsiteX646" fmla="*/ 312049 w 939720"/>
              <a:gd name="connsiteY646" fmla="*/ 5088 h 226867"/>
              <a:gd name="connsiteX647" fmla="*/ 312961 w 939720"/>
              <a:gd name="connsiteY647" fmla="*/ 5088 h 226867"/>
              <a:gd name="connsiteX648" fmla="*/ 313170 w 939720"/>
              <a:gd name="connsiteY648" fmla="*/ 5088 h 226867"/>
              <a:gd name="connsiteX649" fmla="*/ 314291 w 939720"/>
              <a:gd name="connsiteY649" fmla="*/ 5088 h 226867"/>
              <a:gd name="connsiteX650" fmla="*/ 314760 w 939720"/>
              <a:gd name="connsiteY650" fmla="*/ 5088 h 226867"/>
              <a:gd name="connsiteX651" fmla="*/ 316115 w 939720"/>
              <a:gd name="connsiteY651" fmla="*/ 5088 h 226867"/>
              <a:gd name="connsiteX652" fmla="*/ 317471 w 939720"/>
              <a:gd name="connsiteY652" fmla="*/ 5088 h 226867"/>
              <a:gd name="connsiteX653" fmla="*/ 320625 w 939720"/>
              <a:gd name="connsiteY653" fmla="*/ 5088 h 226867"/>
              <a:gd name="connsiteX654" fmla="*/ 321511 w 939720"/>
              <a:gd name="connsiteY654" fmla="*/ 5088 h 226867"/>
              <a:gd name="connsiteX655" fmla="*/ 321981 w 939720"/>
              <a:gd name="connsiteY655" fmla="*/ 5088 h 226867"/>
              <a:gd name="connsiteX656" fmla="*/ 322867 w 939720"/>
              <a:gd name="connsiteY656" fmla="*/ 5088 h 226867"/>
              <a:gd name="connsiteX657" fmla="*/ 325135 w 939720"/>
              <a:gd name="connsiteY657" fmla="*/ 5088 h 226867"/>
              <a:gd name="connsiteX658" fmla="*/ 328732 w 939720"/>
              <a:gd name="connsiteY658" fmla="*/ 5088 h 226867"/>
              <a:gd name="connsiteX659" fmla="*/ 328967 w 939720"/>
              <a:gd name="connsiteY659" fmla="*/ 5088 h 226867"/>
              <a:gd name="connsiteX660" fmla="*/ 329410 w 939720"/>
              <a:gd name="connsiteY660" fmla="*/ 5088 h 226867"/>
              <a:gd name="connsiteX661" fmla="*/ 332355 w 939720"/>
              <a:gd name="connsiteY661" fmla="*/ 5088 h 226867"/>
              <a:gd name="connsiteX662" fmla="*/ 334154 w 939720"/>
              <a:gd name="connsiteY662" fmla="*/ 5088 h 226867"/>
              <a:gd name="connsiteX663" fmla="*/ 337074 w 939720"/>
              <a:gd name="connsiteY663" fmla="*/ 5088 h 226867"/>
              <a:gd name="connsiteX664" fmla="*/ 337751 w 939720"/>
              <a:gd name="connsiteY664" fmla="*/ 5088 h 226867"/>
              <a:gd name="connsiteX665" fmla="*/ 340228 w 939720"/>
              <a:gd name="connsiteY665" fmla="*/ 4801 h 226867"/>
              <a:gd name="connsiteX666" fmla="*/ 342939 w 939720"/>
              <a:gd name="connsiteY666" fmla="*/ 4801 h 226867"/>
              <a:gd name="connsiteX667" fmla="*/ 346770 w 939720"/>
              <a:gd name="connsiteY667" fmla="*/ 4801 h 226867"/>
              <a:gd name="connsiteX668" fmla="*/ 352636 w 939720"/>
              <a:gd name="connsiteY668" fmla="*/ 4801 h 226867"/>
              <a:gd name="connsiteX669" fmla="*/ 358057 w 939720"/>
              <a:gd name="connsiteY669" fmla="*/ 4801 h 226867"/>
              <a:gd name="connsiteX670" fmla="*/ 360534 w 939720"/>
              <a:gd name="connsiteY670" fmla="*/ 4514 h 226867"/>
              <a:gd name="connsiteX671" fmla="*/ 361446 w 939720"/>
              <a:gd name="connsiteY671" fmla="*/ 4514 h 226867"/>
              <a:gd name="connsiteX672" fmla="*/ 367963 w 939720"/>
              <a:gd name="connsiteY672" fmla="*/ 4514 h 226867"/>
              <a:gd name="connsiteX673" fmla="*/ 369319 w 939720"/>
              <a:gd name="connsiteY673" fmla="*/ 4227 h 226867"/>
              <a:gd name="connsiteX674" fmla="*/ 369553 w 939720"/>
              <a:gd name="connsiteY674" fmla="*/ 4227 h 226867"/>
              <a:gd name="connsiteX675" fmla="*/ 374975 w 939720"/>
              <a:gd name="connsiteY675" fmla="*/ 4227 h 226867"/>
              <a:gd name="connsiteX676" fmla="*/ 375184 w 939720"/>
              <a:gd name="connsiteY676" fmla="*/ 4227 h 226867"/>
              <a:gd name="connsiteX677" fmla="*/ 376331 w 939720"/>
              <a:gd name="connsiteY677" fmla="*/ 4227 h 226867"/>
              <a:gd name="connsiteX678" fmla="*/ 377452 w 939720"/>
              <a:gd name="connsiteY678" fmla="*/ 4227 h 226867"/>
              <a:gd name="connsiteX679" fmla="*/ 379016 w 939720"/>
              <a:gd name="connsiteY679" fmla="*/ 4227 h 226867"/>
              <a:gd name="connsiteX680" fmla="*/ 379250 w 939720"/>
              <a:gd name="connsiteY680" fmla="*/ 4227 h 226867"/>
              <a:gd name="connsiteX681" fmla="*/ 379485 w 939720"/>
              <a:gd name="connsiteY681" fmla="*/ 4227 h 226867"/>
              <a:gd name="connsiteX682" fmla="*/ 384881 w 939720"/>
              <a:gd name="connsiteY682" fmla="*/ 3966 h 226867"/>
              <a:gd name="connsiteX683" fmla="*/ 385350 w 939720"/>
              <a:gd name="connsiteY683" fmla="*/ 3966 h 226867"/>
              <a:gd name="connsiteX684" fmla="*/ 390302 w 939720"/>
              <a:gd name="connsiteY684" fmla="*/ 3966 h 226867"/>
              <a:gd name="connsiteX685" fmla="*/ 391867 w 939720"/>
              <a:gd name="connsiteY685" fmla="*/ 3966 h 226867"/>
              <a:gd name="connsiteX686" fmla="*/ 394135 w 939720"/>
              <a:gd name="connsiteY686" fmla="*/ 3966 h 226867"/>
              <a:gd name="connsiteX687" fmla="*/ 396845 w 939720"/>
              <a:gd name="connsiteY687" fmla="*/ 3680 h 226867"/>
              <a:gd name="connsiteX688" fmla="*/ 402033 w 939720"/>
              <a:gd name="connsiteY688" fmla="*/ 3680 h 226867"/>
              <a:gd name="connsiteX689" fmla="*/ 403832 w 939720"/>
              <a:gd name="connsiteY689" fmla="*/ 3680 h 226867"/>
              <a:gd name="connsiteX690" fmla="*/ 405630 w 939720"/>
              <a:gd name="connsiteY690" fmla="*/ 5349 h 226867"/>
              <a:gd name="connsiteX691" fmla="*/ 405865 w 939720"/>
              <a:gd name="connsiteY691" fmla="*/ 5349 h 226867"/>
              <a:gd name="connsiteX692" fmla="*/ 406543 w 939720"/>
              <a:gd name="connsiteY692" fmla="*/ 6210 h 226867"/>
              <a:gd name="connsiteX693" fmla="*/ 407429 w 939720"/>
              <a:gd name="connsiteY693" fmla="*/ 5636 h 226867"/>
              <a:gd name="connsiteX694" fmla="*/ 407898 w 939720"/>
              <a:gd name="connsiteY694" fmla="*/ 5349 h 226867"/>
              <a:gd name="connsiteX695" fmla="*/ 408107 w 939720"/>
              <a:gd name="connsiteY695" fmla="*/ 4801 h 226867"/>
              <a:gd name="connsiteX696" fmla="*/ 408107 w 939720"/>
              <a:gd name="connsiteY696" fmla="*/ 4514 h 226867"/>
              <a:gd name="connsiteX697" fmla="*/ 408576 w 939720"/>
              <a:gd name="connsiteY697" fmla="*/ 4514 h 226867"/>
              <a:gd name="connsiteX698" fmla="*/ 408784 w 939720"/>
              <a:gd name="connsiteY698" fmla="*/ 4801 h 226867"/>
              <a:gd name="connsiteX699" fmla="*/ 408784 w 939720"/>
              <a:gd name="connsiteY699" fmla="*/ 5088 h 226867"/>
              <a:gd name="connsiteX700" fmla="*/ 409462 w 939720"/>
              <a:gd name="connsiteY700" fmla="*/ 4801 h 226867"/>
              <a:gd name="connsiteX701" fmla="*/ 412616 w 939720"/>
              <a:gd name="connsiteY701" fmla="*/ 3680 h 226867"/>
              <a:gd name="connsiteX702" fmla="*/ 416240 w 939720"/>
              <a:gd name="connsiteY702" fmla="*/ 3680 h 226867"/>
              <a:gd name="connsiteX703" fmla="*/ 416448 w 939720"/>
              <a:gd name="connsiteY703" fmla="*/ 3680 h 226867"/>
              <a:gd name="connsiteX704" fmla="*/ 416917 w 939720"/>
              <a:gd name="connsiteY704" fmla="*/ 3680 h 226867"/>
              <a:gd name="connsiteX705" fmla="*/ 417803 w 939720"/>
              <a:gd name="connsiteY705" fmla="*/ 3680 h 226867"/>
              <a:gd name="connsiteX706" fmla="*/ 422991 w 939720"/>
              <a:gd name="connsiteY706" fmla="*/ 3680 h 226867"/>
              <a:gd name="connsiteX707" fmla="*/ 423225 w 939720"/>
              <a:gd name="connsiteY707" fmla="*/ 3680 h 226867"/>
              <a:gd name="connsiteX708" fmla="*/ 427057 w 939720"/>
              <a:gd name="connsiteY708" fmla="*/ 3966 h 226867"/>
              <a:gd name="connsiteX709" fmla="*/ 428856 w 939720"/>
              <a:gd name="connsiteY709" fmla="*/ 3966 h 226867"/>
              <a:gd name="connsiteX710" fmla="*/ 431567 w 939720"/>
              <a:gd name="connsiteY710" fmla="*/ 3966 h 226867"/>
              <a:gd name="connsiteX711" fmla="*/ 435633 w 939720"/>
              <a:gd name="connsiteY711" fmla="*/ 4514 h 226867"/>
              <a:gd name="connsiteX712" fmla="*/ 435842 w 939720"/>
              <a:gd name="connsiteY712" fmla="*/ 4514 h 226867"/>
              <a:gd name="connsiteX713" fmla="*/ 439022 w 939720"/>
              <a:gd name="connsiteY713" fmla="*/ 4801 h 226867"/>
              <a:gd name="connsiteX714" fmla="*/ 443532 w 939720"/>
              <a:gd name="connsiteY714" fmla="*/ 5088 h 226867"/>
              <a:gd name="connsiteX715" fmla="*/ 443975 w 939720"/>
              <a:gd name="connsiteY715" fmla="*/ 5088 h 226867"/>
              <a:gd name="connsiteX716" fmla="*/ 444210 w 939720"/>
              <a:gd name="connsiteY716" fmla="*/ 5088 h 226867"/>
              <a:gd name="connsiteX717" fmla="*/ 445330 w 939720"/>
              <a:gd name="connsiteY717" fmla="*/ 5349 h 226867"/>
              <a:gd name="connsiteX718" fmla="*/ 445539 w 939720"/>
              <a:gd name="connsiteY718" fmla="*/ 5349 h 226867"/>
              <a:gd name="connsiteX719" fmla="*/ 446217 w 939720"/>
              <a:gd name="connsiteY719" fmla="*/ 5349 h 226867"/>
              <a:gd name="connsiteX720" fmla="*/ 449840 w 939720"/>
              <a:gd name="connsiteY720" fmla="*/ 5636 h 226867"/>
              <a:gd name="connsiteX721" fmla="*/ 453906 w 939720"/>
              <a:gd name="connsiteY721" fmla="*/ 5636 h 226867"/>
              <a:gd name="connsiteX722" fmla="*/ 457504 w 939720"/>
              <a:gd name="connsiteY722" fmla="*/ 5923 h 226867"/>
              <a:gd name="connsiteX723" fmla="*/ 458859 w 939720"/>
              <a:gd name="connsiteY723" fmla="*/ 5923 h 226867"/>
              <a:gd name="connsiteX724" fmla="*/ 463603 w 939720"/>
              <a:gd name="connsiteY724" fmla="*/ 6497 h 226867"/>
              <a:gd name="connsiteX725" fmla="*/ 464047 w 939720"/>
              <a:gd name="connsiteY725" fmla="*/ 6497 h 226867"/>
              <a:gd name="connsiteX726" fmla="*/ 467435 w 939720"/>
              <a:gd name="connsiteY726" fmla="*/ 6757 h 226867"/>
              <a:gd name="connsiteX727" fmla="*/ 469912 w 939720"/>
              <a:gd name="connsiteY727" fmla="*/ 6757 h 226867"/>
              <a:gd name="connsiteX728" fmla="*/ 470355 w 939720"/>
              <a:gd name="connsiteY728" fmla="*/ 6757 h 226867"/>
              <a:gd name="connsiteX729" fmla="*/ 470589 w 939720"/>
              <a:gd name="connsiteY729" fmla="*/ 6757 h 226867"/>
              <a:gd name="connsiteX730" fmla="*/ 471945 w 939720"/>
              <a:gd name="connsiteY730" fmla="*/ 6757 h 226867"/>
              <a:gd name="connsiteX731" fmla="*/ 476220 w 939720"/>
              <a:gd name="connsiteY731" fmla="*/ 7044 h 226867"/>
              <a:gd name="connsiteX732" fmla="*/ 476455 w 939720"/>
              <a:gd name="connsiteY732" fmla="*/ 7044 h 226867"/>
              <a:gd name="connsiteX733" fmla="*/ 481407 w 939720"/>
              <a:gd name="connsiteY733" fmla="*/ 7332 h 226867"/>
              <a:gd name="connsiteX734" fmla="*/ 485917 w 939720"/>
              <a:gd name="connsiteY734" fmla="*/ 7619 h 226867"/>
              <a:gd name="connsiteX735" fmla="*/ 489306 w 939720"/>
              <a:gd name="connsiteY735" fmla="*/ 7619 h 226867"/>
              <a:gd name="connsiteX736" fmla="*/ 490661 w 939720"/>
              <a:gd name="connsiteY736" fmla="*/ 7619 h 226867"/>
              <a:gd name="connsiteX737" fmla="*/ 495379 w 939720"/>
              <a:gd name="connsiteY737" fmla="*/ 7879 h 226867"/>
              <a:gd name="connsiteX738" fmla="*/ 496735 w 939720"/>
              <a:gd name="connsiteY738" fmla="*/ 7879 h 226867"/>
              <a:gd name="connsiteX739" fmla="*/ 502600 w 939720"/>
              <a:gd name="connsiteY739" fmla="*/ 8166 h 226867"/>
              <a:gd name="connsiteX740" fmla="*/ 503956 w 939720"/>
              <a:gd name="connsiteY740" fmla="*/ 8166 h 226867"/>
              <a:gd name="connsiteX741" fmla="*/ 512531 w 939720"/>
              <a:gd name="connsiteY741" fmla="*/ 8453 h 226867"/>
              <a:gd name="connsiteX742" fmla="*/ 516363 w 939720"/>
              <a:gd name="connsiteY742" fmla="*/ 8453 h 226867"/>
              <a:gd name="connsiteX743" fmla="*/ 521108 w 939720"/>
              <a:gd name="connsiteY743" fmla="*/ 8453 h 226867"/>
              <a:gd name="connsiteX744" fmla="*/ 521785 w 939720"/>
              <a:gd name="connsiteY744" fmla="*/ 8453 h 226867"/>
              <a:gd name="connsiteX745" fmla="*/ 523141 w 939720"/>
              <a:gd name="connsiteY745" fmla="*/ 8740 h 226867"/>
              <a:gd name="connsiteX746" fmla="*/ 528771 w 939720"/>
              <a:gd name="connsiteY746" fmla="*/ 8166 h 226867"/>
              <a:gd name="connsiteX747" fmla="*/ 529449 w 939720"/>
              <a:gd name="connsiteY747" fmla="*/ 8166 h 226867"/>
              <a:gd name="connsiteX748" fmla="*/ 531248 w 939720"/>
              <a:gd name="connsiteY748" fmla="*/ 7879 h 226867"/>
              <a:gd name="connsiteX749" fmla="*/ 539824 w 939720"/>
              <a:gd name="connsiteY749" fmla="*/ 7619 h 226867"/>
              <a:gd name="connsiteX750" fmla="*/ 540945 w 939720"/>
              <a:gd name="connsiteY750" fmla="*/ 7332 h 226867"/>
              <a:gd name="connsiteX751" fmla="*/ 543656 w 939720"/>
              <a:gd name="connsiteY751" fmla="*/ 7332 h 226867"/>
              <a:gd name="connsiteX752" fmla="*/ 544099 w 939720"/>
              <a:gd name="connsiteY752" fmla="*/ 7044 h 226867"/>
              <a:gd name="connsiteX753" fmla="*/ 544542 w 939720"/>
              <a:gd name="connsiteY753" fmla="*/ 7044 h 226867"/>
              <a:gd name="connsiteX754" fmla="*/ 546132 w 939720"/>
              <a:gd name="connsiteY754" fmla="*/ 7044 h 226867"/>
              <a:gd name="connsiteX755" fmla="*/ 553118 w 939720"/>
              <a:gd name="connsiteY755" fmla="*/ 7044 h 226867"/>
              <a:gd name="connsiteX756" fmla="*/ 554030 w 939720"/>
              <a:gd name="connsiteY756" fmla="*/ 7044 h 226867"/>
              <a:gd name="connsiteX757" fmla="*/ 554917 w 939720"/>
              <a:gd name="connsiteY757" fmla="*/ 7044 h 226867"/>
              <a:gd name="connsiteX758" fmla="*/ 555829 w 939720"/>
              <a:gd name="connsiteY758" fmla="*/ 7332 h 226867"/>
              <a:gd name="connsiteX759" fmla="*/ 557628 w 939720"/>
              <a:gd name="connsiteY759" fmla="*/ 7332 h 226867"/>
              <a:gd name="connsiteX760" fmla="*/ 565761 w 939720"/>
              <a:gd name="connsiteY760" fmla="*/ 7619 h 226867"/>
              <a:gd name="connsiteX761" fmla="*/ 566881 w 939720"/>
              <a:gd name="connsiteY761" fmla="*/ 7619 h 226867"/>
              <a:gd name="connsiteX762" fmla="*/ 573424 w 939720"/>
              <a:gd name="connsiteY762" fmla="*/ 7879 h 226867"/>
              <a:gd name="connsiteX763" fmla="*/ 577699 w 939720"/>
              <a:gd name="connsiteY763" fmla="*/ 8453 h 226867"/>
              <a:gd name="connsiteX764" fmla="*/ 578820 w 939720"/>
              <a:gd name="connsiteY764" fmla="*/ 8453 h 226867"/>
              <a:gd name="connsiteX765" fmla="*/ 582209 w 939720"/>
              <a:gd name="connsiteY765" fmla="*/ 9027 h 226867"/>
              <a:gd name="connsiteX766" fmla="*/ 585598 w 939720"/>
              <a:gd name="connsiteY766" fmla="*/ 9288 h 226867"/>
              <a:gd name="connsiteX767" fmla="*/ 591463 w 939720"/>
              <a:gd name="connsiteY767" fmla="*/ 9862 h 226867"/>
              <a:gd name="connsiteX768" fmla="*/ 593261 w 939720"/>
              <a:gd name="connsiteY768" fmla="*/ 9862 h 226867"/>
              <a:gd name="connsiteX769" fmla="*/ 597328 w 939720"/>
              <a:gd name="connsiteY769" fmla="*/ 10149 h 226867"/>
              <a:gd name="connsiteX770" fmla="*/ 599361 w 939720"/>
              <a:gd name="connsiteY770" fmla="*/ 10149 h 226867"/>
              <a:gd name="connsiteX771" fmla="*/ 600247 w 939720"/>
              <a:gd name="connsiteY771" fmla="*/ 10149 h 226867"/>
              <a:gd name="connsiteX772" fmla="*/ 614923 w 939720"/>
              <a:gd name="connsiteY772" fmla="*/ 10696 h 226867"/>
              <a:gd name="connsiteX773" fmla="*/ 616722 w 939720"/>
              <a:gd name="connsiteY773" fmla="*/ 10696 h 226867"/>
              <a:gd name="connsiteX774" fmla="*/ 618964 w 939720"/>
              <a:gd name="connsiteY774" fmla="*/ 10696 h 226867"/>
              <a:gd name="connsiteX775" fmla="*/ 623708 w 939720"/>
              <a:gd name="connsiteY775" fmla="*/ 10983 h 226867"/>
              <a:gd name="connsiteX776" fmla="*/ 625741 w 939720"/>
              <a:gd name="connsiteY776" fmla="*/ 11270 h 226867"/>
              <a:gd name="connsiteX777" fmla="*/ 627983 w 939720"/>
              <a:gd name="connsiteY777" fmla="*/ 10983 h 226867"/>
              <a:gd name="connsiteX778" fmla="*/ 630485 w 939720"/>
              <a:gd name="connsiteY778" fmla="*/ 10983 h 226867"/>
              <a:gd name="connsiteX779" fmla="*/ 635881 w 939720"/>
              <a:gd name="connsiteY779" fmla="*/ 11270 h 226867"/>
              <a:gd name="connsiteX780" fmla="*/ 636559 w 939720"/>
              <a:gd name="connsiteY780" fmla="*/ 11270 h 226867"/>
              <a:gd name="connsiteX781" fmla="*/ 637002 w 939720"/>
              <a:gd name="connsiteY781" fmla="*/ 11270 h 226867"/>
              <a:gd name="connsiteX782" fmla="*/ 637237 w 939720"/>
              <a:gd name="connsiteY782" fmla="*/ 11270 h 226867"/>
              <a:gd name="connsiteX783" fmla="*/ 637471 w 939720"/>
              <a:gd name="connsiteY783" fmla="*/ 11270 h 226867"/>
              <a:gd name="connsiteX784" fmla="*/ 639270 w 939720"/>
              <a:gd name="connsiteY784" fmla="*/ 11270 h 226867"/>
              <a:gd name="connsiteX785" fmla="*/ 655275 w 939720"/>
              <a:gd name="connsiteY785" fmla="*/ 11818 h 226867"/>
              <a:gd name="connsiteX786" fmla="*/ 656188 w 939720"/>
              <a:gd name="connsiteY786" fmla="*/ 11818 h 226867"/>
              <a:gd name="connsiteX787" fmla="*/ 660020 w 939720"/>
              <a:gd name="connsiteY787" fmla="*/ 11818 h 226867"/>
              <a:gd name="connsiteX788" fmla="*/ 662730 w 939720"/>
              <a:gd name="connsiteY788" fmla="*/ 11818 h 226867"/>
              <a:gd name="connsiteX789" fmla="*/ 663174 w 939720"/>
              <a:gd name="connsiteY789" fmla="*/ 11818 h 226867"/>
              <a:gd name="connsiteX790" fmla="*/ 668361 w 939720"/>
              <a:gd name="connsiteY790" fmla="*/ 11818 h 226867"/>
              <a:gd name="connsiteX791" fmla="*/ 668804 w 939720"/>
              <a:gd name="connsiteY791" fmla="*/ 11818 h 226867"/>
              <a:gd name="connsiteX792" fmla="*/ 670837 w 939720"/>
              <a:gd name="connsiteY792" fmla="*/ 11818 h 226867"/>
              <a:gd name="connsiteX793" fmla="*/ 673314 w 939720"/>
              <a:gd name="connsiteY793" fmla="*/ 11818 h 226867"/>
              <a:gd name="connsiteX794" fmla="*/ 678970 w 939720"/>
              <a:gd name="connsiteY794" fmla="*/ 11818 h 226867"/>
              <a:gd name="connsiteX795" fmla="*/ 681890 w 939720"/>
              <a:gd name="connsiteY795" fmla="*/ 12105 h 226867"/>
              <a:gd name="connsiteX796" fmla="*/ 682333 w 939720"/>
              <a:gd name="connsiteY796" fmla="*/ 12105 h 226867"/>
              <a:gd name="connsiteX797" fmla="*/ 685956 w 939720"/>
              <a:gd name="connsiteY797" fmla="*/ 12105 h 226867"/>
              <a:gd name="connsiteX798" fmla="*/ 692030 w 939720"/>
              <a:gd name="connsiteY798" fmla="*/ 12392 h 226867"/>
              <a:gd name="connsiteX799" fmla="*/ 696096 w 939720"/>
              <a:gd name="connsiteY799" fmla="*/ 12392 h 226867"/>
              <a:gd name="connsiteX800" fmla="*/ 701962 w 939720"/>
              <a:gd name="connsiteY800" fmla="*/ 12679 h 226867"/>
              <a:gd name="connsiteX801" fmla="*/ 707383 w 939720"/>
              <a:gd name="connsiteY801" fmla="*/ 12679 h 226867"/>
              <a:gd name="connsiteX802" fmla="*/ 718201 w 939720"/>
              <a:gd name="connsiteY802" fmla="*/ 12940 h 226867"/>
              <a:gd name="connsiteX803" fmla="*/ 718436 w 939720"/>
              <a:gd name="connsiteY803" fmla="*/ 12679 h 226867"/>
              <a:gd name="connsiteX804" fmla="*/ 718436 w 939720"/>
              <a:gd name="connsiteY804" fmla="*/ 12392 h 226867"/>
              <a:gd name="connsiteX805" fmla="*/ 718879 w 939720"/>
              <a:gd name="connsiteY805" fmla="*/ 11818 h 226867"/>
              <a:gd name="connsiteX806" fmla="*/ 719322 w 939720"/>
              <a:gd name="connsiteY806" fmla="*/ 11557 h 226867"/>
              <a:gd name="connsiteX807" fmla="*/ 719557 w 939720"/>
              <a:gd name="connsiteY807" fmla="*/ 10983 h 226867"/>
              <a:gd name="connsiteX808" fmla="*/ 719765 w 939720"/>
              <a:gd name="connsiteY808" fmla="*/ 10983 h 226867"/>
              <a:gd name="connsiteX809" fmla="*/ 719765 w 939720"/>
              <a:gd name="connsiteY809" fmla="*/ 10696 h 226867"/>
              <a:gd name="connsiteX810" fmla="*/ 719765 w 939720"/>
              <a:gd name="connsiteY810" fmla="*/ 10410 h 226867"/>
              <a:gd name="connsiteX811" fmla="*/ 720443 w 939720"/>
              <a:gd name="connsiteY811" fmla="*/ 10410 h 226867"/>
              <a:gd name="connsiteX812" fmla="*/ 721355 w 939720"/>
              <a:gd name="connsiteY812" fmla="*/ 10696 h 226867"/>
              <a:gd name="connsiteX813" fmla="*/ 722476 w 939720"/>
              <a:gd name="connsiteY813" fmla="*/ 10696 h 226867"/>
              <a:gd name="connsiteX814" fmla="*/ 722945 w 939720"/>
              <a:gd name="connsiteY814" fmla="*/ 10696 h 226867"/>
              <a:gd name="connsiteX815" fmla="*/ 725188 w 939720"/>
              <a:gd name="connsiteY815" fmla="*/ 10983 h 226867"/>
              <a:gd name="connsiteX816" fmla="*/ 725422 w 939720"/>
              <a:gd name="connsiteY816" fmla="*/ 10983 h 226867"/>
              <a:gd name="connsiteX817" fmla="*/ 725630 w 939720"/>
              <a:gd name="connsiteY817" fmla="*/ 10983 h 226867"/>
              <a:gd name="connsiteX818" fmla="*/ 728576 w 939720"/>
              <a:gd name="connsiteY818" fmla="*/ 10983 h 226867"/>
              <a:gd name="connsiteX819" fmla="*/ 732643 w 939720"/>
              <a:gd name="connsiteY819" fmla="*/ 10983 h 226867"/>
              <a:gd name="connsiteX820" fmla="*/ 741870 w 939720"/>
              <a:gd name="connsiteY820" fmla="*/ 10983 h 226867"/>
              <a:gd name="connsiteX821" fmla="*/ 743669 w 939720"/>
              <a:gd name="connsiteY821" fmla="*/ 10983 h 226867"/>
              <a:gd name="connsiteX822" fmla="*/ 752480 w 939720"/>
              <a:gd name="connsiteY822" fmla="*/ 10983 h 226867"/>
              <a:gd name="connsiteX823" fmla="*/ 755399 w 939720"/>
              <a:gd name="connsiteY823" fmla="*/ 10983 h 226867"/>
              <a:gd name="connsiteX824" fmla="*/ 759700 w 939720"/>
              <a:gd name="connsiteY824" fmla="*/ 10983 h 226867"/>
              <a:gd name="connsiteX825" fmla="*/ 762177 w 939720"/>
              <a:gd name="connsiteY825" fmla="*/ 10983 h 226867"/>
              <a:gd name="connsiteX826" fmla="*/ 763063 w 939720"/>
              <a:gd name="connsiteY826" fmla="*/ 10983 h 226867"/>
              <a:gd name="connsiteX827" fmla="*/ 764653 w 939720"/>
              <a:gd name="connsiteY827" fmla="*/ 11557 h 226867"/>
              <a:gd name="connsiteX828" fmla="*/ 765774 w 939720"/>
              <a:gd name="connsiteY828" fmla="*/ 11557 h 226867"/>
              <a:gd name="connsiteX829" fmla="*/ 766008 w 939720"/>
              <a:gd name="connsiteY829" fmla="*/ 11557 h 226867"/>
              <a:gd name="connsiteX830" fmla="*/ 768485 w 939720"/>
              <a:gd name="connsiteY830" fmla="*/ 11557 h 226867"/>
              <a:gd name="connsiteX831" fmla="*/ 770075 w 939720"/>
              <a:gd name="connsiteY831" fmla="*/ 11557 h 226867"/>
              <a:gd name="connsiteX832" fmla="*/ 770518 w 939720"/>
              <a:gd name="connsiteY832" fmla="*/ 11557 h 226867"/>
              <a:gd name="connsiteX833" fmla="*/ 774115 w 939720"/>
              <a:gd name="connsiteY833" fmla="*/ 11557 h 226867"/>
              <a:gd name="connsiteX834" fmla="*/ 782014 w 939720"/>
              <a:gd name="connsiteY834" fmla="*/ 11557 h 226867"/>
              <a:gd name="connsiteX835" fmla="*/ 789912 w 939720"/>
              <a:gd name="connsiteY835" fmla="*/ 11557 h 226867"/>
              <a:gd name="connsiteX836" fmla="*/ 790147 w 939720"/>
              <a:gd name="connsiteY836" fmla="*/ 11557 h 226867"/>
              <a:gd name="connsiteX837" fmla="*/ 794656 w 939720"/>
              <a:gd name="connsiteY837" fmla="*/ 11557 h 226867"/>
              <a:gd name="connsiteX838" fmla="*/ 797133 w 939720"/>
              <a:gd name="connsiteY838" fmla="*/ 11557 h 226867"/>
              <a:gd name="connsiteX839" fmla="*/ 805240 w 939720"/>
              <a:gd name="connsiteY839" fmla="*/ 11557 h 226867"/>
              <a:gd name="connsiteX840" fmla="*/ 811339 w 939720"/>
              <a:gd name="connsiteY840" fmla="*/ 11557 h 226867"/>
              <a:gd name="connsiteX841" fmla="*/ 811574 w 939720"/>
              <a:gd name="connsiteY841" fmla="*/ 11557 h 226867"/>
              <a:gd name="connsiteX842" fmla="*/ 825546 w 939720"/>
              <a:gd name="connsiteY842" fmla="*/ 11557 h 226867"/>
              <a:gd name="connsiteX843" fmla="*/ 825989 w 939720"/>
              <a:gd name="connsiteY843" fmla="*/ 11557 h 226867"/>
              <a:gd name="connsiteX844" fmla="*/ 826901 w 939720"/>
              <a:gd name="connsiteY844" fmla="*/ 11557 h 226867"/>
              <a:gd name="connsiteX845" fmla="*/ 827788 w 939720"/>
              <a:gd name="connsiteY845" fmla="*/ 11557 h 226867"/>
              <a:gd name="connsiteX846" fmla="*/ 830499 w 939720"/>
              <a:gd name="connsiteY846" fmla="*/ 11557 h 226867"/>
              <a:gd name="connsiteX847" fmla="*/ 830968 w 939720"/>
              <a:gd name="connsiteY847" fmla="*/ 11557 h 226867"/>
              <a:gd name="connsiteX848" fmla="*/ 832766 w 939720"/>
              <a:gd name="connsiteY848" fmla="*/ 11557 h 226867"/>
              <a:gd name="connsiteX849" fmla="*/ 835478 w 939720"/>
              <a:gd name="connsiteY849" fmla="*/ 11557 h 226867"/>
              <a:gd name="connsiteX850" fmla="*/ 837041 w 939720"/>
              <a:gd name="connsiteY850" fmla="*/ 11270 h 226867"/>
              <a:gd name="connsiteX851" fmla="*/ 837719 w 939720"/>
              <a:gd name="connsiteY851" fmla="*/ 11270 h 226867"/>
              <a:gd name="connsiteX852" fmla="*/ 839309 w 939720"/>
              <a:gd name="connsiteY852" fmla="*/ 11270 h 226867"/>
              <a:gd name="connsiteX853" fmla="*/ 839518 w 939720"/>
              <a:gd name="connsiteY853" fmla="*/ 11270 h 226867"/>
              <a:gd name="connsiteX854" fmla="*/ 840665 w 939720"/>
              <a:gd name="connsiteY854" fmla="*/ 11270 h 226867"/>
              <a:gd name="connsiteX855" fmla="*/ 840874 w 939720"/>
              <a:gd name="connsiteY855" fmla="*/ 11270 h 226867"/>
              <a:gd name="connsiteX856" fmla="*/ 841317 w 939720"/>
              <a:gd name="connsiteY856" fmla="*/ 11270 h 226867"/>
              <a:gd name="connsiteX857" fmla="*/ 841994 w 939720"/>
              <a:gd name="connsiteY857" fmla="*/ 11270 h 226867"/>
              <a:gd name="connsiteX858" fmla="*/ 842229 w 939720"/>
              <a:gd name="connsiteY858" fmla="*/ 11270 h 226867"/>
              <a:gd name="connsiteX859" fmla="*/ 845383 w 939720"/>
              <a:gd name="connsiteY859" fmla="*/ 11270 h 226867"/>
              <a:gd name="connsiteX860" fmla="*/ 847859 w 939720"/>
              <a:gd name="connsiteY860" fmla="*/ 11270 h 226867"/>
              <a:gd name="connsiteX861" fmla="*/ 848537 w 939720"/>
              <a:gd name="connsiteY861" fmla="*/ 11270 h 226867"/>
              <a:gd name="connsiteX862" fmla="*/ 848772 w 939720"/>
              <a:gd name="connsiteY862" fmla="*/ 11270 h 226867"/>
              <a:gd name="connsiteX863" fmla="*/ 849684 w 939720"/>
              <a:gd name="connsiteY863" fmla="*/ 11270 h 226867"/>
              <a:gd name="connsiteX864" fmla="*/ 850805 w 939720"/>
              <a:gd name="connsiteY864" fmla="*/ 11270 h 226867"/>
              <a:gd name="connsiteX865" fmla="*/ 851013 w 939720"/>
              <a:gd name="connsiteY865" fmla="*/ 11270 h 226867"/>
              <a:gd name="connsiteX866" fmla="*/ 859590 w 939720"/>
              <a:gd name="connsiteY866" fmla="*/ 11270 h 226867"/>
              <a:gd name="connsiteX867" fmla="*/ 869287 w 939720"/>
              <a:gd name="connsiteY867" fmla="*/ 11270 h 226867"/>
              <a:gd name="connsiteX868" fmla="*/ 869521 w 939720"/>
              <a:gd name="connsiteY868" fmla="*/ 11270 h 226867"/>
              <a:gd name="connsiteX869" fmla="*/ 869964 w 939720"/>
              <a:gd name="connsiteY869" fmla="*/ 11270 h 226867"/>
              <a:gd name="connsiteX870" fmla="*/ 871998 w 939720"/>
              <a:gd name="connsiteY870" fmla="*/ 11270 h 226867"/>
              <a:gd name="connsiteX871" fmla="*/ 872675 w 939720"/>
              <a:gd name="connsiteY871" fmla="*/ 11270 h 226867"/>
              <a:gd name="connsiteX872" fmla="*/ 874943 w 939720"/>
              <a:gd name="connsiteY872" fmla="*/ 11270 h 226867"/>
              <a:gd name="connsiteX873" fmla="*/ 875152 w 939720"/>
              <a:gd name="connsiteY873" fmla="*/ 11270 h 226867"/>
              <a:gd name="connsiteX874" fmla="*/ 876064 w 939720"/>
              <a:gd name="connsiteY874" fmla="*/ 11270 h 226867"/>
              <a:gd name="connsiteX875" fmla="*/ 876950 w 939720"/>
              <a:gd name="connsiteY875" fmla="*/ 11270 h 226867"/>
              <a:gd name="connsiteX876" fmla="*/ 877185 w 939720"/>
              <a:gd name="connsiteY876" fmla="*/ 11270 h 226867"/>
              <a:gd name="connsiteX877" fmla="*/ 877419 w 939720"/>
              <a:gd name="connsiteY877" fmla="*/ 11270 h 226867"/>
              <a:gd name="connsiteX878" fmla="*/ 878540 w 939720"/>
              <a:gd name="connsiteY878" fmla="*/ 11270 h 226867"/>
              <a:gd name="connsiteX879" fmla="*/ 878775 w 939720"/>
              <a:gd name="connsiteY879" fmla="*/ 11270 h 226867"/>
              <a:gd name="connsiteX880" fmla="*/ 879896 w 939720"/>
              <a:gd name="connsiteY880" fmla="*/ 11270 h 226867"/>
              <a:gd name="connsiteX881" fmla="*/ 880782 w 939720"/>
              <a:gd name="connsiteY881" fmla="*/ 11270 h 226867"/>
              <a:gd name="connsiteX882" fmla="*/ 881017 w 939720"/>
              <a:gd name="connsiteY882" fmla="*/ 11270 h 226867"/>
              <a:gd name="connsiteX883" fmla="*/ 881929 w 939720"/>
              <a:gd name="connsiteY883" fmla="*/ 11270 h 226867"/>
              <a:gd name="connsiteX884" fmla="*/ 882138 w 939720"/>
              <a:gd name="connsiteY884" fmla="*/ 11270 h 226867"/>
              <a:gd name="connsiteX885" fmla="*/ 882607 w 939720"/>
              <a:gd name="connsiteY885" fmla="*/ 11270 h 226867"/>
              <a:gd name="connsiteX886" fmla="*/ 884406 w 939720"/>
              <a:gd name="connsiteY886" fmla="*/ 11270 h 226867"/>
              <a:gd name="connsiteX887" fmla="*/ 885083 w 939720"/>
              <a:gd name="connsiteY887" fmla="*/ 11270 h 226867"/>
              <a:gd name="connsiteX888" fmla="*/ 885292 w 939720"/>
              <a:gd name="connsiteY888" fmla="*/ 11270 h 226867"/>
              <a:gd name="connsiteX889" fmla="*/ 885761 w 939720"/>
              <a:gd name="connsiteY889" fmla="*/ 11270 h 226867"/>
              <a:gd name="connsiteX890" fmla="*/ 886439 w 939720"/>
              <a:gd name="connsiteY890" fmla="*/ 11270 h 226867"/>
              <a:gd name="connsiteX891" fmla="*/ 889801 w 939720"/>
              <a:gd name="connsiteY891" fmla="*/ 11270 h 226867"/>
              <a:gd name="connsiteX892" fmla="*/ 890479 w 939720"/>
              <a:gd name="connsiteY892" fmla="*/ 11270 h 226867"/>
              <a:gd name="connsiteX893" fmla="*/ 890948 w 939720"/>
              <a:gd name="connsiteY893" fmla="*/ 11270 h 226867"/>
              <a:gd name="connsiteX894" fmla="*/ 895666 w 939720"/>
              <a:gd name="connsiteY894" fmla="*/ 11270 h 226867"/>
              <a:gd name="connsiteX895" fmla="*/ 896344 w 939720"/>
              <a:gd name="connsiteY895" fmla="*/ 11270 h 226867"/>
              <a:gd name="connsiteX896" fmla="*/ 899290 w 939720"/>
              <a:gd name="connsiteY896" fmla="*/ 11270 h 226867"/>
              <a:gd name="connsiteX897" fmla="*/ 899968 w 939720"/>
              <a:gd name="connsiteY897" fmla="*/ 11270 h 226867"/>
              <a:gd name="connsiteX898" fmla="*/ 908544 w 939720"/>
              <a:gd name="connsiteY898" fmla="*/ 11557 h 226867"/>
              <a:gd name="connsiteX899" fmla="*/ 909873 w 939720"/>
              <a:gd name="connsiteY899" fmla="*/ 8453 h 226867"/>
              <a:gd name="connsiteX900" fmla="*/ 910108 w 939720"/>
              <a:gd name="connsiteY900" fmla="*/ 8453 h 226867"/>
              <a:gd name="connsiteX901" fmla="*/ 915738 w 939720"/>
              <a:gd name="connsiteY901" fmla="*/ 8453 h 226867"/>
              <a:gd name="connsiteX902" fmla="*/ 920248 w 939720"/>
              <a:gd name="connsiteY902" fmla="*/ 8740 h 226867"/>
              <a:gd name="connsiteX903" fmla="*/ 926348 w 939720"/>
              <a:gd name="connsiteY903" fmla="*/ 8740 h 226867"/>
              <a:gd name="connsiteX904" fmla="*/ 928146 w 939720"/>
              <a:gd name="connsiteY904" fmla="*/ 9027 h 226867"/>
              <a:gd name="connsiteX905" fmla="*/ 929945 w 939720"/>
              <a:gd name="connsiteY905" fmla="*/ 9027 h 226867"/>
              <a:gd name="connsiteX906" fmla="*/ 939876 w 939720"/>
              <a:gd name="connsiteY906" fmla="*/ 9027 h 226867"/>
              <a:gd name="connsiteX907" fmla="*/ 936488 w 939720"/>
              <a:gd name="connsiteY907" fmla="*/ 12105 h 226867"/>
              <a:gd name="connsiteX908" fmla="*/ 936279 w 939720"/>
              <a:gd name="connsiteY908" fmla="*/ 12679 h 226867"/>
              <a:gd name="connsiteX909" fmla="*/ 936279 w 939720"/>
              <a:gd name="connsiteY909" fmla="*/ 13227 h 226867"/>
              <a:gd name="connsiteX910" fmla="*/ 936279 w 939720"/>
              <a:gd name="connsiteY910" fmla="*/ 13514 h 226867"/>
              <a:gd name="connsiteX911" fmla="*/ 936488 w 939720"/>
              <a:gd name="connsiteY911" fmla="*/ 14088 h 226867"/>
              <a:gd name="connsiteX912" fmla="*/ 936488 w 939720"/>
              <a:gd name="connsiteY912" fmla="*/ 14635 h 226867"/>
              <a:gd name="connsiteX913" fmla="*/ 936279 w 939720"/>
              <a:gd name="connsiteY913" fmla="*/ 14922 h 226867"/>
              <a:gd name="connsiteX914" fmla="*/ 935602 w 939720"/>
              <a:gd name="connsiteY914" fmla="*/ 14922 h 226867"/>
              <a:gd name="connsiteX915" fmla="*/ 935133 w 939720"/>
              <a:gd name="connsiteY915" fmla="*/ 14922 h 226867"/>
              <a:gd name="connsiteX916" fmla="*/ 934924 w 939720"/>
              <a:gd name="connsiteY916" fmla="*/ 15209 h 226867"/>
              <a:gd name="connsiteX917" fmla="*/ 934924 w 939720"/>
              <a:gd name="connsiteY917" fmla="*/ 15757 h 226867"/>
              <a:gd name="connsiteX918" fmla="*/ 935133 w 939720"/>
              <a:gd name="connsiteY918" fmla="*/ 16044 h 226867"/>
              <a:gd name="connsiteX919" fmla="*/ 935133 w 939720"/>
              <a:gd name="connsiteY919" fmla="*/ 16618 h 226867"/>
              <a:gd name="connsiteX920" fmla="*/ 935133 w 939720"/>
              <a:gd name="connsiteY920" fmla="*/ 17166 h 226867"/>
              <a:gd name="connsiteX921" fmla="*/ 934689 w 939720"/>
              <a:gd name="connsiteY921" fmla="*/ 17453 h 226867"/>
              <a:gd name="connsiteX922" fmla="*/ 934246 w 939720"/>
              <a:gd name="connsiteY922" fmla="*/ 18001 h 226867"/>
              <a:gd name="connsiteX923" fmla="*/ 934011 w 939720"/>
              <a:gd name="connsiteY923" fmla="*/ 18861 h 226867"/>
              <a:gd name="connsiteX924" fmla="*/ 934011 w 939720"/>
              <a:gd name="connsiteY924" fmla="*/ 19122 h 226867"/>
              <a:gd name="connsiteX925" fmla="*/ 933125 w 939720"/>
              <a:gd name="connsiteY925" fmla="*/ 19122 h 226867"/>
              <a:gd name="connsiteX926" fmla="*/ 933125 w 939720"/>
              <a:gd name="connsiteY926" fmla="*/ 19696 h 226867"/>
              <a:gd name="connsiteX927" fmla="*/ 933125 w 939720"/>
              <a:gd name="connsiteY927" fmla="*/ 20531 h 226867"/>
              <a:gd name="connsiteX928" fmla="*/ 933333 w 939720"/>
              <a:gd name="connsiteY928" fmla="*/ 20818 h 226867"/>
              <a:gd name="connsiteX929" fmla="*/ 933777 w 939720"/>
              <a:gd name="connsiteY929" fmla="*/ 21392 h 226867"/>
              <a:gd name="connsiteX930" fmla="*/ 934011 w 939720"/>
              <a:gd name="connsiteY930" fmla="*/ 22226 h 226867"/>
              <a:gd name="connsiteX931" fmla="*/ 934011 w 939720"/>
              <a:gd name="connsiteY931" fmla="*/ 22513 h 226867"/>
              <a:gd name="connsiteX932" fmla="*/ 934246 w 939720"/>
              <a:gd name="connsiteY932" fmla="*/ 23061 h 226867"/>
              <a:gd name="connsiteX933" fmla="*/ 934246 w 939720"/>
              <a:gd name="connsiteY933" fmla="*/ 23348 h 226867"/>
              <a:gd name="connsiteX934" fmla="*/ 934246 w 939720"/>
              <a:gd name="connsiteY934" fmla="*/ 23635 h 226867"/>
              <a:gd name="connsiteX935" fmla="*/ 934011 w 939720"/>
              <a:gd name="connsiteY935" fmla="*/ 23896 h 226867"/>
              <a:gd name="connsiteX936" fmla="*/ 934011 w 939720"/>
              <a:gd name="connsiteY936" fmla="*/ 24183 h 226867"/>
              <a:gd name="connsiteX937" fmla="*/ 934011 w 939720"/>
              <a:gd name="connsiteY937" fmla="*/ 24470 h 226867"/>
              <a:gd name="connsiteX938" fmla="*/ 934246 w 939720"/>
              <a:gd name="connsiteY938" fmla="*/ 24470 h 226867"/>
              <a:gd name="connsiteX939" fmla="*/ 934246 w 939720"/>
              <a:gd name="connsiteY939" fmla="*/ 24757 h 226867"/>
              <a:gd name="connsiteX940" fmla="*/ 934455 w 939720"/>
              <a:gd name="connsiteY940" fmla="*/ 25017 h 226867"/>
              <a:gd name="connsiteX941" fmla="*/ 934455 w 939720"/>
              <a:gd name="connsiteY941" fmla="*/ 25304 h 226867"/>
              <a:gd name="connsiteX942" fmla="*/ 934246 w 939720"/>
              <a:gd name="connsiteY942" fmla="*/ 26165 h 226867"/>
              <a:gd name="connsiteX943" fmla="*/ 934455 w 939720"/>
              <a:gd name="connsiteY943" fmla="*/ 27548 h 226867"/>
              <a:gd name="connsiteX944" fmla="*/ 934689 w 939720"/>
              <a:gd name="connsiteY944" fmla="*/ 27835 h 226867"/>
              <a:gd name="connsiteX945" fmla="*/ 934455 w 939720"/>
              <a:gd name="connsiteY945" fmla="*/ 28409 h 226867"/>
              <a:gd name="connsiteX946" fmla="*/ 934246 w 939720"/>
              <a:gd name="connsiteY946" fmla="*/ 28956 h 226867"/>
              <a:gd name="connsiteX947" fmla="*/ 934011 w 939720"/>
              <a:gd name="connsiteY947" fmla="*/ 28956 h 226867"/>
              <a:gd name="connsiteX948" fmla="*/ 933777 w 939720"/>
              <a:gd name="connsiteY948" fmla="*/ 28956 h 226867"/>
              <a:gd name="connsiteX949" fmla="*/ 933125 w 939720"/>
              <a:gd name="connsiteY949" fmla="*/ 29243 h 226867"/>
              <a:gd name="connsiteX950" fmla="*/ 932448 w 939720"/>
              <a:gd name="connsiteY950" fmla="*/ 29791 h 226867"/>
              <a:gd name="connsiteX951" fmla="*/ 932448 w 939720"/>
              <a:gd name="connsiteY951" fmla="*/ 30365 h 226867"/>
              <a:gd name="connsiteX952" fmla="*/ 932448 w 939720"/>
              <a:gd name="connsiteY952" fmla="*/ 30652 h 226867"/>
              <a:gd name="connsiteX953" fmla="*/ 932448 w 939720"/>
              <a:gd name="connsiteY953" fmla="*/ 31200 h 226867"/>
              <a:gd name="connsiteX954" fmla="*/ 932213 w 939720"/>
              <a:gd name="connsiteY954" fmla="*/ 31487 h 226867"/>
              <a:gd name="connsiteX955" fmla="*/ 932213 w 939720"/>
              <a:gd name="connsiteY955" fmla="*/ 31774 h 226867"/>
              <a:gd name="connsiteX956" fmla="*/ 932448 w 939720"/>
              <a:gd name="connsiteY956" fmla="*/ 32035 h 226867"/>
              <a:gd name="connsiteX957" fmla="*/ 932448 w 939720"/>
              <a:gd name="connsiteY957" fmla="*/ 32322 h 226867"/>
              <a:gd name="connsiteX958" fmla="*/ 932448 w 939720"/>
              <a:gd name="connsiteY958" fmla="*/ 32609 h 226867"/>
              <a:gd name="connsiteX959" fmla="*/ 931770 w 939720"/>
              <a:gd name="connsiteY959" fmla="*/ 33156 h 226867"/>
              <a:gd name="connsiteX960" fmla="*/ 932213 w 939720"/>
              <a:gd name="connsiteY960" fmla="*/ 33443 h 226867"/>
              <a:gd name="connsiteX961" fmla="*/ 931978 w 939720"/>
              <a:gd name="connsiteY961" fmla="*/ 33730 h 226867"/>
              <a:gd name="connsiteX962" fmla="*/ 931770 w 939720"/>
              <a:gd name="connsiteY962" fmla="*/ 34278 h 226867"/>
              <a:gd name="connsiteX963" fmla="*/ 931770 w 939720"/>
              <a:gd name="connsiteY963" fmla="*/ 34565 h 226867"/>
              <a:gd name="connsiteX964" fmla="*/ 931535 w 939720"/>
              <a:gd name="connsiteY964" fmla="*/ 34565 h 226867"/>
              <a:gd name="connsiteX965" fmla="*/ 931301 w 939720"/>
              <a:gd name="connsiteY965" fmla="*/ 34852 h 226867"/>
              <a:gd name="connsiteX966" fmla="*/ 931092 w 939720"/>
              <a:gd name="connsiteY966" fmla="*/ 34852 h 226867"/>
              <a:gd name="connsiteX967" fmla="*/ 931092 w 939720"/>
              <a:gd name="connsiteY967" fmla="*/ 35139 h 226867"/>
              <a:gd name="connsiteX968" fmla="*/ 930857 w 939720"/>
              <a:gd name="connsiteY968" fmla="*/ 35139 h 226867"/>
              <a:gd name="connsiteX969" fmla="*/ 930857 w 939720"/>
              <a:gd name="connsiteY969" fmla="*/ 35687 h 226867"/>
              <a:gd name="connsiteX970" fmla="*/ 930414 w 939720"/>
              <a:gd name="connsiteY970" fmla="*/ 35687 h 226867"/>
              <a:gd name="connsiteX971" fmla="*/ 930179 w 939720"/>
              <a:gd name="connsiteY971" fmla="*/ 35974 h 226867"/>
              <a:gd name="connsiteX972" fmla="*/ 929945 w 939720"/>
              <a:gd name="connsiteY972" fmla="*/ 35687 h 226867"/>
              <a:gd name="connsiteX973" fmla="*/ 929502 w 939720"/>
              <a:gd name="connsiteY973" fmla="*/ 35974 h 226867"/>
              <a:gd name="connsiteX974" fmla="*/ 929502 w 939720"/>
              <a:gd name="connsiteY974" fmla="*/ 36261 h 226867"/>
              <a:gd name="connsiteX975" fmla="*/ 929736 w 939720"/>
              <a:gd name="connsiteY975" fmla="*/ 36521 h 226867"/>
              <a:gd name="connsiteX976" fmla="*/ 929502 w 939720"/>
              <a:gd name="connsiteY976" fmla="*/ 37095 h 226867"/>
              <a:gd name="connsiteX977" fmla="*/ 929502 w 939720"/>
              <a:gd name="connsiteY977" fmla="*/ 37382 h 226867"/>
              <a:gd name="connsiteX978" fmla="*/ 929736 w 939720"/>
              <a:gd name="connsiteY978" fmla="*/ 37382 h 226867"/>
              <a:gd name="connsiteX979" fmla="*/ 929736 w 939720"/>
              <a:gd name="connsiteY979" fmla="*/ 37930 h 226867"/>
              <a:gd name="connsiteX980" fmla="*/ 929736 w 939720"/>
              <a:gd name="connsiteY980" fmla="*/ 38217 h 226867"/>
              <a:gd name="connsiteX981" fmla="*/ 930414 w 939720"/>
              <a:gd name="connsiteY981" fmla="*/ 38504 h 226867"/>
              <a:gd name="connsiteX982" fmla="*/ 930623 w 939720"/>
              <a:gd name="connsiteY982" fmla="*/ 38504 h 226867"/>
              <a:gd name="connsiteX983" fmla="*/ 930857 w 939720"/>
              <a:gd name="connsiteY983" fmla="*/ 38765 h 226867"/>
              <a:gd name="connsiteX984" fmla="*/ 930623 w 939720"/>
              <a:gd name="connsiteY984" fmla="*/ 39052 h 226867"/>
              <a:gd name="connsiteX985" fmla="*/ 930857 w 939720"/>
              <a:gd name="connsiteY985" fmla="*/ 39339 h 226867"/>
              <a:gd name="connsiteX986" fmla="*/ 930857 w 939720"/>
              <a:gd name="connsiteY986" fmla="*/ 39626 h 226867"/>
              <a:gd name="connsiteX987" fmla="*/ 930623 w 939720"/>
              <a:gd name="connsiteY987" fmla="*/ 39887 h 226867"/>
              <a:gd name="connsiteX988" fmla="*/ 930414 w 939720"/>
              <a:gd name="connsiteY988" fmla="*/ 40173 h 226867"/>
              <a:gd name="connsiteX989" fmla="*/ 930179 w 939720"/>
              <a:gd name="connsiteY989" fmla="*/ 40460 h 226867"/>
              <a:gd name="connsiteX990" fmla="*/ 930414 w 939720"/>
              <a:gd name="connsiteY990" fmla="*/ 40747 h 226867"/>
              <a:gd name="connsiteX991" fmla="*/ 930623 w 939720"/>
              <a:gd name="connsiteY991" fmla="*/ 41008 h 226867"/>
              <a:gd name="connsiteX992" fmla="*/ 931092 w 939720"/>
              <a:gd name="connsiteY992" fmla="*/ 41869 h 226867"/>
              <a:gd name="connsiteX993" fmla="*/ 931301 w 939720"/>
              <a:gd name="connsiteY993" fmla="*/ 42417 h 226867"/>
              <a:gd name="connsiteX994" fmla="*/ 931301 w 939720"/>
              <a:gd name="connsiteY994" fmla="*/ 42991 h 226867"/>
              <a:gd name="connsiteX995" fmla="*/ 931301 w 939720"/>
              <a:gd name="connsiteY995" fmla="*/ 43251 h 226867"/>
              <a:gd name="connsiteX996" fmla="*/ 931535 w 939720"/>
              <a:gd name="connsiteY996" fmla="*/ 43826 h 226867"/>
              <a:gd name="connsiteX997" fmla="*/ 931770 w 939720"/>
              <a:gd name="connsiteY997" fmla="*/ 44112 h 226867"/>
              <a:gd name="connsiteX998" fmla="*/ 932213 w 939720"/>
              <a:gd name="connsiteY998" fmla="*/ 44660 h 226867"/>
              <a:gd name="connsiteX999" fmla="*/ 932656 w 939720"/>
              <a:gd name="connsiteY999" fmla="*/ 44947 h 226867"/>
              <a:gd name="connsiteX1000" fmla="*/ 933125 w 939720"/>
              <a:gd name="connsiteY1000" fmla="*/ 44947 h 226867"/>
              <a:gd name="connsiteX1001" fmla="*/ 933333 w 939720"/>
              <a:gd name="connsiteY1001" fmla="*/ 45495 h 226867"/>
              <a:gd name="connsiteX1002" fmla="*/ 933333 w 939720"/>
              <a:gd name="connsiteY1002" fmla="*/ 45782 h 226867"/>
              <a:gd name="connsiteX1003" fmla="*/ 933333 w 939720"/>
              <a:gd name="connsiteY1003" fmla="*/ 46069 h 226867"/>
              <a:gd name="connsiteX1004" fmla="*/ 933125 w 939720"/>
              <a:gd name="connsiteY1004" fmla="*/ 46330 h 226867"/>
              <a:gd name="connsiteX1005" fmla="*/ 932656 w 939720"/>
              <a:gd name="connsiteY1005" fmla="*/ 46330 h 226867"/>
              <a:gd name="connsiteX1006" fmla="*/ 932213 w 939720"/>
              <a:gd name="connsiteY1006" fmla="*/ 46330 h 226867"/>
              <a:gd name="connsiteX1007" fmla="*/ 931978 w 939720"/>
              <a:gd name="connsiteY1007" fmla="*/ 46330 h 226867"/>
              <a:gd name="connsiteX1008" fmla="*/ 931770 w 939720"/>
              <a:gd name="connsiteY1008" fmla="*/ 45782 h 226867"/>
              <a:gd name="connsiteX1009" fmla="*/ 931535 w 939720"/>
              <a:gd name="connsiteY1009" fmla="*/ 45782 h 226867"/>
              <a:gd name="connsiteX1010" fmla="*/ 931301 w 939720"/>
              <a:gd name="connsiteY1010" fmla="*/ 45782 h 226867"/>
              <a:gd name="connsiteX1011" fmla="*/ 930857 w 939720"/>
              <a:gd name="connsiteY1011" fmla="*/ 45495 h 226867"/>
              <a:gd name="connsiteX1012" fmla="*/ 930623 w 939720"/>
              <a:gd name="connsiteY1012" fmla="*/ 45495 h 226867"/>
              <a:gd name="connsiteX1013" fmla="*/ 930179 w 939720"/>
              <a:gd name="connsiteY1013" fmla="*/ 45234 h 226867"/>
              <a:gd name="connsiteX1014" fmla="*/ 929736 w 939720"/>
              <a:gd name="connsiteY1014" fmla="*/ 45782 h 226867"/>
              <a:gd name="connsiteX1015" fmla="*/ 929267 w 939720"/>
              <a:gd name="connsiteY1015" fmla="*/ 46069 h 226867"/>
              <a:gd name="connsiteX1016" fmla="*/ 928824 w 939720"/>
              <a:gd name="connsiteY1016" fmla="*/ 46069 h 226867"/>
              <a:gd name="connsiteX1017" fmla="*/ 928616 w 939720"/>
              <a:gd name="connsiteY1017" fmla="*/ 46069 h 226867"/>
              <a:gd name="connsiteX1018" fmla="*/ 928381 w 939720"/>
              <a:gd name="connsiteY1018" fmla="*/ 46069 h 226867"/>
              <a:gd name="connsiteX1019" fmla="*/ 928146 w 939720"/>
              <a:gd name="connsiteY1019" fmla="*/ 46069 h 226867"/>
              <a:gd name="connsiteX1020" fmla="*/ 927938 w 939720"/>
              <a:gd name="connsiteY1020" fmla="*/ 45782 h 226867"/>
              <a:gd name="connsiteX1021" fmla="*/ 927468 w 939720"/>
              <a:gd name="connsiteY1021" fmla="*/ 45782 h 226867"/>
              <a:gd name="connsiteX1022" fmla="*/ 927260 w 939720"/>
              <a:gd name="connsiteY1022" fmla="*/ 45782 h 226867"/>
              <a:gd name="connsiteX1023" fmla="*/ 927025 w 939720"/>
              <a:gd name="connsiteY1023" fmla="*/ 45782 h 226867"/>
              <a:gd name="connsiteX1024" fmla="*/ 926582 w 939720"/>
              <a:gd name="connsiteY1024" fmla="*/ 45495 h 226867"/>
              <a:gd name="connsiteX1025" fmla="*/ 926348 w 939720"/>
              <a:gd name="connsiteY1025" fmla="*/ 45234 h 226867"/>
              <a:gd name="connsiteX1026" fmla="*/ 926113 w 939720"/>
              <a:gd name="connsiteY1026" fmla="*/ 45234 h 226867"/>
              <a:gd name="connsiteX1027" fmla="*/ 925905 w 939720"/>
              <a:gd name="connsiteY1027" fmla="*/ 45234 h 226867"/>
              <a:gd name="connsiteX1028" fmla="*/ 925436 w 939720"/>
              <a:gd name="connsiteY1028" fmla="*/ 44660 h 226867"/>
              <a:gd name="connsiteX1029" fmla="*/ 925227 w 939720"/>
              <a:gd name="connsiteY1029" fmla="*/ 44660 h 226867"/>
              <a:gd name="connsiteX1030" fmla="*/ 924992 w 939720"/>
              <a:gd name="connsiteY1030" fmla="*/ 44660 h 226867"/>
              <a:gd name="connsiteX1031" fmla="*/ 924314 w 939720"/>
              <a:gd name="connsiteY1031" fmla="*/ 44660 h 226867"/>
              <a:gd name="connsiteX1032" fmla="*/ 924080 w 939720"/>
              <a:gd name="connsiteY1032" fmla="*/ 44373 h 226867"/>
              <a:gd name="connsiteX1033" fmla="*/ 924080 w 939720"/>
              <a:gd name="connsiteY1033" fmla="*/ 44112 h 226867"/>
              <a:gd name="connsiteX1034" fmla="*/ 924080 w 939720"/>
              <a:gd name="connsiteY1034" fmla="*/ 43826 h 226867"/>
              <a:gd name="connsiteX1035" fmla="*/ 924080 w 939720"/>
              <a:gd name="connsiteY1035" fmla="*/ 43539 h 226867"/>
              <a:gd name="connsiteX1036" fmla="*/ 923871 w 939720"/>
              <a:gd name="connsiteY1036" fmla="*/ 43251 h 226867"/>
              <a:gd name="connsiteX1037" fmla="*/ 923871 w 939720"/>
              <a:gd name="connsiteY1037" fmla="*/ 42704 h 226867"/>
              <a:gd name="connsiteX1038" fmla="*/ 923636 w 939720"/>
              <a:gd name="connsiteY1038" fmla="*/ 42991 h 226867"/>
              <a:gd name="connsiteX1039" fmla="*/ 923428 w 939720"/>
              <a:gd name="connsiteY1039" fmla="*/ 43251 h 226867"/>
              <a:gd name="connsiteX1040" fmla="*/ 923194 w 939720"/>
              <a:gd name="connsiteY1040" fmla="*/ 43251 h 226867"/>
              <a:gd name="connsiteX1041" fmla="*/ 922281 w 939720"/>
              <a:gd name="connsiteY1041" fmla="*/ 43826 h 226867"/>
              <a:gd name="connsiteX1042" fmla="*/ 921838 w 939720"/>
              <a:gd name="connsiteY1042" fmla="*/ 44112 h 226867"/>
              <a:gd name="connsiteX1043" fmla="*/ 920717 w 939720"/>
              <a:gd name="connsiteY1043" fmla="*/ 44660 h 226867"/>
              <a:gd name="connsiteX1044" fmla="*/ 919570 w 939720"/>
              <a:gd name="connsiteY1044" fmla="*/ 44660 h 226867"/>
              <a:gd name="connsiteX1045" fmla="*/ 918684 w 939720"/>
              <a:gd name="connsiteY1045" fmla="*/ 45234 h 226867"/>
              <a:gd name="connsiteX1046" fmla="*/ 918241 w 939720"/>
              <a:gd name="connsiteY1046" fmla="*/ 45782 h 226867"/>
              <a:gd name="connsiteX1047" fmla="*/ 917563 w 939720"/>
              <a:gd name="connsiteY1047" fmla="*/ 46069 h 226867"/>
              <a:gd name="connsiteX1048" fmla="*/ 916886 w 939720"/>
              <a:gd name="connsiteY1048" fmla="*/ 46330 h 226867"/>
              <a:gd name="connsiteX1049" fmla="*/ 916416 w 939720"/>
              <a:gd name="connsiteY1049" fmla="*/ 46903 h 226867"/>
              <a:gd name="connsiteX1050" fmla="*/ 915060 w 939720"/>
              <a:gd name="connsiteY1050" fmla="*/ 48573 h 226867"/>
              <a:gd name="connsiteX1051" fmla="*/ 914852 w 939720"/>
              <a:gd name="connsiteY1051" fmla="*/ 48860 h 226867"/>
              <a:gd name="connsiteX1052" fmla="*/ 914617 w 939720"/>
              <a:gd name="connsiteY1052" fmla="*/ 49147 h 226867"/>
              <a:gd name="connsiteX1053" fmla="*/ 913731 w 939720"/>
              <a:gd name="connsiteY1053" fmla="*/ 49982 h 226867"/>
              <a:gd name="connsiteX1054" fmla="*/ 912819 w 939720"/>
              <a:gd name="connsiteY1054" fmla="*/ 50269 h 226867"/>
              <a:gd name="connsiteX1055" fmla="*/ 912584 w 939720"/>
              <a:gd name="connsiteY1055" fmla="*/ 49982 h 226867"/>
              <a:gd name="connsiteX1056" fmla="*/ 911463 w 939720"/>
              <a:gd name="connsiteY1056" fmla="*/ 50816 h 226867"/>
              <a:gd name="connsiteX1057" fmla="*/ 910343 w 939720"/>
              <a:gd name="connsiteY1057" fmla="*/ 52773 h 226867"/>
              <a:gd name="connsiteX1058" fmla="*/ 908752 w 939720"/>
              <a:gd name="connsiteY1058" fmla="*/ 55851 h 226867"/>
              <a:gd name="connsiteX1059" fmla="*/ 908074 w 939720"/>
              <a:gd name="connsiteY1059" fmla="*/ 56973 h 226867"/>
              <a:gd name="connsiteX1060" fmla="*/ 905833 w 939720"/>
              <a:gd name="connsiteY1060" fmla="*/ 60911 h 226867"/>
              <a:gd name="connsiteX1061" fmla="*/ 904686 w 939720"/>
              <a:gd name="connsiteY1061" fmla="*/ 62868 h 226867"/>
              <a:gd name="connsiteX1062" fmla="*/ 904034 w 939720"/>
              <a:gd name="connsiteY1062" fmla="*/ 63990 h 226867"/>
              <a:gd name="connsiteX1063" fmla="*/ 902678 w 939720"/>
              <a:gd name="connsiteY1063" fmla="*/ 66781 h 226867"/>
              <a:gd name="connsiteX1064" fmla="*/ 901532 w 939720"/>
              <a:gd name="connsiteY1064" fmla="*/ 68450 h 226867"/>
              <a:gd name="connsiteX1065" fmla="*/ 899733 w 939720"/>
              <a:gd name="connsiteY1065" fmla="*/ 71815 h 226867"/>
              <a:gd name="connsiteX1066" fmla="*/ 899290 w 939720"/>
              <a:gd name="connsiteY1066" fmla="*/ 72363 h 226867"/>
              <a:gd name="connsiteX1067" fmla="*/ 898612 w 939720"/>
              <a:gd name="connsiteY1067" fmla="*/ 74033 h 226867"/>
              <a:gd name="connsiteX1068" fmla="*/ 898378 w 939720"/>
              <a:gd name="connsiteY1068" fmla="*/ 74606 h 226867"/>
              <a:gd name="connsiteX1069" fmla="*/ 897935 w 939720"/>
              <a:gd name="connsiteY1069" fmla="*/ 75155 h 226867"/>
              <a:gd name="connsiteX1070" fmla="*/ 897700 w 939720"/>
              <a:gd name="connsiteY1070" fmla="*/ 75155 h 226867"/>
              <a:gd name="connsiteX1071" fmla="*/ 897257 w 939720"/>
              <a:gd name="connsiteY1071" fmla="*/ 75155 h 226867"/>
              <a:gd name="connsiteX1072" fmla="*/ 896813 w 939720"/>
              <a:gd name="connsiteY1072" fmla="*/ 74606 h 226867"/>
              <a:gd name="connsiteX1073" fmla="*/ 895901 w 939720"/>
              <a:gd name="connsiteY1073" fmla="*/ 74320 h 226867"/>
              <a:gd name="connsiteX1074" fmla="*/ 895666 w 939720"/>
              <a:gd name="connsiteY1074" fmla="*/ 74320 h 226867"/>
              <a:gd name="connsiteX1075" fmla="*/ 895458 w 939720"/>
              <a:gd name="connsiteY1075" fmla="*/ 74867 h 226867"/>
              <a:gd name="connsiteX1076" fmla="*/ 895458 w 939720"/>
              <a:gd name="connsiteY1076" fmla="*/ 75155 h 226867"/>
              <a:gd name="connsiteX1077" fmla="*/ 894781 w 939720"/>
              <a:gd name="connsiteY1077" fmla="*/ 76276 h 226867"/>
              <a:gd name="connsiteX1078" fmla="*/ 894103 w 939720"/>
              <a:gd name="connsiteY1078" fmla="*/ 76276 h 226867"/>
              <a:gd name="connsiteX1079" fmla="*/ 892747 w 939720"/>
              <a:gd name="connsiteY1079" fmla="*/ 77111 h 226867"/>
              <a:gd name="connsiteX1080" fmla="*/ 892070 w 939720"/>
              <a:gd name="connsiteY1080" fmla="*/ 77111 h 226867"/>
              <a:gd name="connsiteX1081" fmla="*/ 890714 w 939720"/>
              <a:gd name="connsiteY1081" fmla="*/ 77111 h 226867"/>
              <a:gd name="connsiteX1082" fmla="*/ 890479 w 939720"/>
              <a:gd name="connsiteY1082" fmla="*/ 77111 h 226867"/>
              <a:gd name="connsiteX1083" fmla="*/ 890036 w 939720"/>
              <a:gd name="connsiteY1083" fmla="*/ 76824 h 226867"/>
              <a:gd name="connsiteX1084" fmla="*/ 889593 w 939720"/>
              <a:gd name="connsiteY1084" fmla="*/ 77111 h 226867"/>
              <a:gd name="connsiteX1085" fmla="*/ 888915 w 939720"/>
              <a:gd name="connsiteY1085" fmla="*/ 77398 h 226867"/>
              <a:gd name="connsiteX1086" fmla="*/ 887794 w 939720"/>
              <a:gd name="connsiteY1086" fmla="*/ 77398 h 226867"/>
              <a:gd name="connsiteX1087" fmla="*/ 887325 w 939720"/>
              <a:gd name="connsiteY1087" fmla="*/ 77111 h 226867"/>
              <a:gd name="connsiteX1088" fmla="*/ 886439 w 939720"/>
              <a:gd name="connsiteY1088" fmla="*/ 75441 h 226867"/>
              <a:gd name="connsiteX1089" fmla="*/ 886647 w 939720"/>
              <a:gd name="connsiteY1089" fmla="*/ 74867 h 226867"/>
              <a:gd name="connsiteX1090" fmla="*/ 886647 w 939720"/>
              <a:gd name="connsiteY1090" fmla="*/ 74033 h 226867"/>
              <a:gd name="connsiteX1091" fmla="*/ 886204 w 939720"/>
              <a:gd name="connsiteY1091" fmla="*/ 73198 h 226867"/>
              <a:gd name="connsiteX1092" fmla="*/ 885761 w 939720"/>
              <a:gd name="connsiteY1092" fmla="*/ 72076 h 226867"/>
              <a:gd name="connsiteX1093" fmla="*/ 885527 w 939720"/>
              <a:gd name="connsiteY1093" fmla="*/ 71242 h 226867"/>
              <a:gd name="connsiteX1094" fmla="*/ 885292 w 939720"/>
              <a:gd name="connsiteY1094" fmla="*/ 71242 h 226867"/>
              <a:gd name="connsiteX1095" fmla="*/ 884640 w 939720"/>
              <a:gd name="connsiteY1095" fmla="*/ 71529 h 226867"/>
              <a:gd name="connsiteX1096" fmla="*/ 883962 w 939720"/>
              <a:gd name="connsiteY1096" fmla="*/ 71815 h 226867"/>
              <a:gd name="connsiteX1097" fmla="*/ 883050 w 939720"/>
              <a:gd name="connsiteY1097" fmla="*/ 71815 h 226867"/>
              <a:gd name="connsiteX1098" fmla="*/ 882816 w 939720"/>
              <a:gd name="connsiteY1098" fmla="*/ 71815 h 226867"/>
              <a:gd name="connsiteX1099" fmla="*/ 882607 w 939720"/>
              <a:gd name="connsiteY1099" fmla="*/ 71815 h 226867"/>
              <a:gd name="connsiteX1100" fmla="*/ 882607 w 939720"/>
              <a:gd name="connsiteY1100" fmla="*/ 72076 h 226867"/>
              <a:gd name="connsiteX1101" fmla="*/ 882372 w 939720"/>
              <a:gd name="connsiteY1101" fmla="*/ 72363 h 226867"/>
              <a:gd name="connsiteX1102" fmla="*/ 882138 w 939720"/>
              <a:gd name="connsiteY1102" fmla="*/ 72076 h 226867"/>
              <a:gd name="connsiteX1103" fmla="*/ 881929 w 939720"/>
              <a:gd name="connsiteY1103" fmla="*/ 72076 h 226867"/>
              <a:gd name="connsiteX1104" fmla="*/ 881695 w 939720"/>
              <a:gd name="connsiteY1104" fmla="*/ 72076 h 226867"/>
              <a:gd name="connsiteX1105" fmla="*/ 881460 w 939720"/>
              <a:gd name="connsiteY1105" fmla="*/ 72076 h 226867"/>
              <a:gd name="connsiteX1106" fmla="*/ 881460 w 939720"/>
              <a:gd name="connsiteY1106" fmla="*/ 71815 h 226867"/>
              <a:gd name="connsiteX1107" fmla="*/ 881460 w 939720"/>
              <a:gd name="connsiteY1107" fmla="*/ 71529 h 226867"/>
              <a:gd name="connsiteX1108" fmla="*/ 881252 w 939720"/>
              <a:gd name="connsiteY1108" fmla="*/ 71529 h 226867"/>
              <a:gd name="connsiteX1109" fmla="*/ 881252 w 939720"/>
              <a:gd name="connsiteY1109" fmla="*/ 71242 h 226867"/>
              <a:gd name="connsiteX1110" fmla="*/ 880782 w 939720"/>
              <a:gd name="connsiteY1110" fmla="*/ 71242 h 226867"/>
              <a:gd name="connsiteX1111" fmla="*/ 880574 w 939720"/>
              <a:gd name="connsiteY1111" fmla="*/ 71529 h 226867"/>
              <a:gd name="connsiteX1112" fmla="*/ 880339 w 939720"/>
              <a:gd name="connsiteY1112" fmla="*/ 71242 h 226867"/>
              <a:gd name="connsiteX1113" fmla="*/ 879896 w 939720"/>
              <a:gd name="connsiteY1113" fmla="*/ 70954 h 226867"/>
              <a:gd name="connsiteX1114" fmla="*/ 879662 w 939720"/>
              <a:gd name="connsiteY1114" fmla="*/ 70694 h 226867"/>
              <a:gd name="connsiteX1115" fmla="*/ 879218 w 939720"/>
              <a:gd name="connsiteY1115" fmla="*/ 70407 h 226867"/>
              <a:gd name="connsiteX1116" fmla="*/ 878540 w 939720"/>
              <a:gd name="connsiteY1116" fmla="*/ 70120 h 226867"/>
              <a:gd name="connsiteX1117" fmla="*/ 878306 w 939720"/>
              <a:gd name="connsiteY1117" fmla="*/ 70120 h 226867"/>
              <a:gd name="connsiteX1118" fmla="*/ 877863 w 939720"/>
              <a:gd name="connsiteY1118" fmla="*/ 70120 h 226867"/>
              <a:gd name="connsiteX1119" fmla="*/ 877419 w 939720"/>
              <a:gd name="connsiteY1119" fmla="*/ 70407 h 226867"/>
              <a:gd name="connsiteX1120" fmla="*/ 877185 w 939720"/>
              <a:gd name="connsiteY1120" fmla="*/ 70694 h 226867"/>
              <a:gd name="connsiteX1121" fmla="*/ 877185 w 939720"/>
              <a:gd name="connsiteY1121" fmla="*/ 71242 h 226867"/>
              <a:gd name="connsiteX1122" fmla="*/ 876742 w 939720"/>
              <a:gd name="connsiteY1122" fmla="*/ 71815 h 226867"/>
              <a:gd name="connsiteX1123" fmla="*/ 876273 w 939720"/>
              <a:gd name="connsiteY1123" fmla="*/ 72076 h 226867"/>
              <a:gd name="connsiteX1124" fmla="*/ 876064 w 939720"/>
              <a:gd name="connsiteY1124" fmla="*/ 72363 h 226867"/>
              <a:gd name="connsiteX1125" fmla="*/ 875829 w 939720"/>
              <a:gd name="connsiteY1125" fmla="*/ 72650 h 226867"/>
              <a:gd name="connsiteX1126" fmla="*/ 875595 w 939720"/>
              <a:gd name="connsiteY1126" fmla="*/ 72650 h 226867"/>
              <a:gd name="connsiteX1127" fmla="*/ 875386 w 939720"/>
              <a:gd name="connsiteY1127" fmla="*/ 72911 h 226867"/>
              <a:gd name="connsiteX1128" fmla="*/ 875152 w 939720"/>
              <a:gd name="connsiteY1128" fmla="*/ 73485 h 226867"/>
              <a:gd name="connsiteX1129" fmla="*/ 874943 w 939720"/>
              <a:gd name="connsiteY1129" fmla="*/ 73485 h 226867"/>
              <a:gd name="connsiteX1130" fmla="*/ 874943 w 939720"/>
              <a:gd name="connsiteY1130" fmla="*/ 73772 h 226867"/>
              <a:gd name="connsiteX1131" fmla="*/ 874709 w 939720"/>
              <a:gd name="connsiteY1131" fmla="*/ 73772 h 226867"/>
              <a:gd name="connsiteX1132" fmla="*/ 874265 w 939720"/>
              <a:gd name="connsiteY1132" fmla="*/ 73772 h 226867"/>
              <a:gd name="connsiteX1133" fmla="*/ 874031 w 939720"/>
              <a:gd name="connsiteY1133" fmla="*/ 73485 h 226867"/>
              <a:gd name="connsiteX1134" fmla="*/ 873588 w 939720"/>
              <a:gd name="connsiteY1134" fmla="*/ 73485 h 226867"/>
              <a:gd name="connsiteX1135" fmla="*/ 873353 w 939720"/>
              <a:gd name="connsiteY1135" fmla="*/ 73485 h 226867"/>
              <a:gd name="connsiteX1136" fmla="*/ 872910 w 939720"/>
              <a:gd name="connsiteY1136" fmla="*/ 74033 h 226867"/>
              <a:gd name="connsiteX1137" fmla="*/ 872675 w 939720"/>
              <a:gd name="connsiteY1137" fmla="*/ 74320 h 226867"/>
              <a:gd name="connsiteX1138" fmla="*/ 872232 w 939720"/>
              <a:gd name="connsiteY1138" fmla="*/ 74320 h 226867"/>
              <a:gd name="connsiteX1139" fmla="*/ 871998 w 939720"/>
              <a:gd name="connsiteY1139" fmla="*/ 74320 h 226867"/>
              <a:gd name="connsiteX1140" fmla="*/ 871763 w 939720"/>
              <a:gd name="connsiteY1140" fmla="*/ 74033 h 226867"/>
              <a:gd name="connsiteX1141" fmla="*/ 871320 w 939720"/>
              <a:gd name="connsiteY1141" fmla="*/ 74033 h 226867"/>
              <a:gd name="connsiteX1142" fmla="*/ 871085 w 939720"/>
              <a:gd name="connsiteY1142" fmla="*/ 74033 h 226867"/>
              <a:gd name="connsiteX1143" fmla="*/ 870199 w 939720"/>
              <a:gd name="connsiteY1143" fmla="*/ 73198 h 226867"/>
              <a:gd name="connsiteX1144" fmla="*/ 869287 w 939720"/>
              <a:gd name="connsiteY1144" fmla="*/ 73485 h 226867"/>
              <a:gd name="connsiteX1145" fmla="*/ 868609 w 939720"/>
              <a:gd name="connsiteY1145" fmla="*/ 73772 h 226867"/>
              <a:gd name="connsiteX1146" fmla="*/ 868166 w 939720"/>
              <a:gd name="connsiteY1146" fmla="*/ 74033 h 226867"/>
              <a:gd name="connsiteX1147" fmla="*/ 867931 w 939720"/>
              <a:gd name="connsiteY1147" fmla="*/ 74320 h 226867"/>
              <a:gd name="connsiteX1148" fmla="*/ 867045 w 939720"/>
              <a:gd name="connsiteY1148" fmla="*/ 75155 h 226867"/>
              <a:gd name="connsiteX1149" fmla="*/ 866576 w 939720"/>
              <a:gd name="connsiteY1149" fmla="*/ 75441 h 226867"/>
              <a:gd name="connsiteX1150" fmla="*/ 866133 w 939720"/>
              <a:gd name="connsiteY1150" fmla="*/ 75441 h 226867"/>
              <a:gd name="connsiteX1151" fmla="*/ 865689 w 939720"/>
              <a:gd name="connsiteY1151" fmla="*/ 75728 h 226867"/>
              <a:gd name="connsiteX1152" fmla="*/ 865455 w 939720"/>
              <a:gd name="connsiteY1152" fmla="*/ 75728 h 226867"/>
              <a:gd name="connsiteX1153" fmla="*/ 865011 w 939720"/>
              <a:gd name="connsiteY1153" fmla="*/ 75989 h 226867"/>
              <a:gd name="connsiteX1154" fmla="*/ 863891 w 939720"/>
              <a:gd name="connsiteY1154" fmla="*/ 75989 h 226867"/>
              <a:gd name="connsiteX1155" fmla="*/ 863656 w 939720"/>
              <a:gd name="connsiteY1155" fmla="*/ 75989 h 226867"/>
              <a:gd name="connsiteX1156" fmla="*/ 863421 w 939720"/>
              <a:gd name="connsiteY1156" fmla="*/ 75728 h 226867"/>
              <a:gd name="connsiteX1157" fmla="*/ 862978 w 939720"/>
              <a:gd name="connsiteY1157" fmla="*/ 75989 h 226867"/>
              <a:gd name="connsiteX1158" fmla="*/ 862301 w 939720"/>
              <a:gd name="connsiteY1158" fmla="*/ 76563 h 226867"/>
              <a:gd name="connsiteX1159" fmla="*/ 861623 w 939720"/>
              <a:gd name="connsiteY1159" fmla="*/ 77111 h 226867"/>
              <a:gd name="connsiteX1160" fmla="*/ 861180 w 939720"/>
              <a:gd name="connsiteY1160" fmla="*/ 77111 h 226867"/>
              <a:gd name="connsiteX1161" fmla="*/ 860945 w 939720"/>
              <a:gd name="connsiteY1161" fmla="*/ 77111 h 226867"/>
              <a:gd name="connsiteX1162" fmla="*/ 860711 w 939720"/>
              <a:gd name="connsiteY1162" fmla="*/ 77111 h 226867"/>
              <a:gd name="connsiteX1163" fmla="*/ 860502 w 939720"/>
              <a:gd name="connsiteY1163" fmla="*/ 77685 h 226867"/>
              <a:gd name="connsiteX1164" fmla="*/ 860267 w 939720"/>
              <a:gd name="connsiteY1164" fmla="*/ 78232 h 226867"/>
              <a:gd name="connsiteX1165" fmla="*/ 859146 w 939720"/>
              <a:gd name="connsiteY1165" fmla="*/ 78519 h 226867"/>
              <a:gd name="connsiteX1166" fmla="*/ 857556 w 939720"/>
              <a:gd name="connsiteY1166" fmla="*/ 79615 h 226867"/>
              <a:gd name="connsiteX1167" fmla="*/ 857113 w 939720"/>
              <a:gd name="connsiteY1167" fmla="*/ 80189 h 226867"/>
              <a:gd name="connsiteX1168" fmla="*/ 856201 w 939720"/>
              <a:gd name="connsiteY1168" fmla="*/ 81571 h 226867"/>
              <a:gd name="connsiteX1169" fmla="*/ 851483 w 939720"/>
              <a:gd name="connsiteY1169" fmla="*/ 90232 h 226867"/>
              <a:gd name="connsiteX1170" fmla="*/ 851483 w 939720"/>
              <a:gd name="connsiteY1170" fmla="*/ 90519 h 226867"/>
              <a:gd name="connsiteX1171" fmla="*/ 851013 w 939720"/>
              <a:gd name="connsiteY1171" fmla="*/ 90519 h 226867"/>
              <a:gd name="connsiteX1172" fmla="*/ 850127 w 939720"/>
              <a:gd name="connsiteY1172" fmla="*/ 91354 h 226867"/>
              <a:gd name="connsiteX1173" fmla="*/ 849215 w 939720"/>
              <a:gd name="connsiteY1173" fmla="*/ 91641 h 226867"/>
              <a:gd name="connsiteX1174" fmla="*/ 849007 w 939720"/>
              <a:gd name="connsiteY1174" fmla="*/ 91901 h 226867"/>
              <a:gd name="connsiteX1175" fmla="*/ 849007 w 939720"/>
              <a:gd name="connsiteY1175" fmla="*/ 92188 h 226867"/>
              <a:gd name="connsiteX1176" fmla="*/ 849007 w 939720"/>
              <a:gd name="connsiteY1176" fmla="*/ 92475 h 226867"/>
              <a:gd name="connsiteX1177" fmla="*/ 848772 w 939720"/>
              <a:gd name="connsiteY1177" fmla="*/ 92475 h 226867"/>
              <a:gd name="connsiteX1178" fmla="*/ 848537 w 939720"/>
              <a:gd name="connsiteY1178" fmla="*/ 92475 h 226867"/>
              <a:gd name="connsiteX1179" fmla="*/ 847182 w 939720"/>
              <a:gd name="connsiteY1179" fmla="*/ 93858 h 226867"/>
              <a:gd name="connsiteX1180" fmla="*/ 846739 w 939720"/>
              <a:gd name="connsiteY1180" fmla="*/ 94406 h 226867"/>
              <a:gd name="connsiteX1181" fmla="*/ 846504 w 939720"/>
              <a:gd name="connsiteY1181" fmla="*/ 94406 h 226867"/>
              <a:gd name="connsiteX1182" fmla="*/ 845826 w 939720"/>
              <a:gd name="connsiteY1182" fmla="*/ 94693 h 226867"/>
              <a:gd name="connsiteX1183" fmla="*/ 845383 w 939720"/>
              <a:gd name="connsiteY1183" fmla="*/ 94693 h 226867"/>
              <a:gd name="connsiteX1184" fmla="*/ 844940 w 939720"/>
              <a:gd name="connsiteY1184" fmla="*/ 94693 h 226867"/>
              <a:gd name="connsiteX1185" fmla="*/ 844705 w 939720"/>
              <a:gd name="connsiteY1185" fmla="*/ 94980 h 226867"/>
              <a:gd name="connsiteX1186" fmla="*/ 843819 w 939720"/>
              <a:gd name="connsiteY1186" fmla="*/ 95267 h 226867"/>
              <a:gd name="connsiteX1187" fmla="*/ 843584 w 939720"/>
              <a:gd name="connsiteY1187" fmla="*/ 95527 h 226867"/>
              <a:gd name="connsiteX1188" fmla="*/ 842907 w 939720"/>
              <a:gd name="connsiteY1188" fmla="*/ 95527 h 226867"/>
              <a:gd name="connsiteX1189" fmla="*/ 842672 w 939720"/>
              <a:gd name="connsiteY1189" fmla="*/ 95814 h 226867"/>
              <a:gd name="connsiteX1190" fmla="*/ 841786 w 939720"/>
              <a:gd name="connsiteY1190" fmla="*/ 96101 h 226867"/>
              <a:gd name="connsiteX1191" fmla="*/ 841551 w 939720"/>
              <a:gd name="connsiteY1191" fmla="*/ 96649 h 226867"/>
              <a:gd name="connsiteX1192" fmla="*/ 840874 w 939720"/>
              <a:gd name="connsiteY1192" fmla="*/ 97484 h 226867"/>
              <a:gd name="connsiteX1193" fmla="*/ 839987 w 939720"/>
              <a:gd name="connsiteY1193" fmla="*/ 97484 h 226867"/>
              <a:gd name="connsiteX1194" fmla="*/ 839075 w 939720"/>
              <a:gd name="connsiteY1194" fmla="*/ 96936 h 226867"/>
              <a:gd name="connsiteX1195" fmla="*/ 838840 w 939720"/>
              <a:gd name="connsiteY1195" fmla="*/ 96936 h 226867"/>
              <a:gd name="connsiteX1196" fmla="*/ 838840 w 939720"/>
              <a:gd name="connsiteY1196" fmla="*/ 96101 h 226867"/>
              <a:gd name="connsiteX1197" fmla="*/ 838397 w 939720"/>
              <a:gd name="connsiteY1197" fmla="*/ 96101 h 226867"/>
              <a:gd name="connsiteX1198" fmla="*/ 837276 w 939720"/>
              <a:gd name="connsiteY1198" fmla="*/ 95814 h 226867"/>
              <a:gd name="connsiteX1199" fmla="*/ 837041 w 939720"/>
              <a:gd name="connsiteY1199" fmla="*/ 96101 h 226867"/>
              <a:gd name="connsiteX1200" fmla="*/ 836364 w 939720"/>
              <a:gd name="connsiteY1200" fmla="*/ 96101 h 226867"/>
              <a:gd name="connsiteX1201" fmla="*/ 835478 w 939720"/>
              <a:gd name="connsiteY1201" fmla="*/ 96101 h 226867"/>
              <a:gd name="connsiteX1202" fmla="*/ 835478 w 939720"/>
              <a:gd name="connsiteY1202" fmla="*/ 95814 h 226867"/>
              <a:gd name="connsiteX1203" fmla="*/ 835243 w 939720"/>
              <a:gd name="connsiteY1203" fmla="*/ 95814 h 226867"/>
              <a:gd name="connsiteX1204" fmla="*/ 835243 w 939720"/>
              <a:gd name="connsiteY1204" fmla="*/ 95267 h 226867"/>
              <a:gd name="connsiteX1205" fmla="*/ 835243 w 939720"/>
              <a:gd name="connsiteY1205" fmla="*/ 94980 h 226867"/>
              <a:gd name="connsiteX1206" fmla="*/ 835686 w 939720"/>
              <a:gd name="connsiteY1206" fmla="*/ 93571 h 226867"/>
              <a:gd name="connsiteX1207" fmla="*/ 835921 w 939720"/>
              <a:gd name="connsiteY1207" fmla="*/ 93023 h 226867"/>
              <a:gd name="connsiteX1208" fmla="*/ 835686 w 939720"/>
              <a:gd name="connsiteY1208" fmla="*/ 92475 h 226867"/>
              <a:gd name="connsiteX1209" fmla="*/ 835008 w 939720"/>
              <a:gd name="connsiteY1209" fmla="*/ 92188 h 226867"/>
              <a:gd name="connsiteX1210" fmla="*/ 834800 w 939720"/>
              <a:gd name="connsiteY1210" fmla="*/ 91354 h 226867"/>
              <a:gd name="connsiteX1211" fmla="*/ 834800 w 939720"/>
              <a:gd name="connsiteY1211" fmla="*/ 91067 h 226867"/>
              <a:gd name="connsiteX1212" fmla="*/ 835008 w 939720"/>
              <a:gd name="connsiteY1212" fmla="*/ 90780 h 226867"/>
              <a:gd name="connsiteX1213" fmla="*/ 835008 w 939720"/>
              <a:gd name="connsiteY1213" fmla="*/ 90519 h 226867"/>
              <a:gd name="connsiteX1214" fmla="*/ 835478 w 939720"/>
              <a:gd name="connsiteY1214" fmla="*/ 90232 h 226867"/>
              <a:gd name="connsiteX1215" fmla="*/ 835686 w 939720"/>
              <a:gd name="connsiteY1215" fmla="*/ 89945 h 226867"/>
              <a:gd name="connsiteX1216" fmla="*/ 835478 w 939720"/>
              <a:gd name="connsiteY1216" fmla="*/ 89945 h 226867"/>
              <a:gd name="connsiteX1217" fmla="*/ 835478 w 939720"/>
              <a:gd name="connsiteY1217" fmla="*/ 89397 h 226867"/>
              <a:gd name="connsiteX1218" fmla="*/ 835686 w 939720"/>
              <a:gd name="connsiteY1218" fmla="*/ 89110 h 226867"/>
              <a:gd name="connsiteX1219" fmla="*/ 836129 w 939720"/>
              <a:gd name="connsiteY1219" fmla="*/ 89110 h 226867"/>
              <a:gd name="connsiteX1220" fmla="*/ 835921 w 939720"/>
              <a:gd name="connsiteY1220" fmla="*/ 88562 h 226867"/>
              <a:gd name="connsiteX1221" fmla="*/ 836129 w 939720"/>
              <a:gd name="connsiteY1221" fmla="*/ 88275 h 226867"/>
              <a:gd name="connsiteX1222" fmla="*/ 836364 w 939720"/>
              <a:gd name="connsiteY1222" fmla="*/ 88015 h 226867"/>
              <a:gd name="connsiteX1223" fmla="*/ 837041 w 939720"/>
              <a:gd name="connsiteY1223" fmla="*/ 87441 h 226867"/>
              <a:gd name="connsiteX1224" fmla="*/ 837485 w 939720"/>
              <a:gd name="connsiteY1224" fmla="*/ 87154 h 226867"/>
              <a:gd name="connsiteX1225" fmla="*/ 837485 w 939720"/>
              <a:gd name="connsiteY1225" fmla="*/ 86893 h 226867"/>
              <a:gd name="connsiteX1226" fmla="*/ 837276 w 939720"/>
              <a:gd name="connsiteY1226" fmla="*/ 86606 h 226867"/>
              <a:gd name="connsiteX1227" fmla="*/ 836807 w 939720"/>
              <a:gd name="connsiteY1227" fmla="*/ 86606 h 226867"/>
              <a:gd name="connsiteX1228" fmla="*/ 836364 w 939720"/>
              <a:gd name="connsiteY1228" fmla="*/ 86606 h 226867"/>
              <a:gd name="connsiteX1229" fmla="*/ 836129 w 939720"/>
              <a:gd name="connsiteY1229" fmla="*/ 86606 h 226867"/>
              <a:gd name="connsiteX1230" fmla="*/ 836129 w 939720"/>
              <a:gd name="connsiteY1230" fmla="*/ 86319 h 226867"/>
              <a:gd name="connsiteX1231" fmla="*/ 836129 w 939720"/>
              <a:gd name="connsiteY1231" fmla="*/ 86058 h 226867"/>
              <a:gd name="connsiteX1232" fmla="*/ 835686 w 939720"/>
              <a:gd name="connsiteY1232" fmla="*/ 86058 h 226867"/>
              <a:gd name="connsiteX1233" fmla="*/ 835478 w 939720"/>
              <a:gd name="connsiteY1233" fmla="*/ 85484 h 226867"/>
              <a:gd name="connsiteX1234" fmla="*/ 835008 w 939720"/>
              <a:gd name="connsiteY1234" fmla="*/ 85224 h 226867"/>
              <a:gd name="connsiteX1235" fmla="*/ 834331 w 939720"/>
              <a:gd name="connsiteY1235" fmla="*/ 85224 h 226867"/>
              <a:gd name="connsiteX1236" fmla="*/ 834565 w 939720"/>
              <a:gd name="connsiteY1236" fmla="*/ 84649 h 226867"/>
              <a:gd name="connsiteX1237" fmla="*/ 834565 w 939720"/>
              <a:gd name="connsiteY1237" fmla="*/ 84102 h 226867"/>
              <a:gd name="connsiteX1238" fmla="*/ 834331 w 939720"/>
              <a:gd name="connsiteY1238" fmla="*/ 83815 h 226867"/>
              <a:gd name="connsiteX1239" fmla="*/ 833444 w 939720"/>
              <a:gd name="connsiteY1239" fmla="*/ 82980 h 226867"/>
              <a:gd name="connsiteX1240" fmla="*/ 832975 w 939720"/>
              <a:gd name="connsiteY1240" fmla="*/ 82693 h 226867"/>
              <a:gd name="connsiteX1241" fmla="*/ 832297 w 939720"/>
              <a:gd name="connsiteY1241" fmla="*/ 82693 h 226867"/>
              <a:gd name="connsiteX1242" fmla="*/ 831620 w 939720"/>
              <a:gd name="connsiteY1242" fmla="*/ 82980 h 226867"/>
              <a:gd name="connsiteX1243" fmla="*/ 831176 w 939720"/>
              <a:gd name="connsiteY1243" fmla="*/ 83267 h 226867"/>
              <a:gd name="connsiteX1244" fmla="*/ 830968 w 939720"/>
              <a:gd name="connsiteY1244" fmla="*/ 83528 h 226867"/>
              <a:gd name="connsiteX1245" fmla="*/ 830499 w 939720"/>
              <a:gd name="connsiteY1245" fmla="*/ 83815 h 226867"/>
              <a:gd name="connsiteX1246" fmla="*/ 830290 w 939720"/>
              <a:gd name="connsiteY1246" fmla="*/ 83815 h 226867"/>
              <a:gd name="connsiteX1247" fmla="*/ 829612 w 939720"/>
              <a:gd name="connsiteY1247" fmla="*/ 84102 h 226867"/>
              <a:gd name="connsiteX1248" fmla="*/ 828935 w 939720"/>
              <a:gd name="connsiteY1248" fmla="*/ 84363 h 226867"/>
              <a:gd name="connsiteX1249" fmla="*/ 828466 w 939720"/>
              <a:gd name="connsiteY1249" fmla="*/ 84649 h 226867"/>
              <a:gd name="connsiteX1250" fmla="*/ 827345 w 939720"/>
              <a:gd name="connsiteY1250" fmla="*/ 85224 h 226867"/>
              <a:gd name="connsiteX1251" fmla="*/ 827110 w 939720"/>
              <a:gd name="connsiteY1251" fmla="*/ 85484 h 226867"/>
              <a:gd name="connsiteX1252" fmla="*/ 827110 w 939720"/>
              <a:gd name="connsiteY1252" fmla="*/ 85771 h 226867"/>
              <a:gd name="connsiteX1253" fmla="*/ 826667 w 939720"/>
              <a:gd name="connsiteY1253" fmla="*/ 86319 h 226867"/>
              <a:gd name="connsiteX1254" fmla="*/ 825546 w 939720"/>
              <a:gd name="connsiteY1254" fmla="*/ 86893 h 226867"/>
              <a:gd name="connsiteX1255" fmla="*/ 825311 w 939720"/>
              <a:gd name="connsiteY1255" fmla="*/ 87154 h 226867"/>
              <a:gd name="connsiteX1256" fmla="*/ 824868 w 939720"/>
              <a:gd name="connsiteY1256" fmla="*/ 87441 h 226867"/>
              <a:gd name="connsiteX1257" fmla="*/ 823956 w 939720"/>
              <a:gd name="connsiteY1257" fmla="*/ 87728 h 226867"/>
              <a:gd name="connsiteX1258" fmla="*/ 823956 w 939720"/>
              <a:gd name="connsiteY1258" fmla="*/ 88275 h 226867"/>
              <a:gd name="connsiteX1259" fmla="*/ 823747 w 939720"/>
              <a:gd name="connsiteY1259" fmla="*/ 88275 h 226867"/>
              <a:gd name="connsiteX1260" fmla="*/ 822835 w 939720"/>
              <a:gd name="connsiteY1260" fmla="*/ 89110 h 226867"/>
              <a:gd name="connsiteX1261" fmla="*/ 822600 w 939720"/>
              <a:gd name="connsiteY1261" fmla="*/ 88850 h 226867"/>
              <a:gd name="connsiteX1262" fmla="*/ 822157 w 939720"/>
              <a:gd name="connsiteY1262" fmla="*/ 89110 h 226867"/>
              <a:gd name="connsiteX1263" fmla="*/ 820124 w 939720"/>
              <a:gd name="connsiteY1263" fmla="*/ 90519 h 226867"/>
              <a:gd name="connsiteX1264" fmla="*/ 819681 w 939720"/>
              <a:gd name="connsiteY1264" fmla="*/ 90780 h 226867"/>
              <a:gd name="connsiteX1265" fmla="*/ 819238 w 939720"/>
              <a:gd name="connsiteY1265" fmla="*/ 90780 h 226867"/>
              <a:gd name="connsiteX1266" fmla="*/ 818560 w 939720"/>
              <a:gd name="connsiteY1266" fmla="*/ 91067 h 226867"/>
              <a:gd name="connsiteX1267" fmla="*/ 817413 w 939720"/>
              <a:gd name="connsiteY1267" fmla="*/ 91354 h 226867"/>
              <a:gd name="connsiteX1268" fmla="*/ 817204 w 939720"/>
              <a:gd name="connsiteY1268" fmla="*/ 91641 h 226867"/>
              <a:gd name="connsiteX1269" fmla="*/ 816970 w 939720"/>
              <a:gd name="connsiteY1269" fmla="*/ 91901 h 226867"/>
              <a:gd name="connsiteX1270" fmla="*/ 816970 w 939720"/>
              <a:gd name="connsiteY1270" fmla="*/ 92475 h 226867"/>
              <a:gd name="connsiteX1271" fmla="*/ 816292 w 939720"/>
              <a:gd name="connsiteY1271" fmla="*/ 93023 h 226867"/>
              <a:gd name="connsiteX1272" fmla="*/ 816292 w 939720"/>
              <a:gd name="connsiteY1272" fmla="*/ 94406 h 226867"/>
              <a:gd name="connsiteX1273" fmla="*/ 816735 w 939720"/>
              <a:gd name="connsiteY1273" fmla="*/ 94980 h 226867"/>
              <a:gd name="connsiteX1274" fmla="*/ 816970 w 939720"/>
              <a:gd name="connsiteY1274" fmla="*/ 94693 h 226867"/>
              <a:gd name="connsiteX1275" fmla="*/ 817204 w 939720"/>
              <a:gd name="connsiteY1275" fmla="*/ 94980 h 226867"/>
              <a:gd name="connsiteX1276" fmla="*/ 817413 w 939720"/>
              <a:gd name="connsiteY1276" fmla="*/ 95267 h 226867"/>
              <a:gd name="connsiteX1277" fmla="*/ 817204 w 939720"/>
              <a:gd name="connsiteY1277" fmla="*/ 95814 h 226867"/>
              <a:gd name="connsiteX1278" fmla="*/ 816527 w 939720"/>
              <a:gd name="connsiteY1278" fmla="*/ 96101 h 226867"/>
              <a:gd name="connsiteX1279" fmla="*/ 816292 w 939720"/>
              <a:gd name="connsiteY1279" fmla="*/ 96362 h 226867"/>
              <a:gd name="connsiteX1280" fmla="*/ 816292 w 939720"/>
              <a:gd name="connsiteY1280" fmla="*/ 96936 h 226867"/>
              <a:gd name="connsiteX1281" fmla="*/ 816084 w 939720"/>
              <a:gd name="connsiteY1281" fmla="*/ 97771 h 226867"/>
              <a:gd name="connsiteX1282" fmla="*/ 816084 w 939720"/>
              <a:gd name="connsiteY1282" fmla="*/ 98031 h 226867"/>
              <a:gd name="connsiteX1283" fmla="*/ 814728 w 939720"/>
              <a:gd name="connsiteY1283" fmla="*/ 98866 h 226867"/>
              <a:gd name="connsiteX1284" fmla="*/ 814050 w 939720"/>
              <a:gd name="connsiteY1284" fmla="*/ 99727 h 226867"/>
              <a:gd name="connsiteX1285" fmla="*/ 814050 w 939720"/>
              <a:gd name="connsiteY1285" fmla="*/ 99988 h 226867"/>
              <a:gd name="connsiteX1286" fmla="*/ 814494 w 939720"/>
              <a:gd name="connsiteY1286" fmla="*/ 100823 h 226867"/>
              <a:gd name="connsiteX1287" fmla="*/ 814259 w 939720"/>
              <a:gd name="connsiteY1287" fmla="*/ 101110 h 226867"/>
              <a:gd name="connsiteX1288" fmla="*/ 813816 w 939720"/>
              <a:gd name="connsiteY1288" fmla="*/ 101110 h 226867"/>
              <a:gd name="connsiteX1289" fmla="*/ 813581 w 939720"/>
              <a:gd name="connsiteY1289" fmla="*/ 101110 h 226867"/>
              <a:gd name="connsiteX1290" fmla="*/ 812903 w 939720"/>
              <a:gd name="connsiteY1290" fmla="*/ 101657 h 226867"/>
              <a:gd name="connsiteX1291" fmla="*/ 812460 w 939720"/>
              <a:gd name="connsiteY1291" fmla="*/ 101944 h 226867"/>
              <a:gd name="connsiteX1292" fmla="*/ 812225 w 939720"/>
              <a:gd name="connsiteY1292" fmla="*/ 101944 h 226867"/>
              <a:gd name="connsiteX1293" fmla="*/ 811783 w 939720"/>
              <a:gd name="connsiteY1293" fmla="*/ 100823 h 226867"/>
              <a:gd name="connsiteX1294" fmla="*/ 811574 w 939720"/>
              <a:gd name="connsiteY1294" fmla="*/ 100562 h 226867"/>
              <a:gd name="connsiteX1295" fmla="*/ 811105 w 939720"/>
              <a:gd name="connsiteY1295" fmla="*/ 100275 h 226867"/>
              <a:gd name="connsiteX1296" fmla="*/ 810427 w 939720"/>
              <a:gd name="connsiteY1296" fmla="*/ 99440 h 226867"/>
              <a:gd name="connsiteX1297" fmla="*/ 810219 w 939720"/>
              <a:gd name="connsiteY1297" fmla="*/ 99153 h 226867"/>
              <a:gd name="connsiteX1298" fmla="*/ 809306 w 939720"/>
              <a:gd name="connsiteY1298" fmla="*/ 98319 h 226867"/>
              <a:gd name="connsiteX1299" fmla="*/ 809071 w 939720"/>
              <a:gd name="connsiteY1299" fmla="*/ 98319 h 226867"/>
              <a:gd name="connsiteX1300" fmla="*/ 808185 w 939720"/>
              <a:gd name="connsiteY1300" fmla="*/ 98606 h 226867"/>
              <a:gd name="connsiteX1301" fmla="*/ 807273 w 939720"/>
              <a:gd name="connsiteY1301" fmla="*/ 98031 h 226867"/>
              <a:gd name="connsiteX1302" fmla="*/ 807038 w 939720"/>
              <a:gd name="connsiteY1302" fmla="*/ 97771 h 226867"/>
              <a:gd name="connsiteX1303" fmla="*/ 806595 w 939720"/>
              <a:gd name="connsiteY1303" fmla="*/ 97771 h 226867"/>
              <a:gd name="connsiteX1304" fmla="*/ 805709 w 939720"/>
              <a:gd name="connsiteY1304" fmla="*/ 98319 h 226867"/>
              <a:gd name="connsiteX1305" fmla="*/ 804562 w 939720"/>
              <a:gd name="connsiteY1305" fmla="*/ 98866 h 226867"/>
              <a:gd name="connsiteX1306" fmla="*/ 804119 w 939720"/>
              <a:gd name="connsiteY1306" fmla="*/ 98866 h 226867"/>
              <a:gd name="connsiteX1307" fmla="*/ 803676 w 939720"/>
              <a:gd name="connsiteY1307" fmla="*/ 99727 h 226867"/>
              <a:gd name="connsiteX1308" fmla="*/ 803884 w 939720"/>
              <a:gd name="connsiteY1308" fmla="*/ 100562 h 226867"/>
              <a:gd name="connsiteX1309" fmla="*/ 803884 w 939720"/>
              <a:gd name="connsiteY1309" fmla="*/ 100823 h 226867"/>
              <a:gd name="connsiteX1310" fmla="*/ 803676 w 939720"/>
              <a:gd name="connsiteY1310" fmla="*/ 101110 h 226867"/>
              <a:gd name="connsiteX1311" fmla="*/ 803441 w 939720"/>
              <a:gd name="connsiteY1311" fmla="*/ 101397 h 226867"/>
              <a:gd name="connsiteX1312" fmla="*/ 802763 w 939720"/>
              <a:gd name="connsiteY1312" fmla="*/ 101110 h 226867"/>
              <a:gd name="connsiteX1313" fmla="*/ 802320 w 939720"/>
              <a:gd name="connsiteY1313" fmla="*/ 100823 h 226867"/>
              <a:gd name="connsiteX1314" fmla="*/ 801642 w 939720"/>
              <a:gd name="connsiteY1314" fmla="*/ 101110 h 226867"/>
              <a:gd name="connsiteX1315" fmla="*/ 802086 w 939720"/>
              <a:gd name="connsiteY1315" fmla="*/ 101657 h 226867"/>
              <a:gd name="connsiteX1316" fmla="*/ 802529 w 939720"/>
              <a:gd name="connsiteY1316" fmla="*/ 101657 h 226867"/>
              <a:gd name="connsiteX1317" fmla="*/ 802320 w 939720"/>
              <a:gd name="connsiteY1317" fmla="*/ 101944 h 226867"/>
              <a:gd name="connsiteX1318" fmla="*/ 802529 w 939720"/>
              <a:gd name="connsiteY1318" fmla="*/ 102232 h 226867"/>
              <a:gd name="connsiteX1319" fmla="*/ 802529 w 939720"/>
              <a:gd name="connsiteY1319" fmla="*/ 102492 h 226867"/>
              <a:gd name="connsiteX1320" fmla="*/ 802320 w 939720"/>
              <a:gd name="connsiteY1320" fmla="*/ 102779 h 226867"/>
              <a:gd name="connsiteX1321" fmla="*/ 802763 w 939720"/>
              <a:gd name="connsiteY1321" fmla="*/ 103066 h 226867"/>
              <a:gd name="connsiteX1322" fmla="*/ 803206 w 939720"/>
              <a:gd name="connsiteY1322" fmla="*/ 103901 h 226867"/>
              <a:gd name="connsiteX1323" fmla="*/ 802998 w 939720"/>
              <a:gd name="connsiteY1323" fmla="*/ 104162 h 226867"/>
              <a:gd name="connsiteX1324" fmla="*/ 803206 w 939720"/>
              <a:gd name="connsiteY1324" fmla="*/ 104449 h 226867"/>
              <a:gd name="connsiteX1325" fmla="*/ 803441 w 939720"/>
              <a:gd name="connsiteY1325" fmla="*/ 105283 h 226867"/>
              <a:gd name="connsiteX1326" fmla="*/ 803676 w 939720"/>
              <a:gd name="connsiteY1326" fmla="*/ 105857 h 226867"/>
              <a:gd name="connsiteX1327" fmla="*/ 803676 w 939720"/>
              <a:gd name="connsiteY1327" fmla="*/ 106118 h 226867"/>
              <a:gd name="connsiteX1328" fmla="*/ 803441 w 939720"/>
              <a:gd name="connsiteY1328" fmla="*/ 106405 h 226867"/>
              <a:gd name="connsiteX1329" fmla="*/ 803206 w 939720"/>
              <a:gd name="connsiteY1329" fmla="*/ 106953 h 226867"/>
              <a:gd name="connsiteX1330" fmla="*/ 803441 w 939720"/>
              <a:gd name="connsiteY1330" fmla="*/ 107527 h 226867"/>
              <a:gd name="connsiteX1331" fmla="*/ 803884 w 939720"/>
              <a:gd name="connsiteY1331" fmla="*/ 107240 h 226867"/>
              <a:gd name="connsiteX1332" fmla="*/ 804353 w 939720"/>
              <a:gd name="connsiteY1332" fmla="*/ 107527 h 226867"/>
              <a:gd name="connsiteX1333" fmla="*/ 804119 w 939720"/>
              <a:gd name="connsiteY1333" fmla="*/ 107787 h 226867"/>
              <a:gd name="connsiteX1334" fmla="*/ 803884 w 939720"/>
              <a:gd name="connsiteY1334" fmla="*/ 108362 h 226867"/>
              <a:gd name="connsiteX1335" fmla="*/ 803676 w 939720"/>
              <a:gd name="connsiteY1335" fmla="*/ 108622 h 226867"/>
              <a:gd name="connsiteX1336" fmla="*/ 802529 w 939720"/>
              <a:gd name="connsiteY1336" fmla="*/ 108909 h 226867"/>
              <a:gd name="connsiteX1337" fmla="*/ 801642 w 939720"/>
              <a:gd name="connsiteY1337" fmla="*/ 109196 h 226867"/>
              <a:gd name="connsiteX1338" fmla="*/ 801642 w 939720"/>
              <a:gd name="connsiteY1338" fmla="*/ 109744 h 226867"/>
              <a:gd name="connsiteX1339" fmla="*/ 801851 w 939720"/>
              <a:gd name="connsiteY1339" fmla="*/ 110031 h 226867"/>
              <a:gd name="connsiteX1340" fmla="*/ 801642 w 939720"/>
              <a:gd name="connsiteY1340" fmla="*/ 111413 h 226867"/>
              <a:gd name="connsiteX1341" fmla="*/ 801851 w 939720"/>
              <a:gd name="connsiteY1341" fmla="*/ 112248 h 226867"/>
              <a:gd name="connsiteX1342" fmla="*/ 802086 w 939720"/>
              <a:gd name="connsiteY1342" fmla="*/ 112535 h 226867"/>
              <a:gd name="connsiteX1343" fmla="*/ 802086 w 939720"/>
              <a:gd name="connsiteY1343" fmla="*/ 112796 h 226867"/>
              <a:gd name="connsiteX1344" fmla="*/ 801408 w 939720"/>
              <a:gd name="connsiteY1344" fmla="*/ 113083 h 226867"/>
              <a:gd name="connsiteX1345" fmla="*/ 800965 w 939720"/>
              <a:gd name="connsiteY1345" fmla="*/ 113083 h 226867"/>
              <a:gd name="connsiteX1346" fmla="*/ 800521 w 939720"/>
              <a:gd name="connsiteY1346" fmla="*/ 113370 h 226867"/>
              <a:gd name="connsiteX1347" fmla="*/ 800287 w 939720"/>
              <a:gd name="connsiteY1347" fmla="*/ 113918 h 226867"/>
              <a:gd name="connsiteX1348" fmla="*/ 799844 w 939720"/>
              <a:gd name="connsiteY1348" fmla="*/ 114466 h 226867"/>
              <a:gd name="connsiteX1349" fmla="*/ 799166 w 939720"/>
              <a:gd name="connsiteY1349" fmla="*/ 114752 h 226867"/>
              <a:gd name="connsiteX1350" fmla="*/ 798931 w 939720"/>
              <a:gd name="connsiteY1350" fmla="*/ 115039 h 226867"/>
              <a:gd name="connsiteX1351" fmla="*/ 798254 w 939720"/>
              <a:gd name="connsiteY1351" fmla="*/ 116135 h 226867"/>
              <a:gd name="connsiteX1352" fmla="*/ 797811 w 939720"/>
              <a:gd name="connsiteY1352" fmla="*/ 116970 h 226867"/>
              <a:gd name="connsiteX1353" fmla="*/ 797811 w 939720"/>
              <a:gd name="connsiteY1353" fmla="*/ 117257 h 226867"/>
              <a:gd name="connsiteX1354" fmla="*/ 797576 w 939720"/>
              <a:gd name="connsiteY1354" fmla="*/ 117805 h 226867"/>
              <a:gd name="connsiteX1355" fmla="*/ 797133 w 939720"/>
              <a:gd name="connsiteY1355" fmla="*/ 118092 h 226867"/>
              <a:gd name="connsiteX1356" fmla="*/ 797133 w 939720"/>
              <a:gd name="connsiteY1356" fmla="*/ 118926 h 226867"/>
              <a:gd name="connsiteX1357" fmla="*/ 797133 w 939720"/>
              <a:gd name="connsiteY1357" fmla="*/ 119213 h 226867"/>
              <a:gd name="connsiteX1358" fmla="*/ 796898 w 939720"/>
              <a:gd name="connsiteY1358" fmla="*/ 119474 h 226867"/>
              <a:gd name="connsiteX1359" fmla="*/ 796221 w 939720"/>
              <a:gd name="connsiteY1359" fmla="*/ 119474 h 226867"/>
              <a:gd name="connsiteX1360" fmla="*/ 795777 w 939720"/>
              <a:gd name="connsiteY1360" fmla="*/ 120048 h 226867"/>
              <a:gd name="connsiteX1361" fmla="*/ 795334 w 939720"/>
              <a:gd name="connsiteY1361" fmla="*/ 120596 h 226867"/>
              <a:gd name="connsiteX1362" fmla="*/ 794865 w 939720"/>
              <a:gd name="connsiteY1362" fmla="*/ 121144 h 226867"/>
              <a:gd name="connsiteX1363" fmla="*/ 793978 w 939720"/>
              <a:gd name="connsiteY1363" fmla="*/ 121717 h 226867"/>
              <a:gd name="connsiteX1364" fmla="*/ 793509 w 939720"/>
              <a:gd name="connsiteY1364" fmla="*/ 121717 h 226867"/>
              <a:gd name="connsiteX1365" fmla="*/ 792832 w 939720"/>
              <a:gd name="connsiteY1365" fmla="*/ 121717 h 226867"/>
              <a:gd name="connsiteX1366" fmla="*/ 792388 w 939720"/>
              <a:gd name="connsiteY1366" fmla="*/ 121144 h 226867"/>
              <a:gd name="connsiteX1367" fmla="*/ 791711 w 939720"/>
              <a:gd name="connsiteY1367" fmla="*/ 120883 h 226867"/>
              <a:gd name="connsiteX1368" fmla="*/ 790355 w 939720"/>
              <a:gd name="connsiteY1368" fmla="*/ 120309 h 226867"/>
              <a:gd name="connsiteX1369" fmla="*/ 789000 w 939720"/>
              <a:gd name="connsiteY1369" fmla="*/ 120048 h 226867"/>
              <a:gd name="connsiteX1370" fmla="*/ 788791 w 939720"/>
              <a:gd name="connsiteY1370" fmla="*/ 120048 h 226867"/>
              <a:gd name="connsiteX1371" fmla="*/ 788322 w 939720"/>
              <a:gd name="connsiteY1371" fmla="*/ 120048 h 226867"/>
              <a:gd name="connsiteX1372" fmla="*/ 788113 w 939720"/>
              <a:gd name="connsiteY1372" fmla="*/ 120048 h 226867"/>
              <a:gd name="connsiteX1373" fmla="*/ 787879 w 939720"/>
              <a:gd name="connsiteY1373" fmla="*/ 119761 h 226867"/>
              <a:gd name="connsiteX1374" fmla="*/ 787436 w 939720"/>
              <a:gd name="connsiteY1374" fmla="*/ 119474 h 226867"/>
              <a:gd name="connsiteX1375" fmla="*/ 786758 w 939720"/>
              <a:gd name="connsiteY1375" fmla="*/ 119761 h 226867"/>
              <a:gd name="connsiteX1376" fmla="*/ 786315 w 939720"/>
              <a:gd name="connsiteY1376" fmla="*/ 120048 h 226867"/>
              <a:gd name="connsiteX1377" fmla="*/ 786080 w 939720"/>
              <a:gd name="connsiteY1377" fmla="*/ 120048 h 226867"/>
              <a:gd name="connsiteX1378" fmla="*/ 785168 w 939720"/>
              <a:gd name="connsiteY1378" fmla="*/ 119761 h 226867"/>
              <a:gd name="connsiteX1379" fmla="*/ 784959 w 939720"/>
              <a:gd name="connsiteY1379" fmla="*/ 119474 h 226867"/>
              <a:gd name="connsiteX1380" fmla="*/ 784490 w 939720"/>
              <a:gd name="connsiteY1380" fmla="*/ 119761 h 226867"/>
              <a:gd name="connsiteX1381" fmla="*/ 783813 w 939720"/>
              <a:gd name="connsiteY1381" fmla="*/ 120048 h 226867"/>
              <a:gd name="connsiteX1382" fmla="*/ 783604 w 939720"/>
              <a:gd name="connsiteY1382" fmla="*/ 120309 h 226867"/>
              <a:gd name="connsiteX1383" fmla="*/ 782457 w 939720"/>
              <a:gd name="connsiteY1383" fmla="*/ 121431 h 226867"/>
              <a:gd name="connsiteX1384" fmla="*/ 782248 w 939720"/>
              <a:gd name="connsiteY1384" fmla="*/ 121431 h 226867"/>
              <a:gd name="connsiteX1385" fmla="*/ 782248 w 939720"/>
              <a:gd name="connsiteY1385" fmla="*/ 121717 h 226867"/>
              <a:gd name="connsiteX1386" fmla="*/ 782014 w 939720"/>
              <a:gd name="connsiteY1386" fmla="*/ 121431 h 226867"/>
              <a:gd name="connsiteX1387" fmla="*/ 781805 w 939720"/>
              <a:gd name="connsiteY1387" fmla="*/ 121717 h 226867"/>
              <a:gd name="connsiteX1388" fmla="*/ 781571 w 939720"/>
              <a:gd name="connsiteY1388" fmla="*/ 121717 h 226867"/>
              <a:gd name="connsiteX1389" fmla="*/ 781128 w 939720"/>
              <a:gd name="connsiteY1389" fmla="*/ 121978 h 226867"/>
              <a:gd name="connsiteX1390" fmla="*/ 780893 w 939720"/>
              <a:gd name="connsiteY1390" fmla="*/ 122265 h 226867"/>
              <a:gd name="connsiteX1391" fmla="*/ 780658 w 939720"/>
              <a:gd name="connsiteY1391" fmla="*/ 122265 h 226867"/>
              <a:gd name="connsiteX1392" fmla="*/ 779980 w 939720"/>
              <a:gd name="connsiteY1392" fmla="*/ 122813 h 226867"/>
              <a:gd name="connsiteX1393" fmla="*/ 779094 w 939720"/>
              <a:gd name="connsiteY1393" fmla="*/ 122552 h 226867"/>
              <a:gd name="connsiteX1394" fmla="*/ 777061 w 939720"/>
              <a:gd name="connsiteY1394" fmla="*/ 122813 h 226867"/>
              <a:gd name="connsiteX1395" fmla="*/ 777061 w 939720"/>
              <a:gd name="connsiteY1395" fmla="*/ 123100 h 226867"/>
              <a:gd name="connsiteX1396" fmla="*/ 776383 w 939720"/>
              <a:gd name="connsiteY1396" fmla="*/ 123100 h 226867"/>
              <a:gd name="connsiteX1397" fmla="*/ 775706 w 939720"/>
              <a:gd name="connsiteY1397" fmla="*/ 122813 h 226867"/>
              <a:gd name="connsiteX1398" fmla="*/ 775471 w 939720"/>
              <a:gd name="connsiteY1398" fmla="*/ 123100 h 226867"/>
              <a:gd name="connsiteX1399" fmla="*/ 775262 w 939720"/>
              <a:gd name="connsiteY1399" fmla="*/ 123648 h 226867"/>
              <a:gd name="connsiteX1400" fmla="*/ 775028 w 939720"/>
              <a:gd name="connsiteY1400" fmla="*/ 123648 h 226867"/>
              <a:gd name="connsiteX1401" fmla="*/ 775262 w 939720"/>
              <a:gd name="connsiteY1401" fmla="*/ 124222 h 226867"/>
              <a:gd name="connsiteX1402" fmla="*/ 774585 w 939720"/>
              <a:gd name="connsiteY1402" fmla="*/ 125317 h 226867"/>
              <a:gd name="connsiteX1403" fmla="*/ 774350 w 939720"/>
              <a:gd name="connsiteY1403" fmla="*/ 125317 h 226867"/>
              <a:gd name="connsiteX1404" fmla="*/ 773672 w 939720"/>
              <a:gd name="connsiteY1404" fmla="*/ 125604 h 226867"/>
              <a:gd name="connsiteX1405" fmla="*/ 773438 w 939720"/>
              <a:gd name="connsiteY1405" fmla="*/ 126439 h 226867"/>
              <a:gd name="connsiteX1406" fmla="*/ 773229 w 939720"/>
              <a:gd name="connsiteY1406" fmla="*/ 126726 h 226867"/>
              <a:gd name="connsiteX1407" fmla="*/ 772995 w 939720"/>
              <a:gd name="connsiteY1407" fmla="*/ 127561 h 226867"/>
              <a:gd name="connsiteX1408" fmla="*/ 772551 w 939720"/>
              <a:gd name="connsiteY1408" fmla="*/ 127561 h 226867"/>
              <a:gd name="connsiteX1409" fmla="*/ 771639 w 939720"/>
              <a:gd name="connsiteY1409" fmla="*/ 128108 h 226867"/>
              <a:gd name="connsiteX1410" fmla="*/ 771431 w 939720"/>
              <a:gd name="connsiteY1410" fmla="*/ 128108 h 226867"/>
              <a:gd name="connsiteX1411" fmla="*/ 770961 w 939720"/>
              <a:gd name="connsiteY1411" fmla="*/ 128108 h 226867"/>
              <a:gd name="connsiteX1412" fmla="*/ 769841 w 939720"/>
              <a:gd name="connsiteY1412" fmla="*/ 128395 h 226867"/>
              <a:gd name="connsiteX1413" fmla="*/ 769606 w 939720"/>
              <a:gd name="connsiteY1413" fmla="*/ 128108 h 226867"/>
              <a:gd name="connsiteX1414" fmla="*/ 769163 w 939720"/>
              <a:gd name="connsiteY1414" fmla="*/ 128108 h 226867"/>
              <a:gd name="connsiteX1415" fmla="*/ 768928 w 939720"/>
              <a:gd name="connsiteY1415" fmla="*/ 128108 h 226867"/>
              <a:gd name="connsiteX1416" fmla="*/ 767807 w 939720"/>
              <a:gd name="connsiteY1416" fmla="*/ 128108 h 226867"/>
              <a:gd name="connsiteX1417" fmla="*/ 766921 w 939720"/>
              <a:gd name="connsiteY1417" fmla="*/ 128108 h 226867"/>
              <a:gd name="connsiteX1418" fmla="*/ 766686 w 939720"/>
              <a:gd name="connsiteY1418" fmla="*/ 128395 h 226867"/>
              <a:gd name="connsiteX1419" fmla="*/ 766686 w 939720"/>
              <a:gd name="connsiteY1419" fmla="*/ 128656 h 226867"/>
              <a:gd name="connsiteX1420" fmla="*/ 765774 w 939720"/>
              <a:gd name="connsiteY1420" fmla="*/ 128943 h 226867"/>
              <a:gd name="connsiteX1421" fmla="*/ 765331 w 939720"/>
              <a:gd name="connsiteY1421" fmla="*/ 129491 h 226867"/>
              <a:gd name="connsiteX1422" fmla="*/ 765331 w 939720"/>
              <a:gd name="connsiteY1422" fmla="*/ 130065 h 226867"/>
              <a:gd name="connsiteX1423" fmla="*/ 765566 w 939720"/>
              <a:gd name="connsiteY1423" fmla="*/ 130326 h 226867"/>
              <a:gd name="connsiteX1424" fmla="*/ 765331 w 939720"/>
              <a:gd name="connsiteY1424" fmla="*/ 130612 h 226867"/>
              <a:gd name="connsiteX1425" fmla="*/ 765331 w 939720"/>
              <a:gd name="connsiteY1425" fmla="*/ 131160 h 226867"/>
              <a:gd name="connsiteX1426" fmla="*/ 765331 w 939720"/>
              <a:gd name="connsiteY1426" fmla="*/ 131447 h 226867"/>
              <a:gd name="connsiteX1427" fmla="*/ 765331 w 939720"/>
              <a:gd name="connsiteY1427" fmla="*/ 131995 h 226867"/>
              <a:gd name="connsiteX1428" fmla="*/ 765096 w 939720"/>
              <a:gd name="connsiteY1428" fmla="*/ 132543 h 226867"/>
              <a:gd name="connsiteX1429" fmla="*/ 764653 w 939720"/>
              <a:gd name="connsiteY1429" fmla="*/ 133117 h 226867"/>
              <a:gd name="connsiteX1430" fmla="*/ 764210 w 939720"/>
              <a:gd name="connsiteY1430" fmla="*/ 133378 h 226867"/>
              <a:gd name="connsiteX1431" fmla="*/ 763741 w 939720"/>
              <a:gd name="connsiteY1431" fmla="*/ 133665 h 226867"/>
              <a:gd name="connsiteX1432" fmla="*/ 763532 w 939720"/>
              <a:gd name="connsiteY1432" fmla="*/ 133952 h 226867"/>
              <a:gd name="connsiteX1433" fmla="*/ 763063 w 939720"/>
              <a:gd name="connsiteY1433" fmla="*/ 134212 h 226867"/>
              <a:gd name="connsiteX1434" fmla="*/ 762620 w 939720"/>
              <a:gd name="connsiteY1434" fmla="*/ 134500 h 226867"/>
              <a:gd name="connsiteX1435" fmla="*/ 761733 w 939720"/>
              <a:gd name="connsiteY1435" fmla="*/ 135047 h 226867"/>
              <a:gd name="connsiteX1436" fmla="*/ 761499 w 939720"/>
              <a:gd name="connsiteY1436" fmla="*/ 135334 h 226867"/>
              <a:gd name="connsiteX1437" fmla="*/ 761499 w 939720"/>
              <a:gd name="connsiteY1437" fmla="*/ 135882 h 226867"/>
              <a:gd name="connsiteX1438" fmla="*/ 761264 w 939720"/>
              <a:gd name="connsiteY1438" fmla="*/ 136717 h 226867"/>
              <a:gd name="connsiteX1439" fmla="*/ 760821 w 939720"/>
              <a:gd name="connsiteY1439" fmla="*/ 137264 h 226867"/>
              <a:gd name="connsiteX1440" fmla="*/ 760143 w 939720"/>
              <a:gd name="connsiteY1440" fmla="*/ 137551 h 226867"/>
              <a:gd name="connsiteX1441" fmla="*/ 759466 w 939720"/>
              <a:gd name="connsiteY1441" fmla="*/ 137551 h 226867"/>
              <a:gd name="connsiteX1442" fmla="*/ 759023 w 939720"/>
              <a:gd name="connsiteY1442" fmla="*/ 137551 h 226867"/>
              <a:gd name="connsiteX1443" fmla="*/ 758553 w 939720"/>
              <a:gd name="connsiteY1443" fmla="*/ 137004 h 226867"/>
              <a:gd name="connsiteX1444" fmla="*/ 758110 w 939720"/>
              <a:gd name="connsiteY1444" fmla="*/ 136456 h 226867"/>
              <a:gd name="connsiteX1445" fmla="*/ 756755 w 939720"/>
              <a:gd name="connsiteY1445" fmla="*/ 136169 h 226867"/>
              <a:gd name="connsiteX1446" fmla="*/ 756312 w 939720"/>
              <a:gd name="connsiteY1446" fmla="*/ 136456 h 226867"/>
              <a:gd name="connsiteX1447" fmla="*/ 755399 w 939720"/>
              <a:gd name="connsiteY1447" fmla="*/ 137004 h 226867"/>
              <a:gd name="connsiteX1448" fmla="*/ 755191 w 939720"/>
              <a:gd name="connsiteY1448" fmla="*/ 136717 h 226867"/>
              <a:gd name="connsiteX1449" fmla="*/ 754956 w 939720"/>
              <a:gd name="connsiteY1449" fmla="*/ 137004 h 226867"/>
              <a:gd name="connsiteX1450" fmla="*/ 754721 w 939720"/>
              <a:gd name="connsiteY1450" fmla="*/ 137264 h 226867"/>
              <a:gd name="connsiteX1451" fmla="*/ 754513 w 939720"/>
              <a:gd name="connsiteY1451" fmla="*/ 137551 h 226867"/>
              <a:gd name="connsiteX1452" fmla="*/ 754513 w 939720"/>
              <a:gd name="connsiteY1452" fmla="*/ 137838 h 226867"/>
              <a:gd name="connsiteX1453" fmla="*/ 754513 w 939720"/>
              <a:gd name="connsiteY1453" fmla="*/ 138386 h 226867"/>
              <a:gd name="connsiteX1454" fmla="*/ 754278 w 939720"/>
              <a:gd name="connsiteY1454" fmla="*/ 138673 h 226867"/>
              <a:gd name="connsiteX1455" fmla="*/ 753158 w 939720"/>
              <a:gd name="connsiteY1455" fmla="*/ 139769 h 226867"/>
              <a:gd name="connsiteX1456" fmla="*/ 752923 w 939720"/>
              <a:gd name="connsiteY1456" fmla="*/ 139769 h 226867"/>
              <a:gd name="connsiteX1457" fmla="*/ 752714 w 939720"/>
              <a:gd name="connsiteY1457" fmla="*/ 139769 h 226867"/>
              <a:gd name="connsiteX1458" fmla="*/ 752480 w 939720"/>
              <a:gd name="connsiteY1458" fmla="*/ 139769 h 226867"/>
              <a:gd name="connsiteX1459" fmla="*/ 752245 w 939720"/>
              <a:gd name="connsiteY1459" fmla="*/ 140056 h 226867"/>
              <a:gd name="connsiteX1460" fmla="*/ 752037 w 939720"/>
              <a:gd name="connsiteY1460" fmla="*/ 140343 h 226867"/>
              <a:gd name="connsiteX1461" fmla="*/ 751802 w 939720"/>
              <a:gd name="connsiteY1461" fmla="*/ 140343 h 226867"/>
              <a:gd name="connsiteX1462" fmla="*/ 750890 w 939720"/>
              <a:gd name="connsiteY1462" fmla="*/ 140343 h 226867"/>
              <a:gd name="connsiteX1463" fmla="*/ 750890 w 939720"/>
              <a:gd name="connsiteY1463" fmla="*/ 140604 h 226867"/>
              <a:gd name="connsiteX1464" fmla="*/ 750446 w 939720"/>
              <a:gd name="connsiteY1464" fmla="*/ 141725 h 226867"/>
              <a:gd name="connsiteX1465" fmla="*/ 750003 w 939720"/>
              <a:gd name="connsiteY1465" fmla="*/ 141986 h 226867"/>
              <a:gd name="connsiteX1466" fmla="*/ 749326 w 939720"/>
              <a:gd name="connsiteY1466" fmla="*/ 141986 h 226867"/>
              <a:gd name="connsiteX1467" fmla="*/ 749091 w 939720"/>
              <a:gd name="connsiteY1467" fmla="*/ 142273 h 226867"/>
              <a:gd name="connsiteX1468" fmla="*/ 748413 w 939720"/>
              <a:gd name="connsiteY1468" fmla="*/ 142560 h 226867"/>
              <a:gd name="connsiteX1469" fmla="*/ 747527 w 939720"/>
              <a:gd name="connsiteY1469" fmla="*/ 143108 h 226867"/>
              <a:gd name="connsiteX1470" fmla="*/ 747292 w 939720"/>
              <a:gd name="connsiteY1470" fmla="*/ 143395 h 226867"/>
              <a:gd name="connsiteX1471" fmla="*/ 746171 w 939720"/>
              <a:gd name="connsiteY1471" fmla="*/ 143655 h 226867"/>
              <a:gd name="connsiteX1472" fmla="*/ 745259 w 939720"/>
              <a:gd name="connsiteY1472" fmla="*/ 143395 h 226867"/>
              <a:gd name="connsiteX1473" fmla="*/ 744581 w 939720"/>
              <a:gd name="connsiteY1473" fmla="*/ 143395 h 226867"/>
              <a:gd name="connsiteX1474" fmla="*/ 744581 w 939720"/>
              <a:gd name="connsiteY1474" fmla="*/ 143655 h 226867"/>
              <a:gd name="connsiteX1475" fmla="*/ 743904 w 939720"/>
              <a:gd name="connsiteY1475" fmla="*/ 144490 h 226867"/>
              <a:gd name="connsiteX1476" fmla="*/ 743669 w 939720"/>
              <a:gd name="connsiteY1476" fmla="*/ 145325 h 226867"/>
              <a:gd name="connsiteX1477" fmla="*/ 742783 w 939720"/>
              <a:gd name="connsiteY1477" fmla="*/ 145873 h 226867"/>
              <a:gd name="connsiteX1478" fmla="*/ 741870 w 939720"/>
              <a:gd name="connsiteY1478" fmla="*/ 146160 h 226867"/>
              <a:gd name="connsiteX1479" fmla="*/ 741870 w 939720"/>
              <a:gd name="connsiteY1479" fmla="*/ 146447 h 226867"/>
              <a:gd name="connsiteX1480" fmla="*/ 741870 w 939720"/>
              <a:gd name="connsiteY1480" fmla="*/ 146707 h 226867"/>
              <a:gd name="connsiteX1481" fmla="*/ 741662 w 939720"/>
              <a:gd name="connsiteY1481" fmla="*/ 146707 h 226867"/>
              <a:gd name="connsiteX1482" fmla="*/ 741427 w 939720"/>
              <a:gd name="connsiteY1482" fmla="*/ 146994 h 226867"/>
              <a:gd name="connsiteX1483" fmla="*/ 740984 w 939720"/>
              <a:gd name="connsiteY1483" fmla="*/ 147281 h 226867"/>
              <a:gd name="connsiteX1484" fmla="*/ 741192 w 939720"/>
              <a:gd name="connsiteY1484" fmla="*/ 147829 h 226867"/>
              <a:gd name="connsiteX1485" fmla="*/ 740984 w 939720"/>
              <a:gd name="connsiteY1485" fmla="*/ 148116 h 226867"/>
              <a:gd name="connsiteX1486" fmla="*/ 740306 w 939720"/>
              <a:gd name="connsiteY1486" fmla="*/ 149212 h 226867"/>
              <a:gd name="connsiteX1487" fmla="*/ 739629 w 939720"/>
              <a:gd name="connsiteY1487" fmla="*/ 149499 h 226867"/>
              <a:gd name="connsiteX1488" fmla="*/ 738951 w 939720"/>
              <a:gd name="connsiteY1488" fmla="*/ 149760 h 226867"/>
              <a:gd name="connsiteX1489" fmla="*/ 736918 w 939720"/>
              <a:gd name="connsiteY1489" fmla="*/ 149760 h 226867"/>
              <a:gd name="connsiteX1490" fmla="*/ 736683 w 939720"/>
              <a:gd name="connsiteY1490" fmla="*/ 149499 h 226867"/>
              <a:gd name="connsiteX1491" fmla="*/ 735119 w 939720"/>
              <a:gd name="connsiteY1491" fmla="*/ 149760 h 226867"/>
              <a:gd name="connsiteX1492" fmla="*/ 734441 w 939720"/>
              <a:gd name="connsiteY1492" fmla="*/ 149499 h 226867"/>
              <a:gd name="connsiteX1493" fmla="*/ 733086 w 939720"/>
              <a:gd name="connsiteY1493" fmla="*/ 149760 h 226867"/>
              <a:gd name="connsiteX1494" fmla="*/ 732408 w 939720"/>
              <a:gd name="connsiteY1494" fmla="*/ 149760 h 226867"/>
              <a:gd name="connsiteX1495" fmla="*/ 731730 w 939720"/>
              <a:gd name="connsiteY1495" fmla="*/ 149499 h 226867"/>
              <a:gd name="connsiteX1496" fmla="*/ 731053 w 939720"/>
              <a:gd name="connsiteY1496" fmla="*/ 149499 h 226867"/>
              <a:gd name="connsiteX1497" fmla="*/ 730609 w 939720"/>
              <a:gd name="connsiteY1497" fmla="*/ 149760 h 226867"/>
              <a:gd name="connsiteX1498" fmla="*/ 729932 w 939720"/>
              <a:gd name="connsiteY1498" fmla="*/ 150047 h 226867"/>
              <a:gd name="connsiteX1499" fmla="*/ 729462 w 939720"/>
              <a:gd name="connsiteY1499" fmla="*/ 149760 h 226867"/>
              <a:gd name="connsiteX1500" fmla="*/ 729254 w 939720"/>
              <a:gd name="connsiteY1500" fmla="*/ 149499 h 226867"/>
              <a:gd name="connsiteX1501" fmla="*/ 728576 w 939720"/>
              <a:gd name="connsiteY1501" fmla="*/ 148664 h 226867"/>
              <a:gd name="connsiteX1502" fmla="*/ 727664 w 939720"/>
              <a:gd name="connsiteY1502" fmla="*/ 147829 h 226867"/>
              <a:gd name="connsiteX1503" fmla="*/ 727455 w 939720"/>
              <a:gd name="connsiteY1503" fmla="*/ 147829 h 226867"/>
              <a:gd name="connsiteX1504" fmla="*/ 726986 w 939720"/>
              <a:gd name="connsiteY1504" fmla="*/ 147829 h 226867"/>
              <a:gd name="connsiteX1505" fmla="*/ 726308 w 939720"/>
              <a:gd name="connsiteY1505" fmla="*/ 148377 h 226867"/>
              <a:gd name="connsiteX1506" fmla="*/ 724744 w 939720"/>
              <a:gd name="connsiteY1506" fmla="*/ 149212 h 226867"/>
              <a:gd name="connsiteX1507" fmla="*/ 724510 w 939720"/>
              <a:gd name="connsiteY1507" fmla="*/ 148925 h 226867"/>
              <a:gd name="connsiteX1508" fmla="*/ 724066 w 939720"/>
              <a:gd name="connsiteY1508" fmla="*/ 149212 h 226867"/>
              <a:gd name="connsiteX1509" fmla="*/ 723832 w 939720"/>
              <a:gd name="connsiteY1509" fmla="*/ 149212 h 226867"/>
              <a:gd name="connsiteX1510" fmla="*/ 723623 w 939720"/>
              <a:gd name="connsiteY1510" fmla="*/ 149499 h 226867"/>
              <a:gd name="connsiteX1511" fmla="*/ 722945 w 939720"/>
              <a:gd name="connsiteY1511" fmla="*/ 149499 h 226867"/>
              <a:gd name="connsiteX1512" fmla="*/ 722268 w 939720"/>
              <a:gd name="connsiteY1512" fmla="*/ 149212 h 226867"/>
              <a:gd name="connsiteX1513" fmla="*/ 721590 w 939720"/>
              <a:gd name="connsiteY1513" fmla="*/ 148925 h 226867"/>
              <a:gd name="connsiteX1514" fmla="*/ 721355 w 939720"/>
              <a:gd name="connsiteY1514" fmla="*/ 149212 h 226867"/>
              <a:gd name="connsiteX1515" fmla="*/ 721121 w 939720"/>
              <a:gd name="connsiteY1515" fmla="*/ 148925 h 226867"/>
              <a:gd name="connsiteX1516" fmla="*/ 720678 w 939720"/>
              <a:gd name="connsiteY1516" fmla="*/ 148925 h 226867"/>
              <a:gd name="connsiteX1517" fmla="*/ 720000 w 939720"/>
              <a:gd name="connsiteY1517" fmla="*/ 149212 h 226867"/>
              <a:gd name="connsiteX1518" fmla="*/ 719765 w 939720"/>
              <a:gd name="connsiteY1518" fmla="*/ 148925 h 226867"/>
              <a:gd name="connsiteX1519" fmla="*/ 718879 w 939720"/>
              <a:gd name="connsiteY1519" fmla="*/ 149212 h 226867"/>
              <a:gd name="connsiteX1520" fmla="*/ 717289 w 939720"/>
              <a:gd name="connsiteY1520" fmla="*/ 149212 h 226867"/>
              <a:gd name="connsiteX1521" fmla="*/ 717080 w 939720"/>
              <a:gd name="connsiteY1521" fmla="*/ 149212 h 226867"/>
              <a:gd name="connsiteX1522" fmla="*/ 716846 w 939720"/>
              <a:gd name="connsiteY1522" fmla="*/ 149212 h 226867"/>
              <a:gd name="connsiteX1523" fmla="*/ 716611 w 939720"/>
              <a:gd name="connsiteY1523" fmla="*/ 149212 h 226867"/>
              <a:gd name="connsiteX1524" fmla="*/ 716403 w 939720"/>
              <a:gd name="connsiteY1524" fmla="*/ 149212 h 226867"/>
              <a:gd name="connsiteX1525" fmla="*/ 714813 w 939720"/>
              <a:gd name="connsiteY1525" fmla="*/ 149760 h 226867"/>
              <a:gd name="connsiteX1526" fmla="*/ 714578 w 939720"/>
              <a:gd name="connsiteY1526" fmla="*/ 150047 h 226867"/>
              <a:gd name="connsiteX1527" fmla="*/ 713457 w 939720"/>
              <a:gd name="connsiteY1527" fmla="*/ 149760 h 226867"/>
              <a:gd name="connsiteX1528" fmla="*/ 713249 w 939720"/>
              <a:gd name="connsiteY1528" fmla="*/ 149499 h 226867"/>
              <a:gd name="connsiteX1529" fmla="*/ 711659 w 939720"/>
              <a:gd name="connsiteY1529" fmla="*/ 150047 h 226867"/>
              <a:gd name="connsiteX1530" fmla="*/ 710981 w 939720"/>
              <a:gd name="connsiteY1530" fmla="*/ 149760 h 226867"/>
              <a:gd name="connsiteX1531" fmla="*/ 710746 w 939720"/>
              <a:gd name="connsiteY1531" fmla="*/ 150047 h 226867"/>
              <a:gd name="connsiteX1532" fmla="*/ 710068 w 939720"/>
              <a:gd name="connsiteY1532" fmla="*/ 150047 h 226867"/>
              <a:gd name="connsiteX1533" fmla="*/ 709391 w 939720"/>
              <a:gd name="connsiteY1533" fmla="*/ 150047 h 226867"/>
              <a:gd name="connsiteX1534" fmla="*/ 709182 w 939720"/>
              <a:gd name="connsiteY1534" fmla="*/ 150594 h 226867"/>
              <a:gd name="connsiteX1535" fmla="*/ 708504 w 939720"/>
              <a:gd name="connsiteY1535" fmla="*/ 151429 h 226867"/>
              <a:gd name="connsiteX1536" fmla="*/ 707592 w 939720"/>
              <a:gd name="connsiteY1536" fmla="*/ 151977 h 226867"/>
              <a:gd name="connsiteX1537" fmla="*/ 706028 w 939720"/>
              <a:gd name="connsiteY1537" fmla="*/ 152811 h 226867"/>
              <a:gd name="connsiteX1538" fmla="*/ 705350 w 939720"/>
              <a:gd name="connsiteY1538" fmla="*/ 153386 h 226867"/>
              <a:gd name="connsiteX1539" fmla="*/ 705116 w 939720"/>
              <a:gd name="connsiteY1539" fmla="*/ 153646 h 226867"/>
              <a:gd name="connsiteX1540" fmla="*/ 703552 w 939720"/>
              <a:gd name="connsiteY1540" fmla="*/ 155029 h 226867"/>
              <a:gd name="connsiteX1541" fmla="*/ 703317 w 939720"/>
              <a:gd name="connsiteY1541" fmla="*/ 155029 h 226867"/>
              <a:gd name="connsiteX1542" fmla="*/ 702874 w 939720"/>
              <a:gd name="connsiteY1542" fmla="*/ 155029 h 226867"/>
              <a:gd name="connsiteX1543" fmla="*/ 701962 w 939720"/>
              <a:gd name="connsiteY1543" fmla="*/ 155316 h 226867"/>
              <a:gd name="connsiteX1544" fmla="*/ 701049 w 939720"/>
              <a:gd name="connsiteY1544" fmla="*/ 155603 h 226867"/>
              <a:gd name="connsiteX1545" fmla="*/ 700372 w 939720"/>
              <a:gd name="connsiteY1545" fmla="*/ 155603 h 226867"/>
              <a:gd name="connsiteX1546" fmla="*/ 699928 w 939720"/>
              <a:gd name="connsiteY1546" fmla="*/ 155316 h 226867"/>
              <a:gd name="connsiteX1547" fmla="*/ 699042 w 939720"/>
              <a:gd name="connsiteY1547" fmla="*/ 155603 h 226867"/>
              <a:gd name="connsiteX1548" fmla="*/ 698364 w 939720"/>
              <a:gd name="connsiteY1548" fmla="*/ 155603 h 226867"/>
              <a:gd name="connsiteX1549" fmla="*/ 697687 w 939720"/>
              <a:gd name="connsiteY1549" fmla="*/ 155864 h 226867"/>
              <a:gd name="connsiteX1550" fmla="*/ 697217 w 939720"/>
              <a:gd name="connsiteY1550" fmla="*/ 155864 h 226867"/>
              <a:gd name="connsiteX1551" fmla="*/ 697217 w 939720"/>
              <a:gd name="connsiteY1551" fmla="*/ 156698 h 226867"/>
              <a:gd name="connsiteX1552" fmla="*/ 696331 w 939720"/>
              <a:gd name="connsiteY1552" fmla="*/ 157820 h 226867"/>
              <a:gd name="connsiteX1553" fmla="*/ 696096 w 939720"/>
              <a:gd name="connsiteY1553" fmla="*/ 158081 h 226867"/>
              <a:gd name="connsiteX1554" fmla="*/ 695862 w 939720"/>
              <a:gd name="connsiteY1554" fmla="*/ 158081 h 226867"/>
              <a:gd name="connsiteX1555" fmla="*/ 695184 w 939720"/>
              <a:gd name="connsiteY1555" fmla="*/ 158655 h 226867"/>
              <a:gd name="connsiteX1556" fmla="*/ 695184 w 939720"/>
              <a:gd name="connsiteY1556" fmla="*/ 158916 h 226867"/>
              <a:gd name="connsiteX1557" fmla="*/ 695419 w 939720"/>
              <a:gd name="connsiteY1557" fmla="*/ 159203 h 226867"/>
              <a:gd name="connsiteX1558" fmla="*/ 695184 w 939720"/>
              <a:gd name="connsiteY1558" fmla="*/ 159463 h 226867"/>
              <a:gd name="connsiteX1559" fmla="*/ 694741 w 939720"/>
              <a:gd name="connsiteY1559" fmla="*/ 159750 h 226867"/>
              <a:gd name="connsiteX1560" fmla="*/ 694506 w 939720"/>
              <a:gd name="connsiteY1560" fmla="*/ 160298 h 226867"/>
              <a:gd name="connsiteX1561" fmla="*/ 694506 w 939720"/>
              <a:gd name="connsiteY1561" fmla="*/ 160872 h 226867"/>
              <a:gd name="connsiteX1562" fmla="*/ 694063 w 939720"/>
              <a:gd name="connsiteY1562" fmla="*/ 161420 h 226867"/>
              <a:gd name="connsiteX1563" fmla="*/ 693620 w 939720"/>
              <a:gd name="connsiteY1563" fmla="*/ 161681 h 226867"/>
              <a:gd name="connsiteX1564" fmla="*/ 693385 w 939720"/>
              <a:gd name="connsiteY1564" fmla="*/ 161968 h 226867"/>
              <a:gd name="connsiteX1565" fmla="*/ 693177 w 939720"/>
              <a:gd name="connsiteY1565" fmla="*/ 161681 h 226867"/>
              <a:gd name="connsiteX1566" fmla="*/ 692708 w 939720"/>
              <a:gd name="connsiteY1566" fmla="*/ 161681 h 226867"/>
              <a:gd name="connsiteX1567" fmla="*/ 692265 w 939720"/>
              <a:gd name="connsiteY1567" fmla="*/ 161968 h 226867"/>
              <a:gd name="connsiteX1568" fmla="*/ 691352 w 939720"/>
              <a:gd name="connsiteY1568" fmla="*/ 161968 h 226867"/>
              <a:gd name="connsiteX1569" fmla="*/ 690909 w 939720"/>
              <a:gd name="connsiteY1569" fmla="*/ 162516 h 226867"/>
              <a:gd name="connsiteX1570" fmla="*/ 690675 w 939720"/>
              <a:gd name="connsiteY1570" fmla="*/ 163089 h 226867"/>
              <a:gd name="connsiteX1571" fmla="*/ 689997 w 939720"/>
              <a:gd name="connsiteY1571" fmla="*/ 163350 h 226867"/>
              <a:gd name="connsiteX1572" fmla="*/ 689788 w 939720"/>
              <a:gd name="connsiteY1572" fmla="*/ 163637 h 226867"/>
              <a:gd name="connsiteX1573" fmla="*/ 689345 w 939720"/>
              <a:gd name="connsiteY1573" fmla="*/ 163089 h 226867"/>
              <a:gd name="connsiteX1574" fmla="*/ 689110 w 939720"/>
              <a:gd name="connsiteY1574" fmla="*/ 163089 h 226867"/>
              <a:gd name="connsiteX1575" fmla="*/ 688876 w 939720"/>
              <a:gd name="connsiteY1575" fmla="*/ 163089 h 226867"/>
              <a:gd name="connsiteX1576" fmla="*/ 688876 w 939720"/>
              <a:gd name="connsiteY1576" fmla="*/ 163350 h 226867"/>
              <a:gd name="connsiteX1577" fmla="*/ 688876 w 939720"/>
              <a:gd name="connsiteY1577" fmla="*/ 163637 h 226867"/>
              <a:gd name="connsiteX1578" fmla="*/ 688433 w 939720"/>
              <a:gd name="connsiteY1578" fmla="*/ 164185 h 226867"/>
              <a:gd name="connsiteX1579" fmla="*/ 688198 w 939720"/>
              <a:gd name="connsiteY1579" fmla="*/ 164185 h 226867"/>
              <a:gd name="connsiteX1580" fmla="*/ 687755 w 939720"/>
              <a:gd name="connsiteY1580" fmla="*/ 164185 h 226867"/>
              <a:gd name="connsiteX1581" fmla="*/ 687520 w 939720"/>
              <a:gd name="connsiteY1581" fmla="*/ 164733 h 226867"/>
              <a:gd name="connsiteX1582" fmla="*/ 687520 w 939720"/>
              <a:gd name="connsiteY1582" fmla="*/ 165020 h 226867"/>
              <a:gd name="connsiteX1583" fmla="*/ 686843 w 939720"/>
              <a:gd name="connsiteY1583" fmla="*/ 165281 h 226867"/>
              <a:gd name="connsiteX1584" fmla="*/ 686400 w 939720"/>
              <a:gd name="connsiteY1584" fmla="*/ 165854 h 226867"/>
              <a:gd name="connsiteX1585" fmla="*/ 685487 w 939720"/>
              <a:gd name="connsiteY1585" fmla="*/ 166402 h 226867"/>
              <a:gd name="connsiteX1586" fmla="*/ 685044 w 939720"/>
              <a:gd name="connsiteY1586" fmla="*/ 167237 h 226867"/>
              <a:gd name="connsiteX1587" fmla="*/ 684810 w 939720"/>
              <a:gd name="connsiteY1587" fmla="*/ 167498 h 226867"/>
              <a:gd name="connsiteX1588" fmla="*/ 684601 w 939720"/>
              <a:gd name="connsiteY1588" fmla="*/ 168072 h 226867"/>
              <a:gd name="connsiteX1589" fmla="*/ 684601 w 939720"/>
              <a:gd name="connsiteY1589" fmla="*/ 168333 h 226867"/>
              <a:gd name="connsiteX1590" fmla="*/ 684366 w 939720"/>
              <a:gd name="connsiteY1590" fmla="*/ 168620 h 226867"/>
              <a:gd name="connsiteX1591" fmla="*/ 683923 w 939720"/>
              <a:gd name="connsiteY1591" fmla="*/ 168906 h 226867"/>
              <a:gd name="connsiteX1592" fmla="*/ 683245 w 939720"/>
              <a:gd name="connsiteY1592" fmla="*/ 169454 h 226867"/>
              <a:gd name="connsiteX1593" fmla="*/ 683011 w 939720"/>
              <a:gd name="connsiteY1593" fmla="*/ 170002 h 226867"/>
              <a:gd name="connsiteX1594" fmla="*/ 682567 w 939720"/>
              <a:gd name="connsiteY1594" fmla="*/ 170002 h 226867"/>
              <a:gd name="connsiteX1595" fmla="*/ 682333 w 939720"/>
              <a:gd name="connsiteY1595" fmla="*/ 170002 h 226867"/>
              <a:gd name="connsiteX1596" fmla="*/ 682125 w 939720"/>
              <a:gd name="connsiteY1596" fmla="*/ 170002 h 226867"/>
              <a:gd name="connsiteX1597" fmla="*/ 682125 w 939720"/>
              <a:gd name="connsiteY1597" fmla="*/ 170289 h 226867"/>
              <a:gd name="connsiteX1598" fmla="*/ 682125 w 939720"/>
              <a:gd name="connsiteY1598" fmla="*/ 170550 h 226867"/>
              <a:gd name="connsiteX1599" fmla="*/ 682333 w 939720"/>
              <a:gd name="connsiteY1599" fmla="*/ 171098 h 226867"/>
              <a:gd name="connsiteX1600" fmla="*/ 682567 w 939720"/>
              <a:gd name="connsiteY1600" fmla="*/ 171672 h 226867"/>
              <a:gd name="connsiteX1601" fmla="*/ 683011 w 939720"/>
              <a:gd name="connsiteY1601" fmla="*/ 171932 h 226867"/>
              <a:gd name="connsiteX1602" fmla="*/ 683688 w 939720"/>
              <a:gd name="connsiteY1602" fmla="*/ 172767 h 226867"/>
              <a:gd name="connsiteX1603" fmla="*/ 683688 w 939720"/>
              <a:gd name="connsiteY1603" fmla="*/ 173054 h 226867"/>
              <a:gd name="connsiteX1604" fmla="*/ 683480 w 939720"/>
              <a:gd name="connsiteY1604" fmla="*/ 173315 h 226867"/>
              <a:gd name="connsiteX1605" fmla="*/ 683480 w 939720"/>
              <a:gd name="connsiteY1605" fmla="*/ 173602 h 226867"/>
              <a:gd name="connsiteX1606" fmla="*/ 683480 w 939720"/>
              <a:gd name="connsiteY1606" fmla="*/ 173889 h 226867"/>
              <a:gd name="connsiteX1607" fmla="*/ 683688 w 939720"/>
              <a:gd name="connsiteY1607" fmla="*/ 174437 h 226867"/>
              <a:gd name="connsiteX1608" fmla="*/ 683688 w 939720"/>
              <a:gd name="connsiteY1608" fmla="*/ 175272 h 226867"/>
              <a:gd name="connsiteX1609" fmla="*/ 683011 w 939720"/>
              <a:gd name="connsiteY1609" fmla="*/ 176367 h 226867"/>
              <a:gd name="connsiteX1610" fmla="*/ 682567 w 939720"/>
              <a:gd name="connsiteY1610" fmla="*/ 176915 h 226867"/>
              <a:gd name="connsiteX1611" fmla="*/ 682333 w 939720"/>
              <a:gd name="connsiteY1611" fmla="*/ 177202 h 226867"/>
              <a:gd name="connsiteX1612" fmla="*/ 682125 w 939720"/>
              <a:gd name="connsiteY1612" fmla="*/ 177750 h 226867"/>
              <a:gd name="connsiteX1613" fmla="*/ 681890 w 939720"/>
              <a:gd name="connsiteY1613" fmla="*/ 177750 h 226867"/>
              <a:gd name="connsiteX1614" fmla="*/ 681447 w 939720"/>
              <a:gd name="connsiteY1614" fmla="*/ 177750 h 226867"/>
              <a:gd name="connsiteX1615" fmla="*/ 680977 w 939720"/>
              <a:gd name="connsiteY1615" fmla="*/ 178036 h 226867"/>
              <a:gd name="connsiteX1616" fmla="*/ 680769 w 939720"/>
              <a:gd name="connsiteY1616" fmla="*/ 178036 h 226867"/>
              <a:gd name="connsiteX1617" fmla="*/ 680534 w 939720"/>
              <a:gd name="connsiteY1617" fmla="*/ 178297 h 226867"/>
              <a:gd name="connsiteX1618" fmla="*/ 680534 w 939720"/>
              <a:gd name="connsiteY1618" fmla="*/ 178584 h 226867"/>
              <a:gd name="connsiteX1619" fmla="*/ 680977 w 939720"/>
              <a:gd name="connsiteY1619" fmla="*/ 179132 h 226867"/>
              <a:gd name="connsiteX1620" fmla="*/ 680769 w 939720"/>
              <a:gd name="connsiteY1620" fmla="*/ 179419 h 226867"/>
              <a:gd name="connsiteX1621" fmla="*/ 680769 w 939720"/>
              <a:gd name="connsiteY1621" fmla="*/ 179680 h 226867"/>
              <a:gd name="connsiteX1622" fmla="*/ 680769 w 939720"/>
              <a:gd name="connsiteY1622" fmla="*/ 179967 h 226867"/>
              <a:gd name="connsiteX1623" fmla="*/ 680977 w 939720"/>
              <a:gd name="connsiteY1623" fmla="*/ 179967 h 226867"/>
              <a:gd name="connsiteX1624" fmla="*/ 681212 w 939720"/>
              <a:gd name="connsiteY1624" fmla="*/ 179967 h 226867"/>
              <a:gd name="connsiteX1625" fmla="*/ 681447 w 939720"/>
              <a:gd name="connsiteY1625" fmla="*/ 180514 h 226867"/>
              <a:gd name="connsiteX1626" fmla="*/ 681212 w 939720"/>
              <a:gd name="connsiteY1626" fmla="*/ 180802 h 226867"/>
              <a:gd name="connsiteX1627" fmla="*/ 680977 w 939720"/>
              <a:gd name="connsiteY1627" fmla="*/ 181063 h 226867"/>
              <a:gd name="connsiteX1628" fmla="*/ 680977 w 939720"/>
              <a:gd name="connsiteY1628" fmla="*/ 181349 h 226867"/>
              <a:gd name="connsiteX1629" fmla="*/ 680977 w 939720"/>
              <a:gd name="connsiteY1629" fmla="*/ 181636 h 226867"/>
              <a:gd name="connsiteX1630" fmla="*/ 680769 w 939720"/>
              <a:gd name="connsiteY1630" fmla="*/ 182445 h 226867"/>
              <a:gd name="connsiteX1631" fmla="*/ 680769 w 939720"/>
              <a:gd name="connsiteY1631" fmla="*/ 183280 h 226867"/>
              <a:gd name="connsiteX1632" fmla="*/ 681447 w 939720"/>
              <a:gd name="connsiteY1632" fmla="*/ 183567 h 226867"/>
              <a:gd name="connsiteX1633" fmla="*/ 681655 w 939720"/>
              <a:gd name="connsiteY1633" fmla="*/ 183567 h 226867"/>
              <a:gd name="connsiteX1634" fmla="*/ 682333 w 939720"/>
              <a:gd name="connsiteY1634" fmla="*/ 184662 h 226867"/>
              <a:gd name="connsiteX1635" fmla="*/ 682125 w 939720"/>
              <a:gd name="connsiteY1635" fmla="*/ 185497 h 226867"/>
              <a:gd name="connsiteX1636" fmla="*/ 681655 w 939720"/>
              <a:gd name="connsiteY1636" fmla="*/ 185784 h 226867"/>
              <a:gd name="connsiteX1637" fmla="*/ 681447 w 939720"/>
              <a:gd name="connsiteY1637" fmla="*/ 186045 h 226867"/>
              <a:gd name="connsiteX1638" fmla="*/ 680769 w 939720"/>
              <a:gd name="connsiteY1638" fmla="*/ 186332 h 226867"/>
              <a:gd name="connsiteX1639" fmla="*/ 679857 w 939720"/>
              <a:gd name="connsiteY1639" fmla="*/ 187714 h 226867"/>
              <a:gd name="connsiteX1640" fmla="*/ 678970 w 939720"/>
              <a:gd name="connsiteY1640" fmla="*/ 188810 h 226867"/>
              <a:gd name="connsiteX1641" fmla="*/ 678501 w 939720"/>
              <a:gd name="connsiteY1641" fmla="*/ 189097 h 226867"/>
              <a:gd name="connsiteX1642" fmla="*/ 677615 w 939720"/>
              <a:gd name="connsiteY1642" fmla="*/ 189358 h 226867"/>
              <a:gd name="connsiteX1643" fmla="*/ 676937 w 939720"/>
              <a:gd name="connsiteY1643" fmla="*/ 189644 h 226867"/>
              <a:gd name="connsiteX1644" fmla="*/ 676468 w 939720"/>
              <a:gd name="connsiteY1644" fmla="*/ 189932 h 226867"/>
              <a:gd name="connsiteX1645" fmla="*/ 675790 w 939720"/>
              <a:gd name="connsiteY1645" fmla="*/ 190193 h 226867"/>
              <a:gd name="connsiteX1646" fmla="*/ 675582 w 939720"/>
              <a:gd name="connsiteY1646" fmla="*/ 190479 h 226867"/>
              <a:gd name="connsiteX1647" fmla="*/ 675582 w 939720"/>
              <a:gd name="connsiteY1647" fmla="*/ 190740 h 226867"/>
              <a:gd name="connsiteX1648" fmla="*/ 674669 w 939720"/>
              <a:gd name="connsiteY1648" fmla="*/ 191575 h 226867"/>
              <a:gd name="connsiteX1649" fmla="*/ 673992 w 939720"/>
              <a:gd name="connsiteY1649" fmla="*/ 191862 h 226867"/>
              <a:gd name="connsiteX1650" fmla="*/ 673783 w 939720"/>
              <a:gd name="connsiteY1650" fmla="*/ 191862 h 226867"/>
              <a:gd name="connsiteX1651" fmla="*/ 673548 w 939720"/>
              <a:gd name="connsiteY1651" fmla="*/ 191862 h 226867"/>
              <a:gd name="connsiteX1652" fmla="*/ 673314 w 939720"/>
              <a:gd name="connsiteY1652" fmla="*/ 191862 h 226867"/>
              <a:gd name="connsiteX1653" fmla="*/ 673314 w 939720"/>
              <a:gd name="connsiteY1653" fmla="*/ 191575 h 226867"/>
              <a:gd name="connsiteX1654" fmla="*/ 673105 w 939720"/>
              <a:gd name="connsiteY1654" fmla="*/ 191575 h 226867"/>
              <a:gd name="connsiteX1655" fmla="*/ 673105 w 939720"/>
              <a:gd name="connsiteY1655" fmla="*/ 191314 h 226867"/>
              <a:gd name="connsiteX1656" fmla="*/ 672871 w 939720"/>
              <a:gd name="connsiteY1656" fmla="*/ 191575 h 226867"/>
              <a:gd name="connsiteX1657" fmla="*/ 672636 w 939720"/>
              <a:gd name="connsiteY1657" fmla="*/ 191575 h 226867"/>
              <a:gd name="connsiteX1658" fmla="*/ 672193 w 939720"/>
              <a:gd name="connsiteY1658" fmla="*/ 191575 h 226867"/>
              <a:gd name="connsiteX1659" fmla="*/ 671958 w 939720"/>
              <a:gd name="connsiteY1659" fmla="*/ 191314 h 226867"/>
              <a:gd name="connsiteX1660" fmla="*/ 671750 w 939720"/>
              <a:gd name="connsiteY1660" fmla="*/ 191314 h 226867"/>
              <a:gd name="connsiteX1661" fmla="*/ 671515 w 939720"/>
              <a:gd name="connsiteY1661" fmla="*/ 191314 h 226867"/>
              <a:gd name="connsiteX1662" fmla="*/ 671515 w 939720"/>
              <a:gd name="connsiteY1662" fmla="*/ 191575 h 226867"/>
              <a:gd name="connsiteX1663" fmla="*/ 671281 w 939720"/>
              <a:gd name="connsiteY1663" fmla="*/ 191575 h 226867"/>
              <a:gd name="connsiteX1664" fmla="*/ 671072 w 939720"/>
              <a:gd name="connsiteY1664" fmla="*/ 191575 h 226867"/>
              <a:gd name="connsiteX1665" fmla="*/ 670837 w 939720"/>
              <a:gd name="connsiteY1665" fmla="*/ 192123 h 226867"/>
              <a:gd name="connsiteX1666" fmla="*/ 671072 w 939720"/>
              <a:gd name="connsiteY1666" fmla="*/ 192410 h 226867"/>
              <a:gd name="connsiteX1667" fmla="*/ 670837 w 939720"/>
              <a:gd name="connsiteY1667" fmla="*/ 192671 h 226867"/>
              <a:gd name="connsiteX1668" fmla="*/ 670603 w 939720"/>
              <a:gd name="connsiteY1668" fmla="*/ 192671 h 226867"/>
              <a:gd name="connsiteX1669" fmla="*/ 670159 w 939720"/>
              <a:gd name="connsiteY1669" fmla="*/ 192671 h 226867"/>
              <a:gd name="connsiteX1670" fmla="*/ 669717 w 939720"/>
              <a:gd name="connsiteY1670" fmla="*/ 192123 h 226867"/>
              <a:gd name="connsiteX1671" fmla="*/ 669482 w 939720"/>
              <a:gd name="connsiteY1671" fmla="*/ 192123 h 226867"/>
              <a:gd name="connsiteX1672" fmla="*/ 669039 w 939720"/>
              <a:gd name="connsiteY1672" fmla="*/ 191862 h 226867"/>
              <a:gd name="connsiteX1673" fmla="*/ 667683 w 939720"/>
              <a:gd name="connsiteY1673" fmla="*/ 192123 h 226867"/>
              <a:gd name="connsiteX1674" fmla="*/ 667449 w 939720"/>
              <a:gd name="connsiteY1674" fmla="*/ 192123 h 226867"/>
              <a:gd name="connsiteX1675" fmla="*/ 667240 w 939720"/>
              <a:gd name="connsiteY1675" fmla="*/ 192410 h 226867"/>
              <a:gd name="connsiteX1676" fmla="*/ 667005 w 939720"/>
              <a:gd name="connsiteY1676" fmla="*/ 192410 h 226867"/>
              <a:gd name="connsiteX1677" fmla="*/ 666328 w 939720"/>
              <a:gd name="connsiteY1677" fmla="*/ 192123 h 226867"/>
              <a:gd name="connsiteX1678" fmla="*/ 666093 w 939720"/>
              <a:gd name="connsiteY1678" fmla="*/ 192123 h 226867"/>
              <a:gd name="connsiteX1679" fmla="*/ 665415 w 939720"/>
              <a:gd name="connsiteY1679" fmla="*/ 192671 h 226867"/>
              <a:gd name="connsiteX1680" fmla="*/ 665207 w 939720"/>
              <a:gd name="connsiteY1680" fmla="*/ 192671 h 226867"/>
              <a:gd name="connsiteX1681" fmla="*/ 664086 w 939720"/>
              <a:gd name="connsiteY1681" fmla="*/ 192957 h 226867"/>
              <a:gd name="connsiteX1682" fmla="*/ 663851 w 939720"/>
              <a:gd name="connsiteY1682" fmla="*/ 192410 h 226867"/>
              <a:gd name="connsiteX1683" fmla="*/ 662939 w 939720"/>
              <a:gd name="connsiteY1683" fmla="*/ 192410 h 226867"/>
              <a:gd name="connsiteX1684" fmla="*/ 662939 w 939720"/>
              <a:gd name="connsiteY1684" fmla="*/ 192123 h 226867"/>
              <a:gd name="connsiteX1685" fmla="*/ 662730 w 939720"/>
              <a:gd name="connsiteY1685" fmla="*/ 191862 h 226867"/>
              <a:gd name="connsiteX1686" fmla="*/ 662496 w 939720"/>
              <a:gd name="connsiteY1686" fmla="*/ 190740 h 226867"/>
              <a:gd name="connsiteX1687" fmla="*/ 662261 w 939720"/>
              <a:gd name="connsiteY1687" fmla="*/ 190479 h 226867"/>
              <a:gd name="connsiteX1688" fmla="*/ 662261 w 939720"/>
              <a:gd name="connsiteY1688" fmla="*/ 190193 h 226867"/>
              <a:gd name="connsiteX1689" fmla="*/ 661584 w 939720"/>
              <a:gd name="connsiteY1689" fmla="*/ 189358 h 226867"/>
              <a:gd name="connsiteX1690" fmla="*/ 661140 w 939720"/>
              <a:gd name="connsiteY1690" fmla="*/ 189097 h 226867"/>
              <a:gd name="connsiteX1691" fmla="*/ 660228 w 939720"/>
              <a:gd name="connsiteY1691" fmla="*/ 189097 h 226867"/>
              <a:gd name="connsiteX1692" fmla="*/ 659785 w 939720"/>
              <a:gd name="connsiteY1692" fmla="*/ 189097 h 226867"/>
              <a:gd name="connsiteX1693" fmla="*/ 659342 w 939720"/>
              <a:gd name="connsiteY1693" fmla="*/ 189644 h 226867"/>
              <a:gd name="connsiteX1694" fmla="*/ 658429 w 939720"/>
              <a:gd name="connsiteY1694" fmla="*/ 190740 h 226867"/>
              <a:gd name="connsiteX1695" fmla="*/ 658221 w 939720"/>
              <a:gd name="connsiteY1695" fmla="*/ 191027 h 226867"/>
              <a:gd name="connsiteX1696" fmla="*/ 657074 w 939720"/>
              <a:gd name="connsiteY1696" fmla="*/ 191575 h 226867"/>
              <a:gd name="connsiteX1697" fmla="*/ 656631 w 939720"/>
              <a:gd name="connsiteY1697" fmla="*/ 192123 h 226867"/>
              <a:gd name="connsiteX1698" fmla="*/ 656396 w 939720"/>
              <a:gd name="connsiteY1698" fmla="*/ 192671 h 226867"/>
              <a:gd name="connsiteX1699" fmla="*/ 654832 w 939720"/>
              <a:gd name="connsiteY1699" fmla="*/ 193505 h 226867"/>
              <a:gd name="connsiteX1700" fmla="*/ 653920 w 939720"/>
              <a:gd name="connsiteY1700" fmla="*/ 194627 h 226867"/>
              <a:gd name="connsiteX1701" fmla="*/ 653242 w 939720"/>
              <a:gd name="connsiteY1701" fmla="*/ 194888 h 226867"/>
              <a:gd name="connsiteX1702" fmla="*/ 653033 w 939720"/>
              <a:gd name="connsiteY1702" fmla="*/ 194888 h 226867"/>
              <a:gd name="connsiteX1703" fmla="*/ 652799 w 939720"/>
              <a:gd name="connsiteY1703" fmla="*/ 197392 h 226867"/>
              <a:gd name="connsiteX1704" fmla="*/ 652564 w 939720"/>
              <a:gd name="connsiteY1704" fmla="*/ 200418 h 226867"/>
              <a:gd name="connsiteX1705" fmla="*/ 652356 w 939720"/>
              <a:gd name="connsiteY1705" fmla="*/ 202348 h 226867"/>
              <a:gd name="connsiteX1706" fmla="*/ 652356 w 939720"/>
              <a:gd name="connsiteY1706" fmla="*/ 202635 h 226867"/>
              <a:gd name="connsiteX1707" fmla="*/ 651443 w 939720"/>
              <a:gd name="connsiteY1707" fmla="*/ 208687 h 226867"/>
              <a:gd name="connsiteX1708" fmla="*/ 651209 w 939720"/>
              <a:gd name="connsiteY1708" fmla="*/ 212287 h 226867"/>
              <a:gd name="connsiteX1709" fmla="*/ 651209 w 939720"/>
              <a:gd name="connsiteY1709" fmla="*/ 212548 h 226867"/>
              <a:gd name="connsiteX1710" fmla="*/ 651000 w 939720"/>
              <a:gd name="connsiteY1710" fmla="*/ 214217 h 226867"/>
              <a:gd name="connsiteX1711" fmla="*/ 650766 w 939720"/>
              <a:gd name="connsiteY1711" fmla="*/ 215052 h 226867"/>
              <a:gd name="connsiteX1712" fmla="*/ 650088 w 939720"/>
              <a:gd name="connsiteY1712" fmla="*/ 221939 h 226867"/>
              <a:gd name="connsiteX1713" fmla="*/ 649645 w 939720"/>
              <a:gd name="connsiteY1713" fmla="*/ 226347 h 226867"/>
              <a:gd name="connsiteX1714" fmla="*/ 647612 w 939720"/>
              <a:gd name="connsiteY1714" fmla="*/ 226347 h 226867"/>
              <a:gd name="connsiteX1715" fmla="*/ 646022 w 939720"/>
              <a:gd name="connsiteY1715" fmla="*/ 226347 h 226867"/>
              <a:gd name="connsiteX1716" fmla="*/ 644223 w 939720"/>
              <a:gd name="connsiteY1716" fmla="*/ 226347 h 226867"/>
              <a:gd name="connsiteX1717" fmla="*/ 643102 w 939720"/>
              <a:gd name="connsiteY1717" fmla="*/ 226347 h 226867"/>
              <a:gd name="connsiteX1718" fmla="*/ 642424 w 939720"/>
              <a:gd name="connsiteY1718" fmla="*/ 226347 h 226867"/>
              <a:gd name="connsiteX1719" fmla="*/ 641981 w 939720"/>
              <a:gd name="connsiteY1719" fmla="*/ 226347 h 226867"/>
              <a:gd name="connsiteX1720" fmla="*/ 641747 w 939720"/>
              <a:gd name="connsiteY1720" fmla="*/ 226347 h 226867"/>
              <a:gd name="connsiteX1721" fmla="*/ 635204 w 939720"/>
              <a:gd name="connsiteY1721" fmla="*/ 226347 h 226867"/>
              <a:gd name="connsiteX1722" fmla="*/ 629339 w 939720"/>
              <a:gd name="connsiteY1722" fmla="*/ 226347 h 226867"/>
              <a:gd name="connsiteX1723" fmla="*/ 623030 w 939720"/>
              <a:gd name="connsiteY1723" fmla="*/ 226347 h 226867"/>
              <a:gd name="connsiteX1724" fmla="*/ 617165 w 939720"/>
              <a:gd name="connsiteY1724" fmla="*/ 226347 h 226867"/>
              <a:gd name="connsiteX1725" fmla="*/ 616722 w 939720"/>
              <a:gd name="connsiteY1725" fmla="*/ 226347 h 226867"/>
              <a:gd name="connsiteX1726" fmla="*/ 610622 w 939720"/>
              <a:gd name="connsiteY1726" fmla="*/ 226347 h 226867"/>
              <a:gd name="connsiteX1727" fmla="*/ 605669 w 939720"/>
              <a:gd name="connsiteY1727" fmla="*/ 226347 h 226867"/>
              <a:gd name="connsiteX1728" fmla="*/ 605226 w 939720"/>
              <a:gd name="connsiteY1728" fmla="*/ 226347 h 226867"/>
              <a:gd name="connsiteX1729" fmla="*/ 604549 w 939720"/>
              <a:gd name="connsiteY1729" fmla="*/ 226347 h 226867"/>
              <a:gd name="connsiteX1730" fmla="*/ 600482 w 939720"/>
              <a:gd name="connsiteY1730" fmla="*/ 226347 h 226867"/>
              <a:gd name="connsiteX1731" fmla="*/ 596859 w 939720"/>
              <a:gd name="connsiteY1731" fmla="*/ 226347 h 226867"/>
              <a:gd name="connsiteX1732" fmla="*/ 596650 w 939720"/>
              <a:gd name="connsiteY1732" fmla="*/ 226347 h 226867"/>
              <a:gd name="connsiteX1733" fmla="*/ 595972 w 939720"/>
              <a:gd name="connsiteY1733" fmla="*/ 226347 h 226867"/>
              <a:gd name="connsiteX1734" fmla="*/ 595530 w 939720"/>
              <a:gd name="connsiteY1734" fmla="*/ 226347 h 226867"/>
              <a:gd name="connsiteX1735" fmla="*/ 595295 w 939720"/>
              <a:gd name="connsiteY1735" fmla="*/ 226347 h 226867"/>
              <a:gd name="connsiteX1736" fmla="*/ 594382 w 939720"/>
              <a:gd name="connsiteY1736" fmla="*/ 226347 h 226867"/>
              <a:gd name="connsiteX1737" fmla="*/ 591463 w 939720"/>
              <a:gd name="connsiteY1737" fmla="*/ 226347 h 226867"/>
              <a:gd name="connsiteX1738" fmla="*/ 591228 w 939720"/>
              <a:gd name="connsiteY1738" fmla="*/ 226347 h 226867"/>
              <a:gd name="connsiteX1739" fmla="*/ 588517 w 939720"/>
              <a:gd name="connsiteY1739" fmla="*/ 226347 h 226867"/>
              <a:gd name="connsiteX1740" fmla="*/ 587840 w 939720"/>
              <a:gd name="connsiteY1740" fmla="*/ 226347 h 226867"/>
              <a:gd name="connsiteX1741" fmla="*/ 583564 w 939720"/>
              <a:gd name="connsiteY1741" fmla="*/ 226347 h 226867"/>
              <a:gd name="connsiteX1742" fmla="*/ 582652 w 939720"/>
              <a:gd name="connsiteY1742" fmla="*/ 226347 h 226867"/>
              <a:gd name="connsiteX1743" fmla="*/ 582209 w 939720"/>
              <a:gd name="connsiteY1743" fmla="*/ 226347 h 226867"/>
              <a:gd name="connsiteX1744" fmla="*/ 580854 w 939720"/>
              <a:gd name="connsiteY1744" fmla="*/ 226347 h 226867"/>
              <a:gd name="connsiteX1745" fmla="*/ 578612 w 939720"/>
              <a:gd name="connsiteY1745" fmla="*/ 226347 h 226867"/>
              <a:gd name="connsiteX1746" fmla="*/ 578377 w 939720"/>
              <a:gd name="connsiteY1746" fmla="*/ 226347 h 226867"/>
              <a:gd name="connsiteX1747" fmla="*/ 578143 w 939720"/>
              <a:gd name="connsiteY1747" fmla="*/ 226347 h 226867"/>
              <a:gd name="connsiteX1748" fmla="*/ 571156 w 939720"/>
              <a:gd name="connsiteY1748" fmla="*/ 226347 h 226867"/>
              <a:gd name="connsiteX1749" fmla="*/ 569123 w 939720"/>
              <a:gd name="connsiteY1749" fmla="*/ 226608 h 226867"/>
              <a:gd name="connsiteX1750" fmla="*/ 567116 w 939720"/>
              <a:gd name="connsiteY1750" fmla="*/ 226608 h 226867"/>
              <a:gd name="connsiteX1751" fmla="*/ 565761 w 939720"/>
              <a:gd name="connsiteY1751" fmla="*/ 226608 h 226867"/>
              <a:gd name="connsiteX1752" fmla="*/ 562372 w 939720"/>
              <a:gd name="connsiteY1752" fmla="*/ 226608 h 226867"/>
              <a:gd name="connsiteX1753" fmla="*/ 561016 w 939720"/>
              <a:gd name="connsiteY1753" fmla="*/ 226608 h 226867"/>
              <a:gd name="connsiteX1754" fmla="*/ 560782 w 939720"/>
              <a:gd name="connsiteY1754" fmla="*/ 226608 h 226867"/>
              <a:gd name="connsiteX1755" fmla="*/ 560573 w 939720"/>
              <a:gd name="connsiteY1755" fmla="*/ 226608 h 226867"/>
              <a:gd name="connsiteX1756" fmla="*/ 559426 w 939720"/>
              <a:gd name="connsiteY1756" fmla="*/ 226608 h 226867"/>
              <a:gd name="connsiteX1757" fmla="*/ 557185 w 939720"/>
              <a:gd name="connsiteY1757" fmla="*/ 226608 h 226867"/>
              <a:gd name="connsiteX1758" fmla="*/ 556507 w 939720"/>
              <a:gd name="connsiteY1758" fmla="*/ 226608 h 226867"/>
              <a:gd name="connsiteX1759" fmla="*/ 556064 w 939720"/>
              <a:gd name="connsiteY1759" fmla="*/ 226608 h 226867"/>
              <a:gd name="connsiteX1760" fmla="*/ 554917 w 939720"/>
              <a:gd name="connsiteY1760" fmla="*/ 226608 h 226867"/>
              <a:gd name="connsiteX1761" fmla="*/ 554239 w 939720"/>
              <a:gd name="connsiteY1761" fmla="*/ 226608 h 226867"/>
              <a:gd name="connsiteX1762" fmla="*/ 552675 w 939720"/>
              <a:gd name="connsiteY1762" fmla="*/ 226608 h 226867"/>
              <a:gd name="connsiteX1763" fmla="*/ 552440 w 939720"/>
              <a:gd name="connsiteY1763" fmla="*/ 226608 h 226867"/>
              <a:gd name="connsiteX1764" fmla="*/ 552232 w 939720"/>
              <a:gd name="connsiteY1764" fmla="*/ 226608 h 226867"/>
              <a:gd name="connsiteX1765" fmla="*/ 551997 w 939720"/>
              <a:gd name="connsiteY1765" fmla="*/ 226608 h 226867"/>
              <a:gd name="connsiteX1766" fmla="*/ 551319 w 939720"/>
              <a:gd name="connsiteY1766" fmla="*/ 226608 h 226867"/>
              <a:gd name="connsiteX1767" fmla="*/ 551085 w 939720"/>
              <a:gd name="connsiteY1767" fmla="*/ 226608 h 226867"/>
              <a:gd name="connsiteX1768" fmla="*/ 550642 w 939720"/>
              <a:gd name="connsiteY1768" fmla="*/ 226608 h 226867"/>
              <a:gd name="connsiteX1769" fmla="*/ 549964 w 939720"/>
              <a:gd name="connsiteY1769" fmla="*/ 226608 h 226867"/>
              <a:gd name="connsiteX1770" fmla="*/ 548609 w 939720"/>
              <a:gd name="connsiteY1770" fmla="*/ 226608 h 226867"/>
              <a:gd name="connsiteX1771" fmla="*/ 548374 w 939720"/>
              <a:gd name="connsiteY1771" fmla="*/ 226608 h 226867"/>
              <a:gd name="connsiteX1772" fmla="*/ 547488 w 939720"/>
              <a:gd name="connsiteY1772" fmla="*/ 226608 h 226867"/>
              <a:gd name="connsiteX1773" fmla="*/ 546575 w 939720"/>
              <a:gd name="connsiteY1773" fmla="*/ 226608 h 226867"/>
              <a:gd name="connsiteX1774" fmla="*/ 546132 w 939720"/>
              <a:gd name="connsiteY1774" fmla="*/ 226608 h 226867"/>
              <a:gd name="connsiteX1775" fmla="*/ 545689 w 939720"/>
              <a:gd name="connsiteY1775" fmla="*/ 226608 h 226867"/>
              <a:gd name="connsiteX1776" fmla="*/ 545011 w 939720"/>
              <a:gd name="connsiteY1776" fmla="*/ 226608 h 226867"/>
              <a:gd name="connsiteX1777" fmla="*/ 544099 w 939720"/>
              <a:gd name="connsiteY1777" fmla="*/ 226895 h 226867"/>
              <a:gd name="connsiteX1778" fmla="*/ 543421 w 939720"/>
              <a:gd name="connsiteY1778" fmla="*/ 226895 h 226867"/>
              <a:gd name="connsiteX1779" fmla="*/ 542978 w 939720"/>
              <a:gd name="connsiteY1779" fmla="*/ 226895 h 226867"/>
              <a:gd name="connsiteX1780" fmla="*/ 542744 w 939720"/>
              <a:gd name="connsiteY1780" fmla="*/ 226895 h 226867"/>
              <a:gd name="connsiteX1781" fmla="*/ 541179 w 939720"/>
              <a:gd name="connsiteY1781" fmla="*/ 226895 h 226867"/>
              <a:gd name="connsiteX1782" fmla="*/ 540710 w 939720"/>
              <a:gd name="connsiteY1782" fmla="*/ 226895 h 226867"/>
              <a:gd name="connsiteX1783" fmla="*/ 540032 w 939720"/>
              <a:gd name="connsiteY1783" fmla="*/ 226895 h 226867"/>
              <a:gd name="connsiteX1784" fmla="*/ 538911 w 939720"/>
              <a:gd name="connsiteY1784" fmla="*/ 226895 h 226867"/>
              <a:gd name="connsiteX1785" fmla="*/ 538677 w 939720"/>
              <a:gd name="connsiteY1785" fmla="*/ 226895 h 226867"/>
              <a:gd name="connsiteX1786" fmla="*/ 536670 w 939720"/>
              <a:gd name="connsiteY1786" fmla="*/ 226895 h 226867"/>
              <a:gd name="connsiteX1787" fmla="*/ 536435 w 939720"/>
              <a:gd name="connsiteY1787" fmla="*/ 226895 h 226867"/>
              <a:gd name="connsiteX1788" fmla="*/ 534402 w 939720"/>
              <a:gd name="connsiteY1788" fmla="*/ 226895 h 226867"/>
              <a:gd name="connsiteX1789" fmla="*/ 533281 w 939720"/>
              <a:gd name="connsiteY1789" fmla="*/ 226895 h 226867"/>
              <a:gd name="connsiteX1790" fmla="*/ 531926 w 939720"/>
              <a:gd name="connsiteY1790" fmla="*/ 226895 h 226867"/>
              <a:gd name="connsiteX1791" fmla="*/ 531691 w 939720"/>
              <a:gd name="connsiteY1791" fmla="*/ 226895 h 226867"/>
              <a:gd name="connsiteX1792" fmla="*/ 530336 w 939720"/>
              <a:gd name="connsiteY1792" fmla="*/ 226895 h 226867"/>
              <a:gd name="connsiteX1793" fmla="*/ 529214 w 939720"/>
              <a:gd name="connsiteY1793" fmla="*/ 226895 h 226867"/>
              <a:gd name="connsiteX1794" fmla="*/ 526503 w 939720"/>
              <a:gd name="connsiteY1794" fmla="*/ 226895 h 226867"/>
              <a:gd name="connsiteX1795" fmla="*/ 525617 w 939720"/>
              <a:gd name="connsiteY1795" fmla="*/ 226895 h 226867"/>
              <a:gd name="connsiteX1796" fmla="*/ 524705 w 939720"/>
              <a:gd name="connsiteY1796" fmla="*/ 226895 h 226867"/>
              <a:gd name="connsiteX1797" fmla="*/ 520430 w 939720"/>
              <a:gd name="connsiteY1797" fmla="*/ 226895 h 226867"/>
              <a:gd name="connsiteX1798" fmla="*/ 516129 w 939720"/>
              <a:gd name="connsiteY1798" fmla="*/ 226895 h 226867"/>
              <a:gd name="connsiteX1799" fmla="*/ 510498 w 939720"/>
              <a:gd name="connsiteY1799" fmla="*/ 226895 h 226867"/>
              <a:gd name="connsiteX1800" fmla="*/ 509821 w 939720"/>
              <a:gd name="connsiteY1800" fmla="*/ 226608 h 226867"/>
              <a:gd name="connsiteX1801" fmla="*/ 509377 w 939720"/>
              <a:gd name="connsiteY1801" fmla="*/ 226608 h 226867"/>
              <a:gd name="connsiteX1802" fmla="*/ 500801 w 939720"/>
              <a:gd name="connsiteY1802" fmla="*/ 226608 h 226867"/>
              <a:gd name="connsiteX1803" fmla="*/ 500123 w 939720"/>
              <a:gd name="connsiteY1803" fmla="*/ 226608 h 226867"/>
              <a:gd name="connsiteX1804" fmla="*/ 499889 w 939720"/>
              <a:gd name="connsiteY1804" fmla="*/ 226608 h 226867"/>
              <a:gd name="connsiteX1805" fmla="*/ 497882 w 939720"/>
              <a:gd name="connsiteY1805" fmla="*/ 226608 h 226867"/>
              <a:gd name="connsiteX1806" fmla="*/ 497413 w 939720"/>
              <a:gd name="connsiteY1806" fmla="*/ 226608 h 226867"/>
              <a:gd name="connsiteX1807" fmla="*/ 495379 w 939720"/>
              <a:gd name="connsiteY1807" fmla="*/ 226347 h 226867"/>
              <a:gd name="connsiteX1808" fmla="*/ 494936 w 939720"/>
              <a:gd name="connsiteY1808" fmla="*/ 226347 h 226867"/>
              <a:gd name="connsiteX1809" fmla="*/ 494050 w 939720"/>
              <a:gd name="connsiteY1809" fmla="*/ 226347 h 226867"/>
              <a:gd name="connsiteX1810" fmla="*/ 489749 w 939720"/>
              <a:gd name="connsiteY1810" fmla="*/ 226347 h 226867"/>
              <a:gd name="connsiteX1811" fmla="*/ 488393 w 939720"/>
              <a:gd name="connsiteY1811" fmla="*/ 226347 h 226867"/>
              <a:gd name="connsiteX1812" fmla="*/ 486829 w 939720"/>
              <a:gd name="connsiteY1812" fmla="*/ 226347 h 226867"/>
              <a:gd name="connsiteX1813" fmla="*/ 486360 w 939720"/>
              <a:gd name="connsiteY1813" fmla="*/ 226347 h 226867"/>
              <a:gd name="connsiteX1814" fmla="*/ 482763 w 939720"/>
              <a:gd name="connsiteY1814" fmla="*/ 226347 h 226867"/>
              <a:gd name="connsiteX1815" fmla="*/ 482528 w 939720"/>
              <a:gd name="connsiteY1815" fmla="*/ 226347 h 226867"/>
              <a:gd name="connsiteX1816" fmla="*/ 461101 w 939720"/>
              <a:gd name="connsiteY1816" fmla="*/ 226060 h 226867"/>
              <a:gd name="connsiteX1817" fmla="*/ 460423 w 939720"/>
              <a:gd name="connsiteY1817" fmla="*/ 226060 h 226867"/>
              <a:gd name="connsiteX1818" fmla="*/ 451195 w 939720"/>
              <a:gd name="connsiteY1818" fmla="*/ 226060 h 226867"/>
              <a:gd name="connsiteX1819" fmla="*/ 440143 w 939720"/>
              <a:gd name="connsiteY1819" fmla="*/ 226060 h 226867"/>
              <a:gd name="connsiteX1820" fmla="*/ 434043 w 939720"/>
              <a:gd name="connsiteY1820" fmla="*/ 225800 h 226867"/>
              <a:gd name="connsiteX1821" fmla="*/ 433157 w 939720"/>
              <a:gd name="connsiteY1821" fmla="*/ 225800 h 226867"/>
              <a:gd name="connsiteX1822" fmla="*/ 426823 w 939720"/>
              <a:gd name="connsiteY1822" fmla="*/ 225800 h 226867"/>
              <a:gd name="connsiteX1823" fmla="*/ 424581 w 939720"/>
              <a:gd name="connsiteY1823" fmla="*/ 225800 h 226867"/>
              <a:gd name="connsiteX1824" fmla="*/ 421192 w 939720"/>
              <a:gd name="connsiteY1824" fmla="*/ 225800 h 226867"/>
              <a:gd name="connsiteX1825" fmla="*/ 420749 w 939720"/>
              <a:gd name="connsiteY1825" fmla="*/ 225800 h 226867"/>
              <a:gd name="connsiteX1826" fmla="*/ 416917 w 939720"/>
              <a:gd name="connsiteY1826" fmla="*/ 226060 h 226867"/>
              <a:gd name="connsiteX1827" fmla="*/ 416448 w 939720"/>
              <a:gd name="connsiteY1827" fmla="*/ 226060 h 226867"/>
              <a:gd name="connsiteX1828" fmla="*/ 411495 w 939720"/>
              <a:gd name="connsiteY1828" fmla="*/ 226060 h 226867"/>
              <a:gd name="connsiteX1829" fmla="*/ 411052 w 939720"/>
              <a:gd name="connsiteY1829" fmla="*/ 226060 h 226867"/>
              <a:gd name="connsiteX1830" fmla="*/ 410374 w 939720"/>
              <a:gd name="connsiteY1830" fmla="*/ 226060 h 226867"/>
              <a:gd name="connsiteX1831" fmla="*/ 407429 w 939720"/>
              <a:gd name="connsiteY1831" fmla="*/ 225800 h 226867"/>
              <a:gd name="connsiteX1832" fmla="*/ 405865 w 939720"/>
              <a:gd name="connsiteY1832" fmla="*/ 225800 h 226867"/>
              <a:gd name="connsiteX1833" fmla="*/ 405630 w 939720"/>
              <a:gd name="connsiteY1833" fmla="*/ 225800 h 226867"/>
              <a:gd name="connsiteX1834" fmla="*/ 403832 w 939720"/>
              <a:gd name="connsiteY1834" fmla="*/ 225800 h 226867"/>
              <a:gd name="connsiteX1835" fmla="*/ 402710 w 939720"/>
              <a:gd name="connsiteY1835" fmla="*/ 225800 h 226867"/>
              <a:gd name="connsiteX1836" fmla="*/ 398201 w 939720"/>
              <a:gd name="connsiteY1836" fmla="*/ 225800 h 226867"/>
              <a:gd name="connsiteX1837" fmla="*/ 396168 w 939720"/>
              <a:gd name="connsiteY1837" fmla="*/ 225800 h 226867"/>
              <a:gd name="connsiteX1838" fmla="*/ 395047 w 939720"/>
              <a:gd name="connsiteY1838" fmla="*/ 225800 h 226867"/>
              <a:gd name="connsiteX1839" fmla="*/ 394578 w 939720"/>
              <a:gd name="connsiteY1839" fmla="*/ 225800 h 226867"/>
              <a:gd name="connsiteX1840" fmla="*/ 394369 w 939720"/>
              <a:gd name="connsiteY1840" fmla="*/ 225800 h 226867"/>
              <a:gd name="connsiteX1841" fmla="*/ 394135 w 939720"/>
              <a:gd name="connsiteY1841" fmla="*/ 225800 h 226867"/>
              <a:gd name="connsiteX1842" fmla="*/ 389390 w 939720"/>
              <a:gd name="connsiteY1842" fmla="*/ 225800 h 226867"/>
              <a:gd name="connsiteX1843" fmla="*/ 383525 w 939720"/>
              <a:gd name="connsiteY1843" fmla="*/ 225800 h 226867"/>
              <a:gd name="connsiteX1844" fmla="*/ 382639 w 939720"/>
              <a:gd name="connsiteY1844" fmla="*/ 225800 h 226867"/>
              <a:gd name="connsiteX1845" fmla="*/ 378807 w 939720"/>
              <a:gd name="connsiteY1845" fmla="*/ 225800 h 226867"/>
              <a:gd name="connsiteX1846" fmla="*/ 377008 w 939720"/>
              <a:gd name="connsiteY1846" fmla="*/ 225800 h 226867"/>
              <a:gd name="connsiteX1847" fmla="*/ 375862 w 939720"/>
              <a:gd name="connsiteY1847" fmla="*/ 225800 h 226867"/>
              <a:gd name="connsiteX1848" fmla="*/ 375653 w 939720"/>
              <a:gd name="connsiteY1848" fmla="*/ 225800 h 226867"/>
              <a:gd name="connsiteX1849" fmla="*/ 374975 w 939720"/>
              <a:gd name="connsiteY1849" fmla="*/ 225800 h 226867"/>
              <a:gd name="connsiteX1850" fmla="*/ 374740 w 939720"/>
              <a:gd name="connsiteY1850" fmla="*/ 225800 h 226867"/>
              <a:gd name="connsiteX1851" fmla="*/ 374297 w 939720"/>
              <a:gd name="connsiteY1851" fmla="*/ 225800 h 226867"/>
              <a:gd name="connsiteX1852" fmla="*/ 372264 w 939720"/>
              <a:gd name="connsiteY1852" fmla="*/ 225800 h 226867"/>
              <a:gd name="connsiteX1853" fmla="*/ 365956 w 939720"/>
              <a:gd name="connsiteY1853" fmla="*/ 225512 h 226867"/>
              <a:gd name="connsiteX1854" fmla="*/ 362776 w 939720"/>
              <a:gd name="connsiteY1854" fmla="*/ 225512 h 226867"/>
              <a:gd name="connsiteX1855" fmla="*/ 362567 w 939720"/>
              <a:gd name="connsiteY1855" fmla="*/ 225512 h 226867"/>
              <a:gd name="connsiteX1856" fmla="*/ 362124 w 939720"/>
              <a:gd name="connsiteY1856" fmla="*/ 225512 h 226867"/>
              <a:gd name="connsiteX1857" fmla="*/ 360534 w 939720"/>
              <a:gd name="connsiteY1857" fmla="*/ 225512 h 226867"/>
              <a:gd name="connsiteX1858" fmla="*/ 359178 w 939720"/>
              <a:gd name="connsiteY1858" fmla="*/ 225252 h 226867"/>
              <a:gd name="connsiteX1859" fmla="*/ 358057 w 939720"/>
              <a:gd name="connsiteY1859" fmla="*/ 225252 h 226867"/>
              <a:gd name="connsiteX1860" fmla="*/ 356024 w 939720"/>
              <a:gd name="connsiteY1860" fmla="*/ 225252 h 226867"/>
              <a:gd name="connsiteX1861" fmla="*/ 349482 w 939720"/>
              <a:gd name="connsiteY1861" fmla="*/ 225252 h 226867"/>
              <a:gd name="connsiteX1862" fmla="*/ 349038 w 939720"/>
              <a:gd name="connsiteY1862" fmla="*/ 225252 h 226867"/>
              <a:gd name="connsiteX1863" fmla="*/ 346093 w 939720"/>
              <a:gd name="connsiteY1863" fmla="*/ 224965 h 226867"/>
              <a:gd name="connsiteX1864" fmla="*/ 345884 w 939720"/>
              <a:gd name="connsiteY1864" fmla="*/ 224965 h 226867"/>
              <a:gd name="connsiteX1865" fmla="*/ 345649 w 939720"/>
              <a:gd name="connsiteY1865" fmla="*/ 224965 h 226867"/>
              <a:gd name="connsiteX1866" fmla="*/ 344059 w 939720"/>
              <a:gd name="connsiteY1866" fmla="*/ 224965 h 226867"/>
              <a:gd name="connsiteX1867" fmla="*/ 341583 w 939720"/>
              <a:gd name="connsiteY1867" fmla="*/ 224965 h 226867"/>
              <a:gd name="connsiteX1868" fmla="*/ 336396 w 939720"/>
              <a:gd name="connsiteY1868" fmla="*/ 224965 h 226867"/>
              <a:gd name="connsiteX1869" fmla="*/ 335953 w 939720"/>
              <a:gd name="connsiteY1869" fmla="*/ 224965 h 226867"/>
              <a:gd name="connsiteX1870" fmla="*/ 335718 w 939720"/>
              <a:gd name="connsiteY1870" fmla="*/ 224965 h 226867"/>
              <a:gd name="connsiteX1871" fmla="*/ 335510 w 939720"/>
              <a:gd name="connsiteY1871" fmla="*/ 224965 h 226867"/>
              <a:gd name="connsiteX1872" fmla="*/ 335040 w 939720"/>
              <a:gd name="connsiteY1872" fmla="*/ 224678 h 226867"/>
              <a:gd name="connsiteX1873" fmla="*/ 334154 w 939720"/>
              <a:gd name="connsiteY1873" fmla="*/ 224678 h 226867"/>
              <a:gd name="connsiteX1874" fmla="*/ 329853 w 939720"/>
              <a:gd name="connsiteY1874" fmla="*/ 224678 h 226867"/>
              <a:gd name="connsiteX1875" fmla="*/ 326699 w 939720"/>
              <a:gd name="connsiteY1875" fmla="*/ 224678 h 226867"/>
              <a:gd name="connsiteX1876" fmla="*/ 321303 w 939720"/>
              <a:gd name="connsiteY1876" fmla="*/ 224417 h 226867"/>
              <a:gd name="connsiteX1877" fmla="*/ 320391 w 939720"/>
              <a:gd name="connsiteY1877" fmla="*/ 224417 h 226867"/>
              <a:gd name="connsiteX1878" fmla="*/ 317914 w 939720"/>
              <a:gd name="connsiteY1878" fmla="*/ 224417 h 226867"/>
              <a:gd name="connsiteX1879" fmla="*/ 317471 w 939720"/>
              <a:gd name="connsiteY1879" fmla="*/ 224417 h 226867"/>
              <a:gd name="connsiteX1880" fmla="*/ 316793 w 939720"/>
              <a:gd name="connsiteY1880" fmla="*/ 224417 h 226867"/>
              <a:gd name="connsiteX1881" fmla="*/ 314082 w 939720"/>
              <a:gd name="connsiteY1881" fmla="*/ 224417 h 226867"/>
              <a:gd name="connsiteX1882" fmla="*/ 313613 w 939720"/>
              <a:gd name="connsiteY1882" fmla="*/ 224417 h 226867"/>
              <a:gd name="connsiteX1883" fmla="*/ 312727 w 939720"/>
              <a:gd name="connsiteY1883" fmla="*/ 224417 h 226867"/>
              <a:gd name="connsiteX1884" fmla="*/ 311814 w 939720"/>
              <a:gd name="connsiteY1884" fmla="*/ 224417 h 226867"/>
              <a:gd name="connsiteX1885" fmla="*/ 311137 w 939720"/>
              <a:gd name="connsiteY1885" fmla="*/ 224417 h 226867"/>
              <a:gd name="connsiteX1886" fmla="*/ 305741 w 939720"/>
              <a:gd name="connsiteY1886" fmla="*/ 224417 h 226867"/>
              <a:gd name="connsiteX1887" fmla="*/ 305506 w 939720"/>
              <a:gd name="connsiteY1887" fmla="*/ 224417 h 226867"/>
              <a:gd name="connsiteX1888" fmla="*/ 302587 w 939720"/>
              <a:gd name="connsiteY1888" fmla="*/ 224417 h 226867"/>
              <a:gd name="connsiteX1889" fmla="*/ 296722 w 939720"/>
              <a:gd name="connsiteY1889" fmla="*/ 224130 h 226867"/>
              <a:gd name="connsiteX1890" fmla="*/ 293567 w 939720"/>
              <a:gd name="connsiteY1890" fmla="*/ 224130 h 226867"/>
              <a:gd name="connsiteX1891" fmla="*/ 292212 w 939720"/>
              <a:gd name="connsiteY1891" fmla="*/ 224130 h 226867"/>
              <a:gd name="connsiteX1892" fmla="*/ 291534 w 939720"/>
              <a:gd name="connsiteY1892" fmla="*/ 224130 h 226867"/>
              <a:gd name="connsiteX1893" fmla="*/ 287233 w 939720"/>
              <a:gd name="connsiteY1893" fmla="*/ 224130 h 226867"/>
              <a:gd name="connsiteX1894" fmla="*/ 286347 w 939720"/>
              <a:gd name="connsiteY1894" fmla="*/ 224130 h 226867"/>
              <a:gd name="connsiteX1895" fmla="*/ 284522 w 939720"/>
              <a:gd name="connsiteY1895" fmla="*/ 224130 h 226867"/>
              <a:gd name="connsiteX1896" fmla="*/ 283636 w 939720"/>
              <a:gd name="connsiteY1896" fmla="*/ 224130 h 226867"/>
              <a:gd name="connsiteX1897" fmla="*/ 283193 w 939720"/>
              <a:gd name="connsiteY1897" fmla="*/ 224130 h 226867"/>
              <a:gd name="connsiteX1898" fmla="*/ 282280 w 939720"/>
              <a:gd name="connsiteY1898" fmla="*/ 224130 h 226867"/>
              <a:gd name="connsiteX1899" fmla="*/ 280925 w 939720"/>
              <a:gd name="connsiteY1899" fmla="*/ 224130 h 226867"/>
              <a:gd name="connsiteX1900" fmla="*/ 276858 w 939720"/>
              <a:gd name="connsiteY1900" fmla="*/ 224130 h 226867"/>
              <a:gd name="connsiteX1901" fmla="*/ 275972 w 939720"/>
              <a:gd name="connsiteY1901" fmla="*/ 224130 h 226867"/>
              <a:gd name="connsiteX1902" fmla="*/ 275294 w 939720"/>
              <a:gd name="connsiteY1902" fmla="*/ 224130 h 226867"/>
              <a:gd name="connsiteX1903" fmla="*/ 270107 w 939720"/>
              <a:gd name="connsiteY1903" fmla="*/ 224130 h 226867"/>
              <a:gd name="connsiteX1904" fmla="*/ 266953 w 939720"/>
              <a:gd name="connsiteY1904" fmla="*/ 223869 h 226867"/>
              <a:gd name="connsiteX1905" fmla="*/ 266718 w 939720"/>
              <a:gd name="connsiteY1905" fmla="*/ 223869 h 226867"/>
              <a:gd name="connsiteX1906" fmla="*/ 264685 w 939720"/>
              <a:gd name="connsiteY1906" fmla="*/ 223869 h 226867"/>
              <a:gd name="connsiteX1907" fmla="*/ 264007 w 939720"/>
              <a:gd name="connsiteY1907" fmla="*/ 224130 h 226867"/>
              <a:gd name="connsiteX1908" fmla="*/ 258820 w 939720"/>
              <a:gd name="connsiteY1908" fmla="*/ 223869 h 226867"/>
              <a:gd name="connsiteX1909" fmla="*/ 253633 w 939720"/>
              <a:gd name="connsiteY1909" fmla="*/ 223869 h 226867"/>
              <a:gd name="connsiteX1910" fmla="*/ 252512 w 939720"/>
              <a:gd name="connsiteY1910" fmla="*/ 223869 h 226867"/>
              <a:gd name="connsiteX1911" fmla="*/ 250713 w 939720"/>
              <a:gd name="connsiteY1911" fmla="*/ 223869 h 226867"/>
              <a:gd name="connsiteX1912" fmla="*/ 228843 w 939720"/>
              <a:gd name="connsiteY1912" fmla="*/ 223582 h 226867"/>
              <a:gd name="connsiteX1913" fmla="*/ 228843 w 939720"/>
              <a:gd name="connsiteY1913" fmla="*/ 224130 h 226867"/>
              <a:gd name="connsiteX1914" fmla="*/ 229051 w 939720"/>
              <a:gd name="connsiteY1914" fmla="*/ 224965 h 226867"/>
              <a:gd name="connsiteX1915" fmla="*/ 229051 w 939720"/>
              <a:gd name="connsiteY1915" fmla="*/ 225252 h 226867"/>
              <a:gd name="connsiteX1916" fmla="*/ 223421 w 939720"/>
              <a:gd name="connsiteY1916" fmla="*/ 225252 h 226867"/>
              <a:gd name="connsiteX1917" fmla="*/ 223186 w 939720"/>
              <a:gd name="connsiteY1917" fmla="*/ 225252 h 226867"/>
              <a:gd name="connsiteX1918" fmla="*/ 222743 w 939720"/>
              <a:gd name="connsiteY1918" fmla="*/ 225252 h 226867"/>
              <a:gd name="connsiteX1919" fmla="*/ 211456 w 939720"/>
              <a:gd name="connsiteY1919" fmla="*/ 225252 h 226867"/>
              <a:gd name="connsiteX1920" fmla="*/ 209449 w 939720"/>
              <a:gd name="connsiteY1920" fmla="*/ 225252 h 226867"/>
              <a:gd name="connsiteX1921" fmla="*/ 200638 w 939720"/>
              <a:gd name="connsiteY1921" fmla="*/ 225252 h 226867"/>
              <a:gd name="connsiteX1922" fmla="*/ 199960 w 939720"/>
              <a:gd name="connsiteY1922" fmla="*/ 225252 h 226867"/>
              <a:gd name="connsiteX1923" fmla="*/ 199752 w 939720"/>
              <a:gd name="connsiteY1923" fmla="*/ 225252 h 226867"/>
              <a:gd name="connsiteX1924" fmla="*/ 199283 w 939720"/>
              <a:gd name="connsiteY1924" fmla="*/ 225252 h 226867"/>
              <a:gd name="connsiteX1925" fmla="*/ 198839 w 939720"/>
              <a:gd name="connsiteY1925" fmla="*/ 225252 h 226867"/>
              <a:gd name="connsiteX1926" fmla="*/ 196128 w 939720"/>
              <a:gd name="connsiteY1926" fmla="*/ 225252 h 226867"/>
              <a:gd name="connsiteX1927" fmla="*/ 195920 w 939720"/>
              <a:gd name="connsiteY1927" fmla="*/ 225252 h 226867"/>
              <a:gd name="connsiteX1928" fmla="*/ 195008 w 939720"/>
              <a:gd name="connsiteY1928" fmla="*/ 225252 h 226867"/>
              <a:gd name="connsiteX1929" fmla="*/ 193417 w 939720"/>
              <a:gd name="connsiteY1929" fmla="*/ 225252 h 226867"/>
              <a:gd name="connsiteX1930" fmla="*/ 193209 w 939720"/>
              <a:gd name="connsiteY1930" fmla="*/ 225252 h 226867"/>
              <a:gd name="connsiteX1931" fmla="*/ 189585 w 939720"/>
              <a:gd name="connsiteY1931" fmla="*/ 225252 h 226867"/>
              <a:gd name="connsiteX1932" fmla="*/ 187344 w 939720"/>
              <a:gd name="connsiteY1932" fmla="*/ 225252 h 226867"/>
              <a:gd name="connsiteX1933" fmla="*/ 185076 w 939720"/>
              <a:gd name="connsiteY1933" fmla="*/ 225252 h 226867"/>
              <a:gd name="connsiteX1934" fmla="*/ 176526 w 939720"/>
              <a:gd name="connsiteY1934" fmla="*/ 225252 h 226867"/>
              <a:gd name="connsiteX1935" fmla="*/ 172668 w 939720"/>
              <a:gd name="connsiteY1935" fmla="*/ 225252 h 226867"/>
              <a:gd name="connsiteX1936" fmla="*/ 165473 w 939720"/>
              <a:gd name="connsiteY1936" fmla="*/ 225252 h 226867"/>
              <a:gd name="connsiteX1937" fmla="*/ 161641 w 939720"/>
              <a:gd name="connsiteY1937" fmla="*/ 225252 h 226867"/>
              <a:gd name="connsiteX1938" fmla="*/ 158461 w 939720"/>
              <a:gd name="connsiteY1938" fmla="*/ 225512 h 226867"/>
              <a:gd name="connsiteX1939" fmla="*/ 157784 w 939720"/>
              <a:gd name="connsiteY1939" fmla="*/ 225252 h 226867"/>
              <a:gd name="connsiteX1940" fmla="*/ 154630 w 939720"/>
              <a:gd name="connsiteY1940" fmla="*/ 225252 h 226867"/>
              <a:gd name="connsiteX1941" fmla="*/ 153952 w 939720"/>
              <a:gd name="connsiteY1941" fmla="*/ 225252 h 226867"/>
              <a:gd name="connsiteX1942" fmla="*/ 150589 w 939720"/>
              <a:gd name="connsiteY1942" fmla="*/ 225512 h 226867"/>
              <a:gd name="connsiteX1943" fmla="*/ 149911 w 939720"/>
              <a:gd name="connsiteY1943" fmla="*/ 225512 h 226867"/>
              <a:gd name="connsiteX1944" fmla="*/ 143134 w 939720"/>
              <a:gd name="connsiteY1944" fmla="*/ 225512 h 226867"/>
              <a:gd name="connsiteX1945" fmla="*/ 140423 w 939720"/>
              <a:gd name="connsiteY1945" fmla="*/ 225512 h 226867"/>
              <a:gd name="connsiteX1946" fmla="*/ 139537 w 939720"/>
              <a:gd name="connsiteY1946" fmla="*/ 225512 h 226867"/>
              <a:gd name="connsiteX1947" fmla="*/ 127363 w 939720"/>
              <a:gd name="connsiteY1947" fmla="*/ 225512 h 226867"/>
              <a:gd name="connsiteX1948" fmla="*/ 125330 w 939720"/>
              <a:gd name="connsiteY1948" fmla="*/ 225512 h 226867"/>
              <a:gd name="connsiteX1949" fmla="*/ 125095 w 939720"/>
              <a:gd name="connsiteY1949" fmla="*/ 225512 h 226867"/>
              <a:gd name="connsiteX1950" fmla="*/ 120820 w 939720"/>
              <a:gd name="connsiteY1950" fmla="*/ 225512 h 226867"/>
              <a:gd name="connsiteX1951" fmla="*/ 118787 w 939720"/>
              <a:gd name="connsiteY1951" fmla="*/ 225512 h 226867"/>
              <a:gd name="connsiteX1952" fmla="*/ 116988 w 939720"/>
              <a:gd name="connsiteY1952" fmla="*/ 225512 h 226867"/>
              <a:gd name="connsiteX1953" fmla="*/ 104111 w 939720"/>
              <a:gd name="connsiteY1953" fmla="*/ 225512 h 226867"/>
              <a:gd name="connsiteX1954" fmla="*/ 100957 w 939720"/>
              <a:gd name="connsiteY1954" fmla="*/ 225512 h 226867"/>
              <a:gd name="connsiteX1955" fmla="*/ 98272 w 939720"/>
              <a:gd name="connsiteY1955" fmla="*/ 225512 h 226867"/>
              <a:gd name="connsiteX1956" fmla="*/ 95092 w 939720"/>
              <a:gd name="connsiteY1956" fmla="*/ 225512 h 226867"/>
              <a:gd name="connsiteX1957" fmla="*/ 94414 w 939720"/>
              <a:gd name="connsiteY1957" fmla="*/ 225512 h 226867"/>
              <a:gd name="connsiteX1958" fmla="*/ 89905 w 939720"/>
              <a:gd name="connsiteY1958" fmla="*/ 225512 h 226867"/>
              <a:gd name="connsiteX1959" fmla="*/ 89462 w 939720"/>
              <a:gd name="connsiteY1959" fmla="*/ 225512 h 226867"/>
              <a:gd name="connsiteX1960" fmla="*/ 88784 w 939720"/>
              <a:gd name="connsiteY1960" fmla="*/ 225512 h 226867"/>
              <a:gd name="connsiteX1961" fmla="*/ 86985 w 939720"/>
              <a:gd name="connsiteY1961" fmla="*/ 225512 h 226867"/>
              <a:gd name="connsiteX1962" fmla="*/ 84952 w 939720"/>
              <a:gd name="connsiteY1962" fmla="*/ 225512 h 226867"/>
              <a:gd name="connsiteX1963" fmla="*/ 81120 w 939720"/>
              <a:gd name="connsiteY1963" fmla="*/ 225512 h 226867"/>
              <a:gd name="connsiteX1964" fmla="*/ 80442 w 939720"/>
              <a:gd name="connsiteY1964" fmla="*/ 225512 h 226867"/>
              <a:gd name="connsiteX1965" fmla="*/ 79321 w 939720"/>
              <a:gd name="connsiteY1965" fmla="*/ 225512 h 226867"/>
              <a:gd name="connsiteX1966" fmla="*/ 79087 w 939720"/>
              <a:gd name="connsiteY1966" fmla="*/ 225512 h 226867"/>
              <a:gd name="connsiteX1967" fmla="*/ 78200 w 939720"/>
              <a:gd name="connsiteY1967" fmla="*/ 225512 h 226867"/>
              <a:gd name="connsiteX1968" fmla="*/ 75255 w 939720"/>
              <a:gd name="connsiteY1968" fmla="*/ 225252 h 226867"/>
              <a:gd name="connsiteX1969" fmla="*/ 72544 w 939720"/>
              <a:gd name="connsiteY1969" fmla="*/ 225252 h 226867"/>
              <a:gd name="connsiteX1970" fmla="*/ 65792 w 939720"/>
              <a:gd name="connsiteY1970" fmla="*/ 225252 h 226867"/>
              <a:gd name="connsiteX1971" fmla="*/ 63759 w 939720"/>
              <a:gd name="connsiteY1971" fmla="*/ 225252 h 226867"/>
              <a:gd name="connsiteX1972" fmla="*/ 61961 w 939720"/>
              <a:gd name="connsiteY1972" fmla="*/ 225252 h 226867"/>
              <a:gd name="connsiteX1973" fmla="*/ 59927 w 939720"/>
              <a:gd name="connsiteY1973" fmla="*/ 225512 h 226867"/>
              <a:gd name="connsiteX1974" fmla="*/ 56096 w 939720"/>
              <a:gd name="connsiteY1974" fmla="*/ 225512 h 226867"/>
              <a:gd name="connsiteX1975" fmla="*/ 54297 w 939720"/>
              <a:gd name="connsiteY1975" fmla="*/ 225512 h 226867"/>
              <a:gd name="connsiteX1976" fmla="*/ 52264 w 939720"/>
              <a:gd name="connsiteY1976" fmla="*/ 225512 h 226867"/>
              <a:gd name="connsiteX1977" fmla="*/ 51586 w 939720"/>
              <a:gd name="connsiteY1977" fmla="*/ 225512 h 226867"/>
              <a:gd name="connsiteX1978" fmla="*/ 50439 w 939720"/>
              <a:gd name="connsiteY1978" fmla="*/ 225512 h 226867"/>
              <a:gd name="connsiteX1979" fmla="*/ 48875 w 939720"/>
              <a:gd name="connsiteY1979" fmla="*/ 225512 h 226867"/>
              <a:gd name="connsiteX1980" fmla="*/ 47076 w 939720"/>
              <a:gd name="connsiteY1980" fmla="*/ 225512 h 226867"/>
              <a:gd name="connsiteX1981" fmla="*/ 46607 w 939720"/>
              <a:gd name="connsiteY1981" fmla="*/ 225512 h 226867"/>
              <a:gd name="connsiteX1982" fmla="*/ 45486 w 939720"/>
              <a:gd name="connsiteY1982" fmla="*/ 225512 h 226867"/>
              <a:gd name="connsiteX1983" fmla="*/ 44600 w 939720"/>
              <a:gd name="connsiteY1983" fmla="*/ 225512 h 226867"/>
              <a:gd name="connsiteX1984" fmla="*/ 42775 w 939720"/>
              <a:gd name="connsiteY1984" fmla="*/ 225512 h 226867"/>
              <a:gd name="connsiteX1985" fmla="*/ 40742 w 939720"/>
              <a:gd name="connsiteY1985" fmla="*/ 225512 h 226867"/>
              <a:gd name="connsiteX1986" fmla="*/ 38735 w 939720"/>
              <a:gd name="connsiteY1986" fmla="*/ 225512 h 226867"/>
              <a:gd name="connsiteX1987" fmla="*/ 36910 w 939720"/>
              <a:gd name="connsiteY1987" fmla="*/ 225512 h 226867"/>
              <a:gd name="connsiteX1988" fmla="*/ 35111 w 939720"/>
              <a:gd name="connsiteY1988" fmla="*/ 225512 h 226867"/>
              <a:gd name="connsiteX1989" fmla="*/ 33756 w 939720"/>
              <a:gd name="connsiteY1989" fmla="*/ 225512 h 226867"/>
              <a:gd name="connsiteX1990" fmla="*/ 33547 w 939720"/>
              <a:gd name="connsiteY1990" fmla="*/ 225512 h 226867"/>
              <a:gd name="connsiteX1991" fmla="*/ 33078 w 939720"/>
              <a:gd name="connsiteY1991" fmla="*/ 225512 h 226867"/>
              <a:gd name="connsiteX1992" fmla="*/ 31280 w 939720"/>
              <a:gd name="connsiteY1992" fmla="*/ 225512 h 226867"/>
              <a:gd name="connsiteX1993" fmla="*/ 30602 w 939720"/>
              <a:gd name="connsiteY1993" fmla="*/ 225512 h 226867"/>
              <a:gd name="connsiteX1994" fmla="*/ 29246 w 939720"/>
              <a:gd name="connsiteY1994" fmla="*/ 225512 h 226867"/>
              <a:gd name="connsiteX1995" fmla="*/ 27213 w 939720"/>
              <a:gd name="connsiteY1995" fmla="*/ 225512 h 226867"/>
              <a:gd name="connsiteX1996" fmla="*/ 23381 w 939720"/>
              <a:gd name="connsiteY1996" fmla="*/ 225512 h 226867"/>
              <a:gd name="connsiteX1997" fmla="*/ 20227 w 939720"/>
              <a:gd name="connsiteY1997" fmla="*/ 225512 h 226867"/>
              <a:gd name="connsiteX1998" fmla="*/ 20019 w 939720"/>
              <a:gd name="connsiteY1998" fmla="*/ 225512 h 226867"/>
              <a:gd name="connsiteX1999" fmla="*/ 19106 w 939720"/>
              <a:gd name="connsiteY1999" fmla="*/ 225252 h 226867"/>
              <a:gd name="connsiteX2000" fmla="*/ 1068 w 939720"/>
              <a:gd name="connsiteY2000" fmla="*/ 225252 h 226867"/>
              <a:gd name="connsiteX2001" fmla="*/ 390 w 939720"/>
              <a:gd name="connsiteY2001" fmla="*/ 225252 h 226867"/>
              <a:gd name="connsiteX2002" fmla="*/ 390 w 939720"/>
              <a:gd name="connsiteY2002" fmla="*/ 224678 h 226867"/>
              <a:gd name="connsiteX2003" fmla="*/ 156 w 939720"/>
              <a:gd name="connsiteY2003" fmla="*/ 224130 h 226867"/>
              <a:gd name="connsiteX2004" fmla="*/ 156 w 939720"/>
              <a:gd name="connsiteY2004" fmla="*/ 224130 h 22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Lst>
            <a:rect l="l" t="t" r="r" b="b"/>
            <a:pathLst>
              <a:path w="939720" h="226867">
                <a:moveTo>
                  <a:pt x="156" y="224130"/>
                </a:moveTo>
                <a:lnTo>
                  <a:pt x="390" y="223321"/>
                </a:lnTo>
                <a:lnTo>
                  <a:pt x="625" y="222200"/>
                </a:lnTo>
                <a:lnTo>
                  <a:pt x="1276" y="220843"/>
                </a:lnTo>
                <a:lnTo>
                  <a:pt x="1746" y="219721"/>
                </a:lnTo>
                <a:lnTo>
                  <a:pt x="1954" y="219461"/>
                </a:lnTo>
                <a:lnTo>
                  <a:pt x="2189" y="219174"/>
                </a:lnTo>
                <a:lnTo>
                  <a:pt x="5134" y="219461"/>
                </a:lnTo>
                <a:lnTo>
                  <a:pt x="5343" y="219461"/>
                </a:lnTo>
                <a:lnTo>
                  <a:pt x="5343" y="219721"/>
                </a:lnTo>
                <a:lnTo>
                  <a:pt x="5343" y="220008"/>
                </a:lnTo>
                <a:lnTo>
                  <a:pt x="6021" y="220269"/>
                </a:lnTo>
                <a:lnTo>
                  <a:pt x="8966" y="220556"/>
                </a:lnTo>
                <a:lnTo>
                  <a:pt x="9644" y="220843"/>
                </a:lnTo>
                <a:lnTo>
                  <a:pt x="10530" y="221391"/>
                </a:lnTo>
                <a:lnTo>
                  <a:pt x="10765" y="221391"/>
                </a:lnTo>
                <a:lnTo>
                  <a:pt x="11208" y="221104"/>
                </a:lnTo>
                <a:lnTo>
                  <a:pt x="12120" y="220556"/>
                </a:lnTo>
                <a:lnTo>
                  <a:pt x="12120" y="220269"/>
                </a:lnTo>
                <a:lnTo>
                  <a:pt x="12564" y="219721"/>
                </a:lnTo>
                <a:lnTo>
                  <a:pt x="12564" y="218913"/>
                </a:lnTo>
                <a:lnTo>
                  <a:pt x="12564" y="218078"/>
                </a:lnTo>
                <a:lnTo>
                  <a:pt x="12564" y="217243"/>
                </a:lnTo>
                <a:lnTo>
                  <a:pt x="12798" y="216408"/>
                </a:lnTo>
                <a:lnTo>
                  <a:pt x="13476" y="214765"/>
                </a:lnTo>
                <a:lnTo>
                  <a:pt x="14154" y="212548"/>
                </a:lnTo>
                <a:lnTo>
                  <a:pt x="14831" y="209809"/>
                </a:lnTo>
                <a:lnTo>
                  <a:pt x="15040" y="208974"/>
                </a:lnTo>
                <a:lnTo>
                  <a:pt x="15718" y="208426"/>
                </a:lnTo>
                <a:lnTo>
                  <a:pt x="15952" y="208140"/>
                </a:lnTo>
                <a:lnTo>
                  <a:pt x="16630" y="207591"/>
                </a:lnTo>
                <a:lnTo>
                  <a:pt x="17073" y="207331"/>
                </a:lnTo>
                <a:lnTo>
                  <a:pt x="18194" y="206757"/>
                </a:lnTo>
                <a:lnTo>
                  <a:pt x="18429" y="206757"/>
                </a:lnTo>
                <a:lnTo>
                  <a:pt x="18872" y="207044"/>
                </a:lnTo>
                <a:lnTo>
                  <a:pt x="22026" y="208974"/>
                </a:lnTo>
                <a:lnTo>
                  <a:pt x="22938" y="209261"/>
                </a:lnTo>
                <a:lnTo>
                  <a:pt x="24059" y="208974"/>
                </a:lnTo>
                <a:lnTo>
                  <a:pt x="24528" y="208974"/>
                </a:lnTo>
                <a:lnTo>
                  <a:pt x="24972" y="208687"/>
                </a:lnTo>
                <a:lnTo>
                  <a:pt x="25649" y="207879"/>
                </a:lnTo>
                <a:lnTo>
                  <a:pt x="26092" y="207331"/>
                </a:lnTo>
                <a:lnTo>
                  <a:pt x="26770" y="206757"/>
                </a:lnTo>
                <a:lnTo>
                  <a:pt x="26770" y="206496"/>
                </a:lnTo>
                <a:lnTo>
                  <a:pt x="27005" y="206209"/>
                </a:lnTo>
                <a:lnTo>
                  <a:pt x="26770" y="205948"/>
                </a:lnTo>
                <a:lnTo>
                  <a:pt x="26770" y="204827"/>
                </a:lnTo>
                <a:lnTo>
                  <a:pt x="26535" y="204566"/>
                </a:lnTo>
                <a:lnTo>
                  <a:pt x="26327" y="204279"/>
                </a:lnTo>
                <a:lnTo>
                  <a:pt x="24059" y="204018"/>
                </a:lnTo>
                <a:lnTo>
                  <a:pt x="23850" y="204018"/>
                </a:lnTo>
                <a:lnTo>
                  <a:pt x="23381" y="203444"/>
                </a:lnTo>
                <a:lnTo>
                  <a:pt x="23173" y="202896"/>
                </a:lnTo>
                <a:lnTo>
                  <a:pt x="22704" y="202348"/>
                </a:lnTo>
                <a:lnTo>
                  <a:pt x="22495" y="202061"/>
                </a:lnTo>
                <a:lnTo>
                  <a:pt x="22260" y="201514"/>
                </a:lnTo>
                <a:lnTo>
                  <a:pt x="22026" y="200966"/>
                </a:lnTo>
                <a:lnTo>
                  <a:pt x="21817" y="200966"/>
                </a:lnTo>
                <a:lnTo>
                  <a:pt x="21583" y="200705"/>
                </a:lnTo>
                <a:lnTo>
                  <a:pt x="21139" y="199870"/>
                </a:lnTo>
                <a:lnTo>
                  <a:pt x="21139" y="199583"/>
                </a:lnTo>
                <a:lnTo>
                  <a:pt x="21348" y="198488"/>
                </a:lnTo>
                <a:lnTo>
                  <a:pt x="22026" y="198201"/>
                </a:lnTo>
                <a:lnTo>
                  <a:pt x="23381" y="198749"/>
                </a:lnTo>
                <a:lnTo>
                  <a:pt x="23850" y="197653"/>
                </a:lnTo>
                <a:lnTo>
                  <a:pt x="24294" y="196557"/>
                </a:lnTo>
                <a:lnTo>
                  <a:pt x="24737" y="196818"/>
                </a:lnTo>
                <a:lnTo>
                  <a:pt x="25206" y="197105"/>
                </a:lnTo>
                <a:lnTo>
                  <a:pt x="25649" y="197105"/>
                </a:lnTo>
                <a:lnTo>
                  <a:pt x="25858" y="196818"/>
                </a:lnTo>
                <a:lnTo>
                  <a:pt x="25858" y="196557"/>
                </a:lnTo>
                <a:lnTo>
                  <a:pt x="25858" y="196010"/>
                </a:lnTo>
                <a:lnTo>
                  <a:pt x="25858" y="195436"/>
                </a:lnTo>
                <a:lnTo>
                  <a:pt x="25649" y="194888"/>
                </a:lnTo>
                <a:lnTo>
                  <a:pt x="25414" y="194627"/>
                </a:lnTo>
                <a:lnTo>
                  <a:pt x="24972" y="194053"/>
                </a:lnTo>
                <a:lnTo>
                  <a:pt x="24528" y="193505"/>
                </a:lnTo>
                <a:lnTo>
                  <a:pt x="24059" y="192671"/>
                </a:lnTo>
                <a:lnTo>
                  <a:pt x="23381" y="191575"/>
                </a:lnTo>
                <a:lnTo>
                  <a:pt x="23173" y="191314"/>
                </a:lnTo>
                <a:lnTo>
                  <a:pt x="22495" y="191027"/>
                </a:lnTo>
                <a:lnTo>
                  <a:pt x="22026" y="190740"/>
                </a:lnTo>
                <a:lnTo>
                  <a:pt x="21348" y="190740"/>
                </a:lnTo>
                <a:lnTo>
                  <a:pt x="20462" y="191027"/>
                </a:lnTo>
                <a:lnTo>
                  <a:pt x="19549" y="191027"/>
                </a:lnTo>
                <a:lnTo>
                  <a:pt x="18663" y="191314"/>
                </a:lnTo>
                <a:lnTo>
                  <a:pt x="18194" y="191027"/>
                </a:lnTo>
                <a:lnTo>
                  <a:pt x="17516" y="190740"/>
                </a:lnTo>
                <a:lnTo>
                  <a:pt x="16630" y="189932"/>
                </a:lnTo>
                <a:lnTo>
                  <a:pt x="15952" y="188262"/>
                </a:lnTo>
                <a:lnTo>
                  <a:pt x="15718" y="187714"/>
                </a:lnTo>
                <a:lnTo>
                  <a:pt x="15509" y="187427"/>
                </a:lnTo>
                <a:lnTo>
                  <a:pt x="15952" y="185784"/>
                </a:lnTo>
                <a:lnTo>
                  <a:pt x="16161" y="185497"/>
                </a:lnTo>
                <a:lnTo>
                  <a:pt x="16395" y="184949"/>
                </a:lnTo>
                <a:lnTo>
                  <a:pt x="16630" y="184949"/>
                </a:lnTo>
                <a:lnTo>
                  <a:pt x="17308" y="184662"/>
                </a:lnTo>
                <a:lnTo>
                  <a:pt x="17751" y="184402"/>
                </a:lnTo>
                <a:lnTo>
                  <a:pt x="18872" y="184949"/>
                </a:lnTo>
                <a:lnTo>
                  <a:pt x="19549" y="184949"/>
                </a:lnTo>
                <a:lnTo>
                  <a:pt x="20462" y="184402"/>
                </a:lnTo>
                <a:lnTo>
                  <a:pt x="20670" y="184402"/>
                </a:lnTo>
                <a:lnTo>
                  <a:pt x="21139" y="184402"/>
                </a:lnTo>
                <a:lnTo>
                  <a:pt x="22026" y="184114"/>
                </a:lnTo>
                <a:lnTo>
                  <a:pt x="22260" y="181636"/>
                </a:lnTo>
                <a:lnTo>
                  <a:pt x="22704" y="180514"/>
                </a:lnTo>
                <a:lnTo>
                  <a:pt x="22026" y="179132"/>
                </a:lnTo>
                <a:lnTo>
                  <a:pt x="22260" y="179132"/>
                </a:lnTo>
                <a:lnTo>
                  <a:pt x="22938" y="178036"/>
                </a:lnTo>
                <a:lnTo>
                  <a:pt x="23381" y="177202"/>
                </a:lnTo>
                <a:lnTo>
                  <a:pt x="23850" y="176915"/>
                </a:lnTo>
                <a:lnTo>
                  <a:pt x="24059" y="176915"/>
                </a:lnTo>
                <a:lnTo>
                  <a:pt x="24294" y="176367"/>
                </a:lnTo>
                <a:lnTo>
                  <a:pt x="24737" y="175819"/>
                </a:lnTo>
                <a:lnTo>
                  <a:pt x="25858" y="173602"/>
                </a:lnTo>
                <a:lnTo>
                  <a:pt x="25414" y="173602"/>
                </a:lnTo>
                <a:lnTo>
                  <a:pt x="25206" y="173602"/>
                </a:lnTo>
                <a:lnTo>
                  <a:pt x="24294" y="172767"/>
                </a:lnTo>
                <a:lnTo>
                  <a:pt x="23850" y="172480"/>
                </a:lnTo>
                <a:lnTo>
                  <a:pt x="23381" y="172219"/>
                </a:lnTo>
                <a:lnTo>
                  <a:pt x="22495" y="171384"/>
                </a:lnTo>
                <a:lnTo>
                  <a:pt x="22260" y="171098"/>
                </a:lnTo>
                <a:lnTo>
                  <a:pt x="22026" y="170550"/>
                </a:lnTo>
                <a:lnTo>
                  <a:pt x="21817" y="170289"/>
                </a:lnTo>
                <a:lnTo>
                  <a:pt x="21139" y="170002"/>
                </a:lnTo>
                <a:lnTo>
                  <a:pt x="19784" y="169715"/>
                </a:lnTo>
                <a:lnTo>
                  <a:pt x="19341" y="170002"/>
                </a:lnTo>
                <a:lnTo>
                  <a:pt x="18872" y="170002"/>
                </a:lnTo>
                <a:lnTo>
                  <a:pt x="18663" y="170550"/>
                </a:lnTo>
                <a:lnTo>
                  <a:pt x="18429" y="170837"/>
                </a:lnTo>
                <a:lnTo>
                  <a:pt x="18194" y="171098"/>
                </a:lnTo>
                <a:lnTo>
                  <a:pt x="17985" y="171672"/>
                </a:lnTo>
                <a:lnTo>
                  <a:pt x="18194" y="172219"/>
                </a:lnTo>
                <a:lnTo>
                  <a:pt x="18429" y="173315"/>
                </a:lnTo>
                <a:lnTo>
                  <a:pt x="19341" y="174697"/>
                </a:lnTo>
                <a:lnTo>
                  <a:pt x="18194" y="174984"/>
                </a:lnTo>
                <a:lnTo>
                  <a:pt x="15952" y="174984"/>
                </a:lnTo>
                <a:lnTo>
                  <a:pt x="15274" y="174697"/>
                </a:lnTo>
                <a:lnTo>
                  <a:pt x="14597" y="173889"/>
                </a:lnTo>
                <a:lnTo>
                  <a:pt x="14362" y="173602"/>
                </a:lnTo>
                <a:lnTo>
                  <a:pt x="15509" y="170289"/>
                </a:lnTo>
                <a:lnTo>
                  <a:pt x="15509" y="169167"/>
                </a:lnTo>
                <a:lnTo>
                  <a:pt x="15509" y="168620"/>
                </a:lnTo>
                <a:lnTo>
                  <a:pt x="18663" y="166689"/>
                </a:lnTo>
                <a:lnTo>
                  <a:pt x="19784" y="166115"/>
                </a:lnTo>
                <a:lnTo>
                  <a:pt x="20462" y="163637"/>
                </a:lnTo>
                <a:lnTo>
                  <a:pt x="20905" y="162802"/>
                </a:lnTo>
                <a:lnTo>
                  <a:pt x="21139" y="162516"/>
                </a:lnTo>
                <a:lnTo>
                  <a:pt x="21583" y="161968"/>
                </a:lnTo>
                <a:lnTo>
                  <a:pt x="22260" y="161420"/>
                </a:lnTo>
                <a:lnTo>
                  <a:pt x="22938" y="161420"/>
                </a:lnTo>
                <a:lnTo>
                  <a:pt x="23173" y="161133"/>
                </a:lnTo>
                <a:lnTo>
                  <a:pt x="24059" y="161133"/>
                </a:lnTo>
                <a:lnTo>
                  <a:pt x="24737" y="161133"/>
                </a:lnTo>
                <a:lnTo>
                  <a:pt x="25206" y="161420"/>
                </a:lnTo>
                <a:lnTo>
                  <a:pt x="26092" y="162254"/>
                </a:lnTo>
                <a:lnTo>
                  <a:pt x="26535" y="162802"/>
                </a:lnTo>
                <a:lnTo>
                  <a:pt x="26535" y="163089"/>
                </a:lnTo>
                <a:lnTo>
                  <a:pt x="26535" y="163350"/>
                </a:lnTo>
                <a:lnTo>
                  <a:pt x="26092" y="165020"/>
                </a:lnTo>
                <a:lnTo>
                  <a:pt x="25858" y="166402"/>
                </a:lnTo>
                <a:lnTo>
                  <a:pt x="25858" y="166950"/>
                </a:lnTo>
                <a:lnTo>
                  <a:pt x="26327" y="168620"/>
                </a:lnTo>
                <a:lnTo>
                  <a:pt x="27213" y="169454"/>
                </a:lnTo>
                <a:lnTo>
                  <a:pt x="26327" y="170550"/>
                </a:lnTo>
                <a:lnTo>
                  <a:pt x="27891" y="173054"/>
                </a:lnTo>
                <a:lnTo>
                  <a:pt x="29038" y="172480"/>
                </a:lnTo>
                <a:lnTo>
                  <a:pt x="29481" y="171932"/>
                </a:lnTo>
                <a:lnTo>
                  <a:pt x="29038" y="171932"/>
                </a:lnTo>
                <a:lnTo>
                  <a:pt x="27682" y="171098"/>
                </a:lnTo>
                <a:lnTo>
                  <a:pt x="28803" y="170002"/>
                </a:lnTo>
                <a:lnTo>
                  <a:pt x="29038" y="169454"/>
                </a:lnTo>
                <a:lnTo>
                  <a:pt x="29038" y="169167"/>
                </a:lnTo>
                <a:lnTo>
                  <a:pt x="29246" y="168906"/>
                </a:lnTo>
                <a:lnTo>
                  <a:pt x="29481" y="168620"/>
                </a:lnTo>
                <a:lnTo>
                  <a:pt x="30367" y="167785"/>
                </a:lnTo>
                <a:lnTo>
                  <a:pt x="30602" y="167498"/>
                </a:lnTo>
                <a:lnTo>
                  <a:pt x="30837" y="166950"/>
                </a:lnTo>
                <a:lnTo>
                  <a:pt x="31045" y="166689"/>
                </a:lnTo>
                <a:lnTo>
                  <a:pt x="31045" y="166402"/>
                </a:lnTo>
                <a:lnTo>
                  <a:pt x="31045" y="165567"/>
                </a:lnTo>
                <a:lnTo>
                  <a:pt x="31045" y="165281"/>
                </a:lnTo>
                <a:lnTo>
                  <a:pt x="31280" y="164472"/>
                </a:lnTo>
                <a:lnTo>
                  <a:pt x="31514" y="163898"/>
                </a:lnTo>
                <a:lnTo>
                  <a:pt x="31957" y="163089"/>
                </a:lnTo>
                <a:lnTo>
                  <a:pt x="31957" y="162802"/>
                </a:lnTo>
                <a:lnTo>
                  <a:pt x="31957" y="162516"/>
                </a:lnTo>
                <a:lnTo>
                  <a:pt x="31723" y="162254"/>
                </a:lnTo>
                <a:lnTo>
                  <a:pt x="30159" y="160872"/>
                </a:lnTo>
                <a:lnTo>
                  <a:pt x="29246" y="159203"/>
                </a:lnTo>
                <a:lnTo>
                  <a:pt x="29038" y="158655"/>
                </a:lnTo>
                <a:lnTo>
                  <a:pt x="28569" y="157820"/>
                </a:lnTo>
                <a:lnTo>
                  <a:pt x="28360" y="156151"/>
                </a:lnTo>
                <a:lnTo>
                  <a:pt x="28569" y="155316"/>
                </a:lnTo>
                <a:lnTo>
                  <a:pt x="28803" y="154194"/>
                </a:lnTo>
                <a:lnTo>
                  <a:pt x="29038" y="153933"/>
                </a:lnTo>
                <a:lnTo>
                  <a:pt x="29246" y="153386"/>
                </a:lnTo>
                <a:lnTo>
                  <a:pt x="29716" y="151977"/>
                </a:lnTo>
                <a:lnTo>
                  <a:pt x="29924" y="151716"/>
                </a:lnTo>
                <a:lnTo>
                  <a:pt x="30367" y="151168"/>
                </a:lnTo>
                <a:lnTo>
                  <a:pt x="30837" y="150881"/>
                </a:lnTo>
                <a:lnTo>
                  <a:pt x="31280" y="150881"/>
                </a:lnTo>
                <a:lnTo>
                  <a:pt x="31723" y="150881"/>
                </a:lnTo>
                <a:lnTo>
                  <a:pt x="31957" y="150881"/>
                </a:lnTo>
                <a:lnTo>
                  <a:pt x="32635" y="150333"/>
                </a:lnTo>
                <a:lnTo>
                  <a:pt x="33078" y="150333"/>
                </a:lnTo>
                <a:lnTo>
                  <a:pt x="33991" y="150047"/>
                </a:lnTo>
                <a:lnTo>
                  <a:pt x="34668" y="150047"/>
                </a:lnTo>
                <a:lnTo>
                  <a:pt x="35111" y="150333"/>
                </a:lnTo>
                <a:lnTo>
                  <a:pt x="36467" y="151168"/>
                </a:lnTo>
                <a:lnTo>
                  <a:pt x="38500" y="152811"/>
                </a:lnTo>
                <a:lnTo>
                  <a:pt x="38500" y="153099"/>
                </a:lnTo>
                <a:lnTo>
                  <a:pt x="38735" y="153646"/>
                </a:lnTo>
                <a:lnTo>
                  <a:pt x="38735" y="153933"/>
                </a:lnTo>
                <a:lnTo>
                  <a:pt x="38500" y="154194"/>
                </a:lnTo>
                <a:lnTo>
                  <a:pt x="38500" y="154768"/>
                </a:lnTo>
                <a:lnTo>
                  <a:pt x="38735" y="154768"/>
                </a:lnTo>
                <a:lnTo>
                  <a:pt x="39178" y="155316"/>
                </a:lnTo>
                <a:lnTo>
                  <a:pt x="39621" y="155603"/>
                </a:lnTo>
                <a:lnTo>
                  <a:pt x="39856" y="155603"/>
                </a:lnTo>
                <a:lnTo>
                  <a:pt x="40976" y="155864"/>
                </a:lnTo>
                <a:lnTo>
                  <a:pt x="41211" y="155864"/>
                </a:lnTo>
                <a:lnTo>
                  <a:pt x="42332" y="156437"/>
                </a:lnTo>
                <a:lnTo>
                  <a:pt x="42567" y="156437"/>
                </a:lnTo>
                <a:lnTo>
                  <a:pt x="43010" y="156151"/>
                </a:lnTo>
                <a:lnTo>
                  <a:pt x="43453" y="155864"/>
                </a:lnTo>
                <a:lnTo>
                  <a:pt x="43688" y="155603"/>
                </a:lnTo>
                <a:lnTo>
                  <a:pt x="43922" y="155316"/>
                </a:lnTo>
                <a:lnTo>
                  <a:pt x="44365" y="153646"/>
                </a:lnTo>
                <a:lnTo>
                  <a:pt x="44131" y="153386"/>
                </a:lnTo>
                <a:lnTo>
                  <a:pt x="43922" y="153386"/>
                </a:lnTo>
                <a:lnTo>
                  <a:pt x="43688" y="153099"/>
                </a:lnTo>
                <a:lnTo>
                  <a:pt x="43688" y="153386"/>
                </a:lnTo>
                <a:lnTo>
                  <a:pt x="43453" y="153386"/>
                </a:lnTo>
                <a:lnTo>
                  <a:pt x="43453" y="153099"/>
                </a:lnTo>
                <a:lnTo>
                  <a:pt x="43688" y="152811"/>
                </a:lnTo>
                <a:lnTo>
                  <a:pt x="43922" y="152551"/>
                </a:lnTo>
                <a:lnTo>
                  <a:pt x="43922" y="152264"/>
                </a:lnTo>
                <a:lnTo>
                  <a:pt x="43922" y="151977"/>
                </a:lnTo>
                <a:lnTo>
                  <a:pt x="43688" y="151977"/>
                </a:lnTo>
                <a:lnTo>
                  <a:pt x="43688" y="151716"/>
                </a:lnTo>
                <a:lnTo>
                  <a:pt x="43244" y="151716"/>
                </a:lnTo>
                <a:lnTo>
                  <a:pt x="43010" y="151716"/>
                </a:lnTo>
                <a:lnTo>
                  <a:pt x="42567" y="151716"/>
                </a:lnTo>
                <a:lnTo>
                  <a:pt x="42098" y="151429"/>
                </a:lnTo>
                <a:lnTo>
                  <a:pt x="41654" y="151429"/>
                </a:lnTo>
                <a:lnTo>
                  <a:pt x="40299" y="150881"/>
                </a:lnTo>
                <a:lnTo>
                  <a:pt x="39856" y="150333"/>
                </a:lnTo>
                <a:lnTo>
                  <a:pt x="39621" y="149760"/>
                </a:lnTo>
                <a:lnTo>
                  <a:pt x="38943" y="148116"/>
                </a:lnTo>
                <a:lnTo>
                  <a:pt x="38735" y="147542"/>
                </a:lnTo>
                <a:lnTo>
                  <a:pt x="38500" y="146994"/>
                </a:lnTo>
                <a:lnTo>
                  <a:pt x="38500" y="146707"/>
                </a:lnTo>
                <a:lnTo>
                  <a:pt x="38500" y="146160"/>
                </a:lnTo>
                <a:lnTo>
                  <a:pt x="38943" y="145612"/>
                </a:lnTo>
                <a:lnTo>
                  <a:pt x="39178" y="145325"/>
                </a:lnTo>
                <a:lnTo>
                  <a:pt x="39856" y="144777"/>
                </a:lnTo>
                <a:lnTo>
                  <a:pt x="41211" y="143943"/>
                </a:lnTo>
                <a:lnTo>
                  <a:pt x="42098" y="143655"/>
                </a:lnTo>
                <a:lnTo>
                  <a:pt x="42567" y="143395"/>
                </a:lnTo>
                <a:lnTo>
                  <a:pt x="43453" y="142560"/>
                </a:lnTo>
                <a:lnTo>
                  <a:pt x="43688" y="142560"/>
                </a:lnTo>
                <a:lnTo>
                  <a:pt x="44131" y="142821"/>
                </a:lnTo>
                <a:lnTo>
                  <a:pt x="44809" y="142821"/>
                </a:lnTo>
                <a:lnTo>
                  <a:pt x="45043" y="142821"/>
                </a:lnTo>
                <a:lnTo>
                  <a:pt x="45252" y="142821"/>
                </a:lnTo>
                <a:lnTo>
                  <a:pt x="47285" y="141438"/>
                </a:lnTo>
                <a:lnTo>
                  <a:pt x="48640" y="140890"/>
                </a:lnTo>
                <a:lnTo>
                  <a:pt x="49553" y="140343"/>
                </a:lnTo>
                <a:lnTo>
                  <a:pt x="49787" y="139769"/>
                </a:lnTo>
                <a:lnTo>
                  <a:pt x="49787" y="139508"/>
                </a:lnTo>
                <a:lnTo>
                  <a:pt x="49996" y="139221"/>
                </a:lnTo>
                <a:lnTo>
                  <a:pt x="49996" y="138934"/>
                </a:lnTo>
                <a:lnTo>
                  <a:pt x="49996" y="138099"/>
                </a:lnTo>
                <a:lnTo>
                  <a:pt x="49996" y="137264"/>
                </a:lnTo>
                <a:lnTo>
                  <a:pt x="49787" y="136456"/>
                </a:lnTo>
                <a:lnTo>
                  <a:pt x="49318" y="135621"/>
                </a:lnTo>
                <a:lnTo>
                  <a:pt x="48875" y="135621"/>
                </a:lnTo>
                <a:lnTo>
                  <a:pt x="48640" y="135621"/>
                </a:lnTo>
                <a:lnTo>
                  <a:pt x="47754" y="135882"/>
                </a:lnTo>
                <a:lnTo>
                  <a:pt x="47285" y="136169"/>
                </a:lnTo>
                <a:lnTo>
                  <a:pt x="47076" y="136169"/>
                </a:lnTo>
                <a:lnTo>
                  <a:pt x="46607" y="137264"/>
                </a:lnTo>
                <a:lnTo>
                  <a:pt x="46399" y="137551"/>
                </a:lnTo>
                <a:lnTo>
                  <a:pt x="46164" y="137838"/>
                </a:lnTo>
                <a:lnTo>
                  <a:pt x="45721" y="137838"/>
                </a:lnTo>
                <a:lnTo>
                  <a:pt x="44809" y="138099"/>
                </a:lnTo>
                <a:lnTo>
                  <a:pt x="44131" y="138099"/>
                </a:lnTo>
                <a:lnTo>
                  <a:pt x="43010" y="137838"/>
                </a:lnTo>
                <a:lnTo>
                  <a:pt x="42332" y="137551"/>
                </a:lnTo>
                <a:lnTo>
                  <a:pt x="41420" y="137004"/>
                </a:lnTo>
                <a:lnTo>
                  <a:pt x="41211" y="136717"/>
                </a:lnTo>
                <a:lnTo>
                  <a:pt x="40742" y="136169"/>
                </a:lnTo>
                <a:lnTo>
                  <a:pt x="40064" y="134786"/>
                </a:lnTo>
                <a:lnTo>
                  <a:pt x="39413" y="133952"/>
                </a:lnTo>
                <a:lnTo>
                  <a:pt x="38943" y="133378"/>
                </a:lnTo>
                <a:lnTo>
                  <a:pt x="38735" y="132830"/>
                </a:lnTo>
                <a:lnTo>
                  <a:pt x="38735" y="132282"/>
                </a:lnTo>
                <a:lnTo>
                  <a:pt x="38500" y="130065"/>
                </a:lnTo>
                <a:lnTo>
                  <a:pt x="38500" y="128943"/>
                </a:lnTo>
                <a:lnTo>
                  <a:pt x="38266" y="128395"/>
                </a:lnTo>
                <a:lnTo>
                  <a:pt x="38500" y="127821"/>
                </a:lnTo>
                <a:lnTo>
                  <a:pt x="38735" y="126987"/>
                </a:lnTo>
                <a:lnTo>
                  <a:pt x="38943" y="126726"/>
                </a:lnTo>
                <a:lnTo>
                  <a:pt x="39413" y="126439"/>
                </a:lnTo>
                <a:lnTo>
                  <a:pt x="39856" y="126152"/>
                </a:lnTo>
                <a:lnTo>
                  <a:pt x="41211" y="125317"/>
                </a:lnTo>
                <a:lnTo>
                  <a:pt x="42332" y="124769"/>
                </a:lnTo>
                <a:lnTo>
                  <a:pt x="42775" y="124482"/>
                </a:lnTo>
                <a:lnTo>
                  <a:pt x="43010" y="124222"/>
                </a:lnTo>
                <a:lnTo>
                  <a:pt x="43244" y="123935"/>
                </a:lnTo>
                <a:lnTo>
                  <a:pt x="43688" y="123648"/>
                </a:lnTo>
                <a:lnTo>
                  <a:pt x="43922" y="123648"/>
                </a:lnTo>
                <a:lnTo>
                  <a:pt x="44131" y="123648"/>
                </a:lnTo>
                <a:lnTo>
                  <a:pt x="45929" y="124769"/>
                </a:lnTo>
                <a:lnTo>
                  <a:pt x="46607" y="125604"/>
                </a:lnTo>
                <a:lnTo>
                  <a:pt x="47285" y="126152"/>
                </a:lnTo>
                <a:lnTo>
                  <a:pt x="47754" y="126152"/>
                </a:lnTo>
                <a:lnTo>
                  <a:pt x="48640" y="125317"/>
                </a:lnTo>
                <a:lnTo>
                  <a:pt x="49318" y="124769"/>
                </a:lnTo>
                <a:lnTo>
                  <a:pt x="50674" y="124222"/>
                </a:lnTo>
                <a:lnTo>
                  <a:pt x="52029" y="124222"/>
                </a:lnTo>
                <a:lnTo>
                  <a:pt x="52942" y="124222"/>
                </a:lnTo>
                <a:lnTo>
                  <a:pt x="53384" y="123935"/>
                </a:lnTo>
                <a:lnTo>
                  <a:pt x="54062" y="123648"/>
                </a:lnTo>
                <a:lnTo>
                  <a:pt x="54297" y="123387"/>
                </a:lnTo>
                <a:lnTo>
                  <a:pt x="54505" y="123100"/>
                </a:lnTo>
                <a:lnTo>
                  <a:pt x="55626" y="121431"/>
                </a:lnTo>
                <a:lnTo>
                  <a:pt x="55861" y="120883"/>
                </a:lnTo>
                <a:lnTo>
                  <a:pt x="55861" y="120596"/>
                </a:lnTo>
                <a:lnTo>
                  <a:pt x="55626" y="119761"/>
                </a:lnTo>
                <a:lnTo>
                  <a:pt x="56096" y="119213"/>
                </a:lnTo>
                <a:lnTo>
                  <a:pt x="57660" y="117544"/>
                </a:lnTo>
                <a:lnTo>
                  <a:pt x="59250" y="116970"/>
                </a:lnTo>
                <a:lnTo>
                  <a:pt x="59250" y="116709"/>
                </a:lnTo>
                <a:lnTo>
                  <a:pt x="60136" y="116709"/>
                </a:lnTo>
                <a:lnTo>
                  <a:pt x="61726" y="117544"/>
                </a:lnTo>
                <a:lnTo>
                  <a:pt x="62847" y="117257"/>
                </a:lnTo>
                <a:lnTo>
                  <a:pt x="63994" y="116970"/>
                </a:lnTo>
                <a:lnTo>
                  <a:pt x="64202" y="116709"/>
                </a:lnTo>
                <a:lnTo>
                  <a:pt x="65792" y="115874"/>
                </a:lnTo>
                <a:lnTo>
                  <a:pt x="66001" y="115587"/>
                </a:lnTo>
                <a:lnTo>
                  <a:pt x="66236" y="115039"/>
                </a:lnTo>
                <a:lnTo>
                  <a:pt x="66236" y="114466"/>
                </a:lnTo>
                <a:lnTo>
                  <a:pt x="66236" y="114205"/>
                </a:lnTo>
                <a:lnTo>
                  <a:pt x="66236" y="113631"/>
                </a:lnTo>
                <a:lnTo>
                  <a:pt x="66001" y="113370"/>
                </a:lnTo>
                <a:lnTo>
                  <a:pt x="65323" y="113083"/>
                </a:lnTo>
                <a:lnTo>
                  <a:pt x="63316" y="111961"/>
                </a:lnTo>
                <a:lnTo>
                  <a:pt x="61048" y="111127"/>
                </a:lnTo>
                <a:lnTo>
                  <a:pt x="59484" y="110292"/>
                </a:lnTo>
                <a:lnTo>
                  <a:pt x="59015" y="110031"/>
                </a:lnTo>
                <a:lnTo>
                  <a:pt x="58572" y="109457"/>
                </a:lnTo>
                <a:lnTo>
                  <a:pt x="58572" y="109196"/>
                </a:lnTo>
                <a:lnTo>
                  <a:pt x="58572" y="108622"/>
                </a:lnTo>
                <a:lnTo>
                  <a:pt x="58572" y="108075"/>
                </a:lnTo>
                <a:lnTo>
                  <a:pt x="58572" y="107527"/>
                </a:lnTo>
                <a:lnTo>
                  <a:pt x="59015" y="106692"/>
                </a:lnTo>
                <a:lnTo>
                  <a:pt x="59250" y="106118"/>
                </a:lnTo>
                <a:lnTo>
                  <a:pt x="60371" y="104996"/>
                </a:lnTo>
                <a:lnTo>
                  <a:pt x="60605" y="104996"/>
                </a:lnTo>
                <a:lnTo>
                  <a:pt x="61961" y="103901"/>
                </a:lnTo>
                <a:lnTo>
                  <a:pt x="64880" y="103901"/>
                </a:lnTo>
                <a:lnTo>
                  <a:pt x="67826" y="105283"/>
                </a:lnTo>
                <a:lnTo>
                  <a:pt x="68504" y="106118"/>
                </a:lnTo>
                <a:lnTo>
                  <a:pt x="68947" y="106692"/>
                </a:lnTo>
                <a:lnTo>
                  <a:pt x="69833" y="106953"/>
                </a:lnTo>
                <a:lnTo>
                  <a:pt x="70068" y="107240"/>
                </a:lnTo>
                <a:lnTo>
                  <a:pt x="71189" y="106405"/>
                </a:lnTo>
                <a:lnTo>
                  <a:pt x="72101" y="105570"/>
                </a:lnTo>
                <a:lnTo>
                  <a:pt x="72335" y="105857"/>
                </a:lnTo>
                <a:lnTo>
                  <a:pt x="72544" y="105570"/>
                </a:lnTo>
                <a:lnTo>
                  <a:pt x="72335" y="104736"/>
                </a:lnTo>
                <a:lnTo>
                  <a:pt x="72335" y="104162"/>
                </a:lnTo>
                <a:lnTo>
                  <a:pt x="72335" y="103901"/>
                </a:lnTo>
                <a:lnTo>
                  <a:pt x="71866" y="102492"/>
                </a:lnTo>
                <a:lnTo>
                  <a:pt x="71658" y="101944"/>
                </a:lnTo>
                <a:lnTo>
                  <a:pt x="71189" y="101397"/>
                </a:lnTo>
                <a:lnTo>
                  <a:pt x="69625" y="99988"/>
                </a:lnTo>
                <a:lnTo>
                  <a:pt x="68947" y="99440"/>
                </a:lnTo>
                <a:lnTo>
                  <a:pt x="67826" y="98319"/>
                </a:lnTo>
                <a:lnTo>
                  <a:pt x="66470" y="97484"/>
                </a:lnTo>
                <a:lnTo>
                  <a:pt x="65323" y="96936"/>
                </a:lnTo>
                <a:lnTo>
                  <a:pt x="64880" y="96362"/>
                </a:lnTo>
                <a:lnTo>
                  <a:pt x="64437" y="95814"/>
                </a:lnTo>
                <a:lnTo>
                  <a:pt x="64202" y="95267"/>
                </a:lnTo>
                <a:lnTo>
                  <a:pt x="64202" y="94693"/>
                </a:lnTo>
                <a:lnTo>
                  <a:pt x="64437" y="93310"/>
                </a:lnTo>
                <a:lnTo>
                  <a:pt x="63316" y="92188"/>
                </a:lnTo>
                <a:lnTo>
                  <a:pt x="63082" y="91901"/>
                </a:lnTo>
                <a:lnTo>
                  <a:pt x="62847" y="91354"/>
                </a:lnTo>
                <a:lnTo>
                  <a:pt x="65792" y="91354"/>
                </a:lnTo>
                <a:lnTo>
                  <a:pt x="65792" y="90780"/>
                </a:lnTo>
                <a:lnTo>
                  <a:pt x="66001" y="90232"/>
                </a:lnTo>
                <a:lnTo>
                  <a:pt x="67356" y="88562"/>
                </a:lnTo>
                <a:lnTo>
                  <a:pt x="67591" y="87441"/>
                </a:lnTo>
                <a:lnTo>
                  <a:pt x="67826" y="86893"/>
                </a:lnTo>
                <a:lnTo>
                  <a:pt x="68034" y="85224"/>
                </a:lnTo>
                <a:lnTo>
                  <a:pt x="68034" y="84363"/>
                </a:lnTo>
                <a:lnTo>
                  <a:pt x="68504" y="81571"/>
                </a:lnTo>
                <a:lnTo>
                  <a:pt x="68712" y="80476"/>
                </a:lnTo>
                <a:lnTo>
                  <a:pt x="68712" y="80189"/>
                </a:lnTo>
                <a:lnTo>
                  <a:pt x="69390" y="79067"/>
                </a:lnTo>
                <a:lnTo>
                  <a:pt x="70068" y="78519"/>
                </a:lnTo>
                <a:lnTo>
                  <a:pt x="70980" y="78232"/>
                </a:lnTo>
                <a:lnTo>
                  <a:pt x="72544" y="77398"/>
                </a:lnTo>
                <a:lnTo>
                  <a:pt x="74134" y="77111"/>
                </a:lnTo>
                <a:lnTo>
                  <a:pt x="74577" y="76824"/>
                </a:lnTo>
                <a:lnTo>
                  <a:pt x="75020" y="76563"/>
                </a:lnTo>
                <a:lnTo>
                  <a:pt x="75698" y="76276"/>
                </a:lnTo>
                <a:lnTo>
                  <a:pt x="75933" y="75989"/>
                </a:lnTo>
                <a:lnTo>
                  <a:pt x="77054" y="75441"/>
                </a:lnTo>
                <a:lnTo>
                  <a:pt x="77523" y="75155"/>
                </a:lnTo>
                <a:lnTo>
                  <a:pt x="77966" y="74320"/>
                </a:lnTo>
                <a:lnTo>
                  <a:pt x="77966" y="74033"/>
                </a:lnTo>
                <a:lnTo>
                  <a:pt x="78200" y="73198"/>
                </a:lnTo>
                <a:lnTo>
                  <a:pt x="78200" y="72076"/>
                </a:lnTo>
                <a:lnTo>
                  <a:pt x="78200" y="71242"/>
                </a:lnTo>
                <a:lnTo>
                  <a:pt x="77966" y="70694"/>
                </a:lnTo>
                <a:lnTo>
                  <a:pt x="77288" y="69285"/>
                </a:lnTo>
                <a:lnTo>
                  <a:pt x="76610" y="68450"/>
                </a:lnTo>
                <a:lnTo>
                  <a:pt x="75698" y="67616"/>
                </a:lnTo>
                <a:lnTo>
                  <a:pt x="75255" y="67329"/>
                </a:lnTo>
                <a:lnTo>
                  <a:pt x="74812" y="66781"/>
                </a:lnTo>
                <a:lnTo>
                  <a:pt x="74134" y="66494"/>
                </a:lnTo>
                <a:lnTo>
                  <a:pt x="73222" y="65946"/>
                </a:lnTo>
                <a:lnTo>
                  <a:pt x="72335" y="65372"/>
                </a:lnTo>
                <a:lnTo>
                  <a:pt x="71423" y="64251"/>
                </a:lnTo>
                <a:lnTo>
                  <a:pt x="70980" y="64251"/>
                </a:lnTo>
                <a:lnTo>
                  <a:pt x="70302" y="63703"/>
                </a:lnTo>
                <a:lnTo>
                  <a:pt x="69390" y="62868"/>
                </a:lnTo>
                <a:lnTo>
                  <a:pt x="68712" y="62294"/>
                </a:lnTo>
                <a:lnTo>
                  <a:pt x="68034" y="62007"/>
                </a:lnTo>
                <a:lnTo>
                  <a:pt x="67148" y="61172"/>
                </a:lnTo>
                <a:lnTo>
                  <a:pt x="66470" y="60338"/>
                </a:lnTo>
                <a:lnTo>
                  <a:pt x="66001" y="59790"/>
                </a:lnTo>
                <a:lnTo>
                  <a:pt x="65792" y="59790"/>
                </a:lnTo>
                <a:lnTo>
                  <a:pt x="65792" y="59503"/>
                </a:lnTo>
                <a:lnTo>
                  <a:pt x="65792" y="59216"/>
                </a:lnTo>
                <a:lnTo>
                  <a:pt x="66001" y="58668"/>
                </a:lnTo>
                <a:lnTo>
                  <a:pt x="66470" y="58094"/>
                </a:lnTo>
                <a:lnTo>
                  <a:pt x="66679" y="57834"/>
                </a:lnTo>
                <a:lnTo>
                  <a:pt x="66913" y="57547"/>
                </a:lnTo>
                <a:lnTo>
                  <a:pt x="67148" y="57547"/>
                </a:lnTo>
                <a:lnTo>
                  <a:pt x="67356" y="57547"/>
                </a:lnTo>
                <a:lnTo>
                  <a:pt x="68034" y="57834"/>
                </a:lnTo>
                <a:lnTo>
                  <a:pt x="68712" y="58094"/>
                </a:lnTo>
                <a:lnTo>
                  <a:pt x="71658" y="57834"/>
                </a:lnTo>
                <a:lnTo>
                  <a:pt x="72779" y="57834"/>
                </a:lnTo>
                <a:lnTo>
                  <a:pt x="73222" y="58094"/>
                </a:lnTo>
                <a:lnTo>
                  <a:pt x="74577" y="58668"/>
                </a:lnTo>
                <a:lnTo>
                  <a:pt x="76167" y="59216"/>
                </a:lnTo>
                <a:lnTo>
                  <a:pt x="76610" y="59503"/>
                </a:lnTo>
                <a:lnTo>
                  <a:pt x="77054" y="59503"/>
                </a:lnTo>
                <a:lnTo>
                  <a:pt x="78644" y="59216"/>
                </a:lnTo>
                <a:lnTo>
                  <a:pt x="79764" y="58929"/>
                </a:lnTo>
                <a:lnTo>
                  <a:pt x="80208" y="58668"/>
                </a:lnTo>
                <a:lnTo>
                  <a:pt x="81120" y="57834"/>
                </a:lnTo>
                <a:lnTo>
                  <a:pt x="81355" y="57834"/>
                </a:lnTo>
                <a:lnTo>
                  <a:pt x="81798" y="57834"/>
                </a:lnTo>
                <a:lnTo>
                  <a:pt x="82241" y="57834"/>
                </a:lnTo>
                <a:lnTo>
                  <a:pt x="82919" y="58094"/>
                </a:lnTo>
                <a:lnTo>
                  <a:pt x="83388" y="58094"/>
                </a:lnTo>
                <a:lnTo>
                  <a:pt x="83597" y="58094"/>
                </a:lnTo>
                <a:lnTo>
                  <a:pt x="83831" y="58094"/>
                </a:lnTo>
                <a:lnTo>
                  <a:pt x="84274" y="57547"/>
                </a:lnTo>
                <a:lnTo>
                  <a:pt x="84509" y="56138"/>
                </a:lnTo>
                <a:lnTo>
                  <a:pt x="84274" y="55016"/>
                </a:lnTo>
                <a:lnTo>
                  <a:pt x="84039" y="54468"/>
                </a:lnTo>
                <a:lnTo>
                  <a:pt x="83831" y="54181"/>
                </a:lnTo>
                <a:lnTo>
                  <a:pt x="83388" y="53634"/>
                </a:lnTo>
                <a:lnTo>
                  <a:pt x="83153" y="53634"/>
                </a:lnTo>
                <a:lnTo>
                  <a:pt x="82710" y="53895"/>
                </a:lnTo>
                <a:lnTo>
                  <a:pt x="82241" y="54181"/>
                </a:lnTo>
                <a:lnTo>
                  <a:pt x="79530" y="52773"/>
                </a:lnTo>
                <a:lnTo>
                  <a:pt x="79087" y="51938"/>
                </a:lnTo>
                <a:lnTo>
                  <a:pt x="78409" y="51651"/>
                </a:lnTo>
                <a:lnTo>
                  <a:pt x="75933" y="49982"/>
                </a:lnTo>
                <a:lnTo>
                  <a:pt x="75255" y="48312"/>
                </a:lnTo>
                <a:lnTo>
                  <a:pt x="75020" y="48025"/>
                </a:lnTo>
                <a:lnTo>
                  <a:pt x="75255" y="47190"/>
                </a:lnTo>
                <a:lnTo>
                  <a:pt x="75490" y="46330"/>
                </a:lnTo>
                <a:lnTo>
                  <a:pt x="76167" y="45782"/>
                </a:lnTo>
                <a:lnTo>
                  <a:pt x="76610" y="45495"/>
                </a:lnTo>
                <a:lnTo>
                  <a:pt x="77288" y="45234"/>
                </a:lnTo>
                <a:lnTo>
                  <a:pt x="79321" y="45495"/>
                </a:lnTo>
                <a:lnTo>
                  <a:pt x="81563" y="46069"/>
                </a:lnTo>
                <a:lnTo>
                  <a:pt x="83153" y="46069"/>
                </a:lnTo>
                <a:lnTo>
                  <a:pt x="84039" y="46069"/>
                </a:lnTo>
                <a:lnTo>
                  <a:pt x="84717" y="45782"/>
                </a:lnTo>
                <a:lnTo>
                  <a:pt x="85187" y="45495"/>
                </a:lnTo>
                <a:lnTo>
                  <a:pt x="85630" y="44947"/>
                </a:lnTo>
                <a:lnTo>
                  <a:pt x="86073" y="44660"/>
                </a:lnTo>
                <a:lnTo>
                  <a:pt x="86751" y="42991"/>
                </a:lnTo>
                <a:lnTo>
                  <a:pt x="86985" y="41869"/>
                </a:lnTo>
                <a:lnTo>
                  <a:pt x="86985" y="41295"/>
                </a:lnTo>
                <a:lnTo>
                  <a:pt x="87220" y="41008"/>
                </a:lnTo>
                <a:lnTo>
                  <a:pt x="86985" y="40460"/>
                </a:lnTo>
                <a:lnTo>
                  <a:pt x="86542" y="39626"/>
                </a:lnTo>
                <a:lnTo>
                  <a:pt x="85395" y="37643"/>
                </a:lnTo>
                <a:lnTo>
                  <a:pt x="83597" y="34852"/>
                </a:lnTo>
                <a:lnTo>
                  <a:pt x="83388" y="34565"/>
                </a:lnTo>
                <a:lnTo>
                  <a:pt x="83153" y="34017"/>
                </a:lnTo>
                <a:lnTo>
                  <a:pt x="83153" y="33443"/>
                </a:lnTo>
                <a:lnTo>
                  <a:pt x="83153" y="32895"/>
                </a:lnTo>
                <a:lnTo>
                  <a:pt x="83388" y="32322"/>
                </a:lnTo>
                <a:lnTo>
                  <a:pt x="83597" y="32035"/>
                </a:lnTo>
                <a:lnTo>
                  <a:pt x="85187" y="30652"/>
                </a:lnTo>
                <a:lnTo>
                  <a:pt x="85395" y="30365"/>
                </a:lnTo>
                <a:lnTo>
                  <a:pt x="85630" y="30078"/>
                </a:lnTo>
                <a:lnTo>
                  <a:pt x="85864" y="29243"/>
                </a:lnTo>
                <a:lnTo>
                  <a:pt x="86073" y="28670"/>
                </a:lnTo>
                <a:lnTo>
                  <a:pt x="86073" y="28409"/>
                </a:lnTo>
                <a:lnTo>
                  <a:pt x="86073" y="27548"/>
                </a:lnTo>
                <a:lnTo>
                  <a:pt x="85864" y="27000"/>
                </a:lnTo>
                <a:lnTo>
                  <a:pt x="85630" y="26713"/>
                </a:lnTo>
                <a:lnTo>
                  <a:pt x="84509" y="25304"/>
                </a:lnTo>
                <a:lnTo>
                  <a:pt x="84039" y="24470"/>
                </a:lnTo>
                <a:lnTo>
                  <a:pt x="83831" y="24470"/>
                </a:lnTo>
                <a:lnTo>
                  <a:pt x="88341" y="24470"/>
                </a:lnTo>
                <a:lnTo>
                  <a:pt x="89018" y="24470"/>
                </a:lnTo>
                <a:lnTo>
                  <a:pt x="89696" y="24470"/>
                </a:lnTo>
                <a:lnTo>
                  <a:pt x="89696" y="24757"/>
                </a:lnTo>
                <a:lnTo>
                  <a:pt x="88784" y="27000"/>
                </a:lnTo>
                <a:lnTo>
                  <a:pt x="88784" y="27287"/>
                </a:lnTo>
                <a:lnTo>
                  <a:pt x="88784" y="27835"/>
                </a:lnTo>
                <a:lnTo>
                  <a:pt x="88784" y="28122"/>
                </a:lnTo>
                <a:lnTo>
                  <a:pt x="89227" y="28670"/>
                </a:lnTo>
                <a:lnTo>
                  <a:pt x="89696" y="29243"/>
                </a:lnTo>
                <a:lnTo>
                  <a:pt x="90582" y="29791"/>
                </a:lnTo>
                <a:lnTo>
                  <a:pt x="91260" y="30078"/>
                </a:lnTo>
                <a:lnTo>
                  <a:pt x="91938" y="29791"/>
                </a:lnTo>
                <a:lnTo>
                  <a:pt x="92407" y="29791"/>
                </a:lnTo>
                <a:lnTo>
                  <a:pt x="93293" y="29243"/>
                </a:lnTo>
                <a:lnTo>
                  <a:pt x="93762" y="28956"/>
                </a:lnTo>
                <a:lnTo>
                  <a:pt x="95092" y="27548"/>
                </a:lnTo>
                <a:lnTo>
                  <a:pt x="95770" y="26713"/>
                </a:lnTo>
                <a:lnTo>
                  <a:pt x="96447" y="25592"/>
                </a:lnTo>
                <a:lnTo>
                  <a:pt x="96917" y="25017"/>
                </a:lnTo>
                <a:lnTo>
                  <a:pt x="97125" y="24183"/>
                </a:lnTo>
                <a:lnTo>
                  <a:pt x="98481" y="24183"/>
                </a:lnTo>
                <a:lnTo>
                  <a:pt x="100071" y="24183"/>
                </a:lnTo>
                <a:lnTo>
                  <a:pt x="100957" y="24183"/>
                </a:lnTo>
                <a:lnTo>
                  <a:pt x="101192" y="24183"/>
                </a:lnTo>
                <a:lnTo>
                  <a:pt x="103668" y="23896"/>
                </a:lnTo>
                <a:lnTo>
                  <a:pt x="104789" y="23635"/>
                </a:lnTo>
                <a:lnTo>
                  <a:pt x="109768" y="23061"/>
                </a:lnTo>
                <a:lnTo>
                  <a:pt x="111801" y="23348"/>
                </a:lnTo>
                <a:lnTo>
                  <a:pt x="112009" y="23348"/>
                </a:lnTo>
                <a:lnTo>
                  <a:pt x="114486" y="23348"/>
                </a:lnTo>
                <a:lnTo>
                  <a:pt x="119465" y="23348"/>
                </a:lnTo>
                <a:lnTo>
                  <a:pt x="124652" y="23635"/>
                </a:lnTo>
                <a:lnTo>
                  <a:pt x="124861" y="23635"/>
                </a:lnTo>
                <a:lnTo>
                  <a:pt x="129370" y="23635"/>
                </a:lnTo>
                <a:lnTo>
                  <a:pt x="129605" y="23635"/>
                </a:lnTo>
                <a:lnTo>
                  <a:pt x="132550" y="23635"/>
                </a:lnTo>
                <a:lnTo>
                  <a:pt x="134558" y="23635"/>
                </a:lnTo>
                <a:lnTo>
                  <a:pt x="135913" y="23635"/>
                </a:lnTo>
                <a:lnTo>
                  <a:pt x="138624" y="23635"/>
                </a:lnTo>
                <a:lnTo>
                  <a:pt x="141101" y="23896"/>
                </a:lnTo>
                <a:lnTo>
                  <a:pt x="141335" y="23896"/>
                </a:lnTo>
                <a:lnTo>
                  <a:pt x="141570" y="23896"/>
                </a:lnTo>
                <a:lnTo>
                  <a:pt x="142456" y="23896"/>
                </a:lnTo>
                <a:lnTo>
                  <a:pt x="146288" y="23896"/>
                </a:lnTo>
                <a:lnTo>
                  <a:pt x="151032" y="23896"/>
                </a:lnTo>
                <a:lnTo>
                  <a:pt x="153274" y="23896"/>
                </a:lnTo>
                <a:lnTo>
                  <a:pt x="153743" y="23896"/>
                </a:lnTo>
                <a:lnTo>
                  <a:pt x="154421" y="23896"/>
                </a:lnTo>
                <a:lnTo>
                  <a:pt x="154864" y="23896"/>
                </a:lnTo>
                <a:lnTo>
                  <a:pt x="155776" y="23896"/>
                </a:lnTo>
                <a:lnTo>
                  <a:pt x="155985" y="23896"/>
                </a:lnTo>
                <a:lnTo>
                  <a:pt x="156220" y="23896"/>
                </a:lnTo>
                <a:lnTo>
                  <a:pt x="157575" y="23896"/>
                </a:lnTo>
                <a:lnTo>
                  <a:pt x="158018" y="23896"/>
                </a:lnTo>
                <a:lnTo>
                  <a:pt x="159374" y="23635"/>
                </a:lnTo>
                <a:lnTo>
                  <a:pt x="160051" y="23635"/>
                </a:lnTo>
                <a:lnTo>
                  <a:pt x="160286" y="23635"/>
                </a:lnTo>
                <a:lnTo>
                  <a:pt x="161172" y="23635"/>
                </a:lnTo>
                <a:lnTo>
                  <a:pt x="162293" y="23635"/>
                </a:lnTo>
                <a:lnTo>
                  <a:pt x="164118" y="23896"/>
                </a:lnTo>
                <a:lnTo>
                  <a:pt x="169748" y="23635"/>
                </a:lnTo>
                <a:lnTo>
                  <a:pt x="173137" y="23896"/>
                </a:lnTo>
                <a:lnTo>
                  <a:pt x="179002" y="23896"/>
                </a:lnTo>
                <a:lnTo>
                  <a:pt x="179211" y="23896"/>
                </a:lnTo>
                <a:lnTo>
                  <a:pt x="188230" y="23896"/>
                </a:lnTo>
                <a:lnTo>
                  <a:pt x="191619" y="23896"/>
                </a:lnTo>
                <a:lnTo>
                  <a:pt x="194773" y="23896"/>
                </a:lnTo>
                <a:lnTo>
                  <a:pt x="195242" y="23896"/>
                </a:lnTo>
                <a:lnTo>
                  <a:pt x="197718" y="23896"/>
                </a:lnTo>
                <a:lnTo>
                  <a:pt x="199517" y="23896"/>
                </a:lnTo>
                <a:lnTo>
                  <a:pt x="201759" y="23896"/>
                </a:lnTo>
                <a:lnTo>
                  <a:pt x="201993" y="23896"/>
                </a:lnTo>
                <a:lnTo>
                  <a:pt x="204261" y="23896"/>
                </a:lnTo>
                <a:lnTo>
                  <a:pt x="205617" y="23896"/>
                </a:lnTo>
                <a:lnTo>
                  <a:pt x="214845" y="24183"/>
                </a:lnTo>
                <a:lnTo>
                  <a:pt x="215079" y="24183"/>
                </a:lnTo>
                <a:lnTo>
                  <a:pt x="215522" y="24183"/>
                </a:lnTo>
                <a:lnTo>
                  <a:pt x="215965" y="24183"/>
                </a:lnTo>
                <a:lnTo>
                  <a:pt x="217321" y="24183"/>
                </a:lnTo>
                <a:lnTo>
                  <a:pt x="231762" y="24183"/>
                </a:lnTo>
                <a:lnTo>
                  <a:pt x="235828" y="24183"/>
                </a:lnTo>
                <a:lnTo>
                  <a:pt x="236950" y="24470"/>
                </a:lnTo>
                <a:lnTo>
                  <a:pt x="241225" y="24470"/>
                </a:lnTo>
                <a:lnTo>
                  <a:pt x="245082" y="24470"/>
                </a:lnTo>
                <a:lnTo>
                  <a:pt x="245291" y="24183"/>
                </a:lnTo>
                <a:lnTo>
                  <a:pt x="245969" y="23635"/>
                </a:lnTo>
                <a:lnTo>
                  <a:pt x="246412" y="22774"/>
                </a:lnTo>
                <a:lnTo>
                  <a:pt x="246646" y="22226"/>
                </a:lnTo>
                <a:lnTo>
                  <a:pt x="246646" y="21653"/>
                </a:lnTo>
                <a:lnTo>
                  <a:pt x="246646" y="21392"/>
                </a:lnTo>
                <a:lnTo>
                  <a:pt x="246881" y="20818"/>
                </a:lnTo>
                <a:lnTo>
                  <a:pt x="246881" y="20531"/>
                </a:lnTo>
                <a:lnTo>
                  <a:pt x="247090" y="19983"/>
                </a:lnTo>
                <a:lnTo>
                  <a:pt x="247324" y="18574"/>
                </a:lnTo>
                <a:lnTo>
                  <a:pt x="247090" y="17166"/>
                </a:lnTo>
                <a:lnTo>
                  <a:pt x="246881" y="15757"/>
                </a:lnTo>
                <a:lnTo>
                  <a:pt x="246412" y="14349"/>
                </a:lnTo>
                <a:lnTo>
                  <a:pt x="246412" y="12679"/>
                </a:lnTo>
                <a:lnTo>
                  <a:pt x="245969" y="10149"/>
                </a:lnTo>
                <a:lnTo>
                  <a:pt x="244848" y="6497"/>
                </a:lnTo>
                <a:lnTo>
                  <a:pt x="244848" y="6210"/>
                </a:lnTo>
                <a:lnTo>
                  <a:pt x="244848" y="5923"/>
                </a:lnTo>
                <a:lnTo>
                  <a:pt x="244613" y="5088"/>
                </a:lnTo>
                <a:lnTo>
                  <a:pt x="244405" y="4801"/>
                </a:lnTo>
                <a:lnTo>
                  <a:pt x="243727" y="3680"/>
                </a:lnTo>
                <a:lnTo>
                  <a:pt x="243492" y="2558"/>
                </a:lnTo>
                <a:lnTo>
                  <a:pt x="243258" y="27"/>
                </a:lnTo>
                <a:lnTo>
                  <a:pt x="245969" y="27"/>
                </a:lnTo>
                <a:lnTo>
                  <a:pt x="249592" y="288"/>
                </a:lnTo>
                <a:lnTo>
                  <a:pt x="260410" y="1436"/>
                </a:lnTo>
                <a:lnTo>
                  <a:pt x="261531" y="1436"/>
                </a:lnTo>
                <a:lnTo>
                  <a:pt x="264685" y="1697"/>
                </a:lnTo>
                <a:lnTo>
                  <a:pt x="267161" y="1984"/>
                </a:lnTo>
                <a:lnTo>
                  <a:pt x="266718" y="6210"/>
                </a:lnTo>
                <a:lnTo>
                  <a:pt x="272349" y="5923"/>
                </a:lnTo>
                <a:lnTo>
                  <a:pt x="272818" y="5923"/>
                </a:lnTo>
                <a:lnTo>
                  <a:pt x="278449" y="5636"/>
                </a:lnTo>
                <a:lnTo>
                  <a:pt x="283870" y="5636"/>
                </a:lnTo>
                <a:lnTo>
                  <a:pt x="289709" y="5349"/>
                </a:lnTo>
                <a:lnTo>
                  <a:pt x="298077" y="5349"/>
                </a:lnTo>
                <a:lnTo>
                  <a:pt x="298286" y="5349"/>
                </a:lnTo>
                <a:lnTo>
                  <a:pt x="307774" y="5088"/>
                </a:lnTo>
                <a:lnTo>
                  <a:pt x="309338" y="5088"/>
                </a:lnTo>
                <a:lnTo>
                  <a:pt x="310250" y="5088"/>
                </a:lnTo>
                <a:lnTo>
                  <a:pt x="310928" y="5088"/>
                </a:lnTo>
                <a:lnTo>
                  <a:pt x="311814" y="5088"/>
                </a:lnTo>
                <a:lnTo>
                  <a:pt x="312049" y="5088"/>
                </a:lnTo>
                <a:lnTo>
                  <a:pt x="312961" y="5088"/>
                </a:lnTo>
                <a:lnTo>
                  <a:pt x="313170" y="5088"/>
                </a:lnTo>
                <a:lnTo>
                  <a:pt x="314291" y="5088"/>
                </a:lnTo>
                <a:lnTo>
                  <a:pt x="314760" y="5088"/>
                </a:lnTo>
                <a:lnTo>
                  <a:pt x="316115" y="5088"/>
                </a:lnTo>
                <a:lnTo>
                  <a:pt x="317471" y="5088"/>
                </a:lnTo>
                <a:lnTo>
                  <a:pt x="320625" y="5088"/>
                </a:lnTo>
                <a:lnTo>
                  <a:pt x="321511" y="5088"/>
                </a:lnTo>
                <a:lnTo>
                  <a:pt x="321981" y="5088"/>
                </a:lnTo>
                <a:lnTo>
                  <a:pt x="322867" y="5088"/>
                </a:lnTo>
                <a:lnTo>
                  <a:pt x="325135" y="5088"/>
                </a:lnTo>
                <a:lnTo>
                  <a:pt x="328732" y="5088"/>
                </a:lnTo>
                <a:lnTo>
                  <a:pt x="328967" y="5088"/>
                </a:lnTo>
                <a:lnTo>
                  <a:pt x="329410" y="5088"/>
                </a:lnTo>
                <a:lnTo>
                  <a:pt x="332355" y="5088"/>
                </a:lnTo>
                <a:lnTo>
                  <a:pt x="334154" y="5088"/>
                </a:lnTo>
                <a:lnTo>
                  <a:pt x="337074" y="5088"/>
                </a:lnTo>
                <a:lnTo>
                  <a:pt x="337751" y="5088"/>
                </a:lnTo>
                <a:lnTo>
                  <a:pt x="340228" y="4801"/>
                </a:lnTo>
                <a:lnTo>
                  <a:pt x="342939" y="4801"/>
                </a:lnTo>
                <a:lnTo>
                  <a:pt x="346770" y="4801"/>
                </a:lnTo>
                <a:lnTo>
                  <a:pt x="352636" y="4801"/>
                </a:lnTo>
                <a:lnTo>
                  <a:pt x="358057" y="4801"/>
                </a:lnTo>
                <a:lnTo>
                  <a:pt x="360534" y="4514"/>
                </a:lnTo>
                <a:lnTo>
                  <a:pt x="361446" y="4514"/>
                </a:lnTo>
                <a:lnTo>
                  <a:pt x="367963" y="4514"/>
                </a:lnTo>
                <a:lnTo>
                  <a:pt x="369319" y="4227"/>
                </a:lnTo>
                <a:lnTo>
                  <a:pt x="369553" y="4227"/>
                </a:lnTo>
                <a:lnTo>
                  <a:pt x="374975" y="4227"/>
                </a:lnTo>
                <a:lnTo>
                  <a:pt x="375184" y="4227"/>
                </a:lnTo>
                <a:lnTo>
                  <a:pt x="376331" y="4227"/>
                </a:lnTo>
                <a:lnTo>
                  <a:pt x="377452" y="4227"/>
                </a:lnTo>
                <a:lnTo>
                  <a:pt x="379016" y="4227"/>
                </a:lnTo>
                <a:lnTo>
                  <a:pt x="379250" y="4227"/>
                </a:lnTo>
                <a:lnTo>
                  <a:pt x="379485" y="4227"/>
                </a:lnTo>
                <a:lnTo>
                  <a:pt x="384881" y="3966"/>
                </a:lnTo>
                <a:lnTo>
                  <a:pt x="385350" y="3966"/>
                </a:lnTo>
                <a:lnTo>
                  <a:pt x="390302" y="3966"/>
                </a:lnTo>
                <a:lnTo>
                  <a:pt x="391867" y="3966"/>
                </a:lnTo>
                <a:lnTo>
                  <a:pt x="394135" y="3966"/>
                </a:lnTo>
                <a:lnTo>
                  <a:pt x="396845" y="3680"/>
                </a:lnTo>
                <a:lnTo>
                  <a:pt x="402033" y="3680"/>
                </a:lnTo>
                <a:lnTo>
                  <a:pt x="403832" y="3680"/>
                </a:lnTo>
                <a:lnTo>
                  <a:pt x="405630" y="5349"/>
                </a:lnTo>
                <a:lnTo>
                  <a:pt x="405865" y="5349"/>
                </a:lnTo>
                <a:lnTo>
                  <a:pt x="406543" y="6210"/>
                </a:lnTo>
                <a:lnTo>
                  <a:pt x="407429" y="5636"/>
                </a:lnTo>
                <a:lnTo>
                  <a:pt x="407898" y="5349"/>
                </a:lnTo>
                <a:lnTo>
                  <a:pt x="408107" y="4801"/>
                </a:lnTo>
                <a:lnTo>
                  <a:pt x="408107" y="4514"/>
                </a:lnTo>
                <a:lnTo>
                  <a:pt x="408576" y="4514"/>
                </a:lnTo>
                <a:lnTo>
                  <a:pt x="408784" y="4801"/>
                </a:lnTo>
                <a:lnTo>
                  <a:pt x="408784" y="5088"/>
                </a:lnTo>
                <a:lnTo>
                  <a:pt x="409462" y="4801"/>
                </a:lnTo>
                <a:lnTo>
                  <a:pt x="412616" y="3680"/>
                </a:lnTo>
                <a:lnTo>
                  <a:pt x="416240" y="3680"/>
                </a:lnTo>
                <a:lnTo>
                  <a:pt x="416448" y="3680"/>
                </a:lnTo>
                <a:lnTo>
                  <a:pt x="416917" y="3680"/>
                </a:lnTo>
                <a:lnTo>
                  <a:pt x="417803" y="3680"/>
                </a:lnTo>
                <a:lnTo>
                  <a:pt x="422991" y="3680"/>
                </a:lnTo>
                <a:lnTo>
                  <a:pt x="423225" y="3680"/>
                </a:lnTo>
                <a:lnTo>
                  <a:pt x="427057" y="3966"/>
                </a:lnTo>
                <a:lnTo>
                  <a:pt x="428856" y="3966"/>
                </a:lnTo>
                <a:lnTo>
                  <a:pt x="431567" y="3966"/>
                </a:lnTo>
                <a:lnTo>
                  <a:pt x="435633" y="4514"/>
                </a:lnTo>
                <a:lnTo>
                  <a:pt x="435842" y="4514"/>
                </a:lnTo>
                <a:lnTo>
                  <a:pt x="439022" y="4801"/>
                </a:lnTo>
                <a:lnTo>
                  <a:pt x="443532" y="5088"/>
                </a:lnTo>
                <a:lnTo>
                  <a:pt x="443975" y="5088"/>
                </a:lnTo>
                <a:lnTo>
                  <a:pt x="444210" y="5088"/>
                </a:lnTo>
                <a:lnTo>
                  <a:pt x="445330" y="5349"/>
                </a:lnTo>
                <a:lnTo>
                  <a:pt x="445539" y="5349"/>
                </a:lnTo>
                <a:lnTo>
                  <a:pt x="446217" y="5349"/>
                </a:lnTo>
                <a:lnTo>
                  <a:pt x="449840" y="5636"/>
                </a:lnTo>
                <a:lnTo>
                  <a:pt x="453906" y="5636"/>
                </a:lnTo>
                <a:lnTo>
                  <a:pt x="457504" y="5923"/>
                </a:lnTo>
                <a:lnTo>
                  <a:pt x="458859" y="5923"/>
                </a:lnTo>
                <a:lnTo>
                  <a:pt x="463603" y="6497"/>
                </a:lnTo>
                <a:lnTo>
                  <a:pt x="464047" y="6497"/>
                </a:lnTo>
                <a:lnTo>
                  <a:pt x="467435" y="6757"/>
                </a:lnTo>
                <a:lnTo>
                  <a:pt x="469912" y="6757"/>
                </a:lnTo>
                <a:lnTo>
                  <a:pt x="470355" y="6757"/>
                </a:lnTo>
                <a:lnTo>
                  <a:pt x="470589" y="6757"/>
                </a:lnTo>
                <a:lnTo>
                  <a:pt x="471945" y="6757"/>
                </a:lnTo>
                <a:lnTo>
                  <a:pt x="476220" y="7044"/>
                </a:lnTo>
                <a:lnTo>
                  <a:pt x="476455" y="7044"/>
                </a:lnTo>
                <a:lnTo>
                  <a:pt x="481407" y="7332"/>
                </a:lnTo>
                <a:lnTo>
                  <a:pt x="485917" y="7619"/>
                </a:lnTo>
                <a:lnTo>
                  <a:pt x="489306" y="7619"/>
                </a:lnTo>
                <a:lnTo>
                  <a:pt x="490661" y="7619"/>
                </a:lnTo>
                <a:lnTo>
                  <a:pt x="495379" y="7879"/>
                </a:lnTo>
                <a:lnTo>
                  <a:pt x="496735" y="7879"/>
                </a:lnTo>
                <a:lnTo>
                  <a:pt x="502600" y="8166"/>
                </a:lnTo>
                <a:lnTo>
                  <a:pt x="503956" y="8166"/>
                </a:lnTo>
                <a:lnTo>
                  <a:pt x="512531" y="8453"/>
                </a:lnTo>
                <a:lnTo>
                  <a:pt x="516363" y="8453"/>
                </a:lnTo>
                <a:lnTo>
                  <a:pt x="521108" y="8453"/>
                </a:lnTo>
                <a:lnTo>
                  <a:pt x="521785" y="8453"/>
                </a:lnTo>
                <a:lnTo>
                  <a:pt x="523141" y="8740"/>
                </a:lnTo>
                <a:lnTo>
                  <a:pt x="528771" y="8166"/>
                </a:lnTo>
                <a:lnTo>
                  <a:pt x="529449" y="8166"/>
                </a:lnTo>
                <a:lnTo>
                  <a:pt x="531248" y="7879"/>
                </a:lnTo>
                <a:lnTo>
                  <a:pt x="539824" y="7619"/>
                </a:lnTo>
                <a:lnTo>
                  <a:pt x="540945" y="7332"/>
                </a:lnTo>
                <a:lnTo>
                  <a:pt x="543656" y="7332"/>
                </a:lnTo>
                <a:lnTo>
                  <a:pt x="544099" y="7044"/>
                </a:lnTo>
                <a:lnTo>
                  <a:pt x="544542" y="7044"/>
                </a:lnTo>
                <a:lnTo>
                  <a:pt x="546132" y="7044"/>
                </a:lnTo>
                <a:lnTo>
                  <a:pt x="553118" y="7044"/>
                </a:lnTo>
                <a:lnTo>
                  <a:pt x="554030" y="7044"/>
                </a:lnTo>
                <a:lnTo>
                  <a:pt x="554917" y="7044"/>
                </a:lnTo>
                <a:lnTo>
                  <a:pt x="555829" y="7332"/>
                </a:lnTo>
                <a:lnTo>
                  <a:pt x="557628" y="7332"/>
                </a:lnTo>
                <a:lnTo>
                  <a:pt x="565761" y="7619"/>
                </a:lnTo>
                <a:lnTo>
                  <a:pt x="566881" y="7619"/>
                </a:lnTo>
                <a:lnTo>
                  <a:pt x="573424" y="7879"/>
                </a:lnTo>
                <a:lnTo>
                  <a:pt x="577699" y="8453"/>
                </a:lnTo>
                <a:lnTo>
                  <a:pt x="578820" y="8453"/>
                </a:lnTo>
                <a:lnTo>
                  <a:pt x="582209" y="9027"/>
                </a:lnTo>
                <a:lnTo>
                  <a:pt x="585598" y="9288"/>
                </a:lnTo>
                <a:lnTo>
                  <a:pt x="591463" y="9862"/>
                </a:lnTo>
                <a:lnTo>
                  <a:pt x="593261" y="9862"/>
                </a:lnTo>
                <a:lnTo>
                  <a:pt x="597328" y="10149"/>
                </a:lnTo>
                <a:lnTo>
                  <a:pt x="599361" y="10149"/>
                </a:lnTo>
                <a:lnTo>
                  <a:pt x="600247" y="10149"/>
                </a:lnTo>
                <a:lnTo>
                  <a:pt x="614923" y="10696"/>
                </a:lnTo>
                <a:lnTo>
                  <a:pt x="616722" y="10696"/>
                </a:lnTo>
                <a:lnTo>
                  <a:pt x="618964" y="10696"/>
                </a:lnTo>
                <a:lnTo>
                  <a:pt x="623708" y="10983"/>
                </a:lnTo>
                <a:lnTo>
                  <a:pt x="625741" y="11270"/>
                </a:lnTo>
                <a:lnTo>
                  <a:pt x="627983" y="10983"/>
                </a:lnTo>
                <a:lnTo>
                  <a:pt x="630485" y="10983"/>
                </a:lnTo>
                <a:lnTo>
                  <a:pt x="635881" y="11270"/>
                </a:lnTo>
                <a:lnTo>
                  <a:pt x="636559" y="11270"/>
                </a:lnTo>
                <a:lnTo>
                  <a:pt x="637002" y="11270"/>
                </a:lnTo>
                <a:lnTo>
                  <a:pt x="637237" y="11270"/>
                </a:lnTo>
                <a:lnTo>
                  <a:pt x="637471" y="11270"/>
                </a:lnTo>
                <a:lnTo>
                  <a:pt x="639270" y="11270"/>
                </a:lnTo>
                <a:lnTo>
                  <a:pt x="655275" y="11818"/>
                </a:lnTo>
                <a:lnTo>
                  <a:pt x="656188" y="11818"/>
                </a:lnTo>
                <a:lnTo>
                  <a:pt x="660020" y="11818"/>
                </a:lnTo>
                <a:lnTo>
                  <a:pt x="662730" y="11818"/>
                </a:lnTo>
                <a:lnTo>
                  <a:pt x="663174" y="11818"/>
                </a:lnTo>
                <a:lnTo>
                  <a:pt x="668361" y="11818"/>
                </a:lnTo>
                <a:lnTo>
                  <a:pt x="668804" y="11818"/>
                </a:lnTo>
                <a:lnTo>
                  <a:pt x="670837" y="11818"/>
                </a:lnTo>
                <a:lnTo>
                  <a:pt x="673314" y="11818"/>
                </a:lnTo>
                <a:lnTo>
                  <a:pt x="678970" y="11818"/>
                </a:lnTo>
                <a:lnTo>
                  <a:pt x="681890" y="12105"/>
                </a:lnTo>
                <a:lnTo>
                  <a:pt x="682333" y="12105"/>
                </a:lnTo>
                <a:lnTo>
                  <a:pt x="685956" y="12105"/>
                </a:lnTo>
                <a:lnTo>
                  <a:pt x="692030" y="12392"/>
                </a:lnTo>
                <a:lnTo>
                  <a:pt x="696096" y="12392"/>
                </a:lnTo>
                <a:lnTo>
                  <a:pt x="701962" y="12679"/>
                </a:lnTo>
                <a:lnTo>
                  <a:pt x="707383" y="12679"/>
                </a:lnTo>
                <a:lnTo>
                  <a:pt x="718201" y="12940"/>
                </a:lnTo>
                <a:lnTo>
                  <a:pt x="718436" y="12679"/>
                </a:lnTo>
                <a:lnTo>
                  <a:pt x="718436" y="12392"/>
                </a:lnTo>
                <a:lnTo>
                  <a:pt x="718879" y="11818"/>
                </a:lnTo>
                <a:lnTo>
                  <a:pt x="719322" y="11557"/>
                </a:lnTo>
                <a:lnTo>
                  <a:pt x="719557" y="10983"/>
                </a:lnTo>
                <a:lnTo>
                  <a:pt x="719765" y="10983"/>
                </a:lnTo>
                <a:lnTo>
                  <a:pt x="719765" y="10696"/>
                </a:lnTo>
                <a:lnTo>
                  <a:pt x="719765" y="10410"/>
                </a:lnTo>
                <a:lnTo>
                  <a:pt x="720443" y="10410"/>
                </a:lnTo>
                <a:lnTo>
                  <a:pt x="721355" y="10696"/>
                </a:lnTo>
                <a:lnTo>
                  <a:pt x="722476" y="10696"/>
                </a:lnTo>
                <a:lnTo>
                  <a:pt x="722945" y="10696"/>
                </a:lnTo>
                <a:lnTo>
                  <a:pt x="725188" y="10983"/>
                </a:lnTo>
                <a:lnTo>
                  <a:pt x="725422" y="10983"/>
                </a:lnTo>
                <a:lnTo>
                  <a:pt x="725630" y="10983"/>
                </a:lnTo>
                <a:lnTo>
                  <a:pt x="728576" y="10983"/>
                </a:lnTo>
                <a:lnTo>
                  <a:pt x="732643" y="10983"/>
                </a:lnTo>
                <a:lnTo>
                  <a:pt x="741870" y="10983"/>
                </a:lnTo>
                <a:lnTo>
                  <a:pt x="743669" y="10983"/>
                </a:lnTo>
                <a:lnTo>
                  <a:pt x="752480" y="10983"/>
                </a:lnTo>
                <a:lnTo>
                  <a:pt x="755399" y="10983"/>
                </a:lnTo>
                <a:lnTo>
                  <a:pt x="759700" y="10983"/>
                </a:lnTo>
                <a:lnTo>
                  <a:pt x="762177" y="10983"/>
                </a:lnTo>
                <a:lnTo>
                  <a:pt x="763063" y="10983"/>
                </a:lnTo>
                <a:lnTo>
                  <a:pt x="764653" y="11557"/>
                </a:lnTo>
                <a:lnTo>
                  <a:pt x="765774" y="11557"/>
                </a:lnTo>
                <a:lnTo>
                  <a:pt x="766008" y="11557"/>
                </a:lnTo>
                <a:lnTo>
                  <a:pt x="768485" y="11557"/>
                </a:lnTo>
                <a:lnTo>
                  <a:pt x="770075" y="11557"/>
                </a:lnTo>
                <a:lnTo>
                  <a:pt x="770518" y="11557"/>
                </a:lnTo>
                <a:lnTo>
                  <a:pt x="774115" y="11557"/>
                </a:lnTo>
                <a:lnTo>
                  <a:pt x="782014" y="11557"/>
                </a:lnTo>
                <a:lnTo>
                  <a:pt x="789912" y="11557"/>
                </a:lnTo>
                <a:lnTo>
                  <a:pt x="790147" y="11557"/>
                </a:lnTo>
                <a:lnTo>
                  <a:pt x="794656" y="11557"/>
                </a:lnTo>
                <a:lnTo>
                  <a:pt x="797133" y="11557"/>
                </a:lnTo>
                <a:lnTo>
                  <a:pt x="805240" y="11557"/>
                </a:lnTo>
                <a:lnTo>
                  <a:pt x="811339" y="11557"/>
                </a:lnTo>
                <a:lnTo>
                  <a:pt x="811574" y="11557"/>
                </a:lnTo>
                <a:lnTo>
                  <a:pt x="825546" y="11557"/>
                </a:lnTo>
                <a:lnTo>
                  <a:pt x="825989" y="11557"/>
                </a:lnTo>
                <a:lnTo>
                  <a:pt x="826901" y="11557"/>
                </a:lnTo>
                <a:lnTo>
                  <a:pt x="827788" y="11557"/>
                </a:lnTo>
                <a:lnTo>
                  <a:pt x="830499" y="11557"/>
                </a:lnTo>
                <a:lnTo>
                  <a:pt x="830968" y="11557"/>
                </a:lnTo>
                <a:lnTo>
                  <a:pt x="832766" y="11557"/>
                </a:lnTo>
                <a:lnTo>
                  <a:pt x="835478" y="11557"/>
                </a:lnTo>
                <a:lnTo>
                  <a:pt x="837041" y="11270"/>
                </a:lnTo>
                <a:lnTo>
                  <a:pt x="837719" y="11270"/>
                </a:lnTo>
                <a:lnTo>
                  <a:pt x="839309" y="11270"/>
                </a:lnTo>
                <a:lnTo>
                  <a:pt x="839518" y="11270"/>
                </a:lnTo>
                <a:lnTo>
                  <a:pt x="840665" y="11270"/>
                </a:lnTo>
                <a:lnTo>
                  <a:pt x="840874" y="11270"/>
                </a:lnTo>
                <a:lnTo>
                  <a:pt x="841317" y="11270"/>
                </a:lnTo>
                <a:lnTo>
                  <a:pt x="841994" y="11270"/>
                </a:lnTo>
                <a:lnTo>
                  <a:pt x="842229" y="11270"/>
                </a:lnTo>
                <a:lnTo>
                  <a:pt x="845383" y="11270"/>
                </a:lnTo>
                <a:lnTo>
                  <a:pt x="847859" y="11270"/>
                </a:lnTo>
                <a:lnTo>
                  <a:pt x="848537" y="11270"/>
                </a:lnTo>
                <a:lnTo>
                  <a:pt x="848772" y="11270"/>
                </a:lnTo>
                <a:lnTo>
                  <a:pt x="849684" y="11270"/>
                </a:lnTo>
                <a:lnTo>
                  <a:pt x="850805" y="11270"/>
                </a:lnTo>
                <a:lnTo>
                  <a:pt x="851013" y="11270"/>
                </a:lnTo>
                <a:lnTo>
                  <a:pt x="859590" y="11270"/>
                </a:lnTo>
                <a:lnTo>
                  <a:pt x="869287" y="11270"/>
                </a:lnTo>
                <a:lnTo>
                  <a:pt x="869521" y="11270"/>
                </a:lnTo>
                <a:lnTo>
                  <a:pt x="869964" y="11270"/>
                </a:lnTo>
                <a:lnTo>
                  <a:pt x="871998" y="11270"/>
                </a:lnTo>
                <a:lnTo>
                  <a:pt x="872675" y="11270"/>
                </a:lnTo>
                <a:lnTo>
                  <a:pt x="874943" y="11270"/>
                </a:lnTo>
                <a:lnTo>
                  <a:pt x="875152" y="11270"/>
                </a:lnTo>
                <a:lnTo>
                  <a:pt x="876064" y="11270"/>
                </a:lnTo>
                <a:lnTo>
                  <a:pt x="876950" y="11270"/>
                </a:lnTo>
                <a:lnTo>
                  <a:pt x="877185" y="11270"/>
                </a:lnTo>
                <a:lnTo>
                  <a:pt x="877419" y="11270"/>
                </a:lnTo>
                <a:lnTo>
                  <a:pt x="878540" y="11270"/>
                </a:lnTo>
                <a:lnTo>
                  <a:pt x="878775" y="11270"/>
                </a:lnTo>
                <a:lnTo>
                  <a:pt x="879896" y="11270"/>
                </a:lnTo>
                <a:lnTo>
                  <a:pt x="880782" y="11270"/>
                </a:lnTo>
                <a:lnTo>
                  <a:pt x="881017" y="11270"/>
                </a:lnTo>
                <a:lnTo>
                  <a:pt x="881929" y="11270"/>
                </a:lnTo>
                <a:lnTo>
                  <a:pt x="882138" y="11270"/>
                </a:lnTo>
                <a:lnTo>
                  <a:pt x="882607" y="11270"/>
                </a:lnTo>
                <a:lnTo>
                  <a:pt x="884406" y="11270"/>
                </a:lnTo>
                <a:lnTo>
                  <a:pt x="885083" y="11270"/>
                </a:lnTo>
                <a:lnTo>
                  <a:pt x="885292" y="11270"/>
                </a:lnTo>
                <a:lnTo>
                  <a:pt x="885761" y="11270"/>
                </a:lnTo>
                <a:lnTo>
                  <a:pt x="886439" y="11270"/>
                </a:lnTo>
                <a:lnTo>
                  <a:pt x="889801" y="11270"/>
                </a:lnTo>
                <a:lnTo>
                  <a:pt x="890479" y="11270"/>
                </a:lnTo>
                <a:lnTo>
                  <a:pt x="890948" y="11270"/>
                </a:lnTo>
                <a:lnTo>
                  <a:pt x="895666" y="11270"/>
                </a:lnTo>
                <a:lnTo>
                  <a:pt x="896344" y="11270"/>
                </a:lnTo>
                <a:lnTo>
                  <a:pt x="899290" y="11270"/>
                </a:lnTo>
                <a:lnTo>
                  <a:pt x="899968" y="11270"/>
                </a:lnTo>
                <a:lnTo>
                  <a:pt x="908544" y="11557"/>
                </a:lnTo>
                <a:lnTo>
                  <a:pt x="909873" y="8453"/>
                </a:lnTo>
                <a:lnTo>
                  <a:pt x="910108" y="8453"/>
                </a:lnTo>
                <a:lnTo>
                  <a:pt x="915738" y="8453"/>
                </a:lnTo>
                <a:lnTo>
                  <a:pt x="920248" y="8740"/>
                </a:lnTo>
                <a:lnTo>
                  <a:pt x="926348" y="8740"/>
                </a:lnTo>
                <a:lnTo>
                  <a:pt x="928146" y="9027"/>
                </a:lnTo>
                <a:lnTo>
                  <a:pt x="929945" y="9027"/>
                </a:lnTo>
                <a:lnTo>
                  <a:pt x="939876" y="9027"/>
                </a:lnTo>
                <a:lnTo>
                  <a:pt x="936488" y="12105"/>
                </a:lnTo>
                <a:lnTo>
                  <a:pt x="936279" y="12679"/>
                </a:lnTo>
                <a:lnTo>
                  <a:pt x="936279" y="13227"/>
                </a:lnTo>
                <a:lnTo>
                  <a:pt x="936279" y="13514"/>
                </a:lnTo>
                <a:lnTo>
                  <a:pt x="936488" y="14088"/>
                </a:lnTo>
                <a:lnTo>
                  <a:pt x="936488" y="14635"/>
                </a:lnTo>
                <a:lnTo>
                  <a:pt x="936279" y="14922"/>
                </a:lnTo>
                <a:lnTo>
                  <a:pt x="935602" y="14922"/>
                </a:lnTo>
                <a:lnTo>
                  <a:pt x="935133" y="14922"/>
                </a:lnTo>
                <a:lnTo>
                  <a:pt x="934924" y="15209"/>
                </a:lnTo>
                <a:lnTo>
                  <a:pt x="934924" y="15757"/>
                </a:lnTo>
                <a:lnTo>
                  <a:pt x="935133" y="16044"/>
                </a:lnTo>
                <a:lnTo>
                  <a:pt x="935133" y="16618"/>
                </a:lnTo>
                <a:lnTo>
                  <a:pt x="935133" y="17166"/>
                </a:lnTo>
                <a:lnTo>
                  <a:pt x="934689" y="17453"/>
                </a:lnTo>
                <a:lnTo>
                  <a:pt x="934246" y="18001"/>
                </a:lnTo>
                <a:lnTo>
                  <a:pt x="934011" y="18861"/>
                </a:lnTo>
                <a:lnTo>
                  <a:pt x="934011" y="19122"/>
                </a:lnTo>
                <a:lnTo>
                  <a:pt x="933125" y="19122"/>
                </a:lnTo>
                <a:lnTo>
                  <a:pt x="933125" y="19696"/>
                </a:lnTo>
                <a:lnTo>
                  <a:pt x="933125" y="20531"/>
                </a:lnTo>
                <a:lnTo>
                  <a:pt x="933333" y="20818"/>
                </a:lnTo>
                <a:lnTo>
                  <a:pt x="933777" y="21392"/>
                </a:lnTo>
                <a:lnTo>
                  <a:pt x="934011" y="22226"/>
                </a:lnTo>
                <a:lnTo>
                  <a:pt x="934011" y="22513"/>
                </a:lnTo>
                <a:lnTo>
                  <a:pt x="934246" y="23061"/>
                </a:lnTo>
                <a:lnTo>
                  <a:pt x="934246" y="23348"/>
                </a:lnTo>
                <a:lnTo>
                  <a:pt x="934246" y="23635"/>
                </a:lnTo>
                <a:lnTo>
                  <a:pt x="934011" y="23896"/>
                </a:lnTo>
                <a:lnTo>
                  <a:pt x="934011" y="24183"/>
                </a:lnTo>
                <a:lnTo>
                  <a:pt x="934011" y="24470"/>
                </a:lnTo>
                <a:lnTo>
                  <a:pt x="934246" y="24470"/>
                </a:lnTo>
                <a:lnTo>
                  <a:pt x="934246" y="24757"/>
                </a:lnTo>
                <a:lnTo>
                  <a:pt x="934455" y="25017"/>
                </a:lnTo>
                <a:lnTo>
                  <a:pt x="934455" y="25304"/>
                </a:lnTo>
                <a:lnTo>
                  <a:pt x="934246" y="26165"/>
                </a:lnTo>
                <a:lnTo>
                  <a:pt x="934455" y="27548"/>
                </a:lnTo>
                <a:lnTo>
                  <a:pt x="934689" y="27835"/>
                </a:lnTo>
                <a:lnTo>
                  <a:pt x="934455" y="28409"/>
                </a:lnTo>
                <a:lnTo>
                  <a:pt x="934246" y="28956"/>
                </a:lnTo>
                <a:lnTo>
                  <a:pt x="934011" y="28956"/>
                </a:lnTo>
                <a:lnTo>
                  <a:pt x="933777" y="28956"/>
                </a:lnTo>
                <a:lnTo>
                  <a:pt x="933125" y="29243"/>
                </a:lnTo>
                <a:lnTo>
                  <a:pt x="932448" y="29791"/>
                </a:lnTo>
                <a:lnTo>
                  <a:pt x="932448" y="30365"/>
                </a:lnTo>
                <a:lnTo>
                  <a:pt x="932448" y="30652"/>
                </a:lnTo>
                <a:lnTo>
                  <a:pt x="932448" y="31200"/>
                </a:lnTo>
                <a:lnTo>
                  <a:pt x="932213" y="31487"/>
                </a:lnTo>
                <a:lnTo>
                  <a:pt x="932213" y="31774"/>
                </a:lnTo>
                <a:lnTo>
                  <a:pt x="932448" y="32035"/>
                </a:lnTo>
                <a:lnTo>
                  <a:pt x="932448" y="32322"/>
                </a:lnTo>
                <a:lnTo>
                  <a:pt x="932448" y="32609"/>
                </a:lnTo>
                <a:lnTo>
                  <a:pt x="931770" y="33156"/>
                </a:lnTo>
                <a:lnTo>
                  <a:pt x="932213" y="33443"/>
                </a:lnTo>
                <a:lnTo>
                  <a:pt x="931978" y="33730"/>
                </a:lnTo>
                <a:lnTo>
                  <a:pt x="931770" y="34278"/>
                </a:lnTo>
                <a:lnTo>
                  <a:pt x="931770" y="34565"/>
                </a:lnTo>
                <a:lnTo>
                  <a:pt x="931535" y="34565"/>
                </a:lnTo>
                <a:lnTo>
                  <a:pt x="931301" y="34852"/>
                </a:lnTo>
                <a:lnTo>
                  <a:pt x="931092" y="34852"/>
                </a:lnTo>
                <a:lnTo>
                  <a:pt x="931092" y="35139"/>
                </a:lnTo>
                <a:lnTo>
                  <a:pt x="930857" y="35139"/>
                </a:lnTo>
                <a:lnTo>
                  <a:pt x="930857" y="35687"/>
                </a:lnTo>
                <a:lnTo>
                  <a:pt x="930414" y="35687"/>
                </a:lnTo>
                <a:lnTo>
                  <a:pt x="930179" y="35974"/>
                </a:lnTo>
                <a:lnTo>
                  <a:pt x="929945" y="35687"/>
                </a:lnTo>
                <a:lnTo>
                  <a:pt x="929502" y="35974"/>
                </a:lnTo>
                <a:lnTo>
                  <a:pt x="929502" y="36261"/>
                </a:lnTo>
                <a:lnTo>
                  <a:pt x="929736" y="36521"/>
                </a:lnTo>
                <a:lnTo>
                  <a:pt x="929502" y="37095"/>
                </a:lnTo>
                <a:lnTo>
                  <a:pt x="929502" y="37382"/>
                </a:lnTo>
                <a:lnTo>
                  <a:pt x="929736" y="37382"/>
                </a:lnTo>
                <a:lnTo>
                  <a:pt x="929736" y="37930"/>
                </a:lnTo>
                <a:lnTo>
                  <a:pt x="929736" y="38217"/>
                </a:lnTo>
                <a:lnTo>
                  <a:pt x="930414" y="38504"/>
                </a:lnTo>
                <a:lnTo>
                  <a:pt x="930623" y="38504"/>
                </a:lnTo>
                <a:lnTo>
                  <a:pt x="930857" y="38765"/>
                </a:lnTo>
                <a:lnTo>
                  <a:pt x="930623" y="39052"/>
                </a:lnTo>
                <a:lnTo>
                  <a:pt x="930857" y="39339"/>
                </a:lnTo>
                <a:lnTo>
                  <a:pt x="930857" y="39626"/>
                </a:lnTo>
                <a:lnTo>
                  <a:pt x="930623" y="39887"/>
                </a:lnTo>
                <a:lnTo>
                  <a:pt x="930414" y="40173"/>
                </a:lnTo>
                <a:lnTo>
                  <a:pt x="930179" y="40460"/>
                </a:lnTo>
                <a:lnTo>
                  <a:pt x="930414" y="40747"/>
                </a:lnTo>
                <a:lnTo>
                  <a:pt x="930623" y="41008"/>
                </a:lnTo>
                <a:lnTo>
                  <a:pt x="931092" y="41869"/>
                </a:lnTo>
                <a:lnTo>
                  <a:pt x="931301" y="42417"/>
                </a:lnTo>
                <a:lnTo>
                  <a:pt x="931301" y="42991"/>
                </a:lnTo>
                <a:lnTo>
                  <a:pt x="931301" y="43251"/>
                </a:lnTo>
                <a:lnTo>
                  <a:pt x="931535" y="43826"/>
                </a:lnTo>
                <a:lnTo>
                  <a:pt x="931770" y="44112"/>
                </a:lnTo>
                <a:lnTo>
                  <a:pt x="932213" y="44660"/>
                </a:lnTo>
                <a:lnTo>
                  <a:pt x="932656" y="44947"/>
                </a:lnTo>
                <a:lnTo>
                  <a:pt x="933125" y="44947"/>
                </a:lnTo>
                <a:lnTo>
                  <a:pt x="933333" y="45495"/>
                </a:lnTo>
                <a:lnTo>
                  <a:pt x="933333" y="45782"/>
                </a:lnTo>
                <a:lnTo>
                  <a:pt x="933333" y="46069"/>
                </a:lnTo>
                <a:lnTo>
                  <a:pt x="933125" y="46330"/>
                </a:lnTo>
                <a:lnTo>
                  <a:pt x="932656" y="46330"/>
                </a:lnTo>
                <a:lnTo>
                  <a:pt x="932213" y="46330"/>
                </a:lnTo>
                <a:lnTo>
                  <a:pt x="931978" y="46330"/>
                </a:lnTo>
                <a:lnTo>
                  <a:pt x="931770" y="45782"/>
                </a:lnTo>
                <a:lnTo>
                  <a:pt x="931535" y="45782"/>
                </a:lnTo>
                <a:lnTo>
                  <a:pt x="931301" y="45782"/>
                </a:lnTo>
                <a:lnTo>
                  <a:pt x="930857" y="45495"/>
                </a:lnTo>
                <a:lnTo>
                  <a:pt x="930623" y="45495"/>
                </a:lnTo>
                <a:lnTo>
                  <a:pt x="930179" y="45234"/>
                </a:lnTo>
                <a:lnTo>
                  <a:pt x="929736" y="45782"/>
                </a:lnTo>
                <a:lnTo>
                  <a:pt x="929267" y="46069"/>
                </a:lnTo>
                <a:lnTo>
                  <a:pt x="928824" y="46069"/>
                </a:lnTo>
                <a:lnTo>
                  <a:pt x="928616" y="46069"/>
                </a:lnTo>
                <a:lnTo>
                  <a:pt x="928381" y="46069"/>
                </a:lnTo>
                <a:lnTo>
                  <a:pt x="928146" y="46069"/>
                </a:lnTo>
                <a:lnTo>
                  <a:pt x="927938" y="45782"/>
                </a:lnTo>
                <a:lnTo>
                  <a:pt x="927468" y="45782"/>
                </a:lnTo>
                <a:lnTo>
                  <a:pt x="927260" y="45782"/>
                </a:lnTo>
                <a:lnTo>
                  <a:pt x="927025" y="45782"/>
                </a:lnTo>
                <a:lnTo>
                  <a:pt x="926582" y="45495"/>
                </a:lnTo>
                <a:lnTo>
                  <a:pt x="926348" y="45234"/>
                </a:lnTo>
                <a:lnTo>
                  <a:pt x="926113" y="45234"/>
                </a:lnTo>
                <a:lnTo>
                  <a:pt x="925905" y="45234"/>
                </a:lnTo>
                <a:lnTo>
                  <a:pt x="925436" y="44660"/>
                </a:lnTo>
                <a:lnTo>
                  <a:pt x="925227" y="44660"/>
                </a:lnTo>
                <a:lnTo>
                  <a:pt x="924992" y="44660"/>
                </a:lnTo>
                <a:lnTo>
                  <a:pt x="924314" y="44660"/>
                </a:lnTo>
                <a:lnTo>
                  <a:pt x="924080" y="44373"/>
                </a:lnTo>
                <a:lnTo>
                  <a:pt x="924080" y="44112"/>
                </a:lnTo>
                <a:lnTo>
                  <a:pt x="924080" y="43826"/>
                </a:lnTo>
                <a:lnTo>
                  <a:pt x="924080" y="43539"/>
                </a:lnTo>
                <a:lnTo>
                  <a:pt x="923871" y="43251"/>
                </a:lnTo>
                <a:lnTo>
                  <a:pt x="923871" y="42704"/>
                </a:lnTo>
                <a:lnTo>
                  <a:pt x="923636" y="42991"/>
                </a:lnTo>
                <a:lnTo>
                  <a:pt x="923428" y="43251"/>
                </a:lnTo>
                <a:lnTo>
                  <a:pt x="923194" y="43251"/>
                </a:lnTo>
                <a:lnTo>
                  <a:pt x="922281" y="43826"/>
                </a:lnTo>
                <a:lnTo>
                  <a:pt x="921838" y="44112"/>
                </a:lnTo>
                <a:lnTo>
                  <a:pt x="920717" y="44660"/>
                </a:lnTo>
                <a:lnTo>
                  <a:pt x="919570" y="44660"/>
                </a:lnTo>
                <a:lnTo>
                  <a:pt x="918684" y="45234"/>
                </a:lnTo>
                <a:lnTo>
                  <a:pt x="918241" y="45782"/>
                </a:lnTo>
                <a:lnTo>
                  <a:pt x="917563" y="46069"/>
                </a:lnTo>
                <a:lnTo>
                  <a:pt x="916886" y="46330"/>
                </a:lnTo>
                <a:lnTo>
                  <a:pt x="916416" y="46903"/>
                </a:lnTo>
                <a:lnTo>
                  <a:pt x="915060" y="48573"/>
                </a:lnTo>
                <a:lnTo>
                  <a:pt x="914852" y="48860"/>
                </a:lnTo>
                <a:lnTo>
                  <a:pt x="914617" y="49147"/>
                </a:lnTo>
                <a:lnTo>
                  <a:pt x="913731" y="49982"/>
                </a:lnTo>
                <a:lnTo>
                  <a:pt x="912819" y="50269"/>
                </a:lnTo>
                <a:lnTo>
                  <a:pt x="912584" y="49982"/>
                </a:lnTo>
                <a:lnTo>
                  <a:pt x="911463" y="50816"/>
                </a:lnTo>
                <a:lnTo>
                  <a:pt x="910343" y="52773"/>
                </a:lnTo>
                <a:lnTo>
                  <a:pt x="908752" y="55851"/>
                </a:lnTo>
                <a:lnTo>
                  <a:pt x="908074" y="56973"/>
                </a:lnTo>
                <a:lnTo>
                  <a:pt x="905833" y="60911"/>
                </a:lnTo>
                <a:lnTo>
                  <a:pt x="904686" y="62868"/>
                </a:lnTo>
                <a:lnTo>
                  <a:pt x="904034" y="63990"/>
                </a:lnTo>
                <a:lnTo>
                  <a:pt x="902678" y="66781"/>
                </a:lnTo>
                <a:lnTo>
                  <a:pt x="901532" y="68450"/>
                </a:lnTo>
                <a:lnTo>
                  <a:pt x="899733" y="71815"/>
                </a:lnTo>
                <a:lnTo>
                  <a:pt x="899290" y="72363"/>
                </a:lnTo>
                <a:lnTo>
                  <a:pt x="898612" y="74033"/>
                </a:lnTo>
                <a:lnTo>
                  <a:pt x="898378" y="74606"/>
                </a:lnTo>
                <a:lnTo>
                  <a:pt x="897935" y="75155"/>
                </a:lnTo>
                <a:lnTo>
                  <a:pt x="897700" y="75155"/>
                </a:lnTo>
                <a:lnTo>
                  <a:pt x="897257" y="75155"/>
                </a:lnTo>
                <a:lnTo>
                  <a:pt x="896813" y="74606"/>
                </a:lnTo>
                <a:lnTo>
                  <a:pt x="895901" y="74320"/>
                </a:lnTo>
                <a:lnTo>
                  <a:pt x="895666" y="74320"/>
                </a:lnTo>
                <a:lnTo>
                  <a:pt x="895458" y="74867"/>
                </a:lnTo>
                <a:lnTo>
                  <a:pt x="895458" y="75155"/>
                </a:lnTo>
                <a:lnTo>
                  <a:pt x="894781" y="76276"/>
                </a:lnTo>
                <a:lnTo>
                  <a:pt x="894103" y="76276"/>
                </a:lnTo>
                <a:lnTo>
                  <a:pt x="892747" y="77111"/>
                </a:lnTo>
                <a:lnTo>
                  <a:pt x="892070" y="77111"/>
                </a:lnTo>
                <a:lnTo>
                  <a:pt x="890714" y="77111"/>
                </a:lnTo>
                <a:lnTo>
                  <a:pt x="890479" y="77111"/>
                </a:lnTo>
                <a:lnTo>
                  <a:pt x="890036" y="76824"/>
                </a:lnTo>
                <a:lnTo>
                  <a:pt x="889593" y="77111"/>
                </a:lnTo>
                <a:lnTo>
                  <a:pt x="888915" y="77398"/>
                </a:lnTo>
                <a:lnTo>
                  <a:pt x="887794" y="77398"/>
                </a:lnTo>
                <a:lnTo>
                  <a:pt x="887325" y="77111"/>
                </a:lnTo>
                <a:lnTo>
                  <a:pt x="886439" y="75441"/>
                </a:lnTo>
                <a:lnTo>
                  <a:pt x="886647" y="74867"/>
                </a:lnTo>
                <a:lnTo>
                  <a:pt x="886647" y="74033"/>
                </a:lnTo>
                <a:lnTo>
                  <a:pt x="886204" y="73198"/>
                </a:lnTo>
                <a:lnTo>
                  <a:pt x="885761" y="72076"/>
                </a:lnTo>
                <a:lnTo>
                  <a:pt x="885527" y="71242"/>
                </a:lnTo>
                <a:lnTo>
                  <a:pt x="885292" y="71242"/>
                </a:lnTo>
                <a:lnTo>
                  <a:pt x="884640" y="71529"/>
                </a:lnTo>
                <a:lnTo>
                  <a:pt x="883962" y="71815"/>
                </a:lnTo>
                <a:lnTo>
                  <a:pt x="883050" y="71815"/>
                </a:lnTo>
                <a:lnTo>
                  <a:pt x="882816" y="71815"/>
                </a:lnTo>
                <a:lnTo>
                  <a:pt x="882607" y="71815"/>
                </a:lnTo>
                <a:lnTo>
                  <a:pt x="882607" y="72076"/>
                </a:lnTo>
                <a:lnTo>
                  <a:pt x="882372" y="72363"/>
                </a:lnTo>
                <a:lnTo>
                  <a:pt x="882138" y="72076"/>
                </a:lnTo>
                <a:lnTo>
                  <a:pt x="881929" y="72076"/>
                </a:lnTo>
                <a:lnTo>
                  <a:pt x="881695" y="72076"/>
                </a:lnTo>
                <a:lnTo>
                  <a:pt x="881460" y="72076"/>
                </a:lnTo>
                <a:lnTo>
                  <a:pt x="881460" y="71815"/>
                </a:lnTo>
                <a:lnTo>
                  <a:pt x="881460" y="71529"/>
                </a:lnTo>
                <a:lnTo>
                  <a:pt x="881252" y="71529"/>
                </a:lnTo>
                <a:lnTo>
                  <a:pt x="881252" y="71242"/>
                </a:lnTo>
                <a:lnTo>
                  <a:pt x="880782" y="71242"/>
                </a:lnTo>
                <a:lnTo>
                  <a:pt x="880574" y="71529"/>
                </a:lnTo>
                <a:lnTo>
                  <a:pt x="880339" y="71242"/>
                </a:lnTo>
                <a:lnTo>
                  <a:pt x="879896" y="70954"/>
                </a:lnTo>
                <a:lnTo>
                  <a:pt x="879662" y="70694"/>
                </a:lnTo>
                <a:lnTo>
                  <a:pt x="879218" y="70407"/>
                </a:lnTo>
                <a:lnTo>
                  <a:pt x="878540" y="70120"/>
                </a:lnTo>
                <a:lnTo>
                  <a:pt x="878306" y="70120"/>
                </a:lnTo>
                <a:lnTo>
                  <a:pt x="877863" y="70120"/>
                </a:lnTo>
                <a:lnTo>
                  <a:pt x="877419" y="70407"/>
                </a:lnTo>
                <a:lnTo>
                  <a:pt x="877185" y="70694"/>
                </a:lnTo>
                <a:lnTo>
                  <a:pt x="877185" y="71242"/>
                </a:lnTo>
                <a:lnTo>
                  <a:pt x="876742" y="71815"/>
                </a:lnTo>
                <a:lnTo>
                  <a:pt x="876273" y="72076"/>
                </a:lnTo>
                <a:lnTo>
                  <a:pt x="876064" y="72363"/>
                </a:lnTo>
                <a:lnTo>
                  <a:pt x="875829" y="72650"/>
                </a:lnTo>
                <a:lnTo>
                  <a:pt x="875595" y="72650"/>
                </a:lnTo>
                <a:lnTo>
                  <a:pt x="875386" y="72911"/>
                </a:lnTo>
                <a:lnTo>
                  <a:pt x="875152" y="73485"/>
                </a:lnTo>
                <a:lnTo>
                  <a:pt x="874943" y="73485"/>
                </a:lnTo>
                <a:lnTo>
                  <a:pt x="874943" y="73772"/>
                </a:lnTo>
                <a:lnTo>
                  <a:pt x="874709" y="73772"/>
                </a:lnTo>
                <a:lnTo>
                  <a:pt x="874265" y="73772"/>
                </a:lnTo>
                <a:lnTo>
                  <a:pt x="874031" y="73485"/>
                </a:lnTo>
                <a:lnTo>
                  <a:pt x="873588" y="73485"/>
                </a:lnTo>
                <a:lnTo>
                  <a:pt x="873353" y="73485"/>
                </a:lnTo>
                <a:lnTo>
                  <a:pt x="872910" y="74033"/>
                </a:lnTo>
                <a:lnTo>
                  <a:pt x="872675" y="74320"/>
                </a:lnTo>
                <a:lnTo>
                  <a:pt x="872232" y="74320"/>
                </a:lnTo>
                <a:lnTo>
                  <a:pt x="871998" y="74320"/>
                </a:lnTo>
                <a:lnTo>
                  <a:pt x="871763" y="74033"/>
                </a:lnTo>
                <a:lnTo>
                  <a:pt x="871320" y="74033"/>
                </a:lnTo>
                <a:lnTo>
                  <a:pt x="871085" y="74033"/>
                </a:lnTo>
                <a:lnTo>
                  <a:pt x="870199" y="73198"/>
                </a:lnTo>
                <a:lnTo>
                  <a:pt x="869287" y="73485"/>
                </a:lnTo>
                <a:lnTo>
                  <a:pt x="868609" y="73772"/>
                </a:lnTo>
                <a:lnTo>
                  <a:pt x="868166" y="74033"/>
                </a:lnTo>
                <a:lnTo>
                  <a:pt x="867931" y="74320"/>
                </a:lnTo>
                <a:lnTo>
                  <a:pt x="867045" y="75155"/>
                </a:lnTo>
                <a:lnTo>
                  <a:pt x="866576" y="75441"/>
                </a:lnTo>
                <a:lnTo>
                  <a:pt x="866133" y="75441"/>
                </a:lnTo>
                <a:lnTo>
                  <a:pt x="865689" y="75728"/>
                </a:lnTo>
                <a:lnTo>
                  <a:pt x="865455" y="75728"/>
                </a:lnTo>
                <a:lnTo>
                  <a:pt x="865011" y="75989"/>
                </a:lnTo>
                <a:lnTo>
                  <a:pt x="863891" y="75989"/>
                </a:lnTo>
                <a:lnTo>
                  <a:pt x="863656" y="75989"/>
                </a:lnTo>
                <a:lnTo>
                  <a:pt x="863421" y="75728"/>
                </a:lnTo>
                <a:lnTo>
                  <a:pt x="862978" y="75989"/>
                </a:lnTo>
                <a:lnTo>
                  <a:pt x="862301" y="76563"/>
                </a:lnTo>
                <a:lnTo>
                  <a:pt x="861623" y="77111"/>
                </a:lnTo>
                <a:lnTo>
                  <a:pt x="861180" y="77111"/>
                </a:lnTo>
                <a:lnTo>
                  <a:pt x="860945" y="77111"/>
                </a:lnTo>
                <a:lnTo>
                  <a:pt x="860711" y="77111"/>
                </a:lnTo>
                <a:lnTo>
                  <a:pt x="860502" y="77685"/>
                </a:lnTo>
                <a:lnTo>
                  <a:pt x="860267" y="78232"/>
                </a:lnTo>
                <a:lnTo>
                  <a:pt x="859146" y="78519"/>
                </a:lnTo>
                <a:lnTo>
                  <a:pt x="857556" y="79615"/>
                </a:lnTo>
                <a:lnTo>
                  <a:pt x="857113" y="80189"/>
                </a:lnTo>
                <a:lnTo>
                  <a:pt x="856201" y="81571"/>
                </a:lnTo>
                <a:lnTo>
                  <a:pt x="851483" y="90232"/>
                </a:lnTo>
                <a:lnTo>
                  <a:pt x="851483" y="90519"/>
                </a:lnTo>
                <a:lnTo>
                  <a:pt x="851013" y="90519"/>
                </a:lnTo>
                <a:lnTo>
                  <a:pt x="850127" y="91354"/>
                </a:lnTo>
                <a:lnTo>
                  <a:pt x="849215" y="91641"/>
                </a:lnTo>
                <a:lnTo>
                  <a:pt x="849007" y="91901"/>
                </a:lnTo>
                <a:lnTo>
                  <a:pt x="849007" y="92188"/>
                </a:lnTo>
                <a:lnTo>
                  <a:pt x="849007" y="92475"/>
                </a:lnTo>
                <a:lnTo>
                  <a:pt x="848772" y="92475"/>
                </a:lnTo>
                <a:lnTo>
                  <a:pt x="848537" y="92475"/>
                </a:lnTo>
                <a:lnTo>
                  <a:pt x="847182" y="93858"/>
                </a:lnTo>
                <a:lnTo>
                  <a:pt x="846739" y="94406"/>
                </a:lnTo>
                <a:lnTo>
                  <a:pt x="846504" y="94406"/>
                </a:lnTo>
                <a:lnTo>
                  <a:pt x="845826" y="94693"/>
                </a:lnTo>
                <a:lnTo>
                  <a:pt x="845383" y="94693"/>
                </a:lnTo>
                <a:lnTo>
                  <a:pt x="844940" y="94693"/>
                </a:lnTo>
                <a:lnTo>
                  <a:pt x="844705" y="94980"/>
                </a:lnTo>
                <a:lnTo>
                  <a:pt x="843819" y="95267"/>
                </a:lnTo>
                <a:lnTo>
                  <a:pt x="843584" y="95527"/>
                </a:lnTo>
                <a:lnTo>
                  <a:pt x="842907" y="95527"/>
                </a:lnTo>
                <a:lnTo>
                  <a:pt x="842672" y="95814"/>
                </a:lnTo>
                <a:lnTo>
                  <a:pt x="841786" y="96101"/>
                </a:lnTo>
                <a:lnTo>
                  <a:pt x="841551" y="96649"/>
                </a:lnTo>
                <a:lnTo>
                  <a:pt x="840874" y="97484"/>
                </a:lnTo>
                <a:lnTo>
                  <a:pt x="839987" y="97484"/>
                </a:lnTo>
                <a:lnTo>
                  <a:pt x="839075" y="96936"/>
                </a:lnTo>
                <a:lnTo>
                  <a:pt x="838840" y="96936"/>
                </a:lnTo>
                <a:lnTo>
                  <a:pt x="838840" y="96101"/>
                </a:lnTo>
                <a:lnTo>
                  <a:pt x="838397" y="96101"/>
                </a:lnTo>
                <a:lnTo>
                  <a:pt x="837276" y="95814"/>
                </a:lnTo>
                <a:lnTo>
                  <a:pt x="837041" y="96101"/>
                </a:lnTo>
                <a:lnTo>
                  <a:pt x="836364" y="96101"/>
                </a:lnTo>
                <a:lnTo>
                  <a:pt x="835478" y="96101"/>
                </a:lnTo>
                <a:lnTo>
                  <a:pt x="835478" y="95814"/>
                </a:lnTo>
                <a:lnTo>
                  <a:pt x="835243" y="95814"/>
                </a:lnTo>
                <a:lnTo>
                  <a:pt x="835243" y="95267"/>
                </a:lnTo>
                <a:lnTo>
                  <a:pt x="835243" y="94980"/>
                </a:lnTo>
                <a:lnTo>
                  <a:pt x="835686" y="93571"/>
                </a:lnTo>
                <a:lnTo>
                  <a:pt x="835921" y="93023"/>
                </a:lnTo>
                <a:lnTo>
                  <a:pt x="835686" y="92475"/>
                </a:lnTo>
                <a:lnTo>
                  <a:pt x="835008" y="92188"/>
                </a:lnTo>
                <a:lnTo>
                  <a:pt x="834800" y="91354"/>
                </a:lnTo>
                <a:lnTo>
                  <a:pt x="834800" y="91067"/>
                </a:lnTo>
                <a:lnTo>
                  <a:pt x="835008" y="90780"/>
                </a:lnTo>
                <a:lnTo>
                  <a:pt x="835008" y="90519"/>
                </a:lnTo>
                <a:lnTo>
                  <a:pt x="835478" y="90232"/>
                </a:lnTo>
                <a:lnTo>
                  <a:pt x="835686" y="89945"/>
                </a:lnTo>
                <a:lnTo>
                  <a:pt x="835478" y="89945"/>
                </a:lnTo>
                <a:lnTo>
                  <a:pt x="835478" y="89397"/>
                </a:lnTo>
                <a:lnTo>
                  <a:pt x="835686" y="89110"/>
                </a:lnTo>
                <a:lnTo>
                  <a:pt x="836129" y="89110"/>
                </a:lnTo>
                <a:lnTo>
                  <a:pt x="835921" y="88562"/>
                </a:lnTo>
                <a:lnTo>
                  <a:pt x="836129" y="88275"/>
                </a:lnTo>
                <a:lnTo>
                  <a:pt x="836364" y="88015"/>
                </a:lnTo>
                <a:lnTo>
                  <a:pt x="837041" y="87441"/>
                </a:lnTo>
                <a:lnTo>
                  <a:pt x="837485" y="87154"/>
                </a:lnTo>
                <a:lnTo>
                  <a:pt x="837485" y="86893"/>
                </a:lnTo>
                <a:lnTo>
                  <a:pt x="837276" y="86606"/>
                </a:lnTo>
                <a:lnTo>
                  <a:pt x="836807" y="86606"/>
                </a:lnTo>
                <a:lnTo>
                  <a:pt x="836364" y="86606"/>
                </a:lnTo>
                <a:lnTo>
                  <a:pt x="836129" y="86606"/>
                </a:lnTo>
                <a:lnTo>
                  <a:pt x="836129" y="86319"/>
                </a:lnTo>
                <a:lnTo>
                  <a:pt x="836129" y="86058"/>
                </a:lnTo>
                <a:lnTo>
                  <a:pt x="835686" y="86058"/>
                </a:lnTo>
                <a:lnTo>
                  <a:pt x="835478" y="85484"/>
                </a:lnTo>
                <a:lnTo>
                  <a:pt x="835008" y="85224"/>
                </a:lnTo>
                <a:lnTo>
                  <a:pt x="834331" y="85224"/>
                </a:lnTo>
                <a:lnTo>
                  <a:pt x="834565" y="84649"/>
                </a:lnTo>
                <a:lnTo>
                  <a:pt x="834565" y="84102"/>
                </a:lnTo>
                <a:lnTo>
                  <a:pt x="834331" y="83815"/>
                </a:lnTo>
                <a:lnTo>
                  <a:pt x="833444" y="82980"/>
                </a:lnTo>
                <a:lnTo>
                  <a:pt x="832975" y="82693"/>
                </a:lnTo>
                <a:lnTo>
                  <a:pt x="832297" y="82693"/>
                </a:lnTo>
                <a:lnTo>
                  <a:pt x="831620" y="82980"/>
                </a:lnTo>
                <a:lnTo>
                  <a:pt x="831176" y="83267"/>
                </a:lnTo>
                <a:lnTo>
                  <a:pt x="830968" y="83528"/>
                </a:lnTo>
                <a:lnTo>
                  <a:pt x="830499" y="83815"/>
                </a:lnTo>
                <a:lnTo>
                  <a:pt x="830290" y="83815"/>
                </a:lnTo>
                <a:lnTo>
                  <a:pt x="829612" y="84102"/>
                </a:lnTo>
                <a:lnTo>
                  <a:pt x="828935" y="84363"/>
                </a:lnTo>
                <a:lnTo>
                  <a:pt x="828466" y="84649"/>
                </a:lnTo>
                <a:lnTo>
                  <a:pt x="827345" y="85224"/>
                </a:lnTo>
                <a:lnTo>
                  <a:pt x="827110" y="85484"/>
                </a:lnTo>
                <a:lnTo>
                  <a:pt x="827110" y="85771"/>
                </a:lnTo>
                <a:lnTo>
                  <a:pt x="826667" y="86319"/>
                </a:lnTo>
                <a:lnTo>
                  <a:pt x="825546" y="86893"/>
                </a:lnTo>
                <a:lnTo>
                  <a:pt x="825311" y="87154"/>
                </a:lnTo>
                <a:lnTo>
                  <a:pt x="824868" y="87441"/>
                </a:lnTo>
                <a:lnTo>
                  <a:pt x="823956" y="87728"/>
                </a:lnTo>
                <a:lnTo>
                  <a:pt x="823956" y="88275"/>
                </a:lnTo>
                <a:lnTo>
                  <a:pt x="823747" y="88275"/>
                </a:lnTo>
                <a:lnTo>
                  <a:pt x="822835" y="89110"/>
                </a:lnTo>
                <a:lnTo>
                  <a:pt x="822600" y="88850"/>
                </a:lnTo>
                <a:lnTo>
                  <a:pt x="822157" y="89110"/>
                </a:lnTo>
                <a:lnTo>
                  <a:pt x="820124" y="90519"/>
                </a:lnTo>
                <a:lnTo>
                  <a:pt x="819681" y="90780"/>
                </a:lnTo>
                <a:lnTo>
                  <a:pt x="819238" y="90780"/>
                </a:lnTo>
                <a:lnTo>
                  <a:pt x="818560" y="91067"/>
                </a:lnTo>
                <a:lnTo>
                  <a:pt x="817413" y="91354"/>
                </a:lnTo>
                <a:lnTo>
                  <a:pt x="817204" y="91641"/>
                </a:lnTo>
                <a:lnTo>
                  <a:pt x="816970" y="91901"/>
                </a:lnTo>
                <a:lnTo>
                  <a:pt x="816970" y="92475"/>
                </a:lnTo>
                <a:lnTo>
                  <a:pt x="816292" y="93023"/>
                </a:lnTo>
                <a:lnTo>
                  <a:pt x="816292" y="94406"/>
                </a:lnTo>
                <a:lnTo>
                  <a:pt x="816735" y="94980"/>
                </a:lnTo>
                <a:lnTo>
                  <a:pt x="816970" y="94693"/>
                </a:lnTo>
                <a:lnTo>
                  <a:pt x="817204" y="94980"/>
                </a:lnTo>
                <a:lnTo>
                  <a:pt x="817413" y="95267"/>
                </a:lnTo>
                <a:lnTo>
                  <a:pt x="817204" y="95814"/>
                </a:lnTo>
                <a:lnTo>
                  <a:pt x="816527" y="96101"/>
                </a:lnTo>
                <a:lnTo>
                  <a:pt x="816292" y="96362"/>
                </a:lnTo>
                <a:lnTo>
                  <a:pt x="816292" y="96936"/>
                </a:lnTo>
                <a:lnTo>
                  <a:pt x="816084" y="97771"/>
                </a:lnTo>
                <a:lnTo>
                  <a:pt x="816084" y="98031"/>
                </a:lnTo>
                <a:lnTo>
                  <a:pt x="814728" y="98866"/>
                </a:lnTo>
                <a:lnTo>
                  <a:pt x="814050" y="99727"/>
                </a:lnTo>
                <a:lnTo>
                  <a:pt x="814050" y="99988"/>
                </a:lnTo>
                <a:lnTo>
                  <a:pt x="814494" y="100823"/>
                </a:lnTo>
                <a:lnTo>
                  <a:pt x="814259" y="101110"/>
                </a:lnTo>
                <a:lnTo>
                  <a:pt x="813816" y="101110"/>
                </a:lnTo>
                <a:lnTo>
                  <a:pt x="813581" y="101110"/>
                </a:lnTo>
                <a:lnTo>
                  <a:pt x="812903" y="101657"/>
                </a:lnTo>
                <a:lnTo>
                  <a:pt x="812460" y="101944"/>
                </a:lnTo>
                <a:lnTo>
                  <a:pt x="812225" y="101944"/>
                </a:lnTo>
                <a:lnTo>
                  <a:pt x="811783" y="100823"/>
                </a:lnTo>
                <a:lnTo>
                  <a:pt x="811574" y="100562"/>
                </a:lnTo>
                <a:lnTo>
                  <a:pt x="811105" y="100275"/>
                </a:lnTo>
                <a:lnTo>
                  <a:pt x="810427" y="99440"/>
                </a:lnTo>
                <a:lnTo>
                  <a:pt x="810219" y="99153"/>
                </a:lnTo>
                <a:lnTo>
                  <a:pt x="809306" y="98319"/>
                </a:lnTo>
                <a:lnTo>
                  <a:pt x="809071" y="98319"/>
                </a:lnTo>
                <a:lnTo>
                  <a:pt x="808185" y="98606"/>
                </a:lnTo>
                <a:lnTo>
                  <a:pt x="807273" y="98031"/>
                </a:lnTo>
                <a:lnTo>
                  <a:pt x="807038" y="97771"/>
                </a:lnTo>
                <a:lnTo>
                  <a:pt x="806595" y="97771"/>
                </a:lnTo>
                <a:lnTo>
                  <a:pt x="805709" y="98319"/>
                </a:lnTo>
                <a:lnTo>
                  <a:pt x="804562" y="98866"/>
                </a:lnTo>
                <a:lnTo>
                  <a:pt x="804119" y="98866"/>
                </a:lnTo>
                <a:lnTo>
                  <a:pt x="803676" y="99727"/>
                </a:lnTo>
                <a:lnTo>
                  <a:pt x="803884" y="100562"/>
                </a:lnTo>
                <a:lnTo>
                  <a:pt x="803884" y="100823"/>
                </a:lnTo>
                <a:lnTo>
                  <a:pt x="803676" y="101110"/>
                </a:lnTo>
                <a:lnTo>
                  <a:pt x="803441" y="101397"/>
                </a:lnTo>
                <a:lnTo>
                  <a:pt x="802763" y="101110"/>
                </a:lnTo>
                <a:lnTo>
                  <a:pt x="802320" y="100823"/>
                </a:lnTo>
                <a:lnTo>
                  <a:pt x="801642" y="101110"/>
                </a:lnTo>
                <a:lnTo>
                  <a:pt x="802086" y="101657"/>
                </a:lnTo>
                <a:lnTo>
                  <a:pt x="802529" y="101657"/>
                </a:lnTo>
                <a:lnTo>
                  <a:pt x="802320" y="101944"/>
                </a:lnTo>
                <a:lnTo>
                  <a:pt x="802529" y="102232"/>
                </a:lnTo>
                <a:lnTo>
                  <a:pt x="802529" y="102492"/>
                </a:lnTo>
                <a:lnTo>
                  <a:pt x="802320" y="102779"/>
                </a:lnTo>
                <a:lnTo>
                  <a:pt x="802763" y="103066"/>
                </a:lnTo>
                <a:lnTo>
                  <a:pt x="803206" y="103901"/>
                </a:lnTo>
                <a:lnTo>
                  <a:pt x="802998" y="104162"/>
                </a:lnTo>
                <a:lnTo>
                  <a:pt x="803206" y="104449"/>
                </a:lnTo>
                <a:lnTo>
                  <a:pt x="803441" y="105283"/>
                </a:lnTo>
                <a:lnTo>
                  <a:pt x="803676" y="105857"/>
                </a:lnTo>
                <a:lnTo>
                  <a:pt x="803676" y="106118"/>
                </a:lnTo>
                <a:lnTo>
                  <a:pt x="803441" y="106405"/>
                </a:lnTo>
                <a:lnTo>
                  <a:pt x="803206" y="106953"/>
                </a:lnTo>
                <a:lnTo>
                  <a:pt x="803441" y="107527"/>
                </a:lnTo>
                <a:lnTo>
                  <a:pt x="803884" y="107240"/>
                </a:lnTo>
                <a:lnTo>
                  <a:pt x="804353" y="107527"/>
                </a:lnTo>
                <a:lnTo>
                  <a:pt x="804119" y="107787"/>
                </a:lnTo>
                <a:lnTo>
                  <a:pt x="803884" y="108362"/>
                </a:lnTo>
                <a:lnTo>
                  <a:pt x="803676" y="108622"/>
                </a:lnTo>
                <a:lnTo>
                  <a:pt x="802529" y="108909"/>
                </a:lnTo>
                <a:lnTo>
                  <a:pt x="801642" y="109196"/>
                </a:lnTo>
                <a:lnTo>
                  <a:pt x="801642" y="109744"/>
                </a:lnTo>
                <a:lnTo>
                  <a:pt x="801851" y="110031"/>
                </a:lnTo>
                <a:lnTo>
                  <a:pt x="801642" y="111413"/>
                </a:lnTo>
                <a:lnTo>
                  <a:pt x="801851" y="112248"/>
                </a:lnTo>
                <a:lnTo>
                  <a:pt x="802086" y="112535"/>
                </a:lnTo>
                <a:lnTo>
                  <a:pt x="802086" y="112796"/>
                </a:lnTo>
                <a:lnTo>
                  <a:pt x="801408" y="113083"/>
                </a:lnTo>
                <a:lnTo>
                  <a:pt x="800965" y="113083"/>
                </a:lnTo>
                <a:lnTo>
                  <a:pt x="800521" y="113370"/>
                </a:lnTo>
                <a:lnTo>
                  <a:pt x="800287" y="113918"/>
                </a:lnTo>
                <a:lnTo>
                  <a:pt x="799844" y="114466"/>
                </a:lnTo>
                <a:lnTo>
                  <a:pt x="799166" y="114752"/>
                </a:lnTo>
                <a:lnTo>
                  <a:pt x="798931" y="115039"/>
                </a:lnTo>
                <a:lnTo>
                  <a:pt x="798254" y="116135"/>
                </a:lnTo>
                <a:lnTo>
                  <a:pt x="797811" y="116970"/>
                </a:lnTo>
                <a:lnTo>
                  <a:pt x="797811" y="117257"/>
                </a:lnTo>
                <a:lnTo>
                  <a:pt x="797576" y="117805"/>
                </a:lnTo>
                <a:lnTo>
                  <a:pt x="797133" y="118092"/>
                </a:lnTo>
                <a:lnTo>
                  <a:pt x="797133" y="118926"/>
                </a:lnTo>
                <a:lnTo>
                  <a:pt x="797133" y="119213"/>
                </a:lnTo>
                <a:lnTo>
                  <a:pt x="796898" y="119474"/>
                </a:lnTo>
                <a:lnTo>
                  <a:pt x="796221" y="119474"/>
                </a:lnTo>
                <a:lnTo>
                  <a:pt x="795777" y="120048"/>
                </a:lnTo>
                <a:lnTo>
                  <a:pt x="795334" y="120596"/>
                </a:lnTo>
                <a:lnTo>
                  <a:pt x="794865" y="121144"/>
                </a:lnTo>
                <a:lnTo>
                  <a:pt x="793978" y="121717"/>
                </a:lnTo>
                <a:lnTo>
                  <a:pt x="793509" y="121717"/>
                </a:lnTo>
                <a:lnTo>
                  <a:pt x="792832" y="121717"/>
                </a:lnTo>
                <a:lnTo>
                  <a:pt x="792388" y="121144"/>
                </a:lnTo>
                <a:lnTo>
                  <a:pt x="791711" y="120883"/>
                </a:lnTo>
                <a:lnTo>
                  <a:pt x="790355" y="120309"/>
                </a:lnTo>
                <a:lnTo>
                  <a:pt x="789000" y="120048"/>
                </a:lnTo>
                <a:lnTo>
                  <a:pt x="788791" y="120048"/>
                </a:lnTo>
                <a:lnTo>
                  <a:pt x="788322" y="120048"/>
                </a:lnTo>
                <a:lnTo>
                  <a:pt x="788113" y="120048"/>
                </a:lnTo>
                <a:lnTo>
                  <a:pt x="787879" y="119761"/>
                </a:lnTo>
                <a:lnTo>
                  <a:pt x="787436" y="119474"/>
                </a:lnTo>
                <a:lnTo>
                  <a:pt x="786758" y="119761"/>
                </a:lnTo>
                <a:lnTo>
                  <a:pt x="786315" y="120048"/>
                </a:lnTo>
                <a:lnTo>
                  <a:pt x="786080" y="120048"/>
                </a:lnTo>
                <a:lnTo>
                  <a:pt x="785168" y="119761"/>
                </a:lnTo>
                <a:lnTo>
                  <a:pt x="784959" y="119474"/>
                </a:lnTo>
                <a:lnTo>
                  <a:pt x="784490" y="119761"/>
                </a:lnTo>
                <a:lnTo>
                  <a:pt x="783813" y="120048"/>
                </a:lnTo>
                <a:lnTo>
                  <a:pt x="783604" y="120309"/>
                </a:lnTo>
                <a:lnTo>
                  <a:pt x="782457" y="121431"/>
                </a:lnTo>
                <a:lnTo>
                  <a:pt x="782248" y="121431"/>
                </a:lnTo>
                <a:lnTo>
                  <a:pt x="782248" y="121717"/>
                </a:lnTo>
                <a:lnTo>
                  <a:pt x="782014" y="121431"/>
                </a:lnTo>
                <a:lnTo>
                  <a:pt x="781805" y="121717"/>
                </a:lnTo>
                <a:lnTo>
                  <a:pt x="781571" y="121717"/>
                </a:lnTo>
                <a:lnTo>
                  <a:pt x="781128" y="121978"/>
                </a:lnTo>
                <a:lnTo>
                  <a:pt x="780893" y="122265"/>
                </a:lnTo>
                <a:lnTo>
                  <a:pt x="780658" y="122265"/>
                </a:lnTo>
                <a:lnTo>
                  <a:pt x="779980" y="122813"/>
                </a:lnTo>
                <a:lnTo>
                  <a:pt x="779094" y="122552"/>
                </a:lnTo>
                <a:lnTo>
                  <a:pt x="777061" y="122813"/>
                </a:lnTo>
                <a:lnTo>
                  <a:pt x="777061" y="123100"/>
                </a:lnTo>
                <a:lnTo>
                  <a:pt x="776383" y="123100"/>
                </a:lnTo>
                <a:lnTo>
                  <a:pt x="775706" y="122813"/>
                </a:lnTo>
                <a:lnTo>
                  <a:pt x="775471" y="123100"/>
                </a:lnTo>
                <a:lnTo>
                  <a:pt x="775262" y="123648"/>
                </a:lnTo>
                <a:lnTo>
                  <a:pt x="775028" y="123648"/>
                </a:lnTo>
                <a:lnTo>
                  <a:pt x="775262" y="124222"/>
                </a:lnTo>
                <a:lnTo>
                  <a:pt x="774585" y="125317"/>
                </a:lnTo>
                <a:lnTo>
                  <a:pt x="774350" y="125317"/>
                </a:lnTo>
                <a:lnTo>
                  <a:pt x="773672" y="125604"/>
                </a:lnTo>
                <a:lnTo>
                  <a:pt x="773438" y="126439"/>
                </a:lnTo>
                <a:lnTo>
                  <a:pt x="773229" y="126726"/>
                </a:lnTo>
                <a:lnTo>
                  <a:pt x="772995" y="127561"/>
                </a:lnTo>
                <a:lnTo>
                  <a:pt x="772551" y="127561"/>
                </a:lnTo>
                <a:lnTo>
                  <a:pt x="771639" y="128108"/>
                </a:lnTo>
                <a:lnTo>
                  <a:pt x="771431" y="128108"/>
                </a:lnTo>
                <a:lnTo>
                  <a:pt x="770961" y="128108"/>
                </a:lnTo>
                <a:lnTo>
                  <a:pt x="769841" y="128395"/>
                </a:lnTo>
                <a:lnTo>
                  <a:pt x="769606" y="128108"/>
                </a:lnTo>
                <a:lnTo>
                  <a:pt x="769163" y="128108"/>
                </a:lnTo>
                <a:lnTo>
                  <a:pt x="768928" y="128108"/>
                </a:lnTo>
                <a:lnTo>
                  <a:pt x="767807" y="128108"/>
                </a:lnTo>
                <a:lnTo>
                  <a:pt x="766921" y="128108"/>
                </a:lnTo>
                <a:lnTo>
                  <a:pt x="766686" y="128395"/>
                </a:lnTo>
                <a:lnTo>
                  <a:pt x="766686" y="128656"/>
                </a:lnTo>
                <a:lnTo>
                  <a:pt x="765774" y="128943"/>
                </a:lnTo>
                <a:lnTo>
                  <a:pt x="765331" y="129491"/>
                </a:lnTo>
                <a:lnTo>
                  <a:pt x="765331" y="130065"/>
                </a:lnTo>
                <a:lnTo>
                  <a:pt x="765566" y="130326"/>
                </a:lnTo>
                <a:lnTo>
                  <a:pt x="765331" y="130612"/>
                </a:lnTo>
                <a:lnTo>
                  <a:pt x="765331" y="131160"/>
                </a:lnTo>
                <a:lnTo>
                  <a:pt x="765331" y="131447"/>
                </a:lnTo>
                <a:lnTo>
                  <a:pt x="765331" y="131995"/>
                </a:lnTo>
                <a:lnTo>
                  <a:pt x="765096" y="132543"/>
                </a:lnTo>
                <a:lnTo>
                  <a:pt x="764653" y="133117"/>
                </a:lnTo>
                <a:lnTo>
                  <a:pt x="764210" y="133378"/>
                </a:lnTo>
                <a:lnTo>
                  <a:pt x="763741" y="133665"/>
                </a:lnTo>
                <a:lnTo>
                  <a:pt x="763532" y="133952"/>
                </a:lnTo>
                <a:lnTo>
                  <a:pt x="763063" y="134212"/>
                </a:lnTo>
                <a:lnTo>
                  <a:pt x="762620" y="134500"/>
                </a:lnTo>
                <a:lnTo>
                  <a:pt x="761733" y="135047"/>
                </a:lnTo>
                <a:lnTo>
                  <a:pt x="761499" y="135334"/>
                </a:lnTo>
                <a:lnTo>
                  <a:pt x="761499" y="135882"/>
                </a:lnTo>
                <a:lnTo>
                  <a:pt x="761264" y="136717"/>
                </a:lnTo>
                <a:lnTo>
                  <a:pt x="760821" y="137264"/>
                </a:lnTo>
                <a:lnTo>
                  <a:pt x="760143" y="137551"/>
                </a:lnTo>
                <a:lnTo>
                  <a:pt x="759466" y="137551"/>
                </a:lnTo>
                <a:lnTo>
                  <a:pt x="759023" y="137551"/>
                </a:lnTo>
                <a:lnTo>
                  <a:pt x="758553" y="137004"/>
                </a:lnTo>
                <a:lnTo>
                  <a:pt x="758110" y="136456"/>
                </a:lnTo>
                <a:lnTo>
                  <a:pt x="756755" y="136169"/>
                </a:lnTo>
                <a:lnTo>
                  <a:pt x="756312" y="136456"/>
                </a:lnTo>
                <a:lnTo>
                  <a:pt x="755399" y="137004"/>
                </a:lnTo>
                <a:lnTo>
                  <a:pt x="755191" y="136717"/>
                </a:lnTo>
                <a:lnTo>
                  <a:pt x="754956" y="137004"/>
                </a:lnTo>
                <a:lnTo>
                  <a:pt x="754721" y="137264"/>
                </a:lnTo>
                <a:lnTo>
                  <a:pt x="754513" y="137551"/>
                </a:lnTo>
                <a:lnTo>
                  <a:pt x="754513" y="137838"/>
                </a:lnTo>
                <a:lnTo>
                  <a:pt x="754513" y="138386"/>
                </a:lnTo>
                <a:lnTo>
                  <a:pt x="754278" y="138673"/>
                </a:lnTo>
                <a:lnTo>
                  <a:pt x="753158" y="139769"/>
                </a:lnTo>
                <a:lnTo>
                  <a:pt x="752923" y="139769"/>
                </a:lnTo>
                <a:lnTo>
                  <a:pt x="752714" y="139769"/>
                </a:lnTo>
                <a:lnTo>
                  <a:pt x="752480" y="139769"/>
                </a:lnTo>
                <a:lnTo>
                  <a:pt x="752245" y="140056"/>
                </a:lnTo>
                <a:lnTo>
                  <a:pt x="752037" y="140343"/>
                </a:lnTo>
                <a:lnTo>
                  <a:pt x="751802" y="140343"/>
                </a:lnTo>
                <a:lnTo>
                  <a:pt x="750890" y="140343"/>
                </a:lnTo>
                <a:lnTo>
                  <a:pt x="750890" y="140604"/>
                </a:lnTo>
                <a:lnTo>
                  <a:pt x="750446" y="141725"/>
                </a:lnTo>
                <a:lnTo>
                  <a:pt x="750003" y="141986"/>
                </a:lnTo>
                <a:lnTo>
                  <a:pt x="749326" y="141986"/>
                </a:lnTo>
                <a:lnTo>
                  <a:pt x="749091" y="142273"/>
                </a:lnTo>
                <a:lnTo>
                  <a:pt x="748413" y="142560"/>
                </a:lnTo>
                <a:lnTo>
                  <a:pt x="747527" y="143108"/>
                </a:lnTo>
                <a:lnTo>
                  <a:pt x="747292" y="143395"/>
                </a:lnTo>
                <a:lnTo>
                  <a:pt x="746171" y="143655"/>
                </a:lnTo>
                <a:lnTo>
                  <a:pt x="745259" y="143395"/>
                </a:lnTo>
                <a:lnTo>
                  <a:pt x="744581" y="143395"/>
                </a:lnTo>
                <a:lnTo>
                  <a:pt x="744581" y="143655"/>
                </a:lnTo>
                <a:lnTo>
                  <a:pt x="743904" y="144490"/>
                </a:lnTo>
                <a:lnTo>
                  <a:pt x="743669" y="145325"/>
                </a:lnTo>
                <a:lnTo>
                  <a:pt x="742783" y="145873"/>
                </a:lnTo>
                <a:lnTo>
                  <a:pt x="741870" y="146160"/>
                </a:lnTo>
                <a:lnTo>
                  <a:pt x="741870" y="146447"/>
                </a:lnTo>
                <a:lnTo>
                  <a:pt x="741870" y="146707"/>
                </a:lnTo>
                <a:lnTo>
                  <a:pt x="741662" y="146707"/>
                </a:lnTo>
                <a:lnTo>
                  <a:pt x="741427" y="146994"/>
                </a:lnTo>
                <a:lnTo>
                  <a:pt x="740984" y="147281"/>
                </a:lnTo>
                <a:lnTo>
                  <a:pt x="741192" y="147829"/>
                </a:lnTo>
                <a:lnTo>
                  <a:pt x="740984" y="148116"/>
                </a:lnTo>
                <a:lnTo>
                  <a:pt x="740306" y="149212"/>
                </a:lnTo>
                <a:lnTo>
                  <a:pt x="739629" y="149499"/>
                </a:lnTo>
                <a:lnTo>
                  <a:pt x="738951" y="149760"/>
                </a:lnTo>
                <a:lnTo>
                  <a:pt x="736918" y="149760"/>
                </a:lnTo>
                <a:lnTo>
                  <a:pt x="736683" y="149499"/>
                </a:lnTo>
                <a:lnTo>
                  <a:pt x="735119" y="149760"/>
                </a:lnTo>
                <a:lnTo>
                  <a:pt x="734441" y="149499"/>
                </a:lnTo>
                <a:lnTo>
                  <a:pt x="733086" y="149760"/>
                </a:lnTo>
                <a:lnTo>
                  <a:pt x="732408" y="149760"/>
                </a:lnTo>
                <a:lnTo>
                  <a:pt x="731730" y="149499"/>
                </a:lnTo>
                <a:lnTo>
                  <a:pt x="731053" y="149499"/>
                </a:lnTo>
                <a:lnTo>
                  <a:pt x="730609" y="149760"/>
                </a:lnTo>
                <a:lnTo>
                  <a:pt x="729932" y="150047"/>
                </a:lnTo>
                <a:lnTo>
                  <a:pt x="729462" y="149760"/>
                </a:lnTo>
                <a:lnTo>
                  <a:pt x="729254" y="149499"/>
                </a:lnTo>
                <a:lnTo>
                  <a:pt x="728576" y="148664"/>
                </a:lnTo>
                <a:lnTo>
                  <a:pt x="727664" y="147829"/>
                </a:lnTo>
                <a:lnTo>
                  <a:pt x="727455" y="147829"/>
                </a:lnTo>
                <a:lnTo>
                  <a:pt x="726986" y="147829"/>
                </a:lnTo>
                <a:lnTo>
                  <a:pt x="726308" y="148377"/>
                </a:lnTo>
                <a:lnTo>
                  <a:pt x="724744" y="149212"/>
                </a:lnTo>
                <a:lnTo>
                  <a:pt x="724510" y="148925"/>
                </a:lnTo>
                <a:lnTo>
                  <a:pt x="724066" y="149212"/>
                </a:lnTo>
                <a:lnTo>
                  <a:pt x="723832" y="149212"/>
                </a:lnTo>
                <a:lnTo>
                  <a:pt x="723623" y="149499"/>
                </a:lnTo>
                <a:lnTo>
                  <a:pt x="722945" y="149499"/>
                </a:lnTo>
                <a:lnTo>
                  <a:pt x="722268" y="149212"/>
                </a:lnTo>
                <a:lnTo>
                  <a:pt x="721590" y="148925"/>
                </a:lnTo>
                <a:lnTo>
                  <a:pt x="721355" y="149212"/>
                </a:lnTo>
                <a:lnTo>
                  <a:pt x="721121" y="148925"/>
                </a:lnTo>
                <a:lnTo>
                  <a:pt x="720678" y="148925"/>
                </a:lnTo>
                <a:lnTo>
                  <a:pt x="720000" y="149212"/>
                </a:lnTo>
                <a:lnTo>
                  <a:pt x="719765" y="148925"/>
                </a:lnTo>
                <a:lnTo>
                  <a:pt x="718879" y="149212"/>
                </a:lnTo>
                <a:lnTo>
                  <a:pt x="717289" y="149212"/>
                </a:lnTo>
                <a:lnTo>
                  <a:pt x="717080" y="149212"/>
                </a:lnTo>
                <a:lnTo>
                  <a:pt x="716846" y="149212"/>
                </a:lnTo>
                <a:lnTo>
                  <a:pt x="716611" y="149212"/>
                </a:lnTo>
                <a:lnTo>
                  <a:pt x="716403" y="149212"/>
                </a:lnTo>
                <a:lnTo>
                  <a:pt x="714813" y="149760"/>
                </a:lnTo>
                <a:lnTo>
                  <a:pt x="714578" y="150047"/>
                </a:lnTo>
                <a:lnTo>
                  <a:pt x="713457" y="149760"/>
                </a:lnTo>
                <a:lnTo>
                  <a:pt x="713249" y="149499"/>
                </a:lnTo>
                <a:lnTo>
                  <a:pt x="711659" y="150047"/>
                </a:lnTo>
                <a:lnTo>
                  <a:pt x="710981" y="149760"/>
                </a:lnTo>
                <a:lnTo>
                  <a:pt x="710746" y="150047"/>
                </a:lnTo>
                <a:lnTo>
                  <a:pt x="710068" y="150047"/>
                </a:lnTo>
                <a:lnTo>
                  <a:pt x="709391" y="150047"/>
                </a:lnTo>
                <a:lnTo>
                  <a:pt x="709182" y="150594"/>
                </a:lnTo>
                <a:lnTo>
                  <a:pt x="708504" y="151429"/>
                </a:lnTo>
                <a:lnTo>
                  <a:pt x="707592" y="151977"/>
                </a:lnTo>
                <a:lnTo>
                  <a:pt x="706028" y="152811"/>
                </a:lnTo>
                <a:lnTo>
                  <a:pt x="705350" y="153386"/>
                </a:lnTo>
                <a:lnTo>
                  <a:pt x="705116" y="153646"/>
                </a:lnTo>
                <a:lnTo>
                  <a:pt x="703552" y="155029"/>
                </a:lnTo>
                <a:lnTo>
                  <a:pt x="703317" y="155029"/>
                </a:lnTo>
                <a:lnTo>
                  <a:pt x="702874" y="155029"/>
                </a:lnTo>
                <a:lnTo>
                  <a:pt x="701962" y="155316"/>
                </a:lnTo>
                <a:lnTo>
                  <a:pt x="701049" y="155603"/>
                </a:lnTo>
                <a:lnTo>
                  <a:pt x="700372" y="155603"/>
                </a:lnTo>
                <a:lnTo>
                  <a:pt x="699928" y="155316"/>
                </a:lnTo>
                <a:lnTo>
                  <a:pt x="699042" y="155603"/>
                </a:lnTo>
                <a:lnTo>
                  <a:pt x="698364" y="155603"/>
                </a:lnTo>
                <a:lnTo>
                  <a:pt x="697687" y="155864"/>
                </a:lnTo>
                <a:lnTo>
                  <a:pt x="697217" y="155864"/>
                </a:lnTo>
                <a:lnTo>
                  <a:pt x="697217" y="156698"/>
                </a:lnTo>
                <a:lnTo>
                  <a:pt x="696331" y="157820"/>
                </a:lnTo>
                <a:lnTo>
                  <a:pt x="696096" y="158081"/>
                </a:lnTo>
                <a:lnTo>
                  <a:pt x="695862" y="158081"/>
                </a:lnTo>
                <a:lnTo>
                  <a:pt x="695184" y="158655"/>
                </a:lnTo>
                <a:lnTo>
                  <a:pt x="695184" y="158916"/>
                </a:lnTo>
                <a:lnTo>
                  <a:pt x="695419" y="159203"/>
                </a:lnTo>
                <a:lnTo>
                  <a:pt x="695184" y="159463"/>
                </a:lnTo>
                <a:lnTo>
                  <a:pt x="694741" y="159750"/>
                </a:lnTo>
                <a:lnTo>
                  <a:pt x="694506" y="160298"/>
                </a:lnTo>
                <a:lnTo>
                  <a:pt x="694506" y="160872"/>
                </a:lnTo>
                <a:lnTo>
                  <a:pt x="694063" y="161420"/>
                </a:lnTo>
                <a:lnTo>
                  <a:pt x="693620" y="161681"/>
                </a:lnTo>
                <a:lnTo>
                  <a:pt x="693385" y="161968"/>
                </a:lnTo>
                <a:lnTo>
                  <a:pt x="693177" y="161681"/>
                </a:lnTo>
                <a:lnTo>
                  <a:pt x="692708" y="161681"/>
                </a:lnTo>
                <a:lnTo>
                  <a:pt x="692265" y="161968"/>
                </a:lnTo>
                <a:lnTo>
                  <a:pt x="691352" y="161968"/>
                </a:lnTo>
                <a:lnTo>
                  <a:pt x="690909" y="162516"/>
                </a:lnTo>
                <a:lnTo>
                  <a:pt x="690675" y="163089"/>
                </a:lnTo>
                <a:lnTo>
                  <a:pt x="689997" y="163350"/>
                </a:lnTo>
                <a:lnTo>
                  <a:pt x="689788" y="163637"/>
                </a:lnTo>
                <a:lnTo>
                  <a:pt x="689345" y="163089"/>
                </a:lnTo>
                <a:lnTo>
                  <a:pt x="689110" y="163089"/>
                </a:lnTo>
                <a:lnTo>
                  <a:pt x="688876" y="163089"/>
                </a:lnTo>
                <a:lnTo>
                  <a:pt x="688876" y="163350"/>
                </a:lnTo>
                <a:lnTo>
                  <a:pt x="688876" y="163637"/>
                </a:lnTo>
                <a:lnTo>
                  <a:pt x="688433" y="164185"/>
                </a:lnTo>
                <a:lnTo>
                  <a:pt x="688198" y="164185"/>
                </a:lnTo>
                <a:lnTo>
                  <a:pt x="687755" y="164185"/>
                </a:lnTo>
                <a:lnTo>
                  <a:pt x="687520" y="164733"/>
                </a:lnTo>
                <a:lnTo>
                  <a:pt x="687520" y="165020"/>
                </a:lnTo>
                <a:lnTo>
                  <a:pt x="686843" y="165281"/>
                </a:lnTo>
                <a:lnTo>
                  <a:pt x="686400" y="165854"/>
                </a:lnTo>
                <a:lnTo>
                  <a:pt x="685487" y="166402"/>
                </a:lnTo>
                <a:lnTo>
                  <a:pt x="685044" y="167237"/>
                </a:lnTo>
                <a:lnTo>
                  <a:pt x="684810" y="167498"/>
                </a:lnTo>
                <a:lnTo>
                  <a:pt x="684601" y="168072"/>
                </a:lnTo>
                <a:lnTo>
                  <a:pt x="684601" y="168333"/>
                </a:lnTo>
                <a:lnTo>
                  <a:pt x="684366" y="168620"/>
                </a:lnTo>
                <a:lnTo>
                  <a:pt x="683923" y="168906"/>
                </a:lnTo>
                <a:lnTo>
                  <a:pt x="683245" y="169454"/>
                </a:lnTo>
                <a:lnTo>
                  <a:pt x="683011" y="170002"/>
                </a:lnTo>
                <a:lnTo>
                  <a:pt x="682567" y="170002"/>
                </a:lnTo>
                <a:lnTo>
                  <a:pt x="682333" y="170002"/>
                </a:lnTo>
                <a:lnTo>
                  <a:pt x="682125" y="170002"/>
                </a:lnTo>
                <a:lnTo>
                  <a:pt x="682125" y="170289"/>
                </a:lnTo>
                <a:lnTo>
                  <a:pt x="682125" y="170550"/>
                </a:lnTo>
                <a:lnTo>
                  <a:pt x="682333" y="171098"/>
                </a:lnTo>
                <a:lnTo>
                  <a:pt x="682567" y="171672"/>
                </a:lnTo>
                <a:lnTo>
                  <a:pt x="683011" y="171932"/>
                </a:lnTo>
                <a:lnTo>
                  <a:pt x="683688" y="172767"/>
                </a:lnTo>
                <a:lnTo>
                  <a:pt x="683688" y="173054"/>
                </a:lnTo>
                <a:lnTo>
                  <a:pt x="683480" y="173315"/>
                </a:lnTo>
                <a:lnTo>
                  <a:pt x="683480" y="173602"/>
                </a:lnTo>
                <a:lnTo>
                  <a:pt x="683480" y="173889"/>
                </a:lnTo>
                <a:lnTo>
                  <a:pt x="683688" y="174437"/>
                </a:lnTo>
                <a:lnTo>
                  <a:pt x="683688" y="175272"/>
                </a:lnTo>
                <a:lnTo>
                  <a:pt x="683011" y="176367"/>
                </a:lnTo>
                <a:lnTo>
                  <a:pt x="682567" y="176915"/>
                </a:lnTo>
                <a:lnTo>
                  <a:pt x="682333" y="177202"/>
                </a:lnTo>
                <a:lnTo>
                  <a:pt x="682125" y="177750"/>
                </a:lnTo>
                <a:lnTo>
                  <a:pt x="681890" y="177750"/>
                </a:lnTo>
                <a:lnTo>
                  <a:pt x="681447" y="177750"/>
                </a:lnTo>
                <a:lnTo>
                  <a:pt x="680977" y="178036"/>
                </a:lnTo>
                <a:lnTo>
                  <a:pt x="680769" y="178036"/>
                </a:lnTo>
                <a:lnTo>
                  <a:pt x="680534" y="178297"/>
                </a:lnTo>
                <a:lnTo>
                  <a:pt x="680534" y="178584"/>
                </a:lnTo>
                <a:lnTo>
                  <a:pt x="680977" y="179132"/>
                </a:lnTo>
                <a:lnTo>
                  <a:pt x="680769" y="179419"/>
                </a:lnTo>
                <a:lnTo>
                  <a:pt x="680769" y="179680"/>
                </a:lnTo>
                <a:lnTo>
                  <a:pt x="680769" y="179967"/>
                </a:lnTo>
                <a:lnTo>
                  <a:pt x="680977" y="179967"/>
                </a:lnTo>
                <a:lnTo>
                  <a:pt x="681212" y="179967"/>
                </a:lnTo>
                <a:lnTo>
                  <a:pt x="681447" y="180514"/>
                </a:lnTo>
                <a:lnTo>
                  <a:pt x="681212" y="180802"/>
                </a:lnTo>
                <a:lnTo>
                  <a:pt x="680977" y="181063"/>
                </a:lnTo>
                <a:lnTo>
                  <a:pt x="680977" y="181349"/>
                </a:lnTo>
                <a:lnTo>
                  <a:pt x="680977" y="181636"/>
                </a:lnTo>
                <a:lnTo>
                  <a:pt x="680769" y="182445"/>
                </a:lnTo>
                <a:lnTo>
                  <a:pt x="680769" y="183280"/>
                </a:lnTo>
                <a:lnTo>
                  <a:pt x="681447" y="183567"/>
                </a:lnTo>
                <a:lnTo>
                  <a:pt x="681655" y="183567"/>
                </a:lnTo>
                <a:lnTo>
                  <a:pt x="682333" y="184662"/>
                </a:lnTo>
                <a:lnTo>
                  <a:pt x="682125" y="185497"/>
                </a:lnTo>
                <a:lnTo>
                  <a:pt x="681655" y="185784"/>
                </a:lnTo>
                <a:lnTo>
                  <a:pt x="681447" y="186045"/>
                </a:lnTo>
                <a:lnTo>
                  <a:pt x="680769" y="186332"/>
                </a:lnTo>
                <a:lnTo>
                  <a:pt x="679857" y="187714"/>
                </a:lnTo>
                <a:lnTo>
                  <a:pt x="678970" y="188810"/>
                </a:lnTo>
                <a:lnTo>
                  <a:pt x="678501" y="189097"/>
                </a:lnTo>
                <a:lnTo>
                  <a:pt x="677615" y="189358"/>
                </a:lnTo>
                <a:lnTo>
                  <a:pt x="676937" y="189644"/>
                </a:lnTo>
                <a:lnTo>
                  <a:pt x="676468" y="189932"/>
                </a:lnTo>
                <a:lnTo>
                  <a:pt x="675790" y="190193"/>
                </a:lnTo>
                <a:lnTo>
                  <a:pt x="675582" y="190479"/>
                </a:lnTo>
                <a:lnTo>
                  <a:pt x="675582" y="190740"/>
                </a:lnTo>
                <a:lnTo>
                  <a:pt x="674669" y="191575"/>
                </a:lnTo>
                <a:lnTo>
                  <a:pt x="673992" y="191862"/>
                </a:lnTo>
                <a:lnTo>
                  <a:pt x="673783" y="191862"/>
                </a:lnTo>
                <a:lnTo>
                  <a:pt x="673548" y="191862"/>
                </a:lnTo>
                <a:lnTo>
                  <a:pt x="673314" y="191862"/>
                </a:lnTo>
                <a:lnTo>
                  <a:pt x="673314" y="191575"/>
                </a:lnTo>
                <a:lnTo>
                  <a:pt x="673105" y="191575"/>
                </a:lnTo>
                <a:lnTo>
                  <a:pt x="673105" y="191314"/>
                </a:lnTo>
                <a:lnTo>
                  <a:pt x="672871" y="191575"/>
                </a:lnTo>
                <a:lnTo>
                  <a:pt x="672636" y="191575"/>
                </a:lnTo>
                <a:lnTo>
                  <a:pt x="672193" y="191575"/>
                </a:lnTo>
                <a:lnTo>
                  <a:pt x="671958" y="191314"/>
                </a:lnTo>
                <a:lnTo>
                  <a:pt x="671750" y="191314"/>
                </a:lnTo>
                <a:lnTo>
                  <a:pt x="671515" y="191314"/>
                </a:lnTo>
                <a:lnTo>
                  <a:pt x="671515" y="191575"/>
                </a:lnTo>
                <a:lnTo>
                  <a:pt x="671281" y="191575"/>
                </a:lnTo>
                <a:lnTo>
                  <a:pt x="671072" y="191575"/>
                </a:lnTo>
                <a:lnTo>
                  <a:pt x="670837" y="192123"/>
                </a:lnTo>
                <a:lnTo>
                  <a:pt x="671072" y="192410"/>
                </a:lnTo>
                <a:lnTo>
                  <a:pt x="670837" y="192671"/>
                </a:lnTo>
                <a:lnTo>
                  <a:pt x="670603" y="192671"/>
                </a:lnTo>
                <a:lnTo>
                  <a:pt x="670159" y="192671"/>
                </a:lnTo>
                <a:lnTo>
                  <a:pt x="669717" y="192123"/>
                </a:lnTo>
                <a:lnTo>
                  <a:pt x="669482" y="192123"/>
                </a:lnTo>
                <a:lnTo>
                  <a:pt x="669039" y="191862"/>
                </a:lnTo>
                <a:lnTo>
                  <a:pt x="667683" y="192123"/>
                </a:lnTo>
                <a:lnTo>
                  <a:pt x="667449" y="192123"/>
                </a:lnTo>
                <a:lnTo>
                  <a:pt x="667240" y="192410"/>
                </a:lnTo>
                <a:lnTo>
                  <a:pt x="667005" y="192410"/>
                </a:lnTo>
                <a:lnTo>
                  <a:pt x="666328" y="192123"/>
                </a:lnTo>
                <a:lnTo>
                  <a:pt x="666093" y="192123"/>
                </a:lnTo>
                <a:lnTo>
                  <a:pt x="665415" y="192671"/>
                </a:lnTo>
                <a:lnTo>
                  <a:pt x="665207" y="192671"/>
                </a:lnTo>
                <a:lnTo>
                  <a:pt x="664086" y="192957"/>
                </a:lnTo>
                <a:lnTo>
                  <a:pt x="663851" y="192410"/>
                </a:lnTo>
                <a:lnTo>
                  <a:pt x="662939" y="192410"/>
                </a:lnTo>
                <a:lnTo>
                  <a:pt x="662939" y="192123"/>
                </a:lnTo>
                <a:lnTo>
                  <a:pt x="662730" y="191862"/>
                </a:lnTo>
                <a:lnTo>
                  <a:pt x="662496" y="190740"/>
                </a:lnTo>
                <a:lnTo>
                  <a:pt x="662261" y="190479"/>
                </a:lnTo>
                <a:lnTo>
                  <a:pt x="662261" y="190193"/>
                </a:lnTo>
                <a:lnTo>
                  <a:pt x="661584" y="189358"/>
                </a:lnTo>
                <a:lnTo>
                  <a:pt x="661140" y="189097"/>
                </a:lnTo>
                <a:lnTo>
                  <a:pt x="660228" y="189097"/>
                </a:lnTo>
                <a:lnTo>
                  <a:pt x="659785" y="189097"/>
                </a:lnTo>
                <a:lnTo>
                  <a:pt x="659342" y="189644"/>
                </a:lnTo>
                <a:lnTo>
                  <a:pt x="658429" y="190740"/>
                </a:lnTo>
                <a:lnTo>
                  <a:pt x="658221" y="191027"/>
                </a:lnTo>
                <a:lnTo>
                  <a:pt x="657074" y="191575"/>
                </a:lnTo>
                <a:lnTo>
                  <a:pt x="656631" y="192123"/>
                </a:lnTo>
                <a:lnTo>
                  <a:pt x="656396" y="192671"/>
                </a:lnTo>
                <a:lnTo>
                  <a:pt x="654832" y="193505"/>
                </a:lnTo>
                <a:lnTo>
                  <a:pt x="653920" y="194627"/>
                </a:lnTo>
                <a:lnTo>
                  <a:pt x="653242" y="194888"/>
                </a:lnTo>
                <a:lnTo>
                  <a:pt x="653033" y="194888"/>
                </a:lnTo>
                <a:lnTo>
                  <a:pt x="652799" y="197392"/>
                </a:lnTo>
                <a:lnTo>
                  <a:pt x="652564" y="200418"/>
                </a:lnTo>
                <a:lnTo>
                  <a:pt x="652356" y="202348"/>
                </a:lnTo>
                <a:lnTo>
                  <a:pt x="652356" y="202635"/>
                </a:lnTo>
                <a:lnTo>
                  <a:pt x="651443" y="208687"/>
                </a:lnTo>
                <a:lnTo>
                  <a:pt x="651209" y="212287"/>
                </a:lnTo>
                <a:lnTo>
                  <a:pt x="651209" y="212548"/>
                </a:lnTo>
                <a:lnTo>
                  <a:pt x="651000" y="214217"/>
                </a:lnTo>
                <a:lnTo>
                  <a:pt x="650766" y="215052"/>
                </a:lnTo>
                <a:lnTo>
                  <a:pt x="650088" y="221939"/>
                </a:lnTo>
                <a:lnTo>
                  <a:pt x="649645" y="226347"/>
                </a:lnTo>
                <a:lnTo>
                  <a:pt x="647612" y="226347"/>
                </a:lnTo>
                <a:lnTo>
                  <a:pt x="646022" y="226347"/>
                </a:lnTo>
                <a:lnTo>
                  <a:pt x="644223" y="226347"/>
                </a:lnTo>
                <a:lnTo>
                  <a:pt x="643102" y="226347"/>
                </a:lnTo>
                <a:lnTo>
                  <a:pt x="642424" y="226347"/>
                </a:lnTo>
                <a:lnTo>
                  <a:pt x="641981" y="226347"/>
                </a:lnTo>
                <a:lnTo>
                  <a:pt x="641747" y="226347"/>
                </a:lnTo>
                <a:lnTo>
                  <a:pt x="635204" y="226347"/>
                </a:lnTo>
                <a:lnTo>
                  <a:pt x="629339" y="226347"/>
                </a:lnTo>
                <a:lnTo>
                  <a:pt x="623030" y="226347"/>
                </a:lnTo>
                <a:lnTo>
                  <a:pt x="617165" y="226347"/>
                </a:lnTo>
                <a:lnTo>
                  <a:pt x="616722" y="226347"/>
                </a:lnTo>
                <a:lnTo>
                  <a:pt x="610622" y="226347"/>
                </a:lnTo>
                <a:lnTo>
                  <a:pt x="605669" y="226347"/>
                </a:lnTo>
                <a:lnTo>
                  <a:pt x="605226" y="226347"/>
                </a:lnTo>
                <a:lnTo>
                  <a:pt x="604549" y="226347"/>
                </a:lnTo>
                <a:lnTo>
                  <a:pt x="600482" y="226347"/>
                </a:lnTo>
                <a:lnTo>
                  <a:pt x="596859" y="226347"/>
                </a:lnTo>
                <a:lnTo>
                  <a:pt x="596650" y="226347"/>
                </a:lnTo>
                <a:lnTo>
                  <a:pt x="595972" y="226347"/>
                </a:lnTo>
                <a:lnTo>
                  <a:pt x="595530" y="226347"/>
                </a:lnTo>
                <a:lnTo>
                  <a:pt x="595295" y="226347"/>
                </a:lnTo>
                <a:lnTo>
                  <a:pt x="594382" y="226347"/>
                </a:lnTo>
                <a:lnTo>
                  <a:pt x="591463" y="226347"/>
                </a:lnTo>
                <a:lnTo>
                  <a:pt x="591228" y="226347"/>
                </a:lnTo>
                <a:lnTo>
                  <a:pt x="588517" y="226347"/>
                </a:lnTo>
                <a:lnTo>
                  <a:pt x="587840" y="226347"/>
                </a:lnTo>
                <a:lnTo>
                  <a:pt x="583564" y="226347"/>
                </a:lnTo>
                <a:lnTo>
                  <a:pt x="582652" y="226347"/>
                </a:lnTo>
                <a:lnTo>
                  <a:pt x="582209" y="226347"/>
                </a:lnTo>
                <a:lnTo>
                  <a:pt x="580854" y="226347"/>
                </a:lnTo>
                <a:lnTo>
                  <a:pt x="578612" y="226347"/>
                </a:lnTo>
                <a:lnTo>
                  <a:pt x="578377" y="226347"/>
                </a:lnTo>
                <a:lnTo>
                  <a:pt x="578143" y="226347"/>
                </a:lnTo>
                <a:lnTo>
                  <a:pt x="571156" y="226347"/>
                </a:lnTo>
                <a:lnTo>
                  <a:pt x="569123" y="226608"/>
                </a:lnTo>
                <a:lnTo>
                  <a:pt x="567116" y="226608"/>
                </a:lnTo>
                <a:lnTo>
                  <a:pt x="565761" y="226608"/>
                </a:lnTo>
                <a:lnTo>
                  <a:pt x="562372" y="226608"/>
                </a:lnTo>
                <a:lnTo>
                  <a:pt x="561016" y="226608"/>
                </a:lnTo>
                <a:lnTo>
                  <a:pt x="560782" y="226608"/>
                </a:lnTo>
                <a:lnTo>
                  <a:pt x="560573" y="226608"/>
                </a:lnTo>
                <a:lnTo>
                  <a:pt x="559426" y="226608"/>
                </a:lnTo>
                <a:lnTo>
                  <a:pt x="557185" y="226608"/>
                </a:lnTo>
                <a:lnTo>
                  <a:pt x="556507" y="226608"/>
                </a:lnTo>
                <a:lnTo>
                  <a:pt x="556064" y="226608"/>
                </a:lnTo>
                <a:lnTo>
                  <a:pt x="554917" y="226608"/>
                </a:lnTo>
                <a:lnTo>
                  <a:pt x="554239" y="226608"/>
                </a:lnTo>
                <a:lnTo>
                  <a:pt x="552675" y="226608"/>
                </a:lnTo>
                <a:lnTo>
                  <a:pt x="552440" y="226608"/>
                </a:lnTo>
                <a:lnTo>
                  <a:pt x="552232" y="226608"/>
                </a:lnTo>
                <a:lnTo>
                  <a:pt x="551997" y="226608"/>
                </a:lnTo>
                <a:lnTo>
                  <a:pt x="551319" y="226608"/>
                </a:lnTo>
                <a:lnTo>
                  <a:pt x="551085" y="226608"/>
                </a:lnTo>
                <a:lnTo>
                  <a:pt x="550642" y="226608"/>
                </a:lnTo>
                <a:lnTo>
                  <a:pt x="549964" y="226608"/>
                </a:lnTo>
                <a:lnTo>
                  <a:pt x="548609" y="226608"/>
                </a:lnTo>
                <a:lnTo>
                  <a:pt x="548374" y="226608"/>
                </a:lnTo>
                <a:lnTo>
                  <a:pt x="547488" y="226608"/>
                </a:lnTo>
                <a:lnTo>
                  <a:pt x="546575" y="226608"/>
                </a:lnTo>
                <a:lnTo>
                  <a:pt x="546132" y="226608"/>
                </a:lnTo>
                <a:lnTo>
                  <a:pt x="545689" y="226608"/>
                </a:lnTo>
                <a:lnTo>
                  <a:pt x="545011" y="226608"/>
                </a:lnTo>
                <a:lnTo>
                  <a:pt x="544099" y="226895"/>
                </a:lnTo>
                <a:lnTo>
                  <a:pt x="543421" y="226895"/>
                </a:lnTo>
                <a:lnTo>
                  <a:pt x="542978" y="226895"/>
                </a:lnTo>
                <a:lnTo>
                  <a:pt x="542744" y="226895"/>
                </a:lnTo>
                <a:lnTo>
                  <a:pt x="541179" y="226895"/>
                </a:lnTo>
                <a:lnTo>
                  <a:pt x="540710" y="226895"/>
                </a:lnTo>
                <a:lnTo>
                  <a:pt x="540032" y="226895"/>
                </a:lnTo>
                <a:lnTo>
                  <a:pt x="538911" y="226895"/>
                </a:lnTo>
                <a:lnTo>
                  <a:pt x="538677" y="226895"/>
                </a:lnTo>
                <a:lnTo>
                  <a:pt x="536670" y="226895"/>
                </a:lnTo>
                <a:lnTo>
                  <a:pt x="536435" y="226895"/>
                </a:lnTo>
                <a:lnTo>
                  <a:pt x="534402" y="226895"/>
                </a:lnTo>
                <a:lnTo>
                  <a:pt x="533281" y="226895"/>
                </a:lnTo>
                <a:lnTo>
                  <a:pt x="531926" y="226895"/>
                </a:lnTo>
                <a:lnTo>
                  <a:pt x="531691" y="226895"/>
                </a:lnTo>
                <a:lnTo>
                  <a:pt x="530336" y="226895"/>
                </a:lnTo>
                <a:lnTo>
                  <a:pt x="529214" y="226895"/>
                </a:lnTo>
                <a:lnTo>
                  <a:pt x="526503" y="226895"/>
                </a:lnTo>
                <a:lnTo>
                  <a:pt x="525617" y="226895"/>
                </a:lnTo>
                <a:lnTo>
                  <a:pt x="524705" y="226895"/>
                </a:lnTo>
                <a:lnTo>
                  <a:pt x="520430" y="226895"/>
                </a:lnTo>
                <a:lnTo>
                  <a:pt x="516129" y="226895"/>
                </a:lnTo>
                <a:lnTo>
                  <a:pt x="510498" y="226895"/>
                </a:lnTo>
                <a:lnTo>
                  <a:pt x="509821" y="226608"/>
                </a:lnTo>
                <a:lnTo>
                  <a:pt x="509377" y="226608"/>
                </a:lnTo>
                <a:lnTo>
                  <a:pt x="500801" y="226608"/>
                </a:lnTo>
                <a:lnTo>
                  <a:pt x="500123" y="226608"/>
                </a:lnTo>
                <a:lnTo>
                  <a:pt x="499889" y="226608"/>
                </a:lnTo>
                <a:lnTo>
                  <a:pt x="497882" y="226608"/>
                </a:lnTo>
                <a:lnTo>
                  <a:pt x="497413" y="226608"/>
                </a:lnTo>
                <a:lnTo>
                  <a:pt x="495379" y="226347"/>
                </a:lnTo>
                <a:lnTo>
                  <a:pt x="494936" y="226347"/>
                </a:lnTo>
                <a:lnTo>
                  <a:pt x="494050" y="226347"/>
                </a:lnTo>
                <a:lnTo>
                  <a:pt x="489749" y="226347"/>
                </a:lnTo>
                <a:lnTo>
                  <a:pt x="488393" y="226347"/>
                </a:lnTo>
                <a:lnTo>
                  <a:pt x="486829" y="226347"/>
                </a:lnTo>
                <a:lnTo>
                  <a:pt x="486360" y="226347"/>
                </a:lnTo>
                <a:lnTo>
                  <a:pt x="482763" y="226347"/>
                </a:lnTo>
                <a:lnTo>
                  <a:pt x="482528" y="226347"/>
                </a:lnTo>
                <a:lnTo>
                  <a:pt x="461101" y="226060"/>
                </a:lnTo>
                <a:lnTo>
                  <a:pt x="460423" y="226060"/>
                </a:lnTo>
                <a:lnTo>
                  <a:pt x="451195" y="226060"/>
                </a:lnTo>
                <a:lnTo>
                  <a:pt x="440143" y="226060"/>
                </a:lnTo>
                <a:lnTo>
                  <a:pt x="434043" y="225800"/>
                </a:lnTo>
                <a:lnTo>
                  <a:pt x="433157" y="225800"/>
                </a:lnTo>
                <a:lnTo>
                  <a:pt x="426823" y="225800"/>
                </a:lnTo>
                <a:lnTo>
                  <a:pt x="424581" y="225800"/>
                </a:lnTo>
                <a:lnTo>
                  <a:pt x="421192" y="225800"/>
                </a:lnTo>
                <a:lnTo>
                  <a:pt x="420749" y="225800"/>
                </a:lnTo>
                <a:lnTo>
                  <a:pt x="416917" y="226060"/>
                </a:lnTo>
                <a:lnTo>
                  <a:pt x="416448" y="226060"/>
                </a:lnTo>
                <a:lnTo>
                  <a:pt x="411495" y="226060"/>
                </a:lnTo>
                <a:lnTo>
                  <a:pt x="411052" y="226060"/>
                </a:lnTo>
                <a:lnTo>
                  <a:pt x="410374" y="226060"/>
                </a:lnTo>
                <a:lnTo>
                  <a:pt x="407429" y="225800"/>
                </a:lnTo>
                <a:lnTo>
                  <a:pt x="405865" y="225800"/>
                </a:lnTo>
                <a:lnTo>
                  <a:pt x="405630" y="225800"/>
                </a:lnTo>
                <a:lnTo>
                  <a:pt x="403832" y="225800"/>
                </a:lnTo>
                <a:lnTo>
                  <a:pt x="402710" y="225800"/>
                </a:lnTo>
                <a:lnTo>
                  <a:pt x="398201" y="225800"/>
                </a:lnTo>
                <a:lnTo>
                  <a:pt x="396168" y="225800"/>
                </a:lnTo>
                <a:lnTo>
                  <a:pt x="395047" y="225800"/>
                </a:lnTo>
                <a:lnTo>
                  <a:pt x="394578" y="225800"/>
                </a:lnTo>
                <a:lnTo>
                  <a:pt x="394369" y="225800"/>
                </a:lnTo>
                <a:lnTo>
                  <a:pt x="394135" y="225800"/>
                </a:lnTo>
                <a:lnTo>
                  <a:pt x="389390" y="225800"/>
                </a:lnTo>
                <a:lnTo>
                  <a:pt x="383525" y="225800"/>
                </a:lnTo>
                <a:lnTo>
                  <a:pt x="382639" y="225800"/>
                </a:lnTo>
                <a:lnTo>
                  <a:pt x="378807" y="225800"/>
                </a:lnTo>
                <a:lnTo>
                  <a:pt x="377008" y="225800"/>
                </a:lnTo>
                <a:lnTo>
                  <a:pt x="375862" y="225800"/>
                </a:lnTo>
                <a:lnTo>
                  <a:pt x="375653" y="225800"/>
                </a:lnTo>
                <a:lnTo>
                  <a:pt x="374975" y="225800"/>
                </a:lnTo>
                <a:lnTo>
                  <a:pt x="374740" y="225800"/>
                </a:lnTo>
                <a:lnTo>
                  <a:pt x="374297" y="225800"/>
                </a:lnTo>
                <a:lnTo>
                  <a:pt x="372264" y="225800"/>
                </a:lnTo>
                <a:lnTo>
                  <a:pt x="365956" y="225512"/>
                </a:lnTo>
                <a:lnTo>
                  <a:pt x="362776" y="225512"/>
                </a:lnTo>
                <a:lnTo>
                  <a:pt x="362567" y="225512"/>
                </a:lnTo>
                <a:lnTo>
                  <a:pt x="362124" y="225512"/>
                </a:lnTo>
                <a:lnTo>
                  <a:pt x="360534" y="225512"/>
                </a:lnTo>
                <a:lnTo>
                  <a:pt x="359178" y="225252"/>
                </a:lnTo>
                <a:lnTo>
                  <a:pt x="358057" y="225252"/>
                </a:lnTo>
                <a:lnTo>
                  <a:pt x="356024" y="225252"/>
                </a:lnTo>
                <a:lnTo>
                  <a:pt x="349482" y="225252"/>
                </a:lnTo>
                <a:lnTo>
                  <a:pt x="349038" y="225252"/>
                </a:lnTo>
                <a:lnTo>
                  <a:pt x="346093" y="224965"/>
                </a:lnTo>
                <a:lnTo>
                  <a:pt x="345884" y="224965"/>
                </a:lnTo>
                <a:lnTo>
                  <a:pt x="345649" y="224965"/>
                </a:lnTo>
                <a:lnTo>
                  <a:pt x="344059" y="224965"/>
                </a:lnTo>
                <a:lnTo>
                  <a:pt x="341583" y="224965"/>
                </a:lnTo>
                <a:lnTo>
                  <a:pt x="336396" y="224965"/>
                </a:lnTo>
                <a:lnTo>
                  <a:pt x="335953" y="224965"/>
                </a:lnTo>
                <a:lnTo>
                  <a:pt x="335718" y="224965"/>
                </a:lnTo>
                <a:lnTo>
                  <a:pt x="335510" y="224965"/>
                </a:lnTo>
                <a:lnTo>
                  <a:pt x="335040" y="224678"/>
                </a:lnTo>
                <a:lnTo>
                  <a:pt x="334154" y="224678"/>
                </a:lnTo>
                <a:lnTo>
                  <a:pt x="329853" y="224678"/>
                </a:lnTo>
                <a:lnTo>
                  <a:pt x="326699" y="224678"/>
                </a:lnTo>
                <a:lnTo>
                  <a:pt x="321303" y="224417"/>
                </a:lnTo>
                <a:lnTo>
                  <a:pt x="320391" y="224417"/>
                </a:lnTo>
                <a:lnTo>
                  <a:pt x="317914" y="224417"/>
                </a:lnTo>
                <a:lnTo>
                  <a:pt x="317471" y="224417"/>
                </a:lnTo>
                <a:lnTo>
                  <a:pt x="316793" y="224417"/>
                </a:lnTo>
                <a:lnTo>
                  <a:pt x="314082" y="224417"/>
                </a:lnTo>
                <a:lnTo>
                  <a:pt x="313613" y="224417"/>
                </a:lnTo>
                <a:lnTo>
                  <a:pt x="312727" y="224417"/>
                </a:lnTo>
                <a:lnTo>
                  <a:pt x="311814" y="224417"/>
                </a:lnTo>
                <a:lnTo>
                  <a:pt x="311137" y="224417"/>
                </a:lnTo>
                <a:lnTo>
                  <a:pt x="305741" y="224417"/>
                </a:lnTo>
                <a:lnTo>
                  <a:pt x="305506" y="224417"/>
                </a:lnTo>
                <a:lnTo>
                  <a:pt x="302587" y="224417"/>
                </a:lnTo>
                <a:lnTo>
                  <a:pt x="296722" y="224130"/>
                </a:lnTo>
                <a:lnTo>
                  <a:pt x="293567" y="224130"/>
                </a:lnTo>
                <a:lnTo>
                  <a:pt x="292212" y="224130"/>
                </a:lnTo>
                <a:lnTo>
                  <a:pt x="291534" y="224130"/>
                </a:lnTo>
                <a:lnTo>
                  <a:pt x="287233" y="224130"/>
                </a:lnTo>
                <a:lnTo>
                  <a:pt x="286347" y="224130"/>
                </a:lnTo>
                <a:lnTo>
                  <a:pt x="284522" y="224130"/>
                </a:lnTo>
                <a:lnTo>
                  <a:pt x="283636" y="224130"/>
                </a:lnTo>
                <a:lnTo>
                  <a:pt x="283193" y="224130"/>
                </a:lnTo>
                <a:lnTo>
                  <a:pt x="282280" y="224130"/>
                </a:lnTo>
                <a:lnTo>
                  <a:pt x="280925" y="224130"/>
                </a:lnTo>
                <a:lnTo>
                  <a:pt x="276858" y="224130"/>
                </a:lnTo>
                <a:lnTo>
                  <a:pt x="275972" y="224130"/>
                </a:lnTo>
                <a:lnTo>
                  <a:pt x="275294" y="224130"/>
                </a:lnTo>
                <a:lnTo>
                  <a:pt x="270107" y="224130"/>
                </a:lnTo>
                <a:lnTo>
                  <a:pt x="266953" y="223869"/>
                </a:lnTo>
                <a:lnTo>
                  <a:pt x="266718" y="223869"/>
                </a:lnTo>
                <a:lnTo>
                  <a:pt x="264685" y="223869"/>
                </a:lnTo>
                <a:lnTo>
                  <a:pt x="264007" y="224130"/>
                </a:lnTo>
                <a:lnTo>
                  <a:pt x="258820" y="223869"/>
                </a:lnTo>
                <a:lnTo>
                  <a:pt x="253633" y="223869"/>
                </a:lnTo>
                <a:lnTo>
                  <a:pt x="252512" y="223869"/>
                </a:lnTo>
                <a:lnTo>
                  <a:pt x="250713" y="223869"/>
                </a:lnTo>
                <a:lnTo>
                  <a:pt x="228843" y="223582"/>
                </a:lnTo>
                <a:lnTo>
                  <a:pt x="228843" y="224130"/>
                </a:lnTo>
                <a:lnTo>
                  <a:pt x="229051" y="224965"/>
                </a:lnTo>
                <a:lnTo>
                  <a:pt x="229051" y="225252"/>
                </a:lnTo>
                <a:lnTo>
                  <a:pt x="223421" y="225252"/>
                </a:lnTo>
                <a:lnTo>
                  <a:pt x="223186" y="225252"/>
                </a:lnTo>
                <a:lnTo>
                  <a:pt x="222743" y="225252"/>
                </a:lnTo>
                <a:lnTo>
                  <a:pt x="211456" y="225252"/>
                </a:lnTo>
                <a:lnTo>
                  <a:pt x="209449" y="225252"/>
                </a:lnTo>
                <a:lnTo>
                  <a:pt x="200638" y="225252"/>
                </a:lnTo>
                <a:lnTo>
                  <a:pt x="199960" y="225252"/>
                </a:lnTo>
                <a:lnTo>
                  <a:pt x="199752" y="225252"/>
                </a:lnTo>
                <a:lnTo>
                  <a:pt x="199283" y="225252"/>
                </a:lnTo>
                <a:lnTo>
                  <a:pt x="198839" y="225252"/>
                </a:lnTo>
                <a:lnTo>
                  <a:pt x="196128" y="225252"/>
                </a:lnTo>
                <a:lnTo>
                  <a:pt x="195920" y="225252"/>
                </a:lnTo>
                <a:lnTo>
                  <a:pt x="195008" y="225252"/>
                </a:lnTo>
                <a:lnTo>
                  <a:pt x="193417" y="225252"/>
                </a:lnTo>
                <a:lnTo>
                  <a:pt x="193209" y="225252"/>
                </a:lnTo>
                <a:lnTo>
                  <a:pt x="189585" y="225252"/>
                </a:lnTo>
                <a:lnTo>
                  <a:pt x="187344" y="225252"/>
                </a:lnTo>
                <a:lnTo>
                  <a:pt x="185076" y="225252"/>
                </a:lnTo>
                <a:lnTo>
                  <a:pt x="176526" y="225252"/>
                </a:lnTo>
                <a:lnTo>
                  <a:pt x="172668" y="225252"/>
                </a:lnTo>
                <a:lnTo>
                  <a:pt x="165473" y="225252"/>
                </a:lnTo>
                <a:lnTo>
                  <a:pt x="161641" y="225252"/>
                </a:lnTo>
                <a:lnTo>
                  <a:pt x="158461" y="225512"/>
                </a:lnTo>
                <a:lnTo>
                  <a:pt x="157784" y="225252"/>
                </a:lnTo>
                <a:lnTo>
                  <a:pt x="154630" y="225252"/>
                </a:lnTo>
                <a:lnTo>
                  <a:pt x="153952" y="225252"/>
                </a:lnTo>
                <a:lnTo>
                  <a:pt x="150589" y="225512"/>
                </a:lnTo>
                <a:lnTo>
                  <a:pt x="149911" y="225512"/>
                </a:lnTo>
                <a:lnTo>
                  <a:pt x="143134" y="225512"/>
                </a:lnTo>
                <a:lnTo>
                  <a:pt x="140423" y="225512"/>
                </a:lnTo>
                <a:lnTo>
                  <a:pt x="139537" y="225512"/>
                </a:lnTo>
                <a:lnTo>
                  <a:pt x="127363" y="225512"/>
                </a:lnTo>
                <a:lnTo>
                  <a:pt x="125330" y="225512"/>
                </a:lnTo>
                <a:lnTo>
                  <a:pt x="125095" y="225512"/>
                </a:lnTo>
                <a:lnTo>
                  <a:pt x="120820" y="225512"/>
                </a:lnTo>
                <a:lnTo>
                  <a:pt x="118787" y="225512"/>
                </a:lnTo>
                <a:lnTo>
                  <a:pt x="116988" y="225512"/>
                </a:lnTo>
                <a:lnTo>
                  <a:pt x="104111" y="225512"/>
                </a:lnTo>
                <a:lnTo>
                  <a:pt x="100957" y="225512"/>
                </a:lnTo>
                <a:lnTo>
                  <a:pt x="98272" y="225512"/>
                </a:lnTo>
                <a:lnTo>
                  <a:pt x="95092" y="225512"/>
                </a:lnTo>
                <a:lnTo>
                  <a:pt x="94414" y="225512"/>
                </a:lnTo>
                <a:lnTo>
                  <a:pt x="89905" y="225512"/>
                </a:lnTo>
                <a:lnTo>
                  <a:pt x="89462" y="225512"/>
                </a:lnTo>
                <a:lnTo>
                  <a:pt x="88784" y="225512"/>
                </a:lnTo>
                <a:lnTo>
                  <a:pt x="86985" y="225512"/>
                </a:lnTo>
                <a:lnTo>
                  <a:pt x="84952" y="225512"/>
                </a:lnTo>
                <a:lnTo>
                  <a:pt x="81120" y="225512"/>
                </a:lnTo>
                <a:lnTo>
                  <a:pt x="80442" y="225512"/>
                </a:lnTo>
                <a:lnTo>
                  <a:pt x="79321" y="225512"/>
                </a:lnTo>
                <a:lnTo>
                  <a:pt x="79087" y="225512"/>
                </a:lnTo>
                <a:lnTo>
                  <a:pt x="78200" y="225512"/>
                </a:lnTo>
                <a:lnTo>
                  <a:pt x="75255" y="225252"/>
                </a:lnTo>
                <a:lnTo>
                  <a:pt x="72544" y="225252"/>
                </a:lnTo>
                <a:lnTo>
                  <a:pt x="65792" y="225252"/>
                </a:lnTo>
                <a:lnTo>
                  <a:pt x="63759" y="225252"/>
                </a:lnTo>
                <a:lnTo>
                  <a:pt x="61961" y="225252"/>
                </a:lnTo>
                <a:lnTo>
                  <a:pt x="59927" y="225512"/>
                </a:lnTo>
                <a:lnTo>
                  <a:pt x="56096" y="225512"/>
                </a:lnTo>
                <a:lnTo>
                  <a:pt x="54297" y="225512"/>
                </a:lnTo>
                <a:lnTo>
                  <a:pt x="52264" y="225512"/>
                </a:lnTo>
                <a:lnTo>
                  <a:pt x="51586" y="225512"/>
                </a:lnTo>
                <a:lnTo>
                  <a:pt x="50439" y="225512"/>
                </a:lnTo>
                <a:lnTo>
                  <a:pt x="48875" y="225512"/>
                </a:lnTo>
                <a:lnTo>
                  <a:pt x="47076" y="225512"/>
                </a:lnTo>
                <a:lnTo>
                  <a:pt x="46607" y="225512"/>
                </a:lnTo>
                <a:lnTo>
                  <a:pt x="45486" y="225512"/>
                </a:lnTo>
                <a:lnTo>
                  <a:pt x="44600" y="225512"/>
                </a:lnTo>
                <a:lnTo>
                  <a:pt x="42775" y="225512"/>
                </a:lnTo>
                <a:lnTo>
                  <a:pt x="40742" y="225512"/>
                </a:lnTo>
                <a:lnTo>
                  <a:pt x="38735" y="225512"/>
                </a:lnTo>
                <a:lnTo>
                  <a:pt x="36910" y="225512"/>
                </a:lnTo>
                <a:lnTo>
                  <a:pt x="35111" y="225512"/>
                </a:lnTo>
                <a:lnTo>
                  <a:pt x="33756" y="225512"/>
                </a:lnTo>
                <a:lnTo>
                  <a:pt x="33547" y="225512"/>
                </a:lnTo>
                <a:lnTo>
                  <a:pt x="33078" y="225512"/>
                </a:lnTo>
                <a:lnTo>
                  <a:pt x="31280" y="225512"/>
                </a:lnTo>
                <a:lnTo>
                  <a:pt x="30602" y="225512"/>
                </a:lnTo>
                <a:lnTo>
                  <a:pt x="29246" y="225512"/>
                </a:lnTo>
                <a:lnTo>
                  <a:pt x="27213" y="225512"/>
                </a:lnTo>
                <a:lnTo>
                  <a:pt x="23381" y="225512"/>
                </a:lnTo>
                <a:lnTo>
                  <a:pt x="20227" y="225512"/>
                </a:lnTo>
                <a:lnTo>
                  <a:pt x="20019" y="225512"/>
                </a:lnTo>
                <a:lnTo>
                  <a:pt x="19106" y="225252"/>
                </a:lnTo>
                <a:lnTo>
                  <a:pt x="1068" y="225252"/>
                </a:lnTo>
                <a:lnTo>
                  <a:pt x="390" y="225252"/>
                </a:lnTo>
                <a:lnTo>
                  <a:pt x="390" y="224678"/>
                </a:lnTo>
                <a:lnTo>
                  <a:pt x="156" y="224130"/>
                </a:lnTo>
                <a:lnTo>
                  <a:pt x="156" y="224130"/>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52" name="TX">
            <a:extLst>
              <a:ext uri="{FF2B5EF4-FFF2-40B4-BE49-F238E27FC236}">
                <a16:creationId xmlns:a16="http://schemas.microsoft.com/office/drawing/2014/main" id="{D24F93A3-B36F-FE6E-0C09-0EEF4A91B854}"/>
              </a:ext>
            </a:extLst>
          </p:cNvPr>
          <p:cNvSpPr/>
          <p:nvPr/>
        </p:nvSpPr>
        <p:spPr>
          <a:xfrm>
            <a:off x="4426745" y="4260211"/>
            <a:ext cx="1302994" cy="1239991"/>
          </a:xfrm>
          <a:custGeom>
            <a:avLst/>
            <a:gdLst>
              <a:gd name="connsiteX0" fmla="*/ 1074053 w 1506611"/>
              <a:gd name="connsiteY0" fmla="*/ 1340944 h 1433762"/>
              <a:gd name="connsiteX1" fmla="*/ 1074521 w 1506611"/>
              <a:gd name="connsiteY1" fmla="*/ 1341220 h 1433762"/>
              <a:gd name="connsiteX2" fmla="*/ 1075238 w 1506611"/>
              <a:gd name="connsiteY2" fmla="*/ 1341220 h 1433762"/>
              <a:gd name="connsiteX3" fmla="*/ 1075238 w 1506611"/>
              <a:gd name="connsiteY3" fmla="*/ 1342020 h 1433762"/>
              <a:gd name="connsiteX4" fmla="*/ 1075706 w 1506611"/>
              <a:gd name="connsiteY4" fmla="*/ 1343895 h 1433762"/>
              <a:gd name="connsiteX5" fmla="*/ 1076423 w 1506611"/>
              <a:gd name="connsiteY5" fmla="*/ 1346820 h 1433762"/>
              <a:gd name="connsiteX6" fmla="*/ 1077388 w 1506611"/>
              <a:gd name="connsiteY6" fmla="*/ 1349744 h 1433762"/>
              <a:gd name="connsiteX7" fmla="*/ 1077856 w 1506611"/>
              <a:gd name="connsiteY7" fmla="*/ 1351894 h 1433762"/>
              <a:gd name="connsiteX8" fmla="*/ 1078105 w 1506611"/>
              <a:gd name="connsiteY8" fmla="*/ 1352943 h 1433762"/>
              <a:gd name="connsiteX9" fmla="*/ 1078822 w 1506611"/>
              <a:gd name="connsiteY9" fmla="*/ 1355094 h 1433762"/>
              <a:gd name="connsiteX10" fmla="*/ 1079758 w 1506611"/>
              <a:gd name="connsiteY10" fmla="*/ 1358018 h 1433762"/>
              <a:gd name="connsiteX11" fmla="*/ 1080254 w 1506611"/>
              <a:gd name="connsiteY11" fmla="*/ 1360418 h 1433762"/>
              <a:gd name="connsiteX12" fmla="*/ 1080475 w 1506611"/>
              <a:gd name="connsiteY12" fmla="*/ 1360943 h 1433762"/>
              <a:gd name="connsiteX13" fmla="*/ 1081191 w 1506611"/>
              <a:gd name="connsiteY13" fmla="*/ 1363618 h 1433762"/>
              <a:gd name="connsiteX14" fmla="*/ 1081908 w 1506611"/>
              <a:gd name="connsiteY14" fmla="*/ 1367065 h 1433762"/>
              <a:gd name="connsiteX15" fmla="*/ 1083121 w 1506611"/>
              <a:gd name="connsiteY15" fmla="*/ 1371590 h 1433762"/>
              <a:gd name="connsiteX16" fmla="*/ 1083838 w 1506611"/>
              <a:gd name="connsiteY16" fmla="*/ 1374788 h 1433762"/>
              <a:gd name="connsiteX17" fmla="*/ 1084059 w 1506611"/>
              <a:gd name="connsiteY17" fmla="*/ 1376141 h 1433762"/>
              <a:gd name="connsiteX18" fmla="*/ 1084306 w 1506611"/>
              <a:gd name="connsiteY18" fmla="*/ 1377713 h 1433762"/>
              <a:gd name="connsiteX19" fmla="*/ 1084775 w 1506611"/>
              <a:gd name="connsiteY19" fmla="*/ 1380664 h 1433762"/>
              <a:gd name="connsiteX20" fmla="*/ 1085243 w 1506611"/>
              <a:gd name="connsiteY20" fmla="*/ 1382788 h 1433762"/>
              <a:gd name="connsiteX21" fmla="*/ 1085492 w 1506611"/>
              <a:gd name="connsiteY21" fmla="*/ 1385188 h 1433762"/>
              <a:gd name="connsiteX22" fmla="*/ 1085740 w 1506611"/>
              <a:gd name="connsiteY22" fmla="*/ 1386760 h 1433762"/>
              <a:gd name="connsiteX23" fmla="*/ 1085960 w 1506611"/>
              <a:gd name="connsiteY23" fmla="*/ 1388112 h 1433762"/>
              <a:gd name="connsiteX24" fmla="*/ 1086456 w 1506611"/>
              <a:gd name="connsiteY24" fmla="*/ 1391560 h 1433762"/>
              <a:gd name="connsiteX25" fmla="*/ 1086677 w 1506611"/>
              <a:gd name="connsiteY25" fmla="*/ 1393159 h 1433762"/>
              <a:gd name="connsiteX26" fmla="*/ 1086677 w 1506611"/>
              <a:gd name="connsiteY26" fmla="*/ 1393407 h 1433762"/>
              <a:gd name="connsiteX27" fmla="*/ 1086677 w 1506611"/>
              <a:gd name="connsiteY27" fmla="*/ 1394208 h 1433762"/>
              <a:gd name="connsiteX28" fmla="*/ 1086677 w 1506611"/>
              <a:gd name="connsiteY28" fmla="*/ 1394484 h 1433762"/>
              <a:gd name="connsiteX29" fmla="*/ 1086677 w 1506611"/>
              <a:gd name="connsiteY29" fmla="*/ 1395007 h 1433762"/>
              <a:gd name="connsiteX30" fmla="*/ 1086925 w 1506611"/>
              <a:gd name="connsiteY30" fmla="*/ 1395283 h 1433762"/>
              <a:gd name="connsiteX31" fmla="*/ 1087173 w 1506611"/>
              <a:gd name="connsiteY31" fmla="*/ 1397683 h 1433762"/>
              <a:gd name="connsiteX32" fmla="*/ 1087394 w 1506611"/>
              <a:gd name="connsiteY32" fmla="*/ 1399531 h 1433762"/>
              <a:gd name="connsiteX33" fmla="*/ 1087641 w 1506611"/>
              <a:gd name="connsiteY33" fmla="*/ 1400855 h 1433762"/>
              <a:gd name="connsiteX34" fmla="*/ 1087641 w 1506611"/>
              <a:gd name="connsiteY34" fmla="*/ 1401379 h 1433762"/>
              <a:gd name="connsiteX35" fmla="*/ 1087890 w 1506611"/>
              <a:gd name="connsiteY35" fmla="*/ 1402455 h 1433762"/>
              <a:gd name="connsiteX36" fmla="*/ 1088110 w 1506611"/>
              <a:gd name="connsiteY36" fmla="*/ 1403531 h 1433762"/>
              <a:gd name="connsiteX37" fmla="*/ 1088110 w 1506611"/>
              <a:gd name="connsiteY37" fmla="*/ 1403778 h 1433762"/>
              <a:gd name="connsiteX38" fmla="*/ 1088358 w 1506611"/>
              <a:gd name="connsiteY38" fmla="*/ 1404055 h 1433762"/>
              <a:gd name="connsiteX39" fmla="*/ 1088607 w 1506611"/>
              <a:gd name="connsiteY39" fmla="*/ 1404579 h 1433762"/>
              <a:gd name="connsiteX40" fmla="*/ 1088358 w 1506611"/>
              <a:gd name="connsiteY40" fmla="*/ 1404303 h 1433762"/>
              <a:gd name="connsiteX41" fmla="*/ 1087890 w 1506611"/>
              <a:gd name="connsiteY41" fmla="*/ 1404303 h 1433762"/>
              <a:gd name="connsiteX42" fmla="*/ 1087641 w 1506611"/>
              <a:gd name="connsiteY42" fmla="*/ 1404055 h 1433762"/>
              <a:gd name="connsiteX43" fmla="*/ 1087641 w 1506611"/>
              <a:gd name="connsiteY43" fmla="*/ 1404303 h 1433762"/>
              <a:gd name="connsiteX44" fmla="*/ 1087641 w 1506611"/>
              <a:gd name="connsiteY44" fmla="*/ 1404579 h 1433762"/>
              <a:gd name="connsiteX45" fmla="*/ 1087394 w 1506611"/>
              <a:gd name="connsiteY45" fmla="*/ 1404579 h 1433762"/>
              <a:gd name="connsiteX46" fmla="*/ 1087394 w 1506611"/>
              <a:gd name="connsiteY46" fmla="*/ 1404303 h 1433762"/>
              <a:gd name="connsiteX47" fmla="*/ 1087173 w 1506611"/>
              <a:gd name="connsiteY47" fmla="*/ 1404055 h 1433762"/>
              <a:gd name="connsiteX48" fmla="*/ 1086925 w 1506611"/>
              <a:gd name="connsiteY48" fmla="*/ 1403778 h 1433762"/>
              <a:gd name="connsiteX49" fmla="*/ 1086925 w 1506611"/>
              <a:gd name="connsiteY49" fmla="*/ 1403531 h 1433762"/>
              <a:gd name="connsiteX50" fmla="*/ 1086677 w 1506611"/>
              <a:gd name="connsiteY50" fmla="*/ 1403255 h 1433762"/>
              <a:gd name="connsiteX51" fmla="*/ 1086677 w 1506611"/>
              <a:gd name="connsiteY51" fmla="*/ 1402979 h 1433762"/>
              <a:gd name="connsiteX52" fmla="*/ 1086677 w 1506611"/>
              <a:gd name="connsiteY52" fmla="*/ 1402455 h 1433762"/>
              <a:gd name="connsiteX53" fmla="*/ 1086677 w 1506611"/>
              <a:gd name="connsiteY53" fmla="*/ 1402180 h 1433762"/>
              <a:gd name="connsiteX54" fmla="*/ 1086925 w 1506611"/>
              <a:gd name="connsiteY54" fmla="*/ 1401655 h 1433762"/>
              <a:gd name="connsiteX55" fmla="*/ 1086925 w 1506611"/>
              <a:gd name="connsiteY55" fmla="*/ 1401131 h 1433762"/>
              <a:gd name="connsiteX56" fmla="*/ 1086677 w 1506611"/>
              <a:gd name="connsiteY56" fmla="*/ 1400855 h 1433762"/>
              <a:gd name="connsiteX57" fmla="*/ 1086677 w 1506611"/>
              <a:gd name="connsiteY57" fmla="*/ 1400607 h 1433762"/>
              <a:gd name="connsiteX58" fmla="*/ 1086677 w 1506611"/>
              <a:gd name="connsiteY58" fmla="*/ 1400331 h 1433762"/>
              <a:gd name="connsiteX59" fmla="*/ 1086677 w 1506611"/>
              <a:gd name="connsiteY59" fmla="*/ 1400055 h 1433762"/>
              <a:gd name="connsiteX60" fmla="*/ 1086456 w 1506611"/>
              <a:gd name="connsiteY60" fmla="*/ 1399531 h 1433762"/>
              <a:gd name="connsiteX61" fmla="*/ 1086456 w 1506611"/>
              <a:gd name="connsiteY61" fmla="*/ 1399256 h 1433762"/>
              <a:gd name="connsiteX62" fmla="*/ 1086456 w 1506611"/>
              <a:gd name="connsiteY62" fmla="*/ 1399007 h 1433762"/>
              <a:gd name="connsiteX63" fmla="*/ 1086209 w 1506611"/>
              <a:gd name="connsiteY63" fmla="*/ 1398455 h 1433762"/>
              <a:gd name="connsiteX64" fmla="*/ 1086209 w 1506611"/>
              <a:gd name="connsiteY64" fmla="*/ 1398207 h 1433762"/>
              <a:gd name="connsiteX65" fmla="*/ 1086456 w 1506611"/>
              <a:gd name="connsiteY65" fmla="*/ 1397931 h 1433762"/>
              <a:gd name="connsiteX66" fmla="*/ 1086209 w 1506611"/>
              <a:gd name="connsiteY66" fmla="*/ 1397407 h 1433762"/>
              <a:gd name="connsiteX67" fmla="*/ 1085960 w 1506611"/>
              <a:gd name="connsiteY67" fmla="*/ 1397132 h 1433762"/>
              <a:gd name="connsiteX68" fmla="*/ 1086209 w 1506611"/>
              <a:gd name="connsiteY68" fmla="*/ 1396607 h 1433762"/>
              <a:gd name="connsiteX69" fmla="*/ 1085960 w 1506611"/>
              <a:gd name="connsiteY69" fmla="*/ 1396331 h 1433762"/>
              <a:gd name="connsiteX70" fmla="*/ 1085740 w 1506611"/>
              <a:gd name="connsiteY70" fmla="*/ 1396084 h 1433762"/>
              <a:gd name="connsiteX71" fmla="*/ 1085740 w 1506611"/>
              <a:gd name="connsiteY71" fmla="*/ 1395808 h 1433762"/>
              <a:gd name="connsiteX72" fmla="*/ 1085740 w 1506611"/>
              <a:gd name="connsiteY72" fmla="*/ 1395532 h 1433762"/>
              <a:gd name="connsiteX73" fmla="*/ 1085740 w 1506611"/>
              <a:gd name="connsiteY73" fmla="*/ 1395007 h 1433762"/>
              <a:gd name="connsiteX74" fmla="*/ 1085492 w 1506611"/>
              <a:gd name="connsiteY74" fmla="*/ 1394484 h 1433762"/>
              <a:gd name="connsiteX75" fmla="*/ 1085243 w 1506611"/>
              <a:gd name="connsiteY75" fmla="*/ 1394208 h 1433762"/>
              <a:gd name="connsiteX76" fmla="*/ 1085243 w 1506611"/>
              <a:gd name="connsiteY76" fmla="*/ 1393959 h 1433762"/>
              <a:gd name="connsiteX77" fmla="*/ 1085243 w 1506611"/>
              <a:gd name="connsiteY77" fmla="*/ 1393407 h 1433762"/>
              <a:gd name="connsiteX78" fmla="*/ 1085243 w 1506611"/>
              <a:gd name="connsiteY78" fmla="*/ 1393159 h 1433762"/>
              <a:gd name="connsiteX79" fmla="*/ 1085243 w 1506611"/>
              <a:gd name="connsiteY79" fmla="*/ 1392884 h 1433762"/>
              <a:gd name="connsiteX80" fmla="*/ 1085243 w 1506611"/>
              <a:gd name="connsiteY80" fmla="*/ 1392608 h 1433762"/>
              <a:gd name="connsiteX81" fmla="*/ 1085243 w 1506611"/>
              <a:gd name="connsiteY81" fmla="*/ 1392359 h 1433762"/>
              <a:gd name="connsiteX82" fmla="*/ 1085243 w 1506611"/>
              <a:gd name="connsiteY82" fmla="*/ 1391835 h 1433762"/>
              <a:gd name="connsiteX83" fmla="*/ 1085243 w 1506611"/>
              <a:gd name="connsiteY83" fmla="*/ 1391560 h 1433762"/>
              <a:gd name="connsiteX84" fmla="*/ 1085492 w 1506611"/>
              <a:gd name="connsiteY84" fmla="*/ 1391284 h 1433762"/>
              <a:gd name="connsiteX85" fmla="*/ 1085492 w 1506611"/>
              <a:gd name="connsiteY85" fmla="*/ 1391036 h 1433762"/>
              <a:gd name="connsiteX86" fmla="*/ 1085492 w 1506611"/>
              <a:gd name="connsiteY86" fmla="*/ 1390760 h 1433762"/>
              <a:gd name="connsiteX87" fmla="*/ 1085492 w 1506611"/>
              <a:gd name="connsiteY87" fmla="*/ 1389959 h 1433762"/>
              <a:gd name="connsiteX88" fmla="*/ 1085243 w 1506611"/>
              <a:gd name="connsiteY88" fmla="*/ 1388911 h 1433762"/>
              <a:gd name="connsiteX89" fmla="*/ 1085243 w 1506611"/>
              <a:gd name="connsiteY89" fmla="*/ 1387836 h 1433762"/>
              <a:gd name="connsiteX90" fmla="*/ 1085023 w 1506611"/>
              <a:gd name="connsiteY90" fmla="*/ 1386760 h 1433762"/>
              <a:gd name="connsiteX91" fmla="*/ 1084775 w 1506611"/>
              <a:gd name="connsiteY91" fmla="*/ 1385711 h 1433762"/>
              <a:gd name="connsiteX92" fmla="*/ 1084775 w 1506611"/>
              <a:gd name="connsiteY92" fmla="*/ 1385188 h 1433762"/>
              <a:gd name="connsiteX93" fmla="*/ 1084527 w 1506611"/>
              <a:gd name="connsiteY93" fmla="*/ 1384388 h 1433762"/>
              <a:gd name="connsiteX94" fmla="*/ 1084527 w 1506611"/>
              <a:gd name="connsiteY94" fmla="*/ 1383312 h 1433762"/>
              <a:gd name="connsiteX95" fmla="*/ 1083838 w 1506611"/>
              <a:gd name="connsiteY95" fmla="*/ 1381988 h 1433762"/>
              <a:gd name="connsiteX96" fmla="*/ 1083838 w 1506611"/>
              <a:gd name="connsiteY96" fmla="*/ 1380664 h 1433762"/>
              <a:gd name="connsiteX97" fmla="*/ 1083589 w 1506611"/>
              <a:gd name="connsiteY97" fmla="*/ 1379312 h 1433762"/>
              <a:gd name="connsiteX98" fmla="*/ 1083589 w 1506611"/>
              <a:gd name="connsiteY98" fmla="*/ 1377465 h 1433762"/>
              <a:gd name="connsiteX99" fmla="*/ 1083121 w 1506611"/>
              <a:gd name="connsiteY99" fmla="*/ 1376388 h 1433762"/>
              <a:gd name="connsiteX100" fmla="*/ 1082873 w 1506611"/>
              <a:gd name="connsiteY100" fmla="*/ 1375064 h 1433762"/>
              <a:gd name="connsiteX101" fmla="*/ 1082157 w 1506611"/>
              <a:gd name="connsiteY101" fmla="*/ 1371865 h 1433762"/>
              <a:gd name="connsiteX102" fmla="*/ 1081688 w 1506611"/>
              <a:gd name="connsiteY102" fmla="*/ 1370017 h 1433762"/>
              <a:gd name="connsiteX103" fmla="*/ 1080724 w 1506611"/>
              <a:gd name="connsiteY103" fmla="*/ 1367866 h 1433762"/>
              <a:gd name="connsiteX104" fmla="*/ 1080254 w 1506611"/>
              <a:gd name="connsiteY104" fmla="*/ 1366818 h 1433762"/>
              <a:gd name="connsiteX105" fmla="*/ 1080971 w 1506611"/>
              <a:gd name="connsiteY105" fmla="*/ 1365741 h 1433762"/>
              <a:gd name="connsiteX106" fmla="*/ 1080724 w 1506611"/>
              <a:gd name="connsiteY106" fmla="*/ 1364942 h 1433762"/>
              <a:gd name="connsiteX107" fmla="*/ 1079758 w 1506611"/>
              <a:gd name="connsiteY107" fmla="*/ 1363342 h 1433762"/>
              <a:gd name="connsiteX108" fmla="*/ 1079290 w 1506611"/>
              <a:gd name="connsiteY108" fmla="*/ 1362018 h 1433762"/>
              <a:gd name="connsiteX109" fmla="*/ 1079041 w 1506611"/>
              <a:gd name="connsiteY109" fmla="*/ 1361494 h 1433762"/>
              <a:gd name="connsiteX110" fmla="*/ 1078352 w 1506611"/>
              <a:gd name="connsiteY110" fmla="*/ 1360694 h 1433762"/>
              <a:gd name="connsiteX111" fmla="*/ 1078352 w 1506611"/>
              <a:gd name="connsiteY111" fmla="*/ 1360418 h 1433762"/>
              <a:gd name="connsiteX112" fmla="*/ 1078105 w 1506611"/>
              <a:gd name="connsiteY112" fmla="*/ 1358818 h 1433762"/>
              <a:gd name="connsiteX113" fmla="*/ 1078352 w 1506611"/>
              <a:gd name="connsiteY113" fmla="*/ 1357742 h 1433762"/>
              <a:gd name="connsiteX114" fmla="*/ 1077856 w 1506611"/>
              <a:gd name="connsiteY114" fmla="*/ 1356694 h 1433762"/>
              <a:gd name="connsiteX115" fmla="*/ 1077856 w 1506611"/>
              <a:gd name="connsiteY115" fmla="*/ 1355895 h 1433762"/>
              <a:gd name="connsiteX116" fmla="*/ 1077388 w 1506611"/>
              <a:gd name="connsiteY116" fmla="*/ 1354542 h 1433762"/>
              <a:gd name="connsiteX117" fmla="*/ 1077388 w 1506611"/>
              <a:gd name="connsiteY117" fmla="*/ 1354019 h 1433762"/>
              <a:gd name="connsiteX118" fmla="*/ 1076919 w 1506611"/>
              <a:gd name="connsiteY118" fmla="*/ 1352943 h 1433762"/>
              <a:gd name="connsiteX119" fmla="*/ 1076919 w 1506611"/>
              <a:gd name="connsiteY119" fmla="*/ 1352695 h 1433762"/>
              <a:gd name="connsiteX120" fmla="*/ 1076423 w 1506611"/>
              <a:gd name="connsiteY120" fmla="*/ 1351095 h 1433762"/>
              <a:gd name="connsiteX121" fmla="*/ 1076202 w 1506611"/>
              <a:gd name="connsiteY121" fmla="*/ 1350543 h 1433762"/>
              <a:gd name="connsiteX122" fmla="*/ 1075706 w 1506611"/>
              <a:gd name="connsiteY122" fmla="*/ 1348943 h 1433762"/>
              <a:gd name="connsiteX123" fmla="*/ 1074990 w 1506611"/>
              <a:gd name="connsiteY123" fmla="*/ 1347619 h 1433762"/>
              <a:gd name="connsiteX124" fmla="*/ 1074521 w 1506611"/>
              <a:gd name="connsiteY124" fmla="*/ 1346019 h 1433762"/>
              <a:gd name="connsiteX125" fmla="*/ 1073805 w 1506611"/>
              <a:gd name="connsiteY125" fmla="*/ 1344420 h 1433762"/>
              <a:gd name="connsiteX126" fmla="*/ 1073584 w 1506611"/>
              <a:gd name="connsiteY126" fmla="*/ 1343620 h 1433762"/>
              <a:gd name="connsiteX127" fmla="*/ 1073088 w 1506611"/>
              <a:gd name="connsiteY127" fmla="*/ 1342820 h 1433762"/>
              <a:gd name="connsiteX128" fmla="*/ 1072150 w 1506611"/>
              <a:gd name="connsiteY128" fmla="*/ 1342544 h 1433762"/>
              <a:gd name="connsiteX129" fmla="*/ 1071435 w 1506611"/>
              <a:gd name="connsiteY129" fmla="*/ 1342020 h 1433762"/>
              <a:gd name="connsiteX130" fmla="*/ 1070939 w 1506611"/>
              <a:gd name="connsiteY130" fmla="*/ 1341744 h 1433762"/>
              <a:gd name="connsiteX131" fmla="*/ 1069285 w 1506611"/>
              <a:gd name="connsiteY131" fmla="*/ 1341744 h 1433762"/>
              <a:gd name="connsiteX132" fmla="*/ 1068568 w 1506611"/>
              <a:gd name="connsiteY132" fmla="*/ 1342020 h 1433762"/>
              <a:gd name="connsiteX133" fmla="*/ 1067383 w 1506611"/>
              <a:gd name="connsiteY133" fmla="*/ 1342020 h 1433762"/>
              <a:gd name="connsiteX134" fmla="*/ 1065949 w 1506611"/>
              <a:gd name="connsiteY134" fmla="*/ 1342020 h 1433762"/>
              <a:gd name="connsiteX135" fmla="*/ 1064984 w 1506611"/>
              <a:gd name="connsiteY135" fmla="*/ 1341744 h 1433762"/>
              <a:gd name="connsiteX136" fmla="*/ 1064020 w 1506611"/>
              <a:gd name="connsiteY136" fmla="*/ 1342020 h 1433762"/>
              <a:gd name="connsiteX137" fmla="*/ 1062835 w 1506611"/>
              <a:gd name="connsiteY137" fmla="*/ 1342020 h 1433762"/>
              <a:gd name="connsiteX138" fmla="*/ 1062835 w 1506611"/>
              <a:gd name="connsiteY138" fmla="*/ 1341744 h 1433762"/>
              <a:gd name="connsiteX139" fmla="*/ 1064984 w 1506611"/>
              <a:gd name="connsiteY139" fmla="*/ 1341496 h 1433762"/>
              <a:gd name="connsiteX140" fmla="*/ 1066418 w 1506611"/>
              <a:gd name="connsiteY140" fmla="*/ 1341496 h 1433762"/>
              <a:gd name="connsiteX141" fmla="*/ 1067383 w 1506611"/>
              <a:gd name="connsiteY141" fmla="*/ 1341496 h 1433762"/>
              <a:gd name="connsiteX142" fmla="*/ 1068788 w 1506611"/>
              <a:gd name="connsiteY142" fmla="*/ 1341220 h 1433762"/>
              <a:gd name="connsiteX143" fmla="*/ 1069505 w 1506611"/>
              <a:gd name="connsiteY143" fmla="*/ 1341220 h 1433762"/>
              <a:gd name="connsiteX144" fmla="*/ 1071903 w 1506611"/>
              <a:gd name="connsiteY144" fmla="*/ 1341220 h 1433762"/>
              <a:gd name="connsiteX145" fmla="*/ 1072620 w 1506611"/>
              <a:gd name="connsiteY145" fmla="*/ 1341220 h 1433762"/>
              <a:gd name="connsiteX146" fmla="*/ 1073088 w 1506611"/>
              <a:gd name="connsiteY146" fmla="*/ 1341220 h 1433762"/>
              <a:gd name="connsiteX147" fmla="*/ 1098860 w 1506611"/>
              <a:gd name="connsiteY147" fmla="*/ 1175940 h 1433762"/>
              <a:gd name="connsiteX148" fmla="*/ 1099549 w 1506611"/>
              <a:gd name="connsiteY148" fmla="*/ 1175940 h 1433762"/>
              <a:gd name="connsiteX149" fmla="*/ 1100266 w 1506611"/>
              <a:gd name="connsiteY149" fmla="*/ 1176464 h 1433762"/>
              <a:gd name="connsiteX150" fmla="*/ 1100983 w 1506611"/>
              <a:gd name="connsiteY150" fmla="*/ 1177016 h 1433762"/>
              <a:gd name="connsiteX151" fmla="*/ 1100514 w 1506611"/>
              <a:gd name="connsiteY151" fmla="*/ 1177292 h 1433762"/>
              <a:gd name="connsiteX152" fmla="*/ 1099798 w 1506611"/>
              <a:gd name="connsiteY152" fmla="*/ 1178092 h 1433762"/>
              <a:gd name="connsiteX153" fmla="*/ 1099329 w 1506611"/>
              <a:gd name="connsiteY153" fmla="*/ 1178644 h 1433762"/>
              <a:gd name="connsiteX154" fmla="*/ 1097896 w 1506611"/>
              <a:gd name="connsiteY154" fmla="*/ 1180519 h 1433762"/>
              <a:gd name="connsiteX155" fmla="*/ 1096710 w 1506611"/>
              <a:gd name="connsiteY155" fmla="*/ 1181871 h 1433762"/>
              <a:gd name="connsiteX156" fmla="*/ 1096463 w 1506611"/>
              <a:gd name="connsiteY156" fmla="*/ 1182422 h 1433762"/>
              <a:gd name="connsiteX157" fmla="*/ 1095746 w 1506611"/>
              <a:gd name="connsiteY157" fmla="*/ 1183222 h 1433762"/>
              <a:gd name="connsiteX158" fmla="*/ 1095029 w 1506611"/>
              <a:gd name="connsiteY158" fmla="*/ 1184298 h 1433762"/>
              <a:gd name="connsiteX159" fmla="*/ 1093595 w 1506611"/>
              <a:gd name="connsiteY159" fmla="*/ 1186201 h 1433762"/>
              <a:gd name="connsiteX160" fmla="*/ 1091225 w 1506611"/>
              <a:gd name="connsiteY160" fmla="*/ 1190505 h 1433762"/>
              <a:gd name="connsiteX161" fmla="*/ 1090012 w 1506611"/>
              <a:gd name="connsiteY161" fmla="*/ 1192380 h 1433762"/>
              <a:gd name="connsiteX162" fmla="*/ 1088358 w 1506611"/>
              <a:gd name="connsiteY162" fmla="*/ 1194807 h 1433762"/>
              <a:gd name="connsiteX163" fmla="*/ 1087393 w 1506611"/>
              <a:gd name="connsiteY163" fmla="*/ 1196711 h 1433762"/>
              <a:gd name="connsiteX164" fmla="*/ 1087173 w 1506611"/>
              <a:gd name="connsiteY164" fmla="*/ 1197234 h 1433762"/>
              <a:gd name="connsiteX165" fmla="*/ 1086677 w 1506611"/>
              <a:gd name="connsiteY165" fmla="*/ 1198062 h 1433762"/>
              <a:gd name="connsiteX166" fmla="*/ 1085492 w 1506611"/>
              <a:gd name="connsiteY166" fmla="*/ 1200214 h 1433762"/>
              <a:gd name="connsiteX167" fmla="*/ 1085243 w 1506611"/>
              <a:gd name="connsiteY167" fmla="*/ 1200737 h 1433762"/>
              <a:gd name="connsiteX168" fmla="*/ 1084527 w 1506611"/>
              <a:gd name="connsiteY168" fmla="*/ 1202090 h 1433762"/>
              <a:gd name="connsiteX169" fmla="*/ 1083342 w 1506611"/>
              <a:gd name="connsiteY169" fmla="*/ 1204516 h 1433762"/>
              <a:gd name="connsiteX170" fmla="*/ 1083121 w 1506611"/>
              <a:gd name="connsiteY170" fmla="*/ 1204792 h 1433762"/>
              <a:gd name="connsiteX171" fmla="*/ 1082872 w 1506611"/>
              <a:gd name="connsiteY171" fmla="*/ 1205593 h 1433762"/>
              <a:gd name="connsiteX172" fmla="*/ 1081688 w 1506611"/>
              <a:gd name="connsiteY172" fmla="*/ 1207744 h 1433762"/>
              <a:gd name="connsiteX173" fmla="*/ 1080971 w 1506611"/>
              <a:gd name="connsiteY173" fmla="*/ 1209895 h 1433762"/>
              <a:gd name="connsiteX174" fmla="*/ 1080474 w 1506611"/>
              <a:gd name="connsiteY174" fmla="*/ 1210447 h 1433762"/>
              <a:gd name="connsiteX175" fmla="*/ 1080006 w 1506611"/>
              <a:gd name="connsiteY175" fmla="*/ 1211523 h 1433762"/>
              <a:gd name="connsiteX176" fmla="*/ 1079290 w 1506611"/>
              <a:gd name="connsiteY176" fmla="*/ 1213123 h 1433762"/>
              <a:gd name="connsiteX177" fmla="*/ 1079041 w 1506611"/>
              <a:gd name="connsiteY177" fmla="*/ 1213675 h 1433762"/>
              <a:gd name="connsiteX178" fmla="*/ 1078105 w 1506611"/>
              <a:gd name="connsiteY178" fmla="*/ 1215549 h 1433762"/>
              <a:gd name="connsiteX179" fmla="*/ 1076671 w 1506611"/>
              <a:gd name="connsiteY179" fmla="*/ 1219053 h 1433762"/>
              <a:gd name="connsiteX180" fmla="*/ 1075238 w 1506611"/>
              <a:gd name="connsiteY180" fmla="*/ 1222005 h 1433762"/>
              <a:gd name="connsiteX181" fmla="*/ 1074521 w 1506611"/>
              <a:gd name="connsiteY181" fmla="*/ 1223632 h 1433762"/>
              <a:gd name="connsiteX182" fmla="*/ 1072619 w 1506611"/>
              <a:gd name="connsiteY182" fmla="*/ 1228211 h 1433762"/>
              <a:gd name="connsiteX183" fmla="*/ 1072150 w 1506611"/>
              <a:gd name="connsiteY183" fmla="*/ 1229811 h 1433762"/>
              <a:gd name="connsiteX184" fmla="*/ 1071186 w 1506611"/>
              <a:gd name="connsiteY184" fmla="*/ 1231963 h 1433762"/>
              <a:gd name="connsiteX185" fmla="*/ 1071186 w 1506611"/>
              <a:gd name="connsiteY185" fmla="*/ 1232486 h 1433762"/>
              <a:gd name="connsiteX186" fmla="*/ 1070469 w 1506611"/>
              <a:gd name="connsiteY186" fmla="*/ 1234638 h 1433762"/>
              <a:gd name="connsiteX187" fmla="*/ 1070222 w 1506611"/>
              <a:gd name="connsiteY187" fmla="*/ 1234914 h 1433762"/>
              <a:gd name="connsiteX188" fmla="*/ 1069505 w 1506611"/>
              <a:gd name="connsiteY188" fmla="*/ 1237065 h 1433762"/>
              <a:gd name="connsiteX189" fmla="*/ 1068788 w 1506611"/>
              <a:gd name="connsiteY189" fmla="*/ 1239492 h 1433762"/>
              <a:gd name="connsiteX190" fmla="*/ 1068319 w 1506611"/>
              <a:gd name="connsiteY190" fmla="*/ 1241092 h 1433762"/>
              <a:gd name="connsiteX191" fmla="*/ 1068319 w 1506611"/>
              <a:gd name="connsiteY191" fmla="*/ 1241644 h 1433762"/>
              <a:gd name="connsiteX192" fmla="*/ 1067382 w 1506611"/>
              <a:gd name="connsiteY192" fmla="*/ 1244320 h 1433762"/>
              <a:gd name="connsiteX193" fmla="*/ 1067382 w 1506611"/>
              <a:gd name="connsiteY193" fmla="*/ 1244872 h 1433762"/>
              <a:gd name="connsiteX194" fmla="*/ 1066170 w 1506611"/>
              <a:gd name="connsiteY194" fmla="*/ 1248898 h 1433762"/>
              <a:gd name="connsiteX195" fmla="*/ 1066170 w 1506611"/>
              <a:gd name="connsiteY195" fmla="*/ 1249147 h 1433762"/>
              <a:gd name="connsiteX196" fmla="*/ 1065949 w 1506611"/>
              <a:gd name="connsiteY196" fmla="*/ 1250222 h 1433762"/>
              <a:gd name="connsiteX197" fmla="*/ 1065233 w 1506611"/>
              <a:gd name="connsiteY197" fmla="*/ 1253725 h 1433762"/>
              <a:gd name="connsiteX198" fmla="*/ 1064736 w 1506611"/>
              <a:gd name="connsiteY198" fmla="*/ 1256126 h 1433762"/>
              <a:gd name="connsiteX199" fmla="*/ 1064267 w 1506611"/>
              <a:gd name="connsiteY199" fmla="*/ 1259077 h 1433762"/>
              <a:gd name="connsiteX200" fmla="*/ 1064019 w 1506611"/>
              <a:gd name="connsiteY200" fmla="*/ 1260704 h 1433762"/>
              <a:gd name="connsiteX201" fmla="*/ 1063550 w 1506611"/>
              <a:gd name="connsiteY201" fmla="*/ 1263655 h 1433762"/>
              <a:gd name="connsiteX202" fmla="*/ 1063303 w 1506611"/>
              <a:gd name="connsiteY202" fmla="*/ 1267407 h 1433762"/>
              <a:gd name="connsiteX203" fmla="*/ 1063082 w 1506611"/>
              <a:gd name="connsiteY203" fmla="*/ 1269559 h 1433762"/>
              <a:gd name="connsiteX204" fmla="*/ 1062833 w 1506611"/>
              <a:gd name="connsiteY204" fmla="*/ 1271682 h 1433762"/>
              <a:gd name="connsiteX205" fmla="*/ 1062833 w 1506611"/>
              <a:gd name="connsiteY205" fmla="*/ 1275185 h 1433762"/>
              <a:gd name="connsiteX206" fmla="*/ 1062613 w 1506611"/>
              <a:gd name="connsiteY206" fmla="*/ 1278936 h 1433762"/>
              <a:gd name="connsiteX207" fmla="*/ 1062613 w 1506611"/>
              <a:gd name="connsiteY207" fmla="*/ 1280812 h 1433762"/>
              <a:gd name="connsiteX208" fmla="*/ 1062613 w 1506611"/>
              <a:gd name="connsiteY208" fmla="*/ 1283488 h 1433762"/>
              <a:gd name="connsiteX209" fmla="*/ 1062833 w 1506611"/>
              <a:gd name="connsiteY209" fmla="*/ 1286164 h 1433762"/>
              <a:gd name="connsiteX210" fmla="*/ 1062833 w 1506611"/>
              <a:gd name="connsiteY210" fmla="*/ 1288564 h 1433762"/>
              <a:gd name="connsiteX211" fmla="*/ 1063082 w 1506611"/>
              <a:gd name="connsiteY211" fmla="*/ 1289915 h 1433762"/>
              <a:gd name="connsiteX212" fmla="*/ 1063082 w 1506611"/>
              <a:gd name="connsiteY212" fmla="*/ 1292038 h 1433762"/>
              <a:gd name="connsiteX213" fmla="*/ 1063550 w 1506611"/>
              <a:gd name="connsiteY213" fmla="*/ 1296342 h 1433762"/>
              <a:gd name="connsiteX214" fmla="*/ 1063799 w 1506611"/>
              <a:gd name="connsiteY214" fmla="*/ 1298465 h 1433762"/>
              <a:gd name="connsiteX215" fmla="*/ 1064516 w 1506611"/>
              <a:gd name="connsiteY215" fmla="*/ 1302217 h 1433762"/>
              <a:gd name="connsiteX216" fmla="*/ 1065233 w 1506611"/>
              <a:gd name="connsiteY216" fmla="*/ 1306492 h 1433762"/>
              <a:gd name="connsiteX217" fmla="*/ 1065949 w 1506611"/>
              <a:gd name="connsiteY217" fmla="*/ 1309968 h 1433762"/>
              <a:gd name="connsiteX218" fmla="*/ 1066665 w 1506611"/>
              <a:gd name="connsiteY218" fmla="*/ 1313168 h 1433762"/>
              <a:gd name="connsiteX219" fmla="*/ 1067382 w 1506611"/>
              <a:gd name="connsiteY219" fmla="*/ 1316643 h 1433762"/>
              <a:gd name="connsiteX220" fmla="*/ 1068568 w 1506611"/>
              <a:gd name="connsiteY220" fmla="*/ 1320670 h 1433762"/>
              <a:gd name="connsiteX221" fmla="*/ 1070222 w 1506611"/>
              <a:gd name="connsiteY221" fmla="*/ 1327870 h 1433762"/>
              <a:gd name="connsiteX222" fmla="*/ 1072150 w 1506611"/>
              <a:gd name="connsiteY222" fmla="*/ 1334021 h 1433762"/>
              <a:gd name="connsiteX223" fmla="*/ 1072619 w 1506611"/>
              <a:gd name="connsiteY223" fmla="*/ 1335896 h 1433762"/>
              <a:gd name="connsiteX224" fmla="*/ 1072867 w 1506611"/>
              <a:gd name="connsiteY224" fmla="*/ 1336144 h 1433762"/>
              <a:gd name="connsiteX225" fmla="*/ 1073584 w 1506611"/>
              <a:gd name="connsiteY225" fmla="*/ 1338296 h 1433762"/>
              <a:gd name="connsiteX226" fmla="*/ 1074053 w 1506611"/>
              <a:gd name="connsiteY226" fmla="*/ 1339620 h 1433762"/>
              <a:gd name="connsiteX227" fmla="*/ 1074272 w 1506611"/>
              <a:gd name="connsiteY227" fmla="*/ 1340420 h 1433762"/>
              <a:gd name="connsiteX228" fmla="*/ 1074521 w 1506611"/>
              <a:gd name="connsiteY228" fmla="*/ 1340695 h 1433762"/>
              <a:gd name="connsiteX229" fmla="*/ 1073584 w 1506611"/>
              <a:gd name="connsiteY229" fmla="*/ 1340944 h 1433762"/>
              <a:gd name="connsiteX230" fmla="*/ 1072619 w 1506611"/>
              <a:gd name="connsiteY230" fmla="*/ 1340944 h 1433762"/>
              <a:gd name="connsiteX231" fmla="*/ 1071654 w 1506611"/>
              <a:gd name="connsiteY231" fmla="*/ 1340944 h 1433762"/>
              <a:gd name="connsiteX232" fmla="*/ 1070937 w 1506611"/>
              <a:gd name="connsiteY232" fmla="*/ 1340944 h 1433762"/>
              <a:gd name="connsiteX233" fmla="*/ 1070222 w 1506611"/>
              <a:gd name="connsiteY233" fmla="*/ 1340944 h 1433762"/>
              <a:gd name="connsiteX234" fmla="*/ 1069505 w 1506611"/>
              <a:gd name="connsiteY234" fmla="*/ 1340944 h 1433762"/>
              <a:gd name="connsiteX235" fmla="*/ 1068568 w 1506611"/>
              <a:gd name="connsiteY235" fmla="*/ 1341220 h 1433762"/>
              <a:gd name="connsiteX236" fmla="*/ 1067134 w 1506611"/>
              <a:gd name="connsiteY236" fmla="*/ 1341220 h 1433762"/>
              <a:gd name="connsiteX237" fmla="*/ 1066665 w 1506611"/>
              <a:gd name="connsiteY237" fmla="*/ 1341220 h 1433762"/>
              <a:gd name="connsiteX238" fmla="*/ 1066886 w 1506611"/>
              <a:gd name="connsiteY238" fmla="*/ 1340944 h 1433762"/>
              <a:gd name="connsiteX239" fmla="*/ 1067382 w 1506611"/>
              <a:gd name="connsiteY239" fmla="*/ 1340944 h 1433762"/>
              <a:gd name="connsiteX240" fmla="*/ 1068098 w 1506611"/>
              <a:gd name="connsiteY240" fmla="*/ 1340944 h 1433762"/>
              <a:gd name="connsiteX241" fmla="*/ 1068788 w 1506611"/>
              <a:gd name="connsiteY241" fmla="*/ 1340944 h 1433762"/>
              <a:gd name="connsiteX242" fmla="*/ 1069505 w 1506611"/>
              <a:gd name="connsiteY242" fmla="*/ 1340695 h 1433762"/>
              <a:gd name="connsiteX243" fmla="*/ 1070469 w 1506611"/>
              <a:gd name="connsiteY243" fmla="*/ 1340695 h 1433762"/>
              <a:gd name="connsiteX244" fmla="*/ 1070469 w 1506611"/>
              <a:gd name="connsiteY244" fmla="*/ 1340144 h 1433762"/>
              <a:gd name="connsiteX245" fmla="*/ 1071654 w 1506611"/>
              <a:gd name="connsiteY245" fmla="*/ 1339896 h 1433762"/>
              <a:gd name="connsiteX246" fmla="*/ 1072371 w 1506611"/>
              <a:gd name="connsiteY246" fmla="*/ 1339344 h 1433762"/>
              <a:gd name="connsiteX247" fmla="*/ 1071903 w 1506611"/>
              <a:gd name="connsiteY247" fmla="*/ 1338821 h 1433762"/>
              <a:gd name="connsiteX248" fmla="*/ 1071434 w 1506611"/>
              <a:gd name="connsiteY248" fmla="*/ 1337221 h 1433762"/>
              <a:gd name="connsiteX249" fmla="*/ 1070937 w 1506611"/>
              <a:gd name="connsiteY249" fmla="*/ 1336144 h 1433762"/>
              <a:gd name="connsiteX250" fmla="*/ 1070717 w 1506611"/>
              <a:gd name="connsiteY250" fmla="*/ 1335896 h 1433762"/>
              <a:gd name="connsiteX251" fmla="*/ 1070222 w 1506611"/>
              <a:gd name="connsiteY251" fmla="*/ 1334269 h 1433762"/>
              <a:gd name="connsiteX252" fmla="*/ 1069284 w 1506611"/>
              <a:gd name="connsiteY252" fmla="*/ 1331869 h 1433762"/>
              <a:gd name="connsiteX253" fmla="*/ 1068319 w 1506611"/>
              <a:gd name="connsiteY253" fmla="*/ 1330269 h 1433762"/>
              <a:gd name="connsiteX254" fmla="*/ 1068098 w 1506611"/>
              <a:gd name="connsiteY254" fmla="*/ 1328669 h 1433762"/>
              <a:gd name="connsiteX255" fmla="*/ 1067602 w 1506611"/>
              <a:gd name="connsiteY255" fmla="*/ 1327622 h 1433762"/>
              <a:gd name="connsiteX256" fmla="*/ 1067134 w 1506611"/>
              <a:gd name="connsiteY256" fmla="*/ 1325994 h 1433762"/>
              <a:gd name="connsiteX257" fmla="*/ 1066170 w 1506611"/>
              <a:gd name="connsiteY257" fmla="*/ 1323070 h 1433762"/>
              <a:gd name="connsiteX258" fmla="*/ 1065233 w 1506611"/>
              <a:gd name="connsiteY258" fmla="*/ 1320119 h 1433762"/>
              <a:gd name="connsiteX259" fmla="*/ 1064984 w 1506611"/>
              <a:gd name="connsiteY259" fmla="*/ 1318519 h 1433762"/>
              <a:gd name="connsiteX260" fmla="*/ 1064019 w 1506611"/>
              <a:gd name="connsiteY260" fmla="*/ 1316119 h 1433762"/>
              <a:gd name="connsiteX261" fmla="*/ 1064267 w 1506611"/>
              <a:gd name="connsiteY261" fmla="*/ 1315594 h 1433762"/>
              <a:gd name="connsiteX262" fmla="*/ 1063082 w 1506611"/>
              <a:gd name="connsiteY262" fmla="*/ 1313996 h 1433762"/>
              <a:gd name="connsiteX263" fmla="*/ 1062613 w 1506611"/>
              <a:gd name="connsiteY263" fmla="*/ 1312120 h 1433762"/>
              <a:gd name="connsiteX264" fmla="*/ 1062365 w 1506611"/>
              <a:gd name="connsiteY264" fmla="*/ 1310767 h 1433762"/>
              <a:gd name="connsiteX265" fmla="*/ 1061401 w 1506611"/>
              <a:gd name="connsiteY265" fmla="*/ 1308644 h 1433762"/>
              <a:gd name="connsiteX266" fmla="*/ 1061649 w 1506611"/>
              <a:gd name="connsiteY266" fmla="*/ 1305417 h 1433762"/>
              <a:gd name="connsiteX267" fmla="*/ 1060932 w 1506611"/>
              <a:gd name="connsiteY267" fmla="*/ 1303541 h 1433762"/>
              <a:gd name="connsiteX268" fmla="*/ 1060464 w 1506611"/>
              <a:gd name="connsiteY268" fmla="*/ 1301941 h 1433762"/>
              <a:gd name="connsiteX269" fmla="*/ 1061180 w 1506611"/>
              <a:gd name="connsiteY269" fmla="*/ 1299817 h 1433762"/>
              <a:gd name="connsiteX270" fmla="*/ 1060932 w 1506611"/>
              <a:gd name="connsiteY270" fmla="*/ 1296866 h 1433762"/>
              <a:gd name="connsiteX271" fmla="*/ 1060932 w 1506611"/>
              <a:gd name="connsiteY271" fmla="*/ 1295790 h 1433762"/>
              <a:gd name="connsiteX272" fmla="*/ 1061180 w 1506611"/>
              <a:gd name="connsiteY272" fmla="*/ 1293114 h 1433762"/>
              <a:gd name="connsiteX273" fmla="*/ 1061401 w 1506611"/>
              <a:gd name="connsiteY273" fmla="*/ 1291239 h 1433762"/>
              <a:gd name="connsiteX274" fmla="*/ 1061649 w 1506611"/>
              <a:gd name="connsiteY274" fmla="*/ 1290439 h 1433762"/>
              <a:gd name="connsiteX275" fmla="*/ 1061401 w 1506611"/>
              <a:gd name="connsiteY275" fmla="*/ 1289639 h 1433762"/>
              <a:gd name="connsiteX276" fmla="*/ 1060932 w 1506611"/>
              <a:gd name="connsiteY276" fmla="*/ 1288564 h 1433762"/>
              <a:gd name="connsiteX277" fmla="*/ 1061180 w 1506611"/>
              <a:gd name="connsiteY277" fmla="*/ 1287763 h 1433762"/>
              <a:gd name="connsiteX278" fmla="*/ 1061401 w 1506611"/>
              <a:gd name="connsiteY278" fmla="*/ 1286439 h 1433762"/>
              <a:gd name="connsiteX279" fmla="*/ 1061401 w 1506611"/>
              <a:gd name="connsiteY279" fmla="*/ 1284288 h 1433762"/>
              <a:gd name="connsiteX280" fmla="*/ 1061401 w 1506611"/>
              <a:gd name="connsiteY280" fmla="*/ 1282688 h 1433762"/>
              <a:gd name="connsiteX281" fmla="*/ 1061401 w 1506611"/>
              <a:gd name="connsiteY281" fmla="*/ 1281060 h 1433762"/>
              <a:gd name="connsiteX282" fmla="*/ 1061401 w 1506611"/>
              <a:gd name="connsiteY282" fmla="*/ 1279737 h 1433762"/>
              <a:gd name="connsiteX283" fmla="*/ 1061401 w 1506611"/>
              <a:gd name="connsiteY283" fmla="*/ 1278936 h 1433762"/>
              <a:gd name="connsiteX284" fmla="*/ 1061401 w 1506611"/>
              <a:gd name="connsiteY284" fmla="*/ 1278385 h 1433762"/>
              <a:gd name="connsiteX285" fmla="*/ 1061401 w 1506611"/>
              <a:gd name="connsiteY285" fmla="*/ 1275985 h 1433762"/>
              <a:gd name="connsiteX286" fmla="*/ 1061649 w 1506611"/>
              <a:gd name="connsiteY286" fmla="*/ 1274633 h 1433762"/>
              <a:gd name="connsiteX287" fmla="*/ 1061897 w 1506611"/>
              <a:gd name="connsiteY287" fmla="*/ 1273834 h 1433762"/>
              <a:gd name="connsiteX288" fmla="*/ 1061401 w 1506611"/>
              <a:gd name="connsiteY288" fmla="*/ 1272758 h 1433762"/>
              <a:gd name="connsiteX289" fmla="*/ 1061401 w 1506611"/>
              <a:gd name="connsiteY289" fmla="*/ 1271682 h 1433762"/>
              <a:gd name="connsiteX290" fmla="*/ 1061180 w 1506611"/>
              <a:gd name="connsiteY290" fmla="*/ 1270883 h 1433762"/>
              <a:gd name="connsiteX291" fmla="*/ 1060932 w 1506611"/>
              <a:gd name="connsiteY291" fmla="*/ 1269007 h 1433762"/>
              <a:gd name="connsiteX292" fmla="*/ 1061401 w 1506611"/>
              <a:gd name="connsiteY292" fmla="*/ 1268207 h 1433762"/>
              <a:gd name="connsiteX293" fmla="*/ 1061401 w 1506611"/>
              <a:gd name="connsiteY293" fmla="*/ 1265255 h 1433762"/>
              <a:gd name="connsiteX294" fmla="*/ 1061649 w 1506611"/>
              <a:gd name="connsiteY294" fmla="*/ 1263655 h 1433762"/>
              <a:gd name="connsiteX295" fmla="*/ 1061649 w 1506611"/>
              <a:gd name="connsiteY295" fmla="*/ 1262304 h 1433762"/>
              <a:gd name="connsiteX296" fmla="*/ 1062118 w 1506611"/>
              <a:gd name="connsiteY296" fmla="*/ 1260704 h 1433762"/>
              <a:gd name="connsiteX297" fmla="*/ 1062365 w 1506611"/>
              <a:gd name="connsiteY297" fmla="*/ 1259876 h 1433762"/>
              <a:gd name="connsiteX298" fmla="*/ 1061897 w 1506611"/>
              <a:gd name="connsiteY298" fmla="*/ 1259353 h 1433762"/>
              <a:gd name="connsiteX299" fmla="*/ 1061401 w 1506611"/>
              <a:gd name="connsiteY299" fmla="*/ 1258552 h 1433762"/>
              <a:gd name="connsiteX300" fmla="*/ 1061649 w 1506611"/>
              <a:gd name="connsiteY300" fmla="*/ 1258276 h 1433762"/>
              <a:gd name="connsiteX301" fmla="*/ 1062613 w 1506611"/>
              <a:gd name="connsiteY301" fmla="*/ 1257753 h 1433762"/>
              <a:gd name="connsiteX302" fmla="*/ 1062613 w 1506611"/>
              <a:gd name="connsiteY302" fmla="*/ 1256676 h 1433762"/>
              <a:gd name="connsiteX303" fmla="*/ 1062613 w 1506611"/>
              <a:gd name="connsiteY303" fmla="*/ 1255601 h 1433762"/>
              <a:gd name="connsiteX304" fmla="*/ 1062365 w 1506611"/>
              <a:gd name="connsiteY304" fmla="*/ 1254526 h 1433762"/>
              <a:gd name="connsiteX305" fmla="*/ 1062365 w 1506611"/>
              <a:gd name="connsiteY305" fmla="*/ 1253974 h 1433762"/>
              <a:gd name="connsiteX306" fmla="*/ 1062365 w 1506611"/>
              <a:gd name="connsiteY306" fmla="*/ 1253173 h 1433762"/>
              <a:gd name="connsiteX307" fmla="*/ 1062833 w 1506611"/>
              <a:gd name="connsiteY307" fmla="*/ 1252926 h 1433762"/>
              <a:gd name="connsiteX308" fmla="*/ 1063550 w 1506611"/>
              <a:gd name="connsiteY308" fmla="*/ 1252650 h 1433762"/>
              <a:gd name="connsiteX309" fmla="*/ 1064019 w 1506611"/>
              <a:gd name="connsiteY309" fmla="*/ 1252098 h 1433762"/>
              <a:gd name="connsiteX310" fmla="*/ 1064267 w 1506611"/>
              <a:gd name="connsiteY310" fmla="*/ 1250774 h 1433762"/>
              <a:gd name="connsiteX311" fmla="*/ 1064516 w 1506611"/>
              <a:gd name="connsiteY311" fmla="*/ 1250222 h 1433762"/>
              <a:gd name="connsiteX312" fmla="*/ 1064736 w 1506611"/>
              <a:gd name="connsiteY312" fmla="*/ 1249699 h 1433762"/>
              <a:gd name="connsiteX313" fmla="*/ 1063799 w 1506611"/>
              <a:gd name="connsiteY313" fmla="*/ 1248898 h 1433762"/>
              <a:gd name="connsiteX314" fmla="*/ 1063550 w 1506611"/>
              <a:gd name="connsiteY314" fmla="*/ 1248898 h 1433762"/>
              <a:gd name="connsiteX315" fmla="*/ 1063799 w 1506611"/>
              <a:gd name="connsiteY315" fmla="*/ 1248622 h 1433762"/>
              <a:gd name="connsiteX316" fmla="*/ 1063799 w 1506611"/>
              <a:gd name="connsiteY316" fmla="*/ 1247823 h 1433762"/>
              <a:gd name="connsiteX317" fmla="*/ 1063550 w 1506611"/>
              <a:gd name="connsiteY317" fmla="*/ 1246995 h 1433762"/>
              <a:gd name="connsiteX318" fmla="*/ 1063550 w 1506611"/>
              <a:gd name="connsiteY318" fmla="*/ 1246471 h 1433762"/>
              <a:gd name="connsiteX319" fmla="*/ 1064516 w 1506611"/>
              <a:gd name="connsiteY319" fmla="*/ 1245671 h 1433762"/>
              <a:gd name="connsiteX320" fmla="*/ 1065233 w 1506611"/>
              <a:gd name="connsiteY320" fmla="*/ 1245395 h 1433762"/>
              <a:gd name="connsiteX321" fmla="*/ 1065233 w 1506611"/>
              <a:gd name="connsiteY321" fmla="*/ 1245120 h 1433762"/>
              <a:gd name="connsiteX322" fmla="*/ 1064984 w 1506611"/>
              <a:gd name="connsiteY322" fmla="*/ 1244596 h 1433762"/>
              <a:gd name="connsiteX323" fmla="*/ 1064984 w 1506611"/>
              <a:gd name="connsiteY323" fmla="*/ 1244044 h 1433762"/>
              <a:gd name="connsiteX324" fmla="*/ 1064516 w 1506611"/>
              <a:gd name="connsiteY324" fmla="*/ 1243795 h 1433762"/>
              <a:gd name="connsiteX325" fmla="*/ 1064516 w 1506611"/>
              <a:gd name="connsiteY325" fmla="*/ 1243519 h 1433762"/>
              <a:gd name="connsiteX326" fmla="*/ 1064516 w 1506611"/>
              <a:gd name="connsiteY326" fmla="*/ 1242720 h 1433762"/>
              <a:gd name="connsiteX327" fmla="*/ 1064267 w 1506611"/>
              <a:gd name="connsiteY327" fmla="*/ 1242444 h 1433762"/>
              <a:gd name="connsiteX328" fmla="*/ 1064019 w 1506611"/>
              <a:gd name="connsiteY328" fmla="*/ 1242168 h 1433762"/>
              <a:gd name="connsiteX329" fmla="*/ 1064267 w 1506611"/>
              <a:gd name="connsiteY329" fmla="*/ 1241644 h 1433762"/>
              <a:gd name="connsiteX330" fmla="*/ 1064267 w 1506611"/>
              <a:gd name="connsiteY330" fmla="*/ 1241092 h 1433762"/>
              <a:gd name="connsiteX331" fmla="*/ 1064267 w 1506611"/>
              <a:gd name="connsiteY331" fmla="*/ 1240293 h 1433762"/>
              <a:gd name="connsiteX332" fmla="*/ 1064736 w 1506611"/>
              <a:gd name="connsiteY332" fmla="*/ 1239741 h 1433762"/>
              <a:gd name="connsiteX333" fmla="*/ 1064736 w 1506611"/>
              <a:gd name="connsiteY333" fmla="*/ 1239492 h 1433762"/>
              <a:gd name="connsiteX334" fmla="*/ 1064516 w 1506611"/>
              <a:gd name="connsiteY334" fmla="*/ 1239216 h 1433762"/>
              <a:gd name="connsiteX335" fmla="*/ 1064736 w 1506611"/>
              <a:gd name="connsiteY335" fmla="*/ 1238692 h 1433762"/>
              <a:gd name="connsiteX336" fmla="*/ 1064984 w 1506611"/>
              <a:gd name="connsiteY336" fmla="*/ 1237617 h 1433762"/>
              <a:gd name="connsiteX337" fmla="*/ 1065700 w 1506611"/>
              <a:gd name="connsiteY337" fmla="*/ 1236541 h 1433762"/>
              <a:gd name="connsiteX338" fmla="*/ 1065700 w 1506611"/>
              <a:gd name="connsiteY338" fmla="*/ 1236265 h 1433762"/>
              <a:gd name="connsiteX339" fmla="*/ 1065949 w 1506611"/>
              <a:gd name="connsiteY339" fmla="*/ 1235466 h 1433762"/>
              <a:gd name="connsiteX340" fmla="*/ 1066417 w 1506611"/>
              <a:gd name="connsiteY340" fmla="*/ 1234914 h 1433762"/>
              <a:gd name="connsiteX341" fmla="*/ 1066886 w 1506611"/>
              <a:gd name="connsiteY341" fmla="*/ 1234113 h 1433762"/>
              <a:gd name="connsiteX342" fmla="*/ 1067134 w 1506611"/>
              <a:gd name="connsiteY342" fmla="*/ 1233561 h 1433762"/>
              <a:gd name="connsiteX343" fmla="*/ 1067382 w 1506611"/>
              <a:gd name="connsiteY343" fmla="*/ 1233314 h 1433762"/>
              <a:gd name="connsiteX344" fmla="*/ 1067602 w 1506611"/>
              <a:gd name="connsiteY344" fmla="*/ 1233038 h 1433762"/>
              <a:gd name="connsiteX345" fmla="*/ 1067851 w 1506611"/>
              <a:gd name="connsiteY345" fmla="*/ 1232238 h 1433762"/>
              <a:gd name="connsiteX346" fmla="*/ 1068098 w 1506611"/>
              <a:gd name="connsiteY346" fmla="*/ 1231411 h 1433762"/>
              <a:gd name="connsiteX347" fmla="*/ 1068098 w 1506611"/>
              <a:gd name="connsiteY347" fmla="*/ 1230886 h 1433762"/>
              <a:gd name="connsiteX348" fmla="*/ 1068319 w 1506611"/>
              <a:gd name="connsiteY348" fmla="*/ 1230334 h 1433762"/>
              <a:gd name="connsiteX349" fmla="*/ 1068098 w 1506611"/>
              <a:gd name="connsiteY349" fmla="*/ 1229811 h 1433762"/>
              <a:gd name="connsiteX350" fmla="*/ 1068319 w 1506611"/>
              <a:gd name="connsiteY350" fmla="*/ 1228734 h 1433762"/>
              <a:gd name="connsiteX351" fmla="*/ 1068568 w 1506611"/>
              <a:gd name="connsiteY351" fmla="*/ 1228211 h 1433762"/>
              <a:gd name="connsiteX352" fmla="*/ 1069036 w 1506611"/>
              <a:gd name="connsiteY352" fmla="*/ 1227383 h 1433762"/>
              <a:gd name="connsiteX353" fmla="*/ 1069505 w 1506611"/>
              <a:gd name="connsiteY353" fmla="*/ 1225783 h 1433762"/>
              <a:gd name="connsiteX354" fmla="*/ 1070001 w 1506611"/>
              <a:gd name="connsiteY354" fmla="*/ 1224708 h 1433762"/>
              <a:gd name="connsiteX355" fmla="*/ 1070222 w 1506611"/>
              <a:gd name="connsiteY355" fmla="*/ 1223907 h 1433762"/>
              <a:gd name="connsiteX356" fmla="*/ 1070469 w 1506611"/>
              <a:gd name="connsiteY356" fmla="*/ 1223632 h 1433762"/>
              <a:gd name="connsiteX357" fmla="*/ 1070937 w 1506611"/>
              <a:gd name="connsiteY357" fmla="*/ 1222832 h 1433762"/>
              <a:gd name="connsiteX358" fmla="*/ 1071654 w 1506611"/>
              <a:gd name="connsiteY358" fmla="*/ 1222281 h 1433762"/>
              <a:gd name="connsiteX359" fmla="*/ 1071903 w 1506611"/>
              <a:gd name="connsiteY359" fmla="*/ 1221204 h 1433762"/>
              <a:gd name="connsiteX360" fmla="*/ 1071186 w 1506611"/>
              <a:gd name="connsiteY360" fmla="*/ 1219329 h 1433762"/>
              <a:gd name="connsiteX361" fmla="*/ 1071654 w 1506611"/>
              <a:gd name="connsiteY361" fmla="*/ 1218502 h 1433762"/>
              <a:gd name="connsiteX362" fmla="*/ 1072371 w 1506611"/>
              <a:gd name="connsiteY362" fmla="*/ 1216350 h 1433762"/>
              <a:gd name="connsiteX363" fmla="*/ 1073088 w 1506611"/>
              <a:gd name="connsiteY363" fmla="*/ 1215026 h 1433762"/>
              <a:gd name="connsiteX364" fmla="*/ 1073584 w 1506611"/>
              <a:gd name="connsiteY364" fmla="*/ 1214198 h 1433762"/>
              <a:gd name="connsiteX365" fmla="*/ 1073804 w 1506611"/>
              <a:gd name="connsiteY365" fmla="*/ 1213399 h 1433762"/>
              <a:gd name="connsiteX366" fmla="*/ 1074769 w 1506611"/>
              <a:gd name="connsiteY366" fmla="*/ 1211523 h 1433762"/>
              <a:gd name="connsiteX367" fmla="*/ 1075485 w 1506611"/>
              <a:gd name="connsiteY367" fmla="*/ 1210447 h 1433762"/>
              <a:gd name="connsiteX368" fmla="*/ 1075706 w 1506611"/>
              <a:gd name="connsiteY368" fmla="*/ 1209895 h 1433762"/>
              <a:gd name="connsiteX369" fmla="*/ 1076671 w 1506611"/>
              <a:gd name="connsiteY369" fmla="*/ 1207469 h 1433762"/>
              <a:gd name="connsiteX370" fmla="*/ 1076671 w 1506611"/>
              <a:gd name="connsiteY370" fmla="*/ 1207219 h 1433762"/>
              <a:gd name="connsiteX371" fmla="*/ 1077856 w 1506611"/>
              <a:gd name="connsiteY371" fmla="*/ 1204792 h 1433762"/>
              <a:gd name="connsiteX372" fmla="*/ 1077856 w 1506611"/>
              <a:gd name="connsiteY372" fmla="*/ 1204516 h 1433762"/>
              <a:gd name="connsiteX373" fmla="*/ 1078573 w 1506611"/>
              <a:gd name="connsiteY373" fmla="*/ 1203165 h 1433762"/>
              <a:gd name="connsiteX374" fmla="*/ 1078820 w 1506611"/>
              <a:gd name="connsiteY374" fmla="*/ 1202889 h 1433762"/>
              <a:gd name="connsiteX375" fmla="*/ 1079041 w 1506611"/>
              <a:gd name="connsiteY375" fmla="*/ 1202641 h 1433762"/>
              <a:gd name="connsiteX376" fmla="*/ 1079290 w 1506611"/>
              <a:gd name="connsiteY376" fmla="*/ 1202641 h 1433762"/>
              <a:gd name="connsiteX377" fmla="*/ 1079041 w 1506611"/>
              <a:gd name="connsiteY377" fmla="*/ 1202889 h 1433762"/>
              <a:gd name="connsiteX378" fmla="*/ 1079537 w 1506611"/>
              <a:gd name="connsiteY378" fmla="*/ 1203165 h 1433762"/>
              <a:gd name="connsiteX379" fmla="*/ 1079758 w 1506611"/>
              <a:gd name="connsiteY379" fmla="*/ 1202889 h 1433762"/>
              <a:gd name="connsiteX380" fmla="*/ 1080723 w 1506611"/>
              <a:gd name="connsiteY380" fmla="*/ 1203165 h 1433762"/>
              <a:gd name="connsiteX381" fmla="*/ 1081191 w 1506611"/>
              <a:gd name="connsiteY381" fmla="*/ 1203717 h 1433762"/>
              <a:gd name="connsiteX382" fmla="*/ 1081440 w 1506611"/>
              <a:gd name="connsiteY382" fmla="*/ 1204240 h 1433762"/>
              <a:gd name="connsiteX383" fmla="*/ 1081908 w 1506611"/>
              <a:gd name="connsiteY383" fmla="*/ 1204240 h 1433762"/>
              <a:gd name="connsiteX384" fmla="*/ 1082156 w 1506611"/>
              <a:gd name="connsiteY384" fmla="*/ 1203717 h 1433762"/>
              <a:gd name="connsiteX385" fmla="*/ 1081688 w 1506611"/>
              <a:gd name="connsiteY385" fmla="*/ 1203441 h 1433762"/>
              <a:gd name="connsiteX386" fmla="*/ 1081688 w 1506611"/>
              <a:gd name="connsiteY386" fmla="*/ 1202889 h 1433762"/>
              <a:gd name="connsiteX387" fmla="*/ 1081440 w 1506611"/>
              <a:gd name="connsiteY387" fmla="*/ 1202366 h 1433762"/>
              <a:gd name="connsiteX388" fmla="*/ 1081440 w 1506611"/>
              <a:gd name="connsiteY388" fmla="*/ 1201565 h 1433762"/>
              <a:gd name="connsiteX389" fmla="*/ 1081688 w 1506611"/>
              <a:gd name="connsiteY389" fmla="*/ 1201565 h 1433762"/>
              <a:gd name="connsiteX390" fmla="*/ 1082156 w 1506611"/>
              <a:gd name="connsiteY390" fmla="*/ 1201814 h 1433762"/>
              <a:gd name="connsiteX391" fmla="*/ 1082872 w 1506611"/>
              <a:gd name="connsiteY391" fmla="*/ 1201814 h 1433762"/>
              <a:gd name="connsiteX392" fmla="*/ 1083121 w 1506611"/>
              <a:gd name="connsiteY392" fmla="*/ 1201565 h 1433762"/>
              <a:gd name="connsiteX393" fmla="*/ 1083121 w 1506611"/>
              <a:gd name="connsiteY393" fmla="*/ 1201013 h 1433762"/>
              <a:gd name="connsiteX394" fmla="*/ 1082625 w 1506611"/>
              <a:gd name="connsiteY394" fmla="*/ 1200737 h 1433762"/>
              <a:gd name="connsiteX395" fmla="*/ 1082872 w 1506611"/>
              <a:gd name="connsiteY395" fmla="*/ 1200214 h 1433762"/>
              <a:gd name="connsiteX396" fmla="*/ 1083121 w 1506611"/>
              <a:gd name="connsiteY396" fmla="*/ 1200214 h 1433762"/>
              <a:gd name="connsiteX397" fmla="*/ 1083589 w 1506611"/>
              <a:gd name="connsiteY397" fmla="*/ 1200214 h 1433762"/>
              <a:gd name="connsiteX398" fmla="*/ 1083589 w 1506611"/>
              <a:gd name="connsiteY398" fmla="*/ 1199662 h 1433762"/>
              <a:gd name="connsiteX399" fmla="*/ 1083589 w 1506611"/>
              <a:gd name="connsiteY399" fmla="*/ 1199386 h 1433762"/>
              <a:gd name="connsiteX400" fmla="*/ 1083342 w 1506611"/>
              <a:gd name="connsiteY400" fmla="*/ 1198062 h 1433762"/>
              <a:gd name="connsiteX401" fmla="*/ 1083342 w 1506611"/>
              <a:gd name="connsiteY401" fmla="*/ 1197511 h 1433762"/>
              <a:gd name="connsiteX402" fmla="*/ 1083589 w 1506611"/>
              <a:gd name="connsiteY402" fmla="*/ 1196435 h 1433762"/>
              <a:gd name="connsiteX403" fmla="*/ 1083838 w 1506611"/>
              <a:gd name="connsiteY403" fmla="*/ 1196159 h 1433762"/>
              <a:gd name="connsiteX404" fmla="*/ 1084306 w 1506611"/>
              <a:gd name="connsiteY404" fmla="*/ 1195359 h 1433762"/>
              <a:gd name="connsiteX405" fmla="*/ 1084775 w 1506611"/>
              <a:gd name="connsiteY405" fmla="*/ 1195083 h 1433762"/>
              <a:gd name="connsiteX406" fmla="*/ 1085023 w 1506611"/>
              <a:gd name="connsiteY406" fmla="*/ 1195083 h 1433762"/>
              <a:gd name="connsiteX407" fmla="*/ 1085243 w 1506611"/>
              <a:gd name="connsiteY407" fmla="*/ 1194559 h 1433762"/>
              <a:gd name="connsiteX408" fmla="*/ 1085739 w 1506611"/>
              <a:gd name="connsiteY408" fmla="*/ 1193732 h 1433762"/>
              <a:gd name="connsiteX409" fmla="*/ 1085739 w 1506611"/>
              <a:gd name="connsiteY409" fmla="*/ 1193207 h 1433762"/>
              <a:gd name="connsiteX410" fmla="*/ 1086209 w 1506611"/>
              <a:gd name="connsiteY410" fmla="*/ 1192380 h 1433762"/>
              <a:gd name="connsiteX411" fmla="*/ 1086677 w 1506611"/>
              <a:gd name="connsiteY411" fmla="*/ 1191580 h 1433762"/>
              <a:gd name="connsiteX412" fmla="*/ 1086677 w 1506611"/>
              <a:gd name="connsiteY412" fmla="*/ 1191304 h 1433762"/>
              <a:gd name="connsiteX413" fmla="*/ 1087173 w 1506611"/>
              <a:gd name="connsiteY413" fmla="*/ 1190505 h 1433762"/>
              <a:gd name="connsiteX414" fmla="*/ 1087641 w 1506611"/>
              <a:gd name="connsiteY414" fmla="*/ 1189428 h 1433762"/>
              <a:gd name="connsiteX415" fmla="*/ 1087890 w 1506611"/>
              <a:gd name="connsiteY415" fmla="*/ 1188629 h 1433762"/>
              <a:gd name="connsiteX416" fmla="*/ 1087890 w 1506611"/>
              <a:gd name="connsiteY416" fmla="*/ 1187526 h 1433762"/>
              <a:gd name="connsiteX417" fmla="*/ 1088606 w 1506611"/>
              <a:gd name="connsiteY417" fmla="*/ 1186449 h 1433762"/>
              <a:gd name="connsiteX418" fmla="*/ 1088827 w 1506611"/>
              <a:gd name="connsiteY418" fmla="*/ 1185925 h 1433762"/>
              <a:gd name="connsiteX419" fmla="*/ 1088827 w 1506611"/>
              <a:gd name="connsiteY419" fmla="*/ 1185650 h 1433762"/>
              <a:gd name="connsiteX420" fmla="*/ 1088827 w 1506611"/>
              <a:gd name="connsiteY420" fmla="*/ 1185374 h 1433762"/>
              <a:gd name="connsiteX421" fmla="*/ 1089295 w 1506611"/>
              <a:gd name="connsiteY421" fmla="*/ 1185098 h 1433762"/>
              <a:gd name="connsiteX422" fmla="*/ 1090260 w 1506611"/>
              <a:gd name="connsiteY422" fmla="*/ 1184850 h 1433762"/>
              <a:gd name="connsiteX423" fmla="*/ 1090976 w 1506611"/>
              <a:gd name="connsiteY423" fmla="*/ 1184574 h 1433762"/>
              <a:gd name="connsiteX424" fmla="*/ 1091694 w 1506611"/>
              <a:gd name="connsiteY424" fmla="*/ 1184023 h 1433762"/>
              <a:gd name="connsiteX425" fmla="*/ 1091941 w 1506611"/>
              <a:gd name="connsiteY425" fmla="*/ 1183774 h 1433762"/>
              <a:gd name="connsiteX426" fmla="*/ 1092162 w 1506611"/>
              <a:gd name="connsiteY426" fmla="*/ 1183498 h 1433762"/>
              <a:gd name="connsiteX427" fmla="*/ 1092162 w 1506611"/>
              <a:gd name="connsiteY427" fmla="*/ 1182946 h 1433762"/>
              <a:gd name="connsiteX428" fmla="*/ 1092411 w 1506611"/>
              <a:gd name="connsiteY428" fmla="*/ 1182422 h 1433762"/>
              <a:gd name="connsiteX429" fmla="*/ 1092162 w 1506611"/>
              <a:gd name="connsiteY429" fmla="*/ 1181595 h 1433762"/>
              <a:gd name="connsiteX430" fmla="*/ 1092411 w 1506611"/>
              <a:gd name="connsiteY430" fmla="*/ 1180794 h 1433762"/>
              <a:gd name="connsiteX431" fmla="*/ 1092411 w 1506611"/>
              <a:gd name="connsiteY431" fmla="*/ 1180243 h 1433762"/>
              <a:gd name="connsiteX432" fmla="*/ 1092411 w 1506611"/>
              <a:gd name="connsiteY432" fmla="*/ 1179995 h 1433762"/>
              <a:gd name="connsiteX433" fmla="*/ 1092162 w 1506611"/>
              <a:gd name="connsiteY433" fmla="*/ 1179443 h 1433762"/>
              <a:gd name="connsiteX434" fmla="*/ 1091694 w 1506611"/>
              <a:gd name="connsiteY434" fmla="*/ 1178920 h 1433762"/>
              <a:gd name="connsiteX435" fmla="*/ 1090976 w 1506611"/>
              <a:gd name="connsiteY435" fmla="*/ 1178644 h 1433762"/>
              <a:gd name="connsiteX436" fmla="*/ 1090508 w 1506611"/>
              <a:gd name="connsiteY436" fmla="*/ 1178368 h 1433762"/>
              <a:gd name="connsiteX437" fmla="*/ 1090976 w 1506611"/>
              <a:gd name="connsiteY437" fmla="*/ 1178092 h 1433762"/>
              <a:gd name="connsiteX438" fmla="*/ 1091445 w 1506611"/>
              <a:gd name="connsiteY438" fmla="*/ 1177816 h 1433762"/>
              <a:gd name="connsiteX439" fmla="*/ 1092162 w 1506611"/>
              <a:gd name="connsiteY439" fmla="*/ 1177816 h 1433762"/>
              <a:gd name="connsiteX440" fmla="*/ 1092879 w 1506611"/>
              <a:gd name="connsiteY440" fmla="*/ 1177567 h 1433762"/>
              <a:gd name="connsiteX441" fmla="*/ 1093595 w 1506611"/>
              <a:gd name="connsiteY441" fmla="*/ 1177292 h 1433762"/>
              <a:gd name="connsiteX442" fmla="*/ 1093844 w 1506611"/>
              <a:gd name="connsiteY442" fmla="*/ 1177292 h 1433762"/>
              <a:gd name="connsiteX443" fmla="*/ 1094092 w 1506611"/>
              <a:gd name="connsiteY443" fmla="*/ 1177292 h 1433762"/>
              <a:gd name="connsiteX444" fmla="*/ 1095276 w 1506611"/>
              <a:gd name="connsiteY444" fmla="*/ 1177016 h 1433762"/>
              <a:gd name="connsiteX445" fmla="*/ 1096214 w 1506611"/>
              <a:gd name="connsiteY445" fmla="*/ 1176740 h 1433762"/>
              <a:gd name="connsiteX446" fmla="*/ 1096931 w 1506611"/>
              <a:gd name="connsiteY446" fmla="*/ 1176740 h 1433762"/>
              <a:gd name="connsiteX447" fmla="*/ 1096931 w 1506611"/>
              <a:gd name="connsiteY447" fmla="*/ 1176464 h 1433762"/>
              <a:gd name="connsiteX448" fmla="*/ 1097427 w 1506611"/>
              <a:gd name="connsiteY448" fmla="*/ 1176464 h 1433762"/>
              <a:gd name="connsiteX449" fmla="*/ 1098364 w 1506611"/>
              <a:gd name="connsiteY449" fmla="*/ 1176216 h 1433762"/>
              <a:gd name="connsiteX450" fmla="*/ 1096931 w 1506611"/>
              <a:gd name="connsiteY450" fmla="*/ 1166230 h 1433762"/>
              <a:gd name="connsiteX451" fmla="*/ 1097178 w 1506611"/>
              <a:gd name="connsiteY451" fmla="*/ 1166230 h 1433762"/>
              <a:gd name="connsiteX452" fmla="*/ 1097647 w 1506611"/>
              <a:gd name="connsiteY452" fmla="*/ 1166478 h 1433762"/>
              <a:gd name="connsiteX453" fmla="*/ 1098144 w 1506611"/>
              <a:gd name="connsiteY453" fmla="*/ 1166478 h 1433762"/>
              <a:gd name="connsiteX454" fmla="*/ 1098612 w 1506611"/>
              <a:gd name="connsiteY454" fmla="*/ 1166754 h 1433762"/>
              <a:gd name="connsiteX455" fmla="*/ 1099080 w 1506611"/>
              <a:gd name="connsiteY455" fmla="*/ 1167306 h 1433762"/>
              <a:gd name="connsiteX456" fmla="*/ 1099549 w 1506611"/>
              <a:gd name="connsiteY456" fmla="*/ 1167831 h 1433762"/>
              <a:gd name="connsiteX457" fmla="*/ 1099796 w 1506611"/>
              <a:gd name="connsiteY457" fmla="*/ 1167831 h 1433762"/>
              <a:gd name="connsiteX458" fmla="*/ 1100045 w 1506611"/>
              <a:gd name="connsiteY458" fmla="*/ 1168106 h 1433762"/>
              <a:gd name="connsiteX459" fmla="*/ 1100045 w 1506611"/>
              <a:gd name="connsiteY459" fmla="*/ 1168906 h 1433762"/>
              <a:gd name="connsiteX460" fmla="*/ 1100266 w 1506611"/>
              <a:gd name="connsiteY460" fmla="*/ 1169458 h 1433762"/>
              <a:gd name="connsiteX461" fmla="*/ 1100266 w 1506611"/>
              <a:gd name="connsiteY461" fmla="*/ 1170009 h 1433762"/>
              <a:gd name="connsiteX462" fmla="*/ 1100266 w 1506611"/>
              <a:gd name="connsiteY462" fmla="*/ 1170534 h 1433762"/>
              <a:gd name="connsiteX463" fmla="*/ 1100513 w 1506611"/>
              <a:gd name="connsiteY463" fmla="*/ 1170534 h 1433762"/>
              <a:gd name="connsiteX464" fmla="*/ 1100513 w 1506611"/>
              <a:gd name="connsiteY464" fmla="*/ 1171361 h 1433762"/>
              <a:gd name="connsiteX465" fmla="*/ 1100266 w 1506611"/>
              <a:gd name="connsiteY465" fmla="*/ 1171609 h 1433762"/>
              <a:gd name="connsiteX466" fmla="*/ 1100266 w 1506611"/>
              <a:gd name="connsiteY466" fmla="*/ 1171885 h 1433762"/>
              <a:gd name="connsiteX467" fmla="*/ 1100266 w 1506611"/>
              <a:gd name="connsiteY467" fmla="*/ 1172161 h 1433762"/>
              <a:gd name="connsiteX468" fmla="*/ 1100045 w 1506611"/>
              <a:gd name="connsiteY468" fmla="*/ 1172713 h 1433762"/>
              <a:gd name="connsiteX469" fmla="*/ 1099796 w 1506611"/>
              <a:gd name="connsiteY469" fmla="*/ 1173236 h 1433762"/>
              <a:gd name="connsiteX470" fmla="*/ 1099796 w 1506611"/>
              <a:gd name="connsiteY470" fmla="*/ 1173512 h 1433762"/>
              <a:gd name="connsiteX471" fmla="*/ 1099329 w 1506611"/>
              <a:gd name="connsiteY471" fmla="*/ 1174313 h 1433762"/>
              <a:gd name="connsiteX472" fmla="*/ 1099080 w 1506611"/>
              <a:gd name="connsiteY472" fmla="*/ 1174588 h 1433762"/>
              <a:gd name="connsiteX473" fmla="*/ 1098859 w 1506611"/>
              <a:gd name="connsiteY473" fmla="*/ 1174864 h 1433762"/>
              <a:gd name="connsiteX474" fmla="*/ 1098612 w 1506611"/>
              <a:gd name="connsiteY474" fmla="*/ 1174864 h 1433762"/>
              <a:gd name="connsiteX475" fmla="*/ 1099080 w 1506611"/>
              <a:gd name="connsiteY475" fmla="*/ 1175388 h 1433762"/>
              <a:gd name="connsiteX476" fmla="*/ 1098612 w 1506611"/>
              <a:gd name="connsiteY476" fmla="*/ 1175664 h 1433762"/>
              <a:gd name="connsiteX477" fmla="*/ 1097895 w 1506611"/>
              <a:gd name="connsiteY477" fmla="*/ 1175940 h 1433762"/>
              <a:gd name="connsiteX478" fmla="*/ 1097427 w 1506611"/>
              <a:gd name="connsiteY478" fmla="*/ 1175940 h 1433762"/>
              <a:gd name="connsiteX479" fmla="*/ 1096931 w 1506611"/>
              <a:gd name="connsiteY479" fmla="*/ 1175664 h 1433762"/>
              <a:gd name="connsiteX480" fmla="*/ 1096710 w 1506611"/>
              <a:gd name="connsiteY480" fmla="*/ 1175664 h 1433762"/>
              <a:gd name="connsiteX481" fmla="*/ 1096710 w 1506611"/>
              <a:gd name="connsiteY481" fmla="*/ 1175940 h 1433762"/>
              <a:gd name="connsiteX482" fmla="*/ 1096461 w 1506611"/>
              <a:gd name="connsiteY482" fmla="*/ 1175940 h 1433762"/>
              <a:gd name="connsiteX483" fmla="*/ 1095993 w 1506611"/>
              <a:gd name="connsiteY483" fmla="*/ 1175940 h 1433762"/>
              <a:gd name="connsiteX484" fmla="*/ 1095993 w 1506611"/>
              <a:gd name="connsiteY484" fmla="*/ 1176215 h 1433762"/>
              <a:gd name="connsiteX485" fmla="*/ 1095497 w 1506611"/>
              <a:gd name="connsiteY485" fmla="*/ 1176215 h 1433762"/>
              <a:gd name="connsiteX486" fmla="*/ 1094780 w 1506611"/>
              <a:gd name="connsiteY486" fmla="*/ 1176215 h 1433762"/>
              <a:gd name="connsiteX487" fmla="*/ 1093843 w 1506611"/>
              <a:gd name="connsiteY487" fmla="*/ 1176464 h 1433762"/>
              <a:gd name="connsiteX488" fmla="*/ 1093375 w 1506611"/>
              <a:gd name="connsiteY488" fmla="*/ 1176464 h 1433762"/>
              <a:gd name="connsiteX489" fmla="*/ 1092411 w 1506611"/>
              <a:gd name="connsiteY489" fmla="*/ 1176464 h 1433762"/>
              <a:gd name="connsiteX490" fmla="*/ 1091941 w 1506611"/>
              <a:gd name="connsiteY490" fmla="*/ 1176464 h 1433762"/>
              <a:gd name="connsiteX491" fmla="*/ 1091445 w 1506611"/>
              <a:gd name="connsiteY491" fmla="*/ 1176464 h 1433762"/>
              <a:gd name="connsiteX492" fmla="*/ 1091225 w 1506611"/>
              <a:gd name="connsiteY492" fmla="*/ 1176464 h 1433762"/>
              <a:gd name="connsiteX493" fmla="*/ 1091445 w 1506611"/>
              <a:gd name="connsiteY493" fmla="*/ 1176215 h 1433762"/>
              <a:gd name="connsiteX494" fmla="*/ 1091941 w 1506611"/>
              <a:gd name="connsiteY494" fmla="*/ 1175140 h 1433762"/>
              <a:gd name="connsiteX495" fmla="*/ 1092411 w 1506611"/>
              <a:gd name="connsiteY495" fmla="*/ 1174588 h 1433762"/>
              <a:gd name="connsiteX496" fmla="*/ 1093126 w 1506611"/>
              <a:gd name="connsiteY496" fmla="*/ 1173236 h 1433762"/>
              <a:gd name="connsiteX497" fmla="*/ 1094092 w 1506611"/>
              <a:gd name="connsiteY497" fmla="*/ 1171609 h 1433762"/>
              <a:gd name="connsiteX498" fmla="*/ 1094312 w 1506611"/>
              <a:gd name="connsiteY498" fmla="*/ 1171085 h 1433762"/>
              <a:gd name="connsiteX499" fmla="*/ 1094560 w 1506611"/>
              <a:gd name="connsiteY499" fmla="*/ 1170534 h 1433762"/>
              <a:gd name="connsiteX500" fmla="*/ 1095497 w 1506611"/>
              <a:gd name="connsiteY500" fmla="*/ 1171609 h 1433762"/>
              <a:gd name="connsiteX501" fmla="*/ 1095745 w 1506611"/>
              <a:gd name="connsiteY501" fmla="*/ 1171609 h 1433762"/>
              <a:gd name="connsiteX502" fmla="*/ 1095993 w 1506611"/>
              <a:gd name="connsiteY502" fmla="*/ 1171361 h 1433762"/>
              <a:gd name="connsiteX503" fmla="*/ 1096214 w 1506611"/>
              <a:gd name="connsiteY503" fmla="*/ 1171085 h 1433762"/>
              <a:gd name="connsiteX504" fmla="*/ 1096710 w 1506611"/>
              <a:gd name="connsiteY504" fmla="*/ 1170534 h 1433762"/>
              <a:gd name="connsiteX505" fmla="*/ 1096710 w 1506611"/>
              <a:gd name="connsiteY505" fmla="*/ 1170009 h 1433762"/>
              <a:gd name="connsiteX506" fmla="*/ 1096461 w 1506611"/>
              <a:gd name="connsiteY506" fmla="*/ 1169733 h 1433762"/>
              <a:gd name="connsiteX507" fmla="*/ 1096931 w 1506611"/>
              <a:gd name="connsiteY507" fmla="*/ 1169182 h 1433762"/>
              <a:gd name="connsiteX508" fmla="*/ 1097647 w 1506611"/>
              <a:gd name="connsiteY508" fmla="*/ 1169182 h 1433762"/>
              <a:gd name="connsiteX509" fmla="*/ 1097647 w 1506611"/>
              <a:gd name="connsiteY509" fmla="*/ 1168658 h 1433762"/>
              <a:gd name="connsiteX510" fmla="*/ 1097895 w 1506611"/>
              <a:gd name="connsiteY510" fmla="*/ 1168382 h 1433762"/>
              <a:gd name="connsiteX511" fmla="*/ 1097895 w 1506611"/>
              <a:gd name="connsiteY511" fmla="*/ 1168106 h 1433762"/>
              <a:gd name="connsiteX512" fmla="*/ 1098612 w 1506611"/>
              <a:gd name="connsiteY512" fmla="*/ 1167582 h 1433762"/>
              <a:gd name="connsiteX513" fmla="*/ 1098144 w 1506611"/>
              <a:gd name="connsiteY513" fmla="*/ 1167030 h 1433762"/>
              <a:gd name="connsiteX514" fmla="*/ 1097427 w 1506611"/>
              <a:gd name="connsiteY514" fmla="*/ 1166754 h 1433762"/>
              <a:gd name="connsiteX515" fmla="*/ 1097178 w 1506611"/>
              <a:gd name="connsiteY515" fmla="*/ 1166478 h 1433762"/>
              <a:gd name="connsiteX516" fmla="*/ 183161 w 1506611"/>
              <a:gd name="connsiteY516" fmla="*/ 802486 h 1433762"/>
              <a:gd name="connsiteX517" fmla="*/ 183382 w 1506611"/>
              <a:gd name="connsiteY517" fmla="*/ 802486 h 1433762"/>
              <a:gd name="connsiteX518" fmla="*/ 183630 w 1506611"/>
              <a:gd name="connsiteY518" fmla="*/ 802486 h 1433762"/>
              <a:gd name="connsiteX519" fmla="*/ 183630 w 1506611"/>
              <a:gd name="connsiteY519" fmla="*/ 802762 h 1433762"/>
              <a:gd name="connsiteX520" fmla="*/ 504611 w 1506611"/>
              <a:gd name="connsiteY520" fmla="*/ 0 h 1433762"/>
              <a:gd name="connsiteX521" fmla="*/ 514147 w 1506611"/>
              <a:gd name="connsiteY521" fmla="*/ 304 h 1433762"/>
              <a:gd name="connsiteX522" fmla="*/ 516271 w 1506611"/>
              <a:gd name="connsiteY522" fmla="*/ 304 h 1433762"/>
              <a:gd name="connsiteX523" fmla="*/ 518420 w 1506611"/>
              <a:gd name="connsiteY523" fmla="*/ 304 h 1433762"/>
              <a:gd name="connsiteX524" fmla="*/ 518669 w 1506611"/>
              <a:gd name="connsiteY524" fmla="*/ 304 h 1433762"/>
              <a:gd name="connsiteX525" fmla="*/ 529170 w 1506611"/>
              <a:gd name="connsiteY525" fmla="*/ 304 h 1433762"/>
              <a:gd name="connsiteX526" fmla="*/ 540609 w 1506611"/>
              <a:gd name="connsiteY526" fmla="*/ 304 h 1433762"/>
              <a:gd name="connsiteX527" fmla="*/ 540857 w 1506611"/>
              <a:gd name="connsiteY527" fmla="*/ 304 h 1433762"/>
              <a:gd name="connsiteX528" fmla="*/ 542511 w 1506611"/>
              <a:gd name="connsiteY528" fmla="*/ 304 h 1433762"/>
              <a:gd name="connsiteX529" fmla="*/ 552765 w 1506611"/>
              <a:gd name="connsiteY529" fmla="*/ 304 h 1433762"/>
              <a:gd name="connsiteX530" fmla="*/ 553950 w 1506611"/>
              <a:gd name="connsiteY530" fmla="*/ 304 h 1433762"/>
              <a:gd name="connsiteX531" fmla="*/ 557065 w 1506611"/>
              <a:gd name="connsiteY531" fmla="*/ 304 h 1433762"/>
              <a:gd name="connsiteX532" fmla="*/ 557533 w 1506611"/>
              <a:gd name="connsiteY532" fmla="*/ 304 h 1433762"/>
              <a:gd name="connsiteX533" fmla="*/ 557782 w 1506611"/>
              <a:gd name="connsiteY533" fmla="*/ 304 h 1433762"/>
              <a:gd name="connsiteX534" fmla="*/ 558002 w 1506611"/>
              <a:gd name="connsiteY534" fmla="*/ 304 h 1433762"/>
              <a:gd name="connsiteX535" fmla="*/ 558250 w 1506611"/>
              <a:gd name="connsiteY535" fmla="*/ 304 h 1433762"/>
              <a:gd name="connsiteX536" fmla="*/ 558718 w 1506611"/>
              <a:gd name="connsiteY536" fmla="*/ 304 h 1433762"/>
              <a:gd name="connsiteX537" fmla="*/ 562081 w 1506611"/>
              <a:gd name="connsiteY537" fmla="*/ 304 h 1433762"/>
              <a:gd name="connsiteX538" fmla="*/ 566133 w 1506611"/>
              <a:gd name="connsiteY538" fmla="*/ 304 h 1433762"/>
              <a:gd name="connsiteX539" fmla="*/ 567318 w 1506611"/>
              <a:gd name="connsiteY539" fmla="*/ 304 h 1433762"/>
              <a:gd name="connsiteX540" fmla="*/ 568255 w 1506611"/>
              <a:gd name="connsiteY540" fmla="*/ 304 h 1433762"/>
              <a:gd name="connsiteX541" fmla="*/ 570185 w 1506611"/>
              <a:gd name="connsiteY541" fmla="*/ 304 h 1433762"/>
              <a:gd name="connsiteX542" fmla="*/ 572556 w 1506611"/>
              <a:gd name="connsiteY542" fmla="*/ 304 h 1433762"/>
              <a:gd name="connsiteX543" fmla="*/ 572803 w 1506611"/>
              <a:gd name="connsiteY543" fmla="*/ 304 h 1433762"/>
              <a:gd name="connsiteX544" fmla="*/ 575891 w 1506611"/>
              <a:gd name="connsiteY544" fmla="*/ 304 h 1433762"/>
              <a:gd name="connsiteX545" fmla="*/ 580660 w 1506611"/>
              <a:gd name="connsiteY545" fmla="*/ 304 h 1433762"/>
              <a:gd name="connsiteX546" fmla="*/ 605467 w 1506611"/>
              <a:gd name="connsiteY546" fmla="*/ 304 h 1433762"/>
              <a:gd name="connsiteX547" fmla="*/ 624072 w 1506611"/>
              <a:gd name="connsiteY547" fmla="*/ 304 h 1433762"/>
              <a:gd name="connsiteX548" fmla="*/ 637661 w 1506611"/>
              <a:gd name="connsiteY548" fmla="*/ 304 h 1433762"/>
              <a:gd name="connsiteX549" fmla="*/ 641466 w 1506611"/>
              <a:gd name="connsiteY549" fmla="*/ 304 h 1433762"/>
              <a:gd name="connsiteX550" fmla="*/ 642181 w 1506611"/>
              <a:gd name="connsiteY550" fmla="*/ 304 h 1433762"/>
              <a:gd name="connsiteX551" fmla="*/ 650064 w 1506611"/>
              <a:gd name="connsiteY551" fmla="*/ 304 h 1433762"/>
              <a:gd name="connsiteX552" fmla="*/ 652684 w 1506611"/>
              <a:gd name="connsiteY552" fmla="*/ 304 h 1433762"/>
              <a:gd name="connsiteX553" fmla="*/ 654833 w 1506611"/>
              <a:gd name="connsiteY553" fmla="*/ 304 h 1433762"/>
              <a:gd name="connsiteX554" fmla="*/ 656736 w 1506611"/>
              <a:gd name="connsiteY554" fmla="*/ 304 h 1433762"/>
              <a:gd name="connsiteX555" fmla="*/ 660788 w 1506611"/>
              <a:gd name="connsiteY555" fmla="*/ 304 h 1433762"/>
              <a:gd name="connsiteX556" fmla="*/ 663406 w 1506611"/>
              <a:gd name="connsiteY556" fmla="*/ 304 h 1433762"/>
              <a:gd name="connsiteX557" fmla="*/ 664619 w 1506611"/>
              <a:gd name="connsiteY557" fmla="*/ 304 h 1433762"/>
              <a:gd name="connsiteX558" fmla="*/ 667706 w 1506611"/>
              <a:gd name="connsiteY558" fmla="*/ 304 h 1433762"/>
              <a:gd name="connsiteX559" fmla="*/ 669608 w 1506611"/>
              <a:gd name="connsiteY559" fmla="*/ 304 h 1433762"/>
              <a:gd name="connsiteX560" fmla="*/ 670104 w 1506611"/>
              <a:gd name="connsiteY560" fmla="*/ 304 h 1433762"/>
              <a:gd name="connsiteX561" fmla="*/ 674873 w 1506611"/>
              <a:gd name="connsiteY561" fmla="*/ 304 h 1433762"/>
              <a:gd name="connsiteX562" fmla="*/ 679144 w 1506611"/>
              <a:gd name="connsiteY562" fmla="*/ 304 h 1433762"/>
              <a:gd name="connsiteX563" fmla="*/ 680827 w 1506611"/>
              <a:gd name="connsiteY563" fmla="*/ 304 h 1433762"/>
              <a:gd name="connsiteX564" fmla="*/ 686780 w 1506611"/>
              <a:gd name="connsiteY564" fmla="*/ 304 h 1433762"/>
              <a:gd name="connsiteX565" fmla="*/ 687744 w 1506611"/>
              <a:gd name="connsiteY565" fmla="*/ 304 h 1433762"/>
              <a:gd name="connsiteX566" fmla="*/ 691796 w 1506611"/>
              <a:gd name="connsiteY566" fmla="*/ 304 h 1433762"/>
              <a:gd name="connsiteX567" fmla="*/ 694167 w 1506611"/>
              <a:gd name="connsiteY567" fmla="*/ 304 h 1433762"/>
              <a:gd name="connsiteX568" fmla="*/ 695133 w 1506611"/>
              <a:gd name="connsiteY568" fmla="*/ 304 h 1433762"/>
              <a:gd name="connsiteX569" fmla="*/ 695848 w 1506611"/>
              <a:gd name="connsiteY569" fmla="*/ 304 h 1433762"/>
              <a:gd name="connsiteX570" fmla="*/ 699432 w 1506611"/>
              <a:gd name="connsiteY570" fmla="*/ 304 h 1433762"/>
              <a:gd name="connsiteX571" fmla="*/ 701086 w 1506611"/>
              <a:gd name="connsiteY571" fmla="*/ 304 h 1433762"/>
              <a:gd name="connsiteX572" fmla="*/ 701334 w 1506611"/>
              <a:gd name="connsiteY572" fmla="*/ 304 h 1433762"/>
              <a:gd name="connsiteX573" fmla="*/ 702271 w 1506611"/>
              <a:gd name="connsiteY573" fmla="*/ 304 h 1433762"/>
              <a:gd name="connsiteX574" fmla="*/ 706102 w 1506611"/>
              <a:gd name="connsiteY574" fmla="*/ 304 h 1433762"/>
              <a:gd name="connsiteX575" fmla="*/ 706351 w 1506611"/>
              <a:gd name="connsiteY575" fmla="*/ 304 h 1433762"/>
              <a:gd name="connsiteX576" fmla="*/ 710403 w 1506611"/>
              <a:gd name="connsiteY576" fmla="*/ 304 h 1433762"/>
              <a:gd name="connsiteX577" fmla="*/ 711588 w 1506611"/>
              <a:gd name="connsiteY577" fmla="*/ 304 h 1433762"/>
              <a:gd name="connsiteX578" fmla="*/ 712304 w 1506611"/>
              <a:gd name="connsiteY578" fmla="*/ 304 h 1433762"/>
              <a:gd name="connsiteX579" fmla="*/ 713489 w 1506611"/>
              <a:gd name="connsiteY579" fmla="*/ 304 h 1433762"/>
              <a:gd name="connsiteX580" fmla="*/ 713738 w 1506611"/>
              <a:gd name="connsiteY580" fmla="*/ 304 h 1433762"/>
              <a:gd name="connsiteX581" fmla="*/ 714675 w 1506611"/>
              <a:gd name="connsiteY581" fmla="*/ 304 h 1433762"/>
              <a:gd name="connsiteX582" fmla="*/ 718727 w 1506611"/>
              <a:gd name="connsiteY582" fmla="*/ 304 h 1433762"/>
              <a:gd name="connsiteX583" fmla="*/ 721841 w 1506611"/>
              <a:gd name="connsiteY583" fmla="*/ 304 h 1433762"/>
              <a:gd name="connsiteX584" fmla="*/ 723743 w 1506611"/>
              <a:gd name="connsiteY584" fmla="*/ 304 h 1433762"/>
              <a:gd name="connsiteX585" fmla="*/ 724928 w 1506611"/>
              <a:gd name="connsiteY585" fmla="*/ 304 h 1433762"/>
              <a:gd name="connsiteX586" fmla="*/ 726361 w 1506611"/>
              <a:gd name="connsiteY586" fmla="*/ 304 h 1433762"/>
              <a:gd name="connsiteX587" fmla="*/ 732564 w 1506611"/>
              <a:gd name="connsiteY587" fmla="*/ 304 h 1433762"/>
              <a:gd name="connsiteX588" fmla="*/ 733033 w 1506611"/>
              <a:gd name="connsiteY588" fmla="*/ 304 h 1433762"/>
              <a:gd name="connsiteX589" fmla="*/ 741384 w 1506611"/>
              <a:gd name="connsiteY589" fmla="*/ 304 h 1433762"/>
              <a:gd name="connsiteX590" fmla="*/ 751886 w 1506611"/>
              <a:gd name="connsiteY590" fmla="*/ 304 h 1433762"/>
              <a:gd name="connsiteX591" fmla="*/ 759025 w 1506611"/>
              <a:gd name="connsiteY591" fmla="*/ 304 h 1433762"/>
              <a:gd name="connsiteX592" fmla="*/ 761672 w 1506611"/>
              <a:gd name="connsiteY592" fmla="*/ 304 h 1433762"/>
              <a:gd name="connsiteX593" fmla="*/ 762140 w 1506611"/>
              <a:gd name="connsiteY593" fmla="*/ 304 h 1433762"/>
              <a:gd name="connsiteX594" fmla="*/ 762140 w 1506611"/>
              <a:gd name="connsiteY594" fmla="*/ 11585 h 1433762"/>
              <a:gd name="connsiteX595" fmla="*/ 762140 w 1506611"/>
              <a:gd name="connsiteY595" fmla="*/ 32632 h 1433762"/>
              <a:gd name="connsiteX596" fmla="*/ 762140 w 1506611"/>
              <a:gd name="connsiteY596" fmla="*/ 34397 h 1433762"/>
              <a:gd name="connsiteX597" fmla="*/ 762140 w 1506611"/>
              <a:gd name="connsiteY597" fmla="*/ 42672 h 1433762"/>
              <a:gd name="connsiteX598" fmla="*/ 762140 w 1506611"/>
              <a:gd name="connsiteY598" fmla="*/ 48300 h 1433762"/>
              <a:gd name="connsiteX599" fmla="*/ 762140 w 1506611"/>
              <a:gd name="connsiteY599" fmla="*/ 63360 h 1433762"/>
              <a:gd name="connsiteX600" fmla="*/ 762140 w 1506611"/>
              <a:gd name="connsiteY600" fmla="*/ 65429 h 1433762"/>
              <a:gd name="connsiteX601" fmla="*/ 762140 w 1506611"/>
              <a:gd name="connsiteY601" fmla="*/ 88433 h 1433762"/>
              <a:gd name="connsiteX602" fmla="*/ 762140 w 1506611"/>
              <a:gd name="connsiteY602" fmla="*/ 107246 h 1433762"/>
              <a:gd name="connsiteX603" fmla="*/ 762140 w 1506611"/>
              <a:gd name="connsiteY603" fmla="*/ 124595 h 1433762"/>
              <a:gd name="connsiteX604" fmla="*/ 762140 w 1506611"/>
              <a:gd name="connsiteY604" fmla="*/ 125174 h 1433762"/>
              <a:gd name="connsiteX605" fmla="*/ 762140 w 1506611"/>
              <a:gd name="connsiteY605" fmla="*/ 134580 h 1433762"/>
              <a:gd name="connsiteX606" fmla="*/ 762140 w 1506611"/>
              <a:gd name="connsiteY606" fmla="*/ 152151 h 1433762"/>
              <a:gd name="connsiteX607" fmla="*/ 762140 w 1506611"/>
              <a:gd name="connsiteY607" fmla="*/ 153034 h 1433762"/>
              <a:gd name="connsiteX608" fmla="*/ 762140 w 1506611"/>
              <a:gd name="connsiteY608" fmla="*/ 170302 h 1433762"/>
              <a:gd name="connsiteX609" fmla="*/ 762140 w 1506611"/>
              <a:gd name="connsiteY609" fmla="*/ 186658 h 1433762"/>
              <a:gd name="connsiteX610" fmla="*/ 762140 w 1506611"/>
              <a:gd name="connsiteY610" fmla="*/ 192782 h 1433762"/>
              <a:gd name="connsiteX611" fmla="*/ 762140 w 1506611"/>
              <a:gd name="connsiteY611" fmla="*/ 208256 h 1433762"/>
              <a:gd name="connsiteX612" fmla="*/ 762140 w 1506611"/>
              <a:gd name="connsiteY612" fmla="*/ 232999 h 1433762"/>
              <a:gd name="connsiteX613" fmla="*/ 762140 w 1506611"/>
              <a:gd name="connsiteY613" fmla="*/ 247811 h 1433762"/>
              <a:gd name="connsiteX614" fmla="*/ 762140 w 1506611"/>
              <a:gd name="connsiteY614" fmla="*/ 266098 h 1433762"/>
              <a:gd name="connsiteX615" fmla="*/ 762140 w 1506611"/>
              <a:gd name="connsiteY615" fmla="*/ 272470 h 1433762"/>
              <a:gd name="connsiteX616" fmla="*/ 762140 w 1506611"/>
              <a:gd name="connsiteY616" fmla="*/ 273629 h 1433762"/>
              <a:gd name="connsiteX617" fmla="*/ 762387 w 1506611"/>
              <a:gd name="connsiteY617" fmla="*/ 273905 h 1433762"/>
              <a:gd name="connsiteX618" fmla="*/ 763794 w 1506611"/>
              <a:gd name="connsiteY618" fmla="*/ 273905 h 1433762"/>
              <a:gd name="connsiteX619" fmla="*/ 765007 w 1506611"/>
              <a:gd name="connsiteY619" fmla="*/ 273629 h 1433762"/>
              <a:gd name="connsiteX620" fmla="*/ 765475 w 1506611"/>
              <a:gd name="connsiteY620" fmla="*/ 273629 h 1433762"/>
              <a:gd name="connsiteX621" fmla="*/ 765944 w 1506611"/>
              <a:gd name="connsiteY621" fmla="*/ 273050 h 1433762"/>
              <a:gd name="connsiteX622" fmla="*/ 766908 w 1506611"/>
              <a:gd name="connsiteY622" fmla="*/ 272167 h 1433762"/>
              <a:gd name="connsiteX623" fmla="*/ 766908 w 1506611"/>
              <a:gd name="connsiteY623" fmla="*/ 271891 h 1433762"/>
              <a:gd name="connsiteX624" fmla="*/ 767156 w 1506611"/>
              <a:gd name="connsiteY624" fmla="*/ 271587 h 1433762"/>
              <a:gd name="connsiteX625" fmla="*/ 767376 w 1506611"/>
              <a:gd name="connsiteY625" fmla="*/ 271312 h 1433762"/>
              <a:gd name="connsiteX626" fmla="*/ 768342 w 1506611"/>
              <a:gd name="connsiteY626" fmla="*/ 271009 h 1433762"/>
              <a:gd name="connsiteX627" fmla="*/ 770244 w 1506611"/>
              <a:gd name="connsiteY627" fmla="*/ 271587 h 1433762"/>
              <a:gd name="connsiteX628" fmla="*/ 770960 w 1506611"/>
              <a:gd name="connsiteY628" fmla="*/ 271891 h 1433762"/>
              <a:gd name="connsiteX629" fmla="*/ 770960 w 1506611"/>
              <a:gd name="connsiteY629" fmla="*/ 272470 h 1433762"/>
              <a:gd name="connsiteX630" fmla="*/ 771677 w 1506611"/>
              <a:gd name="connsiteY630" fmla="*/ 273050 h 1433762"/>
              <a:gd name="connsiteX631" fmla="*/ 773579 w 1506611"/>
              <a:gd name="connsiteY631" fmla="*/ 274484 h 1433762"/>
              <a:gd name="connsiteX632" fmla="*/ 774075 w 1506611"/>
              <a:gd name="connsiteY632" fmla="*/ 274484 h 1433762"/>
              <a:gd name="connsiteX633" fmla="*/ 774295 w 1506611"/>
              <a:gd name="connsiteY633" fmla="*/ 274787 h 1433762"/>
              <a:gd name="connsiteX634" fmla="*/ 775012 w 1506611"/>
              <a:gd name="connsiteY634" fmla="*/ 275366 h 1433762"/>
              <a:gd name="connsiteX635" fmla="*/ 776446 w 1506611"/>
              <a:gd name="connsiteY635" fmla="*/ 277105 h 1433762"/>
              <a:gd name="connsiteX636" fmla="*/ 776693 w 1506611"/>
              <a:gd name="connsiteY636" fmla="*/ 277105 h 1433762"/>
              <a:gd name="connsiteX637" fmla="*/ 776693 w 1506611"/>
              <a:gd name="connsiteY637" fmla="*/ 277380 h 1433762"/>
              <a:gd name="connsiteX638" fmla="*/ 776693 w 1506611"/>
              <a:gd name="connsiteY638" fmla="*/ 277683 h 1433762"/>
              <a:gd name="connsiteX639" fmla="*/ 777162 w 1506611"/>
              <a:gd name="connsiteY639" fmla="*/ 278263 h 1433762"/>
              <a:gd name="connsiteX640" fmla="*/ 779064 w 1506611"/>
              <a:gd name="connsiteY640" fmla="*/ 280579 h 1433762"/>
              <a:gd name="connsiteX641" fmla="*/ 780028 w 1506611"/>
              <a:gd name="connsiteY641" fmla="*/ 281159 h 1433762"/>
              <a:gd name="connsiteX642" fmla="*/ 781214 w 1506611"/>
              <a:gd name="connsiteY642" fmla="*/ 282318 h 1433762"/>
              <a:gd name="connsiteX643" fmla="*/ 782178 w 1506611"/>
              <a:gd name="connsiteY643" fmla="*/ 282594 h 1433762"/>
              <a:gd name="connsiteX644" fmla="*/ 782399 w 1506611"/>
              <a:gd name="connsiteY644" fmla="*/ 282594 h 1433762"/>
              <a:gd name="connsiteX645" fmla="*/ 782895 w 1506611"/>
              <a:gd name="connsiteY645" fmla="*/ 282897 h 1433762"/>
              <a:gd name="connsiteX646" fmla="*/ 783116 w 1506611"/>
              <a:gd name="connsiteY646" fmla="*/ 283752 h 1433762"/>
              <a:gd name="connsiteX647" fmla="*/ 782895 w 1506611"/>
              <a:gd name="connsiteY647" fmla="*/ 283752 h 1433762"/>
              <a:gd name="connsiteX648" fmla="*/ 782895 w 1506611"/>
              <a:gd name="connsiteY648" fmla="*/ 284331 h 1433762"/>
              <a:gd name="connsiteX649" fmla="*/ 783364 w 1506611"/>
              <a:gd name="connsiteY649" fmla="*/ 285490 h 1433762"/>
              <a:gd name="connsiteX650" fmla="*/ 785734 w 1506611"/>
              <a:gd name="connsiteY650" fmla="*/ 288689 h 1433762"/>
              <a:gd name="connsiteX651" fmla="*/ 785983 w 1506611"/>
              <a:gd name="connsiteY651" fmla="*/ 288689 h 1433762"/>
              <a:gd name="connsiteX652" fmla="*/ 786230 w 1506611"/>
              <a:gd name="connsiteY652" fmla="*/ 288966 h 1433762"/>
              <a:gd name="connsiteX653" fmla="*/ 786451 w 1506611"/>
              <a:gd name="connsiteY653" fmla="*/ 288966 h 1433762"/>
              <a:gd name="connsiteX654" fmla="*/ 786700 w 1506611"/>
              <a:gd name="connsiteY654" fmla="*/ 289268 h 1433762"/>
              <a:gd name="connsiteX655" fmla="*/ 786947 w 1506611"/>
              <a:gd name="connsiteY655" fmla="*/ 289848 h 1433762"/>
              <a:gd name="connsiteX656" fmla="*/ 787884 w 1506611"/>
              <a:gd name="connsiteY656" fmla="*/ 289848 h 1433762"/>
              <a:gd name="connsiteX657" fmla="*/ 788132 w 1506611"/>
              <a:gd name="connsiteY657" fmla="*/ 290124 h 1433762"/>
              <a:gd name="connsiteX658" fmla="*/ 788132 w 1506611"/>
              <a:gd name="connsiteY658" fmla="*/ 290427 h 1433762"/>
              <a:gd name="connsiteX659" fmla="*/ 789097 w 1506611"/>
              <a:gd name="connsiteY659" fmla="*/ 291007 h 1433762"/>
              <a:gd name="connsiteX660" fmla="*/ 789097 w 1506611"/>
              <a:gd name="connsiteY660" fmla="*/ 291283 h 1433762"/>
              <a:gd name="connsiteX661" fmla="*/ 788849 w 1506611"/>
              <a:gd name="connsiteY661" fmla="*/ 291586 h 1433762"/>
              <a:gd name="connsiteX662" fmla="*/ 788849 w 1506611"/>
              <a:gd name="connsiteY662" fmla="*/ 291861 h 1433762"/>
              <a:gd name="connsiteX663" fmla="*/ 790282 w 1506611"/>
              <a:gd name="connsiteY663" fmla="*/ 293020 h 1433762"/>
              <a:gd name="connsiteX664" fmla="*/ 791716 w 1506611"/>
              <a:gd name="connsiteY664" fmla="*/ 294179 h 1433762"/>
              <a:gd name="connsiteX665" fmla="*/ 793149 w 1506611"/>
              <a:gd name="connsiteY665" fmla="*/ 294482 h 1433762"/>
              <a:gd name="connsiteX666" fmla="*/ 794086 w 1506611"/>
              <a:gd name="connsiteY666" fmla="*/ 295337 h 1433762"/>
              <a:gd name="connsiteX667" fmla="*/ 794583 w 1506611"/>
              <a:gd name="connsiteY667" fmla="*/ 295640 h 1433762"/>
              <a:gd name="connsiteX668" fmla="*/ 794803 w 1506611"/>
              <a:gd name="connsiteY668" fmla="*/ 295916 h 1433762"/>
              <a:gd name="connsiteX669" fmla="*/ 794803 w 1506611"/>
              <a:gd name="connsiteY669" fmla="*/ 296496 h 1433762"/>
              <a:gd name="connsiteX670" fmla="*/ 794803 w 1506611"/>
              <a:gd name="connsiteY670" fmla="*/ 296772 h 1433762"/>
              <a:gd name="connsiteX671" fmla="*/ 795051 w 1506611"/>
              <a:gd name="connsiteY671" fmla="*/ 297350 h 1433762"/>
              <a:gd name="connsiteX672" fmla="*/ 795519 w 1506611"/>
              <a:gd name="connsiteY672" fmla="*/ 297930 h 1433762"/>
              <a:gd name="connsiteX673" fmla="*/ 795768 w 1506611"/>
              <a:gd name="connsiteY673" fmla="*/ 297930 h 1433762"/>
              <a:gd name="connsiteX674" fmla="*/ 795988 w 1506611"/>
              <a:gd name="connsiteY674" fmla="*/ 298233 h 1433762"/>
              <a:gd name="connsiteX675" fmla="*/ 795988 w 1506611"/>
              <a:gd name="connsiteY675" fmla="*/ 297930 h 1433762"/>
              <a:gd name="connsiteX676" fmla="*/ 796236 w 1506611"/>
              <a:gd name="connsiteY676" fmla="*/ 298233 h 1433762"/>
              <a:gd name="connsiteX677" fmla="*/ 796485 w 1506611"/>
              <a:gd name="connsiteY677" fmla="*/ 298233 h 1433762"/>
              <a:gd name="connsiteX678" fmla="*/ 796705 w 1506611"/>
              <a:gd name="connsiteY678" fmla="*/ 298509 h 1433762"/>
              <a:gd name="connsiteX679" fmla="*/ 796952 w 1506611"/>
              <a:gd name="connsiteY679" fmla="*/ 298812 h 1433762"/>
              <a:gd name="connsiteX680" fmla="*/ 796952 w 1506611"/>
              <a:gd name="connsiteY680" fmla="*/ 299088 h 1433762"/>
              <a:gd name="connsiteX681" fmla="*/ 797201 w 1506611"/>
              <a:gd name="connsiteY681" fmla="*/ 299088 h 1433762"/>
              <a:gd name="connsiteX682" fmla="*/ 797669 w 1506611"/>
              <a:gd name="connsiteY682" fmla="*/ 299088 h 1433762"/>
              <a:gd name="connsiteX683" fmla="*/ 797918 w 1506611"/>
              <a:gd name="connsiteY683" fmla="*/ 299088 h 1433762"/>
              <a:gd name="connsiteX684" fmla="*/ 798386 w 1506611"/>
              <a:gd name="connsiteY684" fmla="*/ 299088 h 1433762"/>
              <a:gd name="connsiteX685" fmla="*/ 798635 w 1506611"/>
              <a:gd name="connsiteY685" fmla="*/ 298812 h 1433762"/>
              <a:gd name="connsiteX686" fmla="*/ 799103 w 1506611"/>
              <a:gd name="connsiteY686" fmla="*/ 298812 h 1433762"/>
              <a:gd name="connsiteX687" fmla="*/ 799350 w 1506611"/>
              <a:gd name="connsiteY687" fmla="*/ 299088 h 1433762"/>
              <a:gd name="connsiteX688" fmla="*/ 799820 w 1506611"/>
              <a:gd name="connsiteY688" fmla="*/ 299088 h 1433762"/>
              <a:gd name="connsiteX689" fmla="*/ 800287 w 1506611"/>
              <a:gd name="connsiteY689" fmla="*/ 299668 h 1433762"/>
              <a:gd name="connsiteX690" fmla="*/ 800757 w 1506611"/>
              <a:gd name="connsiteY690" fmla="*/ 299668 h 1433762"/>
              <a:gd name="connsiteX691" fmla="*/ 801253 w 1506611"/>
              <a:gd name="connsiteY691" fmla="*/ 299668 h 1433762"/>
              <a:gd name="connsiteX692" fmla="*/ 801721 w 1506611"/>
              <a:gd name="connsiteY692" fmla="*/ 299392 h 1433762"/>
              <a:gd name="connsiteX693" fmla="*/ 802190 w 1506611"/>
              <a:gd name="connsiteY693" fmla="*/ 298812 h 1433762"/>
              <a:gd name="connsiteX694" fmla="*/ 802438 w 1506611"/>
              <a:gd name="connsiteY694" fmla="*/ 298509 h 1433762"/>
              <a:gd name="connsiteX695" fmla="*/ 802687 w 1506611"/>
              <a:gd name="connsiteY695" fmla="*/ 298509 h 1433762"/>
              <a:gd name="connsiteX696" fmla="*/ 802907 w 1506611"/>
              <a:gd name="connsiteY696" fmla="*/ 298509 h 1433762"/>
              <a:gd name="connsiteX697" fmla="*/ 802907 w 1506611"/>
              <a:gd name="connsiteY697" fmla="*/ 298812 h 1433762"/>
              <a:gd name="connsiteX698" fmla="*/ 803155 w 1506611"/>
              <a:gd name="connsiteY698" fmla="*/ 298812 h 1433762"/>
              <a:gd name="connsiteX699" fmla="*/ 803402 w 1506611"/>
              <a:gd name="connsiteY699" fmla="*/ 298812 h 1433762"/>
              <a:gd name="connsiteX700" fmla="*/ 803871 w 1506611"/>
              <a:gd name="connsiteY700" fmla="*/ 299088 h 1433762"/>
              <a:gd name="connsiteX701" fmla="*/ 804119 w 1506611"/>
              <a:gd name="connsiteY701" fmla="*/ 299088 h 1433762"/>
              <a:gd name="connsiteX702" fmla="*/ 804340 w 1506611"/>
              <a:gd name="connsiteY702" fmla="*/ 299088 h 1433762"/>
              <a:gd name="connsiteX703" fmla="*/ 804340 w 1506611"/>
              <a:gd name="connsiteY703" fmla="*/ 299392 h 1433762"/>
              <a:gd name="connsiteX704" fmla="*/ 805305 w 1506611"/>
              <a:gd name="connsiteY704" fmla="*/ 299668 h 1433762"/>
              <a:gd name="connsiteX705" fmla="*/ 805525 w 1506611"/>
              <a:gd name="connsiteY705" fmla="*/ 299668 h 1433762"/>
              <a:gd name="connsiteX706" fmla="*/ 805773 w 1506611"/>
              <a:gd name="connsiteY706" fmla="*/ 299668 h 1433762"/>
              <a:gd name="connsiteX707" fmla="*/ 806022 w 1506611"/>
              <a:gd name="connsiteY707" fmla="*/ 299668 h 1433762"/>
              <a:gd name="connsiteX708" fmla="*/ 806738 w 1506611"/>
              <a:gd name="connsiteY708" fmla="*/ 299392 h 1433762"/>
              <a:gd name="connsiteX709" fmla="*/ 807206 w 1506611"/>
              <a:gd name="connsiteY709" fmla="*/ 299392 h 1433762"/>
              <a:gd name="connsiteX710" fmla="*/ 807454 w 1506611"/>
              <a:gd name="connsiteY710" fmla="*/ 299392 h 1433762"/>
              <a:gd name="connsiteX711" fmla="*/ 807923 w 1506611"/>
              <a:gd name="connsiteY711" fmla="*/ 299668 h 1433762"/>
              <a:gd name="connsiteX712" fmla="*/ 808391 w 1506611"/>
              <a:gd name="connsiteY712" fmla="*/ 299392 h 1433762"/>
              <a:gd name="connsiteX713" fmla="*/ 808391 w 1506611"/>
              <a:gd name="connsiteY713" fmla="*/ 299088 h 1433762"/>
              <a:gd name="connsiteX714" fmla="*/ 808888 w 1506611"/>
              <a:gd name="connsiteY714" fmla="*/ 298509 h 1433762"/>
              <a:gd name="connsiteX715" fmla="*/ 809108 w 1506611"/>
              <a:gd name="connsiteY715" fmla="*/ 298233 h 1433762"/>
              <a:gd name="connsiteX716" fmla="*/ 809357 w 1506611"/>
              <a:gd name="connsiteY716" fmla="*/ 297930 h 1433762"/>
              <a:gd name="connsiteX717" fmla="*/ 809604 w 1506611"/>
              <a:gd name="connsiteY717" fmla="*/ 297930 h 1433762"/>
              <a:gd name="connsiteX718" fmla="*/ 809604 w 1506611"/>
              <a:gd name="connsiteY718" fmla="*/ 297654 h 1433762"/>
              <a:gd name="connsiteX719" fmla="*/ 809825 w 1506611"/>
              <a:gd name="connsiteY719" fmla="*/ 297350 h 1433762"/>
              <a:gd name="connsiteX720" fmla="*/ 809604 w 1506611"/>
              <a:gd name="connsiteY720" fmla="*/ 296496 h 1433762"/>
              <a:gd name="connsiteX721" fmla="*/ 809825 w 1506611"/>
              <a:gd name="connsiteY721" fmla="*/ 295061 h 1433762"/>
              <a:gd name="connsiteX722" fmla="*/ 810294 w 1506611"/>
              <a:gd name="connsiteY722" fmla="*/ 293903 h 1433762"/>
              <a:gd name="connsiteX723" fmla="*/ 811011 w 1506611"/>
              <a:gd name="connsiteY723" fmla="*/ 293599 h 1433762"/>
              <a:gd name="connsiteX724" fmla="*/ 811506 w 1506611"/>
              <a:gd name="connsiteY724" fmla="*/ 293599 h 1433762"/>
              <a:gd name="connsiteX725" fmla="*/ 812223 w 1506611"/>
              <a:gd name="connsiteY725" fmla="*/ 293599 h 1433762"/>
              <a:gd name="connsiteX726" fmla="*/ 812940 w 1506611"/>
              <a:gd name="connsiteY726" fmla="*/ 294179 h 1433762"/>
              <a:gd name="connsiteX727" fmla="*/ 813877 w 1506611"/>
              <a:gd name="connsiteY727" fmla="*/ 294482 h 1433762"/>
              <a:gd name="connsiteX728" fmla="*/ 816027 w 1506611"/>
              <a:gd name="connsiteY728" fmla="*/ 294482 h 1433762"/>
              <a:gd name="connsiteX729" fmla="*/ 816744 w 1506611"/>
              <a:gd name="connsiteY729" fmla="*/ 294482 h 1433762"/>
              <a:gd name="connsiteX730" fmla="*/ 817461 w 1506611"/>
              <a:gd name="connsiteY730" fmla="*/ 294179 h 1433762"/>
              <a:gd name="connsiteX731" fmla="*/ 817708 w 1506611"/>
              <a:gd name="connsiteY731" fmla="*/ 294179 h 1433762"/>
              <a:gd name="connsiteX732" fmla="*/ 818177 w 1506611"/>
              <a:gd name="connsiteY732" fmla="*/ 294482 h 1433762"/>
              <a:gd name="connsiteX733" fmla="*/ 818425 w 1506611"/>
              <a:gd name="connsiteY733" fmla="*/ 294482 h 1433762"/>
              <a:gd name="connsiteX734" fmla="*/ 818645 w 1506611"/>
              <a:gd name="connsiteY734" fmla="*/ 294757 h 1433762"/>
              <a:gd name="connsiteX735" fmla="*/ 819142 w 1506611"/>
              <a:gd name="connsiteY735" fmla="*/ 294757 h 1433762"/>
              <a:gd name="connsiteX736" fmla="*/ 819362 w 1506611"/>
              <a:gd name="connsiteY736" fmla="*/ 294757 h 1433762"/>
              <a:gd name="connsiteX737" fmla="*/ 819858 w 1506611"/>
              <a:gd name="connsiteY737" fmla="*/ 295061 h 1433762"/>
              <a:gd name="connsiteX738" fmla="*/ 819858 w 1506611"/>
              <a:gd name="connsiteY738" fmla="*/ 295337 h 1433762"/>
              <a:gd name="connsiteX739" fmla="*/ 820079 w 1506611"/>
              <a:gd name="connsiteY739" fmla="*/ 295337 h 1433762"/>
              <a:gd name="connsiteX740" fmla="*/ 820575 w 1506611"/>
              <a:gd name="connsiteY740" fmla="*/ 296220 h 1433762"/>
              <a:gd name="connsiteX741" fmla="*/ 820796 w 1506611"/>
              <a:gd name="connsiteY741" fmla="*/ 296496 h 1433762"/>
              <a:gd name="connsiteX742" fmla="*/ 821981 w 1506611"/>
              <a:gd name="connsiteY742" fmla="*/ 296496 h 1433762"/>
              <a:gd name="connsiteX743" fmla="*/ 822229 w 1506611"/>
              <a:gd name="connsiteY743" fmla="*/ 296496 h 1433762"/>
              <a:gd name="connsiteX744" fmla="*/ 822229 w 1506611"/>
              <a:gd name="connsiteY744" fmla="*/ 296772 h 1433762"/>
              <a:gd name="connsiteX745" fmla="*/ 822477 w 1506611"/>
              <a:gd name="connsiteY745" fmla="*/ 296772 h 1433762"/>
              <a:gd name="connsiteX746" fmla="*/ 822697 w 1506611"/>
              <a:gd name="connsiteY746" fmla="*/ 296772 h 1433762"/>
              <a:gd name="connsiteX747" fmla="*/ 822697 w 1506611"/>
              <a:gd name="connsiteY747" fmla="*/ 296496 h 1433762"/>
              <a:gd name="connsiteX748" fmla="*/ 822946 w 1506611"/>
              <a:gd name="connsiteY748" fmla="*/ 296496 h 1433762"/>
              <a:gd name="connsiteX749" fmla="*/ 823193 w 1506611"/>
              <a:gd name="connsiteY749" fmla="*/ 296772 h 1433762"/>
              <a:gd name="connsiteX750" fmla="*/ 823663 w 1506611"/>
              <a:gd name="connsiteY750" fmla="*/ 297075 h 1433762"/>
              <a:gd name="connsiteX751" fmla="*/ 823663 w 1506611"/>
              <a:gd name="connsiteY751" fmla="*/ 297350 h 1433762"/>
              <a:gd name="connsiteX752" fmla="*/ 823910 w 1506611"/>
              <a:gd name="connsiteY752" fmla="*/ 297930 h 1433762"/>
              <a:gd name="connsiteX753" fmla="*/ 823910 w 1506611"/>
              <a:gd name="connsiteY753" fmla="*/ 298233 h 1433762"/>
              <a:gd name="connsiteX754" fmla="*/ 823910 w 1506611"/>
              <a:gd name="connsiteY754" fmla="*/ 298509 h 1433762"/>
              <a:gd name="connsiteX755" fmla="*/ 823910 w 1506611"/>
              <a:gd name="connsiteY755" fmla="*/ 298812 h 1433762"/>
              <a:gd name="connsiteX756" fmla="*/ 824131 w 1506611"/>
              <a:gd name="connsiteY756" fmla="*/ 298812 h 1433762"/>
              <a:gd name="connsiteX757" fmla="*/ 824378 w 1506611"/>
              <a:gd name="connsiteY757" fmla="*/ 298812 h 1433762"/>
              <a:gd name="connsiteX758" fmla="*/ 824627 w 1506611"/>
              <a:gd name="connsiteY758" fmla="*/ 298812 h 1433762"/>
              <a:gd name="connsiteX759" fmla="*/ 824627 w 1506611"/>
              <a:gd name="connsiteY759" fmla="*/ 298509 h 1433762"/>
              <a:gd name="connsiteX760" fmla="*/ 824627 w 1506611"/>
              <a:gd name="connsiteY760" fmla="*/ 297930 h 1433762"/>
              <a:gd name="connsiteX761" fmla="*/ 824627 w 1506611"/>
              <a:gd name="connsiteY761" fmla="*/ 297654 h 1433762"/>
              <a:gd name="connsiteX762" fmla="*/ 824847 w 1506611"/>
              <a:gd name="connsiteY762" fmla="*/ 297654 h 1433762"/>
              <a:gd name="connsiteX763" fmla="*/ 825812 w 1506611"/>
              <a:gd name="connsiteY763" fmla="*/ 298812 h 1433762"/>
              <a:gd name="connsiteX764" fmla="*/ 825812 w 1506611"/>
              <a:gd name="connsiteY764" fmla="*/ 299392 h 1433762"/>
              <a:gd name="connsiteX765" fmla="*/ 826032 w 1506611"/>
              <a:gd name="connsiteY765" fmla="*/ 299392 h 1433762"/>
              <a:gd name="connsiteX766" fmla="*/ 826032 w 1506611"/>
              <a:gd name="connsiteY766" fmla="*/ 299668 h 1433762"/>
              <a:gd name="connsiteX767" fmla="*/ 826281 w 1506611"/>
              <a:gd name="connsiteY767" fmla="*/ 299668 h 1433762"/>
              <a:gd name="connsiteX768" fmla="*/ 826281 w 1506611"/>
              <a:gd name="connsiteY768" fmla="*/ 299971 h 1433762"/>
              <a:gd name="connsiteX769" fmla="*/ 826528 w 1506611"/>
              <a:gd name="connsiteY769" fmla="*/ 300247 h 1433762"/>
              <a:gd name="connsiteX770" fmla="*/ 826749 w 1506611"/>
              <a:gd name="connsiteY770" fmla="*/ 300247 h 1433762"/>
              <a:gd name="connsiteX771" fmla="*/ 826998 w 1506611"/>
              <a:gd name="connsiteY771" fmla="*/ 300247 h 1433762"/>
              <a:gd name="connsiteX772" fmla="*/ 827245 w 1506611"/>
              <a:gd name="connsiteY772" fmla="*/ 300247 h 1433762"/>
              <a:gd name="connsiteX773" fmla="*/ 827466 w 1506611"/>
              <a:gd name="connsiteY773" fmla="*/ 299971 h 1433762"/>
              <a:gd name="connsiteX774" fmla="*/ 827245 w 1506611"/>
              <a:gd name="connsiteY774" fmla="*/ 299668 h 1433762"/>
              <a:gd name="connsiteX775" fmla="*/ 827466 w 1506611"/>
              <a:gd name="connsiteY775" fmla="*/ 299668 h 1433762"/>
              <a:gd name="connsiteX776" fmla="*/ 827466 w 1506611"/>
              <a:gd name="connsiteY776" fmla="*/ 299392 h 1433762"/>
              <a:gd name="connsiteX777" fmla="*/ 827466 w 1506611"/>
              <a:gd name="connsiteY777" fmla="*/ 299088 h 1433762"/>
              <a:gd name="connsiteX778" fmla="*/ 827466 w 1506611"/>
              <a:gd name="connsiteY778" fmla="*/ 298812 h 1433762"/>
              <a:gd name="connsiteX779" fmla="*/ 827466 w 1506611"/>
              <a:gd name="connsiteY779" fmla="*/ 298509 h 1433762"/>
              <a:gd name="connsiteX780" fmla="*/ 827714 w 1506611"/>
              <a:gd name="connsiteY780" fmla="*/ 298233 h 1433762"/>
              <a:gd name="connsiteX781" fmla="*/ 827962 w 1506611"/>
              <a:gd name="connsiteY781" fmla="*/ 297930 h 1433762"/>
              <a:gd name="connsiteX782" fmla="*/ 828183 w 1506611"/>
              <a:gd name="connsiteY782" fmla="*/ 298233 h 1433762"/>
              <a:gd name="connsiteX783" fmla="*/ 828430 w 1506611"/>
              <a:gd name="connsiteY783" fmla="*/ 298233 h 1433762"/>
              <a:gd name="connsiteX784" fmla="*/ 828430 w 1506611"/>
              <a:gd name="connsiteY784" fmla="*/ 298812 h 1433762"/>
              <a:gd name="connsiteX785" fmla="*/ 829396 w 1506611"/>
              <a:gd name="connsiteY785" fmla="*/ 299392 h 1433762"/>
              <a:gd name="connsiteX786" fmla="*/ 830112 w 1506611"/>
              <a:gd name="connsiteY786" fmla="*/ 299971 h 1433762"/>
              <a:gd name="connsiteX787" fmla="*/ 830581 w 1506611"/>
              <a:gd name="connsiteY787" fmla="*/ 299668 h 1433762"/>
              <a:gd name="connsiteX788" fmla="*/ 831297 w 1506611"/>
              <a:gd name="connsiteY788" fmla="*/ 299088 h 1433762"/>
              <a:gd name="connsiteX789" fmla="*/ 831297 w 1506611"/>
              <a:gd name="connsiteY789" fmla="*/ 296772 h 1433762"/>
              <a:gd name="connsiteX790" fmla="*/ 831766 w 1506611"/>
              <a:gd name="connsiteY790" fmla="*/ 295337 h 1433762"/>
              <a:gd name="connsiteX791" fmla="*/ 832235 w 1506611"/>
              <a:gd name="connsiteY791" fmla="*/ 294482 h 1433762"/>
              <a:gd name="connsiteX792" fmla="*/ 831518 w 1506611"/>
              <a:gd name="connsiteY792" fmla="*/ 293903 h 1433762"/>
              <a:gd name="connsiteX793" fmla="*/ 831297 w 1506611"/>
              <a:gd name="connsiteY793" fmla="*/ 293599 h 1433762"/>
              <a:gd name="connsiteX794" fmla="*/ 831297 w 1506611"/>
              <a:gd name="connsiteY794" fmla="*/ 293323 h 1433762"/>
              <a:gd name="connsiteX795" fmla="*/ 831297 w 1506611"/>
              <a:gd name="connsiteY795" fmla="*/ 293020 h 1433762"/>
              <a:gd name="connsiteX796" fmla="*/ 831297 w 1506611"/>
              <a:gd name="connsiteY796" fmla="*/ 292744 h 1433762"/>
              <a:gd name="connsiteX797" fmla="*/ 831766 w 1506611"/>
              <a:gd name="connsiteY797" fmla="*/ 292164 h 1433762"/>
              <a:gd name="connsiteX798" fmla="*/ 831518 w 1506611"/>
              <a:gd name="connsiteY798" fmla="*/ 292164 h 1433762"/>
              <a:gd name="connsiteX799" fmla="*/ 831766 w 1506611"/>
              <a:gd name="connsiteY799" fmla="*/ 291586 h 1433762"/>
              <a:gd name="connsiteX800" fmla="*/ 831518 w 1506611"/>
              <a:gd name="connsiteY800" fmla="*/ 291586 h 1433762"/>
              <a:gd name="connsiteX801" fmla="*/ 831297 w 1506611"/>
              <a:gd name="connsiteY801" fmla="*/ 291283 h 1433762"/>
              <a:gd name="connsiteX802" fmla="*/ 831518 w 1506611"/>
              <a:gd name="connsiteY802" fmla="*/ 290427 h 1433762"/>
              <a:gd name="connsiteX803" fmla="*/ 831518 w 1506611"/>
              <a:gd name="connsiteY803" fmla="*/ 290124 h 1433762"/>
              <a:gd name="connsiteX804" fmla="*/ 833199 w 1506611"/>
              <a:gd name="connsiteY804" fmla="*/ 288110 h 1433762"/>
              <a:gd name="connsiteX805" fmla="*/ 833668 w 1506611"/>
              <a:gd name="connsiteY805" fmla="*/ 287807 h 1433762"/>
              <a:gd name="connsiteX806" fmla="*/ 834385 w 1506611"/>
              <a:gd name="connsiteY806" fmla="*/ 287807 h 1433762"/>
              <a:gd name="connsiteX807" fmla="*/ 835598 w 1506611"/>
              <a:gd name="connsiteY807" fmla="*/ 288386 h 1433762"/>
              <a:gd name="connsiteX808" fmla="*/ 836066 w 1506611"/>
              <a:gd name="connsiteY808" fmla="*/ 288966 h 1433762"/>
              <a:gd name="connsiteX809" fmla="*/ 836066 w 1506611"/>
              <a:gd name="connsiteY809" fmla="*/ 289268 h 1433762"/>
              <a:gd name="connsiteX810" fmla="*/ 835818 w 1506611"/>
              <a:gd name="connsiteY810" fmla="*/ 289544 h 1433762"/>
              <a:gd name="connsiteX811" fmla="*/ 835818 w 1506611"/>
              <a:gd name="connsiteY811" fmla="*/ 290124 h 1433762"/>
              <a:gd name="connsiteX812" fmla="*/ 836534 w 1506611"/>
              <a:gd name="connsiteY812" fmla="*/ 291007 h 1433762"/>
              <a:gd name="connsiteX813" fmla="*/ 837720 w 1506611"/>
              <a:gd name="connsiteY813" fmla="*/ 291861 h 1433762"/>
              <a:gd name="connsiteX814" fmla="*/ 838437 w 1506611"/>
              <a:gd name="connsiteY814" fmla="*/ 292164 h 1433762"/>
              <a:gd name="connsiteX815" fmla="*/ 839153 w 1506611"/>
              <a:gd name="connsiteY815" fmla="*/ 293020 h 1433762"/>
              <a:gd name="connsiteX816" fmla="*/ 839649 w 1506611"/>
              <a:gd name="connsiteY816" fmla="*/ 294179 h 1433762"/>
              <a:gd name="connsiteX817" fmla="*/ 840118 w 1506611"/>
              <a:gd name="connsiteY817" fmla="*/ 294757 h 1433762"/>
              <a:gd name="connsiteX818" fmla="*/ 840586 w 1506611"/>
              <a:gd name="connsiteY818" fmla="*/ 295061 h 1433762"/>
              <a:gd name="connsiteX819" fmla="*/ 841551 w 1506611"/>
              <a:gd name="connsiteY819" fmla="*/ 294757 h 1433762"/>
              <a:gd name="connsiteX820" fmla="*/ 842488 w 1506611"/>
              <a:gd name="connsiteY820" fmla="*/ 294179 h 1433762"/>
              <a:gd name="connsiteX821" fmla="*/ 842985 w 1506611"/>
              <a:gd name="connsiteY821" fmla="*/ 293903 h 1433762"/>
              <a:gd name="connsiteX822" fmla="*/ 843453 w 1506611"/>
              <a:gd name="connsiteY822" fmla="*/ 294179 h 1433762"/>
              <a:gd name="connsiteX823" fmla="*/ 843701 w 1506611"/>
              <a:gd name="connsiteY823" fmla="*/ 294179 h 1433762"/>
              <a:gd name="connsiteX824" fmla="*/ 843922 w 1506611"/>
              <a:gd name="connsiteY824" fmla="*/ 294179 h 1433762"/>
              <a:gd name="connsiteX825" fmla="*/ 844170 w 1506611"/>
              <a:gd name="connsiteY825" fmla="*/ 294757 h 1433762"/>
              <a:gd name="connsiteX826" fmla="*/ 844418 w 1506611"/>
              <a:gd name="connsiteY826" fmla="*/ 295061 h 1433762"/>
              <a:gd name="connsiteX827" fmla="*/ 844418 w 1506611"/>
              <a:gd name="connsiteY827" fmla="*/ 295337 h 1433762"/>
              <a:gd name="connsiteX828" fmla="*/ 844418 w 1506611"/>
              <a:gd name="connsiteY828" fmla="*/ 295640 h 1433762"/>
              <a:gd name="connsiteX829" fmla="*/ 844418 w 1506611"/>
              <a:gd name="connsiteY829" fmla="*/ 295916 h 1433762"/>
              <a:gd name="connsiteX830" fmla="*/ 844886 w 1506611"/>
              <a:gd name="connsiteY830" fmla="*/ 296220 h 1433762"/>
              <a:gd name="connsiteX831" fmla="*/ 845134 w 1506611"/>
              <a:gd name="connsiteY831" fmla="*/ 296220 h 1433762"/>
              <a:gd name="connsiteX832" fmla="*/ 845851 w 1506611"/>
              <a:gd name="connsiteY832" fmla="*/ 295916 h 1433762"/>
              <a:gd name="connsiteX833" fmla="*/ 846071 w 1506611"/>
              <a:gd name="connsiteY833" fmla="*/ 295337 h 1433762"/>
              <a:gd name="connsiteX834" fmla="*/ 846320 w 1506611"/>
              <a:gd name="connsiteY834" fmla="*/ 295337 h 1433762"/>
              <a:gd name="connsiteX835" fmla="*/ 846540 w 1506611"/>
              <a:gd name="connsiteY835" fmla="*/ 295337 h 1433762"/>
              <a:gd name="connsiteX836" fmla="*/ 846788 w 1506611"/>
              <a:gd name="connsiteY836" fmla="*/ 295640 h 1433762"/>
              <a:gd name="connsiteX837" fmla="*/ 846788 w 1506611"/>
              <a:gd name="connsiteY837" fmla="*/ 295916 h 1433762"/>
              <a:gd name="connsiteX838" fmla="*/ 846788 w 1506611"/>
              <a:gd name="connsiteY838" fmla="*/ 296220 h 1433762"/>
              <a:gd name="connsiteX839" fmla="*/ 846788 w 1506611"/>
              <a:gd name="connsiteY839" fmla="*/ 296772 h 1433762"/>
              <a:gd name="connsiteX840" fmla="*/ 847037 w 1506611"/>
              <a:gd name="connsiteY840" fmla="*/ 297075 h 1433762"/>
              <a:gd name="connsiteX841" fmla="*/ 847037 w 1506611"/>
              <a:gd name="connsiteY841" fmla="*/ 297350 h 1433762"/>
              <a:gd name="connsiteX842" fmla="*/ 846788 w 1506611"/>
              <a:gd name="connsiteY842" fmla="*/ 297654 h 1433762"/>
              <a:gd name="connsiteX843" fmla="*/ 846540 w 1506611"/>
              <a:gd name="connsiteY843" fmla="*/ 297654 h 1433762"/>
              <a:gd name="connsiteX844" fmla="*/ 845603 w 1506611"/>
              <a:gd name="connsiteY844" fmla="*/ 297930 h 1433762"/>
              <a:gd name="connsiteX845" fmla="*/ 845355 w 1506611"/>
              <a:gd name="connsiteY845" fmla="*/ 297930 h 1433762"/>
              <a:gd name="connsiteX846" fmla="*/ 845134 w 1506611"/>
              <a:gd name="connsiteY846" fmla="*/ 297930 h 1433762"/>
              <a:gd name="connsiteX847" fmla="*/ 845355 w 1506611"/>
              <a:gd name="connsiteY847" fmla="*/ 298233 h 1433762"/>
              <a:gd name="connsiteX848" fmla="*/ 845603 w 1506611"/>
              <a:gd name="connsiteY848" fmla="*/ 298509 h 1433762"/>
              <a:gd name="connsiteX849" fmla="*/ 845603 w 1506611"/>
              <a:gd name="connsiteY849" fmla="*/ 298812 h 1433762"/>
              <a:gd name="connsiteX850" fmla="*/ 846320 w 1506611"/>
              <a:gd name="connsiteY850" fmla="*/ 299088 h 1433762"/>
              <a:gd name="connsiteX851" fmla="*/ 847037 w 1506611"/>
              <a:gd name="connsiteY851" fmla="*/ 299088 h 1433762"/>
              <a:gd name="connsiteX852" fmla="*/ 847037 w 1506611"/>
              <a:gd name="connsiteY852" fmla="*/ 299392 h 1433762"/>
              <a:gd name="connsiteX853" fmla="*/ 847037 w 1506611"/>
              <a:gd name="connsiteY853" fmla="*/ 299668 h 1433762"/>
              <a:gd name="connsiteX854" fmla="*/ 847037 w 1506611"/>
              <a:gd name="connsiteY854" fmla="*/ 299971 h 1433762"/>
              <a:gd name="connsiteX855" fmla="*/ 847257 w 1506611"/>
              <a:gd name="connsiteY855" fmla="*/ 299971 h 1433762"/>
              <a:gd name="connsiteX856" fmla="*/ 847505 w 1506611"/>
              <a:gd name="connsiteY856" fmla="*/ 299971 h 1433762"/>
              <a:gd name="connsiteX857" fmla="*/ 847974 w 1506611"/>
              <a:gd name="connsiteY857" fmla="*/ 299392 h 1433762"/>
              <a:gd name="connsiteX858" fmla="*/ 848221 w 1506611"/>
              <a:gd name="connsiteY858" fmla="*/ 299392 h 1433762"/>
              <a:gd name="connsiteX859" fmla="*/ 848470 w 1506611"/>
              <a:gd name="connsiteY859" fmla="*/ 299392 h 1433762"/>
              <a:gd name="connsiteX860" fmla="*/ 848470 w 1506611"/>
              <a:gd name="connsiteY860" fmla="*/ 299668 h 1433762"/>
              <a:gd name="connsiteX861" fmla="*/ 848938 w 1506611"/>
              <a:gd name="connsiteY861" fmla="*/ 299971 h 1433762"/>
              <a:gd name="connsiteX862" fmla="*/ 848938 w 1506611"/>
              <a:gd name="connsiteY862" fmla="*/ 300247 h 1433762"/>
              <a:gd name="connsiteX863" fmla="*/ 848470 w 1506611"/>
              <a:gd name="connsiteY863" fmla="*/ 300247 h 1433762"/>
              <a:gd name="connsiteX864" fmla="*/ 848470 w 1506611"/>
              <a:gd name="connsiteY864" fmla="*/ 300550 h 1433762"/>
              <a:gd name="connsiteX865" fmla="*/ 848221 w 1506611"/>
              <a:gd name="connsiteY865" fmla="*/ 300550 h 1433762"/>
              <a:gd name="connsiteX866" fmla="*/ 848470 w 1506611"/>
              <a:gd name="connsiteY866" fmla="*/ 300826 h 1433762"/>
              <a:gd name="connsiteX867" fmla="*/ 848470 w 1506611"/>
              <a:gd name="connsiteY867" fmla="*/ 301129 h 1433762"/>
              <a:gd name="connsiteX868" fmla="*/ 848691 w 1506611"/>
              <a:gd name="connsiteY868" fmla="*/ 301129 h 1433762"/>
              <a:gd name="connsiteX869" fmla="*/ 848938 w 1506611"/>
              <a:gd name="connsiteY869" fmla="*/ 301129 h 1433762"/>
              <a:gd name="connsiteX870" fmla="*/ 849186 w 1506611"/>
              <a:gd name="connsiteY870" fmla="*/ 301129 h 1433762"/>
              <a:gd name="connsiteX871" fmla="*/ 849655 w 1506611"/>
              <a:gd name="connsiteY871" fmla="*/ 300826 h 1433762"/>
              <a:gd name="connsiteX872" fmla="*/ 849655 w 1506611"/>
              <a:gd name="connsiteY872" fmla="*/ 301129 h 1433762"/>
              <a:gd name="connsiteX873" fmla="*/ 849655 w 1506611"/>
              <a:gd name="connsiteY873" fmla="*/ 301405 h 1433762"/>
              <a:gd name="connsiteX874" fmla="*/ 849655 w 1506611"/>
              <a:gd name="connsiteY874" fmla="*/ 301985 h 1433762"/>
              <a:gd name="connsiteX875" fmla="*/ 849902 w 1506611"/>
              <a:gd name="connsiteY875" fmla="*/ 301985 h 1433762"/>
              <a:gd name="connsiteX876" fmla="*/ 849902 w 1506611"/>
              <a:gd name="connsiteY876" fmla="*/ 302288 h 1433762"/>
              <a:gd name="connsiteX877" fmla="*/ 849902 w 1506611"/>
              <a:gd name="connsiteY877" fmla="*/ 302564 h 1433762"/>
              <a:gd name="connsiteX878" fmla="*/ 850619 w 1506611"/>
              <a:gd name="connsiteY878" fmla="*/ 303144 h 1433762"/>
              <a:gd name="connsiteX879" fmla="*/ 849902 w 1506611"/>
              <a:gd name="connsiteY879" fmla="*/ 304301 h 1433762"/>
              <a:gd name="connsiteX880" fmla="*/ 850619 w 1506611"/>
              <a:gd name="connsiteY880" fmla="*/ 304881 h 1433762"/>
              <a:gd name="connsiteX881" fmla="*/ 851336 w 1506611"/>
              <a:gd name="connsiteY881" fmla="*/ 304577 h 1433762"/>
              <a:gd name="connsiteX882" fmla="*/ 851805 w 1506611"/>
              <a:gd name="connsiteY882" fmla="*/ 304301 h 1433762"/>
              <a:gd name="connsiteX883" fmla="*/ 852273 w 1506611"/>
              <a:gd name="connsiteY883" fmla="*/ 304301 h 1433762"/>
              <a:gd name="connsiteX884" fmla="*/ 852990 w 1506611"/>
              <a:gd name="connsiteY884" fmla="*/ 304577 h 1433762"/>
              <a:gd name="connsiteX885" fmla="*/ 852741 w 1506611"/>
              <a:gd name="connsiteY885" fmla="*/ 304881 h 1433762"/>
              <a:gd name="connsiteX886" fmla="*/ 852522 w 1506611"/>
              <a:gd name="connsiteY886" fmla="*/ 304881 h 1433762"/>
              <a:gd name="connsiteX887" fmla="*/ 852522 w 1506611"/>
              <a:gd name="connsiteY887" fmla="*/ 305736 h 1433762"/>
              <a:gd name="connsiteX888" fmla="*/ 852741 w 1506611"/>
              <a:gd name="connsiteY888" fmla="*/ 306618 h 1433762"/>
              <a:gd name="connsiteX889" fmla="*/ 853238 w 1506611"/>
              <a:gd name="connsiteY889" fmla="*/ 307198 h 1433762"/>
              <a:gd name="connsiteX890" fmla="*/ 852990 w 1506611"/>
              <a:gd name="connsiteY890" fmla="*/ 307777 h 1433762"/>
              <a:gd name="connsiteX891" fmla="*/ 852273 w 1506611"/>
              <a:gd name="connsiteY891" fmla="*/ 308633 h 1433762"/>
              <a:gd name="connsiteX892" fmla="*/ 852522 w 1506611"/>
              <a:gd name="connsiteY892" fmla="*/ 309211 h 1433762"/>
              <a:gd name="connsiteX893" fmla="*/ 852741 w 1506611"/>
              <a:gd name="connsiteY893" fmla="*/ 309790 h 1433762"/>
              <a:gd name="connsiteX894" fmla="*/ 852522 w 1506611"/>
              <a:gd name="connsiteY894" fmla="*/ 310949 h 1433762"/>
              <a:gd name="connsiteX895" fmla="*/ 852990 w 1506611"/>
              <a:gd name="connsiteY895" fmla="*/ 312383 h 1433762"/>
              <a:gd name="connsiteX896" fmla="*/ 853707 w 1506611"/>
              <a:gd name="connsiteY896" fmla="*/ 312687 h 1433762"/>
              <a:gd name="connsiteX897" fmla="*/ 854175 w 1506611"/>
              <a:gd name="connsiteY897" fmla="*/ 312687 h 1433762"/>
              <a:gd name="connsiteX898" fmla="*/ 854423 w 1506611"/>
              <a:gd name="connsiteY898" fmla="*/ 313846 h 1433762"/>
              <a:gd name="connsiteX899" fmla="*/ 854175 w 1506611"/>
              <a:gd name="connsiteY899" fmla="*/ 315279 h 1433762"/>
              <a:gd name="connsiteX900" fmla="*/ 854892 w 1506611"/>
              <a:gd name="connsiteY900" fmla="*/ 316135 h 1433762"/>
              <a:gd name="connsiteX901" fmla="*/ 854175 w 1506611"/>
              <a:gd name="connsiteY901" fmla="*/ 317872 h 1433762"/>
              <a:gd name="connsiteX902" fmla="*/ 854423 w 1506611"/>
              <a:gd name="connsiteY902" fmla="*/ 318452 h 1433762"/>
              <a:gd name="connsiteX903" fmla="*/ 854892 w 1506611"/>
              <a:gd name="connsiteY903" fmla="*/ 319307 h 1433762"/>
              <a:gd name="connsiteX904" fmla="*/ 854892 w 1506611"/>
              <a:gd name="connsiteY904" fmla="*/ 319887 h 1433762"/>
              <a:gd name="connsiteX905" fmla="*/ 854892 w 1506611"/>
              <a:gd name="connsiteY905" fmla="*/ 320189 h 1433762"/>
              <a:gd name="connsiteX906" fmla="*/ 854671 w 1506611"/>
              <a:gd name="connsiteY906" fmla="*/ 320769 h 1433762"/>
              <a:gd name="connsiteX907" fmla="*/ 854671 w 1506611"/>
              <a:gd name="connsiteY907" fmla="*/ 321348 h 1433762"/>
              <a:gd name="connsiteX908" fmla="*/ 854671 w 1506611"/>
              <a:gd name="connsiteY908" fmla="*/ 321624 h 1433762"/>
              <a:gd name="connsiteX909" fmla="*/ 855140 w 1506611"/>
              <a:gd name="connsiteY909" fmla="*/ 321927 h 1433762"/>
              <a:gd name="connsiteX910" fmla="*/ 858476 w 1506611"/>
              <a:gd name="connsiteY910" fmla="*/ 322783 h 1433762"/>
              <a:gd name="connsiteX911" fmla="*/ 858723 w 1506611"/>
              <a:gd name="connsiteY911" fmla="*/ 322783 h 1433762"/>
              <a:gd name="connsiteX912" fmla="*/ 859440 w 1506611"/>
              <a:gd name="connsiteY912" fmla="*/ 322783 h 1433762"/>
              <a:gd name="connsiteX913" fmla="*/ 859909 w 1506611"/>
              <a:gd name="connsiteY913" fmla="*/ 322507 h 1433762"/>
              <a:gd name="connsiteX914" fmla="*/ 860157 w 1506611"/>
              <a:gd name="connsiteY914" fmla="*/ 321927 h 1433762"/>
              <a:gd name="connsiteX915" fmla="*/ 860377 w 1506611"/>
              <a:gd name="connsiteY915" fmla="*/ 321927 h 1433762"/>
              <a:gd name="connsiteX916" fmla="*/ 860377 w 1506611"/>
              <a:gd name="connsiteY916" fmla="*/ 321624 h 1433762"/>
              <a:gd name="connsiteX917" fmla="*/ 860626 w 1506611"/>
              <a:gd name="connsiteY917" fmla="*/ 321624 h 1433762"/>
              <a:gd name="connsiteX918" fmla="*/ 860873 w 1506611"/>
              <a:gd name="connsiteY918" fmla="*/ 321348 h 1433762"/>
              <a:gd name="connsiteX919" fmla="*/ 861590 w 1506611"/>
              <a:gd name="connsiteY919" fmla="*/ 321045 h 1433762"/>
              <a:gd name="connsiteX920" fmla="*/ 861811 w 1506611"/>
              <a:gd name="connsiteY920" fmla="*/ 321348 h 1433762"/>
              <a:gd name="connsiteX921" fmla="*/ 862058 w 1506611"/>
              <a:gd name="connsiteY921" fmla="*/ 321348 h 1433762"/>
              <a:gd name="connsiteX922" fmla="*/ 862279 w 1506611"/>
              <a:gd name="connsiteY922" fmla="*/ 321624 h 1433762"/>
              <a:gd name="connsiteX923" fmla="*/ 862058 w 1506611"/>
              <a:gd name="connsiteY923" fmla="*/ 321927 h 1433762"/>
              <a:gd name="connsiteX924" fmla="*/ 861811 w 1506611"/>
              <a:gd name="connsiteY924" fmla="*/ 322203 h 1433762"/>
              <a:gd name="connsiteX925" fmla="*/ 861590 w 1506611"/>
              <a:gd name="connsiteY925" fmla="*/ 322507 h 1433762"/>
              <a:gd name="connsiteX926" fmla="*/ 861590 w 1506611"/>
              <a:gd name="connsiteY926" fmla="*/ 322783 h 1433762"/>
              <a:gd name="connsiteX927" fmla="*/ 861811 w 1506611"/>
              <a:gd name="connsiteY927" fmla="*/ 323058 h 1433762"/>
              <a:gd name="connsiteX928" fmla="*/ 861811 w 1506611"/>
              <a:gd name="connsiteY928" fmla="*/ 323361 h 1433762"/>
              <a:gd name="connsiteX929" fmla="*/ 862279 w 1506611"/>
              <a:gd name="connsiteY929" fmla="*/ 323361 h 1433762"/>
              <a:gd name="connsiteX930" fmla="*/ 862995 w 1506611"/>
              <a:gd name="connsiteY930" fmla="*/ 323637 h 1433762"/>
              <a:gd name="connsiteX931" fmla="*/ 863244 w 1506611"/>
              <a:gd name="connsiteY931" fmla="*/ 323361 h 1433762"/>
              <a:gd name="connsiteX932" fmla="*/ 863712 w 1506611"/>
              <a:gd name="connsiteY932" fmla="*/ 323058 h 1433762"/>
              <a:gd name="connsiteX933" fmla="*/ 864208 w 1506611"/>
              <a:gd name="connsiteY933" fmla="*/ 323058 h 1433762"/>
              <a:gd name="connsiteX934" fmla="*/ 864678 w 1506611"/>
              <a:gd name="connsiteY934" fmla="*/ 323361 h 1433762"/>
              <a:gd name="connsiteX935" fmla="*/ 865146 w 1506611"/>
              <a:gd name="connsiteY935" fmla="*/ 323058 h 1433762"/>
              <a:gd name="connsiteX936" fmla="*/ 865393 w 1506611"/>
              <a:gd name="connsiteY936" fmla="*/ 322783 h 1433762"/>
              <a:gd name="connsiteX937" fmla="*/ 865642 w 1506611"/>
              <a:gd name="connsiteY937" fmla="*/ 322507 h 1433762"/>
              <a:gd name="connsiteX938" fmla="*/ 865862 w 1506611"/>
              <a:gd name="connsiteY938" fmla="*/ 322203 h 1433762"/>
              <a:gd name="connsiteX939" fmla="*/ 866110 w 1506611"/>
              <a:gd name="connsiteY939" fmla="*/ 322507 h 1433762"/>
              <a:gd name="connsiteX940" fmla="*/ 866579 w 1506611"/>
              <a:gd name="connsiteY940" fmla="*/ 322783 h 1433762"/>
              <a:gd name="connsiteX941" fmla="*/ 867075 w 1506611"/>
              <a:gd name="connsiteY941" fmla="*/ 322507 h 1433762"/>
              <a:gd name="connsiteX942" fmla="*/ 867543 w 1506611"/>
              <a:gd name="connsiteY942" fmla="*/ 322203 h 1433762"/>
              <a:gd name="connsiteX943" fmla="*/ 868013 w 1506611"/>
              <a:gd name="connsiteY943" fmla="*/ 322203 h 1433762"/>
              <a:gd name="connsiteX944" fmla="*/ 869197 w 1506611"/>
              <a:gd name="connsiteY944" fmla="*/ 322783 h 1433762"/>
              <a:gd name="connsiteX945" fmla="*/ 869914 w 1506611"/>
              <a:gd name="connsiteY945" fmla="*/ 323361 h 1433762"/>
              <a:gd name="connsiteX946" fmla="*/ 869914 w 1506611"/>
              <a:gd name="connsiteY946" fmla="*/ 323637 h 1433762"/>
              <a:gd name="connsiteX947" fmla="*/ 870162 w 1506611"/>
              <a:gd name="connsiteY947" fmla="*/ 323941 h 1433762"/>
              <a:gd name="connsiteX948" fmla="*/ 871127 w 1506611"/>
              <a:gd name="connsiteY948" fmla="*/ 324217 h 1433762"/>
              <a:gd name="connsiteX949" fmla="*/ 871844 w 1506611"/>
              <a:gd name="connsiteY949" fmla="*/ 324217 h 1433762"/>
              <a:gd name="connsiteX950" fmla="*/ 872064 w 1506611"/>
              <a:gd name="connsiteY950" fmla="*/ 323637 h 1433762"/>
              <a:gd name="connsiteX951" fmla="*/ 872312 w 1506611"/>
              <a:gd name="connsiteY951" fmla="*/ 323361 h 1433762"/>
              <a:gd name="connsiteX952" fmla="*/ 872533 w 1506611"/>
              <a:gd name="connsiteY952" fmla="*/ 323058 h 1433762"/>
              <a:gd name="connsiteX953" fmla="*/ 873498 w 1506611"/>
              <a:gd name="connsiteY953" fmla="*/ 323058 h 1433762"/>
              <a:gd name="connsiteX954" fmla="*/ 875179 w 1506611"/>
              <a:gd name="connsiteY954" fmla="*/ 323361 h 1433762"/>
              <a:gd name="connsiteX955" fmla="*/ 876116 w 1506611"/>
              <a:gd name="connsiteY955" fmla="*/ 323058 h 1433762"/>
              <a:gd name="connsiteX956" fmla="*/ 876364 w 1506611"/>
              <a:gd name="connsiteY956" fmla="*/ 322783 h 1433762"/>
              <a:gd name="connsiteX957" fmla="*/ 876364 w 1506611"/>
              <a:gd name="connsiteY957" fmla="*/ 321927 h 1433762"/>
              <a:gd name="connsiteX958" fmla="*/ 876613 w 1506611"/>
              <a:gd name="connsiteY958" fmla="*/ 321348 h 1433762"/>
              <a:gd name="connsiteX959" fmla="*/ 877798 w 1506611"/>
              <a:gd name="connsiteY959" fmla="*/ 320769 h 1433762"/>
              <a:gd name="connsiteX960" fmla="*/ 878266 w 1506611"/>
              <a:gd name="connsiteY960" fmla="*/ 321045 h 1433762"/>
              <a:gd name="connsiteX961" fmla="*/ 878982 w 1506611"/>
              <a:gd name="connsiteY961" fmla="*/ 321348 h 1433762"/>
              <a:gd name="connsiteX962" fmla="*/ 879231 w 1506611"/>
              <a:gd name="connsiteY962" fmla="*/ 322507 h 1433762"/>
              <a:gd name="connsiteX963" fmla="*/ 879452 w 1506611"/>
              <a:gd name="connsiteY963" fmla="*/ 323058 h 1433762"/>
              <a:gd name="connsiteX964" fmla="*/ 879699 w 1506611"/>
              <a:gd name="connsiteY964" fmla="*/ 323361 h 1433762"/>
              <a:gd name="connsiteX965" fmla="*/ 880416 w 1506611"/>
              <a:gd name="connsiteY965" fmla="*/ 323637 h 1433762"/>
              <a:gd name="connsiteX966" fmla="*/ 880664 w 1506611"/>
              <a:gd name="connsiteY966" fmla="*/ 323637 h 1433762"/>
              <a:gd name="connsiteX967" fmla="*/ 881133 w 1506611"/>
              <a:gd name="connsiteY967" fmla="*/ 323361 h 1433762"/>
              <a:gd name="connsiteX968" fmla="*/ 881133 w 1506611"/>
              <a:gd name="connsiteY968" fmla="*/ 323058 h 1433762"/>
              <a:gd name="connsiteX969" fmla="*/ 881133 w 1506611"/>
              <a:gd name="connsiteY969" fmla="*/ 322203 h 1433762"/>
              <a:gd name="connsiteX970" fmla="*/ 881381 w 1506611"/>
              <a:gd name="connsiteY970" fmla="*/ 322203 h 1433762"/>
              <a:gd name="connsiteX971" fmla="*/ 881602 w 1506611"/>
              <a:gd name="connsiteY971" fmla="*/ 321927 h 1433762"/>
              <a:gd name="connsiteX972" fmla="*/ 882317 w 1506611"/>
              <a:gd name="connsiteY972" fmla="*/ 322203 h 1433762"/>
              <a:gd name="connsiteX973" fmla="*/ 882566 w 1506611"/>
              <a:gd name="connsiteY973" fmla="*/ 322203 h 1433762"/>
              <a:gd name="connsiteX974" fmla="*/ 883503 w 1506611"/>
              <a:gd name="connsiteY974" fmla="*/ 323361 h 1433762"/>
              <a:gd name="connsiteX975" fmla="*/ 884937 w 1506611"/>
              <a:gd name="connsiteY975" fmla="*/ 324796 h 1433762"/>
              <a:gd name="connsiteX976" fmla="*/ 885184 w 1506611"/>
              <a:gd name="connsiteY976" fmla="*/ 325100 h 1433762"/>
              <a:gd name="connsiteX977" fmla="*/ 885654 w 1506611"/>
              <a:gd name="connsiteY977" fmla="*/ 325678 h 1433762"/>
              <a:gd name="connsiteX978" fmla="*/ 885654 w 1506611"/>
              <a:gd name="connsiteY978" fmla="*/ 325954 h 1433762"/>
              <a:gd name="connsiteX979" fmla="*/ 885901 w 1506611"/>
              <a:gd name="connsiteY979" fmla="*/ 326259 h 1433762"/>
              <a:gd name="connsiteX980" fmla="*/ 886150 w 1506611"/>
              <a:gd name="connsiteY980" fmla="*/ 326534 h 1433762"/>
              <a:gd name="connsiteX981" fmla="*/ 887086 w 1506611"/>
              <a:gd name="connsiteY981" fmla="*/ 327113 h 1433762"/>
              <a:gd name="connsiteX982" fmla="*/ 889236 w 1506611"/>
              <a:gd name="connsiteY982" fmla="*/ 327693 h 1433762"/>
              <a:gd name="connsiteX983" fmla="*/ 889485 w 1506611"/>
              <a:gd name="connsiteY983" fmla="*/ 328272 h 1433762"/>
              <a:gd name="connsiteX984" fmla="*/ 889953 w 1506611"/>
              <a:gd name="connsiteY984" fmla="*/ 328272 h 1433762"/>
              <a:gd name="connsiteX985" fmla="*/ 890421 w 1506611"/>
              <a:gd name="connsiteY985" fmla="*/ 328548 h 1433762"/>
              <a:gd name="connsiteX986" fmla="*/ 890917 w 1506611"/>
              <a:gd name="connsiteY986" fmla="*/ 328272 h 1433762"/>
              <a:gd name="connsiteX987" fmla="*/ 891138 w 1506611"/>
              <a:gd name="connsiteY987" fmla="*/ 328272 h 1433762"/>
              <a:gd name="connsiteX988" fmla="*/ 891387 w 1506611"/>
              <a:gd name="connsiteY988" fmla="*/ 328548 h 1433762"/>
              <a:gd name="connsiteX989" fmla="*/ 891634 w 1506611"/>
              <a:gd name="connsiteY989" fmla="*/ 328850 h 1433762"/>
              <a:gd name="connsiteX990" fmla="*/ 891634 w 1506611"/>
              <a:gd name="connsiteY990" fmla="*/ 329126 h 1433762"/>
              <a:gd name="connsiteX991" fmla="*/ 891387 w 1506611"/>
              <a:gd name="connsiteY991" fmla="*/ 329430 h 1433762"/>
              <a:gd name="connsiteX992" fmla="*/ 891138 w 1506611"/>
              <a:gd name="connsiteY992" fmla="*/ 329982 h 1433762"/>
              <a:gd name="connsiteX993" fmla="*/ 891387 w 1506611"/>
              <a:gd name="connsiteY993" fmla="*/ 330285 h 1433762"/>
              <a:gd name="connsiteX994" fmla="*/ 891855 w 1506611"/>
              <a:gd name="connsiteY994" fmla="*/ 330865 h 1433762"/>
              <a:gd name="connsiteX995" fmla="*/ 892572 w 1506611"/>
              <a:gd name="connsiteY995" fmla="*/ 330865 h 1433762"/>
              <a:gd name="connsiteX996" fmla="*/ 892820 w 1506611"/>
              <a:gd name="connsiteY996" fmla="*/ 330865 h 1433762"/>
              <a:gd name="connsiteX997" fmla="*/ 893041 w 1506611"/>
              <a:gd name="connsiteY997" fmla="*/ 330561 h 1433762"/>
              <a:gd name="connsiteX998" fmla="*/ 893041 w 1506611"/>
              <a:gd name="connsiteY998" fmla="*/ 329430 h 1433762"/>
              <a:gd name="connsiteX999" fmla="*/ 893288 w 1506611"/>
              <a:gd name="connsiteY999" fmla="*/ 329126 h 1433762"/>
              <a:gd name="connsiteX1000" fmla="*/ 893537 w 1506611"/>
              <a:gd name="connsiteY1000" fmla="*/ 329126 h 1433762"/>
              <a:gd name="connsiteX1001" fmla="*/ 893757 w 1506611"/>
              <a:gd name="connsiteY1001" fmla="*/ 329430 h 1433762"/>
              <a:gd name="connsiteX1002" fmla="*/ 894005 w 1506611"/>
              <a:gd name="connsiteY1002" fmla="*/ 329430 h 1433762"/>
              <a:gd name="connsiteX1003" fmla="*/ 894254 w 1506611"/>
              <a:gd name="connsiteY1003" fmla="*/ 329430 h 1433762"/>
              <a:gd name="connsiteX1004" fmla="*/ 894473 w 1506611"/>
              <a:gd name="connsiteY1004" fmla="*/ 329706 h 1433762"/>
              <a:gd name="connsiteX1005" fmla="*/ 894722 w 1506611"/>
              <a:gd name="connsiteY1005" fmla="*/ 329706 h 1433762"/>
              <a:gd name="connsiteX1006" fmla="*/ 894969 w 1506611"/>
              <a:gd name="connsiteY1006" fmla="*/ 329706 h 1433762"/>
              <a:gd name="connsiteX1007" fmla="*/ 895438 w 1506611"/>
              <a:gd name="connsiteY1007" fmla="*/ 329982 h 1433762"/>
              <a:gd name="connsiteX1008" fmla="*/ 895907 w 1506611"/>
              <a:gd name="connsiteY1008" fmla="*/ 329706 h 1433762"/>
              <a:gd name="connsiteX1009" fmla="*/ 895907 w 1506611"/>
              <a:gd name="connsiteY1009" fmla="*/ 329126 h 1433762"/>
              <a:gd name="connsiteX1010" fmla="*/ 896155 w 1506611"/>
              <a:gd name="connsiteY1010" fmla="*/ 329126 h 1433762"/>
              <a:gd name="connsiteX1011" fmla="*/ 898057 w 1506611"/>
              <a:gd name="connsiteY1011" fmla="*/ 329706 h 1433762"/>
              <a:gd name="connsiteX1012" fmla="*/ 898305 w 1506611"/>
              <a:gd name="connsiteY1012" fmla="*/ 329706 h 1433762"/>
              <a:gd name="connsiteX1013" fmla="*/ 899021 w 1506611"/>
              <a:gd name="connsiteY1013" fmla="*/ 329982 h 1433762"/>
              <a:gd name="connsiteX1014" fmla="*/ 899242 w 1506611"/>
              <a:gd name="connsiteY1014" fmla="*/ 330285 h 1433762"/>
              <a:gd name="connsiteX1015" fmla="*/ 899738 w 1506611"/>
              <a:gd name="connsiteY1015" fmla="*/ 331140 h 1433762"/>
              <a:gd name="connsiteX1016" fmla="*/ 900207 w 1506611"/>
              <a:gd name="connsiteY1016" fmla="*/ 331719 h 1433762"/>
              <a:gd name="connsiteX1017" fmla="*/ 900675 w 1506611"/>
              <a:gd name="connsiteY1017" fmla="*/ 331719 h 1433762"/>
              <a:gd name="connsiteX1018" fmla="*/ 900924 w 1506611"/>
              <a:gd name="connsiteY1018" fmla="*/ 331443 h 1433762"/>
              <a:gd name="connsiteX1019" fmla="*/ 902109 w 1506611"/>
              <a:gd name="connsiteY1019" fmla="*/ 332299 h 1433762"/>
              <a:gd name="connsiteX1020" fmla="*/ 903542 w 1506611"/>
              <a:gd name="connsiteY1020" fmla="*/ 332602 h 1433762"/>
              <a:gd name="connsiteX1021" fmla="*/ 904010 w 1506611"/>
              <a:gd name="connsiteY1021" fmla="*/ 333154 h 1433762"/>
              <a:gd name="connsiteX1022" fmla="*/ 904259 w 1506611"/>
              <a:gd name="connsiteY1022" fmla="*/ 333154 h 1433762"/>
              <a:gd name="connsiteX1023" fmla="*/ 904259 w 1506611"/>
              <a:gd name="connsiteY1023" fmla="*/ 333734 h 1433762"/>
              <a:gd name="connsiteX1024" fmla="*/ 904259 w 1506611"/>
              <a:gd name="connsiteY1024" fmla="*/ 334037 h 1433762"/>
              <a:gd name="connsiteX1025" fmla="*/ 904727 w 1506611"/>
              <a:gd name="connsiteY1025" fmla="*/ 334312 h 1433762"/>
              <a:gd name="connsiteX1026" fmla="*/ 904976 w 1506611"/>
              <a:gd name="connsiteY1026" fmla="*/ 334312 h 1433762"/>
              <a:gd name="connsiteX1027" fmla="*/ 905444 w 1506611"/>
              <a:gd name="connsiteY1027" fmla="*/ 334312 h 1433762"/>
              <a:gd name="connsiteX1028" fmla="*/ 906409 w 1506611"/>
              <a:gd name="connsiteY1028" fmla="*/ 334312 h 1433762"/>
              <a:gd name="connsiteX1029" fmla="*/ 906657 w 1506611"/>
              <a:gd name="connsiteY1029" fmla="*/ 334037 h 1433762"/>
              <a:gd name="connsiteX1030" fmla="*/ 906877 w 1506611"/>
              <a:gd name="connsiteY1030" fmla="*/ 333458 h 1433762"/>
              <a:gd name="connsiteX1031" fmla="*/ 906877 w 1506611"/>
              <a:gd name="connsiteY1031" fmla="*/ 333154 h 1433762"/>
              <a:gd name="connsiteX1032" fmla="*/ 907125 w 1506611"/>
              <a:gd name="connsiteY1032" fmla="*/ 332878 h 1433762"/>
              <a:gd name="connsiteX1033" fmla="*/ 907374 w 1506611"/>
              <a:gd name="connsiteY1033" fmla="*/ 332878 h 1433762"/>
              <a:gd name="connsiteX1034" fmla="*/ 907594 w 1506611"/>
              <a:gd name="connsiteY1034" fmla="*/ 332878 h 1433762"/>
              <a:gd name="connsiteX1035" fmla="*/ 907842 w 1506611"/>
              <a:gd name="connsiteY1035" fmla="*/ 332878 h 1433762"/>
              <a:gd name="connsiteX1036" fmla="*/ 908311 w 1506611"/>
              <a:gd name="connsiteY1036" fmla="*/ 332878 h 1433762"/>
              <a:gd name="connsiteX1037" fmla="*/ 908558 w 1506611"/>
              <a:gd name="connsiteY1037" fmla="*/ 332878 h 1433762"/>
              <a:gd name="connsiteX1038" fmla="*/ 909028 w 1506611"/>
              <a:gd name="connsiteY1038" fmla="*/ 332602 h 1433762"/>
              <a:gd name="connsiteX1039" fmla="*/ 909275 w 1506611"/>
              <a:gd name="connsiteY1039" fmla="*/ 332602 h 1433762"/>
              <a:gd name="connsiteX1040" fmla="*/ 909275 w 1506611"/>
              <a:gd name="connsiteY1040" fmla="*/ 332878 h 1433762"/>
              <a:gd name="connsiteX1041" fmla="*/ 909496 w 1506611"/>
              <a:gd name="connsiteY1041" fmla="*/ 332878 h 1433762"/>
              <a:gd name="connsiteX1042" fmla="*/ 909496 w 1506611"/>
              <a:gd name="connsiteY1042" fmla="*/ 333154 h 1433762"/>
              <a:gd name="connsiteX1043" fmla="*/ 909744 w 1506611"/>
              <a:gd name="connsiteY1043" fmla="*/ 333458 h 1433762"/>
              <a:gd name="connsiteX1044" fmla="*/ 909992 w 1506611"/>
              <a:gd name="connsiteY1044" fmla="*/ 333458 h 1433762"/>
              <a:gd name="connsiteX1045" fmla="*/ 910461 w 1506611"/>
              <a:gd name="connsiteY1045" fmla="*/ 332878 h 1433762"/>
              <a:gd name="connsiteX1046" fmla="*/ 910929 w 1506611"/>
              <a:gd name="connsiteY1046" fmla="*/ 332878 h 1433762"/>
              <a:gd name="connsiteX1047" fmla="*/ 911177 w 1506611"/>
              <a:gd name="connsiteY1047" fmla="*/ 332878 h 1433762"/>
              <a:gd name="connsiteX1048" fmla="*/ 911646 w 1506611"/>
              <a:gd name="connsiteY1048" fmla="*/ 333154 h 1433762"/>
              <a:gd name="connsiteX1049" fmla="*/ 911894 w 1506611"/>
              <a:gd name="connsiteY1049" fmla="*/ 333154 h 1433762"/>
              <a:gd name="connsiteX1050" fmla="*/ 912363 w 1506611"/>
              <a:gd name="connsiteY1050" fmla="*/ 333154 h 1433762"/>
              <a:gd name="connsiteX1051" fmla="*/ 912859 w 1506611"/>
              <a:gd name="connsiteY1051" fmla="*/ 332602 h 1433762"/>
              <a:gd name="connsiteX1052" fmla="*/ 913079 w 1506611"/>
              <a:gd name="connsiteY1052" fmla="*/ 332299 h 1433762"/>
              <a:gd name="connsiteX1053" fmla="*/ 913548 w 1506611"/>
              <a:gd name="connsiteY1053" fmla="*/ 332023 h 1433762"/>
              <a:gd name="connsiteX1054" fmla="*/ 913796 w 1506611"/>
              <a:gd name="connsiteY1054" fmla="*/ 331719 h 1433762"/>
              <a:gd name="connsiteX1055" fmla="*/ 916194 w 1506611"/>
              <a:gd name="connsiteY1055" fmla="*/ 329706 h 1433762"/>
              <a:gd name="connsiteX1056" fmla="*/ 916911 w 1506611"/>
              <a:gd name="connsiteY1056" fmla="*/ 329126 h 1433762"/>
              <a:gd name="connsiteX1057" fmla="*/ 917131 w 1506611"/>
              <a:gd name="connsiteY1057" fmla="*/ 328850 h 1433762"/>
              <a:gd name="connsiteX1058" fmla="*/ 917628 w 1506611"/>
              <a:gd name="connsiteY1058" fmla="*/ 328850 h 1433762"/>
              <a:gd name="connsiteX1059" fmla="*/ 918565 w 1506611"/>
              <a:gd name="connsiteY1059" fmla="*/ 329126 h 1433762"/>
              <a:gd name="connsiteX1060" fmla="*/ 920246 w 1506611"/>
              <a:gd name="connsiteY1060" fmla="*/ 329706 h 1433762"/>
              <a:gd name="connsiteX1061" fmla="*/ 920467 w 1506611"/>
              <a:gd name="connsiteY1061" fmla="*/ 329982 h 1433762"/>
              <a:gd name="connsiteX1062" fmla="*/ 920714 w 1506611"/>
              <a:gd name="connsiteY1062" fmla="*/ 329982 h 1433762"/>
              <a:gd name="connsiteX1063" fmla="*/ 921183 w 1506611"/>
              <a:gd name="connsiteY1063" fmla="*/ 329982 h 1433762"/>
              <a:gd name="connsiteX1064" fmla="*/ 921431 w 1506611"/>
              <a:gd name="connsiteY1064" fmla="*/ 329706 h 1433762"/>
              <a:gd name="connsiteX1065" fmla="*/ 921679 w 1506611"/>
              <a:gd name="connsiteY1065" fmla="*/ 329706 h 1433762"/>
              <a:gd name="connsiteX1066" fmla="*/ 922148 w 1506611"/>
              <a:gd name="connsiteY1066" fmla="*/ 329430 h 1433762"/>
              <a:gd name="connsiteX1067" fmla="*/ 922617 w 1506611"/>
              <a:gd name="connsiteY1067" fmla="*/ 329430 h 1433762"/>
              <a:gd name="connsiteX1068" fmla="*/ 924298 w 1506611"/>
              <a:gd name="connsiteY1068" fmla="*/ 330561 h 1433762"/>
              <a:gd name="connsiteX1069" fmla="*/ 925235 w 1506611"/>
              <a:gd name="connsiteY1069" fmla="*/ 330865 h 1433762"/>
              <a:gd name="connsiteX1070" fmla="*/ 925731 w 1506611"/>
              <a:gd name="connsiteY1070" fmla="*/ 331443 h 1433762"/>
              <a:gd name="connsiteX1071" fmla="*/ 926448 w 1506611"/>
              <a:gd name="connsiteY1071" fmla="*/ 332602 h 1433762"/>
              <a:gd name="connsiteX1072" fmla="*/ 927165 w 1506611"/>
              <a:gd name="connsiteY1072" fmla="*/ 333154 h 1433762"/>
              <a:gd name="connsiteX1073" fmla="*/ 928101 w 1506611"/>
              <a:gd name="connsiteY1073" fmla="*/ 333154 h 1433762"/>
              <a:gd name="connsiteX1074" fmla="*/ 928350 w 1506611"/>
              <a:gd name="connsiteY1074" fmla="*/ 333154 h 1433762"/>
              <a:gd name="connsiteX1075" fmla="*/ 928350 w 1506611"/>
              <a:gd name="connsiteY1075" fmla="*/ 333458 h 1433762"/>
              <a:gd name="connsiteX1076" fmla="*/ 928350 w 1506611"/>
              <a:gd name="connsiteY1076" fmla="*/ 334037 h 1433762"/>
              <a:gd name="connsiteX1077" fmla="*/ 928101 w 1506611"/>
              <a:gd name="connsiteY1077" fmla="*/ 334037 h 1433762"/>
              <a:gd name="connsiteX1078" fmla="*/ 927880 w 1506611"/>
              <a:gd name="connsiteY1078" fmla="*/ 334037 h 1433762"/>
              <a:gd name="connsiteX1079" fmla="*/ 927633 w 1506611"/>
              <a:gd name="connsiteY1079" fmla="*/ 334037 h 1433762"/>
              <a:gd name="connsiteX1080" fmla="*/ 927385 w 1506611"/>
              <a:gd name="connsiteY1080" fmla="*/ 333734 h 1433762"/>
              <a:gd name="connsiteX1081" fmla="*/ 927165 w 1506611"/>
              <a:gd name="connsiteY1081" fmla="*/ 334037 h 1433762"/>
              <a:gd name="connsiteX1082" fmla="*/ 927165 w 1506611"/>
              <a:gd name="connsiteY1082" fmla="*/ 334312 h 1433762"/>
              <a:gd name="connsiteX1083" fmla="*/ 927165 w 1506611"/>
              <a:gd name="connsiteY1083" fmla="*/ 334615 h 1433762"/>
              <a:gd name="connsiteX1084" fmla="*/ 927385 w 1506611"/>
              <a:gd name="connsiteY1084" fmla="*/ 334615 h 1433762"/>
              <a:gd name="connsiteX1085" fmla="*/ 927633 w 1506611"/>
              <a:gd name="connsiteY1085" fmla="*/ 334891 h 1433762"/>
              <a:gd name="connsiteX1086" fmla="*/ 927880 w 1506611"/>
              <a:gd name="connsiteY1086" fmla="*/ 335195 h 1433762"/>
              <a:gd name="connsiteX1087" fmla="*/ 928350 w 1506611"/>
              <a:gd name="connsiteY1087" fmla="*/ 335195 h 1433762"/>
              <a:gd name="connsiteX1088" fmla="*/ 930004 w 1506611"/>
              <a:gd name="connsiteY1088" fmla="*/ 336629 h 1433762"/>
              <a:gd name="connsiteX1089" fmla="*/ 930500 w 1506611"/>
              <a:gd name="connsiteY1089" fmla="*/ 337788 h 1433762"/>
              <a:gd name="connsiteX1090" fmla="*/ 930968 w 1506611"/>
              <a:gd name="connsiteY1090" fmla="*/ 338367 h 1433762"/>
              <a:gd name="connsiteX1091" fmla="*/ 933587 w 1506611"/>
              <a:gd name="connsiteY1091" fmla="*/ 341512 h 1433762"/>
              <a:gd name="connsiteX1092" fmla="*/ 935737 w 1506611"/>
              <a:gd name="connsiteY1092" fmla="*/ 342973 h 1433762"/>
              <a:gd name="connsiteX1093" fmla="*/ 936205 w 1506611"/>
              <a:gd name="connsiteY1093" fmla="*/ 342973 h 1433762"/>
              <a:gd name="connsiteX1094" fmla="*/ 936922 w 1506611"/>
              <a:gd name="connsiteY1094" fmla="*/ 342670 h 1433762"/>
              <a:gd name="connsiteX1095" fmla="*/ 938134 w 1506611"/>
              <a:gd name="connsiteY1095" fmla="*/ 341512 h 1433762"/>
              <a:gd name="connsiteX1096" fmla="*/ 940037 w 1506611"/>
              <a:gd name="connsiteY1096" fmla="*/ 341512 h 1433762"/>
              <a:gd name="connsiteX1097" fmla="*/ 940258 w 1506611"/>
              <a:gd name="connsiteY1097" fmla="*/ 341236 h 1433762"/>
              <a:gd name="connsiteX1098" fmla="*/ 940505 w 1506611"/>
              <a:gd name="connsiteY1098" fmla="*/ 340656 h 1433762"/>
              <a:gd name="connsiteX1099" fmla="*/ 940753 w 1506611"/>
              <a:gd name="connsiteY1099" fmla="*/ 340077 h 1433762"/>
              <a:gd name="connsiteX1100" fmla="*/ 941690 w 1506611"/>
              <a:gd name="connsiteY1100" fmla="*/ 339801 h 1433762"/>
              <a:gd name="connsiteX1101" fmla="*/ 942186 w 1506611"/>
              <a:gd name="connsiteY1101" fmla="*/ 339801 h 1433762"/>
              <a:gd name="connsiteX1102" fmla="*/ 942655 w 1506611"/>
              <a:gd name="connsiteY1102" fmla="*/ 339801 h 1433762"/>
              <a:gd name="connsiteX1103" fmla="*/ 942903 w 1506611"/>
              <a:gd name="connsiteY1103" fmla="*/ 340077 h 1433762"/>
              <a:gd name="connsiteX1104" fmla="*/ 943124 w 1506611"/>
              <a:gd name="connsiteY1104" fmla="*/ 340077 h 1433762"/>
              <a:gd name="connsiteX1105" fmla="*/ 943620 w 1506611"/>
              <a:gd name="connsiteY1105" fmla="*/ 340077 h 1433762"/>
              <a:gd name="connsiteX1106" fmla="*/ 943840 w 1506611"/>
              <a:gd name="connsiteY1106" fmla="*/ 340077 h 1433762"/>
              <a:gd name="connsiteX1107" fmla="*/ 944336 w 1506611"/>
              <a:gd name="connsiteY1107" fmla="*/ 339497 h 1433762"/>
              <a:gd name="connsiteX1108" fmla="*/ 944557 w 1506611"/>
              <a:gd name="connsiteY1108" fmla="*/ 338643 h 1433762"/>
              <a:gd name="connsiteX1109" fmla="*/ 944336 w 1506611"/>
              <a:gd name="connsiteY1109" fmla="*/ 338064 h 1433762"/>
              <a:gd name="connsiteX1110" fmla="*/ 944336 w 1506611"/>
              <a:gd name="connsiteY1110" fmla="*/ 337788 h 1433762"/>
              <a:gd name="connsiteX1111" fmla="*/ 944557 w 1506611"/>
              <a:gd name="connsiteY1111" fmla="*/ 337484 h 1433762"/>
              <a:gd name="connsiteX1112" fmla="*/ 944805 w 1506611"/>
              <a:gd name="connsiteY1112" fmla="*/ 337484 h 1433762"/>
              <a:gd name="connsiteX1113" fmla="*/ 945274 w 1506611"/>
              <a:gd name="connsiteY1113" fmla="*/ 338064 h 1433762"/>
              <a:gd name="connsiteX1114" fmla="*/ 945521 w 1506611"/>
              <a:gd name="connsiteY1114" fmla="*/ 337788 h 1433762"/>
              <a:gd name="connsiteX1115" fmla="*/ 945742 w 1506611"/>
              <a:gd name="connsiteY1115" fmla="*/ 337208 h 1433762"/>
              <a:gd name="connsiteX1116" fmla="*/ 945742 w 1506611"/>
              <a:gd name="connsiteY1116" fmla="*/ 334891 h 1433762"/>
              <a:gd name="connsiteX1117" fmla="*/ 945521 w 1506611"/>
              <a:gd name="connsiteY1117" fmla="*/ 334615 h 1433762"/>
              <a:gd name="connsiteX1118" fmla="*/ 946238 w 1506611"/>
              <a:gd name="connsiteY1118" fmla="*/ 333458 h 1433762"/>
              <a:gd name="connsiteX1119" fmla="*/ 946955 w 1506611"/>
              <a:gd name="connsiteY1119" fmla="*/ 333154 h 1433762"/>
              <a:gd name="connsiteX1120" fmla="*/ 947175 w 1506611"/>
              <a:gd name="connsiteY1120" fmla="*/ 333458 h 1433762"/>
              <a:gd name="connsiteX1121" fmla="*/ 947424 w 1506611"/>
              <a:gd name="connsiteY1121" fmla="*/ 333734 h 1433762"/>
              <a:gd name="connsiteX1122" fmla="*/ 947672 w 1506611"/>
              <a:gd name="connsiteY1122" fmla="*/ 333458 h 1433762"/>
              <a:gd name="connsiteX1123" fmla="*/ 947892 w 1506611"/>
              <a:gd name="connsiteY1123" fmla="*/ 333458 h 1433762"/>
              <a:gd name="connsiteX1124" fmla="*/ 947892 w 1506611"/>
              <a:gd name="connsiteY1124" fmla="*/ 333154 h 1433762"/>
              <a:gd name="connsiteX1125" fmla="*/ 947672 w 1506611"/>
              <a:gd name="connsiteY1125" fmla="*/ 332878 h 1433762"/>
              <a:gd name="connsiteX1126" fmla="*/ 947424 w 1506611"/>
              <a:gd name="connsiteY1126" fmla="*/ 332602 h 1433762"/>
              <a:gd name="connsiteX1127" fmla="*/ 947175 w 1506611"/>
              <a:gd name="connsiteY1127" fmla="*/ 332602 h 1433762"/>
              <a:gd name="connsiteX1128" fmla="*/ 946955 w 1506611"/>
              <a:gd name="connsiteY1128" fmla="*/ 332023 h 1433762"/>
              <a:gd name="connsiteX1129" fmla="*/ 947424 w 1506611"/>
              <a:gd name="connsiteY1129" fmla="*/ 331719 h 1433762"/>
              <a:gd name="connsiteX1130" fmla="*/ 947424 w 1506611"/>
              <a:gd name="connsiteY1130" fmla="*/ 331443 h 1433762"/>
              <a:gd name="connsiteX1131" fmla="*/ 947672 w 1506611"/>
              <a:gd name="connsiteY1131" fmla="*/ 330865 h 1433762"/>
              <a:gd name="connsiteX1132" fmla="*/ 948141 w 1506611"/>
              <a:gd name="connsiteY1132" fmla="*/ 330865 h 1433762"/>
              <a:gd name="connsiteX1133" fmla="*/ 948609 w 1506611"/>
              <a:gd name="connsiteY1133" fmla="*/ 330865 h 1433762"/>
              <a:gd name="connsiteX1134" fmla="*/ 948857 w 1506611"/>
              <a:gd name="connsiteY1134" fmla="*/ 330561 h 1433762"/>
              <a:gd name="connsiteX1135" fmla="*/ 949326 w 1506611"/>
              <a:gd name="connsiteY1135" fmla="*/ 329982 h 1433762"/>
              <a:gd name="connsiteX1136" fmla="*/ 949573 w 1506611"/>
              <a:gd name="connsiteY1136" fmla="*/ 329982 h 1433762"/>
              <a:gd name="connsiteX1137" fmla="*/ 949794 w 1506611"/>
              <a:gd name="connsiteY1137" fmla="*/ 329706 h 1433762"/>
              <a:gd name="connsiteX1138" fmla="*/ 951476 w 1506611"/>
              <a:gd name="connsiteY1138" fmla="*/ 330285 h 1433762"/>
              <a:gd name="connsiteX1139" fmla="*/ 954094 w 1506611"/>
              <a:gd name="connsiteY1139" fmla="*/ 330561 h 1433762"/>
              <a:gd name="connsiteX1140" fmla="*/ 954591 w 1506611"/>
              <a:gd name="connsiteY1140" fmla="*/ 330865 h 1433762"/>
              <a:gd name="connsiteX1141" fmla="*/ 954811 w 1506611"/>
              <a:gd name="connsiteY1141" fmla="*/ 331443 h 1433762"/>
              <a:gd name="connsiteX1142" fmla="*/ 956960 w 1506611"/>
              <a:gd name="connsiteY1142" fmla="*/ 332878 h 1433762"/>
              <a:gd name="connsiteX1143" fmla="*/ 957677 w 1506611"/>
              <a:gd name="connsiteY1143" fmla="*/ 333154 h 1433762"/>
              <a:gd name="connsiteX1144" fmla="*/ 959359 w 1506611"/>
              <a:gd name="connsiteY1144" fmla="*/ 333458 h 1433762"/>
              <a:gd name="connsiteX1145" fmla="*/ 959580 w 1506611"/>
              <a:gd name="connsiteY1145" fmla="*/ 333458 h 1433762"/>
              <a:gd name="connsiteX1146" fmla="*/ 960048 w 1506611"/>
              <a:gd name="connsiteY1146" fmla="*/ 333154 h 1433762"/>
              <a:gd name="connsiteX1147" fmla="*/ 960296 w 1506611"/>
              <a:gd name="connsiteY1147" fmla="*/ 333154 h 1433762"/>
              <a:gd name="connsiteX1148" fmla="*/ 960544 w 1506611"/>
              <a:gd name="connsiteY1148" fmla="*/ 333458 h 1433762"/>
              <a:gd name="connsiteX1149" fmla="*/ 960765 w 1506611"/>
              <a:gd name="connsiteY1149" fmla="*/ 333458 h 1433762"/>
              <a:gd name="connsiteX1150" fmla="*/ 961012 w 1506611"/>
              <a:gd name="connsiteY1150" fmla="*/ 333458 h 1433762"/>
              <a:gd name="connsiteX1151" fmla="*/ 961481 w 1506611"/>
              <a:gd name="connsiteY1151" fmla="*/ 333458 h 1433762"/>
              <a:gd name="connsiteX1152" fmla="*/ 961978 w 1506611"/>
              <a:gd name="connsiteY1152" fmla="*/ 333734 h 1433762"/>
              <a:gd name="connsiteX1153" fmla="*/ 962915 w 1506611"/>
              <a:gd name="connsiteY1153" fmla="*/ 333458 h 1433762"/>
              <a:gd name="connsiteX1154" fmla="*/ 963879 w 1506611"/>
              <a:gd name="connsiteY1154" fmla="*/ 333154 h 1433762"/>
              <a:gd name="connsiteX1155" fmla="*/ 965064 w 1506611"/>
              <a:gd name="connsiteY1155" fmla="*/ 333154 h 1433762"/>
              <a:gd name="connsiteX1156" fmla="*/ 965781 w 1506611"/>
              <a:gd name="connsiteY1156" fmla="*/ 334312 h 1433762"/>
              <a:gd name="connsiteX1157" fmla="*/ 966746 w 1506611"/>
              <a:gd name="connsiteY1157" fmla="*/ 334615 h 1433762"/>
              <a:gd name="connsiteX1158" fmla="*/ 968180 w 1506611"/>
              <a:gd name="connsiteY1158" fmla="*/ 335195 h 1433762"/>
              <a:gd name="connsiteX1159" fmla="*/ 968400 w 1506611"/>
              <a:gd name="connsiteY1159" fmla="*/ 335471 h 1433762"/>
              <a:gd name="connsiteX1160" fmla="*/ 969612 w 1506611"/>
              <a:gd name="connsiteY1160" fmla="*/ 335471 h 1433762"/>
              <a:gd name="connsiteX1161" fmla="*/ 971983 w 1506611"/>
              <a:gd name="connsiteY1161" fmla="*/ 335774 h 1433762"/>
              <a:gd name="connsiteX1162" fmla="*/ 973416 w 1506611"/>
              <a:gd name="connsiteY1162" fmla="*/ 334891 h 1433762"/>
              <a:gd name="connsiteX1163" fmla="*/ 973664 w 1506611"/>
              <a:gd name="connsiteY1163" fmla="*/ 334615 h 1433762"/>
              <a:gd name="connsiteX1164" fmla="*/ 975098 w 1506611"/>
              <a:gd name="connsiteY1164" fmla="*/ 332602 h 1433762"/>
              <a:gd name="connsiteX1165" fmla="*/ 975567 w 1506611"/>
              <a:gd name="connsiteY1165" fmla="*/ 332023 h 1433762"/>
              <a:gd name="connsiteX1166" fmla="*/ 975787 w 1506611"/>
              <a:gd name="connsiteY1166" fmla="*/ 331443 h 1433762"/>
              <a:gd name="connsiteX1167" fmla="*/ 976504 w 1506611"/>
              <a:gd name="connsiteY1167" fmla="*/ 330865 h 1433762"/>
              <a:gd name="connsiteX1168" fmla="*/ 977221 w 1506611"/>
              <a:gd name="connsiteY1168" fmla="*/ 330285 h 1433762"/>
              <a:gd name="connsiteX1169" fmla="*/ 978433 w 1506611"/>
              <a:gd name="connsiteY1169" fmla="*/ 330285 h 1433762"/>
              <a:gd name="connsiteX1170" fmla="*/ 978902 w 1506611"/>
              <a:gd name="connsiteY1170" fmla="*/ 330285 h 1433762"/>
              <a:gd name="connsiteX1171" fmla="*/ 979866 w 1506611"/>
              <a:gd name="connsiteY1171" fmla="*/ 331140 h 1433762"/>
              <a:gd name="connsiteX1172" fmla="*/ 979866 w 1506611"/>
              <a:gd name="connsiteY1172" fmla="*/ 332023 h 1433762"/>
              <a:gd name="connsiteX1173" fmla="*/ 979619 w 1506611"/>
              <a:gd name="connsiteY1173" fmla="*/ 332878 h 1433762"/>
              <a:gd name="connsiteX1174" fmla="*/ 979866 w 1506611"/>
              <a:gd name="connsiteY1174" fmla="*/ 333458 h 1433762"/>
              <a:gd name="connsiteX1175" fmla="*/ 980335 w 1506611"/>
              <a:gd name="connsiteY1175" fmla="*/ 333458 h 1433762"/>
              <a:gd name="connsiteX1176" fmla="*/ 980804 w 1506611"/>
              <a:gd name="connsiteY1176" fmla="*/ 333458 h 1433762"/>
              <a:gd name="connsiteX1177" fmla="*/ 981052 w 1506611"/>
              <a:gd name="connsiteY1177" fmla="*/ 333734 h 1433762"/>
              <a:gd name="connsiteX1178" fmla="*/ 981052 w 1506611"/>
              <a:gd name="connsiteY1178" fmla="*/ 334615 h 1433762"/>
              <a:gd name="connsiteX1179" fmla="*/ 980804 w 1506611"/>
              <a:gd name="connsiteY1179" fmla="*/ 335471 h 1433762"/>
              <a:gd name="connsiteX1180" fmla="*/ 980583 w 1506611"/>
              <a:gd name="connsiteY1180" fmla="*/ 336326 h 1433762"/>
              <a:gd name="connsiteX1181" fmla="*/ 980087 w 1506611"/>
              <a:gd name="connsiteY1181" fmla="*/ 337208 h 1433762"/>
              <a:gd name="connsiteX1182" fmla="*/ 979370 w 1506611"/>
              <a:gd name="connsiteY1182" fmla="*/ 338064 h 1433762"/>
              <a:gd name="connsiteX1183" fmla="*/ 978653 w 1506611"/>
              <a:gd name="connsiteY1183" fmla="*/ 338919 h 1433762"/>
              <a:gd name="connsiteX1184" fmla="*/ 977716 w 1506611"/>
              <a:gd name="connsiteY1184" fmla="*/ 339801 h 1433762"/>
              <a:gd name="connsiteX1185" fmla="*/ 977468 w 1506611"/>
              <a:gd name="connsiteY1185" fmla="*/ 340380 h 1433762"/>
              <a:gd name="connsiteX1186" fmla="*/ 977468 w 1506611"/>
              <a:gd name="connsiteY1186" fmla="*/ 340656 h 1433762"/>
              <a:gd name="connsiteX1187" fmla="*/ 977716 w 1506611"/>
              <a:gd name="connsiteY1187" fmla="*/ 341512 h 1433762"/>
              <a:gd name="connsiteX1188" fmla="*/ 977936 w 1506611"/>
              <a:gd name="connsiteY1188" fmla="*/ 342395 h 1433762"/>
              <a:gd name="connsiteX1189" fmla="*/ 978433 w 1506611"/>
              <a:gd name="connsiteY1189" fmla="*/ 342973 h 1433762"/>
              <a:gd name="connsiteX1190" fmla="*/ 980087 w 1506611"/>
              <a:gd name="connsiteY1190" fmla="*/ 344988 h 1433762"/>
              <a:gd name="connsiteX1191" fmla="*/ 981768 w 1506611"/>
              <a:gd name="connsiteY1191" fmla="*/ 345842 h 1433762"/>
              <a:gd name="connsiteX1192" fmla="*/ 981768 w 1506611"/>
              <a:gd name="connsiteY1192" fmla="*/ 346421 h 1433762"/>
              <a:gd name="connsiteX1193" fmla="*/ 980804 w 1506611"/>
              <a:gd name="connsiteY1193" fmla="*/ 347001 h 1433762"/>
              <a:gd name="connsiteX1194" fmla="*/ 980087 w 1506611"/>
              <a:gd name="connsiteY1194" fmla="*/ 346421 h 1433762"/>
              <a:gd name="connsiteX1195" fmla="*/ 979619 w 1506611"/>
              <a:gd name="connsiteY1195" fmla="*/ 346421 h 1433762"/>
              <a:gd name="connsiteX1196" fmla="*/ 979370 w 1506611"/>
              <a:gd name="connsiteY1196" fmla="*/ 347001 h 1433762"/>
              <a:gd name="connsiteX1197" fmla="*/ 980087 w 1506611"/>
              <a:gd name="connsiteY1197" fmla="*/ 348435 h 1433762"/>
              <a:gd name="connsiteX1198" fmla="*/ 981273 w 1506611"/>
              <a:gd name="connsiteY1198" fmla="*/ 349014 h 1433762"/>
              <a:gd name="connsiteX1199" fmla="*/ 981988 w 1506611"/>
              <a:gd name="connsiteY1199" fmla="*/ 350173 h 1433762"/>
              <a:gd name="connsiteX1200" fmla="*/ 981273 w 1506611"/>
              <a:gd name="connsiteY1200" fmla="*/ 350752 h 1433762"/>
              <a:gd name="connsiteX1201" fmla="*/ 981768 w 1506611"/>
              <a:gd name="connsiteY1201" fmla="*/ 351028 h 1433762"/>
              <a:gd name="connsiteX1202" fmla="*/ 981988 w 1506611"/>
              <a:gd name="connsiteY1202" fmla="*/ 351304 h 1433762"/>
              <a:gd name="connsiteX1203" fmla="*/ 985104 w 1506611"/>
              <a:gd name="connsiteY1203" fmla="*/ 352186 h 1433762"/>
              <a:gd name="connsiteX1204" fmla="*/ 986757 w 1506611"/>
              <a:gd name="connsiteY1204" fmla="*/ 352462 h 1433762"/>
              <a:gd name="connsiteX1205" fmla="*/ 988190 w 1506611"/>
              <a:gd name="connsiteY1205" fmla="*/ 352462 h 1433762"/>
              <a:gd name="connsiteX1206" fmla="*/ 989156 w 1506611"/>
              <a:gd name="connsiteY1206" fmla="*/ 352462 h 1433762"/>
              <a:gd name="connsiteX1207" fmla="*/ 990837 w 1506611"/>
              <a:gd name="connsiteY1207" fmla="*/ 352186 h 1433762"/>
              <a:gd name="connsiteX1208" fmla="*/ 991525 w 1506611"/>
              <a:gd name="connsiteY1208" fmla="*/ 351883 h 1433762"/>
              <a:gd name="connsiteX1209" fmla="*/ 992959 w 1506611"/>
              <a:gd name="connsiteY1209" fmla="*/ 351607 h 1433762"/>
              <a:gd name="connsiteX1210" fmla="*/ 993455 w 1506611"/>
              <a:gd name="connsiteY1210" fmla="*/ 351304 h 1433762"/>
              <a:gd name="connsiteX1211" fmla="*/ 993923 w 1506611"/>
              <a:gd name="connsiteY1211" fmla="*/ 350752 h 1433762"/>
              <a:gd name="connsiteX1212" fmla="*/ 994393 w 1506611"/>
              <a:gd name="connsiteY1212" fmla="*/ 350752 h 1433762"/>
              <a:gd name="connsiteX1213" fmla="*/ 994640 w 1506611"/>
              <a:gd name="connsiteY1213" fmla="*/ 350752 h 1433762"/>
              <a:gd name="connsiteX1214" fmla="*/ 995109 w 1506611"/>
              <a:gd name="connsiteY1214" fmla="*/ 351607 h 1433762"/>
              <a:gd name="connsiteX1215" fmla="*/ 995606 w 1506611"/>
              <a:gd name="connsiteY1215" fmla="*/ 352462 h 1433762"/>
              <a:gd name="connsiteX1216" fmla="*/ 996294 w 1506611"/>
              <a:gd name="connsiteY1216" fmla="*/ 352766 h 1433762"/>
              <a:gd name="connsiteX1217" fmla="*/ 996543 w 1506611"/>
              <a:gd name="connsiteY1217" fmla="*/ 353042 h 1433762"/>
              <a:gd name="connsiteX1218" fmla="*/ 996790 w 1506611"/>
              <a:gd name="connsiteY1218" fmla="*/ 353042 h 1433762"/>
              <a:gd name="connsiteX1219" fmla="*/ 997507 w 1506611"/>
              <a:gd name="connsiteY1219" fmla="*/ 352766 h 1433762"/>
              <a:gd name="connsiteX1220" fmla="*/ 997728 w 1506611"/>
              <a:gd name="connsiteY1220" fmla="*/ 353042 h 1433762"/>
              <a:gd name="connsiteX1221" fmla="*/ 997728 w 1506611"/>
              <a:gd name="connsiteY1221" fmla="*/ 353317 h 1433762"/>
              <a:gd name="connsiteX1222" fmla="*/ 996294 w 1506611"/>
              <a:gd name="connsiteY1222" fmla="*/ 357345 h 1433762"/>
              <a:gd name="connsiteX1223" fmla="*/ 996074 w 1506611"/>
              <a:gd name="connsiteY1223" fmla="*/ 358228 h 1433762"/>
              <a:gd name="connsiteX1224" fmla="*/ 995357 w 1506611"/>
              <a:gd name="connsiteY1224" fmla="*/ 358806 h 1433762"/>
              <a:gd name="connsiteX1225" fmla="*/ 994640 w 1506611"/>
              <a:gd name="connsiteY1225" fmla="*/ 359358 h 1433762"/>
              <a:gd name="connsiteX1226" fmla="*/ 994393 w 1506611"/>
              <a:gd name="connsiteY1226" fmla="*/ 359358 h 1433762"/>
              <a:gd name="connsiteX1227" fmla="*/ 994393 w 1506611"/>
              <a:gd name="connsiteY1227" fmla="*/ 359661 h 1433762"/>
              <a:gd name="connsiteX1228" fmla="*/ 994393 w 1506611"/>
              <a:gd name="connsiteY1228" fmla="*/ 359937 h 1433762"/>
              <a:gd name="connsiteX1229" fmla="*/ 994640 w 1506611"/>
              <a:gd name="connsiteY1229" fmla="*/ 360241 h 1433762"/>
              <a:gd name="connsiteX1230" fmla="*/ 995357 w 1506611"/>
              <a:gd name="connsiteY1230" fmla="*/ 360517 h 1433762"/>
              <a:gd name="connsiteX1231" fmla="*/ 995606 w 1506611"/>
              <a:gd name="connsiteY1231" fmla="*/ 360517 h 1433762"/>
              <a:gd name="connsiteX1232" fmla="*/ 996543 w 1506611"/>
              <a:gd name="connsiteY1232" fmla="*/ 360241 h 1433762"/>
              <a:gd name="connsiteX1233" fmla="*/ 996790 w 1506611"/>
              <a:gd name="connsiteY1233" fmla="*/ 360241 h 1433762"/>
              <a:gd name="connsiteX1234" fmla="*/ 996790 w 1506611"/>
              <a:gd name="connsiteY1234" fmla="*/ 360517 h 1433762"/>
              <a:gd name="connsiteX1235" fmla="*/ 996790 w 1506611"/>
              <a:gd name="connsiteY1235" fmla="*/ 361372 h 1433762"/>
              <a:gd name="connsiteX1236" fmla="*/ 996790 w 1506611"/>
              <a:gd name="connsiteY1236" fmla="*/ 361951 h 1433762"/>
              <a:gd name="connsiteX1237" fmla="*/ 996294 w 1506611"/>
              <a:gd name="connsiteY1237" fmla="*/ 363386 h 1433762"/>
              <a:gd name="connsiteX1238" fmla="*/ 996074 w 1506611"/>
              <a:gd name="connsiteY1238" fmla="*/ 363964 h 1433762"/>
              <a:gd name="connsiteX1239" fmla="*/ 995606 w 1506611"/>
              <a:gd name="connsiteY1239" fmla="*/ 364543 h 1433762"/>
              <a:gd name="connsiteX1240" fmla="*/ 994889 w 1506611"/>
              <a:gd name="connsiteY1240" fmla="*/ 364543 h 1433762"/>
              <a:gd name="connsiteX1241" fmla="*/ 994640 w 1506611"/>
              <a:gd name="connsiteY1241" fmla="*/ 364267 h 1433762"/>
              <a:gd name="connsiteX1242" fmla="*/ 994172 w 1506611"/>
              <a:gd name="connsiteY1242" fmla="*/ 363689 h 1433762"/>
              <a:gd name="connsiteX1243" fmla="*/ 993923 w 1506611"/>
              <a:gd name="connsiteY1243" fmla="*/ 363689 h 1433762"/>
              <a:gd name="connsiteX1244" fmla="*/ 993676 w 1506611"/>
              <a:gd name="connsiteY1244" fmla="*/ 363964 h 1433762"/>
              <a:gd name="connsiteX1245" fmla="*/ 993455 w 1506611"/>
              <a:gd name="connsiteY1245" fmla="*/ 364847 h 1433762"/>
              <a:gd name="connsiteX1246" fmla="*/ 993208 w 1506611"/>
              <a:gd name="connsiteY1246" fmla="*/ 365399 h 1433762"/>
              <a:gd name="connsiteX1247" fmla="*/ 993208 w 1506611"/>
              <a:gd name="connsiteY1247" fmla="*/ 365702 h 1433762"/>
              <a:gd name="connsiteX1248" fmla="*/ 993676 w 1506611"/>
              <a:gd name="connsiteY1248" fmla="*/ 366558 h 1433762"/>
              <a:gd name="connsiteX1249" fmla="*/ 993923 w 1506611"/>
              <a:gd name="connsiteY1249" fmla="*/ 366861 h 1433762"/>
              <a:gd name="connsiteX1250" fmla="*/ 994393 w 1506611"/>
              <a:gd name="connsiteY1250" fmla="*/ 367412 h 1433762"/>
              <a:gd name="connsiteX1251" fmla="*/ 995109 w 1506611"/>
              <a:gd name="connsiteY1251" fmla="*/ 367992 h 1433762"/>
              <a:gd name="connsiteX1252" fmla="*/ 996294 w 1506611"/>
              <a:gd name="connsiteY1252" fmla="*/ 368295 h 1433762"/>
              <a:gd name="connsiteX1253" fmla="*/ 997011 w 1506611"/>
              <a:gd name="connsiteY1253" fmla="*/ 368295 h 1433762"/>
              <a:gd name="connsiteX1254" fmla="*/ 997507 w 1506611"/>
              <a:gd name="connsiteY1254" fmla="*/ 368295 h 1433762"/>
              <a:gd name="connsiteX1255" fmla="*/ 997976 w 1506611"/>
              <a:gd name="connsiteY1255" fmla="*/ 368295 h 1433762"/>
              <a:gd name="connsiteX1256" fmla="*/ 998444 w 1506611"/>
              <a:gd name="connsiteY1256" fmla="*/ 368295 h 1433762"/>
              <a:gd name="connsiteX1257" fmla="*/ 998692 w 1506611"/>
              <a:gd name="connsiteY1257" fmla="*/ 368295 h 1433762"/>
              <a:gd name="connsiteX1258" fmla="*/ 1002276 w 1506611"/>
              <a:gd name="connsiteY1258" fmla="*/ 370584 h 1433762"/>
              <a:gd name="connsiteX1259" fmla="*/ 1003213 w 1506611"/>
              <a:gd name="connsiteY1259" fmla="*/ 371164 h 1433762"/>
              <a:gd name="connsiteX1260" fmla="*/ 1004177 w 1506611"/>
              <a:gd name="connsiteY1260" fmla="*/ 371440 h 1433762"/>
              <a:gd name="connsiteX1261" fmla="*/ 1004894 w 1506611"/>
              <a:gd name="connsiteY1261" fmla="*/ 371743 h 1433762"/>
              <a:gd name="connsiteX1262" fmla="*/ 1005611 w 1506611"/>
              <a:gd name="connsiteY1262" fmla="*/ 372323 h 1433762"/>
              <a:gd name="connsiteX1263" fmla="*/ 1006080 w 1506611"/>
              <a:gd name="connsiteY1263" fmla="*/ 372598 h 1433762"/>
              <a:gd name="connsiteX1264" fmla="*/ 1006796 w 1506611"/>
              <a:gd name="connsiteY1264" fmla="*/ 372323 h 1433762"/>
              <a:gd name="connsiteX1265" fmla="*/ 1007513 w 1506611"/>
              <a:gd name="connsiteY1265" fmla="*/ 372323 h 1433762"/>
              <a:gd name="connsiteX1266" fmla="*/ 1008229 w 1506611"/>
              <a:gd name="connsiteY1266" fmla="*/ 372019 h 1433762"/>
              <a:gd name="connsiteX1267" fmla="*/ 1008699 w 1506611"/>
              <a:gd name="connsiteY1267" fmla="*/ 371743 h 1433762"/>
              <a:gd name="connsiteX1268" fmla="*/ 1009415 w 1506611"/>
              <a:gd name="connsiteY1268" fmla="*/ 371440 h 1433762"/>
              <a:gd name="connsiteX1269" fmla="*/ 1009663 w 1506611"/>
              <a:gd name="connsiteY1269" fmla="*/ 371440 h 1433762"/>
              <a:gd name="connsiteX1270" fmla="*/ 1009911 w 1506611"/>
              <a:gd name="connsiteY1270" fmla="*/ 371440 h 1433762"/>
              <a:gd name="connsiteX1271" fmla="*/ 1010380 w 1506611"/>
              <a:gd name="connsiteY1271" fmla="*/ 371164 h 1433762"/>
              <a:gd name="connsiteX1272" fmla="*/ 1010848 w 1506611"/>
              <a:gd name="connsiteY1272" fmla="*/ 370584 h 1433762"/>
              <a:gd name="connsiteX1273" fmla="*/ 1011344 w 1506611"/>
              <a:gd name="connsiteY1273" fmla="*/ 370308 h 1433762"/>
              <a:gd name="connsiteX1274" fmla="*/ 1011813 w 1506611"/>
              <a:gd name="connsiteY1274" fmla="*/ 370005 h 1433762"/>
              <a:gd name="connsiteX1275" fmla="*/ 1012281 w 1506611"/>
              <a:gd name="connsiteY1275" fmla="*/ 369729 h 1433762"/>
              <a:gd name="connsiteX1276" fmla="*/ 1012281 w 1506611"/>
              <a:gd name="connsiteY1276" fmla="*/ 369151 h 1433762"/>
              <a:gd name="connsiteX1277" fmla="*/ 1012281 w 1506611"/>
              <a:gd name="connsiteY1277" fmla="*/ 368295 h 1433762"/>
              <a:gd name="connsiteX1278" fmla="*/ 1012530 w 1506611"/>
              <a:gd name="connsiteY1278" fmla="*/ 367992 h 1433762"/>
              <a:gd name="connsiteX1279" fmla="*/ 1012750 w 1506611"/>
              <a:gd name="connsiteY1279" fmla="*/ 367992 h 1433762"/>
              <a:gd name="connsiteX1280" fmla="*/ 1012998 w 1506611"/>
              <a:gd name="connsiteY1280" fmla="*/ 367992 h 1433762"/>
              <a:gd name="connsiteX1281" fmla="*/ 1013246 w 1506611"/>
              <a:gd name="connsiteY1281" fmla="*/ 368571 h 1433762"/>
              <a:gd name="connsiteX1282" fmla="*/ 1013467 w 1506611"/>
              <a:gd name="connsiteY1282" fmla="*/ 368571 h 1433762"/>
              <a:gd name="connsiteX1283" fmla="*/ 1013715 w 1506611"/>
              <a:gd name="connsiteY1283" fmla="*/ 368571 h 1433762"/>
              <a:gd name="connsiteX1284" fmla="*/ 1014184 w 1506611"/>
              <a:gd name="connsiteY1284" fmla="*/ 368295 h 1433762"/>
              <a:gd name="connsiteX1285" fmla="*/ 1014184 w 1506611"/>
              <a:gd name="connsiteY1285" fmla="*/ 367412 h 1433762"/>
              <a:gd name="connsiteX1286" fmla="*/ 1014184 w 1506611"/>
              <a:gd name="connsiteY1286" fmla="*/ 366861 h 1433762"/>
              <a:gd name="connsiteX1287" fmla="*/ 1014184 w 1506611"/>
              <a:gd name="connsiteY1287" fmla="*/ 366282 h 1433762"/>
              <a:gd name="connsiteX1288" fmla="*/ 1014184 w 1506611"/>
              <a:gd name="connsiteY1288" fmla="*/ 365978 h 1433762"/>
              <a:gd name="connsiteX1289" fmla="*/ 1014680 w 1506611"/>
              <a:gd name="connsiteY1289" fmla="*/ 365399 h 1433762"/>
              <a:gd name="connsiteX1290" fmla="*/ 1015148 w 1506611"/>
              <a:gd name="connsiteY1290" fmla="*/ 365399 h 1433762"/>
              <a:gd name="connsiteX1291" fmla="*/ 1015396 w 1506611"/>
              <a:gd name="connsiteY1291" fmla="*/ 365702 h 1433762"/>
              <a:gd name="connsiteX1292" fmla="*/ 1015616 w 1506611"/>
              <a:gd name="connsiteY1292" fmla="*/ 366282 h 1433762"/>
              <a:gd name="connsiteX1293" fmla="*/ 1015865 w 1506611"/>
              <a:gd name="connsiteY1293" fmla="*/ 366558 h 1433762"/>
              <a:gd name="connsiteX1294" fmla="*/ 1016112 w 1506611"/>
              <a:gd name="connsiteY1294" fmla="*/ 366861 h 1433762"/>
              <a:gd name="connsiteX1295" fmla="*/ 1016333 w 1506611"/>
              <a:gd name="connsiteY1295" fmla="*/ 366558 h 1433762"/>
              <a:gd name="connsiteX1296" fmla="*/ 1016582 w 1506611"/>
              <a:gd name="connsiteY1296" fmla="*/ 365978 h 1433762"/>
              <a:gd name="connsiteX1297" fmla="*/ 1016829 w 1506611"/>
              <a:gd name="connsiteY1297" fmla="*/ 365399 h 1433762"/>
              <a:gd name="connsiteX1298" fmla="*/ 1016582 w 1506611"/>
              <a:gd name="connsiteY1298" fmla="*/ 364847 h 1433762"/>
              <a:gd name="connsiteX1299" fmla="*/ 1015865 w 1506611"/>
              <a:gd name="connsiteY1299" fmla="*/ 363689 h 1433762"/>
              <a:gd name="connsiteX1300" fmla="*/ 1015865 w 1506611"/>
              <a:gd name="connsiteY1300" fmla="*/ 363386 h 1433762"/>
              <a:gd name="connsiteX1301" fmla="*/ 1016112 w 1506611"/>
              <a:gd name="connsiteY1301" fmla="*/ 363110 h 1433762"/>
              <a:gd name="connsiteX1302" fmla="*/ 1016333 w 1506611"/>
              <a:gd name="connsiteY1302" fmla="*/ 362834 h 1433762"/>
              <a:gd name="connsiteX1303" fmla="*/ 1016829 w 1506611"/>
              <a:gd name="connsiteY1303" fmla="*/ 362834 h 1433762"/>
              <a:gd name="connsiteX1304" fmla="*/ 1017298 w 1506611"/>
              <a:gd name="connsiteY1304" fmla="*/ 362834 h 1433762"/>
              <a:gd name="connsiteX1305" fmla="*/ 1017519 w 1506611"/>
              <a:gd name="connsiteY1305" fmla="*/ 363386 h 1433762"/>
              <a:gd name="connsiteX1306" fmla="*/ 1018483 w 1506611"/>
              <a:gd name="connsiteY1306" fmla="*/ 363386 h 1433762"/>
              <a:gd name="connsiteX1307" fmla="*/ 1018951 w 1506611"/>
              <a:gd name="connsiteY1307" fmla="*/ 363110 h 1433762"/>
              <a:gd name="connsiteX1308" fmla="*/ 1018951 w 1506611"/>
              <a:gd name="connsiteY1308" fmla="*/ 362834 h 1433762"/>
              <a:gd name="connsiteX1309" fmla="*/ 1018951 w 1506611"/>
              <a:gd name="connsiteY1309" fmla="*/ 361951 h 1433762"/>
              <a:gd name="connsiteX1310" fmla="*/ 1018732 w 1506611"/>
              <a:gd name="connsiteY1310" fmla="*/ 361095 h 1433762"/>
              <a:gd name="connsiteX1311" fmla="*/ 1018732 w 1506611"/>
              <a:gd name="connsiteY1311" fmla="*/ 360820 h 1433762"/>
              <a:gd name="connsiteX1312" fmla="*/ 1019668 w 1506611"/>
              <a:gd name="connsiteY1312" fmla="*/ 360241 h 1433762"/>
              <a:gd name="connsiteX1313" fmla="*/ 1021350 w 1506611"/>
              <a:gd name="connsiteY1313" fmla="*/ 360241 h 1433762"/>
              <a:gd name="connsiteX1314" fmla="*/ 1021598 w 1506611"/>
              <a:gd name="connsiteY1314" fmla="*/ 360517 h 1433762"/>
              <a:gd name="connsiteX1315" fmla="*/ 1022067 w 1506611"/>
              <a:gd name="connsiteY1315" fmla="*/ 360517 h 1433762"/>
              <a:gd name="connsiteX1316" fmla="*/ 1022067 w 1506611"/>
              <a:gd name="connsiteY1316" fmla="*/ 360241 h 1433762"/>
              <a:gd name="connsiteX1317" fmla="*/ 1022784 w 1506611"/>
              <a:gd name="connsiteY1317" fmla="*/ 359937 h 1433762"/>
              <a:gd name="connsiteX1318" fmla="*/ 1023003 w 1506611"/>
              <a:gd name="connsiteY1318" fmla="*/ 359661 h 1433762"/>
              <a:gd name="connsiteX1319" fmla="*/ 1023500 w 1506611"/>
              <a:gd name="connsiteY1319" fmla="*/ 359358 h 1433762"/>
              <a:gd name="connsiteX1320" fmla="*/ 1023969 w 1506611"/>
              <a:gd name="connsiteY1320" fmla="*/ 358806 h 1433762"/>
              <a:gd name="connsiteX1321" fmla="*/ 1024685 w 1506611"/>
              <a:gd name="connsiteY1321" fmla="*/ 357924 h 1433762"/>
              <a:gd name="connsiteX1322" fmla="*/ 1025402 w 1506611"/>
              <a:gd name="connsiteY1322" fmla="*/ 356793 h 1433762"/>
              <a:gd name="connsiteX1323" fmla="*/ 1026119 w 1506611"/>
              <a:gd name="connsiteY1323" fmla="*/ 354779 h 1433762"/>
              <a:gd name="connsiteX1324" fmla="*/ 1026587 w 1506611"/>
              <a:gd name="connsiteY1324" fmla="*/ 353896 h 1433762"/>
              <a:gd name="connsiteX1325" fmla="*/ 1027304 w 1506611"/>
              <a:gd name="connsiteY1325" fmla="*/ 353317 h 1433762"/>
              <a:gd name="connsiteX1326" fmla="*/ 1028985 w 1506611"/>
              <a:gd name="connsiteY1326" fmla="*/ 352766 h 1433762"/>
              <a:gd name="connsiteX1327" fmla="*/ 1030171 w 1506611"/>
              <a:gd name="connsiteY1327" fmla="*/ 352766 h 1433762"/>
              <a:gd name="connsiteX1328" fmla="*/ 1030887 w 1506611"/>
              <a:gd name="connsiteY1328" fmla="*/ 353042 h 1433762"/>
              <a:gd name="connsiteX1329" fmla="*/ 1033506 w 1506611"/>
              <a:gd name="connsiteY1329" fmla="*/ 354200 h 1433762"/>
              <a:gd name="connsiteX1330" fmla="*/ 1033753 w 1506611"/>
              <a:gd name="connsiteY1330" fmla="*/ 354476 h 1433762"/>
              <a:gd name="connsiteX1331" fmla="*/ 1034470 w 1506611"/>
              <a:gd name="connsiteY1331" fmla="*/ 355055 h 1433762"/>
              <a:gd name="connsiteX1332" fmla="*/ 1034691 w 1506611"/>
              <a:gd name="connsiteY1332" fmla="*/ 355331 h 1433762"/>
              <a:gd name="connsiteX1333" fmla="*/ 1035407 w 1506611"/>
              <a:gd name="connsiteY1333" fmla="*/ 355911 h 1433762"/>
              <a:gd name="connsiteX1334" fmla="*/ 1036372 w 1506611"/>
              <a:gd name="connsiteY1334" fmla="*/ 355911 h 1433762"/>
              <a:gd name="connsiteX1335" fmla="*/ 1036621 w 1506611"/>
              <a:gd name="connsiteY1335" fmla="*/ 356489 h 1433762"/>
              <a:gd name="connsiteX1336" fmla="*/ 1036841 w 1506611"/>
              <a:gd name="connsiteY1336" fmla="*/ 356489 h 1433762"/>
              <a:gd name="connsiteX1337" fmla="*/ 1036841 w 1506611"/>
              <a:gd name="connsiteY1337" fmla="*/ 356793 h 1433762"/>
              <a:gd name="connsiteX1338" fmla="*/ 1037337 w 1506611"/>
              <a:gd name="connsiteY1338" fmla="*/ 357069 h 1433762"/>
              <a:gd name="connsiteX1339" fmla="*/ 1037337 w 1506611"/>
              <a:gd name="connsiteY1339" fmla="*/ 357345 h 1433762"/>
              <a:gd name="connsiteX1340" fmla="*/ 1037337 w 1506611"/>
              <a:gd name="connsiteY1340" fmla="*/ 357648 h 1433762"/>
              <a:gd name="connsiteX1341" fmla="*/ 1037805 w 1506611"/>
              <a:gd name="connsiteY1341" fmla="*/ 357924 h 1433762"/>
              <a:gd name="connsiteX1342" fmla="*/ 1038522 w 1506611"/>
              <a:gd name="connsiteY1342" fmla="*/ 357924 h 1433762"/>
              <a:gd name="connsiteX1343" fmla="*/ 1038522 w 1506611"/>
              <a:gd name="connsiteY1343" fmla="*/ 358228 h 1433762"/>
              <a:gd name="connsiteX1344" fmla="*/ 1038275 w 1506611"/>
              <a:gd name="connsiteY1344" fmla="*/ 358806 h 1433762"/>
              <a:gd name="connsiteX1345" fmla="*/ 1038275 w 1506611"/>
              <a:gd name="connsiteY1345" fmla="*/ 359082 h 1433762"/>
              <a:gd name="connsiteX1346" fmla="*/ 1038026 w 1506611"/>
              <a:gd name="connsiteY1346" fmla="*/ 359358 h 1433762"/>
              <a:gd name="connsiteX1347" fmla="*/ 1037805 w 1506611"/>
              <a:gd name="connsiteY1347" fmla="*/ 359661 h 1433762"/>
              <a:gd name="connsiteX1348" fmla="*/ 1037805 w 1506611"/>
              <a:gd name="connsiteY1348" fmla="*/ 359937 h 1433762"/>
              <a:gd name="connsiteX1349" fmla="*/ 1038026 w 1506611"/>
              <a:gd name="connsiteY1349" fmla="*/ 360820 h 1433762"/>
              <a:gd name="connsiteX1350" fmla="*/ 1038275 w 1506611"/>
              <a:gd name="connsiteY1350" fmla="*/ 361095 h 1433762"/>
              <a:gd name="connsiteX1351" fmla="*/ 1038275 w 1506611"/>
              <a:gd name="connsiteY1351" fmla="*/ 361675 h 1433762"/>
              <a:gd name="connsiteX1352" fmla="*/ 1037805 w 1506611"/>
              <a:gd name="connsiteY1352" fmla="*/ 362254 h 1433762"/>
              <a:gd name="connsiteX1353" fmla="*/ 1037558 w 1506611"/>
              <a:gd name="connsiteY1353" fmla="*/ 362530 h 1433762"/>
              <a:gd name="connsiteX1354" fmla="*/ 1037558 w 1506611"/>
              <a:gd name="connsiteY1354" fmla="*/ 363110 h 1433762"/>
              <a:gd name="connsiteX1355" fmla="*/ 1037805 w 1506611"/>
              <a:gd name="connsiteY1355" fmla="*/ 363689 h 1433762"/>
              <a:gd name="connsiteX1356" fmla="*/ 1038026 w 1506611"/>
              <a:gd name="connsiteY1356" fmla="*/ 363964 h 1433762"/>
              <a:gd name="connsiteX1357" fmla="*/ 1038275 w 1506611"/>
              <a:gd name="connsiteY1357" fmla="*/ 363964 h 1433762"/>
              <a:gd name="connsiteX1358" fmla="*/ 1038275 w 1506611"/>
              <a:gd name="connsiteY1358" fmla="*/ 364267 h 1433762"/>
              <a:gd name="connsiteX1359" fmla="*/ 1038522 w 1506611"/>
              <a:gd name="connsiteY1359" fmla="*/ 364543 h 1433762"/>
              <a:gd name="connsiteX1360" fmla="*/ 1038522 w 1506611"/>
              <a:gd name="connsiteY1360" fmla="*/ 364847 h 1433762"/>
              <a:gd name="connsiteX1361" fmla="*/ 1038742 w 1506611"/>
              <a:gd name="connsiteY1361" fmla="*/ 365123 h 1433762"/>
              <a:gd name="connsiteX1362" fmla="*/ 1038991 w 1506611"/>
              <a:gd name="connsiteY1362" fmla="*/ 365123 h 1433762"/>
              <a:gd name="connsiteX1363" fmla="*/ 1039239 w 1506611"/>
              <a:gd name="connsiteY1363" fmla="*/ 365399 h 1433762"/>
              <a:gd name="connsiteX1364" fmla="*/ 1039459 w 1506611"/>
              <a:gd name="connsiteY1364" fmla="*/ 365399 h 1433762"/>
              <a:gd name="connsiteX1365" fmla="*/ 1039956 w 1506611"/>
              <a:gd name="connsiteY1365" fmla="*/ 365399 h 1433762"/>
              <a:gd name="connsiteX1366" fmla="*/ 1040424 w 1506611"/>
              <a:gd name="connsiteY1366" fmla="*/ 365399 h 1433762"/>
              <a:gd name="connsiteX1367" fmla="*/ 1040893 w 1506611"/>
              <a:gd name="connsiteY1367" fmla="*/ 365123 h 1433762"/>
              <a:gd name="connsiteX1368" fmla="*/ 1041140 w 1506611"/>
              <a:gd name="connsiteY1368" fmla="*/ 365123 h 1433762"/>
              <a:gd name="connsiteX1369" fmla="*/ 1041610 w 1506611"/>
              <a:gd name="connsiteY1369" fmla="*/ 365399 h 1433762"/>
              <a:gd name="connsiteX1370" fmla="*/ 1041857 w 1506611"/>
              <a:gd name="connsiteY1370" fmla="*/ 365399 h 1433762"/>
              <a:gd name="connsiteX1371" fmla="*/ 1041857 w 1506611"/>
              <a:gd name="connsiteY1371" fmla="*/ 365702 h 1433762"/>
              <a:gd name="connsiteX1372" fmla="*/ 1042106 w 1506611"/>
              <a:gd name="connsiteY1372" fmla="*/ 365978 h 1433762"/>
              <a:gd name="connsiteX1373" fmla="*/ 1042574 w 1506611"/>
              <a:gd name="connsiteY1373" fmla="*/ 365702 h 1433762"/>
              <a:gd name="connsiteX1374" fmla="*/ 1042795 w 1506611"/>
              <a:gd name="connsiteY1374" fmla="*/ 365702 h 1433762"/>
              <a:gd name="connsiteX1375" fmla="*/ 1043760 w 1506611"/>
              <a:gd name="connsiteY1375" fmla="*/ 365399 h 1433762"/>
              <a:gd name="connsiteX1376" fmla="*/ 1044945 w 1506611"/>
              <a:gd name="connsiteY1376" fmla="*/ 364543 h 1433762"/>
              <a:gd name="connsiteX1377" fmla="*/ 1045909 w 1506611"/>
              <a:gd name="connsiteY1377" fmla="*/ 363689 h 1433762"/>
              <a:gd name="connsiteX1378" fmla="*/ 1046626 w 1506611"/>
              <a:gd name="connsiteY1378" fmla="*/ 363689 h 1433762"/>
              <a:gd name="connsiteX1379" fmla="*/ 1046874 w 1506611"/>
              <a:gd name="connsiteY1379" fmla="*/ 363386 h 1433762"/>
              <a:gd name="connsiteX1380" fmla="*/ 1047591 w 1506611"/>
              <a:gd name="connsiteY1380" fmla="*/ 363110 h 1433762"/>
              <a:gd name="connsiteX1381" fmla="*/ 1048776 w 1506611"/>
              <a:gd name="connsiteY1381" fmla="*/ 362834 h 1433762"/>
              <a:gd name="connsiteX1382" fmla="*/ 1049493 w 1506611"/>
              <a:gd name="connsiteY1382" fmla="*/ 362834 h 1433762"/>
              <a:gd name="connsiteX1383" fmla="*/ 1050430 w 1506611"/>
              <a:gd name="connsiteY1383" fmla="*/ 363110 h 1433762"/>
              <a:gd name="connsiteX1384" fmla="*/ 1050678 w 1506611"/>
              <a:gd name="connsiteY1384" fmla="*/ 363386 h 1433762"/>
              <a:gd name="connsiteX1385" fmla="*/ 1053296 w 1506611"/>
              <a:gd name="connsiteY1385" fmla="*/ 364847 h 1433762"/>
              <a:gd name="connsiteX1386" fmla="*/ 1053545 w 1506611"/>
              <a:gd name="connsiteY1386" fmla="*/ 365123 h 1433762"/>
              <a:gd name="connsiteX1387" fmla="*/ 1054013 w 1506611"/>
              <a:gd name="connsiteY1387" fmla="*/ 365978 h 1433762"/>
              <a:gd name="connsiteX1388" fmla="*/ 1054482 w 1506611"/>
              <a:gd name="connsiteY1388" fmla="*/ 366558 h 1433762"/>
              <a:gd name="connsiteX1389" fmla="*/ 1054261 w 1506611"/>
              <a:gd name="connsiteY1389" fmla="*/ 369426 h 1433762"/>
              <a:gd name="connsiteX1390" fmla="*/ 1053545 w 1506611"/>
              <a:gd name="connsiteY1390" fmla="*/ 371743 h 1433762"/>
              <a:gd name="connsiteX1391" fmla="*/ 1053296 w 1506611"/>
              <a:gd name="connsiteY1391" fmla="*/ 372323 h 1433762"/>
              <a:gd name="connsiteX1392" fmla="*/ 1053049 w 1506611"/>
              <a:gd name="connsiteY1392" fmla="*/ 373453 h 1433762"/>
              <a:gd name="connsiteX1393" fmla="*/ 1053545 w 1506611"/>
              <a:gd name="connsiteY1393" fmla="*/ 374612 h 1433762"/>
              <a:gd name="connsiteX1394" fmla="*/ 1054261 w 1506611"/>
              <a:gd name="connsiteY1394" fmla="*/ 375192 h 1433762"/>
              <a:gd name="connsiteX1395" fmla="*/ 1055199 w 1506611"/>
              <a:gd name="connsiteY1395" fmla="*/ 376046 h 1433762"/>
              <a:gd name="connsiteX1396" fmla="*/ 1057127 w 1506611"/>
              <a:gd name="connsiteY1396" fmla="*/ 376625 h 1433762"/>
              <a:gd name="connsiteX1397" fmla="*/ 1059030 w 1506611"/>
              <a:gd name="connsiteY1397" fmla="*/ 376625 h 1433762"/>
              <a:gd name="connsiteX1398" fmla="*/ 1059967 w 1506611"/>
              <a:gd name="connsiteY1398" fmla="*/ 376625 h 1433762"/>
              <a:gd name="connsiteX1399" fmla="*/ 1063302 w 1506611"/>
              <a:gd name="connsiteY1399" fmla="*/ 376625 h 1433762"/>
              <a:gd name="connsiteX1400" fmla="*/ 1064267 w 1506611"/>
              <a:gd name="connsiteY1400" fmla="*/ 376046 h 1433762"/>
              <a:gd name="connsiteX1401" fmla="*/ 1064983 w 1506611"/>
              <a:gd name="connsiteY1401" fmla="*/ 375192 h 1433762"/>
              <a:gd name="connsiteX1402" fmla="*/ 1066168 w 1506611"/>
              <a:gd name="connsiteY1402" fmla="*/ 373177 h 1433762"/>
              <a:gd name="connsiteX1403" fmla="*/ 1067134 w 1506611"/>
              <a:gd name="connsiteY1403" fmla="*/ 370584 h 1433762"/>
              <a:gd name="connsiteX1404" fmla="*/ 1067602 w 1506611"/>
              <a:gd name="connsiteY1404" fmla="*/ 368295 h 1433762"/>
              <a:gd name="connsiteX1405" fmla="*/ 1068098 w 1506611"/>
              <a:gd name="connsiteY1405" fmla="*/ 367716 h 1433762"/>
              <a:gd name="connsiteX1406" fmla="*/ 1068788 w 1506611"/>
              <a:gd name="connsiteY1406" fmla="*/ 367716 h 1433762"/>
              <a:gd name="connsiteX1407" fmla="*/ 1069035 w 1506611"/>
              <a:gd name="connsiteY1407" fmla="*/ 368295 h 1433762"/>
              <a:gd name="connsiteX1408" fmla="*/ 1067851 w 1506611"/>
              <a:gd name="connsiteY1408" fmla="*/ 370308 h 1433762"/>
              <a:gd name="connsiteX1409" fmla="*/ 1067851 w 1506611"/>
              <a:gd name="connsiteY1409" fmla="*/ 371440 h 1433762"/>
              <a:gd name="connsiteX1410" fmla="*/ 1068319 w 1506611"/>
              <a:gd name="connsiteY1410" fmla="*/ 371440 h 1433762"/>
              <a:gd name="connsiteX1411" fmla="*/ 1068319 w 1506611"/>
              <a:gd name="connsiteY1411" fmla="*/ 371743 h 1433762"/>
              <a:gd name="connsiteX1412" fmla="*/ 1069035 w 1506611"/>
              <a:gd name="connsiteY1412" fmla="*/ 371164 h 1433762"/>
              <a:gd name="connsiteX1413" fmla="*/ 1069504 w 1506611"/>
              <a:gd name="connsiteY1413" fmla="*/ 370308 h 1433762"/>
              <a:gd name="connsiteX1414" fmla="*/ 1070000 w 1506611"/>
              <a:gd name="connsiteY1414" fmla="*/ 370005 h 1433762"/>
              <a:gd name="connsiteX1415" fmla="*/ 1070469 w 1506611"/>
              <a:gd name="connsiteY1415" fmla="*/ 368847 h 1433762"/>
              <a:gd name="connsiteX1416" fmla="*/ 1070717 w 1506611"/>
              <a:gd name="connsiteY1416" fmla="*/ 367716 h 1433762"/>
              <a:gd name="connsiteX1417" fmla="*/ 1070469 w 1506611"/>
              <a:gd name="connsiteY1417" fmla="*/ 367136 h 1433762"/>
              <a:gd name="connsiteX1418" fmla="*/ 1071186 w 1506611"/>
              <a:gd name="connsiteY1418" fmla="*/ 367412 h 1433762"/>
              <a:gd name="connsiteX1419" fmla="*/ 1072371 w 1506611"/>
              <a:gd name="connsiteY1419" fmla="*/ 368571 h 1433762"/>
              <a:gd name="connsiteX1420" fmla="*/ 1073335 w 1506611"/>
              <a:gd name="connsiteY1420" fmla="*/ 369729 h 1433762"/>
              <a:gd name="connsiteX1421" fmla="*/ 1074052 w 1506611"/>
              <a:gd name="connsiteY1421" fmla="*/ 370308 h 1433762"/>
              <a:gd name="connsiteX1422" fmla="*/ 1074521 w 1506611"/>
              <a:gd name="connsiteY1422" fmla="*/ 370584 h 1433762"/>
              <a:gd name="connsiteX1423" fmla="*/ 1074521 w 1506611"/>
              <a:gd name="connsiteY1423" fmla="*/ 371164 h 1433762"/>
              <a:gd name="connsiteX1424" fmla="*/ 1075237 w 1506611"/>
              <a:gd name="connsiteY1424" fmla="*/ 371164 h 1433762"/>
              <a:gd name="connsiteX1425" fmla="*/ 1075706 w 1506611"/>
              <a:gd name="connsiteY1425" fmla="*/ 370584 h 1433762"/>
              <a:gd name="connsiteX1426" fmla="*/ 1076671 w 1506611"/>
              <a:gd name="connsiteY1426" fmla="*/ 370584 h 1433762"/>
              <a:gd name="connsiteX1427" fmla="*/ 1076919 w 1506611"/>
              <a:gd name="connsiteY1427" fmla="*/ 370308 h 1433762"/>
              <a:gd name="connsiteX1428" fmla="*/ 1077636 w 1506611"/>
              <a:gd name="connsiteY1428" fmla="*/ 368847 h 1433762"/>
              <a:gd name="connsiteX1429" fmla="*/ 1077856 w 1506611"/>
              <a:gd name="connsiteY1429" fmla="*/ 365399 h 1433762"/>
              <a:gd name="connsiteX1430" fmla="*/ 1078103 w 1506611"/>
              <a:gd name="connsiteY1430" fmla="*/ 365123 h 1433762"/>
              <a:gd name="connsiteX1431" fmla="*/ 1078103 w 1506611"/>
              <a:gd name="connsiteY1431" fmla="*/ 364847 h 1433762"/>
              <a:gd name="connsiteX1432" fmla="*/ 1078352 w 1506611"/>
              <a:gd name="connsiteY1432" fmla="*/ 364543 h 1433762"/>
              <a:gd name="connsiteX1433" fmla="*/ 1080254 w 1506611"/>
              <a:gd name="connsiteY1433" fmla="*/ 363386 h 1433762"/>
              <a:gd name="connsiteX1434" fmla="*/ 1080474 w 1506611"/>
              <a:gd name="connsiteY1434" fmla="*/ 363386 h 1433762"/>
              <a:gd name="connsiteX1435" fmla="*/ 1081908 w 1506611"/>
              <a:gd name="connsiteY1435" fmla="*/ 363110 h 1433762"/>
              <a:gd name="connsiteX1436" fmla="*/ 1082404 w 1506611"/>
              <a:gd name="connsiteY1436" fmla="*/ 363386 h 1433762"/>
              <a:gd name="connsiteX1437" fmla="*/ 1083121 w 1506611"/>
              <a:gd name="connsiteY1437" fmla="*/ 363964 h 1433762"/>
              <a:gd name="connsiteX1438" fmla="*/ 1083838 w 1506611"/>
              <a:gd name="connsiteY1438" fmla="*/ 364543 h 1433762"/>
              <a:gd name="connsiteX1439" fmla="*/ 1084306 w 1506611"/>
              <a:gd name="connsiteY1439" fmla="*/ 364847 h 1433762"/>
              <a:gd name="connsiteX1440" fmla="*/ 1084775 w 1506611"/>
              <a:gd name="connsiteY1440" fmla="*/ 365399 h 1433762"/>
              <a:gd name="connsiteX1441" fmla="*/ 1085492 w 1506611"/>
              <a:gd name="connsiteY1441" fmla="*/ 365978 h 1433762"/>
              <a:gd name="connsiteX1442" fmla="*/ 1085492 w 1506611"/>
              <a:gd name="connsiteY1442" fmla="*/ 366558 h 1433762"/>
              <a:gd name="connsiteX1443" fmla="*/ 1086456 w 1506611"/>
              <a:gd name="connsiteY1443" fmla="*/ 370005 h 1433762"/>
              <a:gd name="connsiteX1444" fmla="*/ 1086924 w 1506611"/>
              <a:gd name="connsiteY1444" fmla="*/ 372598 h 1433762"/>
              <a:gd name="connsiteX1445" fmla="*/ 1086924 w 1506611"/>
              <a:gd name="connsiteY1445" fmla="*/ 373757 h 1433762"/>
              <a:gd name="connsiteX1446" fmla="*/ 1086456 w 1506611"/>
              <a:gd name="connsiteY1446" fmla="*/ 374309 h 1433762"/>
              <a:gd name="connsiteX1447" fmla="*/ 1085243 w 1506611"/>
              <a:gd name="connsiteY1447" fmla="*/ 374887 h 1433762"/>
              <a:gd name="connsiteX1448" fmla="*/ 1084775 w 1506611"/>
              <a:gd name="connsiteY1448" fmla="*/ 374887 h 1433762"/>
              <a:gd name="connsiteX1449" fmla="*/ 1083838 w 1506611"/>
              <a:gd name="connsiteY1449" fmla="*/ 374887 h 1433762"/>
              <a:gd name="connsiteX1450" fmla="*/ 1083121 w 1506611"/>
              <a:gd name="connsiteY1450" fmla="*/ 375467 h 1433762"/>
              <a:gd name="connsiteX1451" fmla="*/ 1082872 w 1506611"/>
              <a:gd name="connsiteY1451" fmla="*/ 376322 h 1433762"/>
              <a:gd name="connsiteX1452" fmla="*/ 1082625 w 1506611"/>
              <a:gd name="connsiteY1452" fmla="*/ 377205 h 1433762"/>
              <a:gd name="connsiteX1453" fmla="*/ 1082625 w 1506611"/>
              <a:gd name="connsiteY1453" fmla="*/ 378915 h 1433762"/>
              <a:gd name="connsiteX1454" fmla="*/ 1083121 w 1506611"/>
              <a:gd name="connsiteY1454" fmla="*/ 380073 h 1433762"/>
              <a:gd name="connsiteX1455" fmla="*/ 1084306 w 1506611"/>
              <a:gd name="connsiteY1455" fmla="*/ 381784 h 1433762"/>
              <a:gd name="connsiteX1456" fmla="*/ 1084526 w 1506611"/>
              <a:gd name="connsiteY1456" fmla="*/ 383521 h 1433762"/>
              <a:gd name="connsiteX1457" fmla="*/ 1084058 w 1506611"/>
              <a:gd name="connsiteY1457" fmla="*/ 384652 h 1433762"/>
              <a:gd name="connsiteX1458" fmla="*/ 1084775 w 1506611"/>
              <a:gd name="connsiteY1458" fmla="*/ 385508 h 1433762"/>
              <a:gd name="connsiteX1459" fmla="*/ 1085243 w 1506611"/>
              <a:gd name="connsiteY1459" fmla="*/ 385231 h 1433762"/>
              <a:gd name="connsiteX1460" fmla="*/ 1086456 w 1506611"/>
              <a:gd name="connsiteY1460" fmla="*/ 387825 h 1433762"/>
              <a:gd name="connsiteX1461" fmla="*/ 1087393 w 1506611"/>
              <a:gd name="connsiteY1461" fmla="*/ 388955 h 1433762"/>
              <a:gd name="connsiteX1462" fmla="*/ 1088357 w 1506611"/>
              <a:gd name="connsiteY1462" fmla="*/ 389810 h 1433762"/>
              <a:gd name="connsiteX1463" fmla="*/ 1089074 w 1506611"/>
              <a:gd name="connsiteY1463" fmla="*/ 390114 h 1433762"/>
              <a:gd name="connsiteX1464" fmla="*/ 1090259 w 1506611"/>
              <a:gd name="connsiteY1464" fmla="*/ 390390 h 1433762"/>
              <a:gd name="connsiteX1465" fmla="*/ 1091694 w 1506611"/>
              <a:gd name="connsiteY1465" fmla="*/ 390693 h 1433762"/>
              <a:gd name="connsiteX1466" fmla="*/ 1092162 w 1506611"/>
              <a:gd name="connsiteY1466" fmla="*/ 390693 h 1433762"/>
              <a:gd name="connsiteX1467" fmla="*/ 1093126 w 1506611"/>
              <a:gd name="connsiteY1467" fmla="*/ 390390 h 1433762"/>
              <a:gd name="connsiteX1468" fmla="*/ 1093595 w 1506611"/>
              <a:gd name="connsiteY1468" fmla="*/ 390390 h 1433762"/>
              <a:gd name="connsiteX1469" fmla="*/ 1094092 w 1506611"/>
              <a:gd name="connsiteY1469" fmla="*/ 389810 h 1433762"/>
              <a:gd name="connsiteX1470" fmla="*/ 1094559 w 1506611"/>
              <a:gd name="connsiteY1470" fmla="*/ 389534 h 1433762"/>
              <a:gd name="connsiteX1471" fmla="*/ 1095029 w 1506611"/>
              <a:gd name="connsiteY1471" fmla="*/ 389258 h 1433762"/>
              <a:gd name="connsiteX1472" fmla="*/ 1095276 w 1506611"/>
              <a:gd name="connsiteY1472" fmla="*/ 388679 h 1433762"/>
              <a:gd name="connsiteX1473" fmla="*/ 1095746 w 1506611"/>
              <a:gd name="connsiteY1473" fmla="*/ 388101 h 1433762"/>
              <a:gd name="connsiteX1474" fmla="*/ 1096214 w 1506611"/>
              <a:gd name="connsiteY1474" fmla="*/ 386942 h 1433762"/>
              <a:gd name="connsiteX1475" fmla="*/ 1096214 w 1506611"/>
              <a:gd name="connsiteY1475" fmla="*/ 386666 h 1433762"/>
              <a:gd name="connsiteX1476" fmla="*/ 1096462 w 1506611"/>
              <a:gd name="connsiteY1476" fmla="*/ 385811 h 1433762"/>
              <a:gd name="connsiteX1477" fmla="*/ 1096462 w 1506611"/>
              <a:gd name="connsiteY1477" fmla="*/ 384652 h 1433762"/>
              <a:gd name="connsiteX1478" fmla="*/ 1096462 w 1506611"/>
              <a:gd name="connsiteY1478" fmla="*/ 384073 h 1433762"/>
              <a:gd name="connsiteX1479" fmla="*/ 1095993 w 1506611"/>
              <a:gd name="connsiteY1479" fmla="*/ 382941 h 1433762"/>
              <a:gd name="connsiteX1480" fmla="*/ 1095276 w 1506611"/>
              <a:gd name="connsiteY1480" fmla="*/ 380652 h 1433762"/>
              <a:gd name="connsiteX1481" fmla="*/ 1095276 w 1506611"/>
              <a:gd name="connsiteY1481" fmla="*/ 380073 h 1433762"/>
              <a:gd name="connsiteX1482" fmla="*/ 1095276 w 1506611"/>
              <a:gd name="connsiteY1482" fmla="*/ 379494 h 1433762"/>
              <a:gd name="connsiteX1483" fmla="*/ 1095497 w 1506611"/>
              <a:gd name="connsiteY1483" fmla="*/ 378639 h 1433762"/>
              <a:gd name="connsiteX1484" fmla="*/ 1095993 w 1506611"/>
              <a:gd name="connsiteY1484" fmla="*/ 378059 h 1433762"/>
              <a:gd name="connsiteX1485" fmla="*/ 1097178 w 1506611"/>
              <a:gd name="connsiteY1485" fmla="*/ 377481 h 1433762"/>
              <a:gd name="connsiteX1486" fmla="*/ 1098364 w 1506611"/>
              <a:gd name="connsiteY1486" fmla="*/ 377205 h 1433762"/>
              <a:gd name="connsiteX1487" fmla="*/ 1098860 w 1506611"/>
              <a:gd name="connsiteY1487" fmla="*/ 376901 h 1433762"/>
              <a:gd name="connsiteX1488" fmla="*/ 1099797 w 1506611"/>
              <a:gd name="connsiteY1488" fmla="*/ 376901 h 1433762"/>
              <a:gd name="connsiteX1489" fmla="*/ 1100045 w 1506611"/>
              <a:gd name="connsiteY1489" fmla="*/ 376901 h 1433762"/>
              <a:gd name="connsiteX1490" fmla="*/ 1100514 w 1506611"/>
              <a:gd name="connsiteY1490" fmla="*/ 376901 h 1433762"/>
              <a:gd name="connsiteX1491" fmla="*/ 1100514 w 1506611"/>
              <a:gd name="connsiteY1491" fmla="*/ 375192 h 1433762"/>
              <a:gd name="connsiteX1492" fmla="*/ 1100045 w 1506611"/>
              <a:gd name="connsiteY1492" fmla="*/ 374612 h 1433762"/>
              <a:gd name="connsiteX1493" fmla="*/ 1099328 w 1506611"/>
              <a:gd name="connsiteY1493" fmla="*/ 374309 h 1433762"/>
              <a:gd name="connsiteX1494" fmla="*/ 1098143 w 1506611"/>
              <a:gd name="connsiteY1494" fmla="*/ 373757 h 1433762"/>
              <a:gd name="connsiteX1495" fmla="*/ 1096462 w 1506611"/>
              <a:gd name="connsiteY1495" fmla="*/ 373757 h 1433762"/>
              <a:gd name="connsiteX1496" fmla="*/ 1095993 w 1506611"/>
              <a:gd name="connsiteY1496" fmla="*/ 373453 h 1433762"/>
              <a:gd name="connsiteX1497" fmla="*/ 1095746 w 1506611"/>
              <a:gd name="connsiteY1497" fmla="*/ 373177 h 1433762"/>
              <a:gd name="connsiteX1498" fmla="*/ 1095746 w 1506611"/>
              <a:gd name="connsiteY1498" fmla="*/ 372323 h 1433762"/>
              <a:gd name="connsiteX1499" fmla="*/ 1096214 w 1506611"/>
              <a:gd name="connsiteY1499" fmla="*/ 372019 h 1433762"/>
              <a:gd name="connsiteX1500" fmla="*/ 1096214 w 1506611"/>
              <a:gd name="connsiteY1500" fmla="*/ 371743 h 1433762"/>
              <a:gd name="connsiteX1501" fmla="*/ 1097427 w 1506611"/>
              <a:gd name="connsiteY1501" fmla="*/ 371164 h 1433762"/>
              <a:gd name="connsiteX1502" fmla="*/ 1098364 w 1506611"/>
              <a:gd name="connsiteY1502" fmla="*/ 370860 h 1433762"/>
              <a:gd name="connsiteX1503" fmla="*/ 1099328 w 1506611"/>
              <a:gd name="connsiteY1503" fmla="*/ 371164 h 1433762"/>
              <a:gd name="connsiteX1504" fmla="*/ 1099797 w 1506611"/>
              <a:gd name="connsiteY1504" fmla="*/ 371440 h 1433762"/>
              <a:gd name="connsiteX1505" fmla="*/ 1100266 w 1506611"/>
              <a:gd name="connsiteY1505" fmla="*/ 372874 h 1433762"/>
              <a:gd name="connsiteX1506" fmla="*/ 1100762 w 1506611"/>
              <a:gd name="connsiteY1506" fmla="*/ 373757 h 1433762"/>
              <a:gd name="connsiteX1507" fmla="*/ 1101478 w 1506611"/>
              <a:gd name="connsiteY1507" fmla="*/ 374033 h 1433762"/>
              <a:gd name="connsiteX1508" fmla="*/ 1101699 w 1506611"/>
              <a:gd name="connsiteY1508" fmla="*/ 374033 h 1433762"/>
              <a:gd name="connsiteX1509" fmla="*/ 1102912 w 1506611"/>
              <a:gd name="connsiteY1509" fmla="*/ 373453 h 1433762"/>
              <a:gd name="connsiteX1510" fmla="*/ 1103380 w 1506611"/>
              <a:gd name="connsiteY1510" fmla="*/ 373177 h 1433762"/>
              <a:gd name="connsiteX1511" fmla="*/ 1104097 w 1506611"/>
              <a:gd name="connsiteY1511" fmla="*/ 372323 h 1433762"/>
              <a:gd name="connsiteX1512" fmla="*/ 1107680 w 1506611"/>
              <a:gd name="connsiteY1512" fmla="*/ 367412 h 1433762"/>
              <a:gd name="connsiteX1513" fmla="*/ 1107901 w 1506611"/>
              <a:gd name="connsiteY1513" fmla="*/ 366861 h 1433762"/>
              <a:gd name="connsiteX1514" fmla="*/ 1107901 w 1506611"/>
              <a:gd name="connsiteY1514" fmla="*/ 366558 h 1433762"/>
              <a:gd name="connsiteX1515" fmla="*/ 1107901 w 1506611"/>
              <a:gd name="connsiteY1515" fmla="*/ 364847 h 1433762"/>
              <a:gd name="connsiteX1516" fmla="*/ 1107432 w 1506611"/>
              <a:gd name="connsiteY1516" fmla="*/ 362834 h 1433762"/>
              <a:gd name="connsiteX1517" fmla="*/ 1106715 w 1506611"/>
              <a:gd name="connsiteY1517" fmla="*/ 361372 h 1433762"/>
              <a:gd name="connsiteX1518" fmla="*/ 1106715 w 1506611"/>
              <a:gd name="connsiteY1518" fmla="*/ 361095 h 1433762"/>
              <a:gd name="connsiteX1519" fmla="*/ 1106468 w 1506611"/>
              <a:gd name="connsiteY1519" fmla="*/ 359661 h 1433762"/>
              <a:gd name="connsiteX1520" fmla="*/ 1106715 w 1506611"/>
              <a:gd name="connsiteY1520" fmla="*/ 358806 h 1433762"/>
              <a:gd name="connsiteX1521" fmla="*/ 1106715 w 1506611"/>
              <a:gd name="connsiteY1521" fmla="*/ 358503 h 1433762"/>
              <a:gd name="connsiteX1522" fmla="*/ 1107184 w 1506611"/>
              <a:gd name="connsiteY1522" fmla="*/ 358228 h 1433762"/>
              <a:gd name="connsiteX1523" fmla="*/ 1107432 w 1506611"/>
              <a:gd name="connsiteY1523" fmla="*/ 357924 h 1433762"/>
              <a:gd name="connsiteX1524" fmla="*/ 1108149 w 1506611"/>
              <a:gd name="connsiteY1524" fmla="*/ 357648 h 1433762"/>
              <a:gd name="connsiteX1525" fmla="*/ 1108397 w 1506611"/>
              <a:gd name="connsiteY1525" fmla="*/ 357648 h 1433762"/>
              <a:gd name="connsiteX1526" fmla="*/ 1108397 w 1506611"/>
              <a:gd name="connsiteY1526" fmla="*/ 357924 h 1433762"/>
              <a:gd name="connsiteX1527" fmla="*/ 1108397 w 1506611"/>
              <a:gd name="connsiteY1527" fmla="*/ 358228 h 1433762"/>
              <a:gd name="connsiteX1528" fmla="*/ 1108397 w 1506611"/>
              <a:gd name="connsiteY1528" fmla="*/ 358503 h 1433762"/>
              <a:gd name="connsiteX1529" fmla="*/ 1108397 w 1506611"/>
              <a:gd name="connsiteY1529" fmla="*/ 359661 h 1433762"/>
              <a:gd name="connsiteX1530" fmla="*/ 1108866 w 1506611"/>
              <a:gd name="connsiteY1530" fmla="*/ 360241 h 1433762"/>
              <a:gd name="connsiteX1531" fmla="*/ 1109114 w 1506611"/>
              <a:gd name="connsiteY1531" fmla="*/ 360517 h 1433762"/>
              <a:gd name="connsiteX1532" fmla="*/ 1109335 w 1506611"/>
              <a:gd name="connsiteY1532" fmla="*/ 360517 h 1433762"/>
              <a:gd name="connsiteX1533" fmla="*/ 1111484 w 1506611"/>
              <a:gd name="connsiteY1533" fmla="*/ 359358 h 1433762"/>
              <a:gd name="connsiteX1534" fmla="*/ 1112449 w 1506611"/>
              <a:gd name="connsiteY1534" fmla="*/ 358503 h 1433762"/>
              <a:gd name="connsiteX1535" fmla="*/ 1113634 w 1506611"/>
              <a:gd name="connsiteY1535" fmla="*/ 357924 h 1433762"/>
              <a:gd name="connsiteX1536" fmla="*/ 1113882 w 1506611"/>
              <a:gd name="connsiteY1536" fmla="*/ 357648 h 1433762"/>
              <a:gd name="connsiteX1537" fmla="*/ 1114819 w 1506611"/>
              <a:gd name="connsiteY1537" fmla="*/ 357345 h 1433762"/>
              <a:gd name="connsiteX1538" fmla="*/ 1115068 w 1506611"/>
              <a:gd name="connsiteY1538" fmla="*/ 357069 h 1433762"/>
              <a:gd name="connsiteX1539" fmla="*/ 1115536 w 1506611"/>
              <a:gd name="connsiteY1539" fmla="*/ 357345 h 1433762"/>
              <a:gd name="connsiteX1540" fmla="*/ 1115784 w 1506611"/>
              <a:gd name="connsiteY1540" fmla="*/ 357345 h 1433762"/>
              <a:gd name="connsiteX1541" fmla="*/ 1116252 w 1506611"/>
              <a:gd name="connsiteY1541" fmla="*/ 357924 h 1433762"/>
              <a:gd name="connsiteX1542" fmla="*/ 1116501 w 1506611"/>
              <a:gd name="connsiteY1542" fmla="*/ 358228 h 1433762"/>
              <a:gd name="connsiteX1543" fmla="*/ 1116722 w 1506611"/>
              <a:gd name="connsiteY1543" fmla="*/ 358503 h 1433762"/>
              <a:gd name="connsiteX1544" fmla="*/ 1116969 w 1506611"/>
              <a:gd name="connsiteY1544" fmla="*/ 358806 h 1433762"/>
              <a:gd name="connsiteX1545" fmla="*/ 1117218 w 1506611"/>
              <a:gd name="connsiteY1545" fmla="*/ 359661 h 1433762"/>
              <a:gd name="connsiteX1546" fmla="*/ 1117686 w 1506611"/>
              <a:gd name="connsiteY1546" fmla="*/ 360820 h 1433762"/>
              <a:gd name="connsiteX1547" fmla="*/ 1117935 w 1506611"/>
              <a:gd name="connsiteY1547" fmla="*/ 363689 h 1433762"/>
              <a:gd name="connsiteX1548" fmla="*/ 1117935 w 1506611"/>
              <a:gd name="connsiteY1548" fmla="*/ 365123 h 1433762"/>
              <a:gd name="connsiteX1549" fmla="*/ 1118154 w 1506611"/>
              <a:gd name="connsiteY1549" fmla="*/ 365978 h 1433762"/>
              <a:gd name="connsiteX1550" fmla="*/ 1118403 w 1506611"/>
              <a:gd name="connsiteY1550" fmla="*/ 366861 h 1433762"/>
              <a:gd name="connsiteX1551" fmla="*/ 1119588 w 1506611"/>
              <a:gd name="connsiteY1551" fmla="*/ 370005 h 1433762"/>
              <a:gd name="connsiteX1552" fmla="*/ 1120304 w 1506611"/>
              <a:gd name="connsiteY1552" fmla="*/ 370860 h 1433762"/>
              <a:gd name="connsiteX1553" fmla="*/ 1121490 w 1506611"/>
              <a:gd name="connsiteY1553" fmla="*/ 372019 h 1433762"/>
              <a:gd name="connsiteX1554" fmla="*/ 1122702 w 1506611"/>
              <a:gd name="connsiteY1554" fmla="*/ 372598 h 1433762"/>
              <a:gd name="connsiteX1555" fmla="*/ 1123171 w 1506611"/>
              <a:gd name="connsiteY1555" fmla="*/ 372874 h 1433762"/>
              <a:gd name="connsiteX1556" fmla="*/ 1123888 w 1506611"/>
              <a:gd name="connsiteY1556" fmla="*/ 372598 h 1433762"/>
              <a:gd name="connsiteX1557" fmla="*/ 1124356 w 1506611"/>
              <a:gd name="connsiteY1557" fmla="*/ 372019 h 1433762"/>
              <a:gd name="connsiteX1558" fmla="*/ 1124356 w 1506611"/>
              <a:gd name="connsiteY1558" fmla="*/ 370584 h 1433762"/>
              <a:gd name="connsiteX1559" fmla="*/ 1124605 w 1506611"/>
              <a:gd name="connsiteY1559" fmla="*/ 369729 h 1433762"/>
              <a:gd name="connsiteX1560" fmla="*/ 1124852 w 1506611"/>
              <a:gd name="connsiteY1560" fmla="*/ 369426 h 1433762"/>
              <a:gd name="connsiteX1561" fmla="*/ 1125073 w 1506611"/>
              <a:gd name="connsiteY1561" fmla="*/ 369151 h 1433762"/>
              <a:gd name="connsiteX1562" fmla="*/ 1125322 w 1506611"/>
              <a:gd name="connsiteY1562" fmla="*/ 368847 h 1433762"/>
              <a:gd name="connsiteX1563" fmla="*/ 1127691 w 1506611"/>
              <a:gd name="connsiteY1563" fmla="*/ 369151 h 1433762"/>
              <a:gd name="connsiteX1564" fmla="*/ 1129125 w 1506611"/>
              <a:gd name="connsiteY1564" fmla="*/ 369729 h 1433762"/>
              <a:gd name="connsiteX1565" fmla="*/ 1129621 w 1506611"/>
              <a:gd name="connsiteY1565" fmla="*/ 369729 h 1433762"/>
              <a:gd name="connsiteX1566" fmla="*/ 1130558 w 1506611"/>
              <a:gd name="connsiteY1566" fmla="*/ 370308 h 1433762"/>
              <a:gd name="connsiteX1567" fmla="*/ 1131027 w 1506611"/>
              <a:gd name="connsiteY1567" fmla="*/ 370584 h 1433762"/>
              <a:gd name="connsiteX1568" fmla="*/ 1131275 w 1506611"/>
              <a:gd name="connsiteY1568" fmla="*/ 370860 h 1433762"/>
              <a:gd name="connsiteX1569" fmla="*/ 1131275 w 1506611"/>
              <a:gd name="connsiteY1569" fmla="*/ 371164 h 1433762"/>
              <a:gd name="connsiteX1570" fmla="*/ 1131743 w 1506611"/>
              <a:gd name="connsiteY1570" fmla="*/ 372598 h 1433762"/>
              <a:gd name="connsiteX1571" fmla="*/ 1131743 w 1506611"/>
              <a:gd name="connsiteY1571" fmla="*/ 373453 h 1433762"/>
              <a:gd name="connsiteX1572" fmla="*/ 1132239 w 1506611"/>
              <a:gd name="connsiteY1572" fmla="*/ 374887 h 1433762"/>
              <a:gd name="connsiteX1573" fmla="*/ 1132460 w 1506611"/>
              <a:gd name="connsiteY1573" fmla="*/ 375192 h 1433762"/>
              <a:gd name="connsiteX1574" fmla="*/ 1132460 w 1506611"/>
              <a:gd name="connsiteY1574" fmla="*/ 375467 h 1433762"/>
              <a:gd name="connsiteX1575" fmla="*/ 1132709 w 1506611"/>
              <a:gd name="connsiteY1575" fmla="*/ 375467 h 1433762"/>
              <a:gd name="connsiteX1576" fmla="*/ 1132956 w 1506611"/>
              <a:gd name="connsiteY1576" fmla="*/ 375770 h 1433762"/>
              <a:gd name="connsiteX1577" fmla="*/ 1133425 w 1506611"/>
              <a:gd name="connsiteY1577" fmla="*/ 375770 h 1433762"/>
              <a:gd name="connsiteX1578" fmla="*/ 1134390 w 1506611"/>
              <a:gd name="connsiteY1578" fmla="*/ 375770 h 1433762"/>
              <a:gd name="connsiteX1579" fmla="*/ 1135327 w 1506611"/>
              <a:gd name="connsiteY1579" fmla="*/ 375770 h 1433762"/>
              <a:gd name="connsiteX1580" fmla="*/ 1139158 w 1506611"/>
              <a:gd name="connsiteY1580" fmla="*/ 374887 h 1433762"/>
              <a:gd name="connsiteX1581" fmla="*/ 1139627 w 1506611"/>
              <a:gd name="connsiteY1581" fmla="*/ 374612 h 1433762"/>
              <a:gd name="connsiteX1582" fmla="*/ 1140096 w 1506611"/>
              <a:gd name="connsiteY1582" fmla="*/ 374309 h 1433762"/>
              <a:gd name="connsiteX1583" fmla="*/ 1140343 w 1506611"/>
              <a:gd name="connsiteY1583" fmla="*/ 374033 h 1433762"/>
              <a:gd name="connsiteX1584" fmla="*/ 1140592 w 1506611"/>
              <a:gd name="connsiteY1584" fmla="*/ 373757 h 1433762"/>
              <a:gd name="connsiteX1585" fmla="*/ 1141281 w 1506611"/>
              <a:gd name="connsiteY1585" fmla="*/ 372874 h 1433762"/>
              <a:gd name="connsiteX1586" fmla="*/ 1141529 w 1506611"/>
              <a:gd name="connsiteY1586" fmla="*/ 372598 h 1433762"/>
              <a:gd name="connsiteX1587" fmla="*/ 1141529 w 1506611"/>
              <a:gd name="connsiteY1587" fmla="*/ 372323 h 1433762"/>
              <a:gd name="connsiteX1588" fmla="*/ 1141777 w 1506611"/>
              <a:gd name="connsiteY1588" fmla="*/ 371743 h 1433762"/>
              <a:gd name="connsiteX1589" fmla="*/ 1142246 w 1506611"/>
              <a:gd name="connsiteY1589" fmla="*/ 370584 h 1433762"/>
              <a:gd name="connsiteX1590" fmla="*/ 1142493 w 1506611"/>
              <a:gd name="connsiteY1590" fmla="*/ 369151 h 1433762"/>
              <a:gd name="connsiteX1591" fmla="*/ 1142493 w 1506611"/>
              <a:gd name="connsiteY1591" fmla="*/ 368571 h 1433762"/>
              <a:gd name="connsiteX1592" fmla="*/ 1142493 w 1506611"/>
              <a:gd name="connsiteY1592" fmla="*/ 367716 h 1433762"/>
              <a:gd name="connsiteX1593" fmla="*/ 1142714 w 1506611"/>
              <a:gd name="connsiteY1593" fmla="*/ 365978 h 1433762"/>
              <a:gd name="connsiteX1594" fmla="*/ 1142963 w 1506611"/>
              <a:gd name="connsiteY1594" fmla="*/ 365123 h 1433762"/>
              <a:gd name="connsiteX1595" fmla="*/ 1143431 w 1506611"/>
              <a:gd name="connsiteY1595" fmla="*/ 364267 h 1433762"/>
              <a:gd name="connsiteX1596" fmla="*/ 1143678 w 1506611"/>
              <a:gd name="connsiteY1596" fmla="*/ 363689 h 1433762"/>
              <a:gd name="connsiteX1597" fmla="*/ 1143927 w 1506611"/>
              <a:gd name="connsiteY1597" fmla="*/ 363386 h 1433762"/>
              <a:gd name="connsiteX1598" fmla="*/ 1144395 w 1506611"/>
              <a:gd name="connsiteY1598" fmla="*/ 363110 h 1433762"/>
              <a:gd name="connsiteX1599" fmla="*/ 1144644 w 1506611"/>
              <a:gd name="connsiteY1599" fmla="*/ 363110 h 1433762"/>
              <a:gd name="connsiteX1600" fmla="*/ 1145112 w 1506611"/>
              <a:gd name="connsiteY1600" fmla="*/ 363110 h 1433762"/>
              <a:gd name="connsiteX1601" fmla="*/ 1146766 w 1506611"/>
              <a:gd name="connsiteY1601" fmla="*/ 364543 h 1433762"/>
              <a:gd name="connsiteX1602" fmla="*/ 1147013 w 1506611"/>
              <a:gd name="connsiteY1602" fmla="*/ 364543 h 1433762"/>
              <a:gd name="connsiteX1603" fmla="*/ 1148447 w 1506611"/>
              <a:gd name="connsiteY1603" fmla="*/ 365978 h 1433762"/>
              <a:gd name="connsiteX1604" fmla="*/ 1148695 w 1506611"/>
              <a:gd name="connsiteY1604" fmla="*/ 366282 h 1433762"/>
              <a:gd name="connsiteX1605" fmla="*/ 1148916 w 1506611"/>
              <a:gd name="connsiteY1605" fmla="*/ 366282 h 1433762"/>
              <a:gd name="connsiteX1606" fmla="*/ 1151065 w 1506611"/>
              <a:gd name="connsiteY1606" fmla="*/ 366282 h 1433762"/>
              <a:gd name="connsiteX1607" fmla="*/ 1152748 w 1506611"/>
              <a:gd name="connsiteY1607" fmla="*/ 365978 h 1433762"/>
              <a:gd name="connsiteX1608" fmla="*/ 1153215 w 1506611"/>
              <a:gd name="connsiteY1608" fmla="*/ 366282 h 1433762"/>
              <a:gd name="connsiteX1609" fmla="*/ 1153464 w 1506611"/>
              <a:gd name="connsiteY1609" fmla="*/ 366282 h 1433762"/>
              <a:gd name="connsiteX1610" fmla="*/ 1153685 w 1506611"/>
              <a:gd name="connsiteY1610" fmla="*/ 366558 h 1433762"/>
              <a:gd name="connsiteX1611" fmla="*/ 1153685 w 1506611"/>
              <a:gd name="connsiteY1611" fmla="*/ 366861 h 1433762"/>
              <a:gd name="connsiteX1612" fmla="*/ 1153464 w 1506611"/>
              <a:gd name="connsiteY1612" fmla="*/ 367716 h 1433762"/>
              <a:gd name="connsiteX1613" fmla="*/ 1153215 w 1506611"/>
              <a:gd name="connsiteY1613" fmla="*/ 367992 h 1433762"/>
              <a:gd name="connsiteX1614" fmla="*/ 1152251 w 1506611"/>
              <a:gd name="connsiteY1614" fmla="*/ 368847 h 1433762"/>
              <a:gd name="connsiteX1615" fmla="*/ 1151782 w 1506611"/>
              <a:gd name="connsiteY1615" fmla="*/ 369151 h 1433762"/>
              <a:gd name="connsiteX1616" fmla="*/ 1150597 w 1506611"/>
              <a:gd name="connsiteY1616" fmla="*/ 369729 h 1433762"/>
              <a:gd name="connsiteX1617" fmla="*/ 1150349 w 1506611"/>
              <a:gd name="connsiteY1617" fmla="*/ 370005 h 1433762"/>
              <a:gd name="connsiteX1618" fmla="*/ 1149164 w 1506611"/>
              <a:gd name="connsiteY1618" fmla="*/ 371440 h 1433762"/>
              <a:gd name="connsiteX1619" fmla="*/ 1148695 w 1506611"/>
              <a:gd name="connsiteY1619" fmla="*/ 372019 h 1433762"/>
              <a:gd name="connsiteX1620" fmla="*/ 1148695 w 1506611"/>
              <a:gd name="connsiteY1620" fmla="*/ 372323 h 1433762"/>
              <a:gd name="connsiteX1621" fmla="*/ 1148447 w 1506611"/>
              <a:gd name="connsiteY1621" fmla="*/ 372598 h 1433762"/>
              <a:gd name="connsiteX1622" fmla="*/ 1148695 w 1506611"/>
              <a:gd name="connsiteY1622" fmla="*/ 372874 h 1433762"/>
              <a:gd name="connsiteX1623" fmla="*/ 1149412 w 1506611"/>
              <a:gd name="connsiteY1623" fmla="*/ 373453 h 1433762"/>
              <a:gd name="connsiteX1624" fmla="*/ 1151782 w 1506611"/>
              <a:gd name="connsiteY1624" fmla="*/ 374612 h 1433762"/>
              <a:gd name="connsiteX1625" fmla="*/ 1152748 w 1506611"/>
              <a:gd name="connsiteY1625" fmla="*/ 374887 h 1433762"/>
              <a:gd name="connsiteX1626" fmla="*/ 1153464 w 1506611"/>
              <a:gd name="connsiteY1626" fmla="*/ 375467 h 1433762"/>
              <a:gd name="connsiteX1627" fmla="*/ 1155118 w 1506611"/>
              <a:gd name="connsiteY1627" fmla="*/ 376625 h 1433762"/>
              <a:gd name="connsiteX1628" fmla="*/ 1155834 w 1506611"/>
              <a:gd name="connsiteY1628" fmla="*/ 376625 h 1433762"/>
              <a:gd name="connsiteX1629" fmla="*/ 1157516 w 1506611"/>
              <a:gd name="connsiteY1629" fmla="*/ 376625 h 1433762"/>
              <a:gd name="connsiteX1630" fmla="*/ 1158233 w 1506611"/>
              <a:gd name="connsiteY1630" fmla="*/ 376625 h 1433762"/>
              <a:gd name="connsiteX1631" fmla="*/ 1159665 w 1506611"/>
              <a:gd name="connsiteY1631" fmla="*/ 376046 h 1433762"/>
              <a:gd name="connsiteX1632" fmla="*/ 1159886 w 1506611"/>
              <a:gd name="connsiteY1632" fmla="*/ 376046 h 1433762"/>
              <a:gd name="connsiteX1633" fmla="*/ 1160134 w 1506611"/>
              <a:gd name="connsiteY1633" fmla="*/ 376322 h 1433762"/>
              <a:gd name="connsiteX1634" fmla="*/ 1160382 w 1506611"/>
              <a:gd name="connsiteY1634" fmla="*/ 376322 h 1433762"/>
              <a:gd name="connsiteX1635" fmla="*/ 1160603 w 1506611"/>
              <a:gd name="connsiteY1635" fmla="*/ 376625 h 1433762"/>
              <a:gd name="connsiteX1636" fmla="*/ 1161099 w 1506611"/>
              <a:gd name="connsiteY1636" fmla="*/ 377756 h 1433762"/>
              <a:gd name="connsiteX1637" fmla="*/ 1161568 w 1506611"/>
              <a:gd name="connsiteY1637" fmla="*/ 378915 h 1433762"/>
              <a:gd name="connsiteX1638" fmla="*/ 1161568 w 1506611"/>
              <a:gd name="connsiteY1638" fmla="*/ 379494 h 1433762"/>
              <a:gd name="connsiteX1639" fmla="*/ 1161568 w 1506611"/>
              <a:gd name="connsiteY1639" fmla="*/ 379770 h 1433762"/>
              <a:gd name="connsiteX1640" fmla="*/ 1161568 w 1506611"/>
              <a:gd name="connsiteY1640" fmla="*/ 380928 h 1433762"/>
              <a:gd name="connsiteX1641" fmla="*/ 1162036 w 1506611"/>
              <a:gd name="connsiteY1641" fmla="*/ 381784 h 1433762"/>
              <a:gd name="connsiteX1642" fmla="*/ 1163222 w 1506611"/>
              <a:gd name="connsiteY1642" fmla="*/ 382941 h 1433762"/>
              <a:gd name="connsiteX1643" fmla="*/ 1163469 w 1506611"/>
              <a:gd name="connsiteY1643" fmla="*/ 382941 h 1433762"/>
              <a:gd name="connsiteX1644" fmla="*/ 1165151 w 1506611"/>
              <a:gd name="connsiteY1644" fmla="*/ 382941 h 1433762"/>
              <a:gd name="connsiteX1645" fmla="*/ 1166584 w 1506611"/>
              <a:gd name="connsiteY1645" fmla="*/ 382639 h 1433762"/>
              <a:gd name="connsiteX1646" fmla="*/ 1167053 w 1506611"/>
              <a:gd name="connsiteY1646" fmla="*/ 382639 h 1433762"/>
              <a:gd name="connsiteX1647" fmla="*/ 1168238 w 1506611"/>
              <a:gd name="connsiteY1647" fmla="*/ 382639 h 1433762"/>
              <a:gd name="connsiteX1648" fmla="*/ 1168486 w 1506611"/>
              <a:gd name="connsiteY1648" fmla="*/ 382639 h 1433762"/>
              <a:gd name="connsiteX1649" fmla="*/ 1169203 w 1506611"/>
              <a:gd name="connsiteY1649" fmla="*/ 382087 h 1433762"/>
              <a:gd name="connsiteX1650" fmla="*/ 1169423 w 1506611"/>
              <a:gd name="connsiteY1650" fmla="*/ 381784 h 1433762"/>
              <a:gd name="connsiteX1651" fmla="*/ 1170140 w 1506611"/>
              <a:gd name="connsiteY1651" fmla="*/ 382087 h 1433762"/>
              <a:gd name="connsiteX1652" fmla="*/ 1170636 w 1506611"/>
              <a:gd name="connsiteY1652" fmla="*/ 382087 h 1433762"/>
              <a:gd name="connsiteX1653" fmla="*/ 1171573 w 1506611"/>
              <a:gd name="connsiteY1653" fmla="*/ 382087 h 1433762"/>
              <a:gd name="connsiteX1654" fmla="*/ 1172290 w 1506611"/>
              <a:gd name="connsiteY1654" fmla="*/ 382639 h 1433762"/>
              <a:gd name="connsiteX1655" fmla="*/ 1172538 w 1506611"/>
              <a:gd name="connsiteY1655" fmla="*/ 382941 h 1433762"/>
              <a:gd name="connsiteX1656" fmla="*/ 1172758 w 1506611"/>
              <a:gd name="connsiteY1656" fmla="*/ 383217 h 1433762"/>
              <a:gd name="connsiteX1657" fmla="*/ 1173007 w 1506611"/>
              <a:gd name="connsiteY1657" fmla="*/ 383521 h 1433762"/>
              <a:gd name="connsiteX1658" fmla="*/ 1173007 w 1506611"/>
              <a:gd name="connsiteY1658" fmla="*/ 384073 h 1433762"/>
              <a:gd name="connsiteX1659" fmla="*/ 1173475 w 1506611"/>
              <a:gd name="connsiteY1659" fmla="*/ 385231 h 1433762"/>
              <a:gd name="connsiteX1660" fmla="*/ 1173475 w 1506611"/>
              <a:gd name="connsiteY1660" fmla="*/ 385508 h 1433762"/>
              <a:gd name="connsiteX1661" fmla="*/ 1173971 w 1506611"/>
              <a:gd name="connsiteY1661" fmla="*/ 386086 h 1433762"/>
              <a:gd name="connsiteX1662" fmla="*/ 1174440 w 1506611"/>
              <a:gd name="connsiteY1662" fmla="*/ 386666 h 1433762"/>
              <a:gd name="connsiteX1663" fmla="*/ 1176838 w 1506611"/>
              <a:gd name="connsiteY1663" fmla="*/ 388955 h 1433762"/>
              <a:gd name="connsiteX1664" fmla="*/ 1177306 w 1506611"/>
              <a:gd name="connsiteY1664" fmla="*/ 389534 h 1433762"/>
              <a:gd name="connsiteX1665" fmla="*/ 1178492 w 1506611"/>
              <a:gd name="connsiteY1665" fmla="*/ 390693 h 1433762"/>
              <a:gd name="connsiteX1666" fmla="*/ 1178740 w 1506611"/>
              <a:gd name="connsiteY1666" fmla="*/ 391548 h 1433762"/>
              <a:gd name="connsiteX1667" fmla="*/ 1179209 w 1506611"/>
              <a:gd name="connsiteY1667" fmla="*/ 392983 h 1433762"/>
              <a:gd name="connsiteX1668" fmla="*/ 1179209 w 1506611"/>
              <a:gd name="connsiteY1668" fmla="*/ 393838 h 1433762"/>
              <a:gd name="connsiteX1669" fmla="*/ 1179209 w 1506611"/>
              <a:gd name="connsiteY1669" fmla="*/ 394113 h 1433762"/>
              <a:gd name="connsiteX1670" fmla="*/ 1179926 w 1506611"/>
              <a:gd name="connsiteY1670" fmla="*/ 394693 h 1433762"/>
              <a:gd name="connsiteX1671" fmla="*/ 1180890 w 1506611"/>
              <a:gd name="connsiteY1671" fmla="*/ 394996 h 1433762"/>
              <a:gd name="connsiteX1672" fmla="*/ 1181607 w 1506611"/>
              <a:gd name="connsiteY1672" fmla="*/ 394996 h 1433762"/>
              <a:gd name="connsiteX1673" fmla="*/ 1182075 w 1506611"/>
              <a:gd name="connsiteY1673" fmla="*/ 394693 h 1433762"/>
              <a:gd name="connsiteX1674" fmla="*/ 1182295 w 1506611"/>
              <a:gd name="connsiteY1674" fmla="*/ 394113 h 1433762"/>
              <a:gd name="connsiteX1675" fmla="*/ 1182792 w 1506611"/>
              <a:gd name="connsiteY1675" fmla="*/ 393838 h 1433762"/>
              <a:gd name="connsiteX1676" fmla="*/ 1183978 w 1506611"/>
              <a:gd name="connsiteY1676" fmla="*/ 393838 h 1433762"/>
              <a:gd name="connsiteX1677" fmla="*/ 1184225 w 1506611"/>
              <a:gd name="connsiteY1677" fmla="*/ 393561 h 1433762"/>
              <a:gd name="connsiteX1678" fmla="*/ 1184446 w 1506611"/>
              <a:gd name="connsiteY1678" fmla="*/ 393259 h 1433762"/>
              <a:gd name="connsiteX1679" fmla="*/ 1185162 w 1506611"/>
              <a:gd name="connsiteY1679" fmla="*/ 391548 h 1433762"/>
              <a:gd name="connsiteX1680" fmla="*/ 1185410 w 1506611"/>
              <a:gd name="connsiteY1680" fmla="*/ 390969 h 1433762"/>
              <a:gd name="connsiteX1681" fmla="*/ 1185659 w 1506611"/>
              <a:gd name="connsiteY1681" fmla="*/ 390390 h 1433762"/>
              <a:gd name="connsiteX1682" fmla="*/ 1185659 w 1506611"/>
              <a:gd name="connsiteY1682" fmla="*/ 390114 h 1433762"/>
              <a:gd name="connsiteX1683" fmla="*/ 1185659 w 1506611"/>
              <a:gd name="connsiteY1683" fmla="*/ 389258 h 1433762"/>
              <a:gd name="connsiteX1684" fmla="*/ 1185659 w 1506611"/>
              <a:gd name="connsiteY1684" fmla="*/ 388101 h 1433762"/>
              <a:gd name="connsiteX1685" fmla="*/ 1185659 w 1506611"/>
              <a:gd name="connsiteY1685" fmla="*/ 387521 h 1433762"/>
              <a:gd name="connsiteX1686" fmla="*/ 1186127 w 1506611"/>
              <a:gd name="connsiteY1686" fmla="*/ 386086 h 1433762"/>
              <a:gd name="connsiteX1687" fmla="*/ 1186127 w 1506611"/>
              <a:gd name="connsiteY1687" fmla="*/ 385508 h 1433762"/>
              <a:gd name="connsiteX1688" fmla="*/ 1186844 w 1506611"/>
              <a:gd name="connsiteY1688" fmla="*/ 384073 h 1433762"/>
              <a:gd name="connsiteX1689" fmla="*/ 1187092 w 1506611"/>
              <a:gd name="connsiteY1689" fmla="*/ 383521 h 1433762"/>
              <a:gd name="connsiteX1690" fmla="*/ 1187781 w 1506611"/>
              <a:gd name="connsiteY1690" fmla="*/ 383217 h 1433762"/>
              <a:gd name="connsiteX1691" fmla="*/ 1188994 w 1506611"/>
              <a:gd name="connsiteY1691" fmla="*/ 383217 h 1433762"/>
              <a:gd name="connsiteX1692" fmla="*/ 1189931 w 1506611"/>
              <a:gd name="connsiteY1692" fmla="*/ 383521 h 1433762"/>
              <a:gd name="connsiteX1693" fmla="*/ 1190179 w 1506611"/>
              <a:gd name="connsiteY1693" fmla="*/ 383797 h 1433762"/>
              <a:gd name="connsiteX1694" fmla="*/ 1190648 w 1506611"/>
              <a:gd name="connsiteY1694" fmla="*/ 383797 h 1433762"/>
              <a:gd name="connsiteX1695" fmla="*/ 1191364 w 1506611"/>
              <a:gd name="connsiteY1695" fmla="*/ 384376 h 1433762"/>
              <a:gd name="connsiteX1696" fmla="*/ 1192329 w 1506611"/>
              <a:gd name="connsiteY1696" fmla="*/ 384956 h 1433762"/>
              <a:gd name="connsiteX1697" fmla="*/ 1194479 w 1506611"/>
              <a:gd name="connsiteY1697" fmla="*/ 386390 h 1433762"/>
              <a:gd name="connsiteX1698" fmla="*/ 1195416 w 1506611"/>
              <a:gd name="connsiteY1698" fmla="*/ 386666 h 1433762"/>
              <a:gd name="connsiteX1699" fmla="*/ 1197814 w 1506611"/>
              <a:gd name="connsiteY1699" fmla="*/ 385811 h 1433762"/>
              <a:gd name="connsiteX1700" fmla="*/ 1198282 w 1506611"/>
              <a:gd name="connsiteY1700" fmla="*/ 385811 h 1433762"/>
              <a:gd name="connsiteX1701" fmla="*/ 1198999 w 1506611"/>
              <a:gd name="connsiteY1701" fmla="*/ 385508 h 1433762"/>
              <a:gd name="connsiteX1702" fmla="*/ 1199468 w 1506611"/>
              <a:gd name="connsiteY1702" fmla="*/ 385231 h 1433762"/>
              <a:gd name="connsiteX1703" fmla="*/ 1200433 w 1506611"/>
              <a:gd name="connsiteY1703" fmla="*/ 384652 h 1433762"/>
              <a:gd name="connsiteX1704" fmla="*/ 1200681 w 1506611"/>
              <a:gd name="connsiteY1704" fmla="*/ 384376 h 1433762"/>
              <a:gd name="connsiteX1705" fmla="*/ 1201397 w 1506611"/>
              <a:gd name="connsiteY1705" fmla="*/ 383521 h 1433762"/>
              <a:gd name="connsiteX1706" fmla="*/ 1202114 w 1506611"/>
              <a:gd name="connsiteY1706" fmla="*/ 380928 h 1433762"/>
              <a:gd name="connsiteX1707" fmla="*/ 1202334 w 1506611"/>
              <a:gd name="connsiteY1707" fmla="*/ 379770 h 1433762"/>
              <a:gd name="connsiteX1708" fmla="*/ 1202334 w 1506611"/>
              <a:gd name="connsiteY1708" fmla="*/ 378335 h 1433762"/>
              <a:gd name="connsiteX1709" fmla="*/ 1202583 w 1506611"/>
              <a:gd name="connsiteY1709" fmla="*/ 377756 h 1433762"/>
              <a:gd name="connsiteX1710" fmla="*/ 1202803 w 1506611"/>
              <a:gd name="connsiteY1710" fmla="*/ 377481 h 1433762"/>
              <a:gd name="connsiteX1711" fmla="*/ 1202334 w 1506611"/>
              <a:gd name="connsiteY1711" fmla="*/ 377481 h 1433762"/>
              <a:gd name="connsiteX1712" fmla="*/ 1201618 w 1506611"/>
              <a:gd name="connsiteY1712" fmla="*/ 377756 h 1433762"/>
              <a:gd name="connsiteX1713" fmla="*/ 1201397 w 1506611"/>
              <a:gd name="connsiteY1713" fmla="*/ 378335 h 1433762"/>
              <a:gd name="connsiteX1714" fmla="*/ 1201397 w 1506611"/>
              <a:gd name="connsiteY1714" fmla="*/ 378639 h 1433762"/>
              <a:gd name="connsiteX1715" fmla="*/ 1201397 w 1506611"/>
              <a:gd name="connsiteY1715" fmla="*/ 378915 h 1433762"/>
              <a:gd name="connsiteX1716" fmla="*/ 1201149 w 1506611"/>
              <a:gd name="connsiteY1716" fmla="*/ 379494 h 1433762"/>
              <a:gd name="connsiteX1717" fmla="*/ 1200681 w 1506611"/>
              <a:gd name="connsiteY1717" fmla="*/ 378915 h 1433762"/>
              <a:gd name="connsiteX1718" fmla="*/ 1200433 w 1506611"/>
              <a:gd name="connsiteY1718" fmla="*/ 378639 h 1433762"/>
              <a:gd name="connsiteX1719" fmla="*/ 1200185 w 1506611"/>
              <a:gd name="connsiteY1719" fmla="*/ 377756 h 1433762"/>
              <a:gd name="connsiteX1720" fmla="*/ 1200681 w 1506611"/>
              <a:gd name="connsiteY1720" fmla="*/ 377205 h 1433762"/>
              <a:gd name="connsiteX1721" fmla="*/ 1201866 w 1506611"/>
              <a:gd name="connsiteY1721" fmla="*/ 376901 h 1433762"/>
              <a:gd name="connsiteX1722" fmla="*/ 1202803 w 1506611"/>
              <a:gd name="connsiteY1722" fmla="*/ 376625 h 1433762"/>
              <a:gd name="connsiteX1723" fmla="*/ 1203520 w 1506611"/>
              <a:gd name="connsiteY1723" fmla="*/ 376901 h 1433762"/>
              <a:gd name="connsiteX1724" fmla="*/ 1203768 w 1506611"/>
              <a:gd name="connsiteY1724" fmla="*/ 376625 h 1433762"/>
              <a:gd name="connsiteX1725" fmla="*/ 1203300 w 1506611"/>
              <a:gd name="connsiteY1725" fmla="*/ 374887 h 1433762"/>
              <a:gd name="connsiteX1726" fmla="*/ 1203520 w 1506611"/>
              <a:gd name="connsiteY1726" fmla="*/ 374309 h 1433762"/>
              <a:gd name="connsiteX1727" fmla="*/ 1203768 w 1506611"/>
              <a:gd name="connsiteY1727" fmla="*/ 374033 h 1433762"/>
              <a:gd name="connsiteX1728" fmla="*/ 1204954 w 1506611"/>
              <a:gd name="connsiteY1728" fmla="*/ 373757 h 1433762"/>
              <a:gd name="connsiteX1729" fmla="*/ 1206635 w 1506611"/>
              <a:gd name="connsiteY1729" fmla="*/ 373757 h 1433762"/>
              <a:gd name="connsiteX1730" fmla="*/ 1207351 w 1506611"/>
              <a:gd name="connsiteY1730" fmla="*/ 374033 h 1433762"/>
              <a:gd name="connsiteX1731" fmla="*/ 1208068 w 1506611"/>
              <a:gd name="connsiteY1731" fmla="*/ 374887 h 1433762"/>
              <a:gd name="connsiteX1732" fmla="*/ 1208785 w 1506611"/>
              <a:gd name="connsiteY1732" fmla="*/ 374887 h 1433762"/>
              <a:gd name="connsiteX1733" fmla="*/ 1209501 w 1506611"/>
              <a:gd name="connsiteY1733" fmla="*/ 375192 h 1433762"/>
              <a:gd name="connsiteX1734" fmla="*/ 1209721 w 1506611"/>
              <a:gd name="connsiteY1734" fmla="*/ 374612 h 1433762"/>
              <a:gd name="connsiteX1735" fmla="*/ 1209501 w 1506611"/>
              <a:gd name="connsiteY1735" fmla="*/ 374033 h 1433762"/>
              <a:gd name="connsiteX1736" fmla="*/ 1209501 w 1506611"/>
              <a:gd name="connsiteY1736" fmla="*/ 373453 h 1433762"/>
              <a:gd name="connsiteX1737" fmla="*/ 1209253 w 1506611"/>
              <a:gd name="connsiteY1737" fmla="*/ 373177 h 1433762"/>
              <a:gd name="connsiteX1738" fmla="*/ 1209253 w 1506611"/>
              <a:gd name="connsiteY1738" fmla="*/ 372874 h 1433762"/>
              <a:gd name="connsiteX1739" fmla="*/ 1209253 w 1506611"/>
              <a:gd name="connsiteY1739" fmla="*/ 372598 h 1433762"/>
              <a:gd name="connsiteX1740" fmla="*/ 1209970 w 1506611"/>
              <a:gd name="connsiteY1740" fmla="*/ 372598 h 1433762"/>
              <a:gd name="connsiteX1741" fmla="*/ 1211155 w 1506611"/>
              <a:gd name="connsiteY1741" fmla="*/ 372874 h 1433762"/>
              <a:gd name="connsiteX1742" fmla="*/ 1213553 w 1506611"/>
              <a:gd name="connsiteY1742" fmla="*/ 373453 h 1433762"/>
              <a:gd name="connsiteX1743" fmla="*/ 1214022 w 1506611"/>
              <a:gd name="connsiteY1743" fmla="*/ 373757 h 1433762"/>
              <a:gd name="connsiteX1744" fmla="*/ 1214490 w 1506611"/>
              <a:gd name="connsiteY1744" fmla="*/ 374033 h 1433762"/>
              <a:gd name="connsiteX1745" fmla="*/ 1215207 w 1506611"/>
              <a:gd name="connsiteY1745" fmla="*/ 374309 h 1433762"/>
              <a:gd name="connsiteX1746" fmla="*/ 1216640 w 1506611"/>
              <a:gd name="connsiteY1746" fmla="*/ 373453 h 1433762"/>
              <a:gd name="connsiteX1747" fmla="*/ 1217136 w 1506611"/>
              <a:gd name="connsiteY1747" fmla="*/ 372598 h 1433762"/>
              <a:gd name="connsiteX1748" fmla="*/ 1217136 w 1506611"/>
              <a:gd name="connsiteY1748" fmla="*/ 372019 h 1433762"/>
              <a:gd name="connsiteX1749" fmla="*/ 1217357 w 1506611"/>
              <a:gd name="connsiteY1749" fmla="*/ 371440 h 1433762"/>
              <a:gd name="connsiteX1750" fmla="*/ 1217604 w 1506611"/>
              <a:gd name="connsiteY1750" fmla="*/ 371440 h 1433762"/>
              <a:gd name="connsiteX1751" fmla="*/ 1218074 w 1506611"/>
              <a:gd name="connsiteY1751" fmla="*/ 371440 h 1433762"/>
              <a:gd name="connsiteX1752" fmla="*/ 1218321 w 1506611"/>
              <a:gd name="connsiteY1752" fmla="*/ 371743 h 1433762"/>
              <a:gd name="connsiteX1753" fmla="*/ 1218542 w 1506611"/>
              <a:gd name="connsiteY1753" fmla="*/ 371743 h 1433762"/>
              <a:gd name="connsiteX1754" fmla="*/ 1218321 w 1506611"/>
              <a:gd name="connsiteY1754" fmla="*/ 372874 h 1433762"/>
              <a:gd name="connsiteX1755" fmla="*/ 1218074 w 1506611"/>
              <a:gd name="connsiteY1755" fmla="*/ 373453 h 1433762"/>
              <a:gd name="connsiteX1756" fmla="*/ 1218321 w 1506611"/>
              <a:gd name="connsiteY1756" fmla="*/ 373453 h 1433762"/>
              <a:gd name="connsiteX1757" fmla="*/ 1218542 w 1506611"/>
              <a:gd name="connsiteY1757" fmla="*/ 373757 h 1433762"/>
              <a:gd name="connsiteX1758" fmla="*/ 1220224 w 1506611"/>
              <a:gd name="connsiteY1758" fmla="*/ 372874 h 1433762"/>
              <a:gd name="connsiteX1759" fmla="*/ 1220692 w 1506611"/>
              <a:gd name="connsiteY1759" fmla="*/ 372598 h 1433762"/>
              <a:gd name="connsiteX1760" fmla="*/ 1220941 w 1506611"/>
              <a:gd name="connsiteY1760" fmla="*/ 372323 h 1433762"/>
              <a:gd name="connsiteX1761" fmla="*/ 1220941 w 1506611"/>
              <a:gd name="connsiteY1761" fmla="*/ 372019 h 1433762"/>
              <a:gd name="connsiteX1762" fmla="*/ 1221188 w 1506611"/>
              <a:gd name="connsiteY1762" fmla="*/ 371440 h 1433762"/>
              <a:gd name="connsiteX1763" fmla="*/ 1221409 w 1506611"/>
              <a:gd name="connsiteY1763" fmla="*/ 371164 h 1433762"/>
              <a:gd name="connsiteX1764" fmla="*/ 1221409 w 1506611"/>
              <a:gd name="connsiteY1764" fmla="*/ 370860 h 1433762"/>
              <a:gd name="connsiteX1765" fmla="*/ 1220941 w 1506611"/>
              <a:gd name="connsiteY1765" fmla="*/ 370860 h 1433762"/>
              <a:gd name="connsiteX1766" fmla="*/ 1220692 w 1506611"/>
              <a:gd name="connsiteY1766" fmla="*/ 370584 h 1433762"/>
              <a:gd name="connsiteX1767" fmla="*/ 1220471 w 1506611"/>
              <a:gd name="connsiteY1767" fmla="*/ 370005 h 1433762"/>
              <a:gd name="connsiteX1768" fmla="*/ 1220224 w 1506611"/>
              <a:gd name="connsiteY1768" fmla="*/ 369729 h 1433762"/>
              <a:gd name="connsiteX1769" fmla="*/ 1220471 w 1506611"/>
              <a:gd name="connsiteY1769" fmla="*/ 369151 h 1433762"/>
              <a:gd name="connsiteX1770" fmla="*/ 1220692 w 1506611"/>
              <a:gd name="connsiteY1770" fmla="*/ 369151 h 1433762"/>
              <a:gd name="connsiteX1771" fmla="*/ 1220941 w 1506611"/>
              <a:gd name="connsiteY1771" fmla="*/ 369151 h 1433762"/>
              <a:gd name="connsiteX1772" fmla="*/ 1222125 w 1506611"/>
              <a:gd name="connsiteY1772" fmla="*/ 369729 h 1433762"/>
              <a:gd name="connsiteX1773" fmla="*/ 1222622 w 1506611"/>
              <a:gd name="connsiteY1773" fmla="*/ 370308 h 1433762"/>
              <a:gd name="connsiteX1774" fmla="*/ 1222622 w 1506611"/>
              <a:gd name="connsiteY1774" fmla="*/ 370860 h 1433762"/>
              <a:gd name="connsiteX1775" fmla="*/ 1222622 w 1506611"/>
              <a:gd name="connsiteY1775" fmla="*/ 371164 h 1433762"/>
              <a:gd name="connsiteX1776" fmla="*/ 1222373 w 1506611"/>
              <a:gd name="connsiteY1776" fmla="*/ 371440 h 1433762"/>
              <a:gd name="connsiteX1777" fmla="*/ 1222622 w 1506611"/>
              <a:gd name="connsiteY1777" fmla="*/ 372019 h 1433762"/>
              <a:gd name="connsiteX1778" fmla="*/ 1224027 w 1506611"/>
              <a:gd name="connsiteY1778" fmla="*/ 371440 h 1433762"/>
              <a:gd name="connsiteX1779" fmla="*/ 1226177 w 1506611"/>
              <a:gd name="connsiteY1779" fmla="*/ 371164 h 1433762"/>
              <a:gd name="connsiteX1780" fmla="*/ 1227142 w 1506611"/>
              <a:gd name="connsiteY1780" fmla="*/ 370860 h 1433762"/>
              <a:gd name="connsiteX1781" fmla="*/ 1227611 w 1506611"/>
              <a:gd name="connsiteY1781" fmla="*/ 370860 h 1433762"/>
              <a:gd name="connsiteX1782" fmla="*/ 1228107 w 1506611"/>
              <a:gd name="connsiteY1782" fmla="*/ 369426 h 1433762"/>
              <a:gd name="connsiteX1783" fmla="*/ 1228107 w 1506611"/>
              <a:gd name="connsiteY1783" fmla="*/ 368847 h 1433762"/>
              <a:gd name="connsiteX1784" fmla="*/ 1228327 w 1506611"/>
              <a:gd name="connsiteY1784" fmla="*/ 368295 h 1433762"/>
              <a:gd name="connsiteX1785" fmla="*/ 1228575 w 1506611"/>
              <a:gd name="connsiteY1785" fmla="*/ 367716 h 1433762"/>
              <a:gd name="connsiteX1786" fmla="*/ 1228796 w 1506611"/>
              <a:gd name="connsiteY1786" fmla="*/ 367412 h 1433762"/>
              <a:gd name="connsiteX1787" fmla="*/ 1229292 w 1506611"/>
              <a:gd name="connsiteY1787" fmla="*/ 367412 h 1433762"/>
              <a:gd name="connsiteX1788" fmla="*/ 1229761 w 1506611"/>
              <a:gd name="connsiteY1788" fmla="*/ 367716 h 1433762"/>
              <a:gd name="connsiteX1789" fmla="*/ 1230229 w 1506611"/>
              <a:gd name="connsiteY1789" fmla="*/ 367992 h 1433762"/>
              <a:gd name="connsiteX1790" fmla="*/ 1231663 w 1506611"/>
              <a:gd name="connsiteY1790" fmla="*/ 369151 h 1433762"/>
              <a:gd name="connsiteX1791" fmla="*/ 1232876 w 1506611"/>
              <a:gd name="connsiteY1791" fmla="*/ 370005 h 1433762"/>
              <a:gd name="connsiteX1792" fmla="*/ 1233813 w 1506611"/>
              <a:gd name="connsiteY1792" fmla="*/ 370308 h 1433762"/>
              <a:gd name="connsiteX1793" fmla="*/ 1234061 w 1506611"/>
              <a:gd name="connsiteY1793" fmla="*/ 370584 h 1433762"/>
              <a:gd name="connsiteX1794" fmla="*/ 1234281 w 1506611"/>
              <a:gd name="connsiteY1794" fmla="*/ 370860 h 1433762"/>
              <a:gd name="connsiteX1795" fmla="*/ 1235245 w 1506611"/>
              <a:gd name="connsiteY1795" fmla="*/ 371440 h 1433762"/>
              <a:gd name="connsiteX1796" fmla="*/ 1235962 w 1506611"/>
              <a:gd name="connsiteY1796" fmla="*/ 372019 h 1433762"/>
              <a:gd name="connsiteX1797" fmla="*/ 1236679 w 1506611"/>
              <a:gd name="connsiteY1797" fmla="*/ 372323 h 1433762"/>
              <a:gd name="connsiteX1798" fmla="*/ 1236927 w 1506611"/>
              <a:gd name="connsiteY1798" fmla="*/ 372323 h 1433762"/>
              <a:gd name="connsiteX1799" fmla="*/ 1237396 w 1506611"/>
              <a:gd name="connsiteY1799" fmla="*/ 372598 h 1433762"/>
              <a:gd name="connsiteX1800" fmla="*/ 1238112 w 1506611"/>
              <a:gd name="connsiteY1800" fmla="*/ 373453 h 1433762"/>
              <a:gd name="connsiteX1801" fmla="*/ 1238360 w 1506611"/>
              <a:gd name="connsiteY1801" fmla="*/ 373757 h 1433762"/>
              <a:gd name="connsiteX1802" fmla="*/ 1238580 w 1506611"/>
              <a:gd name="connsiteY1802" fmla="*/ 373757 h 1433762"/>
              <a:gd name="connsiteX1803" fmla="*/ 1239050 w 1506611"/>
              <a:gd name="connsiteY1803" fmla="*/ 374309 h 1433762"/>
              <a:gd name="connsiteX1804" fmla="*/ 1239546 w 1506611"/>
              <a:gd name="connsiteY1804" fmla="*/ 374309 h 1433762"/>
              <a:gd name="connsiteX1805" fmla="*/ 1240014 w 1506611"/>
              <a:gd name="connsiteY1805" fmla="*/ 374309 h 1433762"/>
              <a:gd name="connsiteX1806" fmla="*/ 1240483 w 1506611"/>
              <a:gd name="connsiteY1806" fmla="*/ 374309 h 1433762"/>
              <a:gd name="connsiteX1807" fmla="*/ 1241200 w 1506611"/>
              <a:gd name="connsiteY1807" fmla="*/ 374033 h 1433762"/>
              <a:gd name="connsiteX1808" fmla="*/ 1241447 w 1506611"/>
              <a:gd name="connsiteY1808" fmla="*/ 373757 h 1433762"/>
              <a:gd name="connsiteX1809" fmla="*/ 1241447 w 1506611"/>
              <a:gd name="connsiteY1809" fmla="*/ 373453 h 1433762"/>
              <a:gd name="connsiteX1810" fmla="*/ 1241447 w 1506611"/>
              <a:gd name="connsiteY1810" fmla="*/ 373177 h 1433762"/>
              <a:gd name="connsiteX1811" fmla="*/ 1241447 w 1506611"/>
              <a:gd name="connsiteY1811" fmla="*/ 372598 h 1433762"/>
              <a:gd name="connsiteX1812" fmla="*/ 1241447 w 1506611"/>
              <a:gd name="connsiteY1812" fmla="*/ 372323 h 1433762"/>
              <a:gd name="connsiteX1813" fmla="*/ 1241200 w 1506611"/>
              <a:gd name="connsiteY1813" fmla="*/ 371743 h 1433762"/>
              <a:gd name="connsiteX1814" fmla="*/ 1241200 w 1506611"/>
              <a:gd name="connsiteY1814" fmla="*/ 371440 h 1433762"/>
              <a:gd name="connsiteX1815" fmla="*/ 1241696 w 1506611"/>
              <a:gd name="connsiteY1815" fmla="*/ 371164 h 1433762"/>
              <a:gd name="connsiteX1816" fmla="*/ 1243129 w 1506611"/>
              <a:gd name="connsiteY1816" fmla="*/ 370860 h 1433762"/>
              <a:gd name="connsiteX1817" fmla="*/ 1243598 w 1506611"/>
              <a:gd name="connsiteY1817" fmla="*/ 370860 h 1433762"/>
              <a:gd name="connsiteX1818" fmla="*/ 1244783 w 1506611"/>
              <a:gd name="connsiteY1818" fmla="*/ 371164 h 1433762"/>
              <a:gd name="connsiteX1819" fmla="*/ 1245031 w 1506611"/>
              <a:gd name="connsiteY1819" fmla="*/ 371440 h 1433762"/>
              <a:gd name="connsiteX1820" fmla="*/ 1245748 w 1506611"/>
              <a:gd name="connsiteY1820" fmla="*/ 372323 h 1433762"/>
              <a:gd name="connsiteX1821" fmla="*/ 1245969 w 1506611"/>
              <a:gd name="connsiteY1821" fmla="*/ 372323 h 1433762"/>
              <a:gd name="connsiteX1822" fmla="*/ 1246465 w 1506611"/>
              <a:gd name="connsiteY1822" fmla="*/ 372598 h 1433762"/>
              <a:gd name="connsiteX1823" fmla="*/ 1247180 w 1506611"/>
              <a:gd name="connsiteY1823" fmla="*/ 372874 h 1433762"/>
              <a:gd name="connsiteX1824" fmla="*/ 1247897 w 1506611"/>
              <a:gd name="connsiteY1824" fmla="*/ 372874 h 1433762"/>
              <a:gd name="connsiteX1825" fmla="*/ 1248614 w 1506611"/>
              <a:gd name="connsiteY1825" fmla="*/ 372323 h 1433762"/>
              <a:gd name="connsiteX1826" fmla="*/ 1249083 w 1506611"/>
              <a:gd name="connsiteY1826" fmla="*/ 372019 h 1433762"/>
              <a:gd name="connsiteX1827" fmla="*/ 1249304 w 1506611"/>
              <a:gd name="connsiteY1827" fmla="*/ 371440 h 1433762"/>
              <a:gd name="connsiteX1828" fmla="*/ 1249304 w 1506611"/>
              <a:gd name="connsiteY1828" fmla="*/ 371164 h 1433762"/>
              <a:gd name="connsiteX1829" fmla="*/ 1249304 w 1506611"/>
              <a:gd name="connsiteY1829" fmla="*/ 370860 h 1433762"/>
              <a:gd name="connsiteX1830" fmla="*/ 1249083 w 1506611"/>
              <a:gd name="connsiteY1830" fmla="*/ 370584 h 1433762"/>
              <a:gd name="connsiteX1831" fmla="*/ 1248614 w 1506611"/>
              <a:gd name="connsiteY1831" fmla="*/ 369729 h 1433762"/>
              <a:gd name="connsiteX1832" fmla="*/ 1248118 w 1506611"/>
              <a:gd name="connsiteY1832" fmla="*/ 369151 h 1433762"/>
              <a:gd name="connsiteX1833" fmla="*/ 1248118 w 1506611"/>
              <a:gd name="connsiteY1833" fmla="*/ 368847 h 1433762"/>
              <a:gd name="connsiteX1834" fmla="*/ 1248118 w 1506611"/>
              <a:gd name="connsiteY1834" fmla="*/ 367716 h 1433762"/>
              <a:gd name="connsiteX1835" fmla="*/ 1248835 w 1506611"/>
              <a:gd name="connsiteY1835" fmla="*/ 366558 h 1433762"/>
              <a:gd name="connsiteX1836" fmla="*/ 1250020 w 1506611"/>
              <a:gd name="connsiteY1836" fmla="*/ 365978 h 1433762"/>
              <a:gd name="connsiteX1837" fmla="*/ 1250985 w 1506611"/>
              <a:gd name="connsiteY1837" fmla="*/ 365978 h 1433762"/>
              <a:gd name="connsiteX1838" fmla="*/ 1251453 w 1506611"/>
              <a:gd name="connsiteY1838" fmla="*/ 365978 h 1433762"/>
              <a:gd name="connsiteX1839" fmla="*/ 1251949 w 1506611"/>
              <a:gd name="connsiteY1839" fmla="*/ 366282 h 1433762"/>
              <a:gd name="connsiteX1840" fmla="*/ 1253135 w 1506611"/>
              <a:gd name="connsiteY1840" fmla="*/ 366861 h 1433762"/>
              <a:gd name="connsiteX1841" fmla="*/ 1253603 w 1506611"/>
              <a:gd name="connsiteY1841" fmla="*/ 367412 h 1433762"/>
              <a:gd name="connsiteX1842" fmla="*/ 1254099 w 1506611"/>
              <a:gd name="connsiteY1842" fmla="*/ 367412 h 1433762"/>
              <a:gd name="connsiteX1843" fmla="*/ 1255505 w 1506611"/>
              <a:gd name="connsiteY1843" fmla="*/ 367412 h 1433762"/>
              <a:gd name="connsiteX1844" fmla="*/ 1256938 w 1506611"/>
              <a:gd name="connsiteY1844" fmla="*/ 366861 h 1433762"/>
              <a:gd name="connsiteX1845" fmla="*/ 1257904 w 1506611"/>
              <a:gd name="connsiteY1845" fmla="*/ 365702 h 1433762"/>
              <a:gd name="connsiteX1846" fmla="*/ 1258620 w 1506611"/>
              <a:gd name="connsiteY1846" fmla="*/ 364543 h 1433762"/>
              <a:gd name="connsiteX1847" fmla="*/ 1259089 w 1506611"/>
              <a:gd name="connsiteY1847" fmla="*/ 364267 h 1433762"/>
              <a:gd name="connsiteX1848" fmla="*/ 1259805 w 1506611"/>
              <a:gd name="connsiteY1848" fmla="*/ 363964 h 1433762"/>
              <a:gd name="connsiteX1849" fmla="*/ 1260273 w 1506611"/>
              <a:gd name="connsiteY1849" fmla="*/ 363964 h 1433762"/>
              <a:gd name="connsiteX1850" fmla="*/ 1260770 w 1506611"/>
              <a:gd name="connsiteY1850" fmla="*/ 364267 h 1433762"/>
              <a:gd name="connsiteX1851" fmla="*/ 1260990 w 1506611"/>
              <a:gd name="connsiteY1851" fmla="*/ 364543 h 1433762"/>
              <a:gd name="connsiteX1852" fmla="*/ 1261486 w 1506611"/>
              <a:gd name="connsiteY1852" fmla="*/ 364543 h 1433762"/>
              <a:gd name="connsiteX1853" fmla="*/ 1261956 w 1506611"/>
              <a:gd name="connsiteY1853" fmla="*/ 364847 h 1433762"/>
              <a:gd name="connsiteX1854" fmla="*/ 1262424 w 1506611"/>
              <a:gd name="connsiteY1854" fmla="*/ 364847 h 1433762"/>
              <a:gd name="connsiteX1855" fmla="*/ 1262920 w 1506611"/>
              <a:gd name="connsiteY1855" fmla="*/ 364847 h 1433762"/>
              <a:gd name="connsiteX1856" fmla="*/ 1263388 w 1506611"/>
              <a:gd name="connsiteY1856" fmla="*/ 364543 h 1433762"/>
              <a:gd name="connsiteX1857" fmla="*/ 1263637 w 1506611"/>
              <a:gd name="connsiteY1857" fmla="*/ 364267 h 1433762"/>
              <a:gd name="connsiteX1858" fmla="*/ 1263637 w 1506611"/>
              <a:gd name="connsiteY1858" fmla="*/ 363964 h 1433762"/>
              <a:gd name="connsiteX1859" fmla="*/ 1263857 w 1506611"/>
              <a:gd name="connsiteY1859" fmla="*/ 363689 h 1433762"/>
              <a:gd name="connsiteX1860" fmla="*/ 1264105 w 1506611"/>
              <a:gd name="connsiteY1860" fmla="*/ 362834 h 1433762"/>
              <a:gd name="connsiteX1861" fmla="*/ 1264353 w 1506611"/>
              <a:gd name="connsiteY1861" fmla="*/ 362254 h 1433762"/>
              <a:gd name="connsiteX1862" fmla="*/ 1264821 w 1506611"/>
              <a:gd name="connsiteY1862" fmla="*/ 361675 h 1433762"/>
              <a:gd name="connsiteX1863" fmla="*/ 1265291 w 1506611"/>
              <a:gd name="connsiteY1863" fmla="*/ 361372 h 1433762"/>
              <a:gd name="connsiteX1864" fmla="*/ 1265759 w 1506611"/>
              <a:gd name="connsiteY1864" fmla="*/ 361372 h 1433762"/>
              <a:gd name="connsiteX1865" fmla="*/ 1266255 w 1506611"/>
              <a:gd name="connsiteY1865" fmla="*/ 361372 h 1433762"/>
              <a:gd name="connsiteX1866" fmla="*/ 1266475 w 1506611"/>
              <a:gd name="connsiteY1866" fmla="*/ 361095 h 1433762"/>
              <a:gd name="connsiteX1867" fmla="*/ 1266724 w 1506611"/>
              <a:gd name="connsiteY1867" fmla="*/ 360820 h 1433762"/>
              <a:gd name="connsiteX1868" fmla="*/ 1266724 w 1506611"/>
              <a:gd name="connsiteY1868" fmla="*/ 360241 h 1433762"/>
              <a:gd name="connsiteX1869" fmla="*/ 1266972 w 1506611"/>
              <a:gd name="connsiteY1869" fmla="*/ 359661 h 1433762"/>
              <a:gd name="connsiteX1870" fmla="*/ 1267440 w 1506611"/>
              <a:gd name="connsiteY1870" fmla="*/ 359358 h 1433762"/>
              <a:gd name="connsiteX1871" fmla="*/ 1267909 w 1506611"/>
              <a:gd name="connsiteY1871" fmla="*/ 359661 h 1433762"/>
              <a:gd name="connsiteX1872" fmla="*/ 1268157 w 1506611"/>
              <a:gd name="connsiteY1872" fmla="*/ 359937 h 1433762"/>
              <a:gd name="connsiteX1873" fmla="*/ 1268405 w 1506611"/>
              <a:gd name="connsiteY1873" fmla="*/ 360517 h 1433762"/>
              <a:gd name="connsiteX1874" fmla="*/ 1268873 w 1506611"/>
              <a:gd name="connsiteY1874" fmla="*/ 360820 h 1433762"/>
              <a:gd name="connsiteX1875" fmla="*/ 1269122 w 1506611"/>
              <a:gd name="connsiteY1875" fmla="*/ 360820 h 1433762"/>
              <a:gd name="connsiteX1876" fmla="*/ 1269590 w 1506611"/>
              <a:gd name="connsiteY1876" fmla="*/ 360820 h 1433762"/>
              <a:gd name="connsiteX1877" fmla="*/ 1270059 w 1506611"/>
              <a:gd name="connsiteY1877" fmla="*/ 360820 h 1433762"/>
              <a:gd name="connsiteX1878" fmla="*/ 1270776 w 1506611"/>
              <a:gd name="connsiteY1878" fmla="*/ 360820 h 1433762"/>
              <a:gd name="connsiteX1879" fmla="*/ 1271024 w 1506611"/>
              <a:gd name="connsiteY1879" fmla="*/ 361095 h 1433762"/>
              <a:gd name="connsiteX1880" fmla="*/ 1271493 w 1506611"/>
              <a:gd name="connsiteY1880" fmla="*/ 361095 h 1433762"/>
              <a:gd name="connsiteX1881" fmla="*/ 1271961 w 1506611"/>
              <a:gd name="connsiteY1881" fmla="*/ 361675 h 1433762"/>
              <a:gd name="connsiteX1882" fmla="*/ 1271961 w 1506611"/>
              <a:gd name="connsiteY1882" fmla="*/ 361951 h 1433762"/>
              <a:gd name="connsiteX1883" fmla="*/ 1272209 w 1506611"/>
              <a:gd name="connsiteY1883" fmla="*/ 362254 h 1433762"/>
              <a:gd name="connsiteX1884" fmla="*/ 1272209 w 1506611"/>
              <a:gd name="connsiteY1884" fmla="*/ 362834 h 1433762"/>
              <a:gd name="connsiteX1885" fmla="*/ 1272457 w 1506611"/>
              <a:gd name="connsiteY1885" fmla="*/ 363386 h 1433762"/>
              <a:gd name="connsiteX1886" fmla="*/ 1272677 w 1506611"/>
              <a:gd name="connsiteY1886" fmla="*/ 364267 h 1433762"/>
              <a:gd name="connsiteX1887" fmla="*/ 1272677 w 1506611"/>
              <a:gd name="connsiteY1887" fmla="*/ 365399 h 1433762"/>
              <a:gd name="connsiteX1888" fmla="*/ 1272677 w 1506611"/>
              <a:gd name="connsiteY1888" fmla="*/ 365978 h 1433762"/>
              <a:gd name="connsiteX1889" fmla="*/ 1272209 w 1506611"/>
              <a:gd name="connsiteY1889" fmla="*/ 366282 h 1433762"/>
              <a:gd name="connsiteX1890" fmla="*/ 1272457 w 1506611"/>
              <a:gd name="connsiteY1890" fmla="*/ 367136 h 1433762"/>
              <a:gd name="connsiteX1891" fmla="*/ 1272677 w 1506611"/>
              <a:gd name="connsiteY1891" fmla="*/ 367716 h 1433762"/>
              <a:gd name="connsiteX1892" fmla="*/ 1272925 w 1506611"/>
              <a:gd name="connsiteY1892" fmla="*/ 368295 h 1433762"/>
              <a:gd name="connsiteX1893" fmla="*/ 1273642 w 1506611"/>
              <a:gd name="connsiteY1893" fmla="*/ 368295 h 1433762"/>
              <a:gd name="connsiteX1894" fmla="*/ 1274359 w 1506611"/>
              <a:gd name="connsiteY1894" fmla="*/ 367992 h 1433762"/>
              <a:gd name="connsiteX1895" fmla="*/ 1275296 w 1506611"/>
              <a:gd name="connsiteY1895" fmla="*/ 367412 h 1433762"/>
              <a:gd name="connsiteX1896" fmla="*/ 1275792 w 1506611"/>
              <a:gd name="connsiteY1896" fmla="*/ 367136 h 1433762"/>
              <a:gd name="connsiteX1897" fmla="*/ 1275792 w 1506611"/>
              <a:gd name="connsiteY1897" fmla="*/ 366861 h 1433762"/>
              <a:gd name="connsiteX1898" fmla="*/ 1276509 w 1506611"/>
              <a:gd name="connsiteY1898" fmla="*/ 366282 h 1433762"/>
              <a:gd name="connsiteX1899" fmla="*/ 1276730 w 1506611"/>
              <a:gd name="connsiteY1899" fmla="*/ 365978 h 1433762"/>
              <a:gd name="connsiteX1900" fmla="*/ 1276977 w 1506611"/>
              <a:gd name="connsiteY1900" fmla="*/ 365702 h 1433762"/>
              <a:gd name="connsiteX1901" fmla="*/ 1277226 w 1506611"/>
              <a:gd name="connsiteY1901" fmla="*/ 365702 h 1433762"/>
              <a:gd name="connsiteX1902" fmla="*/ 1277446 w 1506611"/>
              <a:gd name="connsiteY1902" fmla="*/ 366282 h 1433762"/>
              <a:gd name="connsiteX1903" fmla="*/ 1277446 w 1506611"/>
              <a:gd name="connsiteY1903" fmla="*/ 366861 h 1433762"/>
              <a:gd name="connsiteX1904" fmla="*/ 1277694 w 1506611"/>
              <a:gd name="connsiteY1904" fmla="*/ 367716 h 1433762"/>
              <a:gd name="connsiteX1905" fmla="*/ 1277446 w 1506611"/>
              <a:gd name="connsiteY1905" fmla="*/ 368571 h 1433762"/>
              <a:gd name="connsiteX1906" fmla="*/ 1277942 w 1506611"/>
              <a:gd name="connsiteY1906" fmla="*/ 368847 h 1433762"/>
              <a:gd name="connsiteX1907" fmla="*/ 1278411 w 1506611"/>
              <a:gd name="connsiteY1907" fmla="*/ 368847 h 1433762"/>
              <a:gd name="connsiteX1908" fmla="*/ 1279127 w 1506611"/>
              <a:gd name="connsiteY1908" fmla="*/ 368847 h 1433762"/>
              <a:gd name="connsiteX1909" fmla="*/ 1279844 w 1506611"/>
              <a:gd name="connsiteY1909" fmla="*/ 368847 h 1433762"/>
              <a:gd name="connsiteX1910" fmla="*/ 1280561 w 1506611"/>
              <a:gd name="connsiteY1910" fmla="*/ 368295 h 1433762"/>
              <a:gd name="connsiteX1911" fmla="*/ 1281277 w 1506611"/>
              <a:gd name="connsiteY1911" fmla="*/ 368295 h 1433762"/>
              <a:gd name="connsiteX1912" fmla="*/ 1281746 w 1506611"/>
              <a:gd name="connsiteY1912" fmla="*/ 367992 h 1433762"/>
              <a:gd name="connsiteX1913" fmla="*/ 1281746 w 1506611"/>
              <a:gd name="connsiteY1913" fmla="*/ 367716 h 1433762"/>
              <a:gd name="connsiteX1914" fmla="*/ 1281994 w 1506611"/>
              <a:gd name="connsiteY1914" fmla="*/ 367412 h 1433762"/>
              <a:gd name="connsiteX1915" fmla="*/ 1282215 w 1506611"/>
              <a:gd name="connsiteY1915" fmla="*/ 367136 h 1433762"/>
              <a:gd name="connsiteX1916" fmla="*/ 1282462 w 1506611"/>
              <a:gd name="connsiteY1916" fmla="*/ 367136 h 1433762"/>
              <a:gd name="connsiteX1917" fmla="*/ 1282711 w 1506611"/>
              <a:gd name="connsiteY1917" fmla="*/ 367412 h 1433762"/>
              <a:gd name="connsiteX1918" fmla="*/ 1282711 w 1506611"/>
              <a:gd name="connsiteY1918" fmla="*/ 367716 h 1433762"/>
              <a:gd name="connsiteX1919" fmla="*/ 1282462 w 1506611"/>
              <a:gd name="connsiteY1919" fmla="*/ 367992 h 1433762"/>
              <a:gd name="connsiteX1920" fmla="*/ 1282215 w 1506611"/>
              <a:gd name="connsiteY1920" fmla="*/ 368847 h 1433762"/>
              <a:gd name="connsiteX1921" fmla="*/ 1282215 w 1506611"/>
              <a:gd name="connsiteY1921" fmla="*/ 369151 h 1433762"/>
              <a:gd name="connsiteX1922" fmla="*/ 1282462 w 1506611"/>
              <a:gd name="connsiteY1922" fmla="*/ 369426 h 1433762"/>
              <a:gd name="connsiteX1923" fmla="*/ 1282932 w 1506611"/>
              <a:gd name="connsiteY1923" fmla="*/ 369426 h 1433762"/>
              <a:gd name="connsiteX1924" fmla="*/ 1283428 w 1506611"/>
              <a:gd name="connsiteY1924" fmla="*/ 369426 h 1433762"/>
              <a:gd name="connsiteX1925" fmla="*/ 1284860 w 1506611"/>
              <a:gd name="connsiteY1925" fmla="*/ 370005 h 1433762"/>
              <a:gd name="connsiteX1926" fmla="*/ 1286514 w 1506611"/>
              <a:gd name="connsiteY1926" fmla="*/ 369426 h 1433762"/>
              <a:gd name="connsiteX1927" fmla="*/ 1289381 w 1506611"/>
              <a:gd name="connsiteY1927" fmla="*/ 370308 h 1433762"/>
              <a:gd name="connsiteX1928" fmla="*/ 1290346 w 1506611"/>
              <a:gd name="connsiteY1928" fmla="*/ 370005 h 1433762"/>
              <a:gd name="connsiteX1929" fmla="*/ 1291283 w 1506611"/>
              <a:gd name="connsiteY1929" fmla="*/ 369729 h 1433762"/>
              <a:gd name="connsiteX1930" fmla="*/ 1292468 w 1506611"/>
              <a:gd name="connsiteY1930" fmla="*/ 369729 h 1433762"/>
              <a:gd name="connsiteX1931" fmla="*/ 1293185 w 1506611"/>
              <a:gd name="connsiteY1931" fmla="*/ 370005 h 1433762"/>
              <a:gd name="connsiteX1932" fmla="*/ 1293433 w 1506611"/>
              <a:gd name="connsiteY1932" fmla="*/ 370005 h 1433762"/>
              <a:gd name="connsiteX1933" fmla="*/ 1293901 w 1506611"/>
              <a:gd name="connsiteY1933" fmla="*/ 370005 h 1433762"/>
              <a:gd name="connsiteX1934" fmla="*/ 1294618 w 1506611"/>
              <a:gd name="connsiteY1934" fmla="*/ 369729 h 1433762"/>
              <a:gd name="connsiteX1935" fmla="*/ 1296052 w 1506611"/>
              <a:gd name="connsiteY1935" fmla="*/ 369151 h 1433762"/>
              <a:gd name="connsiteX1936" fmla="*/ 1297016 w 1506611"/>
              <a:gd name="connsiteY1936" fmla="*/ 368571 h 1433762"/>
              <a:gd name="connsiteX1937" fmla="*/ 1297485 w 1506611"/>
              <a:gd name="connsiteY1937" fmla="*/ 368295 h 1433762"/>
              <a:gd name="connsiteX1938" fmla="*/ 1297733 w 1506611"/>
              <a:gd name="connsiteY1938" fmla="*/ 367412 h 1433762"/>
              <a:gd name="connsiteX1939" fmla="*/ 1297953 w 1506611"/>
              <a:gd name="connsiteY1939" fmla="*/ 367412 h 1433762"/>
              <a:gd name="connsiteX1940" fmla="*/ 1298450 w 1506611"/>
              <a:gd name="connsiteY1940" fmla="*/ 367412 h 1433762"/>
              <a:gd name="connsiteX1941" fmla="*/ 1299387 w 1506611"/>
              <a:gd name="connsiteY1941" fmla="*/ 367992 h 1433762"/>
              <a:gd name="connsiteX1942" fmla="*/ 1299883 w 1506611"/>
              <a:gd name="connsiteY1942" fmla="*/ 368571 h 1433762"/>
              <a:gd name="connsiteX1943" fmla="*/ 1300352 w 1506611"/>
              <a:gd name="connsiteY1943" fmla="*/ 368847 h 1433762"/>
              <a:gd name="connsiteX1944" fmla="*/ 1302254 w 1506611"/>
              <a:gd name="connsiteY1944" fmla="*/ 369151 h 1433762"/>
              <a:gd name="connsiteX1945" fmla="*/ 1303218 w 1506611"/>
              <a:gd name="connsiteY1945" fmla="*/ 368847 h 1433762"/>
              <a:gd name="connsiteX1946" fmla="*/ 1303439 w 1506611"/>
              <a:gd name="connsiteY1946" fmla="*/ 368571 h 1433762"/>
              <a:gd name="connsiteX1947" fmla="*/ 1303439 w 1506611"/>
              <a:gd name="connsiteY1947" fmla="*/ 367992 h 1433762"/>
              <a:gd name="connsiteX1948" fmla="*/ 1303687 w 1506611"/>
              <a:gd name="connsiteY1948" fmla="*/ 367136 h 1433762"/>
              <a:gd name="connsiteX1949" fmla="*/ 1303218 w 1506611"/>
              <a:gd name="connsiteY1949" fmla="*/ 365978 h 1433762"/>
              <a:gd name="connsiteX1950" fmla="*/ 1302971 w 1506611"/>
              <a:gd name="connsiteY1950" fmla="*/ 365399 h 1433762"/>
              <a:gd name="connsiteX1951" fmla="*/ 1302722 w 1506611"/>
              <a:gd name="connsiteY1951" fmla="*/ 365123 h 1433762"/>
              <a:gd name="connsiteX1952" fmla="*/ 1302971 w 1506611"/>
              <a:gd name="connsiteY1952" fmla="*/ 364543 h 1433762"/>
              <a:gd name="connsiteX1953" fmla="*/ 1303439 w 1506611"/>
              <a:gd name="connsiteY1953" fmla="*/ 363964 h 1433762"/>
              <a:gd name="connsiteX1954" fmla="*/ 1304404 w 1506611"/>
              <a:gd name="connsiteY1954" fmla="*/ 363964 h 1433762"/>
              <a:gd name="connsiteX1955" fmla="*/ 1304872 w 1506611"/>
              <a:gd name="connsiteY1955" fmla="*/ 363964 h 1433762"/>
              <a:gd name="connsiteX1956" fmla="*/ 1305120 w 1506611"/>
              <a:gd name="connsiteY1956" fmla="*/ 364543 h 1433762"/>
              <a:gd name="connsiteX1957" fmla="*/ 1304872 w 1506611"/>
              <a:gd name="connsiteY1957" fmla="*/ 365978 h 1433762"/>
              <a:gd name="connsiteX1958" fmla="*/ 1305120 w 1506611"/>
              <a:gd name="connsiteY1958" fmla="*/ 366861 h 1433762"/>
              <a:gd name="connsiteX1959" fmla="*/ 1305589 w 1506611"/>
              <a:gd name="connsiteY1959" fmla="*/ 367136 h 1433762"/>
              <a:gd name="connsiteX1960" fmla="*/ 1306553 w 1506611"/>
              <a:gd name="connsiteY1960" fmla="*/ 366282 h 1433762"/>
              <a:gd name="connsiteX1961" fmla="*/ 1306774 w 1506611"/>
              <a:gd name="connsiteY1961" fmla="*/ 365123 h 1433762"/>
              <a:gd name="connsiteX1962" fmla="*/ 1307022 w 1506611"/>
              <a:gd name="connsiteY1962" fmla="*/ 362530 h 1433762"/>
              <a:gd name="connsiteX1963" fmla="*/ 1306774 w 1506611"/>
              <a:gd name="connsiteY1963" fmla="*/ 360241 h 1433762"/>
              <a:gd name="connsiteX1964" fmla="*/ 1307270 w 1506611"/>
              <a:gd name="connsiteY1964" fmla="*/ 359358 h 1433762"/>
              <a:gd name="connsiteX1965" fmla="*/ 1307987 w 1506611"/>
              <a:gd name="connsiteY1965" fmla="*/ 358806 h 1433762"/>
              <a:gd name="connsiteX1966" fmla="*/ 1308456 w 1506611"/>
              <a:gd name="connsiteY1966" fmla="*/ 358806 h 1433762"/>
              <a:gd name="connsiteX1967" fmla="*/ 1308703 w 1506611"/>
              <a:gd name="connsiteY1967" fmla="*/ 358503 h 1433762"/>
              <a:gd name="connsiteX1968" fmla="*/ 1308924 w 1506611"/>
              <a:gd name="connsiteY1968" fmla="*/ 357924 h 1433762"/>
              <a:gd name="connsiteX1969" fmla="*/ 1308924 w 1506611"/>
              <a:gd name="connsiteY1969" fmla="*/ 357648 h 1433762"/>
              <a:gd name="connsiteX1970" fmla="*/ 1308924 w 1506611"/>
              <a:gd name="connsiteY1970" fmla="*/ 357069 h 1433762"/>
              <a:gd name="connsiteX1971" fmla="*/ 1309172 w 1506611"/>
              <a:gd name="connsiteY1971" fmla="*/ 357069 h 1433762"/>
              <a:gd name="connsiteX1972" fmla="*/ 1309420 w 1506611"/>
              <a:gd name="connsiteY1972" fmla="*/ 357069 h 1433762"/>
              <a:gd name="connsiteX1973" fmla="*/ 1309420 w 1506611"/>
              <a:gd name="connsiteY1973" fmla="*/ 356793 h 1433762"/>
              <a:gd name="connsiteX1974" fmla="*/ 1309641 w 1506611"/>
              <a:gd name="connsiteY1974" fmla="*/ 356793 h 1433762"/>
              <a:gd name="connsiteX1975" fmla="*/ 1309888 w 1506611"/>
              <a:gd name="connsiteY1975" fmla="*/ 356793 h 1433762"/>
              <a:gd name="connsiteX1976" fmla="*/ 1310137 w 1506611"/>
              <a:gd name="connsiteY1976" fmla="*/ 356793 h 1433762"/>
              <a:gd name="connsiteX1977" fmla="*/ 1310605 w 1506611"/>
              <a:gd name="connsiteY1977" fmla="*/ 356793 h 1433762"/>
              <a:gd name="connsiteX1978" fmla="*/ 1310854 w 1506611"/>
              <a:gd name="connsiteY1978" fmla="*/ 356793 h 1433762"/>
              <a:gd name="connsiteX1979" fmla="*/ 1311074 w 1506611"/>
              <a:gd name="connsiteY1979" fmla="*/ 357069 h 1433762"/>
              <a:gd name="connsiteX1980" fmla="*/ 1311791 w 1506611"/>
              <a:gd name="connsiteY1980" fmla="*/ 357345 h 1433762"/>
              <a:gd name="connsiteX1981" fmla="*/ 1312259 w 1506611"/>
              <a:gd name="connsiteY1981" fmla="*/ 357648 h 1433762"/>
              <a:gd name="connsiteX1982" fmla="*/ 1312508 w 1506611"/>
              <a:gd name="connsiteY1982" fmla="*/ 357924 h 1433762"/>
              <a:gd name="connsiteX1983" fmla="*/ 1312976 w 1506611"/>
              <a:gd name="connsiteY1983" fmla="*/ 358228 h 1433762"/>
              <a:gd name="connsiteX1984" fmla="*/ 1313692 w 1506611"/>
              <a:gd name="connsiteY1984" fmla="*/ 358228 h 1433762"/>
              <a:gd name="connsiteX1985" fmla="*/ 1314189 w 1506611"/>
              <a:gd name="connsiteY1985" fmla="*/ 358503 h 1433762"/>
              <a:gd name="connsiteX1986" fmla="*/ 1314657 w 1506611"/>
              <a:gd name="connsiteY1986" fmla="*/ 358806 h 1433762"/>
              <a:gd name="connsiteX1987" fmla="*/ 1314906 w 1506611"/>
              <a:gd name="connsiteY1987" fmla="*/ 358806 h 1433762"/>
              <a:gd name="connsiteX1988" fmla="*/ 1315374 w 1506611"/>
              <a:gd name="connsiteY1988" fmla="*/ 358806 h 1433762"/>
              <a:gd name="connsiteX1989" fmla="*/ 1315843 w 1506611"/>
              <a:gd name="connsiteY1989" fmla="*/ 359082 h 1433762"/>
              <a:gd name="connsiteX1990" fmla="*/ 1316311 w 1506611"/>
              <a:gd name="connsiteY1990" fmla="*/ 359358 h 1433762"/>
              <a:gd name="connsiteX1991" fmla="*/ 1316807 w 1506611"/>
              <a:gd name="connsiteY1991" fmla="*/ 359661 h 1433762"/>
              <a:gd name="connsiteX1992" fmla="*/ 1317275 w 1506611"/>
              <a:gd name="connsiteY1992" fmla="*/ 360241 h 1433762"/>
              <a:gd name="connsiteX1993" fmla="*/ 1317524 w 1506611"/>
              <a:gd name="connsiteY1993" fmla="*/ 360241 h 1433762"/>
              <a:gd name="connsiteX1994" fmla="*/ 1317745 w 1506611"/>
              <a:gd name="connsiteY1994" fmla="*/ 360241 h 1433762"/>
              <a:gd name="connsiteX1995" fmla="*/ 1318461 w 1506611"/>
              <a:gd name="connsiteY1995" fmla="*/ 360517 h 1433762"/>
              <a:gd name="connsiteX1996" fmla="*/ 1319426 w 1506611"/>
              <a:gd name="connsiteY1996" fmla="*/ 360517 h 1433762"/>
              <a:gd name="connsiteX1997" fmla="*/ 1319895 w 1506611"/>
              <a:gd name="connsiteY1997" fmla="*/ 360517 h 1433762"/>
              <a:gd name="connsiteX1998" fmla="*/ 1320391 w 1506611"/>
              <a:gd name="connsiteY1998" fmla="*/ 360241 h 1433762"/>
              <a:gd name="connsiteX1999" fmla="*/ 1321108 w 1506611"/>
              <a:gd name="connsiteY1999" fmla="*/ 360517 h 1433762"/>
              <a:gd name="connsiteX2000" fmla="*/ 1321576 w 1506611"/>
              <a:gd name="connsiteY2000" fmla="*/ 361095 h 1433762"/>
              <a:gd name="connsiteX2001" fmla="*/ 1321576 w 1506611"/>
              <a:gd name="connsiteY2001" fmla="*/ 361675 h 1433762"/>
              <a:gd name="connsiteX2002" fmla="*/ 1321327 w 1506611"/>
              <a:gd name="connsiteY2002" fmla="*/ 361951 h 1433762"/>
              <a:gd name="connsiteX2003" fmla="*/ 1320859 w 1506611"/>
              <a:gd name="connsiteY2003" fmla="*/ 362530 h 1433762"/>
              <a:gd name="connsiteX2004" fmla="*/ 1320391 w 1506611"/>
              <a:gd name="connsiteY2004" fmla="*/ 363110 h 1433762"/>
              <a:gd name="connsiteX2005" fmla="*/ 1320391 w 1506611"/>
              <a:gd name="connsiteY2005" fmla="*/ 363689 h 1433762"/>
              <a:gd name="connsiteX2006" fmla="*/ 1320859 w 1506611"/>
              <a:gd name="connsiteY2006" fmla="*/ 364543 h 1433762"/>
              <a:gd name="connsiteX2007" fmla="*/ 1321576 w 1506611"/>
              <a:gd name="connsiteY2007" fmla="*/ 364847 h 1433762"/>
              <a:gd name="connsiteX2008" fmla="*/ 1322044 w 1506611"/>
              <a:gd name="connsiteY2008" fmla="*/ 364847 h 1433762"/>
              <a:gd name="connsiteX2009" fmla="*/ 1322513 w 1506611"/>
              <a:gd name="connsiteY2009" fmla="*/ 364847 h 1433762"/>
              <a:gd name="connsiteX2010" fmla="*/ 1323477 w 1506611"/>
              <a:gd name="connsiteY2010" fmla="*/ 364267 h 1433762"/>
              <a:gd name="connsiteX2011" fmla="*/ 1324911 w 1506611"/>
              <a:gd name="connsiteY2011" fmla="*/ 363689 h 1433762"/>
              <a:gd name="connsiteX2012" fmla="*/ 1325159 w 1506611"/>
              <a:gd name="connsiteY2012" fmla="*/ 363386 h 1433762"/>
              <a:gd name="connsiteX2013" fmla="*/ 1325628 w 1506611"/>
              <a:gd name="connsiteY2013" fmla="*/ 363110 h 1433762"/>
              <a:gd name="connsiteX2014" fmla="*/ 1325875 w 1506611"/>
              <a:gd name="connsiteY2014" fmla="*/ 362530 h 1433762"/>
              <a:gd name="connsiteX2015" fmla="*/ 1326096 w 1506611"/>
              <a:gd name="connsiteY2015" fmla="*/ 362530 h 1433762"/>
              <a:gd name="connsiteX2016" fmla="*/ 1326592 w 1506611"/>
              <a:gd name="connsiteY2016" fmla="*/ 362834 h 1433762"/>
              <a:gd name="connsiteX2017" fmla="*/ 1326812 w 1506611"/>
              <a:gd name="connsiteY2017" fmla="*/ 363386 h 1433762"/>
              <a:gd name="connsiteX2018" fmla="*/ 1326592 w 1506611"/>
              <a:gd name="connsiteY2018" fmla="*/ 363964 h 1433762"/>
              <a:gd name="connsiteX2019" fmla="*/ 1326344 w 1506611"/>
              <a:gd name="connsiteY2019" fmla="*/ 364267 h 1433762"/>
              <a:gd name="connsiteX2020" fmla="*/ 1325628 w 1506611"/>
              <a:gd name="connsiteY2020" fmla="*/ 364847 h 1433762"/>
              <a:gd name="connsiteX2021" fmla="*/ 1324911 w 1506611"/>
              <a:gd name="connsiteY2021" fmla="*/ 365123 h 1433762"/>
              <a:gd name="connsiteX2022" fmla="*/ 1324443 w 1506611"/>
              <a:gd name="connsiteY2022" fmla="*/ 365399 h 1433762"/>
              <a:gd name="connsiteX2023" fmla="*/ 1323947 w 1506611"/>
              <a:gd name="connsiteY2023" fmla="*/ 365978 h 1433762"/>
              <a:gd name="connsiteX2024" fmla="*/ 1324194 w 1506611"/>
              <a:gd name="connsiteY2024" fmla="*/ 366861 h 1433762"/>
              <a:gd name="connsiteX2025" fmla="*/ 1324443 w 1506611"/>
              <a:gd name="connsiteY2025" fmla="*/ 367136 h 1433762"/>
              <a:gd name="connsiteX2026" fmla="*/ 1324663 w 1506611"/>
              <a:gd name="connsiteY2026" fmla="*/ 367412 h 1433762"/>
              <a:gd name="connsiteX2027" fmla="*/ 1325159 w 1506611"/>
              <a:gd name="connsiteY2027" fmla="*/ 367992 h 1433762"/>
              <a:gd name="connsiteX2028" fmla="*/ 1326096 w 1506611"/>
              <a:gd name="connsiteY2028" fmla="*/ 368295 h 1433762"/>
              <a:gd name="connsiteX2029" fmla="*/ 1326344 w 1506611"/>
              <a:gd name="connsiteY2029" fmla="*/ 367992 h 1433762"/>
              <a:gd name="connsiteX2030" fmla="*/ 1326344 w 1506611"/>
              <a:gd name="connsiteY2030" fmla="*/ 367136 h 1433762"/>
              <a:gd name="connsiteX2031" fmla="*/ 1326344 w 1506611"/>
              <a:gd name="connsiteY2031" fmla="*/ 366282 h 1433762"/>
              <a:gd name="connsiteX2032" fmla="*/ 1326344 w 1506611"/>
              <a:gd name="connsiteY2032" fmla="*/ 365123 h 1433762"/>
              <a:gd name="connsiteX2033" fmla="*/ 1326592 w 1506611"/>
              <a:gd name="connsiteY2033" fmla="*/ 364543 h 1433762"/>
              <a:gd name="connsiteX2034" fmla="*/ 1326812 w 1506611"/>
              <a:gd name="connsiteY2034" fmla="*/ 364267 h 1433762"/>
              <a:gd name="connsiteX2035" fmla="*/ 1326812 w 1506611"/>
              <a:gd name="connsiteY2035" fmla="*/ 363964 h 1433762"/>
              <a:gd name="connsiteX2036" fmla="*/ 1327061 w 1506611"/>
              <a:gd name="connsiteY2036" fmla="*/ 363386 h 1433762"/>
              <a:gd name="connsiteX2037" fmla="*/ 1327529 w 1506611"/>
              <a:gd name="connsiteY2037" fmla="*/ 363110 h 1433762"/>
              <a:gd name="connsiteX2038" fmla="*/ 1327998 w 1506611"/>
              <a:gd name="connsiteY2038" fmla="*/ 363110 h 1433762"/>
              <a:gd name="connsiteX2039" fmla="*/ 1328246 w 1506611"/>
              <a:gd name="connsiteY2039" fmla="*/ 363689 h 1433762"/>
              <a:gd name="connsiteX2040" fmla="*/ 1328246 w 1506611"/>
              <a:gd name="connsiteY2040" fmla="*/ 363964 h 1433762"/>
              <a:gd name="connsiteX2041" fmla="*/ 1327998 w 1506611"/>
              <a:gd name="connsiteY2041" fmla="*/ 363964 h 1433762"/>
              <a:gd name="connsiteX2042" fmla="*/ 1327998 w 1506611"/>
              <a:gd name="connsiteY2042" fmla="*/ 364267 h 1433762"/>
              <a:gd name="connsiteX2043" fmla="*/ 1327282 w 1506611"/>
              <a:gd name="connsiteY2043" fmla="*/ 364267 h 1433762"/>
              <a:gd name="connsiteX2044" fmla="*/ 1327282 w 1506611"/>
              <a:gd name="connsiteY2044" fmla="*/ 364543 h 1433762"/>
              <a:gd name="connsiteX2045" fmla="*/ 1327061 w 1506611"/>
              <a:gd name="connsiteY2045" fmla="*/ 365123 h 1433762"/>
              <a:gd name="connsiteX2046" fmla="*/ 1327529 w 1506611"/>
              <a:gd name="connsiteY2046" fmla="*/ 365123 h 1433762"/>
              <a:gd name="connsiteX2047" fmla="*/ 1327998 w 1506611"/>
              <a:gd name="connsiteY2047" fmla="*/ 364847 h 1433762"/>
              <a:gd name="connsiteX2048" fmla="*/ 1328246 w 1506611"/>
              <a:gd name="connsiteY2048" fmla="*/ 365123 h 1433762"/>
              <a:gd name="connsiteX2049" fmla="*/ 1328494 w 1506611"/>
              <a:gd name="connsiteY2049" fmla="*/ 365123 h 1433762"/>
              <a:gd name="connsiteX2050" fmla="*/ 1328715 w 1506611"/>
              <a:gd name="connsiteY2050" fmla="*/ 367136 h 1433762"/>
              <a:gd name="connsiteX2051" fmla="*/ 1329679 w 1506611"/>
              <a:gd name="connsiteY2051" fmla="*/ 368571 h 1433762"/>
              <a:gd name="connsiteX2052" fmla="*/ 1329679 w 1506611"/>
              <a:gd name="connsiteY2052" fmla="*/ 369729 h 1433762"/>
              <a:gd name="connsiteX2053" fmla="*/ 1329927 w 1506611"/>
              <a:gd name="connsiteY2053" fmla="*/ 370308 h 1433762"/>
              <a:gd name="connsiteX2054" fmla="*/ 1330148 w 1506611"/>
              <a:gd name="connsiteY2054" fmla="*/ 370584 h 1433762"/>
              <a:gd name="connsiteX2055" fmla="*/ 1331113 w 1506611"/>
              <a:gd name="connsiteY2055" fmla="*/ 370860 h 1433762"/>
              <a:gd name="connsiteX2056" fmla="*/ 1331830 w 1506611"/>
              <a:gd name="connsiteY2056" fmla="*/ 370860 h 1433762"/>
              <a:gd name="connsiteX2057" fmla="*/ 1332767 w 1506611"/>
              <a:gd name="connsiteY2057" fmla="*/ 371164 h 1433762"/>
              <a:gd name="connsiteX2058" fmla="*/ 1333484 w 1506611"/>
              <a:gd name="connsiteY2058" fmla="*/ 371164 h 1433762"/>
              <a:gd name="connsiteX2059" fmla="*/ 1333979 w 1506611"/>
              <a:gd name="connsiteY2059" fmla="*/ 371164 h 1433762"/>
              <a:gd name="connsiteX2060" fmla="*/ 1334448 w 1506611"/>
              <a:gd name="connsiteY2060" fmla="*/ 371164 h 1433762"/>
              <a:gd name="connsiteX2061" fmla="*/ 1334916 w 1506611"/>
              <a:gd name="connsiteY2061" fmla="*/ 370860 h 1433762"/>
              <a:gd name="connsiteX2062" fmla="*/ 1335165 w 1506611"/>
              <a:gd name="connsiteY2062" fmla="*/ 370584 h 1433762"/>
              <a:gd name="connsiteX2063" fmla="*/ 1335412 w 1506611"/>
              <a:gd name="connsiteY2063" fmla="*/ 370584 h 1433762"/>
              <a:gd name="connsiteX2064" fmla="*/ 1335633 w 1506611"/>
              <a:gd name="connsiteY2064" fmla="*/ 370860 h 1433762"/>
              <a:gd name="connsiteX2065" fmla="*/ 1335882 w 1506611"/>
              <a:gd name="connsiteY2065" fmla="*/ 371440 h 1433762"/>
              <a:gd name="connsiteX2066" fmla="*/ 1336350 w 1506611"/>
              <a:gd name="connsiteY2066" fmla="*/ 372019 h 1433762"/>
              <a:gd name="connsiteX2067" fmla="*/ 1336846 w 1506611"/>
              <a:gd name="connsiteY2067" fmla="*/ 372323 h 1433762"/>
              <a:gd name="connsiteX2068" fmla="*/ 1337315 w 1506611"/>
              <a:gd name="connsiteY2068" fmla="*/ 372323 h 1433762"/>
              <a:gd name="connsiteX2069" fmla="*/ 1337536 w 1506611"/>
              <a:gd name="connsiteY2069" fmla="*/ 372019 h 1433762"/>
              <a:gd name="connsiteX2070" fmla="*/ 1338251 w 1506611"/>
              <a:gd name="connsiteY2070" fmla="*/ 370860 h 1433762"/>
              <a:gd name="connsiteX2071" fmla="*/ 1338500 w 1506611"/>
              <a:gd name="connsiteY2071" fmla="*/ 370860 h 1433762"/>
              <a:gd name="connsiteX2072" fmla="*/ 1338748 w 1506611"/>
              <a:gd name="connsiteY2072" fmla="*/ 370584 h 1433762"/>
              <a:gd name="connsiteX2073" fmla="*/ 1338968 w 1506611"/>
              <a:gd name="connsiteY2073" fmla="*/ 370860 h 1433762"/>
              <a:gd name="connsiteX2074" fmla="*/ 1338968 w 1506611"/>
              <a:gd name="connsiteY2074" fmla="*/ 371164 h 1433762"/>
              <a:gd name="connsiteX2075" fmla="*/ 1339464 w 1506611"/>
              <a:gd name="connsiteY2075" fmla="*/ 372598 h 1433762"/>
              <a:gd name="connsiteX2076" fmla="*/ 1339464 w 1506611"/>
              <a:gd name="connsiteY2076" fmla="*/ 374033 h 1433762"/>
              <a:gd name="connsiteX2077" fmla="*/ 1340402 w 1506611"/>
              <a:gd name="connsiteY2077" fmla="*/ 374309 h 1433762"/>
              <a:gd name="connsiteX2078" fmla="*/ 1341367 w 1506611"/>
              <a:gd name="connsiteY2078" fmla="*/ 374612 h 1433762"/>
              <a:gd name="connsiteX2079" fmla="*/ 1341835 w 1506611"/>
              <a:gd name="connsiteY2079" fmla="*/ 375192 h 1433762"/>
              <a:gd name="connsiteX2080" fmla="*/ 1340898 w 1506611"/>
              <a:gd name="connsiteY2080" fmla="*/ 376901 h 1433762"/>
              <a:gd name="connsiteX2081" fmla="*/ 1341367 w 1506611"/>
              <a:gd name="connsiteY2081" fmla="*/ 378059 h 1433762"/>
              <a:gd name="connsiteX2082" fmla="*/ 1342303 w 1506611"/>
              <a:gd name="connsiteY2082" fmla="*/ 378335 h 1433762"/>
              <a:gd name="connsiteX2083" fmla="*/ 1343516 w 1506611"/>
              <a:gd name="connsiteY2083" fmla="*/ 378059 h 1433762"/>
              <a:gd name="connsiteX2084" fmla="*/ 1343985 w 1506611"/>
              <a:gd name="connsiteY2084" fmla="*/ 378059 h 1433762"/>
              <a:gd name="connsiteX2085" fmla="*/ 1344233 w 1506611"/>
              <a:gd name="connsiteY2085" fmla="*/ 377756 h 1433762"/>
              <a:gd name="connsiteX2086" fmla="*/ 1344233 w 1506611"/>
              <a:gd name="connsiteY2086" fmla="*/ 377205 h 1433762"/>
              <a:gd name="connsiteX2087" fmla="*/ 1344233 w 1506611"/>
              <a:gd name="connsiteY2087" fmla="*/ 376625 h 1433762"/>
              <a:gd name="connsiteX2088" fmla="*/ 1343985 w 1506611"/>
              <a:gd name="connsiteY2088" fmla="*/ 376046 h 1433762"/>
              <a:gd name="connsiteX2089" fmla="*/ 1343737 w 1506611"/>
              <a:gd name="connsiteY2089" fmla="*/ 375467 h 1433762"/>
              <a:gd name="connsiteX2090" fmla="*/ 1343985 w 1506611"/>
              <a:gd name="connsiteY2090" fmla="*/ 375192 h 1433762"/>
              <a:gd name="connsiteX2091" fmla="*/ 1344453 w 1506611"/>
              <a:gd name="connsiteY2091" fmla="*/ 375192 h 1433762"/>
              <a:gd name="connsiteX2092" fmla="*/ 1344702 w 1506611"/>
              <a:gd name="connsiteY2092" fmla="*/ 375467 h 1433762"/>
              <a:gd name="connsiteX2093" fmla="*/ 1345170 w 1506611"/>
              <a:gd name="connsiteY2093" fmla="*/ 375770 h 1433762"/>
              <a:gd name="connsiteX2094" fmla="*/ 1345667 w 1506611"/>
              <a:gd name="connsiteY2094" fmla="*/ 376322 h 1433762"/>
              <a:gd name="connsiteX2095" fmla="*/ 1345667 w 1506611"/>
              <a:gd name="connsiteY2095" fmla="*/ 377205 h 1433762"/>
              <a:gd name="connsiteX2096" fmla="*/ 1345667 w 1506611"/>
              <a:gd name="connsiteY2096" fmla="*/ 377481 h 1433762"/>
              <a:gd name="connsiteX2097" fmla="*/ 1345419 w 1506611"/>
              <a:gd name="connsiteY2097" fmla="*/ 378059 h 1433762"/>
              <a:gd name="connsiteX2098" fmla="*/ 1344950 w 1506611"/>
              <a:gd name="connsiteY2098" fmla="*/ 378059 h 1433762"/>
              <a:gd name="connsiteX2099" fmla="*/ 1344702 w 1506611"/>
              <a:gd name="connsiteY2099" fmla="*/ 378915 h 1433762"/>
              <a:gd name="connsiteX2100" fmla="*/ 1344453 w 1506611"/>
              <a:gd name="connsiteY2100" fmla="*/ 379770 h 1433762"/>
              <a:gd name="connsiteX2101" fmla="*/ 1344453 w 1506611"/>
              <a:gd name="connsiteY2101" fmla="*/ 380350 h 1433762"/>
              <a:gd name="connsiteX2102" fmla="*/ 1344950 w 1506611"/>
              <a:gd name="connsiteY2102" fmla="*/ 381204 h 1433762"/>
              <a:gd name="connsiteX2103" fmla="*/ 1345170 w 1506611"/>
              <a:gd name="connsiteY2103" fmla="*/ 381784 h 1433762"/>
              <a:gd name="connsiteX2104" fmla="*/ 1345667 w 1506611"/>
              <a:gd name="connsiteY2104" fmla="*/ 382363 h 1433762"/>
              <a:gd name="connsiteX2105" fmla="*/ 1346136 w 1506611"/>
              <a:gd name="connsiteY2105" fmla="*/ 382363 h 1433762"/>
              <a:gd name="connsiteX2106" fmla="*/ 1346383 w 1506611"/>
              <a:gd name="connsiteY2106" fmla="*/ 382363 h 1433762"/>
              <a:gd name="connsiteX2107" fmla="*/ 1346604 w 1506611"/>
              <a:gd name="connsiteY2107" fmla="*/ 382639 h 1433762"/>
              <a:gd name="connsiteX2108" fmla="*/ 1347321 w 1506611"/>
              <a:gd name="connsiteY2108" fmla="*/ 383521 h 1433762"/>
              <a:gd name="connsiteX2109" fmla="*/ 1348505 w 1506611"/>
              <a:gd name="connsiteY2109" fmla="*/ 383521 h 1433762"/>
              <a:gd name="connsiteX2110" fmla="*/ 1348754 w 1506611"/>
              <a:gd name="connsiteY2110" fmla="*/ 384073 h 1433762"/>
              <a:gd name="connsiteX2111" fmla="*/ 1349002 w 1506611"/>
              <a:gd name="connsiteY2111" fmla="*/ 384652 h 1433762"/>
              <a:gd name="connsiteX2112" fmla="*/ 1349471 w 1506611"/>
              <a:gd name="connsiteY2112" fmla="*/ 384956 h 1433762"/>
              <a:gd name="connsiteX2113" fmla="*/ 1349718 w 1506611"/>
              <a:gd name="connsiteY2113" fmla="*/ 384956 h 1433762"/>
              <a:gd name="connsiteX2114" fmla="*/ 1349939 w 1506611"/>
              <a:gd name="connsiteY2114" fmla="*/ 384652 h 1433762"/>
              <a:gd name="connsiteX2115" fmla="*/ 1349939 w 1506611"/>
              <a:gd name="connsiteY2115" fmla="*/ 384376 h 1433762"/>
              <a:gd name="connsiteX2116" fmla="*/ 1349718 w 1506611"/>
              <a:gd name="connsiteY2116" fmla="*/ 383797 h 1433762"/>
              <a:gd name="connsiteX2117" fmla="*/ 1349939 w 1506611"/>
              <a:gd name="connsiteY2117" fmla="*/ 383217 h 1433762"/>
              <a:gd name="connsiteX2118" fmla="*/ 1350186 w 1506611"/>
              <a:gd name="connsiteY2118" fmla="*/ 383217 h 1433762"/>
              <a:gd name="connsiteX2119" fmla="*/ 1350435 w 1506611"/>
              <a:gd name="connsiteY2119" fmla="*/ 383521 h 1433762"/>
              <a:gd name="connsiteX2120" fmla="*/ 1350656 w 1506611"/>
              <a:gd name="connsiteY2120" fmla="*/ 383797 h 1433762"/>
              <a:gd name="connsiteX2121" fmla="*/ 1350656 w 1506611"/>
              <a:gd name="connsiteY2121" fmla="*/ 384652 h 1433762"/>
              <a:gd name="connsiteX2122" fmla="*/ 1350435 w 1506611"/>
              <a:gd name="connsiteY2122" fmla="*/ 384956 h 1433762"/>
              <a:gd name="connsiteX2123" fmla="*/ 1349718 w 1506611"/>
              <a:gd name="connsiteY2123" fmla="*/ 385508 h 1433762"/>
              <a:gd name="connsiteX2124" fmla="*/ 1349471 w 1506611"/>
              <a:gd name="connsiteY2124" fmla="*/ 385811 h 1433762"/>
              <a:gd name="connsiteX2125" fmla="*/ 1349939 w 1506611"/>
              <a:gd name="connsiteY2125" fmla="*/ 386390 h 1433762"/>
              <a:gd name="connsiteX2126" fmla="*/ 1350435 w 1506611"/>
              <a:gd name="connsiteY2126" fmla="*/ 386666 h 1433762"/>
              <a:gd name="connsiteX2127" fmla="*/ 1352806 w 1506611"/>
              <a:gd name="connsiteY2127" fmla="*/ 387521 h 1433762"/>
              <a:gd name="connsiteX2128" fmla="*/ 1353523 w 1506611"/>
              <a:gd name="connsiteY2128" fmla="*/ 387521 h 1433762"/>
              <a:gd name="connsiteX2129" fmla="*/ 1354707 w 1506611"/>
              <a:gd name="connsiteY2129" fmla="*/ 387521 h 1433762"/>
              <a:gd name="connsiteX2130" fmla="*/ 1355204 w 1506611"/>
              <a:gd name="connsiteY2130" fmla="*/ 387825 h 1433762"/>
              <a:gd name="connsiteX2131" fmla="*/ 1355204 w 1506611"/>
              <a:gd name="connsiteY2131" fmla="*/ 388101 h 1433762"/>
              <a:gd name="connsiteX2132" fmla="*/ 1355424 w 1506611"/>
              <a:gd name="connsiteY2132" fmla="*/ 388376 h 1433762"/>
              <a:gd name="connsiteX2133" fmla="*/ 1355920 w 1506611"/>
              <a:gd name="connsiteY2133" fmla="*/ 388376 h 1433762"/>
              <a:gd name="connsiteX2134" fmla="*/ 1356141 w 1506611"/>
              <a:gd name="connsiteY2134" fmla="*/ 388376 h 1433762"/>
              <a:gd name="connsiteX2135" fmla="*/ 1355672 w 1506611"/>
              <a:gd name="connsiteY2135" fmla="*/ 386390 h 1433762"/>
              <a:gd name="connsiteX2136" fmla="*/ 1354955 w 1506611"/>
              <a:gd name="connsiteY2136" fmla="*/ 384956 h 1433762"/>
              <a:gd name="connsiteX2137" fmla="*/ 1354955 w 1506611"/>
              <a:gd name="connsiteY2137" fmla="*/ 384376 h 1433762"/>
              <a:gd name="connsiteX2138" fmla="*/ 1355424 w 1506611"/>
              <a:gd name="connsiteY2138" fmla="*/ 383521 h 1433762"/>
              <a:gd name="connsiteX2139" fmla="*/ 1355920 w 1506611"/>
              <a:gd name="connsiteY2139" fmla="*/ 383521 h 1433762"/>
              <a:gd name="connsiteX2140" fmla="*/ 1356388 w 1506611"/>
              <a:gd name="connsiteY2140" fmla="*/ 383797 h 1433762"/>
              <a:gd name="connsiteX2141" fmla="*/ 1356637 w 1506611"/>
              <a:gd name="connsiteY2141" fmla="*/ 384376 h 1433762"/>
              <a:gd name="connsiteX2142" fmla="*/ 1356388 w 1506611"/>
              <a:gd name="connsiteY2142" fmla="*/ 385508 h 1433762"/>
              <a:gd name="connsiteX2143" fmla="*/ 1356858 w 1506611"/>
              <a:gd name="connsiteY2143" fmla="*/ 385811 h 1433762"/>
              <a:gd name="connsiteX2144" fmla="*/ 1357105 w 1506611"/>
              <a:gd name="connsiteY2144" fmla="*/ 386086 h 1433762"/>
              <a:gd name="connsiteX2145" fmla="*/ 1357105 w 1506611"/>
              <a:gd name="connsiteY2145" fmla="*/ 386666 h 1433762"/>
              <a:gd name="connsiteX2146" fmla="*/ 1356637 w 1506611"/>
              <a:gd name="connsiteY2146" fmla="*/ 387245 h 1433762"/>
              <a:gd name="connsiteX2147" fmla="*/ 1356637 w 1506611"/>
              <a:gd name="connsiteY2147" fmla="*/ 387521 h 1433762"/>
              <a:gd name="connsiteX2148" fmla="*/ 1357105 w 1506611"/>
              <a:gd name="connsiteY2148" fmla="*/ 388101 h 1433762"/>
              <a:gd name="connsiteX2149" fmla="*/ 1357822 w 1506611"/>
              <a:gd name="connsiteY2149" fmla="*/ 388376 h 1433762"/>
              <a:gd name="connsiteX2150" fmla="*/ 1358291 w 1506611"/>
              <a:gd name="connsiteY2150" fmla="*/ 388376 h 1433762"/>
              <a:gd name="connsiteX2151" fmla="*/ 1358759 w 1506611"/>
              <a:gd name="connsiteY2151" fmla="*/ 387825 h 1433762"/>
              <a:gd name="connsiteX2152" fmla="*/ 1359972 w 1506611"/>
              <a:gd name="connsiteY2152" fmla="*/ 387521 h 1433762"/>
              <a:gd name="connsiteX2153" fmla="*/ 1360689 w 1506611"/>
              <a:gd name="connsiteY2153" fmla="*/ 386942 h 1433762"/>
              <a:gd name="connsiteX2154" fmla="*/ 1360909 w 1506611"/>
              <a:gd name="connsiteY2154" fmla="*/ 386086 h 1433762"/>
              <a:gd name="connsiteX2155" fmla="*/ 1360909 w 1506611"/>
              <a:gd name="connsiteY2155" fmla="*/ 385508 h 1433762"/>
              <a:gd name="connsiteX2156" fmla="*/ 1361157 w 1506611"/>
              <a:gd name="connsiteY2156" fmla="*/ 385231 h 1433762"/>
              <a:gd name="connsiteX2157" fmla="*/ 1361406 w 1506611"/>
              <a:gd name="connsiteY2157" fmla="*/ 384956 h 1433762"/>
              <a:gd name="connsiteX2158" fmla="*/ 1361874 w 1506611"/>
              <a:gd name="connsiteY2158" fmla="*/ 384652 h 1433762"/>
              <a:gd name="connsiteX2159" fmla="*/ 1362591 w 1506611"/>
              <a:gd name="connsiteY2159" fmla="*/ 384652 h 1433762"/>
              <a:gd name="connsiteX2160" fmla="*/ 1363059 w 1506611"/>
              <a:gd name="connsiteY2160" fmla="*/ 384956 h 1433762"/>
              <a:gd name="connsiteX2161" fmla="*/ 1363307 w 1506611"/>
              <a:gd name="connsiteY2161" fmla="*/ 385508 h 1433762"/>
              <a:gd name="connsiteX2162" fmla="*/ 1363307 w 1506611"/>
              <a:gd name="connsiteY2162" fmla="*/ 386086 h 1433762"/>
              <a:gd name="connsiteX2163" fmla="*/ 1362811 w 1506611"/>
              <a:gd name="connsiteY2163" fmla="*/ 386666 h 1433762"/>
              <a:gd name="connsiteX2164" fmla="*/ 1361874 w 1506611"/>
              <a:gd name="connsiteY2164" fmla="*/ 386666 h 1433762"/>
              <a:gd name="connsiteX2165" fmla="*/ 1361406 w 1506611"/>
              <a:gd name="connsiteY2165" fmla="*/ 386666 h 1433762"/>
              <a:gd name="connsiteX2166" fmla="*/ 1360909 w 1506611"/>
              <a:gd name="connsiteY2166" fmla="*/ 386942 h 1433762"/>
              <a:gd name="connsiteX2167" fmla="*/ 1360441 w 1506611"/>
              <a:gd name="connsiteY2167" fmla="*/ 387521 h 1433762"/>
              <a:gd name="connsiteX2168" fmla="*/ 1359724 w 1506611"/>
              <a:gd name="connsiteY2168" fmla="*/ 388101 h 1433762"/>
              <a:gd name="connsiteX2169" fmla="*/ 1359972 w 1506611"/>
              <a:gd name="connsiteY2169" fmla="*/ 388679 h 1433762"/>
              <a:gd name="connsiteX2170" fmla="*/ 1360689 w 1506611"/>
              <a:gd name="connsiteY2170" fmla="*/ 389258 h 1433762"/>
              <a:gd name="connsiteX2171" fmla="*/ 1361626 w 1506611"/>
              <a:gd name="connsiteY2171" fmla="*/ 389534 h 1433762"/>
              <a:gd name="connsiteX2172" fmla="*/ 1362123 w 1506611"/>
              <a:gd name="connsiteY2172" fmla="*/ 389258 h 1433762"/>
              <a:gd name="connsiteX2173" fmla="*/ 1362811 w 1506611"/>
              <a:gd name="connsiteY2173" fmla="*/ 389258 h 1433762"/>
              <a:gd name="connsiteX2174" fmla="*/ 1363059 w 1506611"/>
              <a:gd name="connsiteY2174" fmla="*/ 388955 h 1433762"/>
              <a:gd name="connsiteX2175" fmla="*/ 1363528 w 1506611"/>
              <a:gd name="connsiteY2175" fmla="*/ 388679 h 1433762"/>
              <a:gd name="connsiteX2176" fmla="*/ 1364024 w 1506611"/>
              <a:gd name="connsiteY2176" fmla="*/ 388376 h 1433762"/>
              <a:gd name="connsiteX2177" fmla="*/ 1364245 w 1506611"/>
              <a:gd name="connsiteY2177" fmla="*/ 388376 h 1433762"/>
              <a:gd name="connsiteX2178" fmla="*/ 1364492 w 1506611"/>
              <a:gd name="connsiteY2178" fmla="*/ 388955 h 1433762"/>
              <a:gd name="connsiteX2179" fmla="*/ 1364245 w 1506611"/>
              <a:gd name="connsiteY2179" fmla="*/ 389534 h 1433762"/>
              <a:gd name="connsiteX2180" fmla="*/ 1364024 w 1506611"/>
              <a:gd name="connsiteY2180" fmla="*/ 389810 h 1433762"/>
              <a:gd name="connsiteX2181" fmla="*/ 1363528 w 1506611"/>
              <a:gd name="connsiteY2181" fmla="*/ 390114 h 1433762"/>
              <a:gd name="connsiteX2182" fmla="*/ 1363307 w 1506611"/>
              <a:gd name="connsiteY2182" fmla="*/ 390693 h 1433762"/>
              <a:gd name="connsiteX2183" fmla="*/ 1363528 w 1506611"/>
              <a:gd name="connsiteY2183" fmla="*/ 390969 h 1433762"/>
              <a:gd name="connsiteX2184" fmla="*/ 1363776 w 1506611"/>
              <a:gd name="connsiteY2184" fmla="*/ 390969 h 1433762"/>
              <a:gd name="connsiteX2185" fmla="*/ 1364245 w 1506611"/>
              <a:gd name="connsiteY2185" fmla="*/ 390969 h 1433762"/>
              <a:gd name="connsiteX2186" fmla="*/ 1364741 w 1506611"/>
              <a:gd name="connsiteY2186" fmla="*/ 390693 h 1433762"/>
              <a:gd name="connsiteX2187" fmla="*/ 1364741 w 1506611"/>
              <a:gd name="connsiteY2187" fmla="*/ 390114 h 1433762"/>
              <a:gd name="connsiteX2188" fmla="*/ 1364741 w 1506611"/>
              <a:gd name="connsiteY2188" fmla="*/ 389810 h 1433762"/>
              <a:gd name="connsiteX2189" fmla="*/ 1364962 w 1506611"/>
              <a:gd name="connsiteY2189" fmla="*/ 389258 h 1433762"/>
              <a:gd name="connsiteX2190" fmla="*/ 1365458 w 1506611"/>
              <a:gd name="connsiteY2190" fmla="*/ 389258 h 1433762"/>
              <a:gd name="connsiteX2191" fmla="*/ 1365926 w 1506611"/>
              <a:gd name="connsiteY2191" fmla="*/ 389534 h 1433762"/>
              <a:gd name="connsiteX2192" fmla="*/ 1366174 w 1506611"/>
              <a:gd name="connsiteY2192" fmla="*/ 389810 h 1433762"/>
              <a:gd name="connsiteX2193" fmla="*/ 1366174 w 1506611"/>
              <a:gd name="connsiteY2193" fmla="*/ 390390 h 1433762"/>
              <a:gd name="connsiteX2194" fmla="*/ 1365678 w 1506611"/>
              <a:gd name="connsiteY2194" fmla="*/ 390969 h 1433762"/>
              <a:gd name="connsiteX2195" fmla="*/ 1365209 w 1506611"/>
              <a:gd name="connsiteY2195" fmla="*/ 391244 h 1433762"/>
              <a:gd name="connsiteX2196" fmla="*/ 1364962 w 1506611"/>
              <a:gd name="connsiteY2196" fmla="*/ 391548 h 1433762"/>
              <a:gd name="connsiteX2197" fmla="*/ 1364245 w 1506611"/>
              <a:gd name="connsiteY2197" fmla="*/ 391548 h 1433762"/>
              <a:gd name="connsiteX2198" fmla="*/ 1363776 w 1506611"/>
              <a:gd name="connsiteY2198" fmla="*/ 391824 h 1433762"/>
              <a:gd name="connsiteX2199" fmla="*/ 1363776 w 1506611"/>
              <a:gd name="connsiteY2199" fmla="*/ 392403 h 1433762"/>
              <a:gd name="connsiteX2200" fmla="*/ 1364492 w 1506611"/>
              <a:gd name="connsiteY2200" fmla="*/ 392679 h 1433762"/>
              <a:gd name="connsiteX2201" fmla="*/ 1364962 w 1506611"/>
              <a:gd name="connsiteY2201" fmla="*/ 392983 h 1433762"/>
              <a:gd name="connsiteX2202" fmla="*/ 1365458 w 1506611"/>
              <a:gd name="connsiteY2202" fmla="*/ 393561 h 1433762"/>
              <a:gd name="connsiteX2203" fmla="*/ 1365678 w 1506611"/>
              <a:gd name="connsiteY2203" fmla="*/ 394113 h 1433762"/>
              <a:gd name="connsiteX2204" fmla="*/ 1367359 w 1506611"/>
              <a:gd name="connsiteY2204" fmla="*/ 394693 h 1433762"/>
              <a:gd name="connsiteX2205" fmla="*/ 1367607 w 1506611"/>
              <a:gd name="connsiteY2205" fmla="*/ 394693 h 1433762"/>
              <a:gd name="connsiteX2206" fmla="*/ 1368076 w 1506611"/>
              <a:gd name="connsiteY2206" fmla="*/ 393259 h 1433762"/>
              <a:gd name="connsiteX2207" fmla="*/ 1367827 w 1506611"/>
              <a:gd name="connsiteY2207" fmla="*/ 392679 h 1433762"/>
              <a:gd name="connsiteX2208" fmla="*/ 1367359 w 1506611"/>
              <a:gd name="connsiteY2208" fmla="*/ 392403 h 1433762"/>
              <a:gd name="connsiteX2209" fmla="*/ 1366890 w 1506611"/>
              <a:gd name="connsiteY2209" fmla="*/ 392403 h 1433762"/>
              <a:gd name="connsiteX2210" fmla="*/ 1366174 w 1506611"/>
              <a:gd name="connsiteY2210" fmla="*/ 392127 h 1433762"/>
              <a:gd name="connsiteX2211" fmla="*/ 1366174 w 1506611"/>
              <a:gd name="connsiteY2211" fmla="*/ 391548 h 1433762"/>
              <a:gd name="connsiteX2212" fmla="*/ 1365926 w 1506611"/>
              <a:gd name="connsiteY2212" fmla="*/ 391244 h 1433762"/>
              <a:gd name="connsiteX2213" fmla="*/ 1366395 w 1506611"/>
              <a:gd name="connsiteY2213" fmla="*/ 390969 h 1433762"/>
              <a:gd name="connsiteX2214" fmla="*/ 1366643 w 1506611"/>
              <a:gd name="connsiteY2214" fmla="*/ 390969 h 1433762"/>
              <a:gd name="connsiteX2215" fmla="*/ 1368544 w 1506611"/>
              <a:gd name="connsiteY2215" fmla="*/ 391824 h 1433762"/>
              <a:gd name="connsiteX2216" fmla="*/ 1369261 w 1506611"/>
              <a:gd name="connsiteY2216" fmla="*/ 392127 h 1433762"/>
              <a:gd name="connsiteX2217" fmla="*/ 1369730 w 1506611"/>
              <a:gd name="connsiteY2217" fmla="*/ 392679 h 1433762"/>
              <a:gd name="connsiteX2218" fmla="*/ 1369730 w 1506611"/>
              <a:gd name="connsiteY2218" fmla="*/ 392983 h 1433762"/>
              <a:gd name="connsiteX2219" fmla="*/ 1369509 w 1506611"/>
              <a:gd name="connsiteY2219" fmla="*/ 393561 h 1433762"/>
              <a:gd name="connsiteX2220" fmla="*/ 1369013 w 1506611"/>
              <a:gd name="connsiteY2220" fmla="*/ 393561 h 1433762"/>
              <a:gd name="connsiteX2221" fmla="*/ 1368544 w 1506611"/>
              <a:gd name="connsiteY2221" fmla="*/ 393561 h 1433762"/>
              <a:gd name="connsiteX2222" fmla="*/ 1368297 w 1506611"/>
              <a:gd name="connsiteY2222" fmla="*/ 394417 h 1433762"/>
              <a:gd name="connsiteX2223" fmla="*/ 1368297 w 1506611"/>
              <a:gd name="connsiteY2223" fmla="*/ 394693 h 1433762"/>
              <a:gd name="connsiteX2224" fmla="*/ 1369261 w 1506611"/>
              <a:gd name="connsiteY2224" fmla="*/ 394693 h 1433762"/>
              <a:gd name="connsiteX2225" fmla="*/ 1371659 w 1506611"/>
              <a:gd name="connsiteY2225" fmla="*/ 395272 h 1433762"/>
              <a:gd name="connsiteX2226" fmla="*/ 1372375 w 1506611"/>
              <a:gd name="connsiteY2226" fmla="*/ 394693 h 1433762"/>
              <a:gd name="connsiteX2227" fmla="*/ 1373092 w 1506611"/>
              <a:gd name="connsiteY2227" fmla="*/ 394113 h 1433762"/>
              <a:gd name="connsiteX2228" fmla="*/ 1373782 w 1506611"/>
              <a:gd name="connsiteY2228" fmla="*/ 393838 h 1433762"/>
              <a:gd name="connsiteX2229" fmla="*/ 1374278 w 1506611"/>
              <a:gd name="connsiteY2229" fmla="*/ 394113 h 1433762"/>
              <a:gd name="connsiteX2230" fmla="*/ 1374995 w 1506611"/>
              <a:gd name="connsiteY2230" fmla="*/ 394693 h 1433762"/>
              <a:gd name="connsiteX2231" fmla="*/ 1375463 w 1506611"/>
              <a:gd name="connsiteY2231" fmla="*/ 394693 h 1433762"/>
              <a:gd name="connsiteX2232" fmla="*/ 1375711 w 1506611"/>
              <a:gd name="connsiteY2232" fmla="*/ 394417 h 1433762"/>
              <a:gd name="connsiteX2233" fmla="*/ 1375931 w 1506611"/>
              <a:gd name="connsiteY2233" fmla="*/ 394113 h 1433762"/>
              <a:gd name="connsiteX2234" fmla="*/ 1375711 w 1506611"/>
              <a:gd name="connsiteY2234" fmla="*/ 393259 h 1433762"/>
              <a:gd name="connsiteX2235" fmla="*/ 1375931 w 1506611"/>
              <a:gd name="connsiteY2235" fmla="*/ 392983 h 1433762"/>
              <a:gd name="connsiteX2236" fmla="*/ 1376180 w 1506611"/>
              <a:gd name="connsiteY2236" fmla="*/ 392679 h 1433762"/>
              <a:gd name="connsiteX2237" fmla="*/ 1376648 w 1506611"/>
              <a:gd name="connsiteY2237" fmla="*/ 392983 h 1433762"/>
              <a:gd name="connsiteX2238" fmla="*/ 1377144 w 1506611"/>
              <a:gd name="connsiteY2238" fmla="*/ 393561 h 1433762"/>
              <a:gd name="connsiteX2239" fmla="*/ 1376897 w 1506611"/>
              <a:gd name="connsiteY2239" fmla="*/ 394113 h 1433762"/>
              <a:gd name="connsiteX2240" fmla="*/ 1376427 w 1506611"/>
              <a:gd name="connsiteY2240" fmla="*/ 394693 h 1433762"/>
              <a:gd name="connsiteX2241" fmla="*/ 1376180 w 1506611"/>
              <a:gd name="connsiteY2241" fmla="*/ 394996 h 1433762"/>
              <a:gd name="connsiteX2242" fmla="*/ 1375931 w 1506611"/>
              <a:gd name="connsiteY2242" fmla="*/ 395272 h 1433762"/>
              <a:gd name="connsiteX2243" fmla="*/ 1375711 w 1506611"/>
              <a:gd name="connsiteY2243" fmla="*/ 395548 h 1433762"/>
              <a:gd name="connsiteX2244" fmla="*/ 1376180 w 1506611"/>
              <a:gd name="connsiteY2244" fmla="*/ 396127 h 1433762"/>
              <a:gd name="connsiteX2245" fmla="*/ 1376180 w 1506611"/>
              <a:gd name="connsiteY2245" fmla="*/ 396706 h 1433762"/>
              <a:gd name="connsiteX2246" fmla="*/ 1375931 w 1506611"/>
              <a:gd name="connsiteY2246" fmla="*/ 396982 h 1433762"/>
              <a:gd name="connsiteX2247" fmla="*/ 1375463 w 1506611"/>
              <a:gd name="connsiteY2247" fmla="*/ 396982 h 1433762"/>
              <a:gd name="connsiteX2248" fmla="*/ 1375214 w 1506611"/>
              <a:gd name="connsiteY2248" fmla="*/ 396982 h 1433762"/>
              <a:gd name="connsiteX2249" fmla="*/ 1374746 w 1506611"/>
              <a:gd name="connsiteY2249" fmla="*/ 396706 h 1433762"/>
              <a:gd name="connsiteX2250" fmla="*/ 1374029 w 1506611"/>
              <a:gd name="connsiteY2250" fmla="*/ 396430 h 1433762"/>
              <a:gd name="connsiteX2251" fmla="*/ 1373562 w 1506611"/>
              <a:gd name="connsiteY2251" fmla="*/ 396982 h 1433762"/>
              <a:gd name="connsiteX2252" fmla="*/ 1373092 w 1506611"/>
              <a:gd name="connsiteY2252" fmla="*/ 397285 h 1433762"/>
              <a:gd name="connsiteX2253" fmla="*/ 1373313 w 1506611"/>
              <a:gd name="connsiteY2253" fmla="*/ 397865 h 1433762"/>
              <a:gd name="connsiteX2254" fmla="*/ 1373782 w 1506611"/>
              <a:gd name="connsiteY2254" fmla="*/ 398141 h 1433762"/>
              <a:gd name="connsiteX2255" fmla="*/ 1374499 w 1506611"/>
              <a:gd name="connsiteY2255" fmla="*/ 398417 h 1433762"/>
              <a:gd name="connsiteX2256" fmla="*/ 1375214 w 1506611"/>
              <a:gd name="connsiteY2256" fmla="*/ 398417 h 1433762"/>
              <a:gd name="connsiteX2257" fmla="*/ 1376427 w 1506611"/>
              <a:gd name="connsiteY2257" fmla="*/ 398141 h 1433762"/>
              <a:gd name="connsiteX2258" fmla="*/ 1377144 w 1506611"/>
              <a:gd name="connsiteY2258" fmla="*/ 397865 h 1433762"/>
              <a:gd name="connsiteX2259" fmla="*/ 1377613 w 1506611"/>
              <a:gd name="connsiteY2259" fmla="*/ 397285 h 1433762"/>
              <a:gd name="connsiteX2260" fmla="*/ 1377861 w 1506611"/>
              <a:gd name="connsiteY2260" fmla="*/ 396706 h 1433762"/>
              <a:gd name="connsiteX2261" fmla="*/ 1378082 w 1506611"/>
              <a:gd name="connsiteY2261" fmla="*/ 395548 h 1433762"/>
              <a:gd name="connsiteX2262" fmla="*/ 1378798 w 1506611"/>
              <a:gd name="connsiteY2262" fmla="*/ 395548 h 1433762"/>
              <a:gd name="connsiteX2263" fmla="*/ 1379515 w 1506611"/>
              <a:gd name="connsiteY2263" fmla="*/ 395851 h 1433762"/>
              <a:gd name="connsiteX2264" fmla="*/ 1379763 w 1506611"/>
              <a:gd name="connsiteY2264" fmla="*/ 396430 h 1433762"/>
              <a:gd name="connsiteX2265" fmla="*/ 1379763 w 1506611"/>
              <a:gd name="connsiteY2265" fmla="*/ 396706 h 1433762"/>
              <a:gd name="connsiteX2266" fmla="*/ 1379983 w 1506611"/>
              <a:gd name="connsiteY2266" fmla="*/ 397285 h 1433762"/>
              <a:gd name="connsiteX2267" fmla="*/ 1380479 w 1506611"/>
              <a:gd name="connsiteY2267" fmla="*/ 397865 h 1433762"/>
              <a:gd name="connsiteX2268" fmla="*/ 1380948 w 1506611"/>
              <a:gd name="connsiteY2268" fmla="*/ 398141 h 1433762"/>
              <a:gd name="connsiteX2269" fmla="*/ 1381665 w 1506611"/>
              <a:gd name="connsiteY2269" fmla="*/ 398141 h 1433762"/>
              <a:gd name="connsiteX2270" fmla="*/ 1381913 w 1506611"/>
              <a:gd name="connsiteY2270" fmla="*/ 397865 h 1433762"/>
              <a:gd name="connsiteX2271" fmla="*/ 1382382 w 1506611"/>
              <a:gd name="connsiteY2271" fmla="*/ 397285 h 1433762"/>
              <a:gd name="connsiteX2272" fmla="*/ 1382382 w 1506611"/>
              <a:gd name="connsiteY2272" fmla="*/ 396706 h 1433762"/>
              <a:gd name="connsiteX2273" fmla="*/ 1382382 w 1506611"/>
              <a:gd name="connsiteY2273" fmla="*/ 396127 h 1433762"/>
              <a:gd name="connsiteX2274" fmla="*/ 1382133 w 1506611"/>
              <a:gd name="connsiteY2274" fmla="*/ 395851 h 1433762"/>
              <a:gd name="connsiteX2275" fmla="*/ 1382133 w 1506611"/>
              <a:gd name="connsiteY2275" fmla="*/ 395272 h 1433762"/>
              <a:gd name="connsiteX2276" fmla="*/ 1382382 w 1506611"/>
              <a:gd name="connsiteY2276" fmla="*/ 394996 h 1433762"/>
              <a:gd name="connsiteX2277" fmla="*/ 1382629 w 1506611"/>
              <a:gd name="connsiteY2277" fmla="*/ 394996 h 1433762"/>
              <a:gd name="connsiteX2278" fmla="*/ 1383099 w 1506611"/>
              <a:gd name="connsiteY2278" fmla="*/ 395272 h 1433762"/>
              <a:gd name="connsiteX2279" fmla="*/ 1383346 w 1506611"/>
              <a:gd name="connsiteY2279" fmla="*/ 395548 h 1433762"/>
              <a:gd name="connsiteX2280" fmla="*/ 1383567 w 1506611"/>
              <a:gd name="connsiteY2280" fmla="*/ 396127 h 1433762"/>
              <a:gd name="connsiteX2281" fmla="*/ 1383567 w 1506611"/>
              <a:gd name="connsiteY2281" fmla="*/ 396430 h 1433762"/>
              <a:gd name="connsiteX2282" fmla="*/ 1383567 w 1506611"/>
              <a:gd name="connsiteY2282" fmla="*/ 396982 h 1433762"/>
              <a:gd name="connsiteX2283" fmla="*/ 1383567 w 1506611"/>
              <a:gd name="connsiteY2283" fmla="*/ 397285 h 1433762"/>
              <a:gd name="connsiteX2284" fmla="*/ 1383567 w 1506611"/>
              <a:gd name="connsiteY2284" fmla="*/ 397865 h 1433762"/>
              <a:gd name="connsiteX2285" fmla="*/ 1384035 w 1506611"/>
              <a:gd name="connsiteY2285" fmla="*/ 397865 h 1433762"/>
              <a:gd name="connsiteX2286" fmla="*/ 1384284 w 1506611"/>
              <a:gd name="connsiteY2286" fmla="*/ 397561 h 1433762"/>
              <a:gd name="connsiteX2287" fmla="*/ 1384752 w 1506611"/>
              <a:gd name="connsiteY2287" fmla="*/ 397285 h 1433762"/>
              <a:gd name="connsiteX2288" fmla="*/ 1385248 w 1506611"/>
              <a:gd name="connsiteY2288" fmla="*/ 397285 h 1433762"/>
              <a:gd name="connsiteX2289" fmla="*/ 1385717 w 1506611"/>
              <a:gd name="connsiteY2289" fmla="*/ 397285 h 1433762"/>
              <a:gd name="connsiteX2290" fmla="*/ 1385717 w 1506611"/>
              <a:gd name="connsiteY2290" fmla="*/ 397561 h 1433762"/>
              <a:gd name="connsiteX2291" fmla="*/ 1385965 w 1506611"/>
              <a:gd name="connsiteY2291" fmla="*/ 397865 h 1433762"/>
              <a:gd name="connsiteX2292" fmla="*/ 1385717 w 1506611"/>
              <a:gd name="connsiteY2292" fmla="*/ 398141 h 1433762"/>
              <a:gd name="connsiteX2293" fmla="*/ 1383814 w 1506611"/>
              <a:gd name="connsiteY2293" fmla="*/ 398996 h 1433762"/>
              <a:gd name="connsiteX2294" fmla="*/ 1383346 w 1506611"/>
              <a:gd name="connsiteY2294" fmla="*/ 399299 h 1433762"/>
              <a:gd name="connsiteX2295" fmla="*/ 1382850 w 1506611"/>
              <a:gd name="connsiteY2295" fmla="*/ 399851 h 1433762"/>
              <a:gd name="connsiteX2296" fmla="*/ 1382382 w 1506611"/>
              <a:gd name="connsiteY2296" fmla="*/ 400154 h 1433762"/>
              <a:gd name="connsiteX2297" fmla="*/ 1382382 w 1506611"/>
              <a:gd name="connsiteY2297" fmla="*/ 400430 h 1433762"/>
              <a:gd name="connsiteX2298" fmla="*/ 1382629 w 1506611"/>
              <a:gd name="connsiteY2298" fmla="*/ 400734 h 1433762"/>
              <a:gd name="connsiteX2299" fmla="*/ 1383099 w 1506611"/>
              <a:gd name="connsiteY2299" fmla="*/ 401010 h 1433762"/>
              <a:gd name="connsiteX2300" fmla="*/ 1383346 w 1506611"/>
              <a:gd name="connsiteY2300" fmla="*/ 400734 h 1433762"/>
              <a:gd name="connsiteX2301" fmla="*/ 1384035 w 1506611"/>
              <a:gd name="connsiteY2301" fmla="*/ 400430 h 1433762"/>
              <a:gd name="connsiteX2302" fmla="*/ 1384284 w 1506611"/>
              <a:gd name="connsiteY2302" fmla="*/ 400154 h 1433762"/>
              <a:gd name="connsiteX2303" fmla="*/ 1385468 w 1506611"/>
              <a:gd name="connsiteY2303" fmla="*/ 399299 h 1433762"/>
              <a:gd name="connsiteX2304" fmla="*/ 1386902 w 1506611"/>
              <a:gd name="connsiteY2304" fmla="*/ 398417 h 1433762"/>
              <a:gd name="connsiteX2305" fmla="*/ 1387150 w 1506611"/>
              <a:gd name="connsiteY2305" fmla="*/ 398417 h 1433762"/>
              <a:gd name="connsiteX2306" fmla="*/ 1387398 w 1506611"/>
              <a:gd name="connsiteY2306" fmla="*/ 398719 h 1433762"/>
              <a:gd name="connsiteX2307" fmla="*/ 1387866 w 1506611"/>
              <a:gd name="connsiteY2307" fmla="*/ 398996 h 1433762"/>
              <a:gd name="connsiteX2308" fmla="*/ 1387866 w 1506611"/>
              <a:gd name="connsiteY2308" fmla="*/ 399575 h 1433762"/>
              <a:gd name="connsiteX2309" fmla="*/ 1387866 w 1506611"/>
              <a:gd name="connsiteY2309" fmla="*/ 399851 h 1433762"/>
              <a:gd name="connsiteX2310" fmla="*/ 1387619 w 1506611"/>
              <a:gd name="connsiteY2310" fmla="*/ 400430 h 1433762"/>
              <a:gd name="connsiteX2311" fmla="*/ 1386902 w 1506611"/>
              <a:gd name="connsiteY2311" fmla="*/ 400734 h 1433762"/>
              <a:gd name="connsiteX2312" fmla="*/ 1386185 w 1506611"/>
              <a:gd name="connsiteY2312" fmla="*/ 401010 h 1433762"/>
              <a:gd name="connsiteX2313" fmla="*/ 1385248 w 1506611"/>
              <a:gd name="connsiteY2313" fmla="*/ 401588 h 1433762"/>
              <a:gd name="connsiteX2314" fmla="*/ 1385000 w 1506611"/>
              <a:gd name="connsiteY2314" fmla="*/ 401588 h 1433762"/>
              <a:gd name="connsiteX2315" fmla="*/ 1384752 w 1506611"/>
              <a:gd name="connsiteY2315" fmla="*/ 402167 h 1433762"/>
              <a:gd name="connsiteX2316" fmla="*/ 1384752 w 1506611"/>
              <a:gd name="connsiteY2316" fmla="*/ 402443 h 1433762"/>
              <a:gd name="connsiteX2317" fmla="*/ 1384752 w 1506611"/>
              <a:gd name="connsiteY2317" fmla="*/ 403023 h 1433762"/>
              <a:gd name="connsiteX2318" fmla="*/ 1385468 w 1506611"/>
              <a:gd name="connsiteY2318" fmla="*/ 403299 h 1433762"/>
              <a:gd name="connsiteX2319" fmla="*/ 1386185 w 1506611"/>
              <a:gd name="connsiteY2319" fmla="*/ 403299 h 1433762"/>
              <a:gd name="connsiteX2320" fmla="*/ 1386682 w 1506611"/>
              <a:gd name="connsiteY2320" fmla="*/ 403023 h 1433762"/>
              <a:gd name="connsiteX2321" fmla="*/ 1387398 w 1506611"/>
              <a:gd name="connsiteY2321" fmla="*/ 402443 h 1433762"/>
              <a:gd name="connsiteX2322" fmla="*/ 1387619 w 1506611"/>
              <a:gd name="connsiteY2322" fmla="*/ 402167 h 1433762"/>
              <a:gd name="connsiteX2323" fmla="*/ 1388335 w 1506611"/>
              <a:gd name="connsiteY2323" fmla="*/ 401588 h 1433762"/>
              <a:gd name="connsiteX2324" fmla="*/ 1389052 w 1506611"/>
              <a:gd name="connsiteY2324" fmla="*/ 401285 h 1433762"/>
              <a:gd name="connsiteX2325" fmla="*/ 1389769 w 1506611"/>
              <a:gd name="connsiteY2325" fmla="*/ 401285 h 1433762"/>
              <a:gd name="connsiteX2326" fmla="*/ 1390237 w 1506611"/>
              <a:gd name="connsiteY2326" fmla="*/ 401285 h 1433762"/>
              <a:gd name="connsiteX2327" fmla="*/ 1390486 w 1506611"/>
              <a:gd name="connsiteY2327" fmla="*/ 401588 h 1433762"/>
              <a:gd name="connsiteX2328" fmla="*/ 1390486 w 1506611"/>
              <a:gd name="connsiteY2328" fmla="*/ 401864 h 1433762"/>
              <a:gd name="connsiteX2329" fmla="*/ 1390017 w 1506611"/>
              <a:gd name="connsiteY2329" fmla="*/ 402443 h 1433762"/>
              <a:gd name="connsiteX2330" fmla="*/ 1388803 w 1506611"/>
              <a:gd name="connsiteY2330" fmla="*/ 403023 h 1433762"/>
              <a:gd name="connsiteX2331" fmla="*/ 1388803 w 1506611"/>
              <a:gd name="connsiteY2331" fmla="*/ 403575 h 1433762"/>
              <a:gd name="connsiteX2332" fmla="*/ 1388803 w 1506611"/>
              <a:gd name="connsiteY2332" fmla="*/ 403877 h 1433762"/>
              <a:gd name="connsiteX2333" fmla="*/ 1389052 w 1506611"/>
              <a:gd name="connsiteY2333" fmla="*/ 404154 h 1433762"/>
              <a:gd name="connsiteX2334" fmla="*/ 1389769 w 1506611"/>
              <a:gd name="connsiteY2334" fmla="*/ 404733 h 1433762"/>
              <a:gd name="connsiteX2335" fmla="*/ 1390486 w 1506611"/>
              <a:gd name="connsiteY2335" fmla="*/ 404457 h 1433762"/>
              <a:gd name="connsiteX2336" fmla="*/ 1390733 w 1506611"/>
              <a:gd name="connsiteY2336" fmla="*/ 403575 h 1433762"/>
              <a:gd name="connsiteX2337" fmla="*/ 1390733 w 1506611"/>
              <a:gd name="connsiteY2337" fmla="*/ 402719 h 1433762"/>
              <a:gd name="connsiteX2338" fmla="*/ 1390954 w 1506611"/>
              <a:gd name="connsiteY2338" fmla="*/ 402443 h 1433762"/>
              <a:gd name="connsiteX2339" fmla="*/ 1391202 w 1506611"/>
              <a:gd name="connsiteY2339" fmla="*/ 402719 h 1433762"/>
              <a:gd name="connsiteX2340" fmla="*/ 1391450 w 1506611"/>
              <a:gd name="connsiteY2340" fmla="*/ 403575 h 1433762"/>
              <a:gd name="connsiteX2341" fmla="*/ 1392167 w 1506611"/>
              <a:gd name="connsiteY2341" fmla="*/ 403877 h 1433762"/>
              <a:gd name="connsiteX2342" fmla="*/ 1393104 w 1506611"/>
              <a:gd name="connsiteY2342" fmla="*/ 403575 h 1433762"/>
              <a:gd name="connsiteX2343" fmla="*/ 1393821 w 1506611"/>
              <a:gd name="connsiteY2343" fmla="*/ 403299 h 1433762"/>
              <a:gd name="connsiteX2344" fmla="*/ 1394289 w 1506611"/>
              <a:gd name="connsiteY2344" fmla="*/ 402719 h 1433762"/>
              <a:gd name="connsiteX2345" fmla="*/ 1394068 w 1506611"/>
              <a:gd name="connsiteY2345" fmla="*/ 402167 h 1433762"/>
              <a:gd name="connsiteX2346" fmla="*/ 1393821 w 1506611"/>
              <a:gd name="connsiteY2346" fmla="*/ 401864 h 1433762"/>
              <a:gd name="connsiteX2347" fmla="*/ 1394538 w 1506611"/>
              <a:gd name="connsiteY2347" fmla="*/ 401588 h 1433762"/>
              <a:gd name="connsiteX2348" fmla="*/ 1395006 w 1506611"/>
              <a:gd name="connsiteY2348" fmla="*/ 401588 h 1433762"/>
              <a:gd name="connsiteX2349" fmla="*/ 1395502 w 1506611"/>
              <a:gd name="connsiteY2349" fmla="*/ 401588 h 1433762"/>
              <a:gd name="connsiteX2350" fmla="*/ 1396687 w 1506611"/>
              <a:gd name="connsiteY2350" fmla="*/ 401864 h 1433762"/>
              <a:gd name="connsiteX2351" fmla="*/ 1396935 w 1506611"/>
              <a:gd name="connsiteY2351" fmla="*/ 401588 h 1433762"/>
              <a:gd name="connsiteX2352" fmla="*/ 1397156 w 1506611"/>
              <a:gd name="connsiteY2352" fmla="*/ 400734 h 1433762"/>
              <a:gd name="connsiteX2353" fmla="*/ 1397403 w 1506611"/>
              <a:gd name="connsiteY2353" fmla="*/ 400734 h 1433762"/>
              <a:gd name="connsiteX2354" fmla="*/ 1397873 w 1506611"/>
              <a:gd name="connsiteY2354" fmla="*/ 400734 h 1433762"/>
              <a:gd name="connsiteX2355" fmla="*/ 1398589 w 1506611"/>
              <a:gd name="connsiteY2355" fmla="*/ 401010 h 1433762"/>
              <a:gd name="connsiteX2356" fmla="*/ 1398837 w 1506611"/>
              <a:gd name="connsiteY2356" fmla="*/ 401285 h 1433762"/>
              <a:gd name="connsiteX2357" fmla="*/ 1398837 w 1506611"/>
              <a:gd name="connsiteY2357" fmla="*/ 401864 h 1433762"/>
              <a:gd name="connsiteX2358" fmla="*/ 1398837 w 1506611"/>
              <a:gd name="connsiteY2358" fmla="*/ 402167 h 1433762"/>
              <a:gd name="connsiteX2359" fmla="*/ 1397652 w 1506611"/>
              <a:gd name="connsiteY2359" fmla="*/ 402443 h 1433762"/>
              <a:gd name="connsiteX2360" fmla="*/ 1397156 w 1506611"/>
              <a:gd name="connsiteY2360" fmla="*/ 402719 h 1433762"/>
              <a:gd name="connsiteX2361" fmla="*/ 1397156 w 1506611"/>
              <a:gd name="connsiteY2361" fmla="*/ 403299 h 1433762"/>
              <a:gd name="connsiteX2362" fmla="*/ 1397403 w 1506611"/>
              <a:gd name="connsiteY2362" fmla="*/ 403575 h 1433762"/>
              <a:gd name="connsiteX2363" fmla="*/ 1397873 w 1506611"/>
              <a:gd name="connsiteY2363" fmla="*/ 403575 h 1433762"/>
              <a:gd name="connsiteX2364" fmla="*/ 1398120 w 1506611"/>
              <a:gd name="connsiteY2364" fmla="*/ 403877 h 1433762"/>
              <a:gd name="connsiteX2365" fmla="*/ 1398369 w 1506611"/>
              <a:gd name="connsiteY2365" fmla="*/ 404154 h 1433762"/>
              <a:gd name="connsiteX2366" fmla="*/ 1398120 w 1506611"/>
              <a:gd name="connsiteY2366" fmla="*/ 404457 h 1433762"/>
              <a:gd name="connsiteX2367" fmla="*/ 1397873 w 1506611"/>
              <a:gd name="connsiteY2367" fmla="*/ 404733 h 1433762"/>
              <a:gd name="connsiteX2368" fmla="*/ 1397156 w 1506611"/>
              <a:gd name="connsiteY2368" fmla="*/ 405312 h 1433762"/>
              <a:gd name="connsiteX2369" fmla="*/ 1396219 w 1506611"/>
              <a:gd name="connsiteY2369" fmla="*/ 405892 h 1433762"/>
              <a:gd name="connsiteX2370" fmla="*/ 1395971 w 1506611"/>
              <a:gd name="connsiteY2370" fmla="*/ 406168 h 1433762"/>
              <a:gd name="connsiteX2371" fmla="*/ 1395971 w 1506611"/>
              <a:gd name="connsiteY2371" fmla="*/ 406444 h 1433762"/>
              <a:gd name="connsiteX2372" fmla="*/ 1396219 w 1506611"/>
              <a:gd name="connsiteY2372" fmla="*/ 406746 h 1433762"/>
              <a:gd name="connsiteX2373" fmla="*/ 1396439 w 1506611"/>
              <a:gd name="connsiteY2373" fmla="*/ 407022 h 1433762"/>
              <a:gd name="connsiteX2374" fmla="*/ 1397403 w 1506611"/>
              <a:gd name="connsiteY2374" fmla="*/ 407022 h 1433762"/>
              <a:gd name="connsiteX2375" fmla="*/ 1397652 w 1506611"/>
              <a:gd name="connsiteY2375" fmla="*/ 407022 h 1433762"/>
              <a:gd name="connsiteX2376" fmla="*/ 1398120 w 1506611"/>
              <a:gd name="connsiteY2376" fmla="*/ 407877 h 1433762"/>
              <a:gd name="connsiteX2377" fmla="*/ 1398369 w 1506611"/>
              <a:gd name="connsiteY2377" fmla="*/ 408181 h 1433762"/>
              <a:gd name="connsiteX2378" fmla="*/ 1398589 w 1506611"/>
              <a:gd name="connsiteY2378" fmla="*/ 408181 h 1433762"/>
              <a:gd name="connsiteX2379" fmla="*/ 1399306 w 1506611"/>
              <a:gd name="connsiteY2379" fmla="*/ 408181 h 1433762"/>
              <a:gd name="connsiteX2380" fmla="*/ 1399554 w 1506611"/>
              <a:gd name="connsiteY2380" fmla="*/ 407877 h 1433762"/>
              <a:gd name="connsiteX2381" fmla="*/ 1399774 w 1506611"/>
              <a:gd name="connsiteY2381" fmla="*/ 407601 h 1433762"/>
              <a:gd name="connsiteX2382" fmla="*/ 1400739 w 1506611"/>
              <a:gd name="connsiteY2382" fmla="*/ 408181 h 1433762"/>
              <a:gd name="connsiteX2383" fmla="*/ 1401208 w 1506611"/>
              <a:gd name="connsiteY2383" fmla="*/ 408457 h 1433762"/>
              <a:gd name="connsiteX2384" fmla="*/ 1401208 w 1506611"/>
              <a:gd name="connsiteY2384" fmla="*/ 408733 h 1433762"/>
              <a:gd name="connsiteX2385" fmla="*/ 1402641 w 1506611"/>
              <a:gd name="connsiteY2385" fmla="*/ 411050 h 1433762"/>
              <a:gd name="connsiteX2386" fmla="*/ 1402889 w 1506611"/>
              <a:gd name="connsiteY2386" fmla="*/ 411050 h 1433762"/>
              <a:gd name="connsiteX2387" fmla="*/ 1403358 w 1506611"/>
              <a:gd name="connsiteY2387" fmla="*/ 411326 h 1433762"/>
              <a:gd name="connsiteX2388" fmla="*/ 1403854 w 1506611"/>
              <a:gd name="connsiteY2388" fmla="*/ 411326 h 1433762"/>
              <a:gd name="connsiteX2389" fmla="*/ 1404543 w 1506611"/>
              <a:gd name="connsiteY2389" fmla="*/ 410746 h 1433762"/>
              <a:gd name="connsiteX2390" fmla="*/ 1405977 w 1506611"/>
              <a:gd name="connsiteY2390" fmla="*/ 409312 h 1433762"/>
              <a:gd name="connsiteX2391" fmla="*/ 1406224 w 1506611"/>
              <a:gd name="connsiteY2391" fmla="*/ 409035 h 1433762"/>
              <a:gd name="connsiteX2392" fmla="*/ 1406693 w 1506611"/>
              <a:gd name="connsiteY2392" fmla="*/ 409616 h 1433762"/>
              <a:gd name="connsiteX2393" fmla="*/ 1406693 w 1506611"/>
              <a:gd name="connsiteY2393" fmla="*/ 409891 h 1433762"/>
              <a:gd name="connsiteX2394" fmla="*/ 1406693 w 1506611"/>
              <a:gd name="connsiteY2394" fmla="*/ 410470 h 1433762"/>
              <a:gd name="connsiteX2395" fmla="*/ 1406693 w 1506611"/>
              <a:gd name="connsiteY2395" fmla="*/ 410746 h 1433762"/>
              <a:gd name="connsiteX2396" fmla="*/ 1406473 w 1506611"/>
              <a:gd name="connsiteY2396" fmla="*/ 411050 h 1433762"/>
              <a:gd name="connsiteX2397" fmla="*/ 1406224 w 1506611"/>
              <a:gd name="connsiteY2397" fmla="*/ 411326 h 1433762"/>
              <a:gd name="connsiteX2398" fmla="*/ 1405756 w 1506611"/>
              <a:gd name="connsiteY2398" fmla="*/ 411602 h 1433762"/>
              <a:gd name="connsiteX2399" fmla="*/ 1405039 w 1506611"/>
              <a:gd name="connsiteY2399" fmla="*/ 411602 h 1433762"/>
              <a:gd name="connsiteX2400" fmla="*/ 1404543 w 1506611"/>
              <a:gd name="connsiteY2400" fmla="*/ 411602 h 1433762"/>
              <a:gd name="connsiteX2401" fmla="*/ 1404075 w 1506611"/>
              <a:gd name="connsiteY2401" fmla="*/ 411905 h 1433762"/>
              <a:gd name="connsiteX2402" fmla="*/ 1404075 w 1506611"/>
              <a:gd name="connsiteY2402" fmla="*/ 412456 h 1433762"/>
              <a:gd name="connsiteX2403" fmla="*/ 1404322 w 1506611"/>
              <a:gd name="connsiteY2403" fmla="*/ 412760 h 1433762"/>
              <a:gd name="connsiteX2404" fmla="*/ 1404543 w 1506611"/>
              <a:gd name="connsiteY2404" fmla="*/ 413339 h 1433762"/>
              <a:gd name="connsiteX2405" fmla="*/ 1405039 w 1506611"/>
              <a:gd name="connsiteY2405" fmla="*/ 413615 h 1433762"/>
              <a:gd name="connsiteX2406" fmla="*/ 1405507 w 1506611"/>
              <a:gd name="connsiteY2406" fmla="*/ 414194 h 1433762"/>
              <a:gd name="connsiteX2407" fmla="*/ 1405756 w 1506611"/>
              <a:gd name="connsiteY2407" fmla="*/ 414470 h 1433762"/>
              <a:gd name="connsiteX2408" fmla="*/ 1406473 w 1506611"/>
              <a:gd name="connsiteY2408" fmla="*/ 414470 h 1433762"/>
              <a:gd name="connsiteX2409" fmla="*/ 1407410 w 1506611"/>
              <a:gd name="connsiteY2409" fmla="*/ 414470 h 1433762"/>
              <a:gd name="connsiteX2410" fmla="*/ 1408374 w 1506611"/>
              <a:gd name="connsiteY2410" fmla="*/ 414470 h 1433762"/>
              <a:gd name="connsiteX2411" fmla="*/ 1408622 w 1506611"/>
              <a:gd name="connsiteY2411" fmla="*/ 414470 h 1433762"/>
              <a:gd name="connsiteX2412" fmla="*/ 1409091 w 1506611"/>
              <a:gd name="connsiteY2412" fmla="*/ 414745 h 1433762"/>
              <a:gd name="connsiteX2413" fmla="*/ 1409312 w 1506611"/>
              <a:gd name="connsiteY2413" fmla="*/ 414745 h 1433762"/>
              <a:gd name="connsiteX2414" fmla="*/ 1410028 w 1506611"/>
              <a:gd name="connsiteY2414" fmla="*/ 413891 h 1433762"/>
              <a:gd name="connsiteX2415" fmla="*/ 1410276 w 1506611"/>
              <a:gd name="connsiteY2415" fmla="*/ 413615 h 1433762"/>
              <a:gd name="connsiteX2416" fmla="*/ 1410276 w 1506611"/>
              <a:gd name="connsiteY2416" fmla="*/ 413339 h 1433762"/>
              <a:gd name="connsiteX2417" fmla="*/ 1409808 w 1506611"/>
              <a:gd name="connsiteY2417" fmla="*/ 412180 h 1433762"/>
              <a:gd name="connsiteX2418" fmla="*/ 1410524 w 1506611"/>
              <a:gd name="connsiteY2418" fmla="*/ 411326 h 1433762"/>
              <a:gd name="connsiteX2419" fmla="*/ 1410745 w 1506611"/>
              <a:gd name="connsiteY2419" fmla="*/ 411326 h 1433762"/>
              <a:gd name="connsiteX2420" fmla="*/ 1410993 w 1506611"/>
              <a:gd name="connsiteY2420" fmla="*/ 411326 h 1433762"/>
              <a:gd name="connsiteX2421" fmla="*/ 1411241 w 1506611"/>
              <a:gd name="connsiteY2421" fmla="*/ 411326 h 1433762"/>
              <a:gd name="connsiteX2422" fmla="*/ 1411709 w 1506611"/>
              <a:gd name="connsiteY2422" fmla="*/ 411905 h 1433762"/>
              <a:gd name="connsiteX2423" fmla="*/ 1411958 w 1506611"/>
              <a:gd name="connsiteY2423" fmla="*/ 412760 h 1433762"/>
              <a:gd name="connsiteX2424" fmla="*/ 1411958 w 1506611"/>
              <a:gd name="connsiteY2424" fmla="*/ 413036 h 1433762"/>
              <a:gd name="connsiteX2425" fmla="*/ 1412179 w 1506611"/>
              <a:gd name="connsiteY2425" fmla="*/ 413339 h 1433762"/>
              <a:gd name="connsiteX2426" fmla="*/ 1412675 w 1506611"/>
              <a:gd name="connsiteY2426" fmla="*/ 413615 h 1433762"/>
              <a:gd name="connsiteX2427" fmla="*/ 1413143 w 1506611"/>
              <a:gd name="connsiteY2427" fmla="*/ 413891 h 1433762"/>
              <a:gd name="connsiteX2428" fmla="*/ 1413611 w 1506611"/>
              <a:gd name="connsiteY2428" fmla="*/ 413891 h 1433762"/>
              <a:gd name="connsiteX2429" fmla="*/ 1414576 w 1506611"/>
              <a:gd name="connsiteY2429" fmla="*/ 413615 h 1433762"/>
              <a:gd name="connsiteX2430" fmla="*/ 1414797 w 1506611"/>
              <a:gd name="connsiteY2430" fmla="*/ 413339 h 1433762"/>
              <a:gd name="connsiteX2431" fmla="*/ 1415044 w 1506611"/>
              <a:gd name="connsiteY2431" fmla="*/ 413036 h 1433762"/>
              <a:gd name="connsiteX2432" fmla="*/ 1415044 w 1506611"/>
              <a:gd name="connsiteY2432" fmla="*/ 412760 h 1433762"/>
              <a:gd name="connsiteX2433" fmla="*/ 1414797 w 1506611"/>
              <a:gd name="connsiteY2433" fmla="*/ 412456 h 1433762"/>
              <a:gd name="connsiteX2434" fmla="*/ 1415293 w 1506611"/>
              <a:gd name="connsiteY2434" fmla="*/ 411326 h 1433762"/>
              <a:gd name="connsiteX2435" fmla="*/ 1415514 w 1506611"/>
              <a:gd name="connsiteY2435" fmla="*/ 410470 h 1433762"/>
              <a:gd name="connsiteX2436" fmla="*/ 1416010 w 1506611"/>
              <a:gd name="connsiteY2436" fmla="*/ 410167 h 1433762"/>
              <a:gd name="connsiteX2437" fmla="*/ 1416478 w 1506611"/>
              <a:gd name="connsiteY2437" fmla="*/ 409616 h 1433762"/>
              <a:gd name="connsiteX2438" fmla="*/ 1416946 w 1506611"/>
              <a:gd name="connsiteY2438" fmla="*/ 409312 h 1433762"/>
              <a:gd name="connsiteX2439" fmla="*/ 1417195 w 1506611"/>
              <a:gd name="connsiteY2439" fmla="*/ 409312 h 1433762"/>
              <a:gd name="connsiteX2440" fmla="*/ 1417663 w 1506611"/>
              <a:gd name="connsiteY2440" fmla="*/ 409312 h 1433762"/>
              <a:gd name="connsiteX2441" fmla="*/ 1417663 w 1506611"/>
              <a:gd name="connsiteY2441" fmla="*/ 409616 h 1433762"/>
              <a:gd name="connsiteX2442" fmla="*/ 1417911 w 1506611"/>
              <a:gd name="connsiteY2442" fmla="*/ 409891 h 1433762"/>
              <a:gd name="connsiteX2443" fmla="*/ 1417911 w 1506611"/>
              <a:gd name="connsiteY2443" fmla="*/ 410167 h 1433762"/>
              <a:gd name="connsiteX2444" fmla="*/ 1417663 w 1506611"/>
              <a:gd name="connsiteY2444" fmla="*/ 410470 h 1433762"/>
              <a:gd name="connsiteX2445" fmla="*/ 1416946 w 1506611"/>
              <a:gd name="connsiteY2445" fmla="*/ 411326 h 1433762"/>
              <a:gd name="connsiteX2446" fmla="*/ 1416725 w 1506611"/>
              <a:gd name="connsiteY2446" fmla="*/ 411905 h 1433762"/>
              <a:gd name="connsiteX2447" fmla="*/ 1416725 w 1506611"/>
              <a:gd name="connsiteY2447" fmla="*/ 412456 h 1433762"/>
              <a:gd name="connsiteX2448" fmla="*/ 1416946 w 1506611"/>
              <a:gd name="connsiteY2448" fmla="*/ 412760 h 1433762"/>
              <a:gd name="connsiteX2449" fmla="*/ 1417195 w 1506611"/>
              <a:gd name="connsiteY2449" fmla="*/ 412760 h 1433762"/>
              <a:gd name="connsiteX2450" fmla="*/ 1418159 w 1506611"/>
              <a:gd name="connsiteY2450" fmla="*/ 412760 h 1433762"/>
              <a:gd name="connsiteX2451" fmla="*/ 1418628 w 1506611"/>
              <a:gd name="connsiteY2451" fmla="*/ 412760 h 1433762"/>
              <a:gd name="connsiteX2452" fmla="*/ 1418628 w 1506611"/>
              <a:gd name="connsiteY2452" fmla="*/ 412456 h 1433762"/>
              <a:gd name="connsiteX2453" fmla="*/ 1418876 w 1506611"/>
              <a:gd name="connsiteY2453" fmla="*/ 412180 h 1433762"/>
              <a:gd name="connsiteX2454" fmla="*/ 1419096 w 1506611"/>
              <a:gd name="connsiteY2454" fmla="*/ 411905 h 1433762"/>
              <a:gd name="connsiteX2455" fmla="*/ 1419096 w 1506611"/>
              <a:gd name="connsiteY2455" fmla="*/ 411602 h 1433762"/>
              <a:gd name="connsiteX2456" fmla="*/ 1419593 w 1506611"/>
              <a:gd name="connsiteY2456" fmla="*/ 410470 h 1433762"/>
              <a:gd name="connsiteX2457" fmla="*/ 1420062 w 1506611"/>
              <a:gd name="connsiteY2457" fmla="*/ 409891 h 1433762"/>
              <a:gd name="connsiteX2458" fmla="*/ 1420530 w 1506611"/>
              <a:gd name="connsiteY2458" fmla="*/ 409312 h 1433762"/>
              <a:gd name="connsiteX2459" fmla="*/ 1421247 w 1506611"/>
              <a:gd name="connsiteY2459" fmla="*/ 408733 h 1433762"/>
              <a:gd name="connsiteX2460" fmla="*/ 1421963 w 1506611"/>
              <a:gd name="connsiteY2460" fmla="*/ 408457 h 1433762"/>
              <a:gd name="connsiteX2461" fmla="*/ 1422211 w 1506611"/>
              <a:gd name="connsiteY2461" fmla="*/ 408181 h 1433762"/>
              <a:gd name="connsiteX2462" fmla="*/ 1422680 w 1506611"/>
              <a:gd name="connsiteY2462" fmla="*/ 408181 h 1433762"/>
              <a:gd name="connsiteX2463" fmla="*/ 1422928 w 1506611"/>
              <a:gd name="connsiteY2463" fmla="*/ 408457 h 1433762"/>
              <a:gd name="connsiteX2464" fmla="*/ 1422928 w 1506611"/>
              <a:gd name="connsiteY2464" fmla="*/ 408733 h 1433762"/>
              <a:gd name="connsiteX2465" fmla="*/ 1422928 w 1506611"/>
              <a:gd name="connsiteY2465" fmla="*/ 409616 h 1433762"/>
              <a:gd name="connsiteX2466" fmla="*/ 1422928 w 1506611"/>
              <a:gd name="connsiteY2466" fmla="*/ 409891 h 1433762"/>
              <a:gd name="connsiteX2467" fmla="*/ 1422680 w 1506611"/>
              <a:gd name="connsiteY2467" fmla="*/ 410167 h 1433762"/>
              <a:gd name="connsiteX2468" fmla="*/ 1422211 w 1506611"/>
              <a:gd name="connsiteY2468" fmla="*/ 410470 h 1433762"/>
              <a:gd name="connsiteX2469" fmla="*/ 1421247 w 1506611"/>
              <a:gd name="connsiteY2469" fmla="*/ 411602 h 1433762"/>
              <a:gd name="connsiteX2470" fmla="*/ 1421247 w 1506611"/>
              <a:gd name="connsiteY2470" fmla="*/ 412180 h 1433762"/>
              <a:gd name="connsiteX2471" fmla="*/ 1421247 w 1506611"/>
              <a:gd name="connsiteY2471" fmla="*/ 412456 h 1433762"/>
              <a:gd name="connsiteX2472" fmla="*/ 1421494 w 1506611"/>
              <a:gd name="connsiteY2472" fmla="*/ 412760 h 1433762"/>
              <a:gd name="connsiteX2473" fmla="*/ 1422928 w 1506611"/>
              <a:gd name="connsiteY2473" fmla="*/ 413339 h 1433762"/>
              <a:gd name="connsiteX2474" fmla="*/ 1423397 w 1506611"/>
              <a:gd name="connsiteY2474" fmla="*/ 413339 h 1433762"/>
              <a:gd name="connsiteX2475" fmla="*/ 1423644 w 1506611"/>
              <a:gd name="connsiteY2475" fmla="*/ 413339 h 1433762"/>
              <a:gd name="connsiteX2476" fmla="*/ 1424114 w 1506611"/>
              <a:gd name="connsiteY2476" fmla="*/ 413339 h 1433762"/>
              <a:gd name="connsiteX2477" fmla="*/ 1424582 w 1506611"/>
              <a:gd name="connsiteY2477" fmla="*/ 413036 h 1433762"/>
              <a:gd name="connsiteX2478" fmla="*/ 1425051 w 1506611"/>
              <a:gd name="connsiteY2478" fmla="*/ 412760 h 1433762"/>
              <a:gd name="connsiteX2479" fmla="*/ 1425298 w 1506611"/>
              <a:gd name="connsiteY2479" fmla="*/ 412180 h 1433762"/>
              <a:gd name="connsiteX2480" fmla="*/ 1425546 w 1506611"/>
              <a:gd name="connsiteY2480" fmla="*/ 411905 h 1433762"/>
              <a:gd name="connsiteX2481" fmla="*/ 1426263 w 1506611"/>
              <a:gd name="connsiteY2481" fmla="*/ 411326 h 1433762"/>
              <a:gd name="connsiteX2482" fmla="*/ 1426483 w 1506611"/>
              <a:gd name="connsiteY2482" fmla="*/ 411326 h 1433762"/>
              <a:gd name="connsiteX2483" fmla="*/ 1426732 w 1506611"/>
              <a:gd name="connsiteY2483" fmla="*/ 411326 h 1433762"/>
              <a:gd name="connsiteX2484" fmla="*/ 1426980 w 1506611"/>
              <a:gd name="connsiteY2484" fmla="*/ 412760 h 1433762"/>
              <a:gd name="connsiteX2485" fmla="*/ 1427200 w 1506611"/>
              <a:gd name="connsiteY2485" fmla="*/ 413036 h 1433762"/>
              <a:gd name="connsiteX2486" fmla="*/ 1427449 w 1506611"/>
              <a:gd name="connsiteY2486" fmla="*/ 413036 h 1433762"/>
              <a:gd name="connsiteX2487" fmla="*/ 1427696 w 1506611"/>
              <a:gd name="connsiteY2487" fmla="*/ 413036 h 1433762"/>
              <a:gd name="connsiteX2488" fmla="*/ 1427917 w 1506611"/>
              <a:gd name="connsiteY2488" fmla="*/ 412760 h 1433762"/>
              <a:gd name="connsiteX2489" fmla="*/ 1428165 w 1506611"/>
              <a:gd name="connsiteY2489" fmla="*/ 412760 h 1433762"/>
              <a:gd name="connsiteX2490" fmla="*/ 1428413 w 1506611"/>
              <a:gd name="connsiteY2490" fmla="*/ 411905 h 1433762"/>
              <a:gd name="connsiteX2491" fmla="*/ 1428165 w 1506611"/>
              <a:gd name="connsiteY2491" fmla="*/ 411050 h 1433762"/>
              <a:gd name="connsiteX2492" fmla="*/ 1427917 w 1506611"/>
              <a:gd name="connsiteY2492" fmla="*/ 410470 h 1433762"/>
              <a:gd name="connsiteX2493" fmla="*/ 1427696 w 1506611"/>
              <a:gd name="connsiteY2493" fmla="*/ 410470 h 1433762"/>
              <a:gd name="connsiteX2494" fmla="*/ 1426980 w 1506611"/>
              <a:gd name="connsiteY2494" fmla="*/ 410167 h 1433762"/>
              <a:gd name="connsiteX2495" fmla="*/ 1426732 w 1506611"/>
              <a:gd name="connsiteY2495" fmla="*/ 410167 h 1433762"/>
              <a:gd name="connsiteX2496" fmla="*/ 1426263 w 1506611"/>
              <a:gd name="connsiteY2496" fmla="*/ 410470 h 1433762"/>
              <a:gd name="connsiteX2497" fmla="*/ 1426015 w 1506611"/>
              <a:gd name="connsiteY2497" fmla="*/ 410470 h 1433762"/>
              <a:gd name="connsiteX2498" fmla="*/ 1425298 w 1506611"/>
              <a:gd name="connsiteY2498" fmla="*/ 410167 h 1433762"/>
              <a:gd name="connsiteX2499" fmla="*/ 1425298 w 1506611"/>
              <a:gd name="connsiteY2499" fmla="*/ 409616 h 1433762"/>
              <a:gd name="connsiteX2500" fmla="*/ 1425546 w 1506611"/>
              <a:gd name="connsiteY2500" fmla="*/ 409035 h 1433762"/>
              <a:gd name="connsiteX2501" fmla="*/ 1425767 w 1506611"/>
              <a:gd name="connsiteY2501" fmla="*/ 409035 h 1433762"/>
              <a:gd name="connsiteX2502" fmla="*/ 1426015 w 1506611"/>
              <a:gd name="connsiteY2502" fmla="*/ 409035 h 1433762"/>
              <a:gd name="connsiteX2503" fmla="*/ 1426483 w 1506611"/>
              <a:gd name="connsiteY2503" fmla="*/ 409312 h 1433762"/>
              <a:gd name="connsiteX2504" fmla="*/ 1426732 w 1506611"/>
              <a:gd name="connsiteY2504" fmla="*/ 409616 h 1433762"/>
              <a:gd name="connsiteX2505" fmla="*/ 1427200 w 1506611"/>
              <a:gd name="connsiteY2505" fmla="*/ 409312 h 1433762"/>
              <a:gd name="connsiteX2506" fmla="*/ 1427696 w 1506611"/>
              <a:gd name="connsiteY2506" fmla="*/ 409312 h 1433762"/>
              <a:gd name="connsiteX2507" fmla="*/ 1427917 w 1506611"/>
              <a:gd name="connsiteY2507" fmla="*/ 409312 h 1433762"/>
              <a:gd name="connsiteX2508" fmla="*/ 1428165 w 1506611"/>
              <a:gd name="connsiteY2508" fmla="*/ 408457 h 1433762"/>
              <a:gd name="connsiteX2509" fmla="*/ 1428634 w 1506611"/>
              <a:gd name="connsiteY2509" fmla="*/ 408181 h 1433762"/>
              <a:gd name="connsiteX2510" fmla="*/ 1429130 w 1506611"/>
              <a:gd name="connsiteY2510" fmla="*/ 407601 h 1433762"/>
              <a:gd name="connsiteX2511" fmla="*/ 1429350 w 1506611"/>
              <a:gd name="connsiteY2511" fmla="*/ 407877 h 1433762"/>
              <a:gd name="connsiteX2512" fmla="*/ 1429846 w 1506611"/>
              <a:gd name="connsiteY2512" fmla="*/ 408181 h 1433762"/>
              <a:gd name="connsiteX2513" fmla="*/ 1431500 w 1506611"/>
              <a:gd name="connsiteY2513" fmla="*/ 408457 h 1433762"/>
              <a:gd name="connsiteX2514" fmla="*/ 1431748 w 1506611"/>
              <a:gd name="connsiteY2514" fmla="*/ 408457 h 1433762"/>
              <a:gd name="connsiteX2515" fmla="*/ 1431500 w 1506611"/>
              <a:gd name="connsiteY2515" fmla="*/ 409616 h 1433762"/>
              <a:gd name="connsiteX2516" fmla="*/ 1431748 w 1506611"/>
              <a:gd name="connsiteY2516" fmla="*/ 409616 h 1433762"/>
              <a:gd name="connsiteX2517" fmla="*/ 1432217 w 1506611"/>
              <a:gd name="connsiteY2517" fmla="*/ 410167 h 1433762"/>
              <a:gd name="connsiteX2518" fmla="*/ 1432685 w 1506611"/>
              <a:gd name="connsiteY2518" fmla="*/ 410167 h 1433762"/>
              <a:gd name="connsiteX2519" fmla="*/ 1433182 w 1506611"/>
              <a:gd name="connsiteY2519" fmla="*/ 409616 h 1433762"/>
              <a:gd name="connsiteX2520" fmla="*/ 1433402 w 1506611"/>
              <a:gd name="connsiteY2520" fmla="*/ 409312 h 1433762"/>
              <a:gd name="connsiteX2521" fmla="*/ 1433650 w 1506611"/>
              <a:gd name="connsiteY2521" fmla="*/ 409312 h 1433762"/>
              <a:gd name="connsiteX2522" fmla="*/ 1433899 w 1506611"/>
              <a:gd name="connsiteY2522" fmla="*/ 409312 h 1433762"/>
              <a:gd name="connsiteX2523" fmla="*/ 1433899 w 1506611"/>
              <a:gd name="connsiteY2523" fmla="*/ 409616 h 1433762"/>
              <a:gd name="connsiteX2524" fmla="*/ 1433650 w 1506611"/>
              <a:gd name="connsiteY2524" fmla="*/ 409891 h 1433762"/>
              <a:gd name="connsiteX2525" fmla="*/ 1433402 w 1506611"/>
              <a:gd name="connsiteY2525" fmla="*/ 410167 h 1433762"/>
              <a:gd name="connsiteX2526" fmla="*/ 1432934 w 1506611"/>
              <a:gd name="connsiteY2526" fmla="*/ 410470 h 1433762"/>
              <a:gd name="connsiteX2527" fmla="*/ 1432685 w 1506611"/>
              <a:gd name="connsiteY2527" fmla="*/ 410746 h 1433762"/>
              <a:gd name="connsiteX2528" fmla="*/ 1432685 w 1506611"/>
              <a:gd name="connsiteY2528" fmla="*/ 411050 h 1433762"/>
              <a:gd name="connsiteX2529" fmla="*/ 1432685 w 1506611"/>
              <a:gd name="connsiteY2529" fmla="*/ 411326 h 1433762"/>
              <a:gd name="connsiteX2530" fmla="*/ 1433182 w 1506611"/>
              <a:gd name="connsiteY2530" fmla="*/ 411602 h 1433762"/>
              <a:gd name="connsiteX2531" fmla="*/ 1433402 w 1506611"/>
              <a:gd name="connsiteY2531" fmla="*/ 411602 h 1433762"/>
              <a:gd name="connsiteX2532" fmla="*/ 1433650 w 1506611"/>
              <a:gd name="connsiteY2532" fmla="*/ 411602 h 1433762"/>
              <a:gd name="connsiteX2533" fmla="*/ 1434367 w 1506611"/>
              <a:gd name="connsiteY2533" fmla="*/ 410746 h 1433762"/>
              <a:gd name="connsiteX2534" fmla="*/ 1434615 w 1506611"/>
              <a:gd name="connsiteY2534" fmla="*/ 410746 h 1433762"/>
              <a:gd name="connsiteX2535" fmla="*/ 1434836 w 1506611"/>
              <a:gd name="connsiteY2535" fmla="*/ 411050 h 1433762"/>
              <a:gd name="connsiteX2536" fmla="*/ 1434836 w 1506611"/>
              <a:gd name="connsiteY2536" fmla="*/ 412760 h 1433762"/>
              <a:gd name="connsiteX2537" fmla="*/ 1435083 w 1506611"/>
              <a:gd name="connsiteY2537" fmla="*/ 413339 h 1433762"/>
              <a:gd name="connsiteX2538" fmla="*/ 1435304 w 1506611"/>
              <a:gd name="connsiteY2538" fmla="*/ 413615 h 1433762"/>
              <a:gd name="connsiteX2539" fmla="*/ 1435553 w 1506611"/>
              <a:gd name="connsiteY2539" fmla="*/ 413615 h 1433762"/>
              <a:gd name="connsiteX2540" fmla="*/ 1436020 w 1506611"/>
              <a:gd name="connsiteY2540" fmla="*/ 413339 h 1433762"/>
              <a:gd name="connsiteX2541" fmla="*/ 1436269 w 1506611"/>
              <a:gd name="connsiteY2541" fmla="*/ 412180 h 1433762"/>
              <a:gd name="connsiteX2542" fmla="*/ 1436269 w 1506611"/>
              <a:gd name="connsiteY2542" fmla="*/ 411602 h 1433762"/>
              <a:gd name="connsiteX2543" fmla="*/ 1436269 w 1506611"/>
              <a:gd name="connsiteY2543" fmla="*/ 411326 h 1433762"/>
              <a:gd name="connsiteX2544" fmla="*/ 1437234 w 1506611"/>
              <a:gd name="connsiteY2544" fmla="*/ 411326 h 1433762"/>
              <a:gd name="connsiteX2545" fmla="*/ 1438418 w 1506611"/>
              <a:gd name="connsiteY2545" fmla="*/ 411050 h 1433762"/>
              <a:gd name="connsiteX2546" fmla="*/ 1438667 w 1506611"/>
              <a:gd name="connsiteY2546" fmla="*/ 410746 h 1433762"/>
              <a:gd name="connsiteX2547" fmla="*/ 1438888 w 1506611"/>
              <a:gd name="connsiteY2547" fmla="*/ 410470 h 1433762"/>
              <a:gd name="connsiteX2548" fmla="*/ 1439852 w 1506611"/>
              <a:gd name="connsiteY2548" fmla="*/ 410167 h 1433762"/>
              <a:gd name="connsiteX2549" fmla="*/ 1440569 w 1506611"/>
              <a:gd name="connsiteY2549" fmla="*/ 410167 h 1433762"/>
              <a:gd name="connsiteX2550" fmla="*/ 1441755 w 1506611"/>
              <a:gd name="connsiteY2550" fmla="*/ 410746 h 1433762"/>
              <a:gd name="connsiteX2551" fmla="*/ 1442002 w 1506611"/>
              <a:gd name="connsiteY2551" fmla="*/ 410470 h 1433762"/>
              <a:gd name="connsiteX2552" fmla="*/ 1442223 w 1506611"/>
              <a:gd name="connsiteY2552" fmla="*/ 410470 h 1433762"/>
              <a:gd name="connsiteX2553" fmla="*/ 1442223 w 1506611"/>
              <a:gd name="connsiteY2553" fmla="*/ 410746 h 1433762"/>
              <a:gd name="connsiteX2554" fmla="*/ 1442470 w 1506611"/>
              <a:gd name="connsiteY2554" fmla="*/ 411050 h 1433762"/>
              <a:gd name="connsiteX2555" fmla="*/ 1443187 w 1506611"/>
              <a:gd name="connsiteY2555" fmla="*/ 411050 h 1433762"/>
              <a:gd name="connsiteX2556" fmla="*/ 1443656 w 1506611"/>
              <a:gd name="connsiteY2556" fmla="*/ 411326 h 1433762"/>
              <a:gd name="connsiteX2557" fmla="*/ 1443656 w 1506611"/>
              <a:gd name="connsiteY2557" fmla="*/ 412180 h 1433762"/>
              <a:gd name="connsiteX2558" fmla="*/ 1443187 w 1506611"/>
              <a:gd name="connsiteY2558" fmla="*/ 412456 h 1433762"/>
              <a:gd name="connsiteX2559" fmla="*/ 1442470 w 1506611"/>
              <a:gd name="connsiteY2559" fmla="*/ 412180 h 1433762"/>
              <a:gd name="connsiteX2560" fmla="*/ 1442223 w 1506611"/>
              <a:gd name="connsiteY2560" fmla="*/ 412180 h 1433762"/>
              <a:gd name="connsiteX2561" fmla="*/ 1442002 w 1506611"/>
              <a:gd name="connsiteY2561" fmla="*/ 412456 h 1433762"/>
              <a:gd name="connsiteX2562" fmla="*/ 1441755 w 1506611"/>
              <a:gd name="connsiteY2562" fmla="*/ 412456 h 1433762"/>
              <a:gd name="connsiteX2563" fmla="*/ 1441755 w 1506611"/>
              <a:gd name="connsiteY2563" fmla="*/ 413036 h 1433762"/>
              <a:gd name="connsiteX2564" fmla="*/ 1441755 w 1506611"/>
              <a:gd name="connsiteY2564" fmla="*/ 413339 h 1433762"/>
              <a:gd name="connsiteX2565" fmla="*/ 1442223 w 1506611"/>
              <a:gd name="connsiteY2565" fmla="*/ 413339 h 1433762"/>
              <a:gd name="connsiteX2566" fmla="*/ 1442719 w 1506611"/>
              <a:gd name="connsiteY2566" fmla="*/ 413615 h 1433762"/>
              <a:gd name="connsiteX2567" fmla="*/ 1442939 w 1506611"/>
              <a:gd name="connsiteY2567" fmla="*/ 413891 h 1433762"/>
              <a:gd name="connsiteX2568" fmla="*/ 1443656 w 1506611"/>
              <a:gd name="connsiteY2568" fmla="*/ 413615 h 1433762"/>
              <a:gd name="connsiteX2569" fmla="*/ 1444152 w 1506611"/>
              <a:gd name="connsiteY2569" fmla="*/ 413339 h 1433762"/>
              <a:gd name="connsiteX2570" fmla="*/ 1444373 w 1506611"/>
              <a:gd name="connsiteY2570" fmla="*/ 413615 h 1433762"/>
              <a:gd name="connsiteX2571" fmla="*/ 1444869 w 1506611"/>
              <a:gd name="connsiteY2571" fmla="*/ 413615 h 1433762"/>
              <a:gd name="connsiteX2572" fmla="*/ 1445090 w 1506611"/>
              <a:gd name="connsiteY2572" fmla="*/ 413615 h 1433762"/>
              <a:gd name="connsiteX2573" fmla="*/ 1445090 w 1506611"/>
              <a:gd name="connsiteY2573" fmla="*/ 414745 h 1433762"/>
              <a:gd name="connsiteX2574" fmla="*/ 1445090 w 1506611"/>
              <a:gd name="connsiteY2574" fmla="*/ 416760 h 1433762"/>
              <a:gd name="connsiteX2575" fmla="*/ 1445090 w 1506611"/>
              <a:gd name="connsiteY2575" fmla="*/ 421338 h 1433762"/>
              <a:gd name="connsiteX2576" fmla="*/ 1445090 w 1506611"/>
              <a:gd name="connsiteY2576" fmla="*/ 421642 h 1433762"/>
              <a:gd name="connsiteX2577" fmla="*/ 1445090 w 1506611"/>
              <a:gd name="connsiteY2577" fmla="*/ 421918 h 1433762"/>
              <a:gd name="connsiteX2578" fmla="*/ 1445090 w 1506611"/>
              <a:gd name="connsiteY2578" fmla="*/ 422193 h 1433762"/>
              <a:gd name="connsiteX2579" fmla="*/ 1445090 w 1506611"/>
              <a:gd name="connsiteY2579" fmla="*/ 424787 h 1433762"/>
              <a:gd name="connsiteX2580" fmla="*/ 1445090 w 1506611"/>
              <a:gd name="connsiteY2580" fmla="*/ 426193 h 1433762"/>
              <a:gd name="connsiteX2581" fmla="*/ 1445090 w 1506611"/>
              <a:gd name="connsiteY2581" fmla="*/ 427076 h 1433762"/>
              <a:gd name="connsiteX2582" fmla="*/ 1445090 w 1506611"/>
              <a:gd name="connsiteY2582" fmla="*/ 427628 h 1433762"/>
              <a:gd name="connsiteX2583" fmla="*/ 1445090 w 1506611"/>
              <a:gd name="connsiteY2583" fmla="*/ 428206 h 1433762"/>
              <a:gd name="connsiteX2584" fmla="*/ 1445090 w 1506611"/>
              <a:gd name="connsiteY2584" fmla="*/ 428786 h 1433762"/>
              <a:gd name="connsiteX2585" fmla="*/ 1445090 w 1506611"/>
              <a:gd name="connsiteY2585" fmla="*/ 429062 h 1433762"/>
              <a:gd name="connsiteX2586" fmla="*/ 1445090 w 1506611"/>
              <a:gd name="connsiteY2586" fmla="*/ 429365 h 1433762"/>
              <a:gd name="connsiteX2587" fmla="*/ 1445090 w 1506611"/>
              <a:gd name="connsiteY2587" fmla="*/ 429641 h 1433762"/>
              <a:gd name="connsiteX2588" fmla="*/ 1445090 w 1506611"/>
              <a:gd name="connsiteY2588" fmla="*/ 430220 h 1433762"/>
              <a:gd name="connsiteX2589" fmla="*/ 1445090 w 1506611"/>
              <a:gd name="connsiteY2589" fmla="*/ 430496 h 1433762"/>
              <a:gd name="connsiteX2590" fmla="*/ 1445337 w 1506611"/>
              <a:gd name="connsiteY2590" fmla="*/ 431627 h 1433762"/>
              <a:gd name="connsiteX2591" fmla="*/ 1445337 w 1506611"/>
              <a:gd name="connsiteY2591" fmla="*/ 432509 h 1433762"/>
              <a:gd name="connsiteX2592" fmla="*/ 1445337 w 1506611"/>
              <a:gd name="connsiteY2592" fmla="*/ 433640 h 1433762"/>
              <a:gd name="connsiteX2593" fmla="*/ 1445090 w 1506611"/>
              <a:gd name="connsiteY2593" fmla="*/ 434496 h 1433762"/>
              <a:gd name="connsiteX2594" fmla="*/ 1445090 w 1506611"/>
              <a:gd name="connsiteY2594" fmla="*/ 435930 h 1433762"/>
              <a:gd name="connsiteX2595" fmla="*/ 1445090 w 1506611"/>
              <a:gd name="connsiteY2595" fmla="*/ 436206 h 1433762"/>
              <a:gd name="connsiteX2596" fmla="*/ 1445090 w 1506611"/>
              <a:gd name="connsiteY2596" fmla="*/ 437061 h 1433762"/>
              <a:gd name="connsiteX2597" fmla="*/ 1445090 w 1506611"/>
              <a:gd name="connsiteY2597" fmla="*/ 437365 h 1433762"/>
              <a:gd name="connsiteX2598" fmla="*/ 1445337 w 1506611"/>
              <a:gd name="connsiteY2598" fmla="*/ 438219 h 1433762"/>
              <a:gd name="connsiteX2599" fmla="*/ 1445090 w 1506611"/>
              <a:gd name="connsiteY2599" fmla="*/ 439930 h 1433762"/>
              <a:gd name="connsiteX2600" fmla="*/ 1445090 w 1506611"/>
              <a:gd name="connsiteY2600" fmla="*/ 440784 h 1433762"/>
              <a:gd name="connsiteX2601" fmla="*/ 1445090 w 1506611"/>
              <a:gd name="connsiteY2601" fmla="*/ 441060 h 1433762"/>
              <a:gd name="connsiteX2602" fmla="*/ 1445090 w 1506611"/>
              <a:gd name="connsiteY2602" fmla="*/ 441364 h 1433762"/>
              <a:gd name="connsiteX2603" fmla="*/ 1445090 w 1506611"/>
              <a:gd name="connsiteY2603" fmla="*/ 441640 h 1433762"/>
              <a:gd name="connsiteX2604" fmla="*/ 1445090 w 1506611"/>
              <a:gd name="connsiteY2604" fmla="*/ 442219 h 1433762"/>
              <a:gd name="connsiteX2605" fmla="*/ 1445090 w 1506611"/>
              <a:gd name="connsiteY2605" fmla="*/ 442771 h 1433762"/>
              <a:gd name="connsiteX2606" fmla="*/ 1445090 w 1506611"/>
              <a:gd name="connsiteY2606" fmla="*/ 443929 h 1433762"/>
              <a:gd name="connsiteX2607" fmla="*/ 1445090 w 1506611"/>
              <a:gd name="connsiteY2607" fmla="*/ 451928 h 1433762"/>
              <a:gd name="connsiteX2608" fmla="*/ 1445090 w 1506611"/>
              <a:gd name="connsiteY2608" fmla="*/ 453335 h 1433762"/>
              <a:gd name="connsiteX2609" fmla="*/ 1445090 w 1506611"/>
              <a:gd name="connsiteY2609" fmla="*/ 454218 h 1433762"/>
              <a:gd name="connsiteX2610" fmla="*/ 1445090 w 1506611"/>
              <a:gd name="connsiteY2610" fmla="*/ 454770 h 1433762"/>
              <a:gd name="connsiteX2611" fmla="*/ 1445090 w 1506611"/>
              <a:gd name="connsiteY2611" fmla="*/ 455073 h 1433762"/>
              <a:gd name="connsiteX2612" fmla="*/ 1445337 w 1506611"/>
              <a:gd name="connsiteY2612" fmla="*/ 456203 h 1433762"/>
              <a:gd name="connsiteX2613" fmla="*/ 1445337 w 1506611"/>
              <a:gd name="connsiteY2613" fmla="*/ 459624 h 1433762"/>
              <a:gd name="connsiteX2614" fmla="*/ 1445337 w 1506611"/>
              <a:gd name="connsiteY2614" fmla="*/ 461334 h 1433762"/>
              <a:gd name="connsiteX2615" fmla="*/ 1445337 w 1506611"/>
              <a:gd name="connsiteY2615" fmla="*/ 461914 h 1433762"/>
              <a:gd name="connsiteX2616" fmla="*/ 1445337 w 1506611"/>
              <a:gd name="connsiteY2616" fmla="*/ 467320 h 1433762"/>
              <a:gd name="connsiteX2617" fmla="*/ 1445090 w 1506611"/>
              <a:gd name="connsiteY2617" fmla="*/ 469609 h 1433762"/>
              <a:gd name="connsiteX2618" fmla="*/ 1445090 w 1506611"/>
              <a:gd name="connsiteY2618" fmla="*/ 470161 h 1433762"/>
              <a:gd name="connsiteX2619" fmla="*/ 1445090 w 1506611"/>
              <a:gd name="connsiteY2619" fmla="*/ 471016 h 1433762"/>
              <a:gd name="connsiteX2620" fmla="*/ 1445090 w 1506611"/>
              <a:gd name="connsiteY2620" fmla="*/ 473030 h 1433762"/>
              <a:gd name="connsiteX2621" fmla="*/ 1445337 w 1506611"/>
              <a:gd name="connsiteY2621" fmla="*/ 476450 h 1433762"/>
              <a:gd name="connsiteX2622" fmla="*/ 1445090 w 1506611"/>
              <a:gd name="connsiteY2622" fmla="*/ 477581 h 1433762"/>
              <a:gd name="connsiteX2623" fmla="*/ 1445090 w 1506611"/>
              <a:gd name="connsiteY2623" fmla="*/ 478436 h 1433762"/>
              <a:gd name="connsiteX2624" fmla="*/ 1445090 w 1506611"/>
              <a:gd name="connsiteY2624" fmla="*/ 486683 h 1433762"/>
              <a:gd name="connsiteX2625" fmla="*/ 1445090 w 1506611"/>
              <a:gd name="connsiteY2625" fmla="*/ 488117 h 1433762"/>
              <a:gd name="connsiteX2626" fmla="*/ 1445090 w 1506611"/>
              <a:gd name="connsiteY2626" fmla="*/ 494076 h 1433762"/>
              <a:gd name="connsiteX2627" fmla="*/ 1445090 w 1506611"/>
              <a:gd name="connsiteY2627" fmla="*/ 495234 h 1433762"/>
              <a:gd name="connsiteX2628" fmla="*/ 1445090 w 1506611"/>
              <a:gd name="connsiteY2628" fmla="*/ 497800 h 1433762"/>
              <a:gd name="connsiteX2629" fmla="*/ 1445090 w 1506611"/>
              <a:gd name="connsiteY2629" fmla="*/ 501468 h 1433762"/>
              <a:gd name="connsiteX2630" fmla="*/ 1445337 w 1506611"/>
              <a:gd name="connsiteY2630" fmla="*/ 503178 h 1433762"/>
              <a:gd name="connsiteX2631" fmla="*/ 1445337 w 1506611"/>
              <a:gd name="connsiteY2631" fmla="*/ 503758 h 1433762"/>
              <a:gd name="connsiteX2632" fmla="*/ 1445337 w 1506611"/>
              <a:gd name="connsiteY2632" fmla="*/ 505467 h 1433762"/>
              <a:gd name="connsiteX2633" fmla="*/ 1445090 w 1506611"/>
              <a:gd name="connsiteY2633" fmla="*/ 505467 h 1433762"/>
              <a:gd name="connsiteX2634" fmla="*/ 1445337 w 1506611"/>
              <a:gd name="connsiteY2634" fmla="*/ 506875 h 1433762"/>
              <a:gd name="connsiteX2635" fmla="*/ 1445090 w 1506611"/>
              <a:gd name="connsiteY2635" fmla="*/ 513991 h 1433762"/>
              <a:gd name="connsiteX2636" fmla="*/ 1445090 w 1506611"/>
              <a:gd name="connsiteY2636" fmla="*/ 516833 h 1433762"/>
              <a:gd name="connsiteX2637" fmla="*/ 1445337 w 1506611"/>
              <a:gd name="connsiteY2637" fmla="*/ 518239 h 1433762"/>
              <a:gd name="connsiteX2638" fmla="*/ 1445337 w 1506611"/>
              <a:gd name="connsiteY2638" fmla="*/ 518515 h 1433762"/>
              <a:gd name="connsiteX2639" fmla="*/ 1445337 w 1506611"/>
              <a:gd name="connsiteY2639" fmla="*/ 519094 h 1433762"/>
              <a:gd name="connsiteX2640" fmla="*/ 1445090 w 1506611"/>
              <a:gd name="connsiteY2640" fmla="*/ 519674 h 1433762"/>
              <a:gd name="connsiteX2641" fmla="*/ 1445090 w 1506611"/>
              <a:gd name="connsiteY2641" fmla="*/ 520804 h 1433762"/>
              <a:gd name="connsiteX2642" fmla="*/ 1445090 w 1506611"/>
              <a:gd name="connsiteY2642" fmla="*/ 522487 h 1433762"/>
              <a:gd name="connsiteX2643" fmla="*/ 1445090 w 1506611"/>
              <a:gd name="connsiteY2643" fmla="*/ 530431 h 1433762"/>
              <a:gd name="connsiteX2644" fmla="*/ 1445090 w 1506611"/>
              <a:gd name="connsiteY2644" fmla="*/ 531286 h 1433762"/>
              <a:gd name="connsiteX2645" fmla="*/ 1445337 w 1506611"/>
              <a:gd name="connsiteY2645" fmla="*/ 536388 h 1433762"/>
              <a:gd name="connsiteX2646" fmla="*/ 1445337 w 1506611"/>
              <a:gd name="connsiteY2646" fmla="*/ 537823 h 1433762"/>
              <a:gd name="connsiteX2647" fmla="*/ 1445337 w 1506611"/>
              <a:gd name="connsiteY2647" fmla="*/ 538375 h 1433762"/>
              <a:gd name="connsiteX2648" fmla="*/ 1445337 w 1506611"/>
              <a:gd name="connsiteY2648" fmla="*/ 540941 h 1433762"/>
              <a:gd name="connsiteX2649" fmla="*/ 1445337 w 1506611"/>
              <a:gd name="connsiteY2649" fmla="*/ 541215 h 1433762"/>
              <a:gd name="connsiteX2650" fmla="*/ 1445337 w 1506611"/>
              <a:gd name="connsiteY2650" fmla="*/ 542347 h 1433762"/>
              <a:gd name="connsiteX2651" fmla="*/ 1445090 w 1506611"/>
              <a:gd name="connsiteY2651" fmla="*/ 547147 h 1433762"/>
              <a:gd name="connsiteX2652" fmla="*/ 1445090 w 1506611"/>
              <a:gd name="connsiteY2652" fmla="*/ 548580 h 1433762"/>
              <a:gd name="connsiteX2653" fmla="*/ 1445090 w 1506611"/>
              <a:gd name="connsiteY2653" fmla="*/ 549436 h 1433762"/>
              <a:gd name="connsiteX2654" fmla="*/ 1445090 w 1506611"/>
              <a:gd name="connsiteY2654" fmla="*/ 555091 h 1433762"/>
              <a:gd name="connsiteX2655" fmla="*/ 1445090 w 1506611"/>
              <a:gd name="connsiteY2655" fmla="*/ 555366 h 1433762"/>
              <a:gd name="connsiteX2656" fmla="*/ 1445090 w 1506611"/>
              <a:gd name="connsiteY2656" fmla="*/ 555642 h 1433762"/>
              <a:gd name="connsiteX2657" fmla="*/ 1445337 w 1506611"/>
              <a:gd name="connsiteY2657" fmla="*/ 556773 h 1433762"/>
              <a:gd name="connsiteX2658" fmla="*/ 1445337 w 1506611"/>
              <a:gd name="connsiteY2658" fmla="*/ 558483 h 1433762"/>
              <a:gd name="connsiteX2659" fmla="*/ 1445090 w 1506611"/>
              <a:gd name="connsiteY2659" fmla="*/ 559339 h 1433762"/>
              <a:gd name="connsiteX2660" fmla="*/ 1445090 w 1506611"/>
              <a:gd name="connsiteY2660" fmla="*/ 559615 h 1433762"/>
              <a:gd name="connsiteX2661" fmla="*/ 1445090 w 1506611"/>
              <a:gd name="connsiteY2661" fmla="*/ 560165 h 1433762"/>
              <a:gd name="connsiteX2662" fmla="*/ 1445090 w 1506611"/>
              <a:gd name="connsiteY2662" fmla="*/ 560469 h 1433762"/>
              <a:gd name="connsiteX2663" fmla="*/ 1445337 w 1506611"/>
              <a:gd name="connsiteY2663" fmla="*/ 561021 h 1433762"/>
              <a:gd name="connsiteX2664" fmla="*/ 1445337 w 1506611"/>
              <a:gd name="connsiteY2664" fmla="*/ 561324 h 1433762"/>
              <a:gd name="connsiteX2665" fmla="*/ 1445337 w 1506611"/>
              <a:gd name="connsiteY2665" fmla="*/ 561600 h 1433762"/>
              <a:gd name="connsiteX2666" fmla="*/ 1445337 w 1506611"/>
              <a:gd name="connsiteY2666" fmla="*/ 562731 h 1433762"/>
              <a:gd name="connsiteX2667" fmla="*/ 1445337 w 1506611"/>
              <a:gd name="connsiteY2667" fmla="*/ 565545 h 1433762"/>
              <a:gd name="connsiteX2668" fmla="*/ 1445090 w 1506611"/>
              <a:gd name="connsiteY2668" fmla="*/ 566124 h 1433762"/>
              <a:gd name="connsiteX2669" fmla="*/ 1445337 w 1506611"/>
              <a:gd name="connsiteY2669" fmla="*/ 570924 h 1433762"/>
              <a:gd name="connsiteX2670" fmla="*/ 1445337 w 1506611"/>
              <a:gd name="connsiteY2670" fmla="*/ 572054 h 1433762"/>
              <a:gd name="connsiteX2671" fmla="*/ 1445337 w 1506611"/>
              <a:gd name="connsiteY2671" fmla="*/ 574592 h 1433762"/>
              <a:gd name="connsiteX2672" fmla="*/ 1445337 w 1506611"/>
              <a:gd name="connsiteY2672" fmla="*/ 575998 h 1433762"/>
              <a:gd name="connsiteX2673" fmla="*/ 1445337 w 1506611"/>
              <a:gd name="connsiteY2673" fmla="*/ 577985 h 1433762"/>
              <a:gd name="connsiteX2674" fmla="*/ 1445337 w 1506611"/>
              <a:gd name="connsiteY2674" fmla="*/ 583061 h 1433762"/>
              <a:gd name="connsiteX2675" fmla="*/ 1445337 w 1506611"/>
              <a:gd name="connsiteY2675" fmla="*/ 587308 h 1433762"/>
              <a:gd name="connsiteX2676" fmla="*/ 1445337 w 1506611"/>
              <a:gd name="connsiteY2676" fmla="*/ 588715 h 1433762"/>
              <a:gd name="connsiteX2677" fmla="*/ 1445337 w 1506611"/>
              <a:gd name="connsiteY2677" fmla="*/ 594921 h 1433762"/>
              <a:gd name="connsiteX2678" fmla="*/ 1445337 w 1506611"/>
              <a:gd name="connsiteY2678" fmla="*/ 595776 h 1433762"/>
              <a:gd name="connsiteX2679" fmla="*/ 1445337 w 1506611"/>
              <a:gd name="connsiteY2679" fmla="*/ 598866 h 1433762"/>
              <a:gd name="connsiteX2680" fmla="*/ 1445337 w 1506611"/>
              <a:gd name="connsiteY2680" fmla="*/ 602810 h 1433762"/>
              <a:gd name="connsiteX2681" fmla="*/ 1445337 w 1506611"/>
              <a:gd name="connsiteY2681" fmla="*/ 603940 h 1433762"/>
              <a:gd name="connsiteX2682" fmla="*/ 1445337 w 1506611"/>
              <a:gd name="connsiteY2682" fmla="*/ 606478 h 1433762"/>
              <a:gd name="connsiteX2683" fmla="*/ 1445337 w 1506611"/>
              <a:gd name="connsiteY2683" fmla="*/ 608464 h 1433762"/>
              <a:gd name="connsiteX2684" fmla="*/ 1445337 w 1506611"/>
              <a:gd name="connsiteY2684" fmla="*/ 609016 h 1433762"/>
              <a:gd name="connsiteX2685" fmla="*/ 1445337 w 1506611"/>
              <a:gd name="connsiteY2685" fmla="*/ 617760 h 1433762"/>
              <a:gd name="connsiteX2686" fmla="*/ 1445337 w 1506611"/>
              <a:gd name="connsiteY2686" fmla="*/ 621401 h 1433762"/>
              <a:gd name="connsiteX2687" fmla="*/ 1445337 w 1506611"/>
              <a:gd name="connsiteY2687" fmla="*/ 625346 h 1433762"/>
              <a:gd name="connsiteX2688" fmla="*/ 1445337 w 1506611"/>
              <a:gd name="connsiteY2688" fmla="*/ 626201 h 1433762"/>
              <a:gd name="connsiteX2689" fmla="*/ 1445805 w 1506611"/>
              <a:gd name="connsiteY2689" fmla="*/ 626201 h 1433762"/>
              <a:gd name="connsiteX2690" fmla="*/ 1446275 w 1506611"/>
              <a:gd name="connsiteY2690" fmla="*/ 625925 h 1433762"/>
              <a:gd name="connsiteX2691" fmla="*/ 1446771 w 1506611"/>
              <a:gd name="connsiteY2691" fmla="*/ 625925 h 1433762"/>
              <a:gd name="connsiteX2692" fmla="*/ 1447239 w 1506611"/>
              <a:gd name="connsiteY2692" fmla="*/ 625925 h 1433762"/>
              <a:gd name="connsiteX2693" fmla="*/ 1447487 w 1506611"/>
              <a:gd name="connsiteY2693" fmla="*/ 626477 h 1433762"/>
              <a:gd name="connsiteX2694" fmla="*/ 1447956 w 1506611"/>
              <a:gd name="connsiteY2694" fmla="*/ 626477 h 1433762"/>
              <a:gd name="connsiteX2695" fmla="*/ 1448204 w 1506611"/>
              <a:gd name="connsiteY2695" fmla="*/ 626752 h 1433762"/>
              <a:gd name="connsiteX2696" fmla="*/ 1448204 w 1506611"/>
              <a:gd name="connsiteY2696" fmla="*/ 627331 h 1433762"/>
              <a:gd name="connsiteX2697" fmla="*/ 1448204 w 1506611"/>
              <a:gd name="connsiteY2697" fmla="*/ 627883 h 1433762"/>
              <a:gd name="connsiteX2698" fmla="*/ 1448425 w 1506611"/>
              <a:gd name="connsiteY2698" fmla="*/ 627883 h 1433762"/>
              <a:gd name="connsiteX2699" fmla="*/ 1448673 w 1506611"/>
              <a:gd name="connsiteY2699" fmla="*/ 628159 h 1433762"/>
              <a:gd name="connsiteX2700" fmla="*/ 1449389 w 1506611"/>
              <a:gd name="connsiteY2700" fmla="*/ 628738 h 1433762"/>
              <a:gd name="connsiteX2701" fmla="*/ 1449389 w 1506611"/>
              <a:gd name="connsiteY2701" fmla="*/ 629014 h 1433762"/>
              <a:gd name="connsiteX2702" fmla="*/ 1449857 w 1506611"/>
              <a:gd name="connsiteY2702" fmla="*/ 630145 h 1433762"/>
              <a:gd name="connsiteX2703" fmla="*/ 1450354 w 1506611"/>
              <a:gd name="connsiteY2703" fmla="*/ 630697 h 1433762"/>
              <a:gd name="connsiteX2704" fmla="*/ 1450574 w 1506611"/>
              <a:gd name="connsiteY2704" fmla="*/ 631248 h 1433762"/>
              <a:gd name="connsiteX2705" fmla="*/ 1450823 w 1506611"/>
              <a:gd name="connsiteY2705" fmla="*/ 631828 h 1433762"/>
              <a:gd name="connsiteX2706" fmla="*/ 1451291 w 1506611"/>
              <a:gd name="connsiteY2706" fmla="*/ 632380 h 1433762"/>
              <a:gd name="connsiteX2707" fmla="*/ 1451539 w 1506611"/>
              <a:gd name="connsiteY2707" fmla="*/ 632959 h 1433762"/>
              <a:gd name="connsiteX2708" fmla="*/ 1452256 w 1506611"/>
              <a:gd name="connsiteY2708" fmla="*/ 633510 h 1433762"/>
              <a:gd name="connsiteX2709" fmla="*/ 1452477 w 1506611"/>
              <a:gd name="connsiteY2709" fmla="*/ 633786 h 1433762"/>
              <a:gd name="connsiteX2710" fmla="*/ 1452477 w 1506611"/>
              <a:gd name="connsiteY2710" fmla="*/ 634641 h 1433762"/>
              <a:gd name="connsiteX2711" fmla="*/ 1452724 w 1506611"/>
              <a:gd name="connsiteY2711" fmla="*/ 635193 h 1433762"/>
              <a:gd name="connsiteX2712" fmla="*/ 1453194 w 1506611"/>
              <a:gd name="connsiteY2712" fmla="*/ 635772 h 1433762"/>
              <a:gd name="connsiteX2713" fmla="*/ 1453441 w 1506611"/>
              <a:gd name="connsiteY2713" fmla="*/ 636048 h 1433762"/>
              <a:gd name="connsiteX2714" fmla="*/ 1453910 w 1506611"/>
              <a:gd name="connsiteY2714" fmla="*/ 636048 h 1433762"/>
              <a:gd name="connsiteX2715" fmla="*/ 1454158 w 1506611"/>
              <a:gd name="connsiteY2715" fmla="*/ 635772 h 1433762"/>
              <a:gd name="connsiteX2716" fmla="*/ 1454626 w 1506611"/>
              <a:gd name="connsiteY2716" fmla="*/ 635468 h 1433762"/>
              <a:gd name="connsiteX2717" fmla="*/ 1454875 w 1506611"/>
              <a:gd name="connsiteY2717" fmla="*/ 635772 h 1433762"/>
              <a:gd name="connsiteX2718" fmla="*/ 1455343 w 1506611"/>
              <a:gd name="connsiteY2718" fmla="*/ 637152 h 1433762"/>
              <a:gd name="connsiteX2719" fmla="*/ 1455343 w 1506611"/>
              <a:gd name="connsiteY2719" fmla="*/ 637455 h 1433762"/>
              <a:gd name="connsiteX2720" fmla="*/ 1455812 w 1506611"/>
              <a:gd name="connsiteY2720" fmla="*/ 637455 h 1433762"/>
              <a:gd name="connsiteX2721" fmla="*/ 1457025 w 1506611"/>
              <a:gd name="connsiteY2721" fmla="*/ 637455 h 1433762"/>
              <a:gd name="connsiteX2722" fmla="*/ 1457741 w 1506611"/>
              <a:gd name="connsiteY2722" fmla="*/ 637455 h 1433762"/>
              <a:gd name="connsiteX2723" fmla="*/ 1458210 w 1506611"/>
              <a:gd name="connsiteY2723" fmla="*/ 637152 h 1433762"/>
              <a:gd name="connsiteX2724" fmla="*/ 1458457 w 1506611"/>
              <a:gd name="connsiteY2724" fmla="*/ 637455 h 1433762"/>
              <a:gd name="connsiteX2725" fmla="*/ 1458926 w 1506611"/>
              <a:gd name="connsiteY2725" fmla="*/ 637730 h 1433762"/>
              <a:gd name="connsiteX2726" fmla="*/ 1459174 w 1506611"/>
              <a:gd name="connsiteY2726" fmla="*/ 638006 h 1433762"/>
              <a:gd name="connsiteX2727" fmla="*/ 1458926 w 1506611"/>
              <a:gd name="connsiteY2727" fmla="*/ 638558 h 1433762"/>
              <a:gd name="connsiteX2728" fmla="*/ 1457962 w 1506611"/>
              <a:gd name="connsiteY2728" fmla="*/ 639413 h 1433762"/>
              <a:gd name="connsiteX2729" fmla="*/ 1457962 w 1506611"/>
              <a:gd name="connsiteY2729" fmla="*/ 639688 h 1433762"/>
              <a:gd name="connsiteX2730" fmla="*/ 1458210 w 1506611"/>
              <a:gd name="connsiteY2730" fmla="*/ 639964 h 1433762"/>
              <a:gd name="connsiteX2731" fmla="*/ 1458457 w 1506611"/>
              <a:gd name="connsiteY2731" fmla="*/ 640544 h 1433762"/>
              <a:gd name="connsiteX2732" fmla="*/ 1459174 w 1506611"/>
              <a:gd name="connsiteY2732" fmla="*/ 640820 h 1433762"/>
              <a:gd name="connsiteX2733" fmla="*/ 1459395 w 1506611"/>
              <a:gd name="connsiteY2733" fmla="*/ 640544 h 1433762"/>
              <a:gd name="connsiteX2734" fmla="*/ 1459395 w 1506611"/>
              <a:gd name="connsiteY2734" fmla="*/ 639964 h 1433762"/>
              <a:gd name="connsiteX2735" fmla="*/ 1459891 w 1506611"/>
              <a:gd name="connsiteY2735" fmla="*/ 639688 h 1433762"/>
              <a:gd name="connsiteX2736" fmla="*/ 1460828 w 1506611"/>
              <a:gd name="connsiteY2736" fmla="*/ 639964 h 1433762"/>
              <a:gd name="connsiteX2737" fmla="*/ 1461297 w 1506611"/>
              <a:gd name="connsiteY2737" fmla="*/ 639413 h 1433762"/>
              <a:gd name="connsiteX2738" fmla="*/ 1461545 w 1506611"/>
              <a:gd name="connsiteY2738" fmla="*/ 639413 h 1433762"/>
              <a:gd name="connsiteX2739" fmla="*/ 1461794 w 1506611"/>
              <a:gd name="connsiteY2739" fmla="*/ 639413 h 1433762"/>
              <a:gd name="connsiteX2740" fmla="*/ 1461794 w 1506611"/>
              <a:gd name="connsiteY2740" fmla="*/ 639688 h 1433762"/>
              <a:gd name="connsiteX2741" fmla="*/ 1462014 w 1506611"/>
              <a:gd name="connsiteY2741" fmla="*/ 639964 h 1433762"/>
              <a:gd name="connsiteX2742" fmla="*/ 1462014 w 1506611"/>
              <a:gd name="connsiteY2742" fmla="*/ 640544 h 1433762"/>
              <a:gd name="connsiteX2743" fmla="*/ 1461297 w 1506611"/>
              <a:gd name="connsiteY2743" fmla="*/ 641372 h 1433762"/>
              <a:gd name="connsiteX2744" fmla="*/ 1461297 w 1506611"/>
              <a:gd name="connsiteY2744" fmla="*/ 641951 h 1433762"/>
              <a:gd name="connsiteX2745" fmla="*/ 1461297 w 1506611"/>
              <a:gd name="connsiteY2745" fmla="*/ 642226 h 1433762"/>
              <a:gd name="connsiteX2746" fmla="*/ 1461545 w 1506611"/>
              <a:gd name="connsiteY2746" fmla="*/ 642502 h 1433762"/>
              <a:gd name="connsiteX2747" fmla="*/ 1461794 w 1506611"/>
              <a:gd name="connsiteY2747" fmla="*/ 642226 h 1433762"/>
              <a:gd name="connsiteX2748" fmla="*/ 1462014 w 1506611"/>
              <a:gd name="connsiteY2748" fmla="*/ 641951 h 1433762"/>
              <a:gd name="connsiteX2749" fmla="*/ 1462509 w 1506611"/>
              <a:gd name="connsiteY2749" fmla="*/ 641951 h 1433762"/>
              <a:gd name="connsiteX2750" fmla="*/ 1462509 w 1506611"/>
              <a:gd name="connsiteY2750" fmla="*/ 642226 h 1433762"/>
              <a:gd name="connsiteX2751" fmla="*/ 1462509 w 1506611"/>
              <a:gd name="connsiteY2751" fmla="*/ 642778 h 1433762"/>
              <a:gd name="connsiteX2752" fmla="*/ 1462730 w 1506611"/>
              <a:gd name="connsiteY2752" fmla="*/ 643054 h 1433762"/>
              <a:gd name="connsiteX2753" fmla="*/ 1463226 w 1506611"/>
              <a:gd name="connsiteY2753" fmla="*/ 643358 h 1433762"/>
              <a:gd name="connsiteX2754" fmla="*/ 1463695 w 1506611"/>
              <a:gd name="connsiteY2754" fmla="*/ 643358 h 1433762"/>
              <a:gd name="connsiteX2755" fmla="*/ 1463695 w 1506611"/>
              <a:gd name="connsiteY2755" fmla="*/ 643634 h 1433762"/>
              <a:gd name="connsiteX2756" fmla="*/ 1463695 w 1506611"/>
              <a:gd name="connsiteY2756" fmla="*/ 643910 h 1433762"/>
              <a:gd name="connsiteX2757" fmla="*/ 1463226 w 1506611"/>
              <a:gd name="connsiteY2757" fmla="*/ 644185 h 1433762"/>
              <a:gd name="connsiteX2758" fmla="*/ 1462978 w 1506611"/>
              <a:gd name="connsiteY2758" fmla="*/ 644461 h 1433762"/>
              <a:gd name="connsiteX2759" fmla="*/ 1462978 w 1506611"/>
              <a:gd name="connsiteY2759" fmla="*/ 644764 h 1433762"/>
              <a:gd name="connsiteX2760" fmla="*/ 1462978 w 1506611"/>
              <a:gd name="connsiteY2760" fmla="*/ 645040 h 1433762"/>
              <a:gd name="connsiteX2761" fmla="*/ 1463446 w 1506611"/>
              <a:gd name="connsiteY2761" fmla="*/ 644764 h 1433762"/>
              <a:gd name="connsiteX2762" fmla="*/ 1463695 w 1506611"/>
              <a:gd name="connsiteY2762" fmla="*/ 645316 h 1433762"/>
              <a:gd name="connsiteX2763" fmla="*/ 1463446 w 1506611"/>
              <a:gd name="connsiteY2763" fmla="*/ 645592 h 1433762"/>
              <a:gd name="connsiteX2764" fmla="*/ 1463446 w 1506611"/>
              <a:gd name="connsiteY2764" fmla="*/ 645868 h 1433762"/>
              <a:gd name="connsiteX2765" fmla="*/ 1463695 w 1506611"/>
              <a:gd name="connsiteY2765" fmla="*/ 646144 h 1433762"/>
              <a:gd name="connsiteX2766" fmla="*/ 1463943 w 1506611"/>
              <a:gd name="connsiteY2766" fmla="*/ 646447 h 1433762"/>
              <a:gd name="connsiteX2767" fmla="*/ 1464412 w 1506611"/>
              <a:gd name="connsiteY2767" fmla="*/ 646722 h 1433762"/>
              <a:gd name="connsiteX2768" fmla="*/ 1464659 w 1506611"/>
              <a:gd name="connsiteY2768" fmla="*/ 647274 h 1433762"/>
              <a:gd name="connsiteX2769" fmla="*/ 1464412 w 1506611"/>
              <a:gd name="connsiteY2769" fmla="*/ 647550 h 1433762"/>
              <a:gd name="connsiteX2770" fmla="*/ 1464163 w 1506611"/>
              <a:gd name="connsiteY2770" fmla="*/ 647854 h 1433762"/>
              <a:gd name="connsiteX2771" fmla="*/ 1464412 w 1506611"/>
              <a:gd name="connsiteY2771" fmla="*/ 648406 h 1433762"/>
              <a:gd name="connsiteX2772" fmla="*/ 1464659 w 1506611"/>
              <a:gd name="connsiteY2772" fmla="*/ 648957 h 1433762"/>
              <a:gd name="connsiteX2773" fmla="*/ 1464412 w 1506611"/>
              <a:gd name="connsiteY2773" fmla="*/ 649536 h 1433762"/>
              <a:gd name="connsiteX2774" fmla="*/ 1464880 w 1506611"/>
              <a:gd name="connsiteY2774" fmla="*/ 650088 h 1433762"/>
              <a:gd name="connsiteX2775" fmla="*/ 1464659 w 1506611"/>
              <a:gd name="connsiteY2775" fmla="*/ 650088 h 1433762"/>
              <a:gd name="connsiteX2776" fmla="*/ 1464659 w 1506611"/>
              <a:gd name="connsiteY2776" fmla="*/ 650364 h 1433762"/>
              <a:gd name="connsiteX2777" fmla="*/ 1464880 w 1506611"/>
              <a:gd name="connsiteY2777" fmla="*/ 650364 h 1433762"/>
              <a:gd name="connsiteX2778" fmla="*/ 1465129 w 1506611"/>
              <a:gd name="connsiteY2778" fmla="*/ 650364 h 1433762"/>
              <a:gd name="connsiteX2779" fmla="*/ 1465376 w 1506611"/>
              <a:gd name="connsiteY2779" fmla="*/ 650364 h 1433762"/>
              <a:gd name="connsiteX2780" fmla="*/ 1466066 w 1506611"/>
              <a:gd name="connsiteY2780" fmla="*/ 650640 h 1433762"/>
              <a:gd name="connsiteX2781" fmla="*/ 1466313 w 1506611"/>
              <a:gd name="connsiteY2781" fmla="*/ 651218 h 1433762"/>
              <a:gd name="connsiteX2782" fmla="*/ 1466562 w 1506611"/>
              <a:gd name="connsiteY2782" fmla="*/ 651218 h 1433762"/>
              <a:gd name="connsiteX2783" fmla="*/ 1466783 w 1506611"/>
              <a:gd name="connsiteY2783" fmla="*/ 651494 h 1433762"/>
              <a:gd name="connsiteX2784" fmla="*/ 1467030 w 1506611"/>
              <a:gd name="connsiteY2784" fmla="*/ 651494 h 1433762"/>
              <a:gd name="connsiteX2785" fmla="*/ 1467030 w 1506611"/>
              <a:gd name="connsiteY2785" fmla="*/ 652046 h 1433762"/>
              <a:gd name="connsiteX2786" fmla="*/ 1467278 w 1506611"/>
              <a:gd name="connsiteY2786" fmla="*/ 652322 h 1433762"/>
              <a:gd name="connsiteX2787" fmla="*/ 1467498 w 1506611"/>
              <a:gd name="connsiteY2787" fmla="*/ 652322 h 1433762"/>
              <a:gd name="connsiteX2788" fmla="*/ 1467747 w 1506611"/>
              <a:gd name="connsiteY2788" fmla="*/ 652322 h 1433762"/>
              <a:gd name="connsiteX2789" fmla="*/ 1467747 w 1506611"/>
              <a:gd name="connsiteY2789" fmla="*/ 652046 h 1433762"/>
              <a:gd name="connsiteX2790" fmla="*/ 1467995 w 1506611"/>
              <a:gd name="connsiteY2790" fmla="*/ 652046 h 1433762"/>
              <a:gd name="connsiteX2791" fmla="*/ 1468215 w 1506611"/>
              <a:gd name="connsiteY2791" fmla="*/ 652322 h 1433762"/>
              <a:gd name="connsiteX2792" fmla="*/ 1468464 w 1506611"/>
              <a:gd name="connsiteY2792" fmla="*/ 652322 h 1433762"/>
              <a:gd name="connsiteX2793" fmla="*/ 1468711 w 1506611"/>
              <a:gd name="connsiteY2793" fmla="*/ 652626 h 1433762"/>
              <a:gd name="connsiteX2794" fmla="*/ 1468932 w 1506611"/>
              <a:gd name="connsiteY2794" fmla="*/ 652902 h 1433762"/>
              <a:gd name="connsiteX2795" fmla="*/ 1468932 w 1506611"/>
              <a:gd name="connsiteY2795" fmla="*/ 653177 h 1433762"/>
              <a:gd name="connsiteX2796" fmla="*/ 1468932 w 1506611"/>
              <a:gd name="connsiteY2796" fmla="*/ 653729 h 1433762"/>
              <a:gd name="connsiteX2797" fmla="*/ 1469180 w 1506611"/>
              <a:gd name="connsiteY2797" fmla="*/ 654584 h 1433762"/>
              <a:gd name="connsiteX2798" fmla="*/ 1469428 w 1506611"/>
              <a:gd name="connsiteY2798" fmla="*/ 654860 h 1433762"/>
              <a:gd name="connsiteX2799" fmla="*/ 1469897 w 1506611"/>
              <a:gd name="connsiteY2799" fmla="*/ 655411 h 1433762"/>
              <a:gd name="connsiteX2800" fmla="*/ 1470365 w 1506611"/>
              <a:gd name="connsiteY2800" fmla="*/ 655715 h 1433762"/>
              <a:gd name="connsiteX2801" fmla="*/ 1470365 w 1506611"/>
              <a:gd name="connsiteY2801" fmla="*/ 655991 h 1433762"/>
              <a:gd name="connsiteX2802" fmla="*/ 1470365 w 1506611"/>
              <a:gd name="connsiteY2802" fmla="*/ 656267 h 1433762"/>
              <a:gd name="connsiteX2803" fmla="*/ 1470145 w 1506611"/>
              <a:gd name="connsiteY2803" fmla="*/ 656819 h 1433762"/>
              <a:gd name="connsiteX2804" fmla="*/ 1469649 w 1506611"/>
              <a:gd name="connsiteY2804" fmla="*/ 657122 h 1433762"/>
              <a:gd name="connsiteX2805" fmla="*/ 1469897 w 1506611"/>
              <a:gd name="connsiteY2805" fmla="*/ 657122 h 1433762"/>
              <a:gd name="connsiteX2806" fmla="*/ 1470145 w 1506611"/>
              <a:gd name="connsiteY2806" fmla="*/ 657398 h 1433762"/>
              <a:gd name="connsiteX2807" fmla="*/ 1469897 w 1506611"/>
              <a:gd name="connsiteY2807" fmla="*/ 657673 h 1433762"/>
              <a:gd name="connsiteX2808" fmla="*/ 1469649 w 1506611"/>
              <a:gd name="connsiteY2808" fmla="*/ 658225 h 1433762"/>
              <a:gd name="connsiteX2809" fmla="*/ 1469428 w 1506611"/>
              <a:gd name="connsiteY2809" fmla="*/ 658501 h 1433762"/>
              <a:gd name="connsiteX2810" fmla="*/ 1468932 w 1506611"/>
              <a:gd name="connsiteY2810" fmla="*/ 658804 h 1433762"/>
              <a:gd name="connsiteX2811" fmla="*/ 1468932 w 1506611"/>
              <a:gd name="connsiteY2811" fmla="*/ 659355 h 1433762"/>
              <a:gd name="connsiteX2812" fmla="*/ 1469180 w 1506611"/>
              <a:gd name="connsiteY2812" fmla="*/ 659632 h 1433762"/>
              <a:gd name="connsiteX2813" fmla="*/ 1469649 w 1506611"/>
              <a:gd name="connsiteY2813" fmla="*/ 659907 h 1433762"/>
              <a:gd name="connsiteX2814" fmla="*/ 1470145 w 1506611"/>
              <a:gd name="connsiteY2814" fmla="*/ 660763 h 1433762"/>
              <a:gd name="connsiteX2815" fmla="*/ 1470365 w 1506611"/>
              <a:gd name="connsiteY2815" fmla="*/ 661315 h 1433762"/>
              <a:gd name="connsiteX2816" fmla="*/ 1470614 w 1506611"/>
              <a:gd name="connsiteY2816" fmla="*/ 661315 h 1433762"/>
              <a:gd name="connsiteX2817" fmla="*/ 1471082 w 1506611"/>
              <a:gd name="connsiteY2817" fmla="*/ 661591 h 1433762"/>
              <a:gd name="connsiteX2818" fmla="*/ 1471330 w 1506611"/>
              <a:gd name="connsiteY2818" fmla="*/ 661866 h 1433762"/>
              <a:gd name="connsiteX2819" fmla="*/ 1471550 w 1506611"/>
              <a:gd name="connsiteY2819" fmla="*/ 662445 h 1433762"/>
              <a:gd name="connsiteX2820" fmla="*/ 1471550 w 1506611"/>
              <a:gd name="connsiteY2820" fmla="*/ 663549 h 1433762"/>
              <a:gd name="connsiteX2821" fmla="*/ 1471550 w 1506611"/>
              <a:gd name="connsiteY2821" fmla="*/ 663851 h 1433762"/>
              <a:gd name="connsiteX2822" fmla="*/ 1471082 w 1506611"/>
              <a:gd name="connsiteY2822" fmla="*/ 664679 h 1433762"/>
              <a:gd name="connsiteX2823" fmla="*/ 1471550 w 1506611"/>
              <a:gd name="connsiteY2823" fmla="*/ 664679 h 1433762"/>
              <a:gd name="connsiteX2824" fmla="*/ 1471799 w 1506611"/>
              <a:gd name="connsiteY2824" fmla="*/ 664955 h 1433762"/>
              <a:gd name="connsiteX2825" fmla="*/ 1471799 w 1506611"/>
              <a:gd name="connsiteY2825" fmla="*/ 665231 h 1433762"/>
              <a:gd name="connsiteX2826" fmla="*/ 1472046 w 1506611"/>
              <a:gd name="connsiteY2826" fmla="*/ 665535 h 1433762"/>
              <a:gd name="connsiteX2827" fmla="*/ 1472267 w 1506611"/>
              <a:gd name="connsiteY2827" fmla="*/ 665535 h 1433762"/>
              <a:gd name="connsiteX2828" fmla="*/ 1473232 w 1506611"/>
              <a:gd name="connsiteY2828" fmla="*/ 664955 h 1433762"/>
              <a:gd name="connsiteX2829" fmla="*/ 1473700 w 1506611"/>
              <a:gd name="connsiteY2829" fmla="*/ 665231 h 1433762"/>
              <a:gd name="connsiteX2830" fmla="*/ 1473700 w 1506611"/>
              <a:gd name="connsiteY2830" fmla="*/ 665535 h 1433762"/>
              <a:gd name="connsiteX2831" fmla="*/ 1473480 w 1506611"/>
              <a:gd name="connsiteY2831" fmla="*/ 665811 h 1433762"/>
              <a:gd name="connsiteX2832" fmla="*/ 1472763 w 1506611"/>
              <a:gd name="connsiteY2832" fmla="*/ 667493 h 1433762"/>
              <a:gd name="connsiteX2833" fmla="*/ 1472515 w 1506611"/>
              <a:gd name="connsiteY2833" fmla="*/ 667769 h 1433762"/>
              <a:gd name="connsiteX2834" fmla="*/ 1471550 w 1506611"/>
              <a:gd name="connsiteY2834" fmla="*/ 669176 h 1433762"/>
              <a:gd name="connsiteX2835" fmla="*/ 1471550 w 1506611"/>
              <a:gd name="connsiteY2835" fmla="*/ 669452 h 1433762"/>
              <a:gd name="connsiteX2836" fmla="*/ 1471550 w 1506611"/>
              <a:gd name="connsiteY2836" fmla="*/ 670003 h 1433762"/>
              <a:gd name="connsiteX2837" fmla="*/ 1471330 w 1506611"/>
              <a:gd name="connsiteY2837" fmla="*/ 670003 h 1433762"/>
              <a:gd name="connsiteX2838" fmla="*/ 1471082 w 1506611"/>
              <a:gd name="connsiteY2838" fmla="*/ 670003 h 1433762"/>
              <a:gd name="connsiteX2839" fmla="*/ 1471082 w 1506611"/>
              <a:gd name="connsiteY2839" fmla="*/ 669728 h 1433762"/>
              <a:gd name="connsiteX2840" fmla="*/ 1470861 w 1506611"/>
              <a:gd name="connsiteY2840" fmla="*/ 669452 h 1433762"/>
              <a:gd name="connsiteX2841" fmla="*/ 1470614 w 1506611"/>
              <a:gd name="connsiteY2841" fmla="*/ 669452 h 1433762"/>
              <a:gd name="connsiteX2842" fmla="*/ 1470145 w 1506611"/>
              <a:gd name="connsiteY2842" fmla="*/ 670279 h 1433762"/>
              <a:gd name="connsiteX2843" fmla="*/ 1470145 w 1506611"/>
              <a:gd name="connsiteY2843" fmla="*/ 671134 h 1433762"/>
              <a:gd name="connsiteX2844" fmla="*/ 1470861 w 1506611"/>
              <a:gd name="connsiteY2844" fmla="*/ 671962 h 1433762"/>
              <a:gd name="connsiteX2845" fmla="*/ 1471082 w 1506611"/>
              <a:gd name="connsiteY2845" fmla="*/ 672816 h 1433762"/>
              <a:gd name="connsiteX2846" fmla="*/ 1471330 w 1506611"/>
              <a:gd name="connsiteY2846" fmla="*/ 675051 h 1433762"/>
              <a:gd name="connsiteX2847" fmla="*/ 1470861 w 1506611"/>
              <a:gd name="connsiteY2847" fmla="*/ 675051 h 1433762"/>
              <a:gd name="connsiteX2848" fmla="*/ 1470614 w 1506611"/>
              <a:gd name="connsiteY2848" fmla="*/ 675327 h 1433762"/>
              <a:gd name="connsiteX2849" fmla="*/ 1470614 w 1506611"/>
              <a:gd name="connsiteY2849" fmla="*/ 675630 h 1433762"/>
              <a:gd name="connsiteX2850" fmla="*/ 1470861 w 1506611"/>
              <a:gd name="connsiteY2850" fmla="*/ 675630 h 1433762"/>
              <a:gd name="connsiteX2851" fmla="*/ 1471082 w 1506611"/>
              <a:gd name="connsiteY2851" fmla="*/ 675906 h 1433762"/>
              <a:gd name="connsiteX2852" fmla="*/ 1471082 w 1506611"/>
              <a:gd name="connsiteY2852" fmla="*/ 676182 h 1433762"/>
              <a:gd name="connsiteX2853" fmla="*/ 1470614 w 1506611"/>
              <a:gd name="connsiteY2853" fmla="*/ 676458 h 1433762"/>
              <a:gd name="connsiteX2854" fmla="*/ 1470365 w 1506611"/>
              <a:gd name="connsiteY2854" fmla="*/ 676458 h 1433762"/>
              <a:gd name="connsiteX2855" fmla="*/ 1470145 w 1506611"/>
              <a:gd name="connsiteY2855" fmla="*/ 676458 h 1433762"/>
              <a:gd name="connsiteX2856" fmla="*/ 1469897 w 1506611"/>
              <a:gd name="connsiteY2856" fmla="*/ 676458 h 1433762"/>
              <a:gd name="connsiteX2857" fmla="*/ 1470145 w 1506611"/>
              <a:gd name="connsiteY2857" fmla="*/ 676734 h 1433762"/>
              <a:gd name="connsiteX2858" fmla="*/ 1470614 w 1506611"/>
              <a:gd name="connsiteY2858" fmla="*/ 676734 h 1433762"/>
              <a:gd name="connsiteX2859" fmla="*/ 1470861 w 1506611"/>
              <a:gd name="connsiteY2859" fmla="*/ 677009 h 1433762"/>
              <a:gd name="connsiteX2860" fmla="*/ 1470861 w 1506611"/>
              <a:gd name="connsiteY2860" fmla="*/ 677312 h 1433762"/>
              <a:gd name="connsiteX2861" fmla="*/ 1470365 w 1506611"/>
              <a:gd name="connsiteY2861" fmla="*/ 677312 h 1433762"/>
              <a:gd name="connsiteX2862" fmla="*/ 1470145 w 1506611"/>
              <a:gd name="connsiteY2862" fmla="*/ 677312 h 1433762"/>
              <a:gd name="connsiteX2863" fmla="*/ 1469649 w 1506611"/>
              <a:gd name="connsiteY2863" fmla="*/ 677588 h 1433762"/>
              <a:gd name="connsiteX2864" fmla="*/ 1468711 w 1506611"/>
              <a:gd name="connsiteY2864" fmla="*/ 678416 h 1433762"/>
              <a:gd name="connsiteX2865" fmla="*/ 1468464 w 1506611"/>
              <a:gd name="connsiteY2865" fmla="*/ 679547 h 1433762"/>
              <a:gd name="connsiteX2866" fmla="*/ 1469180 w 1506611"/>
              <a:gd name="connsiteY2866" fmla="*/ 681230 h 1433762"/>
              <a:gd name="connsiteX2867" fmla="*/ 1469649 w 1506611"/>
              <a:gd name="connsiteY2867" fmla="*/ 682057 h 1433762"/>
              <a:gd name="connsiteX2868" fmla="*/ 1469897 w 1506611"/>
              <a:gd name="connsiteY2868" fmla="*/ 682057 h 1433762"/>
              <a:gd name="connsiteX2869" fmla="*/ 1470861 w 1506611"/>
              <a:gd name="connsiteY2869" fmla="*/ 683188 h 1433762"/>
              <a:gd name="connsiteX2870" fmla="*/ 1470861 w 1506611"/>
              <a:gd name="connsiteY2870" fmla="*/ 683464 h 1433762"/>
              <a:gd name="connsiteX2871" fmla="*/ 1470614 w 1506611"/>
              <a:gd name="connsiteY2871" fmla="*/ 683464 h 1433762"/>
              <a:gd name="connsiteX2872" fmla="*/ 1470365 w 1506611"/>
              <a:gd name="connsiteY2872" fmla="*/ 683464 h 1433762"/>
              <a:gd name="connsiteX2873" fmla="*/ 1470365 w 1506611"/>
              <a:gd name="connsiteY2873" fmla="*/ 684015 h 1433762"/>
              <a:gd name="connsiteX2874" fmla="*/ 1470614 w 1506611"/>
              <a:gd name="connsiteY2874" fmla="*/ 684291 h 1433762"/>
              <a:gd name="connsiteX2875" fmla="*/ 1471082 w 1506611"/>
              <a:gd name="connsiteY2875" fmla="*/ 684015 h 1433762"/>
              <a:gd name="connsiteX2876" fmla="*/ 1471082 w 1506611"/>
              <a:gd name="connsiteY2876" fmla="*/ 684291 h 1433762"/>
              <a:gd name="connsiteX2877" fmla="*/ 1471082 w 1506611"/>
              <a:gd name="connsiteY2877" fmla="*/ 684595 h 1433762"/>
              <a:gd name="connsiteX2878" fmla="*/ 1470861 w 1506611"/>
              <a:gd name="connsiteY2878" fmla="*/ 684595 h 1433762"/>
              <a:gd name="connsiteX2879" fmla="*/ 1470614 w 1506611"/>
              <a:gd name="connsiteY2879" fmla="*/ 684595 h 1433762"/>
              <a:gd name="connsiteX2880" fmla="*/ 1470614 w 1506611"/>
              <a:gd name="connsiteY2880" fmla="*/ 684871 h 1433762"/>
              <a:gd name="connsiteX2881" fmla="*/ 1470861 w 1506611"/>
              <a:gd name="connsiteY2881" fmla="*/ 685423 h 1433762"/>
              <a:gd name="connsiteX2882" fmla="*/ 1471550 w 1506611"/>
              <a:gd name="connsiteY2882" fmla="*/ 685974 h 1433762"/>
              <a:gd name="connsiteX2883" fmla="*/ 1471799 w 1506611"/>
              <a:gd name="connsiteY2883" fmla="*/ 685974 h 1433762"/>
              <a:gd name="connsiteX2884" fmla="*/ 1472046 w 1506611"/>
              <a:gd name="connsiteY2884" fmla="*/ 686277 h 1433762"/>
              <a:gd name="connsiteX2885" fmla="*/ 1472046 w 1506611"/>
              <a:gd name="connsiteY2885" fmla="*/ 686553 h 1433762"/>
              <a:gd name="connsiteX2886" fmla="*/ 1472763 w 1506611"/>
              <a:gd name="connsiteY2886" fmla="*/ 686829 h 1433762"/>
              <a:gd name="connsiteX2887" fmla="*/ 1472984 w 1506611"/>
              <a:gd name="connsiteY2887" fmla="*/ 686829 h 1433762"/>
              <a:gd name="connsiteX2888" fmla="*/ 1473232 w 1506611"/>
              <a:gd name="connsiteY2888" fmla="*/ 687105 h 1433762"/>
              <a:gd name="connsiteX2889" fmla="*/ 1472984 w 1506611"/>
              <a:gd name="connsiteY2889" fmla="*/ 687105 h 1433762"/>
              <a:gd name="connsiteX2890" fmla="*/ 1472763 w 1506611"/>
              <a:gd name="connsiteY2890" fmla="*/ 687381 h 1433762"/>
              <a:gd name="connsiteX2891" fmla="*/ 1472763 w 1506611"/>
              <a:gd name="connsiteY2891" fmla="*/ 687656 h 1433762"/>
              <a:gd name="connsiteX2892" fmla="*/ 1473232 w 1506611"/>
              <a:gd name="connsiteY2892" fmla="*/ 687656 h 1433762"/>
              <a:gd name="connsiteX2893" fmla="*/ 1473232 w 1506611"/>
              <a:gd name="connsiteY2893" fmla="*/ 688235 h 1433762"/>
              <a:gd name="connsiteX2894" fmla="*/ 1474197 w 1506611"/>
              <a:gd name="connsiteY2894" fmla="*/ 688511 h 1433762"/>
              <a:gd name="connsiteX2895" fmla="*/ 1474417 w 1506611"/>
              <a:gd name="connsiteY2895" fmla="*/ 689063 h 1433762"/>
              <a:gd name="connsiteX2896" fmla="*/ 1475381 w 1506611"/>
              <a:gd name="connsiteY2896" fmla="*/ 689339 h 1433762"/>
              <a:gd name="connsiteX2897" fmla="*/ 1477752 w 1506611"/>
              <a:gd name="connsiteY2897" fmla="*/ 689615 h 1433762"/>
              <a:gd name="connsiteX2898" fmla="*/ 1478249 w 1506611"/>
              <a:gd name="connsiteY2898" fmla="*/ 689339 h 1433762"/>
              <a:gd name="connsiteX2899" fmla="*/ 1478001 w 1506611"/>
              <a:gd name="connsiteY2899" fmla="*/ 689063 h 1433762"/>
              <a:gd name="connsiteX2900" fmla="*/ 1477752 w 1506611"/>
              <a:gd name="connsiteY2900" fmla="*/ 688787 h 1433762"/>
              <a:gd name="connsiteX2901" fmla="*/ 1478001 w 1506611"/>
              <a:gd name="connsiteY2901" fmla="*/ 688787 h 1433762"/>
              <a:gd name="connsiteX2902" fmla="*/ 1478249 w 1506611"/>
              <a:gd name="connsiteY2902" fmla="*/ 688787 h 1433762"/>
              <a:gd name="connsiteX2903" fmla="*/ 1478469 w 1506611"/>
              <a:gd name="connsiteY2903" fmla="*/ 689063 h 1433762"/>
              <a:gd name="connsiteX2904" fmla="*/ 1478717 w 1506611"/>
              <a:gd name="connsiteY2904" fmla="*/ 688787 h 1433762"/>
              <a:gd name="connsiteX2905" fmla="*/ 1478965 w 1506611"/>
              <a:gd name="connsiteY2905" fmla="*/ 688511 h 1433762"/>
              <a:gd name="connsiteX2906" fmla="*/ 1479186 w 1506611"/>
              <a:gd name="connsiteY2906" fmla="*/ 689063 h 1433762"/>
              <a:gd name="connsiteX2907" fmla="*/ 1479682 w 1506611"/>
              <a:gd name="connsiteY2907" fmla="*/ 689063 h 1433762"/>
              <a:gd name="connsiteX2908" fmla="*/ 1479682 w 1506611"/>
              <a:gd name="connsiteY2908" fmla="*/ 689615 h 1433762"/>
              <a:gd name="connsiteX2909" fmla="*/ 1479902 w 1506611"/>
              <a:gd name="connsiteY2909" fmla="*/ 690194 h 1433762"/>
              <a:gd name="connsiteX2910" fmla="*/ 1479902 w 1506611"/>
              <a:gd name="connsiteY2910" fmla="*/ 690470 h 1433762"/>
              <a:gd name="connsiteX2911" fmla="*/ 1479682 w 1506611"/>
              <a:gd name="connsiteY2911" fmla="*/ 690470 h 1433762"/>
              <a:gd name="connsiteX2912" fmla="*/ 1479433 w 1506611"/>
              <a:gd name="connsiteY2912" fmla="*/ 690470 h 1433762"/>
              <a:gd name="connsiteX2913" fmla="*/ 1479682 w 1506611"/>
              <a:gd name="connsiteY2913" fmla="*/ 690746 h 1433762"/>
              <a:gd name="connsiteX2914" fmla="*/ 1480150 w 1506611"/>
              <a:gd name="connsiteY2914" fmla="*/ 691022 h 1433762"/>
              <a:gd name="connsiteX2915" fmla="*/ 1480619 w 1506611"/>
              <a:gd name="connsiteY2915" fmla="*/ 691022 h 1433762"/>
              <a:gd name="connsiteX2916" fmla="*/ 1481804 w 1506611"/>
              <a:gd name="connsiteY2916" fmla="*/ 690746 h 1433762"/>
              <a:gd name="connsiteX2917" fmla="*/ 1482770 w 1506611"/>
              <a:gd name="connsiteY2917" fmla="*/ 690746 h 1433762"/>
              <a:gd name="connsiteX2918" fmla="*/ 1483017 w 1506611"/>
              <a:gd name="connsiteY2918" fmla="*/ 690746 h 1433762"/>
              <a:gd name="connsiteX2919" fmla="*/ 1483238 w 1506611"/>
              <a:gd name="connsiteY2919" fmla="*/ 691022 h 1433762"/>
              <a:gd name="connsiteX2920" fmla="*/ 1483238 w 1506611"/>
              <a:gd name="connsiteY2920" fmla="*/ 691298 h 1433762"/>
              <a:gd name="connsiteX2921" fmla="*/ 1482770 w 1506611"/>
              <a:gd name="connsiteY2921" fmla="*/ 691574 h 1433762"/>
              <a:gd name="connsiteX2922" fmla="*/ 1482300 w 1506611"/>
              <a:gd name="connsiteY2922" fmla="*/ 692152 h 1433762"/>
              <a:gd name="connsiteX2923" fmla="*/ 1482053 w 1506611"/>
              <a:gd name="connsiteY2923" fmla="*/ 692704 h 1433762"/>
              <a:gd name="connsiteX2924" fmla="*/ 1481804 w 1506611"/>
              <a:gd name="connsiteY2924" fmla="*/ 693256 h 1433762"/>
              <a:gd name="connsiteX2925" fmla="*/ 1481804 w 1506611"/>
              <a:gd name="connsiteY2925" fmla="*/ 693836 h 1433762"/>
              <a:gd name="connsiteX2926" fmla="*/ 1481336 w 1506611"/>
              <a:gd name="connsiteY2926" fmla="*/ 694388 h 1433762"/>
              <a:gd name="connsiteX2927" fmla="*/ 1480619 w 1506611"/>
              <a:gd name="connsiteY2927" fmla="*/ 694388 h 1433762"/>
              <a:gd name="connsiteX2928" fmla="*/ 1479682 w 1506611"/>
              <a:gd name="connsiteY2928" fmla="*/ 694938 h 1433762"/>
              <a:gd name="connsiteX2929" fmla="*/ 1479433 w 1506611"/>
              <a:gd name="connsiteY2929" fmla="*/ 694662 h 1433762"/>
              <a:gd name="connsiteX2930" fmla="*/ 1478965 w 1506611"/>
              <a:gd name="connsiteY2930" fmla="*/ 694938 h 1433762"/>
              <a:gd name="connsiteX2931" fmla="*/ 1478469 w 1506611"/>
              <a:gd name="connsiteY2931" fmla="*/ 694938 h 1433762"/>
              <a:gd name="connsiteX2932" fmla="*/ 1478469 w 1506611"/>
              <a:gd name="connsiteY2932" fmla="*/ 695214 h 1433762"/>
              <a:gd name="connsiteX2933" fmla="*/ 1478469 w 1506611"/>
              <a:gd name="connsiteY2933" fmla="*/ 695490 h 1433762"/>
              <a:gd name="connsiteX2934" fmla="*/ 1478717 w 1506611"/>
              <a:gd name="connsiteY2934" fmla="*/ 695490 h 1433762"/>
              <a:gd name="connsiteX2935" fmla="*/ 1478965 w 1506611"/>
              <a:gd name="connsiteY2935" fmla="*/ 695214 h 1433762"/>
              <a:gd name="connsiteX2936" fmla="*/ 1479186 w 1506611"/>
              <a:gd name="connsiteY2936" fmla="*/ 695214 h 1433762"/>
              <a:gd name="connsiteX2937" fmla="*/ 1479433 w 1506611"/>
              <a:gd name="connsiteY2937" fmla="*/ 695490 h 1433762"/>
              <a:gd name="connsiteX2938" fmla="*/ 1479433 w 1506611"/>
              <a:gd name="connsiteY2938" fmla="*/ 695794 h 1433762"/>
              <a:gd name="connsiteX2939" fmla="*/ 1478965 w 1506611"/>
              <a:gd name="connsiteY2939" fmla="*/ 696070 h 1433762"/>
              <a:gd name="connsiteX2940" fmla="*/ 1478965 w 1506611"/>
              <a:gd name="connsiteY2940" fmla="*/ 696621 h 1433762"/>
              <a:gd name="connsiteX2941" fmla="*/ 1478965 w 1506611"/>
              <a:gd name="connsiteY2941" fmla="*/ 696897 h 1433762"/>
              <a:gd name="connsiteX2942" fmla="*/ 1479433 w 1506611"/>
              <a:gd name="connsiteY2942" fmla="*/ 697173 h 1433762"/>
              <a:gd name="connsiteX2943" fmla="*/ 1479682 w 1506611"/>
              <a:gd name="connsiteY2943" fmla="*/ 697449 h 1433762"/>
              <a:gd name="connsiteX2944" fmla="*/ 1480867 w 1506611"/>
              <a:gd name="connsiteY2944" fmla="*/ 698580 h 1433762"/>
              <a:gd name="connsiteX2945" fmla="*/ 1482053 w 1506611"/>
              <a:gd name="connsiteY2945" fmla="*/ 699131 h 1433762"/>
              <a:gd name="connsiteX2946" fmla="*/ 1482521 w 1506611"/>
              <a:gd name="connsiteY2946" fmla="*/ 698580 h 1433762"/>
              <a:gd name="connsiteX2947" fmla="*/ 1482770 w 1506611"/>
              <a:gd name="connsiteY2947" fmla="*/ 698580 h 1433762"/>
              <a:gd name="connsiteX2948" fmla="*/ 1483017 w 1506611"/>
              <a:gd name="connsiteY2948" fmla="*/ 698855 h 1433762"/>
              <a:gd name="connsiteX2949" fmla="*/ 1483238 w 1506611"/>
              <a:gd name="connsiteY2949" fmla="*/ 699131 h 1433762"/>
              <a:gd name="connsiteX2950" fmla="*/ 1483485 w 1506611"/>
              <a:gd name="connsiteY2950" fmla="*/ 699131 h 1433762"/>
              <a:gd name="connsiteX2951" fmla="*/ 1483485 w 1506611"/>
              <a:gd name="connsiteY2951" fmla="*/ 698580 h 1433762"/>
              <a:gd name="connsiteX2952" fmla="*/ 1483734 w 1506611"/>
              <a:gd name="connsiteY2952" fmla="*/ 698580 h 1433762"/>
              <a:gd name="connsiteX2953" fmla="*/ 1484202 w 1506611"/>
              <a:gd name="connsiteY2953" fmla="*/ 698855 h 1433762"/>
              <a:gd name="connsiteX2954" fmla="*/ 1483954 w 1506611"/>
              <a:gd name="connsiteY2954" fmla="*/ 699131 h 1433762"/>
              <a:gd name="connsiteX2955" fmla="*/ 1483485 w 1506611"/>
              <a:gd name="connsiteY2955" fmla="*/ 700263 h 1433762"/>
              <a:gd name="connsiteX2956" fmla="*/ 1483485 w 1506611"/>
              <a:gd name="connsiteY2956" fmla="*/ 700538 h 1433762"/>
              <a:gd name="connsiteX2957" fmla="*/ 1483954 w 1506611"/>
              <a:gd name="connsiteY2957" fmla="*/ 700813 h 1433762"/>
              <a:gd name="connsiteX2958" fmla="*/ 1484451 w 1506611"/>
              <a:gd name="connsiteY2958" fmla="*/ 700813 h 1433762"/>
              <a:gd name="connsiteX2959" fmla="*/ 1485388 w 1506611"/>
              <a:gd name="connsiteY2959" fmla="*/ 700813 h 1433762"/>
              <a:gd name="connsiteX2960" fmla="*/ 1485388 w 1506611"/>
              <a:gd name="connsiteY2960" fmla="*/ 701089 h 1433762"/>
              <a:gd name="connsiteX2961" fmla="*/ 1484919 w 1506611"/>
              <a:gd name="connsiteY2961" fmla="*/ 702497 h 1433762"/>
              <a:gd name="connsiteX2962" fmla="*/ 1483954 w 1506611"/>
              <a:gd name="connsiteY2962" fmla="*/ 703600 h 1433762"/>
              <a:gd name="connsiteX2963" fmla="*/ 1483954 w 1506611"/>
              <a:gd name="connsiteY2963" fmla="*/ 703903 h 1433762"/>
              <a:gd name="connsiteX2964" fmla="*/ 1483954 w 1506611"/>
              <a:gd name="connsiteY2964" fmla="*/ 704731 h 1433762"/>
              <a:gd name="connsiteX2965" fmla="*/ 1484451 w 1506611"/>
              <a:gd name="connsiteY2965" fmla="*/ 705007 h 1433762"/>
              <a:gd name="connsiteX2966" fmla="*/ 1484919 w 1506611"/>
              <a:gd name="connsiteY2966" fmla="*/ 705007 h 1433762"/>
              <a:gd name="connsiteX2967" fmla="*/ 1487537 w 1506611"/>
              <a:gd name="connsiteY2967" fmla="*/ 706413 h 1433762"/>
              <a:gd name="connsiteX2968" fmla="*/ 1487786 w 1506611"/>
              <a:gd name="connsiteY2968" fmla="*/ 707241 h 1433762"/>
              <a:gd name="connsiteX2969" fmla="*/ 1488006 w 1506611"/>
              <a:gd name="connsiteY2969" fmla="*/ 707820 h 1433762"/>
              <a:gd name="connsiteX2970" fmla="*/ 1488254 w 1506611"/>
              <a:gd name="connsiteY2970" fmla="*/ 708924 h 1433762"/>
              <a:gd name="connsiteX2971" fmla="*/ 1488254 w 1506611"/>
              <a:gd name="connsiteY2971" fmla="*/ 709475 h 1433762"/>
              <a:gd name="connsiteX2972" fmla="*/ 1488006 w 1506611"/>
              <a:gd name="connsiteY2972" fmla="*/ 710330 h 1433762"/>
              <a:gd name="connsiteX2973" fmla="*/ 1487786 w 1506611"/>
              <a:gd name="connsiteY2973" fmla="*/ 710054 h 1433762"/>
              <a:gd name="connsiteX2974" fmla="*/ 1487786 w 1506611"/>
              <a:gd name="connsiteY2974" fmla="*/ 710330 h 1433762"/>
              <a:gd name="connsiteX2975" fmla="*/ 1488006 w 1506611"/>
              <a:gd name="connsiteY2975" fmla="*/ 710882 h 1433762"/>
              <a:gd name="connsiteX2976" fmla="*/ 1488502 w 1506611"/>
              <a:gd name="connsiteY2976" fmla="*/ 710882 h 1433762"/>
              <a:gd name="connsiteX2977" fmla="*/ 1488723 w 1506611"/>
              <a:gd name="connsiteY2977" fmla="*/ 710882 h 1433762"/>
              <a:gd name="connsiteX2978" fmla="*/ 1490404 w 1506611"/>
              <a:gd name="connsiteY2978" fmla="*/ 710054 h 1433762"/>
              <a:gd name="connsiteX2979" fmla="*/ 1491370 w 1506611"/>
              <a:gd name="connsiteY2979" fmla="*/ 709751 h 1433762"/>
              <a:gd name="connsiteX2980" fmla="*/ 1491589 w 1506611"/>
              <a:gd name="connsiteY2980" fmla="*/ 710054 h 1433762"/>
              <a:gd name="connsiteX2981" fmla="*/ 1491370 w 1506611"/>
              <a:gd name="connsiteY2981" fmla="*/ 710330 h 1433762"/>
              <a:gd name="connsiteX2982" fmla="*/ 1490873 w 1506611"/>
              <a:gd name="connsiteY2982" fmla="*/ 711158 h 1433762"/>
              <a:gd name="connsiteX2983" fmla="*/ 1490873 w 1506611"/>
              <a:gd name="connsiteY2983" fmla="*/ 711433 h 1433762"/>
              <a:gd name="connsiteX2984" fmla="*/ 1490653 w 1506611"/>
              <a:gd name="connsiteY2984" fmla="*/ 711709 h 1433762"/>
              <a:gd name="connsiteX2985" fmla="*/ 1490404 w 1506611"/>
              <a:gd name="connsiteY2985" fmla="*/ 712013 h 1433762"/>
              <a:gd name="connsiteX2986" fmla="*/ 1489440 w 1506611"/>
              <a:gd name="connsiteY2986" fmla="*/ 712289 h 1433762"/>
              <a:gd name="connsiteX2987" fmla="*/ 1488502 w 1506611"/>
              <a:gd name="connsiteY2987" fmla="*/ 712289 h 1433762"/>
              <a:gd name="connsiteX2988" fmla="*/ 1488254 w 1506611"/>
              <a:gd name="connsiteY2988" fmla="*/ 712564 h 1433762"/>
              <a:gd name="connsiteX2989" fmla="*/ 1488006 w 1506611"/>
              <a:gd name="connsiteY2989" fmla="*/ 712840 h 1433762"/>
              <a:gd name="connsiteX2990" fmla="*/ 1488254 w 1506611"/>
              <a:gd name="connsiteY2990" fmla="*/ 714247 h 1433762"/>
              <a:gd name="connsiteX2991" fmla="*/ 1488006 w 1506611"/>
              <a:gd name="connsiteY2991" fmla="*/ 714523 h 1433762"/>
              <a:gd name="connsiteX2992" fmla="*/ 1487290 w 1506611"/>
              <a:gd name="connsiteY2992" fmla="*/ 715351 h 1433762"/>
              <a:gd name="connsiteX2993" fmla="*/ 1487069 w 1506611"/>
              <a:gd name="connsiteY2993" fmla="*/ 715626 h 1433762"/>
              <a:gd name="connsiteX2994" fmla="*/ 1487069 w 1506611"/>
              <a:gd name="connsiteY2994" fmla="*/ 715902 h 1433762"/>
              <a:gd name="connsiteX2995" fmla="*/ 1487537 w 1506611"/>
              <a:gd name="connsiteY2995" fmla="*/ 716481 h 1433762"/>
              <a:gd name="connsiteX2996" fmla="*/ 1487290 w 1506611"/>
              <a:gd name="connsiteY2996" fmla="*/ 716757 h 1433762"/>
              <a:gd name="connsiteX2997" fmla="*/ 1486601 w 1506611"/>
              <a:gd name="connsiteY2997" fmla="*/ 717033 h 1433762"/>
              <a:gd name="connsiteX2998" fmla="*/ 1486352 w 1506611"/>
              <a:gd name="connsiteY2998" fmla="*/ 717309 h 1433762"/>
              <a:gd name="connsiteX2999" fmla="*/ 1485884 w 1506611"/>
              <a:gd name="connsiteY2999" fmla="*/ 718412 h 1433762"/>
              <a:gd name="connsiteX3000" fmla="*/ 1486105 w 1506611"/>
              <a:gd name="connsiteY3000" fmla="*/ 718991 h 1433762"/>
              <a:gd name="connsiteX3001" fmla="*/ 1486352 w 1506611"/>
              <a:gd name="connsiteY3001" fmla="*/ 719543 h 1433762"/>
              <a:gd name="connsiteX3002" fmla="*/ 1487290 w 1506611"/>
              <a:gd name="connsiteY3002" fmla="*/ 719543 h 1433762"/>
              <a:gd name="connsiteX3003" fmla="*/ 1488254 w 1506611"/>
              <a:gd name="connsiteY3003" fmla="*/ 720094 h 1433762"/>
              <a:gd name="connsiteX3004" fmla="*/ 1488723 w 1506611"/>
              <a:gd name="connsiteY3004" fmla="*/ 721226 h 1433762"/>
              <a:gd name="connsiteX3005" fmla="*/ 1489219 w 1506611"/>
              <a:gd name="connsiteY3005" fmla="*/ 722054 h 1433762"/>
              <a:gd name="connsiteX3006" fmla="*/ 1489440 w 1506611"/>
              <a:gd name="connsiteY3006" fmla="*/ 722054 h 1433762"/>
              <a:gd name="connsiteX3007" fmla="*/ 1489936 w 1506611"/>
              <a:gd name="connsiteY3007" fmla="*/ 721778 h 1433762"/>
              <a:gd name="connsiteX3008" fmla="*/ 1490156 w 1506611"/>
              <a:gd name="connsiteY3008" fmla="*/ 721778 h 1433762"/>
              <a:gd name="connsiteX3009" fmla="*/ 1490653 w 1506611"/>
              <a:gd name="connsiteY3009" fmla="*/ 722054 h 1433762"/>
              <a:gd name="connsiteX3010" fmla="*/ 1490653 w 1506611"/>
              <a:gd name="connsiteY3010" fmla="*/ 722605 h 1433762"/>
              <a:gd name="connsiteX3011" fmla="*/ 1490873 w 1506611"/>
              <a:gd name="connsiteY3011" fmla="*/ 722881 h 1433762"/>
              <a:gd name="connsiteX3012" fmla="*/ 1490873 w 1506611"/>
              <a:gd name="connsiteY3012" fmla="*/ 723460 h 1433762"/>
              <a:gd name="connsiteX3013" fmla="*/ 1491370 w 1506611"/>
              <a:gd name="connsiteY3013" fmla="*/ 723736 h 1433762"/>
              <a:gd name="connsiteX3014" fmla="*/ 1491589 w 1506611"/>
              <a:gd name="connsiteY3014" fmla="*/ 723736 h 1433762"/>
              <a:gd name="connsiteX3015" fmla="*/ 1493492 w 1506611"/>
              <a:gd name="connsiteY3015" fmla="*/ 723460 h 1433762"/>
              <a:gd name="connsiteX3016" fmla="*/ 1493739 w 1506611"/>
              <a:gd name="connsiteY3016" fmla="*/ 723460 h 1433762"/>
              <a:gd name="connsiteX3017" fmla="*/ 1493739 w 1506611"/>
              <a:gd name="connsiteY3017" fmla="*/ 724012 h 1433762"/>
              <a:gd name="connsiteX3018" fmla="*/ 1493739 w 1506611"/>
              <a:gd name="connsiteY3018" fmla="*/ 724563 h 1433762"/>
              <a:gd name="connsiteX3019" fmla="*/ 1494208 w 1506611"/>
              <a:gd name="connsiteY3019" fmla="*/ 724839 h 1433762"/>
              <a:gd name="connsiteX3020" fmla="*/ 1494456 w 1506611"/>
              <a:gd name="connsiteY3020" fmla="*/ 725115 h 1433762"/>
              <a:gd name="connsiteX3021" fmla="*/ 1494208 w 1506611"/>
              <a:gd name="connsiteY3021" fmla="*/ 725694 h 1433762"/>
              <a:gd name="connsiteX3022" fmla="*/ 1494456 w 1506611"/>
              <a:gd name="connsiteY3022" fmla="*/ 725970 h 1433762"/>
              <a:gd name="connsiteX3023" fmla="*/ 1494456 w 1506611"/>
              <a:gd name="connsiteY3023" fmla="*/ 726245 h 1433762"/>
              <a:gd name="connsiteX3024" fmla="*/ 1493492 w 1506611"/>
              <a:gd name="connsiteY3024" fmla="*/ 726521 h 1433762"/>
              <a:gd name="connsiteX3025" fmla="*/ 1493739 w 1506611"/>
              <a:gd name="connsiteY3025" fmla="*/ 726797 h 1433762"/>
              <a:gd name="connsiteX3026" fmla="*/ 1494208 w 1506611"/>
              <a:gd name="connsiteY3026" fmla="*/ 727073 h 1433762"/>
              <a:gd name="connsiteX3027" fmla="*/ 1493988 w 1506611"/>
              <a:gd name="connsiteY3027" fmla="*/ 727625 h 1433762"/>
              <a:gd name="connsiteX3028" fmla="*/ 1494208 w 1506611"/>
              <a:gd name="connsiteY3028" fmla="*/ 727929 h 1433762"/>
              <a:gd name="connsiteX3029" fmla="*/ 1493988 w 1506611"/>
              <a:gd name="connsiteY3029" fmla="*/ 728756 h 1433762"/>
              <a:gd name="connsiteX3030" fmla="*/ 1494456 w 1506611"/>
              <a:gd name="connsiteY3030" fmla="*/ 728756 h 1433762"/>
              <a:gd name="connsiteX3031" fmla="*/ 1494705 w 1506611"/>
              <a:gd name="connsiteY3031" fmla="*/ 728756 h 1433762"/>
              <a:gd name="connsiteX3032" fmla="*/ 1494925 w 1506611"/>
              <a:gd name="connsiteY3032" fmla="*/ 729032 h 1433762"/>
              <a:gd name="connsiteX3033" fmla="*/ 1494925 w 1506611"/>
              <a:gd name="connsiteY3033" fmla="*/ 729308 h 1433762"/>
              <a:gd name="connsiteX3034" fmla="*/ 1495173 w 1506611"/>
              <a:gd name="connsiteY3034" fmla="*/ 729308 h 1433762"/>
              <a:gd name="connsiteX3035" fmla="*/ 1495890 w 1506611"/>
              <a:gd name="connsiteY3035" fmla="*/ 729032 h 1433762"/>
              <a:gd name="connsiteX3036" fmla="*/ 1496137 w 1506611"/>
              <a:gd name="connsiteY3036" fmla="*/ 729032 h 1433762"/>
              <a:gd name="connsiteX3037" fmla="*/ 1496358 w 1506611"/>
              <a:gd name="connsiteY3037" fmla="*/ 729032 h 1433762"/>
              <a:gd name="connsiteX3038" fmla="*/ 1496358 w 1506611"/>
              <a:gd name="connsiteY3038" fmla="*/ 729308 h 1433762"/>
              <a:gd name="connsiteX3039" fmla="*/ 1496137 w 1506611"/>
              <a:gd name="connsiteY3039" fmla="*/ 729584 h 1433762"/>
              <a:gd name="connsiteX3040" fmla="*/ 1496137 w 1506611"/>
              <a:gd name="connsiteY3040" fmla="*/ 729860 h 1433762"/>
              <a:gd name="connsiteX3041" fmla="*/ 1496606 w 1506611"/>
              <a:gd name="connsiteY3041" fmla="*/ 730163 h 1433762"/>
              <a:gd name="connsiteX3042" fmla="*/ 1496606 w 1506611"/>
              <a:gd name="connsiteY3042" fmla="*/ 730438 h 1433762"/>
              <a:gd name="connsiteX3043" fmla="*/ 1495642 w 1506611"/>
              <a:gd name="connsiteY3043" fmla="*/ 730714 h 1433762"/>
              <a:gd name="connsiteX3044" fmla="*/ 1495642 w 1506611"/>
              <a:gd name="connsiteY3044" fmla="*/ 730990 h 1433762"/>
              <a:gd name="connsiteX3045" fmla="*/ 1495642 w 1506611"/>
              <a:gd name="connsiteY3045" fmla="*/ 731542 h 1433762"/>
              <a:gd name="connsiteX3046" fmla="*/ 1495173 w 1506611"/>
              <a:gd name="connsiteY3046" fmla="*/ 732370 h 1433762"/>
              <a:gd name="connsiteX3047" fmla="*/ 1495890 w 1506611"/>
              <a:gd name="connsiteY3047" fmla="*/ 733224 h 1433762"/>
              <a:gd name="connsiteX3048" fmla="*/ 1495890 w 1506611"/>
              <a:gd name="connsiteY3048" fmla="*/ 734879 h 1433762"/>
              <a:gd name="connsiteX3049" fmla="*/ 1495642 w 1506611"/>
              <a:gd name="connsiteY3049" fmla="*/ 735459 h 1433762"/>
              <a:gd name="connsiteX3050" fmla="*/ 1495890 w 1506611"/>
              <a:gd name="connsiteY3050" fmla="*/ 736287 h 1433762"/>
              <a:gd name="connsiteX3051" fmla="*/ 1496137 w 1506611"/>
              <a:gd name="connsiteY3051" fmla="*/ 736563 h 1433762"/>
              <a:gd name="connsiteX3052" fmla="*/ 1497323 w 1506611"/>
              <a:gd name="connsiteY3052" fmla="*/ 737693 h 1433762"/>
              <a:gd name="connsiteX3053" fmla="*/ 1498260 w 1506611"/>
              <a:gd name="connsiteY3053" fmla="*/ 737417 h 1433762"/>
              <a:gd name="connsiteX3054" fmla="*/ 1499473 w 1506611"/>
              <a:gd name="connsiteY3054" fmla="*/ 736011 h 1433762"/>
              <a:gd name="connsiteX3055" fmla="*/ 1499694 w 1506611"/>
              <a:gd name="connsiteY3055" fmla="*/ 736011 h 1433762"/>
              <a:gd name="connsiteX3056" fmla="*/ 1500409 w 1506611"/>
              <a:gd name="connsiteY3056" fmla="*/ 735459 h 1433762"/>
              <a:gd name="connsiteX3057" fmla="*/ 1501375 w 1506611"/>
              <a:gd name="connsiteY3057" fmla="*/ 734879 h 1433762"/>
              <a:gd name="connsiteX3058" fmla="*/ 1501843 w 1506611"/>
              <a:gd name="connsiteY3058" fmla="*/ 734879 h 1433762"/>
              <a:gd name="connsiteX3059" fmla="*/ 1502312 w 1506611"/>
              <a:gd name="connsiteY3059" fmla="*/ 735183 h 1433762"/>
              <a:gd name="connsiteX3060" fmla="*/ 1502560 w 1506611"/>
              <a:gd name="connsiteY3060" fmla="*/ 735459 h 1433762"/>
              <a:gd name="connsiteX3061" fmla="*/ 1503029 w 1506611"/>
              <a:gd name="connsiteY3061" fmla="*/ 735183 h 1433762"/>
              <a:gd name="connsiteX3062" fmla="*/ 1503525 w 1506611"/>
              <a:gd name="connsiteY3062" fmla="*/ 734879 h 1433762"/>
              <a:gd name="connsiteX3063" fmla="*/ 1503746 w 1506611"/>
              <a:gd name="connsiteY3063" fmla="*/ 735183 h 1433762"/>
              <a:gd name="connsiteX3064" fmla="*/ 1503746 w 1506611"/>
              <a:gd name="connsiteY3064" fmla="*/ 735735 h 1433762"/>
              <a:gd name="connsiteX3065" fmla="*/ 1503746 w 1506611"/>
              <a:gd name="connsiteY3065" fmla="*/ 736011 h 1433762"/>
              <a:gd name="connsiteX3066" fmla="*/ 1503746 w 1506611"/>
              <a:gd name="connsiteY3066" fmla="*/ 736563 h 1433762"/>
              <a:gd name="connsiteX3067" fmla="*/ 1503276 w 1506611"/>
              <a:gd name="connsiteY3067" fmla="*/ 736839 h 1433762"/>
              <a:gd name="connsiteX3068" fmla="*/ 1502560 w 1506611"/>
              <a:gd name="connsiteY3068" fmla="*/ 736839 h 1433762"/>
              <a:gd name="connsiteX3069" fmla="*/ 1502560 w 1506611"/>
              <a:gd name="connsiteY3069" fmla="*/ 737113 h 1433762"/>
              <a:gd name="connsiteX3070" fmla="*/ 1502560 w 1506611"/>
              <a:gd name="connsiteY3070" fmla="*/ 737417 h 1433762"/>
              <a:gd name="connsiteX3071" fmla="*/ 1503029 w 1506611"/>
              <a:gd name="connsiteY3071" fmla="*/ 737693 h 1433762"/>
              <a:gd name="connsiteX3072" fmla="*/ 1503276 w 1506611"/>
              <a:gd name="connsiteY3072" fmla="*/ 738521 h 1433762"/>
              <a:gd name="connsiteX3073" fmla="*/ 1502808 w 1506611"/>
              <a:gd name="connsiteY3073" fmla="*/ 739072 h 1433762"/>
              <a:gd name="connsiteX3074" fmla="*/ 1502092 w 1506611"/>
              <a:gd name="connsiteY3074" fmla="*/ 738797 h 1433762"/>
              <a:gd name="connsiteX3075" fmla="*/ 1501843 w 1506611"/>
              <a:gd name="connsiteY3075" fmla="*/ 739072 h 1433762"/>
              <a:gd name="connsiteX3076" fmla="*/ 1501843 w 1506611"/>
              <a:gd name="connsiteY3076" fmla="*/ 739624 h 1433762"/>
              <a:gd name="connsiteX3077" fmla="*/ 1501843 w 1506611"/>
              <a:gd name="connsiteY3077" fmla="*/ 739900 h 1433762"/>
              <a:gd name="connsiteX3078" fmla="*/ 1502092 w 1506611"/>
              <a:gd name="connsiteY3078" fmla="*/ 740755 h 1433762"/>
              <a:gd name="connsiteX3079" fmla="*/ 1502312 w 1506611"/>
              <a:gd name="connsiteY3079" fmla="*/ 741582 h 1433762"/>
              <a:gd name="connsiteX3080" fmla="*/ 1502808 w 1506611"/>
              <a:gd name="connsiteY3080" fmla="*/ 742714 h 1433762"/>
              <a:gd name="connsiteX3081" fmla="*/ 1503029 w 1506611"/>
              <a:gd name="connsiteY3081" fmla="*/ 743540 h 1433762"/>
              <a:gd name="connsiteX3082" fmla="*/ 1502808 w 1506611"/>
              <a:gd name="connsiteY3082" fmla="*/ 744644 h 1433762"/>
              <a:gd name="connsiteX3083" fmla="*/ 1501843 w 1506611"/>
              <a:gd name="connsiteY3083" fmla="*/ 745775 h 1433762"/>
              <a:gd name="connsiteX3084" fmla="*/ 1501843 w 1506611"/>
              <a:gd name="connsiteY3084" fmla="*/ 746051 h 1433762"/>
              <a:gd name="connsiteX3085" fmla="*/ 1501843 w 1506611"/>
              <a:gd name="connsiteY3085" fmla="*/ 746327 h 1433762"/>
              <a:gd name="connsiteX3086" fmla="*/ 1501843 w 1506611"/>
              <a:gd name="connsiteY3086" fmla="*/ 746603 h 1433762"/>
              <a:gd name="connsiteX3087" fmla="*/ 1500906 w 1506611"/>
              <a:gd name="connsiteY3087" fmla="*/ 746603 h 1433762"/>
              <a:gd name="connsiteX3088" fmla="*/ 1500189 w 1506611"/>
              <a:gd name="connsiteY3088" fmla="*/ 746879 h 1433762"/>
              <a:gd name="connsiteX3089" fmla="*/ 1500189 w 1506611"/>
              <a:gd name="connsiteY3089" fmla="*/ 747155 h 1433762"/>
              <a:gd name="connsiteX3090" fmla="*/ 1500658 w 1506611"/>
              <a:gd name="connsiteY3090" fmla="*/ 747706 h 1433762"/>
              <a:gd name="connsiteX3091" fmla="*/ 1500906 w 1506611"/>
              <a:gd name="connsiteY3091" fmla="*/ 748285 h 1433762"/>
              <a:gd name="connsiteX3092" fmla="*/ 1501126 w 1506611"/>
              <a:gd name="connsiteY3092" fmla="*/ 748285 h 1433762"/>
              <a:gd name="connsiteX3093" fmla="*/ 1501622 w 1506611"/>
              <a:gd name="connsiteY3093" fmla="*/ 748561 h 1433762"/>
              <a:gd name="connsiteX3094" fmla="*/ 1501375 w 1506611"/>
              <a:gd name="connsiteY3094" fmla="*/ 749388 h 1433762"/>
              <a:gd name="connsiteX3095" fmla="*/ 1502808 w 1506611"/>
              <a:gd name="connsiteY3095" fmla="*/ 749388 h 1433762"/>
              <a:gd name="connsiteX3096" fmla="*/ 1503746 w 1506611"/>
              <a:gd name="connsiteY3096" fmla="*/ 749940 h 1433762"/>
              <a:gd name="connsiteX3097" fmla="*/ 1504241 w 1506611"/>
              <a:gd name="connsiteY3097" fmla="*/ 749940 h 1433762"/>
              <a:gd name="connsiteX3098" fmla="*/ 1504461 w 1506611"/>
              <a:gd name="connsiteY3098" fmla="*/ 749940 h 1433762"/>
              <a:gd name="connsiteX3099" fmla="*/ 1504241 w 1506611"/>
              <a:gd name="connsiteY3099" fmla="*/ 750492 h 1433762"/>
              <a:gd name="connsiteX3100" fmla="*/ 1504710 w 1506611"/>
              <a:gd name="connsiteY3100" fmla="*/ 751071 h 1433762"/>
              <a:gd name="connsiteX3101" fmla="*/ 1505178 w 1506611"/>
              <a:gd name="connsiteY3101" fmla="*/ 751071 h 1433762"/>
              <a:gd name="connsiteX3102" fmla="*/ 1505178 w 1506611"/>
              <a:gd name="connsiteY3102" fmla="*/ 751347 h 1433762"/>
              <a:gd name="connsiteX3103" fmla="*/ 1505178 w 1506611"/>
              <a:gd name="connsiteY3103" fmla="*/ 751622 h 1433762"/>
              <a:gd name="connsiteX3104" fmla="*/ 1504957 w 1506611"/>
              <a:gd name="connsiteY3104" fmla="*/ 752174 h 1433762"/>
              <a:gd name="connsiteX3105" fmla="*/ 1504241 w 1506611"/>
              <a:gd name="connsiteY3105" fmla="*/ 752174 h 1433762"/>
              <a:gd name="connsiteX3106" fmla="*/ 1503746 w 1506611"/>
              <a:gd name="connsiteY3106" fmla="*/ 752450 h 1433762"/>
              <a:gd name="connsiteX3107" fmla="*/ 1503993 w 1506611"/>
              <a:gd name="connsiteY3107" fmla="*/ 753002 h 1433762"/>
              <a:gd name="connsiteX3108" fmla="*/ 1504461 w 1506611"/>
              <a:gd name="connsiteY3108" fmla="*/ 753581 h 1433762"/>
              <a:gd name="connsiteX3109" fmla="*/ 1504710 w 1506611"/>
              <a:gd name="connsiteY3109" fmla="*/ 753581 h 1433762"/>
              <a:gd name="connsiteX3110" fmla="*/ 1505178 w 1506611"/>
              <a:gd name="connsiteY3110" fmla="*/ 753857 h 1433762"/>
              <a:gd name="connsiteX3111" fmla="*/ 1505427 w 1506611"/>
              <a:gd name="connsiteY3111" fmla="*/ 754133 h 1433762"/>
              <a:gd name="connsiteX3112" fmla="*/ 1505178 w 1506611"/>
              <a:gd name="connsiteY3112" fmla="*/ 754409 h 1433762"/>
              <a:gd name="connsiteX3113" fmla="*/ 1504957 w 1506611"/>
              <a:gd name="connsiteY3113" fmla="*/ 754409 h 1433762"/>
              <a:gd name="connsiteX3114" fmla="*/ 1504710 w 1506611"/>
              <a:gd name="connsiteY3114" fmla="*/ 754409 h 1433762"/>
              <a:gd name="connsiteX3115" fmla="*/ 1504710 w 1506611"/>
              <a:gd name="connsiteY3115" fmla="*/ 754685 h 1433762"/>
              <a:gd name="connsiteX3116" fmla="*/ 1504957 w 1506611"/>
              <a:gd name="connsiteY3116" fmla="*/ 754961 h 1433762"/>
              <a:gd name="connsiteX3117" fmla="*/ 1505674 w 1506611"/>
              <a:gd name="connsiteY3117" fmla="*/ 755237 h 1433762"/>
              <a:gd name="connsiteX3118" fmla="*/ 1506611 w 1506611"/>
              <a:gd name="connsiteY3118" fmla="*/ 755512 h 1433762"/>
              <a:gd name="connsiteX3119" fmla="*/ 1506611 w 1506611"/>
              <a:gd name="connsiteY3119" fmla="*/ 756063 h 1433762"/>
              <a:gd name="connsiteX3120" fmla="*/ 1505674 w 1506611"/>
              <a:gd name="connsiteY3120" fmla="*/ 756367 h 1433762"/>
              <a:gd name="connsiteX3121" fmla="*/ 1504957 w 1506611"/>
              <a:gd name="connsiteY3121" fmla="*/ 757195 h 1433762"/>
              <a:gd name="connsiteX3122" fmla="*/ 1504710 w 1506611"/>
              <a:gd name="connsiteY3122" fmla="*/ 757195 h 1433762"/>
              <a:gd name="connsiteX3123" fmla="*/ 1503746 w 1506611"/>
              <a:gd name="connsiteY3123" fmla="*/ 757195 h 1433762"/>
              <a:gd name="connsiteX3124" fmla="*/ 1503746 w 1506611"/>
              <a:gd name="connsiteY3124" fmla="*/ 757471 h 1433762"/>
              <a:gd name="connsiteX3125" fmla="*/ 1503029 w 1506611"/>
              <a:gd name="connsiteY3125" fmla="*/ 758850 h 1433762"/>
              <a:gd name="connsiteX3126" fmla="*/ 1502808 w 1506611"/>
              <a:gd name="connsiteY3126" fmla="*/ 758850 h 1433762"/>
              <a:gd name="connsiteX3127" fmla="*/ 1502560 w 1506611"/>
              <a:gd name="connsiteY3127" fmla="*/ 758850 h 1433762"/>
              <a:gd name="connsiteX3128" fmla="*/ 1502312 w 1506611"/>
              <a:gd name="connsiteY3128" fmla="*/ 758574 h 1433762"/>
              <a:gd name="connsiteX3129" fmla="*/ 1501843 w 1506611"/>
              <a:gd name="connsiteY3129" fmla="*/ 758574 h 1433762"/>
              <a:gd name="connsiteX3130" fmla="*/ 1501622 w 1506611"/>
              <a:gd name="connsiteY3130" fmla="*/ 758574 h 1433762"/>
              <a:gd name="connsiteX3131" fmla="*/ 1501126 w 1506611"/>
              <a:gd name="connsiteY3131" fmla="*/ 759429 h 1433762"/>
              <a:gd name="connsiteX3132" fmla="*/ 1500409 w 1506611"/>
              <a:gd name="connsiteY3132" fmla="*/ 758850 h 1433762"/>
              <a:gd name="connsiteX3133" fmla="*/ 1499941 w 1506611"/>
              <a:gd name="connsiteY3133" fmla="*/ 758022 h 1433762"/>
              <a:gd name="connsiteX3134" fmla="*/ 1499694 w 1506611"/>
              <a:gd name="connsiteY3134" fmla="*/ 758298 h 1433762"/>
              <a:gd name="connsiteX3135" fmla="*/ 1499225 w 1506611"/>
              <a:gd name="connsiteY3135" fmla="*/ 758574 h 1433762"/>
              <a:gd name="connsiteX3136" fmla="*/ 1499225 w 1506611"/>
              <a:gd name="connsiteY3136" fmla="*/ 758850 h 1433762"/>
              <a:gd name="connsiteX3137" fmla="*/ 1498977 w 1506611"/>
              <a:gd name="connsiteY3137" fmla="*/ 759126 h 1433762"/>
              <a:gd name="connsiteX3138" fmla="*/ 1498977 w 1506611"/>
              <a:gd name="connsiteY3138" fmla="*/ 759704 h 1433762"/>
              <a:gd name="connsiteX3139" fmla="*/ 1498508 w 1506611"/>
              <a:gd name="connsiteY3139" fmla="*/ 759980 h 1433762"/>
              <a:gd name="connsiteX3140" fmla="*/ 1498756 w 1506611"/>
              <a:gd name="connsiteY3140" fmla="*/ 760532 h 1433762"/>
              <a:gd name="connsiteX3141" fmla="*/ 1498977 w 1506611"/>
              <a:gd name="connsiteY3141" fmla="*/ 761084 h 1433762"/>
              <a:gd name="connsiteX3142" fmla="*/ 1499473 w 1506611"/>
              <a:gd name="connsiteY3142" fmla="*/ 761084 h 1433762"/>
              <a:gd name="connsiteX3143" fmla="*/ 1499941 w 1506611"/>
              <a:gd name="connsiteY3143" fmla="*/ 761084 h 1433762"/>
              <a:gd name="connsiteX3144" fmla="*/ 1500189 w 1506611"/>
              <a:gd name="connsiteY3144" fmla="*/ 761360 h 1433762"/>
              <a:gd name="connsiteX3145" fmla="*/ 1499941 w 1506611"/>
              <a:gd name="connsiteY3145" fmla="*/ 761911 h 1433762"/>
              <a:gd name="connsiteX3146" fmla="*/ 1499941 w 1506611"/>
              <a:gd name="connsiteY3146" fmla="*/ 762490 h 1433762"/>
              <a:gd name="connsiteX3147" fmla="*/ 1499694 w 1506611"/>
              <a:gd name="connsiteY3147" fmla="*/ 762766 h 1433762"/>
              <a:gd name="connsiteX3148" fmla="*/ 1499473 w 1506611"/>
              <a:gd name="connsiteY3148" fmla="*/ 763042 h 1433762"/>
              <a:gd name="connsiteX3149" fmla="*/ 1499225 w 1506611"/>
              <a:gd name="connsiteY3149" fmla="*/ 763318 h 1433762"/>
              <a:gd name="connsiteX3150" fmla="*/ 1498977 w 1506611"/>
              <a:gd name="connsiteY3150" fmla="*/ 763318 h 1433762"/>
              <a:gd name="connsiteX3151" fmla="*/ 1498977 w 1506611"/>
              <a:gd name="connsiteY3151" fmla="*/ 763594 h 1433762"/>
              <a:gd name="connsiteX3152" fmla="*/ 1499225 w 1506611"/>
              <a:gd name="connsiteY3152" fmla="*/ 763869 h 1433762"/>
              <a:gd name="connsiteX3153" fmla="*/ 1499694 w 1506611"/>
              <a:gd name="connsiteY3153" fmla="*/ 764145 h 1433762"/>
              <a:gd name="connsiteX3154" fmla="*/ 1499941 w 1506611"/>
              <a:gd name="connsiteY3154" fmla="*/ 763869 h 1433762"/>
              <a:gd name="connsiteX3155" fmla="*/ 1500409 w 1506611"/>
              <a:gd name="connsiteY3155" fmla="*/ 763594 h 1433762"/>
              <a:gd name="connsiteX3156" fmla="*/ 1501126 w 1506611"/>
              <a:gd name="connsiteY3156" fmla="*/ 764145 h 1433762"/>
              <a:gd name="connsiteX3157" fmla="*/ 1501375 w 1506611"/>
              <a:gd name="connsiteY3157" fmla="*/ 764145 h 1433762"/>
              <a:gd name="connsiteX3158" fmla="*/ 1501843 w 1506611"/>
              <a:gd name="connsiteY3158" fmla="*/ 764145 h 1433762"/>
              <a:gd name="connsiteX3159" fmla="*/ 1502092 w 1506611"/>
              <a:gd name="connsiteY3159" fmla="*/ 764697 h 1433762"/>
              <a:gd name="connsiteX3160" fmla="*/ 1502092 w 1506611"/>
              <a:gd name="connsiteY3160" fmla="*/ 765553 h 1433762"/>
              <a:gd name="connsiteX3161" fmla="*/ 1502560 w 1506611"/>
              <a:gd name="connsiteY3161" fmla="*/ 765829 h 1433762"/>
              <a:gd name="connsiteX3162" fmla="*/ 1503029 w 1506611"/>
              <a:gd name="connsiteY3162" fmla="*/ 765829 h 1433762"/>
              <a:gd name="connsiteX3163" fmla="*/ 1503525 w 1506611"/>
              <a:gd name="connsiteY3163" fmla="*/ 765553 h 1433762"/>
              <a:gd name="connsiteX3164" fmla="*/ 1503746 w 1506611"/>
              <a:gd name="connsiteY3164" fmla="*/ 765553 h 1433762"/>
              <a:gd name="connsiteX3165" fmla="*/ 1503993 w 1506611"/>
              <a:gd name="connsiteY3165" fmla="*/ 765553 h 1433762"/>
              <a:gd name="connsiteX3166" fmla="*/ 1503993 w 1506611"/>
              <a:gd name="connsiteY3166" fmla="*/ 765829 h 1433762"/>
              <a:gd name="connsiteX3167" fmla="*/ 1503993 w 1506611"/>
              <a:gd name="connsiteY3167" fmla="*/ 766104 h 1433762"/>
              <a:gd name="connsiteX3168" fmla="*/ 1503746 w 1506611"/>
              <a:gd name="connsiteY3168" fmla="*/ 766380 h 1433762"/>
              <a:gd name="connsiteX3169" fmla="*/ 1503746 w 1506611"/>
              <a:gd name="connsiteY3169" fmla="*/ 766656 h 1433762"/>
              <a:gd name="connsiteX3170" fmla="*/ 1503993 w 1506611"/>
              <a:gd name="connsiteY3170" fmla="*/ 767484 h 1433762"/>
              <a:gd name="connsiteX3171" fmla="*/ 1504461 w 1506611"/>
              <a:gd name="connsiteY3171" fmla="*/ 768034 h 1433762"/>
              <a:gd name="connsiteX3172" fmla="*/ 1504461 w 1506611"/>
              <a:gd name="connsiteY3172" fmla="*/ 768310 h 1433762"/>
              <a:gd name="connsiteX3173" fmla="*/ 1504241 w 1506611"/>
              <a:gd name="connsiteY3173" fmla="*/ 768614 h 1433762"/>
              <a:gd name="connsiteX3174" fmla="*/ 1504241 w 1506611"/>
              <a:gd name="connsiteY3174" fmla="*/ 768890 h 1433762"/>
              <a:gd name="connsiteX3175" fmla="*/ 1504461 w 1506611"/>
              <a:gd name="connsiteY3175" fmla="*/ 769166 h 1433762"/>
              <a:gd name="connsiteX3176" fmla="*/ 1503993 w 1506611"/>
              <a:gd name="connsiteY3176" fmla="*/ 769994 h 1433762"/>
              <a:gd name="connsiteX3177" fmla="*/ 1502560 w 1506611"/>
              <a:gd name="connsiteY3177" fmla="*/ 770545 h 1433762"/>
              <a:gd name="connsiteX3178" fmla="*/ 1502560 w 1506611"/>
              <a:gd name="connsiteY3178" fmla="*/ 769718 h 1433762"/>
              <a:gd name="connsiteX3179" fmla="*/ 1502312 w 1506611"/>
              <a:gd name="connsiteY3179" fmla="*/ 769718 h 1433762"/>
              <a:gd name="connsiteX3180" fmla="*/ 1501843 w 1506611"/>
              <a:gd name="connsiteY3180" fmla="*/ 769994 h 1433762"/>
              <a:gd name="connsiteX3181" fmla="*/ 1501622 w 1506611"/>
              <a:gd name="connsiteY3181" fmla="*/ 770545 h 1433762"/>
              <a:gd name="connsiteX3182" fmla="*/ 1501622 w 1506611"/>
              <a:gd name="connsiteY3182" fmla="*/ 770821 h 1433762"/>
              <a:gd name="connsiteX3183" fmla="*/ 1501126 w 1506611"/>
              <a:gd name="connsiteY3183" fmla="*/ 771097 h 1433762"/>
              <a:gd name="connsiteX3184" fmla="*/ 1500906 w 1506611"/>
              <a:gd name="connsiteY3184" fmla="*/ 771373 h 1433762"/>
              <a:gd name="connsiteX3185" fmla="*/ 1500658 w 1506611"/>
              <a:gd name="connsiteY3185" fmla="*/ 771649 h 1433762"/>
              <a:gd name="connsiteX3186" fmla="*/ 1501126 w 1506611"/>
              <a:gd name="connsiteY3186" fmla="*/ 771952 h 1433762"/>
              <a:gd name="connsiteX3187" fmla="*/ 1501375 w 1506611"/>
              <a:gd name="connsiteY3187" fmla="*/ 772227 h 1433762"/>
              <a:gd name="connsiteX3188" fmla="*/ 1501375 w 1506611"/>
              <a:gd name="connsiteY3188" fmla="*/ 772779 h 1433762"/>
              <a:gd name="connsiteX3189" fmla="*/ 1501375 w 1506611"/>
              <a:gd name="connsiteY3189" fmla="*/ 773055 h 1433762"/>
              <a:gd name="connsiteX3190" fmla="*/ 1501622 w 1506611"/>
              <a:gd name="connsiteY3190" fmla="*/ 773331 h 1433762"/>
              <a:gd name="connsiteX3191" fmla="*/ 1501843 w 1506611"/>
              <a:gd name="connsiteY3191" fmla="*/ 773331 h 1433762"/>
              <a:gd name="connsiteX3192" fmla="*/ 1501843 w 1506611"/>
              <a:gd name="connsiteY3192" fmla="*/ 773607 h 1433762"/>
              <a:gd name="connsiteX3193" fmla="*/ 1501375 w 1506611"/>
              <a:gd name="connsiteY3193" fmla="*/ 773607 h 1433762"/>
              <a:gd name="connsiteX3194" fmla="*/ 1500906 w 1506611"/>
              <a:gd name="connsiteY3194" fmla="*/ 773607 h 1433762"/>
              <a:gd name="connsiteX3195" fmla="*/ 1500189 w 1506611"/>
              <a:gd name="connsiteY3195" fmla="*/ 773882 h 1433762"/>
              <a:gd name="connsiteX3196" fmla="*/ 1499941 w 1506611"/>
              <a:gd name="connsiteY3196" fmla="*/ 773882 h 1433762"/>
              <a:gd name="connsiteX3197" fmla="*/ 1499694 w 1506611"/>
              <a:gd name="connsiteY3197" fmla="*/ 774158 h 1433762"/>
              <a:gd name="connsiteX3198" fmla="*/ 1499694 w 1506611"/>
              <a:gd name="connsiteY3198" fmla="*/ 774434 h 1433762"/>
              <a:gd name="connsiteX3199" fmla="*/ 1499473 w 1506611"/>
              <a:gd name="connsiteY3199" fmla="*/ 774434 h 1433762"/>
              <a:gd name="connsiteX3200" fmla="*/ 1499225 w 1506611"/>
              <a:gd name="connsiteY3200" fmla="*/ 774986 h 1433762"/>
              <a:gd name="connsiteX3201" fmla="*/ 1498977 w 1506611"/>
              <a:gd name="connsiteY3201" fmla="*/ 775289 h 1433762"/>
              <a:gd name="connsiteX3202" fmla="*/ 1498977 w 1506611"/>
              <a:gd name="connsiteY3202" fmla="*/ 775565 h 1433762"/>
              <a:gd name="connsiteX3203" fmla="*/ 1499473 w 1506611"/>
              <a:gd name="connsiteY3203" fmla="*/ 776668 h 1433762"/>
              <a:gd name="connsiteX3204" fmla="*/ 1499941 w 1506611"/>
              <a:gd name="connsiteY3204" fmla="*/ 776392 h 1433762"/>
              <a:gd name="connsiteX3205" fmla="*/ 1500189 w 1506611"/>
              <a:gd name="connsiteY3205" fmla="*/ 776944 h 1433762"/>
              <a:gd name="connsiteX3206" fmla="*/ 1500189 w 1506611"/>
              <a:gd name="connsiteY3206" fmla="*/ 777496 h 1433762"/>
              <a:gd name="connsiteX3207" fmla="*/ 1500658 w 1506611"/>
              <a:gd name="connsiteY3207" fmla="*/ 777220 h 1433762"/>
              <a:gd name="connsiteX3208" fmla="*/ 1500658 w 1506611"/>
              <a:gd name="connsiteY3208" fmla="*/ 777496 h 1433762"/>
              <a:gd name="connsiteX3209" fmla="*/ 1500409 w 1506611"/>
              <a:gd name="connsiteY3209" fmla="*/ 778323 h 1433762"/>
              <a:gd name="connsiteX3210" fmla="*/ 1500409 w 1506611"/>
              <a:gd name="connsiteY3210" fmla="*/ 778903 h 1433762"/>
              <a:gd name="connsiteX3211" fmla="*/ 1500658 w 1506611"/>
              <a:gd name="connsiteY3211" fmla="*/ 779179 h 1433762"/>
              <a:gd name="connsiteX3212" fmla="*/ 1500906 w 1506611"/>
              <a:gd name="connsiteY3212" fmla="*/ 779455 h 1433762"/>
              <a:gd name="connsiteX3213" fmla="*/ 1500906 w 1506611"/>
              <a:gd name="connsiteY3213" fmla="*/ 779731 h 1433762"/>
              <a:gd name="connsiteX3214" fmla="*/ 1500189 w 1506611"/>
              <a:gd name="connsiteY3214" fmla="*/ 780282 h 1433762"/>
              <a:gd name="connsiteX3215" fmla="*/ 1499694 w 1506611"/>
              <a:gd name="connsiteY3215" fmla="*/ 780557 h 1433762"/>
              <a:gd name="connsiteX3216" fmla="*/ 1499694 w 1506611"/>
              <a:gd name="connsiteY3216" fmla="*/ 780833 h 1433762"/>
              <a:gd name="connsiteX3217" fmla="*/ 1500189 w 1506611"/>
              <a:gd name="connsiteY3217" fmla="*/ 781109 h 1433762"/>
              <a:gd name="connsiteX3218" fmla="*/ 1500906 w 1506611"/>
              <a:gd name="connsiteY3218" fmla="*/ 781385 h 1433762"/>
              <a:gd name="connsiteX3219" fmla="*/ 1501375 w 1506611"/>
              <a:gd name="connsiteY3219" fmla="*/ 781937 h 1433762"/>
              <a:gd name="connsiteX3220" fmla="*/ 1501375 w 1506611"/>
              <a:gd name="connsiteY3220" fmla="*/ 782212 h 1433762"/>
              <a:gd name="connsiteX3221" fmla="*/ 1500906 w 1506611"/>
              <a:gd name="connsiteY3221" fmla="*/ 782792 h 1433762"/>
              <a:gd name="connsiteX3222" fmla="*/ 1501126 w 1506611"/>
              <a:gd name="connsiteY3222" fmla="*/ 783068 h 1433762"/>
              <a:gd name="connsiteX3223" fmla="*/ 1501375 w 1506611"/>
              <a:gd name="connsiteY3223" fmla="*/ 783344 h 1433762"/>
              <a:gd name="connsiteX3224" fmla="*/ 1501126 w 1506611"/>
              <a:gd name="connsiteY3224" fmla="*/ 783620 h 1433762"/>
              <a:gd name="connsiteX3225" fmla="*/ 1500906 w 1506611"/>
              <a:gd name="connsiteY3225" fmla="*/ 783896 h 1433762"/>
              <a:gd name="connsiteX3226" fmla="*/ 1500409 w 1506611"/>
              <a:gd name="connsiteY3226" fmla="*/ 783896 h 1433762"/>
              <a:gd name="connsiteX3227" fmla="*/ 1500189 w 1506611"/>
              <a:gd name="connsiteY3227" fmla="*/ 784171 h 1433762"/>
              <a:gd name="connsiteX3228" fmla="*/ 1500189 w 1506611"/>
              <a:gd name="connsiteY3228" fmla="*/ 784723 h 1433762"/>
              <a:gd name="connsiteX3229" fmla="*/ 1500409 w 1506611"/>
              <a:gd name="connsiteY3229" fmla="*/ 785275 h 1433762"/>
              <a:gd name="connsiteX3230" fmla="*/ 1500409 w 1506611"/>
              <a:gd name="connsiteY3230" fmla="*/ 785551 h 1433762"/>
              <a:gd name="connsiteX3231" fmla="*/ 1500189 w 1506611"/>
              <a:gd name="connsiteY3231" fmla="*/ 785827 h 1433762"/>
              <a:gd name="connsiteX3232" fmla="*/ 1499473 w 1506611"/>
              <a:gd name="connsiteY3232" fmla="*/ 786102 h 1433762"/>
              <a:gd name="connsiteX3233" fmla="*/ 1498977 w 1506611"/>
              <a:gd name="connsiteY3233" fmla="*/ 786406 h 1433762"/>
              <a:gd name="connsiteX3234" fmla="*/ 1498508 w 1506611"/>
              <a:gd name="connsiteY3234" fmla="*/ 786406 h 1433762"/>
              <a:gd name="connsiteX3235" fmla="*/ 1498040 w 1506611"/>
              <a:gd name="connsiteY3235" fmla="*/ 786102 h 1433762"/>
              <a:gd name="connsiteX3236" fmla="*/ 1497791 w 1506611"/>
              <a:gd name="connsiteY3236" fmla="*/ 786406 h 1433762"/>
              <a:gd name="connsiteX3237" fmla="*/ 1497791 w 1506611"/>
              <a:gd name="connsiteY3237" fmla="*/ 786957 h 1433762"/>
              <a:gd name="connsiteX3238" fmla="*/ 1497791 w 1506611"/>
              <a:gd name="connsiteY3238" fmla="*/ 787233 h 1433762"/>
              <a:gd name="connsiteX3239" fmla="*/ 1498040 w 1506611"/>
              <a:gd name="connsiteY3239" fmla="*/ 787509 h 1433762"/>
              <a:gd name="connsiteX3240" fmla="*/ 1498040 w 1506611"/>
              <a:gd name="connsiteY3240" fmla="*/ 787785 h 1433762"/>
              <a:gd name="connsiteX3241" fmla="*/ 1498040 w 1506611"/>
              <a:gd name="connsiteY3241" fmla="*/ 788061 h 1433762"/>
              <a:gd name="connsiteX3242" fmla="*/ 1497791 w 1506611"/>
              <a:gd name="connsiteY3242" fmla="*/ 788336 h 1433762"/>
              <a:gd name="connsiteX3243" fmla="*/ 1497544 w 1506611"/>
              <a:gd name="connsiteY3243" fmla="*/ 788336 h 1433762"/>
              <a:gd name="connsiteX3244" fmla="*/ 1497323 w 1506611"/>
              <a:gd name="connsiteY3244" fmla="*/ 788336 h 1433762"/>
              <a:gd name="connsiteX3245" fmla="*/ 1497544 w 1506611"/>
              <a:gd name="connsiteY3245" fmla="*/ 788888 h 1433762"/>
              <a:gd name="connsiteX3246" fmla="*/ 1497791 w 1506611"/>
              <a:gd name="connsiteY3246" fmla="*/ 789164 h 1433762"/>
              <a:gd name="connsiteX3247" fmla="*/ 1498040 w 1506611"/>
              <a:gd name="connsiteY3247" fmla="*/ 789440 h 1433762"/>
              <a:gd name="connsiteX3248" fmla="*/ 1497791 w 1506611"/>
              <a:gd name="connsiteY3248" fmla="*/ 789716 h 1433762"/>
              <a:gd name="connsiteX3249" fmla="*/ 1497544 w 1506611"/>
              <a:gd name="connsiteY3249" fmla="*/ 789716 h 1433762"/>
              <a:gd name="connsiteX3250" fmla="*/ 1497074 w 1506611"/>
              <a:gd name="connsiteY3250" fmla="*/ 789716 h 1433762"/>
              <a:gd name="connsiteX3251" fmla="*/ 1496854 w 1506611"/>
              <a:gd name="connsiteY3251" fmla="*/ 789716 h 1433762"/>
              <a:gd name="connsiteX3252" fmla="*/ 1496854 w 1506611"/>
              <a:gd name="connsiteY3252" fmla="*/ 789992 h 1433762"/>
              <a:gd name="connsiteX3253" fmla="*/ 1496854 w 1506611"/>
              <a:gd name="connsiteY3253" fmla="*/ 790295 h 1433762"/>
              <a:gd name="connsiteX3254" fmla="*/ 1497074 w 1506611"/>
              <a:gd name="connsiteY3254" fmla="*/ 791122 h 1433762"/>
              <a:gd name="connsiteX3255" fmla="*/ 1496854 w 1506611"/>
              <a:gd name="connsiteY3255" fmla="*/ 791398 h 1433762"/>
              <a:gd name="connsiteX3256" fmla="*/ 1495890 w 1506611"/>
              <a:gd name="connsiteY3256" fmla="*/ 791674 h 1433762"/>
              <a:gd name="connsiteX3257" fmla="*/ 1495421 w 1506611"/>
              <a:gd name="connsiteY3257" fmla="*/ 791674 h 1433762"/>
              <a:gd name="connsiteX3258" fmla="*/ 1495173 w 1506611"/>
              <a:gd name="connsiteY3258" fmla="*/ 791950 h 1433762"/>
              <a:gd name="connsiteX3259" fmla="*/ 1495421 w 1506611"/>
              <a:gd name="connsiteY3259" fmla="*/ 791950 h 1433762"/>
              <a:gd name="connsiteX3260" fmla="*/ 1495173 w 1506611"/>
              <a:gd name="connsiteY3260" fmla="*/ 792226 h 1433762"/>
              <a:gd name="connsiteX3261" fmla="*/ 1494925 w 1506611"/>
              <a:gd name="connsiteY3261" fmla="*/ 792226 h 1433762"/>
              <a:gd name="connsiteX3262" fmla="*/ 1494705 w 1506611"/>
              <a:gd name="connsiteY3262" fmla="*/ 792226 h 1433762"/>
              <a:gd name="connsiteX3263" fmla="*/ 1494705 w 1506611"/>
              <a:gd name="connsiteY3263" fmla="*/ 791950 h 1433762"/>
              <a:gd name="connsiteX3264" fmla="*/ 1494456 w 1506611"/>
              <a:gd name="connsiteY3264" fmla="*/ 791950 h 1433762"/>
              <a:gd name="connsiteX3265" fmla="*/ 1494208 w 1506611"/>
              <a:gd name="connsiteY3265" fmla="*/ 792226 h 1433762"/>
              <a:gd name="connsiteX3266" fmla="*/ 1494208 w 1506611"/>
              <a:gd name="connsiteY3266" fmla="*/ 792501 h 1433762"/>
              <a:gd name="connsiteX3267" fmla="*/ 1494705 w 1506611"/>
              <a:gd name="connsiteY3267" fmla="*/ 792777 h 1433762"/>
              <a:gd name="connsiteX3268" fmla="*/ 1494925 w 1506611"/>
              <a:gd name="connsiteY3268" fmla="*/ 793329 h 1433762"/>
              <a:gd name="connsiteX3269" fmla="*/ 1494925 w 1506611"/>
              <a:gd name="connsiteY3269" fmla="*/ 793605 h 1433762"/>
              <a:gd name="connsiteX3270" fmla="*/ 1494925 w 1506611"/>
              <a:gd name="connsiteY3270" fmla="*/ 793881 h 1433762"/>
              <a:gd name="connsiteX3271" fmla="*/ 1494208 w 1506611"/>
              <a:gd name="connsiteY3271" fmla="*/ 794156 h 1433762"/>
              <a:gd name="connsiteX3272" fmla="*/ 1493988 w 1506611"/>
              <a:gd name="connsiteY3272" fmla="*/ 794156 h 1433762"/>
              <a:gd name="connsiteX3273" fmla="*/ 1493739 w 1506611"/>
              <a:gd name="connsiteY3273" fmla="*/ 794460 h 1433762"/>
              <a:gd name="connsiteX3274" fmla="*/ 1493739 w 1506611"/>
              <a:gd name="connsiteY3274" fmla="*/ 794735 h 1433762"/>
              <a:gd name="connsiteX3275" fmla="*/ 1493988 w 1506611"/>
              <a:gd name="connsiteY3275" fmla="*/ 794735 h 1433762"/>
              <a:gd name="connsiteX3276" fmla="*/ 1494456 w 1506611"/>
              <a:gd name="connsiteY3276" fmla="*/ 795011 h 1433762"/>
              <a:gd name="connsiteX3277" fmla="*/ 1494705 w 1506611"/>
              <a:gd name="connsiteY3277" fmla="*/ 795287 h 1433762"/>
              <a:gd name="connsiteX3278" fmla="*/ 1494925 w 1506611"/>
              <a:gd name="connsiteY3278" fmla="*/ 796115 h 1433762"/>
              <a:gd name="connsiteX3279" fmla="*/ 1494925 w 1506611"/>
              <a:gd name="connsiteY3279" fmla="*/ 796942 h 1433762"/>
              <a:gd name="connsiteX3280" fmla="*/ 1494705 w 1506611"/>
              <a:gd name="connsiteY3280" fmla="*/ 797494 h 1433762"/>
              <a:gd name="connsiteX3281" fmla="*/ 1494456 w 1506611"/>
              <a:gd name="connsiteY3281" fmla="*/ 797770 h 1433762"/>
              <a:gd name="connsiteX3282" fmla="*/ 1494208 w 1506611"/>
              <a:gd name="connsiteY3282" fmla="*/ 797218 h 1433762"/>
              <a:gd name="connsiteX3283" fmla="*/ 1494208 w 1506611"/>
              <a:gd name="connsiteY3283" fmla="*/ 797494 h 1433762"/>
              <a:gd name="connsiteX3284" fmla="*/ 1493988 w 1506611"/>
              <a:gd name="connsiteY3284" fmla="*/ 797494 h 1433762"/>
              <a:gd name="connsiteX3285" fmla="*/ 1494208 w 1506611"/>
              <a:gd name="connsiteY3285" fmla="*/ 798046 h 1433762"/>
              <a:gd name="connsiteX3286" fmla="*/ 1494208 w 1506611"/>
              <a:gd name="connsiteY3286" fmla="*/ 798321 h 1433762"/>
              <a:gd name="connsiteX3287" fmla="*/ 1493739 w 1506611"/>
              <a:gd name="connsiteY3287" fmla="*/ 798900 h 1433762"/>
              <a:gd name="connsiteX3288" fmla="*/ 1493739 w 1506611"/>
              <a:gd name="connsiteY3288" fmla="*/ 799452 h 1433762"/>
              <a:gd name="connsiteX3289" fmla="*/ 1493492 w 1506611"/>
              <a:gd name="connsiteY3289" fmla="*/ 799728 h 1433762"/>
              <a:gd name="connsiteX3290" fmla="*/ 1493271 w 1506611"/>
              <a:gd name="connsiteY3290" fmla="*/ 799728 h 1433762"/>
              <a:gd name="connsiteX3291" fmla="*/ 1493271 w 1506611"/>
              <a:gd name="connsiteY3291" fmla="*/ 800004 h 1433762"/>
              <a:gd name="connsiteX3292" fmla="*/ 1493271 w 1506611"/>
              <a:gd name="connsiteY3292" fmla="*/ 800280 h 1433762"/>
              <a:gd name="connsiteX3293" fmla="*/ 1493492 w 1506611"/>
              <a:gd name="connsiteY3293" fmla="*/ 800280 h 1433762"/>
              <a:gd name="connsiteX3294" fmla="*/ 1493492 w 1506611"/>
              <a:gd name="connsiteY3294" fmla="*/ 800556 h 1433762"/>
              <a:gd name="connsiteX3295" fmla="*/ 1493739 w 1506611"/>
              <a:gd name="connsiteY3295" fmla="*/ 800556 h 1433762"/>
              <a:gd name="connsiteX3296" fmla="*/ 1493739 w 1506611"/>
              <a:gd name="connsiteY3296" fmla="*/ 800831 h 1433762"/>
              <a:gd name="connsiteX3297" fmla="*/ 1493022 w 1506611"/>
              <a:gd name="connsiteY3297" fmla="*/ 801383 h 1433762"/>
              <a:gd name="connsiteX3298" fmla="*/ 1493022 w 1506611"/>
              <a:gd name="connsiteY3298" fmla="*/ 801659 h 1433762"/>
              <a:gd name="connsiteX3299" fmla="*/ 1492775 w 1506611"/>
              <a:gd name="connsiteY3299" fmla="*/ 801659 h 1433762"/>
              <a:gd name="connsiteX3300" fmla="*/ 1492775 w 1506611"/>
              <a:gd name="connsiteY3300" fmla="*/ 802211 h 1433762"/>
              <a:gd name="connsiteX3301" fmla="*/ 1492554 w 1506611"/>
              <a:gd name="connsiteY3301" fmla="*/ 802762 h 1433762"/>
              <a:gd name="connsiteX3302" fmla="*/ 1491837 w 1506611"/>
              <a:gd name="connsiteY3302" fmla="*/ 803038 h 1433762"/>
              <a:gd name="connsiteX3303" fmla="*/ 1491589 w 1506611"/>
              <a:gd name="connsiteY3303" fmla="*/ 803618 h 1433762"/>
              <a:gd name="connsiteX3304" fmla="*/ 1490873 w 1506611"/>
              <a:gd name="connsiteY3304" fmla="*/ 803618 h 1433762"/>
              <a:gd name="connsiteX3305" fmla="*/ 1490653 w 1506611"/>
              <a:gd name="connsiteY3305" fmla="*/ 803894 h 1433762"/>
              <a:gd name="connsiteX3306" fmla="*/ 1490653 w 1506611"/>
              <a:gd name="connsiteY3306" fmla="*/ 804170 h 1433762"/>
              <a:gd name="connsiteX3307" fmla="*/ 1490404 w 1506611"/>
              <a:gd name="connsiteY3307" fmla="*/ 804170 h 1433762"/>
              <a:gd name="connsiteX3308" fmla="*/ 1489936 w 1506611"/>
              <a:gd name="connsiteY3308" fmla="*/ 803894 h 1433762"/>
              <a:gd name="connsiteX3309" fmla="*/ 1489687 w 1506611"/>
              <a:gd name="connsiteY3309" fmla="*/ 803894 h 1433762"/>
              <a:gd name="connsiteX3310" fmla="*/ 1489219 w 1506611"/>
              <a:gd name="connsiteY3310" fmla="*/ 804996 h 1433762"/>
              <a:gd name="connsiteX3311" fmla="*/ 1488971 w 1506611"/>
              <a:gd name="connsiteY3311" fmla="*/ 805272 h 1433762"/>
              <a:gd name="connsiteX3312" fmla="*/ 1488502 w 1506611"/>
              <a:gd name="connsiteY3312" fmla="*/ 804996 h 1433762"/>
              <a:gd name="connsiteX3313" fmla="*/ 1488254 w 1506611"/>
              <a:gd name="connsiteY3313" fmla="*/ 805272 h 1433762"/>
              <a:gd name="connsiteX3314" fmla="*/ 1488006 w 1506611"/>
              <a:gd name="connsiteY3314" fmla="*/ 805548 h 1433762"/>
              <a:gd name="connsiteX3315" fmla="*/ 1488006 w 1506611"/>
              <a:gd name="connsiteY3315" fmla="*/ 805824 h 1433762"/>
              <a:gd name="connsiteX3316" fmla="*/ 1488006 w 1506611"/>
              <a:gd name="connsiteY3316" fmla="*/ 806100 h 1433762"/>
              <a:gd name="connsiteX3317" fmla="*/ 1488006 w 1506611"/>
              <a:gd name="connsiteY3317" fmla="*/ 806376 h 1433762"/>
              <a:gd name="connsiteX3318" fmla="*/ 1487537 w 1506611"/>
              <a:gd name="connsiteY3318" fmla="*/ 806376 h 1433762"/>
              <a:gd name="connsiteX3319" fmla="*/ 1487537 w 1506611"/>
              <a:gd name="connsiteY3319" fmla="*/ 806927 h 1433762"/>
              <a:gd name="connsiteX3320" fmla="*/ 1487069 w 1506611"/>
              <a:gd name="connsiteY3320" fmla="*/ 807479 h 1433762"/>
              <a:gd name="connsiteX3321" fmla="*/ 1486821 w 1506611"/>
              <a:gd name="connsiteY3321" fmla="*/ 807479 h 1433762"/>
              <a:gd name="connsiteX3322" fmla="*/ 1486601 w 1506611"/>
              <a:gd name="connsiteY3322" fmla="*/ 807755 h 1433762"/>
              <a:gd name="connsiteX3323" fmla="*/ 1486601 w 1506611"/>
              <a:gd name="connsiteY3323" fmla="*/ 808059 h 1433762"/>
              <a:gd name="connsiteX3324" fmla="*/ 1486821 w 1506611"/>
              <a:gd name="connsiteY3324" fmla="*/ 808335 h 1433762"/>
              <a:gd name="connsiteX3325" fmla="*/ 1486821 w 1506611"/>
              <a:gd name="connsiteY3325" fmla="*/ 808611 h 1433762"/>
              <a:gd name="connsiteX3326" fmla="*/ 1486601 w 1506611"/>
              <a:gd name="connsiteY3326" fmla="*/ 808886 h 1433762"/>
              <a:gd name="connsiteX3327" fmla="*/ 1486352 w 1506611"/>
              <a:gd name="connsiteY3327" fmla="*/ 808886 h 1433762"/>
              <a:gd name="connsiteX3328" fmla="*/ 1486352 w 1506611"/>
              <a:gd name="connsiteY3328" fmla="*/ 809162 h 1433762"/>
              <a:gd name="connsiteX3329" fmla="*/ 1486352 w 1506611"/>
              <a:gd name="connsiteY3329" fmla="*/ 809438 h 1433762"/>
              <a:gd name="connsiteX3330" fmla="*/ 1486352 w 1506611"/>
              <a:gd name="connsiteY3330" fmla="*/ 809990 h 1433762"/>
              <a:gd name="connsiteX3331" fmla="*/ 1486601 w 1506611"/>
              <a:gd name="connsiteY3331" fmla="*/ 810541 h 1433762"/>
              <a:gd name="connsiteX3332" fmla="*/ 1486601 w 1506611"/>
              <a:gd name="connsiteY3332" fmla="*/ 810816 h 1433762"/>
              <a:gd name="connsiteX3333" fmla="*/ 1486105 w 1506611"/>
              <a:gd name="connsiteY3333" fmla="*/ 811092 h 1433762"/>
              <a:gd name="connsiteX3334" fmla="*/ 1486105 w 1506611"/>
              <a:gd name="connsiteY3334" fmla="*/ 811368 h 1433762"/>
              <a:gd name="connsiteX3335" fmla="*/ 1485884 w 1506611"/>
              <a:gd name="connsiteY3335" fmla="*/ 811920 h 1433762"/>
              <a:gd name="connsiteX3336" fmla="*/ 1486352 w 1506611"/>
              <a:gd name="connsiteY3336" fmla="*/ 812196 h 1433762"/>
              <a:gd name="connsiteX3337" fmla="*/ 1486601 w 1506611"/>
              <a:gd name="connsiteY3337" fmla="*/ 812748 h 1433762"/>
              <a:gd name="connsiteX3338" fmla="*/ 1486821 w 1506611"/>
              <a:gd name="connsiteY3338" fmla="*/ 813327 h 1433762"/>
              <a:gd name="connsiteX3339" fmla="*/ 1487069 w 1506611"/>
              <a:gd name="connsiteY3339" fmla="*/ 814155 h 1433762"/>
              <a:gd name="connsiteX3340" fmla="*/ 1486821 w 1506611"/>
              <a:gd name="connsiteY3340" fmla="*/ 814155 h 1433762"/>
              <a:gd name="connsiteX3341" fmla="*/ 1486601 w 1506611"/>
              <a:gd name="connsiteY3341" fmla="*/ 814155 h 1433762"/>
              <a:gd name="connsiteX3342" fmla="*/ 1486352 w 1506611"/>
              <a:gd name="connsiteY3342" fmla="*/ 814431 h 1433762"/>
              <a:gd name="connsiteX3343" fmla="*/ 1486352 w 1506611"/>
              <a:gd name="connsiteY3343" fmla="*/ 814982 h 1433762"/>
              <a:gd name="connsiteX3344" fmla="*/ 1485884 w 1506611"/>
              <a:gd name="connsiteY3344" fmla="*/ 815258 h 1433762"/>
              <a:gd name="connsiteX3345" fmla="*/ 1485388 w 1506611"/>
              <a:gd name="connsiteY3345" fmla="*/ 815258 h 1433762"/>
              <a:gd name="connsiteX3346" fmla="*/ 1485388 w 1506611"/>
              <a:gd name="connsiteY3346" fmla="*/ 814982 h 1433762"/>
              <a:gd name="connsiteX3347" fmla="*/ 1485884 w 1506611"/>
              <a:gd name="connsiteY3347" fmla="*/ 814706 h 1433762"/>
              <a:gd name="connsiteX3348" fmla="*/ 1485635 w 1506611"/>
              <a:gd name="connsiteY3348" fmla="*/ 814431 h 1433762"/>
              <a:gd name="connsiteX3349" fmla="*/ 1485388 w 1506611"/>
              <a:gd name="connsiteY3349" fmla="*/ 814155 h 1433762"/>
              <a:gd name="connsiteX3350" fmla="*/ 1484451 w 1506611"/>
              <a:gd name="connsiteY3350" fmla="*/ 814431 h 1433762"/>
              <a:gd name="connsiteX3351" fmla="*/ 1484202 w 1506611"/>
              <a:gd name="connsiteY3351" fmla="*/ 814706 h 1433762"/>
              <a:gd name="connsiteX3352" fmla="*/ 1483954 w 1506611"/>
              <a:gd name="connsiteY3352" fmla="*/ 814982 h 1433762"/>
              <a:gd name="connsiteX3353" fmla="*/ 1483485 w 1506611"/>
              <a:gd name="connsiteY3353" fmla="*/ 814706 h 1433762"/>
              <a:gd name="connsiteX3354" fmla="*/ 1483017 w 1506611"/>
              <a:gd name="connsiteY3354" fmla="*/ 814982 h 1433762"/>
              <a:gd name="connsiteX3355" fmla="*/ 1483017 w 1506611"/>
              <a:gd name="connsiteY3355" fmla="*/ 816086 h 1433762"/>
              <a:gd name="connsiteX3356" fmla="*/ 1482521 w 1506611"/>
              <a:gd name="connsiteY3356" fmla="*/ 816362 h 1433762"/>
              <a:gd name="connsiteX3357" fmla="*/ 1482300 w 1506611"/>
              <a:gd name="connsiteY3357" fmla="*/ 815810 h 1433762"/>
              <a:gd name="connsiteX3358" fmla="*/ 1482053 w 1506611"/>
              <a:gd name="connsiteY3358" fmla="*/ 815810 h 1433762"/>
              <a:gd name="connsiteX3359" fmla="*/ 1481336 w 1506611"/>
              <a:gd name="connsiteY3359" fmla="*/ 816636 h 1433762"/>
              <a:gd name="connsiteX3360" fmla="*/ 1481336 w 1506611"/>
              <a:gd name="connsiteY3360" fmla="*/ 816912 h 1433762"/>
              <a:gd name="connsiteX3361" fmla="*/ 1481584 w 1506611"/>
              <a:gd name="connsiteY3361" fmla="*/ 817464 h 1433762"/>
              <a:gd name="connsiteX3362" fmla="*/ 1481336 w 1506611"/>
              <a:gd name="connsiteY3362" fmla="*/ 817740 h 1433762"/>
              <a:gd name="connsiteX3363" fmla="*/ 1481584 w 1506611"/>
              <a:gd name="connsiteY3363" fmla="*/ 818291 h 1433762"/>
              <a:gd name="connsiteX3364" fmla="*/ 1481804 w 1506611"/>
              <a:gd name="connsiteY3364" fmla="*/ 818871 h 1433762"/>
              <a:gd name="connsiteX3365" fmla="*/ 1481584 w 1506611"/>
              <a:gd name="connsiteY3365" fmla="*/ 819147 h 1433762"/>
              <a:gd name="connsiteX3366" fmla="*/ 1480867 w 1506611"/>
              <a:gd name="connsiteY3366" fmla="*/ 819423 h 1433762"/>
              <a:gd name="connsiteX3367" fmla="*/ 1480867 w 1506611"/>
              <a:gd name="connsiteY3367" fmla="*/ 819699 h 1433762"/>
              <a:gd name="connsiteX3368" fmla="*/ 1481336 w 1506611"/>
              <a:gd name="connsiteY3368" fmla="*/ 820527 h 1433762"/>
              <a:gd name="connsiteX3369" fmla="*/ 1481115 w 1506611"/>
              <a:gd name="connsiteY3369" fmla="*/ 820802 h 1433762"/>
              <a:gd name="connsiteX3370" fmla="*/ 1480619 w 1506611"/>
              <a:gd name="connsiteY3370" fmla="*/ 821078 h 1433762"/>
              <a:gd name="connsiteX3371" fmla="*/ 1480150 w 1506611"/>
              <a:gd name="connsiteY3371" fmla="*/ 821078 h 1433762"/>
              <a:gd name="connsiteX3372" fmla="*/ 1479902 w 1506611"/>
              <a:gd name="connsiteY3372" fmla="*/ 821354 h 1433762"/>
              <a:gd name="connsiteX3373" fmla="*/ 1479902 w 1506611"/>
              <a:gd name="connsiteY3373" fmla="*/ 821630 h 1433762"/>
              <a:gd name="connsiteX3374" fmla="*/ 1480399 w 1506611"/>
              <a:gd name="connsiteY3374" fmla="*/ 821630 h 1433762"/>
              <a:gd name="connsiteX3375" fmla="*/ 1480867 w 1506611"/>
              <a:gd name="connsiteY3375" fmla="*/ 821906 h 1433762"/>
              <a:gd name="connsiteX3376" fmla="*/ 1480619 w 1506611"/>
              <a:gd name="connsiteY3376" fmla="*/ 822456 h 1433762"/>
              <a:gd name="connsiteX3377" fmla="*/ 1480867 w 1506611"/>
              <a:gd name="connsiteY3377" fmla="*/ 822733 h 1433762"/>
              <a:gd name="connsiteX3378" fmla="*/ 1481336 w 1506611"/>
              <a:gd name="connsiteY3378" fmla="*/ 823284 h 1433762"/>
              <a:gd name="connsiteX3379" fmla="*/ 1481584 w 1506611"/>
              <a:gd name="connsiteY3379" fmla="*/ 823284 h 1433762"/>
              <a:gd name="connsiteX3380" fmla="*/ 1482300 w 1506611"/>
              <a:gd name="connsiteY3380" fmla="*/ 823284 h 1433762"/>
              <a:gd name="connsiteX3381" fmla="*/ 1482300 w 1506611"/>
              <a:gd name="connsiteY3381" fmla="*/ 823836 h 1433762"/>
              <a:gd name="connsiteX3382" fmla="*/ 1482521 w 1506611"/>
              <a:gd name="connsiteY3382" fmla="*/ 824112 h 1433762"/>
              <a:gd name="connsiteX3383" fmla="*/ 1483017 w 1506611"/>
              <a:gd name="connsiteY3383" fmla="*/ 824112 h 1433762"/>
              <a:gd name="connsiteX3384" fmla="*/ 1483238 w 1506611"/>
              <a:gd name="connsiteY3384" fmla="*/ 824388 h 1433762"/>
              <a:gd name="connsiteX3385" fmla="*/ 1483238 w 1506611"/>
              <a:gd name="connsiteY3385" fmla="*/ 824939 h 1433762"/>
              <a:gd name="connsiteX3386" fmla="*/ 1483238 w 1506611"/>
              <a:gd name="connsiteY3386" fmla="*/ 825243 h 1433762"/>
              <a:gd name="connsiteX3387" fmla="*/ 1483485 w 1506611"/>
              <a:gd name="connsiteY3387" fmla="*/ 825243 h 1433762"/>
              <a:gd name="connsiteX3388" fmla="*/ 1483734 w 1506611"/>
              <a:gd name="connsiteY3388" fmla="*/ 825243 h 1433762"/>
              <a:gd name="connsiteX3389" fmla="*/ 1483734 w 1506611"/>
              <a:gd name="connsiteY3389" fmla="*/ 825795 h 1433762"/>
              <a:gd name="connsiteX3390" fmla="*/ 1483485 w 1506611"/>
              <a:gd name="connsiteY3390" fmla="*/ 825795 h 1433762"/>
              <a:gd name="connsiteX3391" fmla="*/ 1482770 w 1506611"/>
              <a:gd name="connsiteY3391" fmla="*/ 826622 h 1433762"/>
              <a:gd name="connsiteX3392" fmla="*/ 1483017 w 1506611"/>
              <a:gd name="connsiteY3392" fmla="*/ 826622 h 1433762"/>
              <a:gd name="connsiteX3393" fmla="*/ 1483485 w 1506611"/>
              <a:gd name="connsiteY3393" fmla="*/ 826622 h 1433762"/>
              <a:gd name="connsiteX3394" fmla="*/ 1483485 w 1506611"/>
              <a:gd name="connsiteY3394" fmla="*/ 826899 h 1433762"/>
              <a:gd name="connsiteX3395" fmla="*/ 1483238 w 1506611"/>
              <a:gd name="connsiteY3395" fmla="*/ 826899 h 1433762"/>
              <a:gd name="connsiteX3396" fmla="*/ 1482770 w 1506611"/>
              <a:gd name="connsiteY3396" fmla="*/ 826899 h 1433762"/>
              <a:gd name="connsiteX3397" fmla="*/ 1482521 w 1506611"/>
              <a:gd name="connsiteY3397" fmla="*/ 827450 h 1433762"/>
              <a:gd name="connsiteX3398" fmla="*/ 1482770 w 1506611"/>
              <a:gd name="connsiteY3398" fmla="*/ 827726 h 1433762"/>
              <a:gd name="connsiteX3399" fmla="*/ 1483238 w 1506611"/>
              <a:gd name="connsiteY3399" fmla="*/ 828278 h 1433762"/>
              <a:gd name="connsiteX3400" fmla="*/ 1483238 w 1506611"/>
              <a:gd name="connsiteY3400" fmla="*/ 828554 h 1433762"/>
              <a:gd name="connsiteX3401" fmla="*/ 1483485 w 1506611"/>
              <a:gd name="connsiteY3401" fmla="*/ 828828 h 1433762"/>
              <a:gd name="connsiteX3402" fmla="*/ 1483238 w 1506611"/>
              <a:gd name="connsiteY3402" fmla="*/ 829104 h 1433762"/>
              <a:gd name="connsiteX3403" fmla="*/ 1483017 w 1506611"/>
              <a:gd name="connsiteY3403" fmla="*/ 828828 h 1433762"/>
              <a:gd name="connsiteX3404" fmla="*/ 1482770 w 1506611"/>
              <a:gd name="connsiteY3404" fmla="*/ 828554 h 1433762"/>
              <a:gd name="connsiteX3405" fmla="*/ 1482521 w 1506611"/>
              <a:gd name="connsiteY3405" fmla="*/ 828828 h 1433762"/>
              <a:gd name="connsiteX3406" fmla="*/ 1482521 w 1506611"/>
              <a:gd name="connsiteY3406" fmla="*/ 829104 h 1433762"/>
              <a:gd name="connsiteX3407" fmla="*/ 1483017 w 1506611"/>
              <a:gd name="connsiteY3407" fmla="*/ 829380 h 1433762"/>
              <a:gd name="connsiteX3408" fmla="*/ 1483238 w 1506611"/>
              <a:gd name="connsiteY3408" fmla="*/ 829932 h 1433762"/>
              <a:gd name="connsiteX3409" fmla="*/ 1483238 w 1506611"/>
              <a:gd name="connsiteY3409" fmla="*/ 830208 h 1433762"/>
              <a:gd name="connsiteX3410" fmla="*/ 1483238 w 1506611"/>
              <a:gd name="connsiteY3410" fmla="*/ 830483 h 1433762"/>
              <a:gd name="connsiteX3411" fmla="*/ 1483238 w 1506611"/>
              <a:gd name="connsiteY3411" fmla="*/ 830759 h 1433762"/>
              <a:gd name="connsiteX3412" fmla="*/ 1483734 w 1506611"/>
              <a:gd name="connsiteY3412" fmla="*/ 831035 h 1433762"/>
              <a:gd name="connsiteX3413" fmla="*/ 1484202 w 1506611"/>
              <a:gd name="connsiteY3413" fmla="*/ 831863 h 1433762"/>
              <a:gd name="connsiteX3414" fmla="*/ 1484671 w 1506611"/>
              <a:gd name="connsiteY3414" fmla="*/ 832139 h 1433762"/>
              <a:gd name="connsiteX3415" fmla="*/ 1483734 w 1506611"/>
              <a:gd name="connsiteY3415" fmla="*/ 832139 h 1433762"/>
              <a:gd name="connsiteX3416" fmla="*/ 1483734 w 1506611"/>
              <a:gd name="connsiteY3416" fmla="*/ 832719 h 1433762"/>
              <a:gd name="connsiteX3417" fmla="*/ 1484202 w 1506611"/>
              <a:gd name="connsiteY3417" fmla="*/ 833270 h 1433762"/>
              <a:gd name="connsiteX3418" fmla="*/ 1484202 w 1506611"/>
              <a:gd name="connsiteY3418" fmla="*/ 833546 h 1433762"/>
              <a:gd name="connsiteX3419" fmla="*/ 1483734 w 1506611"/>
              <a:gd name="connsiteY3419" fmla="*/ 833822 h 1433762"/>
              <a:gd name="connsiteX3420" fmla="*/ 1483734 w 1506611"/>
              <a:gd name="connsiteY3420" fmla="*/ 834098 h 1433762"/>
              <a:gd name="connsiteX3421" fmla="*/ 1483954 w 1506611"/>
              <a:gd name="connsiteY3421" fmla="*/ 834098 h 1433762"/>
              <a:gd name="connsiteX3422" fmla="*/ 1484451 w 1506611"/>
              <a:gd name="connsiteY3422" fmla="*/ 834098 h 1433762"/>
              <a:gd name="connsiteX3423" fmla="*/ 1484671 w 1506611"/>
              <a:gd name="connsiteY3423" fmla="*/ 834098 h 1433762"/>
              <a:gd name="connsiteX3424" fmla="*/ 1484671 w 1506611"/>
              <a:gd name="connsiteY3424" fmla="*/ 834648 h 1433762"/>
              <a:gd name="connsiteX3425" fmla="*/ 1484671 w 1506611"/>
              <a:gd name="connsiteY3425" fmla="*/ 834924 h 1433762"/>
              <a:gd name="connsiteX3426" fmla="*/ 1484202 w 1506611"/>
              <a:gd name="connsiteY3426" fmla="*/ 835200 h 1433762"/>
              <a:gd name="connsiteX3427" fmla="*/ 1483954 w 1506611"/>
              <a:gd name="connsiteY3427" fmla="*/ 835476 h 1433762"/>
              <a:gd name="connsiteX3428" fmla="*/ 1484202 w 1506611"/>
              <a:gd name="connsiteY3428" fmla="*/ 835752 h 1433762"/>
              <a:gd name="connsiteX3429" fmla="*/ 1484202 w 1506611"/>
              <a:gd name="connsiteY3429" fmla="*/ 836028 h 1433762"/>
              <a:gd name="connsiteX3430" fmla="*/ 1483954 w 1506611"/>
              <a:gd name="connsiteY3430" fmla="*/ 836028 h 1433762"/>
              <a:gd name="connsiteX3431" fmla="*/ 1483485 w 1506611"/>
              <a:gd name="connsiteY3431" fmla="*/ 836028 h 1433762"/>
              <a:gd name="connsiteX3432" fmla="*/ 1483238 w 1506611"/>
              <a:gd name="connsiteY3432" fmla="*/ 835476 h 1433762"/>
              <a:gd name="connsiteX3433" fmla="*/ 1483017 w 1506611"/>
              <a:gd name="connsiteY3433" fmla="*/ 835476 h 1433762"/>
              <a:gd name="connsiteX3434" fmla="*/ 1483017 w 1506611"/>
              <a:gd name="connsiteY3434" fmla="*/ 836028 h 1433762"/>
              <a:gd name="connsiteX3435" fmla="*/ 1482521 w 1506611"/>
              <a:gd name="connsiteY3435" fmla="*/ 836304 h 1433762"/>
              <a:gd name="connsiteX3436" fmla="*/ 1482770 w 1506611"/>
              <a:gd name="connsiteY3436" fmla="*/ 836579 h 1433762"/>
              <a:gd name="connsiteX3437" fmla="*/ 1482521 w 1506611"/>
              <a:gd name="connsiteY3437" fmla="*/ 836855 h 1433762"/>
              <a:gd name="connsiteX3438" fmla="*/ 1482300 w 1506611"/>
              <a:gd name="connsiteY3438" fmla="*/ 836855 h 1433762"/>
              <a:gd name="connsiteX3439" fmla="*/ 1482300 w 1506611"/>
              <a:gd name="connsiteY3439" fmla="*/ 836304 h 1433762"/>
              <a:gd name="connsiteX3440" fmla="*/ 1481804 w 1506611"/>
              <a:gd name="connsiteY3440" fmla="*/ 835752 h 1433762"/>
              <a:gd name="connsiteX3441" fmla="*/ 1481584 w 1506611"/>
              <a:gd name="connsiteY3441" fmla="*/ 836028 h 1433762"/>
              <a:gd name="connsiteX3442" fmla="*/ 1481584 w 1506611"/>
              <a:gd name="connsiteY3442" fmla="*/ 836855 h 1433762"/>
              <a:gd name="connsiteX3443" fmla="*/ 1482053 w 1506611"/>
              <a:gd name="connsiteY3443" fmla="*/ 837131 h 1433762"/>
              <a:gd name="connsiteX3444" fmla="*/ 1481804 w 1506611"/>
              <a:gd name="connsiteY3444" fmla="*/ 837407 h 1433762"/>
              <a:gd name="connsiteX3445" fmla="*/ 1481584 w 1506611"/>
              <a:gd name="connsiteY3445" fmla="*/ 837407 h 1433762"/>
              <a:gd name="connsiteX3446" fmla="*/ 1481336 w 1506611"/>
              <a:gd name="connsiteY3446" fmla="*/ 837407 h 1433762"/>
              <a:gd name="connsiteX3447" fmla="*/ 1481336 w 1506611"/>
              <a:gd name="connsiteY3447" fmla="*/ 837683 h 1433762"/>
              <a:gd name="connsiteX3448" fmla="*/ 1481336 w 1506611"/>
              <a:gd name="connsiteY3448" fmla="*/ 837959 h 1433762"/>
              <a:gd name="connsiteX3449" fmla="*/ 1481336 w 1506611"/>
              <a:gd name="connsiteY3449" fmla="*/ 838235 h 1433762"/>
              <a:gd name="connsiteX3450" fmla="*/ 1481115 w 1506611"/>
              <a:gd name="connsiteY3450" fmla="*/ 838235 h 1433762"/>
              <a:gd name="connsiteX3451" fmla="*/ 1480867 w 1506611"/>
              <a:gd name="connsiteY3451" fmla="*/ 838235 h 1433762"/>
              <a:gd name="connsiteX3452" fmla="*/ 1480867 w 1506611"/>
              <a:gd name="connsiteY3452" fmla="*/ 837959 h 1433762"/>
              <a:gd name="connsiteX3453" fmla="*/ 1480619 w 1506611"/>
              <a:gd name="connsiteY3453" fmla="*/ 837959 h 1433762"/>
              <a:gd name="connsiteX3454" fmla="*/ 1480619 w 1506611"/>
              <a:gd name="connsiteY3454" fmla="*/ 838235 h 1433762"/>
              <a:gd name="connsiteX3455" fmla="*/ 1480619 w 1506611"/>
              <a:gd name="connsiteY3455" fmla="*/ 838786 h 1433762"/>
              <a:gd name="connsiteX3456" fmla="*/ 1480399 w 1506611"/>
              <a:gd name="connsiteY3456" fmla="*/ 839062 h 1433762"/>
              <a:gd name="connsiteX3457" fmla="*/ 1480150 w 1506611"/>
              <a:gd name="connsiteY3457" fmla="*/ 839338 h 1433762"/>
              <a:gd name="connsiteX3458" fmla="*/ 1479682 w 1506611"/>
              <a:gd name="connsiteY3458" fmla="*/ 839614 h 1433762"/>
              <a:gd name="connsiteX3459" fmla="*/ 1479682 w 1506611"/>
              <a:gd name="connsiteY3459" fmla="*/ 839890 h 1433762"/>
              <a:gd name="connsiteX3460" fmla="*/ 1479433 w 1506611"/>
              <a:gd name="connsiteY3460" fmla="*/ 839890 h 1433762"/>
              <a:gd name="connsiteX3461" fmla="*/ 1479433 w 1506611"/>
              <a:gd name="connsiteY3461" fmla="*/ 840166 h 1433762"/>
              <a:gd name="connsiteX3462" fmla="*/ 1479433 w 1506611"/>
              <a:gd name="connsiteY3462" fmla="*/ 840441 h 1433762"/>
              <a:gd name="connsiteX3463" fmla="*/ 1479186 w 1506611"/>
              <a:gd name="connsiteY3463" fmla="*/ 840441 h 1433762"/>
              <a:gd name="connsiteX3464" fmla="*/ 1478965 w 1506611"/>
              <a:gd name="connsiteY3464" fmla="*/ 840441 h 1433762"/>
              <a:gd name="connsiteX3465" fmla="*/ 1478717 w 1506611"/>
              <a:gd name="connsiteY3465" fmla="*/ 840441 h 1433762"/>
              <a:gd name="connsiteX3466" fmla="*/ 1478469 w 1506611"/>
              <a:gd name="connsiteY3466" fmla="*/ 840441 h 1433762"/>
              <a:gd name="connsiteX3467" fmla="*/ 1478469 w 1506611"/>
              <a:gd name="connsiteY3467" fmla="*/ 840744 h 1433762"/>
              <a:gd name="connsiteX3468" fmla="*/ 1478469 w 1506611"/>
              <a:gd name="connsiteY3468" fmla="*/ 841020 h 1433762"/>
              <a:gd name="connsiteX3469" fmla="*/ 1478001 w 1506611"/>
              <a:gd name="connsiteY3469" fmla="*/ 841020 h 1433762"/>
              <a:gd name="connsiteX3470" fmla="*/ 1478001 w 1506611"/>
              <a:gd name="connsiteY3470" fmla="*/ 841296 h 1433762"/>
              <a:gd name="connsiteX3471" fmla="*/ 1477752 w 1506611"/>
              <a:gd name="connsiteY3471" fmla="*/ 841572 h 1433762"/>
              <a:gd name="connsiteX3472" fmla="*/ 1477752 w 1506611"/>
              <a:gd name="connsiteY3472" fmla="*/ 842124 h 1433762"/>
              <a:gd name="connsiteX3473" fmla="*/ 1478249 w 1506611"/>
              <a:gd name="connsiteY3473" fmla="*/ 843227 h 1433762"/>
              <a:gd name="connsiteX3474" fmla="*/ 1478249 w 1506611"/>
              <a:gd name="connsiteY3474" fmla="*/ 843779 h 1433762"/>
              <a:gd name="connsiteX3475" fmla="*/ 1478001 w 1506611"/>
              <a:gd name="connsiteY3475" fmla="*/ 844606 h 1433762"/>
              <a:gd name="connsiteX3476" fmla="*/ 1478717 w 1506611"/>
              <a:gd name="connsiteY3476" fmla="*/ 845158 h 1433762"/>
              <a:gd name="connsiteX3477" fmla="*/ 1478001 w 1506611"/>
              <a:gd name="connsiteY3477" fmla="*/ 845710 h 1433762"/>
              <a:gd name="connsiteX3478" fmla="*/ 1477532 w 1506611"/>
              <a:gd name="connsiteY3478" fmla="*/ 846261 h 1433762"/>
              <a:gd name="connsiteX3479" fmla="*/ 1477752 w 1506611"/>
              <a:gd name="connsiteY3479" fmla="*/ 846538 h 1433762"/>
              <a:gd name="connsiteX3480" fmla="*/ 1477284 w 1506611"/>
              <a:gd name="connsiteY3480" fmla="*/ 847365 h 1433762"/>
              <a:gd name="connsiteX3481" fmla="*/ 1477752 w 1506611"/>
              <a:gd name="connsiteY3481" fmla="*/ 848193 h 1433762"/>
              <a:gd name="connsiteX3482" fmla="*/ 1477035 w 1506611"/>
              <a:gd name="connsiteY3482" fmla="*/ 848744 h 1433762"/>
              <a:gd name="connsiteX3483" fmla="*/ 1477284 w 1506611"/>
              <a:gd name="connsiteY3483" fmla="*/ 849296 h 1433762"/>
              <a:gd name="connsiteX3484" fmla="*/ 1478249 w 1506611"/>
              <a:gd name="connsiteY3484" fmla="*/ 849296 h 1433762"/>
              <a:gd name="connsiteX3485" fmla="*/ 1478001 w 1506611"/>
              <a:gd name="connsiteY3485" fmla="*/ 849848 h 1433762"/>
              <a:gd name="connsiteX3486" fmla="*/ 1478717 w 1506611"/>
              <a:gd name="connsiteY3486" fmla="*/ 850399 h 1433762"/>
              <a:gd name="connsiteX3487" fmla="*/ 1478717 w 1506611"/>
              <a:gd name="connsiteY3487" fmla="*/ 851227 h 1433762"/>
              <a:gd name="connsiteX3488" fmla="*/ 1479433 w 1506611"/>
              <a:gd name="connsiteY3488" fmla="*/ 851806 h 1433762"/>
              <a:gd name="connsiteX3489" fmla="*/ 1479433 w 1506611"/>
              <a:gd name="connsiteY3489" fmla="*/ 852633 h 1433762"/>
              <a:gd name="connsiteX3490" fmla="*/ 1480150 w 1506611"/>
              <a:gd name="connsiteY3490" fmla="*/ 852633 h 1433762"/>
              <a:gd name="connsiteX3491" fmla="*/ 1480619 w 1506611"/>
              <a:gd name="connsiteY3491" fmla="*/ 853461 h 1433762"/>
              <a:gd name="connsiteX3492" fmla="*/ 1481804 w 1506611"/>
              <a:gd name="connsiteY3492" fmla="*/ 854013 h 1433762"/>
              <a:gd name="connsiteX3493" fmla="*/ 1482300 w 1506611"/>
              <a:gd name="connsiteY3493" fmla="*/ 854013 h 1433762"/>
              <a:gd name="connsiteX3494" fmla="*/ 1483017 w 1506611"/>
              <a:gd name="connsiteY3494" fmla="*/ 854013 h 1433762"/>
              <a:gd name="connsiteX3495" fmla="*/ 1483017 w 1506611"/>
              <a:gd name="connsiteY3495" fmla="*/ 854840 h 1433762"/>
              <a:gd name="connsiteX3496" fmla="*/ 1483954 w 1506611"/>
              <a:gd name="connsiteY3496" fmla="*/ 854564 h 1433762"/>
              <a:gd name="connsiteX3497" fmla="*/ 1483954 w 1506611"/>
              <a:gd name="connsiteY3497" fmla="*/ 855116 h 1433762"/>
              <a:gd name="connsiteX3498" fmla="*/ 1483734 w 1506611"/>
              <a:gd name="connsiteY3498" fmla="*/ 855668 h 1433762"/>
              <a:gd name="connsiteX3499" fmla="*/ 1483734 w 1506611"/>
              <a:gd name="connsiteY3499" fmla="*/ 856495 h 1433762"/>
              <a:gd name="connsiteX3500" fmla="*/ 1483485 w 1506611"/>
              <a:gd name="connsiteY3500" fmla="*/ 857047 h 1433762"/>
              <a:gd name="connsiteX3501" fmla="*/ 1483485 w 1506611"/>
              <a:gd name="connsiteY3501" fmla="*/ 857875 h 1433762"/>
              <a:gd name="connsiteX3502" fmla="*/ 1484202 w 1506611"/>
              <a:gd name="connsiteY3502" fmla="*/ 858702 h 1433762"/>
              <a:gd name="connsiteX3503" fmla="*/ 1483734 w 1506611"/>
              <a:gd name="connsiteY3503" fmla="*/ 859253 h 1433762"/>
              <a:gd name="connsiteX3504" fmla="*/ 1483734 w 1506611"/>
              <a:gd name="connsiteY3504" fmla="*/ 859805 h 1433762"/>
              <a:gd name="connsiteX3505" fmla="*/ 1483954 w 1506611"/>
              <a:gd name="connsiteY3505" fmla="*/ 860356 h 1433762"/>
              <a:gd name="connsiteX3506" fmla="*/ 1483954 w 1506611"/>
              <a:gd name="connsiteY3506" fmla="*/ 860632 h 1433762"/>
              <a:gd name="connsiteX3507" fmla="*/ 1483954 w 1506611"/>
              <a:gd name="connsiteY3507" fmla="*/ 860908 h 1433762"/>
              <a:gd name="connsiteX3508" fmla="*/ 1484202 w 1506611"/>
              <a:gd name="connsiteY3508" fmla="*/ 861460 h 1433762"/>
              <a:gd name="connsiteX3509" fmla="*/ 1483734 w 1506611"/>
              <a:gd name="connsiteY3509" fmla="*/ 861184 h 1433762"/>
              <a:gd name="connsiteX3510" fmla="*/ 1483954 w 1506611"/>
              <a:gd name="connsiteY3510" fmla="*/ 862012 h 1433762"/>
              <a:gd name="connsiteX3511" fmla="*/ 1483485 w 1506611"/>
              <a:gd name="connsiteY3511" fmla="*/ 862012 h 1433762"/>
              <a:gd name="connsiteX3512" fmla="*/ 1483017 w 1506611"/>
              <a:gd name="connsiteY3512" fmla="*/ 863115 h 1433762"/>
              <a:gd name="connsiteX3513" fmla="*/ 1483238 w 1506611"/>
              <a:gd name="connsiteY3513" fmla="*/ 863942 h 1433762"/>
              <a:gd name="connsiteX3514" fmla="*/ 1482300 w 1506611"/>
              <a:gd name="connsiteY3514" fmla="*/ 863942 h 1433762"/>
              <a:gd name="connsiteX3515" fmla="*/ 1482300 w 1506611"/>
              <a:gd name="connsiteY3515" fmla="*/ 865322 h 1433762"/>
              <a:gd name="connsiteX3516" fmla="*/ 1482521 w 1506611"/>
              <a:gd name="connsiteY3516" fmla="*/ 866425 h 1433762"/>
              <a:gd name="connsiteX3517" fmla="*/ 1482770 w 1506611"/>
              <a:gd name="connsiteY3517" fmla="*/ 866977 h 1433762"/>
              <a:gd name="connsiteX3518" fmla="*/ 1482521 w 1506611"/>
              <a:gd name="connsiteY3518" fmla="*/ 867253 h 1433762"/>
              <a:gd name="connsiteX3519" fmla="*/ 1483017 w 1506611"/>
              <a:gd name="connsiteY3519" fmla="*/ 867529 h 1433762"/>
              <a:gd name="connsiteX3520" fmla="*/ 1483485 w 1506611"/>
              <a:gd name="connsiteY3520" fmla="*/ 866977 h 1433762"/>
              <a:gd name="connsiteX3521" fmla="*/ 1483954 w 1506611"/>
              <a:gd name="connsiteY3521" fmla="*/ 867529 h 1433762"/>
              <a:gd name="connsiteX3522" fmla="*/ 1483017 w 1506611"/>
              <a:gd name="connsiteY3522" fmla="*/ 867805 h 1433762"/>
              <a:gd name="connsiteX3523" fmla="*/ 1483485 w 1506611"/>
              <a:gd name="connsiteY3523" fmla="*/ 868632 h 1433762"/>
              <a:gd name="connsiteX3524" fmla="*/ 1483954 w 1506611"/>
              <a:gd name="connsiteY3524" fmla="*/ 869735 h 1433762"/>
              <a:gd name="connsiteX3525" fmla="*/ 1484202 w 1506611"/>
              <a:gd name="connsiteY3525" fmla="*/ 870011 h 1433762"/>
              <a:gd name="connsiteX3526" fmla="*/ 1484202 w 1506611"/>
              <a:gd name="connsiteY3526" fmla="*/ 870839 h 1433762"/>
              <a:gd name="connsiteX3527" fmla="*/ 1484202 w 1506611"/>
              <a:gd name="connsiteY3527" fmla="*/ 871142 h 1433762"/>
              <a:gd name="connsiteX3528" fmla="*/ 1484202 w 1506611"/>
              <a:gd name="connsiteY3528" fmla="*/ 871694 h 1433762"/>
              <a:gd name="connsiteX3529" fmla="*/ 1483954 w 1506611"/>
              <a:gd name="connsiteY3529" fmla="*/ 871969 h 1433762"/>
              <a:gd name="connsiteX3530" fmla="*/ 1483734 w 1506611"/>
              <a:gd name="connsiteY3530" fmla="*/ 872245 h 1433762"/>
              <a:gd name="connsiteX3531" fmla="*/ 1483734 w 1506611"/>
              <a:gd name="connsiteY3531" fmla="*/ 873349 h 1433762"/>
              <a:gd name="connsiteX3532" fmla="*/ 1483734 w 1506611"/>
              <a:gd name="connsiteY3532" fmla="*/ 873625 h 1433762"/>
              <a:gd name="connsiteX3533" fmla="*/ 1484202 w 1506611"/>
              <a:gd name="connsiteY3533" fmla="*/ 873073 h 1433762"/>
              <a:gd name="connsiteX3534" fmla="*/ 1484451 w 1506611"/>
              <a:gd name="connsiteY3534" fmla="*/ 872797 h 1433762"/>
              <a:gd name="connsiteX3535" fmla="*/ 1484919 w 1506611"/>
              <a:gd name="connsiteY3535" fmla="*/ 872797 h 1433762"/>
              <a:gd name="connsiteX3536" fmla="*/ 1484919 w 1506611"/>
              <a:gd name="connsiteY3536" fmla="*/ 873073 h 1433762"/>
              <a:gd name="connsiteX3537" fmla="*/ 1485167 w 1506611"/>
              <a:gd name="connsiteY3537" fmla="*/ 874176 h 1433762"/>
              <a:gd name="connsiteX3538" fmla="*/ 1485388 w 1506611"/>
              <a:gd name="connsiteY3538" fmla="*/ 874452 h 1433762"/>
              <a:gd name="connsiteX3539" fmla="*/ 1485635 w 1506611"/>
              <a:gd name="connsiteY3539" fmla="*/ 874176 h 1433762"/>
              <a:gd name="connsiteX3540" fmla="*/ 1485884 w 1506611"/>
              <a:gd name="connsiteY3540" fmla="*/ 874452 h 1433762"/>
              <a:gd name="connsiteX3541" fmla="*/ 1485388 w 1506611"/>
              <a:gd name="connsiteY3541" fmla="*/ 875280 h 1433762"/>
              <a:gd name="connsiteX3542" fmla="*/ 1485167 w 1506611"/>
              <a:gd name="connsiteY3542" fmla="*/ 875004 h 1433762"/>
              <a:gd name="connsiteX3543" fmla="*/ 1484671 w 1506611"/>
              <a:gd name="connsiteY3543" fmla="*/ 874728 h 1433762"/>
              <a:gd name="connsiteX3544" fmla="*/ 1484451 w 1506611"/>
              <a:gd name="connsiteY3544" fmla="*/ 874728 h 1433762"/>
              <a:gd name="connsiteX3545" fmla="*/ 1484451 w 1506611"/>
              <a:gd name="connsiteY3545" fmla="*/ 875280 h 1433762"/>
              <a:gd name="connsiteX3546" fmla="*/ 1484202 w 1506611"/>
              <a:gd name="connsiteY3546" fmla="*/ 875832 h 1433762"/>
              <a:gd name="connsiteX3547" fmla="*/ 1484451 w 1506611"/>
              <a:gd name="connsiteY3547" fmla="*/ 875832 h 1433762"/>
              <a:gd name="connsiteX3548" fmla="*/ 1484451 w 1506611"/>
              <a:gd name="connsiteY3548" fmla="*/ 876107 h 1433762"/>
              <a:gd name="connsiteX3549" fmla="*/ 1484451 w 1506611"/>
              <a:gd name="connsiteY3549" fmla="*/ 876659 h 1433762"/>
              <a:gd name="connsiteX3550" fmla="*/ 1484451 w 1506611"/>
              <a:gd name="connsiteY3550" fmla="*/ 876935 h 1433762"/>
              <a:gd name="connsiteX3551" fmla="*/ 1483734 w 1506611"/>
              <a:gd name="connsiteY3551" fmla="*/ 876935 h 1433762"/>
              <a:gd name="connsiteX3552" fmla="*/ 1483734 w 1506611"/>
              <a:gd name="connsiteY3552" fmla="*/ 877211 h 1433762"/>
              <a:gd name="connsiteX3553" fmla="*/ 1484202 w 1506611"/>
              <a:gd name="connsiteY3553" fmla="*/ 877487 h 1433762"/>
              <a:gd name="connsiteX3554" fmla="*/ 1484202 w 1506611"/>
              <a:gd name="connsiteY3554" fmla="*/ 877761 h 1433762"/>
              <a:gd name="connsiteX3555" fmla="*/ 1484202 w 1506611"/>
              <a:gd name="connsiteY3555" fmla="*/ 878037 h 1433762"/>
              <a:gd name="connsiteX3556" fmla="*/ 1484202 w 1506611"/>
              <a:gd name="connsiteY3556" fmla="*/ 878313 h 1433762"/>
              <a:gd name="connsiteX3557" fmla="*/ 1483954 w 1506611"/>
              <a:gd name="connsiteY3557" fmla="*/ 878589 h 1433762"/>
              <a:gd name="connsiteX3558" fmla="*/ 1483238 w 1506611"/>
              <a:gd name="connsiteY3558" fmla="*/ 878589 h 1433762"/>
              <a:gd name="connsiteX3559" fmla="*/ 1483017 w 1506611"/>
              <a:gd name="connsiteY3559" fmla="*/ 878865 h 1433762"/>
              <a:gd name="connsiteX3560" fmla="*/ 1482770 w 1506611"/>
              <a:gd name="connsiteY3560" fmla="*/ 879692 h 1433762"/>
              <a:gd name="connsiteX3561" fmla="*/ 1481804 w 1506611"/>
              <a:gd name="connsiteY3561" fmla="*/ 880520 h 1433762"/>
              <a:gd name="connsiteX3562" fmla="*/ 1481804 w 1506611"/>
              <a:gd name="connsiteY3562" fmla="*/ 881348 h 1433762"/>
              <a:gd name="connsiteX3563" fmla="*/ 1481804 w 1506611"/>
              <a:gd name="connsiteY3563" fmla="*/ 882175 h 1433762"/>
              <a:gd name="connsiteX3564" fmla="*/ 1481584 w 1506611"/>
              <a:gd name="connsiteY3564" fmla="*/ 882175 h 1433762"/>
              <a:gd name="connsiteX3565" fmla="*/ 1481336 w 1506611"/>
              <a:gd name="connsiteY3565" fmla="*/ 882175 h 1433762"/>
              <a:gd name="connsiteX3566" fmla="*/ 1481115 w 1506611"/>
              <a:gd name="connsiteY3566" fmla="*/ 881348 h 1433762"/>
              <a:gd name="connsiteX3567" fmla="*/ 1480867 w 1506611"/>
              <a:gd name="connsiteY3567" fmla="*/ 881348 h 1433762"/>
              <a:gd name="connsiteX3568" fmla="*/ 1480619 w 1506611"/>
              <a:gd name="connsiteY3568" fmla="*/ 881623 h 1433762"/>
              <a:gd name="connsiteX3569" fmla="*/ 1480619 w 1506611"/>
              <a:gd name="connsiteY3569" fmla="*/ 881899 h 1433762"/>
              <a:gd name="connsiteX3570" fmla="*/ 1480867 w 1506611"/>
              <a:gd name="connsiteY3570" fmla="*/ 882175 h 1433762"/>
              <a:gd name="connsiteX3571" fmla="*/ 1481336 w 1506611"/>
              <a:gd name="connsiteY3571" fmla="*/ 882451 h 1433762"/>
              <a:gd name="connsiteX3572" fmla="*/ 1481584 w 1506611"/>
              <a:gd name="connsiteY3572" fmla="*/ 882727 h 1433762"/>
              <a:gd name="connsiteX3573" fmla="*/ 1482770 w 1506611"/>
              <a:gd name="connsiteY3573" fmla="*/ 883830 h 1433762"/>
              <a:gd name="connsiteX3574" fmla="*/ 1483734 w 1506611"/>
              <a:gd name="connsiteY3574" fmla="*/ 884106 h 1433762"/>
              <a:gd name="connsiteX3575" fmla="*/ 1484202 w 1506611"/>
              <a:gd name="connsiteY3575" fmla="*/ 884382 h 1433762"/>
              <a:gd name="connsiteX3576" fmla="*/ 1484451 w 1506611"/>
              <a:gd name="connsiteY3576" fmla="*/ 884658 h 1433762"/>
              <a:gd name="connsiteX3577" fmla="*/ 1484671 w 1506611"/>
              <a:gd name="connsiteY3577" fmla="*/ 885209 h 1433762"/>
              <a:gd name="connsiteX3578" fmla="*/ 1484451 w 1506611"/>
              <a:gd name="connsiteY3578" fmla="*/ 885486 h 1433762"/>
              <a:gd name="connsiteX3579" fmla="*/ 1484202 w 1506611"/>
              <a:gd name="connsiteY3579" fmla="*/ 885761 h 1433762"/>
              <a:gd name="connsiteX3580" fmla="*/ 1483734 w 1506611"/>
              <a:gd name="connsiteY3580" fmla="*/ 886037 h 1433762"/>
              <a:gd name="connsiteX3581" fmla="*/ 1483238 w 1506611"/>
              <a:gd name="connsiteY3581" fmla="*/ 885761 h 1433762"/>
              <a:gd name="connsiteX3582" fmla="*/ 1483238 w 1506611"/>
              <a:gd name="connsiteY3582" fmla="*/ 885486 h 1433762"/>
              <a:gd name="connsiteX3583" fmla="*/ 1483017 w 1506611"/>
              <a:gd name="connsiteY3583" fmla="*/ 884382 h 1433762"/>
              <a:gd name="connsiteX3584" fmla="*/ 1482770 w 1506611"/>
              <a:gd name="connsiteY3584" fmla="*/ 884382 h 1433762"/>
              <a:gd name="connsiteX3585" fmla="*/ 1482521 w 1506611"/>
              <a:gd name="connsiteY3585" fmla="*/ 884382 h 1433762"/>
              <a:gd name="connsiteX3586" fmla="*/ 1482300 w 1506611"/>
              <a:gd name="connsiteY3586" fmla="*/ 884658 h 1433762"/>
              <a:gd name="connsiteX3587" fmla="*/ 1482300 w 1506611"/>
              <a:gd name="connsiteY3587" fmla="*/ 885761 h 1433762"/>
              <a:gd name="connsiteX3588" fmla="*/ 1482053 w 1506611"/>
              <a:gd name="connsiteY3588" fmla="*/ 886037 h 1433762"/>
              <a:gd name="connsiteX3589" fmla="*/ 1481804 w 1506611"/>
              <a:gd name="connsiteY3589" fmla="*/ 886313 h 1433762"/>
              <a:gd name="connsiteX3590" fmla="*/ 1481336 w 1506611"/>
              <a:gd name="connsiteY3590" fmla="*/ 886865 h 1433762"/>
              <a:gd name="connsiteX3591" fmla="*/ 1480150 w 1506611"/>
              <a:gd name="connsiteY3591" fmla="*/ 888216 h 1433762"/>
              <a:gd name="connsiteX3592" fmla="*/ 1480150 w 1506611"/>
              <a:gd name="connsiteY3592" fmla="*/ 888768 h 1433762"/>
              <a:gd name="connsiteX3593" fmla="*/ 1479902 w 1506611"/>
              <a:gd name="connsiteY3593" fmla="*/ 889871 h 1433762"/>
              <a:gd name="connsiteX3594" fmla="*/ 1479682 w 1506611"/>
              <a:gd name="connsiteY3594" fmla="*/ 890423 h 1433762"/>
              <a:gd name="connsiteX3595" fmla="*/ 1479433 w 1506611"/>
              <a:gd name="connsiteY3595" fmla="*/ 890423 h 1433762"/>
              <a:gd name="connsiteX3596" fmla="*/ 1478249 w 1506611"/>
              <a:gd name="connsiteY3596" fmla="*/ 890975 h 1433762"/>
              <a:gd name="connsiteX3597" fmla="*/ 1477532 w 1506611"/>
              <a:gd name="connsiteY3597" fmla="*/ 891526 h 1433762"/>
              <a:gd name="connsiteX3598" fmla="*/ 1476815 w 1506611"/>
              <a:gd name="connsiteY3598" fmla="*/ 892905 h 1433762"/>
              <a:gd name="connsiteX3599" fmla="*/ 1476567 w 1506611"/>
              <a:gd name="connsiteY3599" fmla="*/ 893181 h 1433762"/>
              <a:gd name="connsiteX3600" fmla="*/ 1476347 w 1506611"/>
              <a:gd name="connsiteY3600" fmla="*/ 893457 h 1433762"/>
              <a:gd name="connsiteX3601" fmla="*/ 1476347 w 1506611"/>
              <a:gd name="connsiteY3601" fmla="*/ 893733 h 1433762"/>
              <a:gd name="connsiteX3602" fmla="*/ 1475851 w 1506611"/>
              <a:gd name="connsiteY3602" fmla="*/ 893733 h 1433762"/>
              <a:gd name="connsiteX3603" fmla="*/ 1475381 w 1506611"/>
              <a:gd name="connsiteY3603" fmla="*/ 893733 h 1433762"/>
              <a:gd name="connsiteX3604" fmla="*/ 1475134 w 1506611"/>
              <a:gd name="connsiteY3604" fmla="*/ 894009 h 1433762"/>
              <a:gd name="connsiteX3605" fmla="*/ 1474666 w 1506611"/>
              <a:gd name="connsiteY3605" fmla="*/ 894285 h 1433762"/>
              <a:gd name="connsiteX3606" fmla="*/ 1474197 w 1506611"/>
              <a:gd name="connsiteY3606" fmla="*/ 894561 h 1433762"/>
              <a:gd name="connsiteX3607" fmla="*/ 1474197 w 1506611"/>
              <a:gd name="connsiteY3607" fmla="*/ 894836 h 1433762"/>
              <a:gd name="connsiteX3608" fmla="*/ 1473949 w 1506611"/>
              <a:gd name="connsiteY3608" fmla="*/ 895663 h 1433762"/>
              <a:gd name="connsiteX3609" fmla="*/ 1473700 w 1506611"/>
              <a:gd name="connsiteY3609" fmla="*/ 896215 h 1433762"/>
              <a:gd name="connsiteX3610" fmla="*/ 1473700 w 1506611"/>
              <a:gd name="connsiteY3610" fmla="*/ 896491 h 1433762"/>
              <a:gd name="connsiteX3611" fmla="*/ 1473480 w 1506611"/>
              <a:gd name="connsiteY3611" fmla="*/ 896767 h 1433762"/>
              <a:gd name="connsiteX3612" fmla="*/ 1472984 w 1506611"/>
              <a:gd name="connsiteY3612" fmla="*/ 897594 h 1433762"/>
              <a:gd name="connsiteX3613" fmla="*/ 1472763 w 1506611"/>
              <a:gd name="connsiteY3613" fmla="*/ 898146 h 1433762"/>
              <a:gd name="connsiteX3614" fmla="*/ 1472267 w 1506611"/>
              <a:gd name="connsiteY3614" fmla="*/ 898973 h 1433762"/>
              <a:gd name="connsiteX3615" fmla="*/ 1471550 w 1506611"/>
              <a:gd name="connsiteY3615" fmla="*/ 901732 h 1433762"/>
              <a:gd name="connsiteX3616" fmla="*/ 1471082 w 1506611"/>
              <a:gd name="connsiteY3616" fmla="*/ 903663 h 1433762"/>
              <a:gd name="connsiteX3617" fmla="*/ 1470861 w 1506611"/>
              <a:gd name="connsiteY3617" fmla="*/ 904490 h 1433762"/>
              <a:gd name="connsiteX3618" fmla="*/ 1469649 w 1506611"/>
              <a:gd name="connsiteY3618" fmla="*/ 906973 h 1433762"/>
              <a:gd name="connsiteX3619" fmla="*/ 1468711 w 1506611"/>
              <a:gd name="connsiteY3619" fmla="*/ 908600 h 1433762"/>
              <a:gd name="connsiteX3620" fmla="*/ 1466783 w 1506611"/>
              <a:gd name="connsiteY3620" fmla="*/ 910807 h 1433762"/>
              <a:gd name="connsiteX3621" fmla="*/ 1466783 w 1506611"/>
              <a:gd name="connsiteY3621" fmla="*/ 911083 h 1433762"/>
              <a:gd name="connsiteX3622" fmla="*/ 1465845 w 1506611"/>
              <a:gd name="connsiteY3622" fmla="*/ 911911 h 1433762"/>
              <a:gd name="connsiteX3623" fmla="*/ 1464659 w 1506611"/>
              <a:gd name="connsiteY3623" fmla="*/ 912738 h 1433762"/>
              <a:gd name="connsiteX3624" fmla="*/ 1462730 w 1506611"/>
              <a:gd name="connsiteY3624" fmla="*/ 913840 h 1433762"/>
              <a:gd name="connsiteX3625" fmla="*/ 1461545 w 1506611"/>
              <a:gd name="connsiteY3625" fmla="*/ 914668 h 1433762"/>
              <a:gd name="connsiteX3626" fmla="*/ 1460360 w 1506611"/>
              <a:gd name="connsiteY3626" fmla="*/ 915772 h 1433762"/>
              <a:gd name="connsiteX3627" fmla="*/ 1459643 w 1506611"/>
              <a:gd name="connsiteY3627" fmla="*/ 916323 h 1433762"/>
              <a:gd name="connsiteX3628" fmla="*/ 1458926 w 1506611"/>
              <a:gd name="connsiteY3628" fmla="*/ 917151 h 1433762"/>
              <a:gd name="connsiteX3629" fmla="*/ 1458457 w 1506611"/>
              <a:gd name="connsiteY3629" fmla="*/ 918254 h 1433762"/>
              <a:gd name="connsiteX3630" fmla="*/ 1458210 w 1506611"/>
              <a:gd name="connsiteY3630" fmla="*/ 919055 h 1433762"/>
              <a:gd name="connsiteX3631" fmla="*/ 1458210 w 1506611"/>
              <a:gd name="connsiteY3631" fmla="*/ 919881 h 1433762"/>
              <a:gd name="connsiteX3632" fmla="*/ 1458457 w 1506611"/>
              <a:gd name="connsiteY3632" fmla="*/ 920709 h 1433762"/>
              <a:gd name="connsiteX3633" fmla="*/ 1458457 w 1506611"/>
              <a:gd name="connsiteY3633" fmla="*/ 920985 h 1433762"/>
              <a:gd name="connsiteX3634" fmla="*/ 1458926 w 1506611"/>
              <a:gd name="connsiteY3634" fmla="*/ 921536 h 1433762"/>
              <a:gd name="connsiteX3635" fmla="*/ 1461794 w 1506611"/>
              <a:gd name="connsiteY3635" fmla="*/ 923192 h 1433762"/>
              <a:gd name="connsiteX3636" fmla="*/ 1462261 w 1506611"/>
              <a:gd name="connsiteY3636" fmla="*/ 923743 h 1433762"/>
              <a:gd name="connsiteX3637" fmla="*/ 1462730 w 1506611"/>
              <a:gd name="connsiteY3637" fmla="*/ 924571 h 1433762"/>
              <a:gd name="connsiteX3638" fmla="*/ 1462261 w 1506611"/>
              <a:gd name="connsiteY3638" fmla="*/ 925674 h 1433762"/>
              <a:gd name="connsiteX3639" fmla="*/ 1462509 w 1506611"/>
              <a:gd name="connsiteY3639" fmla="*/ 926778 h 1433762"/>
              <a:gd name="connsiteX3640" fmla="*/ 1462978 w 1506611"/>
              <a:gd name="connsiteY3640" fmla="*/ 927301 h 1433762"/>
              <a:gd name="connsiteX3641" fmla="*/ 1464659 w 1506611"/>
              <a:gd name="connsiteY3641" fmla="*/ 927853 h 1433762"/>
              <a:gd name="connsiteX3642" fmla="*/ 1465129 w 1506611"/>
              <a:gd name="connsiteY3642" fmla="*/ 928129 h 1433762"/>
              <a:gd name="connsiteX3643" fmla="*/ 1465845 w 1506611"/>
              <a:gd name="connsiteY3643" fmla="*/ 929508 h 1433762"/>
              <a:gd name="connsiteX3644" fmla="*/ 1468711 w 1506611"/>
              <a:gd name="connsiteY3644" fmla="*/ 933922 h 1433762"/>
              <a:gd name="connsiteX3645" fmla="*/ 1468215 w 1506611"/>
              <a:gd name="connsiteY3645" fmla="*/ 934446 h 1433762"/>
              <a:gd name="connsiteX3646" fmla="*/ 1468464 w 1506611"/>
              <a:gd name="connsiteY3646" fmla="*/ 934722 h 1433762"/>
              <a:gd name="connsiteX3647" fmla="*/ 1468711 w 1506611"/>
              <a:gd name="connsiteY3647" fmla="*/ 934997 h 1433762"/>
              <a:gd name="connsiteX3648" fmla="*/ 1468711 w 1506611"/>
              <a:gd name="connsiteY3648" fmla="*/ 935549 h 1433762"/>
              <a:gd name="connsiteX3649" fmla="*/ 1468464 w 1506611"/>
              <a:gd name="connsiteY3649" fmla="*/ 935549 h 1433762"/>
              <a:gd name="connsiteX3650" fmla="*/ 1468215 w 1506611"/>
              <a:gd name="connsiteY3650" fmla="*/ 935549 h 1433762"/>
              <a:gd name="connsiteX3651" fmla="*/ 1467995 w 1506611"/>
              <a:gd name="connsiteY3651" fmla="*/ 935549 h 1433762"/>
              <a:gd name="connsiteX3652" fmla="*/ 1467030 w 1506611"/>
              <a:gd name="connsiteY3652" fmla="*/ 935549 h 1433762"/>
              <a:gd name="connsiteX3653" fmla="*/ 1466066 w 1506611"/>
              <a:gd name="connsiteY3653" fmla="*/ 935549 h 1433762"/>
              <a:gd name="connsiteX3654" fmla="*/ 1465129 w 1506611"/>
              <a:gd name="connsiteY3654" fmla="*/ 935549 h 1433762"/>
              <a:gd name="connsiteX3655" fmla="*/ 1462014 w 1506611"/>
              <a:gd name="connsiteY3655" fmla="*/ 935273 h 1433762"/>
              <a:gd name="connsiteX3656" fmla="*/ 1458926 w 1506611"/>
              <a:gd name="connsiteY3656" fmla="*/ 934997 h 1433762"/>
              <a:gd name="connsiteX3657" fmla="*/ 1455591 w 1506611"/>
              <a:gd name="connsiteY3657" fmla="*/ 934997 h 1433762"/>
              <a:gd name="connsiteX3658" fmla="*/ 1455343 w 1506611"/>
              <a:gd name="connsiteY3658" fmla="*/ 934997 h 1433762"/>
              <a:gd name="connsiteX3659" fmla="*/ 1454875 w 1506611"/>
              <a:gd name="connsiteY3659" fmla="*/ 934997 h 1433762"/>
              <a:gd name="connsiteX3660" fmla="*/ 1454158 w 1506611"/>
              <a:gd name="connsiteY3660" fmla="*/ 934997 h 1433762"/>
              <a:gd name="connsiteX3661" fmla="*/ 1451760 w 1506611"/>
              <a:gd name="connsiteY3661" fmla="*/ 934997 h 1433762"/>
              <a:gd name="connsiteX3662" fmla="*/ 1449857 w 1506611"/>
              <a:gd name="connsiteY3662" fmla="*/ 935273 h 1433762"/>
              <a:gd name="connsiteX3663" fmla="*/ 1448425 w 1506611"/>
              <a:gd name="connsiteY3663" fmla="*/ 935549 h 1433762"/>
              <a:gd name="connsiteX3664" fmla="*/ 1445558 w 1506611"/>
              <a:gd name="connsiteY3664" fmla="*/ 936101 h 1433762"/>
              <a:gd name="connsiteX3665" fmla="*/ 1443656 w 1506611"/>
              <a:gd name="connsiteY3665" fmla="*/ 936652 h 1433762"/>
              <a:gd name="connsiteX3666" fmla="*/ 1439135 w 1506611"/>
              <a:gd name="connsiteY3666" fmla="*/ 938032 h 1433762"/>
              <a:gd name="connsiteX3667" fmla="*/ 1436517 w 1506611"/>
              <a:gd name="connsiteY3667" fmla="*/ 939135 h 1433762"/>
              <a:gd name="connsiteX3668" fmla="*/ 1433182 w 1506611"/>
              <a:gd name="connsiteY3668" fmla="*/ 940239 h 1433762"/>
              <a:gd name="connsiteX3669" fmla="*/ 1428882 w 1506611"/>
              <a:gd name="connsiteY3669" fmla="*/ 942141 h 1433762"/>
              <a:gd name="connsiteX3670" fmla="*/ 1425051 w 1506611"/>
              <a:gd name="connsiteY3670" fmla="*/ 944073 h 1433762"/>
              <a:gd name="connsiteX3671" fmla="*/ 1420282 w 1506611"/>
              <a:gd name="connsiteY3671" fmla="*/ 945975 h 1433762"/>
              <a:gd name="connsiteX3672" fmla="*/ 1416478 w 1506611"/>
              <a:gd name="connsiteY3672" fmla="*/ 947907 h 1433762"/>
              <a:gd name="connsiteX3673" fmla="*/ 1409559 w 1506611"/>
              <a:gd name="connsiteY3673" fmla="*/ 950941 h 1433762"/>
              <a:gd name="connsiteX3674" fmla="*/ 1407658 w 1506611"/>
              <a:gd name="connsiteY3674" fmla="*/ 951740 h 1433762"/>
              <a:gd name="connsiteX3675" fmla="*/ 1393821 w 1506611"/>
              <a:gd name="connsiteY3675" fmla="*/ 957781 h 1433762"/>
              <a:gd name="connsiteX3676" fmla="*/ 1392884 w 1506611"/>
              <a:gd name="connsiteY3676" fmla="*/ 958333 h 1433762"/>
              <a:gd name="connsiteX3677" fmla="*/ 1392635 w 1506611"/>
              <a:gd name="connsiteY3677" fmla="*/ 958333 h 1433762"/>
              <a:gd name="connsiteX3678" fmla="*/ 1388803 w 1506611"/>
              <a:gd name="connsiteY3678" fmla="*/ 959988 h 1433762"/>
              <a:gd name="connsiteX3679" fmla="*/ 1385468 w 1506611"/>
              <a:gd name="connsiteY3679" fmla="*/ 961616 h 1433762"/>
              <a:gd name="connsiteX3680" fmla="*/ 1384531 w 1506611"/>
              <a:gd name="connsiteY3680" fmla="*/ 961892 h 1433762"/>
              <a:gd name="connsiteX3681" fmla="*/ 1381665 w 1506611"/>
              <a:gd name="connsiteY3681" fmla="*/ 963270 h 1433762"/>
              <a:gd name="connsiteX3682" fmla="*/ 1377613 w 1506611"/>
              <a:gd name="connsiteY3682" fmla="*/ 965450 h 1433762"/>
              <a:gd name="connsiteX3683" fmla="*/ 1374995 w 1506611"/>
              <a:gd name="connsiteY3683" fmla="*/ 967105 h 1433762"/>
              <a:gd name="connsiteX3684" fmla="*/ 1373562 w 1506611"/>
              <a:gd name="connsiteY3684" fmla="*/ 967933 h 1433762"/>
              <a:gd name="connsiteX3685" fmla="*/ 1372128 w 1506611"/>
              <a:gd name="connsiteY3685" fmla="*/ 969035 h 1433762"/>
              <a:gd name="connsiteX3686" fmla="*/ 1370447 w 1506611"/>
              <a:gd name="connsiteY3686" fmla="*/ 970387 h 1433762"/>
              <a:gd name="connsiteX3687" fmla="*/ 1368793 w 1506611"/>
              <a:gd name="connsiteY3687" fmla="*/ 972043 h 1433762"/>
              <a:gd name="connsiteX3688" fmla="*/ 1367827 w 1506611"/>
              <a:gd name="connsiteY3688" fmla="*/ 973670 h 1433762"/>
              <a:gd name="connsiteX3689" fmla="*/ 1367111 w 1506611"/>
              <a:gd name="connsiteY3689" fmla="*/ 974773 h 1433762"/>
              <a:gd name="connsiteX3690" fmla="*/ 1366643 w 1506611"/>
              <a:gd name="connsiteY3690" fmla="*/ 975876 h 1433762"/>
              <a:gd name="connsiteX3691" fmla="*/ 1366395 w 1506611"/>
              <a:gd name="connsiteY3691" fmla="*/ 976428 h 1433762"/>
              <a:gd name="connsiteX3692" fmla="*/ 1365926 w 1506611"/>
              <a:gd name="connsiteY3692" fmla="*/ 976704 h 1433762"/>
              <a:gd name="connsiteX3693" fmla="*/ 1365678 w 1506611"/>
              <a:gd name="connsiteY3693" fmla="*/ 976704 h 1433762"/>
              <a:gd name="connsiteX3694" fmla="*/ 1365209 w 1506611"/>
              <a:gd name="connsiteY3694" fmla="*/ 976704 h 1433762"/>
              <a:gd name="connsiteX3695" fmla="*/ 1364741 w 1506611"/>
              <a:gd name="connsiteY3695" fmla="*/ 976428 h 1433762"/>
              <a:gd name="connsiteX3696" fmla="*/ 1364741 w 1506611"/>
              <a:gd name="connsiteY3696" fmla="*/ 976152 h 1433762"/>
              <a:gd name="connsiteX3697" fmla="*/ 1364492 w 1506611"/>
              <a:gd name="connsiteY3697" fmla="*/ 975876 h 1433762"/>
              <a:gd name="connsiteX3698" fmla="*/ 1364024 w 1506611"/>
              <a:gd name="connsiteY3698" fmla="*/ 976428 h 1433762"/>
              <a:gd name="connsiteX3699" fmla="*/ 1363528 w 1506611"/>
              <a:gd name="connsiteY3699" fmla="*/ 976704 h 1433762"/>
              <a:gd name="connsiteX3700" fmla="*/ 1363776 w 1506611"/>
              <a:gd name="connsiteY3700" fmla="*/ 976704 h 1433762"/>
              <a:gd name="connsiteX3701" fmla="*/ 1363307 w 1506611"/>
              <a:gd name="connsiteY3701" fmla="*/ 977228 h 1433762"/>
              <a:gd name="connsiteX3702" fmla="*/ 1362811 w 1506611"/>
              <a:gd name="connsiteY3702" fmla="*/ 977228 h 1433762"/>
              <a:gd name="connsiteX3703" fmla="*/ 1362591 w 1506611"/>
              <a:gd name="connsiteY3703" fmla="*/ 977228 h 1433762"/>
              <a:gd name="connsiteX3704" fmla="*/ 1362811 w 1506611"/>
              <a:gd name="connsiteY3704" fmla="*/ 976980 h 1433762"/>
              <a:gd name="connsiteX3705" fmla="*/ 1362591 w 1506611"/>
              <a:gd name="connsiteY3705" fmla="*/ 976980 h 1433762"/>
              <a:gd name="connsiteX3706" fmla="*/ 1362343 w 1506611"/>
              <a:gd name="connsiteY3706" fmla="*/ 976980 h 1433762"/>
              <a:gd name="connsiteX3707" fmla="*/ 1361874 w 1506611"/>
              <a:gd name="connsiteY3707" fmla="*/ 976980 h 1433762"/>
              <a:gd name="connsiteX3708" fmla="*/ 1361406 w 1506611"/>
              <a:gd name="connsiteY3708" fmla="*/ 977228 h 1433762"/>
              <a:gd name="connsiteX3709" fmla="*/ 1360909 w 1506611"/>
              <a:gd name="connsiteY3709" fmla="*/ 977504 h 1433762"/>
              <a:gd name="connsiteX3710" fmla="*/ 1360689 w 1506611"/>
              <a:gd name="connsiteY3710" fmla="*/ 977228 h 1433762"/>
              <a:gd name="connsiteX3711" fmla="*/ 1360689 w 1506611"/>
              <a:gd name="connsiteY3711" fmla="*/ 976980 h 1433762"/>
              <a:gd name="connsiteX3712" fmla="*/ 1360909 w 1506611"/>
              <a:gd name="connsiteY3712" fmla="*/ 976704 h 1433762"/>
              <a:gd name="connsiteX3713" fmla="*/ 1360909 w 1506611"/>
              <a:gd name="connsiteY3713" fmla="*/ 976152 h 1433762"/>
              <a:gd name="connsiteX3714" fmla="*/ 1360909 w 1506611"/>
              <a:gd name="connsiteY3714" fmla="*/ 975876 h 1433762"/>
              <a:gd name="connsiteX3715" fmla="*/ 1360909 w 1506611"/>
              <a:gd name="connsiteY3715" fmla="*/ 975600 h 1433762"/>
              <a:gd name="connsiteX3716" fmla="*/ 1360689 w 1506611"/>
              <a:gd name="connsiteY3716" fmla="*/ 975600 h 1433762"/>
              <a:gd name="connsiteX3717" fmla="*/ 1360441 w 1506611"/>
              <a:gd name="connsiteY3717" fmla="*/ 975600 h 1433762"/>
              <a:gd name="connsiteX3718" fmla="*/ 1360193 w 1506611"/>
              <a:gd name="connsiteY3718" fmla="*/ 975600 h 1433762"/>
              <a:gd name="connsiteX3719" fmla="*/ 1360193 w 1506611"/>
              <a:gd name="connsiteY3719" fmla="*/ 975325 h 1433762"/>
              <a:gd name="connsiteX3720" fmla="*/ 1361406 w 1506611"/>
              <a:gd name="connsiteY3720" fmla="*/ 974221 h 1433762"/>
              <a:gd name="connsiteX3721" fmla="*/ 1361626 w 1506611"/>
              <a:gd name="connsiteY3721" fmla="*/ 973945 h 1433762"/>
              <a:gd name="connsiteX3722" fmla="*/ 1362123 w 1506611"/>
              <a:gd name="connsiteY3722" fmla="*/ 973670 h 1433762"/>
              <a:gd name="connsiteX3723" fmla="*/ 1362343 w 1506611"/>
              <a:gd name="connsiteY3723" fmla="*/ 973394 h 1433762"/>
              <a:gd name="connsiteX3724" fmla="*/ 1362123 w 1506611"/>
              <a:gd name="connsiteY3724" fmla="*/ 973146 h 1433762"/>
              <a:gd name="connsiteX3725" fmla="*/ 1361874 w 1506611"/>
              <a:gd name="connsiteY3725" fmla="*/ 973146 h 1433762"/>
              <a:gd name="connsiteX3726" fmla="*/ 1361406 w 1506611"/>
              <a:gd name="connsiteY3726" fmla="*/ 972870 h 1433762"/>
              <a:gd name="connsiteX3727" fmla="*/ 1361406 w 1506611"/>
              <a:gd name="connsiteY3727" fmla="*/ 972318 h 1433762"/>
              <a:gd name="connsiteX3728" fmla="*/ 1362343 w 1506611"/>
              <a:gd name="connsiteY3728" fmla="*/ 971215 h 1433762"/>
              <a:gd name="connsiteX3729" fmla="*/ 1363528 w 1506611"/>
              <a:gd name="connsiteY3729" fmla="*/ 970111 h 1433762"/>
              <a:gd name="connsiteX3730" fmla="*/ 1364492 w 1506611"/>
              <a:gd name="connsiteY3730" fmla="*/ 971215 h 1433762"/>
              <a:gd name="connsiteX3731" fmla="*/ 1364741 w 1506611"/>
              <a:gd name="connsiteY3731" fmla="*/ 971215 h 1433762"/>
              <a:gd name="connsiteX3732" fmla="*/ 1364962 w 1506611"/>
              <a:gd name="connsiteY3732" fmla="*/ 970663 h 1433762"/>
              <a:gd name="connsiteX3733" fmla="*/ 1365209 w 1506611"/>
              <a:gd name="connsiteY3733" fmla="*/ 970387 h 1433762"/>
              <a:gd name="connsiteX3734" fmla="*/ 1365678 w 1506611"/>
              <a:gd name="connsiteY3734" fmla="*/ 970111 h 1433762"/>
              <a:gd name="connsiteX3735" fmla="*/ 1366174 w 1506611"/>
              <a:gd name="connsiteY3735" fmla="*/ 969836 h 1433762"/>
              <a:gd name="connsiteX3736" fmla="*/ 1366890 w 1506611"/>
              <a:gd name="connsiteY3736" fmla="*/ 969035 h 1433762"/>
              <a:gd name="connsiteX3737" fmla="*/ 1367111 w 1506611"/>
              <a:gd name="connsiteY3737" fmla="*/ 968759 h 1433762"/>
              <a:gd name="connsiteX3738" fmla="*/ 1367607 w 1506611"/>
              <a:gd name="connsiteY3738" fmla="*/ 968484 h 1433762"/>
              <a:gd name="connsiteX3739" fmla="*/ 1368297 w 1506611"/>
              <a:gd name="connsiteY3739" fmla="*/ 968209 h 1433762"/>
              <a:gd name="connsiteX3740" fmla="*/ 1368544 w 1506611"/>
              <a:gd name="connsiteY3740" fmla="*/ 968209 h 1433762"/>
              <a:gd name="connsiteX3741" fmla="*/ 1369013 w 1506611"/>
              <a:gd name="connsiteY3741" fmla="*/ 967657 h 1433762"/>
              <a:gd name="connsiteX3742" fmla="*/ 1369509 w 1506611"/>
              <a:gd name="connsiteY3742" fmla="*/ 967657 h 1433762"/>
              <a:gd name="connsiteX3743" fmla="*/ 1369509 w 1506611"/>
              <a:gd name="connsiteY3743" fmla="*/ 967381 h 1433762"/>
              <a:gd name="connsiteX3744" fmla="*/ 1369509 w 1506611"/>
              <a:gd name="connsiteY3744" fmla="*/ 967105 h 1433762"/>
              <a:gd name="connsiteX3745" fmla="*/ 1369730 w 1506611"/>
              <a:gd name="connsiteY3745" fmla="*/ 966553 h 1433762"/>
              <a:gd name="connsiteX3746" fmla="*/ 1369978 w 1506611"/>
              <a:gd name="connsiteY3746" fmla="*/ 966277 h 1433762"/>
              <a:gd name="connsiteX3747" fmla="*/ 1370226 w 1506611"/>
              <a:gd name="connsiteY3747" fmla="*/ 966002 h 1433762"/>
              <a:gd name="connsiteX3748" fmla="*/ 1370226 w 1506611"/>
              <a:gd name="connsiteY3748" fmla="*/ 965726 h 1433762"/>
              <a:gd name="connsiteX3749" fmla="*/ 1370447 w 1506611"/>
              <a:gd name="connsiteY3749" fmla="*/ 965450 h 1433762"/>
              <a:gd name="connsiteX3750" fmla="*/ 1370447 w 1506611"/>
              <a:gd name="connsiteY3750" fmla="*/ 965174 h 1433762"/>
              <a:gd name="connsiteX3751" fmla="*/ 1370694 w 1506611"/>
              <a:gd name="connsiteY3751" fmla="*/ 964925 h 1433762"/>
              <a:gd name="connsiteX3752" fmla="*/ 1370694 w 1506611"/>
              <a:gd name="connsiteY3752" fmla="*/ 964649 h 1433762"/>
              <a:gd name="connsiteX3753" fmla="*/ 1370694 w 1506611"/>
              <a:gd name="connsiteY3753" fmla="*/ 964374 h 1433762"/>
              <a:gd name="connsiteX3754" fmla="*/ 1371164 w 1506611"/>
              <a:gd name="connsiteY3754" fmla="*/ 963822 h 1433762"/>
              <a:gd name="connsiteX3755" fmla="*/ 1371411 w 1506611"/>
              <a:gd name="connsiteY3755" fmla="*/ 963546 h 1433762"/>
              <a:gd name="connsiteX3756" fmla="*/ 1372128 w 1506611"/>
              <a:gd name="connsiteY3756" fmla="*/ 962994 h 1433762"/>
              <a:gd name="connsiteX3757" fmla="*/ 1372596 w 1506611"/>
              <a:gd name="connsiteY3757" fmla="*/ 962720 h 1433762"/>
              <a:gd name="connsiteX3758" fmla="*/ 1372845 w 1506611"/>
              <a:gd name="connsiteY3758" fmla="*/ 962442 h 1433762"/>
              <a:gd name="connsiteX3759" fmla="*/ 1373092 w 1506611"/>
              <a:gd name="connsiteY3759" fmla="*/ 962168 h 1433762"/>
              <a:gd name="connsiteX3760" fmla="*/ 1373782 w 1506611"/>
              <a:gd name="connsiteY3760" fmla="*/ 962168 h 1433762"/>
              <a:gd name="connsiteX3761" fmla="*/ 1374278 w 1506611"/>
              <a:gd name="connsiteY3761" fmla="*/ 962168 h 1433762"/>
              <a:gd name="connsiteX3762" fmla="*/ 1374746 w 1506611"/>
              <a:gd name="connsiteY3762" fmla="*/ 962168 h 1433762"/>
              <a:gd name="connsiteX3763" fmla="*/ 1375214 w 1506611"/>
              <a:gd name="connsiteY3763" fmla="*/ 962168 h 1433762"/>
              <a:gd name="connsiteX3764" fmla="*/ 1376180 w 1506611"/>
              <a:gd name="connsiteY3764" fmla="*/ 962720 h 1433762"/>
              <a:gd name="connsiteX3765" fmla="*/ 1376427 w 1506611"/>
              <a:gd name="connsiteY3765" fmla="*/ 962442 h 1433762"/>
              <a:gd name="connsiteX3766" fmla="*/ 1376648 w 1506611"/>
              <a:gd name="connsiteY3766" fmla="*/ 962442 h 1433762"/>
              <a:gd name="connsiteX3767" fmla="*/ 1378082 w 1506611"/>
              <a:gd name="connsiteY3767" fmla="*/ 962442 h 1433762"/>
              <a:gd name="connsiteX3768" fmla="*/ 1379515 w 1506611"/>
              <a:gd name="connsiteY3768" fmla="*/ 961616 h 1433762"/>
              <a:gd name="connsiteX3769" fmla="*/ 1380479 w 1506611"/>
              <a:gd name="connsiteY3769" fmla="*/ 961340 h 1433762"/>
              <a:gd name="connsiteX3770" fmla="*/ 1380948 w 1506611"/>
              <a:gd name="connsiteY3770" fmla="*/ 961064 h 1433762"/>
              <a:gd name="connsiteX3771" fmla="*/ 1381417 w 1506611"/>
              <a:gd name="connsiteY3771" fmla="*/ 960540 h 1433762"/>
              <a:gd name="connsiteX3772" fmla="*/ 1381665 w 1506611"/>
              <a:gd name="connsiteY3772" fmla="*/ 960540 h 1433762"/>
              <a:gd name="connsiteX3773" fmla="*/ 1381913 w 1506611"/>
              <a:gd name="connsiteY3773" fmla="*/ 960264 h 1433762"/>
              <a:gd name="connsiteX3774" fmla="*/ 1381665 w 1506611"/>
              <a:gd name="connsiteY3774" fmla="*/ 959712 h 1433762"/>
              <a:gd name="connsiteX3775" fmla="*/ 1381913 w 1506611"/>
              <a:gd name="connsiteY3775" fmla="*/ 959160 h 1433762"/>
              <a:gd name="connsiteX3776" fmla="*/ 1381913 w 1506611"/>
              <a:gd name="connsiteY3776" fmla="*/ 958885 h 1433762"/>
              <a:gd name="connsiteX3777" fmla="*/ 1381913 w 1506611"/>
              <a:gd name="connsiteY3777" fmla="*/ 958333 h 1433762"/>
              <a:gd name="connsiteX3778" fmla="*/ 1382133 w 1506611"/>
              <a:gd name="connsiteY3778" fmla="*/ 958057 h 1433762"/>
              <a:gd name="connsiteX3779" fmla="*/ 1382382 w 1506611"/>
              <a:gd name="connsiteY3779" fmla="*/ 957505 h 1433762"/>
              <a:gd name="connsiteX3780" fmla="*/ 1383099 w 1506611"/>
              <a:gd name="connsiteY3780" fmla="*/ 956679 h 1433762"/>
              <a:gd name="connsiteX3781" fmla="*/ 1383567 w 1506611"/>
              <a:gd name="connsiteY3781" fmla="*/ 956127 h 1433762"/>
              <a:gd name="connsiteX3782" fmla="*/ 1384035 w 1506611"/>
              <a:gd name="connsiteY3782" fmla="*/ 955878 h 1433762"/>
              <a:gd name="connsiteX3783" fmla="*/ 1384284 w 1506611"/>
              <a:gd name="connsiteY3783" fmla="*/ 955602 h 1433762"/>
              <a:gd name="connsiteX3784" fmla="*/ 1384531 w 1506611"/>
              <a:gd name="connsiteY3784" fmla="*/ 955602 h 1433762"/>
              <a:gd name="connsiteX3785" fmla="*/ 1384752 w 1506611"/>
              <a:gd name="connsiteY3785" fmla="*/ 955326 h 1433762"/>
              <a:gd name="connsiteX3786" fmla="*/ 1385000 w 1506611"/>
              <a:gd name="connsiteY3786" fmla="*/ 955051 h 1433762"/>
              <a:gd name="connsiteX3787" fmla="*/ 1385248 w 1506611"/>
              <a:gd name="connsiteY3787" fmla="*/ 955051 h 1433762"/>
              <a:gd name="connsiteX3788" fmla="*/ 1385717 w 1506611"/>
              <a:gd name="connsiteY3788" fmla="*/ 955051 h 1433762"/>
              <a:gd name="connsiteX3789" fmla="*/ 1386185 w 1506611"/>
              <a:gd name="connsiteY3789" fmla="*/ 955326 h 1433762"/>
              <a:gd name="connsiteX3790" fmla="*/ 1386682 w 1506611"/>
              <a:gd name="connsiteY3790" fmla="*/ 955326 h 1433762"/>
              <a:gd name="connsiteX3791" fmla="*/ 1386902 w 1506611"/>
              <a:gd name="connsiteY3791" fmla="*/ 955602 h 1433762"/>
              <a:gd name="connsiteX3792" fmla="*/ 1387150 w 1506611"/>
              <a:gd name="connsiteY3792" fmla="*/ 955878 h 1433762"/>
              <a:gd name="connsiteX3793" fmla="*/ 1387866 w 1506611"/>
              <a:gd name="connsiteY3793" fmla="*/ 956403 h 1433762"/>
              <a:gd name="connsiteX3794" fmla="*/ 1388335 w 1506611"/>
              <a:gd name="connsiteY3794" fmla="*/ 956403 h 1433762"/>
              <a:gd name="connsiteX3795" fmla="*/ 1388803 w 1506611"/>
              <a:gd name="connsiteY3795" fmla="*/ 956679 h 1433762"/>
              <a:gd name="connsiteX3796" fmla="*/ 1389300 w 1506611"/>
              <a:gd name="connsiteY3796" fmla="*/ 956953 h 1433762"/>
              <a:gd name="connsiteX3797" fmla="*/ 1390017 w 1506611"/>
              <a:gd name="connsiteY3797" fmla="*/ 956953 h 1433762"/>
              <a:gd name="connsiteX3798" fmla="*/ 1390237 w 1506611"/>
              <a:gd name="connsiteY3798" fmla="*/ 956679 h 1433762"/>
              <a:gd name="connsiteX3799" fmla="*/ 1390733 w 1506611"/>
              <a:gd name="connsiteY3799" fmla="*/ 956953 h 1433762"/>
              <a:gd name="connsiteX3800" fmla="*/ 1390954 w 1506611"/>
              <a:gd name="connsiteY3800" fmla="*/ 956953 h 1433762"/>
              <a:gd name="connsiteX3801" fmla="*/ 1390954 w 1506611"/>
              <a:gd name="connsiteY3801" fmla="*/ 956679 h 1433762"/>
              <a:gd name="connsiteX3802" fmla="*/ 1391202 w 1506611"/>
              <a:gd name="connsiteY3802" fmla="*/ 956679 h 1433762"/>
              <a:gd name="connsiteX3803" fmla="*/ 1391450 w 1506611"/>
              <a:gd name="connsiteY3803" fmla="*/ 956953 h 1433762"/>
              <a:gd name="connsiteX3804" fmla="*/ 1391670 w 1506611"/>
              <a:gd name="connsiteY3804" fmla="*/ 957230 h 1433762"/>
              <a:gd name="connsiteX3805" fmla="*/ 1391918 w 1506611"/>
              <a:gd name="connsiteY3805" fmla="*/ 957505 h 1433762"/>
              <a:gd name="connsiteX3806" fmla="*/ 1392167 w 1506611"/>
              <a:gd name="connsiteY3806" fmla="*/ 957781 h 1433762"/>
              <a:gd name="connsiteX3807" fmla="*/ 1392635 w 1506611"/>
              <a:gd name="connsiteY3807" fmla="*/ 957781 h 1433762"/>
              <a:gd name="connsiteX3808" fmla="*/ 1392635 w 1506611"/>
              <a:gd name="connsiteY3808" fmla="*/ 957505 h 1433762"/>
              <a:gd name="connsiteX3809" fmla="*/ 1392884 w 1506611"/>
              <a:gd name="connsiteY3809" fmla="*/ 957505 h 1433762"/>
              <a:gd name="connsiteX3810" fmla="*/ 1393104 w 1506611"/>
              <a:gd name="connsiteY3810" fmla="*/ 957505 h 1433762"/>
              <a:gd name="connsiteX3811" fmla="*/ 1393600 w 1506611"/>
              <a:gd name="connsiteY3811" fmla="*/ 957230 h 1433762"/>
              <a:gd name="connsiteX3812" fmla="*/ 1394068 w 1506611"/>
              <a:gd name="connsiteY3812" fmla="*/ 956953 h 1433762"/>
              <a:gd name="connsiteX3813" fmla="*/ 1394068 w 1506611"/>
              <a:gd name="connsiteY3813" fmla="*/ 956679 h 1433762"/>
              <a:gd name="connsiteX3814" fmla="*/ 1393821 w 1506611"/>
              <a:gd name="connsiteY3814" fmla="*/ 956127 h 1433762"/>
              <a:gd name="connsiteX3815" fmla="*/ 1393352 w 1506611"/>
              <a:gd name="connsiteY3815" fmla="*/ 955878 h 1433762"/>
              <a:gd name="connsiteX3816" fmla="*/ 1393352 w 1506611"/>
              <a:gd name="connsiteY3816" fmla="*/ 955602 h 1433762"/>
              <a:gd name="connsiteX3817" fmla="*/ 1393352 w 1506611"/>
              <a:gd name="connsiteY3817" fmla="*/ 955326 h 1433762"/>
              <a:gd name="connsiteX3818" fmla="*/ 1393821 w 1506611"/>
              <a:gd name="connsiteY3818" fmla="*/ 955326 h 1433762"/>
              <a:gd name="connsiteX3819" fmla="*/ 1394068 w 1506611"/>
              <a:gd name="connsiteY3819" fmla="*/ 955326 h 1433762"/>
              <a:gd name="connsiteX3820" fmla="*/ 1394068 w 1506611"/>
              <a:gd name="connsiteY3820" fmla="*/ 954775 h 1433762"/>
              <a:gd name="connsiteX3821" fmla="*/ 1394289 w 1506611"/>
              <a:gd name="connsiteY3821" fmla="*/ 954223 h 1433762"/>
              <a:gd name="connsiteX3822" fmla="*/ 1394785 w 1506611"/>
              <a:gd name="connsiteY3822" fmla="*/ 953671 h 1433762"/>
              <a:gd name="connsiteX3823" fmla="*/ 1395006 w 1506611"/>
              <a:gd name="connsiteY3823" fmla="*/ 953671 h 1433762"/>
              <a:gd name="connsiteX3824" fmla="*/ 1395502 w 1506611"/>
              <a:gd name="connsiteY3824" fmla="*/ 953120 h 1433762"/>
              <a:gd name="connsiteX3825" fmla="*/ 1395722 w 1506611"/>
              <a:gd name="connsiteY3825" fmla="*/ 952568 h 1433762"/>
              <a:gd name="connsiteX3826" fmla="*/ 1395971 w 1506611"/>
              <a:gd name="connsiteY3826" fmla="*/ 952292 h 1433762"/>
              <a:gd name="connsiteX3827" fmla="*/ 1396219 w 1506611"/>
              <a:gd name="connsiteY3827" fmla="*/ 952016 h 1433762"/>
              <a:gd name="connsiteX3828" fmla="*/ 1396219 w 1506611"/>
              <a:gd name="connsiteY3828" fmla="*/ 951740 h 1433762"/>
              <a:gd name="connsiteX3829" fmla="*/ 1395971 w 1506611"/>
              <a:gd name="connsiteY3829" fmla="*/ 951464 h 1433762"/>
              <a:gd name="connsiteX3830" fmla="*/ 1395722 w 1506611"/>
              <a:gd name="connsiteY3830" fmla="*/ 951464 h 1433762"/>
              <a:gd name="connsiteX3831" fmla="*/ 1395254 w 1506611"/>
              <a:gd name="connsiteY3831" fmla="*/ 951740 h 1433762"/>
              <a:gd name="connsiteX3832" fmla="*/ 1394785 w 1506611"/>
              <a:gd name="connsiteY3832" fmla="*/ 952016 h 1433762"/>
              <a:gd name="connsiteX3833" fmla="*/ 1394068 w 1506611"/>
              <a:gd name="connsiteY3833" fmla="*/ 952292 h 1433762"/>
              <a:gd name="connsiteX3834" fmla="*/ 1393352 w 1506611"/>
              <a:gd name="connsiteY3834" fmla="*/ 952568 h 1433762"/>
              <a:gd name="connsiteX3835" fmla="*/ 1392884 w 1506611"/>
              <a:gd name="connsiteY3835" fmla="*/ 953120 h 1433762"/>
              <a:gd name="connsiteX3836" fmla="*/ 1392387 w 1506611"/>
              <a:gd name="connsiteY3836" fmla="*/ 953396 h 1433762"/>
              <a:gd name="connsiteX3837" fmla="*/ 1391450 w 1506611"/>
              <a:gd name="connsiteY3837" fmla="*/ 953396 h 1433762"/>
              <a:gd name="connsiteX3838" fmla="*/ 1390237 w 1506611"/>
              <a:gd name="connsiteY3838" fmla="*/ 953671 h 1433762"/>
              <a:gd name="connsiteX3839" fmla="*/ 1390017 w 1506611"/>
              <a:gd name="connsiteY3839" fmla="*/ 953671 h 1433762"/>
              <a:gd name="connsiteX3840" fmla="*/ 1390237 w 1506611"/>
              <a:gd name="connsiteY3840" fmla="*/ 953120 h 1433762"/>
              <a:gd name="connsiteX3841" fmla="*/ 1390017 w 1506611"/>
              <a:gd name="connsiteY3841" fmla="*/ 952844 h 1433762"/>
              <a:gd name="connsiteX3842" fmla="*/ 1390017 w 1506611"/>
              <a:gd name="connsiteY3842" fmla="*/ 952568 h 1433762"/>
              <a:gd name="connsiteX3843" fmla="*/ 1389769 w 1506611"/>
              <a:gd name="connsiteY3843" fmla="*/ 952292 h 1433762"/>
              <a:gd name="connsiteX3844" fmla="*/ 1389769 w 1506611"/>
              <a:gd name="connsiteY3844" fmla="*/ 952016 h 1433762"/>
              <a:gd name="connsiteX3845" fmla="*/ 1389520 w 1506611"/>
              <a:gd name="connsiteY3845" fmla="*/ 951740 h 1433762"/>
              <a:gd name="connsiteX3846" fmla="*/ 1389300 w 1506611"/>
              <a:gd name="connsiteY3846" fmla="*/ 951464 h 1433762"/>
              <a:gd name="connsiteX3847" fmla="*/ 1388803 w 1506611"/>
              <a:gd name="connsiteY3847" fmla="*/ 951464 h 1433762"/>
              <a:gd name="connsiteX3848" fmla="*/ 1388583 w 1506611"/>
              <a:gd name="connsiteY3848" fmla="*/ 951217 h 1433762"/>
              <a:gd name="connsiteX3849" fmla="*/ 1388335 w 1506611"/>
              <a:gd name="connsiteY3849" fmla="*/ 950665 h 1433762"/>
              <a:gd name="connsiteX3850" fmla="*/ 1387866 w 1506611"/>
              <a:gd name="connsiteY3850" fmla="*/ 950113 h 1433762"/>
              <a:gd name="connsiteX3851" fmla="*/ 1387619 w 1506611"/>
              <a:gd name="connsiteY3851" fmla="*/ 949562 h 1433762"/>
              <a:gd name="connsiteX3852" fmla="*/ 1387398 w 1506611"/>
              <a:gd name="connsiteY3852" fmla="*/ 949562 h 1433762"/>
              <a:gd name="connsiteX3853" fmla="*/ 1386902 w 1506611"/>
              <a:gd name="connsiteY3853" fmla="*/ 949286 h 1433762"/>
              <a:gd name="connsiteX3854" fmla="*/ 1386434 w 1506611"/>
              <a:gd name="connsiteY3854" fmla="*/ 949286 h 1433762"/>
              <a:gd name="connsiteX3855" fmla="*/ 1385717 w 1506611"/>
              <a:gd name="connsiteY3855" fmla="*/ 949286 h 1433762"/>
              <a:gd name="connsiteX3856" fmla="*/ 1385248 w 1506611"/>
              <a:gd name="connsiteY3856" fmla="*/ 949562 h 1433762"/>
              <a:gd name="connsiteX3857" fmla="*/ 1385000 w 1506611"/>
              <a:gd name="connsiteY3857" fmla="*/ 949562 h 1433762"/>
              <a:gd name="connsiteX3858" fmla="*/ 1384752 w 1506611"/>
              <a:gd name="connsiteY3858" fmla="*/ 949562 h 1433762"/>
              <a:gd name="connsiteX3859" fmla="*/ 1383814 w 1506611"/>
              <a:gd name="connsiteY3859" fmla="*/ 950113 h 1433762"/>
              <a:gd name="connsiteX3860" fmla="*/ 1383346 w 1506611"/>
              <a:gd name="connsiteY3860" fmla="*/ 950389 h 1433762"/>
              <a:gd name="connsiteX3861" fmla="*/ 1382133 w 1506611"/>
              <a:gd name="connsiteY3861" fmla="*/ 950941 h 1433762"/>
              <a:gd name="connsiteX3862" fmla="*/ 1381913 w 1506611"/>
              <a:gd name="connsiteY3862" fmla="*/ 950941 h 1433762"/>
              <a:gd name="connsiteX3863" fmla="*/ 1381665 w 1506611"/>
              <a:gd name="connsiteY3863" fmla="*/ 950941 h 1433762"/>
              <a:gd name="connsiteX3864" fmla="*/ 1381196 w 1506611"/>
              <a:gd name="connsiteY3864" fmla="*/ 951217 h 1433762"/>
              <a:gd name="connsiteX3865" fmla="*/ 1380479 w 1506611"/>
              <a:gd name="connsiteY3865" fmla="*/ 951464 h 1433762"/>
              <a:gd name="connsiteX3866" fmla="*/ 1378551 w 1506611"/>
              <a:gd name="connsiteY3866" fmla="*/ 952016 h 1433762"/>
              <a:gd name="connsiteX3867" fmla="*/ 1378330 w 1506611"/>
              <a:gd name="connsiteY3867" fmla="*/ 952016 h 1433762"/>
              <a:gd name="connsiteX3868" fmla="*/ 1377861 w 1506611"/>
              <a:gd name="connsiteY3868" fmla="*/ 952292 h 1433762"/>
              <a:gd name="connsiteX3869" fmla="*/ 1377613 w 1506611"/>
              <a:gd name="connsiteY3869" fmla="*/ 952292 h 1433762"/>
              <a:gd name="connsiteX3870" fmla="*/ 1376897 w 1506611"/>
              <a:gd name="connsiteY3870" fmla="*/ 952568 h 1433762"/>
              <a:gd name="connsiteX3871" fmla="*/ 1376180 w 1506611"/>
              <a:gd name="connsiteY3871" fmla="*/ 952568 h 1433762"/>
              <a:gd name="connsiteX3872" fmla="*/ 1374746 w 1506611"/>
              <a:gd name="connsiteY3872" fmla="*/ 952844 h 1433762"/>
              <a:gd name="connsiteX3873" fmla="*/ 1374029 w 1506611"/>
              <a:gd name="connsiteY3873" fmla="*/ 953120 h 1433762"/>
              <a:gd name="connsiteX3874" fmla="*/ 1373782 w 1506611"/>
              <a:gd name="connsiteY3874" fmla="*/ 953396 h 1433762"/>
              <a:gd name="connsiteX3875" fmla="*/ 1372128 w 1506611"/>
              <a:gd name="connsiteY3875" fmla="*/ 953947 h 1433762"/>
              <a:gd name="connsiteX3876" fmla="*/ 1371411 w 1506611"/>
              <a:gd name="connsiteY3876" fmla="*/ 954223 h 1433762"/>
              <a:gd name="connsiteX3877" fmla="*/ 1370694 w 1506611"/>
              <a:gd name="connsiteY3877" fmla="*/ 954223 h 1433762"/>
              <a:gd name="connsiteX3878" fmla="*/ 1369978 w 1506611"/>
              <a:gd name="connsiteY3878" fmla="*/ 954223 h 1433762"/>
              <a:gd name="connsiteX3879" fmla="*/ 1369509 w 1506611"/>
              <a:gd name="connsiteY3879" fmla="*/ 953947 h 1433762"/>
              <a:gd name="connsiteX3880" fmla="*/ 1369261 w 1506611"/>
              <a:gd name="connsiteY3880" fmla="*/ 954223 h 1433762"/>
              <a:gd name="connsiteX3881" fmla="*/ 1368544 w 1506611"/>
              <a:gd name="connsiteY3881" fmla="*/ 954223 h 1433762"/>
              <a:gd name="connsiteX3882" fmla="*/ 1368297 w 1506611"/>
              <a:gd name="connsiteY3882" fmla="*/ 954499 h 1433762"/>
              <a:gd name="connsiteX3883" fmla="*/ 1367827 w 1506611"/>
              <a:gd name="connsiteY3883" fmla="*/ 954775 h 1433762"/>
              <a:gd name="connsiteX3884" fmla="*/ 1367607 w 1506611"/>
              <a:gd name="connsiteY3884" fmla="*/ 954775 h 1433762"/>
              <a:gd name="connsiteX3885" fmla="*/ 1366395 w 1506611"/>
              <a:gd name="connsiteY3885" fmla="*/ 955051 h 1433762"/>
              <a:gd name="connsiteX3886" fmla="*/ 1365926 w 1506611"/>
              <a:gd name="connsiteY3886" fmla="*/ 955326 h 1433762"/>
              <a:gd name="connsiteX3887" fmla="*/ 1365209 w 1506611"/>
              <a:gd name="connsiteY3887" fmla="*/ 955602 h 1433762"/>
              <a:gd name="connsiteX3888" fmla="*/ 1364492 w 1506611"/>
              <a:gd name="connsiteY3888" fmla="*/ 955602 h 1433762"/>
              <a:gd name="connsiteX3889" fmla="*/ 1363776 w 1506611"/>
              <a:gd name="connsiteY3889" fmla="*/ 955878 h 1433762"/>
              <a:gd name="connsiteX3890" fmla="*/ 1363307 w 1506611"/>
              <a:gd name="connsiteY3890" fmla="*/ 955878 h 1433762"/>
              <a:gd name="connsiteX3891" fmla="*/ 1362591 w 1506611"/>
              <a:gd name="connsiteY3891" fmla="*/ 955878 h 1433762"/>
              <a:gd name="connsiteX3892" fmla="*/ 1362123 w 1506611"/>
              <a:gd name="connsiteY3892" fmla="*/ 955878 h 1433762"/>
              <a:gd name="connsiteX3893" fmla="*/ 1360909 w 1506611"/>
              <a:gd name="connsiteY3893" fmla="*/ 955051 h 1433762"/>
              <a:gd name="connsiteX3894" fmla="*/ 1360441 w 1506611"/>
              <a:gd name="connsiteY3894" fmla="*/ 954775 h 1433762"/>
              <a:gd name="connsiteX3895" fmla="*/ 1360193 w 1506611"/>
              <a:gd name="connsiteY3895" fmla="*/ 954223 h 1433762"/>
              <a:gd name="connsiteX3896" fmla="*/ 1360193 w 1506611"/>
              <a:gd name="connsiteY3896" fmla="*/ 953947 h 1433762"/>
              <a:gd name="connsiteX3897" fmla="*/ 1359972 w 1506611"/>
              <a:gd name="connsiteY3897" fmla="*/ 953671 h 1433762"/>
              <a:gd name="connsiteX3898" fmla="*/ 1359724 w 1506611"/>
              <a:gd name="connsiteY3898" fmla="*/ 953120 h 1433762"/>
              <a:gd name="connsiteX3899" fmla="*/ 1359724 w 1506611"/>
              <a:gd name="connsiteY3899" fmla="*/ 952844 h 1433762"/>
              <a:gd name="connsiteX3900" fmla="*/ 1359972 w 1506611"/>
              <a:gd name="connsiteY3900" fmla="*/ 952568 h 1433762"/>
              <a:gd name="connsiteX3901" fmla="*/ 1360441 w 1506611"/>
              <a:gd name="connsiteY3901" fmla="*/ 952568 h 1433762"/>
              <a:gd name="connsiteX3902" fmla="*/ 1360689 w 1506611"/>
              <a:gd name="connsiteY3902" fmla="*/ 952568 h 1433762"/>
              <a:gd name="connsiteX3903" fmla="*/ 1360689 w 1506611"/>
              <a:gd name="connsiteY3903" fmla="*/ 953120 h 1433762"/>
              <a:gd name="connsiteX3904" fmla="*/ 1361157 w 1506611"/>
              <a:gd name="connsiteY3904" fmla="*/ 953120 h 1433762"/>
              <a:gd name="connsiteX3905" fmla="*/ 1361406 w 1506611"/>
              <a:gd name="connsiteY3905" fmla="*/ 953396 h 1433762"/>
              <a:gd name="connsiteX3906" fmla="*/ 1361406 w 1506611"/>
              <a:gd name="connsiteY3906" fmla="*/ 953671 h 1433762"/>
              <a:gd name="connsiteX3907" fmla="*/ 1361626 w 1506611"/>
              <a:gd name="connsiteY3907" fmla="*/ 953947 h 1433762"/>
              <a:gd name="connsiteX3908" fmla="*/ 1362343 w 1506611"/>
              <a:gd name="connsiteY3908" fmla="*/ 953671 h 1433762"/>
              <a:gd name="connsiteX3909" fmla="*/ 1362591 w 1506611"/>
              <a:gd name="connsiteY3909" fmla="*/ 953671 h 1433762"/>
              <a:gd name="connsiteX3910" fmla="*/ 1362811 w 1506611"/>
              <a:gd name="connsiteY3910" fmla="*/ 953671 h 1433762"/>
              <a:gd name="connsiteX3911" fmla="*/ 1362811 w 1506611"/>
              <a:gd name="connsiteY3911" fmla="*/ 953396 h 1433762"/>
              <a:gd name="connsiteX3912" fmla="*/ 1363307 w 1506611"/>
              <a:gd name="connsiteY3912" fmla="*/ 953120 h 1433762"/>
              <a:gd name="connsiteX3913" fmla="*/ 1364024 w 1506611"/>
              <a:gd name="connsiteY3913" fmla="*/ 952568 h 1433762"/>
              <a:gd name="connsiteX3914" fmla="*/ 1364245 w 1506611"/>
              <a:gd name="connsiteY3914" fmla="*/ 952016 h 1433762"/>
              <a:gd name="connsiteX3915" fmla="*/ 1364024 w 1506611"/>
              <a:gd name="connsiteY3915" fmla="*/ 951740 h 1433762"/>
              <a:gd name="connsiteX3916" fmla="*/ 1363776 w 1506611"/>
              <a:gd name="connsiteY3916" fmla="*/ 951464 h 1433762"/>
              <a:gd name="connsiteX3917" fmla="*/ 1363776 w 1506611"/>
              <a:gd name="connsiteY3917" fmla="*/ 951217 h 1433762"/>
              <a:gd name="connsiteX3918" fmla="*/ 1364492 w 1506611"/>
              <a:gd name="connsiteY3918" fmla="*/ 950389 h 1433762"/>
              <a:gd name="connsiteX3919" fmla="*/ 1364962 w 1506611"/>
              <a:gd name="connsiteY3919" fmla="*/ 949837 h 1433762"/>
              <a:gd name="connsiteX3920" fmla="*/ 1365209 w 1506611"/>
              <a:gd name="connsiteY3920" fmla="*/ 949562 h 1433762"/>
              <a:gd name="connsiteX3921" fmla="*/ 1365678 w 1506611"/>
              <a:gd name="connsiteY3921" fmla="*/ 949286 h 1433762"/>
              <a:gd name="connsiteX3922" fmla="*/ 1365926 w 1506611"/>
              <a:gd name="connsiteY3922" fmla="*/ 949010 h 1433762"/>
              <a:gd name="connsiteX3923" fmla="*/ 1365926 w 1506611"/>
              <a:gd name="connsiteY3923" fmla="*/ 948458 h 1433762"/>
              <a:gd name="connsiteX3924" fmla="*/ 1366174 w 1506611"/>
              <a:gd name="connsiteY3924" fmla="*/ 948182 h 1433762"/>
              <a:gd name="connsiteX3925" fmla="*/ 1366395 w 1506611"/>
              <a:gd name="connsiteY3925" fmla="*/ 947907 h 1433762"/>
              <a:gd name="connsiteX3926" fmla="*/ 1366643 w 1506611"/>
              <a:gd name="connsiteY3926" fmla="*/ 947355 h 1433762"/>
              <a:gd name="connsiteX3927" fmla="*/ 1366890 w 1506611"/>
              <a:gd name="connsiteY3927" fmla="*/ 946803 h 1433762"/>
              <a:gd name="connsiteX3928" fmla="*/ 1367111 w 1506611"/>
              <a:gd name="connsiteY3928" fmla="*/ 946527 h 1433762"/>
              <a:gd name="connsiteX3929" fmla="*/ 1367359 w 1506611"/>
              <a:gd name="connsiteY3929" fmla="*/ 945975 h 1433762"/>
              <a:gd name="connsiteX3930" fmla="*/ 1367607 w 1506611"/>
              <a:gd name="connsiteY3930" fmla="*/ 945728 h 1433762"/>
              <a:gd name="connsiteX3931" fmla="*/ 1368076 w 1506611"/>
              <a:gd name="connsiteY3931" fmla="*/ 944624 h 1433762"/>
              <a:gd name="connsiteX3932" fmla="*/ 1368297 w 1506611"/>
              <a:gd name="connsiteY3932" fmla="*/ 944624 h 1433762"/>
              <a:gd name="connsiteX3933" fmla="*/ 1368297 w 1506611"/>
              <a:gd name="connsiteY3933" fmla="*/ 944073 h 1433762"/>
              <a:gd name="connsiteX3934" fmla="*/ 1368297 w 1506611"/>
              <a:gd name="connsiteY3934" fmla="*/ 943797 h 1433762"/>
              <a:gd name="connsiteX3935" fmla="*/ 1368544 w 1506611"/>
              <a:gd name="connsiteY3935" fmla="*/ 943797 h 1433762"/>
              <a:gd name="connsiteX3936" fmla="*/ 1368793 w 1506611"/>
              <a:gd name="connsiteY3936" fmla="*/ 943245 h 1433762"/>
              <a:gd name="connsiteX3937" fmla="*/ 1369013 w 1506611"/>
              <a:gd name="connsiteY3937" fmla="*/ 942693 h 1433762"/>
              <a:gd name="connsiteX3938" fmla="*/ 1369261 w 1506611"/>
              <a:gd name="connsiteY3938" fmla="*/ 942141 h 1433762"/>
              <a:gd name="connsiteX3939" fmla="*/ 1369509 w 1506611"/>
              <a:gd name="connsiteY3939" fmla="*/ 941314 h 1433762"/>
              <a:gd name="connsiteX3940" fmla="*/ 1369730 w 1506611"/>
              <a:gd name="connsiteY3940" fmla="*/ 940762 h 1433762"/>
              <a:gd name="connsiteX3941" fmla="*/ 1369730 w 1506611"/>
              <a:gd name="connsiteY3941" fmla="*/ 940486 h 1433762"/>
              <a:gd name="connsiteX3942" fmla="*/ 1369730 w 1506611"/>
              <a:gd name="connsiteY3942" fmla="*/ 940239 h 1433762"/>
              <a:gd name="connsiteX3943" fmla="*/ 1369978 w 1506611"/>
              <a:gd name="connsiteY3943" fmla="*/ 939687 h 1433762"/>
              <a:gd name="connsiteX3944" fmla="*/ 1369730 w 1506611"/>
              <a:gd name="connsiteY3944" fmla="*/ 939135 h 1433762"/>
              <a:gd name="connsiteX3945" fmla="*/ 1369978 w 1506611"/>
              <a:gd name="connsiteY3945" fmla="*/ 939135 h 1433762"/>
              <a:gd name="connsiteX3946" fmla="*/ 1369978 w 1506611"/>
              <a:gd name="connsiteY3946" fmla="*/ 938859 h 1433762"/>
              <a:gd name="connsiteX3947" fmla="*/ 1370226 w 1506611"/>
              <a:gd name="connsiteY3947" fmla="*/ 938307 h 1433762"/>
              <a:gd name="connsiteX3948" fmla="*/ 1369978 w 1506611"/>
              <a:gd name="connsiteY3948" fmla="*/ 938032 h 1433762"/>
              <a:gd name="connsiteX3949" fmla="*/ 1370226 w 1506611"/>
              <a:gd name="connsiteY3949" fmla="*/ 937756 h 1433762"/>
              <a:gd name="connsiteX3950" fmla="*/ 1370226 w 1506611"/>
              <a:gd name="connsiteY3950" fmla="*/ 937480 h 1433762"/>
              <a:gd name="connsiteX3951" fmla="*/ 1370226 w 1506611"/>
              <a:gd name="connsiteY3951" fmla="*/ 936928 h 1433762"/>
              <a:gd name="connsiteX3952" fmla="*/ 1370226 w 1506611"/>
              <a:gd name="connsiteY3952" fmla="*/ 936652 h 1433762"/>
              <a:gd name="connsiteX3953" fmla="*/ 1370226 w 1506611"/>
              <a:gd name="connsiteY3953" fmla="*/ 936101 h 1433762"/>
              <a:gd name="connsiteX3954" fmla="*/ 1370447 w 1506611"/>
              <a:gd name="connsiteY3954" fmla="*/ 935549 h 1433762"/>
              <a:gd name="connsiteX3955" fmla="*/ 1370226 w 1506611"/>
              <a:gd name="connsiteY3955" fmla="*/ 935273 h 1433762"/>
              <a:gd name="connsiteX3956" fmla="*/ 1370447 w 1506611"/>
              <a:gd name="connsiteY3956" fmla="*/ 934997 h 1433762"/>
              <a:gd name="connsiteX3957" fmla="*/ 1370694 w 1506611"/>
              <a:gd name="connsiteY3957" fmla="*/ 934446 h 1433762"/>
              <a:gd name="connsiteX3958" fmla="*/ 1371164 w 1506611"/>
              <a:gd name="connsiteY3958" fmla="*/ 933646 h 1433762"/>
              <a:gd name="connsiteX3959" fmla="*/ 1371164 w 1506611"/>
              <a:gd name="connsiteY3959" fmla="*/ 933095 h 1433762"/>
              <a:gd name="connsiteX3960" fmla="*/ 1370943 w 1506611"/>
              <a:gd name="connsiteY3960" fmla="*/ 932818 h 1433762"/>
              <a:gd name="connsiteX3961" fmla="*/ 1370943 w 1506611"/>
              <a:gd name="connsiteY3961" fmla="*/ 931991 h 1433762"/>
              <a:gd name="connsiteX3962" fmla="*/ 1371164 w 1506611"/>
              <a:gd name="connsiteY3962" fmla="*/ 931439 h 1433762"/>
              <a:gd name="connsiteX3963" fmla="*/ 1370943 w 1506611"/>
              <a:gd name="connsiteY3963" fmla="*/ 930612 h 1433762"/>
              <a:gd name="connsiteX3964" fmla="*/ 1370694 w 1506611"/>
              <a:gd name="connsiteY3964" fmla="*/ 929508 h 1433762"/>
              <a:gd name="connsiteX3965" fmla="*/ 1370447 w 1506611"/>
              <a:gd name="connsiteY3965" fmla="*/ 928957 h 1433762"/>
              <a:gd name="connsiteX3966" fmla="*/ 1370226 w 1506611"/>
              <a:gd name="connsiteY3966" fmla="*/ 928957 h 1433762"/>
              <a:gd name="connsiteX3967" fmla="*/ 1369978 w 1506611"/>
              <a:gd name="connsiteY3967" fmla="*/ 928129 h 1433762"/>
              <a:gd name="connsiteX3968" fmla="*/ 1370226 w 1506611"/>
              <a:gd name="connsiteY3968" fmla="*/ 927577 h 1433762"/>
              <a:gd name="connsiteX3969" fmla="*/ 1370447 w 1506611"/>
              <a:gd name="connsiteY3969" fmla="*/ 926778 h 1433762"/>
              <a:gd name="connsiteX3970" fmla="*/ 1370226 w 1506611"/>
              <a:gd name="connsiteY3970" fmla="*/ 926778 h 1433762"/>
              <a:gd name="connsiteX3971" fmla="*/ 1370226 w 1506611"/>
              <a:gd name="connsiteY3971" fmla="*/ 926502 h 1433762"/>
              <a:gd name="connsiteX3972" fmla="*/ 1369730 w 1506611"/>
              <a:gd name="connsiteY3972" fmla="*/ 927301 h 1433762"/>
              <a:gd name="connsiteX3973" fmla="*/ 1369261 w 1506611"/>
              <a:gd name="connsiteY3973" fmla="*/ 927577 h 1433762"/>
              <a:gd name="connsiteX3974" fmla="*/ 1369013 w 1506611"/>
              <a:gd name="connsiteY3974" fmla="*/ 927577 h 1433762"/>
              <a:gd name="connsiteX3975" fmla="*/ 1368793 w 1506611"/>
              <a:gd name="connsiteY3975" fmla="*/ 927853 h 1433762"/>
              <a:gd name="connsiteX3976" fmla="*/ 1369261 w 1506611"/>
              <a:gd name="connsiteY3976" fmla="*/ 926502 h 1433762"/>
              <a:gd name="connsiteX3977" fmla="*/ 1369509 w 1506611"/>
              <a:gd name="connsiteY3977" fmla="*/ 926226 h 1433762"/>
              <a:gd name="connsiteX3978" fmla="*/ 1369730 w 1506611"/>
              <a:gd name="connsiteY3978" fmla="*/ 925950 h 1433762"/>
              <a:gd name="connsiteX3979" fmla="*/ 1369978 w 1506611"/>
              <a:gd name="connsiteY3979" fmla="*/ 925950 h 1433762"/>
              <a:gd name="connsiteX3980" fmla="*/ 1370226 w 1506611"/>
              <a:gd name="connsiteY3980" fmla="*/ 925123 h 1433762"/>
              <a:gd name="connsiteX3981" fmla="*/ 1369978 w 1506611"/>
              <a:gd name="connsiteY3981" fmla="*/ 925123 h 1433762"/>
              <a:gd name="connsiteX3982" fmla="*/ 1369509 w 1506611"/>
              <a:gd name="connsiteY3982" fmla="*/ 925674 h 1433762"/>
              <a:gd name="connsiteX3983" fmla="*/ 1369261 w 1506611"/>
              <a:gd name="connsiteY3983" fmla="*/ 925399 h 1433762"/>
              <a:gd name="connsiteX3984" fmla="*/ 1369013 w 1506611"/>
              <a:gd name="connsiteY3984" fmla="*/ 925123 h 1433762"/>
              <a:gd name="connsiteX3985" fmla="*/ 1368793 w 1506611"/>
              <a:gd name="connsiteY3985" fmla="*/ 924847 h 1433762"/>
              <a:gd name="connsiteX3986" fmla="*/ 1368076 w 1506611"/>
              <a:gd name="connsiteY3986" fmla="*/ 924847 h 1433762"/>
              <a:gd name="connsiteX3987" fmla="*/ 1367827 w 1506611"/>
              <a:gd name="connsiteY3987" fmla="*/ 924295 h 1433762"/>
              <a:gd name="connsiteX3988" fmla="*/ 1367607 w 1506611"/>
              <a:gd name="connsiteY3988" fmla="*/ 924019 h 1433762"/>
              <a:gd name="connsiteX3989" fmla="*/ 1367111 w 1506611"/>
              <a:gd name="connsiteY3989" fmla="*/ 924295 h 1433762"/>
              <a:gd name="connsiteX3990" fmla="*/ 1366643 w 1506611"/>
              <a:gd name="connsiteY3990" fmla="*/ 924571 h 1433762"/>
              <a:gd name="connsiteX3991" fmla="*/ 1366174 w 1506611"/>
              <a:gd name="connsiteY3991" fmla="*/ 925123 h 1433762"/>
              <a:gd name="connsiteX3992" fmla="*/ 1365678 w 1506611"/>
              <a:gd name="connsiteY3992" fmla="*/ 924571 h 1433762"/>
              <a:gd name="connsiteX3993" fmla="*/ 1365458 w 1506611"/>
              <a:gd name="connsiteY3993" fmla="*/ 924295 h 1433762"/>
              <a:gd name="connsiteX3994" fmla="*/ 1364962 w 1506611"/>
              <a:gd name="connsiteY3994" fmla="*/ 924295 h 1433762"/>
              <a:gd name="connsiteX3995" fmla="*/ 1364741 w 1506611"/>
              <a:gd name="connsiteY3995" fmla="*/ 924019 h 1433762"/>
              <a:gd name="connsiteX3996" fmla="*/ 1364492 w 1506611"/>
              <a:gd name="connsiteY3996" fmla="*/ 923467 h 1433762"/>
              <a:gd name="connsiteX3997" fmla="*/ 1364245 w 1506611"/>
              <a:gd name="connsiteY3997" fmla="*/ 922916 h 1433762"/>
              <a:gd name="connsiteX3998" fmla="*/ 1363776 w 1506611"/>
              <a:gd name="connsiteY3998" fmla="*/ 922364 h 1433762"/>
              <a:gd name="connsiteX3999" fmla="*/ 1363528 w 1506611"/>
              <a:gd name="connsiteY3999" fmla="*/ 922088 h 1433762"/>
              <a:gd name="connsiteX4000" fmla="*/ 1363307 w 1506611"/>
              <a:gd name="connsiteY4000" fmla="*/ 922088 h 1433762"/>
              <a:gd name="connsiteX4001" fmla="*/ 1362811 w 1506611"/>
              <a:gd name="connsiteY4001" fmla="*/ 922088 h 1433762"/>
              <a:gd name="connsiteX4002" fmla="*/ 1362811 w 1506611"/>
              <a:gd name="connsiteY4002" fmla="*/ 922364 h 1433762"/>
              <a:gd name="connsiteX4003" fmla="*/ 1361626 w 1506611"/>
              <a:gd name="connsiteY4003" fmla="*/ 922916 h 1433762"/>
              <a:gd name="connsiteX4004" fmla="*/ 1360441 w 1506611"/>
              <a:gd name="connsiteY4004" fmla="*/ 923467 h 1433762"/>
              <a:gd name="connsiteX4005" fmla="*/ 1359972 w 1506611"/>
              <a:gd name="connsiteY4005" fmla="*/ 923743 h 1433762"/>
              <a:gd name="connsiteX4006" fmla="*/ 1359255 w 1506611"/>
              <a:gd name="connsiteY4006" fmla="*/ 923743 h 1433762"/>
              <a:gd name="connsiteX4007" fmla="*/ 1359007 w 1506611"/>
              <a:gd name="connsiteY4007" fmla="*/ 924019 h 1433762"/>
              <a:gd name="connsiteX4008" fmla="*/ 1358759 w 1506611"/>
              <a:gd name="connsiteY4008" fmla="*/ 924019 h 1433762"/>
              <a:gd name="connsiteX4009" fmla="*/ 1358539 w 1506611"/>
              <a:gd name="connsiteY4009" fmla="*/ 924019 h 1433762"/>
              <a:gd name="connsiteX4010" fmla="*/ 1357574 w 1506611"/>
              <a:gd name="connsiteY4010" fmla="*/ 924571 h 1433762"/>
              <a:gd name="connsiteX4011" fmla="*/ 1356637 w 1506611"/>
              <a:gd name="connsiteY4011" fmla="*/ 925123 h 1433762"/>
              <a:gd name="connsiteX4012" fmla="*/ 1356141 w 1506611"/>
              <a:gd name="connsiteY4012" fmla="*/ 925674 h 1433762"/>
              <a:gd name="connsiteX4013" fmla="*/ 1355672 w 1506611"/>
              <a:gd name="connsiteY4013" fmla="*/ 926226 h 1433762"/>
              <a:gd name="connsiteX4014" fmla="*/ 1354707 w 1506611"/>
              <a:gd name="connsiteY4014" fmla="*/ 927301 h 1433762"/>
              <a:gd name="connsiteX4015" fmla="*/ 1354707 w 1506611"/>
              <a:gd name="connsiteY4015" fmla="*/ 927577 h 1433762"/>
              <a:gd name="connsiteX4016" fmla="*/ 1354239 w 1506611"/>
              <a:gd name="connsiteY4016" fmla="*/ 927853 h 1433762"/>
              <a:gd name="connsiteX4017" fmla="*/ 1354239 w 1506611"/>
              <a:gd name="connsiteY4017" fmla="*/ 928129 h 1433762"/>
              <a:gd name="connsiteX4018" fmla="*/ 1353991 w 1506611"/>
              <a:gd name="connsiteY4018" fmla="*/ 928129 h 1433762"/>
              <a:gd name="connsiteX4019" fmla="*/ 1353991 w 1506611"/>
              <a:gd name="connsiteY4019" fmla="*/ 928405 h 1433762"/>
              <a:gd name="connsiteX4020" fmla="*/ 1353274 w 1506611"/>
              <a:gd name="connsiteY4020" fmla="*/ 928957 h 1433762"/>
              <a:gd name="connsiteX4021" fmla="*/ 1353274 w 1506611"/>
              <a:gd name="connsiteY4021" fmla="*/ 929232 h 1433762"/>
              <a:gd name="connsiteX4022" fmla="*/ 1352557 w 1506611"/>
              <a:gd name="connsiteY4022" fmla="*/ 929784 h 1433762"/>
              <a:gd name="connsiteX4023" fmla="*/ 1352557 w 1506611"/>
              <a:gd name="connsiteY4023" fmla="*/ 930060 h 1433762"/>
              <a:gd name="connsiteX4024" fmla="*/ 1352089 w 1506611"/>
              <a:gd name="connsiteY4024" fmla="*/ 930612 h 1433762"/>
              <a:gd name="connsiteX4025" fmla="*/ 1352337 w 1506611"/>
              <a:gd name="connsiteY4025" fmla="*/ 930888 h 1433762"/>
              <a:gd name="connsiteX4026" fmla="*/ 1351869 w 1506611"/>
              <a:gd name="connsiteY4026" fmla="*/ 931439 h 1433762"/>
              <a:gd name="connsiteX4027" fmla="*/ 1351869 w 1506611"/>
              <a:gd name="connsiteY4027" fmla="*/ 931715 h 1433762"/>
              <a:gd name="connsiteX4028" fmla="*/ 1351620 w 1506611"/>
              <a:gd name="connsiteY4028" fmla="*/ 931991 h 1433762"/>
              <a:gd name="connsiteX4029" fmla="*/ 1351372 w 1506611"/>
              <a:gd name="connsiteY4029" fmla="*/ 932543 h 1433762"/>
              <a:gd name="connsiteX4030" fmla="*/ 1350903 w 1506611"/>
              <a:gd name="connsiteY4030" fmla="*/ 933370 h 1433762"/>
              <a:gd name="connsiteX4031" fmla="*/ 1350903 w 1506611"/>
              <a:gd name="connsiteY4031" fmla="*/ 933922 h 1433762"/>
              <a:gd name="connsiteX4032" fmla="*/ 1350903 w 1506611"/>
              <a:gd name="connsiteY4032" fmla="*/ 934170 h 1433762"/>
              <a:gd name="connsiteX4033" fmla="*/ 1350656 w 1506611"/>
              <a:gd name="connsiteY4033" fmla="*/ 935549 h 1433762"/>
              <a:gd name="connsiteX4034" fmla="*/ 1350186 w 1506611"/>
              <a:gd name="connsiteY4034" fmla="*/ 936101 h 1433762"/>
              <a:gd name="connsiteX4035" fmla="*/ 1350186 w 1506611"/>
              <a:gd name="connsiteY4035" fmla="*/ 936652 h 1433762"/>
              <a:gd name="connsiteX4036" fmla="*/ 1349471 w 1506611"/>
              <a:gd name="connsiteY4036" fmla="*/ 936928 h 1433762"/>
              <a:gd name="connsiteX4037" fmla="*/ 1347788 w 1506611"/>
              <a:gd name="connsiteY4037" fmla="*/ 937756 h 1433762"/>
              <a:gd name="connsiteX4038" fmla="*/ 1347568 w 1506611"/>
              <a:gd name="connsiteY4038" fmla="*/ 938032 h 1433762"/>
              <a:gd name="connsiteX4039" fmla="*/ 1346851 w 1506611"/>
              <a:gd name="connsiteY4039" fmla="*/ 938307 h 1433762"/>
              <a:gd name="connsiteX4040" fmla="*/ 1345887 w 1506611"/>
              <a:gd name="connsiteY4040" fmla="*/ 938584 h 1433762"/>
              <a:gd name="connsiteX4041" fmla="*/ 1345170 w 1506611"/>
              <a:gd name="connsiteY4041" fmla="*/ 938584 h 1433762"/>
              <a:gd name="connsiteX4042" fmla="*/ 1344453 w 1506611"/>
              <a:gd name="connsiteY4042" fmla="*/ 938307 h 1433762"/>
              <a:gd name="connsiteX4043" fmla="*/ 1344233 w 1506611"/>
              <a:gd name="connsiteY4043" fmla="*/ 938307 h 1433762"/>
              <a:gd name="connsiteX4044" fmla="*/ 1343985 w 1506611"/>
              <a:gd name="connsiteY4044" fmla="*/ 937756 h 1433762"/>
              <a:gd name="connsiteX4045" fmla="*/ 1343985 w 1506611"/>
              <a:gd name="connsiteY4045" fmla="*/ 937480 h 1433762"/>
              <a:gd name="connsiteX4046" fmla="*/ 1343737 w 1506611"/>
              <a:gd name="connsiteY4046" fmla="*/ 936928 h 1433762"/>
              <a:gd name="connsiteX4047" fmla="*/ 1343269 w 1506611"/>
              <a:gd name="connsiteY4047" fmla="*/ 936377 h 1433762"/>
              <a:gd name="connsiteX4048" fmla="*/ 1343269 w 1506611"/>
              <a:gd name="connsiteY4048" fmla="*/ 936101 h 1433762"/>
              <a:gd name="connsiteX4049" fmla="*/ 1343020 w 1506611"/>
              <a:gd name="connsiteY4049" fmla="*/ 935549 h 1433762"/>
              <a:gd name="connsiteX4050" fmla="*/ 1342799 w 1506611"/>
              <a:gd name="connsiteY4050" fmla="*/ 935273 h 1433762"/>
              <a:gd name="connsiteX4051" fmla="*/ 1342799 w 1506611"/>
              <a:gd name="connsiteY4051" fmla="*/ 934997 h 1433762"/>
              <a:gd name="connsiteX4052" fmla="*/ 1342799 w 1506611"/>
              <a:gd name="connsiteY4052" fmla="*/ 933922 h 1433762"/>
              <a:gd name="connsiteX4053" fmla="*/ 1342799 w 1506611"/>
              <a:gd name="connsiteY4053" fmla="*/ 933646 h 1433762"/>
              <a:gd name="connsiteX4054" fmla="*/ 1342084 w 1506611"/>
              <a:gd name="connsiteY4054" fmla="*/ 933095 h 1433762"/>
              <a:gd name="connsiteX4055" fmla="*/ 1341614 w 1506611"/>
              <a:gd name="connsiteY4055" fmla="*/ 932818 h 1433762"/>
              <a:gd name="connsiteX4056" fmla="*/ 1341118 w 1506611"/>
              <a:gd name="connsiteY4056" fmla="*/ 932818 h 1433762"/>
              <a:gd name="connsiteX4057" fmla="*/ 1339464 w 1506611"/>
              <a:gd name="connsiteY4057" fmla="*/ 932818 h 1433762"/>
              <a:gd name="connsiteX4058" fmla="*/ 1339217 w 1506611"/>
              <a:gd name="connsiteY4058" fmla="*/ 932543 h 1433762"/>
              <a:gd name="connsiteX4059" fmla="*/ 1338968 w 1506611"/>
              <a:gd name="connsiteY4059" fmla="*/ 932543 h 1433762"/>
              <a:gd name="connsiteX4060" fmla="*/ 1338748 w 1506611"/>
              <a:gd name="connsiteY4060" fmla="*/ 932543 h 1433762"/>
              <a:gd name="connsiteX4061" fmla="*/ 1338500 w 1506611"/>
              <a:gd name="connsiteY4061" fmla="*/ 932543 h 1433762"/>
              <a:gd name="connsiteX4062" fmla="*/ 1338251 w 1506611"/>
              <a:gd name="connsiteY4062" fmla="*/ 931991 h 1433762"/>
              <a:gd name="connsiteX4063" fmla="*/ 1338031 w 1506611"/>
              <a:gd name="connsiteY4063" fmla="*/ 931715 h 1433762"/>
              <a:gd name="connsiteX4064" fmla="*/ 1338031 w 1506611"/>
              <a:gd name="connsiteY4064" fmla="*/ 931439 h 1433762"/>
              <a:gd name="connsiteX4065" fmla="*/ 1337315 w 1506611"/>
              <a:gd name="connsiteY4065" fmla="*/ 931439 h 1433762"/>
              <a:gd name="connsiteX4066" fmla="*/ 1336598 w 1506611"/>
              <a:gd name="connsiteY4066" fmla="*/ 931715 h 1433762"/>
              <a:gd name="connsiteX4067" fmla="*/ 1336129 w 1506611"/>
              <a:gd name="connsiteY4067" fmla="*/ 931715 h 1433762"/>
              <a:gd name="connsiteX4068" fmla="*/ 1335633 w 1506611"/>
              <a:gd name="connsiteY4068" fmla="*/ 931439 h 1433762"/>
              <a:gd name="connsiteX4069" fmla="*/ 1334916 w 1506611"/>
              <a:gd name="connsiteY4069" fmla="*/ 932267 h 1433762"/>
              <a:gd name="connsiteX4070" fmla="*/ 1335165 w 1506611"/>
              <a:gd name="connsiteY4070" fmla="*/ 932818 h 1433762"/>
              <a:gd name="connsiteX4071" fmla="*/ 1335412 w 1506611"/>
              <a:gd name="connsiteY4071" fmla="*/ 933095 h 1433762"/>
              <a:gd name="connsiteX4072" fmla="*/ 1336129 w 1506611"/>
              <a:gd name="connsiteY4072" fmla="*/ 934170 h 1433762"/>
              <a:gd name="connsiteX4073" fmla="*/ 1336598 w 1506611"/>
              <a:gd name="connsiteY4073" fmla="*/ 934722 h 1433762"/>
              <a:gd name="connsiteX4074" fmla="*/ 1336598 w 1506611"/>
              <a:gd name="connsiteY4074" fmla="*/ 934997 h 1433762"/>
              <a:gd name="connsiteX4075" fmla="*/ 1336846 w 1506611"/>
              <a:gd name="connsiteY4075" fmla="*/ 935273 h 1433762"/>
              <a:gd name="connsiteX4076" fmla="*/ 1337315 w 1506611"/>
              <a:gd name="connsiteY4076" fmla="*/ 934997 h 1433762"/>
              <a:gd name="connsiteX4077" fmla="*/ 1337536 w 1506611"/>
              <a:gd name="connsiteY4077" fmla="*/ 935273 h 1433762"/>
              <a:gd name="connsiteX4078" fmla="*/ 1337536 w 1506611"/>
              <a:gd name="connsiteY4078" fmla="*/ 935825 h 1433762"/>
              <a:gd name="connsiteX4079" fmla="*/ 1337315 w 1506611"/>
              <a:gd name="connsiteY4079" fmla="*/ 935825 h 1433762"/>
              <a:gd name="connsiteX4080" fmla="*/ 1337067 w 1506611"/>
              <a:gd name="connsiteY4080" fmla="*/ 936101 h 1433762"/>
              <a:gd name="connsiteX4081" fmla="*/ 1335633 w 1506611"/>
              <a:gd name="connsiteY4081" fmla="*/ 937204 h 1433762"/>
              <a:gd name="connsiteX4082" fmla="*/ 1335412 w 1506611"/>
              <a:gd name="connsiteY4082" fmla="*/ 937480 h 1433762"/>
              <a:gd name="connsiteX4083" fmla="*/ 1335165 w 1506611"/>
              <a:gd name="connsiteY4083" fmla="*/ 937480 h 1433762"/>
              <a:gd name="connsiteX4084" fmla="*/ 1335165 w 1506611"/>
              <a:gd name="connsiteY4084" fmla="*/ 937756 h 1433762"/>
              <a:gd name="connsiteX4085" fmla="*/ 1334916 w 1506611"/>
              <a:gd name="connsiteY4085" fmla="*/ 938032 h 1433762"/>
              <a:gd name="connsiteX4086" fmla="*/ 1334200 w 1506611"/>
              <a:gd name="connsiteY4086" fmla="*/ 939135 h 1433762"/>
              <a:gd name="connsiteX4087" fmla="*/ 1334200 w 1506611"/>
              <a:gd name="connsiteY4087" fmla="*/ 939411 h 1433762"/>
              <a:gd name="connsiteX4088" fmla="*/ 1333731 w 1506611"/>
              <a:gd name="connsiteY4088" fmla="*/ 940239 h 1433762"/>
              <a:gd name="connsiteX4089" fmla="*/ 1333731 w 1506611"/>
              <a:gd name="connsiteY4089" fmla="*/ 940762 h 1433762"/>
              <a:gd name="connsiteX4090" fmla="*/ 1333731 w 1506611"/>
              <a:gd name="connsiteY4090" fmla="*/ 941590 h 1433762"/>
              <a:gd name="connsiteX4091" fmla="*/ 1333979 w 1506611"/>
              <a:gd name="connsiteY4091" fmla="*/ 942141 h 1433762"/>
              <a:gd name="connsiteX4092" fmla="*/ 1334200 w 1506611"/>
              <a:gd name="connsiteY4092" fmla="*/ 942417 h 1433762"/>
              <a:gd name="connsiteX4093" fmla="*/ 1334448 w 1506611"/>
              <a:gd name="connsiteY4093" fmla="*/ 942693 h 1433762"/>
              <a:gd name="connsiteX4094" fmla="*/ 1334448 w 1506611"/>
              <a:gd name="connsiteY4094" fmla="*/ 942969 h 1433762"/>
              <a:gd name="connsiteX4095" fmla="*/ 1334916 w 1506611"/>
              <a:gd name="connsiteY4095" fmla="*/ 943245 h 1433762"/>
              <a:gd name="connsiteX4096" fmla="*/ 1335165 w 1506611"/>
              <a:gd name="connsiteY4096" fmla="*/ 943521 h 1433762"/>
              <a:gd name="connsiteX4097" fmla="*/ 1335633 w 1506611"/>
              <a:gd name="connsiteY4097" fmla="*/ 943245 h 1433762"/>
              <a:gd name="connsiteX4098" fmla="*/ 1335633 w 1506611"/>
              <a:gd name="connsiteY4098" fmla="*/ 943797 h 1433762"/>
              <a:gd name="connsiteX4099" fmla="*/ 1335882 w 1506611"/>
              <a:gd name="connsiteY4099" fmla="*/ 944073 h 1433762"/>
              <a:gd name="connsiteX4100" fmla="*/ 1336129 w 1506611"/>
              <a:gd name="connsiteY4100" fmla="*/ 944073 h 1433762"/>
              <a:gd name="connsiteX4101" fmla="*/ 1336350 w 1506611"/>
              <a:gd name="connsiteY4101" fmla="*/ 944348 h 1433762"/>
              <a:gd name="connsiteX4102" fmla="*/ 1336846 w 1506611"/>
              <a:gd name="connsiteY4102" fmla="*/ 944624 h 1433762"/>
              <a:gd name="connsiteX4103" fmla="*/ 1337067 w 1506611"/>
              <a:gd name="connsiteY4103" fmla="*/ 945176 h 1433762"/>
              <a:gd name="connsiteX4104" fmla="*/ 1337315 w 1506611"/>
              <a:gd name="connsiteY4104" fmla="*/ 945452 h 1433762"/>
              <a:gd name="connsiteX4105" fmla="*/ 1337536 w 1506611"/>
              <a:gd name="connsiteY4105" fmla="*/ 945728 h 1433762"/>
              <a:gd name="connsiteX4106" fmla="*/ 1337315 w 1506611"/>
              <a:gd name="connsiteY4106" fmla="*/ 945975 h 1433762"/>
              <a:gd name="connsiteX4107" fmla="*/ 1336846 w 1506611"/>
              <a:gd name="connsiteY4107" fmla="*/ 946251 h 1433762"/>
              <a:gd name="connsiteX4108" fmla="*/ 1336846 w 1506611"/>
              <a:gd name="connsiteY4108" fmla="*/ 946527 h 1433762"/>
              <a:gd name="connsiteX4109" fmla="*/ 1336846 w 1506611"/>
              <a:gd name="connsiteY4109" fmla="*/ 946803 h 1433762"/>
              <a:gd name="connsiteX4110" fmla="*/ 1336598 w 1506611"/>
              <a:gd name="connsiteY4110" fmla="*/ 946803 h 1433762"/>
              <a:gd name="connsiteX4111" fmla="*/ 1336129 w 1506611"/>
              <a:gd name="connsiteY4111" fmla="*/ 947079 h 1433762"/>
              <a:gd name="connsiteX4112" fmla="*/ 1336129 w 1506611"/>
              <a:gd name="connsiteY4112" fmla="*/ 947355 h 1433762"/>
              <a:gd name="connsiteX4113" fmla="*/ 1336129 w 1506611"/>
              <a:gd name="connsiteY4113" fmla="*/ 947630 h 1433762"/>
              <a:gd name="connsiteX4114" fmla="*/ 1335882 w 1506611"/>
              <a:gd name="connsiteY4114" fmla="*/ 947907 h 1433762"/>
              <a:gd name="connsiteX4115" fmla="*/ 1335412 w 1506611"/>
              <a:gd name="connsiteY4115" fmla="*/ 948182 h 1433762"/>
              <a:gd name="connsiteX4116" fmla="*/ 1335165 w 1506611"/>
              <a:gd name="connsiteY4116" fmla="*/ 948458 h 1433762"/>
              <a:gd name="connsiteX4117" fmla="*/ 1334916 w 1506611"/>
              <a:gd name="connsiteY4117" fmla="*/ 949010 h 1433762"/>
              <a:gd name="connsiteX4118" fmla="*/ 1334696 w 1506611"/>
              <a:gd name="connsiteY4118" fmla="*/ 949286 h 1433762"/>
              <a:gd name="connsiteX4119" fmla="*/ 1334448 w 1506611"/>
              <a:gd name="connsiteY4119" fmla="*/ 949562 h 1433762"/>
              <a:gd name="connsiteX4120" fmla="*/ 1334200 w 1506611"/>
              <a:gd name="connsiteY4120" fmla="*/ 950113 h 1433762"/>
              <a:gd name="connsiteX4121" fmla="*/ 1333979 w 1506611"/>
              <a:gd name="connsiteY4121" fmla="*/ 950665 h 1433762"/>
              <a:gd name="connsiteX4122" fmla="*/ 1333484 w 1506611"/>
              <a:gd name="connsiteY4122" fmla="*/ 951464 h 1433762"/>
              <a:gd name="connsiteX4123" fmla="*/ 1333484 w 1506611"/>
              <a:gd name="connsiteY4123" fmla="*/ 951740 h 1433762"/>
              <a:gd name="connsiteX4124" fmla="*/ 1333263 w 1506611"/>
              <a:gd name="connsiteY4124" fmla="*/ 952016 h 1433762"/>
              <a:gd name="connsiteX4125" fmla="*/ 1333015 w 1506611"/>
              <a:gd name="connsiteY4125" fmla="*/ 952016 h 1433762"/>
              <a:gd name="connsiteX4126" fmla="*/ 1333015 w 1506611"/>
              <a:gd name="connsiteY4126" fmla="*/ 952292 h 1433762"/>
              <a:gd name="connsiteX4127" fmla="*/ 1333484 w 1506611"/>
              <a:gd name="connsiteY4127" fmla="*/ 952568 h 1433762"/>
              <a:gd name="connsiteX4128" fmla="*/ 1333484 w 1506611"/>
              <a:gd name="connsiteY4128" fmla="*/ 952844 h 1433762"/>
              <a:gd name="connsiteX4129" fmla="*/ 1333731 w 1506611"/>
              <a:gd name="connsiteY4129" fmla="*/ 953947 h 1433762"/>
              <a:gd name="connsiteX4130" fmla="*/ 1334200 w 1506611"/>
              <a:gd name="connsiteY4130" fmla="*/ 954223 h 1433762"/>
              <a:gd name="connsiteX4131" fmla="*/ 1334448 w 1506611"/>
              <a:gd name="connsiteY4131" fmla="*/ 954499 h 1433762"/>
              <a:gd name="connsiteX4132" fmla="*/ 1334448 w 1506611"/>
              <a:gd name="connsiteY4132" fmla="*/ 954775 h 1433762"/>
              <a:gd name="connsiteX4133" fmla="*/ 1335165 w 1506611"/>
              <a:gd name="connsiteY4133" fmla="*/ 955602 h 1433762"/>
              <a:gd name="connsiteX4134" fmla="*/ 1335165 w 1506611"/>
              <a:gd name="connsiteY4134" fmla="*/ 955878 h 1433762"/>
              <a:gd name="connsiteX4135" fmla="*/ 1336129 w 1506611"/>
              <a:gd name="connsiteY4135" fmla="*/ 956403 h 1433762"/>
              <a:gd name="connsiteX4136" fmla="*/ 1336598 w 1506611"/>
              <a:gd name="connsiteY4136" fmla="*/ 956953 h 1433762"/>
              <a:gd name="connsiteX4137" fmla="*/ 1337536 w 1506611"/>
              <a:gd name="connsiteY4137" fmla="*/ 957505 h 1433762"/>
              <a:gd name="connsiteX4138" fmla="*/ 1337783 w 1506611"/>
              <a:gd name="connsiteY4138" fmla="*/ 957505 h 1433762"/>
              <a:gd name="connsiteX4139" fmla="*/ 1338251 w 1506611"/>
              <a:gd name="connsiteY4139" fmla="*/ 957781 h 1433762"/>
              <a:gd name="connsiteX4140" fmla="*/ 1338748 w 1506611"/>
              <a:gd name="connsiteY4140" fmla="*/ 957781 h 1433762"/>
              <a:gd name="connsiteX4141" fmla="*/ 1339933 w 1506611"/>
              <a:gd name="connsiteY4141" fmla="*/ 958333 h 1433762"/>
              <a:gd name="connsiteX4142" fmla="*/ 1340181 w 1506611"/>
              <a:gd name="connsiteY4142" fmla="*/ 958333 h 1433762"/>
              <a:gd name="connsiteX4143" fmla="*/ 1340402 w 1506611"/>
              <a:gd name="connsiteY4143" fmla="*/ 958333 h 1433762"/>
              <a:gd name="connsiteX4144" fmla="*/ 1341118 w 1506611"/>
              <a:gd name="connsiteY4144" fmla="*/ 958609 h 1433762"/>
              <a:gd name="connsiteX4145" fmla="*/ 1341614 w 1506611"/>
              <a:gd name="connsiteY4145" fmla="*/ 958609 h 1433762"/>
              <a:gd name="connsiteX4146" fmla="*/ 1341835 w 1506611"/>
              <a:gd name="connsiteY4146" fmla="*/ 958609 h 1433762"/>
              <a:gd name="connsiteX4147" fmla="*/ 1343020 w 1506611"/>
              <a:gd name="connsiteY4147" fmla="*/ 958885 h 1433762"/>
              <a:gd name="connsiteX4148" fmla="*/ 1343269 w 1506611"/>
              <a:gd name="connsiteY4148" fmla="*/ 959160 h 1433762"/>
              <a:gd name="connsiteX4149" fmla="*/ 1343516 w 1506611"/>
              <a:gd name="connsiteY4149" fmla="*/ 959160 h 1433762"/>
              <a:gd name="connsiteX4150" fmla="*/ 1343737 w 1506611"/>
              <a:gd name="connsiteY4150" fmla="*/ 959160 h 1433762"/>
              <a:gd name="connsiteX4151" fmla="*/ 1344950 w 1506611"/>
              <a:gd name="connsiteY4151" fmla="*/ 959436 h 1433762"/>
              <a:gd name="connsiteX4152" fmla="*/ 1345667 w 1506611"/>
              <a:gd name="connsiteY4152" fmla="*/ 959712 h 1433762"/>
              <a:gd name="connsiteX4153" fmla="*/ 1345887 w 1506611"/>
              <a:gd name="connsiteY4153" fmla="*/ 959712 h 1433762"/>
              <a:gd name="connsiteX4154" fmla="*/ 1345667 w 1506611"/>
              <a:gd name="connsiteY4154" fmla="*/ 960264 h 1433762"/>
              <a:gd name="connsiteX4155" fmla="*/ 1345419 w 1506611"/>
              <a:gd name="connsiteY4155" fmla="*/ 960788 h 1433762"/>
              <a:gd name="connsiteX4156" fmla="*/ 1344950 w 1506611"/>
              <a:gd name="connsiteY4156" fmla="*/ 961616 h 1433762"/>
              <a:gd name="connsiteX4157" fmla="*/ 1344453 w 1506611"/>
              <a:gd name="connsiteY4157" fmla="*/ 962168 h 1433762"/>
              <a:gd name="connsiteX4158" fmla="*/ 1343985 w 1506611"/>
              <a:gd name="connsiteY4158" fmla="*/ 962994 h 1433762"/>
              <a:gd name="connsiteX4159" fmla="*/ 1343737 w 1506611"/>
              <a:gd name="connsiteY4159" fmla="*/ 962720 h 1433762"/>
              <a:gd name="connsiteX4160" fmla="*/ 1343737 w 1506611"/>
              <a:gd name="connsiteY4160" fmla="*/ 962442 h 1433762"/>
              <a:gd name="connsiteX4161" fmla="*/ 1343737 w 1506611"/>
              <a:gd name="connsiteY4161" fmla="*/ 962168 h 1433762"/>
              <a:gd name="connsiteX4162" fmla="*/ 1343737 w 1506611"/>
              <a:gd name="connsiteY4162" fmla="*/ 961892 h 1433762"/>
              <a:gd name="connsiteX4163" fmla="*/ 1343269 w 1506611"/>
              <a:gd name="connsiteY4163" fmla="*/ 961616 h 1433762"/>
              <a:gd name="connsiteX4164" fmla="*/ 1342799 w 1506611"/>
              <a:gd name="connsiteY4164" fmla="*/ 961616 h 1433762"/>
              <a:gd name="connsiteX4165" fmla="*/ 1342303 w 1506611"/>
              <a:gd name="connsiteY4165" fmla="*/ 961892 h 1433762"/>
              <a:gd name="connsiteX4166" fmla="*/ 1341614 w 1506611"/>
              <a:gd name="connsiteY4166" fmla="*/ 962168 h 1433762"/>
              <a:gd name="connsiteX4167" fmla="*/ 1341118 w 1506611"/>
              <a:gd name="connsiteY4167" fmla="*/ 962720 h 1433762"/>
              <a:gd name="connsiteX4168" fmla="*/ 1340898 w 1506611"/>
              <a:gd name="connsiteY4168" fmla="*/ 962720 h 1433762"/>
              <a:gd name="connsiteX4169" fmla="*/ 1340898 w 1506611"/>
              <a:gd name="connsiteY4169" fmla="*/ 963270 h 1433762"/>
              <a:gd name="connsiteX4170" fmla="*/ 1340898 w 1506611"/>
              <a:gd name="connsiteY4170" fmla="*/ 963546 h 1433762"/>
              <a:gd name="connsiteX4171" fmla="*/ 1341367 w 1506611"/>
              <a:gd name="connsiteY4171" fmla="*/ 963822 h 1433762"/>
              <a:gd name="connsiteX4172" fmla="*/ 1341614 w 1506611"/>
              <a:gd name="connsiteY4172" fmla="*/ 964098 h 1433762"/>
              <a:gd name="connsiteX4173" fmla="*/ 1342084 w 1506611"/>
              <a:gd name="connsiteY4173" fmla="*/ 964374 h 1433762"/>
              <a:gd name="connsiteX4174" fmla="*/ 1342552 w 1506611"/>
              <a:gd name="connsiteY4174" fmla="*/ 964925 h 1433762"/>
              <a:gd name="connsiteX4175" fmla="*/ 1342799 w 1506611"/>
              <a:gd name="connsiteY4175" fmla="*/ 964925 h 1433762"/>
              <a:gd name="connsiteX4176" fmla="*/ 1343020 w 1506611"/>
              <a:gd name="connsiteY4176" fmla="*/ 964925 h 1433762"/>
              <a:gd name="connsiteX4177" fmla="*/ 1343516 w 1506611"/>
              <a:gd name="connsiteY4177" fmla="*/ 964649 h 1433762"/>
              <a:gd name="connsiteX4178" fmla="*/ 1343737 w 1506611"/>
              <a:gd name="connsiteY4178" fmla="*/ 964925 h 1433762"/>
              <a:gd name="connsiteX4179" fmla="*/ 1344233 w 1506611"/>
              <a:gd name="connsiteY4179" fmla="*/ 965726 h 1433762"/>
              <a:gd name="connsiteX4180" fmla="*/ 1344453 w 1506611"/>
              <a:gd name="connsiteY4180" fmla="*/ 966002 h 1433762"/>
              <a:gd name="connsiteX4181" fmla="*/ 1344702 w 1506611"/>
              <a:gd name="connsiteY4181" fmla="*/ 966002 h 1433762"/>
              <a:gd name="connsiteX4182" fmla="*/ 1344702 w 1506611"/>
              <a:gd name="connsiteY4182" fmla="*/ 966277 h 1433762"/>
              <a:gd name="connsiteX4183" fmla="*/ 1344950 w 1506611"/>
              <a:gd name="connsiteY4183" fmla="*/ 966277 h 1433762"/>
              <a:gd name="connsiteX4184" fmla="*/ 1346383 w 1506611"/>
              <a:gd name="connsiteY4184" fmla="*/ 967105 h 1433762"/>
              <a:gd name="connsiteX4185" fmla="*/ 1347788 w 1506611"/>
              <a:gd name="connsiteY4185" fmla="*/ 967933 h 1433762"/>
              <a:gd name="connsiteX4186" fmla="*/ 1348037 w 1506611"/>
              <a:gd name="connsiteY4186" fmla="*/ 968209 h 1433762"/>
              <a:gd name="connsiteX4187" fmla="*/ 1348037 w 1506611"/>
              <a:gd name="connsiteY4187" fmla="*/ 968484 h 1433762"/>
              <a:gd name="connsiteX4188" fmla="*/ 1348285 w 1506611"/>
              <a:gd name="connsiteY4188" fmla="*/ 969284 h 1433762"/>
              <a:gd name="connsiteX4189" fmla="*/ 1348285 w 1506611"/>
              <a:gd name="connsiteY4189" fmla="*/ 969560 h 1433762"/>
              <a:gd name="connsiteX4190" fmla="*/ 1348285 w 1506611"/>
              <a:gd name="connsiteY4190" fmla="*/ 970111 h 1433762"/>
              <a:gd name="connsiteX4191" fmla="*/ 1348285 w 1506611"/>
              <a:gd name="connsiteY4191" fmla="*/ 970663 h 1433762"/>
              <a:gd name="connsiteX4192" fmla="*/ 1348285 w 1506611"/>
              <a:gd name="connsiteY4192" fmla="*/ 972043 h 1433762"/>
              <a:gd name="connsiteX4193" fmla="*/ 1348505 w 1506611"/>
              <a:gd name="connsiteY4193" fmla="*/ 973945 h 1433762"/>
              <a:gd name="connsiteX4194" fmla="*/ 1348505 w 1506611"/>
              <a:gd name="connsiteY4194" fmla="*/ 974221 h 1433762"/>
              <a:gd name="connsiteX4195" fmla="*/ 1348285 w 1506611"/>
              <a:gd name="connsiteY4195" fmla="*/ 974773 h 1433762"/>
              <a:gd name="connsiteX4196" fmla="*/ 1348037 w 1506611"/>
              <a:gd name="connsiteY4196" fmla="*/ 975325 h 1433762"/>
              <a:gd name="connsiteX4197" fmla="*/ 1348754 w 1506611"/>
              <a:gd name="connsiteY4197" fmla="*/ 975325 h 1433762"/>
              <a:gd name="connsiteX4198" fmla="*/ 1349002 w 1506611"/>
              <a:gd name="connsiteY4198" fmla="*/ 975325 h 1433762"/>
              <a:gd name="connsiteX4199" fmla="*/ 1350656 w 1506611"/>
              <a:gd name="connsiteY4199" fmla="*/ 975600 h 1433762"/>
              <a:gd name="connsiteX4200" fmla="*/ 1350903 w 1506611"/>
              <a:gd name="connsiteY4200" fmla="*/ 975876 h 1433762"/>
              <a:gd name="connsiteX4201" fmla="*/ 1350903 w 1506611"/>
              <a:gd name="connsiteY4201" fmla="*/ 976152 h 1433762"/>
              <a:gd name="connsiteX4202" fmla="*/ 1350903 w 1506611"/>
              <a:gd name="connsiteY4202" fmla="*/ 976704 h 1433762"/>
              <a:gd name="connsiteX4203" fmla="*/ 1348505 w 1506611"/>
              <a:gd name="connsiteY4203" fmla="*/ 977779 h 1433762"/>
              <a:gd name="connsiteX4204" fmla="*/ 1348285 w 1506611"/>
              <a:gd name="connsiteY4204" fmla="*/ 978055 h 1433762"/>
              <a:gd name="connsiteX4205" fmla="*/ 1347788 w 1506611"/>
              <a:gd name="connsiteY4205" fmla="*/ 978055 h 1433762"/>
              <a:gd name="connsiteX4206" fmla="*/ 1347788 w 1506611"/>
              <a:gd name="connsiteY4206" fmla="*/ 978607 h 1433762"/>
              <a:gd name="connsiteX4207" fmla="*/ 1347568 w 1506611"/>
              <a:gd name="connsiteY4207" fmla="*/ 979986 h 1433762"/>
              <a:gd name="connsiteX4208" fmla="*/ 1347321 w 1506611"/>
              <a:gd name="connsiteY4208" fmla="*/ 980538 h 1433762"/>
              <a:gd name="connsiteX4209" fmla="*/ 1347568 w 1506611"/>
              <a:gd name="connsiteY4209" fmla="*/ 980787 h 1433762"/>
              <a:gd name="connsiteX4210" fmla="*/ 1347321 w 1506611"/>
              <a:gd name="connsiteY4210" fmla="*/ 980787 h 1433762"/>
              <a:gd name="connsiteX4211" fmla="*/ 1347100 w 1506611"/>
              <a:gd name="connsiteY4211" fmla="*/ 980787 h 1433762"/>
              <a:gd name="connsiteX4212" fmla="*/ 1347100 w 1506611"/>
              <a:gd name="connsiteY4212" fmla="*/ 981061 h 1433762"/>
              <a:gd name="connsiteX4213" fmla="*/ 1347100 w 1506611"/>
              <a:gd name="connsiteY4213" fmla="*/ 981337 h 1433762"/>
              <a:gd name="connsiteX4214" fmla="*/ 1347321 w 1506611"/>
              <a:gd name="connsiteY4214" fmla="*/ 981613 h 1433762"/>
              <a:gd name="connsiteX4215" fmla="*/ 1347321 w 1506611"/>
              <a:gd name="connsiteY4215" fmla="*/ 981889 h 1433762"/>
              <a:gd name="connsiteX4216" fmla="*/ 1347788 w 1506611"/>
              <a:gd name="connsiteY4216" fmla="*/ 982165 h 1433762"/>
              <a:gd name="connsiteX4217" fmla="*/ 1347788 w 1506611"/>
              <a:gd name="connsiteY4217" fmla="*/ 983820 h 1433762"/>
              <a:gd name="connsiteX4218" fmla="*/ 1347568 w 1506611"/>
              <a:gd name="connsiteY4218" fmla="*/ 984096 h 1433762"/>
              <a:gd name="connsiteX4219" fmla="*/ 1347568 w 1506611"/>
              <a:gd name="connsiteY4219" fmla="*/ 984345 h 1433762"/>
              <a:gd name="connsiteX4220" fmla="*/ 1347321 w 1506611"/>
              <a:gd name="connsiteY4220" fmla="*/ 984621 h 1433762"/>
              <a:gd name="connsiteX4221" fmla="*/ 1347321 w 1506611"/>
              <a:gd name="connsiteY4221" fmla="*/ 984896 h 1433762"/>
              <a:gd name="connsiteX4222" fmla="*/ 1347100 w 1506611"/>
              <a:gd name="connsiteY4222" fmla="*/ 984896 h 1433762"/>
              <a:gd name="connsiteX4223" fmla="*/ 1346851 w 1506611"/>
              <a:gd name="connsiteY4223" fmla="*/ 985172 h 1433762"/>
              <a:gd name="connsiteX4224" fmla="*/ 1346383 w 1506611"/>
              <a:gd name="connsiteY4224" fmla="*/ 985448 h 1433762"/>
              <a:gd name="connsiteX4225" fmla="*/ 1346383 w 1506611"/>
              <a:gd name="connsiteY4225" fmla="*/ 985724 h 1433762"/>
              <a:gd name="connsiteX4226" fmla="*/ 1346136 w 1506611"/>
              <a:gd name="connsiteY4226" fmla="*/ 985724 h 1433762"/>
              <a:gd name="connsiteX4227" fmla="*/ 1346136 w 1506611"/>
              <a:gd name="connsiteY4227" fmla="*/ 986000 h 1433762"/>
              <a:gd name="connsiteX4228" fmla="*/ 1345887 w 1506611"/>
              <a:gd name="connsiteY4228" fmla="*/ 986000 h 1433762"/>
              <a:gd name="connsiteX4229" fmla="*/ 1345887 w 1506611"/>
              <a:gd name="connsiteY4229" fmla="*/ 986276 h 1433762"/>
              <a:gd name="connsiteX4230" fmla="*/ 1345419 w 1506611"/>
              <a:gd name="connsiteY4230" fmla="*/ 986276 h 1433762"/>
              <a:gd name="connsiteX4231" fmla="*/ 1345170 w 1506611"/>
              <a:gd name="connsiteY4231" fmla="*/ 986551 h 1433762"/>
              <a:gd name="connsiteX4232" fmla="*/ 1344950 w 1506611"/>
              <a:gd name="connsiteY4232" fmla="*/ 986551 h 1433762"/>
              <a:gd name="connsiteX4233" fmla="*/ 1344453 w 1506611"/>
              <a:gd name="connsiteY4233" fmla="*/ 986276 h 1433762"/>
              <a:gd name="connsiteX4234" fmla="*/ 1344233 w 1506611"/>
              <a:gd name="connsiteY4234" fmla="*/ 986551 h 1433762"/>
              <a:gd name="connsiteX4235" fmla="*/ 1344233 w 1506611"/>
              <a:gd name="connsiteY4235" fmla="*/ 986828 h 1433762"/>
              <a:gd name="connsiteX4236" fmla="*/ 1344453 w 1506611"/>
              <a:gd name="connsiteY4236" fmla="*/ 986828 h 1433762"/>
              <a:gd name="connsiteX4237" fmla="*/ 1344702 w 1506611"/>
              <a:gd name="connsiteY4237" fmla="*/ 987102 h 1433762"/>
              <a:gd name="connsiteX4238" fmla="*/ 1344702 w 1506611"/>
              <a:gd name="connsiteY4238" fmla="*/ 987378 h 1433762"/>
              <a:gd name="connsiteX4239" fmla="*/ 1344702 w 1506611"/>
              <a:gd name="connsiteY4239" fmla="*/ 987654 h 1433762"/>
              <a:gd name="connsiteX4240" fmla="*/ 1344453 w 1506611"/>
              <a:gd name="connsiteY4240" fmla="*/ 987903 h 1433762"/>
              <a:gd name="connsiteX4241" fmla="*/ 1343737 w 1506611"/>
              <a:gd name="connsiteY4241" fmla="*/ 988179 h 1433762"/>
              <a:gd name="connsiteX4242" fmla="*/ 1343269 w 1506611"/>
              <a:gd name="connsiteY4242" fmla="*/ 987903 h 1433762"/>
              <a:gd name="connsiteX4243" fmla="*/ 1343020 w 1506611"/>
              <a:gd name="connsiteY4243" fmla="*/ 987654 h 1433762"/>
              <a:gd name="connsiteX4244" fmla="*/ 1340402 w 1506611"/>
              <a:gd name="connsiteY4244" fmla="*/ 987903 h 1433762"/>
              <a:gd name="connsiteX4245" fmla="*/ 1338748 w 1506611"/>
              <a:gd name="connsiteY4245" fmla="*/ 988179 h 1433762"/>
              <a:gd name="connsiteX4246" fmla="*/ 1338251 w 1506611"/>
              <a:gd name="connsiteY4246" fmla="*/ 988454 h 1433762"/>
              <a:gd name="connsiteX4247" fmla="*/ 1338031 w 1506611"/>
              <a:gd name="connsiteY4247" fmla="*/ 988730 h 1433762"/>
              <a:gd name="connsiteX4248" fmla="*/ 1337067 w 1506611"/>
              <a:gd name="connsiteY4248" fmla="*/ 989834 h 1433762"/>
              <a:gd name="connsiteX4249" fmla="*/ 1336846 w 1506611"/>
              <a:gd name="connsiteY4249" fmla="*/ 990110 h 1433762"/>
              <a:gd name="connsiteX4250" fmla="*/ 1336350 w 1506611"/>
              <a:gd name="connsiteY4250" fmla="*/ 990661 h 1433762"/>
              <a:gd name="connsiteX4251" fmla="*/ 1334696 w 1506611"/>
              <a:gd name="connsiteY4251" fmla="*/ 993116 h 1433762"/>
              <a:gd name="connsiteX4252" fmla="*/ 1333263 w 1506611"/>
              <a:gd name="connsiteY4252" fmla="*/ 994467 h 1433762"/>
              <a:gd name="connsiteX4253" fmla="*/ 1332767 w 1506611"/>
              <a:gd name="connsiteY4253" fmla="*/ 994743 h 1433762"/>
              <a:gd name="connsiteX4254" fmla="*/ 1332547 w 1506611"/>
              <a:gd name="connsiteY4254" fmla="*/ 995019 h 1433762"/>
              <a:gd name="connsiteX4255" fmla="*/ 1332050 w 1506611"/>
              <a:gd name="connsiteY4255" fmla="*/ 995847 h 1433762"/>
              <a:gd name="connsiteX4256" fmla="*/ 1331581 w 1506611"/>
              <a:gd name="connsiteY4256" fmla="*/ 996950 h 1433762"/>
              <a:gd name="connsiteX4257" fmla="*/ 1330644 w 1506611"/>
              <a:gd name="connsiteY4257" fmla="*/ 998026 h 1433762"/>
              <a:gd name="connsiteX4258" fmla="*/ 1329211 w 1506611"/>
              <a:gd name="connsiteY4258" fmla="*/ 998854 h 1433762"/>
              <a:gd name="connsiteX4259" fmla="*/ 1328715 w 1506611"/>
              <a:gd name="connsiteY4259" fmla="*/ 999130 h 1433762"/>
              <a:gd name="connsiteX4260" fmla="*/ 1328494 w 1506611"/>
              <a:gd name="connsiteY4260" fmla="*/ 999130 h 1433762"/>
              <a:gd name="connsiteX4261" fmla="*/ 1327529 w 1506611"/>
              <a:gd name="connsiteY4261" fmla="*/ 999404 h 1433762"/>
              <a:gd name="connsiteX4262" fmla="*/ 1327282 w 1506611"/>
              <a:gd name="connsiteY4262" fmla="*/ 999404 h 1433762"/>
              <a:gd name="connsiteX4263" fmla="*/ 1325159 w 1506611"/>
              <a:gd name="connsiteY4263" fmla="*/ 1000757 h 1433762"/>
              <a:gd name="connsiteX4264" fmla="*/ 1324663 w 1506611"/>
              <a:gd name="connsiteY4264" fmla="*/ 1001309 h 1433762"/>
              <a:gd name="connsiteX4265" fmla="*/ 1324194 w 1506611"/>
              <a:gd name="connsiteY4265" fmla="*/ 1001860 h 1433762"/>
              <a:gd name="connsiteX4266" fmla="*/ 1323947 w 1506611"/>
              <a:gd name="connsiteY4266" fmla="*/ 1001860 h 1433762"/>
              <a:gd name="connsiteX4267" fmla="*/ 1323947 w 1506611"/>
              <a:gd name="connsiteY4267" fmla="*/ 1002136 h 1433762"/>
              <a:gd name="connsiteX4268" fmla="*/ 1323009 w 1506611"/>
              <a:gd name="connsiteY4268" fmla="*/ 1002412 h 1433762"/>
              <a:gd name="connsiteX4269" fmla="*/ 1322761 w 1506611"/>
              <a:gd name="connsiteY4269" fmla="*/ 1002136 h 1433762"/>
              <a:gd name="connsiteX4270" fmla="*/ 1322513 w 1506611"/>
              <a:gd name="connsiteY4270" fmla="*/ 1001860 h 1433762"/>
              <a:gd name="connsiteX4271" fmla="*/ 1321796 w 1506611"/>
              <a:gd name="connsiteY4271" fmla="*/ 1002136 h 1433762"/>
              <a:gd name="connsiteX4272" fmla="*/ 1321796 w 1506611"/>
              <a:gd name="connsiteY4272" fmla="*/ 1001860 h 1433762"/>
              <a:gd name="connsiteX4273" fmla="*/ 1322044 w 1506611"/>
              <a:gd name="connsiteY4273" fmla="*/ 1001584 h 1433762"/>
              <a:gd name="connsiteX4274" fmla="*/ 1322292 w 1506611"/>
              <a:gd name="connsiteY4274" fmla="*/ 1001584 h 1433762"/>
              <a:gd name="connsiteX4275" fmla="*/ 1322761 w 1506611"/>
              <a:gd name="connsiteY4275" fmla="*/ 1001584 h 1433762"/>
              <a:gd name="connsiteX4276" fmla="*/ 1323009 w 1506611"/>
              <a:gd name="connsiteY4276" fmla="*/ 1001032 h 1433762"/>
              <a:gd name="connsiteX4277" fmla="*/ 1323009 w 1506611"/>
              <a:gd name="connsiteY4277" fmla="*/ 1000481 h 1433762"/>
              <a:gd name="connsiteX4278" fmla="*/ 1322761 w 1506611"/>
              <a:gd name="connsiteY4278" fmla="*/ 999680 h 1433762"/>
              <a:gd name="connsiteX4279" fmla="*/ 1322513 w 1506611"/>
              <a:gd name="connsiteY4279" fmla="*/ 999404 h 1433762"/>
              <a:gd name="connsiteX4280" fmla="*/ 1322513 w 1506611"/>
              <a:gd name="connsiteY4280" fmla="*/ 999130 h 1433762"/>
              <a:gd name="connsiteX4281" fmla="*/ 1322292 w 1506611"/>
              <a:gd name="connsiteY4281" fmla="*/ 999130 h 1433762"/>
              <a:gd name="connsiteX4282" fmla="*/ 1321576 w 1506611"/>
              <a:gd name="connsiteY4282" fmla="*/ 999130 h 1433762"/>
              <a:gd name="connsiteX4283" fmla="*/ 1320859 w 1506611"/>
              <a:gd name="connsiteY4283" fmla="*/ 999130 h 1433762"/>
              <a:gd name="connsiteX4284" fmla="*/ 1320611 w 1506611"/>
              <a:gd name="connsiteY4284" fmla="*/ 999404 h 1433762"/>
              <a:gd name="connsiteX4285" fmla="*/ 1320142 w 1506611"/>
              <a:gd name="connsiteY4285" fmla="*/ 999680 h 1433762"/>
              <a:gd name="connsiteX4286" fmla="*/ 1319895 w 1506611"/>
              <a:gd name="connsiteY4286" fmla="*/ 999956 h 1433762"/>
              <a:gd name="connsiteX4287" fmla="*/ 1319895 w 1506611"/>
              <a:gd name="connsiteY4287" fmla="*/ 999680 h 1433762"/>
              <a:gd name="connsiteX4288" fmla="*/ 1319674 w 1506611"/>
              <a:gd name="connsiteY4288" fmla="*/ 999404 h 1433762"/>
              <a:gd name="connsiteX4289" fmla="*/ 1318957 w 1506611"/>
              <a:gd name="connsiteY4289" fmla="*/ 999130 h 1433762"/>
              <a:gd name="connsiteX4290" fmla="*/ 1318709 w 1506611"/>
              <a:gd name="connsiteY4290" fmla="*/ 999130 h 1433762"/>
              <a:gd name="connsiteX4291" fmla="*/ 1318241 w 1506611"/>
              <a:gd name="connsiteY4291" fmla="*/ 999130 h 1433762"/>
              <a:gd name="connsiteX4292" fmla="*/ 1317524 w 1506611"/>
              <a:gd name="connsiteY4292" fmla="*/ 999404 h 1433762"/>
              <a:gd name="connsiteX4293" fmla="*/ 1317275 w 1506611"/>
              <a:gd name="connsiteY4293" fmla="*/ 999680 h 1433762"/>
              <a:gd name="connsiteX4294" fmla="*/ 1317275 w 1506611"/>
              <a:gd name="connsiteY4294" fmla="*/ 999956 h 1433762"/>
              <a:gd name="connsiteX4295" fmla="*/ 1317524 w 1506611"/>
              <a:gd name="connsiteY4295" fmla="*/ 1000232 h 1433762"/>
              <a:gd name="connsiteX4296" fmla="*/ 1317745 w 1506611"/>
              <a:gd name="connsiteY4296" fmla="*/ 1000481 h 1433762"/>
              <a:gd name="connsiteX4297" fmla="*/ 1317992 w 1506611"/>
              <a:gd name="connsiteY4297" fmla="*/ 1000481 h 1433762"/>
              <a:gd name="connsiteX4298" fmla="*/ 1318241 w 1506611"/>
              <a:gd name="connsiteY4298" fmla="*/ 1001032 h 1433762"/>
              <a:gd name="connsiteX4299" fmla="*/ 1318241 w 1506611"/>
              <a:gd name="connsiteY4299" fmla="*/ 1001309 h 1433762"/>
              <a:gd name="connsiteX4300" fmla="*/ 1317745 w 1506611"/>
              <a:gd name="connsiteY4300" fmla="*/ 1002412 h 1433762"/>
              <a:gd name="connsiteX4301" fmla="*/ 1317745 w 1506611"/>
              <a:gd name="connsiteY4301" fmla="*/ 1003487 h 1433762"/>
              <a:gd name="connsiteX4302" fmla="*/ 1317524 w 1506611"/>
              <a:gd name="connsiteY4302" fmla="*/ 1004315 h 1433762"/>
              <a:gd name="connsiteX4303" fmla="*/ 1317745 w 1506611"/>
              <a:gd name="connsiteY4303" fmla="*/ 1004591 h 1433762"/>
              <a:gd name="connsiteX4304" fmla="*/ 1317745 w 1506611"/>
              <a:gd name="connsiteY4304" fmla="*/ 1005142 h 1433762"/>
              <a:gd name="connsiteX4305" fmla="*/ 1317028 w 1506611"/>
              <a:gd name="connsiteY4305" fmla="*/ 1005694 h 1433762"/>
              <a:gd name="connsiteX4306" fmla="*/ 1317028 w 1506611"/>
              <a:gd name="connsiteY4306" fmla="*/ 1005970 h 1433762"/>
              <a:gd name="connsiteX4307" fmla="*/ 1317275 w 1506611"/>
              <a:gd name="connsiteY4307" fmla="*/ 1006246 h 1433762"/>
              <a:gd name="connsiteX4308" fmla="*/ 1316559 w 1506611"/>
              <a:gd name="connsiteY4308" fmla="*/ 1008149 h 1433762"/>
              <a:gd name="connsiteX4309" fmla="*/ 1316311 w 1506611"/>
              <a:gd name="connsiteY4309" fmla="*/ 1008976 h 1433762"/>
              <a:gd name="connsiteX4310" fmla="*/ 1316311 w 1506611"/>
              <a:gd name="connsiteY4310" fmla="*/ 1010052 h 1433762"/>
              <a:gd name="connsiteX4311" fmla="*/ 1316559 w 1506611"/>
              <a:gd name="connsiteY4311" fmla="*/ 1010604 h 1433762"/>
              <a:gd name="connsiteX4312" fmla="*/ 1316807 w 1506611"/>
              <a:gd name="connsiteY4312" fmla="*/ 1010880 h 1433762"/>
              <a:gd name="connsiteX4313" fmla="*/ 1317028 w 1506611"/>
              <a:gd name="connsiteY4313" fmla="*/ 1011156 h 1433762"/>
              <a:gd name="connsiteX4314" fmla="*/ 1317028 w 1506611"/>
              <a:gd name="connsiteY4314" fmla="*/ 1011432 h 1433762"/>
              <a:gd name="connsiteX4315" fmla="*/ 1317275 w 1506611"/>
              <a:gd name="connsiteY4315" fmla="*/ 1011708 h 1433762"/>
              <a:gd name="connsiteX4316" fmla="*/ 1317524 w 1506611"/>
              <a:gd name="connsiteY4316" fmla="*/ 1011708 h 1433762"/>
              <a:gd name="connsiteX4317" fmla="*/ 1318241 w 1506611"/>
              <a:gd name="connsiteY4317" fmla="*/ 1011956 h 1433762"/>
              <a:gd name="connsiteX4318" fmla="*/ 1318709 w 1506611"/>
              <a:gd name="connsiteY4318" fmla="*/ 1012507 h 1433762"/>
              <a:gd name="connsiteX4319" fmla="*/ 1318957 w 1506611"/>
              <a:gd name="connsiteY4319" fmla="*/ 1013059 h 1433762"/>
              <a:gd name="connsiteX4320" fmla="*/ 1319426 w 1506611"/>
              <a:gd name="connsiteY4320" fmla="*/ 1013335 h 1433762"/>
              <a:gd name="connsiteX4321" fmla="*/ 1319674 w 1506611"/>
              <a:gd name="connsiteY4321" fmla="*/ 1014162 h 1433762"/>
              <a:gd name="connsiteX4322" fmla="*/ 1319895 w 1506611"/>
              <a:gd name="connsiteY4322" fmla="*/ 1014162 h 1433762"/>
              <a:gd name="connsiteX4323" fmla="*/ 1320391 w 1506611"/>
              <a:gd name="connsiteY4323" fmla="*/ 1014438 h 1433762"/>
              <a:gd name="connsiteX4324" fmla="*/ 1321108 w 1506611"/>
              <a:gd name="connsiteY4324" fmla="*/ 1014962 h 1433762"/>
              <a:gd name="connsiteX4325" fmla="*/ 1321327 w 1506611"/>
              <a:gd name="connsiteY4325" fmla="*/ 1015513 h 1433762"/>
              <a:gd name="connsiteX4326" fmla="*/ 1318957 w 1506611"/>
              <a:gd name="connsiteY4326" fmla="*/ 1017692 h 1433762"/>
              <a:gd name="connsiteX4327" fmla="*/ 1313692 w 1506611"/>
              <a:gd name="connsiteY4327" fmla="*/ 1021527 h 1433762"/>
              <a:gd name="connsiteX4328" fmla="*/ 1307987 w 1506611"/>
              <a:gd name="connsiteY4328" fmla="*/ 1026437 h 1433762"/>
              <a:gd name="connsiteX4329" fmla="*/ 1307490 w 1506611"/>
              <a:gd name="connsiteY4329" fmla="*/ 1026988 h 1433762"/>
              <a:gd name="connsiteX4330" fmla="*/ 1307270 w 1506611"/>
              <a:gd name="connsiteY4330" fmla="*/ 1026988 h 1433762"/>
              <a:gd name="connsiteX4331" fmla="*/ 1306553 w 1506611"/>
              <a:gd name="connsiteY4331" fmla="*/ 1027540 h 1433762"/>
              <a:gd name="connsiteX4332" fmla="*/ 1306553 w 1506611"/>
              <a:gd name="connsiteY4332" fmla="*/ 1027789 h 1433762"/>
              <a:gd name="connsiteX4333" fmla="*/ 1304155 w 1506611"/>
              <a:gd name="connsiteY4333" fmla="*/ 1029994 h 1433762"/>
              <a:gd name="connsiteX4334" fmla="*/ 1302722 w 1506611"/>
              <a:gd name="connsiteY4334" fmla="*/ 1031623 h 1433762"/>
              <a:gd name="connsiteX4335" fmla="*/ 1302005 w 1506611"/>
              <a:gd name="connsiteY4335" fmla="*/ 1032422 h 1433762"/>
              <a:gd name="connsiteX4336" fmla="*/ 1301537 w 1506611"/>
              <a:gd name="connsiteY4336" fmla="*/ 1033250 h 1433762"/>
              <a:gd name="connsiteX4337" fmla="*/ 1301288 w 1506611"/>
              <a:gd name="connsiteY4337" fmla="*/ 1033525 h 1433762"/>
              <a:gd name="connsiteX4338" fmla="*/ 1300600 w 1506611"/>
              <a:gd name="connsiteY4338" fmla="*/ 1033801 h 1433762"/>
              <a:gd name="connsiteX4339" fmla="*/ 1299883 w 1506611"/>
              <a:gd name="connsiteY4339" fmla="*/ 1034353 h 1433762"/>
              <a:gd name="connsiteX4340" fmla="*/ 1299387 w 1506611"/>
              <a:gd name="connsiteY4340" fmla="*/ 1034629 h 1433762"/>
              <a:gd name="connsiteX4341" fmla="*/ 1299166 w 1506611"/>
              <a:gd name="connsiteY4341" fmla="*/ 1034878 h 1433762"/>
              <a:gd name="connsiteX4342" fmla="*/ 1298918 w 1506611"/>
              <a:gd name="connsiteY4342" fmla="*/ 1034878 h 1433762"/>
              <a:gd name="connsiteX4343" fmla="*/ 1298670 w 1506611"/>
              <a:gd name="connsiteY4343" fmla="*/ 1035154 h 1433762"/>
              <a:gd name="connsiteX4344" fmla="*/ 1297953 w 1506611"/>
              <a:gd name="connsiteY4344" fmla="*/ 1035705 h 1433762"/>
              <a:gd name="connsiteX4345" fmla="*/ 1297485 w 1506611"/>
              <a:gd name="connsiteY4345" fmla="*/ 1035980 h 1433762"/>
              <a:gd name="connsiteX4346" fmla="*/ 1297016 w 1506611"/>
              <a:gd name="connsiteY4346" fmla="*/ 1036532 h 1433762"/>
              <a:gd name="connsiteX4347" fmla="*/ 1296520 w 1506611"/>
              <a:gd name="connsiteY4347" fmla="*/ 1036808 h 1433762"/>
              <a:gd name="connsiteX4348" fmla="*/ 1294867 w 1506611"/>
              <a:gd name="connsiteY4348" fmla="*/ 1038160 h 1433762"/>
              <a:gd name="connsiteX4349" fmla="*/ 1292247 w 1506611"/>
              <a:gd name="connsiteY4349" fmla="*/ 1040890 h 1433762"/>
              <a:gd name="connsiteX4350" fmla="*/ 1291752 w 1506611"/>
              <a:gd name="connsiteY4350" fmla="*/ 1040890 h 1433762"/>
              <a:gd name="connsiteX4351" fmla="*/ 1291752 w 1506611"/>
              <a:gd name="connsiteY4351" fmla="*/ 1041166 h 1433762"/>
              <a:gd name="connsiteX4352" fmla="*/ 1291532 w 1506611"/>
              <a:gd name="connsiteY4352" fmla="*/ 1041967 h 1433762"/>
              <a:gd name="connsiteX4353" fmla="*/ 1290566 w 1506611"/>
              <a:gd name="connsiteY4353" fmla="*/ 1042243 h 1433762"/>
              <a:gd name="connsiteX4354" fmla="*/ 1287700 w 1506611"/>
              <a:gd name="connsiteY4354" fmla="*/ 1043345 h 1433762"/>
              <a:gd name="connsiteX4355" fmla="*/ 1287231 w 1506611"/>
              <a:gd name="connsiteY4355" fmla="*/ 1043621 h 1433762"/>
              <a:gd name="connsiteX4356" fmla="*/ 1285797 w 1506611"/>
              <a:gd name="connsiteY4356" fmla="*/ 1043897 h 1433762"/>
              <a:gd name="connsiteX4357" fmla="*/ 1284860 w 1506611"/>
              <a:gd name="connsiteY4357" fmla="*/ 1044145 h 1433762"/>
              <a:gd name="connsiteX4358" fmla="*/ 1283428 w 1506611"/>
              <a:gd name="connsiteY4358" fmla="*/ 1044697 h 1433762"/>
              <a:gd name="connsiteX4359" fmla="*/ 1282215 w 1506611"/>
              <a:gd name="connsiteY4359" fmla="*/ 1044973 h 1433762"/>
              <a:gd name="connsiteX4360" fmla="*/ 1281994 w 1506611"/>
              <a:gd name="connsiteY4360" fmla="*/ 1045249 h 1433762"/>
              <a:gd name="connsiteX4361" fmla="*/ 1279595 w 1506611"/>
              <a:gd name="connsiteY4361" fmla="*/ 1046324 h 1433762"/>
              <a:gd name="connsiteX4362" fmla="*/ 1277226 w 1506611"/>
              <a:gd name="connsiteY4362" fmla="*/ 1047704 h 1433762"/>
              <a:gd name="connsiteX4363" fmla="*/ 1270776 w 1506611"/>
              <a:gd name="connsiteY4363" fmla="*/ 1051510 h 1433762"/>
              <a:gd name="connsiteX4364" fmla="*/ 1267909 w 1506611"/>
              <a:gd name="connsiteY4364" fmla="*/ 1053413 h 1433762"/>
              <a:gd name="connsiteX4365" fmla="*/ 1265042 w 1506611"/>
              <a:gd name="connsiteY4365" fmla="*/ 1055040 h 1433762"/>
              <a:gd name="connsiteX4366" fmla="*/ 1264821 w 1506611"/>
              <a:gd name="connsiteY4366" fmla="*/ 1055040 h 1433762"/>
              <a:gd name="connsiteX4367" fmla="*/ 1262920 w 1506611"/>
              <a:gd name="connsiteY4367" fmla="*/ 1056144 h 1433762"/>
              <a:gd name="connsiteX4368" fmla="*/ 1261239 w 1506611"/>
              <a:gd name="connsiteY4368" fmla="*/ 1056944 h 1433762"/>
              <a:gd name="connsiteX4369" fmla="*/ 1260522 w 1506611"/>
              <a:gd name="connsiteY4369" fmla="*/ 1057220 h 1433762"/>
              <a:gd name="connsiteX4370" fmla="*/ 1259805 w 1506611"/>
              <a:gd name="connsiteY4370" fmla="*/ 1057496 h 1433762"/>
              <a:gd name="connsiteX4371" fmla="*/ 1259805 w 1506611"/>
              <a:gd name="connsiteY4371" fmla="*/ 1058048 h 1433762"/>
              <a:gd name="connsiteX4372" fmla="*/ 1259557 w 1506611"/>
              <a:gd name="connsiteY4372" fmla="*/ 1058324 h 1433762"/>
              <a:gd name="connsiteX4373" fmla="*/ 1255505 w 1506611"/>
              <a:gd name="connsiteY4373" fmla="*/ 1060778 h 1433762"/>
              <a:gd name="connsiteX4374" fmla="*/ 1255284 w 1506611"/>
              <a:gd name="connsiteY4374" fmla="*/ 1060778 h 1433762"/>
              <a:gd name="connsiteX4375" fmla="*/ 1250985 w 1506611"/>
              <a:gd name="connsiteY4375" fmla="*/ 1063482 h 1433762"/>
              <a:gd name="connsiteX4376" fmla="*/ 1246933 w 1506611"/>
              <a:gd name="connsiteY4376" fmla="*/ 1065936 h 1433762"/>
              <a:gd name="connsiteX4377" fmla="*/ 1242413 w 1506611"/>
              <a:gd name="connsiteY4377" fmla="*/ 1068667 h 1433762"/>
              <a:gd name="connsiteX4378" fmla="*/ 1239766 w 1506611"/>
              <a:gd name="connsiteY4378" fmla="*/ 1070019 h 1433762"/>
              <a:gd name="connsiteX4379" fmla="*/ 1238580 w 1506611"/>
              <a:gd name="connsiteY4379" fmla="*/ 1070571 h 1433762"/>
              <a:gd name="connsiteX4380" fmla="*/ 1233344 w 1506611"/>
              <a:gd name="connsiteY4380" fmla="*/ 1073273 h 1433762"/>
              <a:gd name="connsiteX4381" fmla="*/ 1230946 w 1506611"/>
              <a:gd name="connsiteY4381" fmla="*/ 1074377 h 1433762"/>
              <a:gd name="connsiteX4382" fmla="*/ 1228796 w 1506611"/>
              <a:gd name="connsiteY4382" fmla="*/ 1075177 h 1433762"/>
              <a:gd name="connsiteX4383" fmla="*/ 1225708 w 1506611"/>
              <a:gd name="connsiteY4383" fmla="*/ 1076804 h 1433762"/>
              <a:gd name="connsiteX4384" fmla="*/ 1223559 w 1506611"/>
              <a:gd name="connsiteY4384" fmla="*/ 1077632 h 1433762"/>
              <a:gd name="connsiteX4385" fmla="*/ 1223339 w 1506611"/>
              <a:gd name="connsiteY4385" fmla="*/ 1077908 h 1433762"/>
              <a:gd name="connsiteX4386" fmla="*/ 1223090 w 1506611"/>
              <a:gd name="connsiteY4386" fmla="*/ 1077908 h 1433762"/>
              <a:gd name="connsiteX4387" fmla="*/ 1222842 w 1506611"/>
              <a:gd name="connsiteY4387" fmla="*/ 1078183 h 1433762"/>
              <a:gd name="connsiteX4388" fmla="*/ 1222622 w 1506611"/>
              <a:gd name="connsiteY4388" fmla="*/ 1078183 h 1433762"/>
              <a:gd name="connsiteX4389" fmla="*/ 1222125 w 1506611"/>
              <a:gd name="connsiteY4389" fmla="*/ 1078183 h 1433762"/>
              <a:gd name="connsiteX4390" fmla="*/ 1220941 w 1506611"/>
              <a:gd name="connsiteY4390" fmla="*/ 1078708 h 1433762"/>
              <a:gd name="connsiteX4391" fmla="*/ 1218074 w 1506611"/>
              <a:gd name="connsiteY4391" fmla="*/ 1080086 h 1433762"/>
              <a:gd name="connsiteX4392" fmla="*/ 1215703 w 1506611"/>
              <a:gd name="connsiteY4392" fmla="*/ 1081163 h 1433762"/>
              <a:gd name="connsiteX4393" fmla="*/ 1211155 w 1506611"/>
              <a:gd name="connsiteY4393" fmla="*/ 1083341 h 1433762"/>
              <a:gd name="connsiteX4394" fmla="*/ 1208068 w 1506611"/>
              <a:gd name="connsiteY4394" fmla="*/ 1084968 h 1433762"/>
              <a:gd name="connsiteX4395" fmla="*/ 1204237 w 1506611"/>
              <a:gd name="connsiteY4395" fmla="*/ 1086872 h 1433762"/>
              <a:gd name="connsiteX4396" fmla="*/ 1199964 w 1506611"/>
              <a:gd name="connsiteY4396" fmla="*/ 1089051 h 1433762"/>
              <a:gd name="connsiteX4397" fmla="*/ 1197345 w 1506611"/>
              <a:gd name="connsiteY4397" fmla="*/ 1090679 h 1433762"/>
              <a:gd name="connsiteX4398" fmla="*/ 1195196 w 1506611"/>
              <a:gd name="connsiteY4398" fmla="*/ 1092031 h 1433762"/>
              <a:gd name="connsiteX4399" fmla="*/ 1192329 w 1506611"/>
              <a:gd name="connsiteY4399" fmla="*/ 1093657 h 1433762"/>
              <a:gd name="connsiteX4400" fmla="*/ 1189710 w 1506611"/>
              <a:gd name="connsiteY4400" fmla="*/ 1095285 h 1433762"/>
              <a:gd name="connsiteX4401" fmla="*/ 1186844 w 1506611"/>
              <a:gd name="connsiteY4401" fmla="*/ 1097464 h 1433762"/>
              <a:gd name="connsiteX4402" fmla="*/ 1185879 w 1506611"/>
              <a:gd name="connsiteY4402" fmla="*/ 1098264 h 1433762"/>
              <a:gd name="connsiteX4403" fmla="*/ 1184446 w 1506611"/>
              <a:gd name="connsiteY4403" fmla="*/ 1099616 h 1433762"/>
              <a:gd name="connsiteX4404" fmla="*/ 1183978 w 1506611"/>
              <a:gd name="connsiteY4404" fmla="*/ 1100168 h 1433762"/>
              <a:gd name="connsiteX4405" fmla="*/ 1183012 w 1506611"/>
              <a:gd name="connsiteY4405" fmla="*/ 1100168 h 1433762"/>
              <a:gd name="connsiteX4406" fmla="*/ 1181607 w 1506611"/>
              <a:gd name="connsiteY4406" fmla="*/ 1100995 h 1433762"/>
              <a:gd name="connsiteX4407" fmla="*/ 1180173 w 1506611"/>
              <a:gd name="connsiteY4407" fmla="*/ 1102070 h 1433762"/>
              <a:gd name="connsiteX4408" fmla="*/ 1178492 w 1506611"/>
              <a:gd name="connsiteY4408" fmla="*/ 1103699 h 1433762"/>
              <a:gd name="connsiteX4409" fmla="*/ 1178244 w 1506611"/>
              <a:gd name="connsiteY4409" fmla="*/ 1103974 h 1433762"/>
              <a:gd name="connsiteX4410" fmla="*/ 1177306 w 1506611"/>
              <a:gd name="connsiteY4410" fmla="*/ 1104498 h 1433762"/>
              <a:gd name="connsiteX4411" fmla="*/ 1177059 w 1506611"/>
              <a:gd name="connsiteY4411" fmla="*/ 1105050 h 1433762"/>
              <a:gd name="connsiteX4412" fmla="*/ 1176121 w 1506611"/>
              <a:gd name="connsiteY4412" fmla="*/ 1105877 h 1433762"/>
              <a:gd name="connsiteX4413" fmla="*/ 1176121 w 1506611"/>
              <a:gd name="connsiteY4413" fmla="*/ 1106125 h 1433762"/>
              <a:gd name="connsiteX4414" fmla="*/ 1176121 w 1506611"/>
              <a:gd name="connsiteY4414" fmla="*/ 1106677 h 1433762"/>
              <a:gd name="connsiteX4415" fmla="*/ 1175874 w 1506611"/>
              <a:gd name="connsiteY4415" fmla="*/ 1106953 h 1433762"/>
              <a:gd name="connsiteX4416" fmla="*/ 1174908 w 1506611"/>
              <a:gd name="connsiteY4416" fmla="*/ 1109133 h 1433762"/>
              <a:gd name="connsiteX4417" fmla="*/ 1174192 w 1506611"/>
              <a:gd name="connsiteY4417" fmla="*/ 1110208 h 1433762"/>
              <a:gd name="connsiteX4418" fmla="*/ 1173475 w 1506611"/>
              <a:gd name="connsiteY4418" fmla="*/ 1110760 h 1433762"/>
              <a:gd name="connsiteX4419" fmla="*/ 1171822 w 1506611"/>
              <a:gd name="connsiteY4419" fmla="*/ 1112360 h 1433762"/>
              <a:gd name="connsiteX4420" fmla="*/ 1169919 w 1506611"/>
              <a:gd name="connsiteY4420" fmla="*/ 1114262 h 1433762"/>
              <a:gd name="connsiteX4421" fmla="*/ 1168955 w 1506611"/>
              <a:gd name="connsiteY4421" fmla="*/ 1114814 h 1433762"/>
              <a:gd name="connsiteX4422" fmla="*/ 1167053 w 1506611"/>
              <a:gd name="connsiteY4422" fmla="*/ 1115615 h 1433762"/>
              <a:gd name="connsiteX4423" fmla="*/ 1164434 w 1506611"/>
              <a:gd name="connsiteY4423" fmla="*/ 1116993 h 1433762"/>
              <a:gd name="connsiteX4424" fmla="*/ 1161319 w 1506611"/>
              <a:gd name="connsiteY4424" fmla="*/ 1118593 h 1433762"/>
              <a:gd name="connsiteX4425" fmla="*/ 1158453 w 1506611"/>
              <a:gd name="connsiteY4425" fmla="*/ 1119972 h 1433762"/>
              <a:gd name="connsiteX4426" fmla="*/ 1156551 w 1506611"/>
              <a:gd name="connsiteY4426" fmla="*/ 1121048 h 1433762"/>
              <a:gd name="connsiteX4427" fmla="*/ 1153932 w 1506611"/>
              <a:gd name="connsiteY4427" fmla="*/ 1122676 h 1433762"/>
              <a:gd name="connsiteX4428" fmla="*/ 1151534 w 1506611"/>
              <a:gd name="connsiteY4428" fmla="*/ 1124303 h 1433762"/>
              <a:gd name="connsiteX4429" fmla="*/ 1148199 w 1506611"/>
              <a:gd name="connsiteY4429" fmla="*/ 1126454 h 1433762"/>
              <a:gd name="connsiteX4430" fmla="*/ 1145581 w 1506611"/>
              <a:gd name="connsiteY4430" fmla="*/ 1128633 h 1433762"/>
              <a:gd name="connsiteX4431" fmla="*/ 1143678 w 1506611"/>
              <a:gd name="connsiteY4431" fmla="*/ 1129985 h 1433762"/>
              <a:gd name="connsiteX4432" fmla="*/ 1141281 w 1506611"/>
              <a:gd name="connsiteY4432" fmla="*/ 1131613 h 1433762"/>
              <a:gd name="connsiteX4433" fmla="*/ 1137725 w 1506611"/>
              <a:gd name="connsiteY4433" fmla="*/ 1134592 h 1433762"/>
              <a:gd name="connsiteX4434" fmla="*/ 1134610 w 1506611"/>
              <a:gd name="connsiteY4434" fmla="*/ 1137019 h 1433762"/>
              <a:gd name="connsiteX4435" fmla="*/ 1130558 w 1506611"/>
              <a:gd name="connsiteY4435" fmla="*/ 1140549 h 1433762"/>
              <a:gd name="connsiteX4436" fmla="*/ 1127471 w 1506611"/>
              <a:gd name="connsiteY4436" fmla="*/ 1143253 h 1433762"/>
              <a:gd name="connsiteX4437" fmla="*/ 1123171 w 1506611"/>
              <a:gd name="connsiteY4437" fmla="*/ 1147307 h 1433762"/>
              <a:gd name="connsiteX4438" fmla="*/ 1122923 w 1506611"/>
              <a:gd name="connsiteY4438" fmla="*/ 1147583 h 1433762"/>
              <a:gd name="connsiteX4439" fmla="*/ 1119119 w 1506611"/>
              <a:gd name="connsiteY4439" fmla="*/ 1151639 h 1433762"/>
              <a:gd name="connsiteX4440" fmla="*/ 1117935 w 1506611"/>
              <a:gd name="connsiteY4440" fmla="*/ 1152990 h 1433762"/>
              <a:gd name="connsiteX4441" fmla="*/ 1114351 w 1506611"/>
              <a:gd name="connsiteY4441" fmla="*/ 1156493 h 1433762"/>
              <a:gd name="connsiteX4442" fmla="*/ 1112201 w 1506611"/>
              <a:gd name="connsiteY4442" fmla="*/ 1159196 h 1433762"/>
              <a:gd name="connsiteX4443" fmla="*/ 1110519 w 1506611"/>
              <a:gd name="connsiteY4443" fmla="*/ 1161348 h 1433762"/>
              <a:gd name="connsiteX4444" fmla="*/ 1109335 w 1506611"/>
              <a:gd name="connsiteY4444" fmla="*/ 1162699 h 1433762"/>
              <a:gd name="connsiteX4445" fmla="*/ 1107184 w 1506611"/>
              <a:gd name="connsiteY4445" fmla="*/ 1165678 h 1433762"/>
              <a:gd name="connsiteX4446" fmla="*/ 1105283 w 1506611"/>
              <a:gd name="connsiteY4446" fmla="*/ 1168106 h 1433762"/>
              <a:gd name="connsiteX4447" fmla="*/ 1105034 w 1506611"/>
              <a:gd name="connsiteY4447" fmla="*/ 1168382 h 1433762"/>
              <a:gd name="connsiteX4448" fmla="*/ 1104097 w 1506611"/>
              <a:gd name="connsiteY4448" fmla="*/ 1170009 h 1433762"/>
              <a:gd name="connsiteX4449" fmla="*/ 1103133 w 1506611"/>
              <a:gd name="connsiteY4449" fmla="*/ 1171085 h 1433762"/>
              <a:gd name="connsiteX4450" fmla="*/ 1102416 w 1506611"/>
              <a:gd name="connsiteY4450" fmla="*/ 1172436 h 1433762"/>
              <a:gd name="connsiteX4451" fmla="*/ 1101699 w 1506611"/>
              <a:gd name="connsiteY4451" fmla="*/ 1173788 h 1433762"/>
              <a:gd name="connsiteX4452" fmla="*/ 1101231 w 1506611"/>
              <a:gd name="connsiteY4452" fmla="*/ 1174864 h 1433762"/>
              <a:gd name="connsiteX4453" fmla="*/ 1100982 w 1506611"/>
              <a:gd name="connsiteY4453" fmla="*/ 1175389 h 1433762"/>
              <a:gd name="connsiteX4454" fmla="*/ 1100982 w 1506611"/>
              <a:gd name="connsiteY4454" fmla="*/ 1176215 h 1433762"/>
              <a:gd name="connsiteX4455" fmla="*/ 1100762 w 1506611"/>
              <a:gd name="connsiteY4455" fmla="*/ 1176215 h 1433762"/>
              <a:gd name="connsiteX4456" fmla="*/ 1099797 w 1506611"/>
              <a:gd name="connsiteY4456" fmla="*/ 1175389 h 1433762"/>
              <a:gd name="connsiteX4457" fmla="*/ 1099797 w 1506611"/>
              <a:gd name="connsiteY4457" fmla="*/ 1175140 h 1433762"/>
              <a:gd name="connsiteX4458" fmla="*/ 1100045 w 1506611"/>
              <a:gd name="connsiteY4458" fmla="*/ 1174588 h 1433762"/>
              <a:gd name="connsiteX4459" fmla="*/ 1100514 w 1506611"/>
              <a:gd name="connsiteY4459" fmla="*/ 1173513 h 1433762"/>
              <a:gd name="connsiteX4460" fmla="*/ 1100982 w 1506611"/>
              <a:gd name="connsiteY4460" fmla="*/ 1172436 h 1433762"/>
              <a:gd name="connsiteX4461" fmla="*/ 1101231 w 1506611"/>
              <a:gd name="connsiteY4461" fmla="*/ 1171609 h 1433762"/>
              <a:gd name="connsiteX4462" fmla="*/ 1101231 w 1506611"/>
              <a:gd name="connsiteY4462" fmla="*/ 1171085 h 1433762"/>
              <a:gd name="connsiteX4463" fmla="*/ 1100982 w 1506611"/>
              <a:gd name="connsiteY4463" fmla="*/ 1170533 h 1433762"/>
              <a:gd name="connsiteX4464" fmla="*/ 1100982 w 1506611"/>
              <a:gd name="connsiteY4464" fmla="*/ 1170258 h 1433762"/>
              <a:gd name="connsiteX4465" fmla="*/ 1100982 w 1506611"/>
              <a:gd name="connsiteY4465" fmla="*/ 1169733 h 1433762"/>
              <a:gd name="connsiteX4466" fmla="*/ 1101231 w 1506611"/>
              <a:gd name="connsiteY4466" fmla="*/ 1169457 h 1433762"/>
              <a:gd name="connsiteX4467" fmla="*/ 1101478 w 1506611"/>
              <a:gd name="connsiteY4467" fmla="*/ 1169181 h 1433762"/>
              <a:gd name="connsiteX4468" fmla="*/ 1101699 w 1506611"/>
              <a:gd name="connsiteY4468" fmla="*/ 1168657 h 1433762"/>
              <a:gd name="connsiteX4469" fmla="*/ 1101699 w 1506611"/>
              <a:gd name="connsiteY4469" fmla="*/ 1168106 h 1433762"/>
              <a:gd name="connsiteX4470" fmla="*/ 1101947 w 1506611"/>
              <a:gd name="connsiteY4470" fmla="*/ 1167306 h 1433762"/>
              <a:gd name="connsiteX4471" fmla="*/ 1102416 w 1506611"/>
              <a:gd name="connsiteY4471" fmla="*/ 1166755 h 1433762"/>
              <a:gd name="connsiteX4472" fmla="*/ 1103133 w 1506611"/>
              <a:gd name="connsiteY4472" fmla="*/ 1166479 h 1433762"/>
              <a:gd name="connsiteX4473" fmla="*/ 1103380 w 1506611"/>
              <a:gd name="connsiteY4473" fmla="*/ 1166479 h 1433762"/>
              <a:gd name="connsiteX4474" fmla="*/ 1103629 w 1506611"/>
              <a:gd name="connsiteY4474" fmla="*/ 1166479 h 1433762"/>
              <a:gd name="connsiteX4475" fmla="*/ 1103849 w 1506611"/>
              <a:gd name="connsiteY4475" fmla="*/ 1166230 h 1433762"/>
              <a:gd name="connsiteX4476" fmla="*/ 1104097 w 1506611"/>
              <a:gd name="connsiteY4476" fmla="*/ 1165954 h 1433762"/>
              <a:gd name="connsiteX4477" fmla="*/ 1104814 w 1506611"/>
              <a:gd name="connsiteY4477" fmla="*/ 1165403 h 1433762"/>
              <a:gd name="connsiteX4478" fmla="*/ 1105034 w 1506611"/>
              <a:gd name="connsiteY4478" fmla="*/ 1165127 h 1433762"/>
              <a:gd name="connsiteX4479" fmla="*/ 1105530 w 1506611"/>
              <a:gd name="connsiteY4479" fmla="*/ 1164878 h 1433762"/>
              <a:gd name="connsiteX4480" fmla="*/ 1105751 w 1506611"/>
              <a:gd name="connsiteY4480" fmla="*/ 1164327 h 1433762"/>
              <a:gd name="connsiteX4481" fmla="*/ 1105751 w 1506611"/>
              <a:gd name="connsiteY4481" fmla="*/ 1163775 h 1433762"/>
              <a:gd name="connsiteX4482" fmla="*/ 1105751 w 1506611"/>
              <a:gd name="connsiteY4482" fmla="*/ 1163251 h 1433762"/>
              <a:gd name="connsiteX4483" fmla="*/ 1105530 w 1506611"/>
              <a:gd name="connsiteY4483" fmla="*/ 1163251 h 1433762"/>
              <a:gd name="connsiteX4484" fmla="*/ 1105034 w 1506611"/>
              <a:gd name="connsiteY4484" fmla="*/ 1162975 h 1433762"/>
              <a:gd name="connsiteX4485" fmla="*/ 1104566 w 1506611"/>
              <a:gd name="connsiteY4485" fmla="*/ 1162975 h 1433762"/>
              <a:gd name="connsiteX4486" fmla="*/ 1104097 w 1506611"/>
              <a:gd name="connsiteY4486" fmla="*/ 1162975 h 1433762"/>
              <a:gd name="connsiteX4487" fmla="*/ 1103380 w 1506611"/>
              <a:gd name="connsiteY4487" fmla="*/ 1163527 h 1433762"/>
              <a:gd name="connsiteX4488" fmla="*/ 1102663 w 1506611"/>
              <a:gd name="connsiteY4488" fmla="*/ 1164051 h 1433762"/>
              <a:gd name="connsiteX4489" fmla="*/ 1101699 w 1506611"/>
              <a:gd name="connsiteY4489" fmla="*/ 1164602 h 1433762"/>
              <a:gd name="connsiteX4490" fmla="*/ 1101231 w 1506611"/>
              <a:gd name="connsiteY4490" fmla="*/ 1164878 h 1433762"/>
              <a:gd name="connsiteX4491" fmla="*/ 1100982 w 1506611"/>
              <a:gd name="connsiteY4491" fmla="*/ 1164878 h 1433762"/>
              <a:gd name="connsiteX4492" fmla="*/ 1100762 w 1506611"/>
              <a:gd name="connsiteY4492" fmla="*/ 1164878 h 1433762"/>
              <a:gd name="connsiteX4493" fmla="*/ 1100982 w 1506611"/>
              <a:gd name="connsiteY4493" fmla="*/ 1164327 h 1433762"/>
              <a:gd name="connsiteX4494" fmla="*/ 1101231 w 1506611"/>
              <a:gd name="connsiteY4494" fmla="*/ 1163775 h 1433762"/>
              <a:gd name="connsiteX4495" fmla="*/ 1101699 w 1506611"/>
              <a:gd name="connsiteY4495" fmla="*/ 1163251 h 1433762"/>
              <a:gd name="connsiteX4496" fmla="*/ 1102663 w 1506611"/>
              <a:gd name="connsiteY4496" fmla="*/ 1162699 h 1433762"/>
              <a:gd name="connsiteX4497" fmla="*/ 1104097 w 1506611"/>
              <a:gd name="connsiteY4497" fmla="*/ 1162423 h 1433762"/>
              <a:gd name="connsiteX4498" fmla="*/ 1105283 w 1506611"/>
              <a:gd name="connsiteY4498" fmla="*/ 1162423 h 1433762"/>
              <a:gd name="connsiteX4499" fmla="*/ 1105998 w 1506611"/>
              <a:gd name="connsiteY4499" fmla="*/ 1162175 h 1433762"/>
              <a:gd name="connsiteX4500" fmla="*/ 1106468 w 1506611"/>
              <a:gd name="connsiteY4500" fmla="*/ 1162175 h 1433762"/>
              <a:gd name="connsiteX4501" fmla="*/ 1106715 w 1506611"/>
              <a:gd name="connsiteY4501" fmla="*/ 1162175 h 1433762"/>
              <a:gd name="connsiteX4502" fmla="*/ 1107184 w 1506611"/>
              <a:gd name="connsiteY4502" fmla="*/ 1162175 h 1433762"/>
              <a:gd name="connsiteX4503" fmla="*/ 1107680 w 1506611"/>
              <a:gd name="connsiteY4503" fmla="*/ 1161348 h 1433762"/>
              <a:gd name="connsiteX4504" fmla="*/ 1107901 w 1506611"/>
              <a:gd name="connsiteY4504" fmla="*/ 1160823 h 1433762"/>
              <a:gd name="connsiteX4505" fmla="*/ 1107901 w 1506611"/>
              <a:gd name="connsiteY4505" fmla="*/ 1160272 h 1433762"/>
              <a:gd name="connsiteX4506" fmla="*/ 1107680 w 1506611"/>
              <a:gd name="connsiteY4506" fmla="*/ 1159472 h 1433762"/>
              <a:gd name="connsiteX4507" fmla="*/ 1107680 w 1506611"/>
              <a:gd name="connsiteY4507" fmla="*/ 1158644 h 1433762"/>
              <a:gd name="connsiteX4508" fmla="*/ 1107901 w 1506611"/>
              <a:gd name="connsiteY4508" fmla="*/ 1157569 h 1433762"/>
              <a:gd name="connsiteX4509" fmla="*/ 1108397 w 1506611"/>
              <a:gd name="connsiteY4509" fmla="*/ 1156493 h 1433762"/>
              <a:gd name="connsiteX4510" fmla="*/ 1109114 w 1506611"/>
              <a:gd name="connsiteY4510" fmla="*/ 1154866 h 1433762"/>
              <a:gd name="connsiteX4511" fmla="*/ 1109803 w 1506611"/>
              <a:gd name="connsiteY4511" fmla="*/ 1153238 h 1433762"/>
              <a:gd name="connsiteX4512" fmla="*/ 1110299 w 1506611"/>
              <a:gd name="connsiteY4512" fmla="*/ 1152438 h 1433762"/>
              <a:gd name="connsiteX4513" fmla="*/ 1110767 w 1506611"/>
              <a:gd name="connsiteY4513" fmla="*/ 1151886 h 1433762"/>
              <a:gd name="connsiteX4514" fmla="*/ 1111236 w 1506611"/>
              <a:gd name="connsiteY4514" fmla="*/ 1151639 h 1433762"/>
              <a:gd name="connsiteX4515" fmla="*/ 1111236 w 1506611"/>
              <a:gd name="connsiteY4515" fmla="*/ 1151363 h 1433762"/>
              <a:gd name="connsiteX4516" fmla="*/ 1111236 w 1506611"/>
              <a:gd name="connsiteY4516" fmla="*/ 1150811 h 1433762"/>
              <a:gd name="connsiteX4517" fmla="*/ 1111733 w 1506611"/>
              <a:gd name="connsiteY4517" fmla="*/ 1150287 h 1433762"/>
              <a:gd name="connsiteX4518" fmla="*/ 1112201 w 1506611"/>
              <a:gd name="connsiteY4518" fmla="*/ 1150010 h 1433762"/>
              <a:gd name="connsiteX4519" fmla="*/ 1112201 w 1506611"/>
              <a:gd name="connsiteY4519" fmla="*/ 1149735 h 1433762"/>
              <a:gd name="connsiteX4520" fmla="*/ 1112449 w 1506611"/>
              <a:gd name="connsiteY4520" fmla="*/ 1149183 h 1433762"/>
              <a:gd name="connsiteX4521" fmla="*/ 1112201 w 1506611"/>
              <a:gd name="connsiteY4521" fmla="*/ 1148659 h 1433762"/>
              <a:gd name="connsiteX4522" fmla="*/ 1112670 w 1506611"/>
              <a:gd name="connsiteY4522" fmla="*/ 1148659 h 1433762"/>
              <a:gd name="connsiteX4523" fmla="*/ 1112917 w 1506611"/>
              <a:gd name="connsiteY4523" fmla="*/ 1148935 h 1433762"/>
              <a:gd name="connsiteX4524" fmla="*/ 1113166 w 1506611"/>
              <a:gd name="connsiteY4524" fmla="*/ 1148659 h 1433762"/>
              <a:gd name="connsiteX4525" fmla="*/ 1113387 w 1506611"/>
              <a:gd name="connsiteY4525" fmla="*/ 1148659 h 1433762"/>
              <a:gd name="connsiteX4526" fmla="*/ 1113634 w 1506611"/>
              <a:gd name="connsiteY4526" fmla="*/ 1148108 h 1433762"/>
              <a:gd name="connsiteX4527" fmla="*/ 1113882 w 1506611"/>
              <a:gd name="connsiteY4527" fmla="*/ 1147832 h 1433762"/>
              <a:gd name="connsiteX4528" fmla="*/ 1113882 w 1506611"/>
              <a:gd name="connsiteY4528" fmla="*/ 1147583 h 1433762"/>
              <a:gd name="connsiteX4529" fmla="*/ 1113882 w 1506611"/>
              <a:gd name="connsiteY4529" fmla="*/ 1147031 h 1433762"/>
              <a:gd name="connsiteX4530" fmla="*/ 1113882 w 1506611"/>
              <a:gd name="connsiteY4530" fmla="*/ 1146232 h 1433762"/>
              <a:gd name="connsiteX4531" fmla="*/ 1114102 w 1506611"/>
              <a:gd name="connsiteY4531" fmla="*/ 1145680 h 1433762"/>
              <a:gd name="connsiteX4532" fmla="*/ 1114351 w 1506611"/>
              <a:gd name="connsiteY4532" fmla="*/ 1144881 h 1433762"/>
              <a:gd name="connsiteX4533" fmla="*/ 1114598 w 1506611"/>
              <a:gd name="connsiteY4533" fmla="*/ 1144053 h 1433762"/>
              <a:gd name="connsiteX4534" fmla="*/ 1115288 w 1506611"/>
              <a:gd name="connsiteY4534" fmla="*/ 1143253 h 1433762"/>
              <a:gd name="connsiteX4535" fmla="*/ 1116252 w 1506611"/>
              <a:gd name="connsiteY4535" fmla="*/ 1142701 h 1433762"/>
              <a:gd name="connsiteX4536" fmla="*/ 1116969 w 1506611"/>
              <a:gd name="connsiteY4536" fmla="*/ 1142425 h 1433762"/>
              <a:gd name="connsiteX4537" fmla="*/ 1118403 w 1506611"/>
              <a:gd name="connsiteY4537" fmla="*/ 1141901 h 1433762"/>
              <a:gd name="connsiteX4538" fmla="*/ 1118871 w 1506611"/>
              <a:gd name="connsiteY4538" fmla="*/ 1141901 h 1433762"/>
              <a:gd name="connsiteX4539" fmla="*/ 1119836 w 1506611"/>
              <a:gd name="connsiteY4539" fmla="*/ 1141626 h 1433762"/>
              <a:gd name="connsiteX4540" fmla="*/ 1119836 w 1506611"/>
              <a:gd name="connsiteY4540" fmla="*/ 1141350 h 1433762"/>
              <a:gd name="connsiteX4541" fmla="*/ 1119367 w 1506611"/>
              <a:gd name="connsiteY4541" fmla="*/ 1141074 h 1433762"/>
              <a:gd name="connsiteX4542" fmla="*/ 1118871 w 1506611"/>
              <a:gd name="connsiteY4542" fmla="*/ 1141074 h 1433762"/>
              <a:gd name="connsiteX4543" fmla="*/ 1118403 w 1506611"/>
              <a:gd name="connsiteY4543" fmla="*/ 1140798 h 1433762"/>
              <a:gd name="connsiteX4544" fmla="*/ 1118154 w 1506611"/>
              <a:gd name="connsiteY4544" fmla="*/ 1140798 h 1433762"/>
              <a:gd name="connsiteX4545" fmla="*/ 1117935 w 1506611"/>
              <a:gd name="connsiteY4545" fmla="*/ 1140549 h 1433762"/>
              <a:gd name="connsiteX4546" fmla="*/ 1118403 w 1506611"/>
              <a:gd name="connsiteY4546" fmla="*/ 1140273 h 1433762"/>
              <a:gd name="connsiteX4547" fmla="*/ 1119119 w 1506611"/>
              <a:gd name="connsiteY4547" fmla="*/ 1140273 h 1433762"/>
              <a:gd name="connsiteX4548" fmla="*/ 1119588 w 1506611"/>
              <a:gd name="connsiteY4548" fmla="*/ 1139447 h 1433762"/>
              <a:gd name="connsiteX4549" fmla="*/ 1119588 w 1506611"/>
              <a:gd name="connsiteY4549" fmla="*/ 1139198 h 1433762"/>
              <a:gd name="connsiteX4550" fmla="*/ 1119836 w 1506611"/>
              <a:gd name="connsiteY4550" fmla="*/ 1139198 h 1433762"/>
              <a:gd name="connsiteX4551" fmla="*/ 1120084 w 1506611"/>
              <a:gd name="connsiteY4551" fmla="*/ 1138922 h 1433762"/>
              <a:gd name="connsiteX4552" fmla="*/ 1119836 w 1506611"/>
              <a:gd name="connsiteY4552" fmla="*/ 1138646 h 1433762"/>
              <a:gd name="connsiteX4553" fmla="*/ 1119836 w 1506611"/>
              <a:gd name="connsiteY4553" fmla="*/ 1138370 h 1433762"/>
              <a:gd name="connsiteX4554" fmla="*/ 1120084 w 1506611"/>
              <a:gd name="connsiteY4554" fmla="*/ 1138370 h 1433762"/>
              <a:gd name="connsiteX4555" fmla="*/ 1120304 w 1506611"/>
              <a:gd name="connsiteY4555" fmla="*/ 1138370 h 1433762"/>
              <a:gd name="connsiteX4556" fmla="*/ 1120553 w 1506611"/>
              <a:gd name="connsiteY4556" fmla="*/ 1138095 h 1433762"/>
              <a:gd name="connsiteX4557" fmla="*/ 1120773 w 1506611"/>
              <a:gd name="connsiteY4557" fmla="*/ 1138370 h 1433762"/>
              <a:gd name="connsiteX4558" fmla="*/ 1121021 w 1506611"/>
              <a:gd name="connsiteY4558" fmla="*/ 1138646 h 1433762"/>
              <a:gd name="connsiteX4559" fmla="*/ 1121738 w 1506611"/>
              <a:gd name="connsiteY4559" fmla="*/ 1139198 h 1433762"/>
              <a:gd name="connsiteX4560" fmla="*/ 1122923 w 1506611"/>
              <a:gd name="connsiteY4560" fmla="*/ 1139997 h 1433762"/>
              <a:gd name="connsiteX4561" fmla="*/ 1123171 w 1506611"/>
              <a:gd name="connsiteY4561" fmla="*/ 1140549 h 1433762"/>
              <a:gd name="connsiteX4562" fmla="*/ 1123419 w 1506611"/>
              <a:gd name="connsiteY4562" fmla="*/ 1141074 h 1433762"/>
              <a:gd name="connsiteX4563" fmla="*/ 1123639 w 1506611"/>
              <a:gd name="connsiteY4563" fmla="*/ 1141350 h 1433762"/>
              <a:gd name="connsiteX4564" fmla="*/ 1124136 w 1506611"/>
              <a:gd name="connsiteY4564" fmla="*/ 1141350 h 1433762"/>
              <a:gd name="connsiteX4565" fmla="*/ 1124605 w 1506611"/>
              <a:gd name="connsiteY4565" fmla="*/ 1141074 h 1433762"/>
              <a:gd name="connsiteX4566" fmla="*/ 1125073 w 1506611"/>
              <a:gd name="connsiteY4566" fmla="*/ 1140798 h 1433762"/>
              <a:gd name="connsiteX4567" fmla="*/ 1125322 w 1506611"/>
              <a:gd name="connsiteY4567" fmla="*/ 1140549 h 1433762"/>
              <a:gd name="connsiteX4568" fmla="*/ 1125542 w 1506611"/>
              <a:gd name="connsiteY4568" fmla="*/ 1140798 h 1433762"/>
              <a:gd name="connsiteX4569" fmla="*/ 1125790 w 1506611"/>
              <a:gd name="connsiteY4569" fmla="*/ 1140798 h 1433762"/>
              <a:gd name="connsiteX4570" fmla="*/ 1126258 w 1506611"/>
              <a:gd name="connsiteY4570" fmla="*/ 1140549 h 1433762"/>
              <a:gd name="connsiteX4571" fmla="*/ 1127223 w 1506611"/>
              <a:gd name="connsiteY4571" fmla="*/ 1139997 h 1433762"/>
              <a:gd name="connsiteX4572" fmla="*/ 1127691 w 1506611"/>
              <a:gd name="connsiteY4572" fmla="*/ 1139447 h 1433762"/>
              <a:gd name="connsiteX4573" fmla="*/ 1127940 w 1506611"/>
              <a:gd name="connsiteY4573" fmla="*/ 1139198 h 1433762"/>
              <a:gd name="connsiteX4574" fmla="*/ 1127940 w 1506611"/>
              <a:gd name="connsiteY4574" fmla="*/ 1138922 h 1433762"/>
              <a:gd name="connsiteX4575" fmla="*/ 1127940 w 1506611"/>
              <a:gd name="connsiteY4575" fmla="*/ 1138646 h 1433762"/>
              <a:gd name="connsiteX4576" fmla="*/ 1127691 w 1506611"/>
              <a:gd name="connsiteY4576" fmla="*/ 1138095 h 1433762"/>
              <a:gd name="connsiteX4577" fmla="*/ 1128408 w 1506611"/>
              <a:gd name="connsiteY4577" fmla="*/ 1138095 h 1433762"/>
              <a:gd name="connsiteX4578" fmla="*/ 1128657 w 1506611"/>
              <a:gd name="connsiteY4578" fmla="*/ 1137847 h 1433762"/>
              <a:gd name="connsiteX4579" fmla="*/ 1128904 w 1506611"/>
              <a:gd name="connsiteY4579" fmla="*/ 1137295 h 1433762"/>
              <a:gd name="connsiteX4580" fmla="*/ 1128657 w 1506611"/>
              <a:gd name="connsiteY4580" fmla="*/ 1136743 h 1433762"/>
              <a:gd name="connsiteX4581" fmla="*/ 1128408 w 1506611"/>
              <a:gd name="connsiteY4581" fmla="*/ 1136743 h 1433762"/>
              <a:gd name="connsiteX4582" fmla="*/ 1128188 w 1506611"/>
              <a:gd name="connsiteY4582" fmla="*/ 1136743 h 1433762"/>
              <a:gd name="connsiteX4583" fmla="*/ 1127691 w 1506611"/>
              <a:gd name="connsiteY4583" fmla="*/ 1136743 h 1433762"/>
              <a:gd name="connsiteX4584" fmla="*/ 1127223 w 1506611"/>
              <a:gd name="connsiteY4584" fmla="*/ 1137019 h 1433762"/>
              <a:gd name="connsiteX4585" fmla="*/ 1126975 w 1506611"/>
              <a:gd name="connsiteY4585" fmla="*/ 1136743 h 1433762"/>
              <a:gd name="connsiteX4586" fmla="*/ 1126754 w 1506611"/>
              <a:gd name="connsiteY4586" fmla="*/ 1136743 h 1433762"/>
              <a:gd name="connsiteX4587" fmla="*/ 1126975 w 1506611"/>
              <a:gd name="connsiteY4587" fmla="*/ 1136468 h 1433762"/>
              <a:gd name="connsiteX4588" fmla="*/ 1126975 w 1506611"/>
              <a:gd name="connsiteY4588" fmla="*/ 1136219 h 1433762"/>
              <a:gd name="connsiteX4589" fmla="*/ 1126975 w 1506611"/>
              <a:gd name="connsiteY4589" fmla="*/ 1135943 h 1433762"/>
              <a:gd name="connsiteX4590" fmla="*/ 1126975 w 1506611"/>
              <a:gd name="connsiteY4590" fmla="*/ 1135667 h 1433762"/>
              <a:gd name="connsiteX4591" fmla="*/ 1127223 w 1506611"/>
              <a:gd name="connsiteY4591" fmla="*/ 1135391 h 1433762"/>
              <a:gd name="connsiteX4592" fmla="*/ 1127223 w 1506611"/>
              <a:gd name="connsiteY4592" fmla="*/ 1134867 h 1433762"/>
              <a:gd name="connsiteX4593" fmla="*/ 1126975 w 1506611"/>
              <a:gd name="connsiteY4593" fmla="*/ 1134592 h 1433762"/>
              <a:gd name="connsiteX4594" fmla="*/ 1126754 w 1506611"/>
              <a:gd name="connsiteY4594" fmla="*/ 1134316 h 1433762"/>
              <a:gd name="connsiteX4595" fmla="*/ 1126507 w 1506611"/>
              <a:gd name="connsiteY4595" fmla="*/ 1134040 h 1433762"/>
              <a:gd name="connsiteX4596" fmla="*/ 1126507 w 1506611"/>
              <a:gd name="connsiteY4596" fmla="*/ 1133764 h 1433762"/>
              <a:gd name="connsiteX4597" fmla="*/ 1126507 w 1506611"/>
              <a:gd name="connsiteY4597" fmla="*/ 1133516 h 1433762"/>
              <a:gd name="connsiteX4598" fmla="*/ 1126754 w 1506611"/>
              <a:gd name="connsiteY4598" fmla="*/ 1133516 h 1433762"/>
              <a:gd name="connsiteX4599" fmla="*/ 1126975 w 1506611"/>
              <a:gd name="connsiteY4599" fmla="*/ 1133764 h 1433762"/>
              <a:gd name="connsiteX4600" fmla="*/ 1126975 w 1506611"/>
              <a:gd name="connsiteY4600" fmla="*/ 1133240 h 1433762"/>
              <a:gd name="connsiteX4601" fmla="*/ 1127223 w 1506611"/>
              <a:gd name="connsiteY4601" fmla="*/ 1132689 h 1433762"/>
              <a:gd name="connsiteX4602" fmla="*/ 1127691 w 1506611"/>
              <a:gd name="connsiteY4602" fmla="*/ 1132689 h 1433762"/>
              <a:gd name="connsiteX4603" fmla="*/ 1128408 w 1506611"/>
              <a:gd name="connsiteY4603" fmla="*/ 1132413 h 1433762"/>
              <a:gd name="connsiteX4604" fmla="*/ 1128904 w 1506611"/>
              <a:gd name="connsiteY4604" fmla="*/ 1131888 h 1433762"/>
              <a:gd name="connsiteX4605" fmla="*/ 1129125 w 1506611"/>
              <a:gd name="connsiteY4605" fmla="*/ 1131337 h 1433762"/>
              <a:gd name="connsiteX4606" fmla="*/ 1129842 w 1506611"/>
              <a:gd name="connsiteY4606" fmla="*/ 1131061 h 1433762"/>
              <a:gd name="connsiteX4607" fmla="*/ 1130090 w 1506611"/>
              <a:gd name="connsiteY4607" fmla="*/ 1130785 h 1433762"/>
              <a:gd name="connsiteX4608" fmla="*/ 1130558 w 1506611"/>
              <a:gd name="connsiteY4608" fmla="*/ 1130785 h 1433762"/>
              <a:gd name="connsiteX4609" fmla="*/ 1132239 w 1506611"/>
              <a:gd name="connsiteY4609" fmla="*/ 1130785 h 1433762"/>
              <a:gd name="connsiteX4610" fmla="*/ 1133673 w 1506611"/>
              <a:gd name="connsiteY4610" fmla="*/ 1131061 h 1433762"/>
              <a:gd name="connsiteX4611" fmla="*/ 1135327 w 1506611"/>
              <a:gd name="connsiteY4611" fmla="*/ 1130785 h 1433762"/>
              <a:gd name="connsiteX4612" fmla="*/ 1137477 w 1506611"/>
              <a:gd name="connsiteY4612" fmla="*/ 1130537 h 1433762"/>
              <a:gd name="connsiteX4613" fmla="*/ 1138442 w 1506611"/>
              <a:gd name="connsiteY4613" fmla="*/ 1130261 h 1433762"/>
              <a:gd name="connsiteX4614" fmla="*/ 1139379 w 1506611"/>
              <a:gd name="connsiteY4614" fmla="*/ 1129985 h 1433762"/>
              <a:gd name="connsiteX4615" fmla="*/ 1140343 w 1506611"/>
              <a:gd name="connsiteY4615" fmla="*/ 1129434 h 1433762"/>
              <a:gd name="connsiteX4616" fmla="*/ 1140812 w 1506611"/>
              <a:gd name="connsiteY4616" fmla="*/ 1129158 h 1433762"/>
              <a:gd name="connsiteX4617" fmla="*/ 1140812 w 1506611"/>
              <a:gd name="connsiteY4617" fmla="*/ 1128909 h 1433762"/>
              <a:gd name="connsiteX4618" fmla="*/ 1140592 w 1506611"/>
              <a:gd name="connsiteY4618" fmla="*/ 1128909 h 1433762"/>
              <a:gd name="connsiteX4619" fmla="*/ 1140343 w 1506611"/>
              <a:gd name="connsiteY4619" fmla="*/ 1128081 h 1433762"/>
              <a:gd name="connsiteX4620" fmla="*/ 1140096 w 1506611"/>
              <a:gd name="connsiteY4620" fmla="*/ 1127558 h 1433762"/>
              <a:gd name="connsiteX4621" fmla="*/ 1140343 w 1506611"/>
              <a:gd name="connsiteY4621" fmla="*/ 1127558 h 1433762"/>
              <a:gd name="connsiteX4622" fmla="*/ 1141060 w 1506611"/>
              <a:gd name="connsiteY4622" fmla="*/ 1127282 h 1433762"/>
              <a:gd name="connsiteX4623" fmla="*/ 1141777 w 1506611"/>
              <a:gd name="connsiteY4623" fmla="*/ 1127006 h 1433762"/>
              <a:gd name="connsiteX4624" fmla="*/ 1142493 w 1506611"/>
              <a:gd name="connsiteY4624" fmla="*/ 1126730 h 1433762"/>
              <a:gd name="connsiteX4625" fmla="*/ 1143431 w 1506611"/>
              <a:gd name="connsiteY4625" fmla="*/ 1126179 h 1433762"/>
              <a:gd name="connsiteX4626" fmla="*/ 1144395 w 1506611"/>
              <a:gd name="connsiteY4626" fmla="*/ 1126179 h 1433762"/>
              <a:gd name="connsiteX4627" fmla="*/ 1144864 w 1506611"/>
              <a:gd name="connsiteY4627" fmla="*/ 1126179 h 1433762"/>
              <a:gd name="connsiteX4628" fmla="*/ 1145112 w 1506611"/>
              <a:gd name="connsiteY4628" fmla="*/ 1125931 h 1433762"/>
              <a:gd name="connsiteX4629" fmla="*/ 1145360 w 1506611"/>
              <a:gd name="connsiteY4629" fmla="*/ 1125655 h 1433762"/>
              <a:gd name="connsiteX4630" fmla="*/ 1145112 w 1506611"/>
              <a:gd name="connsiteY4630" fmla="*/ 1125379 h 1433762"/>
              <a:gd name="connsiteX4631" fmla="*/ 1144864 w 1506611"/>
              <a:gd name="connsiteY4631" fmla="*/ 1125379 h 1433762"/>
              <a:gd name="connsiteX4632" fmla="*/ 1145112 w 1506611"/>
              <a:gd name="connsiteY4632" fmla="*/ 1124579 h 1433762"/>
              <a:gd name="connsiteX4633" fmla="*/ 1145360 w 1506611"/>
              <a:gd name="connsiteY4633" fmla="*/ 1124303 h 1433762"/>
              <a:gd name="connsiteX4634" fmla="*/ 1145829 w 1506611"/>
              <a:gd name="connsiteY4634" fmla="*/ 1123751 h 1433762"/>
              <a:gd name="connsiteX4635" fmla="*/ 1145581 w 1506611"/>
              <a:gd name="connsiteY4635" fmla="*/ 1123475 h 1433762"/>
              <a:gd name="connsiteX4636" fmla="*/ 1146298 w 1506611"/>
              <a:gd name="connsiteY4636" fmla="*/ 1122676 h 1433762"/>
              <a:gd name="connsiteX4637" fmla="*/ 1147013 w 1506611"/>
              <a:gd name="connsiteY4637" fmla="*/ 1122400 h 1433762"/>
              <a:gd name="connsiteX4638" fmla="*/ 1147730 w 1506611"/>
              <a:gd name="connsiteY4638" fmla="*/ 1121848 h 1433762"/>
              <a:gd name="connsiteX4639" fmla="*/ 1148695 w 1506611"/>
              <a:gd name="connsiteY4639" fmla="*/ 1121325 h 1433762"/>
              <a:gd name="connsiteX4640" fmla="*/ 1148916 w 1506611"/>
              <a:gd name="connsiteY4640" fmla="*/ 1120497 h 1433762"/>
              <a:gd name="connsiteX4641" fmla="*/ 1149633 w 1506611"/>
              <a:gd name="connsiteY4641" fmla="*/ 1119972 h 1433762"/>
              <a:gd name="connsiteX4642" fmla="*/ 1150846 w 1506611"/>
              <a:gd name="connsiteY4642" fmla="*/ 1118869 h 1433762"/>
              <a:gd name="connsiteX4643" fmla="*/ 1151314 w 1506611"/>
              <a:gd name="connsiteY4643" fmla="*/ 1118593 h 1433762"/>
              <a:gd name="connsiteX4644" fmla="*/ 1151534 w 1506611"/>
              <a:gd name="connsiteY4644" fmla="*/ 1118069 h 1433762"/>
              <a:gd name="connsiteX4645" fmla="*/ 1151534 w 1506611"/>
              <a:gd name="connsiteY4645" fmla="*/ 1117518 h 1433762"/>
              <a:gd name="connsiteX4646" fmla="*/ 1151782 w 1506611"/>
              <a:gd name="connsiteY4646" fmla="*/ 1117242 h 1433762"/>
              <a:gd name="connsiteX4647" fmla="*/ 1152031 w 1506611"/>
              <a:gd name="connsiteY4647" fmla="*/ 1117242 h 1433762"/>
              <a:gd name="connsiteX4648" fmla="*/ 1152968 w 1506611"/>
              <a:gd name="connsiteY4648" fmla="*/ 1116717 h 1433762"/>
              <a:gd name="connsiteX4649" fmla="*/ 1153932 w 1506611"/>
              <a:gd name="connsiteY4649" fmla="*/ 1116166 h 1433762"/>
              <a:gd name="connsiteX4650" fmla="*/ 1154898 w 1506611"/>
              <a:gd name="connsiteY4650" fmla="*/ 1116441 h 1433762"/>
              <a:gd name="connsiteX4651" fmla="*/ 1155366 w 1506611"/>
              <a:gd name="connsiteY4651" fmla="*/ 1116166 h 1433762"/>
              <a:gd name="connsiteX4652" fmla="*/ 1155613 w 1506611"/>
              <a:gd name="connsiteY4652" fmla="*/ 1116166 h 1433762"/>
              <a:gd name="connsiteX4653" fmla="*/ 1156799 w 1506611"/>
              <a:gd name="connsiteY4653" fmla="*/ 1116166 h 1433762"/>
              <a:gd name="connsiteX4654" fmla="*/ 1157267 w 1506611"/>
              <a:gd name="connsiteY4654" fmla="*/ 1116166 h 1433762"/>
              <a:gd name="connsiteX4655" fmla="*/ 1157737 w 1506611"/>
              <a:gd name="connsiteY4655" fmla="*/ 1115889 h 1433762"/>
              <a:gd name="connsiteX4656" fmla="*/ 1157984 w 1506611"/>
              <a:gd name="connsiteY4656" fmla="*/ 1115615 h 1433762"/>
              <a:gd name="connsiteX4657" fmla="*/ 1158233 w 1506611"/>
              <a:gd name="connsiteY4657" fmla="*/ 1114814 h 1433762"/>
              <a:gd name="connsiteX4658" fmla="*/ 1158701 w 1506611"/>
              <a:gd name="connsiteY4658" fmla="*/ 1114262 h 1433762"/>
              <a:gd name="connsiteX4659" fmla="*/ 1159665 w 1506611"/>
              <a:gd name="connsiteY4659" fmla="*/ 1113739 h 1433762"/>
              <a:gd name="connsiteX4660" fmla="*/ 1160603 w 1506611"/>
              <a:gd name="connsiteY4660" fmla="*/ 1113463 h 1433762"/>
              <a:gd name="connsiteX4661" fmla="*/ 1162753 w 1506611"/>
              <a:gd name="connsiteY4661" fmla="*/ 1112911 h 1433762"/>
              <a:gd name="connsiteX4662" fmla="*/ 1165371 w 1506611"/>
              <a:gd name="connsiteY4662" fmla="*/ 1112636 h 1433762"/>
              <a:gd name="connsiteX4663" fmla="*/ 1167053 w 1506611"/>
              <a:gd name="connsiteY4663" fmla="*/ 1112111 h 1433762"/>
              <a:gd name="connsiteX4664" fmla="*/ 1169203 w 1506611"/>
              <a:gd name="connsiteY4664" fmla="*/ 1111559 h 1433762"/>
              <a:gd name="connsiteX4665" fmla="*/ 1170388 w 1506611"/>
              <a:gd name="connsiteY4665" fmla="*/ 1110760 h 1433762"/>
              <a:gd name="connsiteX4666" fmla="*/ 1170140 w 1506611"/>
              <a:gd name="connsiteY4666" fmla="*/ 1109932 h 1433762"/>
              <a:gd name="connsiteX4667" fmla="*/ 1170140 w 1506611"/>
              <a:gd name="connsiteY4667" fmla="*/ 1109656 h 1433762"/>
              <a:gd name="connsiteX4668" fmla="*/ 1171105 w 1506611"/>
              <a:gd name="connsiteY4668" fmla="*/ 1108029 h 1433762"/>
              <a:gd name="connsiteX4669" fmla="*/ 1170388 w 1506611"/>
              <a:gd name="connsiteY4669" fmla="*/ 1107505 h 1433762"/>
              <a:gd name="connsiteX4670" fmla="*/ 1169672 w 1506611"/>
              <a:gd name="connsiteY4670" fmla="*/ 1107228 h 1433762"/>
              <a:gd name="connsiteX4671" fmla="*/ 1167522 w 1506611"/>
              <a:gd name="connsiteY4671" fmla="*/ 1107753 h 1433762"/>
              <a:gd name="connsiteX4672" fmla="*/ 1166805 w 1506611"/>
              <a:gd name="connsiteY4672" fmla="*/ 1108029 h 1433762"/>
              <a:gd name="connsiteX4673" fmla="*/ 1166805 w 1506611"/>
              <a:gd name="connsiteY4673" fmla="*/ 1107753 h 1433762"/>
              <a:gd name="connsiteX4674" fmla="*/ 1167053 w 1506611"/>
              <a:gd name="connsiteY4674" fmla="*/ 1107228 h 1433762"/>
              <a:gd name="connsiteX4675" fmla="*/ 1167989 w 1506611"/>
              <a:gd name="connsiteY4675" fmla="*/ 1106677 h 1433762"/>
              <a:gd name="connsiteX4676" fmla="*/ 1168955 w 1506611"/>
              <a:gd name="connsiteY4676" fmla="*/ 1105877 h 1433762"/>
              <a:gd name="connsiteX4677" fmla="*/ 1169203 w 1506611"/>
              <a:gd name="connsiteY4677" fmla="*/ 1105050 h 1433762"/>
              <a:gd name="connsiteX4678" fmla="*/ 1169423 w 1506611"/>
              <a:gd name="connsiteY4678" fmla="*/ 1104498 h 1433762"/>
              <a:gd name="connsiteX4679" fmla="*/ 1170636 w 1506611"/>
              <a:gd name="connsiteY4679" fmla="*/ 1103974 h 1433762"/>
              <a:gd name="connsiteX4680" fmla="*/ 1171822 w 1506611"/>
              <a:gd name="connsiteY4680" fmla="*/ 1103423 h 1433762"/>
              <a:gd name="connsiteX4681" fmla="*/ 1172538 w 1506611"/>
              <a:gd name="connsiteY4681" fmla="*/ 1102871 h 1433762"/>
              <a:gd name="connsiteX4682" fmla="*/ 1172758 w 1506611"/>
              <a:gd name="connsiteY4682" fmla="*/ 1102622 h 1433762"/>
              <a:gd name="connsiteX4683" fmla="*/ 1173007 w 1506611"/>
              <a:gd name="connsiteY4683" fmla="*/ 1101519 h 1433762"/>
              <a:gd name="connsiteX4684" fmla="*/ 1172538 w 1506611"/>
              <a:gd name="connsiteY4684" fmla="*/ 1101243 h 1433762"/>
              <a:gd name="connsiteX4685" fmla="*/ 1171573 w 1506611"/>
              <a:gd name="connsiteY4685" fmla="*/ 1101243 h 1433762"/>
              <a:gd name="connsiteX4686" fmla="*/ 1170140 w 1506611"/>
              <a:gd name="connsiteY4686" fmla="*/ 1100995 h 1433762"/>
              <a:gd name="connsiteX4687" fmla="*/ 1168955 w 1506611"/>
              <a:gd name="connsiteY4687" fmla="*/ 1100995 h 1433762"/>
              <a:gd name="connsiteX4688" fmla="*/ 1167989 w 1506611"/>
              <a:gd name="connsiteY4688" fmla="*/ 1101519 h 1433762"/>
              <a:gd name="connsiteX4689" fmla="*/ 1167274 w 1506611"/>
              <a:gd name="connsiteY4689" fmla="*/ 1102070 h 1433762"/>
              <a:gd name="connsiteX4690" fmla="*/ 1165867 w 1506611"/>
              <a:gd name="connsiteY4690" fmla="*/ 1103147 h 1433762"/>
              <a:gd name="connsiteX4691" fmla="*/ 1162036 w 1506611"/>
              <a:gd name="connsiteY4691" fmla="*/ 1105601 h 1433762"/>
              <a:gd name="connsiteX4692" fmla="*/ 1160851 w 1506611"/>
              <a:gd name="connsiteY4692" fmla="*/ 1106125 h 1433762"/>
              <a:gd name="connsiteX4693" fmla="*/ 1159418 w 1506611"/>
              <a:gd name="connsiteY4693" fmla="*/ 1106677 h 1433762"/>
              <a:gd name="connsiteX4694" fmla="*/ 1157737 w 1506611"/>
              <a:gd name="connsiteY4694" fmla="*/ 1107505 h 1433762"/>
              <a:gd name="connsiteX4695" fmla="*/ 1156799 w 1506611"/>
              <a:gd name="connsiteY4695" fmla="*/ 1107753 h 1433762"/>
              <a:gd name="connsiteX4696" fmla="*/ 1155118 w 1506611"/>
              <a:gd name="connsiteY4696" fmla="*/ 1108857 h 1433762"/>
              <a:gd name="connsiteX4697" fmla="*/ 1154181 w 1506611"/>
              <a:gd name="connsiteY4697" fmla="*/ 1109380 h 1433762"/>
              <a:gd name="connsiteX4698" fmla="*/ 1153685 w 1506611"/>
              <a:gd name="connsiteY4698" fmla="*/ 1109932 h 1433762"/>
              <a:gd name="connsiteX4699" fmla="*/ 1151782 w 1506611"/>
              <a:gd name="connsiteY4699" fmla="*/ 1111559 h 1433762"/>
              <a:gd name="connsiteX4700" fmla="*/ 1149633 w 1506611"/>
              <a:gd name="connsiteY4700" fmla="*/ 1113987 h 1433762"/>
              <a:gd name="connsiteX4701" fmla="*/ 1149164 w 1506611"/>
              <a:gd name="connsiteY4701" fmla="*/ 1114262 h 1433762"/>
              <a:gd name="connsiteX4702" fmla="*/ 1149412 w 1506611"/>
              <a:gd name="connsiteY4702" fmla="*/ 1114814 h 1433762"/>
              <a:gd name="connsiteX4703" fmla="*/ 1149633 w 1506611"/>
              <a:gd name="connsiteY4703" fmla="*/ 1115090 h 1433762"/>
              <a:gd name="connsiteX4704" fmla="*/ 1149880 w 1506611"/>
              <a:gd name="connsiteY4704" fmla="*/ 1115090 h 1433762"/>
              <a:gd name="connsiteX4705" fmla="*/ 1150129 w 1506611"/>
              <a:gd name="connsiteY4705" fmla="*/ 1115366 h 1433762"/>
              <a:gd name="connsiteX4706" fmla="*/ 1150129 w 1506611"/>
              <a:gd name="connsiteY4706" fmla="*/ 1115615 h 1433762"/>
              <a:gd name="connsiteX4707" fmla="*/ 1149880 w 1506611"/>
              <a:gd name="connsiteY4707" fmla="*/ 1115889 h 1433762"/>
              <a:gd name="connsiteX4708" fmla="*/ 1149633 w 1506611"/>
              <a:gd name="connsiteY4708" fmla="*/ 1115889 h 1433762"/>
              <a:gd name="connsiteX4709" fmla="*/ 1149164 w 1506611"/>
              <a:gd name="connsiteY4709" fmla="*/ 1115889 h 1433762"/>
              <a:gd name="connsiteX4710" fmla="*/ 1148916 w 1506611"/>
              <a:gd name="connsiteY4710" fmla="*/ 1115889 h 1433762"/>
              <a:gd name="connsiteX4711" fmla="*/ 1149164 w 1506611"/>
              <a:gd name="connsiteY4711" fmla="*/ 1115090 h 1433762"/>
              <a:gd name="connsiteX4712" fmla="*/ 1148916 w 1506611"/>
              <a:gd name="connsiteY4712" fmla="*/ 1114814 h 1433762"/>
              <a:gd name="connsiteX4713" fmla="*/ 1148199 w 1506611"/>
              <a:gd name="connsiteY4713" fmla="*/ 1113987 h 1433762"/>
              <a:gd name="connsiteX4714" fmla="*/ 1146049 w 1506611"/>
              <a:gd name="connsiteY4714" fmla="*/ 1114262 h 1433762"/>
              <a:gd name="connsiteX4715" fmla="*/ 1145581 w 1506611"/>
              <a:gd name="connsiteY4715" fmla="*/ 1114262 h 1433762"/>
              <a:gd name="connsiteX4716" fmla="*/ 1144644 w 1506611"/>
              <a:gd name="connsiteY4716" fmla="*/ 1114538 h 1433762"/>
              <a:gd name="connsiteX4717" fmla="*/ 1144644 w 1506611"/>
              <a:gd name="connsiteY4717" fmla="*/ 1115090 h 1433762"/>
              <a:gd name="connsiteX4718" fmla="*/ 1142246 w 1506611"/>
              <a:gd name="connsiteY4718" fmla="*/ 1114538 h 1433762"/>
              <a:gd name="connsiteX4719" fmla="*/ 1142246 w 1506611"/>
              <a:gd name="connsiteY4719" fmla="*/ 1114262 h 1433762"/>
              <a:gd name="connsiteX4720" fmla="*/ 1142246 w 1506611"/>
              <a:gd name="connsiteY4720" fmla="*/ 1113987 h 1433762"/>
              <a:gd name="connsiteX4721" fmla="*/ 1141997 w 1506611"/>
              <a:gd name="connsiteY4721" fmla="*/ 1112911 h 1433762"/>
              <a:gd name="connsiteX4722" fmla="*/ 1140592 w 1506611"/>
              <a:gd name="connsiteY4722" fmla="*/ 1111008 h 1433762"/>
              <a:gd name="connsiteX4723" fmla="*/ 1139875 w 1506611"/>
              <a:gd name="connsiteY4723" fmla="*/ 1110208 h 1433762"/>
              <a:gd name="connsiteX4724" fmla="*/ 1139627 w 1506611"/>
              <a:gd name="connsiteY4724" fmla="*/ 1109380 h 1433762"/>
              <a:gd name="connsiteX4725" fmla="*/ 1139627 w 1506611"/>
              <a:gd name="connsiteY4725" fmla="*/ 1109133 h 1433762"/>
              <a:gd name="connsiteX4726" fmla="*/ 1140096 w 1506611"/>
              <a:gd name="connsiteY4726" fmla="*/ 1109133 h 1433762"/>
              <a:gd name="connsiteX4727" fmla="*/ 1140096 w 1506611"/>
              <a:gd name="connsiteY4727" fmla="*/ 1108857 h 1433762"/>
              <a:gd name="connsiteX4728" fmla="*/ 1140343 w 1506611"/>
              <a:gd name="connsiteY4728" fmla="*/ 1108581 h 1433762"/>
              <a:gd name="connsiteX4729" fmla="*/ 1140343 w 1506611"/>
              <a:gd name="connsiteY4729" fmla="*/ 1108305 h 1433762"/>
              <a:gd name="connsiteX4730" fmla="*/ 1140592 w 1506611"/>
              <a:gd name="connsiteY4730" fmla="*/ 1107228 h 1433762"/>
              <a:gd name="connsiteX4731" fmla="*/ 1140592 w 1506611"/>
              <a:gd name="connsiteY4731" fmla="*/ 1105877 h 1433762"/>
              <a:gd name="connsiteX4732" fmla="*/ 1140592 w 1506611"/>
              <a:gd name="connsiteY4732" fmla="*/ 1105601 h 1433762"/>
              <a:gd name="connsiteX4733" fmla="*/ 1140343 w 1506611"/>
              <a:gd name="connsiteY4733" fmla="*/ 1105326 h 1433762"/>
              <a:gd name="connsiteX4734" fmla="*/ 1139875 w 1506611"/>
              <a:gd name="connsiteY4734" fmla="*/ 1105050 h 1433762"/>
              <a:gd name="connsiteX4735" fmla="*/ 1139379 w 1506611"/>
              <a:gd name="connsiteY4735" fmla="*/ 1104774 h 1433762"/>
              <a:gd name="connsiteX4736" fmla="*/ 1139875 w 1506611"/>
              <a:gd name="connsiteY4736" fmla="*/ 1104498 h 1433762"/>
              <a:gd name="connsiteX4737" fmla="*/ 1139875 w 1506611"/>
              <a:gd name="connsiteY4737" fmla="*/ 1103974 h 1433762"/>
              <a:gd name="connsiteX4738" fmla="*/ 1139379 w 1506611"/>
              <a:gd name="connsiteY4738" fmla="*/ 1103974 h 1433762"/>
              <a:gd name="connsiteX4739" fmla="*/ 1139627 w 1506611"/>
              <a:gd name="connsiteY4739" fmla="*/ 1103699 h 1433762"/>
              <a:gd name="connsiteX4740" fmla="*/ 1139875 w 1506611"/>
              <a:gd name="connsiteY4740" fmla="*/ 1103423 h 1433762"/>
              <a:gd name="connsiteX4741" fmla="*/ 1139875 w 1506611"/>
              <a:gd name="connsiteY4741" fmla="*/ 1103147 h 1433762"/>
              <a:gd name="connsiteX4742" fmla="*/ 1139875 w 1506611"/>
              <a:gd name="connsiteY4742" fmla="*/ 1102871 h 1433762"/>
              <a:gd name="connsiteX4743" fmla="*/ 1139627 w 1506611"/>
              <a:gd name="connsiteY4743" fmla="*/ 1102622 h 1433762"/>
              <a:gd name="connsiteX4744" fmla="*/ 1139379 w 1506611"/>
              <a:gd name="connsiteY4744" fmla="*/ 1102622 h 1433762"/>
              <a:gd name="connsiteX4745" fmla="*/ 1139158 w 1506611"/>
              <a:gd name="connsiteY4745" fmla="*/ 1102622 h 1433762"/>
              <a:gd name="connsiteX4746" fmla="*/ 1137945 w 1506611"/>
              <a:gd name="connsiteY4746" fmla="*/ 1102347 h 1433762"/>
              <a:gd name="connsiteX4747" fmla="*/ 1137725 w 1506611"/>
              <a:gd name="connsiteY4747" fmla="*/ 1102347 h 1433762"/>
              <a:gd name="connsiteX4748" fmla="*/ 1137229 w 1506611"/>
              <a:gd name="connsiteY4748" fmla="*/ 1102347 h 1433762"/>
              <a:gd name="connsiteX4749" fmla="*/ 1136512 w 1506611"/>
              <a:gd name="connsiteY4749" fmla="*/ 1102347 h 1433762"/>
              <a:gd name="connsiteX4750" fmla="*/ 1135327 w 1506611"/>
              <a:gd name="connsiteY4750" fmla="*/ 1102070 h 1433762"/>
              <a:gd name="connsiteX4751" fmla="*/ 1135107 w 1506611"/>
              <a:gd name="connsiteY4751" fmla="*/ 1102070 h 1433762"/>
              <a:gd name="connsiteX4752" fmla="*/ 1134858 w 1506611"/>
              <a:gd name="connsiteY4752" fmla="*/ 1101795 h 1433762"/>
              <a:gd name="connsiteX4753" fmla="*/ 1134610 w 1506611"/>
              <a:gd name="connsiteY4753" fmla="*/ 1100719 h 1433762"/>
              <a:gd name="connsiteX4754" fmla="*/ 1134390 w 1506611"/>
              <a:gd name="connsiteY4754" fmla="*/ 1099091 h 1433762"/>
              <a:gd name="connsiteX4755" fmla="*/ 1134390 w 1506611"/>
              <a:gd name="connsiteY4755" fmla="*/ 1098540 h 1433762"/>
              <a:gd name="connsiteX4756" fmla="*/ 1133673 w 1506611"/>
              <a:gd name="connsiteY4756" fmla="*/ 1097988 h 1433762"/>
              <a:gd name="connsiteX4757" fmla="*/ 1131743 w 1506611"/>
              <a:gd name="connsiteY4757" fmla="*/ 1096912 h 1433762"/>
              <a:gd name="connsiteX4758" fmla="*/ 1131027 w 1506611"/>
              <a:gd name="connsiteY4758" fmla="*/ 1096085 h 1433762"/>
              <a:gd name="connsiteX4759" fmla="*/ 1129842 w 1506611"/>
              <a:gd name="connsiteY4759" fmla="*/ 1094734 h 1433762"/>
              <a:gd name="connsiteX4760" fmla="*/ 1129842 w 1506611"/>
              <a:gd name="connsiteY4760" fmla="*/ 1094458 h 1433762"/>
              <a:gd name="connsiteX4761" fmla="*/ 1129842 w 1506611"/>
              <a:gd name="connsiteY4761" fmla="*/ 1093382 h 1433762"/>
              <a:gd name="connsiteX4762" fmla="*/ 1129842 w 1506611"/>
              <a:gd name="connsiteY4762" fmla="*/ 1092830 h 1433762"/>
              <a:gd name="connsiteX4763" fmla="*/ 1129621 w 1506611"/>
              <a:gd name="connsiteY4763" fmla="*/ 1092830 h 1433762"/>
              <a:gd name="connsiteX4764" fmla="*/ 1129125 w 1506611"/>
              <a:gd name="connsiteY4764" fmla="*/ 1092830 h 1433762"/>
              <a:gd name="connsiteX4765" fmla="*/ 1128408 w 1506611"/>
              <a:gd name="connsiteY4765" fmla="*/ 1093106 h 1433762"/>
              <a:gd name="connsiteX4766" fmla="*/ 1127223 w 1506611"/>
              <a:gd name="connsiteY4766" fmla="*/ 1093657 h 1433762"/>
              <a:gd name="connsiteX4767" fmla="*/ 1126507 w 1506611"/>
              <a:gd name="connsiteY4767" fmla="*/ 1094209 h 1433762"/>
              <a:gd name="connsiteX4768" fmla="*/ 1126037 w 1506611"/>
              <a:gd name="connsiteY4768" fmla="*/ 1094734 h 1433762"/>
              <a:gd name="connsiteX4769" fmla="*/ 1126037 w 1506611"/>
              <a:gd name="connsiteY4769" fmla="*/ 1095285 h 1433762"/>
              <a:gd name="connsiteX4770" fmla="*/ 1125790 w 1506611"/>
              <a:gd name="connsiteY4770" fmla="*/ 1095561 h 1433762"/>
              <a:gd name="connsiteX4771" fmla="*/ 1126037 w 1506611"/>
              <a:gd name="connsiteY4771" fmla="*/ 1095837 h 1433762"/>
              <a:gd name="connsiteX4772" fmla="*/ 1126037 w 1506611"/>
              <a:gd name="connsiteY4772" fmla="*/ 1096085 h 1433762"/>
              <a:gd name="connsiteX4773" fmla="*/ 1126507 w 1506611"/>
              <a:gd name="connsiteY4773" fmla="*/ 1096085 h 1433762"/>
              <a:gd name="connsiteX4774" fmla="*/ 1126754 w 1506611"/>
              <a:gd name="connsiteY4774" fmla="*/ 1095837 h 1433762"/>
              <a:gd name="connsiteX4775" fmla="*/ 1126975 w 1506611"/>
              <a:gd name="connsiteY4775" fmla="*/ 1095561 h 1433762"/>
              <a:gd name="connsiteX4776" fmla="*/ 1127223 w 1506611"/>
              <a:gd name="connsiteY4776" fmla="*/ 1095837 h 1433762"/>
              <a:gd name="connsiteX4777" fmla="*/ 1127223 w 1506611"/>
              <a:gd name="connsiteY4777" fmla="*/ 1096085 h 1433762"/>
              <a:gd name="connsiteX4778" fmla="*/ 1127691 w 1506611"/>
              <a:gd name="connsiteY4778" fmla="*/ 1095837 h 1433762"/>
              <a:gd name="connsiteX4779" fmla="*/ 1127940 w 1506611"/>
              <a:gd name="connsiteY4779" fmla="*/ 1096085 h 1433762"/>
              <a:gd name="connsiteX4780" fmla="*/ 1128188 w 1506611"/>
              <a:gd name="connsiteY4780" fmla="*/ 1096085 h 1433762"/>
              <a:gd name="connsiteX4781" fmla="*/ 1128408 w 1506611"/>
              <a:gd name="connsiteY4781" fmla="*/ 1095837 h 1433762"/>
              <a:gd name="connsiteX4782" fmla="*/ 1128904 w 1506611"/>
              <a:gd name="connsiteY4782" fmla="*/ 1095561 h 1433762"/>
              <a:gd name="connsiteX4783" fmla="*/ 1129125 w 1506611"/>
              <a:gd name="connsiteY4783" fmla="*/ 1095285 h 1433762"/>
              <a:gd name="connsiteX4784" fmla="*/ 1129373 w 1506611"/>
              <a:gd name="connsiteY4784" fmla="*/ 1095561 h 1433762"/>
              <a:gd name="connsiteX4785" fmla="*/ 1129842 w 1506611"/>
              <a:gd name="connsiteY4785" fmla="*/ 1095837 h 1433762"/>
              <a:gd name="connsiteX4786" fmla="*/ 1129842 w 1506611"/>
              <a:gd name="connsiteY4786" fmla="*/ 1096085 h 1433762"/>
              <a:gd name="connsiteX4787" fmla="*/ 1130090 w 1506611"/>
              <a:gd name="connsiteY4787" fmla="*/ 1096637 h 1433762"/>
              <a:gd name="connsiteX4788" fmla="*/ 1130806 w 1506611"/>
              <a:gd name="connsiteY4788" fmla="*/ 1097189 h 1433762"/>
              <a:gd name="connsiteX4789" fmla="*/ 1131275 w 1506611"/>
              <a:gd name="connsiteY4789" fmla="*/ 1097712 h 1433762"/>
              <a:gd name="connsiteX4790" fmla="*/ 1131523 w 1506611"/>
              <a:gd name="connsiteY4790" fmla="*/ 1098264 h 1433762"/>
              <a:gd name="connsiteX4791" fmla="*/ 1131523 w 1506611"/>
              <a:gd name="connsiteY4791" fmla="*/ 1098540 h 1433762"/>
              <a:gd name="connsiteX4792" fmla="*/ 1131992 w 1506611"/>
              <a:gd name="connsiteY4792" fmla="*/ 1099091 h 1433762"/>
              <a:gd name="connsiteX4793" fmla="*/ 1132239 w 1506611"/>
              <a:gd name="connsiteY4793" fmla="*/ 1099340 h 1433762"/>
              <a:gd name="connsiteX4794" fmla="*/ 1132460 w 1506611"/>
              <a:gd name="connsiteY4794" fmla="*/ 1099616 h 1433762"/>
              <a:gd name="connsiteX4795" fmla="*/ 1132956 w 1506611"/>
              <a:gd name="connsiteY4795" fmla="*/ 1099892 h 1433762"/>
              <a:gd name="connsiteX4796" fmla="*/ 1133177 w 1506611"/>
              <a:gd name="connsiteY4796" fmla="*/ 1100168 h 1433762"/>
              <a:gd name="connsiteX4797" fmla="*/ 1132956 w 1506611"/>
              <a:gd name="connsiteY4797" fmla="*/ 1100443 h 1433762"/>
              <a:gd name="connsiteX4798" fmla="*/ 1132956 w 1506611"/>
              <a:gd name="connsiteY4798" fmla="*/ 1100719 h 1433762"/>
              <a:gd name="connsiteX4799" fmla="*/ 1132956 w 1506611"/>
              <a:gd name="connsiteY4799" fmla="*/ 1100995 h 1433762"/>
              <a:gd name="connsiteX4800" fmla="*/ 1132956 w 1506611"/>
              <a:gd name="connsiteY4800" fmla="*/ 1101243 h 1433762"/>
              <a:gd name="connsiteX4801" fmla="*/ 1133177 w 1506611"/>
              <a:gd name="connsiteY4801" fmla="*/ 1101795 h 1433762"/>
              <a:gd name="connsiteX4802" fmla="*/ 1132709 w 1506611"/>
              <a:gd name="connsiteY4802" fmla="*/ 1102070 h 1433762"/>
              <a:gd name="connsiteX4803" fmla="*/ 1132239 w 1506611"/>
              <a:gd name="connsiteY4803" fmla="*/ 1102347 h 1433762"/>
              <a:gd name="connsiteX4804" fmla="*/ 1131743 w 1506611"/>
              <a:gd name="connsiteY4804" fmla="*/ 1102622 h 1433762"/>
              <a:gd name="connsiteX4805" fmla="*/ 1131523 w 1506611"/>
              <a:gd name="connsiteY4805" fmla="*/ 1102871 h 1433762"/>
              <a:gd name="connsiteX4806" fmla="*/ 1131275 w 1506611"/>
              <a:gd name="connsiteY4806" fmla="*/ 1103147 h 1433762"/>
              <a:gd name="connsiteX4807" fmla="*/ 1131027 w 1506611"/>
              <a:gd name="connsiteY4807" fmla="*/ 1103147 h 1433762"/>
              <a:gd name="connsiteX4808" fmla="*/ 1130558 w 1506611"/>
              <a:gd name="connsiteY4808" fmla="*/ 1103147 h 1433762"/>
              <a:gd name="connsiteX4809" fmla="*/ 1128657 w 1506611"/>
              <a:gd name="connsiteY4809" fmla="*/ 1101795 h 1433762"/>
              <a:gd name="connsiteX4810" fmla="*/ 1128188 w 1506611"/>
              <a:gd name="connsiteY4810" fmla="*/ 1100995 h 1433762"/>
              <a:gd name="connsiteX4811" fmla="*/ 1127691 w 1506611"/>
              <a:gd name="connsiteY4811" fmla="*/ 1100719 h 1433762"/>
              <a:gd name="connsiteX4812" fmla="*/ 1126975 w 1506611"/>
              <a:gd name="connsiteY4812" fmla="*/ 1099892 h 1433762"/>
              <a:gd name="connsiteX4813" fmla="*/ 1126258 w 1506611"/>
              <a:gd name="connsiteY4813" fmla="*/ 1099616 h 1433762"/>
              <a:gd name="connsiteX4814" fmla="*/ 1126037 w 1506611"/>
              <a:gd name="connsiteY4814" fmla="*/ 1099616 h 1433762"/>
              <a:gd name="connsiteX4815" fmla="*/ 1125790 w 1506611"/>
              <a:gd name="connsiteY4815" fmla="*/ 1099616 h 1433762"/>
              <a:gd name="connsiteX4816" fmla="*/ 1124605 w 1506611"/>
              <a:gd name="connsiteY4816" fmla="*/ 1099091 h 1433762"/>
              <a:gd name="connsiteX4817" fmla="*/ 1123639 w 1506611"/>
              <a:gd name="connsiteY4817" fmla="*/ 1099616 h 1433762"/>
              <a:gd name="connsiteX4818" fmla="*/ 1123171 w 1506611"/>
              <a:gd name="connsiteY4818" fmla="*/ 1100168 h 1433762"/>
              <a:gd name="connsiteX4819" fmla="*/ 1123171 w 1506611"/>
              <a:gd name="connsiteY4819" fmla="*/ 1100443 h 1433762"/>
              <a:gd name="connsiteX4820" fmla="*/ 1122923 w 1506611"/>
              <a:gd name="connsiteY4820" fmla="*/ 1100443 h 1433762"/>
              <a:gd name="connsiteX4821" fmla="*/ 1122454 w 1506611"/>
              <a:gd name="connsiteY4821" fmla="*/ 1100995 h 1433762"/>
              <a:gd name="connsiteX4822" fmla="*/ 1122206 w 1506611"/>
              <a:gd name="connsiteY4822" fmla="*/ 1101243 h 1433762"/>
              <a:gd name="connsiteX4823" fmla="*/ 1122206 w 1506611"/>
              <a:gd name="connsiteY4823" fmla="*/ 1101795 h 1433762"/>
              <a:gd name="connsiteX4824" fmla="*/ 1122454 w 1506611"/>
              <a:gd name="connsiteY4824" fmla="*/ 1101795 h 1433762"/>
              <a:gd name="connsiteX4825" fmla="*/ 1122454 w 1506611"/>
              <a:gd name="connsiteY4825" fmla="*/ 1102070 h 1433762"/>
              <a:gd name="connsiteX4826" fmla="*/ 1122454 w 1506611"/>
              <a:gd name="connsiteY4826" fmla="*/ 1102347 h 1433762"/>
              <a:gd name="connsiteX4827" fmla="*/ 1122702 w 1506611"/>
              <a:gd name="connsiteY4827" fmla="*/ 1102622 h 1433762"/>
              <a:gd name="connsiteX4828" fmla="*/ 1123171 w 1506611"/>
              <a:gd name="connsiteY4828" fmla="*/ 1102871 h 1433762"/>
              <a:gd name="connsiteX4829" fmla="*/ 1123639 w 1506611"/>
              <a:gd name="connsiteY4829" fmla="*/ 1103423 h 1433762"/>
              <a:gd name="connsiteX4830" fmla="*/ 1123888 w 1506611"/>
              <a:gd name="connsiteY4830" fmla="*/ 1103699 h 1433762"/>
              <a:gd name="connsiteX4831" fmla="*/ 1124356 w 1506611"/>
              <a:gd name="connsiteY4831" fmla="*/ 1104249 h 1433762"/>
              <a:gd name="connsiteX4832" fmla="*/ 1124356 w 1506611"/>
              <a:gd name="connsiteY4832" fmla="*/ 1104498 h 1433762"/>
              <a:gd name="connsiteX4833" fmla="*/ 1124852 w 1506611"/>
              <a:gd name="connsiteY4833" fmla="*/ 1104498 h 1433762"/>
              <a:gd name="connsiteX4834" fmla="*/ 1124605 w 1506611"/>
              <a:gd name="connsiteY4834" fmla="*/ 1104774 h 1433762"/>
              <a:gd name="connsiteX4835" fmla="*/ 1124852 w 1506611"/>
              <a:gd name="connsiteY4835" fmla="*/ 1105050 h 1433762"/>
              <a:gd name="connsiteX4836" fmla="*/ 1125790 w 1506611"/>
              <a:gd name="connsiteY4836" fmla="*/ 1105877 h 1433762"/>
              <a:gd name="connsiteX4837" fmla="*/ 1126037 w 1506611"/>
              <a:gd name="connsiteY4837" fmla="*/ 1106125 h 1433762"/>
              <a:gd name="connsiteX4838" fmla="*/ 1126258 w 1506611"/>
              <a:gd name="connsiteY4838" fmla="*/ 1106125 h 1433762"/>
              <a:gd name="connsiteX4839" fmla="*/ 1126507 w 1506611"/>
              <a:gd name="connsiteY4839" fmla="*/ 1106677 h 1433762"/>
              <a:gd name="connsiteX4840" fmla="*/ 1127223 w 1506611"/>
              <a:gd name="connsiteY4840" fmla="*/ 1106953 h 1433762"/>
              <a:gd name="connsiteX4841" fmla="*/ 1127691 w 1506611"/>
              <a:gd name="connsiteY4841" fmla="*/ 1107228 h 1433762"/>
              <a:gd name="connsiteX4842" fmla="*/ 1128408 w 1506611"/>
              <a:gd name="connsiteY4842" fmla="*/ 1107753 h 1433762"/>
              <a:gd name="connsiteX4843" fmla="*/ 1129125 w 1506611"/>
              <a:gd name="connsiteY4843" fmla="*/ 1108029 h 1433762"/>
              <a:gd name="connsiteX4844" fmla="*/ 1129621 w 1506611"/>
              <a:gd name="connsiteY4844" fmla="*/ 1108029 h 1433762"/>
              <a:gd name="connsiteX4845" fmla="*/ 1129621 w 1506611"/>
              <a:gd name="connsiteY4845" fmla="*/ 1108305 h 1433762"/>
              <a:gd name="connsiteX4846" fmla="*/ 1130090 w 1506611"/>
              <a:gd name="connsiteY4846" fmla="*/ 1108581 h 1433762"/>
              <a:gd name="connsiteX4847" fmla="*/ 1130090 w 1506611"/>
              <a:gd name="connsiteY4847" fmla="*/ 1108857 h 1433762"/>
              <a:gd name="connsiteX4848" fmla="*/ 1129842 w 1506611"/>
              <a:gd name="connsiteY4848" fmla="*/ 1109656 h 1433762"/>
              <a:gd name="connsiteX4849" fmla="*/ 1129621 w 1506611"/>
              <a:gd name="connsiteY4849" fmla="*/ 1110208 h 1433762"/>
              <a:gd name="connsiteX4850" fmla="*/ 1129842 w 1506611"/>
              <a:gd name="connsiteY4850" fmla="*/ 1110208 h 1433762"/>
              <a:gd name="connsiteX4851" fmla="*/ 1129842 w 1506611"/>
              <a:gd name="connsiteY4851" fmla="*/ 1110484 h 1433762"/>
              <a:gd name="connsiteX4852" fmla="*/ 1129621 w 1506611"/>
              <a:gd name="connsiteY4852" fmla="*/ 1110484 h 1433762"/>
              <a:gd name="connsiteX4853" fmla="*/ 1129621 w 1506611"/>
              <a:gd name="connsiteY4853" fmla="*/ 1110760 h 1433762"/>
              <a:gd name="connsiteX4854" fmla="*/ 1129842 w 1506611"/>
              <a:gd name="connsiteY4854" fmla="*/ 1111283 h 1433762"/>
              <a:gd name="connsiteX4855" fmla="*/ 1129842 w 1506611"/>
              <a:gd name="connsiteY4855" fmla="*/ 1111835 h 1433762"/>
              <a:gd name="connsiteX4856" fmla="*/ 1130090 w 1506611"/>
              <a:gd name="connsiteY4856" fmla="*/ 1113463 h 1433762"/>
              <a:gd name="connsiteX4857" fmla="*/ 1130090 w 1506611"/>
              <a:gd name="connsiteY4857" fmla="*/ 1113987 h 1433762"/>
              <a:gd name="connsiteX4858" fmla="*/ 1130090 w 1506611"/>
              <a:gd name="connsiteY4858" fmla="*/ 1114262 h 1433762"/>
              <a:gd name="connsiteX4859" fmla="*/ 1130090 w 1506611"/>
              <a:gd name="connsiteY4859" fmla="*/ 1114814 h 1433762"/>
              <a:gd name="connsiteX4860" fmla="*/ 1129842 w 1506611"/>
              <a:gd name="connsiteY4860" fmla="*/ 1115090 h 1433762"/>
              <a:gd name="connsiteX4861" fmla="*/ 1129621 w 1506611"/>
              <a:gd name="connsiteY4861" fmla="*/ 1115366 h 1433762"/>
              <a:gd name="connsiteX4862" fmla="*/ 1128408 w 1506611"/>
              <a:gd name="connsiteY4862" fmla="*/ 1116993 h 1433762"/>
              <a:gd name="connsiteX4863" fmla="*/ 1128188 w 1506611"/>
              <a:gd name="connsiteY4863" fmla="*/ 1116993 h 1433762"/>
              <a:gd name="connsiteX4864" fmla="*/ 1127940 w 1506611"/>
              <a:gd name="connsiteY4864" fmla="*/ 1117242 h 1433762"/>
              <a:gd name="connsiteX4865" fmla="*/ 1127940 w 1506611"/>
              <a:gd name="connsiteY4865" fmla="*/ 1117794 h 1433762"/>
              <a:gd name="connsiteX4866" fmla="*/ 1128408 w 1506611"/>
              <a:gd name="connsiteY4866" fmla="*/ 1118869 h 1433762"/>
              <a:gd name="connsiteX4867" fmla="*/ 1129125 w 1506611"/>
              <a:gd name="connsiteY4867" fmla="*/ 1119420 h 1433762"/>
              <a:gd name="connsiteX4868" fmla="*/ 1129125 w 1506611"/>
              <a:gd name="connsiteY4868" fmla="*/ 1119696 h 1433762"/>
              <a:gd name="connsiteX4869" fmla="*/ 1129373 w 1506611"/>
              <a:gd name="connsiteY4869" fmla="*/ 1120497 h 1433762"/>
              <a:gd name="connsiteX4870" fmla="*/ 1129621 w 1506611"/>
              <a:gd name="connsiteY4870" fmla="*/ 1121048 h 1433762"/>
              <a:gd name="connsiteX4871" fmla="*/ 1130338 w 1506611"/>
              <a:gd name="connsiteY4871" fmla="*/ 1121848 h 1433762"/>
              <a:gd name="connsiteX4872" fmla="*/ 1130338 w 1506611"/>
              <a:gd name="connsiteY4872" fmla="*/ 1122124 h 1433762"/>
              <a:gd name="connsiteX4873" fmla="*/ 1130558 w 1506611"/>
              <a:gd name="connsiteY4873" fmla="*/ 1122676 h 1433762"/>
              <a:gd name="connsiteX4874" fmla="*/ 1130558 w 1506611"/>
              <a:gd name="connsiteY4874" fmla="*/ 1123199 h 1433762"/>
              <a:gd name="connsiteX4875" fmla="*/ 1130806 w 1506611"/>
              <a:gd name="connsiteY4875" fmla="*/ 1123475 h 1433762"/>
              <a:gd name="connsiteX4876" fmla="*/ 1130806 w 1506611"/>
              <a:gd name="connsiteY4876" fmla="*/ 1123751 h 1433762"/>
              <a:gd name="connsiteX4877" fmla="*/ 1131275 w 1506611"/>
              <a:gd name="connsiteY4877" fmla="*/ 1123751 h 1433762"/>
              <a:gd name="connsiteX4878" fmla="*/ 1131743 w 1506611"/>
              <a:gd name="connsiteY4878" fmla="*/ 1123751 h 1433762"/>
              <a:gd name="connsiteX4879" fmla="*/ 1131275 w 1506611"/>
              <a:gd name="connsiteY4879" fmla="*/ 1124303 h 1433762"/>
              <a:gd name="connsiteX4880" fmla="*/ 1130806 w 1506611"/>
              <a:gd name="connsiteY4880" fmla="*/ 1124579 h 1433762"/>
              <a:gd name="connsiteX4881" fmla="*/ 1131027 w 1506611"/>
              <a:gd name="connsiteY4881" fmla="*/ 1125103 h 1433762"/>
              <a:gd name="connsiteX4882" fmla="*/ 1130806 w 1506611"/>
              <a:gd name="connsiteY4882" fmla="*/ 1125655 h 1433762"/>
              <a:gd name="connsiteX4883" fmla="*/ 1130338 w 1506611"/>
              <a:gd name="connsiteY4883" fmla="*/ 1125931 h 1433762"/>
              <a:gd name="connsiteX4884" fmla="*/ 1129621 w 1506611"/>
              <a:gd name="connsiteY4884" fmla="*/ 1126454 h 1433762"/>
              <a:gd name="connsiteX4885" fmla="*/ 1128904 w 1506611"/>
              <a:gd name="connsiteY4885" fmla="*/ 1126454 h 1433762"/>
              <a:gd name="connsiteX4886" fmla="*/ 1128657 w 1506611"/>
              <a:gd name="connsiteY4886" fmla="*/ 1126454 h 1433762"/>
              <a:gd name="connsiteX4887" fmla="*/ 1127940 w 1506611"/>
              <a:gd name="connsiteY4887" fmla="*/ 1126730 h 1433762"/>
              <a:gd name="connsiteX4888" fmla="*/ 1127691 w 1506611"/>
              <a:gd name="connsiteY4888" fmla="*/ 1127282 h 1433762"/>
              <a:gd name="connsiteX4889" fmla="*/ 1127691 w 1506611"/>
              <a:gd name="connsiteY4889" fmla="*/ 1127807 h 1433762"/>
              <a:gd name="connsiteX4890" fmla="*/ 1127223 w 1506611"/>
              <a:gd name="connsiteY4890" fmla="*/ 1128357 h 1433762"/>
              <a:gd name="connsiteX4891" fmla="*/ 1126975 w 1506611"/>
              <a:gd name="connsiteY4891" fmla="*/ 1128357 h 1433762"/>
              <a:gd name="connsiteX4892" fmla="*/ 1126754 w 1506611"/>
              <a:gd name="connsiteY4892" fmla="*/ 1128081 h 1433762"/>
              <a:gd name="connsiteX4893" fmla="*/ 1126258 w 1506611"/>
              <a:gd name="connsiteY4893" fmla="*/ 1128633 h 1433762"/>
              <a:gd name="connsiteX4894" fmla="*/ 1126037 w 1506611"/>
              <a:gd name="connsiteY4894" fmla="*/ 1128909 h 1433762"/>
              <a:gd name="connsiteX4895" fmla="*/ 1126258 w 1506611"/>
              <a:gd name="connsiteY4895" fmla="*/ 1129158 h 1433762"/>
              <a:gd name="connsiteX4896" fmla="*/ 1126258 w 1506611"/>
              <a:gd name="connsiteY4896" fmla="*/ 1129709 h 1433762"/>
              <a:gd name="connsiteX4897" fmla="*/ 1124852 w 1506611"/>
              <a:gd name="connsiteY4897" fmla="*/ 1130785 h 1433762"/>
              <a:gd name="connsiteX4898" fmla="*/ 1124356 w 1506611"/>
              <a:gd name="connsiteY4898" fmla="*/ 1131337 h 1433762"/>
              <a:gd name="connsiteX4899" fmla="*/ 1124136 w 1506611"/>
              <a:gd name="connsiteY4899" fmla="*/ 1131888 h 1433762"/>
              <a:gd name="connsiteX4900" fmla="*/ 1123888 w 1506611"/>
              <a:gd name="connsiteY4900" fmla="*/ 1132137 h 1433762"/>
              <a:gd name="connsiteX4901" fmla="*/ 1124136 w 1506611"/>
              <a:gd name="connsiteY4901" fmla="*/ 1132413 h 1433762"/>
              <a:gd name="connsiteX4902" fmla="*/ 1123888 w 1506611"/>
              <a:gd name="connsiteY4902" fmla="*/ 1132689 h 1433762"/>
              <a:gd name="connsiteX4903" fmla="*/ 1122702 w 1506611"/>
              <a:gd name="connsiteY4903" fmla="*/ 1132965 h 1433762"/>
              <a:gd name="connsiteX4904" fmla="*/ 1122454 w 1506611"/>
              <a:gd name="connsiteY4904" fmla="*/ 1132965 h 1433762"/>
              <a:gd name="connsiteX4905" fmla="*/ 1121738 w 1506611"/>
              <a:gd name="connsiteY4905" fmla="*/ 1132965 h 1433762"/>
              <a:gd name="connsiteX4906" fmla="*/ 1121021 w 1506611"/>
              <a:gd name="connsiteY4906" fmla="*/ 1133516 h 1433762"/>
              <a:gd name="connsiteX4907" fmla="*/ 1121021 w 1506611"/>
              <a:gd name="connsiteY4907" fmla="*/ 1133764 h 1433762"/>
              <a:gd name="connsiteX4908" fmla="*/ 1120773 w 1506611"/>
              <a:gd name="connsiteY4908" fmla="*/ 1134040 h 1433762"/>
              <a:gd name="connsiteX4909" fmla="*/ 1120084 w 1506611"/>
              <a:gd name="connsiteY4909" fmla="*/ 1134592 h 1433762"/>
              <a:gd name="connsiteX4910" fmla="*/ 1119367 w 1506611"/>
              <a:gd name="connsiteY4910" fmla="*/ 1135115 h 1433762"/>
              <a:gd name="connsiteX4911" fmla="*/ 1119119 w 1506611"/>
              <a:gd name="connsiteY4911" fmla="*/ 1135391 h 1433762"/>
              <a:gd name="connsiteX4912" fmla="*/ 1118871 w 1506611"/>
              <a:gd name="connsiteY4912" fmla="*/ 1135667 h 1433762"/>
              <a:gd name="connsiteX4913" fmla="*/ 1119119 w 1506611"/>
              <a:gd name="connsiteY4913" fmla="*/ 1135943 h 1433762"/>
              <a:gd name="connsiteX4914" fmla="*/ 1119367 w 1506611"/>
              <a:gd name="connsiteY4914" fmla="*/ 1135943 h 1433762"/>
              <a:gd name="connsiteX4915" fmla="*/ 1119588 w 1506611"/>
              <a:gd name="connsiteY4915" fmla="*/ 1135943 h 1433762"/>
              <a:gd name="connsiteX4916" fmla="*/ 1119367 w 1506611"/>
              <a:gd name="connsiteY4916" fmla="*/ 1136219 h 1433762"/>
              <a:gd name="connsiteX4917" fmla="*/ 1118871 w 1506611"/>
              <a:gd name="connsiteY4917" fmla="*/ 1136219 h 1433762"/>
              <a:gd name="connsiteX4918" fmla="*/ 1118403 w 1506611"/>
              <a:gd name="connsiteY4918" fmla="*/ 1136468 h 1433762"/>
              <a:gd name="connsiteX4919" fmla="*/ 1117935 w 1506611"/>
              <a:gd name="connsiteY4919" fmla="*/ 1136468 h 1433762"/>
              <a:gd name="connsiteX4920" fmla="*/ 1117686 w 1506611"/>
              <a:gd name="connsiteY4920" fmla="*/ 1136743 h 1433762"/>
              <a:gd name="connsiteX4921" fmla="*/ 1117438 w 1506611"/>
              <a:gd name="connsiteY4921" fmla="*/ 1137571 h 1433762"/>
              <a:gd name="connsiteX4922" fmla="*/ 1116969 w 1506611"/>
              <a:gd name="connsiteY4922" fmla="*/ 1138095 h 1433762"/>
              <a:gd name="connsiteX4923" fmla="*/ 1116969 w 1506611"/>
              <a:gd name="connsiteY4923" fmla="*/ 1138370 h 1433762"/>
              <a:gd name="connsiteX4924" fmla="*/ 1116969 w 1506611"/>
              <a:gd name="connsiteY4924" fmla="*/ 1138646 h 1433762"/>
              <a:gd name="connsiteX4925" fmla="*/ 1116722 w 1506611"/>
              <a:gd name="connsiteY4925" fmla="*/ 1138646 h 1433762"/>
              <a:gd name="connsiteX4926" fmla="*/ 1116501 w 1506611"/>
              <a:gd name="connsiteY4926" fmla="*/ 1138922 h 1433762"/>
              <a:gd name="connsiteX4927" fmla="*/ 1116252 w 1506611"/>
              <a:gd name="connsiteY4927" fmla="*/ 1139198 h 1433762"/>
              <a:gd name="connsiteX4928" fmla="*/ 1116005 w 1506611"/>
              <a:gd name="connsiteY4928" fmla="*/ 1139723 h 1433762"/>
              <a:gd name="connsiteX4929" fmla="*/ 1114819 w 1506611"/>
              <a:gd name="connsiteY4929" fmla="*/ 1140549 h 1433762"/>
              <a:gd name="connsiteX4930" fmla="*/ 1114598 w 1506611"/>
              <a:gd name="connsiteY4930" fmla="*/ 1140549 h 1433762"/>
              <a:gd name="connsiteX4931" fmla="*/ 1115068 w 1506611"/>
              <a:gd name="connsiteY4931" fmla="*/ 1139723 h 1433762"/>
              <a:gd name="connsiteX4932" fmla="*/ 1115784 w 1506611"/>
              <a:gd name="connsiteY4932" fmla="*/ 1138922 h 1433762"/>
              <a:gd name="connsiteX4933" fmla="*/ 1116005 w 1506611"/>
              <a:gd name="connsiteY4933" fmla="*/ 1138646 h 1433762"/>
              <a:gd name="connsiteX4934" fmla="*/ 1116501 w 1506611"/>
              <a:gd name="connsiteY4934" fmla="*/ 1138095 h 1433762"/>
              <a:gd name="connsiteX4935" fmla="*/ 1116252 w 1506611"/>
              <a:gd name="connsiteY4935" fmla="*/ 1137847 h 1433762"/>
              <a:gd name="connsiteX4936" fmla="*/ 1115536 w 1506611"/>
              <a:gd name="connsiteY4936" fmla="*/ 1138370 h 1433762"/>
              <a:gd name="connsiteX4937" fmla="*/ 1115288 w 1506611"/>
              <a:gd name="connsiteY4937" fmla="*/ 1138095 h 1433762"/>
              <a:gd name="connsiteX4938" fmla="*/ 1115536 w 1506611"/>
              <a:gd name="connsiteY4938" fmla="*/ 1137847 h 1433762"/>
              <a:gd name="connsiteX4939" fmla="*/ 1116005 w 1506611"/>
              <a:gd name="connsiteY4939" fmla="*/ 1137571 h 1433762"/>
              <a:gd name="connsiteX4940" fmla="*/ 1116722 w 1506611"/>
              <a:gd name="connsiteY4940" fmla="*/ 1136743 h 1433762"/>
              <a:gd name="connsiteX4941" fmla="*/ 1116722 w 1506611"/>
              <a:gd name="connsiteY4941" fmla="*/ 1136468 h 1433762"/>
              <a:gd name="connsiteX4942" fmla="*/ 1116501 w 1506611"/>
              <a:gd name="connsiteY4942" fmla="*/ 1136219 h 1433762"/>
              <a:gd name="connsiteX4943" fmla="*/ 1114351 w 1506611"/>
              <a:gd name="connsiteY4943" fmla="*/ 1138646 h 1433762"/>
              <a:gd name="connsiteX4944" fmla="*/ 1113882 w 1506611"/>
              <a:gd name="connsiteY4944" fmla="*/ 1139447 h 1433762"/>
              <a:gd name="connsiteX4945" fmla="*/ 1111733 w 1506611"/>
              <a:gd name="connsiteY4945" fmla="*/ 1139447 h 1433762"/>
              <a:gd name="connsiteX4946" fmla="*/ 1111016 w 1506611"/>
              <a:gd name="connsiteY4946" fmla="*/ 1139447 h 1433762"/>
              <a:gd name="connsiteX4947" fmla="*/ 1110519 w 1506611"/>
              <a:gd name="connsiteY4947" fmla="*/ 1139447 h 1433762"/>
              <a:gd name="connsiteX4948" fmla="*/ 1110299 w 1506611"/>
              <a:gd name="connsiteY4948" fmla="*/ 1139447 h 1433762"/>
              <a:gd name="connsiteX4949" fmla="*/ 1110050 w 1506611"/>
              <a:gd name="connsiteY4949" fmla="*/ 1139447 h 1433762"/>
              <a:gd name="connsiteX4950" fmla="*/ 1109803 w 1506611"/>
              <a:gd name="connsiteY4950" fmla="*/ 1139447 h 1433762"/>
              <a:gd name="connsiteX4951" fmla="*/ 1109803 w 1506611"/>
              <a:gd name="connsiteY4951" fmla="*/ 1139198 h 1433762"/>
              <a:gd name="connsiteX4952" fmla="*/ 1110050 w 1506611"/>
              <a:gd name="connsiteY4952" fmla="*/ 1139198 h 1433762"/>
              <a:gd name="connsiteX4953" fmla="*/ 1110767 w 1506611"/>
              <a:gd name="connsiteY4953" fmla="*/ 1139198 h 1433762"/>
              <a:gd name="connsiteX4954" fmla="*/ 1110767 w 1506611"/>
              <a:gd name="connsiteY4954" fmla="*/ 1138922 h 1433762"/>
              <a:gd name="connsiteX4955" fmla="*/ 1111016 w 1506611"/>
              <a:gd name="connsiteY4955" fmla="*/ 1138646 h 1433762"/>
              <a:gd name="connsiteX4956" fmla="*/ 1110767 w 1506611"/>
              <a:gd name="connsiteY4956" fmla="*/ 1138370 h 1433762"/>
              <a:gd name="connsiteX4957" fmla="*/ 1110519 w 1506611"/>
              <a:gd name="connsiteY4957" fmla="*/ 1138646 h 1433762"/>
              <a:gd name="connsiteX4958" fmla="*/ 1110050 w 1506611"/>
              <a:gd name="connsiteY4958" fmla="*/ 1138370 h 1433762"/>
              <a:gd name="connsiteX4959" fmla="*/ 1110299 w 1506611"/>
              <a:gd name="connsiteY4959" fmla="*/ 1138370 h 1433762"/>
              <a:gd name="connsiteX4960" fmla="*/ 1110299 w 1506611"/>
              <a:gd name="connsiteY4960" fmla="*/ 1138095 h 1433762"/>
              <a:gd name="connsiteX4961" fmla="*/ 1110519 w 1506611"/>
              <a:gd name="connsiteY4961" fmla="*/ 1138095 h 1433762"/>
              <a:gd name="connsiteX4962" fmla="*/ 1111016 w 1506611"/>
              <a:gd name="connsiteY4962" fmla="*/ 1138095 h 1433762"/>
              <a:gd name="connsiteX4963" fmla="*/ 1111484 w 1506611"/>
              <a:gd name="connsiteY4963" fmla="*/ 1137847 h 1433762"/>
              <a:gd name="connsiteX4964" fmla="*/ 1111733 w 1506611"/>
              <a:gd name="connsiteY4964" fmla="*/ 1137295 h 1433762"/>
              <a:gd name="connsiteX4965" fmla="*/ 1111953 w 1506611"/>
              <a:gd name="connsiteY4965" fmla="*/ 1136743 h 1433762"/>
              <a:gd name="connsiteX4966" fmla="*/ 1112449 w 1506611"/>
              <a:gd name="connsiteY4966" fmla="*/ 1136219 h 1433762"/>
              <a:gd name="connsiteX4967" fmla="*/ 1112201 w 1506611"/>
              <a:gd name="connsiteY4967" fmla="*/ 1135667 h 1433762"/>
              <a:gd name="connsiteX4968" fmla="*/ 1112201 w 1506611"/>
              <a:gd name="connsiteY4968" fmla="*/ 1135115 h 1433762"/>
              <a:gd name="connsiteX4969" fmla="*/ 1112670 w 1506611"/>
              <a:gd name="connsiteY4969" fmla="*/ 1134316 h 1433762"/>
              <a:gd name="connsiteX4970" fmla="*/ 1112670 w 1506611"/>
              <a:gd name="connsiteY4970" fmla="*/ 1133516 h 1433762"/>
              <a:gd name="connsiteX4971" fmla="*/ 1112917 w 1506611"/>
              <a:gd name="connsiteY4971" fmla="*/ 1133240 h 1433762"/>
              <a:gd name="connsiteX4972" fmla="*/ 1113387 w 1506611"/>
              <a:gd name="connsiteY4972" fmla="*/ 1132965 h 1433762"/>
              <a:gd name="connsiteX4973" fmla="*/ 1113634 w 1506611"/>
              <a:gd name="connsiteY4973" fmla="*/ 1132965 h 1433762"/>
              <a:gd name="connsiteX4974" fmla="*/ 1113634 w 1506611"/>
              <a:gd name="connsiteY4974" fmla="*/ 1132689 h 1433762"/>
              <a:gd name="connsiteX4975" fmla="*/ 1113882 w 1506611"/>
              <a:gd name="connsiteY4975" fmla="*/ 1131888 h 1433762"/>
              <a:gd name="connsiteX4976" fmla="*/ 1114598 w 1506611"/>
              <a:gd name="connsiteY4976" fmla="*/ 1130785 h 1433762"/>
              <a:gd name="connsiteX4977" fmla="*/ 1114598 w 1506611"/>
              <a:gd name="connsiteY4977" fmla="*/ 1130261 h 1433762"/>
              <a:gd name="connsiteX4978" fmla="*/ 1114819 w 1506611"/>
              <a:gd name="connsiteY4978" fmla="*/ 1129985 h 1433762"/>
              <a:gd name="connsiteX4979" fmla="*/ 1114819 w 1506611"/>
              <a:gd name="connsiteY4979" fmla="*/ 1129434 h 1433762"/>
              <a:gd name="connsiteX4980" fmla="*/ 1114351 w 1506611"/>
              <a:gd name="connsiteY4980" fmla="*/ 1129158 h 1433762"/>
              <a:gd name="connsiteX4981" fmla="*/ 1114351 w 1506611"/>
              <a:gd name="connsiteY4981" fmla="*/ 1128633 h 1433762"/>
              <a:gd name="connsiteX4982" fmla="*/ 1114102 w 1506611"/>
              <a:gd name="connsiteY4982" fmla="*/ 1128081 h 1433762"/>
              <a:gd name="connsiteX4983" fmla="*/ 1113387 w 1506611"/>
              <a:gd name="connsiteY4983" fmla="*/ 1127807 h 1433762"/>
              <a:gd name="connsiteX4984" fmla="*/ 1112917 w 1506611"/>
              <a:gd name="connsiteY4984" fmla="*/ 1127558 h 1433762"/>
              <a:gd name="connsiteX4985" fmla="*/ 1112670 w 1506611"/>
              <a:gd name="connsiteY4985" fmla="*/ 1127282 h 1433762"/>
              <a:gd name="connsiteX4986" fmla="*/ 1112917 w 1506611"/>
              <a:gd name="connsiteY4986" fmla="*/ 1126454 h 1433762"/>
              <a:gd name="connsiteX4987" fmla="*/ 1113387 w 1506611"/>
              <a:gd name="connsiteY4987" fmla="*/ 1125931 h 1433762"/>
              <a:gd name="connsiteX4988" fmla="*/ 1113634 w 1506611"/>
              <a:gd name="connsiteY4988" fmla="*/ 1125655 h 1433762"/>
              <a:gd name="connsiteX4989" fmla="*/ 1113634 w 1506611"/>
              <a:gd name="connsiteY4989" fmla="*/ 1125103 h 1433762"/>
              <a:gd name="connsiteX4990" fmla="*/ 1113882 w 1506611"/>
              <a:gd name="connsiteY4990" fmla="*/ 1124827 h 1433762"/>
              <a:gd name="connsiteX4991" fmla="*/ 1114351 w 1506611"/>
              <a:gd name="connsiteY4991" fmla="*/ 1124827 h 1433762"/>
              <a:gd name="connsiteX4992" fmla="*/ 1114598 w 1506611"/>
              <a:gd name="connsiteY4992" fmla="*/ 1124827 h 1433762"/>
              <a:gd name="connsiteX4993" fmla="*/ 1114598 w 1506611"/>
              <a:gd name="connsiteY4993" fmla="*/ 1124027 h 1433762"/>
              <a:gd name="connsiteX4994" fmla="*/ 1115288 w 1506611"/>
              <a:gd name="connsiteY4994" fmla="*/ 1122952 h 1433762"/>
              <a:gd name="connsiteX4995" fmla="*/ 1115288 w 1506611"/>
              <a:gd name="connsiteY4995" fmla="*/ 1122676 h 1433762"/>
              <a:gd name="connsiteX4996" fmla="*/ 1115068 w 1506611"/>
              <a:gd name="connsiteY4996" fmla="*/ 1122400 h 1433762"/>
              <a:gd name="connsiteX4997" fmla="*/ 1115784 w 1506611"/>
              <a:gd name="connsiteY4997" fmla="*/ 1122124 h 1433762"/>
              <a:gd name="connsiteX4998" fmla="*/ 1116252 w 1506611"/>
              <a:gd name="connsiteY4998" fmla="*/ 1121048 h 1433762"/>
              <a:gd name="connsiteX4999" fmla="*/ 1116252 w 1506611"/>
              <a:gd name="connsiteY4999" fmla="*/ 1120773 h 1433762"/>
              <a:gd name="connsiteX5000" fmla="*/ 1116005 w 1506611"/>
              <a:gd name="connsiteY5000" fmla="*/ 1120497 h 1433762"/>
              <a:gd name="connsiteX5001" fmla="*/ 1115536 w 1506611"/>
              <a:gd name="connsiteY5001" fmla="*/ 1120497 h 1433762"/>
              <a:gd name="connsiteX5002" fmla="*/ 1115288 w 1506611"/>
              <a:gd name="connsiteY5002" fmla="*/ 1120773 h 1433762"/>
              <a:gd name="connsiteX5003" fmla="*/ 1115068 w 1506611"/>
              <a:gd name="connsiteY5003" fmla="*/ 1121048 h 1433762"/>
              <a:gd name="connsiteX5004" fmla="*/ 1114351 w 1506611"/>
              <a:gd name="connsiteY5004" fmla="*/ 1121599 h 1433762"/>
              <a:gd name="connsiteX5005" fmla="*/ 1114102 w 1506611"/>
              <a:gd name="connsiteY5005" fmla="*/ 1122400 h 1433762"/>
              <a:gd name="connsiteX5006" fmla="*/ 1113634 w 1506611"/>
              <a:gd name="connsiteY5006" fmla="*/ 1122676 h 1433762"/>
              <a:gd name="connsiteX5007" fmla="*/ 1113166 w 1506611"/>
              <a:gd name="connsiteY5007" fmla="*/ 1122952 h 1433762"/>
              <a:gd name="connsiteX5008" fmla="*/ 1112670 w 1506611"/>
              <a:gd name="connsiteY5008" fmla="*/ 1122952 h 1433762"/>
              <a:gd name="connsiteX5009" fmla="*/ 1112449 w 1506611"/>
              <a:gd name="connsiteY5009" fmla="*/ 1123199 h 1433762"/>
              <a:gd name="connsiteX5010" fmla="*/ 1111733 w 1506611"/>
              <a:gd name="connsiteY5010" fmla="*/ 1123751 h 1433762"/>
              <a:gd name="connsiteX5011" fmla="*/ 1111733 w 1506611"/>
              <a:gd name="connsiteY5011" fmla="*/ 1124303 h 1433762"/>
              <a:gd name="connsiteX5012" fmla="*/ 1111733 w 1506611"/>
              <a:gd name="connsiteY5012" fmla="*/ 1124827 h 1433762"/>
              <a:gd name="connsiteX5013" fmla="*/ 1111484 w 1506611"/>
              <a:gd name="connsiteY5013" fmla="*/ 1125379 h 1433762"/>
              <a:gd name="connsiteX5014" fmla="*/ 1111236 w 1506611"/>
              <a:gd name="connsiteY5014" fmla="*/ 1125655 h 1433762"/>
              <a:gd name="connsiteX5015" fmla="*/ 1110519 w 1506611"/>
              <a:gd name="connsiteY5015" fmla="*/ 1126179 h 1433762"/>
              <a:gd name="connsiteX5016" fmla="*/ 1109803 w 1506611"/>
              <a:gd name="connsiteY5016" fmla="*/ 1127006 h 1433762"/>
              <a:gd name="connsiteX5017" fmla="*/ 1110050 w 1506611"/>
              <a:gd name="connsiteY5017" fmla="*/ 1127282 h 1433762"/>
              <a:gd name="connsiteX5018" fmla="*/ 1110519 w 1506611"/>
              <a:gd name="connsiteY5018" fmla="*/ 1127807 h 1433762"/>
              <a:gd name="connsiteX5019" fmla="*/ 1110519 w 1506611"/>
              <a:gd name="connsiteY5019" fmla="*/ 1128081 h 1433762"/>
              <a:gd name="connsiteX5020" fmla="*/ 1111236 w 1506611"/>
              <a:gd name="connsiteY5020" fmla="*/ 1128633 h 1433762"/>
              <a:gd name="connsiteX5021" fmla="*/ 1111953 w 1506611"/>
              <a:gd name="connsiteY5021" fmla="*/ 1129434 h 1433762"/>
              <a:gd name="connsiteX5022" fmla="*/ 1112449 w 1506611"/>
              <a:gd name="connsiteY5022" fmla="*/ 1129985 h 1433762"/>
              <a:gd name="connsiteX5023" fmla="*/ 1111953 w 1506611"/>
              <a:gd name="connsiteY5023" fmla="*/ 1130785 h 1433762"/>
              <a:gd name="connsiteX5024" fmla="*/ 1111953 w 1506611"/>
              <a:gd name="connsiteY5024" fmla="*/ 1131337 h 1433762"/>
              <a:gd name="connsiteX5025" fmla="*/ 1111733 w 1506611"/>
              <a:gd name="connsiteY5025" fmla="*/ 1131613 h 1433762"/>
              <a:gd name="connsiteX5026" fmla="*/ 1111016 w 1506611"/>
              <a:gd name="connsiteY5026" fmla="*/ 1131888 h 1433762"/>
              <a:gd name="connsiteX5027" fmla="*/ 1110767 w 1506611"/>
              <a:gd name="connsiteY5027" fmla="*/ 1132137 h 1433762"/>
              <a:gd name="connsiteX5028" fmla="*/ 1110299 w 1506611"/>
              <a:gd name="connsiteY5028" fmla="*/ 1132689 h 1433762"/>
              <a:gd name="connsiteX5029" fmla="*/ 1109803 w 1506611"/>
              <a:gd name="connsiteY5029" fmla="*/ 1133240 h 1433762"/>
              <a:gd name="connsiteX5030" fmla="*/ 1109582 w 1506611"/>
              <a:gd name="connsiteY5030" fmla="*/ 1133516 h 1433762"/>
              <a:gd name="connsiteX5031" fmla="*/ 1109803 w 1506611"/>
              <a:gd name="connsiteY5031" fmla="*/ 1133764 h 1433762"/>
              <a:gd name="connsiteX5032" fmla="*/ 1110050 w 1506611"/>
              <a:gd name="connsiteY5032" fmla="*/ 1134040 h 1433762"/>
              <a:gd name="connsiteX5033" fmla="*/ 1110050 w 1506611"/>
              <a:gd name="connsiteY5033" fmla="*/ 1134592 h 1433762"/>
              <a:gd name="connsiteX5034" fmla="*/ 1109582 w 1506611"/>
              <a:gd name="connsiteY5034" fmla="*/ 1134867 h 1433762"/>
              <a:gd name="connsiteX5035" fmla="*/ 1109335 w 1506611"/>
              <a:gd name="connsiteY5035" fmla="*/ 1135115 h 1433762"/>
              <a:gd name="connsiteX5036" fmla="*/ 1109335 w 1506611"/>
              <a:gd name="connsiteY5036" fmla="*/ 1135391 h 1433762"/>
              <a:gd name="connsiteX5037" fmla="*/ 1109114 w 1506611"/>
              <a:gd name="connsiteY5037" fmla="*/ 1135667 h 1433762"/>
              <a:gd name="connsiteX5038" fmla="*/ 1109335 w 1506611"/>
              <a:gd name="connsiteY5038" fmla="*/ 1136219 h 1433762"/>
              <a:gd name="connsiteX5039" fmla="*/ 1109114 w 1506611"/>
              <a:gd name="connsiteY5039" fmla="*/ 1136468 h 1433762"/>
              <a:gd name="connsiteX5040" fmla="*/ 1108618 w 1506611"/>
              <a:gd name="connsiteY5040" fmla="*/ 1137295 h 1433762"/>
              <a:gd name="connsiteX5041" fmla="*/ 1108618 w 1506611"/>
              <a:gd name="connsiteY5041" fmla="*/ 1137847 h 1433762"/>
              <a:gd name="connsiteX5042" fmla="*/ 1108866 w 1506611"/>
              <a:gd name="connsiteY5042" fmla="*/ 1138095 h 1433762"/>
              <a:gd name="connsiteX5043" fmla="*/ 1108866 w 1506611"/>
              <a:gd name="connsiteY5043" fmla="*/ 1138370 h 1433762"/>
              <a:gd name="connsiteX5044" fmla="*/ 1108397 w 1506611"/>
              <a:gd name="connsiteY5044" fmla="*/ 1138646 h 1433762"/>
              <a:gd name="connsiteX5045" fmla="*/ 1107901 w 1506611"/>
              <a:gd name="connsiteY5045" fmla="*/ 1138646 h 1433762"/>
              <a:gd name="connsiteX5046" fmla="*/ 1107901 w 1506611"/>
              <a:gd name="connsiteY5046" fmla="*/ 1138922 h 1433762"/>
              <a:gd name="connsiteX5047" fmla="*/ 1108397 w 1506611"/>
              <a:gd name="connsiteY5047" fmla="*/ 1138922 h 1433762"/>
              <a:gd name="connsiteX5048" fmla="*/ 1108397 w 1506611"/>
              <a:gd name="connsiteY5048" fmla="*/ 1139198 h 1433762"/>
              <a:gd name="connsiteX5049" fmla="*/ 1108149 w 1506611"/>
              <a:gd name="connsiteY5049" fmla="*/ 1139198 h 1433762"/>
              <a:gd name="connsiteX5050" fmla="*/ 1107432 w 1506611"/>
              <a:gd name="connsiteY5050" fmla="*/ 1138922 h 1433762"/>
              <a:gd name="connsiteX5051" fmla="*/ 1106964 w 1506611"/>
              <a:gd name="connsiteY5051" fmla="*/ 1138370 h 1433762"/>
              <a:gd name="connsiteX5052" fmla="*/ 1106715 w 1506611"/>
              <a:gd name="connsiteY5052" fmla="*/ 1137847 h 1433762"/>
              <a:gd name="connsiteX5053" fmla="*/ 1105998 w 1506611"/>
              <a:gd name="connsiteY5053" fmla="*/ 1137571 h 1433762"/>
              <a:gd name="connsiteX5054" fmla="*/ 1105283 w 1506611"/>
              <a:gd name="connsiteY5054" fmla="*/ 1137847 h 1433762"/>
              <a:gd name="connsiteX5055" fmla="*/ 1105034 w 1506611"/>
              <a:gd name="connsiteY5055" fmla="*/ 1138095 h 1433762"/>
              <a:gd name="connsiteX5056" fmla="*/ 1105034 w 1506611"/>
              <a:gd name="connsiteY5056" fmla="*/ 1137847 h 1433762"/>
              <a:gd name="connsiteX5057" fmla="*/ 1104814 w 1506611"/>
              <a:gd name="connsiteY5057" fmla="*/ 1137847 h 1433762"/>
              <a:gd name="connsiteX5058" fmla="*/ 1105034 w 1506611"/>
              <a:gd name="connsiteY5058" fmla="*/ 1137295 h 1433762"/>
              <a:gd name="connsiteX5059" fmla="*/ 1104814 w 1506611"/>
              <a:gd name="connsiteY5059" fmla="*/ 1137295 h 1433762"/>
              <a:gd name="connsiteX5060" fmla="*/ 1104097 w 1506611"/>
              <a:gd name="connsiteY5060" fmla="*/ 1136743 h 1433762"/>
              <a:gd name="connsiteX5061" fmla="*/ 1103849 w 1506611"/>
              <a:gd name="connsiteY5061" fmla="*/ 1136743 h 1433762"/>
              <a:gd name="connsiteX5062" fmla="*/ 1103380 w 1506611"/>
              <a:gd name="connsiteY5062" fmla="*/ 1136219 h 1433762"/>
              <a:gd name="connsiteX5063" fmla="*/ 1102912 w 1506611"/>
              <a:gd name="connsiteY5063" fmla="*/ 1135943 h 1433762"/>
              <a:gd name="connsiteX5064" fmla="*/ 1103380 w 1506611"/>
              <a:gd name="connsiteY5064" fmla="*/ 1135667 h 1433762"/>
              <a:gd name="connsiteX5065" fmla="*/ 1103629 w 1506611"/>
              <a:gd name="connsiteY5065" fmla="*/ 1135667 h 1433762"/>
              <a:gd name="connsiteX5066" fmla="*/ 1103849 w 1506611"/>
              <a:gd name="connsiteY5066" fmla="*/ 1135943 h 1433762"/>
              <a:gd name="connsiteX5067" fmla="*/ 1104097 w 1506611"/>
              <a:gd name="connsiteY5067" fmla="*/ 1135943 h 1433762"/>
              <a:gd name="connsiteX5068" fmla="*/ 1104345 w 1506611"/>
              <a:gd name="connsiteY5068" fmla="*/ 1135391 h 1433762"/>
              <a:gd name="connsiteX5069" fmla="*/ 1104345 w 1506611"/>
              <a:gd name="connsiteY5069" fmla="*/ 1134867 h 1433762"/>
              <a:gd name="connsiteX5070" fmla="*/ 1104345 w 1506611"/>
              <a:gd name="connsiteY5070" fmla="*/ 1134592 h 1433762"/>
              <a:gd name="connsiteX5071" fmla="*/ 1103849 w 1506611"/>
              <a:gd name="connsiteY5071" fmla="*/ 1134316 h 1433762"/>
              <a:gd name="connsiteX5072" fmla="*/ 1103849 w 1506611"/>
              <a:gd name="connsiteY5072" fmla="*/ 1134040 h 1433762"/>
              <a:gd name="connsiteX5073" fmla="*/ 1104097 w 1506611"/>
              <a:gd name="connsiteY5073" fmla="*/ 1133240 h 1433762"/>
              <a:gd name="connsiteX5074" fmla="*/ 1104097 w 1506611"/>
              <a:gd name="connsiteY5074" fmla="*/ 1132965 h 1433762"/>
              <a:gd name="connsiteX5075" fmla="*/ 1104097 w 1506611"/>
              <a:gd name="connsiteY5075" fmla="*/ 1132689 h 1433762"/>
              <a:gd name="connsiteX5076" fmla="*/ 1103849 w 1506611"/>
              <a:gd name="connsiteY5076" fmla="*/ 1132413 h 1433762"/>
              <a:gd name="connsiteX5077" fmla="*/ 1104097 w 1506611"/>
              <a:gd name="connsiteY5077" fmla="*/ 1132137 h 1433762"/>
              <a:gd name="connsiteX5078" fmla="*/ 1104097 w 1506611"/>
              <a:gd name="connsiteY5078" fmla="*/ 1131888 h 1433762"/>
              <a:gd name="connsiteX5079" fmla="*/ 1104097 w 1506611"/>
              <a:gd name="connsiteY5079" fmla="*/ 1131613 h 1433762"/>
              <a:gd name="connsiteX5080" fmla="*/ 1104814 w 1506611"/>
              <a:gd name="connsiteY5080" fmla="*/ 1131337 h 1433762"/>
              <a:gd name="connsiteX5081" fmla="*/ 1105034 w 1506611"/>
              <a:gd name="connsiteY5081" fmla="*/ 1131061 h 1433762"/>
              <a:gd name="connsiteX5082" fmla="*/ 1105283 w 1506611"/>
              <a:gd name="connsiteY5082" fmla="*/ 1130785 h 1433762"/>
              <a:gd name="connsiteX5083" fmla="*/ 1105283 w 1506611"/>
              <a:gd name="connsiteY5083" fmla="*/ 1130261 h 1433762"/>
              <a:gd name="connsiteX5084" fmla="*/ 1105034 w 1506611"/>
              <a:gd name="connsiteY5084" fmla="*/ 1129709 h 1433762"/>
              <a:gd name="connsiteX5085" fmla="*/ 1104814 w 1506611"/>
              <a:gd name="connsiteY5085" fmla="*/ 1129709 h 1433762"/>
              <a:gd name="connsiteX5086" fmla="*/ 1105034 w 1506611"/>
              <a:gd name="connsiteY5086" fmla="*/ 1129434 h 1433762"/>
              <a:gd name="connsiteX5087" fmla="*/ 1105034 w 1506611"/>
              <a:gd name="connsiteY5087" fmla="*/ 1129158 h 1433762"/>
              <a:gd name="connsiteX5088" fmla="*/ 1104814 w 1506611"/>
              <a:gd name="connsiteY5088" fmla="*/ 1129158 h 1433762"/>
              <a:gd name="connsiteX5089" fmla="*/ 1104345 w 1506611"/>
              <a:gd name="connsiteY5089" fmla="*/ 1129158 h 1433762"/>
              <a:gd name="connsiteX5090" fmla="*/ 1104097 w 1506611"/>
              <a:gd name="connsiteY5090" fmla="*/ 1129158 h 1433762"/>
              <a:gd name="connsiteX5091" fmla="*/ 1103629 w 1506611"/>
              <a:gd name="connsiteY5091" fmla="*/ 1129709 h 1433762"/>
              <a:gd name="connsiteX5092" fmla="*/ 1103133 w 1506611"/>
              <a:gd name="connsiteY5092" fmla="*/ 1130261 h 1433762"/>
              <a:gd name="connsiteX5093" fmla="*/ 1102663 w 1506611"/>
              <a:gd name="connsiteY5093" fmla="*/ 1130785 h 1433762"/>
              <a:gd name="connsiteX5094" fmla="*/ 1100762 w 1506611"/>
              <a:gd name="connsiteY5094" fmla="*/ 1131337 h 1433762"/>
              <a:gd name="connsiteX5095" fmla="*/ 1097427 w 1506611"/>
              <a:gd name="connsiteY5095" fmla="*/ 1132689 h 1433762"/>
              <a:gd name="connsiteX5096" fmla="*/ 1096214 w 1506611"/>
              <a:gd name="connsiteY5096" fmla="*/ 1133516 h 1433762"/>
              <a:gd name="connsiteX5097" fmla="*/ 1095276 w 1506611"/>
              <a:gd name="connsiteY5097" fmla="*/ 1134040 h 1433762"/>
              <a:gd name="connsiteX5098" fmla="*/ 1093126 w 1506611"/>
              <a:gd name="connsiteY5098" fmla="*/ 1135115 h 1433762"/>
              <a:gd name="connsiteX5099" fmla="*/ 1091445 w 1506611"/>
              <a:gd name="connsiteY5099" fmla="*/ 1136468 h 1433762"/>
              <a:gd name="connsiteX5100" fmla="*/ 1090259 w 1506611"/>
              <a:gd name="connsiteY5100" fmla="*/ 1136743 h 1433762"/>
              <a:gd name="connsiteX5101" fmla="*/ 1089295 w 1506611"/>
              <a:gd name="connsiteY5101" fmla="*/ 1137019 h 1433762"/>
              <a:gd name="connsiteX5102" fmla="*/ 1089074 w 1506611"/>
              <a:gd name="connsiteY5102" fmla="*/ 1137295 h 1433762"/>
              <a:gd name="connsiteX5103" fmla="*/ 1088357 w 1506611"/>
              <a:gd name="connsiteY5103" fmla="*/ 1137847 h 1433762"/>
              <a:gd name="connsiteX5104" fmla="*/ 1087393 w 1506611"/>
              <a:gd name="connsiteY5104" fmla="*/ 1138922 h 1433762"/>
              <a:gd name="connsiteX5105" fmla="*/ 1086456 w 1506611"/>
              <a:gd name="connsiteY5105" fmla="*/ 1139447 h 1433762"/>
              <a:gd name="connsiteX5106" fmla="*/ 1084775 w 1506611"/>
              <a:gd name="connsiteY5106" fmla="*/ 1140549 h 1433762"/>
              <a:gd name="connsiteX5107" fmla="*/ 1084526 w 1506611"/>
              <a:gd name="connsiteY5107" fmla="*/ 1140798 h 1433762"/>
              <a:gd name="connsiteX5108" fmla="*/ 1083341 w 1506611"/>
              <a:gd name="connsiteY5108" fmla="*/ 1141901 h 1433762"/>
              <a:gd name="connsiteX5109" fmla="*/ 1083341 w 1506611"/>
              <a:gd name="connsiteY5109" fmla="*/ 1142149 h 1433762"/>
              <a:gd name="connsiteX5110" fmla="*/ 1082404 w 1506611"/>
              <a:gd name="connsiteY5110" fmla="*/ 1142701 h 1433762"/>
              <a:gd name="connsiteX5111" fmla="*/ 1081687 w 1506611"/>
              <a:gd name="connsiteY5111" fmla="*/ 1143501 h 1433762"/>
              <a:gd name="connsiteX5112" fmla="*/ 1081191 w 1506611"/>
              <a:gd name="connsiteY5112" fmla="*/ 1144329 h 1433762"/>
              <a:gd name="connsiteX5113" fmla="*/ 1080723 w 1506611"/>
              <a:gd name="connsiteY5113" fmla="*/ 1145129 h 1433762"/>
              <a:gd name="connsiteX5114" fmla="*/ 1080474 w 1506611"/>
              <a:gd name="connsiteY5114" fmla="*/ 1145404 h 1433762"/>
              <a:gd name="connsiteX5115" fmla="*/ 1080723 w 1506611"/>
              <a:gd name="connsiteY5115" fmla="*/ 1145956 h 1433762"/>
              <a:gd name="connsiteX5116" fmla="*/ 1080971 w 1506611"/>
              <a:gd name="connsiteY5116" fmla="*/ 1145956 h 1433762"/>
              <a:gd name="connsiteX5117" fmla="*/ 1081438 w 1506611"/>
              <a:gd name="connsiteY5117" fmla="*/ 1145956 h 1433762"/>
              <a:gd name="connsiteX5118" fmla="*/ 1083121 w 1506611"/>
              <a:gd name="connsiteY5118" fmla="*/ 1146481 h 1433762"/>
              <a:gd name="connsiteX5119" fmla="*/ 1085492 w 1506611"/>
              <a:gd name="connsiteY5119" fmla="*/ 1147832 h 1433762"/>
              <a:gd name="connsiteX5120" fmla="*/ 1085492 w 1506611"/>
              <a:gd name="connsiteY5120" fmla="*/ 1148935 h 1433762"/>
              <a:gd name="connsiteX5121" fmla="*/ 1085739 w 1506611"/>
              <a:gd name="connsiteY5121" fmla="*/ 1149735 h 1433762"/>
              <a:gd name="connsiteX5122" fmla="*/ 1086456 w 1506611"/>
              <a:gd name="connsiteY5122" fmla="*/ 1150010 h 1433762"/>
              <a:gd name="connsiteX5123" fmla="*/ 1086456 w 1506611"/>
              <a:gd name="connsiteY5123" fmla="*/ 1149459 h 1433762"/>
              <a:gd name="connsiteX5124" fmla="*/ 1086924 w 1506611"/>
              <a:gd name="connsiteY5124" fmla="*/ 1149459 h 1433762"/>
              <a:gd name="connsiteX5125" fmla="*/ 1087393 w 1506611"/>
              <a:gd name="connsiteY5125" fmla="*/ 1149459 h 1433762"/>
              <a:gd name="connsiteX5126" fmla="*/ 1087641 w 1506611"/>
              <a:gd name="connsiteY5126" fmla="*/ 1149183 h 1433762"/>
              <a:gd name="connsiteX5127" fmla="*/ 1087889 w 1506611"/>
              <a:gd name="connsiteY5127" fmla="*/ 1149459 h 1433762"/>
              <a:gd name="connsiteX5128" fmla="*/ 1087641 w 1506611"/>
              <a:gd name="connsiteY5128" fmla="*/ 1149735 h 1433762"/>
              <a:gd name="connsiteX5129" fmla="*/ 1087641 w 1506611"/>
              <a:gd name="connsiteY5129" fmla="*/ 1150287 h 1433762"/>
              <a:gd name="connsiteX5130" fmla="*/ 1088110 w 1506611"/>
              <a:gd name="connsiteY5130" fmla="*/ 1150811 h 1433762"/>
              <a:gd name="connsiteX5131" fmla="*/ 1088357 w 1506611"/>
              <a:gd name="connsiteY5131" fmla="*/ 1151087 h 1433762"/>
              <a:gd name="connsiteX5132" fmla="*/ 1090259 w 1506611"/>
              <a:gd name="connsiteY5132" fmla="*/ 1151886 h 1433762"/>
              <a:gd name="connsiteX5133" fmla="*/ 1090976 w 1506611"/>
              <a:gd name="connsiteY5133" fmla="*/ 1151639 h 1433762"/>
              <a:gd name="connsiteX5134" fmla="*/ 1091224 w 1506611"/>
              <a:gd name="connsiteY5134" fmla="*/ 1151639 h 1433762"/>
              <a:gd name="connsiteX5135" fmla="*/ 1091694 w 1506611"/>
              <a:gd name="connsiteY5135" fmla="*/ 1152438 h 1433762"/>
              <a:gd name="connsiteX5136" fmla="*/ 1092162 w 1506611"/>
              <a:gd name="connsiteY5136" fmla="*/ 1152714 h 1433762"/>
              <a:gd name="connsiteX5137" fmla="*/ 1092410 w 1506611"/>
              <a:gd name="connsiteY5137" fmla="*/ 1152714 h 1433762"/>
              <a:gd name="connsiteX5138" fmla="*/ 1092162 w 1506611"/>
              <a:gd name="connsiteY5138" fmla="*/ 1151639 h 1433762"/>
              <a:gd name="connsiteX5139" fmla="*/ 1093375 w 1506611"/>
              <a:gd name="connsiteY5139" fmla="*/ 1151087 h 1433762"/>
              <a:gd name="connsiteX5140" fmla="*/ 1093595 w 1506611"/>
              <a:gd name="connsiteY5140" fmla="*/ 1151087 h 1433762"/>
              <a:gd name="connsiteX5141" fmla="*/ 1093843 w 1506611"/>
              <a:gd name="connsiteY5141" fmla="*/ 1150811 h 1433762"/>
              <a:gd name="connsiteX5142" fmla="*/ 1094092 w 1506611"/>
              <a:gd name="connsiteY5142" fmla="*/ 1150535 h 1433762"/>
              <a:gd name="connsiteX5143" fmla="*/ 1093595 w 1506611"/>
              <a:gd name="connsiteY5143" fmla="*/ 1150287 h 1433762"/>
              <a:gd name="connsiteX5144" fmla="*/ 1093375 w 1506611"/>
              <a:gd name="connsiteY5144" fmla="*/ 1150535 h 1433762"/>
              <a:gd name="connsiteX5145" fmla="*/ 1093375 w 1506611"/>
              <a:gd name="connsiteY5145" fmla="*/ 1150287 h 1433762"/>
              <a:gd name="connsiteX5146" fmla="*/ 1093126 w 1506611"/>
              <a:gd name="connsiteY5146" fmla="*/ 1150010 h 1433762"/>
              <a:gd name="connsiteX5147" fmla="*/ 1092658 w 1506611"/>
              <a:gd name="connsiteY5147" fmla="*/ 1150010 h 1433762"/>
              <a:gd name="connsiteX5148" fmla="*/ 1091941 w 1506611"/>
              <a:gd name="connsiteY5148" fmla="*/ 1150287 h 1433762"/>
              <a:gd name="connsiteX5149" fmla="*/ 1091694 w 1506611"/>
              <a:gd name="connsiteY5149" fmla="*/ 1150287 h 1433762"/>
              <a:gd name="connsiteX5150" fmla="*/ 1091445 w 1506611"/>
              <a:gd name="connsiteY5150" fmla="*/ 1150287 h 1433762"/>
              <a:gd name="connsiteX5151" fmla="*/ 1091445 w 1506611"/>
              <a:gd name="connsiteY5151" fmla="*/ 1150010 h 1433762"/>
              <a:gd name="connsiteX5152" fmla="*/ 1091224 w 1506611"/>
              <a:gd name="connsiteY5152" fmla="*/ 1150010 h 1433762"/>
              <a:gd name="connsiteX5153" fmla="*/ 1090976 w 1506611"/>
              <a:gd name="connsiteY5153" fmla="*/ 1149735 h 1433762"/>
              <a:gd name="connsiteX5154" fmla="*/ 1090508 w 1506611"/>
              <a:gd name="connsiteY5154" fmla="*/ 1149183 h 1433762"/>
              <a:gd name="connsiteX5155" fmla="*/ 1090976 w 1506611"/>
              <a:gd name="connsiteY5155" fmla="*/ 1148935 h 1433762"/>
              <a:gd name="connsiteX5156" fmla="*/ 1091445 w 1506611"/>
              <a:gd name="connsiteY5156" fmla="*/ 1148935 h 1433762"/>
              <a:gd name="connsiteX5157" fmla="*/ 1091694 w 1506611"/>
              <a:gd name="connsiteY5157" fmla="*/ 1148935 h 1433762"/>
              <a:gd name="connsiteX5158" fmla="*/ 1091941 w 1506611"/>
              <a:gd name="connsiteY5158" fmla="*/ 1148659 h 1433762"/>
              <a:gd name="connsiteX5159" fmla="*/ 1092162 w 1506611"/>
              <a:gd name="connsiteY5159" fmla="*/ 1148659 h 1433762"/>
              <a:gd name="connsiteX5160" fmla="*/ 1092410 w 1506611"/>
              <a:gd name="connsiteY5160" fmla="*/ 1148108 h 1433762"/>
              <a:gd name="connsiteX5161" fmla="*/ 1092658 w 1506611"/>
              <a:gd name="connsiteY5161" fmla="*/ 1147832 h 1433762"/>
              <a:gd name="connsiteX5162" fmla="*/ 1092878 w 1506611"/>
              <a:gd name="connsiteY5162" fmla="*/ 1147832 h 1433762"/>
              <a:gd name="connsiteX5163" fmla="*/ 1093375 w 1506611"/>
              <a:gd name="connsiteY5163" fmla="*/ 1147832 h 1433762"/>
              <a:gd name="connsiteX5164" fmla="*/ 1093375 w 1506611"/>
              <a:gd name="connsiteY5164" fmla="*/ 1147583 h 1433762"/>
              <a:gd name="connsiteX5165" fmla="*/ 1093126 w 1506611"/>
              <a:gd name="connsiteY5165" fmla="*/ 1147307 h 1433762"/>
              <a:gd name="connsiteX5166" fmla="*/ 1093375 w 1506611"/>
              <a:gd name="connsiteY5166" fmla="*/ 1147031 h 1433762"/>
              <a:gd name="connsiteX5167" fmla="*/ 1093375 w 1506611"/>
              <a:gd name="connsiteY5167" fmla="*/ 1146481 h 1433762"/>
              <a:gd name="connsiteX5168" fmla="*/ 1093843 w 1506611"/>
              <a:gd name="connsiteY5168" fmla="*/ 1146232 h 1433762"/>
              <a:gd name="connsiteX5169" fmla="*/ 1094312 w 1506611"/>
              <a:gd name="connsiteY5169" fmla="*/ 1145680 h 1433762"/>
              <a:gd name="connsiteX5170" fmla="*/ 1094780 w 1506611"/>
              <a:gd name="connsiteY5170" fmla="*/ 1145404 h 1433762"/>
              <a:gd name="connsiteX5171" fmla="*/ 1095276 w 1506611"/>
              <a:gd name="connsiteY5171" fmla="*/ 1145129 h 1433762"/>
              <a:gd name="connsiteX5172" fmla="*/ 1095993 w 1506611"/>
              <a:gd name="connsiteY5172" fmla="*/ 1145129 h 1433762"/>
              <a:gd name="connsiteX5173" fmla="*/ 1096214 w 1506611"/>
              <a:gd name="connsiteY5173" fmla="*/ 1145129 h 1433762"/>
              <a:gd name="connsiteX5174" fmla="*/ 1096931 w 1506611"/>
              <a:gd name="connsiteY5174" fmla="*/ 1144881 h 1433762"/>
              <a:gd name="connsiteX5175" fmla="*/ 1097178 w 1506611"/>
              <a:gd name="connsiteY5175" fmla="*/ 1144605 h 1433762"/>
              <a:gd name="connsiteX5176" fmla="*/ 1097647 w 1506611"/>
              <a:gd name="connsiteY5176" fmla="*/ 1144329 h 1433762"/>
              <a:gd name="connsiteX5177" fmla="*/ 1098364 w 1506611"/>
              <a:gd name="connsiteY5177" fmla="*/ 1144329 h 1433762"/>
              <a:gd name="connsiteX5178" fmla="*/ 1099081 w 1506611"/>
              <a:gd name="connsiteY5178" fmla="*/ 1144053 h 1433762"/>
              <a:gd name="connsiteX5179" fmla="*/ 1099549 w 1506611"/>
              <a:gd name="connsiteY5179" fmla="*/ 1143777 h 1433762"/>
              <a:gd name="connsiteX5180" fmla="*/ 1099797 w 1506611"/>
              <a:gd name="connsiteY5180" fmla="*/ 1143501 h 1433762"/>
              <a:gd name="connsiteX5181" fmla="*/ 1100266 w 1506611"/>
              <a:gd name="connsiteY5181" fmla="*/ 1142977 h 1433762"/>
              <a:gd name="connsiteX5182" fmla="*/ 1100266 w 1506611"/>
              <a:gd name="connsiteY5182" fmla="*/ 1142701 h 1433762"/>
              <a:gd name="connsiteX5183" fmla="*/ 1100762 w 1506611"/>
              <a:gd name="connsiteY5183" fmla="*/ 1142149 h 1433762"/>
              <a:gd name="connsiteX5184" fmla="*/ 1100762 w 1506611"/>
              <a:gd name="connsiteY5184" fmla="*/ 1141350 h 1433762"/>
              <a:gd name="connsiteX5185" fmla="*/ 1100762 w 1506611"/>
              <a:gd name="connsiteY5185" fmla="*/ 1140798 h 1433762"/>
              <a:gd name="connsiteX5186" fmla="*/ 1100762 w 1506611"/>
              <a:gd name="connsiteY5186" fmla="*/ 1140549 h 1433762"/>
              <a:gd name="connsiteX5187" fmla="*/ 1100514 w 1506611"/>
              <a:gd name="connsiteY5187" fmla="*/ 1140273 h 1433762"/>
              <a:gd name="connsiteX5188" fmla="*/ 1100045 w 1506611"/>
              <a:gd name="connsiteY5188" fmla="*/ 1140273 h 1433762"/>
              <a:gd name="connsiteX5189" fmla="*/ 1100045 w 1506611"/>
              <a:gd name="connsiteY5189" fmla="*/ 1139997 h 1433762"/>
              <a:gd name="connsiteX5190" fmla="*/ 1101478 w 1506611"/>
              <a:gd name="connsiteY5190" fmla="*/ 1139997 h 1433762"/>
              <a:gd name="connsiteX5191" fmla="*/ 1101699 w 1506611"/>
              <a:gd name="connsiteY5191" fmla="*/ 1140273 h 1433762"/>
              <a:gd name="connsiteX5192" fmla="*/ 1102663 w 1506611"/>
              <a:gd name="connsiteY5192" fmla="*/ 1140798 h 1433762"/>
              <a:gd name="connsiteX5193" fmla="*/ 1102912 w 1506611"/>
              <a:gd name="connsiteY5193" fmla="*/ 1140798 h 1433762"/>
              <a:gd name="connsiteX5194" fmla="*/ 1103380 w 1506611"/>
              <a:gd name="connsiteY5194" fmla="*/ 1140798 h 1433762"/>
              <a:gd name="connsiteX5195" fmla="*/ 1103380 w 1506611"/>
              <a:gd name="connsiteY5195" fmla="*/ 1141350 h 1433762"/>
              <a:gd name="connsiteX5196" fmla="*/ 1103629 w 1506611"/>
              <a:gd name="connsiteY5196" fmla="*/ 1141626 h 1433762"/>
              <a:gd name="connsiteX5197" fmla="*/ 1103849 w 1506611"/>
              <a:gd name="connsiteY5197" fmla="*/ 1141901 h 1433762"/>
              <a:gd name="connsiteX5198" fmla="*/ 1103133 w 1506611"/>
              <a:gd name="connsiteY5198" fmla="*/ 1142149 h 1433762"/>
              <a:gd name="connsiteX5199" fmla="*/ 1102912 w 1506611"/>
              <a:gd name="connsiteY5199" fmla="*/ 1142701 h 1433762"/>
              <a:gd name="connsiteX5200" fmla="*/ 1102416 w 1506611"/>
              <a:gd name="connsiteY5200" fmla="*/ 1143253 h 1433762"/>
              <a:gd name="connsiteX5201" fmla="*/ 1102195 w 1506611"/>
              <a:gd name="connsiteY5201" fmla="*/ 1144053 h 1433762"/>
              <a:gd name="connsiteX5202" fmla="*/ 1102195 w 1506611"/>
              <a:gd name="connsiteY5202" fmla="*/ 1144605 h 1433762"/>
              <a:gd name="connsiteX5203" fmla="*/ 1101947 w 1506611"/>
              <a:gd name="connsiteY5203" fmla="*/ 1144881 h 1433762"/>
              <a:gd name="connsiteX5204" fmla="*/ 1101947 w 1506611"/>
              <a:gd name="connsiteY5204" fmla="*/ 1145680 h 1433762"/>
              <a:gd name="connsiteX5205" fmla="*/ 1101947 w 1506611"/>
              <a:gd name="connsiteY5205" fmla="*/ 1145956 h 1433762"/>
              <a:gd name="connsiteX5206" fmla="*/ 1101947 w 1506611"/>
              <a:gd name="connsiteY5206" fmla="*/ 1146756 h 1433762"/>
              <a:gd name="connsiteX5207" fmla="*/ 1102195 w 1506611"/>
              <a:gd name="connsiteY5207" fmla="*/ 1147031 h 1433762"/>
              <a:gd name="connsiteX5208" fmla="*/ 1102416 w 1506611"/>
              <a:gd name="connsiteY5208" fmla="*/ 1147031 h 1433762"/>
              <a:gd name="connsiteX5209" fmla="*/ 1102416 w 1506611"/>
              <a:gd name="connsiteY5209" fmla="*/ 1147583 h 1433762"/>
              <a:gd name="connsiteX5210" fmla="*/ 1102195 w 1506611"/>
              <a:gd name="connsiteY5210" fmla="*/ 1147832 h 1433762"/>
              <a:gd name="connsiteX5211" fmla="*/ 1102416 w 1506611"/>
              <a:gd name="connsiteY5211" fmla="*/ 1148384 h 1433762"/>
              <a:gd name="connsiteX5212" fmla="*/ 1102416 w 1506611"/>
              <a:gd name="connsiteY5212" fmla="*/ 1148659 h 1433762"/>
              <a:gd name="connsiteX5213" fmla="*/ 1102663 w 1506611"/>
              <a:gd name="connsiteY5213" fmla="*/ 1148935 h 1433762"/>
              <a:gd name="connsiteX5214" fmla="*/ 1102663 w 1506611"/>
              <a:gd name="connsiteY5214" fmla="*/ 1149183 h 1433762"/>
              <a:gd name="connsiteX5215" fmla="*/ 1103133 w 1506611"/>
              <a:gd name="connsiteY5215" fmla="*/ 1150010 h 1433762"/>
              <a:gd name="connsiteX5216" fmla="*/ 1103133 w 1506611"/>
              <a:gd name="connsiteY5216" fmla="*/ 1151363 h 1433762"/>
              <a:gd name="connsiteX5217" fmla="*/ 1102663 w 1506611"/>
              <a:gd name="connsiteY5217" fmla="*/ 1151363 h 1433762"/>
              <a:gd name="connsiteX5218" fmla="*/ 1102416 w 1506611"/>
              <a:gd name="connsiteY5218" fmla="*/ 1151363 h 1433762"/>
              <a:gd name="connsiteX5219" fmla="*/ 1101478 w 1506611"/>
              <a:gd name="connsiteY5219" fmla="*/ 1151886 h 1433762"/>
              <a:gd name="connsiteX5220" fmla="*/ 1100982 w 1506611"/>
              <a:gd name="connsiteY5220" fmla="*/ 1151886 h 1433762"/>
              <a:gd name="connsiteX5221" fmla="*/ 1100762 w 1506611"/>
              <a:gd name="connsiteY5221" fmla="*/ 1152162 h 1433762"/>
              <a:gd name="connsiteX5222" fmla="*/ 1100514 w 1506611"/>
              <a:gd name="connsiteY5222" fmla="*/ 1152714 h 1433762"/>
              <a:gd name="connsiteX5223" fmla="*/ 1100266 w 1506611"/>
              <a:gd name="connsiteY5223" fmla="*/ 1152990 h 1433762"/>
              <a:gd name="connsiteX5224" fmla="*/ 1099328 w 1506611"/>
              <a:gd name="connsiteY5224" fmla="*/ 1155417 h 1433762"/>
              <a:gd name="connsiteX5225" fmla="*/ 1099081 w 1506611"/>
              <a:gd name="connsiteY5225" fmla="*/ 1155941 h 1433762"/>
              <a:gd name="connsiteX5226" fmla="*/ 1098860 w 1506611"/>
              <a:gd name="connsiteY5226" fmla="*/ 1156217 h 1433762"/>
              <a:gd name="connsiteX5227" fmla="*/ 1098860 w 1506611"/>
              <a:gd name="connsiteY5227" fmla="*/ 1156493 h 1433762"/>
              <a:gd name="connsiteX5228" fmla="*/ 1098860 w 1506611"/>
              <a:gd name="connsiteY5228" fmla="*/ 1156769 h 1433762"/>
              <a:gd name="connsiteX5229" fmla="*/ 1098364 w 1506611"/>
              <a:gd name="connsiteY5229" fmla="*/ 1158397 h 1433762"/>
              <a:gd name="connsiteX5230" fmla="*/ 1098364 w 1506611"/>
              <a:gd name="connsiteY5230" fmla="*/ 1158920 h 1433762"/>
              <a:gd name="connsiteX5231" fmla="*/ 1098364 w 1506611"/>
              <a:gd name="connsiteY5231" fmla="*/ 1159995 h 1433762"/>
              <a:gd name="connsiteX5232" fmla="*/ 1097895 w 1506611"/>
              <a:gd name="connsiteY5232" fmla="*/ 1161624 h 1433762"/>
              <a:gd name="connsiteX5233" fmla="*/ 1097895 w 1506611"/>
              <a:gd name="connsiteY5233" fmla="*/ 1161900 h 1433762"/>
              <a:gd name="connsiteX5234" fmla="*/ 1097895 w 1506611"/>
              <a:gd name="connsiteY5234" fmla="*/ 1162423 h 1433762"/>
              <a:gd name="connsiteX5235" fmla="*/ 1097427 w 1506611"/>
              <a:gd name="connsiteY5235" fmla="*/ 1163251 h 1433762"/>
              <a:gd name="connsiteX5236" fmla="*/ 1097427 w 1506611"/>
              <a:gd name="connsiteY5236" fmla="*/ 1163527 h 1433762"/>
              <a:gd name="connsiteX5237" fmla="*/ 1097427 w 1506611"/>
              <a:gd name="connsiteY5237" fmla="*/ 1164327 h 1433762"/>
              <a:gd name="connsiteX5238" fmla="*/ 1097178 w 1506611"/>
              <a:gd name="connsiteY5238" fmla="*/ 1164602 h 1433762"/>
              <a:gd name="connsiteX5239" fmla="*/ 1097178 w 1506611"/>
              <a:gd name="connsiteY5239" fmla="*/ 1164878 h 1433762"/>
              <a:gd name="connsiteX5240" fmla="*/ 1097427 w 1506611"/>
              <a:gd name="connsiteY5240" fmla="*/ 1165403 h 1433762"/>
              <a:gd name="connsiteX5241" fmla="*/ 1097427 w 1506611"/>
              <a:gd name="connsiteY5241" fmla="*/ 1165954 h 1433762"/>
              <a:gd name="connsiteX5242" fmla="*/ 1097427 w 1506611"/>
              <a:gd name="connsiteY5242" fmla="*/ 1166230 h 1433762"/>
              <a:gd name="connsiteX5243" fmla="*/ 1097178 w 1506611"/>
              <a:gd name="connsiteY5243" fmla="*/ 1165954 h 1433762"/>
              <a:gd name="connsiteX5244" fmla="*/ 1097178 w 1506611"/>
              <a:gd name="connsiteY5244" fmla="*/ 1165678 h 1433762"/>
              <a:gd name="connsiteX5245" fmla="*/ 1096931 w 1506611"/>
              <a:gd name="connsiteY5245" fmla="*/ 1164878 h 1433762"/>
              <a:gd name="connsiteX5246" fmla="*/ 1096931 w 1506611"/>
              <a:gd name="connsiteY5246" fmla="*/ 1164327 h 1433762"/>
              <a:gd name="connsiteX5247" fmla="*/ 1097178 w 1506611"/>
              <a:gd name="connsiteY5247" fmla="*/ 1163775 h 1433762"/>
              <a:gd name="connsiteX5248" fmla="*/ 1096931 w 1506611"/>
              <a:gd name="connsiteY5248" fmla="*/ 1162975 h 1433762"/>
              <a:gd name="connsiteX5249" fmla="*/ 1097427 w 1506611"/>
              <a:gd name="connsiteY5249" fmla="*/ 1162699 h 1433762"/>
              <a:gd name="connsiteX5250" fmla="*/ 1097178 w 1506611"/>
              <a:gd name="connsiteY5250" fmla="*/ 1162423 h 1433762"/>
              <a:gd name="connsiteX5251" fmla="*/ 1097427 w 1506611"/>
              <a:gd name="connsiteY5251" fmla="*/ 1161900 h 1433762"/>
              <a:gd name="connsiteX5252" fmla="*/ 1097427 w 1506611"/>
              <a:gd name="connsiteY5252" fmla="*/ 1161348 h 1433762"/>
              <a:gd name="connsiteX5253" fmla="*/ 1097647 w 1506611"/>
              <a:gd name="connsiteY5253" fmla="*/ 1160547 h 1433762"/>
              <a:gd name="connsiteX5254" fmla="*/ 1097427 w 1506611"/>
              <a:gd name="connsiteY5254" fmla="*/ 1160272 h 1433762"/>
              <a:gd name="connsiteX5255" fmla="*/ 1097178 w 1506611"/>
              <a:gd name="connsiteY5255" fmla="*/ 1159995 h 1433762"/>
              <a:gd name="connsiteX5256" fmla="*/ 1096710 w 1506611"/>
              <a:gd name="connsiteY5256" fmla="*/ 1160272 h 1433762"/>
              <a:gd name="connsiteX5257" fmla="*/ 1097178 w 1506611"/>
              <a:gd name="connsiteY5257" fmla="*/ 1159748 h 1433762"/>
              <a:gd name="connsiteX5258" fmla="*/ 1096931 w 1506611"/>
              <a:gd name="connsiteY5258" fmla="*/ 1159472 h 1433762"/>
              <a:gd name="connsiteX5259" fmla="*/ 1097427 w 1506611"/>
              <a:gd name="connsiteY5259" fmla="*/ 1158920 h 1433762"/>
              <a:gd name="connsiteX5260" fmla="*/ 1097427 w 1506611"/>
              <a:gd name="connsiteY5260" fmla="*/ 1158644 h 1433762"/>
              <a:gd name="connsiteX5261" fmla="*/ 1097178 w 1506611"/>
              <a:gd name="connsiteY5261" fmla="*/ 1158644 h 1433762"/>
              <a:gd name="connsiteX5262" fmla="*/ 1096931 w 1506611"/>
              <a:gd name="connsiteY5262" fmla="*/ 1158644 h 1433762"/>
              <a:gd name="connsiteX5263" fmla="*/ 1096214 w 1506611"/>
              <a:gd name="connsiteY5263" fmla="*/ 1159196 h 1433762"/>
              <a:gd name="connsiteX5264" fmla="*/ 1095993 w 1506611"/>
              <a:gd name="connsiteY5264" fmla="*/ 1159472 h 1433762"/>
              <a:gd name="connsiteX5265" fmla="*/ 1094559 w 1506611"/>
              <a:gd name="connsiteY5265" fmla="*/ 1161900 h 1433762"/>
              <a:gd name="connsiteX5266" fmla="*/ 1092162 w 1506611"/>
              <a:gd name="connsiteY5266" fmla="*/ 1165403 h 1433762"/>
              <a:gd name="connsiteX5267" fmla="*/ 1091941 w 1506611"/>
              <a:gd name="connsiteY5267" fmla="*/ 1165678 h 1433762"/>
              <a:gd name="connsiteX5268" fmla="*/ 1091224 w 1506611"/>
              <a:gd name="connsiteY5268" fmla="*/ 1165954 h 1433762"/>
              <a:gd name="connsiteX5269" fmla="*/ 1090976 w 1506611"/>
              <a:gd name="connsiteY5269" fmla="*/ 1166230 h 1433762"/>
              <a:gd name="connsiteX5270" fmla="*/ 1090976 w 1506611"/>
              <a:gd name="connsiteY5270" fmla="*/ 1166479 h 1433762"/>
              <a:gd name="connsiteX5271" fmla="*/ 1091224 w 1506611"/>
              <a:gd name="connsiteY5271" fmla="*/ 1167030 h 1433762"/>
              <a:gd name="connsiteX5272" fmla="*/ 1090976 w 1506611"/>
              <a:gd name="connsiteY5272" fmla="*/ 1167582 h 1433762"/>
              <a:gd name="connsiteX5273" fmla="*/ 1090976 w 1506611"/>
              <a:gd name="connsiteY5273" fmla="*/ 1167830 h 1433762"/>
              <a:gd name="connsiteX5274" fmla="*/ 1090976 w 1506611"/>
              <a:gd name="connsiteY5274" fmla="*/ 1168106 h 1433762"/>
              <a:gd name="connsiteX5275" fmla="*/ 1090728 w 1506611"/>
              <a:gd name="connsiteY5275" fmla="*/ 1168382 h 1433762"/>
              <a:gd name="connsiteX5276" fmla="*/ 1090728 w 1506611"/>
              <a:gd name="connsiteY5276" fmla="*/ 1168657 h 1433762"/>
              <a:gd name="connsiteX5277" fmla="*/ 1090508 w 1506611"/>
              <a:gd name="connsiteY5277" fmla="*/ 1168657 h 1433762"/>
              <a:gd name="connsiteX5278" fmla="*/ 1090508 w 1506611"/>
              <a:gd name="connsiteY5278" fmla="*/ 1168905 h 1433762"/>
              <a:gd name="connsiteX5279" fmla="*/ 1090259 w 1506611"/>
              <a:gd name="connsiteY5279" fmla="*/ 1169181 h 1433762"/>
              <a:gd name="connsiteX5280" fmla="*/ 1090259 w 1506611"/>
              <a:gd name="connsiteY5280" fmla="*/ 1169457 h 1433762"/>
              <a:gd name="connsiteX5281" fmla="*/ 1090012 w 1506611"/>
              <a:gd name="connsiteY5281" fmla="*/ 1170258 h 1433762"/>
              <a:gd name="connsiteX5282" fmla="*/ 1089543 w 1506611"/>
              <a:gd name="connsiteY5282" fmla="*/ 1170809 h 1433762"/>
              <a:gd name="connsiteX5283" fmla="*/ 1089295 w 1506611"/>
              <a:gd name="connsiteY5283" fmla="*/ 1170258 h 1433762"/>
              <a:gd name="connsiteX5284" fmla="*/ 1089074 w 1506611"/>
              <a:gd name="connsiteY5284" fmla="*/ 1170533 h 1433762"/>
              <a:gd name="connsiteX5285" fmla="*/ 1088827 w 1506611"/>
              <a:gd name="connsiteY5285" fmla="*/ 1170809 h 1433762"/>
              <a:gd name="connsiteX5286" fmla="*/ 1088357 w 1506611"/>
              <a:gd name="connsiteY5286" fmla="*/ 1171609 h 1433762"/>
              <a:gd name="connsiteX5287" fmla="*/ 1088110 w 1506611"/>
              <a:gd name="connsiteY5287" fmla="*/ 1171885 h 1433762"/>
              <a:gd name="connsiteX5288" fmla="*/ 1087889 w 1506611"/>
              <a:gd name="connsiteY5288" fmla="*/ 1172160 h 1433762"/>
              <a:gd name="connsiteX5289" fmla="*/ 1087641 w 1506611"/>
              <a:gd name="connsiteY5289" fmla="*/ 1172436 h 1433762"/>
              <a:gd name="connsiteX5290" fmla="*/ 1087393 w 1506611"/>
              <a:gd name="connsiteY5290" fmla="*/ 1172436 h 1433762"/>
              <a:gd name="connsiteX5291" fmla="*/ 1087173 w 1506611"/>
              <a:gd name="connsiteY5291" fmla="*/ 1173237 h 1433762"/>
              <a:gd name="connsiteX5292" fmla="*/ 1086456 w 1506611"/>
              <a:gd name="connsiteY5292" fmla="*/ 1174588 h 1433762"/>
              <a:gd name="connsiteX5293" fmla="*/ 1085022 w 1506611"/>
              <a:gd name="connsiteY5293" fmla="*/ 1177291 h 1433762"/>
              <a:gd name="connsiteX5294" fmla="*/ 1084775 w 1506611"/>
              <a:gd name="connsiteY5294" fmla="*/ 1177567 h 1433762"/>
              <a:gd name="connsiteX5295" fmla="*/ 1084775 w 1506611"/>
              <a:gd name="connsiteY5295" fmla="*/ 1177815 h 1433762"/>
              <a:gd name="connsiteX5296" fmla="*/ 1084526 w 1506611"/>
              <a:gd name="connsiteY5296" fmla="*/ 1177815 h 1433762"/>
              <a:gd name="connsiteX5297" fmla="*/ 1084526 w 1506611"/>
              <a:gd name="connsiteY5297" fmla="*/ 1178091 h 1433762"/>
              <a:gd name="connsiteX5298" fmla="*/ 1084306 w 1506611"/>
              <a:gd name="connsiteY5298" fmla="*/ 1178091 h 1433762"/>
              <a:gd name="connsiteX5299" fmla="*/ 1084306 w 1506611"/>
              <a:gd name="connsiteY5299" fmla="*/ 1178367 h 1433762"/>
              <a:gd name="connsiteX5300" fmla="*/ 1084058 w 1506611"/>
              <a:gd name="connsiteY5300" fmla="*/ 1178642 h 1433762"/>
              <a:gd name="connsiteX5301" fmla="*/ 1083838 w 1506611"/>
              <a:gd name="connsiteY5301" fmla="*/ 1178642 h 1433762"/>
              <a:gd name="connsiteX5302" fmla="*/ 1083121 w 1506611"/>
              <a:gd name="connsiteY5302" fmla="*/ 1178919 h 1433762"/>
              <a:gd name="connsiteX5303" fmla="*/ 1082155 w 1506611"/>
              <a:gd name="connsiteY5303" fmla="*/ 1178642 h 1433762"/>
              <a:gd name="connsiteX5304" fmla="*/ 1081908 w 1506611"/>
              <a:gd name="connsiteY5304" fmla="*/ 1178642 h 1433762"/>
              <a:gd name="connsiteX5305" fmla="*/ 1081438 w 1506611"/>
              <a:gd name="connsiteY5305" fmla="*/ 1178642 h 1433762"/>
              <a:gd name="connsiteX5306" fmla="*/ 1081191 w 1506611"/>
              <a:gd name="connsiteY5306" fmla="*/ 1178642 h 1433762"/>
              <a:gd name="connsiteX5307" fmla="*/ 1080723 w 1506611"/>
              <a:gd name="connsiteY5307" fmla="*/ 1178367 h 1433762"/>
              <a:gd name="connsiteX5308" fmla="*/ 1080254 w 1506611"/>
              <a:gd name="connsiteY5308" fmla="*/ 1178091 h 1433762"/>
              <a:gd name="connsiteX5309" fmla="*/ 1080006 w 1506611"/>
              <a:gd name="connsiteY5309" fmla="*/ 1177567 h 1433762"/>
              <a:gd name="connsiteX5310" fmla="*/ 1080474 w 1506611"/>
              <a:gd name="connsiteY5310" fmla="*/ 1177291 h 1433762"/>
              <a:gd name="connsiteX5311" fmla="*/ 1080474 w 1506611"/>
              <a:gd name="connsiteY5311" fmla="*/ 1177016 h 1433762"/>
              <a:gd name="connsiteX5312" fmla="*/ 1080723 w 1506611"/>
              <a:gd name="connsiteY5312" fmla="*/ 1176464 h 1433762"/>
              <a:gd name="connsiteX5313" fmla="*/ 1080474 w 1506611"/>
              <a:gd name="connsiteY5313" fmla="*/ 1175939 h 1433762"/>
              <a:gd name="connsiteX5314" fmla="*/ 1080254 w 1506611"/>
              <a:gd name="connsiteY5314" fmla="*/ 1175939 h 1433762"/>
              <a:gd name="connsiteX5315" fmla="*/ 1080006 w 1506611"/>
              <a:gd name="connsiteY5315" fmla="*/ 1175663 h 1433762"/>
              <a:gd name="connsiteX5316" fmla="*/ 1080006 w 1506611"/>
              <a:gd name="connsiteY5316" fmla="*/ 1175389 h 1433762"/>
              <a:gd name="connsiteX5317" fmla="*/ 1079757 w 1506611"/>
              <a:gd name="connsiteY5317" fmla="*/ 1175389 h 1433762"/>
              <a:gd name="connsiteX5318" fmla="*/ 1079537 w 1506611"/>
              <a:gd name="connsiteY5318" fmla="*/ 1175389 h 1433762"/>
              <a:gd name="connsiteX5319" fmla="*/ 1079041 w 1506611"/>
              <a:gd name="connsiteY5319" fmla="*/ 1174864 h 1433762"/>
              <a:gd name="connsiteX5320" fmla="*/ 1078820 w 1506611"/>
              <a:gd name="connsiteY5320" fmla="*/ 1174312 h 1433762"/>
              <a:gd name="connsiteX5321" fmla="*/ 1078820 w 1506611"/>
              <a:gd name="connsiteY5321" fmla="*/ 1174036 h 1433762"/>
              <a:gd name="connsiteX5322" fmla="*/ 1078573 w 1506611"/>
              <a:gd name="connsiteY5322" fmla="*/ 1174036 h 1433762"/>
              <a:gd name="connsiteX5323" fmla="*/ 1078573 w 1506611"/>
              <a:gd name="connsiteY5323" fmla="*/ 1173788 h 1433762"/>
              <a:gd name="connsiteX5324" fmla="*/ 1078352 w 1506611"/>
              <a:gd name="connsiteY5324" fmla="*/ 1173237 h 1433762"/>
              <a:gd name="connsiteX5325" fmla="*/ 1078103 w 1506611"/>
              <a:gd name="connsiteY5325" fmla="*/ 1172712 h 1433762"/>
              <a:gd name="connsiteX5326" fmla="*/ 1078103 w 1506611"/>
              <a:gd name="connsiteY5326" fmla="*/ 1172160 h 1433762"/>
              <a:gd name="connsiteX5327" fmla="*/ 1077856 w 1506611"/>
              <a:gd name="connsiteY5327" fmla="*/ 1172160 h 1433762"/>
              <a:gd name="connsiteX5328" fmla="*/ 1077636 w 1506611"/>
              <a:gd name="connsiteY5328" fmla="*/ 1171609 h 1433762"/>
              <a:gd name="connsiteX5329" fmla="*/ 1077139 w 1506611"/>
              <a:gd name="connsiteY5329" fmla="*/ 1171361 h 1433762"/>
              <a:gd name="connsiteX5330" fmla="*/ 1076671 w 1506611"/>
              <a:gd name="connsiteY5330" fmla="*/ 1171361 h 1433762"/>
              <a:gd name="connsiteX5331" fmla="*/ 1076422 w 1506611"/>
              <a:gd name="connsiteY5331" fmla="*/ 1171361 h 1433762"/>
              <a:gd name="connsiteX5332" fmla="*/ 1076202 w 1506611"/>
              <a:gd name="connsiteY5332" fmla="*/ 1171085 h 1433762"/>
              <a:gd name="connsiteX5333" fmla="*/ 1075954 w 1506611"/>
              <a:gd name="connsiteY5333" fmla="*/ 1171085 h 1433762"/>
              <a:gd name="connsiteX5334" fmla="*/ 1075706 w 1506611"/>
              <a:gd name="connsiteY5334" fmla="*/ 1171085 h 1433762"/>
              <a:gd name="connsiteX5335" fmla="*/ 1075237 w 1506611"/>
              <a:gd name="connsiteY5335" fmla="*/ 1171085 h 1433762"/>
              <a:gd name="connsiteX5336" fmla="*/ 1074768 w 1506611"/>
              <a:gd name="connsiteY5336" fmla="*/ 1170809 h 1433762"/>
              <a:gd name="connsiteX5337" fmla="*/ 1074521 w 1506611"/>
              <a:gd name="connsiteY5337" fmla="*/ 1170809 h 1433762"/>
              <a:gd name="connsiteX5338" fmla="*/ 1073087 w 1506611"/>
              <a:gd name="connsiteY5338" fmla="*/ 1171085 h 1433762"/>
              <a:gd name="connsiteX5339" fmla="*/ 1072619 w 1506611"/>
              <a:gd name="connsiteY5339" fmla="*/ 1171361 h 1433762"/>
              <a:gd name="connsiteX5340" fmla="*/ 1071902 w 1506611"/>
              <a:gd name="connsiteY5340" fmla="*/ 1171361 h 1433762"/>
              <a:gd name="connsiteX5341" fmla="*/ 1071654 w 1506611"/>
              <a:gd name="connsiteY5341" fmla="*/ 1171609 h 1433762"/>
              <a:gd name="connsiteX5342" fmla="*/ 1069752 w 1506611"/>
              <a:gd name="connsiteY5342" fmla="*/ 1172436 h 1433762"/>
              <a:gd name="connsiteX5343" fmla="*/ 1068788 w 1506611"/>
              <a:gd name="connsiteY5343" fmla="*/ 1172712 h 1433762"/>
              <a:gd name="connsiteX5344" fmla="*/ 1065948 w 1506611"/>
              <a:gd name="connsiteY5344" fmla="*/ 1174312 h 1433762"/>
              <a:gd name="connsiteX5345" fmla="*/ 1065452 w 1506611"/>
              <a:gd name="connsiteY5345" fmla="*/ 1174864 h 1433762"/>
              <a:gd name="connsiteX5346" fmla="*/ 1065231 w 1506611"/>
              <a:gd name="connsiteY5346" fmla="*/ 1174588 h 1433762"/>
              <a:gd name="connsiteX5347" fmla="*/ 1064983 w 1506611"/>
              <a:gd name="connsiteY5347" fmla="*/ 1174588 h 1433762"/>
              <a:gd name="connsiteX5348" fmla="*/ 1064736 w 1506611"/>
              <a:gd name="connsiteY5348" fmla="*/ 1174588 h 1433762"/>
              <a:gd name="connsiteX5349" fmla="*/ 1065231 w 1506611"/>
              <a:gd name="connsiteY5349" fmla="*/ 1174312 h 1433762"/>
              <a:gd name="connsiteX5350" fmla="*/ 1065452 w 1506611"/>
              <a:gd name="connsiteY5350" fmla="*/ 1174036 h 1433762"/>
              <a:gd name="connsiteX5351" fmla="*/ 1066168 w 1506611"/>
              <a:gd name="connsiteY5351" fmla="*/ 1173513 h 1433762"/>
              <a:gd name="connsiteX5352" fmla="*/ 1066665 w 1506611"/>
              <a:gd name="connsiteY5352" fmla="*/ 1172961 h 1433762"/>
              <a:gd name="connsiteX5353" fmla="*/ 1067381 w 1506611"/>
              <a:gd name="connsiteY5353" fmla="*/ 1172712 h 1433762"/>
              <a:gd name="connsiteX5354" fmla="*/ 1067602 w 1506611"/>
              <a:gd name="connsiteY5354" fmla="*/ 1172436 h 1433762"/>
              <a:gd name="connsiteX5355" fmla="*/ 1067851 w 1506611"/>
              <a:gd name="connsiteY5355" fmla="*/ 1172160 h 1433762"/>
              <a:gd name="connsiteX5356" fmla="*/ 1068098 w 1506611"/>
              <a:gd name="connsiteY5356" fmla="*/ 1171885 h 1433762"/>
              <a:gd name="connsiteX5357" fmla="*/ 1068098 w 1506611"/>
              <a:gd name="connsiteY5357" fmla="*/ 1171609 h 1433762"/>
              <a:gd name="connsiteX5358" fmla="*/ 1067851 w 1506611"/>
              <a:gd name="connsiteY5358" fmla="*/ 1171361 h 1433762"/>
              <a:gd name="connsiteX5359" fmla="*/ 1067602 w 1506611"/>
              <a:gd name="connsiteY5359" fmla="*/ 1170809 h 1433762"/>
              <a:gd name="connsiteX5360" fmla="*/ 1067381 w 1506611"/>
              <a:gd name="connsiteY5360" fmla="*/ 1170533 h 1433762"/>
              <a:gd name="connsiteX5361" fmla="*/ 1067134 w 1506611"/>
              <a:gd name="connsiteY5361" fmla="*/ 1170533 h 1433762"/>
              <a:gd name="connsiteX5362" fmla="*/ 1066665 w 1506611"/>
              <a:gd name="connsiteY5362" fmla="*/ 1170809 h 1433762"/>
              <a:gd name="connsiteX5363" fmla="*/ 1066417 w 1506611"/>
              <a:gd name="connsiteY5363" fmla="*/ 1170533 h 1433762"/>
              <a:gd name="connsiteX5364" fmla="*/ 1065948 w 1506611"/>
              <a:gd name="connsiteY5364" fmla="*/ 1170809 h 1433762"/>
              <a:gd name="connsiteX5365" fmla="*/ 1065452 w 1506611"/>
              <a:gd name="connsiteY5365" fmla="*/ 1171085 h 1433762"/>
              <a:gd name="connsiteX5366" fmla="*/ 1065231 w 1506611"/>
              <a:gd name="connsiteY5366" fmla="*/ 1170809 h 1433762"/>
              <a:gd name="connsiteX5367" fmla="*/ 1064983 w 1506611"/>
              <a:gd name="connsiteY5367" fmla="*/ 1171085 h 1433762"/>
              <a:gd name="connsiteX5368" fmla="*/ 1064983 w 1506611"/>
              <a:gd name="connsiteY5368" fmla="*/ 1171361 h 1433762"/>
              <a:gd name="connsiteX5369" fmla="*/ 1064736 w 1506611"/>
              <a:gd name="connsiteY5369" fmla="*/ 1171609 h 1433762"/>
              <a:gd name="connsiteX5370" fmla="*/ 1064019 w 1506611"/>
              <a:gd name="connsiteY5370" fmla="*/ 1171609 h 1433762"/>
              <a:gd name="connsiteX5371" fmla="*/ 1063799 w 1506611"/>
              <a:gd name="connsiteY5371" fmla="*/ 1171609 h 1433762"/>
              <a:gd name="connsiteX5372" fmla="*/ 1063550 w 1506611"/>
              <a:gd name="connsiteY5372" fmla="*/ 1171609 h 1433762"/>
              <a:gd name="connsiteX5373" fmla="*/ 1063302 w 1506611"/>
              <a:gd name="connsiteY5373" fmla="*/ 1171609 h 1433762"/>
              <a:gd name="connsiteX5374" fmla="*/ 1063082 w 1506611"/>
              <a:gd name="connsiteY5374" fmla="*/ 1171885 h 1433762"/>
              <a:gd name="connsiteX5375" fmla="*/ 1062833 w 1506611"/>
              <a:gd name="connsiteY5375" fmla="*/ 1171609 h 1433762"/>
              <a:gd name="connsiteX5376" fmla="*/ 1062365 w 1506611"/>
              <a:gd name="connsiteY5376" fmla="*/ 1171609 h 1433762"/>
              <a:gd name="connsiteX5377" fmla="*/ 1061648 w 1506611"/>
              <a:gd name="connsiteY5377" fmla="*/ 1171609 h 1433762"/>
              <a:gd name="connsiteX5378" fmla="*/ 1061179 w 1506611"/>
              <a:gd name="connsiteY5378" fmla="*/ 1171609 h 1433762"/>
              <a:gd name="connsiteX5379" fmla="*/ 1060463 w 1506611"/>
              <a:gd name="connsiteY5379" fmla="*/ 1171609 h 1433762"/>
              <a:gd name="connsiteX5380" fmla="*/ 1059967 w 1506611"/>
              <a:gd name="connsiteY5380" fmla="*/ 1171609 h 1433762"/>
              <a:gd name="connsiteX5381" fmla="*/ 1059251 w 1506611"/>
              <a:gd name="connsiteY5381" fmla="*/ 1171885 h 1433762"/>
              <a:gd name="connsiteX5382" fmla="*/ 1058313 w 1506611"/>
              <a:gd name="connsiteY5382" fmla="*/ 1172160 h 1433762"/>
              <a:gd name="connsiteX5383" fmla="*/ 1058065 w 1506611"/>
              <a:gd name="connsiteY5383" fmla="*/ 1172436 h 1433762"/>
              <a:gd name="connsiteX5384" fmla="*/ 1057597 w 1506611"/>
              <a:gd name="connsiteY5384" fmla="*/ 1172436 h 1433762"/>
              <a:gd name="connsiteX5385" fmla="*/ 1057127 w 1506611"/>
              <a:gd name="connsiteY5385" fmla="*/ 1172160 h 1433762"/>
              <a:gd name="connsiteX5386" fmla="*/ 1056412 w 1506611"/>
              <a:gd name="connsiteY5386" fmla="*/ 1172160 h 1433762"/>
              <a:gd name="connsiteX5387" fmla="*/ 1055916 w 1506611"/>
              <a:gd name="connsiteY5387" fmla="*/ 1172160 h 1433762"/>
              <a:gd name="connsiteX5388" fmla="*/ 1055446 w 1506611"/>
              <a:gd name="connsiteY5388" fmla="*/ 1172160 h 1433762"/>
              <a:gd name="connsiteX5389" fmla="*/ 1054978 w 1506611"/>
              <a:gd name="connsiteY5389" fmla="*/ 1172436 h 1433762"/>
              <a:gd name="connsiteX5390" fmla="*/ 1054261 w 1506611"/>
              <a:gd name="connsiteY5390" fmla="*/ 1172436 h 1433762"/>
              <a:gd name="connsiteX5391" fmla="*/ 1054261 w 1506611"/>
              <a:gd name="connsiteY5391" fmla="*/ 1172160 h 1433762"/>
              <a:gd name="connsiteX5392" fmla="*/ 1054013 w 1506611"/>
              <a:gd name="connsiteY5392" fmla="*/ 1172160 h 1433762"/>
              <a:gd name="connsiteX5393" fmla="*/ 1054013 w 1506611"/>
              <a:gd name="connsiteY5393" fmla="*/ 1171885 h 1433762"/>
              <a:gd name="connsiteX5394" fmla="*/ 1054013 w 1506611"/>
              <a:gd name="connsiteY5394" fmla="*/ 1171609 h 1433762"/>
              <a:gd name="connsiteX5395" fmla="*/ 1053765 w 1506611"/>
              <a:gd name="connsiteY5395" fmla="*/ 1171361 h 1433762"/>
              <a:gd name="connsiteX5396" fmla="*/ 1053545 w 1506611"/>
              <a:gd name="connsiteY5396" fmla="*/ 1171361 h 1433762"/>
              <a:gd name="connsiteX5397" fmla="*/ 1053296 w 1506611"/>
              <a:gd name="connsiteY5397" fmla="*/ 1171361 h 1433762"/>
              <a:gd name="connsiteX5398" fmla="*/ 1053296 w 1506611"/>
              <a:gd name="connsiteY5398" fmla="*/ 1171609 h 1433762"/>
              <a:gd name="connsiteX5399" fmla="*/ 1053545 w 1506611"/>
              <a:gd name="connsiteY5399" fmla="*/ 1172160 h 1433762"/>
              <a:gd name="connsiteX5400" fmla="*/ 1053545 w 1506611"/>
              <a:gd name="connsiteY5400" fmla="*/ 1172436 h 1433762"/>
              <a:gd name="connsiteX5401" fmla="*/ 1053765 w 1506611"/>
              <a:gd name="connsiteY5401" fmla="*/ 1172712 h 1433762"/>
              <a:gd name="connsiteX5402" fmla="*/ 1053296 w 1506611"/>
              <a:gd name="connsiteY5402" fmla="*/ 1172961 h 1433762"/>
              <a:gd name="connsiteX5403" fmla="*/ 1053049 w 1506611"/>
              <a:gd name="connsiteY5403" fmla="*/ 1173237 h 1433762"/>
              <a:gd name="connsiteX5404" fmla="*/ 1052828 w 1506611"/>
              <a:gd name="connsiteY5404" fmla="*/ 1172961 h 1433762"/>
              <a:gd name="connsiteX5405" fmla="*/ 1052579 w 1506611"/>
              <a:gd name="connsiteY5405" fmla="*/ 1172712 h 1433762"/>
              <a:gd name="connsiteX5406" fmla="*/ 1052360 w 1506611"/>
              <a:gd name="connsiteY5406" fmla="*/ 1172436 h 1433762"/>
              <a:gd name="connsiteX5407" fmla="*/ 1052111 w 1506611"/>
              <a:gd name="connsiteY5407" fmla="*/ 1172436 h 1433762"/>
              <a:gd name="connsiteX5408" fmla="*/ 1052360 w 1506611"/>
              <a:gd name="connsiteY5408" fmla="*/ 1172712 h 1433762"/>
              <a:gd name="connsiteX5409" fmla="*/ 1052111 w 1506611"/>
              <a:gd name="connsiteY5409" fmla="*/ 1172712 h 1433762"/>
              <a:gd name="connsiteX5410" fmla="*/ 1052360 w 1506611"/>
              <a:gd name="connsiteY5410" fmla="*/ 1172961 h 1433762"/>
              <a:gd name="connsiteX5411" fmla="*/ 1052111 w 1506611"/>
              <a:gd name="connsiteY5411" fmla="*/ 1173237 h 1433762"/>
              <a:gd name="connsiteX5412" fmla="*/ 1051863 w 1506611"/>
              <a:gd name="connsiteY5412" fmla="*/ 1173513 h 1433762"/>
              <a:gd name="connsiteX5413" fmla="*/ 1051643 w 1506611"/>
              <a:gd name="connsiteY5413" fmla="*/ 1173513 h 1433762"/>
              <a:gd name="connsiteX5414" fmla="*/ 1051395 w 1506611"/>
              <a:gd name="connsiteY5414" fmla="*/ 1173513 h 1433762"/>
              <a:gd name="connsiteX5415" fmla="*/ 1050926 w 1506611"/>
              <a:gd name="connsiteY5415" fmla="*/ 1173788 h 1433762"/>
              <a:gd name="connsiteX5416" fmla="*/ 1050678 w 1506611"/>
              <a:gd name="connsiteY5416" fmla="*/ 1173513 h 1433762"/>
              <a:gd name="connsiteX5417" fmla="*/ 1050430 w 1506611"/>
              <a:gd name="connsiteY5417" fmla="*/ 1173513 h 1433762"/>
              <a:gd name="connsiteX5418" fmla="*/ 1050926 w 1506611"/>
              <a:gd name="connsiteY5418" fmla="*/ 1172436 h 1433762"/>
              <a:gd name="connsiteX5419" fmla="*/ 1050678 w 1506611"/>
              <a:gd name="connsiteY5419" fmla="*/ 1172160 h 1433762"/>
              <a:gd name="connsiteX5420" fmla="*/ 1050430 w 1506611"/>
              <a:gd name="connsiteY5420" fmla="*/ 1171885 h 1433762"/>
              <a:gd name="connsiteX5421" fmla="*/ 1050210 w 1506611"/>
              <a:gd name="connsiteY5421" fmla="*/ 1171609 h 1433762"/>
              <a:gd name="connsiteX5422" fmla="*/ 1049713 w 1506611"/>
              <a:gd name="connsiteY5422" fmla="*/ 1171085 h 1433762"/>
              <a:gd name="connsiteX5423" fmla="*/ 1049713 w 1506611"/>
              <a:gd name="connsiteY5423" fmla="*/ 1170809 h 1433762"/>
              <a:gd name="connsiteX5424" fmla="*/ 1049493 w 1506611"/>
              <a:gd name="connsiteY5424" fmla="*/ 1170533 h 1433762"/>
              <a:gd name="connsiteX5425" fmla="*/ 1049244 w 1506611"/>
              <a:gd name="connsiteY5425" fmla="*/ 1170809 h 1433762"/>
              <a:gd name="connsiteX5426" fmla="*/ 1048280 w 1506611"/>
              <a:gd name="connsiteY5426" fmla="*/ 1171361 h 1433762"/>
              <a:gd name="connsiteX5427" fmla="*/ 1048059 w 1506611"/>
              <a:gd name="connsiteY5427" fmla="*/ 1171361 h 1433762"/>
              <a:gd name="connsiteX5428" fmla="*/ 1047812 w 1506611"/>
              <a:gd name="connsiteY5428" fmla="*/ 1171361 h 1433762"/>
              <a:gd name="connsiteX5429" fmla="*/ 1048059 w 1506611"/>
              <a:gd name="connsiteY5429" fmla="*/ 1171609 h 1433762"/>
              <a:gd name="connsiteX5430" fmla="*/ 1047812 w 1506611"/>
              <a:gd name="connsiteY5430" fmla="*/ 1171885 h 1433762"/>
              <a:gd name="connsiteX5431" fmla="*/ 1047342 w 1506611"/>
              <a:gd name="connsiteY5431" fmla="*/ 1172160 h 1433762"/>
              <a:gd name="connsiteX5432" fmla="*/ 1046874 w 1506611"/>
              <a:gd name="connsiteY5432" fmla="*/ 1172160 h 1433762"/>
              <a:gd name="connsiteX5433" fmla="*/ 1046626 w 1506611"/>
              <a:gd name="connsiteY5433" fmla="*/ 1172961 h 1433762"/>
              <a:gd name="connsiteX5434" fmla="*/ 1046378 w 1506611"/>
              <a:gd name="connsiteY5434" fmla="*/ 1173513 h 1433762"/>
              <a:gd name="connsiteX5435" fmla="*/ 1047095 w 1506611"/>
              <a:gd name="connsiteY5435" fmla="*/ 1174864 h 1433762"/>
              <a:gd name="connsiteX5436" fmla="*/ 1047812 w 1506611"/>
              <a:gd name="connsiteY5436" fmla="*/ 1174864 h 1433762"/>
              <a:gd name="connsiteX5437" fmla="*/ 1048997 w 1506611"/>
              <a:gd name="connsiteY5437" fmla="*/ 1175140 h 1433762"/>
              <a:gd name="connsiteX5438" fmla="*/ 1049961 w 1506611"/>
              <a:gd name="connsiteY5438" fmla="*/ 1175663 h 1433762"/>
              <a:gd name="connsiteX5439" fmla="*/ 1050210 w 1506611"/>
              <a:gd name="connsiteY5439" fmla="*/ 1175939 h 1433762"/>
              <a:gd name="connsiteX5440" fmla="*/ 1049961 w 1506611"/>
              <a:gd name="connsiteY5440" fmla="*/ 1176215 h 1433762"/>
              <a:gd name="connsiteX5441" fmla="*/ 1049713 w 1506611"/>
              <a:gd name="connsiteY5441" fmla="*/ 1176464 h 1433762"/>
              <a:gd name="connsiteX5442" fmla="*/ 1050210 w 1506611"/>
              <a:gd name="connsiteY5442" fmla="*/ 1177016 h 1433762"/>
              <a:gd name="connsiteX5443" fmla="*/ 1050430 w 1506611"/>
              <a:gd name="connsiteY5443" fmla="*/ 1177567 h 1433762"/>
              <a:gd name="connsiteX5444" fmla="*/ 1050926 w 1506611"/>
              <a:gd name="connsiteY5444" fmla="*/ 1177815 h 1433762"/>
              <a:gd name="connsiteX5445" fmla="*/ 1051395 w 1506611"/>
              <a:gd name="connsiteY5445" fmla="*/ 1178091 h 1433762"/>
              <a:gd name="connsiteX5446" fmla="*/ 1051863 w 1506611"/>
              <a:gd name="connsiteY5446" fmla="*/ 1178367 h 1433762"/>
              <a:gd name="connsiteX5447" fmla="*/ 1053049 w 1506611"/>
              <a:gd name="connsiteY5447" fmla="*/ 1178367 h 1433762"/>
              <a:gd name="connsiteX5448" fmla="*/ 1053296 w 1506611"/>
              <a:gd name="connsiteY5448" fmla="*/ 1178367 h 1433762"/>
              <a:gd name="connsiteX5449" fmla="*/ 1053765 w 1506611"/>
              <a:gd name="connsiteY5449" fmla="*/ 1178091 h 1433762"/>
              <a:gd name="connsiteX5450" fmla="*/ 1054261 w 1506611"/>
              <a:gd name="connsiteY5450" fmla="*/ 1178091 h 1433762"/>
              <a:gd name="connsiteX5451" fmla="*/ 1054482 w 1506611"/>
              <a:gd name="connsiteY5451" fmla="*/ 1177815 h 1433762"/>
              <a:gd name="connsiteX5452" fmla="*/ 1054730 w 1506611"/>
              <a:gd name="connsiteY5452" fmla="*/ 1177567 h 1433762"/>
              <a:gd name="connsiteX5453" fmla="*/ 1055199 w 1506611"/>
              <a:gd name="connsiteY5453" fmla="*/ 1177291 h 1433762"/>
              <a:gd name="connsiteX5454" fmla="*/ 1055695 w 1506611"/>
              <a:gd name="connsiteY5454" fmla="*/ 1177291 h 1433762"/>
              <a:gd name="connsiteX5455" fmla="*/ 1056163 w 1506611"/>
              <a:gd name="connsiteY5455" fmla="*/ 1177291 h 1433762"/>
              <a:gd name="connsiteX5456" fmla="*/ 1056880 w 1506611"/>
              <a:gd name="connsiteY5456" fmla="*/ 1177567 h 1433762"/>
              <a:gd name="connsiteX5457" fmla="*/ 1056880 w 1506611"/>
              <a:gd name="connsiteY5457" fmla="*/ 1177815 h 1433762"/>
              <a:gd name="connsiteX5458" fmla="*/ 1057597 w 1506611"/>
              <a:gd name="connsiteY5458" fmla="*/ 1178091 h 1433762"/>
              <a:gd name="connsiteX5459" fmla="*/ 1057844 w 1506611"/>
              <a:gd name="connsiteY5459" fmla="*/ 1178091 h 1433762"/>
              <a:gd name="connsiteX5460" fmla="*/ 1058065 w 1506611"/>
              <a:gd name="connsiteY5460" fmla="*/ 1178367 h 1433762"/>
              <a:gd name="connsiteX5461" fmla="*/ 1058313 w 1506611"/>
              <a:gd name="connsiteY5461" fmla="*/ 1178642 h 1433762"/>
              <a:gd name="connsiteX5462" fmla="*/ 1058534 w 1506611"/>
              <a:gd name="connsiteY5462" fmla="*/ 1178091 h 1433762"/>
              <a:gd name="connsiteX5463" fmla="*/ 1058781 w 1506611"/>
              <a:gd name="connsiteY5463" fmla="*/ 1177815 h 1433762"/>
              <a:gd name="connsiteX5464" fmla="*/ 1059030 w 1506611"/>
              <a:gd name="connsiteY5464" fmla="*/ 1177291 h 1433762"/>
              <a:gd name="connsiteX5465" fmla="*/ 1059030 w 1506611"/>
              <a:gd name="connsiteY5465" fmla="*/ 1177016 h 1433762"/>
              <a:gd name="connsiteX5466" fmla="*/ 1059747 w 1506611"/>
              <a:gd name="connsiteY5466" fmla="*/ 1177016 h 1433762"/>
              <a:gd name="connsiteX5467" fmla="*/ 1060684 w 1506611"/>
              <a:gd name="connsiteY5467" fmla="*/ 1176740 h 1433762"/>
              <a:gd name="connsiteX5468" fmla="*/ 1061179 w 1506611"/>
              <a:gd name="connsiteY5468" fmla="*/ 1176740 h 1433762"/>
              <a:gd name="connsiteX5469" fmla="*/ 1061400 w 1506611"/>
              <a:gd name="connsiteY5469" fmla="*/ 1176464 h 1433762"/>
              <a:gd name="connsiteX5470" fmla="*/ 1061648 w 1506611"/>
              <a:gd name="connsiteY5470" fmla="*/ 1176215 h 1433762"/>
              <a:gd name="connsiteX5471" fmla="*/ 1061896 w 1506611"/>
              <a:gd name="connsiteY5471" fmla="*/ 1176215 h 1433762"/>
              <a:gd name="connsiteX5472" fmla="*/ 1062117 w 1506611"/>
              <a:gd name="connsiteY5472" fmla="*/ 1176464 h 1433762"/>
              <a:gd name="connsiteX5473" fmla="*/ 1062613 w 1506611"/>
              <a:gd name="connsiteY5473" fmla="*/ 1176740 h 1433762"/>
              <a:gd name="connsiteX5474" fmla="*/ 1062613 w 1506611"/>
              <a:gd name="connsiteY5474" fmla="*/ 1177291 h 1433762"/>
              <a:gd name="connsiteX5475" fmla="*/ 1062365 w 1506611"/>
              <a:gd name="connsiteY5475" fmla="*/ 1177815 h 1433762"/>
              <a:gd name="connsiteX5476" fmla="*/ 1061400 w 1506611"/>
              <a:gd name="connsiteY5476" fmla="*/ 1179167 h 1433762"/>
              <a:gd name="connsiteX5477" fmla="*/ 1061179 w 1506611"/>
              <a:gd name="connsiteY5477" fmla="*/ 1179719 h 1433762"/>
              <a:gd name="connsiteX5478" fmla="*/ 1061179 w 1506611"/>
              <a:gd name="connsiteY5478" fmla="*/ 1179995 h 1433762"/>
              <a:gd name="connsiteX5479" fmla="*/ 1061179 w 1506611"/>
              <a:gd name="connsiteY5479" fmla="*/ 1180243 h 1433762"/>
              <a:gd name="connsiteX5480" fmla="*/ 1061179 w 1506611"/>
              <a:gd name="connsiteY5480" fmla="*/ 1180794 h 1433762"/>
              <a:gd name="connsiteX5481" fmla="*/ 1061179 w 1506611"/>
              <a:gd name="connsiteY5481" fmla="*/ 1181346 h 1433762"/>
              <a:gd name="connsiteX5482" fmla="*/ 1061400 w 1506611"/>
              <a:gd name="connsiteY5482" fmla="*/ 1181870 h 1433762"/>
              <a:gd name="connsiteX5483" fmla="*/ 1061400 w 1506611"/>
              <a:gd name="connsiteY5483" fmla="*/ 1182145 h 1433762"/>
              <a:gd name="connsiteX5484" fmla="*/ 1061179 w 1506611"/>
              <a:gd name="connsiteY5484" fmla="*/ 1182145 h 1433762"/>
              <a:gd name="connsiteX5485" fmla="*/ 1061179 w 1506611"/>
              <a:gd name="connsiteY5485" fmla="*/ 1182421 h 1433762"/>
              <a:gd name="connsiteX5486" fmla="*/ 1060932 w 1506611"/>
              <a:gd name="connsiteY5486" fmla="*/ 1183222 h 1433762"/>
              <a:gd name="connsiteX5487" fmla="*/ 1060932 w 1506611"/>
              <a:gd name="connsiteY5487" fmla="*/ 1183498 h 1433762"/>
              <a:gd name="connsiteX5488" fmla="*/ 1060932 w 1506611"/>
              <a:gd name="connsiteY5488" fmla="*/ 1183773 h 1433762"/>
              <a:gd name="connsiteX5489" fmla="*/ 1061179 w 1506611"/>
              <a:gd name="connsiteY5489" fmla="*/ 1184297 h 1433762"/>
              <a:gd name="connsiteX5490" fmla="*/ 1061179 w 1506611"/>
              <a:gd name="connsiteY5490" fmla="*/ 1184573 h 1433762"/>
              <a:gd name="connsiteX5491" fmla="*/ 1061400 w 1506611"/>
              <a:gd name="connsiteY5491" fmla="*/ 1184849 h 1433762"/>
              <a:gd name="connsiteX5492" fmla="*/ 1061648 w 1506611"/>
              <a:gd name="connsiteY5492" fmla="*/ 1184849 h 1433762"/>
              <a:gd name="connsiteX5493" fmla="*/ 1061648 w 1506611"/>
              <a:gd name="connsiteY5493" fmla="*/ 1185098 h 1433762"/>
              <a:gd name="connsiteX5494" fmla="*/ 1061896 w 1506611"/>
              <a:gd name="connsiteY5494" fmla="*/ 1185649 h 1433762"/>
              <a:gd name="connsiteX5495" fmla="*/ 1062117 w 1506611"/>
              <a:gd name="connsiteY5495" fmla="*/ 1185649 h 1433762"/>
              <a:gd name="connsiteX5496" fmla="*/ 1062613 w 1506611"/>
              <a:gd name="connsiteY5496" fmla="*/ 1186201 h 1433762"/>
              <a:gd name="connsiteX5497" fmla="*/ 1062833 w 1506611"/>
              <a:gd name="connsiteY5497" fmla="*/ 1186449 h 1433762"/>
              <a:gd name="connsiteX5498" fmla="*/ 1062833 w 1506611"/>
              <a:gd name="connsiteY5498" fmla="*/ 1187001 h 1433762"/>
              <a:gd name="connsiteX5499" fmla="*/ 1063082 w 1506611"/>
              <a:gd name="connsiteY5499" fmla="*/ 1187001 h 1433762"/>
              <a:gd name="connsiteX5500" fmla="*/ 1063082 w 1506611"/>
              <a:gd name="connsiteY5500" fmla="*/ 1188076 h 1433762"/>
              <a:gd name="connsiteX5501" fmla="*/ 1063302 w 1506611"/>
              <a:gd name="connsiteY5501" fmla="*/ 1188076 h 1433762"/>
              <a:gd name="connsiteX5502" fmla="*/ 1063799 w 1506611"/>
              <a:gd name="connsiteY5502" fmla="*/ 1189152 h 1433762"/>
              <a:gd name="connsiteX5503" fmla="*/ 1064019 w 1506611"/>
              <a:gd name="connsiteY5503" fmla="*/ 1189152 h 1433762"/>
              <a:gd name="connsiteX5504" fmla="*/ 1064267 w 1506611"/>
              <a:gd name="connsiteY5504" fmla="*/ 1189428 h 1433762"/>
              <a:gd name="connsiteX5505" fmla="*/ 1064516 w 1506611"/>
              <a:gd name="connsiteY5505" fmla="*/ 1189704 h 1433762"/>
              <a:gd name="connsiteX5506" fmla="*/ 1064736 w 1506611"/>
              <a:gd name="connsiteY5506" fmla="*/ 1189952 h 1433762"/>
              <a:gd name="connsiteX5507" fmla="*/ 1064983 w 1506611"/>
              <a:gd name="connsiteY5507" fmla="*/ 1189952 h 1433762"/>
              <a:gd name="connsiteX5508" fmla="*/ 1065452 w 1506611"/>
              <a:gd name="connsiteY5508" fmla="*/ 1190503 h 1433762"/>
              <a:gd name="connsiteX5509" fmla="*/ 1065700 w 1506611"/>
              <a:gd name="connsiteY5509" fmla="*/ 1190503 h 1433762"/>
              <a:gd name="connsiteX5510" fmla="*/ 1065700 w 1506611"/>
              <a:gd name="connsiteY5510" fmla="*/ 1190779 h 1433762"/>
              <a:gd name="connsiteX5511" fmla="*/ 1066168 w 1506611"/>
              <a:gd name="connsiteY5511" fmla="*/ 1190779 h 1433762"/>
              <a:gd name="connsiteX5512" fmla="*/ 1066168 w 1506611"/>
              <a:gd name="connsiteY5512" fmla="*/ 1191055 h 1433762"/>
              <a:gd name="connsiteX5513" fmla="*/ 1066417 w 1506611"/>
              <a:gd name="connsiteY5513" fmla="*/ 1191055 h 1433762"/>
              <a:gd name="connsiteX5514" fmla="*/ 1066665 w 1506611"/>
              <a:gd name="connsiteY5514" fmla="*/ 1191304 h 1433762"/>
              <a:gd name="connsiteX5515" fmla="*/ 1066885 w 1506611"/>
              <a:gd name="connsiteY5515" fmla="*/ 1191304 h 1433762"/>
              <a:gd name="connsiteX5516" fmla="*/ 1067851 w 1506611"/>
              <a:gd name="connsiteY5516" fmla="*/ 1191856 h 1433762"/>
              <a:gd name="connsiteX5517" fmla="*/ 1068098 w 1506611"/>
              <a:gd name="connsiteY5517" fmla="*/ 1192131 h 1433762"/>
              <a:gd name="connsiteX5518" fmla="*/ 1069752 w 1506611"/>
              <a:gd name="connsiteY5518" fmla="*/ 1192655 h 1433762"/>
              <a:gd name="connsiteX5519" fmla="*/ 1070220 w 1506611"/>
              <a:gd name="connsiteY5519" fmla="*/ 1192931 h 1433762"/>
              <a:gd name="connsiteX5520" fmla="*/ 1070717 w 1506611"/>
              <a:gd name="connsiteY5520" fmla="*/ 1193207 h 1433762"/>
              <a:gd name="connsiteX5521" fmla="*/ 1072619 w 1506611"/>
              <a:gd name="connsiteY5521" fmla="*/ 1193732 h 1433762"/>
              <a:gd name="connsiteX5522" fmla="*/ 1073087 w 1506611"/>
              <a:gd name="connsiteY5522" fmla="*/ 1193732 h 1433762"/>
              <a:gd name="connsiteX5523" fmla="*/ 1073335 w 1506611"/>
              <a:gd name="connsiteY5523" fmla="*/ 1193732 h 1433762"/>
              <a:gd name="connsiteX5524" fmla="*/ 1073804 w 1506611"/>
              <a:gd name="connsiteY5524" fmla="*/ 1193732 h 1433762"/>
              <a:gd name="connsiteX5525" fmla="*/ 1074052 w 1506611"/>
              <a:gd name="connsiteY5525" fmla="*/ 1193732 h 1433762"/>
              <a:gd name="connsiteX5526" fmla="*/ 1076919 w 1506611"/>
              <a:gd name="connsiteY5526" fmla="*/ 1194807 h 1433762"/>
              <a:gd name="connsiteX5527" fmla="*/ 1077139 w 1506611"/>
              <a:gd name="connsiteY5527" fmla="*/ 1194807 h 1433762"/>
              <a:gd name="connsiteX5528" fmla="*/ 1077856 w 1506611"/>
              <a:gd name="connsiteY5528" fmla="*/ 1195083 h 1433762"/>
              <a:gd name="connsiteX5529" fmla="*/ 1078103 w 1506611"/>
              <a:gd name="connsiteY5529" fmla="*/ 1195359 h 1433762"/>
              <a:gd name="connsiteX5530" fmla="*/ 1078103 w 1506611"/>
              <a:gd name="connsiteY5530" fmla="*/ 1195882 h 1433762"/>
              <a:gd name="connsiteX5531" fmla="*/ 1077856 w 1506611"/>
              <a:gd name="connsiteY5531" fmla="*/ 1195882 h 1433762"/>
              <a:gd name="connsiteX5532" fmla="*/ 1077856 w 1506611"/>
              <a:gd name="connsiteY5532" fmla="*/ 1195634 h 1433762"/>
              <a:gd name="connsiteX5533" fmla="*/ 1076919 w 1506611"/>
              <a:gd name="connsiteY5533" fmla="*/ 1195359 h 1433762"/>
              <a:gd name="connsiteX5534" fmla="*/ 1076671 w 1506611"/>
              <a:gd name="connsiteY5534" fmla="*/ 1195634 h 1433762"/>
              <a:gd name="connsiteX5535" fmla="*/ 1076202 w 1506611"/>
              <a:gd name="connsiteY5535" fmla="*/ 1196986 h 1433762"/>
              <a:gd name="connsiteX5536" fmla="*/ 1075954 w 1506611"/>
              <a:gd name="connsiteY5536" fmla="*/ 1196986 h 1433762"/>
              <a:gd name="connsiteX5537" fmla="*/ 1075706 w 1506611"/>
              <a:gd name="connsiteY5537" fmla="*/ 1197234 h 1433762"/>
              <a:gd name="connsiteX5538" fmla="*/ 1075237 w 1506611"/>
              <a:gd name="connsiteY5538" fmla="*/ 1197234 h 1433762"/>
              <a:gd name="connsiteX5539" fmla="*/ 1075485 w 1506611"/>
              <a:gd name="connsiteY5539" fmla="*/ 1197510 h 1433762"/>
              <a:gd name="connsiteX5540" fmla="*/ 1074768 w 1506611"/>
              <a:gd name="connsiteY5540" fmla="*/ 1199137 h 1433762"/>
              <a:gd name="connsiteX5541" fmla="*/ 1074521 w 1506611"/>
              <a:gd name="connsiteY5541" fmla="*/ 1200213 h 1433762"/>
              <a:gd name="connsiteX5542" fmla="*/ 1074272 w 1506611"/>
              <a:gd name="connsiteY5542" fmla="*/ 1200213 h 1433762"/>
              <a:gd name="connsiteX5543" fmla="*/ 1073804 w 1506611"/>
              <a:gd name="connsiteY5543" fmla="*/ 1201813 h 1433762"/>
              <a:gd name="connsiteX5544" fmla="*/ 1073087 w 1506611"/>
              <a:gd name="connsiteY5544" fmla="*/ 1203441 h 1433762"/>
              <a:gd name="connsiteX5545" fmla="*/ 1072867 w 1506611"/>
              <a:gd name="connsiteY5545" fmla="*/ 1203964 h 1433762"/>
              <a:gd name="connsiteX5546" fmla="*/ 1072619 w 1506611"/>
              <a:gd name="connsiteY5546" fmla="*/ 1204240 h 1433762"/>
              <a:gd name="connsiteX5547" fmla="*/ 1072371 w 1506611"/>
              <a:gd name="connsiteY5547" fmla="*/ 1204792 h 1433762"/>
              <a:gd name="connsiteX5548" fmla="*/ 1072150 w 1506611"/>
              <a:gd name="connsiteY5548" fmla="*/ 1205316 h 1433762"/>
              <a:gd name="connsiteX5549" fmla="*/ 1072150 w 1506611"/>
              <a:gd name="connsiteY5549" fmla="*/ 1205591 h 1433762"/>
              <a:gd name="connsiteX5550" fmla="*/ 1072150 w 1506611"/>
              <a:gd name="connsiteY5550" fmla="*/ 1205867 h 1433762"/>
              <a:gd name="connsiteX5551" fmla="*/ 1072150 w 1506611"/>
              <a:gd name="connsiteY5551" fmla="*/ 1206143 h 1433762"/>
              <a:gd name="connsiteX5552" fmla="*/ 1071902 w 1506611"/>
              <a:gd name="connsiteY5552" fmla="*/ 1206392 h 1433762"/>
              <a:gd name="connsiteX5553" fmla="*/ 1071902 w 1506611"/>
              <a:gd name="connsiteY5553" fmla="*/ 1206668 h 1433762"/>
              <a:gd name="connsiteX5554" fmla="*/ 1071902 w 1506611"/>
              <a:gd name="connsiteY5554" fmla="*/ 1207219 h 1433762"/>
              <a:gd name="connsiteX5555" fmla="*/ 1071902 w 1506611"/>
              <a:gd name="connsiteY5555" fmla="*/ 1207743 h 1433762"/>
              <a:gd name="connsiteX5556" fmla="*/ 1072150 w 1506611"/>
              <a:gd name="connsiteY5556" fmla="*/ 1207743 h 1433762"/>
              <a:gd name="connsiteX5557" fmla="*/ 1072371 w 1506611"/>
              <a:gd name="connsiteY5557" fmla="*/ 1208019 h 1433762"/>
              <a:gd name="connsiteX5558" fmla="*/ 1072371 w 1506611"/>
              <a:gd name="connsiteY5558" fmla="*/ 1208295 h 1433762"/>
              <a:gd name="connsiteX5559" fmla="*/ 1072150 w 1506611"/>
              <a:gd name="connsiteY5559" fmla="*/ 1208544 h 1433762"/>
              <a:gd name="connsiteX5560" fmla="*/ 1071433 w 1506611"/>
              <a:gd name="connsiteY5560" fmla="*/ 1209095 h 1433762"/>
              <a:gd name="connsiteX5561" fmla="*/ 1070937 w 1506611"/>
              <a:gd name="connsiteY5561" fmla="*/ 1209619 h 1433762"/>
              <a:gd name="connsiteX5562" fmla="*/ 1069504 w 1506611"/>
              <a:gd name="connsiteY5562" fmla="*/ 1210971 h 1433762"/>
              <a:gd name="connsiteX5563" fmla="*/ 1069283 w 1506611"/>
              <a:gd name="connsiteY5563" fmla="*/ 1211523 h 1433762"/>
              <a:gd name="connsiteX5564" fmla="*/ 1068788 w 1506611"/>
              <a:gd name="connsiteY5564" fmla="*/ 1212322 h 1433762"/>
              <a:gd name="connsiteX5565" fmla="*/ 1068567 w 1506611"/>
              <a:gd name="connsiteY5565" fmla="*/ 1213398 h 1433762"/>
              <a:gd name="connsiteX5566" fmla="*/ 1068319 w 1506611"/>
              <a:gd name="connsiteY5566" fmla="*/ 1213949 h 1433762"/>
              <a:gd name="connsiteX5567" fmla="*/ 1068319 w 1506611"/>
              <a:gd name="connsiteY5567" fmla="*/ 1214198 h 1433762"/>
              <a:gd name="connsiteX5568" fmla="*/ 1068098 w 1506611"/>
              <a:gd name="connsiteY5568" fmla="*/ 1214750 h 1433762"/>
              <a:gd name="connsiteX5569" fmla="*/ 1067851 w 1506611"/>
              <a:gd name="connsiteY5569" fmla="*/ 1215273 h 1433762"/>
              <a:gd name="connsiteX5570" fmla="*/ 1067602 w 1506611"/>
              <a:gd name="connsiteY5570" fmla="*/ 1216101 h 1433762"/>
              <a:gd name="connsiteX5571" fmla="*/ 1067381 w 1506611"/>
              <a:gd name="connsiteY5571" fmla="*/ 1216626 h 1433762"/>
              <a:gd name="connsiteX5572" fmla="*/ 1067381 w 1506611"/>
              <a:gd name="connsiteY5572" fmla="*/ 1217177 h 1433762"/>
              <a:gd name="connsiteX5573" fmla="*/ 1067134 w 1506611"/>
              <a:gd name="connsiteY5573" fmla="*/ 1217701 h 1433762"/>
              <a:gd name="connsiteX5574" fmla="*/ 1066885 w 1506611"/>
              <a:gd name="connsiteY5574" fmla="*/ 1218253 h 1433762"/>
              <a:gd name="connsiteX5575" fmla="*/ 1066665 w 1506611"/>
              <a:gd name="connsiteY5575" fmla="*/ 1218776 h 1433762"/>
              <a:gd name="connsiteX5576" fmla="*/ 1066665 w 1506611"/>
              <a:gd name="connsiteY5576" fmla="*/ 1219328 h 1433762"/>
              <a:gd name="connsiteX5577" fmla="*/ 1066168 w 1506611"/>
              <a:gd name="connsiteY5577" fmla="*/ 1219853 h 1433762"/>
              <a:gd name="connsiteX5578" fmla="*/ 1065948 w 1506611"/>
              <a:gd name="connsiteY5578" fmla="*/ 1221480 h 1433762"/>
              <a:gd name="connsiteX5579" fmla="*/ 1065948 w 1506611"/>
              <a:gd name="connsiteY5579" fmla="*/ 1222004 h 1433762"/>
              <a:gd name="connsiteX5580" fmla="*/ 1066168 w 1506611"/>
              <a:gd name="connsiteY5580" fmla="*/ 1222556 h 1433762"/>
              <a:gd name="connsiteX5581" fmla="*/ 1065948 w 1506611"/>
              <a:gd name="connsiteY5581" fmla="*/ 1222556 h 1433762"/>
              <a:gd name="connsiteX5582" fmla="*/ 1065948 w 1506611"/>
              <a:gd name="connsiteY5582" fmla="*/ 1223080 h 1433762"/>
              <a:gd name="connsiteX5583" fmla="*/ 1065231 w 1506611"/>
              <a:gd name="connsiteY5583" fmla="*/ 1223907 h 1433762"/>
              <a:gd name="connsiteX5584" fmla="*/ 1064983 w 1506611"/>
              <a:gd name="connsiteY5584" fmla="*/ 1224431 h 1433762"/>
              <a:gd name="connsiteX5585" fmla="*/ 1064983 w 1506611"/>
              <a:gd name="connsiteY5585" fmla="*/ 1224983 h 1433762"/>
              <a:gd name="connsiteX5586" fmla="*/ 1064736 w 1506611"/>
              <a:gd name="connsiteY5586" fmla="*/ 1225783 h 1433762"/>
              <a:gd name="connsiteX5587" fmla="*/ 1064267 w 1506611"/>
              <a:gd name="connsiteY5587" fmla="*/ 1226582 h 1433762"/>
              <a:gd name="connsiteX5588" fmla="*/ 1064019 w 1506611"/>
              <a:gd name="connsiteY5588" fmla="*/ 1227659 h 1433762"/>
              <a:gd name="connsiteX5589" fmla="*/ 1064019 w 1506611"/>
              <a:gd name="connsiteY5589" fmla="*/ 1227935 h 1433762"/>
              <a:gd name="connsiteX5590" fmla="*/ 1064019 w 1506611"/>
              <a:gd name="connsiteY5590" fmla="*/ 1228734 h 1433762"/>
              <a:gd name="connsiteX5591" fmla="*/ 1063799 w 1506611"/>
              <a:gd name="connsiteY5591" fmla="*/ 1229259 h 1433762"/>
              <a:gd name="connsiteX5592" fmla="*/ 1063799 w 1506611"/>
              <a:gd name="connsiteY5592" fmla="*/ 1230085 h 1433762"/>
              <a:gd name="connsiteX5593" fmla="*/ 1063799 w 1506611"/>
              <a:gd name="connsiteY5593" fmla="*/ 1230886 h 1433762"/>
              <a:gd name="connsiteX5594" fmla="*/ 1063799 w 1506611"/>
              <a:gd name="connsiteY5594" fmla="*/ 1231961 h 1433762"/>
              <a:gd name="connsiteX5595" fmla="*/ 1063082 w 1506611"/>
              <a:gd name="connsiteY5595" fmla="*/ 1233314 h 1433762"/>
              <a:gd name="connsiteX5596" fmla="*/ 1063082 w 1506611"/>
              <a:gd name="connsiteY5596" fmla="*/ 1233837 h 1433762"/>
              <a:gd name="connsiteX5597" fmla="*/ 1062613 w 1506611"/>
              <a:gd name="connsiteY5597" fmla="*/ 1234638 h 1433762"/>
              <a:gd name="connsiteX5598" fmla="*/ 1062117 w 1506611"/>
              <a:gd name="connsiteY5598" fmla="*/ 1235465 h 1433762"/>
              <a:gd name="connsiteX5599" fmla="*/ 1062117 w 1506611"/>
              <a:gd name="connsiteY5599" fmla="*/ 1235713 h 1433762"/>
              <a:gd name="connsiteX5600" fmla="*/ 1062117 w 1506611"/>
              <a:gd name="connsiteY5600" fmla="*/ 1235989 h 1433762"/>
              <a:gd name="connsiteX5601" fmla="*/ 1061648 w 1506611"/>
              <a:gd name="connsiteY5601" fmla="*/ 1237064 h 1433762"/>
              <a:gd name="connsiteX5602" fmla="*/ 1061648 w 1506611"/>
              <a:gd name="connsiteY5602" fmla="*/ 1237340 h 1433762"/>
              <a:gd name="connsiteX5603" fmla="*/ 1060684 w 1506611"/>
              <a:gd name="connsiteY5603" fmla="*/ 1239740 h 1433762"/>
              <a:gd name="connsiteX5604" fmla="*/ 1060215 w 1506611"/>
              <a:gd name="connsiteY5604" fmla="*/ 1240568 h 1433762"/>
              <a:gd name="connsiteX5605" fmla="*/ 1059967 w 1506611"/>
              <a:gd name="connsiteY5605" fmla="*/ 1241644 h 1433762"/>
              <a:gd name="connsiteX5606" fmla="*/ 1059747 w 1506611"/>
              <a:gd name="connsiteY5606" fmla="*/ 1242444 h 1433762"/>
              <a:gd name="connsiteX5607" fmla="*/ 1058534 w 1506611"/>
              <a:gd name="connsiteY5607" fmla="*/ 1243519 h 1433762"/>
              <a:gd name="connsiteX5608" fmla="*/ 1057844 w 1506611"/>
              <a:gd name="connsiteY5608" fmla="*/ 1243795 h 1433762"/>
              <a:gd name="connsiteX5609" fmla="*/ 1057127 w 1506611"/>
              <a:gd name="connsiteY5609" fmla="*/ 1244043 h 1433762"/>
              <a:gd name="connsiteX5610" fmla="*/ 1056163 w 1506611"/>
              <a:gd name="connsiteY5610" fmla="*/ 1244319 h 1433762"/>
              <a:gd name="connsiteX5611" fmla="*/ 1055695 w 1506611"/>
              <a:gd name="connsiteY5611" fmla="*/ 1244319 h 1433762"/>
              <a:gd name="connsiteX5612" fmla="*/ 1054482 w 1506611"/>
              <a:gd name="connsiteY5612" fmla="*/ 1244319 h 1433762"/>
              <a:gd name="connsiteX5613" fmla="*/ 1050678 w 1506611"/>
              <a:gd name="connsiteY5613" fmla="*/ 1246471 h 1433762"/>
              <a:gd name="connsiteX5614" fmla="*/ 1049961 w 1506611"/>
              <a:gd name="connsiteY5614" fmla="*/ 1247271 h 1433762"/>
              <a:gd name="connsiteX5615" fmla="*/ 1049244 w 1506611"/>
              <a:gd name="connsiteY5615" fmla="*/ 1247823 h 1433762"/>
              <a:gd name="connsiteX5616" fmla="*/ 1047812 w 1506611"/>
              <a:gd name="connsiteY5616" fmla="*/ 1249422 h 1433762"/>
              <a:gd name="connsiteX5617" fmla="*/ 1047591 w 1506611"/>
              <a:gd name="connsiteY5617" fmla="*/ 1249146 h 1433762"/>
              <a:gd name="connsiteX5618" fmla="*/ 1047342 w 1506611"/>
              <a:gd name="connsiteY5618" fmla="*/ 1248898 h 1433762"/>
              <a:gd name="connsiteX5619" fmla="*/ 1047095 w 1506611"/>
              <a:gd name="connsiteY5619" fmla="*/ 1248898 h 1433762"/>
              <a:gd name="connsiteX5620" fmla="*/ 1046874 w 1506611"/>
              <a:gd name="connsiteY5620" fmla="*/ 1248898 h 1433762"/>
              <a:gd name="connsiteX5621" fmla="*/ 1046378 w 1506611"/>
              <a:gd name="connsiteY5621" fmla="*/ 1248898 h 1433762"/>
              <a:gd name="connsiteX5622" fmla="*/ 1045661 w 1506611"/>
              <a:gd name="connsiteY5622" fmla="*/ 1248898 h 1433762"/>
              <a:gd name="connsiteX5623" fmla="*/ 1045192 w 1506611"/>
              <a:gd name="connsiteY5623" fmla="*/ 1248898 h 1433762"/>
              <a:gd name="connsiteX5624" fmla="*/ 1044007 w 1506611"/>
              <a:gd name="connsiteY5624" fmla="*/ 1248622 h 1433762"/>
              <a:gd name="connsiteX5625" fmla="*/ 1043760 w 1506611"/>
              <a:gd name="connsiteY5625" fmla="*/ 1248346 h 1433762"/>
              <a:gd name="connsiteX5626" fmla="*/ 1043291 w 1506611"/>
              <a:gd name="connsiteY5626" fmla="*/ 1247547 h 1433762"/>
              <a:gd name="connsiteX5627" fmla="*/ 1043291 w 1506611"/>
              <a:gd name="connsiteY5627" fmla="*/ 1247271 h 1433762"/>
              <a:gd name="connsiteX5628" fmla="*/ 1043511 w 1506611"/>
              <a:gd name="connsiteY5628" fmla="*/ 1247271 h 1433762"/>
              <a:gd name="connsiteX5629" fmla="*/ 1043760 w 1506611"/>
              <a:gd name="connsiteY5629" fmla="*/ 1247271 h 1433762"/>
              <a:gd name="connsiteX5630" fmla="*/ 1044007 w 1506611"/>
              <a:gd name="connsiteY5630" fmla="*/ 1247823 h 1433762"/>
              <a:gd name="connsiteX5631" fmla="*/ 1044228 w 1506611"/>
              <a:gd name="connsiteY5631" fmla="*/ 1247823 h 1433762"/>
              <a:gd name="connsiteX5632" fmla="*/ 1044945 w 1506611"/>
              <a:gd name="connsiteY5632" fmla="*/ 1247823 h 1433762"/>
              <a:gd name="connsiteX5633" fmla="*/ 1045192 w 1506611"/>
              <a:gd name="connsiteY5633" fmla="*/ 1247547 h 1433762"/>
              <a:gd name="connsiteX5634" fmla="*/ 1045441 w 1506611"/>
              <a:gd name="connsiteY5634" fmla="*/ 1247547 h 1433762"/>
              <a:gd name="connsiteX5635" fmla="*/ 1045909 w 1506611"/>
              <a:gd name="connsiteY5635" fmla="*/ 1247271 h 1433762"/>
              <a:gd name="connsiteX5636" fmla="*/ 1045909 w 1506611"/>
              <a:gd name="connsiteY5636" fmla="*/ 1246995 h 1433762"/>
              <a:gd name="connsiteX5637" fmla="*/ 1045909 w 1506611"/>
              <a:gd name="connsiteY5637" fmla="*/ 1246471 h 1433762"/>
              <a:gd name="connsiteX5638" fmla="*/ 1046158 w 1506611"/>
              <a:gd name="connsiteY5638" fmla="*/ 1246194 h 1433762"/>
              <a:gd name="connsiteX5639" fmla="*/ 1046378 w 1506611"/>
              <a:gd name="connsiteY5639" fmla="*/ 1246194 h 1433762"/>
              <a:gd name="connsiteX5640" fmla="*/ 1046626 w 1506611"/>
              <a:gd name="connsiteY5640" fmla="*/ 1245919 h 1433762"/>
              <a:gd name="connsiteX5641" fmla="*/ 1046626 w 1506611"/>
              <a:gd name="connsiteY5641" fmla="*/ 1245671 h 1433762"/>
              <a:gd name="connsiteX5642" fmla="*/ 1046874 w 1506611"/>
              <a:gd name="connsiteY5642" fmla="*/ 1245671 h 1433762"/>
              <a:gd name="connsiteX5643" fmla="*/ 1048280 w 1506611"/>
              <a:gd name="connsiteY5643" fmla="*/ 1245671 h 1433762"/>
              <a:gd name="connsiteX5644" fmla="*/ 1048776 w 1506611"/>
              <a:gd name="connsiteY5644" fmla="*/ 1245395 h 1433762"/>
              <a:gd name="connsiteX5645" fmla="*/ 1048997 w 1506611"/>
              <a:gd name="connsiteY5645" fmla="*/ 1245119 h 1433762"/>
              <a:gd name="connsiteX5646" fmla="*/ 1048997 w 1506611"/>
              <a:gd name="connsiteY5646" fmla="*/ 1244870 h 1433762"/>
              <a:gd name="connsiteX5647" fmla="*/ 1048997 w 1506611"/>
              <a:gd name="connsiteY5647" fmla="*/ 1244319 h 1433762"/>
              <a:gd name="connsiteX5648" fmla="*/ 1049244 w 1506611"/>
              <a:gd name="connsiteY5648" fmla="*/ 1244043 h 1433762"/>
              <a:gd name="connsiteX5649" fmla="*/ 1048997 w 1506611"/>
              <a:gd name="connsiteY5649" fmla="*/ 1243795 h 1433762"/>
              <a:gd name="connsiteX5650" fmla="*/ 1048776 w 1506611"/>
              <a:gd name="connsiteY5650" fmla="*/ 1243519 h 1433762"/>
              <a:gd name="connsiteX5651" fmla="*/ 1048527 w 1506611"/>
              <a:gd name="connsiteY5651" fmla="*/ 1243243 h 1433762"/>
              <a:gd name="connsiteX5652" fmla="*/ 1048527 w 1506611"/>
              <a:gd name="connsiteY5652" fmla="*/ 1242968 h 1433762"/>
              <a:gd name="connsiteX5653" fmla="*/ 1048527 w 1506611"/>
              <a:gd name="connsiteY5653" fmla="*/ 1242444 h 1433762"/>
              <a:gd name="connsiteX5654" fmla="*/ 1048776 w 1506611"/>
              <a:gd name="connsiteY5654" fmla="*/ 1242719 h 1433762"/>
              <a:gd name="connsiteX5655" fmla="*/ 1049493 w 1506611"/>
              <a:gd name="connsiteY5655" fmla="*/ 1242168 h 1433762"/>
              <a:gd name="connsiteX5656" fmla="*/ 1049961 w 1506611"/>
              <a:gd name="connsiteY5656" fmla="*/ 1241644 h 1433762"/>
              <a:gd name="connsiteX5657" fmla="*/ 1050678 w 1506611"/>
              <a:gd name="connsiteY5657" fmla="*/ 1241092 h 1433762"/>
              <a:gd name="connsiteX5658" fmla="*/ 1050926 w 1506611"/>
              <a:gd name="connsiteY5658" fmla="*/ 1240816 h 1433762"/>
              <a:gd name="connsiteX5659" fmla="*/ 1050678 w 1506611"/>
              <a:gd name="connsiteY5659" fmla="*/ 1240568 h 1433762"/>
              <a:gd name="connsiteX5660" fmla="*/ 1050678 w 1506611"/>
              <a:gd name="connsiteY5660" fmla="*/ 1240292 h 1433762"/>
              <a:gd name="connsiteX5661" fmla="*/ 1050926 w 1506611"/>
              <a:gd name="connsiteY5661" fmla="*/ 1240016 h 1433762"/>
              <a:gd name="connsiteX5662" fmla="*/ 1050678 w 1506611"/>
              <a:gd name="connsiteY5662" fmla="*/ 1239740 h 1433762"/>
              <a:gd name="connsiteX5663" fmla="*/ 1050430 w 1506611"/>
              <a:gd name="connsiteY5663" fmla="*/ 1239740 h 1433762"/>
              <a:gd name="connsiteX5664" fmla="*/ 1050210 w 1506611"/>
              <a:gd name="connsiteY5664" fmla="*/ 1239492 h 1433762"/>
              <a:gd name="connsiteX5665" fmla="*/ 1050430 w 1506611"/>
              <a:gd name="connsiteY5665" fmla="*/ 1239216 h 1433762"/>
              <a:gd name="connsiteX5666" fmla="*/ 1050678 w 1506611"/>
              <a:gd name="connsiteY5666" fmla="*/ 1238692 h 1433762"/>
              <a:gd name="connsiteX5667" fmla="*/ 1050926 w 1506611"/>
              <a:gd name="connsiteY5667" fmla="*/ 1238416 h 1433762"/>
              <a:gd name="connsiteX5668" fmla="*/ 1050430 w 1506611"/>
              <a:gd name="connsiteY5668" fmla="*/ 1237616 h 1433762"/>
              <a:gd name="connsiteX5669" fmla="*/ 1050678 w 1506611"/>
              <a:gd name="connsiteY5669" fmla="*/ 1237616 h 1433762"/>
              <a:gd name="connsiteX5670" fmla="*/ 1050678 w 1506611"/>
              <a:gd name="connsiteY5670" fmla="*/ 1237340 h 1433762"/>
              <a:gd name="connsiteX5671" fmla="*/ 1051147 w 1506611"/>
              <a:gd name="connsiteY5671" fmla="*/ 1236788 h 1433762"/>
              <a:gd name="connsiteX5672" fmla="*/ 1051147 w 1506611"/>
              <a:gd name="connsiteY5672" fmla="*/ 1236540 h 1433762"/>
              <a:gd name="connsiteX5673" fmla="*/ 1050926 w 1506611"/>
              <a:gd name="connsiteY5673" fmla="*/ 1236540 h 1433762"/>
              <a:gd name="connsiteX5674" fmla="*/ 1050430 w 1506611"/>
              <a:gd name="connsiteY5674" fmla="*/ 1236265 h 1433762"/>
              <a:gd name="connsiteX5675" fmla="*/ 1050210 w 1506611"/>
              <a:gd name="connsiteY5675" fmla="*/ 1235713 h 1433762"/>
              <a:gd name="connsiteX5676" fmla="*/ 1050430 w 1506611"/>
              <a:gd name="connsiteY5676" fmla="*/ 1235189 h 1433762"/>
              <a:gd name="connsiteX5677" fmla="*/ 1050210 w 1506611"/>
              <a:gd name="connsiteY5677" fmla="*/ 1234913 h 1433762"/>
              <a:gd name="connsiteX5678" fmla="*/ 1049493 w 1506611"/>
              <a:gd name="connsiteY5678" fmla="*/ 1234389 h 1433762"/>
              <a:gd name="connsiteX5679" fmla="*/ 1049244 w 1506611"/>
              <a:gd name="connsiteY5679" fmla="*/ 1234913 h 1433762"/>
              <a:gd name="connsiteX5680" fmla="*/ 1048997 w 1506611"/>
              <a:gd name="connsiteY5680" fmla="*/ 1235465 h 1433762"/>
              <a:gd name="connsiteX5681" fmla="*/ 1048997 w 1506611"/>
              <a:gd name="connsiteY5681" fmla="*/ 1236265 h 1433762"/>
              <a:gd name="connsiteX5682" fmla="*/ 1048997 w 1506611"/>
              <a:gd name="connsiteY5682" fmla="*/ 1236540 h 1433762"/>
              <a:gd name="connsiteX5683" fmla="*/ 1048997 w 1506611"/>
              <a:gd name="connsiteY5683" fmla="*/ 1236788 h 1433762"/>
              <a:gd name="connsiteX5684" fmla="*/ 1048280 w 1506611"/>
              <a:gd name="connsiteY5684" fmla="*/ 1237064 h 1433762"/>
              <a:gd name="connsiteX5685" fmla="*/ 1047591 w 1506611"/>
              <a:gd name="connsiteY5685" fmla="*/ 1237340 h 1433762"/>
              <a:gd name="connsiteX5686" fmla="*/ 1047591 w 1506611"/>
              <a:gd name="connsiteY5686" fmla="*/ 1238141 h 1433762"/>
              <a:gd name="connsiteX5687" fmla="*/ 1047095 w 1506611"/>
              <a:gd name="connsiteY5687" fmla="*/ 1238141 h 1433762"/>
              <a:gd name="connsiteX5688" fmla="*/ 1047095 w 1506611"/>
              <a:gd name="connsiteY5688" fmla="*/ 1238416 h 1433762"/>
              <a:gd name="connsiteX5689" fmla="*/ 1046378 w 1506611"/>
              <a:gd name="connsiteY5689" fmla="*/ 1239216 h 1433762"/>
              <a:gd name="connsiteX5690" fmla="*/ 1046158 w 1506611"/>
              <a:gd name="connsiteY5690" fmla="*/ 1239492 h 1433762"/>
              <a:gd name="connsiteX5691" fmla="*/ 1045661 w 1506611"/>
              <a:gd name="connsiteY5691" fmla="*/ 1239740 h 1433762"/>
              <a:gd name="connsiteX5692" fmla="*/ 1045441 w 1506611"/>
              <a:gd name="connsiteY5692" fmla="*/ 1240016 h 1433762"/>
              <a:gd name="connsiteX5693" fmla="*/ 1045192 w 1506611"/>
              <a:gd name="connsiteY5693" fmla="*/ 1240568 h 1433762"/>
              <a:gd name="connsiteX5694" fmla="*/ 1044945 w 1506611"/>
              <a:gd name="connsiteY5694" fmla="*/ 1241092 h 1433762"/>
              <a:gd name="connsiteX5695" fmla="*/ 1044476 w 1506611"/>
              <a:gd name="connsiteY5695" fmla="*/ 1241092 h 1433762"/>
              <a:gd name="connsiteX5696" fmla="*/ 1044228 w 1506611"/>
              <a:gd name="connsiteY5696" fmla="*/ 1241367 h 1433762"/>
              <a:gd name="connsiteX5697" fmla="*/ 1043043 w 1506611"/>
              <a:gd name="connsiteY5697" fmla="*/ 1242444 h 1433762"/>
              <a:gd name="connsiteX5698" fmla="*/ 1041140 w 1506611"/>
              <a:gd name="connsiteY5698" fmla="*/ 1243795 h 1433762"/>
              <a:gd name="connsiteX5699" fmla="*/ 1039956 w 1506611"/>
              <a:gd name="connsiteY5699" fmla="*/ 1244319 h 1433762"/>
              <a:gd name="connsiteX5700" fmla="*/ 1039239 w 1506611"/>
              <a:gd name="connsiteY5700" fmla="*/ 1245119 h 1433762"/>
              <a:gd name="connsiteX5701" fmla="*/ 1036372 w 1506611"/>
              <a:gd name="connsiteY5701" fmla="*/ 1247823 h 1433762"/>
              <a:gd name="connsiteX5702" fmla="*/ 1036124 w 1506611"/>
              <a:gd name="connsiteY5702" fmla="*/ 1248070 h 1433762"/>
              <a:gd name="connsiteX5703" fmla="*/ 1035904 w 1506611"/>
              <a:gd name="connsiteY5703" fmla="*/ 1248070 h 1433762"/>
              <a:gd name="connsiteX5704" fmla="*/ 1035187 w 1506611"/>
              <a:gd name="connsiteY5704" fmla="*/ 1247823 h 1433762"/>
              <a:gd name="connsiteX5705" fmla="*/ 1034939 w 1506611"/>
              <a:gd name="connsiteY5705" fmla="*/ 1247547 h 1433762"/>
              <a:gd name="connsiteX5706" fmla="*/ 1034470 w 1506611"/>
              <a:gd name="connsiteY5706" fmla="*/ 1247271 h 1433762"/>
              <a:gd name="connsiteX5707" fmla="*/ 1034470 w 1506611"/>
              <a:gd name="connsiteY5707" fmla="*/ 1246995 h 1433762"/>
              <a:gd name="connsiteX5708" fmla="*/ 1034223 w 1506611"/>
              <a:gd name="connsiteY5708" fmla="*/ 1246746 h 1433762"/>
              <a:gd name="connsiteX5709" fmla="*/ 1033753 w 1506611"/>
              <a:gd name="connsiteY5709" fmla="*/ 1246471 h 1433762"/>
              <a:gd name="connsiteX5710" fmla="*/ 1033257 w 1506611"/>
              <a:gd name="connsiteY5710" fmla="*/ 1246471 h 1433762"/>
              <a:gd name="connsiteX5711" fmla="*/ 1033037 w 1506611"/>
              <a:gd name="connsiteY5711" fmla="*/ 1245919 h 1433762"/>
              <a:gd name="connsiteX5712" fmla="*/ 1033753 w 1506611"/>
              <a:gd name="connsiteY5712" fmla="*/ 1245671 h 1433762"/>
              <a:gd name="connsiteX5713" fmla="*/ 1033753 w 1506611"/>
              <a:gd name="connsiteY5713" fmla="*/ 1245395 h 1433762"/>
              <a:gd name="connsiteX5714" fmla="*/ 1033974 w 1506611"/>
              <a:gd name="connsiteY5714" fmla="*/ 1245119 h 1433762"/>
              <a:gd name="connsiteX5715" fmla="*/ 1033753 w 1506611"/>
              <a:gd name="connsiteY5715" fmla="*/ 1244870 h 1433762"/>
              <a:gd name="connsiteX5716" fmla="*/ 1033506 w 1506611"/>
              <a:gd name="connsiteY5716" fmla="*/ 1244595 h 1433762"/>
              <a:gd name="connsiteX5717" fmla="*/ 1033257 w 1506611"/>
              <a:gd name="connsiteY5717" fmla="*/ 1244595 h 1433762"/>
              <a:gd name="connsiteX5718" fmla="*/ 1033506 w 1506611"/>
              <a:gd name="connsiteY5718" fmla="*/ 1244319 h 1433762"/>
              <a:gd name="connsiteX5719" fmla="*/ 1033753 w 1506611"/>
              <a:gd name="connsiteY5719" fmla="*/ 1244319 h 1433762"/>
              <a:gd name="connsiteX5720" fmla="*/ 1033506 w 1506611"/>
              <a:gd name="connsiteY5720" fmla="*/ 1244043 h 1433762"/>
              <a:gd name="connsiteX5721" fmla="*/ 1033506 w 1506611"/>
              <a:gd name="connsiteY5721" fmla="*/ 1243519 h 1433762"/>
              <a:gd name="connsiteX5722" fmla="*/ 1033506 w 1506611"/>
              <a:gd name="connsiteY5722" fmla="*/ 1243243 h 1433762"/>
              <a:gd name="connsiteX5723" fmla="*/ 1033506 w 1506611"/>
              <a:gd name="connsiteY5723" fmla="*/ 1242968 h 1433762"/>
              <a:gd name="connsiteX5724" fmla="*/ 1033257 w 1506611"/>
              <a:gd name="connsiteY5724" fmla="*/ 1242968 h 1433762"/>
              <a:gd name="connsiteX5725" fmla="*/ 1032540 w 1506611"/>
              <a:gd name="connsiteY5725" fmla="*/ 1242968 h 1433762"/>
              <a:gd name="connsiteX5726" fmla="*/ 1032072 w 1506611"/>
              <a:gd name="connsiteY5726" fmla="*/ 1242968 h 1433762"/>
              <a:gd name="connsiteX5727" fmla="*/ 1031356 w 1506611"/>
              <a:gd name="connsiteY5727" fmla="*/ 1242968 h 1433762"/>
              <a:gd name="connsiteX5728" fmla="*/ 1031135 w 1506611"/>
              <a:gd name="connsiteY5728" fmla="*/ 1242719 h 1433762"/>
              <a:gd name="connsiteX5729" fmla="*/ 1030639 w 1506611"/>
              <a:gd name="connsiteY5729" fmla="*/ 1242444 h 1433762"/>
              <a:gd name="connsiteX5730" fmla="*/ 1030418 w 1506611"/>
              <a:gd name="connsiteY5730" fmla="*/ 1241892 h 1433762"/>
              <a:gd name="connsiteX5731" fmla="*/ 1030418 w 1506611"/>
              <a:gd name="connsiteY5731" fmla="*/ 1241644 h 1433762"/>
              <a:gd name="connsiteX5732" fmla="*/ 1030171 w 1506611"/>
              <a:gd name="connsiteY5732" fmla="*/ 1241092 h 1433762"/>
              <a:gd name="connsiteX5733" fmla="*/ 1029702 w 1506611"/>
              <a:gd name="connsiteY5733" fmla="*/ 1240568 h 1433762"/>
              <a:gd name="connsiteX5734" fmla="*/ 1029454 w 1506611"/>
              <a:gd name="connsiteY5734" fmla="*/ 1240292 h 1433762"/>
              <a:gd name="connsiteX5735" fmla="*/ 1029922 w 1506611"/>
              <a:gd name="connsiteY5735" fmla="*/ 1239740 h 1433762"/>
              <a:gd name="connsiteX5736" fmla="*/ 1029922 w 1506611"/>
              <a:gd name="connsiteY5736" fmla="*/ 1239492 h 1433762"/>
              <a:gd name="connsiteX5737" fmla="*/ 1030171 w 1506611"/>
              <a:gd name="connsiteY5737" fmla="*/ 1238940 h 1433762"/>
              <a:gd name="connsiteX5738" fmla="*/ 1030418 w 1506611"/>
              <a:gd name="connsiteY5738" fmla="*/ 1238940 h 1433762"/>
              <a:gd name="connsiteX5739" fmla="*/ 1030418 w 1506611"/>
              <a:gd name="connsiteY5739" fmla="*/ 1238692 h 1433762"/>
              <a:gd name="connsiteX5740" fmla="*/ 1030418 w 1506611"/>
              <a:gd name="connsiteY5740" fmla="*/ 1238416 h 1433762"/>
              <a:gd name="connsiteX5741" fmla="*/ 1029922 w 1506611"/>
              <a:gd name="connsiteY5741" fmla="*/ 1238141 h 1433762"/>
              <a:gd name="connsiteX5742" fmla="*/ 1029454 w 1506611"/>
              <a:gd name="connsiteY5742" fmla="*/ 1237865 h 1433762"/>
              <a:gd name="connsiteX5743" fmla="*/ 1028985 w 1506611"/>
              <a:gd name="connsiteY5743" fmla="*/ 1237865 h 1433762"/>
              <a:gd name="connsiteX5744" fmla="*/ 1028489 w 1506611"/>
              <a:gd name="connsiteY5744" fmla="*/ 1237616 h 1433762"/>
              <a:gd name="connsiteX5745" fmla="*/ 1028268 w 1506611"/>
              <a:gd name="connsiteY5745" fmla="*/ 1237340 h 1433762"/>
              <a:gd name="connsiteX5746" fmla="*/ 1028489 w 1506611"/>
              <a:gd name="connsiteY5746" fmla="*/ 1237064 h 1433762"/>
              <a:gd name="connsiteX5747" fmla="*/ 1028489 w 1506611"/>
              <a:gd name="connsiteY5747" fmla="*/ 1236788 h 1433762"/>
              <a:gd name="connsiteX5748" fmla="*/ 1028268 w 1506611"/>
              <a:gd name="connsiteY5748" fmla="*/ 1236265 h 1433762"/>
              <a:gd name="connsiteX5749" fmla="*/ 1027772 w 1506611"/>
              <a:gd name="connsiteY5749" fmla="*/ 1235989 h 1433762"/>
              <a:gd name="connsiteX5750" fmla="*/ 1027083 w 1506611"/>
              <a:gd name="connsiteY5750" fmla="*/ 1235713 h 1433762"/>
              <a:gd name="connsiteX5751" fmla="*/ 1026587 w 1506611"/>
              <a:gd name="connsiteY5751" fmla="*/ 1235713 h 1433762"/>
              <a:gd name="connsiteX5752" fmla="*/ 1026366 w 1506611"/>
              <a:gd name="connsiteY5752" fmla="*/ 1235713 h 1433762"/>
              <a:gd name="connsiteX5753" fmla="*/ 1025650 w 1506611"/>
              <a:gd name="connsiteY5753" fmla="*/ 1235189 h 1433762"/>
              <a:gd name="connsiteX5754" fmla="*/ 1024933 w 1506611"/>
              <a:gd name="connsiteY5754" fmla="*/ 1235189 h 1433762"/>
              <a:gd name="connsiteX5755" fmla="*/ 1024437 w 1506611"/>
              <a:gd name="connsiteY5755" fmla="*/ 1235713 h 1433762"/>
              <a:gd name="connsiteX5756" fmla="*/ 1024437 w 1506611"/>
              <a:gd name="connsiteY5756" fmla="*/ 1235989 h 1433762"/>
              <a:gd name="connsiteX5757" fmla="*/ 1024437 w 1506611"/>
              <a:gd name="connsiteY5757" fmla="*/ 1236265 h 1433762"/>
              <a:gd name="connsiteX5758" fmla="*/ 1025154 w 1506611"/>
              <a:gd name="connsiteY5758" fmla="*/ 1237064 h 1433762"/>
              <a:gd name="connsiteX5759" fmla="*/ 1025402 w 1506611"/>
              <a:gd name="connsiteY5759" fmla="*/ 1237340 h 1433762"/>
              <a:gd name="connsiteX5760" fmla="*/ 1025402 w 1506611"/>
              <a:gd name="connsiteY5760" fmla="*/ 1237865 h 1433762"/>
              <a:gd name="connsiteX5761" fmla="*/ 1025650 w 1506611"/>
              <a:gd name="connsiteY5761" fmla="*/ 1238141 h 1433762"/>
              <a:gd name="connsiteX5762" fmla="*/ 1026119 w 1506611"/>
              <a:gd name="connsiteY5762" fmla="*/ 1238692 h 1433762"/>
              <a:gd name="connsiteX5763" fmla="*/ 1026119 w 1506611"/>
              <a:gd name="connsiteY5763" fmla="*/ 1238940 h 1433762"/>
              <a:gd name="connsiteX5764" fmla="*/ 1026366 w 1506611"/>
              <a:gd name="connsiteY5764" fmla="*/ 1238940 h 1433762"/>
              <a:gd name="connsiteX5765" fmla="*/ 1026119 w 1506611"/>
              <a:gd name="connsiteY5765" fmla="*/ 1239216 h 1433762"/>
              <a:gd name="connsiteX5766" fmla="*/ 1026366 w 1506611"/>
              <a:gd name="connsiteY5766" fmla="*/ 1239492 h 1433762"/>
              <a:gd name="connsiteX5767" fmla="*/ 1026366 w 1506611"/>
              <a:gd name="connsiteY5767" fmla="*/ 1239740 h 1433762"/>
              <a:gd name="connsiteX5768" fmla="*/ 1026587 w 1506611"/>
              <a:gd name="connsiteY5768" fmla="*/ 1240016 h 1433762"/>
              <a:gd name="connsiteX5769" fmla="*/ 1026836 w 1506611"/>
              <a:gd name="connsiteY5769" fmla="*/ 1240568 h 1433762"/>
              <a:gd name="connsiteX5770" fmla="*/ 1026836 w 1506611"/>
              <a:gd name="connsiteY5770" fmla="*/ 1240816 h 1433762"/>
              <a:gd name="connsiteX5771" fmla="*/ 1026836 w 1506611"/>
              <a:gd name="connsiteY5771" fmla="*/ 1241092 h 1433762"/>
              <a:gd name="connsiteX5772" fmla="*/ 1026587 w 1506611"/>
              <a:gd name="connsiteY5772" fmla="*/ 1241644 h 1433762"/>
              <a:gd name="connsiteX5773" fmla="*/ 1026836 w 1506611"/>
              <a:gd name="connsiteY5773" fmla="*/ 1241892 h 1433762"/>
              <a:gd name="connsiteX5774" fmla="*/ 1027083 w 1506611"/>
              <a:gd name="connsiteY5774" fmla="*/ 1242168 h 1433762"/>
              <a:gd name="connsiteX5775" fmla="*/ 1027304 w 1506611"/>
              <a:gd name="connsiteY5775" fmla="*/ 1242168 h 1433762"/>
              <a:gd name="connsiteX5776" fmla="*/ 1027551 w 1506611"/>
              <a:gd name="connsiteY5776" fmla="*/ 1242444 h 1433762"/>
              <a:gd name="connsiteX5777" fmla="*/ 1027772 w 1506611"/>
              <a:gd name="connsiteY5777" fmla="*/ 1242968 h 1433762"/>
              <a:gd name="connsiteX5778" fmla="*/ 1027304 w 1506611"/>
              <a:gd name="connsiteY5778" fmla="*/ 1243243 h 1433762"/>
              <a:gd name="connsiteX5779" fmla="*/ 1027551 w 1506611"/>
              <a:gd name="connsiteY5779" fmla="*/ 1243519 h 1433762"/>
              <a:gd name="connsiteX5780" fmla="*/ 1028021 w 1506611"/>
              <a:gd name="connsiteY5780" fmla="*/ 1243795 h 1433762"/>
              <a:gd name="connsiteX5781" fmla="*/ 1028489 w 1506611"/>
              <a:gd name="connsiteY5781" fmla="*/ 1244043 h 1433762"/>
              <a:gd name="connsiteX5782" fmla="*/ 1028737 w 1506611"/>
              <a:gd name="connsiteY5782" fmla="*/ 1244595 h 1433762"/>
              <a:gd name="connsiteX5783" fmla="*/ 1028737 w 1506611"/>
              <a:gd name="connsiteY5783" fmla="*/ 1244870 h 1433762"/>
              <a:gd name="connsiteX5784" fmla="*/ 1028985 w 1506611"/>
              <a:gd name="connsiteY5784" fmla="*/ 1244870 h 1433762"/>
              <a:gd name="connsiteX5785" fmla="*/ 1029205 w 1506611"/>
              <a:gd name="connsiteY5785" fmla="*/ 1244870 h 1433762"/>
              <a:gd name="connsiteX5786" fmla="*/ 1029702 w 1506611"/>
              <a:gd name="connsiteY5786" fmla="*/ 1245119 h 1433762"/>
              <a:gd name="connsiteX5787" fmla="*/ 1030418 w 1506611"/>
              <a:gd name="connsiteY5787" fmla="*/ 1245119 h 1433762"/>
              <a:gd name="connsiteX5788" fmla="*/ 1031135 w 1506611"/>
              <a:gd name="connsiteY5788" fmla="*/ 1245395 h 1433762"/>
              <a:gd name="connsiteX5789" fmla="*/ 1030639 w 1506611"/>
              <a:gd name="connsiteY5789" fmla="*/ 1246471 h 1433762"/>
              <a:gd name="connsiteX5790" fmla="*/ 1030639 w 1506611"/>
              <a:gd name="connsiteY5790" fmla="*/ 1246746 h 1433762"/>
              <a:gd name="connsiteX5791" fmla="*/ 1030171 w 1506611"/>
              <a:gd name="connsiteY5791" fmla="*/ 1247547 h 1433762"/>
              <a:gd name="connsiteX5792" fmla="*/ 1029922 w 1506611"/>
              <a:gd name="connsiteY5792" fmla="*/ 1247823 h 1433762"/>
              <a:gd name="connsiteX5793" fmla="*/ 1029454 w 1506611"/>
              <a:gd name="connsiteY5793" fmla="*/ 1248070 h 1433762"/>
              <a:gd name="connsiteX5794" fmla="*/ 1028489 w 1506611"/>
              <a:gd name="connsiteY5794" fmla="*/ 1248346 h 1433762"/>
              <a:gd name="connsiteX5795" fmla="*/ 1028021 w 1506611"/>
              <a:gd name="connsiteY5795" fmla="*/ 1248346 h 1433762"/>
              <a:gd name="connsiteX5796" fmla="*/ 1027304 w 1506611"/>
              <a:gd name="connsiteY5796" fmla="*/ 1248346 h 1433762"/>
              <a:gd name="connsiteX5797" fmla="*/ 1026587 w 1506611"/>
              <a:gd name="connsiteY5797" fmla="*/ 1248898 h 1433762"/>
              <a:gd name="connsiteX5798" fmla="*/ 1026366 w 1506611"/>
              <a:gd name="connsiteY5798" fmla="*/ 1249146 h 1433762"/>
              <a:gd name="connsiteX5799" fmla="*/ 1025870 w 1506611"/>
              <a:gd name="connsiteY5799" fmla="*/ 1249422 h 1433762"/>
              <a:gd name="connsiteX5800" fmla="*/ 1025402 w 1506611"/>
              <a:gd name="connsiteY5800" fmla="*/ 1249422 h 1433762"/>
              <a:gd name="connsiteX5801" fmla="*/ 1024933 w 1506611"/>
              <a:gd name="connsiteY5801" fmla="*/ 1249146 h 1433762"/>
              <a:gd name="connsiteX5802" fmla="*/ 1024437 w 1506611"/>
              <a:gd name="connsiteY5802" fmla="*/ 1249146 h 1433762"/>
              <a:gd name="connsiteX5803" fmla="*/ 1023969 w 1506611"/>
              <a:gd name="connsiteY5803" fmla="*/ 1249422 h 1433762"/>
              <a:gd name="connsiteX5804" fmla="*/ 1023720 w 1506611"/>
              <a:gd name="connsiteY5804" fmla="*/ 1249697 h 1433762"/>
              <a:gd name="connsiteX5805" fmla="*/ 1023003 w 1506611"/>
              <a:gd name="connsiteY5805" fmla="*/ 1250222 h 1433762"/>
              <a:gd name="connsiteX5806" fmla="*/ 1022784 w 1506611"/>
              <a:gd name="connsiteY5806" fmla="*/ 1249946 h 1433762"/>
              <a:gd name="connsiteX5807" fmla="*/ 1022535 w 1506611"/>
              <a:gd name="connsiteY5807" fmla="*/ 1249697 h 1433762"/>
              <a:gd name="connsiteX5808" fmla="*/ 1022067 w 1506611"/>
              <a:gd name="connsiteY5808" fmla="*/ 1249697 h 1433762"/>
              <a:gd name="connsiteX5809" fmla="*/ 1021819 w 1506611"/>
              <a:gd name="connsiteY5809" fmla="*/ 1249697 h 1433762"/>
              <a:gd name="connsiteX5810" fmla="*/ 1021598 w 1506611"/>
              <a:gd name="connsiteY5810" fmla="*/ 1249697 h 1433762"/>
              <a:gd name="connsiteX5811" fmla="*/ 1021350 w 1506611"/>
              <a:gd name="connsiteY5811" fmla="*/ 1249697 h 1433762"/>
              <a:gd name="connsiteX5812" fmla="*/ 1021350 w 1506611"/>
              <a:gd name="connsiteY5812" fmla="*/ 1249946 h 1433762"/>
              <a:gd name="connsiteX5813" fmla="*/ 1021350 w 1506611"/>
              <a:gd name="connsiteY5813" fmla="*/ 1250498 h 1433762"/>
              <a:gd name="connsiteX5814" fmla="*/ 1021819 w 1506611"/>
              <a:gd name="connsiteY5814" fmla="*/ 1250774 h 1433762"/>
              <a:gd name="connsiteX5815" fmla="*/ 1022067 w 1506611"/>
              <a:gd name="connsiteY5815" fmla="*/ 1250774 h 1433762"/>
              <a:gd name="connsiteX5816" fmla="*/ 1022784 w 1506611"/>
              <a:gd name="connsiteY5816" fmla="*/ 1251021 h 1433762"/>
              <a:gd name="connsiteX5817" fmla="*/ 1023252 w 1506611"/>
              <a:gd name="connsiteY5817" fmla="*/ 1251021 h 1433762"/>
              <a:gd name="connsiteX5818" fmla="*/ 1023500 w 1506611"/>
              <a:gd name="connsiteY5818" fmla="*/ 1250774 h 1433762"/>
              <a:gd name="connsiteX5819" fmla="*/ 1024216 w 1506611"/>
              <a:gd name="connsiteY5819" fmla="*/ 1251021 h 1433762"/>
              <a:gd name="connsiteX5820" fmla="*/ 1024685 w 1506611"/>
              <a:gd name="connsiteY5820" fmla="*/ 1251021 h 1433762"/>
              <a:gd name="connsiteX5821" fmla="*/ 1025154 w 1506611"/>
              <a:gd name="connsiteY5821" fmla="*/ 1250774 h 1433762"/>
              <a:gd name="connsiteX5822" fmla="*/ 1025650 w 1506611"/>
              <a:gd name="connsiteY5822" fmla="*/ 1250774 h 1433762"/>
              <a:gd name="connsiteX5823" fmla="*/ 1025870 w 1506611"/>
              <a:gd name="connsiteY5823" fmla="*/ 1250222 h 1433762"/>
              <a:gd name="connsiteX5824" fmla="*/ 1026119 w 1506611"/>
              <a:gd name="connsiteY5824" fmla="*/ 1250222 h 1433762"/>
              <a:gd name="connsiteX5825" fmla="*/ 1026587 w 1506611"/>
              <a:gd name="connsiteY5825" fmla="*/ 1250498 h 1433762"/>
              <a:gd name="connsiteX5826" fmla="*/ 1026836 w 1506611"/>
              <a:gd name="connsiteY5826" fmla="*/ 1250498 h 1433762"/>
              <a:gd name="connsiteX5827" fmla="*/ 1027083 w 1506611"/>
              <a:gd name="connsiteY5827" fmla="*/ 1250222 h 1433762"/>
              <a:gd name="connsiteX5828" fmla="*/ 1027772 w 1506611"/>
              <a:gd name="connsiteY5828" fmla="*/ 1250222 h 1433762"/>
              <a:gd name="connsiteX5829" fmla="*/ 1028489 w 1506611"/>
              <a:gd name="connsiteY5829" fmla="*/ 1249946 h 1433762"/>
              <a:gd name="connsiteX5830" fmla="*/ 1029454 w 1506611"/>
              <a:gd name="connsiteY5830" fmla="*/ 1249697 h 1433762"/>
              <a:gd name="connsiteX5831" fmla="*/ 1030639 w 1506611"/>
              <a:gd name="connsiteY5831" fmla="*/ 1249697 h 1433762"/>
              <a:gd name="connsiteX5832" fmla="*/ 1031135 w 1506611"/>
              <a:gd name="connsiteY5832" fmla="*/ 1249422 h 1433762"/>
              <a:gd name="connsiteX5833" fmla="*/ 1031603 w 1506611"/>
              <a:gd name="connsiteY5833" fmla="*/ 1249146 h 1433762"/>
              <a:gd name="connsiteX5834" fmla="*/ 1031852 w 1506611"/>
              <a:gd name="connsiteY5834" fmla="*/ 1249146 h 1433762"/>
              <a:gd name="connsiteX5835" fmla="*/ 1032789 w 1506611"/>
              <a:gd name="connsiteY5835" fmla="*/ 1249946 h 1433762"/>
              <a:gd name="connsiteX5836" fmla="*/ 1032540 w 1506611"/>
              <a:gd name="connsiteY5836" fmla="*/ 1251298 h 1433762"/>
              <a:gd name="connsiteX5837" fmla="*/ 1032789 w 1506611"/>
              <a:gd name="connsiteY5837" fmla="*/ 1252098 h 1433762"/>
              <a:gd name="connsiteX5838" fmla="*/ 1033257 w 1506611"/>
              <a:gd name="connsiteY5838" fmla="*/ 1253173 h 1433762"/>
              <a:gd name="connsiteX5839" fmla="*/ 1033753 w 1506611"/>
              <a:gd name="connsiteY5839" fmla="*/ 1253725 h 1433762"/>
              <a:gd name="connsiteX5840" fmla="*/ 1034223 w 1506611"/>
              <a:gd name="connsiteY5840" fmla="*/ 1253725 h 1433762"/>
              <a:gd name="connsiteX5841" fmla="*/ 1035407 w 1506611"/>
              <a:gd name="connsiteY5841" fmla="*/ 1253725 h 1433762"/>
              <a:gd name="connsiteX5842" fmla="*/ 1036124 w 1506611"/>
              <a:gd name="connsiteY5842" fmla="*/ 1253725 h 1433762"/>
              <a:gd name="connsiteX5843" fmla="*/ 1037558 w 1506611"/>
              <a:gd name="connsiteY5843" fmla="*/ 1253449 h 1433762"/>
              <a:gd name="connsiteX5844" fmla="*/ 1039239 w 1506611"/>
              <a:gd name="connsiteY5844" fmla="*/ 1253974 h 1433762"/>
              <a:gd name="connsiteX5845" fmla="*/ 1040424 w 1506611"/>
              <a:gd name="connsiteY5845" fmla="*/ 1253974 h 1433762"/>
              <a:gd name="connsiteX5846" fmla="*/ 1041140 w 1506611"/>
              <a:gd name="connsiteY5846" fmla="*/ 1254524 h 1433762"/>
              <a:gd name="connsiteX5847" fmla="*/ 1042326 w 1506611"/>
              <a:gd name="connsiteY5847" fmla="*/ 1255049 h 1433762"/>
              <a:gd name="connsiteX5848" fmla="*/ 1043760 w 1506611"/>
              <a:gd name="connsiteY5848" fmla="*/ 1255325 h 1433762"/>
              <a:gd name="connsiteX5849" fmla="*/ 1045441 w 1506611"/>
              <a:gd name="connsiteY5849" fmla="*/ 1255325 h 1433762"/>
              <a:gd name="connsiteX5850" fmla="*/ 1046378 w 1506611"/>
              <a:gd name="connsiteY5850" fmla="*/ 1255049 h 1433762"/>
              <a:gd name="connsiteX5851" fmla="*/ 1047591 w 1506611"/>
              <a:gd name="connsiteY5851" fmla="*/ 1254524 h 1433762"/>
              <a:gd name="connsiteX5852" fmla="*/ 1048527 w 1506611"/>
              <a:gd name="connsiteY5852" fmla="*/ 1253974 h 1433762"/>
              <a:gd name="connsiteX5853" fmla="*/ 1048776 w 1506611"/>
              <a:gd name="connsiteY5853" fmla="*/ 1253449 h 1433762"/>
              <a:gd name="connsiteX5854" fmla="*/ 1049961 w 1506611"/>
              <a:gd name="connsiteY5854" fmla="*/ 1252650 h 1433762"/>
              <a:gd name="connsiteX5855" fmla="*/ 1050430 w 1506611"/>
              <a:gd name="connsiteY5855" fmla="*/ 1252650 h 1433762"/>
              <a:gd name="connsiteX5856" fmla="*/ 1051147 w 1506611"/>
              <a:gd name="connsiteY5856" fmla="*/ 1252650 h 1433762"/>
              <a:gd name="connsiteX5857" fmla="*/ 1051643 w 1506611"/>
              <a:gd name="connsiteY5857" fmla="*/ 1252374 h 1433762"/>
              <a:gd name="connsiteX5858" fmla="*/ 1052579 w 1506611"/>
              <a:gd name="connsiteY5858" fmla="*/ 1252098 h 1433762"/>
              <a:gd name="connsiteX5859" fmla="*/ 1052828 w 1506611"/>
              <a:gd name="connsiteY5859" fmla="*/ 1251849 h 1433762"/>
              <a:gd name="connsiteX5860" fmla="*/ 1053545 w 1506611"/>
              <a:gd name="connsiteY5860" fmla="*/ 1251298 h 1433762"/>
              <a:gd name="connsiteX5861" fmla="*/ 1054261 w 1506611"/>
              <a:gd name="connsiteY5861" fmla="*/ 1251021 h 1433762"/>
              <a:gd name="connsiteX5862" fmla="*/ 1054730 w 1506611"/>
              <a:gd name="connsiteY5862" fmla="*/ 1251021 h 1433762"/>
              <a:gd name="connsiteX5863" fmla="*/ 1055916 w 1506611"/>
              <a:gd name="connsiteY5863" fmla="*/ 1250774 h 1433762"/>
              <a:gd name="connsiteX5864" fmla="*/ 1057348 w 1506611"/>
              <a:gd name="connsiteY5864" fmla="*/ 1251021 h 1433762"/>
              <a:gd name="connsiteX5865" fmla="*/ 1057597 w 1506611"/>
              <a:gd name="connsiteY5865" fmla="*/ 1251021 h 1433762"/>
              <a:gd name="connsiteX5866" fmla="*/ 1057597 w 1506611"/>
              <a:gd name="connsiteY5866" fmla="*/ 1251573 h 1433762"/>
              <a:gd name="connsiteX5867" fmla="*/ 1056163 w 1506611"/>
              <a:gd name="connsiteY5867" fmla="*/ 1258828 h 1433762"/>
              <a:gd name="connsiteX5868" fmla="*/ 1055446 w 1506611"/>
              <a:gd name="connsiteY5868" fmla="*/ 1263655 h 1433762"/>
              <a:gd name="connsiteX5869" fmla="*/ 1056412 w 1506611"/>
              <a:gd name="connsiteY5869" fmla="*/ 1263904 h 1433762"/>
              <a:gd name="connsiteX5870" fmla="*/ 1056631 w 1506611"/>
              <a:gd name="connsiteY5870" fmla="*/ 1264179 h 1433762"/>
              <a:gd name="connsiteX5871" fmla="*/ 1056412 w 1506611"/>
              <a:gd name="connsiteY5871" fmla="*/ 1266055 h 1433762"/>
              <a:gd name="connsiteX5872" fmla="*/ 1056163 w 1506611"/>
              <a:gd name="connsiteY5872" fmla="*/ 1269282 h 1433762"/>
              <a:gd name="connsiteX5873" fmla="*/ 1056163 w 1506611"/>
              <a:gd name="connsiteY5873" fmla="*/ 1270358 h 1433762"/>
              <a:gd name="connsiteX5874" fmla="*/ 1055695 w 1506611"/>
              <a:gd name="connsiteY5874" fmla="*/ 1274909 h 1433762"/>
              <a:gd name="connsiteX5875" fmla="*/ 1056631 w 1506611"/>
              <a:gd name="connsiteY5875" fmla="*/ 1275185 h 1433762"/>
              <a:gd name="connsiteX5876" fmla="*/ 1058065 w 1506611"/>
              <a:gd name="connsiteY5876" fmla="*/ 1275434 h 1433762"/>
              <a:gd name="connsiteX5877" fmla="*/ 1058313 w 1506611"/>
              <a:gd name="connsiteY5877" fmla="*/ 1275709 h 1433762"/>
              <a:gd name="connsiteX5878" fmla="*/ 1055695 w 1506611"/>
              <a:gd name="connsiteY5878" fmla="*/ 1275709 h 1433762"/>
              <a:gd name="connsiteX5879" fmla="*/ 1055695 w 1506611"/>
              <a:gd name="connsiteY5879" fmla="*/ 1281060 h 1433762"/>
              <a:gd name="connsiteX5880" fmla="*/ 1055199 w 1506611"/>
              <a:gd name="connsiteY5880" fmla="*/ 1286439 h 1433762"/>
              <a:gd name="connsiteX5881" fmla="*/ 1055446 w 1506611"/>
              <a:gd name="connsiteY5881" fmla="*/ 1286687 h 1433762"/>
              <a:gd name="connsiteX5882" fmla="*/ 1055446 w 1506611"/>
              <a:gd name="connsiteY5882" fmla="*/ 1287487 h 1433762"/>
              <a:gd name="connsiteX5883" fmla="*/ 1055199 w 1506611"/>
              <a:gd name="connsiteY5883" fmla="*/ 1287487 h 1433762"/>
              <a:gd name="connsiteX5884" fmla="*/ 1054730 w 1506611"/>
              <a:gd name="connsiteY5884" fmla="*/ 1290991 h 1433762"/>
              <a:gd name="connsiteX5885" fmla="*/ 1054482 w 1506611"/>
              <a:gd name="connsiteY5885" fmla="*/ 1292314 h 1433762"/>
              <a:gd name="connsiteX5886" fmla="*/ 1054261 w 1506611"/>
              <a:gd name="connsiteY5886" fmla="*/ 1295514 h 1433762"/>
              <a:gd name="connsiteX5887" fmla="*/ 1054261 w 1506611"/>
              <a:gd name="connsiteY5887" fmla="*/ 1296066 h 1433762"/>
              <a:gd name="connsiteX5888" fmla="*/ 1055695 w 1506611"/>
              <a:gd name="connsiteY5888" fmla="*/ 1296066 h 1433762"/>
              <a:gd name="connsiteX5889" fmla="*/ 1055916 w 1506611"/>
              <a:gd name="connsiteY5889" fmla="*/ 1296066 h 1433762"/>
              <a:gd name="connsiteX5890" fmla="*/ 1055916 w 1506611"/>
              <a:gd name="connsiteY5890" fmla="*/ 1296341 h 1433762"/>
              <a:gd name="connsiteX5891" fmla="*/ 1054261 w 1506611"/>
              <a:gd name="connsiteY5891" fmla="*/ 1296341 h 1433762"/>
              <a:gd name="connsiteX5892" fmla="*/ 1054013 w 1506611"/>
              <a:gd name="connsiteY5892" fmla="*/ 1298741 h 1433762"/>
              <a:gd name="connsiteX5893" fmla="*/ 1053765 w 1506611"/>
              <a:gd name="connsiteY5893" fmla="*/ 1300065 h 1433762"/>
              <a:gd name="connsiteX5894" fmla="*/ 1054482 w 1506611"/>
              <a:gd name="connsiteY5894" fmla="*/ 1300065 h 1433762"/>
              <a:gd name="connsiteX5895" fmla="*/ 1057127 w 1506611"/>
              <a:gd name="connsiteY5895" fmla="*/ 1300341 h 1433762"/>
              <a:gd name="connsiteX5896" fmla="*/ 1058313 w 1506611"/>
              <a:gd name="connsiteY5896" fmla="*/ 1300341 h 1433762"/>
              <a:gd name="connsiteX5897" fmla="*/ 1058781 w 1506611"/>
              <a:gd name="connsiteY5897" fmla="*/ 1300617 h 1433762"/>
              <a:gd name="connsiteX5898" fmla="*/ 1059030 w 1506611"/>
              <a:gd name="connsiteY5898" fmla="*/ 1301141 h 1433762"/>
              <a:gd name="connsiteX5899" fmla="*/ 1058781 w 1506611"/>
              <a:gd name="connsiteY5899" fmla="*/ 1301417 h 1433762"/>
              <a:gd name="connsiteX5900" fmla="*/ 1054013 w 1506611"/>
              <a:gd name="connsiteY5900" fmla="*/ 1301141 h 1433762"/>
              <a:gd name="connsiteX5901" fmla="*/ 1053545 w 1506611"/>
              <a:gd name="connsiteY5901" fmla="*/ 1301141 h 1433762"/>
              <a:gd name="connsiteX5902" fmla="*/ 1053545 w 1506611"/>
              <a:gd name="connsiteY5902" fmla="*/ 1302217 h 1433762"/>
              <a:gd name="connsiteX5903" fmla="*/ 1053296 w 1506611"/>
              <a:gd name="connsiteY5903" fmla="*/ 1304616 h 1433762"/>
              <a:gd name="connsiteX5904" fmla="*/ 1054261 w 1506611"/>
              <a:gd name="connsiteY5904" fmla="*/ 1305417 h 1433762"/>
              <a:gd name="connsiteX5905" fmla="*/ 1054978 w 1506611"/>
              <a:gd name="connsiteY5905" fmla="*/ 1306216 h 1433762"/>
              <a:gd name="connsiteX5906" fmla="*/ 1056412 w 1506611"/>
              <a:gd name="connsiteY5906" fmla="*/ 1306768 h 1433762"/>
              <a:gd name="connsiteX5907" fmla="*/ 1057597 w 1506611"/>
              <a:gd name="connsiteY5907" fmla="*/ 1307568 h 1433762"/>
              <a:gd name="connsiteX5908" fmla="*/ 1058534 w 1506611"/>
              <a:gd name="connsiteY5908" fmla="*/ 1308092 h 1433762"/>
              <a:gd name="connsiteX5909" fmla="*/ 1058781 w 1506611"/>
              <a:gd name="connsiteY5909" fmla="*/ 1308368 h 1433762"/>
              <a:gd name="connsiteX5910" fmla="*/ 1058534 w 1506611"/>
              <a:gd name="connsiteY5910" fmla="*/ 1308644 h 1433762"/>
              <a:gd name="connsiteX5911" fmla="*/ 1058313 w 1506611"/>
              <a:gd name="connsiteY5911" fmla="*/ 1308644 h 1433762"/>
              <a:gd name="connsiteX5912" fmla="*/ 1056412 w 1506611"/>
              <a:gd name="connsiteY5912" fmla="*/ 1307844 h 1433762"/>
              <a:gd name="connsiteX5913" fmla="*/ 1056163 w 1506611"/>
              <a:gd name="connsiteY5913" fmla="*/ 1307844 h 1433762"/>
              <a:gd name="connsiteX5914" fmla="*/ 1055695 w 1506611"/>
              <a:gd name="connsiteY5914" fmla="*/ 1307568 h 1433762"/>
              <a:gd name="connsiteX5915" fmla="*/ 1054978 w 1506611"/>
              <a:gd name="connsiteY5915" fmla="*/ 1307844 h 1433762"/>
              <a:gd name="connsiteX5916" fmla="*/ 1053765 w 1506611"/>
              <a:gd name="connsiteY5916" fmla="*/ 1307568 h 1433762"/>
              <a:gd name="connsiteX5917" fmla="*/ 1053296 w 1506611"/>
              <a:gd name="connsiteY5917" fmla="*/ 1307568 h 1433762"/>
              <a:gd name="connsiteX5918" fmla="*/ 1052828 w 1506611"/>
              <a:gd name="connsiteY5918" fmla="*/ 1307568 h 1433762"/>
              <a:gd name="connsiteX5919" fmla="*/ 1052828 w 1506611"/>
              <a:gd name="connsiteY5919" fmla="*/ 1307844 h 1433762"/>
              <a:gd name="connsiteX5920" fmla="*/ 1052579 w 1506611"/>
              <a:gd name="connsiteY5920" fmla="*/ 1309443 h 1433762"/>
              <a:gd name="connsiteX5921" fmla="*/ 1051147 w 1506611"/>
              <a:gd name="connsiteY5921" fmla="*/ 1309692 h 1433762"/>
              <a:gd name="connsiteX5922" fmla="*/ 1051395 w 1506611"/>
              <a:gd name="connsiteY5922" fmla="*/ 1311319 h 1433762"/>
              <a:gd name="connsiteX5923" fmla="*/ 1051863 w 1506611"/>
              <a:gd name="connsiteY5923" fmla="*/ 1314795 h 1433762"/>
              <a:gd name="connsiteX5924" fmla="*/ 1052111 w 1506611"/>
              <a:gd name="connsiteY5924" fmla="*/ 1315843 h 1433762"/>
              <a:gd name="connsiteX5925" fmla="*/ 1052360 w 1506611"/>
              <a:gd name="connsiteY5925" fmla="*/ 1318270 h 1433762"/>
              <a:gd name="connsiteX5926" fmla="*/ 1052360 w 1506611"/>
              <a:gd name="connsiteY5926" fmla="*/ 1320118 h 1433762"/>
              <a:gd name="connsiteX5927" fmla="*/ 1052579 w 1506611"/>
              <a:gd name="connsiteY5927" fmla="*/ 1320670 h 1433762"/>
              <a:gd name="connsiteX5928" fmla="*/ 1052360 w 1506611"/>
              <a:gd name="connsiteY5928" fmla="*/ 1320919 h 1433762"/>
              <a:gd name="connsiteX5929" fmla="*/ 1052579 w 1506611"/>
              <a:gd name="connsiteY5929" fmla="*/ 1321195 h 1433762"/>
              <a:gd name="connsiteX5930" fmla="*/ 1052828 w 1506611"/>
              <a:gd name="connsiteY5930" fmla="*/ 1321718 h 1433762"/>
              <a:gd name="connsiteX5931" fmla="*/ 1052360 w 1506611"/>
              <a:gd name="connsiteY5931" fmla="*/ 1321994 h 1433762"/>
              <a:gd name="connsiteX5932" fmla="*/ 1052360 w 1506611"/>
              <a:gd name="connsiteY5932" fmla="*/ 1322270 h 1433762"/>
              <a:gd name="connsiteX5933" fmla="*/ 1052579 w 1506611"/>
              <a:gd name="connsiteY5933" fmla="*/ 1322270 h 1433762"/>
              <a:gd name="connsiteX5934" fmla="*/ 1052828 w 1506611"/>
              <a:gd name="connsiteY5934" fmla="*/ 1322794 h 1433762"/>
              <a:gd name="connsiteX5935" fmla="*/ 1052828 w 1506611"/>
              <a:gd name="connsiteY5935" fmla="*/ 1323345 h 1433762"/>
              <a:gd name="connsiteX5936" fmla="*/ 1052828 w 1506611"/>
              <a:gd name="connsiteY5936" fmla="*/ 1323594 h 1433762"/>
              <a:gd name="connsiteX5937" fmla="*/ 1052828 w 1506611"/>
              <a:gd name="connsiteY5937" fmla="*/ 1324146 h 1433762"/>
              <a:gd name="connsiteX5938" fmla="*/ 1053049 w 1506611"/>
              <a:gd name="connsiteY5938" fmla="*/ 1324394 h 1433762"/>
              <a:gd name="connsiteX5939" fmla="*/ 1053049 w 1506611"/>
              <a:gd name="connsiteY5939" fmla="*/ 1324945 h 1433762"/>
              <a:gd name="connsiteX5940" fmla="*/ 1053296 w 1506611"/>
              <a:gd name="connsiteY5940" fmla="*/ 1324945 h 1433762"/>
              <a:gd name="connsiteX5941" fmla="*/ 1053296 w 1506611"/>
              <a:gd name="connsiteY5941" fmla="*/ 1325194 h 1433762"/>
              <a:gd name="connsiteX5942" fmla="*/ 1053296 w 1506611"/>
              <a:gd name="connsiteY5942" fmla="*/ 1325746 h 1433762"/>
              <a:gd name="connsiteX5943" fmla="*/ 1053545 w 1506611"/>
              <a:gd name="connsiteY5943" fmla="*/ 1326269 h 1433762"/>
              <a:gd name="connsiteX5944" fmla="*/ 1053765 w 1506611"/>
              <a:gd name="connsiteY5944" fmla="*/ 1327070 h 1433762"/>
              <a:gd name="connsiteX5945" fmla="*/ 1053765 w 1506611"/>
              <a:gd name="connsiteY5945" fmla="*/ 1327622 h 1433762"/>
              <a:gd name="connsiteX5946" fmla="*/ 1054261 w 1506611"/>
              <a:gd name="connsiteY5946" fmla="*/ 1328945 h 1433762"/>
              <a:gd name="connsiteX5947" fmla="*/ 1054261 w 1506611"/>
              <a:gd name="connsiteY5947" fmla="*/ 1329469 h 1433762"/>
              <a:gd name="connsiteX5948" fmla="*/ 1054730 w 1506611"/>
              <a:gd name="connsiteY5948" fmla="*/ 1330545 h 1433762"/>
              <a:gd name="connsiteX5949" fmla="*/ 1055199 w 1506611"/>
              <a:gd name="connsiteY5949" fmla="*/ 1331869 h 1433762"/>
              <a:gd name="connsiteX5950" fmla="*/ 1054978 w 1506611"/>
              <a:gd name="connsiteY5950" fmla="*/ 1332420 h 1433762"/>
              <a:gd name="connsiteX5951" fmla="*/ 1054978 w 1506611"/>
              <a:gd name="connsiteY5951" fmla="*/ 1333221 h 1433762"/>
              <a:gd name="connsiteX5952" fmla="*/ 1054978 w 1506611"/>
              <a:gd name="connsiteY5952" fmla="*/ 1333469 h 1433762"/>
              <a:gd name="connsiteX5953" fmla="*/ 1054978 w 1506611"/>
              <a:gd name="connsiteY5953" fmla="*/ 1334544 h 1433762"/>
              <a:gd name="connsiteX5954" fmla="*/ 1054978 w 1506611"/>
              <a:gd name="connsiteY5954" fmla="*/ 1335096 h 1433762"/>
              <a:gd name="connsiteX5955" fmla="*/ 1055446 w 1506611"/>
              <a:gd name="connsiteY5955" fmla="*/ 1335620 h 1433762"/>
              <a:gd name="connsiteX5956" fmla="*/ 1055446 w 1506611"/>
              <a:gd name="connsiteY5956" fmla="*/ 1336144 h 1433762"/>
              <a:gd name="connsiteX5957" fmla="*/ 1055695 w 1506611"/>
              <a:gd name="connsiteY5957" fmla="*/ 1336420 h 1433762"/>
              <a:gd name="connsiteX5958" fmla="*/ 1056412 w 1506611"/>
              <a:gd name="connsiteY5958" fmla="*/ 1337744 h 1433762"/>
              <a:gd name="connsiteX5959" fmla="*/ 1056631 w 1506611"/>
              <a:gd name="connsiteY5959" fmla="*/ 1338296 h 1433762"/>
              <a:gd name="connsiteX5960" fmla="*/ 1056631 w 1506611"/>
              <a:gd name="connsiteY5960" fmla="*/ 1338545 h 1433762"/>
              <a:gd name="connsiteX5961" fmla="*/ 1056412 w 1506611"/>
              <a:gd name="connsiteY5961" fmla="*/ 1338545 h 1433762"/>
              <a:gd name="connsiteX5962" fmla="*/ 1056631 w 1506611"/>
              <a:gd name="connsiteY5962" fmla="*/ 1339096 h 1433762"/>
              <a:gd name="connsiteX5963" fmla="*/ 1056880 w 1506611"/>
              <a:gd name="connsiteY5963" fmla="*/ 1339096 h 1433762"/>
              <a:gd name="connsiteX5964" fmla="*/ 1057127 w 1506611"/>
              <a:gd name="connsiteY5964" fmla="*/ 1339896 h 1433762"/>
              <a:gd name="connsiteX5965" fmla="*/ 1056880 w 1506611"/>
              <a:gd name="connsiteY5965" fmla="*/ 1340145 h 1433762"/>
              <a:gd name="connsiteX5966" fmla="*/ 1057348 w 1506611"/>
              <a:gd name="connsiteY5966" fmla="*/ 1341743 h 1433762"/>
              <a:gd name="connsiteX5967" fmla="*/ 1057597 w 1506611"/>
              <a:gd name="connsiteY5967" fmla="*/ 1342020 h 1433762"/>
              <a:gd name="connsiteX5968" fmla="*/ 1057844 w 1506611"/>
              <a:gd name="connsiteY5968" fmla="*/ 1342295 h 1433762"/>
              <a:gd name="connsiteX5969" fmla="*/ 1058065 w 1506611"/>
              <a:gd name="connsiteY5969" fmla="*/ 1342020 h 1433762"/>
              <a:gd name="connsiteX5970" fmla="*/ 1058313 w 1506611"/>
              <a:gd name="connsiteY5970" fmla="*/ 1342295 h 1433762"/>
              <a:gd name="connsiteX5971" fmla="*/ 1058534 w 1506611"/>
              <a:gd name="connsiteY5971" fmla="*/ 1342295 h 1433762"/>
              <a:gd name="connsiteX5972" fmla="*/ 1058534 w 1506611"/>
              <a:gd name="connsiteY5972" fmla="*/ 1342544 h 1433762"/>
              <a:gd name="connsiteX5973" fmla="*/ 1058313 w 1506611"/>
              <a:gd name="connsiteY5973" fmla="*/ 1342820 h 1433762"/>
              <a:gd name="connsiteX5974" fmla="*/ 1058065 w 1506611"/>
              <a:gd name="connsiteY5974" fmla="*/ 1343344 h 1433762"/>
              <a:gd name="connsiteX5975" fmla="*/ 1058065 w 1506611"/>
              <a:gd name="connsiteY5975" fmla="*/ 1343895 h 1433762"/>
              <a:gd name="connsiteX5976" fmla="*/ 1057844 w 1506611"/>
              <a:gd name="connsiteY5976" fmla="*/ 1344696 h 1433762"/>
              <a:gd name="connsiteX5977" fmla="*/ 1058065 w 1506611"/>
              <a:gd name="connsiteY5977" fmla="*/ 1345744 h 1433762"/>
              <a:gd name="connsiteX5978" fmla="*/ 1058313 w 1506611"/>
              <a:gd name="connsiteY5978" fmla="*/ 1346296 h 1433762"/>
              <a:gd name="connsiteX5979" fmla="*/ 1058313 w 1506611"/>
              <a:gd name="connsiteY5979" fmla="*/ 1346543 h 1433762"/>
              <a:gd name="connsiteX5980" fmla="*/ 1058534 w 1506611"/>
              <a:gd name="connsiteY5980" fmla="*/ 1347095 h 1433762"/>
              <a:gd name="connsiteX5981" fmla="*/ 1058781 w 1506611"/>
              <a:gd name="connsiteY5981" fmla="*/ 1347619 h 1433762"/>
              <a:gd name="connsiteX5982" fmla="*/ 1059251 w 1506611"/>
              <a:gd name="connsiteY5982" fmla="*/ 1348419 h 1433762"/>
              <a:gd name="connsiteX5983" fmla="*/ 1059498 w 1506611"/>
              <a:gd name="connsiteY5983" fmla="*/ 1349219 h 1433762"/>
              <a:gd name="connsiteX5984" fmla="*/ 1059251 w 1506611"/>
              <a:gd name="connsiteY5984" fmla="*/ 1350295 h 1433762"/>
              <a:gd name="connsiteX5985" fmla="*/ 1059030 w 1506611"/>
              <a:gd name="connsiteY5985" fmla="*/ 1350819 h 1433762"/>
              <a:gd name="connsiteX5986" fmla="*/ 1058781 w 1506611"/>
              <a:gd name="connsiteY5986" fmla="*/ 1351619 h 1433762"/>
              <a:gd name="connsiteX5987" fmla="*/ 1059498 w 1506611"/>
              <a:gd name="connsiteY5987" fmla="*/ 1351895 h 1433762"/>
              <a:gd name="connsiteX5988" fmla="*/ 1062613 w 1506611"/>
              <a:gd name="connsiteY5988" fmla="*/ 1351619 h 1433762"/>
              <a:gd name="connsiteX5989" fmla="*/ 1063082 w 1506611"/>
              <a:gd name="connsiteY5989" fmla="*/ 1352942 h 1433762"/>
              <a:gd name="connsiteX5990" fmla="*/ 1065452 w 1506611"/>
              <a:gd name="connsiteY5990" fmla="*/ 1359093 h 1433762"/>
              <a:gd name="connsiteX5991" fmla="*/ 1066168 w 1506611"/>
              <a:gd name="connsiteY5991" fmla="*/ 1360417 h 1433762"/>
              <a:gd name="connsiteX5992" fmla="*/ 1066417 w 1506611"/>
              <a:gd name="connsiteY5992" fmla="*/ 1360942 h 1433762"/>
              <a:gd name="connsiteX5993" fmla="*/ 1067602 w 1506611"/>
              <a:gd name="connsiteY5993" fmla="*/ 1364418 h 1433762"/>
              <a:gd name="connsiteX5994" fmla="*/ 1067602 w 1506611"/>
              <a:gd name="connsiteY5994" fmla="*/ 1364942 h 1433762"/>
              <a:gd name="connsiteX5995" fmla="*/ 1068319 w 1506611"/>
              <a:gd name="connsiteY5995" fmla="*/ 1366017 h 1433762"/>
              <a:gd name="connsiteX5996" fmla="*/ 1068319 w 1506611"/>
              <a:gd name="connsiteY5996" fmla="*/ 1366266 h 1433762"/>
              <a:gd name="connsiteX5997" fmla="*/ 1068319 w 1506611"/>
              <a:gd name="connsiteY5997" fmla="*/ 1367065 h 1433762"/>
              <a:gd name="connsiteX5998" fmla="*/ 1069035 w 1506611"/>
              <a:gd name="connsiteY5998" fmla="*/ 1368142 h 1433762"/>
              <a:gd name="connsiteX5999" fmla="*/ 1071654 w 1506611"/>
              <a:gd name="connsiteY5999" fmla="*/ 1374265 h 1433762"/>
              <a:gd name="connsiteX6000" fmla="*/ 1072150 w 1506611"/>
              <a:gd name="connsiteY6000" fmla="*/ 1375341 h 1433762"/>
              <a:gd name="connsiteX6001" fmla="*/ 1072867 w 1506611"/>
              <a:gd name="connsiteY6001" fmla="*/ 1375589 h 1433762"/>
              <a:gd name="connsiteX6002" fmla="*/ 1073335 w 1506611"/>
              <a:gd name="connsiteY6002" fmla="*/ 1376664 h 1433762"/>
              <a:gd name="connsiteX6003" fmla="*/ 1073804 w 1506611"/>
              <a:gd name="connsiteY6003" fmla="*/ 1377189 h 1433762"/>
              <a:gd name="connsiteX6004" fmla="*/ 1074052 w 1506611"/>
              <a:gd name="connsiteY6004" fmla="*/ 1378513 h 1433762"/>
              <a:gd name="connsiteX6005" fmla="*/ 1073335 w 1506611"/>
              <a:gd name="connsiteY6005" fmla="*/ 1378789 h 1433762"/>
              <a:gd name="connsiteX6006" fmla="*/ 1073335 w 1506611"/>
              <a:gd name="connsiteY6006" fmla="*/ 1379312 h 1433762"/>
              <a:gd name="connsiteX6007" fmla="*/ 1073804 w 1506611"/>
              <a:gd name="connsiteY6007" fmla="*/ 1380389 h 1433762"/>
              <a:gd name="connsiteX6008" fmla="*/ 1074521 w 1506611"/>
              <a:gd name="connsiteY6008" fmla="*/ 1382512 h 1433762"/>
              <a:gd name="connsiteX6009" fmla="*/ 1075485 w 1506611"/>
              <a:gd name="connsiteY6009" fmla="*/ 1385712 h 1433762"/>
              <a:gd name="connsiteX6010" fmla="*/ 1075706 w 1506611"/>
              <a:gd name="connsiteY6010" fmla="*/ 1387312 h 1433762"/>
              <a:gd name="connsiteX6011" fmla="*/ 1075237 w 1506611"/>
              <a:gd name="connsiteY6011" fmla="*/ 1385960 h 1433762"/>
              <a:gd name="connsiteX6012" fmla="*/ 1073583 w 1506611"/>
              <a:gd name="connsiteY6012" fmla="*/ 1380912 h 1433762"/>
              <a:gd name="connsiteX6013" fmla="*/ 1073087 w 1506611"/>
              <a:gd name="connsiteY6013" fmla="*/ 1379312 h 1433762"/>
              <a:gd name="connsiteX6014" fmla="*/ 1072867 w 1506611"/>
              <a:gd name="connsiteY6014" fmla="*/ 1378513 h 1433762"/>
              <a:gd name="connsiteX6015" fmla="*/ 1072150 w 1506611"/>
              <a:gd name="connsiteY6015" fmla="*/ 1377712 h 1433762"/>
              <a:gd name="connsiteX6016" fmla="*/ 1071186 w 1506611"/>
              <a:gd name="connsiteY6016" fmla="*/ 1377189 h 1433762"/>
              <a:gd name="connsiteX6017" fmla="*/ 1070937 w 1506611"/>
              <a:gd name="connsiteY6017" fmla="*/ 1376940 h 1433762"/>
              <a:gd name="connsiteX6018" fmla="*/ 1070937 w 1506611"/>
              <a:gd name="connsiteY6018" fmla="*/ 1376664 h 1433762"/>
              <a:gd name="connsiteX6019" fmla="*/ 1070937 w 1506611"/>
              <a:gd name="connsiteY6019" fmla="*/ 1376389 h 1433762"/>
              <a:gd name="connsiteX6020" fmla="*/ 1070717 w 1506611"/>
              <a:gd name="connsiteY6020" fmla="*/ 1376141 h 1433762"/>
              <a:gd name="connsiteX6021" fmla="*/ 1070220 w 1506611"/>
              <a:gd name="connsiteY6021" fmla="*/ 1376664 h 1433762"/>
              <a:gd name="connsiteX6022" fmla="*/ 1069504 w 1506611"/>
              <a:gd name="connsiteY6022" fmla="*/ 1377465 h 1433762"/>
              <a:gd name="connsiteX6023" fmla="*/ 1069035 w 1506611"/>
              <a:gd name="connsiteY6023" fmla="*/ 1377712 h 1433762"/>
              <a:gd name="connsiteX6024" fmla="*/ 1069035 w 1506611"/>
              <a:gd name="connsiteY6024" fmla="*/ 1378264 h 1433762"/>
              <a:gd name="connsiteX6025" fmla="*/ 1069504 w 1506611"/>
              <a:gd name="connsiteY6025" fmla="*/ 1378513 h 1433762"/>
              <a:gd name="connsiteX6026" fmla="*/ 1070000 w 1506611"/>
              <a:gd name="connsiteY6026" fmla="*/ 1378513 h 1433762"/>
              <a:gd name="connsiteX6027" fmla="*/ 1070220 w 1506611"/>
              <a:gd name="connsiteY6027" fmla="*/ 1378264 h 1433762"/>
              <a:gd name="connsiteX6028" fmla="*/ 1070469 w 1506611"/>
              <a:gd name="connsiteY6028" fmla="*/ 1377988 h 1433762"/>
              <a:gd name="connsiteX6029" fmla="*/ 1070937 w 1506611"/>
              <a:gd name="connsiteY6029" fmla="*/ 1377988 h 1433762"/>
              <a:gd name="connsiteX6030" fmla="*/ 1071433 w 1506611"/>
              <a:gd name="connsiteY6030" fmla="*/ 1378264 h 1433762"/>
              <a:gd name="connsiteX6031" fmla="*/ 1071654 w 1506611"/>
              <a:gd name="connsiteY6031" fmla="*/ 1378789 h 1433762"/>
              <a:gd name="connsiteX6032" fmla="*/ 1071902 w 1506611"/>
              <a:gd name="connsiteY6032" fmla="*/ 1379864 h 1433762"/>
              <a:gd name="connsiteX6033" fmla="*/ 1072371 w 1506611"/>
              <a:gd name="connsiteY6033" fmla="*/ 1380113 h 1433762"/>
              <a:gd name="connsiteX6034" fmla="*/ 1071654 w 1506611"/>
              <a:gd name="connsiteY6034" fmla="*/ 1380664 h 1433762"/>
              <a:gd name="connsiteX6035" fmla="*/ 1071433 w 1506611"/>
              <a:gd name="connsiteY6035" fmla="*/ 1381188 h 1433762"/>
              <a:gd name="connsiteX6036" fmla="*/ 1071186 w 1506611"/>
              <a:gd name="connsiteY6036" fmla="*/ 1381989 h 1433762"/>
              <a:gd name="connsiteX6037" fmla="*/ 1070937 w 1506611"/>
              <a:gd name="connsiteY6037" fmla="*/ 1382512 h 1433762"/>
              <a:gd name="connsiteX6038" fmla="*/ 1070937 w 1506611"/>
              <a:gd name="connsiteY6038" fmla="*/ 1383036 h 1433762"/>
              <a:gd name="connsiteX6039" fmla="*/ 1070717 w 1506611"/>
              <a:gd name="connsiteY6039" fmla="*/ 1383836 h 1433762"/>
              <a:gd name="connsiteX6040" fmla="*/ 1070469 w 1506611"/>
              <a:gd name="connsiteY6040" fmla="*/ 1384112 h 1433762"/>
              <a:gd name="connsiteX6041" fmla="*/ 1070220 w 1506611"/>
              <a:gd name="connsiteY6041" fmla="*/ 1384388 h 1433762"/>
              <a:gd name="connsiteX6042" fmla="*/ 1070000 w 1506611"/>
              <a:gd name="connsiteY6042" fmla="*/ 1384388 h 1433762"/>
              <a:gd name="connsiteX6043" fmla="*/ 1069752 w 1506611"/>
              <a:gd name="connsiteY6043" fmla="*/ 1384388 h 1433762"/>
              <a:gd name="connsiteX6044" fmla="*/ 1070220 w 1506611"/>
              <a:gd name="connsiteY6044" fmla="*/ 1385187 h 1433762"/>
              <a:gd name="connsiteX6045" fmla="*/ 1070469 w 1506611"/>
              <a:gd name="connsiteY6045" fmla="*/ 1385960 h 1433762"/>
              <a:gd name="connsiteX6046" fmla="*/ 1071186 w 1506611"/>
              <a:gd name="connsiteY6046" fmla="*/ 1387312 h 1433762"/>
              <a:gd name="connsiteX6047" fmla="*/ 1071433 w 1506611"/>
              <a:gd name="connsiteY6047" fmla="*/ 1387312 h 1433762"/>
              <a:gd name="connsiteX6048" fmla="*/ 1071902 w 1506611"/>
              <a:gd name="connsiteY6048" fmla="*/ 1387312 h 1433762"/>
              <a:gd name="connsiteX6049" fmla="*/ 1071902 w 1506611"/>
              <a:gd name="connsiteY6049" fmla="*/ 1387036 h 1433762"/>
              <a:gd name="connsiteX6050" fmla="*/ 1072150 w 1506611"/>
              <a:gd name="connsiteY6050" fmla="*/ 1387036 h 1433762"/>
              <a:gd name="connsiteX6051" fmla="*/ 1072371 w 1506611"/>
              <a:gd name="connsiteY6051" fmla="*/ 1388636 h 1433762"/>
              <a:gd name="connsiteX6052" fmla="*/ 1072150 w 1506611"/>
              <a:gd name="connsiteY6052" fmla="*/ 1389683 h 1433762"/>
              <a:gd name="connsiteX6053" fmla="*/ 1071902 w 1506611"/>
              <a:gd name="connsiteY6053" fmla="*/ 1390484 h 1433762"/>
              <a:gd name="connsiteX6054" fmla="*/ 1071433 w 1506611"/>
              <a:gd name="connsiteY6054" fmla="*/ 1391284 h 1433762"/>
              <a:gd name="connsiteX6055" fmla="*/ 1071186 w 1506611"/>
              <a:gd name="connsiteY6055" fmla="*/ 1391835 h 1433762"/>
              <a:gd name="connsiteX6056" fmla="*/ 1071654 w 1506611"/>
              <a:gd name="connsiteY6056" fmla="*/ 1391835 h 1433762"/>
              <a:gd name="connsiteX6057" fmla="*/ 1071654 w 1506611"/>
              <a:gd name="connsiteY6057" fmla="*/ 1392360 h 1433762"/>
              <a:gd name="connsiteX6058" fmla="*/ 1071902 w 1506611"/>
              <a:gd name="connsiteY6058" fmla="*/ 1392608 h 1433762"/>
              <a:gd name="connsiteX6059" fmla="*/ 1072150 w 1506611"/>
              <a:gd name="connsiteY6059" fmla="*/ 1392883 h 1433762"/>
              <a:gd name="connsiteX6060" fmla="*/ 1072371 w 1506611"/>
              <a:gd name="connsiteY6060" fmla="*/ 1393159 h 1433762"/>
              <a:gd name="connsiteX6061" fmla="*/ 1072150 w 1506611"/>
              <a:gd name="connsiteY6061" fmla="*/ 1393684 h 1433762"/>
              <a:gd name="connsiteX6062" fmla="*/ 1071902 w 1506611"/>
              <a:gd name="connsiteY6062" fmla="*/ 1393960 h 1433762"/>
              <a:gd name="connsiteX6063" fmla="*/ 1071902 w 1506611"/>
              <a:gd name="connsiteY6063" fmla="*/ 1394208 h 1433762"/>
              <a:gd name="connsiteX6064" fmla="*/ 1072150 w 1506611"/>
              <a:gd name="connsiteY6064" fmla="*/ 1395007 h 1433762"/>
              <a:gd name="connsiteX6065" fmla="*/ 1073335 w 1506611"/>
              <a:gd name="connsiteY6065" fmla="*/ 1396607 h 1433762"/>
              <a:gd name="connsiteX6066" fmla="*/ 1073804 w 1506611"/>
              <a:gd name="connsiteY6066" fmla="*/ 1397683 h 1433762"/>
              <a:gd name="connsiteX6067" fmla="*/ 1073583 w 1506611"/>
              <a:gd name="connsiteY6067" fmla="*/ 1397931 h 1433762"/>
              <a:gd name="connsiteX6068" fmla="*/ 1073583 w 1506611"/>
              <a:gd name="connsiteY6068" fmla="*/ 1398456 h 1433762"/>
              <a:gd name="connsiteX6069" fmla="*/ 1073087 w 1506611"/>
              <a:gd name="connsiteY6069" fmla="*/ 1398207 h 1433762"/>
              <a:gd name="connsiteX6070" fmla="*/ 1072371 w 1506611"/>
              <a:gd name="connsiteY6070" fmla="*/ 1398456 h 1433762"/>
              <a:gd name="connsiteX6071" fmla="*/ 1072371 w 1506611"/>
              <a:gd name="connsiteY6071" fmla="*/ 1398732 h 1433762"/>
              <a:gd name="connsiteX6072" fmla="*/ 1072371 w 1506611"/>
              <a:gd name="connsiteY6072" fmla="*/ 1399007 h 1433762"/>
              <a:gd name="connsiteX6073" fmla="*/ 1072371 w 1506611"/>
              <a:gd name="connsiteY6073" fmla="*/ 1399255 h 1433762"/>
              <a:gd name="connsiteX6074" fmla="*/ 1072371 w 1506611"/>
              <a:gd name="connsiteY6074" fmla="*/ 1399531 h 1433762"/>
              <a:gd name="connsiteX6075" fmla="*/ 1072867 w 1506611"/>
              <a:gd name="connsiteY6075" fmla="*/ 1399807 h 1433762"/>
              <a:gd name="connsiteX6076" fmla="*/ 1073087 w 1506611"/>
              <a:gd name="connsiteY6076" fmla="*/ 1400056 h 1433762"/>
              <a:gd name="connsiteX6077" fmla="*/ 1073583 w 1506611"/>
              <a:gd name="connsiteY6077" fmla="*/ 1400855 h 1433762"/>
              <a:gd name="connsiteX6078" fmla="*/ 1073804 w 1506611"/>
              <a:gd name="connsiteY6078" fmla="*/ 1401131 h 1433762"/>
              <a:gd name="connsiteX6079" fmla="*/ 1074052 w 1506611"/>
              <a:gd name="connsiteY6079" fmla="*/ 1401379 h 1433762"/>
              <a:gd name="connsiteX6080" fmla="*/ 1075237 w 1506611"/>
              <a:gd name="connsiteY6080" fmla="*/ 1402179 h 1433762"/>
              <a:gd name="connsiteX6081" fmla="*/ 1075706 w 1506611"/>
              <a:gd name="connsiteY6081" fmla="*/ 1402179 h 1433762"/>
              <a:gd name="connsiteX6082" fmla="*/ 1075954 w 1506611"/>
              <a:gd name="connsiteY6082" fmla="*/ 1402455 h 1433762"/>
              <a:gd name="connsiteX6083" fmla="*/ 1077388 w 1506611"/>
              <a:gd name="connsiteY6083" fmla="*/ 1402731 h 1433762"/>
              <a:gd name="connsiteX6084" fmla="*/ 1077856 w 1506611"/>
              <a:gd name="connsiteY6084" fmla="*/ 1402731 h 1433762"/>
              <a:gd name="connsiteX6085" fmla="*/ 1079757 w 1506611"/>
              <a:gd name="connsiteY6085" fmla="*/ 1402979 h 1433762"/>
              <a:gd name="connsiteX6086" fmla="*/ 1080254 w 1506611"/>
              <a:gd name="connsiteY6086" fmla="*/ 1402979 h 1433762"/>
              <a:gd name="connsiteX6087" fmla="*/ 1080971 w 1506611"/>
              <a:gd name="connsiteY6087" fmla="*/ 1402979 h 1433762"/>
              <a:gd name="connsiteX6088" fmla="*/ 1081438 w 1506611"/>
              <a:gd name="connsiteY6088" fmla="*/ 1402979 h 1433762"/>
              <a:gd name="connsiteX6089" fmla="*/ 1082155 w 1506611"/>
              <a:gd name="connsiteY6089" fmla="*/ 1402979 h 1433762"/>
              <a:gd name="connsiteX6090" fmla="*/ 1082625 w 1506611"/>
              <a:gd name="connsiteY6090" fmla="*/ 1403255 h 1433762"/>
              <a:gd name="connsiteX6091" fmla="*/ 1083121 w 1506611"/>
              <a:gd name="connsiteY6091" fmla="*/ 1403255 h 1433762"/>
              <a:gd name="connsiteX6092" fmla="*/ 1083341 w 1506611"/>
              <a:gd name="connsiteY6092" fmla="*/ 1403530 h 1433762"/>
              <a:gd name="connsiteX6093" fmla="*/ 1083589 w 1506611"/>
              <a:gd name="connsiteY6093" fmla="*/ 1403779 h 1433762"/>
              <a:gd name="connsiteX6094" fmla="*/ 1083838 w 1506611"/>
              <a:gd name="connsiteY6094" fmla="*/ 1404055 h 1433762"/>
              <a:gd name="connsiteX6095" fmla="*/ 1084058 w 1506611"/>
              <a:gd name="connsiteY6095" fmla="*/ 1404055 h 1433762"/>
              <a:gd name="connsiteX6096" fmla="*/ 1084306 w 1506611"/>
              <a:gd name="connsiteY6096" fmla="*/ 1404055 h 1433762"/>
              <a:gd name="connsiteX6097" fmla="*/ 1083341 w 1506611"/>
              <a:gd name="connsiteY6097" fmla="*/ 1404579 h 1433762"/>
              <a:gd name="connsiteX6098" fmla="*/ 1083589 w 1506611"/>
              <a:gd name="connsiteY6098" fmla="*/ 1406979 h 1433762"/>
              <a:gd name="connsiteX6099" fmla="*/ 1083589 w 1506611"/>
              <a:gd name="connsiteY6099" fmla="*/ 1407227 h 1433762"/>
              <a:gd name="connsiteX6100" fmla="*/ 1085243 w 1506611"/>
              <a:gd name="connsiteY6100" fmla="*/ 1406428 h 1433762"/>
              <a:gd name="connsiteX6101" fmla="*/ 1087173 w 1506611"/>
              <a:gd name="connsiteY6101" fmla="*/ 1404855 h 1433762"/>
              <a:gd name="connsiteX6102" fmla="*/ 1087393 w 1506611"/>
              <a:gd name="connsiteY6102" fmla="*/ 1405104 h 1433762"/>
              <a:gd name="connsiteX6103" fmla="*/ 1087889 w 1506611"/>
              <a:gd name="connsiteY6103" fmla="*/ 1405379 h 1433762"/>
              <a:gd name="connsiteX6104" fmla="*/ 1088110 w 1506611"/>
              <a:gd name="connsiteY6104" fmla="*/ 1405379 h 1433762"/>
              <a:gd name="connsiteX6105" fmla="*/ 1088606 w 1506611"/>
              <a:gd name="connsiteY6105" fmla="*/ 1404855 h 1433762"/>
              <a:gd name="connsiteX6106" fmla="*/ 1089074 w 1506611"/>
              <a:gd name="connsiteY6106" fmla="*/ 1404855 h 1433762"/>
              <a:gd name="connsiteX6107" fmla="*/ 1088827 w 1506611"/>
              <a:gd name="connsiteY6107" fmla="*/ 1405379 h 1433762"/>
              <a:gd name="connsiteX6108" fmla="*/ 1088606 w 1506611"/>
              <a:gd name="connsiteY6108" fmla="*/ 1406428 h 1433762"/>
              <a:gd name="connsiteX6109" fmla="*/ 1088606 w 1506611"/>
              <a:gd name="connsiteY6109" fmla="*/ 1408026 h 1433762"/>
              <a:gd name="connsiteX6110" fmla="*/ 1088606 w 1506611"/>
              <a:gd name="connsiteY6110" fmla="*/ 1410951 h 1433762"/>
              <a:gd name="connsiteX6111" fmla="*/ 1089295 w 1506611"/>
              <a:gd name="connsiteY6111" fmla="*/ 1416799 h 1433762"/>
              <a:gd name="connsiteX6112" fmla="*/ 1089295 w 1506611"/>
              <a:gd name="connsiteY6112" fmla="*/ 1417075 h 1433762"/>
              <a:gd name="connsiteX6113" fmla="*/ 1089295 w 1506611"/>
              <a:gd name="connsiteY6113" fmla="*/ 1418646 h 1433762"/>
              <a:gd name="connsiteX6114" fmla="*/ 1089295 w 1506611"/>
              <a:gd name="connsiteY6114" fmla="*/ 1419171 h 1433762"/>
              <a:gd name="connsiteX6115" fmla="*/ 1088827 w 1506611"/>
              <a:gd name="connsiteY6115" fmla="*/ 1419171 h 1433762"/>
              <a:gd name="connsiteX6116" fmla="*/ 1088110 w 1506611"/>
              <a:gd name="connsiteY6116" fmla="*/ 1419722 h 1433762"/>
              <a:gd name="connsiteX6117" fmla="*/ 1087889 w 1506611"/>
              <a:gd name="connsiteY6117" fmla="*/ 1419722 h 1433762"/>
              <a:gd name="connsiteX6118" fmla="*/ 1087641 w 1506611"/>
              <a:gd name="connsiteY6118" fmla="*/ 1419446 h 1433762"/>
              <a:gd name="connsiteX6119" fmla="*/ 1087889 w 1506611"/>
              <a:gd name="connsiteY6119" fmla="*/ 1418399 h 1433762"/>
              <a:gd name="connsiteX6120" fmla="*/ 1087889 w 1506611"/>
              <a:gd name="connsiteY6120" fmla="*/ 1418123 h 1433762"/>
              <a:gd name="connsiteX6121" fmla="*/ 1087889 w 1506611"/>
              <a:gd name="connsiteY6121" fmla="*/ 1417847 h 1433762"/>
              <a:gd name="connsiteX6122" fmla="*/ 1087393 w 1506611"/>
              <a:gd name="connsiteY6122" fmla="*/ 1418123 h 1433762"/>
              <a:gd name="connsiteX6123" fmla="*/ 1087173 w 1506611"/>
              <a:gd name="connsiteY6123" fmla="*/ 1418123 h 1433762"/>
              <a:gd name="connsiteX6124" fmla="*/ 1086676 w 1506611"/>
              <a:gd name="connsiteY6124" fmla="*/ 1418123 h 1433762"/>
              <a:gd name="connsiteX6125" fmla="*/ 1086456 w 1506611"/>
              <a:gd name="connsiteY6125" fmla="*/ 1417847 h 1433762"/>
              <a:gd name="connsiteX6126" fmla="*/ 1086207 w 1506611"/>
              <a:gd name="connsiteY6126" fmla="*/ 1417598 h 1433762"/>
              <a:gd name="connsiteX6127" fmla="*/ 1085960 w 1506611"/>
              <a:gd name="connsiteY6127" fmla="*/ 1417598 h 1433762"/>
              <a:gd name="connsiteX6128" fmla="*/ 1085739 w 1506611"/>
              <a:gd name="connsiteY6128" fmla="*/ 1417598 h 1433762"/>
              <a:gd name="connsiteX6129" fmla="*/ 1085739 w 1506611"/>
              <a:gd name="connsiteY6129" fmla="*/ 1417847 h 1433762"/>
              <a:gd name="connsiteX6130" fmla="*/ 1085739 w 1506611"/>
              <a:gd name="connsiteY6130" fmla="*/ 1418123 h 1433762"/>
              <a:gd name="connsiteX6131" fmla="*/ 1085022 w 1506611"/>
              <a:gd name="connsiteY6131" fmla="*/ 1418123 h 1433762"/>
              <a:gd name="connsiteX6132" fmla="*/ 1084775 w 1506611"/>
              <a:gd name="connsiteY6132" fmla="*/ 1418399 h 1433762"/>
              <a:gd name="connsiteX6133" fmla="*/ 1084526 w 1506611"/>
              <a:gd name="connsiteY6133" fmla="*/ 1418399 h 1433762"/>
              <a:gd name="connsiteX6134" fmla="*/ 1084775 w 1506611"/>
              <a:gd name="connsiteY6134" fmla="*/ 1418646 h 1433762"/>
              <a:gd name="connsiteX6135" fmla="*/ 1084526 w 1506611"/>
              <a:gd name="connsiteY6135" fmla="*/ 1418922 h 1433762"/>
              <a:gd name="connsiteX6136" fmla="*/ 1084306 w 1506611"/>
              <a:gd name="connsiteY6136" fmla="*/ 1418922 h 1433762"/>
              <a:gd name="connsiteX6137" fmla="*/ 1083838 w 1506611"/>
              <a:gd name="connsiteY6137" fmla="*/ 1418922 h 1433762"/>
              <a:gd name="connsiteX6138" fmla="*/ 1083589 w 1506611"/>
              <a:gd name="connsiteY6138" fmla="*/ 1418646 h 1433762"/>
              <a:gd name="connsiteX6139" fmla="*/ 1083341 w 1506611"/>
              <a:gd name="connsiteY6139" fmla="*/ 1418399 h 1433762"/>
              <a:gd name="connsiteX6140" fmla="*/ 1083121 w 1506611"/>
              <a:gd name="connsiteY6140" fmla="*/ 1418399 h 1433762"/>
              <a:gd name="connsiteX6141" fmla="*/ 1082625 w 1506611"/>
              <a:gd name="connsiteY6141" fmla="*/ 1418399 h 1433762"/>
              <a:gd name="connsiteX6142" fmla="*/ 1082404 w 1506611"/>
              <a:gd name="connsiteY6142" fmla="*/ 1418399 h 1433762"/>
              <a:gd name="connsiteX6143" fmla="*/ 1082404 w 1506611"/>
              <a:gd name="connsiteY6143" fmla="*/ 1417847 h 1433762"/>
              <a:gd name="connsiteX6144" fmla="*/ 1082155 w 1506611"/>
              <a:gd name="connsiteY6144" fmla="*/ 1417847 h 1433762"/>
              <a:gd name="connsiteX6145" fmla="*/ 1081908 w 1506611"/>
              <a:gd name="connsiteY6145" fmla="*/ 1417847 h 1433762"/>
              <a:gd name="connsiteX6146" fmla="*/ 1081687 w 1506611"/>
              <a:gd name="connsiteY6146" fmla="*/ 1418123 h 1433762"/>
              <a:gd name="connsiteX6147" fmla="*/ 1080971 w 1506611"/>
              <a:gd name="connsiteY6147" fmla="*/ 1418399 h 1433762"/>
              <a:gd name="connsiteX6148" fmla="*/ 1080723 w 1506611"/>
              <a:gd name="connsiteY6148" fmla="*/ 1418646 h 1433762"/>
              <a:gd name="connsiteX6149" fmla="*/ 1080474 w 1506611"/>
              <a:gd name="connsiteY6149" fmla="*/ 1418646 h 1433762"/>
              <a:gd name="connsiteX6150" fmla="*/ 1080474 w 1506611"/>
              <a:gd name="connsiteY6150" fmla="*/ 1418399 h 1433762"/>
              <a:gd name="connsiteX6151" fmla="*/ 1080254 w 1506611"/>
              <a:gd name="connsiteY6151" fmla="*/ 1418399 h 1433762"/>
              <a:gd name="connsiteX6152" fmla="*/ 1079757 w 1506611"/>
              <a:gd name="connsiteY6152" fmla="*/ 1418399 h 1433762"/>
              <a:gd name="connsiteX6153" fmla="*/ 1079537 w 1506611"/>
              <a:gd name="connsiteY6153" fmla="*/ 1418646 h 1433762"/>
              <a:gd name="connsiteX6154" fmla="*/ 1079041 w 1506611"/>
              <a:gd name="connsiteY6154" fmla="*/ 1418646 h 1433762"/>
              <a:gd name="connsiteX6155" fmla="*/ 1078573 w 1506611"/>
              <a:gd name="connsiteY6155" fmla="*/ 1418922 h 1433762"/>
              <a:gd name="connsiteX6156" fmla="*/ 1078352 w 1506611"/>
              <a:gd name="connsiteY6156" fmla="*/ 1419171 h 1433762"/>
              <a:gd name="connsiteX6157" fmla="*/ 1078103 w 1506611"/>
              <a:gd name="connsiteY6157" fmla="*/ 1419171 h 1433762"/>
              <a:gd name="connsiteX6158" fmla="*/ 1078103 w 1506611"/>
              <a:gd name="connsiteY6158" fmla="*/ 1419722 h 1433762"/>
              <a:gd name="connsiteX6159" fmla="*/ 1077856 w 1506611"/>
              <a:gd name="connsiteY6159" fmla="*/ 1419722 h 1433762"/>
              <a:gd name="connsiteX6160" fmla="*/ 1077388 w 1506611"/>
              <a:gd name="connsiteY6160" fmla="*/ 1419722 h 1433762"/>
              <a:gd name="connsiteX6161" fmla="*/ 1077139 w 1506611"/>
              <a:gd name="connsiteY6161" fmla="*/ 1419722 h 1433762"/>
              <a:gd name="connsiteX6162" fmla="*/ 1076919 w 1506611"/>
              <a:gd name="connsiteY6162" fmla="*/ 1419722 h 1433762"/>
              <a:gd name="connsiteX6163" fmla="*/ 1076671 w 1506611"/>
              <a:gd name="connsiteY6163" fmla="*/ 1419446 h 1433762"/>
              <a:gd name="connsiteX6164" fmla="*/ 1076202 w 1506611"/>
              <a:gd name="connsiteY6164" fmla="*/ 1419446 h 1433762"/>
              <a:gd name="connsiteX6165" fmla="*/ 1075485 w 1506611"/>
              <a:gd name="connsiteY6165" fmla="*/ 1419171 h 1433762"/>
              <a:gd name="connsiteX6166" fmla="*/ 1074272 w 1506611"/>
              <a:gd name="connsiteY6166" fmla="*/ 1419171 h 1433762"/>
              <a:gd name="connsiteX6167" fmla="*/ 1074052 w 1506611"/>
              <a:gd name="connsiteY6167" fmla="*/ 1418922 h 1433762"/>
              <a:gd name="connsiteX6168" fmla="*/ 1073804 w 1506611"/>
              <a:gd name="connsiteY6168" fmla="*/ 1418399 h 1433762"/>
              <a:gd name="connsiteX6169" fmla="*/ 1073583 w 1506611"/>
              <a:gd name="connsiteY6169" fmla="*/ 1418399 h 1433762"/>
              <a:gd name="connsiteX6170" fmla="*/ 1072867 w 1506611"/>
              <a:gd name="connsiteY6170" fmla="*/ 1418922 h 1433762"/>
              <a:gd name="connsiteX6171" fmla="*/ 1073087 w 1506611"/>
              <a:gd name="connsiteY6171" fmla="*/ 1419171 h 1433762"/>
              <a:gd name="connsiteX6172" fmla="*/ 1073583 w 1506611"/>
              <a:gd name="connsiteY6172" fmla="*/ 1419446 h 1433762"/>
              <a:gd name="connsiteX6173" fmla="*/ 1073804 w 1506611"/>
              <a:gd name="connsiteY6173" fmla="*/ 1419722 h 1433762"/>
              <a:gd name="connsiteX6174" fmla="*/ 1074272 w 1506611"/>
              <a:gd name="connsiteY6174" fmla="*/ 1419722 h 1433762"/>
              <a:gd name="connsiteX6175" fmla="*/ 1074272 w 1506611"/>
              <a:gd name="connsiteY6175" fmla="*/ 1419970 h 1433762"/>
              <a:gd name="connsiteX6176" fmla="*/ 1074052 w 1506611"/>
              <a:gd name="connsiteY6176" fmla="*/ 1419970 h 1433762"/>
              <a:gd name="connsiteX6177" fmla="*/ 1073804 w 1506611"/>
              <a:gd name="connsiteY6177" fmla="*/ 1420247 h 1433762"/>
              <a:gd name="connsiteX6178" fmla="*/ 1074052 w 1506611"/>
              <a:gd name="connsiteY6178" fmla="*/ 1420522 h 1433762"/>
              <a:gd name="connsiteX6179" fmla="*/ 1074272 w 1506611"/>
              <a:gd name="connsiteY6179" fmla="*/ 1421046 h 1433762"/>
              <a:gd name="connsiteX6180" fmla="*/ 1074521 w 1506611"/>
              <a:gd name="connsiteY6180" fmla="*/ 1421295 h 1433762"/>
              <a:gd name="connsiteX6181" fmla="*/ 1074272 w 1506611"/>
              <a:gd name="connsiteY6181" fmla="*/ 1421295 h 1433762"/>
              <a:gd name="connsiteX6182" fmla="*/ 1074052 w 1506611"/>
              <a:gd name="connsiteY6182" fmla="*/ 1421295 h 1433762"/>
              <a:gd name="connsiteX6183" fmla="*/ 1073583 w 1506611"/>
              <a:gd name="connsiteY6183" fmla="*/ 1421295 h 1433762"/>
              <a:gd name="connsiteX6184" fmla="*/ 1072619 w 1506611"/>
              <a:gd name="connsiteY6184" fmla="*/ 1421295 h 1433762"/>
              <a:gd name="connsiteX6185" fmla="*/ 1072371 w 1506611"/>
              <a:gd name="connsiteY6185" fmla="*/ 1421295 h 1433762"/>
              <a:gd name="connsiteX6186" fmla="*/ 1072371 w 1506611"/>
              <a:gd name="connsiteY6186" fmla="*/ 1421571 h 1433762"/>
              <a:gd name="connsiteX6187" fmla="*/ 1072150 w 1506611"/>
              <a:gd name="connsiteY6187" fmla="*/ 1421571 h 1433762"/>
              <a:gd name="connsiteX6188" fmla="*/ 1071902 w 1506611"/>
              <a:gd name="connsiteY6188" fmla="*/ 1421571 h 1433762"/>
              <a:gd name="connsiteX6189" fmla="*/ 1071902 w 1506611"/>
              <a:gd name="connsiteY6189" fmla="*/ 1421295 h 1433762"/>
              <a:gd name="connsiteX6190" fmla="*/ 1071654 w 1506611"/>
              <a:gd name="connsiteY6190" fmla="*/ 1421046 h 1433762"/>
              <a:gd name="connsiteX6191" fmla="*/ 1071433 w 1506611"/>
              <a:gd name="connsiteY6191" fmla="*/ 1421046 h 1433762"/>
              <a:gd name="connsiteX6192" fmla="*/ 1071186 w 1506611"/>
              <a:gd name="connsiteY6192" fmla="*/ 1421295 h 1433762"/>
              <a:gd name="connsiteX6193" fmla="*/ 1071186 w 1506611"/>
              <a:gd name="connsiteY6193" fmla="*/ 1422094 h 1433762"/>
              <a:gd name="connsiteX6194" fmla="*/ 1071186 w 1506611"/>
              <a:gd name="connsiteY6194" fmla="*/ 1422370 h 1433762"/>
              <a:gd name="connsiteX6195" fmla="*/ 1070937 w 1506611"/>
              <a:gd name="connsiteY6195" fmla="*/ 1422370 h 1433762"/>
              <a:gd name="connsiteX6196" fmla="*/ 1070717 w 1506611"/>
              <a:gd name="connsiteY6196" fmla="*/ 1422370 h 1433762"/>
              <a:gd name="connsiteX6197" fmla="*/ 1070469 w 1506611"/>
              <a:gd name="connsiteY6197" fmla="*/ 1422370 h 1433762"/>
              <a:gd name="connsiteX6198" fmla="*/ 1070220 w 1506611"/>
              <a:gd name="connsiteY6198" fmla="*/ 1422094 h 1433762"/>
              <a:gd name="connsiteX6199" fmla="*/ 1070000 w 1506611"/>
              <a:gd name="connsiteY6199" fmla="*/ 1421846 h 1433762"/>
              <a:gd name="connsiteX6200" fmla="*/ 1069504 w 1506611"/>
              <a:gd name="connsiteY6200" fmla="*/ 1421846 h 1433762"/>
              <a:gd name="connsiteX6201" fmla="*/ 1069283 w 1506611"/>
              <a:gd name="connsiteY6201" fmla="*/ 1422094 h 1433762"/>
              <a:gd name="connsiteX6202" fmla="*/ 1068788 w 1506611"/>
              <a:gd name="connsiteY6202" fmla="*/ 1422895 h 1433762"/>
              <a:gd name="connsiteX6203" fmla="*/ 1068788 w 1506611"/>
              <a:gd name="connsiteY6203" fmla="*/ 1423418 h 1433762"/>
              <a:gd name="connsiteX6204" fmla="*/ 1068788 w 1506611"/>
              <a:gd name="connsiteY6204" fmla="*/ 1423694 h 1433762"/>
              <a:gd name="connsiteX6205" fmla="*/ 1068567 w 1506611"/>
              <a:gd name="connsiteY6205" fmla="*/ 1423694 h 1433762"/>
              <a:gd name="connsiteX6206" fmla="*/ 1068319 w 1506611"/>
              <a:gd name="connsiteY6206" fmla="*/ 1423694 h 1433762"/>
              <a:gd name="connsiteX6207" fmla="*/ 1068098 w 1506611"/>
              <a:gd name="connsiteY6207" fmla="*/ 1423418 h 1433762"/>
              <a:gd name="connsiteX6208" fmla="*/ 1068098 w 1506611"/>
              <a:gd name="connsiteY6208" fmla="*/ 1423171 h 1433762"/>
              <a:gd name="connsiteX6209" fmla="*/ 1067602 w 1506611"/>
              <a:gd name="connsiteY6209" fmla="*/ 1423418 h 1433762"/>
              <a:gd name="connsiteX6210" fmla="*/ 1067381 w 1506611"/>
              <a:gd name="connsiteY6210" fmla="*/ 1423171 h 1433762"/>
              <a:gd name="connsiteX6211" fmla="*/ 1067602 w 1506611"/>
              <a:gd name="connsiteY6211" fmla="*/ 1422094 h 1433762"/>
              <a:gd name="connsiteX6212" fmla="*/ 1067381 w 1506611"/>
              <a:gd name="connsiteY6212" fmla="*/ 1422094 h 1433762"/>
              <a:gd name="connsiteX6213" fmla="*/ 1067134 w 1506611"/>
              <a:gd name="connsiteY6213" fmla="*/ 1422094 h 1433762"/>
              <a:gd name="connsiteX6214" fmla="*/ 1066885 w 1506611"/>
              <a:gd name="connsiteY6214" fmla="*/ 1422094 h 1433762"/>
              <a:gd name="connsiteX6215" fmla="*/ 1066417 w 1506611"/>
              <a:gd name="connsiteY6215" fmla="*/ 1422094 h 1433762"/>
              <a:gd name="connsiteX6216" fmla="*/ 1066168 w 1506611"/>
              <a:gd name="connsiteY6216" fmla="*/ 1421846 h 1433762"/>
              <a:gd name="connsiteX6217" fmla="*/ 1066168 w 1506611"/>
              <a:gd name="connsiteY6217" fmla="*/ 1422094 h 1433762"/>
              <a:gd name="connsiteX6218" fmla="*/ 1065700 w 1506611"/>
              <a:gd name="connsiteY6218" fmla="*/ 1422895 h 1433762"/>
              <a:gd name="connsiteX6219" fmla="*/ 1065452 w 1506611"/>
              <a:gd name="connsiteY6219" fmla="*/ 1423418 h 1433762"/>
              <a:gd name="connsiteX6220" fmla="*/ 1064736 w 1506611"/>
              <a:gd name="connsiteY6220" fmla="*/ 1423694 h 1433762"/>
              <a:gd name="connsiteX6221" fmla="*/ 1064516 w 1506611"/>
              <a:gd name="connsiteY6221" fmla="*/ 1423970 h 1433762"/>
              <a:gd name="connsiteX6222" fmla="*/ 1064019 w 1506611"/>
              <a:gd name="connsiteY6222" fmla="*/ 1423970 h 1433762"/>
              <a:gd name="connsiteX6223" fmla="*/ 1063799 w 1506611"/>
              <a:gd name="connsiteY6223" fmla="*/ 1423970 h 1433762"/>
              <a:gd name="connsiteX6224" fmla="*/ 1063799 w 1506611"/>
              <a:gd name="connsiteY6224" fmla="*/ 1424219 h 1433762"/>
              <a:gd name="connsiteX6225" fmla="*/ 1063799 w 1506611"/>
              <a:gd name="connsiteY6225" fmla="*/ 1424495 h 1433762"/>
              <a:gd name="connsiteX6226" fmla="*/ 1063550 w 1506611"/>
              <a:gd name="connsiteY6226" fmla="*/ 1424771 h 1433762"/>
              <a:gd name="connsiteX6227" fmla="*/ 1063302 w 1506611"/>
              <a:gd name="connsiteY6227" fmla="*/ 1424771 h 1433762"/>
              <a:gd name="connsiteX6228" fmla="*/ 1063082 w 1506611"/>
              <a:gd name="connsiteY6228" fmla="*/ 1424771 h 1433762"/>
              <a:gd name="connsiteX6229" fmla="*/ 1063082 w 1506611"/>
              <a:gd name="connsiteY6229" fmla="*/ 1425018 h 1433762"/>
              <a:gd name="connsiteX6230" fmla="*/ 1063302 w 1506611"/>
              <a:gd name="connsiteY6230" fmla="*/ 1425294 h 1433762"/>
              <a:gd name="connsiteX6231" fmla="*/ 1064267 w 1506611"/>
              <a:gd name="connsiteY6231" fmla="*/ 1425542 h 1433762"/>
              <a:gd name="connsiteX6232" fmla="*/ 1064019 w 1506611"/>
              <a:gd name="connsiteY6232" fmla="*/ 1426342 h 1433762"/>
              <a:gd name="connsiteX6233" fmla="*/ 1064019 w 1506611"/>
              <a:gd name="connsiteY6233" fmla="*/ 1426618 h 1433762"/>
              <a:gd name="connsiteX6234" fmla="*/ 1064019 w 1506611"/>
              <a:gd name="connsiteY6234" fmla="*/ 1426866 h 1433762"/>
              <a:gd name="connsiteX6235" fmla="*/ 1064267 w 1506611"/>
              <a:gd name="connsiteY6235" fmla="*/ 1427142 h 1433762"/>
              <a:gd name="connsiteX6236" fmla="*/ 1064516 w 1506611"/>
              <a:gd name="connsiteY6236" fmla="*/ 1427142 h 1433762"/>
              <a:gd name="connsiteX6237" fmla="*/ 1064983 w 1506611"/>
              <a:gd name="connsiteY6237" fmla="*/ 1427142 h 1433762"/>
              <a:gd name="connsiteX6238" fmla="*/ 1065231 w 1506611"/>
              <a:gd name="connsiteY6238" fmla="*/ 1427418 h 1433762"/>
              <a:gd name="connsiteX6239" fmla="*/ 1065231 w 1506611"/>
              <a:gd name="connsiteY6239" fmla="*/ 1427667 h 1433762"/>
              <a:gd name="connsiteX6240" fmla="*/ 1064736 w 1506611"/>
              <a:gd name="connsiteY6240" fmla="*/ 1427667 h 1433762"/>
              <a:gd name="connsiteX6241" fmla="*/ 1064019 w 1506611"/>
              <a:gd name="connsiteY6241" fmla="*/ 1427667 h 1433762"/>
              <a:gd name="connsiteX6242" fmla="*/ 1063302 w 1506611"/>
              <a:gd name="connsiteY6242" fmla="*/ 1428218 h 1433762"/>
              <a:gd name="connsiteX6243" fmla="*/ 1063302 w 1506611"/>
              <a:gd name="connsiteY6243" fmla="*/ 1428466 h 1433762"/>
              <a:gd name="connsiteX6244" fmla="*/ 1063302 w 1506611"/>
              <a:gd name="connsiteY6244" fmla="*/ 1428742 h 1433762"/>
              <a:gd name="connsiteX6245" fmla="*/ 1064516 w 1506611"/>
              <a:gd name="connsiteY6245" fmla="*/ 1428742 h 1433762"/>
              <a:gd name="connsiteX6246" fmla="*/ 1064736 w 1506611"/>
              <a:gd name="connsiteY6246" fmla="*/ 1428466 h 1433762"/>
              <a:gd name="connsiteX6247" fmla="*/ 1064983 w 1506611"/>
              <a:gd name="connsiteY6247" fmla="*/ 1428742 h 1433762"/>
              <a:gd name="connsiteX6248" fmla="*/ 1064983 w 1506611"/>
              <a:gd name="connsiteY6248" fmla="*/ 1428991 h 1433762"/>
              <a:gd name="connsiteX6249" fmla="*/ 1064983 w 1506611"/>
              <a:gd name="connsiteY6249" fmla="*/ 1429542 h 1433762"/>
              <a:gd name="connsiteX6250" fmla="*/ 1065231 w 1506611"/>
              <a:gd name="connsiteY6250" fmla="*/ 1429790 h 1433762"/>
              <a:gd name="connsiteX6251" fmla="*/ 1064983 w 1506611"/>
              <a:gd name="connsiteY6251" fmla="*/ 1429790 h 1433762"/>
              <a:gd name="connsiteX6252" fmla="*/ 1064736 w 1506611"/>
              <a:gd name="connsiteY6252" fmla="*/ 1429790 h 1433762"/>
              <a:gd name="connsiteX6253" fmla="*/ 1064516 w 1506611"/>
              <a:gd name="connsiteY6253" fmla="*/ 1429790 h 1433762"/>
              <a:gd name="connsiteX6254" fmla="*/ 1064267 w 1506611"/>
              <a:gd name="connsiteY6254" fmla="*/ 1430315 h 1433762"/>
              <a:gd name="connsiteX6255" fmla="*/ 1064019 w 1506611"/>
              <a:gd name="connsiteY6255" fmla="*/ 1430867 h 1433762"/>
              <a:gd name="connsiteX6256" fmla="*/ 1063799 w 1506611"/>
              <a:gd name="connsiteY6256" fmla="*/ 1431114 h 1433762"/>
              <a:gd name="connsiteX6257" fmla="*/ 1063082 w 1506611"/>
              <a:gd name="connsiteY6257" fmla="*/ 1431390 h 1433762"/>
              <a:gd name="connsiteX6258" fmla="*/ 1063082 w 1506611"/>
              <a:gd name="connsiteY6258" fmla="*/ 1431666 h 1433762"/>
              <a:gd name="connsiteX6259" fmla="*/ 1063550 w 1506611"/>
              <a:gd name="connsiteY6259" fmla="*/ 1431666 h 1433762"/>
              <a:gd name="connsiteX6260" fmla="*/ 1064019 w 1506611"/>
              <a:gd name="connsiteY6260" fmla="*/ 1431914 h 1433762"/>
              <a:gd name="connsiteX6261" fmla="*/ 1064267 w 1506611"/>
              <a:gd name="connsiteY6261" fmla="*/ 1431914 h 1433762"/>
              <a:gd name="connsiteX6262" fmla="*/ 1064267 w 1506611"/>
              <a:gd name="connsiteY6262" fmla="*/ 1432190 h 1433762"/>
              <a:gd name="connsiteX6263" fmla="*/ 1063799 w 1506611"/>
              <a:gd name="connsiteY6263" fmla="*/ 1432190 h 1433762"/>
              <a:gd name="connsiteX6264" fmla="*/ 1063550 w 1506611"/>
              <a:gd name="connsiteY6264" fmla="*/ 1432190 h 1433762"/>
              <a:gd name="connsiteX6265" fmla="*/ 1063550 w 1506611"/>
              <a:gd name="connsiteY6265" fmla="*/ 1432438 h 1433762"/>
              <a:gd name="connsiteX6266" fmla="*/ 1063550 w 1506611"/>
              <a:gd name="connsiteY6266" fmla="*/ 1433238 h 1433762"/>
              <a:gd name="connsiteX6267" fmla="*/ 1063302 w 1506611"/>
              <a:gd name="connsiteY6267" fmla="*/ 1433514 h 1433762"/>
              <a:gd name="connsiteX6268" fmla="*/ 1062833 w 1506611"/>
              <a:gd name="connsiteY6268" fmla="*/ 1433514 h 1433762"/>
              <a:gd name="connsiteX6269" fmla="*/ 1062365 w 1506611"/>
              <a:gd name="connsiteY6269" fmla="*/ 1433514 h 1433762"/>
              <a:gd name="connsiteX6270" fmla="*/ 1061896 w 1506611"/>
              <a:gd name="connsiteY6270" fmla="*/ 1433238 h 1433762"/>
              <a:gd name="connsiteX6271" fmla="*/ 1061648 w 1506611"/>
              <a:gd name="connsiteY6271" fmla="*/ 1432990 h 1433762"/>
              <a:gd name="connsiteX6272" fmla="*/ 1061648 w 1506611"/>
              <a:gd name="connsiteY6272" fmla="*/ 1433238 h 1433762"/>
              <a:gd name="connsiteX6273" fmla="*/ 1061400 w 1506611"/>
              <a:gd name="connsiteY6273" fmla="*/ 1433514 h 1433762"/>
              <a:gd name="connsiteX6274" fmla="*/ 1060932 w 1506611"/>
              <a:gd name="connsiteY6274" fmla="*/ 1433762 h 1433762"/>
              <a:gd name="connsiteX6275" fmla="*/ 1060684 w 1506611"/>
              <a:gd name="connsiteY6275" fmla="*/ 1433762 h 1433762"/>
              <a:gd name="connsiteX6276" fmla="*/ 1060463 w 1506611"/>
              <a:gd name="connsiteY6276" fmla="*/ 1433514 h 1433762"/>
              <a:gd name="connsiteX6277" fmla="*/ 1059967 w 1506611"/>
              <a:gd name="connsiteY6277" fmla="*/ 1433762 h 1433762"/>
              <a:gd name="connsiteX6278" fmla="*/ 1059747 w 1506611"/>
              <a:gd name="connsiteY6278" fmla="*/ 1433762 h 1433762"/>
              <a:gd name="connsiteX6279" fmla="*/ 1059498 w 1506611"/>
              <a:gd name="connsiteY6279" fmla="*/ 1433762 h 1433762"/>
              <a:gd name="connsiteX6280" fmla="*/ 1059498 w 1506611"/>
              <a:gd name="connsiteY6280" fmla="*/ 1433514 h 1433762"/>
              <a:gd name="connsiteX6281" fmla="*/ 1059747 w 1506611"/>
              <a:gd name="connsiteY6281" fmla="*/ 1433514 h 1433762"/>
              <a:gd name="connsiteX6282" fmla="*/ 1059967 w 1506611"/>
              <a:gd name="connsiteY6282" fmla="*/ 1433514 h 1433762"/>
              <a:gd name="connsiteX6283" fmla="*/ 1060215 w 1506611"/>
              <a:gd name="connsiteY6283" fmla="*/ 1433238 h 1433762"/>
              <a:gd name="connsiteX6284" fmla="*/ 1060215 w 1506611"/>
              <a:gd name="connsiteY6284" fmla="*/ 1432990 h 1433762"/>
              <a:gd name="connsiteX6285" fmla="*/ 1060215 w 1506611"/>
              <a:gd name="connsiteY6285" fmla="*/ 1432714 h 1433762"/>
              <a:gd name="connsiteX6286" fmla="*/ 1060463 w 1506611"/>
              <a:gd name="connsiteY6286" fmla="*/ 1432190 h 1433762"/>
              <a:gd name="connsiteX6287" fmla="*/ 1060215 w 1506611"/>
              <a:gd name="connsiteY6287" fmla="*/ 1431914 h 1433762"/>
              <a:gd name="connsiteX6288" fmla="*/ 1059967 w 1506611"/>
              <a:gd name="connsiteY6288" fmla="*/ 1431914 h 1433762"/>
              <a:gd name="connsiteX6289" fmla="*/ 1059747 w 1506611"/>
              <a:gd name="connsiteY6289" fmla="*/ 1432190 h 1433762"/>
              <a:gd name="connsiteX6290" fmla="*/ 1059747 w 1506611"/>
              <a:gd name="connsiteY6290" fmla="*/ 1432438 h 1433762"/>
              <a:gd name="connsiteX6291" fmla="*/ 1059747 w 1506611"/>
              <a:gd name="connsiteY6291" fmla="*/ 1432714 h 1433762"/>
              <a:gd name="connsiteX6292" fmla="*/ 1059498 w 1506611"/>
              <a:gd name="connsiteY6292" fmla="*/ 1432990 h 1433762"/>
              <a:gd name="connsiteX6293" fmla="*/ 1059251 w 1506611"/>
              <a:gd name="connsiteY6293" fmla="*/ 1432714 h 1433762"/>
              <a:gd name="connsiteX6294" fmla="*/ 1059030 w 1506611"/>
              <a:gd name="connsiteY6294" fmla="*/ 1432438 h 1433762"/>
              <a:gd name="connsiteX6295" fmla="*/ 1059030 w 1506611"/>
              <a:gd name="connsiteY6295" fmla="*/ 1432190 h 1433762"/>
              <a:gd name="connsiteX6296" fmla="*/ 1059251 w 1506611"/>
              <a:gd name="connsiteY6296" fmla="*/ 1431666 h 1433762"/>
              <a:gd name="connsiteX6297" fmla="*/ 1059251 w 1506611"/>
              <a:gd name="connsiteY6297" fmla="*/ 1431390 h 1433762"/>
              <a:gd name="connsiteX6298" fmla="*/ 1059251 w 1506611"/>
              <a:gd name="connsiteY6298" fmla="*/ 1431114 h 1433762"/>
              <a:gd name="connsiteX6299" fmla="*/ 1059251 w 1506611"/>
              <a:gd name="connsiteY6299" fmla="*/ 1430867 h 1433762"/>
              <a:gd name="connsiteX6300" fmla="*/ 1059251 w 1506611"/>
              <a:gd name="connsiteY6300" fmla="*/ 1430591 h 1433762"/>
              <a:gd name="connsiteX6301" fmla="*/ 1059030 w 1506611"/>
              <a:gd name="connsiteY6301" fmla="*/ 1430591 h 1433762"/>
              <a:gd name="connsiteX6302" fmla="*/ 1059030 w 1506611"/>
              <a:gd name="connsiteY6302" fmla="*/ 1430867 h 1433762"/>
              <a:gd name="connsiteX6303" fmla="*/ 1058781 w 1506611"/>
              <a:gd name="connsiteY6303" fmla="*/ 1431114 h 1433762"/>
              <a:gd name="connsiteX6304" fmla="*/ 1058781 w 1506611"/>
              <a:gd name="connsiteY6304" fmla="*/ 1431390 h 1433762"/>
              <a:gd name="connsiteX6305" fmla="*/ 1058534 w 1506611"/>
              <a:gd name="connsiteY6305" fmla="*/ 1431666 h 1433762"/>
              <a:gd name="connsiteX6306" fmla="*/ 1058781 w 1506611"/>
              <a:gd name="connsiteY6306" fmla="*/ 1431914 h 1433762"/>
              <a:gd name="connsiteX6307" fmla="*/ 1058534 w 1506611"/>
              <a:gd name="connsiteY6307" fmla="*/ 1432438 h 1433762"/>
              <a:gd name="connsiteX6308" fmla="*/ 1058534 w 1506611"/>
              <a:gd name="connsiteY6308" fmla="*/ 1432714 h 1433762"/>
              <a:gd name="connsiteX6309" fmla="*/ 1058781 w 1506611"/>
              <a:gd name="connsiteY6309" fmla="*/ 1432990 h 1433762"/>
              <a:gd name="connsiteX6310" fmla="*/ 1058781 w 1506611"/>
              <a:gd name="connsiteY6310" fmla="*/ 1433238 h 1433762"/>
              <a:gd name="connsiteX6311" fmla="*/ 1058313 w 1506611"/>
              <a:gd name="connsiteY6311" fmla="*/ 1433238 h 1433762"/>
              <a:gd name="connsiteX6312" fmla="*/ 1057597 w 1506611"/>
              <a:gd name="connsiteY6312" fmla="*/ 1433514 h 1433762"/>
              <a:gd name="connsiteX6313" fmla="*/ 1057348 w 1506611"/>
              <a:gd name="connsiteY6313" fmla="*/ 1433514 h 1433762"/>
              <a:gd name="connsiteX6314" fmla="*/ 1057127 w 1506611"/>
              <a:gd name="connsiteY6314" fmla="*/ 1433238 h 1433762"/>
              <a:gd name="connsiteX6315" fmla="*/ 1056631 w 1506611"/>
              <a:gd name="connsiteY6315" fmla="*/ 1432714 h 1433762"/>
              <a:gd name="connsiteX6316" fmla="*/ 1056412 w 1506611"/>
              <a:gd name="connsiteY6316" fmla="*/ 1432438 h 1433762"/>
              <a:gd name="connsiteX6317" fmla="*/ 1056163 w 1506611"/>
              <a:gd name="connsiteY6317" fmla="*/ 1432438 h 1433762"/>
              <a:gd name="connsiteX6318" fmla="*/ 1055916 w 1506611"/>
              <a:gd name="connsiteY6318" fmla="*/ 1432190 h 1433762"/>
              <a:gd name="connsiteX6319" fmla="*/ 1055916 w 1506611"/>
              <a:gd name="connsiteY6319" fmla="*/ 1432438 h 1433762"/>
              <a:gd name="connsiteX6320" fmla="*/ 1055199 w 1506611"/>
              <a:gd name="connsiteY6320" fmla="*/ 1432438 h 1433762"/>
              <a:gd name="connsiteX6321" fmla="*/ 1054978 w 1506611"/>
              <a:gd name="connsiteY6321" fmla="*/ 1432190 h 1433762"/>
              <a:gd name="connsiteX6322" fmla="*/ 1054978 w 1506611"/>
              <a:gd name="connsiteY6322" fmla="*/ 1431914 h 1433762"/>
              <a:gd name="connsiteX6323" fmla="*/ 1055199 w 1506611"/>
              <a:gd name="connsiteY6323" fmla="*/ 1431666 h 1433762"/>
              <a:gd name="connsiteX6324" fmla="*/ 1055199 w 1506611"/>
              <a:gd name="connsiteY6324" fmla="*/ 1431390 h 1433762"/>
              <a:gd name="connsiteX6325" fmla="*/ 1054978 w 1506611"/>
              <a:gd name="connsiteY6325" fmla="*/ 1431390 h 1433762"/>
              <a:gd name="connsiteX6326" fmla="*/ 1054730 w 1506611"/>
              <a:gd name="connsiteY6326" fmla="*/ 1431390 h 1433762"/>
              <a:gd name="connsiteX6327" fmla="*/ 1054261 w 1506611"/>
              <a:gd name="connsiteY6327" fmla="*/ 1431666 h 1433762"/>
              <a:gd name="connsiteX6328" fmla="*/ 1054013 w 1506611"/>
              <a:gd name="connsiteY6328" fmla="*/ 1431666 h 1433762"/>
              <a:gd name="connsiteX6329" fmla="*/ 1054013 w 1506611"/>
              <a:gd name="connsiteY6329" fmla="*/ 1431390 h 1433762"/>
              <a:gd name="connsiteX6330" fmla="*/ 1054261 w 1506611"/>
              <a:gd name="connsiteY6330" fmla="*/ 1431114 h 1433762"/>
              <a:gd name="connsiteX6331" fmla="*/ 1054482 w 1506611"/>
              <a:gd name="connsiteY6331" fmla="*/ 1431114 h 1433762"/>
              <a:gd name="connsiteX6332" fmla="*/ 1054730 w 1506611"/>
              <a:gd name="connsiteY6332" fmla="*/ 1431114 h 1433762"/>
              <a:gd name="connsiteX6333" fmla="*/ 1054730 w 1506611"/>
              <a:gd name="connsiteY6333" fmla="*/ 1430867 h 1433762"/>
              <a:gd name="connsiteX6334" fmla="*/ 1054730 w 1506611"/>
              <a:gd name="connsiteY6334" fmla="*/ 1430591 h 1433762"/>
              <a:gd name="connsiteX6335" fmla="*/ 1054978 w 1506611"/>
              <a:gd name="connsiteY6335" fmla="*/ 1430315 h 1433762"/>
              <a:gd name="connsiteX6336" fmla="*/ 1055199 w 1506611"/>
              <a:gd name="connsiteY6336" fmla="*/ 1430066 h 1433762"/>
              <a:gd name="connsiteX6337" fmla="*/ 1054978 w 1506611"/>
              <a:gd name="connsiteY6337" fmla="*/ 1429790 h 1433762"/>
              <a:gd name="connsiteX6338" fmla="*/ 1054978 w 1506611"/>
              <a:gd name="connsiteY6338" fmla="*/ 1429542 h 1433762"/>
              <a:gd name="connsiteX6339" fmla="*/ 1054730 w 1506611"/>
              <a:gd name="connsiteY6339" fmla="*/ 1429542 h 1433762"/>
              <a:gd name="connsiteX6340" fmla="*/ 1054482 w 1506611"/>
              <a:gd name="connsiteY6340" fmla="*/ 1429542 h 1433762"/>
              <a:gd name="connsiteX6341" fmla="*/ 1054261 w 1506611"/>
              <a:gd name="connsiteY6341" fmla="*/ 1429790 h 1433762"/>
              <a:gd name="connsiteX6342" fmla="*/ 1054013 w 1506611"/>
              <a:gd name="connsiteY6342" fmla="*/ 1430066 h 1433762"/>
              <a:gd name="connsiteX6343" fmla="*/ 1053765 w 1506611"/>
              <a:gd name="connsiteY6343" fmla="*/ 1430066 h 1433762"/>
              <a:gd name="connsiteX6344" fmla="*/ 1053765 w 1506611"/>
              <a:gd name="connsiteY6344" fmla="*/ 1429790 h 1433762"/>
              <a:gd name="connsiteX6345" fmla="*/ 1053765 w 1506611"/>
              <a:gd name="connsiteY6345" fmla="*/ 1429542 h 1433762"/>
              <a:gd name="connsiteX6346" fmla="*/ 1053765 w 1506611"/>
              <a:gd name="connsiteY6346" fmla="*/ 1429266 h 1433762"/>
              <a:gd name="connsiteX6347" fmla="*/ 1054013 w 1506611"/>
              <a:gd name="connsiteY6347" fmla="*/ 1428742 h 1433762"/>
              <a:gd name="connsiteX6348" fmla="*/ 1054013 w 1506611"/>
              <a:gd name="connsiteY6348" fmla="*/ 1428466 h 1433762"/>
              <a:gd name="connsiteX6349" fmla="*/ 1053765 w 1506611"/>
              <a:gd name="connsiteY6349" fmla="*/ 1427942 h 1433762"/>
              <a:gd name="connsiteX6350" fmla="*/ 1053545 w 1506611"/>
              <a:gd name="connsiteY6350" fmla="*/ 1427942 h 1433762"/>
              <a:gd name="connsiteX6351" fmla="*/ 1052828 w 1506611"/>
              <a:gd name="connsiteY6351" fmla="*/ 1428218 h 1433762"/>
              <a:gd name="connsiteX6352" fmla="*/ 1052579 w 1506611"/>
              <a:gd name="connsiteY6352" fmla="*/ 1428742 h 1433762"/>
              <a:gd name="connsiteX6353" fmla="*/ 1052360 w 1506611"/>
              <a:gd name="connsiteY6353" fmla="*/ 1428991 h 1433762"/>
              <a:gd name="connsiteX6354" fmla="*/ 1051863 w 1506611"/>
              <a:gd name="connsiteY6354" fmla="*/ 1428991 h 1433762"/>
              <a:gd name="connsiteX6355" fmla="*/ 1051863 w 1506611"/>
              <a:gd name="connsiteY6355" fmla="*/ 1428742 h 1433762"/>
              <a:gd name="connsiteX6356" fmla="*/ 1051643 w 1506611"/>
              <a:gd name="connsiteY6356" fmla="*/ 1428742 h 1433762"/>
              <a:gd name="connsiteX6357" fmla="*/ 1051643 w 1506611"/>
              <a:gd name="connsiteY6357" fmla="*/ 1428466 h 1433762"/>
              <a:gd name="connsiteX6358" fmla="*/ 1051863 w 1506611"/>
              <a:gd name="connsiteY6358" fmla="*/ 1428218 h 1433762"/>
              <a:gd name="connsiteX6359" fmla="*/ 1052360 w 1506611"/>
              <a:gd name="connsiteY6359" fmla="*/ 1427942 h 1433762"/>
              <a:gd name="connsiteX6360" fmla="*/ 1052579 w 1506611"/>
              <a:gd name="connsiteY6360" fmla="*/ 1427667 h 1433762"/>
              <a:gd name="connsiteX6361" fmla="*/ 1052360 w 1506611"/>
              <a:gd name="connsiteY6361" fmla="*/ 1427418 h 1433762"/>
              <a:gd name="connsiteX6362" fmla="*/ 1052111 w 1506611"/>
              <a:gd name="connsiteY6362" fmla="*/ 1427418 h 1433762"/>
              <a:gd name="connsiteX6363" fmla="*/ 1051395 w 1506611"/>
              <a:gd name="connsiteY6363" fmla="*/ 1428218 h 1433762"/>
              <a:gd name="connsiteX6364" fmla="*/ 1050926 w 1506611"/>
              <a:gd name="connsiteY6364" fmla="*/ 1428466 h 1433762"/>
              <a:gd name="connsiteX6365" fmla="*/ 1050430 w 1506611"/>
              <a:gd name="connsiteY6365" fmla="*/ 1428466 h 1433762"/>
              <a:gd name="connsiteX6366" fmla="*/ 1050430 w 1506611"/>
              <a:gd name="connsiteY6366" fmla="*/ 1428742 h 1433762"/>
              <a:gd name="connsiteX6367" fmla="*/ 1050210 w 1506611"/>
              <a:gd name="connsiteY6367" fmla="*/ 1428466 h 1433762"/>
              <a:gd name="connsiteX6368" fmla="*/ 1050430 w 1506611"/>
              <a:gd name="connsiteY6368" fmla="*/ 1427942 h 1433762"/>
              <a:gd name="connsiteX6369" fmla="*/ 1050210 w 1506611"/>
              <a:gd name="connsiteY6369" fmla="*/ 1427667 h 1433762"/>
              <a:gd name="connsiteX6370" fmla="*/ 1049961 w 1506611"/>
              <a:gd name="connsiteY6370" fmla="*/ 1427942 h 1433762"/>
              <a:gd name="connsiteX6371" fmla="*/ 1049713 w 1506611"/>
              <a:gd name="connsiteY6371" fmla="*/ 1428218 h 1433762"/>
              <a:gd name="connsiteX6372" fmla="*/ 1049244 w 1506611"/>
              <a:gd name="connsiteY6372" fmla="*/ 1428466 h 1433762"/>
              <a:gd name="connsiteX6373" fmla="*/ 1048997 w 1506611"/>
              <a:gd name="connsiteY6373" fmla="*/ 1428466 h 1433762"/>
              <a:gd name="connsiteX6374" fmla="*/ 1048997 w 1506611"/>
              <a:gd name="connsiteY6374" fmla="*/ 1427942 h 1433762"/>
              <a:gd name="connsiteX6375" fmla="*/ 1048997 w 1506611"/>
              <a:gd name="connsiteY6375" fmla="*/ 1427418 h 1433762"/>
              <a:gd name="connsiteX6376" fmla="*/ 1049244 w 1506611"/>
              <a:gd name="connsiteY6376" fmla="*/ 1426342 h 1433762"/>
              <a:gd name="connsiteX6377" fmla="*/ 1048997 w 1506611"/>
              <a:gd name="connsiteY6377" fmla="*/ 1426094 h 1433762"/>
              <a:gd name="connsiteX6378" fmla="*/ 1048776 w 1506611"/>
              <a:gd name="connsiteY6378" fmla="*/ 1426342 h 1433762"/>
              <a:gd name="connsiteX6379" fmla="*/ 1048280 w 1506611"/>
              <a:gd name="connsiteY6379" fmla="*/ 1426866 h 1433762"/>
              <a:gd name="connsiteX6380" fmla="*/ 1048059 w 1506611"/>
              <a:gd name="connsiteY6380" fmla="*/ 1427142 h 1433762"/>
              <a:gd name="connsiteX6381" fmla="*/ 1047812 w 1506611"/>
              <a:gd name="connsiteY6381" fmla="*/ 1427418 h 1433762"/>
              <a:gd name="connsiteX6382" fmla="*/ 1047591 w 1506611"/>
              <a:gd name="connsiteY6382" fmla="*/ 1427418 h 1433762"/>
              <a:gd name="connsiteX6383" fmla="*/ 1047342 w 1506611"/>
              <a:gd name="connsiteY6383" fmla="*/ 1427418 h 1433762"/>
              <a:gd name="connsiteX6384" fmla="*/ 1046874 w 1506611"/>
              <a:gd name="connsiteY6384" fmla="*/ 1427667 h 1433762"/>
              <a:gd name="connsiteX6385" fmla="*/ 1046626 w 1506611"/>
              <a:gd name="connsiteY6385" fmla="*/ 1427667 h 1433762"/>
              <a:gd name="connsiteX6386" fmla="*/ 1046378 w 1506611"/>
              <a:gd name="connsiteY6386" fmla="*/ 1427667 h 1433762"/>
              <a:gd name="connsiteX6387" fmla="*/ 1046158 w 1506611"/>
              <a:gd name="connsiteY6387" fmla="*/ 1427142 h 1433762"/>
              <a:gd name="connsiteX6388" fmla="*/ 1046158 w 1506611"/>
              <a:gd name="connsiteY6388" fmla="*/ 1426618 h 1433762"/>
              <a:gd name="connsiteX6389" fmla="*/ 1046158 w 1506611"/>
              <a:gd name="connsiteY6389" fmla="*/ 1426342 h 1433762"/>
              <a:gd name="connsiteX6390" fmla="*/ 1045909 w 1506611"/>
              <a:gd name="connsiteY6390" fmla="*/ 1425818 h 1433762"/>
              <a:gd name="connsiteX6391" fmla="*/ 1045661 w 1506611"/>
              <a:gd name="connsiteY6391" fmla="*/ 1425542 h 1433762"/>
              <a:gd name="connsiteX6392" fmla="*/ 1045661 w 1506611"/>
              <a:gd name="connsiteY6392" fmla="*/ 1425294 h 1433762"/>
              <a:gd name="connsiteX6393" fmla="*/ 1045441 w 1506611"/>
              <a:gd name="connsiteY6393" fmla="*/ 1425018 h 1433762"/>
              <a:gd name="connsiteX6394" fmla="*/ 1045192 w 1506611"/>
              <a:gd name="connsiteY6394" fmla="*/ 1425018 h 1433762"/>
              <a:gd name="connsiteX6395" fmla="*/ 1044945 w 1506611"/>
              <a:gd name="connsiteY6395" fmla="*/ 1425018 h 1433762"/>
              <a:gd name="connsiteX6396" fmla="*/ 1044945 w 1506611"/>
              <a:gd name="connsiteY6396" fmla="*/ 1424771 h 1433762"/>
              <a:gd name="connsiteX6397" fmla="*/ 1044945 w 1506611"/>
              <a:gd name="connsiteY6397" fmla="*/ 1424219 h 1433762"/>
              <a:gd name="connsiteX6398" fmla="*/ 1045192 w 1506611"/>
              <a:gd name="connsiteY6398" fmla="*/ 1423694 h 1433762"/>
              <a:gd name="connsiteX6399" fmla="*/ 1045441 w 1506611"/>
              <a:gd name="connsiteY6399" fmla="*/ 1423418 h 1433762"/>
              <a:gd name="connsiteX6400" fmla="*/ 1044945 w 1506611"/>
              <a:gd name="connsiteY6400" fmla="*/ 1423171 h 1433762"/>
              <a:gd name="connsiteX6401" fmla="*/ 1044476 w 1506611"/>
              <a:gd name="connsiteY6401" fmla="*/ 1423418 h 1433762"/>
              <a:gd name="connsiteX6402" fmla="*/ 1044228 w 1506611"/>
              <a:gd name="connsiteY6402" fmla="*/ 1423418 h 1433762"/>
              <a:gd name="connsiteX6403" fmla="*/ 1043760 w 1506611"/>
              <a:gd name="connsiteY6403" fmla="*/ 1423418 h 1433762"/>
              <a:gd name="connsiteX6404" fmla="*/ 1044007 w 1506611"/>
              <a:gd name="connsiteY6404" fmla="*/ 1422646 h 1433762"/>
              <a:gd name="connsiteX6405" fmla="*/ 1043511 w 1506611"/>
              <a:gd name="connsiteY6405" fmla="*/ 1422895 h 1433762"/>
              <a:gd name="connsiteX6406" fmla="*/ 1043511 w 1506611"/>
              <a:gd name="connsiteY6406" fmla="*/ 1422094 h 1433762"/>
              <a:gd name="connsiteX6407" fmla="*/ 1043511 w 1506611"/>
              <a:gd name="connsiteY6407" fmla="*/ 1421571 h 1433762"/>
              <a:gd name="connsiteX6408" fmla="*/ 1043043 w 1506611"/>
              <a:gd name="connsiteY6408" fmla="*/ 1421295 h 1433762"/>
              <a:gd name="connsiteX6409" fmla="*/ 1042795 w 1506611"/>
              <a:gd name="connsiteY6409" fmla="*/ 1421046 h 1433762"/>
              <a:gd name="connsiteX6410" fmla="*/ 1042326 w 1506611"/>
              <a:gd name="connsiteY6410" fmla="*/ 1421046 h 1433762"/>
              <a:gd name="connsiteX6411" fmla="*/ 1042106 w 1506611"/>
              <a:gd name="connsiteY6411" fmla="*/ 1421295 h 1433762"/>
              <a:gd name="connsiteX6412" fmla="*/ 1042106 w 1506611"/>
              <a:gd name="connsiteY6412" fmla="*/ 1421846 h 1433762"/>
              <a:gd name="connsiteX6413" fmla="*/ 1041140 w 1506611"/>
              <a:gd name="connsiteY6413" fmla="*/ 1421571 h 1433762"/>
              <a:gd name="connsiteX6414" fmla="*/ 1040176 w 1506611"/>
              <a:gd name="connsiteY6414" fmla="*/ 1421295 h 1433762"/>
              <a:gd name="connsiteX6415" fmla="*/ 1039239 w 1506611"/>
              <a:gd name="connsiteY6415" fmla="*/ 1421046 h 1433762"/>
              <a:gd name="connsiteX6416" fmla="*/ 1039459 w 1506611"/>
              <a:gd name="connsiteY6416" fmla="*/ 1420770 h 1433762"/>
              <a:gd name="connsiteX6417" fmla="*/ 1039956 w 1506611"/>
              <a:gd name="connsiteY6417" fmla="*/ 1420770 h 1433762"/>
              <a:gd name="connsiteX6418" fmla="*/ 1040176 w 1506611"/>
              <a:gd name="connsiteY6418" fmla="*/ 1420770 h 1433762"/>
              <a:gd name="connsiteX6419" fmla="*/ 1040672 w 1506611"/>
              <a:gd name="connsiteY6419" fmla="*/ 1420522 h 1433762"/>
              <a:gd name="connsiteX6420" fmla="*/ 1041140 w 1506611"/>
              <a:gd name="connsiteY6420" fmla="*/ 1420247 h 1433762"/>
              <a:gd name="connsiteX6421" fmla="*/ 1041140 w 1506611"/>
              <a:gd name="connsiteY6421" fmla="*/ 1419970 h 1433762"/>
              <a:gd name="connsiteX6422" fmla="*/ 1041140 w 1506611"/>
              <a:gd name="connsiteY6422" fmla="*/ 1419722 h 1433762"/>
              <a:gd name="connsiteX6423" fmla="*/ 1041140 w 1506611"/>
              <a:gd name="connsiteY6423" fmla="*/ 1419446 h 1433762"/>
              <a:gd name="connsiteX6424" fmla="*/ 1041140 w 1506611"/>
              <a:gd name="connsiteY6424" fmla="*/ 1419171 h 1433762"/>
              <a:gd name="connsiteX6425" fmla="*/ 1040893 w 1506611"/>
              <a:gd name="connsiteY6425" fmla="*/ 1419171 h 1433762"/>
              <a:gd name="connsiteX6426" fmla="*/ 1040424 w 1506611"/>
              <a:gd name="connsiteY6426" fmla="*/ 1418922 h 1433762"/>
              <a:gd name="connsiteX6427" fmla="*/ 1040176 w 1506611"/>
              <a:gd name="connsiteY6427" fmla="*/ 1419171 h 1433762"/>
              <a:gd name="connsiteX6428" fmla="*/ 1040424 w 1506611"/>
              <a:gd name="connsiteY6428" fmla="*/ 1419722 h 1433762"/>
              <a:gd name="connsiteX6429" fmla="*/ 1040424 w 1506611"/>
              <a:gd name="connsiteY6429" fmla="*/ 1419970 h 1433762"/>
              <a:gd name="connsiteX6430" fmla="*/ 1040176 w 1506611"/>
              <a:gd name="connsiteY6430" fmla="*/ 1420247 h 1433762"/>
              <a:gd name="connsiteX6431" fmla="*/ 1039956 w 1506611"/>
              <a:gd name="connsiteY6431" fmla="*/ 1420247 h 1433762"/>
              <a:gd name="connsiteX6432" fmla="*/ 1039708 w 1506611"/>
              <a:gd name="connsiteY6432" fmla="*/ 1420247 h 1433762"/>
              <a:gd name="connsiteX6433" fmla="*/ 1039459 w 1506611"/>
              <a:gd name="connsiteY6433" fmla="*/ 1419970 h 1433762"/>
              <a:gd name="connsiteX6434" fmla="*/ 1039459 w 1506611"/>
              <a:gd name="connsiteY6434" fmla="*/ 1419446 h 1433762"/>
              <a:gd name="connsiteX6435" fmla="*/ 1039239 w 1506611"/>
              <a:gd name="connsiteY6435" fmla="*/ 1418922 h 1433762"/>
              <a:gd name="connsiteX6436" fmla="*/ 1039459 w 1506611"/>
              <a:gd name="connsiteY6436" fmla="*/ 1418399 h 1433762"/>
              <a:gd name="connsiteX6437" fmla="*/ 1039459 w 1506611"/>
              <a:gd name="connsiteY6437" fmla="*/ 1418123 h 1433762"/>
              <a:gd name="connsiteX6438" fmla="*/ 1039239 w 1506611"/>
              <a:gd name="connsiteY6438" fmla="*/ 1417847 h 1433762"/>
              <a:gd name="connsiteX6439" fmla="*/ 1038742 w 1506611"/>
              <a:gd name="connsiteY6439" fmla="*/ 1418123 h 1433762"/>
              <a:gd name="connsiteX6440" fmla="*/ 1038275 w 1506611"/>
              <a:gd name="connsiteY6440" fmla="*/ 1417847 h 1433762"/>
              <a:gd name="connsiteX6441" fmla="*/ 1038026 w 1506611"/>
              <a:gd name="connsiteY6441" fmla="*/ 1418123 h 1433762"/>
              <a:gd name="connsiteX6442" fmla="*/ 1037558 w 1506611"/>
              <a:gd name="connsiteY6442" fmla="*/ 1418399 h 1433762"/>
              <a:gd name="connsiteX6443" fmla="*/ 1037337 w 1506611"/>
              <a:gd name="connsiteY6443" fmla="*/ 1418646 h 1433762"/>
              <a:gd name="connsiteX6444" fmla="*/ 1037089 w 1506611"/>
              <a:gd name="connsiteY6444" fmla="*/ 1418646 h 1433762"/>
              <a:gd name="connsiteX6445" fmla="*/ 1036841 w 1506611"/>
              <a:gd name="connsiteY6445" fmla="*/ 1418123 h 1433762"/>
              <a:gd name="connsiteX6446" fmla="*/ 1036124 w 1506611"/>
              <a:gd name="connsiteY6446" fmla="*/ 1417598 h 1433762"/>
              <a:gd name="connsiteX6447" fmla="*/ 1036372 w 1506611"/>
              <a:gd name="connsiteY6447" fmla="*/ 1416799 h 1433762"/>
              <a:gd name="connsiteX6448" fmla="*/ 1036372 w 1506611"/>
              <a:gd name="connsiteY6448" fmla="*/ 1415998 h 1433762"/>
              <a:gd name="connsiteX6449" fmla="*/ 1036124 w 1506611"/>
              <a:gd name="connsiteY6449" fmla="*/ 1415998 h 1433762"/>
              <a:gd name="connsiteX6450" fmla="*/ 1035655 w 1506611"/>
              <a:gd name="connsiteY6450" fmla="*/ 1415998 h 1433762"/>
              <a:gd name="connsiteX6451" fmla="*/ 1035187 w 1506611"/>
              <a:gd name="connsiteY6451" fmla="*/ 1415723 h 1433762"/>
              <a:gd name="connsiteX6452" fmla="*/ 1035187 w 1506611"/>
              <a:gd name="connsiteY6452" fmla="*/ 1415475 h 1433762"/>
              <a:gd name="connsiteX6453" fmla="*/ 1034939 w 1506611"/>
              <a:gd name="connsiteY6453" fmla="*/ 1414950 h 1433762"/>
              <a:gd name="connsiteX6454" fmla="*/ 1034939 w 1506611"/>
              <a:gd name="connsiteY6454" fmla="*/ 1414674 h 1433762"/>
              <a:gd name="connsiteX6455" fmla="*/ 1034939 w 1506611"/>
              <a:gd name="connsiteY6455" fmla="*/ 1414398 h 1433762"/>
              <a:gd name="connsiteX6456" fmla="*/ 1034470 w 1506611"/>
              <a:gd name="connsiteY6456" fmla="*/ 1414398 h 1433762"/>
              <a:gd name="connsiteX6457" fmla="*/ 1034223 w 1506611"/>
              <a:gd name="connsiteY6457" fmla="*/ 1414674 h 1433762"/>
              <a:gd name="connsiteX6458" fmla="*/ 1033753 w 1506611"/>
              <a:gd name="connsiteY6458" fmla="*/ 1414674 h 1433762"/>
              <a:gd name="connsiteX6459" fmla="*/ 1033506 w 1506611"/>
              <a:gd name="connsiteY6459" fmla="*/ 1414398 h 1433762"/>
              <a:gd name="connsiteX6460" fmla="*/ 1033257 w 1506611"/>
              <a:gd name="connsiteY6460" fmla="*/ 1414398 h 1433762"/>
              <a:gd name="connsiteX6461" fmla="*/ 1033506 w 1506611"/>
              <a:gd name="connsiteY6461" fmla="*/ 1413875 h 1433762"/>
              <a:gd name="connsiteX6462" fmla="*/ 1033506 w 1506611"/>
              <a:gd name="connsiteY6462" fmla="*/ 1413599 h 1433762"/>
              <a:gd name="connsiteX6463" fmla="*/ 1033753 w 1506611"/>
              <a:gd name="connsiteY6463" fmla="*/ 1413599 h 1433762"/>
              <a:gd name="connsiteX6464" fmla="*/ 1034223 w 1506611"/>
              <a:gd name="connsiteY6464" fmla="*/ 1413875 h 1433762"/>
              <a:gd name="connsiteX6465" fmla="*/ 1034470 w 1506611"/>
              <a:gd name="connsiteY6465" fmla="*/ 1413875 h 1433762"/>
              <a:gd name="connsiteX6466" fmla="*/ 1034691 w 1506611"/>
              <a:gd name="connsiteY6466" fmla="*/ 1414150 h 1433762"/>
              <a:gd name="connsiteX6467" fmla="*/ 1034939 w 1506611"/>
              <a:gd name="connsiteY6467" fmla="*/ 1414150 h 1433762"/>
              <a:gd name="connsiteX6468" fmla="*/ 1035187 w 1506611"/>
              <a:gd name="connsiteY6468" fmla="*/ 1413875 h 1433762"/>
              <a:gd name="connsiteX6469" fmla="*/ 1035187 w 1506611"/>
              <a:gd name="connsiteY6469" fmla="*/ 1413599 h 1433762"/>
              <a:gd name="connsiteX6470" fmla="*/ 1035187 w 1506611"/>
              <a:gd name="connsiteY6470" fmla="*/ 1413350 h 1433762"/>
              <a:gd name="connsiteX6471" fmla="*/ 1035187 w 1506611"/>
              <a:gd name="connsiteY6471" fmla="*/ 1413075 h 1433762"/>
              <a:gd name="connsiteX6472" fmla="*/ 1035187 w 1506611"/>
              <a:gd name="connsiteY6472" fmla="*/ 1412826 h 1433762"/>
              <a:gd name="connsiteX6473" fmla="*/ 1034939 w 1506611"/>
              <a:gd name="connsiteY6473" fmla="*/ 1412826 h 1433762"/>
              <a:gd name="connsiteX6474" fmla="*/ 1034939 w 1506611"/>
              <a:gd name="connsiteY6474" fmla="*/ 1413075 h 1433762"/>
              <a:gd name="connsiteX6475" fmla="*/ 1034691 w 1506611"/>
              <a:gd name="connsiteY6475" fmla="*/ 1413350 h 1433762"/>
              <a:gd name="connsiteX6476" fmla="*/ 1034691 w 1506611"/>
              <a:gd name="connsiteY6476" fmla="*/ 1413599 h 1433762"/>
              <a:gd name="connsiteX6477" fmla="*/ 1034223 w 1506611"/>
              <a:gd name="connsiteY6477" fmla="*/ 1413599 h 1433762"/>
              <a:gd name="connsiteX6478" fmla="*/ 1033974 w 1506611"/>
              <a:gd name="connsiteY6478" fmla="*/ 1413350 h 1433762"/>
              <a:gd name="connsiteX6479" fmla="*/ 1034223 w 1506611"/>
              <a:gd name="connsiteY6479" fmla="*/ 1413075 h 1433762"/>
              <a:gd name="connsiteX6480" fmla="*/ 1034223 w 1506611"/>
              <a:gd name="connsiteY6480" fmla="*/ 1412826 h 1433762"/>
              <a:gd name="connsiteX6481" fmla="*/ 1034223 w 1506611"/>
              <a:gd name="connsiteY6481" fmla="*/ 1412275 h 1433762"/>
              <a:gd name="connsiteX6482" fmla="*/ 1033974 w 1506611"/>
              <a:gd name="connsiteY6482" fmla="*/ 1412275 h 1433762"/>
              <a:gd name="connsiteX6483" fmla="*/ 1033753 w 1506611"/>
              <a:gd name="connsiteY6483" fmla="*/ 1412551 h 1433762"/>
              <a:gd name="connsiteX6484" fmla="*/ 1033506 w 1506611"/>
              <a:gd name="connsiteY6484" fmla="*/ 1412826 h 1433762"/>
              <a:gd name="connsiteX6485" fmla="*/ 1033257 w 1506611"/>
              <a:gd name="connsiteY6485" fmla="*/ 1413075 h 1433762"/>
              <a:gd name="connsiteX6486" fmla="*/ 1032789 w 1506611"/>
              <a:gd name="connsiteY6486" fmla="*/ 1412551 h 1433762"/>
              <a:gd name="connsiteX6487" fmla="*/ 1032540 w 1506611"/>
              <a:gd name="connsiteY6487" fmla="*/ 1412275 h 1433762"/>
              <a:gd name="connsiteX6488" fmla="*/ 1032072 w 1506611"/>
              <a:gd name="connsiteY6488" fmla="*/ 1412275 h 1433762"/>
              <a:gd name="connsiteX6489" fmla="*/ 1031852 w 1506611"/>
              <a:gd name="connsiteY6489" fmla="*/ 1412027 h 1433762"/>
              <a:gd name="connsiteX6490" fmla="*/ 1031603 w 1506611"/>
              <a:gd name="connsiteY6490" fmla="*/ 1411751 h 1433762"/>
              <a:gd name="connsiteX6491" fmla="*/ 1031852 w 1506611"/>
              <a:gd name="connsiteY6491" fmla="*/ 1411475 h 1433762"/>
              <a:gd name="connsiteX6492" fmla="*/ 1032072 w 1506611"/>
              <a:gd name="connsiteY6492" fmla="*/ 1411475 h 1433762"/>
              <a:gd name="connsiteX6493" fmla="*/ 1032320 w 1506611"/>
              <a:gd name="connsiteY6493" fmla="*/ 1411475 h 1433762"/>
              <a:gd name="connsiteX6494" fmla="*/ 1032540 w 1506611"/>
              <a:gd name="connsiteY6494" fmla="*/ 1411475 h 1433762"/>
              <a:gd name="connsiteX6495" fmla="*/ 1032789 w 1506611"/>
              <a:gd name="connsiteY6495" fmla="*/ 1411475 h 1433762"/>
              <a:gd name="connsiteX6496" fmla="*/ 1033037 w 1506611"/>
              <a:gd name="connsiteY6496" fmla="*/ 1411227 h 1433762"/>
              <a:gd name="connsiteX6497" fmla="*/ 1033037 w 1506611"/>
              <a:gd name="connsiteY6497" fmla="*/ 1410951 h 1433762"/>
              <a:gd name="connsiteX6498" fmla="*/ 1033037 w 1506611"/>
              <a:gd name="connsiteY6498" fmla="*/ 1410427 h 1433762"/>
              <a:gd name="connsiteX6499" fmla="*/ 1032789 w 1506611"/>
              <a:gd name="connsiteY6499" fmla="*/ 1410151 h 1433762"/>
              <a:gd name="connsiteX6500" fmla="*/ 1032540 w 1506611"/>
              <a:gd name="connsiteY6500" fmla="*/ 1409902 h 1433762"/>
              <a:gd name="connsiteX6501" fmla="*/ 1032320 w 1506611"/>
              <a:gd name="connsiteY6501" fmla="*/ 1409626 h 1433762"/>
              <a:gd name="connsiteX6502" fmla="*/ 1032072 w 1506611"/>
              <a:gd name="connsiteY6502" fmla="*/ 1409626 h 1433762"/>
              <a:gd name="connsiteX6503" fmla="*/ 1031852 w 1506611"/>
              <a:gd name="connsiteY6503" fmla="*/ 1409902 h 1433762"/>
              <a:gd name="connsiteX6504" fmla="*/ 1031603 w 1506611"/>
              <a:gd name="connsiteY6504" fmla="*/ 1409902 h 1433762"/>
              <a:gd name="connsiteX6505" fmla="*/ 1031603 w 1506611"/>
              <a:gd name="connsiteY6505" fmla="*/ 1410151 h 1433762"/>
              <a:gd name="connsiteX6506" fmla="*/ 1031356 w 1506611"/>
              <a:gd name="connsiteY6506" fmla="*/ 1410427 h 1433762"/>
              <a:gd name="connsiteX6507" fmla="*/ 1031603 w 1506611"/>
              <a:gd name="connsiteY6507" fmla="*/ 1410703 h 1433762"/>
              <a:gd name="connsiteX6508" fmla="*/ 1031356 w 1506611"/>
              <a:gd name="connsiteY6508" fmla="*/ 1410951 h 1433762"/>
              <a:gd name="connsiteX6509" fmla="*/ 1031135 w 1506611"/>
              <a:gd name="connsiteY6509" fmla="*/ 1410951 h 1433762"/>
              <a:gd name="connsiteX6510" fmla="*/ 1030639 w 1506611"/>
              <a:gd name="connsiteY6510" fmla="*/ 1410703 h 1433762"/>
              <a:gd name="connsiteX6511" fmla="*/ 1030418 w 1506611"/>
              <a:gd name="connsiteY6511" fmla="*/ 1410427 h 1433762"/>
              <a:gd name="connsiteX6512" fmla="*/ 1029922 w 1506611"/>
              <a:gd name="connsiteY6512" fmla="*/ 1410703 h 1433762"/>
              <a:gd name="connsiteX6513" fmla="*/ 1029702 w 1506611"/>
              <a:gd name="connsiteY6513" fmla="*/ 1410703 h 1433762"/>
              <a:gd name="connsiteX6514" fmla="*/ 1029454 w 1506611"/>
              <a:gd name="connsiteY6514" fmla="*/ 1410703 h 1433762"/>
              <a:gd name="connsiteX6515" fmla="*/ 1029454 w 1506611"/>
              <a:gd name="connsiteY6515" fmla="*/ 1410151 h 1433762"/>
              <a:gd name="connsiteX6516" fmla="*/ 1029702 w 1506611"/>
              <a:gd name="connsiteY6516" fmla="*/ 1409902 h 1433762"/>
              <a:gd name="connsiteX6517" fmla="*/ 1030171 w 1506611"/>
              <a:gd name="connsiteY6517" fmla="*/ 1409626 h 1433762"/>
              <a:gd name="connsiteX6518" fmla="*/ 1030418 w 1506611"/>
              <a:gd name="connsiteY6518" fmla="*/ 1409103 h 1433762"/>
              <a:gd name="connsiteX6519" fmla="*/ 1030418 w 1506611"/>
              <a:gd name="connsiteY6519" fmla="*/ 1408827 h 1433762"/>
              <a:gd name="connsiteX6520" fmla="*/ 1030171 w 1506611"/>
              <a:gd name="connsiteY6520" fmla="*/ 1408551 h 1433762"/>
              <a:gd name="connsiteX6521" fmla="*/ 1030171 w 1506611"/>
              <a:gd name="connsiteY6521" fmla="*/ 1408302 h 1433762"/>
              <a:gd name="connsiteX6522" fmla="*/ 1029922 w 1506611"/>
              <a:gd name="connsiteY6522" fmla="*/ 1408302 h 1433762"/>
              <a:gd name="connsiteX6523" fmla="*/ 1029922 w 1506611"/>
              <a:gd name="connsiteY6523" fmla="*/ 1408827 h 1433762"/>
              <a:gd name="connsiteX6524" fmla="*/ 1029922 w 1506611"/>
              <a:gd name="connsiteY6524" fmla="*/ 1409103 h 1433762"/>
              <a:gd name="connsiteX6525" fmla="*/ 1029702 w 1506611"/>
              <a:gd name="connsiteY6525" fmla="*/ 1409351 h 1433762"/>
              <a:gd name="connsiteX6526" fmla="*/ 1029454 w 1506611"/>
              <a:gd name="connsiteY6526" fmla="*/ 1409351 h 1433762"/>
              <a:gd name="connsiteX6527" fmla="*/ 1029205 w 1506611"/>
              <a:gd name="connsiteY6527" fmla="*/ 1409103 h 1433762"/>
              <a:gd name="connsiteX6528" fmla="*/ 1029205 w 1506611"/>
              <a:gd name="connsiteY6528" fmla="*/ 1408827 h 1433762"/>
              <a:gd name="connsiteX6529" fmla="*/ 1028985 w 1506611"/>
              <a:gd name="connsiteY6529" fmla="*/ 1408827 h 1433762"/>
              <a:gd name="connsiteX6530" fmla="*/ 1028737 w 1506611"/>
              <a:gd name="connsiteY6530" fmla="*/ 1408827 h 1433762"/>
              <a:gd name="connsiteX6531" fmla="*/ 1028489 w 1506611"/>
              <a:gd name="connsiteY6531" fmla="*/ 1409103 h 1433762"/>
              <a:gd name="connsiteX6532" fmla="*/ 1028737 w 1506611"/>
              <a:gd name="connsiteY6532" fmla="*/ 1409351 h 1433762"/>
              <a:gd name="connsiteX6533" fmla="*/ 1028985 w 1506611"/>
              <a:gd name="connsiteY6533" fmla="*/ 1409626 h 1433762"/>
              <a:gd name="connsiteX6534" fmla="*/ 1028737 w 1506611"/>
              <a:gd name="connsiteY6534" fmla="*/ 1409902 h 1433762"/>
              <a:gd name="connsiteX6535" fmla="*/ 1028268 w 1506611"/>
              <a:gd name="connsiteY6535" fmla="*/ 1409902 h 1433762"/>
              <a:gd name="connsiteX6536" fmla="*/ 1027772 w 1506611"/>
              <a:gd name="connsiteY6536" fmla="*/ 1409902 h 1433762"/>
              <a:gd name="connsiteX6537" fmla="*/ 1027551 w 1506611"/>
              <a:gd name="connsiteY6537" fmla="*/ 1409626 h 1433762"/>
              <a:gd name="connsiteX6538" fmla="*/ 1027083 w 1506611"/>
              <a:gd name="connsiteY6538" fmla="*/ 1409626 h 1433762"/>
              <a:gd name="connsiteX6539" fmla="*/ 1026836 w 1506611"/>
              <a:gd name="connsiteY6539" fmla="*/ 1409103 h 1433762"/>
              <a:gd name="connsiteX6540" fmla="*/ 1026587 w 1506611"/>
              <a:gd name="connsiteY6540" fmla="*/ 1409103 h 1433762"/>
              <a:gd name="connsiteX6541" fmla="*/ 1026587 w 1506611"/>
              <a:gd name="connsiteY6541" fmla="*/ 1409351 h 1433762"/>
              <a:gd name="connsiteX6542" fmla="*/ 1026587 w 1506611"/>
              <a:gd name="connsiteY6542" fmla="*/ 1409626 h 1433762"/>
              <a:gd name="connsiteX6543" fmla="*/ 1026836 w 1506611"/>
              <a:gd name="connsiteY6543" fmla="*/ 1409902 h 1433762"/>
              <a:gd name="connsiteX6544" fmla="*/ 1027083 w 1506611"/>
              <a:gd name="connsiteY6544" fmla="*/ 1410151 h 1433762"/>
              <a:gd name="connsiteX6545" fmla="*/ 1026836 w 1506611"/>
              <a:gd name="connsiteY6545" fmla="*/ 1410427 h 1433762"/>
              <a:gd name="connsiteX6546" fmla="*/ 1026836 w 1506611"/>
              <a:gd name="connsiteY6546" fmla="*/ 1410703 h 1433762"/>
              <a:gd name="connsiteX6547" fmla="*/ 1026587 w 1506611"/>
              <a:gd name="connsiteY6547" fmla="*/ 1410703 h 1433762"/>
              <a:gd name="connsiteX6548" fmla="*/ 1026366 w 1506611"/>
              <a:gd name="connsiteY6548" fmla="*/ 1410427 h 1433762"/>
              <a:gd name="connsiteX6549" fmla="*/ 1026119 w 1506611"/>
              <a:gd name="connsiteY6549" fmla="*/ 1410151 h 1433762"/>
              <a:gd name="connsiteX6550" fmla="*/ 1026119 w 1506611"/>
              <a:gd name="connsiteY6550" fmla="*/ 1409902 h 1433762"/>
              <a:gd name="connsiteX6551" fmla="*/ 1026119 w 1506611"/>
              <a:gd name="connsiteY6551" fmla="*/ 1409103 h 1433762"/>
              <a:gd name="connsiteX6552" fmla="*/ 1025870 w 1506611"/>
              <a:gd name="connsiteY6552" fmla="*/ 1409103 h 1433762"/>
              <a:gd name="connsiteX6553" fmla="*/ 1025650 w 1506611"/>
              <a:gd name="connsiteY6553" fmla="*/ 1409103 h 1433762"/>
              <a:gd name="connsiteX6554" fmla="*/ 1025402 w 1506611"/>
              <a:gd name="connsiteY6554" fmla="*/ 1408827 h 1433762"/>
              <a:gd name="connsiteX6555" fmla="*/ 1025402 w 1506611"/>
              <a:gd name="connsiteY6555" fmla="*/ 1408551 h 1433762"/>
              <a:gd name="connsiteX6556" fmla="*/ 1025154 w 1506611"/>
              <a:gd name="connsiteY6556" fmla="*/ 1408302 h 1433762"/>
              <a:gd name="connsiteX6557" fmla="*/ 1024933 w 1506611"/>
              <a:gd name="connsiteY6557" fmla="*/ 1408551 h 1433762"/>
              <a:gd name="connsiteX6558" fmla="*/ 1024685 w 1506611"/>
              <a:gd name="connsiteY6558" fmla="*/ 1408827 h 1433762"/>
              <a:gd name="connsiteX6559" fmla="*/ 1024685 w 1506611"/>
              <a:gd name="connsiteY6559" fmla="*/ 1409351 h 1433762"/>
              <a:gd name="connsiteX6560" fmla="*/ 1024685 w 1506611"/>
              <a:gd name="connsiteY6560" fmla="*/ 1409626 h 1433762"/>
              <a:gd name="connsiteX6561" fmla="*/ 1024216 w 1506611"/>
              <a:gd name="connsiteY6561" fmla="*/ 1409902 h 1433762"/>
              <a:gd name="connsiteX6562" fmla="*/ 1023720 w 1506611"/>
              <a:gd name="connsiteY6562" fmla="*/ 1410151 h 1433762"/>
              <a:gd name="connsiteX6563" fmla="*/ 1023500 w 1506611"/>
              <a:gd name="connsiteY6563" fmla="*/ 1410151 h 1433762"/>
              <a:gd name="connsiteX6564" fmla="*/ 1023500 w 1506611"/>
              <a:gd name="connsiteY6564" fmla="*/ 1409902 h 1433762"/>
              <a:gd name="connsiteX6565" fmla="*/ 1023720 w 1506611"/>
              <a:gd name="connsiteY6565" fmla="*/ 1409626 h 1433762"/>
              <a:gd name="connsiteX6566" fmla="*/ 1023720 w 1506611"/>
              <a:gd name="connsiteY6566" fmla="*/ 1409351 h 1433762"/>
              <a:gd name="connsiteX6567" fmla="*/ 1023500 w 1506611"/>
              <a:gd name="connsiteY6567" fmla="*/ 1409103 h 1433762"/>
              <a:gd name="connsiteX6568" fmla="*/ 1023003 w 1506611"/>
              <a:gd name="connsiteY6568" fmla="*/ 1409103 h 1433762"/>
              <a:gd name="connsiteX6569" fmla="*/ 1022535 w 1506611"/>
              <a:gd name="connsiteY6569" fmla="*/ 1409103 h 1433762"/>
              <a:gd name="connsiteX6570" fmla="*/ 1022067 w 1506611"/>
              <a:gd name="connsiteY6570" fmla="*/ 1409103 h 1433762"/>
              <a:gd name="connsiteX6571" fmla="*/ 1021819 w 1506611"/>
              <a:gd name="connsiteY6571" fmla="*/ 1409103 h 1433762"/>
              <a:gd name="connsiteX6572" fmla="*/ 1022067 w 1506611"/>
              <a:gd name="connsiteY6572" fmla="*/ 1409626 h 1433762"/>
              <a:gd name="connsiteX6573" fmla="*/ 1022287 w 1506611"/>
              <a:gd name="connsiteY6573" fmla="*/ 1409626 h 1433762"/>
              <a:gd name="connsiteX6574" fmla="*/ 1022784 w 1506611"/>
              <a:gd name="connsiteY6574" fmla="*/ 1409626 h 1433762"/>
              <a:gd name="connsiteX6575" fmla="*/ 1023003 w 1506611"/>
              <a:gd name="connsiteY6575" fmla="*/ 1409902 h 1433762"/>
              <a:gd name="connsiteX6576" fmla="*/ 1022784 w 1506611"/>
              <a:gd name="connsiteY6576" fmla="*/ 1410151 h 1433762"/>
              <a:gd name="connsiteX6577" fmla="*/ 1022535 w 1506611"/>
              <a:gd name="connsiteY6577" fmla="*/ 1410151 h 1433762"/>
              <a:gd name="connsiteX6578" fmla="*/ 1022287 w 1506611"/>
              <a:gd name="connsiteY6578" fmla="*/ 1410151 h 1433762"/>
              <a:gd name="connsiteX6579" fmla="*/ 1021819 w 1506611"/>
              <a:gd name="connsiteY6579" fmla="*/ 1410427 h 1433762"/>
              <a:gd name="connsiteX6580" fmla="*/ 1021598 w 1506611"/>
              <a:gd name="connsiteY6580" fmla="*/ 1410427 h 1433762"/>
              <a:gd name="connsiteX6581" fmla="*/ 1021598 w 1506611"/>
              <a:gd name="connsiteY6581" fmla="*/ 1410151 h 1433762"/>
              <a:gd name="connsiteX6582" fmla="*/ 1021598 w 1506611"/>
              <a:gd name="connsiteY6582" fmla="*/ 1409902 h 1433762"/>
              <a:gd name="connsiteX6583" fmla="*/ 1021819 w 1506611"/>
              <a:gd name="connsiteY6583" fmla="*/ 1409626 h 1433762"/>
              <a:gd name="connsiteX6584" fmla="*/ 1021598 w 1506611"/>
              <a:gd name="connsiteY6584" fmla="*/ 1409351 h 1433762"/>
              <a:gd name="connsiteX6585" fmla="*/ 1021350 w 1506611"/>
              <a:gd name="connsiteY6585" fmla="*/ 1409351 h 1433762"/>
              <a:gd name="connsiteX6586" fmla="*/ 1020881 w 1506611"/>
              <a:gd name="connsiteY6586" fmla="*/ 1409351 h 1433762"/>
              <a:gd name="connsiteX6587" fmla="*/ 1020633 w 1506611"/>
              <a:gd name="connsiteY6587" fmla="*/ 1409351 h 1433762"/>
              <a:gd name="connsiteX6588" fmla="*/ 1020633 w 1506611"/>
              <a:gd name="connsiteY6588" fmla="*/ 1409626 h 1433762"/>
              <a:gd name="connsiteX6589" fmla="*/ 1020385 w 1506611"/>
              <a:gd name="connsiteY6589" fmla="*/ 1409626 h 1433762"/>
              <a:gd name="connsiteX6590" fmla="*/ 1020164 w 1506611"/>
              <a:gd name="connsiteY6590" fmla="*/ 1409626 h 1433762"/>
              <a:gd name="connsiteX6591" fmla="*/ 1020385 w 1506611"/>
              <a:gd name="connsiteY6591" fmla="*/ 1409351 h 1433762"/>
              <a:gd name="connsiteX6592" fmla="*/ 1020164 w 1506611"/>
              <a:gd name="connsiteY6592" fmla="*/ 1409103 h 1433762"/>
              <a:gd name="connsiteX6593" fmla="*/ 1019917 w 1506611"/>
              <a:gd name="connsiteY6593" fmla="*/ 1409103 h 1433762"/>
              <a:gd name="connsiteX6594" fmla="*/ 1019668 w 1506611"/>
              <a:gd name="connsiteY6594" fmla="*/ 1409103 h 1433762"/>
              <a:gd name="connsiteX6595" fmla="*/ 1019447 w 1506611"/>
              <a:gd name="connsiteY6595" fmla="*/ 1409351 h 1433762"/>
              <a:gd name="connsiteX6596" fmla="*/ 1019200 w 1506611"/>
              <a:gd name="connsiteY6596" fmla="*/ 1409626 h 1433762"/>
              <a:gd name="connsiteX6597" fmla="*/ 1018951 w 1506611"/>
              <a:gd name="connsiteY6597" fmla="*/ 1409902 h 1433762"/>
              <a:gd name="connsiteX6598" fmla="*/ 1018483 w 1506611"/>
              <a:gd name="connsiteY6598" fmla="*/ 1409626 h 1433762"/>
              <a:gd name="connsiteX6599" fmla="*/ 1018483 w 1506611"/>
              <a:gd name="connsiteY6599" fmla="*/ 1409351 h 1433762"/>
              <a:gd name="connsiteX6600" fmla="*/ 1018732 w 1506611"/>
              <a:gd name="connsiteY6600" fmla="*/ 1408551 h 1433762"/>
              <a:gd name="connsiteX6601" fmla="*/ 1018732 w 1506611"/>
              <a:gd name="connsiteY6601" fmla="*/ 1407779 h 1433762"/>
              <a:gd name="connsiteX6602" fmla="*/ 1018483 w 1506611"/>
              <a:gd name="connsiteY6602" fmla="*/ 1407503 h 1433762"/>
              <a:gd name="connsiteX6603" fmla="*/ 1018236 w 1506611"/>
              <a:gd name="connsiteY6603" fmla="*/ 1407227 h 1433762"/>
              <a:gd name="connsiteX6604" fmla="*/ 1018015 w 1506611"/>
              <a:gd name="connsiteY6604" fmla="*/ 1406979 h 1433762"/>
              <a:gd name="connsiteX6605" fmla="*/ 1017519 w 1506611"/>
              <a:gd name="connsiteY6605" fmla="*/ 1407227 h 1433762"/>
              <a:gd name="connsiteX6606" fmla="*/ 1017298 w 1506611"/>
              <a:gd name="connsiteY6606" fmla="*/ 1407227 h 1433762"/>
              <a:gd name="connsiteX6607" fmla="*/ 1017050 w 1506611"/>
              <a:gd name="connsiteY6607" fmla="*/ 1407503 h 1433762"/>
              <a:gd name="connsiteX6608" fmla="*/ 1017050 w 1506611"/>
              <a:gd name="connsiteY6608" fmla="*/ 1407779 h 1433762"/>
              <a:gd name="connsiteX6609" fmla="*/ 1017519 w 1506611"/>
              <a:gd name="connsiteY6609" fmla="*/ 1408302 h 1433762"/>
              <a:gd name="connsiteX6610" fmla="*/ 1017766 w 1506611"/>
              <a:gd name="connsiteY6610" fmla="*/ 1408302 h 1433762"/>
              <a:gd name="connsiteX6611" fmla="*/ 1018015 w 1506611"/>
              <a:gd name="connsiteY6611" fmla="*/ 1408551 h 1433762"/>
              <a:gd name="connsiteX6612" fmla="*/ 1017519 w 1506611"/>
              <a:gd name="connsiteY6612" fmla="*/ 1408827 h 1433762"/>
              <a:gd name="connsiteX6613" fmla="*/ 1017050 w 1506611"/>
              <a:gd name="connsiteY6613" fmla="*/ 1409103 h 1433762"/>
              <a:gd name="connsiteX6614" fmla="*/ 1017050 w 1506611"/>
              <a:gd name="connsiteY6614" fmla="*/ 1409351 h 1433762"/>
              <a:gd name="connsiteX6615" fmla="*/ 1016582 w 1506611"/>
              <a:gd name="connsiteY6615" fmla="*/ 1409103 h 1433762"/>
              <a:gd name="connsiteX6616" fmla="*/ 1016333 w 1506611"/>
              <a:gd name="connsiteY6616" fmla="*/ 1408827 h 1433762"/>
              <a:gd name="connsiteX6617" fmla="*/ 1015865 w 1506611"/>
              <a:gd name="connsiteY6617" fmla="*/ 1408827 h 1433762"/>
              <a:gd name="connsiteX6618" fmla="*/ 1015148 w 1506611"/>
              <a:gd name="connsiteY6618" fmla="*/ 1408827 h 1433762"/>
              <a:gd name="connsiteX6619" fmla="*/ 1014680 w 1506611"/>
              <a:gd name="connsiteY6619" fmla="*/ 1408026 h 1433762"/>
              <a:gd name="connsiteX6620" fmla="*/ 1014680 w 1506611"/>
              <a:gd name="connsiteY6620" fmla="*/ 1407503 h 1433762"/>
              <a:gd name="connsiteX6621" fmla="*/ 1014901 w 1506611"/>
              <a:gd name="connsiteY6621" fmla="*/ 1406979 h 1433762"/>
              <a:gd name="connsiteX6622" fmla="*/ 1015616 w 1506611"/>
              <a:gd name="connsiteY6622" fmla="*/ 1406979 h 1433762"/>
              <a:gd name="connsiteX6623" fmla="*/ 1015616 w 1506611"/>
              <a:gd name="connsiteY6623" fmla="*/ 1406703 h 1433762"/>
              <a:gd name="connsiteX6624" fmla="*/ 1015396 w 1506611"/>
              <a:gd name="connsiteY6624" fmla="*/ 1406428 h 1433762"/>
              <a:gd name="connsiteX6625" fmla="*/ 1014680 w 1506611"/>
              <a:gd name="connsiteY6625" fmla="*/ 1406428 h 1433762"/>
              <a:gd name="connsiteX6626" fmla="*/ 1014431 w 1506611"/>
              <a:gd name="connsiteY6626" fmla="*/ 1406179 h 1433762"/>
              <a:gd name="connsiteX6627" fmla="*/ 1014431 w 1506611"/>
              <a:gd name="connsiteY6627" fmla="*/ 1405655 h 1433762"/>
              <a:gd name="connsiteX6628" fmla="*/ 1014184 w 1506611"/>
              <a:gd name="connsiteY6628" fmla="*/ 1405379 h 1433762"/>
              <a:gd name="connsiteX6629" fmla="*/ 1013963 w 1506611"/>
              <a:gd name="connsiteY6629" fmla="*/ 1405379 h 1433762"/>
              <a:gd name="connsiteX6630" fmla="*/ 1013467 w 1506611"/>
              <a:gd name="connsiteY6630" fmla="*/ 1405655 h 1433762"/>
              <a:gd name="connsiteX6631" fmla="*/ 1013246 w 1506611"/>
              <a:gd name="connsiteY6631" fmla="*/ 1405903 h 1433762"/>
              <a:gd name="connsiteX6632" fmla="*/ 1012998 w 1506611"/>
              <a:gd name="connsiteY6632" fmla="*/ 1406428 h 1433762"/>
              <a:gd name="connsiteX6633" fmla="*/ 1012998 w 1506611"/>
              <a:gd name="connsiteY6633" fmla="*/ 1406979 h 1433762"/>
              <a:gd name="connsiteX6634" fmla="*/ 1012998 w 1506611"/>
              <a:gd name="connsiteY6634" fmla="*/ 1407227 h 1433762"/>
              <a:gd name="connsiteX6635" fmla="*/ 1012998 w 1506611"/>
              <a:gd name="connsiteY6635" fmla="*/ 1407503 h 1433762"/>
              <a:gd name="connsiteX6636" fmla="*/ 1012750 w 1506611"/>
              <a:gd name="connsiteY6636" fmla="*/ 1407503 h 1433762"/>
              <a:gd name="connsiteX6637" fmla="*/ 1012530 w 1506611"/>
              <a:gd name="connsiteY6637" fmla="*/ 1407227 h 1433762"/>
              <a:gd name="connsiteX6638" fmla="*/ 1012530 w 1506611"/>
              <a:gd name="connsiteY6638" fmla="*/ 1406979 h 1433762"/>
              <a:gd name="connsiteX6639" fmla="*/ 1012530 w 1506611"/>
              <a:gd name="connsiteY6639" fmla="*/ 1406703 h 1433762"/>
              <a:gd name="connsiteX6640" fmla="*/ 1012750 w 1506611"/>
              <a:gd name="connsiteY6640" fmla="*/ 1406428 h 1433762"/>
              <a:gd name="connsiteX6641" fmla="*/ 1012530 w 1506611"/>
              <a:gd name="connsiteY6641" fmla="*/ 1406179 h 1433762"/>
              <a:gd name="connsiteX6642" fmla="*/ 1012530 w 1506611"/>
              <a:gd name="connsiteY6642" fmla="*/ 1405903 h 1433762"/>
              <a:gd name="connsiteX6643" fmla="*/ 1012034 w 1506611"/>
              <a:gd name="connsiteY6643" fmla="*/ 1405903 h 1433762"/>
              <a:gd name="connsiteX6644" fmla="*/ 1011564 w 1506611"/>
              <a:gd name="connsiteY6644" fmla="*/ 1405903 h 1433762"/>
              <a:gd name="connsiteX6645" fmla="*/ 1011344 w 1506611"/>
              <a:gd name="connsiteY6645" fmla="*/ 1405903 h 1433762"/>
              <a:gd name="connsiteX6646" fmla="*/ 1011096 w 1506611"/>
              <a:gd name="connsiteY6646" fmla="*/ 1406428 h 1433762"/>
              <a:gd name="connsiteX6647" fmla="*/ 1010848 w 1506611"/>
              <a:gd name="connsiteY6647" fmla="*/ 1406979 h 1433762"/>
              <a:gd name="connsiteX6648" fmla="*/ 1010627 w 1506611"/>
              <a:gd name="connsiteY6648" fmla="*/ 1407227 h 1433762"/>
              <a:gd name="connsiteX6649" fmla="*/ 1010380 w 1506611"/>
              <a:gd name="connsiteY6649" fmla="*/ 1407227 h 1433762"/>
              <a:gd name="connsiteX6650" fmla="*/ 1010380 w 1506611"/>
              <a:gd name="connsiteY6650" fmla="*/ 1406979 h 1433762"/>
              <a:gd name="connsiteX6651" fmla="*/ 1010132 w 1506611"/>
              <a:gd name="connsiteY6651" fmla="*/ 1406703 h 1433762"/>
              <a:gd name="connsiteX6652" fmla="*/ 1010132 w 1506611"/>
              <a:gd name="connsiteY6652" fmla="*/ 1406428 h 1433762"/>
              <a:gd name="connsiteX6653" fmla="*/ 1009415 w 1506611"/>
              <a:gd name="connsiteY6653" fmla="*/ 1406179 h 1433762"/>
              <a:gd name="connsiteX6654" fmla="*/ 1008946 w 1506611"/>
              <a:gd name="connsiteY6654" fmla="*/ 1406428 h 1433762"/>
              <a:gd name="connsiteX6655" fmla="*/ 1008699 w 1506611"/>
              <a:gd name="connsiteY6655" fmla="*/ 1406428 h 1433762"/>
              <a:gd name="connsiteX6656" fmla="*/ 1008229 w 1506611"/>
              <a:gd name="connsiteY6656" fmla="*/ 1406428 h 1433762"/>
              <a:gd name="connsiteX6657" fmla="*/ 1007761 w 1506611"/>
              <a:gd name="connsiteY6657" fmla="*/ 1406179 h 1433762"/>
              <a:gd name="connsiteX6658" fmla="*/ 1007513 w 1506611"/>
              <a:gd name="connsiteY6658" fmla="*/ 1406428 h 1433762"/>
              <a:gd name="connsiteX6659" fmla="*/ 1007265 w 1506611"/>
              <a:gd name="connsiteY6659" fmla="*/ 1406179 h 1433762"/>
              <a:gd name="connsiteX6660" fmla="*/ 1007265 w 1506611"/>
              <a:gd name="connsiteY6660" fmla="*/ 1405379 h 1433762"/>
              <a:gd name="connsiteX6661" fmla="*/ 1007513 w 1506611"/>
              <a:gd name="connsiteY6661" fmla="*/ 1404855 h 1433762"/>
              <a:gd name="connsiteX6662" fmla="*/ 1007513 w 1506611"/>
              <a:gd name="connsiteY6662" fmla="*/ 1404579 h 1433762"/>
              <a:gd name="connsiteX6663" fmla="*/ 1007513 w 1506611"/>
              <a:gd name="connsiteY6663" fmla="*/ 1404303 h 1433762"/>
              <a:gd name="connsiteX6664" fmla="*/ 1007265 w 1506611"/>
              <a:gd name="connsiteY6664" fmla="*/ 1404055 h 1433762"/>
              <a:gd name="connsiteX6665" fmla="*/ 1007265 w 1506611"/>
              <a:gd name="connsiteY6665" fmla="*/ 1404303 h 1433762"/>
              <a:gd name="connsiteX6666" fmla="*/ 1007044 w 1506611"/>
              <a:gd name="connsiteY6666" fmla="*/ 1404303 h 1433762"/>
              <a:gd name="connsiteX6667" fmla="*/ 1006796 w 1506611"/>
              <a:gd name="connsiteY6667" fmla="*/ 1404855 h 1433762"/>
              <a:gd name="connsiteX6668" fmla="*/ 1006548 w 1506611"/>
              <a:gd name="connsiteY6668" fmla="*/ 1405903 h 1433762"/>
              <a:gd name="connsiteX6669" fmla="*/ 1006327 w 1506611"/>
              <a:gd name="connsiteY6669" fmla="*/ 1405655 h 1433762"/>
              <a:gd name="connsiteX6670" fmla="*/ 1006080 w 1506611"/>
              <a:gd name="connsiteY6670" fmla="*/ 1405379 h 1433762"/>
              <a:gd name="connsiteX6671" fmla="*/ 1005860 w 1506611"/>
              <a:gd name="connsiteY6671" fmla="*/ 1405104 h 1433762"/>
              <a:gd name="connsiteX6672" fmla="*/ 1005611 w 1506611"/>
              <a:gd name="connsiteY6672" fmla="*/ 1404855 h 1433762"/>
              <a:gd name="connsiteX6673" fmla="*/ 1005143 w 1506611"/>
              <a:gd name="connsiteY6673" fmla="*/ 1404855 h 1433762"/>
              <a:gd name="connsiteX6674" fmla="*/ 1004646 w 1506611"/>
              <a:gd name="connsiteY6674" fmla="*/ 1404579 h 1433762"/>
              <a:gd name="connsiteX6675" fmla="*/ 1004426 w 1506611"/>
              <a:gd name="connsiteY6675" fmla="*/ 1404579 h 1433762"/>
              <a:gd name="connsiteX6676" fmla="*/ 1004177 w 1506611"/>
              <a:gd name="connsiteY6676" fmla="*/ 1404855 h 1433762"/>
              <a:gd name="connsiteX6677" fmla="*/ 1004177 w 1506611"/>
              <a:gd name="connsiteY6677" fmla="*/ 1405104 h 1433762"/>
              <a:gd name="connsiteX6678" fmla="*/ 1003930 w 1506611"/>
              <a:gd name="connsiteY6678" fmla="*/ 1405379 h 1433762"/>
              <a:gd name="connsiteX6679" fmla="*/ 1003709 w 1506611"/>
              <a:gd name="connsiteY6679" fmla="*/ 1405379 h 1433762"/>
              <a:gd name="connsiteX6680" fmla="*/ 1002992 w 1506611"/>
              <a:gd name="connsiteY6680" fmla="*/ 1405379 h 1433762"/>
              <a:gd name="connsiteX6681" fmla="*/ 1002276 w 1506611"/>
              <a:gd name="connsiteY6681" fmla="*/ 1405379 h 1433762"/>
              <a:gd name="connsiteX6682" fmla="*/ 1001780 w 1506611"/>
              <a:gd name="connsiteY6682" fmla="*/ 1405903 h 1433762"/>
              <a:gd name="connsiteX6683" fmla="*/ 1001311 w 1506611"/>
              <a:gd name="connsiteY6683" fmla="*/ 1405903 h 1433762"/>
              <a:gd name="connsiteX6684" fmla="*/ 1000842 w 1506611"/>
              <a:gd name="connsiteY6684" fmla="*/ 1405655 h 1433762"/>
              <a:gd name="connsiteX6685" fmla="*/ 1000595 w 1506611"/>
              <a:gd name="connsiteY6685" fmla="*/ 1405655 h 1433762"/>
              <a:gd name="connsiteX6686" fmla="*/ 1000374 w 1506611"/>
              <a:gd name="connsiteY6686" fmla="*/ 1405655 h 1433762"/>
              <a:gd name="connsiteX6687" fmla="*/ 1000125 w 1506611"/>
              <a:gd name="connsiteY6687" fmla="*/ 1405903 h 1433762"/>
              <a:gd name="connsiteX6688" fmla="*/ 999657 w 1506611"/>
              <a:gd name="connsiteY6688" fmla="*/ 1405903 h 1433762"/>
              <a:gd name="connsiteX6689" fmla="*/ 999409 w 1506611"/>
              <a:gd name="connsiteY6689" fmla="*/ 1405379 h 1433762"/>
              <a:gd name="connsiteX6690" fmla="*/ 999409 w 1506611"/>
              <a:gd name="connsiteY6690" fmla="*/ 1405104 h 1433762"/>
              <a:gd name="connsiteX6691" fmla="*/ 999161 w 1506611"/>
              <a:gd name="connsiteY6691" fmla="*/ 1404855 h 1433762"/>
              <a:gd name="connsiteX6692" fmla="*/ 998941 w 1506611"/>
              <a:gd name="connsiteY6692" fmla="*/ 1404855 h 1433762"/>
              <a:gd name="connsiteX6693" fmla="*/ 998692 w 1506611"/>
              <a:gd name="connsiteY6693" fmla="*/ 1404855 h 1433762"/>
              <a:gd name="connsiteX6694" fmla="*/ 998692 w 1506611"/>
              <a:gd name="connsiteY6694" fmla="*/ 1405104 h 1433762"/>
              <a:gd name="connsiteX6695" fmla="*/ 998941 w 1506611"/>
              <a:gd name="connsiteY6695" fmla="*/ 1405655 h 1433762"/>
              <a:gd name="connsiteX6696" fmla="*/ 999161 w 1506611"/>
              <a:gd name="connsiteY6696" fmla="*/ 1405903 h 1433762"/>
              <a:gd name="connsiteX6697" fmla="*/ 999161 w 1506611"/>
              <a:gd name="connsiteY6697" fmla="*/ 1406179 h 1433762"/>
              <a:gd name="connsiteX6698" fmla="*/ 998941 w 1506611"/>
              <a:gd name="connsiteY6698" fmla="*/ 1406428 h 1433762"/>
              <a:gd name="connsiteX6699" fmla="*/ 998444 w 1506611"/>
              <a:gd name="connsiteY6699" fmla="*/ 1406179 h 1433762"/>
              <a:gd name="connsiteX6700" fmla="*/ 997728 w 1506611"/>
              <a:gd name="connsiteY6700" fmla="*/ 1405379 h 1433762"/>
              <a:gd name="connsiteX6701" fmla="*/ 997507 w 1506611"/>
              <a:gd name="connsiteY6701" fmla="*/ 1405379 h 1433762"/>
              <a:gd name="connsiteX6702" fmla="*/ 997260 w 1506611"/>
              <a:gd name="connsiteY6702" fmla="*/ 1405104 h 1433762"/>
              <a:gd name="connsiteX6703" fmla="*/ 996543 w 1506611"/>
              <a:gd name="connsiteY6703" fmla="*/ 1405379 h 1433762"/>
              <a:gd name="connsiteX6704" fmla="*/ 996294 w 1506611"/>
              <a:gd name="connsiteY6704" fmla="*/ 1405379 h 1433762"/>
              <a:gd name="connsiteX6705" fmla="*/ 996074 w 1506611"/>
              <a:gd name="connsiteY6705" fmla="*/ 1405903 h 1433762"/>
              <a:gd name="connsiteX6706" fmla="*/ 995606 w 1506611"/>
              <a:gd name="connsiteY6706" fmla="*/ 1406428 h 1433762"/>
              <a:gd name="connsiteX6707" fmla="*/ 995109 w 1506611"/>
              <a:gd name="connsiteY6707" fmla="*/ 1406428 h 1433762"/>
              <a:gd name="connsiteX6708" fmla="*/ 994640 w 1506611"/>
              <a:gd name="connsiteY6708" fmla="*/ 1406179 h 1433762"/>
              <a:gd name="connsiteX6709" fmla="*/ 994393 w 1506611"/>
              <a:gd name="connsiteY6709" fmla="*/ 1405655 h 1433762"/>
              <a:gd name="connsiteX6710" fmla="*/ 993923 w 1506611"/>
              <a:gd name="connsiteY6710" fmla="*/ 1405379 h 1433762"/>
              <a:gd name="connsiteX6711" fmla="*/ 993676 w 1506611"/>
              <a:gd name="connsiteY6711" fmla="*/ 1404855 h 1433762"/>
              <a:gd name="connsiteX6712" fmla="*/ 993676 w 1506611"/>
              <a:gd name="connsiteY6712" fmla="*/ 1404579 h 1433762"/>
              <a:gd name="connsiteX6713" fmla="*/ 993208 w 1506611"/>
              <a:gd name="connsiteY6713" fmla="*/ 1404579 h 1433762"/>
              <a:gd name="connsiteX6714" fmla="*/ 992959 w 1506611"/>
              <a:gd name="connsiteY6714" fmla="*/ 1404579 h 1433762"/>
              <a:gd name="connsiteX6715" fmla="*/ 992739 w 1506611"/>
              <a:gd name="connsiteY6715" fmla="*/ 1404855 h 1433762"/>
              <a:gd name="connsiteX6716" fmla="*/ 992739 w 1506611"/>
              <a:gd name="connsiteY6716" fmla="*/ 1405379 h 1433762"/>
              <a:gd name="connsiteX6717" fmla="*/ 992491 w 1506611"/>
              <a:gd name="connsiteY6717" fmla="*/ 1405655 h 1433762"/>
              <a:gd name="connsiteX6718" fmla="*/ 992242 w 1506611"/>
              <a:gd name="connsiteY6718" fmla="*/ 1405655 h 1433762"/>
              <a:gd name="connsiteX6719" fmla="*/ 992022 w 1506611"/>
              <a:gd name="connsiteY6719" fmla="*/ 1405379 h 1433762"/>
              <a:gd name="connsiteX6720" fmla="*/ 991774 w 1506611"/>
              <a:gd name="connsiteY6720" fmla="*/ 1405104 h 1433762"/>
              <a:gd name="connsiteX6721" fmla="*/ 991525 w 1506611"/>
              <a:gd name="connsiteY6721" fmla="*/ 1404855 h 1433762"/>
              <a:gd name="connsiteX6722" fmla="*/ 991305 w 1506611"/>
              <a:gd name="connsiteY6722" fmla="*/ 1404855 h 1433762"/>
              <a:gd name="connsiteX6723" fmla="*/ 991057 w 1506611"/>
              <a:gd name="connsiteY6723" fmla="*/ 1404855 h 1433762"/>
              <a:gd name="connsiteX6724" fmla="*/ 990837 w 1506611"/>
              <a:gd name="connsiteY6724" fmla="*/ 1405104 h 1433762"/>
              <a:gd name="connsiteX6725" fmla="*/ 990588 w 1506611"/>
              <a:gd name="connsiteY6725" fmla="*/ 1405379 h 1433762"/>
              <a:gd name="connsiteX6726" fmla="*/ 990341 w 1506611"/>
              <a:gd name="connsiteY6726" fmla="*/ 1405655 h 1433762"/>
              <a:gd name="connsiteX6727" fmla="*/ 990120 w 1506611"/>
              <a:gd name="connsiteY6727" fmla="*/ 1405903 h 1433762"/>
              <a:gd name="connsiteX6728" fmla="*/ 989871 w 1506611"/>
              <a:gd name="connsiteY6728" fmla="*/ 1405903 h 1433762"/>
              <a:gd name="connsiteX6729" fmla="*/ 990120 w 1506611"/>
              <a:gd name="connsiteY6729" fmla="*/ 1405655 h 1433762"/>
              <a:gd name="connsiteX6730" fmla="*/ 990120 w 1506611"/>
              <a:gd name="connsiteY6730" fmla="*/ 1405379 h 1433762"/>
              <a:gd name="connsiteX6731" fmla="*/ 990120 w 1506611"/>
              <a:gd name="connsiteY6731" fmla="*/ 1405104 h 1433762"/>
              <a:gd name="connsiteX6732" fmla="*/ 990120 w 1506611"/>
              <a:gd name="connsiteY6732" fmla="*/ 1404579 h 1433762"/>
              <a:gd name="connsiteX6733" fmla="*/ 989871 w 1506611"/>
              <a:gd name="connsiteY6733" fmla="*/ 1404579 h 1433762"/>
              <a:gd name="connsiteX6734" fmla="*/ 989624 w 1506611"/>
              <a:gd name="connsiteY6734" fmla="*/ 1405104 h 1433762"/>
              <a:gd name="connsiteX6735" fmla="*/ 989624 w 1506611"/>
              <a:gd name="connsiteY6735" fmla="*/ 1405379 h 1433762"/>
              <a:gd name="connsiteX6736" fmla="*/ 989156 w 1506611"/>
              <a:gd name="connsiteY6736" fmla="*/ 1405655 h 1433762"/>
              <a:gd name="connsiteX6737" fmla="*/ 988907 w 1506611"/>
              <a:gd name="connsiteY6737" fmla="*/ 1405379 h 1433762"/>
              <a:gd name="connsiteX6738" fmla="*/ 988687 w 1506611"/>
              <a:gd name="connsiteY6738" fmla="*/ 1405104 h 1433762"/>
              <a:gd name="connsiteX6739" fmla="*/ 988687 w 1506611"/>
              <a:gd name="connsiteY6739" fmla="*/ 1404855 h 1433762"/>
              <a:gd name="connsiteX6740" fmla="*/ 988439 w 1506611"/>
              <a:gd name="connsiteY6740" fmla="*/ 1404579 h 1433762"/>
              <a:gd name="connsiteX6741" fmla="*/ 988190 w 1506611"/>
              <a:gd name="connsiteY6741" fmla="*/ 1404579 h 1433762"/>
              <a:gd name="connsiteX6742" fmla="*/ 987970 w 1506611"/>
              <a:gd name="connsiteY6742" fmla="*/ 1404855 h 1433762"/>
              <a:gd name="connsiteX6743" fmla="*/ 987722 w 1506611"/>
              <a:gd name="connsiteY6743" fmla="*/ 1405104 h 1433762"/>
              <a:gd name="connsiteX6744" fmla="*/ 987722 w 1506611"/>
              <a:gd name="connsiteY6744" fmla="*/ 1405379 h 1433762"/>
              <a:gd name="connsiteX6745" fmla="*/ 987474 w 1506611"/>
              <a:gd name="connsiteY6745" fmla="*/ 1405655 h 1433762"/>
              <a:gd name="connsiteX6746" fmla="*/ 987474 w 1506611"/>
              <a:gd name="connsiteY6746" fmla="*/ 1406179 h 1433762"/>
              <a:gd name="connsiteX6747" fmla="*/ 987474 w 1506611"/>
              <a:gd name="connsiteY6747" fmla="*/ 1406428 h 1433762"/>
              <a:gd name="connsiteX6748" fmla="*/ 987474 w 1506611"/>
              <a:gd name="connsiteY6748" fmla="*/ 1406703 h 1433762"/>
              <a:gd name="connsiteX6749" fmla="*/ 987253 w 1506611"/>
              <a:gd name="connsiteY6749" fmla="*/ 1407227 h 1433762"/>
              <a:gd name="connsiteX6750" fmla="*/ 987006 w 1506611"/>
              <a:gd name="connsiteY6750" fmla="*/ 1407779 h 1433762"/>
              <a:gd name="connsiteX6751" fmla="*/ 986289 w 1506611"/>
              <a:gd name="connsiteY6751" fmla="*/ 1407503 h 1433762"/>
              <a:gd name="connsiteX6752" fmla="*/ 986040 w 1506611"/>
              <a:gd name="connsiteY6752" fmla="*/ 1407503 h 1433762"/>
              <a:gd name="connsiteX6753" fmla="*/ 985351 w 1506611"/>
              <a:gd name="connsiteY6753" fmla="*/ 1407503 h 1433762"/>
              <a:gd name="connsiteX6754" fmla="*/ 984387 w 1506611"/>
              <a:gd name="connsiteY6754" fmla="*/ 1407227 h 1433762"/>
              <a:gd name="connsiteX6755" fmla="*/ 983918 w 1506611"/>
              <a:gd name="connsiteY6755" fmla="*/ 1407503 h 1433762"/>
              <a:gd name="connsiteX6756" fmla="*/ 983422 w 1506611"/>
              <a:gd name="connsiteY6756" fmla="*/ 1408302 h 1433762"/>
              <a:gd name="connsiteX6757" fmla="*/ 982954 w 1506611"/>
              <a:gd name="connsiteY6757" fmla="*/ 1408551 h 1433762"/>
              <a:gd name="connsiteX6758" fmla="*/ 982705 w 1506611"/>
              <a:gd name="connsiteY6758" fmla="*/ 1408551 h 1433762"/>
              <a:gd name="connsiteX6759" fmla="*/ 982485 w 1506611"/>
              <a:gd name="connsiteY6759" fmla="*/ 1408026 h 1433762"/>
              <a:gd name="connsiteX6760" fmla="*/ 982237 w 1506611"/>
              <a:gd name="connsiteY6760" fmla="*/ 1407779 h 1433762"/>
              <a:gd name="connsiteX6761" fmla="*/ 982954 w 1506611"/>
              <a:gd name="connsiteY6761" fmla="*/ 1407503 h 1433762"/>
              <a:gd name="connsiteX6762" fmla="*/ 983422 w 1506611"/>
              <a:gd name="connsiteY6762" fmla="*/ 1407227 h 1433762"/>
              <a:gd name="connsiteX6763" fmla="*/ 983422 w 1506611"/>
              <a:gd name="connsiteY6763" fmla="*/ 1406979 h 1433762"/>
              <a:gd name="connsiteX6764" fmla="*/ 983422 w 1506611"/>
              <a:gd name="connsiteY6764" fmla="*/ 1406428 h 1433762"/>
              <a:gd name="connsiteX6765" fmla="*/ 983201 w 1506611"/>
              <a:gd name="connsiteY6765" fmla="*/ 1405903 h 1433762"/>
              <a:gd name="connsiteX6766" fmla="*/ 982954 w 1506611"/>
              <a:gd name="connsiteY6766" fmla="*/ 1405379 h 1433762"/>
              <a:gd name="connsiteX6767" fmla="*/ 982705 w 1506611"/>
              <a:gd name="connsiteY6767" fmla="*/ 1404303 h 1433762"/>
              <a:gd name="connsiteX6768" fmla="*/ 982237 w 1506611"/>
              <a:gd name="connsiteY6768" fmla="*/ 1404055 h 1433762"/>
              <a:gd name="connsiteX6769" fmla="*/ 981768 w 1506611"/>
              <a:gd name="connsiteY6769" fmla="*/ 1404055 h 1433762"/>
              <a:gd name="connsiteX6770" fmla="*/ 981520 w 1506611"/>
              <a:gd name="connsiteY6770" fmla="*/ 1404303 h 1433762"/>
              <a:gd name="connsiteX6771" fmla="*/ 981988 w 1506611"/>
              <a:gd name="connsiteY6771" fmla="*/ 1404579 h 1433762"/>
              <a:gd name="connsiteX6772" fmla="*/ 981988 w 1506611"/>
              <a:gd name="connsiteY6772" fmla="*/ 1404855 h 1433762"/>
              <a:gd name="connsiteX6773" fmla="*/ 981052 w 1506611"/>
              <a:gd name="connsiteY6773" fmla="*/ 1405655 h 1433762"/>
              <a:gd name="connsiteX6774" fmla="*/ 980583 w 1506611"/>
              <a:gd name="connsiteY6774" fmla="*/ 1405655 h 1433762"/>
              <a:gd name="connsiteX6775" fmla="*/ 980335 w 1506611"/>
              <a:gd name="connsiteY6775" fmla="*/ 1405379 h 1433762"/>
              <a:gd name="connsiteX6776" fmla="*/ 979619 w 1506611"/>
              <a:gd name="connsiteY6776" fmla="*/ 1404855 h 1433762"/>
              <a:gd name="connsiteX6777" fmla="*/ 979370 w 1506611"/>
              <a:gd name="connsiteY6777" fmla="*/ 1404579 h 1433762"/>
              <a:gd name="connsiteX6778" fmla="*/ 977716 w 1506611"/>
              <a:gd name="connsiteY6778" fmla="*/ 1404855 h 1433762"/>
              <a:gd name="connsiteX6779" fmla="*/ 977221 w 1506611"/>
              <a:gd name="connsiteY6779" fmla="*/ 1405104 h 1433762"/>
              <a:gd name="connsiteX6780" fmla="*/ 976751 w 1506611"/>
              <a:gd name="connsiteY6780" fmla="*/ 1405104 h 1433762"/>
              <a:gd name="connsiteX6781" fmla="*/ 976504 w 1506611"/>
              <a:gd name="connsiteY6781" fmla="*/ 1404855 h 1433762"/>
              <a:gd name="connsiteX6782" fmla="*/ 976504 w 1506611"/>
              <a:gd name="connsiteY6782" fmla="*/ 1404579 h 1433762"/>
              <a:gd name="connsiteX6783" fmla="*/ 976751 w 1506611"/>
              <a:gd name="connsiteY6783" fmla="*/ 1404055 h 1433762"/>
              <a:gd name="connsiteX6784" fmla="*/ 976751 w 1506611"/>
              <a:gd name="connsiteY6784" fmla="*/ 1403779 h 1433762"/>
              <a:gd name="connsiteX6785" fmla="*/ 976504 w 1506611"/>
              <a:gd name="connsiteY6785" fmla="*/ 1403779 h 1433762"/>
              <a:gd name="connsiteX6786" fmla="*/ 976504 w 1506611"/>
              <a:gd name="connsiteY6786" fmla="*/ 1403530 h 1433762"/>
              <a:gd name="connsiteX6787" fmla="*/ 976284 w 1506611"/>
              <a:gd name="connsiteY6787" fmla="*/ 1403530 h 1433762"/>
              <a:gd name="connsiteX6788" fmla="*/ 976035 w 1506611"/>
              <a:gd name="connsiteY6788" fmla="*/ 1403779 h 1433762"/>
              <a:gd name="connsiteX6789" fmla="*/ 975787 w 1506611"/>
              <a:gd name="connsiteY6789" fmla="*/ 1404303 h 1433762"/>
              <a:gd name="connsiteX6790" fmla="*/ 975787 w 1506611"/>
              <a:gd name="connsiteY6790" fmla="*/ 1405104 h 1433762"/>
              <a:gd name="connsiteX6791" fmla="*/ 975318 w 1506611"/>
              <a:gd name="connsiteY6791" fmla="*/ 1406179 h 1433762"/>
              <a:gd name="connsiteX6792" fmla="*/ 974850 w 1506611"/>
              <a:gd name="connsiteY6792" fmla="*/ 1406703 h 1433762"/>
              <a:gd name="connsiteX6793" fmla="*/ 974601 w 1506611"/>
              <a:gd name="connsiteY6793" fmla="*/ 1406703 h 1433762"/>
              <a:gd name="connsiteX6794" fmla="*/ 974381 w 1506611"/>
              <a:gd name="connsiteY6794" fmla="*/ 1406428 h 1433762"/>
              <a:gd name="connsiteX6795" fmla="*/ 974381 w 1506611"/>
              <a:gd name="connsiteY6795" fmla="*/ 1405903 h 1433762"/>
              <a:gd name="connsiteX6796" fmla="*/ 974133 w 1506611"/>
              <a:gd name="connsiteY6796" fmla="*/ 1405655 h 1433762"/>
              <a:gd name="connsiteX6797" fmla="*/ 973885 w 1506611"/>
              <a:gd name="connsiteY6797" fmla="*/ 1405655 h 1433762"/>
              <a:gd name="connsiteX6798" fmla="*/ 973664 w 1506611"/>
              <a:gd name="connsiteY6798" fmla="*/ 1405903 h 1433762"/>
              <a:gd name="connsiteX6799" fmla="*/ 973416 w 1506611"/>
              <a:gd name="connsiteY6799" fmla="*/ 1406179 h 1433762"/>
              <a:gd name="connsiteX6800" fmla="*/ 973169 w 1506611"/>
              <a:gd name="connsiteY6800" fmla="*/ 1406179 h 1433762"/>
              <a:gd name="connsiteX6801" fmla="*/ 972948 w 1506611"/>
              <a:gd name="connsiteY6801" fmla="*/ 1406179 h 1433762"/>
              <a:gd name="connsiteX6802" fmla="*/ 972700 w 1506611"/>
              <a:gd name="connsiteY6802" fmla="*/ 1405903 h 1433762"/>
              <a:gd name="connsiteX6803" fmla="*/ 973169 w 1506611"/>
              <a:gd name="connsiteY6803" fmla="*/ 1405379 h 1433762"/>
              <a:gd name="connsiteX6804" fmla="*/ 973169 w 1506611"/>
              <a:gd name="connsiteY6804" fmla="*/ 1405104 h 1433762"/>
              <a:gd name="connsiteX6805" fmla="*/ 972948 w 1506611"/>
              <a:gd name="connsiteY6805" fmla="*/ 1404855 h 1433762"/>
              <a:gd name="connsiteX6806" fmla="*/ 972452 w 1506611"/>
              <a:gd name="connsiteY6806" fmla="*/ 1405104 h 1433762"/>
              <a:gd name="connsiteX6807" fmla="*/ 971983 w 1506611"/>
              <a:gd name="connsiteY6807" fmla="*/ 1405104 h 1433762"/>
              <a:gd name="connsiteX6808" fmla="*/ 971983 w 1506611"/>
              <a:gd name="connsiteY6808" fmla="*/ 1404579 h 1433762"/>
              <a:gd name="connsiteX6809" fmla="*/ 971735 w 1506611"/>
              <a:gd name="connsiteY6809" fmla="*/ 1404055 h 1433762"/>
              <a:gd name="connsiteX6810" fmla="*/ 971515 w 1506611"/>
              <a:gd name="connsiteY6810" fmla="*/ 1403779 h 1433762"/>
              <a:gd name="connsiteX6811" fmla="*/ 971266 w 1506611"/>
              <a:gd name="connsiteY6811" fmla="*/ 1403530 h 1433762"/>
              <a:gd name="connsiteX6812" fmla="*/ 971019 w 1506611"/>
              <a:gd name="connsiteY6812" fmla="*/ 1403530 h 1433762"/>
              <a:gd name="connsiteX6813" fmla="*/ 970798 w 1506611"/>
              <a:gd name="connsiteY6813" fmla="*/ 1403779 h 1433762"/>
              <a:gd name="connsiteX6814" fmla="*/ 970798 w 1506611"/>
              <a:gd name="connsiteY6814" fmla="*/ 1404055 h 1433762"/>
              <a:gd name="connsiteX6815" fmla="*/ 970798 w 1506611"/>
              <a:gd name="connsiteY6815" fmla="*/ 1404303 h 1433762"/>
              <a:gd name="connsiteX6816" fmla="*/ 970798 w 1506611"/>
              <a:gd name="connsiteY6816" fmla="*/ 1404855 h 1433762"/>
              <a:gd name="connsiteX6817" fmla="*/ 971019 w 1506611"/>
              <a:gd name="connsiteY6817" fmla="*/ 1404855 h 1433762"/>
              <a:gd name="connsiteX6818" fmla="*/ 971266 w 1506611"/>
              <a:gd name="connsiteY6818" fmla="*/ 1405104 h 1433762"/>
              <a:gd name="connsiteX6819" fmla="*/ 971019 w 1506611"/>
              <a:gd name="connsiteY6819" fmla="*/ 1405379 h 1433762"/>
              <a:gd name="connsiteX6820" fmla="*/ 970798 w 1506611"/>
              <a:gd name="connsiteY6820" fmla="*/ 1405379 h 1433762"/>
              <a:gd name="connsiteX6821" fmla="*/ 970329 w 1506611"/>
              <a:gd name="connsiteY6821" fmla="*/ 1404855 h 1433762"/>
              <a:gd name="connsiteX6822" fmla="*/ 970081 w 1506611"/>
              <a:gd name="connsiteY6822" fmla="*/ 1404855 h 1433762"/>
              <a:gd name="connsiteX6823" fmla="*/ 969833 w 1506611"/>
              <a:gd name="connsiteY6823" fmla="*/ 1405104 h 1433762"/>
              <a:gd name="connsiteX6824" fmla="*/ 969612 w 1506611"/>
              <a:gd name="connsiteY6824" fmla="*/ 1405655 h 1433762"/>
              <a:gd name="connsiteX6825" fmla="*/ 969612 w 1506611"/>
              <a:gd name="connsiteY6825" fmla="*/ 1406179 h 1433762"/>
              <a:gd name="connsiteX6826" fmla="*/ 969365 w 1506611"/>
              <a:gd name="connsiteY6826" fmla="*/ 1406179 h 1433762"/>
              <a:gd name="connsiteX6827" fmla="*/ 969117 w 1506611"/>
              <a:gd name="connsiteY6827" fmla="*/ 1406179 h 1433762"/>
              <a:gd name="connsiteX6828" fmla="*/ 968896 w 1506611"/>
              <a:gd name="connsiteY6828" fmla="*/ 1406179 h 1433762"/>
              <a:gd name="connsiteX6829" fmla="*/ 968648 w 1506611"/>
              <a:gd name="connsiteY6829" fmla="*/ 1405903 h 1433762"/>
              <a:gd name="connsiteX6830" fmla="*/ 968180 w 1506611"/>
              <a:gd name="connsiteY6830" fmla="*/ 1404855 h 1433762"/>
              <a:gd name="connsiteX6831" fmla="*/ 967931 w 1506611"/>
              <a:gd name="connsiteY6831" fmla="*/ 1404579 h 1433762"/>
              <a:gd name="connsiteX6832" fmla="*/ 967684 w 1506611"/>
              <a:gd name="connsiteY6832" fmla="*/ 1404303 h 1433762"/>
              <a:gd name="connsiteX6833" fmla="*/ 967214 w 1506611"/>
              <a:gd name="connsiteY6833" fmla="*/ 1404303 h 1433762"/>
              <a:gd name="connsiteX6834" fmla="*/ 966967 w 1506611"/>
              <a:gd name="connsiteY6834" fmla="*/ 1404303 h 1433762"/>
              <a:gd name="connsiteX6835" fmla="*/ 966746 w 1506611"/>
              <a:gd name="connsiteY6835" fmla="*/ 1403779 h 1433762"/>
              <a:gd name="connsiteX6836" fmla="*/ 966498 w 1506611"/>
              <a:gd name="connsiteY6836" fmla="*/ 1403530 h 1433762"/>
              <a:gd name="connsiteX6837" fmla="*/ 966250 w 1506611"/>
              <a:gd name="connsiteY6837" fmla="*/ 1403255 h 1433762"/>
              <a:gd name="connsiteX6838" fmla="*/ 965064 w 1506611"/>
              <a:gd name="connsiteY6838" fmla="*/ 1403255 h 1433762"/>
              <a:gd name="connsiteX6839" fmla="*/ 963411 w 1506611"/>
              <a:gd name="connsiteY6839" fmla="*/ 1403779 h 1433762"/>
              <a:gd name="connsiteX6840" fmla="*/ 963163 w 1506611"/>
              <a:gd name="connsiteY6840" fmla="*/ 1403779 h 1433762"/>
              <a:gd name="connsiteX6841" fmla="*/ 962915 w 1506611"/>
              <a:gd name="connsiteY6841" fmla="*/ 1403779 h 1433762"/>
              <a:gd name="connsiteX6842" fmla="*/ 962694 w 1506611"/>
              <a:gd name="connsiteY6842" fmla="*/ 1403530 h 1433762"/>
              <a:gd name="connsiteX6843" fmla="*/ 962446 w 1506611"/>
              <a:gd name="connsiteY6843" fmla="*/ 1402979 h 1433762"/>
              <a:gd name="connsiteX6844" fmla="*/ 961978 w 1506611"/>
              <a:gd name="connsiteY6844" fmla="*/ 1402731 h 1433762"/>
              <a:gd name="connsiteX6845" fmla="*/ 961481 w 1506611"/>
              <a:gd name="connsiteY6845" fmla="*/ 1402455 h 1433762"/>
              <a:gd name="connsiteX6846" fmla="*/ 961261 w 1506611"/>
              <a:gd name="connsiteY6846" fmla="*/ 1402179 h 1433762"/>
              <a:gd name="connsiteX6847" fmla="*/ 961012 w 1506611"/>
              <a:gd name="connsiteY6847" fmla="*/ 1401931 h 1433762"/>
              <a:gd name="connsiteX6848" fmla="*/ 961012 w 1506611"/>
              <a:gd name="connsiteY6848" fmla="*/ 1401655 h 1433762"/>
              <a:gd name="connsiteX6849" fmla="*/ 960765 w 1506611"/>
              <a:gd name="connsiteY6849" fmla="*/ 1401131 h 1433762"/>
              <a:gd name="connsiteX6850" fmla="*/ 960296 w 1506611"/>
              <a:gd name="connsiteY6850" fmla="*/ 1400855 h 1433762"/>
              <a:gd name="connsiteX6851" fmla="*/ 959580 w 1506611"/>
              <a:gd name="connsiteY6851" fmla="*/ 1400608 h 1433762"/>
              <a:gd name="connsiteX6852" fmla="*/ 959111 w 1506611"/>
              <a:gd name="connsiteY6852" fmla="*/ 1400331 h 1433762"/>
              <a:gd name="connsiteX6853" fmla="*/ 958863 w 1506611"/>
              <a:gd name="connsiteY6853" fmla="*/ 1400331 h 1433762"/>
              <a:gd name="connsiteX6854" fmla="*/ 958863 w 1506611"/>
              <a:gd name="connsiteY6854" fmla="*/ 1400056 h 1433762"/>
              <a:gd name="connsiteX6855" fmla="*/ 958642 w 1506611"/>
              <a:gd name="connsiteY6855" fmla="*/ 1400056 h 1433762"/>
              <a:gd name="connsiteX6856" fmla="*/ 958394 w 1506611"/>
              <a:gd name="connsiteY6856" fmla="*/ 1399807 h 1433762"/>
              <a:gd name="connsiteX6857" fmla="*/ 958394 w 1506611"/>
              <a:gd name="connsiteY6857" fmla="*/ 1399531 h 1433762"/>
              <a:gd name="connsiteX6858" fmla="*/ 958642 w 1506611"/>
              <a:gd name="connsiteY6858" fmla="*/ 1399531 h 1433762"/>
              <a:gd name="connsiteX6859" fmla="*/ 958863 w 1506611"/>
              <a:gd name="connsiteY6859" fmla="*/ 1399531 h 1433762"/>
              <a:gd name="connsiteX6860" fmla="*/ 959111 w 1506611"/>
              <a:gd name="connsiteY6860" fmla="*/ 1399255 h 1433762"/>
              <a:gd name="connsiteX6861" fmla="*/ 959580 w 1506611"/>
              <a:gd name="connsiteY6861" fmla="*/ 1399531 h 1433762"/>
              <a:gd name="connsiteX6862" fmla="*/ 959827 w 1506611"/>
              <a:gd name="connsiteY6862" fmla="*/ 1399531 h 1433762"/>
              <a:gd name="connsiteX6863" fmla="*/ 960296 w 1506611"/>
              <a:gd name="connsiteY6863" fmla="*/ 1399531 h 1433762"/>
              <a:gd name="connsiteX6864" fmla="*/ 960544 w 1506611"/>
              <a:gd name="connsiteY6864" fmla="*/ 1399531 h 1433762"/>
              <a:gd name="connsiteX6865" fmla="*/ 960544 w 1506611"/>
              <a:gd name="connsiteY6865" fmla="*/ 1399255 h 1433762"/>
              <a:gd name="connsiteX6866" fmla="*/ 960296 w 1506611"/>
              <a:gd name="connsiteY6866" fmla="*/ 1399007 h 1433762"/>
              <a:gd name="connsiteX6867" fmla="*/ 960296 w 1506611"/>
              <a:gd name="connsiteY6867" fmla="*/ 1398456 h 1433762"/>
              <a:gd name="connsiteX6868" fmla="*/ 960544 w 1506611"/>
              <a:gd name="connsiteY6868" fmla="*/ 1398207 h 1433762"/>
              <a:gd name="connsiteX6869" fmla="*/ 961012 w 1506611"/>
              <a:gd name="connsiteY6869" fmla="*/ 1398207 h 1433762"/>
              <a:gd name="connsiteX6870" fmla="*/ 961012 w 1506611"/>
              <a:gd name="connsiteY6870" fmla="*/ 1397931 h 1433762"/>
              <a:gd name="connsiteX6871" fmla="*/ 961012 w 1506611"/>
              <a:gd name="connsiteY6871" fmla="*/ 1397683 h 1433762"/>
              <a:gd name="connsiteX6872" fmla="*/ 960544 w 1506611"/>
              <a:gd name="connsiteY6872" fmla="*/ 1397683 h 1433762"/>
              <a:gd name="connsiteX6873" fmla="*/ 960544 w 1506611"/>
              <a:gd name="connsiteY6873" fmla="*/ 1397931 h 1433762"/>
              <a:gd name="connsiteX6874" fmla="*/ 960296 w 1506611"/>
              <a:gd name="connsiteY6874" fmla="*/ 1397931 h 1433762"/>
              <a:gd name="connsiteX6875" fmla="*/ 960296 w 1506611"/>
              <a:gd name="connsiteY6875" fmla="*/ 1398207 h 1433762"/>
              <a:gd name="connsiteX6876" fmla="*/ 960048 w 1506611"/>
              <a:gd name="connsiteY6876" fmla="*/ 1398207 h 1433762"/>
              <a:gd name="connsiteX6877" fmla="*/ 959359 w 1506611"/>
              <a:gd name="connsiteY6877" fmla="*/ 1398207 h 1433762"/>
              <a:gd name="connsiteX6878" fmla="*/ 958394 w 1506611"/>
              <a:gd name="connsiteY6878" fmla="*/ 1397931 h 1433762"/>
              <a:gd name="connsiteX6879" fmla="*/ 957926 w 1506611"/>
              <a:gd name="connsiteY6879" fmla="*/ 1397683 h 1433762"/>
              <a:gd name="connsiteX6880" fmla="*/ 957429 w 1506611"/>
              <a:gd name="connsiteY6880" fmla="*/ 1397683 h 1433762"/>
              <a:gd name="connsiteX6881" fmla="*/ 957209 w 1506611"/>
              <a:gd name="connsiteY6881" fmla="*/ 1397931 h 1433762"/>
              <a:gd name="connsiteX6882" fmla="*/ 957209 w 1506611"/>
              <a:gd name="connsiteY6882" fmla="*/ 1398207 h 1433762"/>
              <a:gd name="connsiteX6883" fmla="*/ 956960 w 1506611"/>
              <a:gd name="connsiteY6883" fmla="*/ 1398207 h 1433762"/>
              <a:gd name="connsiteX6884" fmla="*/ 956960 w 1506611"/>
              <a:gd name="connsiteY6884" fmla="*/ 1398732 h 1433762"/>
              <a:gd name="connsiteX6885" fmla="*/ 956713 w 1506611"/>
              <a:gd name="connsiteY6885" fmla="*/ 1398732 h 1433762"/>
              <a:gd name="connsiteX6886" fmla="*/ 956713 w 1506611"/>
              <a:gd name="connsiteY6886" fmla="*/ 1399007 h 1433762"/>
              <a:gd name="connsiteX6887" fmla="*/ 956713 w 1506611"/>
              <a:gd name="connsiteY6887" fmla="*/ 1399255 h 1433762"/>
              <a:gd name="connsiteX6888" fmla="*/ 956960 w 1506611"/>
              <a:gd name="connsiteY6888" fmla="*/ 1399531 h 1433762"/>
              <a:gd name="connsiteX6889" fmla="*/ 957209 w 1506611"/>
              <a:gd name="connsiteY6889" fmla="*/ 1399807 h 1433762"/>
              <a:gd name="connsiteX6890" fmla="*/ 957209 w 1506611"/>
              <a:gd name="connsiteY6890" fmla="*/ 1400056 h 1433762"/>
              <a:gd name="connsiteX6891" fmla="*/ 956713 w 1506611"/>
              <a:gd name="connsiteY6891" fmla="*/ 1400056 h 1433762"/>
              <a:gd name="connsiteX6892" fmla="*/ 956245 w 1506611"/>
              <a:gd name="connsiteY6892" fmla="*/ 1399807 h 1433762"/>
              <a:gd name="connsiteX6893" fmla="*/ 955996 w 1506611"/>
              <a:gd name="connsiteY6893" fmla="*/ 1398732 h 1433762"/>
              <a:gd name="connsiteX6894" fmla="*/ 955775 w 1506611"/>
              <a:gd name="connsiteY6894" fmla="*/ 1398456 h 1433762"/>
              <a:gd name="connsiteX6895" fmla="*/ 955528 w 1506611"/>
              <a:gd name="connsiteY6895" fmla="*/ 1398207 h 1433762"/>
              <a:gd name="connsiteX6896" fmla="*/ 955279 w 1506611"/>
              <a:gd name="connsiteY6896" fmla="*/ 1398207 h 1433762"/>
              <a:gd name="connsiteX6897" fmla="*/ 955059 w 1506611"/>
              <a:gd name="connsiteY6897" fmla="*/ 1398207 h 1433762"/>
              <a:gd name="connsiteX6898" fmla="*/ 954811 w 1506611"/>
              <a:gd name="connsiteY6898" fmla="*/ 1397931 h 1433762"/>
              <a:gd name="connsiteX6899" fmla="*/ 954342 w 1506611"/>
              <a:gd name="connsiteY6899" fmla="*/ 1397683 h 1433762"/>
              <a:gd name="connsiteX6900" fmla="*/ 952909 w 1506611"/>
              <a:gd name="connsiteY6900" fmla="*/ 1395532 h 1433762"/>
              <a:gd name="connsiteX6901" fmla="*/ 952909 w 1506611"/>
              <a:gd name="connsiteY6901" fmla="*/ 1395283 h 1433762"/>
              <a:gd name="connsiteX6902" fmla="*/ 953157 w 1506611"/>
              <a:gd name="connsiteY6902" fmla="*/ 1395007 h 1433762"/>
              <a:gd name="connsiteX6903" fmla="*/ 953874 w 1506611"/>
              <a:gd name="connsiteY6903" fmla="*/ 1395007 h 1433762"/>
              <a:gd name="connsiteX6904" fmla="*/ 953874 w 1506611"/>
              <a:gd name="connsiteY6904" fmla="*/ 1394759 h 1433762"/>
              <a:gd name="connsiteX6905" fmla="*/ 953378 w 1506611"/>
              <a:gd name="connsiteY6905" fmla="*/ 1394483 h 1433762"/>
              <a:gd name="connsiteX6906" fmla="*/ 953157 w 1506611"/>
              <a:gd name="connsiteY6906" fmla="*/ 1394483 h 1433762"/>
              <a:gd name="connsiteX6907" fmla="*/ 952909 w 1506611"/>
              <a:gd name="connsiteY6907" fmla="*/ 1394208 h 1433762"/>
              <a:gd name="connsiteX6908" fmla="*/ 952661 w 1506611"/>
              <a:gd name="connsiteY6908" fmla="*/ 1393684 h 1433762"/>
              <a:gd name="connsiteX6909" fmla="*/ 952661 w 1506611"/>
              <a:gd name="connsiteY6909" fmla="*/ 1393408 h 1433762"/>
              <a:gd name="connsiteX6910" fmla="*/ 952909 w 1506611"/>
              <a:gd name="connsiteY6910" fmla="*/ 1393159 h 1433762"/>
              <a:gd name="connsiteX6911" fmla="*/ 953157 w 1506611"/>
              <a:gd name="connsiteY6911" fmla="*/ 1392883 h 1433762"/>
              <a:gd name="connsiteX6912" fmla="*/ 953157 w 1506611"/>
              <a:gd name="connsiteY6912" fmla="*/ 1392360 h 1433762"/>
              <a:gd name="connsiteX6913" fmla="*/ 953157 w 1506611"/>
              <a:gd name="connsiteY6913" fmla="*/ 1391835 h 1433762"/>
              <a:gd name="connsiteX6914" fmla="*/ 952909 w 1506611"/>
              <a:gd name="connsiteY6914" fmla="*/ 1391835 h 1433762"/>
              <a:gd name="connsiteX6915" fmla="*/ 952661 w 1506611"/>
              <a:gd name="connsiteY6915" fmla="*/ 1391835 h 1433762"/>
              <a:gd name="connsiteX6916" fmla="*/ 952193 w 1506611"/>
              <a:gd name="connsiteY6916" fmla="*/ 1391835 h 1433762"/>
              <a:gd name="connsiteX6917" fmla="*/ 951724 w 1506611"/>
              <a:gd name="connsiteY6917" fmla="*/ 1391835 h 1433762"/>
              <a:gd name="connsiteX6918" fmla="*/ 951724 w 1506611"/>
              <a:gd name="connsiteY6918" fmla="*/ 1392084 h 1433762"/>
              <a:gd name="connsiteX6919" fmla="*/ 951476 w 1506611"/>
              <a:gd name="connsiteY6919" fmla="*/ 1392608 h 1433762"/>
              <a:gd name="connsiteX6920" fmla="*/ 951476 w 1506611"/>
              <a:gd name="connsiteY6920" fmla="*/ 1393408 h 1433762"/>
              <a:gd name="connsiteX6921" fmla="*/ 951476 w 1506611"/>
              <a:gd name="connsiteY6921" fmla="*/ 1393684 h 1433762"/>
              <a:gd name="connsiteX6922" fmla="*/ 951227 w 1506611"/>
              <a:gd name="connsiteY6922" fmla="*/ 1393684 h 1433762"/>
              <a:gd name="connsiteX6923" fmla="*/ 951007 w 1506611"/>
              <a:gd name="connsiteY6923" fmla="*/ 1393684 h 1433762"/>
              <a:gd name="connsiteX6924" fmla="*/ 950759 w 1506611"/>
              <a:gd name="connsiteY6924" fmla="*/ 1393684 h 1433762"/>
              <a:gd name="connsiteX6925" fmla="*/ 950510 w 1506611"/>
              <a:gd name="connsiteY6925" fmla="*/ 1393159 h 1433762"/>
              <a:gd name="connsiteX6926" fmla="*/ 950290 w 1506611"/>
              <a:gd name="connsiteY6926" fmla="*/ 1392608 h 1433762"/>
              <a:gd name="connsiteX6927" fmla="*/ 950510 w 1506611"/>
              <a:gd name="connsiteY6927" fmla="*/ 1391559 h 1433762"/>
              <a:gd name="connsiteX6928" fmla="*/ 950290 w 1506611"/>
              <a:gd name="connsiteY6928" fmla="*/ 1391284 h 1433762"/>
              <a:gd name="connsiteX6929" fmla="*/ 950290 w 1506611"/>
              <a:gd name="connsiteY6929" fmla="*/ 1391036 h 1433762"/>
              <a:gd name="connsiteX6930" fmla="*/ 949794 w 1506611"/>
              <a:gd name="connsiteY6930" fmla="*/ 1391036 h 1433762"/>
              <a:gd name="connsiteX6931" fmla="*/ 949573 w 1506611"/>
              <a:gd name="connsiteY6931" fmla="*/ 1391284 h 1433762"/>
              <a:gd name="connsiteX6932" fmla="*/ 949326 w 1506611"/>
              <a:gd name="connsiteY6932" fmla="*/ 1391559 h 1433762"/>
              <a:gd name="connsiteX6933" fmla="*/ 949326 w 1506611"/>
              <a:gd name="connsiteY6933" fmla="*/ 1391835 h 1433762"/>
              <a:gd name="connsiteX6934" fmla="*/ 949573 w 1506611"/>
              <a:gd name="connsiteY6934" fmla="*/ 1392084 h 1433762"/>
              <a:gd name="connsiteX6935" fmla="*/ 949573 w 1506611"/>
              <a:gd name="connsiteY6935" fmla="*/ 1392360 h 1433762"/>
              <a:gd name="connsiteX6936" fmla="*/ 949573 w 1506611"/>
              <a:gd name="connsiteY6936" fmla="*/ 1392608 h 1433762"/>
              <a:gd name="connsiteX6937" fmla="*/ 949573 w 1506611"/>
              <a:gd name="connsiteY6937" fmla="*/ 1392883 h 1433762"/>
              <a:gd name="connsiteX6938" fmla="*/ 949326 w 1506611"/>
              <a:gd name="connsiteY6938" fmla="*/ 1392883 h 1433762"/>
              <a:gd name="connsiteX6939" fmla="*/ 949105 w 1506611"/>
              <a:gd name="connsiteY6939" fmla="*/ 1393159 h 1433762"/>
              <a:gd name="connsiteX6940" fmla="*/ 948857 w 1506611"/>
              <a:gd name="connsiteY6940" fmla="*/ 1392883 h 1433762"/>
              <a:gd name="connsiteX6941" fmla="*/ 948609 w 1506611"/>
              <a:gd name="connsiteY6941" fmla="*/ 1392883 h 1433762"/>
              <a:gd name="connsiteX6942" fmla="*/ 948389 w 1506611"/>
              <a:gd name="connsiteY6942" fmla="*/ 1392883 h 1433762"/>
              <a:gd name="connsiteX6943" fmla="*/ 947892 w 1506611"/>
              <a:gd name="connsiteY6943" fmla="*/ 1393159 h 1433762"/>
              <a:gd name="connsiteX6944" fmla="*/ 947424 w 1506611"/>
              <a:gd name="connsiteY6944" fmla="*/ 1393159 h 1433762"/>
              <a:gd name="connsiteX6945" fmla="*/ 947175 w 1506611"/>
              <a:gd name="connsiteY6945" fmla="*/ 1392883 h 1433762"/>
              <a:gd name="connsiteX6946" fmla="*/ 946955 w 1506611"/>
              <a:gd name="connsiteY6946" fmla="*/ 1392883 h 1433762"/>
              <a:gd name="connsiteX6947" fmla="*/ 946708 w 1506611"/>
              <a:gd name="connsiteY6947" fmla="*/ 1392360 h 1433762"/>
              <a:gd name="connsiteX6948" fmla="*/ 946459 w 1506611"/>
              <a:gd name="connsiteY6948" fmla="*/ 1391835 h 1433762"/>
              <a:gd name="connsiteX6949" fmla="*/ 946238 w 1506611"/>
              <a:gd name="connsiteY6949" fmla="*/ 1391559 h 1433762"/>
              <a:gd name="connsiteX6950" fmla="*/ 945742 w 1506611"/>
              <a:gd name="connsiteY6950" fmla="*/ 1391284 h 1433762"/>
              <a:gd name="connsiteX6951" fmla="*/ 945521 w 1506611"/>
              <a:gd name="connsiteY6951" fmla="*/ 1391284 h 1433762"/>
              <a:gd name="connsiteX6952" fmla="*/ 945274 w 1506611"/>
              <a:gd name="connsiteY6952" fmla="*/ 1391036 h 1433762"/>
              <a:gd name="connsiteX6953" fmla="*/ 945274 w 1506611"/>
              <a:gd name="connsiteY6953" fmla="*/ 1390235 h 1433762"/>
              <a:gd name="connsiteX6954" fmla="*/ 945025 w 1506611"/>
              <a:gd name="connsiteY6954" fmla="*/ 1389683 h 1433762"/>
              <a:gd name="connsiteX6955" fmla="*/ 944805 w 1506611"/>
              <a:gd name="connsiteY6955" fmla="*/ 1389683 h 1433762"/>
              <a:gd name="connsiteX6956" fmla="*/ 944336 w 1506611"/>
              <a:gd name="connsiteY6956" fmla="*/ 1389683 h 1433762"/>
              <a:gd name="connsiteX6957" fmla="*/ 943620 w 1506611"/>
              <a:gd name="connsiteY6957" fmla="*/ 1389436 h 1433762"/>
              <a:gd name="connsiteX6958" fmla="*/ 942903 w 1506611"/>
              <a:gd name="connsiteY6958" fmla="*/ 1388636 h 1433762"/>
              <a:gd name="connsiteX6959" fmla="*/ 942186 w 1506611"/>
              <a:gd name="connsiteY6959" fmla="*/ 1388360 h 1433762"/>
              <a:gd name="connsiteX6960" fmla="*/ 941690 w 1506611"/>
              <a:gd name="connsiteY6960" fmla="*/ 1388112 h 1433762"/>
              <a:gd name="connsiteX6961" fmla="*/ 940753 w 1506611"/>
              <a:gd name="connsiteY6961" fmla="*/ 1387560 h 1433762"/>
              <a:gd name="connsiteX6962" fmla="*/ 940505 w 1506611"/>
              <a:gd name="connsiteY6962" fmla="*/ 1387312 h 1433762"/>
              <a:gd name="connsiteX6963" fmla="*/ 940505 w 1506611"/>
              <a:gd name="connsiteY6963" fmla="*/ 1387036 h 1433762"/>
              <a:gd name="connsiteX6964" fmla="*/ 940505 w 1506611"/>
              <a:gd name="connsiteY6964" fmla="*/ 1386760 h 1433762"/>
              <a:gd name="connsiteX6965" fmla="*/ 940973 w 1506611"/>
              <a:gd name="connsiteY6965" fmla="*/ 1386236 h 1433762"/>
              <a:gd name="connsiteX6966" fmla="*/ 941222 w 1506611"/>
              <a:gd name="connsiteY6966" fmla="*/ 1385712 h 1433762"/>
              <a:gd name="connsiteX6967" fmla="*/ 940973 w 1506611"/>
              <a:gd name="connsiteY6967" fmla="*/ 1385187 h 1433762"/>
              <a:gd name="connsiteX6968" fmla="*/ 940505 w 1506611"/>
              <a:gd name="connsiteY6968" fmla="*/ 1384636 h 1433762"/>
              <a:gd name="connsiteX6969" fmla="*/ 940258 w 1506611"/>
              <a:gd name="connsiteY6969" fmla="*/ 1384388 h 1433762"/>
              <a:gd name="connsiteX6970" fmla="*/ 940037 w 1506611"/>
              <a:gd name="connsiteY6970" fmla="*/ 1384636 h 1433762"/>
              <a:gd name="connsiteX6971" fmla="*/ 939541 w 1506611"/>
              <a:gd name="connsiteY6971" fmla="*/ 1384912 h 1433762"/>
              <a:gd name="connsiteX6972" fmla="*/ 939320 w 1506611"/>
              <a:gd name="connsiteY6972" fmla="*/ 1385436 h 1433762"/>
              <a:gd name="connsiteX6973" fmla="*/ 939072 w 1506611"/>
              <a:gd name="connsiteY6973" fmla="*/ 1385187 h 1433762"/>
              <a:gd name="connsiteX6974" fmla="*/ 939072 w 1506611"/>
              <a:gd name="connsiteY6974" fmla="*/ 1384636 h 1433762"/>
              <a:gd name="connsiteX6975" fmla="*/ 938851 w 1506611"/>
              <a:gd name="connsiteY6975" fmla="*/ 1384388 h 1433762"/>
              <a:gd name="connsiteX6976" fmla="*/ 938604 w 1506611"/>
              <a:gd name="connsiteY6976" fmla="*/ 1384112 h 1433762"/>
              <a:gd name="connsiteX6977" fmla="*/ 938355 w 1506611"/>
              <a:gd name="connsiteY6977" fmla="*/ 1384388 h 1433762"/>
              <a:gd name="connsiteX6978" fmla="*/ 937887 w 1506611"/>
              <a:gd name="connsiteY6978" fmla="*/ 1384636 h 1433762"/>
              <a:gd name="connsiteX6979" fmla="*/ 937418 w 1506611"/>
              <a:gd name="connsiteY6979" fmla="*/ 1384912 h 1433762"/>
              <a:gd name="connsiteX6980" fmla="*/ 936701 w 1506611"/>
              <a:gd name="connsiteY6980" fmla="*/ 1384912 h 1433762"/>
              <a:gd name="connsiteX6981" fmla="*/ 936205 w 1506611"/>
              <a:gd name="connsiteY6981" fmla="*/ 1385187 h 1433762"/>
              <a:gd name="connsiteX6982" fmla="*/ 935984 w 1506611"/>
              <a:gd name="connsiteY6982" fmla="*/ 1385436 h 1433762"/>
              <a:gd name="connsiteX6983" fmla="*/ 935984 w 1506611"/>
              <a:gd name="connsiteY6983" fmla="*/ 1385712 h 1433762"/>
              <a:gd name="connsiteX6984" fmla="*/ 936205 w 1506611"/>
              <a:gd name="connsiteY6984" fmla="*/ 1385960 h 1433762"/>
              <a:gd name="connsiteX6985" fmla="*/ 936453 w 1506611"/>
              <a:gd name="connsiteY6985" fmla="*/ 1386236 h 1433762"/>
              <a:gd name="connsiteX6986" fmla="*/ 936701 w 1506611"/>
              <a:gd name="connsiteY6986" fmla="*/ 1386760 h 1433762"/>
              <a:gd name="connsiteX6987" fmla="*/ 936701 w 1506611"/>
              <a:gd name="connsiteY6987" fmla="*/ 1387036 h 1433762"/>
              <a:gd name="connsiteX6988" fmla="*/ 936701 w 1506611"/>
              <a:gd name="connsiteY6988" fmla="*/ 1387312 h 1433762"/>
              <a:gd name="connsiteX6989" fmla="*/ 936453 w 1506611"/>
              <a:gd name="connsiteY6989" fmla="*/ 1387312 h 1433762"/>
              <a:gd name="connsiteX6990" fmla="*/ 935984 w 1506611"/>
              <a:gd name="connsiteY6990" fmla="*/ 1387312 h 1433762"/>
              <a:gd name="connsiteX6991" fmla="*/ 935984 w 1506611"/>
              <a:gd name="connsiteY6991" fmla="*/ 1387036 h 1433762"/>
              <a:gd name="connsiteX6992" fmla="*/ 936205 w 1506611"/>
              <a:gd name="connsiteY6992" fmla="*/ 1386760 h 1433762"/>
              <a:gd name="connsiteX6993" fmla="*/ 936205 w 1506611"/>
              <a:gd name="connsiteY6993" fmla="*/ 1386511 h 1433762"/>
              <a:gd name="connsiteX6994" fmla="*/ 935984 w 1506611"/>
              <a:gd name="connsiteY6994" fmla="*/ 1385960 h 1433762"/>
              <a:gd name="connsiteX6995" fmla="*/ 935489 w 1506611"/>
              <a:gd name="connsiteY6995" fmla="*/ 1385960 h 1433762"/>
              <a:gd name="connsiteX6996" fmla="*/ 935269 w 1506611"/>
              <a:gd name="connsiteY6996" fmla="*/ 1385960 h 1433762"/>
              <a:gd name="connsiteX6997" fmla="*/ 934772 w 1506611"/>
              <a:gd name="connsiteY6997" fmla="*/ 1385960 h 1433762"/>
              <a:gd name="connsiteX6998" fmla="*/ 934083 w 1506611"/>
              <a:gd name="connsiteY6998" fmla="*/ 1386236 h 1433762"/>
              <a:gd name="connsiteX6999" fmla="*/ 933587 w 1506611"/>
              <a:gd name="connsiteY6999" fmla="*/ 1386511 h 1433762"/>
              <a:gd name="connsiteX7000" fmla="*/ 933366 w 1506611"/>
              <a:gd name="connsiteY7000" fmla="*/ 1386511 h 1433762"/>
              <a:gd name="connsiteX7001" fmla="*/ 933366 w 1506611"/>
              <a:gd name="connsiteY7001" fmla="*/ 1386236 h 1433762"/>
              <a:gd name="connsiteX7002" fmla="*/ 933366 w 1506611"/>
              <a:gd name="connsiteY7002" fmla="*/ 1385960 h 1433762"/>
              <a:gd name="connsiteX7003" fmla="*/ 933587 w 1506611"/>
              <a:gd name="connsiteY7003" fmla="*/ 1385436 h 1433762"/>
              <a:gd name="connsiteX7004" fmla="*/ 934083 w 1506611"/>
              <a:gd name="connsiteY7004" fmla="*/ 1384636 h 1433762"/>
              <a:gd name="connsiteX7005" fmla="*/ 933835 w 1506611"/>
              <a:gd name="connsiteY7005" fmla="*/ 1384636 h 1433762"/>
              <a:gd name="connsiteX7006" fmla="*/ 933366 w 1506611"/>
              <a:gd name="connsiteY7006" fmla="*/ 1384388 h 1433762"/>
              <a:gd name="connsiteX7007" fmla="*/ 933118 w 1506611"/>
              <a:gd name="connsiteY7007" fmla="*/ 1384388 h 1433762"/>
              <a:gd name="connsiteX7008" fmla="*/ 932870 w 1506611"/>
              <a:gd name="connsiteY7008" fmla="*/ 1384112 h 1433762"/>
              <a:gd name="connsiteX7009" fmla="*/ 932402 w 1506611"/>
              <a:gd name="connsiteY7009" fmla="*/ 1384112 h 1433762"/>
              <a:gd name="connsiteX7010" fmla="*/ 931932 w 1506611"/>
              <a:gd name="connsiteY7010" fmla="*/ 1384388 h 1433762"/>
              <a:gd name="connsiteX7011" fmla="*/ 931685 w 1506611"/>
              <a:gd name="connsiteY7011" fmla="*/ 1384912 h 1433762"/>
              <a:gd name="connsiteX7012" fmla="*/ 931437 w 1506611"/>
              <a:gd name="connsiteY7012" fmla="*/ 1384912 h 1433762"/>
              <a:gd name="connsiteX7013" fmla="*/ 931216 w 1506611"/>
              <a:gd name="connsiteY7013" fmla="*/ 1384636 h 1433762"/>
              <a:gd name="connsiteX7014" fmla="*/ 931216 w 1506611"/>
              <a:gd name="connsiteY7014" fmla="*/ 1384388 h 1433762"/>
              <a:gd name="connsiteX7015" fmla="*/ 930968 w 1506611"/>
              <a:gd name="connsiteY7015" fmla="*/ 1384112 h 1433762"/>
              <a:gd name="connsiteX7016" fmla="*/ 931216 w 1506611"/>
              <a:gd name="connsiteY7016" fmla="*/ 1383836 h 1433762"/>
              <a:gd name="connsiteX7017" fmla="*/ 931685 w 1506611"/>
              <a:gd name="connsiteY7017" fmla="*/ 1383312 h 1433762"/>
              <a:gd name="connsiteX7018" fmla="*/ 931685 w 1506611"/>
              <a:gd name="connsiteY7018" fmla="*/ 1383036 h 1433762"/>
              <a:gd name="connsiteX7019" fmla="*/ 931216 w 1506611"/>
              <a:gd name="connsiteY7019" fmla="*/ 1383036 h 1433762"/>
              <a:gd name="connsiteX7020" fmla="*/ 930968 w 1506611"/>
              <a:gd name="connsiteY7020" fmla="*/ 1383312 h 1433762"/>
              <a:gd name="connsiteX7021" fmla="*/ 930720 w 1506611"/>
              <a:gd name="connsiteY7021" fmla="*/ 1384112 h 1433762"/>
              <a:gd name="connsiteX7022" fmla="*/ 930500 w 1506611"/>
              <a:gd name="connsiteY7022" fmla="*/ 1384112 h 1433762"/>
              <a:gd name="connsiteX7023" fmla="*/ 930251 w 1506611"/>
              <a:gd name="connsiteY7023" fmla="*/ 1384388 h 1433762"/>
              <a:gd name="connsiteX7024" fmla="*/ 930004 w 1506611"/>
              <a:gd name="connsiteY7024" fmla="*/ 1384112 h 1433762"/>
              <a:gd name="connsiteX7025" fmla="*/ 929783 w 1506611"/>
              <a:gd name="connsiteY7025" fmla="*/ 1384112 h 1433762"/>
              <a:gd name="connsiteX7026" fmla="*/ 929783 w 1506611"/>
              <a:gd name="connsiteY7026" fmla="*/ 1383588 h 1433762"/>
              <a:gd name="connsiteX7027" fmla="*/ 929534 w 1506611"/>
              <a:gd name="connsiteY7027" fmla="*/ 1382788 h 1433762"/>
              <a:gd name="connsiteX7028" fmla="*/ 929066 w 1506611"/>
              <a:gd name="connsiteY7028" fmla="*/ 1382236 h 1433762"/>
              <a:gd name="connsiteX7029" fmla="*/ 928818 w 1506611"/>
              <a:gd name="connsiteY7029" fmla="*/ 1381713 h 1433762"/>
              <a:gd name="connsiteX7030" fmla="*/ 928101 w 1506611"/>
              <a:gd name="connsiteY7030" fmla="*/ 1381713 h 1433762"/>
              <a:gd name="connsiteX7031" fmla="*/ 927880 w 1506611"/>
              <a:gd name="connsiteY7031" fmla="*/ 1381464 h 1433762"/>
              <a:gd name="connsiteX7032" fmla="*/ 927633 w 1506611"/>
              <a:gd name="connsiteY7032" fmla="*/ 1381464 h 1433762"/>
              <a:gd name="connsiteX7033" fmla="*/ 927385 w 1506611"/>
              <a:gd name="connsiteY7033" fmla="*/ 1381713 h 1433762"/>
              <a:gd name="connsiteX7034" fmla="*/ 927385 w 1506611"/>
              <a:gd name="connsiteY7034" fmla="*/ 1381989 h 1433762"/>
              <a:gd name="connsiteX7035" fmla="*/ 928101 w 1506611"/>
              <a:gd name="connsiteY7035" fmla="*/ 1382236 h 1433762"/>
              <a:gd name="connsiteX7036" fmla="*/ 928350 w 1506611"/>
              <a:gd name="connsiteY7036" fmla="*/ 1382236 h 1433762"/>
              <a:gd name="connsiteX7037" fmla="*/ 928597 w 1506611"/>
              <a:gd name="connsiteY7037" fmla="*/ 1382236 h 1433762"/>
              <a:gd name="connsiteX7038" fmla="*/ 928818 w 1506611"/>
              <a:gd name="connsiteY7038" fmla="*/ 1382512 h 1433762"/>
              <a:gd name="connsiteX7039" fmla="*/ 928818 w 1506611"/>
              <a:gd name="connsiteY7039" fmla="*/ 1382788 h 1433762"/>
              <a:gd name="connsiteX7040" fmla="*/ 928597 w 1506611"/>
              <a:gd name="connsiteY7040" fmla="*/ 1383036 h 1433762"/>
              <a:gd name="connsiteX7041" fmla="*/ 928350 w 1506611"/>
              <a:gd name="connsiteY7041" fmla="*/ 1383312 h 1433762"/>
              <a:gd name="connsiteX7042" fmla="*/ 927880 w 1506611"/>
              <a:gd name="connsiteY7042" fmla="*/ 1383312 h 1433762"/>
              <a:gd name="connsiteX7043" fmla="*/ 927385 w 1506611"/>
              <a:gd name="connsiteY7043" fmla="*/ 1383588 h 1433762"/>
              <a:gd name="connsiteX7044" fmla="*/ 927385 w 1506611"/>
              <a:gd name="connsiteY7044" fmla="*/ 1384112 h 1433762"/>
              <a:gd name="connsiteX7045" fmla="*/ 927165 w 1506611"/>
              <a:gd name="connsiteY7045" fmla="*/ 1384388 h 1433762"/>
              <a:gd name="connsiteX7046" fmla="*/ 926916 w 1506611"/>
              <a:gd name="connsiteY7046" fmla="*/ 1384388 h 1433762"/>
              <a:gd name="connsiteX7047" fmla="*/ 926669 w 1506611"/>
              <a:gd name="connsiteY7047" fmla="*/ 1384112 h 1433762"/>
              <a:gd name="connsiteX7048" fmla="*/ 926669 w 1506611"/>
              <a:gd name="connsiteY7048" fmla="*/ 1383312 h 1433762"/>
              <a:gd name="connsiteX7049" fmla="*/ 926669 w 1506611"/>
              <a:gd name="connsiteY7049" fmla="*/ 1382512 h 1433762"/>
              <a:gd name="connsiteX7050" fmla="*/ 926448 w 1506611"/>
              <a:gd name="connsiteY7050" fmla="*/ 1382236 h 1433762"/>
              <a:gd name="connsiteX7051" fmla="*/ 925952 w 1506611"/>
              <a:gd name="connsiteY7051" fmla="*/ 1382236 h 1433762"/>
              <a:gd name="connsiteX7052" fmla="*/ 925731 w 1506611"/>
              <a:gd name="connsiteY7052" fmla="*/ 1382512 h 1433762"/>
              <a:gd name="connsiteX7053" fmla="*/ 925235 w 1506611"/>
              <a:gd name="connsiteY7053" fmla="*/ 1383312 h 1433762"/>
              <a:gd name="connsiteX7054" fmla="*/ 925014 w 1506611"/>
              <a:gd name="connsiteY7054" fmla="*/ 1383312 h 1433762"/>
              <a:gd name="connsiteX7055" fmla="*/ 925014 w 1506611"/>
              <a:gd name="connsiteY7055" fmla="*/ 1383036 h 1433762"/>
              <a:gd name="connsiteX7056" fmla="*/ 924766 w 1506611"/>
              <a:gd name="connsiteY7056" fmla="*/ 1382788 h 1433762"/>
              <a:gd name="connsiteX7057" fmla="*/ 924518 w 1506611"/>
              <a:gd name="connsiteY7057" fmla="*/ 1382236 h 1433762"/>
              <a:gd name="connsiteX7058" fmla="*/ 924298 w 1506611"/>
              <a:gd name="connsiteY7058" fmla="*/ 1381989 h 1433762"/>
              <a:gd name="connsiteX7059" fmla="*/ 924298 w 1506611"/>
              <a:gd name="connsiteY7059" fmla="*/ 1381713 h 1433762"/>
              <a:gd name="connsiteX7060" fmla="*/ 925014 w 1506611"/>
              <a:gd name="connsiteY7060" fmla="*/ 1381188 h 1433762"/>
              <a:gd name="connsiteX7061" fmla="*/ 925014 w 1506611"/>
              <a:gd name="connsiteY7061" fmla="*/ 1380912 h 1433762"/>
              <a:gd name="connsiteX7062" fmla="*/ 925014 w 1506611"/>
              <a:gd name="connsiteY7062" fmla="*/ 1380664 h 1433762"/>
              <a:gd name="connsiteX7063" fmla="*/ 924518 w 1506611"/>
              <a:gd name="connsiteY7063" fmla="*/ 1380389 h 1433762"/>
              <a:gd name="connsiteX7064" fmla="*/ 924049 w 1506611"/>
              <a:gd name="connsiteY7064" fmla="*/ 1380113 h 1433762"/>
              <a:gd name="connsiteX7065" fmla="*/ 923581 w 1506611"/>
              <a:gd name="connsiteY7065" fmla="*/ 1380113 h 1433762"/>
              <a:gd name="connsiteX7066" fmla="*/ 923113 w 1506611"/>
              <a:gd name="connsiteY7066" fmla="*/ 1380113 h 1433762"/>
              <a:gd name="connsiteX7067" fmla="*/ 922617 w 1506611"/>
              <a:gd name="connsiteY7067" fmla="*/ 1380113 h 1433762"/>
              <a:gd name="connsiteX7068" fmla="*/ 922396 w 1506611"/>
              <a:gd name="connsiteY7068" fmla="*/ 1380389 h 1433762"/>
              <a:gd name="connsiteX7069" fmla="*/ 921679 w 1506611"/>
              <a:gd name="connsiteY7069" fmla="*/ 1380664 h 1433762"/>
              <a:gd name="connsiteX7070" fmla="*/ 921431 w 1506611"/>
              <a:gd name="connsiteY7070" fmla="*/ 1380664 h 1433762"/>
              <a:gd name="connsiteX7071" fmla="*/ 921183 w 1506611"/>
              <a:gd name="connsiteY7071" fmla="*/ 1380912 h 1433762"/>
              <a:gd name="connsiteX7072" fmla="*/ 920963 w 1506611"/>
              <a:gd name="connsiteY7072" fmla="*/ 1381464 h 1433762"/>
              <a:gd name="connsiteX7073" fmla="*/ 920714 w 1506611"/>
              <a:gd name="connsiteY7073" fmla="*/ 1381464 h 1433762"/>
              <a:gd name="connsiteX7074" fmla="*/ 920467 w 1506611"/>
              <a:gd name="connsiteY7074" fmla="*/ 1381464 h 1433762"/>
              <a:gd name="connsiteX7075" fmla="*/ 920467 w 1506611"/>
              <a:gd name="connsiteY7075" fmla="*/ 1381188 h 1433762"/>
              <a:gd name="connsiteX7076" fmla="*/ 920467 w 1506611"/>
              <a:gd name="connsiteY7076" fmla="*/ 1380664 h 1433762"/>
              <a:gd name="connsiteX7077" fmla="*/ 920246 w 1506611"/>
              <a:gd name="connsiteY7077" fmla="*/ 1380113 h 1433762"/>
              <a:gd name="connsiteX7078" fmla="*/ 919997 w 1506611"/>
              <a:gd name="connsiteY7078" fmla="*/ 1379864 h 1433762"/>
              <a:gd name="connsiteX7079" fmla="*/ 919750 w 1506611"/>
              <a:gd name="connsiteY7079" fmla="*/ 1379864 h 1433762"/>
              <a:gd name="connsiteX7080" fmla="*/ 919529 w 1506611"/>
              <a:gd name="connsiteY7080" fmla="*/ 1380389 h 1433762"/>
              <a:gd name="connsiteX7081" fmla="*/ 919033 w 1506611"/>
              <a:gd name="connsiteY7081" fmla="*/ 1380664 h 1433762"/>
              <a:gd name="connsiteX7082" fmla="*/ 918812 w 1506611"/>
              <a:gd name="connsiteY7082" fmla="*/ 1380912 h 1433762"/>
              <a:gd name="connsiteX7083" fmla="*/ 918812 w 1506611"/>
              <a:gd name="connsiteY7083" fmla="*/ 1381464 h 1433762"/>
              <a:gd name="connsiteX7084" fmla="*/ 918812 w 1506611"/>
              <a:gd name="connsiteY7084" fmla="*/ 1381989 h 1433762"/>
              <a:gd name="connsiteX7085" fmla="*/ 918565 w 1506611"/>
              <a:gd name="connsiteY7085" fmla="*/ 1382236 h 1433762"/>
              <a:gd name="connsiteX7086" fmla="*/ 918096 w 1506611"/>
              <a:gd name="connsiteY7086" fmla="*/ 1382236 h 1433762"/>
              <a:gd name="connsiteX7087" fmla="*/ 917628 w 1506611"/>
              <a:gd name="connsiteY7087" fmla="*/ 1382236 h 1433762"/>
              <a:gd name="connsiteX7088" fmla="*/ 917131 w 1506611"/>
              <a:gd name="connsiteY7088" fmla="*/ 1382512 h 1433762"/>
              <a:gd name="connsiteX7089" fmla="*/ 916662 w 1506611"/>
              <a:gd name="connsiteY7089" fmla="*/ 1382788 h 1433762"/>
              <a:gd name="connsiteX7090" fmla="*/ 916414 w 1506611"/>
              <a:gd name="connsiteY7090" fmla="*/ 1383036 h 1433762"/>
              <a:gd name="connsiteX7091" fmla="*/ 915477 w 1506611"/>
              <a:gd name="connsiteY7091" fmla="*/ 1383036 h 1433762"/>
              <a:gd name="connsiteX7092" fmla="*/ 914760 w 1506611"/>
              <a:gd name="connsiteY7092" fmla="*/ 1382788 h 1433762"/>
              <a:gd name="connsiteX7093" fmla="*/ 914044 w 1506611"/>
              <a:gd name="connsiteY7093" fmla="*/ 1382512 h 1433762"/>
              <a:gd name="connsiteX7094" fmla="*/ 913548 w 1506611"/>
              <a:gd name="connsiteY7094" fmla="*/ 1381713 h 1433762"/>
              <a:gd name="connsiteX7095" fmla="*/ 913548 w 1506611"/>
              <a:gd name="connsiteY7095" fmla="*/ 1381188 h 1433762"/>
              <a:gd name="connsiteX7096" fmla="*/ 913796 w 1506611"/>
              <a:gd name="connsiteY7096" fmla="*/ 1380389 h 1433762"/>
              <a:gd name="connsiteX7097" fmla="*/ 913548 w 1506611"/>
              <a:gd name="connsiteY7097" fmla="*/ 1380113 h 1433762"/>
              <a:gd name="connsiteX7098" fmla="*/ 913548 w 1506611"/>
              <a:gd name="connsiteY7098" fmla="*/ 1379864 h 1433762"/>
              <a:gd name="connsiteX7099" fmla="*/ 913327 w 1506611"/>
              <a:gd name="connsiteY7099" fmla="*/ 1379588 h 1433762"/>
              <a:gd name="connsiteX7100" fmla="*/ 913079 w 1506611"/>
              <a:gd name="connsiteY7100" fmla="*/ 1379312 h 1433762"/>
              <a:gd name="connsiteX7101" fmla="*/ 912610 w 1506611"/>
              <a:gd name="connsiteY7101" fmla="*/ 1379312 h 1433762"/>
              <a:gd name="connsiteX7102" fmla="*/ 911894 w 1506611"/>
              <a:gd name="connsiteY7102" fmla="*/ 1379312 h 1433762"/>
              <a:gd name="connsiteX7103" fmla="*/ 911425 w 1506611"/>
              <a:gd name="connsiteY7103" fmla="*/ 1379064 h 1433762"/>
              <a:gd name="connsiteX7104" fmla="*/ 909992 w 1506611"/>
              <a:gd name="connsiteY7104" fmla="*/ 1378789 h 1433762"/>
              <a:gd name="connsiteX7105" fmla="*/ 909028 w 1506611"/>
              <a:gd name="connsiteY7105" fmla="*/ 1378513 h 1433762"/>
              <a:gd name="connsiteX7106" fmla="*/ 908779 w 1506611"/>
              <a:gd name="connsiteY7106" fmla="*/ 1378264 h 1433762"/>
              <a:gd name="connsiteX7107" fmla="*/ 908779 w 1506611"/>
              <a:gd name="connsiteY7107" fmla="*/ 1377988 h 1433762"/>
              <a:gd name="connsiteX7108" fmla="*/ 909028 w 1506611"/>
              <a:gd name="connsiteY7108" fmla="*/ 1377712 h 1433762"/>
              <a:gd name="connsiteX7109" fmla="*/ 909744 w 1506611"/>
              <a:gd name="connsiteY7109" fmla="*/ 1377465 h 1433762"/>
              <a:gd name="connsiteX7110" fmla="*/ 910709 w 1506611"/>
              <a:gd name="connsiteY7110" fmla="*/ 1377712 h 1433762"/>
              <a:gd name="connsiteX7111" fmla="*/ 910929 w 1506611"/>
              <a:gd name="connsiteY7111" fmla="*/ 1377465 h 1433762"/>
              <a:gd name="connsiteX7112" fmla="*/ 911177 w 1506611"/>
              <a:gd name="connsiteY7112" fmla="*/ 1377189 h 1433762"/>
              <a:gd name="connsiteX7113" fmla="*/ 911177 w 1506611"/>
              <a:gd name="connsiteY7113" fmla="*/ 1376940 h 1433762"/>
              <a:gd name="connsiteX7114" fmla="*/ 910929 w 1506611"/>
              <a:gd name="connsiteY7114" fmla="*/ 1376389 h 1433762"/>
              <a:gd name="connsiteX7115" fmla="*/ 910709 w 1506611"/>
              <a:gd name="connsiteY7115" fmla="*/ 1376141 h 1433762"/>
              <a:gd name="connsiteX7116" fmla="*/ 910461 w 1506611"/>
              <a:gd name="connsiteY7116" fmla="*/ 1376141 h 1433762"/>
              <a:gd name="connsiteX7117" fmla="*/ 910212 w 1506611"/>
              <a:gd name="connsiteY7117" fmla="*/ 1376141 h 1433762"/>
              <a:gd name="connsiteX7118" fmla="*/ 909496 w 1506611"/>
              <a:gd name="connsiteY7118" fmla="*/ 1376664 h 1433762"/>
              <a:gd name="connsiteX7119" fmla="*/ 909028 w 1506611"/>
              <a:gd name="connsiteY7119" fmla="*/ 1376389 h 1433762"/>
              <a:gd name="connsiteX7120" fmla="*/ 908779 w 1506611"/>
              <a:gd name="connsiteY7120" fmla="*/ 1375864 h 1433762"/>
              <a:gd name="connsiteX7121" fmla="*/ 908779 w 1506611"/>
              <a:gd name="connsiteY7121" fmla="*/ 1375341 h 1433762"/>
              <a:gd name="connsiteX7122" fmla="*/ 908311 w 1506611"/>
              <a:gd name="connsiteY7122" fmla="*/ 1375065 h 1433762"/>
              <a:gd name="connsiteX7123" fmla="*/ 908090 w 1506611"/>
              <a:gd name="connsiteY7123" fmla="*/ 1374789 h 1433762"/>
              <a:gd name="connsiteX7124" fmla="*/ 907594 w 1506611"/>
              <a:gd name="connsiteY7124" fmla="*/ 1374789 h 1433762"/>
              <a:gd name="connsiteX7125" fmla="*/ 907374 w 1506611"/>
              <a:gd name="connsiteY7125" fmla="*/ 1374789 h 1433762"/>
              <a:gd name="connsiteX7126" fmla="*/ 907125 w 1506611"/>
              <a:gd name="connsiteY7126" fmla="*/ 1375065 h 1433762"/>
              <a:gd name="connsiteX7127" fmla="*/ 906657 w 1506611"/>
              <a:gd name="connsiteY7127" fmla="*/ 1375341 h 1433762"/>
              <a:gd name="connsiteX7128" fmla="*/ 906409 w 1506611"/>
              <a:gd name="connsiteY7128" fmla="*/ 1375589 h 1433762"/>
              <a:gd name="connsiteX7129" fmla="*/ 906161 w 1506611"/>
              <a:gd name="connsiteY7129" fmla="*/ 1375589 h 1433762"/>
              <a:gd name="connsiteX7130" fmla="*/ 905444 w 1506611"/>
              <a:gd name="connsiteY7130" fmla="*/ 1375341 h 1433762"/>
              <a:gd name="connsiteX7131" fmla="*/ 904976 w 1506611"/>
              <a:gd name="connsiteY7131" fmla="*/ 1374789 h 1433762"/>
              <a:gd name="connsiteX7132" fmla="*/ 904976 w 1506611"/>
              <a:gd name="connsiteY7132" fmla="*/ 1374540 h 1433762"/>
              <a:gd name="connsiteX7133" fmla="*/ 904727 w 1506611"/>
              <a:gd name="connsiteY7133" fmla="*/ 1374265 h 1433762"/>
              <a:gd name="connsiteX7134" fmla="*/ 904727 w 1506611"/>
              <a:gd name="connsiteY7134" fmla="*/ 1373989 h 1433762"/>
              <a:gd name="connsiteX7135" fmla="*/ 904976 w 1506611"/>
              <a:gd name="connsiteY7135" fmla="*/ 1373741 h 1433762"/>
              <a:gd name="connsiteX7136" fmla="*/ 905444 w 1506611"/>
              <a:gd name="connsiteY7136" fmla="*/ 1373741 h 1433762"/>
              <a:gd name="connsiteX7137" fmla="*/ 906161 w 1506611"/>
              <a:gd name="connsiteY7137" fmla="*/ 1374265 h 1433762"/>
              <a:gd name="connsiteX7138" fmla="*/ 906657 w 1506611"/>
              <a:gd name="connsiteY7138" fmla="*/ 1374265 h 1433762"/>
              <a:gd name="connsiteX7139" fmla="*/ 906877 w 1506611"/>
              <a:gd name="connsiteY7139" fmla="*/ 1374265 h 1433762"/>
              <a:gd name="connsiteX7140" fmla="*/ 907125 w 1506611"/>
              <a:gd name="connsiteY7140" fmla="*/ 1373741 h 1433762"/>
              <a:gd name="connsiteX7141" fmla="*/ 907125 w 1506611"/>
              <a:gd name="connsiteY7141" fmla="*/ 1373465 h 1433762"/>
              <a:gd name="connsiteX7142" fmla="*/ 906877 w 1506611"/>
              <a:gd name="connsiteY7142" fmla="*/ 1373189 h 1433762"/>
              <a:gd name="connsiteX7143" fmla="*/ 906877 w 1506611"/>
              <a:gd name="connsiteY7143" fmla="*/ 1372941 h 1433762"/>
              <a:gd name="connsiteX7144" fmla="*/ 906657 w 1506611"/>
              <a:gd name="connsiteY7144" fmla="*/ 1372941 h 1433762"/>
              <a:gd name="connsiteX7145" fmla="*/ 906161 w 1506611"/>
              <a:gd name="connsiteY7145" fmla="*/ 1372941 h 1433762"/>
              <a:gd name="connsiteX7146" fmla="*/ 905940 w 1506611"/>
              <a:gd name="connsiteY7146" fmla="*/ 1372389 h 1433762"/>
              <a:gd name="connsiteX7147" fmla="*/ 905693 w 1506611"/>
              <a:gd name="connsiteY7147" fmla="*/ 1372141 h 1433762"/>
              <a:gd name="connsiteX7148" fmla="*/ 905444 w 1506611"/>
              <a:gd name="connsiteY7148" fmla="*/ 1371589 h 1433762"/>
              <a:gd name="connsiteX7149" fmla="*/ 905444 w 1506611"/>
              <a:gd name="connsiteY7149" fmla="*/ 1370817 h 1433762"/>
              <a:gd name="connsiteX7150" fmla="*/ 905223 w 1506611"/>
              <a:gd name="connsiteY7150" fmla="*/ 1370817 h 1433762"/>
              <a:gd name="connsiteX7151" fmla="*/ 904976 w 1506611"/>
              <a:gd name="connsiteY7151" fmla="*/ 1370817 h 1433762"/>
              <a:gd name="connsiteX7152" fmla="*/ 904727 w 1506611"/>
              <a:gd name="connsiteY7152" fmla="*/ 1370817 h 1433762"/>
              <a:gd name="connsiteX7153" fmla="*/ 904259 w 1506611"/>
              <a:gd name="connsiteY7153" fmla="*/ 1371065 h 1433762"/>
              <a:gd name="connsiteX7154" fmla="*/ 903790 w 1506611"/>
              <a:gd name="connsiteY7154" fmla="*/ 1371340 h 1433762"/>
              <a:gd name="connsiteX7155" fmla="*/ 903294 w 1506611"/>
              <a:gd name="connsiteY7155" fmla="*/ 1371589 h 1433762"/>
              <a:gd name="connsiteX7156" fmla="*/ 903073 w 1506611"/>
              <a:gd name="connsiteY7156" fmla="*/ 1371589 h 1433762"/>
              <a:gd name="connsiteX7157" fmla="*/ 902825 w 1506611"/>
              <a:gd name="connsiteY7157" fmla="*/ 1371589 h 1433762"/>
              <a:gd name="connsiteX7158" fmla="*/ 902605 w 1506611"/>
              <a:gd name="connsiteY7158" fmla="*/ 1371589 h 1433762"/>
              <a:gd name="connsiteX7159" fmla="*/ 902109 w 1506611"/>
              <a:gd name="connsiteY7159" fmla="*/ 1371340 h 1433762"/>
              <a:gd name="connsiteX7160" fmla="*/ 901172 w 1506611"/>
              <a:gd name="connsiteY7160" fmla="*/ 1370817 h 1433762"/>
              <a:gd name="connsiteX7161" fmla="*/ 900924 w 1506611"/>
              <a:gd name="connsiteY7161" fmla="*/ 1370817 h 1433762"/>
              <a:gd name="connsiteX7162" fmla="*/ 901172 w 1506611"/>
              <a:gd name="connsiteY7162" fmla="*/ 1370265 h 1433762"/>
              <a:gd name="connsiteX7163" fmla="*/ 901172 w 1506611"/>
              <a:gd name="connsiteY7163" fmla="*/ 1370017 h 1433762"/>
              <a:gd name="connsiteX7164" fmla="*/ 900924 w 1506611"/>
              <a:gd name="connsiteY7164" fmla="*/ 1369466 h 1433762"/>
              <a:gd name="connsiteX7165" fmla="*/ 900455 w 1506611"/>
              <a:gd name="connsiteY7165" fmla="*/ 1369217 h 1433762"/>
              <a:gd name="connsiteX7166" fmla="*/ 900207 w 1506611"/>
              <a:gd name="connsiteY7166" fmla="*/ 1368417 h 1433762"/>
              <a:gd name="connsiteX7167" fmla="*/ 899958 w 1506611"/>
              <a:gd name="connsiteY7167" fmla="*/ 1367866 h 1433762"/>
              <a:gd name="connsiteX7168" fmla="*/ 899958 w 1506611"/>
              <a:gd name="connsiteY7168" fmla="*/ 1367617 h 1433762"/>
              <a:gd name="connsiteX7169" fmla="*/ 899958 w 1506611"/>
              <a:gd name="connsiteY7169" fmla="*/ 1367065 h 1433762"/>
              <a:gd name="connsiteX7170" fmla="*/ 899490 w 1506611"/>
              <a:gd name="connsiteY7170" fmla="*/ 1366266 h 1433762"/>
              <a:gd name="connsiteX7171" fmla="*/ 899242 w 1506611"/>
              <a:gd name="connsiteY7171" fmla="*/ 1366017 h 1433762"/>
              <a:gd name="connsiteX7172" fmla="*/ 898774 w 1506611"/>
              <a:gd name="connsiteY7172" fmla="*/ 1365741 h 1433762"/>
              <a:gd name="connsiteX7173" fmla="*/ 898305 w 1506611"/>
              <a:gd name="connsiteY7173" fmla="*/ 1366266 h 1433762"/>
              <a:gd name="connsiteX7174" fmla="*/ 898057 w 1506611"/>
              <a:gd name="connsiteY7174" fmla="*/ 1366266 h 1433762"/>
              <a:gd name="connsiteX7175" fmla="*/ 897836 w 1506611"/>
              <a:gd name="connsiteY7175" fmla="*/ 1366017 h 1433762"/>
              <a:gd name="connsiteX7176" fmla="*/ 897589 w 1506611"/>
              <a:gd name="connsiteY7176" fmla="*/ 1365741 h 1433762"/>
              <a:gd name="connsiteX7177" fmla="*/ 897340 w 1506611"/>
              <a:gd name="connsiteY7177" fmla="*/ 1365741 h 1433762"/>
              <a:gd name="connsiteX7178" fmla="*/ 896872 w 1506611"/>
              <a:gd name="connsiteY7178" fmla="*/ 1365741 h 1433762"/>
              <a:gd name="connsiteX7179" fmla="*/ 896623 w 1506611"/>
              <a:gd name="connsiteY7179" fmla="*/ 1365741 h 1433762"/>
              <a:gd name="connsiteX7180" fmla="*/ 896623 w 1506611"/>
              <a:gd name="connsiteY7180" fmla="*/ 1366017 h 1433762"/>
              <a:gd name="connsiteX7181" fmla="*/ 895907 w 1506611"/>
              <a:gd name="connsiteY7181" fmla="*/ 1366541 h 1433762"/>
              <a:gd name="connsiteX7182" fmla="*/ 894969 w 1506611"/>
              <a:gd name="connsiteY7182" fmla="*/ 1367065 h 1433762"/>
              <a:gd name="connsiteX7183" fmla="*/ 894473 w 1506611"/>
              <a:gd name="connsiteY7183" fmla="*/ 1367065 h 1433762"/>
              <a:gd name="connsiteX7184" fmla="*/ 894254 w 1506611"/>
              <a:gd name="connsiteY7184" fmla="*/ 1367065 h 1433762"/>
              <a:gd name="connsiteX7185" fmla="*/ 894005 w 1506611"/>
              <a:gd name="connsiteY7185" fmla="*/ 1367065 h 1433762"/>
              <a:gd name="connsiteX7186" fmla="*/ 894005 w 1506611"/>
              <a:gd name="connsiteY7186" fmla="*/ 1366541 h 1433762"/>
              <a:gd name="connsiteX7187" fmla="*/ 893537 w 1506611"/>
              <a:gd name="connsiteY7187" fmla="*/ 1366541 h 1433762"/>
              <a:gd name="connsiteX7188" fmla="*/ 893041 w 1506611"/>
              <a:gd name="connsiteY7188" fmla="*/ 1366266 h 1433762"/>
              <a:gd name="connsiteX7189" fmla="*/ 892572 w 1506611"/>
              <a:gd name="connsiteY7189" fmla="*/ 1366266 h 1433762"/>
              <a:gd name="connsiteX7190" fmla="*/ 892351 w 1506611"/>
              <a:gd name="connsiteY7190" fmla="*/ 1366266 h 1433762"/>
              <a:gd name="connsiteX7191" fmla="*/ 892103 w 1506611"/>
              <a:gd name="connsiteY7191" fmla="*/ 1366541 h 1433762"/>
              <a:gd name="connsiteX7192" fmla="*/ 891387 w 1506611"/>
              <a:gd name="connsiteY7192" fmla="*/ 1366818 h 1433762"/>
              <a:gd name="connsiteX7193" fmla="*/ 890670 w 1506611"/>
              <a:gd name="connsiteY7193" fmla="*/ 1367065 h 1433762"/>
              <a:gd name="connsiteX7194" fmla="*/ 889706 w 1506611"/>
              <a:gd name="connsiteY7194" fmla="*/ 1367341 h 1433762"/>
              <a:gd name="connsiteX7195" fmla="*/ 888519 w 1506611"/>
              <a:gd name="connsiteY7195" fmla="*/ 1367866 h 1433762"/>
              <a:gd name="connsiteX7196" fmla="*/ 888519 w 1506611"/>
              <a:gd name="connsiteY7196" fmla="*/ 1367617 h 1433762"/>
              <a:gd name="connsiteX7197" fmla="*/ 888272 w 1506611"/>
              <a:gd name="connsiteY7197" fmla="*/ 1367341 h 1433762"/>
              <a:gd name="connsiteX7198" fmla="*/ 888052 w 1506611"/>
              <a:gd name="connsiteY7198" fmla="*/ 1366818 h 1433762"/>
              <a:gd name="connsiteX7199" fmla="*/ 888272 w 1506611"/>
              <a:gd name="connsiteY7199" fmla="*/ 1366266 h 1433762"/>
              <a:gd name="connsiteX7200" fmla="*/ 888272 w 1506611"/>
              <a:gd name="connsiteY7200" fmla="*/ 1366017 h 1433762"/>
              <a:gd name="connsiteX7201" fmla="*/ 888052 w 1506611"/>
              <a:gd name="connsiteY7201" fmla="*/ 1365741 h 1433762"/>
              <a:gd name="connsiteX7202" fmla="*/ 887803 w 1506611"/>
              <a:gd name="connsiteY7202" fmla="*/ 1365465 h 1433762"/>
              <a:gd name="connsiteX7203" fmla="*/ 887086 w 1506611"/>
              <a:gd name="connsiteY7203" fmla="*/ 1365465 h 1433762"/>
              <a:gd name="connsiteX7204" fmla="*/ 886369 w 1506611"/>
              <a:gd name="connsiteY7204" fmla="*/ 1365465 h 1433762"/>
              <a:gd name="connsiteX7205" fmla="*/ 886150 w 1506611"/>
              <a:gd name="connsiteY7205" fmla="*/ 1364942 h 1433762"/>
              <a:gd name="connsiteX7206" fmla="*/ 885654 w 1506611"/>
              <a:gd name="connsiteY7206" fmla="*/ 1364666 h 1433762"/>
              <a:gd name="connsiteX7207" fmla="*/ 885433 w 1506611"/>
              <a:gd name="connsiteY7207" fmla="*/ 1364142 h 1433762"/>
              <a:gd name="connsiteX7208" fmla="*/ 885433 w 1506611"/>
              <a:gd name="connsiteY7208" fmla="*/ 1363618 h 1433762"/>
              <a:gd name="connsiteX7209" fmla="*/ 885433 w 1506611"/>
              <a:gd name="connsiteY7209" fmla="*/ 1363342 h 1433762"/>
              <a:gd name="connsiteX7210" fmla="*/ 885433 w 1506611"/>
              <a:gd name="connsiteY7210" fmla="*/ 1363094 h 1433762"/>
              <a:gd name="connsiteX7211" fmla="*/ 885433 w 1506611"/>
              <a:gd name="connsiteY7211" fmla="*/ 1362818 h 1433762"/>
              <a:gd name="connsiteX7212" fmla="*/ 885184 w 1506611"/>
              <a:gd name="connsiteY7212" fmla="*/ 1362542 h 1433762"/>
              <a:gd name="connsiteX7213" fmla="*/ 885184 w 1506611"/>
              <a:gd name="connsiteY7213" fmla="*/ 1362818 h 1433762"/>
              <a:gd name="connsiteX7214" fmla="*/ 884937 w 1506611"/>
              <a:gd name="connsiteY7214" fmla="*/ 1362818 h 1433762"/>
              <a:gd name="connsiteX7215" fmla="*/ 884716 w 1506611"/>
              <a:gd name="connsiteY7215" fmla="*/ 1363094 h 1433762"/>
              <a:gd name="connsiteX7216" fmla="*/ 884220 w 1506611"/>
              <a:gd name="connsiteY7216" fmla="*/ 1363618 h 1433762"/>
              <a:gd name="connsiteX7217" fmla="*/ 884220 w 1506611"/>
              <a:gd name="connsiteY7217" fmla="*/ 1363893 h 1433762"/>
              <a:gd name="connsiteX7218" fmla="*/ 884220 w 1506611"/>
              <a:gd name="connsiteY7218" fmla="*/ 1364142 h 1433762"/>
              <a:gd name="connsiteX7219" fmla="*/ 884220 w 1506611"/>
              <a:gd name="connsiteY7219" fmla="*/ 1364942 h 1433762"/>
              <a:gd name="connsiteX7220" fmla="*/ 884220 w 1506611"/>
              <a:gd name="connsiteY7220" fmla="*/ 1365217 h 1433762"/>
              <a:gd name="connsiteX7221" fmla="*/ 884000 w 1506611"/>
              <a:gd name="connsiteY7221" fmla="*/ 1365465 h 1433762"/>
              <a:gd name="connsiteX7222" fmla="*/ 883751 w 1506611"/>
              <a:gd name="connsiteY7222" fmla="*/ 1365741 h 1433762"/>
              <a:gd name="connsiteX7223" fmla="*/ 883503 w 1506611"/>
              <a:gd name="connsiteY7223" fmla="*/ 1365741 h 1433762"/>
              <a:gd name="connsiteX7224" fmla="*/ 882787 w 1506611"/>
              <a:gd name="connsiteY7224" fmla="*/ 1365741 h 1433762"/>
              <a:gd name="connsiteX7225" fmla="*/ 882566 w 1506611"/>
              <a:gd name="connsiteY7225" fmla="*/ 1365465 h 1433762"/>
              <a:gd name="connsiteX7226" fmla="*/ 881849 w 1506611"/>
              <a:gd name="connsiteY7226" fmla="*/ 1364942 h 1433762"/>
              <a:gd name="connsiteX7227" fmla="*/ 881849 w 1506611"/>
              <a:gd name="connsiteY7227" fmla="*/ 1364666 h 1433762"/>
              <a:gd name="connsiteX7228" fmla="*/ 882097 w 1506611"/>
              <a:gd name="connsiteY7228" fmla="*/ 1364418 h 1433762"/>
              <a:gd name="connsiteX7229" fmla="*/ 882097 w 1506611"/>
              <a:gd name="connsiteY7229" fmla="*/ 1363893 h 1433762"/>
              <a:gd name="connsiteX7230" fmla="*/ 882097 w 1506611"/>
              <a:gd name="connsiteY7230" fmla="*/ 1363342 h 1433762"/>
              <a:gd name="connsiteX7231" fmla="*/ 882097 w 1506611"/>
              <a:gd name="connsiteY7231" fmla="*/ 1363094 h 1433762"/>
              <a:gd name="connsiteX7232" fmla="*/ 882097 w 1506611"/>
              <a:gd name="connsiteY7232" fmla="*/ 1362818 h 1433762"/>
              <a:gd name="connsiteX7233" fmla="*/ 882097 w 1506611"/>
              <a:gd name="connsiteY7233" fmla="*/ 1362542 h 1433762"/>
              <a:gd name="connsiteX7234" fmla="*/ 881849 w 1506611"/>
              <a:gd name="connsiteY7234" fmla="*/ 1362542 h 1433762"/>
              <a:gd name="connsiteX7235" fmla="*/ 881133 w 1506611"/>
              <a:gd name="connsiteY7235" fmla="*/ 1362293 h 1433762"/>
              <a:gd name="connsiteX7236" fmla="*/ 880885 w 1506611"/>
              <a:gd name="connsiteY7236" fmla="*/ 1362018 h 1433762"/>
              <a:gd name="connsiteX7237" fmla="*/ 880416 w 1506611"/>
              <a:gd name="connsiteY7237" fmla="*/ 1362018 h 1433762"/>
              <a:gd name="connsiteX7238" fmla="*/ 879948 w 1506611"/>
              <a:gd name="connsiteY7238" fmla="*/ 1361742 h 1433762"/>
              <a:gd name="connsiteX7239" fmla="*/ 879699 w 1506611"/>
              <a:gd name="connsiteY7239" fmla="*/ 1361742 h 1433762"/>
              <a:gd name="connsiteX7240" fmla="*/ 879452 w 1506611"/>
              <a:gd name="connsiteY7240" fmla="*/ 1361742 h 1433762"/>
              <a:gd name="connsiteX7241" fmla="*/ 879231 w 1506611"/>
              <a:gd name="connsiteY7241" fmla="*/ 1362018 h 1433762"/>
              <a:gd name="connsiteX7242" fmla="*/ 878735 w 1506611"/>
              <a:gd name="connsiteY7242" fmla="*/ 1362293 h 1433762"/>
              <a:gd name="connsiteX7243" fmla="*/ 878735 w 1506611"/>
              <a:gd name="connsiteY7243" fmla="*/ 1362542 h 1433762"/>
              <a:gd name="connsiteX7244" fmla="*/ 878514 w 1506611"/>
              <a:gd name="connsiteY7244" fmla="*/ 1362542 h 1433762"/>
              <a:gd name="connsiteX7245" fmla="*/ 878266 w 1506611"/>
              <a:gd name="connsiteY7245" fmla="*/ 1362818 h 1433762"/>
              <a:gd name="connsiteX7246" fmla="*/ 878018 w 1506611"/>
              <a:gd name="connsiteY7246" fmla="*/ 1363094 h 1433762"/>
              <a:gd name="connsiteX7247" fmla="*/ 877798 w 1506611"/>
              <a:gd name="connsiteY7247" fmla="*/ 1363094 h 1433762"/>
              <a:gd name="connsiteX7248" fmla="*/ 877081 w 1506611"/>
              <a:gd name="connsiteY7248" fmla="*/ 1362818 h 1433762"/>
              <a:gd name="connsiteX7249" fmla="*/ 876613 w 1506611"/>
              <a:gd name="connsiteY7249" fmla="*/ 1362818 h 1433762"/>
              <a:gd name="connsiteX7250" fmla="*/ 876364 w 1506611"/>
              <a:gd name="connsiteY7250" fmla="*/ 1362818 h 1433762"/>
              <a:gd name="connsiteX7251" fmla="*/ 876116 w 1506611"/>
              <a:gd name="connsiteY7251" fmla="*/ 1362818 h 1433762"/>
              <a:gd name="connsiteX7252" fmla="*/ 875647 w 1506611"/>
              <a:gd name="connsiteY7252" fmla="*/ 1363094 h 1433762"/>
              <a:gd name="connsiteX7253" fmla="*/ 875399 w 1506611"/>
              <a:gd name="connsiteY7253" fmla="*/ 1362818 h 1433762"/>
              <a:gd name="connsiteX7254" fmla="*/ 875179 w 1506611"/>
              <a:gd name="connsiteY7254" fmla="*/ 1362818 h 1433762"/>
              <a:gd name="connsiteX7255" fmla="*/ 875179 w 1506611"/>
              <a:gd name="connsiteY7255" fmla="*/ 1362293 h 1433762"/>
              <a:gd name="connsiteX7256" fmla="*/ 874931 w 1506611"/>
              <a:gd name="connsiteY7256" fmla="*/ 1362018 h 1433762"/>
              <a:gd name="connsiteX7257" fmla="*/ 874931 w 1506611"/>
              <a:gd name="connsiteY7257" fmla="*/ 1361742 h 1433762"/>
              <a:gd name="connsiteX7258" fmla="*/ 874683 w 1506611"/>
              <a:gd name="connsiteY7258" fmla="*/ 1361742 h 1433762"/>
              <a:gd name="connsiteX7259" fmla="*/ 874683 w 1506611"/>
              <a:gd name="connsiteY7259" fmla="*/ 1361494 h 1433762"/>
              <a:gd name="connsiteX7260" fmla="*/ 874214 w 1506611"/>
              <a:gd name="connsiteY7260" fmla="*/ 1360942 h 1433762"/>
              <a:gd name="connsiteX7261" fmla="*/ 873966 w 1506611"/>
              <a:gd name="connsiteY7261" fmla="*/ 1360693 h 1433762"/>
              <a:gd name="connsiteX7262" fmla="*/ 873746 w 1506611"/>
              <a:gd name="connsiteY7262" fmla="*/ 1360693 h 1433762"/>
              <a:gd name="connsiteX7263" fmla="*/ 873029 w 1506611"/>
              <a:gd name="connsiteY7263" fmla="*/ 1360142 h 1433762"/>
              <a:gd name="connsiteX7264" fmla="*/ 872533 w 1506611"/>
              <a:gd name="connsiteY7264" fmla="*/ 1360142 h 1433762"/>
              <a:gd name="connsiteX7265" fmla="*/ 872064 w 1506611"/>
              <a:gd name="connsiteY7265" fmla="*/ 1360417 h 1433762"/>
              <a:gd name="connsiteX7266" fmla="*/ 871596 w 1506611"/>
              <a:gd name="connsiteY7266" fmla="*/ 1360693 h 1433762"/>
              <a:gd name="connsiteX7267" fmla="*/ 871348 w 1506611"/>
              <a:gd name="connsiteY7267" fmla="*/ 1360942 h 1433762"/>
              <a:gd name="connsiteX7268" fmla="*/ 871127 w 1506611"/>
              <a:gd name="connsiteY7268" fmla="*/ 1361218 h 1433762"/>
              <a:gd name="connsiteX7269" fmla="*/ 870631 w 1506611"/>
              <a:gd name="connsiteY7269" fmla="*/ 1361742 h 1433762"/>
              <a:gd name="connsiteX7270" fmla="*/ 869694 w 1506611"/>
              <a:gd name="connsiteY7270" fmla="*/ 1362293 h 1433762"/>
              <a:gd name="connsiteX7271" fmla="*/ 869446 w 1506611"/>
              <a:gd name="connsiteY7271" fmla="*/ 1362293 h 1433762"/>
              <a:gd name="connsiteX7272" fmla="*/ 868977 w 1506611"/>
              <a:gd name="connsiteY7272" fmla="*/ 1362293 h 1433762"/>
              <a:gd name="connsiteX7273" fmla="*/ 868481 w 1506611"/>
              <a:gd name="connsiteY7273" fmla="*/ 1362293 h 1433762"/>
              <a:gd name="connsiteX7274" fmla="*/ 868013 w 1506611"/>
              <a:gd name="connsiteY7274" fmla="*/ 1362293 h 1433762"/>
              <a:gd name="connsiteX7275" fmla="*/ 867543 w 1506611"/>
              <a:gd name="connsiteY7275" fmla="*/ 1362293 h 1433762"/>
              <a:gd name="connsiteX7276" fmla="*/ 867296 w 1506611"/>
              <a:gd name="connsiteY7276" fmla="*/ 1362293 h 1433762"/>
              <a:gd name="connsiteX7277" fmla="*/ 867075 w 1506611"/>
              <a:gd name="connsiteY7277" fmla="*/ 1362018 h 1433762"/>
              <a:gd name="connsiteX7278" fmla="*/ 866579 w 1506611"/>
              <a:gd name="connsiteY7278" fmla="*/ 1360942 h 1433762"/>
              <a:gd name="connsiteX7279" fmla="*/ 866359 w 1506611"/>
              <a:gd name="connsiteY7279" fmla="*/ 1360693 h 1433762"/>
              <a:gd name="connsiteX7280" fmla="*/ 865862 w 1506611"/>
              <a:gd name="connsiteY7280" fmla="*/ 1360417 h 1433762"/>
              <a:gd name="connsiteX7281" fmla="*/ 865642 w 1506611"/>
              <a:gd name="connsiteY7281" fmla="*/ 1360417 h 1433762"/>
              <a:gd name="connsiteX7282" fmla="*/ 865393 w 1506611"/>
              <a:gd name="connsiteY7282" fmla="*/ 1359894 h 1433762"/>
              <a:gd name="connsiteX7283" fmla="*/ 865146 w 1506611"/>
              <a:gd name="connsiteY7283" fmla="*/ 1359618 h 1433762"/>
              <a:gd name="connsiteX7284" fmla="*/ 864678 w 1506611"/>
              <a:gd name="connsiteY7284" fmla="*/ 1359093 h 1433762"/>
              <a:gd name="connsiteX7285" fmla="*/ 864678 w 1506611"/>
              <a:gd name="connsiteY7285" fmla="*/ 1358818 h 1433762"/>
              <a:gd name="connsiteX7286" fmla="*/ 864429 w 1506611"/>
              <a:gd name="connsiteY7286" fmla="*/ 1358818 h 1433762"/>
              <a:gd name="connsiteX7287" fmla="*/ 863961 w 1506611"/>
              <a:gd name="connsiteY7287" fmla="*/ 1358543 h 1433762"/>
              <a:gd name="connsiteX7288" fmla="*/ 863712 w 1506611"/>
              <a:gd name="connsiteY7288" fmla="*/ 1357742 h 1433762"/>
              <a:gd name="connsiteX7289" fmla="*/ 863712 w 1506611"/>
              <a:gd name="connsiteY7289" fmla="*/ 1357495 h 1433762"/>
              <a:gd name="connsiteX7290" fmla="*/ 864208 w 1506611"/>
              <a:gd name="connsiteY7290" fmla="*/ 1357218 h 1433762"/>
              <a:gd name="connsiteX7291" fmla="*/ 864429 w 1506611"/>
              <a:gd name="connsiteY7291" fmla="*/ 1356943 h 1433762"/>
              <a:gd name="connsiteX7292" fmla="*/ 864678 w 1506611"/>
              <a:gd name="connsiteY7292" fmla="*/ 1356943 h 1433762"/>
              <a:gd name="connsiteX7293" fmla="*/ 864925 w 1506611"/>
              <a:gd name="connsiteY7293" fmla="*/ 1356418 h 1433762"/>
              <a:gd name="connsiteX7294" fmla="*/ 865146 w 1506611"/>
              <a:gd name="connsiteY7294" fmla="*/ 1355894 h 1433762"/>
              <a:gd name="connsiteX7295" fmla="*/ 865146 w 1506611"/>
              <a:gd name="connsiteY7295" fmla="*/ 1355619 h 1433762"/>
              <a:gd name="connsiteX7296" fmla="*/ 865146 w 1506611"/>
              <a:gd name="connsiteY7296" fmla="*/ 1355343 h 1433762"/>
              <a:gd name="connsiteX7297" fmla="*/ 865393 w 1506611"/>
              <a:gd name="connsiteY7297" fmla="*/ 1355094 h 1433762"/>
              <a:gd name="connsiteX7298" fmla="*/ 865146 w 1506611"/>
              <a:gd name="connsiteY7298" fmla="*/ 1354295 h 1433762"/>
              <a:gd name="connsiteX7299" fmla="*/ 865393 w 1506611"/>
              <a:gd name="connsiteY7299" fmla="*/ 1354019 h 1433762"/>
              <a:gd name="connsiteX7300" fmla="*/ 865642 w 1506611"/>
              <a:gd name="connsiteY7300" fmla="*/ 1353743 h 1433762"/>
              <a:gd name="connsiteX7301" fmla="*/ 866110 w 1506611"/>
              <a:gd name="connsiteY7301" fmla="*/ 1353218 h 1433762"/>
              <a:gd name="connsiteX7302" fmla="*/ 866359 w 1506611"/>
              <a:gd name="connsiteY7302" fmla="*/ 1352695 h 1433762"/>
              <a:gd name="connsiteX7303" fmla="*/ 866359 w 1506611"/>
              <a:gd name="connsiteY7303" fmla="*/ 1352143 h 1433762"/>
              <a:gd name="connsiteX7304" fmla="*/ 865862 w 1506611"/>
              <a:gd name="connsiteY7304" fmla="*/ 1351343 h 1433762"/>
              <a:gd name="connsiteX7305" fmla="*/ 865642 w 1506611"/>
              <a:gd name="connsiteY7305" fmla="*/ 1351095 h 1433762"/>
              <a:gd name="connsiteX7306" fmla="*/ 864678 w 1506611"/>
              <a:gd name="connsiteY7306" fmla="*/ 1348943 h 1433762"/>
              <a:gd name="connsiteX7307" fmla="*/ 863961 w 1506611"/>
              <a:gd name="connsiteY7307" fmla="*/ 1348143 h 1433762"/>
              <a:gd name="connsiteX7308" fmla="*/ 863712 w 1506611"/>
              <a:gd name="connsiteY7308" fmla="*/ 1347894 h 1433762"/>
              <a:gd name="connsiteX7309" fmla="*/ 863244 w 1506611"/>
              <a:gd name="connsiteY7309" fmla="*/ 1347343 h 1433762"/>
              <a:gd name="connsiteX7310" fmla="*/ 862995 w 1506611"/>
              <a:gd name="connsiteY7310" fmla="*/ 1346819 h 1433762"/>
              <a:gd name="connsiteX7311" fmla="*/ 862775 w 1506611"/>
              <a:gd name="connsiteY7311" fmla="*/ 1346819 h 1433762"/>
              <a:gd name="connsiteX7312" fmla="*/ 862058 w 1506611"/>
              <a:gd name="connsiteY7312" fmla="*/ 1346020 h 1433762"/>
              <a:gd name="connsiteX7313" fmla="*/ 861341 w 1506611"/>
              <a:gd name="connsiteY7313" fmla="*/ 1345744 h 1433762"/>
              <a:gd name="connsiteX7314" fmla="*/ 860873 w 1506611"/>
              <a:gd name="connsiteY7314" fmla="*/ 1345495 h 1433762"/>
              <a:gd name="connsiteX7315" fmla="*/ 860377 w 1506611"/>
              <a:gd name="connsiteY7315" fmla="*/ 1345495 h 1433762"/>
              <a:gd name="connsiteX7316" fmla="*/ 858227 w 1506611"/>
              <a:gd name="connsiteY7316" fmla="*/ 1344696 h 1433762"/>
              <a:gd name="connsiteX7317" fmla="*/ 857759 w 1506611"/>
              <a:gd name="connsiteY7317" fmla="*/ 1344420 h 1433762"/>
              <a:gd name="connsiteX7318" fmla="*/ 857289 w 1506611"/>
              <a:gd name="connsiteY7318" fmla="*/ 1343895 h 1433762"/>
              <a:gd name="connsiteX7319" fmla="*/ 857042 w 1506611"/>
              <a:gd name="connsiteY7319" fmla="*/ 1343619 h 1433762"/>
              <a:gd name="connsiteX7320" fmla="*/ 857042 w 1506611"/>
              <a:gd name="connsiteY7320" fmla="*/ 1342820 h 1433762"/>
              <a:gd name="connsiteX7321" fmla="*/ 857289 w 1506611"/>
              <a:gd name="connsiteY7321" fmla="*/ 1342295 h 1433762"/>
              <a:gd name="connsiteX7322" fmla="*/ 857510 w 1506611"/>
              <a:gd name="connsiteY7322" fmla="*/ 1342020 h 1433762"/>
              <a:gd name="connsiteX7323" fmla="*/ 857510 w 1506611"/>
              <a:gd name="connsiteY7323" fmla="*/ 1341743 h 1433762"/>
              <a:gd name="connsiteX7324" fmla="*/ 857510 w 1506611"/>
              <a:gd name="connsiteY7324" fmla="*/ 1341496 h 1433762"/>
              <a:gd name="connsiteX7325" fmla="*/ 857289 w 1506611"/>
              <a:gd name="connsiteY7325" fmla="*/ 1339896 h 1433762"/>
              <a:gd name="connsiteX7326" fmla="*/ 856325 w 1506611"/>
              <a:gd name="connsiteY7326" fmla="*/ 1333745 h 1433762"/>
              <a:gd name="connsiteX7327" fmla="*/ 855857 w 1506611"/>
              <a:gd name="connsiteY7327" fmla="*/ 1332669 h 1433762"/>
              <a:gd name="connsiteX7328" fmla="*/ 853707 w 1506611"/>
              <a:gd name="connsiteY7328" fmla="*/ 1328945 h 1433762"/>
              <a:gd name="connsiteX7329" fmla="*/ 852741 w 1506611"/>
              <a:gd name="connsiteY7329" fmla="*/ 1324146 h 1433762"/>
              <a:gd name="connsiteX7330" fmla="*/ 852741 w 1506611"/>
              <a:gd name="connsiteY7330" fmla="*/ 1320394 h 1433762"/>
              <a:gd name="connsiteX7331" fmla="*/ 849186 w 1506611"/>
              <a:gd name="connsiteY7331" fmla="*/ 1317443 h 1433762"/>
              <a:gd name="connsiteX7332" fmla="*/ 848938 w 1506611"/>
              <a:gd name="connsiteY7332" fmla="*/ 1312119 h 1433762"/>
              <a:gd name="connsiteX7333" fmla="*/ 846788 w 1506611"/>
              <a:gd name="connsiteY7333" fmla="*/ 1308644 h 1433762"/>
              <a:gd name="connsiteX7334" fmla="*/ 846071 w 1506611"/>
              <a:gd name="connsiteY7334" fmla="*/ 1305168 h 1433762"/>
              <a:gd name="connsiteX7335" fmla="*/ 845355 w 1506611"/>
              <a:gd name="connsiteY7335" fmla="*/ 1304093 h 1433762"/>
              <a:gd name="connsiteX7336" fmla="*/ 844639 w 1506611"/>
              <a:gd name="connsiteY7336" fmla="*/ 1303017 h 1433762"/>
              <a:gd name="connsiteX7337" fmla="*/ 842985 w 1506611"/>
              <a:gd name="connsiteY7337" fmla="*/ 1302217 h 1433762"/>
              <a:gd name="connsiteX7338" fmla="*/ 841082 w 1506611"/>
              <a:gd name="connsiteY7338" fmla="*/ 1302217 h 1433762"/>
              <a:gd name="connsiteX7339" fmla="*/ 840365 w 1506611"/>
              <a:gd name="connsiteY7339" fmla="*/ 1302217 h 1433762"/>
              <a:gd name="connsiteX7340" fmla="*/ 839870 w 1506611"/>
              <a:gd name="connsiteY7340" fmla="*/ 1301417 h 1433762"/>
              <a:gd name="connsiteX7341" fmla="*/ 839649 w 1506611"/>
              <a:gd name="connsiteY7341" fmla="*/ 1301141 h 1433762"/>
              <a:gd name="connsiteX7342" fmla="*/ 839401 w 1506611"/>
              <a:gd name="connsiteY7342" fmla="*/ 1300617 h 1433762"/>
              <a:gd name="connsiteX7343" fmla="*/ 839153 w 1506611"/>
              <a:gd name="connsiteY7343" fmla="*/ 1300617 h 1433762"/>
              <a:gd name="connsiteX7344" fmla="*/ 839153 w 1506611"/>
              <a:gd name="connsiteY7344" fmla="*/ 1300341 h 1433762"/>
              <a:gd name="connsiteX7345" fmla="*/ 839401 w 1506611"/>
              <a:gd name="connsiteY7345" fmla="*/ 1299541 h 1433762"/>
              <a:gd name="connsiteX7346" fmla="*/ 839401 w 1506611"/>
              <a:gd name="connsiteY7346" fmla="*/ 1299017 h 1433762"/>
              <a:gd name="connsiteX7347" fmla="*/ 839870 w 1506611"/>
              <a:gd name="connsiteY7347" fmla="*/ 1296866 h 1433762"/>
              <a:gd name="connsiteX7348" fmla="*/ 839649 w 1506611"/>
              <a:gd name="connsiteY7348" fmla="*/ 1296066 h 1433762"/>
              <a:gd name="connsiteX7349" fmla="*/ 839649 w 1506611"/>
              <a:gd name="connsiteY7349" fmla="*/ 1295790 h 1433762"/>
              <a:gd name="connsiteX7350" fmla="*/ 838933 w 1506611"/>
              <a:gd name="connsiteY7350" fmla="*/ 1295266 h 1433762"/>
              <a:gd name="connsiteX7351" fmla="*/ 838216 w 1506611"/>
              <a:gd name="connsiteY7351" fmla="*/ 1294714 h 1433762"/>
              <a:gd name="connsiteX7352" fmla="*/ 837003 w 1506611"/>
              <a:gd name="connsiteY7352" fmla="*/ 1294465 h 1433762"/>
              <a:gd name="connsiteX7353" fmla="*/ 836534 w 1506611"/>
              <a:gd name="connsiteY7353" fmla="*/ 1294465 h 1433762"/>
              <a:gd name="connsiteX7354" fmla="*/ 835349 w 1506611"/>
              <a:gd name="connsiteY7354" fmla="*/ 1293914 h 1433762"/>
              <a:gd name="connsiteX7355" fmla="*/ 834632 w 1506611"/>
              <a:gd name="connsiteY7355" fmla="*/ 1293914 h 1433762"/>
              <a:gd name="connsiteX7356" fmla="*/ 833916 w 1506611"/>
              <a:gd name="connsiteY7356" fmla="*/ 1293666 h 1433762"/>
              <a:gd name="connsiteX7357" fmla="*/ 833199 w 1506611"/>
              <a:gd name="connsiteY7357" fmla="*/ 1293390 h 1433762"/>
              <a:gd name="connsiteX7358" fmla="*/ 832731 w 1506611"/>
              <a:gd name="connsiteY7358" fmla="*/ 1292590 h 1433762"/>
              <a:gd name="connsiteX7359" fmla="*/ 832235 w 1506611"/>
              <a:gd name="connsiteY7359" fmla="*/ 1292038 h 1433762"/>
              <a:gd name="connsiteX7360" fmla="*/ 832014 w 1506611"/>
              <a:gd name="connsiteY7360" fmla="*/ 1290991 h 1433762"/>
              <a:gd name="connsiteX7361" fmla="*/ 831766 w 1506611"/>
              <a:gd name="connsiteY7361" fmla="*/ 1290715 h 1433762"/>
              <a:gd name="connsiteX7362" fmla="*/ 831518 w 1506611"/>
              <a:gd name="connsiteY7362" fmla="*/ 1289915 h 1433762"/>
              <a:gd name="connsiteX7363" fmla="*/ 831766 w 1506611"/>
              <a:gd name="connsiteY7363" fmla="*/ 1289638 h 1433762"/>
              <a:gd name="connsiteX7364" fmla="*/ 832014 w 1506611"/>
              <a:gd name="connsiteY7364" fmla="*/ 1289115 h 1433762"/>
              <a:gd name="connsiteX7365" fmla="*/ 832951 w 1506611"/>
              <a:gd name="connsiteY7365" fmla="*/ 1288563 h 1433762"/>
              <a:gd name="connsiteX7366" fmla="*/ 833447 w 1506611"/>
              <a:gd name="connsiteY7366" fmla="*/ 1288287 h 1433762"/>
              <a:gd name="connsiteX7367" fmla="*/ 833668 w 1506611"/>
              <a:gd name="connsiteY7367" fmla="*/ 1287763 h 1433762"/>
              <a:gd name="connsiteX7368" fmla="*/ 833447 w 1506611"/>
              <a:gd name="connsiteY7368" fmla="*/ 1287487 h 1433762"/>
              <a:gd name="connsiteX7369" fmla="*/ 832731 w 1506611"/>
              <a:gd name="connsiteY7369" fmla="*/ 1287239 h 1433762"/>
              <a:gd name="connsiteX7370" fmla="*/ 832482 w 1506611"/>
              <a:gd name="connsiteY7370" fmla="*/ 1287239 h 1433762"/>
              <a:gd name="connsiteX7371" fmla="*/ 832235 w 1506611"/>
              <a:gd name="connsiteY7371" fmla="*/ 1287239 h 1433762"/>
              <a:gd name="connsiteX7372" fmla="*/ 831766 w 1506611"/>
              <a:gd name="connsiteY7372" fmla="*/ 1286439 h 1433762"/>
              <a:gd name="connsiteX7373" fmla="*/ 830581 w 1506611"/>
              <a:gd name="connsiteY7373" fmla="*/ 1285088 h 1433762"/>
              <a:gd name="connsiteX7374" fmla="*/ 830333 w 1506611"/>
              <a:gd name="connsiteY7374" fmla="*/ 1284564 h 1433762"/>
              <a:gd name="connsiteX7375" fmla="*/ 830112 w 1506611"/>
              <a:gd name="connsiteY7375" fmla="*/ 1284012 h 1433762"/>
              <a:gd name="connsiteX7376" fmla="*/ 829864 w 1506611"/>
              <a:gd name="connsiteY7376" fmla="*/ 1283736 h 1433762"/>
              <a:gd name="connsiteX7377" fmla="*/ 829616 w 1506611"/>
              <a:gd name="connsiteY7377" fmla="*/ 1283487 h 1433762"/>
              <a:gd name="connsiteX7378" fmla="*/ 829616 w 1506611"/>
              <a:gd name="connsiteY7378" fmla="*/ 1283212 h 1433762"/>
              <a:gd name="connsiteX7379" fmla="*/ 829147 w 1506611"/>
              <a:gd name="connsiteY7379" fmla="*/ 1282688 h 1433762"/>
              <a:gd name="connsiteX7380" fmla="*/ 828679 w 1506611"/>
              <a:gd name="connsiteY7380" fmla="*/ 1282688 h 1433762"/>
              <a:gd name="connsiteX7381" fmla="*/ 827466 w 1506611"/>
              <a:gd name="connsiteY7381" fmla="*/ 1283487 h 1433762"/>
              <a:gd name="connsiteX7382" fmla="*/ 827245 w 1506611"/>
              <a:gd name="connsiteY7382" fmla="*/ 1283487 h 1433762"/>
              <a:gd name="connsiteX7383" fmla="*/ 826998 w 1506611"/>
              <a:gd name="connsiteY7383" fmla="*/ 1283212 h 1433762"/>
              <a:gd name="connsiteX7384" fmla="*/ 826528 w 1506611"/>
              <a:gd name="connsiteY7384" fmla="*/ 1282936 h 1433762"/>
              <a:gd name="connsiteX7385" fmla="*/ 826032 w 1506611"/>
              <a:gd name="connsiteY7385" fmla="*/ 1282412 h 1433762"/>
              <a:gd name="connsiteX7386" fmla="*/ 825812 w 1506611"/>
              <a:gd name="connsiteY7386" fmla="*/ 1282136 h 1433762"/>
              <a:gd name="connsiteX7387" fmla="*/ 825564 w 1506611"/>
              <a:gd name="connsiteY7387" fmla="*/ 1281860 h 1433762"/>
              <a:gd name="connsiteX7388" fmla="*/ 825812 w 1506611"/>
              <a:gd name="connsiteY7388" fmla="*/ 1281336 h 1433762"/>
              <a:gd name="connsiteX7389" fmla="*/ 825812 w 1506611"/>
              <a:gd name="connsiteY7389" fmla="*/ 1280812 h 1433762"/>
              <a:gd name="connsiteX7390" fmla="*/ 825812 w 1506611"/>
              <a:gd name="connsiteY7390" fmla="*/ 1280261 h 1433762"/>
              <a:gd name="connsiteX7391" fmla="*/ 825564 w 1506611"/>
              <a:gd name="connsiteY7391" fmla="*/ 1279184 h 1433762"/>
              <a:gd name="connsiteX7392" fmla="*/ 825344 w 1506611"/>
              <a:gd name="connsiteY7392" fmla="*/ 1278385 h 1433762"/>
              <a:gd name="connsiteX7393" fmla="*/ 825095 w 1506611"/>
              <a:gd name="connsiteY7393" fmla="*/ 1277585 h 1433762"/>
              <a:gd name="connsiteX7394" fmla="*/ 824847 w 1506611"/>
              <a:gd name="connsiteY7394" fmla="*/ 1277060 h 1433762"/>
              <a:gd name="connsiteX7395" fmla="*/ 824847 w 1506611"/>
              <a:gd name="connsiteY7395" fmla="*/ 1276785 h 1433762"/>
              <a:gd name="connsiteX7396" fmla="*/ 825095 w 1506611"/>
              <a:gd name="connsiteY7396" fmla="*/ 1276233 h 1433762"/>
              <a:gd name="connsiteX7397" fmla="*/ 825812 w 1506611"/>
              <a:gd name="connsiteY7397" fmla="*/ 1275709 h 1433762"/>
              <a:gd name="connsiteX7398" fmla="*/ 826998 w 1506611"/>
              <a:gd name="connsiteY7398" fmla="*/ 1274633 h 1433762"/>
              <a:gd name="connsiteX7399" fmla="*/ 827466 w 1506611"/>
              <a:gd name="connsiteY7399" fmla="*/ 1273033 h 1433762"/>
              <a:gd name="connsiteX7400" fmla="*/ 827466 w 1506611"/>
              <a:gd name="connsiteY7400" fmla="*/ 1272758 h 1433762"/>
              <a:gd name="connsiteX7401" fmla="*/ 826528 w 1506611"/>
              <a:gd name="connsiteY7401" fmla="*/ 1271958 h 1433762"/>
              <a:gd name="connsiteX7402" fmla="*/ 826032 w 1506611"/>
              <a:gd name="connsiteY7402" fmla="*/ 1271434 h 1433762"/>
              <a:gd name="connsiteX7403" fmla="*/ 826032 w 1506611"/>
              <a:gd name="connsiteY7403" fmla="*/ 1271158 h 1433762"/>
              <a:gd name="connsiteX7404" fmla="*/ 826032 w 1506611"/>
              <a:gd name="connsiteY7404" fmla="*/ 1270882 h 1433762"/>
              <a:gd name="connsiteX7405" fmla="*/ 826281 w 1506611"/>
              <a:gd name="connsiteY7405" fmla="*/ 1270607 h 1433762"/>
              <a:gd name="connsiteX7406" fmla="*/ 826998 w 1506611"/>
              <a:gd name="connsiteY7406" fmla="*/ 1269558 h 1433762"/>
              <a:gd name="connsiteX7407" fmla="*/ 827466 w 1506611"/>
              <a:gd name="connsiteY7407" fmla="*/ 1268482 h 1433762"/>
              <a:gd name="connsiteX7408" fmla="*/ 827245 w 1506611"/>
              <a:gd name="connsiteY7408" fmla="*/ 1267131 h 1433762"/>
              <a:gd name="connsiteX7409" fmla="*/ 826528 w 1506611"/>
              <a:gd name="connsiteY7409" fmla="*/ 1266331 h 1433762"/>
              <a:gd name="connsiteX7410" fmla="*/ 826281 w 1506611"/>
              <a:gd name="connsiteY7410" fmla="*/ 1265531 h 1433762"/>
              <a:gd name="connsiteX7411" fmla="*/ 826281 w 1506611"/>
              <a:gd name="connsiteY7411" fmla="*/ 1265255 h 1433762"/>
              <a:gd name="connsiteX7412" fmla="*/ 826528 w 1506611"/>
              <a:gd name="connsiteY7412" fmla="*/ 1264979 h 1433762"/>
              <a:gd name="connsiteX7413" fmla="*/ 826998 w 1506611"/>
              <a:gd name="connsiteY7413" fmla="*/ 1264731 h 1433762"/>
              <a:gd name="connsiteX7414" fmla="*/ 827245 w 1506611"/>
              <a:gd name="connsiteY7414" fmla="*/ 1264731 h 1433762"/>
              <a:gd name="connsiteX7415" fmla="*/ 827466 w 1506611"/>
              <a:gd name="connsiteY7415" fmla="*/ 1264455 h 1433762"/>
              <a:gd name="connsiteX7416" fmla="*/ 827714 w 1506611"/>
              <a:gd name="connsiteY7416" fmla="*/ 1263379 h 1433762"/>
              <a:gd name="connsiteX7417" fmla="*/ 827962 w 1506611"/>
              <a:gd name="connsiteY7417" fmla="*/ 1262028 h 1433762"/>
              <a:gd name="connsiteX7418" fmla="*/ 827962 w 1506611"/>
              <a:gd name="connsiteY7418" fmla="*/ 1261779 h 1433762"/>
              <a:gd name="connsiteX7419" fmla="*/ 827714 w 1506611"/>
              <a:gd name="connsiteY7419" fmla="*/ 1261503 h 1433762"/>
              <a:gd name="connsiteX7420" fmla="*/ 827466 w 1506611"/>
              <a:gd name="connsiteY7420" fmla="*/ 1259628 h 1433762"/>
              <a:gd name="connsiteX7421" fmla="*/ 827245 w 1506611"/>
              <a:gd name="connsiteY7421" fmla="*/ 1259077 h 1433762"/>
              <a:gd name="connsiteX7422" fmla="*/ 826998 w 1506611"/>
              <a:gd name="connsiteY7422" fmla="*/ 1258552 h 1433762"/>
              <a:gd name="connsiteX7423" fmla="*/ 827245 w 1506611"/>
              <a:gd name="connsiteY7423" fmla="*/ 1258000 h 1433762"/>
              <a:gd name="connsiteX7424" fmla="*/ 827245 w 1506611"/>
              <a:gd name="connsiteY7424" fmla="*/ 1257752 h 1433762"/>
              <a:gd name="connsiteX7425" fmla="*/ 826998 w 1506611"/>
              <a:gd name="connsiteY7425" fmla="*/ 1257752 h 1433762"/>
              <a:gd name="connsiteX7426" fmla="*/ 826749 w 1506611"/>
              <a:gd name="connsiteY7426" fmla="*/ 1257477 h 1433762"/>
              <a:gd name="connsiteX7427" fmla="*/ 826032 w 1506611"/>
              <a:gd name="connsiteY7427" fmla="*/ 1256676 h 1433762"/>
              <a:gd name="connsiteX7428" fmla="*/ 825812 w 1506611"/>
              <a:gd name="connsiteY7428" fmla="*/ 1256125 h 1433762"/>
              <a:gd name="connsiteX7429" fmla="*/ 825812 w 1506611"/>
              <a:gd name="connsiteY7429" fmla="*/ 1255877 h 1433762"/>
              <a:gd name="connsiteX7430" fmla="*/ 825812 w 1506611"/>
              <a:gd name="connsiteY7430" fmla="*/ 1255325 h 1433762"/>
              <a:gd name="connsiteX7431" fmla="*/ 826032 w 1506611"/>
              <a:gd name="connsiteY7431" fmla="*/ 1254250 h 1433762"/>
              <a:gd name="connsiteX7432" fmla="*/ 826281 w 1506611"/>
              <a:gd name="connsiteY7432" fmla="*/ 1253725 h 1433762"/>
              <a:gd name="connsiteX7433" fmla="*/ 826032 w 1506611"/>
              <a:gd name="connsiteY7433" fmla="*/ 1252650 h 1433762"/>
              <a:gd name="connsiteX7434" fmla="*/ 826032 w 1506611"/>
              <a:gd name="connsiteY7434" fmla="*/ 1252374 h 1433762"/>
              <a:gd name="connsiteX7435" fmla="*/ 825564 w 1506611"/>
              <a:gd name="connsiteY7435" fmla="*/ 1251573 h 1433762"/>
              <a:gd name="connsiteX7436" fmla="*/ 825344 w 1506611"/>
              <a:gd name="connsiteY7436" fmla="*/ 1251298 h 1433762"/>
              <a:gd name="connsiteX7437" fmla="*/ 824847 w 1506611"/>
              <a:gd name="connsiteY7437" fmla="*/ 1250774 h 1433762"/>
              <a:gd name="connsiteX7438" fmla="*/ 824627 w 1506611"/>
              <a:gd name="connsiteY7438" fmla="*/ 1250774 h 1433762"/>
              <a:gd name="connsiteX7439" fmla="*/ 824378 w 1506611"/>
              <a:gd name="connsiteY7439" fmla="*/ 1250498 h 1433762"/>
              <a:gd name="connsiteX7440" fmla="*/ 824131 w 1506611"/>
              <a:gd name="connsiteY7440" fmla="*/ 1250498 h 1433762"/>
              <a:gd name="connsiteX7441" fmla="*/ 823910 w 1506611"/>
              <a:gd name="connsiteY7441" fmla="*/ 1250498 h 1433762"/>
              <a:gd name="connsiteX7442" fmla="*/ 823663 w 1506611"/>
              <a:gd name="connsiteY7442" fmla="*/ 1250222 h 1433762"/>
              <a:gd name="connsiteX7443" fmla="*/ 823414 w 1506611"/>
              <a:gd name="connsiteY7443" fmla="*/ 1250222 h 1433762"/>
              <a:gd name="connsiteX7444" fmla="*/ 822697 w 1506611"/>
              <a:gd name="connsiteY7444" fmla="*/ 1250774 h 1433762"/>
              <a:gd name="connsiteX7445" fmla="*/ 822477 w 1506611"/>
              <a:gd name="connsiteY7445" fmla="*/ 1251021 h 1433762"/>
              <a:gd name="connsiteX7446" fmla="*/ 822229 w 1506611"/>
              <a:gd name="connsiteY7446" fmla="*/ 1251021 h 1433762"/>
              <a:gd name="connsiteX7447" fmla="*/ 821760 w 1506611"/>
              <a:gd name="connsiteY7447" fmla="*/ 1251298 h 1433762"/>
              <a:gd name="connsiteX7448" fmla="*/ 821264 w 1506611"/>
              <a:gd name="connsiteY7448" fmla="*/ 1251298 h 1433762"/>
              <a:gd name="connsiteX7449" fmla="*/ 820796 w 1506611"/>
              <a:gd name="connsiteY7449" fmla="*/ 1251298 h 1433762"/>
              <a:gd name="connsiteX7450" fmla="*/ 820326 w 1506611"/>
              <a:gd name="connsiteY7450" fmla="*/ 1250774 h 1433762"/>
              <a:gd name="connsiteX7451" fmla="*/ 819858 w 1506611"/>
              <a:gd name="connsiteY7451" fmla="*/ 1250222 h 1433762"/>
              <a:gd name="connsiteX7452" fmla="*/ 819858 w 1506611"/>
              <a:gd name="connsiteY7452" fmla="*/ 1249946 h 1433762"/>
              <a:gd name="connsiteX7453" fmla="*/ 819858 w 1506611"/>
              <a:gd name="connsiteY7453" fmla="*/ 1249422 h 1433762"/>
              <a:gd name="connsiteX7454" fmla="*/ 820079 w 1506611"/>
              <a:gd name="connsiteY7454" fmla="*/ 1248898 h 1433762"/>
              <a:gd name="connsiteX7455" fmla="*/ 820796 w 1506611"/>
              <a:gd name="connsiteY7455" fmla="*/ 1247823 h 1433762"/>
              <a:gd name="connsiteX7456" fmla="*/ 820796 w 1506611"/>
              <a:gd name="connsiteY7456" fmla="*/ 1247547 h 1433762"/>
              <a:gd name="connsiteX7457" fmla="*/ 820796 w 1506611"/>
              <a:gd name="connsiteY7457" fmla="*/ 1246746 h 1433762"/>
              <a:gd name="connsiteX7458" fmla="*/ 820079 w 1506611"/>
              <a:gd name="connsiteY7458" fmla="*/ 1245671 h 1433762"/>
              <a:gd name="connsiteX7459" fmla="*/ 819858 w 1506611"/>
              <a:gd name="connsiteY7459" fmla="*/ 1245395 h 1433762"/>
              <a:gd name="connsiteX7460" fmla="*/ 819142 w 1506611"/>
              <a:gd name="connsiteY7460" fmla="*/ 1245395 h 1433762"/>
              <a:gd name="connsiteX7461" fmla="*/ 818645 w 1506611"/>
              <a:gd name="connsiteY7461" fmla="*/ 1245395 h 1433762"/>
              <a:gd name="connsiteX7462" fmla="*/ 818177 w 1506611"/>
              <a:gd name="connsiteY7462" fmla="*/ 1245671 h 1433762"/>
              <a:gd name="connsiteX7463" fmla="*/ 816744 w 1506611"/>
              <a:gd name="connsiteY7463" fmla="*/ 1245671 h 1433762"/>
              <a:gd name="connsiteX7464" fmla="*/ 816027 w 1506611"/>
              <a:gd name="connsiteY7464" fmla="*/ 1245395 h 1433762"/>
              <a:gd name="connsiteX7465" fmla="*/ 815310 w 1506611"/>
              <a:gd name="connsiteY7465" fmla="*/ 1244595 h 1433762"/>
              <a:gd name="connsiteX7466" fmla="*/ 815090 w 1506611"/>
              <a:gd name="connsiteY7466" fmla="*/ 1244043 h 1433762"/>
              <a:gd name="connsiteX7467" fmla="*/ 815090 w 1506611"/>
              <a:gd name="connsiteY7467" fmla="*/ 1243795 h 1433762"/>
              <a:gd name="connsiteX7468" fmla="*/ 815559 w 1506611"/>
              <a:gd name="connsiteY7468" fmla="*/ 1243519 h 1433762"/>
              <a:gd name="connsiteX7469" fmla="*/ 815780 w 1506611"/>
              <a:gd name="connsiteY7469" fmla="*/ 1242968 h 1433762"/>
              <a:gd name="connsiteX7470" fmla="*/ 816495 w 1506611"/>
              <a:gd name="connsiteY7470" fmla="*/ 1242968 h 1433762"/>
              <a:gd name="connsiteX7471" fmla="*/ 816991 w 1506611"/>
              <a:gd name="connsiteY7471" fmla="*/ 1242968 h 1433762"/>
              <a:gd name="connsiteX7472" fmla="*/ 817708 w 1506611"/>
              <a:gd name="connsiteY7472" fmla="*/ 1242444 h 1433762"/>
              <a:gd name="connsiteX7473" fmla="*/ 817929 w 1506611"/>
              <a:gd name="connsiteY7473" fmla="*/ 1242444 h 1433762"/>
              <a:gd name="connsiteX7474" fmla="*/ 818645 w 1506611"/>
              <a:gd name="connsiteY7474" fmla="*/ 1241644 h 1433762"/>
              <a:gd name="connsiteX7475" fmla="*/ 818894 w 1506611"/>
              <a:gd name="connsiteY7475" fmla="*/ 1241367 h 1433762"/>
              <a:gd name="connsiteX7476" fmla="*/ 818894 w 1506611"/>
              <a:gd name="connsiteY7476" fmla="*/ 1241092 h 1433762"/>
              <a:gd name="connsiteX7477" fmla="*/ 818645 w 1506611"/>
              <a:gd name="connsiteY7477" fmla="*/ 1240292 h 1433762"/>
              <a:gd name="connsiteX7478" fmla="*/ 818645 w 1506611"/>
              <a:gd name="connsiteY7478" fmla="*/ 1240016 h 1433762"/>
              <a:gd name="connsiteX7479" fmla="*/ 818645 w 1506611"/>
              <a:gd name="connsiteY7479" fmla="*/ 1239216 h 1433762"/>
              <a:gd name="connsiteX7480" fmla="*/ 818894 w 1506611"/>
              <a:gd name="connsiteY7480" fmla="*/ 1238416 h 1433762"/>
              <a:gd name="connsiteX7481" fmla="*/ 818894 w 1506611"/>
              <a:gd name="connsiteY7481" fmla="*/ 1238141 h 1433762"/>
              <a:gd name="connsiteX7482" fmla="*/ 819142 w 1506611"/>
              <a:gd name="connsiteY7482" fmla="*/ 1237865 h 1433762"/>
              <a:gd name="connsiteX7483" fmla="*/ 819142 w 1506611"/>
              <a:gd name="connsiteY7483" fmla="*/ 1237616 h 1433762"/>
              <a:gd name="connsiteX7484" fmla="*/ 819611 w 1506611"/>
              <a:gd name="connsiteY7484" fmla="*/ 1236788 h 1433762"/>
              <a:gd name="connsiteX7485" fmla="*/ 819858 w 1506611"/>
              <a:gd name="connsiteY7485" fmla="*/ 1236540 h 1433762"/>
              <a:gd name="connsiteX7486" fmla="*/ 820079 w 1506611"/>
              <a:gd name="connsiteY7486" fmla="*/ 1236265 h 1433762"/>
              <a:gd name="connsiteX7487" fmla="*/ 820326 w 1506611"/>
              <a:gd name="connsiteY7487" fmla="*/ 1235713 h 1433762"/>
              <a:gd name="connsiteX7488" fmla="*/ 820326 w 1506611"/>
              <a:gd name="connsiteY7488" fmla="*/ 1235189 h 1433762"/>
              <a:gd name="connsiteX7489" fmla="*/ 820326 w 1506611"/>
              <a:gd name="connsiteY7489" fmla="*/ 1234389 h 1433762"/>
              <a:gd name="connsiteX7490" fmla="*/ 820575 w 1506611"/>
              <a:gd name="connsiteY7490" fmla="*/ 1233837 h 1433762"/>
              <a:gd name="connsiteX7491" fmla="*/ 820575 w 1506611"/>
              <a:gd name="connsiteY7491" fmla="*/ 1233314 h 1433762"/>
              <a:gd name="connsiteX7492" fmla="*/ 820796 w 1506611"/>
              <a:gd name="connsiteY7492" fmla="*/ 1231961 h 1433762"/>
              <a:gd name="connsiteX7493" fmla="*/ 820796 w 1506611"/>
              <a:gd name="connsiteY7493" fmla="*/ 1231686 h 1433762"/>
              <a:gd name="connsiteX7494" fmla="*/ 820575 w 1506611"/>
              <a:gd name="connsiteY7494" fmla="*/ 1231162 h 1433762"/>
              <a:gd name="connsiteX7495" fmla="*/ 820575 w 1506611"/>
              <a:gd name="connsiteY7495" fmla="*/ 1230610 h 1433762"/>
              <a:gd name="connsiteX7496" fmla="*/ 819858 w 1506611"/>
              <a:gd name="connsiteY7496" fmla="*/ 1228211 h 1433762"/>
              <a:gd name="connsiteX7497" fmla="*/ 819858 w 1506611"/>
              <a:gd name="connsiteY7497" fmla="*/ 1227935 h 1433762"/>
              <a:gd name="connsiteX7498" fmla="*/ 820079 w 1506611"/>
              <a:gd name="connsiteY7498" fmla="*/ 1227383 h 1433762"/>
              <a:gd name="connsiteX7499" fmla="*/ 820079 w 1506611"/>
              <a:gd name="connsiteY7499" fmla="*/ 1226859 h 1433762"/>
              <a:gd name="connsiteX7500" fmla="*/ 820079 w 1506611"/>
              <a:gd name="connsiteY7500" fmla="*/ 1226582 h 1433762"/>
              <a:gd name="connsiteX7501" fmla="*/ 820796 w 1506611"/>
              <a:gd name="connsiteY7501" fmla="*/ 1225507 h 1433762"/>
              <a:gd name="connsiteX7502" fmla="*/ 821043 w 1506611"/>
              <a:gd name="connsiteY7502" fmla="*/ 1224983 h 1433762"/>
              <a:gd name="connsiteX7503" fmla="*/ 821264 w 1506611"/>
              <a:gd name="connsiteY7503" fmla="*/ 1224431 h 1433762"/>
              <a:gd name="connsiteX7504" fmla="*/ 821512 w 1506611"/>
              <a:gd name="connsiteY7504" fmla="*/ 1223356 h 1433762"/>
              <a:gd name="connsiteX7505" fmla="*/ 821760 w 1506611"/>
              <a:gd name="connsiteY7505" fmla="*/ 1223080 h 1433762"/>
              <a:gd name="connsiteX7506" fmla="*/ 821760 w 1506611"/>
              <a:gd name="connsiteY7506" fmla="*/ 1222832 h 1433762"/>
              <a:gd name="connsiteX7507" fmla="*/ 821760 w 1506611"/>
              <a:gd name="connsiteY7507" fmla="*/ 1222280 h 1433762"/>
              <a:gd name="connsiteX7508" fmla="*/ 821512 w 1506611"/>
              <a:gd name="connsiteY7508" fmla="*/ 1221728 h 1433762"/>
              <a:gd name="connsiteX7509" fmla="*/ 821264 w 1506611"/>
              <a:gd name="connsiteY7509" fmla="*/ 1221480 h 1433762"/>
              <a:gd name="connsiteX7510" fmla="*/ 821043 w 1506611"/>
              <a:gd name="connsiteY7510" fmla="*/ 1221204 h 1433762"/>
              <a:gd name="connsiteX7511" fmla="*/ 820326 w 1506611"/>
              <a:gd name="connsiteY7511" fmla="*/ 1220652 h 1433762"/>
              <a:gd name="connsiteX7512" fmla="*/ 820079 w 1506611"/>
              <a:gd name="connsiteY7512" fmla="*/ 1220404 h 1433762"/>
              <a:gd name="connsiteX7513" fmla="*/ 819858 w 1506611"/>
              <a:gd name="connsiteY7513" fmla="*/ 1220404 h 1433762"/>
              <a:gd name="connsiteX7514" fmla="*/ 819611 w 1506611"/>
              <a:gd name="connsiteY7514" fmla="*/ 1220404 h 1433762"/>
              <a:gd name="connsiteX7515" fmla="*/ 819142 w 1506611"/>
              <a:gd name="connsiteY7515" fmla="*/ 1220129 h 1433762"/>
              <a:gd name="connsiteX7516" fmla="*/ 818425 w 1506611"/>
              <a:gd name="connsiteY7516" fmla="*/ 1220404 h 1433762"/>
              <a:gd name="connsiteX7517" fmla="*/ 818177 w 1506611"/>
              <a:gd name="connsiteY7517" fmla="*/ 1220404 h 1433762"/>
              <a:gd name="connsiteX7518" fmla="*/ 817929 w 1506611"/>
              <a:gd name="connsiteY7518" fmla="*/ 1220404 h 1433762"/>
              <a:gd name="connsiteX7519" fmla="*/ 817461 w 1506611"/>
              <a:gd name="connsiteY7519" fmla="*/ 1220652 h 1433762"/>
              <a:gd name="connsiteX7520" fmla="*/ 817212 w 1506611"/>
              <a:gd name="connsiteY7520" fmla="*/ 1220652 h 1433762"/>
              <a:gd name="connsiteX7521" fmla="*/ 816275 w 1506611"/>
              <a:gd name="connsiteY7521" fmla="*/ 1220652 h 1433762"/>
              <a:gd name="connsiteX7522" fmla="*/ 816275 w 1506611"/>
              <a:gd name="connsiteY7522" fmla="*/ 1220404 h 1433762"/>
              <a:gd name="connsiteX7523" fmla="*/ 816275 w 1506611"/>
              <a:gd name="connsiteY7523" fmla="*/ 1219853 h 1433762"/>
              <a:gd name="connsiteX7524" fmla="*/ 816495 w 1506611"/>
              <a:gd name="connsiteY7524" fmla="*/ 1219052 h 1433762"/>
              <a:gd name="connsiteX7525" fmla="*/ 816495 w 1506611"/>
              <a:gd name="connsiteY7525" fmla="*/ 1218253 h 1433762"/>
              <a:gd name="connsiteX7526" fmla="*/ 816495 w 1506611"/>
              <a:gd name="connsiteY7526" fmla="*/ 1217977 h 1433762"/>
              <a:gd name="connsiteX7527" fmla="*/ 816495 w 1506611"/>
              <a:gd name="connsiteY7527" fmla="*/ 1217177 h 1433762"/>
              <a:gd name="connsiteX7528" fmla="*/ 816744 w 1506611"/>
              <a:gd name="connsiteY7528" fmla="*/ 1216350 h 1433762"/>
              <a:gd name="connsiteX7529" fmla="*/ 816991 w 1506611"/>
              <a:gd name="connsiteY7529" fmla="*/ 1215825 h 1433762"/>
              <a:gd name="connsiteX7530" fmla="*/ 816991 w 1506611"/>
              <a:gd name="connsiteY7530" fmla="*/ 1215026 h 1433762"/>
              <a:gd name="connsiteX7531" fmla="*/ 816991 w 1506611"/>
              <a:gd name="connsiteY7531" fmla="*/ 1214750 h 1433762"/>
              <a:gd name="connsiteX7532" fmla="*/ 817212 w 1506611"/>
              <a:gd name="connsiteY7532" fmla="*/ 1213398 h 1433762"/>
              <a:gd name="connsiteX7533" fmla="*/ 817929 w 1506611"/>
              <a:gd name="connsiteY7533" fmla="*/ 1212874 h 1433762"/>
              <a:gd name="connsiteX7534" fmla="*/ 818177 w 1506611"/>
              <a:gd name="connsiteY7534" fmla="*/ 1212046 h 1433762"/>
              <a:gd name="connsiteX7535" fmla="*/ 817929 w 1506611"/>
              <a:gd name="connsiteY7535" fmla="*/ 1211523 h 1433762"/>
              <a:gd name="connsiteX7536" fmla="*/ 817708 w 1506611"/>
              <a:gd name="connsiteY7536" fmla="*/ 1210971 h 1433762"/>
              <a:gd name="connsiteX7537" fmla="*/ 816495 w 1506611"/>
              <a:gd name="connsiteY7537" fmla="*/ 1210446 h 1433762"/>
              <a:gd name="connsiteX7538" fmla="*/ 816275 w 1506611"/>
              <a:gd name="connsiteY7538" fmla="*/ 1210171 h 1433762"/>
              <a:gd name="connsiteX7539" fmla="*/ 816027 w 1506611"/>
              <a:gd name="connsiteY7539" fmla="*/ 1209895 h 1433762"/>
              <a:gd name="connsiteX7540" fmla="*/ 815559 w 1506611"/>
              <a:gd name="connsiteY7540" fmla="*/ 1209371 h 1433762"/>
              <a:gd name="connsiteX7541" fmla="*/ 815310 w 1506611"/>
              <a:gd name="connsiteY7541" fmla="*/ 1208544 h 1433762"/>
              <a:gd name="connsiteX7542" fmla="*/ 815310 w 1506611"/>
              <a:gd name="connsiteY7542" fmla="*/ 1208019 h 1433762"/>
              <a:gd name="connsiteX7543" fmla="*/ 815310 w 1506611"/>
              <a:gd name="connsiteY7543" fmla="*/ 1207743 h 1433762"/>
              <a:gd name="connsiteX7544" fmla="*/ 814842 w 1506611"/>
              <a:gd name="connsiteY7544" fmla="*/ 1206943 h 1433762"/>
              <a:gd name="connsiteX7545" fmla="*/ 814593 w 1506611"/>
              <a:gd name="connsiteY7545" fmla="*/ 1206668 h 1433762"/>
              <a:gd name="connsiteX7546" fmla="*/ 813656 w 1506611"/>
              <a:gd name="connsiteY7546" fmla="*/ 1206143 h 1433762"/>
              <a:gd name="connsiteX7547" fmla="*/ 813160 w 1506611"/>
              <a:gd name="connsiteY7547" fmla="*/ 1205591 h 1433762"/>
              <a:gd name="connsiteX7548" fmla="*/ 812940 w 1506611"/>
              <a:gd name="connsiteY7548" fmla="*/ 1205591 h 1433762"/>
              <a:gd name="connsiteX7549" fmla="*/ 812692 w 1506611"/>
              <a:gd name="connsiteY7549" fmla="*/ 1205867 h 1433762"/>
              <a:gd name="connsiteX7550" fmla="*/ 812692 w 1506611"/>
              <a:gd name="connsiteY7550" fmla="*/ 1206143 h 1433762"/>
              <a:gd name="connsiteX7551" fmla="*/ 812443 w 1506611"/>
              <a:gd name="connsiteY7551" fmla="*/ 1206392 h 1433762"/>
              <a:gd name="connsiteX7552" fmla="*/ 812223 w 1506611"/>
              <a:gd name="connsiteY7552" fmla="*/ 1206392 h 1433762"/>
              <a:gd name="connsiteX7553" fmla="*/ 811506 w 1506611"/>
              <a:gd name="connsiteY7553" fmla="*/ 1206668 h 1433762"/>
              <a:gd name="connsiteX7554" fmla="*/ 811258 w 1506611"/>
              <a:gd name="connsiteY7554" fmla="*/ 1206668 h 1433762"/>
              <a:gd name="connsiteX7555" fmla="*/ 810294 w 1506611"/>
              <a:gd name="connsiteY7555" fmla="*/ 1206943 h 1433762"/>
              <a:gd name="connsiteX7556" fmla="*/ 810294 w 1506611"/>
              <a:gd name="connsiteY7556" fmla="*/ 1207219 h 1433762"/>
              <a:gd name="connsiteX7557" fmla="*/ 809825 w 1506611"/>
              <a:gd name="connsiteY7557" fmla="*/ 1206943 h 1433762"/>
              <a:gd name="connsiteX7558" fmla="*/ 809825 w 1506611"/>
              <a:gd name="connsiteY7558" fmla="*/ 1206668 h 1433762"/>
              <a:gd name="connsiteX7559" fmla="*/ 810073 w 1506611"/>
              <a:gd name="connsiteY7559" fmla="*/ 1206392 h 1433762"/>
              <a:gd name="connsiteX7560" fmla="*/ 810294 w 1506611"/>
              <a:gd name="connsiteY7560" fmla="*/ 1206392 h 1433762"/>
              <a:gd name="connsiteX7561" fmla="*/ 810542 w 1506611"/>
              <a:gd name="connsiteY7561" fmla="*/ 1205867 h 1433762"/>
              <a:gd name="connsiteX7562" fmla="*/ 810542 w 1506611"/>
              <a:gd name="connsiteY7562" fmla="*/ 1205591 h 1433762"/>
              <a:gd name="connsiteX7563" fmla="*/ 810542 w 1506611"/>
              <a:gd name="connsiteY7563" fmla="*/ 1205041 h 1433762"/>
              <a:gd name="connsiteX7564" fmla="*/ 810542 w 1506611"/>
              <a:gd name="connsiteY7564" fmla="*/ 1204792 h 1433762"/>
              <a:gd name="connsiteX7565" fmla="*/ 810294 w 1506611"/>
              <a:gd name="connsiteY7565" fmla="*/ 1204792 h 1433762"/>
              <a:gd name="connsiteX7566" fmla="*/ 810073 w 1506611"/>
              <a:gd name="connsiteY7566" fmla="*/ 1204792 h 1433762"/>
              <a:gd name="connsiteX7567" fmla="*/ 809825 w 1506611"/>
              <a:gd name="connsiteY7567" fmla="*/ 1204516 h 1433762"/>
              <a:gd name="connsiteX7568" fmla="*/ 808888 w 1506611"/>
              <a:gd name="connsiteY7568" fmla="*/ 1203717 h 1433762"/>
              <a:gd name="connsiteX7569" fmla="*/ 808888 w 1506611"/>
              <a:gd name="connsiteY7569" fmla="*/ 1202889 h 1433762"/>
              <a:gd name="connsiteX7570" fmla="*/ 808640 w 1506611"/>
              <a:gd name="connsiteY7570" fmla="*/ 1202364 h 1433762"/>
              <a:gd name="connsiteX7571" fmla="*/ 808391 w 1506611"/>
              <a:gd name="connsiteY7571" fmla="*/ 1202364 h 1433762"/>
              <a:gd name="connsiteX7572" fmla="*/ 807675 w 1506611"/>
              <a:gd name="connsiteY7572" fmla="*/ 1202088 h 1433762"/>
              <a:gd name="connsiteX7573" fmla="*/ 807675 w 1506611"/>
              <a:gd name="connsiteY7573" fmla="*/ 1201813 h 1433762"/>
              <a:gd name="connsiteX7574" fmla="*/ 806490 w 1506611"/>
              <a:gd name="connsiteY7574" fmla="*/ 1202364 h 1433762"/>
              <a:gd name="connsiteX7575" fmla="*/ 806242 w 1506611"/>
              <a:gd name="connsiteY7575" fmla="*/ 1202640 h 1433762"/>
              <a:gd name="connsiteX7576" fmla="*/ 806022 w 1506611"/>
              <a:gd name="connsiteY7576" fmla="*/ 1202364 h 1433762"/>
              <a:gd name="connsiteX7577" fmla="*/ 805773 w 1506611"/>
              <a:gd name="connsiteY7577" fmla="*/ 1202088 h 1433762"/>
              <a:gd name="connsiteX7578" fmla="*/ 805525 w 1506611"/>
              <a:gd name="connsiteY7578" fmla="*/ 1201813 h 1433762"/>
              <a:gd name="connsiteX7579" fmla="*/ 805305 w 1506611"/>
              <a:gd name="connsiteY7579" fmla="*/ 1201813 h 1433762"/>
              <a:gd name="connsiteX7580" fmla="*/ 805056 w 1506611"/>
              <a:gd name="connsiteY7580" fmla="*/ 1201813 h 1433762"/>
              <a:gd name="connsiteX7581" fmla="*/ 804836 w 1506611"/>
              <a:gd name="connsiteY7581" fmla="*/ 1202088 h 1433762"/>
              <a:gd name="connsiteX7582" fmla="*/ 804836 w 1506611"/>
              <a:gd name="connsiteY7582" fmla="*/ 1202364 h 1433762"/>
              <a:gd name="connsiteX7583" fmla="*/ 805305 w 1506611"/>
              <a:gd name="connsiteY7583" fmla="*/ 1202889 h 1433762"/>
              <a:gd name="connsiteX7584" fmla="*/ 805305 w 1506611"/>
              <a:gd name="connsiteY7584" fmla="*/ 1203165 h 1433762"/>
              <a:gd name="connsiteX7585" fmla="*/ 805056 w 1506611"/>
              <a:gd name="connsiteY7585" fmla="*/ 1203441 h 1433762"/>
              <a:gd name="connsiteX7586" fmla="*/ 804836 w 1506611"/>
              <a:gd name="connsiteY7586" fmla="*/ 1203441 h 1433762"/>
              <a:gd name="connsiteX7587" fmla="*/ 804119 w 1506611"/>
              <a:gd name="connsiteY7587" fmla="*/ 1203717 h 1433762"/>
              <a:gd name="connsiteX7588" fmla="*/ 803402 w 1506611"/>
              <a:gd name="connsiteY7588" fmla="*/ 1203964 h 1433762"/>
              <a:gd name="connsiteX7589" fmla="*/ 802438 w 1506611"/>
              <a:gd name="connsiteY7589" fmla="*/ 1203441 h 1433762"/>
              <a:gd name="connsiteX7590" fmla="*/ 802190 w 1506611"/>
              <a:gd name="connsiteY7590" fmla="*/ 1203441 h 1433762"/>
              <a:gd name="connsiteX7591" fmla="*/ 801721 w 1506611"/>
              <a:gd name="connsiteY7591" fmla="*/ 1203441 h 1433762"/>
              <a:gd name="connsiteX7592" fmla="*/ 801253 w 1506611"/>
              <a:gd name="connsiteY7592" fmla="*/ 1203441 h 1433762"/>
              <a:gd name="connsiteX7593" fmla="*/ 801253 w 1506611"/>
              <a:gd name="connsiteY7593" fmla="*/ 1203165 h 1433762"/>
              <a:gd name="connsiteX7594" fmla="*/ 800536 w 1506611"/>
              <a:gd name="connsiteY7594" fmla="*/ 1202640 h 1433762"/>
              <a:gd name="connsiteX7595" fmla="*/ 800287 w 1506611"/>
              <a:gd name="connsiteY7595" fmla="*/ 1202364 h 1433762"/>
              <a:gd name="connsiteX7596" fmla="*/ 800536 w 1506611"/>
              <a:gd name="connsiteY7596" fmla="*/ 1202088 h 1433762"/>
              <a:gd name="connsiteX7597" fmla="*/ 801004 w 1506611"/>
              <a:gd name="connsiteY7597" fmla="*/ 1201813 h 1433762"/>
              <a:gd name="connsiteX7598" fmla="*/ 801253 w 1506611"/>
              <a:gd name="connsiteY7598" fmla="*/ 1201565 h 1433762"/>
              <a:gd name="connsiteX7599" fmla="*/ 801253 w 1506611"/>
              <a:gd name="connsiteY7599" fmla="*/ 1201289 h 1433762"/>
              <a:gd name="connsiteX7600" fmla="*/ 801253 w 1506611"/>
              <a:gd name="connsiteY7600" fmla="*/ 1201013 h 1433762"/>
              <a:gd name="connsiteX7601" fmla="*/ 801253 w 1506611"/>
              <a:gd name="connsiteY7601" fmla="*/ 1200461 h 1433762"/>
              <a:gd name="connsiteX7602" fmla="*/ 801004 w 1506611"/>
              <a:gd name="connsiteY7602" fmla="*/ 1200461 h 1433762"/>
              <a:gd name="connsiteX7603" fmla="*/ 800757 w 1506611"/>
              <a:gd name="connsiteY7603" fmla="*/ 1200213 h 1433762"/>
              <a:gd name="connsiteX7604" fmla="*/ 800536 w 1506611"/>
              <a:gd name="connsiteY7604" fmla="*/ 1199937 h 1433762"/>
              <a:gd name="connsiteX7605" fmla="*/ 800040 w 1506611"/>
              <a:gd name="connsiteY7605" fmla="*/ 1199662 h 1433762"/>
              <a:gd name="connsiteX7606" fmla="*/ 799820 w 1506611"/>
              <a:gd name="connsiteY7606" fmla="*/ 1199662 h 1433762"/>
              <a:gd name="connsiteX7607" fmla="*/ 798855 w 1506611"/>
              <a:gd name="connsiteY7607" fmla="*/ 1199662 h 1433762"/>
              <a:gd name="connsiteX7608" fmla="*/ 798138 w 1506611"/>
              <a:gd name="connsiteY7608" fmla="*/ 1199386 h 1433762"/>
              <a:gd name="connsiteX7609" fmla="*/ 797918 w 1506611"/>
              <a:gd name="connsiteY7609" fmla="*/ 1199137 h 1433762"/>
              <a:gd name="connsiteX7610" fmla="*/ 797669 w 1506611"/>
              <a:gd name="connsiteY7610" fmla="*/ 1198862 h 1433762"/>
              <a:gd name="connsiteX7611" fmla="*/ 797669 w 1506611"/>
              <a:gd name="connsiteY7611" fmla="*/ 1198586 h 1433762"/>
              <a:gd name="connsiteX7612" fmla="*/ 797422 w 1506611"/>
              <a:gd name="connsiteY7612" fmla="*/ 1198586 h 1433762"/>
              <a:gd name="connsiteX7613" fmla="*/ 797201 w 1506611"/>
              <a:gd name="connsiteY7613" fmla="*/ 1198586 h 1433762"/>
              <a:gd name="connsiteX7614" fmla="*/ 796952 w 1506611"/>
              <a:gd name="connsiteY7614" fmla="*/ 1199137 h 1433762"/>
              <a:gd name="connsiteX7615" fmla="*/ 796705 w 1506611"/>
              <a:gd name="connsiteY7615" fmla="*/ 1199937 h 1433762"/>
              <a:gd name="connsiteX7616" fmla="*/ 796485 w 1506611"/>
              <a:gd name="connsiteY7616" fmla="*/ 1200213 h 1433762"/>
              <a:gd name="connsiteX7617" fmla="*/ 795988 w 1506611"/>
              <a:gd name="connsiteY7617" fmla="*/ 1200213 h 1433762"/>
              <a:gd name="connsiteX7618" fmla="*/ 795271 w 1506611"/>
              <a:gd name="connsiteY7618" fmla="*/ 1199937 h 1433762"/>
              <a:gd name="connsiteX7619" fmla="*/ 794086 w 1506611"/>
              <a:gd name="connsiteY7619" fmla="*/ 1198862 h 1433762"/>
              <a:gd name="connsiteX7620" fmla="*/ 793866 w 1506611"/>
              <a:gd name="connsiteY7620" fmla="*/ 1198310 h 1433762"/>
              <a:gd name="connsiteX7621" fmla="*/ 793866 w 1506611"/>
              <a:gd name="connsiteY7621" fmla="*/ 1197786 h 1433762"/>
              <a:gd name="connsiteX7622" fmla="*/ 793370 w 1506611"/>
              <a:gd name="connsiteY7622" fmla="*/ 1197234 h 1433762"/>
              <a:gd name="connsiteX7623" fmla="*/ 792901 w 1506611"/>
              <a:gd name="connsiteY7623" fmla="*/ 1196434 h 1433762"/>
              <a:gd name="connsiteX7624" fmla="*/ 792184 w 1506611"/>
              <a:gd name="connsiteY7624" fmla="*/ 1195359 h 1433762"/>
              <a:gd name="connsiteX7625" fmla="*/ 791716 w 1506611"/>
              <a:gd name="connsiteY7625" fmla="*/ 1194807 h 1433762"/>
              <a:gd name="connsiteX7626" fmla="*/ 789786 w 1506611"/>
              <a:gd name="connsiteY7626" fmla="*/ 1192931 h 1433762"/>
              <a:gd name="connsiteX7627" fmla="*/ 789786 w 1506611"/>
              <a:gd name="connsiteY7627" fmla="*/ 1192131 h 1433762"/>
              <a:gd name="connsiteX7628" fmla="*/ 789318 w 1506611"/>
              <a:gd name="connsiteY7628" fmla="*/ 1191580 h 1433762"/>
              <a:gd name="connsiteX7629" fmla="*/ 788849 w 1506611"/>
              <a:gd name="connsiteY7629" fmla="*/ 1190779 h 1433762"/>
              <a:gd name="connsiteX7630" fmla="*/ 788381 w 1506611"/>
              <a:gd name="connsiteY7630" fmla="*/ 1190228 h 1433762"/>
              <a:gd name="connsiteX7631" fmla="*/ 787884 w 1506611"/>
              <a:gd name="connsiteY7631" fmla="*/ 1189952 h 1433762"/>
              <a:gd name="connsiteX7632" fmla="*/ 786700 w 1506611"/>
              <a:gd name="connsiteY7632" fmla="*/ 1190503 h 1433762"/>
              <a:gd name="connsiteX7633" fmla="*/ 786230 w 1506611"/>
              <a:gd name="connsiteY7633" fmla="*/ 1190503 h 1433762"/>
              <a:gd name="connsiteX7634" fmla="*/ 785983 w 1506611"/>
              <a:gd name="connsiteY7634" fmla="*/ 1190228 h 1433762"/>
              <a:gd name="connsiteX7635" fmla="*/ 785514 w 1506611"/>
              <a:gd name="connsiteY7635" fmla="*/ 1189704 h 1433762"/>
              <a:gd name="connsiteX7636" fmla="*/ 784797 w 1506611"/>
              <a:gd name="connsiteY7636" fmla="*/ 1188876 h 1433762"/>
              <a:gd name="connsiteX7637" fmla="*/ 784797 w 1506611"/>
              <a:gd name="connsiteY7637" fmla="*/ 1188627 h 1433762"/>
              <a:gd name="connsiteX7638" fmla="*/ 784329 w 1506611"/>
              <a:gd name="connsiteY7638" fmla="*/ 1186725 h 1433762"/>
              <a:gd name="connsiteX7639" fmla="*/ 783832 w 1506611"/>
              <a:gd name="connsiteY7639" fmla="*/ 1185374 h 1433762"/>
              <a:gd name="connsiteX7640" fmla="*/ 783612 w 1506611"/>
              <a:gd name="connsiteY7640" fmla="*/ 1184849 h 1433762"/>
              <a:gd name="connsiteX7641" fmla="*/ 783364 w 1506611"/>
              <a:gd name="connsiteY7641" fmla="*/ 1184573 h 1433762"/>
              <a:gd name="connsiteX7642" fmla="*/ 783116 w 1506611"/>
              <a:gd name="connsiteY7642" fmla="*/ 1184573 h 1433762"/>
              <a:gd name="connsiteX7643" fmla="*/ 782895 w 1506611"/>
              <a:gd name="connsiteY7643" fmla="*/ 1184573 h 1433762"/>
              <a:gd name="connsiteX7644" fmla="*/ 782399 w 1506611"/>
              <a:gd name="connsiteY7644" fmla="*/ 1185649 h 1433762"/>
              <a:gd name="connsiteX7645" fmla="*/ 782178 w 1506611"/>
              <a:gd name="connsiteY7645" fmla="*/ 1186201 h 1433762"/>
              <a:gd name="connsiteX7646" fmla="*/ 780966 w 1506611"/>
              <a:gd name="connsiteY7646" fmla="*/ 1186201 h 1433762"/>
              <a:gd name="connsiteX7647" fmla="*/ 780497 w 1506611"/>
              <a:gd name="connsiteY7647" fmla="*/ 1186201 h 1433762"/>
              <a:gd name="connsiteX7648" fmla="*/ 780249 w 1506611"/>
              <a:gd name="connsiteY7648" fmla="*/ 1185925 h 1433762"/>
              <a:gd name="connsiteX7649" fmla="*/ 780028 w 1506611"/>
              <a:gd name="connsiteY7649" fmla="*/ 1185374 h 1433762"/>
              <a:gd name="connsiteX7650" fmla="*/ 780028 w 1506611"/>
              <a:gd name="connsiteY7650" fmla="*/ 1184849 h 1433762"/>
              <a:gd name="connsiteX7651" fmla="*/ 780028 w 1506611"/>
              <a:gd name="connsiteY7651" fmla="*/ 1184297 h 1433762"/>
              <a:gd name="connsiteX7652" fmla="*/ 779532 w 1506611"/>
              <a:gd name="connsiteY7652" fmla="*/ 1183222 h 1433762"/>
              <a:gd name="connsiteX7653" fmla="*/ 779311 w 1506611"/>
              <a:gd name="connsiteY7653" fmla="*/ 1182670 h 1433762"/>
              <a:gd name="connsiteX7654" fmla="*/ 779311 w 1506611"/>
              <a:gd name="connsiteY7654" fmla="*/ 1182145 h 1433762"/>
              <a:gd name="connsiteX7655" fmla="*/ 779064 w 1506611"/>
              <a:gd name="connsiteY7655" fmla="*/ 1182145 h 1433762"/>
              <a:gd name="connsiteX7656" fmla="*/ 778843 w 1506611"/>
              <a:gd name="connsiteY7656" fmla="*/ 1182145 h 1433762"/>
              <a:gd name="connsiteX7657" fmla="*/ 778596 w 1506611"/>
              <a:gd name="connsiteY7657" fmla="*/ 1182145 h 1433762"/>
              <a:gd name="connsiteX7658" fmla="*/ 778127 w 1506611"/>
              <a:gd name="connsiteY7658" fmla="*/ 1182421 h 1433762"/>
              <a:gd name="connsiteX7659" fmla="*/ 777879 w 1506611"/>
              <a:gd name="connsiteY7659" fmla="*/ 1182145 h 1433762"/>
              <a:gd name="connsiteX7660" fmla="*/ 776914 w 1506611"/>
              <a:gd name="connsiteY7660" fmla="*/ 1182145 h 1433762"/>
              <a:gd name="connsiteX7661" fmla="*/ 776693 w 1506611"/>
              <a:gd name="connsiteY7661" fmla="*/ 1182145 h 1433762"/>
              <a:gd name="connsiteX7662" fmla="*/ 776197 w 1506611"/>
              <a:gd name="connsiteY7662" fmla="*/ 1181870 h 1433762"/>
              <a:gd name="connsiteX7663" fmla="*/ 776197 w 1506611"/>
              <a:gd name="connsiteY7663" fmla="*/ 1181346 h 1433762"/>
              <a:gd name="connsiteX7664" fmla="*/ 776197 w 1506611"/>
              <a:gd name="connsiteY7664" fmla="*/ 1180794 h 1433762"/>
              <a:gd name="connsiteX7665" fmla="*/ 776446 w 1506611"/>
              <a:gd name="connsiteY7665" fmla="*/ 1180243 h 1433762"/>
              <a:gd name="connsiteX7666" fmla="*/ 776693 w 1506611"/>
              <a:gd name="connsiteY7666" fmla="*/ 1179719 h 1433762"/>
              <a:gd name="connsiteX7667" fmla="*/ 776446 w 1506611"/>
              <a:gd name="connsiteY7667" fmla="*/ 1179443 h 1433762"/>
              <a:gd name="connsiteX7668" fmla="*/ 776446 w 1506611"/>
              <a:gd name="connsiteY7668" fmla="*/ 1179167 h 1433762"/>
              <a:gd name="connsiteX7669" fmla="*/ 776197 w 1506611"/>
              <a:gd name="connsiteY7669" fmla="*/ 1178919 h 1433762"/>
              <a:gd name="connsiteX7670" fmla="*/ 776197 w 1506611"/>
              <a:gd name="connsiteY7670" fmla="*/ 1178642 h 1433762"/>
              <a:gd name="connsiteX7671" fmla="*/ 776197 w 1506611"/>
              <a:gd name="connsiteY7671" fmla="*/ 1178367 h 1433762"/>
              <a:gd name="connsiteX7672" fmla="*/ 776197 w 1506611"/>
              <a:gd name="connsiteY7672" fmla="*/ 1177815 h 1433762"/>
              <a:gd name="connsiteX7673" fmla="*/ 776197 w 1506611"/>
              <a:gd name="connsiteY7673" fmla="*/ 1177016 h 1433762"/>
              <a:gd name="connsiteX7674" fmla="*/ 776197 w 1506611"/>
              <a:gd name="connsiteY7674" fmla="*/ 1176464 h 1433762"/>
              <a:gd name="connsiteX7675" fmla="*/ 776197 w 1506611"/>
              <a:gd name="connsiteY7675" fmla="*/ 1175939 h 1433762"/>
              <a:gd name="connsiteX7676" fmla="*/ 775729 w 1506611"/>
              <a:gd name="connsiteY7676" fmla="*/ 1174864 h 1433762"/>
              <a:gd name="connsiteX7677" fmla="*/ 775480 w 1506611"/>
              <a:gd name="connsiteY7677" fmla="*/ 1174864 h 1433762"/>
              <a:gd name="connsiteX7678" fmla="*/ 774765 w 1506611"/>
              <a:gd name="connsiteY7678" fmla="*/ 1174588 h 1433762"/>
              <a:gd name="connsiteX7679" fmla="*/ 774295 w 1506611"/>
              <a:gd name="connsiteY7679" fmla="*/ 1174036 h 1433762"/>
              <a:gd name="connsiteX7680" fmla="*/ 774075 w 1506611"/>
              <a:gd name="connsiteY7680" fmla="*/ 1174036 h 1433762"/>
              <a:gd name="connsiteX7681" fmla="*/ 774075 w 1506611"/>
              <a:gd name="connsiteY7681" fmla="*/ 1173788 h 1433762"/>
              <a:gd name="connsiteX7682" fmla="*/ 773358 w 1506611"/>
              <a:gd name="connsiteY7682" fmla="*/ 1173237 h 1433762"/>
              <a:gd name="connsiteX7683" fmla="*/ 773110 w 1506611"/>
              <a:gd name="connsiteY7683" fmla="*/ 1171609 h 1433762"/>
              <a:gd name="connsiteX7684" fmla="*/ 773110 w 1506611"/>
              <a:gd name="connsiteY7684" fmla="*/ 1171085 h 1433762"/>
              <a:gd name="connsiteX7685" fmla="*/ 773358 w 1506611"/>
              <a:gd name="connsiteY7685" fmla="*/ 1170533 h 1433762"/>
              <a:gd name="connsiteX7686" fmla="*/ 773827 w 1506611"/>
              <a:gd name="connsiteY7686" fmla="*/ 1170009 h 1433762"/>
              <a:gd name="connsiteX7687" fmla="*/ 774295 w 1506611"/>
              <a:gd name="connsiteY7687" fmla="*/ 1169457 h 1433762"/>
              <a:gd name="connsiteX7688" fmla="*/ 774295 w 1506611"/>
              <a:gd name="connsiteY7688" fmla="*/ 1168657 h 1433762"/>
              <a:gd name="connsiteX7689" fmla="*/ 774075 w 1506611"/>
              <a:gd name="connsiteY7689" fmla="*/ 1167830 h 1433762"/>
              <a:gd name="connsiteX7690" fmla="*/ 773827 w 1506611"/>
              <a:gd name="connsiteY7690" fmla="*/ 1167582 h 1433762"/>
              <a:gd name="connsiteX7691" fmla="*/ 773579 w 1506611"/>
              <a:gd name="connsiteY7691" fmla="*/ 1167030 h 1433762"/>
              <a:gd name="connsiteX7692" fmla="*/ 771677 w 1506611"/>
              <a:gd name="connsiteY7692" fmla="*/ 1166230 h 1433762"/>
              <a:gd name="connsiteX7693" fmla="*/ 770960 w 1506611"/>
              <a:gd name="connsiteY7693" fmla="*/ 1165678 h 1433762"/>
              <a:gd name="connsiteX7694" fmla="*/ 770711 w 1506611"/>
              <a:gd name="connsiteY7694" fmla="*/ 1165127 h 1433762"/>
              <a:gd name="connsiteX7695" fmla="*/ 770491 w 1506611"/>
              <a:gd name="connsiteY7695" fmla="*/ 1164878 h 1433762"/>
              <a:gd name="connsiteX7696" fmla="*/ 770711 w 1506611"/>
              <a:gd name="connsiteY7696" fmla="*/ 1164602 h 1433762"/>
              <a:gd name="connsiteX7697" fmla="*/ 770711 w 1506611"/>
              <a:gd name="connsiteY7697" fmla="*/ 1164327 h 1433762"/>
              <a:gd name="connsiteX7698" fmla="*/ 770491 w 1506611"/>
              <a:gd name="connsiteY7698" fmla="*/ 1163775 h 1433762"/>
              <a:gd name="connsiteX7699" fmla="*/ 770244 w 1506611"/>
              <a:gd name="connsiteY7699" fmla="*/ 1163775 h 1433762"/>
              <a:gd name="connsiteX7700" fmla="*/ 769775 w 1506611"/>
              <a:gd name="connsiteY7700" fmla="*/ 1163527 h 1433762"/>
              <a:gd name="connsiteX7701" fmla="*/ 769527 w 1506611"/>
              <a:gd name="connsiteY7701" fmla="*/ 1163527 h 1433762"/>
              <a:gd name="connsiteX7702" fmla="*/ 769279 w 1506611"/>
              <a:gd name="connsiteY7702" fmla="*/ 1163251 h 1433762"/>
              <a:gd name="connsiteX7703" fmla="*/ 769059 w 1506611"/>
              <a:gd name="connsiteY7703" fmla="*/ 1162175 h 1433762"/>
              <a:gd name="connsiteX7704" fmla="*/ 769059 w 1506611"/>
              <a:gd name="connsiteY7704" fmla="*/ 1161348 h 1433762"/>
              <a:gd name="connsiteX7705" fmla="*/ 769527 w 1506611"/>
              <a:gd name="connsiteY7705" fmla="*/ 1160547 h 1433762"/>
              <a:gd name="connsiteX7706" fmla="*/ 769775 w 1506611"/>
              <a:gd name="connsiteY7706" fmla="*/ 1159748 h 1433762"/>
              <a:gd name="connsiteX7707" fmla="*/ 769996 w 1506611"/>
              <a:gd name="connsiteY7707" fmla="*/ 1158121 h 1433762"/>
              <a:gd name="connsiteX7708" fmla="*/ 769996 w 1506611"/>
              <a:gd name="connsiteY7708" fmla="*/ 1157845 h 1433762"/>
              <a:gd name="connsiteX7709" fmla="*/ 769527 w 1506611"/>
              <a:gd name="connsiteY7709" fmla="*/ 1157845 h 1433762"/>
              <a:gd name="connsiteX7710" fmla="*/ 768810 w 1506611"/>
              <a:gd name="connsiteY7710" fmla="*/ 1157845 h 1433762"/>
              <a:gd name="connsiteX7711" fmla="*/ 768093 w 1506611"/>
              <a:gd name="connsiteY7711" fmla="*/ 1157845 h 1433762"/>
              <a:gd name="connsiteX7712" fmla="*/ 767873 w 1506611"/>
              <a:gd name="connsiteY7712" fmla="*/ 1157569 h 1433762"/>
              <a:gd name="connsiteX7713" fmla="*/ 766439 w 1506611"/>
              <a:gd name="connsiteY7713" fmla="*/ 1157569 h 1433762"/>
              <a:gd name="connsiteX7714" fmla="*/ 765475 w 1506611"/>
              <a:gd name="connsiteY7714" fmla="*/ 1157293 h 1433762"/>
              <a:gd name="connsiteX7715" fmla="*/ 764758 w 1506611"/>
              <a:gd name="connsiteY7715" fmla="*/ 1156769 h 1433762"/>
              <a:gd name="connsiteX7716" fmla="*/ 764510 w 1506611"/>
              <a:gd name="connsiteY7716" fmla="*/ 1156769 h 1433762"/>
              <a:gd name="connsiteX7717" fmla="*/ 763794 w 1506611"/>
              <a:gd name="connsiteY7717" fmla="*/ 1156769 h 1433762"/>
              <a:gd name="connsiteX7718" fmla="*/ 763325 w 1506611"/>
              <a:gd name="connsiteY7718" fmla="*/ 1156493 h 1433762"/>
              <a:gd name="connsiteX7719" fmla="*/ 763104 w 1506611"/>
              <a:gd name="connsiteY7719" fmla="*/ 1156217 h 1433762"/>
              <a:gd name="connsiteX7720" fmla="*/ 762387 w 1506611"/>
              <a:gd name="connsiteY7720" fmla="*/ 1155142 h 1433762"/>
              <a:gd name="connsiteX7721" fmla="*/ 762140 w 1506611"/>
              <a:gd name="connsiteY7721" fmla="*/ 1154065 h 1433762"/>
              <a:gd name="connsiteX7722" fmla="*/ 761672 w 1506611"/>
              <a:gd name="connsiteY7722" fmla="*/ 1153513 h 1433762"/>
              <a:gd name="connsiteX7723" fmla="*/ 761175 w 1506611"/>
              <a:gd name="connsiteY7723" fmla="*/ 1152714 h 1433762"/>
              <a:gd name="connsiteX7724" fmla="*/ 761175 w 1506611"/>
              <a:gd name="connsiteY7724" fmla="*/ 1152438 h 1433762"/>
              <a:gd name="connsiteX7725" fmla="*/ 760706 w 1506611"/>
              <a:gd name="connsiteY7725" fmla="*/ 1150535 h 1433762"/>
              <a:gd name="connsiteX7726" fmla="*/ 760706 w 1506611"/>
              <a:gd name="connsiteY7726" fmla="*/ 1150010 h 1433762"/>
              <a:gd name="connsiteX7727" fmla="*/ 760459 w 1506611"/>
              <a:gd name="connsiteY7727" fmla="*/ 1149735 h 1433762"/>
              <a:gd name="connsiteX7728" fmla="*/ 760459 w 1506611"/>
              <a:gd name="connsiteY7728" fmla="*/ 1149183 h 1433762"/>
              <a:gd name="connsiteX7729" fmla="*/ 760238 w 1506611"/>
              <a:gd name="connsiteY7729" fmla="*/ 1147832 h 1433762"/>
              <a:gd name="connsiteX7730" fmla="*/ 760238 w 1506611"/>
              <a:gd name="connsiteY7730" fmla="*/ 1147307 h 1433762"/>
              <a:gd name="connsiteX7731" fmla="*/ 759989 w 1506611"/>
              <a:gd name="connsiteY7731" fmla="*/ 1147031 h 1433762"/>
              <a:gd name="connsiteX7732" fmla="*/ 759989 w 1506611"/>
              <a:gd name="connsiteY7732" fmla="*/ 1146756 h 1433762"/>
              <a:gd name="connsiteX7733" fmla="*/ 759742 w 1506611"/>
              <a:gd name="connsiteY7733" fmla="*/ 1146756 h 1433762"/>
              <a:gd name="connsiteX7734" fmla="*/ 758805 w 1506611"/>
              <a:gd name="connsiteY7734" fmla="*/ 1145956 h 1433762"/>
              <a:gd name="connsiteX7735" fmla="*/ 757620 w 1506611"/>
              <a:gd name="connsiteY7735" fmla="*/ 1145404 h 1433762"/>
              <a:gd name="connsiteX7736" fmla="*/ 756903 w 1506611"/>
              <a:gd name="connsiteY7736" fmla="*/ 1145129 h 1433762"/>
              <a:gd name="connsiteX7737" fmla="*/ 755938 w 1506611"/>
              <a:gd name="connsiteY7737" fmla="*/ 1144605 h 1433762"/>
              <a:gd name="connsiteX7738" fmla="*/ 755690 w 1506611"/>
              <a:gd name="connsiteY7738" fmla="*/ 1143777 h 1433762"/>
              <a:gd name="connsiteX7739" fmla="*/ 755470 w 1506611"/>
              <a:gd name="connsiteY7739" fmla="*/ 1143253 h 1433762"/>
              <a:gd name="connsiteX7740" fmla="*/ 755690 w 1506611"/>
              <a:gd name="connsiteY7740" fmla="*/ 1142425 h 1433762"/>
              <a:gd name="connsiteX7741" fmla="*/ 755690 w 1506611"/>
              <a:gd name="connsiteY7741" fmla="*/ 1141901 h 1433762"/>
              <a:gd name="connsiteX7742" fmla="*/ 755470 w 1506611"/>
              <a:gd name="connsiteY7742" fmla="*/ 1141626 h 1433762"/>
              <a:gd name="connsiteX7743" fmla="*/ 755221 w 1506611"/>
              <a:gd name="connsiteY7743" fmla="*/ 1141350 h 1433762"/>
              <a:gd name="connsiteX7744" fmla="*/ 754753 w 1506611"/>
              <a:gd name="connsiteY7744" fmla="*/ 1141074 h 1433762"/>
              <a:gd name="connsiteX7745" fmla="*/ 754256 w 1506611"/>
              <a:gd name="connsiteY7745" fmla="*/ 1140798 h 1433762"/>
              <a:gd name="connsiteX7746" fmla="*/ 753787 w 1506611"/>
              <a:gd name="connsiteY7746" fmla="*/ 1139723 h 1433762"/>
              <a:gd name="connsiteX7747" fmla="*/ 753540 w 1506611"/>
              <a:gd name="connsiteY7747" fmla="*/ 1139198 h 1433762"/>
              <a:gd name="connsiteX7748" fmla="*/ 753319 w 1506611"/>
              <a:gd name="connsiteY7748" fmla="*/ 1138922 h 1433762"/>
              <a:gd name="connsiteX7749" fmla="*/ 753072 w 1506611"/>
              <a:gd name="connsiteY7749" fmla="*/ 1138646 h 1433762"/>
              <a:gd name="connsiteX7750" fmla="*/ 752851 w 1506611"/>
              <a:gd name="connsiteY7750" fmla="*/ 1137847 h 1433762"/>
              <a:gd name="connsiteX7751" fmla="*/ 752851 w 1506611"/>
              <a:gd name="connsiteY7751" fmla="*/ 1137571 h 1433762"/>
              <a:gd name="connsiteX7752" fmla="*/ 752602 w 1506611"/>
              <a:gd name="connsiteY7752" fmla="*/ 1137295 h 1433762"/>
              <a:gd name="connsiteX7753" fmla="*/ 752602 w 1506611"/>
              <a:gd name="connsiteY7753" fmla="*/ 1136743 h 1433762"/>
              <a:gd name="connsiteX7754" fmla="*/ 752134 w 1506611"/>
              <a:gd name="connsiteY7754" fmla="*/ 1136468 h 1433762"/>
              <a:gd name="connsiteX7755" fmla="*/ 751638 w 1506611"/>
              <a:gd name="connsiteY7755" fmla="*/ 1136219 h 1433762"/>
              <a:gd name="connsiteX7756" fmla="*/ 749735 w 1506611"/>
              <a:gd name="connsiteY7756" fmla="*/ 1135667 h 1433762"/>
              <a:gd name="connsiteX7757" fmla="*/ 749488 w 1506611"/>
              <a:gd name="connsiteY7757" fmla="*/ 1135391 h 1433762"/>
              <a:gd name="connsiteX7758" fmla="*/ 748771 w 1506611"/>
              <a:gd name="connsiteY7758" fmla="*/ 1135391 h 1433762"/>
              <a:gd name="connsiteX7759" fmla="*/ 748303 w 1506611"/>
              <a:gd name="connsiteY7759" fmla="*/ 1135391 h 1433762"/>
              <a:gd name="connsiteX7760" fmla="*/ 745932 w 1506611"/>
              <a:gd name="connsiteY7760" fmla="*/ 1133516 h 1433762"/>
              <a:gd name="connsiteX7761" fmla="*/ 744003 w 1506611"/>
              <a:gd name="connsiteY7761" fmla="*/ 1133764 h 1433762"/>
              <a:gd name="connsiteX7762" fmla="*/ 743782 w 1506611"/>
              <a:gd name="connsiteY7762" fmla="*/ 1133516 h 1433762"/>
              <a:gd name="connsiteX7763" fmla="*/ 742818 w 1506611"/>
              <a:gd name="connsiteY7763" fmla="*/ 1133240 h 1433762"/>
              <a:gd name="connsiteX7764" fmla="*/ 742349 w 1506611"/>
              <a:gd name="connsiteY7764" fmla="*/ 1132689 h 1433762"/>
              <a:gd name="connsiteX7765" fmla="*/ 742101 w 1506611"/>
              <a:gd name="connsiteY7765" fmla="*/ 1132137 h 1433762"/>
              <a:gd name="connsiteX7766" fmla="*/ 740916 w 1506611"/>
              <a:gd name="connsiteY7766" fmla="*/ 1131337 h 1433762"/>
              <a:gd name="connsiteX7767" fmla="*/ 739482 w 1506611"/>
              <a:gd name="connsiteY7767" fmla="*/ 1130785 h 1433762"/>
              <a:gd name="connsiteX7768" fmla="*/ 738296 w 1506611"/>
              <a:gd name="connsiteY7768" fmla="*/ 1130785 h 1433762"/>
              <a:gd name="connsiteX7769" fmla="*/ 738049 w 1506611"/>
              <a:gd name="connsiteY7769" fmla="*/ 1130537 h 1433762"/>
              <a:gd name="connsiteX7770" fmla="*/ 737829 w 1506611"/>
              <a:gd name="connsiteY7770" fmla="*/ 1129985 h 1433762"/>
              <a:gd name="connsiteX7771" fmla="*/ 737580 w 1506611"/>
              <a:gd name="connsiteY7771" fmla="*/ 1128909 h 1433762"/>
              <a:gd name="connsiteX7772" fmla="*/ 737580 w 1506611"/>
              <a:gd name="connsiteY7772" fmla="*/ 1128633 h 1433762"/>
              <a:gd name="connsiteX7773" fmla="*/ 737580 w 1506611"/>
              <a:gd name="connsiteY7773" fmla="*/ 1128081 h 1433762"/>
              <a:gd name="connsiteX7774" fmla="*/ 737580 w 1506611"/>
              <a:gd name="connsiteY7774" fmla="*/ 1127807 h 1433762"/>
              <a:gd name="connsiteX7775" fmla="*/ 737332 w 1506611"/>
              <a:gd name="connsiteY7775" fmla="*/ 1126730 h 1433762"/>
              <a:gd name="connsiteX7776" fmla="*/ 737112 w 1506611"/>
              <a:gd name="connsiteY7776" fmla="*/ 1125931 h 1433762"/>
              <a:gd name="connsiteX7777" fmla="*/ 736864 w 1506611"/>
              <a:gd name="connsiteY7777" fmla="*/ 1125379 h 1433762"/>
              <a:gd name="connsiteX7778" fmla="*/ 736395 w 1506611"/>
              <a:gd name="connsiteY7778" fmla="*/ 1124827 h 1433762"/>
              <a:gd name="connsiteX7779" fmla="*/ 735899 w 1506611"/>
              <a:gd name="connsiteY7779" fmla="*/ 1124827 h 1433762"/>
              <a:gd name="connsiteX7780" fmla="*/ 735431 w 1506611"/>
              <a:gd name="connsiteY7780" fmla="*/ 1124827 h 1433762"/>
              <a:gd name="connsiteX7781" fmla="*/ 735182 w 1506611"/>
              <a:gd name="connsiteY7781" fmla="*/ 1124827 h 1433762"/>
              <a:gd name="connsiteX7782" fmla="*/ 734465 w 1506611"/>
              <a:gd name="connsiteY7782" fmla="*/ 1124827 h 1433762"/>
              <a:gd name="connsiteX7783" fmla="*/ 733749 w 1506611"/>
              <a:gd name="connsiteY7783" fmla="*/ 1125103 h 1433762"/>
              <a:gd name="connsiteX7784" fmla="*/ 733280 w 1506611"/>
              <a:gd name="connsiteY7784" fmla="*/ 1124827 h 1433762"/>
              <a:gd name="connsiteX7785" fmla="*/ 732564 w 1506611"/>
              <a:gd name="connsiteY7785" fmla="*/ 1124303 h 1433762"/>
              <a:gd name="connsiteX7786" fmla="*/ 732095 w 1506611"/>
              <a:gd name="connsiteY7786" fmla="*/ 1123751 h 1433762"/>
              <a:gd name="connsiteX7787" fmla="*/ 731379 w 1506611"/>
              <a:gd name="connsiteY7787" fmla="*/ 1122952 h 1433762"/>
              <a:gd name="connsiteX7788" fmla="*/ 730193 w 1506611"/>
              <a:gd name="connsiteY7788" fmla="*/ 1121325 h 1433762"/>
              <a:gd name="connsiteX7789" fmla="*/ 729945 w 1506611"/>
              <a:gd name="connsiteY7789" fmla="*/ 1120497 h 1433762"/>
              <a:gd name="connsiteX7790" fmla="*/ 729697 w 1506611"/>
              <a:gd name="connsiteY7790" fmla="*/ 1120221 h 1433762"/>
              <a:gd name="connsiteX7791" fmla="*/ 729476 w 1506611"/>
              <a:gd name="connsiteY7791" fmla="*/ 1120221 h 1433762"/>
              <a:gd name="connsiteX7792" fmla="*/ 728980 w 1506611"/>
              <a:gd name="connsiteY7792" fmla="*/ 1119972 h 1433762"/>
              <a:gd name="connsiteX7793" fmla="*/ 728759 w 1506611"/>
              <a:gd name="connsiteY7793" fmla="*/ 1119696 h 1433762"/>
              <a:gd name="connsiteX7794" fmla="*/ 728512 w 1506611"/>
              <a:gd name="connsiteY7794" fmla="*/ 1119145 h 1433762"/>
              <a:gd name="connsiteX7795" fmla="*/ 728264 w 1506611"/>
              <a:gd name="connsiteY7795" fmla="*/ 1118869 h 1433762"/>
              <a:gd name="connsiteX7796" fmla="*/ 728264 w 1506611"/>
              <a:gd name="connsiteY7796" fmla="*/ 1118593 h 1433762"/>
              <a:gd name="connsiteX7797" fmla="*/ 729229 w 1506611"/>
              <a:gd name="connsiteY7797" fmla="*/ 1116441 h 1433762"/>
              <a:gd name="connsiteX7798" fmla="*/ 729229 w 1506611"/>
              <a:gd name="connsiteY7798" fmla="*/ 1115366 h 1433762"/>
              <a:gd name="connsiteX7799" fmla="*/ 729229 w 1506611"/>
              <a:gd name="connsiteY7799" fmla="*/ 1114814 h 1433762"/>
              <a:gd name="connsiteX7800" fmla="*/ 728980 w 1506611"/>
              <a:gd name="connsiteY7800" fmla="*/ 1114262 h 1433762"/>
              <a:gd name="connsiteX7801" fmla="*/ 728264 w 1506611"/>
              <a:gd name="connsiteY7801" fmla="*/ 1113463 h 1433762"/>
              <a:gd name="connsiteX7802" fmla="*/ 727327 w 1506611"/>
              <a:gd name="connsiteY7802" fmla="*/ 1112111 h 1433762"/>
              <a:gd name="connsiteX7803" fmla="*/ 726610 w 1506611"/>
              <a:gd name="connsiteY7803" fmla="*/ 1111559 h 1433762"/>
              <a:gd name="connsiteX7804" fmla="*/ 726610 w 1506611"/>
              <a:gd name="connsiteY7804" fmla="*/ 1111008 h 1433762"/>
              <a:gd name="connsiteX7805" fmla="*/ 726361 w 1506611"/>
              <a:gd name="connsiteY7805" fmla="*/ 1110760 h 1433762"/>
              <a:gd name="connsiteX7806" fmla="*/ 726141 w 1506611"/>
              <a:gd name="connsiteY7806" fmla="*/ 1110760 h 1433762"/>
              <a:gd name="connsiteX7807" fmla="*/ 726141 w 1506611"/>
              <a:gd name="connsiteY7807" fmla="*/ 1110484 h 1433762"/>
              <a:gd name="connsiteX7808" fmla="*/ 725893 w 1506611"/>
              <a:gd name="connsiteY7808" fmla="*/ 1109932 h 1433762"/>
              <a:gd name="connsiteX7809" fmla="*/ 725645 w 1506611"/>
              <a:gd name="connsiteY7809" fmla="*/ 1108857 h 1433762"/>
              <a:gd name="connsiteX7810" fmla="*/ 725424 w 1506611"/>
              <a:gd name="connsiteY7810" fmla="*/ 1108305 h 1433762"/>
              <a:gd name="connsiteX7811" fmla="*/ 724212 w 1506611"/>
              <a:gd name="connsiteY7811" fmla="*/ 1106953 h 1433762"/>
              <a:gd name="connsiteX7812" fmla="*/ 723992 w 1506611"/>
              <a:gd name="connsiteY7812" fmla="*/ 1106677 h 1433762"/>
              <a:gd name="connsiteX7813" fmla="*/ 722779 w 1506611"/>
              <a:gd name="connsiteY7813" fmla="*/ 1105326 h 1433762"/>
              <a:gd name="connsiteX7814" fmla="*/ 722558 w 1506611"/>
              <a:gd name="connsiteY7814" fmla="*/ 1104774 h 1433762"/>
              <a:gd name="connsiteX7815" fmla="*/ 722310 w 1506611"/>
              <a:gd name="connsiteY7815" fmla="*/ 1103974 h 1433762"/>
              <a:gd name="connsiteX7816" fmla="*/ 722089 w 1506611"/>
              <a:gd name="connsiteY7816" fmla="*/ 1103699 h 1433762"/>
              <a:gd name="connsiteX7817" fmla="*/ 722089 w 1506611"/>
              <a:gd name="connsiteY7817" fmla="*/ 1103147 h 1433762"/>
              <a:gd name="connsiteX7818" fmla="*/ 722089 w 1506611"/>
              <a:gd name="connsiteY7818" fmla="*/ 1102871 h 1433762"/>
              <a:gd name="connsiteX7819" fmla="*/ 722310 w 1506611"/>
              <a:gd name="connsiteY7819" fmla="*/ 1102347 h 1433762"/>
              <a:gd name="connsiteX7820" fmla="*/ 722558 w 1506611"/>
              <a:gd name="connsiteY7820" fmla="*/ 1102347 h 1433762"/>
              <a:gd name="connsiteX7821" fmla="*/ 722558 w 1506611"/>
              <a:gd name="connsiteY7821" fmla="*/ 1102070 h 1433762"/>
              <a:gd name="connsiteX7822" fmla="*/ 723495 w 1506611"/>
              <a:gd name="connsiteY7822" fmla="*/ 1099892 h 1433762"/>
              <a:gd name="connsiteX7823" fmla="*/ 723495 w 1506611"/>
              <a:gd name="connsiteY7823" fmla="*/ 1099340 h 1433762"/>
              <a:gd name="connsiteX7824" fmla="*/ 723495 w 1506611"/>
              <a:gd name="connsiteY7824" fmla="*/ 1098540 h 1433762"/>
              <a:gd name="connsiteX7825" fmla="*/ 723275 w 1506611"/>
              <a:gd name="connsiteY7825" fmla="*/ 1097712 h 1433762"/>
              <a:gd name="connsiteX7826" fmla="*/ 723275 w 1506611"/>
              <a:gd name="connsiteY7826" fmla="*/ 1097464 h 1433762"/>
              <a:gd name="connsiteX7827" fmla="*/ 723026 w 1506611"/>
              <a:gd name="connsiteY7827" fmla="*/ 1096912 h 1433762"/>
              <a:gd name="connsiteX7828" fmla="*/ 722089 w 1506611"/>
              <a:gd name="connsiteY7828" fmla="*/ 1096085 h 1433762"/>
              <a:gd name="connsiteX7829" fmla="*/ 721841 w 1506611"/>
              <a:gd name="connsiteY7829" fmla="*/ 1095561 h 1433762"/>
              <a:gd name="connsiteX7830" fmla="*/ 721125 w 1506611"/>
              <a:gd name="connsiteY7830" fmla="*/ 1095010 h 1433762"/>
              <a:gd name="connsiteX7831" fmla="*/ 720408 w 1506611"/>
              <a:gd name="connsiteY7831" fmla="*/ 1094209 h 1433762"/>
              <a:gd name="connsiteX7832" fmla="*/ 719940 w 1506611"/>
              <a:gd name="connsiteY7832" fmla="*/ 1093657 h 1433762"/>
              <a:gd name="connsiteX7833" fmla="*/ 719940 w 1506611"/>
              <a:gd name="connsiteY7833" fmla="*/ 1093382 h 1433762"/>
              <a:gd name="connsiteX7834" fmla="*/ 719940 w 1506611"/>
              <a:gd name="connsiteY7834" fmla="*/ 1093106 h 1433762"/>
              <a:gd name="connsiteX7835" fmla="*/ 720160 w 1506611"/>
              <a:gd name="connsiteY7835" fmla="*/ 1092830 h 1433762"/>
              <a:gd name="connsiteX7836" fmla="*/ 720657 w 1506611"/>
              <a:gd name="connsiteY7836" fmla="*/ 1092554 h 1433762"/>
              <a:gd name="connsiteX7837" fmla="*/ 721125 w 1506611"/>
              <a:gd name="connsiteY7837" fmla="*/ 1092554 h 1433762"/>
              <a:gd name="connsiteX7838" fmla="*/ 721593 w 1506611"/>
              <a:gd name="connsiteY7838" fmla="*/ 1092554 h 1433762"/>
              <a:gd name="connsiteX7839" fmla="*/ 722558 w 1506611"/>
              <a:gd name="connsiteY7839" fmla="*/ 1092031 h 1433762"/>
              <a:gd name="connsiteX7840" fmla="*/ 723495 w 1506611"/>
              <a:gd name="connsiteY7840" fmla="*/ 1091479 h 1433762"/>
              <a:gd name="connsiteX7841" fmla="*/ 723743 w 1506611"/>
              <a:gd name="connsiteY7841" fmla="*/ 1090927 h 1433762"/>
              <a:gd name="connsiteX7842" fmla="*/ 723743 w 1506611"/>
              <a:gd name="connsiteY7842" fmla="*/ 1090679 h 1433762"/>
              <a:gd name="connsiteX7843" fmla="*/ 723743 w 1506611"/>
              <a:gd name="connsiteY7843" fmla="*/ 1090403 h 1433762"/>
              <a:gd name="connsiteX7844" fmla="*/ 723275 w 1506611"/>
              <a:gd name="connsiteY7844" fmla="*/ 1090127 h 1433762"/>
              <a:gd name="connsiteX7845" fmla="*/ 722558 w 1506611"/>
              <a:gd name="connsiteY7845" fmla="*/ 1089852 h 1433762"/>
              <a:gd name="connsiteX7846" fmla="*/ 721841 w 1506611"/>
              <a:gd name="connsiteY7846" fmla="*/ 1089852 h 1433762"/>
              <a:gd name="connsiteX7847" fmla="*/ 721373 w 1506611"/>
              <a:gd name="connsiteY7847" fmla="*/ 1089852 h 1433762"/>
              <a:gd name="connsiteX7848" fmla="*/ 720876 w 1506611"/>
              <a:gd name="connsiteY7848" fmla="*/ 1089300 h 1433762"/>
              <a:gd name="connsiteX7849" fmla="*/ 720657 w 1506611"/>
              <a:gd name="connsiteY7849" fmla="*/ 1089300 h 1433762"/>
              <a:gd name="connsiteX7850" fmla="*/ 718974 w 1506611"/>
              <a:gd name="connsiteY7850" fmla="*/ 1088775 h 1433762"/>
              <a:gd name="connsiteX7851" fmla="*/ 718727 w 1506611"/>
              <a:gd name="connsiteY7851" fmla="*/ 1088775 h 1433762"/>
              <a:gd name="connsiteX7852" fmla="*/ 717790 w 1506611"/>
              <a:gd name="connsiteY7852" fmla="*/ 1088499 h 1433762"/>
              <a:gd name="connsiteX7853" fmla="*/ 717541 w 1506611"/>
              <a:gd name="connsiteY7853" fmla="*/ 1088224 h 1433762"/>
              <a:gd name="connsiteX7854" fmla="*/ 716824 w 1506611"/>
              <a:gd name="connsiteY7854" fmla="*/ 1086596 h 1433762"/>
              <a:gd name="connsiteX7855" fmla="*/ 716604 w 1506611"/>
              <a:gd name="connsiteY7855" fmla="*/ 1086321 h 1433762"/>
              <a:gd name="connsiteX7856" fmla="*/ 716356 w 1506611"/>
              <a:gd name="connsiteY7856" fmla="*/ 1086321 h 1433762"/>
              <a:gd name="connsiteX7857" fmla="*/ 716109 w 1506611"/>
              <a:gd name="connsiteY7857" fmla="*/ 1086321 h 1433762"/>
              <a:gd name="connsiteX7858" fmla="*/ 715639 w 1506611"/>
              <a:gd name="connsiteY7858" fmla="*/ 1085769 h 1433762"/>
              <a:gd name="connsiteX7859" fmla="*/ 715171 w 1506611"/>
              <a:gd name="connsiteY7859" fmla="*/ 1084418 h 1433762"/>
              <a:gd name="connsiteX7860" fmla="*/ 714923 w 1506611"/>
              <a:gd name="connsiteY7860" fmla="*/ 1083617 h 1433762"/>
              <a:gd name="connsiteX7861" fmla="*/ 715171 w 1506611"/>
              <a:gd name="connsiteY7861" fmla="*/ 1082790 h 1433762"/>
              <a:gd name="connsiteX7862" fmla="*/ 715639 w 1506611"/>
              <a:gd name="connsiteY7862" fmla="*/ 1082514 h 1433762"/>
              <a:gd name="connsiteX7863" fmla="*/ 715639 w 1506611"/>
              <a:gd name="connsiteY7863" fmla="*/ 1081962 h 1433762"/>
              <a:gd name="connsiteX7864" fmla="*/ 716604 w 1506611"/>
              <a:gd name="connsiteY7864" fmla="*/ 1080611 h 1433762"/>
              <a:gd name="connsiteX7865" fmla="*/ 716604 w 1506611"/>
              <a:gd name="connsiteY7865" fmla="*/ 1079810 h 1433762"/>
              <a:gd name="connsiteX7866" fmla="*/ 716356 w 1506611"/>
              <a:gd name="connsiteY7866" fmla="*/ 1079260 h 1433762"/>
              <a:gd name="connsiteX7867" fmla="*/ 716109 w 1506611"/>
              <a:gd name="connsiteY7867" fmla="*/ 1078984 h 1433762"/>
              <a:gd name="connsiteX7868" fmla="*/ 715888 w 1506611"/>
              <a:gd name="connsiteY7868" fmla="*/ 1078984 h 1433762"/>
              <a:gd name="connsiteX7869" fmla="*/ 715639 w 1506611"/>
              <a:gd name="connsiteY7869" fmla="*/ 1078708 h 1433762"/>
              <a:gd name="connsiteX7870" fmla="*/ 715171 w 1506611"/>
              <a:gd name="connsiteY7870" fmla="*/ 1078708 h 1433762"/>
              <a:gd name="connsiteX7871" fmla="*/ 713958 w 1506611"/>
              <a:gd name="connsiteY7871" fmla="*/ 1078183 h 1433762"/>
              <a:gd name="connsiteX7872" fmla="*/ 713489 w 1506611"/>
              <a:gd name="connsiteY7872" fmla="*/ 1078183 h 1433762"/>
              <a:gd name="connsiteX7873" fmla="*/ 712772 w 1506611"/>
              <a:gd name="connsiteY7873" fmla="*/ 1077908 h 1433762"/>
              <a:gd name="connsiteX7874" fmla="*/ 712525 w 1506611"/>
              <a:gd name="connsiteY7874" fmla="*/ 1077632 h 1433762"/>
              <a:gd name="connsiteX7875" fmla="*/ 712525 w 1506611"/>
              <a:gd name="connsiteY7875" fmla="*/ 1077356 h 1433762"/>
              <a:gd name="connsiteX7876" fmla="*/ 712304 w 1506611"/>
              <a:gd name="connsiteY7876" fmla="*/ 1076804 h 1433762"/>
              <a:gd name="connsiteX7877" fmla="*/ 712304 w 1506611"/>
              <a:gd name="connsiteY7877" fmla="*/ 1076528 h 1433762"/>
              <a:gd name="connsiteX7878" fmla="*/ 712304 w 1506611"/>
              <a:gd name="connsiteY7878" fmla="*/ 1076280 h 1433762"/>
              <a:gd name="connsiteX7879" fmla="*/ 711588 w 1506611"/>
              <a:gd name="connsiteY7879" fmla="*/ 1076280 h 1433762"/>
              <a:gd name="connsiteX7880" fmla="*/ 711119 w 1506611"/>
              <a:gd name="connsiteY7880" fmla="*/ 1076280 h 1433762"/>
              <a:gd name="connsiteX7881" fmla="*/ 710871 w 1506611"/>
              <a:gd name="connsiteY7881" fmla="*/ 1076005 h 1433762"/>
              <a:gd name="connsiteX7882" fmla="*/ 710623 w 1506611"/>
              <a:gd name="connsiteY7882" fmla="*/ 1075177 h 1433762"/>
              <a:gd name="connsiteX7883" fmla="*/ 710871 w 1506611"/>
              <a:gd name="connsiteY7883" fmla="*/ 1074377 h 1433762"/>
              <a:gd name="connsiteX7884" fmla="*/ 710871 w 1506611"/>
              <a:gd name="connsiteY7884" fmla="*/ 1072997 h 1433762"/>
              <a:gd name="connsiteX7885" fmla="*/ 711119 w 1506611"/>
              <a:gd name="connsiteY7885" fmla="*/ 1072474 h 1433762"/>
              <a:gd name="connsiteX7886" fmla="*/ 710871 w 1506611"/>
              <a:gd name="connsiteY7886" fmla="*/ 1072198 h 1433762"/>
              <a:gd name="connsiteX7887" fmla="*/ 711119 w 1506611"/>
              <a:gd name="connsiteY7887" fmla="*/ 1071922 h 1433762"/>
              <a:gd name="connsiteX7888" fmla="*/ 710871 w 1506611"/>
              <a:gd name="connsiteY7888" fmla="*/ 1071922 h 1433762"/>
              <a:gd name="connsiteX7889" fmla="*/ 710871 w 1506611"/>
              <a:gd name="connsiteY7889" fmla="*/ 1071646 h 1433762"/>
              <a:gd name="connsiteX7890" fmla="*/ 710403 w 1506611"/>
              <a:gd name="connsiteY7890" fmla="*/ 1071646 h 1433762"/>
              <a:gd name="connsiteX7891" fmla="*/ 709686 w 1506611"/>
              <a:gd name="connsiteY7891" fmla="*/ 1071922 h 1433762"/>
              <a:gd name="connsiteX7892" fmla="*/ 709190 w 1506611"/>
              <a:gd name="connsiteY7892" fmla="*/ 1071922 h 1433762"/>
              <a:gd name="connsiteX7893" fmla="*/ 708969 w 1506611"/>
              <a:gd name="connsiteY7893" fmla="*/ 1071922 h 1433762"/>
              <a:gd name="connsiteX7894" fmla="*/ 707756 w 1506611"/>
              <a:gd name="connsiteY7894" fmla="*/ 1071094 h 1433762"/>
              <a:gd name="connsiteX7895" fmla="*/ 707039 w 1506611"/>
              <a:gd name="connsiteY7895" fmla="*/ 1070019 h 1433762"/>
              <a:gd name="connsiteX7896" fmla="*/ 706571 w 1506611"/>
              <a:gd name="connsiteY7896" fmla="*/ 1070019 h 1433762"/>
              <a:gd name="connsiteX7897" fmla="*/ 706351 w 1506611"/>
              <a:gd name="connsiteY7897" fmla="*/ 1069743 h 1433762"/>
              <a:gd name="connsiteX7898" fmla="*/ 706102 w 1506611"/>
              <a:gd name="connsiteY7898" fmla="*/ 1069743 h 1433762"/>
              <a:gd name="connsiteX7899" fmla="*/ 705855 w 1506611"/>
              <a:gd name="connsiteY7899" fmla="*/ 1069743 h 1433762"/>
              <a:gd name="connsiteX7900" fmla="*/ 705138 w 1506611"/>
              <a:gd name="connsiteY7900" fmla="*/ 1069743 h 1433762"/>
              <a:gd name="connsiteX7901" fmla="*/ 704917 w 1506611"/>
              <a:gd name="connsiteY7901" fmla="*/ 1069467 h 1433762"/>
              <a:gd name="connsiteX7902" fmla="*/ 704669 w 1506611"/>
              <a:gd name="connsiteY7902" fmla="*/ 1069191 h 1433762"/>
              <a:gd name="connsiteX7903" fmla="*/ 704669 w 1506611"/>
              <a:gd name="connsiteY7903" fmla="*/ 1068667 h 1433762"/>
              <a:gd name="connsiteX7904" fmla="*/ 704421 w 1506611"/>
              <a:gd name="connsiteY7904" fmla="*/ 1068391 h 1433762"/>
              <a:gd name="connsiteX7905" fmla="*/ 704421 w 1506611"/>
              <a:gd name="connsiteY7905" fmla="*/ 1068115 h 1433762"/>
              <a:gd name="connsiteX7906" fmla="*/ 703704 w 1506611"/>
              <a:gd name="connsiteY7906" fmla="*/ 1065385 h 1433762"/>
              <a:gd name="connsiteX7907" fmla="*/ 703484 w 1506611"/>
              <a:gd name="connsiteY7907" fmla="*/ 1064585 h 1433762"/>
              <a:gd name="connsiteX7908" fmla="*/ 703484 w 1506611"/>
              <a:gd name="connsiteY7908" fmla="*/ 1064309 h 1433762"/>
              <a:gd name="connsiteX7909" fmla="*/ 703484 w 1506611"/>
              <a:gd name="connsiteY7909" fmla="*/ 1063482 h 1433762"/>
              <a:gd name="connsiteX7910" fmla="*/ 703484 w 1506611"/>
              <a:gd name="connsiteY7910" fmla="*/ 1063206 h 1433762"/>
              <a:gd name="connsiteX7911" fmla="*/ 703484 w 1506611"/>
              <a:gd name="connsiteY7911" fmla="*/ 1062930 h 1433762"/>
              <a:gd name="connsiteX7912" fmla="*/ 703704 w 1506611"/>
              <a:gd name="connsiteY7912" fmla="*/ 1062681 h 1433762"/>
              <a:gd name="connsiteX7913" fmla="*/ 703953 w 1506611"/>
              <a:gd name="connsiteY7913" fmla="*/ 1062681 h 1433762"/>
              <a:gd name="connsiteX7914" fmla="*/ 703953 w 1506611"/>
              <a:gd name="connsiteY7914" fmla="*/ 1062129 h 1433762"/>
              <a:gd name="connsiteX7915" fmla="*/ 703953 w 1506611"/>
              <a:gd name="connsiteY7915" fmla="*/ 1061854 h 1433762"/>
              <a:gd name="connsiteX7916" fmla="*/ 703953 w 1506611"/>
              <a:gd name="connsiteY7916" fmla="*/ 1061578 h 1433762"/>
              <a:gd name="connsiteX7917" fmla="*/ 703953 w 1506611"/>
              <a:gd name="connsiteY7917" fmla="*/ 1060778 h 1433762"/>
              <a:gd name="connsiteX7918" fmla="*/ 703953 w 1506611"/>
              <a:gd name="connsiteY7918" fmla="*/ 1060502 h 1433762"/>
              <a:gd name="connsiteX7919" fmla="*/ 703953 w 1506611"/>
              <a:gd name="connsiteY7919" fmla="*/ 1060227 h 1433762"/>
              <a:gd name="connsiteX7920" fmla="*/ 703953 w 1506611"/>
              <a:gd name="connsiteY7920" fmla="*/ 1059951 h 1433762"/>
              <a:gd name="connsiteX7921" fmla="*/ 703953 w 1506611"/>
              <a:gd name="connsiteY7921" fmla="*/ 1059123 h 1433762"/>
              <a:gd name="connsiteX7922" fmla="*/ 703953 w 1506611"/>
              <a:gd name="connsiteY7922" fmla="*/ 1058847 h 1433762"/>
              <a:gd name="connsiteX7923" fmla="*/ 703704 w 1506611"/>
              <a:gd name="connsiteY7923" fmla="*/ 1058847 h 1433762"/>
              <a:gd name="connsiteX7924" fmla="*/ 703236 w 1506611"/>
              <a:gd name="connsiteY7924" fmla="*/ 1058847 h 1433762"/>
              <a:gd name="connsiteX7925" fmla="*/ 703236 w 1506611"/>
              <a:gd name="connsiteY7925" fmla="*/ 1058600 h 1433762"/>
              <a:gd name="connsiteX7926" fmla="*/ 702988 w 1506611"/>
              <a:gd name="connsiteY7926" fmla="*/ 1058600 h 1433762"/>
              <a:gd name="connsiteX7927" fmla="*/ 702988 w 1506611"/>
              <a:gd name="connsiteY7927" fmla="*/ 1058324 h 1433762"/>
              <a:gd name="connsiteX7928" fmla="*/ 702988 w 1506611"/>
              <a:gd name="connsiteY7928" fmla="*/ 1057772 h 1433762"/>
              <a:gd name="connsiteX7929" fmla="*/ 702988 w 1506611"/>
              <a:gd name="connsiteY7929" fmla="*/ 1057220 h 1433762"/>
              <a:gd name="connsiteX7930" fmla="*/ 702519 w 1506611"/>
              <a:gd name="connsiteY7930" fmla="*/ 1056944 h 1433762"/>
              <a:gd name="connsiteX7931" fmla="*/ 702271 w 1506611"/>
              <a:gd name="connsiteY7931" fmla="*/ 1056696 h 1433762"/>
              <a:gd name="connsiteX7932" fmla="*/ 702050 w 1506611"/>
              <a:gd name="connsiteY7932" fmla="*/ 1056696 h 1433762"/>
              <a:gd name="connsiteX7933" fmla="*/ 701582 w 1506611"/>
              <a:gd name="connsiteY7933" fmla="*/ 1056944 h 1433762"/>
              <a:gd name="connsiteX7934" fmla="*/ 701334 w 1506611"/>
              <a:gd name="connsiteY7934" fmla="*/ 1056944 h 1433762"/>
              <a:gd name="connsiteX7935" fmla="*/ 701086 w 1506611"/>
              <a:gd name="connsiteY7935" fmla="*/ 1056696 h 1433762"/>
              <a:gd name="connsiteX7936" fmla="*/ 700865 w 1506611"/>
              <a:gd name="connsiteY7936" fmla="*/ 1056420 h 1433762"/>
              <a:gd name="connsiteX7937" fmla="*/ 701086 w 1506611"/>
              <a:gd name="connsiteY7937" fmla="*/ 1055868 h 1433762"/>
              <a:gd name="connsiteX7938" fmla="*/ 701334 w 1506611"/>
              <a:gd name="connsiteY7938" fmla="*/ 1055592 h 1433762"/>
              <a:gd name="connsiteX7939" fmla="*/ 701334 w 1506611"/>
              <a:gd name="connsiteY7939" fmla="*/ 1055316 h 1433762"/>
              <a:gd name="connsiteX7940" fmla="*/ 701334 w 1506611"/>
              <a:gd name="connsiteY7940" fmla="*/ 1054766 h 1433762"/>
              <a:gd name="connsiteX7941" fmla="*/ 701086 w 1506611"/>
              <a:gd name="connsiteY7941" fmla="*/ 1054517 h 1433762"/>
              <a:gd name="connsiteX7942" fmla="*/ 700617 w 1506611"/>
              <a:gd name="connsiteY7942" fmla="*/ 1053965 h 1433762"/>
              <a:gd name="connsiteX7943" fmla="*/ 700369 w 1506611"/>
              <a:gd name="connsiteY7943" fmla="*/ 1053689 h 1433762"/>
              <a:gd name="connsiteX7944" fmla="*/ 700369 w 1506611"/>
              <a:gd name="connsiteY7944" fmla="*/ 1053413 h 1433762"/>
              <a:gd name="connsiteX7945" fmla="*/ 700617 w 1506611"/>
              <a:gd name="connsiteY7945" fmla="*/ 1053137 h 1433762"/>
              <a:gd name="connsiteX7946" fmla="*/ 700865 w 1506611"/>
              <a:gd name="connsiteY7946" fmla="*/ 1052862 h 1433762"/>
              <a:gd name="connsiteX7947" fmla="*/ 701086 w 1506611"/>
              <a:gd name="connsiteY7947" fmla="*/ 1052338 h 1433762"/>
              <a:gd name="connsiteX7948" fmla="*/ 700865 w 1506611"/>
              <a:gd name="connsiteY7948" fmla="*/ 1050959 h 1433762"/>
              <a:gd name="connsiteX7949" fmla="*/ 700617 w 1506611"/>
              <a:gd name="connsiteY7949" fmla="*/ 1050434 h 1433762"/>
              <a:gd name="connsiteX7950" fmla="*/ 700149 w 1506611"/>
              <a:gd name="connsiteY7950" fmla="*/ 1050158 h 1433762"/>
              <a:gd name="connsiteX7951" fmla="*/ 699900 w 1506611"/>
              <a:gd name="connsiteY7951" fmla="*/ 1050158 h 1433762"/>
              <a:gd name="connsiteX7952" fmla="*/ 699653 w 1506611"/>
              <a:gd name="connsiteY7952" fmla="*/ 1049607 h 1433762"/>
              <a:gd name="connsiteX7953" fmla="*/ 699432 w 1506611"/>
              <a:gd name="connsiteY7953" fmla="*/ 1049055 h 1433762"/>
              <a:gd name="connsiteX7954" fmla="*/ 699653 w 1506611"/>
              <a:gd name="connsiteY7954" fmla="*/ 1048503 h 1433762"/>
              <a:gd name="connsiteX7955" fmla="*/ 699432 w 1506611"/>
              <a:gd name="connsiteY7955" fmla="*/ 1047704 h 1433762"/>
              <a:gd name="connsiteX7956" fmla="*/ 699184 w 1506611"/>
              <a:gd name="connsiteY7956" fmla="*/ 1047704 h 1433762"/>
              <a:gd name="connsiteX7957" fmla="*/ 698715 w 1506611"/>
              <a:gd name="connsiteY7957" fmla="*/ 1047428 h 1433762"/>
              <a:gd name="connsiteX7958" fmla="*/ 697751 w 1506611"/>
              <a:gd name="connsiteY7958" fmla="*/ 1047428 h 1433762"/>
              <a:gd name="connsiteX7959" fmla="*/ 697502 w 1506611"/>
              <a:gd name="connsiteY7959" fmla="*/ 1047428 h 1433762"/>
              <a:gd name="connsiteX7960" fmla="*/ 697034 w 1506611"/>
              <a:gd name="connsiteY7960" fmla="*/ 1047428 h 1433762"/>
              <a:gd name="connsiteX7961" fmla="*/ 696785 w 1506611"/>
              <a:gd name="connsiteY7961" fmla="*/ 1047704 h 1433762"/>
              <a:gd name="connsiteX7962" fmla="*/ 696317 w 1506611"/>
              <a:gd name="connsiteY7962" fmla="*/ 1047704 h 1433762"/>
              <a:gd name="connsiteX7963" fmla="*/ 696317 w 1506611"/>
              <a:gd name="connsiteY7963" fmla="*/ 1047428 h 1433762"/>
              <a:gd name="connsiteX7964" fmla="*/ 695848 w 1506611"/>
              <a:gd name="connsiteY7964" fmla="*/ 1046324 h 1433762"/>
              <a:gd name="connsiteX7965" fmla="*/ 696317 w 1506611"/>
              <a:gd name="connsiteY7965" fmla="*/ 1044697 h 1433762"/>
              <a:gd name="connsiteX7966" fmla="*/ 695600 w 1506611"/>
              <a:gd name="connsiteY7966" fmla="*/ 1043897 h 1433762"/>
              <a:gd name="connsiteX7967" fmla="*/ 694663 w 1506611"/>
              <a:gd name="connsiteY7967" fmla="*/ 1043345 h 1433762"/>
              <a:gd name="connsiteX7968" fmla="*/ 694416 w 1506611"/>
              <a:gd name="connsiteY7968" fmla="*/ 1042793 h 1433762"/>
              <a:gd name="connsiteX7969" fmla="*/ 694167 w 1506611"/>
              <a:gd name="connsiteY7969" fmla="*/ 1042517 h 1433762"/>
              <a:gd name="connsiteX7970" fmla="*/ 694416 w 1506611"/>
              <a:gd name="connsiteY7970" fmla="*/ 1041967 h 1433762"/>
              <a:gd name="connsiteX7971" fmla="*/ 694416 w 1506611"/>
              <a:gd name="connsiteY7971" fmla="*/ 1041691 h 1433762"/>
              <a:gd name="connsiteX7972" fmla="*/ 694167 w 1506611"/>
              <a:gd name="connsiteY7972" fmla="*/ 1041442 h 1433762"/>
              <a:gd name="connsiteX7973" fmla="*/ 693699 w 1506611"/>
              <a:gd name="connsiteY7973" fmla="*/ 1041442 h 1433762"/>
              <a:gd name="connsiteX7974" fmla="*/ 693450 w 1506611"/>
              <a:gd name="connsiteY7974" fmla="*/ 1041166 h 1433762"/>
              <a:gd name="connsiteX7975" fmla="*/ 693450 w 1506611"/>
              <a:gd name="connsiteY7975" fmla="*/ 1040890 h 1433762"/>
              <a:gd name="connsiteX7976" fmla="*/ 693699 w 1506611"/>
              <a:gd name="connsiteY7976" fmla="*/ 1040339 h 1433762"/>
              <a:gd name="connsiteX7977" fmla="*/ 694416 w 1506611"/>
              <a:gd name="connsiteY7977" fmla="*/ 1040063 h 1433762"/>
              <a:gd name="connsiteX7978" fmla="*/ 694416 w 1506611"/>
              <a:gd name="connsiteY7978" fmla="*/ 1039787 h 1433762"/>
              <a:gd name="connsiteX7979" fmla="*/ 694416 w 1506611"/>
              <a:gd name="connsiteY7979" fmla="*/ 1039511 h 1433762"/>
              <a:gd name="connsiteX7980" fmla="*/ 694167 w 1506611"/>
              <a:gd name="connsiteY7980" fmla="*/ 1039511 h 1433762"/>
              <a:gd name="connsiteX7981" fmla="*/ 693946 w 1506611"/>
              <a:gd name="connsiteY7981" fmla="*/ 1039511 h 1433762"/>
              <a:gd name="connsiteX7982" fmla="*/ 693699 w 1506611"/>
              <a:gd name="connsiteY7982" fmla="*/ 1039511 h 1433762"/>
              <a:gd name="connsiteX7983" fmla="*/ 693230 w 1506611"/>
              <a:gd name="connsiteY7983" fmla="*/ 1039787 h 1433762"/>
              <a:gd name="connsiteX7984" fmla="*/ 692982 w 1506611"/>
              <a:gd name="connsiteY7984" fmla="*/ 1039787 h 1433762"/>
              <a:gd name="connsiteX7985" fmla="*/ 692734 w 1506611"/>
              <a:gd name="connsiteY7985" fmla="*/ 1039511 h 1433762"/>
              <a:gd name="connsiteX7986" fmla="*/ 692982 w 1506611"/>
              <a:gd name="connsiteY7986" fmla="*/ 1039264 h 1433762"/>
              <a:gd name="connsiteX7987" fmla="*/ 692982 w 1506611"/>
              <a:gd name="connsiteY7987" fmla="*/ 1038712 h 1433762"/>
              <a:gd name="connsiteX7988" fmla="*/ 693230 w 1506611"/>
              <a:gd name="connsiteY7988" fmla="*/ 1038160 h 1433762"/>
              <a:gd name="connsiteX7989" fmla="*/ 693230 w 1506611"/>
              <a:gd name="connsiteY7989" fmla="*/ 1037884 h 1433762"/>
              <a:gd name="connsiteX7990" fmla="*/ 692982 w 1506611"/>
              <a:gd name="connsiteY7990" fmla="*/ 1037884 h 1433762"/>
              <a:gd name="connsiteX7991" fmla="*/ 692513 w 1506611"/>
              <a:gd name="connsiteY7991" fmla="*/ 1037608 h 1433762"/>
              <a:gd name="connsiteX7992" fmla="*/ 691796 w 1506611"/>
              <a:gd name="connsiteY7992" fmla="*/ 1037884 h 1433762"/>
              <a:gd name="connsiteX7993" fmla="*/ 691549 w 1506611"/>
              <a:gd name="connsiteY7993" fmla="*/ 1037608 h 1433762"/>
              <a:gd name="connsiteX7994" fmla="*/ 691328 w 1506611"/>
              <a:gd name="connsiteY7994" fmla="*/ 1037084 h 1433762"/>
              <a:gd name="connsiteX7995" fmla="*/ 691328 w 1506611"/>
              <a:gd name="connsiteY7995" fmla="*/ 1036808 h 1433762"/>
              <a:gd name="connsiteX7996" fmla="*/ 691080 w 1506611"/>
              <a:gd name="connsiteY7996" fmla="*/ 1036808 h 1433762"/>
              <a:gd name="connsiteX7997" fmla="*/ 690611 w 1506611"/>
              <a:gd name="connsiteY7997" fmla="*/ 1036808 h 1433762"/>
              <a:gd name="connsiteX7998" fmla="*/ 690364 w 1506611"/>
              <a:gd name="connsiteY7998" fmla="*/ 1037084 h 1433762"/>
              <a:gd name="connsiteX7999" fmla="*/ 690364 w 1506611"/>
              <a:gd name="connsiteY7999" fmla="*/ 1037332 h 1433762"/>
              <a:gd name="connsiteX8000" fmla="*/ 690115 w 1506611"/>
              <a:gd name="connsiteY8000" fmla="*/ 1037608 h 1433762"/>
              <a:gd name="connsiteX8001" fmla="*/ 689647 w 1506611"/>
              <a:gd name="connsiteY8001" fmla="*/ 1037608 h 1433762"/>
              <a:gd name="connsiteX8002" fmla="*/ 689398 w 1506611"/>
              <a:gd name="connsiteY8002" fmla="*/ 1037332 h 1433762"/>
              <a:gd name="connsiteX8003" fmla="*/ 689398 w 1506611"/>
              <a:gd name="connsiteY8003" fmla="*/ 1036808 h 1433762"/>
              <a:gd name="connsiteX8004" fmla="*/ 689178 w 1506611"/>
              <a:gd name="connsiteY8004" fmla="*/ 1036532 h 1433762"/>
              <a:gd name="connsiteX8005" fmla="*/ 688930 w 1506611"/>
              <a:gd name="connsiteY8005" fmla="*/ 1036532 h 1433762"/>
              <a:gd name="connsiteX8006" fmla="*/ 688682 w 1506611"/>
              <a:gd name="connsiteY8006" fmla="*/ 1036532 h 1433762"/>
              <a:gd name="connsiteX8007" fmla="*/ 688682 w 1506611"/>
              <a:gd name="connsiteY8007" fmla="*/ 1036256 h 1433762"/>
              <a:gd name="connsiteX8008" fmla="*/ 688682 w 1506611"/>
              <a:gd name="connsiteY8008" fmla="*/ 1035980 h 1433762"/>
              <a:gd name="connsiteX8009" fmla="*/ 689178 w 1506611"/>
              <a:gd name="connsiteY8009" fmla="*/ 1035980 h 1433762"/>
              <a:gd name="connsiteX8010" fmla="*/ 689647 w 1506611"/>
              <a:gd name="connsiteY8010" fmla="*/ 1035980 h 1433762"/>
              <a:gd name="connsiteX8011" fmla="*/ 689895 w 1506611"/>
              <a:gd name="connsiteY8011" fmla="*/ 1035705 h 1433762"/>
              <a:gd name="connsiteX8012" fmla="*/ 689895 w 1506611"/>
              <a:gd name="connsiteY8012" fmla="*/ 1035154 h 1433762"/>
              <a:gd name="connsiteX8013" fmla="*/ 689895 w 1506611"/>
              <a:gd name="connsiteY8013" fmla="*/ 1034878 h 1433762"/>
              <a:gd name="connsiteX8014" fmla="*/ 689647 w 1506611"/>
              <a:gd name="connsiteY8014" fmla="*/ 1034629 h 1433762"/>
              <a:gd name="connsiteX8015" fmla="*/ 689178 w 1506611"/>
              <a:gd name="connsiteY8015" fmla="*/ 1034629 h 1433762"/>
              <a:gd name="connsiteX8016" fmla="*/ 688930 w 1506611"/>
              <a:gd name="connsiteY8016" fmla="*/ 1034353 h 1433762"/>
              <a:gd name="connsiteX8017" fmla="*/ 688461 w 1506611"/>
              <a:gd name="connsiteY8017" fmla="*/ 1033801 h 1433762"/>
              <a:gd name="connsiteX8018" fmla="*/ 688461 w 1506611"/>
              <a:gd name="connsiteY8018" fmla="*/ 1033250 h 1433762"/>
              <a:gd name="connsiteX8019" fmla="*/ 688214 w 1506611"/>
              <a:gd name="connsiteY8019" fmla="*/ 1032974 h 1433762"/>
              <a:gd name="connsiteX8020" fmla="*/ 687965 w 1506611"/>
              <a:gd name="connsiteY8020" fmla="*/ 1032698 h 1433762"/>
              <a:gd name="connsiteX8021" fmla="*/ 687744 w 1506611"/>
              <a:gd name="connsiteY8021" fmla="*/ 1032698 h 1433762"/>
              <a:gd name="connsiteX8022" fmla="*/ 687497 w 1506611"/>
              <a:gd name="connsiteY8022" fmla="*/ 1032422 h 1433762"/>
              <a:gd name="connsiteX8023" fmla="*/ 687497 w 1506611"/>
              <a:gd name="connsiteY8023" fmla="*/ 1031898 h 1433762"/>
              <a:gd name="connsiteX8024" fmla="*/ 687744 w 1506611"/>
              <a:gd name="connsiteY8024" fmla="*/ 1031071 h 1433762"/>
              <a:gd name="connsiteX8025" fmla="*/ 687965 w 1506611"/>
              <a:gd name="connsiteY8025" fmla="*/ 1030795 h 1433762"/>
              <a:gd name="connsiteX8026" fmla="*/ 687965 w 1506611"/>
              <a:gd name="connsiteY8026" fmla="*/ 1030519 h 1433762"/>
              <a:gd name="connsiteX8027" fmla="*/ 687965 w 1506611"/>
              <a:gd name="connsiteY8027" fmla="*/ 1030243 h 1433762"/>
              <a:gd name="connsiteX8028" fmla="*/ 687744 w 1506611"/>
              <a:gd name="connsiteY8028" fmla="*/ 1029994 h 1433762"/>
              <a:gd name="connsiteX8029" fmla="*/ 687497 w 1506611"/>
              <a:gd name="connsiteY8029" fmla="*/ 1029994 h 1433762"/>
              <a:gd name="connsiteX8030" fmla="*/ 687497 w 1506611"/>
              <a:gd name="connsiteY8030" fmla="*/ 1029720 h 1433762"/>
              <a:gd name="connsiteX8031" fmla="*/ 687744 w 1506611"/>
              <a:gd name="connsiteY8031" fmla="*/ 1029444 h 1433762"/>
              <a:gd name="connsiteX8032" fmla="*/ 687965 w 1506611"/>
              <a:gd name="connsiteY8032" fmla="*/ 1029168 h 1433762"/>
              <a:gd name="connsiteX8033" fmla="*/ 687965 w 1506611"/>
              <a:gd name="connsiteY8033" fmla="*/ 1028892 h 1433762"/>
              <a:gd name="connsiteX8034" fmla="*/ 687744 w 1506611"/>
              <a:gd name="connsiteY8034" fmla="*/ 1028340 h 1433762"/>
              <a:gd name="connsiteX8035" fmla="*/ 687744 w 1506611"/>
              <a:gd name="connsiteY8035" fmla="*/ 1027789 h 1433762"/>
              <a:gd name="connsiteX8036" fmla="*/ 687744 w 1506611"/>
              <a:gd name="connsiteY8036" fmla="*/ 1027264 h 1433762"/>
              <a:gd name="connsiteX8037" fmla="*/ 687965 w 1506611"/>
              <a:gd name="connsiteY8037" fmla="*/ 1026988 h 1433762"/>
              <a:gd name="connsiteX8038" fmla="*/ 687965 w 1506611"/>
              <a:gd name="connsiteY8038" fmla="*/ 1026712 h 1433762"/>
              <a:gd name="connsiteX8039" fmla="*/ 687965 w 1506611"/>
              <a:gd name="connsiteY8039" fmla="*/ 1025885 h 1433762"/>
              <a:gd name="connsiteX8040" fmla="*/ 687744 w 1506611"/>
              <a:gd name="connsiteY8040" fmla="*/ 1025885 h 1433762"/>
              <a:gd name="connsiteX8041" fmla="*/ 687744 w 1506611"/>
              <a:gd name="connsiteY8041" fmla="*/ 1025333 h 1433762"/>
              <a:gd name="connsiteX8042" fmla="*/ 687744 w 1506611"/>
              <a:gd name="connsiteY8042" fmla="*/ 1025057 h 1433762"/>
              <a:gd name="connsiteX8043" fmla="*/ 687744 w 1506611"/>
              <a:gd name="connsiteY8043" fmla="*/ 1024810 h 1433762"/>
              <a:gd name="connsiteX8044" fmla="*/ 687497 w 1506611"/>
              <a:gd name="connsiteY8044" fmla="*/ 1023706 h 1433762"/>
              <a:gd name="connsiteX8045" fmla="*/ 687029 w 1506611"/>
              <a:gd name="connsiteY8045" fmla="*/ 1022878 h 1433762"/>
              <a:gd name="connsiteX8046" fmla="*/ 686780 w 1506611"/>
              <a:gd name="connsiteY8046" fmla="*/ 1022603 h 1433762"/>
              <a:gd name="connsiteX8047" fmla="*/ 686312 w 1506611"/>
              <a:gd name="connsiteY8047" fmla="*/ 1020700 h 1433762"/>
              <a:gd name="connsiteX8048" fmla="*/ 686312 w 1506611"/>
              <a:gd name="connsiteY8048" fmla="*/ 1020148 h 1433762"/>
              <a:gd name="connsiteX8049" fmla="*/ 686312 w 1506611"/>
              <a:gd name="connsiteY8049" fmla="*/ 1019899 h 1433762"/>
              <a:gd name="connsiteX8050" fmla="*/ 686063 w 1506611"/>
              <a:gd name="connsiteY8050" fmla="*/ 1018520 h 1433762"/>
              <a:gd name="connsiteX8051" fmla="*/ 686063 w 1506611"/>
              <a:gd name="connsiteY8051" fmla="*/ 1017169 h 1433762"/>
              <a:gd name="connsiteX8052" fmla="*/ 686063 w 1506611"/>
              <a:gd name="connsiteY8052" fmla="*/ 1015238 h 1433762"/>
              <a:gd name="connsiteX8053" fmla="*/ 685843 w 1506611"/>
              <a:gd name="connsiteY8053" fmla="*/ 1014962 h 1433762"/>
              <a:gd name="connsiteX8054" fmla="*/ 685595 w 1506611"/>
              <a:gd name="connsiteY8054" fmla="*/ 1014162 h 1433762"/>
              <a:gd name="connsiteX8055" fmla="*/ 685595 w 1506611"/>
              <a:gd name="connsiteY8055" fmla="*/ 1013886 h 1433762"/>
              <a:gd name="connsiteX8056" fmla="*/ 685347 w 1506611"/>
              <a:gd name="connsiteY8056" fmla="*/ 1013059 h 1433762"/>
              <a:gd name="connsiteX8057" fmla="*/ 684630 w 1506611"/>
              <a:gd name="connsiteY8057" fmla="*/ 1011708 h 1433762"/>
              <a:gd name="connsiteX8058" fmla="*/ 684162 w 1506611"/>
              <a:gd name="connsiteY8058" fmla="*/ 1010880 h 1433762"/>
              <a:gd name="connsiteX8059" fmla="*/ 683693 w 1506611"/>
              <a:gd name="connsiteY8059" fmla="*/ 1010329 h 1433762"/>
              <a:gd name="connsiteX8060" fmla="*/ 682728 w 1506611"/>
              <a:gd name="connsiteY8060" fmla="*/ 1009777 h 1433762"/>
              <a:gd name="connsiteX8061" fmla="*/ 680578 w 1506611"/>
              <a:gd name="connsiteY8061" fmla="*/ 1009225 h 1433762"/>
              <a:gd name="connsiteX8062" fmla="*/ 678676 w 1506611"/>
              <a:gd name="connsiteY8062" fmla="*/ 1007873 h 1433762"/>
              <a:gd name="connsiteX8063" fmla="*/ 678429 w 1506611"/>
              <a:gd name="connsiteY8063" fmla="*/ 1007597 h 1433762"/>
              <a:gd name="connsiteX8064" fmla="*/ 677491 w 1506611"/>
              <a:gd name="connsiteY8064" fmla="*/ 1006769 h 1433762"/>
              <a:gd name="connsiteX8065" fmla="*/ 677243 w 1506611"/>
              <a:gd name="connsiteY8065" fmla="*/ 1006246 h 1433762"/>
              <a:gd name="connsiteX8066" fmla="*/ 677491 w 1506611"/>
              <a:gd name="connsiteY8066" fmla="*/ 1005694 h 1433762"/>
              <a:gd name="connsiteX8067" fmla="*/ 677491 w 1506611"/>
              <a:gd name="connsiteY8067" fmla="*/ 1005418 h 1433762"/>
              <a:gd name="connsiteX8068" fmla="*/ 677243 w 1506611"/>
              <a:gd name="connsiteY8068" fmla="*/ 1005142 h 1433762"/>
              <a:gd name="connsiteX8069" fmla="*/ 676526 w 1506611"/>
              <a:gd name="connsiteY8069" fmla="*/ 1004591 h 1433762"/>
              <a:gd name="connsiteX8070" fmla="*/ 675341 w 1506611"/>
              <a:gd name="connsiteY8070" fmla="*/ 1004315 h 1433762"/>
              <a:gd name="connsiteX8071" fmla="*/ 675094 w 1506611"/>
              <a:gd name="connsiteY8071" fmla="*/ 1004315 h 1433762"/>
              <a:gd name="connsiteX8072" fmla="*/ 674624 w 1506611"/>
              <a:gd name="connsiteY8072" fmla="*/ 1004039 h 1433762"/>
              <a:gd name="connsiteX8073" fmla="*/ 674624 w 1506611"/>
              <a:gd name="connsiteY8073" fmla="*/ 1003763 h 1433762"/>
              <a:gd name="connsiteX8074" fmla="*/ 674624 w 1506611"/>
              <a:gd name="connsiteY8074" fmla="*/ 1003239 h 1433762"/>
              <a:gd name="connsiteX8075" fmla="*/ 674156 w 1506611"/>
              <a:gd name="connsiteY8075" fmla="*/ 1002964 h 1433762"/>
              <a:gd name="connsiteX8076" fmla="*/ 673908 w 1506611"/>
              <a:gd name="connsiteY8076" fmla="*/ 1003239 h 1433762"/>
              <a:gd name="connsiteX8077" fmla="*/ 673440 w 1506611"/>
              <a:gd name="connsiteY8077" fmla="*/ 1002688 h 1433762"/>
              <a:gd name="connsiteX8078" fmla="*/ 673191 w 1506611"/>
              <a:gd name="connsiteY8078" fmla="*/ 1002136 h 1433762"/>
              <a:gd name="connsiteX8079" fmla="*/ 673191 w 1506611"/>
              <a:gd name="connsiteY8079" fmla="*/ 1001860 h 1433762"/>
              <a:gd name="connsiteX8080" fmla="*/ 673440 w 1506611"/>
              <a:gd name="connsiteY8080" fmla="*/ 1001584 h 1433762"/>
              <a:gd name="connsiteX8081" fmla="*/ 673908 w 1506611"/>
              <a:gd name="connsiteY8081" fmla="*/ 1001032 h 1433762"/>
              <a:gd name="connsiteX8082" fmla="*/ 674156 w 1506611"/>
              <a:gd name="connsiteY8082" fmla="*/ 1000481 h 1433762"/>
              <a:gd name="connsiteX8083" fmla="*/ 674377 w 1506611"/>
              <a:gd name="connsiteY8083" fmla="*/ 1000232 h 1433762"/>
              <a:gd name="connsiteX8084" fmla="*/ 674156 w 1506611"/>
              <a:gd name="connsiteY8084" fmla="*/ 999680 h 1433762"/>
              <a:gd name="connsiteX8085" fmla="*/ 674156 w 1506611"/>
              <a:gd name="connsiteY8085" fmla="*/ 999404 h 1433762"/>
              <a:gd name="connsiteX8086" fmla="*/ 673908 w 1506611"/>
              <a:gd name="connsiteY8086" fmla="*/ 998854 h 1433762"/>
              <a:gd name="connsiteX8087" fmla="*/ 673440 w 1506611"/>
              <a:gd name="connsiteY8087" fmla="*/ 998578 h 1433762"/>
              <a:gd name="connsiteX8088" fmla="*/ 673191 w 1506611"/>
              <a:gd name="connsiteY8088" fmla="*/ 998578 h 1433762"/>
              <a:gd name="connsiteX8089" fmla="*/ 672943 w 1506611"/>
              <a:gd name="connsiteY8089" fmla="*/ 998026 h 1433762"/>
              <a:gd name="connsiteX8090" fmla="*/ 673191 w 1506611"/>
              <a:gd name="connsiteY8090" fmla="*/ 997750 h 1433762"/>
              <a:gd name="connsiteX8091" fmla="*/ 673191 w 1506611"/>
              <a:gd name="connsiteY8091" fmla="*/ 997475 h 1433762"/>
              <a:gd name="connsiteX8092" fmla="*/ 673191 w 1506611"/>
              <a:gd name="connsiteY8092" fmla="*/ 997226 h 1433762"/>
              <a:gd name="connsiteX8093" fmla="*/ 672943 w 1506611"/>
              <a:gd name="connsiteY8093" fmla="*/ 996950 h 1433762"/>
              <a:gd name="connsiteX8094" fmla="*/ 672723 w 1506611"/>
              <a:gd name="connsiteY8094" fmla="*/ 996122 h 1433762"/>
              <a:gd name="connsiteX8095" fmla="*/ 672474 w 1506611"/>
              <a:gd name="connsiteY8095" fmla="*/ 996122 h 1433762"/>
              <a:gd name="connsiteX8096" fmla="*/ 672227 w 1506611"/>
              <a:gd name="connsiteY8096" fmla="*/ 995570 h 1433762"/>
              <a:gd name="connsiteX8097" fmla="*/ 672227 w 1506611"/>
              <a:gd name="connsiteY8097" fmla="*/ 995019 h 1433762"/>
              <a:gd name="connsiteX8098" fmla="*/ 672006 w 1506611"/>
              <a:gd name="connsiteY8098" fmla="*/ 995019 h 1433762"/>
              <a:gd name="connsiteX8099" fmla="*/ 671289 w 1506611"/>
              <a:gd name="connsiteY8099" fmla="*/ 995295 h 1433762"/>
              <a:gd name="connsiteX8100" fmla="*/ 671041 w 1506611"/>
              <a:gd name="connsiteY8100" fmla="*/ 995295 h 1433762"/>
              <a:gd name="connsiteX8101" fmla="*/ 670820 w 1506611"/>
              <a:gd name="connsiteY8101" fmla="*/ 995019 h 1433762"/>
              <a:gd name="connsiteX8102" fmla="*/ 670820 w 1506611"/>
              <a:gd name="connsiteY8102" fmla="*/ 994467 h 1433762"/>
              <a:gd name="connsiteX8103" fmla="*/ 670820 w 1506611"/>
              <a:gd name="connsiteY8103" fmla="*/ 993944 h 1433762"/>
              <a:gd name="connsiteX8104" fmla="*/ 670820 w 1506611"/>
              <a:gd name="connsiteY8104" fmla="*/ 993668 h 1433762"/>
              <a:gd name="connsiteX8105" fmla="*/ 671041 w 1506611"/>
              <a:gd name="connsiteY8105" fmla="*/ 993392 h 1433762"/>
              <a:gd name="connsiteX8106" fmla="*/ 671041 w 1506611"/>
              <a:gd name="connsiteY8106" fmla="*/ 993116 h 1433762"/>
              <a:gd name="connsiteX8107" fmla="*/ 670573 w 1506611"/>
              <a:gd name="connsiteY8107" fmla="*/ 992564 h 1433762"/>
              <a:gd name="connsiteX8108" fmla="*/ 670104 w 1506611"/>
              <a:gd name="connsiteY8108" fmla="*/ 992013 h 1433762"/>
              <a:gd name="connsiteX8109" fmla="*/ 669388 w 1506611"/>
              <a:gd name="connsiteY8109" fmla="*/ 991737 h 1433762"/>
              <a:gd name="connsiteX8110" fmla="*/ 668892 w 1506611"/>
              <a:gd name="connsiteY8110" fmla="*/ 991737 h 1433762"/>
              <a:gd name="connsiteX8111" fmla="*/ 668671 w 1506611"/>
              <a:gd name="connsiteY8111" fmla="*/ 991461 h 1433762"/>
              <a:gd name="connsiteX8112" fmla="*/ 668422 w 1506611"/>
              <a:gd name="connsiteY8112" fmla="*/ 991461 h 1433762"/>
              <a:gd name="connsiteX8113" fmla="*/ 668422 w 1506611"/>
              <a:gd name="connsiteY8113" fmla="*/ 991185 h 1433762"/>
              <a:gd name="connsiteX8114" fmla="*/ 668671 w 1506611"/>
              <a:gd name="connsiteY8114" fmla="*/ 990937 h 1433762"/>
              <a:gd name="connsiteX8115" fmla="*/ 668892 w 1506611"/>
              <a:gd name="connsiteY8115" fmla="*/ 990661 h 1433762"/>
              <a:gd name="connsiteX8116" fmla="*/ 668892 w 1506611"/>
              <a:gd name="connsiteY8116" fmla="*/ 990385 h 1433762"/>
              <a:gd name="connsiteX8117" fmla="*/ 668671 w 1506611"/>
              <a:gd name="connsiteY8117" fmla="*/ 990385 h 1433762"/>
              <a:gd name="connsiteX8118" fmla="*/ 668422 w 1506611"/>
              <a:gd name="connsiteY8118" fmla="*/ 990110 h 1433762"/>
              <a:gd name="connsiteX8119" fmla="*/ 667954 w 1506611"/>
              <a:gd name="connsiteY8119" fmla="*/ 990385 h 1433762"/>
              <a:gd name="connsiteX8120" fmla="*/ 667706 w 1506611"/>
              <a:gd name="connsiteY8120" fmla="*/ 990661 h 1433762"/>
              <a:gd name="connsiteX8121" fmla="*/ 666521 w 1506611"/>
              <a:gd name="connsiteY8121" fmla="*/ 990661 h 1433762"/>
              <a:gd name="connsiteX8122" fmla="*/ 665804 w 1506611"/>
              <a:gd name="connsiteY8122" fmla="*/ 990385 h 1433762"/>
              <a:gd name="connsiteX8123" fmla="*/ 665557 w 1506611"/>
              <a:gd name="connsiteY8123" fmla="*/ 989834 h 1433762"/>
              <a:gd name="connsiteX8124" fmla="*/ 664840 w 1506611"/>
              <a:gd name="connsiteY8124" fmla="*/ 989282 h 1433762"/>
              <a:gd name="connsiteX8125" fmla="*/ 664370 w 1506611"/>
              <a:gd name="connsiteY8125" fmla="*/ 989282 h 1433762"/>
              <a:gd name="connsiteX8126" fmla="*/ 664123 w 1506611"/>
              <a:gd name="connsiteY8126" fmla="*/ 989006 h 1433762"/>
              <a:gd name="connsiteX8127" fmla="*/ 664123 w 1506611"/>
              <a:gd name="connsiteY8127" fmla="*/ 988730 h 1433762"/>
              <a:gd name="connsiteX8128" fmla="*/ 663902 w 1506611"/>
              <a:gd name="connsiteY8128" fmla="*/ 988730 h 1433762"/>
              <a:gd name="connsiteX8129" fmla="*/ 662937 w 1506611"/>
              <a:gd name="connsiteY8129" fmla="*/ 988730 h 1433762"/>
              <a:gd name="connsiteX8130" fmla="*/ 661752 w 1506611"/>
              <a:gd name="connsiteY8130" fmla="*/ 988179 h 1433762"/>
              <a:gd name="connsiteX8131" fmla="*/ 661504 w 1506611"/>
              <a:gd name="connsiteY8131" fmla="*/ 987903 h 1433762"/>
              <a:gd name="connsiteX8132" fmla="*/ 661256 w 1506611"/>
              <a:gd name="connsiteY8132" fmla="*/ 987903 h 1433762"/>
              <a:gd name="connsiteX8133" fmla="*/ 661256 w 1506611"/>
              <a:gd name="connsiteY8133" fmla="*/ 987378 h 1433762"/>
              <a:gd name="connsiteX8134" fmla="*/ 661035 w 1506611"/>
              <a:gd name="connsiteY8134" fmla="*/ 986828 h 1433762"/>
              <a:gd name="connsiteX8135" fmla="*/ 661035 w 1506611"/>
              <a:gd name="connsiteY8135" fmla="*/ 985724 h 1433762"/>
              <a:gd name="connsiteX8136" fmla="*/ 660539 w 1506611"/>
              <a:gd name="connsiteY8136" fmla="*/ 984896 h 1433762"/>
              <a:gd name="connsiteX8137" fmla="*/ 660539 w 1506611"/>
              <a:gd name="connsiteY8137" fmla="*/ 984621 h 1433762"/>
              <a:gd name="connsiteX8138" fmla="*/ 660319 w 1506611"/>
              <a:gd name="connsiteY8138" fmla="*/ 984345 h 1433762"/>
              <a:gd name="connsiteX8139" fmla="*/ 659850 w 1506611"/>
              <a:gd name="connsiteY8139" fmla="*/ 984345 h 1433762"/>
              <a:gd name="connsiteX8140" fmla="*/ 659602 w 1506611"/>
              <a:gd name="connsiteY8140" fmla="*/ 984096 h 1433762"/>
              <a:gd name="connsiteX8141" fmla="*/ 659354 w 1506611"/>
              <a:gd name="connsiteY8141" fmla="*/ 984345 h 1433762"/>
              <a:gd name="connsiteX8142" fmla="*/ 658417 w 1506611"/>
              <a:gd name="connsiteY8142" fmla="*/ 983820 h 1433762"/>
              <a:gd name="connsiteX8143" fmla="*/ 658168 w 1506611"/>
              <a:gd name="connsiteY8143" fmla="*/ 983820 h 1433762"/>
              <a:gd name="connsiteX8144" fmla="*/ 657921 w 1506611"/>
              <a:gd name="connsiteY8144" fmla="*/ 983268 h 1433762"/>
              <a:gd name="connsiteX8145" fmla="*/ 657700 w 1506611"/>
              <a:gd name="connsiteY8145" fmla="*/ 983268 h 1433762"/>
              <a:gd name="connsiteX8146" fmla="*/ 657453 w 1506611"/>
              <a:gd name="connsiteY8146" fmla="*/ 983268 h 1433762"/>
              <a:gd name="connsiteX8147" fmla="*/ 657204 w 1506611"/>
              <a:gd name="connsiteY8147" fmla="*/ 982993 h 1433762"/>
              <a:gd name="connsiteX8148" fmla="*/ 656983 w 1506611"/>
              <a:gd name="connsiteY8148" fmla="*/ 982993 h 1433762"/>
              <a:gd name="connsiteX8149" fmla="*/ 656983 w 1506611"/>
              <a:gd name="connsiteY8149" fmla="*/ 982717 h 1433762"/>
              <a:gd name="connsiteX8150" fmla="*/ 656736 w 1506611"/>
              <a:gd name="connsiteY8150" fmla="*/ 982441 h 1433762"/>
              <a:gd name="connsiteX8151" fmla="*/ 656736 w 1506611"/>
              <a:gd name="connsiteY8151" fmla="*/ 982165 h 1433762"/>
              <a:gd name="connsiteX8152" fmla="*/ 656487 w 1506611"/>
              <a:gd name="connsiteY8152" fmla="*/ 982165 h 1433762"/>
              <a:gd name="connsiteX8153" fmla="*/ 656267 w 1506611"/>
              <a:gd name="connsiteY8153" fmla="*/ 981889 h 1433762"/>
              <a:gd name="connsiteX8154" fmla="*/ 655771 w 1506611"/>
              <a:gd name="connsiteY8154" fmla="*/ 981889 h 1433762"/>
              <a:gd name="connsiteX8155" fmla="*/ 655550 w 1506611"/>
              <a:gd name="connsiteY8155" fmla="*/ 981889 h 1433762"/>
              <a:gd name="connsiteX8156" fmla="*/ 655082 w 1506611"/>
              <a:gd name="connsiteY8156" fmla="*/ 981337 h 1433762"/>
              <a:gd name="connsiteX8157" fmla="*/ 654365 w 1506611"/>
              <a:gd name="connsiteY8157" fmla="*/ 981061 h 1433762"/>
              <a:gd name="connsiteX8158" fmla="*/ 653869 w 1506611"/>
              <a:gd name="connsiteY8158" fmla="*/ 979986 h 1433762"/>
              <a:gd name="connsiteX8159" fmla="*/ 653648 w 1506611"/>
              <a:gd name="connsiteY8159" fmla="*/ 979710 h 1433762"/>
              <a:gd name="connsiteX8160" fmla="*/ 653401 w 1506611"/>
              <a:gd name="connsiteY8160" fmla="*/ 979159 h 1433762"/>
              <a:gd name="connsiteX8161" fmla="*/ 652932 w 1506611"/>
              <a:gd name="connsiteY8161" fmla="*/ 979159 h 1433762"/>
              <a:gd name="connsiteX8162" fmla="*/ 652436 w 1506611"/>
              <a:gd name="connsiteY8162" fmla="*/ 979159 h 1433762"/>
              <a:gd name="connsiteX8163" fmla="*/ 651967 w 1506611"/>
              <a:gd name="connsiteY8163" fmla="*/ 979434 h 1433762"/>
              <a:gd name="connsiteX8164" fmla="*/ 651498 w 1506611"/>
              <a:gd name="connsiteY8164" fmla="*/ 979159 h 1433762"/>
              <a:gd name="connsiteX8165" fmla="*/ 650781 w 1506611"/>
              <a:gd name="connsiteY8165" fmla="*/ 978607 h 1433762"/>
              <a:gd name="connsiteX8166" fmla="*/ 650534 w 1506611"/>
              <a:gd name="connsiteY8166" fmla="*/ 978331 h 1433762"/>
              <a:gd name="connsiteX8167" fmla="*/ 649349 w 1506611"/>
              <a:gd name="connsiteY8167" fmla="*/ 977779 h 1433762"/>
              <a:gd name="connsiteX8168" fmla="*/ 647915 w 1506611"/>
              <a:gd name="connsiteY8168" fmla="*/ 977228 h 1433762"/>
              <a:gd name="connsiteX8169" fmla="*/ 647199 w 1506611"/>
              <a:gd name="connsiteY8169" fmla="*/ 976980 h 1433762"/>
              <a:gd name="connsiteX8170" fmla="*/ 646950 w 1506611"/>
              <a:gd name="connsiteY8170" fmla="*/ 976980 h 1433762"/>
              <a:gd name="connsiteX8171" fmla="*/ 646233 w 1506611"/>
              <a:gd name="connsiteY8171" fmla="*/ 976428 h 1433762"/>
              <a:gd name="connsiteX8172" fmla="*/ 645765 w 1506611"/>
              <a:gd name="connsiteY8172" fmla="*/ 975876 h 1433762"/>
              <a:gd name="connsiteX8173" fmla="*/ 646013 w 1506611"/>
              <a:gd name="connsiteY8173" fmla="*/ 975049 h 1433762"/>
              <a:gd name="connsiteX8174" fmla="*/ 646013 w 1506611"/>
              <a:gd name="connsiteY8174" fmla="*/ 974773 h 1433762"/>
              <a:gd name="connsiteX8175" fmla="*/ 645765 w 1506611"/>
              <a:gd name="connsiteY8175" fmla="*/ 974773 h 1433762"/>
              <a:gd name="connsiteX8176" fmla="*/ 645518 w 1506611"/>
              <a:gd name="connsiteY8176" fmla="*/ 973945 h 1433762"/>
              <a:gd name="connsiteX8177" fmla="*/ 645297 w 1506611"/>
              <a:gd name="connsiteY8177" fmla="*/ 973394 h 1433762"/>
              <a:gd name="connsiteX8178" fmla="*/ 645048 w 1506611"/>
              <a:gd name="connsiteY8178" fmla="*/ 973146 h 1433762"/>
              <a:gd name="connsiteX8179" fmla="*/ 644580 w 1506611"/>
              <a:gd name="connsiteY8179" fmla="*/ 973146 h 1433762"/>
              <a:gd name="connsiteX8180" fmla="*/ 643147 w 1506611"/>
              <a:gd name="connsiteY8180" fmla="*/ 971491 h 1433762"/>
              <a:gd name="connsiteX8181" fmla="*/ 642898 w 1506611"/>
              <a:gd name="connsiteY8181" fmla="*/ 970939 h 1433762"/>
              <a:gd name="connsiteX8182" fmla="*/ 643147 w 1506611"/>
              <a:gd name="connsiteY8182" fmla="*/ 970387 h 1433762"/>
              <a:gd name="connsiteX8183" fmla="*/ 642898 w 1506611"/>
              <a:gd name="connsiteY8183" fmla="*/ 970111 h 1433762"/>
              <a:gd name="connsiteX8184" fmla="*/ 642678 w 1506611"/>
              <a:gd name="connsiteY8184" fmla="*/ 969284 h 1433762"/>
              <a:gd name="connsiteX8185" fmla="*/ 642430 w 1506611"/>
              <a:gd name="connsiteY8185" fmla="*/ 968484 h 1433762"/>
              <a:gd name="connsiteX8186" fmla="*/ 641713 w 1506611"/>
              <a:gd name="connsiteY8186" fmla="*/ 967657 h 1433762"/>
              <a:gd name="connsiteX8187" fmla="*/ 640997 w 1506611"/>
              <a:gd name="connsiteY8187" fmla="*/ 966829 h 1433762"/>
              <a:gd name="connsiteX8188" fmla="*/ 640997 w 1506611"/>
              <a:gd name="connsiteY8188" fmla="*/ 966002 h 1433762"/>
              <a:gd name="connsiteX8189" fmla="*/ 640749 w 1506611"/>
              <a:gd name="connsiteY8189" fmla="*/ 966002 h 1433762"/>
              <a:gd name="connsiteX8190" fmla="*/ 640528 w 1506611"/>
              <a:gd name="connsiteY8190" fmla="*/ 964649 h 1433762"/>
              <a:gd name="connsiteX8191" fmla="*/ 640032 w 1506611"/>
              <a:gd name="connsiteY8191" fmla="*/ 964374 h 1433762"/>
              <a:gd name="connsiteX8192" fmla="*/ 638626 w 1506611"/>
              <a:gd name="connsiteY8192" fmla="*/ 963822 h 1433762"/>
              <a:gd name="connsiteX8193" fmla="*/ 637414 w 1506611"/>
              <a:gd name="connsiteY8193" fmla="*/ 963270 h 1433762"/>
              <a:gd name="connsiteX8194" fmla="*/ 635511 w 1506611"/>
              <a:gd name="connsiteY8194" fmla="*/ 962994 h 1433762"/>
              <a:gd name="connsiteX8195" fmla="*/ 634326 w 1506611"/>
              <a:gd name="connsiteY8195" fmla="*/ 963270 h 1433762"/>
              <a:gd name="connsiteX8196" fmla="*/ 633362 w 1506611"/>
              <a:gd name="connsiteY8196" fmla="*/ 962720 h 1433762"/>
              <a:gd name="connsiteX8197" fmla="*/ 632893 w 1506611"/>
              <a:gd name="connsiteY8197" fmla="*/ 962168 h 1433762"/>
              <a:gd name="connsiteX8198" fmla="*/ 632425 w 1506611"/>
              <a:gd name="connsiteY8198" fmla="*/ 961892 h 1433762"/>
              <a:gd name="connsiteX8199" fmla="*/ 632176 w 1506611"/>
              <a:gd name="connsiteY8199" fmla="*/ 962168 h 1433762"/>
              <a:gd name="connsiteX8200" fmla="*/ 631708 w 1506611"/>
              <a:gd name="connsiteY8200" fmla="*/ 962720 h 1433762"/>
              <a:gd name="connsiteX8201" fmla="*/ 630991 w 1506611"/>
              <a:gd name="connsiteY8201" fmla="*/ 962720 h 1433762"/>
              <a:gd name="connsiteX8202" fmla="*/ 630026 w 1506611"/>
              <a:gd name="connsiteY8202" fmla="*/ 962168 h 1433762"/>
              <a:gd name="connsiteX8203" fmla="*/ 628841 w 1506611"/>
              <a:gd name="connsiteY8203" fmla="*/ 960540 h 1433762"/>
              <a:gd name="connsiteX8204" fmla="*/ 628124 w 1506611"/>
              <a:gd name="connsiteY8204" fmla="*/ 959160 h 1433762"/>
              <a:gd name="connsiteX8205" fmla="*/ 627656 w 1506611"/>
              <a:gd name="connsiteY8205" fmla="*/ 958609 h 1433762"/>
              <a:gd name="connsiteX8206" fmla="*/ 627407 w 1506611"/>
              <a:gd name="connsiteY8206" fmla="*/ 957230 h 1433762"/>
              <a:gd name="connsiteX8207" fmla="*/ 626691 w 1506611"/>
              <a:gd name="connsiteY8207" fmla="*/ 957230 h 1433762"/>
              <a:gd name="connsiteX8208" fmla="*/ 625257 w 1506611"/>
              <a:gd name="connsiteY8208" fmla="*/ 956403 h 1433762"/>
              <a:gd name="connsiteX8209" fmla="*/ 621454 w 1506611"/>
              <a:gd name="connsiteY8209" fmla="*/ 956127 h 1433762"/>
              <a:gd name="connsiteX8210" fmla="*/ 620489 w 1506611"/>
              <a:gd name="connsiteY8210" fmla="*/ 955878 h 1433762"/>
              <a:gd name="connsiteX8211" fmla="*/ 618835 w 1506611"/>
              <a:gd name="connsiteY8211" fmla="*/ 956403 h 1433762"/>
              <a:gd name="connsiteX8212" fmla="*/ 618119 w 1506611"/>
              <a:gd name="connsiteY8212" fmla="*/ 956403 h 1433762"/>
              <a:gd name="connsiteX8213" fmla="*/ 617623 w 1506611"/>
              <a:gd name="connsiteY8213" fmla="*/ 955326 h 1433762"/>
              <a:gd name="connsiteX8214" fmla="*/ 617402 w 1506611"/>
              <a:gd name="connsiteY8214" fmla="*/ 954223 h 1433762"/>
              <a:gd name="connsiteX8215" fmla="*/ 617623 w 1506611"/>
              <a:gd name="connsiteY8215" fmla="*/ 953947 h 1433762"/>
              <a:gd name="connsiteX8216" fmla="*/ 618119 w 1506611"/>
              <a:gd name="connsiteY8216" fmla="*/ 952568 h 1433762"/>
              <a:gd name="connsiteX8217" fmla="*/ 618835 w 1506611"/>
              <a:gd name="connsiteY8217" fmla="*/ 951740 h 1433762"/>
              <a:gd name="connsiteX8218" fmla="*/ 619056 w 1506611"/>
              <a:gd name="connsiteY8218" fmla="*/ 951217 h 1433762"/>
              <a:gd name="connsiteX8219" fmla="*/ 619773 w 1506611"/>
              <a:gd name="connsiteY8219" fmla="*/ 950665 h 1433762"/>
              <a:gd name="connsiteX8220" fmla="*/ 618835 w 1506611"/>
              <a:gd name="connsiteY8220" fmla="*/ 947079 h 1433762"/>
              <a:gd name="connsiteX8221" fmla="*/ 618587 w 1506611"/>
              <a:gd name="connsiteY8221" fmla="*/ 945452 h 1433762"/>
              <a:gd name="connsiteX8222" fmla="*/ 619056 w 1506611"/>
              <a:gd name="connsiteY8222" fmla="*/ 944073 h 1433762"/>
              <a:gd name="connsiteX8223" fmla="*/ 619056 w 1506611"/>
              <a:gd name="connsiteY8223" fmla="*/ 943521 h 1433762"/>
              <a:gd name="connsiteX8224" fmla="*/ 619056 w 1506611"/>
              <a:gd name="connsiteY8224" fmla="*/ 943245 h 1433762"/>
              <a:gd name="connsiteX8225" fmla="*/ 618835 w 1506611"/>
              <a:gd name="connsiteY8225" fmla="*/ 942693 h 1433762"/>
              <a:gd name="connsiteX8226" fmla="*/ 618587 w 1506611"/>
              <a:gd name="connsiteY8226" fmla="*/ 942693 h 1433762"/>
              <a:gd name="connsiteX8227" fmla="*/ 618119 w 1506611"/>
              <a:gd name="connsiteY8227" fmla="*/ 942417 h 1433762"/>
              <a:gd name="connsiteX8228" fmla="*/ 617402 w 1506611"/>
              <a:gd name="connsiteY8228" fmla="*/ 941866 h 1433762"/>
              <a:gd name="connsiteX8229" fmla="*/ 616906 w 1506611"/>
              <a:gd name="connsiteY8229" fmla="*/ 941866 h 1433762"/>
              <a:gd name="connsiteX8230" fmla="*/ 616685 w 1506611"/>
              <a:gd name="connsiteY8230" fmla="*/ 941866 h 1433762"/>
              <a:gd name="connsiteX8231" fmla="*/ 616189 w 1506611"/>
              <a:gd name="connsiteY8231" fmla="*/ 942417 h 1433762"/>
              <a:gd name="connsiteX8232" fmla="*/ 615472 w 1506611"/>
              <a:gd name="connsiteY8232" fmla="*/ 943245 h 1433762"/>
              <a:gd name="connsiteX8233" fmla="*/ 615472 w 1506611"/>
              <a:gd name="connsiteY8233" fmla="*/ 943521 h 1433762"/>
              <a:gd name="connsiteX8234" fmla="*/ 615252 w 1506611"/>
              <a:gd name="connsiteY8234" fmla="*/ 944073 h 1433762"/>
              <a:gd name="connsiteX8235" fmla="*/ 615721 w 1506611"/>
              <a:gd name="connsiteY8235" fmla="*/ 944900 h 1433762"/>
              <a:gd name="connsiteX8236" fmla="*/ 615472 w 1506611"/>
              <a:gd name="connsiteY8236" fmla="*/ 945975 h 1433762"/>
              <a:gd name="connsiteX8237" fmla="*/ 615472 w 1506611"/>
              <a:gd name="connsiteY8237" fmla="*/ 946803 h 1433762"/>
              <a:gd name="connsiteX8238" fmla="*/ 615472 w 1506611"/>
              <a:gd name="connsiteY8238" fmla="*/ 947079 h 1433762"/>
              <a:gd name="connsiteX8239" fmla="*/ 615472 w 1506611"/>
              <a:gd name="connsiteY8239" fmla="*/ 947630 h 1433762"/>
              <a:gd name="connsiteX8240" fmla="*/ 614756 w 1506611"/>
              <a:gd name="connsiteY8240" fmla="*/ 948182 h 1433762"/>
              <a:gd name="connsiteX8241" fmla="*/ 614039 w 1506611"/>
              <a:gd name="connsiteY8241" fmla="*/ 949837 h 1433762"/>
              <a:gd name="connsiteX8242" fmla="*/ 613818 w 1506611"/>
              <a:gd name="connsiteY8242" fmla="*/ 949562 h 1433762"/>
              <a:gd name="connsiteX8243" fmla="*/ 613350 w 1506611"/>
              <a:gd name="connsiteY8243" fmla="*/ 949562 h 1433762"/>
              <a:gd name="connsiteX8244" fmla="*/ 612386 w 1506611"/>
              <a:gd name="connsiteY8244" fmla="*/ 949010 h 1433762"/>
              <a:gd name="connsiteX8245" fmla="*/ 611669 w 1506611"/>
              <a:gd name="connsiteY8245" fmla="*/ 947907 h 1433762"/>
              <a:gd name="connsiteX8246" fmla="*/ 611421 w 1506611"/>
              <a:gd name="connsiteY8246" fmla="*/ 945975 h 1433762"/>
              <a:gd name="connsiteX8247" fmla="*/ 611421 w 1506611"/>
              <a:gd name="connsiteY8247" fmla="*/ 945176 h 1433762"/>
              <a:gd name="connsiteX8248" fmla="*/ 611669 w 1506611"/>
              <a:gd name="connsiteY8248" fmla="*/ 944900 h 1433762"/>
              <a:gd name="connsiteX8249" fmla="*/ 611421 w 1506611"/>
              <a:gd name="connsiteY8249" fmla="*/ 944624 h 1433762"/>
              <a:gd name="connsiteX8250" fmla="*/ 611669 w 1506611"/>
              <a:gd name="connsiteY8250" fmla="*/ 943797 h 1433762"/>
              <a:gd name="connsiteX8251" fmla="*/ 612137 w 1506611"/>
              <a:gd name="connsiteY8251" fmla="*/ 942969 h 1433762"/>
              <a:gd name="connsiteX8252" fmla="*/ 612633 w 1506611"/>
              <a:gd name="connsiteY8252" fmla="*/ 942141 h 1433762"/>
              <a:gd name="connsiteX8253" fmla="*/ 612854 w 1506611"/>
              <a:gd name="connsiteY8253" fmla="*/ 941314 h 1433762"/>
              <a:gd name="connsiteX8254" fmla="*/ 613102 w 1506611"/>
              <a:gd name="connsiteY8254" fmla="*/ 940486 h 1433762"/>
              <a:gd name="connsiteX8255" fmla="*/ 612854 w 1506611"/>
              <a:gd name="connsiteY8255" fmla="*/ 939687 h 1433762"/>
              <a:gd name="connsiteX8256" fmla="*/ 612854 w 1506611"/>
              <a:gd name="connsiteY8256" fmla="*/ 939411 h 1433762"/>
              <a:gd name="connsiteX8257" fmla="*/ 612633 w 1506611"/>
              <a:gd name="connsiteY8257" fmla="*/ 939135 h 1433762"/>
              <a:gd name="connsiteX8258" fmla="*/ 612386 w 1506611"/>
              <a:gd name="connsiteY8258" fmla="*/ 938584 h 1433762"/>
              <a:gd name="connsiteX8259" fmla="*/ 611917 w 1506611"/>
              <a:gd name="connsiteY8259" fmla="*/ 938307 h 1433762"/>
              <a:gd name="connsiteX8260" fmla="*/ 611421 w 1506611"/>
              <a:gd name="connsiteY8260" fmla="*/ 938032 h 1433762"/>
              <a:gd name="connsiteX8261" fmla="*/ 610483 w 1506611"/>
              <a:gd name="connsiteY8261" fmla="*/ 938032 h 1433762"/>
              <a:gd name="connsiteX8262" fmla="*/ 609270 w 1506611"/>
              <a:gd name="connsiteY8262" fmla="*/ 938032 h 1433762"/>
              <a:gd name="connsiteX8263" fmla="*/ 608802 w 1506611"/>
              <a:gd name="connsiteY8263" fmla="*/ 938032 h 1433762"/>
              <a:gd name="connsiteX8264" fmla="*/ 607865 w 1506611"/>
              <a:gd name="connsiteY8264" fmla="*/ 937756 h 1433762"/>
              <a:gd name="connsiteX8265" fmla="*/ 607368 w 1506611"/>
              <a:gd name="connsiteY8265" fmla="*/ 937756 h 1433762"/>
              <a:gd name="connsiteX8266" fmla="*/ 607368 w 1506611"/>
              <a:gd name="connsiteY8266" fmla="*/ 938032 h 1433762"/>
              <a:gd name="connsiteX8267" fmla="*/ 606901 w 1506611"/>
              <a:gd name="connsiteY8267" fmla="*/ 938859 h 1433762"/>
              <a:gd name="connsiteX8268" fmla="*/ 606652 w 1506611"/>
              <a:gd name="connsiteY8268" fmla="*/ 939135 h 1433762"/>
              <a:gd name="connsiteX8269" fmla="*/ 606431 w 1506611"/>
              <a:gd name="connsiteY8269" fmla="*/ 939411 h 1433762"/>
              <a:gd name="connsiteX8270" fmla="*/ 606184 w 1506611"/>
              <a:gd name="connsiteY8270" fmla="*/ 939411 h 1433762"/>
              <a:gd name="connsiteX8271" fmla="*/ 605935 w 1506611"/>
              <a:gd name="connsiteY8271" fmla="*/ 939411 h 1433762"/>
              <a:gd name="connsiteX8272" fmla="*/ 605715 w 1506611"/>
              <a:gd name="connsiteY8272" fmla="*/ 939135 h 1433762"/>
              <a:gd name="connsiteX8273" fmla="*/ 605715 w 1506611"/>
              <a:gd name="connsiteY8273" fmla="*/ 937756 h 1433762"/>
              <a:gd name="connsiteX8274" fmla="*/ 605467 w 1506611"/>
              <a:gd name="connsiteY8274" fmla="*/ 937204 h 1433762"/>
              <a:gd name="connsiteX8275" fmla="*/ 605218 w 1506611"/>
              <a:gd name="connsiteY8275" fmla="*/ 936652 h 1433762"/>
              <a:gd name="connsiteX8276" fmla="*/ 604998 w 1506611"/>
              <a:gd name="connsiteY8276" fmla="*/ 936101 h 1433762"/>
              <a:gd name="connsiteX8277" fmla="*/ 604750 w 1506611"/>
              <a:gd name="connsiteY8277" fmla="*/ 935549 h 1433762"/>
              <a:gd name="connsiteX8278" fmla="*/ 604750 w 1506611"/>
              <a:gd name="connsiteY8278" fmla="*/ 935273 h 1433762"/>
              <a:gd name="connsiteX8279" fmla="*/ 604750 w 1506611"/>
              <a:gd name="connsiteY8279" fmla="*/ 934170 h 1433762"/>
              <a:gd name="connsiteX8280" fmla="*/ 604750 w 1506611"/>
              <a:gd name="connsiteY8280" fmla="*/ 933646 h 1433762"/>
              <a:gd name="connsiteX8281" fmla="*/ 604750 w 1506611"/>
              <a:gd name="connsiteY8281" fmla="*/ 932818 h 1433762"/>
              <a:gd name="connsiteX8282" fmla="*/ 604282 w 1506611"/>
              <a:gd name="connsiteY8282" fmla="*/ 932543 h 1433762"/>
              <a:gd name="connsiteX8283" fmla="*/ 604033 w 1506611"/>
              <a:gd name="connsiteY8283" fmla="*/ 932267 h 1433762"/>
              <a:gd name="connsiteX8284" fmla="*/ 602849 w 1506611"/>
              <a:gd name="connsiteY8284" fmla="*/ 931715 h 1433762"/>
              <a:gd name="connsiteX8285" fmla="*/ 602600 w 1506611"/>
              <a:gd name="connsiteY8285" fmla="*/ 931439 h 1433762"/>
              <a:gd name="connsiteX8286" fmla="*/ 601883 w 1506611"/>
              <a:gd name="connsiteY8286" fmla="*/ 930888 h 1433762"/>
              <a:gd name="connsiteX8287" fmla="*/ 601663 w 1506611"/>
              <a:gd name="connsiteY8287" fmla="*/ 930612 h 1433762"/>
              <a:gd name="connsiteX8288" fmla="*/ 601883 w 1506611"/>
              <a:gd name="connsiteY8288" fmla="*/ 930060 h 1433762"/>
              <a:gd name="connsiteX8289" fmla="*/ 601883 w 1506611"/>
              <a:gd name="connsiteY8289" fmla="*/ 929232 h 1433762"/>
              <a:gd name="connsiteX8290" fmla="*/ 601883 w 1506611"/>
              <a:gd name="connsiteY8290" fmla="*/ 928129 h 1433762"/>
              <a:gd name="connsiteX8291" fmla="*/ 601415 w 1506611"/>
              <a:gd name="connsiteY8291" fmla="*/ 927853 h 1433762"/>
              <a:gd name="connsiteX8292" fmla="*/ 600450 w 1506611"/>
              <a:gd name="connsiteY8292" fmla="*/ 927301 h 1433762"/>
              <a:gd name="connsiteX8293" fmla="*/ 599982 w 1506611"/>
              <a:gd name="connsiteY8293" fmla="*/ 927026 h 1433762"/>
              <a:gd name="connsiteX8294" fmla="*/ 599734 w 1506611"/>
              <a:gd name="connsiteY8294" fmla="*/ 926502 h 1433762"/>
              <a:gd name="connsiteX8295" fmla="*/ 599734 w 1506611"/>
              <a:gd name="connsiteY8295" fmla="*/ 926226 h 1433762"/>
              <a:gd name="connsiteX8296" fmla="*/ 599982 w 1506611"/>
              <a:gd name="connsiteY8296" fmla="*/ 925674 h 1433762"/>
              <a:gd name="connsiteX8297" fmla="*/ 600229 w 1506611"/>
              <a:gd name="connsiteY8297" fmla="*/ 925674 h 1433762"/>
              <a:gd name="connsiteX8298" fmla="*/ 601166 w 1506611"/>
              <a:gd name="connsiteY8298" fmla="*/ 925123 h 1433762"/>
              <a:gd name="connsiteX8299" fmla="*/ 601663 w 1506611"/>
              <a:gd name="connsiteY8299" fmla="*/ 924847 h 1433762"/>
              <a:gd name="connsiteX8300" fmla="*/ 601663 w 1506611"/>
              <a:gd name="connsiteY8300" fmla="*/ 924295 h 1433762"/>
              <a:gd name="connsiteX8301" fmla="*/ 601663 w 1506611"/>
              <a:gd name="connsiteY8301" fmla="*/ 923743 h 1433762"/>
              <a:gd name="connsiteX8302" fmla="*/ 601415 w 1506611"/>
              <a:gd name="connsiteY8302" fmla="*/ 923467 h 1433762"/>
              <a:gd name="connsiteX8303" fmla="*/ 601166 w 1506611"/>
              <a:gd name="connsiteY8303" fmla="*/ 923192 h 1433762"/>
              <a:gd name="connsiteX8304" fmla="*/ 600946 w 1506611"/>
              <a:gd name="connsiteY8304" fmla="*/ 923192 h 1433762"/>
              <a:gd name="connsiteX8305" fmla="*/ 600450 w 1506611"/>
              <a:gd name="connsiteY8305" fmla="*/ 923467 h 1433762"/>
              <a:gd name="connsiteX8306" fmla="*/ 599982 w 1506611"/>
              <a:gd name="connsiteY8306" fmla="*/ 923743 h 1433762"/>
              <a:gd name="connsiteX8307" fmla="*/ 598797 w 1506611"/>
              <a:gd name="connsiteY8307" fmla="*/ 924571 h 1433762"/>
              <a:gd name="connsiteX8308" fmla="*/ 597611 w 1506611"/>
              <a:gd name="connsiteY8308" fmla="*/ 925950 h 1433762"/>
              <a:gd name="connsiteX8309" fmla="*/ 597115 w 1506611"/>
              <a:gd name="connsiteY8309" fmla="*/ 925950 h 1433762"/>
              <a:gd name="connsiteX8310" fmla="*/ 596398 w 1506611"/>
              <a:gd name="connsiteY8310" fmla="*/ 926226 h 1433762"/>
              <a:gd name="connsiteX8311" fmla="*/ 595930 w 1506611"/>
              <a:gd name="connsiteY8311" fmla="*/ 925950 h 1433762"/>
              <a:gd name="connsiteX8312" fmla="*/ 595682 w 1506611"/>
              <a:gd name="connsiteY8312" fmla="*/ 925674 h 1433762"/>
              <a:gd name="connsiteX8313" fmla="*/ 595682 w 1506611"/>
              <a:gd name="connsiteY8313" fmla="*/ 925123 h 1433762"/>
              <a:gd name="connsiteX8314" fmla="*/ 595213 w 1506611"/>
              <a:gd name="connsiteY8314" fmla="*/ 923192 h 1433762"/>
              <a:gd name="connsiteX8315" fmla="*/ 595462 w 1506611"/>
              <a:gd name="connsiteY8315" fmla="*/ 922364 h 1433762"/>
              <a:gd name="connsiteX8316" fmla="*/ 595462 w 1506611"/>
              <a:gd name="connsiteY8316" fmla="*/ 921812 h 1433762"/>
              <a:gd name="connsiteX8317" fmla="*/ 595462 w 1506611"/>
              <a:gd name="connsiteY8317" fmla="*/ 921536 h 1433762"/>
              <a:gd name="connsiteX8318" fmla="*/ 595213 w 1506611"/>
              <a:gd name="connsiteY8318" fmla="*/ 921261 h 1433762"/>
              <a:gd name="connsiteX8319" fmla="*/ 594745 w 1506611"/>
              <a:gd name="connsiteY8319" fmla="*/ 920985 h 1433762"/>
              <a:gd name="connsiteX8320" fmla="*/ 594496 w 1506611"/>
              <a:gd name="connsiteY8320" fmla="*/ 920985 h 1433762"/>
              <a:gd name="connsiteX8321" fmla="*/ 594028 w 1506611"/>
              <a:gd name="connsiteY8321" fmla="*/ 920985 h 1433762"/>
              <a:gd name="connsiteX8322" fmla="*/ 592842 w 1506611"/>
              <a:gd name="connsiteY8322" fmla="*/ 921536 h 1433762"/>
              <a:gd name="connsiteX8323" fmla="*/ 592595 w 1506611"/>
              <a:gd name="connsiteY8323" fmla="*/ 921536 h 1433762"/>
              <a:gd name="connsiteX8324" fmla="*/ 592346 w 1506611"/>
              <a:gd name="connsiteY8324" fmla="*/ 921812 h 1433762"/>
              <a:gd name="connsiteX8325" fmla="*/ 591630 w 1506611"/>
              <a:gd name="connsiteY8325" fmla="*/ 922916 h 1433762"/>
              <a:gd name="connsiteX8326" fmla="*/ 590693 w 1506611"/>
              <a:gd name="connsiteY8326" fmla="*/ 923467 h 1433762"/>
              <a:gd name="connsiteX8327" fmla="*/ 589728 w 1506611"/>
              <a:gd name="connsiteY8327" fmla="*/ 924295 h 1433762"/>
              <a:gd name="connsiteX8328" fmla="*/ 589259 w 1506611"/>
              <a:gd name="connsiteY8328" fmla="*/ 924295 h 1433762"/>
              <a:gd name="connsiteX8329" fmla="*/ 588763 w 1506611"/>
              <a:gd name="connsiteY8329" fmla="*/ 924295 h 1433762"/>
              <a:gd name="connsiteX8330" fmla="*/ 587826 w 1506611"/>
              <a:gd name="connsiteY8330" fmla="*/ 924295 h 1433762"/>
              <a:gd name="connsiteX8331" fmla="*/ 586862 w 1506611"/>
              <a:gd name="connsiteY8331" fmla="*/ 924847 h 1433762"/>
              <a:gd name="connsiteX8332" fmla="*/ 586392 w 1506611"/>
              <a:gd name="connsiteY8332" fmla="*/ 924847 h 1433762"/>
              <a:gd name="connsiteX8333" fmla="*/ 585924 w 1506611"/>
              <a:gd name="connsiteY8333" fmla="*/ 924847 h 1433762"/>
              <a:gd name="connsiteX8334" fmla="*/ 585676 w 1506611"/>
              <a:gd name="connsiteY8334" fmla="*/ 924847 h 1433762"/>
              <a:gd name="connsiteX8335" fmla="*/ 585676 w 1506611"/>
              <a:gd name="connsiteY8335" fmla="*/ 924571 h 1433762"/>
              <a:gd name="connsiteX8336" fmla="*/ 585676 w 1506611"/>
              <a:gd name="connsiteY8336" fmla="*/ 923192 h 1433762"/>
              <a:gd name="connsiteX8337" fmla="*/ 585676 w 1506611"/>
              <a:gd name="connsiteY8337" fmla="*/ 921261 h 1433762"/>
              <a:gd name="connsiteX8338" fmla="*/ 585924 w 1506611"/>
              <a:gd name="connsiteY8338" fmla="*/ 920709 h 1433762"/>
              <a:gd name="connsiteX8339" fmla="*/ 585924 w 1506611"/>
              <a:gd name="connsiteY8339" fmla="*/ 920157 h 1433762"/>
              <a:gd name="connsiteX8340" fmla="*/ 586145 w 1506611"/>
              <a:gd name="connsiteY8340" fmla="*/ 919881 h 1433762"/>
              <a:gd name="connsiteX8341" fmla="*/ 585676 w 1506611"/>
              <a:gd name="connsiteY8341" fmla="*/ 919055 h 1433762"/>
              <a:gd name="connsiteX8342" fmla="*/ 585428 w 1506611"/>
              <a:gd name="connsiteY8342" fmla="*/ 918254 h 1433762"/>
              <a:gd name="connsiteX8343" fmla="*/ 585208 w 1506611"/>
              <a:gd name="connsiteY8343" fmla="*/ 918254 h 1433762"/>
              <a:gd name="connsiteX8344" fmla="*/ 584959 w 1506611"/>
              <a:gd name="connsiteY8344" fmla="*/ 917978 h 1433762"/>
              <a:gd name="connsiteX8345" fmla="*/ 584491 w 1506611"/>
              <a:gd name="connsiteY8345" fmla="*/ 918254 h 1433762"/>
              <a:gd name="connsiteX8346" fmla="*/ 583995 w 1506611"/>
              <a:gd name="connsiteY8346" fmla="*/ 919055 h 1433762"/>
              <a:gd name="connsiteX8347" fmla="*/ 583774 w 1506611"/>
              <a:gd name="connsiteY8347" fmla="*/ 919055 h 1433762"/>
              <a:gd name="connsiteX8348" fmla="*/ 582341 w 1506611"/>
              <a:gd name="connsiteY8348" fmla="*/ 919607 h 1433762"/>
              <a:gd name="connsiteX8349" fmla="*/ 581624 w 1506611"/>
              <a:gd name="connsiteY8349" fmla="*/ 920985 h 1433762"/>
              <a:gd name="connsiteX8350" fmla="*/ 581624 w 1506611"/>
              <a:gd name="connsiteY8350" fmla="*/ 921261 h 1433762"/>
              <a:gd name="connsiteX8351" fmla="*/ 581624 w 1506611"/>
              <a:gd name="connsiteY8351" fmla="*/ 921536 h 1433762"/>
              <a:gd name="connsiteX8352" fmla="*/ 581624 w 1506611"/>
              <a:gd name="connsiteY8352" fmla="*/ 922088 h 1433762"/>
              <a:gd name="connsiteX8353" fmla="*/ 581872 w 1506611"/>
              <a:gd name="connsiteY8353" fmla="*/ 922916 h 1433762"/>
              <a:gd name="connsiteX8354" fmla="*/ 581872 w 1506611"/>
              <a:gd name="connsiteY8354" fmla="*/ 923192 h 1433762"/>
              <a:gd name="connsiteX8355" fmla="*/ 581624 w 1506611"/>
              <a:gd name="connsiteY8355" fmla="*/ 923467 h 1433762"/>
              <a:gd name="connsiteX8356" fmla="*/ 581156 w 1506611"/>
              <a:gd name="connsiteY8356" fmla="*/ 923743 h 1433762"/>
              <a:gd name="connsiteX8357" fmla="*/ 580907 w 1506611"/>
              <a:gd name="connsiteY8357" fmla="*/ 923467 h 1433762"/>
              <a:gd name="connsiteX8358" fmla="*/ 580190 w 1506611"/>
              <a:gd name="connsiteY8358" fmla="*/ 923467 h 1433762"/>
              <a:gd name="connsiteX8359" fmla="*/ 579943 w 1506611"/>
              <a:gd name="connsiteY8359" fmla="*/ 923467 h 1433762"/>
              <a:gd name="connsiteX8360" fmla="*/ 579226 w 1506611"/>
              <a:gd name="connsiteY8360" fmla="*/ 923192 h 1433762"/>
              <a:gd name="connsiteX8361" fmla="*/ 578758 w 1506611"/>
              <a:gd name="connsiteY8361" fmla="*/ 922916 h 1433762"/>
              <a:gd name="connsiteX8362" fmla="*/ 578289 w 1506611"/>
              <a:gd name="connsiteY8362" fmla="*/ 922916 h 1433762"/>
              <a:gd name="connsiteX8363" fmla="*/ 577821 w 1506611"/>
              <a:gd name="connsiteY8363" fmla="*/ 922916 h 1433762"/>
              <a:gd name="connsiteX8364" fmla="*/ 577104 w 1506611"/>
              <a:gd name="connsiteY8364" fmla="*/ 923192 h 1433762"/>
              <a:gd name="connsiteX8365" fmla="*/ 576608 w 1506611"/>
              <a:gd name="connsiteY8365" fmla="*/ 923467 h 1433762"/>
              <a:gd name="connsiteX8366" fmla="*/ 576138 w 1506611"/>
              <a:gd name="connsiteY8366" fmla="*/ 923467 h 1433762"/>
              <a:gd name="connsiteX8367" fmla="*/ 575670 w 1506611"/>
              <a:gd name="connsiteY8367" fmla="*/ 923467 h 1433762"/>
              <a:gd name="connsiteX8368" fmla="*/ 575422 w 1506611"/>
              <a:gd name="connsiteY8368" fmla="*/ 923467 h 1433762"/>
              <a:gd name="connsiteX8369" fmla="*/ 575174 w 1506611"/>
              <a:gd name="connsiteY8369" fmla="*/ 923743 h 1433762"/>
              <a:gd name="connsiteX8370" fmla="*/ 574953 w 1506611"/>
              <a:gd name="connsiteY8370" fmla="*/ 924295 h 1433762"/>
              <a:gd name="connsiteX8371" fmla="*/ 574953 w 1506611"/>
              <a:gd name="connsiteY8371" fmla="*/ 924571 h 1433762"/>
              <a:gd name="connsiteX8372" fmla="*/ 574706 w 1506611"/>
              <a:gd name="connsiteY8372" fmla="*/ 925123 h 1433762"/>
              <a:gd name="connsiteX8373" fmla="*/ 573989 w 1506611"/>
              <a:gd name="connsiteY8373" fmla="*/ 925399 h 1433762"/>
              <a:gd name="connsiteX8374" fmla="*/ 573741 w 1506611"/>
              <a:gd name="connsiteY8374" fmla="*/ 925674 h 1433762"/>
              <a:gd name="connsiteX8375" fmla="*/ 573272 w 1506611"/>
              <a:gd name="connsiteY8375" fmla="*/ 925674 h 1433762"/>
              <a:gd name="connsiteX8376" fmla="*/ 573024 w 1506611"/>
              <a:gd name="connsiteY8376" fmla="*/ 925399 h 1433762"/>
              <a:gd name="connsiteX8377" fmla="*/ 572556 w 1506611"/>
              <a:gd name="connsiteY8377" fmla="*/ 925123 h 1433762"/>
              <a:gd name="connsiteX8378" fmla="*/ 572556 w 1506611"/>
              <a:gd name="connsiteY8378" fmla="*/ 924571 h 1433762"/>
              <a:gd name="connsiteX8379" fmla="*/ 572335 w 1506611"/>
              <a:gd name="connsiteY8379" fmla="*/ 924019 h 1433762"/>
              <a:gd name="connsiteX8380" fmla="*/ 571839 w 1506611"/>
              <a:gd name="connsiteY8380" fmla="*/ 924019 h 1433762"/>
              <a:gd name="connsiteX8381" fmla="*/ 571370 w 1506611"/>
              <a:gd name="connsiteY8381" fmla="*/ 923467 h 1433762"/>
              <a:gd name="connsiteX8382" fmla="*/ 571122 w 1506611"/>
              <a:gd name="connsiteY8382" fmla="*/ 923467 h 1433762"/>
              <a:gd name="connsiteX8383" fmla="*/ 570654 w 1506611"/>
              <a:gd name="connsiteY8383" fmla="*/ 923743 h 1433762"/>
              <a:gd name="connsiteX8384" fmla="*/ 570406 w 1506611"/>
              <a:gd name="connsiteY8384" fmla="*/ 923743 h 1433762"/>
              <a:gd name="connsiteX8385" fmla="*/ 569937 w 1506611"/>
              <a:gd name="connsiteY8385" fmla="*/ 924295 h 1433762"/>
              <a:gd name="connsiteX8386" fmla="*/ 569937 w 1506611"/>
              <a:gd name="connsiteY8386" fmla="*/ 924571 h 1433762"/>
              <a:gd name="connsiteX8387" fmla="*/ 569689 w 1506611"/>
              <a:gd name="connsiteY8387" fmla="*/ 924847 h 1433762"/>
              <a:gd name="connsiteX8388" fmla="*/ 569221 w 1506611"/>
              <a:gd name="connsiteY8388" fmla="*/ 924847 h 1433762"/>
              <a:gd name="connsiteX8389" fmla="*/ 568972 w 1506611"/>
              <a:gd name="connsiteY8389" fmla="*/ 924019 h 1433762"/>
              <a:gd name="connsiteX8390" fmla="*/ 568751 w 1506611"/>
              <a:gd name="connsiteY8390" fmla="*/ 923743 h 1433762"/>
              <a:gd name="connsiteX8391" fmla="*/ 568504 w 1506611"/>
              <a:gd name="connsiteY8391" fmla="*/ 923467 h 1433762"/>
              <a:gd name="connsiteX8392" fmla="*/ 568255 w 1506611"/>
              <a:gd name="connsiteY8392" fmla="*/ 923467 h 1433762"/>
              <a:gd name="connsiteX8393" fmla="*/ 567787 w 1506611"/>
              <a:gd name="connsiteY8393" fmla="*/ 923743 h 1433762"/>
              <a:gd name="connsiteX8394" fmla="*/ 567318 w 1506611"/>
              <a:gd name="connsiteY8394" fmla="*/ 924019 h 1433762"/>
              <a:gd name="connsiteX8395" fmla="*/ 566354 w 1506611"/>
              <a:gd name="connsiteY8395" fmla="*/ 924571 h 1433762"/>
              <a:gd name="connsiteX8396" fmla="*/ 566133 w 1506611"/>
              <a:gd name="connsiteY8396" fmla="*/ 924571 h 1433762"/>
              <a:gd name="connsiteX8397" fmla="*/ 565886 w 1506611"/>
              <a:gd name="connsiteY8397" fmla="*/ 924571 h 1433762"/>
              <a:gd name="connsiteX8398" fmla="*/ 565637 w 1506611"/>
              <a:gd name="connsiteY8398" fmla="*/ 924019 h 1433762"/>
              <a:gd name="connsiteX8399" fmla="*/ 565169 w 1506611"/>
              <a:gd name="connsiteY8399" fmla="*/ 923192 h 1433762"/>
              <a:gd name="connsiteX8400" fmla="*/ 564920 w 1506611"/>
              <a:gd name="connsiteY8400" fmla="*/ 922916 h 1433762"/>
              <a:gd name="connsiteX8401" fmla="*/ 564700 w 1506611"/>
              <a:gd name="connsiteY8401" fmla="*/ 922640 h 1433762"/>
              <a:gd name="connsiteX8402" fmla="*/ 564452 w 1506611"/>
              <a:gd name="connsiteY8402" fmla="*/ 922640 h 1433762"/>
              <a:gd name="connsiteX8403" fmla="*/ 564204 w 1506611"/>
              <a:gd name="connsiteY8403" fmla="*/ 922916 h 1433762"/>
              <a:gd name="connsiteX8404" fmla="*/ 563983 w 1506611"/>
              <a:gd name="connsiteY8404" fmla="*/ 922916 h 1433762"/>
              <a:gd name="connsiteX8405" fmla="*/ 563735 w 1506611"/>
              <a:gd name="connsiteY8405" fmla="*/ 923192 h 1433762"/>
              <a:gd name="connsiteX8406" fmla="*/ 563487 w 1506611"/>
              <a:gd name="connsiteY8406" fmla="*/ 923467 h 1433762"/>
              <a:gd name="connsiteX8407" fmla="*/ 563018 w 1506611"/>
              <a:gd name="connsiteY8407" fmla="*/ 923192 h 1433762"/>
              <a:gd name="connsiteX8408" fmla="*/ 562771 w 1506611"/>
              <a:gd name="connsiteY8408" fmla="*/ 922916 h 1433762"/>
              <a:gd name="connsiteX8409" fmla="*/ 562550 w 1506611"/>
              <a:gd name="connsiteY8409" fmla="*/ 922640 h 1433762"/>
              <a:gd name="connsiteX8410" fmla="*/ 562302 w 1506611"/>
              <a:gd name="connsiteY8410" fmla="*/ 922364 h 1433762"/>
              <a:gd name="connsiteX8411" fmla="*/ 562081 w 1506611"/>
              <a:gd name="connsiteY8411" fmla="*/ 922364 h 1433762"/>
              <a:gd name="connsiteX8412" fmla="*/ 561585 w 1506611"/>
              <a:gd name="connsiteY8412" fmla="*/ 922640 h 1433762"/>
              <a:gd name="connsiteX8413" fmla="*/ 560868 w 1506611"/>
              <a:gd name="connsiteY8413" fmla="*/ 922364 h 1433762"/>
              <a:gd name="connsiteX8414" fmla="*/ 560648 w 1506611"/>
              <a:gd name="connsiteY8414" fmla="*/ 922088 h 1433762"/>
              <a:gd name="connsiteX8415" fmla="*/ 560151 w 1506611"/>
              <a:gd name="connsiteY8415" fmla="*/ 922088 h 1433762"/>
              <a:gd name="connsiteX8416" fmla="*/ 560151 w 1506611"/>
              <a:gd name="connsiteY8416" fmla="*/ 921812 h 1433762"/>
              <a:gd name="connsiteX8417" fmla="*/ 559683 w 1506611"/>
              <a:gd name="connsiteY8417" fmla="*/ 921812 h 1433762"/>
              <a:gd name="connsiteX8418" fmla="*/ 558967 w 1506611"/>
              <a:gd name="connsiteY8418" fmla="*/ 921261 h 1433762"/>
              <a:gd name="connsiteX8419" fmla="*/ 558718 w 1506611"/>
              <a:gd name="connsiteY8419" fmla="*/ 920985 h 1433762"/>
              <a:gd name="connsiteX8420" fmla="*/ 558250 w 1506611"/>
              <a:gd name="connsiteY8420" fmla="*/ 920985 h 1433762"/>
              <a:gd name="connsiteX8421" fmla="*/ 557782 w 1506611"/>
              <a:gd name="connsiteY8421" fmla="*/ 920985 h 1433762"/>
              <a:gd name="connsiteX8422" fmla="*/ 557286 w 1506611"/>
              <a:gd name="connsiteY8422" fmla="*/ 920985 h 1433762"/>
              <a:gd name="connsiteX8423" fmla="*/ 557286 w 1506611"/>
              <a:gd name="connsiteY8423" fmla="*/ 921536 h 1433762"/>
              <a:gd name="connsiteX8424" fmla="*/ 557065 w 1506611"/>
              <a:gd name="connsiteY8424" fmla="*/ 922364 h 1433762"/>
              <a:gd name="connsiteX8425" fmla="*/ 556348 w 1506611"/>
              <a:gd name="connsiteY8425" fmla="*/ 922364 h 1433762"/>
              <a:gd name="connsiteX8426" fmla="*/ 555632 w 1506611"/>
              <a:gd name="connsiteY8426" fmla="*/ 922364 h 1433762"/>
              <a:gd name="connsiteX8427" fmla="*/ 554915 w 1506611"/>
              <a:gd name="connsiteY8427" fmla="*/ 922088 h 1433762"/>
              <a:gd name="connsiteX8428" fmla="*/ 554447 w 1506611"/>
              <a:gd name="connsiteY8428" fmla="*/ 921536 h 1433762"/>
              <a:gd name="connsiteX8429" fmla="*/ 554198 w 1506611"/>
              <a:gd name="connsiteY8429" fmla="*/ 921261 h 1433762"/>
              <a:gd name="connsiteX8430" fmla="*/ 553950 w 1506611"/>
              <a:gd name="connsiteY8430" fmla="*/ 920709 h 1433762"/>
              <a:gd name="connsiteX8431" fmla="*/ 554198 w 1506611"/>
              <a:gd name="connsiteY8431" fmla="*/ 920157 h 1433762"/>
              <a:gd name="connsiteX8432" fmla="*/ 554666 w 1506611"/>
              <a:gd name="connsiteY8432" fmla="*/ 919881 h 1433762"/>
              <a:gd name="connsiteX8433" fmla="*/ 554915 w 1506611"/>
              <a:gd name="connsiteY8433" fmla="*/ 919607 h 1433762"/>
              <a:gd name="connsiteX8434" fmla="*/ 555162 w 1506611"/>
              <a:gd name="connsiteY8434" fmla="*/ 919330 h 1433762"/>
              <a:gd name="connsiteX8435" fmla="*/ 555383 w 1506611"/>
              <a:gd name="connsiteY8435" fmla="*/ 919055 h 1433762"/>
              <a:gd name="connsiteX8436" fmla="*/ 554447 w 1506611"/>
              <a:gd name="connsiteY8436" fmla="*/ 918503 h 1433762"/>
              <a:gd name="connsiteX8437" fmla="*/ 554198 w 1506611"/>
              <a:gd name="connsiteY8437" fmla="*/ 918254 h 1433762"/>
              <a:gd name="connsiteX8438" fmla="*/ 553950 w 1506611"/>
              <a:gd name="connsiteY8438" fmla="*/ 917978 h 1433762"/>
              <a:gd name="connsiteX8439" fmla="*/ 553481 w 1506611"/>
              <a:gd name="connsiteY8439" fmla="*/ 917978 h 1433762"/>
              <a:gd name="connsiteX8440" fmla="*/ 553234 w 1506611"/>
              <a:gd name="connsiteY8440" fmla="*/ 917978 h 1433762"/>
              <a:gd name="connsiteX8441" fmla="*/ 552765 w 1506611"/>
              <a:gd name="connsiteY8441" fmla="*/ 918503 h 1433762"/>
              <a:gd name="connsiteX8442" fmla="*/ 552765 w 1506611"/>
              <a:gd name="connsiteY8442" fmla="*/ 918779 h 1433762"/>
              <a:gd name="connsiteX8443" fmla="*/ 553013 w 1506611"/>
              <a:gd name="connsiteY8443" fmla="*/ 919607 h 1433762"/>
              <a:gd name="connsiteX8444" fmla="*/ 553234 w 1506611"/>
              <a:gd name="connsiteY8444" fmla="*/ 919881 h 1433762"/>
              <a:gd name="connsiteX8445" fmla="*/ 553481 w 1506611"/>
              <a:gd name="connsiteY8445" fmla="*/ 920433 h 1433762"/>
              <a:gd name="connsiteX8446" fmla="*/ 553481 w 1506611"/>
              <a:gd name="connsiteY8446" fmla="*/ 920709 h 1433762"/>
              <a:gd name="connsiteX8447" fmla="*/ 553234 w 1506611"/>
              <a:gd name="connsiteY8447" fmla="*/ 920985 h 1433762"/>
              <a:gd name="connsiteX8448" fmla="*/ 553013 w 1506611"/>
              <a:gd name="connsiteY8448" fmla="*/ 921261 h 1433762"/>
              <a:gd name="connsiteX8449" fmla="*/ 552765 w 1506611"/>
              <a:gd name="connsiteY8449" fmla="*/ 921261 h 1433762"/>
              <a:gd name="connsiteX8450" fmla="*/ 552048 w 1506611"/>
              <a:gd name="connsiteY8450" fmla="*/ 920985 h 1433762"/>
              <a:gd name="connsiteX8451" fmla="*/ 551111 w 1506611"/>
              <a:gd name="connsiteY8451" fmla="*/ 920157 h 1433762"/>
              <a:gd name="connsiteX8452" fmla="*/ 550614 w 1506611"/>
              <a:gd name="connsiteY8452" fmla="*/ 919607 h 1433762"/>
              <a:gd name="connsiteX8453" fmla="*/ 550395 w 1506611"/>
              <a:gd name="connsiteY8453" fmla="*/ 919055 h 1433762"/>
              <a:gd name="connsiteX8454" fmla="*/ 550146 w 1506611"/>
              <a:gd name="connsiteY8454" fmla="*/ 918503 h 1433762"/>
              <a:gd name="connsiteX8455" fmla="*/ 549898 w 1506611"/>
              <a:gd name="connsiteY8455" fmla="*/ 918503 h 1433762"/>
              <a:gd name="connsiteX8456" fmla="*/ 549678 w 1506611"/>
              <a:gd name="connsiteY8456" fmla="*/ 918503 h 1433762"/>
              <a:gd name="connsiteX8457" fmla="*/ 549430 w 1506611"/>
              <a:gd name="connsiteY8457" fmla="*/ 918503 h 1433762"/>
              <a:gd name="connsiteX8458" fmla="*/ 549182 w 1506611"/>
              <a:gd name="connsiteY8458" fmla="*/ 918779 h 1433762"/>
              <a:gd name="connsiteX8459" fmla="*/ 548465 w 1506611"/>
              <a:gd name="connsiteY8459" fmla="*/ 919330 h 1433762"/>
              <a:gd name="connsiteX8460" fmla="*/ 547996 w 1506611"/>
              <a:gd name="connsiteY8460" fmla="*/ 919881 h 1433762"/>
              <a:gd name="connsiteX8461" fmla="*/ 547032 w 1506611"/>
              <a:gd name="connsiteY8461" fmla="*/ 920433 h 1433762"/>
              <a:gd name="connsiteX8462" fmla="*/ 546811 w 1506611"/>
              <a:gd name="connsiteY8462" fmla="*/ 920157 h 1433762"/>
              <a:gd name="connsiteX8463" fmla="*/ 546562 w 1506611"/>
              <a:gd name="connsiteY8463" fmla="*/ 920157 h 1433762"/>
              <a:gd name="connsiteX8464" fmla="*/ 546342 w 1506611"/>
              <a:gd name="connsiteY8464" fmla="*/ 920157 h 1433762"/>
              <a:gd name="connsiteX8465" fmla="*/ 546094 w 1506611"/>
              <a:gd name="connsiteY8465" fmla="*/ 920433 h 1433762"/>
              <a:gd name="connsiteX8466" fmla="*/ 545626 w 1506611"/>
              <a:gd name="connsiteY8466" fmla="*/ 919881 h 1433762"/>
              <a:gd name="connsiteX8467" fmla="*/ 545130 w 1506611"/>
              <a:gd name="connsiteY8467" fmla="*/ 919881 h 1433762"/>
              <a:gd name="connsiteX8468" fmla="*/ 543944 w 1506611"/>
              <a:gd name="connsiteY8468" fmla="*/ 919881 h 1433762"/>
              <a:gd name="connsiteX8469" fmla="*/ 543227 w 1506611"/>
              <a:gd name="connsiteY8469" fmla="*/ 919607 h 1433762"/>
              <a:gd name="connsiteX8470" fmla="*/ 542759 w 1506611"/>
              <a:gd name="connsiteY8470" fmla="*/ 919881 h 1433762"/>
              <a:gd name="connsiteX8471" fmla="*/ 542511 w 1506611"/>
              <a:gd name="connsiteY8471" fmla="*/ 920157 h 1433762"/>
              <a:gd name="connsiteX8472" fmla="*/ 542263 w 1506611"/>
              <a:gd name="connsiteY8472" fmla="*/ 920433 h 1433762"/>
              <a:gd name="connsiteX8473" fmla="*/ 541795 w 1506611"/>
              <a:gd name="connsiteY8473" fmla="*/ 921261 h 1433762"/>
              <a:gd name="connsiteX8474" fmla="*/ 541326 w 1506611"/>
              <a:gd name="connsiteY8474" fmla="*/ 921536 h 1433762"/>
              <a:gd name="connsiteX8475" fmla="*/ 540857 w 1506611"/>
              <a:gd name="connsiteY8475" fmla="*/ 921812 h 1433762"/>
              <a:gd name="connsiteX8476" fmla="*/ 540361 w 1506611"/>
              <a:gd name="connsiteY8476" fmla="*/ 921536 h 1433762"/>
              <a:gd name="connsiteX8477" fmla="*/ 540361 w 1506611"/>
              <a:gd name="connsiteY8477" fmla="*/ 921261 h 1433762"/>
              <a:gd name="connsiteX8478" fmla="*/ 540609 w 1506611"/>
              <a:gd name="connsiteY8478" fmla="*/ 920985 h 1433762"/>
              <a:gd name="connsiteX8479" fmla="*/ 540361 w 1506611"/>
              <a:gd name="connsiteY8479" fmla="*/ 920709 h 1433762"/>
              <a:gd name="connsiteX8480" fmla="*/ 540361 w 1506611"/>
              <a:gd name="connsiteY8480" fmla="*/ 919881 h 1433762"/>
              <a:gd name="connsiteX8481" fmla="*/ 539892 w 1506611"/>
              <a:gd name="connsiteY8481" fmla="*/ 919607 h 1433762"/>
              <a:gd name="connsiteX8482" fmla="*/ 539424 w 1506611"/>
              <a:gd name="connsiteY8482" fmla="*/ 919330 h 1433762"/>
              <a:gd name="connsiteX8483" fmla="*/ 538928 w 1506611"/>
              <a:gd name="connsiteY8483" fmla="*/ 919330 h 1433762"/>
              <a:gd name="connsiteX8484" fmla="*/ 538459 w 1506611"/>
              <a:gd name="connsiteY8484" fmla="*/ 919881 h 1433762"/>
              <a:gd name="connsiteX8485" fmla="*/ 537991 w 1506611"/>
              <a:gd name="connsiteY8485" fmla="*/ 920157 h 1433762"/>
              <a:gd name="connsiteX8486" fmla="*/ 537494 w 1506611"/>
              <a:gd name="connsiteY8486" fmla="*/ 919881 h 1433762"/>
              <a:gd name="connsiteX8487" fmla="*/ 537274 w 1506611"/>
              <a:gd name="connsiteY8487" fmla="*/ 919881 h 1433762"/>
              <a:gd name="connsiteX8488" fmla="*/ 537026 w 1506611"/>
              <a:gd name="connsiteY8488" fmla="*/ 919607 h 1433762"/>
              <a:gd name="connsiteX8489" fmla="*/ 536777 w 1506611"/>
              <a:gd name="connsiteY8489" fmla="*/ 919055 h 1433762"/>
              <a:gd name="connsiteX8490" fmla="*/ 536777 w 1506611"/>
              <a:gd name="connsiteY8490" fmla="*/ 918779 h 1433762"/>
              <a:gd name="connsiteX8491" fmla="*/ 536777 w 1506611"/>
              <a:gd name="connsiteY8491" fmla="*/ 918254 h 1433762"/>
              <a:gd name="connsiteX8492" fmla="*/ 536777 w 1506611"/>
              <a:gd name="connsiteY8492" fmla="*/ 917978 h 1433762"/>
              <a:gd name="connsiteX8493" fmla="*/ 536557 w 1506611"/>
              <a:gd name="connsiteY8493" fmla="*/ 917703 h 1433762"/>
              <a:gd name="connsiteX8494" fmla="*/ 536310 w 1506611"/>
              <a:gd name="connsiteY8494" fmla="*/ 917703 h 1433762"/>
              <a:gd name="connsiteX8495" fmla="*/ 536089 w 1506611"/>
              <a:gd name="connsiteY8495" fmla="*/ 917703 h 1433762"/>
              <a:gd name="connsiteX8496" fmla="*/ 535840 w 1506611"/>
              <a:gd name="connsiteY8496" fmla="*/ 917703 h 1433762"/>
              <a:gd name="connsiteX8497" fmla="*/ 535840 w 1506611"/>
              <a:gd name="connsiteY8497" fmla="*/ 917427 h 1433762"/>
              <a:gd name="connsiteX8498" fmla="*/ 535372 w 1506611"/>
              <a:gd name="connsiteY8498" fmla="*/ 917427 h 1433762"/>
              <a:gd name="connsiteX8499" fmla="*/ 535124 w 1506611"/>
              <a:gd name="connsiteY8499" fmla="*/ 917427 h 1433762"/>
              <a:gd name="connsiteX8500" fmla="*/ 534876 w 1506611"/>
              <a:gd name="connsiteY8500" fmla="*/ 917427 h 1433762"/>
              <a:gd name="connsiteX8501" fmla="*/ 534876 w 1506611"/>
              <a:gd name="connsiteY8501" fmla="*/ 917703 h 1433762"/>
              <a:gd name="connsiteX8502" fmla="*/ 534655 w 1506611"/>
              <a:gd name="connsiteY8502" fmla="*/ 918254 h 1433762"/>
              <a:gd name="connsiteX8503" fmla="*/ 534876 w 1506611"/>
              <a:gd name="connsiteY8503" fmla="*/ 918779 h 1433762"/>
              <a:gd name="connsiteX8504" fmla="*/ 534655 w 1506611"/>
              <a:gd name="connsiteY8504" fmla="*/ 919607 h 1433762"/>
              <a:gd name="connsiteX8505" fmla="*/ 534407 w 1506611"/>
              <a:gd name="connsiteY8505" fmla="*/ 919881 h 1433762"/>
              <a:gd name="connsiteX8506" fmla="*/ 534159 w 1506611"/>
              <a:gd name="connsiteY8506" fmla="*/ 919881 h 1433762"/>
              <a:gd name="connsiteX8507" fmla="*/ 533691 w 1506611"/>
              <a:gd name="connsiteY8507" fmla="*/ 919881 h 1433762"/>
              <a:gd name="connsiteX8508" fmla="*/ 533442 w 1506611"/>
              <a:gd name="connsiteY8508" fmla="*/ 918779 h 1433762"/>
              <a:gd name="connsiteX8509" fmla="*/ 532974 w 1506611"/>
              <a:gd name="connsiteY8509" fmla="*/ 918779 h 1433762"/>
              <a:gd name="connsiteX8510" fmla="*/ 532726 w 1506611"/>
              <a:gd name="connsiteY8510" fmla="*/ 918779 h 1433762"/>
              <a:gd name="connsiteX8511" fmla="*/ 532009 w 1506611"/>
              <a:gd name="connsiteY8511" fmla="*/ 919330 h 1433762"/>
              <a:gd name="connsiteX8512" fmla="*/ 531541 w 1506611"/>
              <a:gd name="connsiteY8512" fmla="*/ 919607 h 1433762"/>
              <a:gd name="connsiteX8513" fmla="*/ 531072 w 1506611"/>
              <a:gd name="connsiteY8513" fmla="*/ 919881 h 1433762"/>
              <a:gd name="connsiteX8514" fmla="*/ 530603 w 1506611"/>
              <a:gd name="connsiteY8514" fmla="*/ 919607 h 1433762"/>
              <a:gd name="connsiteX8515" fmla="*/ 530603 w 1506611"/>
              <a:gd name="connsiteY8515" fmla="*/ 919330 h 1433762"/>
              <a:gd name="connsiteX8516" fmla="*/ 530355 w 1506611"/>
              <a:gd name="connsiteY8516" fmla="*/ 919330 h 1433762"/>
              <a:gd name="connsiteX8517" fmla="*/ 530107 w 1506611"/>
              <a:gd name="connsiteY8517" fmla="*/ 919055 h 1433762"/>
              <a:gd name="connsiteX8518" fmla="*/ 529887 w 1506611"/>
              <a:gd name="connsiteY8518" fmla="*/ 919055 h 1433762"/>
              <a:gd name="connsiteX8519" fmla="*/ 529391 w 1506611"/>
              <a:gd name="connsiteY8519" fmla="*/ 919330 h 1433762"/>
              <a:gd name="connsiteX8520" fmla="*/ 528922 w 1506611"/>
              <a:gd name="connsiteY8520" fmla="*/ 919055 h 1433762"/>
              <a:gd name="connsiteX8521" fmla="*/ 528674 w 1506611"/>
              <a:gd name="connsiteY8521" fmla="*/ 919055 h 1433762"/>
              <a:gd name="connsiteX8522" fmla="*/ 528206 w 1506611"/>
              <a:gd name="connsiteY8522" fmla="*/ 919055 h 1433762"/>
              <a:gd name="connsiteX8523" fmla="*/ 527957 w 1506611"/>
              <a:gd name="connsiteY8523" fmla="*/ 919607 h 1433762"/>
              <a:gd name="connsiteX8524" fmla="*/ 528206 w 1506611"/>
              <a:gd name="connsiteY8524" fmla="*/ 920157 h 1433762"/>
              <a:gd name="connsiteX8525" fmla="*/ 528453 w 1506611"/>
              <a:gd name="connsiteY8525" fmla="*/ 920433 h 1433762"/>
              <a:gd name="connsiteX8526" fmla="*/ 528206 w 1506611"/>
              <a:gd name="connsiteY8526" fmla="*/ 920709 h 1433762"/>
              <a:gd name="connsiteX8527" fmla="*/ 527957 w 1506611"/>
              <a:gd name="connsiteY8527" fmla="*/ 920985 h 1433762"/>
              <a:gd name="connsiteX8528" fmla="*/ 527737 w 1506611"/>
              <a:gd name="connsiteY8528" fmla="*/ 920709 h 1433762"/>
              <a:gd name="connsiteX8529" fmla="*/ 527489 w 1506611"/>
              <a:gd name="connsiteY8529" fmla="*/ 920985 h 1433762"/>
              <a:gd name="connsiteX8530" fmla="*/ 527240 w 1506611"/>
              <a:gd name="connsiteY8530" fmla="*/ 920985 h 1433762"/>
              <a:gd name="connsiteX8531" fmla="*/ 527240 w 1506611"/>
              <a:gd name="connsiteY8531" fmla="*/ 921261 h 1433762"/>
              <a:gd name="connsiteX8532" fmla="*/ 527020 w 1506611"/>
              <a:gd name="connsiteY8532" fmla="*/ 921536 h 1433762"/>
              <a:gd name="connsiteX8533" fmla="*/ 526772 w 1506611"/>
              <a:gd name="connsiteY8533" fmla="*/ 921536 h 1433762"/>
              <a:gd name="connsiteX8534" fmla="*/ 526524 w 1506611"/>
              <a:gd name="connsiteY8534" fmla="*/ 921261 h 1433762"/>
              <a:gd name="connsiteX8535" fmla="*/ 525339 w 1506611"/>
              <a:gd name="connsiteY8535" fmla="*/ 921261 h 1433762"/>
              <a:gd name="connsiteX8536" fmla="*/ 524401 w 1506611"/>
              <a:gd name="connsiteY8536" fmla="*/ 921261 h 1433762"/>
              <a:gd name="connsiteX8537" fmla="*/ 524154 w 1506611"/>
              <a:gd name="connsiteY8537" fmla="*/ 920985 h 1433762"/>
              <a:gd name="connsiteX8538" fmla="*/ 523905 w 1506611"/>
              <a:gd name="connsiteY8538" fmla="*/ 920709 h 1433762"/>
              <a:gd name="connsiteX8539" fmla="*/ 523905 w 1506611"/>
              <a:gd name="connsiteY8539" fmla="*/ 920433 h 1433762"/>
              <a:gd name="connsiteX8540" fmla="*/ 523685 w 1506611"/>
              <a:gd name="connsiteY8540" fmla="*/ 920433 h 1433762"/>
              <a:gd name="connsiteX8541" fmla="*/ 523437 w 1506611"/>
              <a:gd name="connsiteY8541" fmla="*/ 920433 h 1433762"/>
              <a:gd name="connsiteX8542" fmla="*/ 523189 w 1506611"/>
              <a:gd name="connsiteY8542" fmla="*/ 920433 h 1433762"/>
              <a:gd name="connsiteX8543" fmla="*/ 523189 w 1506611"/>
              <a:gd name="connsiteY8543" fmla="*/ 920157 h 1433762"/>
              <a:gd name="connsiteX8544" fmla="*/ 522968 w 1506611"/>
              <a:gd name="connsiteY8544" fmla="*/ 920157 h 1433762"/>
              <a:gd name="connsiteX8545" fmla="*/ 522251 w 1506611"/>
              <a:gd name="connsiteY8545" fmla="*/ 920433 h 1433762"/>
              <a:gd name="connsiteX8546" fmla="*/ 522004 w 1506611"/>
              <a:gd name="connsiteY8546" fmla="*/ 920709 h 1433762"/>
              <a:gd name="connsiteX8547" fmla="*/ 521755 w 1506611"/>
              <a:gd name="connsiteY8547" fmla="*/ 920709 h 1433762"/>
              <a:gd name="connsiteX8548" fmla="*/ 521066 w 1506611"/>
              <a:gd name="connsiteY8548" fmla="*/ 920433 h 1433762"/>
              <a:gd name="connsiteX8549" fmla="*/ 520570 w 1506611"/>
              <a:gd name="connsiteY8549" fmla="*/ 920433 h 1433762"/>
              <a:gd name="connsiteX8550" fmla="*/ 520350 w 1506611"/>
              <a:gd name="connsiteY8550" fmla="*/ 920709 h 1433762"/>
              <a:gd name="connsiteX8551" fmla="*/ 520102 w 1506611"/>
              <a:gd name="connsiteY8551" fmla="*/ 920433 h 1433762"/>
              <a:gd name="connsiteX8552" fmla="*/ 519633 w 1506611"/>
              <a:gd name="connsiteY8552" fmla="*/ 920433 h 1433762"/>
              <a:gd name="connsiteX8553" fmla="*/ 519385 w 1506611"/>
              <a:gd name="connsiteY8553" fmla="*/ 920433 h 1433762"/>
              <a:gd name="connsiteX8554" fmla="*/ 519136 w 1506611"/>
              <a:gd name="connsiteY8554" fmla="*/ 920157 h 1433762"/>
              <a:gd name="connsiteX8555" fmla="*/ 519136 w 1506611"/>
              <a:gd name="connsiteY8555" fmla="*/ 919607 h 1433762"/>
              <a:gd name="connsiteX8556" fmla="*/ 519385 w 1506611"/>
              <a:gd name="connsiteY8556" fmla="*/ 919330 h 1433762"/>
              <a:gd name="connsiteX8557" fmla="*/ 518916 w 1506611"/>
              <a:gd name="connsiteY8557" fmla="*/ 919330 h 1433762"/>
              <a:gd name="connsiteX8558" fmla="*/ 518669 w 1506611"/>
              <a:gd name="connsiteY8558" fmla="*/ 919330 h 1433762"/>
              <a:gd name="connsiteX8559" fmla="*/ 518420 w 1506611"/>
              <a:gd name="connsiteY8559" fmla="*/ 919330 h 1433762"/>
              <a:gd name="connsiteX8560" fmla="*/ 518199 w 1506611"/>
              <a:gd name="connsiteY8560" fmla="*/ 919607 h 1433762"/>
              <a:gd name="connsiteX8561" fmla="*/ 517952 w 1506611"/>
              <a:gd name="connsiteY8561" fmla="*/ 919607 h 1433762"/>
              <a:gd name="connsiteX8562" fmla="*/ 517482 w 1506611"/>
              <a:gd name="connsiteY8562" fmla="*/ 919607 h 1433762"/>
              <a:gd name="connsiteX8563" fmla="*/ 516987 w 1506611"/>
              <a:gd name="connsiteY8563" fmla="*/ 919330 h 1433762"/>
              <a:gd name="connsiteX8564" fmla="*/ 516518 w 1506611"/>
              <a:gd name="connsiteY8564" fmla="*/ 919055 h 1433762"/>
              <a:gd name="connsiteX8565" fmla="*/ 516050 w 1506611"/>
              <a:gd name="connsiteY8565" fmla="*/ 918779 h 1433762"/>
              <a:gd name="connsiteX8566" fmla="*/ 515581 w 1506611"/>
              <a:gd name="connsiteY8566" fmla="*/ 918254 h 1433762"/>
              <a:gd name="connsiteX8567" fmla="*/ 515333 w 1506611"/>
              <a:gd name="connsiteY8567" fmla="*/ 917978 h 1433762"/>
              <a:gd name="connsiteX8568" fmla="*/ 515085 w 1506611"/>
              <a:gd name="connsiteY8568" fmla="*/ 917978 h 1433762"/>
              <a:gd name="connsiteX8569" fmla="*/ 514368 w 1506611"/>
              <a:gd name="connsiteY8569" fmla="*/ 917703 h 1433762"/>
              <a:gd name="connsiteX8570" fmla="*/ 514147 w 1506611"/>
              <a:gd name="connsiteY8570" fmla="*/ 916875 h 1433762"/>
              <a:gd name="connsiteX8571" fmla="*/ 513900 w 1506611"/>
              <a:gd name="connsiteY8571" fmla="*/ 916599 h 1433762"/>
              <a:gd name="connsiteX8572" fmla="*/ 513651 w 1506611"/>
              <a:gd name="connsiteY8572" fmla="*/ 916323 h 1433762"/>
              <a:gd name="connsiteX8573" fmla="*/ 513431 w 1506611"/>
              <a:gd name="connsiteY8573" fmla="*/ 916047 h 1433762"/>
              <a:gd name="connsiteX8574" fmla="*/ 512219 w 1506611"/>
              <a:gd name="connsiteY8574" fmla="*/ 916047 h 1433762"/>
              <a:gd name="connsiteX8575" fmla="*/ 511998 w 1506611"/>
              <a:gd name="connsiteY8575" fmla="*/ 915496 h 1433762"/>
              <a:gd name="connsiteX8576" fmla="*/ 512219 w 1506611"/>
              <a:gd name="connsiteY8576" fmla="*/ 914668 h 1433762"/>
              <a:gd name="connsiteX8577" fmla="*/ 512219 w 1506611"/>
              <a:gd name="connsiteY8577" fmla="*/ 914392 h 1433762"/>
              <a:gd name="connsiteX8578" fmla="*/ 512219 w 1506611"/>
              <a:gd name="connsiteY8578" fmla="*/ 914118 h 1433762"/>
              <a:gd name="connsiteX8579" fmla="*/ 511998 w 1506611"/>
              <a:gd name="connsiteY8579" fmla="*/ 913566 h 1433762"/>
              <a:gd name="connsiteX8580" fmla="*/ 511750 w 1506611"/>
              <a:gd name="connsiteY8580" fmla="*/ 913290 h 1433762"/>
              <a:gd name="connsiteX8581" fmla="*/ 511502 w 1506611"/>
              <a:gd name="connsiteY8581" fmla="*/ 913290 h 1433762"/>
              <a:gd name="connsiteX8582" fmla="*/ 511033 w 1506611"/>
              <a:gd name="connsiteY8582" fmla="*/ 913014 h 1433762"/>
              <a:gd name="connsiteX8583" fmla="*/ 510785 w 1506611"/>
              <a:gd name="connsiteY8583" fmla="*/ 913290 h 1433762"/>
              <a:gd name="connsiteX8584" fmla="*/ 510565 w 1506611"/>
              <a:gd name="connsiteY8584" fmla="*/ 913840 h 1433762"/>
              <a:gd name="connsiteX8585" fmla="*/ 510565 w 1506611"/>
              <a:gd name="connsiteY8585" fmla="*/ 914392 h 1433762"/>
              <a:gd name="connsiteX8586" fmla="*/ 510096 w 1506611"/>
              <a:gd name="connsiteY8586" fmla="*/ 914668 h 1433762"/>
              <a:gd name="connsiteX8587" fmla="*/ 509848 w 1506611"/>
              <a:gd name="connsiteY8587" fmla="*/ 914668 h 1433762"/>
              <a:gd name="connsiteX8588" fmla="*/ 509131 w 1506611"/>
              <a:gd name="connsiteY8588" fmla="*/ 913840 h 1433762"/>
              <a:gd name="connsiteX8589" fmla="*/ 508663 w 1506611"/>
              <a:gd name="connsiteY8589" fmla="*/ 913566 h 1433762"/>
              <a:gd name="connsiteX8590" fmla="*/ 507946 w 1506611"/>
              <a:gd name="connsiteY8590" fmla="*/ 913840 h 1433762"/>
              <a:gd name="connsiteX8591" fmla="*/ 507698 w 1506611"/>
              <a:gd name="connsiteY8591" fmla="*/ 914118 h 1433762"/>
              <a:gd name="connsiteX8592" fmla="*/ 507230 w 1506611"/>
              <a:gd name="connsiteY8592" fmla="*/ 914118 h 1433762"/>
              <a:gd name="connsiteX8593" fmla="*/ 506733 w 1506611"/>
              <a:gd name="connsiteY8593" fmla="*/ 913840 h 1433762"/>
              <a:gd name="connsiteX8594" fmla="*/ 506513 w 1506611"/>
              <a:gd name="connsiteY8594" fmla="*/ 913566 h 1433762"/>
              <a:gd name="connsiteX8595" fmla="*/ 506264 w 1506611"/>
              <a:gd name="connsiteY8595" fmla="*/ 913290 h 1433762"/>
              <a:gd name="connsiteX8596" fmla="*/ 506017 w 1506611"/>
              <a:gd name="connsiteY8596" fmla="*/ 913014 h 1433762"/>
              <a:gd name="connsiteX8597" fmla="*/ 505327 w 1506611"/>
              <a:gd name="connsiteY8597" fmla="*/ 913290 h 1433762"/>
              <a:gd name="connsiteX8598" fmla="*/ 505079 w 1506611"/>
              <a:gd name="connsiteY8598" fmla="*/ 913290 h 1433762"/>
              <a:gd name="connsiteX8599" fmla="*/ 504832 w 1506611"/>
              <a:gd name="connsiteY8599" fmla="*/ 913014 h 1433762"/>
              <a:gd name="connsiteX8600" fmla="*/ 504611 w 1506611"/>
              <a:gd name="connsiteY8600" fmla="*/ 913014 h 1433762"/>
              <a:gd name="connsiteX8601" fmla="*/ 504611 w 1506611"/>
              <a:gd name="connsiteY8601" fmla="*/ 912738 h 1433762"/>
              <a:gd name="connsiteX8602" fmla="*/ 504832 w 1506611"/>
              <a:gd name="connsiteY8602" fmla="*/ 911911 h 1433762"/>
              <a:gd name="connsiteX8603" fmla="*/ 504611 w 1506611"/>
              <a:gd name="connsiteY8603" fmla="*/ 911359 h 1433762"/>
              <a:gd name="connsiteX8604" fmla="*/ 504611 w 1506611"/>
              <a:gd name="connsiteY8604" fmla="*/ 911083 h 1433762"/>
              <a:gd name="connsiteX8605" fmla="*/ 504362 w 1506611"/>
              <a:gd name="connsiteY8605" fmla="*/ 911083 h 1433762"/>
              <a:gd name="connsiteX8606" fmla="*/ 504115 w 1506611"/>
              <a:gd name="connsiteY8606" fmla="*/ 911083 h 1433762"/>
              <a:gd name="connsiteX8607" fmla="*/ 503895 w 1506611"/>
              <a:gd name="connsiteY8607" fmla="*/ 911635 h 1433762"/>
              <a:gd name="connsiteX8608" fmla="*/ 503895 w 1506611"/>
              <a:gd name="connsiteY8608" fmla="*/ 912186 h 1433762"/>
              <a:gd name="connsiteX8609" fmla="*/ 503895 w 1506611"/>
              <a:gd name="connsiteY8609" fmla="*/ 912462 h 1433762"/>
              <a:gd name="connsiteX8610" fmla="*/ 503646 w 1506611"/>
              <a:gd name="connsiteY8610" fmla="*/ 912462 h 1433762"/>
              <a:gd name="connsiteX8611" fmla="*/ 503178 w 1506611"/>
              <a:gd name="connsiteY8611" fmla="*/ 912462 h 1433762"/>
              <a:gd name="connsiteX8612" fmla="*/ 502681 w 1506611"/>
              <a:gd name="connsiteY8612" fmla="*/ 912462 h 1433762"/>
              <a:gd name="connsiteX8613" fmla="*/ 502461 w 1506611"/>
              <a:gd name="connsiteY8613" fmla="*/ 912462 h 1433762"/>
              <a:gd name="connsiteX8614" fmla="*/ 502461 w 1506611"/>
              <a:gd name="connsiteY8614" fmla="*/ 912186 h 1433762"/>
              <a:gd name="connsiteX8615" fmla="*/ 502461 w 1506611"/>
              <a:gd name="connsiteY8615" fmla="*/ 911911 h 1433762"/>
              <a:gd name="connsiteX8616" fmla="*/ 502681 w 1506611"/>
              <a:gd name="connsiteY8616" fmla="*/ 911359 h 1433762"/>
              <a:gd name="connsiteX8617" fmla="*/ 502681 w 1506611"/>
              <a:gd name="connsiteY8617" fmla="*/ 911083 h 1433762"/>
              <a:gd name="connsiteX8618" fmla="*/ 502681 w 1506611"/>
              <a:gd name="connsiteY8618" fmla="*/ 910807 h 1433762"/>
              <a:gd name="connsiteX8619" fmla="*/ 502461 w 1506611"/>
              <a:gd name="connsiteY8619" fmla="*/ 910531 h 1433762"/>
              <a:gd name="connsiteX8620" fmla="*/ 501965 w 1506611"/>
              <a:gd name="connsiteY8620" fmla="*/ 910531 h 1433762"/>
              <a:gd name="connsiteX8621" fmla="*/ 501027 w 1506611"/>
              <a:gd name="connsiteY8621" fmla="*/ 911083 h 1433762"/>
              <a:gd name="connsiteX8622" fmla="*/ 500531 w 1506611"/>
              <a:gd name="connsiteY8622" fmla="*/ 911083 h 1433762"/>
              <a:gd name="connsiteX8623" fmla="*/ 500311 w 1506611"/>
              <a:gd name="connsiteY8623" fmla="*/ 911083 h 1433762"/>
              <a:gd name="connsiteX8624" fmla="*/ 500063 w 1506611"/>
              <a:gd name="connsiteY8624" fmla="*/ 910807 h 1433762"/>
              <a:gd name="connsiteX8625" fmla="*/ 499842 w 1506611"/>
              <a:gd name="connsiteY8625" fmla="*/ 910255 h 1433762"/>
              <a:gd name="connsiteX8626" fmla="*/ 499842 w 1506611"/>
              <a:gd name="connsiteY8626" fmla="*/ 909980 h 1433762"/>
              <a:gd name="connsiteX8627" fmla="*/ 499346 w 1506611"/>
              <a:gd name="connsiteY8627" fmla="*/ 909980 h 1433762"/>
              <a:gd name="connsiteX8628" fmla="*/ 498877 w 1506611"/>
              <a:gd name="connsiteY8628" fmla="*/ 909704 h 1433762"/>
              <a:gd name="connsiteX8629" fmla="*/ 498630 w 1506611"/>
              <a:gd name="connsiteY8629" fmla="*/ 909704 h 1433762"/>
              <a:gd name="connsiteX8630" fmla="*/ 498160 w 1506611"/>
              <a:gd name="connsiteY8630" fmla="*/ 909152 h 1433762"/>
              <a:gd name="connsiteX8631" fmla="*/ 497692 w 1506611"/>
              <a:gd name="connsiteY8631" fmla="*/ 909152 h 1433762"/>
              <a:gd name="connsiteX8632" fmla="*/ 496976 w 1506611"/>
              <a:gd name="connsiteY8632" fmla="*/ 909428 h 1433762"/>
              <a:gd name="connsiteX8633" fmla="*/ 496479 w 1506611"/>
              <a:gd name="connsiteY8633" fmla="*/ 908876 h 1433762"/>
              <a:gd name="connsiteX8634" fmla="*/ 496011 w 1506611"/>
              <a:gd name="connsiteY8634" fmla="*/ 909152 h 1433762"/>
              <a:gd name="connsiteX8635" fmla="*/ 495542 w 1506611"/>
              <a:gd name="connsiteY8635" fmla="*/ 909980 h 1433762"/>
              <a:gd name="connsiteX8636" fmla="*/ 495763 w 1506611"/>
              <a:gd name="connsiteY8636" fmla="*/ 910531 h 1433762"/>
              <a:gd name="connsiteX8637" fmla="*/ 495763 w 1506611"/>
              <a:gd name="connsiteY8637" fmla="*/ 911083 h 1433762"/>
              <a:gd name="connsiteX8638" fmla="*/ 495542 w 1506611"/>
              <a:gd name="connsiteY8638" fmla="*/ 911083 h 1433762"/>
              <a:gd name="connsiteX8639" fmla="*/ 495074 w 1506611"/>
              <a:gd name="connsiteY8639" fmla="*/ 911359 h 1433762"/>
              <a:gd name="connsiteX8640" fmla="*/ 494825 w 1506611"/>
              <a:gd name="connsiteY8640" fmla="*/ 911359 h 1433762"/>
              <a:gd name="connsiteX8641" fmla="*/ 494578 w 1506611"/>
              <a:gd name="connsiteY8641" fmla="*/ 910807 h 1433762"/>
              <a:gd name="connsiteX8642" fmla="*/ 494578 w 1506611"/>
              <a:gd name="connsiteY8642" fmla="*/ 910531 h 1433762"/>
              <a:gd name="connsiteX8643" fmla="*/ 493640 w 1506611"/>
              <a:gd name="connsiteY8643" fmla="*/ 910255 h 1433762"/>
              <a:gd name="connsiteX8644" fmla="*/ 493640 w 1506611"/>
              <a:gd name="connsiteY8644" fmla="*/ 910531 h 1433762"/>
              <a:gd name="connsiteX8645" fmla="*/ 493640 w 1506611"/>
              <a:gd name="connsiteY8645" fmla="*/ 910807 h 1433762"/>
              <a:gd name="connsiteX8646" fmla="*/ 493144 w 1506611"/>
              <a:gd name="connsiteY8646" fmla="*/ 911083 h 1433762"/>
              <a:gd name="connsiteX8647" fmla="*/ 492675 w 1506611"/>
              <a:gd name="connsiteY8647" fmla="*/ 911359 h 1433762"/>
              <a:gd name="connsiteX8648" fmla="*/ 492428 w 1506611"/>
              <a:gd name="connsiteY8648" fmla="*/ 912186 h 1433762"/>
              <a:gd name="connsiteX8649" fmla="*/ 492428 w 1506611"/>
              <a:gd name="connsiteY8649" fmla="*/ 912462 h 1433762"/>
              <a:gd name="connsiteX8650" fmla="*/ 492207 w 1506611"/>
              <a:gd name="connsiteY8650" fmla="*/ 912738 h 1433762"/>
              <a:gd name="connsiteX8651" fmla="*/ 491711 w 1506611"/>
              <a:gd name="connsiteY8651" fmla="*/ 912738 h 1433762"/>
              <a:gd name="connsiteX8652" fmla="*/ 491243 w 1506611"/>
              <a:gd name="connsiteY8652" fmla="*/ 913014 h 1433762"/>
              <a:gd name="connsiteX8653" fmla="*/ 490994 w 1506611"/>
              <a:gd name="connsiteY8653" fmla="*/ 913566 h 1433762"/>
              <a:gd name="connsiteX8654" fmla="*/ 491243 w 1506611"/>
              <a:gd name="connsiteY8654" fmla="*/ 915220 h 1433762"/>
              <a:gd name="connsiteX8655" fmla="*/ 490994 w 1506611"/>
              <a:gd name="connsiteY8655" fmla="*/ 916047 h 1433762"/>
              <a:gd name="connsiteX8656" fmla="*/ 490277 w 1506611"/>
              <a:gd name="connsiteY8656" fmla="*/ 916875 h 1433762"/>
              <a:gd name="connsiteX8657" fmla="*/ 490057 w 1506611"/>
              <a:gd name="connsiteY8657" fmla="*/ 917978 h 1433762"/>
              <a:gd name="connsiteX8658" fmla="*/ 489809 w 1506611"/>
              <a:gd name="connsiteY8658" fmla="*/ 918779 h 1433762"/>
              <a:gd name="connsiteX8659" fmla="*/ 489589 w 1506611"/>
              <a:gd name="connsiteY8659" fmla="*/ 919607 h 1433762"/>
              <a:gd name="connsiteX8660" fmla="*/ 489589 w 1506611"/>
              <a:gd name="connsiteY8660" fmla="*/ 920985 h 1433762"/>
              <a:gd name="connsiteX8661" fmla="*/ 489340 w 1506611"/>
              <a:gd name="connsiteY8661" fmla="*/ 921261 h 1433762"/>
              <a:gd name="connsiteX8662" fmla="*/ 489093 w 1506611"/>
              <a:gd name="connsiteY8662" fmla="*/ 921261 h 1433762"/>
              <a:gd name="connsiteX8663" fmla="*/ 488623 w 1506611"/>
              <a:gd name="connsiteY8663" fmla="*/ 921536 h 1433762"/>
              <a:gd name="connsiteX8664" fmla="*/ 488155 w 1506611"/>
              <a:gd name="connsiteY8664" fmla="*/ 921812 h 1433762"/>
              <a:gd name="connsiteX8665" fmla="*/ 488155 w 1506611"/>
              <a:gd name="connsiteY8665" fmla="*/ 922088 h 1433762"/>
              <a:gd name="connsiteX8666" fmla="*/ 488376 w 1506611"/>
              <a:gd name="connsiteY8666" fmla="*/ 922364 h 1433762"/>
              <a:gd name="connsiteX8667" fmla="*/ 488623 w 1506611"/>
              <a:gd name="connsiteY8667" fmla="*/ 923192 h 1433762"/>
              <a:gd name="connsiteX8668" fmla="*/ 488623 w 1506611"/>
              <a:gd name="connsiteY8668" fmla="*/ 923743 h 1433762"/>
              <a:gd name="connsiteX8669" fmla="*/ 488376 w 1506611"/>
              <a:gd name="connsiteY8669" fmla="*/ 924019 h 1433762"/>
              <a:gd name="connsiteX8670" fmla="*/ 488376 w 1506611"/>
              <a:gd name="connsiteY8670" fmla="*/ 924571 h 1433762"/>
              <a:gd name="connsiteX8671" fmla="*/ 488155 w 1506611"/>
              <a:gd name="connsiteY8671" fmla="*/ 924571 h 1433762"/>
              <a:gd name="connsiteX8672" fmla="*/ 487907 w 1506611"/>
              <a:gd name="connsiteY8672" fmla="*/ 924295 h 1433762"/>
              <a:gd name="connsiteX8673" fmla="*/ 487907 w 1506611"/>
              <a:gd name="connsiteY8673" fmla="*/ 924019 h 1433762"/>
              <a:gd name="connsiteX8674" fmla="*/ 487659 w 1506611"/>
              <a:gd name="connsiteY8674" fmla="*/ 923743 h 1433762"/>
              <a:gd name="connsiteX8675" fmla="*/ 487191 w 1506611"/>
              <a:gd name="connsiteY8675" fmla="*/ 923467 h 1433762"/>
              <a:gd name="connsiteX8676" fmla="*/ 486942 w 1506611"/>
              <a:gd name="connsiteY8676" fmla="*/ 923743 h 1433762"/>
              <a:gd name="connsiteX8677" fmla="*/ 486722 w 1506611"/>
              <a:gd name="connsiteY8677" fmla="*/ 924019 h 1433762"/>
              <a:gd name="connsiteX8678" fmla="*/ 486474 w 1506611"/>
              <a:gd name="connsiteY8678" fmla="*/ 924019 h 1433762"/>
              <a:gd name="connsiteX8679" fmla="*/ 486005 w 1506611"/>
              <a:gd name="connsiteY8679" fmla="*/ 924295 h 1433762"/>
              <a:gd name="connsiteX8680" fmla="*/ 485757 w 1506611"/>
              <a:gd name="connsiteY8680" fmla="*/ 924295 h 1433762"/>
              <a:gd name="connsiteX8681" fmla="*/ 485509 w 1506611"/>
              <a:gd name="connsiteY8681" fmla="*/ 924019 h 1433762"/>
              <a:gd name="connsiteX8682" fmla="*/ 485509 w 1506611"/>
              <a:gd name="connsiteY8682" fmla="*/ 923743 h 1433762"/>
              <a:gd name="connsiteX8683" fmla="*/ 485288 w 1506611"/>
              <a:gd name="connsiteY8683" fmla="*/ 923743 h 1433762"/>
              <a:gd name="connsiteX8684" fmla="*/ 485040 w 1506611"/>
              <a:gd name="connsiteY8684" fmla="*/ 923467 h 1433762"/>
              <a:gd name="connsiteX8685" fmla="*/ 484820 w 1506611"/>
              <a:gd name="connsiteY8685" fmla="*/ 923467 h 1433762"/>
              <a:gd name="connsiteX8686" fmla="*/ 484324 w 1506611"/>
              <a:gd name="connsiteY8686" fmla="*/ 923743 h 1433762"/>
              <a:gd name="connsiteX8687" fmla="*/ 484324 w 1506611"/>
              <a:gd name="connsiteY8687" fmla="*/ 923467 h 1433762"/>
              <a:gd name="connsiteX8688" fmla="*/ 484103 w 1506611"/>
              <a:gd name="connsiteY8688" fmla="*/ 923192 h 1433762"/>
              <a:gd name="connsiteX8689" fmla="*/ 483607 w 1506611"/>
              <a:gd name="connsiteY8689" fmla="*/ 922916 h 1433762"/>
              <a:gd name="connsiteX8690" fmla="*/ 483386 w 1506611"/>
              <a:gd name="connsiteY8690" fmla="*/ 922916 h 1433762"/>
              <a:gd name="connsiteX8691" fmla="*/ 483139 w 1506611"/>
              <a:gd name="connsiteY8691" fmla="*/ 922640 h 1433762"/>
              <a:gd name="connsiteX8692" fmla="*/ 482890 w 1506611"/>
              <a:gd name="connsiteY8692" fmla="*/ 922640 h 1433762"/>
              <a:gd name="connsiteX8693" fmla="*/ 482670 w 1506611"/>
              <a:gd name="connsiteY8693" fmla="*/ 922640 h 1433762"/>
              <a:gd name="connsiteX8694" fmla="*/ 482670 w 1506611"/>
              <a:gd name="connsiteY8694" fmla="*/ 922916 h 1433762"/>
              <a:gd name="connsiteX8695" fmla="*/ 482422 w 1506611"/>
              <a:gd name="connsiteY8695" fmla="*/ 923192 h 1433762"/>
              <a:gd name="connsiteX8696" fmla="*/ 481457 w 1506611"/>
              <a:gd name="connsiteY8696" fmla="*/ 922640 h 1433762"/>
              <a:gd name="connsiteX8697" fmla="*/ 481236 w 1506611"/>
              <a:gd name="connsiteY8697" fmla="*/ 922640 h 1433762"/>
              <a:gd name="connsiteX8698" fmla="*/ 480520 w 1506611"/>
              <a:gd name="connsiteY8698" fmla="*/ 922916 h 1433762"/>
              <a:gd name="connsiteX8699" fmla="*/ 480272 w 1506611"/>
              <a:gd name="connsiteY8699" fmla="*/ 922916 h 1433762"/>
              <a:gd name="connsiteX8700" fmla="*/ 480023 w 1506611"/>
              <a:gd name="connsiteY8700" fmla="*/ 922640 h 1433762"/>
              <a:gd name="connsiteX8701" fmla="*/ 479555 w 1506611"/>
              <a:gd name="connsiteY8701" fmla="*/ 921812 h 1433762"/>
              <a:gd name="connsiteX8702" fmla="*/ 479335 w 1506611"/>
              <a:gd name="connsiteY8702" fmla="*/ 921812 h 1433762"/>
              <a:gd name="connsiteX8703" fmla="*/ 479087 w 1506611"/>
              <a:gd name="connsiteY8703" fmla="*/ 921812 h 1433762"/>
              <a:gd name="connsiteX8704" fmla="*/ 478838 w 1506611"/>
              <a:gd name="connsiteY8704" fmla="*/ 922088 h 1433762"/>
              <a:gd name="connsiteX8705" fmla="*/ 478618 w 1506611"/>
              <a:gd name="connsiteY8705" fmla="*/ 922640 h 1433762"/>
              <a:gd name="connsiteX8706" fmla="*/ 478122 w 1506611"/>
              <a:gd name="connsiteY8706" fmla="*/ 922640 h 1433762"/>
              <a:gd name="connsiteX8707" fmla="*/ 477654 w 1506611"/>
              <a:gd name="connsiteY8707" fmla="*/ 922640 h 1433762"/>
              <a:gd name="connsiteX8708" fmla="*/ 477405 w 1506611"/>
              <a:gd name="connsiteY8708" fmla="*/ 922640 h 1433762"/>
              <a:gd name="connsiteX8709" fmla="*/ 477654 w 1506611"/>
              <a:gd name="connsiteY8709" fmla="*/ 921812 h 1433762"/>
              <a:gd name="connsiteX8710" fmla="*/ 477184 w 1506611"/>
              <a:gd name="connsiteY8710" fmla="*/ 921536 h 1433762"/>
              <a:gd name="connsiteX8711" fmla="*/ 476937 w 1506611"/>
              <a:gd name="connsiteY8711" fmla="*/ 921261 h 1433762"/>
              <a:gd name="connsiteX8712" fmla="*/ 476468 w 1506611"/>
              <a:gd name="connsiteY8712" fmla="*/ 921536 h 1433762"/>
              <a:gd name="connsiteX8713" fmla="*/ 475973 w 1506611"/>
              <a:gd name="connsiteY8713" fmla="*/ 921812 h 1433762"/>
              <a:gd name="connsiteX8714" fmla="*/ 475752 w 1506611"/>
              <a:gd name="connsiteY8714" fmla="*/ 921812 h 1433762"/>
              <a:gd name="connsiteX8715" fmla="*/ 475503 w 1506611"/>
              <a:gd name="connsiteY8715" fmla="*/ 922088 h 1433762"/>
              <a:gd name="connsiteX8716" fmla="*/ 474786 w 1506611"/>
              <a:gd name="connsiteY8716" fmla="*/ 921812 h 1433762"/>
              <a:gd name="connsiteX8717" fmla="*/ 473602 w 1506611"/>
              <a:gd name="connsiteY8717" fmla="*/ 921536 h 1433762"/>
              <a:gd name="connsiteX8718" fmla="*/ 473353 w 1506611"/>
              <a:gd name="connsiteY8718" fmla="*/ 921536 h 1433762"/>
              <a:gd name="connsiteX8719" fmla="*/ 473353 w 1506611"/>
              <a:gd name="connsiteY8719" fmla="*/ 921812 h 1433762"/>
              <a:gd name="connsiteX8720" fmla="*/ 473133 w 1506611"/>
              <a:gd name="connsiteY8720" fmla="*/ 922088 h 1433762"/>
              <a:gd name="connsiteX8721" fmla="*/ 473353 w 1506611"/>
              <a:gd name="connsiteY8721" fmla="*/ 922364 h 1433762"/>
              <a:gd name="connsiteX8722" fmla="*/ 473849 w 1506611"/>
              <a:gd name="connsiteY8722" fmla="*/ 922916 h 1433762"/>
              <a:gd name="connsiteX8723" fmla="*/ 474070 w 1506611"/>
              <a:gd name="connsiteY8723" fmla="*/ 922916 h 1433762"/>
              <a:gd name="connsiteX8724" fmla="*/ 474319 w 1506611"/>
              <a:gd name="connsiteY8724" fmla="*/ 923192 h 1433762"/>
              <a:gd name="connsiteX8725" fmla="*/ 474070 w 1506611"/>
              <a:gd name="connsiteY8725" fmla="*/ 923467 h 1433762"/>
              <a:gd name="connsiteX8726" fmla="*/ 473849 w 1506611"/>
              <a:gd name="connsiteY8726" fmla="*/ 923743 h 1433762"/>
              <a:gd name="connsiteX8727" fmla="*/ 473849 w 1506611"/>
              <a:gd name="connsiteY8727" fmla="*/ 924019 h 1433762"/>
              <a:gd name="connsiteX8728" fmla="*/ 473133 w 1506611"/>
              <a:gd name="connsiteY8728" fmla="*/ 924571 h 1433762"/>
              <a:gd name="connsiteX8729" fmla="*/ 472636 w 1506611"/>
              <a:gd name="connsiteY8729" fmla="*/ 924847 h 1433762"/>
              <a:gd name="connsiteX8730" fmla="*/ 471699 w 1506611"/>
              <a:gd name="connsiteY8730" fmla="*/ 925399 h 1433762"/>
              <a:gd name="connsiteX8731" fmla="*/ 471204 w 1506611"/>
              <a:gd name="connsiteY8731" fmla="*/ 925674 h 1433762"/>
              <a:gd name="connsiteX8732" fmla="*/ 470983 w 1506611"/>
              <a:gd name="connsiteY8732" fmla="*/ 926226 h 1433762"/>
              <a:gd name="connsiteX8733" fmla="*/ 470487 w 1506611"/>
              <a:gd name="connsiteY8733" fmla="*/ 926502 h 1433762"/>
              <a:gd name="connsiteX8734" fmla="*/ 470018 w 1506611"/>
              <a:gd name="connsiteY8734" fmla="*/ 926778 h 1433762"/>
              <a:gd name="connsiteX8735" fmla="*/ 469770 w 1506611"/>
              <a:gd name="connsiteY8735" fmla="*/ 926778 h 1433762"/>
              <a:gd name="connsiteX8736" fmla="*/ 469550 w 1506611"/>
              <a:gd name="connsiteY8736" fmla="*/ 926778 h 1433762"/>
              <a:gd name="connsiteX8737" fmla="*/ 469301 w 1506611"/>
              <a:gd name="connsiteY8737" fmla="*/ 926502 h 1433762"/>
              <a:gd name="connsiteX8738" fmla="*/ 469081 w 1506611"/>
              <a:gd name="connsiteY8738" fmla="*/ 926226 h 1433762"/>
              <a:gd name="connsiteX8739" fmla="*/ 469081 w 1506611"/>
              <a:gd name="connsiteY8739" fmla="*/ 925950 h 1433762"/>
              <a:gd name="connsiteX8740" fmla="*/ 469081 w 1506611"/>
              <a:gd name="connsiteY8740" fmla="*/ 925674 h 1433762"/>
              <a:gd name="connsiteX8741" fmla="*/ 469081 w 1506611"/>
              <a:gd name="connsiteY8741" fmla="*/ 925399 h 1433762"/>
              <a:gd name="connsiteX8742" fmla="*/ 468833 w 1506611"/>
              <a:gd name="connsiteY8742" fmla="*/ 925123 h 1433762"/>
              <a:gd name="connsiteX8743" fmla="*/ 468584 w 1506611"/>
              <a:gd name="connsiteY8743" fmla="*/ 924847 h 1433762"/>
              <a:gd name="connsiteX8744" fmla="*/ 468364 w 1506611"/>
              <a:gd name="connsiteY8744" fmla="*/ 924019 h 1433762"/>
              <a:gd name="connsiteX8745" fmla="*/ 467868 w 1506611"/>
              <a:gd name="connsiteY8745" fmla="*/ 923467 h 1433762"/>
              <a:gd name="connsiteX8746" fmla="*/ 467647 w 1506611"/>
              <a:gd name="connsiteY8746" fmla="*/ 923192 h 1433762"/>
              <a:gd name="connsiteX8747" fmla="*/ 467400 w 1506611"/>
              <a:gd name="connsiteY8747" fmla="*/ 923192 h 1433762"/>
              <a:gd name="connsiteX8748" fmla="*/ 467400 w 1506611"/>
              <a:gd name="connsiteY8748" fmla="*/ 923467 h 1433762"/>
              <a:gd name="connsiteX8749" fmla="*/ 467152 w 1506611"/>
              <a:gd name="connsiteY8749" fmla="*/ 923743 h 1433762"/>
              <a:gd name="connsiteX8750" fmla="*/ 466931 w 1506611"/>
              <a:gd name="connsiteY8750" fmla="*/ 923743 h 1433762"/>
              <a:gd name="connsiteX8751" fmla="*/ 466931 w 1506611"/>
              <a:gd name="connsiteY8751" fmla="*/ 924295 h 1433762"/>
              <a:gd name="connsiteX8752" fmla="*/ 467152 w 1506611"/>
              <a:gd name="connsiteY8752" fmla="*/ 924847 h 1433762"/>
              <a:gd name="connsiteX8753" fmla="*/ 467152 w 1506611"/>
              <a:gd name="connsiteY8753" fmla="*/ 925399 h 1433762"/>
              <a:gd name="connsiteX8754" fmla="*/ 466931 w 1506611"/>
              <a:gd name="connsiteY8754" fmla="*/ 925399 h 1433762"/>
              <a:gd name="connsiteX8755" fmla="*/ 466683 w 1506611"/>
              <a:gd name="connsiteY8755" fmla="*/ 925674 h 1433762"/>
              <a:gd name="connsiteX8756" fmla="*/ 466435 w 1506611"/>
              <a:gd name="connsiteY8756" fmla="*/ 925399 h 1433762"/>
              <a:gd name="connsiteX8757" fmla="*/ 465966 w 1506611"/>
              <a:gd name="connsiteY8757" fmla="*/ 925674 h 1433762"/>
              <a:gd name="connsiteX8758" fmla="*/ 465719 w 1506611"/>
              <a:gd name="connsiteY8758" fmla="*/ 925950 h 1433762"/>
              <a:gd name="connsiteX8759" fmla="*/ 465249 w 1506611"/>
              <a:gd name="connsiteY8759" fmla="*/ 926226 h 1433762"/>
              <a:gd name="connsiteX8760" fmla="*/ 464781 w 1506611"/>
              <a:gd name="connsiteY8760" fmla="*/ 926226 h 1433762"/>
              <a:gd name="connsiteX8761" fmla="*/ 464533 w 1506611"/>
              <a:gd name="connsiteY8761" fmla="*/ 925950 h 1433762"/>
              <a:gd name="connsiteX8762" fmla="*/ 464312 w 1506611"/>
              <a:gd name="connsiteY8762" fmla="*/ 925950 h 1433762"/>
              <a:gd name="connsiteX8763" fmla="*/ 463595 w 1506611"/>
              <a:gd name="connsiteY8763" fmla="*/ 926226 h 1433762"/>
              <a:gd name="connsiteX8764" fmla="*/ 463348 w 1506611"/>
              <a:gd name="connsiteY8764" fmla="*/ 926226 h 1433762"/>
              <a:gd name="connsiteX8765" fmla="*/ 462880 w 1506611"/>
              <a:gd name="connsiteY8765" fmla="*/ 926502 h 1433762"/>
              <a:gd name="connsiteX8766" fmla="*/ 462383 w 1506611"/>
              <a:gd name="connsiteY8766" fmla="*/ 926502 h 1433762"/>
              <a:gd name="connsiteX8767" fmla="*/ 462163 w 1506611"/>
              <a:gd name="connsiteY8767" fmla="*/ 926778 h 1433762"/>
              <a:gd name="connsiteX8768" fmla="*/ 462163 w 1506611"/>
              <a:gd name="connsiteY8768" fmla="*/ 927026 h 1433762"/>
              <a:gd name="connsiteX8769" fmla="*/ 461446 w 1506611"/>
              <a:gd name="connsiteY8769" fmla="*/ 927853 h 1433762"/>
              <a:gd name="connsiteX8770" fmla="*/ 460481 w 1506611"/>
              <a:gd name="connsiteY8770" fmla="*/ 928129 h 1433762"/>
              <a:gd name="connsiteX8771" fmla="*/ 459516 w 1506611"/>
              <a:gd name="connsiteY8771" fmla="*/ 928405 h 1433762"/>
              <a:gd name="connsiteX8772" fmla="*/ 458828 w 1506611"/>
              <a:gd name="connsiteY8772" fmla="*/ 928405 h 1433762"/>
              <a:gd name="connsiteX8773" fmla="*/ 456898 w 1506611"/>
              <a:gd name="connsiteY8773" fmla="*/ 927853 h 1433762"/>
              <a:gd name="connsiteX8774" fmla="*/ 456429 w 1506611"/>
              <a:gd name="connsiteY8774" fmla="*/ 927853 h 1433762"/>
              <a:gd name="connsiteX8775" fmla="*/ 456181 w 1506611"/>
              <a:gd name="connsiteY8775" fmla="*/ 927577 h 1433762"/>
              <a:gd name="connsiteX8776" fmla="*/ 456181 w 1506611"/>
              <a:gd name="connsiteY8776" fmla="*/ 927301 h 1433762"/>
              <a:gd name="connsiteX8777" fmla="*/ 456181 w 1506611"/>
              <a:gd name="connsiteY8777" fmla="*/ 926778 h 1433762"/>
              <a:gd name="connsiteX8778" fmla="*/ 455961 w 1506611"/>
              <a:gd name="connsiteY8778" fmla="*/ 926778 h 1433762"/>
              <a:gd name="connsiteX8779" fmla="*/ 455712 w 1506611"/>
              <a:gd name="connsiteY8779" fmla="*/ 926778 h 1433762"/>
              <a:gd name="connsiteX8780" fmla="*/ 455464 w 1506611"/>
              <a:gd name="connsiteY8780" fmla="*/ 926778 h 1433762"/>
              <a:gd name="connsiteX8781" fmla="*/ 455244 w 1506611"/>
              <a:gd name="connsiteY8781" fmla="*/ 927026 h 1433762"/>
              <a:gd name="connsiteX8782" fmla="*/ 454995 w 1506611"/>
              <a:gd name="connsiteY8782" fmla="*/ 927301 h 1433762"/>
              <a:gd name="connsiteX8783" fmla="*/ 454995 w 1506611"/>
              <a:gd name="connsiteY8783" fmla="*/ 927577 h 1433762"/>
              <a:gd name="connsiteX8784" fmla="*/ 454995 w 1506611"/>
              <a:gd name="connsiteY8784" fmla="*/ 928129 h 1433762"/>
              <a:gd name="connsiteX8785" fmla="*/ 454527 w 1506611"/>
              <a:gd name="connsiteY8785" fmla="*/ 928957 h 1433762"/>
              <a:gd name="connsiteX8786" fmla="*/ 454527 w 1506611"/>
              <a:gd name="connsiteY8786" fmla="*/ 929232 h 1433762"/>
              <a:gd name="connsiteX8787" fmla="*/ 454280 w 1506611"/>
              <a:gd name="connsiteY8787" fmla="*/ 929232 h 1433762"/>
              <a:gd name="connsiteX8788" fmla="*/ 453810 w 1506611"/>
              <a:gd name="connsiteY8788" fmla="*/ 929784 h 1433762"/>
              <a:gd name="connsiteX8789" fmla="*/ 453563 w 1506611"/>
              <a:gd name="connsiteY8789" fmla="*/ 929784 h 1433762"/>
              <a:gd name="connsiteX8790" fmla="*/ 453563 w 1506611"/>
              <a:gd name="connsiteY8790" fmla="*/ 930060 h 1433762"/>
              <a:gd name="connsiteX8791" fmla="*/ 453563 w 1506611"/>
              <a:gd name="connsiteY8791" fmla="*/ 930612 h 1433762"/>
              <a:gd name="connsiteX8792" fmla="*/ 453563 w 1506611"/>
              <a:gd name="connsiteY8792" fmla="*/ 931715 h 1433762"/>
              <a:gd name="connsiteX8793" fmla="*/ 453810 w 1506611"/>
              <a:gd name="connsiteY8793" fmla="*/ 931991 h 1433762"/>
              <a:gd name="connsiteX8794" fmla="*/ 453094 w 1506611"/>
              <a:gd name="connsiteY8794" fmla="*/ 932543 h 1433762"/>
              <a:gd name="connsiteX8795" fmla="*/ 452846 w 1506611"/>
              <a:gd name="connsiteY8795" fmla="*/ 932818 h 1433762"/>
              <a:gd name="connsiteX8796" fmla="*/ 452626 w 1506611"/>
              <a:gd name="connsiteY8796" fmla="*/ 933370 h 1433762"/>
              <a:gd name="connsiteX8797" fmla="*/ 452626 w 1506611"/>
              <a:gd name="connsiteY8797" fmla="*/ 934722 h 1433762"/>
              <a:gd name="connsiteX8798" fmla="*/ 452846 w 1506611"/>
              <a:gd name="connsiteY8798" fmla="*/ 934997 h 1433762"/>
              <a:gd name="connsiteX8799" fmla="*/ 453342 w 1506611"/>
              <a:gd name="connsiteY8799" fmla="*/ 935825 h 1433762"/>
              <a:gd name="connsiteX8800" fmla="*/ 452846 w 1506611"/>
              <a:gd name="connsiteY8800" fmla="*/ 936377 h 1433762"/>
              <a:gd name="connsiteX8801" fmla="*/ 452377 w 1506611"/>
              <a:gd name="connsiteY8801" fmla="*/ 936377 h 1433762"/>
              <a:gd name="connsiteX8802" fmla="*/ 452129 w 1506611"/>
              <a:gd name="connsiteY8802" fmla="*/ 936652 h 1433762"/>
              <a:gd name="connsiteX8803" fmla="*/ 451413 w 1506611"/>
              <a:gd name="connsiteY8803" fmla="*/ 937204 h 1433762"/>
              <a:gd name="connsiteX8804" fmla="*/ 451192 w 1506611"/>
              <a:gd name="connsiteY8804" fmla="*/ 938032 h 1433762"/>
              <a:gd name="connsiteX8805" fmla="*/ 450943 w 1506611"/>
              <a:gd name="connsiteY8805" fmla="*/ 938307 h 1433762"/>
              <a:gd name="connsiteX8806" fmla="*/ 450475 w 1506611"/>
              <a:gd name="connsiteY8806" fmla="*/ 938859 h 1433762"/>
              <a:gd name="connsiteX8807" fmla="*/ 449979 w 1506611"/>
              <a:gd name="connsiteY8807" fmla="*/ 939135 h 1433762"/>
              <a:gd name="connsiteX8808" fmla="*/ 449511 w 1506611"/>
              <a:gd name="connsiteY8808" fmla="*/ 939135 h 1433762"/>
              <a:gd name="connsiteX8809" fmla="*/ 449511 w 1506611"/>
              <a:gd name="connsiteY8809" fmla="*/ 939411 h 1433762"/>
              <a:gd name="connsiteX8810" fmla="*/ 449759 w 1506611"/>
              <a:gd name="connsiteY8810" fmla="*/ 939687 h 1433762"/>
              <a:gd name="connsiteX8811" fmla="*/ 449511 w 1506611"/>
              <a:gd name="connsiteY8811" fmla="*/ 940239 h 1433762"/>
              <a:gd name="connsiteX8812" fmla="*/ 449262 w 1506611"/>
              <a:gd name="connsiteY8812" fmla="*/ 940486 h 1433762"/>
              <a:gd name="connsiteX8813" fmla="*/ 449042 w 1506611"/>
              <a:gd name="connsiteY8813" fmla="*/ 940486 h 1433762"/>
              <a:gd name="connsiteX8814" fmla="*/ 448574 w 1506611"/>
              <a:gd name="connsiteY8814" fmla="*/ 940486 h 1433762"/>
              <a:gd name="connsiteX8815" fmla="*/ 448325 w 1506611"/>
              <a:gd name="connsiteY8815" fmla="*/ 940486 h 1433762"/>
              <a:gd name="connsiteX8816" fmla="*/ 448078 w 1506611"/>
              <a:gd name="connsiteY8816" fmla="*/ 940762 h 1433762"/>
              <a:gd name="connsiteX8817" fmla="*/ 447608 w 1506611"/>
              <a:gd name="connsiteY8817" fmla="*/ 941590 h 1433762"/>
              <a:gd name="connsiteX8818" fmla="*/ 447857 w 1506611"/>
              <a:gd name="connsiteY8818" fmla="*/ 942141 h 1433762"/>
              <a:gd name="connsiteX8819" fmla="*/ 448078 w 1506611"/>
              <a:gd name="connsiteY8819" fmla="*/ 942417 h 1433762"/>
              <a:gd name="connsiteX8820" fmla="*/ 448078 w 1506611"/>
              <a:gd name="connsiteY8820" fmla="*/ 942969 h 1433762"/>
              <a:gd name="connsiteX8821" fmla="*/ 448078 w 1506611"/>
              <a:gd name="connsiteY8821" fmla="*/ 944348 h 1433762"/>
              <a:gd name="connsiteX8822" fmla="*/ 448078 w 1506611"/>
              <a:gd name="connsiteY8822" fmla="*/ 944624 h 1433762"/>
              <a:gd name="connsiteX8823" fmla="*/ 448078 w 1506611"/>
              <a:gd name="connsiteY8823" fmla="*/ 944900 h 1433762"/>
              <a:gd name="connsiteX8824" fmla="*/ 447857 w 1506611"/>
              <a:gd name="connsiteY8824" fmla="*/ 945176 h 1433762"/>
              <a:gd name="connsiteX8825" fmla="*/ 447608 w 1506611"/>
              <a:gd name="connsiteY8825" fmla="*/ 945728 h 1433762"/>
              <a:gd name="connsiteX8826" fmla="*/ 447857 w 1506611"/>
              <a:gd name="connsiteY8826" fmla="*/ 945975 h 1433762"/>
              <a:gd name="connsiteX8827" fmla="*/ 447608 w 1506611"/>
              <a:gd name="connsiteY8827" fmla="*/ 946527 h 1433762"/>
              <a:gd name="connsiteX8828" fmla="*/ 447361 w 1506611"/>
              <a:gd name="connsiteY8828" fmla="*/ 946803 h 1433762"/>
              <a:gd name="connsiteX8829" fmla="*/ 447140 w 1506611"/>
              <a:gd name="connsiteY8829" fmla="*/ 946803 h 1433762"/>
              <a:gd name="connsiteX8830" fmla="*/ 446893 w 1506611"/>
              <a:gd name="connsiteY8830" fmla="*/ 946527 h 1433762"/>
              <a:gd name="connsiteX8831" fmla="*/ 445927 w 1506611"/>
              <a:gd name="connsiteY8831" fmla="*/ 946251 h 1433762"/>
              <a:gd name="connsiteX8832" fmla="*/ 445459 w 1506611"/>
              <a:gd name="connsiteY8832" fmla="*/ 946251 h 1433762"/>
              <a:gd name="connsiteX8833" fmla="*/ 444990 w 1506611"/>
              <a:gd name="connsiteY8833" fmla="*/ 946251 h 1433762"/>
              <a:gd name="connsiteX8834" fmla="*/ 444742 w 1506611"/>
              <a:gd name="connsiteY8834" fmla="*/ 946527 h 1433762"/>
              <a:gd name="connsiteX8835" fmla="*/ 444742 w 1506611"/>
              <a:gd name="connsiteY8835" fmla="*/ 947079 h 1433762"/>
              <a:gd name="connsiteX8836" fmla="*/ 444990 w 1506611"/>
              <a:gd name="connsiteY8836" fmla="*/ 947355 h 1433762"/>
              <a:gd name="connsiteX8837" fmla="*/ 445459 w 1506611"/>
              <a:gd name="connsiteY8837" fmla="*/ 948734 h 1433762"/>
              <a:gd name="connsiteX8838" fmla="*/ 445210 w 1506611"/>
              <a:gd name="connsiteY8838" fmla="*/ 949286 h 1433762"/>
              <a:gd name="connsiteX8839" fmla="*/ 444990 w 1506611"/>
              <a:gd name="connsiteY8839" fmla="*/ 949562 h 1433762"/>
              <a:gd name="connsiteX8840" fmla="*/ 444742 w 1506611"/>
              <a:gd name="connsiteY8840" fmla="*/ 949562 h 1433762"/>
              <a:gd name="connsiteX8841" fmla="*/ 444494 w 1506611"/>
              <a:gd name="connsiteY8841" fmla="*/ 949562 h 1433762"/>
              <a:gd name="connsiteX8842" fmla="*/ 444273 w 1506611"/>
              <a:gd name="connsiteY8842" fmla="*/ 949286 h 1433762"/>
              <a:gd name="connsiteX8843" fmla="*/ 444025 w 1506611"/>
              <a:gd name="connsiteY8843" fmla="*/ 949562 h 1433762"/>
              <a:gd name="connsiteX8844" fmla="*/ 444025 w 1506611"/>
              <a:gd name="connsiteY8844" fmla="*/ 950113 h 1433762"/>
              <a:gd name="connsiteX8845" fmla="*/ 444025 w 1506611"/>
              <a:gd name="connsiteY8845" fmla="*/ 950389 h 1433762"/>
              <a:gd name="connsiteX8846" fmla="*/ 443777 w 1506611"/>
              <a:gd name="connsiteY8846" fmla="*/ 950665 h 1433762"/>
              <a:gd name="connsiteX8847" fmla="*/ 443557 w 1506611"/>
              <a:gd name="connsiteY8847" fmla="*/ 950941 h 1433762"/>
              <a:gd name="connsiteX8848" fmla="*/ 443557 w 1506611"/>
              <a:gd name="connsiteY8848" fmla="*/ 951217 h 1433762"/>
              <a:gd name="connsiteX8849" fmla="*/ 443557 w 1506611"/>
              <a:gd name="connsiteY8849" fmla="*/ 951740 h 1433762"/>
              <a:gd name="connsiteX8850" fmla="*/ 443777 w 1506611"/>
              <a:gd name="connsiteY8850" fmla="*/ 952292 h 1433762"/>
              <a:gd name="connsiteX8851" fmla="*/ 444273 w 1506611"/>
              <a:gd name="connsiteY8851" fmla="*/ 952844 h 1433762"/>
              <a:gd name="connsiteX8852" fmla="*/ 444025 w 1506611"/>
              <a:gd name="connsiteY8852" fmla="*/ 952844 h 1433762"/>
              <a:gd name="connsiteX8853" fmla="*/ 443777 w 1506611"/>
              <a:gd name="connsiteY8853" fmla="*/ 952844 h 1433762"/>
              <a:gd name="connsiteX8854" fmla="*/ 443557 w 1506611"/>
              <a:gd name="connsiteY8854" fmla="*/ 953120 h 1433762"/>
              <a:gd name="connsiteX8855" fmla="*/ 443557 w 1506611"/>
              <a:gd name="connsiteY8855" fmla="*/ 953396 h 1433762"/>
              <a:gd name="connsiteX8856" fmla="*/ 443309 w 1506611"/>
              <a:gd name="connsiteY8856" fmla="*/ 953671 h 1433762"/>
              <a:gd name="connsiteX8857" fmla="*/ 442840 w 1506611"/>
              <a:gd name="connsiteY8857" fmla="*/ 953671 h 1433762"/>
              <a:gd name="connsiteX8858" fmla="*/ 442371 w 1506611"/>
              <a:gd name="connsiteY8858" fmla="*/ 953396 h 1433762"/>
              <a:gd name="connsiteX8859" fmla="*/ 442124 w 1506611"/>
              <a:gd name="connsiteY8859" fmla="*/ 953396 h 1433762"/>
              <a:gd name="connsiteX8860" fmla="*/ 441875 w 1506611"/>
              <a:gd name="connsiteY8860" fmla="*/ 953947 h 1433762"/>
              <a:gd name="connsiteX8861" fmla="*/ 441875 w 1506611"/>
              <a:gd name="connsiteY8861" fmla="*/ 954499 h 1433762"/>
              <a:gd name="connsiteX8862" fmla="*/ 441875 w 1506611"/>
              <a:gd name="connsiteY8862" fmla="*/ 954775 h 1433762"/>
              <a:gd name="connsiteX8863" fmla="*/ 441407 w 1506611"/>
              <a:gd name="connsiteY8863" fmla="*/ 955051 h 1433762"/>
              <a:gd name="connsiteX8864" fmla="*/ 441407 w 1506611"/>
              <a:gd name="connsiteY8864" fmla="*/ 955326 h 1433762"/>
              <a:gd name="connsiteX8865" fmla="*/ 441159 w 1506611"/>
              <a:gd name="connsiteY8865" fmla="*/ 955602 h 1433762"/>
              <a:gd name="connsiteX8866" fmla="*/ 440690 w 1506611"/>
              <a:gd name="connsiteY8866" fmla="*/ 955878 h 1433762"/>
              <a:gd name="connsiteX8867" fmla="*/ 439974 w 1506611"/>
              <a:gd name="connsiteY8867" fmla="*/ 956127 h 1433762"/>
              <a:gd name="connsiteX8868" fmla="*/ 439974 w 1506611"/>
              <a:gd name="connsiteY8868" fmla="*/ 956679 h 1433762"/>
              <a:gd name="connsiteX8869" fmla="*/ 440221 w 1506611"/>
              <a:gd name="connsiteY8869" fmla="*/ 956953 h 1433762"/>
              <a:gd name="connsiteX8870" fmla="*/ 440221 w 1506611"/>
              <a:gd name="connsiteY8870" fmla="*/ 957505 h 1433762"/>
              <a:gd name="connsiteX8871" fmla="*/ 440221 w 1506611"/>
              <a:gd name="connsiteY8871" fmla="*/ 957781 h 1433762"/>
              <a:gd name="connsiteX8872" fmla="*/ 440221 w 1506611"/>
              <a:gd name="connsiteY8872" fmla="*/ 958333 h 1433762"/>
              <a:gd name="connsiteX8873" fmla="*/ 440221 w 1506611"/>
              <a:gd name="connsiteY8873" fmla="*/ 958609 h 1433762"/>
              <a:gd name="connsiteX8874" fmla="*/ 440221 w 1506611"/>
              <a:gd name="connsiteY8874" fmla="*/ 958885 h 1433762"/>
              <a:gd name="connsiteX8875" fmla="*/ 440442 w 1506611"/>
              <a:gd name="connsiteY8875" fmla="*/ 958885 h 1433762"/>
              <a:gd name="connsiteX8876" fmla="*/ 440442 w 1506611"/>
              <a:gd name="connsiteY8876" fmla="*/ 959160 h 1433762"/>
              <a:gd name="connsiteX8877" fmla="*/ 440442 w 1506611"/>
              <a:gd name="connsiteY8877" fmla="*/ 959436 h 1433762"/>
              <a:gd name="connsiteX8878" fmla="*/ 440221 w 1506611"/>
              <a:gd name="connsiteY8878" fmla="*/ 959712 h 1433762"/>
              <a:gd name="connsiteX8879" fmla="*/ 440221 w 1506611"/>
              <a:gd name="connsiteY8879" fmla="*/ 959988 h 1433762"/>
              <a:gd name="connsiteX8880" fmla="*/ 440442 w 1506611"/>
              <a:gd name="connsiteY8880" fmla="*/ 960540 h 1433762"/>
              <a:gd name="connsiteX8881" fmla="*/ 440690 w 1506611"/>
              <a:gd name="connsiteY8881" fmla="*/ 960788 h 1433762"/>
              <a:gd name="connsiteX8882" fmla="*/ 440938 w 1506611"/>
              <a:gd name="connsiteY8882" fmla="*/ 961064 h 1433762"/>
              <a:gd name="connsiteX8883" fmla="*/ 440690 w 1506611"/>
              <a:gd name="connsiteY8883" fmla="*/ 961340 h 1433762"/>
              <a:gd name="connsiteX8884" fmla="*/ 440221 w 1506611"/>
              <a:gd name="connsiteY8884" fmla="*/ 961340 h 1433762"/>
              <a:gd name="connsiteX8885" fmla="*/ 439725 w 1506611"/>
              <a:gd name="connsiteY8885" fmla="*/ 961340 h 1433762"/>
              <a:gd name="connsiteX8886" fmla="*/ 439505 w 1506611"/>
              <a:gd name="connsiteY8886" fmla="*/ 961340 h 1433762"/>
              <a:gd name="connsiteX8887" fmla="*/ 439257 w 1506611"/>
              <a:gd name="connsiteY8887" fmla="*/ 961892 h 1433762"/>
              <a:gd name="connsiteX8888" fmla="*/ 439257 w 1506611"/>
              <a:gd name="connsiteY8888" fmla="*/ 962168 h 1433762"/>
              <a:gd name="connsiteX8889" fmla="*/ 439257 w 1506611"/>
              <a:gd name="connsiteY8889" fmla="*/ 962442 h 1433762"/>
              <a:gd name="connsiteX8890" fmla="*/ 439505 w 1506611"/>
              <a:gd name="connsiteY8890" fmla="*/ 962994 h 1433762"/>
              <a:gd name="connsiteX8891" fmla="*/ 439257 w 1506611"/>
              <a:gd name="connsiteY8891" fmla="*/ 962994 h 1433762"/>
              <a:gd name="connsiteX8892" fmla="*/ 439008 w 1506611"/>
              <a:gd name="connsiteY8892" fmla="*/ 963270 h 1433762"/>
              <a:gd name="connsiteX8893" fmla="*/ 439008 w 1506611"/>
              <a:gd name="connsiteY8893" fmla="*/ 963546 h 1433762"/>
              <a:gd name="connsiteX8894" fmla="*/ 438540 w 1506611"/>
              <a:gd name="connsiteY8894" fmla="*/ 963822 h 1433762"/>
              <a:gd name="connsiteX8895" fmla="*/ 438320 w 1506611"/>
              <a:gd name="connsiteY8895" fmla="*/ 964098 h 1433762"/>
              <a:gd name="connsiteX8896" fmla="*/ 438320 w 1506611"/>
              <a:gd name="connsiteY8896" fmla="*/ 964374 h 1433762"/>
              <a:gd name="connsiteX8897" fmla="*/ 438072 w 1506611"/>
              <a:gd name="connsiteY8897" fmla="*/ 964649 h 1433762"/>
              <a:gd name="connsiteX8898" fmla="*/ 438072 w 1506611"/>
              <a:gd name="connsiteY8898" fmla="*/ 964925 h 1433762"/>
              <a:gd name="connsiteX8899" fmla="*/ 438072 w 1506611"/>
              <a:gd name="connsiteY8899" fmla="*/ 965174 h 1433762"/>
              <a:gd name="connsiteX8900" fmla="*/ 438320 w 1506611"/>
              <a:gd name="connsiteY8900" fmla="*/ 965174 h 1433762"/>
              <a:gd name="connsiteX8901" fmla="*/ 438320 w 1506611"/>
              <a:gd name="connsiteY8901" fmla="*/ 965450 h 1433762"/>
              <a:gd name="connsiteX8902" fmla="*/ 438540 w 1506611"/>
              <a:gd name="connsiteY8902" fmla="*/ 965450 h 1433762"/>
              <a:gd name="connsiteX8903" fmla="*/ 438788 w 1506611"/>
              <a:gd name="connsiteY8903" fmla="*/ 965450 h 1433762"/>
              <a:gd name="connsiteX8904" fmla="*/ 438788 w 1506611"/>
              <a:gd name="connsiteY8904" fmla="*/ 965726 h 1433762"/>
              <a:gd name="connsiteX8905" fmla="*/ 438540 w 1506611"/>
              <a:gd name="connsiteY8905" fmla="*/ 965726 h 1433762"/>
              <a:gd name="connsiteX8906" fmla="*/ 438320 w 1506611"/>
              <a:gd name="connsiteY8906" fmla="*/ 966002 h 1433762"/>
              <a:gd name="connsiteX8907" fmla="*/ 437823 w 1506611"/>
              <a:gd name="connsiteY8907" fmla="*/ 966277 h 1433762"/>
              <a:gd name="connsiteX8908" fmla="*/ 437603 w 1506611"/>
              <a:gd name="connsiteY8908" fmla="*/ 966277 h 1433762"/>
              <a:gd name="connsiteX8909" fmla="*/ 437603 w 1506611"/>
              <a:gd name="connsiteY8909" fmla="*/ 966553 h 1433762"/>
              <a:gd name="connsiteX8910" fmla="*/ 437603 w 1506611"/>
              <a:gd name="connsiteY8910" fmla="*/ 966829 h 1433762"/>
              <a:gd name="connsiteX8911" fmla="*/ 437355 w 1506611"/>
              <a:gd name="connsiteY8911" fmla="*/ 967381 h 1433762"/>
              <a:gd name="connsiteX8912" fmla="*/ 437355 w 1506611"/>
              <a:gd name="connsiteY8912" fmla="*/ 967657 h 1433762"/>
              <a:gd name="connsiteX8913" fmla="*/ 437355 w 1506611"/>
              <a:gd name="connsiteY8913" fmla="*/ 967933 h 1433762"/>
              <a:gd name="connsiteX8914" fmla="*/ 437603 w 1506611"/>
              <a:gd name="connsiteY8914" fmla="*/ 968759 h 1433762"/>
              <a:gd name="connsiteX8915" fmla="*/ 437823 w 1506611"/>
              <a:gd name="connsiteY8915" fmla="*/ 969284 h 1433762"/>
              <a:gd name="connsiteX8916" fmla="*/ 437823 w 1506611"/>
              <a:gd name="connsiteY8916" fmla="*/ 970111 h 1433762"/>
              <a:gd name="connsiteX8917" fmla="*/ 437603 w 1506611"/>
              <a:gd name="connsiteY8917" fmla="*/ 970663 h 1433762"/>
              <a:gd name="connsiteX8918" fmla="*/ 437355 w 1506611"/>
              <a:gd name="connsiteY8918" fmla="*/ 970939 h 1433762"/>
              <a:gd name="connsiteX8919" fmla="*/ 437107 w 1506611"/>
              <a:gd name="connsiteY8919" fmla="*/ 970939 h 1433762"/>
              <a:gd name="connsiteX8920" fmla="*/ 437107 w 1506611"/>
              <a:gd name="connsiteY8920" fmla="*/ 971215 h 1433762"/>
              <a:gd name="connsiteX8921" fmla="*/ 437355 w 1506611"/>
              <a:gd name="connsiteY8921" fmla="*/ 971215 h 1433762"/>
              <a:gd name="connsiteX8922" fmla="*/ 437823 w 1506611"/>
              <a:gd name="connsiteY8922" fmla="*/ 971215 h 1433762"/>
              <a:gd name="connsiteX8923" fmla="*/ 438072 w 1506611"/>
              <a:gd name="connsiteY8923" fmla="*/ 971491 h 1433762"/>
              <a:gd name="connsiteX8924" fmla="*/ 438072 w 1506611"/>
              <a:gd name="connsiteY8924" fmla="*/ 971766 h 1433762"/>
              <a:gd name="connsiteX8925" fmla="*/ 438072 w 1506611"/>
              <a:gd name="connsiteY8925" fmla="*/ 972043 h 1433762"/>
              <a:gd name="connsiteX8926" fmla="*/ 438320 w 1506611"/>
              <a:gd name="connsiteY8926" fmla="*/ 972043 h 1433762"/>
              <a:gd name="connsiteX8927" fmla="*/ 438320 w 1506611"/>
              <a:gd name="connsiteY8927" fmla="*/ 971766 h 1433762"/>
              <a:gd name="connsiteX8928" fmla="*/ 438788 w 1506611"/>
              <a:gd name="connsiteY8928" fmla="*/ 971766 h 1433762"/>
              <a:gd name="connsiteX8929" fmla="*/ 439008 w 1506611"/>
              <a:gd name="connsiteY8929" fmla="*/ 972043 h 1433762"/>
              <a:gd name="connsiteX8930" fmla="*/ 439505 w 1506611"/>
              <a:gd name="connsiteY8930" fmla="*/ 972043 h 1433762"/>
              <a:gd name="connsiteX8931" fmla="*/ 439505 w 1506611"/>
              <a:gd name="connsiteY8931" fmla="*/ 972318 h 1433762"/>
              <a:gd name="connsiteX8932" fmla="*/ 439257 w 1506611"/>
              <a:gd name="connsiteY8932" fmla="*/ 972594 h 1433762"/>
              <a:gd name="connsiteX8933" fmla="*/ 439257 w 1506611"/>
              <a:gd name="connsiteY8933" fmla="*/ 972870 h 1433762"/>
              <a:gd name="connsiteX8934" fmla="*/ 438788 w 1506611"/>
              <a:gd name="connsiteY8934" fmla="*/ 972594 h 1433762"/>
              <a:gd name="connsiteX8935" fmla="*/ 438540 w 1506611"/>
              <a:gd name="connsiteY8935" fmla="*/ 972594 h 1433762"/>
              <a:gd name="connsiteX8936" fmla="*/ 438072 w 1506611"/>
              <a:gd name="connsiteY8936" fmla="*/ 972870 h 1433762"/>
              <a:gd name="connsiteX8937" fmla="*/ 437603 w 1506611"/>
              <a:gd name="connsiteY8937" fmla="*/ 973670 h 1433762"/>
              <a:gd name="connsiteX8938" fmla="*/ 437355 w 1506611"/>
              <a:gd name="connsiteY8938" fmla="*/ 973670 h 1433762"/>
              <a:gd name="connsiteX8939" fmla="*/ 437107 w 1506611"/>
              <a:gd name="connsiteY8939" fmla="*/ 973945 h 1433762"/>
              <a:gd name="connsiteX8940" fmla="*/ 437107 w 1506611"/>
              <a:gd name="connsiteY8940" fmla="*/ 974221 h 1433762"/>
              <a:gd name="connsiteX8941" fmla="*/ 437107 w 1506611"/>
              <a:gd name="connsiteY8941" fmla="*/ 975049 h 1433762"/>
              <a:gd name="connsiteX8942" fmla="*/ 436639 w 1506611"/>
              <a:gd name="connsiteY8942" fmla="*/ 975325 h 1433762"/>
              <a:gd name="connsiteX8943" fmla="*/ 436169 w 1506611"/>
              <a:gd name="connsiteY8943" fmla="*/ 975325 h 1433762"/>
              <a:gd name="connsiteX8944" fmla="*/ 435922 w 1506611"/>
              <a:gd name="connsiteY8944" fmla="*/ 975600 h 1433762"/>
              <a:gd name="connsiteX8945" fmla="*/ 435922 w 1506611"/>
              <a:gd name="connsiteY8945" fmla="*/ 975876 h 1433762"/>
              <a:gd name="connsiteX8946" fmla="*/ 435922 w 1506611"/>
              <a:gd name="connsiteY8946" fmla="*/ 976428 h 1433762"/>
              <a:gd name="connsiteX8947" fmla="*/ 435922 w 1506611"/>
              <a:gd name="connsiteY8947" fmla="*/ 976980 h 1433762"/>
              <a:gd name="connsiteX8948" fmla="*/ 435922 w 1506611"/>
              <a:gd name="connsiteY8948" fmla="*/ 977228 h 1433762"/>
              <a:gd name="connsiteX8949" fmla="*/ 436169 w 1506611"/>
              <a:gd name="connsiteY8949" fmla="*/ 977228 h 1433762"/>
              <a:gd name="connsiteX8950" fmla="*/ 436390 w 1506611"/>
              <a:gd name="connsiteY8950" fmla="*/ 977504 h 1433762"/>
              <a:gd name="connsiteX8951" fmla="*/ 436390 w 1506611"/>
              <a:gd name="connsiteY8951" fmla="*/ 977779 h 1433762"/>
              <a:gd name="connsiteX8952" fmla="*/ 436169 w 1506611"/>
              <a:gd name="connsiteY8952" fmla="*/ 977779 h 1433762"/>
              <a:gd name="connsiteX8953" fmla="*/ 435673 w 1506611"/>
              <a:gd name="connsiteY8953" fmla="*/ 978055 h 1433762"/>
              <a:gd name="connsiteX8954" fmla="*/ 434957 w 1506611"/>
              <a:gd name="connsiteY8954" fmla="*/ 978331 h 1433762"/>
              <a:gd name="connsiteX8955" fmla="*/ 434488 w 1506611"/>
              <a:gd name="connsiteY8955" fmla="*/ 978331 h 1433762"/>
              <a:gd name="connsiteX8956" fmla="*/ 434020 w 1506611"/>
              <a:gd name="connsiteY8956" fmla="*/ 978607 h 1433762"/>
              <a:gd name="connsiteX8957" fmla="*/ 432834 w 1506611"/>
              <a:gd name="connsiteY8957" fmla="*/ 978607 h 1433762"/>
              <a:gd name="connsiteX8958" fmla="*/ 432338 w 1506611"/>
              <a:gd name="connsiteY8958" fmla="*/ 978607 h 1433762"/>
              <a:gd name="connsiteX8959" fmla="*/ 432118 w 1506611"/>
              <a:gd name="connsiteY8959" fmla="*/ 978331 h 1433762"/>
              <a:gd name="connsiteX8960" fmla="*/ 431870 w 1506611"/>
              <a:gd name="connsiteY8960" fmla="*/ 978607 h 1433762"/>
              <a:gd name="connsiteX8961" fmla="*/ 431621 w 1506611"/>
              <a:gd name="connsiteY8961" fmla="*/ 978607 h 1433762"/>
              <a:gd name="connsiteX8962" fmla="*/ 431401 w 1506611"/>
              <a:gd name="connsiteY8962" fmla="*/ 979159 h 1433762"/>
              <a:gd name="connsiteX8963" fmla="*/ 431401 w 1506611"/>
              <a:gd name="connsiteY8963" fmla="*/ 979434 h 1433762"/>
              <a:gd name="connsiteX8964" fmla="*/ 431621 w 1506611"/>
              <a:gd name="connsiteY8964" fmla="*/ 979986 h 1433762"/>
              <a:gd name="connsiteX8965" fmla="*/ 431870 w 1506611"/>
              <a:gd name="connsiteY8965" fmla="*/ 980538 h 1433762"/>
              <a:gd name="connsiteX8966" fmla="*/ 431401 w 1506611"/>
              <a:gd name="connsiteY8966" fmla="*/ 982165 h 1433762"/>
              <a:gd name="connsiteX8967" fmla="*/ 431401 w 1506611"/>
              <a:gd name="connsiteY8967" fmla="*/ 982717 h 1433762"/>
              <a:gd name="connsiteX8968" fmla="*/ 431153 w 1506611"/>
              <a:gd name="connsiteY8968" fmla="*/ 982717 h 1433762"/>
              <a:gd name="connsiteX8969" fmla="*/ 431153 w 1506611"/>
              <a:gd name="connsiteY8969" fmla="*/ 982993 h 1433762"/>
              <a:gd name="connsiteX8970" fmla="*/ 430905 w 1506611"/>
              <a:gd name="connsiteY8970" fmla="*/ 983544 h 1433762"/>
              <a:gd name="connsiteX8971" fmla="*/ 430905 w 1506611"/>
              <a:gd name="connsiteY8971" fmla="*/ 983820 h 1433762"/>
              <a:gd name="connsiteX8972" fmla="*/ 430905 w 1506611"/>
              <a:gd name="connsiteY8972" fmla="*/ 984096 h 1433762"/>
              <a:gd name="connsiteX8973" fmla="*/ 430684 w 1506611"/>
              <a:gd name="connsiteY8973" fmla="*/ 984096 h 1433762"/>
              <a:gd name="connsiteX8974" fmla="*/ 430684 w 1506611"/>
              <a:gd name="connsiteY8974" fmla="*/ 984345 h 1433762"/>
              <a:gd name="connsiteX8975" fmla="*/ 430437 w 1506611"/>
              <a:gd name="connsiteY8975" fmla="*/ 984345 h 1433762"/>
              <a:gd name="connsiteX8976" fmla="*/ 430437 w 1506611"/>
              <a:gd name="connsiteY8976" fmla="*/ 984621 h 1433762"/>
              <a:gd name="connsiteX8977" fmla="*/ 430684 w 1506611"/>
              <a:gd name="connsiteY8977" fmla="*/ 985172 h 1433762"/>
              <a:gd name="connsiteX8978" fmla="*/ 430905 w 1506611"/>
              <a:gd name="connsiteY8978" fmla="*/ 985724 h 1433762"/>
              <a:gd name="connsiteX8979" fmla="*/ 430905 w 1506611"/>
              <a:gd name="connsiteY8979" fmla="*/ 986551 h 1433762"/>
              <a:gd name="connsiteX8980" fmla="*/ 430684 w 1506611"/>
              <a:gd name="connsiteY8980" fmla="*/ 987102 h 1433762"/>
              <a:gd name="connsiteX8981" fmla="*/ 430188 w 1506611"/>
              <a:gd name="connsiteY8981" fmla="*/ 987378 h 1433762"/>
              <a:gd name="connsiteX8982" fmla="*/ 429967 w 1506611"/>
              <a:gd name="connsiteY8982" fmla="*/ 987378 h 1433762"/>
              <a:gd name="connsiteX8983" fmla="*/ 429720 w 1506611"/>
              <a:gd name="connsiteY8983" fmla="*/ 987903 h 1433762"/>
              <a:gd name="connsiteX8984" fmla="*/ 429472 w 1506611"/>
              <a:gd name="connsiteY8984" fmla="*/ 988179 h 1433762"/>
              <a:gd name="connsiteX8985" fmla="*/ 429472 w 1506611"/>
              <a:gd name="connsiteY8985" fmla="*/ 987903 h 1433762"/>
              <a:gd name="connsiteX8986" fmla="*/ 429251 w 1506611"/>
              <a:gd name="connsiteY8986" fmla="*/ 988179 h 1433762"/>
              <a:gd name="connsiteX8987" fmla="*/ 429251 w 1506611"/>
              <a:gd name="connsiteY8987" fmla="*/ 988454 h 1433762"/>
              <a:gd name="connsiteX8988" fmla="*/ 429251 w 1506611"/>
              <a:gd name="connsiteY8988" fmla="*/ 988730 h 1433762"/>
              <a:gd name="connsiteX8989" fmla="*/ 429472 w 1506611"/>
              <a:gd name="connsiteY8989" fmla="*/ 989006 h 1433762"/>
              <a:gd name="connsiteX8990" fmla="*/ 429720 w 1506611"/>
              <a:gd name="connsiteY8990" fmla="*/ 989558 h 1433762"/>
              <a:gd name="connsiteX8991" fmla="*/ 429251 w 1506611"/>
              <a:gd name="connsiteY8991" fmla="*/ 990110 h 1433762"/>
              <a:gd name="connsiteX8992" fmla="*/ 429003 w 1506611"/>
              <a:gd name="connsiteY8992" fmla="*/ 990385 h 1433762"/>
              <a:gd name="connsiteX8993" fmla="*/ 428755 w 1506611"/>
              <a:gd name="connsiteY8993" fmla="*/ 990385 h 1433762"/>
              <a:gd name="connsiteX8994" fmla="*/ 428755 w 1506611"/>
              <a:gd name="connsiteY8994" fmla="*/ 990661 h 1433762"/>
              <a:gd name="connsiteX8995" fmla="*/ 429003 w 1506611"/>
              <a:gd name="connsiteY8995" fmla="*/ 991185 h 1433762"/>
              <a:gd name="connsiteX8996" fmla="*/ 429251 w 1506611"/>
              <a:gd name="connsiteY8996" fmla="*/ 991461 h 1433762"/>
              <a:gd name="connsiteX8997" fmla="*/ 429472 w 1506611"/>
              <a:gd name="connsiteY8997" fmla="*/ 991461 h 1433762"/>
              <a:gd name="connsiteX8998" fmla="*/ 429720 w 1506611"/>
              <a:gd name="connsiteY8998" fmla="*/ 991461 h 1433762"/>
              <a:gd name="connsiteX8999" fmla="*/ 429967 w 1506611"/>
              <a:gd name="connsiteY8999" fmla="*/ 991461 h 1433762"/>
              <a:gd name="connsiteX9000" fmla="*/ 430188 w 1506611"/>
              <a:gd name="connsiteY9000" fmla="*/ 992013 h 1433762"/>
              <a:gd name="connsiteX9001" fmla="*/ 430684 w 1506611"/>
              <a:gd name="connsiteY9001" fmla="*/ 992288 h 1433762"/>
              <a:gd name="connsiteX9002" fmla="*/ 430905 w 1506611"/>
              <a:gd name="connsiteY9002" fmla="*/ 992564 h 1433762"/>
              <a:gd name="connsiteX9003" fmla="*/ 431621 w 1506611"/>
              <a:gd name="connsiteY9003" fmla="*/ 992564 h 1433762"/>
              <a:gd name="connsiteX9004" fmla="*/ 432587 w 1506611"/>
              <a:gd name="connsiteY9004" fmla="*/ 992840 h 1433762"/>
              <a:gd name="connsiteX9005" fmla="*/ 432834 w 1506611"/>
              <a:gd name="connsiteY9005" fmla="*/ 993116 h 1433762"/>
              <a:gd name="connsiteX9006" fmla="*/ 432834 w 1506611"/>
              <a:gd name="connsiteY9006" fmla="*/ 993668 h 1433762"/>
              <a:gd name="connsiteX9007" fmla="*/ 432834 w 1506611"/>
              <a:gd name="connsiteY9007" fmla="*/ 994467 h 1433762"/>
              <a:gd name="connsiteX9008" fmla="*/ 433055 w 1506611"/>
              <a:gd name="connsiteY9008" fmla="*/ 994467 h 1433762"/>
              <a:gd name="connsiteX9009" fmla="*/ 433055 w 1506611"/>
              <a:gd name="connsiteY9009" fmla="*/ 994743 h 1433762"/>
              <a:gd name="connsiteX9010" fmla="*/ 433304 w 1506611"/>
              <a:gd name="connsiteY9010" fmla="*/ 995019 h 1433762"/>
              <a:gd name="connsiteX9011" fmla="*/ 433304 w 1506611"/>
              <a:gd name="connsiteY9011" fmla="*/ 995295 h 1433762"/>
              <a:gd name="connsiteX9012" fmla="*/ 433055 w 1506611"/>
              <a:gd name="connsiteY9012" fmla="*/ 995570 h 1433762"/>
              <a:gd name="connsiteX9013" fmla="*/ 432587 w 1506611"/>
              <a:gd name="connsiteY9013" fmla="*/ 996122 h 1433762"/>
              <a:gd name="connsiteX9014" fmla="*/ 432118 w 1506611"/>
              <a:gd name="connsiteY9014" fmla="*/ 996398 h 1433762"/>
              <a:gd name="connsiteX9015" fmla="*/ 432118 w 1506611"/>
              <a:gd name="connsiteY9015" fmla="*/ 996674 h 1433762"/>
              <a:gd name="connsiteX9016" fmla="*/ 431401 w 1506611"/>
              <a:gd name="connsiteY9016" fmla="*/ 997226 h 1433762"/>
              <a:gd name="connsiteX9017" fmla="*/ 430684 w 1506611"/>
              <a:gd name="connsiteY9017" fmla="*/ 997226 h 1433762"/>
              <a:gd name="connsiteX9018" fmla="*/ 430188 w 1506611"/>
              <a:gd name="connsiteY9018" fmla="*/ 997475 h 1433762"/>
              <a:gd name="connsiteX9019" fmla="*/ 429720 w 1506611"/>
              <a:gd name="connsiteY9019" fmla="*/ 997475 h 1433762"/>
              <a:gd name="connsiteX9020" fmla="*/ 429251 w 1506611"/>
              <a:gd name="connsiteY9020" fmla="*/ 996950 h 1433762"/>
              <a:gd name="connsiteX9021" fmla="*/ 429003 w 1506611"/>
              <a:gd name="connsiteY9021" fmla="*/ 996674 h 1433762"/>
              <a:gd name="connsiteX9022" fmla="*/ 428535 w 1506611"/>
              <a:gd name="connsiteY9022" fmla="*/ 996122 h 1433762"/>
              <a:gd name="connsiteX9023" fmla="*/ 428066 w 1506611"/>
              <a:gd name="connsiteY9023" fmla="*/ 996122 h 1433762"/>
              <a:gd name="connsiteX9024" fmla="*/ 427818 w 1506611"/>
              <a:gd name="connsiteY9024" fmla="*/ 996398 h 1433762"/>
              <a:gd name="connsiteX9025" fmla="*/ 427818 w 1506611"/>
              <a:gd name="connsiteY9025" fmla="*/ 996674 h 1433762"/>
              <a:gd name="connsiteX9026" fmla="*/ 427818 w 1506611"/>
              <a:gd name="connsiteY9026" fmla="*/ 997226 h 1433762"/>
              <a:gd name="connsiteX9027" fmla="*/ 428066 w 1506611"/>
              <a:gd name="connsiteY9027" fmla="*/ 997750 h 1433762"/>
              <a:gd name="connsiteX9028" fmla="*/ 428066 w 1506611"/>
              <a:gd name="connsiteY9028" fmla="*/ 998026 h 1433762"/>
              <a:gd name="connsiteX9029" fmla="*/ 428066 w 1506611"/>
              <a:gd name="connsiteY9029" fmla="*/ 998302 h 1433762"/>
              <a:gd name="connsiteX9030" fmla="*/ 427818 w 1506611"/>
              <a:gd name="connsiteY9030" fmla="*/ 998578 h 1433762"/>
              <a:gd name="connsiteX9031" fmla="*/ 427569 w 1506611"/>
              <a:gd name="connsiteY9031" fmla="*/ 998854 h 1433762"/>
              <a:gd name="connsiteX9032" fmla="*/ 427349 w 1506611"/>
              <a:gd name="connsiteY9032" fmla="*/ 998854 h 1433762"/>
              <a:gd name="connsiteX9033" fmla="*/ 427349 w 1506611"/>
              <a:gd name="connsiteY9033" fmla="*/ 999404 h 1433762"/>
              <a:gd name="connsiteX9034" fmla="*/ 427569 w 1506611"/>
              <a:gd name="connsiteY9034" fmla="*/ 999680 h 1433762"/>
              <a:gd name="connsiteX9035" fmla="*/ 427569 w 1506611"/>
              <a:gd name="connsiteY9035" fmla="*/ 999956 h 1433762"/>
              <a:gd name="connsiteX9036" fmla="*/ 427101 w 1506611"/>
              <a:gd name="connsiteY9036" fmla="*/ 999680 h 1433762"/>
              <a:gd name="connsiteX9037" fmla="*/ 426632 w 1506611"/>
              <a:gd name="connsiteY9037" fmla="*/ 999404 h 1433762"/>
              <a:gd name="connsiteX9038" fmla="*/ 425668 w 1506611"/>
              <a:gd name="connsiteY9038" fmla="*/ 999404 h 1433762"/>
              <a:gd name="connsiteX9039" fmla="*/ 425420 w 1506611"/>
              <a:gd name="connsiteY9039" fmla="*/ 999956 h 1433762"/>
              <a:gd name="connsiteX9040" fmla="*/ 425200 w 1506611"/>
              <a:gd name="connsiteY9040" fmla="*/ 1000232 h 1433762"/>
              <a:gd name="connsiteX9041" fmla="*/ 424951 w 1506611"/>
              <a:gd name="connsiteY9041" fmla="*/ 999956 h 1433762"/>
              <a:gd name="connsiteX9042" fmla="*/ 424704 w 1506611"/>
              <a:gd name="connsiteY9042" fmla="*/ 999680 h 1433762"/>
              <a:gd name="connsiteX9043" fmla="*/ 424483 w 1506611"/>
              <a:gd name="connsiteY9043" fmla="*/ 999956 h 1433762"/>
              <a:gd name="connsiteX9044" fmla="*/ 424483 w 1506611"/>
              <a:gd name="connsiteY9044" fmla="*/ 1000232 h 1433762"/>
              <a:gd name="connsiteX9045" fmla="*/ 424483 w 1506611"/>
              <a:gd name="connsiteY9045" fmla="*/ 1000481 h 1433762"/>
              <a:gd name="connsiteX9046" fmla="*/ 424234 w 1506611"/>
              <a:gd name="connsiteY9046" fmla="*/ 1001309 h 1433762"/>
              <a:gd name="connsiteX9047" fmla="*/ 423766 w 1506611"/>
              <a:gd name="connsiteY9047" fmla="*/ 1001309 h 1433762"/>
              <a:gd name="connsiteX9048" fmla="*/ 423766 w 1506611"/>
              <a:gd name="connsiteY9048" fmla="*/ 1001584 h 1433762"/>
              <a:gd name="connsiteX9049" fmla="*/ 423766 w 1506611"/>
              <a:gd name="connsiteY9049" fmla="*/ 1002136 h 1433762"/>
              <a:gd name="connsiteX9050" fmla="*/ 423518 w 1506611"/>
              <a:gd name="connsiteY9050" fmla="*/ 1002136 h 1433762"/>
              <a:gd name="connsiteX9051" fmla="*/ 423270 w 1506611"/>
              <a:gd name="connsiteY9051" fmla="*/ 1001860 h 1433762"/>
              <a:gd name="connsiteX9052" fmla="*/ 423270 w 1506611"/>
              <a:gd name="connsiteY9052" fmla="*/ 1001584 h 1433762"/>
              <a:gd name="connsiteX9053" fmla="*/ 422580 w 1506611"/>
              <a:gd name="connsiteY9053" fmla="*/ 1001309 h 1433762"/>
              <a:gd name="connsiteX9054" fmla="*/ 422084 w 1506611"/>
              <a:gd name="connsiteY9054" fmla="*/ 1001032 h 1433762"/>
              <a:gd name="connsiteX9055" fmla="*/ 421368 w 1506611"/>
              <a:gd name="connsiteY9055" fmla="*/ 1000757 h 1433762"/>
              <a:gd name="connsiteX9056" fmla="*/ 421148 w 1506611"/>
              <a:gd name="connsiteY9056" fmla="*/ 1000481 h 1433762"/>
              <a:gd name="connsiteX9057" fmla="*/ 420652 w 1506611"/>
              <a:gd name="connsiteY9057" fmla="*/ 1000481 h 1433762"/>
              <a:gd name="connsiteX9058" fmla="*/ 420183 w 1506611"/>
              <a:gd name="connsiteY9058" fmla="*/ 1000481 h 1433762"/>
              <a:gd name="connsiteX9059" fmla="*/ 419714 w 1506611"/>
              <a:gd name="connsiteY9059" fmla="*/ 1000757 h 1433762"/>
              <a:gd name="connsiteX9060" fmla="*/ 419218 w 1506611"/>
              <a:gd name="connsiteY9060" fmla="*/ 1000757 h 1433762"/>
              <a:gd name="connsiteX9061" fmla="*/ 418749 w 1506611"/>
              <a:gd name="connsiteY9061" fmla="*/ 1001309 h 1433762"/>
              <a:gd name="connsiteX9062" fmla="*/ 418502 w 1506611"/>
              <a:gd name="connsiteY9062" fmla="*/ 1001584 h 1433762"/>
              <a:gd name="connsiteX9063" fmla="*/ 418281 w 1506611"/>
              <a:gd name="connsiteY9063" fmla="*/ 1001860 h 1433762"/>
              <a:gd name="connsiteX9064" fmla="*/ 418281 w 1506611"/>
              <a:gd name="connsiteY9064" fmla="*/ 1002136 h 1433762"/>
              <a:gd name="connsiteX9065" fmla="*/ 418502 w 1506611"/>
              <a:gd name="connsiteY9065" fmla="*/ 1002412 h 1433762"/>
              <a:gd name="connsiteX9066" fmla="*/ 418502 w 1506611"/>
              <a:gd name="connsiteY9066" fmla="*/ 1003239 h 1433762"/>
              <a:gd name="connsiteX9067" fmla="*/ 418502 w 1506611"/>
              <a:gd name="connsiteY9067" fmla="*/ 1003763 h 1433762"/>
              <a:gd name="connsiteX9068" fmla="*/ 418032 w 1506611"/>
              <a:gd name="connsiteY9068" fmla="*/ 1004315 h 1433762"/>
              <a:gd name="connsiteX9069" fmla="*/ 417812 w 1506611"/>
              <a:gd name="connsiteY9069" fmla="*/ 1005142 h 1433762"/>
              <a:gd name="connsiteX9070" fmla="*/ 417096 w 1506611"/>
              <a:gd name="connsiteY9070" fmla="*/ 1005418 h 1433762"/>
              <a:gd name="connsiteX9071" fmla="*/ 417096 w 1506611"/>
              <a:gd name="connsiteY9071" fmla="*/ 1006769 h 1433762"/>
              <a:gd name="connsiteX9072" fmla="*/ 416847 w 1506611"/>
              <a:gd name="connsiteY9072" fmla="*/ 1007045 h 1433762"/>
              <a:gd name="connsiteX9073" fmla="*/ 416600 w 1506611"/>
              <a:gd name="connsiteY9073" fmla="*/ 1007045 h 1433762"/>
              <a:gd name="connsiteX9074" fmla="*/ 416379 w 1506611"/>
              <a:gd name="connsiteY9074" fmla="*/ 1007321 h 1433762"/>
              <a:gd name="connsiteX9075" fmla="*/ 416379 w 1506611"/>
              <a:gd name="connsiteY9075" fmla="*/ 1007873 h 1433762"/>
              <a:gd name="connsiteX9076" fmla="*/ 416600 w 1506611"/>
              <a:gd name="connsiteY9076" fmla="*/ 1008149 h 1433762"/>
              <a:gd name="connsiteX9077" fmla="*/ 416600 w 1506611"/>
              <a:gd name="connsiteY9077" fmla="*/ 1008425 h 1433762"/>
              <a:gd name="connsiteX9078" fmla="*/ 416379 w 1506611"/>
              <a:gd name="connsiteY9078" fmla="*/ 1008425 h 1433762"/>
              <a:gd name="connsiteX9079" fmla="*/ 415883 w 1506611"/>
              <a:gd name="connsiteY9079" fmla="*/ 1008425 h 1433762"/>
              <a:gd name="connsiteX9080" fmla="*/ 415414 w 1506611"/>
              <a:gd name="connsiteY9080" fmla="*/ 1008700 h 1433762"/>
              <a:gd name="connsiteX9081" fmla="*/ 415414 w 1506611"/>
              <a:gd name="connsiteY9081" fmla="*/ 1009225 h 1433762"/>
              <a:gd name="connsiteX9082" fmla="*/ 414946 w 1506611"/>
              <a:gd name="connsiteY9082" fmla="*/ 1009777 h 1433762"/>
              <a:gd name="connsiteX9083" fmla="*/ 414229 w 1506611"/>
              <a:gd name="connsiteY9083" fmla="*/ 1009777 h 1433762"/>
              <a:gd name="connsiteX9084" fmla="*/ 413981 w 1506611"/>
              <a:gd name="connsiteY9084" fmla="*/ 1010052 h 1433762"/>
              <a:gd name="connsiteX9085" fmla="*/ 413733 w 1506611"/>
              <a:gd name="connsiteY9085" fmla="*/ 1010052 h 1433762"/>
              <a:gd name="connsiteX9086" fmla="*/ 413981 w 1506611"/>
              <a:gd name="connsiteY9086" fmla="*/ 1010329 h 1433762"/>
              <a:gd name="connsiteX9087" fmla="*/ 414449 w 1506611"/>
              <a:gd name="connsiteY9087" fmla="*/ 1010880 h 1433762"/>
              <a:gd name="connsiteX9088" fmla="*/ 414449 w 1506611"/>
              <a:gd name="connsiteY9088" fmla="*/ 1011156 h 1433762"/>
              <a:gd name="connsiteX9089" fmla="*/ 414229 w 1506611"/>
              <a:gd name="connsiteY9089" fmla="*/ 1011432 h 1433762"/>
              <a:gd name="connsiteX9090" fmla="*/ 413981 w 1506611"/>
              <a:gd name="connsiteY9090" fmla="*/ 1011956 h 1433762"/>
              <a:gd name="connsiteX9091" fmla="*/ 413512 w 1506611"/>
              <a:gd name="connsiteY9091" fmla="*/ 1012231 h 1433762"/>
              <a:gd name="connsiteX9092" fmla="*/ 413016 w 1506611"/>
              <a:gd name="connsiteY9092" fmla="*/ 1012507 h 1433762"/>
              <a:gd name="connsiteX9093" fmla="*/ 412548 w 1506611"/>
              <a:gd name="connsiteY9093" fmla="*/ 1012231 h 1433762"/>
              <a:gd name="connsiteX9094" fmla="*/ 412079 w 1506611"/>
              <a:gd name="connsiteY9094" fmla="*/ 1011708 h 1433762"/>
              <a:gd name="connsiteX9095" fmla="*/ 411831 w 1506611"/>
              <a:gd name="connsiteY9095" fmla="*/ 1011708 h 1433762"/>
              <a:gd name="connsiteX9096" fmla="*/ 411362 w 1506611"/>
              <a:gd name="connsiteY9096" fmla="*/ 1012231 h 1433762"/>
              <a:gd name="connsiteX9097" fmla="*/ 410645 w 1506611"/>
              <a:gd name="connsiteY9097" fmla="*/ 1012783 h 1433762"/>
              <a:gd name="connsiteX9098" fmla="*/ 410398 w 1506611"/>
              <a:gd name="connsiteY9098" fmla="*/ 1012783 h 1433762"/>
              <a:gd name="connsiteX9099" fmla="*/ 410177 w 1506611"/>
              <a:gd name="connsiteY9099" fmla="*/ 1012783 h 1433762"/>
              <a:gd name="connsiteX9100" fmla="*/ 409928 w 1506611"/>
              <a:gd name="connsiteY9100" fmla="*/ 1012507 h 1433762"/>
              <a:gd name="connsiteX9101" fmla="*/ 409928 w 1506611"/>
              <a:gd name="connsiteY9101" fmla="*/ 1012783 h 1433762"/>
              <a:gd name="connsiteX9102" fmla="*/ 409460 w 1506611"/>
              <a:gd name="connsiteY9102" fmla="*/ 1013059 h 1433762"/>
              <a:gd name="connsiteX9103" fmla="*/ 408964 w 1506611"/>
              <a:gd name="connsiteY9103" fmla="*/ 1013611 h 1433762"/>
              <a:gd name="connsiteX9104" fmla="*/ 409213 w 1506611"/>
              <a:gd name="connsiteY9104" fmla="*/ 1014438 h 1433762"/>
              <a:gd name="connsiteX9105" fmla="*/ 409213 w 1506611"/>
              <a:gd name="connsiteY9105" fmla="*/ 1014962 h 1433762"/>
              <a:gd name="connsiteX9106" fmla="*/ 408964 w 1506611"/>
              <a:gd name="connsiteY9106" fmla="*/ 1015238 h 1433762"/>
              <a:gd name="connsiteX9107" fmla="*/ 408247 w 1506611"/>
              <a:gd name="connsiteY9107" fmla="*/ 1015790 h 1433762"/>
              <a:gd name="connsiteX9108" fmla="*/ 408027 w 1506611"/>
              <a:gd name="connsiteY9108" fmla="*/ 1016065 h 1433762"/>
              <a:gd name="connsiteX9109" fmla="*/ 408247 w 1506611"/>
              <a:gd name="connsiteY9109" fmla="*/ 1017169 h 1433762"/>
              <a:gd name="connsiteX9110" fmla="*/ 408247 w 1506611"/>
              <a:gd name="connsiteY9110" fmla="*/ 1017968 h 1433762"/>
              <a:gd name="connsiteX9111" fmla="*/ 407779 w 1506611"/>
              <a:gd name="connsiteY9111" fmla="*/ 1017968 h 1433762"/>
              <a:gd name="connsiteX9112" fmla="*/ 407531 w 1506611"/>
              <a:gd name="connsiteY9112" fmla="*/ 1017416 h 1433762"/>
              <a:gd name="connsiteX9113" fmla="*/ 407531 w 1506611"/>
              <a:gd name="connsiteY9113" fmla="*/ 1016617 h 1433762"/>
              <a:gd name="connsiteX9114" fmla="*/ 407310 w 1506611"/>
              <a:gd name="connsiteY9114" fmla="*/ 1016341 h 1433762"/>
              <a:gd name="connsiteX9115" fmla="*/ 407063 w 1506611"/>
              <a:gd name="connsiteY9115" fmla="*/ 1016341 h 1433762"/>
              <a:gd name="connsiteX9116" fmla="*/ 406842 w 1506611"/>
              <a:gd name="connsiteY9116" fmla="*/ 1016893 h 1433762"/>
              <a:gd name="connsiteX9117" fmla="*/ 406593 w 1506611"/>
              <a:gd name="connsiteY9117" fmla="*/ 1016893 h 1433762"/>
              <a:gd name="connsiteX9118" fmla="*/ 406593 w 1506611"/>
              <a:gd name="connsiteY9118" fmla="*/ 1017416 h 1433762"/>
              <a:gd name="connsiteX9119" fmla="*/ 406593 w 1506611"/>
              <a:gd name="connsiteY9119" fmla="*/ 1017968 h 1433762"/>
              <a:gd name="connsiteX9120" fmla="*/ 406346 w 1506611"/>
              <a:gd name="connsiteY9120" fmla="*/ 1018520 h 1433762"/>
              <a:gd name="connsiteX9121" fmla="*/ 406125 w 1506611"/>
              <a:gd name="connsiteY9121" fmla="*/ 1018796 h 1433762"/>
              <a:gd name="connsiteX9122" fmla="*/ 405877 w 1506611"/>
              <a:gd name="connsiteY9122" fmla="*/ 1019347 h 1433762"/>
              <a:gd name="connsiteX9123" fmla="*/ 405877 w 1506611"/>
              <a:gd name="connsiteY9123" fmla="*/ 1019899 h 1433762"/>
              <a:gd name="connsiteX9124" fmla="*/ 406125 w 1506611"/>
              <a:gd name="connsiteY9124" fmla="*/ 1020700 h 1433762"/>
              <a:gd name="connsiteX9125" fmla="*/ 406593 w 1506611"/>
              <a:gd name="connsiteY9125" fmla="*/ 1020976 h 1433762"/>
              <a:gd name="connsiteX9126" fmla="*/ 406842 w 1506611"/>
              <a:gd name="connsiteY9126" fmla="*/ 1021251 h 1433762"/>
              <a:gd name="connsiteX9127" fmla="*/ 406346 w 1506611"/>
              <a:gd name="connsiteY9127" fmla="*/ 1022603 h 1433762"/>
              <a:gd name="connsiteX9128" fmla="*/ 405629 w 1506611"/>
              <a:gd name="connsiteY9128" fmla="*/ 1023154 h 1433762"/>
              <a:gd name="connsiteX9129" fmla="*/ 404692 w 1506611"/>
              <a:gd name="connsiteY9129" fmla="*/ 1024810 h 1433762"/>
              <a:gd name="connsiteX9130" fmla="*/ 404692 w 1506611"/>
              <a:gd name="connsiteY9130" fmla="*/ 1025609 h 1433762"/>
              <a:gd name="connsiteX9131" fmla="*/ 404912 w 1506611"/>
              <a:gd name="connsiteY9131" fmla="*/ 1026437 h 1433762"/>
              <a:gd name="connsiteX9132" fmla="*/ 404912 w 1506611"/>
              <a:gd name="connsiteY9132" fmla="*/ 1026988 h 1433762"/>
              <a:gd name="connsiteX9133" fmla="*/ 404444 w 1506611"/>
              <a:gd name="connsiteY9133" fmla="*/ 1026988 h 1433762"/>
              <a:gd name="connsiteX9134" fmla="*/ 403975 w 1506611"/>
              <a:gd name="connsiteY9134" fmla="*/ 1026988 h 1433762"/>
              <a:gd name="connsiteX9135" fmla="*/ 403479 w 1506611"/>
              <a:gd name="connsiteY9135" fmla="*/ 1027264 h 1433762"/>
              <a:gd name="connsiteX9136" fmla="*/ 403011 w 1506611"/>
              <a:gd name="connsiteY9136" fmla="*/ 1026988 h 1433762"/>
              <a:gd name="connsiteX9137" fmla="*/ 402542 w 1506611"/>
              <a:gd name="connsiteY9137" fmla="*/ 1026988 h 1433762"/>
              <a:gd name="connsiteX9138" fmla="*/ 401577 w 1506611"/>
              <a:gd name="connsiteY9138" fmla="*/ 1027789 h 1433762"/>
              <a:gd name="connsiteX9139" fmla="*/ 400640 w 1506611"/>
              <a:gd name="connsiteY9139" fmla="*/ 1028065 h 1433762"/>
              <a:gd name="connsiteX9140" fmla="*/ 400640 w 1506611"/>
              <a:gd name="connsiteY9140" fmla="*/ 1028616 h 1433762"/>
              <a:gd name="connsiteX9141" fmla="*/ 400392 w 1506611"/>
              <a:gd name="connsiteY9141" fmla="*/ 1028616 h 1433762"/>
              <a:gd name="connsiteX9142" fmla="*/ 400144 w 1506611"/>
              <a:gd name="connsiteY9142" fmla="*/ 1028616 h 1433762"/>
              <a:gd name="connsiteX9143" fmla="*/ 399675 w 1506611"/>
              <a:gd name="connsiteY9143" fmla="*/ 1028340 h 1433762"/>
              <a:gd name="connsiteX9144" fmla="*/ 399207 w 1506611"/>
              <a:gd name="connsiteY9144" fmla="*/ 1028616 h 1433762"/>
              <a:gd name="connsiteX9145" fmla="*/ 398959 w 1506611"/>
              <a:gd name="connsiteY9145" fmla="*/ 1028340 h 1433762"/>
              <a:gd name="connsiteX9146" fmla="*/ 399207 w 1506611"/>
              <a:gd name="connsiteY9146" fmla="*/ 1027789 h 1433762"/>
              <a:gd name="connsiteX9147" fmla="*/ 398710 w 1506611"/>
              <a:gd name="connsiteY9147" fmla="*/ 1027540 h 1433762"/>
              <a:gd name="connsiteX9148" fmla="*/ 398490 w 1506611"/>
              <a:gd name="connsiteY9148" fmla="*/ 1027540 h 1433762"/>
              <a:gd name="connsiteX9149" fmla="*/ 398242 w 1506611"/>
              <a:gd name="connsiteY9149" fmla="*/ 1027540 h 1433762"/>
              <a:gd name="connsiteX9150" fmla="*/ 397993 w 1506611"/>
              <a:gd name="connsiteY9150" fmla="*/ 1027789 h 1433762"/>
              <a:gd name="connsiteX9151" fmla="*/ 397773 w 1506611"/>
              <a:gd name="connsiteY9151" fmla="*/ 1027789 h 1433762"/>
              <a:gd name="connsiteX9152" fmla="*/ 397525 w 1506611"/>
              <a:gd name="connsiteY9152" fmla="*/ 1027264 h 1433762"/>
              <a:gd name="connsiteX9153" fmla="*/ 396092 w 1506611"/>
              <a:gd name="connsiteY9153" fmla="*/ 1026988 h 1433762"/>
              <a:gd name="connsiteX9154" fmla="*/ 395154 w 1506611"/>
              <a:gd name="connsiteY9154" fmla="*/ 1026712 h 1433762"/>
              <a:gd name="connsiteX9155" fmla="*/ 394907 w 1506611"/>
              <a:gd name="connsiteY9155" fmla="*/ 1026712 h 1433762"/>
              <a:gd name="connsiteX9156" fmla="*/ 394190 w 1506611"/>
              <a:gd name="connsiteY9156" fmla="*/ 1026712 h 1433762"/>
              <a:gd name="connsiteX9157" fmla="*/ 393942 w 1506611"/>
              <a:gd name="connsiteY9157" fmla="*/ 1026437 h 1433762"/>
              <a:gd name="connsiteX9158" fmla="*/ 393473 w 1506611"/>
              <a:gd name="connsiteY9158" fmla="*/ 1026437 h 1433762"/>
              <a:gd name="connsiteX9159" fmla="*/ 393225 w 1506611"/>
              <a:gd name="connsiteY9159" fmla="*/ 1026712 h 1433762"/>
              <a:gd name="connsiteX9160" fmla="*/ 393004 w 1506611"/>
              <a:gd name="connsiteY9160" fmla="*/ 1026712 h 1433762"/>
              <a:gd name="connsiteX9161" fmla="*/ 393004 w 1506611"/>
              <a:gd name="connsiteY9161" fmla="*/ 1026988 h 1433762"/>
              <a:gd name="connsiteX9162" fmla="*/ 392757 w 1506611"/>
              <a:gd name="connsiteY9162" fmla="*/ 1026988 h 1433762"/>
              <a:gd name="connsiteX9163" fmla="*/ 392509 w 1506611"/>
              <a:gd name="connsiteY9163" fmla="*/ 1026437 h 1433762"/>
              <a:gd name="connsiteX9164" fmla="*/ 392289 w 1506611"/>
              <a:gd name="connsiteY9164" fmla="*/ 1026161 h 1433762"/>
              <a:gd name="connsiteX9165" fmla="*/ 392040 w 1506611"/>
              <a:gd name="connsiteY9165" fmla="*/ 1026161 h 1433762"/>
              <a:gd name="connsiteX9166" fmla="*/ 391572 w 1506611"/>
              <a:gd name="connsiteY9166" fmla="*/ 1026437 h 1433762"/>
              <a:gd name="connsiteX9167" fmla="*/ 391323 w 1506611"/>
              <a:gd name="connsiteY9167" fmla="*/ 1026712 h 1433762"/>
              <a:gd name="connsiteX9168" fmla="*/ 391103 w 1506611"/>
              <a:gd name="connsiteY9168" fmla="*/ 1026988 h 1433762"/>
              <a:gd name="connsiteX9169" fmla="*/ 390855 w 1506611"/>
              <a:gd name="connsiteY9169" fmla="*/ 1027264 h 1433762"/>
              <a:gd name="connsiteX9170" fmla="*/ 390138 w 1506611"/>
              <a:gd name="connsiteY9170" fmla="*/ 1027264 h 1433762"/>
              <a:gd name="connsiteX9171" fmla="*/ 389422 w 1506611"/>
              <a:gd name="connsiteY9171" fmla="*/ 1027540 h 1433762"/>
              <a:gd name="connsiteX9172" fmla="*/ 389422 w 1506611"/>
              <a:gd name="connsiteY9172" fmla="*/ 1027264 h 1433762"/>
              <a:gd name="connsiteX9173" fmla="*/ 389173 w 1506611"/>
              <a:gd name="connsiteY9173" fmla="*/ 1026988 h 1433762"/>
              <a:gd name="connsiteX9174" fmla="*/ 388952 w 1506611"/>
              <a:gd name="connsiteY9174" fmla="*/ 1026712 h 1433762"/>
              <a:gd name="connsiteX9175" fmla="*/ 388237 w 1506611"/>
              <a:gd name="connsiteY9175" fmla="*/ 1025885 h 1433762"/>
              <a:gd name="connsiteX9176" fmla="*/ 387520 w 1506611"/>
              <a:gd name="connsiteY9176" fmla="*/ 1025333 h 1433762"/>
              <a:gd name="connsiteX9177" fmla="*/ 387271 w 1506611"/>
              <a:gd name="connsiteY9177" fmla="*/ 1025609 h 1433762"/>
              <a:gd name="connsiteX9178" fmla="*/ 387271 w 1506611"/>
              <a:gd name="connsiteY9178" fmla="*/ 1025885 h 1433762"/>
              <a:gd name="connsiteX9179" fmla="*/ 387271 w 1506611"/>
              <a:gd name="connsiteY9179" fmla="*/ 1026161 h 1433762"/>
              <a:gd name="connsiteX9180" fmla="*/ 387024 w 1506611"/>
              <a:gd name="connsiteY9180" fmla="*/ 1026437 h 1433762"/>
              <a:gd name="connsiteX9181" fmla="*/ 387024 w 1506611"/>
              <a:gd name="connsiteY9181" fmla="*/ 1026712 h 1433762"/>
              <a:gd name="connsiteX9182" fmla="*/ 386803 w 1506611"/>
              <a:gd name="connsiteY9182" fmla="*/ 1027264 h 1433762"/>
              <a:gd name="connsiteX9183" fmla="*/ 386334 w 1506611"/>
              <a:gd name="connsiteY9183" fmla="*/ 1027540 h 1433762"/>
              <a:gd name="connsiteX9184" fmla="*/ 386087 w 1506611"/>
              <a:gd name="connsiteY9184" fmla="*/ 1027789 h 1433762"/>
              <a:gd name="connsiteX9185" fmla="*/ 385617 w 1506611"/>
              <a:gd name="connsiteY9185" fmla="*/ 1028065 h 1433762"/>
              <a:gd name="connsiteX9186" fmla="*/ 385121 w 1506611"/>
              <a:gd name="connsiteY9186" fmla="*/ 1027789 h 1433762"/>
              <a:gd name="connsiteX9187" fmla="*/ 385121 w 1506611"/>
              <a:gd name="connsiteY9187" fmla="*/ 1027264 h 1433762"/>
              <a:gd name="connsiteX9188" fmla="*/ 385370 w 1506611"/>
              <a:gd name="connsiteY9188" fmla="*/ 1027264 h 1433762"/>
              <a:gd name="connsiteX9189" fmla="*/ 385617 w 1506611"/>
              <a:gd name="connsiteY9189" fmla="*/ 1026988 h 1433762"/>
              <a:gd name="connsiteX9190" fmla="*/ 385838 w 1506611"/>
              <a:gd name="connsiteY9190" fmla="*/ 1026437 h 1433762"/>
              <a:gd name="connsiteX9191" fmla="*/ 385617 w 1506611"/>
              <a:gd name="connsiteY9191" fmla="*/ 1025885 h 1433762"/>
              <a:gd name="connsiteX9192" fmla="*/ 385617 w 1506611"/>
              <a:gd name="connsiteY9192" fmla="*/ 1025609 h 1433762"/>
              <a:gd name="connsiteX9193" fmla="*/ 385370 w 1506611"/>
              <a:gd name="connsiteY9193" fmla="*/ 1024810 h 1433762"/>
              <a:gd name="connsiteX9194" fmla="*/ 385121 w 1506611"/>
              <a:gd name="connsiteY9194" fmla="*/ 1024533 h 1433762"/>
              <a:gd name="connsiteX9195" fmla="*/ 384653 w 1506611"/>
              <a:gd name="connsiteY9195" fmla="*/ 1024258 h 1433762"/>
              <a:gd name="connsiteX9196" fmla="*/ 384185 w 1506611"/>
              <a:gd name="connsiteY9196" fmla="*/ 1023982 h 1433762"/>
              <a:gd name="connsiteX9197" fmla="*/ 383689 w 1506611"/>
              <a:gd name="connsiteY9197" fmla="*/ 1023982 h 1433762"/>
              <a:gd name="connsiteX9198" fmla="*/ 383689 w 1506611"/>
              <a:gd name="connsiteY9198" fmla="*/ 1023706 h 1433762"/>
              <a:gd name="connsiteX9199" fmla="*/ 383468 w 1506611"/>
              <a:gd name="connsiteY9199" fmla="*/ 1023982 h 1433762"/>
              <a:gd name="connsiteX9200" fmla="*/ 382751 w 1506611"/>
              <a:gd name="connsiteY9200" fmla="*/ 1024533 h 1433762"/>
              <a:gd name="connsiteX9201" fmla="*/ 382503 w 1506611"/>
              <a:gd name="connsiteY9201" fmla="*/ 1024258 h 1433762"/>
              <a:gd name="connsiteX9202" fmla="*/ 382034 w 1506611"/>
              <a:gd name="connsiteY9202" fmla="*/ 1023982 h 1433762"/>
              <a:gd name="connsiteX9203" fmla="*/ 381786 w 1506611"/>
              <a:gd name="connsiteY9203" fmla="*/ 1023430 h 1433762"/>
              <a:gd name="connsiteX9204" fmla="*/ 382255 w 1506611"/>
              <a:gd name="connsiteY9204" fmla="*/ 1023154 h 1433762"/>
              <a:gd name="connsiteX9205" fmla="*/ 382503 w 1506611"/>
              <a:gd name="connsiteY9205" fmla="*/ 1022878 h 1433762"/>
              <a:gd name="connsiteX9206" fmla="*/ 382751 w 1506611"/>
              <a:gd name="connsiteY9206" fmla="*/ 1022355 h 1433762"/>
              <a:gd name="connsiteX9207" fmla="*/ 382972 w 1506611"/>
              <a:gd name="connsiteY9207" fmla="*/ 1022079 h 1433762"/>
              <a:gd name="connsiteX9208" fmla="*/ 382751 w 1506611"/>
              <a:gd name="connsiteY9208" fmla="*/ 1021527 h 1433762"/>
              <a:gd name="connsiteX9209" fmla="*/ 382255 w 1506611"/>
              <a:gd name="connsiteY9209" fmla="*/ 1021527 h 1433762"/>
              <a:gd name="connsiteX9210" fmla="*/ 382034 w 1506611"/>
              <a:gd name="connsiteY9210" fmla="*/ 1021527 h 1433762"/>
              <a:gd name="connsiteX9211" fmla="*/ 381565 w 1506611"/>
              <a:gd name="connsiteY9211" fmla="*/ 1022079 h 1433762"/>
              <a:gd name="connsiteX9212" fmla="*/ 381318 w 1506611"/>
              <a:gd name="connsiteY9212" fmla="*/ 1022355 h 1433762"/>
              <a:gd name="connsiteX9213" fmla="*/ 381069 w 1506611"/>
              <a:gd name="connsiteY9213" fmla="*/ 1022603 h 1433762"/>
              <a:gd name="connsiteX9214" fmla="*/ 380849 w 1506611"/>
              <a:gd name="connsiteY9214" fmla="*/ 1022878 h 1433762"/>
              <a:gd name="connsiteX9215" fmla="*/ 380133 w 1506611"/>
              <a:gd name="connsiteY9215" fmla="*/ 1022878 h 1433762"/>
              <a:gd name="connsiteX9216" fmla="*/ 379637 w 1506611"/>
              <a:gd name="connsiteY9216" fmla="*/ 1022603 h 1433762"/>
              <a:gd name="connsiteX9217" fmla="*/ 379416 w 1506611"/>
              <a:gd name="connsiteY9217" fmla="*/ 1022355 h 1433762"/>
              <a:gd name="connsiteX9218" fmla="*/ 378920 w 1506611"/>
              <a:gd name="connsiteY9218" fmla="*/ 1021803 h 1433762"/>
              <a:gd name="connsiteX9219" fmla="*/ 378920 w 1506611"/>
              <a:gd name="connsiteY9219" fmla="*/ 1021251 h 1433762"/>
              <a:gd name="connsiteX9220" fmla="*/ 379168 w 1506611"/>
              <a:gd name="connsiteY9220" fmla="*/ 1021251 h 1433762"/>
              <a:gd name="connsiteX9221" fmla="*/ 379416 w 1506611"/>
              <a:gd name="connsiteY9221" fmla="*/ 1021251 h 1433762"/>
              <a:gd name="connsiteX9222" fmla="*/ 379884 w 1506611"/>
              <a:gd name="connsiteY9222" fmla="*/ 1021251 h 1433762"/>
              <a:gd name="connsiteX9223" fmla="*/ 380133 w 1506611"/>
              <a:gd name="connsiteY9223" fmla="*/ 1020976 h 1433762"/>
              <a:gd name="connsiteX9224" fmla="*/ 380352 w 1506611"/>
              <a:gd name="connsiteY9224" fmla="*/ 1020976 h 1433762"/>
              <a:gd name="connsiteX9225" fmla="*/ 380601 w 1506611"/>
              <a:gd name="connsiteY9225" fmla="*/ 1020424 h 1433762"/>
              <a:gd name="connsiteX9226" fmla="*/ 380601 w 1506611"/>
              <a:gd name="connsiteY9226" fmla="*/ 1019899 h 1433762"/>
              <a:gd name="connsiteX9227" fmla="*/ 380352 w 1506611"/>
              <a:gd name="connsiteY9227" fmla="*/ 1019347 h 1433762"/>
              <a:gd name="connsiteX9228" fmla="*/ 380133 w 1506611"/>
              <a:gd name="connsiteY9228" fmla="*/ 1019347 h 1433762"/>
              <a:gd name="connsiteX9229" fmla="*/ 379884 w 1506611"/>
              <a:gd name="connsiteY9229" fmla="*/ 1019072 h 1433762"/>
              <a:gd name="connsiteX9230" fmla="*/ 379637 w 1506611"/>
              <a:gd name="connsiteY9230" fmla="*/ 1019072 h 1433762"/>
              <a:gd name="connsiteX9231" fmla="*/ 379168 w 1506611"/>
              <a:gd name="connsiteY9231" fmla="*/ 1019347 h 1433762"/>
              <a:gd name="connsiteX9232" fmla="*/ 378920 w 1506611"/>
              <a:gd name="connsiteY9232" fmla="*/ 1019072 h 1433762"/>
              <a:gd name="connsiteX9233" fmla="*/ 378920 w 1506611"/>
              <a:gd name="connsiteY9233" fmla="*/ 1018796 h 1433762"/>
              <a:gd name="connsiteX9234" fmla="*/ 378699 w 1506611"/>
              <a:gd name="connsiteY9234" fmla="*/ 1018796 h 1433762"/>
              <a:gd name="connsiteX9235" fmla="*/ 378451 w 1506611"/>
              <a:gd name="connsiteY9235" fmla="*/ 1019072 h 1433762"/>
              <a:gd name="connsiteX9236" fmla="*/ 378203 w 1506611"/>
              <a:gd name="connsiteY9236" fmla="*/ 1019623 h 1433762"/>
              <a:gd name="connsiteX9237" fmla="*/ 377983 w 1506611"/>
              <a:gd name="connsiteY9237" fmla="*/ 1020424 h 1433762"/>
              <a:gd name="connsiteX9238" fmla="*/ 377983 w 1506611"/>
              <a:gd name="connsiteY9238" fmla="*/ 1021251 h 1433762"/>
              <a:gd name="connsiteX9239" fmla="*/ 377734 w 1506611"/>
              <a:gd name="connsiteY9239" fmla="*/ 1021527 h 1433762"/>
              <a:gd name="connsiteX9240" fmla="*/ 377487 w 1506611"/>
              <a:gd name="connsiteY9240" fmla="*/ 1022079 h 1433762"/>
              <a:gd name="connsiteX9241" fmla="*/ 376770 w 1506611"/>
              <a:gd name="connsiteY9241" fmla="*/ 1022603 h 1433762"/>
              <a:gd name="connsiteX9242" fmla="*/ 376081 w 1506611"/>
              <a:gd name="connsiteY9242" fmla="*/ 1022355 h 1433762"/>
              <a:gd name="connsiteX9243" fmla="*/ 375116 w 1506611"/>
              <a:gd name="connsiteY9243" fmla="*/ 1021803 h 1433762"/>
              <a:gd name="connsiteX9244" fmla="*/ 374868 w 1506611"/>
              <a:gd name="connsiteY9244" fmla="*/ 1021803 h 1433762"/>
              <a:gd name="connsiteX9245" fmla="*/ 374399 w 1506611"/>
              <a:gd name="connsiteY9245" fmla="*/ 1021803 h 1433762"/>
              <a:gd name="connsiteX9246" fmla="*/ 373931 w 1506611"/>
              <a:gd name="connsiteY9246" fmla="*/ 1021803 h 1433762"/>
              <a:gd name="connsiteX9247" fmla="*/ 373682 w 1506611"/>
              <a:gd name="connsiteY9247" fmla="*/ 1022079 h 1433762"/>
              <a:gd name="connsiteX9248" fmla="*/ 373682 w 1506611"/>
              <a:gd name="connsiteY9248" fmla="*/ 1021803 h 1433762"/>
              <a:gd name="connsiteX9249" fmla="*/ 373682 w 1506611"/>
              <a:gd name="connsiteY9249" fmla="*/ 1021251 h 1433762"/>
              <a:gd name="connsiteX9250" fmla="*/ 373682 w 1506611"/>
              <a:gd name="connsiteY9250" fmla="*/ 1020700 h 1433762"/>
              <a:gd name="connsiteX9251" fmla="*/ 373434 w 1506611"/>
              <a:gd name="connsiteY9251" fmla="*/ 1020424 h 1433762"/>
              <a:gd name="connsiteX9252" fmla="*/ 372966 w 1506611"/>
              <a:gd name="connsiteY9252" fmla="*/ 1020424 h 1433762"/>
              <a:gd name="connsiteX9253" fmla="*/ 372718 w 1506611"/>
              <a:gd name="connsiteY9253" fmla="*/ 1020700 h 1433762"/>
              <a:gd name="connsiteX9254" fmla="*/ 372001 w 1506611"/>
              <a:gd name="connsiteY9254" fmla="*/ 1020976 h 1433762"/>
              <a:gd name="connsiteX9255" fmla="*/ 372001 w 1506611"/>
              <a:gd name="connsiteY9255" fmla="*/ 1020700 h 1433762"/>
              <a:gd name="connsiteX9256" fmla="*/ 371781 w 1506611"/>
              <a:gd name="connsiteY9256" fmla="*/ 1020424 h 1433762"/>
              <a:gd name="connsiteX9257" fmla="*/ 371781 w 1506611"/>
              <a:gd name="connsiteY9257" fmla="*/ 1019899 h 1433762"/>
              <a:gd name="connsiteX9258" fmla="*/ 371313 w 1506611"/>
              <a:gd name="connsiteY9258" fmla="*/ 1019623 h 1433762"/>
              <a:gd name="connsiteX9259" fmla="*/ 370816 w 1506611"/>
              <a:gd name="connsiteY9259" fmla="*/ 1019899 h 1433762"/>
              <a:gd name="connsiteX9260" fmla="*/ 370347 w 1506611"/>
              <a:gd name="connsiteY9260" fmla="*/ 1019899 h 1433762"/>
              <a:gd name="connsiteX9261" fmla="*/ 370347 w 1506611"/>
              <a:gd name="connsiteY9261" fmla="*/ 1019623 h 1433762"/>
              <a:gd name="connsiteX9262" fmla="*/ 369879 w 1506611"/>
              <a:gd name="connsiteY9262" fmla="*/ 1019347 h 1433762"/>
              <a:gd name="connsiteX9263" fmla="*/ 369630 w 1506611"/>
              <a:gd name="connsiteY9263" fmla="*/ 1019347 h 1433762"/>
              <a:gd name="connsiteX9264" fmla="*/ 369162 w 1506611"/>
              <a:gd name="connsiteY9264" fmla="*/ 1019347 h 1433762"/>
              <a:gd name="connsiteX9265" fmla="*/ 368446 w 1506611"/>
              <a:gd name="connsiteY9265" fmla="*/ 1019072 h 1433762"/>
              <a:gd name="connsiteX9266" fmla="*/ 368666 w 1506611"/>
              <a:gd name="connsiteY9266" fmla="*/ 1019072 h 1433762"/>
              <a:gd name="connsiteX9267" fmla="*/ 368913 w 1506611"/>
              <a:gd name="connsiteY9267" fmla="*/ 1018520 h 1433762"/>
              <a:gd name="connsiteX9268" fmla="*/ 368666 w 1506611"/>
              <a:gd name="connsiteY9268" fmla="*/ 1018244 h 1433762"/>
              <a:gd name="connsiteX9269" fmla="*/ 368446 w 1506611"/>
              <a:gd name="connsiteY9269" fmla="*/ 1017968 h 1433762"/>
              <a:gd name="connsiteX9270" fmla="*/ 368197 w 1506611"/>
              <a:gd name="connsiteY9270" fmla="*/ 1017692 h 1433762"/>
              <a:gd name="connsiteX9271" fmla="*/ 368446 w 1506611"/>
              <a:gd name="connsiteY9271" fmla="*/ 1017416 h 1433762"/>
              <a:gd name="connsiteX9272" fmla="*/ 367949 w 1506611"/>
              <a:gd name="connsiteY9272" fmla="*/ 1017416 h 1433762"/>
              <a:gd name="connsiteX9273" fmla="*/ 367481 w 1506611"/>
              <a:gd name="connsiteY9273" fmla="*/ 1017416 h 1433762"/>
              <a:gd name="connsiteX9274" fmla="*/ 367232 w 1506611"/>
              <a:gd name="connsiteY9274" fmla="*/ 1017169 h 1433762"/>
              <a:gd name="connsiteX9275" fmla="*/ 366764 w 1506611"/>
              <a:gd name="connsiteY9275" fmla="*/ 1016617 h 1433762"/>
              <a:gd name="connsiteX9276" fmla="*/ 366516 w 1506611"/>
              <a:gd name="connsiteY9276" fmla="*/ 1016341 h 1433762"/>
              <a:gd name="connsiteX9277" fmla="*/ 366516 w 1506611"/>
              <a:gd name="connsiteY9277" fmla="*/ 1016065 h 1433762"/>
              <a:gd name="connsiteX9278" fmla="*/ 366516 w 1506611"/>
              <a:gd name="connsiteY9278" fmla="*/ 1015790 h 1433762"/>
              <a:gd name="connsiteX9279" fmla="*/ 366516 w 1506611"/>
              <a:gd name="connsiteY9279" fmla="*/ 1015238 h 1433762"/>
              <a:gd name="connsiteX9280" fmla="*/ 366048 w 1506611"/>
              <a:gd name="connsiteY9280" fmla="*/ 1015513 h 1433762"/>
              <a:gd name="connsiteX9281" fmla="*/ 365578 w 1506611"/>
              <a:gd name="connsiteY9281" fmla="*/ 1015513 h 1433762"/>
              <a:gd name="connsiteX9282" fmla="*/ 365110 w 1506611"/>
              <a:gd name="connsiteY9282" fmla="*/ 1015513 h 1433762"/>
              <a:gd name="connsiteX9283" fmla="*/ 365331 w 1506611"/>
              <a:gd name="connsiteY9283" fmla="*/ 1015790 h 1433762"/>
              <a:gd name="connsiteX9284" fmla="*/ 365331 w 1506611"/>
              <a:gd name="connsiteY9284" fmla="*/ 1016065 h 1433762"/>
              <a:gd name="connsiteX9285" fmla="*/ 365110 w 1506611"/>
              <a:gd name="connsiteY9285" fmla="*/ 1016065 h 1433762"/>
              <a:gd name="connsiteX9286" fmla="*/ 364614 w 1506611"/>
              <a:gd name="connsiteY9286" fmla="*/ 1016065 h 1433762"/>
              <a:gd name="connsiteX9287" fmla="*/ 364145 w 1506611"/>
              <a:gd name="connsiteY9287" fmla="*/ 1016341 h 1433762"/>
              <a:gd name="connsiteX9288" fmla="*/ 363897 w 1506611"/>
              <a:gd name="connsiteY9288" fmla="*/ 1016065 h 1433762"/>
              <a:gd name="connsiteX9289" fmla="*/ 363677 w 1506611"/>
              <a:gd name="connsiteY9289" fmla="*/ 1015513 h 1433762"/>
              <a:gd name="connsiteX9290" fmla="*/ 364145 w 1506611"/>
              <a:gd name="connsiteY9290" fmla="*/ 1014438 h 1433762"/>
              <a:gd name="connsiteX9291" fmla="*/ 364145 w 1506611"/>
              <a:gd name="connsiteY9291" fmla="*/ 1013611 h 1433762"/>
              <a:gd name="connsiteX9292" fmla="*/ 363677 w 1506611"/>
              <a:gd name="connsiteY9292" fmla="*/ 1013611 h 1433762"/>
              <a:gd name="connsiteX9293" fmla="*/ 363429 w 1506611"/>
              <a:gd name="connsiteY9293" fmla="*/ 1013335 h 1433762"/>
              <a:gd name="connsiteX9294" fmla="*/ 363677 w 1506611"/>
              <a:gd name="connsiteY9294" fmla="*/ 1013059 h 1433762"/>
              <a:gd name="connsiteX9295" fmla="*/ 363429 w 1506611"/>
              <a:gd name="connsiteY9295" fmla="*/ 1012783 h 1433762"/>
              <a:gd name="connsiteX9296" fmla="*/ 363181 w 1506611"/>
              <a:gd name="connsiteY9296" fmla="*/ 1013059 h 1433762"/>
              <a:gd name="connsiteX9297" fmla="*/ 362960 w 1506611"/>
              <a:gd name="connsiteY9297" fmla="*/ 1012783 h 1433762"/>
              <a:gd name="connsiteX9298" fmla="*/ 362464 w 1506611"/>
              <a:gd name="connsiteY9298" fmla="*/ 1012507 h 1433762"/>
              <a:gd name="connsiteX9299" fmla="*/ 361279 w 1506611"/>
              <a:gd name="connsiteY9299" fmla="*/ 1010604 h 1433762"/>
              <a:gd name="connsiteX9300" fmla="*/ 361030 w 1506611"/>
              <a:gd name="connsiteY9300" fmla="*/ 1010604 h 1433762"/>
              <a:gd name="connsiteX9301" fmla="*/ 360810 w 1506611"/>
              <a:gd name="connsiteY9301" fmla="*/ 1010604 h 1433762"/>
              <a:gd name="connsiteX9302" fmla="*/ 360810 w 1506611"/>
              <a:gd name="connsiteY9302" fmla="*/ 1010329 h 1433762"/>
              <a:gd name="connsiteX9303" fmla="*/ 360810 w 1506611"/>
              <a:gd name="connsiteY9303" fmla="*/ 1010052 h 1433762"/>
              <a:gd name="connsiteX9304" fmla="*/ 360810 w 1506611"/>
              <a:gd name="connsiteY9304" fmla="*/ 1009777 h 1433762"/>
              <a:gd name="connsiteX9305" fmla="*/ 360562 w 1506611"/>
              <a:gd name="connsiteY9305" fmla="*/ 1009777 h 1433762"/>
              <a:gd name="connsiteX9306" fmla="*/ 360342 w 1506611"/>
              <a:gd name="connsiteY9306" fmla="*/ 1009777 h 1433762"/>
              <a:gd name="connsiteX9307" fmla="*/ 360093 w 1506611"/>
              <a:gd name="connsiteY9307" fmla="*/ 1009501 h 1433762"/>
              <a:gd name="connsiteX9308" fmla="*/ 359846 w 1506611"/>
              <a:gd name="connsiteY9308" fmla="*/ 1009501 h 1433762"/>
              <a:gd name="connsiteX9309" fmla="*/ 359376 w 1506611"/>
              <a:gd name="connsiteY9309" fmla="*/ 1008976 h 1433762"/>
              <a:gd name="connsiteX9310" fmla="*/ 359129 w 1506611"/>
              <a:gd name="connsiteY9310" fmla="*/ 1008976 h 1433762"/>
              <a:gd name="connsiteX9311" fmla="*/ 358661 w 1506611"/>
              <a:gd name="connsiteY9311" fmla="*/ 1009225 h 1433762"/>
              <a:gd name="connsiteX9312" fmla="*/ 358192 w 1506611"/>
              <a:gd name="connsiteY9312" fmla="*/ 1009225 h 1433762"/>
              <a:gd name="connsiteX9313" fmla="*/ 357944 w 1506611"/>
              <a:gd name="connsiteY9313" fmla="*/ 1008976 h 1433762"/>
              <a:gd name="connsiteX9314" fmla="*/ 357944 w 1506611"/>
              <a:gd name="connsiteY9314" fmla="*/ 1008425 h 1433762"/>
              <a:gd name="connsiteX9315" fmla="*/ 357944 w 1506611"/>
              <a:gd name="connsiteY9315" fmla="*/ 1007597 h 1433762"/>
              <a:gd name="connsiteX9316" fmla="*/ 358192 w 1506611"/>
              <a:gd name="connsiteY9316" fmla="*/ 1007321 h 1433762"/>
              <a:gd name="connsiteX9317" fmla="*/ 358192 w 1506611"/>
              <a:gd name="connsiteY9317" fmla="*/ 1007045 h 1433762"/>
              <a:gd name="connsiteX9318" fmla="*/ 357944 w 1506611"/>
              <a:gd name="connsiteY9318" fmla="*/ 1007045 h 1433762"/>
              <a:gd name="connsiteX9319" fmla="*/ 356758 w 1506611"/>
              <a:gd name="connsiteY9319" fmla="*/ 1006246 h 1433762"/>
              <a:gd name="connsiteX9320" fmla="*/ 356262 w 1506611"/>
              <a:gd name="connsiteY9320" fmla="*/ 1005970 h 1433762"/>
              <a:gd name="connsiteX9321" fmla="*/ 356262 w 1506611"/>
              <a:gd name="connsiteY9321" fmla="*/ 1005694 h 1433762"/>
              <a:gd name="connsiteX9322" fmla="*/ 356041 w 1506611"/>
              <a:gd name="connsiteY9322" fmla="*/ 1005694 h 1433762"/>
              <a:gd name="connsiteX9323" fmla="*/ 355573 w 1506611"/>
              <a:gd name="connsiteY9323" fmla="*/ 1005970 h 1433762"/>
              <a:gd name="connsiteX9324" fmla="*/ 355326 w 1506611"/>
              <a:gd name="connsiteY9324" fmla="*/ 1006246 h 1433762"/>
              <a:gd name="connsiteX9325" fmla="*/ 354856 w 1506611"/>
              <a:gd name="connsiteY9325" fmla="*/ 1005970 h 1433762"/>
              <a:gd name="connsiteX9326" fmla="*/ 354609 w 1506611"/>
              <a:gd name="connsiteY9326" fmla="*/ 1005694 h 1433762"/>
              <a:gd name="connsiteX9327" fmla="*/ 354856 w 1506611"/>
              <a:gd name="connsiteY9327" fmla="*/ 1005142 h 1433762"/>
              <a:gd name="connsiteX9328" fmla="*/ 355077 w 1506611"/>
              <a:gd name="connsiteY9328" fmla="*/ 1004591 h 1433762"/>
              <a:gd name="connsiteX9329" fmla="*/ 355077 w 1506611"/>
              <a:gd name="connsiteY9329" fmla="*/ 1004315 h 1433762"/>
              <a:gd name="connsiteX9330" fmla="*/ 354609 w 1506611"/>
              <a:gd name="connsiteY9330" fmla="*/ 1004315 h 1433762"/>
              <a:gd name="connsiteX9331" fmla="*/ 354360 w 1506611"/>
              <a:gd name="connsiteY9331" fmla="*/ 1004315 h 1433762"/>
              <a:gd name="connsiteX9332" fmla="*/ 353643 w 1506611"/>
              <a:gd name="connsiteY9332" fmla="*/ 1004591 h 1433762"/>
              <a:gd name="connsiteX9333" fmla="*/ 353175 w 1506611"/>
              <a:gd name="connsiteY9333" fmla="*/ 1004591 h 1433762"/>
              <a:gd name="connsiteX9334" fmla="*/ 352706 w 1506611"/>
              <a:gd name="connsiteY9334" fmla="*/ 1004591 h 1433762"/>
              <a:gd name="connsiteX9335" fmla="*/ 352458 w 1506611"/>
              <a:gd name="connsiteY9335" fmla="*/ 1004591 h 1433762"/>
              <a:gd name="connsiteX9336" fmla="*/ 352210 w 1506611"/>
              <a:gd name="connsiteY9336" fmla="*/ 1004866 h 1433762"/>
              <a:gd name="connsiteX9337" fmla="*/ 351742 w 1506611"/>
              <a:gd name="connsiteY9337" fmla="*/ 1005142 h 1433762"/>
              <a:gd name="connsiteX9338" fmla="*/ 351274 w 1506611"/>
              <a:gd name="connsiteY9338" fmla="*/ 1005418 h 1433762"/>
              <a:gd name="connsiteX9339" fmla="*/ 350777 w 1506611"/>
              <a:gd name="connsiteY9339" fmla="*/ 1005142 h 1433762"/>
              <a:gd name="connsiteX9340" fmla="*/ 350088 w 1506611"/>
              <a:gd name="connsiteY9340" fmla="*/ 1005142 h 1433762"/>
              <a:gd name="connsiteX9341" fmla="*/ 349592 w 1506611"/>
              <a:gd name="connsiteY9341" fmla="*/ 1004866 h 1433762"/>
              <a:gd name="connsiteX9342" fmla="*/ 349123 w 1506611"/>
              <a:gd name="connsiteY9342" fmla="*/ 1004315 h 1433762"/>
              <a:gd name="connsiteX9343" fmla="*/ 348875 w 1506611"/>
              <a:gd name="connsiteY9343" fmla="*/ 1004039 h 1433762"/>
              <a:gd name="connsiteX9344" fmla="*/ 348654 w 1506611"/>
              <a:gd name="connsiteY9344" fmla="*/ 1003763 h 1433762"/>
              <a:gd name="connsiteX9345" fmla="*/ 348407 w 1506611"/>
              <a:gd name="connsiteY9345" fmla="*/ 1003239 h 1433762"/>
              <a:gd name="connsiteX9346" fmla="*/ 348158 w 1506611"/>
              <a:gd name="connsiteY9346" fmla="*/ 1003239 h 1433762"/>
              <a:gd name="connsiteX9347" fmla="*/ 347221 w 1506611"/>
              <a:gd name="connsiteY9347" fmla="*/ 1003487 h 1433762"/>
              <a:gd name="connsiteX9348" fmla="*/ 346505 w 1506611"/>
              <a:gd name="connsiteY9348" fmla="*/ 1003487 h 1433762"/>
              <a:gd name="connsiteX9349" fmla="*/ 346009 w 1506611"/>
              <a:gd name="connsiteY9349" fmla="*/ 1003487 h 1433762"/>
              <a:gd name="connsiteX9350" fmla="*/ 345788 w 1506611"/>
              <a:gd name="connsiteY9350" fmla="*/ 1003763 h 1433762"/>
              <a:gd name="connsiteX9351" fmla="*/ 345319 w 1506611"/>
              <a:gd name="connsiteY9351" fmla="*/ 1004039 h 1433762"/>
              <a:gd name="connsiteX9352" fmla="*/ 345072 w 1506611"/>
              <a:gd name="connsiteY9352" fmla="*/ 1003763 h 1433762"/>
              <a:gd name="connsiteX9353" fmla="*/ 344823 w 1506611"/>
              <a:gd name="connsiteY9353" fmla="*/ 1003763 h 1433762"/>
              <a:gd name="connsiteX9354" fmla="*/ 344602 w 1506611"/>
              <a:gd name="connsiteY9354" fmla="*/ 1003763 h 1433762"/>
              <a:gd name="connsiteX9355" fmla="*/ 344106 w 1506611"/>
              <a:gd name="connsiteY9355" fmla="*/ 1004039 h 1433762"/>
              <a:gd name="connsiteX9356" fmla="*/ 343886 w 1506611"/>
              <a:gd name="connsiteY9356" fmla="*/ 1004315 h 1433762"/>
              <a:gd name="connsiteX9357" fmla="*/ 343638 w 1506611"/>
              <a:gd name="connsiteY9357" fmla="*/ 1004315 h 1433762"/>
              <a:gd name="connsiteX9358" fmla="*/ 343390 w 1506611"/>
              <a:gd name="connsiteY9358" fmla="*/ 1004315 h 1433762"/>
              <a:gd name="connsiteX9359" fmla="*/ 343390 w 1506611"/>
              <a:gd name="connsiteY9359" fmla="*/ 1003763 h 1433762"/>
              <a:gd name="connsiteX9360" fmla="*/ 343169 w 1506611"/>
              <a:gd name="connsiteY9360" fmla="*/ 1003487 h 1433762"/>
              <a:gd name="connsiteX9361" fmla="*/ 342674 w 1506611"/>
              <a:gd name="connsiteY9361" fmla="*/ 1002688 h 1433762"/>
              <a:gd name="connsiteX9362" fmla="*/ 342453 w 1506611"/>
              <a:gd name="connsiteY9362" fmla="*/ 1002412 h 1433762"/>
              <a:gd name="connsiteX9363" fmla="*/ 341957 w 1506611"/>
              <a:gd name="connsiteY9363" fmla="*/ 1002412 h 1433762"/>
              <a:gd name="connsiteX9364" fmla="*/ 341736 w 1506611"/>
              <a:gd name="connsiteY9364" fmla="*/ 1002412 h 1433762"/>
              <a:gd name="connsiteX9365" fmla="*/ 341488 w 1506611"/>
              <a:gd name="connsiteY9365" fmla="*/ 1002136 h 1433762"/>
              <a:gd name="connsiteX9366" fmla="*/ 341019 w 1506611"/>
              <a:gd name="connsiteY9366" fmla="*/ 1002136 h 1433762"/>
              <a:gd name="connsiteX9367" fmla="*/ 340303 w 1506611"/>
              <a:gd name="connsiteY9367" fmla="*/ 1002136 h 1433762"/>
              <a:gd name="connsiteX9368" fmla="*/ 339834 w 1506611"/>
              <a:gd name="connsiteY9368" fmla="*/ 1001860 h 1433762"/>
              <a:gd name="connsiteX9369" fmla="*/ 339337 w 1506611"/>
              <a:gd name="connsiteY9369" fmla="*/ 1001860 h 1433762"/>
              <a:gd name="connsiteX9370" fmla="*/ 339117 w 1506611"/>
              <a:gd name="connsiteY9370" fmla="*/ 1001584 h 1433762"/>
              <a:gd name="connsiteX9371" fmla="*/ 338869 w 1506611"/>
              <a:gd name="connsiteY9371" fmla="*/ 1001584 h 1433762"/>
              <a:gd name="connsiteX9372" fmla="*/ 338401 w 1506611"/>
              <a:gd name="connsiteY9372" fmla="*/ 1001584 h 1433762"/>
              <a:gd name="connsiteX9373" fmla="*/ 338153 w 1506611"/>
              <a:gd name="connsiteY9373" fmla="*/ 1001584 h 1433762"/>
              <a:gd name="connsiteX9374" fmla="*/ 337905 w 1506611"/>
              <a:gd name="connsiteY9374" fmla="*/ 1001584 h 1433762"/>
              <a:gd name="connsiteX9375" fmla="*/ 337684 w 1506611"/>
              <a:gd name="connsiteY9375" fmla="*/ 1001309 h 1433762"/>
              <a:gd name="connsiteX9376" fmla="*/ 337436 w 1506611"/>
              <a:gd name="connsiteY9376" fmla="*/ 1000757 h 1433762"/>
              <a:gd name="connsiteX9377" fmla="*/ 337188 w 1506611"/>
              <a:gd name="connsiteY9377" fmla="*/ 1000481 h 1433762"/>
              <a:gd name="connsiteX9378" fmla="*/ 336968 w 1506611"/>
              <a:gd name="connsiteY9378" fmla="*/ 1000757 h 1433762"/>
              <a:gd name="connsiteX9379" fmla="*/ 336719 w 1506611"/>
              <a:gd name="connsiteY9379" fmla="*/ 1000757 h 1433762"/>
              <a:gd name="connsiteX9380" fmla="*/ 336251 w 1506611"/>
              <a:gd name="connsiteY9380" fmla="*/ 1000481 h 1433762"/>
              <a:gd name="connsiteX9381" fmla="*/ 336002 w 1506611"/>
              <a:gd name="connsiteY9381" fmla="*/ 1001032 h 1433762"/>
              <a:gd name="connsiteX9382" fmla="*/ 335755 w 1506611"/>
              <a:gd name="connsiteY9382" fmla="*/ 1001309 h 1433762"/>
              <a:gd name="connsiteX9383" fmla="*/ 335534 w 1506611"/>
              <a:gd name="connsiteY9383" fmla="*/ 1001032 h 1433762"/>
              <a:gd name="connsiteX9384" fmla="*/ 335534 w 1506611"/>
              <a:gd name="connsiteY9384" fmla="*/ 1000757 h 1433762"/>
              <a:gd name="connsiteX9385" fmla="*/ 335286 w 1506611"/>
              <a:gd name="connsiteY9385" fmla="*/ 999956 h 1433762"/>
              <a:gd name="connsiteX9386" fmla="*/ 334817 w 1506611"/>
              <a:gd name="connsiteY9386" fmla="*/ 999680 h 1433762"/>
              <a:gd name="connsiteX9387" fmla="*/ 334570 w 1506611"/>
              <a:gd name="connsiteY9387" fmla="*/ 999680 h 1433762"/>
              <a:gd name="connsiteX9388" fmla="*/ 334349 w 1506611"/>
              <a:gd name="connsiteY9388" fmla="*/ 999404 h 1433762"/>
              <a:gd name="connsiteX9389" fmla="*/ 334349 w 1506611"/>
              <a:gd name="connsiteY9389" fmla="*/ 999130 h 1433762"/>
              <a:gd name="connsiteX9390" fmla="*/ 334349 w 1506611"/>
              <a:gd name="connsiteY9390" fmla="*/ 998854 h 1433762"/>
              <a:gd name="connsiteX9391" fmla="*/ 333853 w 1506611"/>
              <a:gd name="connsiteY9391" fmla="*/ 998578 h 1433762"/>
              <a:gd name="connsiteX9392" fmla="*/ 333384 w 1506611"/>
              <a:gd name="connsiteY9392" fmla="*/ 998302 h 1433762"/>
              <a:gd name="connsiteX9393" fmla="*/ 332916 w 1506611"/>
              <a:gd name="connsiteY9393" fmla="*/ 997475 h 1433762"/>
              <a:gd name="connsiteX9394" fmla="*/ 332916 w 1506611"/>
              <a:gd name="connsiteY9394" fmla="*/ 996674 h 1433762"/>
              <a:gd name="connsiteX9395" fmla="*/ 333136 w 1506611"/>
              <a:gd name="connsiteY9395" fmla="*/ 996398 h 1433762"/>
              <a:gd name="connsiteX9396" fmla="*/ 333136 w 1506611"/>
              <a:gd name="connsiteY9396" fmla="*/ 996122 h 1433762"/>
              <a:gd name="connsiteX9397" fmla="*/ 333136 w 1506611"/>
              <a:gd name="connsiteY9397" fmla="*/ 995847 h 1433762"/>
              <a:gd name="connsiteX9398" fmla="*/ 332916 w 1506611"/>
              <a:gd name="connsiteY9398" fmla="*/ 995847 h 1433762"/>
              <a:gd name="connsiteX9399" fmla="*/ 332199 w 1506611"/>
              <a:gd name="connsiteY9399" fmla="*/ 996122 h 1433762"/>
              <a:gd name="connsiteX9400" fmla="*/ 331703 w 1506611"/>
              <a:gd name="connsiteY9400" fmla="*/ 996122 h 1433762"/>
              <a:gd name="connsiteX9401" fmla="*/ 331234 w 1506611"/>
              <a:gd name="connsiteY9401" fmla="*/ 995847 h 1433762"/>
              <a:gd name="connsiteX9402" fmla="*/ 331234 w 1506611"/>
              <a:gd name="connsiteY9402" fmla="*/ 995570 h 1433762"/>
              <a:gd name="connsiteX9403" fmla="*/ 331482 w 1506611"/>
              <a:gd name="connsiteY9403" fmla="*/ 995295 h 1433762"/>
              <a:gd name="connsiteX9404" fmla="*/ 331482 w 1506611"/>
              <a:gd name="connsiteY9404" fmla="*/ 995019 h 1433762"/>
              <a:gd name="connsiteX9405" fmla="*/ 330986 w 1506611"/>
              <a:gd name="connsiteY9405" fmla="*/ 994191 h 1433762"/>
              <a:gd name="connsiteX9406" fmla="*/ 330766 w 1506611"/>
              <a:gd name="connsiteY9406" fmla="*/ 994191 h 1433762"/>
              <a:gd name="connsiteX9407" fmla="*/ 330517 w 1506611"/>
              <a:gd name="connsiteY9407" fmla="*/ 994467 h 1433762"/>
              <a:gd name="connsiteX9408" fmla="*/ 330049 w 1506611"/>
              <a:gd name="connsiteY9408" fmla="*/ 995019 h 1433762"/>
              <a:gd name="connsiteX9409" fmla="*/ 330049 w 1506611"/>
              <a:gd name="connsiteY9409" fmla="*/ 995295 h 1433762"/>
              <a:gd name="connsiteX9410" fmla="*/ 329801 w 1506611"/>
              <a:gd name="connsiteY9410" fmla="*/ 995847 h 1433762"/>
              <a:gd name="connsiteX9411" fmla="*/ 329581 w 1506611"/>
              <a:gd name="connsiteY9411" fmla="*/ 996122 h 1433762"/>
              <a:gd name="connsiteX9412" fmla="*/ 329332 w 1506611"/>
              <a:gd name="connsiteY9412" fmla="*/ 996122 h 1433762"/>
              <a:gd name="connsiteX9413" fmla="*/ 329085 w 1506611"/>
              <a:gd name="connsiteY9413" fmla="*/ 996122 h 1433762"/>
              <a:gd name="connsiteX9414" fmla="*/ 328864 w 1506611"/>
              <a:gd name="connsiteY9414" fmla="*/ 995847 h 1433762"/>
              <a:gd name="connsiteX9415" fmla="*/ 328864 w 1506611"/>
              <a:gd name="connsiteY9415" fmla="*/ 995570 h 1433762"/>
              <a:gd name="connsiteX9416" fmla="*/ 328368 w 1506611"/>
              <a:gd name="connsiteY9416" fmla="*/ 995019 h 1433762"/>
              <a:gd name="connsiteX9417" fmla="*/ 328615 w 1506611"/>
              <a:gd name="connsiteY9417" fmla="*/ 994191 h 1433762"/>
              <a:gd name="connsiteX9418" fmla="*/ 328615 w 1506611"/>
              <a:gd name="connsiteY9418" fmla="*/ 993668 h 1433762"/>
              <a:gd name="connsiteX9419" fmla="*/ 328368 w 1506611"/>
              <a:gd name="connsiteY9419" fmla="*/ 993116 h 1433762"/>
              <a:gd name="connsiteX9420" fmla="*/ 328615 w 1506611"/>
              <a:gd name="connsiteY9420" fmla="*/ 992840 h 1433762"/>
              <a:gd name="connsiteX9421" fmla="*/ 328864 w 1506611"/>
              <a:gd name="connsiteY9421" fmla="*/ 992840 h 1433762"/>
              <a:gd name="connsiteX9422" fmla="*/ 329085 w 1506611"/>
              <a:gd name="connsiteY9422" fmla="*/ 992840 h 1433762"/>
              <a:gd name="connsiteX9423" fmla="*/ 329332 w 1506611"/>
              <a:gd name="connsiteY9423" fmla="*/ 992288 h 1433762"/>
              <a:gd name="connsiteX9424" fmla="*/ 328864 w 1506611"/>
              <a:gd name="connsiteY9424" fmla="*/ 991737 h 1433762"/>
              <a:gd name="connsiteX9425" fmla="*/ 328864 w 1506611"/>
              <a:gd name="connsiteY9425" fmla="*/ 991461 h 1433762"/>
              <a:gd name="connsiteX9426" fmla="*/ 328368 w 1506611"/>
              <a:gd name="connsiteY9426" fmla="*/ 990661 h 1433762"/>
              <a:gd name="connsiteX9427" fmla="*/ 328147 w 1506611"/>
              <a:gd name="connsiteY9427" fmla="*/ 990110 h 1433762"/>
              <a:gd name="connsiteX9428" fmla="*/ 327651 w 1506611"/>
              <a:gd name="connsiteY9428" fmla="*/ 990110 h 1433762"/>
              <a:gd name="connsiteX9429" fmla="*/ 327182 w 1506611"/>
              <a:gd name="connsiteY9429" fmla="*/ 990385 h 1433762"/>
              <a:gd name="connsiteX9430" fmla="*/ 326934 w 1506611"/>
              <a:gd name="connsiteY9430" fmla="*/ 990937 h 1433762"/>
              <a:gd name="connsiteX9431" fmla="*/ 326465 w 1506611"/>
              <a:gd name="connsiteY9431" fmla="*/ 990937 h 1433762"/>
              <a:gd name="connsiteX9432" fmla="*/ 325750 w 1506611"/>
              <a:gd name="connsiteY9432" fmla="*/ 990661 h 1433762"/>
              <a:gd name="connsiteX9433" fmla="*/ 325280 w 1506611"/>
              <a:gd name="connsiteY9433" fmla="*/ 989834 h 1433762"/>
              <a:gd name="connsiteX9434" fmla="*/ 325501 w 1506611"/>
              <a:gd name="connsiteY9434" fmla="*/ 989558 h 1433762"/>
              <a:gd name="connsiteX9435" fmla="*/ 325280 w 1506611"/>
              <a:gd name="connsiteY9435" fmla="*/ 989006 h 1433762"/>
              <a:gd name="connsiteX9436" fmla="*/ 324812 w 1506611"/>
              <a:gd name="connsiteY9436" fmla="*/ 989006 h 1433762"/>
              <a:gd name="connsiteX9437" fmla="*/ 324563 w 1506611"/>
              <a:gd name="connsiteY9437" fmla="*/ 989006 h 1433762"/>
              <a:gd name="connsiteX9438" fmla="*/ 324096 w 1506611"/>
              <a:gd name="connsiteY9438" fmla="*/ 989282 h 1433762"/>
              <a:gd name="connsiteX9439" fmla="*/ 323599 w 1506611"/>
              <a:gd name="connsiteY9439" fmla="*/ 989558 h 1433762"/>
              <a:gd name="connsiteX9440" fmla="*/ 323379 w 1506611"/>
              <a:gd name="connsiteY9440" fmla="*/ 989558 h 1433762"/>
              <a:gd name="connsiteX9441" fmla="*/ 323130 w 1506611"/>
              <a:gd name="connsiteY9441" fmla="*/ 989558 h 1433762"/>
              <a:gd name="connsiteX9442" fmla="*/ 322882 w 1506611"/>
              <a:gd name="connsiteY9442" fmla="*/ 989282 h 1433762"/>
              <a:gd name="connsiteX9443" fmla="*/ 322413 w 1506611"/>
              <a:gd name="connsiteY9443" fmla="*/ 989006 h 1433762"/>
              <a:gd name="connsiteX9444" fmla="*/ 322166 w 1506611"/>
              <a:gd name="connsiteY9444" fmla="*/ 989006 h 1433762"/>
              <a:gd name="connsiteX9445" fmla="*/ 321945 w 1506611"/>
              <a:gd name="connsiteY9445" fmla="*/ 988730 h 1433762"/>
              <a:gd name="connsiteX9446" fmla="*/ 322166 w 1506611"/>
              <a:gd name="connsiteY9446" fmla="*/ 988454 h 1433762"/>
              <a:gd name="connsiteX9447" fmla="*/ 321945 w 1506611"/>
              <a:gd name="connsiteY9447" fmla="*/ 988454 h 1433762"/>
              <a:gd name="connsiteX9448" fmla="*/ 319795 w 1506611"/>
              <a:gd name="connsiteY9448" fmla="*/ 987903 h 1433762"/>
              <a:gd name="connsiteX9449" fmla="*/ 319078 w 1506611"/>
              <a:gd name="connsiteY9449" fmla="*/ 988179 h 1433762"/>
              <a:gd name="connsiteX9450" fmla="*/ 318831 w 1506611"/>
              <a:gd name="connsiteY9450" fmla="*/ 987903 h 1433762"/>
              <a:gd name="connsiteX9451" fmla="*/ 318361 w 1506611"/>
              <a:gd name="connsiteY9451" fmla="*/ 987903 h 1433762"/>
              <a:gd name="connsiteX9452" fmla="*/ 318114 w 1506611"/>
              <a:gd name="connsiteY9452" fmla="*/ 987903 h 1433762"/>
              <a:gd name="connsiteX9453" fmla="*/ 317893 w 1506611"/>
              <a:gd name="connsiteY9453" fmla="*/ 987654 h 1433762"/>
              <a:gd name="connsiteX9454" fmla="*/ 317177 w 1506611"/>
              <a:gd name="connsiteY9454" fmla="*/ 987378 h 1433762"/>
              <a:gd name="connsiteX9455" fmla="*/ 316680 w 1506611"/>
              <a:gd name="connsiteY9455" fmla="*/ 987654 h 1433762"/>
              <a:gd name="connsiteX9456" fmla="*/ 316460 w 1506611"/>
              <a:gd name="connsiteY9456" fmla="*/ 988179 h 1433762"/>
              <a:gd name="connsiteX9457" fmla="*/ 316212 w 1506611"/>
              <a:gd name="connsiteY9457" fmla="*/ 988179 h 1433762"/>
              <a:gd name="connsiteX9458" fmla="*/ 315743 w 1506611"/>
              <a:gd name="connsiteY9458" fmla="*/ 987903 h 1433762"/>
              <a:gd name="connsiteX9459" fmla="*/ 315247 w 1506611"/>
              <a:gd name="connsiteY9459" fmla="*/ 987378 h 1433762"/>
              <a:gd name="connsiteX9460" fmla="*/ 315026 w 1506611"/>
              <a:gd name="connsiteY9460" fmla="*/ 987102 h 1433762"/>
              <a:gd name="connsiteX9461" fmla="*/ 314558 w 1506611"/>
              <a:gd name="connsiteY9461" fmla="*/ 987102 h 1433762"/>
              <a:gd name="connsiteX9462" fmla="*/ 314062 w 1506611"/>
              <a:gd name="connsiteY9462" fmla="*/ 987378 h 1433762"/>
              <a:gd name="connsiteX9463" fmla="*/ 313594 w 1506611"/>
              <a:gd name="connsiteY9463" fmla="*/ 987654 h 1433762"/>
              <a:gd name="connsiteX9464" fmla="*/ 312877 w 1506611"/>
              <a:gd name="connsiteY9464" fmla="*/ 987654 h 1433762"/>
              <a:gd name="connsiteX9465" fmla="*/ 312629 w 1506611"/>
              <a:gd name="connsiteY9465" fmla="*/ 987378 h 1433762"/>
              <a:gd name="connsiteX9466" fmla="*/ 312877 w 1506611"/>
              <a:gd name="connsiteY9466" fmla="*/ 987102 h 1433762"/>
              <a:gd name="connsiteX9467" fmla="*/ 312877 w 1506611"/>
              <a:gd name="connsiteY9467" fmla="*/ 986828 h 1433762"/>
              <a:gd name="connsiteX9468" fmla="*/ 312408 w 1506611"/>
              <a:gd name="connsiteY9468" fmla="*/ 986551 h 1433762"/>
              <a:gd name="connsiteX9469" fmla="*/ 312160 w 1506611"/>
              <a:gd name="connsiteY9469" fmla="*/ 986276 h 1433762"/>
              <a:gd name="connsiteX9470" fmla="*/ 311912 w 1506611"/>
              <a:gd name="connsiteY9470" fmla="*/ 986276 h 1433762"/>
              <a:gd name="connsiteX9471" fmla="*/ 311691 w 1506611"/>
              <a:gd name="connsiteY9471" fmla="*/ 986276 h 1433762"/>
              <a:gd name="connsiteX9472" fmla="*/ 311195 w 1506611"/>
              <a:gd name="connsiteY9472" fmla="*/ 986276 h 1433762"/>
              <a:gd name="connsiteX9473" fmla="*/ 310478 w 1506611"/>
              <a:gd name="connsiteY9473" fmla="*/ 986551 h 1433762"/>
              <a:gd name="connsiteX9474" fmla="*/ 309761 w 1506611"/>
              <a:gd name="connsiteY9474" fmla="*/ 986276 h 1433762"/>
              <a:gd name="connsiteX9475" fmla="*/ 309073 w 1506611"/>
              <a:gd name="connsiteY9475" fmla="*/ 986000 h 1433762"/>
              <a:gd name="connsiteX9476" fmla="*/ 308825 w 1506611"/>
              <a:gd name="connsiteY9476" fmla="*/ 985724 h 1433762"/>
              <a:gd name="connsiteX9477" fmla="*/ 308577 w 1506611"/>
              <a:gd name="connsiteY9477" fmla="*/ 986000 h 1433762"/>
              <a:gd name="connsiteX9478" fmla="*/ 307860 w 1506611"/>
              <a:gd name="connsiteY9478" fmla="*/ 985724 h 1433762"/>
              <a:gd name="connsiteX9479" fmla="*/ 307639 w 1506611"/>
              <a:gd name="connsiteY9479" fmla="*/ 985724 h 1433762"/>
              <a:gd name="connsiteX9480" fmla="*/ 307392 w 1506611"/>
              <a:gd name="connsiteY9480" fmla="*/ 985724 h 1433762"/>
              <a:gd name="connsiteX9481" fmla="*/ 307143 w 1506611"/>
              <a:gd name="connsiteY9481" fmla="*/ 985448 h 1433762"/>
              <a:gd name="connsiteX9482" fmla="*/ 306922 w 1506611"/>
              <a:gd name="connsiteY9482" fmla="*/ 985724 h 1433762"/>
              <a:gd name="connsiteX9483" fmla="*/ 306675 w 1506611"/>
              <a:gd name="connsiteY9483" fmla="*/ 986000 h 1433762"/>
              <a:gd name="connsiteX9484" fmla="*/ 306206 w 1506611"/>
              <a:gd name="connsiteY9484" fmla="*/ 986000 h 1433762"/>
              <a:gd name="connsiteX9485" fmla="*/ 305241 w 1506611"/>
              <a:gd name="connsiteY9485" fmla="*/ 985724 h 1433762"/>
              <a:gd name="connsiteX9486" fmla="*/ 305241 w 1506611"/>
              <a:gd name="connsiteY9486" fmla="*/ 985448 h 1433762"/>
              <a:gd name="connsiteX9487" fmla="*/ 304277 w 1506611"/>
              <a:gd name="connsiteY9487" fmla="*/ 984896 h 1433762"/>
              <a:gd name="connsiteX9488" fmla="*/ 303340 w 1506611"/>
              <a:gd name="connsiteY9488" fmla="*/ 984896 h 1433762"/>
              <a:gd name="connsiteX9489" fmla="*/ 303091 w 1506611"/>
              <a:gd name="connsiteY9489" fmla="*/ 984621 h 1433762"/>
              <a:gd name="connsiteX9490" fmla="*/ 302375 w 1506611"/>
              <a:gd name="connsiteY9490" fmla="*/ 984345 h 1433762"/>
              <a:gd name="connsiteX9491" fmla="*/ 301658 w 1506611"/>
              <a:gd name="connsiteY9491" fmla="*/ 983820 h 1433762"/>
              <a:gd name="connsiteX9492" fmla="*/ 301190 w 1506611"/>
              <a:gd name="connsiteY9492" fmla="*/ 983820 h 1433762"/>
              <a:gd name="connsiteX9493" fmla="*/ 299039 w 1506611"/>
              <a:gd name="connsiteY9493" fmla="*/ 982717 h 1433762"/>
              <a:gd name="connsiteX9494" fmla="*/ 298819 w 1506611"/>
              <a:gd name="connsiteY9494" fmla="*/ 982717 h 1433762"/>
              <a:gd name="connsiteX9495" fmla="*/ 298322 w 1506611"/>
              <a:gd name="connsiteY9495" fmla="*/ 982165 h 1433762"/>
              <a:gd name="connsiteX9496" fmla="*/ 297855 w 1506611"/>
              <a:gd name="connsiteY9496" fmla="*/ 982165 h 1433762"/>
              <a:gd name="connsiteX9497" fmla="*/ 297138 w 1506611"/>
              <a:gd name="connsiteY9497" fmla="*/ 981337 h 1433762"/>
              <a:gd name="connsiteX9498" fmla="*/ 296890 w 1506611"/>
              <a:gd name="connsiteY9498" fmla="*/ 981061 h 1433762"/>
              <a:gd name="connsiteX9499" fmla="*/ 296890 w 1506611"/>
              <a:gd name="connsiteY9499" fmla="*/ 980787 h 1433762"/>
              <a:gd name="connsiteX9500" fmla="*/ 297138 w 1506611"/>
              <a:gd name="connsiteY9500" fmla="*/ 980538 h 1433762"/>
              <a:gd name="connsiteX9501" fmla="*/ 296890 w 1506611"/>
              <a:gd name="connsiteY9501" fmla="*/ 980538 h 1433762"/>
              <a:gd name="connsiteX9502" fmla="*/ 295704 w 1506611"/>
              <a:gd name="connsiteY9502" fmla="*/ 980262 h 1433762"/>
              <a:gd name="connsiteX9503" fmla="*/ 295457 w 1506611"/>
              <a:gd name="connsiteY9503" fmla="*/ 979986 h 1433762"/>
              <a:gd name="connsiteX9504" fmla="*/ 295236 w 1506611"/>
              <a:gd name="connsiteY9504" fmla="*/ 979434 h 1433762"/>
              <a:gd name="connsiteX9505" fmla="*/ 294987 w 1506611"/>
              <a:gd name="connsiteY9505" fmla="*/ 979434 h 1433762"/>
              <a:gd name="connsiteX9506" fmla="*/ 294740 w 1506611"/>
              <a:gd name="connsiteY9506" fmla="*/ 979710 h 1433762"/>
              <a:gd name="connsiteX9507" fmla="*/ 294023 w 1506611"/>
              <a:gd name="connsiteY9507" fmla="*/ 979434 h 1433762"/>
              <a:gd name="connsiteX9508" fmla="*/ 293554 w 1506611"/>
              <a:gd name="connsiteY9508" fmla="*/ 978883 h 1433762"/>
              <a:gd name="connsiteX9509" fmla="*/ 293086 w 1506611"/>
              <a:gd name="connsiteY9509" fmla="*/ 978331 h 1433762"/>
              <a:gd name="connsiteX9510" fmla="*/ 293086 w 1506611"/>
              <a:gd name="connsiteY9510" fmla="*/ 978055 h 1433762"/>
              <a:gd name="connsiteX9511" fmla="*/ 293086 w 1506611"/>
              <a:gd name="connsiteY9511" fmla="*/ 977779 h 1433762"/>
              <a:gd name="connsiteX9512" fmla="*/ 292618 w 1506611"/>
              <a:gd name="connsiteY9512" fmla="*/ 977504 h 1433762"/>
              <a:gd name="connsiteX9513" fmla="*/ 292369 w 1506611"/>
              <a:gd name="connsiteY9513" fmla="*/ 977504 h 1433762"/>
              <a:gd name="connsiteX9514" fmla="*/ 292121 w 1506611"/>
              <a:gd name="connsiteY9514" fmla="*/ 977228 h 1433762"/>
              <a:gd name="connsiteX9515" fmla="*/ 292121 w 1506611"/>
              <a:gd name="connsiteY9515" fmla="*/ 976704 h 1433762"/>
              <a:gd name="connsiteX9516" fmla="*/ 291901 w 1506611"/>
              <a:gd name="connsiteY9516" fmla="*/ 976704 h 1433762"/>
              <a:gd name="connsiteX9517" fmla="*/ 291652 w 1506611"/>
              <a:gd name="connsiteY9517" fmla="*/ 976152 h 1433762"/>
              <a:gd name="connsiteX9518" fmla="*/ 291184 w 1506611"/>
              <a:gd name="connsiteY9518" fmla="*/ 975876 h 1433762"/>
              <a:gd name="connsiteX9519" fmla="*/ 290936 w 1506611"/>
              <a:gd name="connsiteY9519" fmla="*/ 975876 h 1433762"/>
              <a:gd name="connsiteX9520" fmla="*/ 290467 w 1506611"/>
              <a:gd name="connsiteY9520" fmla="*/ 975876 h 1433762"/>
              <a:gd name="connsiteX9521" fmla="*/ 290219 w 1506611"/>
              <a:gd name="connsiteY9521" fmla="*/ 975876 h 1433762"/>
              <a:gd name="connsiteX9522" fmla="*/ 289971 w 1506611"/>
              <a:gd name="connsiteY9522" fmla="*/ 976152 h 1433762"/>
              <a:gd name="connsiteX9523" fmla="*/ 289502 w 1506611"/>
              <a:gd name="connsiteY9523" fmla="*/ 976152 h 1433762"/>
              <a:gd name="connsiteX9524" fmla="*/ 289502 w 1506611"/>
              <a:gd name="connsiteY9524" fmla="*/ 975325 h 1433762"/>
              <a:gd name="connsiteX9525" fmla="*/ 289255 w 1506611"/>
              <a:gd name="connsiteY9525" fmla="*/ 974773 h 1433762"/>
              <a:gd name="connsiteX9526" fmla="*/ 289034 w 1506611"/>
              <a:gd name="connsiteY9526" fmla="*/ 975049 h 1433762"/>
              <a:gd name="connsiteX9527" fmla="*/ 288785 w 1506611"/>
              <a:gd name="connsiteY9527" fmla="*/ 975325 h 1433762"/>
              <a:gd name="connsiteX9528" fmla="*/ 288317 w 1506611"/>
              <a:gd name="connsiteY9528" fmla="*/ 975049 h 1433762"/>
              <a:gd name="connsiteX9529" fmla="*/ 288317 w 1506611"/>
              <a:gd name="connsiteY9529" fmla="*/ 974773 h 1433762"/>
              <a:gd name="connsiteX9530" fmla="*/ 288070 w 1506611"/>
              <a:gd name="connsiteY9530" fmla="*/ 974497 h 1433762"/>
              <a:gd name="connsiteX9531" fmla="*/ 287849 w 1506611"/>
              <a:gd name="connsiteY9531" fmla="*/ 974497 h 1433762"/>
              <a:gd name="connsiteX9532" fmla="*/ 287600 w 1506611"/>
              <a:gd name="connsiteY9532" fmla="*/ 974497 h 1433762"/>
              <a:gd name="connsiteX9533" fmla="*/ 287600 w 1506611"/>
              <a:gd name="connsiteY9533" fmla="*/ 974773 h 1433762"/>
              <a:gd name="connsiteX9534" fmla="*/ 287600 w 1506611"/>
              <a:gd name="connsiteY9534" fmla="*/ 975049 h 1433762"/>
              <a:gd name="connsiteX9535" fmla="*/ 287353 w 1506611"/>
              <a:gd name="connsiteY9535" fmla="*/ 975325 h 1433762"/>
              <a:gd name="connsiteX9536" fmla="*/ 287132 w 1506611"/>
              <a:gd name="connsiteY9536" fmla="*/ 975325 h 1433762"/>
              <a:gd name="connsiteX9537" fmla="*/ 287132 w 1506611"/>
              <a:gd name="connsiteY9537" fmla="*/ 974773 h 1433762"/>
              <a:gd name="connsiteX9538" fmla="*/ 286884 w 1506611"/>
              <a:gd name="connsiteY9538" fmla="*/ 974497 h 1433762"/>
              <a:gd name="connsiteX9539" fmla="*/ 287132 w 1506611"/>
              <a:gd name="connsiteY9539" fmla="*/ 974221 h 1433762"/>
              <a:gd name="connsiteX9540" fmla="*/ 287132 w 1506611"/>
              <a:gd name="connsiteY9540" fmla="*/ 973945 h 1433762"/>
              <a:gd name="connsiteX9541" fmla="*/ 286884 w 1506611"/>
              <a:gd name="connsiteY9541" fmla="*/ 973945 h 1433762"/>
              <a:gd name="connsiteX9542" fmla="*/ 286636 w 1506611"/>
              <a:gd name="connsiteY9542" fmla="*/ 974221 h 1433762"/>
              <a:gd name="connsiteX9543" fmla="*/ 286416 w 1506611"/>
              <a:gd name="connsiteY9543" fmla="*/ 974221 h 1433762"/>
              <a:gd name="connsiteX9544" fmla="*/ 286167 w 1506611"/>
              <a:gd name="connsiteY9544" fmla="*/ 974221 h 1433762"/>
              <a:gd name="connsiteX9545" fmla="*/ 285919 w 1506611"/>
              <a:gd name="connsiteY9545" fmla="*/ 973670 h 1433762"/>
              <a:gd name="connsiteX9546" fmla="*/ 286167 w 1506611"/>
              <a:gd name="connsiteY9546" fmla="*/ 973670 h 1433762"/>
              <a:gd name="connsiteX9547" fmla="*/ 286167 w 1506611"/>
              <a:gd name="connsiteY9547" fmla="*/ 973394 h 1433762"/>
              <a:gd name="connsiteX9548" fmla="*/ 285919 w 1506611"/>
              <a:gd name="connsiteY9548" fmla="*/ 973146 h 1433762"/>
              <a:gd name="connsiteX9549" fmla="*/ 285699 w 1506611"/>
              <a:gd name="connsiteY9549" fmla="*/ 973146 h 1433762"/>
              <a:gd name="connsiteX9550" fmla="*/ 285450 w 1506611"/>
              <a:gd name="connsiteY9550" fmla="*/ 973146 h 1433762"/>
              <a:gd name="connsiteX9551" fmla="*/ 285450 w 1506611"/>
              <a:gd name="connsiteY9551" fmla="*/ 973670 h 1433762"/>
              <a:gd name="connsiteX9552" fmla="*/ 285203 w 1506611"/>
              <a:gd name="connsiteY9552" fmla="*/ 973670 h 1433762"/>
              <a:gd name="connsiteX9553" fmla="*/ 284982 w 1506611"/>
              <a:gd name="connsiteY9553" fmla="*/ 973670 h 1433762"/>
              <a:gd name="connsiteX9554" fmla="*/ 284735 w 1506611"/>
              <a:gd name="connsiteY9554" fmla="*/ 973394 h 1433762"/>
              <a:gd name="connsiteX9555" fmla="*/ 284486 w 1506611"/>
              <a:gd name="connsiteY9555" fmla="*/ 973394 h 1433762"/>
              <a:gd name="connsiteX9556" fmla="*/ 284265 w 1506611"/>
              <a:gd name="connsiteY9556" fmla="*/ 973146 h 1433762"/>
              <a:gd name="connsiteX9557" fmla="*/ 284018 w 1506611"/>
              <a:gd name="connsiteY9557" fmla="*/ 972870 h 1433762"/>
              <a:gd name="connsiteX9558" fmla="*/ 284265 w 1506611"/>
              <a:gd name="connsiteY9558" fmla="*/ 972594 h 1433762"/>
              <a:gd name="connsiteX9559" fmla="*/ 284486 w 1506611"/>
              <a:gd name="connsiteY9559" fmla="*/ 972318 h 1433762"/>
              <a:gd name="connsiteX9560" fmla="*/ 284486 w 1506611"/>
              <a:gd name="connsiteY9560" fmla="*/ 972043 h 1433762"/>
              <a:gd name="connsiteX9561" fmla="*/ 284265 w 1506611"/>
              <a:gd name="connsiteY9561" fmla="*/ 972043 h 1433762"/>
              <a:gd name="connsiteX9562" fmla="*/ 284018 w 1506611"/>
              <a:gd name="connsiteY9562" fmla="*/ 972043 h 1433762"/>
              <a:gd name="connsiteX9563" fmla="*/ 283769 w 1506611"/>
              <a:gd name="connsiteY9563" fmla="*/ 971766 h 1433762"/>
              <a:gd name="connsiteX9564" fmla="*/ 284018 w 1506611"/>
              <a:gd name="connsiteY9564" fmla="*/ 971215 h 1433762"/>
              <a:gd name="connsiteX9565" fmla="*/ 283769 w 1506611"/>
              <a:gd name="connsiteY9565" fmla="*/ 971215 h 1433762"/>
              <a:gd name="connsiteX9566" fmla="*/ 283549 w 1506611"/>
              <a:gd name="connsiteY9566" fmla="*/ 970939 h 1433762"/>
              <a:gd name="connsiteX9567" fmla="*/ 283301 w 1506611"/>
              <a:gd name="connsiteY9567" fmla="*/ 971215 h 1433762"/>
              <a:gd name="connsiteX9568" fmla="*/ 283081 w 1506611"/>
              <a:gd name="connsiteY9568" fmla="*/ 971215 h 1433762"/>
              <a:gd name="connsiteX9569" fmla="*/ 282832 w 1506611"/>
              <a:gd name="connsiteY9569" fmla="*/ 970939 h 1433762"/>
              <a:gd name="connsiteX9570" fmla="*/ 282832 w 1506611"/>
              <a:gd name="connsiteY9570" fmla="*/ 970663 h 1433762"/>
              <a:gd name="connsiteX9571" fmla="*/ 282584 w 1506611"/>
              <a:gd name="connsiteY9571" fmla="*/ 970387 h 1433762"/>
              <a:gd name="connsiteX9572" fmla="*/ 282364 w 1506611"/>
              <a:gd name="connsiteY9572" fmla="*/ 970111 h 1433762"/>
              <a:gd name="connsiteX9573" fmla="*/ 282364 w 1506611"/>
              <a:gd name="connsiteY9573" fmla="*/ 969560 h 1433762"/>
              <a:gd name="connsiteX9574" fmla="*/ 282584 w 1506611"/>
              <a:gd name="connsiteY9574" fmla="*/ 969560 h 1433762"/>
              <a:gd name="connsiteX9575" fmla="*/ 282584 w 1506611"/>
              <a:gd name="connsiteY9575" fmla="*/ 969284 h 1433762"/>
              <a:gd name="connsiteX9576" fmla="*/ 282584 w 1506611"/>
              <a:gd name="connsiteY9576" fmla="*/ 969035 h 1433762"/>
              <a:gd name="connsiteX9577" fmla="*/ 282584 w 1506611"/>
              <a:gd name="connsiteY9577" fmla="*/ 968759 h 1433762"/>
              <a:gd name="connsiteX9578" fmla="*/ 282364 w 1506611"/>
              <a:gd name="connsiteY9578" fmla="*/ 968759 h 1433762"/>
              <a:gd name="connsiteX9579" fmla="*/ 282115 w 1506611"/>
              <a:gd name="connsiteY9579" fmla="*/ 968759 h 1433762"/>
              <a:gd name="connsiteX9580" fmla="*/ 281867 w 1506611"/>
              <a:gd name="connsiteY9580" fmla="*/ 968484 h 1433762"/>
              <a:gd name="connsiteX9581" fmla="*/ 281867 w 1506611"/>
              <a:gd name="connsiteY9581" fmla="*/ 968209 h 1433762"/>
              <a:gd name="connsiteX9582" fmla="*/ 281647 w 1506611"/>
              <a:gd name="connsiteY9582" fmla="*/ 967933 h 1433762"/>
              <a:gd name="connsiteX9583" fmla="*/ 281398 w 1506611"/>
              <a:gd name="connsiteY9583" fmla="*/ 967657 h 1433762"/>
              <a:gd name="connsiteX9584" fmla="*/ 281151 w 1506611"/>
              <a:gd name="connsiteY9584" fmla="*/ 967381 h 1433762"/>
              <a:gd name="connsiteX9585" fmla="*/ 281398 w 1506611"/>
              <a:gd name="connsiteY9585" fmla="*/ 967105 h 1433762"/>
              <a:gd name="connsiteX9586" fmla="*/ 281151 w 1506611"/>
              <a:gd name="connsiteY9586" fmla="*/ 966829 h 1433762"/>
              <a:gd name="connsiteX9587" fmla="*/ 280683 w 1506611"/>
              <a:gd name="connsiteY9587" fmla="*/ 966829 h 1433762"/>
              <a:gd name="connsiteX9588" fmla="*/ 279497 w 1506611"/>
              <a:gd name="connsiteY9588" fmla="*/ 966002 h 1433762"/>
              <a:gd name="connsiteX9589" fmla="*/ 279249 w 1506611"/>
              <a:gd name="connsiteY9589" fmla="*/ 965726 h 1433762"/>
              <a:gd name="connsiteX9590" fmla="*/ 279000 w 1506611"/>
              <a:gd name="connsiteY9590" fmla="*/ 965450 h 1433762"/>
              <a:gd name="connsiteX9591" fmla="*/ 278780 w 1506611"/>
              <a:gd name="connsiteY9591" fmla="*/ 965174 h 1433762"/>
              <a:gd name="connsiteX9592" fmla="*/ 278312 w 1506611"/>
              <a:gd name="connsiteY9592" fmla="*/ 964649 h 1433762"/>
              <a:gd name="connsiteX9593" fmla="*/ 278532 w 1506611"/>
              <a:gd name="connsiteY9593" fmla="*/ 964649 h 1433762"/>
              <a:gd name="connsiteX9594" fmla="*/ 279000 w 1506611"/>
              <a:gd name="connsiteY9594" fmla="*/ 964098 h 1433762"/>
              <a:gd name="connsiteX9595" fmla="*/ 279000 w 1506611"/>
              <a:gd name="connsiteY9595" fmla="*/ 963822 h 1433762"/>
              <a:gd name="connsiteX9596" fmla="*/ 279000 w 1506611"/>
              <a:gd name="connsiteY9596" fmla="*/ 963270 h 1433762"/>
              <a:gd name="connsiteX9597" fmla="*/ 279249 w 1506611"/>
              <a:gd name="connsiteY9597" fmla="*/ 962720 h 1433762"/>
              <a:gd name="connsiteX9598" fmla="*/ 279249 w 1506611"/>
              <a:gd name="connsiteY9598" fmla="*/ 962168 h 1433762"/>
              <a:gd name="connsiteX9599" fmla="*/ 279497 w 1506611"/>
              <a:gd name="connsiteY9599" fmla="*/ 961616 h 1433762"/>
              <a:gd name="connsiteX9600" fmla="*/ 279249 w 1506611"/>
              <a:gd name="connsiteY9600" fmla="*/ 961340 h 1433762"/>
              <a:gd name="connsiteX9601" fmla="*/ 279000 w 1506611"/>
              <a:gd name="connsiteY9601" fmla="*/ 961340 h 1433762"/>
              <a:gd name="connsiteX9602" fmla="*/ 278532 w 1506611"/>
              <a:gd name="connsiteY9602" fmla="*/ 961064 h 1433762"/>
              <a:gd name="connsiteX9603" fmla="*/ 278312 w 1506611"/>
              <a:gd name="connsiteY9603" fmla="*/ 961340 h 1433762"/>
              <a:gd name="connsiteX9604" fmla="*/ 277816 w 1506611"/>
              <a:gd name="connsiteY9604" fmla="*/ 961340 h 1433762"/>
              <a:gd name="connsiteX9605" fmla="*/ 277595 w 1506611"/>
              <a:gd name="connsiteY9605" fmla="*/ 961616 h 1433762"/>
              <a:gd name="connsiteX9606" fmla="*/ 277346 w 1506611"/>
              <a:gd name="connsiteY9606" fmla="*/ 961616 h 1433762"/>
              <a:gd name="connsiteX9607" fmla="*/ 277099 w 1506611"/>
              <a:gd name="connsiteY9607" fmla="*/ 961892 h 1433762"/>
              <a:gd name="connsiteX9608" fmla="*/ 276878 w 1506611"/>
              <a:gd name="connsiteY9608" fmla="*/ 961892 h 1433762"/>
              <a:gd name="connsiteX9609" fmla="*/ 276630 w 1506611"/>
              <a:gd name="connsiteY9609" fmla="*/ 960788 h 1433762"/>
              <a:gd name="connsiteX9610" fmla="*/ 276630 w 1506611"/>
              <a:gd name="connsiteY9610" fmla="*/ 959988 h 1433762"/>
              <a:gd name="connsiteX9611" fmla="*/ 276382 w 1506611"/>
              <a:gd name="connsiteY9611" fmla="*/ 959712 h 1433762"/>
              <a:gd name="connsiteX9612" fmla="*/ 275914 w 1506611"/>
              <a:gd name="connsiteY9612" fmla="*/ 959436 h 1433762"/>
              <a:gd name="connsiteX9613" fmla="*/ 275197 w 1506611"/>
              <a:gd name="connsiteY9613" fmla="*/ 959160 h 1433762"/>
              <a:gd name="connsiteX9614" fmla="*/ 275197 w 1506611"/>
              <a:gd name="connsiteY9614" fmla="*/ 958885 h 1433762"/>
              <a:gd name="connsiteX9615" fmla="*/ 274481 w 1506611"/>
              <a:gd name="connsiteY9615" fmla="*/ 958333 h 1433762"/>
              <a:gd name="connsiteX9616" fmla="*/ 274232 w 1506611"/>
              <a:gd name="connsiteY9616" fmla="*/ 958333 h 1433762"/>
              <a:gd name="connsiteX9617" fmla="*/ 273764 w 1506611"/>
              <a:gd name="connsiteY9617" fmla="*/ 958333 h 1433762"/>
              <a:gd name="connsiteX9618" fmla="*/ 273515 w 1506611"/>
              <a:gd name="connsiteY9618" fmla="*/ 958333 h 1433762"/>
              <a:gd name="connsiteX9619" fmla="*/ 273515 w 1506611"/>
              <a:gd name="connsiteY9619" fmla="*/ 958057 h 1433762"/>
              <a:gd name="connsiteX9620" fmla="*/ 273295 w 1506611"/>
              <a:gd name="connsiteY9620" fmla="*/ 957781 h 1433762"/>
              <a:gd name="connsiteX9621" fmla="*/ 273515 w 1506611"/>
              <a:gd name="connsiteY9621" fmla="*/ 957781 h 1433762"/>
              <a:gd name="connsiteX9622" fmla="*/ 273295 w 1506611"/>
              <a:gd name="connsiteY9622" fmla="*/ 957505 h 1433762"/>
              <a:gd name="connsiteX9623" fmla="*/ 273047 w 1506611"/>
              <a:gd name="connsiteY9623" fmla="*/ 957230 h 1433762"/>
              <a:gd name="connsiteX9624" fmla="*/ 272826 w 1506611"/>
              <a:gd name="connsiteY9624" fmla="*/ 957230 h 1433762"/>
              <a:gd name="connsiteX9625" fmla="*/ 272578 w 1506611"/>
              <a:gd name="connsiteY9625" fmla="*/ 957505 h 1433762"/>
              <a:gd name="connsiteX9626" fmla="*/ 272330 w 1506611"/>
              <a:gd name="connsiteY9626" fmla="*/ 957230 h 1433762"/>
              <a:gd name="connsiteX9627" fmla="*/ 272330 w 1506611"/>
              <a:gd name="connsiteY9627" fmla="*/ 956953 h 1433762"/>
              <a:gd name="connsiteX9628" fmla="*/ 271862 w 1506611"/>
              <a:gd name="connsiteY9628" fmla="*/ 956953 h 1433762"/>
              <a:gd name="connsiteX9629" fmla="*/ 271393 w 1506611"/>
              <a:gd name="connsiteY9629" fmla="*/ 956953 h 1433762"/>
              <a:gd name="connsiteX9630" fmla="*/ 269960 w 1506611"/>
              <a:gd name="connsiteY9630" fmla="*/ 956679 h 1433762"/>
              <a:gd name="connsiteX9631" fmla="*/ 269960 w 1506611"/>
              <a:gd name="connsiteY9631" fmla="*/ 956127 h 1433762"/>
              <a:gd name="connsiteX9632" fmla="*/ 269712 w 1506611"/>
              <a:gd name="connsiteY9632" fmla="*/ 956127 h 1433762"/>
              <a:gd name="connsiteX9633" fmla="*/ 269463 w 1506611"/>
              <a:gd name="connsiteY9633" fmla="*/ 955878 h 1433762"/>
              <a:gd name="connsiteX9634" fmla="*/ 268526 w 1506611"/>
              <a:gd name="connsiteY9634" fmla="*/ 955878 h 1433762"/>
              <a:gd name="connsiteX9635" fmla="*/ 268058 w 1506611"/>
              <a:gd name="connsiteY9635" fmla="*/ 956127 h 1433762"/>
              <a:gd name="connsiteX9636" fmla="*/ 267562 w 1506611"/>
              <a:gd name="connsiteY9636" fmla="*/ 956127 h 1433762"/>
              <a:gd name="connsiteX9637" fmla="*/ 267810 w 1506611"/>
              <a:gd name="connsiteY9637" fmla="*/ 955602 h 1433762"/>
              <a:gd name="connsiteX9638" fmla="*/ 267810 w 1506611"/>
              <a:gd name="connsiteY9638" fmla="*/ 955326 h 1433762"/>
              <a:gd name="connsiteX9639" fmla="*/ 267562 w 1506611"/>
              <a:gd name="connsiteY9639" fmla="*/ 955051 h 1433762"/>
              <a:gd name="connsiteX9640" fmla="*/ 267341 w 1506611"/>
              <a:gd name="connsiteY9640" fmla="*/ 954775 h 1433762"/>
              <a:gd name="connsiteX9641" fmla="*/ 266845 w 1506611"/>
              <a:gd name="connsiteY9641" fmla="*/ 955051 h 1433762"/>
              <a:gd name="connsiteX9642" fmla="*/ 266624 w 1506611"/>
              <a:gd name="connsiteY9642" fmla="*/ 955326 h 1433762"/>
              <a:gd name="connsiteX9643" fmla="*/ 266624 w 1506611"/>
              <a:gd name="connsiteY9643" fmla="*/ 955602 h 1433762"/>
              <a:gd name="connsiteX9644" fmla="*/ 266624 w 1506611"/>
              <a:gd name="connsiteY9644" fmla="*/ 955878 h 1433762"/>
              <a:gd name="connsiteX9645" fmla="*/ 266624 w 1506611"/>
              <a:gd name="connsiteY9645" fmla="*/ 956403 h 1433762"/>
              <a:gd name="connsiteX9646" fmla="*/ 266128 w 1506611"/>
              <a:gd name="connsiteY9646" fmla="*/ 956127 h 1433762"/>
              <a:gd name="connsiteX9647" fmla="*/ 265411 w 1506611"/>
              <a:gd name="connsiteY9647" fmla="*/ 956127 h 1433762"/>
              <a:gd name="connsiteX9648" fmla="*/ 265191 w 1506611"/>
              <a:gd name="connsiteY9648" fmla="*/ 956679 h 1433762"/>
              <a:gd name="connsiteX9649" fmla="*/ 264943 w 1506611"/>
              <a:gd name="connsiteY9649" fmla="*/ 956679 h 1433762"/>
              <a:gd name="connsiteX9650" fmla="*/ 264695 w 1506611"/>
              <a:gd name="connsiteY9650" fmla="*/ 956403 h 1433762"/>
              <a:gd name="connsiteX9651" fmla="*/ 262793 w 1506611"/>
              <a:gd name="connsiteY9651" fmla="*/ 955326 h 1433762"/>
              <a:gd name="connsiteX9652" fmla="*/ 262325 w 1506611"/>
              <a:gd name="connsiteY9652" fmla="*/ 954775 h 1433762"/>
              <a:gd name="connsiteX9653" fmla="*/ 261360 w 1506611"/>
              <a:gd name="connsiteY9653" fmla="*/ 953947 h 1433762"/>
              <a:gd name="connsiteX9654" fmla="*/ 260891 w 1506611"/>
              <a:gd name="connsiteY9654" fmla="*/ 953396 h 1433762"/>
              <a:gd name="connsiteX9655" fmla="*/ 260643 w 1506611"/>
              <a:gd name="connsiteY9655" fmla="*/ 953396 h 1433762"/>
              <a:gd name="connsiteX9656" fmla="*/ 260422 w 1506611"/>
              <a:gd name="connsiteY9656" fmla="*/ 953396 h 1433762"/>
              <a:gd name="connsiteX9657" fmla="*/ 259927 w 1506611"/>
              <a:gd name="connsiteY9657" fmla="*/ 953671 h 1433762"/>
              <a:gd name="connsiteX9658" fmla="*/ 259706 w 1506611"/>
              <a:gd name="connsiteY9658" fmla="*/ 953396 h 1433762"/>
              <a:gd name="connsiteX9659" fmla="*/ 258273 w 1506611"/>
              <a:gd name="connsiteY9659" fmla="*/ 951740 h 1433762"/>
              <a:gd name="connsiteX9660" fmla="*/ 258273 w 1506611"/>
              <a:gd name="connsiteY9660" fmla="*/ 951464 h 1433762"/>
              <a:gd name="connsiteX9661" fmla="*/ 258273 w 1506611"/>
              <a:gd name="connsiteY9661" fmla="*/ 951217 h 1433762"/>
              <a:gd name="connsiteX9662" fmla="*/ 258024 w 1506611"/>
              <a:gd name="connsiteY9662" fmla="*/ 950665 h 1433762"/>
              <a:gd name="connsiteX9663" fmla="*/ 257777 w 1506611"/>
              <a:gd name="connsiteY9663" fmla="*/ 950113 h 1433762"/>
              <a:gd name="connsiteX9664" fmla="*/ 258024 w 1506611"/>
              <a:gd name="connsiteY9664" fmla="*/ 950113 h 1433762"/>
              <a:gd name="connsiteX9665" fmla="*/ 257777 w 1506611"/>
              <a:gd name="connsiteY9665" fmla="*/ 949837 h 1433762"/>
              <a:gd name="connsiteX9666" fmla="*/ 257556 w 1506611"/>
              <a:gd name="connsiteY9666" fmla="*/ 949562 h 1433762"/>
              <a:gd name="connsiteX9667" fmla="*/ 251603 w 1506611"/>
              <a:gd name="connsiteY9667" fmla="*/ 945452 h 1433762"/>
              <a:gd name="connsiteX9668" fmla="*/ 251106 w 1506611"/>
              <a:gd name="connsiteY9668" fmla="*/ 945176 h 1433762"/>
              <a:gd name="connsiteX9669" fmla="*/ 250886 w 1506611"/>
              <a:gd name="connsiteY9669" fmla="*/ 944900 h 1433762"/>
              <a:gd name="connsiteX9670" fmla="*/ 250637 w 1506611"/>
              <a:gd name="connsiteY9670" fmla="*/ 944900 h 1433762"/>
              <a:gd name="connsiteX9671" fmla="*/ 250390 w 1506611"/>
              <a:gd name="connsiteY9671" fmla="*/ 944624 h 1433762"/>
              <a:gd name="connsiteX9672" fmla="*/ 249921 w 1506611"/>
              <a:gd name="connsiteY9672" fmla="*/ 944624 h 1433762"/>
              <a:gd name="connsiteX9673" fmla="*/ 249921 w 1506611"/>
              <a:gd name="connsiteY9673" fmla="*/ 944348 h 1433762"/>
              <a:gd name="connsiteX9674" fmla="*/ 249921 w 1506611"/>
              <a:gd name="connsiteY9674" fmla="*/ 944073 h 1433762"/>
              <a:gd name="connsiteX9675" fmla="*/ 250169 w 1506611"/>
              <a:gd name="connsiteY9675" fmla="*/ 943797 h 1433762"/>
              <a:gd name="connsiteX9676" fmla="*/ 249921 w 1506611"/>
              <a:gd name="connsiteY9676" fmla="*/ 943797 h 1433762"/>
              <a:gd name="connsiteX9677" fmla="*/ 249921 w 1506611"/>
              <a:gd name="connsiteY9677" fmla="*/ 943521 h 1433762"/>
              <a:gd name="connsiteX9678" fmla="*/ 249452 w 1506611"/>
              <a:gd name="connsiteY9678" fmla="*/ 943521 h 1433762"/>
              <a:gd name="connsiteX9679" fmla="*/ 249204 w 1506611"/>
              <a:gd name="connsiteY9679" fmla="*/ 943521 h 1433762"/>
              <a:gd name="connsiteX9680" fmla="*/ 248956 w 1506611"/>
              <a:gd name="connsiteY9680" fmla="*/ 943521 h 1433762"/>
              <a:gd name="connsiteX9681" fmla="*/ 248956 w 1506611"/>
              <a:gd name="connsiteY9681" fmla="*/ 943245 h 1433762"/>
              <a:gd name="connsiteX9682" fmla="*/ 248956 w 1506611"/>
              <a:gd name="connsiteY9682" fmla="*/ 942693 h 1433762"/>
              <a:gd name="connsiteX9683" fmla="*/ 248736 w 1506611"/>
              <a:gd name="connsiteY9683" fmla="*/ 942693 h 1433762"/>
              <a:gd name="connsiteX9684" fmla="*/ 248736 w 1506611"/>
              <a:gd name="connsiteY9684" fmla="*/ 942417 h 1433762"/>
              <a:gd name="connsiteX9685" fmla="*/ 248736 w 1506611"/>
              <a:gd name="connsiteY9685" fmla="*/ 942141 h 1433762"/>
              <a:gd name="connsiteX9686" fmla="*/ 248487 w 1506611"/>
              <a:gd name="connsiteY9686" fmla="*/ 942141 h 1433762"/>
              <a:gd name="connsiteX9687" fmla="*/ 248019 w 1506611"/>
              <a:gd name="connsiteY9687" fmla="*/ 942417 h 1433762"/>
              <a:gd name="connsiteX9688" fmla="*/ 247770 w 1506611"/>
              <a:gd name="connsiteY9688" fmla="*/ 942141 h 1433762"/>
              <a:gd name="connsiteX9689" fmla="*/ 247523 w 1506611"/>
              <a:gd name="connsiteY9689" fmla="*/ 942141 h 1433762"/>
              <a:gd name="connsiteX9690" fmla="*/ 247523 w 1506611"/>
              <a:gd name="connsiteY9690" fmla="*/ 941866 h 1433762"/>
              <a:gd name="connsiteX9691" fmla="*/ 247523 w 1506611"/>
              <a:gd name="connsiteY9691" fmla="*/ 941590 h 1433762"/>
              <a:gd name="connsiteX9692" fmla="*/ 247302 w 1506611"/>
              <a:gd name="connsiteY9692" fmla="*/ 941590 h 1433762"/>
              <a:gd name="connsiteX9693" fmla="*/ 246834 w 1506611"/>
              <a:gd name="connsiteY9693" fmla="*/ 941590 h 1433762"/>
              <a:gd name="connsiteX9694" fmla="*/ 246586 w 1506611"/>
              <a:gd name="connsiteY9694" fmla="*/ 941590 h 1433762"/>
              <a:gd name="connsiteX9695" fmla="*/ 246586 w 1506611"/>
              <a:gd name="connsiteY9695" fmla="*/ 941314 h 1433762"/>
              <a:gd name="connsiteX9696" fmla="*/ 246338 w 1506611"/>
              <a:gd name="connsiteY9696" fmla="*/ 941038 h 1433762"/>
              <a:gd name="connsiteX9697" fmla="*/ 246586 w 1506611"/>
              <a:gd name="connsiteY9697" fmla="*/ 940762 h 1433762"/>
              <a:gd name="connsiteX9698" fmla="*/ 246338 w 1506611"/>
              <a:gd name="connsiteY9698" fmla="*/ 940762 h 1433762"/>
              <a:gd name="connsiteX9699" fmla="*/ 245869 w 1506611"/>
              <a:gd name="connsiteY9699" fmla="*/ 940762 h 1433762"/>
              <a:gd name="connsiteX9700" fmla="*/ 245869 w 1506611"/>
              <a:gd name="connsiteY9700" fmla="*/ 941038 h 1433762"/>
              <a:gd name="connsiteX9701" fmla="*/ 245621 w 1506611"/>
              <a:gd name="connsiteY9701" fmla="*/ 941038 h 1433762"/>
              <a:gd name="connsiteX9702" fmla="*/ 245152 w 1506611"/>
              <a:gd name="connsiteY9702" fmla="*/ 941038 h 1433762"/>
              <a:gd name="connsiteX9703" fmla="*/ 245401 w 1506611"/>
              <a:gd name="connsiteY9703" fmla="*/ 941590 h 1433762"/>
              <a:gd name="connsiteX9704" fmla="*/ 245152 w 1506611"/>
              <a:gd name="connsiteY9704" fmla="*/ 941590 h 1433762"/>
              <a:gd name="connsiteX9705" fmla="*/ 244904 w 1506611"/>
              <a:gd name="connsiteY9705" fmla="*/ 941314 h 1433762"/>
              <a:gd name="connsiteX9706" fmla="*/ 244684 w 1506611"/>
              <a:gd name="connsiteY9706" fmla="*/ 941038 h 1433762"/>
              <a:gd name="connsiteX9707" fmla="*/ 244188 w 1506611"/>
              <a:gd name="connsiteY9707" fmla="*/ 940486 h 1433762"/>
              <a:gd name="connsiteX9708" fmla="*/ 244684 w 1506611"/>
              <a:gd name="connsiteY9708" fmla="*/ 940239 h 1433762"/>
              <a:gd name="connsiteX9709" fmla="*/ 244904 w 1506611"/>
              <a:gd name="connsiteY9709" fmla="*/ 940239 h 1433762"/>
              <a:gd name="connsiteX9710" fmla="*/ 244904 w 1506611"/>
              <a:gd name="connsiteY9710" fmla="*/ 939963 h 1433762"/>
              <a:gd name="connsiteX9711" fmla="*/ 244684 w 1506611"/>
              <a:gd name="connsiteY9711" fmla="*/ 939687 h 1433762"/>
              <a:gd name="connsiteX9712" fmla="*/ 244435 w 1506611"/>
              <a:gd name="connsiteY9712" fmla="*/ 939687 h 1433762"/>
              <a:gd name="connsiteX9713" fmla="*/ 244188 w 1506611"/>
              <a:gd name="connsiteY9713" fmla="*/ 939687 h 1433762"/>
              <a:gd name="connsiteX9714" fmla="*/ 243967 w 1506611"/>
              <a:gd name="connsiteY9714" fmla="*/ 939411 h 1433762"/>
              <a:gd name="connsiteX9715" fmla="*/ 244188 w 1506611"/>
              <a:gd name="connsiteY9715" fmla="*/ 939411 h 1433762"/>
              <a:gd name="connsiteX9716" fmla="*/ 244188 w 1506611"/>
              <a:gd name="connsiteY9716" fmla="*/ 939135 h 1433762"/>
              <a:gd name="connsiteX9717" fmla="*/ 243967 w 1506611"/>
              <a:gd name="connsiteY9717" fmla="*/ 938859 h 1433762"/>
              <a:gd name="connsiteX9718" fmla="*/ 243719 w 1506611"/>
              <a:gd name="connsiteY9718" fmla="*/ 938584 h 1433762"/>
              <a:gd name="connsiteX9719" fmla="*/ 243471 w 1506611"/>
              <a:gd name="connsiteY9719" fmla="*/ 938307 h 1433762"/>
              <a:gd name="connsiteX9720" fmla="*/ 243250 w 1506611"/>
              <a:gd name="connsiteY9720" fmla="*/ 938032 h 1433762"/>
              <a:gd name="connsiteX9721" fmla="*/ 243250 w 1506611"/>
              <a:gd name="connsiteY9721" fmla="*/ 937756 h 1433762"/>
              <a:gd name="connsiteX9722" fmla="*/ 243250 w 1506611"/>
              <a:gd name="connsiteY9722" fmla="*/ 937480 h 1433762"/>
              <a:gd name="connsiteX9723" fmla="*/ 243250 w 1506611"/>
              <a:gd name="connsiteY9723" fmla="*/ 937204 h 1433762"/>
              <a:gd name="connsiteX9724" fmla="*/ 243003 w 1506611"/>
              <a:gd name="connsiteY9724" fmla="*/ 936928 h 1433762"/>
              <a:gd name="connsiteX9725" fmla="*/ 242754 w 1506611"/>
              <a:gd name="connsiteY9725" fmla="*/ 936928 h 1433762"/>
              <a:gd name="connsiteX9726" fmla="*/ 242754 w 1506611"/>
              <a:gd name="connsiteY9726" fmla="*/ 936652 h 1433762"/>
              <a:gd name="connsiteX9727" fmla="*/ 242534 w 1506611"/>
              <a:gd name="connsiteY9727" fmla="*/ 936652 h 1433762"/>
              <a:gd name="connsiteX9728" fmla="*/ 242286 w 1506611"/>
              <a:gd name="connsiteY9728" fmla="*/ 936652 h 1433762"/>
              <a:gd name="connsiteX9729" fmla="*/ 242286 w 1506611"/>
              <a:gd name="connsiteY9729" fmla="*/ 936928 h 1433762"/>
              <a:gd name="connsiteX9730" fmla="*/ 242286 w 1506611"/>
              <a:gd name="connsiteY9730" fmla="*/ 937204 h 1433762"/>
              <a:gd name="connsiteX9731" fmla="*/ 242066 w 1506611"/>
              <a:gd name="connsiteY9731" fmla="*/ 937204 h 1433762"/>
              <a:gd name="connsiteX9732" fmla="*/ 241817 w 1506611"/>
              <a:gd name="connsiteY9732" fmla="*/ 937204 h 1433762"/>
              <a:gd name="connsiteX9733" fmla="*/ 242066 w 1506611"/>
              <a:gd name="connsiteY9733" fmla="*/ 936652 h 1433762"/>
              <a:gd name="connsiteX9734" fmla="*/ 242066 w 1506611"/>
              <a:gd name="connsiteY9734" fmla="*/ 936377 h 1433762"/>
              <a:gd name="connsiteX9735" fmla="*/ 241569 w 1506611"/>
              <a:gd name="connsiteY9735" fmla="*/ 935549 h 1433762"/>
              <a:gd name="connsiteX9736" fmla="*/ 241349 w 1506611"/>
              <a:gd name="connsiteY9736" fmla="*/ 935549 h 1433762"/>
              <a:gd name="connsiteX9737" fmla="*/ 241100 w 1506611"/>
              <a:gd name="connsiteY9737" fmla="*/ 935273 h 1433762"/>
              <a:gd name="connsiteX9738" fmla="*/ 241100 w 1506611"/>
              <a:gd name="connsiteY9738" fmla="*/ 934997 h 1433762"/>
              <a:gd name="connsiteX9739" fmla="*/ 241349 w 1506611"/>
              <a:gd name="connsiteY9739" fmla="*/ 934722 h 1433762"/>
              <a:gd name="connsiteX9740" fmla="*/ 241817 w 1506611"/>
              <a:gd name="connsiteY9740" fmla="*/ 934722 h 1433762"/>
              <a:gd name="connsiteX9741" fmla="*/ 242286 w 1506611"/>
              <a:gd name="connsiteY9741" fmla="*/ 934722 h 1433762"/>
              <a:gd name="connsiteX9742" fmla="*/ 242534 w 1506611"/>
              <a:gd name="connsiteY9742" fmla="*/ 934170 h 1433762"/>
              <a:gd name="connsiteX9743" fmla="*/ 242534 w 1506611"/>
              <a:gd name="connsiteY9743" fmla="*/ 933922 h 1433762"/>
              <a:gd name="connsiteX9744" fmla="*/ 242066 w 1506611"/>
              <a:gd name="connsiteY9744" fmla="*/ 933646 h 1433762"/>
              <a:gd name="connsiteX9745" fmla="*/ 241100 w 1506611"/>
              <a:gd name="connsiteY9745" fmla="*/ 933370 h 1433762"/>
              <a:gd name="connsiteX9746" fmla="*/ 241100 w 1506611"/>
              <a:gd name="connsiteY9746" fmla="*/ 933095 h 1433762"/>
              <a:gd name="connsiteX9747" fmla="*/ 240853 w 1506611"/>
              <a:gd name="connsiteY9747" fmla="*/ 932818 h 1433762"/>
              <a:gd name="connsiteX9748" fmla="*/ 241100 w 1506611"/>
              <a:gd name="connsiteY9748" fmla="*/ 932267 h 1433762"/>
              <a:gd name="connsiteX9749" fmla="*/ 240853 w 1506611"/>
              <a:gd name="connsiteY9749" fmla="*/ 931439 h 1433762"/>
              <a:gd name="connsiteX9750" fmla="*/ 241100 w 1506611"/>
              <a:gd name="connsiteY9750" fmla="*/ 931439 h 1433762"/>
              <a:gd name="connsiteX9751" fmla="*/ 241100 w 1506611"/>
              <a:gd name="connsiteY9751" fmla="*/ 931163 h 1433762"/>
              <a:gd name="connsiteX9752" fmla="*/ 240853 w 1506611"/>
              <a:gd name="connsiteY9752" fmla="*/ 930888 h 1433762"/>
              <a:gd name="connsiteX9753" fmla="*/ 240632 w 1506611"/>
              <a:gd name="connsiteY9753" fmla="*/ 930888 h 1433762"/>
              <a:gd name="connsiteX9754" fmla="*/ 240853 w 1506611"/>
              <a:gd name="connsiteY9754" fmla="*/ 930612 h 1433762"/>
              <a:gd name="connsiteX9755" fmla="*/ 240632 w 1506611"/>
              <a:gd name="connsiteY9755" fmla="*/ 930336 h 1433762"/>
              <a:gd name="connsiteX9756" fmla="*/ 240384 w 1506611"/>
              <a:gd name="connsiteY9756" fmla="*/ 930612 h 1433762"/>
              <a:gd name="connsiteX9757" fmla="*/ 240136 w 1506611"/>
              <a:gd name="connsiteY9757" fmla="*/ 930612 h 1433762"/>
              <a:gd name="connsiteX9758" fmla="*/ 240136 w 1506611"/>
              <a:gd name="connsiteY9758" fmla="*/ 930336 h 1433762"/>
              <a:gd name="connsiteX9759" fmla="*/ 240384 w 1506611"/>
              <a:gd name="connsiteY9759" fmla="*/ 930060 h 1433762"/>
              <a:gd name="connsiteX9760" fmla="*/ 240136 w 1506611"/>
              <a:gd name="connsiteY9760" fmla="*/ 929784 h 1433762"/>
              <a:gd name="connsiteX9761" fmla="*/ 240136 w 1506611"/>
              <a:gd name="connsiteY9761" fmla="*/ 929508 h 1433762"/>
              <a:gd name="connsiteX9762" fmla="*/ 240384 w 1506611"/>
              <a:gd name="connsiteY9762" fmla="*/ 929232 h 1433762"/>
              <a:gd name="connsiteX9763" fmla="*/ 240384 w 1506611"/>
              <a:gd name="connsiteY9763" fmla="*/ 928957 h 1433762"/>
              <a:gd name="connsiteX9764" fmla="*/ 240384 w 1506611"/>
              <a:gd name="connsiteY9764" fmla="*/ 928681 h 1433762"/>
              <a:gd name="connsiteX9765" fmla="*/ 240136 w 1506611"/>
              <a:gd name="connsiteY9765" fmla="*/ 928405 h 1433762"/>
              <a:gd name="connsiteX9766" fmla="*/ 239667 w 1506611"/>
              <a:gd name="connsiteY9766" fmla="*/ 928681 h 1433762"/>
              <a:gd name="connsiteX9767" fmla="*/ 239667 w 1506611"/>
              <a:gd name="connsiteY9767" fmla="*/ 928405 h 1433762"/>
              <a:gd name="connsiteX9768" fmla="*/ 239667 w 1506611"/>
              <a:gd name="connsiteY9768" fmla="*/ 928129 h 1433762"/>
              <a:gd name="connsiteX9769" fmla="*/ 239419 w 1506611"/>
              <a:gd name="connsiteY9769" fmla="*/ 928129 h 1433762"/>
              <a:gd name="connsiteX9770" fmla="*/ 239199 w 1506611"/>
              <a:gd name="connsiteY9770" fmla="*/ 928129 h 1433762"/>
              <a:gd name="connsiteX9771" fmla="*/ 239199 w 1506611"/>
              <a:gd name="connsiteY9771" fmla="*/ 927853 h 1433762"/>
              <a:gd name="connsiteX9772" fmla="*/ 239419 w 1506611"/>
              <a:gd name="connsiteY9772" fmla="*/ 927853 h 1433762"/>
              <a:gd name="connsiteX9773" fmla="*/ 239667 w 1506611"/>
              <a:gd name="connsiteY9773" fmla="*/ 927853 h 1433762"/>
              <a:gd name="connsiteX9774" fmla="*/ 239915 w 1506611"/>
              <a:gd name="connsiteY9774" fmla="*/ 927577 h 1433762"/>
              <a:gd name="connsiteX9775" fmla="*/ 240136 w 1506611"/>
              <a:gd name="connsiteY9775" fmla="*/ 927577 h 1433762"/>
              <a:gd name="connsiteX9776" fmla="*/ 240384 w 1506611"/>
              <a:gd name="connsiteY9776" fmla="*/ 927853 h 1433762"/>
              <a:gd name="connsiteX9777" fmla="*/ 240384 w 1506611"/>
              <a:gd name="connsiteY9777" fmla="*/ 927301 h 1433762"/>
              <a:gd name="connsiteX9778" fmla="*/ 240136 w 1506611"/>
              <a:gd name="connsiteY9778" fmla="*/ 927301 h 1433762"/>
              <a:gd name="connsiteX9779" fmla="*/ 239915 w 1506611"/>
              <a:gd name="connsiteY9779" fmla="*/ 927026 h 1433762"/>
              <a:gd name="connsiteX9780" fmla="*/ 239667 w 1506611"/>
              <a:gd name="connsiteY9780" fmla="*/ 927301 h 1433762"/>
              <a:gd name="connsiteX9781" fmla="*/ 239667 w 1506611"/>
              <a:gd name="connsiteY9781" fmla="*/ 926778 h 1433762"/>
              <a:gd name="connsiteX9782" fmla="*/ 239199 w 1506611"/>
              <a:gd name="connsiteY9782" fmla="*/ 926502 h 1433762"/>
              <a:gd name="connsiteX9783" fmla="*/ 238702 w 1506611"/>
              <a:gd name="connsiteY9783" fmla="*/ 926226 h 1433762"/>
              <a:gd name="connsiteX9784" fmla="*/ 238234 w 1506611"/>
              <a:gd name="connsiteY9784" fmla="*/ 925950 h 1433762"/>
              <a:gd name="connsiteX9785" fmla="*/ 237985 w 1506611"/>
              <a:gd name="connsiteY9785" fmla="*/ 925674 h 1433762"/>
              <a:gd name="connsiteX9786" fmla="*/ 238234 w 1506611"/>
              <a:gd name="connsiteY9786" fmla="*/ 925399 h 1433762"/>
              <a:gd name="connsiteX9787" fmla="*/ 238234 w 1506611"/>
              <a:gd name="connsiteY9787" fmla="*/ 925123 h 1433762"/>
              <a:gd name="connsiteX9788" fmla="*/ 238482 w 1506611"/>
              <a:gd name="connsiteY9788" fmla="*/ 925123 h 1433762"/>
              <a:gd name="connsiteX9789" fmla="*/ 238702 w 1506611"/>
              <a:gd name="connsiteY9789" fmla="*/ 924571 h 1433762"/>
              <a:gd name="connsiteX9790" fmla="*/ 238482 w 1506611"/>
              <a:gd name="connsiteY9790" fmla="*/ 924295 h 1433762"/>
              <a:gd name="connsiteX9791" fmla="*/ 238234 w 1506611"/>
              <a:gd name="connsiteY9791" fmla="*/ 924019 h 1433762"/>
              <a:gd name="connsiteX9792" fmla="*/ 238482 w 1506611"/>
              <a:gd name="connsiteY9792" fmla="*/ 923743 h 1433762"/>
              <a:gd name="connsiteX9793" fmla="*/ 238482 w 1506611"/>
              <a:gd name="connsiteY9793" fmla="*/ 923467 h 1433762"/>
              <a:gd name="connsiteX9794" fmla="*/ 237985 w 1506611"/>
              <a:gd name="connsiteY9794" fmla="*/ 922364 h 1433762"/>
              <a:gd name="connsiteX9795" fmla="*/ 237765 w 1506611"/>
              <a:gd name="connsiteY9795" fmla="*/ 922088 h 1433762"/>
              <a:gd name="connsiteX9796" fmla="*/ 237518 w 1506611"/>
              <a:gd name="connsiteY9796" fmla="*/ 922088 h 1433762"/>
              <a:gd name="connsiteX9797" fmla="*/ 237048 w 1506611"/>
              <a:gd name="connsiteY9797" fmla="*/ 921812 h 1433762"/>
              <a:gd name="connsiteX9798" fmla="*/ 237048 w 1506611"/>
              <a:gd name="connsiteY9798" fmla="*/ 921261 h 1433762"/>
              <a:gd name="connsiteX9799" fmla="*/ 237048 w 1506611"/>
              <a:gd name="connsiteY9799" fmla="*/ 920985 h 1433762"/>
              <a:gd name="connsiteX9800" fmla="*/ 236801 w 1506611"/>
              <a:gd name="connsiteY9800" fmla="*/ 920709 h 1433762"/>
              <a:gd name="connsiteX9801" fmla="*/ 236580 w 1506611"/>
              <a:gd name="connsiteY9801" fmla="*/ 920433 h 1433762"/>
              <a:gd name="connsiteX9802" fmla="*/ 236801 w 1506611"/>
              <a:gd name="connsiteY9802" fmla="*/ 920433 h 1433762"/>
              <a:gd name="connsiteX9803" fmla="*/ 236801 w 1506611"/>
              <a:gd name="connsiteY9803" fmla="*/ 920157 h 1433762"/>
              <a:gd name="connsiteX9804" fmla="*/ 236580 w 1506611"/>
              <a:gd name="connsiteY9804" fmla="*/ 920157 h 1433762"/>
              <a:gd name="connsiteX9805" fmla="*/ 236084 w 1506611"/>
              <a:gd name="connsiteY9805" fmla="*/ 920157 h 1433762"/>
              <a:gd name="connsiteX9806" fmla="*/ 235864 w 1506611"/>
              <a:gd name="connsiteY9806" fmla="*/ 920157 h 1433762"/>
              <a:gd name="connsiteX9807" fmla="*/ 235615 w 1506611"/>
              <a:gd name="connsiteY9807" fmla="*/ 919607 h 1433762"/>
              <a:gd name="connsiteX9808" fmla="*/ 235864 w 1506611"/>
              <a:gd name="connsiteY9808" fmla="*/ 919607 h 1433762"/>
              <a:gd name="connsiteX9809" fmla="*/ 236084 w 1506611"/>
              <a:gd name="connsiteY9809" fmla="*/ 919330 h 1433762"/>
              <a:gd name="connsiteX9810" fmla="*/ 236084 w 1506611"/>
              <a:gd name="connsiteY9810" fmla="*/ 919055 h 1433762"/>
              <a:gd name="connsiteX9811" fmla="*/ 235864 w 1506611"/>
              <a:gd name="connsiteY9811" fmla="*/ 918779 h 1433762"/>
              <a:gd name="connsiteX9812" fmla="*/ 235615 w 1506611"/>
              <a:gd name="connsiteY9812" fmla="*/ 918254 h 1433762"/>
              <a:gd name="connsiteX9813" fmla="*/ 235367 w 1506611"/>
              <a:gd name="connsiteY9813" fmla="*/ 918254 h 1433762"/>
              <a:gd name="connsiteX9814" fmla="*/ 235367 w 1506611"/>
              <a:gd name="connsiteY9814" fmla="*/ 918503 h 1433762"/>
              <a:gd name="connsiteX9815" fmla="*/ 235367 w 1506611"/>
              <a:gd name="connsiteY9815" fmla="*/ 918779 h 1433762"/>
              <a:gd name="connsiteX9816" fmla="*/ 235147 w 1506611"/>
              <a:gd name="connsiteY9816" fmla="*/ 918779 h 1433762"/>
              <a:gd name="connsiteX9817" fmla="*/ 234899 w 1506611"/>
              <a:gd name="connsiteY9817" fmla="*/ 918503 h 1433762"/>
              <a:gd name="connsiteX9818" fmla="*/ 234650 w 1506611"/>
              <a:gd name="connsiteY9818" fmla="*/ 917978 h 1433762"/>
              <a:gd name="connsiteX9819" fmla="*/ 234650 w 1506611"/>
              <a:gd name="connsiteY9819" fmla="*/ 917427 h 1433762"/>
              <a:gd name="connsiteX9820" fmla="*/ 234182 w 1506611"/>
              <a:gd name="connsiteY9820" fmla="*/ 917151 h 1433762"/>
              <a:gd name="connsiteX9821" fmla="*/ 234182 w 1506611"/>
              <a:gd name="connsiteY9821" fmla="*/ 917427 h 1433762"/>
              <a:gd name="connsiteX9822" fmla="*/ 233713 w 1506611"/>
              <a:gd name="connsiteY9822" fmla="*/ 917427 h 1433762"/>
              <a:gd name="connsiteX9823" fmla="*/ 233713 w 1506611"/>
              <a:gd name="connsiteY9823" fmla="*/ 917151 h 1433762"/>
              <a:gd name="connsiteX9824" fmla="*/ 233466 w 1506611"/>
              <a:gd name="connsiteY9824" fmla="*/ 916875 h 1433762"/>
              <a:gd name="connsiteX9825" fmla="*/ 233713 w 1506611"/>
              <a:gd name="connsiteY9825" fmla="*/ 915772 h 1433762"/>
              <a:gd name="connsiteX9826" fmla="*/ 233466 w 1506611"/>
              <a:gd name="connsiteY9826" fmla="*/ 916047 h 1433762"/>
              <a:gd name="connsiteX9827" fmla="*/ 232996 w 1506611"/>
              <a:gd name="connsiteY9827" fmla="*/ 915772 h 1433762"/>
              <a:gd name="connsiteX9828" fmla="*/ 232996 w 1506611"/>
              <a:gd name="connsiteY9828" fmla="*/ 915496 h 1433762"/>
              <a:gd name="connsiteX9829" fmla="*/ 232500 w 1506611"/>
              <a:gd name="connsiteY9829" fmla="*/ 915772 h 1433762"/>
              <a:gd name="connsiteX9830" fmla="*/ 232280 w 1506611"/>
              <a:gd name="connsiteY9830" fmla="*/ 915496 h 1433762"/>
              <a:gd name="connsiteX9831" fmla="*/ 232280 w 1506611"/>
              <a:gd name="connsiteY9831" fmla="*/ 915220 h 1433762"/>
              <a:gd name="connsiteX9832" fmla="*/ 232996 w 1506611"/>
              <a:gd name="connsiteY9832" fmla="*/ 915220 h 1433762"/>
              <a:gd name="connsiteX9833" fmla="*/ 233466 w 1506611"/>
              <a:gd name="connsiteY9833" fmla="*/ 914668 h 1433762"/>
              <a:gd name="connsiteX9834" fmla="*/ 233466 w 1506611"/>
              <a:gd name="connsiteY9834" fmla="*/ 914392 h 1433762"/>
              <a:gd name="connsiteX9835" fmla="*/ 233466 w 1506611"/>
              <a:gd name="connsiteY9835" fmla="*/ 914118 h 1433762"/>
              <a:gd name="connsiteX9836" fmla="*/ 232996 w 1506611"/>
              <a:gd name="connsiteY9836" fmla="*/ 913566 h 1433762"/>
              <a:gd name="connsiteX9837" fmla="*/ 232749 w 1506611"/>
              <a:gd name="connsiteY9837" fmla="*/ 913566 h 1433762"/>
              <a:gd name="connsiteX9838" fmla="*/ 232500 w 1506611"/>
              <a:gd name="connsiteY9838" fmla="*/ 913566 h 1433762"/>
              <a:gd name="connsiteX9839" fmla="*/ 232500 w 1506611"/>
              <a:gd name="connsiteY9839" fmla="*/ 913840 h 1433762"/>
              <a:gd name="connsiteX9840" fmla="*/ 232280 w 1506611"/>
              <a:gd name="connsiteY9840" fmla="*/ 914118 h 1433762"/>
              <a:gd name="connsiteX9841" fmla="*/ 231811 w 1506611"/>
              <a:gd name="connsiteY9841" fmla="*/ 913840 h 1433762"/>
              <a:gd name="connsiteX9842" fmla="*/ 231811 w 1506611"/>
              <a:gd name="connsiteY9842" fmla="*/ 913566 h 1433762"/>
              <a:gd name="connsiteX9843" fmla="*/ 232032 w 1506611"/>
              <a:gd name="connsiteY9843" fmla="*/ 913290 h 1433762"/>
              <a:gd name="connsiteX9844" fmla="*/ 232032 w 1506611"/>
              <a:gd name="connsiteY9844" fmla="*/ 913014 h 1433762"/>
              <a:gd name="connsiteX9845" fmla="*/ 232032 w 1506611"/>
              <a:gd name="connsiteY9845" fmla="*/ 912738 h 1433762"/>
              <a:gd name="connsiteX9846" fmla="*/ 231563 w 1506611"/>
              <a:gd name="connsiteY9846" fmla="*/ 912738 h 1433762"/>
              <a:gd name="connsiteX9847" fmla="*/ 231315 w 1506611"/>
              <a:gd name="connsiteY9847" fmla="*/ 912738 h 1433762"/>
              <a:gd name="connsiteX9848" fmla="*/ 231095 w 1506611"/>
              <a:gd name="connsiteY9848" fmla="*/ 912462 h 1433762"/>
              <a:gd name="connsiteX9849" fmla="*/ 231095 w 1506611"/>
              <a:gd name="connsiteY9849" fmla="*/ 911083 h 1433762"/>
              <a:gd name="connsiteX9850" fmla="*/ 231095 w 1506611"/>
              <a:gd name="connsiteY9850" fmla="*/ 910531 h 1433762"/>
              <a:gd name="connsiteX9851" fmla="*/ 230846 w 1506611"/>
              <a:gd name="connsiteY9851" fmla="*/ 910255 h 1433762"/>
              <a:gd name="connsiteX9852" fmla="*/ 230378 w 1506611"/>
              <a:gd name="connsiteY9852" fmla="*/ 909980 h 1433762"/>
              <a:gd name="connsiteX9853" fmla="*/ 230378 w 1506611"/>
              <a:gd name="connsiteY9853" fmla="*/ 909704 h 1433762"/>
              <a:gd name="connsiteX9854" fmla="*/ 230130 w 1506611"/>
              <a:gd name="connsiteY9854" fmla="*/ 909704 h 1433762"/>
              <a:gd name="connsiteX9855" fmla="*/ 229882 w 1506611"/>
              <a:gd name="connsiteY9855" fmla="*/ 909704 h 1433762"/>
              <a:gd name="connsiteX9856" fmla="*/ 229882 w 1506611"/>
              <a:gd name="connsiteY9856" fmla="*/ 909428 h 1433762"/>
              <a:gd name="connsiteX9857" fmla="*/ 229414 w 1506611"/>
              <a:gd name="connsiteY9857" fmla="*/ 909152 h 1433762"/>
              <a:gd name="connsiteX9858" fmla="*/ 229414 w 1506611"/>
              <a:gd name="connsiteY9858" fmla="*/ 908876 h 1433762"/>
              <a:gd name="connsiteX9859" fmla="*/ 229165 w 1506611"/>
              <a:gd name="connsiteY9859" fmla="*/ 908324 h 1433762"/>
              <a:gd name="connsiteX9860" fmla="*/ 228697 w 1506611"/>
              <a:gd name="connsiteY9860" fmla="*/ 908049 h 1433762"/>
              <a:gd name="connsiteX9861" fmla="*/ 228697 w 1506611"/>
              <a:gd name="connsiteY9861" fmla="*/ 907773 h 1433762"/>
              <a:gd name="connsiteX9862" fmla="*/ 228945 w 1506611"/>
              <a:gd name="connsiteY9862" fmla="*/ 907525 h 1433762"/>
              <a:gd name="connsiteX9863" fmla="*/ 228448 w 1506611"/>
              <a:gd name="connsiteY9863" fmla="*/ 907249 h 1433762"/>
              <a:gd name="connsiteX9864" fmla="*/ 228448 w 1506611"/>
              <a:gd name="connsiteY9864" fmla="*/ 907525 h 1433762"/>
              <a:gd name="connsiteX9865" fmla="*/ 228228 w 1506611"/>
              <a:gd name="connsiteY9865" fmla="*/ 907773 h 1433762"/>
              <a:gd name="connsiteX9866" fmla="*/ 227980 w 1506611"/>
              <a:gd name="connsiteY9866" fmla="*/ 907525 h 1433762"/>
              <a:gd name="connsiteX9867" fmla="*/ 227980 w 1506611"/>
              <a:gd name="connsiteY9867" fmla="*/ 906973 h 1433762"/>
              <a:gd name="connsiteX9868" fmla="*/ 227732 w 1506611"/>
              <a:gd name="connsiteY9868" fmla="*/ 906422 h 1433762"/>
              <a:gd name="connsiteX9869" fmla="*/ 227732 w 1506611"/>
              <a:gd name="connsiteY9869" fmla="*/ 906146 h 1433762"/>
              <a:gd name="connsiteX9870" fmla="*/ 228228 w 1506611"/>
              <a:gd name="connsiteY9870" fmla="*/ 906146 h 1433762"/>
              <a:gd name="connsiteX9871" fmla="*/ 228228 w 1506611"/>
              <a:gd name="connsiteY9871" fmla="*/ 905870 h 1433762"/>
              <a:gd name="connsiteX9872" fmla="*/ 228228 w 1506611"/>
              <a:gd name="connsiteY9872" fmla="*/ 905594 h 1433762"/>
              <a:gd name="connsiteX9873" fmla="*/ 227732 w 1506611"/>
              <a:gd name="connsiteY9873" fmla="*/ 905594 h 1433762"/>
              <a:gd name="connsiteX9874" fmla="*/ 227511 w 1506611"/>
              <a:gd name="connsiteY9874" fmla="*/ 905594 h 1433762"/>
              <a:gd name="connsiteX9875" fmla="*/ 227511 w 1506611"/>
              <a:gd name="connsiteY9875" fmla="*/ 905870 h 1433762"/>
              <a:gd name="connsiteX9876" fmla="*/ 227264 w 1506611"/>
              <a:gd name="connsiteY9876" fmla="*/ 906146 h 1433762"/>
              <a:gd name="connsiteX9877" fmla="*/ 227015 w 1506611"/>
              <a:gd name="connsiteY9877" fmla="*/ 906146 h 1433762"/>
              <a:gd name="connsiteX9878" fmla="*/ 227015 w 1506611"/>
              <a:gd name="connsiteY9878" fmla="*/ 905594 h 1433762"/>
              <a:gd name="connsiteX9879" fmla="*/ 227015 w 1506611"/>
              <a:gd name="connsiteY9879" fmla="*/ 905042 h 1433762"/>
              <a:gd name="connsiteX9880" fmla="*/ 226547 w 1506611"/>
              <a:gd name="connsiteY9880" fmla="*/ 904766 h 1433762"/>
              <a:gd name="connsiteX9881" fmla="*/ 226326 w 1506611"/>
              <a:gd name="connsiteY9881" fmla="*/ 904766 h 1433762"/>
              <a:gd name="connsiteX9882" fmla="*/ 226079 w 1506611"/>
              <a:gd name="connsiteY9882" fmla="*/ 905042 h 1433762"/>
              <a:gd name="connsiteX9883" fmla="*/ 225830 w 1506611"/>
              <a:gd name="connsiteY9883" fmla="*/ 904490 h 1433762"/>
              <a:gd name="connsiteX9884" fmla="*/ 225830 w 1506611"/>
              <a:gd name="connsiteY9884" fmla="*/ 904215 h 1433762"/>
              <a:gd name="connsiteX9885" fmla="*/ 225609 w 1506611"/>
              <a:gd name="connsiteY9885" fmla="*/ 903939 h 1433762"/>
              <a:gd name="connsiteX9886" fmla="*/ 225362 w 1506611"/>
              <a:gd name="connsiteY9886" fmla="*/ 903663 h 1433762"/>
              <a:gd name="connsiteX9887" fmla="*/ 225362 w 1506611"/>
              <a:gd name="connsiteY9887" fmla="*/ 903111 h 1433762"/>
              <a:gd name="connsiteX9888" fmla="*/ 225609 w 1506611"/>
              <a:gd name="connsiteY9888" fmla="*/ 902835 h 1433762"/>
              <a:gd name="connsiteX9889" fmla="*/ 225362 w 1506611"/>
              <a:gd name="connsiteY9889" fmla="*/ 902559 h 1433762"/>
              <a:gd name="connsiteX9890" fmla="*/ 225113 w 1506611"/>
              <a:gd name="connsiteY9890" fmla="*/ 902284 h 1433762"/>
              <a:gd name="connsiteX9891" fmla="*/ 225362 w 1506611"/>
              <a:gd name="connsiteY9891" fmla="*/ 902284 h 1433762"/>
              <a:gd name="connsiteX9892" fmla="*/ 225609 w 1506611"/>
              <a:gd name="connsiteY9892" fmla="*/ 902008 h 1433762"/>
              <a:gd name="connsiteX9893" fmla="*/ 225362 w 1506611"/>
              <a:gd name="connsiteY9893" fmla="*/ 901732 h 1433762"/>
              <a:gd name="connsiteX9894" fmla="*/ 225113 w 1506611"/>
              <a:gd name="connsiteY9894" fmla="*/ 901732 h 1433762"/>
              <a:gd name="connsiteX9895" fmla="*/ 225113 w 1506611"/>
              <a:gd name="connsiteY9895" fmla="*/ 901456 h 1433762"/>
              <a:gd name="connsiteX9896" fmla="*/ 225362 w 1506611"/>
              <a:gd name="connsiteY9896" fmla="*/ 901180 h 1433762"/>
              <a:gd name="connsiteX9897" fmla="*/ 225609 w 1506611"/>
              <a:gd name="connsiteY9897" fmla="*/ 901180 h 1433762"/>
              <a:gd name="connsiteX9898" fmla="*/ 225609 w 1506611"/>
              <a:gd name="connsiteY9898" fmla="*/ 900904 h 1433762"/>
              <a:gd name="connsiteX9899" fmla="*/ 225609 w 1506611"/>
              <a:gd name="connsiteY9899" fmla="*/ 900629 h 1433762"/>
              <a:gd name="connsiteX9900" fmla="*/ 225362 w 1506611"/>
              <a:gd name="connsiteY9900" fmla="*/ 900352 h 1433762"/>
              <a:gd name="connsiteX9901" fmla="*/ 225362 w 1506611"/>
              <a:gd name="connsiteY9901" fmla="*/ 900077 h 1433762"/>
              <a:gd name="connsiteX9902" fmla="*/ 225609 w 1506611"/>
              <a:gd name="connsiteY9902" fmla="*/ 900077 h 1433762"/>
              <a:gd name="connsiteX9903" fmla="*/ 225609 w 1506611"/>
              <a:gd name="connsiteY9903" fmla="*/ 899801 h 1433762"/>
              <a:gd name="connsiteX9904" fmla="*/ 225830 w 1506611"/>
              <a:gd name="connsiteY9904" fmla="*/ 899801 h 1433762"/>
              <a:gd name="connsiteX9905" fmla="*/ 225609 w 1506611"/>
              <a:gd name="connsiteY9905" fmla="*/ 899525 h 1433762"/>
              <a:gd name="connsiteX9906" fmla="*/ 226079 w 1506611"/>
              <a:gd name="connsiteY9906" fmla="*/ 899525 h 1433762"/>
              <a:gd name="connsiteX9907" fmla="*/ 226326 w 1506611"/>
              <a:gd name="connsiteY9907" fmla="*/ 899249 h 1433762"/>
              <a:gd name="connsiteX9908" fmla="*/ 226079 w 1506611"/>
              <a:gd name="connsiteY9908" fmla="*/ 898697 h 1433762"/>
              <a:gd name="connsiteX9909" fmla="*/ 225609 w 1506611"/>
              <a:gd name="connsiteY9909" fmla="*/ 898973 h 1433762"/>
              <a:gd name="connsiteX9910" fmla="*/ 225362 w 1506611"/>
              <a:gd name="connsiteY9910" fmla="*/ 898697 h 1433762"/>
              <a:gd name="connsiteX9911" fmla="*/ 224893 w 1506611"/>
              <a:gd name="connsiteY9911" fmla="*/ 898973 h 1433762"/>
              <a:gd name="connsiteX9912" fmla="*/ 224893 w 1506611"/>
              <a:gd name="connsiteY9912" fmla="*/ 898697 h 1433762"/>
              <a:gd name="connsiteX9913" fmla="*/ 224893 w 1506611"/>
              <a:gd name="connsiteY9913" fmla="*/ 898422 h 1433762"/>
              <a:gd name="connsiteX9914" fmla="*/ 225113 w 1506611"/>
              <a:gd name="connsiteY9914" fmla="*/ 897594 h 1433762"/>
              <a:gd name="connsiteX9915" fmla="*/ 225113 w 1506611"/>
              <a:gd name="connsiteY9915" fmla="*/ 897318 h 1433762"/>
              <a:gd name="connsiteX9916" fmla="*/ 225113 w 1506611"/>
              <a:gd name="connsiteY9916" fmla="*/ 897042 h 1433762"/>
              <a:gd name="connsiteX9917" fmla="*/ 224893 w 1506611"/>
              <a:gd name="connsiteY9917" fmla="*/ 897042 h 1433762"/>
              <a:gd name="connsiteX9918" fmla="*/ 225113 w 1506611"/>
              <a:gd name="connsiteY9918" fmla="*/ 896767 h 1433762"/>
              <a:gd name="connsiteX9919" fmla="*/ 225113 w 1506611"/>
              <a:gd name="connsiteY9919" fmla="*/ 896491 h 1433762"/>
              <a:gd name="connsiteX9920" fmla="*/ 225362 w 1506611"/>
              <a:gd name="connsiteY9920" fmla="*/ 896491 h 1433762"/>
              <a:gd name="connsiteX9921" fmla="*/ 225362 w 1506611"/>
              <a:gd name="connsiteY9921" fmla="*/ 896215 h 1433762"/>
              <a:gd name="connsiteX9922" fmla="*/ 225113 w 1506611"/>
              <a:gd name="connsiteY9922" fmla="*/ 896215 h 1433762"/>
              <a:gd name="connsiteX9923" fmla="*/ 224893 w 1506611"/>
              <a:gd name="connsiteY9923" fmla="*/ 896491 h 1433762"/>
              <a:gd name="connsiteX9924" fmla="*/ 224397 w 1506611"/>
              <a:gd name="connsiteY9924" fmla="*/ 896491 h 1433762"/>
              <a:gd name="connsiteX9925" fmla="*/ 224176 w 1506611"/>
              <a:gd name="connsiteY9925" fmla="*/ 896491 h 1433762"/>
              <a:gd name="connsiteX9926" fmla="*/ 224176 w 1506611"/>
              <a:gd name="connsiteY9926" fmla="*/ 896215 h 1433762"/>
              <a:gd name="connsiteX9927" fmla="*/ 224176 w 1506611"/>
              <a:gd name="connsiteY9927" fmla="*/ 895939 h 1433762"/>
              <a:gd name="connsiteX9928" fmla="*/ 224397 w 1506611"/>
              <a:gd name="connsiteY9928" fmla="*/ 895663 h 1433762"/>
              <a:gd name="connsiteX9929" fmla="*/ 224397 w 1506611"/>
              <a:gd name="connsiteY9929" fmla="*/ 895388 h 1433762"/>
              <a:gd name="connsiteX9930" fmla="*/ 224397 w 1506611"/>
              <a:gd name="connsiteY9930" fmla="*/ 895112 h 1433762"/>
              <a:gd name="connsiteX9931" fmla="*/ 224645 w 1506611"/>
              <a:gd name="connsiteY9931" fmla="*/ 895112 h 1433762"/>
              <a:gd name="connsiteX9932" fmla="*/ 224893 w 1506611"/>
              <a:gd name="connsiteY9932" fmla="*/ 894285 h 1433762"/>
              <a:gd name="connsiteX9933" fmla="*/ 224645 w 1506611"/>
              <a:gd name="connsiteY9933" fmla="*/ 894285 h 1433762"/>
              <a:gd name="connsiteX9934" fmla="*/ 224176 w 1506611"/>
              <a:gd name="connsiteY9934" fmla="*/ 894285 h 1433762"/>
              <a:gd name="connsiteX9935" fmla="*/ 223928 w 1506611"/>
              <a:gd name="connsiteY9935" fmla="*/ 893733 h 1433762"/>
              <a:gd name="connsiteX9936" fmla="*/ 224397 w 1506611"/>
              <a:gd name="connsiteY9936" fmla="*/ 894009 h 1433762"/>
              <a:gd name="connsiteX9937" fmla="*/ 224645 w 1506611"/>
              <a:gd name="connsiteY9937" fmla="*/ 893457 h 1433762"/>
              <a:gd name="connsiteX9938" fmla="*/ 224397 w 1506611"/>
              <a:gd name="connsiteY9938" fmla="*/ 893181 h 1433762"/>
              <a:gd name="connsiteX9939" fmla="*/ 224397 w 1506611"/>
              <a:gd name="connsiteY9939" fmla="*/ 892905 h 1433762"/>
              <a:gd name="connsiteX9940" fmla="*/ 224176 w 1506611"/>
              <a:gd name="connsiteY9940" fmla="*/ 892630 h 1433762"/>
              <a:gd name="connsiteX9941" fmla="*/ 224176 w 1506611"/>
              <a:gd name="connsiteY9941" fmla="*/ 892905 h 1433762"/>
              <a:gd name="connsiteX9942" fmla="*/ 223928 w 1506611"/>
              <a:gd name="connsiteY9942" fmla="*/ 892905 h 1433762"/>
              <a:gd name="connsiteX9943" fmla="*/ 223928 w 1506611"/>
              <a:gd name="connsiteY9943" fmla="*/ 892354 h 1433762"/>
              <a:gd name="connsiteX9944" fmla="*/ 223928 w 1506611"/>
              <a:gd name="connsiteY9944" fmla="*/ 892078 h 1433762"/>
              <a:gd name="connsiteX9945" fmla="*/ 224176 w 1506611"/>
              <a:gd name="connsiteY9945" fmla="*/ 892078 h 1433762"/>
              <a:gd name="connsiteX9946" fmla="*/ 224397 w 1506611"/>
              <a:gd name="connsiteY9946" fmla="*/ 891802 h 1433762"/>
              <a:gd name="connsiteX9947" fmla="*/ 224397 w 1506611"/>
              <a:gd name="connsiteY9947" fmla="*/ 890975 h 1433762"/>
              <a:gd name="connsiteX9948" fmla="*/ 223928 w 1506611"/>
              <a:gd name="connsiteY9948" fmla="*/ 890423 h 1433762"/>
              <a:gd name="connsiteX9949" fmla="*/ 223459 w 1506611"/>
              <a:gd name="connsiteY9949" fmla="*/ 890423 h 1433762"/>
              <a:gd name="connsiteX9950" fmla="*/ 222963 w 1506611"/>
              <a:gd name="connsiteY9950" fmla="*/ 890147 h 1433762"/>
              <a:gd name="connsiteX9951" fmla="*/ 222744 w 1506611"/>
              <a:gd name="connsiteY9951" fmla="*/ 889871 h 1433762"/>
              <a:gd name="connsiteX9952" fmla="*/ 222963 w 1506611"/>
              <a:gd name="connsiteY9952" fmla="*/ 888492 h 1433762"/>
              <a:gd name="connsiteX9953" fmla="*/ 222963 w 1506611"/>
              <a:gd name="connsiteY9953" fmla="*/ 888216 h 1433762"/>
              <a:gd name="connsiteX9954" fmla="*/ 223680 w 1506611"/>
              <a:gd name="connsiteY9954" fmla="*/ 888216 h 1433762"/>
              <a:gd name="connsiteX9955" fmla="*/ 223459 w 1506611"/>
              <a:gd name="connsiteY9955" fmla="*/ 887692 h 1433762"/>
              <a:gd name="connsiteX9956" fmla="*/ 223211 w 1506611"/>
              <a:gd name="connsiteY9956" fmla="*/ 887416 h 1433762"/>
              <a:gd name="connsiteX9957" fmla="*/ 222495 w 1506611"/>
              <a:gd name="connsiteY9957" fmla="*/ 886589 h 1433762"/>
              <a:gd name="connsiteX9958" fmla="*/ 222247 w 1506611"/>
              <a:gd name="connsiteY9958" fmla="*/ 886313 h 1433762"/>
              <a:gd name="connsiteX9959" fmla="*/ 222744 w 1506611"/>
              <a:gd name="connsiteY9959" fmla="*/ 885761 h 1433762"/>
              <a:gd name="connsiteX9960" fmla="*/ 222495 w 1506611"/>
              <a:gd name="connsiteY9960" fmla="*/ 885209 h 1433762"/>
              <a:gd name="connsiteX9961" fmla="*/ 222963 w 1506611"/>
              <a:gd name="connsiteY9961" fmla="*/ 885209 h 1433762"/>
              <a:gd name="connsiteX9962" fmla="*/ 222744 w 1506611"/>
              <a:gd name="connsiteY9962" fmla="*/ 884658 h 1433762"/>
              <a:gd name="connsiteX9963" fmla="*/ 223459 w 1506611"/>
              <a:gd name="connsiteY9963" fmla="*/ 884382 h 1433762"/>
              <a:gd name="connsiteX9964" fmla="*/ 223680 w 1506611"/>
              <a:gd name="connsiteY9964" fmla="*/ 884106 h 1433762"/>
              <a:gd name="connsiteX9965" fmla="*/ 223928 w 1506611"/>
              <a:gd name="connsiteY9965" fmla="*/ 883830 h 1433762"/>
              <a:gd name="connsiteX9966" fmla="*/ 224176 w 1506611"/>
              <a:gd name="connsiteY9966" fmla="*/ 883830 h 1433762"/>
              <a:gd name="connsiteX9967" fmla="*/ 223928 w 1506611"/>
              <a:gd name="connsiteY9967" fmla="*/ 883554 h 1433762"/>
              <a:gd name="connsiteX9968" fmla="*/ 223928 w 1506611"/>
              <a:gd name="connsiteY9968" fmla="*/ 883279 h 1433762"/>
              <a:gd name="connsiteX9969" fmla="*/ 224397 w 1506611"/>
              <a:gd name="connsiteY9969" fmla="*/ 883279 h 1433762"/>
              <a:gd name="connsiteX9970" fmla="*/ 224645 w 1506611"/>
              <a:gd name="connsiteY9970" fmla="*/ 883003 h 1433762"/>
              <a:gd name="connsiteX9971" fmla="*/ 224397 w 1506611"/>
              <a:gd name="connsiteY9971" fmla="*/ 883003 h 1433762"/>
              <a:gd name="connsiteX9972" fmla="*/ 224176 w 1506611"/>
              <a:gd name="connsiteY9972" fmla="*/ 882727 h 1433762"/>
              <a:gd name="connsiteX9973" fmla="*/ 224893 w 1506611"/>
              <a:gd name="connsiteY9973" fmla="*/ 882175 h 1433762"/>
              <a:gd name="connsiteX9974" fmla="*/ 224645 w 1506611"/>
              <a:gd name="connsiteY9974" fmla="*/ 881899 h 1433762"/>
              <a:gd name="connsiteX9975" fmla="*/ 224893 w 1506611"/>
              <a:gd name="connsiteY9975" fmla="*/ 881623 h 1433762"/>
              <a:gd name="connsiteX9976" fmla="*/ 224645 w 1506611"/>
              <a:gd name="connsiteY9976" fmla="*/ 881623 h 1433762"/>
              <a:gd name="connsiteX9977" fmla="*/ 224397 w 1506611"/>
              <a:gd name="connsiteY9977" fmla="*/ 881899 h 1433762"/>
              <a:gd name="connsiteX9978" fmla="*/ 224397 w 1506611"/>
              <a:gd name="connsiteY9978" fmla="*/ 881348 h 1433762"/>
              <a:gd name="connsiteX9979" fmla="*/ 224176 w 1506611"/>
              <a:gd name="connsiteY9979" fmla="*/ 881072 h 1433762"/>
              <a:gd name="connsiteX9980" fmla="*/ 224645 w 1506611"/>
              <a:gd name="connsiteY9980" fmla="*/ 881072 h 1433762"/>
              <a:gd name="connsiteX9981" fmla="*/ 224893 w 1506611"/>
              <a:gd name="connsiteY9981" fmla="*/ 880796 h 1433762"/>
              <a:gd name="connsiteX9982" fmla="*/ 224893 w 1506611"/>
              <a:gd name="connsiteY9982" fmla="*/ 880244 h 1433762"/>
              <a:gd name="connsiteX9983" fmla="*/ 224893 w 1506611"/>
              <a:gd name="connsiteY9983" fmla="*/ 879692 h 1433762"/>
              <a:gd name="connsiteX9984" fmla="*/ 224645 w 1506611"/>
              <a:gd name="connsiteY9984" fmla="*/ 879968 h 1433762"/>
              <a:gd name="connsiteX9985" fmla="*/ 224645 w 1506611"/>
              <a:gd name="connsiteY9985" fmla="*/ 880244 h 1433762"/>
              <a:gd name="connsiteX9986" fmla="*/ 224397 w 1506611"/>
              <a:gd name="connsiteY9986" fmla="*/ 880520 h 1433762"/>
              <a:gd name="connsiteX9987" fmla="*/ 224397 w 1506611"/>
              <a:gd name="connsiteY9987" fmla="*/ 880244 h 1433762"/>
              <a:gd name="connsiteX9988" fmla="*/ 223928 w 1506611"/>
              <a:gd name="connsiteY9988" fmla="*/ 880244 h 1433762"/>
              <a:gd name="connsiteX9989" fmla="*/ 224176 w 1506611"/>
              <a:gd name="connsiteY9989" fmla="*/ 879968 h 1433762"/>
              <a:gd name="connsiteX9990" fmla="*/ 223680 w 1506611"/>
              <a:gd name="connsiteY9990" fmla="*/ 879692 h 1433762"/>
              <a:gd name="connsiteX9991" fmla="*/ 223928 w 1506611"/>
              <a:gd name="connsiteY9991" fmla="*/ 879417 h 1433762"/>
              <a:gd name="connsiteX9992" fmla="*/ 224176 w 1506611"/>
              <a:gd name="connsiteY9992" fmla="*/ 878865 h 1433762"/>
              <a:gd name="connsiteX9993" fmla="*/ 224176 w 1506611"/>
              <a:gd name="connsiteY9993" fmla="*/ 878589 h 1433762"/>
              <a:gd name="connsiteX9994" fmla="*/ 224397 w 1506611"/>
              <a:gd name="connsiteY9994" fmla="*/ 878865 h 1433762"/>
              <a:gd name="connsiteX9995" fmla="*/ 224645 w 1506611"/>
              <a:gd name="connsiteY9995" fmla="*/ 879141 h 1433762"/>
              <a:gd name="connsiteX9996" fmla="*/ 224645 w 1506611"/>
              <a:gd name="connsiteY9996" fmla="*/ 878865 h 1433762"/>
              <a:gd name="connsiteX9997" fmla="*/ 224893 w 1506611"/>
              <a:gd name="connsiteY9997" fmla="*/ 878313 h 1433762"/>
              <a:gd name="connsiteX9998" fmla="*/ 224176 w 1506611"/>
              <a:gd name="connsiteY9998" fmla="*/ 878313 h 1433762"/>
              <a:gd name="connsiteX9999" fmla="*/ 224176 w 1506611"/>
              <a:gd name="connsiteY9999" fmla="*/ 877761 h 1433762"/>
              <a:gd name="connsiteX10000" fmla="*/ 224397 w 1506611"/>
              <a:gd name="connsiteY10000" fmla="*/ 877761 h 1433762"/>
              <a:gd name="connsiteX10001" fmla="*/ 224176 w 1506611"/>
              <a:gd name="connsiteY10001" fmla="*/ 877487 h 1433762"/>
              <a:gd name="connsiteX10002" fmla="*/ 223928 w 1506611"/>
              <a:gd name="connsiteY10002" fmla="*/ 877487 h 1433762"/>
              <a:gd name="connsiteX10003" fmla="*/ 223680 w 1506611"/>
              <a:gd name="connsiteY10003" fmla="*/ 877487 h 1433762"/>
              <a:gd name="connsiteX10004" fmla="*/ 223680 w 1506611"/>
              <a:gd name="connsiteY10004" fmla="*/ 877211 h 1433762"/>
              <a:gd name="connsiteX10005" fmla="*/ 223928 w 1506611"/>
              <a:gd name="connsiteY10005" fmla="*/ 876935 h 1433762"/>
              <a:gd name="connsiteX10006" fmla="*/ 223680 w 1506611"/>
              <a:gd name="connsiteY10006" fmla="*/ 876383 h 1433762"/>
              <a:gd name="connsiteX10007" fmla="*/ 223680 w 1506611"/>
              <a:gd name="connsiteY10007" fmla="*/ 875832 h 1433762"/>
              <a:gd name="connsiteX10008" fmla="*/ 223680 w 1506611"/>
              <a:gd name="connsiteY10008" fmla="*/ 875555 h 1433762"/>
              <a:gd name="connsiteX10009" fmla="*/ 223459 w 1506611"/>
              <a:gd name="connsiteY10009" fmla="*/ 875280 h 1433762"/>
              <a:gd name="connsiteX10010" fmla="*/ 223680 w 1506611"/>
              <a:gd name="connsiteY10010" fmla="*/ 875280 h 1433762"/>
              <a:gd name="connsiteX10011" fmla="*/ 223928 w 1506611"/>
              <a:gd name="connsiteY10011" fmla="*/ 875004 h 1433762"/>
              <a:gd name="connsiteX10012" fmla="*/ 224176 w 1506611"/>
              <a:gd name="connsiteY10012" fmla="*/ 874728 h 1433762"/>
              <a:gd name="connsiteX10013" fmla="*/ 224397 w 1506611"/>
              <a:gd name="connsiteY10013" fmla="*/ 874728 h 1433762"/>
              <a:gd name="connsiteX10014" fmla="*/ 224397 w 1506611"/>
              <a:gd name="connsiteY10014" fmla="*/ 874452 h 1433762"/>
              <a:gd name="connsiteX10015" fmla="*/ 224397 w 1506611"/>
              <a:gd name="connsiteY10015" fmla="*/ 874176 h 1433762"/>
              <a:gd name="connsiteX10016" fmla="*/ 224645 w 1506611"/>
              <a:gd name="connsiteY10016" fmla="*/ 874452 h 1433762"/>
              <a:gd name="connsiteX10017" fmla="*/ 224645 w 1506611"/>
              <a:gd name="connsiteY10017" fmla="*/ 874176 h 1433762"/>
              <a:gd name="connsiteX10018" fmla="*/ 224893 w 1506611"/>
              <a:gd name="connsiteY10018" fmla="*/ 873900 h 1433762"/>
              <a:gd name="connsiteX10019" fmla="*/ 224397 w 1506611"/>
              <a:gd name="connsiteY10019" fmla="*/ 873900 h 1433762"/>
              <a:gd name="connsiteX10020" fmla="*/ 224397 w 1506611"/>
              <a:gd name="connsiteY10020" fmla="*/ 873625 h 1433762"/>
              <a:gd name="connsiteX10021" fmla="*/ 224397 w 1506611"/>
              <a:gd name="connsiteY10021" fmla="*/ 873349 h 1433762"/>
              <a:gd name="connsiteX10022" fmla="*/ 224645 w 1506611"/>
              <a:gd name="connsiteY10022" fmla="*/ 873073 h 1433762"/>
              <a:gd name="connsiteX10023" fmla="*/ 224645 w 1506611"/>
              <a:gd name="connsiteY10023" fmla="*/ 872797 h 1433762"/>
              <a:gd name="connsiteX10024" fmla="*/ 224397 w 1506611"/>
              <a:gd name="connsiteY10024" fmla="*/ 872521 h 1433762"/>
              <a:gd name="connsiteX10025" fmla="*/ 224645 w 1506611"/>
              <a:gd name="connsiteY10025" fmla="*/ 871969 h 1433762"/>
              <a:gd name="connsiteX10026" fmla="*/ 224645 w 1506611"/>
              <a:gd name="connsiteY10026" fmla="*/ 871694 h 1433762"/>
              <a:gd name="connsiteX10027" fmla="*/ 224397 w 1506611"/>
              <a:gd name="connsiteY10027" fmla="*/ 871142 h 1433762"/>
              <a:gd name="connsiteX10028" fmla="*/ 224397 w 1506611"/>
              <a:gd name="connsiteY10028" fmla="*/ 870839 h 1433762"/>
              <a:gd name="connsiteX10029" fmla="*/ 224645 w 1506611"/>
              <a:gd name="connsiteY10029" fmla="*/ 870563 h 1433762"/>
              <a:gd name="connsiteX10030" fmla="*/ 224645 w 1506611"/>
              <a:gd name="connsiteY10030" fmla="*/ 870011 h 1433762"/>
              <a:gd name="connsiteX10031" fmla="*/ 224645 w 1506611"/>
              <a:gd name="connsiteY10031" fmla="*/ 869735 h 1433762"/>
              <a:gd name="connsiteX10032" fmla="*/ 224645 w 1506611"/>
              <a:gd name="connsiteY10032" fmla="*/ 869460 h 1433762"/>
              <a:gd name="connsiteX10033" fmla="*/ 224645 w 1506611"/>
              <a:gd name="connsiteY10033" fmla="*/ 869184 h 1433762"/>
              <a:gd name="connsiteX10034" fmla="*/ 224176 w 1506611"/>
              <a:gd name="connsiteY10034" fmla="*/ 868908 h 1433762"/>
              <a:gd name="connsiteX10035" fmla="*/ 223928 w 1506611"/>
              <a:gd name="connsiteY10035" fmla="*/ 868356 h 1433762"/>
              <a:gd name="connsiteX10036" fmla="*/ 223928 w 1506611"/>
              <a:gd name="connsiteY10036" fmla="*/ 868080 h 1433762"/>
              <a:gd name="connsiteX10037" fmla="*/ 223680 w 1506611"/>
              <a:gd name="connsiteY10037" fmla="*/ 867805 h 1433762"/>
              <a:gd name="connsiteX10038" fmla="*/ 223459 w 1506611"/>
              <a:gd name="connsiteY10038" fmla="*/ 867529 h 1433762"/>
              <a:gd name="connsiteX10039" fmla="*/ 223680 w 1506611"/>
              <a:gd name="connsiteY10039" fmla="*/ 867253 h 1433762"/>
              <a:gd name="connsiteX10040" fmla="*/ 223459 w 1506611"/>
              <a:gd name="connsiteY10040" fmla="*/ 866701 h 1433762"/>
              <a:gd name="connsiteX10041" fmla="*/ 223211 w 1506611"/>
              <a:gd name="connsiteY10041" fmla="*/ 866701 h 1433762"/>
              <a:gd name="connsiteX10042" fmla="*/ 222963 w 1506611"/>
              <a:gd name="connsiteY10042" fmla="*/ 865873 h 1433762"/>
              <a:gd name="connsiteX10043" fmla="*/ 222963 w 1506611"/>
              <a:gd name="connsiteY10043" fmla="*/ 865598 h 1433762"/>
              <a:gd name="connsiteX10044" fmla="*/ 222744 w 1506611"/>
              <a:gd name="connsiteY10044" fmla="*/ 865598 h 1433762"/>
              <a:gd name="connsiteX10045" fmla="*/ 222495 w 1506611"/>
              <a:gd name="connsiteY10045" fmla="*/ 865322 h 1433762"/>
              <a:gd name="connsiteX10046" fmla="*/ 222744 w 1506611"/>
              <a:gd name="connsiteY10046" fmla="*/ 865046 h 1433762"/>
              <a:gd name="connsiteX10047" fmla="*/ 222963 w 1506611"/>
              <a:gd name="connsiteY10047" fmla="*/ 864770 h 1433762"/>
              <a:gd name="connsiteX10048" fmla="*/ 222495 w 1506611"/>
              <a:gd name="connsiteY10048" fmla="*/ 864218 h 1433762"/>
              <a:gd name="connsiteX10049" fmla="*/ 222247 w 1506611"/>
              <a:gd name="connsiteY10049" fmla="*/ 863942 h 1433762"/>
              <a:gd name="connsiteX10050" fmla="*/ 221778 w 1506611"/>
              <a:gd name="connsiteY10050" fmla="*/ 863391 h 1433762"/>
              <a:gd name="connsiteX10051" fmla="*/ 222247 w 1506611"/>
              <a:gd name="connsiteY10051" fmla="*/ 863115 h 1433762"/>
              <a:gd name="connsiteX10052" fmla="*/ 222495 w 1506611"/>
              <a:gd name="connsiteY10052" fmla="*/ 862012 h 1433762"/>
              <a:gd name="connsiteX10053" fmla="*/ 222027 w 1506611"/>
              <a:gd name="connsiteY10053" fmla="*/ 861735 h 1433762"/>
              <a:gd name="connsiteX10054" fmla="*/ 221558 w 1506611"/>
              <a:gd name="connsiteY10054" fmla="*/ 861460 h 1433762"/>
              <a:gd name="connsiteX10055" fmla="*/ 221558 w 1506611"/>
              <a:gd name="connsiteY10055" fmla="*/ 861184 h 1433762"/>
              <a:gd name="connsiteX10056" fmla="*/ 221061 w 1506611"/>
              <a:gd name="connsiteY10056" fmla="*/ 860632 h 1433762"/>
              <a:gd name="connsiteX10057" fmla="*/ 221061 w 1506611"/>
              <a:gd name="connsiteY10057" fmla="*/ 860356 h 1433762"/>
              <a:gd name="connsiteX10058" fmla="*/ 220593 w 1506611"/>
              <a:gd name="connsiteY10058" fmla="*/ 860080 h 1433762"/>
              <a:gd name="connsiteX10059" fmla="*/ 220345 w 1506611"/>
              <a:gd name="connsiteY10059" fmla="*/ 859805 h 1433762"/>
              <a:gd name="connsiteX10060" fmla="*/ 220345 w 1506611"/>
              <a:gd name="connsiteY10060" fmla="*/ 859529 h 1433762"/>
              <a:gd name="connsiteX10061" fmla="*/ 219876 w 1506611"/>
              <a:gd name="connsiteY10061" fmla="*/ 859253 h 1433762"/>
              <a:gd name="connsiteX10062" fmla="*/ 219876 w 1506611"/>
              <a:gd name="connsiteY10062" fmla="*/ 858977 h 1433762"/>
              <a:gd name="connsiteX10063" fmla="*/ 219628 w 1506611"/>
              <a:gd name="connsiteY10063" fmla="*/ 858702 h 1433762"/>
              <a:gd name="connsiteX10064" fmla="*/ 219160 w 1506611"/>
              <a:gd name="connsiteY10064" fmla="*/ 858426 h 1433762"/>
              <a:gd name="connsiteX10065" fmla="*/ 218911 w 1506611"/>
              <a:gd name="connsiteY10065" fmla="*/ 858426 h 1433762"/>
              <a:gd name="connsiteX10066" fmla="*/ 218911 w 1506611"/>
              <a:gd name="connsiteY10066" fmla="*/ 858702 h 1433762"/>
              <a:gd name="connsiteX10067" fmla="*/ 218911 w 1506611"/>
              <a:gd name="connsiteY10067" fmla="*/ 858977 h 1433762"/>
              <a:gd name="connsiteX10068" fmla="*/ 218690 w 1506611"/>
              <a:gd name="connsiteY10068" fmla="*/ 858977 h 1433762"/>
              <a:gd name="connsiteX10069" fmla="*/ 218443 w 1506611"/>
              <a:gd name="connsiteY10069" fmla="*/ 858702 h 1433762"/>
              <a:gd name="connsiteX10070" fmla="*/ 217479 w 1506611"/>
              <a:gd name="connsiteY10070" fmla="*/ 858426 h 1433762"/>
              <a:gd name="connsiteX10071" fmla="*/ 217258 w 1506611"/>
              <a:gd name="connsiteY10071" fmla="*/ 858151 h 1433762"/>
              <a:gd name="connsiteX10072" fmla="*/ 217479 w 1506611"/>
              <a:gd name="connsiteY10072" fmla="*/ 857875 h 1433762"/>
              <a:gd name="connsiteX10073" fmla="*/ 217726 w 1506611"/>
              <a:gd name="connsiteY10073" fmla="*/ 856771 h 1433762"/>
              <a:gd name="connsiteX10074" fmla="*/ 217479 w 1506611"/>
              <a:gd name="connsiteY10074" fmla="*/ 856771 h 1433762"/>
              <a:gd name="connsiteX10075" fmla="*/ 217258 w 1506611"/>
              <a:gd name="connsiteY10075" fmla="*/ 857047 h 1433762"/>
              <a:gd name="connsiteX10076" fmla="*/ 217258 w 1506611"/>
              <a:gd name="connsiteY10076" fmla="*/ 856771 h 1433762"/>
              <a:gd name="connsiteX10077" fmla="*/ 217009 w 1506611"/>
              <a:gd name="connsiteY10077" fmla="*/ 856771 h 1433762"/>
              <a:gd name="connsiteX10078" fmla="*/ 217009 w 1506611"/>
              <a:gd name="connsiteY10078" fmla="*/ 857047 h 1433762"/>
              <a:gd name="connsiteX10079" fmla="*/ 216762 w 1506611"/>
              <a:gd name="connsiteY10079" fmla="*/ 857047 h 1433762"/>
              <a:gd name="connsiteX10080" fmla="*/ 216541 w 1506611"/>
              <a:gd name="connsiteY10080" fmla="*/ 856771 h 1433762"/>
              <a:gd name="connsiteX10081" fmla="*/ 216541 w 1506611"/>
              <a:gd name="connsiteY10081" fmla="*/ 857047 h 1433762"/>
              <a:gd name="connsiteX10082" fmla="*/ 216293 w 1506611"/>
              <a:gd name="connsiteY10082" fmla="*/ 857047 h 1433762"/>
              <a:gd name="connsiteX10083" fmla="*/ 216293 w 1506611"/>
              <a:gd name="connsiteY10083" fmla="*/ 856771 h 1433762"/>
              <a:gd name="connsiteX10084" fmla="*/ 216072 w 1506611"/>
              <a:gd name="connsiteY10084" fmla="*/ 856771 h 1433762"/>
              <a:gd name="connsiteX10085" fmla="*/ 215825 w 1506611"/>
              <a:gd name="connsiteY10085" fmla="*/ 856495 h 1433762"/>
              <a:gd name="connsiteX10086" fmla="*/ 216293 w 1506611"/>
              <a:gd name="connsiteY10086" fmla="*/ 856219 h 1433762"/>
              <a:gd name="connsiteX10087" fmla="*/ 216541 w 1506611"/>
              <a:gd name="connsiteY10087" fmla="*/ 855668 h 1433762"/>
              <a:gd name="connsiteX10088" fmla="*/ 216541 w 1506611"/>
              <a:gd name="connsiteY10088" fmla="*/ 855116 h 1433762"/>
              <a:gd name="connsiteX10089" fmla="*/ 216293 w 1506611"/>
              <a:gd name="connsiteY10089" fmla="*/ 854840 h 1433762"/>
              <a:gd name="connsiteX10090" fmla="*/ 216293 w 1506611"/>
              <a:gd name="connsiteY10090" fmla="*/ 854013 h 1433762"/>
              <a:gd name="connsiteX10091" fmla="*/ 216072 w 1506611"/>
              <a:gd name="connsiteY10091" fmla="*/ 853185 h 1433762"/>
              <a:gd name="connsiteX10092" fmla="*/ 215825 w 1506611"/>
              <a:gd name="connsiteY10092" fmla="*/ 852909 h 1433762"/>
              <a:gd name="connsiteX10093" fmla="*/ 215576 w 1506611"/>
              <a:gd name="connsiteY10093" fmla="*/ 852909 h 1433762"/>
              <a:gd name="connsiteX10094" fmla="*/ 215355 w 1506611"/>
              <a:gd name="connsiteY10094" fmla="*/ 852358 h 1433762"/>
              <a:gd name="connsiteX10095" fmla="*/ 214859 w 1506611"/>
              <a:gd name="connsiteY10095" fmla="*/ 852909 h 1433762"/>
              <a:gd name="connsiteX10096" fmla="*/ 214639 w 1506611"/>
              <a:gd name="connsiteY10096" fmla="*/ 852909 h 1433762"/>
              <a:gd name="connsiteX10097" fmla="*/ 214639 w 1506611"/>
              <a:gd name="connsiteY10097" fmla="*/ 852633 h 1433762"/>
              <a:gd name="connsiteX10098" fmla="*/ 214391 w 1506611"/>
              <a:gd name="connsiteY10098" fmla="*/ 852633 h 1433762"/>
              <a:gd name="connsiteX10099" fmla="*/ 214144 w 1506611"/>
              <a:gd name="connsiteY10099" fmla="*/ 852909 h 1433762"/>
              <a:gd name="connsiteX10100" fmla="*/ 213923 w 1506611"/>
              <a:gd name="connsiteY10100" fmla="*/ 852909 h 1433762"/>
              <a:gd name="connsiteX10101" fmla="*/ 213923 w 1506611"/>
              <a:gd name="connsiteY10101" fmla="*/ 852633 h 1433762"/>
              <a:gd name="connsiteX10102" fmla="*/ 214391 w 1506611"/>
              <a:gd name="connsiteY10102" fmla="*/ 852358 h 1433762"/>
              <a:gd name="connsiteX10103" fmla="*/ 214391 w 1506611"/>
              <a:gd name="connsiteY10103" fmla="*/ 852081 h 1433762"/>
              <a:gd name="connsiteX10104" fmla="*/ 214144 w 1506611"/>
              <a:gd name="connsiteY10104" fmla="*/ 851806 h 1433762"/>
              <a:gd name="connsiteX10105" fmla="*/ 214144 w 1506611"/>
              <a:gd name="connsiteY10105" fmla="*/ 851530 h 1433762"/>
              <a:gd name="connsiteX10106" fmla="*/ 213674 w 1506611"/>
              <a:gd name="connsiteY10106" fmla="*/ 850951 h 1433762"/>
              <a:gd name="connsiteX10107" fmla="*/ 213427 w 1506611"/>
              <a:gd name="connsiteY10107" fmla="*/ 850951 h 1433762"/>
              <a:gd name="connsiteX10108" fmla="*/ 213206 w 1506611"/>
              <a:gd name="connsiteY10108" fmla="*/ 851227 h 1433762"/>
              <a:gd name="connsiteX10109" fmla="*/ 212958 w 1506611"/>
              <a:gd name="connsiteY10109" fmla="*/ 850675 h 1433762"/>
              <a:gd name="connsiteX10110" fmla="*/ 212958 w 1506611"/>
              <a:gd name="connsiteY10110" fmla="*/ 850399 h 1433762"/>
              <a:gd name="connsiteX10111" fmla="*/ 212710 w 1506611"/>
              <a:gd name="connsiteY10111" fmla="*/ 850399 h 1433762"/>
              <a:gd name="connsiteX10112" fmla="*/ 212710 w 1506611"/>
              <a:gd name="connsiteY10112" fmla="*/ 849848 h 1433762"/>
              <a:gd name="connsiteX10113" fmla="*/ 212241 w 1506611"/>
              <a:gd name="connsiteY10113" fmla="*/ 849572 h 1433762"/>
              <a:gd name="connsiteX10114" fmla="*/ 211993 w 1506611"/>
              <a:gd name="connsiteY10114" fmla="*/ 849296 h 1433762"/>
              <a:gd name="connsiteX10115" fmla="*/ 211277 w 1506611"/>
              <a:gd name="connsiteY10115" fmla="*/ 849020 h 1433762"/>
              <a:gd name="connsiteX10116" fmla="*/ 211056 w 1506611"/>
              <a:gd name="connsiteY10116" fmla="*/ 849020 h 1433762"/>
              <a:gd name="connsiteX10117" fmla="*/ 210587 w 1506611"/>
              <a:gd name="connsiteY10117" fmla="*/ 848744 h 1433762"/>
              <a:gd name="connsiteX10118" fmla="*/ 210339 w 1506611"/>
              <a:gd name="connsiteY10118" fmla="*/ 849020 h 1433762"/>
              <a:gd name="connsiteX10119" fmla="*/ 210339 w 1506611"/>
              <a:gd name="connsiteY10119" fmla="*/ 848744 h 1433762"/>
              <a:gd name="connsiteX10120" fmla="*/ 210339 w 1506611"/>
              <a:gd name="connsiteY10120" fmla="*/ 848468 h 1433762"/>
              <a:gd name="connsiteX10121" fmla="*/ 210339 w 1506611"/>
              <a:gd name="connsiteY10121" fmla="*/ 848193 h 1433762"/>
              <a:gd name="connsiteX10122" fmla="*/ 210587 w 1506611"/>
              <a:gd name="connsiteY10122" fmla="*/ 847917 h 1433762"/>
              <a:gd name="connsiteX10123" fmla="*/ 210587 w 1506611"/>
              <a:gd name="connsiteY10123" fmla="*/ 847641 h 1433762"/>
              <a:gd name="connsiteX10124" fmla="*/ 210090 w 1506611"/>
              <a:gd name="connsiteY10124" fmla="*/ 847365 h 1433762"/>
              <a:gd name="connsiteX10125" fmla="*/ 209871 w 1506611"/>
              <a:gd name="connsiteY10125" fmla="*/ 847365 h 1433762"/>
              <a:gd name="connsiteX10126" fmla="*/ 209623 w 1506611"/>
              <a:gd name="connsiteY10126" fmla="*/ 847089 h 1433762"/>
              <a:gd name="connsiteX10127" fmla="*/ 209375 w 1506611"/>
              <a:gd name="connsiteY10127" fmla="*/ 847089 h 1433762"/>
              <a:gd name="connsiteX10128" fmla="*/ 209154 w 1506611"/>
              <a:gd name="connsiteY10128" fmla="*/ 846538 h 1433762"/>
              <a:gd name="connsiteX10129" fmla="*/ 209154 w 1506611"/>
              <a:gd name="connsiteY10129" fmla="*/ 846261 h 1433762"/>
              <a:gd name="connsiteX10130" fmla="*/ 209623 w 1506611"/>
              <a:gd name="connsiteY10130" fmla="*/ 846261 h 1433762"/>
              <a:gd name="connsiteX10131" fmla="*/ 210090 w 1506611"/>
              <a:gd name="connsiteY10131" fmla="*/ 846261 h 1433762"/>
              <a:gd name="connsiteX10132" fmla="*/ 210090 w 1506611"/>
              <a:gd name="connsiteY10132" fmla="*/ 845158 h 1433762"/>
              <a:gd name="connsiteX10133" fmla="*/ 210339 w 1506611"/>
              <a:gd name="connsiteY10133" fmla="*/ 845158 h 1433762"/>
              <a:gd name="connsiteX10134" fmla="*/ 210587 w 1506611"/>
              <a:gd name="connsiteY10134" fmla="*/ 844882 h 1433762"/>
              <a:gd name="connsiteX10135" fmla="*/ 210339 w 1506611"/>
              <a:gd name="connsiteY10135" fmla="*/ 844331 h 1433762"/>
              <a:gd name="connsiteX10136" fmla="*/ 210090 w 1506611"/>
              <a:gd name="connsiteY10136" fmla="*/ 844331 h 1433762"/>
              <a:gd name="connsiteX10137" fmla="*/ 209871 w 1506611"/>
              <a:gd name="connsiteY10137" fmla="*/ 844606 h 1433762"/>
              <a:gd name="connsiteX10138" fmla="*/ 209375 w 1506611"/>
              <a:gd name="connsiteY10138" fmla="*/ 844331 h 1433762"/>
              <a:gd name="connsiteX10139" fmla="*/ 209375 w 1506611"/>
              <a:gd name="connsiteY10139" fmla="*/ 843779 h 1433762"/>
              <a:gd name="connsiteX10140" fmla="*/ 209623 w 1506611"/>
              <a:gd name="connsiteY10140" fmla="*/ 843779 h 1433762"/>
              <a:gd name="connsiteX10141" fmla="*/ 209871 w 1506611"/>
              <a:gd name="connsiteY10141" fmla="*/ 843503 h 1433762"/>
              <a:gd name="connsiteX10142" fmla="*/ 209623 w 1506611"/>
              <a:gd name="connsiteY10142" fmla="*/ 843227 h 1433762"/>
              <a:gd name="connsiteX10143" fmla="*/ 209375 w 1506611"/>
              <a:gd name="connsiteY10143" fmla="*/ 843227 h 1433762"/>
              <a:gd name="connsiteX10144" fmla="*/ 208438 w 1506611"/>
              <a:gd name="connsiteY10144" fmla="*/ 843503 h 1433762"/>
              <a:gd name="connsiteX10145" fmla="*/ 207472 w 1506611"/>
              <a:gd name="connsiteY10145" fmla="*/ 843503 h 1433762"/>
              <a:gd name="connsiteX10146" fmla="*/ 207225 w 1506611"/>
              <a:gd name="connsiteY10146" fmla="*/ 843227 h 1433762"/>
              <a:gd name="connsiteX10147" fmla="*/ 206755 w 1506611"/>
              <a:gd name="connsiteY10147" fmla="*/ 842951 h 1433762"/>
              <a:gd name="connsiteX10148" fmla="*/ 206508 w 1506611"/>
              <a:gd name="connsiteY10148" fmla="*/ 842675 h 1433762"/>
              <a:gd name="connsiteX10149" fmla="*/ 206287 w 1506611"/>
              <a:gd name="connsiteY10149" fmla="*/ 842124 h 1433762"/>
              <a:gd name="connsiteX10150" fmla="*/ 205571 w 1506611"/>
              <a:gd name="connsiteY10150" fmla="*/ 841848 h 1433762"/>
              <a:gd name="connsiteX10151" fmla="*/ 204854 w 1506611"/>
              <a:gd name="connsiteY10151" fmla="*/ 841296 h 1433762"/>
              <a:gd name="connsiteX10152" fmla="*/ 205323 w 1506611"/>
              <a:gd name="connsiteY10152" fmla="*/ 840744 h 1433762"/>
              <a:gd name="connsiteX10153" fmla="*/ 205571 w 1506611"/>
              <a:gd name="connsiteY10153" fmla="*/ 839890 h 1433762"/>
              <a:gd name="connsiteX10154" fmla="*/ 205323 w 1506611"/>
              <a:gd name="connsiteY10154" fmla="*/ 839890 h 1433762"/>
              <a:gd name="connsiteX10155" fmla="*/ 205102 w 1506611"/>
              <a:gd name="connsiteY10155" fmla="*/ 838786 h 1433762"/>
              <a:gd name="connsiteX10156" fmla="*/ 205323 w 1506611"/>
              <a:gd name="connsiteY10156" fmla="*/ 838510 h 1433762"/>
              <a:gd name="connsiteX10157" fmla="*/ 205819 w 1506611"/>
              <a:gd name="connsiteY10157" fmla="*/ 838235 h 1433762"/>
              <a:gd name="connsiteX10158" fmla="*/ 205819 w 1506611"/>
              <a:gd name="connsiteY10158" fmla="*/ 837959 h 1433762"/>
              <a:gd name="connsiteX10159" fmla="*/ 206287 w 1506611"/>
              <a:gd name="connsiteY10159" fmla="*/ 838235 h 1433762"/>
              <a:gd name="connsiteX10160" fmla="*/ 206040 w 1506611"/>
              <a:gd name="connsiteY10160" fmla="*/ 837683 h 1433762"/>
              <a:gd name="connsiteX10161" fmla="*/ 206287 w 1506611"/>
              <a:gd name="connsiteY10161" fmla="*/ 837407 h 1433762"/>
              <a:gd name="connsiteX10162" fmla="*/ 206040 w 1506611"/>
              <a:gd name="connsiteY10162" fmla="*/ 837131 h 1433762"/>
              <a:gd name="connsiteX10163" fmla="*/ 206040 w 1506611"/>
              <a:gd name="connsiteY10163" fmla="*/ 837407 h 1433762"/>
              <a:gd name="connsiteX10164" fmla="*/ 205571 w 1506611"/>
              <a:gd name="connsiteY10164" fmla="*/ 837407 h 1433762"/>
              <a:gd name="connsiteX10165" fmla="*/ 205571 w 1506611"/>
              <a:gd name="connsiteY10165" fmla="*/ 837131 h 1433762"/>
              <a:gd name="connsiteX10166" fmla="*/ 205323 w 1506611"/>
              <a:gd name="connsiteY10166" fmla="*/ 837131 h 1433762"/>
              <a:gd name="connsiteX10167" fmla="*/ 205102 w 1506611"/>
              <a:gd name="connsiteY10167" fmla="*/ 837131 h 1433762"/>
              <a:gd name="connsiteX10168" fmla="*/ 205102 w 1506611"/>
              <a:gd name="connsiteY10168" fmla="*/ 836855 h 1433762"/>
              <a:gd name="connsiteX10169" fmla="*/ 204854 w 1506611"/>
              <a:gd name="connsiteY10169" fmla="*/ 836579 h 1433762"/>
              <a:gd name="connsiteX10170" fmla="*/ 204606 w 1506611"/>
              <a:gd name="connsiteY10170" fmla="*/ 836304 h 1433762"/>
              <a:gd name="connsiteX10171" fmla="*/ 204606 w 1506611"/>
              <a:gd name="connsiteY10171" fmla="*/ 836028 h 1433762"/>
              <a:gd name="connsiteX10172" fmla="*/ 205102 w 1506611"/>
              <a:gd name="connsiteY10172" fmla="*/ 835752 h 1433762"/>
              <a:gd name="connsiteX10173" fmla="*/ 205102 w 1506611"/>
              <a:gd name="connsiteY10173" fmla="*/ 835476 h 1433762"/>
              <a:gd name="connsiteX10174" fmla="*/ 204854 w 1506611"/>
              <a:gd name="connsiteY10174" fmla="*/ 835200 h 1433762"/>
              <a:gd name="connsiteX10175" fmla="*/ 205102 w 1506611"/>
              <a:gd name="connsiteY10175" fmla="*/ 834924 h 1433762"/>
              <a:gd name="connsiteX10176" fmla="*/ 204854 w 1506611"/>
              <a:gd name="connsiteY10176" fmla="*/ 834648 h 1433762"/>
              <a:gd name="connsiteX10177" fmla="*/ 204606 w 1506611"/>
              <a:gd name="connsiteY10177" fmla="*/ 834648 h 1433762"/>
              <a:gd name="connsiteX10178" fmla="*/ 204137 w 1506611"/>
              <a:gd name="connsiteY10178" fmla="*/ 834374 h 1433762"/>
              <a:gd name="connsiteX10179" fmla="*/ 203889 w 1506611"/>
              <a:gd name="connsiteY10179" fmla="*/ 834374 h 1433762"/>
              <a:gd name="connsiteX10180" fmla="*/ 203889 w 1506611"/>
              <a:gd name="connsiteY10180" fmla="*/ 834098 h 1433762"/>
              <a:gd name="connsiteX10181" fmla="*/ 204137 w 1506611"/>
              <a:gd name="connsiteY10181" fmla="*/ 834098 h 1433762"/>
              <a:gd name="connsiteX10182" fmla="*/ 204137 w 1506611"/>
              <a:gd name="connsiteY10182" fmla="*/ 833822 h 1433762"/>
              <a:gd name="connsiteX10183" fmla="*/ 204386 w 1506611"/>
              <a:gd name="connsiteY10183" fmla="*/ 833270 h 1433762"/>
              <a:gd name="connsiteX10184" fmla="*/ 204137 w 1506611"/>
              <a:gd name="connsiteY10184" fmla="*/ 832994 h 1433762"/>
              <a:gd name="connsiteX10185" fmla="*/ 203889 w 1506611"/>
              <a:gd name="connsiteY10185" fmla="*/ 832719 h 1433762"/>
              <a:gd name="connsiteX10186" fmla="*/ 203669 w 1506611"/>
              <a:gd name="connsiteY10186" fmla="*/ 832139 h 1433762"/>
              <a:gd name="connsiteX10187" fmla="*/ 203889 w 1506611"/>
              <a:gd name="connsiteY10187" fmla="*/ 831587 h 1433762"/>
              <a:gd name="connsiteX10188" fmla="*/ 204137 w 1506611"/>
              <a:gd name="connsiteY10188" fmla="*/ 831311 h 1433762"/>
              <a:gd name="connsiteX10189" fmla="*/ 204137 w 1506611"/>
              <a:gd name="connsiteY10189" fmla="*/ 831035 h 1433762"/>
              <a:gd name="connsiteX10190" fmla="*/ 204137 w 1506611"/>
              <a:gd name="connsiteY10190" fmla="*/ 830759 h 1433762"/>
              <a:gd name="connsiteX10191" fmla="*/ 203669 w 1506611"/>
              <a:gd name="connsiteY10191" fmla="*/ 830208 h 1433762"/>
              <a:gd name="connsiteX10192" fmla="*/ 203669 w 1506611"/>
              <a:gd name="connsiteY10192" fmla="*/ 829656 h 1433762"/>
              <a:gd name="connsiteX10193" fmla="*/ 203669 w 1506611"/>
              <a:gd name="connsiteY10193" fmla="*/ 829380 h 1433762"/>
              <a:gd name="connsiteX10194" fmla="*/ 203420 w 1506611"/>
              <a:gd name="connsiteY10194" fmla="*/ 829380 h 1433762"/>
              <a:gd name="connsiteX10195" fmla="*/ 203669 w 1506611"/>
              <a:gd name="connsiteY10195" fmla="*/ 828828 h 1433762"/>
              <a:gd name="connsiteX10196" fmla="*/ 203889 w 1506611"/>
              <a:gd name="connsiteY10196" fmla="*/ 828554 h 1433762"/>
              <a:gd name="connsiteX10197" fmla="*/ 203889 w 1506611"/>
              <a:gd name="connsiteY10197" fmla="*/ 828278 h 1433762"/>
              <a:gd name="connsiteX10198" fmla="*/ 204137 w 1506611"/>
              <a:gd name="connsiteY10198" fmla="*/ 827726 h 1433762"/>
              <a:gd name="connsiteX10199" fmla="*/ 204137 w 1506611"/>
              <a:gd name="connsiteY10199" fmla="*/ 827450 h 1433762"/>
              <a:gd name="connsiteX10200" fmla="*/ 203669 w 1506611"/>
              <a:gd name="connsiteY10200" fmla="*/ 827450 h 1433762"/>
              <a:gd name="connsiteX10201" fmla="*/ 203173 w 1506611"/>
              <a:gd name="connsiteY10201" fmla="*/ 827174 h 1433762"/>
              <a:gd name="connsiteX10202" fmla="*/ 203420 w 1506611"/>
              <a:gd name="connsiteY10202" fmla="*/ 826899 h 1433762"/>
              <a:gd name="connsiteX10203" fmla="*/ 203420 w 1506611"/>
              <a:gd name="connsiteY10203" fmla="*/ 826347 h 1433762"/>
              <a:gd name="connsiteX10204" fmla="*/ 203173 w 1506611"/>
              <a:gd name="connsiteY10204" fmla="*/ 826071 h 1433762"/>
              <a:gd name="connsiteX10205" fmla="*/ 203420 w 1506611"/>
              <a:gd name="connsiteY10205" fmla="*/ 825519 h 1433762"/>
              <a:gd name="connsiteX10206" fmla="*/ 203420 w 1506611"/>
              <a:gd name="connsiteY10206" fmla="*/ 825243 h 1433762"/>
              <a:gd name="connsiteX10207" fmla="*/ 203173 w 1506611"/>
              <a:gd name="connsiteY10207" fmla="*/ 824939 h 1433762"/>
              <a:gd name="connsiteX10208" fmla="*/ 203173 w 1506611"/>
              <a:gd name="connsiteY10208" fmla="*/ 824663 h 1433762"/>
              <a:gd name="connsiteX10209" fmla="*/ 202952 w 1506611"/>
              <a:gd name="connsiteY10209" fmla="*/ 825243 h 1433762"/>
              <a:gd name="connsiteX10210" fmla="*/ 202456 w 1506611"/>
              <a:gd name="connsiteY10210" fmla="*/ 824388 h 1433762"/>
              <a:gd name="connsiteX10211" fmla="*/ 202235 w 1506611"/>
              <a:gd name="connsiteY10211" fmla="*/ 824388 h 1433762"/>
              <a:gd name="connsiteX10212" fmla="*/ 201739 w 1506611"/>
              <a:gd name="connsiteY10212" fmla="*/ 824112 h 1433762"/>
              <a:gd name="connsiteX10213" fmla="*/ 201987 w 1506611"/>
              <a:gd name="connsiteY10213" fmla="*/ 824112 h 1433762"/>
              <a:gd name="connsiteX10214" fmla="*/ 201987 w 1506611"/>
              <a:gd name="connsiteY10214" fmla="*/ 823836 h 1433762"/>
              <a:gd name="connsiteX10215" fmla="*/ 202456 w 1506611"/>
              <a:gd name="connsiteY10215" fmla="*/ 823836 h 1433762"/>
              <a:gd name="connsiteX10216" fmla="*/ 202235 w 1506611"/>
              <a:gd name="connsiteY10216" fmla="*/ 823560 h 1433762"/>
              <a:gd name="connsiteX10217" fmla="*/ 201987 w 1506611"/>
              <a:gd name="connsiteY10217" fmla="*/ 823560 h 1433762"/>
              <a:gd name="connsiteX10218" fmla="*/ 201739 w 1506611"/>
              <a:gd name="connsiteY10218" fmla="*/ 823284 h 1433762"/>
              <a:gd name="connsiteX10219" fmla="*/ 201987 w 1506611"/>
              <a:gd name="connsiteY10219" fmla="*/ 823284 h 1433762"/>
              <a:gd name="connsiteX10220" fmla="*/ 202235 w 1506611"/>
              <a:gd name="connsiteY10220" fmla="*/ 823284 h 1433762"/>
              <a:gd name="connsiteX10221" fmla="*/ 202456 w 1506611"/>
              <a:gd name="connsiteY10221" fmla="*/ 823560 h 1433762"/>
              <a:gd name="connsiteX10222" fmla="*/ 202456 w 1506611"/>
              <a:gd name="connsiteY10222" fmla="*/ 822733 h 1433762"/>
              <a:gd name="connsiteX10223" fmla="*/ 202235 w 1506611"/>
              <a:gd name="connsiteY10223" fmla="*/ 822456 h 1433762"/>
              <a:gd name="connsiteX10224" fmla="*/ 201519 w 1506611"/>
              <a:gd name="connsiteY10224" fmla="*/ 821906 h 1433762"/>
              <a:gd name="connsiteX10225" fmla="*/ 201271 w 1506611"/>
              <a:gd name="connsiteY10225" fmla="*/ 821078 h 1433762"/>
              <a:gd name="connsiteX10226" fmla="*/ 201519 w 1506611"/>
              <a:gd name="connsiteY10226" fmla="*/ 821078 h 1433762"/>
              <a:gd name="connsiteX10227" fmla="*/ 201739 w 1506611"/>
              <a:gd name="connsiteY10227" fmla="*/ 820802 h 1433762"/>
              <a:gd name="connsiteX10228" fmla="*/ 201519 w 1506611"/>
              <a:gd name="connsiteY10228" fmla="*/ 820527 h 1433762"/>
              <a:gd name="connsiteX10229" fmla="*/ 201271 w 1506611"/>
              <a:gd name="connsiteY10229" fmla="*/ 820527 h 1433762"/>
              <a:gd name="connsiteX10230" fmla="*/ 201271 w 1506611"/>
              <a:gd name="connsiteY10230" fmla="*/ 820251 h 1433762"/>
              <a:gd name="connsiteX10231" fmla="*/ 201271 w 1506611"/>
              <a:gd name="connsiteY10231" fmla="*/ 819975 h 1433762"/>
              <a:gd name="connsiteX10232" fmla="*/ 200802 w 1506611"/>
              <a:gd name="connsiteY10232" fmla="*/ 819975 h 1433762"/>
              <a:gd name="connsiteX10233" fmla="*/ 201023 w 1506611"/>
              <a:gd name="connsiteY10233" fmla="*/ 819699 h 1433762"/>
              <a:gd name="connsiteX10234" fmla="*/ 200554 w 1506611"/>
              <a:gd name="connsiteY10234" fmla="*/ 819699 h 1433762"/>
              <a:gd name="connsiteX10235" fmla="*/ 200554 w 1506611"/>
              <a:gd name="connsiteY10235" fmla="*/ 819423 h 1433762"/>
              <a:gd name="connsiteX10236" fmla="*/ 200554 w 1506611"/>
              <a:gd name="connsiteY10236" fmla="*/ 818291 h 1433762"/>
              <a:gd name="connsiteX10237" fmla="*/ 200554 w 1506611"/>
              <a:gd name="connsiteY10237" fmla="*/ 817740 h 1433762"/>
              <a:gd name="connsiteX10238" fmla="*/ 200334 w 1506611"/>
              <a:gd name="connsiteY10238" fmla="*/ 817464 h 1433762"/>
              <a:gd name="connsiteX10239" fmla="*/ 200334 w 1506611"/>
              <a:gd name="connsiteY10239" fmla="*/ 817188 h 1433762"/>
              <a:gd name="connsiteX10240" fmla="*/ 200085 w 1506611"/>
              <a:gd name="connsiteY10240" fmla="*/ 817188 h 1433762"/>
              <a:gd name="connsiteX10241" fmla="*/ 200085 w 1506611"/>
              <a:gd name="connsiteY10241" fmla="*/ 816912 h 1433762"/>
              <a:gd name="connsiteX10242" fmla="*/ 199617 w 1506611"/>
              <a:gd name="connsiteY10242" fmla="*/ 816362 h 1433762"/>
              <a:gd name="connsiteX10243" fmla="*/ 199369 w 1506611"/>
              <a:gd name="connsiteY10243" fmla="*/ 816362 h 1433762"/>
              <a:gd name="connsiteX10244" fmla="*/ 199369 w 1506611"/>
              <a:gd name="connsiteY10244" fmla="*/ 815534 h 1433762"/>
              <a:gd name="connsiteX10245" fmla="*/ 199121 w 1506611"/>
              <a:gd name="connsiteY10245" fmla="*/ 815258 h 1433762"/>
              <a:gd name="connsiteX10246" fmla="*/ 198652 w 1506611"/>
              <a:gd name="connsiteY10246" fmla="*/ 815258 h 1433762"/>
              <a:gd name="connsiteX10247" fmla="*/ 198184 w 1506611"/>
              <a:gd name="connsiteY10247" fmla="*/ 815258 h 1433762"/>
              <a:gd name="connsiteX10248" fmla="*/ 197687 w 1506611"/>
              <a:gd name="connsiteY10248" fmla="*/ 814706 h 1433762"/>
              <a:gd name="connsiteX10249" fmla="*/ 197935 w 1506611"/>
              <a:gd name="connsiteY10249" fmla="*/ 814706 h 1433762"/>
              <a:gd name="connsiteX10250" fmla="*/ 198184 w 1506611"/>
              <a:gd name="connsiteY10250" fmla="*/ 814155 h 1433762"/>
              <a:gd name="connsiteX10251" fmla="*/ 197935 w 1506611"/>
              <a:gd name="connsiteY10251" fmla="*/ 813879 h 1433762"/>
              <a:gd name="connsiteX10252" fmla="*/ 198184 w 1506611"/>
              <a:gd name="connsiteY10252" fmla="*/ 813603 h 1433762"/>
              <a:gd name="connsiteX10253" fmla="*/ 197935 w 1506611"/>
              <a:gd name="connsiteY10253" fmla="*/ 813603 h 1433762"/>
              <a:gd name="connsiteX10254" fmla="*/ 197687 w 1506611"/>
              <a:gd name="connsiteY10254" fmla="*/ 813603 h 1433762"/>
              <a:gd name="connsiteX10255" fmla="*/ 197687 w 1506611"/>
              <a:gd name="connsiteY10255" fmla="*/ 813023 h 1433762"/>
              <a:gd name="connsiteX10256" fmla="*/ 197687 w 1506611"/>
              <a:gd name="connsiteY10256" fmla="*/ 812748 h 1433762"/>
              <a:gd name="connsiteX10257" fmla="*/ 197467 w 1506611"/>
              <a:gd name="connsiteY10257" fmla="*/ 812748 h 1433762"/>
              <a:gd name="connsiteX10258" fmla="*/ 197219 w 1506611"/>
              <a:gd name="connsiteY10258" fmla="*/ 812748 h 1433762"/>
              <a:gd name="connsiteX10259" fmla="*/ 196971 w 1506611"/>
              <a:gd name="connsiteY10259" fmla="*/ 813023 h 1433762"/>
              <a:gd name="connsiteX10260" fmla="*/ 196750 w 1506611"/>
              <a:gd name="connsiteY10260" fmla="*/ 813327 h 1433762"/>
              <a:gd name="connsiteX10261" fmla="*/ 196254 w 1506611"/>
              <a:gd name="connsiteY10261" fmla="*/ 813327 h 1433762"/>
              <a:gd name="connsiteX10262" fmla="*/ 196033 w 1506611"/>
              <a:gd name="connsiteY10262" fmla="*/ 813023 h 1433762"/>
              <a:gd name="connsiteX10263" fmla="*/ 195786 w 1506611"/>
              <a:gd name="connsiteY10263" fmla="*/ 812748 h 1433762"/>
              <a:gd name="connsiteX10264" fmla="*/ 195565 w 1506611"/>
              <a:gd name="connsiteY10264" fmla="*/ 813023 h 1433762"/>
              <a:gd name="connsiteX10265" fmla="*/ 195565 w 1506611"/>
              <a:gd name="connsiteY10265" fmla="*/ 812748 h 1433762"/>
              <a:gd name="connsiteX10266" fmla="*/ 195317 w 1506611"/>
              <a:gd name="connsiteY10266" fmla="*/ 812748 h 1433762"/>
              <a:gd name="connsiteX10267" fmla="*/ 195317 w 1506611"/>
              <a:gd name="connsiteY10267" fmla="*/ 813023 h 1433762"/>
              <a:gd name="connsiteX10268" fmla="*/ 195069 w 1506611"/>
              <a:gd name="connsiteY10268" fmla="*/ 813023 h 1433762"/>
              <a:gd name="connsiteX10269" fmla="*/ 194849 w 1506611"/>
              <a:gd name="connsiteY10269" fmla="*/ 812748 h 1433762"/>
              <a:gd name="connsiteX10270" fmla="*/ 194600 w 1506611"/>
              <a:gd name="connsiteY10270" fmla="*/ 812748 h 1433762"/>
              <a:gd name="connsiteX10271" fmla="*/ 194352 w 1506611"/>
              <a:gd name="connsiteY10271" fmla="*/ 812748 h 1433762"/>
              <a:gd name="connsiteX10272" fmla="*/ 194132 w 1506611"/>
              <a:gd name="connsiteY10272" fmla="*/ 812471 h 1433762"/>
              <a:gd name="connsiteX10273" fmla="*/ 194132 w 1506611"/>
              <a:gd name="connsiteY10273" fmla="*/ 812196 h 1433762"/>
              <a:gd name="connsiteX10274" fmla="*/ 193883 w 1506611"/>
              <a:gd name="connsiteY10274" fmla="*/ 812196 h 1433762"/>
              <a:gd name="connsiteX10275" fmla="*/ 193415 w 1506611"/>
              <a:gd name="connsiteY10275" fmla="*/ 811920 h 1433762"/>
              <a:gd name="connsiteX10276" fmla="*/ 192919 w 1506611"/>
              <a:gd name="connsiteY10276" fmla="*/ 812196 h 1433762"/>
              <a:gd name="connsiteX10277" fmla="*/ 192451 w 1506611"/>
              <a:gd name="connsiteY10277" fmla="*/ 812196 h 1433762"/>
              <a:gd name="connsiteX10278" fmla="*/ 191982 w 1506611"/>
              <a:gd name="connsiteY10278" fmla="*/ 811920 h 1433762"/>
              <a:gd name="connsiteX10279" fmla="*/ 191485 w 1506611"/>
              <a:gd name="connsiteY10279" fmla="*/ 811368 h 1433762"/>
              <a:gd name="connsiteX10280" fmla="*/ 191734 w 1506611"/>
              <a:gd name="connsiteY10280" fmla="*/ 811092 h 1433762"/>
              <a:gd name="connsiteX10281" fmla="*/ 191485 w 1506611"/>
              <a:gd name="connsiteY10281" fmla="*/ 811092 h 1433762"/>
              <a:gd name="connsiteX10282" fmla="*/ 191265 w 1506611"/>
              <a:gd name="connsiteY10282" fmla="*/ 810816 h 1433762"/>
              <a:gd name="connsiteX10283" fmla="*/ 191265 w 1506611"/>
              <a:gd name="connsiteY10283" fmla="*/ 810541 h 1433762"/>
              <a:gd name="connsiteX10284" fmla="*/ 191017 w 1506611"/>
              <a:gd name="connsiteY10284" fmla="*/ 810266 h 1433762"/>
              <a:gd name="connsiteX10285" fmla="*/ 191017 w 1506611"/>
              <a:gd name="connsiteY10285" fmla="*/ 809990 h 1433762"/>
              <a:gd name="connsiteX10286" fmla="*/ 191017 w 1506611"/>
              <a:gd name="connsiteY10286" fmla="*/ 809714 h 1433762"/>
              <a:gd name="connsiteX10287" fmla="*/ 191017 w 1506611"/>
              <a:gd name="connsiteY10287" fmla="*/ 809438 h 1433762"/>
              <a:gd name="connsiteX10288" fmla="*/ 190769 w 1506611"/>
              <a:gd name="connsiteY10288" fmla="*/ 809438 h 1433762"/>
              <a:gd name="connsiteX10289" fmla="*/ 190548 w 1506611"/>
              <a:gd name="connsiteY10289" fmla="*/ 808611 h 1433762"/>
              <a:gd name="connsiteX10290" fmla="*/ 190548 w 1506611"/>
              <a:gd name="connsiteY10290" fmla="*/ 807755 h 1433762"/>
              <a:gd name="connsiteX10291" fmla="*/ 190300 w 1506611"/>
              <a:gd name="connsiteY10291" fmla="*/ 806651 h 1433762"/>
              <a:gd name="connsiteX10292" fmla="*/ 190548 w 1506611"/>
              <a:gd name="connsiteY10292" fmla="*/ 806100 h 1433762"/>
              <a:gd name="connsiteX10293" fmla="*/ 190548 w 1506611"/>
              <a:gd name="connsiteY10293" fmla="*/ 805824 h 1433762"/>
              <a:gd name="connsiteX10294" fmla="*/ 190300 w 1506611"/>
              <a:gd name="connsiteY10294" fmla="*/ 805272 h 1433762"/>
              <a:gd name="connsiteX10295" fmla="*/ 190300 w 1506611"/>
              <a:gd name="connsiteY10295" fmla="*/ 804996 h 1433762"/>
              <a:gd name="connsiteX10296" fmla="*/ 189831 w 1506611"/>
              <a:gd name="connsiteY10296" fmla="*/ 804996 h 1433762"/>
              <a:gd name="connsiteX10297" fmla="*/ 189831 w 1506611"/>
              <a:gd name="connsiteY10297" fmla="*/ 804720 h 1433762"/>
              <a:gd name="connsiteX10298" fmla="*/ 189584 w 1506611"/>
              <a:gd name="connsiteY10298" fmla="*/ 804720 h 1433762"/>
              <a:gd name="connsiteX10299" fmla="*/ 189584 w 1506611"/>
              <a:gd name="connsiteY10299" fmla="*/ 804445 h 1433762"/>
              <a:gd name="connsiteX10300" fmla="*/ 189363 w 1506611"/>
              <a:gd name="connsiteY10300" fmla="*/ 804170 h 1433762"/>
              <a:gd name="connsiteX10301" fmla="*/ 188867 w 1506611"/>
              <a:gd name="connsiteY10301" fmla="*/ 804170 h 1433762"/>
              <a:gd name="connsiteX10302" fmla="*/ 188867 w 1506611"/>
              <a:gd name="connsiteY10302" fmla="*/ 803894 h 1433762"/>
              <a:gd name="connsiteX10303" fmla="*/ 188646 w 1506611"/>
              <a:gd name="connsiteY10303" fmla="*/ 803618 h 1433762"/>
              <a:gd name="connsiteX10304" fmla="*/ 188399 w 1506611"/>
              <a:gd name="connsiteY10304" fmla="*/ 802486 h 1433762"/>
              <a:gd name="connsiteX10305" fmla="*/ 188150 w 1506611"/>
              <a:gd name="connsiteY10305" fmla="*/ 802211 h 1433762"/>
              <a:gd name="connsiteX10306" fmla="*/ 187930 w 1506611"/>
              <a:gd name="connsiteY10306" fmla="*/ 801935 h 1433762"/>
              <a:gd name="connsiteX10307" fmla="*/ 187930 w 1506611"/>
              <a:gd name="connsiteY10307" fmla="*/ 801659 h 1433762"/>
              <a:gd name="connsiteX10308" fmla="*/ 187682 w 1506611"/>
              <a:gd name="connsiteY10308" fmla="*/ 801935 h 1433762"/>
              <a:gd name="connsiteX10309" fmla="*/ 187433 w 1506611"/>
              <a:gd name="connsiteY10309" fmla="*/ 802211 h 1433762"/>
              <a:gd name="connsiteX10310" fmla="*/ 187213 w 1506611"/>
              <a:gd name="connsiteY10310" fmla="*/ 802211 h 1433762"/>
              <a:gd name="connsiteX10311" fmla="*/ 186965 w 1506611"/>
              <a:gd name="connsiteY10311" fmla="*/ 802211 h 1433762"/>
              <a:gd name="connsiteX10312" fmla="*/ 186717 w 1506611"/>
              <a:gd name="connsiteY10312" fmla="*/ 801935 h 1433762"/>
              <a:gd name="connsiteX10313" fmla="*/ 186496 w 1506611"/>
              <a:gd name="connsiteY10313" fmla="*/ 802211 h 1433762"/>
              <a:gd name="connsiteX10314" fmla="*/ 186249 w 1506611"/>
              <a:gd name="connsiteY10314" fmla="*/ 802486 h 1433762"/>
              <a:gd name="connsiteX10315" fmla="*/ 186000 w 1506611"/>
              <a:gd name="connsiteY10315" fmla="*/ 802486 h 1433762"/>
              <a:gd name="connsiteX10316" fmla="*/ 185779 w 1506611"/>
              <a:gd name="connsiteY10316" fmla="*/ 802486 h 1433762"/>
              <a:gd name="connsiteX10317" fmla="*/ 185532 w 1506611"/>
              <a:gd name="connsiteY10317" fmla="*/ 802762 h 1433762"/>
              <a:gd name="connsiteX10318" fmla="*/ 185532 w 1506611"/>
              <a:gd name="connsiteY10318" fmla="*/ 802486 h 1433762"/>
              <a:gd name="connsiteX10319" fmla="*/ 185064 w 1506611"/>
              <a:gd name="connsiteY10319" fmla="*/ 802486 h 1433762"/>
              <a:gd name="connsiteX10320" fmla="*/ 184815 w 1506611"/>
              <a:gd name="connsiteY10320" fmla="*/ 802211 h 1433762"/>
              <a:gd name="connsiteX10321" fmla="*/ 184594 w 1506611"/>
              <a:gd name="connsiteY10321" fmla="*/ 801659 h 1433762"/>
              <a:gd name="connsiteX10322" fmla="*/ 184098 w 1506611"/>
              <a:gd name="connsiteY10322" fmla="*/ 801383 h 1433762"/>
              <a:gd name="connsiteX10323" fmla="*/ 183878 w 1506611"/>
              <a:gd name="connsiteY10323" fmla="*/ 801659 h 1433762"/>
              <a:gd name="connsiteX10324" fmla="*/ 183630 w 1506611"/>
              <a:gd name="connsiteY10324" fmla="*/ 801659 h 1433762"/>
              <a:gd name="connsiteX10325" fmla="*/ 183630 w 1506611"/>
              <a:gd name="connsiteY10325" fmla="*/ 801383 h 1433762"/>
              <a:gd name="connsiteX10326" fmla="*/ 183382 w 1506611"/>
              <a:gd name="connsiteY10326" fmla="*/ 801383 h 1433762"/>
              <a:gd name="connsiteX10327" fmla="*/ 183382 w 1506611"/>
              <a:gd name="connsiteY10327" fmla="*/ 801659 h 1433762"/>
              <a:gd name="connsiteX10328" fmla="*/ 183630 w 1506611"/>
              <a:gd name="connsiteY10328" fmla="*/ 801935 h 1433762"/>
              <a:gd name="connsiteX10329" fmla="*/ 183630 w 1506611"/>
              <a:gd name="connsiteY10329" fmla="*/ 802211 h 1433762"/>
              <a:gd name="connsiteX10330" fmla="*/ 183382 w 1506611"/>
              <a:gd name="connsiteY10330" fmla="*/ 802486 h 1433762"/>
              <a:gd name="connsiteX10331" fmla="*/ 183161 w 1506611"/>
              <a:gd name="connsiteY10331" fmla="*/ 802211 h 1433762"/>
              <a:gd name="connsiteX10332" fmla="*/ 182913 w 1506611"/>
              <a:gd name="connsiteY10332" fmla="*/ 802486 h 1433762"/>
              <a:gd name="connsiteX10333" fmla="*/ 182444 w 1506611"/>
              <a:gd name="connsiteY10333" fmla="*/ 802486 h 1433762"/>
              <a:gd name="connsiteX10334" fmla="*/ 182444 w 1506611"/>
              <a:gd name="connsiteY10334" fmla="*/ 802211 h 1433762"/>
              <a:gd name="connsiteX10335" fmla="*/ 182444 w 1506611"/>
              <a:gd name="connsiteY10335" fmla="*/ 801935 h 1433762"/>
              <a:gd name="connsiteX10336" fmla="*/ 182197 w 1506611"/>
              <a:gd name="connsiteY10336" fmla="*/ 801659 h 1433762"/>
              <a:gd name="connsiteX10337" fmla="*/ 181948 w 1506611"/>
              <a:gd name="connsiteY10337" fmla="*/ 801659 h 1433762"/>
              <a:gd name="connsiteX10338" fmla="*/ 181948 w 1506611"/>
              <a:gd name="connsiteY10338" fmla="*/ 801935 h 1433762"/>
              <a:gd name="connsiteX10339" fmla="*/ 181728 w 1506611"/>
              <a:gd name="connsiteY10339" fmla="*/ 801935 h 1433762"/>
              <a:gd name="connsiteX10340" fmla="*/ 181480 w 1506611"/>
              <a:gd name="connsiteY10340" fmla="*/ 801935 h 1433762"/>
              <a:gd name="connsiteX10341" fmla="*/ 181480 w 1506611"/>
              <a:gd name="connsiteY10341" fmla="*/ 801383 h 1433762"/>
              <a:gd name="connsiteX10342" fmla="*/ 181480 w 1506611"/>
              <a:gd name="connsiteY10342" fmla="*/ 801107 h 1433762"/>
              <a:gd name="connsiteX10343" fmla="*/ 181728 w 1506611"/>
              <a:gd name="connsiteY10343" fmla="*/ 800831 h 1433762"/>
              <a:gd name="connsiteX10344" fmla="*/ 181728 w 1506611"/>
              <a:gd name="connsiteY10344" fmla="*/ 800556 h 1433762"/>
              <a:gd name="connsiteX10345" fmla="*/ 181480 w 1506611"/>
              <a:gd name="connsiteY10345" fmla="*/ 800280 h 1433762"/>
              <a:gd name="connsiteX10346" fmla="*/ 181231 w 1506611"/>
              <a:gd name="connsiteY10346" fmla="*/ 800280 h 1433762"/>
              <a:gd name="connsiteX10347" fmla="*/ 181012 w 1506611"/>
              <a:gd name="connsiteY10347" fmla="*/ 800004 h 1433762"/>
              <a:gd name="connsiteX10348" fmla="*/ 181012 w 1506611"/>
              <a:gd name="connsiteY10348" fmla="*/ 799728 h 1433762"/>
              <a:gd name="connsiteX10349" fmla="*/ 181012 w 1506611"/>
              <a:gd name="connsiteY10349" fmla="*/ 799452 h 1433762"/>
              <a:gd name="connsiteX10350" fmla="*/ 180763 w 1506611"/>
              <a:gd name="connsiteY10350" fmla="*/ 799452 h 1433762"/>
              <a:gd name="connsiteX10351" fmla="*/ 180763 w 1506611"/>
              <a:gd name="connsiteY10351" fmla="*/ 799728 h 1433762"/>
              <a:gd name="connsiteX10352" fmla="*/ 180515 w 1506611"/>
              <a:gd name="connsiteY10352" fmla="*/ 799728 h 1433762"/>
              <a:gd name="connsiteX10353" fmla="*/ 180295 w 1506611"/>
              <a:gd name="connsiteY10353" fmla="*/ 799728 h 1433762"/>
              <a:gd name="connsiteX10354" fmla="*/ 180047 w 1506611"/>
              <a:gd name="connsiteY10354" fmla="*/ 799728 h 1433762"/>
              <a:gd name="connsiteX10355" fmla="*/ 179826 w 1506611"/>
              <a:gd name="connsiteY10355" fmla="*/ 800004 h 1433762"/>
              <a:gd name="connsiteX10356" fmla="*/ 179578 w 1506611"/>
              <a:gd name="connsiteY10356" fmla="*/ 800004 h 1433762"/>
              <a:gd name="connsiteX10357" fmla="*/ 179330 w 1506611"/>
              <a:gd name="connsiteY10357" fmla="*/ 800004 h 1433762"/>
              <a:gd name="connsiteX10358" fmla="*/ 179578 w 1506611"/>
              <a:gd name="connsiteY10358" fmla="*/ 799728 h 1433762"/>
              <a:gd name="connsiteX10359" fmla="*/ 179330 w 1506611"/>
              <a:gd name="connsiteY10359" fmla="*/ 799728 h 1433762"/>
              <a:gd name="connsiteX10360" fmla="*/ 179578 w 1506611"/>
              <a:gd name="connsiteY10360" fmla="*/ 799452 h 1433762"/>
              <a:gd name="connsiteX10361" fmla="*/ 179578 w 1506611"/>
              <a:gd name="connsiteY10361" fmla="*/ 799176 h 1433762"/>
              <a:gd name="connsiteX10362" fmla="*/ 179578 w 1506611"/>
              <a:gd name="connsiteY10362" fmla="*/ 798900 h 1433762"/>
              <a:gd name="connsiteX10363" fmla="*/ 179330 w 1506611"/>
              <a:gd name="connsiteY10363" fmla="*/ 798900 h 1433762"/>
              <a:gd name="connsiteX10364" fmla="*/ 179330 w 1506611"/>
              <a:gd name="connsiteY10364" fmla="*/ 798625 h 1433762"/>
              <a:gd name="connsiteX10365" fmla="*/ 179109 w 1506611"/>
              <a:gd name="connsiteY10365" fmla="*/ 798625 h 1433762"/>
              <a:gd name="connsiteX10366" fmla="*/ 178862 w 1506611"/>
              <a:gd name="connsiteY10366" fmla="*/ 798625 h 1433762"/>
              <a:gd name="connsiteX10367" fmla="*/ 178613 w 1506611"/>
              <a:gd name="connsiteY10367" fmla="*/ 798625 h 1433762"/>
              <a:gd name="connsiteX10368" fmla="*/ 178613 w 1506611"/>
              <a:gd name="connsiteY10368" fmla="*/ 798321 h 1433762"/>
              <a:gd name="connsiteX10369" fmla="*/ 178862 w 1506611"/>
              <a:gd name="connsiteY10369" fmla="*/ 798046 h 1433762"/>
              <a:gd name="connsiteX10370" fmla="*/ 178613 w 1506611"/>
              <a:gd name="connsiteY10370" fmla="*/ 797770 h 1433762"/>
              <a:gd name="connsiteX10371" fmla="*/ 178392 w 1506611"/>
              <a:gd name="connsiteY10371" fmla="*/ 797770 h 1433762"/>
              <a:gd name="connsiteX10372" fmla="*/ 178145 w 1506611"/>
              <a:gd name="connsiteY10372" fmla="*/ 797770 h 1433762"/>
              <a:gd name="connsiteX10373" fmla="*/ 177896 w 1506611"/>
              <a:gd name="connsiteY10373" fmla="*/ 797770 h 1433762"/>
              <a:gd name="connsiteX10374" fmla="*/ 177676 w 1506611"/>
              <a:gd name="connsiteY10374" fmla="*/ 797770 h 1433762"/>
              <a:gd name="connsiteX10375" fmla="*/ 177428 w 1506611"/>
              <a:gd name="connsiteY10375" fmla="*/ 797770 h 1433762"/>
              <a:gd name="connsiteX10376" fmla="*/ 177428 w 1506611"/>
              <a:gd name="connsiteY10376" fmla="*/ 797494 h 1433762"/>
              <a:gd name="connsiteX10377" fmla="*/ 177428 w 1506611"/>
              <a:gd name="connsiteY10377" fmla="*/ 797218 h 1433762"/>
              <a:gd name="connsiteX10378" fmla="*/ 177428 w 1506611"/>
              <a:gd name="connsiteY10378" fmla="*/ 796942 h 1433762"/>
              <a:gd name="connsiteX10379" fmla="*/ 177179 w 1506611"/>
              <a:gd name="connsiteY10379" fmla="*/ 796942 h 1433762"/>
              <a:gd name="connsiteX10380" fmla="*/ 176960 w 1506611"/>
              <a:gd name="connsiteY10380" fmla="*/ 796942 h 1433762"/>
              <a:gd name="connsiteX10381" fmla="*/ 176711 w 1506611"/>
              <a:gd name="connsiteY10381" fmla="*/ 796942 h 1433762"/>
              <a:gd name="connsiteX10382" fmla="*/ 176711 w 1506611"/>
              <a:gd name="connsiteY10382" fmla="*/ 796666 h 1433762"/>
              <a:gd name="connsiteX10383" fmla="*/ 176960 w 1506611"/>
              <a:gd name="connsiteY10383" fmla="*/ 796391 h 1433762"/>
              <a:gd name="connsiteX10384" fmla="*/ 176711 w 1506611"/>
              <a:gd name="connsiteY10384" fmla="*/ 796391 h 1433762"/>
              <a:gd name="connsiteX10385" fmla="*/ 176960 w 1506611"/>
              <a:gd name="connsiteY10385" fmla="*/ 796115 h 1433762"/>
              <a:gd name="connsiteX10386" fmla="*/ 176711 w 1506611"/>
              <a:gd name="connsiteY10386" fmla="*/ 796115 h 1433762"/>
              <a:gd name="connsiteX10387" fmla="*/ 176711 w 1506611"/>
              <a:gd name="connsiteY10387" fmla="*/ 795839 h 1433762"/>
              <a:gd name="connsiteX10388" fmla="*/ 176464 w 1506611"/>
              <a:gd name="connsiteY10388" fmla="*/ 795839 h 1433762"/>
              <a:gd name="connsiteX10389" fmla="*/ 176464 w 1506611"/>
              <a:gd name="connsiteY10389" fmla="*/ 796115 h 1433762"/>
              <a:gd name="connsiteX10390" fmla="*/ 176243 w 1506611"/>
              <a:gd name="connsiteY10390" fmla="*/ 795839 h 1433762"/>
              <a:gd name="connsiteX10391" fmla="*/ 175994 w 1506611"/>
              <a:gd name="connsiteY10391" fmla="*/ 795839 h 1433762"/>
              <a:gd name="connsiteX10392" fmla="*/ 175994 w 1506611"/>
              <a:gd name="connsiteY10392" fmla="*/ 795563 h 1433762"/>
              <a:gd name="connsiteX10393" fmla="*/ 175994 w 1506611"/>
              <a:gd name="connsiteY10393" fmla="*/ 795287 h 1433762"/>
              <a:gd name="connsiteX10394" fmla="*/ 175994 w 1506611"/>
              <a:gd name="connsiteY10394" fmla="*/ 795011 h 1433762"/>
              <a:gd name="connsiteX10395" fmla="*/ 175994 w 1506611"/>
              <a:gd name="connsiteY10395" fmla="*/ 794735 h 1433762"/>
              <a:gd name="connsiteX10396" fmla="*/ 175747 w 1506611"/>
              <a:gd name="connsiteY10396" fmla="*/ 794460 h 1433762"/>
              <a:gd name="connsiteX10397" fmla="*/ 175994 w 1506611"/>
              <a:gd name="connsiteY10397" fmla="*/ 794460 h 1433762"/>
              <a:gd name="connsiteX10398" fmla="*/ 175994 w 1506611"/>
              <a:gd name="connsiteY10398" fmla="*/ 794156 h 1433762"/>
              <a:gd name="connsiteX10399" fmla="*/ 175747 w 1506611"/>
              <a:gd name="connsiteY10399" fmla="*/ 793881 h 1433762"/>
              <a:gd name="connsiteX10400" fmla="*/ 175526 w 1506611"/>
              <a:gd name="connsiteY10400" fmla="*/ 793881 h 1433762"/>
              <a:gd name="connsiteX10401" fmla="*/ 175526 w 1506611"/>
              <a:gd name="connsiteY10401" fmla="*/ 794156 h 1433762"/>
              <a:gd name="connsiteX10402" fmla="*/ 175278 w 1506611"/>
              <a:gd name="connsiteY10402" fmla="*/ 794156 h 1433762"/>
              <a:gd name="connsiteX10403" fmla="*/ 175057 w 1506611"/>
              <a:gd name="connsiteY10403" fmla="*/ 794156 h 1433762"/>
              <a:gd name="connsiteX10404" fmla="*/ 174810 w 1506611"/>
              <a:gd name="connsiteY10404" fmla="*/ 794156 h 1433762"/>
              <a:gd name="connsiteX10405" fmla="*/ 174810 w 1506611"/>
              <a:gd name="connsiteY10405" fmla="*/ 793881 h 1433762"/>
              <a:gd name="connsiteX10406" fmla="*/ 175057 w 1506611"/>
              <a:gd name="connsiteY10406" fmla="*/ 793605 h 1433762"/>
              <a:gd name="connsiteX10407" fmla="*/ 175278 w 1506611"/>
              <a:gd name="connsiteY10407" fmla="*/ 793329 h 1433762"/>
              <a:gd name="connsiteX10408" fmla="*/ 175057 w 1506611"/>
              <a:gd name="connsiteY10408" fmla="*/ 793329 h 1433762"/>
              <a:gd name="connsiteX10409" fmla="*/ 174810 w 1506611"/>
              <a:gd name="connsiteY10409" fmla="*/ 793329 h 1433762"/>
              <a:gd name="connsiteX10410" fmla="*/ 174561 w 1506611"/>
              <a:gd name="connsiteY10410" fmla="*/ 793329 h 1433762"/>
              <a:gd name="connsiteX10411" fmla="*/ 174340 w 1506611"/>
              <a:gd name="connsiteY10411" fmla="*/ 793605 h 1433762"/>
              <a:gd name="connsiteX10412" fmla="*/ 174093 w 1506611"/>
              <a:gd name="connsiteY10412" fmla="*/ 793605 h 1433762"/>
              <a:gd name="connsiteX10413" fmla="*/ 173844 w 1506611"/>
              <a:gd name="connsiteY10413" fmla="*/ 793329 h 1433762"/>
              <a:gd name="connsiteX10414" fmla="*/ 173624 w 1506611"/>
              <a:gd name="connsiteY10414" fmla="*/ 793329 h 1433762"/>
              <a:gd name="connsiteX10415" fmla="*/ 173128 w 1506611"/>
              <a:gd name="connsiteY10415" fmla="*/ 793053 h 1433762"/>
              <a:gd name="connsiteX10416" fmla="*/ 172907 w 1506611"/>
              <a:gd name="connsiteY10416" fmla="*/ 793053 h 1433762"/>
              <a:gd name="connsiteX10417" fmla="*/ 172659 w 1506611"/>
              <a:gd name="connsiteY10417" fmla="*/ 792777 h 1433762"/>
              <a:gd name="connsiteX10418" fmla="*/ 172659 w 1506611"/>
              <a:gd name="connsiteY10418" fmla="*/ 793053 h 1433762"/>
              <a:gd name="connsiteX10419" fmla="*/ 172412 w 1506611"/>
              <a:gd name="connsiteY10419" fmla="*/ 793053 h 1433762"/>
              <a:gd name="connsiteX10420" fmla="*/ 172412 w 1506611"/>
              <a:gd name="connsiteY10420" fmla="*/ 792777 h 1433762"/>
              <a:gd name="connsiteX10421" fmla="*/ 172191 w 1506611"/>
              <a:gd name="connsiteY10421" fmla="*/ 792501 h 1433762"/>
              <a:gd name="connsiteX10422" fmla="*/ 172191 w 1506611"/>
              <a:gd name="connsiteY10422" fmla="*/ 792777 h 1433762"/>
              <a:gd name="connsiteX10423" fmla="*/ 171943 w 1506611"/>
              <a:gd name="connsiteY10423" fmla="*/ 792777 h 1433762"/>
              <a:gd name="connsiteX10424" fmla="*/ 171695 w 1506611"/>
              <a:gd name="connsiteY10424" fmla="*/ 793053 h 1433762"/>
              <a:gd name="connsiteX10425" fmla="*/ 171226 w 1506611"/>
              <a:gd name="connsiteY10425" fmla="*/ 793053 h 1433762"/>
              <a:gd name="connsiteX10426" fmla="*/ 170978 w 1506611"/>
              <a:gd name="connsiteY10426" fmla="*/ 793053 h 1433762"/>
              <a:gd name="connsiteX10427" fmla="*/ 170758 w 1506611"/>
              <a:gd name="connsiteY10427" fmla="*/ 792777 h 1433762"/>
              <a:gd name="connsiteX10428" fmla="*/ 170509 w 1506611"/>
              <a:gd name="connsiteY10428" fmla="*/ 793053 h 1433762"/>
              <a:gd name="connsiteX10429" fmla="*/ 170262 w 1506611"/>
              <a:gd name="connsiteY10429" fmla="*/ 793053 h 1433762"/>
              <a:gd name="connsiteX10430" fmla="*/ 170262 w 1506611"/>
              <a:gd name="connsiteY10430" fmla="*/ 792777 h 1433762"/>
              <a:gd name="connsiteX10431" fmla="*/ 170262 w 1506611"/>
              <a:gd name="connsiteY10431" fmla="*/ 792501 h 1433762"/>
              <a:gd name="connsiteX10432" fmla="*/ 170262 w 1506611"/>
              <a:gd name="connsiteY10432" fmla="*/ 792226 h 1433762"/>
              <a:gd name="connsiteX10433" fmla="*/ 170509 w 1506611"/>
              <a:gd name="connsiteY10433" fmla="*/ 791950 h 1433762"/>
              <a:gd name="connsiteX10434" fmla="*/ 170758 w 1506611"/>
              <a:gd name="connsiteY10434" fmla="*/ 791674 h 1433762"/>
              <a:gd name="connsiteX10435" fmla="*/ 170758 w 1506611"/>
              <a:gd name="connsiteY10435" fmla="*/ 791122 h 1433762"/>
              <a:gd name="connsiteX10436" fmla="*/ 170758 w 1506611"/>
              <a:gd name="connsiteY10436" fmla="*/ 790570 h 1433762"/>
              <a:gd name="connsiteX10437" fmla="*/ 170509 w 1506611"/>
              <a:gd name="connsiteY10437" fmla="*/ 790570 h 1433762"/>
              <a:gd name="connsiteX10438" fmla="*/ 170262 w 1506611"/>
              <a:gd name="connsiteY10438" fmla="*/ 790570 h 1433762"/>
              <a:gd name="connsiteX10439" fmla="*/ 170041 w 1506611"/>
              <a:gd name="connsiteY10439" fmla="*/ 790570 h 1433762"/>
              <a:gd name="connsiteX10440" fmla="*/ 169792 w 1506611"/>
              <a:gd name="connsiteY10440" fmla="*/ 790295 h 1433762"/>
              <a:gd name="connsiteX10441" fmla="*/ 169792 w 1506611"/>
              <a:gd name="connsiteY10441" fmla="*/ 789992 h 1433762"/>
              <a:gd name="connsiteX10442" fmla="*/ 169572 w 1506611"/>
              <a:gd name="connsiteY10442" fmla="*/ 789716 h 1433762"/>
              <a:gd name="connsiteX10443" fmla="*/ 169324 w 1506611"/>
              <a:gd name="connsiteY10443" fmla="*/ 789716 h 1433762"/>
              <a:gd name="connsiteX10444" fmla="*/ 169324 w 1506611"/>
              <a:gd name="connsiteY10444" fmla="*/ 789992 h 1433762"/>
              <a:gd name="connsiteX10445" fmla="*/ 169076 w 1506611"/>
              <a:gd name="connsiteY10445" fmla="*/ 790295 h 1433762"/>
              <a:gd name="connsiteX10446" fmla="*/ 169076 w 1506611"/>
              <a:gd name="connsiteY10446" fmla="*/ 790570 h 1433762"/>
              <a:gd name="connsiteX10447" fmla="*/ 168855 w 1506611"/>
              <a:gd name="connsiteY10447" fmla="*/ 790846 h 1433762"/>
              <a:gd name="connsiteX10448" fmla="*/ 168608 w 1506611"/>
              <a:gd name="connsiteY10448" fmla="*/ 791122 h 1433762"/>
              <a:gd name="connsiteX10449" fmla="*/ 168360 w 1506611"/>
              <a:gd name="connsiteY10449" fmla="*/ 790846 h 1433762"/>
              <a:gd name="connsiteX10450" fmla="*/ 168139 w 1506611"/>
              <a:gd name="connsiteY10450" fmla="*/ 790570 h 1433762"/>
              <a:gd name="connsiteX10451" fmla="*/ 168139 w 1506611"/>
              <a:gd name="connsiteY10451" fmla="*/ 790295 h 1433762"/>
              <a:gd name="connsiteX10452" fmla="*/ 167891 w 1506611"/>
              <a:gd name="connsiteY10452" fmla="*/ 789716 h 1433762"/>
              <a:gd name="connsiteX10453" fmla="*/ 167643 w 1506611"/>
              <a:gd name="connsiteY10453" fmla="*/ 789716 h 1433762"/>
              <a:gd name="connsiteX10454" fmla="*/ 167423 w 1506611"/>
              <a:gd name="connsiteY10454" fmla="*/ 789716 h 1433762"/>
              <a:gd name="connsiteX10455" fmla="*/ 167423 w 1506611"/>
              <a:gd name="connsiteY10455" fmla="*/ 789164 h 1433762"/>
              <a:gd name="connsiteX10456" fmla="*/ 167423 w 1506611"/>
              <a:gd name="connsiteY10456" fmla="*/ 788888 h 1433762"/>
              <a:gd name="connsiteX10457" fmla="*/ 167423 w 1506611"/>
              <a:gd name="connsiteY10457" fmla="*/ 788612 h 1433762"/>
              <a:gd name="connsiteX10458" fmla="*/ 167174 w 1506611"/>
              <a:gd name="connsiteY10458" fmla="*/ 788612 h 1433762"/>
              <a:gd name="connsiteX10459" fmla="*/ 166927 w 1506611"/>
              <a:gd name="connsiteY10459" fmla="*/ 788612 h 1433762"/>
              <a:gd name="connsiteX10460" fmla="*/ 166706 w 1506611"/>
              <a:gd name="connsiteY10460" fmla="*/ 788061 h 1433762"/>
              <a:gd name="connsiteX10461" fmla="*/ 166457 w 1506611"/>
              <a:gd name="connsiteY10461" fmla="*/ 787785 h 1433762"/>
              <a:gd name="connsiteX10462" fmla="*/ 166210 w 1506611"/>
              <a:gd name="connsiteY10462" fmla="*/ 787785 h 1433762"/>
              <a:gd name="connsiteX10463" fmla="*/ 165989 w 1506611"/>
              <a:gd name="connsiteY10463" fmla="*/ 788061 h 1433762"/>
              <a:gd name="connsiteX10464" fmla="*/ 165741 w 1506611"/>
              <a:gd name="connsiteY10464" fmla="*/ 788336 h 1433762"/>
              <a:gd name="connsiteX10465" fmla="*/ 165493 w 1506611"/>
              <a:gd name="connsiteY10465" fmla="*/ 788336 h 1433762"/>
              <a:gd name="connsiteX10466" fmla="*/ 165273 w 1506611"/>
              <a:gd name="connsiteY10466" fmla="*/ 788336 h 1433762"/>
              <a:gd name="connsiteX10467" fmla="*/ 165024 w 1506611"/>
              <a:gd name="connsiteY10467" fmla="*/ 788612 h 1433762"/>
              <a:gd name="connsiteX10468" fmla="*/ 164803 w 1506611"/>
              <a:gd name="connsiteY10468" fmla="*/ 788888 h 1433762"/>
              <a:gd name="connsiteX10469" fmla="*/ 164556 w 1506611"/>
              <a:gd name="connsiteY10469" fmla="*/ 788888 h 1433762"/>
              <a:gd name="connsiteX10470" fmla="*/ 164556 w 1506611"/>
              <a:gd name="connsiteY10470" fmla="*/ 789164 h 1433762"/>
              <a:gd name="connsiteX10471" fmla="*/ 164088 w 1506611"/>
              <a:gd name="connsiteY10471" fmla="*/ 788888 h 1433762"/>
              <a:gd name="connsiteX10472" fmla="*/ 163591 w 1506611"/>
              <a:gd name="connsiteY10472" fmla="*/ 788612 h 1433762"/>
              <a:gd name="connsiteX10473" fmla="*/ 163591 w 1506611"/>
              <a:gd name="connsiteY10473" fmla="*/ 788336 h 1433762"/>
              <a:gd name="connsiteX10474" fmla="*/ 163591 w 1506611"/>
              <a:gd name="connsiteY10474" fmla="*/ 788061 h 1433762"/>
              <a:gd name="connsiteX10475" fmla="*/ 163591 w 1506611"/>
              <a:gd name="connsiteY10475" fmla="*/ 787785 h 1433762"/>
              <a:gd name="connsiteX10476" fmla="*/ 163839 w 1506611"/>
              <a:gd name="connsiteY10476" fmla="*/ 787509 h 1433762"/>
              <a:gd name="connsiteX10477" fmla="*/ 164088 w 1506611"/>
              <a:gd name="connsiteY10477" fmla="*/ 787509 h 1433762"/>
              <a:gd name="connsiteX10478" fmla="*/ 164308 w 1506611"/>
              <a:gd name="connsiteY10478" fmla="*/ 787509 h 1433762"/>
              <a:gd name="connsiteX10479" fmla="*/ 164556 w 1506611"/>
              <a:gd name="connsiteY10479" fmla="*/ 787509 h 1433762"/>
              <a:gd name="connsiteX10480" fmla="*/ 164556 w 1506611"/>
              <a:gd name="connsiteY10480" fmla="*/ 787233 h 1433762"/>
              <a:gd name="connsiteX10481" fmla="*/ 164556 w 1506611"/>
              <a:gd name="connsiteY10481" fmla="*/ 786957 h 1433762"/>
              <a:gd name="connsiteX10482" fmla="*/ 164556 w 1506611"/>
              <a:gd name="connsiteY10482" fmla="*/ 786681 h 1433762"/>
              <a:gd name="connsiteX10483" fmla="*/ 164308 w 1506611"/>
              <a:gd name="connsiteY10483" fmla="*/ 786681 h 1433762"/>
              <a:gd name="connsiteX10484" fmla="*/ 164308 w 1506611"/>
              <a:gd name="connsiteY10484" fmla="*/ 786406 h 1433762"/>
              <a:gd name="connsiteX10485" fmla="*/ 164308 w 1506611"/>
              <a:gd name="connsiteY10485" fmla="*/ 786102 h 1433762"/>
              <a:gd name="connsiteX10486" fmla="*/ 164088 w 1506611"/>
              <a:gd name="connsiteY10486" fmla="*/ 785827 h 1433762"/>
              <a:gd name="connsiteX10487" fmla="*/ 163839 w 1506611"/>
              <a:gd name="connsiteY10487" fmla="*/ 785827 h 1433762"/>
              <a:gd name="connsiteX10488" fmla="*/ 163591 w 1506611"/>
              <a:gd name="connsiteY10488" fmla="*/ 785827 h 1433762"/>
              <a:gd name="connsiteX10489" fmla="*/ 163591 w 1506611"/>
              <a:gd name="connsiteY10489" fmla="*/ 786102 h 1433762"/>
              <a:gd name="connsiteX10490" fmla="*/ 163122 w 1506611"/>
              <a:gd name="connsiteY10490" fmla="*/ 786406 h 1433762"/>
              <a:gd name="connsiteX10491" fmla="*/ 162874 w 1506611"/>
              <a:gd name="connsiteY10491" fmla="*/ 786681 h 1433762"/>
              <a:gd name="connsiteX10492" fmla="*/ 162654 w 1506611"/>
              <a:gd name="connsiteY10492" fmla="*/ 786681 h 1433762"/>
              <a:gd name="connsiteX10493" fmla="*/ 162405 w 1506611"/>
              <a:gd name="connsiteY10493" fmla="*/ 786681 h 1433762"/>
              <a:gd name="connsiteX10494" fmla="*/ 162654 w 1506611"/>
              <a:gd name="connsiteY10494" fmla="*/ 786406 h 1433762"/>
              <a:gd name="connsiteX10495" fmla="*/ 162654 w 1506611"/>
              <a:gd name="connsiteY10495" fmla="*/ 786102 h 1433762"/>
              <a:gd name="connsiteX10496" fmla="*/ 162405 w 1506611"/>
              <a:gd name="connsiteY10496" fmla="*/ 786102 h 1433762"/>
              <a:gd name="connsiteX10497" fmla="*/ 162158 w 1506611"/>
              <a:gd name="connsiteY10497" fmla="*/ 786102 h 1433762"/>
              <a:gd name="connsiteX10498" fmla="*/ 161937 w 1506611"/>
              <a:gd name="connsiteY10498" fmla="*/ 786102 h 1433762"/>
              <a:gd name="connsiteX10499" fmla="*/ 161937 w 1506611"/>
              <a:gd name="connsiteY10499" fmla="*/ 786406 h 1433762"/>
              <a:gd name="connsiteX10500" fmla="*/ 161689 w 1506611"/>
              <a:gd name="connsiteY10500" fmla="*/ 786406 h 1433762"/>
              <a:gd name="connsiteX10501" fmla="*/ 161689 w 1506611"/>
              <a:gd name="connsiteY10501" fmla="*/ 786102 h 1433762"/>
              <a:gd name="connsiteX10502" fmla="*/ 161441 w 1506611"/>
              <a:gd name="connsiteY10502" fmla="*/ 786102 h 1433762"/>
              <a:gd name="connsiteX10503" fmla="*/ 161441 w 1506611"/>
              <a:gd name="connsiteY10503" fmla="*/ 786406 h 1433762"/>
              <a:gd name="connsiteX10504" fmla="*/ 161220 w 1506611"/>
              <a:gd name="connsiteY10504" fmla="*/ 786406 h 1433762"/>
              <a:gd name="connsiteX10505" fmla="*/ 160972 w 1506611"/>
              <a:gd name="connsiteY10505" fmla="*/ 786406 h 1433762"/>
              <a:gd name="connsiteX10506" fmla="*/ 160724 w 1506611"/>
              <a:gd name="connsiteY10506" fmla="*/ 786681 h 1433762"/>
              <a:gd name="connsiteX10507" fmla="*/ 160504 w 1506611"/>
              <a:gd name="connsiteY10507" fmla="*/ 786681 h 1433762"/>
              <a:gd name="connsiteX10508" fmla="*/ 160255 w 1506611"/>
              <a:gd name="connsiteY10508" fmla="*/ 786681 h 1433762"/>
              <a:gd name="connsiteX10509" fmla="*/ 160008 w 1506611"/>
              <a:gd name="connsiteY10509" fmla="*/ 786681 h 1433762"/>
              <a:gd name="connsiteX10510" fmla="*/ 160008 w 1506611"/>
              <a:gd name="connsiteY10510" fmla="*/ 786957 h 1433762"/>
              <a:gd name="connsiteX10511" fmla="*/ 159787 w 1506611"/>
              <a:gd name="connsiteY10511" fmla="*/ 787233 h 1433762"/>
              <a:gd name="connsiteX10512" fmla="*/ 159539 w 1506611"/>
              <a:gd name="connsiteY10512" fmla="*/ 787233 h 1433762"/>
              <a:gd name="connsiteX10513" fmla="*/ 159319 w 1506611"/>
              <a:gd name="connsiteY10513" fmla="*/ 787509 h 1433762"/>
              <a:gd name="connsiteX10514" fmla="*/ 159070 w 1506611"/>
              <a:gd name="connsiteY10514" fmla="*/ 787233 h 1433762"/>
              <a:gd name="connsiteX10515" fmla="*/ 158823 w 1506611"/>
              <a:gd name="connsiteY10515" fmla="*/ 786957 h 1433762"/>
              <a:gd name="connsiteX10516" fmla="*/ 158602 w 1506611"/>
              <a:gd name="connsiteY10516" fmla="*/ 786681 h 1433762"/>
              <a:gd name="connsiteX10517" fmla="*/ 158354 w 1506611"/>
              <a:gd name="connsiteY10517" fmla="*/ 786406 h 1433762"/>
              <a:gd name="connsiteX10518" fmla="*/ 158354 w 1506611"/>
              <a:gd name="connsiteY10518" fmla="*/ 785827 h 1433762"/>
              <a:gd name="connsiteX10519" fmla="*/ 158106 w 1506611"/>
              <a:gd name="connsiteY10519" fmla="*/ 785551 h 1433762"/>
              <a:gd name="connsiteX10520" fmla="*/ 157885 w 1506611"/>
              <a:gd name="connsiteY10520" fmla="*/ 785275 h 1433762"/>
              <a:gd name="connsiteX10521" fmla="*/ 157637 w 1506611"/>
              <a:gd name="connsiteY10521" fmla="*/ 785275 h 1433762"/>
              <a:gd name="connsiteX10522" fmla="*/ 157389 w 1506611"/>
              <a:gd name="connsiteY10522" fmla="*/ 785551 h 1433762"/>
              <a:gd name="connsiteX10523" fmla="*/ 157169 w 1506611"/>
              <a:gd name="connsiteY10523" fmla="*/ 785827 h 1433762"/>
              <a:gd name="connsiteX10524" fmla="*/ 156920 w 1506611"/>
              <a:gd name="connsiteY10524" fmla="*/ 785551 h 1433762"/>
              <a:gd name="connsiteX10525" fmla="*/ 156920 w 1506611"/>
              <a:gd name="connsiteY10525" fmla="*/ 785275 h 1433762"/>
              <a:gd name="connsiteX10526" fmla="*/ 156920 w 1506611"/>
              <a:gd name="connsiteY10526" fmla="*/ 784999 h 1433762"/>
              <a:gd name="connsiteX10527" fmla="*/ 156672 w 1506611"/>
              <a:gd name="connsiteY10527" fmla="*/ 784999 h 1433762"/>
              <a:gd name="connsiteX10528" fmla="*/ 156672 w 1506611"/>
              <a:gd name="connsiteY10528" fmla="*/ 784723 h 1433762"/>
              <a:gd name="connsiteX10529" fmla="*/ 156672 w 1506611"/>
              <a:gd name="connsiteY10529" fmla="*/ 784448 h 1433762"/>
              <a:gd name="connsiteX10530" fmla="*/ 156452 w 1506611"/>
              <a:gd name="connsiteY10530" fmla="*/ 784171 h 1433762"/>
              <a:gd name="connsiteX10531" fmla="*/ 156203 w 1506611"/>
              <a:gd name="connsiteY10531" fmla="*/ 784171 h 1433762"/>
              <a:gd name="connsiteX10532" fmla="*/ 155735 w 1506611"/>
              <a:gd name="connsiteY10532" fmla="*/ 784171 h 1433762"/>
              <a:gd name="connsiteX10533" fmla="*/ 155735 w 1506611"/>
              <a:gd name="connsiteY10533" fmla="*/ 783896 h 1433762"/>
              <a:gd name="connsiteX10534" fmla="*/ 155488 w 1506611"/>
              <a:gd name="connsiteY10534" fmla="*/ 783896 h 1433762"/>
              <a:gd name="connsiteX10535" fmla="*/ 155488 w 1506611"/>
              <a:gd name="connsiteY10535" fmla="*/ 783620 h 1433762"/>
              <a:gd name="connsiteX10536" fmla="*/ 155488 w 1506611"/>
              <a:gd name="connsiteY10536" fmla="*/ 783344 h 1433762"/>
              <a:gd name="connsiteX10537" fmla="*/ 155239 w 1506611"/>
              <a:gd name="connsiteY10537" fmla="*/ 783068 h 1433762"/>
              <a:gd name="connsiteX10538" fmla="*/ 155018 w 1506611"/>
              <a:gd name="connsiteY10538" fmla="*/ 783068 h 1433762"/>
              <a:gd name="connsiteX10539" fmla="*/ 154522 w 1506611"/>
              <a:gd name="connsiteY10539" fmla="*/ 783344 h 1433762"/>
              <a:gd name="connsiteX10540" fmla="*/ 154302 w 1506611"/>
              <a:gd name="connsiteY10540" fmla="*/ 783344 h 1433762"/>
              <a:gd name="connsiteX10541" fmla="*/ 154302 w 1506611"/>
              <a:gd name="connsiteY10541" fmla="*/ 783620 h 1433762"/>
              <a:gd name="connsiteX10542" fmla="*/ 154302 w 1506611"/>
              <a:gd name="connsiteY10542" fmla="*/ 783896 h 1433762"/>
              <a:gd name="connsiteX10543" fmla="*/ 154302 w 1506611"/>
              <a:gd name="connsiteY10543" fmla="*/ 784171 h 1433762"/>
              <a:gd name="connsiteX10544" fmla="*/ 154054 w 1506611"/>
              <a:gd name="connsiteY10544" fmla="*/ 784723 h 1433762"/>
              <a:gd name="connsiteX10545" fmla="*/ 153585 w 1506611"/>
              <a:gd name="connsiteY10545" fmla="*/ 785275 h 1433762"/>
              <a:gd name="connsiteX10546" fmla="*/ 153337 w 1506611"/>
              <a:gd name="connsiteY10546" fmla="*/ 785275 h 1433762"/>
              <a:gd name="connsiteX10547" fmla="*/ 153337 w 1506611"/>
              <a:gd name="connsiteY10547" fmla="*/ 784723 h 1433762"/>
              <a:gd name="connsiteX10548" fmla="*/ 153337 w 1506611"/>
              <a:gd name="connsiteY10548" fmla="*/ 784448 h 1433762"/>
              <a:gd name="connsiteX10549" fmla="*/ 153117 w 1506611"/>
              <a:gd name="connsiteY10549" fmla="*/ 784448 h 1433762"/>
              <a:gd name="connsiteX10550" fmla="*/ 153117 w 1506611"/>
              <a:gd name="connsiteY10550" fmla="*/ 784723 h 1433762"/>
              <a:gd name="connsiteX10551" fmla="*/ 152868 w 1506611"/>
              <a:gd name="connsiteY10551" fmla="*/ 784999 h 1433762"/>
              <a:gd name="connsiteX10552" fmla="*/ 152621 w 1506611"/>
              <a:gd name="connsiteY10552" fmla="*/ 784999 h 1433762"/>
              <a:gd name="connsiteX10553" fmla="*/ 152400 w 1506611"/>
              <a:gd name="connsiteY10553" fmla="*/ 785275 h 1433762"/>
              <a:gd name="connsiteX10554" fmla="*/ 152153 w 1506611"/>
              <a:gd name="connsiteY10554" fmla="*/ 784999 h 1433762"/>
              <a:gd name="connsiteX10555" fmla="*/ 152400 w 1506611"/>
              <a:gd name="connsiteY10555" fmla="*/ 784448 h 1433762"/>
              <a:gd name="connsiteX10556" fmla="*/ 152621 w 1506611"/>
              <a:gd name="connsiteY10556" fmla="*/ 784171 h 1433762"/>
              <a:gd name="connsiteX10557" fmla="*/ 152400 w 1506611"/>
              <a:gd name="connsiteY10557" fmla="*/ 783896 h 1433762"/>
              <a:gd name="connsiteX10558" fmla="*/ 152153 w 1506611"/>
              <a:gd name="connsiteY10558" fmla="*/ 783344 h 1433762"/>
              <a:gd name="connsiteX10559" fmla="*/ 152153 w 1506611"/>
              <a:gd name="connsiteY10559" fmla="*/ 783068 h 1433762"/>
              <a:gd name="connsiteX10560" fmla="*/ 152400 w 1506611"/>
              <a:gd name="connsiteY10560" fmla="*/ 783068 h 1433762"/>
              <a:gd name="connsiteX10561" fmla="*/ 152153 w 1506611"/>
              <a:gd name="connsiteY10561" fmla="*/ 782792 h 1433762"/>
              <a:gd name="connsiteX10562" fmla="*/ 152153 w 1506611"/>
              <a:gd name="connsiteY10562" fmla="*/ 783068 h 1433762"/>
              <a:gd name="connsiteX10563" fmla="*/ 151683 w 1506611"/>
              <a:gd name="connsiteY10563" fmla="*/ 783068 h 1433762"/>
              <a:gd name="connsiteX10564" fmla="*/ 151436 w 1506611"/>
              <a:gd name="connsiteY10564" fmla="*/ 782792 h 1433762"/>
              <a:gd name="connsiteX10565" fmla="*/ 151436 w 1506611"/>
              <a:gd name="connsiteY10565" fmla="*/ 783068 h 1433762"/>
              <a:gd name="connsiteX10566" fmla="*/ 151187 w 1506611"/>
              <a:gd name="connsiteY10566" fmla="*/ 783068 h 1433762"/>
              <a:gd name="connsiteX10567" fmla="*/ 151187 w 1506611"/>
              <a:gd name="connsiteY10567" fmla="*/ 783344 h 1433762"/>
              <a:gd name="connsiteX10568" fmla="*/ 150967 w 1506611"/>
              <a:gd name="connsiteY10568" fmla="*/ 783344 h 1433762"/>
              <a:gd name="connsiteX10569" fmla="*/ 150967 w 1506611"/>
              <a:gd name="connsiteY10569" fmla="*/ 783068 h 1433762"/>
              <a:gd name="connsiteX10570" fmla="*/ 151187 w 1506611"/>
              <a:gd name="connsiteY10570" fmla="*/ 782516 h 1433762"/>
              <a:gd name="connsiteX10571" fmla="*/ 150719 w 1506611"/>
              <a:gd name="connsiteY10571" fmla="*/ 782212 h 1433762"/>
              <a:gd name="connsiteX10572" fmla="*/ 150470 w 1506611"/>
              <a:gd name="connsiteY10572" fmla="*/ 782212 h 1433762"/>
              <a:gd name="connsiteX10573" fmla="*/ 150250 w 1506611"/>
              <a:gd name="connsiteY10573" fmla="*/ 782212 h 1433762"/>
              <a:gd name="connsiteX10574" fmla="*/ 150002 w 1506611"/>
              <a:gd name="connsiteY10574" fmla="*/ 782212 h 1433762"/>
              <a:gd name="connsiteX10575" fmla="*/ 150002 w 1506611"/>
              <a:gd name="connsiteY10575" fmla="*/ 781937 h 1433762"/>
              <a:gd name="connsiteX10576" fmla="*/ 150002 w 1506611"/>
              <a:gd name="connsiteY10576" fmla="*/ 781661 h 1433762"/>
              <a:gd name="connsiteX10577" fmla="*/ 150002 w 1506611"/>
              <a:gd name="connsiteY10577" fmla="*/ 781385 h 1433762"/>
              <a:gd name="connsiteX10578" fmla="*/ 149754 w 1506611"/>
              <a:gd name="connsiteY10578" fmla="*/ 781109 h 1433762"/>
              <a:gd name="connsiteX10579" fmla="*/ 149533 w 1506611"/>
              <a:gd name="connsiteY10579" fmla="*/ 781109 h 1433762"/>
              <a:gd name="connsiteX10580" fmla="*/ 149065 w 1506611"/>
              <a:gd name="connsiteY10580" fmla="*/ 781109 h 1433762"/>
              <a:gd name="connsiteX10581" fmla="*/ 148816 w 1506611"/>
              <a:gd name="connsiteY10581" fmla="*/ 781385 h 1433762"/>
              <a:gd name="connsiteX10582" fmla="*/ 148569 w 1506611"/>
              <a:gd name="connsiteY10582" fmla="*/ 781661 h 1433762"/>
              <a:gd name="connsiteX10583" fmla="*/ 148348 w 1506611"/>
              <a:gd name="connsiteY10583" fmla="*/ 781937 h 1433762"/>
              <a:gd name="connsiteX10584" fmla="*/ 148099 w 1506611"/>
              <a:gd name="connsiteY10584" fmla="*/ 781661 h 1433762"/>
              <a:gd name="connsiteX10585" fmla="*/ 148099 w 1506611"/>
              <a:gd name="connsiteY10585" fmla="*/ 781385 h 1433762"/>
              <a:gd name="connsiteX10586" fmla="*/ 148348 w 1506611"/>
              <a:gd name="connsiteY10586" fmla="*/ 781109 h 1433762"/>
              <a:gd name="connsiteX10587" fmla="*/ 148099 w 1506611"/>
              <a:gd name="connsiteY10587" fmla="*/ 780833 h 1433762"/>
              <a:gd name="connsiteX10588" fmla="*/ 147852 w 1506611"/>
              <a:gd name="connsiteY10588" fmla="*/ 780833 h 1433762"/>
              <a:gd name="connsiteX10589" fmla="*/ 147632 w 1506611"/>
              <a:gd name="connsiteY10589" fmla="*/ 780557 h 1433762"/>
              <a:gd name="connsiteX10590" fmla="*/ 147384 w 1506611"/>
              <a:gd name="connsiteY10590" fmla="*/ 780557 h 1433762"/>
              <a:gd name="connsiteX10591" fmla="*/ 147384 w 1506611"/>
              <a:gd name="connsiteY10591" fmla="*/ 780006 h 1433762"/>
              <a:gd name="connsiteX10592" fmla="*/ 147135 w 1506611"/>
              <a:gd name="connsiteY10592" fmla="*/ 780006 h 1433762"/>
              <a:gd name="connsiteX10593" fmla="*/ 146915 w 1506611"/>
              <a:gd name="connsiteY10593" fmla="*/ 780006 h 1433762"/>
              <a:gd name="connsiteX10594" fmla="*/ 146667 w 1506611"/>
              <a:gd name="connsiteY10594" fmla="*/ 780282 h 1433762"/>
              <a:gd name="connsiteX10595" fmla="*/ 146198 w 1506611"/>
              <a:gd name="connsiteY10595" fmla="*/ 780282 h 1433762"/>
              <a:gd name="connsiteX10596" fmla="*/ 145950 w 1506611"/>
              <a:gd name="connsiteY10596" fmla="*/ 780282 h 1433762"/>
              <a:gd name="connsiteX10597" fmla="*/ 145702 w 1506611"/>
              <a:gd name="connsiteY10597" fmla="*/ 780006 h 1433762"/>
              <a:gd name="connsiteX10598" fmla="*/ 145481 w 1506611"/>
              <a:gd name="connsiteY10598" fmla="*/ 780006 h 1433762"/>
              <a:gd name="connsiteX10599" fmla="*/ 145481 w 1506611"/>
              <a:gd name="connsiteY10599" fmla="*/ 779731 h 1433762"/>
              <a:gd name="connsiteX10600" fmla="*/ 145234 w 1506611"/>
              <a:gd name="connsiteY10600" fmla="*/ 780006 h 1433762"/>
              <a:gd name="connsiteX10601" fmla="*/ 144985 w 1506611"/>
              <a:gd name="connsiteY10601" fmla="*/ 779731 h 1433762"/>
              <a:gd name="connsiteX10602" fmla="*/ 144764 w 1506611"/>
              <a:gd name="connsiteY10602" fmla="*/ 779731 h 1433762"/>
              <a:gd name="connsiteX10603" fmla="*/ 144517 w 1506611"/>
              <a:gd name="connsiteY10603" fmla="*/ 780006 h 1433762"/>
              <a:gd name="connsiteX10604" fmla="*/ 144517 w 1506611"/>
              <a:gd name="connsiteY10604" fmla="*/ 779731 h 1433762"/>
              <a:gd name="connsiteX10605" fmla="*/ 144268 w 1506611"/>
              <a:gd name="connsiteY10605" fmla="*/ 779455 h 1433762"/>
              <a:gd name="connsiteX10606" fmla="*/ 144048 w 1506611"/>
              <a:gd name="connsiteY10606" fmla="*/ 779731 h 1433762"/>
              <a:gd name="connsiteX10607" fmla="*/ 143800 w 1506611"/>
              <a:gd name="connsiteY10607" fmla="*/ 779731 h 1433762"/>
              <a:gd name="connsiteX10608" fmla="*/ 143800 w 1506611"/>
              <a:gd name="connsiteY10608" fmla="*/ 780006 h 1433762"/>
              <a:gd name="connsiteX10609" fmla="*/ 143579 w 1506611"/>
              <a:gd name="connsiteY10609" fmla="*/ 779731 h 1433762"/>
              <a:gd name="connsiteX10610" fmla="*/ 143579 w 1506611"/>
              <a:gd name="connsiteY10610" fmla="*/ 780006 h 1433762"/>
              <a:gd name="connsiteX10611" fmla="*/ 143332 w 1506611"/>
              <a:gd name="connsiteY10611" fmla="*/ 780006 h 1433762"/>
              <a:gd name="connsiteX10612" fmla="*/ 143083 w 1506611"/>
              <a:gd name="connsiteY10612" fmla="*/ 779731 h 1433762"/>
              <a:gd name="connsiteX10613" fmla="*/ 142863 w 1506611"/>
              <a:gd name="connsiteY10613" fmla="*/ 779731 h 1433762"/>
              <a:gd name="connsiteX10614" fmla="*/ 142615 w 1506611"/>
              <a:gd name="connsiteY10614" fmla="*/ 779455 h 1433762"/>
              <a:gd name="connsiteX10615" fmla="*/ 142863 w 1506611"/>
              <a:gd name="connsiteY10615" fmla="*/ 779179 h 1433762"/>
              <a:gd name="connsiteX10616" fmla="*/ 143083 w 1506611"/>
              <a:gd name="connsiteY10616" fmla="*/ 778903 h 1433762"/>
              <a:gd name="connsiteX10617" fmla="*/ 143332 w 1506611"/>
              <a:gd name="connsiteY10617" fmla="*/ 778599 h 1433762"/>
              <a:gd name="connsiteX10618" fmla="*/ 143579 w 1506611"/>
              <a:gd name="connsiteY10618" fmla="*/ 778323 h 1433762"/>
              <a:gd name="connsiteX10619" fmla="*/ 143579 w 1506611"/>
              <a:gd name="connsiteY10619" fmla="*/ 778047 h 1433762"/>
              <a:gd name="connsiteX10620" fmla="*/ 143332 w 1506611"/>
              <a:gd name="connsiteY10620" fmla="*/ 778047 h 1433762"/>
              <a:gd name="connsiteX10621" fmla="*/ 143579 w 1506611"/>
              <a:gd name="connsiteY10621" fmla="*/ 777772 h 1433762"/>
              <a:gd name="connsiteX10622" fmla="*/ 143579 w 1506611"/>
              <a:gd name="connsiteY10622" fmla="*/ 777496 h 1433762"/>
              <a:gd name="connsiteX10623" fmla="*/ 143579 w 1506611"/>
              <a:gd name="connsiteY10623" fmla="*/ 777220 h 1433762"/>
              <a:gd name="connsiteX10624" fmla="*/ 143579 w 1506611"/>
              <a:gd name="connsiteY10624" fmla="*/ 776944 h 1433762"/>
              <a:gd name="connsiteX10625" fmla="*/ 143800 w 1506611"/>
              <a:gd name="connsiteY10625" fmla="*/ 776944 h 1433762"/>
              <a:gd name="connsiteX10626" fmla="*/ 143800 w 1506611"/>
              <a:gd name="connsiteY10626" fmla="*/ 776668 h 1433762"/>
              <a:gd name="connsiteX10627" fmla="*/ 143800 w 1506611"/>
              <a:gd name="connsiteY10627" fmla="*/ 776392 h 1433762"/>
              <a:gd name="connsiteX10628" fmla="*/ 143579 w 1506611"/>
              <a:gd name="connsiteY10628" fmla="*/ 776392 h 1433762"/>
              <a:gd name="connsiteX10629" fmla="*/ 143083 w 1506611"/>
              <a:gd name="connsiteY10629" fmla="*/ 776392 h 1433762"/>
              <a:gd name="connsiteX10630" fmla="*/ 142863 w 1506611"/>
              <a:gd name="connsiteY10630" fmla="*/ 776392 h 1433762"/>
              <a:gd name="connsiteX10631" fmla="*/ 142615 w 1506611"/>
              <a:gd name="connsiteY10631" fmla="*/ 776117 h 1433762"/>
              <a:gd name="connsiteX10632" fmla="*/ 142367 w 1506611"/>
              <a:gd name="connsiteY10632" fmla="*/ 776117 h 1433762"/>
              <a:gd name="connsiteX10633" fmla="*/ 142367 w 1506611"/>
              <a:gd name="connsiteY10633" fmla="*/ 775841 h 1433762"/>
              <a:gd name="connsiteX10634" fmla="*/ 142615 w 1506611"/>
              <a:gd name="connsiteY10634" fmla="*/ 775841 h 1433762"/>
              <a:gd name="connsiteX10635" fmla="*/ 142863 w 1506611"/>
              <a:gd name="connsiteY10635" fmla="*/ 775565 h 1433762"/>
              <a:gd name="connsiteX10636" fmla="*/ 142863 w 1506611"/>
              <a:gd name="connsiteY10636" fmla="*/ 775289 h 1433762"/>
              <a:gd name="connsiteX10637" fmla="*/ 143083 w 1506611"/>
              <a:gd name="connsiteY10637" fmla="*/ 775289 h 1433762"/>
              <a:gd name="connsiteX10638" fmla="*/ 142863 w 1506611"/>
              <a:gd name="connsiteY10638" fmla="*/ 774986 h 1433762"/>
              <a:gd name="connsiteX10639" fmla="*/ 142863 w 1506611"/>
              <a:gd name="connsiteY10639" fmla="*/ 774710 h 1433762"/>
              <a:gd name="connsiteX10640" fmla="*/ 142615 w 1506611"/>
              <a:gd name="connsiteY10640" fmla="*/ 774434 h 1433762"/>
              <a:gd name="connsiteX10641" fmla="*/ 142367 w 1506611"/>
              <a:gd name="connsiteY10641" fmla="*/ 774434 h 1433762"/>
              <a:gd name="connsiteX10642" fmla="*/ 142146 w 1506611"/>
              <a:gd name="connsiteY10642" fmla="*/ 774434 h 1433762"/>
              <a:gd name="connsiteX10643" fmla="*/ 141898 w 1506611"/>
              <a:gd name="connsiteY10643" fmla="*/ 774710 h 1433762"/>
              <a:gd name="connsiteX10644" fmla="*/ 141650 w 1506611"/>
              <a:gd name="connsiteY10644" fmla="*/ 774710 h 1433762"/>
              <a:gd name="connsiteX10645" fmla="*/ 141429 w 1506611"/>
              <a:gd name="connsiteY10645" fmla="*/ 774710 h 1433762"/>
              <a:gd name="connsiteX10646" fmla="*/ 141429 w 1506611"/>
              <a:gd name="connsiteY10646" fmla="*/ 774434 h 1433762"/>
              <a:gd name="connsiteX10647" fmla="*/ 141650 w 1506611"/>
              <a:gd name="connsiteY10647" fmla="*/ 774434 h 1433762"/>
              <a:gd name="connsiteX10648" fmla="*/ 141650 w 1506611"/>
              <a:gd name="connsiteY10648" fmla="*/ 774158 h 1433762"/>
              <a:gd name="connsiteX10649" fmla="*/ 141429 w 1506611"/>
              <a:gd name="connsiteY10649" fmla="*/ 774158 h 1433762"/>
              <a:gd name="connsiteX10650" fmla="*/ 141429 w 1506611"/>
              <a:gd name="connsiteY10650" fmla="*/ 773882 h 1433762"/>
              <a:gd name="connsiteX10651" fmla="*/ 141429 w 1506611"/>
              <a:gd name="connsiteY10651" fmla="*/ 773607 h 1433762"/>
              <a:gd name="connsiteX10652" fmla="*/ 141182 w 1506611"/>
              <a:gd name="connsiteY10652" fmla="*/ 773331 h 1433762"/>
              <a:gd name="connsiteX10653" fmla="*/ 140713 w 1506611"/>
              <a:gd name="connsiteY10653" fmla="*/ 773331 h 1433762"/>
              <a:gd name="connsiteX10654" fmla="*/ 140465 w 1506611"/>
              <a:gd name="connsiteY10654" fmla="*/ 773331 h 1433762"/>
              <a:gd name="connsiteX10655" fmla="*/ 139996 w 1506611"/>
              <a:gd name="connsiteY10655" fmla="*/ 773055 h 1433762"/>
              <a:gd name="connsiteX10656" fmla="*/ 139996 w 1506611"/>
              <a:gd name="connsiteY10656" fmla="*/ 773331 h 1433762"/>
              <a:gd name="connsiteX10657" fmla="*/ 139748 w 1506611"/>
              <a:gd name="connsiteY10657" fmla="*/ 773055 h 1433762"/>
              <a:gd name="connsiteX10658" fmla="*/ 139501 w 1506611"/>
              <a:gd name="connsiteY10658" fmla="*/ 772779 h 1433762"/>
              <a:gd name="connsiteX10659" fmla="*/ 139501 w 1506611"/>
              <a:gd name="connsiteY10659" fmla="*/ 772503 h 1433762"/>
              <a:gd name="connsiteX10660" fmla="*/ 139280 w 1506611"/>
              <a:gd name="connsiteY10660" fmla="*/ 772503 h 1433762"/>
              <a:gd name="connsiteX10661" fmla="*/ 138811 w 1506611"/>
              <a:gd name="connsiteY10661" fmla="*/ 772227 h 1433762"/>
              <a:gd name="connsiteX10662" fmla="*/ 138315 w 1506611"/>
              <a:gd name="connsiteY10662" fmla="*/ 772227 h 1433762"/>
              <a:gd name="connsiteX10663" fmla="*/ 138094 w 1506611"/>
              <a:gd name="connsiteY10663" fmla="*/ 772227 h 1433762"/>
              <a:gd name="connsiteX10664" fmla="*/ 138094 w 1506611"/>
              <a:gd name="connsiteY10664" fmla="*/ 771952 h 1433762"/>
              <a:gd name="connsiteX10665" fmla="*/ 137847 w 1506611"/>
              <a:gd name="connsiteY10665" fmla="*/ 771373 h 1433762"/>
              <a:gd name="connsiteX10666" fmla="*/ 137598 w 1506611"/>
              <a:gd name="connsiteY10666" fmla="*/ 771097 h 1433762"/>
              <a:gd name="connsiteX10667" fmla="*/ 137847 w 1506611"/>
              <a:gd name="connsiteY10667" fmla="*/ 770821 h 1433762"/>
              <a:gd name="connsiteX10668" fmla="*/ 137598 w 1506611"/>
              <a:gd name="connsiteY10668" fmla="*/ 770821 h 1433762"/>
              <a:gd name="connsiteX10669" fmla="*/ 137377 w 1506611"/>
              <a:gd name="connsiteY10669" fmla="*/ 770545 h 1433762"/>
              <a:gd name="connsiteX10670" fmla="*/ 137377 w 1506611"/>
              <a:gd name="connsiteY10670" fmla="*/ 770821 h 1433762"/>
              <a:gd name="connsiteX10671" fmla="*/ 137130 w 1506611"/>
              <a:gd name="connsiteY10671" fmla="*/ 771097 h 1433762"/>
              <a:gd name="connsiteX10672" fmla="*/ 136881 w 1506611"/>
              <a:gd name="connsiteY10672" fmla="*/ 771097 h 1433762"/>
              <a:gd name="connsiteX10673" fmla="*/ 136661 w 1506611"/>
              <a:gd name="connsiteY10673" fmla="*/ 770821 h 1433762"/>
              <a:gd name="connsiteX10674" fmla="*/ 136661 w 1506611"/>
              <a:gd name="connsiteY10674" fmla="*/ 770545 h 1433762"/>
              <a:gd name="connsiteX10675" fmla="*/ 136881 w 1506611"/>
              <a:gd name="connsiteY10675" fmla="*/ 770545 h 1433762"/>
              <a:gd name="connsiteX10676" fmla="*/ 136881 w 1506611"/>
              <a:gd name="connsiteY10676" fmla="*/ 770269 h 1433762"/>
              <a:gd name="connsiteX10677" fmla="*/ 136881 w 1506611"/>
              <a:gd name="connsiteY10677" fmla="*/ 769994 h 1433762"/>
              <a:gd name="connsiteX10678" fmla="*/ 136413 w 1506611"/>
              <a:gd name="connsiteY10678" fmla="*/ 769994 h 1433762"/>
              <a:gd name="connsiteX10679" fmla="*/ 136165 w 1506611"/>
              <a:gd name="connsiteY10679" fmla="*/ 769994 h 1433762"/>
              <a:gd name="connsiteX10680" fmla="*/ 135944 w 1506611"/>
              <a:gd name="connsiteY10680" fmla="*/ 769994 h 1433762"/>
              <a:gd name="connsiteX10681" fmla="*/ 135696 w 1506611"/>
              <a:gd name="connsiteY10681" fmla="*/ 769994 h 1433762"/>
              <a:gd name="connsiteX10682" fmla="*/ 135449 w 1506611"/>
              <a:gd name="connsiteY10682" fmla="*/ 769718 h 1433762"/>
              <a:gd name="connsiteX10683" fmla="*/ 135449 w 1506611"/>
              <a:gd name="connsiteY10683" fmla="*/ 769994 h 1433762"/>
              <a:gd name="connsiteX10684" fmla="*/ 135228 w 1506611"/>
              <a:gd name="connsiteY10684" fmla="*/ 769994 h 1433762"/>
              <a:gd name="connsiteX10685" fmla="*/ 135228 w 1506611"/>
              <a:gd name="connsiteY10685" fmla="*/ 769718 h 1433762"/>
              <a:gd name="connsiteX10686" fmla="*/ 135228 w 1506611"/>
              <a:gd name="connsiteY10686" fmla="*/ 769442 h 1433762"/>
              <a:gd name="connsiteX10687" fmla="*/ 135228 w 1506611"/>
              <a:gd name="connsiteY10687" fmla="*/ 769166 h 1433762"/>
              <a:gd name="connsiteX10688" fmla="*/ 134979 w 1506611"/>
              <a:gd name="connsiteY10688" fmla="*/ 769166 h 1433762"/>
              <a:gd name="connsiteX10689" fmla="*/ 134732 w 1506611"/>
              <a:gd name="connsiteY10689" fmla="*/ 769166 h 1433762"/>
              <a:gd name="connsiteX10690" fmla="*/ 134732 w 1506611"/>
              <a:gd name="connsiteY10690" fmla="*/ 768890 h 1433762"/>
              <a:gd name="connsiteX10691" fmla="*/ 134512 w 1506611"/>
              <a:gd name="connsiteY10691" fmla="*/ 768614 h 1433762"/>
              <a:gd name="connsiteX10692" fmla="*/ 134263 w 1506611"/>
              <a:gd name="connsiteY10692" fmla="*/ 768614 h 1433762"/>
              <a:gd name="connsiteX10693" fmla="*/ 134263 w 1506611"/>
              <a:gd name="connsiteY10693" fmla="*/ 768890 h 1433762"/>
              <a:gd name="connsiteX10694" fmla="*/ 134015 w 1506611"/>
              <a:gd name="connsiteY10694" fmla="*/ 768310 h 1433762"/>
              <a:gd name="connsiteX10695" fmla="*/ 133795 w 1506611"/>
              <a:gd name="connsiteY10695" fmla="*/ 768034 h 1433762"/>
              <a:gd name="connsiteX10696" fmla="*/ 133546 w 1506611"/>
              <a:gd name="connsiteY10696" fmla="*/ 767759 h 1433762"/>
              <a:gd name="connsiteX10697" fmla="*/ 133326 w 1506611"/>
              <a:gd name="connsiteY10697" fmla="*/ 767759 h 1433762"/>
              <a:gd name="connsiteX10698" fmla="*/ 133078 w 1506611"/>
              <a:gd name="connsiteY10698" fmla="*/ 767484 h 1433762"/>
              <a:gd name="connsiteX10699" fmla="*/ 132829 w 1506611"/>
              <a:gd name="connsiteY10699" fmla="*/ 767484 h 1433762"/>
              <a:gd name="connsiteX10700" fmla="*/ 132609 w 1506611"/>
              <a:gd name="connsiteY10700" fmla="*/ 767208 h 1433762"/>
              <a:gd name="connsiteX10701" fmla="*/ 132361 w 1506611"/>
              <a:gd name="connsiteY10701" fmla="*/ 766932 h 1433762"/>
              <a:gd name="connsiteX10702" fmla="*/ 132113 w 1506611"/>
              <a:gd name="connsiteY10702" fmla="*/ 766656 h 1433762"/>
              <a:gd name="connsiteX10703" fmla="*/ 131892 w 1506611"/>
              <a:gd name="connsiteY10703" fmla="*/ 766656 h 1433762"/>
              <a:gd name="connsiteX10704" fmla="*/ 131644 w 1506611"/>
              <a:gd name="connsiteY10704" fmla="*/ 766656 h 1433762"/>
              <a:gd name="connsiteX10705" fmla="*/ 131644 w 1506611"/>
              <a:gd name="connsiteY10705" fmla="*/ 766380 h 1433762"/>
              <a:gd name="connsiteX10706" fmla="*/ 131644 w 1506611"/>
              <a:gd name="connsiteY10706" fmla="*/ 766104 h 1433762"/>
              <a:gd name="connsiteX10707" fmla="*/ 131892 w 1506611"/>
              <a:gd name="connsiteY10707" fmla="*/ 766104 h 1433762"/>
              <a:gd name="connsiteX10708" fmla="*/ 131892 w 1506611"/>
              <a:gd name="connsiteY10708" fmla="*/ 765829 h 1433762"/>
              <a:gd name="connsiteX10709" fmla="*/ 132113 w 1506611"/>
              <a:gd name="connsiteY10709" fmla="*/ 765829 h 1433762"/>
              <a:gd name="connsiteX10710" fmla="*/ 132113 w 1506611"/>
              <a:gd name="connsiteY10710" fmla="*/ 765553 h 1433762"/>
              <a:gd name="connsiteX10711" fmla="*/ 131644 w 1506611"/>
              <a:gd name="connsiteY10711" fmla="*/ 764973 h 1433762"/>
              <a:gd name="connsiteX10712" fmla="*/ 131644 w 1506611"/>
              <a:gd name="connsiteY10712" fmla="*/ 764697 h 1433762"/>
              <a:gd name="connsiteX10713" fmla="*/ 131396 w 1506611"/>
              <a:gd name="connsiteY10713" fmla="*/ 764421 h 1433762"/>
              <a:gd name="connsiteX10714" fmla="*/ 131175 w 1506611"/>
              <a:gd name="connsiteY10714" fmla="*/ 764145 h 1433762"/>
              <a:gd name="connsiteX10715" fmla="*/ 130928 w 1506611"/>
              <a:gd name="connsiteY10715" fmla="*/ 764145 h 1433762"/>
              <a:gd name="connsiteX10716" fmla="*/ 130680 w 1506611"/>
              <a:gd name="connsiteY10716" fmla="*/ 764421 h 1433762"/>
              <a:gd name="connsiteX10717" fmla="*/ 130460 w 1506611"/>
              <a:gd name="connsiteY10717" fmla="*/ 764421 h 1433762"/>
              <a:gd name="connsiteX10718" fmla="*/ 129963 w 1506611"/>
              <a:gd name="connsiteY10718" fmla="*/ 764421 h 1433762"/>
              <a:gd name="connsiteX10719" fmla="*/ 129743 w 1506611"/>
              <a:gd name="connsiteY10719" fmla="*/ 764421 h 1433762"/>
              <a:gd name="connsiteX10720" fmla="*/ 129494 w 1506611"/>
              <a:gd name="connsiteY10720" fmla="*/ 764697 h 1433762"/>
              <a:gd name="connsiteX10721" fmla="*/ 129494 w 1506611"/>
              <a:gd name="connsiteY10721" fmla="*/ 764145 h 1433762"/>
              <a:gd name="connsiteX10722" fmla="*/ 129494 w 1506611"/>
              <a:gd name="connsiteY10722" fmla="*/ 763869 h 1433762"/>
              <a:gd name="connsiteX10723" fmla="*/ 129247 w 1506611"/>
              <a:gd name="connsiteY10723" fmla="*/ 763869 h 1433762"/>
              <a:gd name="connsiteX10724" fmla="*/ 129247 w 1506611"/>
              <a:gd name="connsiteY10724" fmla="*/ 763594 h 1433762"/>
              <a:gd name="connsiteX10725" fmla="*/ 129026 w 1506611"/>
              <a:gd name="connsiteY10725" fmla="*/ 763594 h 1433762"/>
              <a:gd name="connsiteX10726" fmla="*/ 129026 w 1506611"/>
              <a:gd name="connsiteY10726" fmla="*/ 763318 h 1433762"/>
              <a:gd name="connsiteX10727" fmla="*/ 129026 w 1506611"/>
              <a:gd name="connsiteY10727" fmla="*/ 763042 h 1433762"/>
              <a:gd name="connsiteX10728" fmla="*/ 128777 w 1506611"/>
              <a:gd name="connsiteY10728" fmla="*/ 763042 h 1433762"/>
              <a:gd name="connsiteX10729" fmla="*/ 128557 w 1506611"/>
              <a:gd name="connsiteY10729" fmla="*/ 763042 h 1433762"/>
              <a:gd name="connsiteX10730" fmla="*/ 128309 w 1506611"/>
              <a:gd name="connsiteY10730" fmla="*/ 762766 h 1433762"/>
              <a:gd name="connsiteX10731" fmla="*/ 127593 w 1506611"/>
              <a:gd name="connsiteY10731" fmla="*/ 761911 h 1433762"/>
              <a:gd name="connsiteX10732" fmla="*/ 127344 w 1506611"/>
              <a:gd name="connsiteY10732" fmla="*/ 761911 h 1433762"/>
              <a:gd name="connsiteX10733" fmla="*/ 127123 w 1506611"/>
              <a:gd name="connsiteY10733" fmla="*/ 761911 h 1433762"/>
              <a:gd name="connsiteX10734" fmla="*/ 126876 w 1506611"/>
              <a:gd name="connsiteY10734" fmla="*/ 761911 h 1433762"/>
              <a:gd name="connsiteX10735" fmla="*/ 126628 w 1506611"/>
              <a:gd name="connsiteY10735" fmla="*/ 761911 h 1433762"/>
              <a:gd name="connsiteX10736" fmla="*/ 126408 w 1506611"/>
              <a:gd name="connsiteY10736" fmla="*/ 761911 h 1433762"/>
              <a:gd name="connsiteX10737" fmla="*/ 125195 w 1506611"/>
              <a:gd name="connsiteY10737" fmla="*/ 761360 h 1433762"/>
              <a:gd name="connsiteX10738" fmla="*/ 124974 w 1506611"/>
              <a:gd name="connsiteY10738" fmla="*/ 761360 h 1433762"/>
              <a:gd name="connsiteX10739" fmla="*/ 124726 w 1506611"/>
              <a:gd name="connsiteY10739" fmla="*/ 761084 h 1433762"/>
              <a:gd name="connsiteX10740" fmla="*/ 124009 w 1506611"/>
              <a:gd name="connsiteY10740" fmla="*/ 760256 h 1433762"/>
              <a:gd name="connsiteX10741" fmla="*/ 123761 w 1506611"/>
              <a:gd name="connsiteY10741" fmla="*/ 759704 h 1433762"/>
              <a:gd name="connsiteX10742" fmla="*/ 123292 w 1506611"/>
              <a:gd name="connsiteY10742" fmla="*/ 758850 h 1433762"/>
              <a:gd name="connsiteX10743" fmla="*/ 123292 w 1506611"/>
              <a:gd name="connsiteY10743" fmla="*/ 758574 h 1433762"/>
              <a:gd name="connsiteX10744" fmla="*/ 123541 w 1506611"/>
              <a:gd name="connsiteY10744" fmla="*/ 758022 h 1433762"/>
              <a:gd name="connsiteX10745" fmla="*/ 123541 w 1506611"/>
              <a:gd name="connsiteY10745" fmla="*/ 757746 h 1433762"/>
              <a:gd name="connsiteX10746" fmla="*/ 123292 w 1506611"/>
              <a:gd name="connsiteY10746" fmla="*/ 757471 h 1433762"/>
              <a:gd name="connsiteX10747" fmla="*/ 123073 w 1506611"/>
              <a:gd name="connsiteY10747" fmla="*/ 757471 h 1433762"/>
              <a:gd name="connsiteX10748" fmla="*/ 122576 w 1506611"/>
              <a:gd name="connsiteY10748" fmla="*/ 757195 h 1433762"/>
              <a:gd name="connsiteX10749" fmla="*/ 122356 w 1506611"/>
              <a:gd name="connsiteY10749" fmla="*/ 757195 h 1433762"/>
              <a:gd name="connsiteX10750" fmla="*/ 122356 w 1506611"/>
              <a:gd name="connsiteY10750" fmla="*/ 756919 h 1433762"/>
              <a:gd name="connsiteX10751" fmla="*/ 122107 w 1506611"/>
              <a:gd name="connsiteY10751" fmla="*/ 756367 h 1433762"/>
              <a:gd name="connsiteX10752" fmla="*/ 122107 w 1506611"/>
              <a:gd name="connsiteY10752" fmla="*/ 756063 h 1433762"/>
              <a:gd name="connsiteX10753" fmla="*/ 122356 w 1506611"/>
              <a:gd name="connsiteY10753" fmla="*/ 755787 h 1433762"/>
              <a:gd name="connsiteX10754" fmla="*/ 122356 w 1506611"/>
              <a:gd name="connsiteY10754" fmla="*/ 755237 h 1433762"/>
              <a:gd name="connsiteX10755" fmla="*/ 122356 w 1506611"/>
              <a:gd name="connsiteY10755" fmla="*/ 754961 h 1433762"/>
              <a:gd name="connsiteX10756" fmla="*/ 121639 w 1506611"/>
              <a:gd name="connsiteY10756" fmla="*/ 752450 h 1433762"/>
              <a:gd name="connsiteX10757" fmla="*/ 121639 w 1506611"/>
              <a:gd name="connsiteY10757" fmla="*/ 752174 h 1433762"/>
              <a:gd name="connsiteX10758" fmla="*/ 121391 w 1506611"/>
              <a:gd name="connsiteY10758" fmla="*/ 751898 h 1433762"/>
              <a:gd name="connsiteX10759" fmla="*/ 121143 w 1506611"/>
              <a:gd name="connsiteY10759" fmla="*/ 751898 h 1433762"/>
              <a:gd name="connsiteX10760" fmla="*/ 120674 w 1506611"/>
              <a:gd name="connsiteY10760" fmla="*/ 751347 h 1433762"/>
              <a:gd name="connsiteX10761" fmla="*/ 120426 w 1506611"/>
              <a:gd name="connsiteY10761" fmla="*/ 751071 h 1433762"/>
              <a:gd name="connsiteX10762" fmla="*/ 120206 w 1506611"/>
              <a:gd name="connsiteY10762" fmla="*/ 749940 h 1433762"/>
              <a:gd name="connsiteX10763" fmla="*/ 119489 w 1506611"/>
              <a:gd name="connsiteY10763" fmla="*/ 748837 h 1433762"/>
              <a:gd name="connsiteX10764" fmla="*/ 119489 w 1506611"/>
              <a:gd name="connsiteY10764" fmla="*/ 748561 h 1433762"/>
              <a:gd name="connsiteX10765" fmla="*/ 119240 w 1506611"/>
              <a:gd name="connsiteY10765" fmla="*/ 748561 h 1433762"/>
              <a:gd name="connsiteX10766" fmla="*/ 116870 w 1506611"/>
              <a:gd name="connsiteY10766" fmla="*/ 746603 h 1433762"/>
              <a:gd name="connsiteX10767" fmla="*/ 116622 w 1506611"/>
              <a:gd name="connsiteY10767" fmla="*/ 746603 h 1433762"/>
              <a:gd name="connsiteX10768" fmla="*/ 115437 w 1506611"/>
              <a:gd name="connsiteY10768" fmla="*/ 746879 h 1433762"/>
              <a:gd name="connsiteX10769" fmla="*/ 115188 w 1506611"/>
              <a:gd name="connsiteY10769" fmla="*/ 746879 h 1433762"/>
              <a:gd name="connsiteX10770" fmla="*/ 115188 w 1506611"/>
              <a:gd name="connsiteY10770" fmla="*/ 746603 h 1433762"/>
              <a:gd name="connsiteX10771" fmla="*/ 114941 w 1506611"/>
              <a:gd name="connsiteY10771" fmla="*/ 746603 h 1433762"/>
              <a:gd name="connsiteX10772" fmla="*/ 114473 w 1506611"/>
              <a:gd name="connsiteY10772" fmla="*/ 744644 h 1433762"/>
              <a:gd name="connsiteX10773" fmla="*/ 114473 w 1506611"/>
              <a:gd name="connsiteY10773" fmla="*/ 744368 h 1433762"/>
              <a:gd name="connsiteX10774" fmla="*/ 114224 w 1506611"/>
              <a:gd name="connsiteY10774" fmla="*/ 744368 h 1433762"/>
              <a:gd name="connsiteX10775" fmla="*/ 113287 w 1506611"/>
              <a:gd name="connsiteY10775" fmla="*/ 743816 h 1433762"/>
              <a:gd name="connsiteX10776" fmla="*/ 113039 w 1506611"/>
              <a:gd name="connsiteY10776" fmla="*/ 743816 h 1433762"/>
              <a:gd name="connsiteX10777" fmla="*/ 112819 w 1506611"/>
              <a:gd name="connsiteY10777" fmla="*/ 743816 h 1433762"/>
              <a:gd name="connsiteX10778" fmla="*/ 112570 w 1506611"/>
              <a:gd name="connsiteY10778" fmla="*/ 743540 h 1433762"/>
              <a:gd name="connsiteX10779" fmla="*/ 112102 w 1506611"/>
              <a:gd name="connsiteY10779" fmla="*/ 743264 h 1433762"/>
              <a:gd name="connsiteX10780" fmla="*/ 110889 w 1506611"/>
              <a:gd name="connsiteY10780" fmla="*/ 742990 h 1433762"/>
              <a:gd name="connsiteX10781" fmla="*/ 109235 w 1506611"/>
              <a:gd name="connsiteY10781" fmla="*/ 742410 h 1433762"/>
              <a:gd name="connsiteX10782" fmla="*/ 107333 w 1506611"/>
              <a:gd name="connsiteY10782" fmla="*/ 741582 h 1433762"/>
              <a:gd name="connsiteX10783" fmla="*/ 106617 w 1506611"/>
              <a:gd name="connsiteY10783" fmla="*/ 741031 h 1433762"/>
              <a:gd name="connsiteX10784" fmla="*/ 106369 w 1506611"/>
              <a:gd name="connsiteY10784" fmla="*/ 740755 h 1433762"/>
              <a:gd name="connsiteX10785" fmla="*/ 106369 w 1506611"/>
              <a:gd name="connsiteY10785" fmla="*/ 740479 h 1433762"/>
              <a:gd name="connsiteX10786" fmla="*/ 106369 w 1506611"/>
              <a:gd name="connsiteY10786" fmla="*/ 740203 h 1433762"/>
              <a:gd name="connsiteX10787" fmla="*/ 106369 w 1506611"/>
              <a:gd name="connsiteY10787" fmla="*/ 739900 h 1433762"/>
              <a:gd name="connsiteX10788" fmla="*/ 106120 w 1506611"/>
              <a:gd name="connsiteY10788" fmla="*/ 739900 h 1433762"/>
              <a:gd name="connsiteX10789" fmla="*/ 103750 w 1506611"/>
              <a:gd name="connsiteY10789" fmla="*/ 737969 h 1433762"/>
              <a:gd name="connsiteX10790" fmla="*/ 103502 w 1506611"/>
              <a:gd name="connsiteY10790" fmla="*/ 737693 h 1433762"/>
              <a:gd name="connsiteX10791" fmla="*/ 103253 w 1506611"/>
              <a:gd name="connsiteY10791" fmla="*/ 737693 h 1433762"/>
              <a:gd name="connsiteX10792" fmla="*/ 101131 w 1506611"/>
              <a:gd name="connsiteY10792" fmla="*/ 737969 h 1433762"/>
              <a:gd name="connsiteX10793" fmla="*/ 100414 w 1506611"/>
              <a:gd name="connsiteY10793" fmla="*/ 737693 h 1433762"/>
              <a:gd name="connsiteX10794" fmla="*/ 100167 w 1506611"/>
              <a:gd name="connsiteY10794" fmla="*/ 737693 h 1433762"/>
              <a:gd name="connsiteX10795" fmla="*/ 100167 w 1506611"/>
              <a:gd name="connsiteY10795" fmla="*/ 737417 h 1433762"/>
              <a:gd name="connsiteX10796" fmla="*/ 99918 w 1506611"/>
              <a:gd name="connsiteY10796" fmla="*/ 737417 h 1433762"/>
              <a:gd name="connsiteX10797" fmla="*/ 99918 w 1506611"/>
              <a:gd name="connsiteY10797" fmla="*/ 737113 h 1433762"/>
              <a:gd name="connsiteX10798" fmla="*/ 99918 w 1506611"/>
              <a:gd name="connsiteY10798" fmla="*/ 736563 h 1433762"/>
              <a:gd name="connsiteX10799" fmla="*/ 99698 w 1506611"/>
              <a:gd name="connsiteY10799" fmla="*/ 736287 h 1433762"/>
              <a:gd name="connsiteX10800" fmla="*/ 99450 w 1506611"/>
              <a:gd name="connsiteY10800" fmla="*/ 735735 h 1433762"/>
              <a:gd name="connsiteX10801" fmla="*/ 99201 w 1506611"/>
              <a:gd name="connsiteY10801" fmla="*/ 735459 h 1433762"/>
              <a:gd name="connsiteX10802" fmla="*/ 99201 w 1506611"/>
              <a:gd name="connsiteY10802" fmla="*/ 735183 h 1433762"/>
              <a:gd name="connsiteX10803" fmla="*/ 99201 w 1506611"/>
              <a:gd name="connsiteY10803" fmla="*/ 734879 h 1433762"/>
              <a:gd name="connsiteX10804" fmla="*/ 99450 w 1506611"/>
              <a:gd name="connsiteY10804" fmla="*/ 734603 h 1433762"/>
              <a:gd name="connsiteX10805" fmla="*/ 99450 w 1506611"/>
              <a:gd name="connsiteY10805" fmla="*/ 734328 h 1433762"/>
              <a:gd name="connsiteX10806" fmla="*/ 99201 w 1506611"/>
              <a:gd name="connsiteY10806" fmla="*/ 734052 h 1433762"/>
              <a:gd name="connsiteX10807" fmla="*/ 98981 w 1506611"/>
              <a:gd name="connsiteY10807" fmla="*/ 733500 h 1433762"/>
              <a:gd name="connsiteX10808" fmla="*/ 98981 w 1506611"/>
              <a:gd name="connsiteY10808" fmla="*/ 733224 h 1433762"/>
              <a:gd name="connsiteX10809" fmla="*/ 98733 w 1506611"/>
              <a:gd name="connsiteY10809" fmla="*/ 733224 h 1433762"/>
              <a:gd name="connsiteX10810" fmla="*/ 98485 w 1506611"/>
              <a:gd name="connsiteY10810" fmla="*/ 733224 h 1433762"/>
              <a:gd name="connsiteX10811" fmla="*/ 98017 w 1506611"/>
              <a:gd name="connsiteY10811" fmla="*/ 732948 h 1433762"/>
              <a:gd name="connsiteX10812" fmla="*/ 97769 w 1506611"/>
              <a:gd name="connsiteY10812" fmla="*/ 732948 h 1433762"/>
              <a:gd name="connsiteX10813" fmla="*/ 97548 w 1506611"/>
              <a:gd name="connsiteY10813" fmla="*/ 732673 h 1433762"/>
              <a:gd name="connsiteX10814" fmla="*/ 94929 w 1506611"/>
              <a:gd name="connsiteY10814" fmla="*/ 729032 h 1433762"/>
              <a:gd name="connsiteX10815" fmla="*/ 93965 w 1506611"/>
              <a:gd name="connsiteY10815" fmla="*/ 728205 h 1433762"/>
              <a:gd name="connsiteX10816" fmla="*/ 93000 w 1506611"/>
              <a:gd name="connsiteY10816" fmla="*/ 726797 h 1433762"/>
              <a:gd name="connsiteX10817" fmla="*/ 91098 w 1506611"/>
              <a:gd name="connsiteY10817" fmla="*/ 724287 h 1433762"/>
              <a:gd name="connsiteX10818" fmla="*/ 91098 w 1506611"/>
              <a:gd name="connsiteY10818" fmla="*/ 724012 h 1433762"/>
              <a:gd name="connsiteX10819" fmla="*/ 90877 w 1506611"/>
              <a:gd name="connsiteY10819" fmla="*/ 723460 h 1433762"/>
              <a:gd name="connsiteX10820" fmla="*/ 90381 w 1506611"/>
              <a:gd name="connsiteY10820" fmla="*/ 722881 h 1433762"/>
              <a:gd name="connsiteX10821" fmla="*/ 88948 w 1506611"/>
              <a:gd name="connsiteY10821" fmla="*/ 721226 h 1433762"/>
              <a:gd name="connsiteX10822" fmla="*/ 88948 w 1506611"/>
              <a:gd name="connsiteY10822" fmla="*/ 720950 h 1433762"/>
              <a:gd name="connsiteX10823" fmla="*/ 88479 w 1506611"/>
              <a:gd name="connsiteY10823" fmla="*/ 720950 h 1433762"/>
              <a:gd name="connsiteX10824" fmla="*/ 88232 w 1506611"/>
              <a:gd name="connsiteY10824" fmla="*/ 720646 h 1433762"/>
              <a:gd name="connsiteX10825" fmla="*/ 88011 w 1506611"/>
              <a:gd name="connsiteY10825" fmla="*/ 720646 h 1433762"/>
              <a:gd name="connsiteX10826" fmla="*/ 86578 w 1506611"/>
              <a:gd name="connsiteY10826" fmla="*/ 720950 h 1433762"/>
              <a:gd name="connsiteX10827" fmla="*/ 86329 w 1506611"/>
              <a:gd name="connsiteY10827" fmla="*/ 720950 h 1433762"/>
              <a:gd name="connsiteX10828" fmla="*/ 86108 w 1506611"/>
              <a:gd name="connsiteY10828" fmla="*/ 720950 h 1433762"/>
              <a:gd name="connsiteX10829" fmla="*/ 85861 w 1506611"/>
              <a:gd name="connsiteY10829" fmla="*/ 720646 h 1433762"/>
              <a:gd name="connsiteX10830" fmla="*/ 85393 w 1506611"/>
              <a:gd name="connsiteY10830" fmla="*/ 719267 h 1433762"/>
              <a:gd name="connsiteX10831" fmla="*/ 85144 w 1506611"/>
              <a:gd name="connsiteY10831" fmla="*/ 718715 h 1433762"/>
              <a:gd name="connsiteX10832" fmla="*/ 84676 w 1506611"/>
              <a:gd name="connsiteY10832" fmla="*/ 718412 h 1433762"/>
              <a:gd name="connsiteX10833" fmla="*/ 84676 w 1506611"/>
              <a:gd name="connsiteY10833" fmla="*/ 718136 h 1433762"/>
              <a:gd name="connsiteX10834" fmla="*/ 84676 w 1506611"/>
              <a:gd name="connsiteY10834" fmla="*/ 717861 h 1433762"/>
              <a:gd name="connsiteX10835" fmla="*/ 84427 w 1506611"/>
              <a:gd name="connsiteY10835" fmla="*/ 717861 h 1433762"/>
              <a:gd name="connsiteX10836" fmla="*/ 84180 w 1506611"/>
              <a:gd name="connsiteY10836" fmla="*/ 717861 h 1433762"/>
              <a:gd name="connsiteX10837" fmla="*/ 83959 w 1506611"/>
              <a:gd name="connsiteY10837" fmla="*/ 717861 h 1433762"/>
              <a:gd name="connsiteX10838" fmla="*/ 83463 w 1506611"/>
              <a:gd name="connsiteY10838" fmla="*/ 717861 h 1433762"/>
              <a:gd name="connsiteX10839" fmla="*/ 82994 w 1506611"/>
              <a:gd name="connsiteY10839" fmla="*/ 718136 h 1433762"/>
              <a:gd name="connsiteX10840" fmla="*/ 82057 w 1506611"/>
              <a:gd name="connsiteY10840" fmla="*/ 717861 h 1433762"/>
              <a:gd name="connsiteX10841" fmla="*/ 81809 w 1506611"/>
              <a:gd name="connsiteY10841" fmla="*/ 717861 h 1433762"/>
              <a:gd name="connsiteX10842" fmla="*/ 81092 w 1506611"/>
              <a:gd name="connsiteY10842" fmla="*/ 717033 h 1433762"/>
              <a:gd name="connsiteX10843" fmla="*/ 80128 w 1506611"/>
              <a:gd name="connsiteY10843" fmla="*/ 714247 h 1433762"/>
              <a:gd name="connsiteX10844" fmla="*/ 80376 w 1506611"/>
              <a:gd name="connsiteY10844" fmla="*/ 712840 h 1433762"/>
              <a:gd name="connsiteX10845" fmla="*/ 80376 w 1506611"/>
              <a:gd name="connsiteY10845" fmla="*/ 712564 h 1433762"/>
              <a:gd name="connsiteX10846" fmla="*/ 79411 w 1506611"/>
              <a:gd name="connsiteY10846" fmla="*/ 710882 h 1433762"/>
              <a:gd name="connsiteX10847" fmla="*/ 79191 w 1506611"/>
              <a:gd name="connsiteY10847" fmla="*/ 710882 h 1433762"/>
              <a:gd name="connsiteX10848" fmla="*/ 77757 w 1506611"/>
              <a:gd name="connsiteY10848" fmla="*/ 710882 h 1433762"/>
              <a:gd name="connsiteX10849" fmla="*/ 77510 w 1506611"/>
              <a:gd name="connsiteY10849" fmla="*/ 710882 h 1433762"/>
              <a:gd name="connsiteX10850" fmla="*/ 76076 w 1506611"/>
              <a:gd name="connsiteY10850" fmla="*/ 709475 h 1433762"/>
              <a:gd name="connsiteX10851" fmla="*/ 74422 w 1506611"/>
              <a:gd name="connsiteY10851" fmla="*/ 707820 h 1433762"/>
              <a:gd name="connsiteX10852" fmla="*/ 73705 w 1506611"/>
              <a:gd name="connsiteY10852" fmla="*/ 707516 h 1433762"/>
              <a:gd name="connsiteX10853" fmla="*/ 73457 w 1506611"/>
              <a:gd name="connsiteY10853" fmla="*/ 707241 h 1433762"/>
              <a:gd name="connsiteX10854" fmla="*/ 73209 w 1506611"/>
              <a:gd name="connsiteY10854" fmla="*/ 707241 h 1433762"/>
              <a:gd name="connsiteX10855" fmla="*/ 72492 w 1506611"/>
              <a:gd name="connsiteY10855" fmla="*/ 707241 h 1433762"/>
              <a:gd name="connsiteX10856" fmla="*/ 70838 w 1506611"/>
              <a:gd name="connsiteY10856" fmla="*/ 706964 h 1433762"/>
              <a:gd name="connsiteX10857" fmla="*/ 67503 w 1506611"/>
              <a:gd name="connsiteY10857" fmla="*/ 706689 h 1433762"/>
              <a:gd name="connsiteX10858" fmla="*/ 65602 w 1506611"/>
              <a:gd name="connsiteY10858" fmla="*/ 706413 h 1433762"/>
              <a:gd name="connsiteX10859" fmla="*/ 65353 w 1506611"/>
              <a:gd name="connsiteY10859" fmla="*/ 706413 h 1433762"/>
              <a:gd name="connsiteX10860" fmla="*/ 64885 w 1506611"/>
              <a:gd name="connsiteY10860" fmla="*/ 706413 h 1433762"/>
              <a:gd name="connsiteX10861" fmla="*/ 64637 w 1506611"/>
              <a:gd name="connsiteY10861" fmla="*/ 706138 h 1433762"/>
              <a:gd name="connsiteX10862" fmla="*/ 64389 w 1506611"/>
              <a:gd name="connsiteY10862" fmla="*/ 706138 h 1433762"/>
              <a:gd name="connsiteX10863" fmla="*/ 63921 w 1506611"/>
              <a:gd name="connsiteY10863" fmla="*/ 705558 h 1433762"/>
              <a:gd name="connsiteX10864" fmla="*/ 62955 w 1506611"/>
              <a:gd name="connsiteY10864" fmla="*/ 704455 h 1433762"/>
              <a:gd name="connsiteX10865" fmla="*/ 62239 w 1506611"/>
              <a:gd name="connsiteY10865" fmla="*/ 703903 h 1433762"/>
              <a:gd name="connsiteX10866" fmla="*/ 62239 w 1506611"/>
              <a:gd name="connsiteY10866" fmla="*/ 703600 h 1433762"/>
              <a:gd name="connsiteX10867" fmla="*/ 61770 w 1506611"/>
              <a:gd name="connsiteY10867" fmla="*/ 703324 h 1433762"/>
              <a:gd name="connsiteX10868" fmla="*/ 61522 w 1506611"/>
              <a:gd name="connsiteY10868" fmla="*/ 703324 h 1433762"/>
              <a:gd name="connsiteX10869" fmla="*/ 61522 w 1506611"/>
              <a:gd name="connsiteY10869" fmla="*/ 703049 h 1433762"/>
              <a:gd name="connsiteX10870" fmla="*/ 61301 w 1506611"/>
              <a:gd name="connsiteY10870" fmla="*/ 703049 h 1433762"/>
              <a:gd name="connsiteX10871" fmla="*/ 60833 w 1506611"/>
              <a:gd name="connsiteY10871" fmla="*/ 703049 h 1433762"/>
              <a:gd name="connsiteX10872" fmla="*/ 59868 w 1506611"/>
              <a:gd name="connsiteY10872" fmla="*/ 703049 h 1433762"/>
              <a:gd name="connsiteX10873" fmla="*/ 59620 w 1506611"/>
              <a:gd name="connsiteY10873" fmla="*/ 703049 h 1433762"/>
              <a:gd name="connsiteX10874" fmla="*/ 59400 w 1506611"/>
              <a:gd name="connsiteY10874" fmla="*/ 703049 h 1433762"/>
              <a:gd name="connsiteX10875" fmla="*/ 59152 w 1506611"/>
              <a:gd name="connsiteY10875" fmla="*/ 703049 h 1433762"/>
              <a:gd name="connsiteX10876" fmla="*/ 59152 w 1506611"/>
              <a:gd name="connsiteY10876" fmla="*/ 702773 h 1433762"/>
              <a:gd name="connsiteX10877" fmla="*/ 58903 w 1506611"/>
              <a:gd name="connsiteY10877" fmla="*/ 702773 h 1433762"/>
              <a:gd name="connsiteX10878" fmla="*/ 57718 w 1506611"/>
              <a:gd name="connsiteY10878" fmla="*/ 702221 h 1433762"/>
              <a:gd name="connsiteX10879" fmla="*/ 56285 w 1506611"/>
              <a:gd name="connsiteY10879" fmla="*/ 701365 h 1433762"/>
              <a:gd name="connsiteX10880" fmla="*/ 56064 w 1506611"/>
              <a:gd name="connsiteY10880" fmla="*/ 701365 h 1433762"/>
              <a:gd name="connsiteX10881" fmla="*/ 55817 w 1506611"/>
              <a:gd name="connsiteY10881" fmla="*/ 700813 h 1433762"/>
              <a:gd name="connsiteX10882" fmla="*/ 55348 w 1506611"/>
              <a:gd name="connsiteY10882" fmla="*/ 700263 h 1433762"/>
              <a:gd name="connsiteX10883" fmla="*/ 55100 w 1506611"/>
              <a:gd name="connsiteY10883" fmla="*/ 699987 h 1433762"/>
              <a:gd name="connsiteX10884" fmla="*/ 54631 w 1506611"/>
              <a:gd name="connsiteY10884" fmla="*/ 699407 h 1433762"/>
              <a:gd name="connsiteX10885" fmla="*/ 54383 w 1506611"/>
              <a:gd name="connsiteY10885" fmla="*/ 699131 h 1433762"/>
              <a:gd name="connsiteX10886" fmla="*/ 54135 w 1506611"/>
              <a:gd name="connsiteY10886" fmla="*/ 698855 h 1433762"/>
              <a:gd name="connsiteX10887" fmla="*/ 53914 w 1506611"/>
              <a:gd name="connsiteY10887" fmla="*/ 698855 h 1433762"/>
              <a:gd name="connsiteX10888" fmla="*/ 53666 w 1506611"/>
              <a:gd name="connsiteY10888" fmla="*/ 698580 h 1433762"/>
              <a:gd name="connsiteX10889" fmla="*/ 53418 w 1506611"/>
              <a:gd name="connsiteY10889" fmla="*/ 698580 h 1433762"/>
              <a:gd name="connsiteX10890" fmla="*/ 51765 w 1506611"/>
              <a:gd name="connsiteY10890" fmla="*/ 698028 h 1433762"/>
              <a:gd name="connsiteX10891" fmla="*/ 51269 w 1506611"/>
              <a:gd name="connsiteY10891" fmla="*/ 697752 h 1433762"/>
              <a:gd name="connsiteX10892" fmla="*/ 50800 w 1506611"/>
              <a:gd name="connsiteY10892" fmla="*/ 697752 h 1433762"/>
              <a:gd name="connsiteX10893" fmla="*/ 50579 w 1506611"/>
              <a:gd name="connsiteY10893" fmla="*/ 697449 h 1433762"/>
              <a:gd name="connsiteX10894" fmla="*/ 50331 w 1506611"/>
              <a:gd name="connsiteY10894" fmla="*/ 697173 h 1433762"/>
              <a:gd name="connsiteX10895" fmla="*/ 50083 w 1506611"/>
              <a:gd name="connsiteY10895" fmla="*/ 696897 h 1433762"/>
              <a:gd name="connsiteX10896" fmla="*/ 49615 w 1506611"/>
              <a:gd name="connsiteY10896" fmla="*/ 696346 h 1433762"/>
              <a:gd name="connsiteX10897" fmla="*/ 49146 w 1506611"/>
              <a:gd name="connsiteY10897" fmla="*/ 695490 h 1433762"/>
              <a:gd name="connsiteX10898" fmla="*/ 48898 w 1506611"/>
              <a:gd name="connsiteY10898" fmla="*/ 695490 h 1433762"/>
              <a:gd name="connsiteX10899" fmla="*/ 48898 w 1506611"/>
              <a:gd name="connsiteY10899" fmla="*/ 695214 h 1433762"/>
              <a:gd name="connsiteX10900" fmla="*/ 48429 w 1506611"/>
              <a:gd name="connsiteY10900" fmla="*/ 692980 h 1433762"/>
              <a:gd name="connsiteX10901" fmla="*/ 48429 w 1506611"/>
              <a:gd name="connsiteY10901" fmla="*/ 692704 h 1433762"/>
              <a:gd name="connsiteX10902" fmla="*/ 48181 w 1506611"/>
              <a:gd name="connsiteY10902" fmla="*/ 692429 h 1433762"/>
              <a:gd name="connsiteX10903" fmla="*/ 46996 w 1506611"/>
              <a:gd name="connsiteY10903" fmla="*/ 691298 h 1433762"/>
              <a:gd name="connsiteX10904" fmla="*/ 46996 w 1506611"/>
              <a:gd name="connsiteY10904" fmla="*/ 691022 h 1433762"/>
              <a:gd name="connsiteX10905" fmla="*/ 46748 w 1506611"/>
              <a:gd name="connsiteY10905" fmla="*/ 690746 h 1433762"/>
              <a:gd name="connsiteX10906" fmla="*/ 46280 w 1506611"/>
              <a:gd name="connsiteY10906" fmla="*/ 689063 h 1433762"/>
              <a:gd name="connsiteX10907" fmla="*/ 46031 w 1506611"/>
              <a:gd name="connsiteY10907" fmla="*/ 687656 h 1433762"/>
              <a:gd name="connsiteX10908" fmla="*/ 45810 w 1506611"/>
              <a:gd name="connsiteY10908" fmla="*/ 687105 h 1433762"/>
              <a:gd name="connsiteX10909" fmla="*/ 45563 w 1506611"/>
              <a:gd name="connsiteY10909" fmla="*/ 687105 h 1433762"/>
              <a:gd name="connsiteX10910" fmla="*/ 45563 w 1506611"/>
              <a:gd name="connsiteY10910" fmla="*/ 686829 h 1433762"/>
              <a:gd name="connsiteX10911" fmla="*/ 44846 w 1506611"/>
              <a:gd name="connsiteY10911" fmla="*/ 686277 h 1433762"/>
              <a:gd name="connsiteX10912" fmla="*/ 44129 w 1506611"/>
              <a:gd name="connsiteY10912" fmla="*/ 685698 h 1433762"/>
              <a:gd name="connsiteX10913" fmla="*/ 41979 w 1506611"/>
              <a:gd name="connsiteY10913" fmla="*/ 684595 h 1433762"/>
              <a:gd name="connsiteX10914" fmla="*/ 41731 w 1506611"/>
              <a:gd name="connsiteY10914" fmla="*/ 684291 h 1433762"/>
              <a:gd name="connsiteX10915" fmla="*/ 41262 w 1506611"/>
              <a:gd name="connsiteY10915" fmla="*/ 682636 h 1433762"/>
              <a:gd name="connsiteX10916" fmla="*/ 41015 w 1506611"/>
              <a:gd name="connsiteY10916" fmla="*/ 681505 h 1433762"/>
              <a:gd name="connsiteX10917" fmla="*/ 41015 w 1506611"/>
              <a:gd name="connsiteY10917" fmla="*/ 681230 h 1433762"/>
              <a:gd name="connsiteX10918" fmla="*/ 41015 w 1506611"/>
              <a:gd name="connsiteY10918" fmla="*/ 680954 h 1433762"/>
              <a:gd name="connsiteX10919" fmla="*/ 40546 w 1506611"/>
              <a:gd name="connsiteY10919" fmla="*/ 680099 h 1433762"/>
              <a:gd name="connsiteX10920" fmla="*/ 40077 w 1506611"/>
              <a:gd name="connsiteY10920" fmla="*/ 679272 h 1433762"/>
              <a:gd name="connsiteX10921" fmla="*/ 40077 w 1506611"/>
              <a:gd name="connsiteY10921" fmla="*/ 678692 h 1433762"/>
              <a:gd name="connsiteX10922" fmla="*/ 39830 w 1506611"/>
              <a:gd name="connsiteY10922" fmla="*/ 678692 h 1433762"/>
              <a:gd name="connsiteX10923" fmla="*/ 39609 w 1506611"/>
              <a:gd name="connsiteY10923" fmla="*/ 678140 h 1433762"/>
              <a:gd name="connsiteX10924" fmla="*/ 39609 w 1506611"/>
              <a:gd name="connsiteY10924" fmla="*/ 677864 h 1433762"/>
              <a:gd name="connsiteX10925" fmla="*/ 39609 w 1506611"/>
              <a:gd name="connsiteY10925" fmla="*/ 677588 h 1433762"/>
              <a:gd name="connsiteX10926" fmla="*/ 39361 w 1506611"/>
              <a:gd name="connsiteY10926" fmla="*/ 676734 h 1433762"/>
              <a:gd name="connsiteX10927" fmla="*/ 39361 w 1506611"/>
              <a:gd name="connsiteY10927" fmla="*/ 676458 h 1433762"/>
              <a:gd name="connsiteX10928" fmla="*/ 39361 w 1506611"/>
              <a:gd name="connsiteY10928" fmla="*/ 676182 h 1433762"/>
              <a:gd name="connsiteX10929" fmla="*/ 38892 w 1506611"/>
              <a:gd name="connsiteY10929" fmla="*/ 675327 h 1433762"/>
              <a:gd name="connsiteX10930" fmla="*/ 38644 w 1506611"/>
              <a:gd name="connsiteY10930" fmla="*/ 675327 h 1433762"/>
              <a:gd name="connsiteX10931" fmla="*/ 38396 w 1506611"/>
              <a:gd name="connsiteY10931" fmla="*/ 674776 h 1433762"/>
              <a:gd name="connsiteX10932" fmla="*/ 37459 w 1506611"/>
              <a:gd name="connsiteY10932" fmla="*/ 673368 h 1433762"/>
              <a:gd name="connsiteX10933" fmla="*/ 36742 w 1506611"/>
              <a:gd name="connsiteY10933" fmla="*/ 672541 h 1433762"/>
              <a:gd name="connsiteX10934" fmla="*/ 36494 w 1506611"/>
              <a:gd name="connsiteY10934" fmla="*/ 671962 h 1433762"/>
              <a:gd name="connsiteX10935" fmla="*/ 36246 w 1506611"/>
              <a:gd name="connsiteY10935" fmla="*/ 671410 h 1433762"/>
              <a:gd name="connsiteX10936" fmla="*/ 35778 w 1506611"/>
              <a:gd name="connsiteY10936" fmla="*/ 670583 h 1433762"/>
              <a:gd name="connsiteX10937" fmla="*/ 35309 w 1506611"/>
              <a:gd name="connsiteY10937" fmla="*/ 669728 h 1433762"/>
              <a:gd name="connsiteX10938" fmla="*/ 34345 w 1506611"/>
              <a:gd name="connsiteY10938" fmla="*/ 666914 h 1433762"/>
              <a:gd name="connsiteX10939" fmla="*/ 33875 w 1506611"/>
              <a:gd name="connsiteY10939" fmla="*/ 666362 h 1433762"/>
              <a:gd name="connsiteX10940" fmla="*/ 33159 w 1506611"/>
              <a:gd name="connsiteY10940" fmla="*/ 665535 h 1433762"/>
              <a:gd name="connsiteX10941" fmla="*/ 31725 w 1506611"/>
              <a:gd name="connsiteY10941" fmla="*/ 664403 h 1433762"/>
              <a:gd name="connsiteX10942" fmla="*/ 31477 w 1506611"/>
              <a:gd name="connsiteY10942" fmla="*/ 664128 h 1433762"/>
              <a:gd name="connsiteX10943" fmla="*/ 31257 w 1506611"/>
              <a:gd name="connsiteY10943" fmla="*/ 663851 h 1433762"/>
              <a:gd name="connsiteX10944" fmla="*/ 30761 w 1506611"/>
              <a:gd name="connsiteY10944" fmla="*/ 661866 h 1433762"/>
              <a:gd name="connsiteX10945" fmla="*/ 30540 w 1506611"/>
              <a:gd name="connsiteY10945" fmla="*/ 661866 h 1433762"/>
              <a:gd name="connsiteX10946" fmla="*/ 30292 w 1506611"/>
              <a:gd name="connsiteY10946" fmla="*/ 661591 h 1433762"/>
              <a:gd name="connsiteX10947" fmla="*/ 29824 w 1506611"/>
              <a:gd name="connsiteY10947" fmla="*/ 661039 h 1433762"/>
              <a:gd name="connsiteX10948" fmla="*/ 28859 w 1506611"/>
              <a:gd name="connsiteY10948" fmla="*/ 660487 h 1433762"/>
              <a:gd name="connsiteX10949" fmla="*/ 27673 w 1506611"/>
              <a:gd name="connsiteY10949" fmla="*/ 659907 h 1433762"/>
              <a:gd name="connsiteX10950" fmla="*/ 26241 w 1506611"/>
              <a:gd name="connsiteY10950" fmla="*/ 658804 h 1433762"/>
              <a:gd name="connsiteX10951" fmla="*/ 25771 w 1506611"/>
              <a:gd name="connsiteY10951" fmla="*/ 658804 h 1433762"/>
              <a:gd name="connsiteX10952" fmla="*/ 24587 w 1506611"/>
              <a:gd name="connsiteY10952" fmla="*/ 658501 h 1433762"/>
              <a:gd name="connsiteX10953" fmla="*/ 24090 w 1506611"/>
              <a:gd name="connsiteY10953" fmla="*/ 658501 h 1433762"/>
              <a:gd name="connsiteX10954" fmla="*/ 23870 w 1506611"/>
              <a:gd name="connsiteY10954" fmla="*/ 658225 h 1433762"/>
              <a:gd name="connsiteX10955" fmla="*/ 23153 w 1506611"/>
              <a:gd name="connsiteY10955" fmla="*/ 657673 h 1433762"/>
              <a:gd name="connsiteX10956" fmla="*/ 22436 w 1506611"/>
              <a:gd name="connsiteY10956" fmla="*/ 657122 h 1433762"/>
              <a:gd name="connsiteX10957" fmla="*/ 22189 w 1506611"/>
              <a:gd name="connsiteY10957" fmla="*/ 657122 h 1433762"/>
              <a:gd name="connsiteX10958" fmla="*/ 21940 w 1506611"/>
              <a:gd name="connsiteY10958" fmla="*/ 657122 h 1433762"/>
              <a:gd name="connsiteX10959" fmla="*/ 20507 w 1506611"/>
              <a:gd name="connsiteY10959" fmla="*/ 657673 h 1433762"/>
              <a:gd name="connsiteX10960" fmla="*/ 20286 w 1506611"/>
              <a:gd name="connsiteY10960" fmla="*/ 657949 h 1433762"/>
              <a:gd name="connsiteX10961" fmla="*/ 20039 w 1506611"/>
              <a:gd name="connsiteY10961" fmla="*/ 658501 h 1433762"/>
              <a:gd name="connsiteX10962" fmla="*/ 20039 w 1506611"/>
              <a:gd name="connsiteY10962" fmla="*/ 658804 h 1433762"/>
              <a:gd name="connsiteX10963" fmla="*/ 19818 w 1506611"/>
              <a:gd name="connsiteY10963" fmla="*/ 659080 h 1433762"/>
              <a:gd name="connsiteX10964" fmla="*/ 19569 w 1506611"/>
              <a:gd name="connsiteY10964" fmla="*/ 659080 h 1433762"/>
              <a:gd name="connsiteX10965" fmla="*/ 18605 w 1506611"/>
              <a:gd name="connsiteY10965" fmla="*/ 659355 h 1433762"/>
              <a:gd name="connsiteX10966" fmla="*/ 18137 w 1506611"/>
              <a:gd name="connsiteY10966" fmla="*/ 659355 h 1433762"/>
              <a:gd name="connsiteX10967" fmla="*/ 17888 w 1506611"/>
              <a:gd name="connsiteY10967" fmla="*/ 659355 h 1433762"/>
              <a:gd name="connsiteX10968" fmla="*/ 17420 w 1506611"/>
              <a:gd name="connsiteY10968" fmla="*/ 658804 h 1433762"/>
              <a:gd name="connsiteX10969" fmla="*/ 17171 w 1506611"/>
              <a:gd name="connsiteY10969" fmla="*/ 658501 h 1433762"/>
              <a:gd name="connsiteX10970" fmla="*/ 16704 w 1506611"/>
              <a:gd name="connsiteY10970" fmla="*/ 658225 h 1433762"/>
              <a:gd name="connsiteX10971" fmla="*/ 16455 w 1506611"/>
              <a:gd name="connsiteY10971" fmla="*/ 658225 h 1433762"/>
              <a:gd name="connsiteX10972" fmla="*/ 16234 w 1506611"/>
              <a:gd name="connsiteY10972" fmla="*/ 657949 h 1433762"/>
              <a:gd name="connsiteX10973" fmla="*/ 15987 w 1506611"/>
              <a:gd name="connsiteY10973" fmla="*/ 657673 h 1433762"/>
              <a:gd name="connsiteX10974" fmla="*/ 15518 w 1506611"/>
              <a:gd name="connsiteY10974" fmla="*/ 657673 h 1433762"/>
              <a:gd name="connsiteX10975" fmla="*/ 15518 w 1506611"/>
              <a:gd name="connsiteY10975" fmla="*/ 657398 h 1433762"/>
              <a:gd name="connsiteX10976" fmla="*/ 15270 w 1506611"/>
              <a:gd name="connsiteY10976" fmla="*/ 656819 h 1433762"/>
              <a:gd name="connsiteX10977" fmla="*/ 15270 w 1506611"/>
              <a:gd name="connsiteY10977" fmla="*/ 656543 h 1433762"/>
              <a:gd name="connsiteX10978" fmla="*/ 15270 w 1506611"/>
              <a:gd name="connsiteY10978" fmla="*/ 656267 h 1433762"/>
              <a:gd name="connsiteX10979" fmla="*/ 15050 w 1506611"/>
              <a:gd name="connsiteY10979" fmla="*/ 656267 h 1433762"/>
              <a:gd name="connsiteX10980" fmla="*/ 14802 w 1506611"/>
              <a:gd name="connsiteY10980" fmla="*/ 656267 h 1433762"/>
              <a:gd name="connsiteX10981" fmla="*/ 14085 w 1506611"/>
              <a:gd name="connsiteY10981" fmla="*/ 655411 h 1433762"/>
              <a:gd name="connsiteX10982" fmla="*/ 13836 w 1506611"/>
              <a:gd name="connsiteY10982" fmla="*/ 655136 h 1433762"/>
              <a:gd name="connsiteX10983" fmla="*/ 13368 w 1506611"/>
              <a:gd name="connsiteY10983" fmla="*/ 654860 h 1433762"/>
              <a:gd name="connsiteX10984" fmla="*/ 13368 w 1506611"/>
              <a:gd name="connsiteY10984" fmla="*/ 654584 h 1433762"/>
              <a:gd name="connsiteX10985" fmla="*/ 13616 w 1506611"/>
              <a:gd name="connsiteY10985" fmla="*/ 654584 h 1433762"/>
              <a:gd name="connsiteX10986" fmla="*/ 13616 w 1506611"/>
              <a:gd name="connsiteY10986" fmla="*/ 654308 h 1433762"/>
              <a:gd name="connsiteX10987" fmla="*/ 13616 w 1506611"/>
              <a:gd name="connsiteY10987" fmla="*/ 654032 h 1433762"/>
              <a:gd name="connsiteX10988" fmla="*/ 13616 w 1506611"/>
              <a:gd name="connsiteY10988" fmla="*/ 653729 h 1433762"/>
              <a:gd name="connsiteX10989" fmla="*/ 13120 w 1506611"/>
              <a:gd name="connsiteY10989" fmla="*/ 653453 h 1433762"/>
              <a:gd name="connsiteX10990" fmla="*/ 12899 w 1506611"/>
              <a:gd name="connsiteY10990" fmla="*/ 653453 h 1433762"/>
              <a:gd name="connsiteX10991" fmla="*/ 12651 w 1506611"/>
              <a:gd name="connsiteY10991" fmla="*/ 652902 h 1433762"/>
              <a:gd name="connsiteX10992" fmla="*/ 12651 w 1506611"/>
              <a:gd name="connsiteY10992" fmla="*/ 652626 h 1433762"/>
              <a:gd name="connsiteX10993" fmla="*/ 12182 w 1506611"/>
              <a:gd name="connsiteY10993" fmla="*/ 652046 h 1433762"/>
              <a:gd name="connsiteX10994" fmla="*/ 11935 w 1506611"/>
              <a:gd name="connsiteY10994" fmla="*/ 652046 h 1433762"/>
              <a:gd name="connsiteX10995" fmla="*/ 11686 w 1506611"/>
              <a:gd name="connsiteY10995" fmla="*/ 651770 h 1433762"/>
              <a:gd name="connsiteX10996" fmla="*/ 11466 w 1506611"/>
              <a:gd name="connsiteY10996" fmla="*/ 651770 h 1433762"/>
              <a:gd name="connsiteX10997" fmla="*/ 11466 w 1506611"/>
              <a:gd name="connsiteY10997" fmla="*/ 651494 h 1433762"/>
              <a:gd name="connsiteX10998" fmla="*/ 11218 w 1506611"/>
              <a:gd name="connsiteY10998" fmla="*/ 651218 h 1433762"/>
              <a:gd name="connsiteX10999" fmla="*/ 10969 w 1506611"/>
              <a:gd name="connsiteY10999" fmla="*/ 651218 h 1433762"/>
              <a:gd name="connsiteX11000" fmla="*/ 10033 w 1506611"/>
              <a:gd name="connsiteY11000" fmla="*/ 650944 h 1433762"/>
              <a:gd name="connsiteX11001" fmla="*/ 9564 w 1506611"/>
              <a:gd name="connsiteY11001" fmla="*/ 650944 h 1433762"/>
              <a:gd name="connsiteX11002" fmla="*/ 9564 w 1506611"/>
              <a:gd name="connsiteY11002" fmla="*/ 650640 h 1433762"/>
              <a:gd name="connsiteX11003" fmla="*/ 9068 w 1506611"/>
              <a:gd name="connsiteY11003" fmla="*/ 650640 h 1433762"/>
              <a:gd name="connsiteX11004" fmla="*/ 8847 w 1506611"/>
              <a:gd name="connsiteY11004" fmla="*/ 650640 h 1433762"/>
              <a:gd name="connsiteX11005" fmla="*/ 8600 w 1506611"/>
              <a:gd name="connsiteY11005" fmla="*/ 650944 h 1433762"/>
              <a:gd name="connsiteX11006" fmla="*/ 7883 w 1506611"/>
              <a:gd name="connsiteY11006" fmla="*/ 650944 h 1433762"/>
              <a:gd name="connsiteX11007" fmla="*/ 7414 w 1506611"/>
              <a:gd name="connsiteY11007" fmla="*/ 650364 h 1433762"/>
              <a:gd name="connsiteX11008" fmla="*/ 6698 w 1506611"/>
              <a:gd name="connsiteY11008" fmla="*/ 649260 h 1433762"/>
              <a:gd name="connsiteX11009" fmla="*/ 6449 w 1506611"/>
              <a:gd name="connsiteY11009" fmla="*/ 649260 h 1433762"/>
              <a:gd name="connsiteX11010" fmla="*/ 5981 w 1506611"/>
              <a:gd name="connsiteY11010" fmla="*/ 648957 h 1433762"/>
              <a:gd name="connsiteX11011" fmla="*/ 5016 w 1506611"/>
              <a:gd name="connsiteY11011" fmla="*/ 648957 h 1433762"/>
              <a:gd name="connsiteX11012" fmla="*/ 4768 w 1506611"/>
              <a:gd name="connsiteY11012" fmla="*/ 648681 h 1433762"/>
              <a:gd name="connsiteX11013" fmla="*/ 4768 w 1506611"/>
              <a:gd name="connsiteY11013" fmla="*/ 647550 h 1433762"/>
              <a:gd name="connsiteX11014" fmla="*/ 5016 w 1506611"/>
              <a:gd name="connsiteY11014" fmla="*/ 646998 h 1433762"/>
              <a:gd name="connsiteX11015" fmla="*/ 5016 w 1506611"/>
              <a:gd name="connsiteY11015" fmla="*/ 646447 h 1433762"/>
              <a:gd name="connsiteX11016" fmla="*/ 4768 w 1506611"/>
              <a:gd name="connsiteY11016" fmla="*/ 646144 h 1433762"/>
              <a:gd name="connsiteX11017" fmla="*/ 4548 w 1506611"/>
              <a:gd name="connsiteY11017" fmla="*/ 646144 h 1433762"/>
              <a:gd name="connsiteX11018" fmla="*/ 3831 w 1506611"/>
              <a:gd name="connsiteY11018" fmla="*/ 646144 h 1433762"/>
              <a:gd name="connsiteX11019" fmla="*/ 3583 w 1506611"/>
              <a:gd name="connsiteY11019" fmla="*/ 646144 h 1433762"/>
              <a:gd name="connsiteX11020" fmla="*/ 2866 w 1506611"/>
              <a:gd name="connsiteY11020" fmla="*/ 645316 h 1433762"/>
              <a:gd name="connsiteX11021" fmla="*/ 2398 w 1506611"/>
              <a:gd name="connsiteY11021" fmla="*/ 644764 h 1433762"/>
              <a:gd name="connsiteX11022" fmla="*/ 2150 w 1506611"/>
              <a:gd name="connsiteY11022" fmla="*/ 644185 h 1433762"/>
              <a:gd name="connsiteX11023" fmla="*/ 1930 w 1506611"/>
              <a:gd name="connsiteY11023" fmla="*/ 643910 h 1433762"/>
              <a:gd name="connsiteX11024" fmla="*/ 1433 w 1506611"/>
              <a:gd name="connsiteY11024" fmla="*/ 643634 h 1433762"/>
              <a:gd name="connsiteX11025" fmla="*/ 1213 w 1506611"/>
              <a:gd name="connsiteY11025" fmla="*/ 643358 h 1433762"/>
              <a:gd name="connsiteX11026" fmla="*/ 1213 w 1506611"/>
              <a:gd name="connsiteY11026" fmla="*/ 642778 h 1433762"/>
              <a:gd name="connsiteX11027" fmla="*/ 1213 w 1506611"/>
              <a:gd name="connsiteY11027" fmla="*/ 642226 h 1433762"/>
              <a:gd name="connsiteX11028" fmla="*/ 1681 w 1506611"/>
              <a:gd name="connsiteY11028" fmla="*/ 641675 h 1433762"/>
              <a:gd name="connsiteX11029" fmla="*/ 1681 w 1506611"/>
              <a:gd name="connsiteY11029" fmla="*/ 641372 h 1433762"/>
              <a:gd name="connsiteX11030" fmla="*/ 1930 w 1506611"/>
              <a:gd name="connsiteY11030" fmla="*/ 641096 h 1433762"/>
              <a:gd name="connsiteX11031" fmla="*/ 1681 w 1506611"/>
              <a:gd name="connsiteY11031" fmla="*/ 640820 h 1433762"/>
              <a:gd name="connsiteX11032" fmla="*/ 1681 w 1506611"/>
              <a:gd name="connsiteY11032" fmla="*/ 640544 h 1433762"/>
              <a:gd name="connsiteX11033" fmla="*/ 1433 w 1506611"/>
              <a:gd name="connsiteY11033" fmla="*/ 640268 h 1433762"/>
              <a:gd name="connsiteX11034" fmla="*/ 964 w 1506611"/>
              <a:gd name="connsiteY11034" fmla="*/ 639964 h 1433762"/>
              <a:gd name="connsiteX11035" fmla="*/ 247 w 1506611"/>
              <a:gd name="connsiteY11035" fmla="*/ 639688 h 1433762"/>
              <a:gd name="connsiteX11036" fmla="*/ 0 w 1506611"/>
              <a:gd name="connsiteY11036" fmla="*/ 639413 h 1433762"/>
              <a:gd name="connsiteX11037" fmla="*/ 0 w 1506611"/>
              <a:gd name="connsiteY11037" fmla="*/ 639138 h 1433762"/>
              <a:gd name="connsiteX11038" fmla="*/ 496 w 1506611"/>
              <a:gd name="connsiteY11038" fmla="*/ 638282 h 1433762"/>
              <a:gd name="connsiteX11039" fmla="*/ 1433 w 1506611"/>
              <a:gd name="connsiteY11039" fmla="*/ 637455 h 1433762"/>
              <a:gd name="connsiteX11040" fmla="*/ 2398 w 1506611"/>
              <a:gd name="connsiteY11040" fmla="*/ 637152 h 1433762"/>
              <a:gd name="connsiteX11041" fmla="*/ 2645 w 1506611"/>
              <a:gd name="connsiteY11041" fmla="*/ 636876 h 1433762"/>
              <a:gd name="connsiteX11042" fmla="*/ 3114 w 1506611"/>
              <a:gd name="connsiteY11042" fmla="*/ 636600 h 1433762"/>
              <a:gd name="connsiteX11043" fmla="*/ 3583 w 1506611"/>
              <a:gd name="connsiteY11043" fmla="*/ 636324 h 1433762"/>
              <a:gd name="connsiteX11044" fmla="*/ 3831 w 1506611"/>
              <a:gd name="connsiteY11044" fmla="*/ 636048 h 1433762"/>
              <a:gd name="connsiteX11045" fmla="*/ 3362 w 1506611"/>
              <a:gd name="connsiteY11045" fmla="*/ 635772 h 1433762"/>
              <a:gd name="connsiteX11046" fmla="*/ 2645 w 1506611"/>
              <a:gd name="connsiteY11046" fmla="*/ 635468 h 1433762"/>
              <a:gd name="connsiteX11047" fmla="*/ 1930 w 1506611"/>
              <a:gd name="connsiteY11047" fmla="*/ 635772 h 1433762"/>
              <a:gd name="connsiteX11048" fmla="*/ 1930 w 1506611"/>
              <a:gd name="connsiteY11048" fmla="*/ 635193 h 1433762"/>
              <a:gd name="connsiteX11049" fmla="*/ 2398 w 1506611"/>
              <a:gd name="connsiteY11049" fmla="*/ 634641 h 1433762"/>
              <a:gd name="connsiteX11050" fmla="*/ 2398 w 1506611"/>
              <a:gd name="connsiteY11050" fmla="*/ 634365 h 1433762"/>
              <a:gd name="connsiteX11051" fmla="*/ 2645 w 1506611"/>
              <a:gd name="connsiteY11051" fmla="*/ 634062 h 1433762"/>
              <a:gd name="connsiteX11052" fmla="*/ 2645 w 1506611"/>
              <a:gd name="connsiteY11052" fmla="*/ 633786 h 1433762"/>
              <a:gd name="connsiteX11053" fmla="*/ 2645 w 1506611"/>
              <a:gd name="connsiteY11053" fmla="*/ 633234 h 1433762"/>
              <a:gd name="connsiteX11054" fmla="*/ 2645 w 1506611"/>
              <a:gd name="connsiteY11054" fmla="*/ 632656 h 1433762"/>
              <a:gd name="connsiteX11055" fmla="*/ 3362 w 1506611"/>
              <a:gd name="connsiteY11055" fmla="*/ 632380 h 1433762"/>
              <a:gd name="connsiteX11056" fmla="*/ 3583 w 1506611"/>
              <a:gd name="connsiteY11056" fmla="*/ 631248 h 1433762"/>
              <a:gd name="connsiteX11057" fmla="*/ 3362 w 1506611"/>
              <a:gd name="connsiteY11057" fmla="*/ 631248 h 1433762"/>
              <a:gd name="connsiteX11058" fmla="*/ 2645 w 1506611"/>
              <a:gd name="connsiteY11058" fmla="*/ 631552 h 1433762"/>
              <a:gd name="connsiteX11059" fmla="*/ 2398 w 1506611"/>
              <a:gd name="connsiteY11059" fmla="*/ 631552 h 1433762"/>
              <a:gd name="connsiteX11060" fmla="*/ 2398 w 1506611"/>
              <a:gd name="connsiteY11060" fmla="*/ 630972 h 1433762"/>
              <a:gd name="connsiteX11061" fmla="*/ 2398 w 1506611"/>
              <a:gd name="connsiteY11061" fmla="*/ 630697 h 1433762"/>
              <a:gd name="connsiteX11062" fmla="*/ 2866 w 1506611"/>
              <a:gd name="connsiteY11062" fmla="*/ 630145 h 1433762"/>
              <a:gd name="connsiteX11063" fmla="*/ 3114 w 1506611"/>
              <a:gd name="connsiteY11063" fmla="*/ 630145 h 1433762"/>
              <a:gd name="connsiteX11064" fmla="*/ 3114 w 1506611"/>
              <a:gd name="connsiteY11064" fmla="*/ 629842 h 1433762"/>
              <a:gd name="connsiteX11065" fmla="*/ 3114 w 1506611"/>
              <a:gd name="connsiteY11065" fmla="*/ 629014 h 1433762"/>
              <a:gd name="connsiteX11066" fmla="*/ 2866 w 1506611"/>
              <a:gd name="connsiteY11066" fmla="*/ 629014 h 1433762"/>
              <a:gd name="connsiteX11067" fmla="*/ 2645 w 1506611"/>
              <a:gd name="connsiteY11067" fmla="*/ 629014 h 1433762"/>
              <a:gd name="connsiteX11068" fmla="*/ 2150 w 1506611"/>
              <a:gd name="connsiteY11068" fmla="*/ 629290 h 1433762"/>
              <a:gd name="connsiteX11069" fmla="*/ 1930 w 1506611"/>
              <a:gd name="connsiteY11069" fmla="*/ 629290 h 1433762"/>
              <a:gd name="connsiteX11070" fmla="*/ 964 w 1506611"/>
              <a:gd name="connsiteY11070" fmla="*/ 628434 h 1433762"/>
              <a:gd name="connsiteX11071" fmla="*/ 716 w 1506611"/>
              <a:gd name="connsiteY11071" fmla="*/ 627883 h 1433762"/>
              <a:gd name="connsiteX11072" fmla="*/ 964 w 1506611"/>
              <a:gd name="connsiteY11072" fmla="*/ 627331 h 1433762"/>
              <a:gd name="connsiteX11073" fmla="*/ 1681 w 1506611"/>
              <a:gd name="connsiteY11073" fmla="*/ 626752 h 1433762"/>
              <a:gd name="connsiteX11074" fmla="*/ 1930 w 1506611"/>
              <a:gd name="connsiteY11074" fmla="*/ 626752 h 1433762"/>
              <a:gd name="connsiteX11075" fmla="*/ 2150 w 1506611"/>
              <a:gd name="connsiteY11075" fmla="*/ 626477 h 1433762"/>
              <a:gd name="connsiteX11076" fmla="*/ 2645 w 1506611"/>
              <a:gd name="connsiteY11076" fmla="*/ 626477 h 1433762"/>
              <a:gd name="connsiteX11077" fmla="*/ 3114 w 1506611"/>
              <a:gd name="connsiteY11077" fmla="*/ 625925 h 1433762"/>
              <a:gd name="connsiteX11078" fmla="*/ 3114 w 1506611"/>
              <a:gd name="connsiteY11078" fmla="*/ 625346 h 1433762"/>
              <a:gd name="connsiteX11079" fmla="*/ 4548 w 1506611"/>
              <a:gd name="connsiteY11079" fmla="*/ 625070 h 1433762"/>
              <a:gd name="connsiteX11080" fmla="*/ 5265 w 1506611"/>
              <a:gd name="connsiteY11080" fmla="*/ 625070 h 1433762"/>
              <a:gd name="connsiteX11081" fmla="*/ 5485 w 1506611"/>
              <a:gd name="connsiteY11081" fmla="*/ 625070 h 1433762"/>
              <a:gd name="connsiteX11082" fmla="*/ 5733 w 1506611"/>
              <a:gd name="connsiteY11082" fmla="*/ 625070 h 1433762"/>
              <a:gd name="connsiteX11083" fmla="*/ 6202 w 1506611"/>
              <a:gd name="connsiteY11083" fmla="*/ 625070 h 1433762"/>
              <a:gd name="connsiteX11084" fmla="*/ 6698 w 1506611"/>
              <a:gd name="connsiteY11084" fmla="*/ 625070 h 1433762"/>
              <a:gd name="connsiteX11085" fmla="*/ 7166 w 1506611"/>
              <a:gd name="connsiteY11085" fmla="*/ 625070 h 1433762"/>
              <a:gd name="connsiteX11086" fmla="*/ 7414 w 1506611"/>
              <a:gd name="connsiteY11086" fmla="*/ 625070 h 1433762"/>
              <a:gd name="connsiteX11087" fmla="*/ 8600 w 1506611"/>
              <a:gd name="connsiteY11087" fmla="*/ 625070 h 1433762"/>
              <a:gd name="connsiteX11088" fmla="*/ 9068 w 1506611"/>
              <a:gd name="connsiteY11088" fmla="*/ 625070 h 1433762"/>
              <a:gd name="connsiteX11089" fmla="*/ 9316 w 1506611"/>
              <a:gd name="connsiteY11089" fmla="*/ 625070 h 1433762"/>
              <a:gd name="connsiteX11090" fmla="*/ 9564 w 1506611"/>
              <a:gd name="connsiteY11090" fmla="*/ 625070 h 1433762"/>
              <a:gd name="connsiteX11091" fmla="*/ 14802 w 1506611"/>
              <a:gd name="connsiteY11091" fmla="*/ 625070 h 1433762"/>
              <a:gd name="connsiteX11092" fmla="*/ 15050 w 1506611"/>
              <a:gd name="connsiteY11092" fmla="*/ 625070 h 1433762"/>
              <a:gd name="connsiteX11093" fmla="*/ 19322 w 1506611"/>
              <a:gd name="connsiteY11093" fmla="*/ 625070 h 1433762"/>
              <a:gd name="connsiteX11094" fmla="*/ 21003 w 1506611"/>
              <a:gd name="connsiteY11094" fmla="*/ 625070 h 1433762"/>
              <a:gd name="connsiteX11095" fmla="*/ 23153 w 1506611"/>
              <a:gd name="connsiteY11095" fmla="*/ 625070 h 1433762"/>
              <a:gd name="connsiteX11096" fmla="*/ 26957 w 1506611"/>
              <a:gd name="connsiteY11096" fmla="*/ 625070 h 1433762"/>
              <a:gd name="connsiteX11097" fmla="*/ 27205 w 1506611"/>
              <a:gd name="connsiteY11097" fmla="*/ 625070 h 1433762"/>
              <a:gd name="connsiteX11098" fmla="*/ 28859 w 1506611"/>
              <a:gd name="connsiteY11098" fmla="*/ 625070 h 1433762"/>
              <a:gd name="connsiteX11099" fmla="*/ 30761 w 1506611"/>
              <a:gd name="connsiteY11099" fmla="*/ 625070 h 1433762"/>
              <a:gd name="connsiteX11100" fmla="*/ 36494 w 1506611"/>
              <a:gd name="connsiteY11100" fmla="*/ 625070 h 1433762"/>
              <a:gd name="connsiteX11101" fmla="*/ 36742 w 1506611"/>
              <a:gd name="connsiteY11101" fmla="*/ 625070 h 1433762"/>
              <a:gd name="connsiteX11102" fmla="*/ 36963 w 1506611"/>
              <a:gd name="connsiteY11102" fmla="*/ 625070 h 1433762"/>
              <a:gd name="connsiteX11103" fmla="*/ 38176 w 1506611"/>
              <a:gd name="connsiteY11103" fmla="*/ 625070 h 1433762"/>
              <a:gd name="connsiteX11104" fmla="*/ 43165 w 1506611"/>
              <a:gd name="connsiteY11104" fmla="*/ 625070 h 1433762"/>
              <a:gd name="connsiteX11105" fmla="*/ 50579 w 1506611"/>
              <a:gd name="connsiteY11105" fmla="*/ 625070 h 1433762"/>
              <a:gd name="connsiteX11106" fmla="*/ 51048 w 1506611"/>
              <a:gd name="connsiteY11106" fmla="*/ 625070 h 1433762"/>
              <a:gd name="connsiteX11107" fmla="*/ 53197 w 1506611"/>
              <a:gd name="connsiteY11107" fmla="*/ 625070 h 1433762"/>
              <a:gd name="connsiteX11108" fmla="*/ 59620 w 1506611"/>
              <a:gd name="connsiteY11108" fmla="*/ 625070 h 1433762"/>
              <a:gd name="connsiteX11109" fmla="*/ 62735 w 1506611"/>
              <a:gd name="connsiteY11109" fmla="*/ 625070 h 1433762"/>
              <a:gd name="connsiteX11110" fmla="*/ 68220 w 1506611"/>
              <a:gd name="connsiteY11110" fmla="*/ 625070 h 1433762"/>
              <a:gd name="connsiteX11111" fmla="*/ 74422 w 1506611"/>
              <a:gd name="connsiteY11111" fmla="*/ 625070 h 1433762"/>
              <a:gd name="connsiteX11112" fmla="*/ 85393 w 1506611"/>
              <a:gd name="connsiteY11112" fmla="*/ 625070 h 1433762"/>
              <a:gd name="connsiteX11113" fmla="*/ 87046 w 1506611"/>
              <a:gd name="connsiteY11113" fmla="*/ 625070 h 1433762"/>
              <a:gd name="connsiteX11114" fmla="*/ 90877 w 1506611"/>
              <a:gd name="connsiteY11114" fmla="*/ 625070 h 1433762"/>
              <a:gd name="connsiteX11115" fmla="*/ 102785 w 1506611"/>
              <a:gd name="connsiteY11115" fmla="*/ 625070 h 1433762"/>
              <a:gd name="connsiteX11116" fmla="*/ 104936 w 1506611"/>
              <a:gd name="connsiteY11116" fmla="*/ 625070 h 1433762"/>
              <a:gd name="connsiteX11117" fmla="*/ 134512 w 1506611"/>
              <a:gd name="connsiteY11117" fmla="*/ 625070 h 1433762"/>
              <a:gd name="connsiteX11118" fmla="*/ 139501 w 1506611"/>
              <a:gd name="connsiteY11118" fmla="*/ 625346 h 1433762"/>
              <a:gd name="connsiteX11119" fmla="*/ 139748 w 1506611"/>
              <a:gd name="connsiteY11119" fmla="*/ 625070 h 1433762"/>
              <a:gd name="connsiteX11120" fmla="*/ 144048 w 1506611"/>
              <a:gd name="connsiteY11120" fmla="*/ 625346 h 1433762"/>
              <a:gd name="connsiteX11121" fmla="*/ 149754 w 1506611"/>
              <a:gd name="connsiteY11121" fmla="*/ 625346 h 1433762"/>
              <a:gd name="connsiteX11122" fmla="*/ 170978 w 1506611"/>
              <a:gd name="connsiteY11122" fmla="*/ 625346 h 1433762"/>
              <a:gd name="connsiteX11123" fmla="*/ 171475 w 1506611"/>
              <a:gd name="connsiteY11123" fmla="*/ 625346 h 1433762"/>
              <a:gd name="connsiteX11124" fmla="*/ 171695 w 1506611"/>
              <a:gd name="connsiteY11124" fmla="*/ 625346 h 1433762"/>
              <a:gd name="connsiteX11125" fmla="*/ 173624 w 1506611"/>
              <a:gd name="connsiteY11125" fmla="*/ 625346 h 1433762"/>
              <a:gd name="connsiteX11126" fmla="*/ 175278 w 1506611"/>
              <a:gd name="connsiteY11126" fmla="*/ 625346 h 1433762"/>
              <a:gd name="connsiteX11127" fmla="*/ 179826 w 1506611"/>
              <a:gd name="connsiteY11127" fmla="*/ 625346 h 1433762"/>
              <a:gd name="connsiteX11128" fmla="*/ 198184 w 1506611"/>
              <a:gd name="connsiteY11128" fmla="*/ 625346 h 1433762"/>
              <a:gd name="connsiteX11129" fmla="*/ 206287 w 1506611"/>
              <a:gd name="connsiteY11129" fmla="*/ 625346 h 1433762"/>
              <a:gd name="connsiteX11130" fmla="*/ 229661 w 1506611"/>
              <a:gd name="connsiteY11130" fmla="*/ 625346 h 1433762"/>
              <a:gd name="connsiteX11131" fmla="*/ 229882 w 1506611"/>
              <a:gd name="connsiteY11131" fmla="*/ 625346 h 1433762"/>
              <a:gd name="connsiteX11132" fmla="*/ 242534 w 1506611"/>
              <a:gd name="connsiteY11132" fmla="*/ 625346 h 1433762"/>
              <a:gd name="connsiteX11133" fmla="*/ 265660 w 1506611"/>
              <a:gd name="connsiteY11133" fmla="*/ 625346 h 1433762"/>
              <a:gd name="connsiteX11134" fmla="*/ 300721 w 1506611"/>
              <a:gd name="connsiteY11134" fmla="*/ 625346 h 1433762"/>
              <a:gd name="connsiteX11135" fmla="*/ 305711 w 1506611"/>
              <a:gd name="connsiteY11135" fmla="*/ 625346 h 1433762"/>
              <a:gd name="connsiteX11136" fmla="*/ 317646 w 1506611"/>
              <a:gd name="connsiteY11136" fmla="*/ 625346 h 1433762"/>
              <a:gd name="connsiteX11137" fmla="*/ 332199 w 1506611"/>
              <a:gd name="connsiteY11137" fmla="*/ 625346 h 1433762"/>
              <a:gd name="connsiteX11138" fmla="*/ 335286 w 1506611"/>
              <a:gd name="connsiteY11138" fmla="*/ 625346 h 1433762"/>
              <a:gd name="connsiteX11139" fmla="*/ 380601 w 1506611"/>
              <a:gd name="connsiteY11139" fmla="*/ 625346 h 1433762"/>
              <a:gd name="connsiteX11140" fmla="*/ 386087 w 1506611"/>
              <a:gd name="connsiteY11140" fmla="*/ 625346 h 1433762"/>
              <a:gd name="connsiteX11141" fmla="*/ 387024 w 1506611"/>
              <a:gd name="connsiteY11141" fmla="*/ 625346 h 1433762"/>
              <a:gd name="connsiteX11142" fmla="*/ 387271 w 1506611"/>
              <a:gd name="connsiteY11142" fmla="*/ 625346 h 1433762"/>
              <a:gd name="connsiteX11143" fmla="*/ 387520 w 1506611"/>
              <a:gd name="connsiteY11143" fmla="*/ 625346 h 1433762"/>
              <a:gd name="connsiteX11144" fmla="*/ 393473 w 1506611"/>
              <a:gd name="connsiteY11144" fmla="*/ 625346 h 1433762"/>
              <a:gd name="connsiteX11145" fmla="*/ 399207 w 1506611"/>
              <a:gd name="connsiteY11145" fmla="*/ 625346 h 1433762"/>
              <a:gd name="connsiteX11146" fmla="*/ 408027 w 1506611"/>
              <a:gd name="connsiteY11146" fmla="*/ 625346 h 1433762"/>
              <a:gd name="connsiteX11147" fmla="*/ 408247 w 1506611"/>
              <a:gd name="connsiteY11147" fmla="*/ 625346 h 1433762"/>
              <a:gd name="connsiteX11148" fmla="*/ 410645 w 1506611"/>
              <a:gd name="connsiteY11148" fmla="*/ 625346 h 1433762"/>
              <a:gd name="connsiteX11149" fmla="*/ 410645 w 1506611"/>
              <a:gd name="connsiteY11149" fmla="*/ 613540 h 1433762"/>
              <a:gd name="connsiteX11150" fmla="*/ 410645 w 1506611"/>
              <a:gd name="connsiteY11150" fmla="*/ 608740 h 1433762"/>
              <a:gd name="connsiteX11151" fmla="*/ 410645 w 1506611"/>
              <a:gd name="connsiteY11151" fmla="*/ 605651 h 1433762"/>
              <a:gd name="connsiteX11152" fmla="*/ 410645 w 1506611"/>
              <a:gd name="connsiteY11152" fmla="*/ 588715 h 1433762"/>
              <a:gd name="connsiteX11153" fmla="*/ 410645 w 1506611"/>
              <a:gd name="connsiteY11153" fmla="*/ 579971 h 1433762"/>
              <a:gd name="connsiteX11154" fmla="*/ 410645 w 1506611"/>
              <a:gd name="connsiteY11154" fmla="*/ 554511 h 1433762"/>
              <a:gd name="connsiteX11155" fmla="*/ 410645 w 1506611"/>
              <a:gd name="connsiteY11155" fmla="*/ 548856 h 1433762"/>
              <a:gd name="connsiteX11156" fmla="*/ 410645 w 1506611"/>
              <a:gd name="connsiteY11156" fmla="*/ 545464 h 1433762"/>
              <a:gd name="connsiteX11157" fmla="*/ 410645 w 1506611"/>
              <a:gd name="connsiteY11157" fmla="*/ 543753 h 1433762"/>
              <a:gd name="connsiteX11158" fmla="*/ 410645 w 1506611"/>
              <a:gd name="connsiteY11158" fmla="*/ 543478 h 1433762"/>
              <a:gd name="connsiteX11159" fmla="*/ 410645 w 1506611"/>
              <a:gd name="connsiteY11159" fmla="*/ 540361 h 1433762"/>
              <a:gd name="connsiteX11160" fmla="*/ 410645 w 1506611"/>
              <a:gd name="connsiteY11160" fmla="*/ 537520 h 1433762"/>
              <a:gd name="connsiteX11161" fmla="*/ 410645 w 1506611"/>
              <a:gd name="connsiteY11161" fmla="*/ 532720 h 1433762"/>
              <a:gd name="connsiteX11162" fmla="*/ 410645 w 1506611"/>
              <a:gd name="connsiteY11162" fmla="*/ 531561 h 1433762"/>
              <a:gd name="connsiteX11163" fmla="*/ 410645 w 1506611"/>
              <a:gd name="connsiteY11163" fmla="*/ 529023 h 1433762"/>
              <a:gd name="connsiteX11164" fmla="*/ 410645 w 1506611"/>
              <a:gd name="connsiteY11164" fmla="*/ 528445 h 1433762"/>
              <a:gd name="connsiteX11165" fmla="*/ 410645 w 1506611"/>
              <a:gd name="connsiteY11165" fmla="*/ 526459 h 1433762"/>
              <a:gd name="connsiteX11166" fmla="*/ 410645 w 1506611"/>
              <a:gd name="connsiteY11166" fmla="*/ 524473 h 1433762"/>
              <a:gd name="connsiteX11167" fmla="*/ 410645 w 1506611"/>
              <a:gd name="connsiteY11167" fmla="*/ 519674 h 1433762"/>
              <a:gd name="connsiteX11168" fmla="*/ 410645 w 1506611"/>
              <a:gd name="connsiteY11168" fmla="*/ 518818 h 1433762"/>
              <a:gd name="connsiteX11169" fmla="*/ 410645 w 1506611"/>
              <a:gd name="connsiteY11169" fmla="*/ 516833 h 1433762"/>
              <a:gd name="connsiteX11170" fmla="*/ 410645 w 1506611"/>
              <a:gd name="connsiteY11170" fmla="*/ 512860 h 1433762"/>
              <a:gd name="connsiteX11171" fmla="*/ 410645 w 1506611"/>
              <a:gd name="connsiteY11171" fmla="*/ 512556 h 1433762"/>
              <a:gd name="connsiteX11172" fmla="*/ 410645 w 1506611"/>
              <a:gd name="connsiteY11172" fmla="*/ 509715 h 1433762"/>
              <a:gd name="connsiteX11173" fmla="*/ 410645 w 1506611"/>
              <a:gd name="connsiteY11173" fmla="*/ 508861 h 1433762"/>
              <a:gd name="connsiteX11174" fmla="*/ 410645 w 1506611"/>
              <a:gd name="connsiteY11174" fmla="*/ 508585 h 1433762"/>
              <a:gd name="connsiteX11175" fmla="*/ 410645 w 1506611"/>
              <a:gd name="connsiteY11175" fmla="*/ 507178 h 1433762"/>
              <a:gd name="connsiteX11176" fmla="*/ 410645 w 1506611"/>
              <a:gd name="connsiteY11176" fmla="*/ 505743 h 1433762"/>
              <a:gd name="connsiteX11177" fmla="*/ 410645 w 1506611"/>
              <a:gd name="connsiteY11177" fmla="*/ 502902 h 1433762"/>
              <a:gd name="connsiteX11178" fmla="*/ 410645 w 1506611"/>
              <a:gd name="connsiteY11178" fmla="*/ 494930 h 1433762"/>
              <a:gd name="connsiteX11179" fmla="*/ 410645 w 1506611"/>
              <a:gd name="connsiteY11179" fmla="*/ 494076 h 1433762"/>
              <a:gd name="connsiteX11180" fmla="*/ 410645 w 1506611"/>
              <a:gd name="connsiteY11180" fmla="*/ 489249 h 1433762"/>
              <a:gd name="connsiteX11181" fmla="*/ 410645 w 1506611"/>
              <a:gd name="connsiteY11181" fmla="*/ 487842 h 1433762"/>
              <a:gd name="connsiteX11182" fmla="*/ 410645 w 1506611"/>
              <a:gd name="connsiteY11182" fmla="*/ 484118 h 1433762"/>
              <a:gd name="connsiteX11183" fmla="*/ 410645 w 1506611"/>
              <a:gd name="connsiteY11183" fmla="*/ 483842 h 1433762"/>
              <a:gd name="connsiteX11184" fmla="*/ 410645 w 1506611"/>
              <a:gd name="connsiteY11184" fmla="*/ 483566 h 1433762"/>
              <a:gd name="connsiteX11185" fmla="*/ 410894 w 1506611"/>
              <a:gd name="connsiteY11185" fmla="*/ 480147 h 1433762"/>
              <a:gd name="connsiteX11186" fmla="*/ 410894 w 1506611"/>
              <a:gd name="connsiteY11186" fmla="*/ 477002 h 1433762"/>
              <a:gd name="connsiteX11187" fmla="*/ 411114 w 1506611"/>
              <a:gd name="connsiteY11187" fmla="*/ 469885 h 1433762"/>
              <a:gd name="connsiteX11188" fmla="*/ 411114 w 1506611"/>
              <a:gd name="connsiteY11188" fmla="*/ 465885 h 1433762"/>
              <a:gd name="connsiteX11189" fmla="*/ 411114 w 1506611"/>
              <a:gd name="connsiteY11189" fmla="*/ 459045 h 1433762"/>
              <a:gd name="connsiteX11190" fmla="*/ 411362 w 1506611"/>
              <a:gd name="connsiteY11190" fmla="*/ 454218 h 1433762"/>
              <a:gd name="connsiteX11191" fmla="*/ 411362 w 1506611"/>
              <a:gd name="connsiteY11191" fmla="*/ 453638 h 1433762"/>
              <a:gd name="connsiteX11192" fmla="*/ 411362 w 1506611"/>
              <a:gd name="connsiteY11192" fmla="*/ 445915 h 1433762"/>
              <a:gd name="connsiteX11193" fmla="*/ 411611 w 1506611"/>
              <a:gd name="connsiteY11193" fmla="*/ 443929 h 1433762"/>
              <a:gd name="connsiteX11194" fmla="*/ 411611 w 1506611"/>
              <a:gd name="connsiteY11194" fmla="*/ 435930 h 1433762"/>
              <a:gd name="connsiteX11195" fmla="*/ 412079 w 1506611"/>
              <a:gd name="connsiteY11195" fmla="*/ 411050 h 1433762"/>
              <a:gd name="connsiteX11196" fmla="*/ 412079 w 1506611"/>
              <a:gd name="connsiteY11196" fmla="*/ 402719 h 1433762"/>
              <a:gd name="connsiteX11197" fmla="*/ 412327 w 1506611"/>
              <a:gd name="connsiteY11197" fmla="*/ 401010 h 1433762"/>
              <a:gd name="connsiteX11198" fmla="*/ 412079 w 1506611"/>
              <a:gd name="connsiteY11198" fmla="*/ 399851 h 1433762"/>
              <a:gd name="connsiteX11199" fmla="*/ 412327 w 1506611"/>
              <a:gd name="connsiteY11199" fmla="*/ 398719 h 1433762"/>
              <a:gd name="connsiteX11200" fmla="*/ 412327 w 1506611"/>
              <a:gd name="connsiteY11200" fmla="*/ 396982 h 1433762"/>
              <a:gd name="connsiteX11201" fmla="*/ 412327 w 1506611"/>
              <a:gd name="connsiteY11201" fmla="*/ 392679 h 1433762"/>
              <a:gd name="connsiteX11202" fmla="*/ 412327 w 1506611"/>
              <a:gd name="connsiteY11202" fmla="*/ 390969 h 1433762"/>
              <a:gd name="connsiteX11203" fmla="*/ 412327 w 1506611"/>
              <a:gd name="connsiteY11203" fmla="*/ 387825 h 1433762"/>
              <a:gd name="connsiteX11204" fmla="*/ 412548 w 1506611"/>
              <a:gd name="connsiteY11204" fmla="*/ 386666 h 1433762"/>
              <a:gd name="connsiteX11205" fmla="*/ 412548 w 1506611"/>
              <a:gd name="connsiteY11205" fmla="*/ 379770 h 1433762"/>
              <a:gd name="connsiteX11206" fmla="*/ 412548 w 1506611"/>
              <a:gd name="connsiteY11206" fmla="*/ 375770 h 1433762"/>
              <a:gd name="connsiteX11207" fmla="*/ 412795 w 1506611"/>
              <a:gd name="connsiteY11207" fmla="*/ 372323 h 1433762"/>
              <a:gd name="connsiteX11208" fmla="*/ 412795 w 1506611"/>
              <a:gd name="connsiteY11208" fmla="*/ 365123 h 1433762"/>
              <a:gd name="connsiteX11209" fmla="*/ 412795 w 1506611"/>
              <a:gd name="connsiteY11209" fmla="*/ 364543 h 1433762"/>
              <a:gd name="connsiteX11210" fmla="*/ 413016 w 1506611"/>
              <a:gd name="connsiteY11210" fmla="*/ 359082 h 1433762"/>
              <a:gd name="connsiteX11211" fmla="*/ 413016 w 1506611"/>
              <a:gd name="connsiteY11211" fmla="*/ 355055 h 1433762"/>
              <a:gd name="connsiteX11212" fmla="*/ 413016 w 1506611"/>
              <a:gd name="connsiteY11212" fmla="*/ 351028 h 1433762"/>
              <a:gd name="connsiteX11213" fmla="*/ 413016 w 1506611"/>
              <a:gd name="connsiteY11213" fmla="*/ 350173 h 1433762"/>
              <a:gd name="connsiteX11214" fmla="*/ 413016 w 1506611"/>
              <a:gd name="connsiteY11214" fmla="*/ 349014 h 1433762"/>
              <a:gd name="connsiteX11215" fmla="*/ 413016 w 1506611"/>
              <a:gd name="connsiteY11215" fmla="*/ 347001 h 1433762"/>
              <a:gd name="connsiteX11216" fmla="*/ 413016 w 1506611"/>
              <a:gd name="connsiteY11216" fmla="*/ 346421 h 1433762"/>
              <a:gd name="connsiteX11217" fmla="*/ 413016 w 1506611"/>
              <a:gd name="connsiteY11217" fmla="*/ 345842 h 1433762"/>
              <a:gd name="connsiteX11218" fmla="*/ 413016 w 1506611"/>
              <a:gd name="connsiteY11218" fmla="*/ 345567 h 1433762"/>
              <a:gd name="connsiteX11219" fmla="*/ 413016 w 1506611"/>
              <a:gd name="connsiteY11219" fmla="*/ 344684 h 1433762"/>
              <a:gd name="connsiteX11220" fmla="*/ 413016 w 1506611"/>
              <a:gd name="connsiteY11220" fmla="*/ 342973 h 1433762"/>
              <a:gd name="connsiteX11221" fmla="*/ 413016 w 1506611"/>
              <a:gd name="connsiteY11221" fmla="*/ 340656 h 1433762"/>
              <a:gd name="connsiteX11222" fmla="*/ 413016 w 1506611"/>
              <a:gd name="connsiteY11222" fmla="*/ 339497 h 1433762"/>
              <a:gd name="connsiteX11223" fmla="*/ 413016 w 1506611"/>
              <a:gd name="connsiteY11223" fmla="*/ 336050 h 1433762"/>
              <a:gd name="connsiteX11224" fmla="*/ 413016 w 1506611"/>
              <a:gd name="connsiteY11224" fmla="*/ 327968 h 1433762"/>
              <a:gd name="connsiteX11225" fmla="*/ 413016 w 1506611"/>
              <a:gd name="connsiteY11225" fmla="*/ 321927 h 1433762"/>
              <a:gd name="connsiteX11226" fmla="*/ 413016 w 1506611"/>
              <a:gd name="connsiteY11226" fmla="*/ 315859 h 1433762"/>
              <a:gd name="connsiteX11227" fmla="*/ 413016 w 1506611"/>
              <a:gd name="connsiteY11227" fmla="*/ 311529 h 1433762"/>
              <a:gd name="connsiteX11228" fmla="*/ 413016 w 1506611"/>
              <a:gd name="connsiteY11228" fmla="*/ 309790 h 1433762"/>
              <a:gd name="connsiteX11229" fmla="*/ 413016 w 1506611"/>
              <a:gd name="connsiteY11229" fmla="*/ 309514 h 1433762"/>
              <a:gd name="connsiteX11230" fmla="*/ 413016 w 1506611"/>
              <a:gd name="connsiteY11230" fmla="*/ 308357 h 1433762"/>
              <a:gd name="connsiteX11231" fmla="*/ 413016 w 1506611"/>
              <a:gd name="connsiteY11231" fmla="*/ 301405 h 1433762"/>
              <a:gd name="connsiteX11232" fmla="*/ 413016 w 1506611"/>
              <a:gd name="connsiteY11232" fmla="*/ 299392 h 1433762"/>
              <a:gd name="connsiteX11233" fmla="*/ 413016 w 1506611"/>
              <a:gd name="connsiteY11233" fmla="*/ 299088 h 1433762"/>
              <a:gd name="connsiteX11234" fmla="*/ 413016 w 1506611"/>
              <a:gd name="connsiteY11234" fmla="*/ 298812 h 1433762"/>
              <a:gd name="connsiteX11235" fmla="*/ 413016 w 1506611"/>
              <a:gd name="connsiteY11235" fmla="*/ 298509 h 1433762"/>
              <a:gd name="connsiteX11236" fmla="*/ 413016 w 1506611"/>
              <a:gd name="connsiteY11236" fmla="*/ 298233 h 1433762"/>
              <a:gd name="connsiteX11237" fmla="*/ 413016 w 1506611"/>
              <a:gd name="connsiteY11237" fmla="*/ 297654 h 1433762"/>
              <a:gd name="connsiteX11238" fmla="*/ 413016 w 1506611"/>
              <a:gd name="connsiteY11238" fmla="*/ 297350 h 1433762"/>
              <a:gd name="connsiteX11239" fmla="*/ 413016 w 1506611"/>
              <a:gd name="connsiteY11239" fmla="*/ 297075 h 1433762"/>
              <a:gd name="connsiteX11240" fmla="*/ 413016 w 1506611"/>
              <a:gd name="connsiteY11240" fmla="*/ 296496 h 1433762"/>
              <a:gd name="connsiteX11241" fmla="*/ 413016 w 1506611"/>
              <a:gd name="connsiteY11241" fmla="*/ 295916 h 1433762"/>
              <a:gd name="connsiteX11242" fmla="*/ 413016 w 1506611"/>
              <a:gd name="connsiteY11242" fmla="*/ 295337 h 1433762"/>
              <a:gd name="connsiteX11243" fmla="*/ 413016 w 1506611"/>
              <a:gd name="connsiteY11243" fmla="*/ 293599 h 1433762"/>
              <a:gd name="connsiteX11244" fmla="*/ 413016 w 1506611"/>
              <a:gd name="connsiteY11244" fmla="*/ 289268 h 1433762"/>
              <a:gd name="connsiteX11245" fmla="*/ 413016 w 1506611"/>
              <a:gd name="connsiteY11245" fmla="*/ 288386 h 1433762"/>
              <a:gd name="connsiteX11246" fmla="*/ 413016 w 1506611"/>
              <a:gd name="connsiteY11246" fmla="*/ 287807 h 1433762"/>
              <a:gd name="connsiteX11247" fmla="*/ 413016 w 1506611"/>
              <a:gd name="connsiteY11247" fmla="*/ 287531 h 1433762"/>
              <a:gd name="connsiteX11248" fmla="*/ 413016 w 1506611"/>
              <a:gd name="connsiteY11248" fmla="*/ 278842 h 1433762"/>
              <a:gd name="connsiteX11249" fmla="*/ 413265 w 1506611"/>
              <a:gd name="connsiteY11249" fmla="*/ 265520 h 1433762"/>
              <a:gd name="connsiteX11250" fmla="*/ 413016 w 1506611"/>
              <a:gd name="connsiteY11250" fmla="*/ 261161 h 1433762"/>
              <a:gd name="connsiteX11251" fmla="*/ 413016 w 1506611"/>
              <a:gd name="connsiteY11251" fmla="*/ 260858 h 1433762"/>
              <a:gd name="connsiteX11252" fmla="*/ 413265 w 1506611"/>
              <a:gd name="connsiteY11252" fmla="*/ 258265 h 1433762"/>
              <a:gd name="connsiteX11253" fmla="*/ 413265 w 1506611"/>
              <a:gd name="connsiteY11253" fmla="*/ 247811 h 1433762"/>
              <a:gd name="connsiteX11254" fmla="*/ 413265 w 1506611"/>
              <a:gd name="connsiteY11254" fmla="*/ 241412 h 1433762"/>
              <a:gd name="connsiteX11255" fmla="*/ 413265 w 1506611"/>
              <a:gd name="connsiteY11255" fmla="*/ 237356 h 1433762"/>
              <a:gd name="connsiteX11256" fmla="*/ 413265 w 1506611"/>
              <a:gd name="connsiteY11256" fmla="*/ 233274 h 1433762"/>
              <a:gd name="connsiteX11257" fmla="*/ 413265 w 1506611"/>
              <a:gd name="connsiteY11257" fmla="*/ 226296 h 1433762"/>
              <a:gd name="connsiteX11258" fmla="*/ 413265 w 1506611"/>
              <a:gd name="connsiteY11258" fmla="*/ 218738 h 1433762"/>
              <a:gd name="connsiteX11259" fmla="*/ 413265 w 1506611"/>
              <a:gd name="connsiteY11259" fmla="*/ 204174 h 1433762"/>
              <a:gd name="connsiteX11260" fmla="*/ 413265 w 1506611"/>
              <a:gd name="connsiteY11260" fmla="*/ 202987 h 1433762"/>
              <a:gd name="connsiteX11261" fmla="*/ 413265 w 1506611"/>
              <a:gd name="connsiteY11261" fmla="*/ 196864 h 1433762"/>
              <a:gd name="connsiteX11262" fmla="*/ 413016 w 1506611"/>
              <a:gd name="connsiteY11262" fmla="*/ 194823 h 1433762"/>
              <a:gd name="connsiteX11263" fmla="*/ 413265 w 1506611"/>
              <a:gd name="connsiteY11263" fmla="*/ 193361 h 1433762"/>
              <a:gd name="connsiteX11264" fmla="*/ 413265 w 1506611"/>
              <a:gd name="connsiteY11264" fmla="*/ 192203 h 1433762"/>
              <a:gd name="connsiteX11265" fmla="*/ 413265 w 1506611"/>
              <a:gd name="connsiteY11265" fmla="*/ 190161 h 1433762"/>
              <a:gd name="connsiteX11266" fmla="*/ 413265 w 1506611"/>
              <a:gd name="connsiteY11266" fmla="*/ 187237 h 1433762"/>
              <a:gd name="connsiteX11267" fmla="*/ 413265 w 1506611"/>
              <a:gd name="connsiteY11267" fmla="*/ 186962 h 1433762"/>
              <a:gd name="connsiteX11268" fmla="*/ 413265 w 1506611"/>
              <a:gd name="connsiteY11268" fmla="*/ 186658 h 1433762"/>
              <a:gd name="connsiteX11269" fmla="*/ 413265 w 1506611"/>
              <a:gd name="connsiteY11269" fmla="*/ 182576 h 1433762"/>
              <a:gd name="connsiteX11270" fmla="*/ 413265 w 1506611"/>
              <a:gd name="connsiteY11270" fmla="*/ 178466 h 1433762"/>
              <a:gd name="connsiteX11271" fmla="*/ 413265 w 1506611"/>
              <a:gd name="connsiteY11271" fmla="*/ 177308 h 1433762"/>
              <a:gd name="connsiteX11272" fmla="*/ 413265 w 1506611"/>
              <a:gd name="connsiteY11272" fmla="*/ 156841 h 1433762"/>
              <a:gd name="connsiteX11273" fmla="*/ 413265 w 1506611"/>
              <a:gd name="connsiteY11273" fmla="*/ 124872 h 1433762"/>
              <a:gd name="connsiteX11274" fmla="*/ 413265 w 1506611"/>
              <a:gd name="connsiteY11274" fmla="*/ 120762 h 1433762"/>
              <a:gd name="connsiteX11275" fmla="*/ 413265 w 1506611"/>
              <a:gd name="connsiteY11275" fmla="*/ 108431 h 1433762"/>
              <a:gd name="connsiteX11276" fmla="*/ 413265 w 1506611"/>
              <a:gd name="connsiteY11276" fmla="*/ 100790 h 1433762"/>
              <a:gd name="connsiteX11277" fmla="*/ 413265 w 1506611"/>
              <a:gd name="connsiteY11277" fmla="*/ 100184 h 1433762"/>
              <a:gd name="connsiteX11278" fmla="*/ 413265 w 1506611"/>
              <a:gd name="connsiteY11278" fmla="*/ 97839 h 1433762"/>
              <a:gd name="connsiteX11279" fmla="*/ 413265 w 1506611"/>
              <a:gd name="connsiteY11279" fmla="*/ 96074 h 1433762"/>
              <a:gd name="connsiteX11280" fmla="*/ 413265 w 1506611"/>
              <a:gd name="connsiteY11280" fmla="*/ 94308 h 1433762"/>
              <a:gd name="connsiteX11281" fmla="*/ 413512 w 1506611"/>
              <a:gd name="connsiteY11281" fmla="*/ 63663 h 1433762"/>
              <a:gd name="connsiteX11282" fmla="*/ 413265 w 1506611"/>
              <a:gd name="connsiteY11282" fmla="*/ 38838 h 1433762"/>
              <a:gd name="connsiteX11283" fmla="*/ 413265 w 1506611"/>
              <a:gd name="connsiteY11283" fmla="*/ 26398 h 1433762"/>
              <a:gd name="connsiteX11284" fmla="*/ 413265 w 1506611"/>
              <a:gd name="connsiteY11284" fmla="*/ 26094 h 1433762"/>
              <a:gd name="connsiteX11285" fmla="*/ 413265 w 1506611"/>
              <a:gd name="connsiteY11285" fmla="*/ 304 h 1433762"/>
              <a:gd name="connsiteX11286" fmla="*/ 417812 w 1506611"/>
              <a:gd name="connsiteY11286" fmla="*/ 304 h 1433762"/>
              <a:gd name="connsiteX11287" fmla="*/ 441875 w 1506611"/>
              <a:gd name="connsiteY11287" fmla="*/ 304 h 1433762"/>
              <a:gd name="connsiteX11288" fmla="*/ 467400 w 1506611"/>
              <a:gd name="connsiteY11288" fmla="*/ 304 h 1433762"/>
              <a:gd name="connsiteX11289" fmla="*/ 488872 w 1506611"/>
              <a:gd name="connsiteY11289" fmla="*/ 304 h 1433762"/>
              <a:gd name="connsiteX11290" fmla="*/ 504115 w 1506611"/>
              <a:gd name="connsiteY11290" fmla="*/ 304 h 143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Lst>
            <a:rect l="l" t="t" r="r" b="b"/>
            <a:pathLst>
              <a:path w="1506611" h="1433762">
                <a:moveTo>
                  <a:pt x="1074053" y="1340944"/>
                </a:moveTo>
                <a:lnTo>
                  <a:pt x="1074521" y="1341220"/>
                </a:lnTo>
                <a:lnTo>
                  <a:pt x="1075238" y="1341220"/>
                </a:lnTo>
                <a:lnTo>
                  <a:pt x="1075238" y="1342020"/>
                </a:lnTo>
                <a:lnTo>
                  <a:pt x="1075706" y="1343895"/>
                </a:lnTo>
                <a:lnTo>
                  <a:pt x="1076423" y="1346820"/>
                </a:lnTo>
                <a:lnTo>
                  <a:pt x="1077388" y="1349744"/>
                </a:lnTo>
                <a:lnTo>
                  <a:pt x="1077856" y="1351894"/>
                </a:lnTo>
                <a:lnTo>
                  <a:pt x="1078105" y="1352943"/>
                </a:lnTo>
                <a:lnTo>
                  <a:pt x="1078822" y="1355094"/>
                </a:lnTo>
                <a:lnTo>
                  <a:pt x="1079758" y="1358018"/>
                </a:lnTo>
                <a:lnTo>
                  <a:pt x="1080254" y="1360418"/>
                </a:lnTo>
                <a:lnTo>
                  <a:pt x="1080475" y="1360943"/>
                </a:lnTo>
                <a:lnTo>
                  <a:pt x="1081191" y="1363618"/>
                </a:lnTo>
                <a:lnTo>
                  <a:pt x="1081908" y="1367065"/>
                </a:lnTo>
                <a:lnTo>
                  <a:pt x="1083121" y="1371590"/>
                </a:lnTo>
                <a:lnTo>
                  <a:pt x="1083838" y="1374788"/>
                </a:lnTo>
                <a:lnTo>
                  <a:pt x="1084059" y="1376141"/>
                </a:lnTo>
                <a:lnTo>
                  <a:pt x="1084306" y="1377713"/>
                </a:lnTo>
                <a:lnTo>
                  <a:pt x="1084775" y="1380664"/>
                </a:lnTo>
                <a:lnTo>
                  <a:pt x="1085243" y="1382788"/>
                </a:lnTo>
                <a:lnTo>
                  <a:pt x="1085492" y="1385188"/>
                </a:lnTo>
                <a:lnTo>
                  <a:pt x="1085740" y="1386760"/>
                </a:lnTo>
                <a:lnTo>
                  <a:pt x="1085960" y="1388112"/>
                </a:lnTo>
                <a:lnTo>
                  <a:pt x="1086456" y="1391560"/>
                </a:lnTo>
                <a:lnTo>
                  <a:pt x="1086677" y="1393159"/>
                </a:lnTo>
                <a:lnTo>
                  <a:pt x="1086677" y="1393407"/>
                </a:lnTo>
                <a:lnTo>
                  <a:pt x="1086677" y="1394208"/>
                </a:lnTo>
                <a:lnTo>
                  <a:pt x="1086677" y="1394484"/>
                </a:lnTo>
                <a:lnTo>
                  <a:pt x="1086677" y="1395007"/>
                </a:lnTo>
                <a:lnTo>
                  <a:pt x="1086925" y="1395283"/>
                </a:lnTo>
                <a:lnTo>
                  <a:pt x="1087173" y="1397683"/>
                </a:lnTo>
                <a:lnTo>
                  <a:pt x="1087394" y="1399531"/>
                </a:lnTo>
                <a:lnTo>
                  <a:pt x="1087641" y="1400855"/>
                </a:lnTo>
                <a:lnTo>
                  <a:pt x="1087641" y="1401379"/>
                </a:lnTo>
                <a:lnTo>
                  <a:pt x="1087890" y="1402455"/>
                </a:lnTo>
                <a:lnTo>
                  <a:pt x="1088110" y="1403531"/>
                </a:lnTo>
                <a:lnTo>
                  <a:pt x="1088110" y="1403778"/>
                </a:lnTo>
                <a:lnTo>
                  <a:pt x="1088358" y="1404055"/>
                </a:lnTo>
                <a:lnTo>
                  <a:pt x="1088607" y="1404579"/>
                </a:lnTo>
                <a:lnTo>
                  <a:pt x="1088358" y="1404303"/>
                </a:lnTo>
                <a:lnTo>
                  <a:pt x="1087890" y="1404303"/>
                </a:lnTo>
                <a:lnTo>
                  <a:pt x="1087641" y="1404055"/>
                </a:lnTo>
                <a:lnTo>
                  <a:pt x="1087641" y="1404303"/>
                </a:lnTo>
                <a:lnTo>
                  <a:pt x="1087641" y="1404579"/>
                </a:lnTo>
                <a:lnTo>
                  <a:pt x="1087394" y="1404579"/>
                </a:lnTo>
                <a:lnTo>
                  <a:pt x="1087394" y="1404303"/>
                </a:lnTo>
                <a:lnTo>
                  <a:pt x="1087173" y="1404055"/>
                </a:lnTo>
                <a:lnTo>
                  <a:pt x="1086925" y="1403778"/>
                </a:lnTo>
                <a:lnTo>
                  <a:pt x="1086925" y="1403531"/>
                </a:lnTo>
                <a:lnTo>
                  <a:pt x="1086677" y="1403255"/>
                </a:lnTo>
                <a:lnTo>
                  <a:pt x="1086677" y="1402979"/>
                </a:lnTo>
                <a:lnTo>
                  <a:pt x="1086677" y="1402455"/>
                </a:lnTo>
                <a:lnTo>
                  <a:pt x="1086677" y="1402180"/>
                </a:lnTo>
                <a:lnTo>
                  <a:pt x="1086925" y="1401655"/>
                </a:lnTo>
                <a:lnTo>
                  <a:pt x="1086925" y="1401131"/>
                </a:lnTo>
                <a:lnTo>
                  <a:pt x="1086677" y="1400855"/>
                </a:lnTo>
                <a:lnTo>
                  <a:pt x="1086677" y="1400607"/>
                </a:lnTo>
                <a:lnTo>
                  <a:pt x="1086677" y="1400331"/>
                </a:lnTo>
                <a:lnTo>
                  <a:pt x="1086677" y="1400055"/>
                </a:lnTo>
                <a:lnTo>
                  <a:pt x="1086456" y="1399531"/>
                </a:lnTo>
                <a:lnTo>
                  <a:pt x="1086456" y="1399256"/>
                </a:lnTo>
                <a:lnTo>
                  <a:pt x="1086456" y="1399007"/>
                </a:lnTo>
                <a:lnTo>
                  <a:pt x="1086209" y="1398455"/>
                </a:lnTo>
                <a:lnTo>
                  <a:pt x="1086209" y="1398207"/>
                </a:lnTo>
                <a:lnTo>
                  <a:pt x="1086456" y="1397931"/>
                </a:lnTo>
                <a:lnTo>
                  <a:pt x="1086209" y="1397407"/>
                </a:lnTo>
                <a:lnTo>
                  <a:pt x="1085960" y="1397132"/>
                </a:lnTo>
                <a:lnTo>
                  <a:pt x="1086209" y="1396607"/>
                </a:lnTo>
                <a:lnTo>
                  <a:pt x="1085960" y="1396331"/>
                </a:lnTo>
                <a:lnTo>
                  <a:pt x="1085740" y="1396084"/>
                </a:lnTo>
                <a:lnTo>
                  <a:pt x="1085740" y="1395808"/>
                </a:lnTo>
                <a:lnTo>
                  <a:pt x="1085740" y="1395532"/>
                </a:lnTo>
                <a:lnTo>
                  <a:pt x="1085740" y="1395007"/>
                </a:lnTo>
                <a:lnTo>
                  <a:pt x="1085492" y="1394484"/>
                </a:lnTo>
                <a:lnTo>
                  <a:pt x="1085243" y="1394208"/>
                </a:lnTo>
                <a:lnTo>
                  <a:pt x="1085243" y="1393959"/>
                </a:lnTo>
                <a:lnTo>
                  <a:pt x="1085243" y="1393407"/>
                </a:lnTo>
                <a:lnTo>
                  <a:pt x="1085243" y="1393159"/>
                </a:lnTo>
                <a:lnTo>
                  <a:pt x="1085243" y="1392884"/>
                </a:lnTo>
                <a:lnTo>
                  <a:pt x="1085243" y="1392608"/>
                </a:lnTo>
                <a:lnTo>
                  <a:pt x="1085243" y="1392359"/>
                </a:lnTo>
                <a:lnTo>
                  <a:pt x="1085243" y="1391835"/>
                </a:lnTo>
                <a:lnTo>
                  <a:pt x="1085243" y="1391560"/>
                </a:lnTo>
                <a:lnTo>
                  <a:pt x="1085492" y="1391284"/>
                </a:lnTo>
                <a:lnTo>
                  <a:pt x="1085492" y="1391036"/>
                </a:lnTo>
                <a:lnTo>
                  <a:pt x="1085492" y="1390760"/>
                </a:lnTo>
                <a:lnTo>
                  <a:pt x="1085492" y="1389959"/>
                </a:lnTo>
                <a:lnTo>
                  <a:pt x="1085243" y="1388911"/>
                </a:lnTo>
                <a:lnTo>
                  <a:pt x="1085243" y="1387836"/>
                </a:lnTo>
                <a:lnTo>
                  <a:pt x="1085023" y="1386760"/>
                </a:lnTo>
                <a:lnTo>
                  <a:pt x="1084775" y="1385711"/>
                </a:lnTo>
                <a:lnTo>
                  <a:pt x="1084775" y="1385188"/>
                </a:lnTo>
                <a:lnTo>
                  <a:pt x="1084527" y="1384388"/>
                </a:lnTo>
                <a:lnTo>
                  <a:pt x="1084527" y="1383312"/>
                </a:lnTo>
                <a:lnTo>
                  <a:pt x="1083838" y="1381988"/>
                </a:lnTo>
                <a:lnTo>
                  <a:pt x="1083838" y="1380664"/>
                </a:lnTo>
                <a:lnTo>
                  <a:pt x="1083589" y="1379312"/>
                </a:lnTo>
                <a:lnTo>
                  <a:pt x="1083589" y="1377465"/>
                </a:lnTo>
                <a:lnTo>
                  <a:pt x="1083121" y="1376388"/>
                </a:lnTo>
                <a:lnTo>
                  <a:pt x="1082873" y="1375064"/>
                </a:lnTo>
                <a:lnTo>
                  <a:pt x="1082157" y="1371865"/>
                </a:lnTo>
                <a:lnTo>
                  <a:pt x="1081688" y="1370017"/>
                </a:lnTo>
                <a:lnTo>
                  <a:pt x="1080724" y="1367866"/>
                </a:lnTo>
                <a:lnTo>
                  <a:pt x="1080254" y="1366818"/>
                </a:lnTo>
                <a:lnTo>
                  <a:pt x="1080971" y="1365741"/>
                </a:lnTo>
                <a:lnTo>
                  <a:pt x="1080724" y="1364942"/>
                </a:lnTo>
                <a:lnTo>
                  <a:pt x="1079758" y="1363342"/>
                </a:lnTo>
                <a:lnTo>
                  <a:pt x="1079290" y="1362018"/>
                </a:lnTo>
                <a:lnTo>
                  <a:pt x="1079041" y="1361494"/>
                </a:lnTo>
                <a:lnTo>
                  <a:pt x="1078352" y="1360694"/>
                </a:lnTo>
                <a:lnTo>
                  <a:pt x="1078352" y="1360418"/>
                </a:lnTo>
                <a:lnTo>
                  <a:pt x="1078105" y="1358818"/>
                </a:lnTo>
                <a:lnTo>
                  <a:pt x="1078352" y="1357742"/>
                </a:lnTo>
                <a:lnTo>
                  <a:pt x="1077856" y="1356694"/>
                </a:lnTo>
                <a:lnTo>
                  <a:pt x="1077856" y="1355895"/>
                </a:lnTo>
                <a:lnTo>
                  <a:pt x="1077388" y="1354542"/>
                </a:lnTo>
                <a:lnTo>
                  <a:pt x="1077388" y="1354019"/>
                </a:lnTo>
                <a:lnTo>
                  <a:pt x="1076919" y="1352943"/>
                </a:lnTo>
                <a:lnTo>
                  <a:pt x="1076919" y="1352695"/>
                </a:lnTo>
                <a:lnTo>
                  <a:pt x="1076423" y="1351095"/>
                </a:lnTo>
                <a:lnTo>
                  <a:pt x="1076202" y="1350543"/>
                </a:lnTo>
                <a:lnTo>
                  <a:pt x="1075706" y="1348943"/>
                </a:lnTo>
                <a:lnTo>
                  <a:pt x="1074990" y="1347619"/>
                </a:lnTo>
                <a:lnTo>
                  <a:pt x="1074521" y="1346019"/>
                </a:lnTo>
                <a:lnTo>
                  <a:pt x="1073805" y="1344420"/>
                </a:lnTo>
                <a:lnTo>
                  <a:pt x="1073584" y="1343620"/>
                </a:lnTo>
                <a:lnTo>
                  <a:pt x="1073088" y="1342820"/>
                </a:lnTo>
                <a:lnTo>
                  <a:pt x="1072150" y="1342544"/>
                </a:lnTo>
                <a:lnTo>
                  <a:pt x="1071435" y="1342020"/>
                </a:lnTo>
                <a:lnTo>
                  <a:pt x="1070939" y="1341744"/>
                </a:lnTo>
                <a:lnTo>
                  <a:pt x="1069285" y="1341744"/>
                </a:lnTo>
                <a:lnTo>
                  <a:pt x="1068568" y="1342020"/>
                </a:lnTo>
                <a:lnTo>
                  <a:pt x="1067383" y="1342020"/>
                </a:lnTo>
                <a:lnTo>
                  <a:pt x="1065949" y="1342020"/>
                </a:lnTo>
                <a:lnTo>
                  <a:pt x="1064984" y="1341744"/>
                </a:lnTo>
                <a:lnTo>
                  <a:pt x="1064020" y="1342020"/>
                </a:lnTo>
                <a:lnTo>
                  <a:pt x="1062835" y="1342020"/>
                </a:lnTo>
                <a:lnTo>
                  <a:pt x="1062835" y="1341744"/>
                </a:lnTo>
                <a:lnTo>
                  <a:pt x="1064984" y="1341496"/>
                </a:lnTo>
                <a:lnTo>
                  <a:pt x="1066418" y="1341496"/>
                </a:lnTo>
                <a:lnTo>
                  <a:pt x="1067383" y="1341496"/>
                </a:lnTo>
                <a:lnTo>
                  <a:pt x="1068788" y="1341220"/>
                </a:lnTo>
                <a:lnTo>
                  <a:pt x="1069505" y="1341220"/>
                </a:lnTo>
                <a:lnTo>
                  <a:pt x="1071903" y="1341220"/>
                </a:lnTo>
                <a:lnTo>
                  <a:pt x="1072620" y="1341220"/>
                </a:lnTo>
                <a:lnTo>
                  <a:pt x="1073088" y="1341220"/>
                </a:lnTo>
                <a:close/>
                <a:moveTo>
                  <a:pt x="1098860" y="1175940"/>
                </a:moveTo>
                <a:lnTo>
                  <a:pt x="1099549" y="1175940"/>
                </a:lnTo>
                <a:lnTo>
                  <a:pt x="1100266" y="1176464"/>
                </a:lnTo>
                <a:lnTo>
                  <a:pt x="1100983" y="1177016"/>
                </a:lnTo>
                <a:lnTo>
                  <a:pt x="1100514" y="1177292"/>
                </a:lnTo>
                <a:lnTo>
                  <a:pt x="1099798" y="1178092"/>
                </a:lnTo>
                <a:lnTo>
                  <a:pt x="1099329" y="1178644"/>
                </a:lnTo>
                <a:lnTo>
                  <a:pt x="1097896" y="1180519"/>
                </a:lnTo>
                <a:lnTo>
                  <a:pt x="1096710" y="1181871"/>
                </a:lnTo>
                <a:lnTo>
                  <a:pt x="1096463" y="1182422"/>
                </a:lnTo>
                <a:lnTo>
                  <a:pt x="1095746" y="1183222"/>
                </a:lnTo>
                <a:lnTo>
                  <a:pt x="1095029" y="1184298"/>
                </a:lnTo>
                <a:lnTo>
                  <a:pt x="1093595" y="1186201"/>
                </a:lnTo>
                <a:lnTo>
                  <a:pt x="1091225" y="1190505"/>
                </a:lnTo>
                <a:lnTo>
                  <a:pt x="1090012" y="1192380"/>
                </a:lnTo>
                <a:lnTo>
                  <a:pt x="1088358" y="1194807"/>
                </a:lnTo>
                <a:lnTo>
                  <a:pt x="1087393" y="1196711"/>
                </a:lnTo>
                <a:lnTo>
                  <a:pt x="1087173" y="1197234"/>
                </a:lnTo>
                <a:lnTo>
                  <a:pt x="1086677" y="1198062"/>
                </a:lnTo>
                <a:lnTo>
                  <a:pt x="1085492" y="1200214"/>
                </a:lnTo>
                <a:lnTo>
                  <a:pt x="1085243" y="1200737"/>
                </a:lnTo>
                <a:lnTo>
                  <a:pt x="1084527" y="1202090"/>
                </a:lnTo>
                <a:lnTo>
                  <a:pt x="1083342" y="1204516"/>
                </a:lnTo>
                <a:lnTo>
                  <a:pt x="1083121" y="1204792"/>
                </a:lnTo>
                <a:lnTo>
                  <a:pt x="1082872" y="1205593"/>
                </a:lnTo>
                <a:lnTo>
                  <a:pt x="1081688" y="1207744"/>
                </a:lnTo>
                <a:lnTo>
                  <a:pt x="1080971" y="1209895"/>
                </a:lnTo>
                <a:lnTo>
                  <a:pt x="1080474" y="1210447"/>
                </a:lnTo>
                <a:lnTo>
                  <a:pt x="1080006" y="1211523"/>
                </a:lnTo>
                <a:lnTo>
                  <a:pt x="1079290" y="1213123"/>
                </a:lnTo>
                <a:lnTo>
                  <a:pt x="1079041" y="1213675"/>
                </a:lnTo>
                <a:lnTo>
                  <a:pt x="1078105" y="1215549"/>
                </a:lnTo>
                <a:lnTo>
                  <a:pt x="1076671" y="1219053"/>
                </a:lnTo>
                <a:lnTo>
                  <a:pt x="1075238" y="1222005"/>
                </a:lnTo>
                <a:lnTo>
                  <a:pt x="1074521" y="1223632"/>
                </a:lnTo>
                <a:lnTo>
                  <a:pt x="1072619" y="1228211"/>
                </a:lnTo>
                <a:lnTo>
                  <a:pt x="1072150" y="1229811"/>
                </a:lnTo>
                <a:lnTo>
                  <a:pt x="1071186" y="1231963"/>
                </a:lnTo>
                <a:lnTo>
                  <a:pt x="1071186" y="1232486"/>
                </a:lnTo>
                <a:lnTo>
                  <a:pt x="1070469" y="1234638"/>
                </a:lnTo>
                <a:lnTo>
                  <a:pt x="1070222" y="1234914"/>
                </a:lnTo>
                <a:lnTo>
                  <a:pt x="1069505" y="1237065"/>
                </a:lnTo>
                <a:lnTo>
                  <a:pt x="1068788" y="1239492"/>
                </a:lnTo>
                <a:lnTo>
                  <a:pt x="1068319" y="1241092"/>
                </a:lnTo>
                <a:lnTo>
                  <a:pt x="1068319" y="1241644"/>
                </a:lnTo>
                <a:lnTo>
                  <a:pt x="1067382" y="1244320"/>
                </a:lnTo>
                <a:lnTo>
                  <a:pt x="1067382" y="1244872"/>
                </a:lnTo>
                <a:lnTo>
                  <a:pt x="1066170" y="1248898"/>
                </a:lnTo>
                <a:lnTo>
                  <a:pt x="1066170" y="1249147"/>
                </a:lnTo>
                <a:lnTo>
                  <a:pt x="1065949" y="1250222"/>
                </a:lnTo>
                <a:lnTo>
                  <a:pt x="1065233" y="1253725"/>
                </a:lnTo>
                <a:lnTo>
                  <a:pt x="1064736" y="1256126"/>
                </a:lnTo>
                <a:lnTo>
                  <a:pt x="1064267" y="1259077"/>
                </a:lnTo>
                <a:lnTo>
                  <a:pt x="1064019" y="1260704"/>
                </a:lnTo>
                <a:lnTo>
                  <a:pt x="1063550" y="1263655"/>
                </a:lnTo>
                <a:lnTo>
                  <a:pt x="1063303" y="1267407"/>
                </a:lnTo>
                <a:lnTo>
                  <a:pt x="1063082" y="1269559"/>
                </a:lnTo>
                <a:lnTo>
                  <a:pt x="1062833" y="1271682"/>
                </a:lnTo>
                <a:lnTo>
                  <a:pt x="1062833" y="1275185"/>
                </a:lnTo>
                <a:lnTo>
                  <a:pt x="1062613" y="1278936"/>
                </a:lnTo>
                <a:lnTo>
                  <a:pt x="1062613" y="1280812"/>
                </a:lnTo>
                <a:lnTo>
                  <a:pt x="1062613" y="1283488"/>
                </a:lnTo>
                <a:lnTo>
                  <a:pt x="1062833" y="1286164"/>
                </a:lnTo>
                <a:lnTo>
                  <a:pt x="1062833" y="1288564"/>
                </a:lnTo>
                <a:lnTo>
                  <a:pt x="1063082" y="1289915"/>
                </a:lnTo>
                <a:lnTo>
                  <a:pt x="1063082" y="1292038"/>
                </a:lnTo>
                <a:lnTo>
                  <a:pt x="1063550" y="1296342"/>
                </a:lnTo>
                <a:lnTo>
                  <a:pt x="1063799" y="1298465"/>
                </a:lnTo>
                <a:lnTo>
                  <a:pt x="1064516" y="1302217"/>
                </a:lnTo>
                <a:lnTo>
                  <a:pt x="1065233" y="1306492"/>
                </a:lnTo>
                <a:lnTo>
                  <a:pt x="1065949" y="1309968"/>
                </a:lnTo>
                <a:lnTo>
                  <a:pt x="1066665" y="1313168"/>
                </a:lnTo>
                <a:lnTo>
                  <a:pt x="1067382" y="1316643"/>
                </a:lnTo>
                <a:lnTo>
                  <a:pt x="1068568" y="1320670"/>
                </a:lnTo>
                <a:lnTo>
                  <a:pt x="1070222" y="1327870"/>
                </a:lnTo>
                <a:lnTo>
                  <a:pt x="1072150" y="1334021"/>
                </a:lnTo>
                <a:lnTo>
                  <a:pt x="1072619" y="1335896"/>
                </a:lnTo>
                <a:lnTo>
                  <a:pt x="1072867" y="1336144"/>
                </a:lnTo>
                <a:lnTo>
                  <a:pt x="1073584" y="1338296"/>
                </a:lnTo>
                <a:lnTo>
                  <a:pt x="1074053" y="1339620"/>
                </a:lnTo>
                <a:lnTo>
                  <a:pt x="1074272" y="1340420"/>
                </a:lnTo>
                <a:lnTo>
                  <a:pt x="1074521" y="1340695"/>
                </a:lnTo>
                <a:lnTo>
                  <a:pt x="1073584" y="1340944"/>
                </a:lnTo>
                <a:lnTo>
                  <a:pt x="1072619" y="1340944"/>
                </a:lnTo>
                <a:lnTo>
                  <a:pt x="1071654" y="1340944"/>
                </a:lnTo>
                <a:lnTo>
                  <a:pt x="1070937" y="1340944"/>
                </a:lnTo>
                <a:lnTo>
                  <a:pt x="1070222" y="1340944"/>
                </a:lnTo>
                <a:lnTo>
                  <a:pt x="1069505" y="1340944"/>
                </a:lnTo>
                <a:lnTo>
                  <a:pt x="1068568" y="1341220"/>
                </a:lnTo>
                <a:lnTo>
                  <a:pt x="1067134" y="1341220"/>
                </a:lnTo>
                <a:lnTo>
                  <a:pt x="1066665" y="1341220"/>
                </a:lnTo>
                <a:lnTo>
                  <a:pt x="1066886" y="1340944"/>
                </a:lnTo>
                <a:lnTo>
                  <a:pt x="1067382" y="1340944"/>
                </a:lnTo>
                <a:lnTo>
                  <a:pt x="1068098" y="1340944"/>
                </a:lnTo>
                <a:lnTo>
                  <a:pt x="1068788" y="1340944"/>
                </a:lnTo>
                <a:lnTo>
                  <a:pt x="1069505" y="1340695"/>
                </a:lnTo>
                <a:lnTo>
                  <a:pt x="1070469" y="1340695"/>
                </a:lnTo>
                <a:lnTo>
                  <a:pt x="1070469" y="1340144"/>
                </a:lnTo>
                <a:lnTo>
                  <a:pt x="1071654" y="1339896"/>
                </a:lnTo>
                <a:lnTo>
                  <a:pt x="1072371" y="1339344"/>
                </a:lnTo>
                <a:lnTo>
                  <a:pt x="1071903" y="1338821"/>
                </a:lnTo>
                <a:lnTo>
                  <a:pt x="1071434" y="1337221"/>
                </a:lnTo>
                <a:lnTo>
                  <a:pt x="1070937" y="1336144"/>
                </a:lnTo>
                <a:lnTo>
                  <a:pt x="1070717" y="1335896"/>
                </a:lnTo>
                <a:lnTo>
                  <a:pt x="1070222" y="1334269"/>
                </a:lnTo>
                <a:lnTo>
                  <a:pt x="1069284" y="1331869"/>
                </a:lnTo>
                <a:lnTo>
                  <a:pt x="1068319" y="1330269"/>
                </a:lnTo>
                <a:lnTo>
                  <a:pt x="1068098" y="1328669"/>
                </a:lnTo>
                <a:lnTo>
                  <a:pt x="1067602" y="1327622"/>
                </a:lnTo>
                <a:lnTo>
                  <a:pt x="1067134" y="1325994"/>
                </a:lnTo>
                <a:lnTo>
                  <a:pt x="1066170" y="1323070"/>
                </a:lnTo>
                <a:lnTo>
                  <a:pt x="1065233" y="1320119"/>
                </a:lnTo>
                <a:lnTo>
                  <a:pt x="1064984" y="1318519"/>
                </a:lnTo>
                <a:lnTo>
                  <a:pt x="1064019" y="1316119"/>
                </a:lnTo>
                <a:lnTo>
                  <a:pt x="1064267" y="1315594"/>
                </a:lnTo>
                <a:lnTo>
                  <a:pt x="1063082" y="1313996"/>
                </a:lnTo>
                <a:lnTo>
                  <a:pt x="1062613" y="1312120"/>
                </a:lnTo>
                <a:lnTo>
                  <a:pt x="1062365" y="1310767"/>
                </a:lnTo>
                <a:lnTo>
                  <a:pt x="1061401" y="1308644"/>
                </a:lnTo>
                <a:lnTo>
                  <a:pt x="1061649" y="1305417"/>
                </a:lnTo>
                <a:lnTo>
                  <a:pt x="1060932" y="1303541"/>
                </a:lnTo>
                <a:lnTo>
                  <a:pt x="1060464" y="1301941"/>
                </a:lnTo>
                <a:lnTo>
                  <a:pt x="1061180" y="1299817"/>
                </a:lnTo>
                <a:lnTo>
                  <a:pt x="1060932" y="1296866"/>
                </a:lnTo>
                <a:lnTo>
                  <a:pt x="1060932" y="1295790"/>
                </a:lnTo>
                <a:lnTo>
                  <a:pt x="1061180" y="1293114"/>
                </a:lnTo>
                <a:lnTo>
                  <a:pt x="1061401" y="1291239"/>
                </a:lnTo>
                <a:lnTo>
                  <a:pt x="1061649" y="1290439"/>
                </a:lnTo>
                <a:lnTo>
                  <a:pt x="1061401" y="1289639"/>
                </a:lnTo>
                <a:lnTo>
                  <a:pt x="1060932" y="1288564"/>
                </a:lnTo>
                <a:lnTo>
                  <a:pt x="1061180" y="1287763"/>
                </a:lnTo>
                <a:lnTo>
                  <a:pt x="1061401" y="1286439"/>
                </a:lnTo>
                <a:lnTo>
                  <a:pt x="1061401" y="1284288"/>
                </a:lnTo>
                <a:lnTo>
                  <a:pt x="1061401" y="1282688"/>
                </a:lnTo>
                <a:lnTo>
                  <a:pt x="1061401" y="1281060"/>
                </a:lnTo>
                <a:lnTo>
                  <a:pt x="1061401" y="1279737"/>
                </a:lnTo>
                <a:lnTo>
                  <a:pt x="1061401" y="1278936"/>
                </a:lnTo>
                <a:lnTo>
                  <a:pt x="1061401" y="1278385"/>
                </a:lnTo>
                <a:lnTo>
                  <a:pt x="1061401" y="1275985"/>
                </a:lnTo>
                <a:lnTo>
                  <a:pt x="1061649" y="1274633"/>
                </a:lnTo>
                <a:lnTo>
                  <a:pt x="1061897" y="1273834"/>
                </a:lnTo>
                <a:lnTo>
                  <a:pt x="1061401" y="1272758"/>
                </a:lnTo>
                <a:lnTo>
                  <a:pt x="1061401" y="1271682"/>
                </a:lnTo>
                <a:lnTo>
                  <a:pt x="1061180" y="1270883"/>
                </a:lnTo>
                <a:lnTo>
                  <a:pt x="1060932" y="1269007"/>
                </a:lnTo>
                <a:lnTo>
                  <a:pt x="1061401" y="1268207"/>
                </a:lnTo>
                <a:lnTo>
                  <a:pt x="1061401" y="1265255"/>
                </a:lnTo>
                <a:lnTo>
                  <a:pt x="1061649" y="1263655"/>
                </a:lnTo>
                <a:lnTo>
                  <a:pt x="1061649" y="1262304"/>
                </a:lnTo>
                <a:lnTo>
                  <a:pt x="1062118" y="1260704"/>
                </a:lnTo>
                <a:lnTo>
                  <a:pt x="1062365" y="1259876"/>
                </a:lnTo>
                <a:lnTo>
                  <a:pt x="1061897" y="1259353"/>
                </a:lnTo>
                <a:lnTo>
                  <a:pt x="1061401" y="1258552"/>
                </a:lnTo>
                <a:lnTo>
                  <a:pt x="1061649" y="1258276"/>
                </a:lnTo>
                <a:lnTo>
                  <a:pt x="1062613" y="1257753"/>
                </a:lnTo>
                <a:lnTo>
                  <a:pt x="1062613" y="1256676"/>
                </a:lnTo>
                <a:lnTo>
                  <a:pt x="1062613" y="1255601"/>
                </a:lnTo>
                <a:lnTo>
                  <a:pt x="1062365" y="1254526"/>
                </a:lnTo>
                <a:lnTo>
                  <a:pt x="1062365" y="1253974"/>
                </a:lnTo>
                <a:lnTo>
                  <a:pt x="1062365" y="1253173"/>
                </a:lnTo>
                <a:lnTo>
                  <a:pt x="1062833" y="1252926"/>
                </a:lnTo>
                <a:lnTo>
                  <a:pt x="1063550" y="1252650"/>
                </a:lnTo>
                <a:lnTo>
                  <a:pt x="1064019" y="1252098"/>
                </a:lnTo>
                <a:lnTo>
                  <a:pt x="1064267" y="1250774"/>
                </a:lnTo>
                <a:lnTo>
                  <a:pt x="1064516" y="1250222"/>
                </a:lnTo>
                <a:lnTo>
                  <a:pt x="1064736" y="1249699"/>
                </a:lnTo>
                <a:lnTo>
                  <a:pt x="1063799" y="1248898"/>
                </a:lnTo>
                <a:lnTo>
                  <a:pt x="1063550" y="1248898"/>
                </a:lnTo>
                <a:lnTo>
                  <a:pt x="1063799" y="1248622"/>
                </a:lnTo>
                <a:lnTo>
                  <a:pt x="1063799" y="1247823"/>
                </a:lnTo>
                <a:lnTo>
                  <a:pt x="1063550" y="1246995"/>
                </a:lnTo>
                <a:lnTo>
                  <a:pt x="1063550" y="1246471"/>
                </a:lnTo>
                <a:lnTo>
                  <a:pt x="1064516" y="1245671"/>
                </a:lnTo>
                <a:lnTo>
                  <a:pt x="1065233" y="1245395"/>
                </a:lnTo>
                <a:lnTo>
                  <a:pt x="1065233" y="1245120"/>
                </a:lnTo>
                <a:lnTo>
                  <a:pt x="1064984" y="1244596"/>
                </a:lnTo>
                <a:lnTo>
                  <a:pt x="1064984" y="1244044"/>
                </a:lnTo>
                <a:lnTo>
                  <a:pt x="1064516" y="1243795"/>
                </a:lnTo>
                <a:lnTo>
                  <a:pt x="1064516" y="1243519"/>
                </a:lnTo>
                <a:lnTo>
                  <a:pt x="1064516" y="1242720"/>
                </a:lnTo>
                <a:lnTo>
                  <a:pt x="1064267" y="1242444"/>
                </a:lnTo>
                <a:lnTo>
                  <a:pt x="1064019" y="1242168"/>
                </a:lnTo>
                <a:lnTo>
                  <a:pt x="1064267" y="1241644"/>
                </a:lnTo>
                <a:lnTo>
                  <a:pt x="1064267" y="1241092"/>
                </a:lnTo>
                <a:lnTo>
                  <a:pt x="1064267" y="1240293"/>
                </a:lnTo>
                <a:lnTo>
                  <a:pt x="1064736" y="1239741"/>
                </a:lnTo>
                <a:lnTo>
                  <a:pt x="1064736" y="1239492"/>
                </a:lnTo>
                <a:lnTo>
                  <a:pt x="1064516" y="1239216"/>
                </a:lnTo>
                <a:lnTo>
                  <a:pt x="1064736" y="1238692"/>
                </a:lnTo>
                <a:lnTo>
                  <a:pt x="1064984" y="1237617"/>
                </a:lnTo>
                <a:lnTo>
                  <a:pt x="1065700" y="1236541"/>
                </a:lnTo>
                <a:lnTo>
                  <a:pt x="1065700" y="1236265"/>
                </a:lnTo>
                <a:lnTo>
                  <a:pt x="1065949" y="1235466"/>
                </a:lnTo>
                <a:lnTo>
                  <a:pt x="1066417" y="1234914"/>
                </a:lnTo>
                <a:lnTo>
                  <a:pt x="1066886" y="1234113"/>
                </a:lnTo>
                <a:lnTo>
                  <a:pt x="1067134" y="1233561"/>
                </a:lnTo>
                <a:lnTo>
                  <a:pt x="1067382" y="1233314"/>
                </a:lnTo>
                <a:lnTo>
                  <a:pt x="1067602" y="1233038"/>
                </a:lnTo>
                <a:lnTo>
                  <a:pt x="1067851" y="1232238"/>
                </a:lnTo>
                <a:lnTo>
                  <a:pt x="1068098" y="1231411"/>
                </a:lnTo>
                <a:lnTo>
                  <a:pt x="1068098" y="1230886"/>
                </a:lnTo>
                <a:lnTo>
                  <a:pt x="1068319" y="1230334"/>
                </a:lnTo>
                <a:lnTo>
                  <a:pt x="1068098" y="1229811"/>
                </a:lnTo>
                <a:lnTo>
                  <a:pt x="1068319" y="1228734"/>
                </a:lnTo>
                <a:lnTo>
                  <a:pt x="1068568" y="1228211"/>
                </a:lnTo>
                <a:lnTo>
                  <a:pt x="1069036" y="1227383"/>
                </a:lnTo>
                <a:lnTo>
                  <a:pt x="1069505" y="1225783"/>
                </a:lnTo>
                <a:lnTo>
                  <a:pt x="1070001" y="1224708"/>
                </a:lnTo>
                <a:lnTo>
                  <a:pt x="1070222" y="1223907"/>
                </a:lnTo>
                <a:lnTo>
                  <a:pt x="1070469" y="1223632"/>
                </a:lnTo>
                <a:lnTo>
                  <a:pt x="1070937" y="1222832"/>
                </a:lnTo>
                <a:lnTo>
                  <a:pt x="1071654" y="1222281"/>
                </a:lnTo>
                <a:lnTo>
                  <a:pt x="1071903" y="1221204"/>
                </a:lnTo>
                <a:lnTo>
                  <a:pt x="1071186" y="1219329"/>
                </a:lnTo>
                <a:lnTo>
                  <a:pt x="1071654" y="1218502"/>
                </a:lnTo>
                <a:lnTo>
                  <a:pt x="1072371" y="1216350"/>
                </a:lnTo>
                <a:lnTo>
                  <a:pt x="1073088" y="1215026"/>
                </a:lnTo>
                <a:lnTo>
                  <a:pt x="1073584" y="1214198"/>
                </a:lnTo>
                <a:lnTo>
                  <a:pt x="1073804" y="1213399"/>
                </a:lnTo>
                <a:lnTo>
                  <a:pt x="1074769" y="1211523"/>
                </a:lnTo>
                <a:lnTo>
                  <a:pt x="1075485" y="1210447"/>
                </a:lnTo>
                <a:lnTo>
                  <a:pt x="1075706" y="1209895"/>
                </a:lnTo>
                <a:lnTo>
                  <a:pt x="1076671" y="1207469"/>
                </a:lnTo>
                <a:lnTo>
                  <a:pt x="1076671" y="1207219"/>
                </a:lnTo>
                <a:lnTo>
                  <a:pt x="1077856" y="1204792"/>
                </a:lnTo>
                <a:lnTo>
                  <a:pt x="1077856" y="1204516"/>
                </a:lnTo>
                <a:lnTo>
                  <a:pt x="1078573" y="1203165"/>
                </a:lnTo>
                <a:lnTo>
                  <a:pt x="1078820" y="1202889"/>
                </a:lnTo>
                <a:lnTo>
                  <a:pt x="1079041" y="1202641"/>
                </a:lnTo>
                <a:lnTo>
                  <a:pt x="1079290" y="1202641"/>
                </a:lnTo>
                <a:lnTo>
                  <a:pt x="1079041" y="1202889"/>
                </a:lnTo>
                <a:lnTo>
                  <a:pt x="1079537" y="1203165"/>
                </a:lnTo>
                <a:lnTo>
                  <a:pt x="1079758" y="1202889"/>
                </a:lnTo>
                <a:lnTo>
                  <a:pt x="1080723" y="1203165"/>
                </a:lnTo>
                <a:lnTo>
                  <a:pt x="1081191" y="1203717"/>
                </a:lnTo>
                <a:lnTo>
                  <a:pt x="1081440" y="1204240"/>
                </a:lnTo>
                <a:lnTo>
                  <a:pt x="1081908" y="1204240"/>
                </a:lnTo>
                <a:lnTo>
                  <a:pt x="1082156" y="1203717"/>
                </a:lnTo>
                <a:lnTo>
                  <a:pt x="1081688" y="1203441"/>
                </a:lnTo>
                <a:lnTo>
                  <a:pt x="1081688" y="1202889"/>
                </a:lnTo>
                <a:lnTo>
                  <a:pt x="1081440" y="1202366"/>
                </a:lnTo>
                <a:lnTo>
                  <a:pt x="1081440" y="1201565"/>
                </a:lnTo>
                <a:lnTo>
                  <a:pt x="1081688" y="1201565"/>
                </a:lnTo>
                <a:lnTo>
                  <a:pt x="1082156" y="1201814"/>
                </a:lnTo>
                <a:lnTo>
                  <a:pt x="1082872" y="1201814"/>
                </a:lnTo>
                <a:lnTo>
                  <a:pt x="1083121" y="1201565"/>
                </a:lnTo>
                <a:lnTo>
                  <a:pt x="1083121" y="1201013"/>
                </a:lnTo>
                <a:lnTo>
                  <a:pt x="1082625" y="1200737"/>
                </a:lnTo>
                <a:lnTo>
                  <a:pt x="1082872" y="1200214"/>
                </a:lnTo>
                <a:lnTo>
                  <a:pt x="1083121" y="1200214"/>
                </a:lnTo>
                <a:lnTo>
                  <a:pt x="1083589" y="1200214"/>
                </a:lnTo>
                <a:lnTo>
                  <a:pt x="1083589" y="1199662"/>
                </a:lnTo>
                <a:lnTo>
                  <a:pt x="1083589" y="1199386"/>
                </a:lnTo>
                <a:lnTo>
                  <a:pt x="1083342" y="1198062"/>
                </a:lnTo>
                <a:lnTo>
                  <a:pt x="1083342" y="1197511"/>
                </a:lnTo>
                <a:lnTo>
                  <a:pt x="1083589" y="1196435"/>
                </a:lnTo>
                <a:lnTo>
                  <a:pt x="1083838" y="1196159"/>
                </a:lnTo>
                <a:lnTo>
                  <a:pt x="1084306" y="1195359"/>
                </a:lnTo>
                <a:lnTo>
                  <a:pt x="1084775" y="1195083"/>
                </a:lnTo>
                <a:lnTo>
                  <a:pt x="1085023" y="1195083"/>
                </a:lnTo>
                <a:lnTo>
                  <a:pt x="1085243" y="1194559"/>
                </a:lnTo>
                <a:lnTo>
                  <a:pt x="1085739" y="1193732"/>
                </a:lnTo>
                <a:lnTo>
                  <a:pt x="1085739" y="1193207"/>
                </a:lnTo>
                <a:lnTo>
                  <a:pt x="1086209" y="1192380"/>
                </a:lnTo>
                <a:lnTo>
                  <a:pt x="1086677" y="1191580"/>
                </a:lnTo>
                <a:lnTo>
                  <a:pt x="1086677" y="1191304"/>
                </a:lnTo>
                <a:lnTo>
                  <a:pt x="1087173" y="1190505"/>
                </a:lnTo>
                <a:lnTo>
                  <a:pt x="1087641" y="1189428"/>
                </a:lnTo>
                <a:lnTo>
                  <a:pt x="1087890" y="1188629"/>
                </a:lnTo>
                <a:lnTo>
                  <a:pt x="1087890" y="1187526"/>
                </a:lnTo>
                <a:lnTo>
                  <a:pt x="1088606" y="1186449"/>
                </a:lnTo>
                <a:lnTo>
                  <a:pt x="1088827" y="1185925"/>
                </a:lnTo>
                <a:lnTo>
                  <a:pt x="1088827" y="1185650"/>
                </a:lnTo>
                <a:lnTo>
                  <a:pt x="1088827" y="1185374"/>
                </a:lnTo>
                <a:lnTo>
                  <a:pt x="1089295" y="1185098"/>
                </a:lnTo>
                <a:lnTo>
                  <a:pt x="1090260" y="1184850"/>
                </a:lnTo>
                <a:lnTo>
                  <a:pt x="1090976" y="1184574"/>
                </a:lnTo>
                <a:lnTo>
                  <a:pt x="1091694" y="1184023"/>
                </a:lnTo>
                <a:lnTo>
                  <a:pt x="1091941" y="1183774"/>
                </a:lnTo>
                <a:lnTo>
                  <a:pt x="1092162" y="1183498"/>
                </a:lnTo>
                <a:lnTo>
                  <a:pt x="1092162" y="1182946"/>
                </a:lnTo>
                <a:lnTo>
                  <a:pt x="1092411" y="1182422"/>
                </a:lnTo>
                <a:lnTo>
                  <a:pt x="1092162" y="1181595"/>
                </a:lnTo>
                <a:lnTo>
                  <a:pt x="1092411" y="1180794"/>
                </a:lnTo>
                <a:lnTo>
                  <a:pt x="1092411" y="1180243"/>
                </a:lnTo>
                <a:lnTo>
                  <a:pt x="1092411" y="1179995"/>
                </a:lnTo>
                <a:lnTo>
                  <a:pt x="1092162" y="1179443"/>
                </a:lnTo>
                <a:lnTo>
                  <a:pt x="1091694" y="1178920"/>
                </a:lnTo>
                <a:lnTo>
                  <a:pt x="1090976" y="1178644"/>
                </a:lnTo>
                <a:lnTo>
                  <a:pt x="1090508" y="1178368"/>
                </a:lnTo>
                <a:lnTo>
                  <a:pt x="1090976" y="1178092"/>
                </a:lnTo>
                <a:lnTo>
                  <a:pt x="1091445" y="1177816"/>
                </a:lnTo>
                <a:lnTo>
                  <a:pt x="1092162" y="1177816"/>
                </a:lnTo>
                <a:lnTo>
                  <a:pt x="1092879" y="1177567"/>
                </a:lnTo>
                <a:lnTo>
                  <a:pt x="1093595" y="1177292"/>
                </a:lnTo>
                <a:lnTo>
                  <a:pt x="1093844" y="1177292"/>
                </a:lnTo>
                <a:lnTo>
                  <a:pt x="1094092" y="1177292"/>
                </a:lnTo>
                <a:lnTo>
                  <a:pt x="1095276" y="1177016"/>
                </a:lnTo>
                <a:lnTo>
                  <a:pt x="1096214" y="1176740"/>
                </a:lnTo>
                <a:lnTo>
                  <a:pt x="1096931" y="1176740"/>
                </a:lnTo>
                <a:lnTo>
                  <a:pt x="1096931" y="1176464"/>
                </a:lnTo>
                <a:lnTo>
                  <a:pt x="1097427" y="1176464"/>
                </a:lnTo>
                <a:lnTo>
                  <a:pt x="1098364" y="1176216"/>
                </a:lnTo>
                <a:close/>
                <a:moveTo>
                  <a:pt x="1096931" y="1166230"/>
                </a:moveTo>
                <a:lnTo>
                  <a:pt x="1097178" y="1166230"/>
                </a:lnTo>
                <a:lnTo>
                  <a:pt x="1097647" y="1166478"/>
                </a:lnTo>
                <a:lnTo>
                  <a:pt x="1098144" y="1166478"/>
                </a:lnTo>
                <a:lnTo>
                  <a:pt x="1098612" y="1166754"/>
                </a:lnTo>
                <a:lnTo>
                  <a:pt x="1099080" y="1167306"/>
                </a:lnTo>
                <a:lnTo>
                  <a:pt x="1099549" y="1167831"/>
                </a:lnTo>
                <a:lnTo>
                  <a:pt x="1099796" y="1167831"/>
                </a:lnTo>
                <a:lnTo>
                  <a:pt x="1100045" y="1168106"/>
                </a:lnTo>
                <a:lnTo>
                  <a:pt x="1100045" y="1168906"/>
                </a:lnTo>
                <a:lnTo>
                  <a:pt x="1100266" y="1169458"/>
                </a:lnTo>
                <a:lnTo>
                  <a:pt x="1100266" y="1170009"/>
                </a:lnTo>
                <a:lnTo>
                  <a:pt x="1100266" y="1170534"/>
                </a:lnTo>
                <a:lnTo>
                  <a:pt x="1100513" y="1170534"/>
                </a:lnTo>
                <a:lnTo>
                  <a:pt x="1100513" y="1171361"/>
                </a:lnTo>
                <a:lnTo>
                  <a:pt x="1100266" y="1171609"/>
                </a:lnTo>
                <a:lnTo>
                  <a:pt x="1100266" y="1171885"/>
                </a:lnTo>
                <a:lnTo>
                  <a:pt x="1100266" y="1172161"/>
                </a:lnTo>
                <a:lnTo>
                  <a:pt x="1100045" y="1172713"/>
                </a:lnTo>
                <a:lnTo>
                  <a:pt x="1099796" y="1173236"/>
                </a:lnTo>
                <a:lnTo>
                  <a:pt x="1099796" y="1173512"/>
                </a:lnTo>
                <a:lnTo>
                  <a:pt x="1099329" y="1174313"/>
                </a:lnTo>
                <a:lnTo>
                  <a:pt x="1099080" y="1174588"/>
                </a:lnTo>
                <a:lnTo>
                  <a:pt x="1098859" y="1174864"/>
                </a:lnTo>
                <a:lnTo>
                  <a:pt x="1098612" y="1174864"/>
                </a:lnTo>
                <a:lnTo>
                  <a:pt x="1099080" y="1175388"/>
                </a:lnTo>
                <a:lnTo>
                  <a:pt x="1098612" y="1175664"/>
                </a:lnTo>
                <a:lnTo>
                  <a:pt x="1097895" y="1175940"/>
                </a:lnTo>
                <a:lnTo>
                  <a:pt x="1097427" y="1175940"/>
                </a:lnTo>
                <a:lnTo>
                  <a:pt x="1096931" y="1175664"/>
                </a:lnTo>
                <a:lnTo>
                  <a:pt x="1096710" y="1175664"/>
                </a:lnTo>
                <a:lnTo>
                  <a:pt x="1096710" y="1175940"/>
                </a:lnTo>
                <a:lnTo>
                  <a:pt x="1096461" y="1175940"/>
                </a:lnTo>
                <a:lnTo>
                  <a:pt x="1095993" y="1175940"/>
                </a:lnTo>
                <a:lnTo>
                  <a:pt x="1095993" y="1176215"/>
                </a:lnTo>
                <a:lnTo>
                  <a:pt x="1095497" y="1176215"/>
                </a:lnTo>
                <a:lnTo>
                  <a:pt x="1094780" y="1176215"/>
                </a:lnTo>
                <a:lnTo>
                  <a:pt x="1093843" y="1176464"/>
                </a:lnTo>
                <a:lnTo>
                  <a:pt x="1093375" y="1176464"/>
                </a:lnTo>
                <a:lnTo>
                  <a:pt x="1092411" y="1176464"/>
                </a:lnTo>
                <a:lnTo>
                  <a:pt x="1091941" y="1176464"/>
                </a:lnTo>
                <a:lnTo>
                  <a:pt x="1091445" y="1176464"/>
                </a:lnTo>
                <a:lnTo>
                  <a:pt x="1091225" y="1176464"/>
                </a:lnTo>
                <a:lnTo>
                  <a:pt x="1091445" y="1176215"/>
                </a:lnTo>
                <a:lnTo>
                  <a:pt x="1091941" y="1175140"/>
                </a:lnTo>
                <a:lnTo>
                  <a:pt x="1092411" y="1174588"/>
                </a:lnTo>
                <a:lnTo>
                  <a:pt x="1093126" y="1173236"/>
                </a:lnTo>
                <a:lnTo>
                  <a:pt x="1094092" y="1171609"/>
                </a:lnTo>
                <a:lnTo>
                  <a:pt x="1094312" y="1171085"/>
                </a:lnTo>
                <a:lnTo>
                  <a:pt x="1094560" y="1170534"/>
                </a:lnTo>
                <a:lnTo>
                  <a:pt x="1095497" y="1171609"/>
                </a:lnTo>
                <a:lnTo>
                  <a:pt x="1095745" y="1171609"/>
                </a:lnTo>
                <a:lnTo>
                  <a:pt x="1095993" y="1171361"/>
                </a:lnTo>
                <a:lnTo>
                  <a:pt x="1096214" y="1171085"/>
                </a:lnTo>
                <a:lnTo>
                  <a:pt x="1096710" y="1170534"/>
                </a:lnTo>
                <a:lnTo>
                  <a:pt x="1096710" y="1170009"/>
                </a:lnTo>
                <a:lnTo>
                  <a:pt x="1096461" y="1169733"/>
                </a:lnTo>
                <a:lnTo>
                  <a:pt x="1096931" y="1169182"/>
                </a:lnTo>
                <a:lnTo>
                  <a:pt x="1097647" y="1169182"/>
                </a:lnTo>
                <a:lnTo>
                  <a:pt x="1097647" y="1168658"/>
                </a:lnTo>
                <a:lnTo>
                  <a:pt x="1097895" y="1168382"/>
                </a:lnTo>
                <a:lnTo>
                  <a:pt x="1097895" y="1168106"/>
                </a:lnTo>
                <a:lnTo>
                  <a:pt x="1098612" y="1167582"/>
                </a:lnTo>
                <a:lnTo>
                  <a:pt x="1098144" y="1167030"/>
                </a:lnTo>
                <a:lnTo>
                  <a:pt x="1097427" y="1166754"/>
                </a:lnTo>
                <a:lnTo>
                  <a:pt x="1097178" y="1166478"/>
                </a:lnTo>
                <a:close/>
                <a:moveTo>
                  <a:pt x="183161" y="802486"/>
                </a:moveTo>
                <a:lnTo>
                  <a:pt x="183382" y="802486"/>
                </a:lnTo>
                <a:lnTo>
                  <a:pt x="183630" y="802486"/>
                </a:lnTo>
                <a:lnTo>
                  <a:pt x="183630" y="802762"/>
                </a:lnTo>
                <a:close/>
                <a:moveTo>
                  <a:pt x="504611" y="0"/>
                </a:moveTo>
                <a:lnTo>
                  <a:pt x="514147" y="304"/>
                </a:lnTo>
                <a:lnTo>
                  <a:pt x="516271" y="304"/>
                </a:lnTo>
                <a:lnTo>
                  <a:pt x="518420" y="304"/>
                </a:lnTo>
                <a:lnTo>
                  <a:pt x="518669" y="304"/>
                </a:lnTo>
                <a:lnTo>
                  <a:pt x="529170" y="304"/>
                </a:lnTo>
                <a:lnTo>
                  <a:pt x="540609" y="304"/>
                </a:lnTo>
                <a:lnTo>
                  <a:pt x="540857" y="304"/>
                </a:lnTo>
                <a:lnTo>
                  <a:pt x="542511" y="304"/>
                </a:lnTo>
                <a:lnTo>
                  <a:pt x="552765" y="304"/>
                </a:lnTo>
                <a:lnTo>
                  <a:pt x="553950" y="304"/>
                </a:lnTo>
                <a:lnTo>
                  <a:pt x="557065" y="304"/>
                </a:lnTo>
                <a:lnTo>
                  <a:pt x="557533" y="304"/>
                </a:lnTo>
                <a:lnTo>
                  <a:pt x="557782" y="304"/>
                </a:lnTo>
                <a:lnTo>
                  <a:pt x="558002" y="304"/>
                </a:lnTo>
                <a:lnTo>
                  <a:pt x="558250" y="304"/>
                </a:lnTo>
                <a:lnTo>
                  <a:pt x="558718" y="304"/>
                </a:lnTo>
                <a:lnTo>
                  <a:pt x="562081" y="304"/>
                </a:lnTo>
                <a:lnTo>
                  <a:pt x="566133" y="304"/>
                </a:lnTo>
                <a:lnTo>
                  <a:pt x="567318" y="304"/>
                </a:lnTo>
                <a:lnTo>
                  <a:pt x="568255" y="304"/>
                </a:lnTo>
                <a:lnTo>
                  <a:pt x="570185" y="304"/>
                </a:lnTo>
                <a:lnTo>
                  <a:pt x="572556" y="304"/>
                </a:lnTo>
                <a:lnTo>
                  <a:pt x="572803" y="304"/>
                </a:lnTo>
                <a:lnTo>
                  <a:pt x="575891" y="304"/>
                </a:lnTo>
                <a:lnTo>
                  <a:pt x="580660" y="304"/>
                </a:lnTo>
                <a:lnTo>
                  <a:pt x="605467" y="304"/>
                </a:lnTo>
                <a:lnTo>
                  <a:pt x="624072" y="304"/>
                </a:lnTo>
                <a:lnTo>
                  <a:pt x="637661" y="304"/>
                </a:lnTo>
                <a:lnTo>
                  <a:pt x="641466" y="304"/>
                </a:lnTo>
                <a:lnTo>
                  <a:pt x="642181" y="304"/>
                </a:lnTo>
                <a:lnTo>
                  <a:pt x="650064" y="304"/>
                </a:lnTo>
                <a:lnTo>
                  <a:pt x="652684" y="304"/>
                </a:lnTo>
                <a:lnTo>
                  <a:pt x="654833" y="304"/>
                </a:lnTo>
                <a:lnTo>
                  <a:pt x="656736" y="304"/>
                </a:lnTo>
                <a:lnTo>
                  <a:pt x="660788" y="304"/>
                </a:lnTo>
                <a:lnTo>
                  <a:pt x="663406" y="304"/>
                </a:lnTo>
                <a:lnTo>
                  <a:pt x="664619" y="304"/>
                </a:lnTo>
                <a:lnTo>
                  <a:pt x="667706" y="304"/>
                </a:lnTo>
                <a:lnTo>
                  <a:pt x="669608" y="304"/>
                </a:lnTo>
                <a:lnTo>
                  <a:pt x="670104" y="304"/>
                </a:lnTo>
                <a:lnTo>
                  <a:pt x="674873" y="304"/>
                </a:lnTo>
                <a:lnTo>
                  <a:pt x="679144" y="304"/>
                </a:lnTo>
                <a:lnTo>
                  <a:pt x="680827" y="304"/>
                </a:lnTo>
                <a:lnTo>
                  <a:pt x="686780" y="304"/>
                </a:lnTo>
                <a:lnTo>
                  <a:pt x="687744" y="304"/>
                </a:lnTo>
                <a:lnTo>
                  <a:pt x="691796" y="304"/>
                </a:lnTo>
                <a:lnTo>
                  <a:pt x="694167" y="304"/>
                </a:lnTo>
                <a:lnTo>
                  <a:pt x="695133" y="304"/>
                </a:lnTo>
                <a:lnTo>
                  <a:pt x="695848" y="304"/>
                </a:lnTo>
                <a:lnTo>
                  <a:pt x="699432" y="304"/>
                </a:lnTo>
                <a:lnTo>
                  <a:pt x="701086" y="304"/>
                </a:lnTo>
                <a:lnTo>
                  <a:pt x="701334" y="304"/>
                </a:lnTo>
                <a:lnTo>
                  <a:pt x="702271" y="304"/>
                </a:lnTo>
                <a:lnTo>
                  <a:pt x="706102" y="304"/>
                </a:lnTo>
                <a:lnTo>
                  <a:pt x="706351" y="304"/>
                </a:lnTo>
                <a:lnTo>
                  <a:pt x="710403" y="304"/>
                </a:lnTo>
                <a:lnTo>
                  <a:pt x="711588" y="304"/>
                </a:lnTo>
                <a:lnTo>
                  <a:pt x="712304" y="304"/>
                </a:lnTo>
                <a:lnTo>
                  <a:pt x="713489" y="304"/>
                </a:lnTo>
                <a:lnTo>
                  <a:pt x="713738" y="304"/>
                </a:lnTo>
                <a:lnTo>
                  <a:pt x="714675" y="304"/>
                </a:lnTo>
                <a:lnTo>
                  <a:pt x="718727" y="304"/>
                </a:lnTo>
                <a:lnTo>
                  <a:pt x="721841" y="304"/>
                </a:lnTo>
                <a:lnTo>
                  <a:pt x="723743" y="304"/>
                </a:lnTo>
                <a:lnTo>
                  <a:pt x="724928" y="304"/>
                </a:lnTo>
                <a:lnTo>
                  <a:pt x="726361" y="304"/>
                </a:lnTo>
                <a:lnTo>
                  <a:pt x="732564" y="304"/>
                </a:lnTo>
                <a:lnTo>
                  <a:pt x="733033" y="304"/>
                </a:lnTo>
                <a:lnTo>
                  <a:pt x="741384" y="304"/>
                </a:lnTo>
                <a:lnTo>
                  <a:pt x="751886" y="304"/>
                </a:lnTo>
                <a:lnTo>
                  <a:pt x="759025" y="304"/>
                </a:lnTo>
                <a:lnTo>
                  <a:pt x="761672" y="304"/>
                </a:lnTo>
                <a:lnTo>
                  <a:pt x="762140" y="304"/>
                </a:lnTo>
                <a:lnTo>
                  <a:pt x="762140" y="11585"/>
                </a:lnTo>
                <a:lnTo>
                  <a:pt x="762140" y="32632"/>
                </a:lnTo>
                <a:lnTo>
                  <a:pt x="762140" y="34397"/>
                </a:lnTo>
                <a:lnTo>
                  <a:pt x="762140" y="42672"/>
                </a:lnTo>
                <a:lnTo>
                  <a:pt x="762140" y="48300"/>
                </a:lnTo>
                <a:lnTo>
                  <a:pt x="762140" y="63360"/>
                </a:lnTo>
                <a:lnTo>
                  <a:pt x="762140" y="65429"/>
                </a:lnTo>
                <a:lnTo>
                  <a:pt x="762140" y="88433"/>
                </a:lnTo>
                <a:lnTo>
                  <a:pt x="762140" y="107246"/>
                </a:lnTo>
                <a:lnTo>
                  <a:pt x="762140" y="124595"/>
                </a:lnTo>
                <a:lnTo>
                  <a:pt x="762140" y="125174"/>
                </a:lnTo>
                <a:lnTo>
                  <a:pt x="762140" y="134580"/>
                </a:lnTo>
                <a:lnTo>
                  <a:pt x="762140" y="152151"/>
                </a:lnTo>
                <a:lnTo>
                  <a:pt x="762140" y="153034"/>
                </a:lnTo>
                <a:lnTo>
                  <a:pt x="762140" y="170302"/>
                </a:lnTo>
                <a:lnTo>
                  <a:pt x="762140" y="186658"/>
                </a:lnTo>
                <a:lnTo>
                  <a:pt x="762140" y="192782"/>
                </a:lnTo>
                <a:lnTo>
                  <a:pt x="762140" y="208256"/>
                </a:lnTo>
                <a:lnTo>
                  <a:pt x="762140" y="232999"/>
                </a:lnTo>
                <a:lnTo>
                  <a:pt x="762140" y="247811"/>
                </a:lnTo>
                <a:lnTo>
                  <a:pt x="762140" y="266098"/>
                </a:lnTo>
                <a:lnTo>
                  <a:pt x="762140" y="272470"/>
                </a:lnTo>
                <a:lnTo>
                  <a:pt x="762140" y="273629"/>
                </a:lnTo>
                <a:lnTo>
                  <a:pt x="762387" y="273905"/>
                </a:lnTo>
                <a:lnTo>
                  <a:pt x="763794" y="273905"/>
                </a:lnTo>
                <a:lnTo>
                  <a:pt x="765007" y="273629"/>
                </a:lnTo>
                <a:lnTo>
                  <a:pt x="765475" y="273629"/>
                </a:lnTo>
                <a:lnTo>
                  <a:pt x="765944" y="273050"/>
                </a:lnTo>
                <a:lnTo>
                  <a:pt x="766908" y="272167"/>
                </a:lnTo>
                <a:lnTo>
                  <a:pt x="766908" y="271891"/>
                </a:lnTo>
                <a:lnTo>
                  <a:pt x="767156" y="271587"/>
                </a:lnTo>
                <a:lnTo>
                  <a:pt x="767376" y="271312"/>
                </a:lnTo>
                <a:lnTo>
                  <a:pt x="768342" y="271009"/>
                </a:lnTo>
                <a:lnTo>
                  <a:pt x="770244" y="271587"/>
                </a:lnTo>
                <a:lnTo>
                  <a:pt x="770960" y="271891"/>
                </a:lnTo>
                <a:lnTo>
                  <a:pt x="770960" y="272470"/>
                </a:lnTo>
                <a:lnTo>
                  <a:pt x="771677" y="273050"/>
                </a:lnTo>
                <a:lnTo>
                  <a:pt x="773579" y="274484"/>
                </a:lnTo>
                <a:lnTo>
                  <a:pt x="774075" y="274484"/>
                </a:lnTo>
                <a:lnTo>
                  <a:pt x="774295" y="274787"/>
                </a:lnTo>
                <a:lnTo>
                  <a:pt x="775012" y="275366"/>
                </a:lnTo>
                <a:lnTo>
                  <a:pt x="776446" y="277105"/>
                </a:lnTo>
                <a:lnTo>
                  <a:pt x="776693" y="277105"/>
                </a:lnTo>
                <a:lnTo>
                  <a:pt x="776693" y="277380"/>
                </a:lnTo>
                <a:lnTo>
                  <a:pt x="776693" y="277683"/>
                </a:lnTo>
                <a:lnTo>
                  <a:pt x="777162" y="278263"/>
                </a:lnTo>
                <a:lnTo>
                  <a:pt x="779064" y="280579"/>
                </a:lnTo>
                <a:lnTo>
                  <a:pt x="780028" y="281159"/>
                </a:lnTo>
                <a:lnTo>
                  <a:pt x="781214" y="282318"/>
                </a:lnTo>
                <a:lnTo>
                  <a:pt x="782178" y="282594"/>
                </a:lnTo>
                <a:lnTo>
                  <a:pt x="782399" y="282594"/>
                </a:lnTo>
                <a:lnTo>
                  <a:pt x="782895" y="282897"/>
                </a:lnTo>
                <a:lnTo>
                  <a:pt x="783116" y="283752"/>
                </a:lnTo>
                <a:lnTo>
                  <a:pt x="782895" y="283752"/>
                </a:lnTo>
                <a:lnTo>
                  <a:pt x="782895" y="284331"/>
                </a:lnTo>
                <a:lnTo>
                  <a:pt x="783364" y="285490"/>
                </a:lnTo>
                <a:lnTo>
                  <a:pt x="785734" y="288689"/>
                </a:lnTo>
                <a:lnTo>
                  <a:pt x="785983" y="288689"/>
                </a:lnTo>
                <a:lnTo>
                  <a:pt x="786230" y="288966"/>
                </a:lnTo>
                <a:lnTo>
                  <a:pt x="786451" y="288966"/>
                </a:lnTo>
                <a:lnTo>
                  <a:pt x="786700" y="289268"/>
                </a:lnTo>
                <a:lnTo>
                  <a:pt x="786947" y="289848"/>
                </a:lnTo>
                <a:lnTo>
                  <a:pt x="787884" y="289848"/>
                </a:lnTo>
                <a:lnTo>
                  <a:pt x="788132" y="290124"/>
                </a:lnTo>
                <a:lnTo>
                  <a:pt x="788132" y="290427"/>
                </a:lnTo>
                <a:lnTo>
                  <a:pt x="789097" y="291007"/>
                </a:lnTo>
                <a:lnTo>
                  <a:pt x="789097" y="291283"/>
                </a:lnTo>
                <a:lnTo>
                  <a:pt x="788849" y="291586"/>
                </a:lnTo>
                <a:lnTo>
                  <a:pt x="788849" y="291861"/>
                </a:lnTo>
                <a:lnTo>
                  <a:pt x="790282" y="293020"/>
                </a:lnTo>
                <a:lnTo>
                  <a:pt x="791716" y="294179"/>
                </a:lnTo>
                <a:lnTo>
                  <a:pt x="793149" y="294482"/>
                </a:lnTo>
                <a:lnTo>
                  <a:pt x="794086" y="295337"/>
                </a:lnTo>
                <a:lnTo>
                  <a:pt x="794583" y="295640"/>
                </a:lnTo>
                <a:lnTo>
                  <a:pt x="794803" y="295916"/>
                </a:lnTo>
                <a:lnTo>
                  <a:pt x="794803" y="296496"/>
                </a:lnTo>
                <a:lnTo>
                  <a:pt x="794803" y="296772"/>
                </a:lnTo>
                <a:lnTo>
                  <a:pt x="795051" y="297350"/>
                </a:lnTo>
                <a:lnTo>
                  <a:pt x="795519" y="297930"/>
                </a:lnTo>
                <a:lnTo>
                  <a:pt x="795768" y="297930"/>
                </a:lnTo>
                <a:lnTo>
                  <a:pt x="795988" y="298233"/>
                </a:lnTo>
                <a:lnTo>
                  <a:pt x="795988" y="297930"/>
                </a:lnTo>
                <a:lnTo>
                  <a:pt x="796236" y="298233"/>
                </a:lnTo>
                <a:lnTo>
                  <a:pt x="796485" y="298233"/>
                </a:lnTo>
                <a:lnTo>
                  <a:pt x="796705" y="298509"/>
                </a:lnTo>
                <a:lnTo>
                  <a:pt x="796952" y="298812"/>
                </a:lnTo>
                <a:lnTo>
                  <a:pt x="796952" y="299088"/>
                </a:lnTo>
                <a:lnTo>
                  <a:pt x="797201" y="299088"/>
                </a:lnTo>
                <a:lnTo>
                  <a:pt x="797669" y="299088"/>
                </a:lnTo>
                <a:lnTo>
                  <a:pt x="797918" y="299088"/>
                </a:lnTo>
                <a:lnTo>
                  <a:pt x="798386" y="299088"/>
                </a:lnTo>
                <a:lnTo>
                  <a:pt x="798635" y="298812"/>
                </a:lnTo>
                <a:lnTo>
                  <a:pt x="799103" y="298812"/>
                </a:lnTo>
                <a:lnTo>
                  <a:pt x="799350" y="299088"/>
                </a:lnTo>
                <a:lnTo>
                  <a:pt x="799820" y="299088"/>
                </a:lnTo>
                <a:lnTo>
                  <a:pt x="800287" y="299668"/>
                </a:lnTo>
                <a:lnTo>
                  <a:pt x="800757" y="299668"/>
                </a:lnTo>
                <a:lnTo>
                  <a:pt x="801253" y="299668"/>
                </a:lnTo>
                <a:lnTo>
                  <a:pt x="801721" y="299392"/>
                </a:lnTo>
                <a:lnTo>
                  <a:pt x="802190" y="298812"/>
                </a:lnTo>
                <a:lnTo>
                  <a:pt x="802438" y="298509"/>
                </a:lnTo>
                <a:lnTo>
                  <a:pt x="802687" y="298509"/>
                </a:lnTo>
                <a:lnTo>
                  <a:pt x="802907" y="298509"/>
                </a:lnTo>
                <a:lnTo>
                  <a:pt x="802907" y="298812"/>
                </a:lnTo>
                <a:lnTo>
                  <a:pt x="803155" y="298812"/>
                </a:lnTo>
                <a:lnTo>
                  <a:pt x="803402" y="298812"/>
                </a:lnTo>
                <a:lnTo>
                  <a:pt x="803871" y="299088"/>
                </a:lnTo>
                <a:lnTo>
                  <a:pt x="804119" y="299088"/>
                </a:lnTo>
                <a:lnTo>
                  <a:pt x="804340" y="299088"/>
                </a:lnTo>
                <a:lnTo>
                  <a:pt x="804340" y="299392"/>
                </a:lnTo>
                <a:lnTo>
                  <a:pt x="805305" y="299668"/>
                </a:lnTo>
                <a:lnTo>
                  <a:pt x="805525" y="299668"/>
                </a:lnTo>
                <a:lnTo>
                  <a:pt x="805773" y="299668"/>
                </a:lnTo>
                <a:lnTo>
                  <a:pt x="806022" y="299668"/>
                </a:lnTo>
                <a:lnTo>
                  <a:pt x="806738" y="299392"/>
                </a:lnTo>
                <a:lnTo>
                  <a:pt x="807206" y="299392"/>
                </a:lnTo>
                <a:lnTo>
                  <a:pt x="807454" y="299392"/>
                </a:lnTo>
                <a:lnTo>
                  <a:pt x="807923" y="299668"/>
                </a:lnTo>
                <a:lnTo>
                  <a:pt x="808391" y="299392"/>
                </a:lnTo>
                <a:lnTo>
                  <a:pt x="808391" y="299088"/>
                </a:lnTo>
                <a:lnTo>
                  <a:pt x="808888" y="298509"/>
                </a:lnTo>
                <a:lnTo>
                  <a:pt x="809108" y="298233"/>
                </a:lnTo>
                <a:lnTo>
                  <a:pt x="809357" y="297930"/>
                </a:lnTo>
                <a:lnTo>
                  <a:pt x="809604" y="297930"/>
                </a:lnTo>
                <a:lnTo>
                  <a:pt x="809604" y="297654"/>
                </a:lnTo>
                <a:lnTo>
                  <a:pt x="809825" y="297350"/>
                </a:lnTo>
                <a:lnTo>
                  <a:pt x="809604" y="296496"/>
                </a:lnTo>
                <a:lnTo>
                  <a:pt x="809825" y="295061"/>
                </a:lnTo>
                <a:lnTo>
                  <a:pt x="810294" y="293903"/>
                </a:lnTo>
                <a:lnTo>
                  <a:pt x="811011" y="293599"/>
                </a:lnTo>
                <a:lnTo>
                  <a:pt x="811506" y="293599"/>
                </a:lnTo>
                <a:lnTo>
                  <a:pt x="812223" y="293599"/>
                </a:lnTo>
                <a:lnTo>
                  <a:pt x="812940" y="294179"/>
                </a:lnTo>
                <a:lnTo>
                  <a:pt x="813877" y="294482"/>
                </a:lnTo>
                <a:lnTo>
                  <a:pt x="816027" y="294482"/>
                </a:lnTo>
                <a:lnTo>
                  <a:pt x="816744" y="294482"/>
                </a:lnTo>
                <a:lnTo>
                  <a:pt x="817461" y="294179"/>
                </a:lnTo>
                <a:lnTo>
                  <a:pt x="817708" y="294179"/>
                </a:lnTo>
                <a:lnTo>
                  <a:pt x="818177" y="294482"/>
                </a:lnTo>
                <a:lnTo>
                  <a:pt x="818425" y="294482"/>
                </a:lnTo>
                <a:lnTo>
                  <a:pt x="818645" y="294757"/>
                </a:lnTo>
                <a:lnTo>
                  <a:pt x="819142" y="294757"/>
                </a:lnTo>
                <a:lnTo>
                  <a:pt x="819362" y="294757"/>
                </a:lnTo>
                <a:lnTo>
                  <a:pt x="819858" y="295061"/>
                </a:lnTo>
                <a:lnTo>
                  <a:pt x="819858" y="295337"/>
                </a:lnTo>
                <a:lnTo>
                  <a:pt x="820079" y="295337"/>
                </a:lnTo>
                <a:lnTo>
                  <a:pt x="820575" y="296220"/>
                </a:lnTo>
                <a:lnTo>
                  <a:pt x="820796" y="296496"/>
                </a:lnTo>
                <a:lnTo>
                  <a:pt x="821981" y="296496"/>
                </a:lnTo>
                <a:lnTo>
                  <a:pt x="822229" y="296496"/>
                </a:lnTo>
                <a:lnTo>
                  <a:pt x="822229" y="296772"/>
                </a:lnTo>
                <a:lnTo>
                  <a:pt x="822477" y="296772"/>
                </a:lnTo>
                <a:lnTo>
                  <a:pt x="822697" y="296772"/>
                </a:lnTo>
                <a:lnTo>
                  <a:pt x="822697" y="296496"/>
                </a:lnTo>
                <a:lnTo>
                  <a:pt x="822946" y="296496"/>
                </a:lnTo>
                <a:lnTo>
                  <a:pt x="823193" y="296772"/>
                </a:lnTo>
                <a:lnTo>
                  <a:pt x="823663" y="297075"/>
                </a:lnTo>
                <a:lnTo>
                  <a:pt x="823663" y="297350"/>
                </a:lnTo>
                <a:lnTo>
                  <a:pt x="823910" y="297930"/>
                </a:lnTo>
                <a:lnTo>
                  <a:pt x="823910" y="298233"/>
                </a:lnTo>
                <a:lnTo>
                  <a:pt x="823910" y="298509"/>
                </a:lnTo>
                <a:lnTo>
                  <a:pt x="823910" y="298812"/>
                </a:lnTo>
                <a:lnTo>
                  <a:pt x="824131" y="298812"/>
                </a:lnTo>
                <a:lnTo>
                  <a:pt x="824378" y="298812"/>
                </a:lnTo>
                <a:lnTo>
                  <a:pt x="824627" y="298812"/>
                </a:lnTo>
                <a:lnTo>
                  <a:pt x="824627" y="298509"/>
                </a:lnTo>
                <a:lnTo>
                  <a:pt x="824627" y="297930"/>
                </a:lnTo>
                <a:lnTo>
                  <a:pt x="824627" y="297654"/>
                </a:lnTo>
                <a:lnTo>
                  <a:pt x="824847" y="297654"/>
                </a:lnTo>
                <a:lnTo>
                  <a:pt x="825812" y="298812"/>
                </a:lnTo>
                <a:lnTo>
                  <a:pt x="825812" y="299392"/>
                </a:lnTo>
                <a:lnTo>
                  <a:pt x="826032" y="299392"/>
                </a:lnTo>
                <a:lnTo>
                  <a:pt x="826032" y="299668"/>
                </a:lnTo>
                <a:lnTo>
                  <a:pt x="826281" y="299668"/>
                </a:lnTo>
                <a:lnTo>
                  <a:pt x="826281" y="299971"/>
                </a:lnTo>
                <a:lnTo>
                  <a:pt x="826528" y="300247"/>
                </a:lnTo>
                <a:lnTo>
                  <a:pt x="826749" y="300247"/>
                </a:lnTo>
                <a:lnTo>
                  <a:pt x="826998" y="300247"/>
                </a:lnTo>
                <a:lnTo>
                  <a:pt x="827245" y="300247"/>
                </a:lnTo>
                <a:lnTo>
                  <a:pt x="827466" y="299971"/>
                </a:lnTo>
                <a:lnTo>
                  <a:pt x="827245" y="299668"/>
                </a:lnTo>
                <a:lnTo>
                  <a:pt x="827466" y="299668"/>
                </a:lnTo>
                <a:lnTo>
                  <a:pt x="827466" y="299392"/>
                </a:lnTo>
                <a:lnTo>
                  <a:pt x="827466" y="299088"/>
                </a:lnTo>
                <a:lnTo>
                  <a:pt x="827466" y="298812"/>
                </a:lnTo>
                <a:lnTo>
                  <a:pt x="827466" y="298509"/>
                </a:lnTo>
                <a:lnTo>
                  <a:pt x="827714" y="298233"/>
                </a:lnTo>
                <a:lnTo>
                  <a:pt x="827962" y="297930"/>
                </a:lnTo>
                <a:lnTo>
                  <a:pt x="828183" y="298233"/>
                </a:lnTo>
                <a:lnTo>
                  <a:pt x="828430" y="298233"/>
                </a:lnTo>
                <a:lnTo>
                  <a:pt x="828430" y="298812"/>
                </a:lnTo>
                <a:lnTo>
                  <a:pt x="829396" y="299392"/>
                </a:lnTo>
                <a:lnTo>
                  <a:pt x="830112" y="299971"/>
                </a:lnTo>
                <a:lnTo>
                  <a:pt x="830581" y="299668"/>
                </a:lnTo>
                <a:lnTo>
                  <a:pt x="831297" y="299088"/>
                </a:lnTo>
                <a:lnTo>
                  <a:pt x="831297" y="296772"/>
                </a:lnTo>
                <a:lnTo>
                  <a:pt x="831766" y="295337"/>
                </a:lnTo>
                <a:lnTo>
                  <a:pt x="832235" y="294482"/>
                </a:lnTo>
                <a:lnTo>
                  <a:pt x="831518" y="293903"/>
                </a:lnTo>
                <a:lnTo>
                  <a:pt x="831297" y="293599"/>
                </a:lnTo>
                <a:lnTo>
                  <a:pt x="831297" y="293323"/>
                </a:lnTo>
                <a:lnTo>
                  <a:pt x="831297" y="293020"/>
                </a:lnTo>
                <a:lnTo>
                  <a:pt x="831297" y="292744"/>
                </a:lnTo>
                <a:lnTo>
                  <a:pt x="831766" y="292164"/>
                </a:lnTo>
                <a:lnTo>
                  <a:pt x="831518" y="292164"/>
                </a:lnTo>
                <a:lnTo>
                  <a:pt x="831766" y="291586"/>
                </a:lnTo>
                <a:lnTo>
                  <a:pt x="831518" y="291586"/>
                </a:lnTo>
                <a:lnTo>
                  <a:pt x="831297" y="291283"/>
                </a:lnTo>
                <a:lnTo>
                  <a:pt x="831518" y="290427"/>
                </a:lnTo>
                <a:lnTo>
                  <a:pt x="831518" y="290124"/>
                </a:lnTo>
                <a:lnTo>
                  <a:pt x="833199" y="288110"/>
                </a:lnTo>
                <a:lnTo>
                  <a:pt x="833668" y="287807"/>
                </a:lnTo>
                <a:lnTo>
                  <a:pt x="834385" y="287807"/>
                </a:lnTo>
                <a:lnTo>
                  <a:pt x="835598" y="288386"/>
                </a:lnTo>
                <a:lnTo>
                  <a:pt x="836066" y="288966"/>
                </a:lnTo>
                <a:lnTo>
                  <a:pt x="836066" y="289268"/>
                </a:lnTo>
                <a:lnTo>
                  <a:pt x="835818" y="289544"/>
                </a:lnTo>
                <a:lnTo>
                  <a:pt x="835818" y="290124"/>
                </a:lnTo>
                <a:lnTo>
                  <a:pt x="836534" y="291007"/>
                </a:lnTo>
                <a:lnTo>
                  <a:pt x="837720" y="291861"/>
                </a:lnTo>
                <a:lnTo>
                  <a:pt x="838437" y="292164"/>
                </a:lnTo>
                <a:lnTo>
                  <a:pt x="839153" y="293020"/>
                </a:lnTo>
                <a:lnTo>
                  <a:pt x="839649" y="294179"/>
                </a:lnTo>
                <a:lnTo>
                  <a:pt x="840118" y="294757"/>
                </a:lnTo>
                <a:lnTo>
                  <a:pt x="840586" y="295061"/>
                </a:lnTo>
                <a:lnTo>
                  <a:pt x="841551" y="294757"/>
                </a:lnTo>
                <a:lnTo>
                  <a:pt x="842488" y="294179"/>
                </a:lnTo>
                <a:lnTo>
                  <a:pt x="842985" y="293903"/>
                </a:lnTo>
                <a:lnTo>
                  <a:pt x="843453" y="294179"/>
                </a:lnTo>
                <a:lnTo>
                  <a:pt x="843701" y="294179"/>
                </a:lnTo>
                <a:lnTo>
                  <a:pt x="843922" y="294179"/>
                </a:lnTo>
                <a:lnTo>
                  <a:pt x="844170" y="294757"/>
                </a:lnTo>
                <a:lnTo>
                  <a:pt x="844418" y="295061"/>
                </a:lnTo>
                <a:lnTo>
                  <a:pt x="844418" y="295337"/>
                </a:lnTo>
                <a:lnTo>
                  <a:pt x="844418" y="295640"/>
                </a:lnTo>
                <a:lnTo>
                  <a:pt x="844418" y="295916"/>
                </a:lnTo>
                <a:lnTo>
                  <a:pt x="844886" y="296220"/>
                </a:lnTo>
                <a:lnTo>
                  <a:pt x="845134" y="296220"/>
                </a:lnTo>
                <a:lnTo>
                  <a:pt x="845851" y="295916"/>
                </a:lnTo>
                <a:lnTo>
                  <a:pt x="846071" y="295337"/>
                </a:lnTo>
                <a:lnTo>
                  <a:pt x="846320" y="295337"/>
                </a:lnTo>
                <a:lnTo>
                  <a:pt x="846540" y="295337"/>
                </a:lnTo>
                <a:lnTo>
                  <a:pt x="846788" y="295640"/>
                </a:lnTo>
                <a:lnTo>
                  <a:pt x="846788" y="295916"/>
                </a:lnTo>
                <a:lnTo>
                  <a:pt x="846788" y="296220"/>
                </a:lnTo>
                <a:lnTo>
                  <a:pt x="846788" y="296772"/>
                </a:lnTo>
                <a:lnTo>
                  <a:pt x="847037" y="297075"/>
                </a:lnTo>
                <a:lnTo>
                  <a:pt x="847037" y="297350"/>
                </a:lnTo>
                <a:lnTo>
                  <a:pt x="846788" y="297654"/>
                </a:lnTo>
                <a:lnTo>
                  <a:pt x="846540" y="297654"/>
                </a:lnTo>
                <a:lnTo>
                  <a:pt x="845603" y="297930"/>
                </a:lnTo>
                <a:lnTo>
                  <a:pt x="845355" y="297930"/>
                </a:lnTo>
                <a:lnTo>
                  <a:pt x="845134" y="297930"/>
                </a:lnTo>
                <a:lnTo>
                  <a:pt x="845355" y="298233"/>
                </a:lnTo>
                <a:lnTo>
                  <a:pt x="845603" y="298509"/>
                </a:lnTo>
                <a:lnTo>
                  <a:pt x="845603" y="298812"/>
                </a:lnTo>
                <a:lnTo>
                  <a:pt x="846320" y="299088"/>
                </a:lnTo>
                <a:lnTo>
                  <a:pt x="847037" y="299088"/>
                </a:lnTo>
                <a:lnTo>
                  <a:pt x="847037" y="299392"/>
                </a:lnTo>
                <a:lnTo>
                  <a:pt x="847037" y="299668"/>
                </a:lnTo>
                <a:lnTo>
                  <a:pt x="847037" y="299971"/>
                </a:lnTo>
                <a:lnTo>
                  <a:pt x="847257" y="299971"/>
                </a:lnTo>
                <a:lnTo>
                  <a:pt x="847505" y="299971"/>
                </a:lnTo>
                <a:lnTo>
                  <a:pt x="847974" y="299392"/>
                </a:lnTo>
                <a:lnTo>
                  <a:pt x="848221" y="299392"/>
                </a:lnTo>
                <a:lnTo>
                  <a:pt x="848470" y="299392"/>
                </a:lnTo>
                <a:lnTo>
                  <a:pt x="848470" y="299668"/>
                </a:lnTo>
                <a:lnTo>
                  <a:pt x="848938" y="299971"/>
                </a:lnTo>
                <a:lnTo>
                  <a:pt x="848938" y="300247"/>
                </a:lnTo>
                <a:lnTo>
                  <a:pt x="848470" y="300247"/>
                </a:lnTo>
                <a:lnTo>
                  <a:pt x="848470" y="300550"/>
                </a:lnTo>
                <a:lnTo>
                  <a:pt x="848221" y="300550"/>
                </a:lnTo>
                <a:lnTo>
                  <a:pt x="848470" y="300826"/>
                </a:lnTo>
                <a:lnTo>
                  <a:pt x="848470" y="301129"/>
                </a:lnTo>
                <a:lnTo>
                  <a:pt x="848691" y="301129"/>
                </a:lnTo>
                <a:lnTo>
                  <a:pt x="848938" y="301129"/>
                </a:lnTo>
                <a:lnTo>
                  <a:pt x="849186" y="301129"/>
                </a:lnTo>
                <a:lnTo>
                  <a:pt x="849655" y="300826"/>
                </a:lnTo>
                <a:lnTo>
                  <a:pt x="849655" y="301129"/>
                </a:lnTo>
                <a:lnTo>
                  <a:pt x="849655" y="301405"/>
                </a:lnTo>
                <a:lnTo>
                  <a:pt x="849655" y="301985"/>
                </a:lnTo>
                <a:lnTo>
                  <a:pt x="849902" y="301985"/>
                </a:lnTo>
                <a:lnTo>
                  <a:pt x="849902" y="302288"/>
                </a:lnTo>
                <a:lnTo>
                  <a:pt x="849902" y="302564"/>
                </a:lnTo>
                <a:lnTo>
                  <a:pt x="850619" y="303144"/>
                </a:lnTo>
                <a:lnTo>
                  <a:pt x="849902" y="304301"/>
                </a:lnTo>
                <a:lnTo>
                  <a:pt x="850619" y="304881"/>
                </a:lnTo>
                <a:lnTo>
                  <a:pt x="851336" y="304577"/>
                </a:lnTo>
                <a:lnTo>
                  <a:pt x="851805" y="304301"/>
                </a:lnTo>
                <a:lnTo>
                  <a:pt x="852273" y="304301"/>
                </a:lnTo>
                <a:lnTo>
                  <a:pt x="852990" y="304577"/>
                </a:lnTo>
                <a:lnTo>
                  <a:pt x="852741" y="304881"/>
                </a:lnTo>
                <a:lnTo>
                  <a:pt x="852522" y="304881"/>
                </a:lnTo>
                <a:lnTo>
                  <a:pt x="852522" y="305736"/>
                </a:lnTo>
                <a:lnTo>
                  <a:pt x="852741" y="306618"/>
                </a:lnTo>
                <a:lnTo>
                  <a:pt x="853238" y="307198"/>
                </a:lnTo>
                <a:lnTo>
                  <a:pt x="852990" y="307777"/>
                </a:lnTo>
                <a:lnTo>
                  <a:pt x="852273" y="308633"/>
                </a:lnTo>
                <a:lnTo>
                  <a:pt x="852522" y="309211"/>
                </a:lnTo>
                <a:lnTo>
                  <a:pt x="852741" y="309790"/>
                </a:lnTo>
                <a:lnTo>
                  <a:pt x="852522" y="310949"/>
                </a:lnTo>
                <a:lnTo>
                  <a:pt x="852990" y="312383"/>
                </a:lnTo>
                <a:lnTo>
                  <a:pt x="853707" y="312687"/>
                </a:lnTo>
                <a:lnTo>
                  <a:pt x="854175" y="312687"/>
                </a:lnTo>
                <a:lnTo>
                  <a:pt x="854423" y="313846"/>
                </a:lnTo>
                <a:lnTo>
                  <a:pt x="854175" y="315279"/>
                </a:lnTo>
                <a:lnTo>
                  <a:pt x="854892" y="316135"/>
                </a:lnTo>
                <a:lnTo>
                  <a:pt x="854175" y="317872"/>
                </a:lnTo>
                <a:lnTo>
                  <a:pt x="854423" y="318452"/>
                </a:lnTo>
                <a:lnTo>
                  <a:pt x="854892" y="319307"/>
                </a:lnTo>
                <a:lnTo>
                  <a:pt x="854892" y="319887"/>
                </a:lnTo>
                <a:lnTo>
                  <a:pt x="854892" y="320189"/>
                </a:lnTo>
                <a:lnTo>
                  <a:pt x="854671" y="320769"/>
                </a:lnTo>
                <a:lnTo>
                  <a:pt x="854671" y="321348"/>
                </a:lnTo>
                <a:lnTo>
                  <a:pt x="854671" y="321624"/>
                </a:lnTo>
                <a:lnTo>
                  <a:pt x="855140" y="321927"/>
                </a:lnTo>
                <a:lnTo>
                  <a:pt x="858476" y="322783"/>
                </a:lnTo>
                <a:lnTo>
                  <a:pt x="858723" y="322783"/>
                </a:lnTo>
                <a:lnTo>
                  <a:pt x="859440" y="322783"/>
                </a:lnTo>
                <a:lnTo>
                  <a:pt x="859909" y="322507"/>
                </a:lnTo>
                <a:lnTo>
                  <a:pt x="860157" y="321927"/>
                </a:lnTo>
                <a:lnTo>
                  <a:pt x="860377" y="321927"/>
                </a:lnTo>
                <a:lnTo>
                  <a:pt x="860377" y="321624"/>
                </a:lnTo>
                <a:lnTo>
                  <a:pt x="860626" y="321624"/>
                </a:lnTo>
                <a:lnTo>
                  <a:pt x="860873" y="321348"/>
                </a:lnTo>
                <a:lnTo>
                  <a:pt x="861590" y="321045"/>
                </a:lnTo>
                <a:lnTo>
                  <a:pt x="861811" y="321348"/>
                </a:lnTo>
                <a:lnTo>
                  <a:pt x="862058" y="321348"/>
                </a:lnTo>
                <a:lnTo>
                  <a:pt x="862279" y="321624"/>
                </a:lnTo>
                <a:lnTo>
                  <a:pt x="862058" y="321927"/>
                </a:lnTo>
                <a:lnTo>
                  <a:pt x="861811" y="322203"/>
                </a:lnTo>
                <a:lnTo>
                  <a:pt x="861590" y="322507"/>
                </a:lnTo>
                <a:lnTo>
                  <a:pt x="861590" y="322783"/>
                </a:lnTo>
                <a:lnTo>
                  <a:pt x="861811" y="323058"/>
                </a:lnTo>
                <a:lnTo>
                  <a:pt x="861811" y="323361"/>
                </a:lnTo>
                <a:lnTo>
                  <a:pt x="862279" y="323361"/>
                </a:lnTo>
                <a:lnTo>
                  <a:pt x="862995" y="323637"/>
                </a:lnTo>
                <a:lnTo>
                  <a:pt x="863244" y="323361"/>
                </a:lnTo>
                <a:lnTo>
                  <a:pt x="863712" y="323058"/>
                </a:lnTo>
                <a:lnTo>
                  <a:pt x="864208" y="323058"/>
                </a:lnTo>
                <a:lnTo>
                  <a:pt x="864678" y="323361"/>
                </a:lnTo>
                <a:lnTo>
                  <a:pt x="865146" y="323058"/>
                </a:lnTo>
                <a:lnTo>
                  <a:pt x="865393" y="322783"/>
                </a:lnTo>
                <a:lnTo>
                  <a:pt x="865642" y="322507"/>
                </a:lnTo>
                <a:lnTo>
                  <a:pt x="865862" y="322203"/>
                </a:lnTo>
                <a:lnTo>
                  <a:pt x="866110" y="322507"/>
                </a:lnTo>
                <a:lnTo>
                  <a:pt x="866579" y="322783"/>
                </a:lnTo>
                <a:lnTo>
                  <a:pt x="867075" y="322507"/>
                </a:lnTo>
                <a:lnTo>
                  <a:pt x="867543" y="322203"/>
                </a:lnTo>
                <a:lnTo>
                  <a:pt x="868013" y="322203"/>
                </a:lnTo>
                <a:lnTo>
                  <a:pt x="869197" y="322783"/>
                </a:lnTo>
                <a:lnTo>
                  <a:pt x="869914" y="323361"/>
                </a:lnTo>
                <a:lnTo>
                  <a:pt x="869914" y="323637"/>
                </a:lnTo>
                <a:lnTo>
                  <a:pt x="870162" y="323941"/>
                </a:lnTo>
                <a:lnTo>
                  <a:pt x="871127" y="324217"/>
                </a:lnTo>
                <a:lnTo>
                  <a:pt x="871844" y="324217"/>
                </a:lnTo>
                <a:lnTo>
                  <a:pt x="872064" y="323637"/>
                </a:lnTo>
                <a:lnTo>
                  <a:pt x="872312" y="323361"/>
                </a:lnTo>
                <a:lnTo>
                  <a:pt x="872533" y="323058"/>
                </a:lnTo>
                <a:lnTo>
                  <a:pt x="873498" y="323058"/>
                </a:lnTo>
                <a:lnTo>
                  <a:pt x="875179" y="323361"/>
                </a:lnTo>
                <a:lnTo>
                  <a:pt x="876116" y="323058"/>
                </a:lnTo>
                <a:lnTo>
                  <a:pt x="876364" y="322783"/>
                </a:lnTo>
                <a:lnTo>
                  <a:pt x="876364" y="321927"/>
                </a:lnTo>
                <a:lnTo>
                  <a:pt x="876613" y="321348"/>
                </a:lnTo>
                <a:lnTo>
                  <a:pt x="877798" y="320769"/>
                </a:lnTo>
                <a:lnTo>
                  <a:pt x="878266" y="321045"/>
                </a:lnTo>
                <a:lnTo>
                  <a:pt x="878982" y="321348"/>
                </a:lnTo>
                <a:lnTo>
                  <a:pt x="879231" y="322507"/>
                </a:lnTo>
                <a:lnTo>
                  <a:pt x="879452" y="323058"/>
                </a:lnTo>
                <a:lnTo>
                  <a:pt x="879699" y="323361"/>
                </a:lnTo>
                <a:lnTo>
                  <a:pt x="880416" y="323637"/>
                </a:lnTo>
                <a:lnTo>
                  <a:pt x="880664" y="323637"/>
                </a:lnTo>
                <a:lnTo>
                  <a:pt x="881133" y="323361"/>
                </a:lnTo>
                <a:lnTo>
                  <a:pt x="881133" y="323058"/>
                </a:lnTo>
                <a:lnTo>
                  <a:pt x="881133" y="322203"/>
                </a:lnTo>
                <a:lnTo>
                  <a:pt x="881381" y="322203"/>
                </a:lnTo>
                <a:lnTo>
                  <a:pt x="881602" y="321927"/>
                </a:lnTo>
                <a:lnTo>
                  <a:pt x="882317" y="322203"/>
                </a:lnTo>
                <a:lnTo>
                  <a:pt x="882566" y="322203"/>
                </a:lnTo>
                <a:lnTo>
                  <a:pt x="883503" y="323361"/>
                </a:lnTo>
                <a:lnTo>
                  <a:pt x="884937" y="324796"/>
                </a:lnTo>
                <a:lnTo>
                  <a:pt x="885184" y="325100"/>
                </a:lnTo>
                <a:lnTo>
                  <a:pt x="885654" y="325678"/>
                </a:lnTo>
                <a:lnTo>
                  <a:pt x="885654" y="325954"/>
                </a:lnTo>
                <a:lnTo>
                  <a:pt x="885901" y="326259"/>
                </a:lnTo>
                <a:lnTo>
                  <a:pt x="886150" y="326534"/>
                </a:lnTo>
                <a:lnTo>
                  <a:pt x="887086" y="327113"/>
                </a:lnTo>
                <a:lnTo>
                  <a:pt x="889236" y="327693"/>
                </a:lnTo>
                <a:lnTo>
                  <a:pt x="889485" y="328272"/>
                </a:lnTo>
                <a:lnTo>
                  <a:pt x="889953" y="328272"/>
                </a:lnTo>
                <a:lnTo>
                  <a:pt x="890421" y="328548"/>
                </a:lnTo>
                <a:lnTo>
                  <a:pt x="890917" y="328272"/>
                </a:lnTo>
                <a:lnTo>
                  <a:pt x="891138" y="328272"/>
                </a:lnTo>
                <a:lnTo>
                  <a:pt x="891387" y="328548"/>
                </a:lnTo>
                <a:lnTo>
                  <a:pt x="891634" y="328850"/>
                </a:lnTo>
                <a:lnTo>
                  <a:pt x="891634" y="329126"/>
                </a:lnTo>
                <a:lnTo>
                  <a:pt x="891387" y="329430"/>
                </a:lnTo>
                <a:lnTo>
                  <a:pt x="891138" y="329982"/>
                </a:lnTo>
                <a:lnTo>
                  <a:pt x="891387" y="330285"/>
                </a:lnTo>
                <a:lnTo>
                  <a:pt x="891855" y="330865"/>
                </a:lnTo>
                <a:lnTo>
                  <a:pt x="892572" y="330865"/>
                </a:lnTo>
                <a:lnTo>
                  <a:pt x="892820" y="330865"/>
                </a:lnTo>
                <a:lnTo>
                  <a:pt x="893041" y="330561"/>
                </a:lnTo>
                <a:lnTo>
                  <a:pt x="893041" y="329430"/>
                </a:lnTo>
                <a:lnTo>
                  <a:pt x="893288" y="329126"/>
                </a:lnTo>
                <a:lnTo>
                  <a:pt x="893537" y="329126"/>
                </a:lnTo>
                <a:lnTo>
                  <a:pt x="893757" y="329430"/>
                </a:lnTo>
                <a:lnTo>
                  <a:pt x="894005" y="329430"/>
                </a:lnTo>
                <a:lnTo>
                  <a:pt x="894254" y="329430"/>
                </a:lnTo>
                <a:lnTo>
                  <a:pt x="894473" y="329706"/>
                </a:lnTo>
                <a:lnTo>
                  <a:pt x="894722" y="329706"/>
                </a:lnTo>
                <a:lnTo>
                  <a:pt x="894969" y="329706"/>
                </a:lnTo>
                <a:lnTo>
                  <a:pt x="895438" y="329982"/>
                </a:lnTo>
                <a:lnTo>
                  <a:pt x="895907" y="329706"/>
                </a:lnTo>
                <a:lnTo>
                  <a:pt x="895907" y="329126"/>
                </a:lnTo>
                <a:lnTo>
                  <a:pt x="896155" y="329126"/>
                </a:lnTo>
                <a:lnTo>
                  <a:pt x="898057" y="329706"/>
                </a:lnTo>
                <a:lnTo>
                  <a:pt x="898305" y="329706"/>
                </a:lnTo>
                <a:lnTo>
                  <a:pt x="899021" y="329982"/>
                </a:lnTo>
                <a:lnTo>
                  <a:pt x="899242" y="330285"/>
                </a:lnTo>
                <a:lnTo>
                  <a:pt x="899738" y="331140"/>
                </a:lnTo>
                <a:lnTo>
                  <a:pt x="900207" y="331719"/>
                </a:lnTo>
                <a:lnTo>
                  <a:pt x="900675" y="331719"/>
                </a:lnTo>
                <a:lnTo>
                  <a:pt x="900924" y="331443"/>
                </a:lnTo>
                <a:lnTo>
                  <a:pt x="902109" y="332299"/>
                </a:lnTo>
                <a:lnTo>
                  <a:pt x="903542" y="332602"/>
                </a:lnTo>
                <a:lnTo>
                  <a:pt x="904010" y="333154"/>
                </a:lnTo>
                <a:lnTo>
                  <a:pt x="904259" y="333154"/>
                </a:lnTo>
                <a:lnTo>
                  <a:pt x="904259" y="333734"/>
                </a:lnTo>
                <a:lnTo>
                  <a:pt x="904259" y="334037"/>
                </a:lnTo>
                <a:lnTo>
                  <a:pt x="904727" y="334312"/>
                </a:lnTo>
                <a:lnTo>
                  <a:pt x="904976" y="334312"/>
                </a:lnTo>
                <a:lnTo>
                  <a:pt x="905444" y="334312"/>
                </a:lnTo>
                <a:lnTo>
                  <a:pt x="906409" y="334312"/>
                </a:lnTo>
                <a:lnTo>
                  <a:pt x="906657" y="334037"/>
                </a:lnTo>
                <a:lnTo>
                  <a:pt x="906877" y="333458"/>
                </a:lnTo>
                <a:lnTo>
                  <a:pt x="906877" y="333154"/>
                </a:lnTo>
                <a:lnTo>
                  <a:pt x="907125" y="332878"/>
                </a:lnTo>
                <a:lnTo>
                  <a:pt x="907374" y="332878"/>
                </a:lnTo>
                <a:lnTo>
                  <a:pt x="907594" y="332878"/>
                </a:lnTo>
                <a:lnTo>
                  <a:pt x="907842" y="332878"/>
                </a:lnTo>
                <a:lnTo>
                  <a:pt x="908311" y="332878"/>
                </a:lnTo>
                <a:lnTo>
                  <a:pt x="908558" y="332878"/>
                </a:lnTo>
                <a:lnTo>
                  <a:pt x="909028" y="332602"/>
                </a:lnTo>
                <a:lnTo>
                  <a:pt x="909275" y="332602"/>
                </a:lnTo>
                <a:lnTo>
                  <a:pt x="909275" y="332878"/>
                </a:lnTo>
                <a:lnTo>
                  <a:pt x="909496" y="332878"/>
                </a:lnTo>
                <a:lnTo>
                  <a:pt x="909496" y="333154"/>
                </a:lnTo>
                <a:lnTo>
                  <a:pt x="909744" y="333458"/>
                </a:lnTo>
                <a:lnTo>
                  <a:pt x="909992" y="333458"/>
                </a:lnTo>
                <a:lnTo>
                  <a:pt x="910461" y="332878"/>
                </a:lnTo>
                <a:lnTo>
                  <a:pt x="910929" y="332878"/>
                </a:lnTo>
                <a:lnTo>
                  <a:pt x="911177" y="332878"/>
                </a:lnTo>
                <a:lnTo>
                  <a:pt x="911646" y="333154"/>
                </a:lnTo>
                <a:lnTo>
                  <a:pt x="911894" y="333154"/>
                </a:lnTo>
                <a:lnTo>
                  <a:pt x="912363" y="333154"/>
                </a:lnTo>
                <a:lnTo>
                  <a:pt x="912859" y="332602"/>
                </a:lnTo>
                <a:lnTo>
                  <a:pt x="913079" y="332299"/>
                </a:lnTo>
                <a:lnTo>
                  <a:pt x="913548" y="332023"/>
                </a:lnTo>
                <a:lnTo>
                  <a:pt x="913796" y="331719"/>
                </a:lnTo>
                <a:lnTo>
                  <a:pt x="916194" y="329706"/>
                </a:lnTo>
                <a:lnTo>
                  <a:pt x="916911" y="329126"/>
                </a:lnTo>
                <a:lnTo>
                  <a:pt x="917131" y="328850"/>
                </a:lnTo>
                <a:lnTo>
                  <a:pt x="917628" y="328850"/>
                </a:lnTo>
                <a:lnTo>
                  <a:pt x="918565" y="329126"/>
                </a:lnTo>
                <a:lnTo>
                  <a:pt x="920246" y="329706"/>
                </a:lnTo>
                <a:lnTo>
                  <a:pt x="920467" y="329982"/>
                </a:lnTo>
                <a:lnTo>
                  <a:pt x="920714" y="329982"/>
                </a:lnTo>
                <a:lnTo>
                  <a:pt x="921183" y="329982"/>
                </a:lnTo>
                <a:lnTo>
                  <a:pt x="921431" y="329706"/>
                </a:lnTo>
                <a:lnTo>
                  <a:pt x="921679" y="329706"/>
                </a:lnTo>
                <a:lnTo>
                  <a:pt x="922148" y="329430"/>
                </a:lnTo>
                <a:lnTo>
                  <a:pt x="922617" y="329430"/>
                </a:lnTo>
                <a:lnTo>
                  <a:pt x="924298" y="330561"/>
                </a:lnTo>
                <a:lnTo>
                  <a:pt x="925235" y="330865"/>
                </a:lnTo>
                <a:lnTo>
                  <a:pt x="925731" y="331443"/>
                </a:lnTo>
                <a:lnTo>
                  <a:pt x="926448" y="332602"/>
                </a:lnTo>
                <a:lnTo>
                  <a:pt x="927165" y="333154"/>
                </a:lnTo>
                <a:lnTo>
                  <a:pt x="928101" y="333154"/>
                </a:lnTo>
                <a:lnTo>
                  <a:pt x="928350" y="333154"/>
                </a:lnTo>
                <a:lnTo>
                  <a:pt x="928350" y="333458"/>
                </a:lnTo>
                <a:lnTo>
                  <a:pt x="928350" y="334037"/>
                </a:lnTo>
                <a:lnTo>
                  <a:pt x="928101" y="334037"/>
                </a:lnTo>
                <a:lnTo>
                  <a:pt x="927880" y="334037"/>
                </a:lnTo>
                <a:lnTo>
                  <a:pt x="927633" y="334037"/>
                </a:lnTo>
                <a:lnTo>
                  <a:pt x="927385" y="333734"/>
                </a:lnTo>
                <a:lnTo>
                  <a:pt x="927165" y="334037"/>
                </a:lnTo>
                <a:lnTo>
                  <a:pt x="927165" y="334312"/>
                </a:lnTo>
                <a:lnTo>
                  <a:pt x="927165" y="334615"/>
                </a:lnTo>
                <a:lnTo>
                  <a:pt x="927385" y="334615"/>
                </a:lnTo>
                <a:lnTo>
                  <a:pt x="927633" y="334891"/>
                </a:lnTo>
                <a:lnTo>
                  <a:pt x="927880" y="335195"/>
                </a:lnTo>
                <a:lnTo>
                  <a:pt x="928350" y="335195"/>
                </a:lnTo>
                <a:lnTo>
                  <a:pt x="930004" y="336629"/>
                </a:lnTo>
                <a:lnTo>
                  <a:pt x="930500" y="337788"/>
                </a:lnTo>
                <a:lnTo>
                  <a:pt x="930968" y="338367"/>
                </a:lnTo>
                <a:lnTo>
                  <a:pt x="933587" y="341512"/>
                </a:lnTo>
                <a:lnTo>
                  <a:pt x="935737" y="342973"/>
                </a:lnTo>
                <a:lnTo>
                  <a:pt x="936205" y="342973"/>
                </a:lnTo>
                <a:lnTo>
                  <a:pt x="936922" y="342670"/>
                </a:lnTo>
                <a:lnTo>
                  <a:pt x="938134" y="341512"/>
                </a:lnTo>
                <a:lnTo>
                  <a:pt x="940037" y="341512"/>
                </a:lnTo>
                <a:lnTo>
                  <a:pt x="940258" y="341236"/>
                </a:lnTo>
                <a:lnTo>
                  <a:pt x="940505" y="340656"/>
                </a:lnTo>
                <a:lnTo>
                  <a:pt x="940753" y="340077"/>
                </a:lnTo>
                <a:lnTo>
                  <a:pt x="941690" y="339801"/>
                </a:lnTo>
                <a:lnTo>
                  <a:pt x="942186" y="339801"/>
                </a:lnTo>
                <a:lnTo>
                  <a:pt x="942655" y="339801"/>
                </a:lnTo>
                <a:lnTo>
                  <a:pt x="942903" y="340077"/>
                </a:lnTo>
                <a:lnTo>
                  <a:pt x="943124" y="340077"/>
                </a:lnTo>
                <a:lnTo>
                  <a:pt x="943620" y="340077"/>
                </a:lnTo>
                <a:lnTo>
                  <a:pt x="943840" y="340077"/>
                </a:lnTo>
                <a:lnTo>
                  <a:pt x="944336" y="339497"/>
                </a:lnTo>
                <a:lnTo>
                  <a:pt x="944557" y="338643"/>
                </a:lnTo>
                <a:lnTo>
                  <a:pt x="944336" y="338064"/>
                </a:lnTo>
                <a:lnTo>
                  <a:pt x="944336" y="337788"/>
                </a:lnTo>
                <a:lnTo>
                  <a:pt x="944557" y="337484"/>
                </a:lnTo>
                <a:lnTo>
                  <a:pt x="944805" y="337484"/>
                </a:lnTo>
                <a:lnTo>
                  <a:pt x="945274" y="338064"/>
                </a:lnTo>
                <a:lnTo>
                  <a:pt x="945521" y="337788"/>
                </a:lnTo>
                <a:lnTo>
                  <a:pt x="945742" y="337208"/>
                </a:lnTo>
                <a:lnTo>
                  <a:pt x="945742" y="334891"/>
                </a:lnTo>
                <a:lnTo>
                  <a:pt x="945521" y="334615"/>
                </a:lnTo>
                <a:lnTo>
                  <a:pt x="946238" y="333458"/>
                </a:lnTo>
                <a:lnTo>
                  <a:pt x="946955" y="333154"/>
                </a:lnTo>
                <a:lnTo>
                  <a:pt x="947175" y="333458"/>
                </a:lnTo>
                <a:lnTo>
                  <a:pt x="947424" y="333734"/>
                </a:lnTo>
                <a:lnTo>
                  <a:pt x="947672" y="333458"/>
                </a:lnTo>
                <a:lnTo>
                  <a:pt x="947892" y="333458"/>
                </a:lnTo>
                <a:lnTo>
                  <a:pt x="947892" y="333154"/>
                </a:lnTo>
                <a:lnTo>
                  <a:pt x="947672" y="332878"/>
                </a:lnTo>
                <a:lnTo>
                  <a:pt x="947424" y="332602"/>
                </a:lnTo>
                <a:lnTo>
                  <a:pt x="947175" y="332602"/>
                </a:lnTo>
                <a:lnTo>
                  <a:pt x="946955" y="332023"/>
                </a:lnTo>
                <a:lnTo>
                  <a:pt x="947424" y="331719"/>
                </a:lnTo>
                <a:lnTo>
                  <a:pt x="947424" y="331443"/>
                </a:lnTo>
                <a:lnTo>
                  <a:pt x="947672" y="330865"/>
                </a:lnTo>
                <a:lnTo>
                  <a:pt x="948141" y="330865"/>
                </a:lnTo>
                <a:lnTo>
                  <a:pt x="948609" y="330865"/>
                </a:lnTo>
                <a:lnTo>
                  <a:pt x="948857" y="330561"/>
                </a:lnTo>
                <a:lnTo>
                  <a:pt x="949326" y="329982"/>
                </a:lnTo>
                <a:lnTo>
                  <a:pt x="949573" y="329982"/>
                </a:lnTo>
                <a:lnTo>
                  <a:pt x="949794" y="329706"/>
                </a:lnTo>
                <a:lnTo>
                  <a:pt x="951476" y="330285"/>
                </a:lnTo>
                <a:lnTo>
                  <a:pt x="954094" y="330561"/>
                </a:lnTo>
                <a:lnTo>
                  <a:pt x="954591" y="330865"/>
                </a:lnTo>
                <a:lnTo>
                  <a:pt x="954811" y="331443"/>
                </a:lnTo>
                <a:lnTo>
                  <a:pt x="956960" y="332878"/>
                </a:lnTo>
                <a:lnTo>
                  <a:pt x="957677" y="333154"/>
                </a:lnTo>
                <a:lnTo>
                  <a:pt x="959359" y="333458"/>
                </a:lnTo>
                <a:lnTo>
                  <a:pt x="959580" y="333458"/>
                </a:lnTo>
                <a:lnTo>
                  <a:pt x="960048" y="333154"/>
                </a:lnTo>
                <a:lnTo>
                  <a:pt x="960296" y="333154"/>
                </a:lnTo>
                <a:lnTo>
                  <a:pt x="960544" y="333458"/>
                </a:lnTo>
                <a:lnTo>
                  <a:pt x="960765" y="333458"/>
                </a:lnTo>
                <a:lnTo>
                  <a:pt x="961012" y="333458"/>
                </a:lnTo>
                <a:lnTo>
                  <a:pt x="961481" y="333458"/>
                </a:lnTo>
                <a:lnTo>
                  <a:pt x="961978" y="333734"/>
                </a:lnTo>
                <a:lnTo>
                  <a:pt x="962915" y="333458"/>
                </a:lnTo>
                <a:lnTo>
                  <a:pt x="963879" y="333154"/>
                </a:lnTo>
                <a:lnTo>
                  <a:pt x="965064" y="333154"/>
                </a:lnTo>
                <a:lnTo>
                  <a:pt x="965781" y="334312"/>
                </a:lnTo>
                <a:lnTo>
                  <a:pt x="966746" y="334615"/>
                </a:lnTo>
                <a:lnTo>
                  <a:pt x="968180" y="335195"/>
                </a:lnTo>
                <a:lnTo>
                  <a:pt x="968400" y="335471"/>
                </a:lnTo>
                <a:lnTo>
                  <a:pt x="969612" y="335471"/>
                </a:lnTo>
                <a:lnTo>
                  <a:pt x="971983" y="335774"/>
                </a:lnTo>
                <a:lnTo>
                  <a:pt x="973416" y="334891"/>
                </a:lnTo>
                <a:lnTo>
                  <a:pt x="973664" y="334615"/>
                </a:lnTo>
                <a:lnTo>
                  <a:pt x="975098" y="332602"/>
                </a:lnTo>
                <a:lnTo>
                  <a:pt x="975567" y="332023"/>
                </a:lnTo>
                <a:lnTo>
                  <a:pt x="975787" y="331443"/>
                </a:lnTo>
                <a:lnTo>
                  <a:pt x="976504" y="330865"/>
                </a:lnTo>
                <a:lnTo>
                  <a:pt x="977221" y="330285"/>
                </a:lnTo>
                <a:lnTo>
                  <a:pt x="978433" y="330285"/>
                </a:lnTo>
                <a:lnTo>
                  <a:pt x="978902" y="330285"/>
                </a:lnTo>
                <a:lnTo>
                  <a:pt x="979866" y="331140"/>
                </a:lnTo>
                <a:lnTo>
                  <a:pt x="979866" y="332023"/>
                </a:lnTo>
                <a:lnTo>
                  <a:pt x="979619" y="332878"/>
                </a:lnTo>
                <a:lnTo>
                  <a:pt x="979866" y="333458"/>
                </a:lnTo>
                <a:lnTo>
                  <a:pt x="980335" y="333458"/>
                </a:lnTo>
                <a:lnTo>
                  <a:pt x="980804" y="333458"/>
                </a:lnTo>
                <a:lnTo>
                  <a:pt x="981052" y="333734"/>
                </a:lnTo>
                <a:lnTo>
                  <a:pt x="981052" y="334615"/>
                </a:lnTo>
                <a:lnTo>
                  <a:pt x="980804" y="335471"/>
                </a:lnTo>
                <a:lnTo>
                  <a:pt x="980583" y="336326"/>
                </a:lnTo>
                <a:lnTo>
                  <a:pt x="980087" y="337208"/>
                </a:lnTo>
                <a:lnTo>
                  <a:pt x="979370" y="338064"/>
                </a:lnTo>
                <a:lnTo>
                  <a:pt x="978653" y="338919"/>
                </a:lnTo>
                <a:lnTo>
                  <a:pt x="977716" y="339801"/>
                </a:lnTo>
                <a:lnTo>
                  <a:pt x="977468" y="340380"/>
                </a:lnTo>
                <a:lnTo>
                  <a:pt x="977468" y="340656"/>
                </a:lnTo>
                <a:lnTo>
                  <a:pt x="977716" y="341512"/>
                </a:lnTo>
                <a:lnTo>
                  <a:pt x="977936" y="342395"/>
                </a:lnTo>
                <a:lnTo>
                  <a:pt x="978433" y="342973"/>
                </a:lnTo>
                <a:lnTo>
                  <a:pt x="980087" y="344988"/>
                </a:lnTo>
                <a:lnTo>
                  <a:pt x="981768" y="345842"/>
                </a:lnTo>
                <a:lnTo>
                  <a:pt x="981768" y="346421"/>
                </a:lnTo>
                <a:lnTo>
                  <a:pt x="980804" y="347001"/>
                </a:lnTo>
                <a:lnTo>
                  <a:pt x="980087" y="346421"/>
                </a:lnTo>
                <a:lnTo>
                  <a:pt x="979619" y="346421"/>
                </a:lnTo>
                <a:lnTo>
                  <a:pt x="979370" y="347001"/>
                </a:lnTo>
                <a:lnTo>
                  <a:pt x="980087" y="348435"/>
                </a:lnTo>
                <a:lnTo>
                  <a:pt x="981273" y="349014"/>
                </a:lnTo>
                <a:lnTo>
                  <a:pt x="981988" y="350173"/>
                </a:lnTo>
                <a:lnTo>
                  <a:pt x="981273" y="350752"/>
                </a:lnTo>
                <a:lnTo>
                  <a:pt x="981768" y="351028"/>
                </a:lnTo>
                <a:lnTo>
                  <a:pt x="981988" y="351304"/>
                </a:lnTo>
                <a:lnTo>
                  <a:pt x="985104" y="352186"/>
                </a:lnTo>
                <a:lnTo>
                  <a:pt x="986757" y="352462"/>
                </a:lnTo>
                <a:lnTo>
                  <a:pt x="988190" y="352462"/>
                </a:lnTo>
                <a:lnTo>
                  <a:pt x="989156" y="352462"/>
                </a:lnTo>
                <a:lnTo>
                  <a:pt x="990837" y="352186"/>
                </a:lnTo>
                <a:lnTo>
                  <a:pt x="991525" y="351883"/>
                </a:lnTo>
                <a:lnTo>
                  <a:pt x="992959" y="351607"/>
                </a:lnTo>
                <a:lnTo>
                  <a:pt x="993455" y="351304"/>
                </a:lnTo>
                <a:lnTo>
                  <a:pt x="993923" y="350752"/>
                </a:lnTo>
                <a:lnTo>
                  <a:pt x="994393" y="350752"/>
                </a:lnTo>
                <a:lnTo>
                  <a:pt x="994640" y="350752"/>
                </a:lnTo>
                <a:lnTo>
                  <a:pt x="995109" y="351607"/>
                </a:lnTo>
                <a:lnTo>
                  <a:pt x="995606" y="352462"/>
                </a:lnTo>
                <a:lnTo>
                  <a:pt x="996294" y="352766"/>
                </a:lnTo>
                <a:lnTo>
                  <a:pt x="996543" y="353042"/>
                </a:lnTo>
                <a:lnTo>
                  <a:pt x="996790" y="353042"/>
                </a:lnTo>
                <a:lnTo>
                  <a:pt x="997507" y="352766"/>
                </a:lnTo>
                <a:lnTo>
                  <a:pt x="997728" y="353042"/>
                </a:lnTo>
                <a:lnTo>
                  <a:pt x="997728" y="353317"/>
                </a:lnTo>
                <a:lnTo>
                  <a:pt x="996294" y="357345"/>
                </a:lnTo>
                <a:lnTo>
                  <a:pt x="996074" y="358228"/>
                </a:lnTo>
                <a:lnTo>
                  <a:pt x="995357" y="358806"/>
                </a:lnTo>
                <a:lnTo>
                  <a:pt x="994640" y="359358"/>
                </a:lnTo>
                <a:lnTo>
                  <a:pt x="994393" y="359358"/>
                </a:lnTo>
                <a:lnTo>
                  <a:pt x="994393" y="359661"/>
                </a:lnTo>
                <a:lnTo>
                  <a:pt x="994393" y="359937"/>
                </a:lnTo>
                <a:lnTo>
                  <a:pt x="994640" y="360241"/>
                </a:lnTo>
                <a:lnTo>
                  <a:pt x="995357" y="360517"/>
                </a:lnTo>
                <a:lnTo>
                  <a:pt x="995606" y="360517"/>
                </a:lnTo>
                <a:lnTo>
                  <a:pt x="996543" y="360241"/>
                </a:lnTo>
                <a:lnTo>
                  <a:pt x="996790" y="360241"/>
                </a:lnTo>
                <a:lnTo>
                  <a:pt x="996790" y="360517"/>
                </a:lnTo>
                <a:lnTo>
                  <a:pt x="996790" y="361372"/>
                </a:lnTo>
                <a:lnTo>
                  <a:pt x="996790" y="361951"/>
                </a:lnTo>
                <a:lnTo>
                  <a:pt x="996294" y="363386"/>
                </a:lnTo>
                <a:lnTo>
                  <a:pt x="996074" y="363964"/>
                </a:lnTo>
                <a:lnTo>
                  <a:pt x="995606" y="364543"/>
                </a:lnTo>
                <a:lnTo>
                  <a:pt x="994889" y="364543"/>
                </a:lnTo>
                <a:lnTo>
                  <a:pt x="994640" y="364267"/>
                </a:lnTo>
                <a:lnTo>
                  <a:pt x="994172" y="363689"/>
                </a:lnTo>
                <a:lnTo>
                  <a:pt x="993923" y="363689"/>
                </a:lnTo>
                <a:lnTo>
                  <a:pt x="993676" y="363964"/>
                </a:lnTo>
                <a:lnTo>
                  <a:pt x="993455" y="364847"/>
                </a:lnTo>
                <a:lnTo>
                  <a:pt x="993208" y="365399"/>
                </a:lnTo>
                <a:lnTo>
                  <a:pt x="993208" y="365702"/>
                </a:lnTo>
                <a:lnTo>
                  <a:pt x="993676" y="366558"/>
                </a:lnTo>
                <a:lnTo>
                  <a:pt x="993923" y="366861"/>
                </a:lnTo>
                <a:lnTo>
                  <a:pt x="994393" y="367412"/>
                </a:lnTo>
                <a:lnTo>
                  <a:pt x="995109" y="367992"/>
                </a:lnTo>
                <a:lnTo>
                  <a:pt x="996294" y="368295"/>
                </a:lnTo>
                <a:lnTo>
                  <a:pt x="997011" y="368295"/>
                </a:lnTo>
                <a:lnTo>
                  <a:pt x="997507" y="368295"/>
                </a:lnTo>
                <a:lnTo>
                  <a:pt x="997976" y="368295"/>
                </a:lnTo>
                <a:lnTo>
                  <a:pt x="998444" y="368295"/>
                </a:lnTo>
                <a:lnTo>
                  <a:pt x="998692" y="368295"/>
                </a:lnTo>
                <a:lnTo>
                  <a:pt x="1002276" y="370584"/>
                </a:lnTo>
                <a:lnTo>
                  <a:pt x="1003213" y="371164"/>
                </a:lnTo>
                <a:lnTo>
                  <a:pt x="1004177" y="371440"/>
                </a:lnTo>
                <a:lnTo>
                  <a:pt x="1004894" y="371743"/>
                </a:lnTo>
                <a:lnTo>
                  <a:pt x="1005611" y="372323"/>
                </a:lnTo>
                <a:lnTo>
                  <a:pt x="1006080" y="372598"/>
                </a:lnTo>
                <a:lnTo>
                  <a:pt x="1006796" y="372323"/>
                </a:lnTo>
                <a:lnTo>
                  <a:pt x="1007513" y="372323"/>
                </a:lnTo>
                <a:lnTo>
                  <a:pt x="1008229" y="372019"/>
                </a:lnTo>
                <a:lnTo>
                  <a:pt x="1008699" y="371743"/>
                </a:lnTo>
                <a:lnTo>
                  <a:pt x="1009415" y="371440"/>
                </a:lnTo>
                <a:lnTo>
                  <a:pt x="1009663" y="371440"/>
                </a:lnTo>
                <a:lnTo>
                  <a:pt x="1009911" y="371440"/>
                </a:lnTo>
                <a:lnTo>
                  <a:pt x="1010380" y="371164"/>
                </a:lnTo>
                <a:lnTo>
                  <a:pt x="1010848" y="370584"/>
                </a:lnTo>
                <a:lnTo>
                  <a:pt x="1011344" y="370308"/>
                </a:lnTo>
                <a:lnTo>
                  <a:pt x="1011813" y="370005"/>
                </a:lnTo>
                <a:lnTo>
                  <a:pt x="1012281" y="369729"/>
                </a:lnTo>
                <a:lnTo>
                  <a:pt x="1012281" y="369151"/>
                </a:lnTo>
                <a:lnTo>
                  <a:pt x="1012281" y="368295"/>
                </a:lnTo>
                <a:lnTo>
                  <a:pt x="1012530" y="367992"/>
                </a:lnTo>
                <a:lnTo>
                  <a:pt x="1012750" y="367992"/>
                </a:lnTo>
                <a:lnTo>
                  <a:pt x="1012998" y="367992"/>
                </a:lnTo>
                <a:lnTo>
                  <a:pt x="1013246" y="368571"/>
                </a:lnTo>
                <a:lnTo>
                  <a:pt x="1013467" y="368571"/>
                </a:lnTo>
                <a:lnTo>
                  <a:pt x="1013715" y="368571"/>
                </a:lnTo>
                <a:lnTo>
                  <a:pt x="1014184" y="368295"/>
                </a:lnTo>
                <a:lnTo>
                  <a:pt x="1014184" y="367412"/>
                </a:lnTo>
                <a:lnTo>
                  <a:pt x="1014184" y="366861"/>
                </a:lnTo>
                <a:lnTo>
                  <a:pt x="1014184" y="366282"/>
                </a:lnTo>
                <a:lnTo>
                  <a:pt x="1014184" y="365978"/>
                </a:lnTo>
                <a:lnTo>
                  <a:pt x="1014680" y="365399"/>
                </a:lnTo>
                <a:lnTo>
                  <a:pt x="1015148" y="365399"/>
                </a:lnTo>
                <a:lnTo>
                  <a:pt x="1015396" y="365702"/>
                </a:lnTo>
                <a:lnTo>
                  <a:pt x="1015616" y="366282"/>
                </a:lnTo>
                <a:lnTo>
                  <a:pt x="1015865" y="366558"/>
                </a:lnTo>
                <a:lnTo>
                  <a:pt x="1016112" y="366861"/>
                </a:lnTo>
                <a:lnTo>
                  <a:pt x="1016333" y="366558"/>
                </a:lnTo>
                <a:lnTo>
                  <a:pt x="1016582" y="365978"/>
                </a:lnTo>
                <a:lnTo>
                  <a:pt x="1016829" y="365399"/>
                </a:lnTo>
                <a:lnTo>
                  <a:pt x="1016582" y="364847"/>
                </a:lnTo>
                <a:lnTo>
                  <a:pt x="1015865" y="363689"/>
                </a:lnTo>
                <a:lnTo>
                  <a:pt x="1015865" y="363386"/>
                </a:lnTo>
                <a:lnTo>
                  <a:pt x="1016112" y="363110"/>
                </a:lnTo>
                <a:lnTo>
                  <a:pt x="1016333" y="362834"/>
                </a:lnTo>
                <a:lnTo>
                  <a:pt x="1016829" y="362834"/>
                </a:lnTo>
                <a:lnTo>
                  <a:pt x="1017298" y="362834"/>
                </a:lnTo>
                <a:lnTo>
                  <a:pt x="1017519" y="363386"/>
                </a:lnTo>
                <a:lnTo>
                  <a:pt x="1018483" y="363386"/>
                </a:lnTo>
                <a:lnTo>
                  <a:pt x="1018951" y="363110"/>
                </a:lnTo>
                <a:lnTo>
                  <a:pt x="1018951" y="362834"/>
                </a:lnTo>
                <a:lnTo>
                  <a:pt x="1018951" y="361951"/>
                </a:lnTo>
                <a:lnTo>
                  <a:pt x="1018732" y="361095"/>
                </a:lnTo>
                <a:lnTo>
                  <a:pt x="1018732" y="360820"/>
                </a:lnTo>
                <a:lnTo>
                  <a:pt x="1019668" y="360241"/>
                </a:lnTo>
                <a:lnTo>
                  <a:pt x="1021350" y="360241"/>
                </a:lnTo>
                <a:lnTo>
                  <a:pt x="1021598" y="360517"/>
                </a:lnTo>
                <a:lnTo>
                  <a:pt x="1022067" y="360517"/>
                </a:lnTo>
                <a:lnTo>
                  <a:pt x="1022067" y="360241"/>
                </a:lnTo>
                <a:lnTo>
                  <a:pt x="1022784" y="359937"/>
                </a:lnTo>
                <a:lnTo>
                  <a:pt x="1023003" y="359661"/>
                </a:lnTo>
                <a:lnTo>
                  <a:pt x="1023500" y="359358"/>
                </a:lnTo>
                <a:lnTo>
                  <a:pt x="1023969" y="358806"/>
                </a:lnTo>
                <a:lnTo>
                  <a:pt x="1024685" y="357924"/>
                </a:lnTo>
                <a:lnTo>
                  <a:pt x="1025402" y="356793"/>
                </a:lnTo>
                <a:lnTo>
                  <a:pt x="1026119" y="354779"/>
                </a:lnTo>
                <a:lnTo>
                  <a:pt x="1026587" y="353896"/>
                </a:lnTo>
                <a:lnTo>
                  <a:pt x="1027304" y="353317"/>
                </a:lnTo>
                <a:lnTo>
                  <a:pt x="1028985" y="352766"/>
                </a:lnTo>
                <a:lnTo>
                  <a:pt x="1030171" y="352766"/>
                </a:lnTo>
                <a:lnTo>
                  <a:pt x="1030887" y="353042"/>
                </a:lnTo>
                <a:lnTo>
                  <a:pt x="1033506" y="354200"/>
                </a:lnTo>
                <a:lnTo>
                  <a:pt x="1033753" y="354476"/>
                </a:lnTo>
                <a:lnTo>
                  <a:pt x="1034470" y="355055"/>
                </a:lnTo>
                <a:lnTo>
                  <a:pt x="1034691" y="355331"/>
                </a:lnTo>
                <a:lnTo>
                  <a:pt x="1035407" y="355911"/>
                </a:lnTo>
                <a:lnTo>
                  <a:pt x="1036372" y="355911"/>
                </a:lnTo>
                <a:lnTo>
                  <a:pt x="1036621" y="356489"/>
                </a:lnTo>
                <a:lnTo>
                  <a:pt x="1036841" y="356489"/>
                </a:lnTo>
                <a:lnTo>
                  <a:pt x="1036841" y="356793"/>
                </a:lnTo>
                <a:lnTo>
                  <a:pt x="1037337" y="357069"/>
                </a:lnTo>
                <a:lnTo>
                  <a:pt x="1037337" y="357345"/>
                </a:lnTo>
                <a:lnTo>
                  <a:pt x="1037337" y="357648"/>
                </a:lnTo>
                <a:lnTo>
                  <a:pt x="1037805" y="357924"/>
                </a:lnTo>
                <a:lnTo>
                  <a:pt x="1038522" y="357924"/>
                </a:lnTo>
                <a:lnTo>
                  <a:pt x="1038522" y="358228"/>
                </a:lnTo>
                <a:lnTo>
                  <a:pt x="1038275" y="358806"/>
                </a:lnTo>
                <a:lnTo>
                  <a:pt x="1038275" y="359082"/>
                </a:lnTo>
                <a:lnTo>
                  <a:pt x="1038026" y="359358"/>
                </a:lnTo>
                <a:lnTo>
                  <a:pt x="1037805" y="359661"/>
                </a:lnTo>
                <a:lnTo>
                  <a:pt x="1037805" y="359937"/>
                </a:lnTo>
                <a:lnTo>
                  <a:pt x="1038026" y="360820"/>
                </a:lnTo>
                <a:lnTo>
                  <a:pt x="1038275" y="361095"/>
                </a:lnTo>
                <a:lnTo>
                  <a:pt x="1038275" y="361675"/>
                </a:lnTo>
                <a:lnTo>
                  <a:pt x="1037805" y="362254"/>
                </a:lnTo>
                <a:lnTo>
                  <a:pt x="1037558" y="362530"/>
                </a:lnTo>
                <a:lnTo>
                  <a:pt x="1037558" y="363110"/>
                </a:lnTo>
                <a:lnTo>
                  <a:pt x="1037805" y="363689"/>
                </a:lnTo>
                <a:lnTo>
                  <a:pt x="1038026" y="363964"/>
                </a:lnTo>
                <a:lnTo>
                  <a:pt x="1038275" y="363964"/>
                </a:lnTo>
                <a:lnTo>
                  <a:pt x="1038275" y="364267"/>
                </a:lnTo>
                <a:lnTo>
                  <a:pt x="1038522" y="364543"/>
                </a:lnTo>
                <a:lnTo>
                  <a:pt x="1038522" y="364847"/>
                </a:lnTo>
                <a:lnTo>
                  <a:pt x="1038742" y="365123"/>
                </a:lnTo>
                <a:lnTo>
                  <a:pt x="1038991" y="365123"/>
                </a:lnTo>
                <a:lnTo>
                  <a:pt x="1039239" y="365399"/>
                </a:lnTo>
                <a:lnTo>
                  <a:pt x="1039459" y="365399"/>
                </a:lnTo>
                <a:lnTo>
                  <a:pt x="1039956" y="365399"/>
                </a:lnTo>
                <a:lnTo>
                  <a:pt x="1040424" y="365399"/>
                </a:lnTo>
                <a:lnTo>
                  <a:pt x="1040893" y="365123"/>
                </a:lnTo>
                <a:lnTo>
                  <a:pt x="1041140" y="365123"/>
                </a:lnTo>
                <a:lnTo>
                  <a:pt x="1041610" y="365399"/>
                </a:lnTo>
                <a:lnTo>
                  <a:pt x="1041857" y="365399"/>
                </a:lnTo>
                <a:lnTo>
                  <a:pt x="1041857" y="365702"/>
                </a:lnTo>
                <a:lnTo>
                  <a:pt x="1042106" y="365978"/>
                </a:lnTo>
                <a:lnTo>
                  <a:pt x="1042574" y="365702"/>
                </a:lnTo>
                <a:lnTo>
                  <a:pt x="1042795" y="365702"/>
                </a:lnTo>
                <a:lnTo>
                  <a:pt x="1043760" y="365399"/>
                </a:lnTo>
                <a:lnTo>
                  <a:pt x="1044945" y="364543"/>
                </a:lnTo>
                <a:lnTo>
                  <a:pt x="1045909" y="363689"/>
                </a:lnTo>
                <a:lnTo>
                  <a:pt x="1046626" y="363689"/>
                </a:lnTo>
                <a:lnTo>
                  <a:pt x="1046874" y="363386"/>
                </a:lnTo>
                <a:lnTo>
                  <a:pt x="1047591" y="363110"/>
                </a:lnTo>
                <a:lnTo>
                  <a:pt x="1048776" y="362834"/>
                </a:lnTo>
                <a:lnTo>
                  <a:pt x="1049493" y="362834"/>
                </a:lnTo>
                <a:lnTo>
                  <a:pt x="1050430" y="363110"/>
                </a:lnTo>
                <a:lnTo>
                  <a:pt x="1050678" y="363386"/>
                </a:lnTo>
                <a:lnTo>
                  <a:pt x="1053296" y="364847"/>
                </a:lnTo>
                <a:lnTo>
                  <a:pt x="1053545" y="365123"/>
                </a:lnTo>
                <a:lnTo>
                  <a:pt x="1054013" y="365978"/>
                </a:lnTo>
                <a:lnTo>
                  <a:pt x="1054482" y="366558"/>
                </a:lnTo>
                <a:lnTo>
                  <a:pt x="1054261" y="369426"/>
                </a:lnTo>
                <a:lnTo>
                  <a:pt x="1053545" y="371743"/>
                </a:lnTo>
                <a:lnTo>
                  <a:pt x="1053296" y="372323"/>
                </a:lnTo>
                <a:lnTo>
                  <a:pt x="1053049" y="373453"/>
                </a:lnTo>
                <a:lnTo>
                  <a:pt x="1053545" y="374612"/>
                </a:lnTo>
                <a:lnTo>
                  <a:pt x="1054261" y="375192"/>
                </a:lnTo>
                <a:lnTo>
                  <a:pt x="1055199" y="376046"/>
                </a:lnTo>
                <a:lnTo>
                  <a:pt x="1057127" y="376625"/>
                </a:lnTo>
                <a:lnTo>
                  <a:pt x="1059030" y="376625"/>
                </a:lnTo>
                <a:lnTo>
                  <a:pt x="1059967" y="376625"/>
                </a:lnTo>
                <a:lnTo>
                  <a:pt x="1063302" y="376625"/>
                </a:lnTo>
                <a:lnTo>
                  <a:pt x="1064267" y="376046"/>
                </a:lnTo>
                <a:lnTo>
                  <a:pt x="1064983" y="375192"/>
                </a:lnTo>
                <a:lnTo>
                  <a:pt x="1066168" y="373177"/>
                </a:lnTo>
                <a:lnTo>
                  <a:pt x="1067134" y="370584"/>
                </a:lnTo>
                <a:lnTo>
                  <a:pt x="1067602" y="368295"/>
                </a:lnTo>
                <a:lnTo>
                  <a:pt x="1068098" y="367716"/>
                </a:lnTo>
                <a:lnTo>
                  <a:pt x="1068788" y="367716"/>
                </a:lnTo>
                <a:lnTo>
                  <a:pt x="1069035" y="368295"/>
                </a:lnTo>
                <a:lnTo>
                  <a:pt x="1067851" y="370308"/>
                </a:lnTo>
                <a:lnTo>
                  <a:pt x="1067851" y="371440"/>
                </a:lnTo>
                <a:lnTo>
                  <a:pt x="1068319" y="371440"/>
                </a:lnTo>
                <a:lnTo>
                  <a:pt x="1068319" y="371743"/>
                </a:lnTo>
                <a:lnTo>
                  <a:pt x="1069035" y="371164"/>
                </a:lnTo>
                <a:lnTo>
                  <a:pt x="1069504" y="370308"/>
                </a:lnTo>
                <a:lnTo>
                  <a:pt x="1070000" y="370005"/>
                </a:lnTo>
                <a:lnTo>
                  <a:pt x="1070469" y="368847"/>
                </a:lnTo>
                <a:lnTo>
                  <a:pt x="1070717" y="367716"/>
                </a:lnTo>
                <a:lnTo>
                  <a:pt x="1070469" y="367136"/>
                </a:lnTo>
                <a:lnTo>
                  <a:pt x="1071186" y="367412"/>
                </a:lnTo>
                <a:lnTo>
                  <a:pt x="1072371" y="368571"/>
                </a:lnTo>
                <a:lnTo>
                  <a:pt x="1073335" y="369729"/>
                </a:lnTo>
                <a:lnTo>
                  <a:pt x="1074052" y="370308"/>
                </a:lnTo>
                <a:lnTo>
                  <a:pt x="1074521" y="370584"/>
                </a:lnTo>
                <a:lnTo>
                  <a:pt x="1074521" y="371164"/>
                </a:lnTo>
                <a:lnTo>
                  <a:pt x="1075237" y="371164"/>
                </a:lnTo>
                <a:lnTo>
                  <a:pt x="1075706" y="370584"/>
                </a:lnTo>
                <a:lnTo>
                  <a:pt x="1076671" y="370584"/>
                </a:lnTo>
                <a:lnTo>
                  <a:pt x="1076919" y="370308"/>
                </a:lnTo>
                <a:lnTo>
                  <a:pt x="1077636" y="368847"/>
                </a:lnTo>
                <a:lnTo>
                  <a:pt x="1077856" y="365399"/>
                </a:lnTo>
                <a:lnTo>
                  <a:pt x="1078103" y="365123"/>
                </a:lnTo>
                <a:lnTo>
                  <a:pt x="1078103" y="364847"/>
                </a:lnTo>
                <a:lnTo>
                  <a:pt x="1078352" y="364543"/>
                </a:lnTo>
                <a:lnTo>
                  <a:pt x="1080254" y="363386"/>
                </a:lnTo>
                <a:lnTo>
                  <a:pt x="1080474" y="363386"/>
                </a:lnTo>
                <a:lnTo>
                  <a:pt x="1081908" y="363110"/>
                </a:lnTo>
                <a:lnTo>
                  <a:pt x="1082404" y="363386"/>
                </a:lnTo>
                <a:lnTo>
                  <a:pt x="1083121" y="363964"/>
                </a:lnTo>
                <a:lnTo>
                  <a:pt x="1083838" y="364543"/>
                </a:lnTo>
                <a:lnTo>
                  <a:pt x="1084306" y="364847"/>
                </a:lnTo>
                <a:lnTo>
                  <a:pt x="1084775" y="365399"/>
                </a:lnTo>
                <a:lnTo>
                  <a:pt x="1085492" y="365978"/>
                </a:lnTo>
                <a:lnTo>
                  <a:pt x="1085492" y="366558"/>
                </a:lnTo>
                <a:lnTo>
                  <a:pt x="1086456" y="370005"/>
                </a:lnTo>
                <a:lnTo>
                  <a:pt x="1086924" y="372598"/>
                </a:lnTo>
                <a:lnTo>
                  <a:pt x="1086924" y="373757"/>
                </a:lnTo>
                <a:lnTo>
                  <a:pt x="1086456" y="374309"/>
                </a:lnTo>
                <a:lnTo>
                  <a:pt x="1085243" y="374887"/>
                </a:lnTo>
                <a:lnTo>
                  <a:pt x="1084775" y="374887"/>
                </a:lnTo>
                <a:lnTo>
                  <a:pt x="1083838" y="374887"/>
                </a:lnTo>
                <a:lnTo>
                  <a:pt x="1083121" y="375467"/>
                </a:lnTo>
                <a:lnTo>
                  <a:pt x="1082872" y="376322"/>
                </a:lnTo>
                <a:lnTo>
                  <a:pt x="1082625" y="377205"/>
                </a:lnTo>
                <a:lnTo>
                  <a:pt x="1082625" y="378915"/>
                </a:lnTo>
                <a:lnTo>
                  <a:pt x="1083121" y="380073"/>
                </a:lnTo>
                <a:lnTo>
                  <a:pt x="1084306" y="381784"/>
                </a:lnTo>
                <a:lnTo>
                  <a:pt x="1084526" y="383521"/>
                </a:lnTo>
                <a:lnTo>
                  <a:pt x="1084058" y="384652"/>
                </a:lnTo>
                <a:lnTo>
                  <a:pt x="1084775" y="385508"/>
                </a:lnTo>
                <a:lnTo>
                  <a:pt x="1085243" y="385231"/>
                </a:lnTo>
                <a:lnTo>
                  <a:pt x="1086456" y="387825"/>
                </a:lnTo>
                <a:lnTo>
                  <a:pt x="1087393" y="388955"/>
                </a:lnTo>
                <a:lnTo>
                  <a:pt x="1088357" y="389810"/>
                </a:lnTo>
                <a:lnTo>
                  <a:pt x="1089074" y="390114"/>
                </a:lnTo>
                <a:lnTo>
                  <a:pt x="1090259" y="390390"/>
                </a:lnTo>
                <a:lnTo>
                  <a:pt x="1091694" y="390693"/>
                </a:lnTo>
                <a:lnTo>
                  <a:pt x="1092162" y="390693"/>
                </a:lnTo>
                <a:lnTo>
                  <a:pt x="1093126" y="390390"/>
                </a:lnTo>
                <a:lnTo>
                  <a:pt x="1093595" y="390390"/>
                </a:lnTo>
                <a:lnTo>
                  <a:pt x="1094092" y="389810"/>
                </a:lnTo>
                <a:lnTo>
                  <a:pt x="1094559" y="389534"/>
                </a:lnTo>
                <a:lnTo>
                  <a:pt x="1095029" y="389258"/>
                </a:lnTo>
                <a:lnTo>
                  <a:pt x="1095276" y="388679"/>
                </a:lnTo>
                <a:lnTo>
                  <a:pt x="1095746" y="388101"/>
                </a:lnTo>
                <a:lnTo>
                  <a:pt x="1096214" y="386942"/>
                </a:lnTo>
                <a:lnTo>
                  <a:pt x="1096214" y="386666"/>
                </a:lnTo>
                <a:lnTo>
                  <a:pt x="1096462" y="385811"/>
                </a:lnTo>
                <a:lnTo>
                  <a:pt x="1096462" y="384652"/>
                </a:lnTo>
                <a:lnTo>
                  <a:pt x="1096462" y="384073"/>
                </a:lnTo>
                <a:lnTo>
                  <a:pt x="1095993" y="382941"/>
                </a:lnTo>
                <a:lnTo>
                  <a:pt x="1095276" y="380652"/>
                </a:lnTo>
                <a:lnTo>
                  <a:pt x="1095276" y="380073"/>
                </a:lnTo>
                <a:lnTo>
                  <a:pt x="1095276" y="379494"/>
                </a:lnTo>
                <a:lnTo>
                  <a:pt x="1095497" y="378639"/>
                </a:lnTo>
                <a:lnTo>
                  <a:pt x="1095993" y="378059"/>
                </a:lnTo>
                <a:lnTo>
                  <a:pt x="1097178" y="377481"/>
                </a:lnTo>
                <a:lnTo>
                  <a:pt x="1098364" y="377205"/>
                </a:lnTo>
                <a:lnTo>
                  <a:pt x="1098860" y="376901"/>
                </a:lnTo>
                <a:lnTo>
                  <a:pt x="1099797" y="376901"/>
                </a:lnTo>
                <a:lnTo>
                  <a:pt x="1100045" y="376901"/>
                </a:lnTo>
                <a:lnTo>
                  <a:pt x="1100514" y="376901"/>
                </a:lnTo>
                <a:lnTo>
                  <a:pt x="1100514" y="375192"/>
                </a:lnTo>
                <a:lnTo>
                  <a:pt x="1100045" y="374612"/>
                </a:lnTo>
                <a:lnTo>
                  <a:pt x="1099328" y="374309"/>
                </a:lnTo>
                <a:lnTo>
                  <a:pt x="1098143" y="373757"/>
                </a:lnTo>
                <a:lnTo>
                  <a:pt x="1096462" y="373757"/>
                </a:lnTo>
                <a:lnTo>
                  <a:pt x="1095993" y="373453"/>
                </a:lnTo>
                <a:lnTo>
                  <a:pt x="1095746" y="373177"/>
                </a:lnTo>
                <a:lnTo>
                  <a:pt x="1095746" y="372323"/>
                </a:lnTo>
                <a:lnTo>
                  <a:pt x="1096214" y="372019"/>
                </a:lnTo>
                <a:lnTo>
                  <a:pt x="1096214" y="371743"/>
                </a:lnTo>
                <a:lnTo>
                  <a:pt x="1097427" y="371164"/>
                </a:lnTo>
                <a:lnTo>
                  <a:pt x="1098364" y="370860"/>
                </a:lnTo>
                <a:lnTo>
                  <a:pt x="1099328" y="371164"/>
                </a:lnTo>
                <a:lnTo>
                  <a:pt x="1099797" y="371440"/>
                </a:lnTo>
                <a:lnTo>
                  <a:pt x="1100266" y="372874"/>
                </a:lnTo>
                <a:lnTo>
                  <a:pt x="1100762" y="373757"/>
                </a:lnTo>
                <a:lnTo>
                  <a:pt x="1101478" y="374033"/>
                </a:lnTo>
                <a:lnTo>
                  <a:pt x="1101699" y="374033"/>
                </a:lnTo>
                <a:lnTo>
                  <a:pt x="1102912" y="373453"/>
                </a:lnTo>
                <a:lnTo>
                  <a:pt x="1103380" y="373177"/>
                </a:lnTo>
                <a:lnTo>
                  <a:pt x="1104097" y="372323"/>
                </a:lnTo>
                <a:lnTo>
                  <a:pt x="1107680" y="367412"/>
                </a:lnTo>
                <a:lnTo>
                  <a:pt x="1107901" y="366861"/>
                </a:lnTo>
                <a:lnTo>
                  <a:pt x="1107901" y="366558"/>
                </a:lnTo>
                <a:lnTo>
                  <a:pt x="1107901" y="364847"/>
                </a:lnTo>
                <a:lnTo>
                  <a:pt x="1107432" y="362834"/>
                </a:lnTo>
                <a:lnTo>
                  <a:pt x="1106715" y="361372"/>
                </a:lnTo>
                <a:lnTo>
                  <a:pt x="1106715" y="361095"/>
                </a:lnTo>
                <a:lnTo>
                  <a:pt x="1106468" y="359661"/>
                </a:lnTo>
                <a:lnTo>
                  <a:pt x="1106715" y="358806"/>
                </a:lnTo>
                <a:lnTo>
                  <a:pt x="1106715" y="358503"/>
                </a:lnTo>
                <a:lnTo>
                  <a:pt x="1107184" y="358228"/>
                </a:lnTo>
                <a:lnTo>
                  <a:pt x="1107432" y="357924"/>
                </a:lnTo>
                <a:lnTo>
                  <a:pt x="1108149" y="357648"/>
                </a:lnTo>
                <a:lnTo>
                  <a:pt x="1108397" y="357648"/>
                </a:lnTo>
                <a:lnTo>
                  <a:pt x="1108397" y="357924"/>
                </a:lnTo>
                <a:lnTo>
                  <a:pt x="1108397" y="358228"/>
                </a:lnTo>
                <a:lnTo>
                  <a:pt x="1108397" y="358503"/>
                </a:lnTo>
                <a:lnTo>
                  <a:pt x="1108397" y="359661"/>
                </a:lnTo>
                <a:lnTo>
                  <a:pt x="1108866" y="360241"/>
                </a:lnTo>
                <a:lnTo>
                  <a:pt x="1109114" y="360517"/>
                </a:lnTo>
                <a:lnTo>
                  <a:pt x="1109335" y="360517"/>
                </a:lnTo>
                <a:lnTo>
                  <a:pt x="1111484" y="359358"/>
                </a:lnTo>
                <a:lnTo>
                  <a:pt x="1112449" y="358503"/>
                </a:lnTo>
                <a:lnTo>
                  <a:pt x="1113634" y="357924"/>
                </a:lnTo>
                <a:lnTo>
                  <a:pt x="1113882" y="357648"/>
                </a:lnTo>
                <a:lnTo>
                  <a:pt x="1114819" y="357345"/>
                </a:lnTo>
                <a:lnTo>
                  <a:pt x="1115068" y="357069"/>
                </a:lnTo>
                <a:lnTo>
                  <a:pt x="1115536" y="357345"/>
                </a:lnTo>
                <a:lnTo>
                  <a:pt x="1115784" y="357345"/>
                </a:lnTo>
                <a:lnTo>
                  <a:pt x="1116252" y="357924"/>
                </a:lnTo>
                <a:lnTo>
                  <a:pt x="1116501" y="358228"/>
                </a:lnTo>
                <a:lnTo>
                  <a:pt x="1116722" y="358503"/>
                </a:lnTo>
                <a:lnTo>
                  <a:pt x="1116969" y="358806"/>
                </a:lnTo>
                <a:lnTo>
                  <a:pt x="1117218" y="359661"/>
                </a:lnTo>
                <a:lnTo>
                  <a:pt x="1117686" y="360820"/>
                </a:lnTo>
                <a:lnTo>
                  <a:pt x="1117935" y="363689"/>
                </a:lnTo>
                <a:lnTo>
                  <a:pt x="1117935" y="365123"/>
                </a:lnTo>
                <a:lnTo>
                  <a:pt x="1118154" y="365978"/>
                </a:lnTo>
                <a:lnTo>
                  <a:pt x="1118403" y="366861"/>
                </a:lnTo>
                <a:lnTo>
                  <a:pt x="1119588" y="370005"/>
                </a:lnTo>
                <a:lnTo>
                  <a:pt x="1120304" y="370860"/>
                </a:lnTo>
                <a:lnTo>
                  <a:pt x="1121490" y="372019"/>
                </a:lnTo>
                <a:lnTo>
                  <a:pt x="1122702" y="372598"/>
                </a:lnTo>
                <a:lnTo>
                  <a:pt x="1123171" y="372874"/>
                </a:lnTo>
                <a:lnTo>
                  <a:pt x="1123888" y="372598"/>
                </a:lnTo>
                <a:lnTo>
                  <a:pt x="1124356" y="372019"/>
                </a:lnTo>
                <a:lnTo>
                  <a:pt x="1124356" y="370584"/>
                </a:lnTo>
                <a:lnTo>
                  <a:pt x="1124605" y="369729"/>
                </a:lnTo>
                <a:lnTo>
                  <a:pt x="1124852" y="369426"/>
                </a:lnTo>
                <a:lnTo>
                  <a:pt x="1125073" y="369151"/>
                </a:lnTo>
                <a:lnTo>
                  <a:pt x="1125322" y="368847"/>
                </a:lnTo>
                <a:lnTo>
                  <a:pt x="1127691" y="369151"/>
                </a:lnTo>
                <a:lnTo>
                  <a:pt x="1129125" y="369729"/>
                </a:lnTo>
                <a:lnTo>
                  <a:pt x="1129621" y="369729"/>
                </a:lnTo>
                <a:lnTo>
                  <a:pt x="1130558" y="370308"/>
                </a:lnTo>
                <a:lnTo>
                  <a:pt x="1131027" y="370584"/>
                </a:lnTo>
                <a:lnTo>
                  <a:pt x="1131275" y="370860"/>
                </a:lnTo>
                <a:lnTo>
                  <a:pt x="1131275" y="371164"/>
                </a:lnTo>
                <a:lnTo>
                  <a:pt x="1131743" y="372598"/>
                </a:lnTo>
                <a:lnTo>
                  <a:pt x="1131743" y="373453"/>
                </a:lnTo>
                <a:lnTo>
                  <a:pt x="1132239" y="374887"/>
                </a:lnTo>
                <a:lnTo>
                  <a:pt x="1132460" y="375192"/>
                </a:lnTo>
                <a:lnTo>
                  <a:pt x="1132460" y="375467"/>
                </a:lnTo>
                <a:lnTo>
                  <a:pt x="1132709" y="375467"/>
                </a:lnTo>
                <a:lnTo>
                  <a:pt x="1132956" y="375770"/>
                </a:lnTo>
                <a:lnTo>
                  <a:pt x="1133425" y="375770"/>
                </a:lnTo>
                <a:lnTo>
                  <a:pt x="1134390" y="375770"/>
                </a:lnTo>
                <a:lnTo>
                  <a:pt x="1135327" y="375770"/>
                </a:lnTo>
                <a:lnTo>
                  <a:pt x="1139158" y="374887"/>
                </a:lnTo>
                <a:lnTo>
                  <a:pt x="1139627" y="374612"/>
                </a:lnTo>
                <a:lnTo>
                  <a:pt x="1140096" y="374309"/>
                </a:lnTo>
                <a:lnTo>
                  <a:pt x="1140343" y="374033"/>
                </a:lnTo>
                <a:lnTo>
                  <a:pt x="1140592" y="373757"/>
                </a:lnTo>
                <a:lnTo>
                  <a:pt x="1141281" y="372874"/>
                </a:lnTo>
                <a:lnTo>
                  <a:pt x="1141529" y="372598"/>
                </a:lnTo>
                <a:lnTo>
                  <a:pt x="1141529" y="372323"/>
                </a:lnTo>
                <a:lnTo>
                  <a:pt x="1141777" y="371743"/>
                </a:lnTo>
                <a:lnTo>
                  <a:pt x="1142246" y="370584"/>
                </a:lnTo>
                <a:lnTo>
                  <a:pt x="1142493" y="369151"/>
                </a:lnTo>
                <a:lnTo>
                  <a:pt x="1142493" y="368571"/>
                </a:lnTo>
                <a:lnTo>
                  <a:pt x="1142493" y="367716"/>
                </a:lnTo>
                <a:lnTo>
                  <a:pt x="1142714" y="365978"/>
                </a:lnTo>
                <a:lnTo>
                  <a:pt x="1142963" y="365123"/>
                </a:lnTo>
                <a:lnTo>
                  <a:pt x="1143431" y="364267"/>
                </a:lnTo>
                <a:lnTo>
                  <a:pt x="1143678" y="363689"/>
                </a:lnTo>
                <a:lnTo>
                  <a:pt x="1143927" y="363386"/>
                </a:lnTo>
                <a:lnTo>
                  <a:pt x="1144395" y="363110"/>
                </a:lnTo>
                <a:lnTo>
                  <a:pt x="1144644" y="363110"/>
                </a:lnTo>
                <a:lnTo>
                  <a:pt x="1145112" y="363110"/>
                </a:lnTo>
                <a:lnTo>
                  <a:pt x="1146766" y="364543"/>
                </a:lnTo>
                <a:lnTo>
                  <a:pt x="1147013" y="364543"/>
                </a:lnTo>
                <a:lnTo>
                  <a:pt x="1148447" y="365978"/>
                </a:lnTo>
                <a:lnTo>
                  <a:pt x="1148695" y="366282"/>
                </a:lnTo>
                <a:lnTo>
                  <a:pt x="1148916" y="366282"/>
                </a:lnTo>
                <a:lnTo>
                  <a:pt x="1151065" y="366282"/>
                </a:lnTo>
                <a:lnTo>
                  <a:pt x="1152748" y="365978"/>
                </a:lnTo>
                <a:lnTo>
                  <a:pt x="1153215" y="366282"/>
                </a:lnTo>
                <a:lnTo>
                  <a:pt x="1153464" y="366282"/>
                </a:lnTo>
                <a:lnTo>
                  <a:pt x="1153685" y="366558"/>
                </a:lnTo>
                <a:lnTo>
                  <a:pt x="1153685" y="366861"/>
                </a:lnTo>
                <a:lnTo>
                  <a:pt x="1153464" y="367716"/>
                </a:lnTo>
                <a:lnTo>
                  <a:pt x="1153215" y="367992"/>
                </a:lnTo>
                <a:lnTo>
                  <a:pt x="1152251" y="368847"/>
                </a:lnTo>
                <a:lnTo>
                  <a:pt x="1151782" y="369151"/>
                </a:lnTo>
                <a:lnTo>
                  <a:pt x="1150597" y="369729"/>
                </a:lnTo>
                <a:lnTo>
                  <a:pt x="1150349" y="370005"/>
                </a:lnTo>
                <a:lnTo>
                  <a:pt x="1149164" y="371440"/>
                </a:lnTo>
                <a:lnTo>
                  <a:pt x="1148695" y="372019"/>
                </a:lnTo>
                <a:lnTo>
                  <a:pt x="1148695" y="372323"/>
                </a:lnTo>
                <a:lnTo>
                  <a:pt x="1148447" y="372598"/>
                </a:lnTo>
                <a:lnTo>
                  <a:pt x="1148695" y="372874"/>
                </a:lnTo>
                <a:lnTo>
                  <a:pt x="1149412" y="373453"/>
                </a:lnTo>
                <a:lnTo>
                  <a:pt x="1151782" y="374612"/>
                </a:lnTo>
                <a:lnTo>
                  <a:pt x="1152748" y="374887"/>
                </a:lnTo>
                <a:lnTo>
                  <a:pt x="1153464" y="375467"/>
                </a:lnTo>
                <a:lnTo>
                  <a:pt x="1155118" y="376625"/>
                </a:lnTo>
                <a:lnTo>
                  <a:pt x="1155834" y="376625"/>
                </a:lnTo>
                <a:lnTo>
                  <a:pt x="1157516" y="376625"/>
                </a:lnTo>
                <a:lnTo>
                  <a:pt x="1158233" y="376625"/>
                </a:lnTo>
                <a:lnTo>
                  <a:pt x="1159665" y="376046"/>
                </a:lnTo>
                <a:lnTo>
                  <a:pt x="1159886" y="376046"/>
                </a:lnTo>
                <a:lnTo>
                  <a:pt x="1160134" y="376322"/>
                </a:lnTo>
                <a:lnTo>
                  <a:pt x="1160382" y="376322"/>
                </a:lnTo>
                <a:lnTo>
                  <a:pt x="1160603" y="376625"/>
                </a:lnTo>
                <a:lnTo>
                  <a:pt x="1161099" y="377756"/>
                </a:lnTo>
                <a:lnTo>
                  <a:pt x="1161568" y="378915"/>
                </a:lnTo>
                <a:lnTo>
                  <a:pt x="1161568" y="379494"/>
                </a:lnTo>
                <a:lnTo>
                  <a:pt x="1161568" y="379770"/>
                </a:lnTo>
                <a:lnTo>
                  <a:pt x="1161568" y="380928"/>
                </a:lnTo>
                <a:lnTo>
                  <a:pt x="1162036" y="381784"/>
                </a:lnTo>
                <a:lnTo>
                  <a:pt x="1163222" y="382941"/>
                </a:lnTo>
                <a:lnTo>
                  <a:pt x="1163469" y="382941"/>
                </a:lnTo>
                <a:lnTo>
                  <a:pt x="1165151" y="382941"/>
                </a:lnTo>
                <a:lnTo>
                  <a:pt x="1166584" y="382639"/>
                </a:lnTo>
                <a:lnTo>
                  <a:pt x="1167053" y="382639"/>
                </a:lnTo>
                <a:lnTo>
                  <a:pt x="1168238" y="382639"/>
                </a:lnTo>
                <a:lnTo>
                  <a:pt x="1168486" y="382639"/>
                </a:lnTo>
                <a:lnTo>
                  <a:pt x="1169203" y="382087"/>
                </a:lnTo>
                <a:lnTo>
                  <a:pt x="1169423" y="381784"/>
                </a:lnTo>
                <a:lnTo>
                  <a:pt x="1170140" y="382087"/>
                </a:lnTo>
                <a:lnTo>
                  <a:pt x="1170636" y="382087"/>
                </a:lnTo>
                <a:lnTo>
                  <a:pt x="1171573" y="382087"/>
                </a:lnTo>
                <a:lnTo>
                  <a:pt x="1172290" y="382639"/>
                </a:lnTo>
                <a:lnTo>
                  <a:pt x="1172538" y="382941"/>
                </a:lnTo>
                <a:lnTo>
                  <a:pt x="1172758" y="383217"/>
                </a:lnTo>
                <a:lnTo>
                  <a:pt x="1173007" y="383521"/>
                </a:lnTo>
                <a:lnTo>
                  <a:pt x="1173007" y="384073"/>
                </a:lnTo>
                <a:lnTo>
                  <a:pt x="1173475" y="385231"/>
                </a:lnTo>
                <a:lnTo>
                  <a:pt x="1173475" y="385508"/>
                </a:lnTo>
                <a:lnTo>
                  <a:pt x="1173971" y="386086"/>
                </a:lnTo>
                <a:lnTo>
                  <a:pt x="1174440" y="386666"/>
                </a:lnTo>
                <a:lnTo>
                  <a:pt x="1176838" y="388955"/>
                </a:lnTo>
                <a:lnTo>
                  <a:pt x="1177306" y="389534"/>
                </a:lnTo>
                <a:lnTo>
                  <a:pt x="1178492" y="390693"/>
                </a:lnTo>
                <a:lnTo>
                  <a:pt x="1178740" y="391548"/>
                </a:lnTo>
                <a:lnTo>
                  <a:pt x="1179209" y="392983"/>
                </a:lnTo>
                <a:lnTo>
                  <a:pt x="1179209" y="393838"/>
                </a:lnTo>
                <a:lnTo>
                  <a:pt x="1179209" y="394113"/>
                </a:lnTo>
                <a:lnTo>
                  <a:pt x="1179926" y="394693"/>
                </a:lnTo>
                <a:lnTo>
                  <a:pt x="1180890" y="394996"/>
                </a:lnTo>
                <a:lnTo>
                  <a:pt x="1181607" y="394996"/>
                </a:lnTo>
                <a:lnTo>
                  <a:pt x="1182075" y="394693"/>
                </a:lnTo>
                <a:lnTo>
                  <a:pt x="1182295" y="394113"/>
                </a:lnTo>
                <a:lnTo>
                  <a:pt x="1182792" y="393838"/>
                </a:lnTo>
                <a:lnTo>
                  <a:pt x="1183978" y="393838"/>
                </a:lnTo>
                <a:lnTo>
                  <a:pt x="1184225" y="393561"/>
                </a:lnTo>
                <a:lnTo>
                  <a:pt x="1184446" y="393259"/>
                </a:lnTo>
                <a:lnTo>
                  <a:pt x="1185162" y="391548"/>
                </a:lnTo>
                <a:lnTo>
                  <a:pt x="1185410" y="390969"/>
                </a:lnTo>
                <a:lnTo>
                  <a:pt x="1185659" y="390390"/>
                </a:lnTo>
                <a:lnTo>
                  <a:pt x="1185659" y="390114"/>
                </a:lnTo>
                <a:lnTo>
                  <a:pt x="1185659" y="389258"/>
                </a:lnTo>
                <a:lnTo>
                  <a:pt x="1185659" y="388101"/>
                </a:lnTo>
                <a:lnTo>
                  <a:pt x="1185659" y="387521"/>
                </a:lnTo>
                <a:lnTo>
                  <a:pt x="1186127" y="386086"/>
                </a:lnTo>
                <a:lnTo>
                  <a:pt x="1186127" y="385508"/>
                </a:lnTo>
                <a:lnTo>
                  <a:pt x="1186844" y="384073"/>
                </a:lnTo>
                <a:lnTo>
                  <a:pt x="1187092" y="383521"/>
                </a:lnTo>
                <a:lnTo>
                  <a:pt x="1187781" y="383217"/>
                </a:lnTo>
                <a:lnTo>
                  <a:pt x="1188994" y="383217"/>
                </a:lnTo>
                <a:lnTo>
                  <a:pt x="1189931" y="383521"/>
                </a:lnTo>
                <a:lnTo>
                  <a:pt x="1190179" y="383797"/>
                </a:lnTo>
                <a:lnTo>
                  <a:pt x="1190648" y="383797"/>
                </a:lnTo>
                <a:lnTo>
                  <a:pt x="1191364" y="384376"/>
                </a:lnTo>
                <a:lnTo>
                  <a:pt x="1192329" y="384956"/>
                </a:lnTo>
                <a:lnTo>
                  <a:pt x="1194479" y="386390"/>
                </a:lnTo>
                <a:lnTo>
                  <a:pt x="1195416" y="386666"/>
                </a:lnTo>
                <a:lnTo>
                  <a:pt x="1197814" y="385811"/>
                </a:lnTo>
                <a:lnTo>
                  <a:pt x="1198282" y="385811"/>
                </a:lnTo>
                <a:lnTo>
                  <a:pt x="1198999" y="385508"/>
                </a:lnTo>
                <a:lnTo>
                  <a:pt x="1199468" y="385231"/>
                </a:lnTo>
                <a:lnTo>
                  <a:pt x="1200433" y="384652"/>
                </a:lnTo>
                <a:lnTo>
                  <a:pt x="1200681" y="384376"/>
                </a:lnTo>
                <a:lnTo>
                  <a:pt x="1201397" y="383521"/>
                </a:lnTo>
                <a:lnTo>
                  <a:pt x="1202114" y="380928"/>
                </a:lnTo>
                <a:lnTo>
                  <a:pt x="1202334" y="379770"/>
                </a:lnTo>
                <a:lnTo>
                  <a:pt x="1202334" y="378335"/>
                </a:lnTo>
                <a:lnTo>
                  <a:pt x="1202583" y="377756"/>
                </a:lnTo>
                <a:lnTo>
                  <a:pt x="1202803" y="377481"/>
                </a:lnTo>
                <a:lnTo>
                  <a:pt x="1202334" y="377481"/>
                </a:lnTo>
                <a:lnTo>
                  <a:pt x="1201618" y="377756"/>
                </a:lnTo>
                <a:lnTo>
                  <a:pt x="1201397" y="378335"/>
                </a:lnTo>
                <a:lnTo>
                  <a:pt x="1201397" y="378639"/>
                </a:lnTo>
                <a:lnTo>
                  <a:pt x="1201397" y="378915"/>
                </a:lnTo>
                <a:lnTo>
                  <a:pt x="1201149" y="379494"/>
                </a:lnTo>
                <a:lnTo>
                  <a:pt x="1200681" y="378915"/>
                </a:lnTo>
                <a:lnTo>
                  <a:pt x="1200433" y="378639"/>
                </a:lnTo>
                <a:lnTo>
                  <a:pt x="1200185" y="377756"/>
                </a:lnTo>
                <a:lnTo>
                  <a:pt x="1200681" y="377205"/>
                </a:lnTo>
                <a:lnTo>
                  <a:pt x="1201866" y="376901"/>
                </a:lnTo>
                <a:lnTo>
                  <a:pt x="1202803" y="376625"/>
                </a:lnTo>
                <a:lnTo>
                  <a:pt x="1203520" y="376901"/>
                </a:lnTo>
                <a:lnTo>
                  <a:pt x="1203768" y="376625"/>
                </a:lnTo>
                <a:lnTo>
                  <a:pt x="1203300" y="374887"/>
                </a:lnTo>
                <a:lnTo>
                  <a:pt x="1203520" y="374309"/>
                </a:lnTo>
                <a:lnTo>
                  <a:pt x="1203768" y="374033"/>
                </a:lnTo>
                <a:lnTo>
                  <a:pt x="1204954" y="373757"/>
                </a:lnTo>
                <a:lnTo>
                  <a:pt x="1206635" y="373757"/>
                </a:lnTo>
                <a:lnTo>
                  <a:pt x="1207351" y="374033"/>
                </a:lnTo>
                <a:lnTo>
                  <a:pt x="1208068" y="374887"/>
                </a:lnTo>
                <a:lnTo>
                  <a:pt x="1208785" y="374887"/>
                </a:lnTo>
                <a:lnTo>
                  <a:pt x="1209501" y="375192"/>
                </a:lnTo>
                <a:lnTo>
                  <a:pt x="1209721" y="374612"/>
                </a:lnTo>
                <a:lnTo>
                  <a:pt x="1209501" y="374033"/>
                </a:lnTo>
                <a:lnTo>
                  <a:pt x="1209501" y="373453"/>
                </a:lnTo>
                <a:lnTo>
                  <a:pt x="1209253" y="373177"/>
                </a:lnTo>
                <a:lnTo>
                  <a:pt x="1209253" y="372874"/>
                </a:lnTo>
                <a:lnTo>
                  <a:pt x="1209253" y="372598"/>
                </a:lnTo>
                <a:lnTo>
                  <a:pt x="1209970" y="372598"/>
                </a:lnTo>
                <a:lnTo>
                  <a:pt x="1211155" y="372874"/>
                </a:lnTo>
                <a:lnTo>
                  <a:pt x="1213553" y="373453"/>
                </a:lnTo>
                <a:lnTo>
                  <a:pt x="1214022" y="373757"/>
                </a:lnTo>
                <a:lnTo>
                  <a:pt x="1214490" y="374033"/>
                </a:lnTo>
                <a:lnTo>
                  <a:pt x="1215207" y="374309"/>
                </a:lnTo>
                <a:lnTo>
                  <a:pt x="1216640" y="373453"/>
                </a:lnTo>
                <a:lnTo>
                  <a:pt x="1217136" y="372598"/>
                </a:lnTo>
                <a:lnTo>
                  <a:pt x="1217136" y="372019"/>
                </a:lnTo>
                <a:lnTo>
                  <a:pt x="1217357" y="371440"/>
                </a:lnTo>
                <a:lnTo>
                  <a:pt x="1217604" y="371440"/>
                </a:lnTo>
                <a:lnTo>
                  <a:pt x="1218074" y="371440"/>
                </a:lnTo>
                <a:lnTo>
                  <a:pt x="1218321" y="371743"/>
                </a:lnTo>
                <a:lnTo>
                  <a:pt x="1218542" y="371743"/>
                </a:lnTo>
                <a:lnTo>
                  <a:pt x="1218321" y="372874"/>
                </a:lnTo>
                <a:lnTo>
                  <a:pt x="1218074" y="373453"/>
                </a:lnTo>
                <a:lnTo>
                  <a:pt x="1218321" y="373453"/>
                </a:lnTo>
                <a:lnTo>
                  <a:pt x="1218542" y="373757"/>
                </a:lnTo>
                <a:lnTo>
                  <a:pt x="1220224" y="372874"/>
                </a:lnTo>
                <a:lnTo>
                  <a:pt x="1220692" y="372598"/>
                </a:lnTo>
                <a:lnTo>
                  <a:pt x="1220941" y="372323"/>
                </a:lnTo>
                <a:lnTo>
                  <a:pt x="1220941" y="372019"/>
                </a:lnTo>
                <a:lnTo>
                  <a:pt x="1221188" y="371440"/>
                </a:lnTo>
                <a:lnTo>
                  <a:pt x="1221409" y="371164"/>
                </a:lnTo>
                <a:lnTo>
                  <a:pt x="1221409" y="370860"/>
                </a:lnTo>
                <a:lnTo>
                  <a:pt x="1220941" y="370860"/>
                </a:lnTo>
                <a:lnTo>
                  <a:pt x="1220692" y="370584"/>
                </a:lnTo>
                <a:lnTo>
                  <a:pt x="1220471" y="370005"/>
                </a:lnTo>
                <a:lnTo>
                  <a:pt x="1220224" y="369729"/>
                </a:lnTo>
                <a:lnTo>
                  <a:pt x="1220471" y="369151"/>
                </a:lnTo>
                <a:lnTo>
                  <a:pt x="1220692" y="369151"/>
                </a:lnTo>
                <a:lnTo>
                  <a:pt x="1220941" y="369151"/>
                </a:lnTo>
                <a:lnTo>
                  <a:pt x="1222125" y="369729"/>
                </a:lnTo>
                <a:lnTo>
                  <a:pt x="1222622" y="370308"/>
                </a:lnTo>
                <a:lnTo>
                  <a:pt x="1222622" y="370860"/>
                </a:lnTo>
                <a:lnTo>
                  <a:pt x="1222622" y="371164"/>
                </a:lnTo>
                <a:lnTo>
                  <a:pt x="1222373" y="371440"/>
                </a:lnTo>
                <a:lnTo>
                  <a:pt x="1222622" y="372019"/>
                </a:lnTo>
                <a:lnTo>
                  <a:pt x="1224027" y="371440"/>
                </a:lnTo>
                <a:lnTo>
                  <a:pt x="1226177" y="371164"/>
                </a:lnTo>
                <a:lnTo>
                  <a:pt x="1227142" y="370860"/>
                </a:lnTo>
                <a:lnTo>
                  <a:pt x="1227611" y="370860"/>
                </a:lnTo>
                <a:lnTo>
                  <a:pt x="1228107" y="369426"/>
                </a:lnTo>
                <a:lnTo>
                  <a:pt x="1228107" y="368847"/>
                </a:lnTo>
                <a:lnTo>
                  <a:pt x="1228327" y="368295"/>
                </a:lnTo>
                <a:lnTo>
                  <a:pt x="1228575" y="367716"/>
                </a:lnTo>
                <a:lnTo>
                  <a:pt x="1228796" y="367412"/>
                </a:lnTo>
                <a:lnTo>
                  <a:pt x="1229292" y="367412"/>
                </a:lnTo>
                <a:lnTo>
                  <a:pt x="1229761" y="367716"/>
                </a:lnTo>
                <a:lnTo>
                  <a:pt x="1230229" y="367992"/>
                </a:lnTo>
                <a:lnTo>
                  <a:pt x="1231663" y="369151"/>
                </a:lnTo>
                <a:lnTo>
                  <a:pt x="1232876" y="370005"/>
                </a:lnTo>
                <a:lnTo>
                  <a:pt x="1233813" y="370308"/>
                </a:lnTo>
                <a:lnTo>
                  <a:pt x="1234061" y="370584"/>
                </a:lnTo>
                <a:lnTo>
                  <a:pt x="1234281" y="370860"/>
                </a:lnTo>
                <a:lnTo>
                  <a:pt x="1235245" y="371440"/>
                </a:lnTo>
                <a:lnTo>
                  <a:pt x="1235962" y="372019"/>
                </a:lnTo>
                <a:lnTo>
                  <a:pt x="1236679" y="372323"/>
                </a:lnTo>
                <a:lnTo>
                  <a:pt x="1236927" y="372323"/>
                </a:lnTo>
                <a:lnTo>
                  <a:pt x="1237396" y="372598"/>
                </a:lnTo>
                <a:lnTo>
                  <a:pt x="1238112" y="373453"/>
                </a:lnTo>
                <a:lnTo>
                  <a:pt x="1238360" y="373757"/>
                </a:lnTo>
                <a:lnTo>
                  <a:pt x="1238580" y="373757"/>
                </a:lnTo>
                <a:lnTo>
                  <a:pt x="1239050" y="374309"/>
                </a:lnTo>
                <a:lnTo>
                  <a:pt x="1239546" y="374309"/>
                </a:lnTo>
                <a:lnTo>
                  <a:pt x="1240014" y="374309"/>
                </a:lnTo>
                <a:lnTo>
                  <a:pt x="1240483" y="374309"/>
                </a:lnTo>
                <a:lnTo>
                  <a:pt x="1241200" y="374033"/>
                </a:lnTo>
                <a:lnTo>
                  <a:pt x="1241447" y="373757"/>
                </a:lnTo>
                <a:lnTo>
                  <a:pt x="1241447" y="373453"/>
                </a:lnTo>
                <a:lnTo>
                  <a:pt x="1241447" y="373177"/>
                </a:lnTo>
                <a:lnTo>
                  <a:pt x="1241447" y="372598"/>
                </a:lnTo>
                <a:lnTo>
                  <a:pt x="1241447" y="372323"/>
                </a:lnTo>
                <a:lnTo>
                  <a:pt x="1241200" y="371743"/>
                </a:lnTo>
                <a:lnTo>
                  <a:pt x="1241200" y="371440"/>
                </a:lnTo>
                <a:lnTo>
                  <a:pt x="1241696" y="371164"/>
                </a:lnTo>
                <a:lnTo>
                  <a:pt x="1243129" y="370860"/>
                </a:lnTo>
                <a:lnTo>
                  <a:pt x="1243598" y="370860"/>
                </a:lnTo>
                <a:lnTo>
                  <a:pt x="1244783" y="371164"/>
                </a:lnTo>
                <a:lnTo>
                  <a:pt x="1245031" y="371440"/>
                </a:lnTo>
                <a:lnTo>
                  <a:pt x="1245748" y="372323"/>
                </a:lnTo>
                <a:lnTo>
                  <a:pt x="1245969" y="372323"/>
                </a:lnTo>
                <a:lnTo>
                  <a:pt x="1246465" y="372598"/>
                </a:lnTo>
                <a:lnTo>
                  <a:pt x="1247180" y="372874"/>
                </a:lnTo>
                <a:lnTo>
                  <a:pt x="1247897" y="372874"/>
                </a:lnTo>
                <a:lnTo>
                  <a:pt x="1248614" y="372323"/>
                </a:lnTo>
                <a:lnTo>
                  <a:pt x="1249083" y="372019"/>
                </a:lnTo>
                <a:lnTo>
                  <a:pt x="1249304" y="371440"/>
                </a:lnTo>
                <a:lnTo>
                  <a:pt x="1249304" y="371164"/>
                </a:lnTo>
                <a:lnTo>
                  <a:pt x="1249304" y="370860"/>
                </a:lnTo>
                <a:lnTo>
                  <a:pt x="1249083" y="370584"/>
                </a:lnTo>
                <a:lnTo>
                  <a:pt x="1248614" y="369729"/>
                </a:lnTo>
                <a:lnTo>
                  <a:pt x="1248118" y="369151"/>
                </a:lnTo>
                <a:lnTo>
                  <a:pt x="1248118" y="368847"/>
                </a:lnTo>
                <a:lnTo>
                  <a:pt x="1248118" y="367716"/>
                </a:lnTo>
                <a:lnTo>
                  <a:pt x="1248835" y="366558"/>
                </a:lnTo>
                <a:lnTo>
                  <a:pt x="1250020" y="365978"/>
                </a:lnTo>
                <a:lnTo>
                  <a:pt x="1250985" y="365978"/>
                </a:lnTo>
                <a:lnTo>
                  <a:pt x="1251453" y="365978"/>
                </a:lnTo>
                <a:lnTo>
                  <a:pt x="1251949" y="366282"/>
                </a:lnTo>
                <a:lnTo>
                  <a:pt x="1253135" y="366861"/>
                </a:lnTo>
                <a:lnTo>
                  <a:pt x="1253603" y="367412"/>
                </a:lnTo>
                <a:lnTo>
                  <a:pt x="1254099" y="367412"/>
                </a:lnTo>
                <a:lnTo>
                  <a:pt x="1255505" y="367412"/>
                </a:lnTo>
                <a:lnTo>
                  <a:pt x="1256938" y="366861"/>
                </a:lnTo>
                <a:lnTo>
                  <a:pt x="1257904" y="365702"/>
                </a:lnTo>
                <a:lnTo>
                  <a:pt x="1258620" y="364543"/>
                </a:lnTo>
                <a:lnTo>
                  <a:pt x="1259089" y="364267"/>
                </a:lnTo>
                <a:lnTo>
                  <a:pt x="1259805" y="363964"/>
                </a:lnTo>
                <a:lnTo>
                  <a:pt x="1260273" y="363964"/>
                </a:lnTo>
                <a:lnTo>
                  <a:pt x="1260770" y="364267"/>
                </a:lnTo>
                <a:lnTo>
                  <a:pt x="1260990" y="364543"/>
                </a:lnTo>
                <a:lnTo>
                  <a:pt x="1261486" y="364543"/>
                </a:lnTo>
                <a:lnTo>
                  <a:pt x="1261956" y="364847"/>
                </a:lnTo>
                <a:lnTo>
                  <a:pt x="1262424" y="364847"/>
                </a:lnTo>
                <a:lnTo>
                  <a:pt x="1262920" y="364847"/>
                </a:lnTo>
                <a:lnTo>
                  <a:pt x="1263388" y="364543"/>
                </a:lnTo>
                <a:lnTo>
                  <a:pt x="1263637" y="364267"/>
                </a:lnTo>
                <a:lnTo>
                  <a:pt x="1263637" y="363964"/>
                </a:lnTo>
                <a:lnTo>
                  <a:pt x="1263857" y="363689"/>
                </a:lnTo>
                <a:lnTo>
                  <a:pt x="1264105" y="362834"/>
                </a:lnTo>
                <a:lnTo>
                  <a:pt x="1264353" y="362254"/>
                </a:lnTo>
                <a:lnTo>
                  <a:pt x="1264821" y="361675"/>
                </a:lnTo>
                <a:lnTo>
                  <a:pt x="1265291" y="361372"/>
                </a:lnTo>
                <a:lnTo>
                  <a:pt x="1265759" y="361372"/>
                </a:lnTo>
                <a:lnTo>
                  <a:pt x="1266255" y="361372"/>
                </a:lnTo>
                <a:lnTo>
                  <a:pt x="1266475" y="361095"/>
                </a:lnTo>
                <a:lnTo>
                  <a:pt x="1266724" y="360820"/>
                </a:lnTo>
                <a:lnTo>
                  <a:pt x="1266724" y="360241"/>
                </a:lnTo>
                <a:lnTo>
                  <a:pt x="1266972" y="359661"/>
                </a:lnTo>
                <a:lnTo>
                  <a:pt x="1267440" y="359358"/>
                </a:lnTo>
                <a:lnTo>
                  <a:pt x="1267909" y="359661"/>
                </a:lnTo>
                <a:lnTo>
                  <a:pt x="1268157" y="359937"/>
                </a:lnTo>
                <a:lnTo>
                  <a:pt x="1268405" y="360517"/>
                </a:lnTo>
                <a:lnTo>
                  <a:pt x="1268873" y="360820"/>
                </a:lnTo>
                <a:lnTo>
                  <a:pt x="1269122" y="360820"/>
                </a:lnTo>
                <a:lnTo>
                  <a:pt x="1269590" y="360820"/>
                </a:lnTo>
                <a:lnTo>
                  <a:pt x="1270059" y="360820"/>
                </a:lnTo>
                <a:lnTo>
                  <a:pt x="1270776" y="360820"/>
                </a:lnTo>
                <a:lnTo>
                  <a:pt x="1271024" y="361095"/>
                </a:lnTo>
                <a:lnTo>
                  <a:pt x="1271493" y="361095"/>
                </a:lnTo>
                <a:lnTo>
                  <a:pt x="1271961" y="361675"/>
                </a:lnTo>
                <a:lnTo>
                  <a:pt x="1271961" y="361951"/>
                </a:lnTo>
                <a:lnTo>
                  <a:pt x="1272209" y="362254"/>
                </a:lnTo>
                <a:lnTo>
                  <a:pt x="1272209" y="362834"/>
                </a:lnTo>
                <a:lnTo>
                  <a:pt x="1272457" y="363386"/>
                </a:lnTo>
                <a:lnTo>
                  <a:pt x="1272677" y="364267"/>
                </a:lnTo>
                <a:lnTo>
                  <a:pt x="1272677" y="365399"/>
                </a:lnTo>
                <a:lnTo>
                  <a:pt x="1272677" y="365978"/>
                </a:lnTo>
                <a:lnTo>
                  <a:pt x="1272209" y="366282"/>
                </a:lnTo>
                <a:lnTo>
                  <a:pt x="1272457" y="367136"/>
                </a:lnTo>
                <a:lnTo>
                  <a:pt x="1272677" y="367716"/>
                </a:lnTo>
                <a:lnTo>
                  <a:pt x="1272925" y="368295"/>
                </a:lnTo>
                <a:lnTo>
                  <a:pt x="1273642" y="368295"/>
                </a:lnTo>
                <a:lnTo>
                  <a:pt x="1274359" y="367992"/>
                </a:lnTo>
                <a:lnTo>
                  <a:pt x="1275296" y="367412"/>
                </a:lnTo>
                <a:lnTo>
                  <a:pt x="1275792" y="367136"/>
                </a:lnTo>
                <a:lnTo>
                  <a:pt x="1275792" y="366861"/>
                </a:lnTo>
                <a:lnTo>
                  <a:pt x="1276509" y="366282"/>
                </a:lnTo>
                <a:lnTo>
                  <a:pt x="1276730" y="365978"/>
                </a:lnTo>
                <a:lnTo>
                  <a:pt x="1276977" y="365702"/>
                </a:lnTo>
                <a:lnTo>
                  <a:pt x="1277226" y="365702"/>
                </a:lnTo>
                <a:lnTo>
                  <a:pt x="1277446" y="366282"/>
                </a:lnTo>
                <a:lnTo>
                  <a:pt x="1277446" y="366861"/>
                </a:lnTo>
                <a:lnTo>
                  <a:pt x="1277694" y="367716"/>
                </a:lnTo>
                <a:lnTo>
                  <a:pt x="1277446" y="368571"/>
                </a:lnTo>
                <a:lnTo>
                  <a:pt x="1277942" y="368847"/>
                </a:lnTo>
                <a:lnTo>
                  <a:pt x="1278411" y="368847"/>
                </a:lnTo>
                <a:lnTo>
                  <a:pt x="1279127" y="368847"/>
                </a:lnTo>
                <a:lnTo>
                  <a:pt x="1279844" y="368847"/>
                </a:lnTo>
                <a:lnTo>
                  <a:pt x="1280561" y="368295"/>
                </a:lnTo>
                <a:lnTo>
                  <a:pt x="1281277" y="368295"/>
                </a:lnTo>
                <a:lnTo>
                  <a:pt x="1281746" y="367992"/>
                </a:lnTo>
                <a:lnTo>
                  <a:pt x="1281746" y="367716"/>
                </a:lnTo>
                <a:lnTo>
                  <a:pt x="1281994" y="367412"/>
                </a:lnTo>
                <a:lnTo>
                  <a:pt x="1282215" y="367136"/>
                </a:lnTo>
                <a:lnTo>
                  <a:pt x="1282462" y="367136"/>
                </a:lnTo>
                <a:lnTo>
                  <a:pt x="1282711" y="367412"/>
                </a:lnTo>
                <a:lnTo>
                  <a:pt x="1282711" y="367716"/>
                </a:lnTo>
                <a:lnTo>
                  <a:pt x="1282462" y="367992"/>
                </a:lnTo>
                <a:lnTo>
                  <a:pt x="1282215" y="368847"/>
                </a:lnTo>
                <a:lnTo>
                  <a:pt x="1282215" y="369151"/>
                </a:lnTo>
                <a:lnTo>
                  <a:pt x="1282462" y="369426"/>
                </a:lnTo>
                <a:lnTo>
                  <a:pt x="1282932" y="369426"/>
                </a:lnTo>
                <a:lnTo>
                  <a:pt x="1283428" y="369426"/>
                </a:lnTo>
                <a:lnTo>
                  <a:pt x="1284860" y="370005"/>
                </a:lnTo>
                <a:lnTo>
                  <a:pt x="1286514" y="369426"/>
                </a:lnTo>
                <a:lnTo>
                  <a:pt x="1289381" y="370308"/>
                </a:lnTo>
                <a:lnTo>
                  <a:pt x="1290346" y="370005"/>
                </a:lnTo>
                <a:lnTo>
                  <a:pt x="1291283" y="369729"/>
                </a:lnTo>
                <a:lnTo>
                  <a:pt x="1292468" y="369729"/>
                </a:lnTo>
                <a:lnTo>
                  <a:pt x="1293185" y="370005"/>
                </a:lnTo>
                <a:lnTo>
                  <a:pt x="1293433" y="370005"/>
                </a:lnTo>
                <a:lnTo>
                  <a:pt x="1293901" y="370005"/>
                </a:lnTo>
                <a:lnTo>
                  <a:pt x="1294618" y="369729"/>
                </a:lnTo>
                <a:lnTo>
                  <a:pt x="1296052" y="369151"/>
                </a:lnTo>
                <a:lnTo>
                  <a:pt x="1297016" y="368571"/>
                </a:lnTo>
                <a:lnTo>
                  <a:pt x="1297485" y="368295"/>
                </a:lnTo>
                <a:lnTo>
                  <a:pt x="1297733" y="367412"/>
                </a:lnTo>
                <a:lnTo>
                  <a:pt x="1297953" y="367412"/>
                </a:lnTo>
                <a:lnTo>
                  <a:pt x="1298450" y="367412"/>
                </a:lnTo>
                <a:lnTo>
                  <a:pt x="1299387" y="367992"/>
                </a:lnTo>
                <a:lnTo>
                  <a:pt x="1299883" y="368571"/>
                </a:lnTo>
                <a:lnTo>
                  <a:pt x="1300352" y="368847"/>
                </a:lnTo>
                <a:lnTo>
                  <a:pt x="1302254" y="369151"/>
                </a:lnTo>
                <a:lnTo>
                  <a:pt x="1303218" y="368847"/>
                </a:lnTo>
                <a:lnTo>
                  <a:pt x="1303439" y="368571"/>
                </a:lnTo>
                <a:lnTo>
                  <a:pt x="1303439" y="367992"/>
                </a:lnTo>
                <a:lnTo>
                  <a:pt x="1303687" y="367136"/>
                </a:lnTo>
                <a:lnTo>
                  <a:pt x="1303218" y="365978"/>
                </a:lnTo>
                <a:lnTo>
                  <a:pt x="1302971" y="365399"/>
                </a:lnTo>
                <a:lnTo>
                  <a:pt x="1302722" y="365123"/>
                </a:lnTo>
                <a:lnTo>
                  <a:pt x="1302971" y="364543"/>
                </a:lnTo>
                <a:lnTo>
                  <a:pt x="1303439" y="363964"/>
                </a:lnTo>
                <a:lnTo>
                  <a:pt x="1304404" y="363964"/>
                </a:lnTo>
                <a:lnTo>
                  <a:pt x="1304872" y="363964"/>
                </a:lnTo>
                <a:lnTo>
                  <a:pt x="1305120" y="364543"/>
                </a:lnTo>
                <a:lnTo>
                  <a:pt x="1304872" y="365978"/>
                </a:lnTo>
                <a:lnTo>
                  <a:pt x="1305120" y="366861"/>
                </a:lnTo>
                <a:lnTo>
                  <a:pt x="1305589" y="367136"/>
                </a:lnTo>
                <a:lnTo>
                  <a:pt x="1306553" y="366282"/>
                </a:lnTo>
                <a:lnTo>
                  <a:pt x="1306774" y="365123"/>
                </a:lnTo>
                <a:lnTo>
                  <a:pt x="1307022" y="362530"/>
                </a:lnTo>
                <a:lnTo>
                  <a:pt x="1306774" y="360241"/>
                </a:lnTo>
                <a:lnTo>
                  <a:pt x="1307270" y="359358"/>
                </a:lnTo>
                <a:lnTo>
                  <a:pt x="1307987" y="358806"/>
                </a:lnTo>
                <a:lnTo>
                  <a:pt x="1308456" y="358806"/>
                </a:lnTo>
                <a:lnTo>
                  <a:pt x="1308703" y="358503"/>
                </a:lnTo>
                <a:lnTo>
                  <a:pt x="1308924" y="357924"/>
                </a:lnTo>
                <a:lnTo>
                  <a:pt x="1308924" y="357648"/>
                </a:lnTo>
                <a:lnTo>
                  <a:pt x="1308924" y="357069"/>
                </a:lnTo>
                <a:lnTo>
                  <a:pt x="1309172" y="357069"/>
                </a:lnTo>
                <a:lnTo>
                  <a:pt x="1309420" y="357069"/>
                </a:lnTo>
                <a:lnTo>
                  <a:pt x="1309420" y="356793"/>
                </a:lnTo>
                <a:lnTo>
                  <a:pt x="1309641" y="356793"/>
                </a:lnTo>
                <a:lnTo>
                  <a:pt x="1309888" y="356793"/>
                </a:lnTo>
                <a:lnTo>
                  <a:pt x="1310137" y="356793"/>
                </a:lnTo>
                <a:lnTo>
                  <a:pt x="1310605" y="356793"/>
                </a:lnTo>
                <a:lnTo>
                  <a:pt x="1310854" y="356793"/>
                </a:lnTo>
                <a:lnTo>
                  <a:pt x="1311074" y="357069"/>
                </a:lnTo>
                <a:lnTo>
                  <a:pt x="1311791" y="357345"/>
                </a:lnTo>
                <a:lnTo>
                  <a:pt x="1312259" y="357648"/>
                </a:lnTo>
                <a:lnTo>
                  <a:pt x="1312508" y="357924"/>
                </a:lnTo>
                <a:lnTo>
                  <a:pt x="1312976" y="358228"/>
                </a:lnTo>
                <a:lnTo>
                  <a:pt x="1313692" y="358228"/>
                </a:lnTo>
                <a:lnTo>
                  <a:pt x="1314189" y="358503"/>
                </a:lnTo>
                <a:lnTo>
                  <a:pt x="1314657" y="358806"/>
                </a:lnTo>
                <a:lnTo>
                  <a:pt x="1314906" y="358806"/>
                </a:lnTo>
                <a:lnTo>
                  <a:pt x="1315374" y="358806"/>
                </a:lnTo>
                <a:lnTo>
                  <a:pt x="1315843" y="359082"/>
                </a:lnTo>
                <a:lnTo>
                  <a:pt x="1316311" y="359358"/>
                </a:lnTo>
                <a:lnTo>
                  <a:pt x="1316807" y="359661"/>
                </a:lnTo>
                <a:lnTo>
                  <a:pt x="1317275" y="360241"/>
                </a:lnTo>
                <a:lnTo>
                  <a:pt x="1317524" y="360241"/>
                </a:lnTo>
                <a:lnTo>
                  <a:pt x="1317745" y="360241"/>
                </a:lnTo>
                <a:lnTo>
                  <a:pt x="1318461" y="360517"/>
                </a:lnTo>
                <a:lnTo>
                  <a:pt x="1319426" y="360517"/>
                </a:lnTo>
                <a:lnTo>
                  <a:pt x="1319895" y="360517"/>
                </a:lnTo>
                <a:lnTo>
                  <a:pt x="1320391" y="360241"/>
                </a:lnTo>
                <a:lnTo>
                  <a:pt x="1321108" y="360517"/>
                </a:lnTo>
                <a:lnTo>
                  <a:pt x="1321576" y="361095"/>
                </a:lnTo>
                <a:lnTo>
                  <a:pt x="1321576" y="361675"/>
                </a:lnTo>
                <a:lnTo>
                  <a:pt x="1321327" y="361951"/>
                </a:lnTo>
                <a:lnTo>
                  <a:pt x="1320859" y="362530"/>
                </a:lnTo>
                <a:lnTo>
                  <a:pt x="1320391" y="363110"/>
                </a:lnTo>
                <a:lnTo>
                  <a:pt x="1320391" y="363689"/>
                </a:lnTo>
                <a:lnTo>
                  <a:pt x="1320859" y="364543"/>
                </a:lnTo>
                <a:lnTo>
                  <a:pt x="1321576" y="364847"/>
                </a:lnTo>
                <a:lnTo>
                  <a:pt x="1322044" y="364847"/>
                </a:lnTo>
                <a:lnTo>
                  <a:pt x="1322513" y="364847"/>
                </a:lnTo>
                <a:lnTo>
                  <a:pt x="1323477" y="364267"/>
                </a:lnTo>
                <a:lnTo>
                  <a:pt x="1324911" y="363689"/>
                </a:lnTo>
                <a:lnTo>
                  <a:pt x="1325159" y="363386"/>
                </a:lnTo>
                <a:lnTo>
                  <a:pt x="1325628" y="363110"/>
                </a:lnTo>
                <a:lnTo>
                  <a:pt x="1325875" y="362530"/>
                </a:lnTo>
                <a:lnTo>
                  <a:pt x="1326096" y="362530"/>
                </a:lnTo>
                <a:lnTo>
                  <a:pt x="1326592" y="362834"/>
                </a:lnTo>
                <a:lnTo>
                  <a:pt x="1326812" y="363386"/>
                </a:lnTo>
                <a:lnTo>
                  <a:pt x="1326592" y="363964"/>
                </a:lnTo>
                <a:lnTo>
                  <a:pt x="1326344" y="364267"/>
                </a:lnTo>
                <a:lnTo>
                  <a:pt x="1325628" y="364847"/>
                </a:lnTo>
                <a:lnTo>
                  <a:pt x="1324911" y="365123"/>
                </a:lnTo>
                <a:lnTo>
                  <a:pt x="1324443" y="365399"/>
                </a:lnTo>
                <a:lnTo>
                  <a:pt x="1323947" y="365978"/>
                </a:lnTo>
                <a:lnTo>
                  <a:pt x="1324194" y="366861"/>
                </a:lnTo>
                <a:lnTo>
                  <a:pt x="1324443" y="367136"/>
                </a:lnTo>
                <a:lnTo>
                  <a:pt x="1324663" y="367412"/>
                </a:lnTo>
                <a:lnTo>
                  <a:pt x="1325159" y="367992"/>
                </a:lnTo>
                <a:lnTo>
                  <a:pt x="1326096" y="368295"/>
                </a:lnTo>
                <a:lnTo>
                  <a:pt x="1326344" y="367992"/>
                </a:lnTo>
                <a:lnTo>
                  <a:pt x="1326344" y="367136"/>
                </a:lnTo>
                <a:lnTo>
                  <a:pt x="1326344" y="366282"/>
                </a:lnTo>
                <a:lnTo>
                  <a:pt x="1326344" y="365123"/>
                </a:lnTo>
                <a:lnTo>
                  <a:pt x="1326592" y="364543"/>
                </a:lnTo>
                <a:lnTo>
                  <a:pt x="1326812" y="364267"/>
                </a:lnTo>
                <a:lnTo>
                  <a:pt x="1326812" y="363964"/>
                </a:lnTo>
                <a:lnTo>
                  <a:pt x="1327061" y="363386"/>
                </a:lnTo>
                <a:lnTo>
                  <a:pt x="1327529" y="363110"/>
                </a:lnTo>
                <a:lnTo>
                  <a:pt x="1327998" y="363110"/>
                </a:lnTo>
                <a:lnTo>
                  <a:pt x="1328246" y="363689"/>
                </a:lnTo>
                <a:lnTo>
                  <a:pt x="1328246" y="363964"/>
                </a:lnTo>
                <a:lnTo>
                  <a:pt x="1327998" y="363964"/>
                </a:lnTo>
                <a:lnTo>
                  <a:pt x="1327998" y="364267"/>
                </a:lnTo>
                <a:lnTo>
                  <a:pt x="1327282" y="364267"/>
                </a:lnTo>
                <a:lnTo>
                  <a:pt x="1327282" y="364543"/>
                </a:lnTo>
                <a:lnTo>
                  <a:pt x="1327061" y="365123"/>
                </a:lnTo>
                <a:lnTo>
                  <a:pt x="1327529" y="365123"/>
                </a:lnTo>
                <a:lnTo>
                  <a:pt x="1327998" y="364847"/>
                </a:lnTo>
                <a:lnTo>
                  <a:pt x="1328246" y="365123"/>
                </a:lnTo>
                <a:lnTo>
                  <a:pt x="1328494" y="365123"/>
                </a:lnTo>
                <a:lnTo>
                  <a:pt x="1328715" y="367136"/>
                </a:lnTo>
                <a:lnTo>
                  <a:pt x="1329679" y="368571"/>
                </a:lnTo>
                <a:lnTo>
                  <a:pt x="1329679" y="369729"/>
                </a:lnTo>
                <a:lnTo>
                  <a:pt x="1329927" y="370308"/>
                </a:lnTo>
                <a:lnTo>
                  <a:pt x="1330148" y="370584"/>
                </a:lnTo>
                <a:lnTo>
                  <a:pt x="1331113" y="370860"/>
                </a:lnTo>
                <a:lnTo>
                  <a:pt x="1331830" y="370860"/>
                </a:lnTo>
                <a:lnTo>
                  <a:pt x="1332767" y="371164"/>
                </a:lnTo>
                <a:lnTo>
                  <a:pt x="1333484" y="371164"/>
                </a:lnTo>
                <a:lnTo>
                  <a:pt x="1333979" y="371164"/>
                </a:lnTo>
                <a:lnTo>
                  <a:pt x="1334448" y="371164"/>
                </a:lnTo>
                <a:lnTo>
                  <a:pt x="1334916" y="370860"/>
                </a:lnTo>
                <a:lnTo>
                  <a:pt x="1335165" y="370584"/>
                </a:lnTo>
                <a:lnTo>
                  <a:pt x="1335412" y="370584"/>
                </a:lnTo>
                <a:lnTo>
                  <a:pt x="1335633" y="370860"/>
                </a:lnTo>
                <a:lnTo>
                  <a:pt x="1335882" y="371440"/>
                </a:lnTo>
                <a:lnTo>
                  <a:pt x="1336350" y="372019"/>
                </a:lnTo>
                <a:lnTo>
                  <a:pt x="1336846" y="372323"/>
                </a:lnTo>
                <a:lnTo>
                  <a:pt x="1337315" y="372323"/>
                </a:lnTo>
                <a:lnTo>
                  <a:pt x="1337536" y="372019"/>
                </a:lnTo>
                <a:lnTo>
                  <a:pt x="1338251" y="370860"/>
                </a:lnTo>
                <a:lnTo>
                  <a:pt x="1338500" y="370860"/>
                </a:lnTo>
                <a:lnTo>
                  <a:pt x="1338748" y="370584"/>
                </a:lnTo>
                <a:lnTo>
                  <a:pt x="1338968" y="370860"/>
                </a:lnTo>
                <a:lnTo>
                  <a:pt x="1338968" y="371164"/>
                </a:lnTo>
                <a:lnTo>
                  <a:pt x="1339464" y="372598"/>
                </a:lnTo>
                <a:lnTo>
                  <a:pt x="1339464" y="374033"/>
                </a:lnTo>
                <a:lnTo>
                  <a:pt x="1340402" y="374309"/>
                </a:lnTo>
                <a:lnTo>
                  <a:pt x="1341367" y="374612"/>
                </a:lnTo>
                <a:lnTo>
                  <a:pt x="1341835" y="375192"/>
                </a:lnTo>
                <a:lnTo>
                  <a:pt x="1340898" y="376901"/>
                </a:lnTo>
                <a:lnTo>
                  <a:pt x="1341367" y="378059"/>
                </a:lnTo>
                <a:lnTo>
                  <a:pt x="1342303" y="378335"/>
                </a:lnTo>
                <a:lnTo>
                  <a:pt x="1343516" y="378059"/>
                </a:lnTo>
                <a:lnTo>
                  <a:pt x="1343985" y="378059"/>
                </a:lnTo>
                <a:lnTo>
                  <a:pt x="1344233" y="377756"/>
                </a:lnTo>
                <a:lnTo>
                  <a:pt x="1344233" y="377205"/>
                </a:lnTo>
                <a:lnTo>
                  <a:pt x="1344233" y="376625"/>
                </a:lnTo>
                <a:lnTo>
                  <a:pt x="1343985" y="376046"/>
                </a:lnTo>
                <a:lnTo>
                  <a:pt x="1343737" y="375467"/>
                </a:lnTo>
                <a:lnTo>
                  <a:pt x="1343985" y="375192"/>
                </a:lnTo>
                <a:lnTo>
                  <a:pt x="1344453" y="375192"/>
                </a:lnTo>
                <a:lnTo>
                  <a:pt x="1344702" y="375467"/>
                </a:lnTo>
                <a:lnTo>
                  <a:pt x="1345170" y="375770"/>
                </a:lnTo>
                <a:lnTo>
                  <a:pt x="1345667" y="376322"/>
                </a:lnTo>
                <a:lnTo>
                  <a:pt x="1345667" y="377205"/>
                </a:lnTo>
                <a:lnTo>
                  <a:pt x="1345667" y="377481"/>
                </a:lnTo>
                <a:lnTo>
                  <a:pt x="1345419" y="378059"/>
                </a:lnTo>
                <a:lnTo>
                  <a:pt x="1344950" y="378059"/>
                </a:lnTo>
                <a:lnTo>
                  <a:pt x="1344702" y="378915"/>
                </a:lnTo>
                <a:lnTo>
                  <a:pt x="1344453" y="379770"/>
                </a:lnTo>
                <a:lnTo>
                  <a:pt x="1344453" y="380350"/>
                </a:lnTo>
                <a:lnTo>
                  <a:pt x="1344950" y="381204"/>
                </a:lnTo>
                <a:lnTo>
                  <a:pt x="1345170" y="381784"/>
                </a:lnTo>
                <a:lnTo>
                  <a:pt x="1345667" y="382363"/>
                </a:lnTo>
                <a:lnTo>
                  <a:pt x="1346136" y="382363"/>
                </a:lnTo>
                <a:lnTo>
                  <a:pt x="1346383" y="382363"/>
                </a:lnTo>
                <a:lnTo>
                  <a:pt x="1346604" y="382639"/>
                </a:lnTo>
                <a:lnTo>
                  <a:pt x="1347321" y="383521"/>
                </a:lnTo>
                <a:lnTo>
                  <a:pt x="1348505" y="383521"/>
                </a:lnTo>
                <a:lnTo>
                  <a:pt x="1348754" y="384073"/>
                </a:lnTo>
                <a:lnTo>
                  <a:pt x="1349002" y="384652"/>
                </a:lnTo>
                <a:lnTo>
                  <a:pt x="1349471" y="384956"/>
                </a:lnTo>
                <a:lnTo>
                  <a:pt x="1349718" y="384956"/>
                </a:lnTo>
                <a:lnTo>
                  <a:pt x="1349939" y="384652"/>
                </a:lnTo>
                <a:lnTo>
                  <a:pt x="1349939" y="384376"/>
                </a:lnTo>
                <a:lnTo>
                  <a:pt x="1349718" y="383797"/>
                </a:lnTo>
                <a:lnTo>
                  <a:pt x="1349939" y="383217"/>
                </a:lnTo>
                <a:lnTo>
                  <a:pt x="1350186" y="383217"/>
                </a:lnTo>
                <a:lnTo>
                  <a:pt x="1350435" y="383521"/>
                </a:lnTo>
                <a:lnTo>
                  <a:pt x="1350656" y="383797"/>
                </a:lnTo>
                <a:lnTo>
                  <a:pt x="1350656" y="384652"/>
                </a:lnTo>
                <a:lnTo>
                  <a:pt x="1350435" y="384956"/>
                </a:lnTo>
                <a:lnTo>
                  <a:pt x="1349718" y="385508"/>
                </a:lnTo>
                <a:lnTo>
                  <a:pt x="1349471" y="385811"/>
                </a:lnTo>
                <a:lnTo>
                  <a:pt x="1349939" y="386390"/>
                </a:lnTo>
                <a:lnTo>
                  <a:pt x="1350435" y="386666"/>
                </a:lnTo>
                <a:lnTo>
                  <a:pt x="1352806" y="387521"/>
                </a:lnTo>
                <a:lnTo>
                  <a:pt x="1353523" y="387521"/>
                </a:lnTo>
                <a:lnTo>
                  <a:pt x="1354707" y="387521"/>
                </a:lnTo>
                <a:lnTo>
                  <a:pt x="1355204" y="387825"/>
                </a:lnTo>
                <a:lnTo>
                  <a:pt x="1355204" y="388101"/>
                </a:lnTo>
                <a:lnTo>
                  <a:pt x="1355424" y="388376"/>
                </a:lnTo>
                <a:lnTo>
                  <a:pt x="1355920" y="388376"/>
                </a:lnTo>
                <a:lnTo>
                  <a:pt x="1356141" y="388376"/>
                </a:lnTo>
                <a:lnTo>
                  <a:pt x="1355672" y="386390"/>
                </a:lnTo>
                <a:lnTo>
                  <a:pt x="1354955" y="384956"/>
                </a:lnTo>
                <a:lnTo>
                  <a:pt x="1354955" y="384376"/>
                </a:lnTo>
                <a:lnTo>
                  <a:pt x="1355424" y="383521"/>
                </a:lnTo>
                <a:lnTo>
                  <a:pt x="1355920" y="383521"/>
                </a:lnTo>
                <a:lnTo>
                  <a:pt x="1356388" y="383797"/>
                </a:lnTo>
                <a:lnTo>
                  <a:pt x="1356637" y="384376"/>
                </a:lnTo>
                <a:lnTo>
                  <a:pt x="1356388" y="385508"/>
                </a:lnTo>
                <a:lnTo>
                  <a:pt x="1356858" y="385811"/>
                </a:lnTo>
                <a:lnTo>
                  <a:pt x="1357105" y="386086"/>
                </a:lnTo>
                <a:lnTo>
                  <a:pt x="1357105" y="386666"/>
                </a:lnTo>
                <a:lnTo>
                  <a:pt x="1356637" y="387245"/>
                </a:lnTo>
                <a:lnTo>
                  <a:pt x="1356637" y="387521"/>
                </a:lnTo>
                <a:lnTo>
                  <a:pt x="1357105" y="388101"/>
                </a:lnTo>
                <a:lnTo>
                  <a:pt x="1357822" y="388376"/>
                </a:lnTo>
                <a:lnTo>
                  <a:pt x="1358291" y="388376"/>
                </a:lnTo>
                <a:lnTo>
                  <a:pt x="1358759" y="387825"/>
                </a:lnTo>
                <a:lnTo>
                  <a:pt x="1359972" y="387521"/>
                </a:lnTo>
                <a:lnTo>
                  <a:pt x="1360689" y="386942"/>
                </a:lnTo>
                <a:lnTo>
                  <a:pt x="1360909" y="386086"/>
                </a:lnTo>
                <a:lnTo>
                  <a:pt x="1360909" y="385508"/>
                </a:lnTo>
                <a:lnTo>
                  <a:pt x="1361157" y="385231"/>
                </a:lnTo>
                <a:lnTo>
                  <a:pt x="1361406" y="384956"/>
                </a:lnTo>
                <a:lnTo>
                  <a:pt x="1361874" y="384652"/>
                </a:lnTo>
                <a:lnTo>
                  <a:pt x="1362591" y="384652"/>
                </a:lnTo>
                <a:lnTo>
                  <a:pt x="1363059" y="384956"/>
                </a:lnTo>
                <a:lnTo>
                  <a:pt x="1363307" y="385508"/>
                </a:lnTo>
                <a:lnTo>
                  <a:pt x="1363307" y="386086"/>
                </a:lnTo>
                <a:lnTo>
                  <a:pt x="1362811" y="386666"/>
                </a:lnTo>
                <a:lnTo>
                  <a:pt x="1361874" y="386666"/>
                </a:lnTo>
                <a:lnTo>
                  <a:pt x="1361406" y="386666"/>
                </a:lnTo>
                <a:lnTo>
                  <a:pt x="1360909" y="386942"/>
                </a:lnTo>
                <a:lnTo>
                  <a:pt x="1360441" y="387521"/>
                </a:lnTo>
                <a:lnTo>
                  <a:pt x="1359724" y="388101"/>
                </a:lnTo>
                <a:lnTo>
                  <a:pt x="1359972" y="388679"/>
                </a:lnTo>
                <a:lnTo>
                  <a:pt x="1360689" y="389258"/>
                </a:lnTo>
                <a:lnTo>
                  <a:pt x="1361626" y="389534"/>
                </a:lnTo>
                <a:lnTo>
                  <a:pt x="1362123" y="389258"/>
                </a:lnTo>
                <a:lnTo>
                  <a:pt x="1362811" y="389258"/>
                </a:lnTo>
                <a:lnTo>
                  <a:pt x="1363059" y="388955"/>
                </a:lnTo>
                <a:lnTo>
                  <a:pt x="1363528" y="388679"/>
                </a:lnTo>
                <a:lnTo>
                  <a:pt x="1364024" y="388376"/>
                </a:lnTo>
                <a:lnTo>
                  <a:pt x="1364245" y="388376"/>
                </a:lnTo>
                <a:lnTo>
                  <a:pt x="1364492" y="388955"/>
                </a:lnTo>
                <a:lnTo>
                  <a:pt x="1364245" y="389534"/>
                </a:lnTo>
                <a:lnTo>
                  <a:pt x="1364024" y="389810"/>
                </a:lnTo>
                <a:lnTo>
                  <a:pt x="1363528" y="390114"/>
                </a:lnTo>
                <a:lnTo>
                  <a:pt x="1363307" y="390693"/>
                </a:lnTo>
                <a:lnTo>
                  <a:pt x="1363528" y="390969"/>
                </a:lnTo>
                <a:lnTo>
                  <a:pt x="1363776" y="390969"/>
                </a:lnTo>
                <a:lnTo>
                  <a:pt x="1364245" y="390969"/>
                </a:lnTo>
                <a:lnTo>
                  <a:pt x="1364741" y="390693"/>
                </a:lnTo>
                <a:lnTo>
                  <a:pt x="1364741" y="390114"/>
                </a:lnTo>
                <a:lnTo>
                  <a:pt x="1364741" y="389810"/>
                </a:lnTo>
                <a:lnTo>
                  <a:pt x="1364962" y="389258"/>
                </a:lnTo>
                <a:lnTo>
                  <a:pt x="1365458" y="389258"/>
                </a:lnTo>
                <a:lnTo>
                  <a:pt x="1365926" y="389534"/>
                </a:lnTo>
                <a:lnTo>
                  <a:pt x="1366174" y="389810"/>
                </a:lnTo>
                <a:lnTo>
                  <a:pt x="1366174" y="390390"/>
                </a:lnTo>
                <a:lnTo>
                  <a:pt x="1365678" y="390969"/>
                </a:lnTo>
                <a:lnTo>
                  <a:pt x="1365209" y="391244"/>
                </a:lnTo>
                <a:lnTo>
                  <a:pt x="1364962" y="391548"/>
                </a:lnTo>
                <a:lnTo>
                  <a:pt x="1364245" y="391548"/>
                </a:lnTo>
                <a:lnTo>
                  <a:pt x="1363776" y="391824"/>
                </a:lnTo>
                <a:lnTo>
                  <a:pt x="1363776" y="392403"/>
                </a:lnTo>
                <a:lnTo>
                  <a:pt x="1364492" y="392679"/>
                </a:lnTo>
                <a:lnTo>
                  <a:pt x="1364962" y="392983"/>
                </a:lnTo>
                <a:lnTo>
                  <a:pt x="1365458" y="393561"/>
                </a:lnTo>
                <a:lnTo>
                  <a:pt x="1365678" y="394113"/>
                </a:lnTo>
                <a:lnTo>
                  <a:pt x="1367359" y="394693"/>
                </a:lnTo>
                <a:lnTo>
                  <a:pt x="1367607" y="394693"/>
                </a:lnTo>
                <a:lnTo>
                  <a:pt x="1368076" y="393259"/>
                </a:lnTo>
                <a:lnTo>
                  <a:pt x="1367827" y="392679"/>
                </a:lnTo>
                <a:lnTo>
                  <a:pt x="1367359" y="392403"/>
                </a:lnTo>
                <a:lnTo>
                  <a:pt x="1366890" y="392403"/>
                </a:lnTo>
                <a:lnTo>
                  <a:pt x="1366174" y="392127"/>
                </a:lnTo>
                <a:lnTo>
                  <a:pt x="1366174" y="391548"/>
                </a:lnTo>
                <a:lnTo>
                  <a:pt x="1365926" y="391244"/>
                </a:lnTo>
                <a:lnTo>
                  <a:pt x="1366395" y="390969"/>
                </a:lnTo>
                <a:lnTo>
                  <a:pt x="1366643" y="390969"/>
                </a:lnTo>
                <a:lnTo>
                  <a:pt x="1368544" y="391824"/>
                </a:lnTo>
                <a:lnTo>
                  <a:pt x="1369261" y="392127"/>
                </a:lnTo>
                <a:lnTo>
                  <a:pt x="1369730" y="392679"/>
                </a:lnTo>
                <a:lnTo>
                  <a:pt x="1369730" y="392983"/>
                </a:lnTo>
                <a:lnTo>
                  <a:pt x="1369509" y="393561"/>
                </a:lnTo>
                <a:lnTo>
                  <a:pt x="1369013" y="393561"/>
                </a:lnTo>
                <a:lnTo>
                  <a:pt x="1368544" y="393561"/>
                </a:lnTo>
                <a:lnTo>
                  <a:pt x="1368297" y="394417"/>
                </a:lnTo>
                <a:lnTo>
                  <a:pt x="1368297" y="394693"/>
                </a:lnTo>
                <a:lnTo>
                  <a:pt x="1369261" y="394693"/>
                </a:lnTo>
                <a:lnTo>
                  <a:pt x="1371659" y="395272"/>
                </a:lnTo>
                <a:lnTo>
                  <a:pt x="1372375" y="394693"/>
                </a:lnTo>
                <a:lnTo>
                  <a:pt x="1373092" y="394113"/>
                </a:lnTo>
                <a:lnTo>
                  <a:pt x="1373782" y="393838"/>
                </a:lnTo>
                <a:lnTo>
                  <a:pt x="1374278" y="394113"/>
                </a:lnTo>
                <a:lnTo>
                  <a:pt x="1374995" y="394693"/>
                </a:lnTo>
                <a:lnTo>
                  <a:pt x="1375463" y="394693"/>
                </a:lnTo>
                <a:lnTo>
                  <a:pt x="1375711" y="394417"/>
                </a:lnTo>
                <a:lnTo>
                  <a:pt x="1375931" y="394113"/>
                </a:lnTo>
                <a:lnTo>
                  <a:pt x="1375711" y="393259"/>
                </a:lnTo>
                <a:lnTo>
                  <a:pt x="1375931" y="392983"/>
                </a:lnTo>
                <a:lnTo>
                  <a:pt x="1376180" y="392679"/>
                </a:lnTo>
                <a:lnTo>
                  <a:pt x="1376648" y="392983"/>
                </a:lnTo>
                <a:lnTo>
                  <a:pt x="1377144" y="393561"/>
                </a:lnTo>
                <a:lnTo>
                  <a:pt x="1376897" y="394113"/>
                </a:lnTo>
                <a:lnTo>
                  <a:pt x="1376427" y="394693"/>
                </a:lnTo>
                <a:lnTo>
                  <a:pt x="1376180" y="394996"/>
                </a:lnTo>
                <a:lnTo>
                  <a:pt x="1375931" y="395272"/>
                </a:lnTo>
                <a:lnTo>
                  <a:pt x="1375711" y="395548"/>
                </a:lnTo>
                <a:lnTo>
                  <a:pt x="1376180" y="396127"/>
                </a:lnTo>
                <a:lnTo>
                  <a:pt x="1376180" y="396706"/>
                </a:lnTo>
                <a:lnTo>
                  <a:pt x="1375931" y="396982"/>
                </a:lnTo>
                <a:lnTo>
                  <a:pt x="1375463" y="396982"/>
                </a:lnTo>
                <a:lnTo>
                  <a:pt x="1375214" y="396982"/>
                </a:lnTo>
                <a:lnTo>
                  <a:pt x="1374746" y="396706"/>
                </a:lnTo>
                <a:lnTo>
                  <a:pt x="1374029" y="396430"/>
                </a:lnTo>
                <a:lnTo>
                  <a:pt x="1373562" y="396982"/>
                </a:lnTo>
                <a:lnTo>
                  <a:pt x="1373092" y="397285"/>
                </a:lnTo>
                <a:lnTo>
                  <a:pt x="1373313" y="397865"/>
                </a:lnTo>
                <a:lnTo>
                  <a:pt x="1373782" y="398141"/>
                </a:lnTo>
                <a:lnTo>
                  <a:pt x="1374499" y="398417"/>
                </a:lnTo>
                <a:lnTo>
                  <a:pt x="1375214" y="398417"/>
                </a:lnTo>
                <a:lnTo>
                  <a:pt x="1376427" y="398141"/>
                </a:lnTo>
                <a:lnTo>
                  <a:pt x="1377144" y="397865"/>
                </a:lnTo>
                <a:lnTo>
                  <a:pt x="1377613" y="397285"/>
                </a:lnTo>
                <a:lnTo>
                  <a:pt x="1377861" y="396706"/>
                </a:lnTo>
                <a:lnTo>
                  <a:pt x="1378082" y="395548"/>
                </a:lnTo>
                <a:lnTo>
                  <a:pt x="1378798" y="395548"/>
                </a:lnTo>
                <a:lnTo>
                  <a:pt x="1379515" y="395851"/>
                </a:lnTo>
                <a:lnTo>
                  <a:pt x="1379763" y="396430"/>
                </a:lnTo>
                <a:lnTo>
                  <a:pt x="1379763" y="396706"/>
                </a:lnTo>
                <a:lnTo>
                  <a:pt x="1379983" y="397285"/>
                </a:lnTo>
                <a:lnTo>
                  <a:pt x="1380479" y="397865"/>
                </a:lnTo>
                <a:lnTo>
                  <a:pt x="1380948" y="398141"/>
                </a:lnTo>
                <a:lnTo>
                  <a:pt x="1381665" y="398141"/>
                </a:lnTo>
                <a:lnTo>
                  <a:pt x="1381913" y="397865"/>
                </a:lnTo>
                <a:lnTo>
                  <a:pt x="1382382" y="397285"/>
                </a:lnTo>
                <a:lnTo>
                  <a:pt x="1382382" y="396706"/>
                </a:lnTo>
                <a:lnTo>
                  <a:pt x="1382382" y="396127"/>
                </a:lnTo>
                <a:lnTo>
                  <a:pt x="1382133" y="395851"/>
                </a:lnTo>
                <a:lnTo>
                  <a:pt x="1382133" y="395272"/>
                </a:lnTo>
                <a:lnTo>
                  <a:pt x="1382382" y="394996"/>
                </a:lnTo>
                <a:lnTo>
                  <a:pt x="1382629" y="394996"/>
                </a:lnTo>
                <a:lnTo>
                  <a:pt x="1383099" y="395272"/>
                </a:lnTo>
                <a:lnTo>
                  <a:pt x="1383346" y="395548"/>
                </a:lnTo>
                <a:lnTo>
                  <a:pt x="1383567" y="396127"/>
                </a:lnTo>
                <a:lnTo>
                  <a:pt x="1383567" y="396430"/>
                </a:lnTo>
                <a:lnTo>
                  <a:pt x="1383567" y="396982"/>
                </a:lnTo>
                <a:lnTo>
                  <a:pt x="1383567" y="397285"/>
                </a:lnTo>
                <a:lnTo>
                  <a:pt x="1383567" y="397865"/>
                </a:lnTo>
                <a:lnTo>
                  <a:pt x="1384035" y="397865"/>
                </a:lnTo>
                <a:lnTo>
                  <a:pt x="1384284" y="397561"/>
                </a:lnTo>
                <a:lnTo>
                  <a:pt x="1384752" y="397285"/>
                </a:lnTo>
                <a:lnTo>
                  <a:pt x="1385248" y="397285"/>
                </a:lnTo>
                <a:lnTo>
                  <a:pt x="1385717" y="397285"/>
                </a:lnTo>
                <a:lnTo>
                  <a:pt x="1385717" y="397561"/>
                </a:lnTo>
                <a:lnTo>
                  <a:pt x="1385965" y="397865"/>
                </a:lnTo>
                <a:lnTo>
                  <a:pt x="1385717" y="398141"/>
                </a:lnTo>
                <a:lnTo>
                  <a:pt x="1383814" y="398996"/>
                </a:lnTo>
                <a:lnTo>
                  <a:pt x="1383346" y="399299"/>
                </a:lnTo>
                <a:lnTo>
                  <a:pt x="1382850" y="399851"/>
                </a:lnTo>
                <a:lnTo>
                  <a:pt x="1382382" y="400154"/>
                </a:lnTo>
                <a:lnTo>
                  <a:pt x="1382382" y="400430"/>
                </a:lnTo>
                <a:lnTo>
                  <a:pt x="1382629" y="400734"/>
                </a:lnTo>
                <a:lnTo>
                  <a:pt x="1383099" y="401010"/>
                </a:lnTo>
                <a:lnTo>
                  <a:pt x="1383346" y="400734"/>
                </a:lnTo>
                <a:lnTo>
                  <a:pt x="1384035" y="400430"/>
                </a:lnTo>
                <a:lnTo>
                  <a:pt x="1384284" y="400154"/>
                </a:lnTo>
                <a:lnTo>
                  <a:pt x="1385468" y="399299"/>
                </a:lnTo>
                <a:lnTo>
                  <a:pt x="1386902" y="398417"/>
                </a:lnTo>
                <a:lnTo>
                  <a:pt x="1387150" y="398417"/>
                </a:lnTo>
                <a:lnTo>
                  <a:pt x="1387398" y="398719"/>
                </a:lnTo>
                <a:lnTo>
                  <a:pt x="1387866" y="398996"/>
                </a:lnTo>
                <a:lnTo>
                  <a:pt x="1387866" y="399575"/>
                </a:lnTo>
                <a:lnTo>
                  <a:pt x="1387866" y="399851"/>
                </a:lnTo>
                <a:lnTo>
                  <a:pt x="1387619" y="400430"/>
                </a:lnTo>
                <a:lnTo>
                  <a:pt x="1386902" y="400734"/>
                </a:lnTo>
                <a:lnTo>
                  <a:pt x="1386185" y="401010"/>
                </a:lnTo>
                <a:lnTo>
                  <a:pt x="1385248" y="401588"/>
                </a:lnTo>
                <a:lnTo>
                  <a:pt x="1385000" y="401588"/>
                </a:lnTo>
                <a:lnTo>
                  <a:pt x="1384752" y="402167"/>
                </a:lnTo>
                <a:lnTo>
                  <a:pt x="1384752" y="402443"/>
                </a:lnTo>
                <a:lnTo>
                  <a:pt x="1384752" y="403023"/>
                </a:lnTo>
                <a:lnTo>
                  <a:pt x="1385468" y="403299"/>
                </a:lnTo>
                <a:lnTo>
                  <a:pt x="1386185" y="403299"/>
                </a:lnTo>
                <a:lnTo>
                  <a:pt x="1386682" y="403023"/>
                </a:lnTo>
                <a:lnTo>
                  <a:pt x="1387398" y="402443"/>
                </a:lnTo>
                <a:lnTo>
                  <a:pt x="1387619" y="402167"/>
                </a:lnTo>
                <a:lnTo>
                  <a:pt x="1388335" y="401588"/>
                </a:lnTo>
                <a:lnTo>
                  <a:pt x="1389052" y="401285"/>
                </a:lnTo>
                <a:lnTo>
                  <a:pt x="1389769" y="401285"/>
                </a:lnTo>
                <a:lnTo>
                  <a:pt x="1390237" y="401285"/>
                </a:lnTo>
                <a:lnTo>
                  <a:pt x="1390486" y="401588"/>
                </a:lnTo>
                <a:lnTo>
                  <a:pt x="1390486" y="401864"/>
                </a:lnTo>
                <a:lnTo>
                  <a:pt x="1390017" y="402443"/>
                </a:lnTo>
                <a:lnTo>
                  <a:pt x="1388803" y="403023"/>
                </a:lnTo>
                <a:lnTo>
                  <a:pt x="1388803" y="403575"/>
                </a:lnTo>
                <a:lnTo>
                  <a:pt x="1388803" y="403877"/>
                </a:lnTo>
                <a:lnTo>
                  <a:pt x="1389052" y="404154"/>
                </a:lnTo>
                <a:lnTo>
                  <a:pt x="1389769" y="404733"/>
                </a:lnTo>
                <a:lnTo>
                  <a:pt x="1390486" y="404457"/>
                </a:lnTo>
                <a:lnTo>
                  <a:pt x="1390733" y="403575"/>
                </a:lnTo>
                <a:lnTo>
                  <a:pt x="1390733" y="402719"/>
                </a:lnTo>
                <a:lnTo>
                  <a:pt x="1390954" y="402443"/>
                </a:lnTo>
                <a:lnTo>
                  <a:pt x="1391202" y="402719"/>
                </a:lnTo>
                <a:lnTo>
                  <a:pt x="1391450" y="403575"/>
                </a:lnTo>
                <a:lnTo>
                  <a:pt x="1392167" y="403877"/>
                </a:lnTo>
                <a:lnTo>
                  <a:pt x="1393104" y="403575"/>
                </a:lnTo>
                <a:lnTo>
                  <a:pt x="1393821" y="403299"/>
                </a:lnTo>
                <a:lnTo>
                  <a:pt x="1394289" y="402719"/>
                </a:lnTo>
                <a:lnTo>
                  <a:pt x="1394068" y="402167"/>
                </a:lnTo>
                <a:lnTo>
                  <a:pt x="1393821" y="401864"/>
                </a:lnTo>
                <a:lnTo>
                  <a:pt x="1394538" y="401588"/>
                </a:lnTo>
                <a:lnTo>
                  <a:pt x="1395006" y="401588"/>
                </a:lnTo>
                <a:lnTo>
                  <a:pt x="1395502" y="401588"/>
                </a:lnTo>
                <a:lnTo>
                  <a:pt x="1396687" y="401864"/>
                </a:lnTo>
                <a:lnTo>
                  <a:pt x="1396935" y="401588"/>
                </a:lnTo>
                <a:lnTo>
                  <a:pt x="1397156" y="400734"/>
                </a:lnTo>
                <a:lnTo>
                  <a:pt x="1397403" y="400734"/>
                </a:lnTo>
                <a:lnTo>
                  <a:pt x="1397873" y="400734"/>
                </a:lnTo>
                <a:lnTo>
                  <a:pt x="1398589" y="401010"/>
                </a:lnTo>
                <a:lnTo>
                  <a:pt x="1398837" y="401285"/>
                </a:lnTo>
                <a:lnTo>
                  <a:pt x="1398837" y="401864"/>
                </a:lnTo>
                <a:lnTo>
                  <a:pt x="1398837" y="402167"/>
                </a:lnTo>
                <a:lnTo>
                  <a:pt x="1397652" y="402443"/>
                </a:lnTo>
                <a:lnTo>
                  <a:pt x="1397156" y="402719"/>
                </a:lnTo>
                <a:lnTo>
                  <a:pt x="1397156" y="403299"/>
                </a:lnTo>
                <a:lnTo>
                  <a:pt x="1397403" y="403575"/>
                </a:lnTo>
                <a:lnTo>
                  <a:pt x="1397873" y="403575"/>
                </a:lnTo>
                <a:lnTo>
                  <a:pt x="1398120" y="403877"/>
                </a:lnTo>
                <a:lnTo>
                  <a:pt x="1398369" y="404154"/>
                </a:lnTo>
                <a:lnTo>
                  <a:pt x="1398120" y="404457"/>
                </a:lnTo>
                <a:lnTo>
                  <a:pt x="1397873" y="404733"/>
                </a:lnTo>
                <a:lnTo>
                  <a:pt x="1397156" y="405312"/>
                </a:lnTo>
                <a:lnTo>
                  <a:pt x="1396219" y="405892"/>
                </a:lnTo>
                <a:lnTo>
                  <a:pt x="1395971" y="406168"/>
                </a:lnTo>
                <a:lnTo>
                  <a:pt x="1395971" y="406444"/>
                </a:lnTo>
                <a:lnTo>
                  <a:pt x="1396219" y="406746"/>
                </a:lnTo>
                <a:lnTo>
                  <a:pt x="1396439" y="407022"/>
                </a:lnTo>
                <a:lnTo>
                  <a:pt x="1397403" y="407022"/>
                </a:lnTo>
                <a:lnTo>
                  <a:pt x="1397652" y="407022"/>
                </a:lnTo>
                <a:lnTo>
                  <a:pt x="1398120" y="407877"/>
                </a:lnTo>
                <a:lnTo>
                  <a:pt x="1398369" y="408181"/>
                </a:lnTo>
                <a:lnTo>
                  <a:pt x="1398589" y="408181"/>
                </a:lnTo>
                <a:lnTo>
                  <a:pt x="1399306" y="408181"/>
                </a:lnTo>
                <a:lnTo>
                  <a:pt x="1399554" y="407877"/>
                </a:lnTo>
                <a:lnTo>
                  <a:pt x="1399774" y="407601"/>
                </a:lnTo>
                <a:lnTo>
                  <a:pt x="1400739" y="408181"/>
                </a:lnTo>
                <a:lnTo>
                  <a:pt x="1401208" y="408457"/>
                </a:lnTo>
                <a:lnTo>
                  <a:pt x="1401208" y="408733"/>
                </a:lnTo>
                <a:lnTo>
                  <a:pt x="1402641" y="411050"/>
                </a:lnTo>
                <a:lnTo>
                  <a:pt x="1402889" y="411050"/>
                </a:lnTo>
                <a:lnTo>
                  <a:pt x="1403358" y="411326"/>
                </a:lnTo>
                <a:lnTo>
                  <a:pt x="1403854" y="411326"/>
                </a:lnTo>
                <a:lnTo>
                  <a:pt x="1404543" y="410746"/>
                </a:lnTo>
                <a:lnTo>
                  <a:pt x="1405977" y="409312"/>
                </a:lnTo>
                <a:lnTo>
                  <a:pt x="1406224" y="409035"/>
                </a:lnTo>
                <a:lnTo>
                  <a:pt x="1406693" y="409616"/>
                </a:lnTo>
                <a:lnTo>
                  <a:pt x="1406693" y="409891"/>
                </a:lnTo>
                <a:lnTo>
                  <a:pt x="1406693" y="410470"/>
                </a:lnTo>
                <a:lnTo>
                  <a:pt x="1406693" y="410746"/>
                </a:lnTo>
                <a:lnTo>
                  <a:pt x="1406473" y="411050"/>
                </a:lnTo>
                <a:lnTo>
                  <a:pt x="1406224" y="411326"/>
                </a:lnTo>
                <a:lnTo>
                  <a:pt x="1405756" y="411602"/>
                </a:lnTo>
                <a:lnTo>
                  <a:pt x="1405039" y="411602"/>
                </a:lnTo>
                <a:lnTo>
                  <a:pt x="1404543" y="411602"/>
                </a:lnTo>
                <a:lnTo>
                  <a:pt x="1404075" y="411905"/>
                </a:lnTo>
                <a:lnTo>
                  <a:pt x="1404075" y="412456"/>
                </a:lnTo>
                <a:lnTo>
                  <a:pt x="1404322" y="412760"/>
                </a:lnTo>
                <a:lnTo>
                  <a:pt x="1404543" y="413339"/>
                </a:lnTo>
                <a:lnTo>
                  <a:pt x="1405039" y="413615"/>
                </a:lnTo>
                <a:lnTo>
                  <a:pt x="1405507" y="414194"/>
                </a:lnTo>
                <a:lnTo>
                  <a:pt x="1405756" y="414470"/>
                </a:lnTo>
                <a:lnTo>
                  <a:pt x="1406473" y="414470"/>
                </a:lnTo>
                <a:lnTo>
                  <a:pt x="1407410" y="414470"/>
                </a:lnTo>
                <a:lnTo>
                  <a:pt x="1408374" y="414470"/>
                </a:lnTo>
                <a:lnTo>
                  <a:pt x="1408622" y="414470"/>
                </a:lnTo>
                <a:lnTo>
                  <a:pt x="1409091" y="414745"/>
                </a:lnTo>
                <a:lnTo>
                  <a:pt x="1409312" y="414745"/>
                </a:lnTo>
                <a:lnTo>
                  <a:pt x="1410028" y="413891"/>
                </a:lnTo>
                <a:lnTo>
                  <a:pt x="1410276" y="413615"/>
                </a:lnTo>
                <a:lnTo>
                  <a:pt x="1410276" y="413339"/>
                </a:lnTo>
                <a:lnTo>
                  <a:pt x="1409808" y="412180"/>
                </a:lnTo>
                <a:lnTo>
                  <a:pt x="1410524" y="411326"/>
                </a:lnTo>
                <a:lnTo>
                  <a:pt x="1410745" y="411326"/>
                </a:lnTo>
                <a:lnTo>
                  <a:pt x="1410993" y="411326"/>
                </a:lnTo>
                <a:lnTo>
                  <a:pt x="1411241" y="411326"/>
                </a:lnTo>
                <a:lnTo>
                  <a:pt x="1411709" y="411905"/>
                </a:lnTo>
                <a:lnTo>
                  <a:pt x="1411958" y="412760"/>
                </a:lnTo>
                <a:lnTo>
                  <a:pt x="1411958" y="413036"/>
                </a:lnTo>
                <a:lnTo>
                  <a:pt x="1412179" y="413339"/>
                </a:lnTo>
                <a:lnTo>
                  <a:pt x="1412675" y="413615"/>
                </a:lnTo>
                <a:lnTo>
                  <a:pt x="1413143" y="413891"/>
                </a:lnTo>
                <a:lnTo>
                  <a:pt x="1413611" y="413891"/>
                </a:lnTo>
                <a:lnTo>
                  <a:pt x="1414576" y="413615"/>
                </a:lnTo>
                <a:lnTo>
                  <a:pt x="1414797" y="413339"/>
                </a:lnTo>
                <a:lnTo>
                  <a:pt x="1415044" y="413036"/>
                </a:lnTo>
                <a:lnTo>
                  <a:pt x="1415044" y="412760"/>
                </a:lnTo>
                <a:lnTo>
                  <a:pt x="1414797" y="412456"/>
                </a:lnTo>
                <a:lnTo>
                  <a:pt x="1415293" y="411326"/>
                </a:lnTo>
                <a:lnTo>
                  <a:pt x="1415514" y="410470"/>
                </a:lnTo>
                <a:lnTo>
                  <a:pt x="1416010" y="410167"/>
                </a:lnTo>
                <a:lnTo>
                  <a:pt x="1416478" y="409616"/>
                </a:lnTo>
                <a:lnTo>
                  <a:pt x="1416946" y="409312"/>
                </a:lnTo>
                <a:lnTo>
                  <a:pt x="1417195" y="409312"/>
                </a:lnTo>
                <a:lnTo>
                  <a:pt x="1417663" y="409312"/>
                </a:lnTo>
                <a:lnTo>
                  <a:pt x="1417663" y="409616"/>
                </a:lnTo>
                <a:lnTo>
                  <a:pt x="1417911" y="409891"/>
                </a:lnTo>
                <a:lnTo>
                  <a:pt x="1417911" y="410167"/>
                </a:lnTo>
                <a:lnTo>
                  <a:pt x="1417663" y="410470"/>
                </a:lnTo>
                <a:lnTo>
                  <a:pt x="1416946" y="411326"/>
                </a:lnTo>
                <a:lnTo>
                  <a:pt x="1416725" y="411905"/>
                </a:lnTo>
                <a:lnTo>
                  <a:pt x="1416725" y="412456"/>
                </a:lnTo>
                <a:lnTo>
                  <a:pt x="1416946" y="412760"/>
                </a:lnTo>
                <a:lnTo>
                  <a:pt x="1417195" y="412760"/>
                </a:lnTo>
                <a:lnTo>
                  <a:pt x="1418159" y="412760"/>
                </a:lnTo>
                <a:lnTo>
                  <a:pt x="1418628" y="412760"/>
                </a:lnTo>
                <a:lnTo>
                  <a:pt x="1418628" y="412456"/>
                </a:lnTo>
                <a:lnTo>
                  <a:pt x="1418876" y="412180"/>
                </a:lnTo>
                <a:lnTo>
                  <a:pt x="1419096" y="411905"/>
                </a:lnTo>
                <a:lnTo>
                  <a:pt x="1419096" y="411602"/>
                </a:lnTo>
                <a:lnTo>
                  <a:pt x="1419593" y="410470"/>
                </a:lnTo>
                <a:lnTo>
                  <a:pt x="1420062" y="409891"/>
                </a:lnTo>
                <a:lnTo>
                  <a:pt x="1420530" y="409312"/>
                </a:lnTo>
                <a:lnTo>
                  <a:pt x="1421247" y="408733"/>
                </a:lnTo>
                <a:lnTo>
                  <a:pt x="1421963" y="408457"/>
                </a:lnTo>
                <a:lnTo>
                  <a:pt x="1422211" y="408181"/>
                </a:lnTo>
                <a:lnTo>
                  <a:pt x="1422680" y="408181"/>
                </a:lnTo>
                <a:lnTo>
                  <a:pt x="1422928" y="408457"/>
                </a:lnTo>
                <a:lnTo>
                  <a:pt x="1422928" y="408733"/>
                </a:lnTo>
                <a:lnTo>
                  <a:pt x="1422928" y="409616"/>
                </a:lnTo>
                <a:lnTo>
                  <a:pt x="1422928" y="409891"/>
                </a:lnTo>
                <a:lnTo>
                  <a:pt x="1422680" y="410167"/>
                </a:lnTo>
                <a:lnTo>
                  <a:pt x="1422211" y="410470"/>
                </a:lnTo>
                <a:lnTo>
                  <a:pt x="1421247" y="411602"/>
                </a:lnTo>
                <a:lnTo>
                  <a:pt x="1421247" y="412180"/>
                </a:lnTo>
                <a:lnTo>
                  <a:pt x="1421247" y="412456"/>
                </a:lnTo>
                <a:lnTo>
                  <a:pt x="1421494" y="412760"/>
                </a:lnTo>
                <a:lnTo>
                  <a:pt x="1422928" y="413339"/>
                </a:lnTo>
                <a:lnTo>
                  <a:pt x="1423397" y="413339"/>
                </a:lnTo>
                <a:lnTo>
                  <a:pt x="1423644" y="413339"/>
                </a:lnTo>
                <a:lnTo>
                  <a:pt x="1424114" y="413339"/>
                </a:lnTo>
                <a:lnTo>
                  <a:pt x="1424582" y="413036"/>
                </a:lnTo>
                <a:lnTo>
                  <a:pt x="1425051" y="412760"/>
                </a:lnTo>
                <a:lnTo>
                  <a:pt x="1425298" y="412180"/>
                </a:lnTo>
                <a:lnTo>
                  <a:pt x="1425546" y="411905"/>
                </a:lnTo>
                <a:lnTo>
                  <a:pt x="1426263" y="411326"/>
                </a:lnTo>
                <a:lnTo>
                  <a:pt x="1426483" y="411326"/>
                </a:lnTo>
                <a:lnTo>
                  <a:pt x="1426732" y="411326"/>
                </a:lnTo>
                <a:lnTo>
                  <a:pt x="1426980" y="412760"/>
                </a:lnTo>
                <a:lnTo>
                  <a:pt x="1427200" y="413036"/>
                </a:lnTo>
                <a:lnTo>
                  <a:pt x="1427449" y="413036"/>
                </a:lnTo>
                <a:lnTo>
                  <a:pt x="1427696" y="413036"/>
                </a:lnTo>
                <a:lnTo>
                  <a:pt x="1427917" y="412760"/>
                </a:lnTo>
                <a:lnTo>
                  <a:pt x="1428165" y="412760"/>
                </a:lnTo>
                <a:lnTo>
                  <a:pt x="1428413" y="411905"/>
                </a:lnTo>
                <a:lnTo>
                  <a:pt x="1428165" y="411050"/>
                </a:lnTo>
                <a:lnTo>
                  <a:pt x="1427917" y="410470"/>
                </a:lnTo>
                <a:lnTo>
                  <a:pt x="1427696" y="410470"/>
                </a:lnTo>
                <a:lnTo>
                  <a:pt x="1426980" y="410167"/>
                </a:lnTo>
                <a:lnTo>
                  <a:pt x="1426732" y="410167"/>
                </a:lnTo>
                <a:lnTo>
                  <a:pt x="1426263" y="410470"/>
                </a:lnTo>
                <a:lnTo>
                  <a:pt x="1426015" y="410470"/>
                </a:lnTo>
                <a:lnTo>
                  <a:pt x="1425298" y="410167"/>
                </a:lnTo>
                <a:lnTo>
                  <a:pt x="1425298" y="409616"/>
                </a:lnTo>
                <a:lnTo>
                  <a:pt x="1425546" y="409035"/>
                </a:lnTo>
                <a:lnTo>
                  <a:pt x="1425767" y="409035"/>
                </a:lnTo>
                <a:lnTo>
                  <a:pt x="1426015" y="409035"/>
                </a:lnTo>
                <a:lnTo>
                  <a:pt x="1426483" y="409312"/>
                </a:lnTo>
                <a:lnTo>
                  <a:pt x="1426732" y="409616"/>
                </a:lnTo>
                <a:lnTo>
                  <a:pt x="1427200" y="409312"/>
                </a:lnTo>
                <a:lnTo>
                  <a:pt x="1427696" y="409312"/>
                </a:lnTo>
                <a:lnTo>
                  <a:pt x="1427917" y="409312"/>
                </a:lnTo>
                <a:lnTo>
                  <a:pt x="1428165" y="408457"/>
                </a:lnTo>
                <a:lnTo>
                  <a:pt x="1428634" y="408181"/>
                </a:lnTo>
                <a:lnTo>
                  <a:pt x="1429130" y="407601"/>
                </a:lnTo>
                <a:lnTo>
                  <a:pt x="1429350" y="407877"/>
                </a:lnTo>
                <a:lnTo>
                  <a:pt x="1429846" y="408181"/>
                </a:lnTo>
                <a:lnTo>
                  <a:pt x="1431500" y="408457"/>
                </a:lnTo>
                <a:lnTo>
                  <a:pt x="1431748" y="408457"/>
                </a:lnTo>
                <a:lnTo>
                  <a:pt x="1431500" y="409616"/>
                </a:lnTo>
                <a:lnTo>
                  <a:pt x="1431748" y="409616"/>
                </a:lnTo>
                <a:lnTo>
                  <a:pt x="1432217" y="410167"/>
                </a:lnTo>
                <a:lnTo>
                  <a:pt x="1432685" y="410167"/>
                </a:lnTo>
                <a:lnTo>
                  <a:pt x="1433182" y="409616"/>
                </a:lnTo>
                <a:lnTo>
                  <a:pt x="1433402" y="409312"/>
                </a:lnTo>
                <a:lnTo>
                  <a:pt x="1433650" y="409312"/>
                </a:lnTo>
                <a:lnTo>
                  <a:pt x="1433899" y="409312"/>
                </a:lnTo>
                <a:lnTo>
                  <a:pt x="1433899" y="409616"/>
                </a:lnTo>
                <a:lnTo>
                  <a:pt x="1433650" y="409891"/>
                </a:lnTo>
                <a:lnTo>
                  <a:pt x="1433402" y="410167"/>
                </a:lnTo>
                <a:lnTo>
                  <a:pt x="1432934" y="410470"/>
                </a:lnTo>
                <a:lnTo>
                  <a:pt x="1432685" y="410746"/>
                </a:lnTo>
                <a:lnTo>
                  <a:pt x="1432685" y="411050"/>
                </a:lnTo>
                <a:lnTo>
                  <a:pt x="1432685" y="411326"/>
                </a:lnTo>
                <a:lnTo>
                  <a:pt x="1433182" y="411602"/>
                </a:lnTo>
                <a:lnTo>
                  <a:pt x="1433402" y="411602"/>
                </a:lnTo>
                <a:lnTo>
                  <a:pt x="1433650" y="411602"/>
                </a:lnTo>
                <a:lnTo>
                  <a:pt x="1434367" y="410746"/>
                </a:lnTo>
                <a:lnTo>
                  <a:pt x="1434615" y="410746"/>
                </a:lnTo>
                <a:lnTo>
                  <a:pt x="1434836" y="411050"/>
                </a:lnTo>
                <a:lnTo>
                  <a:pt x="1434836" y="412760"/>
                </a:lnTo>
                <a:lnTo>
                  <a:pt x="1435083" y="413339"/>
                </a:lnTo>
                <a:lnTo>
                  <a:pt x="1435304" y="413615"/>
                </a:lnTo>
                <a:lnTo>
                  <a:pt x="1435553" y="413615"/>
                </a:lnTo>
                <a:lnTo>
                  <a:pt x="1436020" y="413339"/>
                </a:lnTo>
                <a:lnTo>
                  <a:pt x="1436269" y="412180"/>
                </a:lnTo>
                <a:lnTo>
                  <a:pt x="1436269" y="411602"/>
                </a:lnTo>
                <a:lnTo>
                  <a:pt x="1436269" y="411326"/>
                </a:lnTo>
                <a:lnTo>
                  <a:pt x="1437234" y="411326"/>
                </a:lnTo>
                <a:lnTo>
                  <a:pt x="1438418" y="411050"/>
                </a:lnTo>
                <a:lnTo>
                  <a:pt x="1438667" y="410746"/>
                </a:lnTo>
                <a:lnTo>
                  <a:pt x="1438888" y="410470"/>
                </a:lnTo>
                <a:lnTo>
                  <a:pt x="1439852" y="410167"/>
                </a:lnTo>
                <a:lnTo>
                  <a:pt x="1440569" y="410167"/>
                </a:lnTo>
                <a:lnTo>
                  <a:pt x="1441755" y="410746"/>
                </a:lnTo>
                <a:lnTo>
                  <a:pt x="1442002" y="410470"/>
                </a:lnTo>
                <a:lnTo>
                  <a:pt x="1442223" y="410470"/>
                </a:lnTo>
                <a:lnTo>
                  <a:pt x="1442223" y="410746"/>
                </a:lnTo>
                <a:lnTo>
                  <a:pt x="1442470" y="411050"/>
                </a:lnTo>
                <a:lnTo>
                  <a:pt x="1443187" y="411050"/>
                </a:lnTo>
                <a:lnTo>
                  <a:pt x="1443656" y="411326"/>
                </a:lnTo>
                <a:lnTo>
                  <a:pt x="1443656" y="412180"/>
                </a:lnTo>
                <a:lnTo>
                  <a:pt x="1443187" y="412456"/>
                </a:lnTo>
                <a:lnTo>
                  <a:pt x="1442470" y="412180"/>
                </a:lnTo>
                <a:lnTo>
                  <a:pt x="1442223" y="412180"/>
                </a:lnTo>
                <a:lnTo>
                  <a:pt x="1442002" y="412456"/>
                </a:lnTo>
                <a:lnTo>
                  <a:pt x="1441755" y="412456"/>
                </a:lnTo>
                <a:lnTo>
                  <a:pt x="1441755" y="413036"/>
                </a:lnTo>
                <a:lnTo>
                  <a:pt x="1441755" y="413339"/>
                </a:lnTo>
                <a:lnTo>
                  <a:pt x="1442223" y="413339"/>
                </a:lnTo>
                <a:lnTo>
                  <a:pt x="1442719" y="413615"/>
                </a:lnTo>
                <a:lnTo>
                  <a:pt x="1442939" y="413891"/>
                </a:lnTo>
                <a:lnTo>
                  <a:pt x="1443656" y="413615"/>
                </a:lnTo>
                <a:lnTo>
                  <a:pt x="1444152" y="413339"/>
                </a:lnTo>
                <a:lnTo>
                  <a:pt x="1444373" y="413615"/>
                </a:lnTo>
                <a:lnTo>
                  <a:pt x="1444869" y="413615"/>
                </a:lnTo>
                <a:lnTo>
                  <a:pt x="1445090" y="413615"/>
                </a:lnTo>
                <a:lnTo>
                  <a:pt x="1445090" y="414745"/>
                </a:lnTo>
                <a:lnTo>
                  <a:pt x="1445090" y="416760"/>
                </a:lnTo>
                <a:lnTo>
                  <a:pt x="1445090" y="421338"/>
                </a:lnTo>
                <a:lnTo>
                  <a:pt x="1445090" y="421642"/>
                </a:lnTo>
                <a:lnTo>
                  <a:pt x="1445090" y="421918"/>
                </a:lnTo>
                <a:lnTo>
                  <a:pt x="1445090" y="422193"/>
                </a:lnTo>
                <a:lnTo>
                  <a:pt x="1445090" y="424787"/>
                </a:lnTo>
                <a:lnTo>
                  <a:pt x="1445090" y="426193"/>
                </a:lnTo>
                <a:lnTo>
                  <a:pt x="1445090" y="427076"/>
                </a:lnTo>
                <a:lnTo>
                  <a:pt x="1445090" y="427628"/>
                </a:lnTo>
                <a:lnTo>
                  <a:pt x="1445090" y="428206"/>
                </a:lnTo>
                <a:lnTo>
                  <a:pt x="1445090" y="428786"/>
                </a:lnTo>
                <a:lnTo>
                  <a:pt x="1445090" y="429062"/>
                </a:lnTo>
                <a:lnTo>
                  <a:pt x="1445090" y="429365"/>
                </a:lnTo>
                <a:lnTo>
                  <a:pt x="1445090" y="429641"/>
                </a:lnTo>
                <a:lnTo>
                  <a:pt x="1445090" y="430220"/>
                </a:lnTo>
                <a:lnTo>
                  <a:pt x="1445090" y="430496"/>
                </a:lnTo>
                <a:lnTo>
                  <a:pt x="1445337" y="431627"/>
                </a:lnTo>
                <a:lnTo>
                  <a:pt x="1445337" y="432509"/>
                </a:lnTo>
                <a:lnTo>
                  <a:pt x="1445337" y="433640"/>
                </a:lnTo>
                <a:lnTo>
                  <a:pt x="1445090" y="434496"/>
                </a:lnTo>
                <a:lnTo>
                  <a:pt x="1445090" y="435930"/>
                </a:lnTo>
                <a:lnTo>
                  <a:pt x="1445090" y="436206"/>
                </a:lnTo>
                <a:lnTo>
                  <a:pt x="1445090" y="437061"/>
                </a:lnTo>
                <a:lnTo>
                  <a:pt x="1445090" y="437365"/>
                </a:lnTo>
                <a:lnTo>
                  <a:pt x="1445337" y="438219"/>
                </a:lnTo>
                <a:lnTo>
                  <a:pt x="1445090" y="439930"/>
                </a:lnTo>
                <a:lnTo>
                  <a:pt x="1445090" y="440784"/>
                </a:lnTo>
                <a:lnTo>
                  <a:pt x="1445090" y="441060"/>
                </a:lnTo>
                <a:lnTo>
                  <a:pt x="1445090" y="441364"/>
                </a:lnTo>
                <a:lnTo>
                  <a:pt x="1445090" y="441640"/>
                </a:lnTo>
                <a:lnTo>
                  <a:pt x="1445090" y="442219"/>
                </a:lnTo>
                <a:lnTo>
                  <a:pt x="1445090" y="442771"/>
                </a:lnTo>
                <a:lnTo>
                  <a:pt x="1445090" y="443929"/>
                </a:lnTo>
                <a:lnTo>
                  <a:pt x="1445090" y="451928"/>
                </a:lnTo>
                <a:lnTo>
                  <a:pt x="1445090" y="453335"/>
                </a:lnTo>
                <a:lnTo>
                  <a:pt x="1445090" y="454218"/>
                </a:lnTo>
                <a:lnTo>
                  <a:pt x="1445090" y="454770"/>
                </a:lnTo>
                <a:lnTo>
                  <a:pt x="1445090" y="455073"/>
                </a:lnTo>
                <a:lnTo>
                  <a:pt x="1445337" y="456203"/>
                </a:lnTo>
                <a:lnTo>
                  <a:pt x="1445337" y="459624"/>
                </a:lnTo>
                <a:lnTo>
                  <a:pt x="1445337" y="461334"/>
                </a:lnTo>
                <a:lnTo>
                  <a:pt x="1445337" y="461914"/>
                </a:lnTo>
                <a:lnTo>
                  <a:pt x="1445337" y="467320"/>
                </a:lnTo>
                <a:lnTo>
                  <a:pt x="1445090" y="469609"/>
                </a:lnTo>
                <a:lnTo>
                  <a:pt x="1445090" y="470161"/>
                </a:lnTo>
                <a:lnTo>
                  <a:pt x="1445090" y="471016"/>
                </a:lnTo>
                <a:lnTo>
                  <a:pt x="1445090" y="473030"/>
                </a:lnTo>
                <a:lnTo>
                  <a:pt x="1445337" y="476450"/>
                </a:lnTo>
                <a:lnTo>
                  <a:pt x="1445090" y="477581"/>
                </a:lnTo>
                <a:lnTo>
                  <a:pt x="1445090" y="478436"/>
                </a:lnTo>
                <a:lnTo>
                  <a:pt x="1445090" y="486683"/>
                </a:lnTo>
                <a:lnTo>
                  <a:pt x="1445090" y="488117"/>
                </a:lnTo>
                <a:lnTo>
                  <a:pt x="1445090" y="494076"/>
                </a:lnTo>
                <a:lnTo>
                  <a:pt x="1445090" y="495234"/>
                </a:lnTo>
                <a:lnTo>
                  <a:pt x="1445090" y="497800"/>
                </a:lnTo>
                <a:lnTo>
                  <a:pt x="1445090" y="501468"/>
                </a:lnTo>
                <a:lnTo>
                  <a:pt x="1445337" y="503178"/>
                </a:lnTo>
                <a:lnTo>
                  <a:pt x="1445337" y="503758"/>
                </a:lnTo>
                <a:lnTo>
                  <a:pt x="1445337" y="505467"/>
                </a:lnTo>
                <a:lnTo>
                  <a:pt x="1445090" y="505467"/>
                </a:lnTo>
                <a:lnTo>
                  <a:pt x="1445337" y="506875"/>
                </a:lnTo>
                <a:lnTo>
                  <a:pt x="1445090" y="513991"/>
                </a:lnTo>
                <a:lnTo>
                  <a:pt x="1445090" y="516833"/>
                </a:lnTo>
                <a:lnTo>
                  <a:pt x="1445337" y="518239"/>
                </a:lnTo>
                <a:lnTo>
                  <a:pt x="1445337" y="518515"/>
                </a:lnTo>
                <a:lnTo>
                  <a:pt x="1445337" y="519094"/>
                </a:lnTo>
                <a:lnTo>
                  <a:pt x="1445090" y="519674"/>
                </a:lnTo>
                <a:lnTo>
                  <a:pt x="1445090" y="520804"/>
                </a:lnTo>
                <a:lnTo>
                  <a:pt x="1445090" y="522487"/>
                </a:lnTo>
                <a:lnTo>
                  <a:pt x="1445090" y="530431"/>
                </a:lnTo>
                <a:lnTo>
                  <a:pt x="1445090" y="531286"/>
                </a:lnTo>
                <a:lnTo>
                  <a:pt x="1445337" y="536388"/>
                </a:lnTo>
                <a:lnTo>
                  <a:pt x="1445337" y="537823"/>
                </a:lnTo>
                <a:lnTo>
                  <a:pt x="1445337" y="538375"/>
                </a:lnTo>
                <a:lnTo>
                  <a:pt x="1445337" y="540941"/>
                </a:lnTo>
                <a:lnTo>
                  <a:pt x="1445337" y="541215"/>
                </a:lnTo>
                <a:lnTo>
                  <a:pt x="1445337" y="542347"/>
                </a:lnTo>
                <a:lnTo>
                  <a:pt x="1445090" y="547147"/>
                </a:lnTo>
                <a:lnTo>
                  <a:pt x="1445090" y="548580"/>
                </a:lnTo>
                <a:lnTo>
                  <a:pt x="1445090" y="549436"/>
                </a:lnTo>
                <a:lnTo>
                  <a:pt x="1445090" y="555091"/>
                </a:lnTo>
                <a:lnTo>
                  <a:pt x="1445090" y="555366"/>
                </a:lnTo>
                <a:lnTo>
                  <a:pt x="1445090" y="555642"/>
                </a:lnTo>
                <a:lnTo>
                  <a:pt x="1445337" y="556773"/>
                </a:lnTo>
                <a:lnTo>
                  <a:pt x="1445337" y="558483"/>
                </a:lnTo>
                <a:lnTo>
                  <a:pt x="1445090" y="559339"/>
                </a:lnTo>
                <a:lnTo>
                  <a:pt x="1445090" y="559615"/>
                </a:lnTo>
                <a:lnTo>
                  <a:pt x="1445090" y="560165"/>
                </a:lnTo>
                <a:lnTo>
                  <a:pt x="1445090" y="560469"/>
                </a:lnTo>
                <a:lnTo>
                  <a:pt x="1445337" y="561021"/>
                </a:lnTo>
                <a:lnTo>
                  <a:pt x="1445337" y="561324"/>
                </a:lnTo>
                <a:lnTo>
                  <a:pt x="1445337" y="561600"/>
                </a:lnTo>
                <a:lnTo>
                  <a:pt x="1445337" y="562731"/>
                </a:lnTo>
                <a:lnTo>
                  <a:pt x="1445337" y="565545"/>
                </a:lnTo>
                <a:lnTo>
                  <a:pt x="1445090" y="566124"/>
                </a:lnTo>
                <a:lnTo>
                  <a:pt x="1445337" y="570924"/>
                </a:lnTo>
                <a:lnTo>
                  <a:pt x="1445337" y="572054"/>
                </a:lnTo>
                <a:lnTo>
                  <a:pt x="1445337" y="574592"/>
                </a:lnTo>
                <a:lnTo>
                  <a:pt x="1445337" y="575998"/>
                </a:lnTo>
                <a:lnTo>
                  <a:pt x="1445337" y="577985"/>
                </a:lnTo>
                <a:lnTo>
                  <a:pt x="1445337" y="583061"/>
                </a:lnTo>
                <a:lnTo>
                  <a:pt x="1445337" y="587308"/>
                </a:lnTo>
                <a:lnTo>
                  <a:pt x="1445337" y="588715"/>
                </a:lnTo>
                <a:lnTo>
                  <a:pt x="1445337" y="594921"/>
                </a:lnTo>
                <a:lnTo>
                  <a:pt x="1445337" y="595776"/>
                </a:lnTo>
                <a:lnTo>
                  <a:pt x="1445337" y="598866"/>
                </a:lnTo>
                <a:lnTo>
                  <a:pt x="1445337" y="602810"/>
                </a:lnTo>
                <a:lnTo>
                  <a:pt x="1445337" y="603940"/>
                </a:lnTo>
                <a:lnTo>
                  <a:pt x="1445337" y="606478"/>
                </a:lnTo>
                <a:lnTo>
                  <a:pt x="1445337" y="608464"/>
                </a:lnTo>
                <a:lnTo>
                  <a:pt x="1445337" y="609016"/>
                </a:lnTo>
                <a:lnTo>
                  <a:pt x="1445337" y="617760"/>
                </a:lnTo>
                <a:lnTo>
                  <a:pt x="1445337" y="621401"/>
                </a:lnTo>
                <a:lnTo>
                  <a:pt x="1445337" y="625346"/>
                </a:lnTo>
                <a:lnTo>
                  <a:pt x="1445337" y="626201"/>
                </a:lnTo>
                <a:lnTo>
                  <a:pt x="1445805" y="626201"/>
                </a:lnTo>
                <a:lnTo>
                  <a:pt x="1446275" y="625925"/>
                </a:lnTo>
                <a:lnTo>
                  <a:pt x="1446771" y="625925"/>
                </a:lnTo>
                <a:lnTo>
                  <a:pt x="1447239" y="625925"/>
                </a:lnTo>
                <a:lnTo>
                  <a:pt x="1447487" y="626477"/>
                </a:lnTo>
                <a:lnTo>
                  <a:pt x="1447956" y="626477"/>
                </a:lnTo>
                <a:lnTo>
                  <a:pt x="1448204" y="626752"/>
                </a:lnTo>
                <a:lnTo>
                  <a:pt x="1448204" y="627331"/>
                </a:lnTo>
                <a:lnTo>
                  <a:pt x="1448204" y="627883"/>
                </a:lnTo>
                <a:lnTo>
                  <a:pt x="1448425" y="627883"/>
                </a:lnTo>
                <a:lnTo>
                  <a:pt x="1448673" y="628159"/>
                </a:lnTo>
                <a:lnTo>
                  <a:pt x="1449389" y="628738"/>
                </a:lnTo>
                <a:lnTo>
                  <a:pt x="1449389" y="629014"/>
                </a:lnTo>
                <a:lnTo>
                  <a:pt x="1449857" y="630145"/>
                </a:lnTo>
                <a:lnTo>
                  <a:pt x="1450354" y="630697"/>
                </a:lnTo>
                <a:lnTo>
                  <a:pt x="1450574" y="631248"/>
                </a:lnTo>
                <a:lnTo>
                  <a:pt x="1450823" y="631828"/>
                </a:lnTo>
                <a:lnTo>
                  <a:pt x="1451291" y="632380"/>
                </a:lnTo>
                <a:lnTo>
                  <a:pt x="1451539" y="632959"/>
                </a:lnTo>
                <a:lnTo>
                  <a:pt x="1452256" y="633510"/>
                </a:lnTo>
                <a:lnTo>
                  <a:pt x="1452477" y="633786"/>
                </a:lnTo>
                <a:lnTo>
                  <a:pt x="1452477" y="634641"/>
                </a:lnTo>
                <a:lnTo>
                  <a:pt x="1452724" y="635193"/>
                </a:lnTo>
                <a:lnTo>
                  <a:pt x="1453194" y="635772"/>
                </a:lnTo>
                <a:lnTo>
                  <a:pt x="1453441" y="636048"/>
                </a:lnTo>
                <a:lnTo>
                  <a:pt x="1453910" y="636048"/>
                </a:lnTo>
                <a:lnTo>
                  <a:pt x="1454158" y="635772"/>
                </a:lnTo>
                <a:lnTo>
                  <a:pt x="1454626" y="635468"/>
                </a:lnTo>
                <a:lnTo>
                  <a:pt x="1454875" y="635772"/>
                </a:lnTo>
                <a:lnTo>
                  <a:pt x="1455343" y="637152"/>
                </a:lnTo>
                <a:lnTo>
                  <a:pt x="1455343" y="637455"/>
                </a:lnTo>
                <a:lnTo>
                  <a:pt x="1455812" y="637455"/>
                </a:lnTo>
                <a:lnTo>
                  <a:pt x="1457025" y="637455"/>
                </a:lnTo>
                <a:lnTo>
                  <a:pt x="1457741" y="637455"/>
                </a:lnTo>
                <a:lnTo>
                  <a:pt x="1458210" y="637152"/>
                </a:lnTo>
                <a:lnTo>
                  <a:pt x="1458457" y="637455"/>
                </a:lnTo>
                <a:lnTo>
                  <a:pt x="1458926" y="637730"/>
                </a:lnTo>
                <a:lnTo>
                  <a:pt x="1459174" y="638006"/>
                </a:lnTo>
                <a:lnTo>
                  <a:pt x="1458926" y="638558"/>
                </a:lnTo>
                <a:lnTo>
                  <a:pt x="1457962" y="639413"/>
                </a:lnTo>
                <a:lnTo>
                  <a:pt x="1457962" y="639688"/>
                </a:lnTo>
                <a:lnTo>
                  <a:pt x="1458210" y="639964"/>
                </a:lnTo>
                <a:lnTo>
                  <a:pt x="1458457" y="640544"/>
                </a:lnTo>
                <a:lnTo>
                  <a:pt x="1459174" y="640820"/>
                </a:lnTo>
                <a:lnTo>
                  <a:pt x="1459395" y="640544"/>
                </a:lnTo>
                <a:lnTo>
                  <a:pt x="1459395" y="639964"/>
                </a:lnTo>
                <a:lnTo>
                  <a:pt x="1459891" y="639688"/>
                </a:lnTo>
                <a:lnTo>
                  <a:pt x="1460828" y="639964"/>
                </a:lnTo>
                <a:lnTo>
                  <a:pt x="1461297" y="639413"/>
                </a:lnTo>
                <a:lnTo>
                  <a:pt x="1461545" y="639413"/>
                </a:lnTo>
                <a:lnTo>
                  <a:pt x="1461794" y="639413"/>
                </a:lnTo>
                <a:lnTo>
                  <a:pt x="1461794" y="639688"/>
                </a:lnTo>
                <a:lnTo>
                  <a:pt x="1462014" y="639964"/>
                </a:lnTo>
                <a:lnTo>
                  <a:pt x="1462014" y="640544"/>
                </a:lnTo>
                <a:lnTo>
                  <a:pt x="1461297" y="641372"/>
                </a:lnTo>
                <a:lnTo>
                  <a:pt x="1461297" y="641951"/>
                </a:lnTo>
                <a:lnTo>
                  <a:pt x="1461297" y="642226"/>
                </a:lnTo>
                <a:lnTo>
                  <a:pt x="1461545" y="642502"/>
                </a:lnTo>
                <a:lnTo>
                  <a:pt x="1461794" y="642226"/>
                </a:lnTo>
                <a:lnTo>
                  <a:pt x="1462014" y="641951"/>
                </a:lnTo>
                <a:lnTo>
                  <a:pt x="1462509" y="641951"/>
                </a:lnTo>
                <a:lnTo>
                  <a:pt x="1462509" y="642226"/>
                </a:lnTo>
                <a:lnTo>
                  <a:pt x="1462509" y="642778"/>
                </a:lnTo>
                <a:lnTo>
                  <a:pt x="1462730" y="643054"/>
                </a:lnTo>
                <a:lnTo>
                  <a:pt x="1463226" y="643358"/>
                </a:lnTo>
                <a:lnTo>
                  <a:pt x="1463695" y="643358"/>
                </a:lnTo>
                <a:lnTo>
                  <a:pt x="1463695" y="643634"/>
                </a:lnTo>
                <a:lnTo>
                  <a:pt x="1463695" y="643910"/>
                </a:lnTo>
                <a:lnTo>
                  <a:pt x="1463226" y="644185"/>
                </a:lnTo>
                <a:lnTo>
                  <a:pt x="1462978" y="644461"/>
                </a:lnTo>
                <a:lnTo>
                  <a:pt x="1462978" y="644764"/>
                </a:lnTo>
                <a:lnTo>
                  <a:pt x="1462978" y="645040"/>
                </a:lnTo>
                <a:lnTo>
                  <a:pt x="1463446" y="644764"/>
                </a:lnTo>
                <a:lnTo>
                  <a:pt x="1463695" y="645316"/>
                </a:lnTo>
                <a:lnTo>
                  <a:pt x="1463446" y="645592"/>
                </a:lnTo>
                <a:lnTo>
                  <a:pt x="1463446" y="645868"/>
                </a:lnTo>
                <a:lnTo>
                  <a:pt x="1463695" y="646144"/>
                </a:lnTo>
                <a:lnTo>
                  <a:pt x="1463943" y="646447"/>
                </a:lnTo>
                <a:lnTo>
                  <a:pt x="1464412" y="646722"/>
                </a:lnTo>
                <a:lnTo>
                  <a:pt x="1464659" y="647274"/>
                </a:lnTo>
                <a:lnTo>
                  <a:pt x="1464412" y="647550"/>
                </a:lnTo>
                <a:lnTo>
                  <a:pt x="1464163" y="647854"/>
                </a:lnTo>
                <a:lnTo>
                  <a:pt x="1464412" y="648406"/>
                </a:lnTo>
                <a:lnTo>
                  <a:pt x="1464659" y="648957"/>
                </a:lnTo>
                <a:lnTo>
                  <a:pt x="1464412" y="649536"/>
                </a:lnTo>
                <a:lnTo>
                  <a:pt x="1464880" y="650088"/>
                </a:lnTo>
                <a:lnTo>
                  <a:pt x="1464659" y="650088"/>
                </a:lnTo>
                <a:lnTo>
                  <a:pt x="1464659" y="650364"/>
                </a:lnTo>
                <a:lnTo>
                  <a:pt x="1464880" y="650364"/>
                </a:lnTo>
                <a:lnTo>
                  <a:pt x="1465129" y="650364"/>
                </a:lnTo>
                <a:lnTo>
                  <a:pt x="1465376" y="650364"/>
                </a:lnTo>
                <a:lnTo>
                  <a:pt x="1466066" y="650640"/>
                </a:lnTo>
                <a:lnTo>
                  <a:pt x="1466313" y="651218"/>
                </a:lnTo>
                <a:lnTo>
                  <a:pt x="1466562" y="651218"/>
                </a:lnTo>
                <a:lnTo>
                  <a:pt x="1466783" y="651494"/>
                </a:lnTo>
                <a:lnTo>
                  <a:pt x="1467030" y="651494"/>
                </a:lnTo>
                <a:lnTo>
                  <a:pt x="1467030" y="652046"/>
                </a:lnTo>
                <a:lnTo>
                  <a:pt x="1467278" y="652322"/>
                </a:lnTo>
                <a:lnTo>
                  <a:pt x="1467498" y="652322"/>
                </a:lnTo>
                <a:lnTo>
                  <a:pt x="1467747" y="652322"/>
                </a:lnTo>
                <a:lnTo>
                  <a:pt x="1467747" y="652046"/>
                </a:lnTo>
                <a:lnTo>
                  <a:pt x="1467995" y="652046"/>
                </a:lnTo>
                <a:lnTo>
                  <a:pt x="1468215" y="652322"/>
                </a:lnTo>
                <a:lnTo>
                  <a:pt x="1468464" y="652322"/>
                </a:lnTo>
                <a:lnTo>
                  <a:pt x="1468711" y="652626"/>
                </a:lnTo>
                <a:lnTo>
                  <a:pt x="1468932" y="652902"/>
                </a:lnTo>
                <a:lnTo>
                  <a:pt x="1468932" y="653177"/>
                </a:lnTo>
                <a:lnTo>
                  <a:pt x="1468932" y="653729"/>
                </a:lnTo>
                <a:lnTo>
                  <a:pt x="1469180" y="654584"/>
                </a:lnTo>
                <a:lnTo>
                  <a:pt x="1469428" y="654860"/>
                </a:lnTo>
                <a:lnTo>
                  <a:pt x="1469897" y="655411"/>
                </a:lnTo>
                <a:lnTo>
                  <a:pt x="1470365" y="655715"/>
                </a:lnTo>
                <a:lnTo>
                  <a:pt x="1470365" y="655991"/>
                </a:lnTo>
                <a:lnTo>
                  <a:pt x="1470365" y="656267"/>
                </a:lnTo>
                <a:lnTo>
                  <a:pt x="1470145" y="656819"/>
                </a:lnTo>
                <a:lnTo>
                  <a:pt x="1469649" y="657122"/>
                </a:lnTo>
                <a:lnTo>
                  <a:pt x="1469897" y="657122"/>
                </a:lnTo>
                <a:lnTo>
                  <a:pt x="1470145" y="657398"/>
                </a:lnTo>
                <a:lnTo>
                  <a:pt x="1469897" y="657673"/>
                </a:lnTo>
                <a:lnTo>
                  <a:pt x="1469649" y="658225"/>
                </a:lnTo>
                <a:lnTo>
                  <a:pt x="1469428" y="658501"/>
                </a:lnTo>
                <a:lnTo>
                  <a:pt x="1468932" y="658804"/>
                </a:lnTo>
                <a:lnTo>
                  <a:pt x="1468932" y="659355"/>
                </a:lnTo>
                <a:lnTo>
                  <a:pt x="1469180" y="659632"/>
                </a:lnTo>
                <a:lnTo>
                  <a:pt x="1469649" y="659907"/>
                </a:lnTo>
                <a:lnTo>
                  <a:pt x="1470145" y="660763"/>
                </a:lnTo>
                <a:lnTo>
                  <a:pt x="1470365" y="661315"/>
                </a:lnTo>
                <a:lnTo>
                  <a:pt x="1470614" y="661315"/>
                </a:lnTo>
                <a:lnTo>
                  <a:pt x="1471082" y="661591"/>
                </a:lnTo>
                <a:lnTo>
                  <a:pt x="1471330" y="661866"/>
                </a:lnTo>
                <a:lnTo>
                  <a:pt x="1471550" y="662445"/>
                </a:lnTo>
                <a:lnTo>
                  <a:pt x="1471550" y="663549"/>
                </a:lnTo>
                <a:lnTo>
                  <a:pt x="1471550" y="663851"/>
                </a:lnTo>
                <a:lnTo>
                  <a:pt x="1471082" y="664679"/>
                </a:lnTo>
                <a:lnTo>
                  <a:pt x="1471550" y="664679"/>
                </a:lnTo>
                <a:lnTo>
                  <a:pt x="1471799" y="664955"/>
                </a:lnTo>
                <a:lnTo>
                  <a:pt x="1471799" y="665231"/>
                </a:lnTo>
                <a:lnTo>
                  <a:pt x="1472046" y="665535"/>
                </a:lnTo>
                <a:lnTo>
                  <a:pt x="1472267" y="665535"/>
                </a:lnTo>
                <a:lnTo>
                  <a:pt x="1473232" y="664955"/>
                </a:lnTo>
                <a:lnTo>
                  <a:pt x="1473700" y="665231"/>
                </a:lnTo>
                <a:lnTo>
                  <a:pt x="1473700" y="665535"/>
                </a:lnTo>
                <a:lnTo>
                  <a:pt x="1473480" y="665811"/>
                </a:lnTo>
                <a:lnTo>
                  <a:pt x="1472763" y="667493"/>
                </a:lnTo>
                <a:lnTo>
                  <a:pt x="1472515" y="667769"/>
                </a:lnTo>
                <a:lnTo>
                  <a:pt x="1471550" y="669176"/>
                </a:lnTo>
                <a:lnTo>
                  <a:pt x="1471550" y="669452"/>
                </a:lnTo>
                <a:lnTo>
                  <a:pt x="1471550" y="670003"/>
                </a:lnTo>
                <a:lnTo>
                  <a:pt x="1471330" y="670003"/>
                </a:lnTo>
                <a:lnTo>
                  <a:pt x="1471082" y="670003"/>
                </a:lnTo>
                <a:lnTo>
                  <a:pt x="1471082" y="669728"/>
                </a:lnTo>
                <a:lnTo>
                  <a:pt x="1470861" y="669452"/>
                </a:lnTo>
                <a:lnTo>
                  <a:pt x="1470614" y="669452"/>
                </a:lnTo>
                <a:lnTo>
                  <a:pt x="1470145" y="670279"/>
                </a:lnTo>
                <a:lnTo>
                  <a:pt x="1470145" y="671134"/>
                </a:lnTo>
                <a:lnTo>
                  <a:pt x="1470861" y="671962"/>
                </a:lnTo>
                <a:lnTo>
                  <a:pt x="1471082" y="672816"/>
                </a:lnTo>
                <a:lnTo>
                  <a:pt x="1471330" y="675051"/>
                </a:lnTo>
                <a:lnTo>
                  <a:pt x="1470861" y="675051"/>
                </a:lnTo>
                <a:lnTo>
                  <a:pt x="1470614" y="675327"/>
                </a:lnTo>
                <a:lnTo>
                  <a:pt x="1470614" y="675630"/>
                </a:lnTo>
                <a:lnTo>
                  <a:pt x="1470861" y="675630"/>
                </a:lnTo>
                <a:lnTo>
                  <a:pt x="1471082" y="675906"/>
                </a:lnTo>
                <a:lnTo>
                  <a:pt x="1471082" y="676182"/>
                </a:lnTo>
                <a:lnTo>
                  <a:pt x="1470614" y="676458"/>
                </a:lnTo>
                <a:lnTo>
                  <a:pt x="1470365" y="676458"/>
                </a:lnTo>
                <a:lnTo>
                  <a:pt x="1470145" y="676458"/>
                </a:lnTo>
                <a:lnTo>
                  <a:pt x="1469897" y="676458"/>
                </a:lnTo>
                <a:lnTo>
                  <a:pt x="1470145" y="676734"/>
                </a:lnTo>
                <a:lnTo>
                  <a:pt x="1470614" y="676734"/>
                </a:lnTo>
                <a:lnTo>
                  <a:pt x="1470861" y="677009"/>
                </a:lnTo>
                <a:lnTo>
                  <a:pt x="1470861" y="677312"/>
                </a:lnTo>
                <a:lnTo>
                  <a:pt x="1470365" y="677312"/>
                </a:lnTo>
                <a:lnTo>
                  <a:pt x="1470145" y="677312"/>
                </a:lnTo>
                <a:lnTo>
                  <a:pt x="1469649" y="677588"/>
                </a:lnTo>
                <a:lnTo>
                  <a:pt x="1468711" y="678416"/>
                </a:lnTo>
                <a:lnTo>
                  <a:pt x="1468464" y="679547"/>
                </a:lnTo>
                <a:lnTo>
                  <a:pt x="1469180" y="681230"/>
                </a:lnTo>
                <a:lnTo>
                  <a:pt x="1469649" y="682057"/>
                </a:lnTo>
                <a:lnTo>
                  <a:pt x="1469897" y="682057"/>
                </a:lnTo>
                <a:lnTo>
                  <a:pt x="1470861" y="683188"/>
                </a:lnTo>
                <a:lnTo>
                  <a:pt x="1470861" y="683464"/>
                </a:lnTo>
                <a:lnTo>
                  <a:pt x="1470614" y="683464"/>
                </a:lnTo>
                <a:lnTo>
                  <a:pt x="1470365" y="683464"/>
                </a:lnTo>
                <a:lnTo>
                  <a:pt x="1470365" y="684015"/>
                </a:lnTo>
                <a:lnTo>
                  <a:pt x="1470614" y="684291"/>
                </a:lnTo>
                <a:lnTo>
                  <a:pt x="1471082" y="684015"/>
                </a:lnTo>
                <a:lnTo>
                  <a:pt x="1471082" y="684291"/>
                </a:lnTo>
                <a:lnTo>
                  <a:pt x="1471082" y="684595"/>
                </a:lnTo>
                <a:lnTo>
                  <a:pt x="1470861" y="684595"/>
                </a:lnTo>
                <a:lnTo>
                  <a:pt x="1470614" y="684595"/>
                </a:lnTo>
                <a:lnTo>
                  <a:pt x="1470614" y="684871"/>
                </a:lnTo>
                <a:lnTo>
                  <a:pt x="1470861" y="685423"/>
                </a:lnTo>
                <a:lnTo>
                  <a:pt x="1471550" y="685974"/>
                </a:lnTo>
                <a:lnTo>
                  <a:pt x="1471799" y="685974"/>
                </a:lnTo>
                <a:lnTo>
                  <a:pt x="1472046" y="686277"/>
                </a:lnTo>
                <a:lnTo>
                  <a:pt x="1472046" y="686553"/>
                </a:lnTo>
                <a:lnTo>
                  <a:pt x="1472763" y="686829"/>
                </a:lnTo>
                <a:lnTo>
                  <a:pt x="1472984" y="686829"/>
                </a:lnTo>
                <a:lnTo>
                  <a:pt x="1473232" y="687105"/>
                </a:lnTo>
                <a:lnTo>
                  <a:pt x="1472984" y="687105"/>
                </a:lnTo>
                <a:lnTo>
                  <a:pt x="1472763" y="687381"/>
                </a:lnTo>
                <a:lnTo>
                  <a:pt x="1472763" y="687656"/>
                </a:lnTo>
                <a:lnTo>
                  <a:pt x="1473232" y="687656"/>
                </a:lnTo>
                <a:lnTo>
                  <a:pt x="1473232" y="688235"/>
                </a:lnTo>
                <a:lnTo>
                  <a:pt x="1474197" y="688511"/>
                </a:lnTo>
                <a:lnTo>
                  <a:pt x="1474417" y="689063"/>
                </a:lnTo>
                <a:lnTo>
                  <a:pt x="1475381" y="689339"/>
                </a:lnTo>
                <a:lnTo>
                  <a:pt x="1477752" y="689615"/>
                </a:lnTo>
                <a:lnTo>
                  <a:pt x="1478249" y="689339"/>
                </a:lnTo>
                <a:lnTo>
                  <a:pt x="1478001" y="689063"/>
                </a:lnTo>
                <a:lnTo>
                  <a:pt x="1477752" y="688787"/>
                </a:lnTo>
                <a:lnTo>
                  <a:pt x="1478001" y="688787"/>
                </a:lnTo>
                <a:lnTo>
                  <a:pt x="1478249" y="688787"/>
                </a:lnTo>
                <a:lnTo>
                  <a:pt x="1478469" y="689063"/>
                </a:lnTo>
                <a:lnTo>
                  <a:pt x="1478717" y="688787"/>
                </a:lnTo>
                <a:lnTo>
                  <a:pt x="1478965" y="688511"/>
                </a:lnTo>
                <a:lnTo>
                  <a:pt x="1479186" y="689063"/>
                </a:lnTo>
                <a:lnTo>
                  <a:pt x="1479682" y="689063"/>
                </a:lnTo>
                <a:lnTo>
                  <a:pt x="1479682" y="689615"/>
                </a:lnTo>
                <a:lnTo>
                  <a:pt x="1479902" y="690194"/>
                </a:lnTo>
                <a:lnTo>
                  <a:pt x="1479902" y="690470"/>
                </a:lnTo>
                <a:lnTo>
                  <a:pt x="1479682" y="690470"/>
                </a:lnTo>
                <a:lnTo>
                  <a:pt x="1479433" y="690470"/>
                </a:lnTo>
                <a:lnTo>
                  <a:pt x="1479682" y="690746"/>
                </a:lnTo>
                <a:lnTo>
                  <a:pt x="1480150" y="691022"/>
                </a:lnTo>
                <a:lnTo>
                  <a:pt x="1480619" y="691022"/>
                </a:lnTo>
                <a:lnTo>
                  <a:pt x="1481804" y="690746"/>
                </a:lnTo>
                <a:lnTo>
                  <a:pt x="1482770" y="690746"/>
                </a:lnTo>
                <a:lnTo>
                  <a:pt x="1483017" y="690746"/>
                </a:lnTo>
                <a:lnTo>
                  <a:pt x="1483238" y="691022"/>
                </a:lnTo>
                <a:lnTo>
                  <a:pt x="1483238" y="691298"/>
                </a:lnTo>
                <a:lnTo>
                  <a:pt x="1482770" y="691574"/>
                </a:lnTo>
                <a:lnTo>
                  <a:pt x="1482300" y="692152"/>
                </a:lnTo>
                <a:lnTo>
                  <a:pt x="1482053" y="692704"/>
                </a:lnTo>
                <a:lnTo>
                  <a:pt x="1481804" y="693256"/>
                </a:lnTo>
                <a:lnTo>
                  <a:pt x="1481804" y="693836"/>
                </a:lnTo>
                <a:lnTo>
                  <a:pt x="1481336" y="694388"/>
                </a:lnTo>
                <a:lnTo>
                  <a:pt x="1480619" y="694388"/>
                </a:lnTo>
                <a:lnTo>
                  <a:pt x="1479682" y="694938"/>
                </a:lnTo>
                <a:lnTo>
                  <a:pt x="1479433" y="694662"/>
                </a:lnTo>
                <a:lnTo>
                  <a:pt x="1478965" y="694938"/>
                </a:lnTo>
                <a:lnTo>
                  <a:pt x="1478469" y="694938"/>
                </a:lnTo>
                <a:lnTo>
                  <a:pt x="1478469" y="695214"/>
                </a:lnTo>
                <a:lnTo>
                  <a:pt x="1478469" y="695490"/>
                </a:lnTo>
                <a:lnTo>
                  <a:pt x="1478717" y="695490"/>
                </a:lnTo>
                <a:lnTo>
                  <a:pt x="1478965" y="695214"/>
                </a:lnTo>
                <a:lnTo>
                  <a:pt x="1479186" y="695214"/>
                </a:lnTo>
                <a:lnTo>
                  <a:pt x="1479433" y="695490"/>
                </a:lnTo>
                <a:lnTo>
                  <a:pt x="1479433" y="695794"/>
                </a:lnTo>
                <a:lnTo>
                  <a:pt x="1478965" y="696070"/>
                </a:lnTo>
                <a:lnTo>
                  <a:pt x="1478965" y="696621"/>
                </a:lnTo>
                <a:lnTo>
                  <a:pt x="1478965" y="696897"/>
                </a:lnTo>
                <a:lnTo>
                  <a:pt x="1479433" y="697173"/>
                </a:lnTo>
                <a:lnTo>
                  <a:pt x="1479682" y="697449"/>
                </a:lnTo>
                <a:lnTo>
                  <a:pt x="1480867" y="698580"/>
                </a:lnTo>
                <a:lnTo>
                  <a:pt x="1482053" y="699131"/>
                </a:lnTo>
                <a:lnTo>
                  <a:pt x="1482521" y="698580"/>
                </a:lnTo>
                <a:lnTo>
                  <a:pt x="1482770" y="698580"/>
                </a:lnTo>
                <a:lnTo>
                  <a:pt x="1483017" y="698855"/>
                </a:lnTo>
                <a:lnTo>
                  <a:pt x="1483238" y="699131"/>
                </a:lnTo>
                <a:lnTo>
                  <a:pt x="1483485" y="699131"/>
                </a:lnTo>
                <a:lnTo>
                  <a:pt x="1483485" y="698580"/>
                </a:lnTo>
                <a:lnTo>
                  <a:pt x="1483734" y="698580"/>
                </a:lnTo>
                <a:lnTo>
                  <a:pt x="1484202" y="698855"/>
                </a:lnTo>
                <a:lnTo>
                  <a:pt x="1483954" y="699131"/>
                </a:lnTo>
                <a:lnTo>
                  <a:pt x="1483485" y="700263"/>
                </a:lnTo>
                <a:lnTo>
                  <a:pt x="1483485" y="700538"/>
                </a:lnTo>
                <a:lnTo>
                  <a:pt x="1483954" y="700813"/>
                </a:lnTo>
                <a:lnTo>
                  <a:pt x="1484451" y="700813"/>
                </a:lnTo>
                <a:lnTo>
                  <a:pt x="1485388" y="700813"/>
                </a:lnTo>
                <a:lnTo>
                  <a:pt x="1485388" y="701089"/>
                </a:lnTo>
                <a:lnTo>
                  <a:pt x="1484919" y="702497"/>
                </a:lnTo>
                <a:lnTo>
                  <a:pt x="1483954" y="703600"/>
                </a:lnTo>
                <a:lnTo>
                  <a:pt x="1483954" y="703903"/>
                </a:lnTo>
                <a:lnTo>
                  <a:pt x="1483954" y="704731"/>
                </a:lnTo>
                <a:lnTo>
                  <a:pt x="1484451" y="705007"/>
                </a:lnTo>
                <a:lnTo>
                  <a:pt x="1484919" y="705007"/>
                </a:lnTo>
                <a:lnTo>
                  <a:pt x="1487537" y="706413"/>
                </a:lnTo>
                <a:lnTo>
                  <a:pt x="1487786" y="707241"/>
                </a:lnTo>
                <a:lnTo>
                  <a:pt x="1488006" y="707820"/>
                </a:lnTo>
                <a:lnTo>
                  <a:pt x="1488254" y="708924"/>
                </a:lnTo>
                <a:lnTo>
                  <a:pt x="1488254" y="709475"/>
                </a:lnTo>
                <a:lnTo>
                  <a:pt x="1488006" y="710330"/>
                </a:lnTo>
                <a:lnTo>
                  <a:pt x="1487786" y="710054"/>
                </a:lnTo>
                <a:lnTo>
                  <a:pt x="1487786" y="710330"/>
                </a:lnTo>
                <a:lnTo>
                  <a:pt x="1488006" y="710882"/>
                </a:lnTo>
                <a:lnTo>
                  <a:pt x="1488502" y="710882"/>
                </a:lnTo>
                <a:lnTo>
                  <a:pt x="1488723" y="710882"/>
                </a:lnTo>
                <a:lnTo>
                  <a:pt x="1490404" y="710054"/>
                </a:lnTo>
                <a:lnTo>
                  <a:pt x="1491370" y="709751"/>
                </a:lnTo>
                <a:lnTo>
                  <a:pt x="1491589" y="710054"/>
                </a:lnTo>
                <a:lnTo>
                  <a:pt x="1491370" y="710330"/>
                </a:lnTo>
                <a:lnTo>
                  <a:pt x="1490873" y="711158"/>
                </a:lnTo>
                <a:lnTo>
                  <a:pt x="1490873" y="711433"/>
                </a:lnTo>
                <a:lnTo>
                  <a:pt x="1490653" y="711709"/>
                </a:lnTo>
                <a:lnTo>
                  <a:pt x="1490404" y="712013"/>
                </a:lnTo>
                <a:lnTo>
                  <a:pt x="1489440" y="712289"/>
                </a:lnTo>
                <a:lnTo>
                  <a:pt x="1488502" y="712289"/>
                </a:lnTo>
                <a:lnTo>
                  <a:pt x="1488254" y="712564"/>
                </a:lnTo>
                <a:lnTo>
                  <a:pt x="1488006" y="712840"/>
                </a:lnTo>
                <a:lnTo>
                  <a:pt x="1488254" y="714247"/>
                </a:lnTo>
                <a:lnTo>
                  <a:pt x="1488006" y="714523"/>
                </a:lnTo>
                <a:lnTo>
                  <a:pt x="1487290" y="715351"/>
                </a:lnTo>
                <a:lnTo>
                  <a:pt x="1487069" y="715626"/>
                </a:lnTo>
                <a:lnTo>
                  <a:pt x="1487069" y="715902"/>
                </a:lnTo>
                <a:lnTo>
                  <a:pt x="1487537" y="716481"/>
                </a:lnTo>
                <a:lnTo>
                  <a:pt x="1487290" y="716757"/>
                </a:lnTo>
                <a:lnTo>
                  <a:pt x="1486601" y="717033"/>
                </a:lnTo>
                <a:lnTo>
                  <a:pt x="1486352" y="717309"/>
                </a:lnTo>
                <a:lnTo>
                  <a:pt x="1485884" y="718412"/>
                </a:lnTo>
                <a:lnTo>
                  <a:pt x="1486105" y="718991"/>
                </a:lnTo>
                <a:lnTo>
                  <a:pt x="1486352" y="719543"/>
                </a:lnTo>
                <a:lnTo>
                  <a:pt x="1487290" y="719543"/>
                </a:lnTo>
                <a:lnTo>
                  <a:pt x="1488254" y="720094"/>
                </a:lnTo>
                <a:lnTo>
                  <a:pt x="1488723" y="721226"/>
                </a:lnTo>
                <a:lnTo>
                  <a:pt x="1489219" y="722054"/>
                </a:lnTo>
                <a:lnTo>
                  <a:pt x="1489440" y="722054"/>
                </a:lnTo>
                <a:lnTo>
                  <a:pt x="1489936" y="721778"/>
                </a:lnTo>
                <a:lnTo>
                  <a:pt x="1490156" y="721778"/>
                </a:lnTo>
                <a:lnTo>
                  <a:pt x="1490653" y="722054"/>
                </a:lnTo>
                <a:lnTo>
                  <a:pt x="1490653" y="722605"/>
                </a:lnTo>
                <a:lnTo>
                  <a:pt x="1490873" y="722881"/>
                </a:lnTo>
                <a:lnTo>
                  <a:pt x="1490873" y="723460"/>
                </a:lnTo>
                <a:lnTo>
                  <a:pt x="1491370" y="723736"/>
                </a:lnTo>
                <a:lnTo>
                  <a:pt x="1491589" y="723736"/>
                </a:lnTo>
                <a:lnTo>
                  <a:pt x="1493492" y="723460"/>
                </a:lnTo>
                <a:lnTo>
                  <a:pt x="1493739" y="723460"/>
                </a:lnTo>
                <a:lnTo>
                  <a:pt x="1493739" y="724012"/>
                </a:lnTo>
                <a:lnTo>
                  <a:pt x="1493739" y="724563"/>
                </a:lnTo>
                <a:lnTo>
                  <a:pt x="1494208" y="724839"/>
                </a:lnTo>
                <a:lnTo>
                  <a:pt x="1494456" y="725115"/>
                </a:lnTo>
                <a:lnTo>
                  <a:pt x="1494208" y="725694"/>
                </a:lnTo>
                <a:lnTo>
                  <a:pt x="1494456" y="725970"/>
                </a:lnTo>
                <a:lnTo>
                  <a:pt x="1494456" y="726245"/>
                </a:lnTo>
                <a:lnTo>
                  <a:pt x="1493492" y="726521"/>
                </a:lnTo>
                <a:lnTo>
                  <a:pt x="1493739" y="726797"/>
                </a:lnTo>
                <a:lnTo>
                  <a:pt x="1494208" y="727073"/>
                </a:lnTo>
                <a:lnTo>
                  <a:pt x="1493988" y="727625"/>
                </a:lnTo>
                <a:lnTo>
                  <a:pt x="1494208" y="727929"/>
                </a:lnTo>
                <a:lnTo>
                  <a:pt x="1493988" y="728756"/>
                </a:lnTo>
                <a:lnTo>
                  <a:pt x="1494456" y="728756"/>
                </a:lnTo>
                <a:lnTo>
                  <a:pt x="1494705" y="728756"/>
                </a:lnTo>
                <a:lnTo>
                  <a:pt x="1494925" y="729032"/>
                </a:lnTo>
                <a:lnTo>
                  <a:pt x="1494925" y="729308"/>
                </a:lnTo>
                <a:lnTo>
                  <a:pt x="1495173" y="729308"/>
                </a:lnTo>
                <a:lnTo>
                  <a:pt x="1495890" y="729032"/>
                </a:lnTo>
                <a:lnTo>
                  <a:pt x="1496137" y="729032"/>
                </a:lnTo>
                <a:lnTo>
                  <a:pt x="1496358" y="729032"/>
                </a:lnTo>
                <a:lnTo>
                  <a:pt x="1496358" y="729308"/>
                </a:lnTo>
                <a:lnTo>
                  <a:pt x="1496137" y="729584"/>
                </a:lnTo>
                <a:lnTo>
                  <a:pt x="1496137" y="729860"/>
                </a:lnTo>
                <a:lnTo>
                  <a:pt x="1496606" y="730163"/>
                </a:lnTo>
                <a:lnTo>
                  <a:pt x="1496606" y="730438"/>
                </a:lnTo>
                <a:lnTo>
                  <a:pt x="1495642" y="730714"/>
                </a:lnTo>
                <a:lnTo>
                  <a:pt x="1495642" y="730990"/>
                </a:lnTo>
                <a:lnTo>
                  <a:pt x="1495642" y="731542"/>
                </a:lnTo>
                <a:lnTo>
                  <a:pt x="1495173" y="732370"/>
                </a:lnTo>
                <a:lnTo>
                  <a:pt x="1495890" y="733224"/>
                </a:lnTo>
                <a:lnTo>
                  <a:pt x="1495890" y="734879"/>
                </a:lnTo>
                <a:lnTo>
                  <a:pt x="1495642" y="735459"/>
                </a:lnTo>
                <a:lnTo>
                  <a:pt x="1495890" y="736287"/>
                </a:lnTo>
                <a:lnTo>
                  <a:pt x="1496137" y="736563"/>
                </a:lnTo>
                <a:lnTo>
                  <a:pt x="1497323" y="737693"/>
                </a:lnTo>
                <a:lnTo>
                  <a:pt x="1498260" y="737417"/>
                </a:lnTo>
                <a:lnTo>
                  <a:pt x="1499473" y="736011"/>
                </a:lnTo>
                <a:lnTo>
                  <a:pt x="1499694" y="736011"/>
                </a:lnTo>
                <a:lnTo>
                  <a:pt x="1500409" y="735459"/>
                </a:lnTo>
                <a:lnTo>
                  <a:pt x="1501375" y="734879"/>
                </a:lnTo>
                <a:lnTo>
                  <a:pt x="1501843" y="734879"/>
                </a:lnTo>
                <a:lnTo>
                  <a:pt x="1502312" y="735183"/>
                </a:lnTo>
                <a:lnTo>
                  <a:pt x="1502560" y="735459"/>
                </a:lnTo>
                <a:lnTo>
                  <a:pt x="1503029" y="735183"/>
                </a:lnTo>
                <a:lnTo>
                  <a:pt x="1503525" y="734879"/>
                </a:lnTo>
                <a:lnTo>
                  <a:pt x="1503746" y="735183"/>
                </a:lnTo>
                <a:lnTo>
                  <a:pt x="1503746" y="735735"/>
                </a:lnTo>
                <a:lnTo>
                  <a:pt x="1503746" y="736011"/>
                </a:lnTo>
                <a:lnTo>
                  <a:pt x="1503746" y="736563"/>
                </a:lnTo>
                <a:lnTo>
                  <a:pt x="1503276" y="736839"/>
                </a:lnTo>
                <a:lnTo>
                  <a:pt x="1502560" y="736839"/>
                </a:lnTo>
                <a:lnTo>
                  <a:pt x="1502560" y="737113"/>
                </a:lnTo>
                <a:lnTo>
                  <a:pt x="1502560" y="737417"/>
                </a:lnTo>
                <a:lnTo>
                  <a:pt x="1503029" y="737693"/>
                </a:lnTo>
                <a:lnTo>
                  <a:pt x="1503276" y="738521"/>
                </a:lnTo>
                <a:lnTo>
                  <a:pt x="1502808" y="739072"/>
                </a:lnTo>
                <a:lnTo>
                  <a:pt x="1502092" y="738797"/>
                </a:lnTo>
                <a:lnTo>
                  <a:pt x="1501843" y="739072"/>
                </a:lnTo>
                <a:lnTo>
                  <a:pt x="1501843" y="739624"/>
                </a:lnTo>
                <a:lnTo>
                  <a:pt x="1501843" y="739900"/>
                </a:lnTo>
                <a:lnTo>
                  <a:pt x="1502092" y="740755"/>
                </a:lnTo>
                <a:lnTo>
                  <a:pt x="1502312" y="741582"/>
                </a:lnTo>
                <a:lnTo>
                  <a:pt x="1502808" y="742714"/>
                </a:lnTo>
                <a:lnTo>
                  <a:pt x="1503029" y="743540"/>
                </a:lnTo>
                <a:lnTo>
                  <a:pt x="1502808" y="744644"/>
                </a:lnTo>
                <a:lnTo>
                  <a:pt x="1501843" y="745775"/>
                </a:lnTo>
                <a:lnTo>
                  <a:pt x="1501843" y="746051"/>
                </a:lnTo>
                <a:lnTo>
                  <a:pt x="1501843" y="746327"/>
                </a:lnTo>
                <a:lnTo>
                  <a:pt x="1501843" y="746603"/>
                </a:lnTo>
                <a:lnTo>
                  <a:pt x="1500906" y="746603"/>
                </a:lnTo>
                <a:lnTo>
                  <a:pt x="1500189" y="746879"/>
                </a:lnTo>
                <a:lnTo>
                  <a:pt x="1500189" y="747155"/>
                </a:lnTo>
                <a:lnTo>
                  <a:pt x="1500658" y="747706"/>
                </a:lnTo>
                <a:lnTo>
                  <a:pt x="1500906" y="748285"/>
                </a:lnTo>
                <a:lnTo>
                  <a:pt x="1501126" y="748285"/>
                </a:lnTo>
                <a:lnTo>
                  <a:pt x="1501622" y="748561"/>
                </a:lnTo>
                <a:lnTo>
                  <a:pt x="1501375" y="749388"/>
                </a:lnTo>
                <a:lnTo>
                  <a:pt x="1502808" y="749388"/>
                </a:lnTo>
                <a:lnTo>
                  <a:pt x="1503746" y="749940"/>
                </a:lnTo>
                <a:lnTo>
                  <a:pt x="1504241" y="749940"/>
                </a:lnTo>
                <a:lnTo>
                  <a:pt x="1504461" y="749940"/>
                </a:lnTo>
                <a:lnTo>
                  <a:pt x="1504241" y="750492"/>
                </a:lnTo>
                <a:lnTo>
                  <a:pt x="1504710" y="751071"/>
                </a:lnTo>
                <a:lnTo>
                  <a:pt x="1505178" y="751071"/>
                </a:lnTo>
                <a:lnTo>
                  <a:pt x="1505178" y="751347"/>
                </a:lnTo>
                <a:lnTo>
                  <a:pt x="1505178" y="751622"/>
                </a:lnTo>
                <a:lnTo>
                  <a:pt x="1504957" y="752174"/>
                </a:lnTo>
                <a:lnTo>
                  <a:pt x="1504241" y="752174"/>
                </a:lnTo>
                <a:lnTo>
                  <a:pt x="1503746" y="752450"/>
                </a:lnTo>
                <a:lnTo>
                  <a:pt x="1503993" y="753002"/>
                </a:lnTo>
                <a:lnTo>
                  <a:pt x="1504461" y="753581"/>
                </a:lnTo>
                <a:lnTo>
                  <a:pt x="1504710" y="753581"/>
                </a:lnTo>
                <a:lnTo>
                  <a:pt x="1505178" y="753857"/>
                </a:lnTo>
                <a:lnTo>
                  <a:pt x="1505427" y="754133"/>
                </a:lnTo>
                <a:lnTo>
                  <a:pt x="1505178" y="754409"/>
                </a:lnTo>
                <a:lnTo>
                  <a:pt x="1504957" y="754409"/>
                </a:lnTo>
                <a:lnTo>
                  <a:pt x="1504710" y="754409"/>
                </a:lnTo>
                <a:lnTo>
                  <a:pt x="1504710" y="754685"/>
                </a:lnTo>
                <a:lnTo>
                  <a:pt x="1504957" y="754961"/>
                </a:lnTo>
                <a:lnTo>
                  <a:pt x="1505674" y="755237"/>
                </a:lnTo>
                <a:lnTo>
                  <a:pt x="1506611" y="755512"/>
                </a:lnTo>
                <a:lnTo>
                  <a:pt x="1506611" y="756063"/>
                </a:lnTo>
                <a:lnTo>
                  <a:pt x="1505674" y="756367"/>
                </a:lnTo>
                <a:lnTo>
                  <a:pt x="1504957" y="757195"/>
                </a:lnTo>
                <a:lnTo>
                  <a:pt x="1504710" y="757195"/>
                </a:lnTo>
                <a:lnTo>
                  <a:pt x="1503746" y="757195"/>
                </a:lnTo>
                <a:lnTo>
                  <a:pt x="1503746" y="757471"/>
                </a:lnTo>
                <a:lnTo>
                  <a:pt x="1503029" y="758850"/>
                </a:lnTo>
                <a:lnTo>
                  <a:pt x="1502808" y="758850"/>
                </a:lnTo>
                <a:lnTo>
                  <a:pt x="1502560" y="758850"/>
                </a:lnTo>
                <a:lnTo>
                  <a:pt x="1502312" y="758574"/>
                </a:lnTo>
                <a:lnTo>
                  <a:pt x="1501843" y="758574"/>
                </a:lnTo>
                <a:lnTo>
                  <a:pt x="1501622" y="758574"/>
                </a:lnTo>
                <a:lnTo>
                  <a:pt x="1501126" y="759429"/>
                </a:lnTo>
                <a:lnTo>
                  <a:pt x="1500409" y="758850"/>
                </a:lnTo>
                <a:lnTo>
                  <a:pt x="1499941" y="758022"/>
                </a:lnTo>
                <a:lnTo>
                  <a:pt x="1499694" y="758298"/>
                </a:lnTo>
                <a:lnTo>
                  <a:pt x="1499225" y="758574"/>
                </a:lnTo>
                <a:lnTo>
                  <a:pt x="1499225" y="758850"/>
                </a:lnTo>
                <a:lnTo>
                  <a:pt x="1498977" y="759126"/>
                </a:lnTo>
                <a:lnTo>
                  <a:pt x="1498977" y="759704"/>
                </a:lnTo>
                <a:lnTo>
                  <a:pt x="1498508" y="759980"/>
                </a:lnTo>
                <a:lnTo>
                  <a:pt x="1498756" y="760532"/>
                </a:lnTo>
                <a:lnTo>
                  <a:pt x="1498977" y="761084"/>
                </a:lnTo>
                <a:lnTo>
                  <a:pt x="1499473" y="761084"/>
                </a:lnTo>
                <a:lnTo>
                  <a:pt x="1499941" y="761084"/>
                </a:lnTo>
                <a:lnTo>
                  <a:pt x="1500189" y="761360"/>
                </a:lnTo>
                <a:lnTo>
                  <a:pt x="1499941" y="761911"/>
                </a:lnTo>
                <a:lnTo>
                  <a:pt x="1499941" y="762490"/>
                </a:lnTo>
                <a:lnTo>
                  <a:pt x="1499694" y="762766"/>
                </a:lnTo>
                <a:lnTo>
                  <a:pt x="1499473" y="763042"/>
                </a:lnTo>
                <a:lnTo>
                  <a:pt x="1499225" y="763318"/>
                </a:lnTo>
                <a:lnTo>
                  <a:pt x="1498977" y="763318"/>
                </a:lnTo>
                <a:lnTo>
                  <a:pt x="1498977" y="763594"/>
                </a:lnTo>
                <a:lnTo>
                  <a:pt x="1499225" y="763869"/>
                </a:lnTo>
                <a:lnTo>
                  <a:pt x="1499694" y="764145"/>
                </a:lnTo>
                <a:lnTo>
                  <a:pt x="1499941" y="763869"/>
                </a:lnTo>
                <a:lnTo>
                  <a:pt x="1500409" y="763594"/>
                </a:lnTo>
                <a:lnTo>
                  <a:pt x="1501126" y="764145"/>
                </a:lnTo>
                <a:lnTo>
                  <a:pt x="1501375" y="764145"/>
                </a:lnTo>
                <a:lnTo>
                  <a:pt x="1501843" y="764145"/>
                </a:lnTo>
                <a:lnTo>
                  <a:pt x="1502092" y="764697"/>
                </a:lnTo>
                <a:lnTo>
                  <a:pt x="1502092" y="765553"/>
                </a:lnTo>
                <a:lnTo>
                  <a:pt x="1502560" y="765829"/>
                </a:lnTo>
                <a:lnTo>
                  <a:pt x="1503029" y="765829"/>
                </a:lnTo>
                <a:lnTo>
                  <a:pt x="1503525" y="765553"/>
                </a:lnTo>
                <a:lnTo>
                  <a:pt x="1503746" y="765553"/>
                </a:lnTo>
                <a:lnTo>
                  <a:pt x="1503993" y="765553"/>
                </a:lnTo>
                <a:lnTo>
                  <a:pt x="1503993" y="765829"/>
                </a:lnTo>
                <a:lnTo>
                  <a:pt x="1503993" y="766104"/>
                </a:lnTo>
                <a:lnTo>
                  <a:pt x="1503746" y="766380"/>
                </a:lnTo>
                <a:lnTo>
                  <a:pt x="1503746" y="766656"/>
                </a:lnTo>
                <a:lnTo>
                  <a:pt x="1503993" y="767484"/>
                </a:lnTo>
                <a:lnTo>
                  <a:pt x="1504461" y="768034"/>
                </a:lnTo>
                <a:lnTo>
                  <a:pt x="1504461" y="768310"/>
                </a:lnTo>
                <a:lnTo>
                  <a:pt x="1504241" y="768614"/>
                </a:lnTo>
                <a:lnTo>
                  <a:pt x="1504241" y="768890"/>
                </a:lnTo>
                <a:lnTo>
                  <a:pt x="1504461" y="769166"/>
                </a:lnTo>
                <a:lnTo>
                  <a:pt x="1503993" y="769994"/>
                </a:lnTo>
                <a:lnTo>
                  <a:pt x="1502560" y="770545"/>
                </a:lnTo>
                <a:lnTo>
                  <a:pt x="1502560" y="769718"/>
                </a:lnTo>
                <a:lnTo>
                  <a:pt x="1502312" y="769718"/>
                </a:lnTo>
                <a:lnTo>
                  <a:pt x="1501843" y="769994"/>
                </a:lnTo>
                <a:lnTo>
                  <a:pt x="1501622" y="770545"/>
                </a:lnTo>
                <a:lnTo>
                  <a:pt x="1501622" y="770821"/>
                </a:lnTo>
                <a:lnTo>
                  <a:pt x="1501126" y="771097"/>
                </a:lnTo>
                <a:lnTo>
                  <a:pt x="1500906" y="771373"/>
                </a:lnTo>
                <a:lnTo>
                  <a:pt x="1500658" y="771649"/>
                </a:lnTo>
                <a:lnTo>
                  <a:pt x="1501126" y="771952"/>
                </a:lnTo>
                <a:lnTo>
                  <a:pt x="1501375" y="772227"/>
                </a:lnTo>
                <a:lnTo>
                  <a:pt x="1501375" y="772779"/>
                </a:lnTo>
                <a:lnTo>
                  <a:pt x="1501375" y="773055"/>
                </a:lnTo>
                <a:lnTo>
                  <a:pt x="1501622" y="773331"/>
                </a:lnTo>
                <a:lnTo>
                  <a:pt x="1501843" y="773331"/>
                </a:lnTo>
                <a:lnTo>
                  <a:pt x="1501843" y="773607"/>
                </a:lnTo>
                <a:lnTo>
                  <a:pt x="1501375" y="773607"/>
                </a:lnTo>
                <a:lnTo>
                  <a:pt x="1500906" y="773607"/>
                </a:lnTo>
                <a:lnTo>
                  <a:pt x="1500189" y="773882"/>
                </a:lnTo>
                <a:lnTo>
                  <a:pt x="1499941" y="773882"/>
                </a:lnTo>
                <a:lnTo>
                  <a:pt x="1499694" y="774158"/>
                </a:lnTo>
                <a:lnTo>
                  <a:pt x="1499694" y="774434"/>
                </a:lnTo>
                <a:lnTo>
                  <a:pt x="1499473" y="774434"/>
                </a:lnTo>
                <a:lnTo>
                  <a:pt x="1499225" y="774986"/>
                </a:lnTo>
                <a:lnTo>
                  <a:pt x="1498977" y="775289"/>
                </a:lnTo>
                <a:lnTo>
                  <a:pt x="1498977" y="775565"/>
                </a:lnTo>
                <a:lnTo>
                  <a:pt x="1499473" y="776668"/>
                </a:lnTo>
                <a:lnTo>
                  <a:pt x="1499941" y="776392"/>
                </a:lnTo>
                <a:lnTo>
                  <a:pt x="1500189" y="776944"/>
                </a:lnTo>
                <a:lnTo>
                  <a:pt x="1500189" y="777496"/>
                </a:lnTo>
                <a:lnTo>
                  <a:pt x="1500658" y="777220"/>
                </a:lnTo>
                <a:lnTo>
                  <a:pt x="1500658" y="777496"/>
                </a:lnTo>
                <a:lnTo>
                  <a:pt x="1500409" y="778323"/>
                </a:lnTo>
                <a:lnTo>
                  <a:pt x="1500409" y="778903"/>
                </a:lnTo>
                <a:lnTo>
                  <a:pt x="1500658" y="779179"/>
                </a:lnTo>
                <a:lnTo>
                  <a:pt x="1500906" y="779455"/>
                </a:lnTo>
                <a:lnTo>
                  <a:pt x="1500906" y="779731"/>
                </a:lnTo>
                <a:lnTo>
                  <a:pt x="1500189" y="780282"/>
                </a:lnTo>
                <a:lnTo>
                  <a:pt x="1499694" y="780557"/>
                </a:lnTo>
                <a:lnTo>
                  <a:pt x="1499694" y="780833"/>
                </a:lnTo>
                <a:lnTo>
                  <a:pt x="1500189" y="781109"/>
                </a:lnTo>
                <a:lnTo>
                  <a:pt x="1500906" y="781385"/>
                </a:lnTo>
                <a:lnTo>
                  <a:pt x="1501375" y="781937"/>
                </a:lnTo>
                <a:lnTo>
                  <a:pt x="1501375" y="782212"/>
                </a:lnTo>
                <a:lnTo>
                  <a:pt x="1500906" y="782792"/>
                </a:lnTo>
                <a:lnTo>
                  <a:pt x="1501126" y="783068"/>
                </a:lnTo>
                <a:lnTo>
                  <a:pt x="1501375" y="783344"/>
                </a:lnTo>
                <a:lnTo>
                  <a:pt x="1501126" y="783620"/>
                </a:lnTo>
                <a:lnTo>
                  <a:pt x="1500906" y="783896"/>
                </a:lnTo>
                <a:lnTo>
                  <a:pt x="1500409" y="783896"/>
                </a:lnTo>
                <a:lnTo>
                  <a:pt x="1500189" y="784171"/>
                </a:lnTo>
                <a:lnTo>
                  <a:pt x="1500189" y="784723"/>
                </a:lnTo>
                <a:lnTo>
                  <a:pt x="1500409" y="785275"/>
                </a:lnTo>
                <a:lnTo>
                  <a:pt x="1500409" y="785551"/>
                </a:lnTo>
                <a:lnTo>
                  <a:pt x="1500189" y="785827"/>
                </a:lnTo>
                <a:lnTo>
                  <a:pt x="1499473" y="786102"/>
                </a:lnTo>
                <a:lnTo>
                  <a:pt x="1498977" y="786406"/>
                </a:lnTo>
                <a:lnTo>
                  <a:pt x="1498508" y="786406"/>
                </a:lnTo>
                <a:lnTo>
                  <a:pt x="1498040" y="786102"/>
                </a:lnTo>
                <a:lnTo>
                  <a:pt x="1497791" y="786406"/>
                </a:lnTo>
                <a:lnTo>
                  <a:pt x="1497791" y="786957"/>
                </a:lnTo>
                <a:lnTo>
                  <a:pt x="1497791" y="787233"/>
                </a:lnTo>
                <a:lnTo>
                  <a:pt x="1498040" y="787509"/>
                </a:lnTo>
                <a:lnTo>
                  <a:pt x="1498040" y="787785"/>
                </a:lnTo>
                <a:lnTo>
                  <a:pt x="1498040" y="788061"/>
                </a:lnTo>
                <a:lnTo>
                  <a:pt x="1497791" y="788336"/>
                </a:lnTo>
                <a:lnTo>
                  <a:pt x="1497544" y="788336"/>
                </a:lnTo>
                <a:lnTo>
                  <a:pt x="1497323" y="788336"/>
                </a:lnTo>
                <a:lnTo>
                  <a:pt x="1497544" y="788888"/>
                </a:lnTo>
                <a:lnTo>
                  <a:pt x="1497791" y="789164"/>
                </a:lnTo>
                <a:lnTo>
                  <a:pt x="1498040" y="789440"/>
                </a:lnTo>
                <a:lnTo>
                  <a:pt x="1497791" y="789716"/>
                </a:lnTo>
                <a:lnTo>
                  <a:pt x="1497544" y="789716"/>
                </a:lnTo>
                <a:lnTo>
                  <a:pt x="1497074" y="789716"/>
                </a:lnTo>
                <a:lnTo>
                  <a:pt x="1496854" y="789716"/>
                </a:lnTo>
                <a:lnTo>
                  <a:pt x="1496854" y="789992"/>
                </a:lnTo>
                <a:lnTo>
                  <a:pt x="1496854" y="790295"/>
                </a:lnTo>
                <a:lnTo>
                  <a:pt x="1497074" y="791122"/>
                </a:lnTo>
                <a:lnTo>
                  <a:pt x="1496854" y="791398"/>
                </a:lnTo>
                <a:lnTo>
                  <a:pt x="1495890" y="791674"/>
                </a:lnTo>
                <a:lnTo>
                  <a:pt x="1495421" y="791674"/>
                </a:lnTo>
                <a:lnTo>
                  <a:pt x="1495173" y="791950"/>
                </a:lnTo>
                <a:lnTo>
                  <a:pt x="1495421" y="791950"/>
                </a:lnTo>
                <a:lnTo>
                  <a:pt x="1495173" y="792226"/>
                </a:lnTo>
                <a:lnTo>
                  <a:pt x="1494925" y="792226"/>
                </a:lnTo>
                <a:lnTo>
                  <a:pt x="1494705" y="792226"/>
                </a:lnTo>
                <a:lnTo>
                  <a:pt x="1494705" y="791950"/>
                </a:lnTo>
                <a:lnTo>
                  <a:pt x="1494456" y="791950"/>
                </a:lnTo>
                <a:lnTo>
                  <a:pt x="1494208" y="792226"/>
                </a:lnTo>
                <a:lnTo>
                  <a:pt x="1494208" y="792501"/>
                </a:lnTo>
                <a:lnTo>
                  <a:pt x="1494705" y="792777"/>
                </a:lnTo>
                <a:lnTo>
                  <a:pt x="1494925" y="793329"/>
                </a:lnTo>
                <a:lnTo>
                  <a:pt x="1494925" y="793605"/>
                </a:lnTo>
                <a:lnTo>
                  <a:pt x="1494925" y="793881"/>
                </a:lnTo>
                <a:lnTo>
                  <a:pt x="1494208" y="794156"/>
                </a:lnTo>
                <a:lnTo>
                  <a:pt x="1493988" y="794156"/>
                </a:lnTo>
                <a:lnTo>
                  <a:pt x="1493739" y="794460"/>
                </a:lnTo>
                <a:lnTo>
                  <a:pt x="1493739" y="794735"/>
                </a:lnTo>
                <a:lnTo>
                  <a:pt x="1493988" y="794735"/>
                </a:lnTo>
                <a:lnTo>
                  <a:pt x="1494456" y="795011"/>
                </a:lnTo>
                <a:lnTo>
                  <a:pt x="1494705" y="795287"/>
                </a:lnTo>
                <a:lnTo>
                  <a:pt x="1494925" y="796115"/>
                </a:lnTo>
                <a:lnTo>
                  <a:pt x="1494925" y="796942"/>
                </a:lnTo>
                <a:lnTo>
                  <a:pt x="1494705" y="797494"/>
                </a:lnTo>
                <a:lnTo>
                  <a:pt x="1494456" y="797770"/>
                </a:lnTo>
                <a:lnTo>
                  <a:pt x="1494208" y="797218"/>
                </a:lnTo>
                <a:lnTo>
                  <a:pt x="1494208" y="797494"/>
                </a:lnTo>
                <a:lnTo>
                  <a:pt x="1493988" y="797494"/>
                </a:lnTo>
                <a:lnTo>
                  <a:pt x="1494208" y="798046"/>
                </a:lnTo>
                <a:lnTo>
                  <a:pt x="1494208" y="798321"/>
                </a:lnTo>
                <a:lnTo>
                  <a:pt x="1493739" y="798900"/>
                </a:lnTo>
                <a:lnTo>
                  <a:pt x="1493739" y="799452"/>
                </a:lnTo>
                <a:lnTo>
                  <a:pt x="1493492" y="799728"/>
                </a:lnTo>
                <a:lnTo>
                  <a:pt x="1493271" y="799728"/>
                </a:lnTo>
                <a:lnTo>
                  <a:pt x="1493271" y="800004"/>
                </a:lnTo>
                <a:lnTo>
                  <a:pt x="1493271" y="800280"/>
                </a:lnTo>
                <a:lnTo>
                  <a:pt x="1493492" y="800280"/>
                </a:lnTo>
                <a:lnTo>
                  <a:pt x="1493492" y="800556"/>
                </a:lnTo>
                <a:lnTo>
                  <a:pt x="1493739" y="800556"/>
                </a:lnTo>
                <a:lnTo>
                  <a:pt x="1493739" y="800831"/>
                </a:lnTo>
                <a:lnTo>
                  <a:pt x="1493022" y="801383"/>
                </a:lnTo>
                <a:lnTo>
                  <a:pt x="1493022" y="801659"/>
                </a:lnTo>
                <a:lnTo>
                  <a:pt x="1492775" y="801659"/>
                </a:lnTo>
                <a:lnTo>
                  <a:pt x="1492775" y="802211"/>
                </a:lnTo>
                <a:lnTo>
                  <a:pt x="1492554" y="802762"/>
                </a:lnTo>
                <a:lnTo>
                  <a:pt x="1491837" y="803038"/>
                </a:lnTo>
                <a:lnTo>
                  <a:pt x="1491589" y="803618"/>
                </a:lnTo>
                <a:lnTo>
                  <a:pt x="1490873" y="803618"/>
                </a:lnTo>
                <a:lnTo>
                  <a:pt x="1490653" y="803894"/>
                </a:lnTo>
                <a:lnTo>
                  <a:pt x="1490653" y="804170"/>
                </a:lnTo>
                <a:lnTo>
                  <a:pt x="1490404" y="804170"/>
                </a:lnTo>
                <a:lnTo>
                  <a:pt x="1489936" y="803894"/>
                </a:lnTo>
                <a:lnTo>
                  <a:pt x="1489687" y="803894"/>
                </a:lnTo>
                <a:lnTo>
                  <a:pt x="1489219" y="804996"/>
                </a:lnTo>
                <a:lnTo>
                  <a:pt x="1488971" y="805272"/>
                </a:lnTo>
                <a:lnTo>
                  <a:pt x="1488502" y="804996"/>
                </a:lnTo>
                <a:lnTo>
                  <a:pt x="1488254" y="805272"/>
                </a:lnTo>
                <a:lnTo>
                  <a:pt x="1488006" y="805548"/>
                </a:lnTo>
                <a:lnTo>
                  <a:pt x="1488006" y="805824"/>
                </a:lnTo>
                <a:lnTo>
                  <a:pt x="1488006" y="806100"/>
                </a:lnTo>
                <a:lnTo>
                  <a:pt x="1488006" y="806376"/>
                </a:lnTo>
                <a:lnTo>
                  <a:pt x="1487537" y="806376"/>
                </a:lnTo>
                <a:lnTo>
                  <a:pt x="1487537" y="806927"/>
                </a:lnTo>
                <a:lnTo>
                  <a:pt x="1487069" y="807479"/>
                </a:lnTo>
                <a:lnTo>
                  <a:pt x="1486821" y="807479"/>
                </a:lnTo>
                <a:lnTo>
                  <a:pt x="1486601" y="807755"/>
                </a:lnTo>
                <a:lnTo>
                  <a:pt x="1486601" y="808059"/>
                </a:lnTo>
                <a:lnTo>
                  <a:pt x="1486821" y="808335"/>
                </a:lnTo>
                <a:lnTo>
                  <a:pt x="1486821" y="808611"/>
                </a:lnTo>
                <a:lnTo>
                  <a:pt x="1486601" y="808886"/>
                </a:lnTo>
                <a:lnTo>
                  <a:pt x="1486352" y="808886"/>
                </a:lnTo>
                <a:lnTo>
                  <a:pt x="1486352" y="809162"/>
                </a:lnTo>
                <a:lnTo>
                  <a:pt x="1486352" y="809438"/>
                </a:lnTo>
                <a:lnTo>
                  <a:pt x="1486352" y="809990"/>
                </a:lnTo>
                <a:lnTo>
                  <a:pt x="1486601" y="810541"/>
                </a:lnTo>
                <a:lnTo>
                  <a:pt x="1486601" y="810816"/>
                </a:lnTo>
                <a:lnTo>
                  <a:pt x="1486105" y="811092"/>
                </a:lnTo>
                <a:lnTo>
                  <a:pt x="1486105" y="811368"/>
                </a:lnTo>
                <a:lnTo>
                  <a:pt x="1485884" y="811920"/>
                </a:lnTo>
                <a:lnTo>
                  <a:pt x="1486352" y="812196"/>
                </a:lnTo>
                <a:lnTo>
                  <a:pt x="1486601" y="812748"/>
                </a:lnTo>
                <a:lnTo>
                  <a:pt x="1486821" y="813327"/>
                </a:lnTo>
                <a:lnTo>
                  <a:pt x="1487069" y="814155"/>
                </a:lnTo>
                <a:lnTo>
                  <a:pt x="1486821" y="814155"/>
                </a:lnTo>
                <a:lnTo>
                  <a:pt x="1486601" y="814155"/>
                </a:lnTo>
                <a:lnTo>
                  <a:pt x="1486352" y="814431"/>
                </a:lnTo>
                <a:lnTo>
                  <a:pt x="1486352" y="814982"/>
                </a:lnTo>
                <a:lnTo>
                  <a:pt x="1485884" y="815258"/>
                </a:lnTo>
                <a:lnTo>
                  <a:pt x="1485388" y="815258"/>
                </a:lnTo>
                <a:lnTo>
                  <a:pt x="1485388" y="814982"/>
                </a:lnTo>
                <a:lnTo>
                  <a:pt x="1485884" y="814706"/>
                </a:lnTo>
                <a:lnTo>
                  <a:pt x="1485635" y="814431"/>
                </a:lnTo>
                <a:lnTo>
                  <a:pt x="1485388" y="814155"/>
                </a:lnTo>
                <a:lnTo>
                  <a:pt x="1484451" y="814431"/>
                </a:lnTo>
                <a:lnTo>
                  <a:pt x="1484202" y="814706"/>
                </a:lnTo>
                <a:lnTo>
                  <a:pt x="1483954" y="814982"/>
                </a:lnTo>
                <a:lnTo>
                  <a:pt x="1483485" y="814706"/>
                </a:lnTo>
                <a:lnTo>
                  <a:pt x="1483017" y="814982"/>
                </a:lnTo>
                <a:lnTo>
                  <a:pt x="1483017" y="816086"/>
                </a:lnTo>
                <a:lnTo>
                  <a:pt x="1482521" y="816362"/>
                </a:lnTo>
                <a:lnTo>
                  <a:pt x="1482300" y="815810"/>
                </a:lnTo>
                <a:lnTo>
                  <a:pt x="1482053" y="815810"/>
                </a:lnTo>
                <a:lnTo>
                  <a:pt x="1481336" y="816636"/>
                </a:lnTo>
                <a:lnTo>
                  <a:pt x="1481336" y="816912"/>
                </a:lnTo>
                <a:lnTo>
                  <a:pt x="1481584" y="817464"/>
                </a:lnTo>
                <a:lnTo>
                  <a:pt x="1481336" y="817740"/>
                </a:lnTo>
                <a:lnTo>
                  <a:pt x="1481584" y="818291"/>
                </a:lnTo>
                <a:lnTo>
                  <a:pt x="1481804" y="818871"/>
                </a:lnTo>
                <a:lnTo>
                  <a:pt x="1481584" y="819147"/>
                </a:lnTo>
                <a:lnTo>
                  <a:pt x="1480867" y="819423"/>
                </a:lnTo>
                <a:lnTo>
                  <a:pt x="1480867" y="819699"/>
                </a:lnTo>
                <a:lnTo>
                  <a:pt x="1481336" y="820527"/>
                </a:lnTo>
                <a:lnTo>
                  <a:pt x="1481115" y="820802"/>
                </a:lnTo>
                <a:lnTo>
                  <a:pt x="1480619" y="821078"/>
                </a:lnTo>
                <a:lnTo>
                  <a:pt x="1480150" y="821078"/>
                </a:lnTo>
                <a:lnTo>
                  <a:pt x="1479902" y="821354"/>
                </a:lnTo>
                <a:lnTo>
                  <a:pt x="1479902" y="821630"/>
                </a:lnTo>
                <a:lnTo>
                  <a:pt x="1480399" y="821630"/>
                </a:lnTo>
                <a:lnTo>
                  <a:pt x="1480867" y="821906"/>
                </a:lnTo>
                <a:lnTo>
                  <a:pt x="1480619" y="822456"/>
                </a:lnTo>
                <a:lnTo>
                  <a:pt x="1480867" y="822733"/>
                </a:lnTo>
                <a:lnTo>
                  <a:pt x="1481336" y="823284"/>
                </a:lnTo>
                <a:lnTo>
                  <a:pt x="1481584" y="823284"/>
                </a:lnTo>
                <a:lnTo>
                  <a:pt x="1482300" y="823284"/>
                </a:lnTo>
                <a:lnTo>
                  <a:pt x="1482300" y="823836"/>
                </a:lnTo>
                <a:lnTo>
                  <a:pt x="1482521" y="824112"/>
                </a:lnTo>
                <a:lnTo>
                  <a:pt x="1483017" y="824112"/>
                </a:lnTo>
                <a:lnTo>
                  <a:pt x="1483238" y="824388"/>
                </a:lnTo>
                <a:lnTo>
                  <a:pt x="1483238" y="824939"/>
                </a:lnTo>
                <a:lnTo>
                  <a:pt x="1483238" y="825243"/>
                </a:lnTo>
                <a:lnTo>
                  <a:pt x="1483485" y="825243"/>
                </a:lnTo>
                <a:lnTo>
                  <a:pt x="1483734" y="825243"/>
                </a:lnTo>
                <a:lnTo>
                  <a:pt x="1483734" y="825795"/>
                </a:lnTo>
                <a:lnTo>
                  <a:pt x="1483485" y="825795"/>
                </a:lnTo>
                <a:lnTo>
                  <a:pt x="1482770" y="826622"/>
                </a:lnTo>
                <a:lnTo>
                  <a:pt x="1483017" y="826622"/>
                </a:lnTo>
                <a:lnTo>
                  <a:pt x="1483485" y="826622"/>
                </a:lnTo>
                <a:lnTo>
                  <a:pt x="1483485" y="826899"/>
                </a:lnTo>
                <a:lnTo>
                  <a:pt x="1483238" y="826899"/>
                </a:lnTo>
                <a:lnTo>
                  <a:pt x="1482770" y="826899"/>
                </a:lnTo>
                <a:lnTo>
                  <a:pt x="1482521" y="827450"/>
                </a:lnTo>
                <a:lnTo>
                  <a:pt x="1482770" y="827726"/>
                </a:lnTo>
                <a:lnTo>
                  <a:pt x="1483238" y="828278"/>
                </a:lnTo>
                <a:lnTo>
                  <a:pt x="1483238" y="828554"/>
                </a:lnTo>
                <a:lnTo>
                  <a:pt x="1483485" y="828828"/>
                </a:lnTo>
                <a:lnTo>
                  <a:pt x="1483238" y="829104"/>
                </a:lnTo>
                <a:lnTo>
                  <a:pt x="1483017" y="828828"/>
                </a:lnTo>
                <a:lnTo>
                  <a:pt x="1482770" y="828554"/>
                </a:lnTo>
                <a:lnTo>
                  <a:pt x="1482521" y="828828"/>
                </a:lnTo>
                <a:lnTo>
                  <a:pt x="1482521" y="829104"/>
                </a:lnTo>
                <a:lnTo>
                  <a:pt x="1483017" y="829380"/>
                </a:lnTo>
                <a:lnTo>
                  <a:pt x="1483238" y="829932"/>
                </a:lnTo>
                <a:lnTo>
                  <a:pt x="1483238" y="830208"/>
                </a:lnTo>
                <a:lnTo>
                  <a:pt x="1483238" y="830483"/>
                </a:lnTo>
                <a:lnTo>
                  <a:pt x="1483238" y="830759"/>
                </a:lnTo>
                <a:lnTo>
                  <a:pt x="1483734" y="831035"/>
                </a:lnTo>
                <a:lnTo>
                  <a:pt x="1484202" y="831863"/>
                </a:lnTo>
                <a:lnTo>
                  <a:pt x="1484671" y="832139"/>
                </a:lnTo>
                <a:lnTo>
                  <a:pt x="1483734" y="832139"/>
                </a:lnTo>
                <a:lnTo>
                  <a:pt x="1483734" y="832719"/>
                </a:lnTo>
                <a:lnTo>
                  <a:pt x="1484202" y="833270"/>
                </a:lnTo>
                <a:lnTo>
                  <a:pt x="1484202" y="833546"/>
                </a:lnTo>
                <a:lnTo>
                  <a:pt x="1483734" y="833822"/>
                </a:lnTo>
                <a:lnTo>
                  <a:pt x="1483734" y="834098"/>
                </a:lnTo>
                <a:lnTo>
                  <a:pt x="1483954" y="834098"/>
                </a:lnTo>
                <a:lnTo>
                  <a:pt x="1484451" y="834098"/>
                </a:lnTo>
                <a:lnTo>
                  <a:pt x="1484671" y="834098"/>
                </a:lnTo>
                <a:lnTo>
                  <a:pt x="1484671" y="834648"/>
                </a:lnTo>
                <a:lnTo>
                  <a:pt x="1484671" y="834924"/>
                </a:lnTo>
                <a:lnTo>
                  <a:pt x="1484202" y="835200"/>
                </a:lnTo>
                <a:lnTo>
                  <a:pt x="1483954" y="835476"/>
                </a:lnTo>
                <a:lnTo>
                  <a:pt x="1484202" y="835752"/>
                </a:lnTo>
                <a:lnTo>
                  <a:pt x="1484202" y="836028"/>
                </a:lnTo>
                <a:lnTo>
                  <a:pt x="1483954" y="836028"/>
                </a:lnTo>
                <a:lnTo>
                  <a:pt x="1483485" y="836028"/>
                </a:lnTo>
                <a:lnTo>
                  <a:pt x="1483238" y="835476"/>
                </a:lnTo>
                <a:lnTo>
                  <a:pt x="1483017" y="835476"/>
                </a:lnTo>
                <a:lnTo>
                  <a:pt x="1483017" y="836028"/>
                </a:lnTo>
                <a:lnTo>
                  <a:pt x="1482521" y="836304"/>
                </a:lnTo>
                <a:lnTo>
                  <a:pt x="1482770" y="836579"/>
                </a:lnTo>
                <a:lnTo>
                  <a:pt x="1482521" y="836855"/>
                </a:lnTo>
                <a:lnTo>
                  <a:pt x="1482300" y="836855"/>
                </a:lnTo>
                <a:lnTo>
                  <a:pt x="1482300" y="836304"/>
                </a:lnTo>
                <a:lnTo>
                  <a:pt x="1481804" y="835752"/>
                </a:lnTo>
                <a:lnTo>
                  <a:pt x="1481584" y="836028"/>
                </a:lnTo>
                <a:lnTo>
                  <a:pt x="1481584" y="836855"/>
                </a:lnTo>
                <a:lnTo>
                  <a:pt x="1482053" y="837131"/>
                </a:lnTo>
                <a:lnTo>
                  <a:pt x="1481804" y="837407"/>
                </a:lnTo>
                <a:lnTo>
                  <a:pt x="1481584" y="837407"/>
                </a:lnTo>
                <a:lnTo>
                  <a:pt x="1481336" y="837407"/>
                </a:lnTo>
                <a:lnTo>
                  <a:pt x="1481336" y="837683"/>
                </a:lnTo>
                <a:lnTo>
                  <a:pt x="1481336" y="837959"/>
                </a:lnTo>
                <a:lnTo>
                  <a:pt x="1481336" y="838235"/>
                </a:lnTo>
                <a:lnTo>
                  <a:pt x="1481115" y="838235"/>
                </a:lnTo>
                <a:lnTo>
                  <a:pt x="1480867" y="838235"/>
                </a:lnTo>
                <a:lnTo>
                  <a:pt x="1480867" y="837959"/>
                </a:lnTo>
                <a:lnTo>
                  <a:pt x="1480619" y="837959"/>
                </a:lnTo>
                <a:lnTo>
                  <a:pt x="1480619" y="838235"/>
                </a:lnTo>
                <a:lnTo>
                  <a:pt x="1480619" y="838786"/>
                </a:lnTo>
                <a:lnTo>
                  <a:pt x="1480399" y="839062"/>
                </a:lnTo>
                <a:lnTo>
                  <a:pt x="1480150" y="839338"/>
                </a:lnTo>
                <a:lnTo>
                  <a:pt x="1479682" y="839614"/>
                </a:lnTo>
                <a:lnTo>
                  <a:pt x="1479682" y="839890"/>
                </a:lnTo>
                <a:lnTo>
                  <a:pt x="1479433" y="839890"/>
                </a:lnTo>
                <a:lnTo>
                  <a:pt x="1479433" y="840166"/>
                </a:lnTo>
                <a:lnTo>
                  <a:pt x="1479433" y="840441"/>
                </a:lnTo>
                <a:lnTo>
                  <a:pt x="1479186" y="840441"/>
                </a:lnTo>
                <a:lnTo>
                  <a:pt x="1478965" y="840441"/>
                </a:lnTo>
                <a:lnTo>
                  <a:pt x="1478717" y="840441"/>
                </a:lnTo>
                <a:lnTo>
                  <a:pt x="1478469" y="840441"/>
                </a:lnTo>
                <a:lnTo>
                  <a:pt x="1478469" y="840744"/>
                </a:lnTo>
                <a:lnTo>
                  <a:pt x="1478469" y="841020"/>
                </a:lnTo>
                <a:lnTo>
                  <a:pt x="1478001" y="841020"/>
                </a:lnTo>
                <a:lnTo>
                  <a:pt x="1478001" y="841296"/>
                </a:lnTo>
                <a:lnTo>
                  <a:pt x="1477752" y="841572"/>
                </a:lnTo>
                <a:lnTo>
                  <a:pt x="1477752" y="842124"/>
                </a:lnTo>
                <a:lnTo>
                  <a:pt x="1478249" y="843227"/>
                </a:lnTo>
                <a:lnTo>
                  <a:pt x="1478249" y="843779"/>
                </a:lnTo>
                <a:lnTo>
                  <a:pt x="1478001" y="844606"/>
                </a:lnTo>
                <a:lnTo>
                  <a:pt x="1478717" y="845158"/>
                </a:lnTo>
                <a:lnTo>
                  <a:pt x="1478001" y="845710"/>
                </a:lnTo>
                <a:lnTo>
                  <a:pt x="1477532" y="846261"/>
                </a:lnTo>
                <a:lnTo>
                  <a:pt x="1477752" y="846538"/>
                </a:lnTo>
                <a:lnTo>
                  <a:pt x="1477284" y="847365"/>
                </a:lnTo>
                <a:lnTo>
                  <a:pt x="1477752" y="848193"/>
                </a:lnTo>
                <a:lnTo>
                  <a:pt x="1477035" y="848744"/>
                </a:lnTo>
                <a:lnTo>
                  <a:pt x="1477284" y="849296"/>
                </a:lnTo>
                <a:lnTo>
                  <a:pt x="1478249" y="849296"/>
                </a:lnTo>
                <a:lnTo>
                  <a:pt x="1478001" y="849848"/>
                </a:lnTo>
                <a:lnTo>
                  <a:pt x="1478717" y="850399"/>
                </a:lnTo>
                <a:lnTo>
                  <a:pt x="1478717" y="851227"/>
                </a:lnTo>
                <a:lnTo>
                  <a:pt x="1479433" y="851806"/>
                </a:lnTo>
                <a:lnTo>
                  <a:pt x="1479433" y="852633"/>
                </a:lnTo>
                <a:lnTo>
                  <a:pt x="1480150" y="852633"/>
                </a:lnTo>
                <a:lnTo>
                  <a:pt x="1480619" y="853461"/>
                </a:lnTo>
                <a:lnTo>
                  <a:pt x="1481804" y="854013"/>
                </a:lnTo>
                <a:lnTo>
                  <a:pt x="1482300" y="854013"/>
                </a:lnTo>
                <a:lnTo>
                  <a:pt x="1483017" y="854013"/>
                </a:lnTo>
                <a:lnTo>
                  <a:pt x="1483017" y="854840"/>
                </a:lnTo>
                <a:lnTo>
                  <a:pt x="1483954" y="854564"/>
                </a:lnTo>
                <a:lnTo>
                  <a:pt x="1483954" y="855116"/>
                </a:lnTo>
                <a:lnTo>
                  <a:pt x="1483734" y="855668"/>
                </a:lnTo>
                <a:lnTo>
                  <a:pt x="1483734" y="856495"/>
                </a:lnTo>
                <a:lnTo>
                  <a:pt x="1483485" y="857047"/>
                </a:lnTo>
                <a:lnTo>
                  <a:pt x="1483485" y="857875"/>
                </a:lnTo>
                <a:lnTo>
                  <a:pt x="1484202" y="858702"/>
                </a:lnTo>
                <a:lnTo>
                  <a:pt x="1483734" y="859253"/>
                </a:lnTo>
                <a:lnTo>
                  <a:pt x="1483734" y="859805"/>
                </a:lnTo>
                <a:lnTo>
                  <a:pt x="1483954" y="860356"/>
                </a:lnTo>
                <a:lnTo>
                  <a:pt x="1483954" y="860632"/>
                </a:lnTo>
                <a:lnTo>
                  <a:pt x="1483954" y="860908"/>
                </a:lnTo>
                <a:lnTo>
                  <a:pt x="1484202" y="861460"/>
                </a:lnTo>
                <a:lnTo>
                  <a:pt x="1483734" y="861184"/>
                </a:lnTo>
                <a:lnTo>
                  <a:pt x="1483954" y="862012"/>
                </a:lnTo>
                <a:lnTo>
                  <a:pt x="1483485" y="862012"/>
                </a:lnTo>
                <a:lnTo>
                  <a:pt x="1483017" y="863115"/>
                </a:lnTo>
                <a:lnTo>
                  <a:pt x="1483238" y="863942"/>
                </a:lnTo>
                <a:lnTo>
                  <a:pt x="1482300" y="863942"/>
                </a:lnTo>
                <a:lnTo>
                  <a:pt x="1482300" y="865322"/>
                </a:lnTo>
                <a:lnTo>
                  <a:pt x="1482521" y="866425"/>
                </a:lnTo>
                <a:lnTo>
                  <a:pt x="1482770" y="866977"/>
                </a:lnTo>
                <a:lnTo>
                  <a:pt x="1482521" y="867253"/>
                </a:lnTo>
                <a:lnTo>
                  <a:pt x="1483017" y="867529"/>
                </a:lnTo>
                <a:lnTo>
                  <a:pt x="1483485" y="866977"/>
                </a:lnTo>
                <a:lnTo>
                  <a:pt x="1483954" y="867529"/>
                </a:lnTo>
                <a:lnTo>
                  <a:pt x="1483017" y="867805"/>
                </a:lnTo>
                <a:lnTo>
                  <a:pt x="1483485" y="868632"/>
                </a:lnTo>
                <a:lnTo>
                  <a:pt x="1483954" y="869735"/>
                </a:lnTo>
                <a:lnTo>
                  <a:pt x="1484202" y="870011"/>
                </a:lnTo>
                <a:lnTo>
                  <a:pt x="1484202" y="870839"/>
                </a:lnTo>
                <a:lnTo>
                  <a:pt x="1484202" y="871142"/>
                </a:lnTo>
                <a:lnTo>
                  <a:pt x="1484202" y="871694"/>
                </a:lnTo>
                <a:lnTo>
                  <a:pt x="1483954" y="871969"/>
                </a:lnTo>
                <a:lnTo>
                  <a:pt x="1483734" y="872245"/>
                </a:lnTo>
                <a:lnTo>
                  <a:pt x="1483734" y="873349"/>
                </a:lnTo>
                <a:lnTo>
                  <a:pt x="1483734" y="873625"/>
                </a:lnTo>
                <a:lnTo>
                  <a:pt x="1484202" y="873073"/>
                </a:lnTo>
                <a:lnTo>
                  <a:pt x="1484451" y="872797"/>
                </a:lnTo>
                <a:lnTo>
                  <a:pt x="1484919" y="872797"/>
                </a:lnTo>
                <a:lnTo>
                  <a:pt x="1484919" y="873073"/>
                </a:lnTo>
                <a:lnTo>
                  <a:pt x="1485167" y="874176"/>
                </a:lnTo>
                <a:lnTo>
                  <a:pt x="1485388" y="874452"/>
                </a:lnTo>
                <a:lnTo>
                  <a:pt x="1485635" y="874176"/>
                </a:lnTo>
                <a:lnTo>
                  <a:pt x="1485884" y="874452"/>
                </a:lnTo>
                <a:lnTo>
                  <a:pt x="1485388" y="875280"/>
                </a:lnTo>
                <a:lnTo>
                  <a:pt x="1485167" y="875004"/>
                </a:lnTo>
                <a:lnTo>
                  <a:pt x="1484671" y="874728"/>
                </a:lnTo>
                <a:lnTo>
                  <a:pt x="1484451" y="874728"/>
                </a:lnTo>
                <a:lnTo>
                  <a:pt x="1484451" y="875280"/>
                </a:lnTo>
                <a:lnTo>
                  <a:pt x="1484202" y="875832"/>
                </a:lnTo>
                <a:lnTo>
                  <a:pt x="1484451" y="875832"/>
                </a:lnTo>
                <a:lnTo>
                  <a:pt x="1484451" y="876107"/>
                </a:lnTo>
                <a:lnTo>
                  <a:pt x="1484451" y="876659"/>
                </a:lnTo>
                <a:lnTo>
                  <a:pt x="1484451" y="876935"/>
                </a:lnTo>
                <a:lnTo>
                  <a:pt x="1483734" y="876935"/>
                </a:lnTo>
                <a:lnTo>
                  <a:pt x="1483734" y="877211"/>
                </a:lnTo>
                <a:lnTo>
                  <a:pt x="1484202" y="877487"/>
                </a:lnTo>
                <a:lnTo>
                  <a:pt x="1484202" y="877761"/>
                </a:lnTo>
                <a:lnTo>
                  <a:pt x="1484202" y="878037"/>
                </a:lnTo>
                <a:lnTo>
                  <a:pt x="1484202" y="878313"/>
                </a:lnTo>
                <a:lnTo>
                  <a:pt x="1483954" y="878589"/>
                </a:lnTo>
                <a:lnTo>
                  <a:pt x="1483238" y="878589"/>
                </a:lnTo>
                <a:lnTo>
                  <a:pt x="1483017" y="878865"/>
                </a:lnTo>
                <a:lnTo>
                  <a:pt x="1482770" y="879692"/>
                </a:lnTo>
                <a:lnTo>
                  <a:pt x="1481804" y="880520"/>
                </a:lnTo>
                <a:lnTo>
                  <a:pt x="1481804" y="881348"/>
                </a:lnTo>
                <a:lnTo>
                  <a:pt x="1481804" y="882175"/>
                </a:lnTo>
                <a:lnTo>
                  <a:pt x="1481584" y="882175"/>
                </a:lnTo>
                <a:lnTo>
                  <a:pt x="1481336" y="882175"/>
                </a:lnTo>
                <a:lnTo>
                  <a:pt x="1481115" y="881348"/>
                </a:lnTo>
                <a:lnTo>
                  <a:pt x="1480867" y="881348"/>
                </a:lnTo>
                <a:lnTo>
                  <a:pt x="1480619" y="881623"/>
                </a:lnTo>
                <a:lnTo>
                  <a:pt x="1480619" y="881899"/>
                </a:lnTo>
                <a:lnTo>
                  <a:pt x="1480867" y="882175"/>
                </a:lnTo>
                <a:lnTo>
                  <a:pt x="1481336" y="882451"/>
                </a:lnTo>
                <a:lnTo>
                  <a:pt x="1481584" y="882727"/>
                </a:lnTo>
                <a:lnTo>
                  <a:pt x="1482770" y="883830"/>
                </a:lnTo>
                <a:lnTo>
                  <a:pt x="1483734" y="884106"/>
                </a:lnTo>
                <a:lnTo>
                  <a:pt x="1484202" y="884382"/>
                </a:lnTo>
                <a:lnTo>
                  <a:pt x="1484451" y="884658"/>
                </a:lnTo>
                <a:lnTo>
                  <a:pt x="1484671" y="885209"/>
                </a:lnTo>
                <a:lnTo>
                  <a:pt x="1484451" y="885486"/>
                </a:lnTo>
                <a:lnTo>
                  <a:pt x="1484202" y="885761"/>
                </a:lnTo>
                <a:lnTo>
                  <a:pt x="1483734" y="886037"/>
                </a:lnTo>
                <a:lnTo>
                  <a:pt x="1483238" y="885761"/>
                </a:lnTo>
                <a:lnTo>
                  <a:pt x="1483238" y="885486"/>
                </a:lnTo>
                <a:lnTo>
                  <a:pt x="1483017" y="884382"/>
                </a:lnTo>
                <a:lnTo>
                  <a:pt x="1482770" y="884382"/>
                </a:lnTo>
                <a:lnTo>
                  <a:pt x="1482521" y="884382"/>
                </a:lnTo>
                <a:lnTo>
                  <a:pt x="1482300" y="884658"/>
                </a:lnTo>
                <a:lnTo>
                  <a:pt x="1482300" y="885761"/>
                </a:lnTo>
                <a:lnTo>
                  <a:pt x="1482053" y="886037"/>
                </a:lnTo>
                <a:lnTo>
                  <a:pt x="1481804" y="886313"/>
                </a:lnTo>
                <a:lnTo>
                  <a:pt x="1481336" y="886865"/>
                </a:lnTo>
                <a:lnTo>
                  <a:pt x="1480150" y="888216"/>
                </a:lnTo>
                <a:lnTo>
                  <a:pt x="1480150" y="888768"/>
                </a:lnTo>
                <a:lnTo>
                  <a:pt x="1479902" y="889871"/>
                </a:lnTo>
                <a:lnTo>
                  <a:pt x="1479682" y="890423"/>
                </a:lnTo>
                <a:lnTo>
                  <a:pt x="1479433" y="890423"/>
                </a:lnTo>
                <a:lnTo>
                  <a:pt x="1478249" y="890975"/>
                </a:lnTo>
                <a:lnTo>
                  <a:pt x="1477532" y="891526"/>
                </a:lnTo>
                <a:lnTo>
                  <a:pt x="1476815" y="892905"/>
                </a:lnTo>
                <a:lnTo>
                  <a:pt x="1476567" y="893181"/>
                </a:lnTo>
                <a:lnTo>
                  <a:pt x="1476347" y="893457"/>
                </a:lnTo>
                <a:lnTo>
                  <a:pt x="1476347" y="893733"/>
                </a:lnTo>
                <a:lnTo>
                  <a:pt x="1475851" y="893733"/>
                </a:lnTo>
                <a:lnTo>
                  <a:pt x="1475381" y="893733"/>
                </a:lnTo>
                <a:lnTo>
                  <a:pt x="1475134" y="894009"/>
                </a:lnTo>
                <a:lnTo>
                  <a:pt x="1474666" y="894285"/>
                </a:lnTo>
                <a:lnTo>
                  <a:pt x="1474197" y="894561"/>
                </a:lnTo>
                <a:lnTo>
                  <a:pt x="1474197" y="894836"/>
                </a:lnTo>
                <a:lnTo>
                  <a:pt x="1473949" y="895663"/>
                </a:lnTo>
                <a:lnTo>
                  <a:pt x="1473700" y="896215"/>
                </a:lnTo>
                <a:lnTo>
                  <a:pt x="1473700" y="896491"/>
                </a:lnTo>
                <a:lnTo>
                  <a:pt x="1473480" y="896767"/>
                </a:lnTo>
                <a:lnTo>
                  <a:pt x="1472984" y="897594"/>
                </a:lnTo>
                <a:lnTo>
                  <a:pt x="1472763" y="898146"/>
                </a:lnTo>
                <a:lnTo>
                  <a:pt x="1472267" y="898973"/>
                </a:lnTo>
                <a:lnTo>
                  <a:pt x="1471550" y="901732"/>
                </a:lnTo>
                <a:lnTo>
                  <a:pt x="1471082" y="903663"/>
                </a:lnTo>
                <a:lnTo>
                  <a:pt x="1470861" y="904490"/>
                </a:lnTo>
                <a:lnTo>
                  <a:pt x="1469649" y="906973"/>
                </a:lnTo>
                <a:lnTo>
                  <a:pt x="1468711" y="908600"/>
                </a:lnTo>
                <a:lnTo>
                  <a:pt x="1466783" y="910807"/>
                </a:lnTo>
                <a:lnTo>
                  <a:pt x="1466783" y="911083"/>
                </a:lnTo>
                <a:lnTo>
                  <a:pt x="1465845" y="911911"/>
                </a:lnTo>
                <a:lnTo>
                  <a:pt x="1464659" y="912738"/>
                </a:lnTo>
                <a:lnTo>
                  <a:pt x="1462730" y="913840"/>
                </a:lnTo>
                <a:lnTo>
                  <a:pt x="1461545" y="914668"/>
                </a:lnTo>
                <a:lnTo>
                  <a:pt x="1460360" y="915772"/>
                </a:lnTo>
                <a:lnTo>
                  <a:pt x="1459643" y="916323"/>
                </a:lnTo>
                <a:lnTo>
                  <a:pt x="1458926" y="917151"/>
                </a:lnTo>
                <a:lnTo>
                  <a:pt x="1458457" y="918254"/>
                </a:lnTo>
                <a:lnTo>
                  <a:pt x="1458210" y="919055"/>
                </a:lnTo>
                <a:lnTo>
                  <a:pt x="1458210" y="919881"/>
                </a:lnTo>
                <a:lnTo>
                  <a:pt x="1458457" y="920709"/>
                </a:lnTo>
                <a:lnTo>
                  <a:pt x="1458457" y="920985"/>
                </a:lnTo>
                <a:lnTo>
                  <a:pt x="1458926" y="921536"/>
                </a:lnTo>
                <a:lnTo>
                  <a:pt x="1461794" y="923192"/>
                </a:lnTo>
                <a:lnTo>
                  <a:pt x="1462261" y="923743"/>
                </a:lnTo>
                <a:lnTo>
                  <a:pt x="1462730" y="924571"/>
                </a:lnTo>
                <a:lnTo>
                  <a:pt x="1462261" y="925674"/>
                </a:lnTo>
                <a:lnTo>
                  <a:pt x="1462509" y="926778"/>
                </a:lnTo>
                <a:lnTo>
                  <a:pt x="1462978" y="927301"/>
                </a:lnTo>
                <a:lnTo>
                  <a:pt x="1464659" y="927853"/>
                </a:lnTo>
                <a:lnTo>
                  <a:pt x="1465129" y="928129"/>
                </a:lnTo>
                <a:lnTo>
                  <a:pt x="1465845" y="929508"/>
                </a:lnTo>
                <a:lnTo>
                  <a:pt x="1468711" y="933922"/>
                </a:lnTo>
                <a:lnTo>
                  <a:pt x="1468215" y="934446"/>
                </a:lnTo>
                <a:lnTo>
                  <a:pt x="1468464" y="934722"/>
                </a:lnTo>
                <a:lnTo>
                  <a:pt x="1468711" y="934997"/>
                </a:lnTo>
                <a:lnTo>
                  <a:pt x="1468711" y="935549"/>
                </a:lnTo>
                <a:lnTo>
                  <a:pt x="1468464" y="935549"/>
                </a:lnTo>
                <a:lnTo>
                  <a:pt x="1468215" y="935549"/>
                </a:lnTo>
                <a:lnTo>
                  <a:pt x="1467995" y="935549"/>
                </a:lnTo>
                <a:lnTo>
                  <a:pt x="1467030" y="935549"/>
                </a:lnTo>
                <a:lnTo>
                  <a:pt x="1466066" y="935549"/>
                </a:lnTo>
                <a:lnTo>
                  <a:pt x="1465129" y="935549"/>
                </a:lnTo>
                <a:lnTo>
                  <a:pt x="1462014" y="935273"/>
                </a:lnTo>
                <a:lnTo>
                  <a:pt x="1458926" y="934997"/>
                </a:lnTo>
                <a:lnTo>
                  <a:pt x="1455591" y="934997"/>
                </a:lnTo>
                <a:lnTo>
                  <a:pt x="1455343" y="934997"/>
                </a:lnTo>
                <a:lnTo>
                  <a:pt x="1454875" y="934997"/>
                </a:lnTo>
                <a:lnTo>
                  <a:pt x="1454158" y="934997"/>
                </a:lnTo>
                <a:lnTo>
                  <a:pt x="1451760" y="934997"/>
                </a:lnTo>
                <a:lnTo>
                  <a:pt x="1449857" y="935273"/>
                </a:lnTo>
                <a:lnTo>
                  <a:pt x="1448425" y="935549"/>
                </a:lnTo>
                <a:lnTo>
                  <a:pt x="1445558" y="936101"/>
                </a:lnTo>
                <a:lnTo>
                  <a:pt x="1443656" y="936652"/>
                </a:lnTo>
                <a:lnTo>
                  <a:pt x="1439135" y="938032"/>
                </a:lnTo>
                <a:lnTo>
                  <a:pt x="1436517" y="939135"/>
                </a:lnTo>
                <a:lnTo>
                  <a:pt x="1433182" y="940239"/>
                </a:lnTo>
                <a:lnTo>
                  <a:pt x="1428882" y="942141"/>
                </a:lnTo>
                <a:lnTo>
                  <a:pt x="1425051" y="944073"/>
                </a:lnTo>
                <a:lnTo>
                  <a:pt x="1420282" y="945975"/>
                </a:lnTo>
                <a:lnTo>
                  <a:pt x="1416478" y="947907"/>
                </a:lnTo>
                <a:lnTo>
                  <a:pt x="1409559" y="950941"/>
                </a:lnTo>
                <a:lnTo>
                  <a:pt x="1407658" y="951740"/>
                </a:lnTo>
                <a:lnTo>
                  <a:pt x="1393821" y="957781"/>
                </a:lnTo>
                <a:lnTo>
                  <a:pt x="1392884" y="958333"/>
                </a:lnTo>
                <a:lnTo>
                  <a:pt x="1392635" y="958333"/>
                </a:lnTo>
                <a:lnTo>
                  <a:pt x="1388803" y="959988"/>
                </a:lnTo>
                <a:lnTo>
                  <a:pt x="1385468" y="961616"/>
                </a:lnTo>
                <a:lnTo>
                  <a:pt x="1384531" y="961892"/>
                </a:lnTo>
                <a:lnTo>
                  <a:pt x="1381665" y="963270"/>
                </a:lnTo>
                <a:lnTo>
                  <a:pt x="1377613" y="965450"/>
                </a:lnTo>
                <a:lnTo>
                  <a:pt x="1374995" y="967105"/>
                </a:lnTo>
                <a:lnTo>
                  <a:pt x="1373562" y="967933"/>
                </a:lnTo>
                <a:lnTo>
                  <a:pt x="1372128" y="969035"/>
                </a:lnTo>
                <a:lnTo>
                  <a:pt x="1370447" y="970387"/>
                </a:lnTo>
                <a:lnTo>
                  <a:pt x="1368793" y="972043"/>
                </a:lnTo>
                <a:lnTo>
                  <a:pt x="1367827" y="973670"/>
                </a:lnTo>
                <a:lnTo>
                  <a:pt x="1367111" y="974773"/>
                </a:lnTo>
                <a:lnTo>
                  <a:pt x="1366643" y="975876"/>
                </a:lnTo>
                <a:lnTo>
                  <a:pt x="1366395" y="976428"/>
                </a:lnTo>
                <a:lnTo>
                  <a:pt x="1365926" y="976704"/>
                </a:lnTo>
                <a:lnTo>
                  <a:pt x="1365678" y="976704"/>
                </a:lnTo>
                <a:lnTo>
                  <a:pt x="1365209" y="976704"/>
                </a:lnTo>
                <a:lnTo>
                  <a:pt x="1364741" y="976428"/>
                </a:lnTo>
                <a:lnTo>
                  <a:pt x="1364741" y="976152"/>
                </a:lnTo>
                <a:lnTo>
                  <a:pt x="1364492" y="975876"/>
                </a:lnTo>
                <a:lnTo>
                  <a:pt x="1364024" y="976428"/>
                </a:lnTo>
                <a:lnTo>
                  <a:pt x="1363528" y="976704"/>
                </a:lnTo>
                <a:lnTo>
                  <a:pt x="1363776" y="976704"/>
                </a:lnTo>
                <a:lnTo>
                  <a:pt x="1363307" y="977228"/>
                </a:lnTo>
                <a:lnTo>
                  <a:pt x="1362811" y="977228"/>
                </a:lnTo>
                <a:lnTo>
                  <a:pt x="1362591" y="977228"/>
                </a:lnTo>
                <a:lnTo>
                  <a:pt x="1362811" y="976980"/>
                </a:lnTo>
                <a:lnTo>
                  <a:pt x="1362591" y="976980"/>
                </a:lnTo>
                <a:lnTo>
                  <a:pt x="1362343" y="976980"/>
                </a:lnTo>
                <a:lnTo>
                  <a:pt x="1361874" y="976980"/>
                </a:lnTo>
                <a:lnTo>
                  <a:pt x="1361406" y="977228"/>
                </a:lnTo>
                <a:lnTo>
                  <a:pt x="1360909" y="977504"/>
                </a:lnTo>
                <a:lnTo>
                  <a:pt x="1360689" y="977228"/>
                </a:lnTo>
                <a:lnTo>
                  <a:pt x="1360689" y="976980"/>
                </a:lnTo>
                <a:lnTo>
                  <a:pt x="1360909" y="976704"/>
                </a:lnTo>
                <a:lnTo>
                  <a:pt x="1360909" y="976152"/>
                </a:lnTo>
                <a:lnTo>
                  <a:pt x="1360909" y="975876"/>
                </a:lnTo>
                <a:lnTo>
                  <a:pt x="1360909" y="975600"/>
                </a:lnTo>
                <a:lnTo>
                  <a:pt x="1360689" y="975600"/>
                </a:lnTo>
                <a:lnTo>
                  <a:pt x="1360441" y="975600"/>
                </a:lnTo>
                <a:lnTo>
                  <a:pt x="1360193" y="975600"/>
                </a:lnTo>
                <a:lnTo>
                  <a:pt x="1360193" y="975325"/>
                </a:lnTo>
                <a:lnTo>
                  <a:pt x="1361406" y="974221"/>
                </a:lnTo>
                <a:lnTo>
                  <a:pt x="1361626" y="973945"/>
                </a:lnTo>
                <a:lnTo>
                  <a:pt x="1362123" y="973670"/>
                </a:lnTo>
                <a:lnTo>
                  <a:pt x="1362343" y="973394"/>
                </a:lnTo>
                <a:lnTo>
                  <a:pt x="1362123" y="973146"/>
                </a:lnTo>
                <a:lnTo>
                  <a:pt x="1361874" y="973146"/>
                </a:lnTo>
                <a:lnTo>
                  <a:pt x="1361406" y="972870"/>
                </a:lnTo>
                <a:lnTo>
                  <a:pt x="1361406" y="972318"/>
                </a:lnTo>
                <a:lnTo>
                  <a:pt x="1362343" y="971215"/>
                </a:lnTo>
                <a:lnTo>
                  <a:pt x="1363528" y="970111"/>
                </a:lnTo>
                <a:lnTo>
                  <a:pt x="1364492" y="971215"/>
                </a:lnTo>
                <a:lnTo>
                  <a:pt x="1364741" y="971215"/>
                </a:lnTo>
                <a:lnTo>
                  <a:pt x="1364962" y="970663"/>
                </a:lnTo>
                <a:lnTo>
                  <a:pt x="1365209" y="970387"/>
                </a:lnTo>
                <a:lnTo>
                  <a:pt x="1365678" y="970111"/>
                </a:lnTo>
                <a:lnTo>
                  <a:pt x="1366174" y="969836"/>
                </a:lnTo>
                <a:lnTo>
                  <a:pt x="1366890" y="969035"/>
                </a:lnTo>
                <a:lnTo>
                  <a:pt x="1367111" y="968759"/>
                </a:lnTo>
                <a:lnTo>
                  <a:pt x="1367607" y="968484"/>
                </a:lnTo>
                <a:lnTo>
                  <a:pt x="1368297" y="968209"/>
                </a:lnTo>
                <a:lnTo>
                  <a:pt x="1368544" y="968209"/>
                </a:lnTo>
                <a:lnTo>
                  <a:pt x="1369013" y="967657"/>
                </a:lnTo>
                <a:lnTo>
                  <a:pt x="1369509" y="967657"/>
                </a:lnTo>
                <a:lnTo>
                  <a:pt x="1369509" y="967381"/>
                </a:lnTo>
                <a:lnTo>
                  <a:pt x="1369509" y="967105"/>
                </a:lnTo>
                <a:lnTo>
                  <a:pt x="1369730" y="966553"/>
                </a:lnTo>
                <a:lnTo>
                  <a:pt x="1369978" y="966277"/>
                </a:lnTo>
                <a:lnTo>
                  <a:pt x="1370226" y="966002"/>
                </a:lnTo>
                <a:lnTo>
                  <a:pt x="1370226" y="965726"/>
                </a:lnTo>
                <a:lnTo>
                  <a:pt x="1370447" y="965450"/>
                </a:lnTo>
                <a:lnTo>
                  <a:pt x="1370447" y="965174"/>
                </a:lnTo>
                <a:lnTo>
                  <a:pt x="1370694" y="964925"/>
                </a:lnTo>
                <a:lnTo>
                  <a:pt x="1370694" y="964649"/>
                </a:lnTo>
                <a:lnTo>
                  <a:pt x="1370694" y="964374"/>
                </a:lnTo>
                <a:lnTo>
                  <a:pt x="1371164" y="963822"/>
                </a:lnTo>
                <a:lnTo>
                  <a:pt x="1371411" y="963546"/>
                </a:lnTo>
                <a:lnTo>
                  <a:pt x="1372128" y="962994"/>
                </a:lnTo>
                <a:lnTo>
                  <a:pt x="1372596" y="962720"/>
                </a:lnTo>
                <a:lnTo>
                  <a:pt x="1372845" y="962442"/>
                </a:lnTo>
                <a:lnTo>
                  <a:pt x="1373092" y="962168"/>
                </a:lnTo>
                <a:lnTo>
                  <a:pt x="1373782" y="962168"/>
                </a:lnTo>
                <a:lnTo>
                  <a:pt x="1374278" y="962168"/>
                </a:lnTo>
                <a:lnTo>
                  <a:pt x="1374746" y="962168"/>
                </a:lnTo>
                <a:lnTo>
                  <a:pt x="1375214" y="962168"/>
                </a:lnTo>
                <a:lnTo>
                  <a:pt x="1376180" y="962720"/>
                </a:lnTo>
                <a:lnTo>
                  <a:pt x="1376427" y="962442"/>
                </a:lnTo>
                <a:lnTo>
                  <a:pt x="1376648" y="962442"/>
                </a:lnTo>
                <a:lnTo>
                  <a:pt x="1378082" y="962442"/>
                </a:lnTo>
                <a:lnTo>
                  <a:pt x="1379515" y="961616"/>
                </a:lnTo>
                <a:lnTo>
                  <a:pt x="1380479" y="961340"/>
                </a:lnTo>
                <a:lnTo>
                  <a:pt x="1380948" y="961064"/>
                </a:lnTo>
                <a:lnTo>
                  <a:pt x="1381417" y="960540"/>
                </a:lnTo>
                <a:lnTo>
                  <a:pt x="1381665" y="960540"/>
                </a:lnTo>
                <a:lnTo>
                  <a:pt x="1381913" y="960264"/>
                </a:lnTo>
                <a:lnTo>
                  <a:pt x="1381665" y="959712"/>
                </a:lnTo>
                <a:lnTo>
                  <a:pt x="1381913" y="959160"/>
                </a:lnTo>
                <a:lnTo>
                  <a:pt x="1381913" y="958885"/>
                </a:lnTo>
                <a:lnTo>
                  <a:pt x="1381913" y="958333"/>
                </a:lnTo>
                <a:lnTo>
                  <a:pt x="1382133" y="958057"/>
                </a:lnTo>
                <a:lnTo>
                  <a:pt x="1382382" y="957505"/>
                </a:lnTo>
                <a:lnTo>
                  <a:pt x="1383099" y="956679"/>
                </a:lnTo>
                <a:lnTo>
                  <a:pt x="1383567" y="956127"/>
                </a:lnTo>
                <a:lnTo>
                  <a:pt x="1384035" y="955878"/>
                </a:lnTo>
                <a:lnTo>
                  <a:pt x="1384284" y="955602"/>
                </a:lnTo>
                <a:lnTo>
                  <a:pt x="1384531" y="955602"/>
                </a:lnTo>
                <a:lnTo>
                  <a:pt x="1384752" y="955326"/>
                </a:lnTo>
                <a:lnTo>
                  <a:pt x="1385000" y="955051"/>
                </a:lnTo>
                <a:lnTo>
                  <a:pt x="1385248" y="955051"/>
                </a:lnTo>
                <a:lnTo>
                  <a:pt x="1385717" y="955051"/>
                </a:lnTo>
                <a:lnTo>
                  <a:pt x="1386185" y="955326"/>
                </a:lnTo>
                <a:lnTo>
                  <a:pt x="1386682" y="955326"/>
                </a:lnTo>
                <a:lnTo>
                  <a:pt x="1386902" y="955602"/>
                </a:lnTo>
                <a:lnTo>
                  <a:pt x="1387150" y="955878"/>
                </a:lnTo>
                <a:lnTo>
                  <a:pt x="1387866" y="956403"/>
                </a:lnTo>
                <a:lnTo>
                  <a:pt x="1388335" y="956403"/>
                </a:lnTo>
                <a:lnTo>
                  <a:pt x="1388803" y="956679"/>
                </a:lnTo>
                <a:lnTo>
                  <a:pt x="1389300" y="956953"/>
                </a:lnTo>
                <a:lnTo>
                  <a:pt x="1390017" y="956953"/>
                </a:lnTo>
                <a:lnTo>
                  <a:pt x="1390237" y="956679"/>
                </a:lnTo>
                <a:lnTo>
                  <a:pt x="1390733" y="956953"/>
                </a:lnTo>
                <a:lnTo>
                  <a:pt x="1390954" y="956953"/>
                </a:lnTo>
                <a:lnTo>
                  <a:pt x="1390954" y="956679"/>
                </a:lnTo>
                <a:lnTo>
                  <a:pt x="1391202" y="956679"/>
                </a:lnTo>
                <a:lnTo>
                  <a:pt x="1391450" y="956953"/>
                </a:lnTo>
                <a:lnTo>
                  <a:pt x="1391670" y="957230"/>
                </a:lnTo>
                <a:lnTo>
                  <a:pt x="1391918" y="957505"/>
                </a:lnTo>
                <a:lnTo>
                  <a:pt x="1392167" y="957781"/>
                </a:lnTo>
                <a:lnTo>
                  <a:pt x="1392635" y="957781"/>
                </a:lnTo>
                <a:lnTo>
                  <a:pt x="1392635" y="957505"/>
                </a:lnTo>
                <a:lnTo>
                  <a:pt x="1392884" y="957505"/>
                </a:lnTo>
                <a:lnTo>
                  <a:pt x="1393104" y="957505"/>
                </a:lnTo>
                <a:lnTo>
                  <a:pt x="1393600" y="957230"/>
                </a:lnTo>
                <a:lnTo>
                  <a:pt x="1394068" y="956953"/>
                </a:lnTo>
                <a:lnTo>
                  <a:pt x="1394068" y="956679"/>
                </a:lnTo>
                <a:lnTo>
                  <a:pt x="1393821" y="956127"/>
                </a:lnTo>
                <a:lnTo>
                  <a:pt x="1393352" y="955878"/>
                </a:lnTo>
                <a:lnTo>
                  <a:pt x="1393352" y="955602"/>
                </a:lnTo>
                <a:lnTo>
                  <a:pt x="1393352" y="955326"/>
                </a:lnTo>
                <a:lnTo>
                  <a:pt x="1393821" y="955326"/>
                </a:lnTo>
                <a:lnTo>
                  <a:pt x="1394068" y="955326"/>
                </a:lnTo>
                <a:lnTo>
                  <a:pt x="1394068" y="954775"/>
                </a:lnTo>
                <a:lnTo>
                  <a:pt x="1394289" y="954223"/>
                </a:lnTo>
                <a:lnTo>
                  <a:pt x="1394785" y="953671"/>
                </a:lnTo>
                <a:lnTo>
                  <a:pt x="1395006" y="953671"/>
                </a:lnTo>
                <a:lnTo>
                  <a:pt x="1395502" y="953120"/>
                </a:lnTo>
                <a:lnTo>
                  <a:pt x="1395722" y="952568"/>
                </a:lnTo>
                <a:lnTo>
                  <a:pt x="1395971" y="952292"/>
                </a:lnTo>
                <a:lnTo>
                  <a:pt x="1396219" y="952016"/>
                </a:lnTo>
                <a:lnTo>
                  <a:pt x="1396219" y="951740"/>
                </a:lnTo>
                <a:lnTo>
                  <a:pt x="1395971" y="951464"/>
                </a:lnTo>
                <a:lnTo>
                  <a:pt x="1395722" y="951464"/>
                </a:lnTo>
                <a:lnTo>
                  <a:pt x="1395254" y="951740"/>
                </a:lnTo>
                <a:lnTo>
                  <a:pt x="1394785" y="952016"/>
                </a:lnTo>
                <a:lnTo>
                  <a:pt x="1394068" y="952292"/>
                </a:lnTo>
                <a:lnTo>
                  <a:pt x="1393352" y="952568"/>
                </a:lnTo>
                <a:lnTo>
                  <a:pt x="1392884" y="953120"/>
                </a:lnTo>
                <a:lnTo>
                  <a:pt x="1392387" y="953396"/>
                </a:lnTo>
                <a:lnTo>
                  <a:pt x="1391450" y="953396"/>
                </a:lnTo>
                <a:lnTo>
                  <a:pt x="1390237" y="953671"/>
                </a:lnTo>
                <a:lnTo>
                  <a:pt x="1390017" y="953671"/>
                </a:lnTo>
                <a:lnTo>
                  <a:pt x="1390237" y="953120"/>
                </a:lnTo>
                <a:lnTo>
                  <a:pt x="1390017" y="952844"/>
                </a:lnTo>
                <a:lnTo>
                  <a:pt x="1390017" y="952568"/>
                </a:lnTo>
                <a:lnTo>
                  <a:pt x="1389769" y="952292"/>
                </a:lnTo>
                <a:lnTo>
                  <a:pt x="1389769" y="952016"/>
                </a:lnTo>
                <a:lnTo>
                  <a:pt x="1389520" y="951740"/>
                </a:lnTo>
                <a:lnTo>
                  <a:pt x="1389300" y="951464"/>
                </a:lnTo>
                <a:lnTo>
                  <a:pt x="1388803" y="951464"/>
                </a:lnTo>
                <a:lnTo>
                  <a:pt x="1388583" y="951217"/>
                </a:lnTo>
                <a:lnTo>
                  <a:pt x="1388335" y="950665"/>
                </a:lnTo>
                <a:lnTo>
                  <a:pt x="1387866" y="950113"/>
                </a:lnTo>
                <a:lnTo>
                  <a:pt x="1387619" y="949562"/>
                </a:lnTo>
                <a:lnTo>
                  <a:pt x="1387398" y="949562"/>
                </a:lnTo>
                <a:lnTo>
                  <a:pt x="1386902" y="949286"/>
                </a:lnTo>
                <a:lnTo>
                  <a:pt x="1386434" y="949286"/>
                </a:lnTo>
                <a:lnTo>
                  <a:pt x="1385717" y="949286"/>
                </a:lnTo>
                <a:lnTo>
                  <a:pt x="1385248" y="949562"/>
                </a:lnTo>
                <a:lnTo>
                  <a:pt x="1385000" y="949562"/>
                </a:lnTo>
                <a:lnTo>
                  <a:pt x="1384752" y="949562"/>
                </a:lnTo>
                <a:lnTo>
                  <a:pt x="1383814" y="950113"/>
                </a:lnTo>
                <a:lnTo>
                  <a:pt x="1383346" y="950389"/>
                </a:lnTo>
                <a:lnTo>
                  <a:pt x="1382133" y="950941"/>
                </a:lnTo>
                <a:lnTo>
                  <a:pt x="1381913" y="950941"/>
                </a:lnTo>
                <a:lnTo>
                  <a:pt x="1381665" y="950941"/>
                </a:lnTo>
                <a:lnTo>
                  <a:pt x="1381196" y="951217"/>
                </a:lnTo>
                <a:lnTo>
                  <a:pt x="1380479" y="951464"/>
                </a:lnTo>
                <a:lnTo>
                  <a:pt x="1378551" y="952016"/>
                </a:lnTo>
                <a:lnTo>
                  <a:pt x="1378330" y="952016"/>
                </a:lnTo>
                <a:lnTo>
                  <a:pt x="1377861" y="952292"/>
                </a:lnTo>
                <a:lnTo>
                  <a:pt x="1377613" y="952292"/>
                </a:lnTo>
                <a:lnTo>
                  <a:pt x="1376897" y="952568"/>
                </a:lnTo>
                <a:lnTo>
                  <a:pt x="1376180" y="952568"/>
                </a:lnTo>
                <a:lnTo>
                  <a:pt x="1374746" y="952844"/>
                </a:lnTo>
                <a:lnTo>
                  <a:pt x="1374029" y="953120"/>
                </a:lnTo>
                <a:lnTo>
                  <a:pt x="1373782" y="953396"/>
                </a:lnTo>
                <a:lnTo>
                  <a:pt x="1372128" y="953947"/>
                </a:lnTo>
                <a:lnTo>
                  <a:pt x="1371411" y="954223"/>
                </a:lnTo>
                <a:lnTo>
                  <a:pt x="1370694" y="954223"/>
                </a:lnTo>
                <a:lnTo>
                  <a:pt x="1369978" y="954223"/>
                </a:lnTo>
                <a:lnTo>
                  <a:pt x="1369509" y="953947"/>
                </a:lnTo>
                <a:lnTo>
                  <a:pt x="1369261" y="954223"/>
                </a:lnTo>
                <a:lnTo>
                  <a:pt x="1368544" y="954223"/>
                </a:lnTo>
                <a:lnTo>
                  <a:pt x="1368297" y="954499"/>
                </a:lnTo>
                <a:lnTo>
                  <a:pt x="1367827" y="954775"/>
                </a:lnTo>
                <a:lnTo>
                  <a:pt x="1367607" y="954775"/>
                </a:lnTo>
                <a:lnTo>
                  <a:pt x="1366395" y="955051"/>
                </a:lnTo>
                <a:lnTo>
                  <a:pt x="1365926" y="955326"/>
                </a:lnTo>
                <a:lnTo>
                  <a:pt x="1365209" y="955602"/>
                </a:lnTo>
                <a:lnTo>
                  <a:pt x="1364492" y="955602"/>
                </a:lnTo>
                <a:lnTo>
                  <a:pt x="1363776" y="955878"/>
                </a:lnTo>
                <a:lnTo>
                  <a:pt x="1363307" y="955878"/>
                </a:lnTo>
                <a:lnTo>
                  <a:pt x="1362591" y="955878"/>
                </a:lnTo>
                <a:lnTo>
                  <a:pt x="1362123" y="955878"/>
                </a:lnTo>
                <a:lnTo>
                  <a:pt x="1360909" y="955051"/>
                </a:lnTo>
                <a:lnTo>
                  <a:pt x="1360441" y="954775"/>
                </a:lnTo>
                <a:lnTo>
                  <a:pt x="1360193" y="954223"/>
                </a:lnTo>
                <a:lnTo>
                  <a:pt x="1360193" y="953947"/>
                </a:lnTo>
                <a:lnTo>
                  <a:pt x="1359972" y="953671"/>
                </a:lnTo>
                <a:lnTo>
                  <a:pt x="1359724" y="953120"/>
                </a:lnTo>
                <a:lnTo>
                  <a:pt x="1359724" y="952844"/>
                </a:lnTo>
                <a:lnTo>
                  <a:pt x="1359972" y="952568"/>
                </a:lnTo>
                <a:lnTo>
                  <a:pt x="1360441" y="952568"/>
                </a:lnTo>
                <a:lnTo>
                  <a:pt x="1360689" y="952568"/>
                </a:lnTo>
                <a:lnTo>
                  <a:pt x="1360689" y="953120"/>
                </a:lnTo>
                <a:lnTo>
                  <a:pt x="1361157" y="953120"/>
                </a:lnTo>
                <a:lnTo>
                  <a:pt x="1361406" y="953396"/>
                </a:lnTo>
                <a:lnTo>
                  <a:pt x="1361406" y="953671"/>
                </a:lnTo>
                <a:lnTo>
                  <a:pt x="1361626" y="953947"/>
                </a:lnTo>
                <a:lnTo>
                  <a:pt x="1362343" y="953671"/>
                </a:lnTo>
                <a:lnTo>
                  <a:pt x="1362591" y="953671"/>
                </a:lnTo>
                <a:lnTo>
                  <a:pt x="1362811" y="953671"/>
                </a:lnTo>
                <a:lnTo>
                  <a:pt x="1362811" y="953396"/>
                </a:lnTo>
                <a:lnTo>
                  <a:pt x="1363307" y="953120"/>
                </a:lnTo>
                <a:lnTo>
                  <a:pt x="1364024" y="952568"/>
                </a:lnTo>
                <a:lnTo>
                  <a:pt x="1364245" y="952016"/>
                </a:lnTo>
                <a:lnTo>
                  <a:pt x="1364024" y="951740"/>
                </a:lnTo>
                <a:lnTo>
                  <a:pt x="1363776" y="951464"/>
                </a:lnTo>
                <a:lnTo>
                  <a:pt x="1363776" y="951217"/>
                </a:lnTo>
                <a:lnTo>
                  <a:pt x="1364492" y="950389"/>
                </a:lnTo>
                <a:lnTo>
                  <a:pt x="1364962" y="949837"/>
                </a:lnTo>
                <a:lnTo>
                  <a:pt x="1365209" y="949562"/>
                </a:lnTo>
                <a:lnTo>
                  <a:pt x="1365678" y="949286"/>
                </a:lnTo>
                <a:lnTo>
                  <a:pt x="1365926" y="949010"/>
                </a:lnTo>
                <a:lnTo>
                  <a:pt x="1365926" y="948458"/>
                </a:lnTo>
                <a:lnTo>
                  <a:pt x="1366174" y="948182"/>
                </a:lnTo>
                <a:lnTo>
                  <a:pt x="1366395" y="947907"/>
                </a:lnTo>
                <a:lnTo>
                  <a:pt x="1366643" y="947355"/>
                </a:lnTo>
                <a:lnTo>
                  <a:pt x="1366890" y="946803"/>
                </a:lnTo>
                <a:lnTo>
                  <a:pt x="1367111" y="946527"/>
                </a:lnTo>
                <a:lnTo>
                  <a:pt x="1367359" y="945975"/>
                </a:lnTo>
                <a:lnTo>
                  <a:pt x="1367607" y="945728"/>
                </a:lnTo>
                <a:lnTo>
                  <a:pt x="1368076" y="944624"/>
                </a:lnTo>
                <a:lnTo>
                  <a:pt x="1368297" y="944624"/>
                </a:lnTo>
                <a:lnTo>
                  <a:pt x="1368297" y="944073"/>
                </a:lnTo>
                <a:lnTo>
                  <a:pt x="1368297" y="943797"/>
                </a:lnTo>
                <a:lnTo>
                  <a:pt x="1368544" y="943797"/>
                </a:lnTo>
                <a:lnTo>
                  <a:pt x="1368793" y="943245"/>
                </a:lnTo>
                <a:lnTo>
                  <a:pt x="1369013" y="942693"/>
                </a:lnTo>
                <a:lnTo>
                  <a:pt x="1369261" y="942141"/>
                </a:lnTo>
                <a:lnTo>
                  <a:pt x="1369509" y="941314"/>
                </a:lnTo>
                <a:lnTo>
                  <a:pt x="1369730" y="940762"/>
                </a:lnTo>
                <a:lnTo>
                  <a:pt x="1369730" y="940486"/>
                </a:lnTo>
                <a:lnTo>
                  <a:pt x="1369730" y="940239"/>
                </a:lnTo>
                <a:lnTo>
                  <a:pt x="1369978" y="939687"/>
                </a:lnTo>
                <a:lnTo>
                  <a:pt x="1369730" y="939135"/>
                </a:lnTo>
                <a:lnTo>
                  <a:pt x="1369978" y="939135"/>
                </a:lnTo>
                <a:lnTo>
                  <a:pt x="1369978" y="938859"/>
                </a:lnTo>
                <a:lnTo>
                  <a:pt x="1370226" y="938307"/>
                </a:lnTo>
                <a:lnTo>
                  <a:pt x="1369978" y="938032"/>
                </a:lnTo>
                <a:lnTo>
                  <a:pt x="1370226" y="937756"/>
                </a:lnTo>
                <a:lnTo>
                  <a:pt x="1370226" y="937480"/>
                </a:lnTo>
                <a:lnTo>
                  <a:pt x="1370226" y="936928"/>
                </a:lnTo>
                <a:lnTo>
                  <a:pt x="1370226" y="936652"/>
                </a:lnTo>
                <a:lnTo>
                  <a:pt x="1370226" y="936101"/>
                </a:lnTo>
                <a:lnTo>
                  <a:pt x="1370447" y="935549"/>
                </a:lnTo>
                <a:lnTo>
                  <a:pt x="1370226" y="935273"/>
                </a:lnTo>
                <a:lnTo>
                  <a:pt x="1370447" y="934997"/>
                </a:lnTo>
                <a:lnTo>
                  <a:pt x="1370694" y="934446"/>
                </a:lnTo>
                <a:lnTo>
                  <a:pt x="1371164" y="933646"/>
                </a:lnTo>
                <a:lnTo>
                  <a:pt x="1371164" y="933095"/>
                </a:lnTo>
                <a:lnTo>
                  <a:pt x="1370943" y="932818"/>
                </a:lnTo>
                <a:lnTo>
                  <a:pt x="1370943" y="931991"/>
                </a:lnTo>
                <a:lnTo>
                  <a:pt x="1371164" y="931439"/>
                </a:lnTo>
                <a:lnTo>
                  <a:pt x="1370943" y="930612"/>
                </a:lnTo>
                <a:lnTo>
                  <a:pt x="1370694" y="929508"/>
                </a:lnTo>
                <a:lnTo>
                  <a:pt x="1370447" y="928957"/>
                </a:lnTo>
                <a:lnTo>
                  <a:pt x="1370226" y="928957"/>
                </a:lnTo>
                <a:lnTo>
                  <a:pt x="1369978" y="928129"/>
                </a:lnTo>
                <a:lnTo>
                  <a:pt x="1370226" y="927577"/>
                </a:lnTo>
                <a:lnTo>
                  <a:pt x="1370447" y="926778"/>
                </a:lnTo>
                <a:lnTo>
                  <a:pt x="1370226" y="926778"/>
                </a:lnTo>
                <a:lnTo>
                  <a:pt x="1370226" y="926502"/>
                </a:lnTo>
                <a:lnTo>
                  <a:pt x="1369730" y="927301"/>
                </a:lnTo>
                <a:lnTo>
                  <a:pt x="1369261" y="927577"/>
                </a:lnTo>
                <a:lnTo>
                  <a:pt x="1369013" y="927577"/>
                </a:lnTo>
                <a:lnTo>
                  <a:pt x="1368793" y="927853"/>
                </a:lnTo>
                <a:lnTo>
                  <a:pt x="1369261" y="926502"/>
                </a:lnTo>
                <a:lnTo>
                  <a:pt x="1369509" y="926226"/>
                </a:lnTo>
                <a:lnTo>
                  <a:pt x="1369730" y="925950"/>
                </a:lnTo>
                <a:lnTo>
                  <a:pt x="1369978" y="925950"/>
                </a:lnTo>
                <a:lnTo>
                  <a:pt x="1370226" y="925123"/>
                </a:lnTo>
                <a:lnTo>
                  <a:pt x="1369978" y="925123"/>
                </a:lnTo>
                <a:lnTo>
                  <a:pt x="1369509" y="925674"/>
                </a:lnTo>
                <a:lnTo>
                  <a:pt x="1369261" y="925399"/>
                </a:lnTo>
                <a:lnTo>
                  <a:pt x="1369013" y="925123"/>
                </a:lnTo>
                <a:lnTo>
                  <a:pt x="1368793" y="924847"/>
                </a:lnTo>
                <a:lnTo>
                  <a:pt x="1368076" y="924847"/>
                </a:lnTo>
                <a:lnTo>
                  <a:pt x="1367827" y="924295"/>
                </a:lnTo>
                <a:lnTo>
                  <a:pt x="1367607" y="924019"/>
                </a:lnTo>
                <a:lnTo>
                  <a:pt x="1367111" y="924295"/>
                </a:lnTo>
                <a:lnTo>
                  <a:pt x="1366643" y="924571"/>
                </a:lnTo>
                <a:lnTo>
                  <a:pt x="1366174" y="925123"/>
                </a:lnTo>
                <a:lnTo>
                  <a:pt x="1365678" y="924571"/>
                </a:lnTo>
                <a:lnTo>
                  <a:pt x="1365458" y="924295"/>
                </a:lnTo>
                <a:lnTo>
                  <a:pt x="1364962" y="924295"/>
                </a:lnTo>
                <a:lnTo>
                  <a:pt x="1364741" y="924019"/>
                </a:lnTo>
                <a:lnTo>
                  <a:pt x="1364492" y="923467"/>
                </a:lnTo>
                <a:lnTo>
                  <a:pt x="1364245" y="922916"/>
                </a:lnTo>
                <a:lnTo>
                  <a:pt x="1363776" y="922364"/>
                </a:lnTo>
                <a:lnTo>
                  <a:pt x="1363528" y="922088"/>
                </a:lnTo>
                <a:lnTo>
                  <a:pt x="1363307" y="922088"/>
                </a:lnTo>
                <a:lnTo>
                  <a:pt x="1362811" y="922088"/>
                </a:lnTo>
                <a:lnTo>
                  <a:pt x="1362811" y="922364"/>
                </a:lnTo>
                <a:lnTo>
                  <a:pt x="1361626" y="922916"/>
                </a:lnTo>
                <a:lnTo>
                  <a:pt x="1360441" y="923467"/>
                </a:lnTo>
                <a:lnTo>
                  <a:pt x="1359972" y="923743"/>
                </a:lnTo>
                <a:lnTo>
                  <a:pt x="1359255" y="923743"/>
                </a:lnTo>
                <a:lnTo>
                  <a:pt x="1359007" y="924019"/>
                </a:lnTo>
                <a:lnTo>
                  <a:pt x="1358759" y="924019"/>
                </a:lnTo>
                <a:lnTo>
                  <a:pt x="1358539" y="924019"/>
                </a:lnTo>
                <a:lnTo>
                  <a:pt x="1357574" y="924571"/>
                </a:lnTo>
                <a:lnTo>
                  <a:pt x="1356637" y="925123"/>
                </a:lnTo>
                <a:lnTo>
                  <a:pt x="1356141" y="925674"/>
                </a:lnTo>
                <a:lnTo>
                  <a:pt x="1355672" y="926226"/>
                </a:lnTo>
                <a:lnTo>
                  <a:pt x="1354707" y="927301"/>
                </a:lnTo>
                <a:lnTo>
                  <a:pt x="1354707" y="927577"/>
                </a:lnTo>
                <a:lnTo>
                  <a:pt x="1354239" y="927853"/>
                </a:lnTo>
                <a:lnTo>
                  <a:pt x="1354239" y="928129"/>
                </a:lnTo>
                <a:lnTo>
                  <a:pt x="1353991" y="928129"/>
                </a:lnTo>
                <a:lnTo>
                  <a:pt x="1353991" y="928405"/>
                </a:lnTo>
                <a:lnTo>
                  <a:pt x="1353274" y="928957"/>
                </a:lnTo>
                <a:lnTo>
                  <a:pt x="1353274" y="929232"/>
                </a:lnTo>
                <a:lnTo>
                  <a:pt x="1352557" y="929784"/>
                </a:lnTo>
                <a:lnTo>
                  <a:pt x="1352557" y="930060"/>
                </a:lnTo>
                <a:lnTo>
                  <a:pt x="1352089" y="930612"/>
                </a:lnTo>
                <a:lnTo>
                  <a:pt x="1352337" y="930888"/>
                </a:lnTo>
                <a:lnTo>
                  <a:pt x="1351869" y="931439"/>
                </a:lnTo>
                <a:lnTo>
                  <a:pt x="1351869" y="931715"/>
                </a:lnTo>
                <a:lnTo>
                  <a:pt x="1351620" y="931991"/>
                </a:lnTo>
                <a:lnTo>
                  <a:pt x="1351372" y="932543"/>
                </a:lnTo>
                <a:lnTo>
                  <a:pt x="1350903" y="933370"/>
                </a:lnTo>
                <a:lnTo>
                  <a:pt x="1350903" y="933922"/>
                </a:lnTo>
                <a:lnTo>
                  <a:pt x="1350903" y="934170"/>
                </a:lnTo>
                <a:lnTo>
                  <a:pt x="1350656" y="935549"/>
                </a:lnTo>
                <a:lnTo>
                  <a:pt x="1350186" y="936101"/>
                </a:lnTo>
                <a:lnTo>
                  <a:pt x="1350186" y="936652"/>
                </a:lnTo>
                <a:lnTo>
                  <a:pt x="1349471" y="936928"/>
                </a:lnTo>
                <a:lnTo>
                  <a:pt x="1347788" y="937756"/>
                </a:lnTo>
                <a:lnTo>
                  <a:pt x="1347568" y="938032"/>
                </a:lnTo>
                <a:lnTo>
                  <a:pt x="1346851" y="938307"/>
                </a:lnTo>
                <a:lnTo>
                  <a:pt x="1345887" y="938584"/>
                </a:lnTo>
                <a:lnTo>
                  <a:pt x="1345170" y="938584"/>
                </a:lnTo>
                <a:lnTo>
                  <a:pt x="1344453" y="938307"/>
                </a:lnTo>
                <a:lnTo>
                  <a:pt x="1344233" y="938307"/>
                </a:lnTo>
                <a:lnTo>
                  <a:pt x="1343985" y="937756"/>
                </a:lnTo>
                <a:lnTo>
                  <a:pt x="1343985" y="937480"/>
                </a:lnTo>
                <a:lnTo>
                  <a:pt x="1343737" y="936928"/>
                </a:lnTo>
                <a:lnTo>
                  <a:pt x="1343269" y="936377"/>
                </a:lnTo>
                <a:lnTo>
                  <a:pt x="1343269" y="936101"/>
                </a:lnTo>
                <a:lnTo>
                  <a:pt x="1343020" y="935549"/>
                </a:lnTo>
                <a:lnTo>
                  <a:pt x="1342799" y="935273"/>
                </a:lnTo>
                <a:lnTo>
                  <a:pt x="1342799" y="934997"/>
                </a:lnTo>
                <a:lnTo>
                  <a:pt x="1342799" y="933922"/>
                </a:lnTo>
                <a:lnTo>
                  <a:pt x="1342799" y="933646"/>
                </a:lnTo>
                <a:lnTo>
                  <a:pt x="1342084" y="933095"/>
                </a:lnTo>
                <a:lnTo>
                  <a:pt x="1341614" y="932818"/>
                </a:lnTo>
                <a:lnTo>
                  <a:pt x="1341118" y="932818"/>
                </a:lnTo>
                <a:lnTo>
                  <a:pt x="1339464" y="932818"/>
                </a:lnTo>
                <a:lnTo>
                  <a:pt x="1339217" y="932543"/>
                </a:lnTo>
                <a:lnTo>
                  <a:pt x="1338968" y="932543"/>
                </a:lnTo>
                <a:lnTo>
                  <a:pt x="1338748" y="932543"/>
                </a:lnTo>
                <a:lnTo>
                  <a:pt x="1338500" y="932543"/>
                </a:lnTo>
                <a:lnTo>
                  <a:pt x="1338251" y="931991"/>
                </a:lnTo>
                <a:lnTo>
                  <a:pt x="1338031" y="931715"/>
                </a:lnTo>
                <a:lnTo>
                  <a:pt x="1338031" y="931439"/>
                </a:lnTo>
                <a:lnTo>
                  <a:pt x="1337315" y="931439"/>
                </a:lnTo>
                <a:lnTo>
                  <a:pt x="1336598" y="931715"/>
                </a:lnTo>
                <a:lnTo>
                  <a:pt x="1336129" y="931715"/>
                </a:lnTo>
                <a:lnTo>
                  <a:pt x="1335633" y="931439"/>
                </a:lnTo>
                <a:lnTo>
                  <a:pt x="1334916" y="932267"/>
                </a:lnTo>
                <a:lnTo>
                  <a:pt x="1335165" y="932818"/>
                </a:lnTo>
                <a:lnTo>
                  <a:pt x="1335412" y="933095"/>
                </a:lnTo>
                <a:lnTo>
                  <a:pt x="1336129" y="934170"/>
                </a:lnTo>
                <a:lnTo>
                  <a:pt x="1336598" y="934722"/>
                </a:lnTo>
                <a:lnTo>
                  <a:pt x="1336598" y="934997"/>
                </a:lnTo>
                <a:lnTo>
                  <a:pt x="1336846" y="935273"/>
                </a:lnTo>
                <a:lnTo>
                  <a:pt x="1337315" y="934997"/>
                </a:lnTo>
                <a:lnTo>
                  <a:pt x="1337536" y="935273"/>
                </a:lnTo>
                <a:lnTo>
                  <a:pt x="1337536" y="935825"/>
                </a:lnTo>
                <a:lnTo>
                  <a:pt x="1337315" y="935825"/>
                </a:lnTo>
                <a:lnTo>
                  <a:pt x="1337067" y="936101"/>
                </a:lnTo>
                <a:lnTo>
                  <a:pt x="1335633" y="937204"/>
                </a:lnTo>
                <a:lnTo>
                  <a:pt x="1335412" y="937480"/>
                </a:lnTo>
                <a:lnTo>
                  <a:pt x="1335165" y="937480"/>
                </a:lnTo>
                <a:lnTo>
                  <a:pt x="1335165" y="937756"/>
                </a:lnTo>
                <a:lnTo>
                  <a:pt x="1334916" y="938032"/>
                </a:lnTo>
                <a:lnTo>
                  <a:pt x="1334200" y="939135"/>
                </a:lnTo>
                <a:lnTo>
                  <a:pt x="1334200" y="939411"/>
                </a:lnTo>
                <a:lnTo>
                  <a:pt x="1333731" y="940239"/>
                </a:lnTo>
                <a:lnTo>
                  <a:pt x="1333731" y="940762"/>
                </a:lnTo>
                <a:lnTo>
                  <a:pt x="1333731" y="941590"/>
                </a:lnTo>
                <a:lnTo>
                  <a:pt x="1333979" y="942141"/>
                </a:lnTo>
                <a:lnTo>
                  <a:pt x="1334200" y="942417"/>
                </a:lnTo>
                <a:lnTo>
                  <a:pt x="1334448" y="942693"/>
                </a:lnTo>
                <a:lnTo>
                  <a:pt x="1334448" y="942969"/>
                </a:lnTo>
                <a:lnTo>
                  <a:pt x="1334916" y="943245"/>
                </a:lnTo>
                <a:lnTo>
                  <a:pt x="1335165" y="943521"/>
                </a:lnTo>
                <a:lnTo>
                  <a:pt x="1335633" y="943245"/>
                </a:lnTo>
                <a:lnTo>
                  <a:pt x="1335633" y="943797"/>
                </a:lnTo>
                <a:lnTo>
                  <a:pt x="1335882" y="944073"/>
                </a:lnTo>
                <a:lnTo>
                  <a:pt x="1336129" y="944073"/>
                </a:lnTo>
                <a:lnTo>
                  <a:pt x="1336350" y="944348"/>
                </a:lnTo>
                <a:lnTo>
                  <a:pt x="1336846" y="944624"/>
                </a:lnTo>
                <a:lnTo>
                  <a:pt x="1337067" y="945176"/>
                </a:lnTo>
                <a:lnTo>
                  <a:pt x="1337315" y="945452"/>
                </a:lnTo>
                <a:lnTo>
                  <a:pt x="1337536" y="945728"/>
                </a:lnTo>
                <a:lnTo>
                  <a:pt x="1337315" y="945975"/>
                </a:lnTo>
                <a:lnTo>
                  <a:pt x="1336846" y="946251"/>
                </a:lnTo>
                <a:lnTo>
                  <a:pt x="1336846" y="946527"/>
                </a:lnTo>
                <a:lnTo>
                  <a:pt x="1336846" y="946803"/>
                </a:lnTo>
                <a:lnTo>
                  <a:pt x="1336598" y="946803"/>
                </a:lnTo>
                <a:lnTo>
                  <a:pt x="1336129" y="947079"/>
                </a:lnTo>
                <a:lnTo>
                  <a:pt x="1336129" y="947355"/>
                </a:lnTo>
                <a:lnTo>
                  <a:pt x="1336129" y="947630"/>
                </a:lnTo>
                <a:lnTo>
                  <a:pt x="1335882" y="947907"/>
                </a:lnTo>
                <a:lnTo>
                  <a:pt x="1335412" y="948182"/>
                </a:lnTo>
                <a:lnTo>
                  <a:pt x="1335165" y="948458"/>
                </a:lnTo>
                <a:lnTo>
                  <a:pt x="1334916" y="949010"/>
                </a:lnTo>
                <a:lnTo>
                  <a:pt x="1334696" y="949286"/>
                </a:lnTo>
                <a:lnTo>
                  <a:pt x="1334448" y="949562"/>
                </a:lnTo>
                <a:lnTo>
                  <a:pt x="1334200" y="950113"/>
                </a:lnTo>
                <a:lnTo>
                  <a:pt x="1333979" y="950665"/>
                </a:lnTo>
                <a:lnTo>
                  <a:pt x="1333484" y="951464"/>
                </a:lnTo>
                <a:lnTo>
                  <a:pt x="1333484" y="951740"/>
                </a:lnTo>
                <a:lnTo>
                  <a:pt x="1333263" y="952016"/>
                </a:lnTo>
                <a:lnTo>
                  <a:pt x="1333015" y="952016"/>
                </a:lnTo>
                <a:lnTo>
                  <a:pt x="1333015" y="952292"/>
                </a:lnTo>
                <a:lnTo>
                  <a:pt x="1333484" y="952568"/>
                </a:lnTo>
                <a:lnTo>
                  <a:pt x="1333484" y="952844"/>
                </a:lnTo>
                <a:lnTo>
                  <a:pt x="1333731" y="953947"/>
                </a:lnTo>
                <a:lnTo>
                  <a:pt x="1334200" y="954223"/>
                </a:lnTo>
                <a:lnTo>
                  <a:pt x="1334448" y="954499"/>
                </a:lnTo>
                <a:lnTo>
                  <a:pt x="1334448" y="954775"/>
                </a:lnTo>
                <a:lnTo>
                  <a:pt x="1335165" y="955602"/>
                </a:lnTo>
                <a:lnTo>
                  <a:pt x="1335165" y="955878"/>
                </a:lnTo>
                <a:lnTo>
                  <a:pt x="1336129" y="956403"/>
                </a:lnTo>
                <a:lnTo>
                  <a:pt x="1336598" y="956953"/>
                </a:lnTo>
                <a:lnTo>
                  <a:pt x="1337536" y="957505"/>
                </a:lnTo>
                <a:lnTo>
                  <a:pt x="1337783" y="957505"/>
                </a:lnTo>
                <a:lnTo>
                  <a:pt x="1338251" y="957781"/>
                </a:lnTo>
                <a:lnTo>
                  <a:pt x="1338748" y="957781"/>
                </a:lnTo>
                <a:lnTo>
                  <a:pt x="1339933" y="958333"/>
                </a:lnTo>
                <a:lnTo>
                  <a:pt x="1340181" y="958333"/>
                </a:lnTo>
                <a:lnTo>
                  <a:pt x="1340402" y="958333"/>
                </a:lnTo>
                <a:lnTo>
                  <a:pt x="1341118" y="958609"/>
                </a:lnTo>
                <a:lnTo>
                  <a:pt x="1341614" y="958609"/>
                </a:lnTo>
                <a:lnTo>
                  <a:pt x="1341835" y="958609"/>
                </a:lnTo>
                <a:lnTo>
                  <a:pt x="1343020" y="958885"/>
                </a:lnTo>
                <a:lnTo>
                  <a:pt x="1343269" y="959160"/>
                </a:lnTo>
                <a:lnTo>
                  <a:pt x="1343516" y="959160"/>
                </a:lnTo>
                <a:lnTo>
                  <a:pt x="1343737" y="959160"/>
                </a:lnTo>
                <a:lnTo>
                  <a:pt x="1344950" y="959436"/>
                </a:lnTo>
                <a:lnTo>
                  <a:pt x="1345667" y="959712"/>
                </a:lnTo>
                <a:lnTo>
                  <a:pt x="1345887" y="959712"/>
                </a:lnTo>
                <a:lnTo>
                  <a:pt x="1345667" y="960264"/>
                </a:lnTo>
                <a:lnTo>
                  <a:pt x="1345419" y="960788"/>
                </a:lnTo>
                <a:lnTo>
                  <a:pt x="1344950" y="961616"/>
                </a:lnTo>
                <a:lnTo>
                  <a:pt x="1344453" y="962168"/>
                </a:lnTo>
                <a:lnTo>
                  <a:pt x="1343985" y="962994"/>
                </a:lnTo>
                <a:lnTo>
                  <a:pt x="1343737" y="962720"/>
                </a:lnTo>
                <a:lnTo>
                  <a:pt x="1343737" y="962442"/>
                </a:lnTo>
                <a:lnTo>
                  <a:pt x="1343737" y="962168"/>
                </a:lnTo>
                <a:lnTo>
                  <a:pt x="1343737" y="961892"/>
                </a:lnTo>
                <a:lnTo>
                  <a:pt x="1343269" y="961616"/>
                </a:lnTo>
                <a:lnTo>
                  <a:pt x="1342799" y="961616"/>
                </a:lnTo>
                <a:lnTo>
                  <a:pt x="1342303" y="961892"/>
                </a:lnTo>
                <a:lnTo>
                  <a:pt x="1341614" y="962168"/>
                </a:lnTo>
                <a:lnTo>
                  <a:pt x="1341118" y="962720"/>
                </a:lnTo>
                <a:lnTo>
                  <a:pt x="1340898" y="962720"/>
                </a:lnTo>
                <a:lnTo>
                  <a:pt x="1340898" y="963270"/>
                </a:lnTo>
                <a:lnTo>
                  <a:pt x="1340898" y="963546"/>
                </a:lnTo>
                <a:lnTo>
                  <a:pt x="1341367" y="963822"/>
                </a:lnTo>
                <a:lnTo>
                  <a:pt x="1341614" y="964098"/>
                </a:lnTo>
                <a:lnTo>
                  <a:pt x="1342084" y="964374"/>
                </a:lnTo>
                <a:lnTo>
                  <a:pt x="1342552" y="964925"/>
                </a:lnTo>
                <a:lnTo>
                  <a:pt x="1342799" y="964925"/>
                </a:lnTo>
                <a:lnTo>
                  <a:pt x="1343020" y="964925"/>
                </a:lnTo>
                <a:lnTo>
                  <a:pt x="1343516" y="964649"/>
                </a:lnTo>
                <a:lnTo>
                  <a:pt x="1343737" y="964925"/>
                </a:lnTo>
                <a:lnTo>
                  <a:pt x="1344233" y="965726"/>
                </a:lnTo>
                <a:lnTo>
                  <a:pt x="1344453" y="966002"/>
                </a:lnTo>
                <a:lnTo>
                  <a:pt x="1344702" y="966002"/>
                </a:lnTo>
                <a:lnTo>
                  <a:pt x="1344702" y="966277"/>
                </a:lnTo>
                <a:lnTo>
                  <a:pt x="1344950" y="966277"/>
                </a:lnTo>
                <a:lnTo>
                  <a:pt x="1346383" y="967105"/>
                </a:lnTo>
                <a:lnTo>
                  <a:pt x="1347788" y="967933"/>
                </a:lnTo>
                <a:lnTo>
                  <a:pt x="1348037" y="968209"/>
                </a:lnTo>
                <a:lnTo>
                  <a:pt x="1348037" y="968484"/>
                </a:lnTo>
                <a:lnTo>
                  <a:pt x="1348285" y="969284"/>
                </a:lnTo>
                <a:lnTo>
                  <a:pt x="1348285" y="969560"/>
                </a:lnTo>
                <a:lnTo>
                  <a:pt x="1348285" y="970111"/>
                </a:lnTo>
                <a:lnTo>
                  <a:pt x="1348285" y="970663"/>
                </a:lnTo>
                <a:lnTo>
                  <a:pt x="1348285" y="972043"/>
                </a:lnTo>
                <a:lnTo>
                  <a:pt x="1348505" y="973945"/>
                </a:lnTo>
                <a:lnTo>
                  <a:pt x="1348505" y="974221"/>
                </a:lnTo>
                <a:lnTo>
                  <a:pt x="1348285" y="974773"/>
                </a:lnTo>
                <a:lnTo>
                  <a:pt x="1348037" y="975325"/>
                </a:lnTo>
                <a:lnTo>
                  <a:pt x="1348754" y="975325"/>
                </a:lnTo>
                <a:lnTo>
                  <a:pt x="1349002" y="975325"/>
                </a:lnTo>
                <a:lnTo>
                  <a:pt x="1350656" y="975600"/>
                </a:lnTo>
                <a:lnTo>
                  <a:pt x="1350903" y="975876"/>
                </a:lnTo>
                <a:lnTo>
                  <a:pt x="1350903" y="976152"/>
                </a:lnTo>
                <a:lnTo>
                  <a:pt x="1350903" y="976704"/>
                </a:lnTo>
                <a:lnTo>
                  <a:pt x="1348505" y="977779"/>
                </a:lnTo>
                <a:lnTo>
                  <a:pt x="1348285" y="978055"/>
                </a:lnTo>
                <a:lnTo>
                  <a:pt x="1347788" y="978055"/>
                </a:lnTo>
                <a:lnTo>
                  <a:pt x="1347788" y="978607"/>
                </a:lnTo>
                <a:lnTo>
                  <a:pt x="1347568" y="979986"/>
                </a:lnTo>
                <a:lnTo>
                  <a:pt x="1347321" y="980538"/>
                </a:lnTo>
                <a:lnTo>
                  <a:pt x="1347568" y="980787"/>
                </a:lnTo>
                <a:lnTo>
                  <a:pt x="1347321" y="980787"/>
                </a:lnTo>
                <a:lnTo>
                  <a:pt x="1347100" y="980787"/>
                </a:lnTo>
                <a:lnTo>
                  <a:pt x="1347100" y="981061"/>
                </a:lnTo>
                <a:lnTo>
                  <a:pt x="1347100" y="981337"/>
                </a:lnTo>
                <a:lnTo>
                  <a:pt x="1347321" y="981613"/>
                </a:lnTo>
                <a:lnTo>
                  <a:pt x="1347321" y="981889"/>
                </a:lnTo>
                <a:lnTo>
                  <a:pt x="1347788" y="982165"/>
                </a:lnTo>
                <a:lnTo>
                  <a:pt x="1347788" y="983820"/>
                </a:lnTo>
                <a:lnTo>
                  <a:pt x="1347568" y="984096"/>
                </a:lnTo>
                <a:lnTo>
                  <a:pt x="1347568" y="984345"/>
                </a:lnTo>
                <a:lnTo>
                  <a:pt x="1347321" y="984621"/>
                </a:lnTo>
                <a:lnTo>
                  <a:pt x="1347321" y="984896"/>
                </a:lnTo>
                <a:lnTo>
                  <a:pt x="1347100" y="984896"/>
                </a:lnTo>
                <a:lnTo>
                  <a:pt x="1346851" y="985172"/>
                </a:lnTo>
                <a:lnTo>
                  <a:pt x="1346383" y="985448"/>
                </a:lnTo>
                <a:lnTo>
                  <a:pt x="1346383" y="985724"/>
                </a:lnTo>
                <a:lnTo>
                  <a:pt x="1346136" y="985724"/>
                </a:lnTo>
                <a:lnTo>
                  <a:pt x="1346136" y="986000"/>
                </a:lnTo>
                <a:lnTo>
                  <a:pt x="1345887" y="986000"/>
                </a:lnTo>
                <a:lnTo>
                  <a:pt x="1345887" y="986276"/>
                </a:lnTo>
                <a:lnTo>
                  <a:pt x="1345419" y="986276"/>
                </a:lnTo>
                <a:lnTo>
                  <a:pt x="1345170" y="986551"/>
                </a:lnTo>
                <a:lnTo>
                  <a:pt x="1344950" y="986551"/>
                </a:lnTo>
                <a:lnTo>
                  <a:pt x="1344453" y="986276"/>
                </a:lnTo>
                <a:lnTo>
                  <a:pt x="1344233" y="986551"/>
                </a:lnTo>
                <a:lnTo>
                  <a:pt x="1344233" y="986828"/>
                </a:lnTo>
                <a:lnTo>
                  <a:pt x="1344453" y="986828"/>
                </a:lnTo>
                <a:lnTo>
                  <a:pt x="1344702" y="987102"/>
                </a:lnTo>
                <a:lnTo>
                  <a:pt x="1344702" y="987378"/>
                </a:lnTo>
                <a:lnTo>
                  <a:pt x="1344702" y="987654"/>
                </a:lnTo>
                <a:lnTo>
                  <a:pt x="1344453" y="987903"/>
                </a:lnTo>
                <a:lnTo>
                  <a:pt x="1343737" y="988179"/>
                </a:lnTo>
                <a:lnTo>
                  <a:pt x="1343269" y="987903"/>
                </a:lnTo>
                <a:lnTo>
                  <a:pt x="1343020" y="987654"/>
                </a:lnTo>
                <a:lnTo>
                  <a:pt x="1340402" y="987903"/>
                </a:lnTo>
                <a:lnTo>
                  <a:pt x="1338748" y="988179"/>
                </a:lnTo>
                <a:lnTo>
                  <a:pt x="1338251" y="988454"/>
                </a:lnTo>
                <a:lnTo>
                  <a:pt x="1338031" y="988730"/>
                </a:lnTo>
                <a:lnTo>
                  <a:pt x="1337067" y="989834"/>
                </a:lnTo>
                <a:lnTo>
                  <a:pt x="1336846" y="990110"/>
                </a:lnTo>
                <a:lnTo>
                  <a:pt x="1336350" y="990661"/>
                </a:lnTo>
                <a:lnTo>
                  <a:pt x="1334696" y="993116"/>
                </a:lnTo>
                <a:lnTo>
                  <a:pt x="1333263" y="994467"/>
                </a:lnTo>
                <a:lnTo>
                  <a:pt x="1332767" y="994743"/>
                </a:lnTo>
                <a:lnTo>
                  <a:pt x="1332547" y="995019"/>
                </a:lnTo>
                <a:lnTo>
                  <a:pt x="1332050" y="995847"/>
                </a:lnTo>
                <a:lnTo>
                  <a:pt x="1331581" y="996950"/>
                </a:lnTo>
                <a:lnTo>
                  <a:pt x="1330644" y="998026"/>
                </a:lnTo>
                <a:lnTo>
                  <a:pt x="1329211" y="998854"/>
                </a:lnTo>
                <a:lnTo>
                  <a:pt x="1328715" y="999130"/>
                </a:lnTo>
                <a:lnTo>
                  <a:pt x="1328494" y="999130"/>
                </a:lnTo>
                <a:lnTo>
                  <a:pt x="1327529" y="999404"/>
                </a:lnTo>
                <a:lnTo>
                  <a:pt x="1327282" y="999404"/>
                </a:lnTo>
                <a:lnTo>
                  <a:pt x="1325159" y="1000757"/>
                </a:lnTo>
                <a:lnTo>
                  <a:pt x="1324663" y="1001309"/>
                </a:lnTo>
                <a:lnTo>
                  <a:pt x="1324194" y="1001860"/>
                </a:lnTo>
                <a:lnTo>
                  <a:pt x="1323947" y="1001860"/>
                </a:lnTo>
                <a:lnTo>
                  <a:pt x="1323947" y="1002136"/>
                </a:lnTo>
                <a:lnTo>
                  <a:pt x="1323009" y="1002412"/>
                </a:lnTo>
                <a:lnTo>
                  <a:pt x="1322761" y="1002136"/>
                </a:lnTo>
                <a:lnTo>
                  <a:pt x="1322513" y="1001860"/>
                </a:lnTo>
                <a:lnTo>
                  <a:pt x="1321796" y="1002136"/>
                </a:lnTo>
                <a:lnTo>
                  <a:pt x="1321796" y="1001860"/>
                </a:lnTo>
                <a:lnTo>
                  <a:pt x="1322044" y="1001584"/>
                </a:lnTo>
                <a:lnTo>
                  <a:pt x="1322292" y="1001584"/>
                </a:lnTo>
                <a:lnTo>
                  <a:pt x="1322761" y="1001584"/>
                </a:lnTo>
                <a:lnTo>
                  <a:pt x="1323009" y="1001032"/>
                </a:lnTo>
                <a:lnTo>
                  <a:pt x="1323009" y="1000481"/>
                </a:lnTo>
                <a:lnTo>
                  <a:pt x="1322761" y="999680"/>
                </a:lnTo>
                <a:lnTo>
                  <a:pt x="1322513" y="999404"/>
                </a:lnTo>
                <a:lnTo>
                  <a:pt x="1322513" y="999130"/>
                </a:lnTo>
                <a:lnTo>
                  <a:pt x="1322292" y="999130"/>
                </a:lnTo>
                <a:lnTo>
                  <a:pt x="1321576" y="999130"/>
                </a:lnTo>
                <a:lnTo>
                  <a:pt x="1320859" y="999130"/>
                </a:lnTo>
                <a:lnTo>
                  <a:pt x="1320611" y="999404"/>
                </a:lnTo>
                <a:lnTo>
                  <a:pt x="1320142" y="999680"/>
                </a:lnTo>
                <a:lnTo>
                  <a:pt x="1319895" y="999956"/>
                </a:lnTo>
                <a:lnTo>
                  <a:pt x="1319895" y="999680"/>
                </a:lnTo>
                <a:lnTo>
                  <a:pt x="1319674" y="999404"/>
                </a:lnTo>
                <a:lnTo>
                  <a:pt x="1318957" y="999130"/>
                </a:lnTo>
                <a:lnTo>
                  <a:pt x="1318709" y="999130"/>
                </a:lnTo>
                <a:lnTo>
                  <a:pt x="1318241" y="999130"/>
                </a:lnTo>
                <a:lnTo>
                  <a:pt x="1317524" y="999404"/>
                </a:lnTo>
                <a:lnTo>
                  <a:pt x="1317275" y="999680"/>
                </a:lnTo>
                <a:lnTo>
                  <a:pt x="1317275" y="999956"/>
                </a:lnTo>
                <a:lnTo>
                  <a:pt x="1317524" y="1000232"/>
                </a:lnTo>
                <a:lnTo>
                  <a:pt x="1317745" y="1000481"/>
                </a:lnTo>
                <a:lnTo>
                  <a:pt x="1317992" y="1000481"/>
                </a:lnTo>
                <a:lnTo>
                  <a:pt x="1318241" y="1001032"/>
                </a:lnTo>
                <a:lnTo>
                  <a:pt x="1318241" y="1001309"/>
                </a:lnTo>
                <a:lnTo>
                  <a:pt x="1317745" y="1002412"/>
                </a:lnTo>
                <a:lnTo>
                  <a:pt x="1317745" y="1003487"/>
                </a:lnTo>
                <a:lnTo>
                  <a:pt x="1317524" y="1004315"/>
                </a:lnTo>
                <a:lnTo>
                  <a:pt x="1317745" y="1004591"/>
                </a:lnTo>
                <a:lnTo>
                  <a:pt x="1317745" y="1005142"/>
                </a:lnTo>
                <a:lnTo>
                  <a:pt x="1317028" y="1005694"/>
                </a:lnTo>
                <a:lnTo>
                  <a:pt x="1317028" y="1005970"/>
                </a:lnTo>
                <a:lnTo>
                  <a:pt x="1317275" y="1006246"/>
                </a:lnTo>
                <a:lnTo>
                  <a:pt x="1316559" y="1008149"/>
                </a:lnTo>
                <a:lnTo>
                  <a:pt x="1316311" y="1008976"/>
                </a:lnTo>
                <a:lnTo>
                  <a:pt x="1316311" y="1010052"/>
                </a:lnTo>
                <a:lnTo>
                  <a:pt x="1316559" y="1010604"/>
                </a:lnTo>
                <a:lnTo>
                  <a:pt x="1316807" y="1010880"/>
                </a:lnTo>
                <a:lnTo>
                  <a:pt x="1317028" y="1011156"/>
                </a:lnTo>
                <a:lnTo>
                  <a:pt x="1317028" y="1011432"/>
                </a:lnTo>
                <a:lnTo>
                  <a:pt x="1317275" y="1011708"/>
                </a:lnTo>
                <a:lnTo>
                  <a:pt x="1317524" y="1011708"/>
                </a:lnTo>
                <a:lnTo>
                  <a:pt x="1318241" y="1011956"/>
                </a:lnTo>
                <a:lnTo>
                  <a:pt x="1318709" y="1012507"/>
                </a:lnTo>
                <a:lnTo>
                  <a:pt x="1318957" y="1013059"/>
                </a:lnTo>
                <a:lnTo>
                  <a:pt x="1319426" y="1013335"/>
                </a:lnTo>
                <a:lnTo>
                  <a:pt x="1319674" y="1014162"/>
                </a:lnTo>
                <a:lnTo>
                  <a:pt x="1319895" y="1014162"/>
                </a:lnTo>
                <a:lnTo>
                  <a:pt x="1320391" y="1014438"/>
                </a:lnTo>
                <a:lnTo>
                  <a:pt x="1321108" y="1014962"/>
                </a:lnTo>
                <a:lnTo>
                  <a:pt x="1321327" y="1015513"/>
                </a:lnTo>
                <a:lnTo>
                  <a:pt x="1318957" y="1017692"/>
                </a:lnTo>
                <a:lnTo>
                  <a:pt x="1313692" y="1021527"/>
                </a:lnTo>
                <a:lnTo>
                  <a:pt x="1307987" y="1026437"/>
                </a:lnTo>
                <a:lnTo>
                  <a:pt x="1307490" y="1026988"/>
                </a:lnTo>
                <a:lnTo>
                  <a:pt x="1307270" y="1026988"/>
                </a:lnTo>
                <a:lnTo>
                  <a:pt x="1306553" y="1027540"/>
                </a:lnTo>
                <a:lnTo>
                  <a:pt x="1306553" y="1027789"/>
                </a:lnTo>
                <a:lnTo>
                  <a:pt x="1304155" y="1029994"/>
                </a:lnTo>
                <a:lnTo>
                  <a:pt x="1302722" y="1031623"/>
                </a:lnTo>
                <a:lnTo>
                  <a:pt x="1302005" y="1032422"/>
                </a:lnTo>
                <a:lnTo>
                  <a:pt x="1301537" y="1033250"/>
                </a:lnTo>
                <a:lnTo>
                  <a:pt x="1301288" y="1033525"/>
                </a:lnTo>
                <a:lnTo>
                  <a:pt x="1300600" y="1033801"/>
                </a:lnTo>
                <a:lnTo>
                  <a:pt x="1299883" y="1034353"/>
                </a:lnTo>
                <a:lnTo>
                  <a:pt x="1299387" y="1034629"/>
                </a:lnTo>
                <a:lnTo>
                  <a:pt x="1299166" y="1034878"/>
                </a:lnTo>
                <a:lnTo>
                  <a:pt x="1298918" y="1034878"/>
                </a:lnTo>
                <a:lnTo>
                  <a:pt x="1298670" y="1035154"/>
                </a:lnTo>
                <a:lnTo>
                  <a:pt x="1297953" y="1035705"/>
                </a:lnTo>
                <a:lnTo>
                  <a:pt x="1297485" y="1035980"/>
                </a:lnTo>
                <a:lnTo>
                  <a:pt x="1297016" y="1036532"/>
                </a:lnTo>
                <a:lnTo>
                  <a:pt x="1296520" y="1036808"/>
                </a:lnTo>
                <a:lnTo>
                  <a:pt x="1294867" y="1038160"/>
                </a:lnTo>
                <a:lnTo>
                  <a:pt x="1292247" y="1040890"/>
                </a:lnTo>
                <a:lnTo>
                  <a:pt x="1291752" y="1040890"/>
                </a:lnTo>
                <a:lnTo>
                  <a:pt x="1291752" y="1041166"/>
                </a:lnTo>
                <a:lnTo>
                  <a:pt x="1291532" y="1041967"/>
                </a:lnTo>
                <a:lnTo>
                  <a:pt x="1290566" y="1042243"/>
                </a:lnTo>
                <a:lnTo>
                  <a:pt x="1287700" y="1043345"/>
                </a:lnTo>
                <a:lnTo>
                  <a:pt x="1287231" y="1043621"/>
                </a:lnTo>
                <a:lnTo>
                  <a:pt x="1285797" y="1043897"/>
                </a:lnTo>
                <a:lnTo>
                  <a:pt x="1284860" y="1044145"/>
                </a:lnTo>
                <a:lnTo>
                  <a:pt x="1283428" y="1044697"/>
                </a:lnTo>
                <a:lnTo>
                  <a:pt x="1282215" y="1044973"/>
                </a:lnTo>
                <a:lnTo>
                  <a:pt x="1281994" y="1045249"/>
                </a:lnTo>
                <a:lnTo>
                  <a:pt x="1279595" y="1046324"/>
                </a:lnTo>
                <a:lnTo>
                  <a:pt x="1277226" y="1047704"/>
                </a:lnTo>
                <a:lnTo>
                  <a:pt x="1270776" y="1051510"/>
                </a:lnTo>
                <a:lnTo>
                  <a:pt x="1267909" y="1053413"/>
                </a:lnTo>
                <a:lnTo>
                  <a:pt x="1265042" y="1055040"/>
                </a:lnTo>
                <a:lnTo>
                  <a:pt x="1264821" y="1055040"/>
                </a:lnTo>
                <a:lnTo>
                  <a:pt x="1262920" y="1056144"/>
                </a:lnTo>
                <a:lnTo>
                  <a:pt x="1261239" y="1056944"/>
                </a:lnTo>
                <a:lnTo>
                  <a:pt x="1260522" y="1057220"/>
                </a:lnTo>
                <a:lnTo>
                  <a:pt x="1259805" y="1057496"/>
                </a:lnTo>
                <a:lnTo>
                  <a:pt x="1259805" y="1058048"/>
                </a:lnTo>
                <a:lnTo>
                  <a:pt x="1259557" y="1058324"/>
                </a:lnTo>
                <a:lnTo>
                  <a:pt x="1255505" y="1060778"/>
                </a:lnTo>
                <a:lnTo>
                  <a:pt x="1255284" y="1060778"/>
                </a:lnTo>
                <a:lnTo>
                  <a:pt x="1250985" y="1063482"/>
                </a:lnTo>
                <a:lnTo>
                  <a:pt x="1246933" y="1065936"/>
                </a:lnTo>
                <a:lnTo>
                  <a:pt x="1242413" y="1068667"/>
                </a:lnTo>
                <a:lnTo>
                  <a:pt x="1239766" y="1070019"/>
                </a:lnTo>
                <a:lnTo>
                  <a:pt x="1238580" y="1070571"/>
                </a:lnTo>
                <a:lnTo>
                  <a:pt x="1233344" y="1073273"/>
                </a:lnTo>
                <a:lnTo>
                  <a:pt x="1230946" y="1074377"/>
                </a:lnTo>
                <a:lnTo>
                  <a:pt x="1228796" y="1075177"/>
                </a:lnTo>
                <a:lnTo>
                  <a:pt x="1225708" y="1076804"/>
                </a:lnTo>
                <a:lnTo>
                  <a:pt x="1223559" y="1077632"/>
                </a:lnTo>
                <a:lnTo>
                  <a:pt x="1223339" y="1077908"/>
                </a:lnTo>
                <a:lnTo>
                  <a:pt x="1223090" y="1077908"/>
                </a:lnTo>
                <a:lnTo>
                  <a:pt x="1222842" y="1078183"/>
                </a:lnTo>
                <a:lnTo>
                  <a:pt x="1222622" y="1078183"/>
                </a:lnTo>
                <a:lnTo>
                  <a:pt x="1222125" y="1078183"/>
                </a:lnTo>
                <a:lnTo>
                  <a:pt x="1220941" y="1078708"/>
                </a:lnTo>
                <a:lnTo>
                  <a:pt x="1218074" y="1080086"/>
                </a:lnTo>
                <a:lnTo>
                  <a:pt x="1215703" y="1081163"/>
                </a:lnTo>
                <a:lnTo>
                  <a:pt x="1211155" y="1083341"/>
                </a:lnTo>
                <a:lnTo>
                  <a:pt x="1208068" y="1084968"/>
                </a:lnTo>
                <a:lnTo>
                  <a:pt x="1204237" y="1086872"/>
                </a:lnTo>
                <a:lnTo>
                  <a:pt x="1199964" y="1089051"/>
                </a:lnTo>
                <a:lnTo>
                  <a:pt x="1197345" y="1090679"/>
                </a:lnTo>
                <a:lnTo>
                  <a:pt x="1195196" y="1092031"/>
                </a:lnTo>
                <a:lnTo>
                  <a:pt x="1192329" y="1093657"/>
                </a:lnTo>
                <a:lnTo>
                  <a:pt x="1189710" y="1095285"/>
                </a:lnTo>
                <a:lnTo>
                  <a:pt x="1186844" y="1097464"/>
                </a:lnTo>
                <a:lnTo>
                  <a:pt x="1185879" y="1098264"/>
                </a:lnTo>
                <a:lnTo>
                  <a:pt x="1184446" y="1099616"/>
                </a:lnTo>
                <a:lnTo>
                  <a:pt x="1183978" y="1100168"/>
                </a:lnTo>
                <a:lnTo>
                  <a:pt x="1183012" y="1100168"/>
                </a:lnTo>
                <a:lnTo>
                  <a:pt x="1181607" y="1100995"/>
                </a:lnTo>
                <a:lnTo>
                  <a:pt x="1180173" y="1102070"/>
                </a:lnTo>
                <a:lnTo>
                  <a:pt x="1178492" y="1103699"/>
                </a:lnTo>
                <a:lnTo>
                  <a:pt x="1178244" y="1103974"/>
                </a:lnTo>
                <a:lnTo>
                  <a:pt x="1177306" y="1104498"/>
                </a:lnTo>
                <a:lnTo>
                  <a:pt x="1177059" y="1105050"/>
                </a:lnTo>
                <a:lnTo>
                  <a:pt x="1176121" y="1105877"/>
                </a:lnTo>
                <a:lnTo>
                  <a:pt x="1176121" y="1106125"/>
                </a:lnTo>
                <a:lnTo>
                  <a:pt x="1176121" y="1106677"/>
                </a:lnTo>
                <a:lnTo>
                  <a:pt x="1175874" y="1106953"/>
                </a:lnTo>
                <a:lnTo>
                  <a:pt x="1174908" y="1109133"/>
                </a:lnTo>
                <a:lnTo>
                  <a:pt x="1174192" y="1110208"/>
                </a:lnTo>
                <a:lnTo>
                  <a:pt x="1173475" y="1110760"/>
                </a:lnTo>
                <a:lnTo>
                  <a:pt x="1171822" y="1112360"/>
                </a:lnTo>
                <a:lnTo>
                  <a:pt x="1169919" y="1114262"/>
                </a:lnTo>
                <a:lnTo>
                  <a:pt x="1168955" y="1114814"/>
                </a:lnTo>
                <a:lnTo>
                  <a:pt x="1167053" y="1115615"/>
                </a:lnTo>
                <a:lnTo>
                  <a:pt x="1164434" y="1116993"/>
                </a:lnTo>
                <a:lnTo>
                  <a:pt x="1161319" y="1118593"/>
                </a:lnTo>
                <a:lnTo>
                  <a:pt x="1158453" y="1119972"/>
                </a:lnTo>
                <a:lnTo>
                  <a:pt x="1156551" y="1121048"/>
                </a:lnTo>
                <a:lnTo>
                  <a:pt x="1153932" y="1122676"/>
                </a:lnTo>
                <a:lnTo>
                  <a:pt x="1151534" y="1124303"/>
                </a:lnTo>
                <a:lnTo>
                  <a:pt x="1148199" y="1126454"/>
                </a:lnTo>
                <a:lnTo>
                  <a:pt x="1145581" y="1128633"/>
                </a:lnTo>
                <a:lnTo>
                  <a:pt x="1143678" y="1129985"/>
                </a:lnTo>
                <a:lnTo>
                  <a:pt x="1141281" y="1131613"/>
                </a:lnTo>
                <a:lnTo>
                  <a:pt x="1137725" y="1134592"/>
                </a:lnTo>
                <a:lnTo>
                  <a:pt x="1134610" y="1137019"/>
                </a:lnTo>
                <a:lnTo>
                  <a:pt x="1130558" y="1140549"/>
                </a:lnTo>
                <a:lnTo>
                  <a:pt x="1127471" y="1143253"/>
                </a:lnTo>
                <a:lnTo>
                  <a:pt x="1123171" y="1147307"/>
                </a:lnTo>
                <a:lnTo>
                  <a:pt x="1122923" y="1147583"/>
                </a:lnTo>
                <a:lnTo>
                  <a:pt x="1119119" y="1151639"/>
                </a:lnTo>
                <a:lnTo>
                  <a:pt x="1117935" y="1152990"/>
                </a:lnTo>
                <a:lnTo>
                  <a:pt x="1114351" y="1156493"/>
                </a:lnTo>
                <a:lnTo>
                  <a:pt x="1112201" y="1159196"/>
                </a:lnTo>
                <a:lnTo>
                  <a:pt x="1110519" y="1161348"/>
                </a:lnTo>
                <a:lnTo>
                  <a:pt x="1109335" y="1162699"/>
                </a:lnTo>
                <a:lnTo>
                  <a:pt x="1107184" y="1165678"/>
                </a:lnTo>
                <a:lnTo>
                  <a:pt x="1105283" y="1168106"/>
                </a:lnTo>
                <a:lnTo>
                  <a:pt x="1105034" y="1168382"/>
                </a:lnTo>
                <a:lnTo>
                  <a:pt x="1104097" y="1170009"/>
                </a:lnTo>
                <a:lnTo>
                  <a:pt x="1103133" y="1171085"/>
                </a:lnTo>
                <a:lnTo>
                  <a:pt x="1102416" y="1172436"/>
                </a:lnTo>
                <a:lnTo>
                  <a:pt x="1101699" y="1173788"/>
                </a:lnTo>
                <a:lnTo>
                  <a:pt x="1101231" y="1174864"/>
                </a:lnTo>
                <a:lnTo>
                  <a:pt x="1100982" y="1175389"/>
                </a:lnTo>
                <a:lnTo>
                  <a:pt x="1100982" y="1176215"/>
                </a:lnTo>
                <a:lnTo>
                  <a:pt x="1100762" y="1176215"/>
                </a:lnTo>
                <a:lnTo>
                  <a:pt x="1099797" y="1175389"/>
                </a:lnTo>
                <a:lnTo>
                  <a:pt x="1099797" y="1175140"/>
                </a:lnTo>
                <a:lnTo>
                  <a:pt x="1100045" y="1174588"/>
                </a:lnTo>
                <a:lnTo>
                  <a:pt x="1100514" y="1173513"/>
                </a:lnTo>
                <a:lnTo>
                  <a:pt x="1100982" y="1172436"/>
                </a:lnTo>
                <a:lnTo>
                  <a:pt x="1101231" y="1171609"/>
                </a:lnTo>
                <a:lnTo>
                  <a:pt x="1101231" y="1171085"/>
                </a:lnTo>
                <a:lnTo>
                  <a:pt x="1100982" y="1170533"/>
                </a:lnTo>
                <a:lnTo>
                  <a:pt x="1100982" y="1170258"/>
                </a:lnTo>
                <a:lnTo>
                  <a:pt x="1100982" y="1169733"/>
                </a:lnTo>
                <a:lnTo>
                  <a:pt x="1101231" y="1169457"/>
                </a:lnTo>
                <a:lnTo>
                  <a:pt x="1101478" y="1169181"/>
                </a:lnTo>
                <a:lnTo>
                  <a:pt x="1101699" y="1168657"/>
                </a:lnTo>
                <a:lnTo>
                  <a:pt x="1101699" y="1168106"/>
                </a:lnTo>
                <a:lnTo>
                  <a:pt x="1101947" y="1167306"/>
                </a:lnTo>
                <a:lnTo>
                  <a:pt x="1102416" y="1166755"/>
                </a:lnTo>
                <a:lnTo>
                  <a:pt x="1103133" y="1166479"/>
                </a:lnTo>
                <a:lnTo>
                  <a:pt x="1103380" y="1166479"/>
                </a:lnTo>
                <a:lnTo>
                  <a:pt x="1103629" y="1166479"/>
                </a:lnTo>
                <a:lnTo>
                  <a:pt x="1103849" y="1166230"/>
                </a:lnTo>
                <a:lnTo>
                  <a:pt x="1104097" y="1165954"/>
                </a:lnTo>
                <a:lnTo>
                  <a:pt x="1104814" y="1165403"/>
                </a:lnTo>
                <a:lnTo>
                  <a:pt x="1105034" y="1165127"/>
                </a:lnTo>
                <a:lnTo>
                  <a:pt x="1105530" y="1164878"/>
                </a:lnTo>
                <a:lnTo>
                  <a:pt x="1105751" y="1164327"/>
                </a:lnTo>
                <a:lnTo>
                  <a:pt x="1105751" y="1163775"/>
                </a:lnTo>
                <a:lnTo>
                  <a:pt x="1105751" y="1163251"/>
                </a:lnTo>
                <a:lnTo>
                  <a:pt x="1105530" y="1163251"/>
                </a:lnTo>
                <a:lnTo>
                  <a:pt x="1105034" y="1162975"/>
                </a:lnTo>
                <a:lnTo>
                  <a:pt x="1104566" y="1162975"/>
                </a:lnTo>
                <a:lnTo>
                  <a:pt x="1104097" y="1162975"/>
                </a:lnTo>
                <a:lnTo>
                  <a:pt x="1103380" y="1163527"/>
                </a:lnTo>
                <a:lnTo>
                  <a:pt x="1102663" y="1164051"/>
                </a:lnTo>
                <a:lnTo>
                  <a:pt x="1101699" y="1164602"/>
                </a:lnTo>
                <a:lnTo>
                  <a:pt x="1101231" y="1164878"/>
                </a:lnTo>
                <a:lnTo>
                  <a:pt x="1100982" y="1164878"/>
                </a:lnTo>
                <a:lnTo>
                  <a:pt x="1100762" y="1164878"/>
                </a:lnTo>
                <a:lnTo>
                  <a:pt x="1100982" y="1164327"/>
                </a:lnTo>
                <a:lnTo>
                  <a:pt x="1101231" y="1163775"/>
                </a:lnTo>
                <a:lnTo>
                  <a:pt x="1101699" y="1163251"/>
                </a:lnTo>
                <a:lnTo>
                  <a:pt x="1102663" y="1162699"/>
                </a:lnTo>
                <a:lnTo>
                  <a:pt x="1104097" y="1162423"/>
                </a:lnTo>
                <a:lnTo>
                  <a:pt x="1105283" y="1162423"/>
                </a:lnTo>
                <a:lnTo>
                  <a:pt x="1105998" y="1162175"/>
                </a:lnTo>
                <a:lnTo>
                  <a:pt x="1106468" y="1162175"/>
                </a:lnTo>
                <a:lnTo>
                  <a:pt x="1106715" y="1162175"/>
                </a:lnTo>
                <a:lnTo>
                  <a:pt x="1107184" y="1162175"/>
                </a:lnTo>
                <a:lnTo>
                  <a:pt x="1107680" y="1161348"/>
                </a:lnTo>
                <a:lnTo>
                  <a:pt x="1107901" y="1160823"/>
                </a:lnTo>
                <a:lnTo>
                  <a:pt x="1107901" y="1160272"/>
                </a:lnTo>
                <a:lnTo>
                  <a:pt x="1107680" y="1159472"/>
                </a:lnTo>
                <a:lnTo>
                  <a:pt x="1107680" y="1158644"/>
                </a:lnTo>
                <a:lnTo>
                  <a:pt x="1107901" y="1157569"/>
                </a:lnTo>
                <a:lnTo>
                  <a:pt x="1108397" y="1156493"/>
                </a:lnTo>
                <a:lnTo>
                  <a:pt x="1109114" y="1154866"/>
                </a:lnTo>
                <a:lnTo>
                  <a:pt x="1109803" y="1153238"/>
                </a:lnTo>
                <a:lnTo>
                  <a:pt x="1110299" y="1152438"/>
                </a:lnTo>
                <a:lnTo>
                  <a:pt x="1110767" y="1151886"/>
                </a:lnTo>
                <a:lnTo>
                  <a:pt x="1111236" y="1151639"/>
                </a:lnTo>
                <a:lnTo>
                  <a:pt x="1111236" y="1151363"/>
                </a:lnTo>
                <a:lnTo>
                  <a:pt x="1111236" y="1150811"/>
                </a:lnTo>
                <a:lnTo>
                  <a:pt x="1111733" y="1150287"/>
                </a:lnTo>
                <a:lnTo>
                  <a:pt x="1112201" y="1150010"/>
                </a:lnTo>
                <a:lnTo>
                  <a:pt x="1112201" y="1149735"/>
                </a:lnTo>
                <a:lnTo>
                  <a:pt x="1112449" y="1149183"/>
                </a:lnTo>
                <a:lnTo>
                  <a:pt x="1112201" y="1148659"/>
                </a:lnTo>
                <a:lnTo>
                  <a:pt x="1112670" y="1148659"/>
                </a:lnTo>
                <a:lnTo>
                  <a:pt x="1112917" y="1148935"/>
                </a:lnTo>
                <a:lnTo>
                  <a:pt x="1113166" y="1148659"/>
                </a:lnTo>
                <a:lnTo>
                  <a:pt x="1113387" y="1148659"/>
                </a:lnTo>
                <a:lnTo>
                  <a:pt x="1113634" y="1148108"/>
                </a:lnTo>
                <a:lnTo>
                  <a:pt x="1113882" y="1147832"/>
                </a:lnTo>
                <a:lnTo>
                  <a:pt x="1113882" y="1147583"/>
                </a:lnTo>
                <a:lnTo>
                  <a:pt x="1113882" y="1147031"/>
                </a:lnTo>
                <a:lnTo>
                  <a:pt x="1113882" y="1146232"/>
                </a:lnTo>
                <a:lnTo>
                  <a:pt x="1114102" y="1145680"/>
                </a:lnTo>
                <a:lnTo>
                  <a:pt x="1114351" y="1144881"/>
                </a:lnTo>
                <a:lnTo>
                  <a:pt x="1114598" y="1144053"/>
                </a:lnTo>
                <a:lnTo>
                  <a:pt x="1115288" y="1143253"/>
                </a:lnTo>
                <a:lnTo>
                  <a:pt x="1116252" y="1142701"/>
                </a:lnTo>
                <a:lnTo>
                  <a:pt x="1116969" y="1142425"/>
                </a:lnTo>
                <a:lnTo>
                  <a:pt x="1118403" y="1141901"/>
                </a:lnTo>
                <a:lnTo>
                  <a:pt x="1118871" y="1141901"/>
                </a:lnTo>
                <a:lnTo>
                  <a:pt x="1119836" y="1141626"/>
                </a:lnTo>
                <a:lnTo>
                  <a:pt x="1119836" y="1141350"/>
                </a:lnTo>
                <a:lnTo>
                  <a:pt x="1119367" y="1141074"/>
                </a:lnTo>
                <a:lnTo>
                  <a:pt x="1118871" y="1141074"/>
                </a:lnTo>
                <a:lnTo>
                  <a:pt x="1118403" y="1140798"/>
                </a:lnTo>
                <a:lnTo>
                  <a:pt x="1118154" y="1140798"/>
                </a:lnTo>
                <a:lnTo>
                  <a:pt x="1117935" y="1140549"/>
                </a:lnTo>
                <a:lnTo>
                  <a:pt x="1118403" y="1140273"/>
                </a:lnTo>
                <a:lnTo>
                  <a:pt x="1119119" y="1140273"/>
                </a:lnTo>
                <a:lnTo>
                  <a:pt x="1119588" y="1139447"/>
                </a:lnTo>
                <a:lnTo>
                  <a:pt x="1119588" y="1139198"/>
                </a:lnTo>
                <a:lnTo>
                  <a:pt x="1119836" y="1139198"/>
                </a:lnTo>
                <a:lnTo>
                  <a:pt x="1120084" y="1138922"/>
                </a:lnTo>
                <a:lnTo>
                  <a:pt x="1119836" y="1138646"/>
                </a:lnTo>
                <a:lnTo>
                  <a:pt x="1119836" y="1138370"/>
                </a:lnTo>
                <a:lnTo>
                  <a:pt x="1120084" y="1138370"/>
                </a:lnTo>
                <a:lnTo>
                  <a:pt x="1120304" y="1138370"/>
                </a:lnTo>
                <a:lnTo>
                  <a:pt x="1120553" y="1138095"/>
                </a:lnTo>
                <a:lnTo>
                  <a:pt x="1120773" y="1138370"/>
                </a:lnTo>
                <a:lnTo>
                  <a:pt x="1121021" y="1138646"/>
                </a:lnTo>
                <a:lnTo>
                  <a:pt x="1121738" y="1139198"/>
                </a:lnTo>
                <a:lnTo>
                  <a:pt x="1122923" y="1139997"/>
                </a:lnTo>
                <a:lnTo>
                  <a:pt x="1123171" y="1140549"/>
                </a:lnTo>
                <a:lnTo>
                  <a:pt x="1123419" y="1141074"/>
                </a:lnTo>
                <a:lnTo>
                  <a:pt x="1123639" y="1141350"/>
                </a:lnTo>
                <a:lnTo>
                  <a:pt x="1124136" y="1141350"/>
                </a:lnTo>
                <a:lnTo>
                  <a:pt x="1124605" y="1141074"/>
                </a:lnTo>
                <a:lnTo>
                  <a:pt x="1125073" y="1140798"/>
                </a:lnTo>
                <a:lnTo>
                  <a:pt x="1125322" y="1140549"/>
                </a:lnTo>
                <a:lnTo>
                  <a:pt x="1125542" y="1140798"/>
                </a:lnTo>
                <a:lnTo>
                  <a:pt x="1125790" y="1140798"/>
                </a:lnTo>
                <a:lnTo>
                  <a:pt x="1126258" y="1140549"/>
                </a:lnTo>
                <a:lnTo>
                  <a:pt x="1127223" y="1139997"/>
                </a:lnTo>
                <a:lnTo>
                  <a:pt x="1127691" y="1139447"/>
                </a:lnTo>
                <a:lnTo>
                  <a:pt x="1127940" y="1139198"/>
                </a:lnTo>
                <a:lnTo>
                  <a:pt x="1127940" y="1138922"/>
                </a:lnTo>
                <a:lnTo>
                  <a:pt x="1127940" y="1138646"/>
                </a:lnTo>
                <a:lnTo>
                  <a:pt x="1127691" y="1138095"/>
                </a:lnTo>
                <a:lnTo>
                  <a:pt x="1128408" y="1138095"/>
                </a:lnTo>
                <a:lnTo>
                  <a:pt x="1128657" y="1137847"/>
                </a:lnTo>
                <a:lnTo>
                  <a:pt x="1128904" y="1137295"/>
                </a:lnTo>
                <a:lnTo>
                  <a:pt x="1128657" y="1136743"/>
                </a:lnTo>
                <a:lnTo>
                  <a:pt x="1128408" y="1136743"/>
                </a:lnTo>
                <a:lnTo>
                  <a:pt x="1128188" y="1136743"/>
                </a:lnTo>
                <a:lnTo>
                  <a:pt x="1127691" y="1136743"/>
                </a:lnTo>
                <a:lnTo>
                  <a:pt x="1127223" y="1137019"/>
                </a:lnTo>
                <a:lnTo>
                  <a:pt x="1126975" y="1136743"/>
                </a:lnTo>
                <a:lnTo>
                  <a:pt x="1126754" y="1136743"/>
                </a:lnTo>
                <a:lnTo>
                  <a:pt x="1126975" y="1136468"/>
                </a:lnTo>
                <a:lnTo>
                  <a:pt x="1126975" y="1136219"/>
                </a:lnTo>
                <a:lnTo>
                  <a:pt x="1126975" y="1135943"/>
                </a:lnTo>
                <a:lnTo>
                  <a:pt x="1126975" y="1135667"/>
                </a:lnTo>
                <a:lnTo>
                  <a:pt x="1127223" y="1135391"/>
                </a:lnTo>
                <a:lnTo>
                  <a:pt x="1127223" y="1134867"/>
                </a:lnTo>
                <a:lnTo>
                  <a:pt x="1126975" y="1134592"/>
                </a:lnTo>
                <a:lnTo>
                  <a:pt x="1126754" y="1134316"/>
                </a:lnTo>
                <a:lnTo>
                  <a:pt x="1126507" y="1134040"/>
                </a:lnTo>
                <a:lnTo>
                  <a:pt x="1126507" y="1133764"/>
                </a:lnTo>
                <a:lnTo>
                  <a:pt x="1126507" y="1133516"/>
                </a:lnTo>
                <a:lnTo>
                  <a:pt x="1126754" y="1133516"/>
                </a:lnTo>
                <a:lnTo>
                  <a:pt x="1126975" y="1133764"/>
                </a:lnTo>
                <a:lnTo>
                  <a:pt x="1126975" y="1133240"/>
                </a:lnTo>
                <a:lnTo>
                  <a:pt x="1127223" y="1132689"/>
                </a:lnTo>
                <a:lnTo>
                  <a:pt x="1127691" y="1132689"/>
                </a:lnTo>
                <a:lnTo>
                  <a:pt x="1128408" y="1132413"/>
                </a:lnTo>
                <a:lnTo>
                  <a:pt x="1128904" y="1131888"/>
                </a:lnTo>
                <a:lnTo>
                  <a:pt x="1129125" y="1131337"/>
                </a:lnTo>
                <a:lnTo>
                  <a:pt x="1129842" y="1131061"/>
                </a:lnTo>
                <a:lnTo>
                  <a:pt x="1130090" y="1130785"/>
                </a:lnTo>
                <a:lnTo>
                  <a:pt x="1130558" y="1130785"/>
                </a:lnTo>
                <a:lnTo>
                  <a:pt x="1132239" y="1130785"/>
                </a:lnTo>
                <a:lnTo>
                  <a:pt x="1133673" y="1131061"/>
                </a:lnTo>
                <a:lnTo>
                  <a:pt x="1135327" y="1130785"/>
                </a:lnTo>
                <a:lnTo>
                  <a:pt x="1137477" y="1130537"/>
                </a:lnTo>
                <a:lnTo>
                  <a:pt x="1138442" y="1130261"/>
                </a:lnTo>
                <a:lnTo>
                  <a:pt x="1139379" y="1129985"/>
                </a:lnTo>
                <a:lnTo>
                  <a:pt x="1140343" y="1129434"/>
                </a:lnTo>
                <a:lnTo>
                  <a:pt x="1140812" y="1129158"/>
                </a:lnTo>
                <a:lnTo>
                  <a:pt x="1140812" y="1128909"/>
                </a:lnTo>
                <a:lnTo>
                  <a:pt x="1140592" y="1128909"/>
                </a:lnTo>
                <a:lnTo>
                  <a:pt x="1140343" y="1128081"/>
                </a:lnTo>
                <a:lnTo>
                  <a:pt x="1140096" y="1127558"/>
                </a:lnTo>
                <a:lnTo>
                  <a:pt x="1140343" y="1127558"/>
                </a:lnTo>
                <a:lnTo>
                  <a:pt x="1141060" y="1127282"/>
                </a:lnTo>
                <a:lnTo>
                  <a:pt x="1141777" y="1127006"/>
                </a:lnTo>
                <a:lnTo>
                  <a:pt x="1142493" y="1126730"/>
                </a:lnTo>
                <a:lnTo>
                  <a:pt x="1143431" y="1126179"/>
                </a:lnTo>
                <a:lnTo>
                  <a:pt x="1144395" y="1126179"/>
                </a:lnTo>
                <a:lnTo>
                  <a:pt x="1144864" y="1126179"/>
                </a:lnTo>
                <a:lnTo>
                  <a:pt x="1145112" y="1125931"/>
                </a:lnTo>
                <a:lnTo>
                  <a:pt x="1145360" y="1125655"/>
                </a:lnTo>
                <a:lnTo>
                  <a:pt x="1145112" y="1125379"/>
                </a:lnTo>
                <a:lnTo>
                  <a:pt x="1144864" y="1125379"/>
                </a:lnTo>
                <a:lnTo>
                  <a:pt x="1145112" y="1124579"/>
                </a:lnTo>
                <a:lnTo>
                  <a:pt x="1145360" y="1124303"/>
                </a:lnTo>
                <a:lnTo>
                  <a:pt x="1145829" y="1123751"/>
                </a:lnTo>
                <a:lnTo>
                  <a:pt x="1145581" y="1123475"/>
                </a:lnTo>
                <a:lnTo>
                  <a:pt x="1146298" y="1122676"/>
                </a:lnTo>
                <a:lnTo>
                  <a:pt x="1147013" y="1122400"/>
                </a:lnTo>
                <a:lnTo>
                  <a:pt x="1147730" y="1121848"/>
                </a:lnTo>
                <a:lnTo>
                  <a:pt x="1148695" y="1121325"/>
                </a:lnTo>
                <a:lnTo>
                  <a:pt x="1148916" y="1120497"/>
                </a:lnTo>
                <a:lnTo>
                  <a:pt x="1149633" y="1119972"/>
                </a:lnTo>
                <a:lnTo>
                  <a:pt x="1150846" y="1118869"/>
                </a:lnTo>
                <a:lnTo>
                  <a:pt x="1151314" y="1118593"/>
                </a:lnTo>
                <a:lnTo>
                  <a:pt x="1151534" y="1118069"/>
                </a:lnTo>
                <a:lnTo>
                  <a:pt x="1151534" y="1117518"/>
                </a:lnTo>
                <a:lnTo>
                  <a:pt x="1151782" y="1117242"/>
                </a:lnTo>
                <a:lnTo>
                  <a:pt x="1152031" y="1117242"/>
                </a:lnTo>
                <a:lnTo>
                  <a:pt x="1152968" y="1116717"/>
                </a:lnTo>
                <a:lnTo>
                  <a:pt x="1153932" y="1116166"/>
                </a:lnTo>
                <a:lnTo>
                  <a:pt x="1154898" y="1116441"/>
                </a:lnTo>
                <a:lnTo>
                  <a:pt x="1155366" y="1116166"/>
                </a:lnTo>
                <a:lnTo>
                  <a:pt x="1155613" y="1116166"/>
                </a:lnTo>
                <a:lnTo>
                  <a:pt x="1156799" y="1116166"/>
                </a:lnTo>
                <a:lnTo>
                  <a:pt x="1157267" y="1116166"/>
                </a:lnTo>
                <a:lnTo>
                  <a:pt x="1157737" y="1115889"/>
                </a:lnTo>
                <a:lnTo>
                  <a:pt x="1157984" y="1115615"/>
                </a:lnTo>
                <a:lnTo>
                  <a:pt x="1158233" y="1114814"/>
                </a:lnTo>
                <a:lnTo>
                  <a:pt x="1158701" y="1114262"/>
                </a:lnTo>
                <a:lnTo>
                  <a:pt x="1159665" y="1113739"/>
                </a:lnTo>
                <a:lnTo>
                  <a:pt x="1160603" y="1113463"/>
                </a:lnTo>
                <a:lnTo>
                  <a:pt x="1162753" y="1112911"/>
                </a:lnTo>
                <a:lnTo>
                  <a:pt x="1165371" y="1112636"/>
                </a:lnTo>
                <a:lnTo>
                  <a:pt x="1167053" y="1112111"/>
                </a:lnTo>
                <a:lnTo>
                  <a:pt x="1169203" y="1111559"/>
                </a:lnTo>
                <a:lnTo>
                  <a:pt x="1170388" y="1110760"/>
                </a:lnTo>
                <a:lnTo>
                  <a:pt x="1170140" y="1109932"/>
                </a:lnTo>
                <a:lnTo>
                  <a:pt x="1170140" y="1109656"/>
                </a:lnTo>
                <a:lnTo>
                  <a:pt x="1171105" y="1108029"/>
                </a:lnTo>
                <a:lnTo>
                  <a:pt x="1170388" y="1107505"/>
                </a:lnTo>
                <a:lnTo>
                  <a:pt x="1169672" y="1107228"/>
                </a:lnTo>
                <a:lnTo>
                  <a:pt x="1167522" y="1107753"/>
                </a:lnTo>
                <a:lnTo>
                  <a:pt x="1166805" y="1108029"/>
                </a:lnTo>
                <a:lnTo>
                  <a:pt x="1166805" y="1107753"/>
                </a:lnTo>
                <a:lnTo>
                  <a:pt x="1167053" y="1107228"/>
                </a:lnTo>
                <a:lnTo>
                  <a:pt x="1167989" y="1106677"/>
                </a:lnTo>
                <a:lnTo>
                  <a:pt x="1168955" y="1105877"/>
                </a:lnTo>
                <a:lnTo>
                  <a:pt x="1169203" y="1105050"/>
                </a:lnTo>
                <a:lnTo>
                  <a:pt x="1169423" y="1104498"/>
                </a:lnTo>
                <a:lnTo>
                  <a:pt x="1170636" y="1103974"/>
                </a:lnTo>
                <a:lnTo>
                  <a:pt x="1171822" y="1103423"/>
                </a:lnTo>
                <a:lnTo>
                  <a:pt x="1172538" y="1102871"/>
                </a:lnTo>
                <a:lnTo>
                  <a:pt x="1172758" y="1102622"/>
                </a:lnTo>
                <a:lnTo>
                  <a:pt x="1173007" y="1101519"/>
                </a:lnTo>
                <a:lnTo>
                  <a:pt x="1172538" y="1101243"/>
                </a:lnTo>
                <a:lnTo>
                  <a:pt x="1171573" y="1101243"/>
                </a:lnTo>
                <a:lnTo>
                  <a:pt x="1170140" y="1100995"/>
                </a:lnTo>
                <a:lnTo>
                  <a:pt x="1168955" y="1100995"/>
                </a:lnTo>
                <a:lnTo>
                  <a:pt x="1167989" y="1101519"/>
                </a:lnTo>
                <a:lnTo>
                  <a:pt x="1167274" y="1102070"/>
                </a:lnTo>
                <a:lnTo>
                  <a:pt x="1165867" y="1103147"/>
                </a:lnTo>
                <a:lnTo>
                  <a:pt x="1162036" y="1105601"/>
                </a:lnTo>
                <a:lnTo>
                  <a:pt x="1160851" y="1106125"/>
                </a:lnTo>
                <a:lnTo>
                  <a:pt x="1159418" y="1106677"/>
                </a:lnTo>
                <a:lnTo>
                  <a:pt x="1157737" y="1107505"/>
                </a:lnTo>
                <a:lnTo>
                  <a:pt x="1156799" y="1107753"/>
                </a:lnTo>
                <a:lnTo>
                  <a:pt x="1155118" y="1108857"/>
                </a:lnTo>
                <a:lnTo>
                  <a:pt x="1154181" y="1109380"/>
                </a:lnTo>
                <a:lnTo>
                  <a:pt x="1153685" y="1109932"/>
                </a:lnTo>
                <a:lnTo>
                  <a:pt x="1151782" y="1111559"/>
                </a:lnTo>
                <a:lnTo>
                  <a:pt x="1149633" y="1113987"/>
                </a:lnTo>
                <a:lnTo>
                  <a:pt x="1149164" y="1114262"/>
                </a:lnTo>
                <a:lnTo>
                  <a:pt x="1149412" y="1114814"/>
                </a:lnTo>
                <a:lnTo>
                  <a:pt x="1149633" y="1115090"/>
                </a:lnTo>
                <a:lnTo>
                  <a:pt x="1149880" y="1115090"/>
                </a:lnTo>
                <a:lnTo>
                  <a:pt x="1150129" y="1115366"/>
                </a:lnTo>
                <a:lnTo>
                  <a:pt x="1150129" y="1115615"/>
                </a:lnTo>
                <a:lnTo>
                  <a:pt x="1149880" y="1115889"/>
                </a:lnTo>
                <a:lnTo>
                  <a:pt x="1149633" y="1115889"/>
                </a:lnTo>
                <a:lnTo>
                  <a:pt x="1149164" y="1115889"/>
                </a:lnTo>
                <a:lnTo>
                  <a:pt x="1148916" y="1115889"/>
                </a:lnTo>
                <a:lnTo>
                  <a:pt x="1149164" y="1115090"/>
                </a:lnTo>
                <a:lnTo>
                  <a:pt x="1148916" y="1114814"/>
                </a:lnTo>
                <a:lnTo>
                  <a:pt x="1148199" y="1113987"/>
                </a:lnTo>
                <a:lnTo>
                  <a:pt x="1146049" y="1114262"/>
                </a:lnTo>
                <a:lnTo>
                  <a:pt x="1145581" y="1114262"/>
                </a:lnTo>
                <a:lnTo>
                  <a:pt x="1144644" y="1114538"/>
                </a:lnTo>
                <a:lnTo>
                  <a:pt x="1144644" y="1115090"/>
                </a:lnTo>
                <a:lnTo>
                  <a:pt x="1142246" y="1114538"/>
                </a:lnTo>
                <a:lnTo>
                  <a:pt x="1142246" y="1114262"/>
                </a:lnTo>
                <a:lnTo>
                  <a:pt x="1142246" y="1113987"/>
                </a:lnTo>
                <a:lnTo>
                  <a:pt x="1141997" y="1112911"/>
                </a:lnTo>
                <a:lnTo>
                  <a:pt x="1140592" y="1111008"/>
                </a:lnTo>
                <a:lnTo>
                  <a:pt x="1139875" y="1110208"/>
                </a:lnTo>
                <a:lnTo>
                  <a:pt x="1139627" y="1109380"/>
                </a:lnTo>
                <a:lnTo>
                  <a:pt x="1139627" y="1109133"/>
                </a:lnTo>
                <a:lnTo>
                  <a:pt x="1140096" y="1109133"/>
                </a:lnTo>
                <a:lnTo>
                  <a:pt x="1140096" y="1108857"/>
                </a:lnTo>
                <a:lnTo>
                  <a:pt x="1140343" y="1108581"/>
                </a:lnTo>
                <a:lnTo>
                  <a:pt x="1140343" y="1108305"/>
                </a:lnTo>
                <a:lnTo>
                  <a:pt x="1140592" y="1107228"/>
                </a:lnTo>
                <a:lnTo>
                  <a:pt x="1140592" y="1105877"/>
                </a:lnTo>
                <a:lnTo>
                  <a:pt x="1140592" y="1105601"/>
                </a:lnTo>
                <a:lnTo>
                  <a:pt x="1140343" y="1105326"/>
                </a:lnTo>
                <a:lnTo>
                  <a:pt x="1139875" y="1105050"/>
                </a:lnTo>
                <a:lnTo>
                  <a:pt x="1139379" y="1104774"/>
                </a:lnTo>
                <a:lnTo>
                  <a:pt x="1139875" y="1104498"/>
                </a:lnTo>
                <a:lnTo>
                  <a:pt x="1139875" y="1103974"/>
                </a:lnTo>
                <a:lnTo>
                  <a:pt x="1139379" y="1103974"/>
                </a:lnTo>
                <a:lnTo>
                  <a:pt x="1139627" y="1103699"/>
                </a:lnTo>
                <a:lnTo>
                  <a:pt x="1139875" y="1103423"/>
                </a:lnTo>
                <a:lnTo>
                  <a:pt x="1139875" y="1103147"/>
                </a:lnTo>
                <a:lnTo>
                  <a:pt x="1139875" y="1102871"/>
                </a:lnTo>
                <a:lnTo>
                  <a:pt x="1139627" y="1102622"/>
                </a:lnTo>
                <a:lnTo>
                  <a:pt x="1139379" y="1102622"/>
                </a:lnTo>
                <a:lnTo>
                  <a:pt x="1139158" y="1102622"/>
                </a:lnTo>
                <a:lnTo>
                  <a:pt x="1137945" y="1102347"/>
                </a:lnTo>
                <a:lnTo>
                  <a:pt x="1137725" y="1102347"/>
                </a:lnTo>
                <a:lnTo>
                  <a:pt x="1137229" y="1102347"/>
                </a:lnTo>
                <a:lnTo>
                  <a:pt x="1136512" y="1102347"/>
                </a:lnTo>
                <a:lnTo>
                  <a:pt x="1135327" y="1102070"/>
                </a:lnTo>
                <a:lnTo>
                  <a:pt x="1135107" y="1102070"/>
                </a:lnTo>
                <a:lnTo>
                  <a:pt x="1134858" y="1101795"/>
                </a:lnTo>
                <a:lnTo>
                  <a:pt x="1134610" y="1100719"/>
                </a:lnTo>
                <a:lnTo>
                  <a:pt x="1134390" y="1099091"/>
                </a:lnTo>
                <a:lnTo>
                  <a:pt x="1134390" y="1098540"/>
                </a:lnTo>
                <a:lnTo>
                  <a:pt x="1133673" y="1097988"/>
                </a:lnTo>
                <a:lnTo>
                  <a:pt x="1131743" y="1096912"/>
                </a:lnTo>
                <a:lnTo>
                  <a:pt x="1131027" y="1096085"/>
                </a:lnTo>
                <a:lnTo>
                  <a:pt x="1129842" y="1094734"/>
                </a:lnTo>
                <a:lnTo>
                  <a:pt x="1129842" y="1094458"/>
                </a:lnTo>
                <a:lnTo>
                  <a:pt x="1129842" y="1093382"/>
                </a:lnTo>
                <a:lnTo>
                  <a:pt x="1129842" y="1092830"/>
                </a:lnTo>
                <a:lnTo>
                  <a:pt x="1129621" y="1092830"/>
                </a:lnTo>
                <a:lnTo>
                  <a:pt x="1129125" y="1092830"/>
                </a:lnTo>
                <a:lnTo>
                  <a:pt x="1128408" y="1093106"/>
                </a:lnTo>
                <a:lnTo>
                  <a:pt x="1127223" y="1093657"/>
                </a:lnTo>
                <a:lnTo>
                  <a:pt x="1126507" y="1094209"/>
                </a:lnTo>
                <a:lnTo>
                  <a:pt x="1126037" y="1094734"/>
                </a:lnTo>
                <a:lnTo>
                  <a:pt x="1126037" y="1095285"/>
                </a:lnTo>
                <a:lnTo>
                  <a:pt x="1125790" y="1095561"/>
                </a:lnTo>
                <a:lnTo>
                  <a:pt x="1126037" y="1095837"/>
                </a:lnTo>
                <a:lnTo>
                  <a:pt x="1126037" y="1096085"/>
                </a:lnTo>
                <a:lnTo>
                  <a:pt x="1126507" y="1096085"/>
                </a:lnTo>
                <a:lnTo>
                  <a:pt x="1126754" y="1095837"/>
                </a:lnTo>
                <a:lnTo>
                  <a:pt x="1126975" y="1095561"/>
                </a:lnTo>
                <a:lnTo>
                  <a:pt x="1127223" y="1095837"/>
                </a:lnTo>
                <a:lnTo>
                  <a:pt x="1127223" y="1096085"/>
                </a:lnTo>
                <a:lnTo>
                  <a:pt x="1127691" y="1095837"/>
                </a:lnTo>
                <a:lnTo>
                  <a:pt x="1127940" y="1096085"/>
                </a:lnTo>
                <a:lnTo>
                  <a:pt x="1128188" y="1096085"/>
                </a:lnTo>
                <a:lnTo>
                  <a:pt x="1128408" y="1095837"/>
                </a:lnTo>
                <a:lnTo>
                  <a:pt x="1128904" y="1095561"/>
                </a:lnTo>
                <a:lnTo>
                  <a:pt x="1129125" y="1095285"/>
                </a:lnTo>
                <a:lnTo>
                  <a:pt x="1129373" y="1095561"/>
                </a:lnTo>
                <a:lnTo>
                  <a:pt x="1129842" y="1095837"/>
                </a:lnTo>
                <a:lnTo>
                  <a:pt x="1129842" y="1096085"/>
                </a:lnTo>
                <a:lnTo>
                  <a:pt x="1130090" y="1096637"/>
                </a:lnTo>
                <a:lnTo>
                  <a:pt x="1130806" y="1097189"/>
                </a:lnTo>
                <a:lnTo>
                  <a:pt x="1131275" y="1097712"/>
                </a:lnTo>
                <a:lnTo>
                  <a:pt x="1131523" y="1098264"/>
                </a:lnTo>
                <a:lnTo>
                  <a:pt x="1131523" y="1098540"/>
                </a:lnTo>
                <a:lnTo>
                  <a:pt x="1131992" y="1099091"/>
                </a:lnTo>
                <a:lnTo>
                  <a:pt x="1132239" y="1099340"/>
                </a:lnTo>
                <a:lnTo>
                  <a:pt x="1132460" y="1099616"/>
                </a:lnTo>
                <a:lnTo>
                  <a:pt x="1132956" y="1099892"/>
                </a:lnTo>
                <a:lnTo>
                  <a:pt x="1133177" y="1100168"/>
                </a:lnTo>
                <a:lnTo>
                  <a:pt x="1132956" y="1100443"/>
                </a:lnTo>
                <a:lnTo>
                  <a:pt x="1132956" y="1100719"/>
                </a:lnTo>
                <a:lnTo>
                  <a:pt x="1132956" y="1100995"/>
                </a:lnTo>
                <a:lnTo>
                  <a:pt x="1132956" y="1101243"/>
                </a:lnTo>
                <a:lnTo>
                  <a:pt x="1133177" y="1101795"/>
                </a:lnTo>
                <a:lnTo>
                  <a:pt x="1132709" y="1102070"/>
                </a:lnTo>
                <a:lnTo>
                  <a:pt x="1132239" y="1102347"/>
                </a:lnTo>
                <a:lnTo>
                  <a:pt x="1131743" y="1102622"/>
                </a:lnTo>
                <a:lnTo>
                  <a:pt x="1131523" y="1102871"/>
                </a:lnTo>
                <a:lnTo>
                  <a:pt x="1131275" y="1103147"/>
                </a:lnTo>
                <a:lnTo>
                  <a:pt x="1131027" y="1103147"/>
                </a:lnTo>
                <a:lnTo>
                  <a:pt x="1130558" y="1103147"/>
                </a:lnTo>
                <a:lnTo>
                  <a:pt x="1128657" y="1101795"/>
                </a:lnTo>
                <a:lnTo>
                  <a:pt x="1128188" y="1100995"/>
                </a:lnTo>
                <a:lnTo>
                  <a:pt x="1127691" y="1100719"/>
                </a:lnTo>
                <a:lnTo>
                  <a:pt x="1126975" y="1099892"/>
                </a:lnTo>
                <a:lnTo>
                  <a:pt x="1126258" y="1099616"/>
                </a:lnTo>
                <a:lnTo>
                  <a:pt x="1126037" y="1099616"/>
                </a:lnTo>
                <a:lnTo>
                  <a:pt x="1125790" y="1099616"/>
                </a:lnTo>
                <a:lnTo>
                  <a:pt x="1124605" y="1099091"/>
                </a:lnTo>
                <a:lnTo>
                  <a:pt x="1123639" y="1099616"/>
                </a:lnTo>
                <a:lnTo>
                  <a:pt x="1123171" y="1100168"/>
                </a:lnTo>
                <a:lnTo>
                  <a:pt x="1123171" y="1100443"/>
                </a:lnTo>
                <a:lnTo>
                  <a:pt x="1122923" y="1100443"/>
                </a:lnTo>
                <a:lnTo>
                  <a:pt x="1122454" y="1100995"/>
                </a:lnTo>
                <a:lnTo>
                  <a:pt x="1122206" y="1101243"/>
                </a:lnTo>
                <a:lnTo>
                  <a:pt x="1122206" y="1101795"/>
                </a:lnTo>
                <a:lnTo>
                  <a:pt x="1122454" y="1101795"/>
                </a:lnTo>
                <a:lnTo>
                  <a:pt x="1122454" y="1102070"/>
                </a:lnTo>
                <a:lnTo>
                  <a:pt x="1122454" y="1102347"/>
                </a:lnTo>
                <a:lnTo>
                  <a:pt x="1122702" y="1102622"/>
                </a:lnTo>
                <a:lnTo>
                  <a:pt x="1123171" y="1102871"/>
                </a:lnTo>
                <a:lnTo>
                  <a:pt x="1123639" y="1103423"/>
                </a:lnTo>
                <a:lnTo>
                  <a:pt x="1123888" y="1103699"/>
                </a:lnTo>
                <a:lnTo>
                  <a:pt x="1124356" y="1104249"/>
                </a:lnTo>
                <a:lnTo>
                  <a:pt x="1124356" y="1104498"/>
                </a:lnTo>
                <a:lnTo>
                  <a:pt x="1124852" y="1104498"/>
                </a:lnTo>
                <a:lnTo>
                  <a:pt x="1124605" y="1104774"/>
                </a:lnTo>
                <a:lnTo>
                  <a:pt x="1124852" y="1105050"/>
                </a:lnTo>
                <a:lnTo>
                  <a:pt x="1125790" y="1105877"/>
                </a:lnTo>
                <a:lnTo>
                  <a:pt x="1126037" y="1106125"/>
                </a:lnTo>
                <a:lnTo>
                  <a:pt x="1126258" y="1106125"/>
                </a:lnTo>
                <a:lnTo>
                  <a:pt x="1126507" y="1106677"/>
                </a:lnTo>
                <a:lnTo>
                  <a:pt x="1127223" y="1106953"/>
                </a:lnTo>
                <a:lnTo>
                  <a:pt x="1127691" y="1107228"/>
                </a:lnTo>
                <a:lnTo>
                  <a:pt x="1128408" y="1107753"/>
                </a:lnTo>
                <a:lnTo>
                  <a:pt x="1129125" y="1108029"/>
                </a:lnTo>
                <a:lnTo>
                  <a:pt x="1129621" y="1108029"/>
                </a:lnTo>
                <a:lnTo>
                  <a:pt x="1129621" y="1108305"/>
                </a:lnTo>
                <a:lnTo>
                  <a:pt x="1130090" y="1108581"/>
                </a:lnTo>
                <a:lnTo>
                  <a:pt x="1130090" y="1108857"/>
                </a:lnTo>
                <a:lnTo>
                  <a:pt x="1129842" y="1109656"/>
                </a:lnTo>
                <a:lnTo>
                  <a:pt x="1129621" y="1110208"/>
                </a:lnTo>
                <a:lnTo>
                  <a:pt x="1129842" y="1110208"/>
                </a:lnTo>
                <a:lnTo>
                  <a:pt x="1129842" y="1110484"/>
                </a:lnTo>
                <a:lnTo>
                  <a:pt x="1129621" y="1110484"/>
                </a:lnTo>
                <a:lnTo>
                  <a:pt x="1129621" y="1110760"/>
                </a:lnTo>
                <a:lnTo>
                  <a:pt x="1129842" y="1111283"/>
                </a:lnTo>
                <a:lnTo>
                  <a:pt x="1129842" y="1111835"/>
                </a:lnTo>
                <a:lnTo>
                  <a:pt x="1130090" y="1113463"/>
                </a:lnTo>
                <a:lnTo>
                  <a:pt x="1130090" y="1113987"/>
                </a:lnTo>
                <a:lnTo>
                  <a:pt x="1130090" y="1114262"/>
                </a:lnTo>
                <a:lnTo>
                  <a:pt x="1130090" y="1114814"/>
                </a:lnTo>
                <a:lnTo>
                  <a:pt x="1129842" y="1115090"/>
                </a:lnTo>
                <a:lnTo>
                  <a:pt x="1129621" y="1115366"/>
                </a:lnTo>
                <a:lnTo>
                  <a:pt x="1128408" y="1116993"/>
                </a:lnTo>
                <a:lnTo>
                  <a:pt x="1128188" y="1116993"/>
                </a:lnTo>
                <a:lnTo>
                  <a:pt x="1127940" y="1117242"/>
                </a:lnTo>
                <a:lnTo>
                  <a:pt x="1127940" y="1117794"/>
                </a:lnTo>
                <a:lnTo>
                  <a:pt x="1128408" y="1118869"/>
                </a:lnTo>
                <a:lnTo>
                  <a:pt x="1129125" y="1119420"/>
                </a:lnTo>
                <a:lnTo>
                  <a:pt x="1129125" y="1119696"/>
                </a:lnTo>
                <a:lnTo>
                  <a:pt x="1129373" y="1120497"/>
                </a:lnTo>
                <a:lnTo>
                  <a:pt x="1129621" y="1121048"/>
                </a:lnTo>
                <a:lnTo>
                  <a:pt x="1130338" y="1121848"/>
                </a:lnTo>
                <a:lnTo>
                  <a:pt x="1130338" y="1122124"/>
                </a:lnTo>
                <a:lnTo>
                  <a:pt x="1130558" y="1122676"/>
                </a:lnTo>
                <a:lnTo>
                  <a:pt x="1130558" y="1123199"/>
                </a:lnTo>
                <a:lnTo>
                  <a:pt x="1130806" y="1123475"/>
                </a:lnTo>
                <a:lnTo>
                  <a:pt x="1130806" y="1123751"/>
                </a:lnTo>
                <a:lnTo>
                  <a:pt x="1131275" y="1123751"/>
                </a:lnTo>
                <a:lnTo>
                  <a:pt x="1131743" y="1123751"/>
                </a:lnTo>
                <a:lnTo>
                  <a:pt x="1131275" y="1124303"/>
                </a:lnTo>
                <a:lnTo>
                  <a:pt x="1130806" y="1124579"/>
                </a:lnTo>
                <a:lnTo>
                  <a:pt x="1131027" y="1125103"/>
                </a:lnTo>
                <a:lnTo>
                  <a:pt x="1130806" y="1125655"/>
                </a:lnTo>
                <a:lnTo>
                  <a:pt x="1130338" y="1125931"/>
                </a:lnTo>
                <a:lnTo>
                  <a:pt x="1129621" y="1126454"/>
                </a:lnTo>
                <a:lnTo>
                  <a:pt x="1128904" y="1126454"/>
                </a:lnTo>
                <a:lnTo>
                  <a:pt x="1128657" y="1126454"/>
                </a:lnTo>
                <a:lnTo>
                  <a:pt x="1127940" y="1126730"/>
                </a:lnTo>
                <a:lnTo>
                  <a:pt x="1127691" y="1127282"/>
                </a:lnTo>
                <a:lnTo>
                  <a:pt x="1127691" y="1127807"/>
                </a:lnTo>
                <a:lnTo>
                  <a:pt x="1127223" y="1128357"/>
                </a:lnTo>
                <a:lnTo>
                  <a:pt x="1126975" y="1128357"/>
                </a:lnTo>
                <a:lnTo>
                  <a:pt x="1126754" y="1128081"/>
                </a:lnTo>
                <a:lnTo>
                  <a:pt x="1126258" y="1128633"/>
                </a:lnTo>
                <a:lnTo>
                  <a:pt x="1126037" y="1128909"/>
                </a:lnTo>
                <a:lnTo>
                  <a:pt x="1126258" y="1129158"/>
                </a:lnTo>
                <a:lnTo>
                  <a:pt x="1126258" y="1129709"/>
                </a:lnTo>
                <a:lnTo>
                  <a:pt x="1124852" y="1130785"/>
                </a:lnTo>
                <a:lnTo>
                  <a:pt x="1124356" y="1131337"/>
                </a:lnTo>
                <a:lnTo>
                  <a:pt x="1124136" y="1131888"/>
                </a:lnTo>
                <a:lnTo>
                  <a:pt x="1123888" y="1132137"/>
                </a:lnTo>
                <a:lnTo>
                  <a:pt x="1124136" y="1132413"/>
                </a:lnTo>
                <a:lnTo>
                  <a:pt x="1123888" y="1132689"/>
                </a:lnTo>
                <a:lnTo>
                  <a:pt x="1122702" y="1132965"/>
                </a:lnTo>
                <a:lnTo>
                  <a:pt x="1122454" y="1132965"/>
                </a:lnTo>
                <a:lnTo>
                  <a:pt x="1121738" y="1132965"/>
                </a:lnTo>
                <a:lnTo>
                  <a:pt x="1121021" y="1133516"/>
                </a:lnTo>
                <a:lnTo>
                  <a:pt x="1121021" y="1133764"/>
                </a:lnTo>
                <a:lnTo>
                  <a:pt x="1120773" y="1134040"/>
                </a:lnTo>
                <a:lnTo>
                  <a:pt x="1120084" y="1134592"/>
                </a:lnTo>
                <a:lnTo>
                  <a:pt x="1119367" y="1135115"/>
                </a:lnTo>
                <a:lnTo>
                  <a:pt x="1119119" y="1135391"/>
                </a:lnTo>
                <a:lnTo>
                  <a:pt x="1118871" y="1135667"/>
                </a:lnTo>
                <a:lnTo>
                  <a:pt x="1119119" y="1135943"/>
                </a:lnTo>
                <a:lnTo>
                  <a:pt x="1119367" y="1135943"/>
                </a:lnTo>
                <a:lnTo>
                  <a:pt x="1119588" y="1135943"/>
                </a:lnTo>
                <a:lnTo>
                  <a:pt x="1119367" y="1136219"/>
                </a:lnTo>
                <a:lnTo>
                  <a:pt x="1118871" y="1136219"/>
                </a:lnTo>
                <a:lnTo>
                  <a:pt x="1118403" y="1136468"/>
                </a:lnTo>
                <a:lnTo>
                  <a:pt x="1117935" y="1136468"/>
                </a:lnTo>
                <a:lnTo>
                  <a:pt x="1117686" y="1136743"/>
                </a:lnTo>
                <a:lnTo>
                  <a:pt x="1117438" y="1137571"/>
                </a:lnTo>
                <a:lnTo>
                  <a:pt x="1116969" y="1138095"/>
                </a:lnTo>
                <a:lnTo>
                  <a:pt x="1116969" y="1138370"/>
                </a:lnTo>
                <a:lnTo>
                  <a:pt x="1116969" y="1138646"/>
                </a:lnTo>
                <a:lnTo>
                  <a:pt x="1116722" y="1138646"/>
                </a:lnTo>
                <a:lnTo>
                  <a:pt x="1116501" y="1138922"/>
                </a:lnTo>
                <a:lnTo>
                  <a:pt x="1116252" y="1139198"/>
                </a:lnTo>
                <a:lnTo>
                  <a:pt x="1116005" y="1139723"/>
                </a:lnTo>
                <a:lnTo>
                  <a:pt x="1114819" y="1140549"/>
                </a:lnTo>
                <a:lnTo>
                  <a:pt x="1114598" y="1140549"/>
                </a:lnTo>
                <a:lnTo>
                  <a:pt x="1115068" y="1139723"/>
                </a:lnTo>
                <a:lnTo>
                  <a:pt x="1115784" y="1138922"/>
                </a:lnTo>
                <a:lnTo>
                  <a:pt x="1116005" y="1138646"/>
                </a:lnTo>
                <a:lnTo>
                  <a:pt x="1116501" y="1138095"/>
                </a:lnTo>
                <a:lnTo>
                  <a:pt x="1116252" y="1137847"/>
                </a:lnTo>
                <a:lnTo>
                  <a:pt x="1115536" y="1138370"/>
                </a:lnTo>
                <a:lnTo>
                  <a:pt x="1115288" y="1138095"/>
                </a:lnTo>
                <a:lnTo>
                  <a:pt x="1115536" y="1137847"/>
                </a:lnTo>
                <a:lnTo>
                  <a:pt x="1116005" y="1137571"/>
                </a:lnTo>
                <a:lnTo>
                  <a:pt x="1116722" y="1136743"/>
                </a:lnTo>
                <a:lnTo>
                  <a:pt x="1116722" y="1136468"/>
                </a:lnTo>
                <a:lnTo>
                  <a:pt x="1116501" y="1136219"/>
                </a:lnTo>
                <a:lnTo>
                  <a:pt x="1114351" y="1138646"/>
                </a:lnTo>
                <a:lnTo>
                  <a:pt x="1113882" y="1139447"/>
                </a:lnTo>
                <a:lnTo>
                  <a:pt x="1111733" y="1139447"/>
                </a:lnTo>
                <a:lnTo>
                  <a:pt x="1111016" y="1139447"/>
                </a:lnTo>
                <a:lnTo>
                  <a:pt x="1110519" y="1139447"/>
                </a:lnTo>
                <a:lnTo>
                  <a:pt x="1110299" y="1139447"/>
                </a:lnTo>
                <a:lnTo>
                  <a:pt x="1110050" y="1139447"/>
                </a:lnTo>
                <a:lnTo>
                  <a:pt x="1109803" y="1139447"/>
                </a:lnTo>
                <a:lnTo>
                  <a:pt x="1109803" y="1139198"/>
                </a:lnTo>
                <a:lnTo>
                  <a:pt x="1110050" y="1139198"/>
                </a:lnTo>
                <a:lnTo>
                  <a:pt x="1110767" y="1139198"/>
                </a:lnTo>
                <a:lnTo>
                  <a:pt x="1110767" y="1138922"/>
                </a:lnTo>
                <a:lnTo>
                  <a:pt x="1111016" y="1138646"/>
                </a:lnTo>
                <a:lnTo>
                  <a:pt x="1110767" y="1138370"/>
                </a:lnTo>
                <a:lnTo>
                  <a:pt x="1110519" y="1138646"/>
                </a:lnTo>
                <a:lnTo>
                  <a:pt x="1110050" y="1138370"/>
                </a:lnTo>
                <a:lnTo>
                  <a:pt x="1110299" y="1138370"/>
                </a:lnTo>
                <a:lnTo>
                  <a:pt x="1110299" y="1138095"/>
                </a:lnTo>
                <a:lnTo>
                  <a:pt x="1110519" y="1138095"/>
                </a:lnTo>
                <a:lnTo>
                  <a:pt x="1111016" y="1138095"/>
                </a:lnTo>
                <a:lnTo>
                  <a:pt x="1111484" y="1137847"/>
                </a:lnTo>
                <a:lnTo>
                  <a:pt x="1111733" y="1137295"/>
                </a:lnTo>
                <a:lnTo>
                  <a:pt x="1111953" y="1136743"/>
                </a:lnTo>
                <a:lnTo>
                  <a:pt x="1112449" y="1136219"/>
                </a:lnTo>
                <a:lnTo>
                  <a:pt x="1112201" y="1135667"/>
                </a:lnTo>
                <a:lnTo>
                  <a:pt x="1112201" y="1135115"/>
                </a:lnTo>
                <a:lnTo>
                  <a:pt x="1112670" y="1134316"/>
                </a:lnTo>
                <a:lnTo>
                  <a:pt x="1112670" y="1133516"/>
                </a:lnTo>
                <a:lnTo>
                  <a:pt x="1112917" y="1133240"/>
                </a:lnTo>
                <a:lnTo>
                  <a:pt x="1113387" y="1132965"/>
                </a:lnTo>
                <a:lnTo>
                  <a:pt x="1113634" y="1132965"/>
                </a:lnTo>
                <a:lnTo>
                  <a:pt x="1113634" y="1132689"/>
                </a:lnTo>
                <a:lnTo>
                  <a:pt x="1113882" y="1131888"/>
                </a:lnTo>
                <a:lnTo>
                  <a:pt x="1114598" y="1130785"/>
                </a:lnTo>
                <a:lnTo>
                  <a:pt x="1114598" y="1130261"/>
                </a:lnTo>
                <a:lnTo>
                  <a:pt x="1114819" y="1129985"/>
                </a:lnTo>
                <a:lnTo>
                  <a:pt x="1114819" y="1129434"/>
                </a:lnTo>
                <a:lnTo>
                  <a:pt x="1114351" y="1129158"/>
                </a:lnTo>
                <a:lnTo>
                  <a:pt x="1114351" y="1128633"/>
                </a:lnTo>
                <a:lnTo>
                  <a:pt x="1114102" y="1128081"/>
                </a:lnTo>
                <a:lnTo>
                  <a:pt x="1113387" y="1127807"/>
                </a:lnTo>
                <a:lnTo>
                  <a:pt x="1112917" y="1127558"/>
                </a:lnTo>
                <a:lnTo>
                  <a:pt x="1112670" y="1127282"/>
                </a:lnTo>
                <a:lnTo>
                  <a:pt x="1112917" y="1126454"/>
                </a:lnTo>
                <a:lnTo>
                  <a:pt x="1113387" y="1125931"/>
                </a:lnTo>
                <a:lnTo>
                  <a:pt x="1113634" y="1125655"/>
                </a:lnTo>
                <a:lnTo>
                  <a:pt x="1113634" y="1125103"/>
                </a:lnTo>
                <a:lnTo>
                  <a:pt x="1113882" y="1124827"/>
                </a:lnTo>
                <a:lnTo>
                  <a:pt x="1114351" y="1124827"/>
                </a:lnTo>
                <a:lnTo>
                  <a:pt x="1114598" y="1124827"/>
                </a:lnTo>
                <a:lnTo>
                  <a:pt x="1114598" y="1124027"/>
                </a:lnTo>
                <a:lnTo>
                  <a:pt x="1115288" y="1122952"/>
                </a:lnTo>
                <a:lnTo>
                  <a:pt x="1115288" y="1122676"/>
                </a:lnTo>
                <a:lnTo>
                  <a:pt x="1115068" y="1122400"/>
                </a:lnTo>
                <a:lnTo>
                  <a:pt x="1115784" y="1122124"/>
                </a:lnTo>
                <a:lnTo>
                  <a:pt x="1116252" y="1121048"/>
                </a:lnTo>
                <a:lnTo>
                  <a:pt x="1116252" y="1120773"/>
                </a:lnTo>
                <a:lnTo>
                  <a:pt x="1116005" y="1120497"/>
                </a:lnTo>
                <a:lnTo>
                  <a:pt x="1115536" y="1120497"/>
                </a:lnTo>
                <a:lnTo>
                  <a:pt x="1115288" y="1120773"/>
                </a:lnTo>
                <a:lnTo>
                  <a:pt x="1115068" y="1121048"/>
                </a:lnTo>
                <a:lnTo>
                  <a:pt x="1114351" y="1121599"/>
                </a:lnTo>
                <a:lnTo>
                  <a:pt x="1114102" y="1122400"/>
                </a:lnTo>
                <a:lnTo>
                  <a:pt x="1113634" y="1122676"/>
                </a:lnTo>
                <a:lnTo>
                  <a:pt x="1113166" y="1122952"/>
                </a:lnTo>
                <a:lnTo>
                  <a:pt x="1112670" y="1122952"/>
                </a:lnTo>
                <a:lnTo>
                  <a:pt x="1112449" y="1123199"/>
                </a:lnTo>
                <a:lnTo>
                  <a:pt x="1111733" y="1123751"/>
                </a:lnTo>
                <a:lnTo>
                  <a:pt x="1111733" y="1124303"/>
                </a:lnTo>
                <a:lnTo>
                  <a:pt x="1111733" y="1124827"/>
                </a:lnTo>
                <a:lnTo>
                  <a:pt x="1111484" y="1125379"/>
                </a:lnTo>
                <a:lnTo>
                  <a:pt x="1111236" y="1125655"/>
                </a:lnTo>
                <a:lnTo>
                  <a:pt x="1110519" y="1126179"/>
                </a:lnTo>
                <a:lnTo>
                  <a:pt x="1109803" y="1127006"/>
                </a:lnTo>
                <a:lnTo>
                  <a:pt x="1110050" y="1127282"/>
                </a:lnTo>
                <a:lnTo>
                  <a:pt x="1110519" y="1127807"/>
                </a:lnTo>
                <a:lnTo>
                  <a:pt x="1110519" y="1128081"/>
                </a:lnTo>
                <a:lnTo>
                  <a:pt x="1111236" y="1128633"/>
                </a:lnTo>
                <a:lnTo>
                  <a:pt x="1111953" y="1129434"/>
                </a:lnTo>
                <a:lnTo>
                  <a:pt x="1112449" y="1129985"/>
                </a:lnTo>
                <a:lnTo>
                  <a:pt x="1111953" y="1130785"/>
                </a:lnTo>
                <a:lnTo>
                  <a:pt x="1111953" y="1131337"/>
                </a:lnTo>
                <a:lnTo>
                  <a:pt x="1111733" y="1131613"/>
                </a:lnTo>
                <a:lnTo>
                  <a:pt x="1111016" y="1131888"/>
                </a:lnTo>
                <a:lnTo>
                  <a:pt x="1110767" y="1132137"/>
                </a:lnTo>
                <a:lnTo>
                  <a:pt x="1110299" y="1132689"/>
                </a:lnTo>
                <a:lnTo>
                  <a:pt x="1109803" y="1133240"/>
                </a:lnTo>
                <a:lnTo>
                  <a:pt x="1109582" y="1133516"/>
                </a:lnTo>
                <a:lnTo>
                  <a:pt x="1109803" y="1133764"/>
                </a:lnTo>
                <a:lnTo>
                  <a:pt x="1110050" y="1134040"/>
                </a:lnTo>
                <a:lnTo>
                  <a:pt x="1110050" y="1134592"/>
                </a:lnTo>
                <a:lnTo>
                  <a:pt x="1109582" y="1134867"/>
                </a:lnTo>
                <a:lnTo>
                  <a:pt x="1109335" y="1135115"/>
                </a:lnTo>
                <a:lnTo>
                  <a:pt x="1109335" y="1135391"/>
                </a:lnTo>
                <a:lnTo>
                  <a:pt x="1109114" y="1135667"/>
                </a:lnTo>
                <a:lnTo>
                  <a:pt x="1109335" y="1136219"/>
                </a:lnTo>
                <a:lnTo>
                  <a:pt x="1109114" y="1136468"/>
                </a:lnTo>
                <a:lnTo>
                  <a:pt x="1108618" y="1137295"/>
                </a:lnTo>
                <a:lnTo>
                  <a:pt x="1108618" y="1137847"/>
                </a:lnTo>
                <a:lnTo>
                  <a:pt x="1108866" y="1138095"/>
                </a:lnTo>
                <a:lnTo>
                  <a:pt x="1108866" y="1138370"/>
                </a:lnTo>
                <a:lnTo>
                  <a:pt x="1108397" y="1138646"/>
                </a:lnTo>
                <a:lnTo>
                  <a:pt x="1107901" y="1138646"/>
                </a:lnTo>
                <a:lnTo>
                  <a:pt x="1107901" y="1138922"/>
                </a:lnTo>
                <a:lnTo>
                  <a:pt x="1108397" y="1138922"/>
                </a:lnTo>
                <a:lnTo>
                  <a:pt x="1108397" y="1139198"/>
                </a:lnTo>
                <a:lnTo>
                  <a:pt x="1108149" y="1139198"/>
                </a:lnTo>
                <a:lnTo>
                  <a:pt x="1107432" y="1138922"/>
                </a:lnTo>
                <a:lnTo>
                  <a:pt x="1106964" y="1138370"/>
                </a:lnTo>
                <a:lnTo>
                  <a:pt x="1106715" y="1137847"/>
                </a:lnTo>
                <a:lnTo>
                  <a:pt x="1105998" y="1137571"/>
                </a:lnTo>
                <a:lnTo>
                  <a:pt x="1105283" y="1137847"/>
                </a:lnTo>
                <a:lnTo>
                  <a:pt x="1105034" y="1138095"/>
                </a:lnTo>
                <a:lnTo>
                  <a:pt x="1105034" y="1137847"/>
                </a:lnTo>
                <a:lnTo>
                  <a:pt x="1104814" y="1137847"/>
                </a:lnTo>
                <a:lnTo>
                  <a:pt x="1105034" y="1137295"/>
                </a:lnTo>
                <a:lnTo>
                  <a:pt x="1104814" y="1137295"/>
                </a:lnTo>
                <a:lnTo>
                  <a:pt x="1104097" y="1136743"/>
                </a:lnTo>
                <a:lnTo>
                  <a:pt x="1103849" y="1136743"/>
                </a:lnTo>
                <a:lnTo>
                  <a:pt x="1103380" y="1136219"/>
                </a:lnTo>
                <a:lnTo>
                  <a:pt x="1102912" y="1135943"/>
                </a:lnTo>
                <a:lnTo>
                  <a:pt x="1103380" y="1135667"/>
                </a:lnTo>
                <a:lnTo>
                  <a:pt x="1103629" y="1135667"/>
                </a:lnTo>
                <a:lnTo>
                  <a:pt x="1103849" y="1135943"/>
                </a:lnTo>
                <a:lnTo>
                  <a:pt x="1104097" y="1135943"/>
                </a:lnTo>
                <a:lnTo>
                  <a:pt x="1104345" y="1135391"/>
                </a:lnTo>
                <a:lnTo>
                  <a:pt x="1104345" y="1134867"/>
                </a:lnTo>
                <a:lnTo>
                  <a:pt x="1104345" y="1134592"/>
                </a:lnTo>
                <a:lnTo>
                  <a:pt x="1103849" y="1134316"/>
                </a:lnTo>
                <a:lnTo>
                  <a:pt x="1103849" y="1134040"/>
                </a:lnTo>
                <a:lnTo>
                  <a:pt x="1104097" y="1133240"/>
                </a:lnTo>
                <a:lnTo>
                  <a:pt x="1104097" y="1132965"/>
                </a:lnTo>
                <a:lnTo>
                  <a:pt x="1104097" y="1132689"/>
                </a:lnTo>
                <a:lnTo>
                  <a:pt x="1103849" y="1132413"/>
                </a:lnTo>
                <a:lnTo>
                  <a:pt x="1104097" y="1132137"/>
                </a:lnTo>
                <a:lnTo>
                  <a:pt x="1104097" y="1131888"/>
                </a:lnTo>
                <a:lnTo>
                  <a:pt x="1104097" y="1131613"/>
                </a:lnTo>
                <a:lnTo>
                  <a:pt x="1104814" y="1131337"/>
                </a:lnTo>
                <a:lnTo>
                  <a:pt x="1105034" y="1131061"/>
                </a:lnTo>
                <a:lnTo>
                  <a:pt x="1105283" y="1130785"/>
                </a:lnTo>
                <a:lnTo>
                  <a:pt x="1105283" y="1130261"/>
                </a:lnTo>
                <a:lnTo>
                  <a:pt x="1105034" y="1129709"/>
                </a:lnTo>
                <a:lnTo>
                  <a:pt x="1104814" y="1129709"/>
                </a:lnTo>
                <a:lnTo>
                  <a:pt x="1105034" y="1129434"/>
                </a:lnTo>
                <a:lnTo>
                  <a:pt x="1105034" y="1129158"/>
                </a:lnTo>
                <a:lnTo>
                  <a:pt x="1104814" y="1129158"/>
                </a:lnTo>
                <a:lnTo>
                  <a:pt x="1104345" y="1129158"/>
                </a:lnTo>
                <a:lnTo>
                  <a:pt x="1104097" y="1129158"/>
                </a:lnTo>
                <a:lnTo>
                  <a:pt x="1103629" y="1129709"/>
                </a:lnTo>
                <a:lnTo>
                  <a:pt x="1103133" y="1130261"/>
                </a:lnTo>
                <a:lnTo>
                  <a:pt x="1102663" y="1130785"/>
                </a:lnTo>
                <a:lnTo>
                  <a:pt x="1100762" y="1131337"/>
                </a:lnTo>
                <a:lnTo>
                  <a:pt x="1097427" y="1132689"/>
                </a:lnTo>
                <a:lnTo>
                  <a:pt x="1096214" y="1133516"/>
                </a:lnTo>
                <a:lnTo>
                  <a:pt x="1095276" y="1134040"/>
                </a:lnTo>
                <a:lnTo>
                  <a:pt x="1093126" y="1135115"/>
                </a:lnTo>
                <a:lnTo>
                  <a:pt x="1091445" y="1136468"/>
                </a:lnTo>
                <a:lnTo>
                  <a:pt x="1090259" y="1136743"/>
                </a:lnTo>
                <a:lnTo>
                  <a:pt x="1089295" y="1137019"/>
                </a:lnTo>
                <a:lnTo>
                  <a:pt x="1089074" y="1137295"/>
                </a:lnTo>
                <a:lnTo>
                  <a:pt x="1088357" y="1137847"/>
                </a:lnTo>
                <a:lnTo>
                  <a:pt x="1087393" y="1138922"/>
                </a:lnTo>
                <a:lnTo>
                  <a:pt x="1086456" y="1139447"/>
                </a:lnTo>
                <a:lnTo>
                  <a:pt x="1084775" y="1140549"/>
                </a:lnTo>
                <a:lnTo>
                  <a:pt x="1084526" y="1140798"/>
                </a:lnTo>
                <a:lnTo>
                  <a:pt x="1083341" y="1141901"/>
                </a:lnTo>
                <a:lnTo>
                  <a:pt x="1083341" y="1142149"/>
                </a:lnTo>
                <a:lnTo>
                  <a:pt x="1082404" y="1142701"/>
                </a:lnTo>
                <a:lnTo>
                  <a:pt x="1081687" y="1143501"/>
                </a:lnTo>
                <a:lnTo>
                  <a:pt x="1081191" y="1144329"/>
                </a:lnTo>
                <a:lnTo>
                  <a:pt x="1080723" y="1145129"/>
                </a:lnTo>
                <a:lnTo>
                  <a:pt x="1080474" y="1145404"/>
                </a:lnTo>
                <a:lnTo>
                  <a:pt x="1080723" y="1145956"/>
                </a:lnTo>
                <a:lnTo>
                  <a:pt x="1080971" y="1145956"/>
                </a:lnTo>
                <a:lnTo>
                  <a:pt x="1081438" y="1145956"/>
                </a:lnTo>
                <a:lnTo>
                  <a:pt x="1083121" y="1146481"/>
                </a:lnTo>
                <a:lnTo>
                  <a:pt x="1085492" y="1147832"/>
                </a:lnTo>
                <a:lnTo>
                  <a:pt x="1085492" y="1148935"/>
                </a:lnTo>
                <a:lnTo>
                  <a:pt x="1085739" y="1149735"/>
                </a:lnTo>
                <a:lnTo>
                  <a:pt x="1086456" y="1150010"/>
                </a:lnTo>
                <a:lnTo>
                  <a:pt x="1086456" y="1149459"/>
                </a:lnTo>
                <a:lnTo>
                  <a:pt x="1086924" y="1149459"/>
                </a:lnTo>
                <a:lnTo>
                  <a:pt x="1087393" y="1149459"/>
                </a:lnTo>
                <a:lnTo>
                  <a:pt x="1087641" y="1149183"/>
                </a:lnTo>
                <a:lnTo>
                  <a:pt x="1087889" y="1149459"/>
                </a:lnTo>
                <a:lnTo>
                  <a:pt x="1087641" y="1149735"/>
                </a:lnTo>
                <a:lnTo>
                  <a:pt x="1087641" y="1150287"/>
                </a:lnTo>
                <a:lnTo>
                  <a:pt x="1088110" y="1150811"/>
                </a:lnTo>
                <a:lnTo>
                  <a:pt x="1088357" y="1151087"/>
                </a:lnTo>
                <a:lnTo>
                  <a:pt x="1090259" y="1151886"/>
                </a:lnTo>
                <a:lnTo>
                  <a:pt x="1090976" y="1151639"/>
                </a:lnTo>
                <a:lnTo>
                  <a:pt x="1091224" y="1151639"/>
                </a:lnTo>
                <a:lnTo>
                  <a:pt x="1091694" y="1152438"/>
                </a:lnTo>
                <a:lnTo>
                  <a:pt x="1092162" y="1152714"/>
                </a:lnTo>
                <a:lnTo>
                  <a:pt x="1092410" y="1152714"/>
                </a:lnTo>
                <a:lnTo>
                  <a:pt x="1092162" y="1151639"/>
                </a:lnTo>
                <a:lnTo>
                  <a:pt x="1093375" y="1151087"/>
                </a:lnTo>
                <a:lnTo>
                  <a:pt x="1093595" y="1151087"/>
                </a:lnTo>
                <a:lnTo>
                  <a:pt x="1093843" y="1150811"/>
                </a:lnTo>
                <a:lnTo>
                  <a:pt x="1094092" y="1150535"/>
                </a:lnTo>
                <a:lnTo>
                  <a:pt x="1093595" y="1150287"/>
                </a:lnTo>
                <a:lnTo>
                  <a:pt x="1093375" y="1150535"/>
                </a:lnTo>
                <a:lnTo>
                  <a:pt x="1093375" y="1150287"/>
                </a:lnTo>
                <a:lnTo>
                  <a:pt x="1093126" y="1150010"/>
                </a:lnTo>
                <a:lnTo>
                  <a:pt x="1092658" y="1150010"/>
                </a:lnTo>
                <a:lnTo>
                  <a:pt x="1091941" y="1150287"/>
                </a:lnTo>
                <a:lnTo>
                  <a:pt x="1091694" y="1150287"/>
                </a:lnTo>
                <a:lnTo>
                  <a:pt x="1091445" y="1150287"/>
                </a:lnTo>
                <a:lnTo>
                  <a:pt x="1091445" y="1150010"/>
                </a:lnTo>
                <a:lnTo>
                  <a:pt x="1091224" y="1150010"/>
                </a:lnTo>
                <a:lnTo>
                  <a:pt x="1090976" y="1149735"/>
                </a:lnTo>
                <a:lnTo>
                  <a:pt x="1090508" y="1149183"/>
                </a:lnTo>
                <a:lnTo>
                  <a:pt x="1090976" y="1148935"/>
                </a:lnTo>
                <a:lnTo>
                  <a:pt x="1091445" y="1148935"/>
                </a:lnTo>
                <a:lnTo>
                  <a:pt x="1091694" y="1148935"/>
                </a:lnTo>
                <a:lnTo>
                  <a:pt x="1091941" y="1148659"/>
                </a:lnTo>
                <a:lnTo>
                  <a:pt x="1092162" y="1148659"/>
                </a:lnTo>
                <a:lnTo>
                  <a:pt x="1092410" y="1148108"/>
                </a:lnTo>
                <a:lnTo>
                  <a:pt x="1092658" y="1147832"/>
                </a:lnTo>
                <a:lnTo>
                  <a:pt x="1092878" y="1147832"/>
                </a:lnTo>
                <a:lnTo>
                  <a:pt x="1093375" y="1147832"/>
                </a:lnTo>
                <a:lnTo>
                  <a:pt x="1093375" y="1147583"/>
                </a:lnTo>
                <a:lnTo>
                  <a:pt x="1093126" y="1147307"/>
                </a:lnTo>
                <a:lnTo>
                  <a:pt x="1093375" y="1147031"/>
                </a:lnTo>
                <a:lnTo>
                  <a:pt x="1093375" y="1146481"/>
                </a:lnTo>
                <a:lnTo>
                  <a:pt x="1093843" y="1146232"/>
                </a:lnTo>
                <a:lnTo>
                  <a:pt x="1094312" y="1145680"/>
                </a:lnTo>
                <a:lnTo>
                  <a:pt x="1094780" y="1145404"/>
                </a:lnTo>
                <a:lnTo>
                  <a:pt x="1095276" y="1145129"/>
                </a:lnTo>
                <a:lnTo>
                  <a:pt x="1095993" y="1145129"/>
                </a:lnTo>
                <a:lnTo>
                  <a:pt x="1096214" y="1145129"/>
                </a:lnTo>
                <a:lnTo>
                  <a:pt x="1096931" y="1144881"/>
                </a:lnTo>
                <a:lnTo>
                  <a:pt x="1097178" y="1144605"/>
                </a:lnTo>
                <a:lnTo>
                  <a:pt x="1097647" y="1144329"/>
                </a:lnTo>
                <a:lnTo>
                  <a:pt x="1098364" y="1144329"/>
                </a:lnTo>
                <a:lnTo>
                  <a:pt x="1099081" y="1144053"/>
                </a:lnTo>
                <a:lnTo>
                  <a:pt x="1099549" y="1143777"/>
                </a:lnTo>
                <a:lnTo>
                  <a:pt x="1099797" y="1143501"/>
                </a:lnTo>
                <a:lnTo>
                  <a:pt x="1100266" y="1142977"/>
                </a:lnTo>
                <a:lnTo>
                  <a:pt x="1100266" y="1142701"/>
                </a:lnTo>
                <a:lnTo>
                  <a:pt x="1100762" y="1142149"/>
                </a:lnTo>
                <a:lnTo>
                  <a:pt x="1100762" y="1141350"/>
                </a:lnTo>
                <a:lnTo>
                  <a:pt x="1100762" y="1140798"/>
                </a:lnTo>
                <a:lnTo>
                  <a:pt x="1100762" y="1140549"/>
                </a:lnTo>
                <a:lnTo>
                  <a:pt x="1100514" y="1140273"/>
                </a:lnTo>
                <a:lnTo>
                  <a:pt x="1100045" y="1140273"/>
                </a:lnTo>
                <a:lnTo>
                  <a:pt x="1100045" y="1139997"/>
                </a:lnTo>
                <a:lnTo>
                  <a:pt x="1101478" y="1139997"/>
                </a:lnTo>
                <a:lnTo>
                  <a:pt x="1101699" y="1140273"/>
                </a:lnTo>
                <a:lnTo>
                  <a:pt x="1102663" y="1140798"/>
                </a:lnTo>
                <a:lnTo>
                  <a:pt x="1102912" y="1140798"/>
                </a:lnTo>
                <a:lnTo>
                  <a:pt x="1103380" y="1140798"/>
                </a:lnTo>
                <a:lnTo>
                  <a:pt x="1103380" y="1141350"/>
                </a:lnTo>
                <a:lnTo>
                  <a:pt x="1103629" y="1141626"/>
                </a:lnTo>
                <a:lnTo>
                  <a:pt x="1103849" y="1141901"/>
                </a:lnTo>
                <a:lnTo>
                  <a:pt x="1103133" y="1142149"/>
                </a:lnTo>
                <a:lnTo>
                  <a:pt x="1102912" y="1142701"/>
                </a:lnTo>
                <a:lnTo>
                  <a:pt x="1102416" y="1143253"/>
                </a:lnTo>
                <a:lnTo>
                  <a:pt x="1102195" y="1144053"/>
                </a:lnTo>
                <a:lnTo>
                  <a:pt x="1102195" y="1144605"/>
                </a:lnTo>
                <a:lnTo>
                  <a:pt x="1101947" y="1144881"/>
                </a:lnTo>
                <a:lnTo>
                  <a:pt x="1101947" y="1145680"/>
                </a:lnTo>
                <a:lnTo>
                  <a:pt x="1101947" y="1145956"/>
                </a:lnTo>
                <a:lnTo>
                  <a:pt x="1101947" y="1146756"/>
                </a:lnTo>
                <a:lnTo>
                  <a:pt x="1102195" y="1147031"/>
                </a:lnTo>
                <a:lnTo>
                  <a:pt x="1102416" y="1147031"/>
                </a:lnTo>
                <a:lnTo>
                  <a:pt x="1102416" y="1147583"/>
                </a:lnTo>
                <a:lnTo>
                  <a:pt x="1102195" y="1147832"/>
                </a:lnTo>
                <a:lnTo>
                  <a:pt x="1102416" y="1148384"/>
                </a:lnTo>
                <a:lnTo>
                  <a:pt x="1102416" y="1148659"/>
                </a:lnTo>
                <a:lnTo>
                  <a:pt x="1102663" y="1148935"/>
                </a:lnTo>
                <a:lnTo>
                  <a:pt x="1102663" y="1149183"/>
                </a:lnTo>
                <a:lnTo>
                  <a:pt x="1103133" y="1150010"/>
                </a:lnTo>
                <a:lnTo>
                  <a:pt x="1103133" y="1151363"/>
                </a:lnTo>
                <a:lnTo>
                  <a:pt x="1102663" y="1151363"/>
                </a:lnTo>
                <a:lnTo>
                  <a:pt x="1102416" y="1151363"/>
                </a:lnTo>
                <a:lnTo>
                  <a:pt x="1101478" y="1151886"/>
                </a:lnTo>
                <a:lnTo>
                  <a:pt x="1100982" y="1151886"/>
                </a:lnTo>
                <a:lnTo>
                  <a:pt x="1100762" y="1152162"/>
                </a:lnTo>
                <a:lnTo>
                  <a:pt x="1100514" y="1152714"/>
                </a:lnTo>
                <a:lnTo>
                  <a:pt x="1100266" y="1152990"/>
                </a:lnTo>
                <a:lnTo>
                  <a:pt x="1099328" y="1155417"/>
                </a:lnTo>
                <a:lnTo>
                  <a:pt x="1099081" y="1155941"/>
                </a:lnTo>
                <a:lnTo>
                  <a:pt x="1098860" y="1156217"/>
                </a:lnTo>
                <a:lnTo>
                  <a:pt x="1098860" y="1156493"/>
                </a:lnTo>
                <a:lnTo>
                  <a:pt x="1098860" y="1156769"/>
                </a:lnTo>
                <a:lnTo>
                  <a:pt x="1098364" y="1158397"/>
                </a:lnTo>
                <a:lnTo>
                  <a:pt x="1098364" y="1158920"/>
                </a:lnTo>
                <a:lnTo>
                  <a:pt x="1098364" y="1159995"/>
                </a:lnTo>
                <a:lnTo>
                  <a:pt x="1097895" y="1161624"/>
                </a:lnTo>
                <a:lnTo>
                  <a:pt x="1097895" y="1161900"/>
                </a:lnTo>
                <a:lnTo>
                  <a:pt x="1097895" y="1162423"/>
                </a:lnTo>
                <a:lnTo>
                  <a:pt x="1097427" y="1163251"/>
                </a:lnTo>
                <a:lnTo>
                  <a:pt x="1097427" y="1163527"/>
                </a:lnTo>
                <a:lnTo>
                  <a:pt x="1097427" y="1164327"/>
                </a:lnTo>
                <a:lnTo>
                  <a:pt x="1097178" y="1164602"/>
                </a:lnTo>
                <a:lnTo>
                  <a:pt x="1097178" y="1164878"/>
                </a:lnTo>
                <a:lnTo>
                  <a:pt x="1097427" y="1165403"/>
                </a:lnTo>
                <a:lnTo>
                  <a:pt x="1097427" y="1165954"/>
                </a:lnTo>
                <a:lnTo>
                  <a:pt x="1097427" y="1166230"/>
                </a:lnTo>
                <a:lnTo>
                  <a:pt x="1097178" y="1165954"/>
                </a:lnTo>
                <a:lnTo>
                  <a:pt x="1097178" y="1165678"/>
                </a:lnTo>
                <a:lnTo>
                  <a:pt x="1096931" y="1164878"/>
                </a:lnTo>
                <a:lnTo>
                  <a:pt x="1096931" y="1164327"/>
                </a:lnTo>
                <a:lnTo>
                  <a:pt x="1097178" y="1163775"/>
                </a:lnTo>
                <a:lnTo>
                  <a:pt x="1096931" y="1162975"/>
                </a:lnTo>
                <a:lnTo>
                  <a:pt x="1097427" y="1162699"/>
                </a:lnTo>
                <a:lnTo>
                  <a:pt x="1097178" y="1162423"/>
                </a:lnTo>
                <a:lnTo>
                  <a:pt x="1097427" y="1161900"/>
                </a:lnTo>
                <a:lnTo>
                  <a:pt x="1097427" y="1161348"/>
                </a:lnTo>
                <a:lnTo>
                  <a:pt x="1097647" y="1160547"/>
                </a:lnTo>
                <a:lnTo>
                  <a:pt x="1097427" y="1160272"/>
                </a:lnTo>
                <a:lnTo>
                  <a:pt x="1097178" y="1159995"/>
                </a:lnTo>
                <a:lnTo>
                  <a:pt x="1096710" y="1160272"/>
                </a:lnTo>
                <a:lnTo>
                  <a:pt x="1097178" y="1159748"/>
                </a:lnTo>
                <a:lnTo>
                  <a:pt x="1096931" y="1159472"/>
                </a:lnTo>
                <a:lnTo>
                  <a:pt x="1097427" y="1158920"/>
                </a:lnTo>
                <a:lnTo>
                  <a:pt x="1097427" y="1158644"/>
                </a:lnTo>
                <a:lnTo>
                  <a:pt x="1097178" y="1158644"/>
                </a:lnTo>
                <a:lnTo>
                  <a:pt x="1096931" y="1158644"/>
                </a:lnTo>
                <a:lnTo>
                  <a:pt x="1096214" y="1159196"/>
                </a:lnTo>
                <a:lnTo>
                  <a:pt x="1095993" y="1159472"/>
                </a:lnTo>
                <a:lnTo>
                  <a:pt x="1094559" y="1161900"/>
                </a:lnTo>
                <a:lnTo>
                  <a:pt x="1092162" y="1165403"/>
                </a:lnTo>
                <a:lnTo>
                  <a:pt x="1091941" y="1165678"/>
                </a:lnTo>
                <a:lnTo>
                  <a:pt x="1091224" y="1165954"/>
                </a:lnTo>
                <a:lnTo>
                  <a:pt x="1090976" y="1166230"/>
                </a:lnTo>
                <a:lnTo>
                  <a:pt x="1090976" y="1166479"/>
                </a:lnTo>
                <a:lnTo>
                  <a:pt x="1091224" y="1167030"/>
                </a:lnTo>
                <a:lnTo>
                  <a:pt x="1090976" y="1167582"/>
                </a:lnTo>
                <a:lnTo>
                  <a:pt x="1090976" y="1167830"/>
                </a:lnTo>
                <a:lnTo>
                  <a:pt x="1090976" y="1168106"/>
                </a:lnTo>
                <a:lnTo>
                  <a:pt x="1090728" y="1168382"/>
                </a:lnTo>
                <a:lnTo>
                  <a:pt x="1090728" y="1168657"/>
                </a:lnTo>
                <a:lnTo>
                  <a:pt x="1090508" y="1168657"/>
                </a:lnTo>
                <a:lnTo>
                  <a:pt x="1090508" y="1168905"/>
                </a:lnTo>
                <a:lnTo>
                  <a:pt x="1090259" y="1169181"/>
                </a:lnTo>
                <a:lnTo>
                  <a:pt x="1090259" y="1169457"/>
                </a:lnTo>
                <a:lnTo>
                  <a:pt x="1090012" y="1170258"/>
                </a:lnTo>
                <a:lnTo>
                  <a:pt x="1089543" y="1170809"/>
                </a:lnTo>
                <a:lnTo>
                  <a:pt x="1089295" y="1170258"/>
                </a:lnTo>
                <a:lnTo>
                  <a:pt x="1089074" y="1170533"/>
                </a:lnTo>
                <a:lnTo>
                  <a:pt x="1088827" y="1170809"/>
                </a:lnTo>
                <a:lnTo>
                  <a:pt x="1088357" y="1171609"/>
                </a:lnTo>
                <a:lnTo>
                  <a:pt x="1088110" y="1171885"/>
                </a:lnTo>
                <a:lnTo>
                  <a:pt x="1087889" y="1172160"/>
                </a:lnTo>
                <a:lnTo>
                  <a:pt x="1087641" y="1172436"/>
                </a:lnTo>
                <a:lnTo>
                  <a:pt x="1087393" y="1172436"/>
                </a:lnTo>
                <a:lnTo>
                  <a:pt x="1087173" y="1173237"/>
                </a:lnTo>
                <a:lnTo>
                  <a:pt x="1086456" y="1174588"/>
                </a:lnTo>
                <a:lnTo>
                  <a:pt x="1085022" y="1177291"/>
                </a:lnTo>
                <a:lnTo>
                  <a:pt x="1084775" y="1177567"/>
                </a:lnTo>
                <a:lnTo>
                  <a:pt x="1084775" y="1177815"/>
                </a:lnTo>
                <a:lnTo>
                  <a:pt x="1084526" y="1177815"/>
                </a:lnTo>
                <a:lnTo>
                  <a:pt x="1084526" y="1178091"/>
                </a:lnTo>
                <a:lnTo>
                  <a:pt x="1084306" y="1178091"/>
                </a:lnTo>
                <a:lnTo>
                  <a:pt x="1084306" y="1178367"/>
                </a:lnTo>
                <a:lnTo>
                  <a:pt x="1084058" y="1178642"/>
                </a:lnTo>
                <a:lnTo>
                  <a:pt x="1083838" y="1178642"/>
                </a:lnTo>
                <a:lnTo>
                  <a:pt x="1083121" y="1178919"/>
                </a:lnTo>
                <a:lnTo>
                  <a:pt x="1082155" y="1178642"/>
                </a:lnTo>
                <a:lnTo>
                  <a:pt x="1081908" y="1178642"/>
                </a:lnTo>
                <a:lnTo>
                  <a:pt x="1081438" y="1178642"/>
                </a:lnTo>
                <a:lnTo>
                  <a:pt x="1081191" y="1178642"/>
                </a:lnTo>
                <a:lnTo>
                  <a:pt x="1080723" y="1178367"/>
                </a:lnTo>
                <a:lnTo>
                  <a:pt x="1080254" y="1178091"/>
                </a:lnTo>
                <a:lnTo>
                  <a:pt x="1080006" y="1177567"/>
                </a:lnTo>
                <a:lnTo>
                  <a:pt x="1080474" y="1177291"/>
                </a:lnTo>
                <a:lnTo>
                  <a:pt x="1080474" y="1177016"/>
                </a:lnTo>
                <a:lnTo>
                  <a:pt x="1080723" y="1176464"/>
                </a:lnTo>
                <a:lnTo>
                  <a:pt x="1080474" y="1175939"/>
                </a:lnTo>
                <a:lnTo>
                  <a:pt x="1080254" y="1175939"/>
                </a:lnTo>
                <a:lnTo>
                  <a:pt x="1080006" y="1175663"/>
                </a:lnTo>
                <a:lnTo>
                  <a:pt x="1080006" y="1175389"/>
                </a:lnTo>
                <a:lnTo>
                  <a:pt x="1079757" y="1175389"/>
                </a:lnTo>
                <a:lnTo>
                  <a:pt x="1079537" y="1175389"/>
                </a:lnTo>
                <a:lnTo>
                  <a:pt x="1079041" y="1174864"/>
                </a:lnTo>
                <a:lnTo>
                  <a:pt x="1078820" y="1174312"/>
                </a:lnTo>
                <a:lnTo>
                  <a:pt x="1078820" y="1174036"/>
                </a:lnTo>
                <a:lnTo>
                  <a:pt x="1078573" y="1174036"/>
                </a:lnTo>
                <a:lnTo>
                  <a:pt x="1078573" y="1173788"/>
                </a:lnTo>
                <a:lnTo>
                  <a:pt x="1078352" y="1173237"/>
                </a:lnTo>
                <a:lnTo>
                  <a:pt x="1078103" y="1172712"/>
                </a:lnTo>
                <a:lnTo>
                  <a:pt x="1078103" y="1172160"/>
                </a:lnTo>
                <a:lnTo>
                  <a:pt x="1077856" y="1172160"/>
                </a:lnTo>
                <a:lnTo>
                  <a:pt x="1077636" y="1171609"/>
                </a:lnTo>
                <a:lnTo>
                  <a:pt x="1077139" y="1171361"/>
                </a:lnTo>
                <a:lnTo>
                  <a:pt x="1076671" y="1171361"/>
                </a:lnTo>
                <a:lnTo>
                  <a:pt x="1076422" y="1171361"/>
                </a:lnTo>
                <a:lnTo>
                  <a:pt x="1076202" y="1171085"/>
                </a:lnTo>
                <a:lnTo>
                  <a:pt x="1075954" y="1171085"/>
                </a:lnTo>
                <a:lnTo>
                  <a:pt x="1075706" y="1171085"/>
                </a:lnTo>
                <a:lnTo>
                  <a:pt x="1075237" y="1171085"/>
                </a:lnTo>
                <a:lnTo>
                  <a:pt x="1074768" y="1170809"/>
                </a:lnTo>
                <a:lnTo>
                  <a:pt x="1074521" y="1170809"/>
                </a:lnTo>
                <a:lnTo>
                  <a:pt x="1073087" y="1171085"/>
                </a:lnTo>
                <a:lnTo>
                  <a:pt x="1072619" y="1171361"/>
                </a:lnTo>
                <a:lnTo>
                  <a:pt x="1071902" y="1171361"/>
                </a:lnTo>
                <a:lnTo>
                  <a:pt x="1071654" y="1171609"/>
                </a:lnTo>
                <a:lnTo>
                  <a:pt x="1069752" y="1172436"/>
                </a:lnTo>
                <a:lnTo>
                  <a:pt x="1068788" y="1172712"/>
                </a:lnTo>
                <a:lnTo>
                  <a:pt x="1065948" y="1174312"/>
                </a:lnTo>
                <a:lnTo>
                  <a:pt x="1065452" y="1174864"/>
                </a:lnTo>
                <a:lnTo>
                  <a:pt x="1065231" y="1174588"/>
                </a:lnTo>
                <a:lnTo>
                  <a:pt x="1064983" y="1174588"/>
                </a:lnTo>
                <a:lnTo>
                  <a:pt x="1064736" y="1174588"/>
                </a:lnTo>
                <a:lnTo>
                  <a:pt x="1065231" y="1174312"/>
                </a:lnTo>
                <a:lnTo>
                  <a:pt x="1065452" y="1174036"/>
                </a:lnTo>
                <a:lnTo>
                  <a:pt x="1066168" y="1173513"/>
                </a:lnTo>
                <a:lnTo>
                  <a:pt x="1066665" y="1172961"/>
                </a:lnTo>
                <a:lnTo>
                  <a:pt x="1067381" y="1172712"/>
                </a:lnTo>
                <a:lnTo>
                  <a:pt x="1067602" y="1172436"/>
                </a:lnTo>
                <a:lnTo>
                  <a:pt x="1067851" y="1172160"/>
                </a:lnTo>
                <a:lnTo>
                  <a:pt x="1068098" y="1171885"/>
                </a:lnTo>
                <a:lnTo>
                  <a:pt x="1068098" y="1171609"/>
                </a:lnTo>
                <a:lnTo>
                  <a:pt x="1067851" y="1171361"/>
                </a:lnTo>
                <a:lnTo>
                  <a:pt x="1067602" y="1170809"/>
                </a:lnTo>
                <a:lnTo>
                  <a:pt x="1067381" y="1170533"/>
                </a:lnTo>
                <a:lnTo>
                  <a:pt x="1067134" y="1170533"/>
                </a:lnTo>
                <a:lnTo>
                  <a:pt x="1066665" y="1170809"/>
                </a:lnTo>
                <a:lnTo>
                  <a:pt x="1066417" y="1170533"/>
                </a:lnTo>
                <a:lnTo>
                  <a:pt x="1065948" y="1170809"/>
                </a:lnTo>
                <a:lnTo>
                  <a:pt x="1065452" y="1171085"/>
                </a:lnTo>
                <a:lnTo>
                  <a:pt x="1065231" y="1170809"/>
                </a:lnTo>
                <a:lnTo>
                  <a:pt x="1064983" y="1171085"/>
                </a:lnTo>
                <a:lnTo>
                  <a:pt x="1064983" y="1171361"/>
                </a:lnTo>
                <a:lnTo>
                  <a:pt x="1064736" y="1171609"/>
                </a:lnTo>
                <a:lnTo>
                  <a:pt x="1064019" y="1171609"/>
                </a:lnTo>
                <a:lnTo>
                  <a:pt x="1063799" y="1171609"/>
                </a:lnTo>
                <a:lnTo>
                  <a:pt x="1063550" y="1171609"/>
                </a:lnTo>
                <a:lnTo>
                  <a:pt x="1063302" y="1171609"/>
                </a:lnTo>
                <a:lnTo>
                  <a:pt x="1063082" y="1171885"/>
                </a:lnTo>
                <a:lnTo>
                  <a:pt x="1062833" y="1171609"/>
                </a:lnTo>
                <a:lnTo>
                  <a:pt x="1062365" y="1171609"/>
                </a:lnTo>
                <a:lnTo>
                  <a:pt x="1061648" y="1171609"/>
                </a:lnTo>
                <a:lnTo>
                  <a:pt x="1061179" y="1171609"/>
                </a:lnTo>
                <a:lnTo>
                  <a:pt x="1060463" y="1171609"/>
                </a:lnTo>
                <a:lnTo>
                  <a:pt x="1059967" y="1171609"/>
                </a:lnTo>
                <a:lnTo>
                  <a:pt x="1059251" y="1171885"/>
                </a:lnTo>
                <a:lnTo>
                  <a:pt x="1058313" y="1172160"/>
                </a:lnTo>
                <a:lnTo>
                  <a:pt x="1058065" y="1172436"/>
                </a:lnTo>
                <a:lnTo>
                  <a:pt x="1057597" y="1172436"/>
                </a:lnTo>
                <a:lnTo>
                  <a:pt x="1057127" y="1172160"/>
                </a:lnTo>
                <a:lnTo>
                  <a:pt x="1056412" y="1172160"/>
                </a:lnTo>
                <a:lnTo>
                  <a:pt x="1055916" y="1172160"/>
                </a:lnTo>
                <a:lnTo>
                  <a:pt x="1055446" y="1172160"/>
                </a:lnTo>
                <a:lnTo>
                  <a:pt x="1054978" y="1172436"/>
                </a:lnTo>
                <a:lnTo>
                  <a:pt x="1054261" y="1172436"/>
                </a:lnTo>
                <a:lnTo>
                  <a:pt x="1054261" y="1172160"/>
                </a:lnTo>
                <a:lnTo>
                  <a:pt x="1054013" y="1172160"/>
                </a:lnTo>
                <a:lnTo>
                  <a:pt x="1054013" y="1171885"/>
                </a:lnTo>
                <a:lnTo>
                  <a:pt x="1054013" y="1171609"/>
                </a:lnTo>
                <a:lnTo>
                  <a:pt x="1053765" y="1171361"/>
                </a:lnTo>
                <a:lnTo>
                  <a:pt x="1053545" y="1171361"/>
                </a:lnTo>
                <a:lnTo>
                  <a:pt x="1053296" y="1171361"/>
                </a:lnTo>
                <a:lnTo>
                  <a:pt x="1053296" y="1171609"/>
                </a:lnTo>
                <a:lnTo>
                  <a:pt x="1053545" y="1172160"/>
                </a:lnTo>
                <a:lnTo>
                  <a:pt x="1053545" y="1172436"/>
                </a:lnTo>
                <a:lnTo>
                  <a:pt x="1053765" y="1172712"/>
                </a:lnTo>
                <a:lnTo>
                  <a:pt x="1053296" y="1172961"/>
                </a:lnTo>
                <a:lnTo>
                  <a:pt x="1053049" y="1173237"/>
                </a:lnTo>
                <a:lnTo>
                  <a:pt x="1052828" y="1172961"/>
                </a:lnTo>
                <a:lnTo>
                  <a:pt x="1052579" y="1172712"/>
                </a:lnTo>
                <a:lnTo>
                  <a:pt x="1052360" y="1172436"/>
                </a:lnTo>
                <a:lnTo>
                  <a:pt x="1052111" y="1172436"/>
                </a:lnTo>
                <a:lnTo>
                  <a:pt x="1052360" y="1172712"/>
                </a:lnTo>
                <a:lnTo>
                  <a:pt x="1052111" y="1172712"/>
                </a:lnTo>
                <a:lnTo>
                  <a:pt x="1052360" y="1172961"/>
                </a:lnTo>
                <a:lnTo>
                  <a:pt x="1052111" y="1173237"/>
                </a:lnTo>
                <a:lnTo>
                  <a:pt x="1051863" y="1173513"/>
                </a:lnTo>
                <a:lnTo>
                  <a:pt x="1051643" y="1173513"/>
                </a:lnTo>
                <a:lnTo>
                  <a:pt x="1051395" y="1173513"/>
                </a:lnTo>
                <a:lnTo>
                  <a:pt x="1050926" y="1173788"/>
                </a:lnTo>
                <a:lnTo>
                  <a:pt x="1050678" y="1173513"/>
                </a:lnTo>
                <a:lnTo>
                  <a:pt x="1050430" y="1173513"/>
                </a:lnTo>
                <a:lnTo>
                  <a:pt x="1050926" y="1172436"/>
                </a:lnTo>
                <a:lnTo>
                  <a:pt x="1050678" y="1172160"/>
                </a:lnTo>
                <a:lnTo>
                  <a:pt x="1050430" y="1171885"/>
                </a:lnTo>
                <a:lnTo>
                  <a:pt x="1050210" y="1171609"/>
                </a:lnTo>
                <a:lnTo>
                  <a:pt x="1049713" y="1171085"/>
                </a:lnTo>
                <a:lnTo>
                  <a:pt x="1049713" y="1170809"/>
                </a:lnTo>
                <a:lnTo>
                  <a:pt x="1049493" y="1170533"/>
                </a:lnTo>
                <a:lnTo>
                  <a:pt x="1049244" y="1170809"/>
                </a:lnTo>
                <a:lnTo>
                  <a:pt x="1048280" y="1171361"/>
                </a:lnTo>
                <a:lnTo>
                  <a:pt x="1048059" y="1171361"/>
                </a:lnTo>
                <a:lnTo>
                  <a:pt x="1047812" y="1171361"/>
                </a:lnTo>
                <a:lnTo>
                  <a:pt x="1048059" y="1171609"/>
                </a:lnTo>
                <a:lnTo>
                  <a:pt x="1047812" y="1171885"/>
                </a:lnTo>
                <a:lnTo>
                  <a:pt x="1047342" y="1172160"/>
                </a:lnTo>
                <a:lnTo>
                  <a:pt x="1046874" y="1172160"/>
                </a:lnTo>
                <a:lnTo>
                  <a:pt x="1046626" y="1172961"/>
                </a:lnTo>
                <a:lnTo>
                  <a:pt x="1046378" y="1173513"/>
                </a:lnTo>
                <a:lnTo>
                  <a:pt x="1047095" y="1174864"/>
                </a:lnTo>
                <a:lnTo>
                  <a:pt x="1047812" y="1174864"/>
                </a:lnTo>
                <a:lnTo>
                  <a:pt x="1048997" y="1175140"/>
                </a:lnTo>
                <a:lnTo>
                  <a:pt x="1049961" y="1175663"/>
                </a:lnTo>
                <a:lnTo>
                  <a:pt x="1050210" y="1175939"/>
                </a:lnTo>
                <a:lnTo>
                  <a:pt x="1049961" y="1176215"/>
                </a:lnTo>
                <a:lnTo>
                  <a:pt x="1049713" y="1176464"/>
                </a:lnTo>
                <a:lnTo>
                  <a:pt x="1050210" y="1177016"/>
                </a:lnTo>
                <a:lnTo>
                  <a:pt x="1050430" y="1177567"/>
                </a:lnTo>
                <a:lnTo>
                  <a:pt x="1050926" y="1177815"/>
                </a:lnTo>
                <a:lnTo>
                  <a:pt x="1051395" y="1178091"/>
                </a:lnTo>
                <a:lnTo>
                  <a:pt x="1051863" y="1178367"/>
                </a:lnTo>
                <a:lnTo>
                  <a:pt x="1053049" y="1178367"/>
                </a:lnTo>
                <a:lnTo>
                  <a:pt x="1053296" y="1178367"/>
                </a:lnTo>
                <a:lnTo>
                  <a:pt x="1053765" y="1178091"/>
                </a:lnTo>
                <a:lnTo>
                  <a:pt x="1054261" y="1178091"/>
                </a:lnTo>
                <a:lnTo>
                  <a:pt x="1054482" y="1177815"/>
                </a:lnTo>
                <a:lnTo>
                  <a:pt x="1054730" y="1177567"/>
                </a:lnTo>
                <a:lnTo>
                  <a:pt x="1055199" y="1177291"/>
                </a:lnTo>
                <a:lnTo>
                  <a:pt x="1055695" y="1177291"/>
                </a:lnTo>
                <a:lnTo>
                  <a:pt x="1056163" y="1177291"/>
                </a:lnTo>
                <a:lnTo>
                  <a:pt x="1056880" y="1177567"/>
                </a:lnTo>
                <a:lnTo>
                  <a:pt x="1056880" y="1177815"/>
                </a:lnTo>
                <a:lnTo>
                  <a:pt x="1057597" y="1178091"/>
                </a:lnTo>
                <a:lnTo>
                  <a:pt x="1057844" y="1178091"/>
                </a:lnTo>
                <a:lnTo>
                  <a:pt x="1058065" y="1178367"/>
                </a:lnTo>
                <a:lnTo>
                  <a:pt x="1058313" y="1178642"/>
                </a:lnTo>
                <a:lnTo>
                  <a:pt x="1058534" y="1178091"/>
                </a:lnTo>
                <a:lnTo>
                  <a:pt x="1058781" y="1177815"/>
                </a:lnTo>
                <a:lnTo>
                  <a:pt x="1059030" y="1177291"/>
                </a:lnTo>
                <a:lnTo>
                  <a:pt x="1059030" y="1177016"/>
                </a:lnTo>
                <a:lnTo>
                  <a:pt x="1059747" y="1177016"/>
                </a:lnTo>
                <a:lnTo>
                  <a:pt x="1060684" y="1176740"/>
                </a:lnTo>
                <a:lnTo>
                  <a:pt x="1061179" y="1176740"/>
                </a:lnTo>
                <a:lnTo>
                  <a:pt x="1061400" y="1176464"/>
                </a:lnTo>
                <a:lnTo>
                  <a:pt x="1061648" y="1176215"/>
                </a:lnTo>
                <a:lnTo>
                  <a:pt x="1061896" y="1176215"/>
                </a:lnTo>
                <a:lnTo>
                  <a:pt x="1062117" y="1176464"/>
                </a:lnTo>
                <a:lnTo>
                  <a:pt x="1062613" y="1176740"/>
                </a:lnTo>
                <a:lnTo>
                  <a:pt x="1062613" y="1177291"/>
                </a:lnTo>
                <a:lnTo>
                  <a:pt x="1062365" y="1177815"/>
                </a:lnTo>
                <a:lnTo>
                  <a:pt x="1061400" y="1179167"/>
                </a:lnTo>
                <a:lnTo>
                  <a:pt x="1061179" y="1179719"/>
                </a:lnTo>
                <a:lnTo>
                  <a:pt x="1061179" y="1179995"/>
                </a:lnTo>
                <a:lnTo>
                  <a:pt x="1061179" y="1180243"/>
                </a:lnTo>
                <a:lnTo>
                  <a:pt x="1061179" y="1180794"/>
                </a:lnTo>
                <a:lnTo>
                  <a:pt x="1061179" y="1181346"/>
                </a:lnTo>
                <a:lnTo>
                  <a:pt x="1061400" y="1181870"/>
                </a:lnTo>
                <a:lnTo>
                  <a:pt x="1061400" y="1182145"/>
                </a:lnTo>
                <a:lnTo>
                  <a:pt x="1061179" y="1182145"/>
                </a:lnTo>
                <a:lnTo>
                  <a:pt x="1061179" y="1182421"/>
                </a:lnTo>
                <a:lnTo>
                  <a:pt x="1060932" y="1183222"/>
                </a:lnTo>
                <a:lnTo>
                  <a:pt x="1060932" y="1183498"/>
                </a:lnTo>
                <a:lnTo>
                  <a:pt x="1060932" y="1183773"/>
                </a:lnTo>
                <a:lnTo>
                  <a:pt x="1061179" y="1184297"/>
                </a:lnTo>
                <a:lnTo>
                  <a:pt x="1061179" y="1184573"/>
                </a:lnTo>
                <a:lnTo>
                  <a:pt x="1061400" y="1184849"/>
                </a:lnTo>
                <a:lnTo>
                  <a:pt x="1061648" y="1184849"/>
                </a:lnTo>
                <a:lnTo>
                  <a:pt x="1061648" y="1185098"/>
                </a:lnTo>
                <a:lnTo>
                  <a:pt x="1061896" y="1185649"/>
                </a:lnTo>
                <a:lnTo>
                  <a:pt x="1062117" y="1185649"/>
                </a:lnTo>
                <a:lnTo>
                  <a:pt x="1062613" y="1186201"/>
                </a:lnTo>
                <a:lnTo>
                  <a:pt x="1062833" y="1186449"/>
                </a:lnTo>
                <a:lnTo>
                  <a:pt x="1062833" y="1187001"/>
                </a:lnTo>
                <a:lnTo>
                  <a:pt x="1063082" y="1187001"/>
                </a:lnTo>
                <a:lnTo>
                  <a:pt x="1063082" y="1188076"/>
                </a:lnTo>
                <a:lnTo>
                  <a:pt x="1063302" y="1188076"/>
                </a:lnTo>
                <a:lnTo>
                  <a:pt x="1063799" y="1189152"/>
                </a:lnTo>
                <a:lnTo>
                  <a:pt x="1064019" y="1189152"/>
                </a:lnTo>
                <a:lnTo>
                  <a:pt x="1064267" y="1189428"/>
                </a:lnTo>
                <a:lnTo>
                  <a:pt x="1064516" y="1189704"/>
                </a:lnTo>
                <a:lnTo>
                  <a:pt x="1064736" y="1189952"/>
                </a:lnTo>
                <a:lnTo>
                  <a:pt x="1064983" y="1189952"/>
                </a:lnTo>
                <a:lnTo>
                  <a:pt x="1065452" y="1190503"/>
                </a:lnTo>
                <a:lnTo>
                  <a:pt x="1065700" y="1190503"/>
                </a:lnTo>
                <a:lnTo>
                  <a:pt x="1065700" y="1190779"/>
                </a:lnTo>
                <a:lnTo>
                  <a:pt x="1066168" y="1190779"/>
                </a:lnTo>
                <a:lnTo>
                  <a:pt x="1066168" y="1191055"/>
                </a:lnTo>
                <a:lnTo>
                  <a:pt x="1066417" y="1191055"/>
                </a:lnTo>
                <a:lnTo>
                  <a:pt x="1066665" y="1191304"/>
                </a:lnTo>
                <a:lnTo>
                  <a:pt x="1066885" y="1191304"/>
                </a:lnTo>
                <a:lnTo>
                  <a:pt x="1067851" y="1191856"/>
                </a:lnTo>
                <a:lnTo>
                  <a:pt x="1068098" y="1192131"/>
                </a:lnTo>
                <a:lnTo>
                  <a:pt x="1069752" y="1192655"/>
                </a:lnTo>
                <a:lnTo>
                  <a:pt x="1070220" y="1192931"/>
                </a:lnTo>
                <a:lnTo>
                  <a:pt x="1070717" y="1193207"/>
                </a:lnTo>
                <a:lnTo>
                  <a:pt x="1072619" y="1193732"/>
                </a:lnTo>
                <a:lnTo>
                  <a:pt x="1073087" y="1193732"/>
                </a:lnTo>
                <a:lnTo>
                  <a:pt x="1073335" y="1193732"/>
                </a:lnTo>
                <a:lnTo>
                  <a:pt x="1073804" y="1193732"/>
                </a:lnTo>
                <a:lnTo>
                  <a:pt x="1074052" y="1193732"/>
                </a:lnTo>
                <a:lnTo>
                  <a:pt x="1076919" y="1194807"/>
                </a:lnTo>
                <a:lnTo>
                  <a:pt x="1077139" y="1194807"/>
                </a:lnTo>
                <a:lnTo>
                  <a:pt x="1077856" y="1195083"/>
                </a:lnTo>
                <a:lnTo>
                  <a:pt x="1078103" y="1195359"/>
                </a:lnTo>
                <a:lnTo>
                  <a:pt x="1078103" y="1195882"/>
                </a:lnTo>
                <a:lnTo>
                  <a:pt x="1077856" y="1195882"/>
                </a:lnTo>
                <a:lnTo>
                  <a:pt x="1077856" y="1195634"/>
                </a:lnTo>
                <a:lnTo>
                  <a:pt x="1076919" y="1195359"/>
                </a:lnTo>
                <a:lnTo>
                  <a:pt x="1076671" y="1195634"/>
                </a:lnTo>
                <a:lnTo>
                  <a:pt x="1076202" y="1196986"/>
                </a:lnTo>
                <a:lnTo>
                  <a:pt x="1075954" y="1196986"/>
                </a:lnTo>
                <a:lnTo>
                  <a:pt x="1075706" y="1197234"/>
                </a:lnTo>
                <a:lnTo>
                  <a:pt x="1075237" y="1197234"/>
                </a:lnTo>
                <a:lnTo>
                  <a:pt x="1075485" y="1197510"/>
                </a:lnTo>
                <a:lnTo>
                  <a:pt x="1074768" y="1199137"/>
                </a:lnTo>
                <a:lnTo>
                  <a:pt x="1074521" y="1200213"/>
                </a:lnTo>
                <a:lnTo>
                  <a:pt x="1074272" y="1200213"/>
                </a:lnTo>
                <a:lnTo>
                  <a:pt x="1073804" y="1201813"/>
                </a:lnTo>
                <a:lnTo>
                  <a:pt x="1073087" y="1203441"/>
                </a:lnTo>
                <a:lnTo>
                  <a:pt x="1072867" y="1203964"/>
                </a:lnTo>
                <a:lnTo>
                  <a:pt x="1072619" y="1204240"/>
                </a:lnTo>
                <a:lnTo>
                  <a:pt x="1072371" y="1204792"/>
                </a:lnTo>
                <a:lnTo>
                  <a:pt x="1072150" y="1205316"/>
                </a:lnTo>
                <a:lnTo>
                  <a:pt x="1072150" y="1205591"/>
                </a:lnTo>
                <a:lnTo>
                  <a:pt x="1072150" y="1205867"/>
                </a:lnTo>
                <a:lnTo>
                  <a:pt x="1072150" y="1206143"/>
                </a:lnTo>
                <a:lnTo>
                  <a:pt x="1071902" y="1206392"/>
                </a:lnTo>
                <a:lnTo>
                  <a:pt x="1071902" y="1206668"/>
                </a:lnTo>
                <a:lnTo>
                  <a:pt x="1071902" y="1207219"/>
                </a:lnTo>
                <a:lnTo>
                  <a:pt x="1071902" y="1207743"/>
                </a:lnTo>
                <a:lnTo>
                  <a:pt x="1072150" y="1207743"/>
                </a:lnTo>
                <a:lnTo>
                  <a:pt x="1072371" y="1208019"/>
                </a:lnTo>
                <a:lnTo>
                  <a:pt x="1072371" y="1208295"/>
                </a:lnTo>
                <a:lnTo>
                  <a:pt x="1072150" y="1208544"/>
                </a:lnTo>
                <a:lnTo>
                  <a:pt x="1071433" y="1209095"/>
                </a:lnTo>
                <a:lnTo>
                  <a:pt x="1070937" y="1209619"/>
                </a:lnTo>
                <a:lnTo>
                  <a:pt x="1069504" y="1210971"/>
                </a:lnTo>
                <a:lnTo>
                  <a:pt x="1069283" y="1211523"/>
                </a:lnTo>
                <a:lnTo>
                  <a:pt x="1068788" y="1212322"/>
                </a:lnTo>
                <a:lnTo>
                  <a:pt x="1068567" y="1213398"/>
                </a:lnTo>
                <a:lnTo>
                  <a:pt x="1068319" y="1213949"/>
                </a:lnTo>
                <a:lnTo>
                  <a:pt x="1068319" y="1214198"/>
                </a:lnTo>
                <a:lnTo>
                  <a:pt x="1068098" y="1214750"/>
                </a:lnTo>
                <a:lnTo>
                  <a:pt x="1067851" y="1215273"/>
                </a:lnTo>
                <a:lnTo>
                  <a:pt x="1067602" y="1216101"/>
                </a:lnTo>
                <a:lnTo>
                  <a:pt x="1067381" y="1216626"/>
                </a:lnTo>
                <a:lnTo>
                  <a:pt x="1067381" y="1217177"/>
                </a:lnTo>
                <a:lnTo>
                  <a:pt x="1067134" y="1217701"/>
                </a:lnTo>
                <a:lnTo>
                  <a:pt x="1066885" y="1218253"/>
                </a:lnTo>
                <a:lnTo>
                  <a:pt x="1066665" y="1218776"/>
                </a:lnTo>
                <a:lnTo>
                  <a:pt x="1066665" y="1219328"/>
                </a:lnTo>
                <a:lnTo>
                  <a:pt x="1066168" y="1219853"/>
                </a:lnTo>
                <a:lnTo>
                  <a:pt x="1065948" y="1221480"/>
                </a:lnTo>
                <a:lnTo>
                  <a:pt x="1065948" y="1222004"/>
                </a:lnTo>
                <a:lnTo>
                  <a:pt x="1066168" y="1222556"/>
                </a:lnTo>
                <a:lnTo>
                  <a:pt x="1065948" y="1222556"/>
                </a:lnTo>
                <a:lnTo>
                  <a:pt x="1065948" y="1223080"/>
                </a:lnTo>
                <a:lnTo>
                  <a:pt x="1065231" y="1223907"/>
                </a:lnTo>
                <a:lnTo>
                  <a:pt x="1064983" y="1224431"/>
                </a:lnTo>
                <a:lnTo>
                  <a:pt x="1064983" y="1224983"/>
                </a:lnTo>
                <a:lnTo>
                  <a:pt x="1064736" y="1225783"/>
                </a:lnTo>
                <a:lnTo>
                  <a:pt x="1064267" y="1226582"/>
                </a:lnTo>
                <a:lnTo>
                  <a:pt x="1064019" y="1227659"/>
                </a:lnTo>
                <a:lnTo>
                  <a:pt x="1064019" y="1227935"/>
                </a:lnTo>
                <a:lnTo>
                  <a:pt x="1064019" y="1228734"/>
                </a:lnTo>
                <a:lnTo>
                  <a:pt x="1063799" y="1229259"/>
                </a:lnTo>
                <a:lnTo>
                  <a:pt x="1063799" y="1230085"/>
                </a:lnTo>
                <a:lnTo>
                  <a:pt x="1063799" y="1230886"/>
                </a:lnTo>
                <a:lnTo>
                  <a:pt x="1063799" y="1231961"/>
                </a:lnTo>
                <a:lnTo>
                  <a:pt x="1063082" y="1233314"/>
                </a:lnTo>
                <a:lnTo>
                  <a:pt x="1063082" y="1233837"/>
                </a:lnTo>
                <a:lnTo>
                  <a:pt x="1062613" y="1234638"/>
                </a:lnTo>
                <a:lnTo>
                  <a:pt x="1062117" y="1235465"/>
                </a:lnTo>
                <a:lnTo>
                  <a:pt x="1062117" y="1235713"/>
                </a:lnTo>
                <a:lnTo>
                  <a:pt x="1062117" y="1235989"/>
                </a:lnTo>
                <a:lnTo>
                  <a:pt x="1061648" y="1237064"/>
                </a:lnTo>
                <a:lnTo>
                  <a:pt x="1061648" y="1237340"/>
                </a:lnTo>
                <a:lnTo>
                  <a:pt x="1060684" y="1239740"/>
                </a:lnTo>
                <a:lnTo>
                  <a:pt x="1060215" y="1240568"/>
                </a:lnTo>
                <a:lnTo>
                  <a:pt x="1059967" y="1241644"/>
                </a:lnTo>
                <a:lnTo>
                  <a:pt x="1059747" y="1242444"/>
                </a:lnTo>
                <a:lnTo>
                  <a:pt x="1058534" y="1243519"/>
                </a:lnTo>
                <a:lnTo>
                  <a:pt x="1057844" y="1243795"/>
                </a:lnTo>
                <a:lnTo>
                  <a:pt x="1057127" y="1244043"/>
                </a:lnTo>
                <a:lnTo>
                  <a:pt x="1056163" y="1244319"/>
                </a:lnTo>
                <a:lnTo>
                  <a:pt x="1055695" y="1244319"/>
                </a:lnTo>
                <a:lnTo>
                  <a:pt x="1054482" y="1244319"/>
                </a:lnTo>
                <a:lnTo>
                  <a:pt x="1050678" y="1246471"/>
                </a:lnTo>
                <a:lnTo>
                  <a:pt x="1049961" y="1247271"/>
                </a:lnTo>
                <a:lnTo>
                  <a:pt x="1049244" y="1247823"/>
                </a:lnTo>
                <a:lnTo>
                  <a:pt x="1047812" y="1249422"/>
                </a:lnTo>
                <a:lnTo>
                  <a:pt x="1047591" y="1249146"/>
                </a:lnTo>
                <a:lnTo>
                  <a:pt x="1047342" y="1248898"/>
                </a:lnTo>
                <a:lnTo>
                  <a:pt x="1047095" y="1248898"/>
                </a:lnTo>
                <a:lnTo>
                  <a:pt x="1046874" y="1248898"/>
                </a:lnTo>
                <a:lnTo>
                  <a:pt x="1046378" y="1248898"/>
                </a:lnTo>
                <a:lnTo>
                  <a:pt x="1045661" y="1248898"/>
                </a:lnTo>
                <a:lnTo>
                  <a:pt x="1045192" y="1248898"/>
                </a:lnTo>
                <a:lnTo>
                  <a:pt x="1044007" y="1248622"/>
                </a:lnTo>
                <a:lnTo>
                  <a:pt x="1043760" y="1248346"/>
                </a:lnTo>
                <a:lnTo>
                  <a:pt x="1043291" y="1247547"/>
                </a:lnTo>
                <a:lnTo>
                  <a:pt x="1043291" y="1247271"/>
                </a:lnTo>
                <a:lnTo>
                  <a:pt x="1043511" y="1247271"/>
                </a:lnTo>
                <a:lnTo>
                  <a:pt x="1043760" y="1247271"/>
                </a:lnTo>
                <a:lnTo>
                  <a:pt x="1044007" y="1247823"/>
                </a:lnTo>
                <a:lnTo>
                  <a:pt x="1044228" y="1247823"/>
                </a:lnTo>
                <a:lnTo>
                  <a:pt x="1044945" y="1247823"/>
                </a:lnTo>
                <a:lnTo>
                  <a:pt x="1045192" y="1247547"/>
                </a:lnTo>
                <a:lnTo>
                  <a:pt x="1045441" y="1247547"/>
                </a:lnTo>
                <a:lnTo>
                  <a:pt x="1045909" y="1247271"/>
                </a:lnTo>
                <a:lnTo>
                  <a:pt x="1045909" y="1246995"/>
                </a:lnTo>
                <a:lnTo>
                  <a:pt x="1045909" y="1246471"/>
                </a:lnTo>
                <a:lnTo>
                  <a:pt x="1046158" y="1246194"/>
                </a:lnTo>
                <a:lnTo>
                  <a:pt x="1046378" y="1246194"/>
                </a:lnTo>
                <a:lnTo>
                  <a:pt x="1046626" y="1245919"/>
                </a:lnTo>
                <a:lnTo>
                  <a:pt x="1046626" y="1245671"/>
                </a:lnTo>
                <a:lnTo>
                  <a:pt x="1046874" y="1245671"/>
                </a:lnTo>
                <a:lnTo>
                  <a:pt x="1048280" y="1245671"/>
                </a:lnTo>
                <a:lnTo>
                  <a:pt x="1048776" y="1245395"/>
                </a:lnTo>
                <a:lnTo>
                  <a:pt x="1048997" y="1245119"/>
                </a:lnTo>
                <a:lnTo>
                  <a:pt x="1048997" y="1244870"/>
                </a:lnTo>
                <a:lnTo>
                  <a:pt x="1048997" y="1244319"/>
                </a:lnTo>
                <a:lnTo>
                  <a:pt x="1049244" y="1244043"/>
                </a:lnTo>
                <a:lnTo>
                  <a:pt x="1048997" y="1243795"/>
                </a:lnTo>
                <a:lnTo>
                  <a:pt x="1048776" y="1243519"/>
                </a:lnTo>
                <a:lnTo>
                  <a:pt x="1048527" y="1243243"/>
                </a:lnTo>
                <a:lnTo>
                  <a:pt x="1048527" y="1242968"/>
                </a:lnTo>
                <a:lnTo>
                  <a:pt x="1048527" y="1242444"/>
                </a:lnTo>
                <a:lnTo>
                  <a:pt x="1048776" y="1242719"/>
                </a:lnTo>
                <a:lnTo>
                  <a:pt x="1049493" y="1242168"/>
                </a:lnTo>
                <a:lnTo>
                  <a:pt x="1049961" y="1241644"/>
                </a:lnTo>
                <a:lnTo>
                  <a:pt x="1050678" y="1241092"/>
                </a:lnTo>
                <a:lnTo>
                  <a:pt x="1050926" y="1240816"/>
                </a:lnTo>
                <a:lnTo>
                  <a:pt x="1050678" y="1240568"/>
                </a:lnTo>
                <a:lnTo>
                  <a:pt x="1050678" y="1240292"/>
                </a:lnTo>
                <a:lnTo>
                  <a:pt x="1050926" y="1240016"/>
                </a:lnTo>
                <a:lnTo>
                  <a:pt x="1050678" y="1239740"/>
                </a:lnTo>
                <a:lnTo>
                  <a:pt x="1050430" y="1239740"/>
                </a:lnTo>
                <a:lnTo>
                  <a:pt x="1050210" y="1239492"/>
                </a:lnTo>
                <a:lnTo>
                  <a:pt x="1050430" y="1239216"/>
                </a:lnTo>
                <a:lnTo>
                  <a:pt x="1050678" y="1238692"/>
                </a:lnTo>
                <a:lnTo>
                  <a:pt x="1050926" y="1238416"/>
                </a:lnTo>
                <a:lnTo>
                  <a:pt x="1050430" y="1237616"/>
                </a:lnTo>
                <a:lnTo>
                  <a:pt x="1050678" y="1237616"/>
                </a:lnTo>
                <a:lnTo>
                  <a:pt x="1050678" y="1237340"/>
                </a:lnTo>
                <a:lnTo>
                  <a:pt x="1051147" y="1236788"/>
                </a:lnTo>
                <a:lnTo>
                  <a:pt x="1051147" y="1236540"/>
                </a:lnTo>
                <a:lnTo>
                  <a:pt x="1050926" y="1236540"/>
                </a:lnTo>
                <a:lnTo>
                  <a:pt x="1050430" y="1236265"/>
                </a:lnTo>
                <a:lnTo>
                  <a:pt x="1050210" y="1235713"/>
                </a:lnTo>
                <a:lnTo>
                  <a:pt x="1050430" y="1235189"/>
                </a:lnTo>
                <a:lnTo>
                  <a:pt x="1050210" y="1234913"/>
                </a:lnTo>
                <a:lnTo>
                  <a:pt x="1049493" y="1234389"/>
                </a:lnTo>
                <a:lnTo>
                  <a:pt x="1049244" y="1234913"/>
                </a:lnTo>
                <a:lnTo>
                  <a:pt x="1048997" y="1235465"/>
                </a:lnTo>
                <a:lnTo>
                  <a:pt x="1048997" y="1236265"/>
                </a:lnTo>
                <a:lnTo>
                  <a:pt x="1048997" y="1236540"/>
                </a:lnTo>
                <a:lnTo>
                  <a:pt x="1048997" y="1236788"/>
                </a:lnTo>
                <a:lnTo>
                  <a:pt x="1048280" y="1237064"/>
                </a:lnTo>
                <a:lnTo>
                  <a:pt x="1047591" y="1237340"/>
                </a:lnTo>
                <a:lnTo>
                  <a:pt x="1047591" y="1238141"/>
                </a:lnTo>
                <a:lnTo>
                  <a:pt x="1047095" y="1238141"/>
                </a:lnTo>
                <a:lnTo>
                  <a:pt x="1047095" y="1238416"/>
                </a:lnTo>
                <a:lnTo>
                  <a:pt x="1046378" y="1239216"/>
                </a:lnTo>
                <a:lnTo>
                  <a:pt x="1046158" y="1239492"/>
                </a:lnTo>
                <a:lnTo>
                  <a:pt x="1045661" y="1239740"/>
                </a:lnTo>
                <a:lnTo>
                  <a:pt x="1045441" y="1240016"/>
                </a:lnTo>
                <a:lnTo>
                  <a:pt x="1045192" y="1240568"/>
                </a:lnTo>
                <a:lnTo>
                  <a:pt x="1044945" y="1241092"/>
                </a:lnTo>
                <a:lnTo>
                  <a:pt x="1044476" y="1241092"/>
                </a:lnTo>
                <a:lnTo>
                  <a:pt x="1044228" y="1241367"/>
                </a:lnTo>
                <a:lnTo>
                  <a:pt x="1043043" y="1242444"/>
                </a:lnTo>
                <a:lnTo>
                  <a:pt x="1041140" y="1243795"/>
                </a:lnTo>
                <a:lnTo>
                  <a:pt x="1039956" y="1244319"/>
                </a:lnTo>
                <a:lnTo>
                  <a:pt x="1039239" y="1245119"/>
                </a:lnTo>
                <a:lnTo>
                  <a:pt x="1036372" y="1247823"/>
                </a:lnTo>
                <a:lnTo>
                  <a:pt x="1036124" y="1248070"/>
                </a:lnTo>
                <a:lnTo>
                  <a:pt x="1035904" y="1248070"/>
                </a:lnTo>
                <a:lnTo>
                  <a:pt x="1035187" y="1247823"/>
                </a:lnTo>
                <a:lnTo>
                  <a:pt x="1034939" y="1247547"/>
                </a:lnTo>
                <a:lnTo>
                  <a:pt x="1034470" y="1247271"/>
                </a:lnTo>
                <a:lnTo>
                  <a:pt x="1034470" y="1246995"/>
                </a:lnTo>
                <a:lnTo>
                  <a:pt x="1034223" y="1246746"/>
                </a:lnTo>
                <a:lnTo>
                  <a:pt x="1033753" y="1246471"/>
                </a:lnTo>
                <a:lnTo>
                  <a:pt x="1033257" y="1246471"/>
                </a:lnTo>
                <a:lnTo>
                  <a:pt x="1033037" y="1245919"/>
                </a:lnTo>
                <a:lnTo>
                  <a:pt x="1033753" y="1245671"/>
                </a:lnTo>
                <a:lnTo>
                  <a:pt x="1033753" y="1245395"/>
                </a:lnTo>
                <a:lnTo>
                  <a:pt x="1033974" y="1245119"/>
                </a:lnTo>
                <a:lnTo>
                  <a:pt x="1033753" y="1244870"/>
                </a:lnTo>
                <a:lnTo>
                  <a:pt x="1033506" y="1244595"/>
                </a:lnTo>
                <a:lnTo>
                  <a:pt x="1033257" y="1244595"/>
                </a:lnTo>
                <a:lnTo>
                  <a:pt x="1033506" y="1244319"/>
                </a:lnTo>
                <a:lnTo>
                  <a:pt x="1033753" y="1244319"/>
                </a:lnTo>
                <a:lnTo>
                  <a:pt x="1033506" y="1244043"/>
                </a:lnTo>
                <a:lnTo>
                  <a:pt x="1033506" y="1243519"/>
                </a:lnTo>
                <a:lnTo>
                  <a:pt x="1033506" y="1243243"/>
                </a:lnTo>
                <a:lnTo>
                  <a:pt x="1033506" y="1242968"/>
                </a:lnTo>
                <a:lnTo>
                  <a:pt x="1033257" y="1242968"/>
                </a:lnTo>
                <a:lnTo>
                  <a:pt x="1032540" y="1242968"/>
                </a:lnTo>
                <a:lnTo>
                  <a:pt x="1032072" y="1242968"/>
                </a:lnTo>
                <a:lnTo>
                  <a:pt x="1031356" y="1242968"/>
                </a:lnTo>
                <a:lnTo>
                  <a:pt x="1031135" y="1242719"/>
                </a:lnTo>
                <a:lnTo>
                  <a:pt x="1030639" y="1242444"/>
                </a:lnTo>
                <a:lnTo>
                  <a:pt x="1030418" y="1241892"/>
                </a:lnTo>
                <a:lnTo>
                  <a:pt x="1030418" y="1241644"/>
                </a:lnTo>
                <a:lnTo>
                  <a:pt x="1030171" y="1241092"/>
                </a:lnTo>
                <a:lnTo>
                  <a:pt x="1029702" y="1240568"/>
                </a:lnTo>
                <a:lnTo>
                  <a:pt x="1029454" y="1240292"/>
                </a:lnTo>
                <a:lnTo>
                  <a:pt x="1029922" y="1239740"/>
                </a:lnTo>
                <a:lnTo>
                  <a:pt x="1029922" y="1239492"/>
                </a:lnTo>
                <a:lnTo>
                  <a:pt x="1030171" y="1238940"/>
                </a:lnTo>
                <a:lnTo>
                  <a:pt x="1030418" y="1238940"/>
                </a:lnTo>
                <a:lnTo>
                  <a:pt x="1030418" y="1238692"/>
                </a:lnTo>
                <a:lnTo>
                  <a:pt x="1030418" y="1238416"/>
                </a:lnTo>
                <a:lnTo>
                  <a:pt x="1029922" y="1238141"/>
                </a:lnTo>
                <a:lnTo>
                  <a:pt x="1029454" y="1237865"/>
                </a:lnTo>
                <a:lnTo>
                  <a:pt x="1028985" y="1237865"/>
                </a:lnTo>
                <a:lnTo>
                  <a:pt x="1028489" y="1237616"/>
                </a:lnTo>
                <a:lnTo>
                  <a:pt x="1028268" y="1237340"/>
                </a:lnTo>
                <a:lnTo>
                  <a:pt x="1028489" y="1237064"/>
                </a:lnTo>
                <a:lnTo>
                  <a:pt x="1028489" y="1236788"/>
                </a:lnTo>
                <a:lnTo>
                  <a:pt x="1028268" y="1236265"/>
                </a:lnTo>
                <a:lnTo>
                  <a:pt x="1027772" y="1235989"/>
                </a:lnTo>
                <a:lnTo>
                  <a:pt x="1027083" y="1235713"/>
                </a:lnTo>
                <a:lnTo>
                  <a:pt x="1026587" y="1235713"/>
                </a:lnTo>
                <a:lnTo>
                  <a:pt x="1026366" y="1235713"/>
                </a:lnTo>
                <a:lnTo>
                  <a:pt x="1025650" y="1235189"/>
                </a:lnTo>
                <a:lnTo>
                  <a:pt x="1024933" y="1235189"/>
                </a:lnTo>
                <a:lnTo>
                  <a:pt x="1024437" y="1235713"/>
                </a:lnTo>
                <a:lnTo>
                  <a:pt x="1024437" y="1235989"/>
                </a:lnTo>
                <a:lnTo>
                  <a:pt x="1024437" y="1236265"/>
                </a:lnTo>
                <a:lnTo>
                  <a:pt x="1025154" y="1237064"/>
                </a:lnTo>
                <a:lnTo>
                  <a:pt x="1025402" y="1237340"/>
                </a:lnTo>
                <a:lnTo>
                  <a:pt x="1025402" y="1237865"/>
                </a:lnTo>
                <a:lnTo>
                  <a:pt x="1025650" y="1238141"/>
                </a:lnTo>
                <a:lnTo>
                  <a:pt x="1026119" y="1238692"/>
                </a:lnTo>
                <a:lnTo>
                  <a:pt x="1026119" y="1238940"/>
                </a:lnTo>
                <a:lnTo>
                  <a:pt x="1026366" y="1238940"/>
                </a:lnTo>
                <a:lnTo>
                  <a:pt x="1026119" y="1239216"/>
                </a:lnTo>
                <a:lnTo>
                  <a:pt x="1026366" y="1239492"/>
                </a:lnTo>
                <a:lnTo>
                  <a:pt x="1026366" y="1239740"/>
                </a:lnTo>
                <a:lnTo>
                  <a:pt x="1026587" y="1240016"/>
                </a:lnTo>
                <a:lnTo>
                  <a:pt x="1026836" y="1240568"/>
                </a:lnTo>
                <a:lnTo>
                  <a:pt x="1026836" y="1240816"/>
                </a:lnTo>
                <a:lnTo>
                  <a:pt x="1026836" y="1241092"/>
                </a:lnTo>
                <a:lnTo>
                  <a:pt x="1026587" y="1241644"/>
                </a:lnTo>
                <a:lnTo>
                  <a:pt x="1026836" y="1241892"/>
                </a:lnTo>
                <a:lnTo>
                  <a:pt x="1027083" y="1242168"/>
                </a:lnTo>
                <a:lnTo>
                  <a:pt x="1027304" y="1242168"/>
                </a:lnTo>
                <a:lnTo>
                  <a:pt x="1027551" y="1242444"/>
                </a:lnTo>
                <a:lnTo>
                  <a:pt x="1027772" y="1242968"/>
                </a:lnTo>
                <a:lnTo>
                  <a:pt x="1027304" y="1243243"/>
                </a:lnTo>
                <a:lnTo>
                  <a:pt x="1027551" y="1243519"/>
                </a:lnTo>
                <a:lnTo>
                  <a:pt x="1028021" y="1243795"/>
                </a:lnTo>
                <a:lnTo>
                  <a:pt x="1028489" y="1244043"/>
                </a:lnTo>
                <a:lnTo>
                  <a:pt x="1028737" y="1244595"/>
                </a:lnTo>
                <a:lnTo>
                  <a:pt x="1028737" y="1244870"/>
                </a:lnTo>
                <a:lnTo>
                  <a:pt x="1028985" y="1244870"/>
                </a:lnTo>
                <a:lnTo>
                  <a:pt x="1029205" y="1244870"/>
                </a:lnTo>
                <a:lnTo>
                  <a:pt x="1029702" y="1245119"/>
                </a:lnTo>
                <a:lnTo>
                  <a:pt x="1030418" y="1245119"/>
                </a:lnTo>
                <a:lnTo>
                  <a:pt x="1031135" y="1245395"/>
                </a:lnTo>
                <a:lnTo>
                  <a:pt x="1030639" y="1246471"/>
                </a:lnTo>
                <a:lnTo>
                  <a:pt x="1030639" y="1246746"/>
                </a:lnTo>
                <a:lnTo>
                  <a:pt x="1030171" y="1247547"/>
                </a:lnTo>
                <a:lnTo>
                  <a:pt x="1029922" y="1247823"/>
                </a:lnTo>
                <a:lnTo>
                  <a:pt x="1029454" y="1248070"/>
                </a:lnTo>
                <a:lnTo>
                  <a:pt x="1028489" y="1248346"/>
                </a:lnTo>
                <a:lnTo>
                  <a:pt x="1028021" y="1248346"/>
                </a:lnTo>
                <a:lnTo>
                  <a:pt x="1027304" y="1248346"/>
                </a:lnTo>
                <a:lnTo>
                  <a:pt x="1026587" y="1248898"/>
                </a:lnTo>
                <a:lnTo>
                  <a:pt x="1026366" y="1249146"/>
                </a:lnTo>
                <a:lnTo>
                  <a:pt x="1025870" y="1249422"/>
                </a:lnTo>
                <a:lnTo>
                  <a:pt x="1025402" y="1249422"/>
                </a:lnTo>
                <a:lnTo>
                  <a:pt x="1024933" y="1249146"/>
                </a:lnTo>
                <a:lnTo>
                  <a:pt x="1024437" y="1249146"/>
                </a:lnTo>
                <a:lnTo>
                  <a:pt x="1023969" y="1249422"/>
                </a:lnTo>
                <a:lnTo>
                  <a:pt x="1023720" y="1249697"/>
                </a:lnTo>
                <a:lnTo>
                  <a:pt x="1023003" y="1250222"/>
                </a:lnTo>
                <a:lnTo>
                  <a:pt x="1022784" y="1249946"/>
                </a:lnTo>
                <a:lnTo>
                  <a:pt x="1022535" y="1249697"/>
                </a:lnTo>
                <a:lnTo>
                  <a:pt x="1022067" y="1249697"/>
                </a:lnTo>
                <a:lnTo>
                  <a:pt x="1021819" y="1249697"/>
                </a:lnTo>
                <a:lnTo>
                  <a:pt x="1021598" y="1249697"/>
                </a:lnTo>
                <a:lnTo>
                  <a:pt x="1021350" y="1249697"/>
                </a:lnTo>
                <a:lnTo>
                  <a:pt x="1021350" y="1249946"/>
                </a:lnTo>
                <a:lnTo>
                  <a:pt x="1021350" y="1250498"/>
                </a:lnTo>
                <a:lnTo>
                  <a:pt x="1021819" y="1250774"/>
                </a:lnTo>
                <a:lnTo>
                  <a:pt x="1022067" y="1250774"/>
                </a:lnTo>
                <a:lnTo>
                  <a:pt x="1022784" y="1251021"/>
                </a:lnTo>
                <a:lnTo>
                  <a:pt x="1023252" y="1251021"/>
                </a:lnTo>
                <a:lnTo>
                  <a:pt x="1023500" y="1250774"/>
                </a:lnTo>
                <a:lnTo>
                  <a:pt x="1024216" y="1251021"/>
                </a:lnTo>
                <a:lnTo>
                  <a:pt x="1024685" y="1251021"/>
                </a:lnTo>
                <a:lnTo>
                  <a:pt x="1025154" y="1250774"/>
                </a:lnTo>
                <a:lnTo>
                  <a:pt x="1025650" y="1250774"/>
                </a:lnTo>
                <a:lnTo>
                  <a:pt x="1025870" y="1250222"/>
                </a:lnTo>
                <a:lnTo>
                  <a:pt x="1026119" y="1250222"/>
                </a:lnTo>
                <a:lnTo>
                  <a:pt x="1026587" y="1250498"/>
                </a:lnTo>
                <a:lnTo>
                  <a:pt x="1026836" y="1250498"/>
                </a:lnTo>
                <a:lnTo>
                  <a:pt x="1027083" y="1250222"/>
                </a:lnTo>
                <a:lnTo>
                  <a:pt x="1027772" y="1250222"/>
                </a:lnTo>
                <a:lnTo>
                  <a:pt x="1028489" y="1249946"/>
                </a:lnTo>
                <a:lnTo>
                  <a:pt x="1029454" y="1249697"/>
                </a:lnTo>
                <a:lnTo>
                  <a:pt x="1030639" y="1249697"/>
                </a:lnTo>
                <a:lnTo>
                  <a:pt x="1031135" y="1249422"/>
                </a:lnTo>
                <a:lnTo>
                  <a:pt x="1031603" y="1249146"/>
                </a:lnTo>
                <a:lnTo>
                  <a:pt x="1031852" y="1249146"/>
                </a:lnTo>
                <a:lnTo>
                  <a:pt x="1032789" y="1249946"/>
                </a:lnTo>
                <a:lnTo>
                  <a:pt x="1032540" y="1251298"/>
                </a:lnTo>
                <a:lnTo>
                  <a:pt x="1032789" y="1252098"/>
                </a:lnTo>
                <a:lnTo>
                  <a:pt x="1033257" y="1253173"/>
                </a:lnTo>
                <a:lnTo>
                  <a:pt x="1033753" y="1253725"/>
                </a:lnTo>
                <a:lnTo>
                  <a:pt x="1034223" y="1253725"/>
                </a:lnTo>
                <a:lnTo>
                  <a:pt x="1035407" y="1253725"/>
                </a:lnTo>
                <a:lnTo>
                  <a:pt x="1036124" y="1253725"/>
                </a:lnTo>
                <a:lnTo>
                  <a:pt x="1037558" y="1253449"/>
                </a:lnTo>
                <a:lnTo>
                  <a:pt x="1039239" y="1253974"/>
                </a:lnTo>
                <a:lnTo>
                  <a:pt x="1040424" y="1253974"/>
                </a:lnTo>
                <a:lnTo>
                  <a:pt x="1041140" y="1254524"/>
                </a:lnTo>
                <a:lnTo>
                  <a:pt x="1042326" y="1255049"/>
                </a:lnTo>
                <a:lnTo>
                  <a:pt x="1043760" y="1255325"/>
                </a:lnTo>
                <a:lnTo>
                  <a:pt x="1045441" y="1255325"/>
                </a:lnTo>
                <a:lnTo>
                  <a:pt x="1046378" y="1255049"/>
                </a:lnTo>
                <a:lnTo>
                  <a:pt x="1047591" y="1254524"/>
                </a:lnTo>
                <a:lnTo>
                  <a:pt x="1048527" y="1253974"/>
                </a:lnTo>
                <a:lnTo>
                  <a:pt x="1048776" y="1253449"/>
                </a:lnTo>
                <a:lnTo>
                  <a:pt x="1049961" y="1252650"/>
                </a:lnTo>
                <a:lnTo>
                  <a:pt x="1050430" y="1252650"/>
                </a:lnTo>
                <a:lnTo>
                  <a:pt x="1051147" y="1252650"/>
                </a:lnTo>
                <a:lnTo>
                  <a:pt x="1051643" y="1252374"/>
                </a:lnTo>
                <a:lnTo>
                  <a:pt x="1052579" y="1252098"/>
                </a:lnTo>
                <a:lnTo>
                  <a:pt x="1052828" y="1251849"/>
                </a:lnTo>
                <a:lnTo>
                  <a:pt x="1053545" y="1251298"/>
                </a:lnTo>
                <a:lnTo>
                  <a:pt x="1054261" y="1251021"/>
                </a:lnTo>
                <a:lnTo>
                  <a:pt x="1054730" y="1251021"/>
                </a:lnTo>
                <a:lnTo>
                  <a:pt x="1055916" y="1250774"/>
                </a:lnTo>
                <a:lnTo>
                  <a:pt x="1057348" y="1251021"/>
                </a:lnTo>
                <a:lnTo>
                  <a:pt x="1057597" y="1251021"/>
                </a:lnTo>
                <a:lnTo>
                  <a:pt x="1057597" y="1251573"/>
                </a:lnTo>
                <a:lnTo>
                  <a:pt x="1056163" y="1258828"/>
                </a:lnTo>
                <a:lnTo>
                  <a:pt x="1055446" y="1263655"/>
                </a:lnTo>
                <a:lnTo>
                  <a:pt x="1056412" y="1263904"/>
                </a:lnTo>
                <a:lnTo>
                  <a:pt x="1056631" y="1264179"/>
                </a:lnTo>
                <a:lnTo>
                  <a:pt x="1056412" y="1266055"/>
                </a:lnTo>
                <a:lnTo>
                  <a:pt x="1056163" y="1269282"/>
                </a:lnTo>
                <a:lnTo>
                  <a:pt x="1056163" y="1270358"/>
                </a:lnTo>
                <a:lnTo>
                  <a:pt x="1055695" y="1274909"/>
                </a:lnTo>
                <a:lnTo>
                  <a:pt x="1056631" y="1275185"/>
                </a:lnTo>
                <a:lnTo>
                  <a:pt x="1058065" y="1275434"/>
                </a:lnTo>
                <a:lnTo>
                  <a:pt x="1058313" y="1275709"/>
                </a:lnTo>
                <a:lnTo>
                  <a:pt x="1055695" y="1275709"/>
                </a:lnTo>
                <a:lnTo>
                  <a:pt x="1055695" y="1281060"/>
                </a:lnTo>
                <a:lnTo>
                  <a:pt x="1055199" y="1286439"/>
                </a:lnTo>
                <a:lnTo>
                  <a:pt x="1055446" y="1286687"/>
                </a:lnTo>
                <a:lnTo>
                  <a:pt x="1055446" y="1287487"/>
                </a:lnTo>
                <a:lnTo>
                  <a:pt x="1055199" y="1287487"/>
                </a:lnTo>
                <a:lnTo>
                  <a:pt x="1054730" y="1290991"/>
                </a:lnTo>
                <a:lnTo>
                  <a:pt x="1054482" y="1292314"/>
                </a:lnTo>
                <a:lnTo>
                  <a:pt x="1054261" y="1295514"/>
                </a:lnTo>
                <a:lnTo>
                  <a:pt x="1054261" y="1296066"/>
                </a:lnTo>
                <a:lnTo>
                  <a:pt x="1055695" y="1296066"/>
                </a:lnTo>
                <a:lnTo>
                  <a:pt x="1055916" y="1296066"/>
                </a:lnTo>
                <a:lnTo>
                  <a:pt x="1055916" y="1296341"/>
                </a:lnTo>
                <a:lnTo>
                  <a:pt x="1054261" y="1296341"/>
                </a:lnTo>
                <a:lnTo>
                  <a:pt x="1054013" y="1298741"/>
                </a:lnTo>
                <a:lnTo>
                  <a:pt x="1053765" y="1300065"/>
                </a:lnTo>
                <a:lnTo>
                  <a:pt x="1054482" y="1300065"/>
                </a:lnTo>
                <a:lnTo>
                  <a:pt x="1057127" y="1300341"/>
                </a:lnTo>
                <a:lnTo>
                  <a:pt x="1058313" y="1300341"/>
                </a:lnTo>
                <a:lnTo>
                  <a:pt x="1058781" y="1300617"/>
                </a:lnTo>
                <a:lnTo>
                  <a:pt x="1059030" y="1301141"/>
                </a:lnTo>
                <a:lnTo>
                  <a:pt x="1058781" y="1301417"/>
                </a:lnTo>
                <a:lnTo>
                  <a:pt x="1054013" y="1301141"/>
                </a:lnTo>
                <a:lnTo>
                  <a:pt x="1053545" y="1301141"/>
                </a:lnTo>
                <a:lnTo>
                  <a:pt x="1053545" y="1302217"/>
                </a:lnTo>
                <a:lnTo>
                  <a:pt x="1053296" y="1304616"/>
                </a:lnTo>
                <a:lnTo>
                  <a:pt x="1054261" y="1305417"/>
                </a:lnTo>
                <a:lnTo>
                  <a:pt x="1054978" y="1306216"/>
                </a:lnTo>
                <a:lnTo>
                  <a:pt x="1056412" y="1306768"/>
                </a:lnTo>
                <a:lnTo>
                  <a:pt x="1057597" y="1307568"/>
                </a:lnTo>
                <a:lnTo>
                  <a:pt x="1058534" y="1308092"/>
                </a:lnTo>
                <a:lnTo>
                  <a:pt x="1058781" y="1308368"/>
                </a:lnTo>
                <a:lnTo>
                  <a:pt x="1058534" y="1308644"/>
                </a:lnTo>
                <a:lnTo>
                  <a:pt x="1058313" y="1308644"/>
                </a:lnTo>
                <a:lnTo>
                  <a:pt x="1056412" y="1307844"/>
                </a:lnTo>
                <a:lnTo>
                  <a:pt x="1056163" y="1307844"/>
                </a:lnTo>
                <a:lnTo>
                  <a:pt x="1055695" y="1307568"/>
                </a:lnTo>
                <a:lnTo>
                  <a:pt x="1054978" y="1307844"/>
                </a:lnTo>
                <a:lnTo>
                  <a:pt x="1053765" y="1307568"/>
                </a:lnTo>
                <a:lnTo>
                  <a:pt x="1053296" y="1307568"/>
                </a:lnTo>
                <a:lnTo>
                  <a:pt x="1052828" y="1307568"/>
                </a:lnTo>
                <a:lnTo>
                  <a:pt x="1052828" y="1307844"/>
                </a:lnTo>
                <a:lnTo>
                  <a:pt x="1052579" y="1309443"/>
                </a:lnTo>
                <a:lnTo>
                  <a:pt x="1051147" y="1309692"/>
                </a:lnTo>
                <a:lnTo>
                  <a:pt x="1051395" y="1311319"/>
                </a:lnTo>
                <a:lnTo>
                  <a:pt x="1051863" y="1314795"/>
                </a:lnTo>
                <a:lnTo>
                  <a:pt x="1052111" y="1315843"/>
                </a:lnTo>
                <a:lnTo>
                  <a:pt x="1052360" y="1318270"/>
                </a:lnTo>
                <a:lnTo>
                  <a:pt x="1052360" y="1320118"/>
                </a:lnTo>
                <a:lnTo>
                  <a:pt x="1052579" y="1320670"/>
                </a:lnTo>
                <a:lnTo>
                  <a:pt x="1052360" y="1320919"/>
                </a:lnTo>
                <a:lnTo>
                  <a:pt x="1052579" y="1321195"/>
                </a:lnTo>
                <a:lnTo>
                  <a:pt x="1052828" y="1321718"/>
                </a:lnTo>
                <a:lnTo>
                  <a:pt x="1052360" y="1321994"/>
                </a:lnTo>
                <a:lnTo>
                  <a:pt x="1052360" y="1322270"/>
                </a:lnTo>
                <a:lnTo>
                  <a:pt x="1052579" y="1322270"/>
                </a:lnTo>
                <a:lnTo>
                  <a:pt x="1052828" y="1322794"/>
                </a:lnTo>
                <a:lnTo>
                  <a:pt x="1052828" y="1323345"/>
                </a:lnTo>
                <a:lnTo>
                  <a:pt x="1052828" y="1323594"/>
                </a:lnTo>
                <a:lnTo>
                  <a:pt x="1052828" y="1324146"/>
                </a:lnTo>
                <a:lnTo>
                  <a:pt x="1053049" y="1324394"/>
                </a:lnTo>
                <a:lnTo>
                  <a:pt x="1053049" y="1324945"/>
                </a:lnTo>
                <a:lnTo>
                  <a:pt x="1053296" y="1324945"/>
                </a:lnTo>
                <a:lnTo>
                  <a:pt x="1053296" y="1325194"/>
                </a:lnTo>
                <a:lnTo>
                  <a:pt x="1053296" y="1325746"/>
                </a:lnTo>
                <a:lnTo>
                  <a:pt x="1053545" y="1326269"/>
                </a:lnTo>
                <a:lnTo>
                  <a:pt x="1053765" y="1327070"/>
                </a:lnTo>
                <a:lnTo>
                  <a:pt x="1053765" y="1327622"/>
                </a:lnTo>
                <a:lnTo>
                  <a:pt x="1054261" y="1328945"/>
                </a:lnTo>
                <a:lnTo>
                  <a:pt x="1054261" y="1329469"/>
                </a:lnTo>
                <a:lnTo>
                  <a:pt x="1054730" y="1330545"/>
                </a:lnTo>
                <a:lnTo>
                  <a:pt x="1055199" y="1331869"/>
                </a:lnTo>
                <a:lnTo>
                  <a:pt x="1054978" y="1332420"/>
                </a:lnTo>
                <a:lnTo>
                  <a:pt x="1054978" y="1333221"/>
                </a:lnTo>
                <a:lnTo>
                  <a:pt x="1054978" y="1333469"/>
                </a:lnTo>
                <a:lnTo>
                  <a:pt x="1054978" y="1334544"/>
                </a:lnTo>
                <a:lnTo>
                  <a:pt x="1054978" y="1335096"/>
                </a:lnTo>
                <a:lnTo>
                  <a:pt x="1055446" y="1335620"/>
                </a:lnTo>
                <a:lnTo>
                  <a:pt x="1055446" y="1336144"/>
                </a:lnTo>
                <a:lnTo>
                  <a:pt x="1055695" y="1336420"/>
                </a:lnTo>
                <a:lnTo>
                  <a:pt x="1056412" y="1337744"/>
                </a:lnTo>
                <a:lnTo>
                  <a:pt x="1056631" y="1338296"/>
                </a:lnTo>
                <a:lnTo>
                  <a:pt x="1056631" y="1338545"/>
                </a:lnTo>
                <a:lnTo>
                  <a:pt x="1056412" y="1338545"/>
                </a:lnTo>
                <a:lnTo>
                  <a:pt x="1056631" y="1339096"/>
                </a:lnTo>
                <a:lnTo>
                  <a:pt x="1056880" y="1339096"/>
                </a:lnTo>
                <a:lnTo>
                  <a:pt x="1057127" y="1339896"/>
                </a:lnTo>
                <a:lnTo>
                  <a:pt x="1056880" y="1340145"/>
                </a:lnTo>
                <a:lnTo>
                  <a:pt x="1057348" y="1341743"/>
                </a:lnTo>
                <a:lnTo>
                  <a:pt x="1057597" y="1342020"/>
                </a:lnTo>
                <a:lnTo>
                  <a:pt x="1057844" y="1342295"/>
                </a:lnTo>
                <a:lnTo>
                  <a:pt x="1058065" y="1342020"/>
                </a:lnTo>
                <a:lnTo>
                  <a:pt x="1058313" y="1342295"/>
                </a:lnTo>
                <a:lnTo>
                  <a:pt x="1058534" y="1342295"/>
                </a:lnTo>
                <a:lnTo>
                  <a:pt x="1058534" y="1342544"/>
                </a:lnTo>
                <a:lnTo>
                  <a:pt x="1058313" y="1342820"/>
                </a:lnTo>
                <a:lnTo>
                  <a:pt x="1058065" y="1343344"/>
                </a:lnTo>
                <a:lnTo>
                  <a:pt x="1058065" y="1343895"/>
                </a:lnTo>
                <a:lnTo>
                  <a:pt x="1057844" y="1344696"/>
                </a:lnTo>
                <a:lnTo>
                  <a:pt x="1058065" y="1345744"/>
                </a:lnTo>
                <a:lnTo>
                  <a:pt x="1058313" y="1346296"/>
                </a:lnTo>
                <a:lnTo>
                  <a:pt x="1058313" y="1346543"/>
                </a:lnTo>
                <a:lnTo>
                  <a:pt x="1058534" y="1347095"/>
                </a:lnTo>
                <a:lnTo>
                  <a:pt x="1058781" y="1347619"/>
                </a:lnTo>
                <a:lnTo>
                  <a:pt x="1059251" y="1348419"/>
                </a:lnTo>
                <a:lnTo>
                  <a:pt x="1059498" y="1349219"/>
                </a:lnTo>
                <a:lnTo>
                  <a:pt x="1059251" y="1350295"/>
                </a:lnTo>
                <a:lnTo>
                  <a:pt x="1059030" y="1350819"/>
                </a:lnTo>
                <a:lnTo>
                  <a:pt x="1058781" y="1351619"/>
                </a:lnTo>
                <a:lnTo>
                  <a:pt x="1059498" y="1351895"/>
                </a:lnTo>
                <a:lnTo>
                  <a:pt x="1062613" y="1351619"/>
                </a:lnTo>
                <a:lnTo>
                  <a:pt x="1063082" y="1352942"/>
                </a:lnTo>
                <a:lnTo>
                  <a:pt x="1065452" y="1359093"/>
                </a:lnTo>
                <a:lnTo>
                  <a:pt x="1066168" y="1360417"/>
                </a:lnTo>
                <a:lnTo>
                  <a:pt x="1066417" y="1360942"/>
                </a:lnTo>
                <a:lnTo>
                  <a:pt x="1067602" y="1364418"/>
                </a:lnTo>
                <a:lnTo>
                  <a:pt x="1067602" y="1364942"/>
                </a:lnTo>
                <a:lnTo>
                  <a:pt x="1068319" y="1366017"/>
                </a:lnTo>
                <a:lnTo>
                  <a:pt x="1068319" y="1366266"/>
                </a:lnTo>
                <a:lnTo>
                  <a:pt x="1068319" y="1367065"/>
                </a:lnTo>
                <a:lnTo>
                  <a:pt x="1069035" y="1368142"/>
                </a:lnTo>
                <a:lnTo>
                  <a:pt x="1071654" y="1374265"/>
                </a:lnTo>
                <a:lnTo>
                  <a:pt x="1072150" y="1375341"/>
                </a:lnTo>
                <a:lnTo>
                  <a:pt x="1072867" y="1375589"/>
                </a:lnTo>
                <a:lnTo>
                  <a:pt x="1073335" y="1376664"/>
                </a:lnTo>
                <a:lnTo>
                  <a:pt x="1073804" y="1377189"/>
                </a:lnTo>
                <a:lnTo>
                  <a:pt x="1074052" y="1378513"/>
                </a:lnTo>
                <a:lnTo>
                  <a:pt x="1073335" y="1378789"/>
                </a:lnTo>
                <a:lnTo>
                  <a:pt x="1073335" y="1379312"/>
                </a:lnTo>
                <a:lnTo>
                  <a:pt x="1073804" y="1380389"/>
                </a:lnTo>
                <a:lnTo>
                  <a:pt x="1074521" y="1382512"/>
                </a:lnTo>
                <a:lnTo>
                  <a:pt x="1075485" y="1385712"/>
                </a:lnTo>
                <a:lnTo>
                  <a:pt x="1075706" y="1387312"/>
                </a:lnTo>
                <a:lnTo>
                  <a:pt x="1075237" y="1385960"/>
                </a:lnTo>
                <a:lnTo>
                  <a:pt x="1073583" y="1380912"/>
                </a:lnTo>
                <a:lnTo>
                  <a:pt x="1073087" y="1379312"/>
                </a:lnTo>
                <a:lnTo>
                  <a:pt x="1072867" y="1378513"/>
                </a:lnTo>
                <a:lnTo>
                  <a:pt x="1072150" y="1377712"/>
                </a:lnTo>
                <a:lnTo>
                  <a:pt x="1071186" y="1377189"/>
                </a:lnTo>
                <a:lnTo>
                  <a:pt x="1070937" y="1376940"/>
                </a:lnTo>
                <a:lnTo>
                  <a:pt x="1070937" y="1376664"/>
                </a:lnTo>
                <a:lnTo>
                  <a:pt x="1070937" y="1376389"/>
                </a:lnTo>
                <a:lnTo>
                  <a:pt x="1070717" y="1376141"/>
                </a:lnTo>
                <a:lnTo>
                  <a:pt x="1070220" y="1376664"/>
                </a:lnTo>
                <a:lnTo>
                  <a:pt x="1069504" y="1377465"/>
                </a:lnTo>
                <a:lnTo>
                  <a:pt x="1069035" y="1377712"/>
                </a:lnTo>
                <a:lnTo>
                  <a:pt x="1069035" y="1378264"/>
                </a:lnTo>
                <a:lnTo>
                  <a:pt x="1069504" y="1378513"/>
                </a:lnTo>
                <a:lnTo>
                  <a:pt x="1070000" y="1378513"/>
                </a:lnTo>
                <a:lnTo>
                  <a:pt x="1070220" y="1378264"/>
                </a:lnTo>
                <a:lnTo>
                  <a:pt x="1070469" y="1377988"/>
                </a:lnTo>
                <a:lnTo>
                  <a:pt x="1070937" y="1377988"/>
                </a:lnTo>
                <a:lnTo>
                  <a:pt x="1071433" y="1378264"/>
                </a:lnTo>
                <a:lnTo>
                  <a:pt x="1071654" y="1378789"/>
                </a:lnTo>
                <a:lnTo>
                  <a:pt x="1071902" y="1379864"/>
                </a:lnTo>
                <a:lnTo>
                  <a:pt x="1072371" y="1380113"/>
                </a:lnTo>
                <a:lnTo>
                  <a:pt x="1071654" y="1380664"/>
                </a:lnTo>
                <a:lnTo>
                  <a:pt x="1071433" y="1381188"/>
                </a:lnTo>
                <a:lnTo>
                  <a:pt x="1071186" y="1381989"/>
                </a:lnTo>
                <a:lnTo>
                  <a:pt x="1070937" y="1382512"/>
                </a:lnTo>
                <a:lnTo>
                  <a:pt x="1070937" y="1383036"/>
                </a:lnTo>
                <a:lnTo>
                  <a:pt x="1070717" y="1383836"/>
                </a:lnTo>
                <a:lnTo>
                  <a:pt x="1070469" y="1384112"/>
                </a:lnTo>
                <a:lnTo>
                  <a:pt x="1070220" y="1384388"/>
                </a:lnTo>
                <a:lnTo>
                  <a:pt x="1070000" y="1384388"/>
                </a:lnTo>
                <a:lnTo>
                  <a:pt x="1069752" y="1384388"/>
                </a:lnTo>
                <a:lnTo>
                  <a:pt x="1070220" y="1385187"/>
                </a:lnTo>
                <a:lnTo>
                  <a:pt x="1070469" y="1385960"/>
                </a:lnTo>
                <a:lnTo>
                  <a:pt x="1071186" y="1387312"/>
                </a:lnTo>
                <a:lnTo>
                  <a:pt x="1071433" y="1387312"/>
                </a:lnTo>
                <a:lnTo>
                  <a:pt x="1071902" y="1387312"/>
                </a:lnTo>
                <a:lnTo>
                  <a:pt x="1071902" y="1387036"/>
                </a:lnTo>
                <a:lnTo>
                  <a:pt x="1072150" y="1387036"/>
                </a:lnTo>
                <a:lnTo>
                  <a:pt x="1072371" y="1388636"/>
                </a:lnTo>
                <a:lnTo>
                  <a:pt x="1072150" y="1389683"/>
                </a:lnTo>
                <a:lnTo>
                  <a:pt x="1071902" y="1390484"/>
                </a:lnTo>
                <a:lnTo>
                  <a:pt x="1071433" y="1391284"/>
                </a:lnTo>
                <a:lnTo>
                  <a:pt x="1071186" y="1391835"/>
                </a:lnTo>
                <a:lnTo>
                  <a:pt x="1071654" y="1391835"/>
                </a:lnTo>
                <a:lnTo>
                  <a:pt x="1071654" y="1392360"/>
                </a:lnTo>
                <a:lnTo>
                  <a:pt x="1071902" y="1392608"/>
                </a:lnTo>
                <a:lnTo>
                  <a:pt x="1072150" y="1392883"/>
                </a:lnTo>
                <a:lnTo>
                  <a:pt x="1072371" y="1393159"/>
                </a:lnTo>
                <a:lnTo>
                  <a:pt x="1072150" y="1393684"/>
                </a:lnTo>
                <a:lnTo>
                  <a:pt x="1071902" y="1393960"/>
                </a:lnTo>
                <a:lnTo>
                  <a:pt x="1071902" y="1394208"/>
                </a:lnTo>
                <a:lnTo>
                  <a:pt x="1072150" y="1395007"/>
                </a:lnTo>
                <a:lnTo>
                  <a:pt x="1073335" y="1396607"/>
                </a:lnTo>
                <a:lnTo>
                  <a:pt x="1073804" y="1397683"/>
                </a:lnTo>
                <a:lnTo>
                  <a:pt x="1073583" y="1397931"/>
                </a:lnTo>
                <a:lnTo>
                  <a:pt x="1073583" y="1398456"/>
                </a:lnTo>
                <a:lnTo>
                  <a:pt x="1073087" y="1398207"/>
                </a:lnTo>
                <a:lnTo>
                  <a:pt x="1072371" y="1398456"/>
                </a:lnTo>
                <a:lnTo>
                  <a:pt x="1072371" y="1398732"/>
                </a:lnTo>
                <a:lnTo>
                  <a:pt x="1072371" y="1399007"/>
                </a:lnTo>
                <a:lnTo>
                  <a:pt x="1072371" y="1399255"/>
                </a:lnTo>
                <a:lnTo>
                  <a:pt x="1072371" y="1399531"/>
                </a:lnTo>
                <a:lnTo>
                  <a:pt x="1072867" y="1399807"/>
                </a:lnTo>
                <a:lnTo>
                  <a:pt x="1073087" y="1400056"/>
                </a:lnTo>
                <a:lnTo>
                  <a:pt x="1073583" y="1400855"/>
                </a:lnTo>
                <a:lnTo>
                  <a:pt x="1073804" y="1401131"/>
                </a:lnTo>
                <a:lnTo>
                  <a:pt x="1074052" y="1401379"/>
                </a:lnTo>
                <a:lnTo>
                  <a:pt x="1075237" y="1402179"/>
                </a:lnTo>
                <a:lnTo>
                  <a:pt x="1075706" y="1402179"/>
                </a:lnTo>
                <a:lnTo>
                  <a:pt x="1075954" y="1402455"/>
                </a:lnTo>
                <a:lnTo>
                  <a:pt x="1077388" y="1402731"/>
                </a:lnTo>
                <a:lnTo>
                  <a:pt x="1077856" y="1402731"/>
                </a:lnTo>
                <a:lnTo>
                  <a:pt x="1079757" y="1402979"/>
                </a:lnTo>
                <a:lnTo>
                  <a:pt x="1080254" y="1402979"/>
                </a:lnTo>
                <a:lnTo>
                  <a:pt x="1080971" y="1402979"/>
                </a:lnTo>
                <a:lnTo>
                  <a:pt x="1081438" y="1402979"/>
                </a:lnTo>
                <a:lnTo>
                  <a:pt x="1082155" y="1402979"/>
                </a:lnTo>
                <a:lnTo>
                  <a:pt x="1082625" y="1403255"/>
                </a:lnTo>
                <a:lnTo>
                  <a:pt x="1083121" y="1403255"/>
                </a:lnTo>
                <a:lnTo>
                  <a:pt x="1083341" y="1403530"/>
                </a:lnTo>
                <a:lnTo>
                  <a:pt x="1083589" y="1403779"/>
                </a:lnTo>
                <a:lnTo>
                  <a:pt x="1083838" y="1404055"/>
                </a:lnTo>
                <a:lnTo>
                  <a:pt x="1084058" y="1404055"/>
                </a:lnTo>
                <a:lnTo>
                  <a:pt x="1084306" y="1404055"/>
                </a:lnTo>
                <a:lnTo>
                  <a:pt x="1083341" y="1404579"/>
                </a:lnTo>
                <a:lnTo>
                  <a:pt x="1083589" y="1406979"/>
                </a:lnTo>
                <a:lnTo>
                  <a:pt x="1083589" y="1407227"/>
                </a:lnTo>
                <a:lnTo>
                  <a:pt x="1085243" y="1406428"/>
                </a:lnTo>
                <a:lnTo>
                  <a:pt x="1087173" y="1404855"/>
                </a:lnTo>
                <a:lnTo>
                  <a:pt x="1087393" y="1405104"/>
                </a:lnTo>
                <a:lnTo>
                  <a:pt x="1087889" y="1405379"/>
                </a:lnTo>
                <a:lnTo>
                  <a:pt x="1088110" y="1405379"/>
                </a:lnTo>
                <a:lnTo>
                  <a:pt x="1088606" y="1404855"/>
                </a:lnTo>
                <a:lnTo>
                  <a:pt x="1089074" y="1404855"/>
                </a:lnTo>
                <a:lnTo>
                  <a:pt x="1088827" y="1405379"/>
                </a:lnTo>
                <a:lnTo>
                  <a:pt x="1088606" y="1406428"/>
                </a:lnTo>
                <a:lnTo>
                  <a:pt x="1088606" y="1408026"/>
                </a:lnTo>
                <a:lnTo>
                  <a:pt x="1088606" y="1410951"/>
                </a:lnTo>
                <a:lnTo>
                  <a:pt x="1089295" y="1416799"/>
                </a:lnTo>
                <a:lnTo>
                  <a:pt x="1089295" y="1417075"/>
                </a:lnTo>
                <a:lnTo>
                  <a:pt x="1089295" y="1418646"/>
                </a:lnTo>
                <a:lnTo>
                  <a:pt x="1089295" y="1419171"/>
                </a:lnTo>
                <a:lnTo>
                  <a:pt x="1088827" y="1419171"/>
                </a:lnTo>
                <a:lnTo>
                  <a:pt x="1088110" y="1419722"/>
                </a:lnTo>
                <a:lnTo>
                  <a:pt x="1087889" y="1419722"/>
                </a:lnTo>
                <a:lnTo>
                  <a:pt x="1087641" y="1419446"/>
                </a:lnTo>
                <a:lnTo>
                  <a:pt x="1087889" y="1418399"/>
                </a:lnTo>
                <a:lnTo>
                  <a:pt x="1087889" y="1418123"/>
                </a:lnTo>
                <a:lnTo>
                  <a:pt x="1087889" y="1417847"/>
                </a:lnTo>
                <a:lnTo>
                  <a:pt x="1087393" y="1418123"/>
                </a:lnTo>
                <a:lnTo>
                  <a:pt x="1087173" y="1418123"/>
                </a:lnTo>
                <a:lnTo>
                  <a:pt x="1086676" y="1418123"/>
                </a:lnTo>
                <a:lnTo>
                  <a:pt x="1086456" y="1417847"/>
                </a:lnTo>
                <a:lnTo>
                  <a:pt x="1086207" y="1417598"/>
                </a:lnTo>
                <a:lnTo>
                  <a:pt x="1085960" y="1417598"/>
                </a:lnTo>
                <a:lnTo>
                  <a:pt x="1085739" y="1417598"/>
                </a:lnTo>
                <a:lnTo>
                  <a:pt x="1085739" y="1417847"/>
                </a:lnTo>
                <a:lnTo>
                  <a:pt x="1085739" y="1418123"/>
                </a:lnTo>
                <a:lnTo>
                  <a:pt x="1085022" y="1418123"/>
                </a:lnTo>
                <a:lnTo>
                  <a:pt x="1084775" y="1418399"/>
                </a:lnTo>
                <a:lnTo>
                  <a:pt x="1084526" y="1418399"/>
                </a:lnTo>
                <a:lnTo>
                  <a:pt x="1084775" y="1418646"/>
                </a:lnTo>
                <a:lnTo>
                  <a:pt x="1084526" y="1418922"/>
                </a:lnTo>
                <a:lnTo>
                  <a:pt x="1084306" y="1418922"/>
                </a:lnTo>
                <a:lnTo>
                  <a:pt x="1083838" y="1418922"/>
                </a:lnTo>
                <a:lnTo>
                  <a:pt x="1083589" y="1418646"/>
                </a:lnTo>
                <a:lnTo>
                  <a:pt x="1083341" y="1418399"/>
                </a:lnTo>
                <a:lnTo>
                  <a:pt x="1083121" y="1418399"/>
                </a:lnTo>
                <a:lnTo>
                  <a:pt x="1082625" y="1418399"/>
                </a:lnTo>
                <a:lnTo>
                  <a:pt x="1082404" y="1418399"/>
                </a:lnTo>
                <a:lnTo>
                  <a:pt x="1082404" y="1417847"/>
                </a:lnTo>
                <a:lnTo>
                  <a:pt x="1082155" y="1417847"/>
                </a:lnTo>
                <a:lnTo>
                  <a:pt x="1081908" y="1417847"/>
                </a:lnTo>
                <a:lnTo>
                  <a:pt x="1081687" y="1418123"/>
                </a:lnTo>
                <a:lnTo>
                  <a:pt x="1080971" y="1418399"/>
                </a:lnTo>
                <a:lnTo>
                  <a:pt x="1080723" y="1418646"/>
                </a:lnTo>
                <a:lnTo>
                  <a:pt x="1080474" y="1418646"/>
                </a:lnTo>
                <a:lnTo>
                  <a:pt x="1080474" y="1418399"/>
                </a:lnTo>
                <a:lnTo>
                  <a:pt x="1080254" y="1418399"/>
                </a:lnTo>
                <a:lnTo>
                  <a:pt x="1079757" y="1418399"/>
                </a:lnTo>
                <a:lnTo>
                  <a:pt x="1079537" y="1418646"/>
                </a:lnTo>
                <a:lnTo>
                  <a:pt x="1079041" y="1418646"/>
                </a:lnTo>
                <a:lnTo>
                  <a:pt x="1078573" y="1418922"/>
                </a:lnTo>
                <a:lnTo>
                  <a:pt x="1078352" y="1419171"/>
                </a:lnTo>
                <a:lnTo>
                  <a:pt x="1078103" y="1419171"/>
                </a:lnTo>
                <a:lnTo>
                  <a:pt x="1078103" y="1419722"/>
                </a:lnTo>
                <a:lnTo>
                  <a:pt x="1077856" y="1419722"/>
                </a:lnTo>
                <a:lnTo>
                  <a:pt x="1077388" y="1419722"/>
                </a:lnTo>
                <a:lnTo>
                  <a:pt x="1077139" y="1419722"/>
                </a:lnTo>
                <a:lnTo>
                  <a:pt x="1076919" y="1419722"/>
                </a:lnTo>
                <a:lnTo>
                  <a:pt x="1076671" y="1419446"/>
                </a:lnTo>
                <a:lnTo>
                  <a:pt x="1076202" y="1419446"/>
                </a:lnTo>
                <a:lnTo>
                  <a:pt x="1075485" y="1419171"/>
                </a:lnTo>
                <a:lnTo>
                  <a:pt x="1074272" y="1419171"/>
                </a:lnTo>
                <a:lnTo>
                  <a:pt x="1074052" y="1418922"/>
                </a:lnTo>
                <a:lnTo>
                  <a:pt x="1073804" y="1418399"/>
                </a:lnTo>
                <a:lnTo>
                  <a:pt x="1073583" y="1418399"/>
                </a:lnTo>
                <a:lnTo>
                  <a:pt x="1072867" y="1418922"/>
                </a:lnTo>
                <a:lnTo>
                  <a:pt x="1073087" y="1419171"/>
                </a:lnTo>
                <a:lnTo>
                  <a:pt x="1073583" y="1419446"/>
                </a:lnTo>
                <a:lnTo>
                  <a:pt x="1073804" y="1419722"/>
                </a:lnTo>
                <a:lnTo>
                  <a:pt x="1074272" y="1419722"/>
                </a:lnTo>
                <a:lnTo>
                  <a:pt x="1074272" y="1419970"/>
                </a:lnTo>
                <a:lnTo>
                  <a:pt x="1074052" y="1419970"/>
                </a:lnTo>
                <a:lnTo>
                  <a:pt x="1073804" y="1420247"/>
                </a:lnTo>
                <a:lnTo>
                  <a:pt x="1074052" y="1420522"/>
                </a:lnTo>
                <a:lnTo>
                  <a:pt x="1074272" y="1421046"/>
                </a:lnTo>
                <a:lnTo>
                  <a:pt x="1074521" y="1421295"/>
                </a:lnTo>
                <a:lnTo>
                  <a:pt x="1074272" y="1421295"/>
                </a:lnTo>
                <a:lnTo>
                  <a:pt x="1074052" y="1421295"/>
                </a:lnTo>
                <a:lnTo>
                  <a:pt x="1073583" y="1421295"/>
                </a:lnTo>
                <a:lnTo>
                  <a:pt x="1072619" y="1421295"/>
                </a:lnTo>
                <a:lnTo>
                  <a:pt x="1072371" y="1421295"/>
                </a:lnTo>
                <a:lnTo>
                  <a:pt x="1072371" y="1421571"/>
                </a:lnTo>
                <a:lnTo>
                  <a:pt x="1072150" y="1421571"/>
                </a:lnTo>
                <a:lnTo>
                  <a:pt x="1071902" y="1421571"/>
                </a:lnTo>
                <a:lnTo>
                  <a:pt x="1071902" y="1421295"/>
                </a:lnTo>
                <a:lnTo>
                  <a:pt x="1071654" y="1421046"/>
                </a:lnTo>
                <a:lnTo>
                  <a:pt x="1071433" y="1421046"/>
                </a:lnTo>
                <a:lnTo>
                  <a:pt x="1071186" y="1421295"/>
                </a:lnTo>
                <a:lnTo>
                  <a:pt x="1071186" y="1422094"/>
                </a:lnTo>
                <a:lnTo>
                  <a:pt x="1071186" y="1422370"/>
                </a:lnTo>
                <a:lnTo>
                  <a:pt x="1070937" y="1422370"/>
                </a:lnTo>
                <a:lnTo>
                  <a:pt x="1070717" y="1422370"/>
                </a:lnTo>
                <a:lnTo>
                  <a:pt x="1070469" y="1422370"/>
                </a:lnTo>
                <a:lnTo>
                  <a:pt x="1070220" y="1422094"/>
                </a:lnTo>
                <a:lnTo>
                  <a:pt x="1070000" y="1421846"/>
                </a:lnTo>
                <a:lnTo>
                  <a:pt x="1069504" y="1421846"/>
                </a:lnTo>
                <a:lnTo>
                  <a:pt x="1069283" y="1422094"/>
                </a:lnTo>
                <a:lnTo>
                  <a:pt x="1068788" y="1422895"/>
                </a:lnTo>
                <a:lnTo>
                  <a:pt x="1068788" y="1423418"/>
                </a:lnTo>
                <a:lnTo>
                  <a:pt x="1068788" y="1423694"/>
                </a:lnTo>
                <a:lnTo>
                  <a:pt x="1068567" y="1423694"/>
                </a:lnTo>
                <a:lnTo>
                  <a:pt x="1068319" y="1423694"/>
                </a:lnTo>
                <a:lnTo>
                  <a:pt x="1068098" y="1423418"/>
                </a:lnTo>
                <a:lnTo>
                  <a:pt x="1068098" y="1423171"/>
                </a:lnTo>
                <a:lnTo>
                  <a:pt x="1067602" y="1423418"/>
                </a:lnTo>
                <a:lnTo>
                  <a:pt x="1067381" y="1423171"/>
                </a:lnTo>
                <a:lnTo>
                  <a:pt x="1067602" y="1422094"/>
                </a:lnTo>
                <a:lnTo>
                  <a:pt x="1067381" y="1422094"/>
                </a:lnTo>
                <a:lnTo>
                  <a:pt x="1067134" y="1422094"/>
                </a:lnTo>
                <a:lnTo>
                  <a:pt x="1066885" y="1422094"/>
                </a:lnTo>
                <a:lnTo>
                  <a:pt x="1066417" y="1422094"/>
                </a:lnTo>
                <a:lnTo>
                  <a:pt x="1066168" y="1421846"/>
                </a:lnTo>
                <a:lnTo>
                  <a:pt x="1066168" y="1422094"/>
                </a:lnTo>
                <a:lnTo>
                  <a:pt x="1065700" y="1422895"/>
                </a:lnTo>
                <a:lnTo>
                  <a:pt x="1065452" y="1423418"/>
                </a:lnTo>
                <a:lnTo>
                  <a:pt x="1064736" y="1423694"/>
                </a:lnTo>
                <a:lnTo>
                  <a:pt x="1064516" y="1423970"/>
                </a:lnTo>
                <a:lnTo>
                  <a:pt x="1064019" y="1423970"/>
                </a:lnTo>
                <a:lnTo>
                  <a:pt x="1063799" y="1423970"/>
                </a:lnTo>
                <a:lnTo>
                  <a:pt x="1063799" y="1424219"/>
                </a:lnTo>
                <a:lnTo>
                  <a:pt x="1063799" y="1424495"/>
                </a:lnTo>
                <a:lnTo>
                  <a:pt x="1063550" y="1424771"/>
                </a:lnTo>
                <a:lnTo>
                  <a:pt x="1063302" y="1424771"/>
                </a:lnTo>
                <a:lnTo>
                  <a:pt x="1063082" y="1424771"/>
                </a:lnTo>
                <a:lnTo>
                  <a:pt x="1063082" y="1425018"/>
                </a:lnTo>
                <a:lnTo>
                  <a:pt x="1063302" y="1425294"/>
                </a:lnTo>
                <a:lnTo>
                  <a:pt x="1064267" y="1425542"/>
                </a:lnTo>
                <a:lnTo>
                  <a:pt x="1064019" y="1426342"/>
                </a:lnTo>
                <a:lnTo>
                  <a:pt x="1064019" y="1426618"/>
                </a:lnTo>
                <a:lnTo>
                  <a:pt x="1064019" y="1426866"/>
                </a:lnTo>
                <a:lnTo>
                  <a:pt x="1064267" y="1427142"/>
                </a:lnTo>
                <a:lnTo>
                  <a:pt x="1064516" y="1427142"/>
                </a:lnTo>
                <a:lnTo>
                  <a:pt x="1064983" y="1427142"/>
                </a:lnTo>
                <a:lnTo>
                  <a:pt x="1065231" y="1427418"/>
                </a:lnTo>
                <a:lnTo>
                  <a:pt x="1065231" y="1427667"/>
                </a:lnTo>
                <a:lnTo>
                  <a:pt x="1064736" y="1427667"/>
                </a:lnTo>
                <a:lnTo>
                  <a:pt x="1064019" y="1427667"/>
                </a:lnTo>
                <a:lnTo>
                  <a:pt x="1063302" y="1428218"/>
                </a:lnTo>
                <a:lnTo>
                  <a:pt x="1063302" y="1428466"/>
                </a:lnTo>
                <a:lnTo>
                  <a:pt x="1063302" y="1428742"/>
                </a:lnTo>
                <a:lnTo>
                  <a:pt x="1064516" y="1428742"/>
                </a:lnTo>
                <a:lnTo>
                  <a:pt x="1064736" y="1428466"/>
                </a:lnTo>
                <a:lnTo>
                  <a:pt x="1064983" y="1428742"/>
                </a:lnTo>
                <a:lnTo>
                  <a:pt x="1064983" y="1428991"/>
                </a:lnTo>
                <a:lnTo>
                  <a:pt x="1064983" y="1429542"/>
                </a:lnTo>
                <a:lnTo>
                  <a:pt x="1065231" y="1429790"/>
                </a:lnTo>
                <a:lnTo>
                  <a:pt x="1064983" y="1429790"/>
                </a:lnTo>
                <a:lnTo>
                  <a:pt x="1064736" y="1429790"/>
                </a:lnTo>
                <a:lnTo>
                  <a:pt x="1064516" y="1429790"/>
                </a:lnTo>
                <a:lnTo>
                  <a:pt x="1064267" y="1430315"/>
                </a:lnTo>
                <a:lnTo>
                  <a:pt x="1064019" y="1430867"/>
                </a:lnTo>
                <a:lnTo>
                  <a:pt x="1063799" y="1431114"/>
                </a:lnTo>
                <a:lnTo>
                  <a:pt x="1063082" y="1431390"/>
                </a:lnTo>
                <a:lnTo>
                  <a:pt x="1063082" y="1431666"/>
                </a:lnTo>
                <a:lnTo>
                  <a:pt x="1063550" y="1431666"/>
                </a:lnTo>
                <a:lnTo>
                  <a:pt x="1064019" y="1431914"/>
                </a:lnTo>
                <a:lnTo>
                  <a:pt x="1064267" y="1431914"/>
                </a:lnTo>
                <a:lnTo>
                  <a:pt x="1064267" y="1432190"/>
                </a:lnTo>
                <a:lnTo>
                  <a:pt x="1063799" y="1432190"/>
                </a:lnTo>
                <a:lnTo>
                  <a:pt x="1063550" y="1432190"/>
                </a:lnTo>
                <a:lnTo>
                  <a:pt x="1063550" y="1432438"/>
                </a:lnTo>
                <a:lnTo>
                  <a:pt x="1063550" y="1433238"/>
                </a:lnTo>
                <a:lnTo>
                  <a:pt x="1063302" y="1433514"/>
                </a:lnTo>
                <a:lnTo>
                  <a:pt x="1062833" y="1433514"/>
                </a:lnTo>
                <a:lnTo>
                  <a:pt x="1062365" y="1433514"/>
                </a:lnTo>
                <a:lnTo>
                  <a:pt x="1061896" y="1433238"/>
                </a:lnTo>
                <a:lnTo>
                  <a:pt x="1061648" y="1432990"/>
                </a:lnTo>
                <a:lnTo>
                  <a:pt x="1061648" y="1433238"/>
                </a:lnTo>
                <a:lnTo>
                  <a:pt x="1061400" y="1433514"/>
                </a:lnTo>
                <a:lnTo>
                  <a:pt x="1060932" y="1433762"/>
                </a:lnTo>
                <a:lnTo>
                  <a:pt x="1060684" y="1433762"/>
                </a:lnTo>
                <a:lnTo>
                  <a:pt x="1060463" y="1433514"/>
                </a:lnTo>
                <a:lnTo>
                  <a:pt x="1059967" y="1433762"/>
                </a:lnTo>
                <a:lnTo>
                  <a:pt x="1059747" y="1433762"/>
                </a:lnTo>
                <a:lnTo>
                  <a:pt x="1059498" y="1433762"/>
                </a:lnTo>
                <a:lnTo>
                  <a:pt x="1059498" y="1433514"/>
                </a:lnTo>
                <a:lnTo>
                  <a:pt x="1059747" y="1433514"/>
                </a:lnTo>
                <a:lnTo>
                  <a:pt x="1059967" y="1433514"/>
                </a:lnTo>
                <a:lnTo>
                  <a:pt x="1060215" y="1433238"/>
                </a:lnTo>
                <a:lnTo>
                  <a:pt x="1060215" y="1432990"/>
                </a:lnTo>
                <a:lnTo>
                  <a:pt x="1060215" y="1432714"/>
                </a:lnTo>
                <a:lnTo>
                  <a:pt x="1060463" y="1432190"/>
                </a:lnTo>
                <a:lnTo>
                  <a:pt x="1060215" y="1431914"/>
                </a:lnTo>
                <a:lnTo>
                  <a:pt x="1059967" y="1431914"/>
                </a:lnTo>
                <a:lnTo>
                  <a:pt x="1059747" y="1432190"/>
                </a:lnTo>
                <a:lnTo>
                  <a:pt x="1059747" y="1432438"/>
                </a:lnTo>
                <a:lnTo>
                  <a:pt x="1059747" y="1432714"/>
                </a:lnTo>
                <a:lnTo>
                  <a:pt x="1059498" y="1432990"/>
                </a:lnTo>
                <a:lnTo>
                  <a:pt x="1059251" y="1432714"/>
                </a:lnTo>
                <a:lnTo>
                  <a:pt x="1059030" y="1432438"/>
                </a:lnTo>
                <a:lnTo>
                  <a:pt x="1059030" y="1432190"/>
                </a:lnTo>
                <a:lnTo>
                  <a:pt x="1059251" y="1431666"/>
                </a:lnTo>
                <a:lnTo>
                  <a:pt x="1059251" y="1431390"/>
                </a:lnTo>
                <a:lnTo>
                  <a:pt x="1059251" y="1431114"/>
                </a:lnTo>
                <a:lnTo>
                  <a:pt x="1059251" y="1430867"/>
                </a:lnTo>
                <a:lnTo>
                  <a:pt x="1059251" y="1430591"/>
                </a:lnTo>
                <a:lnTo>
                  <a:pt x="1059030" y="1430591"/>
                </a:lnTo>
                <a:lnTo>
                  <a:pt x="1059030" y="1430867"/>
                </a:lnTo>
                <a:lnTo>
                  <a:pt x="1058781" y="1431114"/>
                </a:lnTo>
                <a:lnTo>
                  <a:pt x="1058781" y="1431390"/>
                </a:lnTo>
                <a:lnTo>
                  <a:pt x="1058534" y="1431666"/>
                </a:lnTo>
                <a:lnTo>
                  <a:pt x="1058781" y="1431914"/>
                </a:lnTo>
                <a:lnTo>
                  <a:pt x="1058534" y="1432438"/>
                </a:lnTo>
                <a:lnTo>
                  <a:pt x="1058534" y="1432714"/>
                </a:lnTo>
                <a:lnTo>
                  <a:pt x="1058781" y="1432990"/>
                </a:lnTo>
                <a:lnTo>
                  <a:pt x="1058781" y="1433238"/>
                </a:lnTo>
                <a:lnTo>
                  <a:pt x="1058313" y="1433238"/>
                </a:lnTo>
                <a:lnTo>
                  <a:pt x="1057597" y="1433514"/>
                </a:lnTo>
                <a:lnTo>
                  <a:pt x="1057348" y="1433514"/>
                </a:lnTo>
                <a:lnTo>
                  <a:pt x="1057127" y="1433238"/>
                </a:lnTo>
                <a:lnTo>
                  <a:pt x="1056631" y="1432714"/>
                </a:lnTo>
                <a:lnTo>
                  <a:pt x="1056412" y="1432438"/>
                </a:lnTo>
                <a:lnTo>
                  <a:pt x="1056163" y="1432438"/>
                </a:lnTo>
                <a:lnTo>
                  <a:pt x="1055916" y="1432190"/>
                </a:lnTo>
                <a:lnTo>
                  <a:pt x="1055916" y="1432438"/>
                </a:lnTo>
                <a:lnTo>
                  <a:pt x="1055199" y="1432438"/>
                </a:lnTo>
                <a:lnTo>
                  <a:pt x="1054978" y="1432190"/>
                </a:lnTo>
                <a:lnTo>
                  <a:pt x="1054978" y="1431914"/>
                </a:lnTo>
                <a:lnTo>
                  <a:pt x="1055199" y="1431666"/>
                </a:lnTo>
                <a:lnTo>
                  <a:pt x="1055199" y="1431390"/>
                </a:lnTo>
                <a:lnTo>
                  <a:pt x="1054978" y="1431390"/>
                </a:lnTo>
                <a:lnTo>
                  <a:pt x="1054730" y="1431390"/>
                </a:lnTo>
                <a:lnTo>
                  <a:pt x="1054261" y="1431666"/>
                </a:lnTo>
                <a:lnTo>
                  <a:pt x="1054013" y="1431666"/>
                </a:lnTo>
                <a:lnTo>
                  <a:pt x="1054013" y="1431390"/>
                </a:lnTo>
                <a:lnTo>
                  <a:pt x="1054261" y="1431114"/>
                </a:lnTo>
                <a:lnTo>
                  <a:pt x="1054482" y="1431114"/>
                </a:lnTo>
                <a:lnTo>
                  <a:pt x="1054730" y="1431114"/>
                </a:lnTo>
                <a:lnTo>
                  <a:pt x="1054730" y="1430867"/>
                </a:lnTo>
                <a:lnTo>
                  <a:pt x="1054730" y="1430591"/>
                </a:lnTo>
                <a:lnTo>
                  <a:pt x="1054978" y="1430315"/>
                </a:lnTo>
                <a:lnTo>
                  <a:pt x="1055199" y="1430066"/>
                </a:lnTo>
                <a:lnTo>
                  <a:pt x="1054978" y="1429790"/>
                </a:lnTo>
                <a:lnTo>
                  <a:pt x="1054978" y="1429542"/>
                </a:lnTo>
                <a:lnTo>
                  <a:pt x="1054730" y="1429542"/>
                </a:lnTo>
                <a:lnTo>
                  <a:pt x="1054482" y="1429542"/>
                </a:lnTo>
                <a:lnTo>
                  <a:pt x="1054261" y="1429790"/>
                </a:lnTo>
                <a:lnTo>
                  <a:pt x="1054013" y="1430066"/>
                </a:lnTo>
                <a:lnTo>
                  <a:pt x="1053765" y="1430066"/>
                </a:lnTo>
                <a:lnTo>
                  <a:pt x="1053765" y="1429790"/>
                </a:lnTo>
                <a:lnTo>
                  <a:pt x="1053765" y="1429542"/>
                </a:lnTo>
                <a:lnTo>
                  <a:pt x="1053765" y="1429266"/>
                </a:lnTo>
                <a:lnTo>
                  <a:pt x="1054013" y="1428742"/>
                </a:lnTo>
                <a:lnTo>
                  <a:pt x="1054013" y="1428466"/>
                </a:lnTo>
                <a:lnTo>
                  <a:pt x="1053765" y="1427942"/>
                </a:lnTo>
                <a:lnTo>
                  <a:pt x="1053545" y="1427942"/>
                </a:lnTo>
                <a:lnTo>
                  <a:pt x="1052828" y="1428218"/>
                </a:lnTo>
                <a:lnTo>
                  <a:pt x="1052579" y="1428742"/>
                </a:lnTo>
                <a:lnTo>
                  <a:pt x="1052360" y="1428991"/>
                </a:lnTo>
                <a:lnTo>
                  <a:pt x="1051863" y="1428991"/>
                </a:lnTo>
                <a:lnTo>
                  <a:pt x="1051863" y="1428742"/>
                </a:lnTo>
                <a:lnTo>
                  <a:pt x="1051643" y="1428742"/>
                </a:lnTo>
                <a:lnTo>
                  <a:pt x="1051643" y="1428466"/>
                </a:lnTo>
                <a:lnTo>
                  <a:pt x="1051863" y="1428218"/>
                </a:lnTo>
                <a:lnTo>
                  <a:pt x="1052360" y="1427942"/>
                </a:lnTo>
                <a:lnTo>
                  <a:pt x="1052579" y="1427667"/>
                </a:lnTo>
                <a:lnTo>
                  <a:pt x="1052360" y="1427418"/>
                </a:lnTo>
                <a:lnTo>
                  <a:pt x="1052111" y="1427418"/>
                </a:lnTo>
                <a:lnTo>
                  <a:pt x="1051395" y="1428218"/>
                </a:lnTo>
                <a:lnTo>
                  <a:pt x="1050926" y="1428466"/>
                </a:lnTo>
                <a:lnTo>
                  <a:pt x="1050430" y="1428466"/>
                </a:lnTo>
                <a:lnTo>
                  <a:pt x="1050430" y="1428742"/>
                </a:lnTo>
                <a:lnTo>
                  <a:pt x="1050210" y="1428466"/>
                </a:lnTo>
                <a:lnTo>
                  <a:pt x="1050430" y="1427942"/>
                </a:lnTo>
                <a:lnTo>
                  <a:pt x="1050210" y="1427667"/>
                </a:lnTo>
                <a:lnTo>
                  <a:pt x="1049961" y="1427942"/>
                </a:lnTo>
                <a:lnTo>
                  <a:pt x="1049713" y="1428218"/>
                </a:lnTo>
                <a:lnTo>
                  <a:pt x="1049244" y="1428466"/>
                </a:lnTo>
                <a:lnTo>
                  <a:pt x="1048997" y="1428466"/>
                </a:lnTo>
                <a:lnTo>
                  <a:pt x="1048997" y="1427942"/>
                </a:lnTo>
                <a:lnTo>
                  <a:pt x="1048997" y="1427418"/>
                </a:lnTo>
                <a:lnTo>
                  <a:pt x="1049244" y="1426342"/>
                </a:lnTo>
                <a:lnTo>
                  <a:pt x="1048997" y="1426094"/>
                </a:lnTo>
                <a:lnTo>
                  <a:pt x="1048776" y="1426342"/>
                </a:lnTo>
                <a:lnTo>
                  <a:pt x="1048280" y="1426866"/>
                </a:lnTo>
                <a:lnTo>
                  <a:pt x="1048059" y="1427142"/>
                </a:lnTo>
                <a:lnTo>
                  <a:pt x="1047812" y="1427418"/>
                </a:lnTo>
                <a:lnTo>
                  <a:pt x="1047591" y="1427418"/>
                </a:lnTo>
                <a:lnTo>
                  <a:pt x="1047342" y="1427418"/>
                </a:lnTo>
                <a:lnTo>
                  <a:pt x="1046874" y="1427667"/>
                </a:lnTo>
                <a:lnTo>
                  <a:pt x="1046626" y="1427667"/>
                </a:lnTo>
                <a:lnTo>
                  <a:pt x="1046378" y="1427667"/>
                </a:lnTo>
                <a:lnTo>
                  <a:pt x="1046158" y="1427142"/>
                </a:lnTo>
                <a:lnTo>
                  <a:pt x="1046158" y="1426618"/>
                </a:lnTo>
                <a:lnTo>
                  <a:pt x="1046158" y="1426342"/>
                </a:lnTo>
                <a:lnTo>
                  <a:pt x="1045909" y="1425818"/>
                </a:lnTo>
                <a:lnTo>
                  <a:pt x="1045661" y="1425542"/>
                </a:lnTo>
                <a:lnTo>
                  <a:pt x="1045661" y="1425294"/>
                </a:lnTo>
                <a:lnTo>
                  <a:pt x="1045441" y="1425018"/>
                </a:lnTo>
                <a:lnTo>
                  <a:pt x="1045192" y="1425018"/>
                </a:lnTo>
                <a:lnTo>
                  <a:pt x="1044945" y="1425018"/>
                </a:lnTo>
                <a:lnTo>
                  <a:pt x="1044945" y="1424771"/>
                </a:lnTo>
                <a:lnTo>
                  <a:pt x="1044945" y="1424219"/>
                </a:lnTo>
                <a:lnTo>
                  <a:pt x="1045192" y="1423694"/>
                </a:lnTo>
                <a:lnTo>
                  <a:pt x="1045441" y="1423418"/>
                </a:lnTo>
                <a:lnTo>
                  <a:pt x="1044945" y="1423171"/>
                </a:lnTo>
                <a:lnTo>
                  <a:pt x="1044476" y="1423418"/>
                </a:lnTo>
                <a:lnTo>
                  <a:pt x="1044228" y="1423418"/>
                </a:lnTo>
                <a:lnTo>
                  <a:pt x="1043760" y="1423418"/>
                </a:lnTo>
                <a:lnTo>
                  <a:pt x="1044007" y="1422646"/>
                </a:lnTo>
                <a:lnTo>
                  <a:pt x="1043511" y="1422895"/>
                </a:lnTo>
                <a:lnTo>
                  <a:pt x="1043511" y="1422094"/>
                </a:lnTo>
                <a:lnTo>
                  <a:pt x="1043511" y="1421571"/>
                </a:lnTo>
                <a:lnTo>
                  <a:pt x="1043043" y="1421295"/>
                </a:lnTo>
                <a:lnTo>
                  <a:pt x="1042795" y="1421046"/>
                </a:lnTo>
                <a:lnTo>
                  <a:pt x="1042326" y="1421046"/>
                </a:lnTo>
                <a:lnTo>
                  <a:pt x="1042106" y="1421295"/>
                </a:lnTo>
                <a:lnTo>
                  <a:pt x="1042106" y="1421846"/>
                </a:lnTo>
                <a:lnTo>
                  <a:pt x="1041140" y="1421571"/>
                </a:lnTo>
                <a:lnTo>
                  <a:pt x="1040176" y="1421295"/>
                </a:lnTo>
                <a:lnTo>
                  <a:pt x="1039239" y="1421046"/>
                </a:lnTo>
                <a:lnTo>
                  <a:pt x="1039459" y="1420770"/>
                </a:lnTo>
                <a:lnTo>
                  <a:pt x="1039956" y="1420770"/>
                </a:lnTo>
                <a:lnTo>
                  <a:pt x="1040176" y="1420770"/>
                </a:lnTo>
                <a:lnTo>
                  <a:pt x="1040672" y="1420522"/>
                </a:lnTo>
                <a:lnTo>
                  <a:pt x="1041140" y="1420247"/>
                </a:lnTo>
                <a:lnTo>
                  <a:pt x="1041140" y="1419970"/>
                </a:lnTo>
                <a:lnTo>
                  <a:pt x="1041140" y="1419722"/>
                </a:lnTo>
                <a:lnTo>
                  <a:pt x="1041140" y="1419446"/>
                </a:lnTo>
                <a:lnTo>
                  <a:pt x="1041140" y="1419171"/>
                </a:lnTo>
                <a:lnTo>
                  <a:pt x="1040893" y="1419171"/>
                </a:lnTo>
                <a:lnTo>
                  <a:pt x="1040424" y="1418922"/>
                </a:lnTo>
                <a:lnTo>
                  <a:pt x="1040176" y="1419171"/>
                </a:lnTo>
                <a:lnTo>
                  <a:pt x="1040424" y="1419722"/>
                </a:lnTo>
                <a:lnTo>
                  <a:pt x="1040424" y="1419970"/>
                </a:lnTo>
                <a:lnTo>
                  <a:pt x="1040176" y="1420247"/>
                </a:lnTo>
                <a:lnTo>
                  <a:pt x="1039956" y="1420247"/>
                </a:lnTo>
                <a:lnTo>
                  <a:pt x="1039708" y="1420247"/>
                </a:lnTo>
                <a:lnTo>
                  <a:pt x="1039459" y="1419970"/>
                </a:lnTo>
                <a:lnTo>
                  <a:pt x="1039459" y="1419446"/>
                </a:lnTo>
                <a:lnTo>
                  <a:pt x="1039239" y="1418922"/>
                </a:lnTo>
                <a:lnTo>
                  <a:pt x="1039459" y="1418399"/>
                </a:lnTo>
                <a:lnTo>
                  <a:pt x="1039459" y="1418123"/>
                </a:lnTo>
                <a:lnTo>
                  <a:pt x="1039239" y="1417847"/>
                </a:lnTo>
                <a:lnTo>
                  <a:pt x="1038742" y="1418123"/>
                </a:lnTo>
                <a:lnTo>
                  <a:pt x="1038275" y="1417847"/>
                </a:lnTo>
                <a:lnTo>
                  <a:pt x="1038026" y="1418123"/>
                </a:lnTo>
                <a:lnTo>
                  <a:pt x="1037558" y="1418399"/>
                </a:lnTo>
                <a:lnTo>
                  <a:pt x="1037337" y="1418646"/>
                </a:lnTo>
                <a:lnTo>
                  <a:pt x="1037089" y="1418646"/>
                </a:lnTo>
                <a:lnTo>
                  <a:pt x="1036841" y="1418123"/>
                </a:lnTo>
                <a:lnTo>
                  <a:pt x="1036124" y="1417598"/>
                </a:lnTo>
                <a:lnTo>
                  <a:pt x="1036372" y="1416799"/>
                </a:lnTo>
                <a:lnTo>
                  <a:pt x="1036372" y="1415998"/>
                </a:lnTo>
                <a:lnTo>
                  <a:pt x="1036124" y="1415998"/>
                </a:lnTo>
                <a:lnTo>
                  <a:pt x="1035655" y="1415998"/>
                </a:lnTo>
                <a:lnTo>
                  <a:pt x="1035187" y="1415723"/>
                </a:lnTo>
                <a:lnTo>
                  <a:pt x="1035187" y="1415475"/>
                </a:lnTo>
                <a:lnTo>
                  <a:pt x="1034939" y="1414950"/>
                </a:lnTo>
                <a:lnTo>
                  <a:pt x="1034939" y="1414674"/>
                </a:lnTo>
                <a:lnTo>
                  <a:pt x="1034939" y="1414398"/>
                </a:lnTo>
                <a:lnTo>
                  <a:pt x="1034470" y="1414398"/>
                </a:lnTo>
                <a:lnTo>
                  <a:pt x="1034223" y="1414674"/>
                </a:lnTo>
                <a:lnTo>
                  <a:pt x="1033753" y="1414674"/>
                </a:lnTo>
                <a:lnTo>
                  <a:pt x="1033506" y="1414398"/>
                </a:lnTo>
                <a:lnTo>
                  <a:pt x="1033257" y="1414398"/>
                </a:lnTo>
                <a:lnTo>
                  <a:pt x="1033506" y="1413875"/>
                </a:lnTo>
                <a:lnTo>
                  <a:pt x="1033506" y="1413599"/>
                </a:lnTo>
                <a:lnTo>
                  <a:pt x="1033753" y="1413599"/>
                </a:lnTo>
                <a:lnTo>
                  <a:pt x="1034223" y="1413875"/>
                </a:lnTo>
                <a:lnTo>
                  <a:pt x="1034470" y="1413875"/>
                </a:lnTo>
                <a:lnTo>
                  <a:pt x="1034691" y="1414150"/>
                </a:lnTo>
                <a:lnTo>
                  <a:pt x="1034939" y="1414150"/>
                </a:lnTo>
                <a:lnTo>
                  <a:pt x="1035187" y="1413875"/>
                </a:lnTo>
                <a:lnTo>
                  <a:pt x="1035187" y="1413599"/>
                </a:lnTo>
                <a:lnTo>
                  <a:pt x="1035187" y="1413350"/>
                </a:lnTo>
                <a:lnTo>
                  <a:pt x="1035187" y="1413075"/>
                </a:lnTo>
                <a:lnTo>
                  <a:pt x="1035187" y="1412826"/>
                </a:lnTo>
                <a:lnTo>
                  <a:pt x="1034939" y="1412826"/>
                </a:lnTo>
                <a:lnTo>
                  <a:pt x="1034939" y="1413075"/>
                </a:lnTo>
                <a:lnTo>
                  <a:pt x="1034691" y="1413350"/>
                </a:lnTo>
                <a:lnTo>
                  <a:pt x="1034691" y="1413599"/>
                </a:lnTo>
                <a:lnTo>
                  <a:pt x="1034223" y="1413599"/>
                </a:lnTo>
                <a:lnTo>
                  <a:pt x="1033974" y="1413350"/>
                </a:lnTo>
                <a:lnTo>
                  <a:pt x="1034223" y="1413075"/>
                </a:lnTo>
                <a:lnTo>
                  <a:pt x="1034223" y="1412826"/>
                </a:lnTo>
                <a:lnTo>
                  <a:pt x="1034223" y="1412275"/>
                </a:lnTo>
                <a:lnTo>
                  <a:pt x="1033974" y="1412275"/>
                </a:lnTo>
                <a:lnTo>
                  <a:pt x="1033753" y="1412551"/>
                </a:lnTo>
                <a:lnTo>
                  <a:pt x="1033506" y="1412826"/>
                </a:lnTo>
                <a:lnTo>
                  <a:pt x="1033257" y="1413075"/>
                </a:lnTo>
                <a:lnTo>
                  <a:pt x="1032789" y="1412551"/>
                </a:lnTo>
                <a:lnTo>
                  <a:pt x="1032540" y="1412275"/>
                </a:lnTo>
                <a:lnTo>
                  <a:pt x="1032072" y="1412275"/>
                </a:lnTo>
                <a:lnTo>
                  <a:pt x="1031852" y="1412027"/>
                </a:lnTo>
                <a:lnTo>
                  <a:pt x="1031603" y="1411751"/>
                </a:lnTo>
                <a:lnTo>
                  <a:pt x="1031852" y="1411475"/>
                </a:lnTo>
                <a:lnTo>
                  <a:pt x="1032072" y="1411475"/>
                </a:lnTo>
                <a:lnTo>
                  <a:pt x="1032320" y="1411475"/>
                </a:lnTo>
                <a:lnTo>
                  <a:pt x="1032540" y="1411475"/>
                </a:lnTo>
                <a:lnTo>
                  <a:pt x="1032789" y="1411475"/>
                </a:lnTo>
                <a:lnTo>
                  <a:pt x="1033037" y="1411227"/>
                </a:lnTo>
                <a:lnTo>
                  <a:pt x="1033037" y="1410951"/>
                </a:lnTo>
                <a:lnTo>
                  <a:pt x="1033037" y="1410427"/>
                </a:lnTo>
                <a:lnTo>
                  <a:pt x="1032789" y="1410151"/>
                </a:lnTo>
                <a:lnTo>
                  <a:pt x="1032540" y="1409902"/>
                </a:lnTo>
                <a:lnTo>
                  <a:pt x="1032320" y="1409626"/>
                </a:lnTo>
                <a:lnTo>
                  <a:pt x="1032072" y="1409626"/>
                </a:lnTo>
                <a:lnTo>
                  <a:pt x="1031852" y="1409902"/>
                </a:lnTo>
                <a:lnTo>
                  <a:pt x="1031603" y="1409902"/>
                </a:lnTo>
                <a:lnTo>
                  <a:pt x="1031603" y="1410151"/>
                </a:lnTo>
                <a:lnTo>
                  <a:pt x="1031356" y="1410427"/>
                </a:lnTo>
                <a:lnTo>
                  <a:pt x="1031603" y="1410703"/>
                </a:lnTo>
                <a:lnTo>
                  <a:pt x="1031356" y="1410951"/>
                </a:lnTo>
                <a:lnTo>
                  <a:pt x="1031135" y="1410951"/>
                </a:lnTo>
                <a:lnTo>
                  <a:pt x="1030639" y="1410703"/>
                </a:lnTo>
                <a:lnTo>
                  <a:pt x="1030418" y="1410427"/>
                </a:lnTo>
                <a:lnTo>
                  <a:pt x="1029922" y="1410703"/>
                </a:lnTo>
                <a:lnTo>
                  <a:pt x="1029702" y="1410703"/>
                </a:lnTo>
                <a:lnTo>
                  <a:pt x="1029454" y="1410703"/>
                </a:lnTo>
                <a:lnTo>
                  <a:pt x="1029454" y="1410151"/>
                </a:lnTo>
                <a:lnTo>
                  <a:pt x="1029702" y="1409902"/>
                </a:lnTo>
                <a:lnTo>
                  <a:pt x="1030171" y="1409626"/>
                </a:lnTo>
                <a:lnTo>
                  <a:pt x="1030418" y="1409103"/>
                </a:lnTo>
                <a:lnTo>
                  <a:pt x="1030418" y="1408827"/>
                </a:lnTo>
                <a:lnTo>
                  <a:pt x="1030171" y="1408551"/>
                </a:lnTo>
                <a:lnTo>
                  <a:pt x="1030171" y="1408302"/>
                </a:lnTo>
                <a:lnTo>
                  <a:pt x="1029922" y="1408302"/>
                </a:lnTo>
                <a:lnTo>
                  <a:pt x="1029922" y="1408827"/>
                </a:lnTo>
                <a:lnTo>
                  <a:pt x="1029922" y="1409103"/>
                </a:lnTo>
                <a:lnTo>
                  <a:pt x="1029702" y="1409351"/>
                </a:lnTo>
                <a:lnTo>
                  <a:pt x="1029454" y="1409351"/>
                </a:lnTo>
                <a:lnTo>
                  <a:pt x="1029205" y="1409103"/>
                </a:lnTo>
                <a:lnTo>
                  <a:pt x="1029205" y="1408827"/>
                </a:lnTo>
                <a:lnTo>
                  <a:pt x="1028985" y="1408827"/>
                </a:lnTo>
                <a:lnTo>
                  <a:pt x="1028737" y="1408827"/>
                </a:lnTo>
                <a:lnTo>
                  <a:pt x="1028489" y="1409103"/>
                </a:lnTo>
                <a:lnTo>
                  <a:pt x="1028737" y="1409351"/>
                </a:lnTo>
                <a:lnTo>
                  <a:pt x="1028985" y="1409626"/>
                </a:lnTo>
                <a:lnTo>
                  <a:pt x="1028737" y="1409902"/>
                </a:lnTo>
                <a:lnTo>
                  <a:pt x="1028268" y="1409902"/>
                </a:lnTo>
                <a:lnTo>
                  <a:pt x="1027772" y="1409902"/>
                </a:lnTo>
                <a:lnTo>
                  <a:pt x="1027551" y="1409626"/>
                </a:lnTo>
                <a:lnTo>
                  <a:pt x="1027083" y="1409626"/>
                </a:lnTo>
                <a:lnTo>
                  <a:pt x="1026836" y="1409103"/>
                </a:lnTo>
                <a:lnTo>
                  <a:pt x="1026587" y="1409103"/>
                </a:lnTo>
                <a:lnTo>
                  <a:pt x="1026587" y="1409351"/>
                </a:lnTo>
                <a:lnTo>
                  <a:pt x="1026587" y="1409626"/>
                </a:lnTo>
                <a:lnTo>
                  <a:pt x="1026836" y="1409902"/>
                </a:lnTo>
                <a:lnTo>
                  <a:pt x="1027083" y="1410151"/>
                </a:lnTo>
                <a:lnTo>
                  <a:pt x="1026836" y="1410427"/>
                </a:lnTo>
                <a:lnTo>
                  <a:pt x="1026836" y="1410703"/>
                </a:lnTo>
                <a:lnTo>
                  <a:pt x="1026587" y="1410703"/>
                </a:lnTo>
                <a:lnTo>
                  <a:pt x="1026366" y="1410427"/>
                </a:lnTo>
                <a:lnTo>
                  <a:pt x="1026119" y="1410151"/>
                </a:lnTo>
                <a:lnTo>
                  <a:pt x="1026119" y="1409902"/>
                </a:lnTo>
                <a:lnTo>
                  <a:pt x="1026119" y="1409103"/>
                </a:lnTo>
                <a:lnTo>
                  <a:pt x="1025870" y="1409103"/>
                </a:lnTo>
                <a:lnTo>
                  <a:pt x="1025650" y="1409103"/>
                </a:lnTo>
                <a:lnTo>
                  <a:pt x="1025402" y="1408827"/>
                </a:lnTo>
                <a:lnTo>
                  <a:pt x="1025402" y="1408551"/>
                </a:lnTo>
                <a:lnTo>
                  <a:pt x="1025154" y="1408302"/>
                </a:lnTo>
                <a:lnTo>
                  <a:pt x="1024933" y="1408551"/>
                </a:lnTo>
                <a:lnTo>
                  <a:pt x="1024685" y="1408827"/>
                </a:lnTo>
                <a:lnTo>
                  <a:pt x="1024685" y="1409351"/>
                </a:lnTo>
                <a:lnTo>
                  <a:pt x="1024685" y="1409626"/>
                </a:lnTo>
                <a:lnTo>
                  <a:pt x="1024216" y="1409902"/>
                </a:lnTo>
                <a:lnTo>
                  <a:pt x="1023720" y="1410151"/>
                </a:lnTo>
                <a:lnTo>
                  <a:pt x="1023500" y="1410151"/>
                </a:lnTo>
                <a:lnTo>
                  <a:pt x="1023500" y="1409902"/>
                </a:lnTo>
                <a:lnTo>
                  <a:pt x="1023720" y="1409626"/>
                </a:lnTo>
                <a:lnTo>
                  <a:pt x="1023720" y="1409351"/>
                </a:lnTo>
                <a:lnTo>
                  <a:pt x="1023500" y="1409103"/>
                </a:lnTo>
                <a:lnTo>
                  <a:pt x="1023003" y="1409103"/>
                </a:lnTo>
                <a:lnTo>
                  <a:pt x="1022535" y="1409103"/>
                </a:lnTo>
                <a:lnTo>
                  <a:pt x="1022067" y="1409103"/>
                </a:lnTo>
                <a:lnTo>
                  <a:pt x="1021819" y="1409103"/>
                </a:lnTo>
                <a:lnTo>
                  <a:pt x="1022067" y="1409626"/>
                </a:lnTo>
                <a:lnTo>
                  <a:pt x="1022287" y="1409626"/>
                </a:lnTo>
                <a:lnTo>
                  <a:pt x="1022784" y="1409626"/>
                </a:lnTo>
                <a:lnTo>
                  <a:pt x="1023003" y="1409902"/>
                </a:lnTo>
                <a:lnTo>
                  <a:pt x="1022784" y="1410151"/>
                </a:lnTo>
                <a:lnTo>
                  <a:pt x="1022535" y="1410151"/>
                </a:lnTo>
                <a:lnTo>
                  <a:pt x="1022287" y="1410151"/>
                </a:lnTo>
                <a:lnTo>
                  <a:pt x="1021819" y="1410427"/>
                </a:lnTo>
                <a:lnTo>
                  <a:pt x="1021598" y="1410427"/>
                </a:lnTo>
                <a:lnTo>
                  <a:pt x="1021598" y="1410151"/>
                </a:lnTo>
                <a:lnTo>
                  <a:pt x="1021598" y="1409902"/>
                </a:lnTo>
                <a:lnTo>
                  <a:pt x="1021819" y="1409626"/>
                </a:lnTo>
                <a:lnTo>
                  <a:pt x="1021598" y="1409351"/>
                </a:lnTo>
                <a:lnTo>
                  <a:pt x="1021350" y="1409351"/>
                </a:lnTo>
                <a:lnTo>
                  <a:pt x="1020881" y="1409351"/>
                </a:lnTo>
                <a:lnTo>
                  <a:pt x="1020633" y="1409351"/>
                </a:lnTo>
                <a:lnTo>
                  <a:pt x="1020633" y="1409626"/>
                </a:lnTo>
                <a:lnTo>
                  <a:pt x="1020385" y="1409626"/>
                </a:lnTo>
                <a:lnTo>
                  <a:pt x="1020164" y="1409626"/>
                </a:lnTo>
                <a:lnTo>
                  <a:pt x="1020385" y="1409351"/>
                </a:lnTo>
                <a:lnTo>
                  <a:pt x="1020164" y="1409103"/>
                </a:lnTo>
                <a:lnTo>
                  <a:pt x="1019917" y="1409103"/>
                </a:lnTo>
                <a:lnTo>
                  <a:pt x="1019668" y="1409103"/>
                </a:lnTo>
                <a:lnTo>
                  <a:pt x="1019447" y="1409351"/>
                </a:lnTo>
                <a:lnTo>
                  <a:pt x="1019200" y="1409626"/>
                </a:lnTo>
                <a:lnTo>
                  <a:pt x="1018951" y="1409902"/>
                </a:lnTo>
                <a:lnTo>
                  <a:pt x="1018483" y="1409626"/>
                </a:lnTo>
                <a:lnTo>
                  <a:pt x="1018483" y="1409351"/>
                </a:lnTo>
                <a:lnTo>
                  <a:pt x="1018732" y="1408551"/>
                </a:lnTo>
                <a:lnTo>
                  <a:pt x="1018732" y="1407779"/>
                </a:lnTo>
                <a:lnTo>
                  <a:pt x="1018483" y="1407503"/>
                </a:lnTo>
                <a:lnTo>
                  <a:pt x="1018236" y="1407227"/>
                </a:lnTo>
                <a:lnTo>
                  <a:pt x="1018015" y="1406979"/>
                </a:lnTo>
                <a:lnTo>
                  <a:pt x="1017519" y="1407227"/>
                </a:lnTo>
                <a:lnTo>
                  <a:pt x="1017298" y="1407227"/>
                </a:lnTo>
                <a:lnTo>
                  <a:pt x="1017050" y="1407503"/>
                </a:lnTo>
                <a:lnTo>
                  <a:pt x="1017050" y="1407779"/>
                </a:lnTo>
                <a:lnTo>
                  <a:pt x="1017519" y="1408302"/>
                </a:lnTo>
                <a:lnTo>
                  <a:pt x="1017766" y="1408302"/>
                </a:lnTo>
                <a:lnTo>
                  <a:pt x="1018015" y="1408551"/>
                </a:lnTo>
                <a:lnTo>
                  <a:pt x="1017519" y="1408827"/>
                </a:lnTo>
                <a:lnTo>
                  <a:pt x="1017050" y="1409103"/>
                </a:lnTo>
                <a:lnTo>
                  <a:pt x="1017050" y="1409351"/>
                </a:lnTo>
                <a:lnTo>
                  <a:pt x="1016582" y="1409103"/>
                </a:lnTo>
                <a:lnTo>
                  <a:pt x="1016333" y="1408827"/>
                </a:lnTo>
                <a:lnTo>
                  <a:pt x="1015865" y="1408827"/>
                </a:lnTo>
                <a:lnTo>
                  <a:pt x="1015148" y="1408827"/>
                </a:lnTo>
                <a:lnTo>
                  <a:pt x="1014680" y="1408026"/>
                </a:lnTo>
                <a:lnTo>
                  <a:pt x="1014680" y="1407503"/>
                </a:lnTo>
                <a:lnTo>
                  <a:pt x="1014901" y="1406979"/>
                </a:lnTo>
                <a:lnTo>
                  <a:pt x="1015616" y="1406979"/>
                </a:lnTo>
                <a:lnTo>
                  <a:pt x="1015616" y="1406703"/>
                </a:lnTo>
                <a:lnTo>
                  <a:pt x="1015396" y="1406428"/>
                </a:lnTo>
                <a:lnTo>
                  <a:pt x="1014680" y="1406428"/>
                </a:lnTo>
                <a:lnTo>
                  <a:pt x="1014431" y="1406179"/>
                </a:lnTo>
                <a:lnTo>
                  <a:pt x="1014431" y="1405655"/>
                </a:lnTo>
                <a:lnTo>
                  <a:pt x="1014184" y="1405379"/>
                </a:lnTo>
                <a:lnTo>
                  <a:pt x="1013963" y="1405379"/>
                </a:lnTo>
                <a:lnTo>
                  <a:pt x="1013467" y="1405655"/>
                </a:lnTo>
                <a:lnTo>
                  <a:pt x="1013246" y="1405903"/>
                </a:lnTo>
                <a:lnTo>
                  <a:pt x="1012998" y="1406428"/>
                </a:lnTo>
                <a:lnTo>
                  <a:pt x="1012998" y="1406979"/>
                </a:lnTo>
                <a:lnTo>
                  <a:pt x="1012998" y="1407227"/>
                </a:lnTo>
                <a:lnTo>
                  <a:pt x="1012998" y="1407503"/>
                </a:lnTo>
                <a:lnTo>
                  <a:pt x="1012750" y="1407503"/>
                </a:lnTo>
                <a:lnTo>
                  <a:pt x="1012530" y="1407227"/>
                </a:lnTo>
                <a:lnTo>
                  <a:pt x="1012530" y="1406979"/>
                </a:lnTo>
                <a:lnTo>
                  <a:pt x="1012530" y="1406703"/>
                </a:lnTo>
                <a:lnTo>
                  <a:pt x="1012750" y="1406428"/>
                </a:lnTo>
                <a:lnTo>
                  <a:pt x="1012530" y="1406179"/>
                </a:lnTo>
                <a:lnTo>
                  <a:pt x="1012530" y="1405903"/>
                </a:lnTo>
                <a:lnTo>
                  <a:pt x="1012034" y="1405903"/>
                </a:lnTo>
                <a:lnTo>
                  <a:pt x="1011564" y="1405903"/>
                </a:lnTo>
                <a:lnTo>
                  <a:pt x="1011344" y="1405903"/>
                </a:lnTo>
                <a:lnTo>
                  <a:pt x="1011096" y="1406428"/>
                </a:lnTo>
                <a:lnTo>
                  <a:pt x="1010848" y="1406979"/>
                </a:lnTo>
                <a:lnTo>
                  <a:pt x="1010627" y="1407227"/>
                </a:lnTo>
                <a:lnTo>
                  <a:pt x="1010380" y="1407227"/>
                </a:lnTo>
                <a:lnTo>
                  <a:pt x="1010380" y="1406979"/>
                </a:lnTo>
                <a:lnTo>
                  <a:pt x="1010132" y="1406703"/>
                </a:lnTo>
                <a:lnTo>
                  <a:pt x="1010132" y="1406428"/>
                </a:lnTo>
                <a:lnTo>
                  <a:pt x="1009415" y="1406179"/>
                </a:lnTo>
                <a:lnTo>
                  <a:pt x="1008946" y="1406428"/>
                </a:lnTo>
                <a:lnTo>
                  <a:pt x="1008699" y="1406428"/>
                </a:lnTo>
                <a:lnTo>
                  <a:pt x="1008229" y="1406428"/>
                </a:lnTo>
                <a:lnTo>
                  <a:pt x="1007761" y="1406179"/>
                </a:lnTo>
                <a:lnTo>
                  <a:pt x="1007513" y="1406428"/>
                </a:lnTo>
                <a:lnTo>
                  <a:pt x="1007265" y="1406179"/>
                </a:lnTo>
                <a:lnTo>
                  <a:pt x="1007265" y="1405379"/>
                </a:lnTo>
                <a:lnTo>
                  <a:pt x="1007513" y="1404855"/>
                </a:lnTo>
                <a:lnTo>
                  <a:pt x="1007513" y="1404579"/>
                </a:lnTo>
                <a:lnTo>
                  <a:pt x="1007513" y="1404303"/>
                </a:lnTo>
                <a:lnTo>
                  <a:pt x="1007265" y="1404055"/>
                </a:lnTo>
                <a:lnTo>
                  <a:pt x="1007265" y="1404303"/>
                </a:lnTo>
                <a:lnTo>
                  <a:pt x="1007044" y="1404303"/>
                </a:lnTo>
                <a:lnTo>
                  <a:pt x="1006796" y="1404855"/>
                </a:lnTo>
                <a:lnTo>
                  <a:pt x="1006548" y="1405903"/>
                </a:lnTo>
                <a:lnTo>
                  <a:pt x="1006327" y="1405655"/>
                </a:lnTo>
                <a:lnTo>
                  <a:pt x="1006080" y="1405379"/>
                </a:lnTo>
                <a:lnTo>
                  <a:pt x="1005860" y="1405104"/>
                </a:lnTo>
                <a:lnTo>
                  <a:pt x="1005611" y="1404855"/>
                </a:lnTo>
                <a:lnTo>
                  <a:pt x="1005143" y="1404855"/>
                </a:lnTo>
                <a:lnTo>
                  <a:pt x="1004646" y="1404579"/>
                </a:lnTo>
                <a:lnTo>
                  <a:pt x="1004426" y="1404579"/>
                </a:lnTo>
                <a:lnTo>
                  <a:pt x="1004177" y="1404855"/>
                </a:lnTo>
                <a:lnTo>
                  <a:pt x="1004177" y="1405104"/>
                </a:lnTo>
                <a:lnTo>
                  <a:pt x="1003930" y="1405379"/>
                </a:lnTo>
                <a:lnTo>
                  <a:pt x="1003709" y="1405379"/>
                </a:lnTo>
                <a:lnTo>
                  <a:pt x="1002992" y="1405379"/>
                </a:lnTo>
                <a:lnTo>
                  <a:pt x="1002276" y="1405379"/>
                </a:lnTo>
                <a:lnTo>
                  <a:pt x="1001780" y="1405903"/>
                </a:lnTo>
                <a:lnTo>
                  <a:pt x="1001311" y="1405903"/>
                </a:lnTo>
                <a:lnTo>
                  <a:pt x="1000842" y="1405655"/>
                </a:lnTo>
                <a:lnTo>
                  <a:pt x="1000595" y="1405655"/>
                </a:lnTo>
                <a:lnTo>
                  <a:pt x="1000374" y="1405655"/>
                </a:lnTo>
                <a:lnTo>
                  <a:pt x="1000125" y="1405903"/>
                </a:lnTo>
                <a:lnTo>
                  <a:pt x="999657" y="1405903"/>
                </a:lnTo>
                <a:lnTo>
                  <a:pt x="999409" y="1405379"/>
                </a:lnTo>
                <a:lnTo>
                  <a:pt x="999409" y="1405104"/>
                </a:lnTo>
                <a:lnTo>
                  <a:pt x="999161" y="1404855"/>
                </a:lnTo>
                <a:lnTo>
                  <a:pt x="998941" y="1404855"/>
                </a:lnTo>
                <a:lnTo>
                  <a:pt x="998692" y="1404855"/>
                </a:lnTo>
                <a:lnTo>
                  <a:pt x="998692" y="1405104"/>
                </a:lnTo>
                <a:lnTo>
                  <a:pt x="998941" y="1405655"/>
                </a:lnTo>
                <a:lnTo>
                  <a:pt x="999161" y="1405903"/>
                </a:lnTo>
                <a:lnTo>
                  <a:pt x="999161" y="1406179"/>
                </a:lnTo>
                <a:lnTo>
                  <a:pt x="998941" y="1406428"/>
                </a:lnTo>
                <a:lnTo>
                  <a:pt x="998444" y="1406179"/>
                </a:lnTo>
                <a:lnTo>
                  <a:pt x="997728" y="1405379"/>
                </a:lnTo>
                <a:lnTo>
                  <a:pt x="997507" y="1405379"/>
                </a:lnTo>
                <a:lnTo>
                  <a:pt x="997260" y="1405104"/>
                </a:lnTo>
                <a:lnTo>
                  <a:pt x="996543" y="1405379"/>
                </a:lnTo>
                <a:lnTo>
                  <a:pt x="996294" y="1405379"/>
                </a:lnTo>
                <a:lnTo>
                  <a:pt x="996074" y="1405903"/>
                </a:lnTo>
                <a:lnTo>
                  <a:pt x="995606" y="1406428"/>
                </a:lnTo>
                <a:lnTo>
                  <a:pt x="995109" y="1406428"/>
                </a:lnTo>
                <a:lnTo>
                  <a:pt x="994640" y="1406179"/>
                </a:lnTo>
                <a:lnTo>
                  <a:pt x="994393" y="1405655"/>
                </a:lnTo>
                <a:lnTo>
                  <a:pt x="993923" y="1405379"/>
                </a:lnTo>
                <a:lnTo>
                  <a:pt x="993676" y="1404855"/>
                </a:lnTo>
                <a:lnTo>
                  <a:pt x="993676" y="1404579"/>
                </a:lnTo>
                <a:lnTo>
                  <a:pt x="993208" y="1404579"/>
                </a:lnTo>
                <a:lnTo>
                  <a:pt x="992959" y="1404579"/>
                </a:lnTo>
                <a:lnTo>
                  <a:pt x="992739" y="1404855"/>
                </a:lnTo>
                <a:lnTo>
                  <a:pt x="992739" y="1405379"/>
                </a:lnTo>
                <a:lnTo>
                  <a:pt x="992491" y="1405655"/>
                </a:lnTo>
                <a:lnTo>
                  <a:pt x="992242" y="1405655"/>
                </a:lnTo>
                <a:lnTo>
                  <a:pt x="992022" y="1405379"/>
                </a:lnTo>
                <a:lnTo>
                  <a:pt x="991774" y="1405104"/>
                </a:lnTo>
                <a:lnTo>
                  <a:pt x="991525" y="1404855"/>
                </a:lnTo>
                <a:lnTo>
                  <a:pt x="991305" y="1404855"/>
                </a:lnTo>
                <a:lnTo>
                  <a:pt x="991057" y="1404855"/>
                </a:lnTo>
                <a:lnTo>
                  <a:pt x="990837" y="1405104"/>
                </a:lnTo>
                <a:lnTo>
                  <a:pt x="990588" y="1405379"/>
                </a:lnTo>
                <a:lnTo>
                  <a:pt x="990341" y="1405655"/>
                </a:lnTo>
                <a:lnTo>
                  <a:pt x="990120" y="1405903"/>
                </a:lnTo>
                <a:lnTo>
                  <a:pt x="989871" y="1405903"/>
                </a:lnTo>
                <a:lnTo>
                  <a:pt x="990120" y="1405655"/>
                </a:lnTo>
                <a:lnTo>
                  <a:pt x="990120" y="1405379"/>
                </a:lnTo>
                <a:lnTo>
                  <a:pt x="990120" y="1405104"/>
                </a:lnTo>
                <a:lnTo>
                  <a:pt x="990120" y="1404579"/>
                </a:lnTo>
                <a:lnTo>
                  <a:pt x="989871" y="1404579"/>
                </a:lnTo>
                <a:lnTo>
                  <a:pt x="989624" y="1405104"/>
                </a:lnTo>
                <a:lnTo>
                  <a:pt x="989624" y="1405379"/>
                </a:lnTo>
                <a:lnTo>
                  <a:pt x="989156" y="1405655"/>
                </a:lnTo>
                <a:lnTo>
                  <a:pt x="988907" y="1405379"/>
                </a:lnTo>
                <a:lnTo>
                  <a:pt x="988687" y="1405104"/>
                </a:lnTo>
                <a:lnTo>
                  <a:pt x="988687" y="1404855"/>
                </a:lnTo>
                <a:lnTo>
                  <a:pt x="988439" y="1404579"/>
                </a:lnTo>
                <a:lnTo>
                  <a:pt x="988190" y="1404579"/>
                </a:lnTo>
                <a:lnTo>
                  <a:pt x="987970" y="1404855"/>
                </a:lnTo>
                <a:lnTo>
                  <a:pt x="987722" y="1405104"/>
                </a:lnTo>
                <a:lnTo>
                  <a:pt x="987722" y="1405379"/>
                </a:lnTo>
                <a:lnTo>
                  <a:pt x="987474" y="1405655"/>
                </a:lnTo>
                <a:lnTo>
                  <a:pt x="987474" y="1406179"/>
                </a:lnTo>
                <a:lnTo>
                  <a:pt x="987474" y="1406428"/>
                </a:lnTo>
                <a:lnTo>
                  <a:pt x="987474" y="1406703"/>
                </a:lnTo>
                <a:lnTo>
                  <a:pt x="987253" y="1407227"/>
                </a:lnTo>
                <a:lnTo>
                  <a:pt x="987006" y="1407779"/>
                </a:lnTo>
                <a:lnTo>
                  <a:pt x="986289" y="1407503"/>
                </a:lnTo>
                <a:lnTo>
                  <a:pt x="986040" y="1407503"/>
                </a:lnTo>
                <a:lnTo>
                  <a:pt x="985351" y="1407503"/>
                </a:lnTo>
                <a:lnTo>
                  <a:pt x="984387" y="1407227"/>
                </a:lnTo>
                <a:lnTo>
                  <a:pt x="983918" y="1407503"/>
                </a:lnTo>
                <a:lnTo>
                  <a:pt x="983422" y="1408302"/>
                </a:lnTo>
                <a:lnTo>
                  <a:pt x="982954" y="1408551"/>
                </a:lnTo>
                <a:lnTo>
                  <a:pt x="982705" y="1408551"/>
                </a:lnTo>
                <a:lnTo>
                  <a:pt x="982485" y="1408026"/>
                </a:lnTo>
                <a:lnTo>
                  <a:pt x="982237" y="1407779"/>
                </a:lnTo>
                <a:lnTo>
                  <a:pt x="982954" y="1407503"/>
                </a:lnTo>
                <a:lnTo>
                  <a:pt x="983422" y="1407227"/>
                </a:lnTo>
                <a:lnTo>
                  <a:pt x="983422" y="1406979"/>
                </a:lnTo>
                <a:lnTo>
                  <a:pt x="983422" y="1406428"/>
                </a:lnTo>
                <a:lnTo>
                  <a:pt x="983201" y="1405903"/>
                </a:lnTo>
                <a:lnTo>
                  <a:pt x="982954" y="1405379"/>
                </a:lnTo>
                <a:lnTo>
                  <a:pt x="982705" y="1404303"/>
                </a:lnTo>
                <a:lnTo>
                  <a:pt x="982237" y="1404055"/>
                </a:lnTo>
                <a:lnTo>
                  <a:pt x="981768" y="1404055"/>
                </a:lnTo>
                <a:lnTo>
                  <a:pt x="981520" y="1404303"/>
                </a:lnTo>
                <a:lnTo>
                  <a:pt x="981988" y="1404579"/>
                </a:lnTo>
                <a:lnTo>
                  <a:pt x="981988" y="1404855"/>
                </a:lnTo>
                <a:lnTo>
                  <a:pt x="981052" y="1405655"/>
                </a:lnTo>
                <a:lnTo>
                  <a:pt x="980583" y="1405655"/>
                </a:lnTo>
                <a:lnTo>
                  <a:pt x="980335" y="1405379"/>
                </a:lnTo>
                <a:lnTo>
                  <a:pt x="979619" y="1404855"/>
                </a:lnTo>
                <a:lnTo>
                  <a:pt x="979370" y="1404579"/>
                </a:lnTo>
                <a:lnTo>
                  <a:pt x="977716" y="1404855"/>
                </a:lnTo>
                <a:lnTo>
                  <a:pt x="977221" y="1405104"/>
                </a:lnTo>
                <a:lnTo>
                  <a:pt x="976751" y="1405104"/>
                </a:lnTo>
                <a:lnTo>
                  <a:pt x="976504" y="1404855"/>
                </a:lnTo>
                <a:lnTo>
                  <a:pt x="976504" y="1404579"/>
                </a:lnTo>
                <a:lnTo>
                  <a:pt x="976751" y="1404055"/>
                </a:lnTo>
                <a:lnTo>
                  <a:pt x="976751" y="1403779"/>
                </a:lnTo>
                <a:lnTo>
                  <a:pt x="976504" y="1403779"/>
                </a:lnTo>
                <a:lnTo>
                  <a:pt x="976504" y="1403530"/>
                </a:lnTo>
                <a:lnTo>
                  <a:pt x="976284" y="1403530"/>
                </a:lnTo>
                <a:lnTo>
                  <a:pt x="976035" y="1403779"/>
                </a:lnTo>
                <a:lnTo>
                  <a:pt x="975787" y="1404303"/>
                </a:lnTo>
                <a:lnTo>
                  <a:pt x="975787" y="1405104"/>
                </a:lnTo>
                <a:lnTo>
                  <a:pt x="975318" y="1406179"/>
                </a:lnTo>
                <a:lnTo>
                  <a:pt x="974850" y="1406703"/>
                </a:lnTo>
                <a:lnTo>
                  <a:pt x="974601" y="1406703"/>
                </a:lnTo>
                <a:lnTo>
                  <a:pt x="974381" y="1406428"/>
                </a:lnTo>
                <a:lnTo>
                  <a:pt x="974381" y="1405903"/>
                </a:lnTo>
                <a:lnTo>
                  <a:pt x="974133" y="1405655"/>
                </a:lnTo>
                <a:lnTo>
                  <a:pt x="973885" y="1405655"/>
                </a:lnTo>
                <a:lnTo>
                  <a:pt x="973664" y="1405903"/>
                </a:lnTo>
                <a:lnTo>
                  <a:pt x="973416" y="1406179"/>
                </a:lnTo>
                <a:lnTo>
                  <a:pt x="973169" y="1406179"/>
                </a:lnTo>
                <a:lnTo>
                  <a:pt x="972948" y="1406179"/>
                </a:lnTo>
                <a:lnTo>
                  <a:pt x="972700" y="1405903"/>
                </a:lnTo>
                <a:lnTo>
                  <a:pt x="973169" y="1405379"/>
                </a:lnTo>
                <a:lnTo>
                  <a:pt x="973169" y="1405104"/>
                </a:lnTo>
                <a:lnTo>
                  <a:pt x="972948" y="1404855"/>
                </a:lnTo>
                <a:lnTo>
                  <a:pt x="972452" y="1405104"/>
                </a:lnTo>
                <a:lnTo>
                  <a:pt x="971983" y="1405104"/>
                </a:lnTo>
                <a:lnTo>
                  <a:pt x="971983" y="1404579"/>
                </a:lnTo>
                <a:lnTo>
                  <a:pt x="971735" y="1404055"/>
                </a:lnTo>
                <a:lnTo>
                  <a:pt x="971515" y="1403779"/>
                </a:lnTo>
                <a:lnTo>
                  <a:pt x="971266" y="1403530"/>
                </a:lnTo>
                <a:lnTo>
                  <a:pt x="971019" y="1403530"/>
                </a:lnTo>
                <a:lnTo>
                  <a:pt x="970798" y="1403779"/>
                </a:lnTo>
                <a:lnTo>
                  <a:pt x="970798" y="1404055"/>
                </a:lnTo>
                <a:lnTo>
                  <a:pt x="970798" y="1404303"/>
                </a:lnTo>
                <a:lnTo>
                  <a:pt x="970798" y="1404855"/>
                </a:lnTo>
                <a:lnTo>
                  <a:pt x="971019" y="1404855"/>
                </a:lnTo>
                <a:lnTo>
                  <a:pt x="971266" y="1405104"/>
                </a:lnTo>
                <a:lnTo>
                  <a:pt x="971019" y="1405379"/>
                </a:lnTo>
                <a:lnTo>
                  <a:pt x="970798" y="1405379"/>
                </a:lnTo>
                <a:lnTo>
                  <a:pt x="970329" y="1404855"/>
                </a:lnTo>
                <a:lnTo>
                  <a:pt x="970081" y="1404855"/>
                </a:lnTo>
                <a:lnTo>
                  <a:pt x="969833" y="1405104"/>
                </a:lnTo>
                <a:lnTo>
                  <a:pt x="969612" y="1405655"/>
                </a:lnTo>
                <a:lnTo>
                  <a:pt x="969612" y="1406179"/>
                </a:lnTo>
                <a:lnTo>
                  <a:pt x="969365" y="1406179"/>
                </a:lnTo>
                <a:lnTo>
                  <a:pt x="969117" y="1406179"/>
                </a:lnTo>
                <a:lnTo>
                  <a:pt x="968896" y="1406179"/>
                </a:lnTo>
                <a:lnTo>
                  <a:pt x="968648" y="1405903"/>
                </a:lnTo>
                <a:lnTo>
                  <a:pt x="968180" y="1404855"/>
                </a:lnTo>
                <a:lnTo>
                  <a:pt x="967931" y="1404579"/>
                </a:lnTo>
                <a:lnTo>
                  <a:pt x="967684" y="1404303"/>
                </a:lnTo>
                <a:lnTo>
                  <a:pt x="967214" y="1404303"/>
                </a:lnTo>
                <a:lnTo>
                  <a:pt x="966967" y="1404303"/>
                </a:lnTo>
                <a:lnTo>
                  <a:pt x="966746" y="1403779"/>
                </a:lnTo>
                <a:lnTo>
                  <a:pt x="966498" y="1403530"/>
                </a:lnTo>
                <a:lnTo>
                  <a:pt x="966250" y="1403255"/>
                </a:lnTo>
                <a:lnTo>
                  <a:pt x="965064" y="1403255"/>
                </a:lnTo>
                <a:lnTo>
                  <a:pt x="963411" y="1403779"/>
                </a:lnTo>
                <a:lnTo>
                  <a:pt x="963163" y="1403779"/>
                </a:lnTo>
                <a:lnTo>
                  <a:pt x="962915" y="1403779"/>
                </a:lnTo>
                <a:lnTo>
                  <a:pt x="962694" y="1403530"/>
                </a:lnTo>
                <a:lnTo>
                  <a:pt x="962446" y="1402979"/>
                </a:lnTo>
                <a:lnTo>
                  <a:pt x="961978" y="1402731"/>
                </a:lnTo>
                <a:lnTo>
                  <a:pt x="961481" y="1402455"/>
                </a:lnTo>
                <a:lnTo>
                  <a:pt x="961261" y="1402179"/>
                </a:lnTo>
                <a:lnTo>
                  <a:pt x="961012" y="1401931"/>
                </a:lnTo>
                <a:lnTo>
                  <a:pt x="961012" y="1401655"/>
                </a:lnTo>
                <a:lnTo>
                  <a:pt x="960765" y="1401131"/>
                </a:lnTo>
                <a:lnTo>
                  <a:pt x="960296" y="1400855"/>
                </a:lnTo>
                <a:lnTo>
                  <a:pt x="959580" y="1400608"/>
                </a:lnTo>
                <a:lnTo>
                  <a:pt x="959111" y="1400331"/>
                </a:lnTo>
                <a:lnTo>
                  <a:pt x="958863" y="1400331"/>
                </a:lnTo>
                <a:lnTo>
                  <a:pt x="958863" y="1400056"/>
                </a:lnTo>
                <a:lnTo>
                  <a:pt x="958642" y="1400056"/>
                </a:lnTo>
                <a:lnTo>
                  <a:pt x="958394" y="1399807"/>
                </a:lnTo>
                <a:lnTo>
                  <a:pt x="958394" y="1399531"/>
                </a:lnTo>
                <a:lnTo>
                  <a:pt x="958642" y="1399531"/>
                </a:lnTo>
                <a:lnTo>
                  <a:pt x="958863" y="1399531"/>
                </a:lnTo>
                <a:lnTo>
                  <a:pt x="959111" y="1399255"/>
                </a:lnTo>
                <a:lnTo>
                  <a:pt x="959580" y="1399531"/>
                </a:lnTo>
                <a:lnTo>
                  <a:pt x="959827" y="1399531"/>
                </a:lnTo>
                <a:lnTo>
                  <a:pt x="960296" y="1399531"/>
                </a:lnTo>
                <a:lnTo>
                  <a:pt x="960544" y="1399531"/>
                </a:lnTo>
                <a:lnTo>
                  <a:pt x="960544" y="1399255"/>
                </a:lnTo>
                <a:lnTo>
                  <a:pt x="960296" y="1399007"/>
                </a:lnTo>
                <a:lnTo>
                  <a:pt x="960296" y="1398456"/>
                </a:lnTo>
                <a:lnTo>
                  <a:pt x="960544" y="1398207"/>
                </a:lnTo>
                <a:lnTo>
                  <a:pt x="961012" y="1398207"/>
                </a:lnTo>
                <a:lnTo>
                  <a:pt x="961012" y="1397931"/>
                </a:lnTo>
                <a:lnTo>
                  <a:pt x="961012" y="1397683"/>
                </a:lnTo>
                <a:lnTo>
                  <a:pt x="960544" y="1397683"/>
                </a:lnTo>
                <a:lnTo>
                  <a:pt x="960544" y="1397931"/>
                </a:lnTo>
                <a:lnTo>
                  <a:pt x="960296" y="1397931"/>
                </a:lnTo>
                <a:lnTo>
                  <a:pt x="960296" y="1398207"/>
                </a:lnTo>
                <a:lnTo>
                  <a:pt x="960048" y="1398207"/>
                </a:lnTo>
                <a:lnTo>
                  <a:pt x="959359" y="1398207"/>
                </a:lnTo>
                <a:lnTo>
                  <a:pt x="958394" y="1397931"/>
                </a:lnTo>
                <a:lnTo>
                  <a:pt x="957926" y="1397683"/>
                </a:lnTo>
                <a:lnTo>
                  <a:pt x="957429" y="1397683"/>
                </a:lnTo>
                <a:lnTo>
                  <a:pt x="957209" y="1397931"/>
                </a:lnTo>
                <a:lnTo>
                  <a:pt x="957209" y="1398207"/>
                </a:lnTo>
                <a:lnTo>
                  <a:pt x="956960" y="1398207"/>
                </a:lnTo>
                <a:lnTo>
                  <a:pt x="956960" y="1398732"/>
                </a:lnTo>
                <a:lnTo>
                  <a:pt x="956713" y="1398732"/>
                </a:lnTo>
                <a:lnTo>
                  <a:pt x="956713" y="1399007"/>
                </a:lnTo>
                <a:lnTo>
                  <a:pt x="956713" y="1399255"/>
                </a:lnTo>
                <a:lnTo>
                  <a:pt x="956960" y="1399531"/>
                </a:lnTo>
                <a:lnTo>
                  <a:pt x="957209" y="1399807"/>
                </a:lnTo>
                <a:lnTo>
                  <a:pt x="957209" y="1400056"/>
                </a:lnTo>
                <a:lnTo>
                  <a:pt x="956713" y="1400056"/>
                </a:lnTo>
                <a:lnTo>
                  <a:pt x="956245" y="1399807"/>
                </a:lnTo>
                <a:lnTo>
                  <a:pt x="955996" y="1398732"/>
                </a:lnTo>
                <a:lnTo>
                  <a:pt x="955775" y="1398456"/>
                </a:lnTo>
                <a:lnTo>
                  <a:pt x="955528" y="1398207"/>
                </a:lnTo>
                <a:lnTo>
                  <a:pt x="955279" y="1398207"/>
                </a:lnTo>
                <a:lnTo>
                  <a:pt x="955059" y="1398207"/>
                </a:lnTo>
                <a:lnTo>
                  <a:pt x="954811" y="1397931"/>
                </a:lnTo>
                <a:lnTo>
                  <a:pt x="954342" y="1397683"/>
                </a:lnTo>
                <a:lnTo>
                  <a:pt x="952909" y="1395532"/>
                </a:lnTo>
                <a:lnTo>
                  <a:pt x="952909" y="1395283"/>
                </a:lnTo>
                <a:lnTo>
                  <a:pt x="953157" y="1395007"/>
                </a:lnTo>
                <a:lnTo>
                  <a:pt x="953874" y="1395007"/>
                </a:lnTo>
                <a:lnTo>
                  <a:pt x="953874" y="1394759"/>
                </a:lnTo>
                <a:lnTo>
                  <a:pt x="953378" y="1394483"/>
                </a:lnTo>
                <a:lnTo>
                  <a:pt x="953157" y="1394483"/>
                </a:lnTo>
                <a:lnTo>
                  <a:pt x="952909" y="1394208"/>
                </a:lnTo>
                <a:lnTo>
                  <a:pt x="952661" y="1393684"/>
                </a:lnTo>
                <a:lnTo>
                  <a:pt x="952661" y="1393408"/>
                </a:lnTo>
                <a:lnTo>
                  <a:pt x="952909" y="1393159"/>
                </a:lnTo>
                <a:lnTo>
                  <a:pt x="953157" y="1392883"/>
                </a:lnTo>
                <a:lnTo>
                  <a:pt x="953157" y="1392360"/>
                </a:lnTo>
                <a:lnTo>
                  <a:pt x="953157" y="1391835"/>
                </a:lnTo>
                <a:lnTo>
                  <a:pt x="952909" y="1391835"/>
                </a:lnTo>
                <a:lnTo>
                  <a:pt x="952661" y="1391835"/>
                </a:lnTo>
                <a:lnTo>
                  <a:pt x="952193" y="1391835"/>
                </a:lnTo>
                <a:lnTo>
                  <a:pt x="951724" y="1391835"/>
                </a:lnTo>
                <a:lnTo>
                  <a:pt x="951724" y="1392084"/>
                </a:lnTo>
                <a:lnTo>
                  <a:pt x="951476" y="1392608"/>
                </a:lnTo>
                <a:lnTo>
                  <a:pt x="951476" y="1393408"/>
                </a:lnTo>
                <a:lnTo>
                  <a:pt x="951476" y="1393684"/>
                </a:lnTo>
                <a:lnTo>
                  <a:pt x="951227" y="1393684"/>
                </a:lnTo>
                <a:lnTo>
                  <a:pt x="951007" y="1393684"/>
                </a:lnTo>
                <a:lnTo>
                  <a:pt x="950759" y="1393684"/>
                </a:lnTo>
                <a:lnTo>
                  <a:pt x="950510" y="1393159"/>
                </a:lnTo>
                <a:lnTo>
                  <a:pt x="950290" y="1392608"/>
                </a:lnTo>
                <a:lnTo>
                  <a:pt x="950510" y="1391559"/>
                </a:lnTo>
                <a:lnTo>
                  <a:pt x="950290" y="1391284"/>
                </a:lnTo>
                <a:lnTo>
                  <a:pt x="950290" y="1391036"/>
                </a:lnTo>
                <a:lnTo>
                  <a:pt x="949794" y="1391036"/>
                </a:lnTo>
                <a:lnTo>
                  <a:pt x="949573" y="1391284"/>
                </a:lnTo>
                <a:lnTo>
                  <a:pt x="949326" y="1391559"/>
                </a:lnTo>
                <a:lnTo>
                  <a:pt x="949326" y="1391835"/>
                </a:lnTo>
                <a:lnTo>
                  <a:pt x="949573" y="1392084"/>
                </a:lnTo>
                <a:lnTo>
                  <a:pt x="949573" y="1392360"/>
                </a:lnTo>
                <a:lnTo>
                  <a:pt x="949573" y="1392608"/>
                </a:lnTo>
                <a:lnTo>
                  <a:pt x="949573" y="1392883"/>
                </a:lnTo>
                <a:lnTo>
                  <a:pt x="949326" y="1392883"/>
                </a:lnTo>
                <a:lnTo>
                  <a:pt x="949105" y="1393159"/>
                </a:lnTo>
                <a:lnTo>
                  <a:pt x="948857" y="1392883"/>
                </a:lnTo>
                <a:lnTo>
                  <a:pt x="948609" y="1392883"/>
                </a:lnTo>
                <a:lnTo>
                  <a:pt x="948389" y="1392883"/>
                </a:lnTo>
                <a:lnTo>
                  <a:pt x="947892" y="1393159"/>
                </a:lnTo>
                <a:lnTo>
                  <a:pt x="947424" y="1393159"/>
                </a:lnTo>
                <a:lnTo>
                  <a:pt x="947175" y="1392883"/>
                </a:lnTo>
                <a:lnTo>
                  <a:pt x="946955" y="1392883"/>
                </a:lnTo>
                <a:lnTo>
                  <a:pt x="946708" y="1392360"/>
                </a:lnTo>
                <a:lnTo>
                  <a:pt x="946459" y="1391835"/>
                </a:lnTo>
                <a:lnTo>
                  <a:pt x="946238" y="1391559"/>
                </a:lnTo>
                <a:lnTo>
                  <a:pt x="945742" y="1391284"/>
                </a:lnTo>
                <a:lnTo>
                  <a:pt x="945521" y="1391284"/>
                </a:lnTo>
                <a:lnTo>
                  <a:pt x="945274" y="1391036"/>
                </a:lnTo>
                <a:lnTo>
                  <a:pt x="945274" y="1390235"/>
                </a:lnTo>
                <a:lnTo>
                  <a:pt x="945025" y="1389683"/>
                </a:lnTo>
                <a:lnTo>
                  <a:pt x="944805" y="1389683"/>
                </a:lnTo>
                <a:lnTo>
                  <a:pt x="944336" y="1389683"/>
                </a:lnTo>
                <a:lnTo>
                  <a:pt x="943620" y="1389436"/>
                </a:lnTo>
                <a:lnTo>
                  <a:pt x="942903" y="1388636"/>
                </a:lnTo>
                <a:lnTo>
                  <a:pt x="942186" y="1388360"/>
                </a:lnTo>
                <a:lnTo>
                  <a:pt x="941690" y="1388112"/>
                </a:lnTo>
                <a:lnTo>
                  <a:pt x="940753" y="1387560"/>
                </a:lnTo>
                <a:lnTo>
                  <a:pt x="940505" y="1387312"/>
                </a:lnTo>
                <a:lnTo>
                  <a:pt x="940505" y="1387036"/>
                </a:lnTo>
                <a:lnTo>
                  <a:pt x="940505" y="1386760"/>
                </a:lnTo>
                <a:lnTo>
                  <a:pt x="940973" y="1386236"/>
                </a:lnTo>
                <a:lnTo>
                  <a:pt x="941222" y="1385712"/>
                </a:lnTo>
                <a:lnTo>
                  <a:pt x="940973" y="1385187"/>
                </a:lnTo>
                <a:lnTo>
                  <a:pt x="940505" y="1384636"/>
                </a:lnTo>
                <a:lnTo>
                  <a:pt x="940258" y="1384388"/>
                </a:lnTo>
                <a:lnTo>
                  <a:pt x="940037" y="1384636"/>
                </a:lnTo>
                <a:lnTo>
                  <a:pt x="939541" y="1384912"/>
                </a:lnTo>
                <a:lnTo>
                  <a:pt x="939320" y="1385436"/>
                </a:lnTo>
                <a:lnTo>
                  <a:pt x="939072" y="1385187"/>
                </a:lnTo>
                <a:lnTo>
                  <a:pt x="939072" y="1384636"/>
                </a:lnTo>
                <a:lnTo>
                  <a:pt x="938851" y="1384388"/>
                </a:lnTo>
                <a:lnTo>
                  <a:pt x="938604" y="1384112"/>
                </a:lnTo>
                <a:lnTo>
                  <a:pt x="938355" y="1384388"/>
                </a:lnTo>
                <a:lnTo>
                  <a:pt x="937887" y="1384636"/>
                </a:lnTo>
                <a:lnTo>
                  <a:pt x="937418" y="1384912"/>
                </a:lnTo>
                <a:lnTo>
                  <a:pt x="936701" y="1384912"/>
                </a:lnTo>
                <a:lnTo>
                  <a:pt x="936205" y="1385187"/>
                </a:lnTo>
                <a:lnTo>
                  <a:pt x="935984" y="1385436"/>
                </a:lnTo>
                <a:lnTo>
                  <a:pt x="935984" y="1385712"/>
                </a:lnTo>
                <a:lnTo>
                  <a:pt x="936205" y="1385960"/>
                </a:lnTo>
                <a:lnTo>
                  <a:pt x="936453" y="1386236"/>
                </a:lnTo>
                <a:lnTo>
                  <a:pt x="936701" y="1386760"/>
                </a:lnTo>
                <a:lnTo>
                  <a:pt x="936701" y="1387036"/>
                </a:lnTo>
                <a:lnTo>
                  <a:pt x="936701" y="1387312"/>
                </a:lnTo>
                <a:lnTo>
                  <a:pt x="936453" y="1387312"/>
                </a:lnTo>
                <a:lnTo>
                  <a:pt x="935984" y="1387312"/>
                </a:lnTo>
                <a:lnTo>
                  <a:pt x="935984" y="1387036"/>
                </a:lnTo>
                <a:lnTo>
                  <a:pt x="936205" y="1386760"/>
                </a:lnTo>
                <a:lnTo>
                  <a:pt x="936205" y="1386511"/>
                </a:lnTo>
                <a:lnTo>
                  <a:pt x="935984" y="1385960"/>
                </a:lnTo>
                <a:lnTo>
                  <a:pt x="935489" y="1385960"/>
                </a:lnTo>
                <a:lnTo>
                  <a:pt x="935269" y="1385960"/>
                </a:lnTo>
                <a:lnTo>
                  <a:pt x="934772" y="1385960"/>
                </a:lnTo>
                <a:lnTo>
                  <a:pt x="934083" y="1386236"/>
                </a:lnTo>
                <a:lnTo>
                  <a:pt x="933587" y="1386511"/>
                </a:lnTo>
                <a:lnTo>
                  <a:pt x="933366" y="1386511"/>
                </a:lnTo>
                <a:lnTo>
                  <a:pt x="933366" y="1386236"/>
                </a:lnTo>
                <a:lnTo>
                  <a:pt x="933366" y="1385960"/>
                </a:lnTo>
                <a:lnTo>
                  <a:pt x="933587" y="1385436"/>
                </a:lnTo>
                <a:lnTo>
                  <a:pt x="934083" y="1384636"/>
                </a:lnTo>
                <a:lnTo>
                  <a:pt x="933835" y="1384636"/>
                </a:lnTo>
                <a:lnTo>
                  <a:pt x="933366" y="1384388"/>
                </a:lnTo>
                <a:lnTo>
                  <a:pt x="933118" y="1384388"/>
                </a:lnTo>
                <a:lnTo>
                  <a:pt x="932870" y="1384112"/>
                </a:lnTo>
                <a:lnTo>
                  <a:pt x="932402" y="1384112"/>
                </a:lnTo>
                <a:lnTo>
                  <a:pt x="931932" y="1384388"/>
                </a:lnTo>
                <a:lnTo>
                  <a:pt x="931685" y="1384912"/>
                </a:lnTo>
                <a:lnTo>
                  <a:pt x="931437" y="1384912"/>
                </a:lnTo>
                <a:lnTo>
                  <a:pt x="931216" y="1384636"/>
                </a:lnTo>
                <a:lnTo>
                  <a:pt x="931216" y="1384388"/>
                </a:lnTo>
                <a:lnTo>
                  <a:pt x="930968" y="1384112"/>
                </a:lnTo>
                <a:lnTo>
                  <a:pt x="931216" y="1383836"/>
                </a:lnTo>
                <a:lnTo>
                  <a:pt x="931685" y="1383312"/>
                </a:lnTo>
                <a:lnTo>
                  <a:pt x="931685" y="1383036"/>
                </a:lnTo>
                <a:lnTo>
                  <a:pt x="931216" y="1383036"/>
                </a:lnTo>
                <a:lnTo>
                  <a:pt x="930968" y="1383312"/>
                </a:lnTo>
                <a:lnTo>
                  <a:pt x="930720" y="1384112"/>
                </a:lnTo>
                <a:lnTo>
                  <a:pt x="930500" y="1384112"/>
                </a:lnTo>
                <a:lnTo>
                  <a:pt x="930251" y="1384388"/>
                </a:lnTo>
                <a:lnTo>
                  <a:pt x="930004" y="1384112"/>
                </a:lnTo>
                <a:lnTo>
                  <a:pt x="929783" y="1384112"/>
                </a:lnTo>
                <a:lnTo>
                  <a:pt x="929783" y="1383588"/>
                </a:lnTo>
                <a:lnTo>
                  <a:pt x="929534" y="1382788"/>
                </a:lnTo>
                <a:lnTo>
                  <a:pt x="929066" y="1382236"/>
                </a:lnTo>
                <a:lnTo>
                  <a:pt x="928818" y="1381713"/>
                </a:lnTo>
                <a:lnTo>
                  <a:pt x="928101" y="1381713"/>
                </a:lnTo>
                <a:lnTo>
                  <a:pt x="927880" y="1381464"/>
                </a:lnTo>
                <a:lnTo>
                  <a:pt x="927633" y="1381464"/>
                </a:lnTo>
                <a:lnTo>
                  <a:pt x="927385" y="1381713"/>
                </a:lnTo>
                <a:lnTo>
                  <a:pt x="927385" y="1381989"/>
                </a:lnTo>
                <a:lnTo>
                  <a:pt x="928101" y="1382236"/>
                </a:lnTo>
                <a:lnTo>
                  <a:pt x="928350" y="1382236"/>
                </a:lnTo>
                <a:lnTo>
                  <a:pt x="928597" y="1382236"/>
                </a:lnTo>
                <a:lnTo>
                  <a:pt x="928818" y="1382512"/>
                </a:lnTo>
                <a:lnTo>
                  <a:pt x="928818" y="1382788"/>
                </a:lnTo>
                <a:lnTo>
                  <a:pt x="928597" y="1383036"/>
                </a:lnTo>
                <a:lnTo>
                  <a:pt x="928350" y="1383312"/>
                </a:lnTo>
                <a:lnTo>
                  <a:pt x="927880" y="1383312"/>
                </a:lnTo>
                <a:lnTo>
                  <a:pt x="927385" y="1383588"/>
                </a:lnTo>
                <a:lnTo>
                  <a:pt x="927385" y="1384112"/>
                </a:lnTo>
                <a:lnTo>
                  <a:pt x="927165" y="1384388"/>
                </a:lnTo>
                <a:lnTo>
                  <a:pt x="926916" y="1384388"/>
                </a:lnTo>
                <a:lnTo>
                  <a:pt x="926669" y="1384112"/>
                </a:lnTo>
                <a:lnTo>
                  <a:pt x="926669" y="1383312"/>
                </a:lnTo>
                <a:lnTo>
                  <a:pt x="926669" y="1382512"/>
                </a:lnTo>
                <a:lnTo>
                  <a:pt x="926448" y="1382236"/>
                </a:lnTo>
                <a:lnTo>
                  <a:pt x="925952" y="1382236"/>
                </a:lnTo>
                <a:lnTo>
                  <a:pt x="925731" y="1382512"/>
                </a:lnTo>
                <a:lnTo>
                  <a:pt x="925235" y="1383312"/>
                </a:lnTo>
                <a:lnTo>
                  <a:pt x="925014" y="1383312"/>
                </a:lnTo>
                <a:lnTo>
                  <a:pt x="925014" y="1383036"/>
                </a:lnTo>
                <a:lnTo>
                  <a:pt x="924766" y="1382788"/>
                </a:lnTo>
                <a:lnTo>
                  <a:pt x="924518" y="1382236"/>
                </a:lnTo>
                <a:lnTo>
                  <a:pt x="924298" y="1381989"/>
                </a:lnTo>
                <a:lnTo>
                  <a:pt x="924298" y="1381713"/>
                </a:lnTo>
                <a:lnTo>
                  <a:pt x="925014" y="1381188"/>
                </a:lnTo>
                <a:lnTo>
                  <a:pt x="925014" y="1380912"/>
                </a:lnTo>
                <a:lnTo>
                  <a:pt x="925014" y="1380664"/>
                </a:lnTo>
                <a:lnTo>
                  <a:pt x="924518" y="1380389"/>
                </a:lnTo>
                <a:lnTo>
                  <a:pt x="924049" y="1380113"/>
                </a:lnTo>
                <a:lnTo>
                  <a:pt x="923581" y="1380113"/>
                </a:lnTo>
                <a:lnTo>
                  <a:pt x="923113" y="1380113"/>
                </a:lnTo>
                <a:lnTo>
                  <a:pt x="922617" y="1380113"/>
                </a:lnTo>
                <a:lnTo>
                  <a:pt x="922396" y="1380389"/>
                </a:lnTo>
                <a:lnTo>
                  <a:pt x="921679" y="1380664"/>
                </a:lnTo>
                <a:lnTo>
                  <a:pt x="921431" y="1380664"/>
                </a:lnTo>
                <a:lnTo>
                  <a:pt x="921183" y="1380912"/>
                </a:lnTo>
                <a:lnTo>
                  <a:pt x="920963" y="1381464"/>
                </a:lnTo>
                <a:lnTo>
                  <a:pt x="920714" y="1381464"/>
                </a:lnTo>
                <a:lnTo>
                  <a:pt x="920467" y="1381464"/>
                </a:lnTo>
                <a:lnTo>
                  <a:pt x="920467" y="1381188"/>
                </a:lnTo>
                <a:lnTo>
                  <a:pt x="920467" y="1380664"/>
                </a:lnTo>
                <a:lnTo>
                  <a:pt x="920246" y="1380113"/>
                </a:lnTo>
                <a:lnTo>
                  <a:pt x="919997" y="1379864"/>
                </a:lnTo>
                <a:lnTo>
                  <a:pt x="919750" y="1379864"/>
                </a:lnTo>
                <a:lnTo>
                  <a:pt x="919529" y="1380389"/>
                </a:lnTo>
                <a:lnTo>
                  <a:pt x="919033" y="1380664"/>
                </a:lnTo>
                <a:lnTo>
                  <a:pt x="918812" y="1380912"/>
                </a:lnTo>
                <a:lnTo>
                  <a:pt x="918812" y="1381464"/>
                </a:lnTo>
                <a:lnTo>
                  <a:pt x="918812" y="1381989"/>
                </a:lnTo>
                <a:lnTo>
                  <a:pt x="918565" y="1382236"/>
                </a:lnTo>
                <a:lnTo>
                  <a:pt x="918096" y="1382236"/>
                </a:lnTo>
                <a:lnTo>
                  <a:pt x="917628" y="1382236"/>
                </a:lnTo>
                <a:lnTo>
                  <a:pt x="917131" y="1382512"/>
                </a:lnTo>
                <a:lnTo>
                  <a:pt x="916662" y="1382788"/>
                </a:lnTo>
                <a:lnTo>
                  <a:pt x="916414" y="1383036"/>
                </a:lnTo>
                <a:lnTo>
                  <a:pt x="915477" y="1383036"/>
                </a:lnTo>
                <a:lnTo>
                  <a:pt x="914760" y="1382788"/>
                </a:lnTo>
                <a:lnTo>
                  <a:pt x="914044" y="1382512"/>
                </a:lnTo>
                <a:lnTo>
                  <a:pt x="913548" y="1381713"/>
                </a:lnTo>
                <a:lnTo>
                  <a:pt x="913548" y="1381188"/>
                </a:lnTo>
                <a:lnTo>
                  <a:pt x="913796" y="1380389"/>
                </a:lnTo>
                <a:lnTo>
                  <a:pt x="913548" y="1380113"/>
                </a:lnTo>
                <a:lnTo>
                  <a:pt x="913548" y="1379864"/>
                </a:lnTo>
                <a:lnTo>
                  <a:pt x="913327" y="1379588"/>
                </a:lnTo>
                <a:lnTo>
                  <a:pt x="913079" y="1379312"/>
                </a:lnTo>
                <a:lnTo>
                  <a:pt x="912610" y="1379312"/>
                </a:lnTo>
                <a:lnTo>
                  <a:pt x="911894" y="1379312"/>
                </a:lnTo>
                <a:lnTo>
                  <a:pt x="911425" y="1379064"/>
                </a:lnTo>
                <a:lnTo>
                  <a:pt x="909992" y="1378789"/>
                </a:lnTo>
                <a:lnTo>
                  <a:pt x="909028" y="1378513"/>
                </a:lnTo>
                <a:lnTo>
                  <a:pt x="908779" y="1378264"/>
                </a:lnTo>
                <a:lnTo>
                  <a:pt x="908779" y="1377988"/>
                </a:lnTo>
                <a:lnTo>
                  <a:pt x="909028" y="1377712"/>
                </a:lnTo>
                <a:lnTo>
                  <a:pt x="909744" y="1377465"/>
                </a:lnTo>
                <a:lnTo>
                  <a:pt x="910709" y="1377712"/>
                </a:lnTo>
                <a:lnTo>
                  <a:pt x="910929" y="1377465"/>
                </a:lnTo>
                <a:lnTo>
                  <a:pt x="911177" y="1377189"/>
                </a:lnTo>
                <a:lnTo>
                  <a:pt x="911177" y="1376940"/>
                </a:lnTo>
                <a:lnTo>
                  <a:pt x="910929" y="1376389"/>
                </a:lnTo>
                <a:lnTo>
                  <a:pt x="910709" y="1376141"/>
                </a:lnTo>
                <a:lnTo>
                  <a:pt x="910461" y="1376141"/>
                </a:lnTo>
                <a:lnTo>
                  <a:pt x="910212" y="1376141"/>
                </a:lnTo>
                <a:lnTo>
                  <a:pt x="909496" y="1376664"/>
                </a:lnTo>
                <a:lnTo>
                  <a:pt x="909028" y="1376389"/>
                </a:lnTo>
                <a:lnTo>
                  <a:pt x="908779" y="1375864"/>
                </a:lnTo>
                <a:lnTo>
                  <a:pt x="908779" y="1375341"/>
                </a:lnTo>
                <a:lnTo>
                  <a:pt x="908311" y="1375065"/>
                </a:lnTo>
                <a:lnTo>
                  <a:pt x="908090" y="1374789"/>
                </a:lnTo>
                <a:lnTo>
                  <a:pt x="907594" y="1374789"/>
                </a:lnTo>
                <a:lnTo>
                  <a:pt x="907374" y="1374789"/>
                </a:lnTo>
                <a:lnTo>
                  <a:pt x="907125" y="1375065"/>
                </a:lnTo>
                <a:lnTo>
                  <a:pt x="906657" y="1375341"/>
                </a:lnTo>
                <a:lnTo>
                  <a:pt x="906409" y="1375589"/>
                </a:lnTo>
                <a:lnTo>
                  <a:pt x="906161" y="1375589"/>
                </a:lnTo>
                <a:lnTo>
                  <a:pt x="905444" y="1375341"/>
                </a:lnTo>
                <a:lnTo>
                  <a:pt x="904976" y="1374789"/>
                </a:lnTo>
                <a:lnTo>
                  <a:pt x="904976" y="1374540"/>
                </a:lnTo>
                <a:lnTo>
                  <a:pt x="904727" y="1374265"/>
                </a:lnTo>
                <a:lnTo>
                  <a:pt x="904727" y="1373989"/>
                </a:lnTo>
                <a:lnTo>
                  <a:pt x="904976" y="1373741"/>
                </a:lnTo>
                <a:lnTo>
                  <a:pt x="905444" y="1373741"/>
                </a:lnTo>
                <a:lnTo>
                  <a:pt x="906161" y="1374265"/>
                </a:lnTo>
                <a:lnTo>
                  <a:pt x="906657" y="1374265"/>
                </a:lnTo>
                <a:lnTo>
                  <a:pt x="906877" y="1374265"/>
                </a:lnTo>
                <a:lnTo>
                  <a:pt x="907125" y="1373741"/>
                </a:lnTo>
                <a:lnTo>
                  <a:pt x="907125" y="1373465"/>
                </a:lnTo>
                <a:lnTo>
                  <a:pt x="906877" y="1373189"/>
                </a:lnTo>
                <a:lnTo>
                  <a:pt x="906877" y="1372941"/>
                </a:lnTo>
                <a:lnTo>
                  <a:pt x="906657" y="1372941"/>
                </a:lnTo>
                <a:lnTo>
                  <a:pt x="906161" y="1372941"/>
                </a:lnTo>
                <a:lnTo>
                  <a:pt x="905940" y="1372389"/>
                </a:lnTo>
                <a:lnTo>
                  <a:pt x="905693" y="1372141"/>
                </a:lnTo>
                <a:lnTo>
                  <a:pt x="905444" y="1371589"/>
                </a:lnTo>
                <a:lnTo>
                  <a:pt x="905444" y="1370817"/>
                </a:lnTo>
                <a:lnTo>
                  <a:pt x="905223" y="1370817"/>
                </a:lnTo>
                <a:lnTo>
                  <a:pt x="904976" y="1370817"/>
                </a:lnTo>
                <a:lnTo>
                  <a:pt x="904727" y="1370817"/>
                </a:lnTo>
                <a:lnTo>
                  <a:pt x="904259" y="1371065"/>
                </a:lnTo>
                <a:lnTo>
                  <a:pt x="903790" y="1371340"/>
                </a:lnTo>
                <a:lnTo>
                  <a:pt x="903294" y="1371589"/>
                </a:lnTo>
                <a:lnTo>
                  <a:pt x="903073" y="1371589"/>
                </a:lnTo>
                <a:lnTo>
                  <a:pt x="902825" y="1371589"/>
                </a:lnTo>
                <a:lnTo>
                  <a:pt x="902605" y="1371589"/>
                </a:lnTo>
                <a:lnTo>
                  <a:pt x="902109" y="1371340"/>
                </a:lnTo>
                <a:lnTo>
                  <a:pt x="901172" y="1370817"/>
                </a:lnTo>
                <a:lnTo>
                  <a:pt x="900924" y="1370817"/>
                </a:lnTo>
                <a:lnTo>
                  <a:pt x="901172" y="1370265"/>
                </a:lnTo>
                <a:lnTo>
                  <a:pt x="901172" y="1370017"/>
                </a:lnTo>
                <a:lnTo>
                  <a:pt x="900924" y="1369466"/>
                </a:lnTo>
                <a:lnTo>
                  <a:pt x="900455" y="1369217"/>
                </a:lnTo>
                <a:lnTo>
                  <a:pt x="900207" y="1368417"/>
                </a:lnTo>
                <a:lnTo>
                  <a:pt x="899958" y="1367866"/>
                </a:lnTo>
                <a:lnTo>
                  <a:pt x="899958" y="1367617"/>
                </a:lnTo>
                <a:lnTo>
                  <a:pt x="899958" y="1367065"/>
                </a:lnTo>
                <a:lnTo>
                  <a:pt x="899490" y="1366266"/>
                </a:lnTo>
                <a:lnTo>
                  <a:pt x="899242" y="1366017"/>
                </a:lnTo>
                <a:lnTo>
                  <a:pt x="898774" y="1365741"/>
                </a:lnTo>
                <a:lnTo>
                  <a:pt x="898305" y="1366266"/>
                </a:lnTo>
                <a:lnTo>
                  <a:pt x="898057" y="1366266"/>
                </a:lnTo>
                <a:lnTo>
                  <a:pt x="897836" y="1366017"/>
                </a:lnTo>
                <a:lnTo>
                  <a:pt x="897589" y="1365741"/>
                </a:lnTo>
                <a:lnTo>
                  <a:pt x="897340" y="1365741"/>
                </a:lnTo>
                <a:lnTo>
                  <a:pt x="896872" y="1365741"/>
                </a:lnTo>
                <a:lnTo>
                  <a:pt x="896623" y="1365741"/>
                </a:lnTo>
                <a:lnTo>
                  <a:pt x="896623" y="1366017"/>
                </a:lnTo>
                <a:lnTo>
                  <a:pt x="895907" y="1366541"/>
                </a:lnTo>
                <a:lnTo>
                  <a:pt x="894969" y="1367065"/>
                </a:lnTo>
                <a:lnTo>
                  <a:pt x="894473" y="1367065"/>
                </a:lnTo>
                <a:lnTo>
                  <a:pt x="894254" y="1367065"/>
                </a:lnTo>
                <a:lnTo>
                  <a:pt x="894005" y="1367065"/>
                </a:lnTo>
                <a:lnTo>
                  <a:pt x="894005" y="1366541"/>
                </a:lnTo>
                <a:lnTo>
                  <a:pt x="893537" y="1366541"/>
                </a:lnTo>
                <a:lnTo>
                  <a:pt x="893041" y="1366266"/>
                </a:lnTo>
                <a:lnTo>
                  <a:pt x="892572" y="1366266"/>
                </a:lnTo>
                <a:lnTo>
                  <a:pt x="892351" y="1366266"/>
                </a:lnTo>
                <a:lnTo>
                  <a:pt x="892103" y="1366541"/>
                </a:lnTo>
                <a:lnTo>
                  <a:pt x="891387" y="1366818"/>
                </a:lnTo>
                <a:lnTo>
                  <a:pt x="890670" y="1367065"/>
                </a:lnTo>
                <a:lnTo>
                  <a:pt x="889706" y="1367341"/>
                </a:lnTo>
                <a:lnTo>
                  <a:pt x="888519" y="1367866"/>
                </a:lnTo>
                <a:lnTo>
                  <a:pt x="888519" y="1367617"/>
                </a:lnTo>
                <a:lnTo>
                  <a:pt x="888272" y="1367341"/>
                </a:lnTo>
                <a:lnTo>
                  <a:pt x="888052" y="1366818"/>
                </a:lnTo>
                <a:lnTo>
                  <a:pt x="888272" y="1366266"/>
                </a:lnTo>
                <a:lnTo>
                  <a:pt x="888272" y="1366017"/>
                </a:lnTo>
                <a:lnTo>
                  <a:pt x="888052" y="1365741"/>
                </a:lnTo>
                <a:lnTo>
                  <a:pt x="887803" y="1365465"/>
                </a:lnTo>
                <a:lnTo>
                  <a:pt x="887086" y="1365465"/>
                </a:lnTo>
                <a:lnTo>
                  <a:pt x="886369" y="1365465"/>
                </a:lnTo>
                <a:lnTo>
                  <a:pt x="886150" y="1364942"/>
                </a:lnTo>
                <a:lnTo>
                  <a:pt x="885654" y="1364666"/>
                </a:lnTo>
                <a:lnTo>
                  <a:pt x="885433" y="1364142"/>
                </a:lnTo>
                <a:lnTo>
                  <a:pt x="885433" y="1363618"/>
                </a:lnTo>
                <a:lnTo>
                  <a:pt x="885433" y="1363342"/>
                </a:lnTo>
                <a:lnTo>
                  <a:pt x="885433" y="1363094"/>
                </a:lnTo>
                <a:lnTo>
                  <a:pt x="885433" y="1362818"/>
                </a:lnTo>
                <a:lnTo>
                  <a:pt x="885184" y="1362542"/>
                </a:lnTo>
                <a:lnTo>
                  <a:pt x="885184" y="1362818"/>
                </a:lnTo>
                <a:lnTo>
                  <a:pt x="884937" y="1362818"/>
                </a:lnTo>
                <a:lnTo>
                  <a:pt x="884716" y="1363094"/>
                </a:lnTo>
                <a:lnTo>
                  <a:pt x="884220" y="1363618"/>
                </a:lnTo>
                <a:lnTo>
                  <a:pt x="884220" y="1363893"/>
                </a:lnTo>
                <a:lnTo>
                  <a:pt x="884220" y="1364142"/>
                </a:lnTo>
                <a:lnTo>
                  <a:pt x="884220" y="1364942"/>
                </a:lnTo>
                <a:lnTo>
                  <a:pt x="884220" y="1365217"/>
                </a:lnTo>
                <a:lnTo>
                  <a:pt x="884000" y="1365465"/>
                </a:lnTo>
                <a:lnTo>
                  <a:pt x="883751" y="1365741"/>
                </a:lnTo>
                <a:lnTo>
                  <a:pt x="883503" y="1365741"/>
                </a:lnTo>
                <a:lnTo>
                  <a:pt x="882787" y="1365741"/>
                </a:lnTo>
                <a:lnTo>
                  <a:pt x="882566" y="1365465"/>
                </a:lnTo>
                <a:lnTo>
                  <a:pt x="881849" y="1364942"/>
                </a:lnTo>
                <a:lnTo>
                  <a:pt x="881849" y="1364666"/>
                </a:lnTo>
                <a:lnTo>
                  <a:pt x="882097" y="1364418"/>
                </a:lnTo>
                <a:lnTo>
                  <a:pt x="882097" y="1363893"/>
                </a:lnTo>
                <a:lnTo>
                  <a:pt x="882097" y="1363342"/>
                </a:lnTo>
                <a:lnTo>
                  <a:pt x="882097" y="1363094"/>
                </a:lnTo>
                <a:lnTo>
                  <a:pt x="882097" y="1362818"/>
                </a:lnTo>
                <a:lnTo>
                  <a:pt x="882097" y="1362542"/>
                </a:lnTo>
                <a:lnTo>
                  <a:pt x="881849" y="1362542"/>
                </a:lnTo>
                <a:lnTo>
                  <a:pt x="881133" y="1362293"/>
                </a:lnTo>
                <a:lnTo>
                  <a:pt x="880885" y="1362018"/>
                </a:lnTo>
                <a:lnTo>
                  <a:pt x="880416" y="1362018"/>
                </a:lnTo>
                <a:lnTo>
                  <a:pt x="879948" y="1361742"/>
                </a:lnTo>
                <a:lnTo>
                  <a:pt x="879699" y="1361742"/>
                </a:lnTo>
                <a:lnTo>
                  <a:pt x="879452" y="1361742"/>
                </a:lnTo>
                <a:lnTo>
                  <a:pt x="879231" y="1362018"/>
                </a:lnTo>
                <a:lnTo>
                  <a:pt x="878735" y="1362293"/>
                </a:lnTo>
                <a:lnTo>
                  <a:pt x="878735" y="1362542"/>
                </a:lnTo>
                <a:lnTo>
                  <a:pt x="878514" y="1362542"/>
                </a:lnTo>
                <a:lnTo>
                  <a:pt x="878266" y="1362818"/>
                </a:lnTo>
                <a:lnTo>
                  <a:pt x="878018" y="1363094"/>
                </a:lnTo>
                <a:lnTo>
                  <a:pt x="877798" y="1363094"/>
                </a:lnTo>
                <a:lnTo>
                  <a:pt x="877081" y="1362818"/>
                </a:lnTo>
                <a:lnTo>
                  <a:pt x="876613" y="1362818"/>
                </a:lnTo>
                <a:lnTo>
                  <a:pt x="876364" y="1362818"/>
                </a:lnTo>
                <a:lnTo>
                  <a:pt x="876116" y="1362818"/>
                </a:lnTo>
                <a:lnTo>
                  <a:pt x="875647" y="1363094"/>
                </a:lnTo>
                <a:lnTo>
                  <a:pt x="875399" y="1362818"/>
                </a:lnTo>
                <a:lnTo>
                  <a:pt x="875179" y="1362818"/>
                </a:lnTo>
                <a:lnTo>
                  <a:pt x="875179" y="1362293"/>
                </a:lnTo>
                <a:lnTo>
                  <a:pt x="874931" y="1362018"/>
                </a:lnTo>
                <a:lnTo>
                  <a:pt x="874931" y="1361742"/>
                </a:lnTo>
                <a:lnTo>
                  <a:pt x="874683" y="1361742"/>
                </a:lnTo>
                <a:lnTo>
                  <a:pt x="874683" y="1361494"/>
                </a:lnTo>
                <a:lnTo>
                  <a:pt x="874214" y="1360942"/>
                </a:lnTo>
                <a:lnTo>
                  <a:pt x="873966" y="1360693"/>
                </a:lnTo>
                <a:lnTo>
                  <a:pt x="873746" y="1360693"/>
                </a:lnTo>
                <a:lnTo>
                  <a:pt x="873029" y="1360142"/>
                </a:lnTo>
                <a:lnTo>
                  <a:pt x="872533" y="1360142"/>
                </a:lnTo>
                <a:lnTo>
                  <a:pt x="872064" y="1360417"/>
                </a:lnTo>
                <a:lnTo>
                  <a:pt x="871596" y="1360693"/>
                </a:lnTo>
                <a:lnTo>
                  <a:pt x="871348" y="1360942"/>
                </a:lnTo>
                <a:lnTo>
                  <a:pt x="871127" y="1361218"/>
                </a:lnTo>
                <a:lnTo>
                  <a:pt x="870631" y="1361742"/>
                </a:lnTo>
                <a:lnTo>
                  <a:pt x="869694" y="1362293"/>
                </a:lnTo>
                <a:lnTo>
                  <a:pt x="869446" y="1362293"/>
                </a:lnTo>
                <a:lnTo>
                  <a:pt x="868977" y="1362293"/>
                </a:lnTo>
                <a:lnTo>
                  <a:pt x="868481" y="1362293"/>
                </a:lnTo>
                <a:lnTo>
                  <a:pt x="868013" y="1362293"/>
                </a:lnTo>
                <a:lnTo>
                  <a:pt x="867543" y="1362293"/>
                </a:lnTo>
                <a:lnTo>
                  <a:pt x="867296" y="1362293"/>
                </a:lnTo>
                <a:lnTo>
                  <a:pt x="867075" y="1362018"/>
                </a:lnTo>
                <a:lnTo>
                  <a:pt x="866579" y="1360942"/>
                </a:lnTo>
                <a:lnTo>
                  <a:pt x="866359" y="1360693"/>
                </a:lnTo>
                <a:lnTo>
                  <a:pt x="865862" y="1360417"/>
                </a:lnTo>
                <a:lnTo>
                  <a:pt x="865642" y="1360417"/>
                </a:lnTo>
                <a:lnTo>
                  <a:pt x="865393" y="1359894"/>
                </a:lnTo>
                <a:lnTo>
                  <a:pt x="865146" y="1359618"/>
                </a:lnTo>
                <a:lnTo>
                  <a:pt x="864678" y="1359093"/>
                </a:lnTo>
                <a:lnTo>
                  <a:pt x="864678" y="1358818"/>
                </a:lnTo>
                <a:lnTo>
                  <a:pt x="864429" y="1358818"/>
                </a:lnTo>
                <a:lnTo>
                  <a:pt x="863961" y="1358543"/>
                </a:lnTo>
                <a:lnTo>
                  <a:pt x="863712" y="1357742"/>
                </a:lnTo>
                <a:lnTo>
                  <a:pt x="863712" y="1357495"/>
                </a:lnTo>
                <a:lnTo>
                  <a:pt x="864208" y="1357218"/>
                </a:lnTo>
                <a:lnTo>
                  <a:pt x="864429" y="1356943"/>
                </a:lnTo>
                <a:lnTo>
                  <a:pt x="864678" y="1356943"/>
                </a:lnTo>
                <a:lnTo>
                  <a:pt x="864925" y="1356418"/>
                </a:lnTo>
                <a:lnTo>
                  <a:pt x="865146" y="1355894"/>
                </a:lnTo>
                <a:lnTo>
                  <a:pt x="865146" y="1355619"/>
                </a:lnTo>
                <a:lnTo>
                  <a:pt x="865146" y="1355343"/>
                </a:lnTo>
                <a:lnTo>
                  <a:pt x="865393" y="1355094"/>
                </a:lnTo>
                <a:lnTo>
                  <a:pt x="865146" y="1354295"/>
                </a:lnTo>
                <a:lnTo>
                  <a:pt x="865393" y="1354019"/>
                </a:lnTo>
                <a:lnTo>
                  <a:pt x="865642" y="1353743"/>
                </a:lnTo>
                <a:lnTo>
                  <a:pt x="866110" y="1353218"/>
                </a:lnTo>
                <a:lnTo>
                  <a:pt x="866359" y="1352695"/>
                </a:lnTo>
                <a:lnTo>
                  <a:pt x="866359" y="1352143"/>
                </a:lnTo>
                <a:lnTo>
                  <a:pt x="865862" y="1351343"/>
                </a:lnTo>
                <a:lnTo>
                  <a:pt x="865642" y="1351095"/>
                </a:lnTo>
                <a:lnTo>
                  <a:pt x="864678" y="1348943"/>
                </a:lnTo>
                <a:lnTo>
                  <a:pt x="863961" y="1348143"/>
                </a:lnTo>
                <a:lnTo>
                  <a:pt x="863712" y="1347894"/>
                </a:lnTo>
                <a:lnTo>
                  <a:pt x="863244" y="1347343"/>
                </a:lnTo>
                <a:lnTo>
                  <a:pt x="862995" y="1346819"/>
                </a:lnTo>
                <a:lnTo>
                  <a:pt x="862775" y="1346819"/>
                </a:lnTo>
                <a:lnTo>
                  <a:pt x="862058" y="1346020"/>
                </a:lnTo>
                <a:lnTo>
                  <a:pt x="861341" y="1345744"/>
                </a:lnTo>
                <a:lnTo>
                  <a:pt x="860873" y="1345495"/>
                </a:lnTo>
                <a:lnTo>
                  <a:pt x="860377" y="1345495"/>
                </a:lnTo>
                <a:lnTo>
                  <a:pt x="858227" y="1344696"/>
                </a:lnTo>
                <a:lnTo>
                  <a:pt x="857759" y="1344420"/>
                </a:lnTo>
                <a:lnTo>
                  <a:pt x="857289" y="1343895"/>
                </a:lnTo>
                <a:lnTo>
                  <a:pt x="857042" y="1343619"/>
                </a:lnTo>
                <a:lnTo>
                  <a:pt x="857042" y="1342820"/>
                </a:lnTo>
                <a:lnTo>
                  <a:pt x="857289" y="1342295"/>
                </a:lnTo>
                <a:lnTo>
                  <a:pt x="857510" y="1342020"/>
                </a:lnTo>
                <a:lnTo>
                  <a:pt x="857510" y="1341743"/>
                </a:lnTo>
                <a:lnTo>
                  <a:pt x="857510" y="1341496"/>
                </a:lnTo>
                <a:lnTo>
                  <a:pt x="857289" y="1339896"/>
                </a:lnTo>
                <a:lnTo>
                  <a:pt x="856325" y="1333745"/>
                </a:lnTo>
                <a:lnTo>
                  <a:pt x="855857" y="1332669"/>
                </a:lnTo>
                <a:lnTo>
                  <a:pt x="853707" y="1328945"/>
                </a:lnTo>
                <a:lnTo>
                  <a:pt x="852741" y="1324146"/>
                </a:lnTo>
                <a:lnTo>
                  <a:pt x="852741" y="1320394"/>
                </a:lnTo>
                <a:lnTo>
                  <a:pt x="849186" y="1317443"/>
                </a:lnTo>
                <a:lnTo>
                  <a:pt x="848938" y="1312119"/>
                </a:lnTo>
                <a:lnTo>
                  <a:pt x="846788" y="1308644"/>
                </a:lnTo>
                <a:lnTo>
                  <a:pt x="846071" y="1305168"/>
                </a:lnTo>
                <a:lnTo>
                  <a:pt x="845355" y="1304093"/>
                </a:lnTo>
                <a:lnTo>
                  <a:pt x="844639" y="1303017"/>
                </a:lnTo>
                <a:lnTo>
                  <a:pt x="842985" y="1302217"/>
                </a:lnTo>
                <a:lnTo>
                  <a:pt x="841082" y="1302217"/>
                </a:lnTo>
                <a:lnTo>
                  <a:pt x="840365" y="1302217"/>
                </a:lnTo>
                <a:lnTo>
                  <a:pt x="839870" y="1301417"/>
                </a:lnTo>
                <a:lnTo>
                  <a:pt x="839649" y="1301141"/>
                </a:lnTo>
                <a:lnTo>
                  <a:pt x="839401" y="1300617"/>
                </a:lnTo>
                <a:lnTo>
                  <a:pt x="839153" y="1300617"/>
                </a:lnTo>
                <a:lnTo>
                  <a:pt x="839153" y="1300341"/>
                </a:lnTo>
                <a:lnTo>
                  <a:pt x="839401" y="1299541"/>
                </a:lnTo>
                <a:lnTo>
                  <a:pt x="839401" y="1299017"/>
                </a:lnTo>
                <a:lnTo>
                  <a:pt x="839870" y="1296866"/>
                </a:lnTo>
                <a:lnTo>
                  <a:pt x="839649" y="1296066"/>
                </a:lnTo>
                <a:lnTo>
                  <a:pt x="839649" y="1295790"/>
                </a:lnTo>
                <a:lnTo>
                  <a:pt x="838933" y="1295266"/>
                </a:lnTo>
                <a:lnTo>
                  <a:pt x="838216" y="1294714"/>
                </a:lnTo>
                <a:lnTo>
                  <a:pt x="837003" y="1294465"/>
                </a:lnTo>
                <a:lnTo>
                  <a:pt x="836534" y="1294465"/>
                </a:lnTo>
                <a:lnTo>
                  <a:pt x="835349" y="1293914"/>
                </a:lnTo>
                <a:lnTo>
                  <a:pt x="834632" y="1293914"/>
                </a:lnTo>
                <a:lnTo>
                  <a:pt x="833916" y="1293666"/>
                </a:lnTo>
                <a:lnTo>
                  <a:pt x="833199" y="1293390"/>
                </a:lnTo>
                <a:lnTo>
                  <a:pt x="832731" y="1292590"/>
                </a:lnTo>
                <a:lnTo>
                  <a:pt x="832235" y="1292038"/>
                </a:lnTo>
                <a:lnTo>
                  <a:pt x="832014" y="1290991"/>
                </a:lnTo>
                <a:lnTo>
                  <a:pt x="831766" y="1290715"/>
                </a:lnTo>
                <a:lnTo>
                  <a:pt x="831518" y="1289915"/>
                </a:lnTo>
                <a:lnTo>
                  <a:pt x="831766" y="1289638"/>
                </a:lnTo>
                <a:lnTo>
                  <a:pt x="832014" y="1289115"/>
                </a:lnTo>
                <a:lnTo>
                  <a:pt x="832951" y="1288563"/>
                </a:lnTo>
                <a:lnTo>
                  <a:pt x="833447" y="1288287"/>
                </a:lnTo>
                <a:lnTo>
                  <a:pt x="833668" y="1287763"/>
                </a:lnTo>
                <a:lnTo>
                  <a:pt x="833447" y="1287487"/>
                </a:lnTo>
                <a:lnTo>
                  <a:pt x="832731" y="1287239"/>
                </a:lnTo>
                <a:lnTo>
                  <a:pt x="832482" y="1287239"/>
                </a:lnTo>
                <a:lnTo>
                  <a:pt x="832235" y="1287239"/>
                </a:lnTo>
                <a:lnTo>
                  <a:pt x="831766" y="1286439"/>
                </a:lnTo>
                <a:lnTo>
                  <a:pt x="830581" y="1285088"/>
                </a:lnTo>
                <a:lnTo>
                  <a:pt x="830333" y="1284564"/>
                </a:lnTo>
                <a:lnTo>
                  <a:pt x="830112" y="1284012"/>
                </a:lnTo>
                <a:lnTo>
                  <a:pt x="829864" y="1283736"/>
                </a:lnTo>
                <a:lnTo>
                  <a:pt x="829616" y="1283487"/>
                </a:lnTo>
                <a:lnTo>
                  <a:pt x="829616" y="1283212"/>
                </a:lnTo>
                <a:lnTo>
                  <a:pt x="829147" y="1282688"/>
                </a:lnTo>
                <a:lnTo>
                  <a:pt x="828679" y="1282688"/>
                </a:lnTo>
                <a:lnTo>
                  <a:pt x="827466" y="1283487"/>
                </a:lnTo>
                <a:lnTo>
                  <a:pt x="827245" y="1283487"/>
                </a:lnTo>
                <a:lnTo>
                  <a:pt x="826998" y="1283212"/>
                </a:lnTo>
                <a:lnTo>
                  <a:pt x="826528" y="1282936"/>
                </a:lnTo>
                <a:lnTo>
                  <a:pt x="826032" y="1282412"/>
                </a:lnTo>
                <a:lnTo>
                  <a:pt x="825812" y="1282136"/>
                </a:lnTo>
                <a:lnTo>
                  <a:pt x="825564" y="1281860"/>
                </a:lnTo>
                <a:lnTo>
                  <a:pt x="825812" y="1281336"/>
                </a:lnTo>
                <a:lnTo>
                  <a:pt x="825812" y="1280812"/>
                </a:lnTo>
                <a:lnTo>
                  <a:pt x="825812" y="1280261"/>
                </a:lnTo>
                <a:lnTo>
                  <a:pt x="825564" y="1279184"/>
                </a:lnTo>
                <a:lnTo>
                  <a:pt x="825344" y="1278385"/>
                </a:lnTo>
                <a:lnTo>
                  <a:pt x="825095" y="1277585"/>
                </a:lnTo>
                <a:lnTo>
                  <a:pt x="824847" y="1277060"/>
                </a:lnTo>
                <a:lnTo>
                  <a:pt x="824847" y="1276785"/>
                </a:lnTo>
                <a:lnTo>
                  <a:pt x="825095" y="1276233"/>
                </a:lnTo>
                <a:lnTo>
                  <a:pt x="825812" y="1275709"/>
                </a:lnTo>
                <a:lnTo>
                  <a:pt x="826998" y="1274633"/>
                </a:lnTo>
                <a:lnTo>
                  <a:pt x="827466" y="1273033"/>
                </a:lnTo>
                <a:lnTo>
                  <a:pt x="827466" y="1272758"/>
                </a:lnTo>
                <a:lnTo>
                  <a:pt x="826528" y="1271958"/>
                </a:lnTo>
                <a:lnTo>
                  <a:pt x="826032" y="1271434"/>
                </a:lnTo>
                <a:lnTo>
                  <a:pt x="826032" y="1271158"/>
                </a:lnTo>
                <a:lnTo>
                  <a:pt x="826032" y="1270882"/>
                </a:lnTo>
                <a:lnTo>
                  <a:pt x="826281" y="1270607"/>
                </a:lnTo>
                <a:lnTo>
                  <a:pt x="826998" y="1269558"/>
                </a:lnTo>
                <a:lnTo>
                  <a:pt x="827466" y="1268482"/>
                </a:lnTo>
                <a:lnTo>
                  <a:pt x="827245" y="1267131"/>
                </a:lnTo>
                <a:lnTo>
                  <a:pt x="826528" y="1266331"/>
                </a:lnTo>
                <a:lnTo>
                  <a:pt x="826281" y="1265531"/>
                </a:lnTo>
                <a:lnTo>
                  <a:pt x="826281" y="1265255"/>
                </a:lnTo>
                <a:lnTo>
                  <a:pt x="826528" y="1264979"/>
                </a:lnTo>
                <a:lnTo>
                  <a:pt x="826998" y="1264731"/>
                </a:lnTo>
                <a:lnTo>
                  <a:pt x="827245" y="1264731"/>
                </a:lnTo>
                <a:lnTo>
                  <a:pt x="827466" y="1264455"/>
                </a:lnTo>
                <a:lnTo>
                  <a:pt x="827714" y="1263379"/>
                </a:lnTo>
                <a:lnTo>
                  <a:pt x="827962" y="1262028"/>
                </a:lnTo>
                <a:lnTo>
                  <a:pt x="827962" y="1261779"/>
                </a:lnTo>
                <a:lnTo>
                  <a:pt x="827714" y="1261503"/>
                </a:lnTo>
                <a:lnTo>
                  <a:pt x="827466" y="1259628"/>
                </a:lnTo>
                <a:lnTo>
                  <a:pt x="827245" y="1259077"/>
                </a:lnTo>
                <a:lnTo>
                  <a:pt x="826998" y="1258552"/>
                </a:lnTo>
                <a:lnTo>
                  <a:pt x="827245" y="1258000"/>
                </a:lnTo>
                <a:lnTo>
                  <a:pt x="827245" y="1257752"/>
                </a:lnTo>
                <a:lnTo>
                  <a:pt x="826998" y="1257752"/>
                </a:lnTo>
                <a:lnTo>
                  <a:pt x="826749" y="1257477"/>
                </a:lnTo>
                <a:lnTo>
                  <a:pt x="826032" y="1256676"/>
                </a:lnTo>
                <a:lnTo>
                  <a:pt x="825812" y="1256125"/>
                </a:lnTo>
                <a:lnTo>
                  <a:pt x="825812" y="1255877"/>
                </a:lnTo>
                <a:lnTo>
                  <a:pt x="825812" y="1255325"/>
                </a:lnTo>
                <a:lnTo>
                  <a:pt x="826032" y="1254250"/>
                </a:lnTo>
                <a:lnTo>
                  <a:pt x="826281" y="1253725"/>
                </a:lnTo>
                <a:lnTo>
                  <a:pt x="826032" y="1252650"/>
                </a:lnTo>
                <a:lnTo>
                  <a:pt x="826032" y="1252374"/>
                </a:lnTo>
                <a:lnTo>
                  <a:pt x="825564" y="1251573"/>
                </a:lnTo>
                <a:lnTo>
                  <a:pt x="825344" y="1251298"/>
                </a:lnTo>
                <a:lnTo>
                  <a:pt x="824847" y="1250774"/>
                </a:lnTo>
                <a:lnTo>
                  <a:pt x="824627" y="1250774"/>
                </a:lnTo>
                <a:lnTo>
                  <a:pt x="824378" y="1250498"/>
                </a:lnTo>
                <a:lnTo>
                  <a:pt x="824131" y="1250498"/>
                </a:lnTo>
                <a:lnTo>
                  <a:pt x="823910" y="1250498"/>
                </a:lnTo>
                <a:lnTo>
                  <a:pt x="823663" y="1250222"/>
                </a:lnTo>
                <a:lnTo>
                  <a:pt x="823414" y="1250222"/>
                </a:lnTo>
                <a:lnTo>
                  <a:pt x="822697" y="1250774"/>
                </a:lnTo>
                <a:lnTo>
                  <a:pt x="822477" y="1251021"/>
                </a:lnTo>
                <a:lnTo>
                  <a:pt x="822229" y="1251021"/>
                </a:lnTo>
                <a:lnTo>
                  <a:pt x="821760" y="1251298"/>
                </a:lnTo>
                <a:lnTo>
                  <a:pt x="821264" y="1251298"/>
                </a:lnTo>
                <a:lnTo>
                  <a:pt x="820796" y="1251298"/>
                </a:lnTo>
                <a:lnTo>
                  <a:pt x="820326" y="1250774"/>
                </a:lnTo>
                <a:lnTo>
                  <a:pt x="819858" y="1250222"/>
                </a:lnTo>
                <a:lnTo>
                  <a:pt x="819858" y="1249946"/>
                </a:lnTo>
                <a:lnTo>
                  <a:pt x="819858" y="1249422"/>
                </a:lnTo>
                <a:lnTo>
                  <a:pt x="820079" y="1248898"/>
                </a:lnTo>
                <a:lnTo>
                  <a:pt x="820796" y="1247823"/>
                </a:lnTo>
                <a:lnTo>
                  <a:pt x="820796" y="1247547"/>
                </a:lnTo>
                <a:lnTo>
                  <a:pt x="820796" y="1246746"/>
                </a:lnTo>
                <a:lnTo>
                  <a:pt x="820079" y="1245671"/>
                </a:lnTo>
                <a:lnTo>
                  <a:pt x="819858" y="1245395"/>
                </a:lnTo>
                <a:lnTo>
                  <a:pt x="819142" y="1245395"/>
                </a:lnTo>
                <a:lnTo>
                  <a:pt x="818645" y="1245395"/>
                </a:lnTo>
                <a:lnTo>
                  <a:pt x="818177" y="1245671"/>
                </a:lnTo>
                <a:lnTo>
                  <a:pt x="816744" y="1245671"/>
                </a:lnTo>
                <a:lnTo>
                  <a:pt x="816027" y="1245395"/>
                </a:lnTo>
                <a:lnTo>
                  <a:pt x="815310" y="1244595"/>
                </a:lnTo>
                <a:lnTo>
                  <a:pt x="815090" y="1244043"/>
                </a:lnTo>
                <a:lnTo>
                  <a:pt x="815090" y="1243795"/>
                </a:lnTo>
                <a:lnTo>
                  <a:pt x="815559" y="1243519"/>
                </a:lnTo>
                <a:lnTo>
                  <a:pt x="815780" y="1242968"/>
                </a:lnTo>
                <a:lnTo>
                  <a:pt x="816495" y="1242968"/>
                </a:lnTo>
                <a:lnTo>
                  <a:pt x="816991" y="1242968"/>
                </a:lnTo>
                <a:lnTo>
                  <a:pt x="817708" y="1242444"/>
                </a:lnTo>
                <a:lnTo>
                  <a:pt x="817929" y="1242444"/>
                </a:lnTo>
                <a:lnTo>
                  <a:pt x="818645" y="1241644"/>
                </a:lnTo>
                <a:lnTo>
                  <a:pt x="818894" y="1241367"/>
                </a:lnTo>
                <a:lnTo>
                  <a:pt x="818894" y="1241092"/>
                </a:lnTo>
                <a:lnTo>
                  <a:pt x="818645" y="1240292"/>
                </a:lnTo>
                <a:lnTo>
                  <a:pt x="818645" y="1240016"/>
                </a:lnTo>
                <a:lnTo>
                  <a:pt x="818645" y="1239216"/>
                </a:lnTo>
                <a:lnTo>
                  <a:pt x="818894" y="1238416"/>
                </a:lnTo>
                <a:lnTo>
                  <a:pt x="818894" y="1238141"/>
                </a:lnTo>
                <a:lnTo>
                  <a:pt x="819142" y="1237865"/>
                </a:lnTo>
                <a:lnTo>
                  <a:pt x="819142" y="1237616"/>
                </a:lnTo>
                <a:lnTo>
                  <a:pt x="819611" y="1236788"/>
                </a:lnTo>
                <a:lnTo>
                  <a:pt x="819858" y="1236540"/>
                </a:lnTo>
                <a:lnTo>
                  <a:pt x="820079" y="1236265"/>
                </a:lnTo>
                <a:lnTo>
                  <a:pt x="820326" y="1235713"/>
                </a:lnTo>
                <a:lnTo>
                  <a:pt x="820326" y="1235189"/>
                </a:lnTo>
                <a:lnTo>
                  <a:pt x="820326" y="1234389"/>
                </a:lnTo>
                <a:lnTo>
                  <a:pt x="820575" y="1233837"/>
                </a:lnTo>
                <a:lnTo>
                  <a:pt x="820575" y="1233314"/>
                </a:lnTo>
                <a:lnTo>
                  <a:pt x="820796" y="1231961"/>
                </a:lnTo>
                <a:lnTo>
                  <a:pt x="820796" y="1231686"/>
                </a:lnTo>
                <a:lnTo>
                  <a:pt x="820575" y="1231162"/>
                </a:lnTo>
                <a:lnTo>
                  <a:pt x="820575" y="1230610"/>
                </a:lnTo>
                <a:lnTo>
                  <a:pt x="819858" y="1228211"/>
                </a:lnTo>
                <a:lnTo>
                  <a:pt x="819858" y="1227935"/>
                </a:lnTo>
                <a:lnTo>
                  <a:pt x="820079" y="1227383"/>
                </a:lnTo>
                <a:lnTo>
                  <a:pt x="820079" y="1226859"/>
                </a:lnTo>
                <a:lnTo>
                  <a:pt x="820079" y="1226582"/>
                </a:lnTo>
                <a:lnTo>
                  <a:pt x="820796" y="1225507"/>
                </a:lnTo>
                <a:lnTo>
                  <a:pt x="821043" y="1224983"/>
                </a:lnTo>
                <a:lnTo>
                  <a:pt x="821264" y="1224431"/>
                </a:lnTo>
                <a:lnTo>
                  <a:pt x="821512" y="1223356"/>
                </a:lnTo>
                <a:lnTo>
                  <a:pt x="821760" y="1223080"/>
                </a:lnTo>
                <a:lnTo>
                  <a:pt x="821760" y="1222832"/>
                </a:lnTo>
                <a:lnTo>
                  <a:pt x="821760" y="1222280"/>
                </a:lnTo>
                <a:lnTo>
                  <a:pt x="821512" y="1221728"/>
                </a:lnTo>
                <a:lnTo>
                  <a:pt x="821264" y="1221480"/>
                </a:lnTo>
                <a:lnTo>
                  <a:pt x="821043" y="1221204"/>
                </a:lnTo>
                <a:lnTo>
                  <a:pt x="820326" y="1220652"/>
                </a:lnTo>
                <a:lnTo>
                  <a:pt x="820079" y="1220404"/>
                </a:lnTo>
                <a:lnTo>
                  <a:pt x="819858" y="1220404"/>
                </a:lnTo>
                <a:lnTo>
                  <a:pt x="819611" y="1220404"/>
                </a:lnTo>
                <a:lnTo>
                  <a:pt x="819142" y="1220129"/>
                </a:lnTo>
                <a:lnTo>
                  <a:pt x="818425" y="1220404"/>
                </a:lnTo>
                <a:lnTo>
                  <a:pt x="818177" y="1220404"/>
                </a:lnTo>
                <a:lnTo>
                  <a:pt x="817929" y="1220404"/>
                </a:lnTo>
                <a:lnTo>
                  <a:pt x="817461" y="1220652"/>
                </a:lnTo>
                <a:lnTo>
                  <a:pt x="817212" y="1220652"/>
                </a:lnTo>
                <a:lnTo>
                  <a:pt x="816275" y="1220652"/>
                </a:lnTo>
                <a:lnTo>
                  <a:pt x="816275" y="1220404"/>
                </a:lnTo>
                <a:lnTo>
                  <a:pt x="816275" y="1219853"/>
                </a:lnTo>
                <a:lnTo>
                  <a:pt x="816495" y="1219052"/>
                </a:lnTo>
                <a:lnTo>
                  <a:pt x="816495" y="1218253"/>
                </a:lnTo>
                <a:lnTo>
                  <a:pt x="816495" y="1217977"/>
                </a:lnTo>
                <a:lnTo>
                  <a:pt x="816495" y="1217177"/>
                </a:lnTo>
                <a:lnTo>
                  <a:pt x="816744" y="1216350"/>
                </a:lnTo>
                <a:lnTo>
                  <a:pt x="816991" y="1215825"/>
                </a:lnTo>
                <a:lnTo>
                  <a:pt x="816991" y="1215026"/>
                </a:lnTo>
                <a:lnTo>
                  <a:pt x="816991" y="1214750"/>
                </a:lnTo>
                <a:lnTo>
                  <a:pt x="817212" y="1213398"/>
                </a:lnTo>
                <a:lnTo>
                  <a:pt x="817929" y="1212874"/>
                </a:lnTo>
                <a:lnTo>
                  <a:pt x="818177" y="1212046"/>
                </a:lnTo>
                <a:lnTo>
                  <a:pt x="817929" y="1211523"/>
                </a:lnTo>
                <a:lnTo>
                  <a:pt x="817708" y="1210971"/>
                </a:lnTo>
                <a:lnTo>
                  <a:pt x="816495" y="1210446"/>
                </a:lnTo>
                <a:lnTo>
                  <a:pt x="816275" y="1210171"/>
                </a:lnTo>
                <a:lnTo>
                  <a:pt x="816027" y="1209895"/>
                </a:lnTo>
                <a:lnTo>
                  <a:pt x="815559" y="1209371"/>
                </a:lnTo>
                <a:lnTo>
                  <a:pt x="815310" y="1208544"/>
                </a:lnTo>
                <a:lnTo>
                  <a:pt x="815310" y="1208019"/>
                </a:lnTo>
                <a:lnTo>
                  <a:pt x="815310" y="1207743"/>
                </a:lnTo>
                <a:lnTo>
                  <a:pt x="814842" y="1206943"/>
                </a:lnTo>
                <a:lnTo>
                  <a:pt x="814593" y="1206668"/>
                </a:lnTo>
                <a:lnTo>
                  <a:pt x="813656" y="1206143"/>
                </a:lnTo>
                <a:lnTo>
                  <a:pt x="813160" y="1205591"/>
                </a:lnTo>
                <a:lnTo>
                  <a:pt x="812940" y="1205591"/>
                </a:lnTo>
                <a:lnTo>
                  <a:pt x="812692" y="1205867"/>
                </a:lnTo>
                <a:lnTo>
                  <a:pt x="812692" y="1206143"/>
                </a:lnTo>
                <a:lnTo>
                  <a:pt x="812443" y="1206392"/>
                </a:lnTo>
                <a:lnTo>
                  <a:pt x="812223" y="1206392"/>
                </a:lnTo>
                <a:lnTo>
                  <a:pt x="811506" y="1206668"/>
                </a:lnTo>
                <a:lnTo>
                  <a:pt x="811258" y="1206668"/>
                </a:lnTo>
                <a:lnTo>
                  <a:pt x="810294" y="1206943"/>
                </a:lnTo>
                <a:lnTo>
                  <a:pt x="810294" y="1207219"/>
                </a:lnTo>
                <a:lnTo>
                  <a:pt x="809825" y="1206943"/>
                </a:lnTo>
                <a:lnTo>
                  <a:pt x="809825" y="1206668"/>
                </a:lnTo>
                <a:lnTo>
                  <a:pt x="810073" y="1206392"/>
                </a:lnTo>
                <a:lnTo>
                  <a:pt x="810294" y="1206392"/>
                </a:lnTo>
                <a:lnTo>
                  <a:pt x="810542" y="1205867"/>
                </a:lnTo>
                <a:lnTo>
                  <a:pt x="810542" y="1205591"/>
                </a:lnTo>
                <a:lnTo>
                  <a:pt x="810542" y="1205041"/>
                </a:lnTo>
                <a:lnTo>
                  <a:pt x="810542" y="1204792"/>
                </a:lnTo>
                <a:lnTo>
                  <a:pt x="810294" y="1204792"/>
                </a:lnTo>
                <a:lnTo>
                  <a:pt x="810073" y="1204792"/>
                </a:lnTo>
                <a:lnTo>
                  <a:pt x="809825" y="1204516"/>
                </a:lnTo>
                <a:lnTo>
                  <a:pt x="808888" y="1203717"/>
                </a:lnTo>
                <a:lnTo>
                  <a:pt x="808888" y="1202889"/>
                </a:lnTo>
                <a:lnTo>
                  <a:pt x="808640" y="1202364"/>
                </a:lnTo>
                <a:lnTo>
                  <a:pt x="808391" y="1202364"/>
                </a:lnTo>
                <a:lnTo>
                  <a:pt x="807675" y="1202088"/>
                </a:lnTo>
                <a:lnTo>
                  <a:pt x="807675" y="1201813"/>
                </a:lnTo>
                <a:lnTo>
                  <a:pt x="806490" y="1202364"/>
                </a:lnTo>
                <a:lnTo>
                  <a:pt x="806242" y="1202640"/>
                </a:lnTo>
                <a:lnTo>
                  <a:pt x="806022" y="1202364"/>
                </a:lnTo>
                <a:lnTo>
                  <a:pt x="805773" y="1202088"/>
                </a:lnTo>
                <a:lnTo>
                  <a:pt x="805525" y="1201813"/>
                </a:lnTo>
                <a:lnTo>
                  <a:pt x="805305" y="1201813"/>
                </a:lnTo>
                <a:lnTo>
                  <a:pt x="805056" y="1201813"/>
                </a:lnTo>
                <a:lnTo>
                  <a:pt x="804836" y="1202088"/>
                </a:lnTo>
                <a:lnTo>
                  <a:pt x="804836" y="1202364"/>
                </a:lnTo>
                <a:lnTo>
                  <a:pt x="805305" y="1202889"/>
                </a:lnTo>
                <a:lnTo>
                  <a:pt x="805305" y="1203165"/>
                </a:lnTo>
                <a:lnTo>
                  <a:pt x="805056" y="1203441"/>
                </a:lnTo>
                <a:lnTo>
                  <a:pt x="804836" y="1203441"/>
                </a:lnTo>
                <a:lnTo>
                  <a:pt x="804119" y="1203717"/>
                </a:lnTo>
                <a:lnTo>
                  <a:pt x="803402" y="1203964"/>
                </a:lnTo>
                <a:lnTo>
                  <a:pt x="802438" y="1203441"/>
                </a:lnTo>
                <a:lnTo>
                  <a:pt x="802190" y="1203441"/>
                </a:lnTo>
                <a:lnTo>
                  <a:pt x="801721" y="1203441"/>
                </a:lnTo>
                <a:lnTo>
                  <a:pt x="801253" y="1203441"/>
                </a:lnTo>
                <a:lnTo>
                  <a:pt x="801253" y="1203165"/>
                </a:lnTo>
                <a:lnTo>
                  <a:pt x="800536" y="1202640"/>
                </a:lnTo>
                <a:lnTo>
                  <a:pt x="800287" y="1202364"/>
                </a:lnTo>
                <a:lnTo>
                  <a:pt x="800536" y="1202088"/>
                </a:lnTo>
                <a:lnTo>
                  <a:pt x="801004" y="1201813"/>
                </a:lnTo>
                <a:lnTo>
                  <a:pt x="801253" y="1201565"/>
                </a:lnTo>
                <a:lnTo>
                  <a:pt x="801253" y="1201289"/>
                </a:lnTo>
                <a:lnTo>
                  <a:pt x="801253" y="1201013"/>
                </a:lnTo>
                <a:lnTo>
                  <a:pt x="801253" y="1200461"/>
                </a:lnTo>
                <a:lnTo>
                  <a:pt x="801004" y="1200461"/>
                </a:lnTo>
                <a:lnTo>
                  <a:pt x="800757" y="1200213"/>
                </a:lnTo>
                <a:lnTo>
                  <a:pt x="800536" y="1199937"/>
                </a:lnTo>
                <a:lnTo>
                  <a:pt x="800040" y="1199662"/>
                </a:lnTo>
                <a:lnTo>
                  <a:pt x="799820" y="1199662"/>
                </a:lnTo>
                <a:lnTo>
                  <a:pt x="798855" y="1199662"/>
                </a:lnTo>
                <a:lnTo>
                  <a:pt x="798138" y="1199386"/>
                </a:lnTo>
                <a:lnTo>
                  <a:pt x="797918" y="1199137"/>
                </a:lnTo>
                <a:lnTo>
                  <a:pt x="797669" y="1198862"/>
                </a:lnTo>
                <a:lnTo>
                  <a:pt x="797669" y="1198586"/>
                </a:lnTo>
                <a:lnTo>
                  <a:pt x="797422" y="1198586"/>
                </a:lnTo>
                <a:lnTo>
                  <a:pt x="797201" y="1198586"/>
                </a:lnTo>
                <a:lnTo>
                  <a:pt x="796952" y="1199137"/>
                </a:lnTo>
                <a:lnTo>
                  <a:pt x="796705" y="1199937"/>
                </a:lnTo>
                <a:lnTo>
                  <a:pt x="796485" y="1200213"/>
                </a:lnTo>
                <a:lnTo>
                  <a:pt x="795988" y="1200213"/>
                </a:lnTo>
                <a:lnTo>
                  <a:pt x="795271" y="1199937"/>
                </a:lnTo>
                <a:lnTo>
                  <a:pt x="794086" y="1198862"/>
                </a:lnTo>
                <a:lnTo>
                  <a:pt x="793866" y="1198310"/>
                </a:lnTo>
                <a:lnTo>
                  <a:pt x="793866" y="1197786"/>
                </a:lnTo>
                <a:lnTo>
                  <a:pt x="793370" y="1197234"/>
                </a:lnTo>
                <a:lnTo>
                  <a:pt x="792901" y="1196434"/>
                </a:lnTo>
                <a:lnTo>
                  <a:pt x="792184" y="1195359"/>
                </a:lnTo>
                <a:lnTo>
                  <a:pt x="791716" y="1194807"/>
                </a:lnTo>
                <a:lnTo>
                  <a:pt x="789786" y="1192931"/>
                </a:lnTo>
                <a:lnTo>
                  <a:pt x="789786" y="1192131"/>
                </a:lnTo>
                <a:lnTo>
                  <a:pt x="789318" y="1191580"/>
                </a:lnTo>
                <a:lnTo>
                  <a:pt x="788849" y="1190779"/>
                </a:lnTo>
                <a:lnTo>
                  <a:pt x="788381" y="1190228"/>
                </a:lnTo>
                <a:lnTo>
                  <a:pt x="787884" y="1189952"/>
                </a:lnTo>
                <a:lnTo>
                  <a:pt x="786700" y="1190503"/>
                </a:lnTo>
                <a:lnTo>
                  <a:pt x="786230" y="1190503"/>
                </a:lnTo>
                <a:lnTo>
                  <a:pt x="785983" y="1190228"/>
                </a:lnTo>
                <a:lnTo>
                  <a:pt x="785514" y="1189704"/>
                </a:lnTo>
                <a:lnTo>
                  <a:pt x="784797" y="1188876"/>
                </a:lnTo>
                <a:lnTo>
                  <a:pt x="784797" y="1188627"/>
                </a:lnTo>
                <a:lnTo>
                  <a:pt x="784329" y="1186725"/>
                </a:lnTo>
                <a:lnTo>
                  <a:pt x="783832" y="1185374"/>
                </a:lnTo>
                <a:lnTo>
                  <a:pt x="783612" y="1184849"/>
                </a:lnTo>
                <a:lnTo>
                  <a:pt x="783364" y="1184573"/>
                </a:lnTo>
                <a:lnTo>
                  <a:pt x="783116" y="1184573"/>
                </a:lnTo>
                <a:lnTo>
                  <a:pt x="782895" y="1184573"/>
                </a:lnTo>
                <a:lnTo>
                  <a:pt x="782399" y="1185649"/>
                </a:lnTo>
                <a:lnTo>
                  <a:pt x="782178" y="1186201"/>
                </a:lnTo>
                <a:lnTo>
                  <a:pt x="780966" y="1186201"/>
                </a:lnTo>
                <a:lnTo>
                  <a:pt x="780497" y="1186201"/>
                </a:lnTo>
                <a:lnTo>
                  <a:pt x="780249" y="1185925"/>
                </a:lnTo>
                <a:lnTo>
                  <a:pt x="780028" y="1185374"/>
                </a:lnTo>
                <a:lnTo>
                  <a:pt x="780028" y="1184849"/>
                </a:lnTo>
                <a:lnTo>
                  <a:pt x="780028" y="1184297"/>
                </a:lnTo>
                <a:lnTo>
                  <a:pt x="779532" y="1183222"/>
                </a:lnTo>
                <a:lnTo>
                  <a:pt x="779311" y="1182670"/>
                </a:lnTo>
                <a:lnTo>
                  <a:pt x="779311" y="1182145"/>
                </a:lnTo>
                <a:lnTo>
                  <a:pt x="779064" y="1182145"/>
                </a:lnTo>
                <a:lnTo>
                  <a:pt x="778843" y="1182145"/>
                </a:lnTo>
                <a:lnTo>
                  <a:pt x="778596" y="1182145"/>
                </a:lnTo>
                <a:lnTo>
                  <a:pt x="778127" y="1182421"/>
                </a:lnTo>
                <a:lnTo>
                  <a:pt x="777879" y="1182145"/>
                </a:lnTo>
                <a:lnTo>
                  <a:pt x="776914" y="1182145"/>
                </a:lnTo>
                <a:lnTo>
                  <a:pt x="776693" y="1182145"/>
                </a:lnTo>
                <a:lnTo>
                  <a:pt x="776197" y="1181870"/>
                </a:lnTo>
                <a:lnTo>
                  <a:pt x="776197" y="1181346"/>
                </a:lnTo>
                <a:lnTo>
                  <a:pt x="776197" y="1180794"/>
                </a:lnTo>
                <a:lnTo>
                  <a:pt x="776446" y="1180243"/>
                </a:lnTo>
                <a:lnTo>
                  <a:pt x="776693" y="1179719"/>
                </a:lnTo>
                <a:lnTo>
                  <a:pt x="776446" y="1179443"/>
                </a:lnTo>
                <a:lnTo>
                  <a:pt x="776446" y="1179167"/>
                </a:lnTo>
                <a:lnTo>
                  <a:pt x="776197" y="1178919"/>
                </a:lnTo>
                <a:lnTo>
                  <a:pt x="776197" y="1178642"/>
                </a:lnTo>
                <a:lnTo>
                  <a:pt x="776197" y="1178367"/>
                </a:lnTo>
                <a:lnTo>
                  <a:pt x="776197" y="1177815"/>
                </a:lnTo>
                <a:lnTo>
                  <a:pt x="776197" y="1177016"/>
                </a:lnTo>
                <a:lnTo>
                  <a:pt x="776197" y="1176464"/>
                </a:lnTo>
                <a:lnTo>
                  <a:pt x="776197" y="1175939"/>
                </a:lnTo>
                <a:lnTo>
                  <a:pt x="775729" y="1174864"/>
                </a:lnTo>
                <a:lnTo>
                  <a:pt x="775480" y="1174864"/>
                </a:lnTo>
                <a:lnTo>
                  <a:pt x="774765" y="1174588"/>
                </a:lnTo>
                <a:lnTo>
                  <a:pt x="774295" y="1174036"/>
                </a:lnTo>
                <a:lnTo>
                  <a:pt x="774075" y="1174036"/>
                </a:lnTo>
                <a:lnTo>
                  <a:pt x="774075" y="1173788"/>
                </a:lnTo>
                <a:lnTo>
                  <a:pt x="773358" y="1173237"/>
                </a:lnTo>
                <a:lnTo>
                  <a:pt x="773110" y="1171609"/>
                </a:lnTo>
                <a:lnTo>
                  <a:pt x="773110" y="1171085"/>
                </a:lnTo>
                <a:lnTo>
                  <a:pt x="773358" y="1170533"/>
                </a:lnTo>
                <a:lnTo>
                  <a:pt x="773827" y="1170009"/>
                </a:lnTo>
                <a:lnTo>
                  <a:pt x="774295" y="1169457"/>
                </a:lnTo>
                <a:lnTo>
                  <a:pt x="774295" y="1168657"/>
                </a:lnTo>
                <a:lnTo>
                  <a:pt x="774075" y="1167830"/>
                </a:lnTo>
                <a:lnTo>
                  <a:pt x="773827" y="1167582"/>
                </a:lnTo>
                <a:lnTo>
                  <a:pt x="773579" y="1167030"/>
                </a:lnTo>
                <a:lnTo>
                  <a:pt x="771677" y="1166230"/>
                </a:lnTo>
                <a:lnTo>
                  <a:pt x="770960" y="1165678"/>
                </a:lnTo>
                <a:lnTo>
                  <a:pt x="770711" y="1165127"/>
                </a:lnTo>
                <a:lnTo>
                  <a:pt x="770491" y="1164878"/>
                </a:lnTo>
                <a:lnTo>
                  <a:pt x="770711" y="1164602"/>
                </a:lnTo>
                <a:lnTo>
                  <a:pt x="770711" y="1164327"/>
                </a:lnTo>
                <a:lnTo>
                  <a:pt x="770491" y="1163775"/>
                </a:lnTo>
                <a:lnTo>
                  <a:pt x="770244" y="1163775"/>
                </a:lnTo>
                <a:lnTo>
                  <a:pt x="769775" y="1163527"/>
                </a:lnTo>
                <a:lnTo>
                  <a:pt x="769527" y="1163527"/>
                </a:lnTo>
                <a:lnTo>
                  <a:pt x="769279" y="1163251"/>
                </a:lnTo>
                <a:lnTo>
                  <a:pt x="769059" y="1162175"/>
                </a:lnTo>
                <a:lnTo>
                  <a:pt x="769059" y="1161348"/>
                </a:lnTo>
                <a:lnTo>
                  <a:pt x="769527" y="1160547"/>
                </a:lnTo>
                <a:lnTo>
                  <a:pt x="769775" y="1159748"/>
                </a:lnTo>
                <a:lnTo>
                  <a:pt x="769996" y="1158121"/>
                </a:lnTo>
                <a:lnTo>
                  <a:pt x="769996" y="1157845"/>
                </a:lnTo>
                <a:lnTo>
                  <a:pt x="769527" y="1157845"/>
                </a:lnTo>
                <a:lnTo>
                  <a:pt x="768810" y="1157845"/>
                </a:lnTo>
                <a:lnTo>
                  <a:pt x="768093" y="1157845"/>
                </a:lnTo>
                <a:lnTo>
                  <a:pt x="767873" y="1157569"/>
                </a:lnTo>
                <a:lnTo>
                  <a:pt x="766439" y="1157569"/>
                </a:lnTo>
                <a:lnTo>
                  <a:pt x="765475" y="1157293"/>
                </a:lnTo>
                <a:lnTo>
                  <a:pt x="764758" y="1156769"/>
                </a:lnTo>
                <a:lnTo>
                  <a:pt x="764510" y="1156769"/>
                </a:lnTo>
                <a:lnTo>
                  <a:pt x="763794" y="1156769"/>
                </a:lnTo>
                <a:lnTo>
                  <a:pt x="763325" y="1156493"/>
                </a:lnTo>
                <a:lnTo>
                  <a:pt x="763104" y="1156217"/>
                </a:lnTo>
                <a:lnTo>
                  <a:pt x="762387" y="1155142"/>
                </a:lnTo>
                <a:lnTo>
                  <a:pt x="762140" y="1154065"/>
                </a:lnTo>
                <a:lnTo>
                  <a:pt x="761672" y="1153513"/>
                </a:lnTo>
                <a:lnTo>
                  <a:pt x="761175" y="1152714"/>
                </a:lnTo>
                <a:lnTo>
                  <a:pt x="761175" y="1152438"/>
                </a:lnTo>
                <a:lnTo>
                  <a:pt x="760706" y="1150535"/>
                </a:lnTo>
                <a:lnTo>
                  <a:pt x="760706" y="1150010"/>
                </a:lnTo>
                <a:lnTo>
                  <a:pt x="760459" y="1149735"/>
                </a:lnTo>
                <a:lnTo>
                  <a:pt x="760459" y="1149183"/>
                </a:lnTo>
                <a:lnTo>
                  <a:pt x="760238" y="1147832"/>
                </a:lnTo>
                <a:lnTo>
                  <a:pt x="760238" y="1147307"/>
                </a:lnTo>
                <a:lnTo>
                  <a:pt x="759989" y="1147031"/>
                </a:lnTo>
                <a:lnTo>
                  <a:pt x="759989" y="1146756"/>
                </a:lnTo>
                <a:lnTo>
                  <a:pt x="759742" y="1146756"/>
                </a:lnTo>
                <a:lnTo>
                  <a:pt x="758805" y="1145956"/>
                </a:lnTo>
                <a:lnTo>
                  <a:pt x="757620" y="1145404"/>
                </a:lnTo>
                <a:lnTo>
                  <a:pt x="756903" y="1145129"/>
                </a:lnTo>
                <a:lnTo>
                  <a:pt x="755938" y="1144605"/>
                </a:lnTo>
                <a:lnTo>
                  <a:pt x="755690" y="1143777"/>
                </a:lnTo>
                <a:lnTo>
                  <a:pt x="755470" y="1143253"/>
                </a:lnTo>
                <a:lnTo>
                  <a:pt x="755690" y="1142425"/>
                </a:lnTo>
                <a:lnTo>
                  <a:pt x="755690" y="1141901"/>
                </a:lnTo>
                <a:lnTo>
                  <a:pt x="755470" y="1141626"/>
                </a:lnTo>
                <a:lnTo>
                  <a:pt x="755221" y="1141350"/>
                </a:lnTo>
                <a:lnTo>
                  <a:pt x="754753" y="1141074"/>
                </a:lnTo>
                <a:lnTo>
                  <a:pt x="754256" y="1140798"/>
                </a:lnTo>
                <a:lnTo>
                  <a:pt x="753787" y="1139723"/>
                </a:lnTo>
                <a:lnTo>
                  <a:pt x="753540" y="1139198"/>
                </a:lnTo>
                <a:lnTo>
                  <a:pt x="753319" y="1138922"/>
                </a:lnTo>
                <a:lnTo>
                  <a:pt x="753072" y="1138646"/>
                </a:lnTo>
                <a:lnTo>
                  <a:pt x="752851" y="1137847"/>
                </a:lnTo>
                <a:lnTo>
                  <a:pt x="752851" y="1137571"/>
                </a:lnTo>
                <a:lnTo>
                  <a:pt x="752602" y="1137295"/>
                </a:lnTo>
                <a:lnTo>
                  <a:pt x="752602" y="1136743"/>
                </a:lnTo>
                <a:lnTo>
                  <a:pt x="752134" y="1136468"/>
                </a:lnTo>
                <a:lnTo>
                  <a:pt x="751638" y="1136219"/>
                </a:lnTo>
                <a:lnTo>
                  <a:pt x="749735" y="1135667"/>
                </a:lnTo>
                <a:lnTo>
                  <a:pt x="749488" y="1135391"/>
                </a:lnTo>
                <a:lnTo>
                  <a:pt x="748771" y="1135391"/>
                </a:lnTo>
                <a:lnTo>
                  <a:pt x="748303" y="1135391"/>
                </a:lnTo>
                <a:lnTo>
                  <a:pt x="745932" y="1133516"/>
                </a:lnTo>
                <a:lnTo>
                  <a:pt x="744003" y="1133764"/>
                </a:lnTo>
                <a:lnTo>
                  <a:pt x="743782" y="1133516"/>
                </a:lnTo>
                <a:lnTo>
                  <a:pt x="742818" y="1133240"/>
                </a:lnTo>
                <a:lnTo>
                  <a:pt x="742349" y="1132689"/>
                </a:lnTo>
                <a:lnTo>
                  <a:pt x="742101" y="1132137"/>
                </a:lnTo>
                <a:lnTo>
                  <a:pt x="740916" y="1131337"/>
                </a:lnTo>
                <a:lnTo>
                  <a:pt x="739482" y="1130785"/>
                </a:lnTo>
                <a:lnTo>
                  <a:pt x="738296" y="1130785"/>
                </a:lnTo>
                <a:lnTo>
                  <a:pt x="738049" y="1130537"/>
                </a:lnTo>
                <a:lnTo>
                  <a:pt x="737829" y="1129985"/>
                </a:lnTo>
                <a:lnTo>
                  <a:pt x="737580" y="1128909"/>
                </a:lnTo>
                <a:lnTo>
                  <a:pt x="737580" y="1128633"/>
                </a:lnTo>
                <a:lnTo>
                  <a:pt x="737580" y="1128081"/>
                </a:lnTo>
                <a:lnTo>
                  <a:pt x="737580" y="1127807"/>
                </a:lnTo>
                <a:lnTo>
                  <a:pt x="737332" y="1126730"/>
                </a:lnTo>
                <a:lnTo>
                  <a:pt x="737112" y="1125931"/>
                </a:lnTo>
                <a:lnTo>
                  <a:pt x="736864" y="1125379"/>
                </a:lnTo>
                <a:lnTo>
                  <a:pt x="736395" y="1124827"/>
                </a:lnTo>
                <a:lnTo>
                  <a:pt x="735899" y="1124827"/>
                </a:lnTo>
                <a:lnTo>
                  <a:pt x="735431" y="1124827"/>
                </a:lnTo>
                <a:lnTo>
                  <a:pt x="735182" y="1124827"/>
                </a:lnTo>
                <a:lnTo>
                  <a:pt x="734465" y="1124827"/>
                </a:lnTo>
                <a:lnTo>
                  <a:pt x="733749" y="1125103"/>
                </a:lnTo>
                <a:lnTo>
                  <a:pt x="733280" y="1124827"/>
                </a:lnTo>
                <a:lnTo>
                  <a:pt x="732564" y="1124303"/>
                </a:lnTo>
                <a:lnTo>
                  <a:pt x="732095" y="1123751"/>
                </a:lnTo>
                <a:lnTo>
                  <a:pt x="731379" y="1122952"/>
                </a:lnTo>
                <a:lnTo>
                  <a:pt x="730193" y="1121325"/>
                </a:lnTo>
                <a:lnTo>
                  <a:pt x="729945" y="1120497"/>
                </a:lnTo>
                <a:lnTo>
                  <a:pt x="729697" y="1120221"/>
                </a:lnTo>
                <a:lnTo>
                  <a:pt x="729476" y="1120221"/>
                </a:lnTo>
                <a:lnTo>
                  <a:pt x="728980" y="1119972"/>
                </a:lnTo>
                <a:lnTo>
                  <a:pt x="728759" y="1119696"/>
                </a:lnTo>
                <a:lnTo>
                  <a:pt x="728512" y="1119145"/>
                </a:lnTo>
                <a:lnTo>
                  <a:pt x="728264" y="1118869"/>
                </a:lnTo>
                <a:lnTo>
                  <a:pt x="728264" y="1118593"/>
                </a:lnTo>
                <a:lnTo>
                  <a:pt x="729229" y="1116441"/>
                </a:lnTo>
                <a:lnTo>
                  <a:pt x="729229" y="1115366"/>
                </a:lnTo>
                <a:lnTo>
                  <a:pt x="729229" y="1114814"/>
                </a:lnTo>
                <a:lnTo>
                  <a:pt x="728980" y="1114262"/>
                </a:lnTo>
                <a:lnTo>
                  <a:pt x="728264" y="1113463"/>
                </a:lnTo>
                <a:lnTo>
                  <a:pt x="727327" y="1112111"/>
                </a:lnTo>
                <a:lnTo>
                  <a:pt x="726610" y="1111559"/>
                </a:lnTo>
                <a:lnTo>
                  <a:pt x="726610" y="1111008"/>
                </a:lnTo>
                <a:lnTo>
                  <a:pt x="726361" y="1110760"/>
                </a:lnTo>
                <a:lnTo>
                  <a:pt x="726141" y="1110760"/>
                </a:lnTo>
                <a:lnTo>
                  <a:pt x="726141" y="1110484"/>
                </a:lnTo>
                <a:lnTo>
                  <a:pt x="725893" y="1109932"/>
                </a:lnTo>
                <a:lnTo>
                  <a:pt x="725645" y="1108857"/>
                </a:lnTo>
                <a:lnTo>
                  <a:pt x="725424" y="1108305"/>
                </a:lnTo>
                <a:lnTo>
                  <a:pt x="724212" y="1106953"/>
                </a:lnTo>
                <a:lnTo>
                  <a:pt x="723992" y="1106677"/>
                </a:lnTo>
                <a:lnTo>
                  <a:pt x="722779" y="1105326"/>
                </a:lnTo>
                <a:lnTo>
                  <a:pt x="722558" y="1104774"/>
                </a:lnTo>
                <a:lnTo>
                  <a:pt x="722310" y="1103974"/>
                </a:lnTo>
                <a:lnTo>
                  <a:pt x="722089" y="1103699"/>
                </a:lnTo>
                <a:lnTo>
                  <a:pt x="722089" y="1103147"/>
                </a:lnTo>
                <a:lnTo>
                  <a:pt x="722089" y="1102871"/>
                </a:lnTo>
                <a:lnTo>
                  <a:pt x="722310" y="1102347"/>
                </a:lnTo>
                <a:lnTo>
                  <a:pt x="722558" y="1102347"/>
                </a:lnTo>
                <a:lnTo>
                  <a:pt x="722558" y="1102070"/>
                </a:lnTo>
                <a:lnTo>
                  <a:pt x="723495" y="1099892"/>
                </a:lnTo>
                <a:lnTo>
                  <a:pt x="723495" y="1099340"/>
                </a:lnTo>
                <a:lnTo>
                  <a:pt x="723495" y="1098540"/>
                </a:lnTo>
                <a:lnTo>
                  <a:pt x="723275" y="1097712"/>
                </a:lnTo>
                <a:lnTo>
                  <a:pt x="723275" y="1097464"/>
                </a:lnTo>
                <a:lnTo>
                  <a:pt x="723026" y="1096912"/>
                </a:lnTo>
                <a:lnTo>
                  <a:pt x="722089" y="1096085"/>
                </a:lnTo>
                <a:lnTo>
                  <a:pt x="721841" y="1095561"/>
                </a:lnTo>
                <a:lnTo>
                  <a:pt x="721125" y="1095010"/>
                </a:lnTo>
                <a:lnTo>
                  <a:pt x="720408" y="1094209"/>
                </a:lnTo>
                <a:lnTo>
                  <a:pt x="719940" y="1093657"/>
                </a:lnTo>
                <a:lnTo>
                  <a:pt x="719940" y="1093382"/>
                </a:lnTo>
                <a:lnTo>
                  <a:pt x="719940" y="1093106"/>
                </a:lnTo>
                <a:lnTo>
                  <a:pt x="720160" y="1092830"/>
                </a:lnTo>
                <a:lnTo>
                  <a:pt x="720657" y="1092554"/>
                </a:lnTo>
                <a:lnTo>
                  <a:pt x="721125" y="1092554"/>
                </a:lnTo>
                <a:lnTo>
                  <a:pt x="721593" y="1092554"/>
                </a:lnTo>
                <a:lnTo>
                  <a:pt x="722558" y="1092031"/>
                </a:lnTo>
                <a:lnTo>
                  <a:pt x="723495" y="1091479"/>
                </a:lnTo>
                <a:lnTo>
                  <a:pt x="723743" y="1090927"/>
                </a:lnTo>
                <a:lnTo>
                  <a:pt x="723743" y="1090679"/>
                </a:lnTo>
                <a:lnTo>
                  <a:pt x="723743" y="1090403"/>
                </a:lnTo>
                <a:lnTo>
                  <a:pt x="723275" y="1090127"/>
                </a:lnTo>
                <a:lnTo>
                  <a:pt x="722558" y="1089852"/>
                </a:lnTo>
                <a:lnTo>
                  <a:pt x="721841" y="1089852"/>
                </a:lnTo>
                <a:lnTo>
                  <a:pt x="721373" y="1089852"/>
                </a:lnTo>
                <a:lnTo>
                  <a:pt x="720876" y="1089300"/>
                </a:lnTo>
                <a:lnTo>
                  <a:pt x="720657" y="1089300"/>
                </a:lnTo>
                <a:lnTo>
                  <a:pt x="718974" y="1088775"/>
                </a:lnTo>
                <a:lnTo>
                  <a:pt x="718727" y="1088775"/>
                </a:lnTo>
                <a:lnTo>
                  <a:pt x="717790" y="1088499"/>
                </a:lnTo>
                <a:lnTo>
                  <a:pt x="717541" y="1088224"/>
                </a:lnTo>
                <a:lnTo>
                  <a:pt x="716824" y="1086596"/>
                </a:lnTo>
                <a:lnTo>
                  <a:pt x="716604" y="1086321"/>
                </a:lnTo>
                <a:lnTo>
                  <a:pt x="716356" y="1086321"/>
                </a:lnTo>
                <a:lnTo>
                  <a:pt x="716109" y="1086321"/>
                </a:lnTo>
                <a:lnTo>
                  <a:pt x="715639" y="1085769"/>
                </a:lnTo>
                <a:lnTo>
                  <a:pt x="715171" y="1084418"/>
                </a:lnTo>
                <a:lnTo>
                  <a:pt x="714923" y="1083617"/>
                </a:lnTo>
                <a:lnTo>
                  <a:pt x="715171" y="1082790"/>
                </a:lnTo>
                <a:lnTo>
                  <a:pt x="715639" y="1082514"/>
                </a:lnTo>
                <a:lnTo>
                  <a:pt x="715639" y="1081962"/>
                </a:lnTo>
                <a:lnTo>
                  <a:pt x="716604" y="1080611"/>
                </a:lnTo>
                <a:lnTo>
                  <a:pt x="716604" y="1079810"/>
                </a:lnTo>
                <a:lnTo>
                  <a:pt x="716356" y="1079260"/>
                </a:lnTo>
                <a:lnTo>
                  <a:pt x="716109" y="1078984"/>
                </a:lnTo>
                <a:lnTo>
                  <a:pt x="715888" y="1078984"/>
                </a:lnTo>
                <a:lnTo>
                  <a:pt x="715639" y="1078708"/>
                </a:lnTo>
                <a:lnTo>
                  <a:pt x="715171" y="1078708"/>
                </a:lnTo>
                <a:lnTo>
                  <a:pt x="713958" y="1078183"/>
                </a:lnTo>
                <a:lnTo>
                  <a:pt x="713489" y="1078183"/>
                </a:lnTo>
                <a:lnTo>
                  <a:pt x="712772" y="1077908"/>
                </a:lnTo>
                <a:lnTo>
                  <a:pt x="712525" y="1077632"/>
                </a:lnTo>
                <a:lnTo>
                  <a:pt x="712525" y="1077356"/>
                </a:lnTo>
                <a:lnTo>
                  <a:pt x="712304" y="1076804"/>
                </a:lnTo>
                <a:lnTo>
                  <a:pt x="712304" y="1076528"/>
                </a:lnTo>
                <a:lnTo>
                  <a:pt x="712304" y="1076280"/>
                </a:lnTo>
                <a:lnTo>
                  <a:pt x="711588" y="1076280"/>
                </a:lnTo>
                <a:lnTo>
                  <a:pt x="711119" y="1076280"/>
                </a:lnTo>
                <a:lnTo>
                  <a:pt x="710871" y="1076005"/>
                </a:lnTo>
                <a:lnTo>
                  <a:pt x="710623" y="1075177"/>
                </a:lnTo>
                <a:lnTo>
                  <a:pt x="710871" y="1074377"/>
                </a:lnTo>
                <a:lnTo>
                  <a:pt x="710871" y="1072997"/>
                </a:lnTo>
                <a:lnTo>
                  <a:pt x="711119" y="1072474"/>
                </a:lnTo>
                <a:lnTo>
                  <a:pt x="710871" y="1072198"/>
                </a:lnTo>
                <a:lnTo>
                  <a:pt x="711119" y="1071922"/>
                </a:lnTo>
                <a:lnTo>
                  <a:pt x="710871" y="1071922"/>
                </a:lnTo>
                <a:lnTo>
                  <a:pt x="710871" y="1071646"/>
                </a:lnTo>
                <a:lnTo>
                  <a:pt x="710403" y="1071646"/>
                </a:lnTo>
                <a:lnTo>
                  <a:pt x="709686" y="1071922"/>
                </a:lnTo>
                <a:lnTo>
                  <a:pt x="709190" y="1071922"/>
                </a:lnTo>
                <a:lnTo>
                  <a:pt x="708969" y="1071922"/>
                </a:lnTo>
                <a:lnTo>
                  <a:pt x="707756" y="1071094"/>
                </a:lnTo>
                <a:lnTo>
                  <a:pt x="707039" y="1070019"/>
                </a:lnTo>
                <a:lnTo>
                  <a:pt x="706571" y="1070019"/>
                </a:lnTo>
                <a:lnTo>
                  <a:pt x="706351" y="1069743"/>
                </a:lnTo>
                <a:lnTo>
                  <a:pt x="706102" y="1069743"/>
                </a:lnTo>
                <a:lnTo>
                  <a:pt x="705855" y="1069743"/>
                </a:lnTo>
                <a:lnTo>
                  <a:pt x="705138" y="1069743"/>
                </a:lnTo>
                <a:lnTo>
                  <a:pt x="704917" y="1069467"/>
                </a:lnTo>
                <a:lnTo>
                  <a:pt x="704669" y="1069191"/>
                </a:lnTo>
                <a:lnTo>
                  <a:pt x="704669" y="1068667"/>
                </a:lnTo>
                <a:lnTo>
                  <a:pt x="704421" y="1068391"/>
                </a:lnTo>
                <a:lnTo>
                  <a:pt x="704421" y="1068115"/>
                </a:lnTo>
                <a:lnTo>
                  <a:pt x="703704" y="1065385"/>
                </a:lnTo>
                <a:lnTo>
                  <a:pt x="703484" y="1064585"/>
                </a:lnTo>
                <a:lnTo>
                  <a:pt x="703484" y="1064309"/>
                </a:lnTo>
                <a:lnTo>
                  <a:pt x="703484" y="1063482"/>
                </a:lnTo>
                <a:lnTo>
                  <a:pt x="703484" y="1063206"/>
                </a:lnTo>
                <a:lnTo>
                  <a:pt x="703484" y="1062930"/>
                </a:lnTo>
                <a:lnTo>
                  <a:pt x="703704" y="1062681"/>
                </a:lnTo>
                <a:lnTo>
                  <a:pt x="703953" y="1062681"/>
                </a:lnTo>
                <a:lnTo>
                  <a:pt x="703953" y="1062129"/>
                </a:lnTo>
                <a:lnTo>
                  <a:pt x="703953" y="1061854"/>
                </a:lnTo>
                <a:lnTo>
                  <a:pt x="703953" y="1061578"/>
                </a:lnTo>
                <a:lnTo>
                  <a:pt x="703953" y="1060778"/>
                </a:lnTo>
                <a:lnTo>
                  <a:pt x="703953" y="1060502"/>
                </a:lnTo>
                <a:lnTo>
                  <a:pt x="703953" y="1060227"/>
                </a:lnTo>
                <a:lnTo>
                  <a:pt x="703953" y="1059951"/>
                </a:lnTo>
                <a:lnTo>
                  <a:pt x="703953" y="1059123"/>
                </a:lnTo>
                <a:lnTo>
                  <a:pt x="703953" y="1058847"/>
                </a:lnTo>
                <a:lnTo>
                  <a:pt x="703704" y="1058847"/>
                </a:lnTo>
                <a:lnTo>
                  <a:pt x="703236" y="1058847"/>
                </a:lnTo>
                <a:lnTo>
                  <a:pt x="703236" y="1058600"/>
                </a:lnTo>
                <a:lnTo>
                  <a:pt x="702988" y="1058600"/>
                </a:lnTo>
                <a:lnTo>
                  <a:pt x="702988" y="1058324"/>
                </a:lnTo>
                <a:lnTo>
                  <a:pt x="702988" y="1057772"/>
                </a:lnTo>
                <a:lnTo>
                  <a:pt x="702988" y="1057220"/>
                </a:lnTo>
                <a:lnTo>
                  <a:pt x="702519" y="1056944"/>
                </a:lnTo>
                <a:lnTo>
                  <a:pt x="702271" y="1056696"/>
                </a:lnTo>
                <a:lnTo>
                  <a:pt x="702050" y="1056696"/>
                </a:lnTo>
                <a:lnTo>
                  <a:pt x="701582" y="1056944"/>
                </a:lnTo>
                <a:lnTo>
                  <a:pt x="701334" y="1056944"/>
                </a:lnTo>
                <a:lnTo>
                  <a:pt x="701086" y="1056696"/>
                </a:lnTo>
                <a:lnTo>
                  <a:pt x="700865" y="1056420"/>
                </a:lnTo>
                <a:lnTo>
                  <a:pt x="701086" y="1055868"/>
                </a:lnTo>
                <a:lnTo>
                  <a:pt x="701334" y="1055592"/>
                </a:lnTo>
                <a:lnTo>
                  <a:pt x="701334" y="1055316"/>
                </a:lnTo>
                <a:lnTo>
                  <a:pt x="701334" y="1054766"/>
                </a:lnTo>
                <a:lnTo>
                  <a:pt x="701086" y="1054517"/>
                </a:lnTo>
                <a:lnTo>
                  <a:pt x="700617" y="1053965"/>
                </a:lnTo>
                <a:lnTo>
                  <a:pt x="700369" y="1053689"/>
                </a:lnTo>
                <a:lnTo>
                  <a:pt x="700369" y="1053413"/>
                </a:lnTo>
                <a:lnTo>
                  <a:pt x="700617" y="1053137"/>
                </a:lnTo>
                <a:lnTo>
                  <a:pt x="700865" y="1052862"/>
                </a:lnTo>
                <a:lnTo>
                  <a:pt x="701086" y="1052338"/>
                </a:lnTo>
                <a:lnTo>
                  <a:pt x="700865" y="1050959"/>
                </a:lnTo>
                <a:lnTo>
                  <a:pt x="700617" y="1050434"/>
                </a:lnTo>
                <a:lnTo>
                  <a:pt x="700149" y="1050158"/>
                </a:lnTo>
                <a:lnTo>
                  <a:pt x="699900" y="1050158"/>
                </a:lnTo>
                <a:lnTo>
                  <a:pt x="699653" y="1049607"/>
                </a:lnTo>
                <a:lnTo>
                  <a:pt x="699432" y="1049055"/>
                </a:lnTo>
                <a:lnTo>
                  <a:pt x="699653" y="1048503"/>
                </a:lnTo>
                <a:lnTo>
                  <a:pt x="699432" y="1047704"/>
                </a:lnTo>
                <a:lnTo>
                  <a:pt x="699184" y="1047704"/>
                </a:lnTo>
                <a:lnTo>
                  <a:pt x="698715" y="1047428"/>
                </a:lnTo>
                <a:lnTo>
                  <a:pt x="697751" y="1047428"/>
                </a:lnTo>
                <a:lnTo>
                  <a:pt x="697502" y="1047428"/>
                </a:lnTo>
                <a:lnTo>
                  <a:pt x="697034" y="1047428"/>
                </a:lnTo>
                <a:lnTo>
                  <a:pt x="696785" y="1047704"/>
                </a:lnTo>
                <a:lnTo>
                  <a:pt x="696317" y="1047704"/>
                </a:lnTo>
                <a:lnTo>
                  <a:pt x="696317" y="1047428"/>
                </a:lnTo>
                <a:lnTo>
                  <a:pt x="695848" y="1046324"/>
                </a:lnTo>
                <a:lnTo>
                  <a:pt x="696317" y="1044697"/>
                </a:lnTo>
                <a:lnTo>
                  <a:pt x="695600" y="1043897"/>
                </a:lnTo>
                <a:lnTo>
                  <a:pt x="694663" y="1043345"/>
                </a:lnTo>
                <a:lnTo>
                  <a:pt x="694416" y="1042793"/>
                </a:lnTo>
                <a:lnTo>
                  <a:pt x="694167" y="1042517"/>
                </a:lnTo>
                <a:lnTo>
                  <a:pt x="694416" y="1041967"/>
                </a:lnTo>
                <a:lnTo>
                  <a:pt x="694416" y="1041691"/>
                </a:lnTo>
                <a:lnTo>
                  <a:pt x="694167" y="1041442"/>
                </a:lnTo>
                <a:lnTo>
                  <a:pt x="693699" y="1041442"/>
                </a:lnTo>
                <a:lnTo>
                  <a:pt x="693450" y="1041166"/>
                </a:lnTo>
                <a:lnTo>
                  <a:pt x="693450" y="1040890"/>
                </a:lnTo>
                <a:lnTo>
                  <a:pt x="693699" y="1040339"/>
                </a:lnTo>
                <a:lnTo>
                  <a:pt x="694416" y="1040063"/>
                </a:lnTo>
                <a:lnTo>
                  <a:pt x="694416" y="1039787"/>
                </a:lnTo>
                <a:lnTo>
                  <a:pt x="694416" y="1039511"/>
                </a:lnTo>
                <a:lnTo>
                  <a:pt x="694167" y="1039511"/>
                </a:lnTo>
                <a:lnTo>
                  <a:pt x="693946" y="1039511"/>
                </a:lnTo>
                <a:lnTo>
                  <a:pt x="693699" y="1039511"/>
                </a:lnTo>
                <a:lnTo>
                  <a:pt x="693230" y="1039787"/>
                </a:lnTo>
                <a:lnTo>
                  <a:pt x="692982" y="1039787"/>
                </a:lnTo>
                <a:lnTo>
                  <a:pt x="692734" y="1039511"/>
                </a:lnTo>
                <a:lnTo>
                  <a:pt x="692982" y="1039264"/>
                </a:lnTo>
                <a:lnTo>
                  <a:pt x="692982" y="1038712"/>
                </a:lnTo>
                <a:lnTo>
                  <a:pt x="693230" y="1038160"/>
                </a:lnTo>
                <a:lnTo>
                  <a:pt x="693230" y="1037884"/>
                </a:lnTo>
                <a:lnTo>
                  <a:pt x="692982" y="1037884"/>
                </a:lnTo>
                <a:lnTo>
                  <a:pt x="692513" y="1037608"/>
                </a:lnTo>
                <a:lnTo>
                  <a:pt x="691796" y="1037884"/>
                </a:lnTo>
                <a:lnTo>
                  <a:pt x="691549" y="1037608"/>
                </a:lnTo>
                <a:lnTo>
                  <a:pt x="691328" y="1037084"/>
                </a:lnTo>
                <a:lnTo>
                  <a:pt x="691328" y="1036808"/>
                </a:lnTo>
                <a:lnTo>
                  <a:pt x="691080" y="1036808"/>
                </a:lnTo>
                <a:lnTo>
                  <a:pt x="690611" y="1036808"/>
                </a:lnTo>
                <a:lnTo>
                  <a:pt x="690364" y="1037084"/>
                </a:lnTo>
                <a:lnTo>
                  <a:pt x="690364" y="1037332"/>
                </a:lnTo>
                <a:lnTo>
                  <a:pt x="690115" y="1037608"/>
                </a:lnTo>
                <a:lnTo>
                  <a:pt x="689647" y="1037608"/>
                </a:lnTo>
                <a:lnTo>
                  <a:pt x="689398" y="1037332"/>
                </a:lnTo>
                <a:lnTo>
                  <a:pt x="689398" y="1036808"/>
                </a:lnTo>
                <a:lnTo>
                  <a:pt x="689178" y="1036532"/>
                </a:lnTo>
                <a:lnTo>
                  <a:pt x="688930" y="1036532"/>
                </a:lnTo>
                <a:lnTo>
                  <a:pt x="688682" y="1036532"/>
                </a:lnTo>
                <a:lnTo>
                  <a:pt x="688682" y="1036256"/>
                </a:lnTo>
                <a:lnTo>
                  <a:pt x="688682" y="1035980"/>
                </a:lnTo>
                <a:lnTo>
                  <a:pt x="689178" y="1035980"/>
                </a:lnTo>
                <a:lnTo>
                  <a:pt x="689647" y="1035980"/>
                </a:lnTo>
                <a:lnTo>
                  <a:pt x="689895" y="1035705"/>
                </a:lnTo>
                <a:lnTo>
                  <a:pt x="689895" y="1035154"/>
                </a:lnTo>
                <a:lnTo>
                  <a:pt x="689895" y="1034878"/>
                </a:lnTo>
                <a:lnTo>
                  <a:pt x="689647" y="1034629"/>
                </a:lnTo>
                <a:lnTo>
                  <a:pt x="689178" y="1034629"/>
                </a:lnTo>
                <a:lnTo>
                  <a:pt x="688930" y="1034353"/>
                </a:lnTo>
                <a:lnTo>
                  <a:pt x="688461" y="1033801"/>
                </a:lnTo>
                <a:lnTo>
                  <a:pt x="688461" y="1033250"/>
                </a:lnTo>
                <a:lnTo>
                  <a:pt x="688214" y="1032974"/>
                </a:lnTo>
                <a:lnTo>
                  <a:pt x="687965" y="1032698"/>
                </a:lnTo>
                <a:lnTo>
                  <a:pt x="687744" y="1032698"/>
                </a:lnTo>
                <a:lnTo>
                  <a:pt x="687497" y="1032422"/>
                </a:lnTo>
                <a:lnTo>
                  <a:pt x="687497" y="1031898"/>
                </a:lnTo>
                <a:lnTo>
                  <a:pt x="687744" y="1031071"/>
                </a:lnTo>
                <a:lnTo>
                  <a:pt x="687965" y="1030795"/>
                </a:lnTo>
                <a:lnTo>
                  <a:pt x="687965" y="1030519"/>
                </a:lnTo>
                <a:lnTo>
                  <a:pt x="687965" y="1030243"/>
                </a:lnTo>
                <a:lnTo>
                  <a:pt x="687744" y="1029994"/>
                </a:lnTo>
                <a:lnTo>
                  <a:pt x="687497" y="1029994"/>
                </a:lnTo>
                <a:lnTo>
                  <a:pt x="687497" y="1029720"/>
                </a:lnTo>
                <a:lnTo>
                  <a:pt x="687744" y="1029444"/>
                </a:lnTo>
                <a:lnTo>
                  <a:pt x="687965" y="1029168"/>
                </a:lnTo>
                <a:lnTo>
                  <a:pt x="687965" y="1028892"/>
                </a:lnTo>
                <a:lnTo>
                  <a:pt x="687744" y="1028340"/>
                </a:lnTo>
                <a:lnTo>
                  <a:pt x="687744" y="1027789"/>
                </a:lnTo>
                <a:lnTo>
                  <a:pt x="687744" y="1027264"/>
                </a:lnTo>
                <a:lnTo>
                  <a:pt x="687965" y="1026988"/>
                </a:lnTo>
                <a:lnTo>
                  <a:pt x="687965" y="1026712"/>
                </a:lnTo>
                <a:lnTo>
                  <a:pt x="687965" y="1025885"/>
                </a:lnTo>
                <a:lnTo>
                  <a:pt x="687744" y="1025885"/>
                </a:lnTo>
                <a:lnTo>
                  <a:pt x="687744" y="1025333"/>
                </a:lnTo>
                <a:lnTo>
                  <a:pt x="687744" y="1025057"/>
                </a:lnTo>
                <a:lnTo>
                  <a:pt x="687744" y="1024810"/>
                </a:lnTo>
                <a:lnTo>
                  <a:pt x="687497" y="1023706"/>
                </a:lnTo>
                <a:lnTo>
                  <a:pt x="687029" y="1022878"/>
                </a:lnTo>
                <a:lnTo>
                  <a:pt x="686780" y="1022603"/>
                </a:lnTo>
                <a:lnTo>
                  <a:pt x="686312" y="1020700"/>
                </a:lnTo>
                <a:lnTo>
                  <a:pt x="686312" y="1020148"/>
                </a:lnTo>
                <a:lnTo>
                  <a:pt x="686312" y="1019899"/>
                </a:lnTo>
                <a:lnTo>
                  <a:pt x="686063" y="1018520"/>
                </a:lnTo>
                <a:lnTo>
                  <a:pt x="686063" y="1017169"/>
                </a:lnTo>
                <a:lnTo>
                  <a:pt x="686063" y="1015238"/>
                </a:lnTo>
                <a:lnTo>
                  <a:pt x="685843" y="1014962"/>
                </a:lnTo>
                <a:lnTo>
                  <a:pt x="685595" y="1014162"/>
                </a:lnTo>
                <a:lnTo>
                  <a:pt x="685595" y="1013886"/>
                </a:lnTo>
                <a:lnTo>
                  <a:pt x="685347" y="1013059"/>
                </a:lnTo>
                <a:lnTo>
                  <a:pt x="684630" y="1011708"/>
                </a:lnTo>
                <a:lnTo>
                  <a:pt x="684162" y="1010880"/>
                </a:lnTo>
                <a:lnTo>
                  <a:pt x="683693" y="1010329"/>
                </a:lnTo>
                <a:lnTo>
                  <a:pt x="682728" y="1009777"/>
                </a:lnTo>
                <a:lnTo>
                  <a:pt x="680578" y="1009225"/>
                </a:lnTo>
                <a:lnTo>
                  <a:pt x="678676" y="1007873"/>
                </a:lnTo>
                <a:lnTo>
                  <a:pt x="678429" y="1007597"/>
                </a:lnTo>
                <a:lnTo>
                  <a:pt x="677491" y="1006769"/>
                </a:lnTo>
                <a:lnTo>
                  <a:pt x="677243" y="1006246"/>
                </a:lnTo>
                <a:lnTo>
                  <a:pt x="677491" y="1005694"/>
                </a:lnTo>
                <a:lnTo>
                  <a:pt x="677491" y="1005418"/>
                </a:lnTo>
                <a:lnTo>
                  <a:pt x="677243" y="1005142"/>
                </a:lnTo>
                <a:lnTo>
                  <a:pt x="676526" y="1004591"/>
                </a:lnTo>
                <a:lnTo>
                  <a:pt x="675341" y="1004315"/>
                </a:lnTo>
                <a:lnTo>
                  <a:pt x="675094" y="1004315"/>
                </a:lnTo>
                <a:lnTo>
                  <a:pt x="674624" y="1004039"/>
                </a:lnTo>
                <a:lnTo>
                  <a:pt x="674624" y="1003763"/>
                </a:lnTo>
                <a:lnTo>
                  <a:pt x="674624" y="1003239"/>
                </a:lnTo>
                <a:lnTo>
                  <a:pt x="674156" y="1002964"/>
                </a:lnTo>
                <a:lnTo>
                  <a:pt x="673908" y="1003239"/>
                </a:lnTo>
                <a:lnTo>
                  <a:pt x="673440" y="1002688"/>
                </a:lnTo>
                <a:lnTo>
                  <a:pt x="673191" y="1002136"/>
                </a:lnTo>
                <a:lnTo>
                  <a:pt x="673191" y="1001860"/>
                </a:lnTo>
                <a:lnTo>
                  <a:pt x="673440" y="1001584"/>
                </a:lnTo>
                <a:lnTo>
                  <a:pt x="673908" y="1001032"/>
                </a:lnTo>
                <a:lnTo>
                  <a:pt x="674156" y="1000481"/>
                </a:lnTo>
                <a:lnTo>
                  <a:pt x="674377" y="1000232"/>
                </a:lnTo>
                <a:lnTo>
                  <a:pt x="674156" y="999680"/>
                </a:lnTo>
                <a:lnTo>
                  <a:pt x="674156" y="999404"/>
                </a:lnTo>
                <a:lnTo>
                  <a:pt x="673908" y="998854"/>
                </a:lnTo>
                <a:lnTo>
                  <a:pt x="673440" y="998578"/>
                </a:lnTo>
                <a:lnTo>
                  <a:pt x="673191" y="998578"/>
                </a:lnTo>
                <a:lnTo>
                  <a:pt x="672943" y="998026"/>
                </a:lnTo>
                <a:lnTo>
                  <a:pt x="673191" y="997750"/>
                </a:lnTo>
                <a:lnTo>
                  <a:pt x="673191" y="997475"/>
                </a:lnTo>
                <a:lnTo>
                  <a:pt x="673191" y="997226"/>
                </a:lnTo>
                <a:lnTo>
                  <a:pt x="672943" y="996950"/>
                </a:lnTo>
                <a:lnTo>
                  <a:pt x="672723" y="996122"/>
                </a:lnTo>
                <a:lnTo>
                  <a:pt x="672474" y="996122"/>
                </a:lnTo>
                <a:lnTo>
                  <a:pt x="672227" y="995570"/>
                </a:lnTo>
                <a:lnTo>
                  <a:pt x="672227" y="995019"/>
                </a:lnTo>
                <a:lnTo>
                  <a:pt x="672006" y="995019"/>
                </a:lnTo>
                <a:lnTo>
                  <a:pt x="671289" y="995295"/>
                </a:lnTo>
                <a:lnTo>
                  <a:pt x="671041" y="995295"/>
                </a:lnTo>
                <a:lnTo>
                  <a:pt x="670820" y="995019"/>
                </a:lnTo>
                <a:lnTo>
                  <a:pt x="670820" y="994467"/>
                </a:lnTo>
                <a:lnTo>
                  <a:pt x="670820" y="993944"/>
                </a:lnTo>
                <a:lnTo>
                  <a:pt x="670820" y="993668"/>
                </a:lnTo>
                <a:lnTo>
                  <a:pt x="671041" y="993392"/>
                </a:lnTo>
                <a:lnTo>
                  <a:pt x="671041" y="993116"/>
                </a:lnTo>
                <a:lnTo>
                  <a:pt x="670573" y="992564"/>
                </a:lnTo>
                <a:lnTo>
                  <a:pt x="670104" y="992013"/>
                </a:lnTo>
                <a:lnTo>
                  <a:pt x="669388" y="991737"/>
                </a:lnTo>
                <a:lnTo>
                  <a:pt x="668892" y="991737"/>
                </a:lnTo>
                <a:lnTo>
                  <a:pt x="668671" y="991461"/>
                </a:lnTo>
                <a:lnTo>
                  <a:pt x="668422" y="991461"/>
                </a:lnTo>
                <a:lnTo>
                  <a:pt x="668422" y="991185"/>
                </a:lnTo>
                <a:lnTo>
                  <a:pt x="668671" y="990937"/>
                </a:lnTo>
                <a:lnTo>
                  <a:pt x="668892" y="990661"/>
                </a:lnTo>
                <a:lnTo>
                  <a:pt x="668892" y="990385"/>
                </a:lnTo>
                <a:lnTo>
                  <a:pt x="668671" y="990385"/>
                </a:lnTo>
                <a:lnTo>
                  <a:pt x="668422" y="990110"/>
                </a:lnTo>
                <a:lnTo>
                  <a:pt x="667954" y="990385"/>
                </a:lnTo>
                <a:lnTo>
                  <a:pt x="667706" y="990661"/>
                </a:lnTo>
                <a:lnTo>
                  <a:pt x="666521" y="990661"/>
                </a:lnTo>
                <a:lnTo>
                  <a:pt x="665804" y="990385"/>
                </a:lnTo>
                <a:lnTo>
                  <a:pt x="665557" y="989834"/>
                </a:lnTo>
                <a:lnTo>
                  <a:pt x="664840" y="989282"/>
                </a:lnTo>
                <a:lnTo>
                  <a:pt x="664370" y="989282"/>
                </a:lnTo>
                <a:lnTo>
                  <a:pt x="664123" y="989006"/>
                </a:lnTo>
                <a:lnTo>
                  <a:pt x="664123" y="988730"/>
                </a:lnTo>
                <a:lnTo>
                  <a:pt x="663902" y="988730"/>
                </a:lnTo>
                <a:lnTo>
                  <a:pt x="662937" y="988730"/>
                </a:lnTo>
                <a:lnTo>
                  <a:pt x="661752" y="988179"/>
                </a:lnTo>
                <a:lnTo>
                  <a:pt x="661504" y="987903"/>
                </a:lnTo>
                <a:lnTo>
                  <a:pt x="661256" y="987903"/>
                </a:lnTo>
                <a:lnTo>
                  <a:pt x="661256" y="987378"/>
                </a:lnTo>
                <a:lnTo>
                  <a:pt x="661035" y="986828"/>
                </a:lnTo>
                <a:lnTo>
                  <a:pt x="661035" y="985724"/>
                </a:lnTo>
                <a:lnTo>
                  <a:pt x="660539" y="984896"/>
                </a:lnTo>
                <a:lnTo>
                  <a:pt x="660539" y="984621"/>
                </a:lnTo>
                <a:lnTo>
                  <a:pt x="660319" y="984345"/>
                </a:lnTo>
                <a:lnTo>
                  <a:pt x="659850" y="984345"/>
                </a:lnTo>
                <a:lnTo>
                  <a:pt x="659602" y="984096"/>
                </a:lnTo>
                <a:lnTo>
                  <a:pt x="659354" y="984345"/>
                </a:lnTo>
                <a:lnTo>
                  <a:pt x="658417" y="983820"/>
                </a:lnTo>
                <a:lnTo>
                  <a:pt x="658168" y="983820"/>
                </a:lnTo>
                <a:lnTo>
                  <a:pt x="657921" y="983268"/>
                </a:lnTo>
                <a:lnTo>
                  <a:pt x="657700" y="983268"/>
                </a:lnTo>
                <a:lnTo>
                  <a:pt x="657453" y="983268"/>
                </a:lnTo>
                <a:lnTo>
                  <a:pt x="657204" y="982993"/>
                </a:lnTo>
                <a:lnTo>
                  <a:pt x="656983" y="982993"/>
                </a:lnTo>
                <a:lnTo>
                  <a:pt x="656983" y="982717"/>
                </a:lnTo>
                <a:lnTo>
                  <a:pt x="656736" y="982441"/>
                </a:lnTo>
                <a:lnTo>
                  <a:pt x="656736" y="982165"/>
                </a:lnTo>
                <a:lnTo>
                  <a:pt x="656487" y="982165"/>
                </a:lnTo>
                <a:lnTo>
                  <a:pt x="656267" y="981889"/>
                </a:lnTo>
                <a:lnTo>
                  <a:pt x="655771" y="981889"/>
                </a:lnTo>
                <a:lnTo>
                  <a:pt x="655550" y="981889"/>
                </a:lnTo>
                <a:lnTo>
                  <a:pt x="655082" y="981337"/>
                </a:lnTo>
                <a:lnTo>
                  <a:pt x="654365" y="981061"/>
                </a:lnTo>
                <a:lnTo>
                  <a:pt x="653869" y="979986"/>
                </a:lnTo>
                <a:lnTo>
                  <a:pt x="653648" y="979710"/>
                </a:lnTo>
                <a:lnTo>
                  <a:pt x="653401" y="979159"/>
                </a:lnTo>
                <a:lnTo>
                  <a:pt x="652932" y="979159"/>
                </a:lnTo>
                <a:lnTo>
                  <a:pt x="652436" y="979159"/>
                </a:lnTo>
                <a:lnTo>
                  <a:pt x="651967" y="979434"/>
                </a:lnTo>
                <a:lnTo>
                  <a:pt x="651498" y="979159"/>
                </a:lnTo>
                <a:lnTo>
                  <a:pt x="650781" y="978607"/>
                </a:lnTo>
                <a:lnTo>
                  <a:pt x="650534" y="978331"/>
                </a:lnTo>
                <a:lnTo>
                  <a:pt x="649349" y="977779"/>
                </a:lnTo>
                <a:lnTo>
                  <a:pt x="647915" y="977228"/>
                </a:lnTo>
                <a:lnTo>
                  <a:pt x="647199" y="976980"/>
                </a:lnTo>
                <a:lnTo>
                  <a:pt x="646950" y="976980"/>
                </a:lnTo>
                <a:lnTo>
                  <a:pt x="646233" y="976428"/>
                </a:lnTo>
                <a:lnTo>
                  <a:pt x="645765" y="975876"/>
                </a:lnTo>
                <a:lnTo>
                  <a:pt x="646013" y="975049"/>
                </a:lnTo>
                <a:lnTo>
                  <a:pt x="646013" y="974773"/>
                </a:lnTo>
                <a:lnTo>
                  <a:pt x="645765" y="974773"/>
                </a:lnTo>
                <a:lnTo>
                  <a:pt x="645518" y="973945"/>
                </a:lnTo>
                <a:lnTo>
                  <a:pt x="645297" y="973394"/>
                </a:lnTo>
                <a:lnTo>
                  <a:pt x="645048" y="973146"/>
                </a:lnTo>
                <a:lnTo>
                  <a:pt x="644580" y="973146"/>
                </a:lnTo>
                <a:lnTo>
                  <a:pt x="643147" y="971491"/>
                </a:lnTo>
                <a:lnTo>
                  <a:pt x="642898" y="970939"/>
                </a:lnTo>
                <a:lnTo>
                  <a:pt x="643147" y="970387"/>
                </a:lnTo>
                <a:lnTo>
                  <a:pt x="642898" y="970111"/>
                </a:lnTo>
                <a:lnTo>
                  <a:pt x="642678" y="969284"/>
                </a:lnTo>
                <a:lnTo>
                  <a:pt x="642430" y="968484"/>
                </a:lnTo>
                <a:lnTo>
                  <a:pt x="641713" y="967657"/>
                </a:lnTo>
                <a:lnTo>
                  <a:pt x="640997" y="966829"/>
                </a:lnTo>
                <a:lnTo>
                  <a:pt x="640997" y="966002"/>
                </a:lnTo>
                <a:lnTo>
                  <a:pt x="640749" y="966002"/>
                </a:lnTo>
                <a:lnTo>
                  <a:pt x="640528" y="964649"/>
                </a:lnTo>
                <a:lnTo>
                  <a:pt x="640032" y="964374"/>
                </a:lnTo>
                <a:lnTo>
                  <a:pt x="638626" y="963822"/>
                </a:lnTo>
                <a:lnTo>
                  <a:pt x="637414" y="963270"/>
                </a:lnTo>
                <a:lnTo>
                  <a:pt x="635511" y="962994"/>
                </a:lnTo>
                <a:lnTo>
                  <a:pt x="634326" y="963270"/>
                </a:lnTo>
                <a:lnTo>
                  <a:pt x="633362" y="962720"/>
                </a:lnTo>
                <a:lnTo>
                  <a:pt x="632893" y="962168"/>
                </a:lnTo>
                <a:lnTo>
                  <a:pt x="632425" y="961892"/>
                </a:lnTo>
                <a:lnTo>
                  <a:pt x="632176" y="962168"/>
                </a:lnTo>
                <a:lnTo>
                  <a:pt x="631708" y="962720"/>
                </a:lnTo>
                <a:lnTo>
                  <a:pt x="630991" y="962720"/>
                </a:lnTo>
                <a:lnTo>
                  <a:pt x="630026" y="962168"/>
                </a:lnTo>
                <a:lnTo>
                  <a:pt x="628841" y="960540"/>
                </a:lnTo>
                <a:lnTo>
                  <a:pt x="628124" y="959160"/>
                </a:lnTo>
                <a:lnTo>
                  <a:pt x="627656" y="958609"/>
                </a:lnTo>
                <a:lnTo>
                  <a:pt x="627407" y="957230"/>
                </a:lnTo>
                <a:lnTo>
                  <a:pt x="626691" y="957230"/>
                </a:lnTo>
                <a:lnTo>
                  <a:pt x="625257" y="956403"/>
                </a:lnTo>
                <a:lnTo>
                  <a:pt x="621454" y="956127"/>
                </a:lnTo>
                <a:lnTo>
                  <a:pt x="620489" y="955878"/>
                </a:lnTo>
                <a:lnTo>
                  <a:pt x="618835" y="956403"/>
                </a:lnTo>
                <a:lnTo>
                  <a:pt x="618119" y="956403"/>
                </a:lnTo>
                <a:lnTo>
                  <a:pt x="617623" y="955326"/>
                </a:lnTo>
                <a:lnTo>
                  <a:pt x="617402" y="954223"/>
                </a:lnTo>
                <a:lnTo>
                  <a:pt x="617623" y="953947"/>
                </a:lnTo>
                <a:lnTo>
                  <a:pt x="618119" y="952568"/>
                </a:lnTo>
                <a:lnTo>
                  <a:pt x="618835" y="951740"/>
                </a:lnTo>
                <a:lnTo>
                  <a:pt x="619056" y="951217"/>
                </a:lnTo>
                <a:lnTo>
                  <a:pt x="619773" y="950665"/>
                </a:lnTo>
                <a:lnTo>
                  <a:pt x="618835" y="947079"/>
                </a:lnTo>
                <a:lnTo>
                  <a:pt x="618587" y="945452"/>
                </a:lnTo>
                <a:lnTo>
                  <a:pt x="619056" y="944073"/>
                </a:lnTo>
                <a:lnTo>
                  <a:pt x="619056" y="943521"/>
                </a:lnTo>
                <a:lnTo>
                  <a:pt x="619056" y="943245"/>
                </a:lnTo>
                <a:lnTo>
                  <a:pt x="618835" y="942693"/>
                </a:lnTo>
                <a:lnTo>
                  <a:pt x="618587" y="942693"/>
                </a:lnTo>
                <a:lnTo>
                  <a:pt x="618119" y="942417"/>
                </a:lnTo>
                <a:lnTo>
                  <a:pt x="617402" y="941866"/>
                </a:lnTo>
                <a:lnTo>
                  <a:pt x="616906" y="941866"/>
                </a:lnTo>
                <a:lnTo>
                  <a:pt x="616685" y="941866"/>
                </a:lnTo>
                <a:lnTo>
                  <a:pt x="616189" y="942417"/>
                </a:lnTo>
                <a:lnTo>
                  <a:pt x="615472" y="943245"/>
                </a:lnTo>
                <a:lnTo>
                  <a:pt x="615472" y="943521"/>
                </a:lnTo>
                <a:lnTo>
                  <a:pt x="615252" y="944073"/>
                </a:lnTo>
                <a:lnTo>
                  <a:pt x="615721" y="944900"/>
                </a:lnTo>
                <a:lnTo>
                  <a:pt x="615472" y="945975"/>
                </a:lnTo>
                <a:lnTo>
                  <a:pt x="615472" y="946803"/>
                </a:lnTo>
                <a:lnTo>
                  <a:pt x="615472" y="947079"/>
                </a:lnTo>
                <a:lnTo>
                  <a:pt x="615472" y="947630"/>
                </a:lnTo>
                <a:lnTo>
                  <a:pt x="614756" y="948182"/>
                </a:lnTo>
                <a:lnTo>
                  <a:pt x="614039" y="949837"/>
                </a:lnTo>
                <a:lnTo>
                  <a:pt x="613818" y="949562"/>
                </a:lnTo>
                <a:lnTo>
                  <a:pt x="613350" y="949562"/>
                </a:lnTo>
                <a:lnTo>
                  <a:pt x="612386" y="949010"/>
                </a:lnTo>
                <a:lnTo>
                  <a:pt x="611669" y="947907"/>
                </a:lnTo>
                <a:lnTo>
                  <a:pt x="611421" y="945975"/>
                </a:lnTo>
                <a:lnTo>
                  <a:pt x="611421" y="945176"/>
                </a:lnTo>
                <a:lnTo>
                  <a:pt x="611669" y="944900"/>
                </a:lnTo>
                <a:lnTo>
                  <a:pt x="611421" y="944624"/>
                </a:lnTo>
                <a:lnTo>
                  <a:pt x="611669" y="943797"/>
                </a:lnTo>
                <a:lnTo>
                  <a:pt x="612137" y="942969"/>
                </a:lnTo>
                <a:lnTo>
                  <a:pt x="612633" y="942141"/>
                </a:lnTo>
                <a:lnTo>
                  <a:pt x="612854" y="941314"/>
                </a:lnTo>
                <a:lnTo>
                  <a:pt x="613102" y="940486"/>
                </a:lnTo>
                <a:lnTo>
                  <a:pt x="612854" y="939687"/>
                </a:lnTo>
                <a:lnTo>
                  <a:pt x="612854" y="939411"/>
                </a:lnTo>
                <a:lnTo>
                  <a:pt x="612633" y="939135"/>
                </a:lnTo>
                <a:lnTo>
                  <a:pt x="612386" y="938584"/>
                </a:lnTo>
                <a:lnTo>
                  <a:pt x="611917" y="938307"/>
                </a:lnTo>
                <a:lnTo>
                  <a:pt x="611421" y="938032"/>
                </a:lnTo>
                <a:lnTo>
                  <a:pt x="610483" y="938032"/>
                </a:lnTo>
                <a:lnTo>
                  <a:pt x="609270" y="938032"/>
                </a:lnTo>
                <a:lnTo>
                  <a:pt x="608802" y="938032"/>
                </a:lnTo>
                <a:lnTo>
                  <a:pt x="607865" y="937756"/>
                </a:lnTo>
                <a:lnTo>
                  <a:pt x="607368" y="937756"/>
                </a:lnTo>
                <a:lnTo>
                  <a:pt x="607368" y="938032"/>
                </a:lnTo>
                <a:lnTo>
                  <a:pt x="606901" y="938859"/>
                </a:lnTo>
                <a:lnTo>
                  <a:pt x="606652" y="939135"/>
                </a:lnTo>
                <a:lnTo>
                  <a:pt x="606431" y="939411"/>
                </a:lnTo>
                <a:lnTo>
                  <a:pt x="606184" y="939411"/>
                </a:lnTo>
                <a:lnTo>
                  <a:pt x="605935" y="939411"/>
                </a:lnTo>
                <a:lnTo>
                  <a:pt x="605715" y="939135"/>
                </a:lnTo>
                <a:lnTo>
                  <a:pt x="605715" y="937756"/>
                </a:lnTo>
                <a:lnTo>
                  <a:pt x="605467" y="937204"/>
                </a:lnTo>
                <a:lnTo>
                  <a:pt x="605218" y="936652"/>
                </a:lnTo>
                <a:lnTo>
                  <a:pt x="604998" y="936101"/>
                </a:lnTo>
                <a:lnTo>
                  <a:pt x="604750" y="935549"/>
                </a:lnTo>
                <a:lnTo>
                  <a:pt x="604750" y="935273"/>
                </a:lnTo>
                <a:lnTo>
                  <a:pt x="604750" y="934170"/>
                </a:lnTo>
                <a:lnTo>
                  <a:pt x="604750" y="933646"/>
                </a:lnTo>
                <a:lnTo>
                  <a:pt x="604750" y="932818"/>
                </a:lnTo>
                <a:lnTo>
                  <a:pt x="604282" y="932543"/>
                </a:lnTo>
                <a:lnTo>
                  <a:pt x="604033" y="932267"/>
                </a:lnTo>
                <a:lnTo>
                  <a:pt x="602849" y="931715"/>
                </a:lnTo>
                <a:lnTo>
                  <a:pt x="602600" y="931439"/>
                </a:lnTo>
                <a:lnTo>
                  <a:pt x="601883" y="930888"/>
                </a:lnTo>
                <a:lnTo>
                  <a:pt x="601663" y="930612"/>
                </a:lnTo>
                <a:lnTo>
                  <a:pt x="601883" y="930060"/>
                </a:lnTo>
                <a:lnTo>
                  <a:pt x="601883" y="929232"/>
                </a:lnTo>
                <a:lnTo>
                  <a:pt x="601883" y="928129"/>
                </a:lnTo>
                <a:lnTo>
                  <a:pt x="601415" y="927853"/>
                </a:lnTo>
                <a:lnTo>
                  <a:pt x="600450" y="927301"/>
                </a:lnTo>
                <a:lnTo>
                  <a:pt x="599982" y="927026"/>
                </a:lnTo>
                <a:lnTo>
                  <a:pt x="599734" y="926502"/>
                </a:lnTo>
                <a:lnTo>
                  <a:pt x="599734" y="926226"/>
                </a:lnTo>
                <a:lnTo>
                  <a:pt x="599982" y="925674"/>
                </a:lnTo>
                <a:lnTo>
                  <a:pt x="600229" y="925674"/>
                </a:lnTo>
                <a:lnTo>
                  <a:pt x="601166" y="925123"/>
                </a:lnTo>
                <a:lnTo>
                  <a:pt x="601663" y="924847"/>
                </a:lnTo>
                <a:lnTo>
                  <a:pt x="601663" y="924295"/>
                </a:lnTo>
                <a:lnTo>
                  <a:pt x="601663" y="923743"/>
                </a:lnTo>
                <a:lnTo>
                  <a:pt x="601415" y="923467"/>
                </a:lnTo>
                <a:lnTo>
                  <a:pt x="601166" y="923192"/>
                </a:lnTo>
                <a:lnTo>
                  <a:pt x="600946" y="923192"/>
                </a:lnTo>
                <a:lnTo>
                  <a:pt x="600450" y="923467"/>
                </a:lnTo>
                <a:lnTo>
                  <a:pt x="599982" y="923743"/>
                </a:lnTo>
                <a:lnTo>
                  <a:pt x="598797" y="924571"/>
                </a:lnTo>
                <a:lnTo>
                  <a:pt x="597611" y="925950"/>
                </a:lnTo>
                <a:lnTo>
                  <a:pt x="597115" y="925950"/>
                </a:lnTo>
                <a:lnTo>
                  <a:pt x="596398" y="926226"/>
                </a:lnTo>
                <a:lnTo>
                  <a:pt x="595930" y="925950"/>
                </a:lnTo>
                <a:lnTo>
                  <a:pt x="595682" y="925674"/>
                </a:lnTo>
                <a:lnTo>
                  <a:pt x="595682" y="925123"/>
                </a:lnTo>
                <a:lnTo>
                  <a:pt x="595213" y="923192"/>
                </a:lnTo>
                <a:lnTo>
                  <a:pt x="595462" y="922364"/>
                </a:lnTo>
                <a:lnTo>
                  <a:pt x="595462" y="921812"/>
                </a:lnTo>
                <a:lnTo>
                  <a:pt x="595462" y="921536"/>
                </a:lnTo>
                <a:lnTo>
                  <a:pt x="595213" y="921261"/>
                </a:lnTo>
                <a:lnTo>
                  <a:pt x="594745" y="920985"/>
                </a:lnTo>
                <a:lnTo>
                  <a:pt x="594496" y="920985"/>
                </a:lnTo>
                <a:lnTo>
                  <a:pt x="594028" y="920985"/>
                </a:lnTo>
                <a:lnTo>
                  <a:pt x="592842" y="921536"/>
                </a:lnTo>
                <a:lnTo>
                  <a:pt x="592595" y="921536"/>
                </a:lnTo>
                <a:lnTo>
                  <a:pt x="592346" y="921812"/>
                </a:lnTo>
                <a:lnTo>
                  <a:pt x="591630" y="922916"/>
                </a:lnTo>
                <a:lnTo>
                  <a:pt x="590693" y="923467"/>
                </a:lnTo>
                <a:lnTo>
                  <a:pt x="589728" y="924295"/>
                </a:lnTo>
                <a:lnTo>
                  <a:pt x="589259" y="924295"/>
                </a:lnTo>
                <a:lnTo>
                  <a:pt x="588763" y="924295"/>
                </a:lnTo>
                <a:lnTo>
                  <a:pt x="587826" y="924295"/>
                </a:lnTo>
                <a:lnTo>
                  <a:pt x="586862" y="924847"/>
                </a:lnTo>
                <a:lnTo>
                  <a:pt x="586392" y="924847"/>
                </a:lnTo>
                <a:lnTo>
                  <a:pt x="585924" y="924847"/>
                </a:lnTo>
                <a:lnTo>
                  <a:pt x="585676" y="924847"/>
                </a:lnTo>
                <a:lnTo>
                  <a:pt x="585676" y="924571"/>
                </a:lnTo>
                <a:lnTo>
                  <a:pt x="585676" y="923192"/>
                </a:lnTo>
                <a:lnTo>
                  <a:pt x="585676" y="921261"/>
                </a:lnTo>
                <a:lnTo>
                  <a:pt x="585924" y="920709"/>
                </a:lnTo>
                <a:lnTo>
                  <a:pt x="585924" y="920157"/>
                </a:lnTo>
                <a:lnTo>
                  <a:pt x="586145" y="919881"/>
                </a:lnTo>
                <a:lnTo>
                  <a:pt x="585676" y="919055"/>
                </a:lnTo>
                <a:lnTo>
                  <a:pt x="585428" y="918254"/>
                </a:lnTo>
                <a:lnTo>
                  <a:pt x="585208" y="918254"/>
                </a:lnTo>
                <a:lnTo>
                  <a:pt x="584959" y="917978"/>
                </a:lnTo>
                <a:lnTo>
                  <a:pt x="584491" y="918254"/>
                </a:lnTo>
                <a:lnTo>
                  <a:pt x="583995" y="919055"/>
                </a:lnTo>
                <a:lnTo>
                  <a:pt x="583774" y="919055"/>
                </a:lnTo>
                <a:lnTo>
                  <a:pt x="582341" y="919607"/>
                </a:lnTo>
                <a:lnTo>
                  <a:pt x="581624" y="920985"/>
                </a:lnTo>
                <a:lnTo>
                  <a:pt x="581624" y="921261"/>
                </a:lnTo>
                <a:lnTo>
                  <a:pt x="581624" y="921536"/>
                </a:lnTo>
                <a:lnTo>
                  <a:pt x="581624" y="922088"/>
                </a:lnTo>
                <a:lnTo>
                  <a:pt x="581872" y="922916"/>
                </a:lnTo>
                <a:lnTo>
                  <a:pt x="581872" y="923192"/>
                </a:lnTo>
                <a:lnTo>
                  <a:pt x="581624" y="923467"/>
                </a:lnTo>
                <a:lnTo>
                  <a:pt x="581156" y="923743"/>
                </a:lnTo>
                <a:lnTo>
                  <a:pt x="580907" y="923467"/>
                </a:lnTo>
                <a:lnTo>
                  <a:pt x="580190" y="923467"/>
                </a:lnTo>
                <a:lnTo>
                  <a:pt x="579943" y="923467"/>
                </a:lnTo>
                <a:lnTo>
                  <a:pt x="579226" y="923192"/>
                </a:lnTo>
                <a:lnTo>
                  <a:pt x="578758" y="922916"/>
                </a:lnTo>
                <a:lnTo>
                  <a:pt x="578289" y="922916"/>
                </a:lnTo>
                <a:lnTo>
                  <a:pt x="577821" y="922916"/>
                </a:lnTo>
                <a:lnTo>
                  <a:pt x="577104" y="923192"/>
                </a:lnTo>
                <a:lnTo>
                  <a:pt x="576608" y="923467"/>
                </a:lnTo>
                <a:lnTo>
                  <a:pt x="576138" y="923467"/>
                </a:lnTo>
                <a:lnTo>
                  <a:pt x="575670" y="923467"/>
                </a:lnTo>
                <a:lnTo>
                  <a:pt x="575422" y="923467"/>
                </a:lnTo>
                <a:lnTo>
                  <a:pt x="575174" y="923743"/>
                </a:lnTo>
                <a:lnTo>
                  <a:pt x="574953" y="924295"/>
                </a:lnTo>
                <a:lnTo>
                  <a:pt x="574953" y="924571"/>
                </a:lnTo>
                <a:lnTo>
                  <a:pt x="574706" y="925123"/>
                </a:lnTo>
                <a:lnTo>
                  <a:pt x="573989" y="925399"/>
                </a:lnTo>
                <a:lnTo>
                  <a:pt x="573741" y="925674"/>
                </a:lnTo>
                <a:lnTo>
                  <a:pt x="573272" y="925674"/>
                </a:lnTo>
                <a:lnTo>
                  <a:pt x="573024" y="925399"/>
                </a:lnTo>
                <a:lnTo>
                  <a:pt x="572556" y="925123"/>
                </a:lnTo>
                <a:lnTo>
                  <a:pt x="572556" y="924571"/>
                </a:lnTo>
                <a:lnTo>
                  <a:pt x="572335" y="924019"/>
                </a:lnTo>
                <a:lnTo>
                  <a:pt x="571839" y="924019"/>
                </a:lnTo>
                <a:lnTo>
                  <a:pt x="571370" y="923467"/>
                </a:lnTo>
                <a:lnTo>
                  <a:pt x="571122" y="923467"/>
                </a:lnTo>
                <a:lnTo>
                  <a:pt x="570654" y="923743"/>
                </a:lnTo>
                <a:lnTo>
                  <a:pt x="570406" y="923743"/>
                </a:lnTo>
                <a:lnTo>
                  <a:pt x="569937" y="924295"/>
                </a:lnTo>
                <a:lnTo>
                  <a:pt x="569937" y="924571"/>
                </a:lnTo>
                <a:lnTo>
                  <a:pt x="569689" y="924847"/>
                </a:lnTo>
                <a:lnTo>
                  <a:pt x="569221" y="924847"/>
                </a:lnTo>
                <a:lnTo>
                  <a:pt x="568972" y="924019"/>
                </a:lnTo>
                <a:lnTo>
                  <a:pt x="568751" y="923743"/>
                </a:lnTo>
                <a:lnTo>
                  <a:pt x="568504" y="923467"/>
                </a:lnTo>
                <a:lnTo>
                  <a:pt x="568255" y="923467"/>
                </a:lnTo>
                <a:lnTo>
                  <a:pt x="567787" y="923743"/>
                </a:lnTo>
                <a:lnTo>
                  <a:pt x="567318" y="924019"/>
                </a:lnTo>
                <a:lnTo>
                  <a:pt x="566354" y="924571"/>
                </a:lnTo>
                <a:lnTo>
                  <a:pt x="566133" y="924571"/>
                </a:lnTo>
                <a:lnTo>
                  <a:pt x="565886" y="924571"/>
                </a:lnTo>
                <a:lnTo>
                  <a:pt x="565637" y="924019"/>
                </a:lnTo>
                <a:lnTo>
                  <a:pt x="565169" y="923192"/>
                </a:lnTo>
                <a:lnTo>
                  <a:pt x="564920" y="922916"/>
                </a:lnTo>
                <a:lnTo>
                  <a:pt x="564700" y="922640"/>
                </a:lnTo>
                <a:lnTo>
                  <a:pt x="564452" y="922640"/>
                </a:lnTo>
                <a:lnTo>
                  <a:pt x="564204" y="922916"/>
                </a:lnTo>
                <a:lnTo>
                  <a:pt x="563983" y="922916"/>
                </a:lnTo>
                <a:lnTo>
                  <a:pt x="563735" y="923192"/>
                </a:lnTo>
                <a:lnTo>
                  <a:pt x="563487" y="923467"/>
                </a:lnTo>
                <a:lnTo>
                  <a:pt x="563018" y="923192"/>
                </a:lnTo>
                <a:lnTo>
                  <a:pt x="562771" y="922916"/>
                </a:lnTo>
                <a:lnTo>
                  <a:pt x="562550" y="922640"/>
                </a:lnTo>
                <a:lnTo>
                  <a:pt x="562302" y="922364"/>
                </a:lnTo>
                <a:lnTo>
                  <a:pt x="562081" y="922364"/>
                </a:lnTo>
                <a:lnTo>
                  <a:pt x="561585" y="922640"/>
                </a:lnTo>
                <a:lnTo>
                  <a:pt x="560868" y="922364"/>
                </a:lnTo>
                <a:lnTo>
                  <a:pt x="560648" y="922088"/>
                </a:lnTo>
                <a:lnTo>
                  <a:pt x="560151" y="922088"/>
                </a:lnTo>
                <a:lnTo>
                  <a:pt x="560151" y="921812"/>
                </a:lnTo>
                <a:lnTo>
                  <a:pt x="559683" y="921812"/>
                </a:lnTo>
                <a:lnTo>
                  <a:pt x="558967" y="921261"/>
                </a:lnTo>
                <a:lnTo>
                  <a:pt x="558718" y="920985"/>
                </a:lnTo>
                <a:lnTo>
                  <a:pt x="558250" y="920985"/>
                </a:lnTo>
                <a:lnTo>
                  <a:pt x="557782" y="920985"/>
                </a:lnTo>
                <a:lnTo>
                  <a:pt x="557286" y="920985"/>
                </a:lnTo>
                <a:lnTo>
                  <a:pt x="557286" y="921536"/>
                </a:lnTo>
                <a:lnTo>
                  <a:pt x="557065" y="922364"/>
                </a:lnTo>
                <a:lnTo>
                  <a:pt x="556348" y="922364"/>
                </a:lnTo>
                <a:lnTo>
                  <a:pt x="555632" y="922364"/>
                </a:lnTo>
                <a:lnTo>
                  <a:pt x="554915" y="922088"/>
                </a:lnTo>
                <a:lnTo>
                  <a:pt x="554447" y="921536"/>
                </a:lnTo>
                <a:lnTo>
                  <a:pt x="554198" y="921261"/>
                </a:lnTo>
                <a:lnTo>
                  <a:pt x="553950" y="920709"/>
                </a:lnTo>
                <a:lnTo>
                  <a:pt x="554198" y="920157"/>
                </a:lnTo>
                <a:lnTo>
                  <a:pt x="554666" y="919881"/>
                </a:lnTo>
                <a:lnTo>
                  <a:pt x="554915" y="919607"/>
                </a:lnTo>
                <a:lnTo>
                  <a:pt x="555162" y="919330"/>
                </a:lnTo>
                <a:lnTo>
                  <a:pt x="555383" y="919055"/>
                </a:lnTo>
                <a:lnTo>
                  <a:pt x="554447" y="918503"/>
                </a:lnTo>
                <a:lnTo>
                  <a:pt x="554198" y="918254"/>
                </a:lnTo>
                <a:lnTo>
                  <a:pt x="553950" y="917978"/>
                </a:lnTo>
                <a:lnTo>
                  <a:pt x="553481" y="917978"/>
                </a:lnTo>
                <a:lnTo>
                  <a:pt x="553234" y="917978"/>
                </a:lnTo>
                <a:lnTo>
                  <a:pt x="552765" y="918503"/>
                </a:lnTo>
                <a:lnTo>
                  <a:pt x="552765" y="918779"/>
                </a:lnTo>
                <a:lnTo>
                  <a:pt x="553013" y="919607"/>
                </a:lnTo>
                <a:lnTo>
                  <a:pt x="553234" y="919881"/>
                </a:lnTo>
                <a:lnTo>
                  <a:pt x="553481" y="920433"/>
                </a:lnTo>
                <a:lnTo>
                  <a:pt x="553481" y="920709"/>
                </a:lnTo>
                <a:lnTo>
                  <a:pt x="553234" y="920985"/>
                </a:lnTo>
                <a:lnTo>
                  <a:pt x="553013" y="921261"/>
                </a:lnTo>
                <a:lnTo>
                  <a:pt x="552765" y="921261"/>
                </a:lnTo>
                <a:lnTo>
                  <a:pt x="552048" y="920985"/>
                </a:lnTo>
                <a:lnTo>
                  <a:pt x="551111" y="920157"/>
                </a:lnTo>
                <a:lnTo>
                  <a:pt x="550614" y="919607"/>
                </a:lnTo>
                <a:lnTo>
                  <a:pt x="550395" y="919055"/>
                </a:lnTo>
                <a:lnTo>
                  <a:pt x="550146" y="918503"/>
                </a:lnTo>
                <a:lnTo>
                  <a:pt x="549898" y="918503"/>
                </a:lnTo>
                <a:lnTo>
                  <a:pt x="549678" y="918503"/>
                </a:lnTo>
                <a:lnTo>
                  <a:pt x="549430" y="918503"/>
                </a:lnTo>
                <a:lnTo>
                  <a:pt x="549182" y="918779"/>
                </a:lnTo>
                <a:lnTo>
                  <a:pt x="548465" y="919330"/>
                </a:lnTo>
                <a:lnTo>
                  <a:pt x="547996" y="919881"/>
                </a:lnTo>
                <a:lnTo>
                  <a:pt x="547032" y="920433"/>
                </a:lnTo>
                <a:lnTo>
                  <a:pt x="546811" y="920157"/>
                </a:lnTo>
                <a:lnTo>
                  <a:pt x="546562" y="920157"/>
                </a:lnTo>
                <a:lnTo>
                  <a:pt x="546342" y="920157"/>
                </a:lnTo>
                <a:lnTo>
                  <a:pt x="546094" y="920433"/>
                </a:lnTo>
                <a:lnTo>
                  <a:pt x="545626" y="919881"/>
                </a:lnTo>
                <a:lnTo>
                  <a:pt x="545130" y="919881"/>
                </a:lnTo>
                <a:lnTo>
                  <a:pt x="543944" y="919881"/>
                </a:lnTo>
                <a:lnTo>
                  <a:pt x="543227" y="919607"/>
                </a:lnTo>
                <a:lnTo>
                  <a:pt x="542759" y="919881"/>
                </a:lnTo>
                <a:lnTo>
                  <a:pt x="542511" y="920157"/>
                </a:lnTo>
                <a:lnTo>
                  <a:pt x="542263" y="920433"/>
                </a:lnTo>
                <a:lnTo>
                  <a:pt x="541795" y="921261"/>
                </a:lnTo>
                <a:lnTo>
                  <a:pt x="541326" y="921536"/>
                </a:lnTo>
                <a:lnTo>
                  <a:pt x="540857" y="921812"/>
                </a:lnTo>
                <a:lnTo>
                  <a:pt x="540361" y="921536"/>
                </a:lnTo>
                <a:lnTo>
                  <a:pt x="540361" y="921261"/>
                </a:lnTo>
                <a:lnTo>
                  <a:pt x="540609" y="920985"/>
                </a:lnTo>
                <a:lnTo>
                  <a:pt x="540361" y="920709"/>
                </a:lnTo>
                <a:lnTo>
                  <a:pt x="540361" y="919881"/>
                </a:lnTo>
                <a:lnTo>
                  <a:pt x="539892" y="919607"/>
                </a:lnTo>
                <a:lnTo>
                  <a:pt x="539424" y="919330"/>
                </a:lnTo>
                <a:lnTo>
                  <a:pt x="538928" y="919330"/>
                </a:lnTo>
                <a:lnTo>
                  <a:pt x="538459" y="919881"/>
                </a:lnTo>
                <a:lnTo>
                  <a:pt x="537991" y="920157"/>
                </a:lnTo>
                <a:lnTo>
                  <a:pt x="537494" y="919881"/>
                </a:lnTo>
                <a:lnTo>
                  <a:pt x="537274" y="919881"/>
                </a:lnTo>
                <a:lnTo>
                  <a:pt x="537026" y="919607"/>
                </a:lnTo>
                <a:lnTo>
                  <a:pt x="536777" y="919055"/>
                </a:lnTo>
                <a:lnTo>
                  <a:pt x="536777" y="918779"/>
                </a:lnTo>
                <a:lnTo>
                  <a:pt x="536777" y="918254"/>
                </a:lnTo>
                <a:lnTo>
                  <a:pt x="536777" y="917978"/>
                </a:lnTo>
                <a:lnTo>
                  <a:pt x="536557" y="917703"/>
                </a:lnTo>
                <a:lnTo>
                  <a:pt x="536310" y="917703"/>
                </a:lnTo>
                <a:lnTo>
                  <a:pt x="536089" y="917703"/>
                </a:lnTo>
                <a:lnTo>
                  <a:pt x="535840" y="917703"/>
                </a:lnTo>
                <a:lnTo>
                  <a:pt x="535840" y="917427"/>
                </a:lnTo>
                <a:lnTo>
                  <a:pt x="535372" y="917427"/>
                </a:lnTo>
                <a:lnTo>
                  <a:pt x="535124" y="917427"/>
                </a:lnTo>
                <a:lnTo>
                  <a:pt x="534876" y="917427"/>
                </a:lnTo>
                <a:lnTo>
                  <a:pt x="534876" y="917703"/>
                </a:lnTo>
                <a:lnTo>
                  <a:pt x="534655" y="918254"/>
                </a:lnTo>
                <a:lnTo>
                  <a:pt x="534876" y="918779"/>
                </a:lnTo>
                <a:lnTo>
                  <a:pt x="534655" y="919607"/>
                </a:lnTo>
                <a:lnTo>
                  <a:pt x="534407" y="919881"/>
                </a:lnTo>
                <a:lnTo>
                  <a:pt x="534159" y="919881"/>
                </a:lnTo>
                <a:lnTo>
                  <a:pt x="533691" y="919881"/>
                </a:lnTo>
                <a:lnTo>
                  <a:pt x="533442" y="918779"/>
                </a:lnTo>
                <a:lnTo>
                  <a:pt x="532974" y="918779"/>
                </a:lnTo>
                <a:lnTo>
                  <a:pt x="532726" y="918779"/>
                </a:lnTo>
                <a:lnTo>
                  <a:pt x="532009" y="919330"/>
                </a:lnTo>
                <a:lnTo>
                  <a:pt x="531541" y="919607"/>
                </a:lnTo>
                <a:lnTo>
                  <a:pt x="531072" y="919881"/>
                </a:lnTo>
                <a:lnTo>
                  <a:pt x="530603" y="919607"/>
                </a:lnTo>
                <a:lnTo>
                  <a:pt x="530603" y="919330"/>
                </a:lnTo>
                <a:lnTo>
                  <a:pt x="530355" y="919330"/>
                </a:lnTo>
                <a:lnTo>
                  <a:pt x="530107" y="919055"/>
                </a:lnTo>
                <a:lnTo>
                  <a:pt x="529887" y="919055"/>
                </a:lnTo>
                <a:lnTo>
                  <a:pt x="529391" y="919330"/>
                </a:lnTo>
                <a:lnTo>
                  <a:pt x="528922" y="919055"/>
                </a:lnTo>
                <a:lnTo>
                  <a:pt x="528674" y="919055"/>
                </a:lnTo>
                <a:lnTo>
                  <a:pt x="528206" y="919055"/>
                </a:lnTo>
                <a:lnTo>
                  <a:pt x="527957" y="919607"/>
                </a:lnTo>
                <a:lnTo>
                  <a:pt x="528206" y="920157"/>
                </a:lnTo>
                <a:lnTo>
                  <a:pt x="528453" y="920433"/>
                </a:lnTo>
                <a:lnTo>
                  <a:pt x="528206" y="920709"/>
                </a:lnTo>
                <a:lnTo>
                  <a:pt x="527957" y="920985"/>
                </a:lnTo>
                <a:lnTo>
                  <a:pt x="527737" y="920709"/>
                </a:lnTo>
                <a:lnTo>
                  <a:pt x="527489" y="920985"/>
                </a:lnTo>
                <a:lnTo>
                  <a:pt x="527240" y="920985"/>
                </a:lnTo>
                <a:lnTo>
                  <a:pt x="527240" y="921261"/>
                </a:lnTo>
                <a:lnTo>
                  <a:pt x="527020" y="921536"/>
                </a:lnTo>
                <a:lnTo>
                  <a:pt x="526772" y="921536"/>
                </a:lnTo>
                <a:lnTo>
                  <a:pt x="526524" y="921261"/>
                </a:lnTo>
                <a:lnTo>
                  <a:pt x="525339" y="921261"/>
                </a:lnTo>
                <a:lnTo>
                  <a:pt x="524401" y="921261"/>
                </a:lnTo>
                <a:lnTo>
                  <a:pt x="524154" y="920985"/>
                </a:lnTo>
                <a:lnTo>
                  <a:pt x="523905" y="920709"/>
                </a:lnTo>
                <a:lnTo>
                  <a:pt x="523905" y="920433"/>
                </a:lnTo>
                <a:lnTo>
                  <a:pt x="523685" y="920433"/>
                </a:lnTo>
                <a:lnTo>
                  <a:pt x="523437" y="920433"/>
                </a:lnTo>
                <a:lnTo>
                  <a:pt x="523189" y="920433"/>
                </a:lnTo>
                <a:lnTo>
                  <a:pt x="523189" y="920157"/>
                </a:lnTo>
                <a:lnTo>
                  <a:pt x="522968" y="920157"/>
                </a:lnTo>
                <a:lnTo>
                  <a:pt x="522251" y="920433"/>
                </a:lnTo>
                <a:lnTo>
                  <a:pt x="522004" y="920709"/>
                </a:lnTo>
                <a:lnTo>
                  <a:pt x="521755" y="920709"/>
                </a:lnTo>
                <a:lnTo>
                  <a:pt x="521066" y="920433"/>
                </a:lnTo>
                <a:lnTo>
                  <a:pt x="520570" y="920433"/>
                </a:lnTo>
                <a:lnTo>
                  <a:pt x="520350" y="920709"/>
                </a:lnTo>
                <a:lnTo>
                  <a:pt x="520102" y="920433"/>
                </a:lnTo>
                <a:lnTo>
                  <a:pt x="519633" y="920433"/>
                </a:lnTo>
                <a:lnTo>
                  <a:pt x="519385" y="920433"/>
                </a:lnTo>
                <a:lnTo>
                  <a:pt x="519136" y="920157"/>
                </a:lnTo>
                <a:lnTo>
                  <a:pt x="519136" y="919607"/>
                </a:lnTo>
                <a:lnTo>
                  <a:pt x="519385" y="919330"/>
                </a:lnTo>
                <a:lnTo>
                  <a:pt x="518916" y="919330"/>
                </a:lnTo>
                <a:lnTo>
                  <a:pt x="518669" y="919330"/>
                </a:lnTo>
                <a:lnTo>
                  <a:pt x="518420" y="919330"/>
                </a:lnTo>
                <a:lnTo>
                  <a:pt x="518199" y="919607"/>
                </a:lnTo>
                <a:lnTo>
                  <a:pt x="517952" y="919607"/>
                </a:lnTo>
                <a:lnTo>
                  <a:pt x="517482" y="919607"/>
                </a:lnTo>
                <a:lnTo>
                  <a:pt x="516987" y="919330"/>
                </a:lnTo>
                <a:lnTo>
                  <a:pt x="516518" y="919055"/>
                </a:lnTo>
                <a:lnTo>
                  <a:pt x="516050" y="918779"/>
                </a:lnTo>
                <a:lnTo>
                  <a:pt x="515581" y="918254"/>
                </a:lnTo>
                <a:lnTo>
                  <a:pt x="515333" y="917978"/>
                </a:lnTo>
                <a:lnTo>
                  <a:pt x="515085" y="917978"/>
                </a:lnTo>
                <a:lnTo>
                  <a:pt x="514368" y="917703"/>
                </a:lnTo>
                <a:lnTo>
                  <a:pt x="514147" y="916875"/>
                </a:lnTo>
                <a:lnTo>
                  <a:pt x="513900" y="916599"/>
                </a:lnTo>
                <a:lnTo>
                  <a:pt x="513651" y="916323"/>
                </a:lnTo>
                <a:lnTo>
                  <a:pt x="513431" y="916047"/>
                </a:lnTo>
                <a:lnTo>
                  <a:pt x="512219" y="916047"/>
                </a:lnTo>
                <a:lnTo>
                  <a:pt x="511998" y="915496"/>
                </a:lnTo>
                <a:lnTo>
                  <a:pt x="512219" y="914668"/>
                </a:lnTo>
                <a:lnTo>
                  <a:pt x="512219" y="914392"/>
                </a:lnTo>
                <a:lnTo>
                  <a:pt x="512219" y="914118"/>
                </a:lnTo>
                <a:lnTo>
                  <a:pt x="511998" y="913566"/>
                </a:lnTo>
                <a:lnTo>
                  <a:pt x="511750" y="913290"/>
                </a:lnTo>
                <a:lnTo>
                  <a:pt x="511502" y="913290"/>
                </a:lnTo>
                <a:lnTo>
                  <a:pt x="511033" y="913014"/>
                </a:lnTo>
                <a:lnTo>
                  <a:pt x="510785" y="913290"/>
                </a:lnTo>
                <a:lnTo>
                  <a:pt x="510565" y="913840"/>
                </a:lnTo>
                <a:lnTo>
                  <a:pt x="510565" y="914392"/>
                </a:lnTo>
                <a:lnTo>
                  <a:pt x="510096" y="914668"/>
                </a:lnTo>
                <a:lnTo>
                  <a:pt x="509848" y="914668"/>
                </a:lnTo>
                <a:lnTo>
                  <a:pt x="509131" y="913840"/>
                </a:lnTo>
                <a:lnTo>
                  <a:pt x="508663" y="913566"/>
                </a:lnTo>
                <a:lnTo>
                  <a:pt x="507946" y="913840"/>
                </a:lnTo>
                <a:lnTo>
                  <a:pt x="507698" y="914118"/>
                </a:lnTo>
                <a:lnTo>
                  <a:pt x="507230" y="914118"/>
                </a:lnTo>
                <a:lnTo>
                  <a:pt x="506733" y="913840"/>
                </a:lnTo>
                <a:lnTo>
                  <a:pt x="506513" y="913566"/>
                </a:lnTo>
                <a:lnTo>
                  <a:pt x="506264" y="913290"/>
                </a:lnTo>
                <a:lnTo>
                  <a:pt x="506017" y="913014"/>
                </a:lnTo>
                <a:lnTo>
                  <a:pt x="505327" y="913290"/>
                </a:lnTo>
                <a:lnTo>
                  <a:pt x="505079" y="913290"/>
                </a:lnTo>
                <a:lnTo>
                  <a:pt x="504832" y="913014"/>
                </a:lnTo>
                <a:lnTo>
                  <a:pt x="504611" y="913014"/>
                </a:lnTo>
                <a:lnTo>
                  <a:pt x="504611" y="912738"/>
                </a:lnTo>
                <a:lnTo>
                  <a:pt x="504832" y="911911"/>
                </a:lnTo>
                <a:lnTo>
                  <a:pt x="504611" y="911359"/>
                </a:lnTo>
                <a:lnTo>
                  <a:pt x="504611" y="911083"/>
                </a:lnTo>
                <a:lnTo>
                  <a:pt x="504362" y="911083"/>
                </a:lnTo>
                <a:lnTo>
                  <a:pt x="504115" y="911083"/>
                </a:lnTo>
                <a:lnTo>
                  <a:pt x="503895" y="911635"/>
                </a:lnTo>
                <a:lnTo>
                  <a:pt x="503895" y="912186"/>
                </a:lnTo>
                <a:lnTo>
                  <a:pt x="503895" y="912462"/>
                </a:lnTo>
                <a:lnTo>
                  <a:pt x="503646" y="912462"/>
                </a:lnTo>
                <a:lnTo>
                  <a:pt x="503178" y="912462"/>
                </a:lnTo>
                <a:lnTo>
                  <a:pt x="502681" y="912462"/>
                </a:lnTo>
                <a:lnTo>
                  <a:pt x="502461" y="912462"/>
                </a:lnTo>
                <a:lnTo>
                  <a:pt x="502461" y="912186"/>
                </a:lnTo>
                <a:lnTo>
                  <a:pt x="502461" y="911911"/>
                </a:lnTo>
                <a:lnTo>
                  <a:pt x="502681" y="911359"/>
                </a:lnTo>
                <a:lnTo>
                  <a:pt x="502681" y="911083"/>
                </a:lnTo>
                <a:lnTo>
                  <a:pt x="502681" y="910807"/>
                </a:lnTo>
                <a:lnTo>
                  <a:pt x="502461" y="910531"/>
                </a:lnTo>
                <a:lnTo>
                  <a:pt x="501965" y="910531"/>
                </a:lnTo>
                <a:lnTo>
                  <a:pt x="501027" y="911083"/>
                </a:lnTo>
                <a:lnTo>
                  <a:pt x="500531" y="911083"/>
                </a:lnTo>
                <a:lnTo>
                  <a:pt x="500311" y="911083"/>
                </a:lnTo>
                <a:lnTo>
                  <a:pt x="500063" y="910807"/>
                </a:lnTo>
                <a:lnTo>
                  <a:pt x="499842" y="910255"/>
                </a:lnTo>
                <a:lnTo>
                  <a:pt x="499842" y="909980"/>
                </a:lnTo>
                <a:lnTo>
                  <a:pt x="499346" y="909980"/>
                </a:lnTo>
                <a:lnTo>
                  <a:pt x="498877" y="909704"/>
                </a:lnTo>
                <a:lnTo>
                  <a:pt x="498630" y="909704"/>
                </a:lnTo>
                <a:lnTo>
                  <a:pt x="498160" y="909152"/>
                </a:lnTo>
                <a:lnTo>
                  <a:pt x="497692" y="909152"/>
                </a:lnTo>
                <a:lnTo>
                  <a:pt x="496976" y="909428"/>
                </a:lnTo>
                <a:lnTo>
                  <a:pt x="496479" y="908876"/>
                </a:lnTo>
                <a:lnTo>
                  <a:pt x="496011" y="909152"/>
                </a:lnTo>
                <a:lnTo>
                  <a:pt x="495542" y="909980"/>
                </a:lnTo>
                <a:lnTo>
                  <a:pt x="495763" y="910531"/>
                </a:lnTo>
                <a:lnTo>
                  <a:pt x="495763" y="911083"/>
                </a:lnTo>
                <a:lnTo>
                  <a:pt x="495542" y="911083"/>
                </a:lnTo>
                <a:lnTo>
                  <a:pt x="495074" y="911359"/>
                </a:lnTo>
                <a:lnTo>
                  <a:pt x="494825" y="911359"/>
                </a:lnTo>
                <a:lnTo>
                  <a:pt x="494578" y="910807"/>
                </a:lnTo>
                <a:lnTo>
                  <a:pt x="494578" y="910531"/>
                </a:lnTo>
                <a:lnTo>
                  <a:pt x="493640" y="910255"/>
                </a:lnTo>
                <a:lnTo>
                  <a:pt x="493640" y="910531"/>
                </a:lnTo>
                <a:lnTo>
                  <a:pt x="493640" y="910807"/>
                </a:lnTo>
                <a:lnTo>
                  <a:pt x="493144" y="911083"/>
                </a:lnTo>
                <a:lnTo>
                  <a:pt x="492675" y="911359"/>
                </a:lnTo>
                <a:lnTo>
                  <a:pt x="492428" y="912186"/>
                </a:lnTo>
                <a:lnTo>
                  <a:pt x="492428" y="912462"/>
                </a:lnTo>
                <a:lnTo>
                  <a:pt x="492207" y="912738"/>
                </a:lnTo>
                <a:lnTo>
                  <a:pt x="491711" y="912738"/>
                </a:lnTo>
                <a:lnTo>
                  <a:pt x="491243" y="913014"/>
                </a:lnTo>
                <a:lnTo>
                  <a:pt x="490994" y="913566"/>
                </a:lnTo>
                <a:lnTo>
                  <a:pt x="491243" y="915220"/>
                </a:lnTo>
                <a:lnTo>
                  <a:pt x="490994" y="916047"/>
                </a:lnTo>
                <a:lnTo>
                  <a:pt x="490277" y="916875"/>
                </a:lnTo>
                <a:lnTo>
                  <a:pt x="490057" y="917978"/>
                </a:lnTo>
                <a:lnTo>
                  <a:pt x="489809" y="918779"/>
                </a:lnTo>
                <a:lnTo>
                  <a:pt x="489589" y="919607"/>
                </a:lnTo>
                <a:lnTo>
                  <a:pt x="489589" y="920985"/>
                </a:lnTo>
                <a:lnTo>
                  <a:pt x="489340" y="921261"/>
                </a:lnTo>
                <a:lnTo>
                  <a:pt x="489093" y="921261"/>
                </a:lnTo>
                <a:lnTo>
                  <a:pt x="488623" y="921536"/>
                </a:lnTo>
                <a:lnTo>
                  <a:pt x="488155" y="921812"/>
                </a:lnTo>
                <a:lnTo>
                  <a:pt x="488155" y="922088"/>
                </a:lnTo>
                <a:lnTo>
                  <a:pt x="488376" y="922364"/>
                </a:lnTo>
                <a:lnTo>
                  <a:pt x="488623" y="923192"/>
                </a:lnTo>
                <a:lnTo>
                  <a:pt x="488623" y="923743"/>
                </a:lnTo>
                <a:lnTo>
                  <a:pt x="488376" y="924019"/>
                </a:lnTo>
                <a:lnTo>
                  <a:pt x="488376" y="924571"/>
                </a:lnTo>
                <a:lnTo>
                  <a:pt x="488155" y="924571"/>
                </a:lnTo>
                <a:lnTo>
                  <a:pt x="487907" y="924295"/>
                </a:lnTo>
                <a:lnTo>
                  <a:pt x="487907" y="924019"/>
                </a:lnTo>
                <a:lnTo>
                  <a:pt x="487659" y="923743"/>
                </a:lnTo>
                <a:lnTo>
                  <a:pt x="487191" y="923467"/>
                </a:lnTo>
                <a:lnTo>
                  <a:pt x="486942" y="923743"/>
                </a:lnTo>
                <a:lnTo>
                  <a:pt x="486722" y="924019"/>
                </a:lnTo>
                <a:lnTo>
                  <a:pt x="486474" y="924019"/>
                </a:lnTo>
                <a:lnTo>
                  <a:pt x="486005" y="924295"/>
                </a:lnTo>
                <a:lnTo>
                  <a:pt x="485757" y="924295"/>
                </a:lnTo>
                <a:lnTo>
                  <a:pt x="485509" y="924019"/>
                </a:lnTo>
                <a:lnTo>
                  <a:pt x="485509" y="923743"/>
                </a:lnTo>
                <a:lnTo>
                  <a:pt x="485288" y="923743"/>
                </a:lnTo>
                <a:lnTo>
                  <a:pt x="485040" y="923467"/>
                </a:lnTo>
                <a:lnTo>
                  <a:pt x="484820" y="923467"/>
                </a:lnTo>
                <a:lnTo>
                  <a:pt x="484324" y="923743"/>
                </a:lnTo>
                <a:lnTo>
                  <a:pt x="484324" y="923467"/>
                </a:lnTo>
                <a:lnTo>
                  <a:pt x="484103" y="923192"/>
                </a:lnTo>
                <a:lnTo>
                  <a:pt x="483607" y="922916"/>
                </a:lnTo>
                <a:lnTo>
                  <a:pt x="483386" y="922916"/>
                </a:lnTo>
                <a:lnTo>
                  <a:pt x="483139" y="922640"/>
                </a:lnTo>
                <a:lnTo>
                  <a:pt x="482890" y="922640"/>
                </a:lnTo>
                <a:lnTo>
                  <a:pt x="482670" y="922640"/>
                </a:lnTo>
                <a:lnTo>
                  <a:pt x="482670" y="922916"/>
                </a:lnTo>
                <a:lnTo>
                  <a:pt x="482422" y="923192"/>
                </a:lnTo>
                <a:lnTo>
                  <a:pt x="481457" y="922640"/>
                </a:lnTo>
                <a:lnTo>
                  <a:pt x="481236" y="922640"/>
                </a:lnTo>
                <a:lnTo>
                  <a:pt x="480520" y="922916"/>
                </a:lnTo>
                <a:lnTo>
                  <a:pt x="480272" y="922916"/>
                </a:lnTo>
                <a:lnTo>
                  <a:pt x="480023" y="922640"/>
                </a:lnTo>
                <a:lnTo>
                  <a:pt x="479555" y="921812"/>
                </a:lnTo>
                <a:lnTo>
                  <a:pt x="479335" y="921812"/>
                </a:lnTo>
                <a:lnTo>
                  <a:pt x="479087" y="921812"/>
                </a:lnTo>
                <a:lnTo>
                  <a:pt x="478838" y="922088"/>
                </a:lnTo>
                <a:lnTo>
                  <a:pt x="478618" y="922640"/>
                </a:lnTo>
                <a:lnTo>
                  <a:pt x="478122" y="922640"/>
                </a:lnTo>
                <a:lnTo>
                  <a:pt x="477654" y="922640"/>
                </a:lnTo>
                <a:lnTo>
                  <a:pt x="477405" y="922640"/>
                </a:lnTo>
                <a:lnTo>
                  <a:pt x="477654" y="921812"/>
                </a:lnTo>
                <a:lnTo>
                  <a:pt x="477184" y="921536"/>
                </a:lnTo>
                <a:lnTo>
                  <a:pt x="476937" y="921261"/>
                </a:lnTo>
                <a:lnTo>
                  <a:pt x="476468" y="921536"/>
                </a:lnTo>
                <a:lnTo>
                  <a:pt x="475973" y="921812"/>
                </a:lnTo>
                <a:lnTo>
                  <a:pt x="475752" y="921812"/>
                </a:lnTo>
                <a:lnTo>
                  <a:pt x="475503" y="922088"/>
                </a:lnTo>
                <a:lnTo>
                  <a:pt x="474786" y="921812"/>
                </a:lnTo>
                <a:lnTo>
                  <a:pt x="473602" y="921536"/>
                </a:lnTo>
                <a:lnTo>
                  <a:pt x="473353" y="921536"/>
                </a:lnTo>
                <a:lnTo>
                  <a:pt x="473353" y="921812"/>
                </a:lnTo>
                <a:lnTo>
                  <a:pt x="473133" y="922088"/>
                </a:lnTo>
                <a:lnTo>
                  <a:pt x="473353" y="922364"/>
                </a:lnTo>
                <a:lnTo>
                  <a:pt x="473849" y="922916"/>
                </a:lnTo>
                <a:lnTo>
                  <a:pt x="474070" y="922916"/>
                </a:lnTo>
                <a:lnTo>
                  <a:pt x="474319" y="923192"/>
                </a:lnTo>
                <a:lnTo>
                  <a:pt x="474070" y="923467"/>
                </a:lnTo>
                <a:lnTo>
                  <a:pt x="473849" y="923743"/>
                </a:lnTo>
                <a:lnTo>
                  <a:pt x="473849" y="924019"/>
                </a:lnTo>
                <a:lnTo>
                  <a:pt x="473133" y="924571"/>
                </a:lnTo>
                <a:lnTo>
                  <a:pt x="472636" y="924847"/>
                </a:lnTo>
                <a:lnTo>
                  <a:pt x="471699" y="925399"/>
                </a:lnTo>
                <a:lnTo>
                  <a:pt x="471204" y="925674"/>
                </a:lnTo>
                <a:lnTo>
                  <a:pt x="470983" y="926226"/>
                </a:lnTo>
                <a:lnTo>
                  <a:pt x="470487" y="926502"/>
                </a:lnTo>
                <a:lnTo>
                  <a:pt x="470018" y="926778"/>
                </a:lnTo>
                <a:lnTo>
                  <a:pt x="469770" y="926778"/>
                </a:lnTo>
                <a:lnTo>
                  <a:pt x="469550" y="926778"/>
                </a:lnTo>
                <a:lnTo>
                  <a:pt x="469301" y="926502"/>
                </a:lnTo>
                <a:lnTo>
                  <a:pt x="469081" y="926226"/>
                </a:lnTo>
                <a:lnTo>
                  <a:pt x="469081" y="925950"/>
                </a:lnTo>
                <a:lnTo>
                  <a:pt x="469081" y="925674"/>
                </a:lnTo>
                <a:lnTo>
                  <a:pt x="469081" y="925399"/>
                </a:lnTo>
                <a:lnTo>
                  <a:pt x="468833" y="925123"/>
                </a:lnTo>
                <a:lnTo>
                  <a:pt x="468584" y="924847"/>
                </a:lnTo>
                <a:lnTo>
                  <a:pt x="468364" y="924019"/>
                </a:lnTo>
                <a:lnTo>
                  <a:pt x="467868" y="923467"/>
                </a:lnTo>
                <a:lnTo>
                  <a:pt x="467647" y="923192"/>
                </a:lnTo>
                <a:lnTo>
                  <a:pt x="467400" y="923192"/>
                </a:lnTo>
                <a:lnTo>
                  <a:pt x="467400" y="923467"/>
                </a:lnTo>
                <a:lnTo>
                  <a:pt x="467152" y="923743"/>
                </a:lnTo>
                <a:lnTo>
                  <a:pt x="466931" y="923743"/>
                </a:lnTo>
                <a:lnTo>
                  <a:pt x="466931" y="924295"/>
                </a:lnTo>
                <a:lnTo>
                  <a:pt x="467152" y="924847"/>
                </a:lnTo>
                <a:lnTo>
                  <a:pt x="467152" y="925399"/>
                </a:lnTo>
                <a:lnTo>
                  <a:pt x="466931" y="925399"/>
                </a:lnTo>
                <a:lnTo>
                  <a:pt x="466683" y="925674"/>
                </a:lnTo>
                <a:lnTo>
                  <a:pt x="466435" y="925399"/>
                </a:lnTo>
                <a:lnTo>
                  <a:pt x="465966" y="925674"/>
                </a:lnTo>
                <a:lnTo>
                  <a:pt x="465719" y="925950"/>
                </a:lnTo>
                <a:lnTo>
                  <a:pt x="465249" y="926226"/>
                </a:lnTo>
                <a:lnTo>
                  <a:pt x="464781" y="926226"/>
                </a:lnTo>
                <a:lnTo>
                  <a:pt x="464533" y="925950"/>
                </a:lnTo>
                <a:lnTo>
                  <a:pt x="464312" y="925950"/>
                </a:lnTo>
                <a:lnTo>
                  <a:pt x="463595" y="926226"/>
                </a:lnTo>
                <a:lnTo>
                  <a:pt x="463348" y="926226"/>
                </a:lnTo>
                <a:lnTo>
                  <a:pt x="462880" y="926502"/>
                </a:lnTo>
                <a:lnTo>
                  <a:pt x="462383" y="926502"/>
                </a:lnTo>
                <a:lnTo>
                  <a:pt x="462163" y="926778"/>
                </a:lnTo>
                <a:lnTo>
                  <a:pt x="462163" y="927026"/>
                </a:lnTo>
                <a:lnTo>
                  <a:pt x="461446" y="927853"/>
                </a:lnTo>
                <a:lnTo>
                  <a:pt x="460481" y="928129"/>
                </a:lnTo>
                <a:lnTo>
                  <a:pt x="459516" y="928405"/>
                </a:lnTo>
                <a:lnTo>
                  <a:pt x="458828" y="928405"/>
                </a:lnTo>
                <a:lnTo>
                  <a:pt x="456898" y="927853"/>
                </a:lnTo>
                <a:lnTo>
                  <a:pt x="456429" y="927853"/>
                </a:lnTo>
                <a:lnTo>
                  <a:pt x="456181" y="927577"/>
                </a:lnTo>
                <a:lnTo>
                  <a:pt x="456181" y="927301"/>
                </a:lnTo>
                <a:lnTo>
                  <a:pt x="456181" y="926778"/>
                </a:lnTo>
                <a:lnTo>
                  <a:pt x="455961" y="926778"/>
                </a:lnTo>
                <a:lnTo>
                  <a:pt x="455712" y="926778"/>
                </a:lnTo>
                <a:lnTo>
                  <a:pt x="455464" y="926778"/>
                </a:lnTo>
                <a:lnTo>
                  <a:pt x="455244" y="927026"/>
                </a:lnTo>
                <a:lnTo>
                  <a:pt x="454995" y="927301"/>
                </a:lnTo>
                <a:lnTo>
                  <a:pt x="454995" y="927577"/>
                </a:lnTo>
                <a:lnTo>
                  <a:pt x="454995" y="928129"/>
                </a:lnTo>
                <a:lnTo>
                  <a:pt x="454527" y="928957"/>
                </a:lnTo>
                <a:lnTo>
                  <a:pt x="454527" y="929232"/>
                </a:lnTo>
                <a:lnTo>
                  <a:pt x="454280" y="929232"/>
                </a:lnTo>
                <a:lnTo>
                  <a:pt x="453810" y="929784"/>
                </a:lnTo>
                <a:lnTo>
                  <a:pt x="453563" y="929784"/>
                </a:lnTo>
                <a:lnTo>
                  <a:pt x="453563" y="930060"/>
                </a:lnTo>
                <a:lnTo>
                  <a:pt x="453563" y="930612"/>
                </a:lnTo>
                <a:lnTo>
                  <a:pt x="453563" y="931715"/>
                </a:lnTo>
                <a:lnTo>
                  <a:pt x="453810" y="931991"/>
                </a:lnTo>
                <a:lnTo>
                  <a:pt x="453094" y="932543"/>
                </a:lnTo>
                <a:lnTo>
                  <a:pt x="452846" y="932818"/>
                </a:lnTo>
                <a:lnTo>
                  <a:pt x="452626" y="933370"/>
                </a:lnTo>
                <a:lnTo>
                  <a:pt x="452626" y="934722"/>
                </a:lnTo>
                <a:lnTo>
                  <a:pt x="452846" y="934997"/>
                </a:lnTo>
                <a:lnTo>
                  <a:pt x="453342" y="935825"/>
                </a:lnTo>
                <a:lnTo>
                  <a:pt x="452846" y="936377"/>
                </a:lnTo>
                <a:lnTo>
                  <a:pt x="452377" y="936377"/>
                </a:lnTo>
                <a:lnTo>
                  <a:pt x="452129" y="936652"/>
                </a:lnTo>
                <a:lnTo>
                  <a:pt x="451413" y="937204"/>
                </a:lnTo>
                <a:lnTo>
                  <a:pt x="451192" y="938032"/>
                </a:lnTo>
                <a:lnTo>
                  <a:pt x="450943" y="938307"/>
                </a:lnTo>
                <a:lnTo>
                  <a:pt x="450475" y="938859"/>
                </a:lnTo>
                <a:lnTo>
                  <a:pt x="449979" y="939135"/>
                </a:lnTo>
                <a:lnTo>
                  <a:pt x="449511" y="939135"/>
                </a:lnTo>
                <a:lnTo>
                  <a:pt x="449511" y="939411"/>
                </a:lnTo>
                <a:lnTo>
                  <a:pt x="449759" y="939687"/>
                </a:lnTo>
                <a:lnTo>
                  <a:pt x="449511" y="940239"/>
                </a:lnTo>
                <a:lnTo>
                  <a:pt x="449262" y="940486"/>
                </a:lnTo>
                <a:lnTo>
                  <a:pt x="449042" y="940486"/>
                </a:lnTo>
                <a:lnTo>
                  <a:pt x="448574" y="940486"/>
                </a:lnTo>
                <a:lnTo>
                  <a:pt x="448325" y="940486"/>
                </a:lnTo>
                <a:lnTo>
                  <a:pt x="448078" y="940762"/>
                </a:lnTo>
                <a:lnTo>
                  <a:pt x="447608" y="941590"/>
                </a:lnTo>
                <a:lnTo>
                  <a:pt x="447857" y="942141"/>
                </a:lnTo>
                <a:lnTo>
                  <a:pt x="448078" y="942417"/>
                </a:lnTo>
                <a:lnTo>
                  <a:pt x="448078" y="942969"/>
                </a:lnTo>
                <a:lnTo>
                  <a:pt x="448078" y="944348"/>
                </a:lnTo>
                <a:lnTo>
                  <a:pt x="448078" y="944624"/>
                </a:lnTo>
                <a:lnTo>
                  <a:pt x="448078" y="944900"/>
                </a:lnTo>
                <a:lnTo>
                  <a:pt x="447857" y="945176"/>
                </a:lnTo>
                <a:lnTo>
                  <a:pt x="447608" y="945728"/>
                </a:lnTo>
                <a:lnTo>
                  <a:pt x="447857" y="945975"/>
                </a:lnTo>
                <a:lnTo>
                  <a:pt x="447608" y="946527"/>
                </a:lnTo>
                <a:lnTo>
                  <a:pt x="447361" y="946803"/>
                </a:lnTo>
                <a:lnTo>
                  <a:pt x="447140" y="946803"/>
                </a:lnTo>
                <a:lnTo>
                  <a:pt x="446893" y="946527"/>
                </a:lnTo>
                <a:lnTo>
                  <a:pt x="445927" y="946251"/>
                </a:lnTo>
                <a:lnTo>
                  <a:pt x="445459" y="946251"/>
                </a:lnTo>
                <a:lnTo>
                  <a:pt x="444990" y="946251"/>
                </a:lnTo>
                <a:lnTo>
                  <a:pt x="444742" y="946527"/>
                </a:lnTo>
                <a:lnTo>
                  <a:pt x="444742" y="947079"/>
                </a:lnTo>
                <a:lnTo>
                  <a:pt x="444990" y="947355"/>
                </a:lnTo>
                <a:lnTo>
                  <a:pt x="445459" y="948734"/>
                </a:lnTo>
                <a:lnTo>
                  <a:pt x="445210" y="949286"/>
                </a:lnTo>
                <a:lnTo>
                  <a:pt x="444990" y="949562"/>
                </a:lnTo>
                <a:lnTo>
                  <a:pt x="444742" y="949562"/>
                </a:lnTo>
                <a:lnTo>
                  <a:pt x="444494" y="949562"/>
                </a:lnTo>
                <a:lnTo>
                  <a:pt x="444273" y="949286"/>
                </a:lnTo>
                <a:lnTo>
                  <a:pt x="444025" y="949562"/>
                </a:lnTo>
                <a:lnTo>
                  <a:pt x="444025" y="950113"/>
                </a:lnTo>
                <a:lnTo>
                  <a:pt x="444025" y="950389"/>
                </a:lnTo>
                <a:lnTo>
                  <a:pt x="443777" y="950665"/>
                </a:lnTo>
                <a:lnTo>
                  <a:pt x="443557" y="950941"/>
                </a:lnTo>
                <a:lnTo>
                  <a:pt x="443557" y="951217"/>
                </a:lnTo>
                <a:lnTo>
                  <a:pt x="443557" y="951740"/>
                </a:lnTo>
                <a:lnTo>
                  <a:pt x="443777" y="952292"/>
                </a:lnTo>
                <a:lnTo>
                  <a:pt x="444273" y="952844"/>
                </a:lnTo>
                <a:lnTo>
                  <a:pt x="444025" y="952844"/>
                </a:lnTo>
                <a:lnTo>
                  <a:pt x="443777" y="952844"/>
                </a:lnTo>
                <a:lnTo>
                  <a:pt x="443557" y="953120"/>
                </a:lnTo>
                <a:lnTo>
                  <a:pt x="443557" y="953396"/>
                </a:lnTo>
                <a:lnTo>
                  <a:pt x="443309" y="953671"/>
                </a:lnTo>
                <a:lnTo>
                  <a:pt x="442840" y="953671"/>
                </a:lnTo>
                <a:lnTo>
                  <a:pt x="442371" y="953396"/>
                </a:lnTo>
                <a:lnTo>
                  <a:pt x="442124" y="953396"/>
                </a:lnTo>
                <a:lnTo>
                  <a:pt x="441875" y="953947"/>
                </a:lnTo>
                <a:lnTo>
                  <a:pt x="441875" y="954499"/>
                </a:lnTo>
                <a:lnTo>
                  <a:pt x="441875" y="954775"/>
                </a:lnTo>
                <a:lnTo>
                  <a:pt x="441407" y="955051"/>
                </a:lnTo>
                <a:lnTo>
                  <a:pt x="441407" y="955326"/>
                </a:lnTo>
                <a:lnTo>
                  <a:pt x="441159" y="955602"/>
                </a:lnTo>
                <a:lnTo>
                  <a:pt x="440690" y="955878"/>
                </a:lnTo>
                <a:lnTo>
                  <a:pt x="439974" y="956127"/>
                </a:lnTo>
                <a:lnTo>
                  <a:pt x="439974" y="956679"/>
                </a:lnTo>
                <a:lnTo>
                  <a:pt x="440221" y="956953"/>
                </a:lnTo>
                <a:lnTo>
                  <a:pt x="440221" y="957505"/>
                </a:lnTo>
                <a:lnTo>
                  <a:pt x="440221" y="957781"/>
                </a:lnTo>
                <a:lnTo>
                  <a:pt x="440221" y="958333"/>
                </a:lnTo>
                <a:lnTo>
                  <a:pt x="440221" y="958609"/>
                </a:lnTo>
                <a:lnTo>
                  <a:pt x="440221" y="958885"/>
                </a:lnTo>
                <a:lnTo>
                  <a:pt x="440442" y="958885"/>
                </a:lnTo>
                <a:lnTo>
                  <a:pt x="440442" y="959160"/>
                </a:lnTo>
                <a:lnTo>
                  <a:pt x="440442" y="959436"/>
                </a:lnTo>
                <a:lnTo>
                  <a:pt x="440221" y="959712"/>
                </a:lnTo>
                <a:lnTo>
                  <a:pt x="440221" y="959988"/>
                </a:lnTo>
                <a:lnTo>
                  <a:pt x="440442" y="960540"/>
                </a:lnTo>
                <a:lnTo>
                  <a:pt x="440690" y="960788"/>
                </a:lnTo>
                <a:lnTo>
                  <a:pt x="440938" y="961064"/>
                </a:lnTo>
                <a:lnTo>
                  <a:pt x="440690" y="961340"/>
                </a:lnTo>
                <a:lnTo>
                  <a:pt x="440221" y="961340"/>
                </a:lnTo>
                <a:lnTo>
                  <a:pt x="439725" y="961340"/>
                </a:lnTo>
                <a:lnTo>
                  <a:pt x="439505" y="961340"/>
                </a:lnTo>
                <a:lnTo>
                  <a:pt x="439257" y="961892"/>
                </a:lnTo>
                <a:lnTo>
                  <a:pt x="439257" y="962168"/>
                </a:lnTo>
                <a:lnTo>
                  <a:pt x="439257" y="962442"/>
                </a:lnTo>
                <a:lnTo>
                  <a:pt x="439505" y="962994"/>
                </a:lnTo>
                <a:lnTo>
                  <a:pt x="439257" y="962994"/>
                </a:lnTo>
                <a:lnTo>
                  <a:pt x="439008" y="963270"/>
                </a:lnTo>
                <a:lnTo>
                  <a:pt x="439008" y="963546"/>
                </a:lnTo>
                <a:lnTo>
                  <a:pt x="438540" y="963822"/>
                </a:lnTo>
                <a:lnTo>
                  <a:pt x="438320" y="964098"/>
                </a:lnTo>
                <a:lnTo>
                  <a:pt x="438320" y="964374"/>
                </a:lnTo>
                <a:lnTo>
                  <a:pt x="438072" y="964649"/>
                </a:lnTo>
                <a:lnTo>
                  <a:pt x="438072" y="964925"/>
                </a:lnTo>
                <a:lnTo>
                  <a:pt x="438072" y="965174"/>
                </a:lnTo>
                <a:lnTo>
                  <a:pt x="438320" y="965174"/>
                </a:lnTo>
                <a:lnTo>
                  <a:pt x="438320" y="965450"/>
                </a:lnTo>
                <a:lnTo>
                  <a:pt x="438540" y="965450"/>
                </a:lnTo>
                <a:lnTo>
                  <a:pt x="438788" y="965450"/>
                </a:lnTo>
                <a:lnTo>
                  <a:pt x="438788" y="965726"/>
                </a:lnTo>
                <a:lnTo>
                  <a:pt x="438540" y="965726"/>
                </a:lnTo>
                <a:lnTo>
                  <a:pt x="438320" y="966002"/>
                </a:lnTo>
                <a:lnTo>
                  <a:pt x="437823" y="966277"/>
                </a:lnTo>
                <a:lnTo>
                  <a:pt x="437603" y="966277"/>
                </a:lnTo>
                <a:lnTo>
                  <a:pt x="437603" y="966553"/>
                </a:lnTo>
                <a:lnTo>
                  <a:pt x="437603" y="966829"/>
                </a:lnTo>
                <a:lnTo>
                  <a:pt x="437355" y="967381"/>
                </a:lnTo>
                <a:lnTo>
                  <a:pt x="437355" y="967657"/>
                </a:lnTo>
                <a:lnTo>
                  <a:pt x="437355" y="967933"/>
                </a:lnTo>
                <a:lnTo>
                  <a:pt x="437603" y="968759"/>
                </a:lnTo>
                <a:lnTo>
                  <a:pt x="437823" y="969284"/>
                </a:lnTo>
                <a:lnTo>
                  <a:pt x="437823" y="970111"/>
                </a:lnTo>
                <a:lnTo>
                  <a:pt x="437603" y="970663"/>
                </a:lnTo>
                <a:lnTo>
                  <a:pt x="437355" y="970939"/>
                </a:lnTo>
                <a:lnTo>
                  <a:pt x="437107" y="970939"/>
                </a:lnTo>
                <a:lnTo>
                  <a:pt x="437107" y="971215"/>
                </a:lnTo>
                <a:lnTo>
                  <a:pt x="437355" y="971215"/>
                </a:lnTo>
                <a:lnTo>
                  <a:pt x="437823" y="971215"/>
                </a:lnTo>
                <a:lnTo>
                  <a:pt x="438072" y="971491"/>
                </a:lnTo>
                <a:lnTo>
                  <a:pt x="438072" y="971766"/>
                </a:lnTo>
                <a:lnTo>
                  <a:pt x="438072" y="972043"/>
                </a:lnTo>
                <a:lnTo>
                  <a:pt x="438320" y="972043"/>
                </a:lnTo>
                <a:lnTo>
                  <a:pt x="438320" y="971766"/>
                </a:lnTo>
                <a:lnTo>
                  <a:pt x="438788" y="971766"/>
                </a:lnTo>
                <a:lnTo>
                  <a:pt x="439008" y="972043"/>
                </a:lnTo>
                <a:lnTo>
                  <a:pt x="439505" y="972043"/>
                </a:lnTo>
                <a:lnTo>
                  <a:pt x="439505" y="972318"/>
                </a:lnTo>
                <a:lnTo>
                  <a:pt x="439257" y="972594"/>
                </a:lnTo>
                <a:lnTo>
                  <a:pt x="439257" y="972870"/>
                </a:lnTo>
                <a:lnTo>
                  <a:pt x="438788" y="972594"/>
                </a:lnTo>
                <a:lnTo>
                  <a:pt x="438540" y="972594"/>
                </a:lnTo>
                <a:lnTo>
                  <a:pt x="438072" y="972870"/>
                </a:lnTo>
                <a:lnTo>
                  <a:pt x="437603" y="973670"/>
                </a:lnTo>
                <a:lnTo>
                  <a:pt x="437355" y="973670"/>
                </a:lnTo>
                <a:lnTo>
                  <a:pt x="437107" y="973945"/>
                </a:lnTo>
                <a:lnTo>
                  <a:pt x="437107" y="974221"/>
                </a:lnTo>
                <a:lnTo>
                  <a:pt x="437107" y="975049"/>
                </a:lnTo>
                <a:lnTo>
                  <a:pt x="436639" y="975325"/>
                </a:lnTo>
                <a:lnTo>
                  <a:pt x="436169" y="975325"/>
                </a:lnTo>
                <a:lnTo>
                  <a:pt x="435922" y="975600"/>
                </a:lnTo>
                <a:lnTo>
                  <a:pt x="435922" y="975876"/>
                </a:lnTo>
                <a:lnTo>
                  <a:pt x="435922" y="976428"/>
                </a:lnTo>
                <a:lnTo>
                  <a:pt x="435922" y="976980"/>
                </a:lnTo>
                <a:lnTo>
                  <a:pt x="435922" y="977228"/>
                </a:lnTo>
                <a:lnTo>
                  <a:pt x="436169" y="977228"/>
                </a:lnTo>
                <a:lnTo>
                  <a:pt x="436390" y="977504"/>
                </a:lnTo>
                <a:lnTo>
                  <a:pt x="436390" y="977779"/>
                </a:lnTo>
                <a:lnTo>
                  <a:pt x="436169" y="977779"/>
                </a:lnTo>
                <a:lnTo>
                  <a:pt x="435673" y="978055"/>
                </a:lnTo>
                <a:lnTo>
                  <a:pt x="434957" y="978331"/>
                </a:lnTo>
                <a:lnTo>
                  <a:pt x="434488" y="978331"/>
                </a:lnTo>
                <a:lnTo>
                  <a:pt x="434020" y="978607"/>
                </a:lnTo>
                <a:lnTo>
                  <a:pt x="432834" y="978607"/>
                </a:lnTo>
                <a:lnTo>
                  <a:pt x="432338" y="978607"/>
                </a:lnTo>
                <a:lnTo>
                  <a:pt x="432118" y="978331"/>
                </a:lnTo>
                <a:lnTo>
                  <a:pt x="431870" y="978607"/>
                </a:lnTo>
                <a:lnTo>
                  <a:pt x="431621" y="978607"/>
                </a:lnTo>
                <a:lnTo>
                  <a:pt x="431401" y="979159"/>
                </a:lnTo>
                <a:lnTo>
                  <a:pt x="431401" y="979434"/>
                </a:lnTo>
                <a:lnTo>
                  <a:pt x="431621" y="979986"/>
                </a:lnTo>
                <a:lnTo>
                  <a:pt x="431870" y="980538"/>
                </a:lnTo>
                <a:lnTo>
                  <a:pt x="431401" y="982165"/>
                </a:lnTo>
                <a:lnTo>
                  <a:pt x="431401" y="982717"/>
                </a:lnTo>
                <a:lnTo>
                  <a:pt x="431153" y="982717"/>
                </a:lnTo>
                <a:lnTo>
                  <a:pt x="431153" y="982993"/>
                </a:lnTo>
                <a:lnTo>
                  <a:pt x="430905" y="983544"/>
                </a:lnTo>
                <a:lnTo>
                  <a:pt x="430905" y="983820"/>
                </a:lnTo>
                <a:lnTo>
                  <a:pt x="430905" y="984096"/>
                </a:lnTo>
                <a:lnTo>
                  <a:pt x="430684" y="984096"/>
                </a:lnTo>
                <a:lnTo>
                  <a:pt x="430684" y="984345"/>
                </a:lnTo>
                <a:lnTo>
                  <a:pt x="430437" y="984345"/>
                </a:lnTo>
                <a:lnTo>
                  <a:pt x="430437" y="984621"/>
                </a:lnTo>
                <a:lnTo>
                  <a:pt x="430684" y="985172"/>
                </a:lnTo>
                <a:lnTo>
                  <a:pt x="430905" y="985724"/>
                </a:lnTo>
                <a:lnTo>
                  <a:pt x="430905" y="986551"/>
                </a:lnTo>
                <a:lnTo>
                  <a:pt x="430684" y="987102"/>
                </a:lnTo>
                <a:lnTo>
                  <a:pt x="430188" y="987378"/>
                </a:lnTo>
                <a:lnTo>
                  <a:pt x="429967" y="987378"/>
                </a:lnTo>
                <a:lnTo>
                  <a:pt x="429720" y="987903"/>
                </a:lnTo>
                <a:lnTo>
                  <a:pt x="429472" y="988179"/>
                </a:lnTo>
                <a:lnTo>
                  <a:pt x="429472" y="987903"/>
                </a:lnTo>
                <a:lnTo>
                  <a:pt x="429251" y="988179"/>
                </a:lnTo>
                <a:lnTo>
                  <a:pt x="429251" y="988454"/>
                </a:lnTo>
                <a:lnTo>
                  <a:pt x="429251" y="988730"/>
                </a:lnTo>
                <a:lnTo>
                  <a:pt x="429472" y="989006"/>
                </a:lnTo>
                <a:lnTo>
                  <a:pt x="429720" y="989558"/>
                </a:lnTo>
                <a:lnTo>
                  <a:pt x="429251" y="990110"/>
                </a:lnTo>
                <a:lnTo>
                  <a:pt x="429003" y="990385"/>
                </a:lnTo>
                <a:lnTo>
                  <a:pt x="428755" y="990385"/>
                </a:lnTo>
                <a:lnTo>
                  <a:pt x="428755" y="990661"/>
                </a:lnTo>
                <a:lnTo>
                  <a:pt x="429003" y="991185"/>
                </a:lnTo>
                <a:lnTo>
                  <a:pt x="429251" y="991461"/>
                </a:lnTo>
                <a:lnTo>
                  <a:pt x="429472" y="991461"/>
                </a:lnTo>
                <a:lnTo>
                  <a:pt x="429720" y="991461"/>
                </a:lnTo>
                <a:lnTo>
                  <a:pt x="429967" y="991461"/>
                </a:lnTo>
                <a:lnTo>
                  <a:pt x="430188" y="992013"/>
                </a:lnTo>
                <a:lnTo>
                  <a:pt x="430684" y="992288"/>
                </a:lnTo>
                <a:lnTo>
                  <a:pt x="430905" y="992564"/>
                </a:lnTo>
                <a:lnTo>
                  <a:pt x="431621" y="992564"/>
                </a:lnTo>
                <a:lnTo>
                  <a:pt x="432587" y="992840"/>
                </a:lnTo>
                <a:lnTo>
                  <a:pt x="432834" y="993116"/>
                </a:lnTo>
                <a:lnTo>
                  <a:pt x="432834" y="993668"/>
                </a:lnTo>
                <a:lnTo>
                  <a:pt x="432834" y="994467"/>
                </a:lnTo>
                <a:lnTo>
                  <a:pt x="433055" y="994467"/>
                </a:lnTo>
                <a:lnTo>
                  <a:pt x="433055" y="994743"/>
                </a:lnTo>
                <a:lnTo>
                  <a:pt x="433304" y="995019"/>
                </a:lnTo>
                <a:lnTo>
                  <a:pt x="433304" y="995295"/>
                </a:lnTo>
                <a:lnTo>
                  <a:pt x="433055" y="995570"/>
                </a:lnTo>
                <a:lnTo>
                  <a:pt x="432587" y="996122"/>
                </a:lnTo>
                <a:lnTo>
                  <a:pt x="432118" y="996398"/>
                </a:lnTo>
                <a:lnTo>
                  <a:pt x="432118" y="996674"/>
                </a:lnTo>
                <a:lnTo>
                  <a:pt x="431401" y="997226"/>
                </a:lnTo>
                <a:lnTo>
                  <a:pt x="430684" y="997226"/>
                </a:lnTo>
                <a:lnTo>
                  <a:pt x="430188" y="997475"/>
                </a:lnTo>
                <a:lnTo>
                  <a:pt x="429720" y="997475"/>
                </a:lnTo>
                <a:lnTo>
                  <a:pt x="429251" y="996950"/>
                </a:lnTo>
                <a:lnTo>
                  <a:pt x="429003" y="996674"/>
                </a:lnTo>
                <a:lnTo>
                  <a:pt x="428535" y="996122"/>
                </a:lnTo>
                <a:lnTo>
                  <a:pt x="428066" y="996122"/>
                </a:lnTo>
                <a:lnTo>
                  <a:pt x="427818" y="996398"/>
                </a:lnTo>
                <a:lnTo>
                  <a:pt x="427818" y="996674"/>
                </a:lnTo>
                <a:lnTo>
                  <a:pt x="427818" y="997226"/>
                </a:lnTo>
                <a:lnTo>
                  <a:pt x="428066" y="997750"/>
                </a:lnTo>
                <a:lnTo>
                  <a:pt x="428066" y="998026"/>
                </a:lnTo>
                <a:lnTo>
                  <a:pt x="428066" y="998302"/>
                </a:lnTo>
                <a:lnTo>
                  <a:pt x="427818" y="998578"/>
                </a:lnTo>
                <a:lnTo>
                  <a:pt x="427569" y="998854"/>
                </a:lnTo>
                <a:lnTo>
                  <a:pt x="427349" y="998854"/>
                </a:lnTo>
                <a:lnTo>
                  <a:pt x="427349" y="999404"/>
                </a:lnTo>
                <a:lnTo>
                  <a:pt x="427569" y="999680"/>
                </a:lnTo>
                <a:lnTo>
                  <a:pt x="427569" y="999956"/>
                </a:lnTo>
                <a:lnTo>
                  <a:pt x="427101" y="999680"/>
                </a:lnTo>
                <a:lnTo>
                  <a:pt x="426632" y="999404"/>
                </a:lnTo>
                <a:lnTo>
                  <a:pt x="425668" y="999404"/>
                </a:lnTo>
                <a:lnTo>
                  <a:pt x="425420" y="999956"/>
                </a:lnTo>
                <a:lnTo>
                  <a:pt x="425200" y="1000232"/>
                </a:lnTo>
                <a:lnTo>
                  <a:pt x="424951" y="999956"/>
                </a:lnTo>
                <a:lnTo>
                  <a:pt x="424704" y="999680"/>
                </a:lnTo>
                <a:lnTo>
                  <a:pt x="424483" y="999956"/>
                </a:lnTo>
                <a:lnTo>
                  <a:pt x="424483" y="1000232"/>
                </a:lnTo>
                <a:lnTo>
                  <a:pt x="424483" y="1000481"/>
                </a:lnTo>
                <a:lnTo>
                  <a:pt x="424234" y="1001309"/>
                </a:lnTo>
                <a:lnTo>
                  <a:pt x="423766" y="1001309"/>
                </a:lnTo>
                <a:lnTo>
                  <a:pt x="423766" y="1001584"/>
                </a:lnTo>
                <a:lnTo>
                  <a:pt x="423766" y="1002136"/>
                </a:lnTo>
                <a:lnTo>
                  <a:pt x="423518" y="1002136"/>
                </a:lnTo>
                <a:lnTo>
                  <a:pt x="423270" y="1001860"/>
                </a:lnTo>
                <a:lnTo>
                  <a:pt x="423270" y="1001584"/>
                </a:lnTo>
                <a:lnTo>
                  <a:pt x="422580" y="1001309"/>
                </a:lnTo>
                <a:lnTo>
                  <a:pt x="422084" y="1001032"/>
                </a:lnTo>
                <a:lnTo>
                  <a:pt x="421368" y="1000757"/>
                </a:lnTo>
                <a:lnTo>
                  <a:pt x="421148" y="1000481"/>
                </a:lnTo>
                <a:lnTo>
                  <a:pt x="420652" y="1000481"/>
                </a:lnTo>
                <a:lnTo>
                  <a:pt x="420183" y="1000481"/>
                </a:lnTo>
                <a:lnTo>
                  <a:pt x="419714" y="1000757"/>
                </a:lnTo>
                <a:lnTo>
                  <a:pt x="419218" y="1000757"/>
                </a:lnTo>
                <a:lnTo>
                  <a:pt x="418749" y="1001309"/>
                </a:lnTo>
                <a:lnTo>
                  <a:pt x="418502" y="1001584"/>
                </a:lnTo>
                <a:lnTo>
                  <a:pt x="418281" y="1001860"/>
                </a:lnTo>
                <a:lnTo>
                  <a:pt x="418281" y="1002136"/>
                </a:lnTo>
                <a:lnTo>
                  <a:pt x="418502" y="1002412"/>
                </a:lnTo>
                <a:lnTo>
                  <a:pt x="418502" y="1003239"/>
                </a:lnTo>
                <a:lnTo>
                  <a:pt x="418502" y="1003763"/>
                </a:lnTo>
                <a:lnTo>
                  <a:pt x="418032" y="1004315"/>
                </a:lnTo>
                <a:lnTo>
                  <a:pt x="417812" y="1005142"/>
                </a:lnTo>
                <a:lnTo>
                  <a:pt x="417096" y="1005418"/>
                </a:lnTo>
                <a:lnTo>
                  <a:pt x="417096" y="1006769"/>
                </a:lnTo>
                <a:lnTo>
                  <a:pt x="416847" y="1007045"/>
                </a:lnTo>
                <a:lnTo>
                  <a:pt x="416600" y="1007045"/>
                </a:lnTo>
                <a:lnTo>
                  <a:pt x="416379" y="1007321"/>
                </a:lnTo>
                <a:lnTo>
                  <a:pt x="416379" y="1007873"/>
                </a:lnTo>
                <a:lnTo>
                  <a:pt x="416600" y="1008149"/>
                </a:lnTo>
                <a:lnTo>
                  <a:pt x="416600" y="1008425"/>
                </a:lnTo>
                <a:lnTo>
                  <a:pt x="416379" y="1008425"/>
                </a:lnTo>
                <a:lnTo>
                  <a:pt x="415883" y="1008425"/>
                </a:lnTo>
                <a:lnTo>
                  <a:pt x="415414" y="1008700"/>
                </a:lnTo>
                <a:lnTo>
                  <a:pt x="415414" y="1009225"/>
                </a:lnTo>
                <a:lnTo>
                  <a:pt x="414946" y="1009777"/>
                </a:lnTo>
                <a:lnTo>
                  <a:pt x="414229" y="1009777"/>
                </a:lnTo>
                <a:lnTo>
                  <a:pt x="413981" y="1010052"/>
                </a:lnTo>
                <a:lnTo>
                  <a:pt x="413733" y="1010052"/>
                </a:lnTo>
                <a:lnTo>
                  <a:pt x="413981" y="1010329"/>
                </a:lnTo>
                <a:lnTo>
                  <a:pt x="414449" y="1010880"/>
                </a:lnTo>
                <a:lnTo>
                  <a:pt x="414449" y="1011156"/>
                </a:lnTo>
                <a:lnTo>
                  <a:pt x="414229" y="1011432"/>
                </a:lnTo>
                <a:lnTo>
                  <a:pt x="413981" y="1011956"/>
                </a:lnTo>
                <a:lnTo>
                  <a:pt x="413512" y="1012231"/>
                </a:lnTo>
                <a:lnTo>
                  <a:pt x="413016" y="1012507"/>
                </a:lnTo>
                <a:lnTo>
                  <a:pt x="412548" y="1012231"/>
                </a:lnTo>
                <a:lnTo>
                  <a:pt x="412079" y="1011708"/>
                </a:lnTo>
                <a:lnTo>
                  <a:pt x="411831" y="1011708"/>
                </a:lnTo>
                <a:lnTo>
                  <a:pt x="411362" y="1012231"/>
                </a:lnTo>
                <a:lnTo>
                  <a:pt x="410645" y="1012783"/>
                </a:lnTo>
                <a:lnTo>
                  <a:pt x="410398" y="1012783"/>
                </a:lnTo>
                <a:lnTo>
                  <a:pt x="410177" y="1012783"/>
                </a:lnTo>
                <a:lnTo>
                  <a:pt x="409928" y="1012507"/>
                </a:lnTo>
                <a:lnTo>
                  <a:pt x="409928" y="1012783"/>
                </a:lnTo>
                <a:lnTo>
                  <a:pt x="409460" y="1013059"/>
                </a:lnTo>
                <a:lnTo>
                  <a:pt x="408964" y="1013611"/>
                </a:lnTo>
                <a:lnTo>
                  <a:pt x="409213" y="1014438"/>
                </a:lnTo>
                <a:lnTo>
                  <a:pt x="409213" y="1014962"/>
                </a:lnTo>
                <a:lnTo>
                  <a:pt x="408964" y="1015238"/>
                </a:lnTo>
                <a:lnTo>
                  <a:pt x="408247" y="1015790"/>
                </a:lnTo>
                <a:lnTo>
                  <a:pt x="408027" y="1016065"/>
                </a:lnTo>
                <a:lnTo>
                  <a:pt x="408247" y="1017169"/>
                </a:lnTo>
                <a:lnTo>
                  <a:pt x="408247" y="1017968"/>
                </a:lnTo>
                <a:lnTo>
                  <a:pt x="407779" y="1017968"/>
                </a:lnTo>
                <a:lnTo>
                  <a:pt x="407531" y="1017416"/>
                </a:lnTo>
                <a:lnTo>
                  <a:pt x="407531" y="1016617"/>
                </a:lnTo>
                <a:lnTo>
                  <a:pt x="407310" y="1016341"/>
                </a:lnTo>
                <a:lnTo>
                  <a:pt x="407063" y="1016341"/>
                </a:lnTo>
                <a:lnTo>
                  <a:pt x="406842" y="1016893"/>
                </a:lnTo>
                <a:lnTo>
                  <a:pt x="406593" y="1016893"/>
                </a:lnTo>
                <a:lnTo>
                  <a:pt x="406593" y="1017416"/>
                </a:lnTo>
                <a:lnTo>
                  <a:pt x="406593" y="1017968"/>
                </a:lnTo>
                <a:lnTo>
                  <a:pt x="406346" y="1018520"/>
                </a:lnTo>
                <a:lnTo>
                  <a:pt x="406125" y="1018796"/>
                </a:lnTo>
                <a:lnTo>
                  <a:pt x="405877" y="1019347"/>
                </a:lnTo>
                <a:lnTo>
                  <a:pt x="405877" y="1019899"/>
                </a:lnTo>
                <a:lnTo>
                  <a:pt x="406125" y="1020700"/>
                </a:lnTo>
                <a:lnTo>
                  <a:pt x="406593" y="1020976"/>
                </a:lnTo>
                <a:lnTo>
                  <a:pt x="406842" y="1021251"/>
                </a:lnTo>
                <a:lnTo>
                  <a:pt x="406346" y="1022603"/>
                </a:lnTo>
                <a:lnTo>
                  <a:pt x="405629" y="1023154"/>
                </a:lnTo>
                <a:lnTo>
                  <a:pt x="404692" y="1024810"/>
                </a:lnTo>
                <a:lnTo>
                  <a:pt x="404692" y="1025609"/>
                </a:lnTo>
                <a:lnTo>
                  <a:pt x="404912" y="1026437"/>
                </a:lnTo>
                <a:lnTo>
                  <a:pt x="404912" y="1026988"/>
                </a:lnTo>
                <a:lnTo>
                  <a:pt x="404444" y="1026988"/>
                </a:lnTo>
                <a:lnTo>
                  <a:pt x="403975" y="1026988"/>
                </a:lnTo>
                <a:lnTo>
                  <a:pt x="403479" y="1027264"/>
                </a:lnTo>
                <a:lnTo>
                  <a:pt x="403011" y="1026988"/>
                </a:lnTo>
                <a:lnTo>
                  <a:pt x="402542" y="1026988"/>
                </a:lnTo>
                <a:lnTo>
                  <a:pt x="401577" y="1027789"/>
                </a:lnTo>
                <a:lnTo>
                  <a:pt x="400640" y="1028065"/>
                </a:lnTo>
                <a:lnTo>
                  <a:pt x="400640" y="1028616"/>
                </a:lnTo>
                <a:lnTo>
                  <a:pt x="400392" y="1028616"/>
                </a:lnTo>
                <a:lnTo>
                  <a:pt x="400144" y="1028616"/>
                </a:lnTo>
                <a:lnTo>
                  <a:pt x="399675" y="1028340"/>
                </a:lnTo>
                <a:lnTo>
                  <a:pt x="399207" y="1028616"/>
                </a:lnTo>
                <a:lnTo>
                  <a:pt x="398959" y="1028340"/>
                </a:lnTo>
                <a:lnTo>
                  <a:pt x="399207" y="1027789"/>
                </a:lnTo>
                <a:lnTo>
                  <a:pt x="398710" y="1027540"/>
                </a:lnTo>
                <a:lnTo>
                  <a:pt x="398490" y="1027540"/>
                </a:lnTo>
                <a:lnTo>
                  <a:pt x="398242" y="1027540"/>
                </a:lnTo>
                <a:lnTo>
                  <a:pt x="397993" y="1027789"/>
                </a:lnTo>
                <a:lnTo>
                  <a:pt x="397773" y="1027789"/>
                </a:lnTo>
                <a:lnTo>
                  <a:pt x="397525" y="1027264"/>
                </a:lnTo>
                <a:lnTo>
                  <a:pt x="396092" y="1026988"/>
                </a:lnTo>
                <a:lnTo>
                  <a:pt x="395154" y="1026712"/>
                </a:lnTo>
                <a:lnTo>
                  <a:pt x="394907" y="1026712"/>
                </a:lnTo>
                <a:lnTo>
                  <a:pt x="394190" y="1026712"/>
                </a:lnTo>
                <a:lnTo>
                  <a:pt x="393942" y="1026437"/>
                </a:lnTo>
                <a:lnTo>
                  <a:pt x="393473" y="1026437"/>
                </a:lnTo>
                <a:lnTo>
                  <a:pt x="393225" y="1026712"/>
                </a:lnTo>
                <a:lnTo>
                  <a:pt x="393004" y="1026712"/>
                </a:lnTo>
                <a:lnTo>
                  <a:pt x="393004" y="1026988"/>
                </a:lnTo>
                <a:lnTo>
                  <a:pt x="392757" y="1026988"/>
                </a:lnTo>
                <a:lnTo>
                  <a:pt x="392509" y="1026437"/>
                </a:lnTo>
                <a:lnTo>
                  <a:pt x="392289" y="1026161"/>
                </a:lnTo>
                <a:lnTo>
                  <a:pt x="392040" y="1026161"/>
                </a:lnTo>
                <a:lnTo>
                  <a:pt x="391572" y="1026437"/>
                </a:lnTo>
                <a:lnTo>
                  <a:pt x="391323" y="1026712"/>
                </a:lnTo>
                <a:lnTo>
                  <a:pt x="391103" y="1026988"/>
                </a:lnTo>
                <a:lnTo>
                  <a:pt x="390855" y="1027264"/>
                </a:lnTo>
                <a:lnTo>
                  <a:pt x="390138" y="1027264"/>
                </a:lnTo>
                <a:lnTo>
                  <a:pt x="389422" y="1027540"/>
                </a:lnTo>
                <a:lnTo>
                  <a:pt x="389422" y="1027264"/>
                </a:lnTo>
                <a:lnTo>
                  <a:pt x="389173" y="1026988"/>
                </a:lnTo>
                <a:lnTo>
                  <a:pt x="388952" y="1026712"/>
                </a:lnTo>
                <a:lnTo>
                  <a:pt x="388237" y="1025885"/>
                </a:lnTo>
                <a:lnTo>
                  <a:pt x="387520" y="1025333"/>
                </a:lnTo>
                <a:lnTo>
                  <a:pt x="387271" y="1025609"/>
                </a:lnTo>
                <a:lnTo>
                  <a:pt x="387271" y="1025885"/>
                </a:lnTo>
                <a:lnTo>
                  <a:pt x="387271" y="1026161"/>
                </a:lnTo>
                <a:lnTo>
                  <a:pt x="387024" y="1026437"/>
                </a:lnTo>
                <a:lnTo>
                  <a:pt x="387024" y="1026712"/>
                </a:lnTo>
                <a:lnTo>
                  <a:pt x="386803" y="1027264"/>
                </a:lnTo>
                <a:lnTo>
                  <a:pt x="386334" y="1027540"/>
                </a:lnTo>
                <a:lnTo>
                  <a:pt x="386087" y="1027789"/>
                </a:lnTo>
                <a:lnTo>
                  <a:pt x="385617" y="1028065"/>
                </a:lnTo>
                <a:lnTo>
                  <a:pt x="385121" y="1027789"/>
                </a:lnTo>
                <a:lnTo>
                  <a:pt x="385121" y="1027264"/>
                </a:lnTo>
                <a:lnTo>
                  <a:pt x="385370" y="1027264"/>
                </a:lnTo>
                <a:lnTo>
                  <a:pt x="385617" y="1026988"/>
                </a:lnTo>
                <a:lnTo>
                  <a:pt x="385838" y="1026437"/>
                </a:lnTo>
                <a:lnTo>
                  <a:pt x="385617" y="1025885"/>
                </a:lnTo>
                <a:lnTo>
                  <a:pt x="385617" y="1025609"/>
                </a:lnTo>
                <a:lnTo>
                  <a:pt x="385370" y="1024810"/>
                </a:lnTo>
                <a:lnTo>
                  <a:pt x="385121" y="1024533"/>
                </a:lnTo>
                <a:lnTo>
                  <a:pt x="384653" y="1024258"/>
                </a:lnTo>
                <a:lnTo>
                  <a:pt x="384185" y="1023982"/>
                </a:lnTo>
                <a:lnTo>
                  <a:pt x="383689" y="1023982"/>
                </a:lnTo>
                <a:lnTo>
                  <a:pt x="383689" y="1023706"/>
                </a:lnTo>
                <a:lnTo>
                  <a:pt x="383468" y="1023982"/>
                </a:lnTo>
                <a:lnTo>
                  <a:pt x="382751" y="1024533"/>
                </a:lnTo>
                <a:lnTo>
                  <a:pt x="382503" y="1024258"/>
                </a:lnTo>
                <a:lnTo>
                  <a:pt x="382034" y="1023982"/>
                </a:lnTo>
                <a:lnTo>
                  <a:pt x="381786" y="1023430"/>
                </a:lnTo>
                <a:lnTo>
                  <a:pt x="382255" y="1023154"/>
                </a:lnTo>
                <a:lnTo>
                  <a:pt x="382503" y="1022878"/>
                </a:lnTo>
                <a:lnTo>
                  <a:pt x="382751" y="1022355"/>
                </a:lnTo>
                <a:lnTo>
                  <a:pt x="382972" y="1022079"/>
                </a:lnTo>
                <a:lnTo>
                  <a:pt x="382751" y="1021527"/>
                </a:lnTo>
                <a:lnTo>
                  <a:pt x="382255" y="1021527"/>
                </a:lnTo>
                <a:lnTo>
                  <a:pt x="382034" y="1021527"/>
                </a:lnTo>
                <a:lnTo>
                  <a:pt x="381565" y="1022079"/>
                </a:lnTo>
                <a:lnTo>
                  <a:pt x="381318" y="1022355"/>
                </a:lnTo>
                <a:lnTo>
                  <a:pt x="381069" y="1022603"/>
                </a:lnTo>
                <a:lnTo>
                  <a:pt x="380849" y="1022878"/>
                </a:lnTo>
                <a:lnTo>
                  <a:pt x="380133" y="1022878"/>
                </a:lnTo>
                <a:lnTo>
                  <a:pt x="379637" y="1022603"/>
                </a:lnTo>
                <a:lnTo>
                  <a:pt x="379416" y="1022355"/>
                </a:lnTo>
                <a:lnTo>
                  <a:pt x="378920" y="1021803"/>
                </a:lnTo>
                <a:lnTo>
                  <a:pt x="378920" y="1021251"/>
                </a:lnTo>
                <a:lnTo>
                  <a:pt x="379168" y="1021251"/>
                </a:lnTo>
                <a:lnTo>
                  <a:pt x="379416" y="1021251"/>
                </a:lnTo>
                <a:lnTo>
                  <a:pt x="379884" y="1021251"/>
                </a:lnTo>
                <a:lnTo>
                  <a:pt x="380133" y="1020976"/>
                </a:lnTo>
                <a:lnTo>
                  <a:pt x="380352" y="1020976"/>
                </a:lnTo>
                <a:lnTo>
                  <a:pt x="380601" y="1020424"/>
                </a:lnTo>
                <a:lnTo>
                  <a:pt x="380601" y="1019899"/>
                </a:lnTo>
                <a:lnTo>
                  <a:pt x="380352" y="1019347"/>
                </a:lnTo>
                <a:lnTo>
                  <a:pt x="380133" y="1019347"/>
                </a:lnTo>
                <a:lnTo>
                  <a:pt x="379884" y="1019072"/>
                </a:lnTo>
                <a:lnTo>
                  <a:pt x="379637" y="1019072"/>
                </a:lnTo>
                <a:lnTo>
                  <a:pt x="379168" y="1019347"/>
                </a:lnTo>
                <a:lnTo>
                  <a:pt x="378920" y="1019072"/>
                </a:lnTo>
                <a:lnTo>
                  <a:pt x="378920" y="1018796"/>
                </a:lnTo>
                <a:lnTo>
                  <a:pt x="378699" y="1018796"/>
                </a:lnTo>
                <a:lnTo>
                  <a:pt x="378451" y="1019072"/>
                </a:lnTo>
                <a:lnTo>
                  <a:pt x="378203" y="1019623"/>
                </a:lnTo>
                <a:lnTo>
                  <a:pt x="377983" y="1020424"/>
                </a:lnTo>
                <a:lnTo>
                  <a:pt x="377983" y="1021251"/>
                </a:lnTo>
                <a:lnTo>
                  <a:pt x="377734" y="1021527"/>
                </a:lnTo>
                <a:lnTo>
                  <a:pt x="377487" y="1022079"/>
                </a:lnTo>
                <a:lnTo>
                  <a:pt x="376770" y="1022603"/>
                </a:lnTo>
                <a:lnTo>
                  <a:pt x="376081" y="1022355"/>
                </a:lnTo>
                <a:lnTo>
                  <a:pt x="375116" y="1021803"/>
                </a:lnTo>
                <a:lnTo>
                  <a:pt x="374868" y="1021803"/>
                </a:lnTo>
                <a:lnTo>
                  <a:pt x="374399" y="1021803"/>
                </a:lnTo>
                <a:lnTo>
                  <a:pt x="373931" y="1021803"/>
                </a:lnTo>
                <a:lnTo>
                  <a:pt x="373682" y="1022079"/>
                </a:lnTo>
                <a:lnTo>
                  <a:pt x="373682" y="1021803"/>
                </a:lnTo>
                <a:lnTo>
                  <a:pt x="373682" y="1021251"/>
                </a:lnTo>
                <a:lnTo>
                  <a:pt x="373682" y="1020700"/>
                </a:lnTo>
                <a:lnTo>
                  <a:pt x="373434" y="1020424"/>
                </a:lnTo>
                <a:lnTo>
                  <a:pt x="372966" y="1020424"/>
                </a:lnTo>
                <a:lnTo>
                  <a:pt x="372718" y="1020700"/>
                </a:lnTo>
                <a:lnTo>
                  <a:pt x="372001" y="1020976"/>
                </a:lnTo>
                <a:lnTo>
                  <a:pt x="372001" y="1020700"/>
                </a:lnTo>
                <a:lnTo>
                  <a:pt x="371781" y="1020424"/>
                </a:lnTo>
                <a:lnTo>
                  <a:pt x="371781" y="1019899"/>
                </a:lnTo>
                <a:lnTo>
                  <a:pt x="371313" y="1019623"/>
                </a:lnTo>
                <a:lnTo>
                  <a:pt x="370816" y="1019899"/>
                </a:lnTo>
                <a:lnTo>
                  <a:pt x="370347" y="1019899"/>
                </a:lnTo>
                <a:lnTo>
                  <a:pt x="370347" y="1019623"/>
                </a:lnTo>
                <a:lnTo>
                  <a:pt x="369879" y="1019347"/>
                </a:lnTo>
                <a:lnTo>
                  <a:pt x="369630" y="1019347"/>
                </a:lnTo>
                <a:lnTo>
                  <a:pt x="369162" y="1019347"/>
                </a:lnTo>
                <a:lnTo>
                  <a:pt x="368446" y="1019072"/>
                </a:lnTo>
                <a:lnTo>
                  <a:pt x="368666" y="1019072"/>
                </a:lnTo>
                <a:lnTo>
                  <a:pt x="368913" y="1018520"/>
                </a:lnTo>
                <a:lnTo>
                  <a:pt x="368666" y="1018244"/>
                </a:lnTo>
                <a:lnTo>
                  <a:pt x="368446" y="1017968"/>
                </a:lnTo>
                <a:lnTo>
                  <a:pt x="368197" y="1017692"/>
                </a:lnTo>
                <a:lnTo>
                  <a:pt x="368446" y="1017416"/>
                </a:lnTo>
                <a:lnTo>
                  <a:pt x="367949" y="1017416"/>
                </a:lnTo>
                <a:lnTo>
                  <a:pt x="367481" y="1017416"/>
                </a:lnTo>
                <a:lnTo>
                  <a:pt x="367232" y="1017169"/>
                </a:lnTo>
                <a:lnTo>
                  <a:pt x="366764" y="1016617"/>
                </a:lnTo>
                <a:lnTo>
                  <a:pt x="366516" y="1016341"/>
                </a:lnTo>
                <a:lnTo>
                  <a:pt x="366516" y="1016065"/>
                </a:lnTo>
                <a:lnTo>
                  <a:pt x="366516" y="1015790"/>
                </a:lnTo>
                <a:lnTo>
                  <a:pt x="366516" y="1015238"/>
                </a:lnTo>
                <a:lnTo>
                  <a:pt x="366048" y="1015513"/>
                </a:lnTo>
                <a:lnTo>
                  <a:pt x="365578" y="1015513"/>
                </a:lnTo>
                <a:lnTo>
                  <a:pt x="365110" y="1015513"/>
                </a:lnTo>
                <a:lnTo>
                  <a:pt x="365331" y="1015790"/>
                </a:lnTo>
                <a:lnTo>
                  <a:pt x="365331" y="1016065"/>
                </a:lnTo>
                <a:lnTo>
                  <a:pt x="365110" y="1016065"/>
                </a:lnTo>
                <a:lnTo>
                  <a:pt x="364614" y="1016065"/>
                </a:lnTo>
                <a:lnTo>
                  <a:pt x="364145" y="1016341"/>
                </a:lnTo>
                <a:lnTo>
                  <a:pt x="363897" y="1016065"/>
                </a:lnTo>
                <a:lnTo>
                  <a:pt x="363677" y="1015513"/>
                </a:lnTo>
                <a:lnTo>
                  <a:pt x="364145" y="1014438"/>
                </a:lnTo>
                <a:lnTo>
                  <a:pt x="364145" y="1013611"/>
                </a:lnTo>
                <a:lnTo>
                  <a:pt x="363677" y="1013611"/>
                </a:lnTo>
                <a:lnTo>
                  <a:pt x="363429" y="1013335"/>
                </a:lnTo>
                <a:lnTo>
                  <a:pt x="363677" y="1013059"/>
                </a:lnTo>
                <a:lnTo>
                  <a:pt x="363429" y="1012783"/>
                </a:lnTo>
                <a:lnTo>
                  <a:pt x="363181" y="1013059"/>
                </a:lnTo>
                <a:lnTo>
                  <a:pt x="362960" y="1012783"/>
                </a:lnTo>
                <a:lnTo>
                  <a:pt x="362464" y="1012507"/>
                </a:lnTo>
                <a:lnTo>
                  <a:pt x="361279" y="1010604"/>
                </a:lnTo>
                <a:lnTo>
                  <a:pt x="361030" y="1010604"/>
                </a:lnTo>
                <a:lnTo>
                  <a:pt x="360810" y="1010604"/>
                </a:lnTo>
                <a:lnTo>
                  <a:pt x="360810" y="1010329"/>
                </a:lnTo>
                <a:lnTo>
                  <a:pt x="360810" y="1010052"/>
                </a:lnTo>
                <a:lnTo>
                  <a:pt x="360810" y="1009777"/>
                </a:lnTo>
                <a:lnTo>
                  <a:pt x="360562" y="1009777"/>
                </a:lnTo>
                <a:lnTo>
                  <a:pt x="360342" y="1009777"/>
                </a:lnTo>
                <a:lnTo>
                  <a:pt x="360093" y="1009501"/>
                </a:lnTo>
                <a:lnTo>
                  <a:pt x="359846" y="1009501"/>
                </a:lnTo>
                <a:lnTo>
                  <a:pt x="359376" y="1008976"/>
                </a:lnTo>
                <a:lnTo>
                  <a:pt x="359129" y="1008976"/>
                </a:lnTo>
                <a:lnTo>
                  <a:pt x="358661" y="1009225"/>
                </a:lnTo>
                <a:lnTo>
                  <a:pt x="358192" y="1009225"/>
                </a:lnTo>
                <a:lnTo>
                  <a:pt x="357944" y="1008976"/>
                </a:lnTo>
                <a:lnTo>
                  <a:pt x="357944" y="1008425"/>
                </a:lnTo>
                <a:lnTo>
                  <a:pt x="357944" y="1007597"/>
                </a:lnTo>
                <a:lnTo>
                  <a:pt x="358192" y="1007321"/>
                </a:lnTo>
                <a:lnTo>
                  <a:pt x="358192" y="1007045"/>
                </a:lnTo>
                <a:lnTo>
                  <a:pt x="357944" y="1007045"/>
                </a:lnTo>
                <a:lnTo>
                  <a:pt x="356758" y="1006246"/>
                </a:lnTo>
                <a:lnTo>
                  <a:pt x="356262" y="1005970"/>
                </a:lnTo>
                <a:lnTo>
                  <a:pt x="356262" y="1005694"/>
                </a:lnTo>
                <a:lnTo>
                  <a:pt x="356041" y="1005694"/>
                </a:lnTo>
                <a:lnTo>
                  <a:pt x="355573" y="1005970"/>
                </a:lnTo>
                <a:lnTo>
                  <a:pt x="355326" y="1006246"/>
                </a:lnTo>
                <a:lnTo>
                  <a:pt x="354856" y="1005970"/>
                </a:lnTo>
                <a:lnTo>
                  <a:pt x="354609" y="1005694"/>
                </a:lnTo>
                <a:lnTo>
                  <a:pt x="354856" y="1005142"/>
                </a:lnTo>
                <a:lnTo>
                  <a:pt x="355077" y="1004591"/>
                </a:lnTo>
                <a:lnTo>
                  <a:pt x="355077" y="1004315"/>
                </a:lnTo>
                <a:lnTo>
                  <a:pt x="354609" y="1004315"/>
                </a:lnTo>
                <a:lnTo>
                  <a:pt x="354360" y="1004315"/>
                </a:lnTo>
                <a:lnTo>
                  <a:pt x="353643" y="1004591"/>
                </a:lnTo>
                <a:lnTo>
                  <a:pt x="353175" y="1004591"/>
                </a:lnTo>
                <a:lnTo>
                  <a:pt x="352706" y="1004591"/>
                </a:lnTo>
                <a:lnTo>
                  <a:pt x="352458" y="1004591"/>
                </a:lnTo>
                <a:lnTo>
                  <a:pt x="352210" y="1004866"/>
                </a:lnTo>
                <a:lnTo>
                  <a:pt x="351742" y="1005142"/>
                </a:lnTo>
                <a:lnTo>
                  <a:pt x="351274" y="1005418"/>
                </a:lnTo>
                <a:lnTo>
                  <a:pt x="350777" y="1005142"/>
                </a:lnTo>
                <a:lnTo>
                  <a:pt x="350088" y="1005142"/>
                </a:lnTo>
                <a:lnTo>
                  <a:pt x="349592" y="1004866"/>
                </a:lnTo>
                <a:lnTo>
                  <a:pt x="349123" y="1004315"/>
                </a:lnTo>
                <a:lnTo>
                  <a:pt x="348875" y="1004039"/>
                </a:lnTo>
                <a:lnTo>
                  <a:pt x="348654" y="1003763"/>
                </a:lnTo>
                <a:lnTo>
                  <a:pt x="348407" y="1003239"/>
                </a:lnTo>
                <a:lnTo>
                  <a:pt x="348158" y="1003239"/>
                </a:lnTo>
                <a:lnTo>
                  <a:pt x="347221" y="1003487"/>
                </a:lnTo>
                <a:lnTo>
                  <a:pt x="346505" y="1003487"/>
                </a:lnTo>
                <a:lnTo>
                  <a:pt x="346009" y="1003487"/>
                </a:lnTo>
                <a:lnTo>
                  <a:pt x="345788" y="1003763"/>
                </a:lnTo>
                <a:lnTo>
                  <a:pt x="345319" y="1004039"/>
                </a:lnTo>
                <a:lnTo>
                  <a:pt x="345072" y="1003763"/>
                </a:lnTo>
                <a:lnTo>
                  <a:pt x="344823" y="1003763"/>
                </a:lnTo>
                <a:lnTo>
                  <a:pt x="344602" y="1003763"/>
                </a:lnTo>
                <a:lnTo>
                  <a:pt x="344106" y="1004039"/>
                </a:lnTo>
                <a:lnTo>
                  <a:pt x="343886" y="1004315"/>
                </a:lnTo>
                <a:lnTo>
                  <a:pt x="343638" y="1004315"/>
                </a:lnTo>
                <a:lnTo>
                  <a:pt x="343390" y="1004315"/>
                </a:lnTo>
                <a:lnTo>
                  <a:pt x="343390" y="1003763"/>
                </a:lnTo>
                <a:lnTo>
                  <a:pt x="343169" y="1003487"/>
                </a:lnTo>
                <a:lnTo>
                  <a:pt x="342674" y="1002688"/>
                </a:lnTo>
                <a:lnTo>
                  <a:pt x="342453" y="1002412"/>
                </a:lnTo>
                <a:lnTo>
                  <a:pt x="341957" y="1002412"/>
                </a:lnTo>
                <a:lnTo>
                  <a:pt x="341736" y="1002412"/>
                </a:lnTo>
                <a:lnTo>
                  <a:pt x="341488" y="1002136"/>
                </a:lnTo>
                <a:lnTo>
                  <a:pt x="341019" y="1002136"/>
                </a:lnTo>
                <a:lnTo>
                  <a:pt x="340303" y="1002136"/>
                </a:lnTo>
                <a:lnTo>
                  <a:pt x="339834" y="1001860"/>
                </a:lnTo>
                <a:lnTo>
                  <a:pt x="339337" y="1001860"/>
                </a:lnTo>
                <a:lnTo>
                  <a:pt x="339117" y="1001584"/>
                </a:lnTo>
                <a:lnTo>
                  <a:pt x="338869" y="1001584"/>
                </a:lnTo>
                <a:lnTo>
                  <a:pt x="338401" y="1001584"/>
                </a:lnTo>
                <a:lnTo>
                  <a:pt x="338153" y="1001584"/>
                </a:lnTo>
                <a:lnTo>
                  <a:pt x="337905" y="1001584"/>
                </a:lnTo>
                <a:lnTo>
                  <a:pt x="337684" y="1001309"/>
                </a:lnTo>
                <a:lnTo>
                  <a:pt x="337436" y="1000757"/>
                </a:lnTo>
                <a:lnTo>
                  <a:pt x="337188" y="1000481"/>
                </a:lnTo>
                <a:lnTo>
                  <a:pt x="336968" y="1000757"/>
                </a:lnTo>
                <a:lnTo>
                  <a:pt x="336719" y="1000757"/>
                </a:lnTo>
                <a:lnTo>
                  <a:pt x="336251" y="1000481"/>
                </a:lnTo>
                <a:lnTo>
                  <a:pt x="336002" y="1001032"/>
                </a:lnTo>
                <a:lnTo>
                  <a:pt x="335755" y="1001309"/>
                </a:lnTo>
                <a:lnTo>
                  <a:pt x="335534" y="1001032"/>
                </a:lnTo>
                <a:lnTo>
                  <a:pt x="335534" y="1000757"/>
                </a:lnTo>
                <a:lnTo>
                  <a:pt x="335286" y="999956"/>
                </a:lnTo>
                <a:lnTo>
                  <a:pt x="334817" y="999680"/>
                </a:lnTo>
                <a:lnTo>
                  <a:pt x="334570" y="999680"/>
                </a:lnTo>
                <a:lnTo>
                  <a:pt x="334349" y="999404"/>
                </a:lnTo>
                <a:lnTo>
                  <a:pt x="334349" y="999130"/>
                </a:lnTo>
                <a:lnTo>
                  <a:pt x="334349" y="998854"/>
                </a:lnTo>
                <a:lnTo>
                  <a:pt x="333853" y="998578"/>
                </a:lnTo>
                <a:lnTo>
                  <a:pt x="333384" y="998302"/>
                </a:lnTo>
                <a:lnTo>
                  <a:pt x="332916" y="997475"/>
                </a:lnTo>
                <a:lnTo>
                  <a:pt x="332916" y="996674"/>
                </a:lnTo>
                <a:lnTo>
                  <a:pt x="333136" y="996398"/>
                </a:lnTo>
                <a:lnTo>
                  <a:pt x="333136" y="996122"/>
                </a:lnTo>
                <a:lnTo>
                  <a:pt x="333136" y="995847"/>
                </a:lnTo>
                <a:lnTo>
                  <a:pt x="332916" y="995847"/>
                </a:lnTo>
                <a:lnTo>
                  <a:pt x="332199" y="996122"/>
                </a:lnTo>
                <a:lnTo>
                  <a:pt x="331703" y="996122"/>
                </a:lnTo>
                <a:lnTo>
                  <a:pt x="331234" y="995847"/>
                </a:lnTo>
                <a:lnTo>
                  <a:pt x="331234" y="995570"/>
                </a:lnTo>
                <a:lnTo>
                  <a:pt x="331482" y="995295"/>
                </a:lnTo>
                <a:lnTo>
                  <a:pt x="331482" y="995019"/>
                </a:lnTo>
                <a:lnTo>
                  <a:pt x="330986" y="994191"/>
                </a:lnTo>
                <a:lnTo>
                  <a:pt x="330766" y="994191"/>
                </a:lnTo>
                <a:lnTo>
                  <a:pt x="330517" y="994467"/>
                </a:lnTo>
                <a:lnTo>
                  <a:pt x="330049" y="995019"/>
                </a:lnTo>
                <a:lnTo>
                  <a:pt x="330049" y="995295"/>
                </a:lnTo>
                <a:lnTo>
                  <a:pt x="329801" y="995847"/>
                </a:lnTo>
                <a:lnTo>
                  <a:pt x="329581" y="996122"/>
                </a:lnTo>
                <a:lnTo>
                  <a:pt x="329332" y="996122"/>
                </a:lnTo>
                <a:lnTo>
                  <a:pt x="329085" y="996122"/>
                </a:lnTo>
                <a:lnTo>
                  <a:pt x="328864" y="995847"/>
                </a:lnTo>
                <a:lnTo>
                  <a:pt x="328864" y="995570"/>
                </a:lnTo>
                <a:lnTo>
                  <a:pt x="328368" y="995019"/>
                </a:lnTo>
                <a:lnTo>
                  <a:pt x="328615" y="994191"/>
                </a:lnTo>
                <a:lnTo>
                  <a:pt x="328615" y="993668"/>
                </a:lnTo>
                <a:lnTo>
                  <a:pt x="328368" y="993116"/>
                </a:lnTo>
                <a:lnTo>
                  <a:pt x="328615" y="992840"/>
                </a:lnTo>
                <a:lnTo>
                  <a:pt x="328864" y="992840"/>
                </a:lnTo>
                <a:lnTo>
                  <a:pt x="329085" y="992840"/>
                </a:lnTo>
                <a:lnTo>
                  <a:pt x="329332" y="992288"/>
                </a:lnTo>
                <a:lnTo>
                  <a:pt x="328864" y="991737"/>
                </a:lnTo>
                <a:lnTo>
                  <a:pt x="328864" y="991461"/>
                </a:lnTo>
                <a:lnTo>
                  <a:pt x="328368" y="990661"/>
                </a:lnTo>
                <a:lnTo>
                  <a:pt x="328147" y="990110"/>
                </a:lnTo>
                <a:lnTo>
                  <a:pt x="327651" y="990110"/>
                </a:lnTo>
                <a:lnTo>
                  <a:pt x="327182" y="990385"/>
                </a:lnTo>
                <a:lnTo>
                  <a:pt x="326934" y="990937"/>
                </a:lnTo>
                <a:lnTo>
                  <a:pt x="326465" y="990937"/>
                </a:lnTo>
                <a:lnTo>
                  <a:pt x="325750" y="990661"/>
                </a:lnTo>
                <a:lnTo>
                  <a:pt x="325280" y="989834"/>
                </a:lnTo>
                <a:lnTo>
                  <a:pt x="325501" y="989558"/>
                </a:lnTo>
                <a:lnTo>
                  <a:pt x="325280" y="989006"/>
                </a:lnTo>
                <a:lnTo>
                  <a:pt x="324812" y="989006"/>
                </a:lnTo>
                <a:lnTo>
                  <a:pt x="324563" y="989006"/>
                </a:lnTo>
                <a:lnTo>
                  <a:pt x="324096" y="989282"/>
                </a:lnTo>
                <a:lnTo>
                  <a:pt x="323599" y="989558"/>
                </a:lnTo>
                <a:lnTo>
                  <a:pt x="323379" y="989558"/>
                </a:lnTo>
                <a:lnTo>
                  <a:pt x="323130" y="989558"/>
                </a:lnTo>
                <a:lnTo>
                  <a:pt x="322882" y="989282"/>
                </a:lnTo>
                <a:lnTo>
                  <a:pt x="322413" y="989006"/>
                </a:lnTo>
                <a:lnTo>
                  <a:pt x="322166" y="989006"/>
                </a:lnTo>
                <a:lnTo>
                  <a:pt x="321945" y="988730"/>
                </a:lnTo>
                <a:lnTo>
                  <a:pt x="322166" y="988454"/>
                </a:lnTo>
                <a:lnTo>
                  <a:pt x="321945" y="988454"/>
                </a:lnTo>
                <a:lnTo>
                  <a:pt x="319795" y="987903"/>
                </a:lnTo>
                <a:lnTo>
                  <a:pt x="319078" y="988179"/>
                </a:lnTo>
                <a:lnTo>
                  <a:pt x="318831" y="987903"/>
                </a:lnTo>
                <a:lnTo>
                  <a:pt x="318361" y="987903"/>
                </a:lnTo>
                <a:lnTo>
                  <a:pt x="318114" y="987903"/>
                </a:lnTo>
                <a:lnTo>
                  <a:pt x="317893" y="987654"/>
                </a:lnTo>
                <a:lnTo>
                  <a:pt x="317177" y="987378"/>
                </a:lnTo>
                <a:lnTo>
                  <a:pt x="316680" y="987654"/>
                </a:lnTo>
                <a:lnTo>
                  <a:pt x="316460" y="988179"/>
                </a:lnTo>
                <a:lnTo>
                  <a:pt x="316212" y="988179"/>
                </a:lnTo>
                <a:lnTo>
                  <a:pt x="315743" y="987903"/>
                </a:lnTo>
                <a:lnTo>
                  <a:pt x="315247" y="987378"/>
                </a:lnTo>
                <a:lnTo>
                  <a:pt x="315026" y="987102"/>
                </a:lnTo>
                <a:lnTo>
                  <a:pt x="314558" y="987102"/>
                </a:lnTo>
                <a:lnTo>
                  <a:pt x="314062" y="987378"/>
                </a:lnTo>
                <a:lnTo>
                  <a:pt x="313594" y="987654"/>
                </a:lnTo>
                <a:lnTo>
                  <a:pt x="312877" y="987654"/>
                </a:lnTo>
                <a:lnTo>
                  <a:pt x="312629" y="987378"/>
                </a:lnTo>
                <a:lnTo>
                  <a:pt x="312877" y="987102"/>
                </a:lnTo>
                <a:lnTo>
                  <a:pt x="312877" y="986828"/>
                </a:lnTo>
                <a:lnTo>
                  <a:pt x="312408" y="986551"/>
                </a:lnTo>
                <a:lnTo>
                  <a:pt x="312160" y="986276"/>
                </a:lnTo>
                <a:lnTo>
                  <a:pt x="311912" y="986276"/>
                </a:lnTo>
                <a:lnTo>
                  <a:pt x="311691" y="986276"/>
                </a:lnTo>
                <a:lnTo>
                  <a:pt x="311195" y="986276"/>
                </a:lnTo>
                <a:lnTo>
                  <a:pt x="310478" y="986551"/>
                </a:lnTo>
                <a:lnTo>
                  <a:pt x="309761" y="986276"/>
                </a:lnTo>
                <a:lnTo>
                  <a:pt x="309073" y="986000"/>
                </a:lnTo>
                <a:lnTo>
                  <a:pt x="308825" y="985724"/>
                </a:lnTo>
                <a:lnTo>
                  <a:pt x="308577" y="986000"/>
                </a:lnTo>
                <a:lnTo>
                  <a:pt x="307860" y="985724"/>
                </a:lnTo>
                <a:lnTo>
                  <a:pt x="307639" y="985724"/>
                </a:lnTo>
                <a:lnTo>
                  <a:pt x="307392" y="985724"/>
                </a:lnTo>
                <a:lnTo>
                  <a:pt x="307143" y="985448"/>
                </a:lnTo>
                <a:lnTo>
                  <a:pt x="306922" y="985724"/>
                </a:lnTo>
                <a:lnTo>
                  <a:pt x="306675" y="986000"/>
                </a:lnTo>
                <a:lnTo>
                  <a:pt x="306206" y="986000"/>
                </a:lnTo>
                <a:lnTo>
                  <a:pt x="305241" y="985724"/>
                </a:lnTo>
                <a:lnTo>
                  <a:pt x="305241" y="985448"/>
                </a:lnTo>
                <a:lnTo>
                  <a:pt x="304277" y="984896"/>
                </a:lnTo>
                <a:lnTo>
                  <a:pt x="303340" y="984896"/>
                </a:lnTo>
                <a:lnTo>
                  <a:pt x="303091" y="984621"/>
                </a:lnTo>
                <a:lnTo>
                  <a:pt x="302375" y="984345"/>
                </a:lnTo>
                <a:lnTo>
                  <a:pt x="301658" y="983820"/>
                </a:lnTo>
                <a:lnTo>
                  <a:pt x="301190" y="983820"/>
                </a:lnTo>
                <a:lnTo>
                  <a:pt x="299039" y="982717"/>
                </a:lnTo>
                <a:lnTo>
                  <a:pt x="298819" y="982717"/>
                </a:lnTo>
                <a:lnTo>
                  <a:pt x="298322" y="982165"/>
                </a:lnTo>
                <a:lnTo>
                  <a:pt x="297855" y="982165"/>
                </a:lnTo>
                <a:lnTo>
                  <a:pt x="297138" y="981337"/>
                </a:lnTo>
                <a:lnTo>
                  <a:pt x="296890" y="981061"/>
                </a:lnTo>
                <a:lnTo>
                  <a:pt x="296890" y="980787"/>
                </a:lnTo>
                <a:lnTo>
                  <a:pt x="297138" y="980538"/>
                </a:lnTo>
                <a:lnTo>
                  <a:pt x="296890" y="980538"/>
                </a:lnTo>
                <a:lnTo>
                  <a:pt x="295704" y="980262"/>
                </a:lnTo>
                <a:lnTo>
                  <a:pt x="295457" y="979986"/>
                </a:lnTo>
                <a:lnTo>
                  <a:pt x="295236" y="979434"/>
                </a:lnTo>
                <a:lnTo>
                  <a:pt x="294987" y="979434"/>
                </a:lnTo>
                <a:lnTo>
                  <a:pt x="294740" y="979710"/>
                </a:lnTo>
                <a:lnTo>
                  <a:pt x="294023" y="979434"/>
                </a:lnTo>
                <a:lnTo>
                  <a:pt x="293554" y="978883"/>
                </a:lnTo>
                <a:lnTo>
                  <a:pt x="293086" y="978331"/>
                </a:lnTo>
                <a:lnTo>
                  <a:pt x="293086" y="978055"/>
                </a:lnTo>
                <a:lnTo>
                  <a:pt x="293086" y="977779"/>
                </a:lnTo>
                <a:lnTo>
                  <a:pt x="292618" y="977504"/>
                </a:lnTo>
                <a:lnTo>
                  <a:pt x="292369" y="977504"/>
                </a:lnTo>
                <a:lnTo>
                  <a:pt x="292121" y="977228"/>
                </a:lnTo>
                <a:lnTo>
                  <a:pt x="292121" y="976704"/>
                </a:lnTo>
                <a:lnTo>
                  <a:pt x="291901" y="976704"/>
                </a:lnTo>
                <a:lnTo>
                  <a:pt x="291652" y="976152"/>
                </a:lnTo>
                <a:lnTo>
                  <a:pt x="291184" y="975876"/>
                </a:lnTo>
                <a:lnTo>
                  <a:pt x="290936" y="975876"/>
                </a:lnTo>
                <a:lnTo>
                  <a:pt x="290467" y="975876"/>
                </a:lnTo>
                <a:lnTo>
                  <a:pt x="290219" y="975876"/>
                </a:lnTo>
                <a:lnTo>
                  <a:pt x="289971" y="976152"/>
                </a:lnTo>
                <a:lnTo>
                  <a:pt x="289502" y="976152"/>
                </a:lnTo>
                <a:lnTo>
                  <a:pt x="289502" y="975325"/>
                </a:lnTo>
                <a:lnTo>
                  <a:pt x="289255" y="974773"/>
                </a:lnTo>
                <a:lnTo>
                  <a:pt x="289034" y="975049"/>
                </a:lnTo>
                <a:lnTo>
                  <a:pt x="288785" y="975325"/>
                </a:lnTo>
                <a:lnTo>
                  <a:pt x="288317" y="975049"/>
                </a:lnTo>
                <a:lnTo>
                  <a:pt x="288317" y="974773"/>
                </a:lnTo>
                <a:lnTo>
                  <a:pt x="288070" y="974497"/>
                </a:lnTo>
                <a:lnTo>
                  <a:pt x="287849" y="974497"/>
                </a:lnTo>
                <a:lnTo>
                  <a:pt x="287600" y="974497"/>
                </a:lnTo>
                <a:lnTo>
                  <a:pt x="287600" y="974773"/>
                </a:lnTo>
                <a:lnTo>
                  <a:pt x="287600" y="975049"/>
                </a:lnTo>
                <a:lnTo>
                  <a:pt x="287353" y="975325"/>
                </a:lnTo>
                <a:lnTo>
                  <a:pt x="287132" y="975325"/>
                </a:lnTo>
                <a:lnTo>
                  <a:pt x="287132" y="974773"/>
                </a:lnTo>
                <a:lnTo>
                  <a:pt x="286884" y="974497"/>
                </a:lnTo>
                <a:lnTo>
                  <a:pt x="287132" y="974221"/>
                </a:lnTo>
                <a:lnTo>
                  <a:pt x="287132" y="973945"/>
                </a:lnTo>
                <a:lnTo>
                  <a:pt x="286884" y="973945"/>
                </a:lnTo>
                <a:lnTo>
                  <a:pt x="286636" y="974221"/>
                </a:lnTo>
                <a:lnTo>
                  <a:pt x="286416" y="974221"/>
                </a:lnTo>
                <a:lnTo>
                  <a:pt x="286167" y="974221"/>
                </a:lnTo>
                <a:lnTo>
                  <a:pt x="285919" y="973670"/>
                </a:lnTo>
                <a:lnTo>
                  <a:pt x="286167" y="973670"/>
                </a:lnTo>
                <a:lnTo>
                  <a:pt x="286167" y="973394"/>
                </a:lnTo>
                <a:lnTo>
                  <a:pt x="285919" y="973146"/>
                </a:lnTo>
                <a:lnTo>
                  <a:pt x="285699" y="973146"/>
                </a:lnTo>
                <a:lnTo>
                  <a:pt x="285450" y="973146"/>
                </a:lnTo>
                <a:lnTo>
                  <a:pt x="285450" y="973670"/>
                </a:lnTo>
                <a:lnTo>
                  <a:pt x="285203" y="973670"/>
                </a:lnTo>
                <a:lnTo>
                  <a:pt x="284982" y="973670"/>
                </a:lnTo>
                <a:lnTo>
                  <a:pt x="284735" y="973394"/>
                </a:lnTo>
                <a:lnTo>
                  <a:pt x="284486" y="973394"/>
                </a:lnTo>
                <a:lnTo>
                  <a:pt x="284265" y="973146"/>
                </a:lnTo>
                <a:lnTo>
                  <a:pt x="284018" y="972870"/>
                </a:lnTo>
                <a:lnTo>
                  <a:pt x="284265" y="972594"/>
                </a:lnTo>
                <a:lnTo>
                  <a:pt x="284486" y="972318"/>
                </a:lnTo>
                <a:lnTo>
                  <a:pt x="284486" y="972043"/>
                </a:lnTo>
                <a:lnTo>
                  <a:pt x="284265" y="972043"/>
                </a:lnTo>
                <a:lnTo>
                  <a:pt x="284018" y="972043"/>
                </a:lnTo>
                <a:lnTo>
                  <a:pt x="283769" y="971766"/>
                </a:lnTo>
                <a:lnTo>
                  <a:pt x="284018" y="971215"/>
                </a:lnTo>
                <a:lnTo>
                  <a:pt x="283769" y="971215"/>
                </a:lnTo>
                <a:lnTo>
                  <a:pt x="283549" y="970939"/>
                </a:lnTo>
                <a:lnTo>
                  <a:pt x="283301" y="971215"/>
                </a:lnTo>
                <a:lnTo>
                  <a:pt x="283081" y="971215"/>
                </a:lnTo>
                <a:lnTo>
                  <a:pt x="282832" y="970939"/>
                </a:lnTo>
                <a:lnTo>
                  <a:pt x="282832" y="970663"/>
                </a:lnTo>
                <a:lnTo>
                  <a:pt x="282584" y="970387"/>
                </a:lnTo>
                <a:lnTo>
                  <a:pt x="282364" y="970111"/>
                </a:lnTo>
                <a:lnTo>
                  <a:pt x="282364" y="969560"/>
                </a:lnTo>
                <a:lnTo>
                  <a:pt x="282584" y="969560"/>
                </a:lnTo>
                <a:lnTo>
                  <a:pt x="282584" y="969284"/>
                </a:lnTo>
                <a:lnTo>
                  <a:pt x="282584" y="969035"/>
                </a:lnTo>
                <a:lnTo>
                  <a:pt x="282584" y="968759"/>
                </a:lnTo>
                <a:lnTo>
                  <a:pt x="282364" y="968759"/>
                </a:lnTo>
                <a:lnTo>
                  <a:pt x="282115" y="968759"/>
                </a:lnTo>
                <a:lnTo>
                  <a:pt x="281867" y="968484"/>
                </a:lnTo>
                <a:lnTo>
                  <a:pt x="281867" y="968209"/>
                </a:lnTo>
                <a:lnTo>
                  <a:pt x="281647" y="967933"/>
                </a:lnTo>
                <a:lnTo>
                  <a:pt x="281398" y="967657"/>
                </a:lnTo>
                <a:lnTo>
                  <a:pt x="281151" y="967381"/>
                </a:lnTo>
                <a:lnTo>
                  <a:pt x="281398" y="967105"/>
                </a:lnTo>
                <a:lnTo>
                  <a:pt x="281151" y="966829"/>
                </a:lnTo>
                <a:lnTo>
                  <a:pt x="280683" y="966829"/>
                </a:lnTo>
                <a:lnTo>
                  <a:pt x="279497" y="966002"/>
                </a:lnTo>
                <a:lnTo>
                  <a:pt x="279249" y="965726"/>
                </a:lnTo>
                <a:lnTo>
                  <a:pt x="279000" y="965450"/>
                </a:lnTo>
                <a:lnTo>
                  <a:pt x="278780" y="965174"/>
                </a:lnTo>
                <a:lnTo>
                  <a:pt x="278312" y="964649"/>
                </a:lnTo>
                <a:lnTo>
                  <a:pt x="278532" y="964649"/>
                </a:lnTo>
                <a:lnTo>
                  <a:pt x="279000" y="964098"/>
                </a:lnTo>
                <a:lnTo>
                  <a:pt x="279000" y="963822"/>
                </a:lnTo>
                <a:lnTo>
                  <a:pt x="279000" y="963270"/>
                </a:lnTo>
                <a:lnTo>
                  <a:pt x="279249" y="962720"/>
                </a:lnTo>
                <a:lnTo>
                  <a:pt x="279249" y="962168"/>
                </a:lnTo>
                <a:lnTo>
                  <a:pt x="279497" y="961616"/>
                </a:lnTo>
                <a:lnTo>
                  <a:pt x="279249" y="961340"/>
                </a:lnTo>
                <a:lnTo>
                  <a:pt x="279000" y="961340"/>
                </a:lnTo>
                <a:lnTo>
                  <a:pt x="278532" y="961064"/>
                </a:lnTo>
                <a:lnTo>
                  <a:pt x="278312" y="961340"/>
                </a:lnTo>
                <a:lnTo>
                  <a:pt x="277816" y="961340"/>
                </a:lnTo>
                <a:lnTo>
                  <a:pt x="277595" y="961616"/>
                </a:lnTo>
                <a:lnTo>
                  <a:pt x="277346" y="961616"/>
                </a:lnTo>
                <a:lnTo>
                  <a:pt x="277099" y="961892"/>
                </a:lnTo>
                <a:lnTo>
                  <a:pt x="276878" y="961892"/>
                </a:lnTo>
                <a:lnTo>
                  <a:pt x="276630" y="960788"/>
                </a:lnTo>
                <a:lnTo>
                  <a:pt x="276630" y="959988"/>
                </a:lnTo>
                <a:lnTo>
                  <a:pt x="276382" y="959712"/>
                </a:lnTo>
                <a:lnTo>
                  <a:pt x="275914" y="959436"/>
                </a:lnTo>
                <a:lnTo>
                  <a:pt x="275197" y="959160"/>
                </a:lnTo>
                <a:lnTo>
                  <a:pt x="275197" y="958885"/>
                </a:lnTo>
                <a:lnTo>
                  <a:pt x="274481" y="958333"/>
                </a:lnTo>
                <a:lnTo>
                  <a:pt x="274232" y="958333"/>
                </a:lnTo>
                <a:lnTo>
                  <a:pt x="273764" y="958333"/>
                </a:lnTo>
                <a:lnTo>
                  <a:pt x="273515" y="958333"/>
                </a:lnTo>
                <a:lnTo>
                  <a:pt x="273515" y="958057"/>
                </a:lnTo>
                <a:lnTo>
                  <a:pt x="273295" y="957781"/>
                </a:lnTo>
                <a:lnTo>
                  <a:pt x="273515" y="957781"/>
                </a:lnTo>
                <a:lnTo>
                  <a:pt x="273295" y="957505"/>
                </a:lnTo>
                <a:lnTo>
                  <a:pt x="273047" y="957230"/>
                </a:lnTo>
                <a:lnTo>
                  <a:pt x="272826" y="957230"/>
                </a:lnTo>
                <a:lnTo>
                  <a:pt x="272578" y="957505"/>
                </a:lnTo>
                <a:lnTo>
                  <a:pt x="272330" y="957230"/>
                </a:lnTo>
                <a:lnTo>
                  <a:pt x="272330" y="956953"/>
                </a:lnTo>
                <a:lnTo>
                  <a:pt x="271862" y="956953"/>
                </a:lnTo>
                <a:lnTo>
                  <a:pt x="271393" y="956953"/>
                </a:lnTo>
                <a:lnTo>
                  <a:pt x="269960" y="956679"/>
                </a:lnTo>
                <a:lnTo>
                  <a:pt x="269960" y="956127"/>
                </a:lnTo>
                <a:lnTo>
                  <a:pt x="269712" y="956127"/>
                </a:lnTo>
                <a:lnTo>
                  <a:pt x="269463" y="955878"/>
                </a:lnTo>
                <a:lnTo>
                  <a:pt x="268526" y="955878"/>
                </a:lnTo>
                <a:lnTo>
                  <a:pt x="268058" y="956127"/>
                </a:lnTo>
                <a:lnTo>
                  <a:pt x="267562" y="956127"/>
                </a:lnTo>
                <a:lnTo>
                  <a:pt x="267810" y="955602"/>
                </a:lnTo>
                <a:lnTo>
                  <a:pt x="267810" y="955326"/>
                </a:lnTo>
                <a:lnTo>
                  <a:pt x="267562" y="955051"/>
                </a:lnTo>
                <a:lnTo>
                  <a:pt x="267341" y="954775"/>
                </a:lnTo>
                <a:lnTo>
                  <a:pt x="266845" y="955051"/>
                </a:lnTo>
                <a:lnTo>
                  <a:pt x="266624" y="955326"/>
                </a:lnTo>
                <a:lnTo>
                  <a:pt x="266624" y="955602"/>
                </a:lnTo>
                <a:lnTo>
                  <a:pt x="266624" y="955878"/>
                </a:lnTo>
                <a:lnTo>
                  <a:pt x="266624" y="956403"/>
                </a:lnTo>
                <a:lnTo>
                  <a:pt x="266128" y="956127"/>
                </a:lnTo>
                <a:lnTo>
                  <a:pt x="265411" y="956127"/>
                </a:lnTo>
                <a:lnTo>
                  <a:pt x="265191" y="956679"/>
                </a:lnTo>
                <a:lnTo>
                  <a:pt x="264943" y="956679"/>
                </a:lnTo>
                <a:lnTo>
                  <a:pt x="264695" y="956403"/>
                </a:lnTo>
                <a:lnTo>
                  <a:pt x="262793" y="955326"/>
                </a:lnTo>
                <a:lnTo>
                  <a:pt x="262325" y="954775"/>
                </a:lnTo>
                <a:lnTo>
                  <a:pt x="261360" y="953947"/>
                </a:lnTo>
                <a:lnTo>
                  <a:pt x="260891" y="953396"/>
                </a:lnTo>
                <a:lnTo>
                  <a:pt x="260643" y="953396"/>
                </a:lnTo>
                <a:lnTo>
                  <a:pt x="260422" y="953396"/>
                </a:lnTo>
                <a:lnTo>
                  <a:pt x="259927" y="953671"/>
                </a:lnTo>
                <a:lnTo>
                  <a:pt x="259706" y="953396"/>
                </a:lnTo>
                <a:lnTo>
                  <a:pt x="258273" y="951740"/>
                </a:lnTo>
                <a:lnTo>
                  <a:pt x="258273" y="951464"/>
                </a:lnTo>
                <a:lnTo>
                  <a:pt x="258273" y="951217"/>
                </a:lnTo>
                <a:lnTo>
                  <a:pt x="258024" y="950665"/>
                </a:lnTo>
                <a:lnTo>
                  <a:pt x="257777" y="950113"/>
                </a:lnTo>
                <a:lnTo>
                  <a:pt x="258024" y="950113"/>
                </a:lnTo>
                <a:lnTo>
                  <a:pt x="257777" y="949837"/>
                </a:lnTo>
                <a:lnTo>
                  <a:pt x="257556" y="949562"/>
                </a:lnTo>
                <a:lnTo>
                  <a:pt x="251603" y="945452"/>
                </a:lnTo>
                <a:lnTo>
                  <a:pt x="251106" y="945176"/>
                </a:lnTo>
                <a:lnTo>
                  <a:pt x="250886" y="944900"/>
                </a:lnTo>
                <a:lnTo>
                  <a:pt x="250637" y="944900"/>
                </a:lnTo>
                <a:lnTo>
                  <a:pt x="250390" y="944624"/>
                </a:lnTo>
                <a:lnTo>
                  <a:pt x="249921" y="944624"/>
                </a:lnTo>
                <a:lnTo>
                  <a:pt x="249921" y="944348"/>
                </a:lnTo>
                <a:lnTo>
                  <a:pt x="249921" y="944073"/>
                </a:lnTo>
                <a:lnTo>
                  <a:pt x="250169" y="943797"/>
                </a:lnTo>
                <a:lnTo>
                  <a:pt x="249921" y="943797"/>
                </a:lnTo>
                <a:lnTo>
                  <a:pt x="249921" y="943521"/>
                </a:lnTo>
                <a:lnTo>
                  <a:pt x="249452" y="943521"/>
                </a:lnTo>
                <a:lnTo>
                  <a:pt x="249204" y="943521"/>
                </a:lnTo>
                <a:lnTo>
                  <a:pt x="248956" y="943521"/>
                </a:lnTo>
                <a:lnTo>
                  <a:pt x="248956" y="943245"/>
                </a:lnTo>
                <a:lnTo>
                  <a:pt x="248956" y="942693"/>
                </a:lnTo>
                <a:lnTo>
                  <a:pt x="248736" y="942693"/>
                </a:lnTo>
                <a:lnTo>
                  <a:pt x="248736" y="942417"/>
                </a:lnTo>
                <a:lnTo>
                  <a:pt x="248736" y="942141"/>
                </a:lnTo>
                <a:lnTo>
                  <a:pt x="248487" y="942141"/>
                </a:lnTo>
                <a:lnTo>
                  <a:pt x="248019" y="942417"/>
                </a:lnTo>
                <a:lnTo>
                  <a:pt x="247770" y="942141"/>
                </a:lnTo>
                <a:lnTo>
                  <a:pt x="247523" y="942141"/>
                </a:lnTo>
                <a:lnTo>
                  <a:pt x="247523" y="941866"/>
                </a:lnTo>
                <a:lnTo>
                  <a:pt x="247523" y="941590"/>
                </a:lnTo>
                <a:lnTo>
                  <a:pt x="247302" y="941590"/>
                </a:lnTo>
                <a:lnTo>
                  <a:pt x="246834" y="941590"/>
                </a:lnTo>
                <a:lnTo>
                  <a:pt x="246586" y="941590"/>
                </a:lnTo>
                <a:lnTo>
                  <a:pt x="246586" y="941314"/>
                </a:lnTo>
                <a:lnTo>
                  <a:pt x="246338" y="941038"/>
                </a:lnTo>
                <a:lnTo>
                  <a:pt x="246586" y="940762"/>
                </a:lnTo>
                <a:lnTo>
                  <a:pt x="246338" y="940762"/>
                </a:lnTo>
                <a:lnTo>
                  <a:pt x="245869" y="940762"/>
                </a:lnTo>
                <a:lnTo>
                  <a:pt x="245869" y="941038"/>
                </a:lnTo>
                <a:lnTo>
                  <a:pt x="245621" y="941038"/>
                </a:lnTo>
                <a:lnTo>
                  <a:pt x="245152" y="941038"/>
                </a:lnTo>
                <a:lnTo>
                  <a:pt x="245401" y="941590"/>
                </a:lnTo>
                <a:lnTo>
                  <a:pt x="245152" y="941590"/>
                </a:lnTo>
                <a:lnTo>
                  <a:pt x="244904" y="941314"/>
                </a:lnTo>
                <a:lnTo>
                  <a:pt x="244684" y="941038"/>
                </a:lnTo>
                <a:lnTo>
                  <a:pt x="244188" y="940486"/>
                </a:lnTo>
                <a:lnTo>
                  <a:pt x="244684" y="940239"/>
                </a:lnTo>
                <a:lnTo>
                  <a:pt x="244904" y="940239"/>
                </a:lnTo>
                <a:lnTo>
                  <a:pt x="244904" y="939963"/>
                </a:lnTo>
                <a:lnTo>
                  <a:pt x="244684" y="939687"/>
                </a:lnTo>
                <a:lnTo>
                  <a:pt x="244435" y="939687"/>
                </a:lnTo>
                <a:lnTo>
                  <a:pt x="244188" y="939687"/>
                </a:lnTo>
                <a:lnTo>
                  <a:pt x="243967" y="939411"/>
                </a:lnTo>
                <a:lnTo>
                  <a:pt x="244188" y="939411"/>
                </a:lnTo>
                <a:lnTo>
                  <a:pt x="244188" y="939135"/>
                </a:lnTo>
                <a:lnTo>
                  <a:pt x="243967" y="938859"/>
                </a:lnTo>
                <a:lnTo>
                  <a:pt x="243719" y="938584"/>
                </a:lnTo>
                <a:lnTo>
                  <a:pt x="243471" y="938307"/>
                </a:lnTo>
                <a:lnTo>
                  <a:pt x="243250" y="938032"/>
                </a:lnTo>
                <a:lnTo>
                  <a:pt x="243250" y="937756"/>
                </a:lnTo>
                <a:lnTo>
                  <a:pt x="243250" y="937480"/>
                </a:lnTo>
                <a:lnTo>
                  <a:pt x="243250" y="937204"/>
                </a:lnTo>
                <a:lnTo>
                  <a:pt x="243003" y="936928"/>
                </a:lnTo>
                <a:lnTo>
                  <a:pt x="242754" y="936928"/>
                </a:lnTo>
                <a:lnTo>
                  <a:pt x="242754" y="936652"/>
                </a:lnTo>
                <a:lnTo>
                  <a:pt x="242534" y="936652"/>
                </a:lnTo>
                <a:lnTo>
                  <a:pt x="242286" y="936652"/>
                </a:lnTo>
                <a:lnTo>
                  <a:pt x="242286" y="936928"/>
                </a:lnTo>
                <a:lnTo>
                  <a:pt x="242286" y="937204"/>
                </a:lnTo>
                <a:lnTo>
                  <a:pt x="242066" y="937204"/>
                </a:lnTo>
                <a:lnTo>
                  <a:pt x="241817" y="937204"/>
                </a:lnTo>
                <a:lnTo>
                  <a:pt x="242066" y="936652"/>
                </a:lnTo>
                <a:lnTo>
                  <a:pt x="242066" y="936377"/>
                </a:lnTo>
                <a:lnTo>
                  <a:pt x="241569" y="935549"/>
                </a:lnTo>
                <a:lnTo>
                  <a:pt x="241349" y="935549"/>
                </a:lnTo>
                <a:lnTo>
                  <a:pt x="241100" y="935273"/>
                </a:lnTo>
                <a:lnTo>
                  <a:pt x="241100" y="934997"/>
                </a:lnTo>
                <a:lnTo>
                  <a:pt x="241349" y="934722"/>
                </a:lnTo>
                <a:lnTo>
                  <a:pt x="241817" y="934722"/>
                </a:lnTo>
                <a:lnTo>
                  <a:pt x="242286" y="934722"/>
                </a:lnTo>
                <a:lnTo>
                  <a:pt x="242534" y="934170"/>
                </a:lnTo>
                <a:lnTo>
                  <a:pt x="242534" y="933922"/>
                </a:lnTo>
                <a:lnTo>
                  <a:pt x="242066" y="933646"/>
                </a:lnTo>
                <a:lnTo>
                  <a:pt x="241100" y="933370"/>
                </a:lnTo>
                <a:lnTo>
                  <a:pt x="241100" y="933095"/>
                </a:lnTo>
                <a:lnTo>
                  <a:pt x="240853" y="932818"/>
                </a:lnTo>
                <a:lnTo>
                  <a:pt x="241100" y="932267"/>
                </a:lnTo>
                <a:lnTo>
                  <a:pt x="240853" y="931439"/>
                </a:lnTo>
                <a:lnTo>
                  <a:pt x="241100" y="931439"/>
                </a:lnTo>
                <a:lnTo>
                  <a:pt x="241100" y="931163"/>
                </a:lnTo>
                <a:lnTo>
                  <a:pt x="240853" y="930888"/>
                </a:lnTo>
                <a:lnTo>
                  <a:pt x="240632" y="930888"/>
                </a:lnTo>
                <a:lnTo>
                  <a:pt x="240853" y="930612"/>
                </a:lnTo>
                <a:lnTo>
                  <a:pt x="240632" y="930336"/>
                </a:lnTo>
                <a:lnTo>
                  <a:pt x="240384" y="930612"/>
                </a:lnTo>
                <a:lnTo>
                  <a:pt x="240136" y="930612"/>
                </a:lnTo>
                <a:lnTo>
                  <a:pt x="240136" y="930336"/>
                </a:lnTo>
                <a:lnTo>
                  <a:pt x="240384" y="930060"/>
                </a:lnTo>
                <a:lnTo>
                  <a:pt x="240136" y="929784"/>
                </a:lnTo>
                <a:lnTo>
                  <a:pt x="240136" y="929508"/>
                </a:lnTo>
                <a:lnTo>
                  <a:pt x="240384" y="929232"/>
                </a:lnTo>
                <a:lnTo>
                  <a:pt x="240384" y="928957"/>
                </a:lnTo>
                <a:lnTo>
                  <a:pt x="240384" y="928681"/>
                </a:lnTo>
                <a:lnTo>
                  <a:pt x="240136" y="928405"/>
                </a:lnTo>
                <a:lnTo>
                  <a:pt x="239667" y="928681"/>
                </a:lnTo>
                <a:lnTo>
                  <a:pt x="239667" y="928405"/>
                </a:lnTo>
                <a:lnTo>
                  <a:pt x="239667" y="928129"/>
                </a:lnTo>
                <a:lnTo>
                  <a:pt x="239419" y="928129"/>
                </a:lnTo>
                <a:lnTo>
                  <a:pt x="239199" y="928129"/>
                </a:lnTo>
                <a:lnTo>
                  <a:pt x="239199" y="927853"/>
                </a:lnTo>
                <a:lnTo>
                  <a:pt x="239419" y="927853"/>
                </a:lnTo>
                <a:lnTo>
                  <a:pt x="239667" y="927853"/>
                </a:lnTo>
                <a:lnTo>
                  <a:pt x="239915" y="927577"/>
                </a:lnTo>
                <a:lnTo>
                  <a:pt x="240136" y="927577"/>
                </a:lnTo>
                <a:lnTo>
                  <a:pt x="240384" y="927853"/>
                </a:lnTo>
                <a:lnTo>
                  <a:pt x="240384" y="927301"/>
                </a:lnTo>
                <a:lnTo>
                  <a:pt x="240136" y="927301"/>
                </a:lnTo>
                <a:lnTo>
                  <a:pt x="239915" y="927026"/>
                </a:lnTo>
                <a:lnTo>
                  <a:pt x="239667" y="927301"/>
                </a:lnTo>
                <a:lnTo>
                  <a:pt x="239667" y="926778"/>
                </a:lnTo>
                <a:lnTo>
                  <a:pt x="239199" y="926502"/>
                </a:lnTo>
                <a:lnTo>
                  <a:pt x="238702" y="926226"/>
                </a:lnTo>
                <a:lnTo>
                  <a:pt x="238234" y="925950"/>
                </a:lnTo>
                <a:lnTo>
                  <a:pt x="237985" y="925674"/>
                </a:lnTo>
                <a:lnTo>
                  <a:pt x="238234" y="925399"/>
                </a:lnTo>
                <a:lnTo>
                  <a:pt x="238234" y="925123"/>
                </a:lnTo>
                <a:lnTo>
                  <a:pt x="238482" y="925123"/>
                </a:lnTo>
                <a:lnTo>
                  <a:pt x="238702" y="924571"/>
                </a:lnTo>
                <a:lnTo>
                  <a:pt x="238482" y="924295"/>
                </a:lnTo>
                <a:lnTo>
                  <a:pt x="238234" y="924019"/>
                </a:lnTo>
                <a:lnTo>
                  <a:pt x="238482" y="923743"/>
                </a:lnTo>
                <a:lnTo>
                  <a:pt x="238482" y="923467"/>
                </a:lnTo>
                <a:lnTo>
                  <a:pt x="237985" y="922364"/>
                </a:lnTo>
                <a:lnTo>
                  <a:pt x="237765" y="922088"/>
                </a:lnTo>
                <a:lnTo>
                  <a:pt x="237518" y="922088"/>
                </a:lnTo>
                <a:lnTo>
                  <a:pt x="237048" y="921812"/>
                </a:lnTo>
                <a:lnTo>
                  <a:pt x="237048" y="921261"/>
                </a:lnTo>
                <a:lnTo>
                  <a:pt x="237048" y="920985"/>
                </a:lnTo>
                <a:lnTo>
                  <a:pt x="236801" y="920709"/>
                </a:lnTo>
                <a:lnTo>
                  <a:pt x="236580" y="920433"/>
                </a:lnTo>
                <a:lnTo>
                  <a:pt x="236801" y="920433"/>
                </a:lnTo>
                <a:lnTo>
                  <a:pt x="236801" y="920157"/>
                </a:lnTo>
                <a:lnTo>
                  <a:pt x="236580" y="920157"/>
                </a:lnTo>
                <a:lnTo>
                  <a:pt x="236084" y="920157"/>
                </a:lnTo>
                <a:lnTo>
                  <a:pt x="235864" y="920157"/>
                </a:lnTo>
                <a:lnTo>
                  <a:pt x="235615" y="919607"/>
                </a:lnTo>
                <a:lnTo>
                  <a:pt x="235864" y="919607"/>
                </a:lnTo>
                <a:lnTo>
                  <a:pt x="236084" y="919330"/>
                </a:lnTo>
                <a:lnTo>
                  <a:pt x="236084" y="919055"/>
                </a:lnTo>
                <a:lnTo>
                  <a:pt x="235864" y="918779"/>
                </a:lnTo>
                <a:lnTo>
                  <a:pt x="235615" y="918254"/>
                </a:lnTo>
                <a:lnTo>
                  <a:pt x="235367" y="918254"/>
                </a:lnTo>
                <a:lnTo>
                  <a:pt x="235367" y="918503"/>
                </a:lnTo>
                <a:lnTo>
                  <a:pt x="235367" y="918779"/>
                </a:lnTo>
                <a:lnTo>
                  <a:pt x="235147" y="918779"/>
                </a:lnTo>
                <a:lnTo>
                  <a:pt x="234899" y="918503"/>
                </a:lnTo>
                <a:lnTo>
                  <a:pt x="234650" y="917978"/>
                </a:lnTo>
                <a:lnTo>
                  <a:pt x="234650" y="917427"/>
                </a:lnTo>
                <a:lnTo>
                  <a:pt x="234182" y="917151"/>
                </a:lnTo>
                <a:lnTo>
                  <a:pt x="234182" y="917427"/>
                </a:lnTo>
                <a:lnTo>
                  <a:pt x="233713" y="917427"/>
                </a:lnTo>
                <a:lnTo>
                  <a:pt x="233713" y="917151"/>
                </a:lnTo>
                <a:lnTo>
                  <a:pt x="233466" y="916875"/>
                </a:lnTo>
                <a:lnTo>
                  <a:pt x="233713" y="915772"/>
                </a:lnTo>
                <a:lnTo>
                  <a:pt x="233466" y="916047"/>
                </a:lnTo>
                <a:lnTo>
                  <a:pt x="232996" y="915772"/>
                </a:lnTo>
                <a:lnTo>
                  <a:pt x="232996" y="915496"/>
                </a:lnTo>
                <a:lnTo>
                  <a:pt x="232500" y="915772"/>
                </a:lnTo>
                <a:lnTo>
                  <a:pt x="232280" y="915496"/>
                </a:lnTo>
                <a:lnTo>
                  <a:pt x="232280" y="915220"/>
                </a:lnTo>
                <a:lnTo>
                  <a:pt x="232996" y="915220"/>
                </a:lnTo>
                <a:lnTo>
                  <a:pt x="233466" y="914668"/>
                </a:lnTo>
                <a:lnTo>
                  <a:pt x="233466" y="914392"/>
                </a:lnTo>
                <a:lnTo>
                  <a:pt x="233466" y="914118"/>
                </a:lnTo>
                <a:lnTo>
                  <a:pt x="232996" y="913566"/>
                </a:lnTo>
                <a:lnTo>
                  <a:pt x="232749" y="913566"/>
                </a:lnTo>
                <a:lnTo>
                  <a:pt x="232500" y="913566"/>
                </a:lnTo>
                <a:lnTo>
                  <a:pt x="232500" y="913840"/>
                </a:lnTo>
                <a:lnTo>
                  <a:pt x="232280" y="914118"/>
                </a:lnTo>
                <a:lnTo>
                  <a:pt x="231811" y="913840"/>
                </a:lnTo>
                <a:lnTo>
                  <a:pt x="231811" y="913566"/>
                </a:lnTo>
                <a:lnTo>
                  <a:pt x="232032" y="913290"/>
                </a:lnTo>
                <a:lnTo>
                  <a:pt x="232032" y="913014"/>
                </a:lnTo>
                <a:lnTo>
                  <a:pt x="232032" y="912738"/>
                </a:lnTo>
                <a:lnTo>
                  <a:pt x="231563" y="912738"/>
                </a:lnTo>
                <a:lnTo>
                  <a:pt x="231315" y="912738"/>
                </a:lnTo>
                <a:lnTo>
                  <a:pt x="231095" y="912462"/>
                </a:lnTo>
                <a:lnTo>
                  <a:pt x="231095" y="911083"/>
                </a:lnTo>
                <a:lnTo>
                  <a:pt x="231095" y="910531"/>
                </a:lnTo>
                <a:lnTo>
                  <a:pt x="230846" y="910255"/>
                </a:lnTo>
                <a:lnTo>
                  <a:pt x="230378" y="909980"/>
                </a:lnTo>
                <a:lnTo>
                  <a:pt x="230378" y="909704"/>
                </a:lnTo>
                <a:lnTo>
                  <a:pt x="230130" y="909704"/>
                </a:lnTo>
                <a:lnTo>
                  <a:pt x="229882" y="909704"/>
                </a:lnTo>
                <a:lnTo>
                  <a:pt x="229882" y="909428"/>
                </a:lnTo>
                <a:lnTo>
                  <a:pt x="229414" y="909152"/>
                </a:lnTo>
                <a:lnTo>
                  <a:pt x="229414" y="908876"/>
                </a:lnTo>
                <a:lnTo>
                  <a:pt x="229165" y="908324"/>
                </a:lnTo>
                <a:lnTo>
                  <a:pt x="228697" y="908049"/>
                </a:lnTo>
                <a:lnTo>
                  <a:pt x="228697" y="907773"/>
                </a:lnTo>
                <a:lnTo>
                  <a:pt x="228945" y="907525"/>
                </a:lnTo>
                <a:lnTo>
                  <a:pt x="228448" y="907249"/>
                </a:lnTo>
                <a:lnTo>
                  <a:pt x="228448" y="907525"/>
                </a:lnTo>
                <a:lnTo>
                  <a:pt x="228228" y="907773"/>
                </a:lnTo>
                <a:lnTo>
                  <a:pt x="227980" y="907525"/>
                </a:lnTo>
                <a:lnTo>
                  <a:pt x="227980" y="906973"/>
                </a:lnTo>
                <a:lnTo>
                  <a:pt x="227732" y="906422"/>
                </a:lnTo>
                <a:lnTo>
                  <a:pt x="227732" y="906146"/>
                </a:lnTo>
                <a:lnTo>
                  <a:pt x="228228" y="906146"/>
                </a:lnTo>
                <a:lnTo>
                  <a:pt x="228228" y="905870"/>
                </a:lnTo>
                <a:lnTo>
                  <a:pt x="228228" y="905594"/>
                </a:lnTo>
                <a:lnTo>
                  <a:pt x="227732" y="905594"/>
                </a:lnTo>
                <a:lnTo>
                  <a:pt x="227511" y="905594"/>
                </a:lnTo>
                <a:lnTo>
                  <a:pt x="227511" y="905870"/>
                </a:lnTo>
                <a:lnTo>
                  <a:pt x="227264" y="906146"/>
                </a:lnTo>
                <a:lnTo>
                  <a:pt x="227015" y="906146"/>
                </a:lnTo>
                <a:lnTo>
                  <a:pt x="227015" y="905594"/>
                </a:lnTo>
                <a:lnTo>
                  <a:pt x="227015" y="905042"/>
                </a:lnTo>
                <a:lnTo>
                  <a:pt x="226547" y="904766"/>
                </a:lnTo>
                <a:lnTo>
                  <a:pt x="226326" y="904766"/>
                </a:lnTo>
                <a:lnTo>
                  <a:pt x="226079" y="905042"/>
                </a:lnTo>
                <a:lnTo>
                  <a:pt x="225830" y="904490"/>
                </a:lnTo>
                <a:lnTo>
                  <a:pt x="225830" y="904215"/>
                </a:lnTo>
                <a:lnTo>
                  <a:pt x="225609" y="903939"/>
                </a:lnTo>
                <a:lnTo>
                  <a:pt x="225362" y="903663"/>
                </a:lnTo>
                <a:lnTo>
                  <a:pt x="225362" y="903111"/>
                </a:lnTo>
                <a:lnTo>
                  <a:pt x="225609" y="902835"/>
                </a:lnTo>
                <a:lnTo>
                  <a:pt x="225362" y="902559"/>
                </a:lnTo>
                <a:lnTo>
                  <a:pt x="225113" y="902284"/>
                </a:lnTo>
                <a:lnTo>
                  <a:pt x="225362" y="902284"/>
                </a:lnTo>
                <a:lnTo>
                  <a:pt x="225609" y="902008"/>
                </a:lnTo>
                <a:lnTo>
                  <a:pt x="225362" y="901732"/>
                </a:lnTo>
                <a:lnTo>
                  <a:pt x="225113" y="901732"/>
                </a:lnTo>
                <a:lnTo>
                  <a:pt x="225113" y="901456"/>
                </a:lnTo>
                <a:lnTo>
                  <a:pt x="225362" y="901180"/>
                </a:lnTo>
                <a:lnTo>
                  <a:pt x="225609" y="901180"/>
                </a:lnTo>
                <a:lnTo>
                  <a:pt x="225609" y="900904"/>
                </a:lnTo>
                <a:lnTo>
                  <a:pt x="225609" y="900629"/>
                </a:lnTo>
                <a:lnTo>
                  <a:pt x="225362" y="900352"/>
                </a:lnTo>
                <a:lnTo>
                  <a:pt x="225362" y="900077"/>
                </a:lnTo>
                <a:lnTo>
                  <a:pt x="225609" y="900077"/>
                </a:lnTo>
                <a:lnTo>
                  <a:pt x="225609" y="899801"/>
                </a:lnTo>
                <a:lnTo>
                  <a:pt x="225830" y="899801"/>
                </a:lnTo>
                <a:lnTo>
                  <a:pt x="225609" y="899525"/>
                </a:lnTo>
                <a:lnTo>
                  <a:pt x="226079" y="899525"/>
                </a:lnTo>
                <a:lnTo>
                  <a:pt x="226326" y="899249"/>
                </a:lnTo>
                <a:lnTo>
                  <a:pt x="226079" y="898697"/>
                </a:lnTo>
                <a:lnTo>
                  <a:pt x="225609" y="898973"/>
                </a:lnTo>
                <a:lnTo>
                  <a:pt x="225362" y="898697"/>
                </a:lnTo>
                <a:lnTo>
                  <a:pt x="224893" y="898973"/>
                </a:lnTo>
                <a:lnTo>
                  <a:pt x="224893" y="898697"/>
                </a:lnTo>
                <a:lnTo>
                  <a:pt x="224893" y="898422"/>
                </a:lnTo>
                <a:lnTo>
                  <a:pt x="225113" y="897594"/>
                </a:lnTo>
                <a:lnTo>
                  <a:pt x="225113" y="897318"/>
                </a:lnTo>
                <a:lnTo>
                  <a:pt x="225113" y="897042"/>
                </a:lnTo>
                <a:lnTo>
                  <a:pt x="224893" y="897042"/>
                </a:lnTo>
                <a:lnTo>
                  <a:pt x="225113" y="896767"/>
                </a:lnTo>
                <a:lnTo>
                  <a:pt x="225113" y="896491"/>
                </a:lnTo>
                <a:lnTo>
                  <a:pt x="225362" y="896491"/>
                </a:lnTo>
                <a:lnTo>
                  <a:pt x="225362" y="896215"/>
                </a:lnTo>
                <a:lnTo>
                  <a:pt x="225113" y="896215"/>
                </a:lnTo>
                <a:lnTo>
                  <a:pt x="224893" y="896491"/>
                </a:lnTo>
                <a:lnTo>
                  <a:pt x="224397" y="896491"/>
                </a:lnTo>
                <a:lnTo>
                  <a:pt x="224176" y="896491"/>
                </a:lnTo>
                <a:lnTo>
                  <a:pt x="224176" y="896215"/>
                </a:lnTo>
                <a:lnTo>
                  <a:pt x="224176" y="895939"/>
                </a:lnTo>
                <a:lnTo>
                  <a:pt x="224397" y="895663"/>
                </a:lnTo>
                <a:lnTo>
                  <a:pt x="224397" y="895388"/>
                </a:lnTo>
                <a:lnTo>
                  <a:pt x="224397" y="895112"/>
                </a:lnTo>
                <a:lnTo>
                  <a:pt x="224645" y="895112"/>
                </a:lnTo>
                <a:lnTo>
                  <a:pt x="224893" y="894285"/>
                </a:lnTo>
                <a:lnTo>
                  <a:pt x="224645" y="894285"/>
                </a:lnTo>
                <a:lnTo>
                  <a:pt x="224176" y="894285"/>
                </a:lnTo>
                <a:lnTo>
                  <a:pt x="223928" y="893733"/>
                </a:lnTo>
                <a:lnTo>
                  <a:pt x="224397" y="894009"/>
                </a:lnTo>
                <a:lnTo>
                  <a:pt x="224645" y="893457"/>
                </a:lnTo>
                <a:lnTo>
                  <a:pt x="224397" y="893181"/>
                </a:lnTo>
                <a:lnTo>
                  <a:pt x="224397" y="892905"/>
                </a:lnTo>
                <a:lnTo>
                  <a:pt x="224176" y="892630"/>
                </a:lnTo>
                <a:lnTo>
                  <a:pt x="224176" y="892905"/>
                </a:lnTo>
                <a:lnTo>
                  <a:pt x="223928" y="892905"/>
                </a:lnTo>
                <a:lnTo>
                  <a:pt x="223928" y="892354"/>
                </a:lnTo>
                <a:lnTo>
                  <a:pt x="223928" y="892078"/>
                </a:lnTo>
                <a:lnTo>
                  <a:pt x="224176" y="892078"/>
                </a:lnTo>
                <a:lnTo>
                  <a:pt x="224397" y="891802"/>
                </a:lnTo>
                <a:lnTo>
                  <a:pt x="224397" y="890975"/>
                </a:lnTo>
                <a:lnTo>
                  <a:pt x="223928" y="890423"/>
                </a:lnTo>
                <a:lnTo>
                  <a:pt x="223459" y="890423"/>
                </a:lnTo>
                <a:lnTo>
                  <a:pt x="222963" y="890147"/>
                </a:lnTo>
                <a:lnTo>
                  <a:pt x="222744" y="889871"/>
                </a:lnTo>
                <a:lnTo>
                  <a:pt x="222963" y="888492"/>
                </a:lnTo>
                <a:lnTo>
                  <a:pt x="222963" y="888216"/>
                </a:lnTo>
                <a:lnTo>
                  <a:pt x="223680" y="888216"/>
                </a:lnTo>
                <a:lnTo>
                  <a:pt x="223459" y="887692"/>
                </a:lnTo>
                <a:lnTo>
                  <a:pt x="223211" y="887416"/>
                </a:lnTo>
                <a:lnTo>
                  <a:pt x="222495" y="886589"/>
                </a:lnTo>
                <a:lnTo>
                  <a:pt x="222247" y="886313"/>
                </a:lnTo>
                <a:lnTo>
                  <a:pt x="222744" y="885761"/>
                </a:lnTo>
                <a:lnTo>
                  <a:pt x="222495" y="885209"/>
                </a:lnTo>
                <a:lnTo>
                  <a:pt x="222963" y="885209"/>
                </a:lnTo>
                <a:lnTo>
                  <a:pt x="222744" y="884658"/>
                </a:lnTo>
                <a:lnTo>
                  <a:pt x="223459" y="884382"/>
                </a:lnTo>
                <a:lnTo>
                  <a:pt x="223680" y="884106"/>
                </a:lnTo>
                <a:lnTo>
                  <a:pt x="223928" y="883830"/>
                </a:lnTo>
                <a:lnTo>
                  <a:pt x="224176" y="883830"/>
                </a:lnTo>
                <a:lnTo>
                  <a:pt x="223928" y="883554"/>
                </a:lnTo>
                <a:lnTo>
                  <a:pt x="223928" y="883279"/>
                </a:lnTo>
                <a:lnTo>
                  <a:pt x="224397" y="883279"/>
                </a:lnTo>
                <a:lnTo>
                  <a:pt x="224645" y="883003"/>
                </a:lnTo>
                <a:lnTo>
                  <a:pt x="224397" y="883003"/>
                </a:lnTo>
                <a:lnTo>
                  <a:pt x="224176" y="882727"/>
                </a:lnTo>
                <a:lnTo>
                  <a:pt x="224893" y="882175"/>
                </a:lnTo>
                <a:lnTo>
                  <a:pt x="224645" y="881899"/>
                </a:lnTo>
                <a:lnTo>
                  <a:pt x="224893" y="881623"/>
                </a:lnTo>
                <a:lnTo>
                  <a:pt x="224645" y="881623"/>
                </a:lnTo>
                <a:lnTo>
                  <a:pt x="224397" y="881899"/>
                </a:lnTo>
                <a:lnTo>
                  <a:pt x="224397" y="881348"/>
                </a:lnTo>
                <a:lnTo>
                  <a:pt x="224176" y="881072"/>
                </a:lnTo>
                <a:lnTo>
                  <a:pt x="224645" y="881072"/>
                </a:lnTo>
                <a:lnTo>
                  <a:pt x="224893" y="880796"/>
                </a:lnTo>
                <a:lnTo>
                  <a:pt x="224893" y="880244"/>
                </a:lnTo>
                <a:lnTo>
                  <a:pt x="224893" y="879692"/>
                </a:lnTo>
                <a:lnTo>
                  <a:pt x="224645" y="879968"/>
                </a:lnTo>
                <a:lnTo>
                  <a:pt x="224645" y="880244"/>
                </a:lnTo>
                <a:lnTo>
                  <a:pt x="224397" y="880520"/>
                </a:lnTo>
                <a:lnTo>
                  <a:pt x="224397" y="880244"/>
                </a:lnTo>
                <a:lnTo>
                  <a:pt x="223928" y="880244"/>
                </a:lnTo>
                <a:lnTo>
                  <a:pt x="224176" y="879968"/>
                </a:lnTo>
                <a:lnTo>
                  <a:pt x="223680" y="879692"/>
                </a:lnTo>
                <a:lnTo>
                  <a:pt x="223928" y="879417"/>
                </a:lnTo>
                <a:lnTo>
                  <a:pt x="224176" y="878865"/>
                </a:lnTo>
                <a:lnTo>
                  <a:pt x="224176" y="878589"/>
                </a:lnTo>
                <a:lnTo>
                  <a:pt x="224397" y="878865"/>
                </a:lnTo>
                <a:lnTo>
                  <a:pt x="224645" y="879141"/>
                </a:lnTo>
                <a:lnTo>
                  <a:pt x="224645" y="878865"/>
                </a:lnTo>
                <a:lnTo>
                  <a:pt x="224893" y="878313"/>
                </a:lnTo>
                <a:lnTo>
                  <a:pt x="224176" y="878313"/>
                </a:lnTo>
                <a:lnTo>
                  <a:pt x="224176" y="877761"/>
                </a:lnTo>
                <a:lnTo>
                  <a:pt x="224397" y="877761"/>
                </a:lnTo>
                <a:lnTo>
                  <a:pt x="224176" y="877487"/>
                </a:lnTo>
                <a:lnTo>
                  <a:pt x="223928" y="877487"/>
                </a:lnTo>
                <a:lnTo>
                  <a:pt x="223680" y="877487"/>
                </a:lnTo>
                <a:lnTo>
                  <a:pt x="223680" y="877211"/>
                </a:lnTo>
                <a:lnTo>
                  <a:pt x="223928" y="876935"/>
                </a:lnTo>
                <a:lnTo>
                  <a:pt x="223680" y="876383"/>
                </a:lnTo>
                <a:lnTo>
                  <a:pt x="223680" y="875832"/>
                </a:lnTo>
                <a:lnTo>
                  <a:pt x="223680" y="875555"/>
                </a:lnTo>
                <a:lnTo>
                  <a:pt x="223459" y="875280"/>
                </a:lnTo>
                <a:lnTo>
                  <a:pt x="223680" y="875280"/>
                </a:lnTo>
                <a:lnTo>
                  <a:pt x="223928" y="875004"/>
                </a:lnTo>
                <a:lnTo>
                  <a:pt x="224176" y="874728"/>
                </a:lnTo>
                <a:lnTo>
                  <a:pt x="224397" y="874728"/>
                </a:lnTo>
                <a:lnTo>
                  <a:pt x="224397" y="874452"/>
                </a:lnTo>
                <a:lnTo>
                  <a:pt x="224397" y="874176"/>
                </a:lnTo>
                <a:lnTo>
                  <a:pt x="224645" y="874452"/>
                </a:lnTo>
                <a:lnTo>
                  <a:pt x="224645" y="874176"/>
                </a:lnTo>
                <a:lnTo>
                  <a:pt x="224893" y="873900"/>
                </a:lnTo>
                <a:lnTo>
                  <a:pt x="224397" y="873900"/>
                </a:lnTo>
                <a:lnTo>
                  <a:pt x="224397" y="873625"/>
                </a:lnTo>
                <a:lnTo>
                  <a:pt x="224397" y="873349"/>
                </a:lnTo>
                <a:lnTo>
                  <a:pt x="224645" y="873073"/>
                </a:lnTo>
                <a:lnTo>
                  <a:pt x="224645" y="872797"/>
                </a:lnTo>
                <a:lnTo>
                  <a:pt x="224397" y="872521"/>
                </a:lnTo>
                <a:lnTo>
                  <a:pt x="224645" y="871969"/>
                </a:lnTo>
                <a:lnTo>
                  <a:pt x="224645" y="871694"/>
                </a:lnTo>
                <a:lnTo>
                  <a:pt x="224397" y="871142"/>
                </a:lnTo>
                <a:lnTo>
                  <a:pt x="224397" y="870839"/>
                </a:lnTo>
                <a:lnTo>
                  <a:pt x="224645" y="870563"/>
                </a:lnTo>
                <a:lnTo>
                  <a:pt x="224645" y="870011"/>
                </a:lnTo>
                <a:lnTo>
                  <a:pt x="224645" y="869735"/>
                </a:lnTo>
                <a:lnTo>
                  <a:pt x="224645" y="869460"/>
                </a:lnTo>
                <a:lnTo>
                  <a:pt x="224645" y="869184"/>
                </a:lnTo>
                <a:lnTo>
                  <a:pt x="224176" y="868908"/>
                </a:lnTo>
                <a:lnTo>
                  <a:pt x="223928" y="868356"/>
                </a:lnTo>
                <a:lnTo>
                  <a:pt x="223928" y="868080"/>
                </a:lnTo>
                <a:lnTo>
                  <a:pt x="223680" y="867805"/>
                </a:lnTo>
                <a:lnTo>
                  <a:pt x="223459" y="867529"/>
                </a:lnTo>
                <a:lnTo>
                  <a:pt x="223680" y="867253"/>
                </a:lnTo>
                <a:lnTo>
                  <a:pt x="223459" y="866701"/>
                </a:lnTo>
                <a:lnTo>
                  <a:pt x="223211" y="866701"/>
                </a:lnTo>
                <a:lnTo>
                  <a:pt x="222963" y="865873"/>
                </a:lnTo>
                <a:lnTo>
                  <a:pt x="222963" y="865598"/>
                </a:lnTo>
                <a:lnTo>
                  <a:pt x="222744" y="865598"/>
                </a:lnTo>
                <a:lnTo>
                  <a:pt x="222495" y="865322"/>
                </a:lnTo>
                <a:lnTo>
                  <a:pt x="222744" y="865046"/>
                </a:lnTo>
                <a:lnTo>
                  <a:pt x="222963" y="864770"/>
                </a:lnTo>
                <a:lnTo>
                  <a:pt x="222495" y="864218"/>
                </a:lnTo>
                <a:lnTo>
                  <a:pt x="222247" y="863942"/>
                </a:lnTo>
                <a:lnTo>
                  <a:pt x="221778" y="863391"/>
                </a:lnTo>
                <a:lnTo>
                  <a:pt x="222247" y="863115"/>
                </a:lnTo>
                <a:lnTo>
                  <a:pt x="222495" y="862012"/>
                </a:lnTo>
                <a:lnTo>
                  <a:pt x="222027" y="861735"/>
                </a:lnTo>
                <a:lnTo>
                  <a:pt x="221558" y="861460"/>
                </a:lnTo>
                <a:lnTo>
                  <a:pt x="221558" y="861184"/>
                </a:lnTo>
                <a:lnTo>
                  <a:pt x="221061" y="860632"/>
                </a:lnTo>
                <a:lnTo>
                  <a:pt x="221061" y="860356"/>
                </a:lnTo>
                <a:lnTo>
                  <a:pt x="220593" y="860080"/>
                </a:lnTo>
                <a:lnTo>
                  <a:pt x="220345" y="859805"/>
                </a:lnTo>
                <a:lnTo>
                  <a:pt x="220345" y="859529"/>
                </a:lnTo>
                <a:lnTo>
                  <a:pt x="219876" y="859253"/>
                </a:lnTo>
                <a:lnTo>
                  <a:pt x="219876" y="858977"/>
                </a:lnTo>
                <a:lnTo>
                  <a:pt x="219628" y="858702"/>
                </a:lnTo>
                <a:lnTo>
                  <a:pt x="219160" y="858426"/>
                </a:lnTo>
                <a:lnTo>
                  <a:pt x="218911" y="858426"/>
                </a:lnTo>
                <a:lnTo>
                  <a:pt x="218911" y="858702"/>
                </a:lnTo>
                <a:lnTo>
                  <a:pt x="218911" y="858977"/>
                </a:lnTo>
                <a:lnTo>
                  <a:pt x="218690" y="858977"/>
                </a:lnTo>
                <a:lnTo>
                  <a:pt x="218443" y="858702"/>
                </a:lnTo>
                <a:lnTo>
                  <a:pt x="217479" y="858426"/>
                </a:lnTo>
                <a:lnTo>
                  <a:pt x="217258" y="858151"/>
                </a:lnTo>
                <a:lnTo>
                  <a:pt x="217479" y="857875"/>
                </a:lnTo>
                <a:lnTo>
                  <a:pt x="217726" y="856771"/>
                </a:lnTo>
                <a:lnTo>
                  <a:pt x="217479" y="856771"/>
                </a:lnTo>
                <a:lnTo>
                  <a:pt x="217258" y="857047"/>
                </a:lnTo>
                <a:lnTo>
                  <a:pt x="217258" y="856771"/>
                </a:lnTo>
                <a:lnTo>
                  <a:pt x="217009" y="856771"/>
                </a:lnTo>
                <a:lnTo>
                  <a:pt x="217009" y="857047"/>
                </a:lnTo>
                <a:lnTo>
                  <a:pt x="216762" y="857047"/>
                </a:lnTo>
                <a:lnTo>
                  <a:pt x="216541" y="856771"/>
                </a:lnTo>
                <a:lnTo>
                  <a:pt x="216541" y="857047"/>
                </a:lnTo>
                <a:lnTo>
                  <a:pt x="216293" y="857047"/>
                </a:lnTo>
                <a:lnTo>
                  <a:pt x="216293" y="856771"/>
                </a:lnTo>
                <a:lnTo>
                  <a:pt x="216072" y="856771"/>
                </a:lnTo>
                <a:lnTo>
                  <a:pt x="215825" y="856495"/>
                </a:lnTo>
                <a:lnTo>
                  <a:pt x="216293" y="856219"/>
                </a:lnTo>
                <a:lnTo>
                  <a:pt x="216541" y="855668"/>
                </a:lnTo>
                <a:lnTo>
                  <a:pt x="216541" y="855116"/>
                </a:lnTo>
                <a:lnTo>
                  <a:pt x="216293" y="854840"/>
                </a:lnTo>
                <a:lnTo>
                  <a:pt x="216293" y="854013"/>
                </a:lnTo>
                <a:lnTo>
                  <a:pt x="216072" y="853185"/>
                </a:lnTo>
                <a:lnTo>
                  <a:pt x="215825" y="852909"/>
                </a:lnTo>
                <a:lnTo>
                  <a:pt x="215576" y="852909"/>
                </a:lnTo>
                <a:lnTo>
                  <a:pt x="215355" y="852358"/>
                </a:lnTo>
                <a:lnTo>
                  <a:pt x="214859" y="852909"/>
                </a:lnTo>
                <a:lnTo>
                  <a:pt x="214639" y="852909"/>
                </a:lnTo>
                <a:lnTo>
                  <a:pt x="214639" y="852633"/>
                </a:lnTo>
                <a:lnTo>
                  <a:pt x="214391" y="852633"/>
                </a:lnTo>
                <a:lnTo>
                  <a:pt x="214144" y="852909"/>
                </a:lnTo>
                <a:lnTo>
                  <a:pt x="213923" y="852909"/>
                </a:lnTo>
                <a:lnTo>
                  <a:pt x="213923" y="852633"/>
                </a:lnTo>
                <a:lnTo>
                  <a:pt x="214391" y="852358"/>
                </a:lnTo>
                <a:lnTo>
                  <a:pt x="214391" y="852081"/>
                </a:lnTo>
                <a:lnTo>
                  <a:pt x="214144" y="851806"/>
                </a:lnTo>
                <a:lnTo>
                  <a:pt x="214144" y="851530"/>
                </a:lnTo>
                <a:lnTo>
                  <a:pt x="213674" y="850951"/>
                </a:lnTo>
                <a:lnTo>
                  <a:pt x="213427" y="850951"/>
                </a:lnTo>
                <a:lnTo>
                  <a:pt x="213206" y="851227"/>
                </a:lnTo>
                <a:lnTo>
                  <a:pt x="212958" y="850675"/>
                </a:lnTo>
                <a:lnTo>
                  <a:pt x="212958" y="850399"/>
                </a:lnTo>
                <a:lnTo>
                  <a:pt x="212710" y="850399"/>
                </a:lnTo>
                <a:lnTo>
                  <a:pt x="212710" y="849848"/>
                </a:lnTo>
                <a:lnTo>
                  <a:pt x="212241" y="849572"/>
                </a:lnTo>
                <a:lnTo>
                  <a:pt x="211993" y="849296"/>
                </a:lnTo>
                <a:lnTo>
                  <a:pt x="211277" y="849020"/>
                </a:lnTo>
                <a:lnTo>
                  <a:pt x="211056" y="849020"/>
                </a:lnTo>
                <a:lnTo>
                  <a:pt x="210587" y="848744"/>
                </a:lnTo>
                <a:lnTo>
                  <a:pt x="210339" y="849020"/>
                </a:lnTo>
                <a:lnTo>
                  <a:pt x="210339" y="848744"/>
                </a:lnTo>
                <a:lnTo>
                  <a:pt x="210339" y="848468"/>
                </a:lnTo>
                <a:lnTo>
                  <a:pt x="210339" y="848193"/>
                </a:lnTo>
                <a:lnTo>
                  <a:pt x="210587" y="847917"/>
                </a:lnTo>
                <a:lnTo>
                  <a:pt x="210587" y="847641"/>
                </a:lnTo>
                <a:lnTo>
                  <a:pt x="210090" y="847365"/>
                </a:lnTo>
                <a:lnTo>
                  <a:pt x="209871" y="847365"/>
                </a:lnTo>
                <a:lnTo>
                  <a:pt x="209623" y="847089"/>
                </a:lnTo>
                <a:lnTo>
                  <a:pt x="209375" y="847089"/>
                </a:lnTo>
                <a:lnTo>
                  <a:pt x="209154" y="846538"/>
                </a:lnTo>
                <a:lnTo>
                  <a:pt x="209154" y="846261"/>
                </a:lnTo>
                <a:lnTo>
                  <a:pt x="209623" y="846261"/>
                </a:lnTo>
                <a:lnTo>
                  <a:pt x="210090" y="846261"/>
                </a:lnTo>
                <a:lnTo>
                  <a:pt x="210090" y="845158"/>
                </a:lnTo>
                <a:lnTo>
                  <a:pt x="210339" y="845158"/>
                </a:lnTo>
                <a:lnTo>
                  <a:pt x="210587" y="844882"/>
                </a:lnTo>
                <a:lnTo>
                  <a:pt x="210339" y="844331"/>
                </a:lnTo>
                <a:lnTo>
                  <a:pt x="210090" y="844331"/>
                </a:lnTo>
                <a:lnTo>
                  <a:pt x="209871" y="844606"/>
                </a:lnTo>
                <a:lnTo>
                  <a:pt x="209375" y="844331"/>
                </a:lnTo>
                <a:lnTo>
                  <a:pt x="209375" y="843779"/>
                </a:lnTo>
                <a:lnTo>
                  <a:pt x="209623" y="843779"/>
                </a:lnTo>
                <a:lnTo>
                  <a:pt x="209871" y="843503"/>
                </a:lnTo>
                <a:lnTo>
                  <a:pt x="209623" y="843227"/>
                </a:lnTo>
                <a:lnTo>
                  <a:pt x="209375" y="843227"/>
                </a:lnTo>
                <a:lnTo>
                  <a:pt x="208438" y="843503"/>
                </a:lnTo>
                <a:lnTo>
                  <a:pt x="207472" y="843503"/>
                </a:lnTo>
                <a:lnTo>
                  <a:pt x="207225" y="843227"/>
                </a:lnTo>
                <a:lnTo>
                  <a:pt x="206755" y="842951"/>
                </a:lnTo>
                <a:lnTo>
                  <a:pt x="206508" y="842675"/>
                </a:lnTo>
                <a:lnTo>
                  <a:pt x="206287" y="842124"/>
                </a:lnTo>
                <a:lnTo>
                  <a:pt x="205571" y="841848"/>
                </a:lnTo>
                <a:lnTo>
                  <a:pt x="204854" y="841296"/>
                </a:lnTo>
                <a:lnTo>
                  <a:pt x="205323" y="840744"/>
                </a:lnTo>
                <a:lnTo>
                  <a:pt x="205571" y="839890"/>
                </a:lnTo>
                <a:lnTo>
                  <a:pt x="205323" y="839890"/>
                </a:lnTo>
                <a:lnTo>
                  <a:pt x="205102" y="838786"/>
                </a:lnTo>
                <a:lnTo>
                  <a:pt x="205323" y="838510"/>
                </a:lnTo>
                <a:lnTo>
                  <a:pt x="205819" y="838235"/>
                </a:lnTo>
                <a:lnTo>
                  <a:pt x="205819" y="837959"/>
                </a:lnTo>
                <a:lnTo>
                  <a:pt x="206287" y="838235"/>
                </a:lnTo>
                <a:lnTo>
                  <a:pt x="206040" y="837683"/>
                </a:lnTo>
                <a:lnTo>
                  <a:pt x="206287" y="837407"/>
                </a:lnTo>
                <a:lnTo>
                  <a:pt x="206040" y="837131"/>
                </a:lnTo>
                <a:lnTo>
                  <a:pt x="206040" y="837407"/>
                </a:lnTo>
                <a:lnTo>
                  <a:pt x="205571" y="837407"/>
                </a:lnTo>
                <a:lnTo>
                  <a:pt x="205571" y="837131"/>
                </a:lnTo>
                <a:lnTo>
                  <a:pt x="205323" y="837131"/>
                </a:lnTo>
                <a:lnTo>
                  <a:pt x="205102" y="837131"/>
                </a:lnTo>
                <a:lnTo>
                  <a:pt x="205102" y="836855"/>
                </a:lnTo>
                <a:lnTo>
                  <a:pt x="204854" y="836579"/>
                </a:lnTo>
                <a:lnTo>
                  <a:pt x="204606" y="836304"/>
                </a:lnTo>
                <a:lnTo>
                  <a:pt x="204606" y="836028"/>
                </a:lnTo>
                <a:lnTo>
                  <a:pt x="205102" y="835752"/>
                </a:lnTo>
                <a:lnTo>
                  <a:pt x="205102" y="835476"/>
                </a:lnTo>
                <a:lnTo>
                  <a:pt x="204854" y="835200"/>
                </a:lnTo>
                <a:lnTo>
                  <a:pt x="205102" y="834924"/>
                </a:lnTo>
                <a:lnTo>
                  <a:pt x="204854" y="834648"/>
                </a:lnTo>
                <a:lnTo>
                  <a:pt x="204606" y="834648"/>
                </a:lnTo>
                <a:lnTo>
                  <a:pt x="204137" y="834374"/>
                </a:lnTo>
                <a:lnTo>
                  <a:pt x="203889" y="834374"/>
                </a:lnTo>
                <a:lnTo>
                  <a:pt x="203889" y="834098"/>
                </a:lnTo>
                <a:lnTo>
                  <a:pt x="204137" y="834098"/>
                </a:lnTo>
                <a:lnTo>
                  <a:pt x="204137" y="833822"/>
                </a:lnTo>
                <a:lnTo>
                  <a:pt x="204386" y="833270"/>
                </a:lnTo>
                <a:lnTo>
                  <a:pt x="204137" y="832994"/>
                </a:lnTo>
                <a:lnTo>
                  <a:pt x="203889" y="832719"/>
                </a:lnTo>
                <a:lnTo>
                  <a:pt x="203669" y="832139"/>
                </a:lnTo>
                <a:lnTo>
                  <a:pt x="203889" y="831587"/>
                </a:lnTo>
                <a:lnTo>
                  <a:pt x="204137" y="831311"/>
                </a:lnTo>
                <a:lnTo>
                  <a:pt x="204137" y="831035"/>
                </a:lnTo>
                <a:lnTo>
                  <a:pt x="204137" y="830759"/>
                </a:lnTo>
                <a:lnTo>
                  <a:pt x="203669" y="830208"/>
                </a:lnTo>
                <a:lnTo>
                  <a:pt x="203669" y="829656"/>
                </a:lnTo>
                <a:lnTo>
                  <a:pt x="203669" y="829380"/>
                </a:lnTo>
                <a:lnTo>
                  <a:pt x="203420" y="829380"/>
                </a:lnTo>
                <a:lnTo>
                  <a:pt x="203669" y="828828"/>
                </a:lnTo>
                <a:lnTo>
                  <a:pt x="203889" y="828554"/>
                </a:lnTo>
                <a:lnTo>
                  <a:pt x="203889" y="828278"/>
                </a:lnTo>
                <a:lnTo>
                  <a:pt x="204137" y="827726"/>
                </a:lnTo>
                <a:lnTo>
                  <a:pt x="204137" y="827450"/>
                </a:lnTo>
                <a:lnTo>
                  <a:pt x="203669" y="827450"/>
                </a:lnTo>
                <a:lnTo>
                  <a:pt x="203173" y="827174"/>
                </a:lnTo>
                <a:lnTo>
                  <a:pt x="203420" y="826899"/>
                </a:lnTo>
                <a:lnTo>
                  <a:pt x="203420" y="826347"/>
                </a:lnTo>
                <a:lnTo>
                  <a:pt x="203173" y="826071"/>
                </a:lnTo>
                <a:lnTo>
                  <a:pt x="203420" y="825519"/>
                </a:lnTo>
                <a:lnTo>
                  <a:pt x="203420" y="825243"/>
                </a:lnTo>
                <a:lnTo>
                  <a:pt x="203173" y="824939"/>
                </a:lnTo>
                <a:lnTo>
                  <a:pt x="203173" y="824663"/>
                </a:lnTo>
                <a:lnTo>
                  <a:pt x="202952" y="825243"/>
                </a:lnTo>
                <a:lnTo>
                  <a:pt x="202456" y="824388"/>
                </a:lnTo>
                <a:lnTo>
                  <a:pt x="202235" y="824388"/>
                </a:lnTo>
                <a:lnTo>
                  <a:pt x="201739" y="824112"/>
                </a:lnTo>
                <a:lnTo>
                  <a:pt x="201987" y="824112"/>
                </a:lnTo>
                <a:lnTo>
                  <a:pt x="201987" y="823836"/>
                </a:lnTo>
                <a:lnTo>
                  <a:pt x="202456" y="823836"/>
                </a:lnTo>
                <a:lnTo>
                  <a:pt x="202235" y="823560"/>
                </a:lnTo>
                <a:lnTo>
                  <a:pt x="201987" y="823560"/>
                </a:lnTo>
                <a:lnTo>
                  <a:pt x="201739" y="823284"/>
                </a:lnTo>
                <a:lnTo>
                  <a:pt x="201987" y="823284"/>
                </a:lnTo>
                <a:lnTo>
                  <a:pt x="202235" y="823284"/>
                </a:lnTo>
                <a:lnTo>
                  <a:pt x="202456" y="823560"/>
                </a:lnTo>
                <a:lnTo>
                  <a:pt x="202456" y="822733"/>
                </a:lnTo>
                <a:lnTo>
                  <a:pt x="202235" y="822456"/>
                </a:lnTo>
                <a:lnTo>
                  <a:pt x="201519" y="821906"/>
                </a:lnTo>
                <a:lnTo>
                  <a:pt x="201271" y="821078"/>
                </a:lnTo>
                <a:lnTo>
                  <a:pt x="201519" y="821078"/>
                </a:lnTo>
                <a:lnTo>
                  <a:pt x="201739" y="820802"/>
                </a:lnTo>
                <a:lnTo>
                  <a:pt x="201519" y="820527"/>
                </a:lnTo>
                <a:lnTo>
                  <a:pt x="201271" y="820527"/>
                </a:lnTo>
                <a:lnTo>
                  <a:pt x="201271" y="820251"/>
                </a:lnTo>
                <a:lnTo>
                  <a:pt x="201271" y="819975"/>
                </a:lnTo>
                <a:lnTo>
                  <a:pt x="200802" y="819975"/>
                </a:lnTo>
                <a:lnTo>
                  <a:pt x="201023" y="819699"/>
                </a:lnTo>
                <a:lnTo>
                  <a:pt x="200554" y="819699"/>
                </a:lnTo>
                <a:lnTo>
                  <a:pt x="200554" y="819423"/>
                </a:lnTo>
                <a:lnTo>
                  <a:pt x="200554" y="818291"/>
                </a:lnTo>
                <a:lnTo>
                  <a:pt x="200554" y="817740"/>
                </a:lnTo>
                <a:lnTo>
                  <a:pt x="200334" y="817464"/>
                </a:lnTo>
                <a:lnTo>
                  <a:pt x="200334" y="817188"/>
                </a:lnTo>
                <a:lnTo>
                  <a:pt x="200085" y="817188"/>
                </a:lnTo>
                <a:lnTo>
                  <a:pt x="200085" y="816912"/>
                </a:lnTo>
                <a:lnTo>
                  <a:pt x="199617" y="816362"/>
                </a:lnTo>
                <a:lnTo>
                  <a:pt x="199369" y="816362"/>
                </a:lnTo>
                <a:lnTo>
                  <a:pt x="199369" y="815534"/>
                </a:lnTo>
                <a:lnTo>
                  <a:pt x="199121" y="815258"/>
                </a:lnTo>
                <a:lnTo>
                  <a:pt x="198652" y="815258"/>
                </a:lnTo>
                <a:lnTo>
                  <a:pt x="198184" y="815258"/>
                </a:lnTo>
                <a:lnTo>
                  <a:pt x="197687" y="814706"/>
                </a:lnTo>
                <a:lnTo>
                  <a:pt x="197935" y="814706"/>
                </a:lnTo>
                <a:lnTo>
                  <a:pt x="198184" y="814155"/>
                </a:lnTo>
                <a:lnTo>
                  <a:pt x="197935" y="813879"/>
                </a:lnTo>
                <a:lnTo>
                  <a:pt x="198184" y="813603"/>
                </a:lnTo>
                <a:lnTo>
                  <a:pt x="197935" y="813603"/>
                </a:lnTo>
                <a:lnTo>
                  <a:pt x="197687" y="813603"/>
                </a:lnTo>
                <a:lnTo>
                  <a:pt x="197687" y="813023"/>
                </a:lnTo>
                <a:lnTo>
                  <a:pt x="197687" y="812748"/>
                </a:lnTo>
                <a:lnTo>
                  <a:pt x="197467" y="812748"/>
                </a:lnTo>
                <a:lnTo>
                  <a:pt x="197219" y="812748"/>
                </a:lnTo>
                <a:lnTo>
                  <a:pt x="196971" y="813023"/>
                </a:lnTo>
                <a:lnTo>
                  <a:pt x="196750" y="813327"/>
                </a:lnTo>
                <a:lnTo>
                  <a:pt x="196254" y="813327"/>
                </a:lnTo>
                <a:lnTo>
                  <a:pt x="196033" y="813023"/>
                </a:lnTo>
                <a:lnTo>
                  <a:pt x="195786" y="812748"/>
                </a:lnTo>
                <a:lnTo>
                  <a:pt x="195565" y="813023"/>
                </a:lnTo>
                <a:lnTo>
                  <a:pt x="195565" y="812748"/>
                </a:lnTo>
                <a:lnTo>
                  <a:pt x="195317" y="812748"/>
                </a:lnTo>
                <a:lnTo>
                  <a:pt x="195317" y="813023"/>
                </a:lnTo>
                <a:lnTo>
                  <a:pt x="195069" y="813023"/>
                </a:lnTo>
                <a:lnTo>
                  <a:pt x="194849" y="812748"/>
                </a:lnTo>
                <a:lnTo>
                  <a:pt x="194600" y="812748"/>
                </a:lnTo>
                <a:lnTo>
                  <a:pt x="194352" y="812748"/>
                </a:lnTo>
                <a:lnTo>
                  <a:pt x="194132" y="812471"/>
                </a:lnTo>
                <a:lnTo>
                  <a:pt x="194132" y="812196"/>
                </a:lnTo>
                <a:lnTo>
                  <a:pt x="193883" y="812196"/>
                </a:lnTo>
                <a:lnTo>
                  <a:pt x="193415" y="811920"/>
                </a:lnTo>
                <a:lnTo>
                  <a:pt x="192919" y="812196"/>
                </a:lnTo>
                <a:lnTo>
                  <a:pt x="192451" y="812196"/>
                </a:lnTo>
                <a:lnTo>
                  <a:pt x="191982" y="811920"/>
                </a:lnTo>
                <a:lnTo>
                  <a:pt x="191485" y="811368"/>
                </a:lnTo>
                <a:lnTo>
                  <a:pt x="191734" y="811092"/>
                </a:lnTo>
                <a:lnTo>
                  <a:pt x="191485" y="811092"/>
                </a:lnTo>
                <a:lnTo>
                  <a:pt x="191265" y="810816"/>
                </a:lnTo>
                <a:lnTo>
                  <a:pt x="191265" y="810541"/>
                </a:lnTo>
                <a:lnTo>
                  <a:pt x="191017" y="810266"/>
                </a:lnTo>
                <a:lnTo>
                  <a:pt x="191017" y="809990"/>
                </a:lnTo>
                <a:lnTo>
                  <a:pt x="191017" y="809714"/>
                </a:lnTo>
                <a:lnTo>
                  <a:pt x="191017" y="809438"/>
                </a:lnTo>
                <a:lnTo>
                  <a:pt x="190769" y="809438"/>
                </a:lnTo>
                <a:lnTo>
                  <a:pt x="190548" y="808611"/>
                </a:lnTo>
                <a:lnTo>
                  <a:pt x="190548" y="807755"/>
                </a:lnTo>
                <a:lnTo>
                  <a:pt x="190300" y="806651"/>
                </a:lnTo>
                <a:lnTo>
                  <a:pt x="190548" y="806100"/>
                </a:lnTo>
                <a:lnTo>
                  <a:pt x="190548" y="805824"/>
                </a:lnTo>
                <a:lnTo>
                  <a:pt x="190300" y="805272"/>
                </a:lnTo>
                <a:lnTo>
                  <a:pt x="190300" y="804996"/>
                </a:lnTo>
                <a:lnTo>
                  <a:pt x="189831" y="804996"/>
                </a:lnTo>
                <a:lnTo>
                  <a:pt x="189831" y="804720"/>
                </a:lnTo>
                <a:lnTo>
                  <a:pt x="189584" y="804720"/>
                </a:lnTo>
                <a:lnTo>
                  <a:pt x="189584" y="804445"/>
                </a:lnTo>
                <a:lnTo>
                  <a:pt x="189363" y="804170"/>
                </a:lnTo>
                <a:lnTo>
                  <a:pt x="188867" y="804170"/>
                </a:lnTo>
                <a:lnTo>
                  <a:pt x="188867" y="803894"/>
                </a:lnTo>
                <a:lnTo>
                  <a:pt x="188646" y="803618"/>
                </a:lnTo>
                <a:lnTo>
                  <a:pt x="188399" y="802486"/>
                </a:lnTo>
                <a:lnTo>
                  <a:pt x="188150" y="802211"/>
                </a:lnTo>
                <a:lnTo>
                  <a:pt x="187930" y="801935"/>
                </a:lnTo>
                <a:lnTo>
                  <a:pt x="187930" y="801659"/>
                </a:lnTo>
                <a:lnTo>
                  <a:pt x="187682" y="801935"/>
                </a:lnTo>
                <a:lnTo>
                  <a:pt x="187433" y="802211"/>
                </a:lnTo>
                <a:lnTo>
                  <a:pt x="187213" y="802211"/>
                </a:lnTo>
                <a:lnTo>
                  <a:pt x="186965" y="802211"/>
                </a:lnTo>
                <a:lnTo>
                  <a:pt x="186717" y="801935"/>
                </a:lnTo>
                <a:lnTo>
                  <a:pt x="186496" y="802211"/>
                </a:lnTo>
                <a:lnTo>
                  <a:pt x="186249" y="802486"/>
                </a:lnTo>
                <a:lnTo>
                  <a:pt x="186000" y="802486"/>
                </a:lnTo>
                <a:lnTo>
                  <a:pt x="185779" y="802486"/>
                </a:lnTo>
                <a:lnTo>
                  <a:pt x="185532" y="802762"/>
                </a:lnTo>
                <a:lnTo>
                  <a:pt x="185532" y="802486"/>
                </a:lnTo>
                <a:lnTo>
                  <a:pt x="185064" y="802486"/>
                </a:lnTo>
                <a:lnTo>
                  <a:pt x="184815" y="802211"/>
                </a:lnTo>
                <a:lnTo>
                  <a:pt x="184594" y="801659"/>
                </a:lnTo>
                <a:lnTo>
                  <a:pt x="184098" y="801383"/>
                </a:lnTo>
                <a:lnTo>
                  <a:pt x="183878" y="801659"/>
                </a:lnTo>
                <a:lnTo>
                  <a:pt x="183630" y="801659"/>
                </a:lnTo>
                <a:lnTo>
                  <a:pt x="183630" y="801383"/>
                </a:lnTo>
                <a:lnTo>
                  <a:pt x="183382" y="801383"/>
                </a:lnTo>
                <a:lnTo>
                  <a:pt x="183382" y="801659"/>
                </a:lnTo>
                <a:lnTo>
                  <a:pt x="183630" y="801935"/>
                </a:lnTo>
                <a:lnTo>
                  <a:pt x="183630" y="802211"/>
                </a:lnTo>
                <a:lnTo>
                  <a:pt x="183382" y="802486"/>
                </a:lnTo>
                <a:lnTo>
                  <a:pt x="183161" y="802211"/>
                </a:lnTo>
                <a:lnTo>
                  <a:pt x="182913" y="802486"/>
                </a:lnTo>
                <a:lnTo>
                  <a:pt x="182444" y="802486"/>
                </a:lnTo>
                <a:lnTo>
                  <a:pt x="182444" y="802211"/>
                </a:lnTo>
                <a:lnTo>
                  <a:pt x="182444" y="801935"/>
                </a:lnTo>
                <a:lnTo>
                  <a:pt x="182197" y="801659"/>
                </a:lnTo>
                <a:lnTo>
                  <a:pt x="181948" y="801659"/>
                </a:lnTo>
                <a:lnTo>
                  <a:pt x="181948" y="801935"/>
                </a:lnTo>
                <a:lnTo>
                  <a:pt x="181728" y="801935"/>
                </a:lnTo>
                <a:lnTo>
                  <a:pt x="181480" y="801935"/>
                </a:lnTo>
                <a:lnTo>
                  <a:pt x="181480" y="801383"/>
                </a:lnTo>
                <a:lnTo>
                  <a:pt x="181480" y="801107"/>
                </a:lnTo>
                <a:lnTo>
                  <a:pt x="181728" y="800831"/>
                </a:lnTo>
                <a:lnTo>
                  <a:pt x="181728" y="800556"/>
                </a:lnTo>
                <a:lnTo>
                  <a:pt x="181480" y="800280"/>
                </a:lnTo>
                <a:lnTo>
                  <a:pt x="181231" y="800280"/>
                </a:lnTo>
                <a:lnTo>
                  <a:pt x="181012" y="800004"/>
                </a:lnTo>
                <a:lnTo>
                  <a:pt x="181012" y="799728"/>
                </a:lnTo>
                <a:lnTo>
                  <a:pt x="181012" y="799452"/>
                </a:lnTo>
                <a:lnTo>
                  <a:pt x="180763" y="799452"/>
                </a:lnTo>
                <a:lnTo>
                  <a:pt x="180763" y="799728"/>
                </a:lnTo>
                <a:lnTo>
                  <a:pt x="180515" y="799728"/>
                </a:lnTo>
                <a:lnTo>
                  <a:pt x="180295" y="799728"/>
                </a:lnTo>
                <a:lnTo>
                  <a:pt x="180047" y="799728"/>
                </a:lnTo>
                <a:lnTo>
                  <a:pt x="179826" y="800004"/>
                </a:lnTo>
                <a:lnTo>
                  <a:pt x="179578" y="800004"/>
                </a:lnTo>
                <a:lnTo>
                  <a:pt x="179330" y="800004"/>
                </a:lnTo>
                <a:lnTo>
                  <a:pt x="179578" y="799728"/>
                </a:lnTo>
                <a:lnTo>
                  <a:pt x="179330" y="799728"/>
                </a:lnTo>
                <a:lnTo>
                  <a:pt x="179578" y="799452"/>
                </a:lnTo>
                <a:lnTo>
                  <a:pt x="179578" y="799176"/>
                </a:lnTo>
                <a:lnTo>
                  <a:pt x="179578" y="798900"/>
                </a:lnTo>
                <a:lnTo>
                  <a:pt x="179330" y="798900"/>
                </a:lnTo>
                <a:lnTo>
                  <a:pt x="179330" y="798625"/>
                </a:lnTo>
                <a:lnTo>
                  <a:pt x="179109" y="798625"/>
                </a:lnTo>
                <a:lnTo>
                  <a:pt x="178862" y="798625"/>
                </a:lnTo>
                <a:lnTo>
                  <a:pt x="178613" y="798625"/>
                </a:lnTo>
                <a:lnTo>
                  <a:pt x="178613" y="798321"/>
                </a:lnTo>
                <a:lnTo>
                  <a:pt x="178862" y="798046"/>
                </a:lnTo>
                <a:lnTo>
                  <a:pt x="178613" y="797770"/>
                </a:lnTo>
                <a:lnTo>
                  <a:pt x="178392" y="797770"/>
                </a:lnTo>
                <a:lnTo>
                  <a:pt x="178145" y="797770"/>
                </a:lnTo>
                <a:lnTo>
                  <a:pt x="177896" y="797770"/>
                </a:lnTo>
                <a:lnTo>
                  <a:pt x="177676" y="797770"/>
                </a:lnTo>
                <a:lnTo>
                  <a:pt x="177428" y="797770"/>
                </a:lnTo>
                <a:lnTo>
                  <a:pt x="177428" y="797494"/>
                </a:lnTo>
                <a:lnTo>
                  <a:pt x="177428" y="797218"/>
                </a:lnTo>
                <a:lnTo>
                  <a:pt x="177428" y="796942"/>
                </a:lnTo>
                <a:lnTo>
                  <a:pt x="177179" y="796942"/>
                </a:lnTo>
                <a:lnTo>
                  <a:pt x="176960" y="796942"/>
                </a:lnTo>
                <a:lnTo>
                  <a:pt x="176711" y="796942"/>
                </a:lnTo>
                <a:lnTo>
                  <a:pt x="176711" y="796666"/>
                </a:lnTo>
                <a:lnTo>
                  <a:pt x="176960" y="796391"/>
                </a:lnTo>
                <a:lnTo>
                  <a:pt x="176711" y="796391"/>
                </a:lnTo>
                <a:lnTo>
                  <a:pt x="176960" y="796115"/>
                </a:lnTo>
                <a:lnTo>
                  <a:pt x="176711" y="796115"/>
                </a:lnTo>
                <a:lnTo>
                  <a:pt x="176711" y="795839"/>
                </a:lnTo>
                <a:lnTo>
                  <a:pt x="176464" y="795839"/>
                </a:lnTo>
                <a:lnTo>
                  <a:pt x="176464" y="796115"/>
                </a:lnTo>
                <a:lnTo>
                  <a:pt x="176243" y="795839"/>
                </a:lnTo>
                <a:lnTo>
                  <a:pt x="175994" y="795839"/>
                </a:lnTo>
                <a:lnTo>
                  <a:pt x="175994" y="795563"/>
                </a:lnTo>
                <a:lnTo>
                  <a:pt x="175994" y="795287"/>
                </a:lnTo>
                <a:lnTo>
                  <a:pt x="175994" y="795011"/>
                </a:lnTo>
                <a:lnTo>
                  <a:pt x="175994" y="794735"/>
                </a:lnTo>
                <a:lnTo>
                  <a:pt x="175747" y="794460"/>
                </a:lnTo>
                <a:lnTo>
                  <a:pt x="175994" y="794460"/>
                </a:lnTo>
                <a:lnTo>
                  <a:pt x="175994" y="794156"/>
                </a:lnTo>
                <a:lnTo>
                  <a:pt x="175747" y="793881"/>
                </a:lnTo>
                <a:lnTo>
                  <a:pt x="175526" y="793881"/>
                </a:lnTo>
                <a:lnTo>
                  <a:pt x="175526" y="794156"/>
                </a:lnTo>
                <a:lnTo>
                  <a:pt x="175278" y="794156"/>
                </a:lnTo>
                <a:lnTo>
                  <a:pt x="175057" y="794156"/>
                </a:lnTo>
                <a:lnTo>
                  <a:pt x="174810" y="794156"/>
                </a:lnTo>
                <a:lnTo>
                  <a:pt x="174810" y="793881"/>
                </a:lnTo>
                <a:lnTo>
                  <a:pt x="175057" y="793605"/>
                </a:lnTo>
                <a:lnTo>
                  <a:pt x="175278" y="793329"/>
                </a:lnTo>
                <a:lnTo>
                  <a:pt x="175057" y="793329"/>
                </a:lnTo>
                <a:lnTo>
                  <a:pt x="174810" y="793329"/>
                </a:lnTo>
                <a:lnTo>
                  <a:pt x="174561" y="793329"/>
                </a:lnTo>
                <a:lnTo>
                  <a:pt x="174340" y="793605"/>
                </a:lnTo>
                <a:lnTo>
                  <a:pt x="174093" y="793605"/>
                </a:lnTo>
                <a:lnTo>
                  <a:pt x="173844" y="793329"/>
                </a:lnTo>
                <a:lnTo>
                  <a:pt x="173624" y="793329"/>
                </a:lnTo>
                <a:lnTo>
                  <a:pt x="173128" y="793053"/>
                </a:lnTo>
                <a:lnTo>
                  <a:pt x="172907" y="793053"/>
                </a:lnTo>
                <a:lnTo>
                  <a:pt x="172659" y="792777"/>
                </a:lnTo>
                <a:lnTo>
                  <a:pt x="172659" y="793053"/>
                </a:lnTo>
                <a:lnTo>
                  <a:pt x="172412" y="793053"/>
                </a:lnTo>
                <a:lnTo>
                  <a:pt x="172412" y="792777"/>
                </a:lnTo>
                <a:lnTo>
                  <a:pt x="172191" y="792501"/>
                </a:lnTo>
                <a:lnTo>
                  <a:pt x="172191" y="792777"/>
                </a:lnTo>
                <a:lnTo>
                  <a:pt x="171943" y="792777"/>
                </a:lnTo>
                <a:lnTo>
                  <a:pt x="171695" y="793053"/>
                </a:lnTo>
                <a:lnTo>
                  <a:pt x="171226" y="793053"/>
                </a:lnTo>
                <a:lnTo>
                  <a:pt x="170978" y="793053"/>
                </a:lnTo>
                <a:lnTo>
                  <a:pt x="170758" y="792777"/>
                </a:lnTo>
                <a:lnTo>
                  <a:pt x="170509" y="793053"/>
                </a:lnTo>
                <a:lnTo>
                  <a:pt x="170262" y="793053"/>
                </a:lnTo>
                <a:lnTo>
                  <a:pt x="170262" y="792777"/>
                </a:lnTo>
                <a:lnTo>
                  <a:pt x="170262" y="792501"/>
                </a:lnTo>
                <a:lnTo>
                  <a:pt x="170262" y="792226"/>
                </a:lnTo>
                <a:lnTo>
                  <a:pt x="170509" y="791950"/>
                </a:lnTo>
                <a:lnTo>
                  <a:pt x="170758" y="791674"/>
                </a:lnTo>
                <a:lnTo>
                  <a:pt x="170758" y="791122"/>
                </a:lnTo>
                <a:lnTo>
                  <a:pt x="170758" y="790570"/>
                </a:lnTo>
                <a:lnTo>
                  <a:pt x="170509" y="790570"/>
                </a:lnTo>
                <a:lnTo>
                  <a:pt x="170262" y="790570"/>
                </a:lnTo>
                <a:lnTo>
                  <a:pt x="170041" y="790570"/>
                </a:lnTo>
                <a:lnTo>
                  <a:pt x="169792" y="790295"/>
                </a:lnTo>
                <a:lnTo>
                  <a:pt x="169792" y="789992"/>
                </a:lnTo>
                <a:lnTo>
                  <a:pt x="169572" y="789716"/>
                </a:lnTo>
                <a:lnTo>
                  <a:pt x="169324" y="789716"/>
                </a:lnTo>
                <a:lnTo>
                  <a:pt x="169324" y="789992"/>
                </a:lnTo>
                <a:lnTo>
                  <a:pt x="169076" y="790295"/>
                </a:lnTo>
                <a:lnTo>
                  <a:pt x="169076" y="790570"/>
                </a:lnTo>
                <a:lnTo>
                  <a:pt x="168855" y="790846"/>
                </a:lnTo>
                <a:lnTo>
                  <a:pt x="168608" y="791122"/>
                </a:lnTo>
                <a:lnTo>
                  <a:pt x="168360" y="790846"/>
                </a:lnTo>
                <a:lnTo>
                  <a:pt x="168139" y="790570"/>
                </a:lnTo>
                <a:lnTo>
                  <a:pt x="168139" y="790295"/>
                </a:lnTo>
                <a:lnTo>
                  <a:pt x="167891" y="789716"/>
                </a:lnTo>
                <a:lnTo>
                  <a:pt x="167643" y="789716"/>
                </a:lnTo>
                <a:lnTo>
                  <a:pt x="167423" y="789716"/>
                </a:lnTo>
                <a:lnTo>
                  <a:pt x="167423" y="789164"/>
                </a:lnTo>
                <a:lnTo>
                  <a:pt x="167423" y="788888"/>
                </a:lnTo>
                <a:lnTo>
                  <a:pt x="167423" y="788612"/>
                </a:lnTo>
                <a:lnTo>
                  <a:pt x="167174" y="788612"/>
                </a:lnTo>
                <a:lnTo>
                  <a:pt x="166927" y="788612"/>
                </a:lnTo>
                <a:lnTo>
                  <a:pt x="166706" y="788061"/>
                </a:lnTo>
                <a:lnTo>
                  <a:pt x="166457" y="787785"/>
                </a:lnTo>
                <a:lnTo>
                  <a:pt x="166210" y="787785"/>
                </a:lnTo>
                <a:lnTo>
                  <a:pt x="165989" y="788061"/>
                </a:lnTo>
                <a:lnTo>
                  <a:pt x="165741" y="788336"/>
                </a:lnTo>
                <a:lnTo>
                  <a:pt x="165493" y="788336"/>
                </a:lnTo>
                <a:lnTo>
                  <a:pt x="165273" y="788336"/>
                </a:lnTo>
                <a:lnTo>
                  <a:pt x="165024" y="788612"/>
                </a:lnTo>
                <a:lnTo>
                  <a:pt x="164803" y="788888"/>
                </a:lnTo>
                <a:lnTo>
                  <a:pt x="164556" y="788888"/>
                </a:lnTo>
                <a:lnTo>
                  <a:pt x="164556" y="789164"/>
                </a:lnTo>
                <a:lnTo>
                  <a:pt x="164088" y="788888"/>
                </a:lnTo>
                <a:lnTo>
                  <a:pt x="163591" y="788612"/>
                </a:lnTo>
                <a:lnTo>
                  <a:pt x="163591" y="788336"/>
                </a:lnTo>
                <a:lnTo>
                  <a:pt x="163591" y="788061"/>
                </a:lnTo>
                <a:lnTo>
                  <a:pt x="163591" y="787785"/>
                </a:lnTo>
                <a:lnTo>
                  <a:pt x="163839" y="787509"/>
                </a:lnTo>
                <a:lnTo>
                  <a:pt x="164088" y="787509"/>
                </a:lnTo>
                <a:lnTo>
                  <a:pt x="164308" y="787509"/>
                </a:lnTo>
                <a:lnTo>
                  <a:pt x="164556" y="787509"/>
                </a:lnTo>
                <a:lnTo>
                  <a:pt x="164556" y="787233"/>
                </a:lnTo>
                <a:lnTo>
                  <a:pt x="164556" y="786957"/>
                </a:lnTo>
                <a:lnTo>
                  <a:pt x="164556" y="786681"/>
                </a:lnTo>
                <a:lnTo>
                  <a:pt x="164308" y="786681"/>
                </a:lnTo>
                <a:lnTo>
                  <a:pt x="164308" y="786406"/>
                </a:lnTo>
                <a:lnTo>
                  <a:pt x="164308" y="786102"/>
                </a:lnTo>
                <a:lnTo>
                  <a:pt x="164088" y="785827"/>
                </a:lnTo>
                <a:lnTo>
                  <a:pt x="163839" y="785827"/>
                </a:lnTo>
                <a:lnTo>
                  <a:pt x="163591" y="785827"/>
                </a:lnTo>
                <a:lnTo>
                  <a:pt x="163591" y="786102"/>
                </a:lnTo>
                <a:lnTo>
                  <a:pt x="163122" y="786406"/>
                </a:lnTo>
                <a:lnTo>
                  <a:pt x="162874" y="786681"/>
                </a:lnTo>
                <a:lnTo>
                  <a:pt x="162654" y="786681"/>
                </a:lnTo>
                <a:lnTo>
                  <a:pt x="162405" y="786681"/>
                </a:lnTo>
                <a:lnTo>
                  <a:pt x="162654" y="786406"/>
                </a:lnTo>
                <a:lnTo>
                  <a:pt x="162654" y="786102"/>
                </a:lnTo>
                <a:lnTo>
                  <a:pt x="162405" y="786102"/>
                </a:lnTo>
                <a:lnTo>
                  <a:pt x="162158" y="786102"/>
                </a:lnTo>
                <a:lnTo>
                  <a:pt x="161937" y="786102"/>
                </a:lnTo>
                <a:lnTo>
                  <a:pt x="161937" y="786406"/>
                </a:lnTo>
                <a:lnTo>
                  <a:pt x="161689" y="786406"/>
                </a:lnTo>
                <a:lnTo>
                  <a:pt x="161689" y="786102"/>
                </a:lnTo>
                <a:lnTo>
                  <a:pt x="161441" y="786102"/>
                </a:lnTo>
                <a:lnTo>
                  <a:pt x="161441" y="786406"/>
                </a:lnTo>
                <a:lnTo>
                  <a:pt x="161220" y="786406"/>
                </a:lnTo>
                <a:lnTo>
                  <a:pt x="160972" y="786406"/>
                </a:lnTo>
                <a:lnTo>
                  <a:pt x="160724" y="786681"/>
                </a:lnTo>
                <a:lnTo>
                  <a:pt x="160504" y="786681"/>
                </a:lnTo>
                <a:lnTo>
                  <a:pt x="160255" y="786681"/>
                </a:lnTo>
                <a:lnTo>
                  <a:pt x="160008" y="786681"/>
                </a:lnTo>
                <a:lnTo>
                  <a:pt x="160008" y="786957"/>
                </a:lnTo>
                <a:lnTo>
                  <a:pt x="159787" y="787233"/>
                </a:lnTo>
                <a:lnTo>
                  <a:pt x="159539" y="787233"/>
                </a:lnTo>
                <a:lnTo>
                  <a:pt x="159319" y="787509"/>
                </a:lnTo>
                <a:lnTo>
                  <a:pt x="159070" y="787233"/>
                </a:lnTo>
                <a:lnTo>
                  <a:pt x="158823" y="786957"/>
                </a:lnTo>
                <a:lnTo>
                  <a:pt x="158602" y="786681"/>
                </a:lnTo>
                <a:lnTo>
                  <a:pt x="158354" y="786406"/>
                </a:lnTo>
                <a:lnTo>
                  <a:pt x="158354" y="785827"/>
                </a:lnTo>
                <a:lnTo>
                  <a:pt x="158106" y="785551"/>
                </a:lnTo>
                <a:lnTo>
                  <a:pt x="157885" y="785275"/>
                </a:lnTo>
                <a:lnTo>
                  <a:pt x="157637" y="785275"/>
                </a:lnTo>
                <a:lnTo>
                  <a:pt x="157389" y="785551"/>
                </a:lnTo>
                <a:lnTo>
                  <a:pt x="157169" y="785827"/>
                </a:lnTo>
                <a:lnTo>
                  <a:pt x="156920" y="785551"/>
                </a:lnTo>
                <a:lnTo>
                  <a:pt x="156920" y="785275"/>
                </a:lnTo>
                <a:lnTo>
                  <a:pt x="156920" y="784999"/>
                </a:lnTo>
                <a:lnTo>
                  <a:pt x="156672" y="784999"/>
                </a:lnTo>
                <a:lnTo>
                  <a:pt x="156672" y="784723"/>
                </a:lnTo>
                <a:lnTo>
                  <a:pt x="156672" y="784448"/>
                </a:lnTo>
                <a:lnTo>
                  <a:pt x="156452" y="784171"/>
                </a:lnTo>
                <a:lnTo>
                  <a:pt x="156203" y="784171"/>
                </a:lnTo>
                <a:lnTo>
                  <a:pt x="155735" y="784171"/>
                </a:lnTo>
                <a:lnTo>
                  <a:pt x="155735" y="783896"/>
                </a:lnTo>
                <a:lnTo>
                  <a:pt x="155488" y="783896"/>
                </a:lnTo>
                <a:lnTo>
                  <a:pt x="155488" y="783620"/>
                </a:lnTo>
                <a:lnTo>
                  <a:pt x="155488" y="783344"/>
                </a:lnTo>
                <a:lnTo>
                  <a:pt x="155239" y="783068"/>
                </a:lnTo>
                <a:lnTo>
                  <a:pt x="155018" y="783068"/>
                </a:lnTo>
                <a:lnTo>
                  <a:pt x="154522" y="783344"/>
                </a:lnTo>
                <a:lnTo>
                  <a:pt x="154302" y="783344"/>
                </a:lnTo>
                <a:lnTo>
                  <a:pt x="154302" y="783620"/>
                </a:lnTo>
                <a:lnTo>
                  <a:pt x="154302" y="783896"/>
                </a:lnTo>
                <a:lnTo>
                  <a:pt x="154302" y="784171"/>
                </a:lnTo>
                <a:lnTo>
                  <a:pt x="154054" y="784723"/>
                </a:lnTo>
                <a:lnTo>
                  <a:pt x="153585" y="785275"/>
                </a:lnTo>
                <a:lnTo>
                  <a:pt x="153337" y="785275"/>
                </a:lnTo>
                <a:lnTo>
                  <a:pt x="153337" y="784723"/>
                </a:lnTo>
                <a:lnTo>
                  <a:pt x="153337" y="784448"/>
                </a:lnTo>
                <a:lnTo>
                  <a:pt x="153117" y="784448"/>
                </a:lnTo>
                <a:lnTo>
                  <a:pt x="153117" y="784723"/>
                </a:lnTo>
                <a:lnTo>
                  <a:pt x="152868" y="784999"/>
                </a:lnTo>
                <a:lnTo>
                  <a:pt x="152621" y="784999"/>
                </a:lnTo>
                <a:lnTo>
                  <a:pt x="152400" y="785275"/>
                </a:lnTo>
                <a:lnTo>
                  <a:pt x="152153" y="784999"/>
                </a:lnTo>
                <a:lnTo>
                  <a:pt x="152400" y="784448"/>
                </a:lnTo>
                <a:lnTo>
                  <a:pt x="152621" y="784171"/>
                </a:lnTo>
                <a:lnTo>
                  <a:pt x="152400" y="783896"/>
                </a:lnTo>
                <a:lnTo>
                  <a:pt x="152153" y="783344"/>
                </a:lnTo>
                <a:lnTo>
                  <a:pt x="152153" y="783068"/>
                </a:lnTo>
                <a:lnTo>
                  <a:pt x="152400" y="783068"/>
                </a:lnTo>
                <a:lnTo>
                  <a:pt x="152153" y="782792"/>
                </a:lnTo>
                <a:lnTo>
                  <a:pt x="152153" y="783068"/>
                </a:lnTo>
                <a:lnTo>
                  <a:pt x="151683" y="783068"/>
                </a:lnTo>
                <a:lnTo>
                  <a:pt x="151436" y="782792"/>
                </a:lnTo>
                <a:lnTo>
                  <a:pt x="151436" y="783068"/>
                </a:lnTo>
                <a:lnTo>
                  <a:pt x="151187" y="783068"/>
                </a:lnTo>
                <a:lnTo>
                  <a:pt x="151187" y="783344"/>
                </a:lnTo>
                <a:lnTo>
                  <a:pt x="150967" y="783344"/>
                </a:lnTo>
                <a:lnTo>
                  <a:pt x="150967" y="783068"/>
                </a:lnTo>
                <a:lnTo>
                  <a:pt x="151187" y="782516"/>
                </a:lnTo>
                <a:lnTo>
                  <a:pt x="150719" y="782212"/>
                </a:lnTo>
                <a:lnTo>
                  <a:pt x="150470" y="782212"/>
                </a:lnTo>
                <a:lnTo>
                  <a:pt x="150250" y="782212"/>
                </a:lnTo>
                <a:lnTo>
                  <a:pt x="150002" y="782212"/>
                </a:lnTo>
                <a:lnTo>
                  <a:pt x="150002" y="781937"/>
                </a:lnTo>
                <a:lnTo>
                  <a:pt x="150002" y="781661"/>
                </a:lnTo>
                <a:lnTo>
                  <a:pt x="150002" y="781385"/>
                </a:lnTo>
                <a:lnTo>
                  <a:pt x="149754" y="781109"/>
                </a:lnTo>
                <a:lnTo>
                  <a:pt x="149533" y="781109"/>
                </a:lnTo>
                <a:lnTo>
                  <a:pt x="149065" y="781109"/>
                </a:lnTo>
                <a:lnTo>
                  <a:pt x="148816" y="781385"/>
                </a:lnTo>
                <a:lnTo>
                  <a:pt x="148569" y="781661"/>
                </a:lnTo>
                <a:lnTo>
                  <a:pt x="148348" y="781937"/>
                </a:lnTo>
                <a:lnTo>
                  <a:pt x="148099" y="781661"/>
                </a:lnTo>
                <a:lnTo>
                  <a:pt x="148099" y="781385"/>
                </a:lnTo>
                <a:lnTo>
                  <a:pt x="148348" y="781109"/>
                </a:lnTo>
                <a:lnTo>
                  <a:pt x="148099" y="780833"/>
                </a:lnTo>
                <a:lnTo>
                  <a:pt x="147852" y="780833"/>
                </a:lnTo>
                <a:lnTo>
                  <a:pt x="147632" y="780557"/>
                </a:lnTo>
                <a:lnTo>
                  <a:pt x="147384" y="780557"/>
                </a:lnTo>
                <a:lnTo>
                  <a:pt x="147384" y="780006"/>
                </a:lnTo>
                <a:lnTo>
                  <a:pt x="147135" y="780006"/>
                </a:lnTo>
                <a:lnTo>
                  <a:pt x="146915" y="780006"/>
                </a:lnTo>
                <a:lnTo>
                  <a:pt x="146667" y="780282"/>
                </a:lnTo>
                <a:lnTo>
                  <a:pt x="146198" y="780282"/>
                </a:lnTo>
                <a:lnTo>
                  <a:pt x="145950" y="780282"/>
                </a:lnTo>
                <a:lnTo>
                  <a:pt x="145702" y="780006"/>
                </a:lnTo>
                <a:lnTo>
                  <a:pt x="145481" y="780006"/>
                </a:lnTo>
                <a:lnTo>
                  <a:pt x="145481" y="779731"/>
                </a:lnTo>
                <a:lnTo>
                  <a:pt x="145234" y="780006"/>
                </a:lnTo>
                <a:lnTo>
                  <a:pt x="144985" y="779731"/>
                </a:lnTo>
                <a:lnTo>
                  <a:pt x="144764" y="779731"/>
                </a:lnTo>
                <a:lnTo>
                  <a:pt x="144517" y="780006"/>
                </a:lnTo>
                <a:lnTo>
                  <a:pt x="144517" y="779731"/>
                </a:lnTo>
                <a:lnTo>
                  <a:pt x="144268" y="779455"/>
                </a:lnTo>
                <a:lnTo>
                  <a:pt x="144048" y="779731"/>
                </a:lnTo>
                <a:lnTo>
                  <a:pt x="143800" y="779731"/>
                </a:lnTo>
                <a:lnTo>
                  <a:pt x="143800" y="780006"/>
                </a:lnTo>
                <a:lnTo>
                  <a:pt x="143579" y="779731"/>
                </a:lnTo>
                <a:lnTo>
                  <a:pt x="143579" y="780006"/>
                </a:lnTo>
                <a:lnTo>
                  <a:pt x="143332" y="780006"/>
                </a:lnTo>
                <a:lnTo>
                  <a:pt x="143083" y="779731"/>
                </a:lnTo>
                <a:lnTo>
                  <a:pt x="142863" y="779731"/>
                </a:lnTo>
                <a:lnTo>
                  <a:pt x="142615" y="779455"/>
                </a:lnTo>
                <a:lnTo>
                  <a:pt x="142863" y="779179"/>
                </a:lnTo>
                <a:lnTo>
                  <a:pt x="143083" y="778903"/>
                </a:lnTo>
                <a:lnTo>
                  <a:pt x="143332" y="778599"/>
                </a:lnTo>
                <a:lnTo>
                  <a:pt x="143579" y="778323"/>
                </a:lnTo>
                <a:lnTo>
                  <a:pt x="143579" y="778047"/>
                </a:lnTo>
                <a:lnTo>
                  <a:pt x="143332" y="778047"/>
                </a:lnTo>
                <a:lnTo>
                  <a:pt x="143579" y="777772"/>
                </a:lnTo>
                <a:lnTo>
                  <a:pt x="143579" y="777496"/>
                </a:lnTo>
                <a:lnTo>
                  <a:pt x="143579" y="777220"/>
                </a:lnTo>
                <a:lnTo>
                  <a:pt x="143579" y="776944"/>
                </a:lnTo>
                <a:lnTo>
                  <a:pt x="143800" y="776944"/>
                </a:lnTo>
                <a:lnTo>
                  <a:pt x="143800" y="776668"/>
                </a:lnTo>
                <a:lnTo>
                  <a:pt x="143800" y="776392"/>
                </a:lnTo>
                <a:lnTo>
                  <a:pt x="143579" y="776392"/>
                </a:lnTo>
                <a:lnTo>
                  <a:pt x="143083" y="776392"/>
                </a:lnTo>
                <a:lnTo>
                  <a:pt x="142863" y="776392"/>
                </a:lnTo>
                <a:lnTo>
                  <a:pt x="142615" y="776117"/>
                </a:lnTo>
                <a:lnTo>
                  <a:pt x="142367" y="776117"/>
                </a:lnTo>
                <a:lnTo>
                  <a:pt x="142367" y="775841"/>
                </a:lnTo>
                <a:lnTo>
                  <a:pt x="142615" y="775841"/>
                </a:lnTo>
                <a:lnTo>
                  <a:pt x="142863" y="775565"/>
                </a:lnTo>
                <a:lnTo>
                  <a:pt x="142863" y="775289"/>
                </a:lnTo>
                <a:lnTo>
                  <a:pt x="143083" y="775289"/>
                </a:lnTo>
                <a:lnTo>
                  <a:pt x="142863" y="774986"/>
                </a:lnTo>
                <a:lnTo>
                  <a:pt x="142863" y="774710"/>
                </a:lnTo>
                <a:lnTo>
                  <a:pt x="142615" y="774434"/>
                </a:lnTo>
                <a:lnTo>
                  <a:pt x="142367" y="774434"/>
                </a:lnTo>
                <a:lnTo>
                  <a:pt x="142146" y="774434"/>
                </a:lnTo>
                <a:lnTo>
                  <a:pt x="141898" y="774710"/>
                </a:lnTo>
                <a:lnTo>
                  <a:pt x="141650" y="774710"/>
                </a:lnTo>
                <a:lnTo>
                  <a:pt x="141429" y="774710"/>
                </a:lnTo>
                <a:lnTo>
                  <a:pt x="141429" y="774434"/>
                </a:lnTo>
                <a:lnTo>
                  <a:pt x="141650" y="774434"/>
                </a:lnTo>
                <a:lnTo>
                  <a:pt x="141650" y="774158"/>
                </a:lnTo>
                <a:lnTo>
                  <a:pt x="141429" y="774158"/>
                </a:lnTo>
                <a:lnTo>
                  <a:pt x="141429" y="773882"/>
                </a:lnTo>
                <a:lnTo>
                  <a:pt x="141429" y="773607"/>
                </a:lnTo>
                <a:lnTo>
                  <a:pt x="141182" y="773331"/>
                </a:lnTo>
                <a:lnTo>
                  <a:pt x="140713" y="773331"/>
                </a:lnTo>
                <a:lnTo>
                  <a:pt x="140465" y="773331"/>
                </a:lnTo>
                <a:lnTo>
                  <a:pt x="139996" y="773055"/>
                </a:lnTo>
                <a:lnTo>
                  <a:pt x="139996" y="773331"/>
                </a:lnTo>
                <a:lnTo>
                  <a:pt x="139748" y="773055"/>
                </a:lnTo>
                <a:lnTo>
                  <a:pt x="139501" y="772779"/>
                </a:lnTo>
                <a:lnTo>
                  <a:pt x="139501" y="772503"/>
                </a:lnTo>
                <a:lnTo>
                  <a:pt x="139280" y="772503"/>
                </a:lnTo>
                <a:lnTo>
                  <a:pt x="138811" y="772227"/>
                </a:lnTo>
                <a:lnTo>
                  <a:pt x="138315" y="772227"/>
                </a:lnTo>
                <a:lnTo>
                  <a:pt x="138094" y="772227"/>
                </a:lnTo>
                <a:lnTo>
                  <a:pt x="138094" y="771952"/>
                </a:lnTo>
                <a:lnTo>
                  <a:pt x="137847" y="771373"/>
                </a:lnTo>
                <a:lnTo>
                  <a:pt x="137598" y="771097"/>
                </a:lnTo>
                <a:lnTo>
                  <a:pt x="137847" y="770821"/>
                </a:lnTo>
                <a:lnTo>
                  <a:pt x="137598" y="770821"/>
                </a:lnTo>
                <a:lnTo>
                  <a:pt x="137377" y="770545"/>
                </a:lnTo>
                <a:lnTo>
                  <a:pt x="137377" y="770821"/>
                </a:lnTo>
                <a:lnTo>
                  <a:pt x="137130" y="771097"/>
                </a:lnTo>
                <a:lnTo>
                  <a:pt x="136881" y="771097"/>
                </a:lnTo>
                <a:lnTo>
                  <a:pt x="136661" y="770821"/>
                </a:lnTo>
                <a:lnTo>
                  <a:pt x="136661" y="770545"/>
                </a:lnTo>
                <a:lnTo>
                  <a:pt x="136881" y="770545"/>
                </a:lnTo>
                <a:lnTo>
                  <a:pt x="136881" y="770269"/>
                </a:lnTo>
                <a:lnTo>
                  <a:pt x="136881" y="769994"/>
                </a:lnTo>
                <a:lnTo>
                  <a:pt x="136413" y="769994"/>
                </a:lnTo>
                <a:lnTo>
                  <a:pt x="136165" y="769994"/>
                </a:lnTo>
                <a:lnTo>
                  <a:pt x="135944" y="769994"/>
                </a:lnTo>
                <a:lnTo>
                  <a:pt x="135696" y="769994"/>
                </a:lnTo>
                <a:lnTo>
                  <a:pt x="135449" y="769718"/>
                </a:lnTo>
                <a:lnTo>
                  <a:pt x="135449" y="769994"/>
                </a:lnTo>
                <a:lnTo>
                  <a:pt x="135228" y="769994"/>
                </a:lnTo>
                <a:lnTo>
                  <a:pt x="135228" y="769718"/>
                </a:lnTo>
                <a:lnTo>
                  <a:pt x="135228" y="769442"/>
                </a:lnTo>
                <a:lnTo>
                  <a:pt x="135228" y="769166"/>
                </a:lnTo>
                <a:lnTo>
                  <a:pt x="134979" y="769166"/>
                </a:lnTo>
                <a:lnTo>
                  <a:pt x="134732" y="769166"/>
                </a:lnTo>
                <a:lnTo>
                  <a:pt x="134732" y="768890"/>
                </a:lnTo>
                <a:lnTo>
                  <a:pt x="134512" y="768614"/>
                </a:lnTo>
                <a:lnTo>
                  <a:pt x="134263" y="768614"/>
                </a:lnTo>
                <a:lnTo>
                  <a:pt x="134263" y="768890"/>
                </a:lnTo>
                <a:lnTo>
                  <a:pt x="134015" y="768310"/>
                </a:lnTo>
                <a:lnTo>
                  <a:pt x="133795" y="768034"/>
                </a:lnTo>
                <a:lnTo>
                  <a:pt x="133546" y="767759"/>
                </a:lnTo>
                <a:lnTo>
                  <a:pt x="133326" y="767759"/>
                </a:lnTo>
                <a:lnTo>
                  <a:pt x="133078" y="767484"/>
                </a:lnTo>
                <a:lnTo>
                  <a:pt x="132829" y="767484"/>
                </a:lnTo>
                <a:lnTo>
                  <a:pt x="132609" y="767208"/>
                </a:lnTo>
                <a:lnTo>
                  <a:pt x="132361" y="766932"/>
                </a:lnTo>
                <a:lnTo>
                  <a:pt x="132113" y="766656"/>
                </a:lnTo>
                <a:lnTo>
                  <a:pt x="131892" y="766656"/>
                </a:lnTo>
                <a:lnTo>
                  <a:pt x="131644" y="766656"/>
                </a:lnTo>
                <a:lnTo>
                  <a:pt x="131644" y="766380"/>
                </a:lnTo>
                <a:lnTo>
                  <a:pt x="131644" y="766104"/>
                </a:lnTo>
                <a:lnTo>
                  <a:pt x="131892" y="766104"/>
                </a:lnTo>
                <a:lnTo>
                  <a:pt x="131892" y="765829"/>
                </a:lnTo>
                <a:lnTo>
                  <a:pt x="132113" y="765829"/>
                </a:lnTo>
                <a:lnTo>
                  <a:pt x="132113" y="765553"/>
                </a:lnTo>
                <a:lnTo>
                  <a:pt x="131644" y="764973"/>
                </a:lnTo>
                <a:lnTo>
                  <a:pt x="131644" y="764697"/>
                </a:lnTo>
                <a:lnTo>
                  <a:pt x="131396" y="764421"/>
                </a:lnTo>
                <a:lnTo>
                  <a:pt x="131175" y="764145"/>
                </a:lnTo>
                <a:lnTo>
                  <a:pt x="130928" y="764145"/>
                </a:lnTo>
                <a:lnTo>
                  <a:pt x="130680" y="764421"/>
                </a:lnTo>
                <a:lnTo>
                  <a:pt x="130460" y="764421"/>
                </a:lnTo>
                <a:lnTo>
                  <a:pt x="129963" y="764421"/>
                </a:lnTo>
                <a:lnTo>
                  <a:pt x="129743" y="764421"/>
                </a:lnTo>
                <a:lnTo>
                  <a:pt x="129494" y="764697"/>
                </a:lnTo>
                <a:lnTo>
                  <a:pt x="129494" y="764145"/>
                </a:lnTo>
                <a:lnTo>
                  <a:pt x="129494" y="763869"/>
                </a:lnTo>
                <a:lnTo>
                  <a:pt x="129247" y="763869"/>
                </a:lnTo>
                <a:lnTo>
                  <a:pt x="129247" y="763594"/>
                </a:lnTo>
                <a:lnTo>
                  <a:pt x="129026" y="763594"/>
                </a:lnTo>
                <a:lnTo>
                  <a:pt x="129026" y="763318"/>
                </a:lnTo>
                <a:lnTo>
                  <a:pt x="129026" y="763042"/>
                </a:lnTo>
                <a:lnTo>
                  <a:pt x="128777" y="763042"/>
                </a:lnTo>
                <a:lnTo>
                  <a:pt x="128557" y="763042"/>
                </a:lnTo>
                <a:lnTo>
                  <a:pt x="128309" y="762766"/>
                </a:lnTo>
                <a:lnTo>
                  <a:pt x="127593" y="761911"/>
                </a:lnTo>
                <a:lnTo>
                  <a:pt x="127344" y="761911"/>
                </a:lnTo>
                <a:lnTo>
                  <a:pt x="127123" y="761911"/>
                </a:lnTo>
                <a:lnTo>
                  <a:pt x="126876" y="761911"/>
                </a:lnTo>
                <a:lnTo>
                  <a:pt x="126628" y="761911"/>
                </a:lnTo>
                <a:lnTo>
                  <a:pt x="126408" y="761911"/>
                </a:lnTo>
                <a:lnTo>
                  <a:pt x="125195" y="761360"/>
                </a:lnTo>
                <a:lnTo>
                  <a:pt x="124974" y="761360"/>
                </a:lnTo>
                <a:lnTo>
                  <a:pt x="124726" y="761084"/>
                </a:lnTo>
                <a:lnTo>
                  <a:pt x="124009" y="760256"/>
                </a:lnTo>
                <a:lnTo>
                  <a:pt x="123761" y="759704"/>
                </a:lnTo>
                <a:lnTo>
                  <a:pt x="123292" y="758850"/>
                </a:lnTo>
                <a:lnTo>
                  <a:pt x="123292" y="758574"/>
                </a:lnTo>
                <a:lnTo>
                  <a:pt x="123541" y="758022"/>
                </a:lnTo>
                <a:lnTo>
                  <a:pt x="123541" y="757746"/>
                </a:lnTo>
                <a:lnTo>
                  <a:pt x="123292" y="757471"/>
                </a:lnTo>
                <a:lnTo>
                  <a:pt x="123073" y="757471"/>
                </a:lnTo>
                <a:lnTo>
                  <a:pt x="122576" y="757195"/>
                </a:lnTo>
                <a:lnTo>
                  <a:pt x="122356" y="757195"/>
                </a:lnTo>
                <a:lnTo>
                  <a:pt x="122356" y="756919"/>
                </a:lnTo>
                <a:lnTo>
                  <a:pt x="122107" y="756367"/>
                </a:lnTo>
                <a:lnTo>
                  <a:pt x="122107" y="756063"/>
                </a:lnTo>
                <a:lnTo>
                  <a:pt x="122356" y="755787"/>
                </a:lnTo>
                <a:lnTo>
                  <a:pt x="122356" y="755237"/>
                </a:lnTo>
                <a:lnTo>
                  <a:pt x="122356" y="754961"/>
                </a:lnTo>
                <a:lnTo>
                  <a:pt x="121639" y="752450"/>
                </a:lnTo>
                <a:lnTo>
                  <a:pt x="121639" y="752174"/>
                </a:lnTo>
                <a:lnTo>
                  <a:pt x="121391" y="751898"/>
                </a:lnTo>
                <a:lnTo>
                  <a:pt x="121143" y="751898"/>
                </a:lnTo>
                <a:lnTo>
                  <a:pt x="120674" y="751347"/>
                </a:lnTo>
                <a:lnTo>
                  <a:pt x="120426" y="751071"/>
                </a:lnTo>
                <a:lnTo>
                  <a:pt x="120206" y="749940"/>
                </a:lnTo>
                <a:lnTo>
                  <a:pt x="119489" y="748837"/>
                </a:lnTo>
                <a:lnTo>
                  <a:pt x="119489" y="748561"/>
                </a:lnTo>
                <a:lnTo>
                  <a:pt x="119240" y="748561"/>
                </a:lnTo>
                <a:lnTo>
                  <a:pt x="116870" y="746603"/>
                </a:lnTo>
                <a:lnTo>
                  <a:pt x="116622" y="746603"/>
                </a:lnTo>
                <a:lnTo>
                  <a:pt x="115437" y="746879"/>
                </a:lnTo>
                <a:lnTo>
                  <a:pt x="115188" y="746879"/>
                </a:lnTo>
                <a:lnTo>
                  <a:pt x="115188" y="746603"/>
                </a:lnTo>
                <a:lnTo>
                  <a:pt x="114941" y="746603"/>
                </a:lnTo>
                <a:lnTo>
                  <a:pt x="114473" y="744644"/>
                </a:lnTo>
                <a:lnTo>
                  <a:pt x="114473" y="744368"/>
                </a:lnTo>
                <a:lnTo>
                  <a:pt x="114224" y="744368"/>
                </a:lnTo>
                <a:lnTo>
                  <a:pt x="113287" y="743816"/>
                </a:lnTo>
                <a:lnTo>
                  <a:pt x="113039" y="743816"/>
                </a:lnTo>
                <a:lnTo>
                  <a:pt x="112819" y="743816"/>
                </a:lnTo>
                <a:lnTo>
                  <a:pt x="112570" y="743540"/>
                </a:lnTo>
                <a:lnTo>
                  <a:pt x="112102" y="743264"/>
                </a:lnTo>
                <a:lnTo>
                  <a:pt x="110889" y="742990"/>
                </a:lnTo>
                <a:lnTo>
                  <a:pt x="109235" y="742410"/>
                </a:lnTo>
                <a:lnTo>
                  <a:pt x="107333" y="741582"/>
                </a:lnTo>
                <a:lnTo>
                  <a:pt x="106617" y="741031"/>
                </a:lnTo>
                <a:lnTo>
                  <a:pt x="106369" y="740755"/>
                </a:lnTo>
                <a:lnTo>
                  <a:pt x="106369" y="740479"/>
                </a:lnTo>
                <a:lnTo>
                  <a:pt x="106369" y="740203"/>
                </a:lnTo>
                <a:lnTo>
                  <a:pt x="106369" y="739900"/>
                </a:lnTo>
                <a:lnTo>
                  <a:pt x="106120" y="739900"/>
                </a:lnTo>
                <a:lnTo>
                  <a:pt x="103750" y="737969"/>
                </a:lnTo>
                <a:lnTo>
                  <a:pt x="103502" y="737693"/>
                </a:lnTo>
                <a:lnTo>
                  <a:pt x="103253" y="737693"/>
                </a:lnTo>
                <a:lnTo>
                  <a:pt x="101131" y="737969"/>
                </a:lnTo>
                <a:lnTo>
                  <a:pt x="100414" y="737693"/>
                </a:lnTo>
                <a:lnTo>
                  <a:pt x="100167" y="737693"/>
                </a:lnTo>
                <a:lnTo>
                  <a:pt x="100167" y="737417"/>
                </a:lnTo>
                <a:lnTo>
                  <a:pt x="99918" y="737417"/>
                </a:lnTo>
                <a:lnTo>
                  <a:pt x="99918" y="737113"/>
                </a:lnTo>
                <a:lnTo>
                  <a:pt x="99918" y="736563"/>
                </a:lnTo>
                <a:lnTo>
                  <a:pt x="99698" y="736287"/>
                </a:lnTo>
                <a:lnTo>
                  <a:pt x="99450" y="735735"/>
                </a:lnTo>
                <a:lnTo>
                  <a:pt x="99201" y="735459"/>
                </a:lnTo>
                <a:lnTo>
                  <a:pt x="99201" y="735183"/>
                </a:lnTo>
                <a:lnTo>
                  <a:pt x="99201" y="734879"/>
                </a:lnTo>
                <a:lnTo>
                  <a:pt x="99450" y="734603"/>
                </a:lnTo>
                <a:lnTo>
                  <a:pt x="99450" y="734328"/>
                </a:lnTo>
                <a:lnTo>
                  <a:pt x="99201" y="734052"/>
                </a:lnTo>
                <a:lnTo>
                  <a:pt x="98981" y="733500"/>
                </a:lnTo>
                <a:lnTo>
                  <a:pt x="98981" y="733224"/>
                </a:lnTo>
                <a:lnTo>
                  <a:pt x="98733" y="733224"/>
                </a:lnTo>
                <a:lnTo>
                  <a:pt x="98485" y="733224"/>
                </a:lnTo>
                <a:lnTo>
                  <a:pt x="98017" y="732948"/>
                </a:lnTo>
                <a:lnTo>
                  <a:pt x="97769" y="732948"/>
                </a:lnTo>
                <a:lnTo>
                  <a:pt x="97548" y="732673"/>
                </a:lnTo>
                <a:lnTo>
                  <a:pt x="94929" y="729032"/>
                </a:lnTo>
                <a:lnTo>
                  <a:pt x="93965" y="728205"/>
                </a:lnTo>
                <a:lnTo>
                  <a:pt x="93000" y="726797"/>
                </a:lnTo>
                <a:lnTo>
                  <a:pt x="91098" y="724287"/>
                </a:lnTo>
                <a:lnTo>
                  <a:pt x="91098" y="724012"/>
                </a:lnTo>
                <a:lnTo>
                  <a:pt x="90877" y="723460"/>
                </a:lnTo>
                <a:lnTo>
                  <a:pt x="90381" y="722881"/>
                </a:lnTo>
                <a:lnTo>
                  <a:pt x="88948" y="721226"/>
                </a:lnTo>
                <a:lnTo>
                  <a:pt x="88948" y="720950"/>
                </a:lnTo>
                <a:lnTo>
                  <a:pt x="88479" y="720950"/>
                </a:lnTo>
                <a:lnTo>
                  <a:pt x="88232" y="720646"/>
                </a:lnTo>
                <a:lnTo>
                  <a:pt x="88011" y="720646"/>
                </a:lnTo>
                <a:lnTo>
                  <a:pt x="86578" y="720950"/>
                </a:lnTo>
                <a:lnTo>
                  <a:pt x="86329" y="720950"/>
                </a:lnTo>
                <a:lnTo>
                  <a:pt x="86108" y="720950"/>
                </a:lnTo>
                <a:lnTo>
                  <a:pt x="85861" y="720646"/>
                </a:lnTo>
                <a:lnTo>
                  <a:pt x="85393" y="719267"/>
                </a:lnTo>
                <a:lnTo>
                  <a:pt x="85144" y="718715"/>
                </a:lnTo>
                <a:lnTo>
                  <a:pt x="84676" y="718412"/>
                </a:lnTo>
                <a:lnTo>
                  <a:pt x="84676" y="718136"/>
                </a:lnTo>
                <a:lnTo>
                  <a:pt x="84676" y="717861"/>
                </a:lnTo>
                <a:lnTo>
                  <a:pt x="84427" y="717861"/>
                </a:lnTo>
                <a:lnTo>
                  <a:pt x="84180" y="717861"/>
                </a:lnTo>
                <a:lnTo>
                  <a:pt x="83959" y="717861"/>
                </a:lnTo>
                <a:lnTo>
                  <a:pt x="83463" y="717861"/>
                </a:lnTo>
                <a:lnTo>
                  <a:pt x="82994" y="718136"/>
                </a:lnTo>
                <a:lnTo>
                  <a:pt x="82057" y="717861"/>
                </a:lnTo>
                <a:lnTo>
                  <a:pt x="81809" y="717861"/>
                </a:lnTo>
                <a:lnTo>
                  <a:pt x="81092" y="717033"/>
                </a:lnTo>
                <a:lnTo>
                  <a:pt x="80128" y="714247"/>
                </a:lnTo>
                <a:lnTo>
                  <a:pt x="80376" y="712840"/>
                </a:lnTo>
                <a:lnTo>
                  <a:pt x="80376" y="712564"/>
                </a:lnTo>
                <a:lnTo>
                  <a:pt x="79411" y="710882"/>
                </a:lnTo>
                <a:lnTo>
                  <a:pt x="79191" y="710882"/>
                </a:lnTo>
                <a:lnTo>
                  <a:pt x="77757" y="710882"/>
                </a:lnTo>
                <a:lnTo>
                  <a:pt x="77510" y="710882"/>
                </a:lnTo>
                <a:lnTo>
                  <a:pt x="76076" y="709475"/>
                </a:lnTo>
                <a:lnTo>
                  <a:pt x="74422" y="707820"/>
                </a:lnTo>
                <a:lnTo>
                  <a:pt x="73705" y="707516"/>
                </a:lnTo>
                <a:lnTo>
                  <a:pt x="73457" y="707241"/>
                </a:lnTo>
                <a:lnTo>
                  <a:pt x="73209" y="707241"/>
                </a:lnTo>
                <a:lnTo>
                  <a:pt x="72492" y="707241"/>
                </a:lnTo>
                <a:lnTo>
                  <a:pt x="70838" y="706964"/>
                </a:lnTo>
                <a:lnTo>
                  <a:pt x="67503" y="706689"/>
                </a:lnTo>
                <a:lnTo>
                  <a:pt x="65602" y="706413"/>
                </a:lnTo>
                <a:lnTo>
                  <a:pt x="65353" y="706413"/>
                </a:lnTo>
                <a:lnTo>
                  <a:pt x="64885" y="706413"/>
                </a:lnTo>
                <a:lnTo>
                  <a:pt x="64637" y="706138"/>
                </a:lnTo>
                <a:lnTo>
                  <a:pt x="64389" y="706138"/>
                </a:lnTo>
                <a:lnTo>
                  <a:pt x="63921" y="705558"/>
                </a:lnTo>
                <a:lnTo>
                  <a:pt x="62955" y="704455"/>
                </a:lnTo>
                <a:lnTo>
                  <a:pt x="62239" y="703903"/>
                </a:lnTo>
                <a:lnTo>
                  <a:pt x="62239" y="703600"/>
                </a:lnTo>
                <a:lnTo>
                  <a:pt x="61770" y="703324"/>
                </a:lnTo>
                <a:lnTo>
                  <a:pt x="61522" y="703324"/>
                </a:lnTo>
                <a:lnTo>
                  <a:pt x="61522" y="703049"/>
                </a:lnTo>
                <a:lnTo>
                  <a:pt x="61301" y="703049"/>
                </a:lnTo>
                <a:lnTo>
                  <a:pt x="60833" y="703049"/>
                </a:lnTo>
                <a:lnTo>
                  <a:pt x="59868" y="703049"/>
                </a:lnTo>
                <a:lnTo>
                  <a:pt x="59620" y="703049"/>
                </a:lnTo>
                <a:lnTo>
                  <a:pt x="59400" y="703049"/>
                </a:lnTo>
                <a:lnTo>
                  <a:pt x="59152" y="703049"/>
                </a:lnTo>
                <a:lnTo>
                  <a:pt x="59152" y="702773"/>
                </a:lnTo>
                <a:lnTo>
                  <a:pt x="58903" y="702773"/>
                </a:lnTo>
                <a:lnTo>
                  <a:pt x="57718" y="702221"/>
                </a:lnTo>
                <a:lnTo>
                  <a:pt x="56285" y="701365"/>
                </a:lnTo>
                <a:lnTo>
                  <a:pt x="56064" y="701365"/>
                </a:lnTo>
                <a:lnTo>
                  <a:pt x="55817" y="700813"/>
                </a:lnTo>
                <a:lnTo>
                  <a:pt x="55348" y="700263"/>
                </a:lnTo>
                <a:lnTo>
                  <a:pt x="55100" y="699987"/>
                </a:lnTo>
                <a:lnTo>
                  <a:pt x="54631" y="699407"/>
                </a:lnTo>
                <a:lnTo>
                  <a:pt x="54383" y="699131"/>
                </a:lnTo>
                <a:lnTo>
                  <a:pt x="54135" y="698855"/>
                </a:lnTo>
                <a:lnTo>
                  <a:pt x="53914" y="698855"/>
                </a:lnTo>
                <a:lnTo>
                  <a:pt x="53666" y="698580"/>
                </a:lnTo>
                <a:lnTo>
                  <a:pt x="53418" y="698580"/>
                </a:lnTo>
                <a:lnTo>
                  <a:pt x="51765" y="698028"/>
                </a:lnTo>
                <a:lnTo>
                  <a:pt x="51269" y="697752"/>
                </a:lnTo>
                <a:lnTo>
                  <a:pt x="50800" y="697752"/>
                </a:lnTo>
                <a:lnTo>
                  <a:pt x="50579" y="697449"/>
                </a:lnTo>
                <a:lnTo>
                  <a:pt x="50331" y="697173"/>
                </a:lnTo>
                <a:lnTo>
                  <a:pt x="50083" y="696897"/>
                </a:lnTo>
                <a:lnTo>
                  <a:pt x="49615" y="696346"/>
                </a:lnTo>
                <a:lnTo>
                  <a:pt x="49146" y="695490"/>
                </a:lnTo>
                <a:lnTo>
                  <a:pt x="48898" y="695490"/>
                </a:lnTo>
                <a:lnTo>
                  <a:pt x="48898" y="695214"/>
                </a:lnTo>
                <a:lnTo>
                  <a:pt x="48429" y="692980"/>
                </a:lnTo>
                <a:lnTo>
                  <a:pt x="48429" y="692704"/>
                </a:lnTo>
                <a:lnTo>
                  <a:pt x="48181" y="692429"/>
                </a:lnTo>
                <a:lnTo>
                  <a:pt x="46996" y="691298"/>
                </a:lnTo>
                <a:lnTo>
                  <a:pt x="46996" y="691022"/>
                </a:lnTo>
                <a:lnTo>
                  <a:pt x="46748" y="690746"/>
                </a:lnTo>
                <a:lnTo>
                  <a:pt x="46280" y="689063"/>
                </a:lnTo>
                <a:lnTo>
                  <a:pt x="46031" y="687656"/>
                </a:lnTo>
                <a:lnTo>
                  <a:pt x="45810" y="687105"/>
                </a:lnTo>
                <a:lnTo>
                  <a:pt x="45563" y="687105"/>
                </a:lnTo>
                <a:lnTo>
                  <a:pt x="45563" y="686829"/>
                </a:lnTo>
                <a:lnTo>
                  <a:pt x="44846" y="686277"/>
                </a:lnTo>
                <a:lnTo>
                  <a:pt x="44129" y="685698"/>
                </a:lnTo>
                <a:lnTo>
                  <a:pt x="41979" y="684595"/>
                </a:lnTo>
                <a:lnTo>
                  <a:pt x="41731" y="684291"/>
                </a:lnTo>
                <a:lnTo>
                  <a:pt x="41262" y="682636"/>
                </a:lnTo>
                <a:lnTo>
                  <a:pt x="41015" y="681505"/>
                </a:lnTo>
                <a:lnTo>
                  <a:pt x="41015" y="681230"/>
                </a:lnTo>
                <a:lnTo>
                  <a:pt x="41015" y="680954"/>
                </a:lnTo>
                <a:lnTo>
                  <a:pt x="40546" y="680099"/>
                </a:lnTo>
                <a:lnTo>
                  <a:pt x="40077" y="679272"/>
                </a:lnTo>
                <a:lnTo>
                  <a:pt x="40077" y="678692"/>
                </a:lnTo>
                <a:lnTo>
                  <a:pt x="39830" y="678692"/>
                </a:lnTo>
                <a:lnTo>
                  <a:pt x="39609" y="678140"/>
                </a:lnTo>
                <a:lnTo>
                  <a:pt x="39609" y="677864"/>
                </a:lnTo>
                <a:lnTo>
                  <a:pt x="39609" y="677588"/>
                </a:lnTo>
                <a:lnTo>
                  <a:pt x="39361" y="676734"/>
                </a:lnTo>
                <a:lnTo>
                  <a:pt x="39361" y="676458"/>
                </a:lnTo>
                <a:lnTo>
                  <a:pt x="39361" y="676182"/>
                </a:lnTo>
                <a:lnTo>
                  <a:pt x="38892" y="675327"/>
                </a:lnTo>
                <a:lnTo>
                  <a:pt x="38644" y="675327"/>
                </a:lnTo>
                <a:lnTo>
                  <a:pt x="38396" y="674776"/>
                </a:lnTo>
                <a:lnTo>
                  <a:pt x="37459" y="673368"/>
                </a:lnTo>
                <a:lnTo>
                  <a:pt x="36742" y="672541"/>
                </a:lnTo>
                <a:lnTo>
                  <a:pt x="36494" y="671962"/>
                </a:lnTo>
                <a:lnTo>
                  <a:pt x="36246" y="671410"/>
                </a:lnTo>
                <a:lnTo>
                  <a:pt x="35778" y="670583"/>
                </a:lnTo>
                <a:lnTo>
                  <a:pt x="35309" y="669728"/>
                </a:lnTo>
                <a:lnTo>
                  <a:pt x="34345" y="666914"/>
                </a:lnTo>
                <a:lnTo>
                  <a:pt x="33875" y="666362"/>
                </a:lnTo>
                <a:lnTo>
                  <a:pt x="33159" y="665535"/>
                </a:lnTo>
                <a:lnTo>
                  <a:pt x="31725" y="664403"/>
                </a:lnTo>
                <a:lnTo>
                  <a:pt x="31477" y="664128"/>
                </a:lnTo>
                <a:lnTo>
                  <a:pt x="31257" y="663851"/>
                </a:lnTo>
                <a:lnTo>
                  <a:pt x="30761" y="661866"/>
                </a:lnTo>
                <a:lnTo>
                  <a:pt x="30540" y="661866"/>
                </a:lnTo>
                <a:lnTo>
                  <a:pt x="30292" y="661591"/>
                </a:lnTo>
                <a:lnTo>
                  <a:pt x="29824" y="661039"/>
                </a:lnTo>
                <a:lnTo>
                  <a:pt x="28859" y="660487"/>
                </a:lnTo>
                <a:lnTo>
                  <a:pt x="27673" y="659907"/>
                </a:lnTo>
                <a:lnTo>
                  <a:pt x="26241" y="658804"/>
                </a:lnTo>
                <a:lnTo>
                  <a:pt x="25771" y="658804"/>
                </a:lnTo>
                <a:lnTo>
                  <a:pt x="24587" y="658501"/>
                </a:lnTo>
                <a:lnTo>
                  <a:pt x="24090" y="658501"/>
                </a:lnTo>
                <a:lnTo>
                  <a:pt x="23870" y="658225"/>
                </a:lnTo>
                <a:lnTo>
                  <a:pt x="23153" y="657673"/>
                </a:lnTo>
                <a:lnTo>
                  <a:pt x="22436" y="657122"/>
                </a:lnTo>
                <a:lnTo>
                  <a:pt x="22189" y="657122"/>
                </a:lnTo>
                <a:lnTo>
                  <a:pt x="21940" y="657122"/>
                </a:lnTo>
                <a:lnTo>
                  <a:pt x="20507" y="657673"/>
                </a:lnTo>
                <a:lnTo>
                  <a:pt x="20286" y="657949"/>
                </a:lnTo>
                <a:lnTo>
                  <a:pt x="20039" y="658501"/>
                </a:lnTo>
                <a:lnTo>
                  <a:pt x="20039" y="658804"/>
                </a:lnTo>
                <a:lnTo>
                  <a:pt x="19818" y="659080"/>
                </a:lnTo>
                <a:lnTo>
                  <a:pt x="19569" y="659080"/>
                </a:lnTo>
                <a:lnTo>
                  <a:pt x="18605" y="659355"/>
                </a:lnTo>
                <a:lnTo>
                  <a:pt x="18137" y="659355"/>
                </a:lnTo>
                <a:lnTo>
                  <a:pt x="17888" y="659355"/>
                </a:lnTo>
                <a:lnTo>
                  <a:pt x="17420" y="658804"/>
                </a:lnTo>
                <a:lnTo>
                  <a:pt x="17171" y="658501"/>
                </a:lnTo>
                <a:lnTo>
                  <a:pt x="16704" y="658225"/>
                </a:lnTo>
                <a:lnTo>
                  <a:pt x="16455" y="658225"/>
                </a:lnTo>
                <a:lnTo>
                  <a:pt x="16234" y="657949"/>
                </a:lnTo>
                <a:lnTo>
                  <a:pt x="15987" y="657673"/>
                </a:lnTo>
                <a:lnTo>
                  <a:pt x="15518" y="657673"/>
                </a:lnTo>
                <a:lnTo>
                  <a:pt x="15518" y="657398"/>
                </a:lnTo>
                <a:lnTo>
                  <a:pt x="15270" y="656819"/>
                </a:lnTo>
                <a:lnTo>
                  <a:pt x="15270" y="656543"/>
                </a:lnTo>
                <a:lnTo>
                  <a:pt x="15270" y="656267"/>
                </a:lnTo>
                <a:lnTo>
                  <a:pt x="15050" y="656267"/>
                </a:lnTo>
                <a:lnTo>
                  <a:pt x="14802" y="656267"/>
                </a:lnTo>
                <a:lnTo>
                  <a:pt x="14085" y="655411"/>
                </a:lnTo>
                <a:lnTo>
                  <a:pt x="13836" y="655136"/>
                </a:lnTo>
                <a:lnTo>
                  <a:pt x="13368" y="654860"/>
                </a:lnTo>
                <a:lnTo>
                  <a:pt x="13368" y="654584"/>
                </a:lnTo>
                <a:lnTo>
                  <a:pt x="13616" y="654584"/>
                </a:lnTo>
                <a:lnTo>
                  <a:pt x="13616" y="654308"/>
                </a:lnTo>
                <a:lnTo>
                  <a:pt x="13616" y="654032"/>
                </a:lnTo>
                <a:lnTo>
                  <a:pt x="13616" y="653729"/>
                </a:lnTo>
                <a:lnTo>
                  <a:pt x="13120" y="653453"/>
                </a:lnTo>
                <a:lnTo>
                  <a:pt x="12899" y="653453"/>
                </a:lnTo>
                <a:lnTo>
                  <a:pt x="12651" y="652902"/>
                </a:lnTo>
                <a:lnTo>
                  <a:pt x="12651" y="652626"/>
                </a:lnTo>
                <a:lnTo>
                  <a:pt x="12182" y="652046"/>
                </a:lnTo>
                <a:lnTo>
                  <a:pt x="11935" y="652046"/>
                </a:lnTo>
                <a:lnTo>
                  <a:pt x="11686" y="651770"/>
                </a:lnTo>
                <a:lnTo>
                  <a:pt x="11466" y="651770"/>
                </a:lnTo>
                <a:lnTo>
                  <a:pt x="11466" y="651494"/>
                </a:lnTo>
                <a:lnTo>
                  <a:pt x="11218" y="651218"/>
                </a:lnTo>
                <a:lnTo>
                  <a:pt x="10969" y="651218"/>
                </a:lnTo>
                <a:lnTo>
                  <a:pt x="10033" y="650944"/>
                </a:lnTo>
                <a:lnTo>
                  <a:pt x="9564" y="650944"/>
                </a:lnTo>
                <a:lnTo>
                  <a:pt x="9564" y="650640"/>
                </a:lnTo>
                <a:lnTo>
                  <a:pt x="9068" y="650640"/>
                </a:lnTo>
                <a:lnTo>
                  <a:pt x="8847" y="650640"/>
                </a:lnTo>
                <a:lnTo>
                  <a:pt x="8600" y="650944"/>
                </a:lnTo>
                <a:lnTo>
                  <a:pt x="7883" y="650944"/>
                </a:lnTo>
                <a:lnTo>
                  <a:pt x="7414" y="650364"/>
                </a:lnTo>
                <a:lnTo>
                  <a:pt x="6698" y="649260"/>
                </a:lnTo>
                <a:lnTo>
                  <a:pt x="6449" y="649260"/>
                </a:lnTo>
                <a:lnTo>
                  <a:pt x="5981" y="648957"/>
                </a:lnTo>
                <a:lnTo>
                  <a:pt x="5016" y="648957"/>
                </a:lnTo>
                <a:lnTo>
                  <a:pt x="4768" y="648681"/>
                </a:lnTo>
                <a:lnTo>
                  <a:pt x="4768" y="647550"/>
                </a:lnTo>
                <a:lnTo>
                  <a:pt x="5016" y="646998"/>
                </a:lnTo>
                <a:lnTo>
                  <a:pt x="5016" y="646447"/>
                </a:lnTo>
                <a:lnTo>
                  <a:pt x="4768" y="646144"/>
                </a:lnTo>
                <a:lnTo>
                  <a:pt x="4548" y="646144"/>
                </a:lnTo>
                <a:lnTo>
                  <a:pt x="3831" y="646144"/>
                </a:lnTo>
                <a:lnTo>
                  <a:pt x="3583" y="646144"/>
                </a:lnTo>
                <a:lnTo>
                  <a:pt x="2866" y="645316"/>
                </a:lnTo>
                <a:lnTo>
                  <a:pt x="2398" y="644764"/>
                </a:lnTo>
                <a:lnTo>
                  <a:pt x="2150" y="644185"/>
                </a:lnTo>
                <a:lnTo>
                  <a:pt x="1930" y="643910"/>
                </a:lnTo>
                <a:lnTo>
                  <a:pt x="1433" y="643634"/>
                </a:lnTo>
                <a:lnTo>
                  <a:pt x="1213" y="643358"/>
                </a:lnTo>
                <a:lnTo>
                  <a:pt x="1213" y="642778"/>
                </a:lnTo>
                <a:lnTo>
                  <a:pt x="1213" y="642226"/>
                </a:lnTo>
                <a:lnTo>
                  <a:pt x="1681" y="641675"/>
                </a:lnTo>
                <a:lnTo>
                  <a:pt x="1681" y="641372"/>
                </a:lnTo>
                <a:lnTo>
                  <a:pt x="1930" y="641096"/>
                </a:lnTo>
                <a:lnTo>
                  <a:pt x="1681" y="640820"/>
                </a:lnTo>
                <a:lnTo>
                  <a:pt x="1681" y="640544"/>
                </a:lnTo>
                <a:lnTo>
                  <a:pt x="1433" y="640268"/>
                </a:lnTo>
                <a:lnTo>
                  <a:pt x="964" y="639964"/>
                </a:lnTo>
                <a:lnTo>
                  <a:pt x="247" y="639688"/>
                </a:lnTo>
                <a:lnTo>
                  <a:pt x="0" y="639413"/>
                </a:lnTo>
                <a:lnTo>
                  <a:pt x="0" y="639138"/>
                </a:lnTo>
                <a:lnTo>
                  <a:pt x="496" y="638282"/>
                </a:lnTo>
                <a:lnTo>
                  <a:pt x="1433" y="637455"/>
                </a:lnTo>
                <a:lnTo>
                  <a:pt x="2398" y="637152"/>
                </a:lnTo>
                <a:lnTo>
                  <a:pt x="2645" y="636876"/>
                </a:lnTo>
                <a:lnTo>
                  <a:pt x="3114" y="636600"/>
                </a:lnTo>
                <a:lnTo>
                  <a:pt x="3583" y="636324"/>
                </a:lnTo>
                <a:lnTo>
                  <a:pt x="3831" y="636048"/>
                </a:lnTo>
                <a:lnTo>
                  <a:pt x="3362" y="635772"/>
                </a:lnTo>
                <a:lnTo>
                  <a:pt x="2645" y="635468"/>
                </a:lnTo>
                <a:lnTo>
                  <a:pt x="1930" y="635772"/>
                </a:lnTo>
                <a:lnTo>
                  <a:pt x="1930" y="635193"/>
                </a:lnTo>
                <a:lnTo>
                  <a:pt x="2398" y="634641"/>
                </a:lnTo>
                <a:lnTo>
                  <a:pt x="2398" y="634365"/>
                </a:lnTo>
                <a:lnTo>
                  <a:pt x="2645" y="634062"/>
                </a:lnTo>
                <a:lnTo>
                  <a:pt x="2645" y="633786"/>
                </a:lnTo>
                <a:lnTo>
                  <a:pt x="2645" y="633234"/>
                </a:lnTo>
                <a:lnTo>
                  <a:pt x="2645" y="632656"/>
                </a:lnTo>
                <a:lnTo>
                  <a:pt x="3362" y="632380"/>
                </a:lnTo>
                <a:lnTo>
                  <a:pt x="3583" y="631248"/>
                </a:lnTo>
                <a:lnTo>
                  <a:pt x="3362" y="631248"/>
                </a:lnTo>
                <a:lnTo>
                  <a:pt x="2645" y="631552"/>
                </a:lnTo>
                <a:lnTo>
                  <a:pt x="2398" y="631552"/>
                </a:lnTo>
                <a:lnTo>
                  <a:pt x="2398" y="630972"/>
                </a:lnTo>
                <a:lnTo>
                  <a:pt x="2398" y="630697"/>
                </a:lnTo>
                <a:lnTo>
                  <a:pt x="2866" y="630145"/>
                </a:lnTo>
                <a:lnTo>
                  <a:pt x="3114" y="630145"/>
                </a:lnTo>
                <a:lnTo>
                  <a:pt x="3114" y="629842"/>
                </a:lnTo>
                <a:lnTo>
                  <a:pt x="3114" y="629014"/>
                </a:lnTo>
                <a:lnTo>
                  <a:pt x="2866" y="629014"/>
                </a:lnTo>
                <a:lnTo>
                  <a:pt x="2645" y="629014"/>
                </a:lnTo>
                <a:lnTo>
                  <a:pt x="2150" y="629290"/>
                </a:lnTo>
                <a:lnTo>
                  <a:pt x="1930" y="629290"/>
                </a:lnTo>
                <a:lnTo>
                  <a:pt x="964" y="628434"/>
                </a:lnTo>
                <a:lnTo>
                  <a:pt x="716" y="627883"/>
                </a:lnTo>
                <a:lnTo>
                  <a:pt x="964" y="627331"/>
                </a:lnTo>
                <a:lnTo>
                  <a:pt x="1681" y="626752"/>
                </a:lnTo>
                <a:lnTo>
                  <a:pt x="1930" y="626752"/>
                </a:lnTo>
                <a:lnTo>
                  <a:pt x="2150" y="626477"/>
                </a:lnTo>
                <a:lnTo>
                  <a:pt x="2645" y="626477"/>
                </a:lnTo>
                <a:lnTo>
                  <a:pt x="3114" y="625925"/>
                </a:lnTo>
                <a:lnTo>
                  <a:pt x="3114" y="625346"/>
                </a:lnTo>
                <a:lnTo>
                  <a:pt x="4548" y="625070"/>
                </a:lnTo>
                <a:lnTo>
                  <a:pt x="5265" y="625070"/>
                </a:lnTo>
                <a:lnTo>
                  <a:pt x="5485" y="625070"/>
                </a:lnTo>
                <a:lnTo>
                  <a:pt x="5733" y="625070"/>
                </a:lnTo>
                <a:lnTo>
                  <a:pt x="6202" y="625070"/>
                </a:lnTo>
                <a:lnTo>
                  <a:pt x="6698" y="625070"/>
                </a:lnTo>
                <a:lnTo>
                  <a:pt x="7166" y="625070"/>
                </a:lnTo>
                <a:lnTo>
                  <a:pt x="7414" y="625070"/>
                </a:lnTo>
                <a:lnTo>
                  <a:pt x="8600" y="625070"/>
                </a:lnTo>
                <a:lnTo>
                  <a:pt x="9068" y="625070"/>
                </a:lnTo>
                <a:lnTo>
                  <a:pt x="9316" y="625070"/>
                </a:lnTo>
                <a:lnTo>
                  <a:pt x="9564" y="625070"/>
                </a:lnTo>
                <a:lnTo>
                  <a:pt x="14802" y="625070"/>
                </a:lnTo>
                <a:lnTo>
                  <a:pt x="15050" y="625070"/>
                </a:lnTo>
                <a:lnTo>
                  <a:pt x="19322" y="625070"/>
                </a:lnTo>
                <a:lnTo>
                  <a:pt x="21003" y="625070"/>
                </a:lnTo>
                <a:lnTo>
                  <a:pt x="23153" y="625070"/>
                </a:lnTo>
                <a:lnTo>
                  <a:pt x="26957" y="625070"/>
                </a:lnTo>
                <a:lnTo>
                  <a:pt x="27205" y="625070"/>
                </a:lnTo>
                <a:lnTo>
                  <a:pt x="28859" y="625070"/>
                </a:lnTo>
                <a:lnTo>
                  <a:pt x="30761" y="625070"/>
                </a:lnTo>
                <a:lnTo>
                  <a:pt x="36494" y="625070"/>
                </a:lnTo>
                <a:lnTo>
                  <a:pt x="36742" y="625070"/>
                </a:lnTo>
                <a:lnTo>
                  <a:pt x="36963" y="625070"/>
                </a:lnTo>
                <a:lnTo>
                  <a:pt x="38176" y="625070"/>
                </a:lnTo>
                <a:lnTo>
                  <a:pt x="43165" y="625070"/>
                </a:lnTo>
                <a:lnTo>
                  <a:pt x="50579" y="625070"/>
                </a:lnTo>
                <a:lnTo>
                  <a:pt x="51048" y="625070"/>
                </a:lnTo>
                <a:lnTo>
                  <a:pt x="53197" y="625070"/>
                </a:lnTo>
                <a:lnTo>
                  <a:pt x="59620" y="625070"/>
                </a:lnTo>
                <a:lnTo>
                  <a:pt x="62735" y="625070"/>
                </a:lnTo>
                <a:lnTo>
                  <a:pt x="68220" y="625070"/>
                </a:lnTo>
                <a:lnTo>
                  <a:pt x="74422" y="625070"/>
                </a:lnTo>
                <a:lnTo>
                  <a:pt x="85393" y="625070"/>
                </a:lnTo>
                <a:lnTo>
                  <a:pt x="87046" y="625070"/>
                </a:lnTo>
                <a:lnTo>
                  <a:pt x="90877" y="625070"/>
                </a:lnTo>
                <a:lnTo>
                  <a:pt x="102785" y="625070"/>
                </a:lnTo>
                <a:lnTo>
                  <a:pt x="104936" y="625070"/>
                </a:lnTo>
                <a:lnTo>
                  <a:pt x="134512" y="625070"/>
                </a:lnTo>
                <a:lnTo>
                  <a:pt x="139501" y="625346"/>
                </a:lnTo>
                <a:lnTo>
                  <a:pt x="139748" y="625070"/>
                </a:lnTo>
                <a:lnTo>
                  <a:pt x="144048" y="625346"/>
                </a:lnTo>
                <a:lnTo>
                  <a:pt x="149754" y="625346"/>
                </a:lnTo>
                <a:lnTo>
                  <a:pt x="170978" y="625346"/>
                </a:lnTo>
                <a:lnTo>
                  <a:pt x="171475" y="625346"/>
                </a:lnTo>
                <a:lnTo>
                  <a:pt x="171695" y="625346"/>
                </a:lnTo>
                <a:lnTo>
                  <a:pt x="173624" y="625346"/>
                </a:lnTo>
                <a:lnTo>
                  <a:pt x="175278" y="625346"/>
                </a:lnTo>
                <a:lnTo>
                  <a:pt x="179826" y="625346"/>
                </a:lnTo>
                <a:lnTo>
                  <a:pt x="198184" y="625346"/>
                </a:lnTo>
                <a:lnTo>
                  <a:pt x="206287" y="625346"/>
                </a:lnTo>
                <a:lnTo>
                  <a:pt x="229661" y="625346"/>
                </a:lnTo>
                <a:lnTo>
                  <a:pt x="229882" y="625346"/>
                </a:lnTo>
                <a:lnTo>
                  <a:pt x="242534" y="625346"/>
                </a:lnTo>
                <a:lnTo>
                  <a:pt x="265660" y="625346"/>
                </a:lnTo>
                <a:lnTo>
                  <a:pt x="300721" y="625346"/>
                </a:lnTo>
                <a:lnTo>
                  <a:pt x="305711" y="625346"/>
                </a:lnTo>
                <a:lnTo>
                  <a:pt x="317646" y="625346"/>
                </a:lnTo>
                <a:lnTo>
                  <a:pt x="332199" y="625346"/>
                </a:lnTo>
                <a:lnTo>
                  <a:pt x="335286" y="625346"/>
                </a:lnTo>
                <a:lnTo>
                  <a:pt x="380601" y="625346"/>
                </a:lnTo>
                <a:lnTo>
                  <a:pt x="386087" y="625346"/>
                </a:lnTo>
                <a:lnTo>
                  <a:pt x="387024" y="625346"/>
                </a:lnTo>
                <a:lnTo>
                  <a:pt x="387271" y="625346"/>
                </a:lnTo>
                <a:lnTo>
                  <a:pt x="387520" y="625346"/>
                </a:lnTo>
                <a:lnTo>
                  <a:pt x="393473" y="625346"/>
                </a:lnTo>
                <a:lnTo>
                  <a:pt x="399207" y="625346"/>
                </a:lnTo>
                <a:lnTo>
                  <a:pt x="408027" y="625346"/>
                </a:lnTo>
                <a:lnTo>
                  <a:pt x="408247" y="625346"/>
                </a:lnTo>
                <a:lnTo>
                  <a:pt x="410645" y="625346"/>
                </a:lnTo>
                <a:lnTo>
                  <a:pt x="410645" y="613540"/>
                </a:lnTo>
                <a:lnTo>
                  <a:pt x="410645" y="608740"/>
                </a:lnTo>
                <a:lnTo>
                  <a:pt x="410645" y="605651"/>
                </a:lnTo>
                <a:lnTo>
                  <a:pt x="410645" y="588715"/>
                </a:lnTo>
                <a:lnTo>
                  <a:pt x="410645" y="579971"/>
                </a:lnTo>
                <a:lnTo>
                  <a:pt x="410645" y="554511"/>
                </a:lnTo>
                <a:lnTo>
                  <a:pt x="410645" y="548856"/>
                </a:lnTo>
                <a:lnTo>
                  <a:pt x="410645" y="545464"/>
                </a:lnTo>
                <a:lnTo>
                  <a:pt x="410645" y="543753"/>
                </a:lnTo>
                <a:lnTo>
                  <a:pt x="410645" y="543478"/>
                </a:lnTo>
                <a:lnTo>
                  <a:pt x="410645" y="540361"/>
                </a:lnTo>
                <a:lnTo>
                  <a:pt x="410645" y="537520"/>
                </a:lnTo>
                <a:lnTo>
                  <a:pt x="410645" y="532720"/>
                </a:lnTo>
                <a:lnTo>
                  <a:pt x="410645" y="531561"/>
                </a:lnTo>
                <a:lnTo>
                  <a:pt x="410645" y="529023"/>
                </a:lnTo>
                <a:lnTo>
                  <a:pt x="410645" y="528445"/>
                </a:lnTo>
                <a:lnTo>
                  <a:pt x="410645" y="526459"/>
                </a:lnTo>
                <a:lnTo>
                  <a:pt x="410645" y="524473"/>
                </a:lnTo>
                <a:lnTo>
                  <a:pt x="410645" y="519674"/>
                </a:lnTo>
                <a:lnTo>
                  <a:pt x="410645" y="518818"/>
                </a:lnTo>
                <a:lnTo>
                  <a:pt x="410645" y="516833"/>
                </a:lnTo>
                <a:lnTo>
                  <a:pt x="410645" y="512860"/>
                </a:lnTo>
                <a:lnTo>
                  <a:pt x="410645" y="512556"/>
                </a:lnTo>
                <a:lnTo>
                  <a:pt x="410645" y="509715"/>
                </a:lnTo>
                <a:lnTo>
                  <a:pt x="410645" y="508861"/>
                </a:lnTo>
                <a:lnTo>
                  <a:pt x="410645" y="508585"/>
                </a:lnTo>
                <a:lnTo>
                  <a:pt x="410645" y="507178"/>
                </a:lnTo>
                <a:lnTo>
                  <a:pt x="410645" y="505743"/>
                </a:lnTo>
                <a:lnTo>
                  <a:pt x="410645" y="502902"/>
                </a:lnTo>
                <a:lnTo>
                  <a:pt x="410645" y="494930"/>
                </a:lnTo>
                <a:lnTo>
                  <a:pt x="410645" y="494076"/>
                </a:lnTo>
                <a:lnTo>
                  <a:pt x="410645" y="489249"/>
                </a:lnTo>
                <a:lnTo>
                  <a:pt x="410645" y="487842"/>
                </a:lnTo>
                <a:lnTo>
                  <a:pt x="410645" y="484118"/>
                </a:lnTo>
                <a:lnTo>
                  <a:pt x="410645" y="483842"/>
                </a:lnTo>
                <a:lnTo>
                  <a:pt x="410645" y="483566"/>
                </a:lnTo>
                <a:lnTo>
                  <a:pt x="410894" y="480147"/>
                </a:lnTo>
                <a:lnTo>
                  <a:pt x="410894" y="477002"/>
                </a:lnTo>
                <a:lnTo>
                  <a:pt x="411114" y="469885"/>
                </a:lnTo>
                <a:lnTo>
                  <a:pt x="411114" y="465885"/>
                </a:lnTo>
                <a:lnTo>
                  <a:pt x="411114" y="459045"/>
                </a:lnTo>
                <a:lnTo>
                  <a:pt x="411362" y="454218"/>
                </a:lnTo>
                <a:lnTo>
                  <a:pt x="411362" y="453638"/>
                </a:lnTo>
                <a:lnTo>
                  <a:pt x="411362" y="445915"/>
                </a:lnTo>
                <a:lnTo>
                  <a:pt x="411611" y="443929"/>
                </a:lnTo>
                <a:lnTo>
                  <a:pt x="411611" y="435930"/>
                </a:lnTo>
                <a:lnTo>
                  <a:pt x="412079" y="411050"/>
                </a:lnTo>
                <a:lnTo>
                  <a:pt x="412079" y="402719"/>
                </a:lnTo>
                <a:lnTo>
                  <a:pt x="412327" y="401010"/>
                </a:lnTo>
                <a:lnTo>
                  <a:pt x="412079" y="399851"/>
                </a:lnTo>
                <a:lnTo>
                  <a:pt x="412327" y="398719"/>
                </a:lnTo>
                <a:lnTo>
                  <a:pt x="412327" y="396982"/>
                </a:lnTo>
                <a:lnTo>
                  <a:pt x="412327" y="392679"/>
                </a:lnTo>
                <a:lnTo>
                  <a:pt x="412327" y="390969"/>
                </a:lnTo>
                <a:lnTo>
                  <a:pt x="412327" y="387825"/>
                </a:lnTo>
                <a:lnTo>
                  <a:pt x="412548" y="386666"/>
                </a:lnTo>
                <a:lnTo>
                  <a:pt x="412548" y="379770"/>
                </a:lnTo>
                <a:lnTo>
                  <a:pt x="412548" y="375770"/>
                </a:lnTo>
                <a:lnTo>
                  <a:pt x="412795" y="372323"/>
                </a:lnTo>
                <a:lnTo>
                  <a:pt x="412795" y="365123"/>
                </a:lnTo>
                <a:lnTo>
                  <a:pt x="412795" y="364543"/>
                </a:lnTo>
                <a:lnTo>
                  <a:pt x="413016" y="359082"/>
                </a:lnTo>
                <a:lnTo>
                  <a:pt x="413016" y="355055"/>
                </a:lnTo>
                <a:lnTo>
                  <a:pt x="413016" y="351028"/>
                </a:lnTo>
                <a:lnTo>
                  <a:pt x="413016" y="350173"/>
                </a:lnTo>
                <a:lnTo>
                  <a:pt x="413016" y="349014"/>
                </a:lnTo>
                <a:lnTo>
                  <a:pt x="413016" y="347001"/>
                </a:lnTo>
                <a:lnTo>
                  <a:pt x="413016" y="346421"/>
                </a:lnTo>
                <a:lnTo>
                  <a:pt x="413016" y="345842"/>
                </a:lnTo>
                <a:lnTo>
                  <a:pt x="413016" y="345567"/>
                </a:lnTo>
                <a:lnTo>
                  <a:pt x="413016" y="344684"/>
                </a:lnTo>
                <a:lnTo>
                  <a:pt x="413016" y="342973"/>
                </a:lnTo>
                <a:lnTo>
                  <a:pt x="413016" y="340656"/>
                </a:lnTo>
                <a:lnTo>
                  <a:pt x="413016" y="339497"/>
                </a:lnTo>
                <a:lnTo>
                  <a:pt x="413016" y="336050"/>
                </a:lnTo>
                <a:lnTo>
                  <a:pt x="413016" y="327968"/>
                </a:lnTo>
                <a:lnTo>
                  <a:pt x="413016" y="321927"/>
                </a:lnTo>
                <a:lnTo>
                  <a:pt x="413016" y="315859"/>
                </a:lnTo>
                <a:lnTo>
                  <a:pt x="413016" y="311529"/>
                </a:lnTo>
                <a:lnTo>
                  <a:pt x="413016" y="309790"/>
                </a:lnTo>
                <a:lnTo>
                  <a:pt x="413016" y="309514"/>
                </a:lnTo>
                <a:lnTo>
                  <a:pt x="413016" y="308357"/>
                </a:lnTo>
                <a:lnTo>
                  <a:pt x="413016" y="301405"/>
                </a:lnTo>
                <a:lnTo>
                  <a:pt x="413016" y="299392"/>
                </a:lnTo>
                <a:lnTo>
                  <a:pt x="413016" y="299088"/>
                </a:lnTo>
                <a:lnTo>
                  <a:pt x="413016" y="298812"/>
                </a:lnTo>
                <a:lnTo>
                  <a:pt x="413016" y="298509"/>
                </a:lnTo>
                <a:lnTo>
                  <a:pt x="413016" y="298233"/>
                </a:lnTo>
                <a:lnTo>
                  <a:pt x="413016" y="297654"/>
                </a:lnTo>
                <a:lnTo>
                  <a:pt x="413016" y="297350"/>
                </a:lnTo>
                <a:lnTo>
                  <a:pt x="413016" y="297075"/>
                </a:lnTo>
                <a:lnTo>
                  <a:pt x="413016" y="296496"/>
                </a:lnTo>
                <a:lnTo>
                  <a:pt x="413016" y="295916"/>
                </a:lnTo>
                <a:lnTo>
                  <a:pt x="413016" y="295337"/>
                </a:lnTo>
                <a:lnTo>
                  <a:pt x="413016" y="293599"/>
                </a:lnTo>
                <a:lnTo>
                  <a:pt x="413016" y="289268"/>
                </a:lnTo>
                <a:lnTo>
                  <a:pt x="413016" y="288386"/>
                </a:lnTo>
                <a:lnTo>
                  <a:pt x="413016" y="287807"/>
                </a:lnTo>
                <a:lnTo>
                  <a:pt x="413016" y="287531"/>
                </a:lnTo>
                <a:lnTo>
                  <a:pt x="413016" y="278842"/>
                </a:lnTo>
                <a:lnTo>
                  <a:pt x="413265" y="265520"/>
                </a:lnTo>
                <a:lnTo>
                  <a:pt x="413016" y="261161"/>
                </a:lnTo>
                <a:lnTo>
                  <a:pt x="413016" y="260858"/>
                </a:lnTo>
                <a:lnTo>
                  <a:pt x="413265" y="258265"/>
                </a:lnTo>
                <a:lnTo>
                  <a:pt x="413265" y="247811"/>
                </a:lnTo>
                <a:lnTo>
                  <a:pt x="413265" y="241412"/>
                </a:lnTo>
                <a:lnTo>
                  <a:pt x="413265" y="237356"/>
                </a:lnTo>
                <a:lnTo>
                  <a:pt x="413265" y="233274"/>
                </a:lnTo>
                <a:lnTo>
                  <a:pt x="413265" y="226296"/>
                </a:lnTo>
                <a:lnTo>
                  <a:pt x="413265" y="218738"/>
                </a:lnTo>
                <a:lnTo>
                  <a:pt x="413265" y="204174"/>
                </a:lnTo>
                <a:lnTo>
                  <a:pt x="413265" y="202987"/>
                </a:lnTo>
                <a:lnTo>
                  <a:pt x="413265" y="196864"/>
                </a:lnTo>
                <a:lnTo>
                  <a:pt x="413016" y="194823"/>
                </a:lnTo>
                <a:lnTo>
                  <a:pt x="413265" y="193361"/>
                </a:lnTo>
                <a:lnTo>
                  <a:pt x="413265" y="192203"/>
                </a:lnTo>
                <a:lnTo>
                  <a:pt x="413265" y="190161"/>
                </a:lnTo>
                <a:lnTo>
                  <a:pt x="413265" y="187237"/>
                </a:lnTo>
                <a:lnTo>
                  <a:pt x="413265" y="186962"/>
                </a:lnTo>
                <a:lnTo>
                  <a:pt x="413265" y="186658"/>
                </a:lnTo>
                <a:lnTo>
                  <a:pt x="413265" y="182576"/>
                </a:lnTo>
                <a:lnTo>
                  <a:pt x="413265" y="178466"/>
                </a:lnTo>
                <a:lnTo>
                  <a:pt x="413265" y="177308"/>
                </a:lnTo>
                <a:lnTo>
                  <a:pt x="413265" y="156841"/>
                </a:lnTo>
                <a:lnTo>
                  <a:pt x="413265" y="124872"/>
                </a:lnTo>
                <a:lnTo>
                  <a:pt x="413265" y="120762"/>
                </a:lnTo>
                <a:lnTo>
                  <a:pt x="413265" y="108431"/>
                </a:lnTo>
                <a:lnTo>
                  <a:pt x="413265" y="100790"/>
                </a:lnTo>
                <a:lnTo>
                  <a:pt x="413265" y="100184"/>
                </a:lnTo>
                <a:lnTo>
                  <a:pt x="413265" y="97839"/>
                </a:lnTo>
                <a:lnTo>
                  <a:pt x="413265" y="96074"/>
                </a:lnTo>
                <a:lnTo>
                  <a:pt x="413265" y="94308"/>
                </a:lnTo>
                <a:lnTo>
                  <a:pt x="413512" y="63663"/>
                </a:lnTo>
                <a:lnTo>
                  <a:pt x="413265" y="38838"/>
                </a:lnTo>
                <a:lnTo>
                  <a:pt x="413265" y="26398"/>
                </a:lnTo>
                <a:lnTo>
                  <a:pt x="413265" y="26094"/>
                </a:lnTo>
                <a:lnTo>
                  <a:pt x="413265" y="304"/>
                </a:lnTo>
                <a:lnTo>
                  <a:pt x="417812" y="304"/>
                </a:lnTo>
                <a:lnTo>
                  <a:pt x="441875" y="304"/>
                </a:lnTo>
                <a:lnTo>
                  <a:pt x="467400" y="304"/>
                </a:lnTo>
                <a:lnTo>
                  <a:pt x="488872" y="304"/>
                </a:lnTo>
                <a:lnTo>
                  <a:pt x="504115" y="304"/>
                </a:lnTo>
                <a:close/>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53" name="UT">
            <a:extLst>
              <a:ext uri="{FF2B5EF4-FFF2-40B4-BE49-F238E27FC236}">
                <a16:creationId xmlns:a16="http://schemas.microsoft.com/office/drawing/2014/main" id="{CA7E7C21-A44D-B805-E39C-EE23D16C12DC}"/>
              </a:ext>
            </a:extLst>
          </p:cNvPr>
          <p:cNvSpPr/>
          <p:nvPr/>
        </p:nvSpPr>
        <p:spPr>
          <a:xfrm>
            <a:off x="3692018" y="3554681"/>
            <a:ext cx="497052" cy="644053"/>
          </a:xfrm>
          <a:custGeom>
            <a:avLst/>
            <a:gdLst>
              <a:gd name="connsiteX0" fmla="*/ 156 w 543518"/>
              <a:gd name="connsiteY0" fmla="*/ 623137 h 704262"/>
              <a:gd name="connsiteX1" fmla="*/ 211 w 543518"/>
              <a:gd name="connsiteY1" fmla="*/ 621494 h 704262"/>
              <a:gd name="connsiteX2" fmla="*/ 229 w 543518"/>
              <a:gd name="connsiteY2" fmla="*/ 617190 h 704262"/>
              <a:gd name="connsiteX3" fmla="*/ 278 w 543518"/>
              <a:gd name="connsiteY3" fmla="*/ 605138 h 704262"/>
              <a:gd name="connsiteX4" fmla="*/ 291 w 543518"/>
              <a:gd name="connsiteY4" fmla="*/ 602138 h 704262"/>
              <a:gd name="connsiteX5" fmla="*/ 284 w 543518"/>
              <a:gd name="connsiteY5" fmla="*/ 602112 h 704262"/>
              <a:gd name="connsiteX6" fmla="*/ 297 w 543518"/>
              <a:gd name="connsiteY6" fmla="*/ 602008 h 704262"/>
              <a:gd name="connsiteX7" fmla="*/ 357 w 543518"/>
              <a:gd name="connsiteY7" fmla="*/ 600729 h 704262"/>
              <a:gd name="connsiteX8" fmla="*/ 487 w 543518"/>
              <a:gd name="connsiteY8" fmla="*/ 599451 h 704262"/>
              <a:gd name="connsiteX9" fmla="*/ 643 w 543518"/>
              <a:gd name="connsiteY9" fmla="*/ 593373 h 704262"/>
              <a:gd name="connsiteX10" fmla="*/ 513 w 543518"/>
              <a:gd name="connsiteY10" fmla="*/ 591469 h 704262"/>
              <a:gd name="connsiteX11" fmla="*/ 484 w 543518"/>
              <a:gd name="connsiteY11" fmla="*/ 587504 h 704262"/>
              <a:gd name="connsiteX12" fmla="*/ 516 w 543518"/>
              <a:gd name="connsiteY12" fmla="*/ 583539 h 704262"/>
              <a:gd name="connsiteX13" fmla="*/ 471 w 543518"/>
              <a:gd name="connsiteY13" fmla="*/ 575218 h 704262"/>
              <a:gd name="connsiteX14" fmla="*/ 432 w 543518"/>
              <a:gd name="connsiteY14" fmla="*/ 567209 h 704262"/>
              <a:gd name="connsiteX15" fmla="*/ 487 w 543518"/>
              <a:gd name="connsiteY15" fmla="*/ 546732 h 704262"/>
              <a:gd name="connsiteX16" fmla="*/ 487 w 543518"/>
              <a:gd name="connsiteY16" fmla="*/ 546706 h 704262"/>
              <a:gd name="connsiteX17" fmla="*/ 463 w 543518"/>
              <a:gd name="connsiteY17" fmla="*/ 532724 h 704262"/>
              <a:gd name="connsiteX18" fmla="*/ 542 w 543518"/>
              <a:gd name="connsiteY18" fmla="*/ 530689 h 704262"/>
              <a:gd name="connsiteX19" fmla="*/ 463 w 543518"/>
              <a:gd name="connsiteY19" fmla="*/ 511360 h 704262"/>
              <a:gd name="connsiteX20" fmla="*/ 469 w 543518"/>
              <a:gd name="connsiteY20" fmla="*/ 511334 h 704262"/>
              <a:gd name="connsiteX21" fmla="*/ 424 w 543518"/>
              <a:gd name="connsiteY21" fmla="*/ 498134 h 704262"/>
              <a:gd name="connsiteX22" fmla="*/ 495 w 543518"/>
              <a:gd name="connsiteY22" fmla="*/ 492057 h 704262"/>
              <a:gd name="connsiteX23" fmla="*/ 492 w 543518"/>
              <a:gd name="connsiteY23" fmla="*/ 491482 h 704262"/>
              <a:gd name="connsiteX24" fmla="*/ 461 w 543518"/>
              <a:gd name="connsiteY24" fmla="*/ 488013 h 704262"/>
              <a:gd name="connsiteX25" fmla="*/ 461 w 543518"/>
              <a:gd name="connsiteY25" fmla="*/ 487987 h 704262"/>
              <a:gd name="connsiteX26" fmla="*/ 489 w 543518"/>
              <a:gd name="connsiteY26" fmla="*/ 473484 h 704262"/>
              <a:gd name="connsiteX27" fmla="*/ 505 w 543518"/>
              <a:gd name="connsiteY27" fmla="*/ 466284 h 704262"/>
              <a:gd name="connsiteX28" fmla="*/ 568 w 543518"/>
              <a:gd name="connsiteY28" fmla="*/ 463388 h 704262"/>
              <a:gd name="connsiteX29" fmla="*/ 536 w 543518"/>
              <a:gd name="connsiteY29" fmla="*/ 445989 h 704262"/>
              <a:gd name="connsiteX30" fmla="*/ 638 w 543518"/>
              <a:gd name="connsiteY30" fmla="*/ 445807 h 704262"/>
              <a:gd name="connsiteX31" fmla="*/ 688 w 543518"/>
              <a:gd name="connsiteY31" fmla="*/ 445467 h 704262"/>
              <a:gd name="connsiteX32" fmla="*/ 576 w 543518"/>
              <a:gd name="connsiteY32" fmla="*/ 427781 h 704262"/>
              <a:gd name="connsiteX33" fmla="*/ 794 w 543518"/>
              <a:gd name="connsiteY33" fmla="*/ 358471 h 704262"/>
              <a:gd name="connsiteX34" fmla="*/ 724 w 543518"/>
              <a:gd name="connsiteY34" fmla="*/ 352472 h 704262"/>
              <a:gd name="connsiteX35" fmla="*/ 766 w 543518"/>
              <a:gd name="connsiteY35" fmla="*/ 326804 h 704262"/>
              <a:gd name="connsiteX36" fmla="*/ 774 w 543518"/>
              <a:gd name="connsiteY36" fmla="*/ 321925 h 704262"/>
              <a:gd name="connsiteX37" fmla="*/ 742 w 543518"/>
              <a:gd name="connsiteY37" fmla="*/ 319108 h 704262"/>
              <a:gd name="connsiteX38" fmla="*/ 719 w 543518"/>
              <a:gd name="connsiteY38" fmla="*/ 317021 h 704262"/>
              <a:gd name="connsiteX39" fmla="*/ 779 w 543518"/>
              <a:gd name="connsiteY39" fmla="*/ 313213 h 704262"/>
              <a:gd name="connsiteX40" fmla="*/ 789 w 543518"/>
              <a:gd name="connsiteY40" fmla="*/ 301187 h 704262"/>
              <a:gd name="connsiteX41" fmla="*/ 789 w 543518"/>
              <a:gd name="connsiteY41" fmla="*/ 301187 h 704262"/>
              <a:gd name="connsiteX42" fmla="*/ 839 w 543518"/>
              <a:gd name="connsiteY42" fmla="*/ 290648 h 704262"/>
              <a:gd name="connsiteX43" fmla="*/ 852 w 543518"/>
              <a:gd name="connsiteY43" fmla="*/ 288327 h 704262"/>
              <a:gd name="connsiteX44" fmla="*/ 821 w 543518"/>
              <a:gd name="connsiteY44" fmla="*/ 283632 h 704262"/>
              <a:gd name="connsiteX45" fmla="*/ 870 w 543518"/>
              <a:gd name="connsiteY45" fmla="*/ 274032 h 704262"/>
              <a:gd name="connsiteX46" fmla="*/ 831 w 543518"/>
              <a:gd name="connsiteY46" fmla="*/ 273119 h 704262"/>
              <a:gd name="connsiteX47" fmla="*/ 836 w 543518"/>
              <a:gd name="connsiteY47" fmla="*/ 271319 h 704262"/>
              <a:gd name="connsiteX48" fmla="*/ 894 w 543518"/>
              <a:gd name="connsiteY48" fmla="*/ 254989 h 704262"/>
              <a:gd name="connsiteX49" fmla="*/ 891 w 543518"/>
              <a:gd name="connsiteY49" fmla="*/ 231303 h 704262"/>
              <a:gd name="connsiteX50" fmla="*/ 930 w 543518"/>
              <a:gd name="connsiteY50" fmla="*/ 227521 h 704262"/>
              <a:gd name="connsiteX51" fmla="*/ 995 w 543518"/>
              <a:gd name="connsiteY51" fmla="*/ 226738 h 704262"/>
              <a:gd name="connsiteX52" fmla="*/ 964 w 543518"/>
              <a:gd name="connsiteY52" fmla="*/ 217582 h 704262"/>
              <a:gd name="connsiteX53" fmla="*/ 956 w 543518"/>
              <a:gd name="connsiteY53" fmla="*/ 217400 h 704262"/>
              <a:gd name="connsiteX54" fmla="*/ 990 w 543518"/>
              <a:gd name="connsiteY54" fmla="*/ 215861 h 704262"/>
              <a:gd name="connsiteX55" fmla="*/ 1149 w 543518"/>
              <a:gd name="connsiteY55" fmla="*/ 189671 h 704262"/>
              <a:gd name="connsiteX56" fmla="*/ 1183 w 543518"/>
              <a:gd name="connsiteY56" fmla="*/ 184480 h 704262"/>
              <a:gd name="connsiteX57" fmla="*/ 1183 w 543518"/>
              <a:gd name="connsiteY57" fmla="*/ 184454 h 704262"/>
              <a:gd name="connsiteX58" fmla="*/ 1175 w 543518"/>
              <a:gd name="connsiteY58" fmla="*/ 183619 h 704262"/>
              <a:gd name="connsiteX59" fmla="*/ 1167 w 543518"/>
              <a:gd name="connsiteY59" fmla="*/ 182445 h 704262"/>
              <a:gd name="connsiteX60" fmla="*/ 1159 w 543518"/>
              <a:gd name="connsiteY60" fmla="*/ 181376 h 704262"/>
              <a:gd name="connsiteX61" fmla="*/ 1149 w 543518"/>
              <a:gd name="connsiteY61" fmla="*/ 180254 h 704262"/>
              <a:gd name="connsiteX62" fmla="*/ 1146 w 543518"/>
              <a:gd name="connsiteY62" fmla="*/ 179810 h 704262"/>
              <a:gd name="connsiteX63" fmla="*/ 1149 w 543518"/>
              <a:gd name="connsiteY63" fmla="*/ 179732 h 704262"/>
              <a:gd name="connsiteX64" fmla="*/ 1217 w 543518"/>
              <a:gd name="connsiteY64" fmla="*/ 177958 h 704262"/>
              <a:gd name="connsiteX65" fmla="*/ 1222 w 543518"/>
              <a:gd name="connsiteY65" fmla="*/ 176706 h 704262"/>
              <a:gd name="connsiteX66" fmla="*/ 1300 w 543518"/>
              <a:gd name="connsiteY66" fmla="*/ 153516 h 704262"/>
              <a:gd name="connsiteX67" fmla="*/ 1329 w 543518"/>
              <a:gd name="connsiteY67" fmla="*/ 145194 h 704262"/>
              <a:gd name="connsiteX68" fmla="*/ 1329 w 543518"/>
              <a:gd name="connsiteY68" fmla="*/ 145194 h 704262"/>
              <a:gd name="connsiteX69" fmla="*/ 1404 w 543518"/>
              <a:gd name="connsiteY69" fmla="*/ 115248 h 704262"/>
              <a:gd name="connsiteX70" fmla="*/ 1284 w 543518"/>
              <a:gd name="connsiteY70" fmla="*/ 114805 h 704262"/>
              <a:gd name="connsiteX71" fmla="*/ 1410 w 543518"/>
              <a:gd name="connsiteY71" fmla="*/ 113500 h 704262"/>
              <a:gd name="connsiteX72" fmla="*/ 1537 w 543518"/>
              <a:gd name="connsiteY72" fmla="*/ 74215 h 704262"/>
              <a:gd name="connsiteX73" fmla="*/ 1459 w 543518"/>
              <a:gd name="connsiteY73" fmla="*/ 73015 h 704262"/>
              <a:gd name="connsiteX74" fmla="*/ 1514 w 543518"/>
              <a:gd name="connsiteY74" fmla="*/ 56347 h 704262"/>
              <a:gd name="connsiteX75" fmla="*/ 1514 w 543518"/>
              <a:gd name="connsiteY75" fmla="*/ 56268 h 704262"/>
              <a:gd name="connsiteX76" fmla="*/ 1566 w 543518"/>
              <a:gd name="connsiteY76" fmla="*/ 54886 h 704262"/>
              <a:gd name="connsiteX77" fmla="*/ 1574 w 543518"/>
              <a:gd name="connsiteY77" fmla="*/ 36156 h 704262"/>
              <a:gd name="connsiteX78" fmla="*/ 1438 w 543518"/>
              <a:gd name="connsiteY78" fmla="*/ 22070 h 704262"/>
              <a:gd name="connsiteX79" fmla="*/ 1441 w 543518"/>
              <a:gd name="connsiteY79" fmla="*/ 22070 h 704262"/>
              <a:gd name="connsiteX80" fmla="*/ 1600 w 543518"/>
              <a:gd name="connsiteY80" fmla="*/ 17087 h 704262"/>
              <a:gd name="connsiteX81" fmla="*/ 1402 w 543518"/>
              <a:gd name="connsiteY81" fmla="*/ 1175 h 704262"/>
              <a:gd name="connsiteX82" fmla="*/ 6975 w 543518"/>
              <a:gd name="connsiteY82" fmla="*/ 1280 h 704262"/>
              <a:gd name="connsiteX83" fmla="*/ 13195 w 543518"/>
              <a:gd name="connsiteY83" fmla="*/ 1749 h 704262"/>
              <a:gd name="connsiteX84" fmla="*/ 16573 w 543518"/>
              <a:gd name="connsiteY84" fmla="*/ 1932 h 704262"/>
              <a:gd name="connsiteX85" fmla="*/ 20243 w 543518"/>
              <a:gd name="connsiteY85" fmla="*/ 1984 h 704262"/>
              <a:gd name="connsiteX86" fmla="*/ 22889 w 543518"/>
              <a:gd name="connsiteY86" fmla="*/ 1958 h 704262"/>
              <a:gd name="connsiteX87" fmla="*/ 31416 w 543518"/>
              <a:gd name="connsiteY87" fmla="*/ 1801 h 704262"/>
              <a:gd name="connsiteX88" fmla="*/ 40938 w 543518"/>
              <a:gd name="connsiteY88" fmla="*/ 1619 h 704262"/>
              <a:gd name="connsiteX89" fmla="*/ 43938 w 543518"/>
              <a:gd name="connsiteY89" fmla="*/ 1566 h 704262"/>
              <a:gd name="connsiteX90" fmla="*/ 49141 w 543518"/>
              <a:gd name="connsiteY90" fmla="*/ 1462 h 704262"/>
              <a:gd name="connsiteX91" fmla="*/ 57290 w 543518"/>
              <a:gd name="connsiteY91" fmla="*/ 1332 h 704262"/>
              <a:gd name="connsiteX92" fmla="*/ 64070 w 543518"/>
              <a:gd name="connsiteY92" fmla="*/ 1227 h 704262"/>
              <a:gd name="connsiteX93" fmla="*/ 71330 w 543518"/>
              <a:gd name="connsiteY93" fmla="*/ 1123 h 704262"/>
              <a:gd name="connsiteX94" fmla="*/ 75469 w 543518"/>
              <a:gd name="connsiteY94" fmla="*/ 1045 h 704262"/>
              <a:gd name="connsiteX95" fmla="*/ 82591 w 543518"/>
              <a:gd name="connsiteY95" fmla="*/ 940 h 704262"/>
              <a:gd name="connsiteX96" fmla="*/ 94086 w 543518"/>
              <a:gd name="connsiteY96" fmla="*/ 784 h 704262"/>
              <a:gd name="connsiteX97" fmla="*/ 104242 w 543518"/>
              <a:gd name="connsiteY97" fmla="*/ 654 h 704262"/>
              <a:gd name="connsiteX98" fmla="*/ 109836 w 543518"/>
              <a:gd name="connsiteY98" fmla="*/ 575 h 704262"/>
              <a:gd name="connsiteX99" fmla="*/ 114340 w 543518"/>
              <a:gd name="connsiteY99" fmla="*/ 549 h 704262"/>
              <a:gd name="connsiteX100" fmla="*/ 116580 w 543518"/>
              <a:gd name="connsiteY100" fmla="*/ 523 h 704262"/>
              <a:gd name="connsiteX101" fmla="*/ 119637 w 543518"/>
              <a:gd name="connsiteY101" fmla="*/ 471 h 704262"/>
              <a:gd name="connsiteX102" fmla="*/ 127111 w 543518"/>
              <a:gd name="connsiteY102" fmla="*/ 419 h 704262"/>
              <a:gd name="connsiteX103" fmla="*/ 132400 w 543518"/>
              <a:gd name="connsiteY103" fmla="*/ 367 h 704262"/>
              <a:gd name="connsiteX104" fmla="*/ 138739 w 543518"/>
              <a:gd name="connsiteY104" fmla="*/ 288 h 704262"/>
              <a:gd name="connsiteX105" fmla="*/ 145856 w 543518"/>
              <a:gd name="connsiteY105" fmla="*/ 262 h 704262"/>
              <a:gd name="connsiteX106" fmla="*/ 148285 w 543518"/>
              <a:gd name="connsiteY106" fmla="*/ 236 h 704262"/>
              <a:gd name="connsiteX107" fmla="*/ 152547 w 543518"/>
              <a:gd name="connsiteY107" fmla="*/ 236 h 704262"/>
              <a:gd name="connsiteX108" fmla="*/ 167640 w 543518"/>
              <a:gd name="connsiteY108" fmla="*/ 158 h 704262"/>
              <a:gd name="connsiteX109" fmla="*/ 175001 w 543518"/>
              <a:gd name="connsiteY109" fmla="*/ 158 h 704262"/>
              <a:gd name="connsiteX110" fmla="*/ 183228 w 543518"/>
              <a:gd name="connsiteY110" fmla="*/ 132 h 704262"/>
              <a:gd name="connsiteX111" fmla="*/ 194067 w 543518"/>
              <a:gd name="connsiteY111" fmla="*/ 106 h 704262"/>
              <a:gd name="connsiteX112" fmla="*/ 196627 w 543518"/>
              <a:gd name="connsiteY112" fmla="*/ 106 h 704262"/>
              <a:gd name="connsiteX113" fmla="*/ 197153 w 543518"/>
              <a:gd name="connsiteY113" fmla="*/ 106 h 704262"/>
              <a:gd name="connsiteX114" fmla="*/ 198191 w 543518"/>
              <a:gd name="connsiteY114" fmla="*/ 106 h 704262"/>
              <a:gd name="connsiteX115" fmla="*/ 202617 w 543518"/>
              <a:gd name="connsiteY115" fmla="*/ 106 h 704262"/>
              <a:gd name="connsiteX116" fmla="*/ 204014 w 543518"/>
              <a:gd name="connsiteY116" fmla="*/ 54 h 704262"/>
              <a:gd name="connsiteX117" fmla="*/ 205529 w 543518"/>
              <a:gd name="connsiteY117" fmla="*/ 497 h 704262"/>
              <a:gd name="connsiteX118" fmla="*/ 206107 w 543518"/>
              <a:gd name="connsiteY118" fmla="*/ 680 h 704262"/>
              <a:gd name="connsiteX119" fmla="*/ 210922 w 543518"/>
              <a:gd name="connsiteY119" fmla="*/ 601 h 704262"/>
              <a:gd name="connsiteX120" fmla="*/ 211527 w 543518"/>
              <a:gd name="connsiteY120" fmla="*/ 601 h 704262"/>
              <a:gd name="connsiteX121" fmla="*/ 218374 w 543518"/>
              <a:gd name="connsiteY121" fmla="*/ 549 h 704262"/>
              <a:gd name="connsiteX122" fmla="*/ 219881 w 543518"/>
              <a:gd name="connsiteY122" fmla="*/ 523 h 704262"/>
              <a:gd name="connsiteX123" fmla="*/ 221471 w 543518"/>
              <a:gd name="connsiteY123" fmla="*/ 523 h 704262"/>
              <a:gd name="connsiteX124" fmla="*/ 225582 w 543518"/>
              <a:gd name="connsiteY124" fmla="*/ 497 h 704262"/>
              <a:gd name="connsiteX125" fmla="*/ 228215 w 543518"/>
              <a:gd name="connsiteY125" fmla="*/ 497 h 704262"/>
              <a:gd name="connsiteX126" fmla="*/ 228757 w 543518"/>
              <a:gd name="connsiteY126" fmla="*/ 471 h 704262"/>
              <a:gd name="connsiteX127" fmla="*/ 229828 w 543518"/>
              <a:gd name="connsiteY127" fmla="*/ 471 h 704262"/>
              <a:gd name="connsiteX128" fmla="*/ 229993 w 543518"/>
              <a:gd name="connsiteY128" fmla="*/ 471 h 704262"/>
              <a:gd name="connsiteX129" fmla="*/ 231942 w 543518"/>
              <a:gd name="connsiteY129" fmla="*/ 471 h 704262"/>
              <a:gd name="connsiteX130" fmla="*/ 234057 w 543518"/>
              <a:gd name="connsiteY130" fmla="*/ 471 h 704262"/>
              <a:gd name="connsiteX131" fmla="*/ 239617 w 543518"/>
              <a:gd name="connsiteY131" fmla="*/ 471 h 704262"/>
              <a:gd name="connsiteX132" fmla="*/ 240487 w 543518"/>
              <a:gd name="connsiteY132" fmla="*/ 471 h 704262"/>
              <a:gd name="connsiteX133" fmla="*/ 243052 w 543518"/>
              <a:gd name="connsiteY133" fmla="*/ 445 h 704262"/>
              <a:gd name="connsiteX134" fmla="*/ 243089 w 543518"/>
              <a:gd name="connsiteY134" fmla="*/ 445 h 704262"/>
              <a:gd name="connsiteX135" fmla="*/ 244627 w 543518"/>
              <a:gd name="connsiteY135" fmla="*/ 419 h 704262"/>
              <a:gd name="connsiteX136" fmla="*/ 249819 w 543518"/>
              <a:gd name="connsiteY136" fmla="*/ 367 h 704262"/>
              <a:gd name="connsiteX137" fmla="*/ 251018 w 543518"/>
              <a:gd name="connsiteY137" fmla="*/ 367 h 704262"/>
              <a:gd name="connsiteX138" fmla="*/ 264719 w 543518"/>
              <a:gd name="connsiteY138" fmla="*/ 367 h 704262"/>
              <a:gd name="connsiteX139" fmla="*/ 276168 w 543518"/>
              <a:gd name="connsiteY139" fmla="*/ 341 h 704262"/>
              <a:gd name="connsiteX140" fmla="*/ 276168 w 543518"/>
              <a:gd name="connsiteY140" fmla="*/ 341 h 704262"/>
              <a:gd name="connsiteX141" fmla="*/ 279398 w 543518"/>
              <a:gd name="connsiteY141" fmla="*/ 341 h 704262"/>
              <a:gd name="connsiteX142" fmla="*/ 282549 w 543518"/>
              <a:gd name="connsiteY142" fmla="*/ 236 h 704262"/>
              <a:gd name="connsiteX143" fmla="*/ 296889 w 543518"/>
              <a:gd name="connsiteY143" fmla="*/ 106 h 704262"/>
              <a:gd name="connsiteX144" fmla="*/ 298708 w 543518"/>
              <a:gd name="connsiteY144" fmla="*/ 106 h 704262"/>
              <a:gd name="connsiteX145" fmla="*/ 300580 w 543518"/>
              <a:gd name="connsiteY145" fmla="*/ 80 h 704262"/>
              <a:gd name="connsiteX146" fmla="*/ 312120 w 543518"/>
              <a:gd name="connsiteY146" fmla="*/ 54 h 704262"/>
              <a:gd name="connsiteX147" fmla="*/ 326170 w 543518"/>
              <a:gd name="connsiteY147" fmla="*/ 28 h 704262"/>
              <a:gd name="connsiteX148" fmla="*/ 326222 w 543518"/>
              <a:gd name="connsiteY148" fmla="*/ 32400 h 704262"/>
              <a:gd name="connsiteX149" fmla="*/ 326222 w 543518"/>
              <a:gd name="connsiteY149" fmla="*/ 32400 h 704262"/>
              <a:gd name="connsiteX150" fmla="*/ 326266 w 543518"/>
              <a:gd name="connsiteY150" fmla="*/ 61433 h 704262"/>
              <a:gd name="connsiteX151" fmla="*/ 326272 w 543518"/>
              <a:gd name="connsiteY151" fmla="*/ 63494 h 704262"/>
              <a:gd name="connsiteX152" fmla="*/ 326259 w 543518"/>
              <a:gd name="connsiteY152" fmla="*/ 69885 h 704262"/>
              <a:gd name="connsiteX153" fmla="*/ 326219 w 543518"/>
              <a:gd name="connsiteY153" fmla="*/ 90702 h 704262"/>
              <a:gd name="connsiteX154" fmla="*/ 326183 w 543518"/>
              <a:gd name="connsiteY154" fmla="*/ 93180 h 704262"/>
              <a:gd name="connsiteX155" fmla="*/ 326186 w 543518"/>
              <a:gd name="connsiteY155" fmla="*/ 104005 h 704262"/>
              <a:gd name="connsiteX156" fmla="*/ 326188 w 543518"/>
              <a:gd name="connsiteY156" fmla="*/ 108909 h 704262"/>
              <a:gd name="connsiteX157" fmla="*/ 326188 w 543518"/>
              <a:gd name="connsiteY157" fmla="*/ 108935 h 704262"/>
              <a:gd name="connsiteX158" fmla="*/ 326188 w 543518"/>
              <a:gd name="connsiteY158" fmla="*/ 109431 h 704262"/>
              <a:gd name="connsiteX159" fmla="*/ 326186 w 543518"/>
              <a:gd name="connsiteY159" fmla="*/ 116239 h 704262"/>
              <a:gd name="connsiteX160" fmla="*/ 326180 w 543518"/>
              <a:gd name="connsiteY160" fmla="*/ 122708 h 704262"/>
              <a:gd name="connsiteX161" fmla="*/ 326170 w 543518"/>
              <a:gd name="connsiteY161" fmla="*/ 145482 h 704262"/>
              <a:gd name="connsiteX162" fmla="*/ 327567 w 543518"/>
              <a:gd name="connsiteY162" fmla="*/ 145482 h 704262"/>
              <a:gd name="connsiteX163" fmla="*/ 345110 w 543518"/>
              <a:gd name="connsiteY163" fmla="*/ 145560 h 704262"/>
              <a:gd name="connsiteX164" fmla="*/ 345903 w 543518"/>
              <a:gd name="connsiteY164" fmla="*/ 145560 h 704262"/>
              <a:gd name="connsiteX165" fmla="*/ 358269 w 543518"/>
              <a:gd name="connsiteY165" fmla="*/ 145638 h 704262"/>
              <a:gd name="connsiteX166" fmla="*/ 360540 w 543518"/>
              <a:gd name="connsiteY166" fmla="*/ 145664 h 704262"/>
              <a:gd name="connsiteX167" fmla="*/ 362140 w 543518"/>
              <a:gd name="connsiteY167" fmla="*/ 145690 h 704262"/>
              <a:gd name="connsiteX168" fmla="*/ 373875 w 543518"/>
              <a:gd name="connsiteY168" fmla="*/ 145690 h 704262"/>
              <a:gd name="connsiteX169" fmla="*/ 380507 w 543518"/>
              <a:gd name="connsiteY169" fmla="*/ 145690 h 704262"/>
              <a:gd name="connsiteX170" fmla="*/ 381140 w 543518"/>
              <a:gd name="connsiteY170" fmla="*/ 145690 h 704262"/>
              <a:gd name="connsiteX171" fmla="*/ 385381 w 543518"/>
              <a:gd name="connsiteY171" fmla="*/ 145925 h 704262"/>
              <a:gd name="connsiteX172" fmla="*/ 398936 w 543518"/>
              <a:gd name="connsiteY172" fmla="*/ 145899 h 704262"/>
              <a:gd name="connsiteX173" fmla="*/ 409037 w 543518"/>
              <a:gd name="connsiteY173" fmla="*/ 145768 h 704262"/>
              <a:gd name="connsiteX174" fmla="*/ 412494 w 543518"/>
              <a:gd name="connsiteY174" fmla="*/ 145742 h 704262"/>
              <a:gd name="connsiteX175" fmla="*/ 413889 w 543518"/>
              <a:gd name="connsiteY175" fmla="*/ 145847 h 704262"/>
              <a:gd name="connsiteX176" fmla="*/ 426049 w 543518"/>
              <a:gd name="connsiteY176" fmla="*/ 145664 h 704262"/>
              <a:gd name="connsiteX177" fmla="*/ 426492 w 543518"/>
              <a:gd name="connsiteY177" fmla="*/ 145586 h 704262"/>
              <a:gd name="connsiteX178" fmla="*/ 434424 w 543518"/>
              <a:gd name="connsiteY178" fmla="*/ 145533 h 704262"/>
              <a:gd name="connsiteX179" fmla="*/ 438978 w 543518"/>
              <a:gd name="connsiteY179" fmla="*/ 145482 h 704262"/>
              <a:gd name="connsiteX180" fmla="*/ 439606 w 543518"/>
              <a:gd name="connsiteY180" fmla="*/ 145560 h 704262"/>
              <a:gd name="connsiteX181" fmla="*/ 439700 w 543518"/>
              <a:gd name="connsiteY181" fmla="*/ 145560 h 704262"/>
              <a:gd name="connsiteX182" fmla="*/ 442336 w 543518"/>
              <a:gd name="connsiteY182" fmla="*/ 145482 h 704262"/>
              <a:gd name="connsiteX183" fmla="*/ 455374 w 543518"/>
              <a:gd name="connsiteY183" fmla="*/ 145508 h 704262"/>
              <a:gd name="connsiteX184" fmla="*/ 455481 w 543518"/>
              <a:gd name="connsiteY184" fmla="*/ 145508 h 704262"/>
              <a:gd name="connsiteX185" fmla="*/ 466964 w 543518"/>
              <a:gd name="connsiteY185" fmla="*/ 145455 h 704262"/>
              <a:gd name="connsiteX186" fmla="*/ 468695 w 543518"/>
              <a:gd name="connsiteY186" fmla="*/ 145455 h 704262"/>
              <a:gd name="connsiteX187" fmla="*/ 470546 w 543518"/>
              <a:gd name="connsiteY187" fmla="*/ 145429 h 704262"/>
              <a:gd name="connsiteX188" fmla="*/ 470710 w 543518"/>
              <a:gd name="connsiteY188" fmla="*/ 145429 h 704262"/>
              <a:gd name="connsiteX189" fmla="*/ 471289 w 543518"/>
              <a:gd name="connsiteY189" fmla="*/ 145429 h 704262"/>
              <a:gd name="connsiteX190" fmla="*/ 474750 w 543518"/>
              <a:gd name="connsiteY190" fmla="*/ 145403 h 704262"/>
              <a:gd name="connsiteX191" fmla="*/ 474774 w 543518"/>
              <a:gd name="connsiteY191" fmla="*/ 145403 h 704262"/>
              <a:gd name="connsiteX192" fmla="*/ 484564 w 543518"/>
              <a:gd name="connsiteY192" fmla="*/ 145429 h 704262"/>
              <a:gd name="connsiteX193" fmla="*/ 486845 w 543518"/>
              <a:gd name="connsiteY193" fmla="*/ 145429 h 704262"/>
              <a:gd name="connsiteX194" fmla="*/ 489165 w 543518"/>
              <a:gd name="connsiteY194" fmla="*/ 145429 h 704262"/>
              <a:gd name="connsiteX195" fmla="*/ 490117 w 543518"/>
              <a:gd name="connsiteY195" fmla="*/ 145455 h 704262"/>
              <a:gd name="connsiteX196" fmla="*/ 493829 w 543518"/>
              <a:gd name="connsiteY196" fmla="*/ 145299 h 704262"/>
              <a:gd name="connsiteX197" fmla="*/ 520936 w 543518"/>
              <a:gd name="connsiteY197" fmla="*/ 145038 h 704262"/>
              <a:gd name="connsiteX198" fmla="*/ 522969 w 543518"/>
              <a:gd name="connsiteY198" fmla="*/ 144881 h 704262"/>
              <a:gd name="connsiteX199" fmla="*/ 529293 w 543518"/>
              <a:gd name="connsiteY199" fmla="*/ 145064 h 704262"/>
              <a:gd name="connsiteX200" fmla="*/ 542697 w 543518"/>
              <a:gd name="connsiteY200" fmla="*/ 145090 h 704262"/>
              <a:gd name="connsiteX201" fmla="*/ 542874 w 543518"/>
              <a:gd name="connsiteY201" fmla="*/ 170159 h 704262"/>
              <a:gd name="connsiteX202" fmla="*/ 542804 w 543518"/>
              <a:gd name="connsiteY202" fmla="*/ 186123 h 704262"/>
              <a:gd name="connsiteX203" fmla="*/ 542882 w 543518"/>
              <a:gd name="connsiteY203" fmla="*/ 193557 h 704262"/>
              <a:gd name="connsiteX204" fmla="*/ 542895 w 543518"/>
              <a:gd name="connsiteY204" fmla="*/ 194862 h 704262"/>
              <a:gd name="connsiteX205" fmla="*/ 542918 w 543518"/>
              <a:gd name="connsiteY205" fmla="*/ 199766 h 704262"/>
              <a:gd name="connsiteX206" fmla="*/ 542697 w 543518"/>
              <a:gd name="connsiteY206" fmla="*/ 211035 h 704262"/>
              <a:gd name="connsiteX207" fmla="*/ 542699 w 543518"/>
              <a:gd name="connsiteY207" fmla="*/ 211061 h 704262"/>
              <a:gd name="connsiteX208" fmla="*/ 542710 w 543518"/>
              <a:gd name="connsiteY208" fmla="*/ 211113 h 704262"/>
              <a:gd name="connsiteX209" fmla="*/ 542629 w 543518"/>
              <a:gd name="connsiteY209" fmla="*/ 216800 h 704262"/>
              <a:gd name="connsiteX210" fmla="*/ 542671 w 543518"/>
              <a:gd name="connsiteY210" fmla="*/ 217504 h 704262"/>
              <a:gd name="connsiteX211" fmla="*/ 542603 w 543518"/>
              <a:gd name="connsiteY211" fmla="*/ 224730 h 704262"/>
              <a:gd name="connsiteX212" fmla="*/ 542600 w 543518"/>
              <a:gd name="connsiteY212" fmla="*/ 256294 h 704262"/>
              <a:gd name="connsiteX213" fmla="*/ 542600 w 543518"/>
              <a:gd name="connsiteY213" fmla="*/ 262241 h 704262"/>
              <a:gd name="connsiteX214" fmla="*/ 542603 w 543518"/>
              <a:gd name="connsiteY214" fmla="*/ 262267 h 704262"/>
              <a:gd name="connsiteX215" fmla="*/ 542603 w 543518"/>
              <a:gd name="connsiteY215" fmla="*/ 263363 h 704262"/>
              <a:gd name="connsiteX216" fmla="*/ 542616 w 543518"/>
              <a:gd name="connsiteY216" fmla="*/ 279458 h 704262"/>
              <a:gd name="connsiteX217" fmla="*/ 542611 w 543518"/>
              <a:gd name="connsiteY217" fmla="*/ 279536 h 704262"/>
              <a:gd name="connsiteX218" fmla="*/ 542639 w 543518"/>
              <a:gd name="connsiteY218" fmla="*/ 305596 h 704262"/>
              <a:gd name="connsiteX219" fmla="*/ 542593 w 543518"/>
              <a:gd name="connsiteY219" fmla="*/ 335881 h 704262"/>
              <a:gd name="connsiteX220" fmla="*/ 542559 w 543518"/>
              <a:gd name="connsiteY220" fmla="*/ 358784 h 704262"/>
              <a:gd name="connsiteX221" fmla="*/ 542559 w 543518"/>
              <a:gd name="connsiteY221" fmla="*/ 358810 h 704262"/>
              <a:gd name="connsiteX222" fmla="*/ 542574 w 543518"/>
              <a:gd name="connsiteY222" fmla="*/ 363819 h 704262"/>
              <a:gd name="connsiteX223" fmla="*/ 542621 w 543518"/>
              <a:gd name="connsiteY223" fmla="*/ 377201 h 704262"/>
              <a:gd name="connsiteX224" fmla="*/ 542540 w 543518"/>
              <a:gd name="connsiteY224" fmla="*/ 410930 h 704262"/>
              <a:gd name="connsiteX225" fmla="*/ 542533 w 543518"/>
              <a:gd name="connsiteY225" fmla="*/ 412260 h 704262"/>
              <a:gd name="connsiteX226" fmla="*/ 542460 w 543518"/>
              <a:gd name="connsiteY226" fmla="*/ 425433 h 704262"/>
              <a:gd name="connsiteX227" fmla="*/ 542457 w 543518"/>
              <a:gd name="connsiteY227" fmla="*/ 425799 h 704262"/>
              <a:gd name="connsiteX228" fmla="*/ 542441 w 543518"/>
              <a:gd name="connsiteY228" fmla="*/ 428538 h 704262"/>
              <a:gd name="connsiteX229" fmla="*/ 542347 w 543518"/>
              <a:gd name="connsiteY229" fmla="*/ 436520 h 704262"/>
              <a:gd name="connsiteX230" fmla="*/ 542355 w 543518"/>
              <a:gd name="connsiteY230" fmla="*/ 436572 h 704262"/>
              <a:gd name="connsiteX231" fmla="*/ 542293 w 543518"/>
              <a:gd name="connsiteY231" fmla="*/ 441763 h 704262"/>
              <a:gd name="connsiteX232" fmla="*/ 542277 w 543518"/>
              <a:gd name="connsiteY232" fmla="*/ 441894 h 704262"/>
              <a:gd name="connsiteX233" fmla="*/ 542251 w 543518"/>
              <a:gd name="connsiteY233" fmla="*/ 445989 h 704262"/>
              <a:gd name="connsiteX234" fmla="*/ 541904 w 543518"/>
              <a:gd name="connsiteY234" fmla="*/ 457075 h 704262"/>
              <a:gd name="connsiteX235" fmla="*/ 541670 w 543518"/>
              <a:gd name="connsiteY235" fmla="*/ 467588 h 704262"/>
              <a:gd name="connsiteX236" fmla="*/ 541594 w 543518"/>
              <a:gd name="connsiteY236" fmla="*/ 484335 h 704262"/>
              <a:gd name="connsiteX237" fmla="*/ 541625 w 543518"/>
              <a:gd name="connsiteY237" fmla="*/ 498134 h 704262"/>
              <a:gd name="connsiteX238" fmla="*/ 541615 w 543518"/>
              <a:gd name="connsiteY238" fmla="*/ 529203 h 704262"/>
              <a:gd name="connsiteX239" fmla="*/ 542202 w 543518"/>
              <a:gd name="connsiteY239" fmla="*/ 533428 h 704262"/>
              <a:gd name="connsiteX240" fmla="*/ 543599 w 543518"/>
              <a:gd name="connsiteY240" fmla="*/ 544515 h 704262"/>
              <a:gd name="connsiteX241" fmla="*/ 543591 w 543518"/>
              <a:gd name="connsiteY241" fmla="*/ 546106 h 704262"/>
              <a:gd name="connsiteX242" fmla="*/ 543484 w 543518"/>
              <a:gd name="connsiteY242" fmla="*/ 567314 h 704262"/>
              <a:gd name="connsiteX243" fmla="*/ 543484 w 543518"/>
              <a:gd name="connsiteY243" fmla="*/ 567627 h 704262"/>
              <a:gd name="connsiteX244" fmla="*/ 543450 w 543518"/>
              <a:gd name="connsiteY244" fmla="*/ 570757 h 704262"/>
              <a:gd name="connsiteX245" fmla="*/ 543674 w 543518"/>
              <a:gd name="connsiteY245" fmla="*/ 579991 h 704262"/>
              <a:gd name="connsiteX246" fmla="*/ 543609 w 543518"/>
              <a:gd name="connsiteY246" fmla="*/ 583591 h 704262"/>
              <a:gd name="connsiteX247" fmla="*/ 543591 w 543518"/>
              <a:gd name="connsiteY247" fmla="*/ 584713 h 704262"/>
              <a:gd name="connsiteX248" fmla="*/ 543604 w 543518"/>
              <a:gd name="connsiteY248" fmla="*/ 588939 h 704262"/>
              <a:gd name="connsiteX249" fmla="*/ 543599 w 543518"/>
              <a:gd name="connsiteY249" fmla="*/ 589800 h 704262"/>
              <a:gd name="connsiteX250" fmla="*/ 543630 w 543518"/>
              <a:gd name="connsiteY250" fmla="*/ 594704 h 704262"/>
              <a:gd name="connsiteX251" fmla="*/ 543562 w 543518"/>
              <a:gd name="connsiteY251" fmla="*/ 601591 h 704262"/>
              <a:gd name="connsiteX252" fmla="*/ 543612 w 543518"/>
              <a:gd name="connsiteY252" fmla="*/ 602921 h 704262"/>
              <a:gd name="connsiteX253" fmla="*/ 543599 w 543518"/>
              <a:gd name="connsiteY253" fmla="*/ 606651 h 704262"/>
              <a:gd name="connsiteX254" fmla="*/ 543601 w 543518"/>
              <a:gd name="connsiteY254" fmla="*/ 606912 h 704262"/>
              <a:gd name="connsiteX255" fmla="*/ 543544 w 543518"/>
              <a:gd name="connsiteY255" fmla="*/ 613094 h 704262"/>
              <a:gd name="connsiteX256" fmla="*/ 543562 w 543518"/>
              <a:gd name="connsiteY256" fmla="*/ 618885 h 704262"/>
              <a:gd name="connsiteX257" fmla="*/ 543560 w 543518"/>
              <a:gd name="connsiteY257" fmla="*/ 619746 h 704262"/>
              <a:gd name="connsiteX258" fmla="*/ 543594 w 543518"/>
              <a:gd name="connsiteY258" fmla="*/ 621572 h 704262"/>
              <a:gd name="connsiteX259" fmla="*/ 543588 w 543518"/>
              <a:gd name="connsiteY259" fmla="*/ 631641 h 704262"/>
              <a:gd name="connsiteX260" fmla="*/ 543583 w 543518"/>
              <a:gd name="connsiteY260" fmla="*/ 631641 h 704262"/>
              <a:gd name="connsiteX261" fmla="*/ 543450 w 543518"/>
              <a:gd name="connsiteY261" fmla="*/ 635841 h 704262"/>
              <a:gd name="connsiteX262" fmla="*/ 543414 w 543518"/>
              <a:gd name="connsiteY262" fmla="*/ 637928 h 704262"/>
              <a:gd name="connsiteX263" fmla="*/ 543161 w 543518"/>
              <a:gd name="connsiteY263" fmla="*/ 652927 h 704262"/>
              <a:gd name="connsiteX264" fmla="*/ 543156 w 543518"/>
              <a:gd name="connsiteY264" fmla="*/ 655014 h 704262"/>
              <a:gd name="connsiteX265" fmla="*/ 543150 w 543518"/>
              <a:gd name="connsiteY265" fmla="*/ 659501 h 704262"/>
              <a:gd name="connsiteX266" fmla="*/ 543135 w 543518"/>
              <a:gd name="connsiteY266" fmla="*/ 669987 h 704262"/>
              <a:gd name="connsiteX267" fmla="*/ 543184 w 543518"/>
              <a:gd name="connsiteY267" fmla="*/ 670066 h 704262"/>
              <a:gd name="connsiteX268" fmla="*/ 543187 w 543518"/>
              <a:gd name="connsiteY268" fmla="*/ 671370 h 704262"/>
              <a:gd name="connsiteX269" fmla="*/ 543195 w 543518"/>
              <a:gd name="connsiteY269" fmla="*/ 675309 h 704262"/>
              <a:gd name="connsiteX270" fmla="*/ 543143 w 543518"/>
              <a:gd name="connsiteY270" fmla="*/ 676535 h 704262"/>
              <a:gd name="connsiteX271" fmla="*/ 543140 w 543518"/>
              <a:gd name="connsiteY271" fmla="*/ 679900 h 704262"/>
              <a:gd name="connsiteX272" fmla="*/ 543231 w 543518"/>
              <a:gd name="connsiteY272" fmla="*/ 688769 h 704262"/>
              <a:gd name="connsiteX273" fmla="*/ 543226 w 543518"/>
              <a:gd name="connsiteY273" fmla="*/ 688795 h 704262"/>
              <a:gd name="connsiteX274" fmla="*/ 543229 w 543518"/>
              <a:gd name="connsiteY274" fmla="*/ 689134 h 704262"/>
              <a:gd name="connsiteX275" fmla="*/ 543226 w 543518"/>
              <a:gd name="connsiteY275" fmla="*/ 690908 h 704262"/>
              <a:gd name="connsiteX276" fmla="*/ 543247 w 543518"/>
              <a:gd name="connsiteY276" fmla="*/ 692265 h 704262"/>
              <a:gd name="connsiteX277" fmla="*/ 543242 w 543518"/>
              <a:gd name="connsiteY277" fmla="*/ 693856 h 704262"/>
              <a:gd name="connsiteX278" fmla="*/ 543229 w 543518"/>
              <a:gd name="connsiteY278" fmla="*/ 694117 h 704262"/>
              <a:gd name="connsiteX279" fmla="*/ 543226 w 543518"/>
              <a:gd name="connsiteY279" fmla="*/ 701029 h 704262"/>
              <a:gd name="connsiteX280" fmla="*/ 543226 w 543518"/>
              <a:gd name="connsiteY280" fmla="*/ 701551 h 704262"/>
              <a:gd name="connsiteX281" fmla="*/ 543223 w 543518"/>
              <a:gd name="connsiteY281" fmla="*/ 704133 h 704262"/>
              <a:gd name="connsiteX282" fmla="*/ 528477 w 543518"/>
              <a:gd name="connsiteY282" fmla="*/ 704107 h 704262"/>
              <a:gd name="connsiteX283" fmla="*/ 522768 w 543518"/>
              <a:gd name="connsiteY283" fmla="*/ 704107 h 704262"/>
              <a:gd name="connsiteX284" fmla="*/ 521350 w 543518"/>
              <a:gd name="connsiteY284" fmla="*/ 704107 h 704262"/>
              <a:gd name="connsiteX285" fmla="*/ 519565 w 543518"/>
              <a:gd name="connsiteY285" fmla="*/ 704107 h 704262"/>
              <a:gd name="connsiteX286" fmla="*/ 519041 w 543518"/>
              <a:gd name="connsiteY286" fmla="*/ 704107 h 704262"/>
              <a:gd name="connsiteX287" fmla="*/ 518838 w 543518"/>
              <a:gd name="connsiteY287" fmla="*/ 704107 h 704262"/>
              <a:gd name="connsiteX288" fmla="*/ 513447 w 543518"/>
              <a:gd name="connsiteY288" fmla="*/ 704107 h 704262"/>
              <a:gd name="connsiteX289" fmla="*/ 511171 w 543518"/>
              <a:gd name="connsiteY289" fmla="*/ 704133 h 704262"/>
              <a:gd name="connsiteX290" fmla="*/ 509558 w 543518"/>
              <a:gd name="connsiteY290" fmla="*/ 704133 h 704262"/>
              <a:gd name="connsiteX291" fmla="*/ 507131 w 543518"/>
              <a:gd name="connsiteY291" fmla="*/ 704133 h 704262"/>
              <a:gd name="connsiteX292" fmla="*/ 506784 w 543518"/>
              <a:gd name="connsiteY292" fmla="*/ 704133 h 704262"/>
              <a:gd name="connsiteX293" fmla="*/ 506641 w 543518"/>
              <a:gd name="connsiteY293" fmla="*/ 704133 h 704262"/>
              <a:gd name="connsiteX294" fmla="*/ 496988 w 543518"/>
              <a:gd name="connsiteY294" fmla="*/ 704133 h 704262"/>
              <a:gd name="connsiteX295" fmla="*/ 496985 w 543518"/>
              <a:gd name="connsiteY295" fmla="*/ 704133 h 704262"/>
              <a:gd name="connsiteX296" fmla="*/ 494410 w 543518"/>
              <a:gd name="connsiteY296" fmla="*/ 704133 h 704262"/>
              <a:gd name="connsiteX297" fmla="*/ 480276 w 543518"/>
              <a:gd name="connsiteY297" fmla="*/ 704238 h 704262"/>
              <a:gd name="connsiteX298" fmla="*/ 472300 w 543518"/>
              <a:gd name="connsiteY298" fmla="*/ 704238 h 704262"/>
              <a:gd name="connsiteX299" fmla="*/ 472300 w 543518"/>
              <a:gd name="connsiteY299" fmla="*/ 704238 h 704262"/>
              <a:gd name="connsiteX300" fmla="*/ 471155 w 543518"/>
              <a:gd name="connsiteY300" fmla="*/ 704238 h 704262"/>
              <a:gd name="connsiteX301" fmla="*/ 453164 w 543518"/>
              <a:gd name="connsiteY301" fmla="*/ 704212 h 704262"/>
              <a:gd name="connsiteX302" fmla="*/ 446856 w 543518"/>
              <a:gd name="connsiteY302" fmla="*/ 704238 h 704262"/>
              <a:gd name="connsiteX303" fmla="*/ 446824 w 543518"/>
              <a:gd name="connsiteY303" fmla="*/ 704238 h 704262"/>
              <a:gd name="connsiteX304" fmla="*/ 439609 w 543518"/>
              <a:gd name="connsiteY304" fmla="*/ 704290 h 704262"/>
              <a:gd name="connsiteX305" fmla="*/ 439609 w 543518"/>
              <a:gd name="connsiteY305" fmla="*/ 704290 h 704262"/>
              <a:gd name="connsiteX306" fmla="*/ 439588 w 543518"/>
              <a:gd name="connsiteY306" fmla="*/ 704212 h 704262"/>
              <a:gd name="connsiteX307" fmla="*/ 437320 w 543518"/>
              <a:gd name="connsiteY307" fmla="*/ 704212 h 704262"/>
              <a:gd name="connsiteX308" fmla="*/ 425113 w 543518"/>
              <a:gd name="connsiteY308" fmla="*/ 704212 h 704262"/>
              <a:gd name="connsiteX309" fmla="*/ 423854 w 543518"/>
              <a:gd name="connsiteY309" fmla="*/ 704212 h 704262"/>
              <a:gd name="connsiteX310" fmla="*/ 423781 w 543518"/>
              <a:gd name="connsiteY310" fmla="*/ 704212 h 704262"/>
              <a:gd name="connsiteX311" fmla="*/ 423429 w 543518"/>
              <a:gd name="connsiteY311" fmla="*/ 704212 h 704262"/>
              <a:gd name="connsiteX312" fmla="*/ 420627 w 543518"/>
              <a:gd name="connsiteY312" fmla="*/ 704238 h 704262"/>
              <a:gd name="connsiteX313" fmla="*/ 420622 w 543518"/>
              <a:gd name="connsiteY313" fmla="*/ 704238 h 704262"/>
              <a:gd name="connsiteX314" fmla="*/ 409760 w 543518"/>
              <a:gd name="connsiteY314" fmla="*/ 704238 h 704262"/>
              <a:gd name="connsiteX315" fmla="*/ 409754 w 543518"/>
              <a:gd name="connsiteY315" fmla="*/ 704238 h 704262"/>
              <a:gd name="connsiteX316" fmla="*/ 389005 w 543518"/>
              <a:gd name="connsiteY316" fmla="*/ 704290 h 704262"/>
              <a:gd name="connsiteX317" fmla="*/ 388976 w 543518"/>
              <a:gd name="connsiteY317" fmla="*/ 704290 h 704262"/>
              <a:gd name="connsiteX318" fmla="*/ 388692 w 543518"/>
              <a:gd name="connsiteY318" fmla="*/ 704290 h 704262"/>
              <a:gd name="connsiteX319" fmla="*/ 386810 w 543518"/>
              <a:gd name="connsiteY319" fmla="*/ 703638 h 704262"/>
              <a:gd name="connsiteX320" fmla="*/ 386445 w 543518"/>
              <a:gd name="connsiteY320" fmla="*/ 703533 h 704262"/>
              <a:gd name="connsiteX321" fmla="*/ 385384 w 543518"/>
              <a:gd name="connsiteY321" fmla="*/ 703429 h 704262"/>
              <a:gd name="connsiteX322" fmla="*/ 374668 w 543518"/>
              <a:gd name="connsiteY322" fmla="*/ 703533 h 704262"/>
              <a:gd name="connsiteX323" fmla="*/ 371837 w 543518"/>
              <a:gd name="connsiteY323" fmla="*/ 703533 h 704262"/>
              <a:gd name="connsiteX324" fmla="*/ 371829 w 543518"/>
              <a:gd name="connsiteY324" fmla="*/ 703507 h 704262"/>
              <a:gd name="connsiteX325" fmla="*/ 363561 w 543518"/>
              <a:gd name="connsiteY325" fmla="*/ 703560 h 704262"/>
              <a:gd name="connsiteX326" fmla="*/ 358274 w 543518"/>
              <a:gd name="connsiteY326" fmla="*/ 703586 h 704262"/>
              <a:gd name="connsiteX327" fmla="*/ 324726 w 543518"/>
              <a:gd name="connsiteY327" fmla="*/ 703690 h 704262"/>
              <a:gd name="connsiteX328" fmla="*/ 324723 w 543518"/>
              <a:gd name="connsiteY328" fmla="*/ 703690 h 704262"/>
              <a:gd name="connsiteX329" fmla="*/ 324025 w 543518"/>
              <a:gd name="connsiteY329" fmla="*/ 703690 h 704262"/>
              <a:gd name="connsiteX330" fmla="*/ 316736 w 543518"/>
              <a:gd name="connsiteY330" fmla="*/ 703899 h 704262"/>
              <a:gd name="connsiteX331" fmla="*/ 316040 w 543518"/>
              <a:gd name="connsiteY331" fmla="*/ 703899 h 704262"/>
              <a:gd name="connsiteX332" fmla="*/ 315889 w 543518"/>
              <a:gd name="connsiteY332" fmla="*/ 703899 h 704262"/>
              <a:gd name="connsiteX333" fmla="*/ 315688 w 543518"/>
              <a:gd name="connsiteY333" fmla="*/ 703899 h 704262"/>
              <a:gd name="connsiteX334" fmla="*/ 315686 w 543518"/>
              <a:gd name="connsiteY334" fmla="*/ 703899 h 704262"/>
              <a:gd name="connsiteX335" fmla="*/ 306163 w 543518"/>
              <a:gd name="connsiteY335" fmla="*/ 703873 h 704262"/>
              <a:gd name="connsiteX336" fmla="*/ 305754 w 543518"/>
              <a:gd name="connsiteY336" fmla="*/ 703873 h 704262"/>
              <a:gd name="connsiteX337" fmla="*/ 305746 w 543518"/>
              <a:gd name="connsiteY337" fmla="*/ 703873 h 704262"/>
              <a:gd name="connsiteX338" fmla="*/ 305423 w 543518"/>
              <a:gd name="connsiteY338" fmla="*/ 703873 h 704262"/>
              <a:gd name="connsiteX339" fmla="*/ 303770 w 543518"/>
              <a:gd name="connsiteY339" fmla="*/ 703873 h 704262"/>
              <a:gd name="connsiteX340" fmla="*/ 303763 w 543518"/>
              <a:gd name="connsiteY340" fmla="*/ 703873 h 704262"/>
              <a:gd name="connsiteX341" fmla="*/ 303598 w 543518"/>
              <a:gd name="connsiteY341" fmla="*/ 703873 h 704262"/>
              <a:gd name="connsiteX342" fmla="*/ 301057 w 543518"/>
              <a:gd name="connsiteY342" fmla="*/ 703951 h 704262"/>
              <a:gd name="connsiteX343" fmla="*/ 299112 w 543518"/>
              <a:gd name="connsiteY343" fmla="*/ 703925 h 704262"/>
              <a:gd name="connsiteX344" fmla="*/ 298919 w 543518"/>
              <a:gd name="connsiteY344" fmla="*/ 703925 h 704262"/>
              <a:gd name="connsiteX345" fmla="*/ 297626 w 543518"/>
              <a:gd name="connsiteY345" fmla="*/ 703925 h 704262"/>
              <a:gd name="connsiteX346" fmla="*/ 297311 w 543518"/>
              <a:gd name="connsiteY346" fmla="*/ 703899 h 704262"/>
              <a:gd name="connsiteX347" fmla="*/ 296972 w 543518"/>
              <a:gd name="connsiteY347" fmla="*/ 703899 h 704262"/>
              <a:gd name="connsiteX348" fmla="*/ 296959 w 543518"/>
              <a:gd name="connsiteY348" fmla="*/ 703899 h 704262"/>
              <a:gd name="connsiteX349" fmla="*/ 292695 w 543518"/>
              <a:gd name="connsiteY349" fmla="*/ 703873 h 704262"/>
              <a:gd name="connsiteX350" fmla="*/ 292437 w 543518"/>
              <a:gd name="connsiteY350" fmla="*/ 703846 h 704262"/>
              <a:gd name="connsiteX351" fmla="*/ 291863 w 543518"/>
              <a:gd name="connsiteY351" fmla="*/ 703846 h 704262"/>
              <a:gd name="connsiteX352" fmla="*/ 291767 w 543518"/>
              <a:gd name="connsiteY352" fmla="*/ 703846 h 704262"/>
              <a:gd name="connsiteX353" fmla="*/ 288821 w 543518"/>
              <a:gd name="connsiteY353" fmla="*/ 703820 h 704262"/>
              <a:gd name="connsiteX354" fmla="*/ 287708 w 543518"/>
              <a:gd name="connsiteY354" fmla="*/ 703820 h 704262"/>
              <a:gd name="connsiteX355" fmla="*/ 287343 w 543518"/>
              <a:gd name="connsiteY355" fmla="*/ 703794 h 704262"/>
              <a:gd name="connsiteX356" fmla="*/ 287260 w 543518"/>
              <a:gd name="connsiteY356" fmla="*/ 703794 h 704262"/>
              <a:gd name="connsiteX357" fmla="*/ 287223 w 543518"/>
              <a:gd name="connsiteY357" fmla="*/ 703820 h 704262"/>
              <a:gd name="connsiteX358" fmla="*/ 287192 w 543518"/>
              <a:gd name="connsiteY358" fmla="*/ 703820 h 704262"/>
              <a:gd name="connsiteX359" fmla="*/ 286592 w 543518"/>
              <a:gd name="connsiteY359" fmla="*/ 703820 h 704262"/>
              <a:gd name="connsiteX360" fmla="*/ 286472 w 543518"/>
              <a:gd name="connsiteY360" fmla="*/ 703820 h 704262"/>
              <a:gd name="connsiteX361" fmla="*/ 276272 w 543518"/>
              <a:gd name="connsiteY361" fmla="*/ 703820 h 704262"/>
              <a:gd name="connsiteX362" fmla="*/ 271859 w 543518"/>
              <a:gd name="connsiteY362" fmla="*/ 703820 h 704262"/>
              <a:gd name="connsiteX363" fmla="*/ 269899 w 543518"/>
              <a:gd name="connsiteY363" fmla="*/ 703820 h 704262"/>
              <a:gd name="connsiteX364" fmla="*/ 263786 w 543518"/>
              <a:gd name="connsiteY364" fmla="*/ 703820 h 704262"/>
              <a:gd name="connsiteX365" fmla="*/ 262365 w 543518"/>
              <a:gd name="connsiteY365" fmla="*/ 703820 h 704262"/>
              <a:gd name="connsiteX366" fmla="*/ 237385 w 543518"/>
              <a:gd name="connsiteY366" fmla="*/ 703846 h 704262"/>
              <a:gd name="connsiteX367" fmla="*/ 184002 w 543518"/>
              <a:gd name="connsiteY367" fmla="*/ 703873 h 704262"/>
              <a:gd name="connsiteX368" fmla="*/ 182780 w 543518"/>
              <a:gd name="connsiteY368" fmla="*/ 703846 h 704262"/>
              <a:gd name="connsiteX369" fmla="*/ 182094 w 543518"/>
              <a:gd name="connsiteY369" fmla="*/ 703846 h 704262"/>
              <a:gd name="connsiteX370" fmla="*/ 182084 w 543518"/>
              <a:gd name="connsiteY370" fmla="*/ 703846 h 704262"/>
              <a:gd name="connsiteX371" fmla="*/ 170273 w 543518"/>
              <a:gd name="connsiteY371" fmla="*/ 703899 h 704262"/>
              <a:gd name="connsiteX372" fmla="*/ 168086 w 543518"/>
              <a:gd name="connsiteY372" fmla="*/ 703899 h 704262"/>
              <a:gd name="connsiteX373" fmla="*/ 165341 w 543518"/>
              <a:gd name="connsiteY373" fmla="*/ 703925 h 704262"/>
              <a:gd name="connsiteX374" fmla="*/ 165338 w 543518"/>
              <a:gd name="connsiteY374" fmla="*/ 703925 h 704262"/>
              <a:gd name="connsiteX375" fmla="*/ 164400 w 543518"/>
              <a:gd name="connsiteY375" fmla="*/ 703925 h 704262"/>
              <a:gd name="connsiteX376" fmla="*/ 164384 w 543518"/>
              <a:gd name="connsiteY376" fmla="*/ 703925 h 704262"/>
              <a:gd name="connsiteX377" fmla="*/ 164191 w 543518"/>
              <a:gd name="connsiteY377" fmla="*/ 703925 h 704262"/>
              <a:gd name="connsiteX378" fmla="*/ 164170 w 543518"/>
              <a:gd name="connsiteY378" fmla="*/ 703925 h 704262"/>
              <a:gd name="connsiteX379" fmla="*/ 163678 w 543518"/>
              <a:gd name="connsiteY379" fmla="*/ 703899 h 704262"/>
              <a:gd name="connsiteX380" fmla="*/ 163336 w 543518"/>
              <a:gd name="connsiteY380" fmla="*/ 703899 h 704262"/>
              <a:gd name="connsiteX381" fmla="*/ 162174 w 543518"/>
              <a:gd name="connsiteY381" fmla="*/ 703925 h 704262"/>
              <a:gd name="connsiteX382" fmla="*/ 161410 w 543518"/>
              <a:gd name="connsiteY382" fmla="*/ 703925 h 704262"/>
              <a:gd name="connsiteX383" fmla="*/ 156663 w 543518"/>
              <a:gd name="connsiteY383" fmla="*/ 703899 h 704262"/>
              <a:gd name="connsiteX384" fmla="*/ 144213 w 543518"/>
              <a:gd name="connsiteY384" fmla="*/ 703925 h 704262"/>
              <a:gd name="connsiteX385" fmla="*/ 132835 w 543518"/>
              <a:gd name="connsiteY385" fmla="*/ 703951 h 704262"/>
              <a:gd name="connsiteX386" fmla="*/ 125278 w 543518"/>
              <a:gd name="connsiteY386" fmla="*/ 703977 h 704262"/>
              <a:gd name="connsiteX387" fmla="*/ 122137 w 543518"/>
              <a:gd name="connsiteY387" fmla="*/ 703977 h 704262"/>
              <a:gd name="connsiteX388" fmla="*/ 121107 w 543518"/>
              <a:gd name="connsiteY388" fmla="*/ 703977 h 704262"/>
              <a:gd name="connsiteX389" fmla="*/ 119421 w 543518"/>
              <a:gd name="connsiteY389" fmla="*/ 703977 h 704262"/>
              <a:gd name="connsiteX390" fmla="*/ 119397 w 543518"/>
              <a:gd name="connsiteY390" fmla="*/ 703977 h 704262"/>
              <a:gd name="connsiteX391" fmla="*/ 117982 w 543518"/>
              <a:gd name="connsiteY391" fmla="*/ 703977 h 704262"/>
              <a:gd name="connsiteX392" fmla="*/ 113225 w 543518"/>
              <a:gd name="connsiteY392" fmla="*/ 703977 h 704262"/>
              <a:gd name="connsiteX393" fmla="*/ 112565 w 543518"/>
              <a:gd name="connsiteY393" fmla="*/ 703977 h 704262"/>
              <a:gd name="connsiteX394" fmla="*/ 105681 w 543518"/>
              <a:gd name="connsiteY394" fmla="*/ 703977 h 704262"/>
              <a:gd name="connsiteX395" fmla="*/ 84574 w 543518"/>
              <a:gd name="connsiteY395" fmla="*/ 704003 h 704262"/>
              <a:gd name="connsiteX396" fmla="*/ 81118 w 543518"/>
              <a:gd name="connsiteY396" fmla="*/ 704003 h 704262"/>
              <a:gd name="connsiteX397" fmla="*/ 79538 w 543518"/>
              <a:gd name="connsiteY397" fmla="*/ 704003 h 704262"/>
              <a:gd name="connsiteX398" fmla="*/ 78271 w 543518"/>
              <a:gd name="connsiteY398" fmla="*/ 704003 h 704262"/>
              <a:gd name="connsiteX399" fmla="*/ 69927 w 543518"/>
              <a:gd name="connsiteY399" fmla="*/ 704003 h 704262"/>
              <a:gd name="connsiteX400" fmla="*/ 64703 w 543518"/>
              <a:gd name="connsiteY400" fmla="*/ 704003 h 704262"/>
              <a:gd name="connsiteX401" fmla="*/ 63822 w 543518"/>
              <a:gd name="connsiteY401" fmla="*/ 704003 h 704262"/>
              <a:gd name="connsiteX402" fmla="*/ 60679 w 543518"/>
              <a:gd name="connsiteY402" fmla="*/ 704003 h 704262"/>
              <a:gd name="connsiteX403" fmla="*/ 53825 w 543518"/>
              <a:gd name="connsiteY403" fmla="*/ 704003 h 704262"/>
              <a:gd name="connsiteX404" fmla="*/ 52303 w 543518"/>
              <a:gd name="connsiteY404" fmla="*/ 704003 h 704262"/>
              <a:gd name="connsiteX405" fmla="*/ 46850 w 543518"/>
              <a:gd name="connsiteY405" fmla="*/ 704003 h 704262"/>
              <a:gd name="connsiteX406" fmla="*/ 46847 w 543518"/>
              <a:gd name="connsiteY406" fmla="*/ 704003 h 704262"/>
              <a:gd name="connsiteX407" fmla="*/ 9597 w 543518"/>
              <a:gd name="connsiteY407" fmla="*/ 704003 h 704262"/>
              <a:gd name="connsiteX408" fmla="*/ 9597 w 543518"/>
              <a:gd name="connsiteY408" fmla="*/ 704003 h 704262"/>
              <a:gd name="connsiteX409" fmla="*/ 411 w 543518"/>
              <a:gd name="connsiteY409" fmla="*/ 703951 h 704262"/>
              <a:gd name="connsiteX410" fmla="*/ 289 w 543518"/>
              <a:gd name="connsiteY410" fmla="*/ 691978 h 704262"/>
              <a:gd name="connsiteX411" fmla="*/ 281 w 543518"/>
              <a:gd name="connsiteY411" fmla="*/ 691638 h 704262"/>
              <a:gd name="connsiteX412" fmla="*/ 171 w 543518"/>
              <a:gd name="connsiteY412" fmla="*/ 689865 h 704262"/>
              <a:gd name="connsiteX413" fmla="*/ 276 w 543518"/>
              <a:gd name="connsiteY413" fmla="*/ 685743 h 704262"/>
              <a:gd name="connsiteX414" fmla="*/ 242 w 543518"/>
              <a:gd name="connsiteY414" fmla="*/ 683995 h 704262"/>
              <a:gd name="connsiteX415" fmla="*/ 297 w 543518"/>
              <a:gd name="connsiteY415" fmla="*/ 680552 h 704262"/>
              <a:gd name="connsiteX416" fmla="*/ 325 w 543518"/>
              <a:gd name="connsiteY416" fmla="*/ 672178 h 704262"/>
              <a:gd name="connsiteX417" fmla="*/ 263 w 543518"/>
              <a:gd name="connsiteY417" fmla="*/ 665370 h 704262"/>
              <a:gd name="connsiteX418" fmla="*/ 263 w 543518"/>
              <a:gd name="connsiteY418" fmla="*/ 665266 h 704262"/>
              <a:gd name="connsiteX419" fmla="*/ 284 w 543518"/>
              <a:gd name="connsiteY419" fmla="*/ 664118 h 704262"/>
              <a:gd name="connsiteX420" fmla="*/ 284 w 543518"/>
              <a:gd name="connsiteY420" fmla="*/ 664040 h 704262"/>
              <a:gd name="connsiteX421" fmla="*/ 268 w 543518"/>
              <a:gd name="connsiteY421" fmla="*/ 653553 h 704262"/>
              <a:gd name="connsiteX422" fmla="*/ 268 w 543518"/>
              <a:gd name="connsiteY422" fmla="*/ 653501 h 704262"/>
              <a:gd name="connsiteX423" fmla="*/ 286 w 543518"/>
              <a:gd name="connsiteY423" fmla="*/ 647032 h 704262"/>
              <a:gd name="connsiteX424" fmla="*/ 213 w 543518"/>
              <a:gd name="connsiteY424" fmla="*/ 645206 h 704262"/>
              <a:gd name="connsiteX425" fmla="*/ 192 w 543518"/>
              <a:gd name="connsiteY425" fmla="*/ 639623 h 704262"/>
              <a:gd name="connsiteX426" fmla="*/ 192 w 543518"/>
              <a:gd name="connsiteY426" fmla="*/ 639623 h 704262"/>
              <a:gd name="connsiteX427" fmla="*/ 184 w 543518"/>
              <a:gd name="connsiteY427" fmla="*/ 636936 h 704262"/>
              <a:gd name="connsiteX428" fmla="*/ 187 w 543518"/>
              <a:gd name="connsiteY428" fmla="*/ 635502 h 704262"/>
              <a:gd name="connsiteX429" fmla="*/ 182 w 543518"/>
              <a:gd name="connsiteY429" fmla="*/ 633467 h 704262"/>
              <a:gd name="connsiteX430" fmla="*/ 187 w 543518"/>
              <a:gd name="connsiteY430" fmla="*/ 633389 h 704262"/>
              <a:gd name="connsiteX431" fmla="*/ 182 w 543518"/>
              <a:gd name="connsiteY431" fmla="*/ 631589 h 704262"/>
              <a:gd name="connsiteX432" fmla="*/ 156 w 543518"/>
              <a:gd name="connsiteY432" fmla="*/ 623137 h 70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Lst>
            <a:rect l="l" t="t" r="r" b="b"/>
            <a:pathLst>
              <a:path w="543518" h="704262">
                <a:moveTo>
                  <a:pt x="156" y="623137"/>
                </a:moveTo>
                <a:lnTo>
                  <a:pt x="211" y="621494"/>
                </a:lnTo>
                <a:lnTo>
                  <a:pt x="229" y="617190"/>
                </a:lnTo>
                <a:lnTo>
                  <a:pt x="278" y="605138"/>
                </a:lnTo>
                <a:lnTo>
                  <a:pt x="291" y="602138"/>
                </a:lnTo>
                <a:lnTo>
                  <a:pt x="284" y="602112"/>
                </a:lnTo>
                <a:lnTo>
                  <a:pt x="297" y="602008"/>
                </a:lnTo>
                <a:lnTo>
                  <a:pt x="357" y="600729"/>
                </a:lnTo>
                <a:lnTo>
                  <a:pt x="487" y="599451"/>
                </a:lnTo>
                <a:lnTo>
                  <a:pt x="643" y="593373"/>
                </a:lnTo>
                <a:lnTo>
                  <a:pt x="513" y="591469"/>
                </a:lnTo>
                <a:lnTo>
                  <a:pt x="484" y="587504"/>
                </a:lnTo>
                <a:lnTo>
                  <a:pt x="516" y="583539"/>
                </a:lnTo>
                <a:lnTo>
                  <a:pt x="471" y="575218"/>
                </a:lnTo>
                <a:lnTo>
                  <a:pt x="432" y="567209"/>
                </a:lnTo>
                <a:lnTo>
                  <a:pt x="487" y="546732"/>
                </a:lnTo>
                <a:lnTo>
                  <a:pt x="487" y="546706"/>
                </a:lnTo>
                <a:lnTo>
                  <a:pt x="463" y="532724"/>
                </a:lnTo>
                <a:lnTo>
                  <a:pt x="542" y="530689"/>
                </a:lnTo>
                <a:lnTo>
                  <a:pt x="463" y="511360"/>
                </a:lnTo>
                <a:lnTo>
                  <a:pt x="469" y="511334"/>
                </a:lnTo>
                <a:lnTo>
                  <a:pt x="424" y="498134"/>
                </a:lnTo>
                <a:lnTo>
                  <a:pt x="495" y="492057"/>
                </a:lnTo>
                <a:lnTo>
                  <a:pt x="492" y="491482"/>
                </a:lnTo>
                <a:lnTo>
                  <a:pt x="461" y="488013"/>
                </a:lnTo>
                <a:lnTo>
                  <a:pt x="461" y="487987"/>
                </a:lnTo>
                <a:lnTo>
                  <a:pt x="489" y="473484"/>
                </a:lnTo>
                <a:lnTo>
                  <a:pt x="505" y="466284"/>
                </a:lnTo>
                <a:lnTo>
                  <a:pt x="568" y="463388"/>
                </a:lnTo>
                <a:lnTo>
                  <a:pt x="536" y="445989"/>
                </a:lnTo>
                <a:lnTo>
                  <a:pt x="638" y="445807"/>
                </a:lnTo>
                <a:lnTo>
                  <a:pt x="688" y="445467"/>
                </a:lnTo>
                <a:lnTo>
                  <a:pt x="576" y="427781"/>
                </a:lnTo>
                <a:lnTo>
                  <a:pt x="794" y="358471"/>
                </a:lnTo>
                <a:lnTo>
                  <a:pt x="724" y="352472"/>
                </a:lnTo>
                <a:lnTo>
                  <a:pt x="766" y="326804"/>
                </a:lnTo>
                <a:lnTo>
                  <a:pt x="774" y="321925"/>
                </a:lnTo>
                <a:lnTo>
                  <a:pt x="742" y="319108"/>
                </a:lnTo>
                <a:lnTo>
                  <a:pt x="719" y="317021"/>
                </a:lnTo>
                <a:lnTo>
                  <a:pt x="779" y="313213"/>
                </a:lnTo>
                <a:lnTo>
                  <a:pt x="789" y="301187"/>
                </a:lnTo>
                <a:lnTo>
                  <a:pt x="789" y="301187"/>
                </a:lnTo>
                <a:lnTo>
                  <a:pt x="839" y="290648"/>
                </a:lnTo>
                <a:lnTo>
                  <a:pt x="852" y="288327"/>
                </a:lnTo>
                <a:lnTo>
                  <a:pt x="821" y="283632"/>
                </a:lnTo>
                <a:lnTo>
                  <a:pt x="870" y="274032"/>
                </a:lnTo>
                <a:lnTo>
                  <a:pt x="831" y="273119"/>
                </a:lnTo>
                <a:lnTo>
                  <a:pt x="836" y="271319"/>
                </a:lnTo>
                <a:lnTo>
                  <a:pt x="894" y="254989"/>
                </a:lnTo>
                <a:lnTo>
                  <a:pt x="891" y="231303"/>
                </a:lnTo>
                <a:lnTo>
                  <a:pt x="930" y="227521"/>
                </a:lnTo>
                <a:lnTo>
                  <a:pt x="995" y="226738"/>
                </a:lnTo>
                <a:lnTo>
                  <a:pt x="964" y="217582"/>
                </a:lnTo>
                <a:lnTo>
                  <a:pt x="956" y="217400"/>
                </a:lnTo>
                <a:lnTo>
                  <a:pt x="990" y="215861"/>
                </a:lnTo>
                <a:lnTo>
                  <a:pt x="1149" y="189671"/>
                </a:lnTo>
                <a:lnTo>
                  <a:pt x="1183" y="184480"/>
                </a:lnTo>
                <a:lnTo>
                  <a:pt x="1183" y="184454"/>
                </a:lnTo>
                <a:lnTo>
                  <a:pt x="1175" y="183619"/>
                </a:lnTo>
                <a:lnTo>
                  <a:pt x="1167" y="182445"/>
                </a:lnTo>
                <a:lnTo>
                  <a:pt x="1159" y="181376"/>
                </a:lnTo>
                <a:lnTo>
                  <a:pt x="1149" y="180254"/>
                </a:lnTo>
                <a:lnTo>
                  <a:pt x="1146" y="179810"/>
                </a:lnTo>
                <a:lnTo>
                  <a:pt x="1149" y="179732"/>
                </a:lnTo>
                <a:lnTo>
                  <a:pt x="1217" y="177958"/>
                </a:lnTo>
                <a:lnTo>
                  <a:pt x="1222" y="176706"/>
                </a:lnTo>
                <a:lnTo>
                  <a:pt x="1300" y="153516"/>
                </a:lnTo>
                <a:lnTo>
                  <a:pt x="1329" y="145194"/>
                </a:lnTo>
                <a:lnTo>
                  <a:pt x="1329" y="145194"/>
                </a:lnTo>
                <a:lnTo>
                  <a:pt x="1404" y="115248"/>
                </a:lnTo>
                <a:lnTo>
                  <a:pt x="1284" y="114805"/>
                </a:lnTo>
                <a:lnTo>
                  <a:pt x="1410" y="113500"/>
                </a:lnTo>
                <a:lnTo>
                  <a:pt x="1537" y="74215"/>
                </a:lnTo>
                <a:lnTo>
                  <a:pt x="1459" y="73015"/>
                </a:lnTo>
                <a:lnTo>
                  <a:pt x="1514" y="56347"/>
                </a:lnTo>
                <a:lnTo>
                  <a:pt x="1514" y="56268"/>
                </a:lnTo>
                <a:lnTo>
                  <a:pt x="1566" y="54886"/>
                </a:lnTo>
                <a:lnTo>
                  <a:pt x="1574" y="36156"/>
                </a:lnTo>
                <a:lnTo>
                  <a:pt x="1438" y="22070"/>
                </a:lnTo>
                <a:lnTo>
                  <a:pt x="1441" y="22070"/>
                </a:lnTo>
                <a:lnTo>
                  <a:pt x="1600" y="17087"/>
                </a:lnTo>
                <a:lnTo>
                  <a:pt x="1402" y="1175"/>
                </a:lnTo>
                <a:lnTo>
                  <a:pt x="6975" y="1280"/>
                </a:lnTo>
                <a:lnTo>
                  <a:pt x="13195" y="1749"/>
                </a:lnTo>
                <a:lnTo>
                  <a:pt x="16573" y="1932"/>
                </a:lnTo>
                <a:lnTo>
                  <a:pt x="20243" y="1984"/>
                </a:lnTo>
                <a:lnTo>
                  <a:pt x="22889" y="1958"/>
                </a:lnTo>
                <a:lnTo>
                  <a:pt x="31416" y="1801"/>
                </a:lnTo>
                <a:lnTo>
                  <a:pt x="40938" y="1619"/>
                </a:lnTo>
                <a:lnTo>
                  <a:pt x="43938" y="1566"/>
                </a:lnTo>
                <a:lnTo>
                  <a:pt x="49141" y="1462"/>
                </a:lnTo>
                <a:lnTo>
                  <a:pt x="57290" y="1332"/>
                </a:lnTo>
                <a:lnTo>
                  <a:pt x="64070" y="1227"/>
                </a:lnTo>
                <a:lnTo>
                  <a:pt x="71330" y="1123"/>
                </a:lnTo>
                <a:lnTo>
                  <a:pt x="75469" y="1045"/>
                </a:lnTo>
                <a:lnTo>
                  <a:pt x="82591" y="940"/>
                </a:lnTo>
                <a:lnTo>
                  <a:pt x="94086" y="784"/>
                </a:lnTo>
                <a:lnTo>
                  <a:pt x="104242" y="654"/>
                </a:lnTo>
                <a:lnTo>
                  <a:pt x="109836" y="575"/>
                </a:lnTo>
                <a:lnTo>
                  <a:pt x="114340" y="549"/>
                </a:lnTo>
                <a:lnTo>
                  <a:pt x="116580" y="523"/>
                </a:lnTo>
                <a:lnTo>
                  <a:pt x="119637" y="471"/>
                </a:lnTo>
                <a:lnTo>
                  <a:pt x="127111" y="419"/>
                </a:lnTo>
                <a:lnTo>
                  <a:pt x="132400" y="367"/>
                </a:lnTo>
                <a:lnTo>
                  <a:pt x="138739" y="288"/>
                </a:lnTo>
                <a:lnTo>
                  <a:pt x="145856" y="262"/>
                </a:lnTo>
                <a:lnTo>
                  <a:pt x="148285" y="236"/>
                </a:lnTo>
                <a:lnTo>
                  <a:pt x="152547" y="236"/>
                </a:lnTo>
                <a:lnTo>
                  <a:pt x="167640" y="158"/>
                </a:lnTo>
                <a:lnTo>
                  <a:pt x="175001" y="158"/>
                </a:lnTo>
                <a:lnTo>
                  <a:pt x="183228" y="132"/>
                </a:lnTo>
                <a:lnTo>
                  <a:pt x="194067" y="106"/>
                </a:lnTo>
                <a:lnTo>
                  <a:pt x="196627" y="106"/>
                </a:lnTo>
                <a:lnTo>
                  <a:pt x="197153" y="106"/>
                </a:lnTo>
                <a:lnTo>
                  <a:pt x="198191" y="106"/>
                </a:lnTo>
                <a:lnTo>
                  <a:pt x="202617" y="106"/>
                </a:lnTo>
                <a:lnTo>
                  <a:pt x="204014" y="54"/>
                </a:lnTo>
                <a:lnTo>
                  <a:pt x="205529" y="497"/>
                </a:lnTo>
                <a:lnTo>
                  <a:pt x="206107" y="680"/>
                </a:lnTo>
                <a:lnTo>
                  <a:pt x="210922" y="601"/>
                </a:lnTo>
                <a:lnTo>
                  <a:pt x="211527" y="601"/>
                </a:lnTo>
                <a:lnTo>
                  <a:pt x="218374" y="549"/>
                </a:lnTo>
                <a:lnTo>
                  <a:pt x="219881" y="523"/>
                </a:lnTo>
                <a:lnTo>
                  <a:pt x="221471" y="523"/>
                </a:lnTo>
                <a:lnTo>
                  <a:pt x="225582" y="497"/>
                </a:lnTo>
                <a:lnTo>
                  <a:pt x="228215" y="497"/>
                </a:lnTo>
                <a:lnTo>
                  <a:pt x="228757" y="471"/>
                </a:lnTo>
                <a:lnTo>
                  <a:pt x="229828" y="471"/>
                </a:lnTo>
                <a:lnTo>
                  <a:pt x="229993" y="471"/>
                </a:lnTo>
                <a:lnTo>
                  <a:pt x="231942" y="471"/>
                </a:lnTo>
                <a:lnTo>
                  <a:pt x="234057" y="471"/>
                </a:lnTo>
                <a:lnTo>
                  <a:pt x="239617" y="471"/>
                </a:lnTo>
                <a:lnTo>
                  <a:pt x="240487" y="471"/>
                </a:lnTo>
                <a:lnTo>
                  <a:pt x="243052" y="445"/>
                </a:lnTo>
                <a:lnTo>
                  <a:pt x="243089" y="445"/>
                </a:lnTo>
                <a:lnTo>
                  <a:pt x="244627" y="419"/>
                </a:lnTo>
                <a:lnTo>
                  <a:pt x="249819" y="367"/>
                </a:lnTo>
                <a:lnTo>
                  <a:pt x="251018" y="367"/>
                </a:lnTo>
                <a:lnTo>
                  <a:pt x="264719" y="367"/>
                </a:lnTo>
                <a:lnTo>
                  <a:pt x="276168" y="341"/>
                </a:lnTo>
                <a:lnTo>
                  <a:pt x="276168" y="341"/>
                </a:lnTo>
                <a:lnTo>
                  <a:pt x="279398" y="341"/>
                </a:lnTo>
                <a:lnTo>
                  <a:pt x="282549" y="236"/>
                </a:lnTo>
                <a:lnTo>
                  <a:pt x="296889" y="106"/>
                </a:lnTo>
                <a:lnTo>
                  <a:pt x="298708" y="106"/>
                </a:lnTo>
                <a:lnTo>
                  <a:pt x="300580" y="80"/>
                </a:lnTo>
                <a:lnTo>
                  <a:pt x="312120" y="54"/>
                </a:lnTo>
                <a:lnTo>
                  <a:pt x="326170" y="28"/>
                </a:lnTo>
                <a:lnTo>
                  <a:pt x="326222" y="32400"/>
                </a:lnTo>
                <a:lnTo>
                  <a:pt x="326222" y="32400"/>
                </a:lnTo>
                <a:lnTo>
                  <a:pt x="326266" y="61433"/>
                </a:lnTo>
                <a:lnTo>
                  <a:pt x="326272" y="63494"/>
                </a:lnTo>
                <a:lnTo>
                  <a:pt x="326259" y="69885"/>
                </a:lnTo>
                <a:lnTo>
                  <a:pt x="326219" y="90702"/>
                </a:lnTo>
                <a:lnTo>
                  <a:pt x="326183" y="93180"/>
                </a:lnTo>
                <a:lnTo>
                  <a:pt x="326186" y="104005"/>
                </a:lnTo>
                <a:lnTo>
                  <a:pt x="326188" y="108909"/>
                </a:lnTo>
                <a:lnTo>
                  <a:pt x="326188" y="108935"/>
                </a:lnTo>
                <a:lnTo>
                  <a:pt x="326188" y="109431"/>
                </a:lnTo>
                <a:lnTo>
                  <a:pt x="326186" y="116239"/>
                </a:lnTo>
                <a:lnTo>
                  <a:pt x="326180" y="122708"/>
                </a:lnTo>
                <a:lnTo>
                  <a:pt x="326170" y="145482"/>
                </a:lnTo>
                <a:lnTo>
                  <a:pt x="327567" y="145482"/>
                </a:lnTo>
                <a:lnTo>
                  <a:pt x="345110" y="145560"/>
                </a:lnTo>
                <a:lnTo>
                  <a:pt x="345903" y="145560"/>
                </a:lnTo>
                <a:lnTo>
                  <a:pt x="358269" y="145638"/>
                </a:lnTo>
                <a:lnTo>
                  <a:pt x="360540" y="145664"/>
                </a:lnTo>
                <a:lnTo>
                  <a:pt x="362140" y="145690"/>
                </a:lnTo>
                <a:lnTo>
                  <a:pt x="373875" y="145690"/>
                </a:lnTo>
                <a:lnTo>
                  <a:pt x="380507" y="145690"/>
                </a:lnTo>
                <a:lnTo>
                  <a:pt x="381140" y="145690"/>
                </a:lnTo>
                <a:lnTo>
                  <a:pt x="385381" y="145925"/>
                </a:lnTo>
                <a:lnTo>
                  <a:pt x="398936" y="145899"/>
                </a:lnTo>
                <a:lnTo>
                  <a:pt x="409037" y="145768"/>
                </a:lnTo>
                <a:lnTo>
                  <a:pt x="412494" y="145742"/>
                </a:lnTo>
                <a:lnTo>
                  <a:pt x="413889" y="145847"/>
                </a:lnTo>
                <a:lnTo>
                  <a:pt x="426049" y="145664"/>
                </a:lnTo>
                <a:lnTo>
                  <a:pt x="426492" y="145586"/>
                </a:lnTo>
                <a:lnTo>
                  <a:pt x="434424" y="145533"/>
                </a:lnTo>
                <a:lnTo>
                  <a:pt x="438978" y="145482"/>
                </a:lnTo>
                <a:lnTo>
                  <a:pt x="439606" y="145560"/>
                </a:lnTo>
                <a:lnTo>
                  <a:pt x="439700" y="145560"/>
                </a:lnTo>
                <a:lnTo>
                  <a:pt x="442336" y="145482"/>
                </a:lnTo>
                <a:lnTo>
                  <a:pt x="455374" y="145508"/>
                </a:lnTo>
                <a:lnTo>
                  <a:pt x="455481" y="145508"/>
                </a:lnTo>
                <a:lnTo>
                  <a:pt x="466964" y="145455"/>
                </a:lnTo>
                <a:lnTo>
                  <a:pt x="468695" y="145455"/>
                </a:lnTo>
                <a:lnTo>
                  <a:pt x="470546" y="145429"/>
                </a:lnTo>
                <a:lnTo>
                  <a:pt x="470710" y="145429"/>
                </a:lnTo>
                <a:lnTo>
                  <a:pt x="471289" y="145429"/>
                </a:lnTo>
                <a:lnTo>
                  <a:pt x="474750" y="145403"/>
                </a:lnTo>
                <a:lnTo>
                  <a:pt x="474774" y="145403"/>
                </a:lnTo>
                <a:lnTo>
                  <a:pt x="484564" y="145429"/>
                </a:lnTo>
                <a:lnTo>
                  <a:pt x="486845" y="145429"/>
                </a:lnTo>
                <a:lnTo>
                  <a:pt x="489165" y="145429"/>
                </a:lnTo>
                <a:lnTo>
                  <a:pt x="490117" y="145455"/>
                </a:lnTo>
                <a:lnTo>
                  <a:pt x="493829" y="145299"/>
                </a:lnTo>
                <a:lnTo>
                  <a:pt x="520936" y="145038"/>
                </a:lnTo>
                <a:lnTo>
                  <a:pt x="522969" y="144881"/>
                </a:lnTo>
                <a:lnTo>
                  <a:pt x="529293" y="145064"/>
                </a:lnTo>
                <a:lnTo>
                  <a:pt x="542697" y="145090"/>
                </a:lnTo>
                <a:lnTo>
                  <a:pt x="542874" y="170159"/>
                </a:lnTo>
                <a:lnTo>
                  <a:pt x="542804" y="186123"/>
                </a:lnTo>
                <a:lnTo>
                  <a:pt x="542882" y="193557"/>
                </a:lnTo>
                <a:lnTo>
                  <a:pt x="542895" y="194862"/>
                </a:lnTo>
                <a:lnTo>
                  <a:pt x="542918" y="199766"/>
                </a:lnTo>
                <a:lnTo>
                  <a:pt x="542697" y="211035"/>
                </a:lnTo>
                <a:lnTo>
                  <a:pt x="542699" y="211061"/>
                </a:lnTo>
                <a:lnTo>
                  <a:pt x="542710" y="211113"/>
                </a:lnTo>
                <a:lnTo>
                  <a:pt x="542629" y="216800"/>
                </a:lnTo>
                <a:lnTo>
                  <a:pt x="542671" y="217504"/>
                </a:lnTo>
                <a:lnTo>
                  <a:pt x="542603" y="224730"/>
                </a:lnTo>
                <a:lnTo>
                  <a:pt x="542600" y="256294"/>
                </a:lnTo>
                <a:lnTo>
                  <a:pt x="542600" y="262241"/>
                </a:lnTo>
                <a:lnTo>
                  <a:pt x="542603" y="262267"/>
                </a:lnTo>
                <a:lnTo>
                  <a:pt x="542603" y="263363"/>
                </a:lnTo>
                <a:lnTo>
                  <a:pt x="542616" y="279458"/>
                </a:lnTo>
                <a:lnTo>
                  <a:pt x="542611" y="279536"/>
                </a:lnTo>
                <a:lnTo>
                  <a:pt x="542639" y="305596"/>
                </a:lnTo>
                <a:lnTo>
                  <a:pt x="542593" y="335881"/>
                </a:lnTo>
                <a:lnTo>
                  <a:pt x="542559" y="358784"/>
                </a:lnTo>
                <a:lnTo>
                  <a:pt x="542559" y="358810"/>
                </a:lnTo>
                <a:lnTo>
                  <a:pt x="542574" y="363819"/>
                </a:lnTo>
                <a:lnTo>
                  <a:pt x="542621" y="377201"/>
                </a:lnTo>
                <a:lnTo>
                  <a:pt x="542540" y="410930"/>
                </a:lnTo>
                <a:lnTo>
                  <a:pt x="542533" y="412260"/>
                </a:lnTo>
                <a:lnTo>
                  <a:pt x="542460" y="425433"/>
                </a:lnTo>
                <a:lnTo>
                  <a:pt x="542457" y="425799"/>
                </a:lnTo>
                <a:lnTo>
                  <a:pt x="542441" y="428538"/>
                </a:lnTo>
                <a:lnTo>
                  <a:pt x="542347" y="436520"/>
                </a:lnTo>
                <a:lnTo>
                  <a:pt x="542355" y="436572"/>
                </a:lnTo>
                <a:lnTo>
                  <a:pt x="542293" y="441763"/>
                </a:lnTo>
                <a:lnTo>
                  <a:pt x="542277" y="441894"/>
                </a:lnTo>
                <a:lnTo>
                  <a:pt x="542251" y="445989"/>
                </a:lnTo>
                <a:lnTo>
                  <a:pt x="541904" y="457075"/>
                </a:lnTo>
                <a:lnTo>
                  <a:pt x="541670" y="467588"/>
                </a:lnTo>
                <a:lnTo>
                  <a:pt x="541594" y="484335"/>
                </a:lnTo>
                <a:lnTo>
                  <a:pt x="541625" y="498134"/>
                </a:lnTo>
                <a:lnTo>
                  <a:pt x="541615" y="529203"/>
                </a:lnTo>
                <a:lnTo>
                  <a:pt x="542202" y="533428"/>
                </a:lnTo>
                <a:lnTo>
                  <a:pt x="543599" y="544515"/>
                </a:lnTo>
                <a:lnTo>
                  <a:pt x="543591" y="546106"/>
                </a:lnTo>
                <a:lnTo>
                  <a:pt x="543484" y="567314"/>
                </a:lnTo>
                <a:lnTo>
                  <a:pt x="543484" y="567627"/>
                </a:lnTo>
                <a:lnTo>
                  <a:pt x="543450" y="570757"/>
                </a:lnTo>
                <a:lnTo>
                  <a:pt x="543674" y="579991"/>
                </a:lnTo>
                <a:lnTo>
                  <a:pt x="543609" y="583591"/>
                </a:lnTo>
                <a:lnTo>
                  <a:pt x="543591" y="584713"/>
                </a:lnTo>
                <a:lnTo>
                  <a:pt x="543604" y="588939"/>
                </a:lnTo>
                <a:lnTo>
                  <a:pt x="543599" y="589800"/>
                </a:lnTo>
                <a:lnTo>
                  <a:pt x="543630" y="594704"/>
                </a:lnTo>
                <a:lnTo>
                  <a:pt x="543562" y="601591"/>
                </a:lnTo>
                <a:lnTo>
                  <a:pt x="543612" y="602921"/>
                </a:lnTo>
                <a:lnTo>
                  <a:pt x="543599" y="606651"/>
                </a:lnTo>
                <a:lnTo>
                  <a:pt x="543601" y="606912"/>
                </a:lnTo>
                <a:lnTo>
                  <a:pt x="543544" y="613094"/>
                </a:lnTo>
                <a:lnTo>
                  <a:pt x="543562" y="618885"/>
                </a:lnTo>
                <a:lnTo>
                  <a:pt x="543560" y="619746"/>
                </a:lnTo>
                <a:lnTo>
                  <a:pt x="543594" y="621572"/>
                </a:lnTo>
                <a:lnTo>
                  <a:pt x="543588" y="631641"/>
                </a:lnTo>
                <a:lnTo>
                  <a:pt x="543583" y="631641"/>
                </a:lnTo>
                <a:lnTo>
                  <a:pt x="543450" y="635841"/>
                </a:lnTo>
                <a:lnTo>
                  <a:pt x="543414" y="637928"/>
                </a:lnTo>
                <a:lnTo>
                  <a:pt x="543161" y="652927"/>
                </a:lnTo>
                <a:lnTo>
                  <a:pt x="543156" y="655014"/>
                </a:lnTo>
                <a:lnTo>
                  <a:pt x="543150" y="659501"/>
                </a:lnTo>
                <a:lnTo>
                  <a:pt x="543135" y="669987"/>
                </a:lnTo>
                <a:lnTo>
                  <a:pt x="543184" y="670066"/>
                </a:lnTo>
                <a:lnTo>
                  <a:pt x="543187" y="671370"/>
                </a:lnTo>
                <a:lnTo>
                  <a:pt x="543195" y="675309"/>
                </a:lnTo>
                <a:lnTo>
                  <a:pt x="543143" y="676535"/>
                </a:lnTo>
                <a:lnTo>
                  <a:pt x="543140" y="679900"/>
                </a:lnTo>
                <a:lnTo>
                  <a:pt x="543231" y="688769"/>
                </a:lnTo>
                <a:lnTo>
                  <a:pt x="543226" y="688795"/>
                </a:lnTo>
                <a:lnTo>
                  <a:pt x="543229" y="689134"/>
                </a:lnTo>
                <a:lnTo>
                  <a:pt x="543226" y="690908"/>
                </a:lnTo>
                <a:lnTo>
                  <a:pt x="543247" y="692265"/>
                </a:lnTo>
                <a:lnTo>
                  <a:pt x="543242" y="693856"/>
                </a:lnTo>
                <a:lnTo>
                  <a:pt x="543229" y="694117"/>
                </a:lnTo>
                <a:lnTo>
                  <a:pt x="543226" y="701029"/>
                </a:lnTo>
                <a:lnTo>
                  <a:pt x="543226" y="701551"/>
                </a:lnTo>
                <a:lnTo>
                  <a:pt x="543223" y="704133"/>
                </a:lnTo>
                <a:lnTo>
                  <a:pt x="528477" y="704107"/>
                </a:lnTo>
                <a:lnTo>
                  <a:pt x="522768" y="704107"/>
                </a:lnTo>
                <a:lnTo>
                  <a:pt x="521350" y="704107"/>
                </a:lnTo>
                <a:lnTo>
                  <a:pt x="519565" y="704107"/>
                </a:lnTo>
                <a:lnTo>
                  <a:pt x="519041" y="704107"/>
                </a:lnTo>
                <a:lnTo>
                  <a:pt x="518838" y="704107"/>
                </a:lnTo>
                <a:lnTo>
                  <a:pt x="513447" y="704107"/>
                </a:lnTo>
                <a:lnTo>
                  <a:pt x="511171" y="704133"/>
                </a:lnTo>
                <a:lnTo>
                  <a:pt x="509558" y="704133"/>
                </a:lnTo>
                <a:lnTo>
                  <a:pt x="507131" y="704133"/>
                </a:lnTo>
                <a:lnTo>
                  <a:pt x="506784" y="704133"/>
                </a:lnTo>
                <a:lnTo>
                  <a:pt x="506641" y="704133"/>
                </a:lnTo>
                <a:lnTo>
                  <a:pt x="496988" y="704133"/>
                </a:lnTo>
                <a:lnTo>
                  <a:pt x="496985" y="704133"/>
                </a:lnTo>
                <a:lnTo>
                  <a:pt x="494410" y="704133"/>
                </a:lnTo>
                <a:lnTo>
                  <a:pt x="480276" y="704238"/>
                </a:lnTo>
                <a:lnTo>
                  <a:pt x="472300" y="704238"/>
                </a:lnTo>
                <a:lnTo>
                  <a:pt x="472300" y="704238"/>
                </a:lnTo>
                <a:lnTo>
                  <a:pt x="471155" y="704238"/>
                </a:lnTo>
                <a:lnTo>
                  <a:pt x="453164" y="704212"/>
                </a:lnTo>
                <a:lnTo>
                  <a:pt x="446856" y="704238"/>
                </a:lnTo>
                <a:lnTo>
                  <a:pt x="446824" y="704238"/>
                </a:lnTo>
                <a:lnTo>
                  <a:pt x="439609" y="704290"/>
                </a:lnTo>
                <a:lnTo>
                  <a:pt x="439609" y="704290"/>
                </a:lnTo>
                <a:lnTo>
                  <a:pt x="439588" y="704212"/>
                </a:lnTo>
                <a:lnTo>
                  <a:pt x="437320" y="704212"/>
                </a:lnTo>
                <a:lnTo>
                  <a:pt x="425113" y="704212"/>
                </a:lnTo>
                <a:lnTo>
                  <a:pt x="423854" y="704212"/>
                </a:lnTo>
                <a:lnTo>
                  <a:pt x="423781" y="704212"/>
                </a:lnTo>
                <a:lnTo>
                  <a:pt x="423429" y="704212"/>
                </a:lnTo>
                <a:lnTo>
                  <a:pt x="420627" y="704238"/>
                </a:lnTo>
                <a:lnTo>
                  <a:pt x="420622" y="704238"/>
                </a:lnTo>
                <a:lnTo>
                  <a:pt x="409760" y="704238"/>
                </a:lnTo>
                <a:lnTo>
                  <a:pt x="409754" y="704238"/>
                </a:lnTo>
                <a:lnTo>
                  <a:pt x="389005" y="704290"/>
                </a:lnTo>
                <a:lnTo>
                  <a:pt x="388976" y="704290"/>
                </a:lnTo>
                <a:lnTo>
                  <a:pt x="388692" y="704290"/>
                </a:lnTo>
                <a:lnTo>
                  <a:pt x="386810" y="703638"/>
                </a:lnTo>
                <a:lnTo>
                  <a:pt x="386445" y="703533"/>
                </a:lnTo>
                <a:lnTo>
                  <a:pt x="385384" y="703429"/>
                </a:lnTo>
                <a:lnTo>
                  <a:pt x="374668" y="703533"/>
                </a:lnTo>
                <a:lnTo>
                  <a:pt x="371837" y="703533"/>
                </a:lnTo>
                <a:lnTo>
                  <a:pt x="371829" y="703507"/>
                </a:lnTo>
                <a:lnTo>
                  <a:pt x="363561" y="703560"/>
                </a:lnTo>
                <a:lnTo>
                  <a:pt x="358274" y="703586"/>
                </a:lnTo>
                <a:lnTo>
                  <a:pt x="324726" y="703690"/>
                </a:lnTo>
                <a:lnTo>
                  <a:pt x="324723" y="703690"/>
                </a:lnTo>
                <a:lnTo>
                  <a:pt x="324025" y="703690"/>
                </a:lnTo>
                <a:lnTo>
                  <a:pt x="316736" y="703899"/>
                </a:lnTo>
                <a:lnTo>
                  <a:pt x="316040" y="703899"/>
                </a:lnTo>
                <a:lnTo>
                  <a:pt x="315889" y="703899"/>
                </a:lnTo>
                <a:lnTo>
                  <a:pt x="315688" y="703899"/>
                </a:lnTo>
                <a:lnTo>
                  <a:pt x="315686" y="703899"/>
                </a:lnTo>
                <a:lnTo>
                  <a:pt x="306163" y="703873"/>
                </a:lnTo>
                <a:lnTo>
                  <a:pt x="305754" y="703873"/>
                </a:lnTo>
                <a:lnTo>
                  <a:pt x="305746" y="703873"/>
                </a:lnTo>
                <a:lnTo>
                  <a:pt x="305423" y="703873"/>
                </a:lnTo>
                <a:lnTo>
                  <a:pt x="303770" y="703873"/>
                </a:lnTo>
                <a:lnTo>
                  <a:pt x="303763" y="703873"/>
                </a:lnTo>
                <a:lnTo>
                  <a:pt x="303598" y="703873"/>
                </a:lnTo>
                <a:lnTo>
                  <a:pt x="301057" y="703951"/>
                </a:lnTo>
                <a:lnTo>
                  <a:pt x="299112" y="703925"/>
                </a:lnTo>
                <a:lnTo>
                  <a:pt x="298919" y="703925"/>
                </a:lnTo>
                <a:lnTo>
                  <a:pt x="297626" y="703925"/>
                </a:lnTo>
                <a:lnTo>
                  <a:pt x="297311" y="703899"/>
                </a:lnTo>
                <a:lnTo>
                  <a:pt x="296972" y="703899"/>
                </a:lnTo>
                <a:lnTo>
                  <a:pt x="296959" y="703899"/>
                </a:lnTo>
                <a:lnTo>
                  <a:pt x="292695" y="703873"/>
                </a:lnTo>
                <a:lnTo>
                  <a:pt x="292437" y="703846"/>
                </a:lnTo>
                <a:lnTo>
                  <a:pt x="291863" y="703846"/>
                </a:lnTo>
                <a:lnTo>
                  <a:pt x="291767" y="703846"/>
                </a:lnTo>
                <a:lnTo>
                  <a:pt x="288821" y="703820"/>
                </a:lnTo>
                <a:lnTo>
                  <a:pt x="287708" y="703820"/>
                </a:lnTo>
                <a:lnTo>
                  <a:pt x="287343" y="703794"/>
                </a:lnTo>
                <a:lnTo>
                  <a:pt x="287260" y="703794"/>
                </a:lnTo>
                <a:lnTo>
                  <a:pt x="287223" y="703820"/>
                </a:lnTo>
                <a:lnTo>
                  <a:pt x="287192" y="703820"/>
                </a:lnTo>
                <a:lnTo>
                  <a:pt x="286592" y="703820"/>
                </a:lnTo>
                <a:lnTo>
                  <a:pt x="286472" y="703820"/>
                </a:lnTo>
                <a:lnTo>
                  <a:pt x="276272" y="703820"/>
                </a:lnTo>
                <a:lnTo>
                  <a:pt x="271859" y="703820"/>
                </a:lnTo>
                <a:lnTo>
                  <a:pt x="269899" y="703820"/>
                </a:lnTo>
                <a:lnTo>
                  <a:pt x="263786" y="703820"/>
                </a:lnTo>
                <a:lnTo>
                  <a:pt x="262365" y="703820"/>
                </a:lnTo>
                <a:lnTo>
                  <a:pt x="237385" y="703846"/>
                </a:lnTo>
                <a:lnTo>
                  <a:pt x="184002" y="703873"/>
                </a:lnTo>
                <a:lnTo>
                  <a:pt x="182780" y="703846"/>
                </a:lnTo>
                <a:lnTo>
                  <a:pt x="182094" y="703846"/>
                </a:lnTo>
                <a:lnTo>
                  <a:pt x="182084" y="703846"/>
                </a:lnTo>
                <a:lnTo>
                  <a:pt x="170273" y="703899"/>
                </a:lnTo>
                <a:lnTo>
                  <a:pt x="168086" y="703899"/>
                </a:lnTo>
                <a:lnTo>
                  <a:pt x="165341" y="703925"/>
                </a:lnTo>
                <a:lnTo>
                  <a:pt x="165338" y="703925"/>
                </a:lnTo>
                <a:lnTo>
                  <a:pt x="164400" y="703925"/>
                </a:lnTo>
                <a:lnTo>
                  <a:pt x="164384" y="703925"/>
                </a:lnTo>
                <a:lnTo>
                  <a:pt x="164191" y="703925"/>
                </a:lnTo>
                <a:lnTo>
                  <a:pt x="164170" y="703925"/>
                </a:lnTo>
                <a:lnTo>
                  <a:pt x="163678" y="703899"/>
                </a:lnTo>
                <a:lnTo>
                  <a:pt x="163336" y="703899"/>
                </a:lnTo>
                <a:lnTo>
                  <a:pt x="162174" y="703925"/>
                </a:lnTo>
                <a:lnTo>
                  <a:pt x="161410" y="703925"/>
                </a:lnTo>
                <a:lnTo>
                  <a:pt x="156663" y="703899"/>
                </a:lnTo>
                <a:lnTo>
                  <a:pt x="144213" y="703925"/>
                </a:lnTo>
                <a:lnTo>
                  <a:pt x="132835" y="703951"/>
                </a:lnTo>
                <a:lnTo>
                  <a:pt x="125278" y="703977"/>
                </a:lnTo>
                <a:lnTo>
                  <a:pt x="122137" y="703977"/>
                </a:lnTo>
                <a:lnTo>
                  <a:pt x="121107" y="703977"/>
                </a:lnTo>
                <a:lnTo>
                  <a:pt x="119421" y="703977"/>
                </a:lnTo>
                <a:lnTo>
                  <a:pt x="119397" y="703977"/>
                </a:lnTo>
                <a:lnTo>
                  <a:pt x="117982" y="703977"/>
                </a:lnTo>
                <a:lnTo>
                  <a:pt x="113225" y="703977"/>
                </a:lnTo>
                <a:lnTo>
                  <a:pt x="112565" y="703977"/>
                </a:lnTo>
                <a:lnTo>
                  <a:pt x="105681" y="703977"/>
                </a:lnTo>
                <a:lnTo>
                  <a:pt x="84574" y="704003"/>
                </a:lnTo>
                <a:lnTo>
                  <a:pt x="81118" y="704003"/>
                </a:lnTo>
                <a:lnTo>
                  <a:pt x="79538" y="704003"/>
                </a:lnTo>
                <a:lnTo>
                  <a:pt x="78271" y="704003"/>
                </a:lnTo>
                <a:lnTo>
                  <a:pt x="69927" y="704003"/>
                </a:lnTo>
                <a:lnTo>
                  <a:pt x="64703" y="704003"/>
                </a:lnTo>
                <a:lnTo>
                  <a:pt x="63822" y="704003"/>
                </a:lnTo>
                <a:lnTo>
                  <a:pt x="60679" y="704003"/>
                </a:lnTo>
                <a:lnTo>
                  <a:pt x="53825" y="704003"/>
                </a:lnTo>
                <a:lnTo>
                  <a:pt x="52303" y="704003"/>
                </a:lnTo>
                <a:lnTo>
                  <a:pt x="46850" y="704003"/>
                </a:lnTo>
                <a:lnTo>
                  <a:pt x="46847" y="704003"/>
                </a:lnTo>
                <a:lnTo>
                  <a:pt x="9597" y="704003"/>
                </a:lnTo>
                <a:lnTo>
                  <a:pt x="9597" y="704003"/>
                </a:lnTo>
                <a:lnTo>
                  <a:pt x="411" y="703951"/>
                </a:lnTo>
                <a:lnTo>
                  <a:pt x="289" y="691978"/>
                </a:lnTo>
                <a:lnTo>
                  <a:pt x="281" y="691638"/>
                </a:lnTo>
                <a:lnTo>
                  <a:pt x="171" y="689865"/>
                </a:lnTo>
                <a:lnTo>
                  <a:pt x="276" y="685743"/>
                </a:lnTo>
                <a:lnTo>
                  <a:pt x="242" y="683995"/>
                </a:lnTo>
                <a:lnTo>
                  <a:pt x="297" y="680552"/>
                </a:lnTo>
                <a:lnTo>
                  <a:pt x="325" y="672178"/>
                </a:lnTo>
                <a:lnTo>
                  <a:pt x="263" y="665370"/>
                </a:lnTo>
                <a:lnTo>
                  <a:pt x="263" y="665266"/>
                </a:lnTo>
                <a:lnTo>
                  <a:pt x="284" y="664118"/>
                </a:lnTo>
                <a:lnTo>
                  <a:pt x="284" y="664040"/>
                </a:lnTo>
                <a:lnTo>
                  <a:pt x="268" y="653553"/>
                </a:lnTo>
                <a:lnTo>
                  <a:pt x="268" y="653501"/>
                </a:lnTo>
                <a:lnTo>
                  <a:pt x="286" y="647032"/>
                </a:lnTo>
                <a:lnTo>
                  <a:pt x="213" y="645206"/>
                </a:lnTo>
                <a:lnTo>
                  <a:pt x="192" y="639623"/>
                </a:lnTo>
                <a:lnTo>
                  <a:pt x="192" y="639623"/>
                </a:lnTo>
                <a:lnTo>
                  <a:pt x="184" y="636936"/>
                </a:lnTo>
                <a:lnTo>
                  <a:pt x="187" y="635502"/>
                </a:lnTo>
                <a:lnTo>
                  <a:pt x="182" y="633467"/>
                </a:lnTo>
                <a:lnTo>
                  <a:pt x="187" y="633389"/>
                </a:lnTo>
                <a:lnTo>
                  <a:pt x="182" y="631589"/>
                </a:lnTo>
                <a:lnTo>
                  <a:pt x="156" y="623137"/>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54" name="VA">
            <a:extLst>
              <a:ext uri="{FF2B5EF4-FFF2-40B4-BE49-F238E27FC236}">
                <a16:creationId xmlns:a16="http://schemas.microsoft.com/office/drawing/2014/main" id="{CFC19C6B-6A1C-3CDB-A008-421E8D6B2C4D}"/>
              </a:ext>
            </a:extLst>
          </p:cNvPr>
          <p:cNvSpPr/>
          <p:nvPr/>
        </p:nvSpPr>
        <p:spPr>
          <a:xfrm>
            <a:off x="6704811" y="3887016"/>
            <a:ext cx="836283" cy="368330"/>
          </a:xfrm>
          <a:custGeom>
            <a:avLst/>
            <a:gdLst>
              <a:gd name="connsiteX0" fmla="*/ 832952 w 966967"/>
              <a:gd name="connsiteY0" fmla="*/ 310644 h 425888"/>
              <a:gd name="connsiteX1" fmla="*/ 833201 w 966967"/>
              <a:gd name="connsiteY1" fmla="*/ 310644 h 425888"/>
              <a:gd name="connsiteX2" fmla="*/ 832952 w 966967"/>
              <a:gd name="connsiteY2" fmla="*/ 310920 h 425888"/>
              <a:gd name="connsiteX3" fmla="*/ 908311 w 966967"/>
              <a:gd name="connsiteY3" fmla="*/ 229576 h 425888"/>
              <a:gd name="connsiteX4" fmla="*/ 908560 w 966967"/>
              <a:gd name="connsiteY4" fmla="*/ 229880 h 425888"/>
              <a:gd name="connsiteX5" fmla="*/ 908779 w 966967"/>
              <a:gd name="connsiteY5" fmla="*/ 229880 h 425888"/>
              <a:gd name="connsiteX6" fmla="*/ 909276 w 966967"/>
              <a:gd name="connsiteY6" fmla="*/ 229880 h 425888"/>
              <a:gd name="connsiteX7" fmla="*/ 909496 w 966967"/>
              <a:gd name="connsiteY7" fmla="*/ 229880 h 425888"/>
              <a:gd name="connsiteX8" fmla="*/ 909745 w 966967"/>
              <a:gd name="connsiteY8" fmla="*/ 230183 h 425888"/>
              <a:gd name="connsiteX9" fmla="*/ 909496 w 966967"/>
              <a:gd name="connsiteY9" fmla="*/ 230183 h 425888"/>
              <a:gd name="connsiteX10" fmla="*/ 909028 w 966967"/>
              <a:gd name="connsiteY10" fmla="*/ 230183 h 425888"/>
              <a:gd name="connsiteX11" fmla="*/ 908311 w 966967"/>
              <a:gd name="connsiteY11" fmla="*/ 230487 h 425888"/>
              <a:gd name="connsiteX12" fmla="*/ 908063 w 966967"/>
              <a:gd name="connsiteY12" fmla="*/ 230487 h 425888"/>
              <a:gd name="connsiteX13" fmla="*/ 908063 w 966967"/>
              <a:gd name="connsiteY13" fmla="*/ 230183 h 425888"/>
              <a:gd name="connsiteX14" fmla="*/ 908063 w 966967"/>
              <a:gd name="connsiteY14" fmla="*/ 229880 h 425888"/>
              <a:gd name="connsiteX15" fmla="*/ 966967 w 966967"/>
              <a:gd name="connsiteY15" fmla="*/ 211426 h 425888"/>
              <a:gd name="connsiteX16" fmla="*/ 966499 w 966967"/>
              <a:gd name="connsiteY16" fmla="*/ 212640 h 425888"/>
              <a:gd name="connsiteX17" fmla="*/ 965313 w 966967"/>
              <a:gd name="connsiteY17" fmla="*/ 214460 h 425888"/>
              <a:gd name="connsiteX18" fmla="*/ 962198 w 966967"/>
              <a:gd name="connsiteY18" fmla="*/ 219288 h 425888"/>
              <a:gd name="connsiteX19" fmla="*/ 960544 w 966967"/>
              <a:gd name="connsiteY19" fmla="*/ 221714 h 425888"/>
              <a:gd name="connsiteX20" fmla="*/ 959580 w 966967"/>
              <a:gd name="connsiteY20" fmla="*/ 223839 h 425888"/>
              <a:gd name="connsiteX21" fmla="*/ 957926 w 966967"/>
              <a:gd name="connsiteY21" fmla="*/ 227480 h 425888"/>
              <a:gd name="connsiteX22" fmla="*/ 955996 w 966967"/>
              <a:gd name="connsiteY22" fmla="*/ 230790 h 425888"/>
              <a:gd name="connsiteX23" fmla="*/ 955528 w 966967"/>
              <a:gd name="connsiteY23" fmla="*/ 231700 h 425888"/>
              <a:gd name="connsiteX24" fmla="*/ 954812 w 966967"/>
              <a:gd name="connsiteY24" fmla="*/ 233520 h 425888"/>
              <a:gd name="connsiteX25" fmla="*/ 954564 w 966967"/>
              <a:gd name="connsiteY25" fmla="*/ 233520 h 425888"/>
              <a:gd name="connsiteX26" fmla="*/ 953626 w 966967"/>
              <a:gd name="connsiteY26" fmla="*/ 234734 h 425888"/>
              <a:gd name="connsiteX27" fmla="*/ 953378 w 966967"/>
              <a:gd name="connsiteY27" fmla="*/ 235038 h 425888"/>
              <a:gd name="connsiteX28" fmla="*/ 953157 w 966967"/>
              <a:gd name="connsiteY28" fmla="*/ 235038 h 425888"/>
              <a:gd name="connsiteX29" fmla="*/ 952661 w 966967"/>
              <a:gd name="connsiteY29" fmla="*/ 235948 h 425888"/>
              <a:gd name="connsiteX30" fmla="*/ 951724 w 966967"/>
              <a:gd name="connsiteY30" fmla="*/ 236830 h 425888"/>
              <a:gd name="connsiteX31" fmla="*/ 951008 w 966967"/>
              <a:gd name="connsiteY31" fmla="*/ 237135 h 425888"/>
              <a:gd name="connsiteX32" fmla="*/ 950759 w 966967"/>
              <a:gd name="connsiteY32" fmla="*/ 237135 h 425888"/>
              <a:gd name="connsiteX33" fmla="*/ 950512 w 966967"/>
              <a:gd name="connsiteY33" fmla="*/ 236830 h 425888"/>
              <a:gd name="connsiteX34" fmla="*/ 950291 w 966967"/>
              <a:gd name="connsiteY34" fmla="*/ 236527 h 425888"/>
              <a:gd name="connsiteX35" fmla="*/ 950042 w 966967"/>
              <a:gd name="connsiteY35" fmla="*/ 235645 h 425888"/>
              <a:gd name="connsiteX36" fmla="*/ 950042 w 966967"/>
              <a:gd name="connsiteY36" fmla="*/ 235341 h 425888"/>
              <a:gd name="connsiteX37" fmla="*/ 949574 w 966967"/>
              <a:gd name="connsiteY37" fmla="*/ 235038 h 425888"/>
              <a:gd name="connsiteX38" fmla="*/ 949326 w 966967"/>
              <a:gd name="connsiteY38" fmla="*/ 234734 h 425888"/>
              <a:gd name="connsiteX39" fmla="*/ 949326 w 966967"/>
              <a:gd name="connsiteY39" fmla="*/ 234431 h 425888"/>
              <a:gd name="connsiteX40" fmla="*/ 949326 w 966967"/>
              <a:gd name="connsiteY40" fmla="*/ 233520 h 425888"/>
              <a:gd name="connsiteX41" fmla="*/ 949574 w 966967"/>
              <a:gd name="connsiteY41" fmla="*/ 233824 h 425888"/>
              <a:gd name="connsiteX42" fmla="*/ 949795 w 966967"/>
              <a:gd name="connsiteY42" fmla="*/ 233824 h 425888"/>
              <a:gd name="connsiteX43" fmla="*/ 950042 w 966967"/>
              <a:gd name="connsiteY43" fmla="*/ 233824 h 425888"/>
              <a:gd name="connsiteX44" fmla="*/ 950291 w 966967"/>
              <a:gd name="connsiteY44" fmla="*/ 233520 h 425888"/>
              <a:gd name="connsiteX45" fmla="*/ 950759 w 966967"/>
              <a:gd name="connsiteY45" fmla="*/ 233520 h 425888"/>
              <a:gd name="connsiteX46" fmla="*/ 951724 w 966967"/>
              <a:gd name="connsiteY46" fmla="*/ 234127 h 425888"/>
              <a:gd name="connsiteX47" fmla="*/ 951944 w 966967"/>
              <a:gd name="connsiteY47" fmla="*/ 234431 h 425888"/>
              <a:gd name="connsiteX48" fmla="*/ 952441 w 966967"/>
              <a:gd name="connsiteY48" fmla="*/ 235038 h 425888"/>
              <a:gd name="connsiteX49" fmla="*/ 952909 w 966967"/>
              <a:gd name="connsiteY49" fmla="*/ 235038 h 425888"/>
              <a:gd name="connsiteX50" fmla="*/ 952909 w 966967"/>
              <a:gd name="connsiteY50" fmla="*/ 234734 h 425888"/>
              <a:gd name="connsiteX51" fmla="*/ 953626 w 966967"/>
              <a:gd name="connsiteY51" fmla="*/ 234431 h 425888"/>
              <a:gd name="connsiteX52" fmla="*/ 954564 w 966967"/>
              <a:gd name="connsiteY52" fmla="*/ 232913 h 425888"/>
              <a:gd name="connsiteX53" fmla="*/ 954812 w 966967"/>
              <a:gd name="connsiteY53" fmla="*/ 232610 h 425888"/>
              <a:gd name="connsiteX54" fmla="*/ 954812 w 966967"/>
              <a:gd name="connsiteY54" fmla="*/ 232308 h 425888"/>
              <a:gd name="connsiteX55" fmla="*/ 954343 w 966967"/>
              <a:gd name="connsiteY55" fmla="*/ 231700 h 425888"/>
              <a:gd name="connsiteX56" fmla="*/ 954095 w 966967"/>
              <a:gd name="connsiteY56" fmla="*/ 231397 h 425888"/>
              <a:gd name="connsiteX57" fmla="*/ 953874 w 966967"/>
              <a:gd name="connsiteY57" fmla="*/ 231397 h 425888"/>
              <a:gd name="connsiteX58" fmla="*/ 952661 w 966967"/>
              <a:gd name="connsiteY58" fmla="*/ 231094 h 425888"/>
              <a:gd name="connsiteX59" fmla="*/ 951724 w 966967"/>
              <a:gd name="connsiteY59" fmla="*/ 231094 h 425888"/>
              <a:gd name="connsiteX60" fmla="*/ 951008 w 966967"/>
              <a:gd name="connsiteY60" fmla="*/ 231094 h 425888"/>
              <a:gd name="connsiteX61" fmla="*/ 951008 w 966967"/>
              <a:gd name="connsiteY61" fmla="*/ 230790 h 425888"/>
              <a:gd name="connsiteX62" fmla="*/ 950759 w 966967"/>
              <a:gd name="connsiteY62" fmla="*/ 230487 h 425888"/>
              <a:gd name="connsiteX63" fmla="*/ 950512 w 966967"/>
              <a:gd name="connsiteY63" fmla="*/ 230183 h 425888"/>
              <a:gd name="connsiteX64" fmla="*/ 950291 w 966967"/>
              <a:gd name="connsiteY64" fmla="*/ 230183 h 425888"/>
              <a:gd name="connsiteX65" fmla="*/ 949795 w 966967"/>
              <a:gd name="connsiteY65" fmla="*/ 230183 h 425888"/>
              <a:gd name="connsiteX66" fmla="*/ 949574 w 966967"/>
              <a:gd name="connsiteY66" fmla="*/ 230183 h 425888"/>
              <a:gd name="connsiteX67" fmla="*/ 949106 w 966967"/>
              <a:gd name="connsiteY67" fmla="*/ 230183 h 425888"/>
              <a:gd name="connsiteX68" fmla="*/ 948609 w 966967"/>
              <a:gd name="connsiteY68" fmla="*/ 230183 h 425888"/>
              <a:gd name="connsiteX69" fmla="*/ 948141 w 966967"/>
              <a:gd name="connsiteY69" fmla="*/ 230183 h 425888"/>
              <a:gd name="connsiteX70" fmla="*/ 947672 w 966967"/>
              <a:gd name="connsiteY70" fmla="*/ 230487 h 425888"/>
              <a:gd name="connsiteX71" fmla="*/ 947177 w 966967"/>
              <a:gd name="connsiteY71" fmla="*/ 231094 h 425888"/>
              <a:gd name="connsiteX72" fmla="*/ 947177 w 966967"/>
              <a:gd name="connsiteY72" fmla="*/ 231397 h 425888"/>
              <a:gd name="connsiteX73" fmla="*/ 946956 w 966967"/>
              <a:gd name="connsiteY73" fmla="*/ 231700 h 425888"/>
              <a:gd name="connsiteX74" fmla="*/ 946707 w 966967"/>
              <a:gd name="connsiteY74" fmla="*/ 232003 h 425888"/>
              <a:gd name="connsiteX75" fmla="*/ 946460 w 966967"/>
              <a:gd name="connsiteY75" fmla="*/ 232610 h 425888"/>
              <a:gd name="connsiteX76" fmla="*/ 946239 w 966967"/>
              <a:gd name="connsiteY76" fmla="*/ 233217 h 425888"/>
              <a:gd name="connsiteX77" fmla="*/ 946239 w 966967"/>
              <a:gd name="connsiteY77" fmla="*/ 233520 h 425888"/>
              <a:gd name="connsiteX78" fmla="*/ 946460 w 966967"/>
              <a:gd name="connsiteY78" fmla="*/ 233824 h 425888"/>
              <a:gd name="connsiteX79" fmla="*/ 946239 w 966967"/>
              <a:gd name="connsiteY79" fmla="*/ 234127 h 425888"/>
              <a:gd name="connsiteX80" fmla="*/ 945991 w 966967"/>
              <a:gd name="connsiteY80" fmla="*/ 234431 h 425888"/>
              <a:gd name="connsiteX81" fmla="*/ 945274 w 966967"/>
              <a:gd name="connsiteY81" fmla="*/ 234431 h 425888"/>
              <a:gd name="connsiteX82" fmla="*/ 944557 w 966967"/>
              <a:gd name="connsiteY82" fmla="*/ 234431 h 425888"/>
              <a:gd name="connsiteX83" fmla="*/ 943620 w 966967"/>
              <a:gd name="connsiteY83" fmla="*/ 235038 h 425888"/>
              <a:gd name="connsiteX84" fmla="*/ 942903 w 966967"/>
              <a:gd name="connsiteY84" fmla="*/ 235341 h 425888"/>
              <a:gd name="connsiteX85" fmla="*/ 942656 w 966967"/>
              <a:gd name="connsiteY85" fmla="*/ 235645 h 425888"/>
              <a:gd name="connsiteX86" fmla="*/ 941471 w 966967"/>
              <a:gd name="connsiteY86" fmla="*/ 236830 h 425888"/>
              <a:gd name="connsiteX87" fmla="*/ 941222 w 966967"/>
              <a:gd name="connsiteY87" fmla="*/ 237135 h 425888"/>
              <a:gd name="connsiteX88" fmla="*/ 938825 w 966967"/>
              <a:gd name="connsiteY88" fmla="*/ 239865 h 425888"/>
              <a:gd name="connsiteX89" fmla="*/ 937419 w 966967"/>
              <a:gd name="connsiteY89" fmla="*/ 241685 h 425888"/>
              <a:gd name="connsiteX90" fmla="*/ 937419 w 966967"/>
              <a:gd name="connsiteY90" fmla="*/ 241988 h 425888"/>
              <a:gd name="connsiteX91" fmla="*/ 936206 w 966967"/>
              <a:gd name="connsiteY91" fmla="*/ 243478 h 425888"/>
              <a:gd name="connsiteX92" fmla="*/ 935020 w 966967"/>
              <a:gd name="connsiteY92" fmla="*/ 244996 h 425888"/>
              <a:gd name="connsiteX93" fmla="*/ 934552 w 966967"/>
              <a:gd name="connsiteY93" fmla="*/ 246209 h 425888"/>
              <a:gd name="connsiteX94" fmla="*/ 934303 w 966967"/>
              <a:gd name="connsiteY94" fmla="*/ 246512 h 425888"/>
              <a:gd name="connsiteX95" fmla="*/ 934056 w 966967"/>
              <a:gd name="connsiteY95" fmla="*/ 247120 h 425888"/>
              <a:gd name="connsiteX96" fmla="*/ 933835 w 966967"/>
              <a:gd name="connsiteY96" fmla="*/ 247120 h 425888"/>
              <a:gd name="connsiteX97" fmla="*/ 933835 w 966967"/>
              <a:gd name="connsiteY97" fmla="*/ 247423 h 425888"/>
              <a:gd name="connsiteX98" fmla="*/ 933118 w 966967"/>
              <a:gd name="connsiteY98" fmla="*/ 248609 h 425888"/>
              <a:gd name="connsiteX99" fmla="*/ 932871 w 966967"/>
              <a:gd name="connsiteY99" fmla="*/ 249519 h 425888"/>
              <a:gd name="connsiteX100" fmla="*/ 932650 w 966967"/>
              <a:gd name="connsiteY100" fmla="*/ 250126 h 425888"/>
              <a:gd name="connsiteX101" fmla="*/ 932402 w 966967"/>
              <a:gd name="connsiteY101" fmla="*/ 250430 h 425888"/>
              <a:gd name="connsiteX102" fmla="*/ 931685 w 966967"/>
              <a:gd name="connsiteY102" fmla="*/ 252250 h 425888"/>
              <a:gd name="connsiteX103" fmla="*/ 930968 w 966967"/>
              <a:gd name="connsiteY103" fmla="*/ 253160 h 425888"/>
              <a:gd name="connsiteX104" fmla="*/ 930251 w 966967"/>
              <a:gd name="connsiteY104" fmla="*/ 253739 h 425888"/>
              <a:gd name="connsiteX105" fmla="*/ 929783 w 966967"/>
              <a:gd name="connsiteY105" fmla="*/ 255257 h 425888"/>
              <a:gd name="connsiteX106" fmla="*/ 928819 w 966967"/>
              <a:gd name="connsiteY106" fmla="*/ 258290 h 425888"/>
              <a:gd name="connsiteX107" fmla="*/ 928819 w 966967"/>
              <a:gd name="connsiteY107" fmla="*/ 258870 h 425888"/>
              <a:gd name="connsiteX108" fmla="*/ 928819 w 966967"/>
              <a:gd name="connsiteY108" fmla="*/ 259173 h 425888"/>
              <a:gd name="connsiteX109" fmla="*/ 928571 w 966967"/>
              <a:gd name="connsiteY109" fmla="*/ 259477 h 425888"/>
              <a:gd name="connsiteX110" fmla="*/ 928571 w 966967"/>
              <a:gd name="connsiteY110" fmla="*/ 259780 h 425888"/>
              <a:gd name="connsiteX111" fmla="*/ 928102 w 966967"/>
              <a:gd name="connsiteY111" fmla="*/ 260084 h 425888"/>
              <a:gd name="connsiteX112" fmla="*/ 927882 w 966967"/>
              <a:gd name="connsiteY112" fmla="*/ 260084 h 425888"/>
              <a:gd name="connsiteX113" fmla="*/ 927633 w 966967"/>
              <a:gd name="connsiteY113" fmla="*/ 260691 h 425888"/>
              <a:gd name="connsiteX114" fmla="*/ 927385 w 966967"/>
              <a:gd name="connsiteY114" fmla="*/ 261297 h 425888"/>
              <a:gd name="connsiteX115" fmla="*/ 927385 w 966967"/>
              <a:gd name="connsiteY115" fmla="*/ 261601 h 425888"/>
              <a:gd name="connsiteX116" fmla="*/ 927165 w 966967"/>
              <a:gd name="connsiteY116" fmla="*/ 261905 h 425888"/>
              <a:gd name="connsiteX117" fmla="*/ 927165 w 966967"/>
              <a:gd name="connsiteY117" fmla="*/ 262511 h 425888"/>
              <a:gd name="connsiteX118" fmla="*/ 927165 w 966967"/>
              <a:gd name="connsiteY118" fmla="*/ 263090 h 425888"/>
              <a:gd name="connsiteX119" fmla="*/ 927165 w 966967"/>
              <a:gd name="connsiteY119" fmla="*/ 263697 h 425888"/>
              <a:gd name="connsiteX120" fmla="*/ 926668 w 966967"/>
              <a:gd name="connsiteY120" fmla="*/ 265820 h 425888"/>
              <a:gd name="connsiteX121" fmla="*/ 926200 w 966967"/>
              <a:gd name="connsiteY121" fmla="*/ 268221 h 425888"/>
              <a:gd name="connsiteX122" fmla="*/ 925732 w 966967"/>
              <a:gd name="connsiteY122" fmla="*/ 269435 h 425888"/>
              <a:gd name="connsiteX123" fmla="*/ 925015 w 966967"/>
              <a:gd name="connsiteY123" fmla="*/ 270345 h 425888"/>
              <a:gd name="connsiteX124" fmla="*/ 924767 w 966967"/>
              <a:gd name="connsiteY124" fmla="*/ 270951 h 425888"/>
              <a:gd name="connsiteX125" fmla="*/ 924298 w 966967"/>
              <a:gd name="connsiteY125" fmla="*/ 272137 h 425888"/>
              <a:gd name="connsiteX126" fmla="*/ 924298 w 966967"/>
              <a:gd name="connsiteY126" fmla="*/ 274565 h 425888"/>
              <a:gd name="connsiteX127" fmla="*/ 924518 w 966967"/>
              <a:gd name="connsiteY127" fmla="*/ 275752 h 425888"/>
              <a:gd name="connsiteX128" fmla="*/ 924518 w 966967"/>
              <a:gd name="connsiteY128" fmla="*/ 276055 h 425888"/>
              <a:gd name="connsiteX129" fmla="*/ 924518 w 966967"/>
              <a:gd name="connsiteY129" fmla="*/ 276357 h 425888"/>
              <a:gd name="connsiteX130" fmla="*/ 924518 w 966967"/>
              <a:gd name="connsiteY130" fmla="*/ 276964 h 425888"/>
              <a:gd name="connsiteX131" fmla="*/ 925015 w 966967"/>
              <a:gd name="connsiteY131" fmla="*/ 276964 h 425888"/>
              <a:gd name="connsiteX132" fmla="*/ 925484 w 966967"/>
              <a:gd name="connsiteY132" fmla="*/ 276964 h 425888"/>
              <a:gd name="connsiteX133" fmla="*/ 925732 w 966967"/>
              <a:gd name="connsiteY133" fmla="*/ 276964 h 425888"/>
              <a:gd name="connsiteX134" fmla="*/ 925952 w 966967"/>
              <a:gd name="connsiteY134" fmla="*/ 277268 h 425888"/>
              <a:gd name="connsiteX135" fmla="*/ 925952 w 966967"/>
              <a:gd name="connsiteY135" fmla="*/ 277875 h 425888"/>
              <a:gd name="connsiteX136" fmla="*/ 925732 w 966967"/>
              <a:gd name="connsiteY136" fmla="*/ 278454 h 425888"/>
              <a:gd name="connsiteX137" fmla="*/ 925235 w 966967"/>
              <a:gd name="connsiteY137" fmla="*/ 278758 h 425888"/>
              <a:gd name="connsiteX138" fmla="*/ 924518 w 966967"/>
              <a:gd name="connsiteY138" fmla="*/ 279971 h 425888"/>
              <a:gd name="connsiteX139" fmla="*/ 923333 w 966967"/>
              <a:gd name="connsiteY139" fmla="*/ 282068 h 425888"/>
              <a:gd name="connsiteX140" fmla="*/ 921680 w 966967"/>
              <a:gd name="connsiteY140" fmla="*/ 284798 h 425888"/>
              <a:gd name="connsiteX141" fmla="*/ 919998 w 966967"/>
              <a:gd name="connsiteY141" fmla="*/ 287502 h 425888"/>
              <a:gd name="connsiteX142" fmla="*/ 919529 w 966967"/>
              <a:gd name="connsiteY142" fmla="*/ 288412 h 425888"/>
              <a:gd name="connsiteX143" fmla="*/ 918813 w 966967"/>
              <a:gd name="connsiteY143" fmla="*/ 289294 h 425888"/>
              <a:gd name="connsiteX144" fmla="*/ 918096 w 966967"/>
              <a:gd name="connsiteY144" fmla="*/ 290204 h 425888"/>
              <a:gd name="connsiteX145" fmla="*/ 917627 w 966967"/>
              <a:gd name="connsiteY145" fmla="*/ 290508 h 425888"/>
              <a:gd name="connsiteX146" fmla="*/ 917131 w 966967"/>
              <a:gd name="connsiteY146" fmla="*/ 289901 h 425888"/>
              <a:gd name="connsiteX147" fmla="*/ 916415 w 966967"/>
              <a:gd name="connsiteY147" fmla="*/ 289901 h 425888"/>
              <a:gd name="connsiteX148" fmla="*/ 916415 w 966967"/>
              <a:gd name="connsiteY148" fmla="*/ 290204 h 425888"/>
              <a:gd name="connsiteX149" fmla="*/ 916194 w 966967"/>
              <a:gd name="connsiteY149" fmla="*/ 290811 h 425888"/>
              <a:gd name="connsiteX150" fmla="*/ 916194 w 966967"/>
              <a:gd name="connsiteY150" fmla="*/ 291115 h 425888"/>
              <a:gd name="connsiteX151" fmla="*/ 915947 w 966967"/>
              <a:gd name="connsiteY151" fmla="*/ 291418 h 425888"/>
              <a:gd name="connsiteX152" fmla="*/ 915698 w 966967"/>
              <a:gd name="connsiteY152" fmla="*/ 291998 h 425888"/>
              <a:gd name="connsiteX153" fmla="*/ 915947 w 966967"/>
              <a:gd name="connsiteY153" fmla="*/ 292301 h 425888"/>
              <a:gd name="connsiteX154" fmla="*/ 915947 w 966967"/>
              <a:gd name="connsiteY154" fmla="*/ 292605 h 425888"/>
              <a:gd name="connsiteX155" fmla="*/ 916194 w 966967"/>
              <a:gd name="connsiteY155" fmla="*/ 293212 h 425888"/>
              <a:gd name="connsiteX156" fmla="*/ 916415 w 966967"/>
              <a:gd name="connsiteY156" fmla="*/ 293515 h 425888"/>
              <a:gd name="connsiteX157" fmla="*/ 917131 w 966967"/>
              <a:gd name="connsiteY157" fmla="*/ 293515 h 425888"/>
              <a:gd name="connsiteX158" fmla="*/ 918096 w 966967"/>
              <a:gd name="connsiteY158" fmla="*/ 293515 h 425888"/>
              <a:gd name="connsiteX159" fmla="*/ 918316 w 966967"/>
              <a:gd name="connsiteY159" fmla="*/ 293212 h 425888"/>
              <a:gd name="connsiteX160" fmla="*/ 918565 w 966967"/>
              <a:gd name="connsiteY160" fmla="*/ 293212 h 425888"/>
              <a:gd name="connsiteX161" fmla="*/ 918813 w 966967"/>
              <a:gd name="connsiteY161" fmla="*/ 293212 h 425888"/>
              <a:gd name="connsiteX162" fmla="*/ 919033 w 966967"/>
              <a:gd name="connsiteY162" fmla="*/ 293515 h 425888"/>
              <a:gd name="connsiteX163" fmla="*/ 919282 w 966967"/>
              <a:gd name="connsiteY163" fmla="*/ 293819 h 425888"/>
              <a:gd name="connsiteX164" fmla="*/ 919282 w 966967"/>
              <a:gd name="connsiteY164" fmla="*/ 294121 h 425888"/>
              <a:gd name="connsiteX165" fmla="*/ 919282 w 966967"/>
              <a:gd name="connsiteY165" fmla="*/ 295004 h 425888"/>
              <a:gd name="connsiteX166" fmla="*/ 919282 w 966967"/>
              <a:gd name="connsiteY166" fmla="*/ 295307 h 425888"/>
              <a:gd name="connsiteX167" fmla="*/ 919282 w 966967"/>
              <a:gd name="connsiteY167" fmla="*/ 295914 h 425888"/>
              <a:gd name="connsiteX168" fmla="*/ 919033 w 966967"/>
              <a:gd name="connsiteY168" fmla="*/ 296218 h 425888"/>
              <a:gd name="connsiteX169" fmla="*/ 918096 w 966967"/>
              <a:gd name="connsiteY169" fmla="*/ 297128 h 425888"/>
              <a:gd name="connsiteX170" fmla="*/ 917379 w 966967"/>
              <a:gd name="connsiteY170" fmla="*/ 298011 h 425888"/>
              <a:gd name="connsiteX171" fmla="*/ 916663 w 966967"/>
              <a:gd name="connsiteY171" fmla="*/ 299528 h 425888"/>
              <a:gd name="connsiteX172" fmla="*/ 914981 w 966967"/>
              <a:gd name="connsiteY172" fmla="*/ 301928 h 425888"/>
              <a:gd name="connsiteX173" fmla="*/ 914044 w 966967"/>
              <a:gd name="connsiteY173" fmla="*/ 304024 h 425888"/>
              <a:gd name="connsiteX174" fmla="*/ 913327 w 966967"/>
              <a:gd name="connsiteY174" fmla="*/ 305238 h 425888"/>
              <a:gd name="connsiteX175" fmla="*/ 912612 w 966967"/>
              <a:gd name="connsiteY175" fmla="*/ 306424 h 425888"/>
              <a:gd name="connsiteX176" fmla="*/ 911895 w 966967"/>
              <a:gd name="connsiteY176" fmla="*/ 307031 h 425888"/>
              <a:gd name="connsiteX177" fmla="*/ 911895 w 966967"/>
              <a:gd name="connsiteY177" fmla="*/ 307335 h 425888"/>
              <a:gd name="connsiteX178" fmla="*/ 911646 w 966967"/>
              <a:gd name="connsiteY178" fmla="*/ 307940 h 425888"/>
              <a:gd name="connsiteX179" fmla="*/ 911425 w 966967"/>
              <a:gd name="connsiteY179" fmla="*/ 308244 h 425888"/>
              <a:gd name="connsiteX180" fmla="*/ 911178 w 966967"/>
              <a:gd name="connsiteY180" fmla="*/ 309127 h 425888"/>
              <a:gd name="connsiteX181" fmla="*/ 910929 w 966967"/>
              <a:gd name="connsiteY181" fmla="*/ 310644 h 425888"/>
              <a:gd name="connsiteX182" fmla="*/ 910212 w 966967"/>
              <a:gd name="connsiteY182" fmla="*/ 311831 h 425888"/>
              <a:gd name="connsiteX183" fmla="*/ 909496 w 966967"/>
              <a:gd name="connsiteY183" fmla="*/ 312740 h 425888"/>
              <a:gd name="connsiteX184" fmla="*/ 909028 w 966967"/>
              <a:gd name="connsiteY184" fmla="*/ 313623 h 425888"/>
              <a:gd name="connsiteX185" fmla="*/ 908779 w 966967"/>
              <a:gd name="connsiteY185" fmla="*/ 313926 h 425888"/>
              <a:gd name="connsiteX186" fmla="*/ 908311 w 966967"/>
              <a:gd name="connsiteY186" fmla="*/ 314533 h 425888"/>
              <a:gd name="connsiteX187" fmla="*/ 908063 w 966967"/>
              <a:gd name="connsiteY187" fmla="*/ 314837 h 425888"/>
              <a:gd name="connsiteX188" fmla="*/ 907373 w 966967"/>
              <a:gd name="connsiteY188" fmla="*/ 315444 h 425888"/>
              <a:gd name="connsiteX189" fmla="*/ 906657 w 966967"/>
              <a:gd name="connsiteY189" fmla="*/ 316327 h 425888"/>
              <a:gd name="connsiteX190" fmla="*/ 906161 w 966967"/>
              <a:gd name="connsiteY190" fmla="*/ 316630 h 425888"/>
              <a:gd name="connsiteX191" fmla="*/ 905693 w 966967"/>
              <a:gd name="connsiteY191" fmla="*/ 317236 h 425888"/>
              <a:gd name="connsiteX192" fmla="*/ 905444 w 966967"/>
              <a:gd name="connsiteY192" fmla="*/ 317236 h 425888"/>
              <a:gd name="connsiteX193" fmla="*/ 905223 w 966967"/>
              <a:gd name="connsiteY193" fmla="*/ 317236 h 425888"/>
              <a:gd name="connsiteX194" fmla="*/ 905444 w 966967"/>
              <a:gd name="connsiteY194" fmla="*/ 316933 h 425888"/>
              <a:gd name="connsiteX195" fmla="*/ 905223 w 966967"/>
              <a:gd name="connsiteY195" fmla="*/ 316630 h 425888"/>
              <a:gd name="connsiteX196" fmla="*/ 904976 w 966967"/>
              <a:gd name="connsiteY196" fmla="*/ 316630 h 425888"/>
              <a:gd name="connsiteX197" fmla="*/ 904011 w 966967"/>
              <a:gd name="connsiteY197" fmla="*/ 316630 h 425888"/>
              <a:gd name="connsiteX198" fmla="*/ 903542 w 966967"/>
              <a:gd name="connsiteY198" fmla="*/ 317236 h 425888"/>
              <a:gd name="connsiteX199" fmla="*/ 903295 w 966967"/>
              <a:gd name="connsiteY199" fmla="*/ 317540 h 425888"/>
              <a:gd name="connsiteX200" fmla="*/ 903295 w 966967"/>
              <a:gd name="connsiteY200" fmla="*/ 319333 h 425888"/>
              <a:gd name="connsiteX201" fmla="*/ 903542 w 966967"/>
              <a:gd name="connsiteY201" fmla="*/ 320243 h 425888"/>
              <a:gd name="connsiteX202" fmla="*/ 903791 w 966967"/>
              <a:gd name="connsiteY202" fmla="*/ 322339 h 425888"/>
              <a:gd name="connsiteX203" fmla="*/ 903791 w 966967"/>
              <a:gd name="connsiteY203" fmla="*/ 323526 h 425888"/>
              <a:gd name="connsiteX204" fmla="*/ 903791 w 966967"/>
              <a:gd name="connsiteY204" fmla="*/ 324740 h 425888"/>
              <a:gd name="connsiteX205" fmla="*/ 903542 w 966967"/>
              <a:gd name="connsiteY205" fmla="*/ 325043 h 425888"/>
              <a:gd name="connsiteX206" fmla="*/ 902826 w 966967"/>
              <a:gd name="connsiteY206" fmla="*/ 325622 h 425888"/>
              <a:gd name="connsiteX207" fmla="*/ 902826 w 966967"/>
              <a:gd name="connsiteY207" fmla="*/ 325925 h 425888"/>
              <a:gd name="connsiteX208" fmla="*/ 902605 w 966967"/>
              <a:gd name="connsiteY208" fmla="*/ 326532 h 425888"/>
              <a:gd name="connsiteX209" fmla="*/ 902826 w 966967"/>
              <a:gd name="connsiteY209" fmla="*/ 327139 h 425888"/>
              <a:gd name="connsiteX210" fmla="*/ 902826 w 966967"/>
              <a:gd name="connsiteY210" fmla="*/ 327442 h 425888"/>
              <a:gd name="connsiteX211" fmla="*/ 902605 w 966967"/>
              <a:gd name="connsiteY211" fmla="*/ 327718 h 425888"/>
              <a:gd name="connsiteX212" fmla="*/ 902358 w 966967"/>
              <a:gd name="connsiteY212" fmla="*/ 328629 h 425888"/>
              <a:gd name="connsiteX213" fmla="*/ 901888 w 966967"/>
              <a:gd name="connsiteY213" fmla="*/ 328932 h 425888"/>
              <a:gd name="connsiteX214" fmla="*/ 901641 w 966967"/>
              <a:gd name="connsiteY214" fmla="*/ 329236 h 425888"/>
              <a:gd name="connsiteX215" fmla="*/ 900924 w 966967"/>
              <a:gd name="connsiteY215" fmla="*/ 329539 h 425888"/>
              <a:gd name="connsiteX216" fmla="*/ 900924 w 966967"/>
              <a:gd name="connsiteY216" fmla="*/ 330118 h 425888"/>
              <a:gd name="connsiteX217" fmla="*/ 900924 w 966967"/>
              <a:gd name="connsiteY217" fmla="*/ 330725 h 425888"/>
              <a:gd name="connsiteX218" fmla="*/ 901392 w 966967"/>
              <a:gd name="connsiteY218" fmla="*/ 331028 h 425888"/>
              <a:gd name="connsiteX219" fmla="*/ 901392 w 966967"/>
              <a:gd name="connsiteY219" fmla="*/ 331332 h 425888"/>
              <a:gd name="connsiteX220" fmla="*/ 901171 w 966967"/>
              <a:gd name="connsiteY220" fmla="*/ 331911 h 425888"/>
              <a:gd name="connsiteX221" fmla="*/ 901171 w 966967"/>
              <a:gd name="connsiteY221" fmla="*/ 332215 h 425888"/>
              <a:gd name="connsiteX222" fmla="*/ 899960 w 966967"/>
              <a:gd name="connsiteY222" fmla="*/ 333428 h 425888"/>
              <a:gd name="connsiteX223" fmla="*/ 899491 w 966967"/>
              <a:gd name="connsiteY223" fmla="*/ 333732 h 425888"/>
              <a:gd name="connsiteX224" fmla="*/ 899491 w 966967"/>
              <a:gd name="connsiteY224" fmla="*/ 334008 h 425888"/>
              <a:gd name="connsiteX225" fmla="*/ 899739 w 966967"/>
              <a:gd name="connsiteY225" fmla="*/ 334614 h 425888"/>
              <a:gd name="connsiteX226" fmla="*/ 899491 w 966967"/>
              <a:gd name="connsiteY226" fmla="*/ 334917 h 425888"/>
              <a:gd name="connsiteX227" fmla="*/ 898057 w 966967"/>
              <a:gd name="connsiteY227" fmla="*/ 336104 h 425888"/>
              <a:gd name="connsiteX228" fmla="*/ 896624 w 966967"/>
              <a:gd name="connsiteY228" fmla="*/ 337318 h 425888"/>
              <a:gd name="connsiteX229" fmla="*/ 896156 w 966967"/>
              <a:gd name="connsiteY229" fmla="*/ 338200 h 425888"/>
              <a:gd name="connsiteX230" fmla="*/ 894253 w 966967"/>
              <a:gd name="connsiteY230" fmla="*/ 340600 h 425888"/>
              <a:gd name="connsiteX231" fmla="*/ 893041 w 966967"/>
              <a:gd name="connsiteY231" fmla="*/ 342117 h 425888"/>
              <a:gd name="connsiteX232" fmla="*/ 892572 w 966967"/>
              <a:gd name="connsiteY232" fmla="*/ 342696 h 425888"/>
              <a:gd name="connsiteX233" fmla="*/ 892104 w 966967"/>
              <a:gd name="connsiteY233" fmla="*/ 343304 h 425888"/>
              <a:gd name="connsiteX234" fmla="*/ 891855 w 966967"/>
              <a:gd name="connsiteY234" fmla="*/ 343304 h 425888"/>
              <a:gd name="connsiteX235" fmla="*/ 890918 w 966967"/>
              <a:gd name="connsiteY235" fmla="*/ 343606 h 425888"/>
              <a:gd name="connsiteX236" fmla="*/ 890670 w 966967"/>
              <a:gd name="connsiteY236" fmla="*/ 343910 h 425888"/>
              <a:gd name="connsiteX237" fmla="*/ 889953 w 966967"/>
              <a:gd name="connsiteY237" fmla="*/ 343910 h 425888"/>
              <a:gd name="connsiteX238" fmla="*/ 889237 w 966967"/>
              <a:gd name="connsiteY238" fmla="*/ 344186 h 425888"/>
              <a:gd name="connsiteX239" fmla="*/ 888768 w 966967"/>
              <a:gd name="connsiteY239" fmla="*/ 343910 h 425888"/>
              <a:gd name="connsiteX240" fmla="*/ 888989 w 966967"/>
              <a:gd name="connsiteY240" fmla="*/ 343606 h 425888"/>
              <a:gd name="connsiteX241" fmla="*/ 889237 w 966967"/>
              <a:gd name="connsiteY241" fmla="*/ 343606 h 425888"/>
              <a:gd name="connsiteX242" fmla="*/ 889485 w 966967"/>
              <a:gd name="connsiteY242" fmla="*/ 343606 h 425888"/>
              <a:gd name="connsiteX243" fmla="*/ 890202 w 966967"/>
              <a:gd name="connsiteY243" fmla="*/ 342999 h 425888"/>
              <a:gd name="connsiteX244" fmla="*/ 890422 w 966967"/>
              <a:gd name="connsiteY244" fmla="*/ 342392 h 425888"/>
              <a:gd name="connsiteX245" fmla="*/ 888520 w 966967"/>
              <a:gd name="connsiteY245" fmla="*/ 341510 h 425888"/>
              <a:gd name="connsiteX246" fmla="*/ 887335 w 966967"/>
              <a:gd name="connsiteY246" fmla="*/ 342117 h 425888"/>
              <a:gd name="connsiteX247" fmla="*/ 886867 w 966967"/>
              <a:gd name="connsiteY247" fmla="*/ 342117 h 425888"/>
              <a:gd name="connsiteX248" fmla="*/ 886618 w 966967"/>
              <a:gd name="connsiteY248" fmla="*/ 342696 h 425888"/>
              <a:gd name="connsiteX249" fmla="*/ 885433 w 966967"/>
              <a:gd name="connsiteY249" fmla="*/ 342999 h 425888"/>
              <a:gd name="connsiteX250" fmla="*/ 884716 w 966967"/>
              <a:gd name="connsiteY250" fmla="*/ 342999 h 425888"/>
              <a:gd name="connsiteX251" fmla="*/ 884220 w 966967"/>
              <a:gd name="connsiteY251" fmla="*/ 343304 h 425888"/>
              <a:gd name="connsiteX252" fmla="*/ 884468 w 966967"/>
              <a:gd name="connsiteY252" fmla="*/ 344793 h 425888"/>
              <a:gd name="connsiteX253" fmla="*/ 885654 w 966967"/>
              <a:gd name="connsiteY253" fmla="*/ 345096 h 425888"/>
              <a:gd name="connsiteX254" fmla="*/ 886150 w 966967"/>
              <a:gd name="connsiteY254" fmla="*/ 345096 h 425888"/>
              <a:gd name="connsiteX255" fmla="*/ 886371 w 966967"/>
              <a:gd name="connsiteY255" fmla="*/ 345399 h 425888"/>
              <a:gd name="connsiteX256" fmla="*/ 886867 w 966967"/>
              <a:gd name="connsiteY256" fmla="*/ 346006 h 425888"/>
              <a:gd name="connsiteX257" fmla="*/ 886867 w 966967"/>
              <a:gd name="connsiteY257" fmla="*/ 346586 h 425888"/>
              <a:gd name="connsiteX258" fmla="*/ 886867 w 966967"/>
              <a:gd name="connsiteY258" fmla="*/ 347192 h 425888"/>
              <a:gd name="connsiteX259" fmla="*/ 885902 w 966967"/>
              <a:gd name="connsiteY259" fmla="*/ 347800 h 425888"/>
              <a:gd name="connsiteX260" fmla="*/ 885433 w 966967"/>
              <a:gd name="connsiteY260" fmla="*/ 348075 h 425888"/>
              <a:gd name="connsiteX261" fmla="*/ 884716 w 966967"/>
              <a:gd name="connsiteY261" fmla="*/ 348075 h 425888"/>
              <a:gd name="connsiteX262" fmla="*/ 883751 w 966967"/>
              <a:gd name="connsiteY262" fmla="*/ 348075 h 425888"/>
              <a:gd name="connsiteX263" fmla="*/ 883504 w 966967"/>
              <a:gd name="connsiteY263" fmla="*/ 348075 h 425888"/>
              <a:gd name="connsiteX264" fmla="*/ 883504 w 966967"/>
              <a:gd name="connsiteY264" fmla="*/ 347800 h 425888"/>
              <a:gd name="connsiteX265" fmla="*/ 883036 w 966967"/>
              <a:gd name="connsiteY265" fmla="*/ 347495 h 425888"/>
              <a:gd name="connsiteX266" fmla="*/ 882566 w 966967"/>
              <a:gd name="connsiteY266" fmla="*/ 346888 h 425888"/>
              <a:gd name="connsiteX267" fmla="*/ 882319 w 966967"/>
              <a:gd name="connsiteY267" fmla="*/ 346282 h 425888"/>
              <a:gd name="connsiteX268" fmla="*/ 882566 w 966967"/>
              <a:gd name="connsiteY268" fmla="*/ 345399 h 425888"/>
              <a:gd name="connsiteX269" fmla="*/ 882787 w 966967"/>
              <a:gd name="connsiteY269" fmla="*/ 345096 h 425888"/>
              <a:gd name="connsiteX270" fmla="*/ 883036 w 966967"/>
              <a:gd name="connsiteY270" fmla="*/ 344793 h 425888"/>
              <a:gd name="connsiteX271" fmla="*/ 883283 w 966967"/>
              <a:gd name="connsiteY271" fmla="*/ 344489 h 425888"/>
              <a:gd name="connsiteX272" fmla="*/ 883504 w 966967"/>
              <a:gd name="connsiteY272" fmla="*/ 344186 h 425888"/>
              <a:gd name="connsiteX273" fmla="*/ 883751 w 966967"/>
              <a:gd name="connsiteY273" fmla="*/ 344186 h 425888"/>
              <a:gd name="connsiteX274" fmla="*/ 883504 w 966967"/>
              <a:gd name="connsiteY274" fmla="*/ 343304 h 425888"/>
              <a:gd name="connsiteX275" fmla="*/ 883751 w 966967"/>
              <a:gd name="connsiteY275" fmla="*/ 342392 h 425888"/>
              <a:gd name="connsiteX276" fmla="*/ 883504 w 966967"/>
              <a:gd name="connsiteY276" fmla="*/ 341510 h 425888"/>
              <a:gd name="connsiteX277" fmla="*/ 883283 w 966967"/>
              <a:gd name="connsiteY277" fmla="*/ 340296 h 425888"/>
              <a:gd name="connsiteX278" fmla="*/ 882787 w 966967"/>
              <a:gd name="connsiteY278" fmla="*/ 337925 h 425888"/>
              <a:gd name="connsiteX279" fmla="*/ 882787 w 966967"/>
              <a:gd name="connsiteY279" fmla="*/ 337318 h 425888"/>
              <a:gd name="connsiteX280" fmla="*/ 882319 w 966967"/>
              <a:gd name="connsiteY280" fmla="*/ 336711 h 425888"/>
              <a:gd name="connsiteX281" fmla="*/ 881849 w 966967"/>
              <a:gd name="connsiteY281" fmla="*/ 336407 h 425888"/>
              <a:gd name="connsiteX282" fmla="*/ 881602 w 966967"/>
              <a:gd name="connsiteY282" fmla="*/ 336104 h 425888"/>
              <a:gd name="connsiteX283" fmla="*/ 881849 w 966967"/>
              <a:gd name="connsiteY283" fmla="*/ 336104 h 425888"/>
              <a:gd name="connsiteX284" fmla="*/ 881602 w 966967"/>
              <a:gd name="connsiteY284" fmla="*/ 335221 h 425888"/>
              <a:gd name="connsiteX285" fmla="*/ 880416 w 966967"/>
              <a:gd name="connsiteY285" fmla="*/ 333125 h 425888"/>
              <a:gd name="connsiteX286" fmla="*/ 879452 w 966967"/>
              <a:gd name="connsiteY286" fmla="*/ 331911 h 425888"/>
              <a:gd name="connsiteX287" fmla="*/ 878984 w 966967"/>
              <a:gd name="connsiteY287" fmla="*/ 331332 h 425888"/>
              <a:gd name="connsiteX288" fmla="*/ 878735 w 966967"/>
              <a:gd name="connsiteY288" fmla="*/ 330421 h 425888"/>
              <a:gd name="connsiteX289" fmla="*/ 878735 w 966967"/>
              <a:gd name="connsiteY289" fmla="*/ 329815 h 425888"/>
              <a:gd name="connsiteX290" fmla="*/ 878735 w 966967"/>
              <a:gd name="connsiteY290" fmla="*/ 329539 h 425888"/>
              <a:gd name="connsiteX291" fmla="*/ 878735 w 966967"/>
              <a:gd name="connsiteY291" fmla="*/ 328932 h 425888"/>
              <a:gd name="connsiteX292" fmla="*/ 878735 w 966967"/>
              <a:gd name="connsiteY292" fmla="*/ 328325 h 425888"/>
              <a:gd name="connsiteX293" fmla="*/ 878735 w 966967"/>
              <a:gd name="connsiteY293" fmla="*/ 327442 h 425888"/>
              <a:gd name="connsiteX294" fmla="*/ 878984 w 966967"/>
              <a:gd name="connsiteY294" fmla="*/ 326835 h 425888"/>
              <a:gd name="connsiteX295" fmla="*/ 879231 w 966967"/>
              <a:gd name="connsiteY295" fmla="*/ 326835 h 425888"/>
              <a:gd name="connsiteX296" fmla="*/ 878984 w 966967"/>
              <a:gd name="connsiteY296" fmla="*/ 326532 h 425888"/>
              <a:gd name="connsiteX297" fmla="*/ 878984 w 966967"/>
              <a:gd name="connsiteY297" fmla="*/ 326228 h 425888"/>
              <a:gd name="connsiteX298" fmla="*/ 878735 w 966967"/>
              <a:gd name="connsiteY298" fmla="*/ 326228 h 425888"/>
              <a:gd name="connsiteX299" fmla="*/ 878514 w 966967"/>
              <a:gd name="connsiteY299" fmla="*/ 326228 h 425888"/>
              <a:gd name="connsiteX300" fmla="*/ 877550 w 966967"/>
              <a:gd name="connsiteY300" fmla="*/ 323829 h 425888"/>
              <a:gd name="connsiteX301" fmla="*/ 877301 w 966967"/>
              <a:gd name="connsiteY301" fmla="*/ 323526 h 425888"/>
              <a:gd name="connsiteX302" fmla="*/ 877301 w 966967"/>
              <a:gd name="connsiteY302" fmla="*/ 323222 h 425888"/>
              <a:gd name="connsiteX303" fmla="*/ 877301 w 966967"/>
              <a:gd name="connsiteY303" fmla="*/ 322339 h 425888"/>
              <a:gd name="connsiteX304" fmla="*/ 877301 w 966967"/>
              <a:gd name="connsiteY304" fmla="*/ 321732 h 425888"/>
              <a:gd name="connsiteX305" fmla="*/ 877550 w 966967"/>
              <a:gd name="connsiteY305" fmla="*/ 321429 h 425888"/>
              <a:gd name="connsiteX306" fmla="*/ 877550 w 966967"/>
              <a:gd name="connsiteY306" fmla="*/ 321125 h 425888"/>
              <a:gd name="connsiteX307" fmla="*/ 877797 w 966967"/>
              <a:gd name="connsiteY307" fmla="*/ 320823 h 425888"/>
              <a:gd name="connsiteX308" fmla="*/ 878267 w 966967"/>
              <a:gd name="connsiteY308" fmla="*/ 320243 h 425888"/>
              <a:gd name="connsiteX309" fmla="*/ 878735 w 966967"/>
              <a:gd name="connsiteY309" fmla="*/ 319940 h 425888"/>
              <a:gd name="connsiteX310" fmla="*/ 878514 w 966967"/>
              <a:gd name="connsiteY310" fmla="*/ 319637 h 425888"/>
              <a:gd name="connsiteX311" fmla="*/ 878267 w 966967"/>
              <a:gd name="connsiteY311" fmla="*/ 318726 h 425888"/>
              <a:gd name="connsiteX312" fmla="*/ 878267 w 966967"/>
              <a:gd name="connsiteY312" fmla="*/ 318423 h 425888"/>
              <a:gd name="connsiteX313" fmla="*/ 878514 w 966967"/>
              <a:gd name="connsiteY313" fmla="*/ 318147 h 425888"/>
              <a:gd name="connsiteX314" fmla="*/ 878984 w 966967"/>
              <a:gd name="connsiteY314" fmla="*/ 317843 h 425888"/>
              <a:gd name="connsiteX315" fmla="*/ 878735 w 966967"/>
              <a:gd name="connsiteY315" fmla="*/ 317236 h 425888"/>
              <a:gd name="connsiteX316" fmla="*/ 878267 w 966967"/>
              <a:gd name="connsiteY316" fmla="*/ 317236 h 425888"/>
              <a:gd name="connsiteX317" fmla="*/ 878018 w 966967"/>
              <a:gd name="connsiteY317" fmla="*/ 317540 h 425888"/>
              <a:gd name="connsiteX318" fmla="*/ 877797 w 966967"/>
              <a:gd name="connsiteY318" fmla="*/ 317236 h 425888"/>
              <a:gd name="connsiteX319" fmla="*/ 877797 w 966967"/>
              <a:gd name="connsiteY319" fmla="*/ 316933 h 425888"/>
              <a:gd name="connsiteX320" fmla="*/ 878018 w 966967"/>
              <a:gd name="connsiteY320" fmla="*/ 314533 h 425888"/>
              <a:gd name="connsiteX321" fmla="*/ 878514 w 966967"/>
              <a:gd name="connsiteY321" fmla="*/ 313044 h 425888"/>
              <a:gd name="connsiteX322" fmla="*/ 878735 w 966967"/>
              <a:gd name="connsiteY322" fmla="*/ 312134 h 425888"/>
              <a:gd name="connsiteX323" fmla="*/ 880169 w 966967"/>
              <a:gd name="connsiteY323" fmla="*/ 310341 h 425888"/>
              <a:gd name="connsiteX324" fmla="*/ 880416 w 966967"/>
              <a:gd name="connsiteY324" fmla="*/ 309734 h 425888"/>
              <a:gd name="connsiteX325" fmla="*/ 880665 w 966967"/>
              <a:gd name="connsiteY325" fmla="*/ 309127 h 425888"/>
              <a:gd name="connsiteX326" fmla="*/ 881132 w 966967"/>
              <a:gd name="connsiteY326" fmla="*/ 308244 h 425888"/>
              <a:gd name="connsiteX327" fmla="*/ 881381 w 966967"/>
              <a:gd name="connsiteY327" fmla="*/ 307335 h 425888"/>
              <a:gd name="connsiteX328" fmla="*/ 881602 w 966967"/>
              <a:gd name="connsiteY328" fmla="*/ 307031 h 425888"/>
              <a:gd name="connsiteX329" fmla="*/ 881849 w 966967"/>
              <a:gd name="connsiteY329" fmla="*/ 307031 h 425888"/>
              <a:gd name="connsiteX330" fmla="*/ 882070 w 966967"/>
              <a:gd name="connsiteY330" fmla="*/ 307031 h 425888"/>
              <a:gd name="connsiteX331" fmla="*/ 881849 w 966967"/>
              <a:gd name="connsiteY331" fmla="*/ 306424 h 425888"/>
              <a:gd name="connsiteX332" fmla="*/ 881849 w 966967"/>
              <a:gd name="connsiteY332" fmla="*/ 305817 h 425888"/>
              <a:gd name="connsiteX333" fmla="*/ 881849 w 966967"/>
              <a:gd name="connsiteY333" fmla="*/ 305238 h 425888"/>
              <a:gd name="connsiteX334" fmla="*/ 882070 w 966967"/>
              <a:gd name="connsiteY334" fmla="*/ 304631 h 425888"/>
              <a:gd name="connsiteX335" fmla="*/ 882319 w 966967"/>
              <a:gd name="connsiteY335" fmla="*/ 304934 h 425888"/>
              <a:gd name="connsiteX336" fmla="*/ 882566 w 966967"/>
              <a:gd name="connsiteY336" fmla="*/ 304934 h 425888"/>
              <a:gd name="connsiteX337" fmla="*/ 882787 w 966967"/>
              <a:gd name="connsiteY337" fmla="*/ 304934 h 425888"/>
              <a:gd name="connsiteX338" fmla="*/ 883036 w 966967"/>
              <a:gd name="connsiteY338" fmla="*/ 304631 h 425888"/>
              <a:gd name="connsiteX339" fmla="*/ 883036 w 966967"/>
              <a:gd name="connsiteY339" fmla="*/ 304327 h 425888"/>
              <a:gd name="connsiteX340" fmla="*/ 883036 w 966967"/>
              <a:gd name="connsiteY340" fmla="*/ 304024 h 425888"/>
              <a:gd name="connsiteX341" fmla="*/ 883504 w 966967"/>
              <a:gd name="connsiteY341" fmla="*/ 303720 h 425888"/>
              <a:gd name="connsiteX342" fmla="*/ 883751 w 966967"/>
              <a:gd name="connsiteY342" fmla="*/ 303113 h 425888"/>
              <a:gd name="connsiteX343" fmla="*/ 883751 w 966967"/>
              <a:gd name="connsiteY343" fmla="*/ 302838 h 425888"/>
              <a:gd name="connsiteX344" fmla="*/ 884000 w 966967"/>
              <a:gd name="connsiteY344" fmla="*/ 302535 h 425888"/>
              <a:gd name="connsiteX345" fmla="*/ 883751 w 966967"/>
              <a:gd name="connsiteY345" fmla="*/ 302535 h 425888"/>
              <a:gd name="connsiteX346" fmla="*/ 883283 w 966967"/>
              <a:gd name="connsiteY346" fmla="*/ 301928 h 425888"/>
              <a:gd name="connsiteX347" fmla="*/ 883036 w 966967"/>
              <a:gd name="connsiteY347" fmla="*/ 301928 h 425888"/>
              <a:gd name="connsiteX348" fmla="*/ 882787 w 966967"/>
              <a:gd name="connsiteY348" fmla="*/ 301928 h 425888"/>
              <a:gd name="connsiteX349" fmla="*/ 882319 w 966967"/>
              <a:gd name="connsiteY349" fmla="*/ 302231 h 425888"/>
              <a:gd name="connsiteX350" fmla="*/ 882566 w 966967"/>
              <a:gd name="connsiteY350" fmla="*/ 301928 h 425888"/>
              <a:gd name="connsiteX351" fmla="*/ 882070 w 966967"/>
              <a:gd name="connsiteY351" fmla="*/ 300135 h 425888"/>
              <a:gd name="connsiteX352" fmla="*/ 882319 w 966967"/>
              <a:gd name="connsiteY352" fmla="*/ 298617 h 425888"/>
              <a:gd name="connsiteX353" fmla="*/ 882566 w 966967"/>
              <a:gd name="connsiteY353" fmla="*/ 297404 h 425888"/>
              <a:gd name="connsiteX354" fmla="*/ 882566 w 966967"/>
              <a:gd name="connsiteY354" fmla="*/ 297128 h 425888"/>
              <a:gd name="connsiteX355" fmla="*/ 882787 w 966967"/>
              <a:gd name="connsiteY355" fmla="*/ 295914 h 425888"/>
              <a:gd name="connsiteX356" fmla="*/ 883283 w 966967"/>
              <a:gd name="connsiteY356" fmla="*/ 295307 h 425888"/>
              <a:gd name="connsiteX357" fmla="*/ 883504 w 966967"/>
              <a:gd name="connsiteY357" fmla="*/ 295004 h 425888"/>
              <a:gd name="connsiteX358" fmla="*/ 883504 w 966967"/>
              <a:gd name="connsiteY358" fmla="*/ 294701 h 425888"/>
              <a:gd name="connsiteX359" fmla="*/ 883751 w 966967"/>
              <a:gd name="connsiteY359" fmla="*/ 294121 h 425888"/>
              <a:gd name="connsiteX360" fmla="*/ 884220 w 966967"/>
              <a:gd name="connsiteY360" fmla="*/ 293515 h 425888"/>
              <a:gd name="connsiteX361" fmla="*/ 884716 w 966967"/>
              <a:gd name="connsiteY361" fmla="*/ 292908 h 425888"/>
              <a:gd name="connsiteX362" fmla="*/ 884937 w 966967"/>
              <a:gd name="connsiteY362" fmla="*/ 292605 h 425888"/>
              <a:gd name="connsiteX363" fmla="*/ 884716 w 966967"/>
              <a:gd name="connsiteY363" fmla="*/ 292301 h 425888"/>
              <a:gd name="connsiteX364" fmla="*/ 884468 w 966967"/>
              <a:gd name="connsiteY364" fmla="*/ 291694 h 425888"/>
              <a:gd name="connsiteX365" fmla="*/ 884468 w 966967"/>
              <a:gd name="connsiteY365" fmla="*/ 290204 h 425888"/>
              <a:gd name="connsiteX366" fmla="*/ 884716 w 966967"/>
              <a:gd name="connsiteY366" fmla="*/ 289294 h 425888"/>
              <a:gd name="connsiteX367" fmla="*/ 884937 w 966967"/>
              <a:gd name="connsiteY367" fmla="*/ 288109 h 425888"/>
              <a:gd name="connsiteX368" fmla="*/ 885902 w 966967"/>
              <a:gd name="connsiteY368" fmla="*/ 284798 h 425888"/>
              <a:gd name="connsiteX369" fmla="*/ 887087 w 966967"/>
              <a:gd name="connsiteY369" fmla="*/ 282978 h 425888"/>
              <a:gd name="connsiteX370" fmla="*/ 887087 w 966967"/>
              <a:gd name="connsiteY370" fmla="*/ 282371 h 425888"/>
              <a:gd name="connsiteX371" fmla="*/ 887335 w 966967"/>
              <a:gd name="connsiteY371" fmla="*/ 281792 h 425888"/>
              <a:gd name="connsiteX372" fmla="*/ 887803 w 966967"/>
              <a:gd name="connsiteY372" fmla="*/ 281185 h 425888"/>
              <a:gd name="connsiteX373" fmla="*/ 888051 w 966967"/>
              <a:gd name="connsiteY373" fmla="*/ 280882 h 425888"/>
              <a:gd name="connsiteX374" fmla="*/ 887803 w 966967"/>
              <a:gd name="connsiteY374" fmla="*/ 280579 h 425888"/>
              <a:gd name="connsiteX375" fmla="*/ 887335 w 966967"/>
              <a:gd name="connsiteY375" fmla="*/ 279971 h 425888"/>
              <a:gd name="connsiteX376" fmla="*/ 887087 w 966967"/>
              <a:gd name="connsiteY376" fmla="*/ 279971 h 425888"/>
              <a:gd name="connsiteX377" fmla="*/ 886867 w 966967"/>
              <a:gd name="connsiteY377" fmla="*/ 279668 h 425888"/>
              <a:gd name="connsiteX378" fmla="*/ 886867 w 966967"/>
              <a:gd name="connsiteY378" fmla="*/ 278758 h 425888"/>
              <a:gd name="connsiteX379" fmla="*/ 887555 w 966967"/>
              <a:gd name="connsiteY379" fmla="*/ 277268 h 425888"/>
              <a:gd name="connsiteX380" fmla="*/ 888051 w 966967"/>
              <a:gd name="connsiteY380" fmla="*/ 276661 h 425888"/>
              <a:gd name="connsiteX381" fmla="*/ 888520 w 966967"/>
              <a:gd name="connsiteY381" fmla="*/ 276357 h 425888"/>
              <a:gd name="connsiteX382" fmla="*/ 888989 w 966967"/>
              <a:gd name="connsiteY382" fmla="*/ 275752 h 425888"/>
              <a:gd name="connsiteX383" fmla="*/ 889706 w 966967"/>
              <a:gd name="connsiteY383" fmla="*/ 275752 h 425888"/>
              <a:gd name="connsiteX384" fmla="*/ 888989 w 966967"/>
              <a:gd name="connsiteY384" fmla="*/ 274841 h 425888"/>
              <a:gd name="connsiteX385" fmla="*/ 888768 w 966967"/>
              <a:gd name="connsiteY385" fmla="*/ 274262 h 425888"/>
              <a:gd name="connsiteX386" fmla="*/ 888989 w 966967"/>
              <a:gd name="connsiteY386" fmla="*/ 273655 h 425888"/>
              <a:gd name="connsiteX387" fmla="*/ 888989 w 966967"/>
              <a:gd name="connsiteY387" fmla="*/ 273351 h 425888"/>
              <a:gd name="connsiteX388" fmla="*/ 889237 w 966967"/>
              <a:gd name="connsiteY388" fmla="*/ 272744 h 425888"/>
              <a:gd name="connsiteX389" fmla="*/ 889706 w 966967"/>
              <a:gd name="connsiteY389" fmla="*/ 272137 h 425888"/>
              <a:gd name="connsiteX390" fmla="*/ 890202 w 966967"/>
              <a:gd name="connsiteY390" fmla="*/ 271530 h 425888"/>
              <a:gd name="connsiteX391" fmla="*/ 890422 w 966967"/>
              <a:gd name="connsiteY391" fmla="*/ 270345 h 425888"/>
              <a:gd name="connsiteX392" fmla="*/ 890918 w 966967"/>
              <a:gd name="connsiteY392" fmla="*/ 269738 h 425888"/>
              <a:gd name="connsiteX393" fmla="*/ 891387 w 966967"/>
              <a:gd name="connsiteY393" fmla="*/ 270042 h 425888"/>
              <a:gd name="connsiteX394" fmla="*/ 891387 w 966967"/>
              <a:gd name="connsiteY394" fmla="*/ 270345 h 425888"/>
              <a:gd name="connsiteX395" fmla="*/ 891634 w 966967"/>
              <a:gd name="connsiteY395" fmla="*/ 270647 h 425888"/>
              <a:gd name="connsiteX396" fmla="*/ 891634 w 966967"/>
              <a:gd name="connsiteY396" fmla="*/ 271228 h 425888"/>
              <a:gd name="connsiteX397" fmla="*/ 891855 w 966967"/>
              <a:gd name="connsiteY397" fmla="*/ 271834 h 425888"/>
              <a:gd name="connsiteX398" fmla="*/ 891855 w 966967"/>
              <a:gd name="connsiteY398" fmla="*/ 272137 h 425888"/>
              <a:gd name="connsiteX399" fmla="*/ 891855 w 966967"/>
              <a:gd name="connsiteY399" fmla="*/ 272441 h 425888"/>
              <a:gd name="connsiteX400" fmla="*/ 892351 w 966967"/>
              <a:gd name="connsiteY400" fmla="*/ 272744 h 425888"/>
              <a:gd name="connsiteX401" fmla="*/ 892572 w 966967"/>
              <a:gd name="connsiteY401" fmla="*/ 273048 h 425888"/>
              <a:gd name="connsiteX402" fmla="*/ 892820 w 966967"/>
              <a:gd name="connsiteY402" fmla="*/ 273048 h 425888"/>
              <a:gd name="connsiteX403" fmla="*/ 893757 w 966967"/>
              <a:gd name="connsiteY403" fmla="*/ 272441 h 425888"/>
              <a:gd name="connsiteX404" fmla="*/ 894253 w 966967"/>
              <a:gd name="connsiteY404" fmla="*/ 271834 h 425888"/>
              <a:gd name="connsiteX405" fmla="*/ 894474 w 966967"/>
              <a:gd name="connsiteY405" fmla="*/ 271530 h 425888"/>
              <a:gd name="connsiteX406" fmla="*/ 894253 w 966967"/>
              <a:gd name="connsiteY406" fmla="*/ 271228 h 425888"/>
              <a:gd name="connsiteX407" fmla="*/ 894005 w 966967"/>
              <a:gd name="connsiteY407" fmla="*/ 270647 h 425888"/>
              <a:gd name="connsiteX408" fmla="*/ 893757 w 966967"/>
              <a:gd name="connsiteY408" fmla="*/ 270647 h 425888"/>
              <a:gd name="connsiteX409" fmla="*/ 893537 w 966967"/>
              <a:gd name="connsiteY409" fmla="*/ 270647 h 425888"/>
              <a:gd name="connsiteX410" fmla="*/ 893757 w 966967"/>
              <a:gd name="connsiteY410" fmla="*/ 270345 h 425888"/>
              <a:gd name="connsiteX411" fmla="*/ 893757 w 966967"/>
              <a:gd name="connsiteY411" fmla="*/ 269738 h 425888"/>
              <a:gd name="connsiteX412" fmla="*/ 893537 w 966967"/>
              <a:gd name="connsiteY412" fmla="*/ 269435 h 425888"/>
              <a:gd name="connsiteX413" fmla="*/ 893537 w 966967"/>
              <a:gd name="connsiteY413" fmla="*/ 268828 h 425888"/>
              <a:gd name="connsiteX414" fmla="*/ 893041 w 966967"/>
              <a:gd name="connsiteY414" fmla="*/ 268828 h 425888"/>
              <a:gd name="connsiteX415" fmla="*/ 892572 w 966967"/>
              <a:gd name="connsiteY415" fmla="*/ 268524 h 425888"/>
              <a:gd name="connsiteX416" fmla="*/ 892572 w 966967"/>
              <a:gd name="connsiteY416" fmla="*/ 268221 h 425888"/>
              <a:gd name="connsiteX417" fmla="*/ 892572 w 966967"/>
              <a:gd name="connsiteY417" fmla="*/ 267917 h 425888"/>
              <a:gd name="connsiteX418" fmla="*/ 892572 w 966967"/>
              <a:gd name="connsiteY418" fmla="*/ 267310 h 425888"/>
              <a:gd name="connsiteX419" fmla="*/ 892820 w 966967"/>
              <a:gd name="connsiteY419" fmla="*/ 267034 h 425888"/>
              <a:gd name="connsiteX420" fmla="*/ 892820 w 966967"/>
              <a:gd name="connsiteY420" fmla="*/ 266732 h 425888"/>
              <a:gd name="connsiteX421" fmla="*/ 892820 w 966967"/>
              <a:gd name="connsiteY421" fmla="*/ 266428 h 425888"/>
              <a:gd name="connsiteX422" fmla="*/ 892820 w 966967"/>
              <a:gd name="connsiteY422" fmla="*/ 266124 h 425888"/>
              <a:gd name="connsiteX423" fmla="*/ 893041 w 966967"/>
              <a:gd name="connsiteY423" fmla="*/ 265820 h 425888"/>
              <a:gd name="connsiteX424" fmla="*/ 893537 w 966967"/>
              <a:gd name="connsiteY424" fmla="*/ 266124 h 425888"/>
              <a:gd name="connsiteX425" fmla="*/ 893757 w 966967"/>
              <a:gd name="connsiteY425" fmla="*/ 265820 h 425888"/>
              <a:gd name="connsiteX426" fmla="*/ 894253 w 966967"/>
              <a:gd name="connsiteY426" fmla="*/ 265820 h 425888"/>
              <a:gd name="connsiteX427" fmla="*/ 894722 w 966967"/>
              <a:gd name="connsiteY427" fmla="*/ 266124 h 425888"/>
              <a:gd name="connsiteX428" fmla="*/ 894970 w 966967"/>
              <a:gd name="connsiteY428" fmla="*/ 266428 h 425888"/>
              <a:gd name="connsiteX429" fmla="*/ 895191 w 966967"/>
              <a:gd name="connsiteY429" fmla="*/ 266124 h 425888"/>
              <a:gd name="connsiteX430" fmla="*/ 895191 w 966967"/>
              <a:gd name="connsiteY430" fmla="*/ 265820 h 425888"/>
              <a:gd name="connsiteX431" fmla="*/ 894970 w 966967"/>
              <a:gd name="connsiteY431" fmla="*/ 265518 h 425888"/>
              <a:gd name="connsiteX432" fmla="*/ 894722 w 966967"/>
              <a:gd name="connsiteY432" fmla="*/ 265518 h 425888"/>
              <a:gd name="connsiteX433" fmla="*/ 894474 w 966967"/>
              <a:gd name="connsiteY433" fmla="*/ 265518 h 425888"/>
              <a:gd name="connsiteX434" fmla="*/ 894253 w 966967"/>
              <a:gd name="connsiteY434" fmla="*/ 265214 h 425888"/>
              <a:gd name="connsiteX435" fmla="*/ 894253 w 966967"/>
              <a:gd name="connsiteY435" fmla="*/ 264911 h 425888"/>
              <a:gd name="connsiteX436" fmla="*/ 895191 w 966967"/>
              <a:gd name="connsiteY436" fmla="*/ 263697 h 425888"/>
              <a:gd name="connsiteX437" fmla="*/ 895687 w 966967"/>
              <a:gd name="connsiteY437" fmla="*/ 263697 h 425888"/>
              <a:gd name="connsiteX438" fmla="*/ 895908 w 966967"/>
              <a:gd name="connsiteY438" fmla="*/ 263697 h 425888"/>
              <a:gd name="connsiteX439" fmla="*/ 896156 w 966967"/>
              <a:gd name="connsiteY439" fmla="*/ 264000 h 425888"/>
              <a:gd name="connsiteX440" fmla="*/ 896624 w 966967"/>
              <a:gd name="connsiteY440" fmla="*/ 264304 h 425888"/>
              <a:gd name="connsiteX441" fmla="*/ 897120 w 966967"/>
              <a:gd name="connsiteY441" fmla="*/ 264304 h 425888"/>
              <a:gd name="connsiteX442" fmla="*/ 897340 w 966967"/>
              <a:gd name="connsiteY442" fmla="*/ 264000 h 425888"/>
              <a:gd name="connsiteX443" fmla="*/ 897809 w 966967"/>
              <a:gd name="connsiteY443" fmla="*/ 263394 h 425888"/>
              <a:gd name="connsiteX444" fmla="*/ 897809 w 966967"/>
              <a:gd name="connsiteY444" fmla="*/ 263090 h 425888"/>
              <a:gd name="connsiteX445" fmla="*/ 897809 w 966967"/>
              <a:gd name="connsiteY445" fmla="*/ 262511 h 425888"/>
              <a:gd name="connsiteX446" fmla="*/ 897120 w 966967"/>
              <a:gd name="connsiteY446" fmla="*/ 262511 h 425888"/>
              <a:gd name="connsiteX447" fmla="*/ 897120 w 966967"/>
              <a:gd name="connsiteY447" fmla="*/ 262207 h 425888"/>
              <a:gd name="connsiteX448" fmla="*/ 897120 w 966967"/>
              <a:gd name="connsiteY448" fmla="*/ 261905 h 425888"/>
              <a:gd name="connsiteX449" fmla="*/ 897120 w 966967"/>
              <a:gd name="connsiteY449" fmla="*/ 261601 h 425888"/>
              <a:gd name="connsiteX450" fmla="*/ 897120 w 966967"/>
              <a:gd name="connsiteY450" fmla="*/ 261297 h 425888"/>
              <a:gd name="connsiteX451" fmla="*/ 897589 w 966967"/>
              <a:gd name="connsiteY451" fmla="*/ 260993 h 425888"/>
              <a:gd name="connsiteX452" fmla="*/ 897809 w 966967"/>
              <a:gd name="connsiteY452" fmla="*/ 260993 h 425888"/>
              <a:gd name="connsiteX453" fmla="*/ 898057 w 966967"/>
              <a:gd name="connsiteY453" fmla="*/ 260993 h 425888"/>
              <a:gd name="connsiteX454" fmla="*/ 898057 w 966967"/>
              <a:gd name="connsiteY454" fmla="*/ 260691 h 425888"/>
              <a:gd name="connsiteX455" fmla="*/ 897809 w 966967"/>
              <a:gd name="connsiteY455" fmla="*/ 260387 h 425888"/>
              <a:gd name="connsiteX456" fmla="*/ 897589 w 966967"/>
              <a:gd name="connsiteY456" fmla="*/ 260387 h 425888"/>
              <a:gd name="connsiteX457" fmla="*/ 897340 w 966967"/>
              <a:gd name="connsiteY457" fmla="*/ 260084 h 425888"/>
              <a:gd name="connsiteX458" fmla="*/ 897589 w 966967"/>
              <a:gd name="connsiteY458" fmla="*/ 259780 h 425888"/>
              <a:gd name="connsiteX459" fmla="*/ 898057 w 966967"/>
              <a:gd name="connsiteY459" fmla="*/ 260084 h 425888"/>
              <a:gd name="connsiteX460" fmla="*/ 898057 w 966967"/>
              <a:gd name="connsiteY460" fmla="*/ 259780 h 425888"/>
              <a:gd name="connsiteX461" fmla="*/ 898057 w 966967"/>
              <a:gd name="connsiteY461" fmla="*/ 259477 h 425888"/>
              <a:gd name="connsiteX462" fmla="*/ 897809 w 966967"/>
              <a:gd name="connsiteY462" fmla="*/ 259173 h 425888"/>
              <a:gd name="connsiteX463" fmla="*/ 898057 w 966967"/>
              <a:gd name="connsiteY463" fmla="*/ 259173 h 425888"/>
              <a:gd name="connsiteX464" fmla="*/ 898526 w 966967"/>
              <a:gd name="connsiteY464" fmla="*/ 258870 h 425888"/>
              <a:gd name="connsiteX465" fmla="*/ 898774 w 966967"/>
              <a:gd name="connsiteY465" fmla="*/ 258870 h 425888"/>
              <a:gd name="connsiteX466" fmla="*/ 899022 w 966967"/>
              <a:gd name="connsiteY466" fmla="*/ 258566 h 425888"/>
              <a:gd name="connsiteX467" fmla="*/ 898774 w 966967"/>
              <a:gd name="connsiteY467" fmla="*/ 258290 h 425888"/>
              <a:gd name="connsiteX468" fmla="*/ 899022 w 966967"/>
              <a:gd name="connsiteY468" fmla="*/ 257683 h 425888"/>
              <a:gd name="connsiteX469" fmla="*/ 898774 w 966967"/>
              <a:gd name="connsiteY469" fmla="*/ 257380 h 425888"/>
              <a:gd name="connsiteX470" fmla="*/ 899491 w 966967"/>
              <a:gd name="connsiteY470" fmla="*/ 257380 h 425888"/>
              <a:gd name="connsiteX471" fmla="*/ 899739 w 966967"/>
              <a:gd name="connsiteY471" fmla="*/ 257078 h 425888"/>
              <a:gd name="connsiteX472" fmla="*/ 900455 w 966967"/>
              <a:gd name="connsiteY472" fmla="*/ 256470 h 425888"/>
              <a:gd name="connsiteX473" fmla="*/ 900675 w 966967"/>
              <a:gd name="connsiteY473" fmla="*/ 256470 h 425888"/>
              <a:gd name="connsiteX474" fmla="*/ 900924 w 966967"/>
              <a:gd name="connsiteY474" fmla="*/ 256470 h 425888"/>
              <a:gd name="connsiteX475" fmla="*/ 901171 w 966967"/>
              <a:gd name="connsiteY475" fmla="*/ 256166 h 425888"/>
              <a:gd name="connsiteX476" fmla="*/ 901641 w 966967"/>
              <a:gd name="connsiteY476" fmla="*/ 255864 h 425888"/>
              <a:gd name="connsiteX477" fmla="*/ 902109 w 966967"/>
              <a:gd name="connsiteY477" fmla="*/ 255864 h 425888"/>
              <a:gd name="connsiteX478" fmla="*/ 902109 w 966967"/>
              <a:gd name="connsiteY478" fmla="*/ 256470 h 425888"/>
              <a:gd name="connsiteX479" fmla="*/ 902358 w 966967"/>
              <a:gd name="connsiteY479" fmla="*/ 256470 h 425888"/>
              <a:gd name="connsiteX480" fmla="*/ 902826 w 966967"/>
              <a:gd name="connsiteY480" fmla="*/ 256470 h 425888"/>
              <a:gd name="connsiteX481" fmla="*/ 902605 w 966967"/>
              <a:gd name="connsiteY481" fmla="*/ 256166 h 425888"/>
              <a:gd name="connsiteX482" fmla="*/ 903074 w 966967"/>
              <a:gd name="connsiteY482" fmla="*/ 255560 h 425888"/>
              <a:gd name="connsiteX483" fmla="*/ 903295 w 966967"/>
              <a:gd name="connsiteY483" fmla="*/ 255560 h 425888"/>
              <a:gd name="connsiteX484" fmla="*/ 903542 w 966967"/>
              <a:gd name="connsiteY484" fmla="*/ 255257 h 425888"/>
              <a:gd name="connsiteX485" fmla="*/ 903791 w 966967"/>
              <a:gd name="connsiteY485" fmla="*/ 255257 h 425888"/>
              <a:gd name="connsiteX486" fmla="*/ 903542 w 966967"/>
              <a:gd name="connsiteY486" fmla="*/ 254953 h 425888"/>
              <a:gd name="connsiteX487" fmla="*/ 903074 w 966967"/>
              <a:gd name="connsiteY487" fmla="*/ 254346 h 425888"/>
              <a:gd name="connsiteX488" fmla="*/ 902826 w 966967"/>
              <a:gd name="connsiteY488" fmla="*/ 254346 h 425888"/>
              <a:gd name="connsiteX489" fmla="*/ 902605 w 966967"/>
              <a:gd name="connsiteY489" fmla="*/ 254346 h 425888"/>
              <a:gd name="connsiteX490" fmla="*/ 902358 w 966967"/>
              <a:gd name="connsiteY490" fmla="*/ 254650 h 425888"/>
              <a:gd name="connsiteX491" fmla="*/ 901888 w 966967"/>
              <a:gd name="connsiteY491" fmla="*/ 254650 h 425888"/>
              <a:gd name="connsiteX492" fmla="*/ 901641 w 966967"/>
              <a:gd name="connsiteY492" fmla="*/ 254650 h 425888"/>
              <a:gd name="connsiteX493" fmla="*/ 900924 w 966967"/>
              <a:gd name="connsiteY493" fmla="*/ 254650 h 425888"/>
              <a:gd name="connsiteX494" fmla="*/ 900207 w 966967"/>
              <a:gd name="connsiteY494" fmla="*/ 254953 h 425888"/>
              <a:gd name="connsiteX495" fmla="*/ 899739 w 966967"/>
              <a:gd name="connsiteY495" fmla="*/ 255257 h 425888"/>
              <a:gd name="connsiteX496" fmla="*/ 899491 w 966967"/>
              <a:gd name="connsiteY496" fmla="*/ 255560 h 425888"/>
              <a:gd name="connsiteX497" fmla="*/ 899491 w 966967"/>
              <a:gd name="connsiteY497" fmla="*/ 254953 h 425888"/>
              <a:gd name="connsiteX498" fmla="*/ 899491 w 966967"/>
              <a:gd name="connsiteY498" fmla="*/ 254650 h 425888"/>
              <a:gd name="connsiteX499" fmla="*/ 899739 w 966967"/>
              <a:gd name="connsiteY499" fmla="*/ 254043 h 425888"/>
              <a:gd name="connsiteX500" fmla="*/ 899960 w 966967"/>
              <a:gd name="connsiteY500" fmla="*/ 253463 h 425888"/>
              <a:gd name="connsiteX501" fmla="*/ 900455 w 966967"/>
              <a:gd name="connsiteY501" fmla="*/ 253160 h 425888"/>
              <a:gd name="connsiteX502" fmla="*/ 901641 w 966967"/>
              <a:gd name="connsiteY502" fmla="*/ 251947 h 425888"/>
              <a:gd name="connsiteX503" fmla="*/ 901888 w 966967"/>
              <a:gd name="connsiteY503" fmla="*/ 251947 h 425888"/>
              <a:gd name="connsiteX504" fmla="*/ 902109 w 966967"/>
              <a:gd name="connsiteY504" fmla="*/ 252553 h 425888"/>
              <a:gd name="connsiteX505" fmla="*/ 902605 w 966967"/>
              <a:gd name="connsiteY505" fmla="*/ 252250 h 425888"/>
              <a:gd name="connsiteX506" fmla="*/ 903542 w 966967"/>
              <a:gd name="connsiteY506" fmla="*/ 251947 h 425888"/>
              <a:gd name="connsiteX507" fmla="*/ 904011 w 966967"/>
              <a:gd name="connsiteY507" fmla="*/ 251642 h 425888"/>
              <a:gd name="connsiteX508" fmla="*/ 904508 w 966967"/>
              <a:gd name="connsiteY508" fmla="*/ 250733 h 425888"/>
              <a:gd name="connsiteX509" fmla="*/ 904508 w 966967"/>
              <a:gd name="connsiteY509" fmla="*/ 249823 h 425888"/>
              <a:gd name="connsiteX510" fmla="*/ 904259 w 966967"/>
              <a:gd name="connsiteY510" fmla="*/ 249519 h 425888"/>
              <a:gd name="connsiteX511" fmla="*/ 903791 w 966967"/>
              <a:gd name="connsiteY511" fmla="*/ 249823 h 425888"/>
              <a:gd name="connsiteX512" fmla="*/ 903295 w 966967"/>
              <a:gd name="connsiteY512" fmla="*/ 250126 h 425888"/>
              <a:gd name="connsiteX513" fmla="*/ 903074 w 966967"/>
              <a:gd name="connsiteY513" fmla="*/ 250126 h 425888"/>
              <a:gd name="connsiteX514" fmla="*/ 902826 w 966967"/>
              <a:gd name="connsiteY514" fmla="*/ 250126 h 425888"/>
              <a:gd name="connsiteX515" fmla="*/ 903074 w 966967"/>
              <a:gd name="connsiteY515" fmla="*/ 249823 h 425888"/>
              <a:gd name="connsiteX516" fmla="*/ 903074 w 966967"/>
              <a:gd name="connsiteY516" fmla="*/ 248912 h 425888"/>
              <a:gd name="connsiteX517" fmla="*/ 903295 w 966967"/>
              <a:gd name="connsiteY517" fmla="*/ 248912 h 425888"/>
              <a:gd name="connsiteX518" fmla="*/ 903074 w 966967"/>
              <a:gd name="connsiteY518" fmla="*/ 248609 h 425888"/>
              <a:gd name="connsiteX519" fmla="*/ 902826 w 966967"/>
              <a:gd name="connsiteY519" fmla="*/ 247726 h 425888"/>
              <a:gd name="connsiteX520" fmla="*/ 902605 w 966967"/>
              <a:gd name="connsiteY520" fmla="*/ 247423 h 425888"/>
              <a:gd name="connsiteX521" fmla="*/ 902109 w 966967"/>
              <a:gd name="connsiteY521" fmla="*/ 247120 h 425888"/>
              <a:gd name="connsiteX522" fmla="*/ 901888 w 966967"/>
              <a:gd name="connsiteY522" fmla="*/ 247726 h 425888"/>
              <a:gd name="connsiteX523" fmla="*/ 901641 w 966967"/>
              <a:gd name="connsiteY523" fmla="*/ 247120 h 425888"/>
              <a:gd name="connsiteX524" fmla="*/ 901392 w 966967"/>
              <a:gd name="connsiteY524" fmla="*/ 246512 h 425888"/>
              <a:gd name="connsiteX525" fmla="*/ 901171 w 966967"/>
              <a:gd name="connsiteY525" fmla="*/ 246209 h 425888"/>
              <a:gd name="connsiteX526" fmla="*/ 901641 w 966967"/>
              <a:gd name="connsiteY526" fmla="*/ 245906 h 425888"/>
              <a:gd name="connsiteX527" fmla="*/ 901641 w 966967"/>
              <a:gd name="connsiteY527" fmla="*/ 245299 h 425888"/>
              <a:gd name="connsiteX528" fmla="*/ 902109 w 966967"/>
              <a:gd name="connsiteY528" fmla="*/ 245299 h 425888"/>
              <a:gd name="connsiteX529" fmla="*/ 902605 w 966967"/>
              <a:gd name="connsiteY529" fmla="*/ 245299 h 425888"/>
              <a:gd name="connsiteX530" fmla="*/ 903074 w 966967"/>
              <a:gd name="connsiteY530" fmla="*/ 244692 h 425888"/>
              <a:gd name="connsiteX531" fmla="*/ 903295 w 966967"/>
              <a:gd name="connsiteY531" fmla="*/ 244389 h 425888"/>
              <a:gd name="connsiteX532" fmla="*/ 903791 w 966967"/>
              <a:gd name="connsiteY532" fmla="*/ 244085 h 425888"/>
              <a:gd name="connsiteX533" fmla="*/ 904976 w 966967"/>
              <a:gd name="connsiteY533" fmla="*/ 243478 h 425888"/>
              <a:gd name="connsiteX534" fmla="*/ 906410 w 966967"/>
              <a:gd name="connsiteY534" fmla="*/ 243782 h 425888"/>
              <a:gd name="connsiteX535" fmla="*/ 907126 w 966967"/>
              <a:gd name="connsiteY535" fmla="*/ 244692 h 425888"/>
              <a:gd name="connsiteX536" fmla="*/ 908063 w 966967"/>
              <a:gd name="connsiteY536" fmla="*/ 245299 h 425888"/>
              <a:gd name="connsiteX537" fmla="*/ 908311 w 966967"/>
              <a:gd name="connsiteY537" fmla="*/ 245906 h 425888"/>
              <a:gd name="connsiteX538" fmla="*/ 908560 w 966967"/>
              <a:gd name="connsiteY538" fmla="*/ 246209 h 425888"/>
              <a:gd name="connsiteX539" fmla="*/ 909496 w 966967"/>
              <a:gd name="connsiteY539" fmla="*/ 246512 h 425888"/>
              <a:gd name="connsiteX540" fmla="*/ 909992 w 966967"/>
              <a:gd name="connsiteY540" fmla="*/ 246209 h 425888"/>
              <a:gd name="connsiteX541" fmla="*/ 910212 w 966967"/>
              <a:gd name="connsiteY541" fmla="*/ 246512 h 425888"/>
              <a:gd name="connsiteX542" fmla="*/ 910461 w 966967"/>
              <a:gd name="connsiteY542" fmla="*/ 246512 h 425888"/>
              <a:gd name="connsiteX543" fmla="*/ 910709 w 966967"/>
              <a:gd name="connsiteY543" fmla="*/ 246512 h 425888"/>
              <a:gd name="connsiteX544" fmla="*/ 911425 w 966967"/>
              <a:gd name="connsiteY544" fmla="*/ 246209 h 425888"/>
              <a:gd name="connsiteX545" fmla="*/ 911425 w 966967"/>
              <a:gd name="connsiteY545" fmla="*/ 245906 h 425888"/>
              <a:gd name="connsiteX546" fmla="*/ 911425 w 966967"/>
              <a:gd name="connsiteY546" fmla="*/ 245602 h 425888"/>
              <a:gd name="connsiteX547" fmla="*/ 911425 w 966967"/>
              <a:gd name="connsiteY547" fmla="*/ 245299 h 425888"/>
              <a:gd name="connsiteX548" fmla="*/ 911646 w 966967"/>
              <a:gd name="connsiteY548" fmla="*/ 244996 h 425888"/>
              <a:gd name="connsiteX549" fmla="*/ 911895 w 966967"/>
              <a:gd name="connsiteY549" fmla="*/ 245299 h 425888"/>
              <a:gd name="connsiteX550" fmla="*/ 912363 w 966967"/>
              <a:gd name="connsiteY550" fmla="*/ 245602 h 425888"/>
              <a:gd name="connsiteX551" fmla="*/ 912363 w 966967"/>
              <a:gd name="connsiteY551" fmla="*/ 244996 h 425888"/>
              <a:gd name="connsiteX552" fmla="*/ 912612 w 966967"/>
              <a:gd name="connsiteY552" fmla="*/ 244692 h 425888"/>
              <a:gd name="connsiteX553" fmla="*/ 912363 w 966967"/>
              <a:gd name="connsiteY553" fmla="*/ 244085 h 425888"/>
              <a:gd name="connsiteX554" fmla="*/ 912612 w 966967"/>
              <a:gd name="connsiteY554" fmla="*/ 243782 h 425888"/>
              <a:gd name="connsiteX555" fmla="*/ 912363 w 966967"/>
              <a:gd name="connsiteY555" fmla="*/ 243782 h 425888"/>
              <a:gd name="connsiteX556" fmla="*/ 911895 w 966967"/>
              <a:gd name="connsiteY556" fmla="*/ 243782 h 425888"/>
              <a:gd name="connsiteX557" fmla="*/ 911895 w 966967"/>
              <a:gd name="connsiteY557" fmla="*/ 243175 h 425888"/>
              <a:gd name="connsiteX558" fmla="*/ 912363 w 966967"/>
              <a:gd name="connsiteY558" fmla="*/ 242871 h 425888"/>
              <a:gd name="connsiteX559" fmla="*/ 912363 w 966967"/>
              <a:gd name="connsiteY559" fmla="*/ 242596 h 425888"/>
              <a:gd name="connsiteX560" fmla="*/ 912363 w 966967"/>
              <a:gd name="connsiteY560" fmla="*/ 242293 h 425888"/>
              <a:gd name="connsiteX561" fmla="*/ 911895 w 966967"/>
              <a:gd name="connsiteY561" fmla="*/ 241988 h 425888"/>
              <a:gd name="connsiteX562" fmla="*/ 911895 w 966967"/>
              <a:gd name="connsiteY562" fmla="*/ 241685 h 425888"/>
              <a:gd name="connsiteX563" fmla="*/ 912363 w 966967"/>
              <a:gd name="connsiteY563" fmla="*/ 241685 h 425888"/>
              <a:gd name="connsiteX564" fmla="*/ 912612 w 966967"/>
              <a:gd name="connsiteY564" fmla="*/ 241685 h 425888"/>
              <a:gd name="connsiteX565" fmla="*/ 912859 w 966967"/>
              <a:gd name="connsiteY565" fmla="*/ 241685 h 425888"/>
              <a:gd name="connsiteX566" fmla="*/ 912859 w 966967"/>
              <a:gd name="connsiteY566" fmla="*/ 241079 h 425888"/>
              <a:gd name="connsiteX567" fmla="*/ 912612 w 966967"/>
              <a:gd name="connsiteY567" fmla="*/ 240472 h 425888"/>
              <a:gd name="connsiteX568" fmla="*/ 912859 w 966967"/>
              <a:gd name="connsiteY568" fmla="*/ 240472 h 425888"/>
              <a:gd name="connsiteX569" fmla="*/ 913327 w 966967"/>
              <a:gd name="connsiteY569" fmla="*/ 240472 h 425888"/>
              <a:gd name="connsiteX570" fmla="*/ 913547 w 966967"/>
              <a:gd name="connsiteY570" fmla="*/ 240472 h 425888"/>
              <a:gd name="connsiteX571" fmla="*/ 913796 w 966967"/>
              <a:gd name="connsiteY571" fmla="*/ 240472 h 425888"/>
              <a:gd name="connsiteX572" fmla="*/ 914044 w 966967"/>
              <a:gd name="connsiteY572" fmla="*/ 240472 h 425888"/>
              <a:gd name="connsiteX573" fmla="*/ 913796 w 966967"/>
              <a:gd name="connsiteY573" fmla="*/ 240168 h 425888"/>
              <a:gd name="connsiteX574" fmla="*/ 913327 w 966967"/>
              <a:gd name="connsiteY574" fmla="*/ 239865 h 425888"/>
              <a:gd name="connsiteX575" fmla="*/ 913547 w 966967"/>
              <a:gd name="connsiteY575" fmla="*/ 239561 h 425888"/>
              <a:gd name="connsiteX576" fmla="*/ 913327 w 966967"/>
              <a:gd name="connsiteY576" fmla="*/ 239258 h 425888"/>
              <a:gd name="connsiteX577" fmla="*/ 913080 w 966967"/>
              <a:gd name="connsiteY577" fmla="*/ 239258 h 425888"/>
              <a:gd name="connsiteX578" fmla="*/ 913547 w 966967"/>
              <a:gd name="connsiteY578" fmla="*/ 238954 h 425888"/>
              <a:gd name="connsiteX579" fmla="*/ 913796 w 966967"/>
              <a:gd name="connsiteY579" fmla="*/ 238651 h 425888"/>
              <a:gd name="connsiteX580" fmla="*/ 913547 w 966967"/>
              <a:gd name="connsiteY580" fmla="*/ 238348 h 425888"/>
              <a:gd name="connsiteX581" fmla="*/ 913547 w 966967"/>
              <a:gd name="connsiteY581" fmla="*/ 238044 h 425888"/>
              <a:gd name="connsiteX582" fmla="*/ 913796 w 966967"/>
              <a:gd name="connsiteY582" fmla="*/ 238044 h 425888"/>
              <a:gd name="connsiteX583" fmla="*/ 914044 w 966967"/>
              <a:gd name="connsiteY583" fmla="*/ 237741 h 425888"/>
              <a:gd name="connsiteX584" fmla="*/ 914264 w 966967"/>
              <a:gd name="connsiteY584" fmla="*/ 237437 h 425888"/>
              <a:gd name="connsiteX585" fmla="*/ 914981 w 966967"/>
              <a:gd name="connsiteY585" fmla="*/ 237437 h 425888"/>
              <a:gd name="connsiteX586" fmla="*/ 914761 w 966967"/>
              <a:gd name="connsiteY586" fmla="*/ 238044 h 425888"/>
              <a:gd name="connsiteX587" fmla="*/ 914981 w 966967"/>
              <a:gd name="connsiteY587" fmla="*/ 238651 h 425888"/>
              <a:gd name="connsiteX588" fmla="*/ 915478 w 966967"/>
              <a:gd name="connsiteY588" fmla="*/ 238954 h 425888"/>
              <a:gd name="connsiteX589" fmla="*/ 915698 w 966967"/>
              <a:gd name="connsiteY589" fmla="*/ 239258 h 425888"/>
              <a:gd name="connsiteX590" fmla="*/ 916194 w 966967"/>
              <a:gd name="connsiteY590" fmla="*/ 239258 h 425888"/>
              <a:gd name="connsiteX591" fmla="*/ 916663 w 966967"/>
              <a:gd name="connsiteY591" fmla="*/ 239258 h 425888"/>
              <a:gd name="connsiteX592" fmla="*/ 917131 w 966967"/>
              <a:gd name="connsiteY592" fmla="*/ 239258 h 425888"/>
              <a:gd name="connsiteX593" fmla="*/ 917131 w 966967"/>
              <a:gd name="connsiteY593" fmla="*/ 238954 h 425888"/>
              <a:gd name="connsiteX594" fmla="*/ 916911 w 966967"/>
              <a:gd name="connsiteY594" fmla="*/ 238651 h 425888"/>
              <a:gd name="connsiteX595" fmla="*/ 916663 w 966967"/>
              <a:gd name="connsiteY595" fmla="*/ 238348 h 425888"/>
              <a:gd name="connsiteX596" fmla="*/ 917131 w 966967"/>
              <a:gd name="connsiteY596" fmla="*/ 237741 h 425888"/>
              <a:gd name="connsiteX597" fmla="*/ 917627 w 966967"/>
              <a:gd name="connsiteY597" fmla="*/ 237741 h 425888"/>
              <a:gd name="connsiteX598" fmla="*/ 917848 w 966967"/>
              <a:gd name="connsiteY598" fmla="*/ 237437 h 425888"/>
              <a:gd name="connsiteX599" fmla="*/ 917848 w 966967"/>
              <a:gd name="connsiteY599" fmla="*/ 237135 h 425888"/>
              <a:gd name="connsiteX600" fmla="*/ 916911 w 966967"/>
              <a:gd name="connsiteY600" fmla="*/ 236830 h 425888"/>
              <a:gd name="connsiteX601" fmla="*/ 916911 w 966967"/>
              <a:gd name="connsiteY601" fmla="*/ 236527 h 425888"/>
              <a:gd name="connsiteX602" fmla="*/ 916415 w 966967"/>
              <a:gd name="connsiteY602" fmla="*/ 236224 h 425888"/>
              <a:gd name="connsiteX603" fmla="*/ 916194 w 966967"/>
              <a:gd name="connsiteY603" fmla="*/ 236224 h 425888"/>
              <a:gd name="connsiteX604" fmla="*/ 915698 w 966967"/>
              <a:gd name="connsiteY604" fmla="*/ 235948 h 425888"/>
              <a:gd name="connsiteX605" fmla="*/ 915698 w 966967"/>
              <a:gd name="connsiteY605" fmla="*/ 235645 h 425888"/>
              <a:gd name="connsiteX606" fmla="*/ 915478 w 966967"/>
              <a:gd name="connsiteY606" fmla="*/ 234734 h 425888"/>
              <a:gd name="connsiteX607" fmla="*/ 915947 w 966967"/>
              <a:gd name="connsiteY607" fmla="*/ 234431 h 425888"/>
              <a:gd name="connsiteX608" fmla="*/ 915947 w 966967"/>
              <a:gd name="connsiteY608" fmla="*/ 234127 h 425888"/>
              <a:gd name="connsiteX609" fmla="*/ 916194 w 966967"/>
              <a:gd name="connsiteY609" fmla="*/ 233824 h 425888"/>
              <a:gd name="connsiteX610" fmla="*/ 916663 w 966967"/>
              <a:gd name="connsiteY610" fmla="*/ 233824 h 425888"/>
              <a:gd name="connsiteX611" fmla="*/ 916911 w 966967"/>
              <a:gd name="connsiteY611" fmla="*/ 233520 h 425888"/>
              <a:gd name="connsiteX612" fmla="*/ 916663 w 966967"/>
              <a:gd name="connsiteY612" fmla="*/ 232913 h 425888"/>
              <a:gd name="connsiteX613" fmla="*/ 916911 w 966967"/>
              <a:gd name="connsiteY613" fmla="*/ 232610 h 425888"/>
              <a:gd name="connsiteX614" fmla="*/ 916911 w 966967"/>
              <a:gd name="connsiteY614" fmla="*/ 232308 h 425888"/>
              <a:gd name="connsiteX615" fmla="*/ 916911 w 966967"/>
              <a:gd name="connsiteY615" fmla="*/ 231700 h 425888"/>
              <a:gd name="connsiteX616" fmla="*/ 916663 w 966967"/>
              <a:gd name="connsiteY616" fmla="*/ 231700 h 425888"/>
              <a:gd name="connsiteX617" fmla="*/ 916194 w 966967"/>
              <a:gd name="connsiteY617" fmla="*/ 231700 h 425888"/>
              <a:gd name="connsiteX618" fmla="*/ 915947 w 966967"/>
              <a:gd name="connsiteY618" fmla="*/ 231700 h 425888"/>
              <a:gd name="connsiteX619" fmla="*/ 915947 w 966967"/>
              <a:gd name="connsiteY619" fmla="*/ 232003 h 425888"/>
              <a:gd name="connsiteX620" fmla="*/ 914761 w 966967"/>
              <a:gd name="connsiteY620" fmla="*/ 231094 h 425888"/>
              <a:gd name="connsiteX621" fmla="*/ 914981 w 966967"/>
              <a:gd name="connsiteY621" fmla="*/ 230790 h 425888"/>
              <a:gd name="connsiteX622" fmla="*/ 915230 w 966967"/>
              <a:gd name="connsiteY622" fmla="*/ 231094 h 425888"/>
              <a:gd name="connsiteX623" fmla="*/ 915698 w 966967"/>
              <a:gd name="connsiteY623" fmla="*/ 230790 h 425888"/>
              <a:gd name="connsiteX624" fmla="*/ 915947 w 966967"/>
              <a:gd name="connsiteY624" fmla="*/ 230183 h 425888"/>
              <a:gd name="connsiteX625" fmla="*/ 915698 w 966967"/>
              <a:gd name="connsiteY625" fmla="*/ 230183 h 425888"/>
              <a:gd name="connsiteX626" fmla="*/ 914981 w 966967"/>
              <a:gd name="connsiteY626" fmla="*/ 229880 h 425888"/>
              <a:gd name="connsiteX627" fmla="*/ 914513 w 966967"/>
              <a:gd name="connsiteY627" fmla="*/ 229880 h 425888"/>
              <a:gd name="connsiteX628" fmla="*/ 914044 w 966967"/>
              <a:gd name="connsiteY628" fmla="*/ 229880 h 425888"/>
              <a:gd name="connsiteX629" fmla="*/ 913796 w 966967"/>
              <a:gd name="connsiteY629" fmla="*/ 229880 h 425888"/>
              <a:gd name="connsiteX630" fmla="*/ 913547 w 966967"/>
              <a:gd name="connsiteY630" fmla="*/ 229880 h 425888"/>
              <a:gd name="connsiteX631" fmla="*/ 912142 w 966967"/>
              <a:gd name="connsiteY631" fmla="*/ 229880 h 425888"/>
              <a:gd name="connsiteX632" fmla="*/ 911646 w 966967"/>
              <a:gd name="connsiteY632" fmla="*/ 230183 h 425888"/>
              <a:gd name="connsiteX633" fmla="*/ 911425 w 966967"/>
              <a:gd name="connsiteY633" fmla="*/ 230487 h 425888"/>
              <a:gd name="connsiteX634" fmla="*/ 911178 w 966967"/>
              <a:gd name="connsiteY634" fmla="*/ 230183 h 425888"/>
              <a:gd name="connsiteX635" fmla="*/ 910461 w 966967"/>
              <a:gd name="connsiteY635" fmla="*/ 230487 h 425888"/>
              <a:gd name="connsiteX636" fmla="*/ 909992 w 966967"/>
              <a:gd name="connsiteY636" fmla="*/ 230487 h 425888"/>
              <a:gd name="connsiteX637" fmla="*/ 909745 w 966967"/>
              <a:gd name="connsiteY637" fmla="*/ 230487 h 425888"/>
              <a:gd name="connsiteX638" fmla="*/ 909745 w 966967"/>
              <a:gd name="connsiteY638" fmla="*/ 230183 h 425888"/>
              <a:gd name="connsiteX639" fmla="*/ 910212 w 966967"/>
              <a:gd name="connsiteY639" fmla="*/ 229880 h 425888"/>
              <a:gd name="connsiteX640" fmla="*/ 910461 w 966967"/>
              <a:gd name="connsiteY640" fmla="*/ 229880 h 425888"/>
              <a:gd name="connsiteX641" fmla="*/ 910461 w 966967"/>
              <a:gd name="connsiteY641" fmla="*/ 229273 h 425888"/>
              <a:gd name="connsiteX642" fmla="*/ 910212 w 966967"/>
              <a:gd name="connsiteY642" fmla="*/ 229273 h 425888"/>
              <a:gd name="connsiteX643" fmla="*/ 909745 w 966967"/>
              <a:gd name="connsiteY643" fmla="*/ 228969 h 425888"/>
              <a:gd name="connsiteX644" fmla="*/ 909745 w 966967"/>
              <a:gd name="connsiteY644" fmla="*/ 228666 h 425888"/>
              <a:gd name="connsiteX645" fmla="*/ 909496 w 966967"/>
              <a:gd name="connsiteY645" fmla="*/ 228362 h 425888"/>
              <a:gd name="connsiteX646" fmla="*/ 909745 w 966967"/>
              <a:gd name="connsiteY646" fmla="*/ 228086 h 425888"/>
              <a:gd name="connsiteX647" fmla="*/ 909992 w 966967"/>
              <a:gd name="connsiteY647" fmla="*/ 228086 h 425888"/>
              <a:gd name="connsiteX648" fmla="*/ 910461 w 966967"/>
              <a:gd name="connsiteY648" fmla="*/ 227480 h 425888"/>
              <a:gd name="connsiteX649" fmla="*/ 910709 w 966967"/>
              <a:gd name="connsiteY649" fmla="*/ 227480 h 425888"/>
              <a:gd name="connsiteX650" fmla="*/ 910929 w 966967"/>
              <a:gd name="connsiteY650" fmla="*/ 227176 h 425888"/>
              <a:gd name="connsiteX651" fmla="*/ 911178 w 966967"/>
              <a:gd name="connsiteY651" fmla="*/ 226872 h 425888"/>
              <a:gd name="connsiteX652" fmla="*/ 911646 w 966967"/>
              <a:gd name="connsiteY652" fmla="*/ 226267 h 425888"/>
              <a:gd name="connsiteX653" fmla="*/ 911895 w 966967"/>
              <a:gd name="connsiteY653" fmla="*/ 225963 h 425888"/>
              <a:gd name="connsiteX654" fmla="*/ 912363 w 966967"/>
              <a:gd name="connsiteY654" fmla="*/ 225053 h 425888"/>
              <a:gd name="connsiteX655" fmla="*/ 912612 w 966967"/>
              <a:gd name="connsiteY655" fmla="*/ 225053 h 425888"/>
              <a:gd name="connsiteX656" fmla="*/ 912859 w 966967"/>
              <a:gd name="connsiteY656" fmla="*/ 224749 h 425888"/>
              <a:gd name="connsiteX657" fmla="*/ 913080 w 966967"/>
              <a:gd name="connsiteY657" fmla="*/ 224446 h 425888"/>
              <a:gd name="connsiteX658" fmla="*/ 913547 w 966967"/>
              <a:gd name="connsiteY658" fmla="*/ 224749 h 425888"/>
              <a:gd name="connsiteX659" fmla="*/ 913327 w 966967"/>
              <a:gd name="connsiteY659" fmla="*/ 225053 h 425888"/>
              <a:gd name="connsiteX660" fmla="*/ 913796 w 966967"/>
              <a:gd name="connsiteY660" fmla="*/ 225660 h 425888"/>
              <a:gd name="connsiteX661" fmla="*/ 914044 w 966967"/>
              <a:gd name="connsiteY661" fmla="*/ 225963 h 425888"/>
              <a:gd name="connsiteX662" fmla="*/ 914513 w 966967"/>
              <a:gd name="connsiteY662" fmla="*/ 225963 h 425888"/>
              <a:gd name="connsiteX663" fmla="*/ 915230 w 966967"/>
              <a:gd name="connsiteY663" fmla="*/ 225660 h 425888"/>
              <a:gd name="connsiteX664" fmla="*/ 915698 w 966967"/>
              <a:gd name="connsiteY664" fmla="*/ 225356 h 425888"/>
              <a:gd name="connsiteX665" fmla="*/ 917131 w 966967"/>
              <a:gd name="connsiteY665" fmla="*/ 223839 h 425888"/>
              <a:gd name="connsiteX666" fmla="*/ 917379 w 966967"/>
              <a:gd name="connsiteY666" fmla="*/ 224142 h 425888"/>
              <a:gd name="connsiteX667" fmla="*/ 917627 w 966967"/>
              <a:gd name="connsiteY667" fmla="*/ 224142 h 425888"/>
              <a:gd name="connsiteX668" fmla="*/ 918096 w 966967"/>
              <a:gd name="connsiteY668" fmla="*/ 224446 h 425888"/>
              <a:gd name="connsiteX669" fmla="*/ 918316 w 966967"/>
              <a:gd name="connsiteY669" fmla="*/ 224749 h 425888"/>
              <a:gd name="connsiteX670" fmla="*/ 918565 w 966967"/>
              <a:gd name="connsiteY670" fmla="*/ 224749 h 425888"/>
              <a:gd name="connsiteX671" fmla="*/ 918813 w 966967"/>
              <a:gd name="connsiteY671" fmla="*/ 224446 h 425888"/>
              <a:gd name="connsiteX672" fmla="*/ 919033 w 966967"/>
              <a:gd name="connsiteY672" fmla="*/ 224446 h 425888"/>
              <a:gd name="connsiteX673" fmla="*/ 919033 w 966967"/>
              <a:gd name="connsiteY673" fmla="*/ 224749 h 425888"/>
              <a:gd name="connsiteX674" fmla="*/ 919529 w 966967"/>
              <a:gd name="connsiteY674" fmla="*/ 224749 h 425888"/>
              <a:gd name="connsiteX675" fmla="*/ 919998 w 966967"/>
              <a:gd name="connsiteY675" fmla="*/ 224749 h 425888"/>
              <a:gd name="connsiteX676" fmla="*/ 920246 w 966967"/>
              <a:gd name="connsiteY676" fmla="*/ 225053 h 425888"/>
              <a:gd name="connsiteX677" fmla="*/ 920466 w 966967"/>
              <a:gd name="connsiteY677" fmla="*/ 224749 h 425888"/>
              <a:gd name="connsiteX678" fmla="*/ 920715 w 966967"/>
              <a:gd name="connsiteY678" fmla="*/ 225053 h 425888"/>
              <a:gd name="connsiteX679" fmla="*/ 920963 w 966967"/>
              <a:gd name="connsiteY679" fmla="*/ 224749 h 425888"/>
              <a:gd name="connsiteX680" fmla="*/ 921183 w 966967"/>
              <a:gd name="connsiteY680" fmla="*/ 224749 h 425888"/>
              <a:gd name="connsiteX681" fmla="*/ 921680 w 966967"/>
              <a:gd name="connsiteY681" fmla="*/ 223839 h 425888"/>
              <a:gd name="connsiteX682" fmla="*/ 921900 w 966967"/>
              <a:gd name="connsiteY682" fmla="*/ 223535 h 425888"/>
              <a:gd name="connsiteX683" fmla="*/ 921900 w 966967"/>
              <a:gd name="connsiteY683" fmla="*/ 222625 h 425888"/>
              <a:gd name="connsiteX684" fmla="*/ 921900 w 966967"/>
              <a:gd name="connsiteY684" fmla="*/ 222018 h 425888"/>
              <a:gd name="connsiteX685" fmla="*/ 921680 w 966967"/>
              <a:gd name="connsiteY685" fmla="*/ 221412 h 425888"/>
              <a:gd name="connsiteX686" fmla="*/ 921432 w 966967"/>
              <a:gd name="connsiteY686" fmla="*/ 220805 h 425888"/>
              <a:gd name="connsiteX687" fmla="*/ 921183 w 966967"/>
              <a:gd name="connsiteY687" fmla="*/ 220805 h 425888"/>
              <a:gd name="connsiteX688" fmla="*/ 920963 w 966967"/>
              <a:gd name="connsiteY688" fmla="*/ 220805 h 425888"/>
              <a:gd name="connsiteX689" fmla="*/ 920466 w 966967"/>
              <a:gd name="connsiteY689" fmla="*/ 220198 h 425888"/>
              <a:gd name="connsiteX690" fmla="*/ 920963 w 966967"/>
              <a:gd name="connsiteY690" fmla="*/ 219895 h 425888"/>
              <a:gd name="connsiteX691" fmla="*/ 921183 w 966967"/>
              <a:gd name="connsiteY691" fmla="*/ 218984 h 425888"/>
              <a:gd name="connsiteX692" fmla="*/ 921680 w 966967"/>
              <a:gd name="connsiteY692" fmla="*/ 218377 h 425888"/>
              <a:gd name="connsiteX693" fmla="*/ 921900 w 966967"/>
              <a:gd name="connsiteY693" fmla="*/ 218377 h 425888"/>
              <a:gd name="connsiteX694" fmla="*/ 922148 w 966967"/>
              <a:gd name="connsiteY694" fmla="*/ 218681 h 425888"/>
              <a:gd name="connsiteX695" fmla="*/ 922397 w 966967"/>
              <a:gd name="connsiteY695" fmla="*/ 218984 h 425888"/>
              <a:gd name="connsiteX696" fmla="*/ 922617 w 966967"/>
              <a:gd name="connsiteY696" fmla="*/ 218984 h 425888"/>
              <a:gd name="connsiteX697" fmla="*/ 922865 w 966967"/>
              <a:gd name="connsiteY697" fmla="*/ 218984 h 425888"/>
              <a:gd name="connsiteX698" fmla="*/ 922617 w 966967"/>
              <a:gd name="connsiteY698" fmla="*/ 218681 h 425888"/>
              <a:gd name="connsiteX699" fmla="*/ 922148 w 966967"/>
              <a:gd name="connsiteY699" fmla="*/ 218074 h 425888"/>
              <a:gd name="connsiteX700" fmla="*/ 922148 w 966967"/>
              <a:gd name="connsiteY700" fmla="*/ 217770 h 425888"/>
              <a:gd name="connsiteX701" fmla="*/ 922397 w 966967"/>
              <a:gd name="connsiteY701" fmla="*/ 217494 h 425888"/>
              <a:gd name="connsiteX702" fmla="*/ 922617 w 966967"/>
              <a:gd name="connsiteY702" fmla="*/ 217191 h 425888"/>
              <a:gd name="connsiteX703" fmla="*/ 922865 w 966967"/>
              <a:gd name="connsiteY703" fmla="*/ 217191 h 425888"/>
              <a:gd name="connsiteX704" fmla="*/ 923113 w 966967"/>
              <a:gd name="connsiteY704" fmla="*/ 216887 h 425888"/>
              <a:gd name="connsiteX705" fmla="*/ 923333 w 966967"/>
              <a:gd name="connsiteY705" fmla="*/ 216281 h 425888"/>
              <a:gd name="connsiteX706" fmla="*/ 932650 w 966967"/>
              <a:gd name="connsiteY706" fmla="*/ 215371 h 425888"/>
              <a:gd name="connsiteX707" fmla="*/ 938604 w 966967"/>
              <a:gd name="connsiteY707" fmla="*/ 214764 h 425888"/>
              <a:gd name="connsiteX708" fmla="*/ 939072 w 966967"/>
              <a:gd name="connsiteY708" fmla="*/ 214764 h 425888"/>
              <a:gd name="connsiteX709" fmla="*/ 942188 w 966967"/>
              <a:gd name="connsiteY709" fmla="*/ 214460 h 425888"/>
              <a:gd name="connsiteX710" fmla="*/ 943372 w 966967"/>
              <a:gd name="connsiteY710" fmla="*/ 214157 h 425888"/>
              <a:gd name="connsiteX711" fmla="*/ 944806 w 966967"/>
              <a:gd name="connsiteY711" fmla="*/ 214157 h 425888"/>
              <a:gd name="connsiteX712" fmla="*/ 945743 w 966967"/>
              <a:gd name="connsiteY712" fmla="*/ 213854 h 425888"/>
              <a:gd name="connsiteX713" fmla="*/ 945991 w 966967"/>
              <a:gd name="connsiteY713" fmla="*/ 213854 h 425888"/>
              <a:gd name="connsiteX714" fmla="*/ 949106 w 966967"/>
              <a:gd name="connsiteY714" fmla="*/ 213550 h 425888"/>
              <a:gd name="connsiteX715" fmla="*/ 949326 w 966967"/>
              <a:gd name="connsiteY715" fmla="*/ 213550 h 425888"/>
              <a:gd name="connsiteX716" fmla="*/ 951476 w 966967"/>
              <a:gd name="connsiteY716" fmla="*/ 213247 h 425888"/>
              <a:gd name="connsiteX717" fmla="*/ 951944 w 966967"/>
              <a:gd name="connsiteY717" fmla="*/ 213247 h 425888"/>
              <a:gd name="connsiteX718" fmla="*/ 957678 w 966967"/>
              <a:gd name="connsiteY718" fmla="*/ 212640 h 425888"/>
              <a:gd name="connsiteX719" fmla="*/ 962447 w 966967"/>
              <a:gd name="connsiteY719" fmla="*/ 212033 h 425888"/>
              <a:gd name="connsiteX720" fmla="*/ 965065 w 966967"/>
              <a:gd name="connsiteY720" fmla="*/ 211729 h 425888"/>
              <a:gd name="connsiteX721" fmla="*/ 965782 w 966967"/>
              <a:gd name="connsiteY721" fmla="*/ 211729 h 425888"/>
              <a:gd name="connsiteX722" fmla="*/ 568505 w 966967"/>
              <a:gd name="connsiteY722" fmla="*/ 78198 h 425888"/>
              <a:gd name="connsiteX723" fmla="*/ 568505 w 966967"/>
              <a:gd name="connsiteY723" fmla="*/ 78502 h 425888"/>
              <a:gd name="connsiteX724" fmla="*/ 568443 w 966967"/>
              <a:gd name="connsiteY724" fmla="*/ 78587 h 425888"/>
              <a:gd name="connsiteX725" fmla="*/ 610953 w 966967"/>
              <a:gd name="connsiteY725" fmla="*/ 0 h 425888"/>
              <a:gd name="connsiteX726" fmla="*/ 615473 w 966967"/>
              <a:gd name="connsiteY726" fmla="*/ 3695 h 425888"/>
              <a:gd name="connsiteX727" fmla="*/ 617872 w 966967"/>
              <a:gd name="connsiteY727" fmla="*/ 5240 h 425888"/>
              <a:gd name="connsiteX728" fmla="*/ 619304 w 966967"/>
              <a:gd name="connsiteY728" fmla="*/ 6482 h 425888"/>
              <a:gd name="connsiteX729" fmla="*/ 620738 w 966967"/>
              <a:gd name="connsiteY729" fmla="*/ 7392 h 425888"/>
              <a:gd name="connsiteX730" fmla="*/ 624542 w 966967"/>
              <a:gd name="connsiteY730" fmla="*/ 10812 h 425888"/>
              <a:gd name="connsiteX731" fmla="*/ 627161 w 966967"/>
              <a:gd name="connsiteY731" fmla="*/ 13267 h 425888"/>
              <a:gd name="connsiteX732" fmla="*/ 629311 w 966967"/>
              <a:gd name="connsiteY732" fmla="*/ 15114 h 425888"/>
              <a:gd name="connsiteX733" fmla="*/ 631212 w 966967"/>
              <a:gd name="connsiteY733" fmla="*/ 16659 h 425888"/>
              <a:gd name="connsiteX734" fmla="*/ 632646 w 966967"/>
              <a:gd name="connsiteY734" fmla="*/ 17901 h 425888"/>
              <a:gd name="connsiteX735" fmla="*/ 633859 w 966967"/>
              <a:gd name="connsiteY735" fmla="*/ 18839 h 425888"/>
              <a:gd name="connsiteX736" fmla="*/ 634547 w 966967"/>
              <a:gd name="connsiteY736" fmla="*/ 19446 h 425888"/>
              <a:gd name="connsiteX737" fmla="*/ 635264 w 966967"/>
              <a:gd name="connsiteY737" fmla="*/ 20053 h 425888"/>
              <a:gd name="connsiteX738" fmla="*/ 636698 w 966967"/>
              <a:gd name="connsiteY738" fmla="*/ 21294 h 425888"/>
              <a:gd name="connsiteX739" fmla="*/ 638379 w 966967"/>
              <a:gd name="connsiteY739" fmla="*/ 22535 h 425888"/>
              <a:gd name="connsiteX740" fmla="*/ 638379 w 966967"/>
              <a:gd name="connsiteY740" fmla="*/ 22839 h 425888"/>
              <a:gd name="connsiteX741" fmla="*/ 641466 w 966967"/>
              <a:gd name="connsiteY741" fmla="*/ 25293 h 425888"/>
              <a:gd name="connsiteX742" fmla="*/ 641714 w 966967"/>
              <a:gd name="connsiteY742" fmla="*/ 25293 h 425888"/>
              <a:gd name="connsiteX743" fmla="*/ 646952 w 966967"/>
              <a:gd name="connsiteY743" fmla="*/ 29624 h 425888"/>
              <a:gd name="connsiteX744" fmla="*/ 650067 w 966967"/>
              <a:gd name="connsiteY744" fmla="*/ 32079 h 425888"/>
              <a:gd name="connsiteX745" fmla="*/ 651720 w 966967"/>
              <a:gd name="connsiteY745" fmla="*/ 33623 h 425888"/>
              <a:gd name="connsiteX746" fmla="*/ 660072 w 966967"/>
              <a:gd name="connsiteY746" fmla="*/ 40712 h 425888"/>
              <a:gd name="connsiteX747" fmla="*/ 666742 w 966967"/>
              <a:gd name="connsiteY747" fmla="*/ 46256 h 425888"/>
              <a:gd name="connsiteX748" fmla="*/ 668175 w 966967"/>
              <a:gd name="connsiteY748" fmla="*/ 47167 h 425888"/>
              <a:gd name="connsiteX749" fmla="*/ 670573 w 966967"/>
              <a:gd name="connsiteY749" fmla="*/ 49319 h 425888"/>
              <a:gd name="connsiteX750" fmla="*/ 671290 w 966967"/>
              <a:gd name="connsiteY750" fmla="*/ 48105 h 425888"/>
              <a:gd name="connsiteX751" fmla="*/ 671290 w 966967"/>
              <a:gd name="connsiteY751" fmla="*/ 47801 h 425888"/>
              <a:gd name="connsiteX752" fmla="*/ 671042 w 966967"/>
              <a:gd name="connsiteY752" fmla="*/ 47470 h 425888"/>
              <a:gd name="connsiteX753" fmla="*/ 671042 w 966967"/>
              <a:gd name="connsiteY753" fmla="*/ 47167 h 425888"/>
              <a:gd name="connsiteX754" fmla="*/ 671290 w 966967"/>
              <a:gd name="connsiteY754" fmla="*/ 46256 h 425888"/>
              <a:gd name="connsiteX755" fmla="*/ 671759 w 966967"/>
              <a:gd name="connsiteY755" fmla="*/ 45953 h 425888"/>
              <a:gd name="connsiteX756" fmla="*/ 672228 w 966967"/>
              <a:gd name="connsiteY756" fmla="*/ 44408 h 425888"/>
              <a:gd name="connsiteX757" fmla="*/ 672476 w 966967"/>
              <a:gd name="connsiteY757" fmla="*/ 44106 h 425888"/>
              <a:gd name="connsiteX758" fmla="*/ 672724 w 966967"/>
              <a:gd name="connsiteY758" fmla="*/ 44106 h 425888"/>
              <a:gd name="connsiteX759" fmla="*/ 672944 w 966967"/>
              <a:gd name="connsiteY759" fmla="*/ 43471 h 425888"/>
              <a:gd name="connsiteX760" fmla="*/ 673192 w 966967"/>
              <a:gd name="connsiteY760" fmla="*/ 43471 h 425888"/>
              <a:gd name="connsiteX761" fmla="*/ 673192 w 966967"/>
              <a:gd name="connsiteY761" fmla="*/ 43168 h 425888"/>
              <a:gd name="connsiteX762" fmla="*/ 673192 w 966967"/>
              <a:gd name="connsiteY762" fmla="*/ 42561 h 425888"/>
              <a:gd name="connsiteX763" fmla="*/ 673192 w 966967"/>
              <a:gd name="connsiteY763" fmla="*/ 42257 h 425888"/>
              <a:gd name="connsiteX764" fmla="*/ 673661 w 966967"/>
              <a:gd name="connsiteY764" fmla="*/ 41016 h 425888"/>
              <a:gd name="connsiteX765" fmla="*/ 673908 w 966967"/>
              <a:gd name="connsiteY765" fmla="*/ 40409 h 425888"/>
              <a:gd name="connsiteX766" fmla="*/ 674157 w 966967"/>
              <a:gd name="connsiteY766" fmla="*/ 40105 h 425888"/>
              <a:gd name="connsiteX767" fmla="*/ 673908 w 966967"/>
              <a:gd name="connsiteY767" fmla="*/ 39471 h 425888"/>
              <a:gd name="connsiteX768" fmla="*/ 673908 w 966967"/>
              <a:gd name="connsiteY768" fmla="*/ 39167 h 425888"/>
              <a:gd name="connsiteX769" fmla="*/ 674377 w 966967"/>
              <a:gd name="connsiteY769" fmla="*/ 38257 h 425888"/>
              <a:gd name="connsiteX770" fmla="*/ 674377 w 966967"/>
              <a:gd name="connsiteY770" fmla="*/ 37926 h 425888"/>
              <a:gd name="connsiteX771" fmla="*/ 675094 w 966967"/>
              <a:gd name="connsiteY771" fmla="*/ 37017 h 425888"/>
              <a:gd name="connsiteX772" fmla="*/ 675563 w 966967"/>
              <a:gd name="connsiteY772" fmla="*/ 35775 h 425888"/>
              <a:gd name="connsiteX773" fmla="*/ 675811 w 966967"/>
              <a:gd name="connsiteY773" fmla="*/ 35472 h 425888"/>
              <a:gd name="connsiteX774" fmla="*/ 676279 w 966967"/>
              <a:gd name="connsiteY774" fmla="*/ 34865 h 425888"/>
              <a:gd name="connsiteX775" fmla="*/ 676996 w 966967"/>
              <a:gd name="connsiteY775" fmla="*/ 33927 h 425888"/>
              <a:gd name="connsiteX776" fmla="*/ 676996 w 966967"/>
              <a:gd name="connsiteY776" fmla="*/ 33623 h 425888"/>
              <a:gd name="connsiteX777" fmla="*/ 677492 w 966967"/>
              <a:gd name="connsiteY777" fmla="*/ 32079 h 425888"/>
              <a:gd name="connsiteX778" fmla="*/ 677243 w 966967"/>
              <a:gd name="connsiteY778" fmla="*/ 32079 h 425888"/>
              <a:gd name="connsiteX779" fmla="*/ 676996 w 966967"/>
              <a:gd name="connsiteY779" fmla="*/ 32079 h 425888"/>
              <a:gd name="connsiteX780" fmla="*/ 677243 w 966967"/>
              <a:gd name="connsiteY780" fmla="*/ 31169 h 425888"/>
              <a:gd name="connsiteX781" fmla="*/ 677243 w 966967"/>
              <a:gd name="connsiteY781" fmla="*/ 30866 h 425888"/>
              <a:gd name="connsiteX782" fmla="*/ 677492 w 966967"/>
              <a:gd name="connsiteY782" fmla="*/ 30866 h 425888"/>
              <a:gd name="connsiteX783" fmla="*/ 677713 w 966967"/>
              <a:gd name="connsiteY783" fmla="*/ 30866 h 425888"/>
              <a:gd name="connsiteX784" fmla="*/ 677960 w 966967"/>
              <a:gd name="connsiteY784" fmla="*/ 30535 h 425888"/>
              <a:gd name="connsiteX785" fmla="*/ 678209 w 966967"/>
              <a:gd name="connsiteY785" fmla="*/ 30231 h 425888"/>
              <a:gd name="connsiteX786" fmla="*/ 678209 w 966967"/>
              <a:gd name="connsiteY786" fmla="*/ 29927 h 425888"/>
              <a:gd name="connsiteX787" fmla="*/ 678430 w 966967"/>
              <a:gd name="connsiteY787" fmla="*/ 29321 h 425888"/>
              <a:gd name="connsiteX788" fmla="*/ 678430 w 966967"/>
              <a:gd name="connsiteY788" fmla="*/ 28990 h 425888"/>
              <a:gd name="connsiteX789" fmla="*/ 678926 w 966967"/>
              <a:gd name="connsiteY789" fmla="*/ 28383 h 425888"/>
              <a:gd name="connsiteX790" fmla="*/ 678926 w 966967"/>
              <a:gd name="connsiteY790" fmla="*/ 28079 h 425888"/>
              <a:gd name="connsiteX791" fmla="*/ 679147 w 966967"/>
              <a:gd name="connsiteY791" fmla="*/ 27776 h 425888"/>
              <a:gd name="connsiteX792" fmla="*/ 679147 w 966967"/>
              <a:gd name="connsiteY792" fmla="*/ 27472 h 425888"/>
              <a:gd name="connsiteX793" fmla="*/ 679147 w 966967"/>
              <a:gd name="connsiteY793" fmla="*/ 26838 h 425888"/>
              <a:gd name="connsiteX794" fmla="*/ 679394 w 966967"/>
              <a:gd name="connsiteY794" fmla="*/ 26231 h 425888"/>
              <a:gd name="connsiteX795" fmla="*/ 679863 w 966967"/>
              <a:gd name="connsiteY795" fmla="*/ 25293 h 425888"/>
              <a:gd name="connsiteX796" fmla="*/ 681295 w 966967"/>
              <a:gd name="connsiteY796" fmla="*/ 22535 h 425888"/>
              <a:gd name="connsiteX797" fmla="*/ 681765 w 966967"/>
              <a:gd name="connsiteY797" fmla="*/ 22232 h 425888"/>
              <a:gd name="connsiteX798" fmla="*/ 682729 w 966967"/>
              <a:gd name="connsiteY798" fmla="*/ 21597 h 425888"/>
              <a:gd name="connsiteX799" fmla="*/ 682978 w 966967"/>
              <a:gd name="connsiteY799" fmla="*/ 21597 h 425888"/>
              <a:gd name="connsiteX800" fmla="*/ 682978 w 966967"/>
              <a:gd name="connsiteY800" fmla="*/ 21294 h 425888"/>
              <a:gd name="connsiteX801" fmla="*/ 683446 w 966967"/>
              <a:gd name="connsiteY801" fmla="*/ 21294 h 425888"/>
              <a:gd name="connsiteX802" fmla="*/ 684411 w 966967"/>
              <a:gd name="connsiteY802" fmla="*/ 21294 h 425888"/>
              <a:gd name="connsiteX803" fmla="*/ 685596 w 966967"/>
              <a:gd name="connsiteY803" fmla="*/ 21597 h 425888"/>
              <a:gd name="connsiteX804" fmla="*/ 686064 w 966967"/>
              <a:gd name="connsiteY804" fmla="*/ 21597 h 425888"/>
              <a:gd name="connsiteX805" fmla="*/ 686781 w 966967"/>
              <a:gd name="connsiteY805" fmla="*/ 21597 h 425888"/>
              <a:gd name="connsiteX806" fmla="*/ 687250 w 966967"/>
              <a:gd name="connsiteY806" fmla="*/ 20990 h 425888"/>
              <a:gd name="connsiteX807" fmla="*/ 687967 w 966967"/>
              <a:gd name="connsiteY807" fmla="*/ 20990 h 425888"/>
              <a:gd name="connsiteX808" fmla="*/ 688463 w 966967"/>
              <a:gd name="connsiteY808" fmla="*/ 21294 h 425888"/>
              <a:gd name="connsiteX809" fmla="*/ 689180 w 966967"/>
              <a:gd name="connsiteY809" fmla="*/ 21901 h 425888"/>
              <a:gd name="connsiteX810" fmla="*/ 690833 w 966967"/>
              <a:gd name="connsiteY810" fmla="*/ 22839 h 425888"/>
              <a:gd name="connsiteX811" fmla="*/ 691550 w 966967"/>
              <a:gd name="connsiteY811" fmla="*/ 23141 h 425888"/>
              <a:gd name="connsiteX812" fmla="*/ 691798 w 966967"/>
              <a:gd name="connsiteY812" fmla="*/ 23141 h 425888"/>
              <a:gd name="connsiteX813" fmla="*/ 692019 w 966967"/>
              <a:gd name="connsiteY813" fmla="*/ 23141 h 425888"/>
              <a:gd name="connsiteX814" fmla="*/ 692267 w 966967"/>
              <a:gd name="connsiteY814" fmla="*/ 23141 h 425888"/>
              <a:gd name="connsiteX815" fmla="*/ 692515 w 966967"/>
              <a:gd name="connsiteY815" fmla="*/ 23445 h 425888"/>
              <a:gd name="connsiteX816" fmla="*/ 692983 w 966967"/>
              <a:gd name="connsiteY816" fmla="*/ 23445 h 425888"/>
              <a:gd name="connsiteX817" fmla="*/ 694885 w 966967"/>
              <a:gd name="connsiteY817" fmla="*/ 24079 h 425888"/>
              <a:gd name="connsiteX818" fmla="*/ 695850 w 966967"/>
              <a:gd name="connsiteY818" fmla="*/ 24079 h 425888"/>
              <a:gd name="connsiteX819" fmla="*/ 696098 w 966967"/>
              <a:gd name="connsiteY819" fmla="*/ 24079 h 425888"/>
              <a:gd name="connsiteX820" fmla="*/ 696318 w 966967"/>
              <a:gd name="connsiteY820" fmla="*/ 24079 h 425888"/>
              <a:gd name="connsiteX821" fmla="*/ 696787 w 966967"/>
              <a:gd name="connsiteY821" fmla="*/ 24079 h 425888"/>
              <a:gd name="connsiteX822" fmla="*/ 697504 w 966967"/>
              <a:gd name="connsiteY822" fmla="*/ 24384 h 425888"/>
              <a:gd name="connsiteX823" fmla="*/ 697999 w 966967"/>
              <a:gd name="connsiteY823" fmla="*/ 24079 h 425888"/>
              <a:gd name="connsiteX824" fmla="*/ 698716 w 966967"/>
              <a:gd name="connsiteY824" fmla="*/ 24079 h 425888"/>
              <a:gd name="connsiteX825" fmla="*/ 699185 w 966967"/>
              <a:gd name="connsiteY825" fmla="*/ 23748 h 425888"/>
              <a:gd name="connsiteX826" fmla="*/ 700149 w 966967"/>
              <a:gd name="connsiteY826" fmla="*/ 23445 h 425888"/>
              <a:gd name="connsiteX827" fmla="*/ 700618 w 966967"/>
              <a:gd name="connsiteY827" fmla="*/ 23445 h 425888"/>
              <a:gd name="connsiteX828" fmla="*/ 700618 w 966967"/>
              <a:gd name="connsiteY828" fmla="*/ 23748 h 425888"/>
              <a:gd name="connsiteX829" fmla="*/ 700866 w 966967"/>
              <a:gd name="connsiteY829" fmla="*/ 23748 h 425888"/>
              <a:gd name="connsiteX830" fmla="*/ 701087 w 966967"/>
              <a:gd name="connsiteY830" fmla="*/ 24079 h 425888"/>
              <a:gd name="connsiteX831" fmla="*/ 701087 w 966967"/>
              <a:gd name="connsiteY831" fmla="*/ 25293 h 425888"/>
              <a:gd name="connsiteX832" fmla="*/ 701087 w 966967"/>
              <a:gd name="connsiteY832" fmla="*/ 26535 h 425888"/>
              <a:gd name="connsiteX833" fmla="*/ 702052 w 966967"/>
              <a:gd name="connsiteY833" fmla="*/ 27472 h 425888"/>
              <a:gd name="connsiteX834" fmla="*/ 702273 w 966967"/>
              <a:gd name="connsiteY834" fmla="*/ 28079 h 425888"/>
              <a:gd name="connsiteX835" fmla="*/ 702768 w 966967"/>
              <a:gd name="connsiteY835" fmla="*/ 28686 h 425888"/>
              <a:gd name="connsiteX836" fmla="*/ 702988 w 966967"/>
              <a:gd name="connsiteY836" fmla="*/ 28686 h 425888"/>
              <a:gd name="connsiteX837" fmla="*/ 702988 w 966967"/>
              <a:gd name="connsiteY837" fmla="*/ 28990 h 425888"/>
              <a:gd name="connsiteX838" fmla="*/ 703237 w 966967"/>
              <a:gd name="connsiteY838" fmla="*/ 29321 h 425888"/>
              <a:gd name="connsiteX839" fmla="*/ 703484 w 966967"/>
              <a:gd name="connsiteY839" fmla="*/ 29624 h 425888"/>
              <a:gd name="connsiteX840" fmla="*/ 704201 w 966967"/>
              <a:gd name="connsiteY840" fmla="*/ 29927 h 425888"/>
              <a:gd name="connsiteX841" fmla="*/ 705635 w 966967"/>
              <a:gd name="connsiteY841" fmla="*/ 30535 h 425888"/>
              <a:gd name="connsiteX842" fmla="*/ 705855 w 966967"/>
              <a:gd name="connsiteY842" fmla="*/ 30535 h 425888"/>
              <a:gd name="connsiteX843" fmla="*/ 705855 w 966967"/>
              <a:gd name="connsiteY843" fmla="*/ 30866 h 425888"/>
              <a:gd name="connsiteX844" fmla="*/ 707289 w 966967"/>
              <a:gd name="connsiteY844" fmla="*/ 31472 h 425888"/>
              <a:gd name="connsiteX845" fmla="*/ 708474 w 966967"/>
              <a:gd name="connsiteY845" fmla="*/ 31775 h 425888"/>
              <a:gd name="connsiteX846" fmla="*/ 709687 w 966967"/>
              <a:gd name="connsiteY846" fmla="*/ 32382 h 425888"/>
              <a:gd name="connsiteX847" fmla="*/ 709907 w 966967"/>
              <a:gd name="connsiteY847" fmla="*/ 32382 h 425888"/>
              <a:gd name="connsiteX848" fmla="*/ 710403 w 966967"/>
              <a:gd name="connsiteY848" fmla="*/ 33016 h 425888"/>
              <a:gd name="connsiteX849" fmla="*/ 710403 w 966967"/>
              <a:gd name="connsiteY849" fmla="*/ 33320 h 425888"/>
              <a:gd name="connsiteX850" fmla="*/ 711588 w 966967"/>
              <a:gd name="connsiteY850" fmla="*/ 34230 h 425888"/>
              <a:gd name="connsiteX851" fmla="*/ 712774 w 966967"/>
              <a:gd name="connsiteY851" fmla="*/ 35168 h 425888"/>
              <a:gd name="connsiteX852" fmla="*/ 713022 w 966967"/>
              <a:gd name="connsiteY852" fmla="*/ 35472 h 425888"/>
              <a:gd name="connsiteX853" fmla="*/ 713022 w 966967"/>
              <a:gd name="connsiteY853" fmla="*/ 36079 h 425888"/>
              <a:gd name="connsiteX854" fmla="*/ 712774 w 966967"/>
              <a:gd name="connsiteY854" fmla="*/ 36410 h 425888"/>
              <a:gd name="connsiteX855" fmla="*/ 711588 w 966967"/>
              <a:gd name="connsiteY855" fmla="*/ 37623 h 425888"/>
              <a:gd name="connsiteX856" fmla="*/ 711120 w 966967"/>
              <a:gd name="connsiteY856" fmla="*/ 37926 h 425888"/>
              <a:gd name="connsiteX857" fmla="*/ 710872 w 966967"/>
              <a:gd name="connsiteY857" fmla="*/ 38865 h 425888"/>
              <a:gd name="connsiteX858" fmla="*/ 711120 w 966967"/>
              <a:gd name="connsiteY858" fmla="*/ 40105 h 425888"/>
              <a:gd name="connsiteX859" fmla="*/ 710872 w 966967"/>
              <a:gd name="connsiteY859" fmla="*/ 40712 h 425888"/>
              <a:gd name="connsiteX860" fmla="*/ 710624 w 966967"/>
              <a:gd name="connsiteY860" fmla="*/ 41016 h 425888"/>
              <a:gd name="connsiteX861" fmla="*/ 709687 w 966967"/>
              <a:gd name="connsiteY861" fmla="*/ 41319 h 425888"/>
              <a:gd name="connsiteX862" fmla="*/ 707536 w 966967"/>
              <a:gd name="connsiteY862" fmla="*/ 41954 h 425888"/>
              <a:gd name="connsiteX863" fmla="*/ 707040 w 966967"/>
              <a:gd name="connsiteY863" fmla="*/ 42561 h 425888"/>
              <a:gd name="connsiteX864" fmla="*/ 706352 w 966967"/>
              <a:gd name="connsiteY864" fmla="*/ 43471 h 425888"/>
              <a:gd name="connsiteX865" fmla="*/ 705635 w 966967"/>
              <a:gd name="connsiteY865" fmla="*/ 45016 h 425888"/>
              <a:gd name="connsiteX866" fmla="*/ 705387 w 966967"/>
              <a:gd name="connsiteY866" fmla="*/ 46560 h 425888"/>
              <a:gd name="connsiteX867" fmla="*/ 705387 w 966967"/>
              <a:gd name="connsiteY867" fmla="*/ 46863 h 425888"/>
              <a:gd name="connsiteX868" fmla="*/ 705139 w 966967"/>
              <a:gd name="connsiteY868" fmla="*/ 47167 h 425888"/>
              <a:gd name="connsiteX869" fmla="*/ 705139 w 966967"/>
              <a:gd name="connsiteY869" fmla="*/ 47470 h 425888"/>
              <a:gd name="connsiteX870" fmla="*/ 705139 w 966967"/>
              <a:gd name="connsiteY870" fmla="*/ 48408 h 425888"/>
              <a:gd name="connsiteX871" fmla="*/ 705139 w 966967"/>
              <a:gd name="connsiteY871" fmla="*/ 48712 h 425888"/>
              <a:gd name="connsiteX872" fmla="*/ 705387 w 966967"/>
              <a:gd name="connsiteY872" fmla="*/ 49953 h 425888"/>
              <a:gd name="connsiteX873" fmla="*/ 705855 w 966967"/>
              <a:gd name="connsiteY873" fmla="*/ 50864 h 425888"/>
              <a:gd name="connsiteX874" fmla="*/ 706352 w 966967"/>
              <a:gd name="connsiteY874" fmla="*/ 51471 h 425888"/>
              <a:gd name="connsiteX875" fmla="*/ 708006 w 966967"/>
              <a:gd name="connsiteY875" fmla="*/ 51773 h 425888"/>
              <a:gd name="connsiteX876" fmla="*/ 708253 w 966967"/>
              <a:gd name="connsiteY876" fmla="*/ 52104 h 425888"/>
              <a:gd name="connsiteX877" fmla="*/ 708723 w 966967"/>
              <a:gd name="connsiteY877" fmla="*/ 52104 h 425888"/>
              <a:gd name="connsiteX878" fmla="*/ 709907 w 966967"/>
              <a:gd name="connsiteY878" fmla="*/ 52711 h 425888"/>
              <a:gd name="connsiteX879" fmla="*/ 710403 w 966967"/>
              <a:gd name="connsiteY879" fmla="*/ 53318 h 425888"/>
              <a:gd name="connsiteX880" fmla="*/ 710624 w 966967"/>
              <a:gd name="connsiteY880" fmla="*/ 53952 h 425888"/>
              <a:gd name="connsiteX881" fmla="*/ 710872 w 966967"/>
              <a:gd name="connsiteY881" fmla="*/ 53952 h 425888"/>
              <a:gd name="connsiteX882" fmla="*/ 711120 w 966967"/>
              <a:gd name="connsiteY882" fmla="*/ 54559 h 425888"/>
              <a:gd name="connsiteX883" fmla="*/ 711341 w 966967"/>
              <a:gd name="connsiteY883" fmla="*/ 55166 h 425888"/>
              <a:gd name="connsiteX884" fmla="*/ 711588 w 966967"/>
              <a:gd name="connsiteY884" fmla="*/ 56104 h 425888"/>
              <a:gd name="connsiteX885" fmla="*/ 711809 w 966967"/>
              <a:gd name="connsiteY885" fmla="*/ 56104 h 425888"/>
              <a:gd name="connsiteX886" fmla="*/ 712305 w 966967"/>
              <a:gd name="connsiteY886" fmla="*/ 57015 h 425888"/>
              <a:gd name="connsiteX887" fmla="*/ 712526 w 966967"/>
              <a:gd name="connsiteY887" fmla="*/ 57621 h 425888"/>
              <a:gd name="connsiteX888" fmla="*/ 712774 w 966967"/>
              <a:gd name="connsiteY888" fmla="*/ 57925 h 425888"/>
              <a:gd name="connsiteX889" fmla="*/ 713022 w 966967"/>
              <a:gd name="connsiteY889" fmla="*/ 57925 h 425888"/>
              <a:gd name="connsiteX890" fmla="*/ 713491 w 966967"/>
              <a:gd name="connsiteY890" fmla="*/ 58256 h 425888"/>
              <a:gd name="connsiteX891" fmla="*/ 713738 w 966967"/>
              <a:gd name="connsiteY891" fmla="*/ 58256 h 425888"/>
              <a:gd name="connsiteX892" fmla="*/ 714676 w 966967"/>
              <a:gd name="connsiteY892" fmla="*/ 58256 h 425888"/>
              <a:gd name="connsiteX893" fmla="*/ 715393 w 966967"/>
              <a:gd name="connsiteY893" fmla="*/ 58558 h 425888"/>
              <a:gd name="connsiteX894" fmla="*/ 717074 w 966967"/>
              <a:gd name="connsiteY894" fmla="*/ 58863 h 425888"/>
              <a:gd name="connsiteX895" fmla="*/ 717294 w 966967"/>
              <a:gd name="connsiteY895" fmla="*/ 59166 h 425888"/>
              <a:gd name="connsiteX896" fmla="*/ 717790 w 966967"/>
              <a:gd name="connsiteY896" fmla="*/ 59166 h 425888"/>
              <a:gd name="connsiteX897" fmla="*/ 719224 w 966967"/>
              <a:gd name="connsiteY897" fmla="*/ 59469 h 425888"/>
              <a:gd name="connsiteX898" fmla="*/ 719444 w 966967"/>
              <a:gd name="connsiteY898" fmla="*/ 59469 h 425888"/>
              <a:gd name="connsiteX899" fmla="*/ 719692 w 966967"/>
              <a:gd name="connsiteY899" fmla="*/ 59166 h 425888"/>
              <a:gd name="connsiteX900" fmla="*/ 721374 w 966967"/>
              <a:gd name="connsiteY900" fmla="*/ 59772 h 425888"/>
              <a:gd name="connsiteX901" fmla="*/ 721843 w 966967"/>
              <a:gd name="connsiteY901" fmla="*/ 59469 h 425888"/>
              <a:gd name="connsiteX902" fmla="*/ 722063 w 966967"/>
              <a:gd name="connsiteY902" fmla="*/ 59772 h 425888"/>
              <a:gd name="connsiteX903" fmla="*/ 722559 w 966967"/>
              <a:gd name="connsiteY903" fmla="*/ 59772 h 425888"/>
              <a:gd name="connsiteX904" fmla="*/ 723027 w 966967"/>
              <a:gd name="connsiteY904" fmla="*/ 59772 h 425888"/>
              <a:gd name="connsiteX905" fmla="*/ 723276 w 966967"/>
              <a:gd name="connsiteY905" fmla="*/ 59772 h 425888"/>
              <a:gd name="connsiteX906" fmla="*/ 723496 w 966967"/>
              <a:gd name="connsiteY906" fmla="*/ 59772 h 425888"/>
              <a:gd name="connsiteX907" fmla="*/ 724213 w 966967"/>
              <a:gd name="connsiteY907" fmla="*/ 59772 h 425888"/>
              <a:gd name="connsiteX908" fmla="*/ 725426 w 966967"/>
              <a:gd name="connsiteY908" fmla="*/ 59772 h 425888"/>
              <a:gd name="connsiteX909" fmla="*/ 726363 w 966967"/>
              <a:gd name="connsiteY909" fmla="*/ 59469 h 425888"/>
              <a:gd name="connsiteX910" fmla="*/ 727079 w 966967"/>
              <a:gd name="connsiteY910" fmla="*/ 59772 h 425888"/>
              <a:gd name="connsiteX911" fmla="*/ 727328 w 966967"/>
              <a:gd name="connsiteY911" fmla="*/ 59772 h 425888"/>
              <a:gd name="connsiteX912" fmla="*/ 727328 w 966967"/>
              <a:gd name="connsiteY912" fmla="*/ 60076 h 425888"/>
              <a:gd name="connsiteX913" fmla="*/ 727796 w 966967"/>
              <a:gd name="connsiteY913" fmla="*/ 60407 h 425888"/>
              <a:gd name="connsiteX914" fmla="*/ 728265 w 966967"/>
              <a:gd name="connsiteY914" fmla="*/ 60407 h 425888"/>
              <a:gd name="connsiteX915" fmla="*/ 729478 w 966967"/>
              <a:gd name="connsiteY915" fmla="*/ 61317 h 425888"/>
              <a:gd name="connsiteX916" fmla="*/ 729946 w 966967"/>
              <a:gd name="connsiteY916" fmla="*/ 61317 h 425888"/>
              <a:gd name="connsiteX917" fmla="*/ 730911 w 966967"/>
              <a:gd name="connsiteY917" fmla="*/ 61621 h 425888"/>
              <a:gd name="connsiteX918" fmla="*/ 731848 w 966967"/>
              <a:gd name="connsiteY918" fmla="*/ 61924 h 425888"/>
              <a:gd name="connsiteX919" fmla="*/ 733998 w 966967"/>
              <a:gd name="connsiteY919" fmla="*/ 63772 h 425888"/>
              <a:gd name="connsiteX920" fmla="*/ 734964 w 966967"/>
              <a:gd name="connsiteY920" fmla="*/ 64076 h 425888"/>
              <a:gd name="connsiteX921" fmla="*/ 735899 w 966967"/>
              <a:gd name="connsiteY921" fmla="*/ 64379 h 425888"/>
              <a:gd name="connsiteX922" fmla="*/ 736148 w 966967"/>
              <a:gd name="connsiteY922" fmla="*/ 64379 h 425888"/>
              <a:gd name="connsiteX923" fmla="*/ 737112 w 966967"/>
              <a:gd name="connsiteY923" fmla="*/ 65014 h 425888"/>
              <a:gd name="connsiteX924" fmla="*/ 737333 w 966967"/>
              <a:gd name="connsiteY924" fmla="*/ 65317 h 425888"/>
              <a:gd name="connsiteX925" fmla="*/ 737333 w 966967"/>
              <a:gd name="connsiteY925" fmla="*/ 65621 h 425888"/>
              <a:gd name="connsiteX926" fmla="*/ 737582 w 966967"/>
              <a:gd name="connsiteY926" fmla="*/ 65923 h 425888"/>
              <a:gd name="connsiteX927" fmla="*/ 737112 w 966967"/>
              <a:gd name="connsiteY927" fmla="*/ 66834 h 425888"/>
              <a:gd name="connsiteX928" fmla="*/ 736616 w 966967"/>
              <a:gd name="connsiteY928" fmla="*/ 67165 h 425888"/>
              <a:gd name="connsiteX929" fmla="*/ 736148 w 966967"/>
              <a:gd name="connsiteY929" fmla="*/ 68379 h 425888"/>
              <a:gd name="connsiteX930" fmla="*/ 736395 w 966967"/>
              <a:gd name="connsiteY930" fmla="*/ 69620 h 425888"/>
              <a:gd name="connsiteX931" fmla="*/ 736865 w 966967"/>
              <a:gd name="connsiteY931" fmla="*/ 69923 h 425888"/>
              <a:gd name="connsiteX932" fmla="*/ 737112 w 966967"/>
              <a:gd name="connsiteY932" fmla="*/ 69923 h 425888"/>
              <a:gd name="connsiteX933" fmla="*/ 737333 w 966967"/>
              <a:gd name="connsiteY933" fmla="*/ 70834 h 425888"/>
              <a:gd name="connsiteX934" fmla="*/ 737582 w 966967"/>
              <a:gd name="connsiteY934" fmla="*/ 71441 h 425888"/>
              <a:gd name="connsiteX935" fmla="*/ 737802 w 966967"/>
              <a:gd name="connsiteY935" fmla="*/ 71772 h 425888"/>
              <a:gd name="connsiteX936" fmla="*/ 738519 w 966967"/>
              <a:gd name="connsiteY936" fmla="*/ 72378 h 425888"/>
              <a:gd name="connsiteX937" fmla="*/ 738767 w 966967"/>
              <a:gd name="connsiteY937" fmla="*/ 71772 h 425888"/>
              <a:gd name="connsiteX938" fmla="*/ 739015 w 966967"/>
              <a:gd name="connsiteY938" fmla="*/ 71772 h 425888"/>
              <a:gd name="connsiteX939" fmla="*/ 739234 w 966967"/>
              <a:gd name="connsiteY939" fmla="*/ 71772 h 425888"/>
              <a:gd name="connsiteX940" fmla="*/ 739234 w 966967"/>
              <a:gd name="connsiteY940" fmla="*/ 72075 h 425888"/>
              <a:gd name="connsiteX941" fmla="*/ 739731 w 966967"/>
              <a:gd name="connsiteY941" fmla="*/ 72681 h 425888"/>
              <a:gd name="connsiteX942" fmla="*/ 740200 w 966967"/>
              <a:gd name="connsiteY942" fmla="*/ 72986 h 425888"/>
              <a:gd name="connsiteX943" fmla="*/ 741165 w 966967"/>
              <a:gd name="connsiteY943" fmla="*/ 73288 h 425888"/>
              <a:gd name="connsiteX944" fmla="*/ 741385 w 966967"/>
              <a:gd name="connsiteY944" fmla="*/ 73288 h 425888"/>
              <a:gd name="connsiteX945" fmla="*/ 742102 w 966967"/>
              <a:gd name="connsiteY945" fmla="*/ 73592 h 425888"/>
              <a:gd name="connsiteX946" fmla="*/ 742350 w 966967"/>
              <a:gd name="connsiteY946" fmla="*/ 73592 h 425888"/>
              <a:gd name="connsiteX947" fmla="*/ 742818 w 966967"/>
              <a:gd name="connsiteY947" fmla="*/ 73895 h 425888"/>
              <a:gd name="connsiteX948" fmla="*/ 744003 w 966967"/>
              <a:gd name="connsiteY948" fmla="*/ 73592 h 425888"/>
              <a:gd name="connsiteX949" fmla="*/ 744500 w 966967"/>
              <a:gd name="connsiteY949" fmla="*/ 73592 h 425888"/>
              <a:gd name="connsiteX950" fmla="*/ 744969 w 966967"/>
              <a:gd name="connsiteY950" fmla="*/ 73592 h 425888"/>
              <a:gd name="connsiteX951" fmla="*/ 745685 w 966967"/>
              <a:gd name="connsiteY951" fmla="*/ 73592 h 425888"/>
              <a:gd name="connsiteX952" fmla="*/ 745933 w 966967"/>
              <a:gd name="connsiteY952" fmla="*/ 73592 h 425888"/>
              <a:gd name="connsiteX953" fmla="*/ 746153 w 966967"/>
              <a:gd name="connsiteY953" fmla="*/ 73592 h 425888"/>
              <a:gd name="connsiteX954" fmla="*/ 746402 w 966967"/>
              <a:gd name="connsiteY954" fmla="*/ 73592 h 425888"/>
              <a:gd name="connsiteX955" fmla="*/ 746650 w 966967"/>
              <a:gd name="connsiteY955" fmla="*/ 73592 h 425888"/>
              <a:gd name="connsiteX956" fmla="*/ 748055 w 966967"/>
              <a:gd name="connsiteY956" fmla="*/ 73895 h 425888"/>
              <a:gd name="connsiteX957" fmla="*/ 748304 w 966967"/>
              <a:gd name="connsiteY957" fmla="*/ 73895 h 425888"/>
              <a:gd name="connsiteX958" fmla="*/ 748551 w 966967"/>
              <a:gd name="connsiteY958" fmla="*/ 73895 h 425888"/>
              <a:gd name="connsiteX959" fmla="*/ 748772 w 966967"/>
              <a:gd name="connsiteY959" fmla="*/ 74226 h 425888"/>
              <a:gd name="connsiteX960" fmla="*/ 749737 w 966967"/>
              <a:gd name="connsiteY960" fmla="*/ 75440 h 425888"/>
              <a:gd name="connsiteX961" fmla="*/ 750454 w 966967"/>
              <a:gd name="connsiteY961" fmla="*/ 76681 h 425888"/>
              <a:gd name="connsiteX962" fmla="*/ 750922 w 966967"/>
              <a:gd name="connsiteY962" fmla="*/ 77592 h 425888"/>
              <a:gd name="connsiteX963" fmla="*/ 751888 w 966967"/>
              <a:gd name="connsiteY963" fmla="*/ 78502 h 425888"/>
              <a:gd name="connsiteX964" fmla="*/ 751888 w 966967"/>
              <a:gd name="connsiteY964" fmla="*/ 78806 h 425888"/>
              <a:gd name="connsiteX965" fmla="*/ 752135 w 966967"/>
              <a:gd name="connsiteY965" fmla="*/ 79440 h 425888"/>
              <a:gd name="connsiteX966" fmla="*/ 752603 w 966967"/>
              <a:gd name="connsiteY966" fmla="*/ 80046 h 425888"/>
              <a:gd name="connsiteX967" fmla="*/ 753320 w 966967"/>
              <a:gd name="connsiteY967" fmla="*/ 80653 h 425888"/>
              <a:gd name="connsiteX968" fmla="*/ 753320 w 966967"/>
              <a:gd name="connsiteY968" fmla="*/ 80957 h 425888"/>
              <a:gd name="connsiteX969" fmla="*/ 753541 w 966967"/>
              <a:gd name="connsiteY969" fmla="*/ 81894 h 425888"/>
              <a:gd name="connsiteX970" fmla="*/ 753789 w 966967"/>
              <a:gd name="connsiteY970" fmla="*/ 81894 h 425888"/>
              <a:gd name="connsiteX971" fmla="*/ 754037 w 966967"/>
              <a:gd name="connsiteY971" fmla="*/ 81894 h 425888"/>
              <a:gd name="connsiteX972" fmla="*/ 754754 w 966967"/>
              <a:gd name="connsiteY972" fmla="*/ 82805 h 425888"/>
              <a:gd name="connsiteX973" fmla="*/ 755223 w 966967"/>
              <a:gd name="connsiteY973" fmla="*/ 83108 h 425888"/>
              <a:gd name="connsiteX974" fmla="*/ 755938 w 966967"/>
              <a:gd name="connsiteY974" fmla="*/ 83412 h 425888"/>
              <a:gd name="connsiteX975" fmla="*/ 756187 w 966967"/>
              <a:gd name="connsiteY975" fmla="*/ 83412 h 425888"/>
              <a:gd name="connsiteX976" fmla="*/ 756407 w 966967"/>
              <a:gd name="connsiteY976" fmla="*/ 83412 h 425888"/>
              <a:gd name="connsiteX977" fmla="*/ 756655 w 966967"/>
              <a:gd name="connsiteY977" fmla="*/ 83412 h 425888"/>
              <a:gd name="connsiteX978" fmla="*/ 757372 w 966967"/>
              <a:gd name="connsiteY978" fmla="*/ 83412 h 425888"/>
              <a:gd name="connsiteX979" fmla="*/ 757621 w 966967"/>
              <a:gd name="connsiteY979" fmla="*/ 83715 h 425888"/>
              <a:gd name="connsiteX980" fmla="*/ 757841 w 966967"/>
              <a:gd name="connsiteY980" fmla="*/ 83715 h 425888"/>
              <a:gd name="connsiteX981" fmla="*/ 758089 w 966967"/>
              <a:gd name="connsiteY981" fmla="*/ 84957 h 425888"/>
              <a:gd name="connsiteX982" fmla="*/ 758309 w 966967"/>
              <a:gd name="connsiteY982" fmla="*/ 85260 h 425888"/>
              <a:gd name="connsiteX983" fmla="*/ 758805 w 966967"/>
              <a:gd name="connsiteY983" fmla="*/ 86473 h 425888"/>
              <a:gd name="connsiteX984" fmla="*/ 759274 w 966967"/>
              <a:gd name="connsiteY984" fmla="*/ 86473 h 425888"/>
              <a:gd name="connsiteX985" fmla="*/ 759274 w 966967"/>
              <a:gd name="connsiteY985" fmla="*/ 86805 h 425888"/>
              <a:gd name="connsiteX986" fmla="*/ 759743 w 966967"/>
              <a:gd name="connsiteY986" fmla="*/ 87411 h 425888"/>
              <a:gd name="connsiteX987" fmla="*/ 759522 w 966967"/>
              <a:gd name="connsiteY987" fmla="*/ 87715 h 425888"/>
              <a:gd name="connsiteX988" fmla="*/ 759991 w 966967"/>
              <a:gd name="connsiteY988" fmla="*/ 88018 h 425888"/>
              <a:gd name="connsiteX989" fmla="*/ 760239 w 966967"/>
              <a:gd name="connsiteY989" fmla="*/ 88018 h 425888"/>
              <a:gd name="connsiteX990" fmla="*/ 760239 w 966967"/>
              <a:gd name="connsiteY990" fmla="*/ 87715 h 425888"/>
              <a:gd name="connsiteX991" fmla="*/ 760239 w 966967"/>
              <a:gd name="connsiteY991" fmla="*/ 87411 h 425888"/>
              <a:gd name="connsiteX992" fmla="*/ 760460 w 966967"/>
              <a:gd name="connsiteY992" fmla="*/ 87411 h 425888"/>
              <a:gd name="connsiteX993" fmla="*/ 760707 w 966967"/>
              <a:gd name="connsiteY993" fmla="*/ 87715 h 425888"/>
              <a:gd name="connsiteX994" fmla="*/ 760956 w 966967"/>
              <a:gd name="connsiteY994" fmla="*/ 88018 h 425888"/>
              <a:gd name="connsiteX995" fmla="*/ 760956 w 966967"/>
              <a:gd name="connsiteY995" fmla="*/ 88321 h 425888"/>
              <a:gd name="connsiteX996" fmla="*/ 760956 w 966967"/>
              <a:gd name="connsiteY996" fmla="*/ 88625 h 425888"/>
              <a:gd name="connsiteX997" fmla="*/ 760956 w 966967"/>
              <a:gd name="connsiteY997" fmla="*/ 88928 h 425888"/>
              <a:gd name="connsiteX998" fmla="*/ 761672 w 966967"/>
              <a:gd name="connsiteY998" fmla="*/ 89866 h 425888"/>
              <a:gd name="connsiteX999" fmla="*/ 761893 w 966967"/>
              <a:gd name="connsiteY999" fmla="*/ 90777 h 425888"/>
              <a:gd name="connsiteX1000" fmla="*/ 761893 w 966967"/>
              <a:gd name="connsiteY1000" fmla="*/ 91080 h 425888"/>
              <a:gd name="connsiteX1001" fmla="*/ 761672 w 966967"/>
              <a:gd name="connsiteY1001" fmla="*/ 92294 h 425888"/>
              <a:gd name="connsiteX1002" fmla="*/ 761176 w 966967"/>
              <a:gd name="connsiteY1002" fmla="*/ 92625 h 425888"/>
              <a:gd name="connsiteX1003" fmla="*/ 760707 w 966967"/>
              <a:gd name="connsiteY1003" fmla="*/ 92294 h 425888"/>
              <a:gd name="connsiteX1004" fmla="*/ 760460 w 966967"/>
              <a:gd name="connsiteY1004" fmla="*/ 92294 h 425888"/>
              <a:gd name="connsiteX1005" fmla="*/ 760460 w 966967"/>
              <a:gd name="connsiteY1005" fmla="*/ 92625 h 425888"/>
              <a:gd name="connsiteX1006" fmla="*/ 760239 w 966967"/>
              <a:gd name="connsiteY1006" fmla="*/ 92625 h 425888"/>
              <a:gd name="connsiteX1007" fmla="*/ 760460 w 966967"/>
              <a:gd name="connsiteY1007" fmla="*/ 93231 h 425888"/>
              <a:gd name="connsiteX1008" fmla="*/ 760460 w 966967"/>
              <a:gd name="connsiteY1008" fmla="*/ 93535 h 425888"/>
              <a:gd name="connsiteX1009" fmla="*/ 760707 w 966967"/>
              <a:gd name="connsiteY1009" fmla="*/ 93535 h 425888"/>
              <a:gd name="connsiteX1010" fmla="*/ 760956 w 966967"/>
              <a:gd name="connsiteY1010" fmla="*/ 93535 h 425888"/>
              <a:gd name="connsiteX1011" fmla="*/ 761176 w 966967"/>
              <a:gd name="connsiteY1011" fmla="*/ 94141 h 425888"/>
              <a:gd name="connsiteX1012" fmla="*/ 760956 w 966967"/>
              <a:gd name="connsiteY1012" fmla="*/ 95383 h 425888"/>
              <a:gd name="connsiteX1013" fmla="*/ 761176 w 966967"/>
              <a:gd name="connsiteY1013" fmla="*/ 95990 h 425888"/>
              <a:gd name="connsiteX1014" fmla="*/ 761176 w 966967"/>
              <a:gd name="connsiteY1014" fmla="*/ 96293 h 425888"/>
              <a:gd name="connsiteX1015" fmla="*/ 761176 w 966967"/>
              <a:gd name="connsiteY1015" fmla="*/ 97204 h 425888"/>
              <a:gd name="connsiteX1016" fmla="*/ 760956 w 966967"/>
              <a:gd name="connsiteY1016" fmla="*/ 98114 h 425888"/>
              <a:gd name="connsiteX1017" fmla="*/ 760956 w 966967"/>
              <a:gd name="connsiteY1017" fmla="*/ 98445 h 425888"/>
              <a:gd name="connsiteX1018" fmla="*/ 760956 w 966967"/>
              <a:gd name="connsiteY1018" fmla="*/ 98749 h 425888"/>
              <a:gd name="connsiteX1019" fmla="*/ 760956 w 966967"/>
              <a:gd name="connsiteY1019" fmla="*/ 99355 h 425888"/>
              <a:gd name="connsiteX1020" fmla="*/ 760956 w 966967"/>
              <a:gd name="connsiteY1020" fmla="*/ 99658 h 425888"/>
              <a:gd name="connsiteX1021" fmla="*/ 760956 w 966967"/>
              <a:gd name="connsiteY1021" fmla="*/ 99961 h 425888"/>
              <a:gd name="connsiteX1022" fmla="*/ 760956 w 966967"/>
              <a:gd name="connsiteY1022" fmla="*/ 100568 h 425888"/>
              <a:gd name="connsiteX1023" fmla="*/ 760707 w 966967"/>
              <a:gd name="connsiteY1023" fmla="*/ 102417 h 425888"/>
              <a:gd name="connsiteX1024" fmla="*/ 760707 w 966967"/>
              <a:gd name="connsiteY1024" fmla="*/ 103024 h 425888"/>
              <a:gd name="connsiteX1025" fmla="*/ 760707 w 966967"/>
              <a:gd name="connsiteY1025" fmla="*/ 104238 h 425888"/>
              <a:gd name="connsiteX1026" fmla="*/ 760707 w 966967"/>
              <a:gd name="connsiteY1026" fmla="*/ 106085 h 425888"/>
              <a:gd name="connsiteX1027" fmla="*/ 760707 w 966967"/>
              <a:gd name="connsiteY1027" fmla="*/ 106995 h 425888"/>
              <a:gd name="connsiteX1028" fmla="*/ 760460 w 966967"/>
              <a:gd name="connsiteY1028" fmla="*/ 107299 h 425888"/>
              <a:gd name="connsiteX1029" fmla="*/ 760707 w 966967"/>
              <a:gd name="connsiteY1029" fmla="*/ 107602 h 425888"/>
              <a:gd name="connsiteX1030" fmla="*/ 760707 w 966967"/>
              <a:gd name="connsiteY1030" fmla="*/ 108844 h 425888"/>
              <a:gd name="connsiteX1031" fmla="*/ 760707 w 966967"/>
              <a:gd name="connsiteY1031" fmla="*/ 109147 h 425888"/>
              <a:gd name="connsiteX1032" fmla="*/ 760707 w 966967"/>
              <a:gd name="connsiteY1032" fmla="*/ 110058 h 425888"/>
              <a:gd name="connsiteX1033" fmla="*/ 760460 w 966967"/>
              <a:gd name="connsiteY1033" fmla="*/ 110361 h 425888"/>
              <a:gd name="connsiteX1034" fmla="*/ 760239 w 966967"/>
              <a:gd name="connsiteY1034" fmla="*/ 110967 h 425888"/>
              <a:gd name="connsiteX1035" fmla="*/ 759522 w 966967"/>
              <a:gd name="connsiteY1035" fmla="*/ 111603 h 425888"/>
              <a:gd name="connsiteX1036" fmla="*/ 758309 w 966967"/>
              <a:gd name="connsiteY1036" fmla="*/ 111603 h 425888"/>
              <a:gd name="connsiteX1037" fmla="*/ 758089 w 966967"/>
              <a:gd name="connsiteY1037" fmla="*/ 111603 h 425888"/>
              <a:gd name="connsiteX1038" fmla="*/ 757372 w 966967"/>
              <a:gd name="connsiteY1038" fmla="*/ 111603 h 425888"/>
              <a:gd name="connsiteX1039" fmla="*/ 757124 w 966967"/>
              <a:gd name="connsiteY1039" fmla="*/ 111298 h 425888"/>
              <a:gd name="connsiteX1040" fmla="*/ 756904 w 966967"/>
              <a:gd name="connsiteY1040" fmla="*/ 111298 h 425888"/>
              <a:gd name="connsiteX1041" fmla="*/ 756655 w 966967"/>
              <a:gd name="connsiteY1041" fmla="*/ 111298 h 425888"/>
              <a:gd name="connsiteX1042" fmla="*/ 756655 w 966967"/>
              <a:gd name="connsiteY1042" fmla="*/ 110967 h 425888"/>
              <a:gd name="connsiteX1043" fmla="*/ 756407 w 966967"/>
              <a:gd name="connsiteY1043" fmla="*/ 111298 h 425888"/>
              <a:gd name="connsiteX1044" fmla="*/ 756187 w 966967"/>
              <a:gd name="connsiteY1044" fmla="*/ 111298 h 425888"/>
              <a:gd name="connsiteX1045" fmla="*/ 756187 w 966967"/>
              <a:gd name="connsiteY1045" fmla="*/ 111603 h 425888"/>
              <a:gd name="connsiteX1046" fmla="*/ 756407 w 966967"/>
              <a:gd name="connsiteY1046" fmla="*/ 111905 h 425888"/>
              <a:gd name="connsiteX1047" fmla="*/ 755690 w 966967"/>
              <a:gd name="connsiteY1047" fmla="*/ 112208 h 425888"/>
              <a:gd name="connsiteX1048" fmla="*/ 754974 w 966967"/>
              <a:gd name="connsiteY1048" fmla="*/ 112512 h 425888"/>
              <a:gd name="connsiteX1049" fmla="*/ 754506 w 966967"/>
              <a:gd name="connsiteY1049" fmla="*/ 112815 h 425888"/>
              <a:gd name="connsiteX1050" fmla="*/ 754258 w 966967"/>
              <a:gd name="connsiteY1050" fmla="*/ 113422 h 425888"/>
              <a:gd name="connsiteX1051" fmla="*/ 753789 w 966967"/>
              <a:gd name="connsiteY1051" fmla="*/ 113422 h 425888"/>
              <a:gd name="connsiteX1052" fmla="*/ 753320 w 966967"/>
              <a:gd name="connsiteY1052" fmla="*/ 113422 h 425888"/>
              <a:gd name="connsiteX1053" fmla="*/ 751419 w 966967"/>
              <a:gd name="connsiteY1053" fmla="*/ 115271 h 425888"/>
              <a:gd name="connsiteX1054" fmla="*/ 750454 w 966967"/>
              <a:gd name="connsiteY1054" fmla="*/ 116788 h 425888"/>
              <a:gd name="connsiteX1055" fmla="*/ 750205 w 966967"/>
              <a:gd name="connsiteY1055" fmla="*/ 116788 h 425888"/>
              <a:gd name="connsiteX1056" fmla="*/ 749985 w 966967"/>
              <a:gd name="connsiteY1056" fmla="*/ 118939 h 425888"/>
              <a:gd name="connsiteX1057" fmla="*/ 749985 w 966967"/>
              <a:gd name="connsiteY1057" fmla="*/ 120456 h 425888"/>
              <a:gd name="connsiteX1058" fmla="*/ 750454 w 966967"/>
              <a:gd name="connsiteY1058" fmla="*/ 121367 h 425888"/>
              <a:gd name="connsiteX1059" fmla="*/ 750454 w 966967"/>
              <a:gd name="connsiteY1059" fmla="*/ 121670 h 425888"/>
              <a:gd name="connsiteX1060" fmla="*/ 750702 w 966967"/>
              <a:gd name="connsiteY1060" fmla="*/ 122608 h 425888"/>
              <a:gd name="connsiteX1061" fmla="*/ 749020 w 966967"/>
              <a:gd name="connsiteY1061" fmla="*/ 122608 h 425888"/>
              <a:gd name="connsiteX1062" fmla="*/ 748551 w 966967"/>
              <a:gd name="connsiteY1062" fmla="*/ 122608 h 425888"/>
              <a:gd name="connsiteX1063" fmla="*/ 747367 w 966967"/>
              <a:gd name="connsiteY1063" fmla="*/ 122277 h 425888"/>
              <a:gd name="connsiteX1064" fmla="*/ 747119 w 966967"/>
              <a:gd name="connsiteY1064" fmla="*/ 122912 h 425888"/>
              <a:gd name="connsiteX1065" fmla="*/ 746870 w 966967"/>
              <a:gd name="connsiteY1065" fmla="*/ 123215 h 425888"/>
              <a:gd name="connsiteX1066" fmla="*/ 746153 w 966967"/>
              <a:gd name="connsiteY1066" fmla="*/ 124125 h 425888"/>
              <a:gd name="connsiteX1067" fmla="*/ 745437 w 966967"/>
              <a:gd name="connsiteY1067" fmla="*/ 124125 h 425888"/>
              <a:gd name="connsiteX1068" fmla="*/ 744720 w 966967"/>
              <a:gd name="connsiteY1068" fmla="*/ 124428 h 425888"/>
              <a:gd name="connsiteX1069" fmla="*/ 744252 w 966967"/>
              <a:gd name="connsiteY1069" fmla="*/ 124731 h 425888"/>
              <a:gd name="connsiteX1070" fmla="*/ 743783 w 966967"/>
              <a:gd name="connsiteY1070" fmla="*/ 125035 h 425888"/>
              <a:gd name="connsiteX1071" fmla="*/ 743535 w 966967"/>
              <a:gd name="connsiteY1071" fmla="*/ 125035 h 425888"/>
              <a:gd name="connsiteX1072" fmla="*/ 743287 w 966967"/>
              <a:gd name="connsiteY1072" fmla="*/ 125035 h 425888"/>
              <a:gd name="connsiteX1073" fmla="*/ 742818 w 966967"/>
              <a:gd name="connsiteY1073" fmla="*/ 125035 h 425888"/>
              <a:gd name="connsiteX1074" fmla="*/ 742598 w 966967"/>
              <a:gd name="connsiteY1074" fmla="*/ 125035 h 425888"/>
              <a:gd name="connsiteX1075" fmla="*/ 742350 w 966967"/>
              <a:gd name="connsiteY1075" fmla="*/ 125035 h 425888"/>
              <a:gd name="connsiteX1076" fmla="*/ 742102 w 966967"/>
              <a:gd name="connsiteY1076" fmla="*/ 125035 h 425888"/>
              <a:gd name="connsiteX1077" fmla="*/ 741881 w 966967"/>
              <a:gd name="connsiteY1077" fmla="*/ 124731 h 425888"/>
              <a:gd name="connsiteX1078" fmla="*/ 742102 w 966967"/>
              <a:gd name="connsiteY1078" fmla="*/ 124125 h 425888"/>
              <a:gd name="connsiteX1079" fmla="*/ 741881 w 966967"/>
              <a:gd name="connsiteY1079" fmla="*/ 123821 h 425888"/>
              <a:gd name="connsiteX1080" fmla="*/ 741385 w 966967"/>
              <a:gd name="connsiteY1080" fmla="*/ 123518 h 425888"/>
              <a:gd name="connsiteX1081" fmla="*/ 741165 w 966967"/>
              <a:gd name="connsiteY1081" fmla="*/ 122912 h 425888"/>
              <a:gd name="connsiteX1082" fmla="*/ 740917 w 966967"/>
              <a:gd name="connsiteY1082" fmla="*/ 122608 h 425888"/>
              <a:gd name="connsiteX1083" fmla="*/ 740668 w 966967"/>
              <a:gd name="connsiteY1083" fmla="*/ 122277 h 425888"/>
              <a:gd name="connsiteX1084" fmla="*/ 740917 w 966967"/>
              <a:gd name="connsiteY1084" fmla="*/ 122277 h 425888"/>
              <a:gd name="connsiteX1085" fmla="*/ 741634 w 966967"/>
              <a:gd name="connsiteY1085" fmla="*/ 122277 h 425888"/>
              <a:gd name="connsiteX1086" fmla="*/ 742102 w 966967"/>
              <a:gd name="connsiteY1086" fmla="*/ 121974 h 425888"/>
              <a:gd name="connsiteX1087" fmla="*/ 742818 w 966967"/>
              <a:gd name="connsiteY1087" fmla="*/ 120760 h 425888"/>
              <a:gd name="connsiteX1088" fmla="*/ 743067 w 966967"/>
              <a:gd name="connsiteY1088" fmla="*/ 120456 h 425888"/>
              <a:gd name="connsiteX1089" fmla="*/ 743287 w 966967"/>
              <a:gd name="connsiteY1089" fmla="*/ 120456 h 425888"/>
              <a:gd name="connsiteX1090" fmla="*/ 743287 w 966967"/>
              <a:gd name="connsiteY1090" fmla="*/ 120153 h 425888"/>
              <a:gd name="connsiteX1091" fmla="*/ 742818 w 966967"/>
              <a:gd name="connsiteY1091" fmla="*/ 119546 h 425888"/>
              <a:gd name="connsiteX1092" fmla="*/ 742598 w 966967"/>
              <a:gd name="connsiteY1092" fmla="*/ 119242 h 425888"/>
              <a:gd name="connsiteX1093" fmla="*/ 742102 w 966967"/>
              <a:gd name="connsiteY1093" fmla="*/ 119242 h 425888"/>
              <a:gd name="connsiteX1094" fmla="*/ 741881 w 966967"/>
              <a:gd name="connsiteY1094" fmla="*/ 119242 h 425888"/>
              <a:gd name="connsiteX1095" fmla="*/ 741385 w 966967"/>
              <a:gd name="connsiteY1095" fmla="*/ 119546 h 425888"/>
              <a:gd name="connsiteX1096" fmla="*/ 740917 w 966967"/>
              <a:gd name="connsiteY1096" fmla="*/ 119546 h 425888"/>
              <a:gd name="connsiteX1097" fmla="*/ 740448 w 966967"/>
              <a:gd name="connsiteY1097" fmla="*/ 119242 h 425888"/>
              <a:gd name="connsiteX1098" fmla="*/ 739731 w 966967"/>
              <a:gd name="connsiteY1098" fmla="*/ 119242 h 425888"/>
              <a:gd name="connsiteX1099" fmla="*/ 739483 w 966967"/>
              <a:gd name="connsiteY1099" fmla="*/ 118939 h 425888"/>
              <a:gd name="connsiteX1100" fmla="*/ 739234 w 966967"/>
              <a:gd name="connsiteY1100" fmla="*/ 118635 h 425888"/>
              <a:gd name="connsiteX1101" fmla="*/ 739015 w 966967"/>
              <a:gd name="connsiteY1101" fmla="*/ 118635 h 425888"/>
              <a:gd name="connsiteX1102" fmla="*/ 738767 w 966967"/>
              <a:gd name="connsiteY1102" fmla="*/ 118635 h 425888"/>
              <a:gd name="connsiteX1103" fmla="*/ 738519 w 966967"/>
              <a:gd name="connsiteY1103" fmla="*/ 118939 h 425888"/>
              <a:gd name="connsiteX1104" fmla="*/ 738767 w 966967"/>
              <a:gd name="connsiteY1104" fmla="*/ 119546 h 425888"/>
              <a:gd name="connsiteX1105" fmla="*/ 739483 w 966967"/>
              <a:gd name="connsiteY1105" fmla="*/ 120153 h 425888"/>
              <a:gd name="connsiteX1106" fmla="*/ 739731 w 966967"/>
              <a:gd name="connsiteY1106" fmla="*/ 120760 h 425888"/>
              <a:gd name="connsiteX1107" fmla="*/ 739731 w 966967"/>
              <a:gd name="connsiteY1107" fmla="*/ 121063 h 425888"/>
              <a:gd name="connsiteX1108" fmla="*/ 739483 w 966967"/>
              <a:gd name="connsiteY1108" fmla="*/ 121670 h 425888"/>
              <a:gd name="connsiteX1109" fmla="*/ 739483 w 966967"/>
              <a:gd name="connsiteY1109" fmla="*/ 121974 h 425888"/>
              <a:gd name="connsiteX1110" fmla="*/ 739234 w 966967"/>
              <a:gd name="connsiteY1110" fmla="*/ 122277 h 425888"/>
              <a:gd name="connsiteX1111" fmla="*/ 739015 w 966967"/>
              <a:gd name="connsiteY1111" fmla="*/ 122277 h 425888"/>
              <a:gd name="connsiteX1112" fmla="*/ 738767 w 966967"/>
              <a:gd name="connsiteY1112" fmla="*/ 122277 h 425888"/>
              <a:gd name="connsiteX1113" fmla="*/ 738299 w 966967"/>
              <a:gd name="connsiteY1113" fmla="*/ 122277 h 425888"/>
              <a:gd name="connsiteX1114" fmla="*/ 738050 w 966967"/>
              <a:gd name="connsiteY1114" fmla="*/ 121974 h 425888"/>
              <a:gd name="connsiteX1115" fmla="*/ 737802 w 966967"/>
              <a:gd name="connsiteY1115" fmla="*/ 121974 h 425888"/>
              <a:gd name="connsiteX1116" fmla="*/ 737582 w 966967"/>
              <a:gd name="connsiteY1116" fmla="*/ 122277 h 425888"/>
              <a:gd name="connsiteX1117" fmla="*/ 737333 w 966967"/>
              <a:gd name="connsiteY1117" fmla="*/ 122608 h 425888"/>
              <a:gd name="connsiteX1118" fmla="*/ 737112 w 966967"/>
              <a:gd name="connsiteY1118" fmla="*/ 122608 h 425888"/>
              <a:gd name="connsiteX1119" fmla="*/ 737112 w 966967"/>
              <a:gd name="connsiteY1119" fmla="*/ 122912 h 425888"/>
              <a:gd name="connsiteX1120" fmla="*/ 736865 w 966967"/>
              <a:gd name="connsiteY1120" fmla="*/ 123518 h 425888"/>
              <a:gd name="connsiteX1121" fmla="*/ 737112 w 966967"/>
              <a:gd name="connsiteY1121" fmla="*/ 123821 h 425888"/>
              <a:gd name="connsiteX1122" fmla="*/ 737112 w 966967"/>
              <a:gd name="connsiteY1122" fmla="*/ 124125 h 425888"/>
              <a:gd name="connsiteX1123" fmla="*/ 737333 w 966967"/>
              <a:gd name="connsiteY1123" fmla="*/ 124428 h 425888"/>
              <a:gd name="connsiteX1124" fmla="*/ 737333 w 966967"/>
              <a:gd name="connsiteY1124" fmla="*/ 124731 h 425888"/>
              <a:gd name="connsiteX1125" fmla="*/ 737333 w 966967"/>
              <a:gd name="connsiteY1125" fmla="*/ 125338 h 425888"/>
              <a:gd name="connsiteX1126" fmla="*/ 737112 w 966967"/>
              <a:gd name="connsiteY1126" fmla="*/ 125945 h 425888"/>
              <a:gd name="connsiteX1127" fmla="*/ 736865 w 966967"/>
              <a:gd name="connsiteY1127" fmla="*/ 126249 h 425888"/>
              <a:gd name="connsiteX1128" fmla="*/ 736865 w 966967"/>
              <a:gd name="connsiteY1128" fmla="*/ 126552 h 425888"/>
              <a:gd name="connsiteX1129" fmla="*/ 736865 w 966967"/>
              <a:gd name="connsiteY1129" fmla="*/ 126883 h 425888"/>
              <a:gd name="connsiteX1130" fmla="*/ 736616 w 966967"/>
              <a:gd name="connsiteY1130" fmla="*/ 127187 h 425888"/>
              <a:gd name="connsiteX1131" fmla="*/ 736395 w 966967"/>
              <a:gd name="connsiteY1131" fmla="*/ 127187 h 425888"/>
              <a:gd name="connsiteX1132" fmla="*/ 736148 w 966967"/>
              <a:gd name="connsiteY1132" fmla="*/ 127794 h 425888"/>
              <a:gd name="connsiteX1133" fmla="*/ 736395 w 966967"/>
              <a:gd name="connsiteY1133" fmla="*/ 128401 h 425888"/>
              <a:gd name="connsiteX1134" fmla="*/ 736616 w 966967"/>
              <a:gd name="connsiteY1134" fmla="*/ 128704 h 425888"/>
              <a:gd name="connsiteX1135" fmla="*/ 737112 w 966967"/>
              <a:gd name="connsiteY1135" fmla="*/ 128704 h 425888"/>
              <a:gd name="connsiteX1136" fmla="*/ 737112 w 966967"/>
              <a:gd name="connsiteY1136" fmla="*/ 129008 h 425888"/>
              <a:gd name="connsiteX1137" fmla="*/ 736148 w 966967"/>
              <a:gd name="connsiteY1137" fmla="*/ 129614 h 425888"/>
              <a:gd name="connsiteX1138" fmla="*/ 735899 w 966967"/>
              <a:gd name="connsiteY1138" fmla="*/ 130221 h 425888"/>
              <a:gd name="connsiteX1139" fmla="*/ 735679 w 966967"/>
              <a:gd name="connsiteY1139" fmla="*/ 129917 h 425888"/>
              <a:gd name="connsiteX1140" fmla="*/ 735184 w 966967"/>
              <a:gd name="connsiteY1140" fmla="*/ 129917 h 425888"/>
              <a:gd name="connsiteX1141" fmla="*/ 735184 w 966967"/>
              <a:gd name="connsiteY1141" fmla="*/ 130221 h 425888"/>
              <a:gd name="connsiteX1142" fmla="*/ 735184 w 966967"/>
              <a:gd name="connsiteY1142" fmla="*/ 130524 h 425888"/>
              <a:gd name="connsiteX1143" fmla="*/ 735679 w 966967"/>
              <a:gd name="connsiteY1143" fmla="*/ 132979 h 425888"/>
              <a:gd name="connsiteX1144" fmla="*/ 736148 w 966967"/>
              <a:gd name="connsiteY1144" fmla="*/ 133586 h 425888"/>
              <a:gd name="connsiteX1145" fmla="*/ 735679 w 966967"/>
              <a:gd name="connsiteY1145" fmla="*/ 133586 h 425888"/>
              <a:gd name="connsiteX1146" fmla="*/ 735431 w 966967"/>
              <a:gd name="connsiteY1146" fmla="*/ 133890 h 425888"/>
              <a:gd name="connsiteX1147" fmla="*/ 735431 w 966967"/>
              <a:gd name="connsiteY1147" fmla="*/ 134193 h 425888"/>
              <a:gd name="connsiteX1148" fmla="*/ 735184 w 966967"/>
              <a:gd name="connsiteY1148" fmla="*/ 134193 h 425888"/>
              <a:gd name="connsiteX1149" fmla="*/ 734247 w 966967"/>
              <a:gd name="connsiteY1149" fmla="*/ 134799 h 425888"/>
              <a:gd name="connsiteX1150" fmla="*/ 733750 w 966967"/>
              <a:gd name="connsiteY1150" fmla="*/ 135407 h 425888"/>
              <a:gd name="connsiteX1151" fmla="*/ 733750 w 966967"/>
              <a:gd name="connsiteY1151" fmla="*/ 136647 h 425888"/>
              <a:gd name="connsiteX1152" fmla="*/ 733530 w 966967"/>
              <a:gd name="connsiteY1152" fmla="*/ 136951 h 425888"/>
              <a:gd name="connsiteX1153" fmla="*/ 733530 w 966967"/>
              <a:gd name="connsiteY1153" fmla="*/ 137558 h 425888"/>
              <a:gd name="connsiteX1154" fmla="*/ 733033 w 966967"/>
              <a:gd name="connsiteY1154" fmla="*/ 137558 h 425888"/>
              <a:gd name="connsiteX1155" fmla="*/ 732813 w 966967"/>
              <a:gd name="connsiteY1155" fmla="*/ 137861 h 425888"/>
              <a:gd name="connsiteX1156" fmla="*/ 732813 w 966967"/>
              <a:gd name="connsiteY1156" fmla="*/ 138165 h 425888"/>
              <a:gd name="connsiteX1157" fmla="*/ 732564 w 966967"/>
              <a:gd name="connsiteY1157" fmla="*/ 138468 h 425888"/>
              <a:gd name="connsiteX1158" fmla="*/ 733033 w 966967"/>
              <a:gd name="connsiteY1158" fmla="*/ 138468 h 425888"/>
              <a:gd name="connsiteX1159" fmla="*/ 733033 w 966967"/>
              <a:gd name="connsiteY1159" fmla="*/ 138772 h 425888"/>
              <a:gd name="connsiteX1160" fmla="*/ 732813 w 966967"/>
              <a:gd name="connsiteY1160" fmla="*/ 139075 h 425888"/>
              <a:gd name="connsiteX1161" fmla="*/ 732564 w 966967"/>
              <a:gd name="connsiteY1161" fmla="*/ 139682 h 425888"/>
              <a:gd name="connsiteX1162" fmla="*/ 732317 w 966967"/>
              <a:gd name="connsiteY1162" fmla="*/ 139682 h 425888"/>
              <a:gd name="connsiteX1163" fmla="*/ 732096 w 966967"/>
              <a:gd name="connsiteY1163" fmla="*/ 140288 h 425888"/>
              <a:gd name="connsiteX1164" fmla="*/ 731848 w 966967"/>
              <a:gd name="connsiteY1164" fmla="*/ 139986 h 425888"/>
              <a:gd name="connsiteX1165" fmla="*/ 731380 w 966967"/>
              <a:gd name="connsiteY1165" fmla="*/ 140288 h 425888"/>
              <a:gd name="connsiteX1166" fmla="*/ 731132 w 966967"/>
              <a:gd name="connsiteY1166" fmla="*/ 140593 h 425888"/>
              <a:gd name="connsiteX1167" fmla="*/ 731132 w 966967"/>
              <a:gd name="connsiteY1167" fmla="*/ 140896 h 425888"/>
              <a:gd name="connsiteX1168" fmla="*/ 731627 w 966967"/>
              <a:gd name="connsiteY1168" fmla="*/ 141227 h 425888"/>
              <a:gd name="connsiteX1169" fmla="*/ 731627 w 966967"/>
              <a:gd name="connsiteY1169" fmla="*/ 141531 h 425888"/>
              <a:gd name="connsiteX1170" fmla="*/ 731132 w 966967"/>
              <a:gd name="connsiteY1170" fmla="*/ 142137 h 425888"/>
              <a:gd name="connsiteX1171" fmla="*/ 730663 w 966967"/>
              <a:gd name="connsiteY1171" fmla="*/ 142440 h 425888"/>
              <a:gd name="connsiteX1172" fmla="*/ 730194 w 966967"/>
              <a:gd name="connsiteY1172" fmla="*/ 143047 h 425888"/>
              <a:gd name="connsiteX1173" fmla="*/ 729946 w 966967"/>
              <a:gd name="connsiteY1173" fmla="*/ 143350 h 425888"/>
              <a:gd name="connsiteX1174" fmla="*/ 729946 w 966967"/>
              <a:gd name="connsiteY1174" fmla="*/ 143654 h 425888"/>
              <a:gd name="connsiteX1175" fmla="*/ 729229 w 966967"/>
              <a:gd name="connsiteY1175" fmla="*/ 145171 h 425888"/>
              <a:gd name="connsiteX1176" fmla="*/ 729229 w 966967"/>
              <a:gd name="connsiteY1176" fmla="*/ 145475 h 425888"/>
              <a:gd name="connsiteX1177" fmla="*/ 728513 w 966967"/>
              <a:gd name="connsiteY1177" fmla="*/ 147322 h 425888"/>
              <a:gd name="connsiteX1178" fmla="*/ 728513 w 966967"/>
              <a:gd name="connsiteY1178" fmla="*/ 147929 h 425888"/>
              <a:gd name="connsiteX1179" fmla="*/ 728265 w 966967"/>
              <a:gd name="connsiteY1179" fmla="*/ 148536 h 425888"/>
              <a:gd name="connsiteX1180" fmla="*/ 728265 w 966967"/>
              <a:gd name="connsiteY1180" fmla="*/ 149143 h 425888"/>
              <a:gd name="connsiteX1181" fmla="*/ 728265 w 966967"/>
              <a:gd name="connsiteY1181" fmla="*/ 150053 h 425888"/>
              <a:gd name="connsiteX1182" fmla="*/ 728265 w 966967"/>
              <a:gd name="connsiteY1182" fmla="*/ 150357 h 425888"/>
              <a:gd name="connsiteX1183" fmla="*/ 728045 w 966967"/>
              <a:gd name="connsiteY1183" fmla="*/ 150660 h 425888"/>
              <a:gd name="connsiteX1184" fmla="*/ 728265 w 966967"/>
              <a:gd name="connsiteY1184" fmla="*/ 150964 h 425888"/>
              <a:gd name="connsiteX1185" fmla="*/ 728513 w 966967"/>
              <a:gd name="connsiteY1185" fmla="*/ 151571 h 425888"/>
              <a:gd name="connsiteX1186" fmla="*/ 728513 w 966967"/>
              <a:gd name="connsiteY1186" fmla="*/ 151874 h 425888"/>
              <a:gd name="connsiteX1187" fmla="*/ 728513 w 966967"/>
              <a:gd name="connsiteY1187" fmla="*/ 152178 h 425888"/>
              <a:gd name="connsiteX1188" fmla="*/ 728513 w 966967"/>
              <a:gd name="connsiteY1188" fmla="*/ 152784 h 425888"/>
              <a:gd name="connsiteX1189" fmla="*/ 728761 w 966967"/>
              <a:gd name="connsiteY1189" fmla="*/ 153087 h 425888"/>
              <a:gd name="connsiteX1190" fmla="*/ 728982 w 966967"/>
              <a:gd name="connsiteY1190" fmla="*/ 154632 h 425888"/>
              <a:gd name="connsiteX1191" fmla="*/ 729698 w 966967"/>
              <a:gd name="connsiteY1191" fmla="*/ 156756 h 425888"/>
              <a:gd name="connsiteX1192" fmla="*/ 729946 w 966967"/>
              <a:gd name="connsiteY1192" fmla="*/ 157060 h 425888"/>
              <a:gd name="connsiteX1193" fmla="*/ 729946 w 966967"/>
              <a:gd name="connsiteY1193" fmla="*/ 157363 h 425888"/>
              <a:gd name="connsiteX1194" fmla="*/ 729698 w 966967"/>
              <a:gd name="connsiteY1194" fmla="*/ 157667 h 425888"/>
              <a:gd name="connsiteX1195" fmla="*/ 729478 w 966967"/>
              <a:gd name="connsiteY1195" fmla="*/ 157667 h 425888"/>
              <a:gd name="connsiteX1196" fmla="*/ 729229 w 966967"/>
              <a:gd name="connsiteY1196" fmla="*/ 157667 h 425888"/>
              <a:gd name="connsiteX1197" fmla="*/ 729229 w 966967"/>
              <a:gd name="connsiteY1197" fmla="*/ 157970 h 425888"/>
              <a:gd name="connsiteX1198" fmla="*/ 729229 w 966967"/>
              <a:gd name="connsiteY1198" fmla="*/ 158576 h 425888"/>
              <a:gd name="connsiteX1199" fmla="*/ 729229 w 966967"/>
              <a:gd name="connsiteY1199" fmla="*/ 159487 h 425888"/>
              <a:gd name="connsiteX1200" fmla="*/ 729698 w 966967"/>
              <a:gd name="connsiteY1200" fmla="*/ 160094 h 425888"/>
              <a:gd name="connsiteX1201" fmla="*/ 730663 w 966967"/>
              <a:gd name="connsiteY1201" fmla="*/ 160701 h 425888"/>
              <a:gd name="connsiteX1202" fmla="*/ 731627 w 966967"/>
              <a:gd name="connsiteY1202" fmla="*/ 161638 h 425888"/>
              <a:gd name="connsiteX1203" fmla="*/ 731848 w 966967"/>
              <a:gd name="connsiteY1203" fmla="*/ 162245 h 425888"/>
              <a:gd name="connsiteX1204" fmla="*/ 732564 w 966967"/>
              <a:gd name="connsiteY1204" fmla="*/ 163156 h 425888"/>
              <a:gd name="connsiteX1205" fmla="*/ 732564 w 966967"/>
              <a:gd name="connsiteY1205" fmla="*/ 164065 h 425888"/>
              <a:gd name="connsiteX1206" fmla="*/ 732317 w 966967"/>
              <a:gd name="connsiteY1206" fmla="*/ 164370 h 425888"/>
              <a:gd name="connsiteX1207" fmla="*/ 732564 w 966967"/>
              <a:gd name="connsiteY1207" fmla="*/ 164673 h 425888"/>
              <a:gd name="connsiteX1208" fmla="*/ 732813 w 966967"/>
              <a:gd name="connsiteY1208" fmla="*/ 164976 h 425888"/>
              <a:gd name="connsiteX1209" fmla="*/ 733530 w 966967"/>
              <a:gd name="connsiteY1209" fmla="*/ 165886 h 425888"/>
              <a:gd name="connsiteX1210" fmla="*/ 734467 w 966967"/>
              <a:gd name="connsiteY1210" fmla="*/ 166493 h 425888"/>
              <a:gd name="connsiteX1211" fmla="*/ 734715 w 966967"/>
              <a:gd name="connsiteY1211" fmla="*/ 166797 h 425888"/>
              <a:gd name="connsiteX1212" fmla="*/ 735184 w 966967"/>
              <a:gd name="connsiteY1212" fmla="*/ 167100 h 425888"/>
              <a:gd name="connsiteX1213" fmla="*/ 736148 w 966967"/>
              <a:gd name="connsiteY1213" fmla="*/ 167100 h 425888"/>
              <a:gd name="connsiteX1214" fmla="*/ 736865 w 966967"/>
              <a:gd name="connsiteY1214" fmla="*/ 167100 h 425888"/>
              <a:gd name="connsiteX1215" fmla="*/ 738050 w 966967"/>
              <a:gd name="connsiteY1215" fmla="*/ 167100 h 425888"/>
              <a:gd name="connsiteX1216" fmla="*/ 739234 w 966967"/>
              <a:gd name="connsiteY1216" fmla="*/ 166797 h 425888"/>
              <a:gd name="connsiteX1217" fmla="*/ 739731 w 966967"/>
              <a:gd name="connsiteY1217" fmla="*/ 166493 h 425888"/>
              <a:gd name="connsiteX1218" fmla="*/ 741165 w 966967"/>
              <a:gd name="connsiteY1218" fmla="*/ 166190 h 425888"/>
              <a:gd name="connsiteX1219" fmla="*/ 742102 w 966967"/>
              <a:gd name="connsiteY1219" fmla="*/ 165886 h 425888"/>
              <a:gd name="connsiteX1220" fmla="*/ 742350 w 966967"/>
              <a:gd name="connsiteY1220" fmla="*/ 165886 h 425888"/>
              <a:gd name="connsiteX1221" fmla="*/ 742598 w 966967"/>
              <a:gd name="connsiteY1221" fmla="*/ 165886 h 425888"/>
              <a:gd name="connsiteX1222" fmla="*/ 743287 w 966967"/>
              <a:gd name="connsiteY1222" fmla="*/ 165886 h 425888"/>
              <a:gd name="connsiteX1223" fmla="*/ 744720 w 966967"/>
              <a:gd name="connsiteY1223" fmla="*/ 165583 h 425888"/>
              <a:gd name="connsiteX1224" fmla="*/ 745437 w 966967"/>
              <a:gd name="connsiteY1224" fmla="*/ 165583 h 425888"/>
              <a:gd name="connsiteX1225" fmla="*/ 745933 w 966967"/>
              <a:gd name="connsiteY1225" fmla="*/ 165279 h 425888"/>
              <a:gd name="connsiteX1226" fmla="*/ 746870 w 966967"/>
              <a:gd name="connsiteY1226" fmla="*/ 164976 h 425888"/>
              <a:gd name="connsiteX1227" fmla="*/ 747836 w 966967"/>
              <a:gd name="connsiteY1227" fmla="*/ 164370 h 425888"/>
              <a:gd name="connsiteX1228" fmla="*/ 748772 w 966967"/>
              <a:gd name="connsiteY1228" fmla="*/ 162852 h 425888"/>
              <a:gd name="connsiteX1229" fmla="*/ 749737 w 966967"/>
              <a:gd name="connsiteY1229" fmla="*/ 161942 h 425888"/>
              <a:gd name="connsiteX1230" fmla="*/ 750454 w 966967"/>
              <a:gd name="connsiteY1230" fmla="*/ 161942 h 425888"/>
              <a:gd name="connsiteX1231" fmla="*/ 751171 w 966967"/>
              <a:gd name="connsiteY1231" fmla="*/ 161942 h 425888"/>
              <a:gd name="connsiteX1232" fmla="*/ 752135 w 966967"/>
              <a:gd name="connsiteY1232" fmla="*/ 161942 h 425888"/>
              <a:gd name="connsiteX1233" fmla="*/ 752852 w 966967"/>
              <a:gd name="connsiteY1233" fmla="*/ 161638 h 425888"/>
              <a:gd name="connsiteX1234" fmla="*/ 753541 w 966967"/>
              <a:gd name="connsiteY1234" fmla="*/ 161638 h 425888"/>
              <a:gd name="connsiteX1235" fmla="*/ 754258 w 966967"/>
              <a:gd name="connsiteY1235" fmla="*/ 161638 h 425888"/>
              <a:gd name="connsiteX1236" fmla="*/ 754754 w 966967"/>
              <a:gd name="connsiteY1236" fmla="*/ 161942 h 425888"/>
              <a:gd name="connsiteX1237" fmla="*/ 755223 w 966967"/>
              <a:gd name="connsiteY1237" fmla="*/ 161942 h 425888"/>
              <a:gd name="connsiteX1238" fmla="*/ 755690 w 966967"/>
              <a:gd name="connsiteY1238" fmla="*/ 161638 h 425888"/>
              <a:gd name="connsiteX1239" fmla="*/ 756655 w 966967"/>
              <a:gd name="connsiteY1239" fmla="*/ 161307 h 425888"/>
              <a:gd name="connsiteX1240" fmla="*/ 757372 w 966967"/>
              <a:gd name="connsiteY1240" fmla="*/ 160397 h 425888"/>
              <a:gd name="connsiteX1241" fmla="*/ 758558 w 966967"/>
              <a:gd name="connsiteY1241" fmla="*/ 158273 h 425888"/>
              <a:gd name="connsiteX1242" fmla="*/ 759026 w 966967"/>
              <a:gd name="connsiteY1242" fmla="*/ 157667 h 425888"/>
              <a:gd name="connsiteX1243" fmla="*/ 759274 w 966967"/>
              <a:gd name="connsiteY1243" fmla="*/ 157363 h 425888"/>
              <a:gd name="connsiteX1244" fmla="*/ 759522 w 966967"/>
              <a:gd name="connsiteY1244" fmla="*/ 157363 h 425888"/>
              <a:gd name="connsiteX1245" fmla="*/ 760460 w 966967"/>
              <a:gd name="connsiteY1245" fmla="*/ 157060 h 425888"/>
              <a:gd name="connsiteX1246" fmla="*/ 760707 w 966967"/>
              <a:gd name="connsiteY1246" fmla="*/ 157060 h 425888"/>
              <a:gd name="connsiteX1247" fmla="*/ 762609 w 966967"/>
              <a:gd name="connsiteY1247" fmla="*/ 159183 h 425888"/>
              <a:gd name="connsiteX1248" fmla="*/ 763106 w 966967"/>
              <a:gd name="connsiteY1248" fmla="*/ 159487 h 425888"/>
              <a:gd name="connsiteX1249" fmla="*/ 763326 w 966967"/>
              <a:gd name="connsiteY1249" fmla="*/ 159790 h 425888"/>
              <a:gd name="connsiteX1250" fmla="*/ 764043 w 966967"/>
              <a:gd name="connsiteY1250" fmla="*/ 160701 h 425888"/>
              <a:gd name="connsiteX1251" fmla="*/ 764043 w 966967"/>
              <a:gd name="connsiteY1251" fmla="*/ 161004 h 425888"/>
              <a:gd name="connsiteX1252" fmla="*/ 763574 w 966967"/>
              <a:gd name="connsiteY1252" fmla="*/ 161307 h 425888"/>
              <a:gd name="connsiteX1253" fmla="*/ 763795 w 966967"/>
              <a:gd name="connsiteY1253" fmla="*/ 161638 h 425888"/>
              <a:gd name="connsiteX1254" fmla="*/ 763795 w 966967"/>
              <a:gd name="connsiteY1254" fmla="*/ 162549 h 425888"/>
              <a:gd name="connsiteX1255" fmla="*/ 763795 w 966967"/>
              <a:gd name="connsiteY1255" fmla="*/ 163156 h 425888"/>
              <a:gd name="connsiteX1256" fmla="*/ 763795 w 966967"/>
              <a:gd name="connsiteY1256" fmla="*/ 163762 h 425888"/>
              <a:gd name="connsiteX1257" fmla="*/ 763574 w 966967"/>
              <a:gd name="connsiteY1257" fmla="*/ 164976 h 425888"/>
              <a:gd name="connsiteX1258" fmla="*/ 763574 w 966967"/>
              <a:gd name="connsiteY1258" fmla="*/ 165583 h 425888"/>
              <a:gd name="connsiteX1259" fmla="*/ 763574 w 966967"/>
              <a:gd name="connsiteY1259" fmla="*/ 165886 h 425888"/>
              <a:gd name="connsiteX1260" fmla="*/ 763795 w 966967"/>
              <a:gd name="connsiteY1260" fmla="*/ 166190 h 425888"/>
              <a:gd name="connsiteX1261" fmla="*/ 763795 w 966967"/>
              <a:gd name="connsiteY1261" fmla="*/ 166493 h 425888"/>
              <a:gd name="connsiteX1262" fmla="*/ 763795 w 966967"/>
              <a:gd name="connsiteY1262" fmla="*/ 166797 h 425888"/>
              <a:gd name="connsiteX1263" fmla="*/ 763574 w 966967"/>
              <a:gd name="connsiteY1263" fmla="*/ 167100 h 425888"/>
              <a:gd name="connsiteX1264" fmla="*/ 763106 w 966967"/>
              <a:gd name="connsiteY1264" fmla="*/ 167403 h 425888"/>
              <a:gd name="connsiteX1265" fmla="*/ 763106 w 966967"/>
              <a:gd name="connsiteY1265" fmla="*/ 168010 h 425888"/>
              <a:gd name="connsiteX1266" fmla="*/ 763106 w 966967"/>
              <a:gd name="connsiteY1266" fmla="*/ 168314 h 425888"/>
              <a:gd name="connsiteX1267" fmla="*/ 762857 w 966967"/>
              <a:gd name="connsiteY1267" fmla="*/ 168314 h 425888"/>
              <a:gd name="connsiteX1268" fmla="*/ 762609 w 966967"/>
              <a:gd name="connsiteY1268" fmla="*/ 168617 h 425888"/>
              <a:gd name="connsiteX1269" fmla="*/ 762389 w 966967"/>
              <a:gd name="connsiteY1269" fmla="*/ 168617 h 425888"/>
              <a:gd name="connsiteX1270" fmla="*/ 762140 w 966967"/>
              <a:gd name="connsiteY1270" fmla="*/ 168920 h 425888"/>
              <a:gd name="connsiteX1271" fmla="*/ 761893 w 966967"/>
              <a:gd name="connsiteY1271" fmla="*/ 168920 h 425888"/>
              <a:gd name="connsiteX1272" fmla="*/ 761424 w 966967"/>
              <a:gd name="connsiteY1272" fmla="*/ 168920 h 425888"/>
              <a:gd name="connsiteX1273" fmla="*/ 760956 w 966967"/>
              <a:gd name="connsiteY1273" fmla="*/ 168920 h 425888"/>
              <a:gd name="connsiteX1274" fmla="*/ 760707 w 966967"/>
              <a:gd name="connsiteY1274" fmla="*/ 168314 h 425888"/>
              <a:gd name="connsiteX1275" fmla="*/ 760460 w 966967"/>
              <a:gd name="connsiteY1275" fmla="*/ 168314 h 425888"/>
              <a:gd name="connsiteX1276" fmla="*/ 760239 w 966967"/>
              <a:gd name="connsiteY1276" fmla="*/ 168617 h 425888"/>
              <a:gd name="connsiteX1277" fmla="*/ 759743 w 966967"/>
              <a:gd name="connsiteY1277" fmla="*/ 168314 h 425888"/>
              <a:gd name="connsiteX1278" fmla="*/ 759522 w 966967"/>
              <a:gd name="connsiteY1278" fmla="*/ 168314 h 425888"/>
              <a:gd name="connsiteX1279" fmla="*/ 759274 w 966967"/>
              <a:gd name="connsiteY1279" fmla="*/ 168314 h 425888"/>
              <a:gd name="connsiteX1280" fmla="*/ 759026 w 966967"/>
              <a:gd name="connsiteY1280" fmla="*/ 168617 h 425888"/>
              <a:gd name="connsiteX1281" fmla="*/ 758805 w 966967"/>
              <a:gd name="connsiteY1281" fmla="*/ 168617 h 425888"/>
              <a:gd name="connsiteX1282" fmla="*/ 759026 w 966967"/>
              <a:gd name="connsiteY1282" fmla="*/ 169223 h 425888"/>
              <a:gd name="connsiteX1283" fmla="*/ 759274 w 966967"/>
              <a:gd name="connsiteY1283" fmla="*/ 169528 h 425888"/>
              <a:gd name="connsiteX1284" fmla="*/ 759522 w 966967"/>
              <a:gd name="connsiteY1284" fmla="*/ 169528 h 425888"/>
              <a:gd name="connsiteX1285" fmla="*/ 759991 w 966967"/>
              <a:gd name="connsiteY1285" fmla="*/ 169831 h 425888"/>
              <a:gd name="connsiteX1286" fmla="*/ 759991 w 966967"/>
              <a:gd name="connsiteY1286" fmla="*/ 170134 h 425888"/>
              <a:gd name="connsiteX1287" fmla="*/ 760239 w 966967"/>
              <a:gd name="connsiteY1287" fmla="*/ 170134 h 425888"/>
              <a:gd name="connsiteX1288" fmla="*/ 760460 w 966967"/>
              <a:gd name="connsiteY1288" fmla="*/ 170437 h 425888"/>
              <a:gd name="connsiteX1289" fmla="*/ 760956 w 966967"/>
              <a:gd name="connsiteY1289" fmla="*/ 170437 h 425888"/>
              <a:gd name="connsiteX1290" fmla="*/ 761424 w 966967"/>
              <a:gd name="connsiteY1290" fmla="*/ 170134 h 425888"/>
              <a:gd name="connsiteX1291" fmla="*/ 761893 w 966967"/>
              <a:gd name="connsiteY1291" fmla="*/ 170134 h 425888"/>
              <a:gd name="connsiteX1292" fmla="*/ 762140 w 966967"/>
              <a:gd name="connsiteY1292" fmla="*/ 170134 h 425888"/>
              <a:gd name="connsiteX1293" fmla="*/ 762140 w 966967"/>
              <a:gd name="connsiteY1293" fmla="*/ 170437 h 425888"/>
              <a:gd name="connsiteX1294" fmla="*/ 762389 w 966967"/>
              <a:gd name="connsiteY1294" fmla="*/ 170741 h 425888"/>
              <a:gd name="connsiteX1295" fmla="*/ 762389 w 966967"/>
              <a:gd name="connsiteY1295" fmla="*/ 171348 h 425888"/>
              <a:gd name="connsiteX1296" fmla="*/ 762857 w 966967"/>
              <a:gd name="connsiteY1296" fmla="*/ 171651 h 425888"/>
              <a:gd name="connsiteX1297" fmla="*/ 763106 w 966967"/>
              <a:gd name="connsiteY1297" fmla="*/ 171651 h 425888"/>
              <a:gd name="connsiteX1298" fmla="*/ 763574 w 966967"/>
              <a:gd name="connsiteY1298" fmla="*/ 171982 h 425888"/>
              <a:gd name="connsiteX1299" fmla="*/ 763795 w 966967"/>
              <a:gd name="connsiteY1299" fmla="*/ 172589 h 425888"/>
              <a:gd name="connsiteX1300" fmla="*/ 764043 w 966967"/>
              <a:gd name="connsiteY1300" fmla="*/ 172893 h 425888"/>
              <a:gd name="connsiteX1301" fmla="*/ 764291 w 966967"/>
              <a:gd name="connsiteY1301" fmla="*/ 172893 h 425888"/>
              <a:gd name="connsiteX1302" fmla="*/ 764291 w 966967"/>
              <a:gd name="connsiteY1302" fmla="*/ 173499 h 425888"/>
              <a:gd name="connsiteX1303" fmla="*/ 765228 w 966967"/>
              <a:gd name="connsiteY1303" fmla="*/ 174410 h 425888"/>
              <a:gd name="connsiteX1304" fmla="*/ 765475 w 966967"/>
              <a:gd name="connsiteY1304" fmla="*/ 175017 h 425888"/>
              <a:gd name="connsiteX1305" fmla="*/ 765475 w 966967"/>
              <a:gd name="connsiteY1305" fmla="*/ 175320 h 425888"/>
              <a:gd name="connsiteX1306" fmla="*/ 765724 w 966967"/>
              <a:gd name="connsiteY1306" fmla="*/ 175623 h 425888"/>
              <a:gd name="connsiteX1307" fmla="*/ 765945 w 966967"/>
              <a:gd name="connsiteY1307" fmla="*/ 175623 h 425888"/>
              <a:gd name="connsiteX1308" fmla="*/ 766192 w 966967"/>
              <a:gd name="connsiteY1308" fmla="*/ 175623 h 425888"/>
              <a:gd name="connsiteX1309" fmla="*/ 766441 w 966967"/>
              <a:gd name="connsiteY1309" fmla="*/ 175623 h 425888"/>
              <a:gd name="connsiteX1310" fmla="*/ 766662 w 966967"/>
              <a:gd name="connsiteY1310" fmla="*/ 175623 h 425888"/>
              <a:gd name="connsiteX1311" fmla="*/ 767379 w 966967"/>
              <a:gd name="connsiteY1311" fmla="*/ 175320 h 425888"/>
              <a:gd name="connsiteX1312" fmla="*/ 767626 w 966967"/>
              <a:gd name="connsiteY1312" fmla="*/ 175623 h 425888"/>
              <a:gd name="connsiteX1313" fmla="*/ 768563 w 966967"/>
              <a:gd name="connsiteY1313" fmla="*/ 176533 h 425888"/>
              <a:gd name="connsiteX1314" fmla="*/ 768810 w 966967"/>
              <a:gd name="connsiteY1314" fmla="*/ 176837 h 425888"/>
              <a:gd name="connsiteX1315" fmla="*/ 769776 w 966967"/>
              <a:gd name="connsiteY1315" fmla="*/ 178051 h 425888"/>
              <a:gd name="connsiteX1316" fmla="*/ 769997 w 966967"/>
              <a:gd name="connsiteY1316" fmla="*/ 178354 h 425888"/>
              <a:gd name="connsiteX1317" fmla="*/ 769997 w 966967"/>
              <a:gd name="connsiteY1317" fmla="*/ 178658 h 425888"/>
              <a:gd name="connsiteX1318" fmla="*/ 769997 w 966967"/>
              <a:gd name="connsiteY1318" fmla="*/ 178961 h 425888"/>
              <a:gd name="connsiteX1319" fmla="*/ 770244 w 966967"/>
              <a:gd name="connsiteY1319" fmla="*/ 180175 h 425888"/>
              <a:gd name="connsiteX1320" fmla="*/ 770493 w 966967"/>
              <a:gd name="connsiteY1320" fmla="*/ 180478 h 425888"/>
              <a:gd name="connsiteX1321" fmla="*/ 770493 w 966967"/>
              <a:gd name="connsiteY1321" fmla="*/ 181084 h 425888"/>
              <a:gd name="connsiteX1322" fmla="*/ 770244 w 966967"/>
              <a:gd name="connsiteY1322" fmla="*/ 181388 h 425888"/>
              <a:gd name="connsiteX1323" fmla="*/ 770244 w 966967"/>
              <a:gd name="connsiteY1323" fmla="*/ 181691 h 425888"/>
              <a:gd name="connsiteX1324" fmla="*/ 769776 w 966967"/>
              <a:gd name="connsiteY1324" fmla="*/ 181995 h 425888"/>
              <a:gd name="connsiteX1325" fmla="*/ 769527 w 966967"/>
              <a:gd name="connsiteY1325" fmla="*/ 181995 h 425888"/>
              <a:gd name="connsiteX1326" fmla="*/ 769280 w 966967"/>
              <a:gd name="connsiteY1326" fmla="*/ 181995 h 425888"/>
              <a:gd name="connsiteX1327" fmla="*/ 769280 w 966967"/>
              <a:gd name="connsiteY1327" fmla="*/ 182298 h 425888"/>
              <a:gd name="connsiteX1328" fmla="*/ 769527 w 966967"/>
              <a:gd name="connsiteY1328" fmla="*/ 183512 h 425888"/>
              <a:gd name="connsiteX1329" fmla="*/ 769776 w 966967"/>
              <a:gd name="connsiteY1329" fmla="*/ 183816 h 425888"/>
              <a:gd name="connsiteX1330" fmla="*/ 769776 w 966967"/>
              <a:gd name="connsiteY1330" fmla="*/ 184423 h 425888"/>
              <a:gd name="connsiteX1331" fmla="*/ 770493 w 966967"/>
              <a:gd name="connsiteY1331" fmla="*/ 184726 h 425888"/>
              <a:gd name="connsiteX1332" fmla="*/ 770961 w 966967"/>
              <a:gd name="connsiteY1332" fmla="*/ 185030 h 425888"/>
              <a:gd name="connsiteX1333" fmla="*/ 771430 w 966967"/>
              <a:gd name="connsiteY1333" fmla="*/ 185030 h 425888"/>
              <a:gd name="connsiteX1334" fmla="*/ 772642 w 966967"/>
              <a:gd name="connsiteY1334" fmla="*/ 185939 h 425888"/>
              <a:gd name="connsiteX1335" fmla="*/ 773359 w 966967"/>
              <a:gd name="connsiteY1335" fmla="*/ 186242 h 425888"/>
              <a:gd name="connsiteX1336" fmla="*/ 774296 w 966967"/>
              <a:gd name="connsiteY1336" fmla="*/ 186242 h 425888"/>
              <a:gd name="connsiteX1337" fmla="*/ 775013 w 966967"/>
              <a:gd name="connsiteY1337" fmla="*/ 186242 h 425888"/>
              <a:gd name="connsiteX1338" fmla="*/ 775729 w 966967"/>
              <a:gd name="connsiteY1338" fmla="*/ 186849 h 425888"/>
              <a:gd name="connsiteX1339" fmla="*/ 776446 w 966967"/>
              <a:gd name="connsiteY1339" fmla="*/ 187456 h 425888"/>
              <a:gd name="connsiteX1340" fmla="*/ 776695 w 966967"/>
              <a:gd name="connsiteY1340" fmla="*/ 187760 h 425888"/>
              <a:gd name="connsiteX1341" fmla="*/ 777411 w 966967"/>
              <a:gd name="connsiteY1341" fmla="*/ 188367 h 425888"/>
              <a:gd name="connsiteX1342" fmla="*/ 777631 w 966967"/>
              <a:gd name="connsiteY1342" fmla="*/ 188670 h 425888"/>
              <a:gd name="connsiteX1343" fmla="*/ 778817 w 966967"/>
              <a:gd name="connsiteY1343" fmla="*/ 189581 h 425888"/>
              <a:gd name="connsiteX1344" fmla="*/ 779065 w 966967"/>
              <a:gd name="connsiteY1344" fmla="*/ 189884 h 425888"/>
              <a:gd name="connsiteX1345" fmla="*/ 779782 w 966967"/>
              <a:gd name="connsiteY1345" fmla="*/ 190491 h 425888"/>
              <a:gd name="connsiteX1346" fmla="*/ 780498 w 966967"/>
              <a:gd name="connsiteY1346" fmla="*/ 190491 h 425888"/>
              <a:gd name="connsiteX1347" fmla="*/ 781215 w 966967"/>
              <a:gd name="connsiteY1347" fmla="*/ 190491 h 425888"/>
              <a:gd name="connsiteX1348" fmla="*/ 781463 w 966967"/>
              <a:gd name="connsiteY1348" fmla="*/ 190491 h 425888"/>
              <a:gd name="connsiteX1349" fmla="*/ 781683 w 966967"/>
              <a:gd name="connsiteY1349" fmla="*/ 190491 h 425888"/>
              <a:gd name="connsiteX1350" fmla="*/ 781931 w 966967"/>
              <a:gd name="connsiteY1350" fmla="*/ 190795 h 425888"/>
              <a:gd name="connsiteX1351" fmla="*/ 781931 w 966967"/>
              <a:gd name="connsiteY1351" fmla="*/ 191098 h 425888"/>
              <a:gd name="connsiteX1352" fmla="*/ 782179 w 966967"/>
              <a:gd name="connsiteY1352" fmla="*/ 191098 h 425888"/>
              <a:gd name="connsiteX1353" fmla="*/ 782896 w 966967"/>
              <a:gd name="connsiteY1353" fmla="*/ 191098 h 425888"/>
              <a:gd name="connsiteX1354" fmla="*/ 783117 w 966967"/>
              <a:gd name="connsiteY1354" fmla="*/ 191400 h 425888"/>
              <a:gd name="connsiteX1355" fmla="*/ 783365 w 966967"/>
              <a:gd name="connsiteY1355" fmla="*/ 191400 h 425888"/>
              <a:gd name="connsiteX1356" fmla="*/ 784082 w 966967"/>
              <a:gd name="connsiteY1356" fmla="*/ 191704 h 425888"/>
              <a:gd name="connsiteX1357" fmla="*/ 785018 w 966967"/>
              <a:gd name="connsiteY1357" fmla="*/ 191704 h 425888"/>
              <a:gd name="connsiteX1358" fmla="*/ 785735 w 966967"/>
              <a:gd name="connsiteY1358" fmla="*/ 191704 h 425888"/>
              <a:gd name="connsiteX1359" fmla="*/ 786452 w 966967"/>
              <a:gd name="connsiteY1359" fmla="*/ 191400 h 425888"/>
              <a:gd name="connsiteX1360" fmla="*/ 786948 w 966967"/>
              <a:gd name="connsiteY1360" fmla="*/ 191098 h 425888"/>
              <a:gd name="connsiteX1361" fmla="*/ 787417 w 966967"/>
              <a:gd name="connsiteY1361" fmla="*/ 191098 h 425888"/>
              <a:gd name="connsiteX1362" fmla="*/ 788381 w 966967"/>
              <a:gd name="connsiteY1362" fmla="*/ 190795 h 425888"/>
              <a:gd name="connsiteX1363" fmla="*/ 788850 w 966967"/>
              <a:gd name="connsiteY1363" fmla="*/ 191098 h 425888"/>
              <a:gd name="connsiteX1364" fmla="*/ 789787 w 966967"/>
              <a:gd name="connsiteY1364" fmla="*/ 190795 h 425888"/>
              <a:gd name="connsiteX1365" fmla="*/ 790752 w 966967"/>
              <a:gd name="connsiteY1365" fmla="*/ 191098 h 425888"/>
              <a:gd name="connsiteX1366" fmla="*/ 791469 w 966967"/>
              <a:gd name="connsiteY1366" fmla="*/ 191098 h 425888"/>
              <a:gd name="connsiteX1367" fmla="*/ 792433 w 966967"/>
              <a:gd name="connsiteY1367" fmla="*/ 191098 h 425888"/>
              <a:gd name="connsiteX1368" fmla="*/ 792902 w 966967"/>
              <a:gd name="connsiteY1368" fmla="*/ 191098 h 425888"/>
              <a:gd name="connsiteX1369" fmla="*/ 793618 w 966967"/>
              <a:gd name="connsiteY1369" fmla="*/ 191400 h 425888"/>
              <a:gd name="connsiteX1370" fmla="*/ 794335 w 966967"/>
              <a:gd name="connsiteY1370" fmla="*/ 192007 h 425888"/>
              <a:gd name="connsiteX1371" fmla="*/ 794804 w 966967"/>
              <a:gd name="connsiteY1371" fmla="*/ 192918 h 425888"/>
              <a:gd name="connsiteX1372" fmla="*/ 795272 w 966967"/>
              <a:gd name="connsiteY1372" fmla="*/ 193221 h 425888"/>
              <a:gd name="connsiteX1373" fmla="*/ 795521 w 966967"/>
              <a:gd name="connsiteY1373" fmla="*/ 193828 h 425888"/>
              <a:gd name="connsiteX1374" fmla="*/ 795521 w 966967"/>
              <a:gd name="connsiteY1374" fmla="*/ 195953 h 425888"/>
              <a:gd name="connsiteX1375" fmla="*/ 795768 w 966967"/>
              <a:gd name="connsiteY1375" fmla="*/ 196256 h 425888"/>
              <a:gd name="connsiteX1376" fmla="*/ 796238 w 966967"/>
              <a:gd name="connsiteY1376" fmla="*/ 196256 h 425888"/>
              <a:gd name="connsiteX1377" fmla="*/ 796706 w 966967"/>
              <a:gd name="connsiteY1377" fmla="*/ 196256 h 425888"/>
              <a:gd name="connsiteX1378" fmla="*/ 796955 w 966967"/>
              <a:gd name="connsiteY1378" fmla="*/ 195953 h 425888"/>
              <a:gd name="connsiteX1379" fmla="*/ 797422 w 966967"/>
              <a:gd name="connsiteY1379" fmla="*/ 195346 h 425888"/>
              <a:gd name="connsiteX1380" fmla="*/ 798139 w 966967"/>
              <a:gd name="connsiteY1380" fmla="*/ 195042 h 425888"/>
              <a:gd name="connsiteX1381" fmla="*/ 798856 w 966967"/>
              <a:gd name="connsiteY1381" fmla="*/ 194435 h 425888"/>
              <a:gd name="connsiteX1382" fmla="*/ 799352 w 966967"/>
              <a:gd name="connsiteY1382" fmla="*/ 193828 h 425888"/>
              <a:gd name="connsiteX1383" fmla="*/ 799820 w 966967"/>
              <a:gd name="connsiteY1383" fmla="*/ 192918 h 425888"/>
              <a:gd name="connsiteX1384" fmla="*/ 799573 w 966967"/>
              <a:gd name="connsiteY1384" fmla="*/ 192614 h 425888"/>
              <a:gd name="connsiteX1385" fmla="*/ 799573 w 966967"/>
              <a:gd name="connsiteY1385" fmla="*/ 192311 h 425888"/>
              <a:gd name="connsiteX1386" fmla="*/ 799820 w 966967"/>
              <a:gd name="connsiteY1386" fmla="*/ 192007 h 425888"/>
              <a:gd name="connsiteX1387" fmla="*/ 800758 w 966967"/>
              <a:gd name="connsiteY1387" fmla="*/ 192311 h 425888"/>
              <a:gd name="connsiteX1388" fmla="*/ 801006 w 966967"/>
              <a:gd name="connsiteY1388" fmla="*/ 192007 h 425888"/>
              <a:gd name="connsiteX1389" fmla="*/ 801254 w 966967"/>
              <a:gd name="connsiteY1389" fmla="*/ 192311 h 425888"/>
              <a:gd name="connsiteX1390" fmla="*/ 801722 w 966967"/>
              <a:gd name="connsiteY1390" fmla="*/ 192614 h 425888"/>
              <a:gd name="connsiteX1391" fmla="*/ 802439 w 966967"/>
              <a:gd name="connsiteY1391" fmla="*/ 192918 h 425888"/>
              <a:gd name="connsiteX1392" fmla="*/ 802687 w 966967"/>
              <a:gd name="connsiteY1392" fmla="*/ 193221 h 425888"/>
              <a:gd name="connsiteX1393" fmla="*/ 802908 w 966967"/>
              <a:gd name="connsiteY1393" fmla="*/ 193221 h 425888"/>
              <a:gd name="connsiteX1394" fmla="*/ 803404 w 966967"/>
              <a:gd name="connsiteY1394" fmla="*/ 193525 h 425888"/>
              <a:gd name="connsiteX1395" fmla="*/ 803872 w 966967"/>
              <a:gd name="connsiteY1395" fmla="*/ 194132 h 425888"/>
              <a:gd name="connsiteX1396" fmla="*/ 804121 w 966967"/>
              <a:gd name="connsiteY1396" fmla="*/ 194435 h 425888"/>
              <a:gd name="connsiteX1397" fmla="*/ 804341 w 966967"/>
              <a:gd name="connsiteY1397" fmla="*/ 194739 h 425888"/>
              <a:gd name="connsiteX1398" fmla="*/ 804589 w 966967"/>
              <a:gd name="connsiteY1398" fmla="*/ 195042 h 425888"/>
              <a:gd name="connsiteX1399" fmla="*/ 804809 w 966967"/>
              <a:gd name="connsiteY1399" fmla="*/ 195649 h 425888"/>
              <a:gd name="connsiteX1400" fmla="*/ 805526 w 966967"/>
              <a:gd name="connsiteY1400" fmla="*/ 195953 h 425888"/>
              <a:gd name="connsiteX1401" fmla="*/ 805775 w 966967"/>
              <a:gd name="connsiteY1401" fmla="*/ 196559 h 425888"/>
              <a:gd name="connsiteX1402" fmla="*/ 806243 w 966967"/>
              <a:gd name="connsiteY1402" fmla="*/ 196862 h 425888"/>
              <a:gd name="connsiteX1403" fmla="*/ 806491 w 966967"/>
              <a:gd name="connsiteY1403" fmla="*/ 197166 h 425888"/>
              <a:gd name="connsiteX1404" fmla="*/ 806739 w 966967"/>
              <a:gd name="connsiteY1404" fmla="*/ 197469 h 425888"/>
              <a:gd name="connsiteX1405" fmla="*/ 806739 w 966967"/>
              <a:gd name="connsiteY1405" fmla="*/ 197772 h 425888"/>
              <a:gd name="connsiteX1406" fmla="*/ 807456 w 966967"/>
              <a:gd name="connsiteY1406" fmla="*/ 197166 h 425888"/>
              <a:gd name="connsiteX1407" fmla="*/ 807676 w 966967"/>
              <a:gd name="connsiteY1407" fmla="*/ 196862 h 425888"/>
              <a:gd name="connsiteX1408" fmla="*/ 807676 w 966967"/>
              <a:gd name="connsiteY1408" fmla="*/ 196559 h 425888"/>
              <a:gd name="connsiteX1409" fmla="*/ 807456 w 966967"/>
              <a:gd name="connsiteY1409" fmla="*/ 195953 h 425888"/>
              <a:gd name="connsiteX1410" fmla="*/ 807207 w 966967"/>
              <a:gd name="connsiteY1410" fmla="*/ 195649 h 425888"/>
              <a:gd name="connsiteX1411" fmla="*/ 807207 w 966967"/>
              <a:gd name="connsiteY1411" fmla="*/ 195346 h 425888"/>
              <a:gd name="connsiteX1412" fmla="*/ 807207 w 966967"/>
              <a:gd name="connsiteY1412" fmla="*/ 195042 h 425888"/>
              <a:gd name="connsiteX1413" fmla="*/ 807207 w 966967"/>
              <a:gd name="connsiteY1413" fmla="*/ 194739 h 425888"/>
              <a:gd name="connsiteX1414" fmla="*/ 806960 w 966967"/>
              <a:gd name="connsiteY1414" fmla="*/ 194739 h 425888"/>
              <a:gd name="connsiteX1415" fmla="*/ 806739 w 966967"/>
              <a:gd name="connsiteY1415" fmla="*/ 194739 h 425888"/>
              <a:gd name="connsiteX1416" fmla="*/ 806739 w 966967"/>
              <a:gd name="connsiteY1416" fmla="*/ 194435 h 425888"/>
              <a:gd name="connsiteX1417" fmla="*/ 806491 w 966967"/>
              <a:gd name="connsiteY1417" fmla="*/ 194132 h 425888"/>
              <a:gd name="connsiteX1418" fmla="*/ 806491 w 966967"/>
              <a:gd name="connsiteY1418" fmla="*/ 193828 h 425888"/>
              <a:gd name="connsiteX1419" fmla="*/ 806960 w 966967"/>
              <a:gd name="connsiteY1419" fmla="*/ 193525 h 425888"/>
              <a:gd name="connsiteX1420" fmla="*/ 807456 w 966967"/>
              <a:gd name="connsiteY1420" fmla="*/ 193525 h 425888"/>
              <a:gd name="connsiteX1421" fmla="*/ 807676 w 966967"/>
              <a:gd name="connsiteY1421" fmla="*/ 193221 h 425888"/>
              <a:gd name="connsiteX1422" fmla="*/ 807924 w 966967"/>
              <a:gd name="connsiteY1422" fmla="*/ 193221 h 425888"/>
              <a:gd name="connsiteX1423" fmla="*/ 808641 w 966967"/>
              <a:gd name="connsiteY1423" fmla="*/ 193525 h 425888"/>
              <a:gd name="connsiteX1424" fmla="*/ 809110 w 966967"/>
              <a:gd name="connsiteY1424" fmla="*/ 193525 h 425888"/>
              <a:gd name="connsiteX1425" fmla="*/ 809827 w 966967"/>
              <a:gd name="connsiteY1425" fmla="*/ 193828 h 425888"/>
              <a:gd name="connsiteX1426" fmla="*/ 810075 w 966967"/>
              <a:gd name="connsiteY1426" fmla="*/ 193828 h 425888"/>
              <a:gd name="connsiteX1427" fmla="*/ 809827 w 966967"/>
              <a:gd name="connsiteY1427" fmla="*/ 194132 h 425888"/>
              <a:gd name="connsiteX1428" fmla="*/ 809827 w 966967"/>
              <a:gd name="connsiteY1428" fmla="*/ 194739 h 425888"/>
              <a:gd name="connsiteX1429" fmla="*/ 809827 w 966967"/>
              <a:gd name="connsiteY1429" fmla="*/ 195042 h 425888"/>
              <a:gd name="connsiteX1430" fmla="*/ 810075 w 966967"/>
              <a:gd name="connsiteY1430" fmla="*/ 195346 h 425888"/>
              <a:gd name="connsiteX1431" fmla="*/ 810542 w 966967"/>
              <a:gd name="connsiteY1431" fmla="*/ 195953 h 425888"/>
              <a:gd name="connsiteX1432" fmla="*/ 810791 w 966967"/>
              <a:gd name="connsiteY1432" fmla="*/ 196559 h 425888"/>
              <a:gd name="connsiteX1433" fmla="*/ 811011 w 966967"/>
              <a:gd name="connsiteY1433" fmla="*/ 196862 h 425888"/>
              <a:gd name="connsiteX1434" fmla="*/ 811011 w 966967"/>
              <a:gd name="connsiteY1434" fmla="*/ 197772 h 425888"/>
              <a:gd name="connsiteX1435" fmla="*/ 811259 w 966967"/>
              <a:gd name="connsiteY1435" fmla="*/ 198683 h 425888"/>
              <a:gd name="connsiteX1436" fmla="*/ 811259 w 966967"/>
              <a:gd name="connsiteY1436" fmla="*/ 199593 h 425888"/>
              <a:gd name="connsiteX1437" fmla="*/ 811728 w 966967"/>
              <a:gd name="connsiteY1437" fmla="*/ 199897 h 425888"/>
              <a:gd name="connsiteX1438" fmla="*/ 812224 w 966967"/>
              <a:gd name="connsiteY1438" fmla="*/ 200200 h 425888"/>
              <a:gd name="connsiteX1439" fmla="*/ 812693 w 966967"/>
              <a:gd name="connsiteY1439" fmla="*/ 200504 h 425888"/>
              <a:gd name="connsiteX1440" fmla="*/ 813658 w 966967"/>
              <a:gd name="connsiteY1440" fmla="*/ 201414 h 425888"/>
              <a:gd name="connsiteX1441" fmla="*/ 813658 w 966967"/>
              <a:gd name="connsiteY1441" fmla="*/ 201717 h 425888"/>
              <a:gd name="connsiteX1442" fmla="*/ 814374 w 966967"/>
              <a:gd name="connsiteY1442" fmla="*/ 202020 h 425888"/>
              <a:gd name="connsiteX1443" fmla="*/ 815311 w 966967"/>
              <a:gd name="connsiteY1443" fmla="*/ 202627 h 425888"/>
              <a:gd name="connsiteX1444" fmla="*/ 816277 w 966967"/>
              <a:gd name="connsiteY1444" fmla="*/ 202931 h 425888"/>
              <a:gd name="connsiteX1445" fmla="*/ 817214 w 966967"/>
              <a:gd name="connsiteY1445" fmla="*/ 203841 h 425888"/>
              <a:gd name="connsiteX1446" fmla="*/ 818178 w 966967"/>
              <a:gd name="connsiteY1446" fmla="*/ 204448 h 425888"/>
              <a:gd name="connsiteX1447" fmla="*/ 818646 w 966967"/>
              <a:gd name="connsiteY1447" fmla="*/ 204448 h 425888"/>
              <a:gd name="connsiteX1448" fmla="*/ 818895 w 966967"/>
              <a:gd name="connsiteY1448" fmla="*/ 204751 h 425888"/>
              <a:gd name="connsiteX1449" fmla="*/ 818895 w 966967"/>
              <a:gd name="connsiteY1449" fmla="*/ 205055 h 425888"/>
              <a:gd name="connsiteX1450" fmla="*/ 818895 w 966967"/>
              <a:gd name="connsiteY1450" fmla="*/ 205965 h 425888"/>
              <a:gd name="connsiteX1451" fmla="*/ 819142 w 966967"/>
              <a:gd name="connsiteY1451" fmla="*/ 206269 h 425888"/>
              <a:gd name="connsiteX1452" fmla="*/ 819859 w 966967"/>
              <a:gd name="connsiteY1452" fmla="*/ 207786 h 425888"/>
              <a:gd name="connsiteX1453" fmla="*/ 820328 w 966967"/>
              <a:gd name="connsiteY1453" fmla="*/ 208392 h 425888"/>
              <a:gd name="connsiteX1454" fmla="*/ 820549 w 966967"/>
              <a:gd name="connsiteY1454" fmla="*/ 208696 h 425888"/>
              <a:gd name="connsiteX1455" fmla="*/ 820080 w 966967"/>
              <a:gd name="connsiteY1455" fmla="*/ 209303 h 425888"/>
              <a:gd name="connsiteX1456" fmla="*/ 820080 w 966967"/>
              <a:gd name="connsiteY1456" fmla="*/ 208999 h 425888"/>
              <a:gd name="connsiteX1457" fmla="*/ 819859 w 966967"/>
              <a:gd name="connsiteY1457" fmla="*/ 208696 h 425888"/>
              <a:gd name="connsiteX1458" fmla="*/ 819612 w 966967"/>
              <a:gd name="connsiteY1458" fmla="*/ 208696 h 425888"/>
              <a:gd name="connsiteX1459" fmla="*/ 819363 w 966967"/>
              <a:gd name="connsiteY1459" fmla="*/ 208999 h 425888"/>
              <a:gd name="connsiteX1460" fmla="*/ 818895 w 966967"/>
              <a:gd name="connsiteY1460" fmla="*/ 209303 h 425888"/>
              <a:gd name="connsiteX1461" fmla="*/ 818646 w 966967"/>
              <a:gd name="connsiteY1461" fmla="*/ 209606 h 425888"/>
              <a:gd name="connsiteX1462" fmla="*/ 818178 w 966967"/>
              <a:gd name="connsiteY1462" fmla="*/ 209909 h 425888"/>
              <a:gd name="connsiteX1463" fmla="*/ 817930 w 966967"/>
              <a:gd name="connsiteY1463" fmla="*/ 209909 h 425888"/>
              <a:gd name="connsiteX1464" fmla="*/ 817461 w 966967"/>
              <a:gd name="connsiteY1464" fmla="*/ 209909 h 425888"/>
              <a:gd name="connsiteX1465" fmla="*/ 816993 w 966967"/>
              <a:gd name="connsiteY1465" fmla="*/ 209606 h 425888"/>
              <a:gd name="connsiteX1466" fmla="*/ 816993 w 966967"/>
              <a:gd name="connsiteY1466" fmla="*/ 209909 h 425888"/>
              <a:gd name="connsiteX1467" fmla="*/ 816993 w 966967"/>
              <a:gd name="connsiteY1467" fmla="*/ 210213 h 425888"/>
              <a:gd name="connsiteX1468" fmla="*/ 816993 w 966967"/>
              <a:gd name="connsiteY1468" fmla="*/ 210516 h 425888"/>
              <a:gd name="connsiteX1469" fmla="*/ 817214 w 966967"/>
              <a:gd name="connsiteY1469" fmla="*/ 211123 h 425888"/>
              <a:gd name="connsiteX1470" fmla="*/ 816745 w 966967"/>
              <a:gd name="connsiteY1470" fmla="*/ 211123 h 425888"/>
              <a:gd name="connsiteX1471" fmla="*/ 816497 w 966967"/>
              <a:gd name="connsiteY1471" fmla="*/ 211730 h 425888"/>
              <a:gd name="connsiteX1472" fmla="*/ 816497 w 966967"/>
              <a:gd name="connsiteY1472" fmla="*/ 212033 h 425888"/>
              <a:gd name="connsiteX1473" fmla="*/ 817461 w 966967"/>
              <a:gd name="connsiteY1473" fmla="*/ 212033 h 425888"/>
              <a:gd name="connsiteX1474" fmla="*/ 817710 w 966967"/>
              <a:gd name="connsiteY1474" fmla="*/ 212033 h 425888"/>
              <a:gd name="connsiteX1475" fmla="*/ 817710 w 966967"/>
              <a:gd name="connsiteY1475" fmla="*/ 212336 h 425888"/>
              <a:gd name="connsiteX1476" fmla="*/ 817930 w 966967"/>
              <a:gd name="connsiteY1476" fmla="*/ 212336 h 425888"/>
              <a:gd name="connsiteX1477" fmla="*/ 818425 w 966967"/>
              <a:gd name="connsiteY1477" fmla="*/ 212336 h 425888"/>
              <a:gd name="connsiteX1478" fmla="*/ 818646 w 966967"/>
              <a:gd name="connsiteY1478" fmla="*/ 212336 h 425888"/>
              <a:gd name="connsiteX1479" fmla="*/ 818646 w 966967"/>
              <a:gd name="connsiteY1479" fmla="*/ 212033 h 425888"/>
              <a:gd name="connsiteX1480" fmla="*/ 818646 w 966967"/>
              <a:gd name="connsiteY1480" fmla="*/ 211730 h 425888"/>
              <a:gd name="connsiteX1481" fmla="*/ 819142 w 966967"/>
              <a:gd name="connsiteY1481" fmla="*/ 211730 h 425888"/>
              <a:gd name="connsiteX1482" fmla="*/ 819612 w 966967"/>
              <a:gd name="connsiteY1482" fmla="*/ 212033 h 425888"/>
              <a:gd name="connsiteX1483" fmla="*/ 820080 w 966967"/>
              <a:gd name="connsiteY1483" fmla="*/ 212033 h 425888"/>
              <a:gd name="connsiteX1484" fmla="*/ 820549 w 966967"/>
              <a:gd name="connsiteY1484" fmla="*/ 212033 h 425888"/>
              <a:gd name="connsiteX1485" fmla="*/ 820796 w 966967"/>
              <a:gd name="connsiteY1485" fmla="*/ 211730 h 425888"/>
              <a:gd name="connsiteX1486" fmla="*/ 821045 w 966967"/>
              <a:gd name="connsiteY1486" fmla="*/ 211730 h 425888"/>
              <a:gd name="connsiteX1487" fmla="*/ 823415 w 966967"/>
              <a:gd name="connsiteY1487" fmla="*/ 212641 h 425888"/>
              <a:gd name="connsiteX1488" fmla="*/ 824131 w 966967"/>
              <a:gd name="connsiteY1488" fmla="*/ 212944 h 425888"/>
              <a:gd name="connsiteX1489" fmla="*/ 824627 w 966967"/>
              <a:gd name="connsiteY1489" fmla="*/ 213247 h 425888"/>
              <a:gd name="connsiteX1490" fmla="*/ 825097 w 966967"/>
              <a:gd name="connsiteY1490" fmla="*/ 213247 h 425888"/>
              <a:gd name="connsiteX1491" fmla="*/ 825814 w 966967"/>
              <a:gd name="connsiteY1491" fmla="*/ 213247 h 425888"/>
              <a:gd name="connsiteX1492" fmla="*/ 826282 w 966967"/>
              <a:gd name="connsiteY1492" fmla="*/ 213550 h 425888"/>
              <a:gd name="connsiteX1493" fmla="*/ 826034 w 966967"/>
              <a:gd name="connsiteY1493" fmla="*/ 213550 h 425888"/>
              <a:gd name="connsiteX1494" fmla="*/ 825565 w 966967"/>
              <a:gd name="connsiteY1494" fmla="*/ 213550 h 425888"/>
              <a:gd name="connsiteX1495" fmla="*/ 825317 w 966967"/>
              <a:gd name="connsiteY1495" fmla="*/ 213550 h 425888"/>
              <a:gd name="connsiteX1496" fmla="*/ 825097 w 966967"/>
              <a:gd name="connsiteY1496" fmla="*/ 213854 h 425888"/>
              <a:gd name="connsiteX1497" fmla="*/ 825317 w 966967"/>
              <a:gd name="connsiteY1497" fmla="*/ 214157 h 425888"/>
              <a:gd name="connsiteX1498" fmla="*/ 825814 w 966967"/>
              <a:gd name="connsiteY1498" fmla="*/ 214157 h 425888"/>
              <a:gd name="connsiteX1499" fmla="*/ 826034 w 966967"/>
              <a:gd name="connsiteY1499" fmla="*/ 214461 h 425888"/>
              <a:gd name="connsiteX1500" fmla="*/ 826531 w 966967"/>
              <a:gd name="connsiteY1500" fmla="*/ 214764 h 425888"/>
              <a:gd name="connsiteX1501" fmla="*/ 826750 w 966967"/>
              <a:gd name="connsiteY1501" fmla="*/ 214764 h 425888"/>
              <a:gd name="connsiteX1502" fmla="*/ 826999 w 966967"/>
              <a:gd name="connsiteY1502" fmla="*/ 214764 h 425888"/>
              <a:gd name="connsiteX1503" fmla="*/ 827246 w 966967"/>
              <a:gd name="connsiteY1503" fmla="*/ 215371 h 425888"/>
              <a:gd name="connsiteX1504" fmla="*/ 827246 w 966967"/>
              <a:gd name="connsiteY1504" fmla="*/ 215675 h 425888"/>
              <a:gd name="connsiteX1505" fmla="*/ 827246 w 966967"/>
              <a:gd name="connsiteY1505" fmla="*/ 215978 h 425888"/>
              <a:gd name="connsiteX1506" fmla="*/ 826999 w 966967"/>
              <a:gd name="connsiteY1506" fmla="*/ 216281 h 425888"/>
              <a:gd name="connsiteX1507" fmla="*/ 826034 w 966967"/>
              <a:gd name="connsiteY1507" fmla="*/ 216281 h 425888"/>
              <a:gd name="connsiteX1508" fmla="*/ 826034 w 966967"/>
              <a:gd name="connsiteY1508" fmla="*/ 216888 h 425888"/>
              <a:gd name="connsiteX1509" fmla="*/ 826034 w 966967"/>
              <a:gd name="connsiteY1509" fmla="*/ 217192 h 425888"/>
              <a:gd name="connsiteX1510" fmla="*/ 826034 w 966967"/>
              <a:gd name="connsiteY1510" fmla="*/ 217494 h 425888"/>
              <a:gd name="connsiteX1511" fmla="*/ 826034 w 966967"/>
              <a:gd name="connsiteY1511" fmla="*/ 217771 h 425888"/>
              <a:gd name="connsiteX1512" fmla="*/ 826282 w 966967"/>
              <a:gd name="connsiteY1512" fmla="*/ 217771 h 425888"/>
              <a:gd name="connsiteX1513" fmla="*/ 826999 w 966967"/>
              <a:gd name="connsiteY1513" fmla="*/ 217494 h 425888"/>
              <a:gd name="connsiteX1514" fmla="*/ 827246 w 966967"/>
              <a:gd name="connsiteY1514" fmla="*/ 217494 h 425888"/>
              <a:gd name="connsiteX1515" fmla="*/ 828432 w 966967"/>
              <a:gd name="connsiteY1515" fmla="*/ 217771 h 425888"/>
              <a:gd name="connsiteX1516" fmla="*/ 828900 w 966967"/>
              <a:gd name="connsiteY1516" fmla="*/ 217494 h 425888"/>
              <a:gd name="connsiteX1517" fmla="*/ 829149 w 966967"/>
              <a:gd name="connsiteY1517" fmla="*/ 217494 h 425888"/>
              <a:gd name="connsiteX1518" fmla="*/ 829397 w 966967"/>
              <a:gd name="connsiteY1518" fmla="*/ 217494 h 425888"/>
              <a:gd name="connsiteX1519" fmla="*/ 829617 w 966967"/>
              <a:gd name="connsiteY1519" fmla="*/ 217771 h 425888"/>
              <a:gd name="connsiteX1520" fmla="*/ 829617 w 966967"/>
              <a:gd name="connsiteY1520" fmla="*/ 218074 h 425888"/>
              <a:gd name="connsiteX1521" fmla="*/ 829866 w 966967"/>
              <a:gd name="connsiteY1521" fmla="*/ 218377 h 425888"/>
              <a:gd name="connsiteX1522" fmla="*/ 830113 w 966967"/>
              <a:gd name="connsiteY1522" fmla="*/ 218681 h 425888"/>
              <a:gd name="connsiteX1523" fmla="*/ 830334 w 966967"/>
              <a:gd name="connsiteY1523" fmla="*/ 218681 h 425888"/>
              <a:gd name="connsiteX1524" fmla="*/ 830581 w 966967"/>
              <a:gd name="connsiteY1524" fmla="*/ 218681 h 425888"/>
              <a:gd name="connsiteX1525" fmla="*/ 830801 w 966967"/>
              <a:gd name="connsiteY1525" fmla="*/ 218681 h 425888"/>
              <a:gd name="connsiteX1526" fmla="*/ 831050 w 966967"/>
              <a:gd name="connsiteY1526" fmla="*/ 218984 h 425888"/>
              <a:gd name="connsiteX1527" fmla="*/ 832015 w 966967"/>
              <a:gd name="connsiteY1527" fmla="*/ 219591 h 425888"/>
              <a:gd name="connsiteX1528" fmla="*/ 832484 w 966967"/>
              <a:gd name="connsiteY1528" fmla="*/ 220198 h 425888"/>
              <a:gd name="connsiteX1529" fmla="*/ 833201 w 966967"/>
              <a:gd name="connsiteY1529" fmla="*/ 220805 h 425888"/>
              <a:gd name="connsiteX1530" fmla="*/ 835350 w 966967"/>
              <a:gd name="connsiteY1530" fmla="*/ 221412 h 425888"/>
              <a:gd name="connsiteX1531" fmla="*/ 836067 w 966967"/>
              <a:gd name="connsiteY1531" fmla="*/ 221716 h 425888"/>
              <a:gd name="connsiteX1532" fmla="*/ 836783 w 966967"/>
              <a:gd name="connsiteY1532" fmla="*/ 222019 h 425888"/>
              <a:gd name="connsiteX1533" fmla="*/ 838934 w 966967"/>
              <a:gd name="connsiteY1533" fmla="*/ 222321 h 425888"/>
              <a:gd name="connsiteX1534" fmla="*/ 840835 w 966967"/>
              <a:gd name="connsiteY1534" fmla="*/ 223232 h 425888"/>
              <a:gd name="connsiteX1535" fmla="*/ 841552 w 966967"/>
              <a:gd name="connsiteY1535" fmla="*/ 223535 h 425888"/>
              <a:gd name="connsiteX1536" fmla="*/ 843702 w 966967"/>
              <a:gd name="connsiteY1536" fmla="*/ 225053 h 425888"/>
              <a:gd name="connsiteX1537" fmla="*/ 844170 w 966967"/>
              <a:gd name="connsiteY1537" fmla="*/ 225356 h 425888"/>
              <a:gd name="connsiteX1538" fmla="*/ 844639 w 966967"/>
              <a:gd name="connsiteY1538" fmla="*/ 225356 h 425888"/>
              <a:gd name="connsiteX1539" fmla="*/ 846541 w 966967"/>
              <a:gd name="connsiteY1539" fmla="*/ 226570 h 425888"/>
              <a:gd name="connsiteX1540" fmla="*/ 847037 w 966967"/>
              <a:gd name="connsiteY1540" fmla="*/ 226874 h 425888"/>
              <a:gd name="connsiteX1541" fmla="*/ 849656 w 966967"/>
              <a:gd name="connsiteY1541" fmla="*/ 228362 h 425888"/>
              <a:gd name="connsiteX1542" fmla="*/ 849904 w 966967"/>
              <a:gd name="connsiteY1542" fmla="*/ 228666 h 425888"/>
              <a:gd name="connsiteX1543" fmla="*/ 850125 w 966967"/>
              <a:gd name="connsiteY1543" fmla="*/ 228666 h 425888"/>
              <a:gd name="connsiteX1544" fmla="*/ 850372 w 966967"/>
              <a:gd name="connsiteY1544" fmla="*/ 228969 h 425888"/>
              <a:gd name="connsiteX1545" fmla="*/ 850372 w 966967"/>
              <a:gd name="connsiteY1545" fmla="*/ 229273 h 425888"/>
              <a:gd name="connsiteX1546" fmla="*/ 850621 w 966967"/>
              <a:gd name="connsiteY1546" fmla="*/ 229273 h 425888"/>
              <a:gd name="connsiteX1547" fmla="*/ 850841 w 966967"/>
              <a:gd name="connsiteY1547" fmla="*/ 229576 h 425888"/>
              <a:gd name="connsiteX1548" fmla="*/ 851089 w 966967"/>
              <a:gd name="connsiteY1548" fmla="*/ 229880 h 425888"/>
              <a:gd name="connsiteX1549" fmla="*/ 851089 w 966967"/>
              <a:gd name="connsiteY1549" fmla="*/ 230183 h 425888"/>
              <a:gd name="connsiteX1550" fmla="*/ 851310 w 966967"/>
              <a:gd name="connsiteY1550" fmla="*/ 230487 h 425888"/>
              <a:gd name="connsiteX1551" fmla="*/ 851557 w 966967"/>
              <a:gd name="connsiteY1551" fmla="*/ 230790 h 425888"/>
              <a:gd name="connsiteX1552" fmla="*/ 852274 w 966967"/>
              <a:gd name="connsiteY1552" fmla="*/ 231094 h 425888"/>
              <a:gd name="connsiteX1553" fmla="*/ 852991 w 966967"/>
              <a:gd name="connsiteY1553" fmla="*/ 231397 h 425888"/>
              <a:gd name="connsiteX1554" fmla="*/ 852991 w 966967"/>
              <a:gd name="connsiteY1554" fmla="*/ 231701 h 425888"/>
              <a:gd name="connsiteX1555" fmla="*/ 852991 w 966967"/>
              <a:gd name="connsiteY1555" fmla="*/ 232308 h 425888"/>
              <a:gd name="connsiteX1556" fmla="*/ 852743 w 966967"/>
              <a:gd name="connsiteY1556" fmla="*/ 232611 h 425888"/>
              <a:gd name="connsiteX1557" fmla="*/ 852523 w 966967"/>
              <a:gd name="connsiteY1557" fmla="*/ 233521 h 425888"/>
              <a:gd name="connsiteX1558" fmla="*/ 852274 w 966967"/>
              <a:gd name="connsiteY1558" fmla="*/ 234127 h 425888"/>
              <a:gd name="connsiteX1559" fmla="*/ 852027 w 966967"/>
              <a:gd name="connsiteY1559" fmla="*/ 234431 h 425888"/>
              <a:gd name="connsiteX1560" fmla="*/ 852274 w 966967"/>
              <a:gd name="connsiteY1560" fmla="*/ 235038 h 425888"/>
              <a:gd name="connsiteX1561" fmla="*/ 852027 w 966967"/>
              <a:gd name="connsiteY1561" fmla="*/ 235645 h 425888"/>
              <a:gd name="connsiteX1562" fmla="*/ 852027 w 966967"/>
              <a:gd name="connsiteY1562" fmla="*/ 236528 h 425888"/>
              <a:gd name="connsiteX1563" fmla="*/ 851806 w 966967"/>
              <a:gd name="connsiteY1563" fmla="*/ 236831 h 425888"/>
              <a:gd name="connsiteX1564" fmla="*/ 851557 w 966967"/>
              <a:gd name="connsiteY1564" fmla="*/ 237135 h 425888"/>
              <a:gd name="connsiteX1565" fmla="*/ 851557 w 966967"/>
              <a:gd name="connsiteY1565" fmla="*/ 237742 h 425888"/>
              <a:gd name="connsiteX1566" fmla="*/ 851310 w 966967"/>
              <a:gd name="connsiteY1566" fmla="*/ 238348 h 425888"/>
              <a:gd name="connsiteX1567" fmla="*/ 851557 w 966967"/>
              <a:gd name="connsiteY1567" fmla="*/ 238348 h 425888"/>
              <a:gd name="connsiteX1568" fmla="*/ 851557 w 966967"/>
              <a:gd name="connsiteY1568" fmla="*/ 239562 h 425888"/>
              <a:gd name="connsiteX1569" fmla="*/ 851310 w 966967"/>
              <a:gd name="connsiteY1569" fmla="*/ 239865 h 425888"/>
              <a:gd name="connsiteX1570" fmla="*/ 850841 w 966967"/>
              <a:gd name="connsiteY1570" fmla="*/ 240472 h 425888"/>
              <a:gd name="connsiteX1571" fmla="*/ 850125 w 966967"/>
              <a:gd name="connsiteY1571" fmla="*/ 241382 h 425888"/>
              <a:gd name="connsiteX1572" fmla="*/ 849656 w 966967"/>
              <a:gd name="connsiteY1572" fmla="*/ 241989 h 425888"/>
              <a:gd name="connsiteX1573" fmla="*/ 849408 w 966967"/>
              <a:gd name="connsiteY1573" fmla="*/ 242293 h 425888"/>
              <a:gd name="connsiteX1574" fmla="*/ 848692 w 966967"/>
              <a:gd name="connsiteY1574" fmla="*/ 242871 h 425888"/>
              <a:gd name="connsiteX1575" fmla="*/ 847975 w 966967"/>
              <a:gd name="connsiteY1575" fmla="*/ 242871 h 425888"/>
              <a:gd name="connsiteX1576" fmla="*/ 847754 w 966967"/>
              <a:gd name="connsiteY1576" fmla="*/ 242596 h 425888"/>
              <a:gd name="connsiteX1577" fmla="*/ 847754 w 966967"/>
              <a:gd name="connsiteY1577" fmla="*/ 241989 h 425888"/>
              <a:gd name="connsiteX1578" fmla="*/ 847754 w 966967"/>
              <a:gd name="connsiteY1578" fmla="*/ 241686 h 425888"/>
              <a:gd name="connsiteX1579" fmla="*/ 847505 w 966967"/>
              <a:gd name="connsiteY1579" fmla="*/ 241382 h 425888"/>
              <a:gd name="connsiteX1580" fmla="*/ 847037 w 966967"/>
              <a:gd name="connsiteY1580" fmla="*/ 241382 h 425888"/>
              <a:gd name="connsiteX1581" fmla="*/ 846790 w 966967"/>
              <a:gd name="connsiteY1581" fmla="*/ 241382 h 425888"/>
              <a:gd name="connsiteX1582" fmla="*/ 846541 w 966967"/>
              <a:gd name="connsiteY1582" fmla="*/ 241382 h 425888"/>
              <a:gd name="connsiteX1583" fmla="*/ 845853 w 966967"/>
              <a:gd name="connsiteY1583" fmla="*/ 241382 h 425888"/>
              <a:gd name="connsiteX1584" fmla="*/ 845136 w 966967"/>
              <a:gd name="connsiteY1584" fmla="*/ 241382 h 425888"/>
              <a:gd name="connsiteX1585" fmla="*/ 844887 w 966967"/>
              <a:gd name="connsiteY1585" fmla="*/ 241989 h 425888"/>
              <a:gd name="connsiteX1586" fmla="*/ 844419 w 966967"/>
              <a:gd name="connsiteY1586" fmla="*/ 242596 h 425888"/>
              <a:gd name="connsiteX1587" fmla="*/ 844887 w 966967"/>
              <a:gd name="connsiteY1587" fmla="*/ 242871 h 425888"/>
              <a:gd name="connsiteX1588" fmla="*/ 844887 w 966967"/>
              <a:gd name="connsiteY1588" fmla="*/ 243478 h 425888"/>
              <a:gd name="connsiteX1589" fmla="*/ 844887 w 966967"/>
              <a:gd name="connsiteY1589" fmla="*/ 244692 h 425888"/>
              <a:gd name="connsiteX1590" fmla="*/ 844639 w 966967"/>
              <a:gd name="connsiteY1590" fmla="*/ 244996 h 425888"/>
              <a:gd name="connsiteX1591" fmla="*/ 844419 w 966967"/>
              <a:gd name="connsiteY1591" fmla="*/ 245299 h 425888"/>
              <a:gd name="connsiteX1592" fmla="*/ 844419 w 966967"/>
              <a:gd name="connsiteY1592" fmla="*/ 245603 h 425888"/>
              <a:gd name="connsiteX1593" fmla="*/ 844170 w 966967"/>
              <a:gd name="connsiteY1593" fmla="*/ 245603 h 425888"/>
              <a:gd name="connsiteX1594" fmla="*/ 843922 w 966967"/>
              <a:gd name="connsiteY1594" fmla="*/ 245603 h 425888"/>
              <a:gd name="connsiteX1595" fmla="*/ 843922 w 966967"/>
              <a:gd name="connsiteY1595" fmla="*/ 245906 h 425888"/>
              <a:gd name="connsiteX1596" fmla="*/ 843922 w 966967"/>
              <a:gd name="connsiteY1596" fmla="*/ 246513 h 425888"/>
              <a:gd name="connsiteX1597" fmla="*/ 843922 w 966967"/>
              <a:gd name="connsiteY1597" fmla="*/ 246816 h 425888"/>
              <a:gd name="connsiteX1598" fmla="*/ 843922 w 966967"/>
              <a:gd name="connsiteY1598" fmla="*/ 247120 h 425888"/>
              <a:gd name="connsiteX1599" fmla="*/ 844170 w 966967"/>
              <a:gd name="connsiteY1599" fmla="*/ 247120 h 425888"/>
              <a:gd name="connsiteX1600" fmla="*/ 844419 w 966967"/>
              <a:gd name="connsiteY1600" fmla="*/ 247120 h 425888"/>
              <a:gd name="connsiteX1601" fmla="*/ 844639 w 966967"/>
              <a:gd name="connsiteY1601" fmla="*/ 247120 h 425888"/>
              <a:gd name="connsiteX1602" fmla="*/ 844887 w 966967"/>
              <a:gd name="connsiteY1602" fmla="*/ 246816 h 425888"/>
              <a:gd name="connsiteX1603" fmla="*/ 844887 w 966967"/>
              <a:gd name="connsiteY1603" fmla="*/ 246513 h 425888"/>
              <a:gd name="connsiteX1604" fmla="*/ 845136 w 966967"/>
              <a:gd name="connsiteY1604" fmla="*/ 246513 h 425888"/>
              <a:gd name="connsiteX1605" fmla="*/ 845604 w 966967"/>
              <a:gd name="connsiteY1605" fmla="*/ 246513 h 425888"/>
              <a:gd name="connsiteX1606" fmla="*/ 845853 w 966967"/>
              <a:gd name="connsiteY1606" fmla="*/ 246816 h 425888"/>
              <a:gd name="connsiteX1607" fmla="*/ 845853 w 966967"/>
              <a:gd name="connsiteY1607" fmla="*/ 247120 h 425888"/>
              <a:gd name="connsiteX1608" fmla="*/ 846073 w 966967"/>
              <a:gd name="connsiteY1608" fmla="*/ 246816 h 425888"/>
              <a:gd name="connsiteX1609" fmla="*/ 846321 w 966967"/>
              <a:gd name="connsiteY1609" fmla="*/ 246816 h 425888"/>
              <a:gd name="connsiteX1610" fmla="*/ 846541 w 966967"/>
              <a:gd name="connsiteY1610" fmla="*/ 246513 h 425888"/>
              <a:gd name="connsiteX1611" fmla="*/ 847037 w 966967"/>
              <a:gd name="connsiteY1611" fmla="*/ 246513 h 425888"/>
              <a:gd name="connsiteX1612" fmla="*/ 847258 w 966967"/>
              <a:gd name="connsiteY1612" fmla="*/ 246816 h 425888"/>
              <a:gd name="connsiteX1613" fmla="*/ 847505 w 966967"/>
              <a:gd name="connsiteY1613" fmla="*/ 246816 h 425888"/>
              <a:gd name="connsiteX1614" fmla="*/ 847258 w 966967"/>
              <a:gd name="connsiteY1614" fmla="*/ 247423 h 425888"/>
              <a:gd name="connsiteX1615" fmla="*/ 847258 w 966967"/>
              <a:gd name="connsiteY1615" fmla="*/ 247727 h 425888"/>
              <a:gd name="connsiteX1616" fmla="*/ 847037 w 966967"/>
              <a:gd name="connsiteY1616" fmla="*/ 247727 h 425888"/>
              <a:gd name="connsiteX1617" fmla="*/ 847037 w 966967"/>
              <a:gd name="connsiteY1617" fmla="*/ 247120 h 425888"/>
              <a:gd name="connsiteX1618" fmla="*/ 846790 w 966967"/>
              <a:gd name="connsiteY1618" fmla="*/ 247120 h 425888"/>
              <a:gd name="connsiteX1619" fmla="*/ 846321 w 966967"/>
              <a:gd name="connsiteY1619" fmla="*/ 247120 h 425888"/>
              <a:gd name="connsiteX1620" fmla="*/ 846073 w 966967"/>
              <a:gd name="connsiteY1620" fmla="*/ 247423 h 425888"/>
              <a:gd name="connsiteX1621" fmla="*/ 845604 w 966967"/>
              <a:gd name="connsiteY1621" fmla="*/ 247423 h 425888"/>
              <a:gd name="connsiteX1622" fmla="*/ 845356 w 966967"/>
              <a:gd name="connsiteY1622" fmla="*/ 247423 h 425888"/>
              <a:gd name="connsiteX1623" fmla="*/ 845136 w 966967"/>
              <a:gd name="connsiteY1623" fmla="*/ 247423 h 425888"/>
              <a:gd name="connsiteX1624" fmla="*/ 845136 w 966967"/>
              <a:gd name="connsiteY1624" fmla="*/ 247727 h 425888"/>
              <a:gd name="connsiteX1625" fmla="*/ 845136 w 966967"/>
              <a:gd name="connsiteY1625" fmla="*/ 248029 h 425888"/>
              <a:gd name="connsiteX1626" fmla="*/ 844887 w 966967"/>
              <a:gd name="connsiteY1626" fmla="*/ 248029 h 425888"/>
              <a:gd name="connsiteX1627" fmla="*/ 844639 w 966967"/>
              <a:gd name="connsiteY1627" fmla="*/ 248333 h 425888"/>
              <a:gd name="connsiteX1628" fmla="*/ 844639 w 966967"/>
              <a:gd name="connsiteY1628" fmla="*/ 248609 h 425888"/>
              <a:gd name="connsiteX1629" fmla="*/ 844639 w 966967"/>
              <a:gd name="connsiteY1629" fmla="*/ 248912 h 425888"/>
              <a:gd name="connsiteX1630" fmla="*/ 844639 w 966967"/>
              <a:gd name="connsiteY1630" fmla="*/ 249216 h 425888"/>
              <a:gd name="connsiteX1631" fmla="*/ 844887 w 966967"/>
              <a:gd name="connsiteY1631" fmla="*/ 249519 h 425888"/>
              <a:gd name="connsiteX1632" fmla="*/ 844887 w 966967"/>
              <a:gd name="connsiteY1632" fmla="*/ 249823 h 425888"/>
              <a:gd name="connsiteX1633" fmla="*/ 844639 w 966967"/>
              <a:gd name="connsiteY1633" fmla="*/ 249823 h 425888"/>
              <a:gd name="connsiteX1634" fmla="*/ 844419 w 966967"/>
              <a:gd name="connsiteY1634" fmla="*/ 249823 h 425888"/>
              <a:gd name="connsiteX1635" fmla="*/ 844170 w 966967"/>
              <a:gd name="connsiteY1635" fmla="*/ 249823 h 425888"/>
              <a:gd name="connsiteX1636" fmla="*/ 843922 w 966967"/>
              <a:gd name="connsiteY1636" fmla="*/ 249823 h 425888"/>
              <a:gd name="connsiteX1637" fmla="*/ 843922 w 966967"/>
              <a:gd name="connsiteY1637" fmla="*/ 250126 h 425888"/>
              <a:gd name="connsiteX1638" fmla="*/ 844170 w 966967"/>
              <a:gd name="connsiteY1638" fmla="*/ 250430 h 425888"/>
              <a:gd name="connsiteX1639" fmla="*/ 844170 w 966967"/>
              <a:gd name="connsiteY1639" fmla="*/ 250733 h 425888"/>
              <a:gd name="connsiteX1640" fmla="*/ 844419 w 966967"/>
              <a:gd name="connsiteY1640" fmla="*/ 250733 h 425888"/>
              <a:gd name="connsiteX1641" fmla="*/ 844639 w 966967"/>
              <a:gd name="connsiteY1641" fmla="*/ 251037 h 425888"/>
              <a:gd name="connsiteX1642" fmla="*/ 844639 w 966967"/>
              <a:gd name="connsiteY1642" fmla="*/ 251340 h 425888"/>
              <a:gd name="connsiteX1643" fmla="*/ 844419 w 966967"/>
              <a:gd name="connsiteY1643" fmla="*/ 251644 h 425888"/>
              <a:gd name="connsiteX1644" fmla="*/ 844170 w 966967"/>
              <a:gd name="connsiteY1644" fmla="*/ 251947 h 425888"/>
              <a:gd name="connsiteX1645" fmla="*/ 843922 w 966967"/>
              <a:gd name="connsiteY1645" fmla="*/ 251947 h 425888"/>
              <a:gd name="connsiteX1646" fmla="*/ 843922 w 966967"/>
              <a:gd name="connsiteY1646" fmla="*/ 252251 h 425888"/>
              <a:gd name="connsiteX1647" fmla="*/ 844170 w 966967"/>
              <a:gd name="connsiteY1647" fmla="*/ 252857 h 425888"/>
              <a:gd name="connsiteX1648" fmla="*/ 844419 w 966967"/>
              <a:gd name="connsiteY1648" fmla="*/ 252857 h 425888"/>
              <a:gd name="connsiteX1649" fmla="*/ 844887 w 966967"/>
              <a:gd name="connsiteY1649" fmla="*/ 253160 h 425888"/>
              <a:gd name="connsiteX1650" fmla="*/ 844887 w 966967"/>
              <a:gd name="connsiteY1650" fmla="*/ 254650 h 425888"/>
              <a:gd name="connsiteX1651" fmla="*/ 844639 w 966967"/>
              <a:gd name="connsiteY1651" fmla="*/ 254346 h 425888"/>
              <a:gd name="connsiteX1652" fmla="*/ 844419 w 966967"/>
              <a:gd name="connsiteY1652" fmla="*/ 254346 h 425888"/>
              <a:gd name="connsiteX1653" fmla="*/ 844170 w 966967"/>
              <a:gd name="connsiteY1653" fmla="*/ 254043 h 425888"/>
              <a:gd name="connsiteX1654" fmla="*/ 843922 w 966967"/>
              <a:gd name="connsiteY1654" fmla="*/ 253739 h 425888"/>
              <a:gd name="connsiteX1655" fmla="*/ 843454 w 966967"/>
              <a:gd name="connsiteY1655" fmla="*/ 253739 h 425888"/>
              <a:gd name="connsiteX1656" fmla="*/ 843206 w 966967"/>
              <a:gd name="connsiteY1656" fmla="*/ 253739 h 425888"/>
              <a:gd name="connsiteX1657" fmla="*/ 843206 w 966967"/>
              <a:gd name="connsiteY1657" fmla="*/ 254346 h 425888"/>
              <a:gd name="connsiteX1658" fmla="*/ 843206 w 966967"/>
              <a:gd name="connsiteY1658" fmla="*/ 254650 h 425888"/>
              <a:gd name="connsiteX1659" fmla="*/ 843206 w 966967"/>
              <a:gd name="connsiteY1659" fmla="*/ 254953 h 425888"/>
              <a:gd name="connsiteX1660" fmla="*/ 843702 w 966967"/>
              <a:gd name="connsiteY1660" fmla="*/ 254953 h 425888"/>
              <a:gd name="connsiteX1661" fmla="*/ 843454 w 966967"/>
              <a:gd name="connsiteY1661" fmla="*/ 255257 h 425888"/>
              <a:gd name="connsiteX1662" fmla="*/ 843454 w 966967"/>
              <a:gd name="connsiteY1662" fmla="*/ 255864 h 425888"/>
              <a:gd name="connsiteX1663" fmla="*/ 843454 w 966967"/>
              <a:gd name="connsiteY1663" fmla="*/ 256167 h 425888"/>
              <a:gd name="connsiteX1664" fmla="*/ 843702 w 966967"/>
              <a:gd name="connsiteY1664" fmla="*/ 256471 h 425888"/>
              <a:gd name="connsiteX1665" fmla="*/ 843922 w 966967"/>
              <a:gd name="connsiteY1665" fmla="*/ 256774 h 425888"/>
              <a:gd name="connsiteX1666" fmla="*/ 844170 w 966967"/>
              <a:gd name="connsiteY1666" fmla="*/ 256774 h 425888"/>
              <a:gd name="connsiteX1667" fmla="*/ 844170 w 966967"/>
              <a:gd name="connsiteY1667" fmla="*/ 256471 h 425888"/>
              <a:gd name="connsiteX1668" fmla="*/ 844419 w 966967"/>
              <a:gd name="connsiteY1668" fmla="*/ 256471 h 425888"/>
              <a:gd name="connsiteX1669" fmla="*/ 844419 w 966967"/>
              <a:gd name="connsiteY1669" fmla="*/ 256774 h 425888"/>
              <a:gd name="connsiteX1670" fmla="*/ 844639 w 966967"/>
              <a:gd name="connsiteY1670" fmla="*/ 257381 h 425888"/>
              <a:gd name="connsiteX1671" fmla="*/ 844639 w 966967"/>
              <a:gd name="connsiteY1671" fmla="*/ 257685 h 425888"/>
              <a:gd name="connsiteX1672" fmla="*/ 844639 w 966967"/>
              <a:gd name="connsiteY1672" fmla="*/ 257987 h 425888"/>
              <a:gd name="connsiteX1673" fmla="*/ 845136 w 966967"/>
              <a:gd name="connsiteY1673" fmla="*/ 258566 h 425888"/>
              <a:gd name="connsiteX1674" fmla="*/ 845356 w 966967"/>
              <a:gd name="connsiteY1674" fmla="*/ 258870 h 425888"/>
              <a:gd name="connsiteX1675" fmla="*/ 845604 w 966967"/>
              <a:gd name="connsiteY1675" fmla="*/ 259477 h 425888"/>
              <a:gd name="connsiteX1676" fmla="*/ 845604 w 966967"/>
              <a:gd name="connsiteY1676" fmla="*/ 259780 h 425888"/>
              <a:gd name="connsiteX1677" fmla="*/ 845356 w 966967"/>
              <a:gd name="connsiteY1677" fmla="*/ 259780 h 425888"/>
              <a:gd name="connsiteX1678" fmla="*/ 845356 w 966967"/>
              <a:gd name="connsiteY1678" fmla="*/ 260084 h 425888"/>
              <a:gd name="connsiteX1679" fmla="*/ 845604 w 966967"/>
              <a:gd name="connsiteY1679" fmla="*/ 260387 h 425888"/>
              <a:gd name="connsiteX1680" fmla="*/ 845356 w 966967"/>
              <a:gd name="connsiteY1680" fmla="*/ 260691 h 425888"/>
              <a:gd name="connsiteX1681" fmla="*/ 844887 w 966967"/>
              <a:gd name="connsiteY1681" fmla="*/ 260691 h 425888"/>
              <a:gd name="connsiteX1682" fmla="*/ 844887 w 966967"/>
              <a:gd name="connsiteY1682" fmla="*/ 260084 h 425888"/>
              <a:gd name="connsiteX1683" fmla="*/ 844639 w 966967"/>
              <a:gd name="connsiteY1683" fmla="*/ 260084 h 425888"/>
              <a:gd name="connsiteX1684" fmla="*/ 844419 w 966967"/>
              <a:gd name="connsiteY1684" fmla="*/ 259780 h 425888"/>
              <a:gd name="connsiteX1685" fmla="*/ 844170 w 966967"/>
              <a:gd name="connsiteY1685" fmla="*/ 259780 h 425888"/>
              <a:gd name="connsiteX1686" fmla="*/ 844170 w 966967"/>
              <a:gd name="connsiteY1686" fmla="*/ 260084 h 425888"/>
              <a:gd name="connsiteX1687" fmla="*/ 844170 w 966967"/>
              <a:gd name="connsiteY1687" fmla="*/ 260387 h 425888"/>
              <a:gd name="connsiteX1688" fmla="*/ 843922 w 966967"/>
              <a:gd name="connsiteY1688" fmla="*/ 260691 h 425888"/>
              <a:gd name="connsiteX1689" fmla="*/ 844419 w 966967"/>
              <a:gd name="connsiteY1689" fmla="*/ 261298 h 425888"/>
              <a:gd name="connsiteX1690" fmla="*/ 843922 w 966967"/>
              <a:gd name="connsiteY1690" fmla="*/ 261298 h 425888"/>
              <a:gd name="connsiteX1691" fmla="*/ 843702 w 966967"/>
              <a:gd name="connsiteY1691" fmla="*/ 261298 h 425888"/>
              <a:gd name="connsiteX1692" fmla="*/ 843454 w 966967"/>
              <a:gd name="connsiteY1692" fmla="*/ 260994 h 425888"/>
              <a:gd name="connsiteX1693" fmla="*/ 842986 w 966967"/>
              <a:gd name="connsiteY1693" fmla="*/ 260994 h 425888"/>
              <a:gd name="connsiteX1694" fmla="*/ 842738 w 966967"/>
              <a:gd name="connsiteY1694" fmla="*/ 260994 h 425888"/>
              <a:gd name="connsiteX1695" fmla="*/ 842490 w 966967"/>
              <a:gd name="connsiteY1695" fmla="*/ 261298 h 425888"/>
              <a:gd name="connsiteX1696" fmla="*/ 842021 w 966967"/>
              <a:gd name="connsiteY1696" fmla="*/ 261298 h 425888"/>
              <a:gd name="connsiteX1697" fmla="*/ 841773 w 966967"/>
              <a:gd name="connsiteY1697" fmla="*/ 261298 h 425888"/>
              <a:gd name="connsiteX1698" fmla="*/ 841773 w 966967"/>
              <a:gd name="connsiteY1698" fmla="*/ 261601 h 425888"/>
              <a:gd name="connsiteX1699" fmla="*/ 842269 w 966967"/>
              <a:gd name="connsiteY1699" fmla="*/ 261905 h 425888"/>
              <a:gd name="connsiteX1700" fmla="*/ 842490 w 966967"/>
              <a:gd name="connsiteY1700" fmla="*/ 262208 h 425888"/>
              <a:gd name="connsiteX1701" fmla="*/ 842738 w 966967"/>
              <a:gd name="connsiteY1701" fmla="*/ 262512 h 425888"/>
              <a:gd name="connsiteX1702" fmla="*/ 842986 w 966967"/>
              <a:gd name="connsiteY1702" fmla="*/ 262814 h 425888"/>
              <a:gd name="connsiteX1703" fmla="*/ 842986 w 966967"/>
              <a:gd name="connsiteY1703" fmla="*/ 263090 h 425888"/>
              <a:gd name="connsiteX1704" fmla="*/ 842738 w 966967"/>
              <a:gd name="connsiteY1704" fmla="*/ 263394 h 425888"/>
              <a:gd name="connsiteX1705" fmla="*/ 842269 w 966967"/>
              <a:gd name="connsiteY1705" fmla="*/ 263090 h 425888"/>
              <a:gd name="connsiteX1706" fmla="*/ 842021 w 966967"/>
              <a:gd name="connsiteY1706" fmla="*/ 263394 h 425888"/>
              <a:gd name="connsiteX1707" fmla="*/ 841773 w 966967"/>
              <a:gd name="connsiteY1707" fmla="*/ 264001 h 425888"/>
              <a:gd name="connsiteX1708" fmla="*/ 841552 w 966967"/>
              <a:gd name="connsiteY1708" fmla="*/ 264304 h 425888"/>
              <a:gd name="connsiteX1709" fmla="*/ 841552 w 966967"/>
              <a:gd name="connsiteY1709" fmla="*/ 264608 h 425888"/>
              <a:gd name="connsiteX1710" fmla="*/ 841552 w 966967"/>
              <a:gd name="connsiteY1710" fmla="*/ 264911 h 425888"/>
              <a:gd name="connsiteX1711" fmla="*/ 841552 w 966967"/>
              <a:gd name="connsiteY1711" fmla="*/ 265214 h 425888"/>
              <a:gd name="connsiteX1712" fmla="*/ 841304 w 966967"/>
              <a:gd name="connsiteY1712" fmla="*/ 265214 h 425888"/>
              <a:gd name="connsiteX1713" fmla="*/ 841304 w 966967"/>
              <a:gd name="connsiteY1713" fmla="*/ 265518 h 425888"/>
              <a:gd name="connsiteX1714" fmla="*/ 841304 w 966967"/>
              <a:gd name="connsiteY1714" fmla="*/ 265821 h 425888"/>
              <a:gd name="connsiteX1715" fmla="*/ 842021 w 966967"/>
              <a:gd name="connsiteY1715" fmla="*/ 267035 h 425888"/>
              <a:gd name="connsiteX1716" fmla="*/ 842021 w 966967"/>
              <a:gd name="connsiteY1716" fmla="*/ 267310 h 425888"/>
              <a:gd name="connsiteX1717" fmla="*/ 841773 w 966967"/>
              <a:gd name="connsiteY1717" fmla="*/ 267310 h 425888"/>
              <a:gd name="connsiteX1718" fmla="*/ 842021 w 966967"/>
              <a:gd name="connsiteY1718" fmla="*/ 267614 h 425888"/>
              <a:gd name="connsiteX1719" fmla="*/ 842021 w 966967"/>
              <a:gd name="connsiteY1719" fmla="*/ 267917 h 425888"/>
              <a:gd name="connsiteX1720" fmla="*/ 842021 w 966967"/>
              <a:gd name="connsiteY1720" fmla="*/ 268524 h 425888"/>
              <a:gd name="connsiteX1721" fmla="*/ 842021 w 966967"/>
              <a:gd name="connsiteY1721" fmla="*/ 268828 h 425888"/>
              <a:gd name="connsiteX1722" fmla="*/ 842021 w 966967"/>
              <a:gd name="connsiteY1722" fmla="*/ 269435 h 425888"/>
              <a:gd name="connsiteX1723" fmla="*/ 842490 w 966967"/>
              <a:gd name="connsiteY1723" fmla="*/ 269435 h 425888"/>
              <a:gd name="connsiteX1724" fmla="*/ 842738 w 966967"/>
              <a:gd name="connsiteY1724" fmla="*/ 269738 h 425888"/>
              <a:gd name="connsiteX1725" fmla="*/ 843206 w 966967"/>
              <a:gd name="connsiteY1725" fmla="*/ 269738 h 425888"/>
              <a:gd name="connsiteX1726" fmla="*/ 843454 w 966967"/>
              <a:gd name="connsiteY1726" fmla="*/ 269738 h 425888"/>
              <a:gd name="connsiteX1727" fmla="*/ 843702 w 966967"/>
              <a:gd name="connsiteY1727" fmla="*/ 269435 h 425888"/>
              <a:gd name="connsiteX1728" fmla="*/ 843702 w 966967"/>
              <a:gd name="connsiteY1728" fmla="*/ 269131 h 425888"/>
              <a:gd name="connsiteX1729" fmla="*/ 843922 w 966967"/>
              <a:gd name="connsiteY1729" fmla="*/ 269131 h 425888"/>
              <a:gd name="connsiteX1730" fmla="*/ 844170 w 966967"/>
              <a:gd name="connsiteY1730" fmla="*/ 269131 h 425888"/>
              <a:gd name="connsiteX1731" fmla="*/ 844639 w 966967"/>
              <a:gd name="connsiteY1731" fmla="*/ 268828 h 425888"/>
              <a:gd name="connsiteX1732" fmla="*/ 844419 w 966967"/>
              <a:gd name="connsiteY1732" fmla="*/ 268524 h 425888"/>
              <a:gd name="connsiteX1733" fmla="*/ 844170 w 966967"/>
              <a:gd name="connsiteY1733" fmla="*/ 268221 h 425888"/>
              <a:gd name="connsiteX1734" fmla="*/ 843922 w 966967"/>
              <a:gd name="connsiteY1734" fmla="*/ 268221 h 425888"/>
              <a:gd name="connsiteX1735" fmla="*/ 844170 w 966967"/>
              <a:gd name="connsiteY1735" fmla="*/ 267614 h 425888"/>
              <a:gd name="connsiteX1736" fmla="*/ 844419 w 966967"/>
              <a:gd name="connsiteY1736" fmla="*/ 267614 h 425888"/>
              <a:gd name="connsiteX1737" fmla="*/ 844887 w 966967"/>
              <a:gd name="connsiteY1737" fmla="*/ 267614 h 425888"/>
              <a:gd name="connsiteX1738" fmla="*/ 845136 w 966967"/>
              <a:gd name="connsiteY1738" fmla="*/ 267614 h 425888"/>
              <a:gd name="connsiteX1739" fmla="*/ 845604 w 966967"/>
              <a:gd name="connsiteY1739" fmla="*/ 267917 h 425888"/>
              <a:gd name="connsiteX1740" fmla="*/ 846073 w 966967"/>
              <a:gd name="connsiteY1740" fmla="*/ 268221 h 425888"/>
              <a:gd name="connsiteX1741" fmla="*/ 846541 w 966967"/>
              <a:gd name="connsiteY1741" fmla="*/ 268524 h 425888"/>
              <a:gd name="connsiteX1742" fmla="*/ 846790 w 966967"/>
              <a:gd name="connsiteY1742" fmla="*/ 268524 h 425888"/>
              <a:gd name="connsiteX1743" fmla="*/ 847037 w 966967"/>
              <a:gd name="connsiteY1743" fmla="*/ 269131 h 425888"/>
              <a:gd name="connsiteX1744" fmla="*/ 847505 w 966967"/>
              <a:gd name="connsiteY1744" fmla="*/ 269738 h 425888"/>
              <a:gd name="connsiteX1745" fmla="*/ 847505 w 966967"/>
              <a:gd name="connsiteY1745" fmla="*/ 270345 h 425888"/>
              <a:gd name="connsiteX1746" fmla="*/ 848222 w 966967"/>
              <a:gd name="connsiteY1746" fmla="*/ 270952 h 425888"/>
              <a:gd name="connsiteX1747" fmla="*/ 848222 w 966967"/>
              <a:gd name="connsiteY1747" fmla="*/ 271228 h 425888"/>
              <a:gd name="connsiteX1748" fmla="*/ 847975 w 966967"/>
              <a:gd name="connsiteY1748" fmla="*/ 271531 h 425888"/>
              <a:gd name="connsiteX1749" fmla="*/ 847754 w 966967"/>
              <a:gd name="connsiteY1749" fmla="*/ 271531 h 425888"/>
              <a:gd name="connsiteX1750" fmla="*/ 847258 w 966967"/>
              <a:gd name="connsiteY1750" fmla="*/ 271531 h 425888"/>
              <a:gd name="connsiteX1751" fmla="*/ 846790 w 966967"/>
              <a:gd name="connsiteY1751" fmla="*/ 271531 h 425888"/>
              <a:gd name="connsiteX1752" fmla="*/ 846321 w 966967"/>
              <a:gd name="connsiteY1752" fmla="*/ 271228 h 425888"/>
              <a:gd name="connsiteX1753" fmla="*/ 845853 w 966967"/>
              <a:gd name="connsiteY1753" fmla="*/ 270649 h 425888"/>
              <a:gd name="connsiteX1754" fmla="*/ 844887 w 966967"/>
              <a:gd name="connsiteY1754" fmla="*/ 270649 h 425888"/>
              <a:gd name="connsiteX1755" fmla="*/ 845136 w 966967"/>
              <a:gd name="connsiteY1755" fmla="*/ 270345 h 425888"/>
              <a:gd name="connsiteX1756" fmla="*/ 844887 w 966967"/>
              <a:gd name="connsiteY1756" fmla="*/ 270042 h 425888"/>
              <a:gd name="connsiteX1757" fmla="*/ 844639 w 966967"/>
              <a:gd name="connsiteY1757" fmla="*/ 270042 h 425888"/>
              <a:gd name="connsiteX1758" fmla="*/ 844419 w 966967"/>
              <a:gd name="connsiteY1758" fmla="*/ 270042 h 425888"/>
              <a:gd name="connsiteX1759" fmla="*/ 844170 w 966967"/>
              <a:gd name="connsiteY1759" fmla="*/ 270042 h 425888"/>
              <a:gd name="connsiteX1760" fmla="*/ 843922 w 966967"/>
              <a:gd name="connsiteY1760" fmla="*/ 270345 h 425888"/>
              <a:gd name="connsiteX1761" fmla="*/ 843206 w 966967"/>
              <a:gd name="connsiteY1761" fmla="*/ 270649 h 425888"/>
              <a:gd name="connsiteX1762" fmla="*/ 842738 w 966967"/>
              <a:gd name="connsiteY1762" fmla="*/ 270649 h 425888"/>
              <a:gd name="connsiteX1763" fmla="*/ 842738 w 966967"/>
              <a:gd name="connsiteY1763" fmla="*/ 270345 h 425888"/>
              <a:gd name="connsiteX1764" fmla="*/ 842021 w 966967"/>
              <a:gd name="connsiteY1764" fmla="*/ 270042 h 425888"/>
              <a:gd name="connsiteX1765" fmla="*/ 841304 w 966967"/>
              <a:gd name="connsiteY1765" fmla="*/ 270042 h 425888"/>
              <a:gd name="connsiteX1766" fmla="*/ 840835 w 966967"/>
              <a:gd name="connsiteY1766" fmla="*/ 270042 h 425888"/>
              <a:gd name="connsiteX1767" fmla="*/ 840587 w 966967"/>
              <a:gd name="connsiteY1767" fmla="*/ 270345 h 425888"/>
              <a:gd name="connsiteX1768" fmla="*/ 840118 w 966967"/>
              <a:gd name="connsiteY1768" fmla="*/ 270345 h 425888"/>
              <a:gd name="connsiteX1769" fmla="*/ 839402 w 966967"/>
              <a:gd name="connsiteY1769" fmla="*/ 270649 h 425888"/>
              <a:gd name="connsiteX1770" fmla="*/ 839154 w 966967"/>
              <a:gd name="connsiteY1770" fmla="*/ 270952 h 425888"/>
              <a:gd name="connsiteX1771" fmla="*/ 839154 w 966967"/>
              <a:gd name="connsiteY1771" fmla="*/ 271228 h 425888"/>
              <a:gd name="connsiteX1772" fmla="*/ 838934 w 966967"/>
              <a:gd name="connsiteY1772" fmla="*/ 271531 h 425888"/>
              <a:gd name="connsiteX1773" fmla="*/ 838934 w 966967"/>
              <a:gd name="connsiteY1773" fmla="*/ 271834 h 425888"/>
              <a:gd name="connsiteX1774" fmla="*/ 838934 w 966967"/>
              <a:gd name="connsiteY1774" fmla="*/ 272137 h 425888"/>
              <a:gd name="connsiteX1775" fmla="*/ 838934 w 966967"/>
              <a:gd name="connsiteY1775" fmla="*/ 272441 h 425888"/>
              <a:gd name="connsiteX1776" fmla="*/ 838686 w 966967"/>
              <a:gd name="connsiteY1776" fmla="*/ 272441 h 425888"/>
              <a:gd name="connsiteX1777" fmla="*/ 838686 w 966967"/>
              <a:gd name="connsiteY1777" fmla="*/ 272137 h 425888"/>
              <a:gd name="connsiteX1778" fmla="*/ 837969 w 966967"/>
              <a:gd name="connsiteY1778" fmla="*/ 271228 h 425888"/>
              <a:gd name="connsiteX1779" fmla="*/ 837252 w 966967"/>
              <a:gd name="connsiteY1779" fmla="*/ 270345 h 425888"/>
              <a:gd name="connsiteX1780" fmla="*/ 836536 w 966967"/>
              <a:gd name="connsiteY1780" fmla="*/ 269738 h 425888"/>
              <a:gd name="connsiteX1781" fmla="*/ 836067 w 966967"/>
              <a:gd name="connsiteY1781" fmla="*/ 269435 h 425888"/>
              <a:gd name="connsiteX1782" fmla="*/ 835350 w 966967"/>
              <a:gd name="connsiteY1782" fmla="*/ 269131 h 425888"/>
              <a:gd name="connsiteX1783" fmla="*/ 834882 w 966967"/>
              <a:gd name="connsiteY1783" fmla="*/ 269131 h 425888"/>
              <a:gd name="connsiteX1784" fmla="*/ 834385 w 966967"/>
              <a:gd name="connsiteY1784" fmla="*/ 269435 h 425888"/>
              <a:gd name="connsiteX1785" fmla="*/ 834165 w 966967"/>
              <a:gd name="connsiteY1785" fmla="*/ 269738 h 425888"/>
              <a:gd name="connsiteX1786" fmla="*/ 833917 w 966967"/>
              <a:gd name="connsiteY1786" fmla="*/ 269738 h 425888"/>
              <a:gd name="connsiteX1787" fmla="*/ 833917 w 966967"/>
              <a:gd name="connsiteY1787" fmla="*/ 269435 h 425888"/>
              <a:gd name="connsiteX1788" fmla="*/ 833201 w 966967"/>
              <a:gd name="connsiteY1788" fmla="*/ 268828 h 425888"/>
              <a:gd name="connsiteX1789" fmla="*/ 832952 w 966967"/>
              <a:gd name="connsiteY1789" fmla="*/ 268524 h 425888"/>
              <a:gd name="connsiteX1790" fmla="*/ 832484 w 966967"/>
              <a:gd name="connsiteY1790" fmla="*/ 267917 h 425888"/>
              <a:gd name="connsiteX1791" fmla="*/ 832235 w 966967"/>
              <a:gd name="connsiteY1791" fmla="*/ 267917 h 425888"/>
              <a:gd name="connsiteX1792" fmla="*/ 831518 w 966967"/>
              <a:gd name="connsiteY1792" fmla="*/ 267917 h 425888"/>
              <a:gd name="connsiteX1793" fmla="*/ 831050 w 966967"/>
              <a:gd name="connsiteY1793" fmla="*/ 267614 h 425888"/>
              <a:gd name="connsiteX1794" fmla="*/ 830334 w 966967"/>
              <a:gd name="connsiteY1794" fmla="*/ 266732 h 425888"/>
              <a:gd name="connsiteX1795" fmla="*/ 830113 w 966967"/>
              <a:gd name="connsiteY1795" fmla="*/ 266428 h 425888"/>
              <a:gd name="connsiteX1796" fmla="*/ 829866 w 966967"/>
              <a:gd name="connsiteY1796" fmla="*/ 266125 h 425888"/>
              <a:gd name="connsiteX1797" fmla="*/ 829617 w 966967"/>
              <a:gd name="connsiteY1797" fmla="*/ 266125 h 425888"/>
              <a:gd name="connsiteX1798" fmla="*/ 829397 w 966967"/>
              <a:gd name="connsiteY1798" fmla="*/ 266125 h 425888"/>
              <a:gd name="connsiteX1799" fmla="*/ 829149 w 966967"/>
              <a:gd name="connsiteY1799" fmla="*/ 266125 h 425888"/>
              <a:gd name="connsiteX1800" fmla="*/ 828900 w 966967"/>
              <a:gd name="connsiteY1800" fmla="*/ 266428 h 425888"/>
              <a:gd name="connsiteX1801" fmla="*/ 828680 w 966967"/>
              <a:gd name="connsiteY1801" fmla="*/ 266428 h 425888"/>
              <a:gd name="connsiteX1802" fmla="*/ 828432 w 966967"/>
              <a:gd name="connsiteY1802" fmla="*/ 266428 h 425888"/>
              <a:gd name="connsiteX1803" fmla="*/ 827963 w 966967"/>
              <a:gd name="connsiteY1803" fmla="*/ 266125 h 425888"/>
              <a:gd name="connsiteX1804" fmla="*/ 827715 w 966967"/>
              <a:gd name="connsiteY1804" fmla="*/ 265821 h 425888"/>
              <a:gd name="connsiteX1805" fmla="*/ 827466 w 966967"/>
              <a:gd name="connsiteY1805" fmla="*/ 265518 h 425888"/>
              <a:gd name="connsiteX1806" fmla="*/ 827466 w 966967"/>
              <a:gd name="connsiteY1806" fmla="*/ 265214 h 425888"/>
              <a:gd name="connsiteX1807" fmla="*/ 827466 w 966967"/>
              <a:gd name="connsiteY1807" fmla="*/ 264911 h 425888"/>
              <a:gd name="connsiteX1808" fmla="*/ 826999 w 966967"/>
              <a:gd name="connsiteY1808" fmla="*/ 264911 h 425888"/>
              <a:gd name="connsiteX1809" fmla="*/ 826531 w 966967"/>
              <a:gd name="connsiteY1809" fmla="*/ 264304 h 425888"/>
              <a:gd name="connsiteX1810" fmla="*/ 826034 w 966967"/>
              <a:gd name="connsiteY1810" fmla="*/ 264001 h 425888"/>
              <a:gd name="connsiteX1811" fmla="*/ 826282 w 966967"/>
              <a:gd name="connsiteY1811" fmla="*/ 263697 h 425888"/>
              <a:gd name="connsiteX1812" fmla="*/ 826282 w 966967"/>
              <a:gd name="connsiteY1812" fmla="*/ 263394 h 425888"/>
              <a:gd name="connsiteX1813" fmla="*/ 826999 w 966967"/>
              <a:gd name="connsiteY1813" fmla="*/ 263090 h 425888"/>
              <a:gd name="connsiteX1814" fmla="*/ 827715 w 966967"/>
              <a:gd name="connsiteY1814" fmla="*/ 262814 h 425888"/>
              <a:gd name="connsiteX1815" fmla="*/ 828183 w 966967"/>
              <a:gd name="connsiteY1815" fmla="*/ 262512 h 425888"/>
              <a:gd name="connsiteX1816" fmla="*/ 827963 w 966967"/>
              <a:gd name="connsiteY1816" fmla="*/ 261905 h 425888"/>
              <a:gd name="connsiteX1817" fmla="*/ 827963 w 966967"/>
              <a:gd name="connsiteY1817" fmla="*/ 261601 h 425888"/>
              <a:gd name="connsiteX1818" fmla="*/ 827715 w 966967"/>
              <a:gd name="connsiteY1818" fmla="*/ 261601 h 425888"/>
              <a:gd name="connsiteX1819" fmla="*/ 827466 w 966967"/>
              <a:gd name="connsiteY1819" fmla="*/ 261601 h 425888"/>
              <a:gd name="connsiteX1820" fmla="*/ 827246 w 966967"/>
              <a:gd name="connsiteY1820" fmla="*/ 260387 h 425888"/>
              <a:gd name="connsiteX1821" fmla="*/ 826531 w 966967"/>
              <a:gd name="connsiteY1821" fmla="*/ 259780 h 425888"/>
              <a:gd name="connsiteX1822" fmla="*/ 825814 w 966967"/>
              <a:gd name="connsiteY1822" fmla="*/ 259780 h 425888"/>
              <a:gd name="connsiteX1823" fmla="*/ 825317 w 966967"/>
              <a:gd name="connsiteY1823" fmla="*/ 259780 h 425888"/>
              <a:gd name="connsiteX1824" fmla="*/ 825097 w 966967"/>
              <a:gd name="connsiteY1824" fmla="*/ 260084 h 425888"/>
              <a:gd name="connsiteX1825" fmla="*/ 824848 w 966967"/>
              <a:gd name="connsiteY1825" fmla="*/ 260691 h 425888"/>
              <a:gd name="connsiteX1826" fmla="*/ 824380 w 966967"/>
              <a:gd name="connsiteY1826" fmla="*/ 261298 h 425888"/>
              <a:gd name="connsiteX1827" fmla="*/ 824627 w 966967"/>
              <a:gd name="connsiteY1827" fmla="*/ 261601 h 425888"/>
              <a:gd name="connsiteX1828" fmla="*/ 825097 w 966967"/>
              <a:gd name="connsiteY1828" fmla="*/ 262208 h 425888"/>
              <a:gd name="connsiteX1829" fmla="*/ 825317 w 966967"/>
              <a:gd name="connsiteY1829" fmla="*/ 262208 h 425888"/>
              <a:gd name="connsiteX1830" fmla="*/ 824848 w 966967"/>
              <a:gd name="connsiteY1830" fmla="*/ 262814 h 425888"/>
              <a:gd name="connsiteX1831" fmla="*/ 824380 w 966967"/>
              <a:gd name="connsiteY1831" fmla="*/ 263090 h 425888"/>
              <a:gd name="connsiteX1832" fmla="*/ 824380 w 966967"/>
              <a:gd name="connsiteY1832" fmla="*/ 263394 h 425888"/>
              <a:gd name="connsiteX1833" fmla="*/ 824131 w 966967"/>
              <a:gd name="connsiteY1833" fmla="*/ 264001 h 425888"/>
              <a:gd name="connsiteX1834" fmla="*/ 823911 w 966967"/>
              <a:gd name="connsiteY1834" fmla="*/ 264304 h 425888"/>
              <a:gd name="connsiteX1835" fmla="*/ 823415 w 966967"/>
              <a:gd name="connsiteY1835" fmla="*/ 264608 h 425888"/>
              <a:gd name="connsiteX1836" fmla="*/ 822947 w 966967"/>
              <a:gd name="connsiteY1836" fmla="*/ 265214 h 425888"/>
              <a:gd name="connsiteX1837" fmla="*/ 822698 w 966967"/>
              <a:gd name="connsiteY1837" fmla="*/ 265214 h 425888"/>
              <a:gd name="connsiteX1838" fmla="*/ 822479 w 966967"/>
              <a:gd name="connsiteY1838" fmla="*/ 265821 h 425888"/>
              <a:gd name="connsiteX1839" fmla="*/ 822698 w 966967"/>
              <a:gd name="connsiteY1839" fmla="*/ 265821 h 425888"/>
              <a:gd name="connsiteX1840" fmla="*/ 823195 w 966967"/>
              <a:gd name="connsiteY1840" fmla="*/ 265821 h 425888"/>
              <a:gd name="connsiteX1841" fmla="*/ 823415 w 966967"/>
              <a:gd name="connsiteY1841" fmla="*/ 265821 h 425888"/>
              <a:gd name="connsiteX1842" fmla="*/ 823195 w 966967"/>
              <a:gd name="connsiteY1842" fmla="*/ 266125 h 425888"/>
              <a:gd name="connsiteX1843" fmla="*/ 823195 w 966967"/>
              <a:gd name="connsiteY1843" fmla="*/ 266732 h 425888"/>
              <a:gd name="connsiteX1844" fmla="*/ 822698 w 966967"/>
              <a:gd name="connsiteY1844" fmla="*/ 267310 h 425888"/>
              <a:gd name="connsiteX1845" fmla="*/ 821762 w 966967"/>
              <a:gd name="connsiteY1845" fmla="*/ 267614 h 425888"/>
              <a:gd name="connsiteX1846" fmla="*/ 821513 w 966967"/>
              <a:gd name="connsiteY1846" fmla="*/ 267310 h 425888"/>
              <a:gd name="connsiteX1847" fmla="*/ 821513 w 966967"/>
              <a:gd name="connsiteY1847" fmla="*/ 267035 h 425888"/>
              <a:gd name="connsiteX1848" fmla="*/ 821265 w 966967"/>
              <a:gd name="connsiteY1848" fmla="*/ 267035 h 425888"/>
              <a:gd name="connsiteX1849" fmla="*/ 820549 w 966967"/>
              <a:gd name="connsiteY1849" fmla="*/ 266428 h 425888"/>
              <a:gd name="connsiteX1850" fmla="*/ 820328 w 966967"/>
              <a:gd name="connsiteY1850" fmla="*/ 265821 h 425888"/>
              <a:gd name="connsiteX1851" fmla="*/ 820080 w 966967"/>
              <a:gd name="connsiteY1851" fmla="*/ 265821 h 425888"/>
              <a:gd name="connsiteX1852" fmla="*/ 819363 w 966967"/>
              <a:gd name="connsiteY1852" fmla="*/ 264911 h 425888"/>
              <a:gd name="connsiteX1853" fmla="*/ 818895 w 966967"/>
              <a:gd name="connsiteY1853" fmla="*/ 264911 h 425888"/>
              <a:gd name="connsiteX1854" fmla="*/ 818646 w 966967"/>
              <a:gd name="connsiteY1854" fmla="*/ 264304 h 425888"/>
              <a:gd name="connsiteX1855" fmla="*/ 818425 w 966967"/>
              <a:gd name="connsiteY1855" fmla="*/ 263697 h 425888"/>
              <a:gd name="connsiteX1856" fmla="*/ 818646 w 966967"/>
              <a:gd name="connsiteY1856" fmla="*/ 262814 h 425888"/>
              <a:gd name="connsiteX1857" fmla="*/ 818895 w 966967"/>
              <a:gd name="connsiteY1857" fmla="*/ 260994 h 425888"/>
              <a:gd name="connsiteX1858" fmla="*/ 818646 w 966967"/>
              <a:gd name="connsiteY1858" fmla="*/ 259173 h 425888"/>
              <a:gd name="connsiteX1859" fmla="*/ 818425 w 966967"/>
              <a:gd name="connsiteY1859" fmla="*/ 258870 h 425888"/>
              <a:gd name="connsiteX1860" fmla="*/ 818178 w 966967"/>
              <a:gd name="connsiteY1860" fmla="*/ 258566 h 425888"/>
              <a:gd name="connsiteX1861" fmla="*/ 817930 w 966967"/>
              <a:gd name="connsiteY1861" fmla="*/ 257987 h 425888"/>
              <a:gd name="connsiteX1862" fmla="*/ 817461 w 966967"/>
              <a:gd name="connsiteY1862" fmla="*/ 257381 h 425888"/>
              <a:gd name="connsiteX1863" fmla="*/ 816993 w 966967"/>
              <a:gd name="connsiteY1863" fmla="*/ 257078 h 425888"/>
              <a:gd name="connsiteX1864" fmla="*/ 816745 w 966967"/>
              <a:gd name="connsiteY1864" fmla="*/ 256774 h 425888"/>
              <a:gd name="connsiteX1865" fmla="*/ 816497 w 966967"/>
              <a:gd name="connsiteY1865" fmla="*/ 256774 h 425888"/>
              <a:gd name="connsiteX1866" fmla="*/ 816028 w 966967"/>
              <a:gd name="connsiteY1866" fmla="*/ 256167 h 425888"/>
              <a:gd name="connsiteX1867" fmla="*/ 815780 w 966967"/>
              <a:gd name="connsiteY1867" fmla="*/ 254953 h 425888"/>
              <a:gd name="connsiteX1868" fmla="*/ 815560 w 966967"/>
              <a:gd name="connsiteY1868" fmla="*/ 254346 h 425888"/>
              <a:gd name="connsiteX1869" fmla="*/ 815311 w 966967"/>
              <a:gd name="connsiteY1869" fmla="*/ 254346 h 425888"/>
              <a:gd name="connsiteX1870" fmla="*/ 814843 w 966967"/>
              <a:gd name="connsiteY1870" fmla="*/ 254043 h 425888"/>
              <a:gd name="connsiteX1871" fmla="*/ 814843 w 966967"/>
              <a:gd name="connsiteY1871" fmla="*/ 253739 h 425888"/>
              <a:gd name="connsiteX1872" fmla="*/ 814843 w 966967"/>
              <a:gd name="connsiteY1872" fmla="*/ 253463 h 425888"/>
              <a:gd name="connsiteX1873" fmla="*/ 814594 w 966967"/>
              <a:gd name="connsiteY1873" fmla="*/ 253160 h 425888"/>
              <a:gd name="connsiteX1874" fmla="*/ 814594 w 966967"/>
              <a:gd name="connsiteY1874" fmla="*/ 252251 h 425888"/>
              <a:gd name="connsiteX1875" fmla="*/ 814126 w 966967"/>
              <a:gd name="connsiteY1875" fmla="*/ 250733 h 425888"/>
              <a:gd name="connsiteX1876" fmla="*/ 813162 w 966967"/>
              <a:gd name="connsiteY1876" fmla="*/ 249216 h 425888"/>
              <a:gd name="connsiteX1877" fmla="*/ 813162 w 966967"/>
              <a:gd name="connsiteY1877" fmla="*/ 248912 h 425888"/>
              <a:gd name="connsiteX1878" fmla="*/ 813162 w 966967"/>
              <a:gd name="connsiteY1878" fmla="*/ 248609 h 425888"/>
              <a:gd name="connsiteX1879" fmla="*/ 812941 w 966967"/>
              <a:gd name="connsiteY1879" fmla="*/ 248609 h 425888"/>
              <a:gd name="connsiteX1880" fmla="*/ 812445 w 966967"/>
              <a:gd name="connsiteY1880" fmla="*/ 248609 h 425888"/>
              <a:gd name="connsiteX1881" fmla="*/ 811976 w 966967"/>
              <a:gd name="connsiteY1881" fmla="*/ 248609 h 425888"/>
              <a:gd name="connsiteX1882" fmla="*/ 811728 w 966967"/>
              <a:gd name="connsiteY1882" fmla="*/ 248609 h 425888"/>
              <a:gd name="connsiteX1883" fmla="*/ 811259 w 966967"/>
              <a:gd name="connsiteY1883" fmla="*/ 248609 h 425888"/>
              <a:gd name="connsiteX1884" fmla="*/ 809606 w 966967"/>
              <a:gd name="connsiteY1884" fmla="*/ 247423 h 425888"/>
              <a:gd name="connsiteX1885" fmla="*/ 809110 w 966967"/>
              <a:gd name="connsiteY1885" fmla="*/ 247120 h 425888"/>
              <a:gd name="connsiteX1886" fmla="*/ 809358 w 966967"/>
              <a:gd name="connsiteY1886" fmla="*/ 246816 h 425888"/>
              <a:gd name="connsiteX1887" fmla="*/ 809110 w 966967"/>
              <a:gd name="connsiteY1887" fmla="*/ 246513 h 425888"/>
              <a:gd name="connsiteX1888" fmla="*/ 808641 w 966967"/>
              <a:gd name="connsiteY1888" fmla="*/ 246210 h 425888"/>
              <a:gd name="connsiteX1889" fmla="*/ 808172 w 966967"/>
              <a:gd name="connsiteY1889" fmla="*/ 246210 h 425888"/>
              <a:gd name="connsiteX1890" fmla="*/ 807924 w 966967"/>
              <a:gd name="connsiteY1890" fmla="*/ 246513 h 425888"/>
              <a:gd name="connsiteX1891" fmla="*/ 807676 w 966967"/>
              <a:gd name="connsiteY1891" fmla="*/ 246513 h 425888"/>
              <a:gd name="connsiteX1892" fmla="*/ 807676 w 966967"/>
              <a:gd name="connsiteY1892" fmla="*/ 246210 h 425888"/>
              <a:gd name="connsiteX1893" fmla="*/ 807207 w 966967"/>
              <a:gd name="connsiteY1893" fmla="*/ 246210 h 425888"/>
              <a:gd name="connsiteX1894" fmla="*/ 807456 w 966967"/>
              <a:gd name="connsiteY1894" fmla="*/ 245906 h 425888"/>
              <a:gd name="connsiteX1895" fmla="*/ 807676 w 966967"/>
              <a:gd name="connsiteY1895" fmla="*/ 245906 h 425888"/>
              <a:gd name="connsiteX1896" fmla="*/ 808172 w 966967"/>
              <a:gd name="connsiteY1896" fmla="*/ 245603 h 425888"/>
              <a:gd name="connsiteX1897" fmla="*/ 808393 w 966967"/>
              <a:gd name="connsiteY1897" fmla="*/ 245299 h 425888"/>
              <a:gd name="connsiteX1898" fmla="*/ 808393 w 966967"/>
              <a:gd name="connsiteY1898" fmla="*/ 244996 h 425888"/>
              <a:gd name="connsiteX1899" fmla="*/ 808393 w 966967"/>
              <a:gd name="connsiteY1899" fmla="*/ 244389 h 425888"/>
              <a:gd name="connsiteX1900" fmla="*/ 807924 w 966967"/>
              <a:gd name="connsiteY1900" fmla="*/ 244389 h 425888"/>
              <a:gd name="connsiteX1901" fmla="*/ 807676 w 966967"/>
              <a:gd name="connsiteY1901" fmla="*/ 244389 h 425888"/>
              <a:gd name="connsiteX1902" fmla="*/ 807456 w 966967"/>
              <a:gd name="connsiteY1902" fmla="*/ 244389 h 425888"/>
              <a:gd name="connsiteX1903" fmla="*/ 807207 w 966967"/>
              <a:gd name="connsiteY1903" fmla="*/ 244389 h 425888"/>
              <a:gd name="connsiteX1904" fmla="*/ 806960 w 966967"/>
              <a:gd name="connsiteY1904" fmla="*/ 244085 h 425888"/>
              <a:gd name="connsiteX1905" fmla="*/ 806960 w 966967"/>
              <a:gd name="connsiteY1905" fmla="*/ 243782 h 425888"/>
              <a:gd name="connsiteX1906" fmla="*/ 806739 w 966967"/>
              <a:gd name="connsiteY1906" fmla="*/ 243782 h 425888"/>
              <a:gd name="connsiteX1907" fmla="*/ 806491 w 966967"/>
              <a:gd name="connsiteY1907" fmla="*/ 243782 h 425888"/>
              <a:gd name="connsiteX1908" fmla="*/ 806491 w 966967"/>
              <a:gd name="connsiteY1908" fmla="*/ 244085 h 425888"/>
              <a:gd name="connsiteX1909" fmla="*/ 806022 w 966967"/>
              <a:gd name="connsiteY1909" fmla="*/ 244085 h 425888"/>
              <a:gd name="connsiteX1910" fmla="*/ 805775 w 966967"/>
              <a:gd name="connsiteY1910" fmla="*/ 244389 h 425888"/>
              <a:gd name="connsiteX1911" fmla="*/ 805775 w 966967"/>
              <a:gd name="connsiteY1911" fmla="*/ 244692 h 425888"/>
              <a:gd name="connsiteX1912" fmla="*/ 805526 w 966967"/>
              <a:gd name="connsiteY1912" fmla="*/ 244996 h 425888"/>
              <a:gd name="connsiteX1913" fmla="*/ 805305 w 966967"/>
              <a:gd name="connsiteY1913" fmla="*/ 244996 h 425888"/>
              <a:gd name="connsiteX1914" fmla="*/ 805058 w 966967"/>
              <a:gd name="connsiteY1914" fmla="*/ 244389 h 425888"/>
              <a:gd name="connsiteX1915" fmla="*/ 804589 w 966967"/>
              <a:gd name="connsiteY1915" fmla="*/ 243478 h 425888"/>
              <a:gd name="connsiteX1916" fmla="*/ 804341 w 966967"/>
              <a:gd name="connsiteY1916" fmla="*/ 243175 h 425888"/>
              <a:gd name="connsiteX1917" fmla="*/ 803404 w 966967"/>
              <a:gd name="connsiteY1917" fmla="*/ 242871 h 425888"/>
              <a:gd name="connsiteX1918" fmla="*/ 802908 w 966967"/>
              <a:gd name="connsiteY1918" fmla="*/ 242293 h 425888"/>
              <a:gd name="connsiteX1919" fmla="*/ 802687 w 966967"/>
              <a:gd name="connsiteY1919" fmla="*/ 241989 h 425888"/>
              <a:gd name="connsiteX1920" fmla="*/ 802687 w 966967"/>
              <a:gd name="connsiteY1920" fmla="*/ 241686 h 425888"/>
              <a:gd name="connsiteX1921" fmla="*/ 802439 w 966967"/>
              <a:gd name="connsiteY1921" fmla="*/ 241382 h 425888"/>
              <a:gd name="connsiteX1922" fmla="*/ 802191 w 966967"/>
              <a:gd name="connsiteY1922" fmla="*/ 240775 h 425888"/>
              <a:gd name="connsiteX1923" fmla="*/ 801722 w 966967"/>
              <a:gd name="connsiteY1923" fmla="*/ 241079 h 425888"/>
              <a:gd name="connsiteX1924" fmla="*/ 801474 w 966967"/>
              <a:gd name="connsiteY1924" fmla="*/ 241079 h 425888"/>
              <a:gd name="connsiteX1925" fmla="*/ 801254 w 966967"/>
              <a:gd name="connsiteY1925" fmla="*/ 241079 h 425888"/>
              <a:gd name="connsiteX1926" fmla="*/ 800758 w 966967"/>
              <a:gd name="connsiteY1926" fmla="*/ 241382 h 425888"/>
              <a:gd name="connsiteX1927" fmla="*/ 800290 w 966967"/>
              <a:gd name="connsiteY1927" fmla="*/ 241382 h 425888"/>
              <a:gd name="connsiteX1928" fmla="*/ 799820 w 966967"/>
              <a:gd name="connsiteY1928" fmla="*/ 241382 h 425888"/>
              <a:gd name="connsiteX1929" fmla="*/ 798856 w 966967"/>
              <a:gd name="connsiteY1929" fmla="*/ 240472 h 425888"/>
              <a:gd name="connsiteX1930" fmla="*/ 798387 w 966967"/>
              <a:gd name="connsiteY1930" fmla="*/ 239865 h 425888"/>
              <a:gd name="connsiteX1931" fmla="*/ 797670 w 966967"/>
              <a:gd name="connsiteY1931" fmla="*/ 239562 h 425888"/>
              <a:gd name="connsiteX1932" fmla="*/ 797422 w 966967"/>
              <a:gd name="connsiteY1932" fmla="*/ 239258 h 425888"/>
              <a:gd name="connsiteX1933" fmla="*/ 796955 w 966967"/>
              <a:gd name="connsiteY1933" fmla="*/ 239258 h 425888"/>
              <a:gd name="connsiteX1934" fmla="*/ 796706 w 966967"/>
              <a:gd name="connsiteY1934" fmla="*/ 238955 h 425888"/>
              <a:gd name="connsiteX1935" fmla="*/ 796706 w 966967"/>
              <a:gd name="connsiteY1935" fmla="*/ 238348 h 425888"/>
              <a:gd name="connsiteX1936" fmla="*/ 796485 w 966967"/>
              <a:gd name="connsiteY1936" fmla="*/ 237742 h 425888"/>
              <a:gd name="connsiteX1937" fmla="*/ 796238 w 966967"/>
              <a:gd name="connsiteY1937" fmla="*/ 237438 h 425888"/>
              <a:gd name="connsiteX1938" fmla="*/ 796238 w 966967"/>
              <a:gd name="connsiteY1938" fmla="*/ 237135 h 425888"/>
              <a:gd name="connsiteX1939" fmla="*/ 795768 w 966967"/>
              <a:gd name="connsiteY1939" fmla="*/ 236831 h 425888"/>
              <a:gd name="connsiteX1940" fmla="*/ 795272 w 966967"/>
              <a:gd name="connsiteY1940" fmla="*/ 236528 h 425888"/>
              <a:gd name="connsiteX1941" fmla="*/ 795272 w 966967"/>
              <a:gd name="connsiteY1941" fmla="*/ 235341 h 425888"/>
              <a:gd name="connsiteX1942" fmla="*/ 795521 w 966967"/>
              <a:gd name="connsiteY1942" fmla="*/ 235038 h 425888"/>
              <a:gd name="connsiteX1943" fmla="*/ 795051 w 966967"/>
              <a:gd name="connsiteY1943" fmla="*/ 234734 h 425888"/>
              <a:gd name="connsiteX1944" fmla="*/ 794804 w 966967"/>
              <a:gd name="connsiteY1944" fmla="*/ 234127 h 425888"/>
              <a:gd name="connsiteX1945" fmla="*/ 794555 w 966967"/>
              <a:gd name="connsiteY1945" fmla="*/ 233824 h 425888"/>
              <a:gd name="connsiteX1946" fmla="*/ 794555 w 966967"/>
              <a:gd name="connsiteY1946" fmla="*/ 233521 h 425888"/>
              <a:gd name="connsiteX1947" fmla="*/ 793371 w 966967"/>
              <a:gd name="connsiteY1947" fmla="*/ 233521 h 425888"/>
              <a:gd name="connsiteX1948" fmla="*/ 792902 w 966967"/>
              <a:gd name="connsiteY1948" fmla="*/ 233217 h 425888"/>
              <a:gd name="connsiteX1949" fmla="*/ 792433 w 966967"/>
              <a:gd name="connsiteY1949" fmla="*/ 233217 h 425888"/>
              <a:gd name="connsiteX1950" fmla="*/ 792433 w 966967"/>
              <a:gd name="connsiteY1950" fmla="*/ 232611 h 425888"/>
              <a:gd name="connsiteX1951" fmla="*/ 792186 w 966967"/>
              <a:gd name="connsiteY1951" fmla="*/ 232308 h 425888"/>
              <a:gd name="connsiteX1952" fmla="*/ 792433 w 966967"/>
              <a:gd name="connsiteY1952" fmla="*/ 231701 h 425888"/>
              <a:gd name="connsiteX1953" fmla="*/ 792433 w 966967"/>
              <a:gd name="connsiteY1953" fmla="*/ 231094 h 425888"/>
              <a:gd name="connsiteX1954" fmla="*/ 792186 w 966967"/>
              <a:gd name="connsiteY1954" fmla="*/ 230487 h 425888"/>
              <a:gd name="connsiteX1955" fmla="*/ 791937 w 966967"/>
              <a:gd name="connsiteY1955" fmla="*/ 230183 h 425888"/>
              <a:gd name="connsiteX1956" fmla="*/ 791469 w 966967"/>
              <a:gd name="connsiteY1956" fmla="*/ 229576 h 425888"/>
              <a:gd name="connsiteX1957" fmla="*/ 791000 w 966967"/>
              <a:gd name="connsiteY1957" fmla="*/ 228969 h 425888"/>
              <a:gd name="connsiteX1958" fmla="*/ 790752 w 966967"/>
              <a:gd name="connsiteY1958" fmla="*/ 228362 h 425888"/>
              <a:gd name="connsiteX1959" fmla="*/ 790283 w 966967"/>
              <a:gd name="connsiteY1959" fmla="*/ 227784 h 425888"/>
              <a:gd name="connsiteX1960" fmla="*/ 789319 w 966967"/>
              <a:gd name="connsiteY1960" fmla="*/ 227177 h 425888"/>
              <a:gd name="connsiteX1961" fmla="*/ 788602 w 966967"/>
              <a:gd name="connsiteY1961" fmla="*/ 226267 h 425888"/>
              <a:gd name="connsiteX1962" fmla="*/ 788381 w 966967"/>
              <a:gd name="connsiteY1962" fmla="*/ 226570 h 425888"/>
              <a:gd name="connsiteX1963" fmla="*/ 787169 w 966967"/>
              <a:gd name="connsiteY1963" fmla="*/ 226570 h 425888"/>
              <a:gd name="connsiteX1964" fmla="*/ 786948 w 966967"/>
              <a:gd name="connsiteY1964" fmla="*/ 226267 h 425888"/>
              <a:gd name="connsiteX1965" fmla="*/ 786700 w 966967"/>
              <a:gd name="connsiteY1965" fmla="*/ 225660 h 425888"/>
              <a:gd name="connsiteX1966" fmla="*/ 785984 w 966967"/>
              <a:gd name="connsiteY1966" fmla="*/ 225356 h 425888"/>
              <a:gd name="connsiteX1967" fmla="*/ 785735 w 966967"/>
              <a:gd name="connsiteY1967" fmla="*/ 225053 h 425888"/>
              <a:gd name="connsiteX1968" fmla="*/ 785514 w 966967"/>
              <a:gd name="connsiteY1968" fmla="*/ 225356 h 425888"/>
              <a:gd name="connsiteX1969" fmla="*/ 785018 w 966967"/>
              <a:gd name="connsiteY1969" fmla="*/ 225356 h 425888"/>
              <a:gd name="connsiteX1970" fmla="*/ 784799 w 966967"/>
              <a:gd name="connsiteY1970" fmla="*/ 225356 h 425888"/>
              <a:gd name="connsiteX1971" fmla="*/ 784303 w 966967"/>
              <a:gd name="connsiteY1971" fmla="*/ 225356 h 425888"/>
              <a:gd name="connsiteX1972" fmla="*/ 784303 w 966967"/>
              <a:gd name="connsiteY1972" fmla="*/ 225053 h 425888"/>
              <a:gd name="connsiteX1973" fmla="*/ 783613 w 966967"/>
              <a:gd name="connsiteY1973" fmla="*/ 224142 h 425888"/>
              <a:gd name="connsiteX1974" fmla="*/ 783365 w 966967"/>
              <a:gd name="connsiteY1974" fmla="*/ 224142 h 425888"/>
              <a:gd name="connsiteX1975" fmla="*/ 783117 w 966967"/>
              <a:gd name="connsiteY1975" fmla="*/ 223535 h 425888"/>
              <a:gd name="connsiteX1976" fmla="*/ 783117 w 966967"/>
              <a:gd name="connsiteY1976" fmla="*/ 222929 h 425888"/>
              <a:gd name="connsiteX1977" fmla="*/ 782648 w 966967"/>
              <a:gd name="connsiteY1977" fmla="*/ 222626 h 425888"/>
              <a:gd name="connsiteX1978" fmla="*/ 782648 w 966967"/>
              <a:gd name="connsiteY1978" fmla="*/ 222321 h 425888"/>
              <a:gd name="connsiteX1979" fmla="*/ 782896 w 966967"/>
              <a:gd name="connsiteY1979" fmla="*/ 222321 h 425888"/>
              <a:gd name="connsiteX1980" fmla="*/ 783117 w 966967"/>
              <a:gd name="connsiteY1980" fmla="*/ 222019 h 425888"/>
              <a:gd name="connsiteX1981" fmla="*/ 782896 w 966967"/>
              <a:gd name="connsiteY1981" fmla="*/ 221412 h 425888"/>
              <a:gd name="connsiteX1982" fmla="*/ 782896 w 966967"/>
              <a:gd name="connsiteY1982" fmla="*/ 221109 h 425888"/>
              <a:gd name="connsiteX1983" fmla="*/ 782648 w 966967"/>
              <a:gd name="connsiteY1983" fmla="*/ 220502 h 425888"/>
              <a:gd name="connsiteX1984" fmla="*/ 782648 w 966967"/>
              <a:gd name="connsiteY1984" fmla="*/ 220198 h 425888"/>
              <a:gd name="connsiteX1985" fmla="*/ 782648 w 966967"/>
              <a:gd name="connsiteY1985" fmla="*/ 219895 h 425888"/>
              <a:gd name="connsiteX1986" fmla="*/ 782400 w 966967"/>
              <a:gd name="connsiteY1986" fmla="*/ 219288 h 425888"/>
              <a:gd name="connsiteX1987" fmla="*/ 782179 w 966967"/>
              <a:gd name="connsiteY1987" fmla="*/ 219288 h 425888"/>
              <a:gd name="connsiteX1988" fmla="*/ 782179 w 966967"/>
              <a:gd name="connsiteY1988" fmla="*/ 218984 h 425888"/>
              <a:gd name="connsiteX1989" fmla="*/ 781931 w 966967"/>
              <a:gd name="connsiteY1989" fmla="*/ 219288 h 425888"/>
              <a:gd name="connsiteX1990" fmla="*/ 781215 w 966967"/>
              <a:gd name="connsiteY1990" fmla="*/ 218681 h 425888"/>
              <a:gd name="connsiteX1991" fmla="*/ 780747 w 966967"/>
              <a:gd name="connsiteY1991" fmla="*/ 217771 h 425888"/>
              <a:gd name="connsiteX1992" fmla="*/ 780251 w 966967"/>
              <a:gd name="connsiteY1992" fmla="*/ 217494 h 425888"/>
              <a:gd name="connsiteX1993" fmla="*/ 779782 w 966967"/>
              <a:gd name="connsiteY1993" fmla="*/ 217494 h 425888"/>
              <a:gd name="connsiteX1994" fmla="*/ 779313 w 966967"/>
              <a:gd name="connsiteY1994" fmla="*/ 217494 h 425888"/>
              <a:gd name="connsiteX1995" fmla="*/ 777880 w 966967"/>
              <a:gd name="connsiteY1995" fmla="*/ 217494 h 425888"/>
              <a:gd name="connsiteX1996" fmla="*/ 777411 w 966967"/>
              <a:gd name="connsiteY1996" fmla="*/ 217192 h 425888"/>
              <a:gd name="connsiteX1997" fmla="*/ 777163 w 966967"/>
              <a:gd name="connsiteY1997" fmla="*/ 216585 h 425888"/>
              <a:gd name="connsiteX1998" fmla="*/ 777163 w 966967"/>
              <a:gd name="connsiteY1998" fmla="*/ 215978 h 425888"/>
              <a:gd name="connsiteX1999" fmla="*/ 776916 w 966967"/>
              <a:gd name="connsiteY1999" fmla="*/ 215675 h 425888"/>
              <a:gd name="connsiteX2000" fmla="*/ 776199 w 966967"/>
              <a:gd name="connsiteY2000" fmla="*/ 215675 h 425888"/>
              <a:gd name="connsiteX2001" fmla="*/ 775482 w 966967"/>
              <a:gd name="connsiteY2001" fmla="*/ 215371 h 425888"/>
              <a:gd name="connsiteX2002" fmla="*/ 774765 w 966967"/>
              <a:gd name="connsiteY2002" fmla="*/ 215675 h 425888"/>
              <a:gd name="connsiteX2003" fmla="*/ 774765 w 966967"/>
              <a:gd name="connsiteY2003" fmla="*/ 216281 h 425888"/>
              <a:gd name="connsiteX2004" fmla="*/ 774545 w 966967"/>
              <a:gd name="connsiteY2004" fmla="*/ 216585 h 425888"/>
              <a:gd name="connsiteX2005" fmla="*/ 774545 w 966967"/>
              <a:gd name="connsiteY2005" fmla="*/ 216888 h 425888"/>
              <a:gd name="connsiteX2006" fmla="*/ 774049 w 966967"/>
              <a:gd name="connsiteY2006" fmla="*/ 217192 h 425888"/>
              <a:gd name="connsiteX2007" fmla="*/ 773828 w 966967"/>
              <a:gd name="connsiteY2007" fmla="*/ 217771 h 425888"/>
              <a:gd name="connsiteX2008" fmla="*/ 773828 w 966967"/>
              <a:gd name="connsiteY2008" fmla="*/ 218074 h 425888"/>
              <a:gd name="connsiteX2009" fmla="*/ 773828 w 966967"/>
              <a:gd name="connsiteY2009" fmla="*/ 218377 h 425888"/>
              <a:gd name="connsiteX2010" fmla="*/ 774545 w 966967"/>
              <a:gd name="connsiteY2010" fmla="*/ 218984 h 425888"/>
              <a:gd name="connsiteX2011" fmla="*/ 775261 w 966967"/>
              <a:gd name="connsiteY2011" fmla="*/ 219288 h 425888"/>
              <a:gd name="connsiteX2012" fmla="*/ 775729 w 966967"/>
              <a:gd name="connsiteY2012" fmla="*/ 219591 h 425888"/>
              <a:gd name="connsiteX2013" fmla="*/ 776446 w 966967"/>
              <a:gd name="connsiteY2013" fmla="*/ 219591 h 425888"/>
              <a:gd name="connsiteX2014" fmla="*/ 777411 w 966967"/>
              <a:gd name="connsiteY2014" fmla="*/ 219288 h 425888"/>
              <a:gd name="connsiteX2015" fmla="*/ 777880 w 966967"/>
              <a:gd name="connsiteY2015" fmla="*/ 219288 h 425888"/>
              <a:gd name="connsiteX2016" fmla="*/ 778348 w 966967"/>
              <a:gd name="connsiteY2016" fmla="*/ 219288 h 425888"/>
              <a:gd name="connsiteX2017" fmla="*/ 778596 w 966967"/>
              <a:gd name="connsiteY2017" fmla="*/ 219288 h 425888"/>
              <a:gd name="connsiteX2018" fmla="*/ 779534 w 966967"/>
              <a:gd name="connsiteY2018" fmla="*/ 219895 h 425888"/>
              <a:gd name="connsiteX2019" fmla="*/ 779313 w 966967"/>
              <a:gd name="connsiteY2019" fmla="*/ 220198 h 425888"/>
              <a:gd name="connsiteX2020" fmla="*/ 779313 w 966967"/>
              <a:gd name="connsiteY2020" fmla="*/ 220502 h 425888"/>
              <a:gd name="connsiteX2021" fmla="*/ 779313 w 966967"/>
              <a:gd name="connsiteY2021" fmla="*/ 220805 h 425888"/>
              <a:gd name="connsiteX2022" fmla="*/ 778596 w 966967"/>
              <a:gd name="connsiteY2022" fmla="*/ 222019 h 425888"/>
              <a:gd name="connsiteX2023" fmla="*/ 778348 w 966967"/>
              <a:gd name="connsiteY2023" fmla="*/ 222019 h 425888"/>
              <a:gd name="connsiteX2024" fmla="*/ 778127 w 966967"/>
              <a:gd name="connsiteY2024" fmla="*/ 222321 h 425888"/>
              <a:gd name="connsiteX2025" fmla="*/ 778348 w 966967"/>
              <a:gd name="connsiteY2025" fmla="*/ 222626 h 425888"/>
              <a:gd name="connsiteX2026" fmla="*/ 778596 w 966967"/>
              <a:gd name="connsiteY2026" fmla="*/ 222626 h 425888"/>
              <a:gd name="connsiteX2027" fmla="*/ 778817 w 966967"/>
              <a:gd name="connsiteY2027" fmla="*/ 222626 h 425888"/>
              <a:gd name="connsiteX2028" fmla="*/ 779065 w 966967"/>
              <a:gd name="connsiteY2028" fmla="*/ 222626 h 425888"/>
              <a:gd name="connsiteX2029" fmla="*/ 780498 w 966967"/>
              <a:gd name="connsiteY2029" fmla="*/ 224142 h 425888"/>
              <a:gd name="connsiteX2030" fmla="*/ 781215 w 966967"/>
              <a:gd name="connsiteY2030" fmla="*/ 224446 h 425888"/>
              <a:gd name="connsiteX2031" fmla="*/ 781215 w 966967"/>
              <a:gd name="connsiteY2031" fmla="*/ 224749 h 425888"/>
              <a:gd name="connsiteX2032" fmla="*/ 781463 w 966967"/>
              <a:gd name="connsiteY2032" fmla="*/ 225053 h 425888"/>
              <a:gd name="connsiteX2033" fmla="*/ 781463 w 966967"/>
              <a:gd name="connsiteY2033" fmla="*/ 225356 h 425888"/>
              <a:gd name="connsiteX2034" fmla="*/ 781931 w 966967"/>
              <a:gd name="connsiteY2034" fmla="*/ 225660 h 425888"/>
              <a:gd name="connsiteX2035" fmla="*/ 781931 w 966967"/>
              <a:gd name="connsiteY2035" fmla="*/ 225963 h 425888"/>
              <a:gd name="connsiteX2036" fmla="*/ 782179 w 966967"/>
              <a:gd name="connsiteY2036" fmla="*/ 226570 h 425888"/>
              <a:gd name="connsiteX2037" fmla="*/ 782400 w 966967"/>
              <a:gd name="connsiteY2037" fmla="*/ 226570 h 425888"/>
              <a:gd name="connsiteX2038" fmla="*/ 782400 w 966967"/>
              <a:gd name="connsiteY2038" fmla="*/ 226874 h 425888"/>
              <a:gd name="connsiteX2039" fmla="*/ 782400 w 966967"/>
              <a:gd name="connsiteY2039" fmla="*/ 227177 h 425888"/>
              <a:gd name="connsiteX2040" fmla="*/ 782896 w 966967"/>
              <a:gd name="connsiteY2040" fmla="*/ 227481 h 425888"/>
              <a:gd name="connsiteX2041" fmla="*/ 782896 w 966967"/>
              <a:gd name="connsiteY2041" fmla="*/ 227784 h 425888"/>
              <a:gd name="connsiteX2042" fmla="*/ 783365 w 966967"/>
              <a:gd name="connsiteY2042" fmla="*/ 227784 h 425888"/>
              <a:gd name="connsiteX2043" fmla="*/ 783834 w 966967"/>
              <a:gd name="connsiteY2043" fmla="*/ 227784 h 425888"/>
              <a:gd name="connsiteX2044" fmla="*/ 784550 w 966967"/>
              <a:gd name="connsiteY2044" fmla="*/ 227784 h 425888"/>
              <a:gd name="connsiteX2045" fmla="*/ 784799 w 966967"/>
              <a:gd name="connsiteY2045" fmla="*/ 227784 h 425888"/>
              <a:gd name="connsiteX2046" fmla="*/ 785514 w 966967"/>
              <a:gd name="connsiteY2046" fmla="*/ 228088 h 425888"/>
              <a:gd name="connsiteX2047" fmla="*/ 785267 w 966967"/>
              <a:gd name="connsiteY2047" fmla="*/ 228088 h 425888"/>
              <a:gd name="connsiteX2048" fmla="*/ 785267 w 966967"/>
              <a:gd name="connsiteY2048" fmla="*/ 228362 h 425888"/>
              <a:gd name="connsiteX2049" fmla="*/ 785514 w 966967"/>
              <a:gd name="connsiteY2049" fmla="*/ 228666 h 425888"/>
              <a:gd name="connsiteX2050" fmla="*/ 785735 w 966967"/>
              <a:gd name="connsiteY2050" fmla="*/ 228969 h 425888"/>
              <a:gd name="connsiteX2051" fmla="*/ 785735 w 966967"/>
              <a:gd name="connsiteY2051" fmla="*/ 229273 h 425888"/>
              <a:gd name="connsiteX2052" fmla="*/ 785735 w 966967"/>
              <a:gd name="connsiteY2052" fmla="*/ 229576 h 425888"/>
              <a:gd name="connsiteX2053" fmla="*/ 785984 w 966967"/>
              <a:gd name="connsiteY2053" fmla="*/ 229576 h 425888"/>
              <a:gd name="connsiteX2054" fmla="*/ 786231 w 966967"/>
              <a:gd name="connsiteY2054" fmla="*/ 229576 h 425888"/>
              <a:gd name="connsiteX2055" fmla="*/ 786700 w 966967"/>
              <a:gd name="connsiteY2055" fmla="*/ 229880 h 425888"/>
              <a:gd name="connsiteX2056" fmla="*/ 786948 w 966967"/>
              <a:gd name="connsiteY2056" fmla="*/ 230183 h 425888"/>
              <a:gd name="connsiteX2057" fmla="*/ 787665 w 966967"/>
              <a:gd name="connsiteY2057" fmla="*/ 230487 h 425888"/>
              <a:gd name="connsiteX2058" fmla="*/ 788134 w 966967"/>
              <a:gd name="connsiteY2058" fmla="*/ 230790 h 425888"/>
              <a:gd name="connsiteX2059" fmla="*/ 788850 w 966967"/>
              <a:gd name="connsiteY2059" fmla="*/ 230790 h 425888"/>
              <a:gd name="connsiteX2060" fmla="*/ 789071 w 966967"/>
              <a:gd name="connsiteY2060" fmla="*/ 230790 h 425888"/>
              <a:gd name="connsiteX2061" fmla="*/ 789071 w 966967"/>
              <a:gd name="connsiteY2061" fmla="*/ 231094 h 425888"/>
              <a:gd name="connsiteX2062" fmla="*/ 789071 w 966967"/>
              <a:gd name="connsiteY2062" fmla="*/ 232308 h 425888"/>
              <a:gd name="connsiteX2063" fmla="*/ 789319 w 966967"/>
              <a:gd name="connsiteY2063" fmla="*/ 232308 h 425888"/>
              <a:gd name="connsiteX2064" fmla="*/ 789566 w 966967"/>
              <a:gd name="connsiteY2064" fmla="*/ 232915 h 425888"/>
              <a:gd name="connsiteX2065" fmla="*/ 789787 w 966967"/>
              <a:gd name="connsiteY2065" fmla="*/ 233521 h 425888"/>
              <a:gd name="connsiteX2066" fmla="*/ 790283 w 966967"/>
              <a:gd name="connsiteY2066" fmla="*/ 233824 h 425888"/>
              <a:gd name="connsiteX2067" fmla="*/ 790283 w 966967"/>
              <a:gd name="connsiteY2067" fmla="*/ 234127 h 425888"/>
              <a:gd name="connsiteX2068" fmla="*/ 790283 w 966967"/>
              <a:gd name="connsiteY2068" fmla="*/ 234431 h 425888"/>
              <a:gd name="connsiteX2069" fmla="*/ 790504 w 966967"/>
              <a:gd name="connsiteY2069" fmla="*/ 235341 h 425888"/>
              <a:gd name="connsiteX2070" fmla="*/ 790504 w 966967"/>
              <a:gd name="connsiteY2070" fmla="*/ 235645 h 425888"/>
              <a:gd name="connsiteX2071" fmla="*/ 790752 w 966967"/>
              <a:gd name="connsiteY2071" fmla="*/ 235948 h 425888"/>
              <a:gd name="connsiteX2072" fmla="*/ 791469 w 966967"/>
              <a:gd name="connsiteY2072" fmla="*/ 236224 h 425888"/>
              <a:gd name="connsiteX2073" fmla="*/ 791469 w 966967"/>
              <a:gd name="connsiteY2073" fmla="*/ 236528 h 425888"/>
              <a:gd name="connsiteX2074" fmla="*/ 791716 w 966967"/>
              <a:gd name="connsiteY2074" fmla="*/ 236528 h 425888"/>
              <a:gd name="connsiteX2075" fmla="*/ 791937 w 966967"/>
              <a:gd name="connsiteY2075" fmla="*/ 237135 h 425888"/>
              <a:gd name="connsiteX2076" fmla="*/ 791937 w 966967"/>
              <a:gd name="connsiteY2076" fmla="*/ 237438 h 425888"/>
              <a:gd name="connsiteX2077" fmla="*/ 792186 w 966967"/>
              <a:gd name="connsiteY2077" fmla="*/ 237742 h 425888"/>
              <a:gd name="connsiteX2078" fmla="*/ 792433 w 966967"/>
              <a:gd name="connsiteY2078" fmla="*/ 238044 h 425888"/>
              <a:gd name="connsiteX2079" fmla="*/ 792433 w 966967"/>
              <a:gd name="connsiteY2079" fmla="*/ 238348 h 425888"/>
              <a:gd name="connsiteX2080" fmla="*/ 792433 w 966967"/>
              <a:gd name="connsiteY2080" fmla="*/ 238651 h 425888"/>
              <a:gd name="connsiteX2081" fmla="*/ 792433 w 966967"/>
              <a:gd name="connsiteY2081" fmla="*/ 239258 h 425888"/>
              <a:gd name="connsiteX2082" fmla="*/ 792654 w 966967"/>
              <a:gd name="connsiteY2082" fmla="*/ 239562 h 425888"/>
              <a:gd name="connsiteX2083" fmla="*/ 792902 w 966967"/>
              <a:gd name="connsiteY2083" fmla="*/ 239562 h 425888"/>
              <a:gd name="connsiteX2084" fmla="*/ 792902 w 966967"/>
              <a:gd name="connsiteY2084" fmla="*/ 239865 h 425888"/>
              <a:gd name="connsiteX2085" fmla="*/ 792902 w 966967"/>
              <a:gd name="connsiteY2085" fmla="*/ 240168 h 425888"/>
              <a:gd name="connsiteX2086" fmla="*/ 793150 w 966967"/>
              <a:gd name="connsiteY2086" fmla="*/ 240168 h 425888"/>
              <a:gd name="connsiteX2087" fmla="*/ 793371 w 966967"/>
              <a:gd name="connsiteY2087" fmla="*/ 240472 h 425888"/>
              <a:gd name="connsiteX2088" fmla="*/ 793371 w 966967"/>
              <a:gd name="connsiteY2088" fmla="*/ 240775 h 425888"/>
              <a:gd name="connsiteX2089" fmla="*/ 793618 w 966967"/>
              <a:gd name="connsiteY2089" fmla="*/ 241079 h 425888"/>
              <a:gd name="connsiteX2090" fmla="*/ 794087 w 966967"/>
              <a:gd name="connsiteY2090" fmla="*/ 241079 h 425888"/>
              <a:gd name="connsiteX2091" fmla="*/ 794335 w 966967"/>
              <a:gd name="connsiteY2091" fmla="*/ 241382 h 425888"/>
              <a:gd name="connsiteX2092" fmla="*/ 794335 w 966967"/>
              <a:gd name="connsiteY2092" fmla="*/ 241686 h 425888"/>
              <a:gd name="connsiteX2093" fmla="*/ 794555 w 966967"/>
              <a:gd name="connsiteY2093" fmla="*/ 241989 h 425888"/>
              <a:gd name="connsiteX2094" fmla="*/ 794555 w 966967"/>
              <a:gd name="connsiteY2094" fmla="*/ 242293 h 425888"/>
              <a:gd name="connsiteX2095" fmla="*/ 794804 w 966967"/>
              <a:gd name="connsiteY2095" fmla="*/ 242871 h 425888"/>
              <a:gd name="connsiteX2096" fmla="*/ 795051 w 966967"/>
              <a:gd name="connsiteY2096" fmla="*/ 242871 h 425888"/>
              <a:gd name="connsiteX2097" fmla="*/ 795989 w 966967"/>
              <a:gd name="connsiteY2097" fmla="*/ 244692 h 425888"/>
              <a:gd name="connsiteX2098" fmla="*/ 796706 w 966967"/>
              <a:gd name="connsiteY2098" fmla="*/ 245603 h 425888"/>
              <a:gd name="connsiteX2099" fmla="*/ 797202 w 966967"/>
              <a:gd name="connsiteY2099" fmla="*/ 246210 h 425888"/>
              <a:gd name="connsiteX2100" fmla="*/ 797422 w 966967"/>
              <a:gd name="connsiteY2100" fmla="*/ 246513 h 425888"/>
              <a:gd name="connsiteX2101" fmla="*/ 797919 w 966967"/>
              <a:gd name="connsiteY2101" fmla="*/ 246513 h 425888"/>
              <a:gd name="connsiteX2102" fmla="*/ 798139 w 966967"/>
              <a:gd name="connsiteY2102" fmla="*/ 246513 h 425888"/>
              <a:gd name="connsiteX2103" fmla="*/ 798856 w 966967"/>
              <a:gd name="connsiteY2103" fmla="*/ 246816 h 425888"/>
              <a:gd name="connsiteX2104" fmla="*/ 799573 w 966967"/>
              <a:gd name="connsiteY2104" fmla="*/ 246513 h 425888"/>
              <a:gd name="connsiteX2105" fmla="*/ 800041 w 966967"/>
              <a:gd name="connsiteY2105" fmla="*/ 246513 h 425888"/>
              <a:gd name="connsiteX2106" fmla="*/ 800537 w 966967"/>
              <a:gd name="connsiteY2106" fmla="*/ 246513 h 425888"/>
              <a:gd name="connsiteX2107" fmla="*/ 800758 w 966967"/>
              <a:gd name="connsiteY2107" fmla="*/ 246816 h 425888"/>
              <a:gd name="connsiteX2108" fmla="*/ 801006 w 966967"/>
              <a:gd name="connsiteY2108" fmla="*/ 246816 h 425888"/>
              <a:gd name="connsiteX2109" fmla="*/ 801722 w 966967"/>
              <a:gd name="connsiteY2109" fmla="*/ 247423 h 425888"/>
              <a:gd name="connsiteX2110" fmla="*/ 801970 w 966967"/>
              <a:gd name="connsiteY2110" fmla="*/ 247423 h 425888"/>
              <a:gd name="connsiteX2111" fmla="*/ 802191 w 966967"/>
              <a:gd name="connsiteY2111" fmla="*/ 247423 h 425888"/>
              <a:gd name="connsiteX2112" fmla="*/ 802191 w 966967"/>
              <a:gd name="connsiteY2112" fmla="*/ 247727 h 425888"/>
              <a:gd name="connsiteX2113" fmla="*/ 801970 w 966967"/>
              <a:gd name="connsiteY2113" fmla="*/ 247727 h 425888"/>
              <a:gd name="connsiteX2114" fmla="*/ 801722 w 966967"/>
              <a:gd name="connsiteY2114" fmla="*/ 248029 h 425888"/>
              <a:gd name="connsiteX2115" fmla="*/ 801970 w 966967"/>
              <a:gd name="connsiteY2115" fmla="*/ 248609 h 425888"/>
              <a:gd name="connsiteX2116" fmla="*/ 801970 w 966967"/>
              <a:gd name="connsiteY2116" fmla="*/ 248912 h 425888"/>
              <a:gd name="connsiteX2117" fmla="*/ 801722 w 966967"/>
              <a:gd name="connsiteY2117" fmla="*/ 249519 h 425888"/>
              <a:gd name="connsiteX2118" fmla="*/ 802191 w 966967"/>
              <a:gd name="connsiteY2118" fmla="*/ 250430 h 425888"/>
              <a:gd name="connsiteX2119" fmla="*/ 802439 w 966967"/>
              <a:gd name="connsiteY2119" fmla="*/ 251037 h 425888"/>
              <a:gd name="connsiteX2120" fmla="*/ 803404 w 966967"/>
              <a:gd name="connsiteY2120" fmla="*/ 251340 h 425888"/>
              <a:gd name="connsiteX2121" fmla="*/ 804121 w 966967"/>
              <a:gd name="connsiteY2121" fmla="*/ 251644 h 425888"/>
              <a:gd name="connsiteX2122" fmla="*/ 806739 w 966967"/>
              <a:gd name="connsiteY2122" fmla="*/ 251644 h 425888"/>
              <a:gd name="connsiteX2123" fmla="*/ 807207 w 966967"/>
              <a:gd name="connsiteY2123" fmla="*/ 251947 h 425888"/>
              <a:gd name="connsiteX2124" fmla="*/ 808172 w 966967"/>
              <a:gd name="connsiteY2124" fmla="*/ 251947 h 425888"/>
              <a:gd name="connsiteX2125" fmla="*/ 808641 w 966967"/>
              <a:gd name="connsiteY2125" fmla="*/ 252251 h 425888"/>
              <a:gd name="connsiteX2126" fmla="*/ 809110 w 966967"/>
              <a:gd name="connsiteY2126" fmla="*/ 252554 h 425888"/>
              <a:gd name="connsiteX2127" fmla="*/ 809358 w 966967"/>
              <a:gd name="connsiteY2127" fmla="*/ 253160 h 425888"/>
              <a:gd name="connsiteX2128" fmla="*/ 809110 w 966967"/>
              <a:gd name="connsiteY2128" fmla="*/ 253160 h 425888"/>
              <a:gd name="connsiteX2129" fmla="*/ 808889 w 966967"/>
              <a:gd name="connsiteY2129" fmla="*/ 253160 h 425888"/>
              <a:gd name="connsiteX2130" fmla="*/ 808889 w 966967"/>
              <a:gd name="connsiteY2130" fmla="*/ 253463 h 425888"/>
              <a:gd name="connsiteX2131" fmla="*/ 808641 w 966967"/>
              <a:gd name="connsiteY2131" fmla="*/ 253463 h 425888"/>
              <a:gd name="connsiteX2132" fmla="*/ 809110 w 966967"/>
              <a:gd name="connsiteY2132" fmla="*/ 253739 h 425888"/>
              <a:gd name="connsiteX2133" fmla="*/ 809110 w 966967"/>
              <a:gd name="connsiteY2133" fmla="*/ 254043 h 425888"/>
              <a:gd name="connsiteX2134" fmla="*/ 809110 w 966967"/>
              <a:gd name="connsiteY2134" fmla="*/ 254346 h 425888"/>
              <a:gd name="connsiteX2135" fmla="*/ 809110 w 966967"/>
              <a:gd name="connsiteY2135" fmla="*/ 254650 h 425888"/>
              <a:gd name="connsiteX2136" fmla="*/ 810542 w 966967"/>
              <a:gd name="connsiteY2136" fmla="*/ 255560 h 425888"/>
              <a:gd name="connsiteX2137" fmla="*/ 811259 w 966967"/>
              <a:gd name="connsiteY2137" fmla="*/ 256167 h 425888"/>
              <a:gd name="connsiteX2138" fmla="*/ 811728 w 966967"/>
              <a:gd name="connsiteY2138" fmla="*/ 256471 h 425888"/>
              <a:gd name="connsiteX2139" fmla="*/ 811728 w 966967"/>
              <a:gd name="connsiteY2139" fmla="*/ 257381 h 425888"/>
              <a:gd name="connsiteX2140" fmla="*/ 811507 w 966967"/>
              <a:gd name="connsiteY2140" fmla="*/ 257685 h 425888"/>
              <a:gd name="connsiteX2141" fmla="*/ 811728 w 966967"/>
              <a:gd name="connsiteY2141" fmla="*/ 258566 h 425888"/>
              <a:gd name="connsiteX2142" fmla="*/ 811728 w 966967"/>
              <a:gd name="connsiteY2142" fmla="*/ 259173 h 425888"/>
              <a:gd name="connsiteX2143" fmla="*/ 812445 w 966967"/>
              <a:gd name="connsiteY2143" fmla="*/ 259780 h 425888"/>
              <a:gd name="connsiteX2144" fmla="*/ 812693 w 966967"/>
              <a:gd name="connsiteY2144" fmla="*/ 260084 h 425888"/>
              <a:gd name="connsiteX2145" fmla="*/ 812445 w 966967"/>
              <a:gd name="connsiteY2145" fmla="*/ 260387 h 425888"/>
              <a:gd name="connsiteX2146" fmla="*/ 812445 w 966967"/>
              <a:gd name="connsiteY2146" fmla="*/ 260691 h 425888"/>
              <a:gd name="connsiteX2147" fmla="*/ 812693 w 966967"/>
              <a:gd name="connsiteY2147" fmla="*/ 261298 h 425888"/>
              <a:gd name="connsiteX2148" fmla="*/ 813410 w 966967"/>
              <a:gd name="connsiteY2148" fmla="*/ 262208 h 425888"/>
              <a:gd name="connsiteX2149" fmla="*/ 813658 w 966967"/>
              <a:gd name="connsiteY2149" fmla="*/ 263090 h 425888"/>
              <a:gd name="connsiteX2150" fmla="*/ 813410 w 966967"/>
              <a:gd name="connsiteY2150" fmla="*/ 263394 h 425888"/>
              <a:gd name="connsiteX2151" fmla="*/ 812941 w 966967"/>
              <a:gd name="connsiteY2151" fmla="*/ 263697 h 425888"/>
              <a:gd name="connsiteX2152" fmla="*/ 812693 w 966967"/>
              <a:gd name="connsiteY2152" fmla="*/ 263697 h 425888"/>
              <a:gd name="connsiteX2153" fmla="*/ 812445 w 966967"/>
              <a:gd name="connsiteY2153" fmla="*/ 263697 h 425888"/>
              <a:gd name="connsiteX2154" fmla="*/ 812445 w 966967"/>
              <a:gd name="connsiteY2154" fmla="*/ 264001 h 425888"/>
              <a:gd name="connsiteX2155" fmla="*/ 813410 w 966967"/>
              <a:gd name="connsiteY2155" fmla="*/ 264608 h 425888"/>
              <a:gd name="connsiteX2156" fmla="*/ 813879 w 966967"/>
              <a:gd name="connsiteY2156" fmla="*/ 264911 h 425888"/>
              <a:gd name="connsiteX2157" fmla="*/ 814374 w 966967"/>
              <a:gd name="connsiteY2157" fmla="*/ 265518 h 425888"/>
              <a:gd name="connsiteX2158" fmla="*/ 814374 w 966967"/>
              <a:gd name="connsiteY2158" fmla="*/ 265821 h 425888"/>
              <a:gd name="connsiteX2159" fmla="*/ 814374 w 966967"/>
              <a:gd name="connsiteY2159" fmla="*/ 266125 h 425888"/>
              <a:gd name="connsiteX2160" fmla="*/ 813879 w 966967"/>
              <a:gd name="connsiteY2160" fmla="*/ 266428 h 425888"/>
              <a:gd name="connsiteX2161" fmla="*/ 814126 w 966967"/>
              <a:gd name="connsiteY2161" fmla="*/ 266732 h 425888"/>
              <a:gd name="connsiteX2162" fmla="*/ 814374 w 966967"/>
              <a:gd name="connsiteY2162" fmla="*/ 266732 h 425888"/>
              <a:gd name="connsiteX2163" fmla="*/ 814843 w 966967"/>
              <a:gd name="connsiteY2163" fmla="*/ 267310 h 425888"/>
              <a:gd name="connsiteX2164" fmla="*/ 815063 w 966967"/>
              <a:gd name="connsiteY2164" fmla="*/ 267614 h 425888"/>
              <a:gd name="connsiteX2165" fmla="*/ 815063 w 966967"/>
              <a:gd name="connsiteY2165" fmla="*/ 267917 h 425888"/>
              <a:gd name="connsiteX2166" fmla="*/ 815311 w 966967"/>
              <a:gd name="connsiteY2166" fmla="*/ 268221 h 425888"/>
              <a:gd name="connsiteX2167" fmla="*/ 816028 w 966967"/>
              <a:gd name="connsiteY2167" fmla="*/ 268524 h 425888"/>
              <a:gd name="connsiteX2168" fmla="*/ 816277 w 966967"/>
              <a:gd name="connsiteY2168" fmla="*/ 268828 h 425888"/>
              <a:gd name="connsiteX2169" fmla="*/ 816497 w 966967"/>
              <a:gd name="connsiteY2169" fmla="*/ 269131 h 425888"/>
              <a:gd name="connsiteX2170" fmla="*/ 816745 w 966967"/>
              <a:gd name="connsiteY2170" fmla="*/ 269435 h 425888"/>
              <a:gd name="connsiteX2171" fmla="*/ 816745 w 966967"/>
              <a:gd name="connsiteY2171" fmla="*/ 269738 h 425888"/>
              <a:gd name="connsiteX2172" fmla="*/ 816993 w 966967"/>
              <a:gd name="connsiteY2172" fmla="*/ 270042 h 425888"/>
              <a:gd name="connsiteX2173" fmla="*/ 817214 w 966967"/>
              <a:gd name="connsiteY2173" fmla="*/ 270649 h 425888"/>
              <a:gd name="connsiteX2174" fmla="*/ 817461 w 966967"/>
              <a:gd name="connsiteY2174" fmla="*/ 270649 h 425888"/>
              <a:gd name="connsiteX2175" fmla="*/ 817930 w 966967"/>
              <a:gd name="connsiteY2175" fmla="*/ 271228 h 425888"/>
              <a:gd name="connsiteX2176" fmla="*/ 818895 w 966967"/>
              <a:gd name="connsiteY2176" fmla="*/ 271834 h 425888"/>
              <a:gd name="connsiteX2177" fmla="*/ 819859 w 966967"/>
              <a:gd name="connsiteY2177" fmla="*/ 271834 h 425888"/>
              <a:gd name="connsiteX2178" fmla="*/ 820549 w 966967"/>
              <a:gd name="connsiteY2178" fmla="*/ 271834 h 425888"/>
              <a:gd name="connsiteX2179" fmla="*/ 821762 w 966967"/>
              <a:gd name="connsiteY2179" fmla="*/ 271834 h 425888"/>
              <a:gd name="connsiteX2180" fmla="*/ 821982 w 966967"/>
              <a:gd name="connsiteY2180" fmla="*/ 272137 h 425888"/>
              <a:gd name="connsiteX2181" fmla="*/ 822230 w 966967"/>
              <a:gd name="connsiteY2181" fmla="*/ 271834 h 425888"/>
              <a:gd name="connsiteX2182" fmla="*/ 823663 w 966967"/>
              <a:gd name="connsiteY2182" fmla="*/ 271834 h 425888"/>
              <a:gd name="connsiteX2183" fmla="*/ 825317 w 966967"/>
              <a:gd name="connsiteY2183" fmla="*/ 271834 h 425888"/>
              <a:gd name="connsiteX2184" fmla="*/ 825565 w 966967"/>
              <a:gd name="connsiteY2184" fmla="*/ 272137 h 425888"/>
              <a:gd name="connsiteX2185" fmla="*/ 826999 w 966967"/>
              <a:gd name="connsiteY2185" fmla="*/ 271834 h 425888"/>
              <a:gd name="connsiteX2186" fmla="*/ 827715 w 966967"/>
              <a:gd name="connsiteY2186" fmla="*/ 271834 h 425888"/>
              <a:gd name="connsiteX2187" fmla="*/ 828183 w 966967"/>
              <a:gd name="connsiteY2187" fmla="*/ 272137 h 425888"/>
              <a:gd name="connsiteX2188" fmla="*/ 828432 w 966967"/>
              <a:gd name="connsiteY2188" fmla="*/ 272137 h 425888"/>
              <a:gd name="connsiteX2189" fmla="*/ 828680 w 966967"/>
              <a:gd name="connsiteY2189" fmla="*/ 271834 h 425888"/>
              <a:gd name="connsiteX2190" fmla="*/ 829149 w 966967"/>
              <a:gd name="connsiteY2190" fmla="*/ 271834 h 425888"/>
              <a:gd name="connsiteX2191" fmla="*/ 829617 w 966967"/>
              <a:gd name="connsiteY2191" fmla="*/ 271834 h 425888"/>
              <a:gd name="connsiteX2192" fmla="*/ 830334 w 966967"/>
              <a:gd name="connsiteY2192" fmla="*/ 271834 h 425888"/>
              <a:gd name="connsiteX2193" fmla="*/ 830581 w 966967"/>
              <a:gd name="connsiteY2193" fmla="*/ 271531 h 425888"/>
              <a:gd name="connsiteX2194" fmla="*/ 830801 w 966967"/>
              <a:gd name="connsiteY2194" fmla="*/ 272137 h 425888"/>
              <a:gd name="connsiteX2195" fmla="*/ 830801 w 966967"/>
              <a:gd name="connsiteY2195" fmla="*/ 272441 h 425888"/>
              <a:gd name="connsiteX2196" fmla="*/ 830581 w 966967"/>
              <a:gd name="connsiteY2196" fmla="*/ 272744 h 425888"/>
              <a:gd name="connsiteX2197" fmla="*/ 830334 w 966967"/>
              <a:gd name="connsiteY2197" fmla="*/ 272744 h 425888"/>
              <a:gd name="connsiteX2198" fmla="*/ 830334 w 966967"/>
              <a:gd name="connsiteY2198" fmla="*/ 273048 h 425888"/>
              <a:gd name="connsiteX2199" fmla="*/ 830334 w 966967"/>
              <a:gd name="connsiteY2199" fmla="*/ 273351 h 425888"/>
              <a:gd name="connsiteX2200" fmla="*/ 830581 w 966967"/>
              <a:gd name="connsiteY2200" fmla="*/ 273351 h 425888"/>
              <a:gd name="connsiteX2201" fmla="*/ 830801 w 966967"/>
              <a:gd name="connsiteY2201" fmla="*/ 273655 h 425888"/>
              <a:gd name="connsiteX2202" fmla="*/ 830801 w 966967"/>
              <a:gd name="connsiteY2202" fmla="*/ 273958 h 425888"/>
              <a:gd name="connsiteX2203" fmla="*/ 830334 w 966967"/>
              <a:gd name="connsiteY2203" fmla="*/ 273958 h 425888"/>
              <a:gd name="connsiteX2204" fmla="*/ 830113 w 966967"/>
              <a:gd name="connsiteY2204" fmla="*/ 273958 h 425888"/>
              <a:gd name="connsiteX2205" fmla="*/ 830334 w 966967"/>
              <a:gd name="connsiteY2205" fmla="*/ 274262 h 425888"/>
              <a:gd name="connsiteX2206" fmla="*/ 830334 w 966967"/>
              <a:gd name="connsiteY2206" fmla="*/ 274565 h 425888"/>
              <a:gd name="connsiteX2207" fmla="*/ 830581 w 966967"/>
              <a:gd name="connsiteY2207" fmla="*/ 274565 h 425888"/>
              <a:gd name="connsiteX2208" fmla="*/ 830801 w 966967"/>
              <a:gd name="connsiteY2208" fmla="*/ 274841 h 425888"/>
              <a:gd name="connsiteX2209" fmla="*/ 831050 w 966967"/>
              <a:gd name="connsiteY2209" fmla="*/ 274841 h 425888"/>
              <a:gd name="connsiteX2210" fmla="*/ 831298 w 966967"/>
              <a:gd name="connsiteY2210" fmla="*/ 274565 h 425888"/>
              <a:gd name="connsiteX2211" fmla="*/ 831518 w 966967"/>
              <a:gd name="connsiteY2211" fmla="*/ 274841 h 425888"/>
              <a:gd name="connsiteX2212" fmla="*/ 831298 w 966967"/>
              <a:gd name="connsiteY2212" fmla="*/ 275145 h 425888"/>
              <a:gd name="connsiteX2213" fmla="*/ 831050 w 966967"/>
              <a:gd name="connsiteY2213" fmla="*/ 275145 h 425888"/>
              <a:gd name="connsiteX2214" fmla="*/ 831050 w 966967"/>
              <a:gd name="connsiteY2214" fmla="*/ 275448 h 425888"/>
              <a:gd name="connsiteX2215" fmla="*/ 831298 w 966967"/>
              <a:gd name="connsiteY2215" fmla="*/ 275752 h 425888"/>
              <a:gd name="connsiteX2216" fmla="*/ 831518 w 966967"/>
              <a:gd name="connsiteY2216" fmla="*/ 275752 h 425888"/>
              <a:gd name="connsiteX2217" fmla="*/ 831767 w 966967"/>
              <a:gd name="connsiteY2217" fmla="*/ 275752 h 425888"/>
              <a:gd name="connsiteX2218" fmla="*/ 832015 w 966967"/>
              <a:gd name="connsiteY2218" fmla="*/ 276055 h 425888"/>
              <a:gd name="connsiteX2219" fmla="*/ 832484 w 966967"/>
              <a:gd name="connsiteY2219" fmla="*/ 276359 h 425888"/>
              <a:gd name="connsiteX2220" fmla="*/ 832732 w 966967"/>
              <a:gd name="connsiteY2220" fmla="*/ 276359 h 425888"/>
              <a:gd name="connsiteX2221" fmla="*/ 832952 w 966967"/>
              <a:gd name="connsiteY2221" fmla="*/ 276359 h 425888"/>
              <a:gd name="connsiteX2222" fmla="*/ 833201 w 966967"/>
              <a:gd name="connsiteY2222" fmla="*/ 276359 h 425888"/>
              <a:gd name="connsiteX2223" fmla="*/ 833448 w 966967"/>
              <a:gd name="connsiteY2223" fmla="*/ 276359 h 425888"/>
              <a:gd name="connsiteX2224" fmla="*/ 834385 w 966967"/>
              <a:gd name="connsiteY2224" fmla="*/ 276661 h 425888"/>
              <a:gd name="connsiteX2225" fmla="*/ 836287 w 966967"/>
              <a:gd name="connsiteY2225" fmla="*/ 277571 h 425888"/>
              <a:gd name="connsiteX2226" fmla="*/ 837720 w 966967"/>
              <a:gd name="connsiteY2226" fmla="*/ 277571 h 425888"/>
              <a:gd name="connsiteX2227" fmla="*/ 838217 w 966967"/>
              <a:gd name="connsiteY2227" fmla="*/ 277571 h 425888"/>
              <a:gd name="connsiteX2228" fmla="*/ 838934 w 966967"/>
              <a:gd name="connsiteY2228" fmla="*/ 277571 h 425888"/>
              <a:gd name="connsiteX2229" fmla="*/ 839154 w 966967"/>
              <a:gd name="connsiteY2229" fmla="*/ 277571 h 425888"/>
              <a:gd name="connsiteX2230" fmla="*/ 840118 w 966967"/>
              <a:gd name="connsiteY2230" fmla="*/ 277571 h 425888"/>
              <a:gd name="connsiteX2231" fmla="*/ 840835 w 966967"/>
              <a:gd name="connsiteY2231" fmla="*/ 277875 h 425888"/>
              <a:gd name="connsiteX2232" fmla="*/ 841304 w 966967"/>
              <a:gd name="connsiteY2232" fmla="*/ 277875 h 425888"/>
              <a:gd name="connsiteX2233" fmla="*/ 841773 w 966967"/>
              <a:gd name="connsiteY2233" fmla="*/ 277875 h 425888"/>
              <a:gd name="connsiteX2234" fmla="*/ 842021 w 966967"/>
              <a:gd name="connsiteY2234" fmla="*/ 277875 h 425888"/>
              <a:gd name="connsiteX2235" fmla="*/ 842986 w 966967"/>
              <a:gd name="connsiteY2235" fmla="*/ 278454 h 425888"/>
              <a:gd name="connsiteX2236" fmla="*/ 843454 w 966967"/>
              <a:gd name="connsiteY2236" fmla="*/ 278454 h 425888"/>
              <a:gd name="connsiteX2237" fmla="*/ 843454 w 966967"/>
              <a:gd name="connsiteY2237" fmla="*/ 278758 h 425888"/>
              <a:gd name="connsiteX2238" fmla="*/ 843922 w 966967"/>
              <a:gd name="connsiteY2238" fmla="*/ 279061 h 425888"/>
              <a:gd name="connsiteX2239" fmla="*/ 844170 w 966967"/>
              <a:gd name="connsiteY2239" fmla="*/ 279365 h 425888"/>
              <a:gd name="connsiteX2240" fmla="*/ 844419 w 966967"/>
              <a:gd name="connsiteY2240" fmla="*/ 279061 h 425888"/>
              <a:gd name="connsiteX2241" fmla="*/ 844639 w 966967"/>
              <a:gd name="connsiteY2241" fmla="*/ 279061 h 425888"/>
              <a:gd name="connsiteX2242" fmla="*/ 845136 w 966967"/>
              <a:gd name="connsiteY2242" fmla="*/ 279061 h 425888"/>
              <a:gd name="connsiteX2243" fmla="*/ 845853 w 966967"/>
              <a:gd name="connsiteY2243" fmla="*/ 279061 h 425888"/>
              <a:gd name="connsiteX2244" fmla="*/ 845853 w 966967"/>
              <a:gd name="connsiteY2244" fmla="*/ 279365 h 425888"/>
              <a:gd name="connsiteX2245" fmla="*/ 846073 w 966967"/>
              <a:gd name="connsiteY2245" fmla="*/ 279365 h 425888"/>
              <a:gd name="connsiteX2246" fmla="*/ 846073 w 966967"/>
              <a:gd name="connsiteY2246" fmla="*/ 279668 h 425888"/>
              <a:gd name="connsiteX2247" fmla="*/ 845356 w 966967"/>
              <a:gd name="connsiteY2247" fmla="*/ 280579 h 425888"/>
              <a:gd name="connsiteX2248" fmla="*/ 844419 w 966967"/>
              <a:gd name="connsiteY2248" fmla="*/ 281489 h 425888"/>
              <a:gd name="connsiteX2249" fmla="*/ 843922 w 966967"/>
              <a:gd name="connsiteY2249" fmla="*/ 281489 h 425888"/>
              <a:gd name="connsiteX2250" fmla="*/ 843702 w 966967"/>
              <a:gd name="connsiteY2250" fmla="*/ 281186 h 425888"/>
              <a:gd name="connsiteX2251" fmla="*/ 843454 w 966967"/>
              <a:gd name="connsiteY2251" fmla="*/ 281489 h 425888"/>
              <a:gd name="connsiteX2252" fmla="*/ 843206 w 966967"/>
              <a:gd name="connsiteY2252" fmla="*/ 281186 h 425888"/>
              <a:gd name="connsiteX2253" fmla="*/ 842490 w 966967"/>
              <a:gd name="connsiteY2253" fmla="*/ 281489 h 425888"/>
              <a:gd name="connsiteX2254" fmla="*/ 842490 w 966967"/>
              <a:gd name="connsiteY2254" fmla="*/ 281792 h 425888"/>
              <a:gd name="connsiteX2255" fmla="*/ 842490 w 966967"/>
              <a:gd name="connsiteY2255" fmla="*/ 282068 h 425888"/>
              <a:gd name="connsiteX2256" fmla="*/ 842490 w 966967"/>
              <a:gd name="connsiteY2256" fmla="*/ 282675 h 425888"/>
              <a:gd name="connsiteX2257" fmla="*/ 842490 w 966967"/>
              <a:gd name="connsiteY2257" fmla="*/ 283281 h 425888"/>
              <a:gd name="connsiteX2258" fmla="*/ 842490 w 966967"/>
              <a:gd name="connsiteY2258" fmla="*/ 283585 h 425888"/>
              <a:gd name="connsiteX2259" fmla="*/ 842269 w 966967"/>
              <a:gd name="connsiteY2259" fmla="*/ 284192 h 425888"/>
              <a:gd name="connsiteX2260" fmla="*/ 842269 w 966967"/>
              <a:gd name="connsiteY2260" fmla="*/ 284495 h 425888"/>
              <a:gd name="connsiteX2261" fmla="*/ 842021 w 966967"/>
              <a:gd name="connsiteY2261" fmla="*/ 284192 h 425888"/>
              <a:gd name="connsiteX2262" fmla="*/ 842269 w 966967"/>
              <a:gd name="connsiteY2262" fmla="*/ 283281 h 425888"/>
              <a:gd name="connsiteX2263" fmla="*/ 842269 w 966967"/>
              <a:gd name="connsiteY2263" fmla="*/ 282371 h 425888"/>
              <a:gd name="connsiteX2264" fmla="*/ 842021 w 966967"/>
              <a:gd name="connsiteY2264" fmla="*/ 282068 h 425888"/>
              <a:gd name="connsiteX2265" fmla="*/ 841773 w 966967"/>
              <a:gd name="connsiteY2265" fmla="*/ 282068 h 425888"/>
              <a:gd name="connsiteX2266" fmla="*/ 841304 w 966967"/>
              <a:gd name="connsiteY2266" fmla="*/ 281792 h 425888"/>
              <a:gd name="connsiteX2267" fmla="*/ 841056 w 966967"/>
              <a:gd name="connsiteY2267" fmla="*/ 282068 h 425888"/>
              <a:gd name="connsiteX2268" fmla="*/ 841056 w 966967"/>
              <a:gd name="connsiteY2268" fmla="*/ 282371 h 425888"/>
              <a:gd name="connsiteX2269" fmla="*/ 841304 w 966967"/>
              <a:gd name="connsiteY2269" fmla="*/ 282371 h 425888"/>
              <a:gd name="connsiteX2270" fmla="*/ 841304 w 966967"/>
              <a:gd name="connsiteY2270" fmla="*/ 282675 h 425888"/>
              <a:gd name="connsiteX2271" fmla="*/ 840835 w 966967"/>
              <a:gd name="connsiteY2271" fmla="*/ 282675 h 425888"/>
              <a:gd name="connsiteX2272" fmla="*/ 840118 w 966967"/>
              <a:gd name="connsiteY2272" fmla="*/ 282675 h 425888"/>
              <a:gd name="connsiteX2273" fmla="*/ 839651 w 966967"/>
              <a:gd name="connsiteY2273" fmla="*/ 282675 h 425888"/>
              <a:gd name="connsiteX2274" fmla="*/ 839402 w 966967"/>
              <a:gd name="connsiteY2274" fmla="*/ 282675 h 425888"/>
              <a:gd name="connsiteX2275" fmla="*/ 839154 w 966967"/>
              <a:gd name="connsiteY2275" fmla="*/ 282675 h 425888"/>
              <a:gd name="connsiteX2276" fmla="*/ 838934 w 966967"/>
              <a:gd name="connsiteY2276" fmla="*/ 282675 h 425888"/>
              <a:gd name="connsiteX2277" fmla="*/ 838686 w 966967"/>
              <a:gd name="connsiteY2277" fmla="*/ 282978 h 425888"/>
              <a:gd name="connsiteX2278" fmla="*/ 838934 w 966967"/>
              <a:gd name="connsiteY2278" fmla="*/ 283888 h 425888"/>
              <a:gd name="connsiteX2279" fmla="*/ 838934 w 966967"/>
              <a:gd name="connsiteY2279" fmla="*/ 285102 h 425888"/>
              <a:gd name="connsiteX2280" fmla="*/ 838934 w 966967"/>
              <a:gd name="connsiteY2280" fmla="*/ 285378 h 425888"/>
              <a:gd name="connsiteX2281" fmla="*/ 838934 w 966967"/>
              <a:gd name="connsiteY2281" fmla="*/ 285984 h 425888"/>
              <a:gd name="connsiteX2282" fmla="*/ 839402 w 966967"/>
              <a:gd name="connsiteY2282" fmla="*/ 286895 h 425888"/>
              <a:gd name="connsiteX2283" fmla="*/ 839651 w 966967"/>
              <a:gd name="connsiteY2283" fmla="*/ 287502 h 425888"/>
              <a:gd name="connsiteX2284" fmla="*/ 840587 w 966967"/>
              <a:gd name="connsiteY2284" fmla="*/ 287502 h 425888"/>
              <a:gd name="connsiteX2285" fmla="*/ 840835 w 966967"/>
              <a:gd name="connsiteY2285" fmla="*/ 287502 h 425888"/>
              <a:gd name="connsiteX2286" fmla="*/ 841056 w 966967"/>
              <a:gd name="connsiteY2286" fmla="*/ 287198 h 425888"/>
              <a:gd name="connsiteX2287" fmla="*/ 841552 w 966967"/>
              <a:gd name="connsiteY2287" fmla="*/ 287502 h 425888"/>
              <a:gd name="connsiteX2288" fmla="*/ 841773 w 966967"/>
              <a:gd name="connsiteY2288" fmla="*/ 287502 h 425888"/>
              <a:gd name="connsiteX2289" fmla="*/ 842021 w 966967"/>
              <a:gd name="connsiteY2289" fmla="*/ 287805 h 425888"/>
              <a:gd name="connsiteX2290" fmla="*/ 842021 w 966967"/>
              <a:gd name="connsiteY2290" fmla="*/ 288109 h 425888"/>
              <a:gd name="connsiteX2291" fmla="*/ 842490 w 966967"/>
              <a:gd name="connsiteY2291" fmla="*/ 288688 h 425888"/>
              <a:gd name="connsiteX2292" fmla="*/ 842490 w 966967"/>
              <a:gd name="connsiteY2292" fmla="*/ 289295 h 425888"/>
              <a:gd name="connsiteX2293" fmla="*/ 842490 w 966967"/>
              <a:gd name="connsiteY2293" fmla="*/ 289598 h 425888"/>
              <a:gd name="connsiteX2294" fmla="*/ 842490 w 966967"/>
              <a:gd name="connsiteY2294" fmla="*/ 289901 h 425888"/>
              <a:gd name="connsiteX2295" fmla="*/ 842986 w 966967"/>
              <a:gd name="connsiteY2295" fmla="*/ 290205 h 425888"/>
              <a:gd name="connsiteX2296" fmla="*/ 843206 w 966967"/>
              <a:gd name="connsiteY2296" fmla="*/ 290205 h 425888"/>
              <a:gd name="connsiteX2297" fmla="*/ 843922 w 966967"/>
              <a:gd name="connsiteY2297" fmla="*/ 290205 h 425888"/>
              <a:gd name="connsiteX2298" fmla="*/ 844419 w 966967"/>
              <a:gd name="connsiteY2298" fmla="*/ 290205 h 425888"/>
              <a:gd name="connsiteX2299" fmla="*/ 844639 w 966967"/>
              <a:gd name="connsiteY2299" fmla="*/ 289901 h 425888"/>
              <a:gd name="connsiteX2300" fmla="*/ 844419 w 966967"/>
              <a:gd name="connsiteY2300" fmla="*/ 289598 h 425888"/>
              <a:gd name="connsiteX2301" fmla="*/ 843922 w 966967"/>
              <a:gd name="connsiteY2301" fmla="*/ 289598 h 425888"/>
              <a:gd name="connsiteX2302" fmla="*/ 844170 w 966967"/>
              <a:gd name="connsiteY2302" fmla="*/ 289295 h 425888"/>
              <a:gd name="connsiteX2303" fmla="*/ 844639 w 966967"/>
              <a:gd name="connsiteY2303" fmla="*/ 288992 h 425888"/>
              <a:gd name="connsiteX2304" fmla="*/ 844887 w 966967"/>
              <a:gd name="connsiteY2304" fmla="*/ 288412 h 425888"/>
              <a:gd name="connsiteX2305" fmla="*/ 846073 w 966967"/>
              <a:gd name="connsiteY2305" fmla="*/ 287198 h 425888"/>
              <a:gd name="connsiteX2306" fmla="*/ 846073 w 966967"/>
              <a:gd name="connsiteY2306" fmla="*/ 286591 h 425888"/>
              <a:gd name="connsiteX2307" fmla="*/ 845853 w 966967"/>
              <a:gd name="connsiteY2307" fmla="*/ 286288 h 425888"/>
              <a:gd name="connsiteX2308" fmla="*/ 846073 w 966967"/>
              <a:gd name="connsiteY2308" fmla="*/ 285984 h 425888"/>
              <a:gd name="connsiteX2309" fmla="*/ 846541 w 966967"/>
              <a:gd name="connsiteY2309" fmla="*/ 285682 h 425888"/>
              <a:gd name="connsiteX2310" fmla="*/ 847037 w 966967"/>
              <a:gd name="connsiteY2310" fmla="*/ 285984 h 425888"/>
              <a:gd name="connsiteX2311" fmla="*/ 847975 w 966967"/>
              <a:gd name="connsiteY2311" fmla="*/ 286895 h 425888"/>
              <a:gd name="connsiteX2312" fmla="*/ 848692 w 966967"/>
              <a:gd name="connsiteY2312" fmla="*/ 288412 h 425888"/>
              <a:gd name="connsiteX2313" fmla="*/ 848939 w 966967"/>
              <a:gd name="connsiteY2313" fmla="*/ 288992 h 425888"/>
              <a:gd name="connsiteX2314" fmla="*/ 849188 w 966967"/>
              <a:gd name="connsiteY2314" fmla="*/ 289598 h 425888"/>
              <a:gd name="connsiteX2315" fmla="*/ 848939 w 966967"/>
              <a:gd name="connsiteY2315" fmla="*/ 289598 h 425888"/>
              <a:gd name="connsiteX2316" fmla="*/ 848939 w 966967"/>
              <a:gd name="connsiteY2316" fmla="*/ 289901 h 425888"/>
              <a:gd name="connsiteX2317" fmla="*/ 849408 w 966967"/>
              <a:gd name="connsiteY2317" fmla="*/ 290509 h 425888"/>
              <a:gd name="connsiteX2318" fmla="*/ 849656 w 966967"/>
              <a:gd name="connsiteY2318" fmla="*/ 290811 h 425888"/>
              <a:gd name="connsiteX2319" fmla="*/ 849904 w 966967"/>
              <a:gd name="connsiteY2319" fmla="*/ 291418 h 425888"/>
              <a:gd name="connsiteX2320" fmla="*/ 849656 w 966967"/>
              <a:gd name="connsiteY2320" fmla="*/ 291694 h 425888"/>
              <a:gd name="connsiteX2321" fmla="*/ 849408 w 966967"/>
              <a:gd name="connsiteY2321" fmla="*/ 290811 h 425888"/>
              <a:gd name="connsiteX2322" fmla="*/ 849188 w 966967"/>
              <a:gd name="connsiteY2322" fmla="*/ 290509 h 425888"/>
              <a:gd name="connsiteX2323" fmla="*/ 848939 w 966967"/>
              <a:gd name="connsiteY2323" fmla="*/ 290509 h 425888"/>
              <a:gd name="connsiteX2324" fmla="*/ 848471 w 966967"/>
              <a:gd name="connsiteY2324" fmla="*/ 290205 h 425888"/>
              <a:gd name="connsiteX2325" fmla="*/ 848222 w 966967"/>
              <a:gd name="connsiteY2325" fmla="*/ 290205 h 425888"/>
              <a:gd name="connsiteX2326" fmla="*/ 847975 w 966967"/>
              <a:gd name="connsiteY2326" fmla="*/ 290205 h 425888"/>
              <a:gd name="connsiteX2327" fmla="*/ 847754 w 966967"/>
              <a:gd name="connsiteY2327" fmla="*/ 289901 h 425888"/>
              <a:gd name="connsiteX2328" fmla="*/ 847505 w 966967"/>
              <a:gd name="connsiteY2328" fmla="*/ 289901 h 425888"/>
              <a:gd name="connsiteX2329" fmla="*/ 847258 w 966967"/>
              <a:gd name="connsiteY2329" fmla="*/ 289901 h 425888"/>
              <a:gd name="connsiteX2330" fmla="*/ 847037 w 966967"/>
              <a:gd name="connsiteY2330" fmla="*/ 289598 h 425888"/>
              <a:gd name="connsiteX2331" fmla="*/ 846541 w 966967"/>
              <a:gd name="connsiteY2331" fmla="*/ 289295 h 425888"/>
              <a:gd name="connsiteX2332" fmla="*/ 846541 w 966967"/>
              <a:gd name="connsiteY2332" fmla="*/ 288992 h 425888"/>
              <a:gd name="connsiteX2333" fmla="*/ 846541 w 966967"/>
              <a:gd name="connsiteY2333" fmla="*/ 288688 h 425888"/>
              <a:gd name="connsiteX2334" fmla="*/ 846321 w 966967"/>
              <a:gd name="connsiteY2334" fmla="*/ 288688 h 425888"/>
              <a:gd name="connsiteX2335" fmla="*/ 845853 w 966967"/>
              <a:gd name="connsiteY2335" fmla="*/ 288992 h 425888"/>
              <a:gd name="connsiteX2336" fmla="*/ 845356 w 966967"/>
              <a:gd name="connsiteY2336" fmla="*/ 288992 h 425888"/>
              <a:gd name="connsiteX2337" fmla="*/ 845136 w 966967"/>
              <a:gd name="connsiteY2337" fmla="*/ 288992 h 425888"/>
              <a:gd name="connsiteX2338" fmla="*/ 844887 w 966967"/>
              <a:gd name="connsiteY2338" fmla="*/ 288688 h 425888"/>
              <a:gd name="connsiteX2339" fmla="*/ 844639 w 966967"/>
              <a:gd name="connsiteY2339" fmla="*/ 289295 h 425888"/>
              <a:gd name="connsiteX2340" fmla="*/ 844639 w 966967"/>
              <a:gd name="connsiteY2340" fmla="*/ 289598 h 425888"/>
              <a:gd name="connsiteX2341" fmla="*/ 844887 w 966967"/>
              <a:gd name="connsiteY2341" fmla="*/ 289598 h 425888"/>
              <a:gd name="connsiteX2342" fmla="*/ 845136 w 966967"/>
              <a:gd name="connsiteY2342" fmla="*/ 289598 h 425888"/>
              <a:gd name="connsiteX2343" fmla="*/ 845604 w 966967"/>
              <a:gd name="connsiteY2343" fmla="*/ 289901 h 425888"/>
              <a:gd name="connsiteX2344" fmla="*/ 845604 w 966967"/>
              <a:gd name="connsiteY2344" fmla="*/ 290205 h 425888"/>
              <a:gd name="connsiteX2345" fmla="*/ 845853 w 966967"/>
              <a:gd name="connsiteY2345" fmla="*/ 290509 h 425888"/>
              <a:gd name="connsiteX2346" fmla="*/ 846073 w 966967"/>
              <a:gd name="connsiteY2346" fmla="*/ 290509 h 425888"/>
              <a:gd name="connsiteX2347" fmla="*/ 846541 w 966967"/>
              <a:gd name="connsiteY2347" fmla="*/ 290509 h 425888"/>
              <a:gd name="connsiteX2348" fmla="*/ 846541 w 966967"/>
              <a:gd name="connsiteY2348" fmla="*/ 290811 h 425888"/>
              <a:gd name="connsiteX2349" fmla="*/ 846790 w 966967"/>
              <a:gd name="connsiteY2349" fmla="*/ 291115 h 425888"/>
              <a:gd name="connsiteX2350" fmla="*/ 847037 w 966967"/>
              <a:gd name="connsiteY2350" fmla="*/ 291115 h 425888"/>
              <a:gd name="connsiteX2351" fmla="*/ 847258 w 966967"/>
              <a:gd name="connsiteY2351" fmla="*/ 291115 h 425888"/>
              <a:gd name="connsiteX2352" fmla="*/ 847505 w 966967"/>
              <a:gd name="connsiteY2352" fmla="*/ 291418 h 425888"/>
              <a:gd name="connsiteX2353" fmla="*/ 847754 w 966967"/>
              <a:gd name="connsiteY2353" fmla="*/ 291694 h 425888"/>
              <a:gd name="connsiteX2354" fmla="*/ 847975 w 966967"/>
              <a:gd name="connsiteY2354" fmla="*/ 291694 h 425888"/>
              <a:gd name="connsiteX2355" fmla="*/ 848222 w 966967"/>
              <a:gd name="connsiteY2355" fmla="*/ 291694 h 425888"/>
              <a:gd name="connsiteX2356" fmla="*/ 848222 w 966967"/>
              <a:gd name="connsiteY2356" fmla="*/ 291998 h 425888"/>
              <a:gd name="connsiteX2357" fmla="*/ 847975 w 966967"/>
              <a:gd name="connsiteY2357" fmla="*/ 292301 h 425888"/>
              <a:gd name="connsiteX2358" fmla="*/ 847975 w 966967"/>
              <a:gd name="connsiteY2358" fmla="*/ 292908 h 425888"/>
              <a:gd name="connsiteX2359" fmla="*/ 848222 w 966967"/>
              <a:gd name="connsiteY2359" fmla="*/ 292908 h 425888"/>
              <a:gd name="connsiteX2360" fmla="*/ 848939 w 966967"/>
              <a:gd name="connsiteY2360" fmla="*/ 293515 h 425888"/>
              <a:gd name="connsiteX2361" fmla="*/ 849188 w 966967"/>
              <a:gd name="connsiteY2361" fmla="*/ 293819 h 425888"/>
              <a:gd name="connsiteX2362" fmla="*/ 849408 w 966967"/>
              <a:gd name="connsiteY2362" fmla="*/ 294426 h 425888"/>
              <a:gd name="connsiteX2363" fmla="*/ 850125 w 966967"/>
              <a:gd name="connsiteY2363" fmla="*/ 294426 h 425888"/>
              <a:gd name="connsiteX2364" fmla="*/ 850372 w 966967"/>
              <a:gd name="connsiteY2364" fmla="*/ 294426 h 425888"/>
              <a:gd name="connsiteX2365" fmla="*/ 850841 w 966967"/>
              <a:gd name="connsiteY2365" fmla="*/ 295005 h 425888"/>
              <a:gd name="connsiteX2366" fmla="*/ 850841 w 966967"/>
              <a:gd name="connsiteY2366" fmla="*/ 295307 h 425888"/>
              <a:gd name="connsiteX2367" fmla="*/ 850841 w 966967"/>
              <a:gd name="connsiteY2367" fmla="*/ 295914 h 425888"/>
              <a:gd name="connsiteX2368" fmla="*/ 850621 w 966967"/>
              <a:gd name="connsiteY2368" fmla="*/ 296218 h 425888"/>
              <a:gd name="connsiteX2369" fmla="*/ 850841 w 966967"/>
              <a:gd name="connsiteY2369" fmla="*/ 296521 h 425888"/>
              <a:gd name="connsiteX2370" fmla="*/ 851310 w 966967"/>
              <a:gd name="connsiteY2370" fmla="*/ 297128 h 425888"/>
              <a:gd name="connsiteX2371" fmla="*/ 851310 w 966967"/>
              <a:gd name="connsiteY2371" fmla="*/ 298315 h 425888"/>
              <a:gd name="connsiteX2372" fmla="*/ 851310 w 966967"/>
              <a:gd name="connsiteY2372" fmla="*/ 299224 h 425888"/>
              <a:gd name="connsiteX2373" fmla="*/ 851310 w 966967"/>
              <a:gd name="connsiteY2373" fmla="*/ 299529 h 425888"/>
              <a:gd name="connsiteX2374" fmla="*/ 851310 w 966967"/>
              <a:gd name="connsiteY2374" fmla="*/ 299832 h 425888"/>
              <a:gd name="connsiteX2375" fmla="*/ 851557 w 966967"/>
              <a:gd name="connsiteY2375" fmla="*/ 300135 h 425888"/>
              <a:gd name="connsiteX2376" fmla="*/ 851557 w 966967"/>
              <a:gd name="connsiteY2376" fmla="*/ 300714 h 425888"/>
              <a:gd name="connsiteX2377" fmla="*/ 851557 w 966967"/>
              <a:gd name="connsiteY2377" fmla="*/ 301624 h 425888"/>
              <a:gd name="connsiteX2378" fmla="*/ 851806 w 966967"/>
              <a:gd name="connsiteY2378" fmla="*/ 303114 h 425888"/>
              <a:gd name="connsiteX2379" fmla="*/ 851806 w 966967"/>
              <a:gd name="connsiteY2379" fmla="*/ 303418 h 425888"/>
              <a:gd name="connsiteX2380" fmla="*/ 851806 w 966967"/>
              <a:gd name="connsiteY2380" fmla="*/ 304631 h 425888"/>
              <a:gd name="connsiteX2381" fmla="*/ 851806 w 966967"/>
              <a:gd name="connsiteY2381" fmla="*/ 305541 h 425888"/>
              <a:gd name="connsiteX2382" fmla="*/ 851557 w 966967"/>
              <a:gd name="connsiteY2382" fmla="*/ 306121 h 425888"/>
              <a:gd name="connsiteX2383" fmla="*/ 851089 w 966967"/>
              <a:gd name="connsiteY2383" fmla="*/ 306728 h 425888"/>
              <a:gd name="connsiteX2384" fmla="*/ 850841 w 966967"/>
              <a:gd name="connsiteY2384" fmla="*/ 307335 h 425888"/>
              <a:gd name="connsiteX2385" fmla="*/ 850372 w 966967"/>
              <a:gd name="connsiteY2385" fmla="*/ 307941 h 425888"/>
              <a:gd name="connsiteX2386" fmla="*/ 850125 w 966967"/>
              <a:gd name="connsiteY2386" fmla="*/ 308245 h 425888"/>
              <a:gd name="connsiteX2387" fmla="*/ 849904 w 966967"/>
              <a:gd name="connsiteY2387" fmla="*/ 308824 h 425888"/>
              <a:gd name="connsiteX2388" fmla="*/ 848939 w 966967"/>
              <a:gd name="connsiteY2388" fmla="*/ 308824 h 425888"/>
              <a:gd name="connsiteX2389" fmla="*/ 848939 w 966967"/>
              <a:gd name="connsiteY2389" fmla="*/ 309127 h 425888"/>
              <a:gd name="connsiteX2390" fmla="*/ 848692 w 966967"/>
              <a:gd name="connsiteY2390" fmla="*/ 309734 h 425888"/>
              <a:gd name="connsiteX2391" fmla="*/ 848692 w 966967"/>
              <a:gd name="connsiteY2391" fmla="*/ 310644 h 425888"/>
              <a:gd name="connsiteX2392" fmla="*/ 848939 w 966967"/>
              <a:gd name="connsiteY2392" fmla="*/ 310920 h 425888"/>
              <a:gd name="connsiteX2393" fmla="*/ 849188 w 966967"/>
              <a:gd name="connsiteY2393" fmla="*/ 310920 h 425888"/>
              <a:gd name="connsiteX2394" fmla="*/ 849188 w 966967"/>
              <a:gd name="connsiteY2394" fmla="*/ 311224 h 425888"/>
              <a:gd name="connsiteX2395" fmla="*/ 848939 w 966967"/>
              <a:gd name="connsiteY2395" fmla="*/ 311224 h 425888"/>
              <a:gd name="connsiteX2396" fmla="*/ 848939 w 966967"/>
              <a:gd name="connsiteY2396" fmla="*/ 311527 h 425888"/>
              <a:gd name="connsiteX2397" fmla="*/ 848939 w 966967"/>
              <a:gd name="connsiteY2397" fmla="*/ 311831 h 425888"/>
              <a:gd name="connsiteX2398" fmla="*/ 848692 w 966967"/>
              <a:gd name="connsiteY2398" fmla="*/ 311831 h 425888"/>
              <a:gd name="connsiteX2399" fmla="*/ 848471 w 966967"/>
              <a:gd name="connsiteY2399" fmla="*/ 311831 h 425888"/>
              <a:gd name="connsiteX2400" fmla="*/ 848692 w 966967"/>
              <a:gd name="connsiteY2400" fmla="*/ 312438 h 425888"/>
              <a:gd name="connsiteX2401" fmla="*/ 848939 w 966967"/>
              <a:gd name="connsiteY2401" fmla="*/ 312741 h 425888"/>
              <a:gd name="connsiteX2402" fmla="*/ 848939 w 966967"/>
              <a:gd name="connsiteY2402" fmla="*/ 313926 h 425888"/>
              <a:gd name="connsiteX2403" fmla="*/ 848692 w 966967"/>
              <a:gd name="connsiteY2403" fmla="*/ 314533 h 425888"/>
              <a:gd name="connsiteX2404" fmla="*/ 848692 w 966967"/>
              <a:gd name="connsiteY2404" fmla="*/ 315140 h 425888"/>
              <a:gd name="connsiteX2405" fmla="*/ 848471 w 966967"/>
              <a:gd name="connsiteY2405" fmla="*/ 315444 h 425888"/>
              <a:gd name="connsiteX2406" fmla="*/ 848222 w 966967"/>
              <a:gd name="connsiteY2406" fmla="*/ 315444 h 425888"/>
              <a:gd name="connsiteX2407" fmla="*/ 848222 w 966967"/>
              <a:gd name="connsiteY2407" fmla="*/ 314837 h 425888"/>
              <a:gd name="connsiteX2408" fmla="*/ 847975 w 966967"/>
              <a:gd name="connsiteY2408" fmla="*/ 314533 h 425888"/>
              <a:gd name="connsiteX2409" fmla="*/ 847754 w 966967"/>
              <a:gd name="connsiteY2409" fmla="*/ 314230 h 425888"/>
              <a:gd name="connsiteX2410" fmla="*/ 847037 w 966967"/>
              <a:gd name="connsiteY2410" fmla="*/ 313623 h 425888"/>
              <a:gd name="connsiteX2411" fmla="*/ 846790 w 966967"/>
              <a:gd name="connsiteY2411" fmla="*/ 313623 h 425888"/>
              <a:gd name="connsiteX2412" fmla="*/ 846321 w 966967"/>
              <a:gd name="connsiteY2412" fmla="*/ 313623 h 425888"/>
              <a:gd name="connsiteX2413" fmla="*/ 846321 w 966967"/>
              <a:gd name="connsiteY2413" fmla="*/ 313347 h 425888"/>
              <a:gd name="connsiteX2414" fmla="*/ 846073 w 966967"/>
              <a:gd name="connsiteY2414" fmla="*/ 313043 h 425888"/>
              <a:gd name="connsiteX2415" fmla="*/ 845853 w 966967"/>
              <a:gd name="connsiteY2415" fmla="*/ 313043 h 425888"/>
              <a:gd name="connsiteX2416" fmla="*/ 845356 w 966967"/>
              <a:gd name="connsiteY2416" fmla="*/ 313043 h 425888"/>
              <a:gd name="connsiteX2417" fmla="*/ 845136 w 966967"/>
              <a:gd name="connsiteY2417" fmla="*/ 313043 h 425888"/>
              <a:gd name="connsiteX2418" fmla="*/ 844887 w 966967"/>
              <a:gd name="connsiteY2418" fmla="*/ 312741 h 425888"/>
              <a:gd name="connsiteX2419" fmla="*/ 844419 w 966967"/>
              <a:gd name="connsiteY2419" fmla="*/ 311527 h 425888"/>
              <a:gd name="connsiteX2420" fmla="*/ 844170 w 966967"/>
              <a:gd name="connsiteY2420" fmla="*/ 311224 h 425888"/>
              <a:gd name="connsiteX2421" fmla="*/ 844170 w 966967"/>
              <a:gd name="connsiteY2421" fmla="*/ 310341 h 425888"/>
              <a:gd name="connsiteX2422" fmla="*/ 843702 w 966967"/>
              <a:gd name="connsiteY2422" fmla="*/ 310644 h 425888"/>
              <a:gd name="connsiteX2423" fmla="*/ 843454 w 966967"/>
              <a:gd name="connsiteY2423" fmla="*/ 310644 h 425888"/>
              <a:gd name="connsiteX2424" fmla="*/ 843454 w 966967"/>
              <a:gd name="connsiteY2424" fmla="*/ 310341 h 425888"/>
              <a:gd name="connsiteX2425" fmla="*/ 843454 w 966967"/>
              <a:gd name="connsiteY2425" fmla="*/ 310037 h 425888"/>
              <a:gd name="connsiteX2426" fmla="*/ 843206 w 966967"/>
              <a:gd name="connsiteY2426" fmla="*/ 309734 h 425888"/>
              <a:gd name="connsiteX2427" fmla="*/ 842986 w 966967"/>
              <a:gd name="connsiteY2427" fmla="*/ 309734 h 425888"/>
              <a:gd name="connsiteX2428" fmla="*/ 842738 w 966967"/>
              <a:gd name="connsiteY2428" fmla="*/ 309734 h 425888"/>
              <a:gd name="connsiteX2429" fmla="*/ 842738 w 966967"/>
              <a:gd name="connsiteY2429" fmla="*/ 309430 h 425888"/>
              <a:gd name="connsiteX2430" fmla="*/ 842269 w 966967"/>
              <a:gd name="connsiteY2430" fmla="*/ 309127 h 425888"/>
              <a:gd name="connsiteX2431" fmla="*/ 841773 w 966967"/>
              <a:gd name="connsiteY2431" fmla="*/ 308245 h 425888"/>
              <a:gd name="connsiteX2432" fmla="*/ 841552 w 966967"/>
              <a:gd name="connsiteY2432" fmla="*/ 308245 h 425888"/>
              <a:gd name="connsiteX2433" fmla="*/ 841552 w 966967"/>
              <a:gd name="connsiteY2433" fmla="*/ 307638 h 425888"/>
              <a:gd name="connsiteX2434" fmla="*/ 841552 w 966967"/>
              <a:gd name="connsiteY2434" fmla="*/ 307335 h 425888"/>
              <a:gd name="connsiteX2435" fmla="*/ 840587 w 966967"/>
              <a:gd name="connsiteY2435" fmla="*/ 307031 h 425888"/>
              <a:gd name="connsiteX2436" fmla="*/ 840118 w 966967"/>
              <a:gd name="connsiteY2436" fmla="*/ 306728 h 425888"/>
              <a:gd name="connsiteX2437" fmla="*/ 839871 w 966967"/>
              <a:gd name="connsiteY2437" fmla="*/ 307031 h 425888"/>
              <a:gd name="connsiteX2438" fmla="*/ 839402 w 966967"/>
              <a:gd name="connsiteY2438" fmla="*/ 307031 h 425888"/>
              <a:gd name="connsiteX2439" fmla="*/ 838934 w 966967"/>
              <a:gd name="connsiteY2439" fmla="*/ 306728 h 425888"/>
              <a:gd name="connsiteX2440" fmla="*/ 838686 w 966967"/>
              <a:gd name="connsiteY2440" fmla="*/ 306424 h 425888"/>
              <a:gd name="connsiteX2441" fmla="*/ 838217 w 966967"/>
              <a:gd name="connsiteY2441" fmla="*/ 306121 h 425888"/>
              <a:gd name="connsiteX2442" fmla="*/ 837969 w 966967"/>
              <a:gd name="connsiteY2442" fmla="*/ 306121 h 425888"/>
              <a:gd name="connsiteX2443" fmla="*/ 837969 w 966967"/>
              <a:gd name="connsiteY2443" fmla="*/ 305817 h 425888"/>
              <a:gd name="connsiteX2444" fmla="*/ 837720 w 966967"/>
              <a:gd name="connsiteY2444" fmla="*/ 305238 h 425888"/>
              <a:gd name="connsiteX2445" fmla="*/ 837252 w 966967"/>
              <a:gd name="connsiteY2445" fmla="*/ 305541 h 425888"/>
              <a:gd name="connsiteX2446" fmla="*/ 836783 w 966967"/>
              <a:gd name="connsiteY2446" fmla="*/ 305238 h 425888"/>
              <a:gd name="connsiteX2447" fmla="*/ 836067 w 966967"/>
              <a:gd name="connsiteY2447" fmla="*/ 304934 h 425888"/>
              <a:gd name="connsiteX2448" fmla="*/ 835350 w 966967"/>
              <a:gd name="connsiteY2448" fmla="*/ 304025 h 425888"/>
              <a:gd name="connsiteX2449" fmla="*/ 835102 w 966967"/>
              <a:gd name="connsiteY2449" fmla="*/ 303114 h 425888"/>
              <a:gd name="connsiteX2450" fmla="*/ 834882 w 966967"/>
              <a:gd name="connsiteY2450" fmla="*/ 302838 h 425888"/>
              <a:gd name="connsiteX2451" fmla="*/ 834634 w 966967"/>
              <a:gd name="connsiteY2451" fmla="*/ 302231 h 425888"/>
              <a:gd name="connsiteX2452" fmla="*/ 834634 w 966967"/>
              <a:gd name="connsiteY2452" fmla="*/ 301624 h 425888"/>
              <a:gd name="connsiteX2453" fmla="*/ 834634 w 966967"/>
              <a:gd name="connsiteY2453" fmla="*/ 301018 h 425888"/>
              <a:gd name="connsiteX2454" fmla="*/ 834634 w 966967"/>
              <a:gd name="connsiteY2454" fmla="*/ 300714 h 425888"/>
              <a:gd name="connsiteX2455" fmla="*/ 834385 w 966967"/>
              <a:gd name="connsiteY2455" fmla="*/ 300135 h 425888"/>
              <a:gd name="connsiteX2456" fmla="*/ 833917 w 966967"/>
              <a:gd name="connsiteY2456" fmla="*/ 299832 h 425888"/>
              <a:gd name="connsiteX2457" fmla="*/ 832732 w 966967"/>
              <a:gd name="connsiteY2457" fmla="*/ 299832 h 425888"/>
              <a:gd name="connsiteX2458" fmla="*/ 832732 w 966967"/>
              <a:gd name="connsiteY2458" fmla="*/ 300714 h 425888"/>
              <a:gd name="connsiteX2459" fmla="*/ 832484 w 966967"/>
              <a:gd name="connsiteY2459" fmla="*/ 301321 h 425888"/>
              <a:gd name="connsiteX2460" fmla="*/ 832484 w 966967"/>
              <a:gd name="connsiteY2460" fmla="*/ 301624 h 425888"/>
              <a:gd name="connsiteX2461" fmla="*/ 832484 w 966967"/>
              <a:gd name="connsiteY2461" fmla="*/ 302231 h 425888"/>
              <a:gd name="connsiteX2462" fmla="*/ 832235 w 966967"/>
              <a:gd name="connsiteY2462" fmla="*/ 302838 h 425888"/>
              <a:gd name="connsiteX2463" fmla="*/ 832484 w 966967"/>
              <a:gd name="connsiteY2463" fmla="*/ 303418 h 425888"/>
              <a:gd name="connsiteX2464" fmla="*/ 832484 w 966967"/>
              <a:gd name="connsiteY2464" fmla="*/ 304025 h 425888"/>
              <a:gd name="connsiteX2465" fmla="*/ 832484 w 966967"/>
              <a:gd name="connsiteY2465" fmla="*/ 304631 h 425888"/>
              <a:gd name="connsiteX2466" fmla="*/ 832484 w 966967"/>
              <a:gd name="connsiteY2466" fmla="*/ 304934 h 425888"/>
              <a:gd name="connsiteX2467" fmla="*/ 832732 w 966967"/>
              <a:gd name="connsiteY2467" fmla="*/ 305238 h 425888"/>
              <a:gd name="connsiteX2468" fmla="*/ 832484 w 966967"/>
              <a:gd name="connsiteY2468" fmla="*/ 305541 h 425888"/>
              <a:gd name="connsiteX2469" fmla="*/ 832235 w 966967"/>
              <a:gd name="connsiteY2469" fmla="*/ 305541 h 425888"/>
              <a:gd name="connsiteX2470" fmla="*/ 832484 w 966967"/>
              <a:gd name="connsiteY2470" fmla="*/ 305817 h 425888"/>
              <a:gd name="connsiteX2471" fmla="*/ 832952 w 966967"/>
              <a:gd name="connsiteY2471" fmla="*/ 306121 h 425888"/>
              <a:gd name="connsiteX2472" fmla="*/ 833201 w 966967"/>
              <a:gd name="connsiteY2472" fmla="*/ 306121 h 425888"/>
              <a:gd name="connsiteX2473" fmla="*/ 833201 w 966967"/>
              <a:gd name="connsiteY2473" fmla="*/ 306728 h 425888"/>
              <a:gd name="connsiteX2474" fmla="*/ 833201 w 966967"/>
              <a:gd name="connsiteY2474" fmla="*/ 307031 h 425888"/>
              <a:gd name="connsiteX2475" fmla="*/ 832732 w 966967"/>
              <a:gd name="connsiteY2475" fmla="*/ 307031 h 425888"/>
              <a:gd name="connsiteX2476" fmla="*/ 832484 w 966967"/>
              <a:gd name="connsiteY2476" fmla="*/ 307031 h 425888"/>
              <a:gd name="connsiteX2477" fmla="*/ 832235 w 966967"/>
              <a:gd name="connsiteY2477" fmla="*/ 306424 h 425888"/>
              <a:gd name="connsiteX2478" fmla="*/ 832015 w 966967"/>
              <a:gd name="connsiteY2478" fmla="*/ 306424 h 425888"/>
              <a:gd name="connsiteX2479" fmla="*/ 831518 w 966967"/>
              <a:gd name="connsiteY2479" fmla="*/ 306121 h 425888"/>
              <a:gd name="connsiteX2480" fmla="*/ 831518 w 966967"/>
              <a:gd name="connsiteY2480" fmla="*/ 305817 h 425888"/>
              <a:gd name="connsiteX2481" fmla="*/ 831050 w 966967"/>
              <a:gd name="connsiteY2481" fmla="*/ 305238 h 425888"/>
              <a:gd name="connsiteX2482" fmla="*/ 830113 w 966967"/>
              <a:gd name="connsiteY2482" fmla="*/ 305541 h 425888"/>
              <a:gd name="connsiteX2483" fmla="*/ 829397 w 966967"/>
              <a:gd name="connsiteY2483" fmla="*/ 305238 h 425888"/>
              <a:gd name="connsiteX2484" fmla="*/ 828680 w 966967"/>
              <a:gd name="connsiteY2484" fmla="*/ 305238 h 425888"/>
              <a:gd name="connsiteX2485" fmla="*/ 828432 w 966967"/>
              <a:gd name="connsiteY2485" fmla="*/ 305238 h 425888"/>
              <a:gd name="connsiteX2486" fmla="*/ 828432 w 966967"/>
              <a:gd name="connsiteY2486" fmla="*/ 304631 h 425888"/>
              <a:gd name="connsiteX2487" fmla="*/ 828432 w 966967"/>
              <a:gd name="connsiteY2487" fmla="*/ 304328 h 425888"/>
              <a:gd name="connsiteX2488" fmla="*/ 827963 w 966967"/>
              <a:gd name="connsiteY2488" fmla="*/ 304328 h 425888"/>
              <a:gd name="connsiteX2489" fmla="*/ 827466 w 966967"/>
              <a:gd name="connsiteY2489" fmla="*/ 304328 h 425888"/>
              <a:gd name="connsiteX2490" fmla="*/ 827246 w 966967"/>
              <a:gd name="connsiteY2490" fmla="*/ 304328 h 425888"/>
              <a:gd name="connsiteX2491" fmla="*/ 826999 w 966967"/>
              <a:gd name="connsiteY2491" fmla="*/ 304631 h 425888"/>
              <a:gd name="connsiteX2492" fmla="*/ 826750 w 966967"/>
              <a:gd name="connsiteY2492" fmla="*/ 305238 h 425888"/>
              <a:gd name="connsiteX2493" fmla="*/ 826531 w 966967"/>
              <a:gd name="connsiteY2493" fmla="*/ 305541 h 425888"/>
              <a:gd name="connsiteX2494" fmla="*/ 826531 w 966967"/>
              <a:gd name="connsiteY2494" fmla="*/ 305817 h 425888"/>
              <a:gd name="connsiteX2495" fmla="*/ 826531 w 966967"/>
              <a:gd name="connsiteY2495" fmla="*/ 306424 h 425888"/>
              <a:gd name="connsiteX2496" fmla="*/ 826282 w 966967"/>
              <a:gd name="connsiteY2496" fmla="*/ 306728 h 425888"/>
              <a:gd name="connsiteX2497" fmla="*/ 826531 w 966967"/>
              <a:gd name="connsiteY2497" fmla="*/ 307031 h 425888"/>
              <a:gd name="connsiteX2498" fmla="*/ 826531 w 966967"/>
              <a:gd name="connsiteY2498" fmla="*/ 307335 h 425888"/>
              <a:gd name="connsiteX2499" fmla="*/ 826750 w 966967"/>
              <a:gd name="connsiteY2499" fmla="*/ 307335 h 425888"/>
              <a:gd name="connsiteX2500" fmla="*/ 827246 w 966967"/>
              <a:gd name="connsiteY2500" fmla="*/ 307638 h 425888"/>
              <a:gd name="connsiteX2501" fmla="*/ 827466 w 966967"/>
              <a:gd name="connsiteY2501" fmla="*/ 307941 h 425888"/>
              <a:gd name="connsiteX2502" fmla="*/ 827466 w 966967"/>
              <a:gd name="connsiteY2502" fmla="*/ 308245 h 425888"/>
              <a:gd name="connsiteX2503" fmla="*/ 827715 w 966967"/>
              <a:gd name="connsiteY2503" fmla="*/ 308520 h 425888"/>
              <a:gd name="connsiteX2504" fmla="*/ 828183 w 966967"/>
              <a:gd name="connsiteY2504" fmla="*/ 308245 h 425888"/>
              <a:gd name="connsiteX2505" fmla="*/ 828680 w 966967"/>
              <a:gd name="connsiteY2505" fmla="*/ 308245 h 425888"/>
              <a:gd name="connsiteX2506" fmla="*/ 828900 w 966967"/>
              <a:gd name="connsiteY2506" fmla="*/ 307941 h 425888"/>
              <a:gd name="connsiteX2507" fmla="*/ 828900 w 966967"/>
              <a:gd name="connsiteY2507" fmla="*/ 307638 h 425888"/>
              <a:gd name="connsiteX2508" fmla="*/ 829149 w 966967"/>
              <a:gd name="connsiteY2508" fmla="*/ 307335 h 425888"/>
              <a:gd name="connsiteX2509" fmla="*/ 830334 w 966967"/>
              <a:gd name="connsiteY2509" fmla="*/ 309127 h 425888"/>
              <a:gd name="connsiteX2510" fmla="*/ 831298 w 966967"/>
              <a:gd name="connsiteY2510" fmla="*/ 309734 h 425888"/>
              <a:gd name="connsiteX2511" fmla="*/ 831298 w 966967"/>
              <a:gd name="connsiteY2511" fmla="*/ 310037 h 425888"/>
              <a:gd name="connsiteX2512" fmla="*/ 831518 w 966967"/>
              <a:gd name="connsiteY2512" fmla="*/ 310341 h 425888"/>
              <a:gd name="connsiteX2513" fmla="*/ 832015 w 966967"/>
              <a:gd name="connsiteY2513" fmla="*/ 310644 h 425888"/>
              <a:gd name="connsiteX2514" fmla="*/ 832235 w 966967"/>
              <a:gd name="connsiteY2514" fmla="*/ 310920 h 425888"/>
              <a:gd name="connsiteX2515" fmla="*/ 832732 w 966967"/>
              <a:gd name="connsiteY2515" fmla="*/ 311224 h 425888"/>
              <a:gd name="connsiteX2516" fmla="*/ 832952 w 966967"/>
              <a:gd name="connsiteY2516" fmla="*/ 310920 h 425888"/>
              <a:gd name="connsiteX2517" fmla="*/ 833201 w 966967"/>
              <a:gd name="connsiteY2517" fmla="*/ 311224 h 425888"/>
              <a:gd name="connsiteX2518" fmla="*/ 833669 w 966967"/>
              <a:gd name="connsiteY2518" fmla="*/ 311527 h 425888"/>
              <a:gd name="connsiteX2519" fmla="*/ 833917 w 966967"/>
              <a:gd name="connsiteY2519" fmla="*/ 311527 h 425888"/>
              <a:gd name="connsiteX2520" fmla="*/ 833917 w 966967"/>
              <a:gd name="connsiteY2520" fmla="*/ 311831 h 425888"/>
              <a:gd name="connsiteX2521" fmla="*/ 833669 w 966967"/>
              <a:gd name="connsiteY2521" fmla="*/ 311831 h 425888"/>
              <a:gd name="connsiteX2522" fmla="*/ 833669 w 966967"/>
              <a:gd name="connsiteY2522" fmla="*/ 312134 h 425888"/>
              <a:gd name="connsiteX2523" fmla="*/ 833669 w 966967"/>
              <a:gd name="connsiteY2523" fmla="*/ 312438 h 425888"/>
              <a:gd name="connsiteX2524" fmla="*/ 833669 w 966967"/>
              <a:gd name="connsiteY2524" fmla="*/ 312741 h 425888"/>
              <a:gd name="connsiteX2525" fmla="*/ 833448 w 966967"/>
              <a:gd name="connsiteY2525" fmla="*/ 312438 h 425888"/>
              <a:gd name="connsiteX2526" fmla="*/ 833201 w 966967"/>
              <a:gd name="connsiteY2526" fmla="*/ 312438 h 425888"/>
              <a:gd name="connsiteX2527" fmla="*/ 832952 w 966967"/>
              <a:gd name="connsiteY2527" fmla="*/ 312134 h 425888"/>
              <a:gd name="connsiteX2528" fmla="*/ 832484 w 966967"/>
              <a:gd name="connsiteY2528" fmla="*/ 312438 h 425888"/>
              <a:gd name="connsiteX2529" fmla="*/ 832484 w 966967"/>
              <a:gd name="connsiteY2529" fmla="*/ 312741 h 425888"/>
              <a:gd name="connsiteX2530" fmla="*/ 832732 w 966967"/>
              <a:gd name="connsiteY2530" fmla="*/ 313043 h 425888"/>
              <a:gd name="connsiteX2531" fmla="*/ 832732 w 966967"/>
              <a:gd name="connsiteY2531" fmla="*/ 313347 h 425888"/>
              <a:gd name="connsiteX2532" fmla="*/ 832952 w 966967"/>
              <a:gd name="connsiteY2532" fmla="*/ 313347 h 425888"/>
              <a:gd name="connsiteX2533" fmla="*/ 832732 w 966967"/>
              <a:gd name="connsiteY2533" fmla="*/ 313623 h 425888"/>
              <a:gd name="connsiteX2534" fmla="*/ 832484 w 966967"/>
              <a:gd name="connsiteY2534" fmla="*/ 313926 h 425888"/>
              <a:gd name="connsiteX2535" fmla="*/ 832235 w 966967"/>
              <a:gd name="connsiteY2535" fmla="*/ 313926 h 425888"/>
              <a:gd name="connsiteX2536" fmla="*/ 832015 w 966967"/>
              <a:gd name="connsiteY2536" fmla="*/ 313926 h 425888"/>
              <a:gd name="connsiteX2537" fmla="*/ 831767 w 966967"/>
              <a:gd name="connsiteY2537" fmla="*/ 313926 h 425888"/>
              <a:gd name="connsiteX2538" fmla="*/ 831298 w 966967"/>
              <a:gd name="connsiteY2538" fmla="*/ 313623 h 425888"/>
              <a:gd name="connsiteX2539" fmla="*/ 831050 w 966967"/>
              <a:gd name="connsiteY2539" fmla="*/ 313623 h 425888"/>
              <a:gd name="connsiteX2540" fmla="*/ 830581 w 966967"/>
              <a:gd name="connsiteY2540" fmla="*/ 313623 h 425888"/>
              <a:gd name="connsiteX2541" fmla="*/ 830334 w 966967"/>
              <a:gd name="connsiteY2541" fmla="*/ 313623 h 425888"/>
              <a:gd name="connsiteX2542" fmla="*/ 830113 w 966967"/>
              <a:gd name="connsiteY2542" fmla="*/ 313623 h 425888"/>
              <a:gd name="connsiteX2543" fmla="*/ 829866 w 966967"/>
              <a:gd name="connsiteY2543" fmla="*/ 313926 h 425888"/>
              <a:gd name="connsiteX2544" fmla="*/ 829866 w 966967"/>
              <a:gd name="connsiteY2544" fmla="*/ 314230 h 425888"/>
              <a:gd name="connsiteX2545" fmla="*/ 829866 w 966967"/>
              <a:gd name="connsiteY2545" fmla="*/ 314837 h 425888"/>
              <a:gd name="connsiteX2546" fmla="*/ 830581 w 966967"/>
              <a:gd name="connsiteY2546" fmla="*/ 315140 h 425888"/>
              <a:gd name="connsiteX2547" fmla="*/ 830801 w 966967"/>
              <a:gd name="connsiteY2547" fmla="*/ 315444 h 425888"/>
              <a:gd name="connsiteX2548" fmla="*/ 831050 w 966967"/>
              <a:gd name="connsiteY2548" fmla="*/ 315444 h 425888"/>
              <a:gd name="connsiteX2549" fmla="*/ 831298 w 966967"/>
              <a:gd name="connsiteY2549" fmla="*/ 315747 h 425888"/>
              <a:gd name="connsiteX2550" fmla="*/ 831767 w 966967"/>
              <a:gd name="connsiteY2550" fmla="*/ 315747 h 425888"/>
              <a:gd name="connsiteX2551" fmla="*/ 832015 w 966967"/>
              <a:gd name="connsiteY2551" fmla="*/ 315747 h 425888"/>
              <a:gd name="connsiteX2552" fmla="*/ 832732 w 966967"/>
              <a:gd name="connsiteY2552" fmla="*/ 315747 h 425888"/>
              <a:gd name="connsiteX2553" fmla="*/ 832952 w 966967"/>
              <a:gd name="connsiteY2553" fmla="*/ 315747 h 425888"/>
              <a:gd name="connsiteX2554" fmla="*/ 833201 w 966967"/>
              <a:gd name="connsiteY2554" fmla="*/ 315747 h 425888"/>
              <a:gd name="connsiteX2555" fmla="*/ 833917 w 966967"/>
              <a:gd name="connsiteY2555" fmla="*/ 315444 h 425888"/>
              <a:gd name="connsiteX2556" fmla="*/ 834165 w 966967"/>
              <a:gd name="connsiteY2556" fmla="*/ 315140 h 425888"/>
              <a:gd name="connsiteX2557" fmla="*/ 834385 w 966967"/>
              <a:gd name="connsiteY2557" fmla="*/ 315140 h 425888"/>
              <a:gd name="connsiteX2558" fmla="*/ 834882 w 966967"/>
              <a:gd name="connsiteY2558" fmla="*/ 315140 h 425888"/>
              <a:gd name="connsiteX2559" fmla="*/ 835102 w 966967"/>
              <a:gd name="connsiteY2559" fmla="*/ 315444 h 425888"/>
              <a:gd name="connsiteX2560" fmla="*/ 835350 w 966967"/>
              <a:gd name="connsiteY2560" fmla="*/ 315444 h 425888"/>
              <a:gd name="connsiteX2561" fmla="*/ 835571 w 966967"/>
              <a:gd name="connsiteY2561" fmla="*/ 315747 h 425888"/>
              <a:gd name="connsiteX2562" fmla="*/ 835571 w 966967"/>
              <a:gd name="connsiteY2562" fmla="*/ 316023 h 425888"/>
              <a:gd name="connsiteX2563" fmla="*/ 835350 w 966967"/>
              <a:gd name="connsiteY2563" fmla="*/ 316327 h 425888"/>
              <a:gd name="connsiteX2564" fmla="*/ 835102 w 966967"/>
              <a:gd name="connsiteY2564" fmla="*/ 316327 h 425888"/>
              <a:gd name="connsiteX2565" fmla="*/ 834882 w 966967"/>
              <a:gd name="connsiteY2565" fmla="*/ 316327 h 425888"/>
              <a:gd name="connsiteX2566" fmla="*/ 834634 w 966967"/>
              <a:gd name="connsiteY2566" fmla="*/ 316630 h 425888"/>
              <a:gd name="connsiteX2567" fmla="*/ 834882 w 966967"/>
              <a:gd name="connsiteY2567" fmla="*/ 316934 h 425888"/>
              <a:gd name="connsiteX2568" fmla="*/ 835102 w 966967"/>
              <a:gd name="connsiteY2568" fmla="*/ 317237 h 425888"/>
              <a:gd name="connsiteX2569" fmla="*/ 835102 w 966967"/>
              <a:gd name="connsiteY2569" fmla="*/ 317540 h 425888"/>
              <a:gd name="connsiteX2570" fmla="*/ 835571 w 966967"/>
              <a:gd name="connsiteY2570" fmla="*/ 317540 h 425888"/>
              <a:gd name="connsiteX2571" fmla="*/ 835819 w 966967"/>
              <a:gd name="connsiteY2571" fmla="*/ 317237 h 425888"/>
              <a:gd name="connsiteX2572" fmla="*/ 836067 w 966967"/>
              <a:gd name="connsiteY2572" fmla="*/ 317540 h 425888"/>
              <a:gd name="connsiteX2573" fmla="*/ 836067 w 966967"/>
              <a:gd name="connsiteY2573" fmla="*/ 317843 h 425888"/>
              <a:gd name="connsiteX2574" fmla="*/ 836287 w 966967"/>
              <a:gd name="connsiteY2574" fmla="*/ 318148 h 425888"/>
              <a:gd name="connsiteX2575" fmla="*/ 836287 w 966967"/>
              <a:gd name="connsiteY2575" fmla="*/ 318423 h 425888"/>
              <a:gd name="connsiteX2576" fmla="*/ 836287 w 966967"/>
              <a:gd name="connsiteY2576" fmla="*/ 318726 h 425888"/>
              <a:gd name="connsiteX2577" fmla="*/ 836287 w 966967"/>
              <a:gd name="connsiteY2577" fmla="*/ 319030 h 425888"/>
              <a:gd name="connsiteX2578" fmla="*/ 836536 w 966967"/>
              <a:gd name="connsiteY2578" fmla="*/ 319030 h 425888"/>
              <a:gd name="connsiteX2579" fmla="*/ 836783 w 966967"/>
              <a:gd name="connsiteY2579" fmla="*/ 319030 h 425888"/>
              <a:gd name="connsiteX2580" fmla="*/ 836783 w 966967"/>
              <a:gd name="connsiteY2580" fmla="*/ 319333 h 425888"/>
              <a:gd name="connsiteX2581" fmla="*/ 837004 w 966967"/>
              <a:gd name="connsiteY2581" fmla="*/ 319636 h 425888"/>
              <a:gd name="connsiteX2582" fmla="*/ 837969 w 966967"/>
              <a:gd name="connsiteY2582" fmla="*/ 320243 h 425888"/>
              <a:gd name="connsiteX2583" fmla="*/ 838217 w 966967"/>
              <a:gd name="connsiteY2583" fmla="*/ 319940 h 425888"/>
              <a:gd name="connsiteX2584" fmla="*/ 839651 w 966967"/>
              <a:gd name="connsiteY2584" fmla="*/ 320243 h 425888"/>
              <a:gd name="connsiteX2585" fmla="*/ 839651 w 966967"/>
              <a:gd name="connsiteY2585" fmla="*/ 320823 h 425888"/>
              <a:gd name="connsiteX2586" fmla="*/ 838934 w 966967"/>
              <a:gd name="connsiteY2586" fmla="*/ 321126 h 425888"/>
              <a:gd name="connsiteX2587" fmla="*/ 838686 w 966967"/>
              <a:gd name="connsiteY2587" fmla="*/ 321430 h 425888"/>
              <a:gd name="connsiteX2588" fmla="*/ 838217 w 966967"/>
              <a:gd name="connsiteY2588" fmla="*/ 321430 h 425888"/>
              <a:gd name="connsiteX2589" fmla="*/ 837720 w 966967"/>
              <a:gd name="connsiteY2589" fmla="*/ 321430 h 425888"/>
              <a:gd name="connsiteX2590" fmla="*/ 837252 w 966967"/>
              <a:gd name="connsiteY2590" fmla="*/ 321430 h 425888"/>
              <a:gd name="connsiteX2591" fmla="*/ 837004 w 966967"/>
              <a:gd name="connsiteY2591" fmla="*/ 321430 h 425888"/>
              <a:gd name="connsiteX2592" fmla="*/ 836783 w 966967"/>
              <a:gd name="connsiteY2592" fmla="*/ 321430 h 425888"/>
              <a:gd name="connsiteX2593" fmla="*/ 836287 w 966967"/>
              <a:gd name="connsiteY2593" fmla="*/ 321732 h 425888"/>
              <a:gd name="connsiteX2594" fmla="*/ 835819 w 966967"/>
              <a:gd name="connsiteY2594" fmla="*/ 322036 h 425888"/>
              <a:gd name="connsiteX2595" fmla="*/ 835350 w 966967"/>
              <a:gd name="connsiteY2595" fmla="*/ 322339 h 425888"/>
              <a:gd name="connsiteX2596" fmla="*/ 835102 w 966967"/>
              <a:gd name="connsiteY2596" fmla="*/ 322036 h 425888"/>
              <a:gd name="connsiteX2597" fmla="*/ 834882 w 966967"/>
              <a:gd name="connsiteY2597" fmla="*/ 322036 h 425888"/>
              <a:gd name="connsiteX2598" fmla="*/ 833917 w 966967"/>
              <a:gd name="connsiteY2598" fmla="*/ 322036 h 425888"/>
              <a:gd name="connsiteX2599" fmla="*/ 832952 w 966967"/>
              <a:gd name="connsiteY2599" fmla="*/ 322036 h 425888"/>
              <a:gd name="connsiteX2600" fmla="*/ 832484 w 966967"/>
              <a:gd name="connsiteY2600" fmla="*/ 322036 h 425888"/>
              <a:gd name="connsiteX2601" fmla="*/ 832235 w 966967"/>
              <a:gd name="connsiteY2601" fmla="*/ 322036 h 425888"/>
              <a:gd name="connsiteX2602" fmla="*/ 832015 w 966967"/>
              <a:gd name="connsiteY2602" fmla="*/ 322036 h 425888"/>
              <a:gd name="connsiteX2603" fmla="*/ 831518 w 966967"/>
              <a:gd name="connsiteY2603" fmla="*/ 322339 h 425888"/>
              <a:gd name="connsiteX2604" fmla="*/ 831518 w 966967"/>
              <a:gd name="connsiteY2604" fmla="*/ 322946 h 425888"/>
              <a:gd name="connsiteX2605" fmla="*/ 831767 w 966967"/>
              <a:gd name="connsiteY2605" fmla="*/ 323526 h 425888"/>
              <a:gd name="connsiteX2606" fmla="*/ 831050 w 966967"/>
              <a:gd name="connsiteY2606" fmla="*/ 323829 h 425888"/>
              <a:gd name="connsiteX2607" fmla="*/ 830801 w 966967"/>
              <a:gd name="connsiteY2607" fmla="*/ 323526 h 425888"/>
              <a:gd name="connsiteX2608" fmla="*/ 830334 w 966967"/>
              <a:gd name="connsiteY2608" fmla="*/ 323222 h 425888"/>
              <a:gd name="connsiteX2609" fmla="*/ 829866 w 966967"/>
              <a:gd name="connsiteY2609" fmla="*/ 323526 h 425888"/>
              <a:gd name="connsiteX2610" fmla="*/ 829149 w 966967"/>
              <a:gd name="connsiteY2610" fmla="*/ 323526 h 425888"/>
              <a:gd name="connsiteX2611" fmla="*/ 828183 w 966967"/>
              <a:gd name="connsiteY2611" fmla="*/ 323829 h 425888"/>
              <a:gd name="connsiteX2612" fmla="*/ 827715 w 966967"/>
              <a:gd name="connsiteY2612" fmla="*/ 323829 h 425888"/>
              <a:gd name="connsiteX2613" fmla="*/ 826999 w 966967"/>
              <a:gd name="connsiteY2613" fmla="*/ 324133 h 425888"/>
              <a:gd name="connsiteX2614" fmla="*/ 826531 w 966967"/>
              <a:gd name="connsiteY2614" fmla="*/ 324133 h 425888"/>
              <a:gd name="connsiteX2615" fmla="*/ 825814 w 966967"/>
              <a:gd name="connsiteY2615" fmla="*/ 324133 h 425888"/>
              <a:gd name="connsiteX2616" fmla="*/ 825565 w 966967"/>
              <a:gd name="connsiteY2616" fmla="*/ 324133 h 425888"/>
              <a:gd name="connsiteX2617" fmla="*/ 824848 w 966967"/>
              <a:gd name="connsiteY2617" fmla="*/ 323526 h 425888"/>
              <a:gd name="connsiteX2618" fmla="*/ 824380 w 966967"/>
              <a:gd name="connsiteY2618" fmla="*/ 323829 h 425888"/>
              <a:gd name="connsiteX2619" fmla="*/ 823663 w 966967"/>
              <a:gd name="connsiteY2619" fmla="*/ 324133 h 425888"/>
              <a:gd name="connsiteX2620" fmla="*/ 823195 w 966967"/>
              <a:gd name="connsiteY2620" fmla="*/ 324436 h 425888"/>
              <a:gd name="connsiteX2621" fmla="*/ 822947 w 966967"/>
              <a:gd name="connsiteY2621" fmla="*/ 324436 h 425888"/>
              <a:gd name="connsiteX2622" fmla="*/ 822698 w 966967"/>
              <a:gd name="connsiteY2622" fmla="*/ 324436 h 425888"/>
              <a:gd name="connsiteX2623" fmla="*/ 822479 w 966967"/>
              <a:gd name="connsiteY2623" fmla="*/ 324740 h 425888"/>
              <a:gd name="connsiteX2624" fmla="*/ 822230 w 966967"/>
              <a:gd name="connsiteY2624" fmla="*/ 324740 h 425888"/>
              <a:gd name="connsiteX2625" fmla="*/ 822230 w 966967"/>
              <a:gd name="connsiteY2625" fmla="*/ 325043 h 425888"/>
              <a:gd name="connsiteX2626" fmla="*/ 821762 w 966967"/>
              <a:gd name="connsiteY2626" fmla="*/ 325623 h 425888"/>
              <a:gd name="connsiteX2627" fmla="*/ 822230 w 966967"/>
              <a:gd name="connsiteY2627" fmla="*/ 326228 h 425888"/>
              <a:gd name="connsiteX2628" fmla="*/ 822479 w 966967"/>
              <a:gd name="connsiteY2628" fmla="*/ 326228 h 425888"/>
              <a:gd name="connsiteX2629" fmla="*/ 822479 w 966967"/>
              <a:gd name="connsiteY2629" fmla="*/ 326532 h 425888"/>
              <a:gd name="connsiteX2630" fmla="*/ 822698 w 966967"/>
              <a:gd name="connsiteY2630" fmla="*/ 326835 h 425888"/>
              <a:gd name="connsiteX2631" fmla="*/ 823195 w 966967"/>
              <a:gd name="connsiteY2631" fmla="*/ 327139 h 425888"/>
              <a:gd name="connsiteX2632" fmla="*/ 823415 w 966967"/>
              <a:gd name="connsiteY2632" fmla="*/ 327718 h 425888"/>
              <a:gd name="connsiteX2633" fmla="*/ 823911 w 966967"/>
              <a:gd name="connsiteY2633" fmla="*/ 328022 h 425888"/>
              <a:gd name="connsiteX2634" fmla="*/ 824131 w 966967"/>
              <a:gd name="connsiteY2634" fmla="*/ 328022 h 425888"/>
              <a:gd name="connsiteX2635" fmla="*/ 824627 w 966967"/>
              <a:gd name="connsiteY2635" fmla="*/ 328022 h 425888"/>
              <a:gd name="connsiteX2636" fmla="*/ 826034 w 966967"/>
              <a:gd name="connsiteY2636" fmla="*/ 329236 h 425888"/>
              <a:gd name="connsiteX2637" fmla="*/ 826282 w 966967"/>
              <a:gd name="connsiteY2637" fmla="*/ 328932 h 425888"/>
              <a:gd name="connsiteX2638" fmla="*/ 826999 w 966967"/>
              <a:gd name="connsiteY2638" fmla="*/ 328932 h 425888"/>
              <a:gd name="connsiteX2639" fmla="*/ 827963 w 966967"/>
              <a:gd name="connsiteY2639" fmla="*/ 328629 h 425888"/>
              <a:gd name="connsiteX2640" fmla="*/ 828900 w 966967"/>
              <a:gd name="connsiteY2640" fmla="*/ 328629 h 425888"/>
              <a:gd name="connsiteX2641" fmla="*/ 829866 w 966967"/>
              <a:gd name="connsiteY2641" fmla="*/ 328629 h 425888"/>
              <a:gd name="connsiteX2642" fmla="*/ 830113 w 966967"/>
              <a:gd name="connsiteY2642" fmla="*/ 328629 h 425888"/>
              <a:gd name="connsiteX2643" fmla="*/ 830334 w 966967"/>
              <a:gd name="connsiteY2643" fmla="*/ 328325 h 425888"/>
              <a:gd name="connsiteX2644" fmla="*/ 831050 w 966967"/>
              <a:gd name="connsiteY2644" fmla="*/ 328325 h 425888"/>
              <a:gd name="connsiteX2645" fmla="*/ 831298 w 966967"/>
              <a:gd name="connsiteY2645" fmla="*/ 328325 h 425888"/>
              <a:gd name="connsiteX2646" fmla="*/ 831767 w 966967"/>
              <a:gd name="connsiteY2646" fmla="*/ 328022 h 425888"/>
              <a:gd name="connsiteX2647" fmla="*/ 832484 w 966967"/>
              <a:gd name="connsiteY2647" fmla="*/ 328022 h 425888"/>
              <a:gd name="connsiteX2648" fmla="*/ 833201 w 966967"/>
              <a:gd name="connsiteY2648" fmla="*/ 328022 h 425888"/>
              <a:gd name="connsiteX2649" fmla="*/ 834634 w 966967"/>
              <a:gd name="connsiteY2649" fmla="*/ 328022 h 425888"/>
              <a:gd name="connsiteX2650" fmla="*/ 834882 w 966967"/>
              <a:gd name="connsiteY2650" fmla="*/ 327718 h 425888"/>
              <a:gd name="connsiteX2651" fmla="*/ 835350 w 966967"/>
              <a:gd name="connsiteY2651" fmla="*/ 327442 h 425888"/>
              <a:gd name="connsiteX2652" fmla="*/ 835571 w 966967"/>
              <a:gd name="connsiteY2652" fmla="*/ 327442 h 425888"/>
              <a:gd name="connsiteX2653" fmla="*/ 835819 w 966967"/>
              <a:gd name="connsiteY2653" fmla="*/ 327442 h 425888"/>
              <a:gd name="connsiteX2654" fmla="*/ 835819 w 966967"/>
              <a:gd name="connsiteY2654" fmla="*/ 327718 h 425888"/>
              <a:gd name="connsiteX2655" fmla="*/ 835571 w 966967"/>
              <a:gd name="connsiteY2655" fmla="*/ 327718 h 425888"/>
              <a:gd name="connsiteX2656" fmla="*/ 835571 w 966967"/>
              <a:gd name="connsiteY2656" fmla="*/ 328022 h 425888"/>
              <a:gd name="connsiteX2657" fmla="*/ 835350 w 966967"/>
              <a:gd name="connsiteY2657" fmla="*/ 328325 h 425888"/>
              <a:gd name="connsiteX2658" fmla="*/ 834882 w 966967"/>
              <a:gd name="connsiteY2658" fmla="*/ 328932 h 425888"/>
              <a:gd name="connsiteX2659" fmla="*/ 834882 w 966967"/>
              <a:gd name="connsiteY2659" fmla="*/ 329236 h 425888"/>
              <a:gd name="connsiteX2660" fmla="*/ 834882 w 966967"/>
              <a:gd name="connsiteY2660" fmla="*/ 329539 h 425888"/>
              <a:gd name="connsiteX2661" fmla="*/ 834385 w 966967"/>
              <a:gd name="connsiteY2661" fmla="*/ 330119 h 425888"/>
              <a:gd name="connsiteX2662" fmla="*/ 834165 w 966967"/>
              <a:gd name="connsiteY2662" fmla="*/ 330422 h 425888"/>
              <a:gd name="connsiteX2663" fmla="*/ 834634 w 966967"/>
              <a:gd name="connsiteY2663" fmla="*/ 331028 h 425888"/>
              <a:gd name="connsiteX2664" fmla="*/ 834882 w 966967"/>
              <a:gd name="connsiteY2664" fmla="*/ 331332 h 425888"/>
              <a:gd name="connsiteX2665" fmla="*/ 835102 w 966967"/>
              <a:gd name="connsiteY2665" fmla="*/ 331635 h 425888"/>
              <a:gd name="connsiteX2666" fmla="*/ 835350 w 966967"/>
              <a:gd name="connsiteY2666" fmla="*/ 332214 h 425888"/>
              <a:gd name="connsiteX2667" fmla="*/ 835350 w 966967"/>
              <a:gd name="connsiteY2667" fmla="*/ 332518 h 425888"/>
              <a:gd name="connsiteX2668" fmla="*/ 835102 w 966967"/>
              <a:gd name="connsiteY2668" fmla="*/ 333125 h 425888"/>
              <a:gd name="connsiteX2669" fmla="*/ 835350 w 966967"/>
              <a:gd name="connsiteY2669" fmla="*/ 333732 h 425888"/>
              <a:gd name="connsiteX2670" fmla="*/ 835350 w 966967"/>
              <a:gd name="connsiteY2670" fmla="*/ 334008 h 425888"/>
              <a:gd name="connsiteX2671" fmla="*/ 835102 w 966967"/>
              <a:gd name="connsiteY2671" fmla="*/ 334615 h 425888"/>
              <a:gd name="connsiteX2672" fmla="*/ 835102 w 966967"/>
              <a:gd name="connsiteY2672" fmla="*/ 334918 h 425888"/>
              <a:gd name="connsiteX2673" fmla="*/ 834882 w 966967"/>
              <a:gd name="connsiteY2673" fmla="*/ 334918 h 425888"/>
              <a:gd name="connsiteX2674" fmla="*/ 834634 w 966967"/>
              <a:gd name="connsiteY2674" fmla="*/ 334615 h 425888"/>
              <a:gd name="connsiteX2675" fmla="*/ 834385 w 966967"/>
              <a:gd name="connsiteY2675" fmla="*/ 334311 h 425888"/>
              <a:gd name="connsiteX2676" fmla="*/ 834165 w 966967"/>
              <a:gd name="connsiteY2676" fmla="*/ 334311 h 425888"/>
              <a:gd name="connsiteX2677" fmla="*/ 834165 w 966967"/>
              <a:gd name="connsiteY2677" fmla="*/ 334615 h 425888"/>
              <a:gd name="connsiteX2678" fmla="*/ 833669 w 966967"/>
              <a:gd name="connsiteY2678" fmla="*/ 334615 h 425888"/>
              <a:gd name="connsiteX2679" fmla="*/ 833448 w 966967"/>
              <a:gd name="connsiteY2679" fmla="*/ 334918 h 425888"/>
              <a:gd name="connsiteX2680" fmla="*/ 833448 w 966967"/>
              <a:gd name="connsiteY2680" fmla="*/ 335524 h 425888"/>
              <a:gd name="connsiteX2681" fmla="*/ 833201 w 966967"/>
              <a:gd name="connsiteY2681" fmla="*/ 335828 h 425888"/>
              <a:gd name="connsiteX2682" fmla="*/ 833448 w 966967"/>
              <a:gd name="connsiteY2682" fmla="*/ 336104 h 425888"/>
              <a:gd name="connsiteX2683" fmla="*/ 833201 w 966967"/>
              <a:gd name="connsiteY2683" fmla="*/ 336407 h 425888"/>
              <a:gd name="connsiteX2684" fmla="*/ 832952 w 966967"/>
              <a:gd name="connsiteY2684" fmla="*/ 336407 h 425888"/>
              <a:gd name="connsiteX2685" fmla="*/ 832952 w 966967"/>
              <a:gd name="connsiteY2685" fmla="*/ 337014 h 425888"/>
              <a:gd name="connsiteX2686" fmla="*/ 833669 w 966967"/>
              <a:gd name="connsiteY2686" fmla="*/ 337014 h 425888"/>
              <a:gd name="connsiteX2687" fmla="*/ 834165 w 966967"/>
              <a:gd name="connsiteY2687" fmla="*/ 337318 h 425888"/>
              <a:gd name="connsiteX2688" fmla="*/ 834385 w 966967"/>
              <a:gd name="connsiteY2688" fmla="*/ 337014 h 425888"/>
              <a:gd name="connsiteX2689" fmla="*/ 834882 w 966967"/>
              <a:gd name="connsiteY2689" fmla="*/ 337621 h 425888"/>
              <a:gd name="connsiteX2690" fmla="*/ 835102 w 966967"/>
              <a:gd name="connsiteY2690" fmla="*/ 337621 h 425888"/>
              <a:gd name="connsiteX2691" fmla="*/ 836536 w 966967"/>
              <a:gd name="connsiteY2691" fmla="*/ 337924 h 425888"/>
              <a:gd name="connsiteX2692" fmla="*/ 836783 w 966967"/>
              <a:gd name="connsiteY2692" fmla="*/ 337318 h 425888"/>
              <a:gd name="connsiteX2693" fmla="*/ 837252 w 966967"/>
              <a:gd name="connsiteY2693" fmla="*/ 337014 h 425888"/>
              <a:gd name="connsiteX2694" fmla="*/ 837720 w 966967"/>
              <a:gd name="connsiteY2694" fmla="*/ 336407 h 425888"/>
              <a:gd name="connsiteX2695" fmla="*/ 838217 w 966967"/>
              <a:gd name="connsiteY2695" fmla="*/ 336407 h 425888"/>
              <a:gd name="connsiteX2696" fmla="*/ 838437 w 966967"/>
              <a:gd name="connsiteY2696" fmla="*/ 336407 h 425888"/>
              <a:gd name="connsiteX2697" fmla="*/ 838686 w 966967"/>
              <a:gd name="connsiteY2697" fmla="*/ 336407 h 425888"/>
              <a:gd name="connsiteX2698" fmla="*/ 838934 w 966967"/>
              <a:gd name="connsiteY2698" fmla="*/ 335828 h 425888"/>
              <a:gd name="connsiteX2699" fmla="*/ 839402 w 966967"/>
              <a:gd name="connsiteY2699" fmla="*/ 335828 h 425888"/>
              <a:gd name="connsiteX2700" fmla="*/ 839871 w 966967"/>
              <a:gd name="connsiteY2700" fmla="*/ 335828 h 425888"/>
              <a:gd name="connsiteX2701" fmla="*/ 840118 w 966967"/>
              <a:gd name="connsiteY2701" fmla="*/ 335524 h 425888"/>
              <a:gd name="connsiteX2702" fmla="*/ 840367 w 966967"/>
              <a:gd name="connsiteY2702" fmla="*/ 335828 h 425888"/>
              <a:gd name="connsiteX2703" fmla="*/ 840835 w 966967"/>
              <a:gd name="connsiteY2703" fmla="*/ 335828 h 425888"/>
              <a:gd name="connsiteX2704" fmla="*/ 841304 w 966967"/>
              <a:gd name="connsiteY2704" fmla="*/ 335828 h 425888"/>
              <a:gd name="connsiteX2705" fmla="*/ 841056 w 966967"/>
              <a:gd name="connsiteY2705" fmla="*/ 336104 h 425888"/>
              <a:gd name="connsiteX2706" fmla="*/ 841056 w 966967"/>
              <a:gd name="connsiteY2706" fmla="*/ 336407 h 425888"/>
              <a:gd name="connsiteX2707" fmla="*/ 840835 w 966967"/>
              <a:gd name="connsiteY2707" fmla="*/ 336711 h 425888"/>
              <a:gd name="connsiteX2708" fmla="*/ 840835 w 966967"/>
              <a:gd name="connsiteY2708" fmla="*/ 337014 h 425888"/>
              <a:gd name="connsiteX2709" fmla="*/ 841056 w 966967"/>
              <a:gd name="connsiteY2709" fmla="*/ 337318 h 425888"/>
              <a:gd name="connsiteX2710" fmla="*/ 841304 w 966967"/>
              <a:gd name="connsiteY2710" fmla="*/ 337318 h 425888"/>
              <a:gd name="connsiteX2711" fmla="*/ 841304 w 966967"/>
              <a:gd name="connsiteY2711" fmla="*/ 337924 h 425888"/>
              <a:gd name="connsiteX2712" fmla="*/ 841552 w 966967"/>
              <a:gd name="connsiteY2712" fmla="*/ 338200 h 425888"/>
              <a:gd name="connsiteX2713" fmla="*/ 841552 w 966967"/>
              <a:gd name="connsiteY2713" fmla="*/ 338504 h 425888"/>
              <a:gd name="connsiteX2714" fmla="*/ 841773 w 966967"/>
              <a:gd name="connsiteY2714" fmla="*/ 338807 h 425888"/>
              <a:gd name="connsiteX2715" fmla="*/ 842021 w 966967"/>
              <a:gd name="connsiteY2715" fmla="*/ 338807 h 425888"/>
              <a:gd name="connsiteX2716" fmla="*/ 842021 w 966967"/>
              <a:gd name="connsiteY2716" fmla="*/ 339414 h 425888"/>
              <a:gd name="connsiteX2717" fmla="*/ 842490 w 966967"/>
              <a:gd name="connsiteY2717" fmla="*/ 339414 h 425888"/>
              <a:gd name="connsiteX2718" fmla="*/ 842738 w 966967"/>
              <a:gd name="connsiteY2718" fmla="*/ 339717 h 425888"/>
              <a:gd name="connsiteX2719" fmla="*/ 842986 w 966967"/>
              <a:gd name="connsiteY2719" fmla="*/ 339717 h 425888"/>
              <a:gd name="connsiteX2720" fmla="*/ 843454 w 966967"/>
              <a:gd name="connsiteY2720" fmla="*/ 339717 h 425888"/>
              <a:gd name="connsiteX2721" fmla="*/ 843702 w 966967"/>
              <a:gd name="connsiteY2721" fmla="*/ 340020 h 425888"/>
              <a:gd name="connsiteX2722" fmla="*/ 844170 w 966967"/>
              <a:gd name="connsiteY2722" fmla="*/ 340296 h 425888"/>
              <a:gd name="connsiteX2723" fmla="*/ 844419 w 966967"/>
              <a:gd name="connsiteY2723" fmla="*/ 340296 h 425888"/>
              <a:gd name="connsiteX2724" fmla="*/ 845136 w 966967"/>
              <a:gd name="connsiteY2724" fmla="*/ 340903 h 425888"/>
              <a:gd name="connsiteX2725" fmla="*/ 845356 w 966967"/>
              <a:gd name="connsiteY2725" fmla="*/ 341207 h 425888"/>
              <a:gd name="connsiteX2726" fmla="*/ 845604 w 966967"/>
              <a:gd name="connsiteY2726" fmla="*/ 341510 h 425888"/>
              <a:gd name="connsiteX2727" fmla="*/ 845853 w 966967"/>
              <a:gd name="connsiteY2727" fmla="*/ 341510 h 425888"/>
              <a:gd name="connsiteX2728" fmla="*/ 846073 w 966967"/>
              <a:gd name="connsiteY2728" fmla="*/ 341814 h 425888"/>
              <a:gd name="connsiteX2729" fmla="*/ 846321 w 966967"/>
              <a:gd name="connsiteY2729" fmla="*/ 342117 h 425888"/>
              <a:gd name="connsiteX2730" fmla="*/ 846073 w 966967"/>
              <a:gd name="connsiteY2730" fmla="*/ 342697 h 425888"/>
              <a:gd name="connsiteX2731" fmla="*/ 845604 w 966967"/>
              <a:gd name="connsiteY2731" fmla="*/ 342999 h 425888"/>
              <a:gd name="connsiteX2732" fmla="*/ 845604 w 966967"/>
              <a:gd name="connsiteY2732" fmla="*/ 343911 h 425888"/>
              <a:gd name="connsiteX2733" fmla="*/ 846321 w 966967"/>
              <a:gd name="connsiteY2733" fmla="*/ 344489 h 425888"/>
              <a:gd name="connsiteX2734" fmla="*/ 846790 w 966967"/>
              <a:gd name="connsiteY2734" fmla="*/ 344489 h 425888"/>
              <a:gd name="connsiteX2735" fmla="*/ 847037 w 966967"/>
              <a:gd name="connsiteY2735" fmla="*/ 345096 h 425888"/>
              <a:gd name="connsiteX2736" fmla="*/ 847505 w 966967"/>
              <a:gd name="connsiteY2736" fmla="*/ 345399 h 425888"/>
              <a:gd name="connsiteX2737" fmla="*/ 847754 w 966967"/>
              <a:gd name="connsiteY2737" fmla="*/ 345399 h 425888"/>
              <a:gd name="connsiteX2738" fmla="*/ 847975 w 966967"/>
              <a:gd name="connsiteY2738" fmla="*/ 345703 h 425888"/>
              <a:gd name="connsiteX2739" fmla="*/ 848692 w 966967"/>
              <a:gd name="connsiteY2739" fmla="*/ 346586 h 425888"/>
              <a:gd name="connsiteX2740" fmla="*/ 849188 w 966967"/>
              <a:gd name="connsiteY2740" fmla="*/ 347495 h 425888"/>
              <a:gd name="connsiteX2741" fmla="*/ 848692 w 966967"/>
              <a:gd name="connsiteY2741" fmla="*/ 348378 h 425888"/>
              <a:gd name="connsiteX2742" fmla="*/ 848692 w 966967"/>
              <a:gd name="connsiteY2742" fmla="*/ 348682 h 425888"/>
              <a:gd name="connsiteX2743" fmla="*/ 848471 w 966967"/>
              <a:gd name="connsiteY2743" fmla="*/ 348985 h 425888"/>
              <a:gd name="connsiteX2744" fmla="*/ 848222 w 966967"/>
              <a:gd name="connsiteY2744" fmla="*/ 349592 h 425888"/>
              <a:gd name="connsiteX2745" fmla="*/ 847975 w 966967"/>
              <a:gd name="connsiteY2745" fmla="*/ 350475 h 425888"/>
              <a:gd name="connsiteX2746" fmla="*/ 847975 w 966967"/>
              <a:gd name="connsiteY2746" fmla="*/ 350778 h 425888"/>
              <a:gd name="connsiteX2747" fmla="*/ 847975 w 966967"/>
              <a:gd name="connsiteY2747" fmla="*/ 351082 h 425888"/>
              <a:gd name="connsiteX2748" fmla="*/ 847754 w 966967"/>
              <a:gd name="connsiteY2748" fmla="*/ 351689 h 425888"/>
              <a:gd name="connsiteX2749" fmla="*/ 847258 w 966967"/>
              <a:gd name="connsiteY2749" fmla="*/ 353481 h 425888"/>
              <a:gd name="connsiteX2750" fmla="*/ 847037 w 966967"/>
              <a:gd name="connsiteY2750" fmla="*/ 354061 h 425888"/>
              <a:gd name="connsiteX2751" fmla="*/ 847037 w 966967"/>
              <a:gd name="connsiteY2751" fmla="*/ 354364 h 425888"/>
              <a:gd name="connsiteX2752" fmla="*/ 846790 w 966967"/>
              <a:gd name="connsiteY2752" fmla="*/ 354971 h 425888"/>
              <a:gd name="connsiteX2753" fmla="*/ 846541 w 966967"/>
              <a:gd name="connsiteY2753" fmla="*/ 354971 h 425888"/>
              <a:gd name="connsiteX2754" fmla="*/ 846541 w 966967"/>
              <a:gd name="connsiteY2754" fmla="*/ 355275 h 425888"/>
              <a:gd name="connsiteX2755" fmla="*/ 846073 w 966967"/>
              <a:gd name="connsiteY2755" fmla="*/ 357067 h 425888"/>
              <a:gd name="connsiteX2756" fmla="*/ 846073 w 966967"/>
              <a:gd name="connsiteY2756" fmla="*/ 357370 h 425888"/>
              <a:gd name="connsiteX2757" fmla="*/ 845853 w 966967"/>
              <a:gd name="connsiteY2757" fmla="*/ 358860 h 425888"/>
              <a:gd name="connsiteX2758" fmla="*/ 845604 w 966967"/>
              <a:gd name="connsiteY2758" fmla="*/ 359440 h 425888"/>
              <a:gd name="connsiteX2759" fmla="*/ 845356 w 966967"/>
              <a:gd name="connsiteY2759" fmla="*/ 360047 h 425888"/>
              <a:gd name="connsiteX2760" fmla="*/ 844419 w 966967"/>
              <a:gd name="connsiteY2760" fmla="*/ 360047 h 425888"/>
              <a:gd name="connsiteX2761" fmla="*/ 844170 w 966967"/>
              <a:gd name="connsiteY2761" fmla="*/ 360047 h 425888"/>
              <a:gd name="connsiteX2762" fmla="*/ 844170 w 966967"/>
              <a:gd name="connsiteY2762" fmla="*/ 358860 h 425888"/>
              <a:gd name="connsiteX2763" fmla="*/ 843922 w 966967"/>
              <a:gd name="connsiteY2763" fmla="*/ 358253 h 425888"/>
              <a:gd name="connsiteX2764" fmla="*/ 843702 w 966967"/>
              <a:gd name="connsiteY2764" fmla="*/ 358253 h 425888"/>
              <a:gd name="connsiteX2765" fmla="*/ 843454 w 966967"/>
              <a:gd name="connsiteY2765" fmla="*/ 358253 h 425888"/>
              <a:gd name="connsiteX2766" fmla="*/ 843206 w 966967"/>
              <a:gd name="connsiteY2766" fmla="*/ 358557 h 425888"/>
              <a:gd name="connsiteX2767" fmla="*/ 843702 w 966967"/>
              <a:gd name="connsiteY2767" fmla="*/ 359743 h 425888"/>
              <a:gd name="connsiteX2768" fmla="*/ 843922 w 966967"/>
              <a:gd name="connsiteY2768" fmla="*/ 360350 h 425888"/>
              <a:gd name="connsiteX2769" fmla="*/ 843702 w 966967"/>
              <a:gd name="connsiteY2769" fmla="*/ 360350 h 425888"/>
              <a:gd name="connsiteX2770" fmla="*/ 843454 w 966967"/>
              <a:gd name="connsiteY2770" fmla="*/ 359743 h 425888"/>
              <a:gd name="connsiteX2771" fmla="*/ 842986 w 966967"/>
              <a:gd name="connsiteY2771" fmla="*/ 358557 h 425888"/>
              <a:gd name="connsiteX2772" fmla="*/ 842738 w 966967"/>
              <a:gd name="connsiteY2772" fmla="*/ 358557 h 425888"/>
              <a:gd name="connsiteX2773" fmla="*/ 842269 w 966967"/>
              <a:gd name="connsiteY2773" fmla="*/ 358253 h 425888"/>
              <a:gd name="connsiteX2774" fmla="*/ 841773 w 966967"/>
              <a:gd name="connsiteY2774" fmla="*/ 358253 h 425888"/>
              <a:gd name="connsiteX2775" fmla="*/ 841304 w 966967"/>
              <a:gd name="connsiteY2775" fmla="*/ 357950 h 425888"/>
              <a:gd name="connsiteX2776" fmla="*/ 841056 w 966967"/>
              <a:gd name="connsiteY2776" fmla="*/ 357950 h 425888"/>
              <a:gd name="connsiteX2777" fmla="*/ 840835 w 966967"/>
              <a:gd name="connsiteY2777" fmla="*/ 358253 h 425888"/>
              <a:gd name="connsiteX2778" fmla="*/ 840835 w 966967"/>
              <a:gd name="connsiteY2778" fmla="*/ 358557 h 425888"/>
              <a:gd name="connsiteX2779" fmla="*/ 840367 w 966967"/>
              <a:gd name="connsiteY2779" fmla="*/ 359164 h 425888"/>
              <a:gd name="connsiteX2780" fmla="*/ 839871 w 966967"/>
              <a:gd name="connsiteY2780" fmla="*/ 359440 h 425888"/>
              <a:gd name="connsiteX2781" fmla="*/ 839402 w 966967"/>
              <a:gd name="connsiteY2781" fmla="*/ 359743 h 425888"/>
              <a:gd name="connsiteX2782" fmla="*/ 838934 w 966967"/>
              <a:gd name="connsiteY2782" fmla="*/ 359743 h 425888"/>
              <a:gd name="connsiteX2783" fmla="*/ 838686 w 966967"/>
              <a:gd name="connsiteY2783" fmla="*/ 359743 h 425888"/>
              <a:gd name="connsiteX2784" fmla="*/ 837969 w 966967"/>
              <a:gd name="connsiteY2784" fmla="*/ 360047 h 425888"/>
              <a:gd name="connsiteX2785" fmla="*/ 837500 w 966967"/>
              <a:gd name="connsiteY2785" fmla="*/ 360350 h 425888"/>
              <a:gd name="connsiteX2786" fmla="*/ 837252 w 966967"/>
              <a:gd name="connsiteY2786" fmla="*/ 360350 h 425888"/>
              <a:gd name="connsiteX2787" fmla="*/ 836783 w 966967"/>
              <a:gd name="connsiteY2787" fmla="*/ 360653 h 425888"/>
              <a:gd name="connsiteX2788" fmla="*/ 836287 w 966967"/>
              <a:gd name="connsiteY2788" fmla="*/ 361232 h 425888"/>
              <a:gd name="connsiteX2789" fmla="*/ 835819 w 966967"/>
              <a:gd name="connsiteY2789" fmla="*/ 361536 h 425888"/>
              <a:gd name="connsiteX2790" fmla="*/ 834634 w 966967"/>
              <a:gd name="connsiteY2790" fmla="*/ 362749 h 425888"/>
              <a:gd name="connsiteX2791" fmla="*/ 834165 w 966967"/>
              <a:gd name="connsiteY2791" fmla="*/ 363329 h 425888"/>
              <a:gd name="connsiteX2792" fmla="*/ 834165 w 966967"/>
              <a:gd name="connsiteY2792" fmla="*/ 363632 h 425888"/>
              <a:gd name="connsiteX2793" fmla="*/ 833669 w 966967"/>
              <a:gd name="connsiteY2793" fmla="*/ 364239 h 425888"/>
              <a:gd name="connsiteX2794" fmla="*/ 833448 w 966967"/>
              <a:gd name="connsiteY2794" fmla="*/ 364543 h 425888"/>
              <a:gd name="connsiteX2795" fmla="*/ 833201 w 966967"/>
              <a:gd name="connsiteY2795" fmla="*/ 365121 h 425888"/>
              <a:gd name="connsiteX2796" fmla="*/ 833201 w 966967"/>
              <a:gd name="connsiteY2796" fmla="*/ 365425 h 425888"/>
              <a:gd name="connsiteX2797" fmla="*/ 832952 w 966967"/>
              <a:gd name="connsiteY2797" fmla="*/ 365425 h 425888"/>
              <a:gd name="connsiteX2798" fmla="*/ 832952 w 966967"/>
              <a:gd name="connsiteY2798" fmla="*/ 365728 h 425888"/>
              <a:gd name="connsiteX2799" fmla="*/ 832015 w 966967"/>
              <a:gd name="connsiteY2799" fmla="*/ 365425 h 425888"/>
              <a:gd name="connsiteX2800" fmla="*/ 831518 w 966967"/>
              <a:gd name="connsiteY2800" fmla="*/ 365121 h 425888"/>
              <a:gd name="connsiteX2801" fmla="*/ 831050 w 966967"/>
              <a:gd name="connsiteY2801" fmla="*/ 364543 h 425888"/>
              <a:gd name="connsiteX2802" fmla="*/ 830801 w 966967"/>
              <a:gd name="connsiteY2802" fmla="*/ 364239 h 425888"/>
              <a:gd name="connsiteX2803" fmla="*/ 830334 w 966967"/>
              <a:gd name="connsiteY2803" fmla="*/ 363632 h 425888"/>
              <a:gd name="connsiteX2804" fmla="*/ 829866 w 966967"/>
              <a:gd name="connsiteY2804" fmla="*/ 363025 h 425888"/>
              <a:gd name="connsiteX2805" fmla="*/ 828432 w 966967"/>
              <a:gd name="connsiteY2805" fmla="*/ 360350 h 425888"/>
              <a:gd name="connsiteX2806" fmla="*/ 828183 w 966967"/>
              <a:gd name="connsiteY2806" fmla="*/ 360047 h 425888"/>
              <a:gd name="connsiteX2807" fmla="*/ 828900 w 966967"/>
              <a:gd name="connsiteY2807" fmla="*/ 359743 h 425888"/>
              <a:gd name="connsiteX2808" fmla="*/ 828680 w 966967"/>
              <a:gd name="connsiteY2808" fmla="*/ 359440 h 425888"/>
              <a:gd name="connsiteX2809" fmla="*/ 828680 w 966967"/>
              <a:gd name="connsiteY2809" fmla="*/ 359164 h 425888"/>
              <a:gd name="connsiteX2810" fmla="*/ 828680 w 966967"/>
              <a:gd name="connsiteY2810" fmla="*/ 358860 h 425888"/>
              <a:gd name="connsiteX2811" fmla="*/ 827963 w 966967"/>
              <a:gd name="connsiteY2811" fmla="*/ 358253 h 425888"/>
              <a:gd name="connsiteX2812" fmla="*/ 827963 w 966967"/>
              <a:gd name="connsiteY2812" fmla="*/ 357646 h 425888"/>
              <a:gd name="connsiteX2813" fmla="*/ 827715 w 966967"/>
              <a:gd name="connsiteY2813" fmla="*/ 357370 h 425888"/>
              <a:gd name="connsiteX2814" fmla="*/ 827246 w 966967"/>
              <a:gd name="connsiteY2814" fmla="*/ 356764 h 425888"/>
              <a:gd name="connsiteX2815" fmla="*/ 826999 w 966967"/>
              <a:gd name="connsiteY2815" fmla="*/ 356156 h 425888"/>
              <a:gd name="connsiteX2816" fmla="*/ 826282 w 966967"/>
              <a:gd name="connsiteY2816" fmla="*/ 355854 h 425888"/>
              <a:gd name="connsiteX2817" fmla="*/ 825097 w 966967"/>
              <a:gd name="connsiteY2817" fmla="*/ 354971 h 425888"/>
              <a:gd name="connsiteX2818" fmla="*/ 824627 w 966967"/>
              <a:gd name="connsiteY2818" fmla="*/ 354668 h 425888"/>
              <a:gd name="connsiteX2819" fmla="*/ 824131 w 966967"/>
              <a:gd name="connsiteY2819" fmla="*/ 354364 h 425888"/>
              <a:gd name="connsiteX2820" fmla="*/ 823911 w 966967"/>
              <a:gd name="connsiteY2820" fmla="*/ 354061 h 425888"/>
              <a:gd name="connsiteX2821" fmla="*/ 823415 w 966967"/>
              <a:gd name="connsiteY2821" fmla="*/ 353757 h 425888"/>
              <a:gd name="connsiteX2822" fmla="*/ 821513 w 966967"/>
              <a:gd name="connsiteY2822" fmla="*/ 352268 h 425888"/>
              <a:gd name="connsiteX2823" fmla="*/ 821045 w 966967"/>
              <a:gd name="connsiteY2823" fmla="*/ 352268 h 425888"/>
              <a:gd name="connsiteX2824" fmla="*/ 820796 w 966967"/>
              <a:gd name="connsiteY2824" fmla="*/ 352268 h 425888"/>
              <a:gd name="connsiteX2825" fmla="*/ 819859 w 966967"/>
              <a:gd name="connsiteY2825" fmla="*/ 351082 h 425888"/>
              <a:gd name="connsiteX2826" fmla="*/ 819612 w 966967"/>
              <a:gd name="connsiteY2826" fmla="*/ 350475 h 425888"/>
              <a:gd name="connsiteX2827" fmla="*/ 819859 w 966967"/>
              <a:gd name="connsiteY2827" fmla="*/ 350171 h 425888"/>
              <a:gd name="connsiteX2828" fmla="*/ 819859 w 966967"/>
              <a:gd name="connsiteY2828" fmla="*/ 348985 h 425888"/>
              <a:gd name="connsiteX2829" fmla="*/ 819612 w 966967"/>
              <a:gd name="connsiteY2829" fmla="*/ 348682 h 425888"/>
              <a:gd name="connsiteX2830" fmla="*/ 818895 w 966967"/>
              <a:gd name="connsiteY2830" fmla="*/ 348075 h 425888"/>
              <a:gd name="connsiteX2831" fmla="*/ 818646 w 966967"/>
              <a:gd name="connsiteY2831" fmla="*/ 348075 h 425888"/>
              <a:gd name="connsiteX2832" fmla="*/ 817930 w 966967"/>
              <a:gd name="connsiteY2832" fmla="*/ 347495 h 425888"/>
              <a:gd name="connsiteX2833" fmla="*/ 817930 w 966967"/>
              <a:gd name="connsiteY2833" fmla="*/ 347193 h 425888"/>
              <a:gd name="connsiteX2834" fmla="*/ 817930 w 966967"/>
              <a:gd name="connsiteY2834" fmla="*/ 346586 h 425888"/>
              <a:gd name="connsiteX2835" fmla="*/ 817461 w 966967"/>
              <a:gd name="connsiteY2835" fmla="*/ 346282 h 425888"/>
              <a:gd name="connsiteX2836" fmla="*/ 816745 w 966967"/>
              <a:gd name="connsiteY2836" fmla="*/ 346006 h 425888"/>
              <a:gd name="connsiteX2837" fmla="*/ 816745 w 966967"/>
              <a:gd name="connsiteY2837" fmla="*/ 345703 h 425888"/>
              <a:gd name="connsiteX2838" fmla="*/ 816497 w 966967"/>
              <a:gd name="connsiteY2838" fmla="*/ 345096 h 425888"/>
              <a:gd name="connsiteX2839" fmla="*/ 816277 w 966967"/>
              <a:gd name="connsiteY2839" fmla="*/ 344489 h 425888"/>
              <a:gd name="connsiteX2840" fmla="*/ 816028 w 966967"/>
              <a:gd name="connsiteY2840" fmla="*/ 344185 h 425888"/>
              <a:gd name="connsiteX2841" fmla="*/ 815560 w 966967"/>
              <a:gd name="connsiteY2841" fmla="*/ 344185 h 425888"/>
              <a:gd name="connsiteX2842" fmla="*/ 815311 w 966967"/>
              <a:gd name="connsiteY2842" fmla="*/ 343911 h 425888"/>
              <a:gd name="connsiteX2843" fmla="*/ 815063 w 966967"/>
              <a:gd name="connsiteY2843" fmla="*/ 343911 h 425888"/>
              <a:gd name="connsiteX2844" fmla="*/ 814843 w 966967"/>
              <a:gd name="connsiteY2844" fmla="*/ 344185 h 425888"/>
              <a:gd name="connsiteX2845" fmla="*/ 814843 w 966967"/>
              <a:gd name="connsiteY2845" fmla="*/ 344489 h 425888"/>
              <a:gd name="connsiteX2846" fmla="*/ 815560 w 966967"/>
              <a:gd name="connsiteY2846" fmla="*/ 345096 h 425888"/>
              <a:gd name="connsiteX2847" fmla="*/ 815560 w 966967"/>
              <a:gd name="connsiteY2847" fmla="*/ 345703 h 425888"/>
              <a:gd name="connsiteX2848" fmla="*/ 815780 w 966967"/>
              <a:gd name="connsiteY2848" fmla="*/ 346282 h 425888"/>
              <a:gd name="connsiteX2849" fmla="*/ 816277 w 966967"/>
              <a:gd name="connsiteY2849" fmla="*/ 346586 h 425888"/>
              <a:gd name="connsiteX2850" fmla="*/ 816993 w 966967"/>
              <a:gd name="connsiteY2850" fmla="*/ 348378 h 425888"/>
              <a:gd name="connsiteX2851" fmla="*/ 816993 w 966967"/>
              <a:gd name="connsiteY2851" fmla="*/ 348682 h 425888"/>
              <a:gd name="connsiteX2852" fmla="*/ 816497 w 966967"/>
              <a:gd name="connsiteY2852" fmla="*/ 348378 h 425888"/>
              <a:gd name="connsiteX2853" fmla="*/ 816028 w 966967"/>
              <a:gd name="connsiteY2853" fmla="*/ 348378 h 425888"/>
              <a:gd name="connsiteX2854" fmla="*/ 816028 w 966967"/>
              <a:gd name="connsiteY2854" fmla="*/ 348682 h 425888"/>
              <a:gd name="connsiteX2855" fmla="*/ 816497 w 966967"/>
              <a:gd name="connsiteY2855" fmla="*/ 349289 h 425888"/>
              <a:gd name="connsiteX2856" fmla="*/ 816277 w 966967"/>
              <a:gd name="connsiteY2856" fmla="*/ 349289 h 425888"/>
              <a:gd name="connsiteX2857" fmla="*/ 815560 w 966967"/>
              <a:gd name="connsiteY2857" fmla="*/ 348985 h 425888"/>
              <a:gd name="connsiteX2858" fmla="*/ 815063 w 966967"/>
              <a:gd name="connsiteY2858" fmla="*/ 348378 h 425888"/>
              <a:gd name="connsiteX2859" fmla="*/ 815063 w 966967"/>
              <a:gd name="connsiteY2859" fmla="*/ 348075 h 425888"/>
              <a:gd name="connsiteX2860" fmla="*/ 814843 w 966967"/>
              <a:gd name="connsiteY2860" fmla="*/ 347495 h 425888"/>
              <a:gd name="connsiteX2861" fmla="*/ 814374 w 966967"/>
              <a:gd name="connsiteY2861" fmla="*/ 347495 h 425888"/>
              <a:gd name="connsiteX2862" fmla="*/ 813658 w 966967"/>
              <a:gd name="connsiteY2862" fmla="*/ 346282 h 425888"/>
              <a:gd name="connsiteX2863" fmla="*/ 811728 w 966967"/>
              <a:gd name="connsiteY2863" fmla="*/ 344792 h 425888"/>
              <a:gd name="connsiteX2864" fmla="*/ 811728 w 966967"/>
              <a:gd name="connsiteY2864" fmla="*/ 344489 h 425888"/>
              <a:gd name="connsiteX2865" fmla="*/ 811507 w 966967"/>
              <a:gd name="connsiteY2865" fmla="*/ 344185 h 425888"/>
              <a:gd name="connsiteX2866" fmla="*/ 811011 w 966967"/>
              <a:gd name="connsiteY2866" fmla="*/ 343911 h 425888"/>
              <a:gd name="connsiteX2867" fmla="*/ 810791 w 966967"/>
              <a:gd name="connsiteY2867" fmla="*/ 343911 h 425888"/>
              <a:gd name="connsiteX2868" fmla="*/ 810542 w 966967"/>
              <a:gd name="connsiteY2868" fmla="*/ 343911 h 425888"/>
              <a:gd name="connsiteX2869" fmla="*/ 810075 w 966967"/>
              <a:gd name="connsiteY2869" fmla="*/ 343607 h 425888"/>
              <a:gd name="connsiteX2870" fmla="*/ 809358 w 966967"/>
              <a:gd name="connsiteY2870" fmla="*/ 342999 h 425888"/>
              <a:gd name="connsiteX2871" fmla="*/ 809358 w 966967"/>
              <a:gd name="connsiteY2871" fmla="*/ 342697 h 425888"/>
              <a:gd name="connsiteX2872" fmla="*/ 809358 w 966967"/>
              <a:gd name="connsiteY2872" fmla="*/ 342393 h 425888"/>
              <a:gd name="connsiteX2873" fmla="*/ 808889 w 966967"/>
              <a:gd name="connsiteY2873" fmla="*/ 342117 h 425888"/>
              <a:gd name="connsiteX2874" fmla="*/ 808172 w 966967"/>
              <a:gd name="connsiteY2874" fmla="*/ 342117 h 425888"/>
              <a:gd name="connsiteX2875" fmla="*/ 808393 w 966967"/>
              <a:gd name="connsiteY2875" fmla="*/ 341510 h 425888"/>
              <a:gd name="connsiteX2876" fmla="*/ 808641 w 966967"/>
              <a:gd name="connsiteY2876" fmla="*/ 341207 h 425888"/>
              <a:gd name="connsiteX2877" fmla="*/ 808889 w 966967"/>
              <a:gd name="connsiteY2877" fmla="*/ 340600 h 425888"/>
              <a:gd name="connsiteX2878" fmla="*/ 808641 w 966967"/>
              <a:gd name="connsiteY2878" fmla="*/ 340296 h 425888"/>
              <a:gd name="connsiteX2879" fmla="*/ 808889 w 966967"/>
              <a:gd name="connsiteY2879" fmla="*/ 339717 h 425888"/>
              <a:gd name="connsiteX2880" fmla="*/ 809358 w 966967"/>
              <a:gd name="connsiteY2880" fmla="*/ 339414 h 425888"/>
              <a:gd name="connsiteX2881" fmla="*/ 810295 w 966967"/>
              <a:gd name="connsiteY2881" fmla="*/ 338200 h 425888"/>
              <a:gd name="connsiteX2882" fmla="*/ 810542 w 966967"/>
              <a:gd name="connsiteY2882" fmla="*/ 337621 h 425888"/>
              <a:gd name="connsiteX2883" fmla="*/ 810542 w 966967"/>
              <a:gd name="connsiteY2883" fmla="*/ 337318 h 425888"/>
              <a:gd name="connsiteX2884" fmla="*/ 810075 w 966967"/>
              <a:gd name="connsiteY2884" fmla="*/ 337014 h 425888"/>
              <a:gd name="connsiteX2885" fmla="*/ 809827 w 966967"/>
              <a:gd name="connsiteY2885" fmla="*/ 337014 h 425888"/>
              <a:gd name="connsiteX2886" fmla="*/ 809827 w 966967"/>
              <a:gd name="connsiteY2886" fmla="*/ 336711 h 425888"/>
              <a:gd name="connsiteX2887" fmla="*/ 810295 w 966967"/>
              <a:gd name="connsiteY2887" fmla="*/ 336407 h 425888"/>
              <a:gd name="connsiteX2888" fmla="*/ 810542 w 966967"/>
              <a:gd name="connsiteY2888" fmla="*/ 336407 h 425888"/>
              <a:gd name="connsiteX2889" fmla="*/ 810542 w 966967"/>
              <a:gd name="connsiteY2889" fmla="*/ 336104 h 425888"/>
              <a:gd name="connsiteX2890" fmla="*/ 810295 w 966967"/>
              <a:gd name="connsiteY2890" fmla="*/ 336104 h 425888"/>
              <a:gd name="connsiteX2891" fmla="*/ 810075 w 966967"/>
              <a:gd name="connsiteY2891" fmla="*/ 335828 h 425888"/>
              <a:gd name="connsiteX2892" fmla="*/ 809827 w 966967"/>
              <a:gd name="connsiteY2892" fmla="*/ 335524 h 425888"/>
              <a:gd name="connsiteX2893" fmla="*/ 809606 w 966967"/>
              <a:gd name="connsiteY2893" fmla="*/ 334311 h 425888"/>
              <a:gd name="connsiteX2894" fmla="*/ 809110 w 966967"/>
              <a:gd name="connsiteY2894" fmla="*/ 332518 h 425888"/>
              <a:gd name="connsiteX2895" fmla="*/ 808641 w 966967"/>
              <a:gd name="connsiteY2895" fmla="*/ 331635 h 425888"/>
              <a:gd name="connsiteX2896" fmla="*/ 807924 w 966967"/>
              <a:gd name="connsiteY2896" fmla="*/ 330422 h 425888"/>
              <a:gd name="connsiteX2897" fmla="*/ 807456 w 966967"/>
              <a:gd name="connsiteY2897" fmla="*/ 329815 h 425888"/>
              <a:gd name="connsiteX2898" fmla="*/ 806739 w 966967"/>
              <a:gd name="connsiteY2898" fmla="*/ 329236 h 425888"/>
              <a:gd name="connsiteX2899" fmla="*/ 805775 w 966967"/>
              <a:gd name="connsiteY2899" fmla="*/ 328325 h 425888"/>
              <a:gd name="connsiteX2900" fmla="*/ 804589 w 966967"/>
              <a:gd name="connsiteY2900" fmla="*/ 328022 h 425888"/>
              <a:gd name="connsiteX2901" fmla="*/ 802687 w 966967"/>
              <a:gd name="connsiteY2901" fmla="*/ 328022 h 425888"/>
              <a:gd name="connsiteX2902" fmla="*/ 801722 w 966967"/>
              <a:gd name="connsiteY2902" fmla="*/ 328022 h 425888"/>
              <a:gd name="connsiteX2903" fmla="*/ 800758 w 966967"/>
              <a:gd name="connsiteY2903" fmla="*/ 328022 h 425888"/>
              <a:gd name="connsiteX2904" fmla="*/ 800537 w 966967"/>
              <a:gd name="connsiteY2904" fmla="*/ 328022 h 425888"/>
              <a:gd name="connsiteX2905" fmla="*/ 800041 w 966967"/>
              <a:gd name="connsiteY2905" fmla="*/ 328629 h 425888"/>
              <a:gd name="connsiteX2906" fmla="*/ 799573 w 966967"/>
              <a:gd name="connsiteY2906" fmla="*/ 328932 h 425888"/>
              <a:gd name="connsiteX2907" fmla="*/ 798635 w 966967"/>
              <a:gd name="connsiteY2907" fmla="*/ 329236 h 425888"/>
              <a:gd name="connsiteX2908" fmla="*/ 797670 w 966967"/>
              <a:gd name="connsiteY2908" fmla="*/ 329236 h 425888"/>
              <a:gd name="connsiteX2909" fmla="*/ 796485 w 966967"/>
              <a:gd name="connsiteY2909" fmla="*/ 329539 h 425888"/>
              <a:gd name="connsiteX2910" fmla="*/ 796238 w 966967"/>
              <a:gd name="connsiteY2910" fmla="*/ 329539 h 425888"/>
              <a:gd name="connsiteX2911" fmla="*/ 795521 w 966967"/>
              <a:gd name="connsiteY2911" fmla="*/ 329539 h 425888"/>
              <a:gd name="connsiteX2912" fmla="*/ 795051 w 966967"/>
              <a:gd name="connsiteY2912" fmla="*/ 329539 h 425888"/>
              <a:gd name="connsiteX2913" fmla="*/ 794804 w 966967"/>
              <a:gd name="connsiteY2913" fmla="*/ 329539 h 425888"/>
              <a:gd name="connsiteX2914" fmla="*/ 794335 w 966967"/>
              <a:gd name="connsiteY2914" fmla="*/ 329236 h 425888"/>
              <a:gd name="connsiteX2915" fmla="*/ 793867 w 966967"/>
              <a:gd name="connsiteY2915" fmla="*/ 329236 h 425888"/>
              <a:gd name="connsiteX2916" fmla="*/ 793150 w 966967"/>
              <a:gd name="connsiteY2916" fmla="*/ 329236 h 425888"/>
              <a:gd name="connsiteX2917" fmla="*/ 793150 w 966967"/>
              <a:gd name="connsiteY2917" fmla="*/ 329539 h 425888"/>
              <a:gd name="connsiteX2918" fmla="*/ 793150 w 966967"/>
              <a:gd name="connsiteY2918" fmla="*/ 329815 h 425888"/>
              <a:gd name="connsiteX2919" fmla="*/ 793618 w 966967"/>
              <a:gd name="connsiteY2919" fmla="*/ 329815 h 425888"/>
              <a:gd name="connsiteX2920" fmla="*/ 794087 w 966967"/>
              <a:gd name="connsiteY2920" fmla="*/ 329815 h 425888"/>
              <a:gd name="connsiteX2921" fmla="*/ 794087 w 966967"/>
              <a:gd name="connsiteY2921" fmla="*/ 330119 h 425888"/>
              <a:gd name="connsiteX2922" fmla="*/ 794555 w 966967"/>
              <a:gd name="connsiteY2922" fmla="*/ 330119 h 425888"/>
              <a:gd name="connsiteX2923" fmla="*/ 794804 w 966967"/>
              <a:gd name="connsiteY2923" fmla="*/ 330422 h 425888"/>
              <a:gd name="connsiteX2924" fmla="*/ 795521 w 966967"/>
              <a:gd name="connsiteY2924" fmla="*/ 330422 h 425888"/>
              <a:gd name="connsiteX2925" fmla="*/ 795989 w 966967"/>
              <a:gd name="connsiteY2925" fmla="*/ 331028 h 425888"/>
              <a:gd name="connsiteX2926" fmla="*/ 795768 w 966967"/>
              <a:gd name="connsiteY2926" fmla="*/ 331028 h 425888"/>
              <a:gd name="connsiteX2927" fmla="*/ 795521 w 966967"/>
              <a:gd name="connsiteY2927" fmla="*/ 331332 h 425888"/>
              <a:gd name="connsiteX2928" fmla="*/ 795272 w 966967"/>
              <a:gd name="connsiteY2928" fmla="*/ 331635 h 425888"/>
              <a:gd name="connsiteX2929" fmla="*/ 795272 w 966967"/>
              <a:gd name="connsiteY2929" fmla="*/ 331911 h 425888"/>
              <a:gd name="connsiteX2930" fmla="*/ 795051 w 966967"/>
              <a:gd name="connsiteY2930" fmla="*/ 332518 h 425888"/>
              <a:gd name="connsiteX2931" fmla="*/ 794087 w 966967"/>
              <a:gd name="connsiteY2931" fmla="*/ 332821 h 425888"/>
              <a:gd name="connsiteX2932" fmla="*/ 793371 w 966967"/>
              <a:gd name="connsiteY2932" fmla="*/ 332518 h 425888"/>
              <a:gd name="connsiteX2933" fmla="*/ 792902 w 966967"/>
              <a:gd name="connsiteY2933" fmla="*/ 332214 h 425888"/>
              <a:gd name="connsiteX2934" fmla="*/ 792433 w 966967"/>
              <a:gd name="connsiteY2934" fmla="*/ 331635 h 425888"/>
              <a:gd name="connsiteX2935" fmla="*/ 791469 w 966967"/>
              <a:gd name="connsiteY2935" fmla="*/ 330422 h 425888"/>
              <a:gd name="connsiteX2936" fmla="*/ 790752 w 966967"/>
              <a:gd name="connsiteY2936" fmla="*/ 330119 h 425888"/>
              <a:gd name="connsiteX2937" fmla="*/ 790036 w 966967"/>
              <a:gd name="connsiteY2937" fmla="*/ 328932 h 425888"/>
              <a:gd name="connsiteX2938" fmla="*/ 790036 w 966967"/>
              <a:gd name="connsiteY2938" fmla="*/ 328325 h 425888"/>
              <a:gd name="connsiteX2939" fmla="*/ 789787 w 966967"/>
              <a:gd name="connsiteY2939" fmla="*/ 328325 h 425888"/>
              <a:gd name="connsiteX2940" fmla="*/ 789787 w 966967"/>
              <a:gd name="connsiteY2940" fmla="*/ 328022 h 425888"/>
              <a:gd name="connsiteX2941" fmla="*/ 789566 w 966967"/>
              <a:gd name="connsiteY2941" fmla="*/ 328022 h 425888"/>
              <a:gd name="connsiteX2942" fmla="*/ 789566 w 966967"/>
              <a:gd name="connsiteY2942" fmla="*/ 327442 h 425888"/>
              <a:gd name="connsiteX2943" fmla="*/ 789071 w 966967"/>
              <a:gd name="connsiteY2943" fmla="*/ 326835 h 425888"/>
              <a:gd name="connsiteX2944" fmla="*/ 788602 w 966967"/>
              <a:gd name="connsiteY2944" fmla="*/ 326532 h 425888"/>
              <a:gd name="connsiteX2945" fmla="*/ 788134 w 966967"/>
              <a:gd name="connsiteY2945" fmla="*/ 326228 h 425888"/>
              <a:gd name="connsiteX2946" fmla="*/ 787169 w 966967"/>
              <a:gd name="connsiteY2946" fmla="*/ 325926 h 425888"/>
              <a:gd name="connsiteX2947" fmla="*/ 786452 w 966967"/>
              <a:gd name="connsiteY2947" fmla="*/ 325319 h 425888"/>
              <a:gd name="connsiteX2948" fmla="*/ 786231 w 966967"/>
              <a:gd name="connsiteY2948" fmla="*/ 325319 h 425888"/>
              <a:gd name="connsiteX2949" fmla="*/ 785984 w 966967"/>
              <a:gd name="connsiteY2949" fmla="*/ 325043 h 425888"/>
              <a:gd name="connsiteX2950" fmla="*/ 785267 w 966967"/>
              <a:gd name="connsiteY2950" fmla="*/ 325043 h 425888"/>
              <a:gd name="connsiteX2951" fmla="*/ 784799 w 966967"/>
              <a:gd name="connsiteY2951" fmla="*/ 325319 h 425888"/>
              <a:gd name="connsiteX2952" fmla="*/ 783834 w 966967"/>
              <a:gd name="connsiteY2952" fmla="*/ 325319 h 425888"/>
              <a:gd name="connsiteX2953" fmla="*/ 782648 w 966967"/>
              <a:gd name="connsiteY2953" fmla="*/ 325623 h 425888"/>
              <a:gd name="connsiteX2954" fmla="*/ 781683 w 966967"/>
              <a:gd name="connsiteY2954" fmla="*/ 325319 h 425888"/>
              <a:gd name="connsiteX2955" fmla="*/ 781463 w 966967"/>
              <a:gd name="connsiteY2955" fmla="*/ 325319 h 425888"/>
              <a:gd name="connsiteX2956" fmla="*/ 780498 w 966967"/>
              <a:gd name="connsiteY2956" fmla="*/ 325319 h 425888"/>
              <a:gd name="connsiteX2957" fmla="*/ 780251 w 966967"/>
              <a:gd name="connsiteY2957" fmla="*/ 324740 h 425888"/>
              <a:gd name="connsiteX2958" fmla="*/ 780030 w 966967"/>
              <a:gd name="connsiteY2958" fmla="*/ 324133 h 425888"/>
              <a:gd name="connsiteX2959" fmla="*/ 780030 w 966967"/>
              <a:gd name="connsiteY2959" fmla="*/ 323829 h 425888"/>
              <a:gd name="connsiteX2960" fmla="*/ 780747 w 966967"/>
              <a:gd name="connsiteY2960" fmla="*/ 323829 h 425888"/>
              <a:gd name="connsiteX2961" fmla="*/ 780747 w 966967"/>
              <a:gd name="connsiteY2961" fmla="*/ 323526 h 425888"/>
              <a:gd name="connsiteX2962" fmla="*/ 780966 w 966967"/>
              <a:gd name="connsiteY2962" fmla="*/ 323526 h 425888"/>
              <a:gd name="connsiteX2963" fmla="*/ 780747 w 966967"/>
              <a:gd name="connsiteY2963" fmla="*/ 322946 h 425888"/>
              <a:gd name="connsiteX2964" fmla="*/ 780747 w 966967"/>
              <a:gd name="connsiteY2964" fmla="*/ 322644 h 425888"/>
              <a:gd name="connsiteX2965" fmla="*/ 780498 w 966967"/>
              <a:gd name="connsiteY2965" fmla="*/ 322339 h 425888"/>
              <a:gd name="connsiteX2966" fmla="*/ 780251 w 966967"/>
              <a:gd name="connsiteY2966" fmla="*/ 322339 h 425888"/>
              <a:gd name="connsiteX2967" fmla="*/ 779782 w 966967"/>
              <a:gd name="connsiteY2967" fmla="*/ 322644 h 425888"/>
              <a:gd name="connsiteX2968" fmla="*/ 779313 w 966967"/>
              <a:gd name="connsiteY2968" fmla="*/ 322946 h 425888"/>
              <a:gd name="connsiteX2969" fmla="*/ 779065 w 966967"/>
              <a:gd name="connsiteY2969" fmla="*/ 323222 h 425888"/>
              <a:gd name="connsiteX2970" fmla="*/ 778817 w 966967"/>
              <a:gd name="connsiteY2970" fmla="*/ 323526 h 425888"/>
              <a:gd name="connsiteX2971" fmla="*/ 778596 w 966967"/>
              <a:gd name="connsiteY2971" fmla="*/ 323829 h 425888"/>
              <a:gd name="connsiteX2972" fmla="*/ 778127 w 966967"/>
              <a:gd name="connsiteY2972" fmla="*/ 323829 h 425888"/>
              <a:gd name="connsiteX2973" fmla="*/ 777631 w 966967"/>
              <a:gd name="connsiteY2973" fmla="*/ 323829 h 425888"/>
              <a:gd name="connsiteX2974" fmla="*/ 777163 w 966967"/>
              <a:gd name="connsiteY2974" fmla="*/ 324133 h 425888"/>
              <a:gd name="connsiteX2975" fmla="*/ 777163 w 966967"/>
              <a:gd name="connsiteY2975" fmla="*/ 324436 h 425888"/>
              <a:gd name="connsiteX2976" fmla="*/ 777163 w 966967"/>
              <a:gd name="connsiteY2976" fmla="*/ 324740 h 425888"/>
              <a:gd name="connsiteX2977" fmla="*/ 776916 w 966967"/>
              <a:gd name="connsiteY2977" fmla="*/ 325043 h 425888"/>
              <a:gd name="connsiteX2978" fmla="*/ 776446 w 966967"/>
              <a:gd name="connsiteY2978" fmla="*/ 325319 h 425888"/>
              <a:gd name="connsiteX2979" fmla="*/ 776199 w 966967"/>
              <a:gd name="connsiteY2979" fmla="*/ 325319 h 425888"/>
              <a:gd name="connsiteX2980" fmla="*/ 775729 w 966967"/>
              <a:gd name="connsiteY2980" fmla="*/ 325043 h 425888"/>
              <a:gd name="connsiteX2981" fmla="*/ 775261 w 966967"/>
              <a:gd name="connsiteY2981" fmla="*/ 325043 h 425888"/>
              <a:gd name="connsiteX2982" fmla="*/ 775013 w 966967"/>
              <a:gd name="connsiteY2982" fmla="*/ 325319 h 425888"/>
              <a:gd name="connsiteX2983" fmla="*/ 774765 w 966967"/>
              <a:gd name="connsiteY2983" fmla="*/ 325623 h 425888"/>
              <a:gd name="connsiteX2984" fmla="*/ 774765 w 966967"/>
              <a:gd name="connsiteY2984" fmla="*/ 325926 h 425888"/>
              <a:gd name="connsiteX2985" fmla="*/ 775013 w 966967"/>
              <a:gd name="connsiteY2985" fmla="*/ 326532 h 425888"/>
              <a:gd name="connsiteX2986" fmla="*/ 773111 w 966967"/>
              <a:gd name="connsiteY2986" fmla="*/ 325926 h 425888"/>
              <a:gd name="connsiteX2987" fmla="*/ 772863 w 966967"/>
              <a:gd name="connsiteY2987" fmla="*/ 325926 h 425888"/>
              <a:gd name="connsiteX2988" fmla="*/ 772394 w 966967"/>
              <a:gd name="connsiteY2988" fmla="*/ 325926 h 425888"/>
              <a:gd name="connsiteX2989" fmla="*/ 771926 w 966967"/>
              <a:gd name="connsiteY2989" fmla="*/ 326532 h 425888"/>
              <a:gd name="connsiteX2990" fmla="*/ 771430 w 966967"/>
              <a:gd name="connsiteY2990" fmla="*/ 326835 h 425888"/>
              <a:gd name="connsiteX2991" fmla="*/ 771430 w 966967"/>
              <a:gd name="connsiteY2991" fmla="*/ 327139 h 425888"/>
              <a:gd name="connsiteX2992" fmla="*/ 771678 w 966967"/>
              <a:gd name="connsiteY2992" fmla="*/ 327442 h 425888"/>
              <a:gd name="connsiteX2993" fmla="*/ 772147 w 966967"/>
              <a:gd name="connsiteY2993" fmla="*/ 328022 h 425888"/>
              <a:gd name="connsiteX2994" fmla="*/ 773111 w 966967"/>
              <a:gd name="connsiteY2994" fmla="*/ 328629 h 425888"/>
              <a:gd name="connsiteX2995" fmla="*/ 773359 w 966967"/>
              <a:gd name="connsiteY2995" fmla="*/ 328932 h 425888"/>
              <a:gd name="connsiteX2996" fmla="*/ 773828 w 966967"/>
              <a:gd name="connsiteY2996" fmla="*/ 328932 h 425888"/>
              <a:gd name="connsiteX2997" fmla="*/ 774049 w 966967"/>
              <a:gd name="connsiteY2997" fmla="*/ 329236 h 425888"/>
              <a:gd name="connsiteX2998" fmla="*/ 775013 w 966967"/>
              <a:gd name="connsiteY2998" fmla="*/ 329815 h 425888"/>
              <a:gd name="connsiteX2999" fmla="*/ 775482 w 966967"/>
              <a:gd name="connsiteY2999" fmla="*/ 330422 h 425888"/>
              <a:gd name="connsiteX3000" fmla="*/ 775978 w 966967"/>
              <a:gd name="connsiteY3000" fmla="*/ 331028 h 425888"/>
              <a:gd name="connsiteX3001" fmla="*/ 776695 w 966967"/>
              <a:gd name="connsiteY3001" fmla="*/ 331332 h 425888"/>
              <a:gd name="connsiteX3002" fmla="*/ 777163 w 966967"/>
              <a:gd name="connsiteY3002" fmla="*/ 331635 h 425888"/>
              <a:gd name="connsiteX3003" fmla="*/ 778127 w 966967"/>
              <a:gd name="connsiteY3003" fmla="*/ 331332 h 425888"/>
              <a:gd name="connsiteX3004" fmla="*/ 779313 w 966967"/>
              <a:gd name="connsiteY3004" fmla="*/ 331028 h 425888"/>
              <a:gd name="connsiteX3005" fmla="*/ 780966 w 966967"/>
              <a:gd name="connsiteY3005" fmla="*/ 330119 h 425888"/>
              <a:gd name="connsiteX3006" fmla="*/ 781463 w 966967"/>
              <a:gd name="connsiteY3006" fmla="*/ 330119 h 425888"/>
              <a:gd name="connsiteX3007" fmla="*/ 784082 w 966967"/>
              <a:gd name="connsiteY3007" fmla="*/ 330422 h 425888"/>
              <a:gd name="connsiteX3008" fmla="*/ 784303 w 966967"/>
              <a:gd name="connsiteY3008" fmla="*/ 330422 h 425888"/>
              <a:gd name="connsiteX3009" fmla="*/ 785984 w 966967"/>
              <a:gd name="connsiteY3009" fmla="*/ 330422 h 425888"/>
              <a:gd name="connsiteX3010" fmla="*/ 786231 w 966967"/>
              <a:gd name="connsiteY3010" fmla="*/ 330725 h 425888"/>
              <a:gd name="connsiteX3011" fmla="*/ 786948 w 966967"/>
              <a:gd name="connsiteY3011" fmla="*/ 330422 h 425888"/>
              <a:gd name="connsiteX3012" fmla="*/ 787417 w 966967"/>
              <a:gd name="connsiteY3012" fmla="*/ 330422 h 425888"/>
              <a:gd name="connsiteX3013" fmla="*/ 787665 w 966967"/>
              <a:gd name="connsiteY3013" fmla="*/ 330422 h 425888"/>
              <a:gd name="connsiteX3014" fmla="*/ 788134 w 966967"/>
              <a:gd name="connsiteY3014" fmla="*/ 330422 h 425888"/>
              <a:gd name="connsiteX3015" fmla="*/ 788381 w 966967"/>
              <a:gd name="connsiteY3015" fmla="*/ 330422 h 425888"/>
              <a:gd name="connsiteX3016" fmla="*/ 788134 w 966967"/>
              <a:gd name="connsiteY3016" fmla="*/ 331028 h 425888"/>
              <a:gd name="connsiteX3017" fmla="*/ 788134 w 966967"/>
              <a:gd name="connsiteY3017" fmla="*/ 331635 h 425888"/>
              <a:gd name="connsiteX3018" fmla="*/ 788850 w 966967"/>
              <a:gd name="connsiteY3018" fmla="*/ 332821 h 425888"/>
              <a:gd name="connsiteX3019" fmla="*/ 789071 w 966967"/>
              <a:gd name="connsiteY3019" fmla="*/ 332821 h 425888"/>
              <a:gd name="connsiteX3020" fmla="*/ 789566 w 966967"/>
              <a:gd name="connsiteY3020" fmla="*/ 333125 h 425888"/>
              <a:gd name="connsiteX3021" fmla="*/ 790036 w 966967"/>
              <a:gd name="connsiteY3021" fmla="*/ 333732 h 425888"/>
              <a:gd name="connsiteX3022" fmla="*/ 790283 w 966967"/>
              <a:gd name="connsiteY3022" fmla="*/ 334008 h 425888"/>
              <a:gd name="connsiteX3023" fmla="*/ 790283 w 966967"/>
              <a:gd name="connsiteY3023" fmla="*/ 334311 h 425888"/>
              <a:gd name="connsiteX3024" fmla="*/ 790504 w 966967"/>
              <a:gd name="connsiteY3024" fmla="*/ 334615 h 425888"/>
              <a:gd name="connsiteX3025" fmla="*/ 790752 w 966967"/>
              <a:gd name="connsiteY3025" fmla="*/ 334918 h 425888"/>
              <a:gd name="connsiteX3026" fmla="*/ 791220 w 966967"/>
              <a:gd name="connsiteY3026" fmla="*/ 334918 h 425888"/>
              <a:gd name="connsiteX3027" fmla="*/ 791469 w 966967"/>
              <a:gd name="connsiteY3027" fmla="*/ 335221 h 425888"/>
              <a:gd name="connsiteX3028" fmla="*/ 791937 w 966967"/>
              <a:gd name="connsiteY3028" fmla="*/ 335524 h 425888"/>
              <a:gd name="connsiteX3029" fmla="*/ 792902 w 966967"/>
              <a:gd name="connsiteY3029" fmla="*/ 336104 h 425888"/>
              <a:gd name="connsiteX3030" fmla="*/ 792902 w 966967"/>
              <a:gd name="connsiteY3030" fmla="*/ 336407 h 425888"/>
              <a:gd name="connsiteX3031" fmla="*/ 793371 w 966967"/>
              <a:gd name="connsiteY3031" fmla="*/ 336711 h 425888"/>
              <a:gd name="connsiteX3032" fmla="*/ 793371 w 966967"/>
              <a:gd name="connsiteY3032" fmla="*/ 337014 h 425888"/>
              <a:gd name="connsiteX3033" fmla="*/ 793618 w 966967"/>
              <a:gd name="connsiteY3033" fmla="*/ 337318 h 425888"/>
              <a:gd name="connsiteX3034" fmla="*/ 794087 w 966967"/>
              <a:gd name="connsiteY3034" fmla="*/ 337621 h 425888"/>
              <a:gd name="connsiteX3035" fmla="*/ 794087 w 966967"/>
              <a:gd name="connsiteY3035" fmla="*/ 337924 h 425888"/>
              <a:gd name="connsiteX3036" fmla="*/ 794335 w 966967"/>
              <a:gd name="connsiteY3036" fmla="*/ 338200 h 425888"/>
              <a:gd name="connsiteX3037" fmla="*/ 794335 w 966967"/>
              <a:gd name="connsiteY3037" fmla="*/ 338504 h 425888"/>
              <a:gd name="connsiteX3038" fmla="*/ 795051 w 966967"/>
              <a:gd name="connsiteY3038" fmla="*/ 338807 h 425888"/>
              <a:gd name="connsiteX3039" fmla="*/ 795521 w 966967"/>
              <a:gd name="connsiteY3039" fmla="*/ 339111 h 425888"/>
              <a:gd name="connsiteX3040" fmla="*/ 796238 w 966967"/>
              <a:gd name="connsiteY3040" fmla="*/ 339111 h 425888"/>
              <a:gd name="connsiteX3041" fmla="*/ 796485 w 966967"/>
              <a:gd name="connsiteY3041" fmla="*/ 339111 h 425888"/>
              <a:gd name="connsiteX3042" fmla="*/ 797422 w 966967"/>
              <a:gd name="connsiteY3042" fmla="*/ 339111 h 425888"/>
              <a:gd name="connsiteX3043" fmla="*/ 798139 w 966967"/>
              <a:gd name="connsiteY3043" fmla="*/ 338807 h 425888"/>
              <a:gd name="connsiteX3044" fmla="*/ 798387 w 966967"/>
              <a:gd name="connsiteY3044" fmla="*/ 338807 h 425888"/>
              <a:gd name="connsiteX3045" fmla="*/ 799103 w 966967"/>
              <a:gd name="connsiteY3045" fmla="*/ 337318 h 425888"/>
              <a:gd name="connsiteX3046" fmla="*/ 799103 w 966967"/>
              <a:gd name="connsiteY3046" fmla="*/ 336407 h 425888"/>
              <a:gd name="connsiteX3047" fmla="*/ 799573 w 966967"/>
              <a:gd name="connsiteY3047" fmla="*/ 336104 h 425888"/>
              <a:gd name="connsiteX3048" fmla="*/ 799573 w 966967"/>
              <a:gd name="connsiteY3048" fmla="*/ 335524 h 425888"/>
              <a:gd name="connsiteX3049" fmla="*/ 800290 w 966967"/>
              <a:gd name="connsiteY3049" fmla="*/ 335221 h 425888"/>
              <a:gd name="connsiteX3050" fmla="*/ 800537 w 966967"/>
              <a:gd name="connsiteY3050" fmla="*/ 334615 h 425888"/>
              <a:gd name="connsiteX3051" fmla="*/ 800758 w 966967"/>
              <a:gd name="connsiteY3051" fmla="*/ 333428 h 425888"/>
              <a:gd name="connsiteX3052" fmla="*/ 800758 w 966967"/>
              <a:gd name="connsiteY3052" fmla="*/ 332214 h 425888"/>
              <a:gd name="connsiteX3053" fmla="*/ 801474 w 966967"/>
              <a:gd name="connsiteY3053" fmla="*/ 331911 h 425888"/>
              <a:gd name="connsiteX3054" fmla="*/ 801970 w 966967"/>
              <a:gd name="connsiteY3054" fmla="*/ 332518 h 425888"/>
              <a:gd name="connsiteX3055" fmla="*/ 802191 w 966967"/>
              <a:gd name="connsiteY3055" fmla="*/ 332821 h 425888"/>
              <a:gd name="connsiteX3056" fmla="*/ 802439 w 966967"/>
              <a:gd name="connsiteY3056" fmla="*/ 333125 h 425888"/>
              <a:gd name="connsiteX3057" fmla="*/ 802908 w 966967"/>
              <a:gd name="connsiteY3057" fmla="*/ 333428 h 425888"/>
              <a:gd name="connsiteX3058" fmla="*/ 803404 w 966967"/>
              <a:gd name="connsiteY3058" fmla="*/ 333732 h 425888"/>
              <a:gd name="connsiteX3059" fmla="*/ 804121 w 966967"/>
              <a:gd name="connsiteY3059" fmla="*/ 335221 h 425888"/>
              <a:gd name="connsiteX3060" fmla="*/ 804121 w 966967"/>
              <a:gd name="connsiteY3060" fmla="*/ 335524 h 425888"/>
              <a:gd name="connsiteX3061" fmla="*/ 803404 w 966967"/>
              <a:gd name="connsiteY3061" fmla="*/ 336104 h 425888"/>
              <a:gd name="connsiteX3062" fmla="*/ 803156 w 966967"/>
              <a:gd name="connsiteY3062" fmla="*/ 337318 h 425888"/>
              <a:gd name="connsiteX3063" fmla="*/ 803404 w 966967"/>
              <a:gd name="connsiteY3063" fmla="*/ 338200 h 425888"/>
              <a:gd name="connsiteX3064" fmla="*/ 803156 w 966967"/>
              <a:gd name="connsiteY3064" fmla="*/ 339717 h 425888"/>
              <a:gd name="connsiteX3065" fmla="*/ 803404 w 966967"/>
              <a:gd name="connsiteY3065" fmla="*/ 340020 h 425888"/>
              <a:gd name="connsiteX3066" fmla="*/ 803625 w 966967"/>
              <a:gd name="connsiteY3066" fmla="*/ 340020 h 425888"/>
              <a:gd name="connsiteX3067" fmla="*/ 803625 w 966967"/>
              <a:gd name="connsiteY3067" fmla="*/ 340296 h 425888"/>
              <a:gd name="connsiteX3068" fmla="*/ 803872 w 966967"/>
              <a:gd name="connsiteY3068" fmla="*/ 340903 h 425888"/>
              <a:gd name="connsiteX3069" fmla="*/ 804121 w 966967"/>
              <a:gd name="connsiteY3069" fmla="*/ 340903 h 425888"/>
              <a:gd name="connsiteX3070" fmla="*/ 804121 w 966967"/>
              <a:gd name="connsiteY3070" fmla="*/ 341510 h 425888"/>
              <a:gd name="connsiteX3071" fmla="*/ 803872 w 966967"/>
              <a:gd name="connsiteY3071" fmla="*/ 342117 h 425888"/>
              <a:gd name="connsiteX3072" fmla="*/ 803872 w 966967"/>
              <a:gd name="connsiteY3072" fmla="*/ 342697 h 425888"/>
              <a:gd name="connsiteX3073" fmla="*/ 804121 w 966967"/>
              <a:gd name="connsiteY3073" fmla="*/ 343304 h 425888"/>
              <a:gd name="connsiteX3074" fmla="*/ 804589 w 966967"/>
              <a:gd name="connsiteY3074" fmla="*/ 343607 h 425888"/>
              <a:gd name="connsiteX3075" fmla="*/ 804809 w 966967"/>
              <a:gd name="connsiteY3075" fmla="*/ 343911 h 425888"/>
              <a:gd name="connsiteX3076" fmla="*/ 804809 w 966967"/>
              <a:gd name="connsiteY3076" fmla="*/ 344489 h 425888"/>
              <a:gd name="connsiteX3077" fmla="*/ 804809 w 966967"/>
              <a:gd name="connsiteY3077" fmla="*/ 344792 h 425888"/>
              <a:gd name="connsiteX3078" fmla="*/ 804589 w 966967"/>
              <a:gd name="connsiteY3078" fmla="*/ 345399 h 425888"/>
              <a:gd name="connsiteX3079" fmla="*/ 804809 w 966967"/>
              <a:gd name="connsiteY3079" fmla="*/ 345703 h 425888"/>
              <a:gd name="connsiteX3080" fmla="*/ 804809 w 966967"/>
              <a:gd name="connsiteY3080" fmla="*/ 346282 h 425888"/>
              <a:gd name="connsiteX3081" fmla="*/ 803625 w 966967"/>
              <a:gd name="connsiteY3081" fmla="*/ 349289 h 425888"/>
              <a:gd name="connsiteX3082" fmla="*/ 803404 w 966967"/>
              <a:gd name="connsiteY3082" fmla="*/ 350778 h 425888"/>
              <a:gd name="connsiteX3083" fmla="*/ 803404 w 966967"/>
              <a:gd name="connsiteY3083" fmla="*/ 351689 h 425888"/>
              <a:gd name="connsiteX3084" fmla="*/ 803625 w 966967"/>
              <a:gd name="connsiteY3084" fmla="*/ 352268 h 425888"/>
              <a:gd name="connsiteX3085" fmla="*/ 803872 w 966967"/>
              <a:gd name="connsiteY3085" fmla="*/ 352874 h 425888"/>
              <a:gd name="connsiteX3086" fmla="*/ 804121 w 966967"/>
              <a:gd name="connsiteY3086" fmla="*/ 353481 h 425888"/>
              <a:gd name="connsiteX3087" fmla="*/ 804589 w 966967"/>
              <a:gd name="connsiteY3087" fmla="*/ 354061 h 425888"/>
              <a:gd name="connsiteX3088" fmla="*/ 805058 w 966967"/>
              <a:gd name="connsiteY3088" fmla="*/ 354364 h 425888"/>
              <a:gd name="connsiteX3089" fmla="*/ 805305 w 966967"/>
              <a:gd name="connsiteY3089" fmla="*/ 354668 h 425888"/>
              <a:gd name="connsiteX3090" fmla="*/ 806022 w 966967"/>
              <a:gd name="connsiteY3090" fmla="*/ 354971 h 425888"/>
              <a:gd name="connsiteX3091" fmla="*/ 806960 w 966967"/>
              <a:gd name="connsiteY3091" fmla="*/ 354971 h 425888"/>
              <a:gd name="connsiteX3092" fmla="*/ 810075 w 966967"/>
              <a:gd name="connsiteY3092" fmla="*/ 354971 h 425888"/>
              <a:gd name="connsiteX3093" fmla="*/ 811011 w 966967"/>
              <a:gd name="connsiteY3093" fmla="*/ 355275 h 425888"/>
              <a:gd name="connsiteX3094" fmla="*/ 811259 w 966967"/>
              <a:gd name="connsiteY3094" fmla="*/ 355578 h 425888"/>
              <a:gd name="connsiteX3095" fmla="*/ 812941 w 966967"/>
              <a:gd name="connsiteY3095" fmla="*/ 356156 h 425888"/>
              <a:gd name="connsiteX3096" fmla="*/ 813658 w 966967"/>
              <a:gd name="connsiteY3096" fmla="*/ 356460 h 425888"/>
              <a:gd name="connsiteX3097" fmla="*/ 813879 w 966967"/>
              <a:gd name="connsiteY3097" fmla="*/ 357067 h 425888"/>
              <a:gd name="connsiteX3098" fmla="*/ 813879 w 966967"/>
              <a:gd name="connsiteY3098" fmla="*/ 357370 h 425888"/>
              <a:gd name="connsiteX3099" fmla="*/ 814126 w 966967"/>
              <a:gd name="connsiteY3099" fmla="*/ 357950 h 425888"/>
              <a:gd name="connsiteX3100" fmla="*/ 813879 w 966967"/>
              <a:gd name="connsiteY3100" fmla="*/ 358253 h 425888"/>
              <a:gd name="connsiteX3101" fmla="*/ 813658 w 966967"/>
              <a:gd name="connsiteY3101" fmla="*/ 358557 h 425888"/>
              <a:gd name="connsiteX3102" fmla="*/ 813658 w 966967"/>
              <a:gd name="connsiteY3102" fmla="*/ 358860 h 425888"/>
              <a:gd name="connsiteX3103" fmla="*/ 813162 w 966967"/>
              <a:gd name="connsiteY3103" fmla="*/ 359164 h 425888"/>
              <a:gd name="connsiteX3104" fmla="*/ 813410 w 966967"/>
              <a:gd name="connsiteY3104" fmla="*/ 359440 h 425888"/>
              <a:gd name="connsiteX3105" fmla="*/ 813658 w 966967"/>
              <a:gd name="connsiteY3105" fmla="*/ 360350 h 425888"/>
              <a:gd name="connsiteX3106" fmla="*/ 814126 w 966967"/>
              <a:gd name="connsiteY3106" fmla="*/ 360350 h 425888"/>
              <a:gd name="connsiteX3107" fmla="*/ 814594 w 966967"/>
              <a:gd name="connsiteY3107" fmla="*/ 360350 h 425888"/>
              <a:gd name="connsiteX3108" fmla="*/ 814843 w 966967"/>
              <a:gd name="connsiteY3108" fmla="*/ 360350 h 425888"/>
              <a:gd name="connsiteX3109" fmla="*/ 814843 w 966967"/>
              <a:gd name="connsiteY3109" fmla="*/ 360047 h 425888"/>
              <a:gd name="connsiteX3110" fmla="*/ 814843 w 966967"/>
              <a:gd name="connsiteY3110" fmla="*/ 359743 h 425888"/>
              <a:gd name="connsiteX3111" fmla="*/ 815311 w 966967"/>
              <a:gd name="connsiteY3111" fmla="*/ 359743 h 425888"/>
              <a:gd name="connsiteX3112" fmla="*/ 815560 w 966967"/>
              <a:gd name="connsiteY3112" fmla="*/ 359743 h 425888"/>
              <a:gd name="connsiteX3113" fmla="*/ 816277 w 966967"/>
              <a:gd name="connsiteY3113" fmla="*/ 359743 h 425888"/>
              <a:gd name="connsiteX3114" fmla="*/ 816993 w 966967"/>
              <a:gd name="connsiteY3114" fmla="*/ 360350 h 425888"/>
              <a:gd name="connsiteX3115" fmla="*/ 817214 w 966967"/>
              <a:gd name="connsiteY3115" fmla="*/ 360653 h 425888"/>
              <a:gd name="connsiteX3116" fmla="*/ 817710 w 966967"/>
              <a:gd name="connsiteY3116" fmla="*/ 360956 h 425888"/>
              <a:gd name="connsiteX3117" fmla="*/ 817930 w 966967"/>
              <a:gd name="connsiteY3117" fmla="*/ 361536 h 425888"/>
              <a:gd name="connsiteX3118" fmla="*/ 818178 w 966967"/>
              <a:gd name="connsiteY3118" fmla="*/ 361839 h 425888"/>
              <a:gd name="connsiteX3119" fmla="*/ 818895 w 966967"/>
              <a:gd name="connsiteY3119" fmla="*/ 362142 h 425888"/>
              <a:gd name="connsiteX3120" fmla="*/ 820080 w 966967"/>
              <a:gd name="connsiteY3120" fmla="*/ 362446 h 425888"/>
              <a:gd name="connsiteX3121" fmla="*/ 820328 w 966967"/>
              <a:gd name="connsiteY3121" fmla="*/ 362749 h 425888"/>
              <a:gd name="connsiteX3122" fmla="*/ 820080 w 966967"/>
              <a:gd name="connsiteY3122" fmla="*/ 363329 h 425888"/>
              <a:gd name="connsiteX3123" fmla="*/ 820328 w 966967"/>
              <a:gd name="connsiteY3123" fmla="*/ 363936 h 425888"/>
              <a:gd name="connsiteX3124" fmla="*/ 820796 w 966967"/>
              <a:gd name="connsiteY3124" fmla="*/ 364239 h 425888"/>
              <a:gd name="connsiteX3125" fmla="*/ 821265 w 966967"/>
              <a:gd name="connsiteY3125" fmla="*/ 364818 h 425888"/>
              <a:gd name="connsiteX3126" fmla="*/ 821513 w 966967"/>
              <a:gd name="connsiteY3126" fmla="*/ 364818 h 425888"/>
              <a:gd name="connsiteX3127" fmla="*/ 822698 w 966967"/>
              <a:gd name="connsiteY3127" fmla="*/ 365121 h 425888"/>
              <a:gd name="connsiteX3128" fmla="*/ 823415 w 966967"/>
              <a:gd name="connsiteY3128" fmla="*/ 365121 h 425888"/>
              <a:gd name="connsiteX3129" fmla="*/ 823663 w 966967"/>
              <a:gd name="connsiteY3129" fmla="*/ 365425 h 425888"/>
              <a:gd name="connsiteX3130" fmla="*/ 824131 w 966967"/>
              <a:gd name="connsiteY3130" fmla="*/ 366032 h 425888"/>
              <a:gd name="connsiteX3131" fmla="*/ 824380 w 966967"/>
              <a:gd name="connsiteY3131" fmla="*/ 366308 h 425888"/>
              <a:gd name="connsiteX3132" fmla="*/ 824380 w 966967"/>
              <a:gd name="connsiteY3132" fmla="*/ 366915 h 425888"/>
              <a:gd name="connsiteX3133" fmla="*/ 824380 w 966967"/>
              <a:gd name="connsiteY3133" fmla="*/ 367522 h 425888"/>
              <a:gd name="connsiteX3134" fmla="*/ 824380 w 966967"/>
              <a:gd name="connsiteY3134" fmla="*/ 368101 h 425888"/>
              <a:gd name="connsiteX3135" fmla="*/ 824627 w 966967"/>
              <a:gd name="connsiteY3135" fmla="*/ 369010 h 425888"/>
              <a:gd name="connsiteX3136" fmla="*/ 824380 w 966967"/>
              <a:gd name="connsiteY3136" fmla="*/ 369010 h 425888"/>
              <a:gd name="connsiteX3137" fmla="*/ 824131 w 966967"/>
              <a:gd name="connsiteY3137" fmla="*/ 369010 h 425888"/>
              <a:gd name="connsiteX3138" fmla="*/ 824131 w 966967"/>
              <a:gd name="connsiteY3138" fmla="*/ 368708 h 425888"/>
              <a:gd name="connsiteX3139" fmla="*/ 823415 w 966967"/>
              <a:gd name="connsiteY3139" fmla="*/ 368708 h 425888"/>
              <a:gd name="connsiteX3140" fmla="*/ 822947 w 966967"/>
              <a:gd name="connsiteY3140" fmla="*/ 369010 h 425888"/>
              <a:gd name="connsiteX3141" fmla="*/ 822947 w 966967"/>
              <a:gd name="connsiteY3141" fmla="*/ 369617 h 425888"/>
              <a:gd name="connsiteX3142" fmla="*/ 822947 w 966967"/>
              <a:gd name="connsiteY3142" fmla="*/ 370197 h 425888"/>
              <a:gd name="connsiteX3143" fmla="*/ 822947 w 966967"/>
              <a:gd name="connsiteY3143" fmla="*/ 370500 h 425888"/>
              <a:gd name="connsiteX3144" fmla="*/ 823195 w 966967"/>
              <a:gd name="connsiteY3144" fmla="*/ 370804 h 425888"/>
              <a:gd name="connsiteX3145" fmla="*/ 823195 w 966967"/>
              <a:gd name="connsiteY3145" fmla="*/ 371107 h 425888"/>
              <a:gd name="connsiteX3146" fmla="*/ 823415 w 966967"/>
              <a:gd name="connsiteY3146" fmla="*/ 371383 h 425888"/>
              <a:gd name="connsiteX3147" fmla="*/ 823663 w 966967"/>
              <a:gd name="connsiteY3147" fmla="*/ 371383 h 425888"/>
              <a:gd name="connsiteX3148" fmla="*/ 823911 w 966967"/>
              <a:gd name="connsiteY3148" fmla="*/ 371383 h 425888"/>
              <a:gd name="connsiteX3149" fmla="*/ 824131 w 966967"/>
              <a:gd name="connsiteY3149" fmla="*/ 371383 h 425888"/>
              <a:gd name="connsiteX3150" fmla="*/ 824848 w 966967"/>
              <a:gd name="connsiteY3150" fmla="*/ 371990 h 425888"/>
              <a:gd name="connsiteX3151" fmla="*/ 825097 w 966967"/>
              <a:gd name="connsiteY3151" fmla="*/ 372597 h 425888"/>
              <a:gd name="connsiteX3152" fmla="*/ 825097 w 966967"/>
              <a:gd name="connsiteY3152" fmla="*/ 372901 h 425888"/>
              <a:gd name="connsiteX3153" fmla="*/ 824848 w 966967"/>
              <a:gd name="connsiteY3153" fmla="*/ 373176 h 425888"/>
              <a:gd name="connsiteX3154" fmla="*/ 825097 w 966967"/>
              <a:gd name="connsiteY3154" fmla="*/ 373176 h 425888"/>
              <a:gd name="connsiteX3155" fmla="*/ 824848 w 966967"/>
              <a:gd name="connsiteY3155" fmla="*/ 374389 h 425888"/>
              <a:gd name="connsiteX3156" fmla="*/ 824848 w 966967"/>
              <a:gd name="connsiteY3156" fmla="*/ 374969 h 425888"/>
              <a:gd name="connsiteX3157" fmla="*/ 824627 w 966967"/>
              <a:gd name="connsiteY3157" fmla="*/ 375272 h 425888"/>
              <a:gd name="connsiteX3158" fmla="*/ 824131 w 966967"/>
              <a:gd name="connsiteY3158" fmla="*/ 375272 h 425888"/>
              <a:gd name="connsiteX3159" fmla="*/ 823663 w 966967"/>
              <a:gd name="connsiteY3159" fmla="*/ 375576 h 425888"/>
              <a:gd name="connsiteX3160" fmla="*/ 823663 w 966967"/>
              <a:gd name="connsiteY3160" fmla="*/ 376458 h 425888"/>
              <a:gd name="connsiteX3161" fmla="*/ 823911 w 966967"/>
              <a:gd name="connsiteY3161" fmla="*/ 377369 h 425888"/>
              <a:gd name="connsiteX3162" fmla="*/ 824380 w 966967"/>
              <a:gd name="connsiteY3162" fmla="*/ 377369 h 425888"/>
              <a:gd name="connsiteX3163" fmla="*/ 824848 w 966967"/>
              <a:gd name="connsiteY3163" fmla="*/ 377672 h 425888"/>
              <a:gd name="connsiteX3164" fmla="*/ 825097 w 966967"/>
              <a:gd name="connsiteY3164" fmla="*/ 377369 h 425888"/>
              <a:gd name="connsiteX3165" fmla="*/ 825317 w 966967"/>
              <a:gd name="connsiteY3165" fmla="*/ 377066 h 425888"/>
              <a:gd name="connsiteX3166" fmla="*/ 825814 w 966967"/>
              <a:gd name="connsiteY3166" fmla="*/ 377066 h 425888"/>
              <a:gd name="connsiteX3167" fmla="*/ 826282 w 966967"/>
              <a:gd name="connsiteY3167" fmla="*/ 377066 h 425888"/>
              <a:gd name="connsiteX3168" fmla="*/ 827963 w 966967"/>
              <a:gd name="connsiteY3168" fmla="*/ 376762 h 425888"/>
              <a:gd name="connsiteX3169" fmla="*/ 828183 w 966967"/>
              <a:gd name="connsiteY3169" fmla="*/ 376458 h 425888"/>
              <a:gd name="connsiteX3170" fmla="*/ 828183 w 966967"/>
              <a:gd name="connsiteY3170" fmla="*/ 375576 h 425888"/>
              <a:gd name="connsiteX3171" fmla="*/ 828900 w 966967"/>
              <a:gd name="connsiteY3171" fmla="*/ 374086 h 425888"/>
              <a:gd name="connsiteX3172" fmla="*/ 829617 w 966967"/>
              <a:gd name="connsiteY3172" fmla="*/ 373783 h 425888"/>
              <a:gd name="connsiteX3173" fmla="*/ 830801 w 966967"/>
              <a:gd name="connsiteY3173" fmla="*/ 373783 h 425888"/>
              <a:gd name="connsiteX3174" fmla="*/ 831518 w 966967"/>
              <a:gd name="connsiteY3174" fmla="*/ 374086 h 425888"/>
              <a:gd name="connsiteX3175" fmla="*/ 832952 w 966967"/>
              <a:gd name="connsiteY3175" fmla="*/ 374665 h 425888"/>
              <a:gd name="connsiteX3176" fmla="*/ 833448 w 966967"/>
              <a:gd name="connsiteY3176" fmla="*/ 374969 h 425888"/>
              <a:gd name="connsiteX3177" fmla="*/ 833917 w 966967"/>
              <a:gd name="connsiteY3177" fmla="*/ 374969 h 425888"/>
              <a:gd name="connsiteX3178" fmla="*/ 834882 w 966967"/>
              <a:gd name="connsiteY3178" fmla="*/ 374969 h 425888"/>
              <a:gd name="connsiteX3179" fmla="*/ 835350 w 966967"/>
              <a:gd name="connsiteY3179" fmla="*/ 374969 h 425888"/>
              <a:gd name="connsiteX3180" fmla="*/ 835571 w 966967"/>
              <a:gd name="connsiteY3180" fmla="*/ 374969 h 425888"/>
              <a:gd name="connsiteX3181" fmla="*/ 835819 w 966967"/>
              <a:gd name="connsiteY3181" fmla="*/ 374665 h 425888"/>
              <a:gd name="connsiteX3182" fmla="*/ 835819 w 966967"/>
              <a:gd name="connsiteY3182" fmla="*/ 371107 h 425888"/>
              <a:gd name="connsiteX3183" fmla="*/ 836067 w 966967"/>
              <a:gd name="connsiteY3183" fmla="*/ 371107 h 425888"/>
              <a:gd name="connsiteX3184" fmla="*/ 839402 w 966967"/>
              <a:gd name="connsiteY3184" fmla="*/ 371107 h 425888"/>
              <a:gd name="connsiteX3185" fmla="*/ 839651 w 966967"/>
              <a:gd name="connsiteY3185" fmla="*/ 371383 h 425888"/>
              <a:gd name="connsiteX3186" fmla="*/ 840118 w 966967"/>
              <a:gd name="connsiteY3186" fmla="*/ 375272 h 425888"/>
              <a:gd name="connsiteX3187" fmla="*/ 840587 w 966967"/>
              <a:gd name="connsiteY3187" fmla="*/ 375272 h 425888"/>
              <a:gd name="connsiteX3188" fmla="*/ 841056 w 966967"/>
              <a:gd name="connsiteY3188" fmla="*/ 375272 h 425888"/>
              <a:gd name="connsiteX3189" fmla="*/ 841304 w 966967"/>
              <a:gd name="connsiteY3189" fmla="*/ 375576 h 425888"/>
              <a:gd name="connsiteX3190" fmla="*/ 842269 w 966967"/>
              <a:gd name="connsiteY3190" fmla="*/ 376183 h 425888"/>
              <a:gd name="connsiteX3191" fmla="*/ 842738 w 966967"/>
              <a:gd name="connsiteY3191" fmla="*/ 376183 h 425888"/>
              <a:gd name="connsiteX3192" fmla="*/ 843206 w 966967"/>
              <a:gd name="connsiteY3192" fmla="*/ 376458 h 425888"/>
              <a:gd name="connsiteX3193" fmla="*/ 843702 w 966967"/>
              <a:gd name="connsiteY3193" fmla="*/ 376762 h 425888"/>
              <a:gd name="connsiteX3194" fmla="*/ 843922 w 966967"/>
              <a:gd name="connsiteY3194" fmla="*/ 376458 h 425888"/>
              <a:gd name="connsiteX3195" fmla="*/ 843922 w 966967"/>
              <a:gd name="connsiteY3195" fmla="*/ 376183 h 425888"/>
              <a:gd name="connsiteX3196" fmla="*/ 843922 w 966967"/>
              <a:gd name="connsiteY3196" fmla="*/ 375879 h 425888"/>
              <a:gd name="connsiteX3197" fmla="*/ 844170 w 966967"/>
              <a:gd name="connsiteY3197" fmla="*/ 375272 h 425888"/>
              <a:gd name="connsiteX3198" fmla="*/ 844170 w 966967"/>
              <a:gd name="connsiteY3198" fmla="*/ 374969 h 425888"/>
              <a:gd name="connsiteX3199" fmla="*/ 844170 w 966967"/>
              <a:gd name="connsiteY3199" fmla="*/ 374086 h 425888"/>
              <a:gd name="connsiteX3200" fmla="*/ 843702 w 966967"/>
              <a:gd name="connsiteY3200" fmla="*/ 374086 h 425888"/>
              <a:gd name="connsiteX3201" fmla="*/ 843454 w 966967"/>
              <a:gd name="connsiteY3201" fmla="*/ 374086 h 425888"/>
              <a:gd name="connsiteX3202" fmla="*/ 843206 w 966967"/>
              <a:gd name="connsiteY3202" fmla="*/ 374086 h 425888"/>
              <a:gd name="connsiteX3203" fmla="*/ 842738 w 966967"/>
              <a:gd name="connsiteY3203" fmla="*/ 374086 h 425888"/>
              <a:gd name="connsiteX3204" fmla="*/ 842490 w 966967"/>
              <a:gd name="connsiteY3204" fmla="*/ 372294 h 425888"/>
              <a:gd name="connsiteX3205" fmla="*/ 842021 w 966967"/>
              <a:gd name="connsiteY3205" fmla="*/ 372294 h 425888"/>
              <a:gd name="connsiteX3206" fmla="*/ 842021 w 966967"/>
              <a:gd name="connsiteY3206" fmla="*/ 371990 h 425888"/>
              <a:gd name="connsiteX3207" fmla="*/ 842490 w 966967"/>
              <a:gd name="connsiteY3207" fmla="*/ 371990 h 425888"/>
              <a:gd name="connsiteX3208" fmla="*/ 842490 w 966967"/>
              <a:gd name="connsiteY3208" fmla="*/ 369893 h 425888"/>
              <a:gd name="connsiteX3209" fmla="*/ 842269 w 966967"/>
              <a:gd name="connsiteY3209" fmla="*/ 368405 h 425888"/>
              <a:gd name="connsiteX3210" fmla="*/ 842738 w 966967"/>
              <a:gd name="connsiteY3210" fmla="*/ 365425 h 425888"/>
              <a:gd name="connsiteX3211" fmla="*/ 843206 w 966967"/>
              <a:gd name="connsiteY3211" fmla="*/ 365728 h 425888"/>
              <a:gd name="connsiteX3212" fmla="*/ 843454 w 966967"/>
              <a:gd name="connsiteY3212" fmla="*/ 366308 h 425888"/>
              <a:gd name="connsiteX3213" fmla="*/ 843922 w 966967"/>
              <a:gd name="connsiteY3213" fmla="*/ 366611 h 425888"/>
              <a:gd name="connsiteX3214" fmla="*/ 844639 w 966967"/>
              <a:gd name="connsiteY3214" fmla="*/ 366611 h 425888"/>
              <a:gd name="connsiteX3215" fmla="*/ 845853 w 966967"/>
              <a:gd name="connsiteY3215" fmla="*/ 366308 h 425888"/>
              <a:gd name="connsiteX3216" fmla="*/ 845853 w 966967"/>
              <a:gd name="connsiteY3216" fmla="*/ 365121 h 425888"/>
              <a:gd name="connsiteX3217" fmla="*/ 845853 w 966967"/>
              <a:gd name="connsiteY3217" fmla="*/ 364818 h 425888"/>
              <a:gd name="connsiteX3218" fmla="*/ 845604 w 966967"/>
              <a:gd name="connsiteY3218" fmla="*/ 364543 h 425888"/>
              <a:gd name="connsiteX3219" fmla="*/ 845356 w 966967"/>
              <a:gd name="connsiteY3219" fmla="*/ 362749 h 425888"/>
              <a:gd name="connsiteX3220" fmla="*/ 845136 w 966967"/>
              <a:gd name="connsiteY3220" fmla="*/ 362446 h 425888"/>
              <a:gd name="connsiteX3221" fmla="*/ 845604 w 966967"/>
              <a:gd name="connsiteY3221" fmla="*/ 362142 h 425888"/>
              <a:gd name="connsiteX3222" fmla="*/ 845604 w 966967"/>
              <a:gd name="connsiteY3222" fmla="*/ 361839 h 425888"/>
              <a:gd name="connsiteX3223" fmla="*/ 845853 w 966967"/>
              <a:gd name="connsiteY3223" fmla="*/ 362142 h 425888"/>
              <a:gd name="connsiteX3224" fmla="*/ 845853 w 966967"/>
              <a:gd name="connsiteY3224" fmla="*/ 362749 h 425888"/>
              <a:gd name="connsiteX3225" fmla="*/ 846073 w 966967"/>
              <a:gd name="connsiteY3225" fmla="*/ 364543 h 425888"/>
              <a:gd name="connsiteX3226" fmla="*/ 846541 w 966967"/>
              <a:gd name="connsiteY3226" fmla="*/ 364543 h 425888"/>
              <a:gd name="connsiteX3227" fmla="*/ 847505 w 966967"/>
              <a:gd name="connsiteY3227" fmla="*/ 364543 h 425888"/>
              <a:gd name="connsiteX3228" fmla="*/ 847975 w 966967"/>
              <a:gd name="connsiteY3228" fmla="*/ 364818 h 425888"/>
              <a:gd name="connsiteX3229" fmla="*/ 848471 w 966967"/>
              <a:gd name="connsiteY3229" fmla="*/ 364818 h 425888"/>
              <a:gd name="connsiteX3230" fmla="*/ 848692 w 966967"/>
              <a:gd name="connsiteY3230" fmla="*/ 364818 h 425888"/>
              <a:gd name="connsiteX3231" fmla="*/ 849408 w 966967"/>
              <a:gd name="connsiteY3231" fmla="*/ 365121 h 425888"/>
              <a:gd name="connsiteX3232" fmla="*/ 850621 w 966967"/>
              <a:gd name="connsiteY3232" fmla="*/ 366032 h 425888"/>
              <a:gd name="connsiteX3233" fmla="*/ 851089 w 966967"/>
              <a:gd name="connsiteY3233" fmla="*/ 366308 h 425888"/>
              <a:gd name="connsiteX3234" fmla="*/ 851310 w 966967"/>
              <a:gd name="connsiteY3234" fmla="*/ 366611 h 425888"/>
              <a:gd name="connsiteX3235" fmla="*/ 851557 w 966967"/>
              <a:gd name="connsiteY3235" fmla="*/ 366611 h 425888"/>
              <a:gd name="connsiteX3236" fmla="*/ 852523 w 966967"/>
              <a:gd name="connsiteY3236" fmla="*/ 367522 h 425888"/>
              <a:gd name="connsiteX3237" fmla="*/ 853239 w 966967"/>
              <a:gd name="connsiteY3237" fmla="*/ 368101 h 425888"/>
              <a:gd name="connsiteX3238" fmla="*/ 853956 w 966967"/>
              <a:gd name="connsiteY3238" fmla="*/ 368405 h 425888"/>
              <a:gd name="connsiteX3239" fmla="*/ 854673 w 966967"/>
              <a:gd name="connsiteY3239" fmla="*/ 368708 h 425888"/>
              <a:gd name="connsiteX3240" fmla="*/ 855609 w 966967"/>
              <a:gd name="connsiteY3240" fmla="*/ 369010 h 425888"/>
              <a:gd name="connsiteX3241" fmla="*/ 856575 w 966967"/>
              <a:gd name="connsiteY3241" fmla="*/ 369617 h 425888"/>
              <a:gd name="connsiteX3242" fmla="*/ 857291 w 966967"/>
              <a:gd name="connsiteY3242" fmla="*/ 369617 h 425888"/>
              <a:gd name="connsiteX3243" fmla="*/ 858476 w 966967"/>
              <a:gd name="connsiteY3243" fmla="*/ 369893 h 425888"/>
              <a:gd name="connsiteX3244" fmla="*/ 859442 w 966967"/>
              <a:gd name="connsiteY3244" fmla="*/ 370197 h 425888"/>
              <a:gd name="connsiteX3245" fmla="*/ 859910 w 966967"/>
              <a:gd name="connsiteY3245" fmla="*/ 370197 h 425888"/>
              <a:gd name="connsiteX3246" fmla="*/ 860157 w 966967"/>
              <a:gd name="connsiteY3246" fmla="*/ 370197 h 425888"/>
              <a:gd name="connsiteX3247" fmla="*/ 860626 w 966967"/>
              <a:gd name="connsiteY3247" fmla="*/ 370500 h 425888"/>
              <a:gd name="connsiteX3248" fmla="*/ 861095 w 966967"/>
              <a:gd name="connsiteY3248" fmla="*/ 370500 h 425888"/>
              <a:gd name="connsiteX3249" fmla="*/ 861811 w 966967"/>
              <a:gd name="connsiteY3249" fmla="*/ 370804 h 425888"/>
              <a:gd name="connsiteX3250" fmla="*/ 862060 w 966967"/>
              <a:gd name="connsiteY3250" fmla="*/ 370804 h 425888"/>
              <a:gd name="connsiteX3251" fmla="*/ 864209 w 966967"/>
              <a:gd name="connsiteY3251" fmla="*/ 371107 h 425888"/>
              <a:gd name="connsiteX3252" fmla="*/ 864430 w 966967"/>
              <a:gd name="connsiteY3252" fmla="*/ 371383 h 425888"/>
              <a:gd name="connsiteX3253" fmla="*/ 865147 w 966967"/>
              <a:gd name="connsiteY3253" fmla="*/ 371687 h 425888"/>
              <a:gd name="connsiteX3254" fmla="*/ 865395 w 966967"/>
              <a:gd name="connsiteY3254" fmla="*/ 371687 h 425888"/>
              <a:gd name="connsiteX3255" fmla="*/ 866112 w 966967"/>
              <a:gd name="connsiteY3255" fmla="*/ 371990 h 425888"/>
              <a:gd name="connsiteX3256" fmla="*/ 866580 w 966967"/>
              <a:gd name="connsiteY3256" fmla="*/ 372294 h 425888"/>
              <a:gd name="connsiteX3257" fmla="*/ 869198 w 966967"/>
              <a:gd name="connsiteY3257" fmla="*/ 373176 h 425888"/>
              <a:gd name="connsiteX3258" fmla="*/ 869447 w 966967"/>
              <a:gd name="connsiteY3258" fmla="*/ 373479 h 425888"/>
              <a:gd name="connsiteX3259" fmla="*/ 869695 w 966967"/>
              <a:gd name="connsiteY3259" fmla="*/ 373479 h 425888"/>
              <a:gd name="connsiteX3260" fmla="*/ 869915 w 966967"/>
              <a:gd name="connsiteY3260" fmla="*/ 373479 h 425888"/>
              <a:gd name="connsiteX3261" fmla="*/ 870411 w 966967"/>
              <a:gd name="connsiteY3261" fmla="*/ 372901 h 425888"/>
              <a:gd name="connsiteX3262" fmla="*/ 870632 w 966967"/>
              <a:gd name="connsiteY3262" fmla="*/ 372901 h 425888"/>
              <a:gd name="connsiteX3263" fmla="*/ 871128 w 966967"/>
              <a:gd name="connsiteY3263" fmla="*/ 372597 h 425888"/>
              <a:gd name="connsiteX3264" fmla="*/ 872066 w 966967"/>
              <a:gd name="connsiteY3264" fmla="*/ 372597 h 425888"/>
              <a:gd name="connsiteX3265" fmla="*/ 873499 w 966967"/>
              <a:gd name="connsiteY3265" fmla="*/ 371990 h 425888"/>
              <a:gd name="connsiteX3266" fmla="*/ 874463 w 966967"/>
              <a:gd name="connsiteY3266" fmla="*/ 371383 h 425888"/>
              <a:gd name="connsiteX3267" fmla="*/ 874932 w 966967"/>
              <a:gd name="connsiteY3267" fmla="*/ 370804 h 425888"/>
              <a:gd name="connsiteX3268" fmla="*/ 875401 w 966967"/>
              <a:gd name="connsiteY3268" fmla="*/ 370197 h 425888"/>
              <a:gd name="connsiteX3269" fmla="*/ 875897 w 966967"/>
              <a:gd name="connsiteY3269" fmla="*/ 369893 h 425888"/>
              <a:gd name="connsiteX3270" fmla="*/ 876366 w 966967"/>
              <a:gd name="connsiteY3270" fmla="*/ 369893 h 425888"/>
              <a:gd name="connsiteX3271" fmla="*/ 876834 w 966967"/>
              <a:gd name="connsiteY3271" fmla="*/ 369893 h 425888"/>
              <a:gd name="connsiteX3272" fmla="*/ 877081 w 966967"/>
              <a:gd name="connsiteY3272" fmla="*/ 369893 h 425888"/>
              <a:gd name="connsiteX3273" fmla="*/ 878515 w 966967"/>
              <a:gd name="connsiteY3273" fmla="*/ 370197 h 425888"/>
              <a:gd name="connsiteX3274" fmla="*/ 879232 w 966967"/>
              <a:gd name="connsiteY3274" fmla="*/ 370500 h 425888"/>
              <a:gd name="connsiteX3275" fmla="*/ 880665 w 966967"/>
              <a:gd name="connsiteY3275" fmla="*/ 371383 h 425888"/>
              <a:gd name="connsiteX3276" fmla="*/ 881133 w 966967"/>
              <a:gd name="connsiteY3276" fmla="*/ 372294 h 425888"/>
              <a:gd name="connsiteX3277" fmla="*/ 881382 w 966967"/>
              <a:gd name="connsiteY3277" fmla="*/ 373783 h 425888"/>
              <a:gd name="connsiteX3278" fmla="*/ 881850 w 966967"/>
              <a:gd name="connsiteY3278" fmla="*/ 375879 h 425888"/>
              <a:gd name="connsiteX3279" fmla="*/ 881850 w 966967"/>
              <a:gd name="connsiteY3279" fmla="*/ 376183 h 425888"/>
              <a:gd name="connsiteX3280" fmla="*/ 882319 w 966967"/>
              <a:gd name="connsiteY3280" fmla="*/ 377672 h 425888"/>
              <a:gd name="connsiteX3281" fmla="*/ 882319 w 966967"/>
              <a:gd name="connsiteY3281" fmla="*/ 378251 h 425888"/>
              <a:gd name="connsiteX3282" fmla="*/ 882787 w 966967"/>
              <a:gd name="connsiteY3282" fmla="*/ 380348 h 425888"/>
              <a:gd name="connsiteX3283" fmla="*/ 883036 w 966967"/>
              <a:gd name="connsiteY3283" fmla="*/ 381231 h 425888"/>
              <a:gd name="connsiteX3284" fmla="*/ 883283 w 966967"/>
              <a:gd name="connsiteY3284" fmla="*/ 382444 h 425888"/>
              <a:gd name="connsiteX3285" fmla="*/ 883283 w 966967"/>
              <a:gd name="connsiteY3285" fmla="*/ 382720 h 425888"/>
              <a:gd name="connsiteX3286" fmla="*/ 883753 w 966967"/>
              <a:gd name="connsiteY3286" fmla="*/ 384513 h 425888"/>
              <a:gd name="connsiteX3287" fmla="*/ 884000 w 966967"/>
              <a:gd name="connsiteY3287" fmla="*/ 386305 h 425888"/>
              <a:gd name="connsiteX3288" fmla="*/ 884221 w 966967"/>
              <a:gd name="connsiteY3288" fmla="*/ 387216 h 425888"/>
              <a:gd name="connsiteX3289" fmla="*/ 884470 w 966967"/>
              <a:gd name="connsiteY3289" fmla="*/ 388099 h 425888"/>
              <a:gd name="connsiteX3290" fmla="*/ 885902 w 966967"/>
              <a:gd name="connsiteY3290" fmla="*/ 394360 h 425888"/>
              <a:gd name="connsiteX3291" fmla="*/ 887556 w 966967"/>
              <a:gd name="connsiteY3291" fmla="*/ 399132 h 425888"/>
              <a:gd name="connsiteX3292" fmla="*/ 888990 w 966967"/>
              <a:gd name="connsiteY3292" fmla="*/ 403877 h 425888"/>
              <a:gd name="connsiteX3293" fmla="*/ 889237 w 966967"/>
              <a:gd name="connsiteY3293" fmla="*/ 404180 h 425888"/>
              <a:gd name="connsiteX3294" fmla="*/ 889237 w 966967"/>
              <a:gd name="connsiteY3294" fmla="*/ 404787 h 425888"/>
              <a:gd name="connsiteX3295" fmla="*/ 890202 w 966967"/>
              <a:gd name="connsiteY3295" fmla="*/ 407159 h 425888"/>
              <a:gd name="connsiteX3296" fmla="*/ 890919 w 966967"/>
              <a:gd name="connsiteY3296" fmla="*/ 408952 h 425888"/>
              <a:gd name="connsiteX3297" fmla="*/ 891388 w 966967"/>
              <a:gd name="connsiteY3297" fmla="*/ 410138 h 425888"/>
              <a:gd name="connsiteX3298" fmla="*/ 892573 w 966967"/>
              <a:gd name="connsiteY3298" fmla="*/ 413117 h 425888"/>
              <a:gd name="connsiteX3299" fmla="*/ 892821 w 966967"/>
              <a:gd name="connsiteY3299" fmla="*/ 413392 h 425888"/>
              <a:gd name="connsiteX3300" fmla="*/ 894475 w 966967"/>
              <a:gd name="connsiteY3300" fmla="*/ 419047 h 425888"/>
              <a:gd name="connsiteX3301" fmla="*/ 894723 w 966967"/>
              <a:gd name="connsiteY3301" fmla="*/ 419930 h 425888"/>
              <a:gd name="connsiteX3302" fmla="*/ 895439 w 966967"/>
              <a:gd name="connsiteY3302" fmla="*/ 424399 h 425888"/>
              <a:gd name="connsiteX3303" fmla="*/ 894006 w 966967"/>
              <a:gd name="connsiteY3303" fmla="*/ 424399 h 425888"/>
              <a:gd name="connsiteX3304" fmla="*/ 893758 w 966967"/>
              <a:gd name="connsiteY3304" fmla="*/ 424399 h 425888"/>
              <a:gd name="connsiteX3305" fmla="*/ 893289 w 966967"/>
              <a:gd name="connsiteY3305" fmla="*/ 424399 h 425888"/>
              <a:gd name="connsiteX3306" fmla="*/ 892573 w 966967"/>
              <a:gd name="connsiteY3306" fmla="*/ 424399 h 425888"/>
              <a:gd name="connsiteX3307" fmla="*/ 892353 w 966967"/>
              <a:gd name="connsiteY3307" fmla="*/ 424399 h 425888"/>
              <a:gd name="connsiteX3308" fmla="*/ 891636 w 966967"/>
              <a:gd name="connsiteY3308" fmla="*/ 424399 h 425888"/>
              <a:gd name="connsiteX3309" fmla="*/ 891140 w 966967"/>
              <a:gd name="connsiteY3309" fmla="*/ 424399 h 425888"/>
              <a:gd name="connsiteX3310" fmla="*/ 890919 w 966967"/>
              <a:gd name="connsiteY3310" fmla="*/ 424399 h 425888"/>
              <a:gd name="connsiteX3311" fmla="*/ 890671 w 966967"/>
              <a:gd name="connsiteY3311" fmla="*/ 424399 h 425888"/>
              <a:gd name="connsiteX3312" fmla="*/ 890423 w 966967"/>
              <a:gd name="connsiteY3312" fmla="*/ 424399 h 425888"/>
              <a:gd name="connsiteX3313" fmla="*/ 889237 w 966967"/>
              <a:gd name="connsiteY3313" fmla="*/ 424399 h 425888"/>
              <a:gd name="connsiteX3314" fmla="*/ 885654 w 966967"/>
              <a:gd name="connsiteY3314" fmla="*/ 424702 h 425888"/>
              <a:gd name="connsiteX3315" fmla="*/ 885434 w 966967"/>
              <a:gd name="connsiteY3315" fmla="*/ 424702 h 425888"/>
              <a:gd name="connsiteX3316" fmla="*/ 885186 w 966967"/>
              <a:gd name="connsiteY3316" fmla="*/ 424702 h 425888"/>
              <a:gd name="connsiteX3317" fmla="*/ 884938 w 966967"/>
              <a:gd name="connsiteY3317" fmla="*/ 424702 h 425888"/>
              <a:gd name="connsiteX3318" fmla="*/ 877081 w 966967"/>
              <a:gd name="connsiteY3318" fmla="*/ 424702 h 425888"/>
              <a:gd name="connsiteX3319" fmla="*/ 876117 w 966967"/>
              <a:gd name="connsiteY3319" fmla="*/ 424399 h 425888"/>
              <a:gd name="connsiteX3320" fmla="*/ 866112 w 966967"/>
              <a:gd name="connsiteY3320" fmla="*/ 424399 h 425888"/>
              <a:gd name="connsiteX3321" fmla="*/ 862777 w 966967"/>
              <a:gd name="connsiteY3321" fmla="*/ 424399 h 425888"/>
              <a:gd name="connsiteX3322" fmla="*/ 858008 w 966967"/>
              <a:gd name="connsiteY3322" fmla="*/ 424702 h 425888"/>
              <a:gd name="connsiteX3323" fmla="*/ 856575 w 966967"/>
              <a:gd name="connsiteY3323" fmla="*/ 424702 h 425888"/>
              <a:gd name="connsiteX3324" fmla="*/ 853460 w 966967"/>
              <a:gd name="connsiteY3324" fmla="*/ 424702 h 425888"/>
              <a:gd name="connsiteX3325" fmla="*/ 844170 w 966967"/>
              <a:gd name="connsiteY3325" fmla="*/ 424702 h 425888"/>
              <a:gd name="connsiteX3326" fmla="*/ 837004 w 966967"/>
              <a:gd name="connsiteY3326" fmla="*/ 424399 h 425888"/>
              <a:gd name="connsiteX3327" fmla="*/ 826750 w 966967"/>
              <a:gd name="connsiteY3327" fmla="*/ 424399 h 425888"/>
              <a:gd name="connsiteX3328" fmla="*/ 823911 w 966967"/>
              <a:gd name="connsiteY3328" fmla="*/ 424399 h 425888"/>
              <a:gd name="connsiteX3329" fmla="*/ 818178 w 966967"/>
              <a:gd name="connsiteY3329" fmla="*/ 424702 h 425888"/>
              <a:gd name="connsiteX3330" fmla="*/ 816277 w 966967"/>
              <a:gd name="connsiteY3330" fmla="*/ 424702 h 425888"/>
              <a:gd name="connsiteX3331" fmla="*/ 814126 w 966967"/>
              <a:gd name="connsiteY3331" fmla="*/ 424399 h 425888"/>
              <a:gd name="connsiteX3332" fmla="*/ 807676 w 966967"/>
              <a:gd name="connsiteY3332" fmla="*/ 424399 h 425888"/>
              <a:gd name="connsiteX3333" fmla="*/ 798139 w 966967"/>
              <a:gd name="connsiteY3333" fmla="*/ 424399 h 425888"/>
              <a:gd name="connsiteX3334" fmla="*/ 795521 w 966967"/>
              <a:gd name="connsiteY3334" fmla="*/ 424399 h 425888"/>
              <a:gd name="connsiteX3335" fmla="*/ 794335 w 966967"/>
              <a:gd name="connsiteY3335" fmla="*/ 424702 h 425888"/>
              <a:gd name="connsiteX3336" fmla="*/ 793618 w 966967"/>
              <a:gd name="connsiteY3336" fmla="*/ 424702 h 425888"/>
              <a:gd name="connsiteX3337" fmla="*/ 790504 w 966967"/>
              <a:gd name="connsiteY3337" fmla="*/ 424399 h 425888"/>
              <a:gd name="connsiteX3338" fmla="*/ 787665 w 966967"/>
              <a:gd name="connsiteY3338" fmla="*/ 424399 h 425888"/>
              <a:gd name="connsiteX3339" fmla="*/ 775261 w 966967"/>
              <a:gd name="connsiteY3339" fmla="*/ 424399 h 425888"/>
              <a:gd name="connsiteX3340" fmla="*/ 775013 w 966967"/>
              <a:gd name="connsiteY3340" fmla="*/ 424399 h 425888"/>
              <a:gd name="connsiteX3341" fmla="*/ 775013 w 966967"/>
              <a:gd name="connsiteY3341" fmla="*/ 425281 h 425888"/>
              <a:gd name="connsiteX3342" fmla="*/ 775261 w 966967"/>
              <a:gd name="connsiteY3342" fmla="*/ 425584 h 425888"/>
              <a:gd name="connsiteX3343" fmla="*/ 774545 w 966967"/>
              <a:gd name="connsiteY3343" fmla="*/ 425584 h 425888"/>
              <a:gd name="connsiteX3344" fmla="*/ 757621 w 966967"/>
              <a:gd name="connsiteY3344" fmla="*/ 425281 h 425888"/>
              <a:gd name="connsiteX3345" fmla="*/ 754506 w 966967"/>
              <a:gd name="connsiteY3345" fmla="*/ 425281 h 425888"/>
              <a:gd name="connsiteX3346" fmla="*/ 753789 w 966967"/>
              <a:gd name="connsiteY3346" fmla="*/ 425281 h 425888"/>
              <a:gd name="connsiteX3347" fmla="*/ 751171 w 966967"/>
              <a:gd name="connsiteY3347" fmla="*/ 425584 h 425888"/>
              <a:gd name="connsiteX3348" fmla="*/ 748055 w 966967"/>
              <a:gd name="connsiteY3348" fmla="*/ 425584 h 425888"/>
              <a:gd name="connsiteX3349" fmla="*/ 746650 w 966967"/>
              <a:gd name="connsiteY3349" fmla="*/ 425281 h 425888"/>
              <a:gd name="connsiteX3350" fmla="*/ 746153 w 966967"/>
              <a:gd name="connsiteY3350" fmla="*/ 425006 h 425888"/>
              <a:gd name="connsiteX3351" fmla="*/ 743783 w 966967"/>
              <a:gd name="connsiteY3351" fmla="*/ 425281 h 425888"/>
              <a:gd name="connsiteX3352" fmla="*/ 741881 w 966967"/>
              <a:gd name="connsiteY3352" fmla="*/ 425281 h 425888"/>
              <a:gd name="connsiteX3353" fmla="*/ 739234 w 966967"/>
              <a:gd name="connsiteY3353" fmla="*/ 425281 h 425888"/>
              <a:gd name="connsiteX3354" fmla="*/ 736395 w 966967"/>
              <a:gd name="connsiteY3354" fmla="*/ 425281 h 425888"/>
              <a:gd name="connsiteX3355" fmla="*/ 731380 w 966967"/>
              <a:gd name="connsiteY3355" fmla="*/ 425281 h 425888"/>
              <a:gd name="connsiteX3356" fmla="*/ 722779 w 966967"/>
              <a:gd name="connsiteY3356" fmla="*/ 425281 h 425888"/>
              <a:gd name="connsiteX3357" fmla="*/ 711120 w 966967"/>
              <a:gd name="connsiteY3357" fmla="*/ 425281 h 425888"/>
              <a:gd name="connsiteX3358" fmla="*/ 708253 w 966967"/>
              <a:gd name="connsiteY3358" fmla="*/ 425281 h 425888"/>
              <a:gd name="connsiteX3359" fmla="*/ 699433 w 966967"/>
              <a:gd name="connsiteY3359" fmla="*/ 425281 h 425888"/>
              <a:gd name="connsiteX3360" fmla="*/ 698220 w 966967"/>
              <a:gd name="connsiteY3360" fmla="*/ 425281 h 425888"/>
              <a:gd name="connsiteX3361" fmla="*/ 691550 w 966967"/>
              <a:gd name="connsiteY3361" fmla="*/ 425281 h 425888"/>
              <a:gd name="connsiteX3362" fmla="*/ 680827 w 966967"/>
              <a:gd name="connsiteY3362" fmla="*/ 425281 h 425888"/>
              <a:gd name="connsiteX3363" fmla="*/ 679643 w 966967"/>
              <a:gd name="connsiteY3363" fmla="*/ 425281 h 425888"/>
              <a:gd name="connsiteX3364" fmla="*/ 677492 w 966967"/>
              <a:gd name="connsiteY3364" fmla="*/ 425281 h 425888"/>
              <a:gd name="connsiteX3365" fmla="*/ 676996 w 966967"/>
              <a:gd name="connsiteY3365" fmla="*/ 425281 h 425888"/>
              <a:gd name="connsiteX3366" fmla="*/ 670326 w 966967"/>
              <a:gd name="connsiteY3366" fmla="*/ 425281 h 425888"/>
              <a:gd name="connsiteX3367" fmla="*/ 666991 w 966967"/>
              <a:gd name="connsiteY3367" fmla="*/ 425281 h 425888"/>
              <a:gd name="connsiteX3368" fmla="*/ 666026 w 966967"/>
              <a:gd name="connsiteY3368" fmla="*/ 425281 h 425888"/>
              <a:gd name="connsiteX3369" fmla="*/ 665088 w 966967"/>
              <a:gd name="connsiteY3369" fmla="*/ 425281 h 425888"/>
              <a:gd name="connsiteX3370" fmla="*/ 664372 w 966967"/>
              <a:gd name="connsiteY3370" fmla="*/ 425281 h 425888"/>
              <a:gd name="connsiteX3371" fmla="*/ 662222 w 966967"/>
              <a:gd name="connsiteY3371" fmla="*/ 425281 h 425888"/>
              <a:gd name="connsiteX3372" fmla="*/ 649818 w 966967"/>
              <a:gd name="connsiteY3372" fmla="*/ 425584 h 425888"/>
              <a:gd name="connsiteX3373" fmla="*/ 646483 w 966967"/>
              <a:gd name="connsiteY3373" fmla="*/ 425584 h 425888"/>
              <a:gd name="connsiteX3374" fmla="*/ 646235 w 966967"/>
              <a:gd name="connsiteY3374" fmla="*/ 425584 h 425888"/>
              <a:gd name="connsiteX3375" fmla="*/ 645518 w 966967"/>
              <a:gd name="connsiteY3375" fmla="*/ 425584 h 425888"/>
              <a:gd name="connsiteX3376" fmla="*/ 638848 w 966967"/>
              <a:gd name="connsiteY3376" fmla="*/ 425584 h 425888"/>
              <a:gd name="connsiteX3377" fmla="*/ 635981 w 966967"/>
              <a:gd name="connsiteY3377" fmla="*/ 425584 h 425888"/>
              <a:gd name="connsiteX3378" fmla="*/ 635513 w 966967"/>
              <a:gd name="connsiteY3378" fmla="*/ 425584 h 425888"/>
              <a:gd name="connsiteX3379" fmla="*/ 628125 w 966967"/>
              <a:gd name="connsiteY3379" fmla="*/ 425584 h 425888"/>
              <a:gd name="connsiteX3380" fmla="*/ 623826 w 966967"/>
              <a:gd name="connsiteY3380" fmla="*/ 425281 h 425888"/>
              <a:gd name="connsiteX3381" fmla="*/ 622641 w 966967"/>
              <a:gd name="connsiteY3381" fmla="*/ 425281 h 425888"/>
              <a:gd name="connsiteX3382" fmla="*/ 622641 w 966967"/>
              <a:gd name="connsiteY3382" fmla="*/ 425584 h 425888"/>
              <a:gd name="connsiteX3383" fmla="*/ 620491 w 966967"/>
              <a:gd name="connsiteY3383" fmla="*/ 425584 h 425888"/>
              <a:gd name="connsiteX3384" fmla="*/ 613572 w 966967"/>
              <a:gd name="connsiteY3384" fmla="*/ 425584 h 425888"/>
              <a:gd name="connsiteX3385" fmla="*/ 606901 w 966967"/>
              <a:gd name="connsiteY3385" fmla="*/ 425584 h 425888"/>
              <a:gd name="connsiteX3386" fmla="*/ 600699 w 966967"/>
              <a:gd name="connsiteY3386" fmla="*/ 425584 h 425888"/>
              <a:gd name="connsiteX3387" fmla="*/ 600231 w 966967"/>
              <a:gd name="connsiteY3387" fmla="*/ 425584 h 425888"/>
              <a:gd name="connsiteX3388" fmla="*/ 598549 w 966967"/>
              <a:gd name="connsiteY3388" fmla="*/ 425584 h 425888"/>
              <a:gd name="connsiteX3389" fmla="*/ 596896 w 966967"/>
              <a:gd name="connsiteY3389" fmla="*/ 425584 h 425888"/>
              <a:gd name="connsiteX3390" fmla="*/ 596179 w 966967"/>
              <a:gd name="connsiteY3390" fmla="*/ 425888 h 425888"/>
              <a:gd name="connsiteX3391" fmla="*/ 592348 w 966967"/>
              <a:gd name="connsiteY3391" fmla="*/ 425888 h 425888"/>
              <a:gd name="connsiteX3392" fmla="*/ 590198 w 966967"/>
              <a:gd name="connsiteY3392" fmla="*/ 425888 h 425888"/>
              <a:gd name="connsiteX3393" fmla="*/ 589729 w 966967"/>
              <a:gd name="connsiteY3393" fmla="*/ 425888 h 425888"/>
              <a:gd name="connsiteX3394" fmla="*/ 589012 w 966967"/>
              <a:gd name="connsiteY3394" fmla="*/ 425888 h 425888"/>
              <a:gd name="connsiteX3395" fmla="*/ 582562 w 966967"/>
              <a:gd name="connsiteY3395" fmla="*/ 425888 h 425888"/>
              <a:gd name="connsiteX3396" fmla="*/ 581377 w 966967"/>
              <a:gd name="connsiteY3396" fmla="*/ 425888 h 425888"/>
              <a:gd name="connsiteX3397" fmla="*/ 579006 w 966967"/>
              <a:gd name="connsiteY3397" fmla="*/ 425888 h 425888"/>
              <a:gd name="connsiteX3398" fmla="*/ 575671 w 966967"/>
              <a:gd name="connsiteY3398" fmla="*/ 425888 h 425888"/>
              <a:gd name="connsiteX3399" fmla="*/ 574707 w 966967"/>
              <a:gd name="connsiteY3399" fmla="*/ 425888 h 425888"/>
              <a:gd name="connsiteX3400" fmla="*/ 573990 w 966967"/>
              <a:gd name="connsiteY3400" fmla="*/ 425888 h 425888"/>
              <a:gd name="connsiteX3401" fmla="*/ 572556 w 966967"/>
              <a:gd name="connsiteY3401" fmla="*/ 425888 h 425888"/>
              <a:gd name="connsiteX3402" fmla="*/ 566603 w 966967"/>
              <a:gd name="connsiteY3402" fmla="*/ 425888 h 425888"/>
              <a:gd name="connsiteX3403" fmla="*/ 563985 w 966967"/>
              <a:gd name="connsiteY3403" fmla="*/ 425888 h 425888"/>
              <a:gd name="connsiteX3404" fmla="*/ 563019 w 966967"/>
              <a:gd name="connsiteY3404" fmla="*/ 425888 h 425888"/>
              <a:gd name="connsiteX3405" fmla="*/ 562771 w 966967"/>
              <a:gd name="connsiteY3405" fmla="*/ 425888 h 425888"/>
              <a:gd name="connsiteX3406" fmla="*/ 561586 w 966967"/>
              <a:gd name="connsiteY3406" fmla="*/ 425888 h 425888"/>
              <a:gd name="connsiteX3407" fmla="*/ 560870 w 966967"/>
              <a:gd name="connsiteY3407" fmla="*/ 425888 h 425888"/>
              <a:gd name="connsiteX3408" fmla="*/ 559436 w 966967"/>
              <a:gd name="connsiteY3408" fmla="*/ 425888 h 425888"/>
              <a:gd name="connsiteX3409" fmla="*/ 553482 w 966967"/>
              <a:gd name="connsiteY3409" fmla="*/ 425888 h 425888"/>
              <a:gd name="connsiteX3410" fmla="*/ 547529 w 966967"/>
              <a:gd name="connsiteY3410" fmla="*/ 425888 h 425888"/>
              <a:gd name="connsiteX3411" fmla="*/ 545847 w 966967"/>
              <a:gd name="connsiteY3411" fmla="*/ 425888 h 425888"/>
              <a:gd name="connsiteX3412" fmla="*/ 545379 w 966967"/>
              <a:gd name="connsiteY3412" fmla="*/ 425888 h 425888"/>
              <a:gd name="connsiteX3413" fmla="*/ 542760 w 966967"/>
              <a:gd name="connsiteY3413" fmla="*/ 425888 h 425888"/>
              <a:gd name="connsiteX3414" fmla="*/ 540362 w 966967"/>
              <a:gd name="connsiteY3414" fmla="*/ 425888 h 425888"/>
              <a:gd name="connsiteX3415" fmla="*/ 540141 w 966967"/>
              <a:gd name="connsiteY3415" fmla="*/ 425888 h 425888"/>
              <a:gd name="connsiteX3416" fmla="*/ 539645 w 966967"/>
              <a:gd name="connsiteY3416" fmla="*/ 425888 h 425888"/>
              <a:gd name="connsiteX3417" fmla="*/ 539425 w 966967"/>
              <a:gd name="connsiteY3417" fmla="*/ 425888 h 425888"/>
              <a:gd name="connsiteX3418" fmla="*/ 538461 w 966967"/>
              <a:gd name="connsiteY3418" fmla="*/ 425888 h 425888"/>
              <a:gd name="connsiteX3419" fmla="*/ 521757 w 966967"/>
              <a:gd name="connsiteY3419" fmla="*/ 425888 h 425888"/>
              <a:gd name="connsiteX3420" fmla="*/ 520350 w 966967"/>
              <a:gd name="connsiteY3420" fmla="*/ 425888 h 425888"/>
              <a:gd name="connsiteX3421" fmla="*/ 519386 w 966967"/>
              <a:gd name="connsiteY3421" fmla="*/ 425888 h 425888"/>
              <a:gd name="connsiteX3422" fmla="*/ 512467 w 966967"/>
              <a:gd name="connsiteY3422" fmla="*/ 425888 h 425888"/>
              <a:gd name="connsiteX3423" fmla="*/ 512220 w 966967"/>
              <a:gd name="connsiteY3423" fmla="*/ 425888 h 425888"/>
              <a:gd name="connsiteX3424" fmla="*/ 511750 w 966967"/>
              <a:gd name="connsiteY3424" fmla="*/ 425888 h 425888"/>
              <a:gd name="connsiteX3425" fmla="*/ 511035 w 966967"/>
              <a:gd name="connsiteY3425" fmla="*/ 425888 h 425888"/>
              <a:gd name="connsiteX3426" fmla="*/ 507451 w 966967"/>
              <a:gd name="connsiteY3426" fmla="*/ 425888 h 425888"/>
              <a:gd name="connsiteX3427" fmla="*/ 506018 w 966967"/>
              <a:gd name="connsiteY3427" fmla="*/ 425888 h 425888"/>
              <a:gd name="connsiteX3428" fmla="*/ 496976 w 966967"/>
              <a:gd name="connsiteY3428" fmla="*/ 425888 h 425888"/>
              <a:gd name="connsiteX3429" fmla="*/ 496729 w 966967"/>
              <a:gd name="connsiteY3429" fmla="*/ 425888 h 425888"/>
              <a:gd name="connsiteX3430" fmla="*/ 491491 w 966967"/>
              <a:gd name="connsiteY3430" fmla="*/ 425888 h 425888"/>
              <a:gd name="connsiteX3431" fmla="*/ 490279 w 966967"/>
              <a:gd name="connsiteY3431" fmla="*/ 425888 h 425888"/>
              <a:gd name="connsiteX3432" fmla="*/ 485041 w 966967"/>
              <a:gd name="connsiteY3432" fmla="*/ 425888 h 425888"/>
              <a:gd name="connsiteX3433" fmla="*/ 482671 w 966967"/>
              <a:gd name="connsiteY3433" fmla="*/ 425888 h 425888"/>
              <a:gd name="connsiteX3434" fmla="*/ 482175 w 966967"/>
              <a:gd name="connsiteY3434" fmla="*/ 425888 h 425888"/>
              <a:gd name="connsiteX3435" fmla="*/ 479309 w 966967"/>
              <a:gd name="connsiteY3435" fmla="*/ 425888 h 425888"/>
              <a:gd name="connsiteX3436" fmla="*/ 477654 w 966967"/>
              <a:gd name="connsiteY3436" fmla="*/ 425888 h 425888"/>
              <a:gd name="connsiteX3437" fmla="*/ 477186 w 966967"/>
              <a:gd name="connsiteY3437" fmla="*/ 425888 h 425888"/>
              <a:gd name="connsiteX3438" fmla="*/ 476690 w 966967"/>
              <a:gd name="connsiteY3438" fmla="*/ 425888 h 425888"/>
              <a:gd name="connsiteX3439" fmla="*/ 466684 w 966967"/>
              <a:gd name="connsiteY3439" fmla="*/ 425888 h 425888"/>
              <a:gd name="connsiteX3440" fmla="*/ 464065 w 966967"/>
              <a:gd name="connsiteY3440" fmla="*/ 425888 h 425888"/>
              <a:gd name="connsiteX3441" fmla="*/ 459766 w 966967"/>
              <a:gd name="connsiteY3441" fmla="*/ 425888 h 425888"/>
              <a:gd name="connsiteX3442" fmla="*/ 459517 w 966967"/>
              <a:gd name="connsiteY3442" fmla="*/ 425888 h 425888"/>
              <a:gd name="connsiteX3443" fmla="*/ 454280 w 966967"/>
              <a:gd name="connsiteY3443" fmla="*/ 425888 h 425888"/>
              <a:gd name="connsiteX3444" fmla="*/ 452130 w 966967"/>
              <a:gd name="connsiteY3444" fmla="*/ 425888 h 425888"/>
              <a:gd name="connsiteX3445" fmla="*/ 451662 w 966967"/>
              <a:gd name="connsiteY3445" fmla="*/ 425888 h 425888"/>
              <a:gd name="connsiteX3446" fmla="*/ 447610 w 966967"/>
              <a:gd name="connsiteY3446" fmla="*/ 425888 h 425888"/>
              <a:gd name="connsiteX3447" fmla="*/ 447362 w 966967"/>
              <a:gd name="connsiteY3447" fmla="*/ 425584 h 425888"/>
              <a:gd name="connsiteX3448" fmla="*/ 443558 w 966967"/>
              <a:gd name="connsiteY3448" fmla="*/ 425584 h 425888"/>
              <a:gd name="connsiteX3449" fmla="*/ 441159 w 966967"/>
              <a:gd name="connsiteY3449" fmla="*/ 425584 h 425888"/>
              <a:gd name="connsiteX3450" fmla="*/ 439727 w 966967"/>
              <a:gd name="connsiteY3450" fmla="*/ 425584 h 425888"/>
              <a:gd name="connsiteX3451" fmla="*/ 436887 w 966967"/>
              <a:gd name="connsiteY3451" fmla="*/ 425584 h 425888"/>
              <a:gd name="connsiteX3452" fmla="*/ 434489 w 966967"/>
              <a:gd name="connsiteY3452" fmla="*/ 425584 h 425888"/>
              <a:gd name="connsiteX3453" fmla="*/ 434021 w 966967"/>
              <a:gd name="connsiteY3453" fmla="*/ 425584 h 425888"/>
              <a:gd name="connsiteX3454" fmla="*/ 432340 w 966967"/>
              <a:gd name="connsiteY3454" fmla="*/ 425584 h 425888"/>
              <a:gd name="connsiteX3455" fmla="*/ 431623 w 966967"/>
              <a:gd name="connsiteY3455" fmla="*/ 425584 h 425888"/>
              <a:gd name="connsiteX3456" fmla="*/ 430686 w 966967"/>
              <a:gd name="connsiteY3456" fmla="*/ 425584 h 425888"/>
              <a:gd name="connsiteX3457" fmla="*/ 429252 w 966967"/>
              <a:gd name="connsiteY3457" fmla="*/ 425584 h 425888"/>
              <a:gd name="connsiteX3458" fmla="*/ 425200 w 966967"/>
              <a:gd name="connsiteY3458" fmla="*/ 425584 h 425888"/>
              <a:gd name="connsiteX3459" fmla="*/ 422803 w 966967"/>
              <a:gd name="connsiteY3459" fmla="*/ 425584 h 425888"/>
              <a:gd name="connsiteX3460" fmla="*/ 422333 w 966967"/>
              <a:gd name="connsiteY3460" fmla="*/ 425584 h 425888"/>
              <a:gd name="connsiteX3461" fmla="*/ 418282 w 966967"/>
              <a:gd name="connsiteY3461" fmla="*/ 425584 h 425888"/>
              <a:gd name="connsiteX3462" fmla="*/ 415416 w 966967"/>
              <a:gd name="connsiteY3462" fmla="*/ 425584 h 425888"/>
              <a:gd name="connsiteX3463" fmla="*/ 410399 w 966967"/>
              <a:gd name="connsiteY3463" fmla="*/ 425584 h 425888"/>
              <a:gd name="connsiteX3464" fmla="*/ 407533 w 966967"/>
              <a:gd name="connsiteY3464" fmla="*/ 425584 h 425888"/>
              <a:gd name="connsiteX3465" fmla="*/ 402047 w 966967"/>
              <a:gd name="connsiteY3465" fmla="*/ 425584 h 425888"/>
              <a:gd name="connsiteX3466" fmla="*/ 401827 w 966967"/>
              <a:gd name="connsiteY3466" fmla="*/ 425584 h 425888"/>
              <a:gd name="connsiteX3467" fmla="*/ 401578 w 966967"/>
              <a:gd name="connsiteY3467" fmla="*/ 425584 h 425888"/>
              <a:gd name="connsiteX3468" fmla="*/ 400393 w 966967"/>
              <a:gd name="connsiteY3468" fmla="*/ 425584 h 425888"/>
              <a:gd name="connsiteX3469" fmla="*/ 395624 w 966967"/>
              <a:gd name="connsiteY3469" fmla="*/ 425584 h 425888"/>
              <a:gd name="connsiteX3470" fmla="*/ 395377 w 966967"/>
              <a:gd name="connsiteY3470" fmla="*/ 425584 h 425888"/>
              <a:gd name="connsiteX3471" fmla="*/ 389891 w 966967"/>
              <a:gd name="connsiteY3471" fmla="*/ 425584 h 425888"/>
              <a:gd name="connsiteX3472" fmla="*/ 387741 w 966967"/>
              <a:gd name="connsiteY3472" fmla="*/ 425584 h 425888"/>
              <a:gd name="connsiteX3473" fmla="*/ 382752 w 966967"/>
              <a:gd name="connsiteY3473" fmla="*/ 425281 h 425888"/>
              <a:gd name="connsiteX3474" fmla="*/ 378204 w 966967"/>
              <a:gd name="connsiteY3474" fmla="*/ 425006 h 425888"/>
              <a:gd name="connsiteX3475" fmla="*/ 372002 w 966967"/>
              <a:gd name="connsiteY3475" fmla="*/ 424702 h 425888"/>
              <a:gd name="connsiteX3476" fmla="*/ 371782 w 966967"/>
              <a:gd name="connsiteY3476" fmla="*/ 424702 h 425888"/>
              <a:gd name="connsiteX3477" fmla="*/ 371065 w 966967"/>
              <a:gd name="connsiteY3477" fmla="*/ 424399 h 425888"/>
              <a:gd name="connsiteX3478" fmla="*/ 366516 w 966967"/>
              <a:gd name="connsiteY3478" fmla="*/ 424399 h 425888"/>
              <a:gd name="connsiteX3479" fmla="*/ 366297 w 966967"/>
              <a:gd name="connsiteY3479" fmla="*/ 424399 h 425888"/>
              <a:gd name="connsiteX3480" fmla="*/ 362961 w 966967"/>
              <a:gd name="connsiteY3480" fmla="*/ 424095 h 425888"/>
              <a:gd name="connsiteX3481" fmla="*/ 361032 w 966967"/>
              <a:gd name="connsiteY3481" fmla="*/ 424095 h 425888"/>
              <a:gd name="connsiteX3482" fmla="*/ 360812 w 966967"/>
              <a:gd name="connsiteY3482" fmla="*/ 424095 h 425888"/>
              <a:gd name="connsiteX3483" fmla="*/ 356980 w 966967"/>
              <a:gd name="connsiteY3483" fmla="*/ 423819 h 425888"/>
              <a:gd name="connsiteX3484" fmla="*/ 356760 w 966967"/>
              <a:gd name="connsiteY3484" fmla="*/ 423819 h 425888"/>
              <a:gd name="connsiteX3485" fmla="*/ 356043 w 966967"/>
              <a:gd name="connsiteY3485" fmla="*/ 423819 h 425888"/>
              <a:gd name="connsiteX3486" fmla="*/ 351274 w 966967"/>
              <a:gd name="connsiteY3486" fmla="*/ 423516 h 425888"/>
              <a:gd name="connsiteX3487" fmla="*/ 349841 w 966967"/>
              <a:gd name="connsiteY3487" fmla="*/ 423516 h 425888"/>
              <a:gd name="connsiteX3488" fmla="*/ 348877 w 966967"/>
              <a:gd name="connsiteY3488" fmla="*/ 423516 h 425888"/>
              <a:gd name="connsiteX3489" fmla="*/ 346506 w 966967"/>
              <a:gd name="connsiteY3489" fmla="*/ 423212 h 425888"/>
              <a:gd name="connsiteX3490" fmla="*/ 345293 w 966967"/>
              <a:gd name="connsiteY3490" fmla="*/ 423212 h 425888"/>
              <a:gd name="connsiteX3491" fmla="*/ 344355 w 966967"/>
              <a:gd name="connsiteY3491" fmla="*/ 423212 h 425888"/>
              <a:gd name="connsiteX3492" fmla="*/ 341737 w 966967"/>
              <a:gd name="connsiteY3492" fmla="*/ 422909 h 425888"/>
              <a:gd name="connsiteX3493" fmla="*/ 340773 w 966967"/>
              <a:gd name="connsiteY3493" fmla="*/ 422909 h 425888"/>
              <a:gd name="connsiteX3494" fmla="*/ 337685 w 966967"/>
              <a:gd name="connsiteY3494" fmla="*/ 422909 h 425888"/>
              <a:gd name="connsiteX3495" fmla="*/ 336005 w 966967"/>
              <a:gd name="connsiteY3495" fmla="*/ 422909 h 425888"/>
              <a:gd name="connsiteX3496" fmla="*/ 332669 w 966967"/>
              <a:gd name="connsiteY3496" fmla="*/ 423212 h 425888"/>
              <a:gd name="connsiteX3497" fmla="*/ 329802 w 966967"/>
              <a:gd name="connsiteY3497" fmla="*/ 423212 h 425888"/>
              <a:gd name="connsiteX3498" fmla="*/ 329333 w 966967"/>
              <a:gd name="connsiteY3498" fmla="*/ 423212 h 425888"/>
              <a:gd name="connsiteX3499" fmla="*/ 327184 w 966967"/>
              <a:gd name="connsiteY3499" fmla="*/ 423212 h 425888"/>
              <a:gd name="connsiteX3500" fmla="*/ 325502 w 966967"/>
              <a:gd name="connsiteY3500" fmla="*/ 423212 h 425888"/>
              <a:gd name="connsiteX3501" fmla="*/ 318363 w 966967"/>
              <a:gd name="connsiteY3501" fmla="*/ 422909 h 425888"/>
              <a:gd name="connsiteX3502" fmla="*/ 318114 w 966967"/>
              <a:gd name="connsiteY3502" fmla="*/ 422909 h 425888"/>
              <a:gd name="connsiteX3503" fmla="*/ 313126 w 966967"/>
              <a:gd name="connsiteY3503" fmla="*/ 422909 h 425888"/>
              <a:gd name="connsiteX3504" fmla="*/ 313126 w 966967"/>
              <a:gd name="connsiteY3504" fmla="*/ 422606 h 425888"/>
              <a:gd name="connsiteX3505" fmla="*/ 308577 w 966967"/>
              <a:gd name="connsiteY3505" fmla="*/ 422606 h 425888"/>
              <a:gd name="connsiteX3506" fmla="*/ 306428 w 966967"/>
              <a:gd name="connsiteY3506" fmla="*/ 422606 h 425888"/>
              <a:gd name="connsiteX3507" fmla="*/ 305491 w 966967"/>
              <a:gd name="connsiteY3507" fmla="*/ 422606 h 425888"/>
              <a:gd name="connsiteX3508" fmla="*/ 300006 w 966967"/>
              <a:gd name="connsiteY3508" fmla="*/ 422330 h 425888"/>
              <a:gd name="connsiteX3509" fmla="*/ 299758 w 966967"/>
              <a:gd name="connsiteY3509" fmla="*/ 422330 h 425888"/>
              <a:gd name="connsiteX3510" fmla="*/ 298793 w 966967"/>
              <a:gd name="connsiteY3510" fmla="*/ 422330 h 425888"/>
              <a:gd name="connsiteX3511" fmla="*/ 297387 w 966967"/>
              <a:gd name="connsiteY3511" fmla="*/ 422026 h 425888"/>
              <a:gd name="connsiteX3512" fmla="*/ 294989 w 966967"/>
              <a:gd name="connsiteY3512" fmla="*/ 422026 h 425888"/>
              <a:gd name="connsiteX3513" fmla="*/ 292618 w 966967"/>
              <a:gd name="connsiteY3513" fmla="*/ 422026 h 425888"/>
              <a:gd name="connsiteX3514" fmla="*/ 290469 w 966967"/>
              <a:gd name="connsiteY3514" fmla="*/ 421723 h 425888"/>
              <a:gd name="connsiteX3515" fmla="*/ 289255 w 966967"/>
              <a:gd name="connsiteY3515" fmla="*/ 421723 h 425888"/>
              <a:gd name="connsiteX3516" fmla="*/ 287133 w 966967"/>
              <a:gd name="connsiteY3516" fmla="*/ 421723 h 425888"/>
              <a:gd name="connsiteX3517" fmla="*/ 286637 w 966967"/>
              <a:gd name="connsiteY3517" fmla="*/ 421419 h 425888"/>
              <a:gd name="connsiteX3518" fmla="*/ 283551 w 966967"/>
              <a:gd name="connsiteY3518" fmla="*/ 421419 h 425888"/>
              <a:gd name="connsiteX3519" fmla="*/ 278065 w 966967"/>
              <a:gd name="connsiteY3519" fmla="*/ 421419 h 425888"/>
              <a:gd name="connsiteX3520" fmla="*/ 276632 w 966967"/>
              <a:gd name="connsiteY3520" fmla="*/ 421144 h 425888"/>
              <a:gd name="connsiteX3521" fmla="*/ 271614 w 966967"/>
              <a:gd name="connsiteY3521" fmla="*/ 421144 h 425888"/>
              <a:gd name="connsiteX3522" fmla="*/ 269713 w 966967"/>
              <a:gd name="connsiteY3522" fmla="*/ 421144 h 425888"/>
              <a:gd name="connsiteX3523" fmla="*/ 266378 w 966967"/>
              <a:gd name="connsiteY3523" fmla="*/ 421144 h 425888"/>
              <a:gd name="connsiteX3524" fmla="*/ 263759 w 966967"/>
              <a:gd name="connsiteY3524" fmla="*/ 421144 h 425888"/>
              <a:gd name="connsiteX3525" fmla="*/ 256840 w 966967"/>
              <a:gd name="connsiteY3525" fmla="*/ 420841 h 425888"/>
              <a:gd name="connsiteX3526" fmla="*/ 256123 w 966967"/>
              <a:gd name="connsiteY3526" fmla="*/ 420841 h 425888"/>
              <a:gd name="connsiteX3527" fmla="*/ 254222 w 966967"/>
              <a:gd name="connsiteY3527" fmla="*/ 420537 h 425888"/>
              <a:gd name="connsiteX3528" fmla="*/ 252292 w 966967"/>
              <a:gd name="connsiteY3528" fmla="*/ 420234 h 425888"/>
              <a:gd name="connsiteX3529" fmla="*/ 250638 w 966967"/>
              <a:gd name="connsiteY3529" fmla="*/ 420537 h 425888"/>
              <a:gd name="connsiteX3530" fmla="*/ 249922 w 966967"/>
              <a:gd name="connsiteY3530" fmla="*/ 420537 h 425888"/>
              <a:gd name="connsiteX3531" fmla="*/ 249453 w 966967"/>
              <a:gd name="connsiteY3531" fmla="*/ 420234 h 425888"/>
              <a:gd name="connsiteX3532" fmla="*/ 247056 w 966967"/>
              <a:gd name="connsiteY3532" fmla="*/ 420234 h 425888"/>
              <a:gd name="connsiteX3533" fmla="*/ 245401 w 966967"/>
              <a:gd name="connsiteY3533" fmla="*/ 420234 h 425888"/>
              <a:gd name="connsiteX3534" fmla="*/ 237988 w 966967"/>
              <a:gd name="connsiteY3534" fmla="*/ 419351 h 425888"/>
              <a:gd name="connsiteX3535" fmla="*/ 235864 w 966967"/>
              <a:gd name="connsiteY3535" fmla="*/ 419351 h 425888"/>
              <a:gd name="connsiteX3536" fmla="*/ 229167 w 966967"/>
              <a:gd name="connsiteY3536" fmla="*/ 419047 h 425888"/>
              <a:gd name="connsiteX3537" fmla="*/ 232749 w 966967"/>
              <a:gd name="connsiteY3537" fmla="*/ 415793 h 425888"/>
              <a:gd name="connsiteX3538" fmla="*/ 222248 w 966967"/>
              <a:gd name="connsiteY3538" fmla="*/ 415793 h 425888"/>
              <a:gd name="connsiteX3539" fmla="*/ 220346 w 966967"/>
              <a:gd name="connsiteY3539" fmla="*/ 415793 h 425888"/>
              <a:gd name="connsiteX3540" fmla="*/ 218444 w 966967"/>
              <a:gd name="connsiteY3540" fmla="*/ 415489 h 425888"/>
              <a:gd name="connsiteX3541" fmla="*/ 211994 w 966967"/>
              <a:gd name="connsiteY3541" fmla="*/ 415489 h 425888"/>
              <a:gd name="connsiteX3542" fmla="*/ 207225 w 966967"/>
              <a:gd name="connsiteY3542" fmla="*/ 415186 h 425888"/>
              <a:gd name="connsiteX3543" fmla="*/ 201272 w 966967"/>
              <a:gd name="connsiteY3543" fmla="*/ 415186 h 425888"/>
              <a:gd name="connsiteX3544" fmla="*/ 201023 w 966967"/>
              <a:gd name="connsiteY3544" fmla="*/ 415186 h 425888"/>
              <a:gd name="connsiteX3545" fmla="*/ 199618 w 966967"/>
              <a:gd name="connsiteY3545" fmla="*/ 418468 h 425888"/>
              <a:gd name="connsiteX3546" fmla="*/ 190550 w 966967"/>
              <a:gd name="connsiteY3546" fmla="*/ 418164 h 425888"/>
              <a:gd name="connsiteX3547" fmla="*/ 189833 w 966967"/>
              <a:gd name="connsiteY3547" fmla="*/ 418164 h 425888"/>
              <a:gd name="connsiteX3548" fmla="*/ 186718 w 966967"/>
              <a:gd name="connsiteY3548" fmla="*/ 418164 h 425888"/>
              <a:gd name="connsiteX3549" fmla="*/ 186002 w 966967"/>
              <a:gd name="connsiteY3549" fmla="*/ 418164 h 425888"/>
              <a:gd name="connsiteX3550" fmla="*/ 181012 w 966967"/>
              <a:gd name="connsiteY3550" fmla="*/ 418164 h 425888"/>
              <a:gd name="connsiteX3551" fmla="*/ 180516 w 966967"/>
              <a:gd name="connsiteY3551" fmla="*/ 418164 h 425888"/>
              <a:gd name="connsiteX3552" fmla="*/ 179799 w 966967"/>
              <a:gd name="connsiteY3552" fmla="*/ 418164 h 425888"/>
              <a:gd name="connsiteX3553" fmla="*/ 176244 w 966967"/>
              <a:gd name="connsiteY3553" fmla="*/ 418164 h 425888"/>
              <a:gd name="connsiteX3554" fmla="*/ 175527 w 966967"/>
              <a:gd name="connsiteY3554" fmla="*/ 418164 h 425888"/>
              <a:gd name="connsiteX3555" fmla="*/ 175031 w 966967"/>
              <a:gd name="connsiteY3555" fmla="*/ 418164 h 425888"/>
              <a:gd name="connsiteX3556" fmla="*/ 174810 w 966967"/>
              <a:gd name="connsiteY3556" fmla="*/ 418164 h 425888"/>
              <a:gd name="connsiteX3557" fmla="*/ 174094 w 966967"/>
              <a:gd name="connsiteY3557" fmla="*/ 418164 h 425888"/>
              <a:gd name="connsiteX3558" fmla="*/ 172192 w 966967"/>
              <a:gd name="connsiteY3558" fmla="*/ 418164 h 425888"/>
              <a:gd name="connsiteX3559" fmla="*/ 171696 w 966967"/>
              <a:gd name="connsiteY3559" fmla="*/ 418164 h 425888"/>
              <a:gd name="connsiteX3560" fmla="*/ 171475 w 966967"/>
              <a:gd name="connsiteY3560" fmla="*/ 418164 h 425888"/>
              <a:gd name="connsiteX3561" fmla="*/ 170511 w 966967"/>
              <a:gd name="connsiteY3561" fmla="*/ 418164 h 425888"/>
              <a:gd name="connsiteX3562" fmla="*/ 170262 w 966967"/>
              <a:gd name="connsiteY3562" fmla="*/ 418164 h 425888"/>
              <a:gd name="connsiteX3563" fmla="*/ 169325 w 966967"/>
              <a:gd name="connsiteY3563" fmla="*/ 418164 h 425888"/>
              <a:gd name="connsiteX3564" fmla="*/ 168140 w 966967"/>
              <a:gd name="connsiteY3564" fmla="*/ 418164 h 425888"/>
              <a:gd name="connsiteX3565" fmla="*/ 167892 w 966967"/>
              <a:gd name="connsiteY3565" fmla="*/ 418164 h 425888"/>
              <a:gd name="connsiteX3566" fmla="*/ 166707 w 966967"/>
              <a:gd name="connsiteY3566" fmla="*/ 418164 h 425888"/>
              <a:gd name="connsiteX3567" fmla="*/ 166459 w 966967"/>
              <a:gd name="connsiteY3567" fmla="*/ 418164 h 425888"/>
              <a:gd name="connsiteX3568" fmla="*/ 166211 w 966967"/>
              <a:gd name="connsiteY3568" fmla="*/ 418164 h 425888"/>
              <a:gd name="connsiteX3569" fmla="*/ 165273 w 966967"/>
              <a:gd name="connsiteY3569" fmla="*/ 418164 h 425888"/>
              <a:gd name="connsiteX3570" fmla="*/ 164309 w 966967"/>
              <a:gd name="connsiteY3570" fmla="*/ 418164 h 425888"/>
              <a:gd name="connsiteX3571" fmla="*/ 164088 w 966967"/>
              <a:gd name="connsiteY3571" fmla="*/ 418164 h 425888"/>
              <a:gd name="connsiteX3572" fmla="*/ 161691 w 966967"/>
              <a:gd name="connsiteY3572" fmla="*/ 418164 h 425888"/>
              <a:gd name="connsiteX3573" fmla="*/ 160974 w 966967"/>
              <a:gd name="connsiteY3573" fmla="*/ 418164 h 425888"/>
              <a:gd name="connsiteX3574" fmla="*/ 158823 w 966967"/>
              <a:gd name="connsiteY3574" fmla="*/ 418164 h 425888"/>
              <a:gd name="connsiteX3575" fmla="*/ 158355 w 966967"/>
              <a:gd name="connsiteY3575" fmla="*/ 418164 h 425888"/>
              <a:gd name="connsiteX3576" fmla="*/ 158107 w 966967"/>
              <a:gd name="connsiteY3576" fmla="*/ 418164 h 425888"/>
              <a:gd name="connsiteX3577" fmla="*/ 147853 w 966967"/>
              <a:gd name="connsiteY3577" fmla="*/ 418164 h 425888"/>
              <a:gd name="connsiteX3578" fmla="*/ 138785 w 966967"/>
              <a:gd name="connsiteY3578" fmla="*/ 418164 h 425888"/>
              <a:gd name="connsiteX3579" fmla="*/ 138564 w 966967"/>
              <a:gd name="connsiteY3579" fmla="*/ 418164 h 425888"/>
              <a:gd name="connsiteX3580" fmla="*/ 137379 w 966967"/>
              <a:gd name="connsiteY3580" fmla="*/ 418164 h 425888"/>
              <a:gd name="connsiteX3581" fmla="*/ 136414 w 966967"/>
              <a:gd name="connsiteY3581" fmla="*/ 418164 h 425888"/>
              <a:gd name="connsiteX3582" fmla="*/ 136166 w 966967"/>
              <a:gd name="connsiteY3582" fmla="*/ 418164 h 425888"/>
              <a:gd name="connsiteX3583" fmla="*/ 135450 w 966967"/>
              <a:gd name="connsiteY3583" fmla="*/ 418164 h 425888"/>
              <a:gd name="connsiteX3584" fmla="*/ 132831 w 966967"/>
              <a:gd name="connsiteY3584" fmla="*/ 418164 h 425888"/>
              <a:gd name="connsiteX3585" fmla="*/ 129496 w 966967"/>
              <a:gd name="connsiteY3585" fmla="*/ 418164 h 425888"/>
              <a:gd name="connsiteX3586" fmla="*/ 129247 w 966967"/>
              <a:gd name="connsiteY3586" fmla="*/ 418164 h 425888"/>
              <a:gd name="connsiteX3587" fmla="*/ 128531 w 966967"/>
              <a:gd name="connsiteY3587" fmla="*/ 418164 h 425888"/>
              <a:gd name="connsiteX3588" fmla="*/ 128063 w 966967"/>
              <a:gd name="connsiteY3588" fmla="*/ 418164 h 425888"/>
              <a:gd name="connsiteX3589" fmla="*/ 127842 w 966967"/>
              <a:gd name="connsiteY3589" fmla="*/ 418164 h 425888"/>
              <a:gd name="connsiteX3590" fmla="*/ 126629 w 966967"/>
              <a:gd name="connsiteY3590" fmla="*/ 418164 h 425888"/>
              <a:gd name="connsiteX3591" fmla="*/ 126408 w 966967"/>
              <a:gd name="connsiteY3591" fmla="*/ 418164 h 425888"/>
              <a:gd name="connsiteX3592" fmla="*/ 124727 w 966967"/>
              <a:gd name="connsiteY3592" fmla="*/ 418164 h 425888"/>
              <a:gd name="connsiteX3593" fmla="*/ 124011 w 966967"/>
              <a:gd name="connsiteY3593" fmla="*/ 418164 h 425888"/>
              <a:gd name="connsiteX3594" fmla="*/ 122357 w 966967"/>
              <a:gd name="connsiteY3594" fmla="*/ 418468 h 425888"/>
              <a:gd name="connsiteX3595" fmla="*/ 119490 w 966967"/>
              <a:gd name="connsiteY3595" fmla="*/ 418468 h 425888"/>
              <a:gd name="connsiteX3596" fmla="*/ 117588 w 966967"/>
              <a:gd name="connsiteY3596" fmla="*/ 418468 h 425888"/>
              <a:gd name="connsiteX3597" fmla="*/ 117092 w 966967"/>
              <a:gd name="connsiteY3597" fmla="*/ 418468 h 425888"/>
              <a:gd name="connsiteX3598" fmla="*/ 114225 w 966967"/>
              <a:gd name="connsiteY3598" fmla="*/ 418468 h 425888"/>
              <a:gd name="connsiteX3599" fmla="*/ 113287 w 966967"/>
              <a:gd name="connsiteY3599" fmla="*/ 418468 h 425888"/>
              <a:gd name="connsiteX3600" fmla="*/ 112323 w 966967"/>
              <a:gd name="connsiteY3600" fmla="*/ 418468 h 425888"/>
              <a:gd name="connsiteX3601" fmla="*/ 111855 w 966967"/>
              <a:gd name="connsiteY3601" fmla="*/ 418468 h 425888"/>
              <a:gd name="connsiteX3602" fmla="*/ 97080 w 966967"/>
              <a:gd name="connsiteY3602" fmla="*/ 418468 h 425888"/>
              <a:gd name="connsiteX3603" fmla="*/ 96832 w 966967"/>
              <a:gd name="connsiteY3603" fmla="*/ 418468 h 425888"/>
              <a:gd name="connsiteX3604" fmla="*/ 90383 w 966967"/>
              <a:gd name="connsiteY3604" fmla="*/ 418468 h 425888"/>
              <a:gd name="connsiteX3605" fmla="*/ 81810 w 966967"/>
              <a:gd name="connsiteY3605" fmla="*/ 418468 h 425888"/>
              <a:gd name="connsiteX3606" fmla="*/ 79191 w 966967"/>
              <a:gd name="connsiteY3606" fmla="*/ 418468 h 425888"/>
              <a:gd name="connsiteX3607" fmla="*/ 74423 w 966967"/>
              <a:gd name="connsiteY3607" fmla="*/ 418468 h 425888"/>
              <a:gd name="connsiteX3608" fmla="*/ 74175 w 966967"/>
              <a:gd name="connsiteY3608" fmla="*/ 418468 h 425888"/>
              <a:gd name="connsiteX3609" fmla="*/ 65823 w 966967"/>
              <a:gd name="connsiteY3609" fmla="*/ 418468 h 425888"/>
              <a:gd name="connsiteX3610" fmla="*/ 57471 w 966967"/>
              <a:gd name="connsiteY3610" fmla="*/ 418468 h 425888"/>
              <a:gd name="connsiteX3611" fmla="*/ 53667 w 966967"/>
              <a:gd name="connsiteY3611" fmla="*/ 418468 h 425888"/>
              <a:gd name="connsiteX3612" fmla="*/ 53199 w 966967"/>
              <a:gd name="connsiteY3612" fmla="*/ 418468 h 425888"/>
              <a:gd name="connsiteX3613" fmla="*/ 51517 w 966967"/>
              <a:gd name="connsiteY3613" fmla="*/ 418468 h 425888"/>
              <a:gd name="connsiteX3614" fmla="*/ 48899 w 966967"/>
              <a:gd name="connsiteY3614" fmla="*/ 418468 h 425888"/>
              <a:gd name="connsiteX3615" fmla="*/ 48651 w 966967"/>
              <a:gd name="connsiteY3615" fmla="*/ 418468 h 425888"/>
              <a:gd name="connsiteX3616" fmla="*/ 47465 w 966967"/>
              <a:gd name="connsiteY3616" fmla="*/ 418468 h 425888"/>
              <a:gd name="connsiteX3617" fmla="*/ 45784 w 966967"/>
              <a:gd name="connsiteY3617" fmla="*/ 417861 h 425888"/>
              <a:gd name="connsiteX3618" fmla="*/ 44847 w 966967"/>
              <a:gd name="connsiteY3618" fmla="*/ 417861 h 425888"/>
              <a:gd name="connsiteX3619" fmla="*/ 42229 w 966967"/>
              <a:gd name="connsiteY3619" fmla="*/ 417861 h 425888"/>
              <a:gd name="connsiteX3620" fmla="*/ 37680 w 966967"/>
              <a:gd name="connsiteY3620" fmla="*/ 417861 h 425888"/>
              <a:gd name="connsiteX3621" fmla="*/ 34594 w 966967"/>
              <a:gd name="connsiteY3621" fmla="*/ 417861 h 425888"/>
              <a:gd name="connsiteX3622" fmla="*/ 25277 w 966967"/>
              <a:gd name="connsiteY3622" fmla="*/ 417861 h 425888"/>
              <a:gd name="connsiteX3623" fmla="*/ 23374 w 966967"/>
              <a:gd name="connsiteY3623" fmla="*/ 417861 h 425888"/>
              <a:gd name="connsiteX3624" fmla="*/ 13618 w 966967"/>
              <a:gd name="connsiteY3624" fmla="*/ 417861 h 425888"/>
              <a:gd name="connsiteX3625" fmla="*/ 9317 w 966967"/>
              <a:gd name="connsiteY3625" fmla="*/ 417861 h 425888"/>
              <a:gd name="connsiteX3626" fmla="*/ 6203 w 966967"/>
              <a:gd name="connsiteY3626" fmla="*/ 417861 h 425888"/>
              <a:gd name="connsiteX3627" fmla="*/ 5982 w 966967"/>
              <a:gd name="connsiteY3627" fmla="*/ 417861 h 425888"/>
              <a:gd name="connsiteX3628" fmla="*/ 5735 w 966967"/>
              <a:gd name="connsiteY3628" fmla="*/ 417861 h 425888"/>
              <a:gd name="connsiteX3629" fmla="*/ 3364 w 966967"/>
              <a:gd name="connsiteY3629" fmla="*/ 417557 h 425888"/>
              <a:gd name="connsiteX3630" fmla="*/ 2868 w 966967"/>
              <a:gd name="connsiteY3630" fmla="*/ 417557 h 425888"/>
              <a:gd name="connsiteX3631" fmla="*/ 1682 w 966967"/>
              <a:gd name="connsiteY3631" fmla="*/ 417557 h 425888"/>
              <a:gd name="connsiteX3632" fmla="*/ 717 w 966967"/>
              <a:gd name="connsiteY3632" fmla="*/ 417254 h 425888"/>
              <a:gd name="connsiteX3633" fmla="*/ 0 w 966967"/>
              <a:gd name="connsiteY3633" fmla="*/ 417254 h 425888"/>
              <a:gd name="connsiteX3634" fmla="*/ 0 w 966967"/>
              <a:gd name="connsiteY3634" fmla="*/ 416979 h 425888"/>
              <a:gd name="connsiteX3635" fmla="*/ 249 w 966967"/>
              <a:gd name="connsiteY3635" fmla="*/ 416979 h 425888"/>
              <a:gd name="connsiteX3636" fmla="*/ 249 w 966967"/>
              <a:gd name="connsiteY3636" fmla="*/ 416676 h 425888"/>
              <a:gd name="connsiteX3637" fmla="*/ 1214 w 966967"/>
              <a:gd name="connsiteY3637" fmla="*/ 416676 h 425888"/>
              <a:gd name="connsiteX3638" fmla="*/ 1434 w 966967"/>
              <a:gd name="connsiteY3638" fmla="*/ 416372 h 425888"/>
              <a:gd name="connsiteX3639" fmla="*/ 2151 w 966967"/>
              <a:gd name="connsiteY3639" fmla="*/ 415793 h 425888"/>
              <a:gd name="connsiteX3640" fmla="*/ 3115 w 966967"/>
              <a:gd name="connsiteY3640" fmla="*/ 415186 h 425888"/>
              <a:gd name="connsiteX3641" fmla="*/ 3115 w 966967"/>
              <a:gd name="connsiteY3641" fmla="*/ 414303 h 425888"/>
              <a:gd name="connsiteX3642" fmla="*/ 3584 w 966967"/>
              <a:gd name="connsiteY3642" fmla="*/ 413999 h 425888"/>
              <a:gd name="connsiteX3643" fmla="*/ 4080 w 966967"/>
              <a:gd name="connsiteY3643" fmla="*/ 413999 h 425888"/>
              <a:gd name="connsiteX3644" fmla="*/ 4549 w 966967"/>
              <a:gd name="connsiteY3644" fmla="*/ 414303 h 425888"/>
              <a:gd name="connsiteX3645" fmla="*/ 5265 w 966967"/>
              <a:gd name="connsiteY3645" fmla="*/ 413999 h 425888"/>
              <a:gd name="connsiteX3646" fmla="*/ 5735 w 966967"/>
              <a:gd name="connsiteY3646" fmla="*/ 413999 h 425888"/>
              <a:gd name="connsiteX3647" fmla="*/ 6450 w 966967"/>
              <a:gd name="connsiteY3647" fmla="*/ 413392 h 425888"/>
              <a:gd name="connsiteX3648" fmla="*/ 6699 w 966967"/>
              <a:gd name="connsiteY3648" fmla="*/ 413117 h 425888"/>
              <a:gd name="connsiteX3649" fmla="*/ 6919 w 966967"/>
              <a:gd name="connsiteY3649" fmla="*/ 412510 h 425888"/>
              <a:gd name="connsiteX3650" fmla="*/ 7884 w 966967"/>
              <a:gd name="connsiteY3650" fmla="*/ 412207 h 425888"/>
              <a:gd name="connsiteX3651" fmla="*/ 8132 w 966967"/>
              <a:gd name="connsiteY3651" fmla="*/ 412207 h 425888"/>
              <a:gd name="connsiteX3652" fmla="*/ 8353 w 966967"/>
              <a:gd name="connsiteY3652" fmla="*/ 412207 h 425888"/>
              <a:gd name="connsiteX3653" fmla="*/ 8600 w 966967"/>
              <a:gd name="connsiteY3653" fmla="*/ 412207 h 425888"/>
              <a:gd name="connsiteX3654" fmla="*/ 9317 w 966967"/>
              <a:gd name="connsiteY3654" fmla="*/ 411627 h 425888"/>
              <a:gd name="connsiteX3655" fmla="*/ 9785 w 966967"/>
              <a:gd name="connsiteY3655" fmla="*/ 411627 h 425888"/>
              <a:gd name="connsiteX3656" fmla="*/ 10034 w 966967"/>
              <a:gd name="connsiteY3656" fmla="*/ 411324 h 425888"/>
              <a:gd name="connsiteX3657" fmla="*/ 10254 w 966967"/>
              <a:gd name="connsiteY3657" fmla="*/ 411324 h 425888"/>
              <a:gd name="connsiteX3658" fmla="*/ 10502 w 966967"/>
              <a:gd name="connsiteY3658" fmla="*/ 411627 h 425888"/>
              <a:gd name="connsiteX3659" fmla="*/ 11219 w 966967"/>
              <a:gd name="connsiteY3659" fmla="*/ 411627 h 425888"/>
              <a:gd name="connsiteX3660" fmla="*/ 11467 w 966967"/>
              <a:gd name="connsiteY3660" fmla="*/ 411020 h 425888"/>
              <a:gd name="connsiteX3661" fmla="*/ 12184 w 966967"/>
              <a:gd name="connsiteY3661" fmla="*/ 411020 h 425888"/>
              <a:gd name="connsiteX3662" fmla="*/ 12653 w 966967"/>
              <a:gd name="connsiteY3662" fmla="*/ 410717 h 425888"/>
              <a:gd name="connsiteX3663" fmla="*/ 12901 w 966967"/>
              <a:gd name="connsiteY3663" fmla="*/ 410138 h 425888"/>
              <a:gd name="connsiteX3664" fmla="*/ 13837 w 966967"/>
              <a:gd name="connsiteY3664" fmla="*/ 409834 h 425888"/>
              <a:gd name="connsiteX3665" fmla="*/ 14803 w 966967"/>
              <a:gd name="connsiteY3665" fmla="*/ 409834 h 425888"/>
              <a:gd name="connsiteX3666" fmla="*/ 15271 w 966967"/>
              <a:gd name="connsiteY3666" fmla="*/ 409532 h 425888"/>
              <a:gd name="connsiteX3667" fmla="*/ 16236 w 966967"/>
              <a:gd name="connsiteY3667" fmla="*/ 408649 h 425888"/>
              <a:gd name="connsiteX3668" fmla="*/ 16456 w 966967"/>
              <a:gd name="connsiteY3668" fmla="*/ 408345 h 425888"/>
              <a:gd name="connsiteX3669" fmla="*/ 16456 w 966967"/>
              <a:gd name="connsiteY3669" fmla="*/ 408042 h 425888"/>
              <a:gd name="connsiteX3670" fmla="*/ 16704 w 966967"/>
              <a:gd name="connsiteY3670" fmla="*/ 408042 h 425888"/>
              <a:gd name="connsiteX3671" fmla="*/ 16953 w 966967"/>
              <a:gd name="connsiteY3671" fmla="*/ 408042 h 425888"/>
              <a:gd name="connsiteX3672" fmla="*/ 18385 w 966967"/>
              <a:gd name="connsiteY3672" fmla="*/ 407766 h 425888"/>
              <a:gd name="connsiteX3673" fmla="*/ 18855 w 966967"/>
              <a:gd name="connsiteY3673" fmla="*/ 407766 h 425888"/>
              <a:gd name="connsiteX3674" fmla="*/ 19323 w 966967"/>
              <a:gd name="connsiteY3674" fmla="*/ 407766 h 425888"/>
              <a:gd name="connsiteX3675" fmla="*/ 20039 w 966967"/>
              <a:gd name="connsiteY3675" fmla="*/ 407766 h 425888"/>
              <a:gd name="connsiteX3676" fmla="*/ 20039 w 966967"/>
              <a:gd name="connsiteY3676" fmla="*/ 407462 h 425888"/>
              <a:gd name="connsiteX3677" fmla="*/ 20288 w 966967"/>
              <a:gd name="connsiteY3677" fmla="*/ 407462 h 425888"/>
              <a:gd name="connsiteX3678" fmla="*/ 20756 w 966967"/>
              <a:gd name="connsiteY3678" fmla="*/ 407462 h 425888"/>
              <a:gd name="connsiteX3679" fmla="*/ 21473 w 966967"/>
              <a:gd name="connsiteY3679" fmla="*/ 407766 h 425888"/>
              <a:gd name="connsiteX3680" fmla="*/ 22190 w 966967"/>
              <a:gd name="connsiteY3680" fmla="*/ 408042 h 425888"/>
              <a:gd name="connsiteX3681" fmla="*/ 24091 w 966967"/>
              <a:gd name="connsiteY3681" fmla="*/ 408345 h 425888"/>
              <a:gd name="connsiteX3682" fmla="*/ 24587 w 966967"/>
              <a:gd name="connsiteY3682" fmla="*/ 408345 h 425888"/>
              <a:gd name="connsiteX3683" fmla="*/ 25057 w 966967"/>
              <a:gd name="connsiteY3683" fmla="*/ 408042 h 425888"/>
              <a:gd name="connsiteX3684" fmla="*/ 25277 w 966967"/>
              <a:gd name="connsiteY3684" fmla="*/ 408345 h 425888"/>
              <a:gd name="connsiteX3685" fmla="*/ 25994 w 966967"/>
              <a:gd name="connsiteY3685" fmla="*/ 408042 h 425888"/>
              <a:gd name="connsiteX3686" fmla="*/ 26958 w 966967"/>
              <a:gd name="connsiteY3686" fmla="*/ 408042 h 425888"/>
              <a:gd name="connsiteX3687" fmla="*/ 27426 w 966967"/>
              <a:gd name="connsiteY3687" fmla="*/ 408042 h 425888"/>
              <a:gd name="connsiteX3688" fmla="*/ 27923 w 966967"/>
              <a:gd name="connsiteY3688" fmla="*/ 408042 h 425888"/>
              <a:gd name="connsiteX3689" fmla="*/ 28860 w 966967"/>
              <a:gd name="connsiteY3689" fmla="*/ 407766 h 425888"/>
              <a:gd name="connsiteX3690" fmla="*/ 29356 w 966967"/>
              <a:gd name="connsiteY3690" fmla="*/ 407766 h 425888"/>
              <a:gd name="connsiteX3691" fmla="*/ 30293 w 966967"/>
              <a:gd name="connsiteY3691" fmla="*/ 407462 h 425888"/>
              <a:gd name="connsiteX3692" fmla="*/ 32195 w 966967"/>
              <a:gd name="connsiteY3692" fmla="*/ 406552 h 425888"/>
              <a:gd name="connsiteX3693" fmla="*/ 32195 w 966967"/>
              <a:gd name="connsiteY3693" fmla="*/ 406276 h 425888"/>
              <a:gd name="connsiteX3694" fmla="*/ 32912 w 966967"/>
              <a:gd name="connsiteY3694" fmla="*/ 405366 h 425888"/>
              <a:gd name="connsiteX3695" fmla="*/ 33160 w 966967"/>
              <a:gd name="connsiteY3695" fmla="*/ 405062 h 425888"/>
              <a:gd name="connsiteX3696" fmla="*/ 35310 w 966967"/>
              <a:gd name="connsiteY3696" fmla="*/ 404180 h 425888"/>
              <a:gd name="connsiteX3697" fmla="*/ 35779 w 966967"/>
              <a:gd name="connsiteY3697" fmla="*/ 403877 h 425888"/>
              <a:gd name="connsiteX3698" fmla="*/ 36026 w 966967"/>
              <a:gd name="connsiteY3698" fmla="*/ 403877 h 425888"/>
              <a:gd name="connsiteX3699" fmla="*/ 36247 w 966967"/>
              <a:gd name="connsiteY3699" fmla="*/ 404180 h 425888"/>
              <a:gd name="connsiteX3700" fmla="*/ 36495 w 966967"/>
              <a:gd name="connsiteY3700" fmla="*/ 403877 h 425888"/>
              <a:gd name="connsiteX3701" fmla="*/ 36743 w 966967"/>
              <a:gd name="connsiteY3701" fmla="*/ 403877 h 425888"/>
              <a:gd name="connsiteX3702" fmla="*/ 36964 w 966967"/>
              <a:gd name="connsiteY3702" fmla="*/ 403573 h 425888"/>
              <a:gd name="connsiteX3703" fmla="*/ 37212 w 966967"/>
              <a:gd name="connsiteY3703" fmla="*/ 403573 h 425888"/>
              <a:gd name="connsiteX3704" fmla="*/ 37460 w 966967"/>
              <a:gd name="connsiteY3704" fmla="*/ 403297 h 425888"/>
              <a:gd name="connsiteX3705" fmla="*/ 37680 w 966967"/>
              <a:gd name="connsiteY3705" fmla="*/ 403297 h 425888"/>
              <a:gd name="connsiteX3706" fmla="*/ 38176 w 966967"/>
              <a:gd name="connsiteY3706" fmla="*/ 402994 h 425888"/>
              <a:gd name="connsiteX3707" fmla="*/ 41264 w 966967"/>
              <a:gd name="connsiteY3707" fmla="*/ 402111 h 425888"/>
              <a:gd name="connsiteX3708" fmla="*/ 41512 w 966967"/>
              <a:gd name="connsiteY3708" fmla="*/ 401807 h 425888"/>
              <a:gd name="connsiteX3709" fmla="*/ 41732 w 966967"/>
              <a:gd name="connsiteY3709" fmla="*/ 401807 h 425888"/>
              <a:gd name="connsiteX3710" fmla="*/ 42229 w 966967"/>
              <a:gd name="connsiteY3710" fmla="*/ 401505 h 425888"/>
              <a:gd name="connsiteX3711" fmla="*/ 44379 w 966967"/>
              <a:gd name="connsiteY3711" fmla="*/ 401201 h 425888"/>
              <a:gd name="connsiteX3712" fmla="*/ 44599 w 966967"/>
              <a:gd name="connsiteY3712" fmla="*/ 401201 h 425888"/>
              <a:gd name="connsiteX3713" fmla="*/ 44599 w 966967"/>
              <a:gd name="connsiteY3713" fmla="*/ 400898 h 425888"/>
              <a:gd name="connsiteX3714" fmla="*/ 45784 w 966967"/>
              <a:gd name="connsiteY3714" fmla="*/ 400622 h 425888"/>
              <a:gd name="connsiteX3715" fmla="*/ 46280 w 966967"/>
              <a:gd name="connsiteY3715" fmla="*/ 400622 h 425888"/>
              <a:gd name="connsiteX3716" fmla="*/ 46501 w 966967"/>
              <a:gd name="connsiteY3716" fmla="*/ 400622 h 425888"/>
              <a:gd name="connsiteX3717" fmla="*/ 47218 w 966967"/>
              <a:gd name="connsiteY3717" fmla="*/ 400318 h 425888"/>
              <a:gd name="connsiteX3718" fmla="*/ 48182 w 966967"/>
              <a:gd name="connsiteY3718" fmla="*/ 400015 h 425888"/>
              <a:gd name="connsiteX3719" fmla="*/ 49147 w 966967"/>
              <a:gd name="connsiteY3719" fmla="*/ 399408 h 425888"/>
              <a:gd name="connsiteX3720" fmla="*/ 50085 w 966967"/>
              <a:gd name="connsiteY3720" fmla="*/ 399408 h 425888"/>
              <a:gd name="connsiteX3721" fmla="*/ 50332 w 966967"/>
              <a:gd name="connsiteY3721" fmla="*/ 399408 h 425888"/>
              <a:gd name="connsiteX3722" fmla="*/ 51269 w 966967"/>
              <a:gd name="connsiteY3722" fmla="*/ 399132 h 425888"/>
              <a:gd name="connsiteX3723" fmla="*/ 52234 w 966967"/>
              <a:gd name="connsiteY3723" fmla="*/ 398828 h 425888"/>
              <a:gd name="connsiteX3724" fmla="*/ 54633 w 966967"/>
              <a:gd name="connsiteY3724" fmla="*/ 397918 h 425888"/>
              <a:gd name="connsiteX3725" fmla="*/ 55101 w 966967"/>
              <a:gd name="connsiteY3725" fmla="*/ 397642 h 425888"/>
              <a:gd name="connsiteX3726" fmla="*/ 57251 w 966967"/>
              <a:gd name="connsiteY3726" fmla="*/ 397642 h 425888"/>
              <a:gd name="connsiteX3727" fmla="*/ 58188 w 966967"/>
              <a:gd name="connsiteY3727" fmla="*/ 397642 h 425888"/>
              <a:gd name="connsiteX3728" fmla="*/ 58905 w 966967"/>
              <a:gd name="connsiteY3728" fmla="*/ 397340 h 425888"/>
              <a:gd name="connsiteX3729" fmla="*/ 59401 w 966967"/>
              <a:gd name="connsiteY3729" fmla="*/ 397036 h 425888"/>
              <a:gd name="connsiteX3730" fmla="*/ 60834 w 966967"/>
              <a:gd name="connsiteY3730" fmla="*/ 397340 h 425888"/>
              <a:gd name="connsiteX3731" fmla="*/ 61771 w 966967"/>
              <a:gd name="connsiteY3731" fmla="*/ 397036 h 425888"/>
              <a:gd name="connsiteX3732" fmla="*/ 62020 w 966967"/>
              <a:gd name="connsiteY3732" fmla="*/ 396429 h 425888"/>
              <a:gd name="connsiteX3733" fmla="*/ 62488 w 966967"/>
              <a:gd name="connsiteY3733" fmla="*/ 396153 h 425888"/>
              <a:gd name="connsiteX3734" fmla="*/ 62736 w 966967"/>
              <a:gd name="connsiteY3734" fmla="*/ 395850 h 425888"/>
              <a:gd name="connsiteX3735" fmla="*/ 62736 w 966967"/>
              <a:gd name="connsiteY3735" fmla="*/ 395243 h 425888"/>
              <a:gd name="connsiteX3736" fmla="*/ 62736 w 966967"/>
              <a:gd name="connsiteY3736" fmla="*/ 394939 h 425888"/>
              <a:gd name="connsiteX3737" fmla="*/ 62957 w 966967"/>
              <a:gd name="connsiteY3737" fmla="*/ 394360 h 425888"/>
              <a:gd name="connsiteX3738" fmla="*/ 62736 w 966967"/>
              <a:gd name="connsiteY3738" fmla="*/ 394056 h 425888"/>
              <a:gd name="connsiteX3739" fmla="*/ 62240 w 966967"/>
              <a:gd name="connsiteY3739" fmla="*/ 394056 h 425888"/>
              <a:gd name="connsiteX3740" fmla="*/ 62240 w 966967"/>
              <a:gd name="connsiteY3740" fmla="*/ 393753 h 425888"/>
              <a:gd name="connsiteX3741" fmla="*/ 62488 w 966967"/>
              <a:gd name="connsiteY3741" fmla="*/ 393449 h 425888"/>
              <a:gd name="connsiteX3742" fmla="*/ 62736 w 966967"/>
              <a:gd name="connsiteY3742" fmla="*/ 393174 h 425888"/>
              <a:gd name="connsiteX3743" fmla="*/ 62488 w 966967"/>
              <a:gd name="connsiteY3743" fmla="*/ 392871 h 425888"/>
              <a:gd name="connsiteX3744" fmla="*/ 62240 w 966967"/>
              <a:gd name="connsiteY3744" fmla="*/ 392871 h 425888"/>
              <a:gd name="connsiteX3745" fmla="*/ 62488 w 966967"/>
              <a:gd name="connsiteY3745" fmla="*/ 392568 h 425888"/>
              <a:gd name="connsiteX3746" fmla="*/ 62736 w 966967"/>
              <a:gd name="connsiteY3746" fmla="*/ 392264 h 425888"/>
              <a:gd name="connsiteX3747" fmla="*/ 62488 w 966967"/>
              <a:gd name="connsiteY3747" fmla="*/ 391961 h 425888"/>
              <a:gd name="connsiteX3748" fmla="*/ 62240 w 966967"/>
              <a:gd name="connsiteY3748" fmla="*/ 391381 h 425888"/>
              <a:gd name="connsiteX3749" fmla="*/ 62240 w 966967"/>
              <a:gd name="connsiteY3749" fmla="*/ 391078 h 425888"/>
              <a:gd name="connsiteX3750" fmla="*/ 62736 w 966967"/>
              <a:gd name="connsiteY3750" fmla="*/ 391078 h 425888"/>
              <a:gd name="connsiteX3751" fmla="*/ 63453 w 966967"/>
              <a:gd name="connsiteY3751" fmla="*/ 390774 h 425888"/>
              <a:gd name="connsiteX3752" fmla="*/ 63921 w 966967"/>
              <a:gd name="connsiteY3752" fmla="*/ 390471 h 425888"/>
              <a:gd name="connsiteX3753" fmla="*/ 64389 w 966967"/>
              <a:gd name="connsiteY3753" fmla="*/ 389284 h 425888"/>
              <a:gd name="connsiteX3754" fmla="*/ 64886 w 966967"/>
              <a:gd name="connsiteY3754" fmla="*/ 388706 h 425888"/>
              <a:gd name="connsiteX3755" fmla="*/ 65106 w 966967"/>
              <a:gd name="connsiteY3755" fmla="*/ 388706 h 425888"/>
              <a:gd name="connsiteX3756" fmla="*/ 65602 w 966967"/>
              <a:gd name="connsiteY3756" fmla="*/ 387795 h 425888"/>
              <a:gd name="connsiteX3757" fmla="*/ 66071 w 966967"/>
              <a:gd name="connsiteY3757" fmla="*/ 386912 h 425888"/>
              <a:gd name="connsiteX3758" fmla="*/ 66071 w 966967"/>
              <a:gd name="connsiteY3758" fmla="*/ 385727 h 425888"/>
              <a:gd name="connsiteX3759" fmla="*/ 66071 w 966967"/>
              <a:gd name="connsiteY3759" fmla="*/ 385423 h 425888"/>
              <a:gd name="connsiteX3760" fmla="*/ 65823 w 966967"/>
              <a:gd name="connsiteY3760" fmla="*/ 385119 h 425888"/>
              <a:gd name="connsiteX3761" fmla="*/ 65823 w 966967"/>
              <a:gd name="connsiteY3761" fmla="*/ 384817 h 425888"/>
              <a:gd name="connsiteX3762" fmla="*/ 66071 w 966967"/>
              <a:gd name="connsiteY3762" fmla="*/ 384237 h 425888"/>
              <a:gd name="connsiteX3763" fmla="*/ 67009 w 966967"/>
              <a:gd name="connsiteY3763" fmla="*/ 383934 h 425888"/>
              <a:gd name="connsiteX3764" fmla="*/ 67256 w 966967"/>
              <a:gd name="connsiteY3764" fmla="*/ 383630 h 425888"/>
              <a:gd name="connsiteX3765" fmla="*/ 67505 w 966967"/>
              <a:gd name="connsiteY3765" fmla="*/ 383327 h 425888"/>
              <a:gd name="connsiteX3766" fmla="*/ 68441 w 966967"/>
              <a:gd name="connsiteY3766" fmla="*/ 383023 h 425888"/>
              <a:gd name="connsiteX3767" fmla="*/ 68937 w 966967"/>
              <a:gd name="connsiteY3767" fmla="*/ 383023 h 425888"/>
              <a:gd name="connsiteX3768" fmla="*/ 68937 w 966967"/>
              <a:gd name="connsiteY3768" fmla="*/ 382444 h 425888"/>
              <a:gd name="connsiteX3769" fmla="*/ 68690 w 966967"/>
              <a:gd name="connsiteY3769" fmla="*/ 381533 h 425888"/>
              <a:gd name="connsiteX3770" fmla="*/ 69158 w 966967"/>
              <a:gd name="connsiteY3770" fmla="*/ 380954 h 425888"/>
              <a:gd name="connsiteX3771" fmla="*/ 69654 w 966967"/>
              <a:gd name="connsiteY3771" fmla="*/ 381231 h 425888"/>
              <a:gd name="connsiteX3772" fmla="*/ 69875 w 966967"/>
              <a:gd name="connsiteY3772" fmla="*/ 381533 h 425888"/>
              <a:gd name="connsiteX3773" fmla="*/ 70123 w 966967"/>
              <a:gd name="connsiteY3773" fmla="*/ 381533 h 425888"/>
              <a:gd name="connsiteX3774" fmla="*/ 70591 w 966967"/>
              <a:gd name="connsiteY3774" fmla="*/ 381231 h 425888"/>
              <a:gd name="connsiteX3775" fmla="*/ 71557 w 966967"/>
              <a:gd name="connsiteY3775" fmla="*/ 381533 h 425888"/>
              <a:gd name="connsiteX3776" fmla="*/ 72025 w 966967"/>
              <a:gd name="connsiteY3776" fmla="*/ 381533 h 425888"/>
              <a:gd name="connsiteX3777" fmla="*/ 72493 w 966967"/>
              <a:gd name="connsiteY3777" fmla="*/ 381231 h 425888"/>
              <a:gd name="connsiteX3778" fmla="*/ 72742 w 966967"/>
              <a:gd name="connsiteY3778" fmla="*/ 380954 h 425888"/>
              <a:gd name="connsiteX3779" fmla="*/ 74423 w 966967"/>
              <a:gd name="connsiteY3779" fmla="*/ 380954 h 425888"/>
              <a:gd name="connsiteX3780" fmla="*/ 74644 w 966967"/>
              <a:gd name="connsiteY3780" fmla="*/ 381533 h 425888"/>
              <a:gd name="connsiteX3781" fmla="*/ 74892 w 966967"/>
              <a:gd name="connsiteY3781" fmla="*/ 381837 h 425888"/>
              <a:gd name="connsiteX3782" fmla="*/ 76077 w 966967"/>
              <a:gd name="connsiteY3782" fmla="*/ 382140 h 425888"/>
              <a:gd name="connsiteX3783" fmla="*/ 76326 w 966967"/>
              <a:gd name="connsiteY3783" fmla="*/ 382140 h 425888"/>
              <a:gd name="connsiteX3784" fmla="*/ 76794 w 966967"/>
              <a:gd name="connsiteY3784" fmla="*/ 382140 h 425888"/>
              <a:gd name="connsiteX3785" fmla="*/ 77041 w 966967"/>
              <a:gd name="connsiteY3785" fmla="*/ 381533 h 425888"/>
              <a:gd name="connsiteX3786" fmla="*/ 77041 w 966967"/>
              <a:gd name="connsiteY3786" fmla="*/ 381231 h 425888"/>
              <a:gd name="connsiteX3787" fmla="*/ 77758 w 966967"/>
              <a:gd name="connsiteY3787" fmla="*/ 380651 h 425888"/>
              <a:gd name="connsiteX3788" fmla="*/ 78695 w 966967"/>
              <a:gd name="connsiteY3788" fmla="*/ 380348 h 425888"/>
              <a:gd name="connsiteX3789" fmla="*/ 79908 w 966967"/>
              <a:gd name="connsiteY3789" fmla="*/ 380348 h 425888"/>
              <a:gd name="connsiteX3790" fmla="*/ 80625 w 966967"/>
              <a:gd name="connsiteY3790" fmla="*/ 380348 h 425888"/>
              <a:gd name="connsiteX3791" fmla="*/ 80625 w 966967"/>
              <a:gd name="connsiteY3791" fmla="*/ 380651 h 425888"/>
              <a:gd name="connsiteX3792" fmla="*/ 80846 w 966967"/>
              <a:gd name="connsiteY3792" fmla="*/ 380651 h 425888"/>
              <a:gd name="connsiteX3793" fmla="*/ 82030 w 966967"/>
              <a:gd name="connsiteY3793" fmla="*/ 379741 h 425888"/>
              <a:gd name="connsiteX3794" fmla="*/ 82996 w 966967"/>
              <a:gd name="connsiteY3794" fmla="*/ 379465 h 425888"/>
              <a:gd name="connsiteX3795" fmla="*/ 83243 w 966967"/>
              <a:gd name="connsiteY3795" fmla="*/ 379465 h 425888"/>
              <a:gd name="connsiteX3796" fmla="*/ 84677 w 966967"/>
              <a:gd name="connsiteY3796" fmla="*/ 379162 h 425888"/>
              <a:gd name="connsiteX3797" fmla="*/ 86331 w 966967"/>
              <a:gd name="connsiteY3797" fmla="*/ 378251 h 425888"/>
              <a:gd name="connsiteX3798" fmla="*/ 87516 w 966967"/>
              <a:gd name="connsiteY3798" fmla="*/ 378251 h 425888"/>
              <a:gd name="connsiteX3799" fmla="*/ 87765 w 966967"/>
              <a:gd name="connsiteY3799" fmla="*/ 378251 h 425888"/>
              <a:gd name="connsiteX3800" fmla="*/ 88012 w 966967"/>
              <a:gd name="connsiteY3800" fmla="*/ 378251 h 425888"/>
              <a:gd name="connsiteX3801" fmla="*/ 88012 w 966967"/>
              <a:gd name="connsiteY3801" fmla="*/ 377948 h 425888"/>
              <a:gd name="connsiteX3802" fmla="*/ 88012 w 966967"/>
              <a:gd name="connsiteY3802" fmla="*/ 377672 h 425888"/>
              <a:gd name="connsiteX3803" fmla="*/ 88232 w 966967"/>
              <a:gd name="connsiteY3803" fmla="*/ 377369 h 425888"/>
              <a:gd name="connsiteX3804" fmla="*/ 89446 w 966967"/>
              <a:gd name="connsiteY3804" fmla="*/ 377066 h 425888"/>
              <a:gd name="connsiteX3805" fmla="*/ 90162 w 966967"/>
              <a:gd name="connsiteY3805" fmla="*/ 376762 h 425888"/>
              <a:gd name="connsiteX3806" fmla="*/ 90383 w 966967"/>
              <a:gd name="connsiteY3806" fmla="*/ 376458 h 425888"/>
              <a:gd name="connsiteX3807" fmla="*/ 90630 w 966967"/>
              <a:gd name="connsiteY3807" fmla="*/ 376183 h 425888"/>
              <a:gd name="connsiteX3808" fmla="*/ 91347 w 966967"/>
              <a:gd name="connsiteY3808" fmla="*/ 376183 h 425888"/>
              <a:gd name="connsiteX3809" fmla="*/ 91347 w 966967"/>
              <a:gd name="connsiteY3809" fmla="*/ 375879 h 425888"/>
              <a:gd name="connsiteX3810" fmla="*/ 91596 w 966967"/>
              <a:gd name="connsiteY3810" fmla="*/ 375576 h 425888"/>
              <a:gd name="connsiteX3811" fmla="*/ 91347 w 966967"/>
              <a:gd name="connsiteY3811" fmla="*/ 375576 h 425888"/>
              <a:gd name="connsiteX3812" fmla="*/ 91347 w 966967"/>
              <a:gd name="connsiteY3812" fmla="*/ 375272 h 425888"/>
              <a:gd name="connsiteX3813" fmla="*/ 91596 w 966967"/>
              <a:gd name="connsiteY3813" fmla="*/ 374969 h 425888"/>
              <a:gd name="connsiteX3814" fmla="*/ 92064 w 966967"/>
              <a:gd name="connsiteY3814" fmla="*/ 374969 h 425888"/>
              <a:gd name="connsiteX3815" fmla="*/ 92284 w 966967"/>
              <a:gd name="connsiteY3815" fmla="*/ 374389 h 425888"/>
              <a:gd name="connsiteX3816" fmla="*/ 92064 w 966967"/>
              <a:gd name="connsiteY3816" fmla="*/ 374086 h 425888"/>
              <a:gd name="connsiteX3817" fmla="*/ 91596 w 966967"/>
              <a:gd name="connsiteY3817" fmla="*/ 373479 h 425888"/>
              <a:gd name="connsiteX3818" fmla="*/ 91596 w 966967"/>
              <a:gd name="connsiteY3818" fmla="*/ 373176 h 425888"/>
              <a:gd name="connsiteX3819" fmla="*/ 91816 w 966967"/>
              <a:gd name="connsiteY3819" fmla="*/ 372901 h 425888"/>
              <a:gd name="connsiteX3820" fmla="*/ 92064 w 966967"/>
              <a:gd name="connsiteY3820" fmla="*/ 372901 h 425888"/>
              <a:gd name="connsiteX3821" fmla="*/ 92064 w 966967"/>
              <a:gd name="connsiteY3821" fmla="*/ 372597 h 425888"/>
              <a:gd name="connsiteX3822" fmla="*/ 92781 w 966967"/>
              <a:gd name="connsiteY3822" fmla="*/ 371990 h 425888"/>
              <a:gd name="connsiteX3823" fmla="*/ 93001 w 966967"/>
              <a:gd name="connsiteY3823" fmla="*/ 371383 h 425888"/>
              <a:gd name="connsiteX3824" fmla="*/ 93249 w 966967"/>
              <a:gd name="connsiteY3824" fmla="*/ 371383 h 425888"/>
              <a:gd name="connsiteX3825" fmla="*/ 93249 w 966967"/>
              <a:gd name="connsiteY3825" fmla="*/ 371107 h 425888"/>
              <a:gd name="connsiteX3826" fmla="*/ 93497 w 966967"/>
              <a:gd name="connsiteY3826" fmla="*/ 370804 h 425888"/>
              <a:gd name="connsiteX3827" fmla="*/ 93718 w 966967"/>
              <a:gd name="connsiteY3827" fmla="*/ 370500 h 425888"/>
              <a:gd name="connsiteX3828" fmla="*/ 93718 w 966967"/>
              <a:gd name="connsiteY3828" fmla="*/ 370197 h 425888"/>
              <a:gd name="connsiteX3829" fmla="*/ 93718 w 966967"/>
              <a:gd name="connsiteY3829" fmla="*/ 369893 h 425888"/>
              <a:gd name="connsiteX3830" fmla="*/ 93497 w 966967"/>
              <a:gd name="connsiteY3830" fmla="*/ 369010 h 425888"/>
              <a:gd name="connsiteX3831" fmla="*/ 93249 w 966967"/>
              <a:gd name="connsiteY3831" fmla="*/ 369010 h 425888"/>
              <a:gd name="connsiteX3832" fmla="*/ 93497 w 966967"/>
              <a:gd name="connsiteY3832" fmla="*/ 368101 h 425888"/>
              <a:gd name="connsiteX3833" fmla="*/ 93497 w 966967"/>
              <a:gd name="connsiteY3833" fmla="*/ 367825 h 425888"/>
              <a:gd name="connsiteX3834" fmla="*/ 93497 w 966967"/>
              <a:gd name="connsiteY3834" fmla="*/ 367522 h 425888"/>
              <a:gd name="connsiteX3835" fmla="*/ 93966 w 966967"/>
              <a:gd name="connsiteY3835" fmla="*/ 366915 h 425888"/>
              <a:gd name="connsiteX3836" fmla="*/ 93718 w 966967"/>
              <a:gd name="connsiteY3836" fmla="*/ 366611 h 425888"/>
              <a:gd name="connsiteX3837" fmla="*/ 93497 w 966967"/>
              <a:gd name="connsiteY3837" fmla="*/ 366611 h 425888"/>
              <a:gd name="connsiteX3838" fmla="*/ 93249 w 966967"/>
              <a:gd name="connsiteY3838" fmla="*/ 366308 h 425888"/>
              <a:gd name="connsiteX3839" fmla="*/ 93001 w 966967"/>
              <a:gd name="connsiteY3839" fmla="*/ 366308 h 425888"/>
              <a:gd name="connsiteX3840" fmla="*/ 92781 w 966967"/>
              <a:gd name="connsiteY3840" fmla="*/ 365425 h 425888"/>
              <a:gd name="connsiteX3841" fmla="*/ 92284 w 966967"/>
              <a:gd name="connsiteY3841" fmla="*/ 365121 h 425888"/>
              <a:gd name="connsiteX3842" fmla="*/ 92533 w 966967"/>
              <a:gd name="connsiteY3842" fmla="*/ 364239 h 425888"/>
              <a:gd name="connsiteX3843" fmla="*/ 92533 w 966967"/>
              <a:gd name="connsiteY3843" fmla="*/ 363936 h 425888"/>
              <a:gd name="connsiteX3844" fmla="*/ 92533 w 966967"/>
              <a:gd name="connsiteY3844" fmla="*/ 363632 h 425888"/>
              <a:gd name="connsiteX3845" fmla="*/ 92781 w 966967"/>
              <a:gd name="connsiteY3845" fmla="*/ 363329 h 425888"/>
              <a:gd name="connsiteX3846" fmla="*/ 93001 w 966967"/>
              <a:gd name="connsiteY3846" fmla="*/ 363025 h 425888"/>
              <a:gd name="connsiteX3847" fmla="*/ 93249 w 966967"/>
              <a:gd name="connsiteY3847" fmla="*/ 363025 h 425888"/>
              <a:gd name="connsiteX3848" fmla="*/ 93497 w 966967"/>
              <a:gd name="connsiteY3848" fmla="*/ 363329 h 425888"/>
              <a:gd name="connsiteX3849" fmla="*/ 93718 w 966967"/>
              <a:gd name="connsiteY3849" fmla="*/ 363329 h 425888"/>
              <a:gd name="connsiteX3850" fmla="*/ 93966 w 966967"/>
              <a:gd name="connsiteY3850" fmla="*/ 363025 h 425888"/>
              <a:gd name="connsiteX3851" fmla="*/ 93966 w 966967"/>
              <a:gd name="connsiteY3851" fmla="*/ 362749 h 425888"/>
              <a:gd name="connsiteX3852" fmla="*/ 94214 w 966967"/>
              <a:gd name="connsiteY3852" fmla="*/ 362446 h 425888"/>
              <a:gd name="connsiteX3853" fmla="*/ 94435 w 966967"/>
              <a:gd name="connsiteY3853" fmla="*/ 362446 h 425888"/>
              <a:gd name="connsiteX3854" fmla="*/ 94682 w 966967"/>
              <a:gd name="connsiteY3854" fmla="*/ 362446 h 425888"/>
              <a:gd name="connsiteX3855" fmla="*/ 95151 w 966967"/>
              <a:gd name="connsiteY3855" fmla="*/ 362446 h 425888"/>
              <a:gd name="connsiteX3856" fmla="*/ 95648 w 966967"/>
              <a:gd name="connsiteY3856" fmla="*/ 362142 h 425888"/>
              <a:gd name="connsiteX3857" fmla="*/ 95868 w 966967"/>
              <a:gd name="connsiteY3857" fmla="*/ 362142 h 425888"/>
              <a:gd name="connsiteX3858" fmla="*/ 96364 w 966967"/>
              <a:gd name="connsiteY3858" fmla="*/ 361839 h 425888"/>
              <a:gd name="connsiteX3859" fmla="*/ 96585 w 966967"/>
              <a:gd name="connsiteY3859" fmla="*/ 361232 h 425888"/>
              <a:gd name="connsiteX3860" fmla="*/ 96832 w 966967"/>
              <a:gd name="connsiteY3860" fmla="*/ 361232 h 425888"/>
              <a:gd name="connsiteX3861" fmla="*/ 97080 w 966967"/>
              <a:gd name="connsiteY3861" fmla="*/ 360653 h 425888"/>
              <a:gd name="connsiteX3862" fmla="*/ 96832 w 966967"/>
              <a:gd name="connsiteY3862" fmla="*/ 360047 h 425888"/>
              <a:gd name="connsiteX3863" fmla="*/ 97080 w 966967"/>
              <a:gd name="connsiteY3863" fmla="*/ 359743 h 425888"/>
              <a:gd name="connsiteX3864" fmla="*/ 97080 w 966967"/>
              <a:gd name="connsiteY3864" fmla="*/ 359440 h 425888"/>
              <a:gd name="connsiteX3865" fmla="*/ 97549 w 966967"/>
              <a:gd name="connsiteY3865" fmla="*/ 359164 h 425888"/>
              <a:gd name="connsiteX3866" fmla="*/ 97770 w 966967"/>
              <a:gd name="connsiteY3866" fmla="*/ 359440 h 425888"/>
              <a:gd name="connsiteX3867" fmla="*/ 98017 w 966967"/>
              <a:gd name="connsiteY3867" fmla="*/ 359440 h 425888"/>
              <a:gd name="connsiteX3868" fmla="*/ 98266 w 966967"/>
              <a:gd name="connsiteY3868" fmla="*/ 359164 h 425888"/>
              <a:gd name="connsiteX3869" fmla="*/ 98486 w 966967"/>
              <a:gd name="connsiteY3869" fmla="*/ 359164 h 425888"/>
              <a:gd name="connsiteX3870" fmla="*/ 98734 w 966967"/>
              <a:gd name="connsiteY3870" fmla="*/ 359440 h 425888"/>
              <a:gd name="connsiteX3871" fmla="*/ 100416 w 966967"/>
              <a:gd name="connsiteY3871" fmla="*/ 359164 h 425888"/>
              <a:gd name="connsiteX3872" fmla="*/ 100637 w 966967"/>
              <a:gd name="connsiteY3872" fmla="*/ 358860 h 425888"/>
              <a:gd name="connsiteX3873" fmla="*/ 100884 w 966967"/>
              <a:gd name="connsiteY3873" fmla="*/ 358860 h 425888"/>
              <a:gd name="connsiteX3874" fmla="*/ 100884 w 966967"/>
              <a:gd name="connsiteY3874" fmla="*/ 359164 h 425888"/>
              <a:gd name="connsiteX3875" fmla="*/ 101132 w 966967"/>
              <a:gd name="connsiteY3875" fmla="*/ 359440 h 425888"/>
              <a:gd name="connsiteX3876" fmla="*/ 101352 w 966967"/>
              <a:gd name="connsiteY3876" fmla="*/ 359164 h 425888"/>
              <a:gd name="connsiteX3877" fmla="*/ 101601 w 966967"/>
              <a:gd name="connsiteY3877" fmla="*/ 359164 h 425888"/>
              <a:gd name="connsiteX3878" fmla="*/ 101601 w 966967"/>
              <a:gd name="connsiteY3878" fmla="*/ 358860 h 425888"/>
              <a:gd name="connsiteX3879" fmla="*/ 102538 w 966967"/>
              <a:gd name="connsiteY3879" fmla="*/ 358860 h 425888"/>
              <a:gd name="connsiteX3880" fmla="*/ 102786 w 966967"/>
              <a:gd name="connsiteY3880" fmla="*/ 358253 h 425888"/>
              <a:gd name="connsiteX3881" fmla="*/ 103035 w 966967"/>
              <a:gd name="connsiteY3881" fmla="*/ 357950 h 425888"/>
              <a:gd name="connsiteX3882" fmla="*/ 103255 w 966967"/>
              <a:gd name="connsiteY3882" fmla="*/ 357950 h 425888"/>
              <a:gd name="connsiteX3883" fmla="*/ 103751 w 966967"/>
              <a:gd name="connsiteY3883" fmla="*/ 357950 h 425888"/>
              <a:gd name="connsiteX3884" fmla="*/ 104220 w 966967"/>
              <a:gd name="connsiteY3884" fmla="*/ 357067 h 425888"/>
              <a:gd name="connsiteX3885" fmla="*/ 104220 w 966967"/>
              <a:gd name="connsiteY3885" fmla="*/ 356764 h 425888"/>
              <a:gd name="connsiteX3886" fmla="*/ 105185 w 966967"/>
              <a:gd name="connsiteY3886" fmla="*/ 356156 h 425888"/>
              <a:gd name="connsiteX3887" fmla="*/ 105653 w 966967"/>
              <a:gd name="connsiteY3887" fmla="*/ 356460 h 425888"/>
              <a:gd name="connsiteX3888" fmla="*/ 105901 w 966967"/>
              <a:gd name="connsiteY3888" fmla="*/ 356460 h 425888"/>
              <a:gd name="connsiteX3889" fmla="*/ 106121 w 966967"/>
              <a:gd name="connsiteY3889" fmla="*/ 356764 h 425888"/>
              <a:gd name="connsiteX3890" fmla="*/ 106370 w 966967"/>
              <a:gd name="connsiteY3890" fmla="*/ 356460 h 425888"/>
              <a:gd name="connsiteX3891" fmla="*/ 106617 w 966967"/>
              <a:gd name="connsiteY3891" fmla="*/ 355854 h 425888"/>
              <a:gd name="connsiteX3892" fmla="*/ 106838 w 966967"/>
              <a:gd name="connsiteY3892" fmla="*/ 354061 h 425888"/>
              <a:gd name="connsiteX3893" fmla="*/ 107086 w 966967"/>
              <a:gd name="connsiteY3893" fmla="*/ 354061 h 425888"/>
              <a:gd name="connsiteX3894" fmla="*/ 108024 w 966967"/>
              <a:gd name="connsiteY3894" fmla="*/ 353757 h 425888"/>
              <a:gd name="connsiteX3895" fmla="*/ 108271 w 966967"/>
              <a:gd name="connsiteY3895" fmla="*/ 353757 h 425888"/>
              <a:gd name="connsiteX3896" fmla="*/ 108741 w 966967"/>
              <a:gd name="connsiteY3896" fmla="*/ 354061 h 425888"/>
              <a:gd name="connsiteX3897" fmla="*/ 108988 w 966967"/>
              <a:gd name="connsiteY3897" fmla="*/ 354061 h 425888"/>
              <a:gd name="connsiteX3898" fmla="*/ 109237 w 966967"/>
              <a:gd name="connsiteY3898" fmla="*/ 353757 h 425888"/>
              <a:gd name="connsiteX3899" fmla="*/ 109237 w 966967"/>
              <a:gd name="connsiteY3899" fmla="*/ 353178 h 425888"/>
              <a:gd name="connsiteX3900" fmla="*/ 109237 w 966967"/>
              <a:gd name="connsiteY3900" fmla="*/ 352571 h 425888"/>
              <a:gd name="connsiteX3901" fmla="*/ 109237 w 966967"/>
              <a:gd name="connsiteY3901" fmla="*/ 351964 h 425888"/>
              <a:gd name="connsiteX3902" fmla="*/ 109237 w 966967"/>
              <a:gd name="connsiteY3902" fmla="*/ 351082 h 425888"/>
              <a:gd name="connsiteX3903" fmla="*/ 108741 w 966967"/>
              <a:gd name="connsiteY3903" fmla="*/ 350475 h 425888"/>
              <a:gd name="connsiteX3904" fmla="*/ 108741 w 966967"/>
              <a:gd name="connsiteY3904" fmla="*/ 349592 h 425888"/>
              <a:gd name="connsiteX3905" fmla="*/ 108988 w 966967"/>
              <a:gd name="connsiteY3905" fmla="*/ 349289 h 425888"/>
              <a:gd name="connsiteX3906" fmla="*/ 109237 w 966967"/>
              <a:gd name="connsiteY3906" fmla="*/ 349289 h 425888"/>
              <a:gd name="connsiteX3907" fmla="*/ 109456 w 966967"/>
              <a:gd name="connsiteY3907" fmla="*/ 349289 h 425888"/>
              <a:gd name="connsiteX3908" fmla="*/ 109705 w 966967"/>
              <a:gd name="connsiteY3908" fmla="*/ 349289 h 425888"/>
              <a:gd name="connsiteX3909" fmla="*/ 109952 w 966967"/>
              <a:gd name="connsiteY3909" fmla="*/ 348985 h 425888"/>
              <a:gd name="connsiteX3910" fmla="*/ 109952 w 966967"/>
              <a:gd name="connsiteY3910" fmla="*/ 348682 h 425888"/>
              <a:gd name="connsiteX3911" fmla="*/ 109705 w 966967"/>
              <a:gd name="connsiteY3911" fmla="*/ 348682 h 425888"/>
              <a:gd name="connsiteX3912" fmla="*/ 109456 w 966967"/>
              <a:gd name="connsiteY3912" fmla="*/ 348378 h 425888"/>
              <a:gd name="connsiteX3913" fmla="*/ 109237 w 966967"/>
              <a:gd name="connsiteY3913" fmla="*/ 348075 h 425888"/>
              <a:gd name="connsiteX3914" fmla="*/ 108988 w 966967"/>
              <a:gd name="connsiteY3914" fmla="*/ 346889 h 425888"/>
              <a:gd name="connsiteX3915" fmla="*/ 109237 w 966967"/>
              <a:gd name="connsiteY3915" fmla="*/ 346586 h 425888"/>
              <a:gd name="connsiteX3916" fmla="*/ 109456 w 966967"/>
              <a:gd name="connsiteY3916" fmla="*/ 345703 h 425888"/>
              <a:gd name="connsiteX3917" fmla="*/ 109456 w 966967"/>
              <a:gd name="connsiteY3917" fmla="*/ 345096 h 425888"/>
              <a:gd name="connsiteX3918" fmla="*/ 108741 w 966967"/>
              <a:gd name="connsiteY3918" fmla="*/ 344185 h 425888"/>
              <a:gd name="connsiteX3919" fmla="*/ 108741 w 966967"/>
              <a:gd name="connsiteY3919" fmla="*/ 343607 h 425888"/>
              <a:gd name="connsiteX3920" fmla="*/ 108988 w 966967"/>
              <a:gd name="connsiteY3920" fmla="*/ 343607 h 425888"/>
              <a:gd name="connsiteX3921" fmla="*/ 109237 w 966967"/>
              <a:gd name="connsiteY3921" fmla="*/ 342999 h 425888"/>
              <a:gd name="connsiteX3922" fmla="*/ 109705 w 966967"/>
              <a:gd name="connsiteY3922" fmla="*/ 342697 h 425888"/>
              <a:gd name="connsiteX3923" fmla="*/ 109952 w 966967"/>
              <a:gd name="connsiteY3923" fmla="*/ 342697 h 425888"/>
              <a:gd name="connsiteX3924" fmla="*/ 110890 w 966967"/>
              <a:gd name="connsiteY3924" fmla="*/ 342117 h 425888"/>
              <a:gd name="connsiteX3925" fmla="*/ 112323 w 966967"/>
              <a:gd name="connsiteY3925" fmla="*/ 341207 h 425888"/>
              <a:gd name="connsiteX3926" fmla="*/ 113757 w 966967"/>
              <a:gd name="connsiteY3926" fmla="*/ 340600 h 425888"/>
              <a:gd name="connsiteX3927" fmla="*/ 114225 w 966967"/>
              <a:gd name="connsiteY3927" fmla="*/ 340600 h 425888"/>
              <a:gd name="connsiteX3928" fmla="*/ 114473 w 966967"/>
              <a:gd name="connsiteY3928" fmla="*/ 340600 h 425888"/>
              <a:gd name="connsiteX3929" fmla="*/ 114721 w 966967"/>
              <a:gd name="connsiteY3929" fmla="*/ 340600 h 425888"/>
              <a:gd name="connsiteX3930" fmla="*/ 115190 w 966967"/>
              <a:gd name="connsiteY3930" fmla="*/ 340296 h 425888"/>
              <a:gd name="connsiteX3931" fmla="*/ 115658 w 966967"/>
              <a:gd name="connsiteY3931" fmla="*/ 339717 h 425888"/>
              <a:gd name="connsiteX3932" fmla="*/ 116155 w 966967"/>
              <a:gd name="connsiteY3932" fmla="*/ 339414 h 425888"/>
              <a:gd name="connsiteX3933" fmla="*/ 116871 w 966967"/>
              <a:gd name="connsiteY3933" fmla="*/ 339414 h 425888"/>
              <a:gd name="connsiteX3934" fmla="*/ 117092 w 966967"/>
              <a:gd name="connsiteY3934" fmla="*/ 338504 h 425888"/>
              <a:gd name="connsiteX3935" fmla="*/ 117341 w 966967"/>
              <a:gd name="connsiteY3935" fmla="*/ 338504 h 425888"/>
              <a:gd name="connsiteX3936" fmla="*/ 117341 w 966967"/>
              <a:gd name="connsiteY3936" fmla="*/ 338200 h 425888"/>
              <a:gd name="connsiteX3937" fmla="*/ 119242 w 966967"/>
              <a:gd name="connsiteY3937" fmla="*/ 337924 h 425888"/>
              <a:gd name="connsiteX3938" fmla="*/ 119490 w 966967"/>
              <a:gd name="connsiteY3938" fmla="*/ 337924 h 425888"/>
              <a:gd name="connsiteX3939" fmla="*/ 120427 w 966967"/>
              <a:gd name="connsiteY3939" fmla="*/ 336711 h 425888"/>
              <a:gd name="connsiteX3940" fmla="*/ 121392 w 966967"/>
              <a:gd name="connsiteY3940" fmla="*/ 336104 h 425888"/>
              <a:gd name="connsiteX3941" fmla="*/ 122357 w 966967"/>
              <a:gd name="connsiteY3941" fmla="*/ 335221 h 425888"/>
              <a:gd name="connsiteX3942" fmla="*/ 122825 w 966967"/>
              <a:gd name="connsiteY3942" fmla="*/ 334918 h 425888"/>
              <a:gd name="connsiteX3943" fmla="*/ 123542 w 966967"/>
              <a:gd name="connsiteY3943" fmla="*/ 334615 h 425888"/>
              <a:gd name="connsiteX3944" fmla="*/ 124258 w 966967"/>
              <a:gd name="connsiteY3944" fmla="*/ 334311 h 425888"/>
              <a:gd name="connsiteX3945" fmla="*/ 124011 w 966967"/>
              <a:gd name="connsiteY3945" fmla="*/ 334008 h 425888"/>
              <a:gd name="connsiteX3946" fmla="*/ 124258 w 966967"/>
              <a:gd name="connsiteY3946" fmla="*/ 333732 h 425888"/>
              <a:gd name="connsiteX3947" fmla="*/ 124975 w 966967"/>
              <a:gd name="connsiteY3947" fmla="*/ 333428 h 425888"/>
              <a:gd name="connsiteX3948" fmla="*/ 125692 w 966967"/>
              <a:gd name="connsiteY3948" fmla="*/ 333125 h 425888"/>
              <a:gd name="connsiteX3949" fmla="*/ 127346 w 966967"/>
              <a:gd name="connsiteY3949" fmla="*/ 331911 h 425888"/>
              <a:gd name="connsiteX3950" fmla="*/ 128063 w 966967"/>
              <a:gd name="connsiteY3950" fmla="*/ 331332 h 425888"/>
              <a:gd name="connsiteX3951" fmla="*/ 128531 w 966967"/>
              <a:gd name="connsiteY3951" fmla="*/ 331028 h 425888"/>
              <a:gd name="connsiteX3952" fmla="*/ 129027 w 966967"/>
              <a:gd name="connsiteY3952" fmla="*/ 330725 h 425888"/>
              <a:gd name="connsiteX3953" fmla="*/ 129496 w 966967"/>
              <a:gd name="connsiteY3953" fmla="*/ 331028 h 425888"/>
              <a:gd name="connsiteX3954" fmla="*/ 129964 w 966967"/>
              <a:gd name="connsiteY3954" fmla="*/ 330422 h 425888"/>
              <a:gd name="connsiteX3955" fmla="*/ 130681 w 966967"/>
              <a:gd name="connsiteY3955" fmla="*/ 330422 h 425888"/>
              <a:gd name="connsiteX3956" fmla="*/ 130928 w 966967"/>
              <a:gd name="connsiteY3956" fmla="*/ 330119 h 425888"/>
              <a:gd name="connsiteX3957" fmla="*/ 131177 w 966967"/>
              <a:gd name="connsiteY3957" fmla="*/ 330119 h 425888"/>
              <a:gd name="connsiteX3958" fmla="*/ 131177 w 966967"/>
              <a:gd name="connsiteY3958" fmla="*/ 329815 h 425888"/>
              <a:gd name="connsiteX3959" fmla="*/ 131177 w 966967"/>
              <a:gd name="connsiteY3959" fmla="*/ 329539 h 425888"/>
              <a:gd name="connsiteX3960" fmla="*/ 131398 w 966967"/>
              <a:gd name="connsiteY3960" fmla="*/ 329539 h 425888"/>
              <a:gd name="connsiteX3961" fmla="*/ 132115 w 966967"/>
              <a:gd name="connsiteY3961" fmla="*/ 329236 h 425888"/>
              <a:gd name="connsiteX3962" fmla="*/ 132611 w 966967"/>
              <a:gd name="connsiteY3962" fmla="*/ 329539 h 425888"/>
              <a:gd name="connsiteX3963" fmla="*/ 133299 w 966967"/>
              <a:gd name="connsiteY3963" fmla="*/ 328932 h 425888"/>
              <a:gd name="connsiteX3964" fmla="*/ 133796 w 966967"/>
              <a:gd name="connsiteY3964" fmla="*/ 328629 h 425888"/>
              <a:gd name="connsiteX3965" fmla="*/ 133796 w 966967"/>
              <a:gd name="connsiteY3965" fmla="*/ 328325 h 425888"/>
              <a:gd name="connsiteX3966" fmla="*/ 133796 w 966967"/>
              <a:gd name="connsiteY3966" fmla="*/ 328022 h 425888"/>
              <a:gd name="connsiteX3967" fmla="*/ 134980 w 966967"/>
              <a:gd name="connsiteY3967" fmla="*/ 327442 h 425888"/>
              <a:gd name="connsiteX3968" fmla="*/ 135229 w 966967"/>
              <a:gd name="connsiteY3968" fmla="*/ 327442 h 425888"/>
              <a:gd name="connsiteX3969" fmla="*/ 135450 w 966967"/>
              <a:gd name="connsiteY3969" fmla="*/ 327718 h 425888"/>
              <a:gd name="connsiteX3970" fmla="*/ 135697 w 966967"/>
              <a:gd name="connsiteY3970" fmla="*/ 327718 h 425888"/>
              <a:gd name="connsiteX3971" fmla="*/ 135946 w 966967"/>
              <a:gd name="connsiteY3971" fmla="*/ 327718 h 425888"/>
              <a:gd name="connsiteX3972" fmla="*/ 136166 w 966967"/>
              <a:gd name="connsiteY3972" fmla="*/ 327442 h 425888"/>
              <a:gd name="connsiteX3973" fmla="*/ 136166 w 966967"/>
              <a:gd name="connsiteY3973" fmla="*/ 327139 h 425888"/>
              <a:gd name="connsiteX3974" fmla="*/ 136414 w 966967"/>
              <a:gd name="connsiteY3974" fmla="*/ 326835 h 425888"/>
              <a:gd name="connsiteX3975" fmla="*/ 137847 w 966967"/>
              <a:gd name="connsiteY3975" fmla="*/ 326228 h 425888"/>
              <a:gd name="connsiteX3976" fmla="*/ 139032 w 966967"/>
              <a:gd name="connsiteY3976" fmla="*/ 325926 h 425888"/>
              <a:gd name="connsiteX3977" fmla="*/ 139749 w 966967"/>
              <a:gd name="connsiteY3977" fmla="*/ 325926 h 425888"/>
              <a:gd name="connsiteX3978" fmla="*/ 140218 w 966967"/>
              <a:gd name="connsiteY3978" fmla="*/ 325319 h 425888"/>
              <a:gd name="connsiteX3979" fmla="*/ 140714 w 966967"/>
              <a:gd name="connsiteY3979" fmla="*/ 325043 h 425888"/>
              <a:gd name="connsiteX3980" fmla="*/ 142148 w 966967"/>
              <a:gd name="connsiteY3980" fmla="*/ 324740 h 425888"/>
              <a:gd name="connsiteX3981" fmla="*/ 142616 w 966967"/>
              <a:gd name="connsiteY3981" fmla="*/ 324740 h 425888"/>
              <a:gd name="connsiteX3982" fmla="*/ 144270 w 966967"/>
              <a:gd name="connsiteY3982" fmla="*/ 324133 h 425888"/>
              <a:gd name="connsiteX3983" fmla="*/ 147853 w 966967"/>
              <a:gd name="connsiteY3983" fmla="*/ 322946 h 425888"/>
              <a:gd name="connsiteX3984" fmla="*/ 148101 w 966967"/>
              <a:gd name="connsiteY3984" fmla="*/ 322644 h 425888"/>
              <a:gd name="connsiteX3985" fmla="*/ 148570 w 966967"/>
              <a:gd name="connsiteY3985" fmla="*/ 322644 h 425888"/>
              <a:gd name="connsiteX3986" fmla="*/ 149039 w 966967"/>
              <a:gd name="connsiteY3986" fmla="*/ 322644 h 425888"/>
              <a:gd name="connsiteX3987" fmla="*/ 150252 w 966967"/>
              <a:gd name="connsiteY3987" fmla="*/ 322036 h 425888"/>
              <a:gd name="connsiteX3988" fmla="*/ 151437 w 966967"/>
              <a:gd name="connsiteY3988" fmla="*/ 322036 h 425888"/>
              <a:gd name="connsiteX3989" fmla="*/ 151905 w 966967"/>
              <a:gd name="connsiteY3989" fmla="*/ 321732 h 425888"/>
              <a:gd name="connsiteX3990" fmla="*/ 152870 w 966967"/>
              <a:gd name="connsiteY3990" fmla="*/ 320823 h 425888"/>
              <a:gd name="connsiteX3991" fmla="*/ 152870 w 966967"/>
              <a:gd name="connsiteY3991" fmla="*/ 319636 h 425888"/>
              <a:gd name="connsiteX3992" fmla="*/ 153587 w 966967"/>
              <a:gd name="connsiteY3992" fmla="*/ 319940 h 425888"/>
              <a:gd name="connsiteX3993" fmla="*/ 154055 w 966967"/>
              <a:gd name="connsiteY3993" fmla="*/ 319636 h 425888"/>
              <a:gd name="connsiteX3994" fmla="*/ 155019 w 966967"/>
              <a:gd name="connsiteY3994" fmla="*/ 319333 h 425888"/>
              <a:gd name="connsiteX3995" fmla="*/ 155488 w 966967"/>
              <a:gd name="connsiteY3995" fmla="*/ 318726 h 425888"/>
              <a:gd name="connsiteX3996" fmla="*/ 155736 w 966967"/>
              <a:gd name="connsiteY3996" fmla="*/ 318148 h 425888"/>
              <a:gd name="connsiteX3997" fmla="*/ 155736 w 966967"/>
              <a:gd name="connsiteY3997" fmla="*/ 317843 h 425888"/>
              <a:gd name="connsiteX3998" fmla="*/ 155957 w 966967"/>
              <a:gd name="connsiteY3998" fmla="*/ 317843 h 425888"/>
              <a:gd name="connsiteX3999" fmla="*/ 155957 w 966967"/>
              <a:gd name="connsiteY3999" fmla="*/ 317540 h 425888"/>
              <a:gd name="connsiteX4000" fmla="*/ 156205 w 966967"/>
              <a:gd name="connsiteY4000" fmla="*/ 317540 h 425888"/>
              <a:gd name="connsiteX4001" fmla="*/ 156673 w 966967"/>
              <a:gd name="connsiteY4001" fmla="*/ 316934 h 425888"/>
              <a:gd name="connsiteX4002" fmla="*/ 156922 w 966967"/>
              <a:gd name="connsiteY4002" fmla="*/ 316630 h 425888"/>
              <a:gd name="connsiteX4003" fmla="*/ 158603 w 966967"/>
              <a:gd name="connsiteY4003" fmla="*/ 315444 h 425888"/>
              <a:gd name="connsiteX4004" fmla="*/ 159292 w 966967"/>
              <a:gd name="connsiteY4004" fmla="*/ 314837 h 425888"/>
              <a:gd name="connsiteX4005" fmla="*/ 162876 w 966967"/>
              <a:gd name="connsiteY4005" fmla="*/ 311527 h 425888"/>
              <a:gd name="connsiteX4006" fmla="*/ 167176 w 966967"/>
              <a:gd name="connsiteY4006" fmla="*/ 307941 h 425888"/>
              <a:gd name="connsiteX4007" fmla="*/ 168857 w 966967"/>
              <a:gd name="connsiteY4007" fmla="*/ 306424 h 425888"/>
              <a:gd name="connsiteX4008" fmla="*/ 169078 w 966967"/>
              <a:gd name="connsiteY4008" fmla="*/ 306121 h 425888"/>
              <a:gd name="connsiteX4009" fmla="*/ 175031 w 966967"/>
              <a:gd name="connsiteY4009" fmla="*/ 301018 h 425888"/>
              <a:gd name="connsiteX4010" fmla="*/ 176464 w 966967"/>
              <a:gd name="connsiteY4010" fmla="*/ 299832 h 425888"/>
              <a:gd name="connsiteX4011" fmla="*/ 177898 w 966967"/>
              <a:gd name="connsiteY4011" fmla="*/ 298618 h 425888"/>
              <a:gd name="connsiteX4012" fmla="*/ 179332 w 966967"/>
              <a:gd name="connsiteY4012" fmla="*/ 297128 h 425888"/>
              <a:gd name="connsiteX4013" fmla="*/ 185065 w 966967"/>
              <a:gd name="connsiteY4013" fmla="*/ 292301 h 425888"/>
              <a:gd name="connsiteX4014" fmla="*/ 186249 w 966967"/>
              <a:gd name="connsiteY4014" fmla="*/ 290811 h 425888"/>
              <a:gd name="connsiteX4015" fmla="*/ 195787 w 966967"/>
              <a:gd name="connsiteY4015" fmla="*/ 282675 h 425888"/>
              <a:gd name="connsiteX4016" fmla="*/ 195787 w 966967"/>
              <a:gd name="connsiteY4016" fmla="*/ 282978 h 425888"/>
              <a:gd name="connsiteX4017" fmla="*/ 195787 w 966967"/>
              <a:gd name="connsiteY4017" fmla="*/ 283281 h 425888"/>
              <a:gd name="connsiteX4018" fmla="*/ 196751 w 966967"/>
              <a:gd name="connsiteY4018" fmla="*/ 282978 h 425888"/>
              <a:gd name="connsiteX4019" fmla="*/ 196971 w 966967"/>
              <a:gd name="connsiteY4019" fmla="*/ 282978 h 425888"/>
              <a:gd name="connsiteX4020" fmla="*/ 196971 w 966967"/>
              <a:gd name="connsiteY4020" fmla="*/ 283281 h 425888"/>
              <a:gd name="connsiteX4021" fmla="*/ 196971 w 966967"/>
              <a:gd name="connsiteY4021" fmla="*/ 283888 h 425888"/>
              <a:gd name="connsiteX4022" fmla="*/ 197220 w 966967"/>
              <a:gd name="connsiteY4022" fmla="*/ 283888 h 425888"/>
              <a:gd name="connsiteX4023" fmla="*/ 197468 w 966967"/>
              <a:gd name="connsiteY4023" fmla="*/ 283888 h 425888"/>
              <a:gd name="connsiteX4024" fmla="*/ 198405 w 966967"/>
              <a:gd name="connsiteY4024" fmla="*/ 283585 h 425888"/>
              <a:gd name="connsiteX4025" fmla="*/ 198654 w 966967"/>
              <a:gd name="connsiteY4025" fmla="*/ 283585 h 425888"/>
              <a:gd name="connsiteX4026" fmla="*/ 198185 w 966967"/>
              <a:gd name="connsiteY4026" fmla="*/ 284192 h 425888"/>
              <a:gd name="connsiteX4027" fmla="*/ 198185 w 966967"/>
              <a:gd name="connsiteY4027" fmla="*/ 284495 h 425888"/>
              <a:gd name="connsiteX4028" fmla="*/ 198654 w 966967"/>
              <a:gd name="connsiteY4028" fmla="*/ 285102 h 425888"/>
              <a:gd name="connsiteX4029" fmla="*/ 198654 w 966967"/>
              <a:gd name="connsiteY4029" fmla="*/ 285378 h 425888"/>
              <a:gd name="connsiteX4030" fmla="*/ 198405 w 966967"/>
              <a:gd name="connsiteY4030" fmla="*/ 285682 h 425888"/>
              <a:gd name="connsiteX4031" fmla="*/ 198405 w 966967"/>
              <a:gd name="connsiteY4031" fmla="*/ 285984 h 425888"/>
              <a:gd name="connsiteX4032" fmla="*/ 198654 w 966967"/>
              <a:gd name="connsiteY4032" fmla="*/ 286288 h 425888"/>
              <a:gd name="connsiteX4033" fmla="*/ 198901 w 966967"/>
              <a:gd name="connsiteY4033" fmla="*/ 286288 h 425888"/>
              <a:gd name="connsiteX4034" fmla="*/ 199122 w 966967"/>
              <a:gd name="connsiteY4034" fmla="*/ 286288 h 425888"/>
              <a:gd name="connsiteX4035" fmla="*/ 199370 w 966967"/>
              <a:gd name="connsiteY4035" fmla="*/ 285984 h 425888"/>
              <a:gd name="connsiteX4036" fmla="*/ 199618 w 966967"/>
              <a:gd name="connsiteY4036" fmla="*/ 285682 h 425888"/>
              <a:gd name="connsiteX4037" fmla="*/ 199618 w 966967"/>
              <a:gd name="connsiteY4037" fmla="*/ 285378 h 425888"/>
              <a:gd name="connsiteX4038" fmla="*/ 199838 w 966967"/>
              <a:gd name="connsiteY4038" fmla="*/ 285378 h 425888"/>
              <a:gd name="connsiteX4039" fmla="*/ 200087 w 966967"/>
              <a:gd name="connsiteY4039" fmla="*/ 285682 h 425888"/>
              <a:gd name="connsiteX4040" fmla="*/ 200334 w 966967"/>
              <a:gd name="connsiteY4040" fmla="*/ 285682 h 425888"/>
              <a:gd name="connsiteX4041" fmla="*/ 200555 w 966967"/>
              <a:gd name="connsiteY4041" fmla="*/ 285984 h 425888"/>
              <a:gd name="connsiteX4042" fmla="*/ 200555 w 966967"/>
              <a:gd name="connsiteY4042" fmla="*/ 286288 h 425888"/>
              <a:gd name="connsiteX4043" fmla="*/ 200334 w 966967"/>
              <a:gd name="connsiteY4043" fmla="*/ 286288 h 425888"/>
              <a:gd name="connsiteX4044" fmla="*/ 199838 w 966967"/>
              <a:gd name="connsiteY4044" fmla="*/ 286288 h 425888"/>
              <a:gd name="connsiteX4045" fmla="*/ 199618 w 966967"/>
              <a:gd name="connsiteY4045" fmla="*/ 286591 h 425888"/>
              <a:gd name="connsiteX4046" fmla="*/ 199370 w 966967"/>
              <a:gd name="connsiteY4046" fmla="*/ 286591 h 425888"/>
              <a:gd name="connsiteX4047" fmla="*/ 198901 w 966967"/>
              <a:gd name="connsiteY4047" fmla="*/ 286895 h 425888"/>
              <a:gd name="connsiteX4048" fmla="*/ 198901 w 966967"/>
              <a:gd name="connsiteY4048" fmla="*/ 286591 h 425888"/>
              <a:gd name="connsiteX4049" fmla="*/ 198654 w 966967"/>
              <a:gd name="connsiteY4049" fmla="*/ 286895 h 425888"/>
              <a:gd name="connsiteX4050" fmla="*/ 198654 w 966967"/>
              <a:gd name="connsiteY4050" fmla="*/ 287198 h 425888"/>
              <a:gd name="connsiteX4051" fmla="*/ 198654 w 966967"/>
              <a:gd name="connsiteY4051" fmla="*/ 287805 h 425888"/>
              <a:gd name="connsiteX4052" fmla="*/ 198405 w 966967"/>
              <a:gd name="connsiteY4052" fmla="*/ 287805 h 425888"/>
              <a:gd name="connsiteX4053" fmla="*/ 197937 w 966967"/>
              <a:gd name="connsiteY4053" fmla="*/ 287805 h 425888"/>
              <a:gd name="connsiteX4054" fmla="*/ 197688 w 966967"/>
              <a:gd name="connsiteY4054" fmla="*/ 287805 h 425888"/>
              <a:gd name="connsiteX4055" fmla="*/ 197468 w 966967"/>
              <a:gd name="connsiteY4055" fmla="*/ 287805 h 425888"/>
              <a:gd name="connsiteX4056" fmla="*/ 197468 w 966967"/>
              <a:gd name="connsiteY4056" fmla="*/ 288109 h 425888"/>
              <a:gd name="connsiteX4057" fmla="*/ 197468 w 966967"/>
              <a:gd name="connsiteY4057" fmla="*/ 288688 h 425888"/>
              <a:gd name="connsiteX4058" fmla="*/ 197468 w 966967"/>
              <a:gd name="connsiteY4058" fmla="*/ 288992 h 425888"/>
              <a:gd name="connsiteX4059" fmla="*/ 197468 w 966967"/>
              <a:gd name="connsiteY4059" fmla="*/ 289295 h 425888"/>
              <a:gd name="connsiteX4060" fmla="*/ 196971 w 966967"/>
              <a:gd name="connsiteY4060" fmla="*/ 289295 h 425888"/>
              <a:gd name="connsiteX4061" fmla="*/ 196256 w 966967"/>
              <a:gd name="connsiteY4061" fmla="*/ 288992 h 425888"/>
              <a:gd name="connsiteX4062" fmla="*/ 196035 w 966967"/>
              <a:gd name="connsiteY4062" fmla="*/ 289295 h 425888"/>
              <a:gd name="connsiteX4063" fmla="*/ 195539 w 966967"/>
              <a:gd name="connsiteY4063" fmla="*/ 289598 h 425888"/>
              <a:gd name="connsiteX4064" fmla="*/ 195319 w 966967"/>
              <a:gd name="connsiteY4064" fmla="*/ 289598 h 425888"/>
              <a:gd name="connsiteX4065" fmla="*/ 195319 w 966967"/>
              <a:gd name="connsiteY4065" fmla="*/ 289901 h 425888"/>
              <a:gd name="connsiteX4066" fmla="*/ 194849 w 966967"/>
              <a:gd name="connsiteY4066" fmla="*/ 289901 h 425888"/>
              <a:gd name="connsiteX4067" fmla="*/ 194849 w 966967"/>
              <a:gd name="connsiteY4067" fmla="*/ 290205 h 425888"/>
              <a:gd name="connsiteX4068" fmla="*/ 194602 w 966967"/>
              <a:gd name="connsiteY4068" fmla="*/ 290205 h 425888"/>
              <a:gd name="connsiteX4069" fmla="*/ 194353 w 966967"/>
              <a:gd name="connsiteY4069" fmla="*/ 290205 h 425888"/>
              <a:gd name="connsiteX4070" fmla="*/ 193885 w 966967"/>
              <a:gd name="connsiteY4070" fmla="*/ 290205 h 425888"/>
              <a:gd name="connsiteX4071" fmla="*/ 193416 w 966967"/>
              <a:gd name="connsiteY4071" fmla="*/ 290205 h 425888"/>
              <a:gd name="connsiteX4072" fmla="*/ 192919 w 966967"/>
              <a:gd name="connsiteY4072" fmla="*/ 290509 h 425888"/>
              <a:gd name="connsiteX4073" fmla="*/ 192919 w 966967"/>
              <a:gd name="connsiteY4073" fmla="*/ 291115 h 425888"/>
              <a:gd name="connsiteX4074" fmla="*/ 192452 w 966967"/>
              <a:gd name="connsiteY4074" fmla="*/ 291418 h 425888"/>
              <a:gd name="connsiteX4075" fmla="*/ 192699 w 966967"/>
              <a:gd name="connsiteY4075" fmla="*/ 291694 h 425888"/>
              <a:gd name="connsiteX4076" fmla="*/ 192699 w 966967"/>
              <a:gd name="connsiteY4076" fmla="*/ 291998 h 425888"/>
              <a:gd name="connsiteX4077" fmla="*/ 192699 w 966967"/>
              <a:gd name="connsiteY4077" fmla="*/ 292301 h 425888"/>
              <a:gd name="connsiteX4078" fmla="*/ 192919 w 966967"/>
              <a:gd name="connsiteY4078" fmla="*/ 292605 h 425888"/>
              <a:gd name="connsiteX4079" fmla="*/ 192919 w 966967"/>
              <a:gd name="connsiteY4079" fmla="*/ 293212 h 425888"/>
              <a:gd name="connsiteX4080" fmla="*/ 192919 w 966967"/>
              <a:gd name="connsiteY4080" fmla="*/ 293819 h 425888"/>
              <a:gd name="connsiteX4081" fmla="*/ 193416 w 966967"/>
              <a:gd name="connsiteY4081" fmla="*/ 293819 h 425888"/>
              <a:gd name="connsiteX4082" fmla="*/ 193636 w 966967"/>
              <a:gd name="connsiteY4082" fmla="*/ 294122 h 425888"/>
              <a:gd name="connsiteX4083" fmla="*/ 193636 w 966967"/>
              <a:gd name="connsiteY4083" fmla="*/ 294426 h 425888"/>
              <a:gd name="connsiteX4084" fmla="*/ 193636 w 966967"/>
              <a:gd name="connsiteY4084" fmla="*/ 294702 h 425888"/>
              <a:gd name="connsiteX4085" fmla="*/ 193885 w 966967"/>
              <a:gd name="connsiteY4085" fmla="*/ 294702 h 425888"/>
              <a:gd name="connsiteX4086" fmla="*/ 194353 w 966967"/>
              <a:gd name="connsiteY4086" fmla="*/ 294426 h 425888"/>
              <a:gd name="connsiteX4087" fmla="*/ 194849 w 966967"/>
              <a:gd name="connsiteY4087" fmla="*/ 294426 h 425888"/>
              <a:gd name="connsiteX4088" fmla="*/ 195070 w 966967"/>
              <a:gd name="connsiteY4088" fmla="*/ 294426 h 425888"/>
              <a:gd name="connsiteX4089" fmla="*/ 195319 w 966967"/>
              <a:gd name="connsiteY4089" fmla="*/ 294426 h 425888"/>
              <a:gd name="connsiteX4090" fmla="*/ 195319 w 966967"/>
              <a:gd name="connsiteY4090" fmla="*/ 294702 h 425888"/>
              <a:gd name="connsiteX4091" fmla="*/ 195787 w 966967"/>
              <a:gd name="connsiteY4091" fmla="*/ 295005 h 425888"/>
              <a:gd name="connsiteX4092" fmla="*/ 195539 w 966967"/>
              <a:gd name="connsiteY4092" fmla="*/ 295307 h 425888"/>
              <a:gd name="connsiteX4093" fmla="*/ 195539 w 966967"/>
              <a:gd name="connsiteY4093" fmla="*/ 295611 h 425888"/>
              <a:gd name="connsiteX4094" fmla="*/ 195787 w 966967"/>
              <a:gd name="connsiteY4094" fmla="*/ 295611 h 425888"/>
              <a:gd name="connsiteX4095" fmla="*/ 195787 w 966967"/>
              <a:gd name="connsiteY4095" fmla="*/ 295914 h 425888"/>
              <a:gd name="connsiteX4096" fmla="*/ 196035 w 966967"/>
              <a:gd name="connsiteY4096" fmla="*/ 295914 h 425888"/>
              <a:gd name="connsiteX4097" fmla="*/ 196035 w 966967"/>
              <a:gd name="connsiteY4097" fmla="*/ 295611 h 425888"/>
              <a:gd name="connsiteX4098" fmla="*/ 196256 w 966967"/>
              <a:gd name="connsiteY4098" fmla="*/ 295611 h 425888"/>
              <a:gd name="connsiteX4099" fmla="*/ 196503 w 966967"/>
              <a:gd name="connsiteY4099" fmla="*/ 295611 h 425888"/>
              <a:gd name="connsiteX4100" fmla="*/ 196751 w 966967"/>
              <a:gd name="connsiteY4100" fmla="*/ 295611 h 425888"/>
              <a:gd name="connsiteX4101" fmla="*/ 196971 w 966967"/>
              <a:gd name="connsiteY4101" fmla="*/ 295611 h 425888"/>
              <a:gd name="connsiteX4102" fmla="*/ 196971 w 966967"/>
              <a:gd name="connsiteY4102" fmla="*/ 295307 h 425888"/>
              <a:gd name="connsiteX4103" fmla="*/ 197220 w 966967"/>
              <a:gd name="connsiteY4103" fmla="*/ 295611 h 425888"/>
              <a:gd name="connsiteX4104" fmla="*/ 197468 w 966967"/>
              <a:gd name="connsiteY4104" fmla="*/ 295611 h 425888"/>
              <a:gd name="connsiteX4105" fmla="*/ 197468 w 966967"/>
              <a:gd name="connsiteY4105" fmla="*/ 295914 h 425888"/>
              <a:gd name="connsiteX4106" fmla="*/ 197937 w 966967"/>
              <a:gd name="connsiteY4106" fmla="*/ 295914 h 425888"/>
              <a:gd name="connsiteX4107" fmla="*/ 198405 w 966967"/>
              <a:gd name="connsiteY4107" fmla="*/ 296825 h 425888"/>
              <a:gd name="connsiteX4108" fmla="*/ 198654 w 966967"/>
              <a:gd name="connsiteY4108" fmla="*/ 296825 h 425888"/>
              <a:gd name="connsiteX4109" fmla="*/ 198901 w 966967"/>
              <a:gd name="connsiteY4109" fmla="*/ 296825 h 425888"/>
              <a:gd name="connsiteX4110" fmla="*/ 199122 w 966967"/>
              <a:gd name="connsiteY4110" fmla="*/ 296825 h 425888"/>
              <a:gd name="connsiteX4111" fmla="*/ 199618 w 966967"/>
              <a:gd name="connsiteY4111" fmla="*/ 297128 h 425888"/>
              <a:gd name="connsiteX4112" fmla="*/ 199618 w 966967"/>
              <a:gd name="connsiteY4112" fmla="*/ 297404 h 425888"/>
              <a:gd name="connsiteX4113" fmla="*/ 199370 w 966967"/>
              <a:gd name="connsiteY4113" fmla="*/ 298011 h 425888"/>
              <a:gd name="connsiteX4114" fmla="*/ 198901 w 966967"/>
              <a:gd name="connsiteY4114" fmla="*/ 298315 h 425888"/>
              <a:gd name="connsiteX4115" fmla="*/ 199370 w 966967"/>
              <a:gd name="connsiteY4115" fmla="*/ 299529 h 425888"/>
              <a:gd name="connsiteX4116" fmla="*/ 199838 w 966967"/>
              <a:gd name="connsiteY4116" fmla="*/ 300411 h 425888"/>
              <a:gd name="connsiteX4117" fmla="*/ 201023 w 966967"/>
              <a:gd name="connsiteY4117" fmla="*/ 301018 h 425888"/>
              <a:gd name="connsiteX4118" fmla="*/ 200803 w 966967"/>
              <a:gd name="connsiteY4118" fmla="*/ 301321 h 425888"/>
              <a:gd name="connsiteX4119" fmla="*/ 200555 w 966967"/>
              <a:gd name="connsiteY4119" fmla="*/ 301624 h 425888"/>
              <a:gd name="connsiteX4120" fmla="*/ 200087 w 966967"/>
              <a:gd name="connsiteY4120" fmla="*/ 301624 h 425888"/>
              <a:gd name="connsiteX4121" fmla="*/ 200087 w 966967"/>
              <a:gd name="connsiteY4121" fmla="*/ 302231 h 425888"/>
              <a:gd name="connsiteX4122" fmla="*/ 200334 w 966967"/>
              <a:gd name="connsiteY4122" fmla="*/ 302838 h 425888"/>
              <a:gd name="connsiteX4123" fmla="*/ 200334 w 966967"/>
              <a:gd name="connsiteY4123" fmla="*/ 303418 h 425888"/>
              <a:gd name="connsiteX4124" fmla="*/ 200087 w 966967"/>
              <a:gd name="connsiteY4124" fmla="*/ 303418 h 425888"/>
              <a:gd name="connsiteX4125" fmla="*/ 199838 w 966967"/>
              <a:gd name="connsiteY4125" fmla="*/ 303720 h 425888"/>
              <a:gd name="connsiteX4126" fmla="*/ 199838 w 966967"/>
              <a:gd name="connsiteY4126" fmla="*/ 304025 h 425888"/>
              <a:gd name="connsiteX4127" fmla="*/ 199838 w 966967"/>
              <a:gd name="connsiteY4127" fmla="*/ 304328 h 425888"/>
              <a:gd name="connsiteX4128" fmla="*/ 200087 w 966967"/>
              <a:gd name="connsiteY4128" fmla="*/ 304328 h 425888"/>
              <a:gd name="connsiteX4129" fmla="*/ 200087 w 966967"/>
              <a:gd name="connsiteY4129" fmla="*/ 304631 h 425888"/>
              <a:gd name="connsiteX4130" fmla="*/ 199838 w 966967"/>
              <a:gd name="connsiteY4130" fmla="*/ 304631 h 425888"/>
              <a:gd name="connsiteX4131" fmla="*/ 199618 w 966967"/>
              <a:gd name="connsiteY4131" fmla="*/ 304934 h 425888"/>
              <a:gd name="connsiteX4132" fmla="*/ 199370 w 966967"/>
              <a:gd name="connsiteY4132" fmla="*/ 305238 h 425888"/>
              <a:gd name="connsiteX4133" fmla="*/ 199618 w 966967"/>
              <a:gd name="connsiteY4133" fmla="*/ 305541 h 425888"/>
              <a:gd name="connsiteX4134" fmla="*/ 199838 w 966967"/>
              <a:gd name="connsiteY4134" fmla="*/ 305817 h 425888"/>
              <a:gd name="connsiteX4135" fmla="*/ 200087 w 966967"/>
              <a:gd name="connsiteY4135" fmla="*/ 305817 h 425888"/>
              <a:gd name="connsiteX4136" fmla="*/ 200087 w 966967"/>
              <a:gd name="connsiteY4136" fmla="*/ 306121 h 425888"/>
              <a:gd name="connsiteX4137" fmla="*/ 199838 w 966967"/>
              <a:gd name="connsiteY4137" fmla="*/ 306121 h 425888"/>
              <a:gd name="connsiteX4138" fmla="*/ 199838 w 966967"/>
              <a:gd name="connsiteY4138" fmla="*/ 306424 h 425888"/>
              <a:gd name="connsiteX4139" fmla="*/ 199838 w 966967"/>
              <a:gd name="connsiteY4139" fmla="*/ 307031 h 425888"/>
              <a:gd name="connsiteX4140" fmla="*/ 200087 w 966967"/>
              <a:gd name="connsiteY4140" fmla="*/ 307335 h 425888"/>
              <a:gd name="connsiteX4141" fmla="*/ 200555 w 966967"/>
              <a:gd name="connsiteY4141" fmla="*/ 307638 h 425888"/>
              <a:gd name="connsiteX4142" fmla="*/ 200334 w 966967"/>
              <a:gd name="connsiteY4142" fmla="*/ 308245 h 425888"/>
              <a:gd name="connsiteX4143" fmla="*/ 200555 w 966967"/>
              <a:gd name="connsiteY4143" fmla="*/ 308520 h 425888"/>
              <a:gd name="connsiteX4144" fmla="*/ 200555 w 966967"/>
              <a:gd name="connsiteY4144" fmla="*/ 308824 h 425888"/>
              <a:gd name="connsiteX4145" fmla="*/ 201023 w 966967"/>
              <a:gd name="connsiteY4145" fmla="*/ 308824 h 425888"/>
              <a:gd name="connsiteX4146" fmla="*/ 201272 w 966967"/>
              <a:gd name="connsiteY4146" fmla="*/ 308824 h 425888"/>
              <a:gd name="connsiteX4147" fmla="*/ 201272 w 966967"/>
              <a:gd name="connsiteY4147" fmla="*/ 309127 h 425888"/>
              <a:gd name="connsiteX4148" fmla="*/ 201740 w 966967"/>
              <a:gd name="connsiteY4148" fmla="*/ 309734 h 425888"/>
              <a:gd name="connsiteX4149" fmla="*/ 202237 w 966967"/>
              <a:gd name="connsiteY4149" fmla="*/ 309734 h 425888"/>
              <a:gd name="connsiteX4150" fmla="*/ 202237 w 966967"/>
              <a:gd name="connsiteY4150" fmla="*/ 310037 h 425888"/>
              <a:gd name="connsiteX4151" fmla="*/ 202457 w 966967"/>
              <a:gd name="connsiteY4151" fmla="*/ 310037 h 425888"/>
              <a:gd name="connsiteX4152" fmla="*/ 202705 w 966967"/>
              <a:gd name="connsiteY4152" fmla="*/ 310644 h 425888"/>
              <a:gd name="connsiteX4153" fmla="*/ 202953 w 966967"/>
              <a:gd name="connsiteY4153" fmla="*/ 310920 h 425888"/>
              <a:gd name="connsiteX4154" fmla="*/ 203173 w 966967"/>
              <a:gd name="connsiteY4154" fmla="*/ 310644 h 425888"/>
              <a:gd name="connsiteX4155" fmla="*/ 203173 w 966967"/>
              <a:gd name="connsiteY4155" fmla="*/ 310920 h 425888"/>
              <a:gd name="connsiteX4156" fmla="*/ 203670 w 966967"/>
              <a:gd name="connsiteY4156" fmla="*/ 310920 h 425888"/>
              <a:gd name="connsiteX4157" fmla="*/ 203670 w 966967"/>
              <a:gd name="connsiteY4157" fmla="*/ 311224 h 425888"/>
              <a:gd name="connsiteX4158" fmla="*/ 204139 w 966967"/>
              <a:gd name="connsiteY4158" fmla="*/ 312134 h 425888"/>
              <a:gd name="connsiteX4159" fmla="*/ 204139 w 966967"/>
              <a:gd name="connsiteY4159" fmla="*/ 312438 h 425888"/>
              <a:gd name="connsiteX4160" fmla="*/ 204387 w 966967"/>
              <a:gd name="connsiteY4160" fmla="*/ 312741 h 425888"/>
              <a:gd name="connsiteX4161" fmla="*/ 205103 w 966967"/>
              <a:gd name="connsiteY4161" fmla="*/ 312438 h 425888"/>
              <a:gd name="connsiteX4162" fmla="*/ 205324 w 966967"/>
              <a:gd name="connsiteY4162" fmla="*/ 312438 h 425888"/>
              <a:gd name="connsiteX4163" fmla="*/ 205792 w 966967"/>
              <a:gd name="connsiteY4163" fmla="*/ 312438 h 425888"/>
              <a:gd name="connsiteX4164" fmla="*/ 206040 w 966967"/>
              <a:gd name="connsiteY4164" fmla="*/ 312438 h 425888"/>
              <a:gd name="connsiteX4165" fmla="*/ 206040 w 966967"/>
              <a:gd name="connsiteY4165" fmla="*/ 312741 h 425888"/>
              <a:gd name="connsiteX4166" fmla="*/ 206757 w 966967"/>
              <a:gd name="connsiteY4166" fmla="*/ 313347 h 425888"/>
              <a:gd name="connsiteX4167" fmla="*/ 206757 w 966967"/>
              <a:gd name="connsiteY4167" fmla="*/ 313623 h 425888"/>
              <a:gd name="connsiteX4168" fmla="*/ 207005 w 966967"/>
              <a:gd name="connsiteY4168" fmla="*/ 313926 h 425888"/>
              <a:gd name="connsiteX4169" fmla="*/ 207225 w 966967"/>
              <a:gd name="connsiteY4169" fmla="*/ 313926 h 425888"/>
              <a:gd name="connsiteX4170" fmla="*/ 208191 w 966967"/>
              <a:gd name="connsiteY4170" fmla="*/ 314837 h 425888"/>
              <a:gd name="connsiteX4171" fmla="*/ 207722 w 966967"/>
              <a:gd name="connsiteY4171" fmla="*/ 315140 h 425888"/>
              <a:gd name="connsiteX4172" fmla="*/ 207474 w 966967"/>
              <a:gd name="connsiteY4172" fmla="*/ 315444 h 425888"/>
              <a:gd name="connsiteX4173" fmla="*/ 207474 w 966967"/>
              <a:gd name="connsiteY4173" fmla="*/ 315747 h 425888"/>
              <a:gd name="connsiteX4174" fmla="*/ 207722 w 966967"/>
              <a:gd name="connsiteY4174" fmla="*/ 315747 h 425888"/>
              <a:gd name="connsiteX4175" fmla="*/ 207942 w 966967"/>
              <a:gd name="connsiteY4175" fmla="*/ 316023 h 425888"/>
              <a:gd name="connsiteX4176" fmla="*/ 208191 w 966967"/>
              <a:gd name="connsiteY4176" fmla="*/ 316327 h 425888"/>
              <a:gd name="connsiteX4177" fmla="*/ 208659 w 966967"/>
              <a:gd name="connsiteY4177" fmla="*/ 316023 h 425888"/>
              <a:gd name="connsiteX4178" fmla="*/ 208908 w 966967"/>
              <a:gd name="connsiteY4178" fmla="*/ 316023 h 425888"/>
              <a:gd name="connsiteX4179" fmla="*/ 208908 w 966967"/>
              <a:gd name="connsiteY4179" fmla="*/ 316934 h 425888"/>
              <a:gd name="connsiteX4180" fmla="*/ 208908 w 966967"/>
              <a:gd name="connsiteY4180" fmla="*/ 317843 h 425888"/>
              <a:gd name="connsiteX4181" fmla="*/ 208908 w 966967"/>
              <a:gd name="connsiteY4181" fmla="*/ 318148 h 425888"/>
              <a:gd name="connsiteX4182" fmla="*/ 208908 w 966967"/>
              <a:gd name="connsiteY4182" fmla="*/ 318726 h 425888"/>
              <a:gd name="connsiteX4183" fmla="*/ 209376 w 966967"/>
              <a:gd name="connsiteY4183" fmla="*/ 319030 h 425888"/>
              <a:gd name="connsiteX4184" fmla="*/ 209623 w 966967"/>
              <a:gd name="connsiteY4184" fmla="*/ 319333 h 425888"/>
              <a:gd name="connsiteX4185" fmla="*/ 210092 w 966967"/>
              <a:gd name="connsiteY4185" fmla="*/ 319030 h 425888"/>
              <a:gd name="connsiteX4186" fmla="*/ 210340 w 966967"/>
              <a:gd name="connsiteY4186" fmla="*/ 319030 h 425888"/>
              <a:gd name="connsiteX4187" fmla="*/ 210589 w 966967"/>
              <a:gd name="connsiteY4187" fmla="*/ 319030 h 425888"/>
              <a:gd name="connsiteX4188" fmla="*/ 211057 w 966967"/>
              <a:gd name="connsiteY4188" fmla="*/ 319030 h 425888"/>
              <a:gd name="connsiteX4189" fmla="*/ 211278 w 966967"/>
              <a:gd name="connsiteY4189" fmla="*/ 319333 h 425888"/>
              <a:gd name="connsiteX4190" fmla="*/ 211057 w 966967"/>
              <a:gd name="connsiteY4190" fmla="*/ 319333 h 425888"/>
              <a:gd name="connsiteX4191" fmla="*/ 211057 w 966967"/>
              <a:gd name="connsiteY4191" fmla="*/ 319636 h 425888"/>
              <a:gd name="connsiteX4192" fmla="*/ 212243 w 966967"/>
              <a:gd name="connsiteY4192" fmla="*/ 319940 h 425888"/>
              <a:gd name="connsiteX4193" fmla="*/ 212711 w 966967"/>
              <a:gd name="connsiteY4193" fmla="*/ 319940 h 425888"/>
              <a:gd name="connsiteX4194" fmla="*/ 213207 w 966967"/>
              <a:gd name="connsiteY4194" fmla="*/ 319940 h 425888"/>
              <a:gd name="connsiteX4195" fmla="*/ 213675 w 966967"/>
              <a:gd name="connsiteY4195" fmla="*/ 319636 h 425888"/>
              <a:gd name="connsiteX4196" fmla="*/ 213924 w 966967"/>
              <a:gd name="connsiteY4196" fmla="*/ 319333 h 425888"/>
              <a:gd name="connsiteX4197" fmla="*/ 214144 w 966967"/>
              <a:gd name="connsiteY4197" fmla="*/ 319333 h 425888"/>
              <a:gd name="connsiteX4198" fmla="*/ 214392 w 966967"/>
              <a:gd name="connsiteY4198" fmla="*/ 319030 h 425888"/>
              <a:gd name="connsiteX4199" fmla="*/ 214641 w 966967"/>
              <a:gd name="connsiteY4199" fmla="*/ 319030 h 425888"/>
              <a:gd name="connsiteX4200" fmla="*/ 215825 w 966967"/>
              <a:gd name="connsiteY4200" fmla="*/ 319030 h 425888"/>
              <a:gd name="connsiteX4201" fmla="*/ 215825 w 966967"/>
              <a:gd name="connsiteY4201" fmla="*/ 319333 h 425888"/>
              <a:gd name="connsiteX4202" fmla="*/ 215825 w 966967"/>
              <a:gd name="connsiteY4202" fmla="*/ 319636 h 425888"/>
              <a:gd name="connsiteX4203" fmla="*/ 216294 w 966967"/>
              <a:gd name="connsiteY4203" fmla="*/ 319333 h 425888"/>
              <a:gd name="connsiteX4204" fmla="*/ 217010 w 966967"/>
              <a:gd name="connsiteY4204" fmla="*/ 319636 h 425888"/>
              <a:gd name="connsiteX4205" fmla="*/ 217480 w 966967"/>
              <a:gd name="connsiteY4205" fmla="*/ 319940 h 425888"/>
              <a:gd name="connsiteX4206" fmla="*/ 217480 w 966967"/>
              <a:gd name="connsiteY4206" fmla="*/ 320243 h 425888"/>
              <a:gd name="connsiteX4207" fmla="*/ 217727 w 966967"/>
              <a:gd name="connsiteY4207" fmla="*/ 320547 h 425888"/>
              <a:gd name="connsiteX4208" fmla="*/ 217976 w 966967"/>
              <a:gd name="connsiteY4208" fmla="*/ 320547 h 425888"/>
              <a:gd name="connsiteX4209" fmla="*/ 218693 w 966967"/>
              <a:gd name="connsiteY4209" fmla="*/ 320823 h 425888"/>
              <a:gd name="connsiteX4210" fmla="*/ 219160 w 966967"/>
              <a:gd name="connsiteY4210" fmla="*/ 320547 h 425888"/>
              <a:gd name="connsiteX4211" fmla="*/ 219409 w 966967"/>
              <a:gd name="connsiteY4211" fmla="*/ 320547 h 425888"/>
              <a:gd name="connsiteX4212" fmla="*/ 219629 w 966967"/>
              <a:gd name="connsiteY4212" fmla="*/ 320547 h 425888"/>
              <a:gd name="connsiteX4213" fmla="*/ 219877 w 966967"/>
              <a:gd name="connsiteY4213" fmla="*/ 320823 h 425888"/>
              <a:gd name="connsiteX4214" fmla="*/ 219877 w 966967"/>
              <a:gd name="connsiteY4214" fmla="*/ 321126 h 425888"/>
              <a:gd name="connsiteX4215" fmla="*/ 219877 w 966967"/>
              <a:gd name="connsiteY4215" fmla="*/ 321430 h 425888"/>
              <a:gd name="connsiteX4216" fmla="*/ 220346 w 966967"/>
              <a:gd name="connsiteY4216" fmla="*/ 321732 h 425888"/>
              <a:gd name="connsiteX4217" fmla="*/ 220594 w 966967"/>
              <a:gd name="connsiteY4217" fmla="*/ 321732 h 425888"/>
              <a:gd name="connsiteX4218" fmla="*/ 220594 w 966967"/>
              <a:gd name="connsiteY4218" fmla="*/ 322036 h 425888"/>
              <a:gd name="connsiteX4219" fmla="*/ 221063 w 966967"/>
              <a:gd name="connsiteY4219" fmla="*/ 322036 h 425888"/>
              <a:gd name="connsiteX4220" fmla="*/ 221311 w 966967"/>
              <a:gd name="connsiteY4220" fmla="*/ 322339 h 425888"/>
              <a:gd name="connsiteX4221" fmla="*/ 221311 w 966967"/>
              <a:gd name="connsiteY4221" fmla="*/ 322644 h 425888"/>
              <a:gd name="connsiteX4222" fmla="*/ 221311 w 966967"/>
              <a:gd name="connsiteY4222" fmla="*/ 322946 h 425888"/>
              <a:gd name="connsiteX4223" fmla="*/ 221532 w 966967"/>
              <a:gd name="connsiteY4223" fmla="*/ 323526 h 425888"/>
              <a:gd name="connsiteX4224" fmla="*/ 221779 w 966967"/>
              <a:gd name="connsiteY4224" fmla="*/ 323526 h 425888"/>
              <a:gd name="connsiteX4225" fmla="*/ 221532 w 966967"/>
              <a:gd name="connsiteY4225" fmla="*/ 324436 h 425888"/>
              <a:gd name="connsiteX4226" fmla="*/ 221532 w 966967"/>
              <a:gd name="connsiteY4226" fmla="*/ 324740 h 425888"/>
              <a:gd name="connsiteX4227" fmla="*/ 221532 w 966967"/>
              <a:gd name="connsiteY4227" fmla="*/ 325043 h 425888"/>
              <a:gd name="connsiteX4228" fmla="*/ 221532 w 966967"/>
              <a:gd name="connsiteY4228" fmla="*/ 325319 h 425888"/>
              <a:gd name="connsiteX4229" fmla="*/ 222028 w 966967"/>
              <a:gd name="connsiteY4229" fmla="*/ 325926 h 425888"/>
              <a:gd name="connsiteX4230" fmla="*/ 222744 w 966967"/>
              <a:gd name="connsiteY4230" fmla="*/ 325926 h 425888"/>
              <a:gd name="connsiteX4231" fmla="*/ 223212 w 966967"/>
              <a:gd name="connsiteY4231" fmla="*/ 325623 h 425888"/>
              <a:gd name="connsiteX4232" fmla="*/ 223461 w 966967"/>
              <a:gd name="connsiteY4232" fmla="*/ 325623 h 425888"/>
              <a:gd name="connsiteX4233" fmla="*/ 223929 w 966967"/>
              <a:gd name="connsiteY4233" fmla="*/ 325623 h 425888"/>
              <a:gd name="connsiteX4234" fmla="*/ 224398 w 966967"/>
              <a:gd name="connsiteY4234" fmla="*/ 325926 h 425888"/>
              <a:gd name="connsiteX4235" fmla="*/ 224646 w 966967"/>
              <a:gd name="connsiteY4235" fmla="*/ 326532 h 425888"/>
              <a:gd name="connsiteX4236" fmla="*/ 224646 w 966967"/>
              <a:gd name="connsiteY4236" fmla="*/ 327139 h 425888"/>
              <a:gd name="connsiteX4237" fmla="*/ 226547 w 966967"/>
              <a:gd name="connsiteY4237" fmla="*/ 328629 h 425888"/>
              <a:gd name="connsiteX4238" fmla="*/ 227017 w 966967"/>
              <a:gd name="connsiteY4238" fmla="*/ 329539 h 425888"/>
              <a:gd name="connsiteX4239" fmla="*/ 227981 w 966967"/>
              <a:gd name="connsiteY4239" fmla="*/ 329539 h 425888"/>
              <a:gd name="connsiteX4240" fmla="*/ 228450 w 966967"/>
              <a:gd name="connsiteY4240" fmla="*/ 329815 h 425888"/>
              <a:gd name="connsiteX4241" fmla="*/ 228450 w 966967"/>
              <a:gd name="connsiteY4241" fmla="*/ 330422 h 425888"/>
              <a:gd name="connsiteX4242" fmla="*/ 228698 w 966967"/>
              <a:gd name="connsiteY4242" fmla="*/ 330725 h 425888"/>
              <a:gd name="connsiteX4243" fmla="*/ 228946 w 966967"/>
              <a:gd name="connsiteY4243" fmla="*/ 331028 h 425888"/>
              <a:gd name="connsiteX4244" fmla="*/ 228946 w 966967"/>
              <a:gd name="connsiteY4244" fmla="*/ 331332 h 425888"/>
              <a:gd name="connsiteX4245" fmla="*/ 233714 w 966967"/>
              <a:gd name="connsiteY4245" fmla="*/ 331028 h 425888"/>
              <a:gd name="connsiteX4246" fmla="*/ 242534 w 966967"/>
              <a:gd name="connsiteY4246" fmla="*/ 330422 h 425888"/>
              <a:gd name="connsiteX4247" fmla="*/ 242755 w 966967"/>
              <a:gd name="connsiteY4247" fmla="*/ 330119 h 425888"/>
              <a:gd name="connsiteX4248" fmla="*/ 243003 w 966967"/>
              <a:gd name="connsiteY4248" fmla="*/ 330422 h 425888"/>
              <a:gd name="connsiteX4249" fmla="*/ 243251 w 966967"/>
              <a:gd name="connsiteY4249" fmla="*/ 330119 h 425888"/>
              <a:gd name="connsiteX4250" fmla="*/ 243720 w 966967"/>
              <a:gd name="connsiteY4250" fmla="*/ 329539 h 425888"/>
              <a:gd name="connsiteX4251" fmla="*/ 244189 w 966967"/>
              <a:gd name="connsiteY4251" fmla="*/ 328629 h 425888"/>
              <a:gd name="connsiteX4252" fmla="*/ 244437 w 966967"/>
              <a:gd name="connsiteY4252" fmla="*/ 328325 h 425888"/>
              <a:gd name="connsiteX4253" fmla="*/ 245622 w 966967"/>
              <a:gd name="connsiteY4253" fmla="*/ 328022 h 425888"/>
              <a:gd name="connsiteX4254" fmla="*/ 246339 w 966967"/>
              <a:gd name="connsiteY4254" fmla="*/ 327718 h 425888"/>
              <a:gd name="connsiteX4255" fmla="*/ 247056 w 966967"/>
              <a:gd name="connsiteY4255" fmla="*/ 327442 h 425888"/>
              <a:gd name="connsiteX4256" fmla="*/ 248489 w 966967"/>
              <a:gd name="connsiteY4256" fmla="*/ 326835 h 425888"/>
              <a:gd name="connsiteX4257" fmla="*/ 248736 w 966967"/>
              <a:gd name="connsiteY4257" fmla="*/ 326532 h 425888"/>
              <a:gd name="connsiteX4258" fmla="*/ 248736 w 966967"/>
              <a:gd name="connsiteY4258" fmla="*/ 325623 h 425888"/>
              <a:gd name="connsiteX4259" fmla="*/ 248736 w 966967"/>
              <a:gd name="connsiteY4259" fmla="*/ 325043 h 425888"/>
              <a:gd name="connsiteX4260" fmla="*/ 248957 w 966967"/>
              <a:gd name="connsiteY4260" fmla="*/ 324436 h 425888"/>
              <a:gd name="connsiteX4261" fmla="*/ 248957 w 966967"/>
              <a:gd name="connsiteY4261" fmla="*/ 324133 h 425888"/>
              <a:gd name="connsiteX4262" fmla="*/ 249205 w 966967"/>
              <a:gd name="connsiteY4262" fmla="*/ 323829 h 425888"/>
              <a:gd name="connsiteX4263" fmla="*/ 249674 w 966967"/>
              <a:gd name="connsiteY4263" fmla="*/ 322946 h 425888"/>
              <a:gd name="connsiteX4264" fmla="*/ 249674 w 966967"/>
              <a:gd name="connsiteY4264" fmla="*/ 323222 h 425888"/>
              <a:gd name="connsiteX4265" fmla="*/ 249674 w 966967"/>
              <a:gd name="connsiteY4265" fmla="*/ 323526 h 425888"/>
              <a:gd name="connsiteX4266" fmla="*/ 249922 w 966967"/>
              <a:gd name="connsiteY4266" fmla="*/ 323829 h 425888"/>
              <a:gd name="connsiteX4267" fmla="*/ 250391 w 966967"/>
              <a:gd name="connsiteY4267" fmla="*/ 324133 h 425888"/>
              <a:gd name="connsiteX4268" fmla="*/ 251355 w 966967"/>
              <a:gd name="connsiteY4268" fmla="*/ 324133 h 425888"/>
              <a:gd name="connsiteX4269" fmla="*/ 251824 w 966967"/>
              <a:gd name="connsiteY4269" fmla="*/ 324133 h 425888"/>
              <a:gd name="connsiteX4270" fmla="*/ 252292 w 966967"/>
              <a:gd name="connsiteY4270" fmla="*/ 323526 h 425888"/>
              <a:gd name="connsiteX4271" fmla="*/ 253726 w 966967"/>
              <a:gd name="connsiteY4271" fmla="*/ 322644 h 425888"/>
              <a:gd name="connsiteX4272" fmla="*/ 253975 w 966967"/>
              <a:gd name="connsiteY4272" fmla="*/ 322339 h 425888"/>
              <a:gd name="connsiteX4273" fmla="*/ 253975 w 966967"/>
              <a:gd name="connsiteY4273" fmla="*/ 322036 h 425888"/>
              <a:gd name="connsiteX4274" fmla="*/ 254222 w 966967"/>
              <a:gd name="connsiteY4274" fmla="*/ 321732 h 425888"/>
              <a:gd name="connsiteX4275" fmla="*/ 254690 w 966967"/>
              <a:gd name="connsiteY4275" fmla="*/ 321732 h 425888"/>
              <a:gd name="connsiteX4276" fmla="*/ 255407 w 966967"/>
              <a:gd name="connsiteY4276" fmla="*/ 321430 h 425888"/>
              <a:gd name="connsiteX4277" fmla="*/ 255407 w 966967"/>
              <a:gd name="connsiteY4277" fmla="*/ 321126 h 425888"/>
              <a:gd name="connsiteX4278" fmla="*/ 255407 w 966967"/>
              <a:gd name="connsiteY4278" fmla="*/ 320823 h 425888"/>
              <a:gd name="connsiteX4279" fmla="*/ 255655 w 966967"/>
              <a:gd name="connsiteY4279" fmla="*/ 321126 h 425888"/>
              <a:gd name="connsiteX4280" fmla="*/ 255876 w 966967"/>
              <a:gd name="connsiteY4280" fmla="*/ 320823 h 425888"/>
              <a:gd name="connsiteX4281" fmla="*/ 255876 w 966967"/>
              <a:gd name="connsiteY4281" fmla="*/ 321126 h 425888"/>
              <a:gd name="connsiteX4282" fmla="*/ 256123 w 966967"/>
              <a:gd name="connsiteY4282" fmla="*/ 321126 h 425888"/>
              <a:gd name="connsiteX4283" fmla="*/ 256372 w 966967"/>
              <a:gd name="connsiteY4283" fmla="*/ 321126 h 425888"/>
              <a:gd name="connsiteX4284" fmla="*/ 256593 w 966967"/>
              <a:gd name="connsiteY4284" fmla="*/ 320823 h 425888"/>
              <a:gd name="connsiteX4285" fmla="*/ 256840 w 966967"/>
              <a:gd name="connsiteY4285" fmla="*/ 320823 h 425888"/>
              <a:gd name="connsiteX4286" fmla="*/ 257089 w 966967"/>
              <a:gd name="connsiteY4286" fmla="*/ 320823 h 425888"/>
              <a:gd name="connsiteX4287" fmla="*/ 257778 w 966967"/>
              <a:gd name="connsiteY4287" fmla="*/ 321126 h 425888"/>
              <a:gd name="connsiteX4288" fmla="*/ 258990 w 966967"/>
              <a:gd name="connsiteY4288" fmla="*/ 320823 h 425888"/>
              <a:gd name="connsiteX4289" fmla="*/ 259211 w 966967"/>
              <a:gd name="connsiteY4289" fmla="*/ 320547 h 425888"/>
              <a:gd name="connsiteX4290" fmla="*/ 259211 w 966967"/>
              <a:gd name="connsiteY4290" fmla="*/ 320243 h 425888"/>
              <a:gd name="connsiteX4291" fmla="*/ 258990 w 966967"/>
              <a:gd name="connsiteY4291" fmla="*/ 320243 h 425888"/>
              <a:gd name="connsiteX4292" fmla="*/ 259211 w 966967"/>
              <a:gd name="connsiteY4292" fmla="*/ 319940 h 425888"/>
              <a:gd name="connsiteX4293" fmla="*/ 259459 w 966967"/>
              <a:gd name="connsiteY4293" fmla="*/ 319940 h 425888"/>
              <a:gd name="connsiteX4294" fmla="*/ 259707 w 966967"/>
              <a:gd name="connsiteY4294" fmla="*/ 319940 h 425888"/>
              <a:gd name="connsiteX4295" fmla="*/ 259707 w 966967"/>
              <a:gd name="connsiteY4295" fmla="*/ 319636 h 425888"/>
              <a:gd name="connsiteX4296" fmla="*/ 259928 w 966967"/>
              <a:gd name="connsiteY4296" fmla="*/ 319333 h 425888"/>
              <a:gd name="connsiteX4297" fmla="*/ 259928 w 966967"/>
              <a:gd name="connsiteY4297" fmla="*/ 319030 h 425888"/>
              <a:gd name="connsiteX4298" fmla="*/ 260424 w 966967"/>
              <a:gd name="connsiteY4298" fmla="*/ 317540 h 425888"/>
              <a:gd name="connsiteX4299" fmla="*/ 260424 w 966967"/>
              <a:gd name="connsiteY4299" fmla="*/ 317237 h 425888"/>
              <a:gd name="connsiteX4300" fmla="*/ 260645 w 966967"/>
              <a:gd name="connsiteY4300" fmla="*/ 316630 h 425888"/>
              <a:gd name="connsiteX4301" fmla="*/ 261141 w 966967"/>
              <a:gd name="connsiteY4301" fmla="*/ 316630 h 425888"/>
              <a:gd name="connsiteX4302" fmla="*/ 261361 w 966967"/>
              <a:gd name="connsiteY4302" fmla="*/ 316327 h 425888"/>
              <a:gd name="connsiteX4303" fmla="*/ 261361 w 966967"/>
              <a:gd name="connsiteY4303" fmla="*/ 316023 h 425888"/>
              <a:gd name="connsiteX4304" fmla="*/ 261141 w 966967"/>
              <a:gd name="connsiteY4304" fmla="*/ 315747 h 425888"/>
              <a:gd name="connsiteX4305" fmla="*/ 261141 w 966967"/>
              <a:gd name="connsiteY4305" fmla="*/ 315444 h 425888"/>
              <a:gd name="connsiteX4306" fmla="*/ 261609 w 966967"/>
              <a:gd name="connsiteY4306" fmla="*/ 314533 h 425888"/>
              <a:gd name="connsiteX4307" fmla="*/ 262325 w 966967"/>
              <a:gd name="connsiteY4307" fmla="*/ 314230 h 425888"/>
              <a:gd name="connsiteX4308" fmla="*/ 262546 w 966967"/>
              <a:gd name="connsiteY4308" fmla="*/ 313926 h 425888"/>
              <a:gd name="connsiteX4309" fmla="*/ 262794 w 966967"/>
              <a:gd name="connsiteY4309" fmla="*/ 314230 h 425888"/>
              <a:gd name="connsiteX4310" fmla="*/ 263263 w 966967"/>
              <a:gd name="connsiteY4310" fmla="*/ 314533 h 425888"/>
              <a:gd name="connsiteX4311" fmla="*/ 263511 w 966967"/>
              <a:gd name="connsiteY4311" fmla="*/ 314230 h 425888"/>
              <a:gd name="connsiteX4312" fmla="*/ 263980 w 966967"/>
              <a:gd name="connsiteY4312" fmla="*/ 314230 h 425888"/>
              <a:gd name="connsiteX4313" fmla="*/ 263980 w 966967"/>
              <a:gd name="connsiteY4313" fmla="*/ 313926 h 425888"/>
              <a:gd name="connsiteX4314" fmla="*/ 264228 w 966967"/>
              <a:gd name="connsiteY4314" fmla="*/ 313623 h 425888"/>
              <a:gd name="connsiteX4315" fmla="*/ 264696 w 966967"/>
              <a:gd name="connsiteY4315" fmla="*/ 313043 h 425888"/>
              <a:gd name="connsiteX4316" fmla="*/ 264696 w 966967"/>
              <a:gd name="connsiteY4316" fmla="*/ 312741 h 425888"/>
              <a:gd name="connsiteX4317" fmla="*/ 264476 w 966967"/>
              <a:gd name="connsiteY4317" fmla="*/ 312438 h 425888"/>
              <a:gd name="connsiteX4318" fmla="*/ 264696 w 966967"/>
              <a:gd name="connsiteY4318" fmla="*/ 312438 h 425888"/>
              <a:gd name="connsiteX4319" fmla="*/ 264696 w 966967"/>
              <a:gd name="connsiteY4319" fmla="*/ 312134 h 425888"/>
              <a:gd name="connsiteX4320" fmla="*/ 264696 w 966967"/>
              <a:gd name="connsiteY4320" fmla="*/ 311831 h 425888"/>
              <a:gd name="connsiteX4321" fmla="*/ 265193 w 966967"/>
              <a:gd name="connsiteY4321" fmla="*/ 311527 h 425888"/>
              <a:gd name="connsiteX4322" fmla="*/ 270182 w 966967"/>
              <a:gd name="connsiteY4322" fmla="*/ 316934 h 425888"/>
              <a:gd name="connsiteX4323" fmla="*/ 270430 w 966967"/>
              <a:gd name="connsiteY4323" fmla="*/ 317237 h 425888"/>
              <a:gd name="connsiteX4324" fmla="*/ 273297 w 966967"/>
              <a:gd name="connsiteY4324" fmla="*/ 319940 h 425888"/>
              <a:gd name="connsiteX4325" fmla="*/ 274730 w 966967"/>
              <a:gd name="connsiteY4325" fmla="*/ 321126 h 425888"/>
              <a:gd name="connsiteX4326" fmla="*/ 275445 w 966967"/>
              <a:gd name="connsiteY4326" fmla="*/ 321430 h 425888"/>
              <a:gd name="connsiteX4327" fmla="*/ 276383 w 966967"/>
              <a:gd name="connsiteY4327" fmla="*/ 322339 h 425888"/>
              <a:gd name="connsiteX4328" fmla="*/ 276632 w 966967"/>
              <a:gd name="connsiteY4328" fmla="*/ 322644 h 425888"/>
              <a:gd name="connsiteX4329" fmla="*/ 277100 w 966967"/>
              <a:gd name="connsiteY4329" fmla="*/ 323222 h 425888"/>
              <a:gd name="connsiteX4330" fmla="*/ 277349 w 966967"/>
              <a:gd name="connsiteY4330" fmla="*/ 323222 h 425888"/>
              <a:gd name="connsiteX4331" fmla="*/ 279002 w 966967"/>
              <a:gd name="connsiteY4331" fmla="*/ 324740 h 425888"/>
              <a:gd name="connsiteX4332" fmla="*/ 280214 w 966967"/>
              <a:gd name="connsiteY4332" fmla="*/ 325623 h 425888"/>
              <a:gd name="connsiteX4333" fmla="*/ 280931 w 966967"/>
              <a:gd name="connsiteY4333" fmla="*/ 326228 h 425888"/>
              <a:gd name="connsiteX4334" fmla="*/ 283302 w 966967"/>
              <a:gd name="connsiteY4334" fmla="*/ 325319 h 425888"/>
              <a:gd name="connsiteX4335" fmla="*/ 285700 w 966967"/>
              <a:gd name="connsiteY4335" fmla="*/ 323526 h 425888"/>
              <a:gd name="connsiteX4336" fmla="*/ 286416 w 966967"/>
              <a:gd name="connsiteY4336" fmla="*/ 322946 h 425888"/>
              <a:gd name="connsiteX4337" fmla="*/ 286637 w 966967"/>
              <a:gd name="connsiteY4337" fmla="*/ 322946 h 425888"/>
              <a:gd name="connsiteX4338" fmla="*/ 287601 w 966967"/>
              <a:gd name="connsiteY4338" fmla="*/ 322339 h 425888"/>
              <a:gd name="connsiteX4339" fmla="*/ 288538 w 966967"/>
              <a:gd name="connsiteY4339" fmla="*/ 322036 h 425888"/>
              <a:gd name="connsiteX4340" fmla="*/ 290469 w 966967"/>
              <a:gd name="connsiteY4340" fmla="*/ 321430 h 425888"/>
              <a:gd name="connsiteX4341" fmla="*/ 292618 w 966967"/>
              <a:gd name="connsiteY4341" fmla="*/ 320547 h 425888"/>
              <a:gd name="connsiteX4342" fmla="*/ 293335 w 966967"/>
              <a:gd name="connsiteY4342" fmla="*/ 320243 h 425888"/>
              <a:gd name="connsiteX4343" fmla="*/ 293804 w 966967"/>
              <a:gd name="connsiteY4343" fmla="*/ 319940 h 425888"/>
              <a:gd name="connsiteX4344" fmla="*/ 295954 w 966967"/>
              <a:gd name="connsiteY4344" fmla="*/ 319333 h 425888"/>
              <a:gd name="connsiteX4345" fmla="*/ 297139 w 966967"/>
              <a:gd name="connsiteY4345" fmla="*/ 319333 h 425888"/>
              <a:gd name="connsiteX4346" fmla="*/ 300722 w 966967"/>
              <a:gd name="connsiteY4346" fmla="*/ 318726 h 425888"/>
              <a:gd name="connsiteX4347" fmla="*/ 302624 w 966967"/>
              <a:gd name="connsiteY4347" fmla="*/ 318423 h 425888"/>
              <a:gd name="connsiteX4348" fmla="*/ 304278 w 966967"/>
              <a:gd name="connsiteY4348" fmla="*/ 317843 h 425888"/>
              <a:gd name="connsiteX4349" fmla="*/ 305959 w 966967"/>
              <a:gd name="connsiteY4349" fmla="*/ 317540 h 425888"/>
              <a:gd name="connsiteX4350" fmla="*/ 306676 w 966967"/>
              <a:gd name="connsiteY4350" fmla="*/ 317237 h 425888"/>
              <a:gd name="connsiteX4351" fmla="*/ 307392 w 966967"/>
              <a:gd name="connsiteY4351" fmla="*/ 316934 h 425888"/>
              <a:gd name="connsiteX4352" fmla="*/ 309047 w 966967"/>
              <a:gd name="connsiteY4352" fmla="*/ 316630 h 425888"/>
              <a:gd name="connsiteX4353" fmla="*/ 309294 w 966967"/>
              <a:gd name="connsiteY4353" fmla="*/ 316934 h 425888"/>
              <a:gd name="connsiteX4354" fmla="*/ 308826 w 966967"/>
              <a:gd name="connsiteY4354" fmla="*/ 317540 h 425888"/>
              <a:gd name="connsiteX4355" fmla="*/ 309047 w 966967"/>
              <a:gd name="connsiteY4355" fmla="*/ 317843 h 425888"/>
              <a:gd name="connsiteX4356" fmla="*/ 309047 w 966967"/>
              <a:gd name="connsiteY4356" fmla="*/ 318148 h 425888"/>
              <a:gd name="connsiteX4357" fmla="*/ 309764 w 966967"/>
              <a:gd name="connsiteY4357" fmla="*/ 318148 h 425888"/>
              <a:gd name="connsiteX4358" fmla="*/ 310728 w 966967"/>
              <a:gd name="connsiteY4358" fmla="*/ 318148 h 425888"/>
              <a:gd name="connsiteX4359" fmla="*/ 312878 w 966967"/>
              <a:gd name="connsiteY4359" fmla="*/ 317540 h 425888"/>
              <a:gd name="connsiteX4360" fmla="*/ 313842 w 966967"/>
              <a:gd name="connsiteY4360" fmla="*/ 316934 h 425888"/>
              <a:gd name="connsiteX4361" fmla="*/ 314779 w 966967"/>
              <a:gd name="connsiteY4361" fmla="*/ 316630 h 425888"/>
              <a:gd name="connsiteX4362" fmla="*/ 315249 w 966967"/>
              <a:gd name="connsiteY4362" fmla="*/ 316327 h 425888"/>
              <a:gd name="connsiteX4363" fmla="*/ 315966 w 966967"/>
              <a:gd name="connsiteY4363" fmla="*/ 316023 h 425888"/>
              <a:gd name="connsiteX4364" fmla="*/ 318114 w 966967"/>
              <a:gd name="connsiteY4364" fmla="*/ 314837 h 425888"/>
              <a:gd name="connsiteX4365" fmla="*/ 320512 w 966967"/>
              <a:gd name="connsiteY4365" fmla="*/ 312741 h 425888"/>
              <a:gd name="connsiteX4366" fmla="*/ 321946 w 966967"/>
              <a:gd name="connsiteY4366" fmla="*/ 311527 h 425888"/>
              <a:gd name="connsiteX4367" fmla="*/ 322167 w 966967"/>
              <a:gd name="connsiteY4367" fmla="*/ 311224 h 425888"/>
              <a:gd name="connsiteX4368" fmla="*/ 324096 w 966967"/>
              <a:gd name="connsiteY4368" fmla="*/ 310341 h 425888"/>
              <a:gd name="connsiteX4369" fmla="*/ 322167 w 966967"/>
              <a:gd name="connsiteY4369" fmla="*/ 307335 h 425888"/>
              <a:gd name="connsiteX4370" fmla="*/ 321946 w 966967"/>
              <a:gd name="connsiteY4370" fmla="*/ 307031 h 425888"/>
              <a:gd name="connsiteX4371" fmla="*/ 320981 w 966967"/>
              <a:gd name="connsiteY4371" fmla="*/ 305817 h 425888"/>
              <a:gd name="connsiteX4372" fmla="*/ 320265 w 966967"/>
              <a:gd name="connsiteY4372" fmla="*/ 304934 h 425888"/>
              <a:gd name="connsiteX4373" fmla="*/ 322663 w 966967"/>
              <a:gd name="connsiteY4373" fmla="*/ 300714 h 425888"/>
              <a:gd name="connsiteX4374" fmla="*/ 322415 w 966967"/>
              <a:gd name="connsiteY4374" fmla="*/ 300411 h 425888"/>
              <a:gd name="connsiteX4375" fmla="*/ 322167 w 966967"/>
              <a:gd name="connsiteY4375" fmla="*/ 300135 h 425888"/>
              <a:gd name="connsiteX4376" fmla="*/ 322167 w 966967"/>
              <a:gd name="connsiteY4376" fmla="*/ 299529 h 425888"/>
              <a:gd name="connsiteX4377" fmla="*/ 322415 w 966967"/>
              <a:gd name="connsiteY4377" fmla="*/ 298922 h 425888"/>
              <a:gd name="connsiteX4378" fmla="*/ 322884 w 966967"/>
              <a:gd name="connsiteY4378" fmla="*/ 298315 h 425888"/>
              <a:gd name="connsiteX4379" fmla="*/ 323132 w 966967"/>
              <a:gd name="connsiteY4379" fmla="*/ 298315 h 425888"/>
              <a:gd name="connsiteX4380" fmla="*/ 323132 w 966967"/>
              <a:gd name="connsiteY4380" fmla="*/ 298618 h 425888"/>
              <a:gd name="connsiteX4381" fmla="*/ 323600 w 966967"/>
              <a:gd name="connsiteY4381" fmla="*/ 298618 h 425888"/>
              <a:gd name="connsiteX4382" fmla="*/ 323848 w 966967"/>
              <a:gd name="connsiteY4382" fmla="*/ 298922 h 425888"/>
              <a:gd name="connsiteX4383" fmla="*/ 324565 w 966967"/>
              <a:gd name="connsiteY4383" fmla="*/ 299224 h 425888"/>
              <a:gd name="connsiteX4384" fmla="*/ 324786 w 966967"/>
              <a:gd name="connsiteY4384" fmla="*/ 299224 h 425888"/>
              <a:gd name="connsiteX4385" fmla="*/ 325033 w 966967"/>
              <a:gd name="connsiteY4385" fmla="*/ 298922 h 425888"/>
              <a:gd name="connsiteX4386" fmla="*/ 325502 w 966967"/>
              <a:gd name="connsiteY4386" fmla="*/ 298922 h 425888"/>
              <a:gd name="connsiteX4387" fmla="*/ 328369 w 966967"/>
              <a:gd name="connsiteY4387" fmla="*/ 301321 h 425888"/>
              <a:gd name="connsiteX4388" fmla="*/ 328865 w 966967"/>
              <a:gd name="connsiteY4388" fmla="*/ 301624 h 425888"/>
              <a:gd name="connsiteX4389" fmla="*/ 329086 w 966967"/>
              <a:gd name="connsiteY4389" fmla="*/ 301928 h 425888"/>
              <a:gd name="connsiteX4390" fmla="*/ 328865 w 966967"/>
              <a:gd name="connsiteY4390" fmla="*/ 302231 h 425888"/>
              <a:gd name="connsiteX4391" fmla="*/ 329086 w 966967"/>
              <a:gd name="connsiteY4391" fmla="*/ 302838 h 425888"/>
              <a:gd name="connsiteX4392" fmla="*/ 329554 w 966967"/>
              <a:gd name="connsiteY4392" fmla="*/ 303114 h 425888"/>
              <a:gd name="connsiteX4393" fmla="*/ 329802 w 966967"/>
              <a:gd name="connsiteY4393" fmla="*/ 303114 h 425888"/>
              <a:gd name="connsiteX4394" fmla="*/ 330519 w 966967"/>
              <a:gd name="connsiteY4394" fmla="*/ 303114 h 425888"/>
              <a:gd name="connsiteX4395" fmla="*/ 330766 w 966967"/>
              <a:gd name="connsiteY4395" fmla="*/ 303114 h 425888"/>
              <a:gd name="connsiteX4396" fmla="*/ 330987 w 966967"/>
              <a:gd name="connsiteY4396" fmla="*/ 303114 h 425888"/>
              <a:gd name="connsiteX4397" fmla="*/ 331483 w 966967"/>
              <a:gd name="connsiteY4397" fmla="*/ 303418 h 425888"/>
              <a:gd name="connsiteX4398" fmla="*/ 331704 w 966967"/>
              <a:gd name="connsiteY4398" fmla="*/ 303720 h 425888"/>
              <a:gd name="connsiteX4399" fmla="*/ 331704 w 966967"/>
              <a:gd name="connsiteY4399" fmla="*/ 304025 h 425888"/>
              <a:gd name="connsiteX4400" fmla="*/ 332421 w 966967"/>
              <a:gd name="connsiteY4400" fmla="*/ 304934 h 425888"/>
              <a:gd name="connsiteX4401" fmla="*/ 333137 w 966967"/>
              <a:gd name="connsiteY4401" fmla="*/ 306424 h 425888"/>
              <a:gd name="connsiteX4402" fmla="*/ 334350 w 966967"/>
              <a:gd name="connsiteY4402" fmla="*/ 306121 h 425888"/>
              <a:gd name="connsiteX4403" fmla="*/ 335535 w 966967"/>
              <a:gd name="connsiteY4403" fmla="*/ 305541 h 425888"/>
              <a:gd name="connsiteX4404" fmla="*/ 336005 w 966967"/>
              <a:gd name="connsiteY4404" fmla="*/ 305541 h 425888"/>
              <a:gd name="connsiteX4405" fmla="*/ 336968 w 966967"/>
              <a:gd name="connsiteY4405" fmla="*/ 304934 h 425888"/>
              <a:gd name="connsiteX4406" fmla="*/ 337685 w 966967"/>
              <a:gd name="connsiteY4406" fmla="*/ 304631 h 425888"/>
              <a:gd name="connsiteX4407" fmla="*/ 338623 w 966967"/>
              <a:gd name="connsiteY4407" fmla="*/ 304328 h 425888"/>
              <a:gd name="connsiteX4408" fmla="*/ 339340 w 966967"/>
              <a:gd name="connsiteY4408" fmla="*/ 304025 h 425888"/>
              <a:gd name="connsiteX4409" fmla="*/ 339587 w 966967"/>
              <a:gd name="connsiteY4409" fmla="*/ 303720 h 425888"/>
              <a:gd name="connsiteX4410" fmla="*/ 340524 w 966967"/>
              <a:gd name="connsiteY4410" fmla="*/ 303418 h 425888"/>
              <a:gd name="connsiteX4411" fmla="*/ 342206 w 966967"/>
              <a:gd name="connsiteY4411" fmla="*/ 302231 h 425888"/>
              <a:gd name="connsiteX4412" fmla="*/ 342922 w 966967"/>
              <a:gd name="connsiteY4412" fmla="*/ 301928 h 425888"/>
              <a:gd name="connsiteX4413" fmla="*/ 345293 w 966967"/>
              <a:gd name="connsiteY4413" fmla="*/ 300411 h 425888"/>
              <a:gd name="connsiteX4414" fmla="*/ 346257 w 966967"/>
              <a:gd name="connsiteY4414" fmla="*/ 300135 h 425888"/>
              <a:gd name="connsiteX4415" fmla="*/ 346506 w 966967"/>
              <a:gd name="connsiteY4415" fmla="*/ 299832 h 425888"/>
              <a:gd name="connsiteX4416" fmla="*/ 347443 w 966967"/>
              <a:gd name="connsiteY4416" fmla="*/ 299224 h 425888"/>
              <a:gd name="connsiteX4417" fmla="*/ 348408 w 966967"/>
              <a:gd name="connsiteY4417" fmla="*/ 298618 h 425888"/>
              <a:gd name="connsiteX4418" fmla="*/ 348408 w 966967"/>
              <a:gd name="connsiteY4418" fmla="*/ 298315 h 425888"/>
              <a:gd name="connsiteX4419" fmla="*/ 348656 w 966967"/>
              <a:gd name="connsiteY4419" fmla="*/ 298011 h 425888"/>
              <a:gd name="connsiteX4420" fmla="*/ 348877 w 966967"/>
              <a:gd name="connsiteY4420" fmla="*/ 298011 h 425888"/>
              <a:gd name="connsiteX4421" fmla="*/ 349124 w 966967"/>
              <a:gd name="connsiteY4421" fmla="*/ 298011 h 425888"/>
              <a:gd name="connsiteX4422" fmla="*/ 349592 w 966967"/>
              <a:gd name="connsiteY4422" fmla="*/ 297708 h 425888"/>
              <a:gd name="connsiteX4423" fmla="*/ 350088 w 966967"/>
              <a:gd name="connsiteY4423" fmla="*/ 297708 h 425888"/>
              <a:gd name="connsiteX4424" fmla="*/ 350088 w 966967"/>
              <a:gd name="connsiteY4424" fmla="*/ 297404 h 425888"/>
              <a:gd name="connsiteX4425" fmla="*/ 350778 w 966967"/>
              <a:gd name="connsiteY4425" fmla="*/ 296825 h 425888"/>
              <a:gd name="connsiteX4426" fmla="*/ 352708 w 966967"/>
              <a:gd name="connsiteY4426" fmla="*/ 295914 h 425888"/>
              <a:gd name="connsiteX4427" fmla="*/ 353645 w 966967"/>
              <a:gd name="connsiteY4427" fmla="*/ 295005 h 425888"/>
              <a:gd name="connsiteX4428" fmla="*/ 353893 w 966967"/>
              <a:gd name="connsiteY4428" fmla="*/ 294702 h 425888"/>
              <a:gd name="connsiteX4429" fmla="*/ 354361 w 966967"/>
              <a:gd name="connsiteY4429" fmla="*/ 294426 h 425888"/>
              <a:gd name="connsiteX4430" fmla="*/ 356511 w 966967"/>
              <a:gd name="connsiteY4430" fmla="*/ 292908 h 425888"/>
              <a:gd name="connsiteX4431" fmla="*/ 357228 w 966967"/>
              <a:gd name="connsiteY4431" fmla="*/ 292301 h 425888"/>
              <a:gd name="connsiteX4432" fmla="*/ 358192 w 966967"/>
              <a:gd name="connsiteY4432" fmla="*/ 291998 h 425888"/>
              <a:gd name="connsiteX4433" fmla="*/ 358413 w 966967"/>
              <a:gd name="connsiteY4433" fmla="*/ 291998 h 425888"/>
              <a:gd name="connsiteX4434" fmla="*/ 358662 w 966967"/>
              <a:gd name="connsiteY4434" fmla="*/ 291998 h 425888"/>
              <a:gd name="connsiteX4435" fmla="*/ 358909 w 966967"/>
              <a:gd name="connsiteY4435" fmla="*/ 291694 h 425888"/>
              <a:gd name="connsiteX4436" fmla="*/ 359626 w 966967"/>
              <a:gd name="connsiteY4436" fmla="*/ 291694 h 425888"/>
              <a:gd name="connsiteX4437" fmla="*/ 359846 w 966967"/>
              <a:gd name="connsiteY4437" fmla="*/ 291694 h 425888"/>
              <a:gd name="connsiteX4438" fmla="*/ 360342 w 966967"/>
              <a:gd name="connsiteY4438" fmla="*/ 291694 h 425888"/>
              <a:gd name="connsiteX4439" fmla="*/ 360342 w 966967"/>
              <a:gd name="connsiteY4439" fmla="*/ 291418 h 425888"/>
              <a:gd name="connsiteX4440" fmla="*/ 360812 w 966967"/>
              <a:gd name="connsiteY4440" fmla="*/ 291418 h 425888"/>
              <a:gd name="connsiteX4441" fmla="*/ 361528 w 966967"/>
              <a:gd name="connsiteY4441" fmla="*/ 291418 h 425888"/>
              <a:gd name="connsiteX4442" fmla="*/ 361749 w 966967"/>
              <a:gd name="connsiteY4442" fmla="*/ 291418 h 425888"/>
              <a:gd name="connsiteX4443" fmla="*/ 361997 w 966967"/>
              <a:gd name="connsiteY4443" fmla="*/ 291115 h 425888"/>
              <a:gd name="connsiteX4444" fmla="*/ 362244 w 966967"/>
              <a:gd name="connsiteY4444" fmla="*/ 291115 h 425888"/>
              <a:gd name="connsiteX4445" fmla="*/ 362465 w 966967"/>
              <a:gd name="connsiteY4445" fmla="*/ 291115 h 425888"/>
              <a:gd name="connsiteX4446" fmla="*/ 362713 w 966967"/>
              <a:gd name="connsiteY4446" fmla="*/ 291115 h 425888"/>
              <a:gd name="connsiteX4447" fmla="*/ 362961 w 966967"/>
              <a:gd name="connsiteY4447" fmla="*/ 290811 h 425888"/>
              <a:gd name="connsiteX4448" fmla="*/ 364864 w 966967"/>
              <a:gd name="connsiteY4448" fmla="*/ 294122 h 425888"/>
              <a:gd name="connsiteX4449" fmla="*/ 364615 w 966967"/>
              <a:gd name="connsiteY4449" fmla="*/ 295914 h 425888"/>
              <a:gd name="connsiteX4450" fmla="*/ 364394 w 966967"/>
              <a:gd name="connsiteY4450" fmla="*/ 296218 h 425888"/>
              <a:gd name="connsiteX4451" fmla="*/ 364864 w 966967"/>
              <a:gd name="connsiteY4451" fmla="*/ 297404 h 425888"/>
              <a:gd name="connsiteX4452" fmla="*/ 367013 w 966967"/>
              <a:gd name="connsiteY4452" fmla="*/ 299224 h 425888"/>
              <a:gd name="connsiteX4453" fmla="*/ 367233 w 966967"/>
              <a:gd name="connsiteY4453" fmla="*/ 299224 h 425888"/>
              <a:gd name="connsiteX4454" fmla="*/ 368199 w 966967"/>
              <a:gd name="connsiteY4454" fmla="*/ 298618 h 425888"/>
              <a:gd name="connsiteX4455" fmla="*/ 369163 w 966967"/>
              <a:gd name="connsiteY4455" fmla="*/ 298011 h 425888"/>
              <a:gd name="connsiteX4456" fmla="*/ 369632 w 966967"/>
              <a:gd name="connsiteY4456" fmla="*/ 297708 h 425888"/>
              <a:gd name="connsiteX4457" fmla="*/ 370596 w 966967"/>
              <a:gd name="connsiteY4457" fmla="*/ 297128 h 425888"/>
              <a:gd name="connsiteX4458" fmla="*/ 372719 w 966967"/>
              <a:gd name="connsiteY4458" fmla="*/ 295307 h 425888"/>
              <a:gd name="connsiteX4459" fmla="*/ 375365 w 966967"/>
              <a:gd name="connsiteY4459" fmla="*/ 293819 h 425888"/>
              <a:gd name="connsiteX4460" fmla="*/ 375586 w 966967"/>
              <a:gd name="connsiteY4460" fmla="*/ 293515 h 425888"/>
              <a:gd name="connsiteX4461" fmla="*/ 377736 w 966967"/>
              <a:gd name="connsiteY4461" fmla="*/ 292301 h 425888"/>
              <a:gd name="connsiteX4462" fmla="*/ 378204 w 966967"/>
              <a:gd name="connsiteY4462" fmla="*/ 292301 h 425888"/>
              <a:gd name="connsiteX4463" fmla="*/ 378921 w 966967"/>
              <a:gd name="connsiteY4463" fmla="*/ 291694 h 425888"/>
              <a:gd name="connsiteX4464" fmla="*/ 379168 w 966967"/>
              <a:gd name="connsiteY4464" fmla="*/ 291418 h 425888"/>
              <a:gd name="connsiteX4465" fmla="*/ 379885 w 966967"/>
              <a:gd name="connsiteY4465" fmla="*/ 291115 h 425888"/>
              <a:gd name="connsiteX4466" fmla="*/ 379417 w 966967"/>
              <a:gd name="connsiteY4466" fmla="*/ 290205 h 425888"/>
              <a:gd name="connsiteX4467" fmla="*/ 382036 w 966967"/>
              <a:gd name="connsiteY4467" fmla="*/ 289295 h 425888"/>
              <a:gd name="connsiteX4468" fmla="*/ 383469 w 966967"/>
              <a:gd name="connsiteY4468" fmla="*/ 288992 h 425888"/>
              <a:gd name="connsiteX4469" fmla="*/ 383937 w 966967"/>
              <a:gd name="connsiteY4469" fmla="*/ 288688 h 425888"/>
              <a:gd name="connsiteX4470" fmla="*/ 384654 w 966967"/>
              <a:gd name="connsiteY4470" fmla="*/ 288109 h 425888"/>
              <a:gd name="connsiteX4471" fmla="*/ 385371 w 966967"/>
              <a:gd name="connsiteY4471" fmla="*/ 287805 h 425888"/>
              <a:gd name="connsiteX4472" fmla="*/ 386087 w 966967"/>
              <a:gd name="connsiteY4472" fmla="*/ 287805 h 425888"/>
              <a:gd name="connsiteX4473" fmla="*/ 385840 w 966967"/>
              <a:gd name="connsiteY4473" fmla="*/ 287502 h 425888"/>
              <a:gd name="connsiteX4474" fmla="*/ 387024 w 966967"/>
              <a:gd name="connsiteY4474" fmla="*/ 286895 h 425888"/>
              <a:gd name="connsiteX4475" fmla="*/ 388954 w 966967"/>
              <a:gd name="connsiteY4475" fmla="*/ 283281 h 425888"/>
              <a:gd name="connsiteX4476" fmla="*/ 389175 w 966967"/>
              <a:gd name="connsiteY4476" fmla="*/ 283281 h 425888"/>
              <a:gd name="connsiteX4477" fmla="*/ 387989 w 966967"/>
              <a:gd name="connsiteY4477" fmla="*/ 282675 h 425888"/>
              <a:gd name="connsiteX4478" fmla="*/ 386087 w 966967"/>
              <a:gd name="connsiteY4478" fmla="*/ 284192 h 425888"/>
              <a:gd name="connsiteX4479" fmla="*/ 383689 w 966967"/>
              <a:gd name="connsiteY4479" fmla="*/ 282978 h 425888"/>
              <a:gd name="connsiteX4480" fmla="*/ 383937 w 966967"/>
              <a:gd name="connsiteY4480" fmla="*/ 282371 h 425888"/>
              <a:gd name="connsiteX4481" fmla="*/ 384406 w 966967"/>
              <a:gd name="connsiteY4481" fmla="*/ 282068 h 425888"/>
              <a:gd name="connsiteX4482" fmla="*/ 384654 w 966967"/>
              <a:gd name="connsiteY4482" fmla="*/ 282068 h 425888"/>
              <a:gd name="connsiteX4483" fmla="*/ 385371 w 966967"/>
              <a:gd name="connsiteY4483" fmla="*/ 281792 h 425888"/>
              <a:gd name="connsiteX4484" fmla="*/ 385619 w 966967"/>
              <a:gd name="connsiteY4484" fmla="*/ 281489 h 425888"/>
              <a:gd name="connsiteX4485" fmla="*/ 383937 w 966967"/>
              <a:gd name="connsiteY4485" fmla="*/ 278758 h 425888"/>
              <a:gd name="connsiteX4486" fmla="*/ 387741 w 966967"/>
              <a:gd name="connsiteY4486" fmla="*/ 276661 h 425888"/>
              <a:gd name="connsiteX4487" fmla="*/ 389175 w 966967"/>
              <a:gd name="connsiteY4487" fmla="*/ 275752 h 425888"/>
              <a:gd name="connsiteX4488" fmla="*/ 390388 w 966967"/>
              <a:gd name="connsiteY4488" fmla="*/ 274841 h 425888"/>
              <a:gd name="connsiteX4489" fmla="*/ 391324 w 966967"/>
              <a:gd name="connsiteY4489" fmla="*/ 274565 h 425888"/>
              <a:gd name="connsiteX4490" fmla="*/ 391793 w 966967"/>
              <a:gd name="connsiteY4490" fmla="*/ 274262 h 425888"/>
              <a:gd name="connsiteX4491" fmla="*/ 392757 w 966967"/>
              <a:gd name="connsiteY4491" fmla="*/ 273351 h 425888"/>
              <a:gd name="connsiteX4492" fmla="*/ 393943 w 966967"/>
              <a:gd name="connsiteY4492" fmla="*/ 272744 h 425888"/>
              <a:gd name="connsiteX4493" fmla="*/ 395624 w 966967"/>
              <a:gd name="connsiteY4493" fmla="*/ 270649 h 425888"/>
              <a:gd name="connsiteX4494" fmla="*/ 395872 w 966967"/>
              <a:gd name="connsiteY4494" fmla="*/ 270345 h 425888"/>
              <a:gd name="connsiteX4495" fmla="*/ 396092 w 966967"/>
              <a:gd name="connsiteY4495" fmla="*/ 269738 h 425888"/>
              <a:gd name="connsiteX4496" fmla="*/ 393943 w 966967"/>
              <a:gd name="connsiteY4496" fmla="*/ 268221 h 425888"/>
              <a:gd name="connsiteX4497" fmla="*/ 392289 w 966967"/>
              <a:gd name="connsiteY4497" fmla="*/ 267310 h 425888"/>
              <a:gd name="connsiteX4498" fmla="*/ 392289 w 966967"/>
              <a:gd name="connsiteY4498" fmla="*/ 267614 h 425888"/>
              <a:gd name="connsiteX4499" fmla="*/ 391324 w 966967"/>
              <a:gd name="connsiteY4499" fmla="*/ 267035 h 425888"/>
              <a:gd name="connsiteX4500" fmla="*/ 391105 w 966967"/>
              <a:gd name="connsiteY4500" fmla="*/ 267035 h 425888"/>
              <a:gd name="connsiteX4501" fmla="*/ 390856 w 966967"/>
              <a:gd name="connsiteY4501" fmla="*/ 267035 h 425888"/>
              <a:gd name="connsiteX4502" fmla="*/ 390388 w 966967"/>
              <a:gd name="connsiteY4502" fmla="*/ 266428 h 425888"/>
              <a:gd name="connsiteX4503" fmla="*/ 389422 w 966967"/>
              <a:gd name="connsiteY4503" fmla="*/ 265214 h 425888"/>
              <a:gd name="connsiteX4504" fmla="*/ 387989 w 966967"/>
              <a:gd name="connsiteY4504" fmla="*/ 261601 h 425888"/>
              <a:gd name="connsiteX4505" fmla="*/ 387989 w 966967"/>
              <a:gd name="connsiteY4505" fmla="*/ 261298 h 425888"/>
              <a:gd name="connsiteX4506" fmla="*/ 387521 w 966967"/>
              <a:gd name="connsiteY4506" fmla="*/ 260387 h 425888"/>
              <a:gd name="connsiteX4507" fmla="*/ 387741 w 966967"/>
              <a:gd name="connsiteY4507" fmla="*/ 260084 h 425888"/>
              <a:gd name="connsiteX4508" fmla="*/ 388458 w 966967"/>
              <a:gd name="connsiteY4508" fmla="*/ 259780 h 425888"/>
              <a:gd name="connsiteX4509" fmla="*/ 389891 w 966967"/>
              <a:gd name="connsiteY4509" fmla="*/ 257987 h 425888"/>
              <a:gd name="connsiteX4510" fmla="*/ 390388 w 966967"/>
              <a:gd name="connsiteY4510" fmla="*/ 257381 h 425888"/>
              <a:gd name="connsiteX4511" fmla="*/ 391105 w 966967"/>
              <a:gd name="connsiteY4511" fmla="*/ 256471 h 425888"/>
              <a:gd name="connsiteX4512" fmla="*/ 391793 w 966967"/>
              <a:gd name="connsiteY4512" fmla="*/ 256167 h 425888"/>
              <a:gd name="connsiteX4513" fmla="*/ 392510 w 966967"/>
              <a:gd name="connsiteY4513" fmla="*/ 255257 h 425888"/>
              <a:gd name="connsiteX4514" fmla="*/ 392510 w 966967"/>
              <a:gd name="connsiteY4514" fmla="*/ 254650 h 425888"/>
              <a:gd name="connsiteX4515" fmla="*/ 391573 w 966967"/>
              <a:gd name="connsiteY4515" fmla="*/ 254346 h 425888"/>
              <a:gd name="connsiteX4516" fmla="*/ 391324 w 966967"/>
              <a:gd name="connsiteY4516" fmla="*/ 253463 h 425888"/>
              <a:gd name="connsiteX4517" fmla="*/ 392041 w 966967"/>
              <a:gd name="connsiteY4517" fmla="*/ 251037 h 425888"/>
              <a:gd name="connsiteX4518" fmla="*/ 392510 w 966967"/>
              <a:gd name="connsiteY4518" fmla="*/ 251037 h 425888"/>
              <a:gd name="connsiteX4519" fmla="*/ 392757 w 966967"/>
              <a:gd name="connsiteY4519" fmla="*/ 250733 h 425888"/>
              <a:gd name="connsiteX4520" fmla="*/ 392757 w 966967"/>
              <a:gd name="connsiteY4520" fmla="*/ 250126 h 425888"/>
              <a:gd name="connsiteX4521" fmla="*/ 392757 w 966967"/>
              <a:gd name="connsiteY4521" fmla="*/ 249823 h 425888"/>
              <a:gd name="connsiteX4522" fmla="*/ 392757 w 966967"/>
              <a:gd name="connsiteY4522" fmla="*/ 249519 h 425888"/>
              <a:gd name="connsiteX4523" fmla="*/ 393006 w 966967"/>
              <a:gd name="connsiteY4523" fmla="*/ 249216 h 425888"/>
              <a:gd name="connsiteX4524" fmla="*/ 393226 w 966967"/>
              <a:gd name="connsiteY4524" fmla="*/ 249216 h 425888"/>
              <a:gd name="connsiteX4525" fmla="*/ 393474 w 966967"/>
              <a:gd name="connsiteY4525" fmla="*/ 249519 h 425888"/>
              <a:gd name="connsiteX4526" fmla="*/ 393723 w 966967"/>
              <a:gd name="connsiteY4526" fmla="*/ 249216 h 425888"/>
              <a:gd name="connsiteX4527" fmla="*/ 393723 w 966967"/>
              <a:gd name="connsiteY4527" fmla="*/ 248912 h 425888"/>
              <a:gd name="connsiteX4528" fmla="*/ 393723 w 966967"/>
              <a:gd name="connsiteY4528" fmla="*/ 248609 h 425888"/>
              <a:gd name="connsiteX4529" fmla="*/ 393943 w 966967"/>
              <a:gd name="connsiteY4529" fmla="*/ 248609 h 425888"/>
              <a:gd name="connsiteX4530" fmla="*/ 394440 w 966967"/>
              <a:gd name="connsiteY4530" fmla="*/ 248609 h 425888"/>
              <a:gd name="connsiteX4531" fmla="*/ 394440 w 966967"/>
              <a:gd name="connsiteY4531" fmla="*/ 248333 h 425888"/>
              <a:gd name="connsiteX4532" fmla="*/ 394660 w 966967"/>
              <a:gd name="connsiteY4532" fmla="*/ 248333 h 425888"/>
              <a:gd name="connsiteX4533" fmla="*/ 394908 w 966967"/>
              <a:gd name="connsiteY4533" fmla="*/ 248029 h 425888"/>
              <a:gd name="connsiteX4534" fmla="*/ 395157 w 966967"/>
              <a:gd name="connsiteY4534" fmla="*/ 247727 h 425888"/>
              <a:gd name="connsiteX4535" fmla="*/ 395377 w 966967"/>
              <a:gd name="connsiteY4535" fmla="*/ 247727 h 425888"/>
              <a:gd name="connsiteX4536" fmla="*/ 395624 w 966967"/>
              <a:gd name="connsiteY4536" fmla="*/ 248029 h 425888"/>
              <a:gd name="connsiteX4537" fmla="*/ 395872 w 966967"/>
              <a:gd name="connsiteY4537" fmla="*/ 248029 h 425888"/>
              <a:gd name="connsiteX4538" fmla="*/ 396092 w 966967"/>
              <a:gd name="connsiteY4538" fmla="*/ 247727 h 425888"/>
              <a:gd name="connsiteX4539" fmla="*/ 396589 w 966967"/>
              <a:gd name="connsiteY4539" fmla="*/ 248029 h 425888"/>
              <a:gd name="connsiteX4540" fmla="*/ 396809 w 966967"/>
              <a:gd name="connsiteY4540" fmla="*/ 248029 h 425888"/>
              <a:gd name="connsiteX4541" fmla="*/ 396809 w 966967"/>
              <a:gd name="connsiteY4541" fmla="*/ 247727 h 425888"/>
              <a:gd name="connsiteX4542" fmla="*/ 396589 w 966967"/>
              <a:gd name="connsiteY4542" fmla="*/ 247423 h 425888"/>
              <a:gd name="connsiteX4543" fmla="*/ 396809 w 966967"/>
              <a:gd name="connsiteY4543" fmla="*/ 247120 h 425888"/>
              <a:gd name="connsiteX4544" fmla="*/ 396341 w 966967"/>
              <a:gd name="connsiteY4544" fmla="*/ 247120 h 425888"/>
              <a:gd name="connsiteX4545" fmla="*/ 396092 w 966967"/>
              <a:gd name="connsiteY4545" fmla="*/ 247120 h 425888"/>
              <a:gd name="connsiteX4546" fmla="*/ 395872 w 966967"/>
              <a:gd name="connsiteY4546" fmla="*/ 247120 h 425888"/>
              <a:gd name="connsiteX4547" fmla="*/ 395872 w 966967"/>
              <a:gd name="connsiteY4547" fmla="*/ 246816 h 425888"/>
              <a:gd name="connsiteX4548" fmla="*/ 395872 w 966967"/>
              <a:gd name="connsiteY4548" fmla="*/ 246513 h 425888"/>
              <a:gd name="connsiteX4549" fmla="*/ 395624 w 966967"/>
              <a:gd name="connsiteY4549" fmla="*/ 246210 h 425888"/>
              <a:gd name="connsiteX4550" fmla="*/ 395377 w 966967"/>
              <a:gd name="connsiteY4550" fmla="*/ 245906 h 425888"/>
              <a:gd name="connsiteX4551" fmla="*/ 395157 w 966967"/>
              <a:gd name="connsiteY4551" fmla="*/ 245603 h 425888"/>
              <a:gd name="connsiteX4552" fmla="*/ 395157 w 966967"/>
              <a:gd name="connsiteY4552" fmla="*/ 245299 h 425888"/>
              <a:gd name="connsiteX4553" fmla="*/ 395377 w 966967"/>
              <a:gd name="connsiteY4553" fmla="*/ 244692 h 425888"/>
              <a:gd name="connsiteX4554" fmla="*/ 396341 w 966967"/>
              <a:gd name="connsiteY4554" fmla="*/ 243175 h 425888"/>
              <a:gd name="connsiteX4555" fmla="*/ 396589 w 966967"/>
              <a:gd name="connsiteY4555" fmla="*/ 243175 h 425888"/>
              <a:gd name="connsiteX4556" fmla="*/ 396809 w 966967"/>
              <a:gd name="connsiteY4556" fmla="*/ 243175 h 425888"/>
              <a:gd name="connsiteX4557" fmla="*/ 397279 w 966967"/>
              <a:gd name="connsiteY4557" fmla="*/ 242871 h 425888"/>
              <a:gd name="connsiteX4558" fmla="*/ 397775 w 966967"/>
              <a:gd name="connsiteY4558" fmla="*/ 242293 h 425888"/>
              <a:gd name="connsiteX4559" fmla="*/ 397996 w 966967"/>
              <a:gd name="connsiteY4559" fmla="*/ 241989 h 425888"/>
              <a:gd name="connsiteX4560" fmla="*/ 398243 w 966967"/>
              <a:gd name="connsiteY4560" fmla="*/ 241079 h 425888"/>
              <a:gd name="connsiteX4561" fmla="*/ 398492 w 966967"/>
              <a:gd name="connsiteY4561" fmla="*/ 240775 h 425888"/>
              <a:gd name="connsiteX4562" fmla="*/ 398492 w 966967"/>
              <a:gd name="connsiteY4562" fmla="*/ 240472 h 425888"/>
              <a:gd name="connsiteX4563" fmla="*/ 399208 w 966967"/>
              <a:gd name="connsiteY4563" fmla="*/ 239865 h 425888"/>
              <a:gd name="connsiteX4564" fmla="*/ 400144 w 966967"/>
              <a:gd name="connsiteY4564" fmla="*/ 239258 h 425888"/>
              <a:gd name="connsiteX4565" fmla="*/ 400641 w 966967"/>
              <a:gd name="connsiteY4565" fmla="*/ 238955 h 425888"/>
              <a:gd name="connsiteX4566" fmla="*/ 400861 w 966967"/>
              <a:gd name="connsiteY4566" fmla="*/ 238955 h 425888"/>
              <a:gd name="connsiteX4567" fmla="*/ 400393 w 966967"/>
              <a:gd name="connsiteY4567" fmla="*/ 237742 h 425888"/>
              <a:gd name="connsiteX4568" fmla="*/ 400393 w 966967"/>
              <a:gd name="connsiteY4568" fmla="*/ 237135 h 425888"/>
              <a:gd name="connsiteX4569" fmla="*/ 400641 w 966967"/>
              <a:gd name="connsiteY4569" fmla="*/ 236831 h 425888"/>
              <a:gd name="connsiteX4570" fmla="*/ 401358 w 966967"/>
              <a:gd name="connsiteY4570" fmla="*/ 236831 h 425888"/>
              <a:gd name="connsiteX4571" fmla="*/ 401827 w 966967"/>
              <a:gd name="connsiteY4571" fmla="*/ 235948 h 425888"/>
              <a:gd name="connsiteX4572" fmla="*/ 401827 w 966967"/>
              <a:gd name="connsiteY4572" fmla="*/ 235645 h 425888"/>
              <a:gd name="connsiteX4573" fmla="*/ 402047 w 966967"/>
              <a:gd name="connsiteY4573" fmla="*/ 234734 h 425888"/>
              <a:gd name="connsiteX4574" fmla="*/ 402764 w 966967"/>
              <a:gd name="connsiteY4574" fmla="*/ 233824 h 425888"/>
              <a:gd name="connsiteX4575" fmla="*/ 403976 w 966967"/>
              <a:gd name="connsiteY4575" fmla="*/ 232611 h 425888"/>
              <a:gd name="connsiteX4576" fmla="*/ 404445 w 966967"/>
              <a:gd name="connsiteY4576" fmla="*/ 232004 h 425888"/>
              <a:gd name="connsiteX4577" fmla="*/ 404693 w 966967"/>
              <a:gd name="connsiteY4577" fmla="*/ 232004 h 425888"/>
              <a:gd name="connsiteX4578" fmla="*/ 404693 w 966967"/>
              <a:gd name="connsiteY4578" fmla="*/ 232308 h 425888"/>
              <a:gd name="connsiteX4579" fmla="*/ 405162 w 966967"/>
              <a:gd name="connsiteY4579" fmla="*/ 232611 h 425888"/>
              <a:gd name="connsiteX4580" fmla="*/ 406346 w 966967"/>
              <a:gd name="connsiteY4580" fmla="*/ 231701 h 425888"/>
              <a:gd name="connsiteX4581" fmla="*/ 406346 w 966967"/>
              <a:gd name="connsiteY4581" fmla="*/ 231397 h 425888"/>
              <a:gd name="connsiteX4582" fmla="*/ 406595 w 966967"/>
              <a:gd name="connsiteY4582" fmla="*/ 231094 h 425888"/>
              <a:gd name="connsiteX4583" fmla="*/ 406595 w 966967"/>
              <a:gd name="connsiteY4583" fmla="*/ 230790 h 425888"/>
              <a:gd name="connsiteX4584" fmla="*/ 407312 w 966967"/>
              <a:gd name="connsiteY4584" fmla="*/ 230487 h 425888"/>
              <a:gd name="connsiteX4585" fmla="*/ 407533 w 966967"/>
              <a:gd name="connsiteY4585" fmla="*/ 230487 h 425888"/>
              <a:gd name="connsiteX4586" fmla="*/ 408028 w 966967"/>
              <a:gd name="connsiteY4586" fmla="*/ 230487 h 425888"/>
              <a:gd name="connsiteX4587" fmla="*/ 408028 w 966967"/>
              <a:gd name="connsiteY4587" fmla="*/ 229880 h 425888"/>
              <a:gd name="connsiteX4588" fmla="*/ 407780 w 966967"/>
              <a:gd name="connsiteY4588" fmla="*/ 229880 h 425888"/>
              <a:gd name="connsiteX4589" fmla="*/ 407780 w 966967"/>
              <a:gd name="connsiteY4589" fmla="*/ 229576 h 425888"/>
              <a:gd name="connsiteX4590" fmla="*/ 408028 w 966967"/>
              <a:gd name="connsiteY4590" fmla="*/ 229273 h 425888"/>
              <a:gd name="connsiteX4591" fmla="*/ 409213 w 966967"/>
              <a:gd name="connsiteY4591" fmla="*/ 228088 h 425888"/>
              <a:gd name="connsiteX4592" fmla="*/ 409682 w 966967"/>
              <a:gd name="connsiteY4592" fmla="*/ 227481 h 425888"/>
              <a:gd name="connsiteX4593" fmla="*/ 410399 w 966967"/>
              <a:gd name="connsiteY4593" fmla="*/ 227481 h 425888"/>
              <a:gd name="connsiteX4594" fmla="*/ 411612 w 966967"/>
              <a:gd name="connsiteY4594" fmla="*/ 225660 h 425888"/>
              <a:gd name="connsiteX4595" fmla="*/ 412300 w 966967"/>
              <a:gd name="connsiteY4595" fmla="*/ 225053 h 425888"/>
              <a:gd name="connsiteX4596" fmla="*/ 412796 w 966967"/>
              <a:gd name="connsiteY4596" fmla="*/ 224446 h 425888"/>
              <a:gd name="connsiteX4597" fmla="*/ 413017 w 966967"/>
              <a:gd name="connsiteY4597" fmla="*/ 223839 h 425888"/>
              <a:gd name="connsiteX4598" fmla="*/ 413734 w 966967"/>
              <a:gd name="connsiteY4598" fmla="*/ 223232 h 425888"/>
              <a:gd name="connsiteX4599" fmla="*/ 414230 w 966967"/>
              <a:gd name="connsiteY4599" fmla="*/ 223232 h 425888"/>
              <a:gd name="connsiteX4600" fmla="*/ 414947 w 966967"/>
              <a:gd name="connsiteY4600" fmla="*/ 222626 h 425888"/>
              <a:gd name="connsiteX4601" fmla="*/ 414947 w 966967"/>
              <a:gd name="connsiteY4601" fmla="*/ 222321 h 425888"/>
              <a:gd name="connsiteX4602" fmla="*/ 415663 w 966967"/>
              <a:gd name="connsiteY4602" fmla="*/ 221716 h 425888"/>
              <a:gd name="connsiteX4603" fmla="*/ 415884 w 966967"/>
              <a:gd name="connsiteY4603" fmla="*/ 221716 h 425888"/>
              <a:gd name="connsiteX4604" fmla="*/ 417318 w 966967"/>
              <a:gd name="connsiteY4604" fmla="*/ 220198 h 425888"/>
              <a:gd name="connsiteX4605" fmla="*/ 418751 w 966967"/>
              <a:gd name="connsiteY4605" fmla="*/ 218984 h 425888"/>
              <a:gd name="connsiteX4606" fmla="*/ 419936 w 966967"/>
              <a:gd name="connsiteY4606" fmla="*/ 217771 h 425888"/>
              <a:gd name="connsiteX4607" fmla="*/ 419936 w 966967"/>
              <a:gd name="connsiteY4607" fmla="*/ 217494 h 425888"/>
              <a:gd name="connsiteX4608" fmla="*/ 420183 w 966967"/>
              <a:gd name="connsiteY4608" fmla="*/ 217192 h 425888"/>
              <a:gd name="connsiteX4609" fmla="*/ 420432 w 966967"/>
              <a:gd name="connsiteY4609" fmla="*/ 216888 h 425888"/>
              <a:gd name="connsiteX4610" fmla="*/ 421149 w 966967"/>
              <a:gd name="connsiteY4610" fmla="*/ 216585 h 425888"/>
              <a:gd name="connsiteX4611" fmla="*/ 421617 w 966967"/>
              <a:gd name="connsiteY4611" fmla="*/ 216281 h 425888"/>
              <a:gd name="connsiteX4612" fmla="*/ 421865 w 966967"/>
              <a:gd name="connsiteY4612" fmla="*/ 215371 h 425888"/>
              <a:gd name="connsiteX4613" fmla="*/ 422086 w 966967"/>
              <a:gd name="connsiteY4613" fmla="*/ 215068 h 425888"/>
              <a:gd name="connsiteX4614" fmla="*/ 421865 w 966967"/>
              <a:gd name="connsiteY4614" fmla="*/ 214764 h 425888"/>
              <a:gd name="connsiteX4615" fmla="*/ 422086 w 966967"/>
              <a:gd name="connsiteY4615" fmla="*/ 214461 h 425888"/>
              <a:gd name="connsiteX4616" fmla="*/ 422554 w 966967"/>
              <a:gd name="connsiteY4616" fmla="*/ 213550 h 425888"/>
              <a:gd name="connsiteX4617" fmla="*/ 423050 w 966967"/>
              <a:gd name="connsiteY4617" fmla="*/ 213550 h 425888"/>
              <a:gd name="connsiteX4618" fmla="*/ 423271 w 966967"/>
              <a:gd name="connsiteY4618" fmla="*/ 213247 h 425888"/>
              <a:gd name="connsiteX4619" fmla="*/ 423050 w 966967"/>
              <a:gd name="connsiteY4619" fmla="*/ 212944 h 425888"/>
              <a:gd name="connsiteX4620" fmla="*/ 423050 w 966967"/>
              <a:gd name="connsiteY4620" fmla="*/ 212641 h 425888"/>
              <a:gd name="connsiteX4621" fmla="*/ 423767 w 966967"/>
              <a:gd name="connsiteY4621" fmla="*/ 211427 h 425888"/>
              <a:gd name="connsiteX4622" fmla="*/ 423988 w 966967"/>
              <a:gd name="connsiteY4622" fmla="*/ 211427 h 425888"/>
              <a:gd name="connsiteX4623" fmla="*/ 424236 w 966967"/>
              <a:gd name="connsiteY4623" fmla="*/ 211123 h 425888"/>
              <a:gd name="connsiteX4624" fmla="*/ 424484 w 966967"/>
              <a:gd name="connsiteY4624" fmla="*/ 210820 h 425888"/>
              <a:gd name="connsiteX4625" fmla="*/ 424704 w 966967"/>
              <a:gd name="connsiteY4625" fmla="*/ 210213 h 425888"/>
              <a:gd name="connsiteX4626" fmla="*/ 424484 w 966967"/>
              <a:gd name="connsiteY4626" fmla="*/ 209909 h 425888"/>
              <a:gd name="connsiteX4627" fmla="*/ 424484 w 966967"/>
              <a:gd name="connsiteY4627" fmla="*/ 209606 h 425888"/>
              <a:gd name="connsiteX4628" fmla="*/ 424704 w 966967"/>
              <a:gd name="connsiteY4628" fmla="*/ 208999 h 425888"/>
              <a:gd name="connsiteX4629" fmla="*/ 425200 w 966967"/>
              <a:gd name="connsiteY4629" fmla="*/ 208696 h 425888"/>
              <a:gd name="connsiteX4630" fmla="*/ 426138 w 966967"/>
              <a:gd name="connsiteY4630" fmla="*/ 206269 h 425888"/>
              <a:gd name="connsiteX4631" fmla="*/ 426138 w 966967"/>
              <a:gd name="connsiteY4631" fmla="*/ 205358 h 425888"/>
              <a:gd name="connsiteX4632" fmla="*/ 426634 w 966967"/>
              <a:gd name="connsiteY4632" fmla="*/ 203841 h 425888"/>
              <a:gd name="connsiteX4633" fmla="*/ 426855 w 966967"/>
              <a:gd name="connsiteY4633" fmla="*/ 203537 h 425888"/>
              <a:gd name="connsiteX4634" fmla="*/ 427351 w 966967"/>
              <a:gd name="connsiteY4634" fmla="*/ 203234 h 425888"/>
              <a:gd name="connsiteX4635" fmla="*/ 428039 w 966967"/>
              <a:gd name="connsiteY4635" fmla="*/ 202020 h 425888"/>
              <a:gd name="connsiteX4636" fmla="*/ 428536 w 966967"/>
              <a:gd name="connsiteY4636" fmla="*/ 201717 h 425888"/>
              <a:gd name="connsiteX4637" fmla="*/ 429004 w 966967"/>
              <a:gd name="connsiteY4637" fmla="*/ 201414 h 425888"/>
              <a:gd name="connsiteX4638" fmla="*/ 429004 w 966967"/>
              <a:gd name="connsiteY4638" fmla="*/ 201111 h 425888"/>
              <a:gd name="connsiteX4639" fmla="*/ 429473 w 966967"/>
              <a:gd name="connsiteY4639" fmla="*/ 200807 h 425888"/>
              <a:gd name="connsiteX4640" fmla="*/ 429721 w 966967"/>
              <a:gd name="connsiteY4640" fmla="*/ 200200 h 425888"/>
              <a:gd name="connsiteX4641" fmla="*/ 429969 w 966967"/>
              <a:gd name="connsiteY4641" fmla="*/ 199897 h 425888"/>
              <a:gd name="connsiteX4642" fmla="*/ 429473 w 966967"/>
              <a:gd name="connsiteY4642" fmla="*/ 199593 h 425888"/>
              <a:gd name="connsiteX4643" fmla="*/ 429004 w 966967"/>
              <a:gd name="connsiteY4643" fmla="*/ 199593 h 425888"/>
              <a:gd name="connsiteX4644" fmla="*/ 428536 w 966967"/>
              <a:gd name="connsiteY4644" fmla="*/ 199290 h 425888"/>
              <a:gd name="connsiteX4645" fmla="*/ 428039 w 966967"/>
              <a:gd name="connsiteY4645" fmla="*/ 197469 h 425888"/>
              <a:gd name="connsiteX4646" fmla="*/ 427819 w 966967"/>
              <a:gd name="connsiteY4646" fmla="*/ 196256 h 425888"/>
              <a:gd name="connsiteX4647" fmla="*/ 428039 w 966967"/>
              <a:gd name="connsiteY4647" fmla="*/ 195953 h 425888"/>
              <a:gd name="connsiteX4648" fmla="*/ 429004 w 966967"/>
              <a:gd name="connsiteY4648" fmla="*/ 195649 h 425888"/>
              <a:gd name="connsiteX4649" fmla="*/ 429721 w 966967"/>
              <a:gd name="connsiteY4649" fmla="*/ 195042 h 425888"/>
              <a:gd name="connsiteX4650" fmla="*/ 429721 w 966967"/>
              <a:gd name="connsiteY4650" fmla="*/ 194435 h 425888"/>
              <a:gd name="connsiteX4651" fmla="*/ 429969 w 966967"/>
              <a:gd name="connsiteY4651" fmla="*/ 194132 h 425888"/>
              <a:gd name="connsiteX4652" fmla="*/ 429969 w 966967"/>
              <a:gd name="connsiteY4652" fmla="*/ 193525 h 425888"/>
              <a:gd name="connsiteX4653" fmla="*/ 430190 w 966967"/>
              <a:gd name="connsiteY4653" fmla="*/ 193525 h 425888"/>
              <a:gd name="connsiteX4654" fmla="*/ 430907 w 966967"/>
              <a:gd name="connsiteY4654" fmla="*/ 192918 h 425888"/>
              <a:gd name="connsiteX4655" fmla="*/ 430686 w 966967"/>
              <a:gd name="connsiteY4655" fmla="*/ 192614 h 425888"/>
              <a:gd name="connsiteX4656" fmla="*/ 430907 w 966967"/>
              <a:gd name="connsiteY4656" fmla="*/ 192614 h 425888"/>
              <a:gd name="connsiteX4657" fmla="*/ 430907 w 966967"/>
              <a:gd name="connsiteY4657" fmla="*/ 192311 h 425888"/>
              <a:gd name="connsiteX4658" fmla="*/ 430686 w 966967"/>
              <a:gd name="connsiteY4658" fmla="*/ 192311 h 425888"/>
              <a:gd name="connsiteX4659" fmla="*/ 430686 w 966967"/>
              <a:gd name="connsiteY4659" fmla="*/ 192007 h 425888"/>
              <a:gd name="connsiteX4660" fmla="*/ 430686 w 966967"/>
              <a:gd name="connsiteY4660" fmla="*/ 191704 h 425888"/>
              <a:gd name="connsiteX4661" fmla="*/ 430907 w 966967"/>
              <a:gd name="connsiteY4661" fmla="*/ 191704 h 425888"/>
              <a:gd name="connsiteX4662" fmla="*/ 431154 w 966967"/>
              <a:gd name="connsiteY4662" fmla="*/ 191704 h 425888"/>
              <a:gd name="connsiteX4663" fmla="*/ 431154 w 966967"/>
              <a:gd name="connsiteY4663" fmla="*/ 191400 h 425888"/>
              <a:gd name="connsiteX4664" fmla="*/ 431154 w 966967"/>
              <a:gd name="connsiteY4664" fmla="*/ 191098 h 425888"/>
              <a:gd name="connsiteX4665" fmla="*/ 430907 w 966967"/>
              <a:gd name="connsiteY4665" fmla="*/ 191098 h 425888"/>
              <a:gd name="connsiteX4666" fmla="*/ 430686 w 966967"/>
              <a:gd name="connsiteY4666" fmla="*/ 190795 h 425888"/>
              <a:gd name="connsiteX4667" fmla="*/ 430907 w 966967"/>
              <a:gd name="connsiteY4667" fmla="*/ 190188 h 425888"/>
              <a:gd name="connsiteX4668" fmla="*/ 431154 w 966967"/>
              <a:gd name="connsiteY4668" fmla="*/ 189884 h 425888"/>
              <a:gd name="connsiteX4669" fmla="*/ 431154 w 966967"/>
              <a:gd name="connsiteY4669" fmla="*/ 189581 h 425888"/>
              <a:gd name="connsiteX4670" fmla="*/ 430437 w 966967"/>
              <a:gd name="connsiteY4670" fmla="*/ 189277 h 425888"/>
              <a:gd name="connsiteX4671" fmla="*/ 430907 w 966967"/>
              <a:gd name="connsiteY4671" fmla="*/ 188670 h 425888"/>
              <a:gd name="connsiteX4672" fmla="*/ 431154 w 966967"/>
              <a:gd name="connsiteY4672" fmla="*/ 188670 h 425888"/>
              <a:gd name="connsiteX4673" fmla="*/ 431154 w 966967"/>
              <a:gd name="connsiteY4673" fmla="*/ 188367 h 425888"/>
              <a:gd name="connsiteX4674" fmla="*/ 431403 w 966967"/>
              <a:gd name="connsiteY4674" fmla="*/ 188063 h 425888"/>
              <a:gd name="connsiteX4675" fmla="*/ 431623 w 966967"/>
              <a:gd name="connsiteY4675" fmla="*/ 188063 h 425888"/>
              <a:gd name="connsiteX4676" fmla="*/ 432340 w 966967"/>
              <a:gd name="connsiteY4676" fmla="*/ 188063 h 425888"/>
              <a:gd name="connsiteX4677" fmla="*/ 433056 w 966967"/>
              <a:gd name="connsiteY4677" fmla="*/ 187456 h 425888"/>
              <a:gd name="connsiteX4678" fmla="*/ 433773 w 966967"/>
              <a:gd name="connsiteY4678" fmla="*/ 186242 h 425888"/>
              <a:gd name="connsiteX4679" fmla="*/ 433773 w 966967"/>
              <a:gd name="connsiteY4679" fmla="*/ 185939 h 425888"/>
              <a:gd name="connsiteX4680" fmla="*/ 434021 w 966967"/>
              <a:gd name="connsiteY4680" fmla="*/ 185637 h 425888"/>
              <a:gd name="connsiteX4681" fmla="*/ 434242 w 966967"/>
              <a:gd name="connsiteY4681" fmla="*/ 185333 h 425888"/>
              <a:gd name="connsiteX4682" fmla="*/ 434489 w 966967"/>
              <a:gd name="connsiteY4682" fmla="*/ 185333 h 425888"/>
              <a:gd name="connsiteX4683" fmla="*/ 434738 w 966967"/>
              <a:gd name="connsiteY4683" fmla="*/ 185333 h 425888"/>
              <a:gd name="connsiteX4684" fmla="*/ 435454 w 966967"/>
              <a:gd name="connsiteY4684" fmla="*/ 184726 h 425888"/>
              <a:gd name="connsiteX4685" fmla="*/ 437108 w 966967"/>
              <a:gd name="connsiteY4685" fmla="*/ 182905 h 425888"/>
              <a:gd name="connsiteX4686" fmla="*/ 437824 w 966967"/>
              <a:gd name="connsiteY4686" fmla="*/ 181691 h 425888"/>
              <a:gd name="connsiteX4687" fmla="*/ 438541 w 966967"/>
              <a:gd name="connsiteY4687" fmla="*/ 181388 h 425888"/>
              <a:gd name="connsiteX4688" fmla="*/ 439010 w 966967"/>
              <a:gd name="connsiteY4688" fmla="*/ 180478 h 425888"/>
              <a:gd name="connsiteX4689" fmla="*/ 439258 w 966967"/>
              <a:gd name="connsiteY4689" fmla="*/ 180478 h 425888"/>
              <a:gd name="connsiteX4690" fmla="*/ 439506 w 966967"/>
              <a:gd name="connsiteY4690" fmla="*/ 180175 h 425888"/>
              <a:gd name="connsiteX4691" fmla="*/ 440223 w 966967"/>
              <a:gd name="connsiteY4691" fmla="*/ 180175 h 425888"/>
              <a:gd name="connsiteX4692" fmla="*/ 440444 w 966967"/>
              <a:gd name="connsiteY4692" fmla="*/ 180175 h 425888"/>
              <a:gd name="connsiteX4693" fmla="*/ 440444 w 966967"/>
              <a:gd name="connsiteY4693" fmla="*/ 179871 h 425888"/>
              <a:gd name="connsiteX4694" fmla="*/ 440692 w 966967"/>
              <a:gd name="connsiteY4694" fmla="*/ 179265 h 425888"/>
              <a:gd name="connsiteX4695" fmla="*/ 440940 w 966967"/>
              <a:gd name="connsiteY4695" fmla="*/ 178961 h 425888"/>
              <a:gd name="connsiteX4696" fmla="*/ 441656 w 966967"/>
              <a:gd name="connsiteY4696" fmla="*/ 178961 h 425888"/>
              <a:gd name="connsiteX4697" fmla="*/ 442125 w 966967"/>
              <a:gd name="connsiteY4697" fmla="*/ 179265 h 425888"/>
              <a:gd name="connsiteX4698" fmla="*/ 442372 w 966967"/>
              <a:gd name="connsiteY4698" fmla="*/ 179265 h 425888"/>
              <a:gd name="connsiteX4699" fmla="*/ 442841 w 966967"/>
              <a:gd name="connsiteY4699" fmla="*/ 178961 h 425888"/>
              <a:gd name="connsiteX4700" fmla="*/ 442593 w 966967"/>
              <a:gd name="connsiteY4700" fmla="*/ 178658 h 425888"/>
              <a:gd name="connsiteX4701" fmla="*/ 442593 w 966967"/>
              <a:gd name="connsiteY4701" fmla="*/ 178354 h 425888"/>
              <a:gd name="connsiteX4702" fmla="*/ 442841 w 966967"/>
              <a:gd name="connsiteY4702" fmla="*/ 177747 h 425888"/>
              <a:gd name="connsiteX4703" fmla="*/ 443089 w 966967"/>
              <a:gd name="connsiteY4703" fmla="*/ 177444 h 425888"/>
              <a:gd name="connsiteX4704" fmla="*/ 443779 w 966967"/>
              <a:gd name="connsiteY4704" fmla="*/ 177747 h 425888"/>
              <a:gd name="connsiteX4705" fmla="*/ 444275 w 966967"/>
              <a:gd name="connsiteY4705" fmla="*/ 177444 h 425888"/>
              <a:gd name="connsiteX4706" fmla="*/ 444495 w 966967"/>
              <a:gd name="connsiteY4706" fmla="*/ 176837 h 425888"/>
              <a:gd name="connsiteX4707" fmla="*/ 444992 w 966967"/>
              <a:gd name="connsiteY4707" fmla="*/ 176533 h 425888"/>
              <a:gd name="connsiteX4708" fmla="*/ 445460 w 966967"/>
              <a:gd name="connsiteY4708" fmla="*/ 176533 h 425888"/>
              <a:gd name="connsiteX4709" fmla="*/ 445707 w 966967"/>
              <a:gd name="connsiteY4709" fmla="*/ 176230 h 425888"/>
              <a:gd name="connsiteX4710" fmla="*/ 445928 w 966967"/>
              <a:gd name="connsiteY4710" fmla="*/ 175623 h 425888"/>
              <a:gd name="connsiteX4711" fmla="*/ 445707 w 966967"/>
              <a:gd name="connsiteY4711" fmla="*/ 174410 h 425888"/>
              <a:gd name="connsiteX4712" fmla="*/ 444992 w 966967"/>
              <a:gd name="connsiteY4712" fmla="*/ 173196 h 425888"/>
              <a:gd name="connsiteX4713" fmla="*/ 444743 w 966967"/>
              <a:gd name="connsiteY4713" fmla="*/ 172893 h 425888"/>
              <a:gd name="connsiteX4714" fmla="*/ 444027 w 966967"/>
              <a:gd name="connsiteY4714" fmla="*/ 172893 h 425888"/>
              <a:gd name="connsiteX4715" fmla="*/ 444027 w 966967"/>
              <a:gd name="connsiteY4715" fmla="*/ 172286 h 425888"/>
              <a:gd name="connsiteX4716" fmla="*/ 444027 w 966967"/>
              <a:gd name="connsiteY4716" fmla="*/ 171982 h 425888"/>
              <a:gd name="connsiteX4717" fmla="*/ 443558 w 966967"/>
              <a:gd name="connsiteY4717" fmla="*/ 171348 h 425888"/>
              <a:gd name="connsiteX4718" fmla="*/ 443310 w 966967"/>
              <a:gd name="connsiteY4718" fmla="*/ 171044 h 425888"/>
              <a:gd name="connsiteX4719" fmla="*/ 443310 w 966967"/>
              <a:gd name="connsiteY4719" fmla="*/ 170741 h 425888"/>
              <a:gd name="connsiteX4720" fmla="*/ 443310 w 966967"/>
              <a:gd name="connsiteY4720" fmla="*/ 170437 h 425888"/>
              <a:gd name="connsiteX4721" fmla="*/ 444027 w 966967"/>
              <a:gd name="connsiteY4721" fmla="*/ 169831 h 425888"/>
              <a:gd name="connsiteX4722" fmla="*/ 444495 w 966967"/>
              <a:gd name="connsiteY4722" fmla="*/ 169223 h 425888"/>
              <a:gd name="connsiteX4723" fmla="*/ 444743 w 966967"/>
              <a:gd name="connsiteY4723" fmla="*/ 168920 h 425888"/>
              <a:gd name="connsiteX4724" fmla="*/ 444743 w 966967"/>
              <a:gd name="connsiteY4724" fmla="*/ 168314 h 425888"/>
              <a:gd name="connsiteX4725" fmla="*/ 444992 w 966967"/>
              <a:gd name="connsiteY4725" fmla="*/ 168314 h 425888"/>
              <a:gd name="connsiteX4726" fmla="*/ 445928 w 966967"/>
              <a:gd name="connsiteY4726" fmla="*/ 167100 h 425888"/>
              <a:gd name="connsiteX4727" fmla="*/ 446894 w 966967"/>
              <a:gd name="connsiteY4727" fmla="*/ 167100 h 425888"/>
              <a:gd name="connsiteX4728" fmla="*/ 447610 w 966967"/>
              <a:gd name="connsiteY4728" fmla="*/ 166493 h 425888"/>
              <a:gd name="connsiteX4729" fmla="*/ 447858 w 966967"/>
              <a:gd name="connsiteY4729" fmla="*/ 165583 h 425888"/>
              <a:gd name="connsiteX4730" fmla="*/ 448078 w 966967"/>
              <a:gd name="connsiteY4730" fmla="*/ 165279 h 425888"/>
              <a:gd name="connsiteX4731" fmla="*/ 448078 w 966967"/>
              <a:gd name="connsiteY4731" fmla="*/ 164976 h 425888"/>
              <a:gd name="connsiteX4732" fmla="*/ 447858 w 966967"/>
              <a:gd name="connsiteY4732" fmla="*/ 164673 h 425888"/>
              <a:gd name="connsiteX4733" fmla="*/ 448078 w 966967"/>
              <a:gd name="connsiteY4733" fmla="*/ 164673 h 425888"/>
              <a:gd name="connsiteX4734" fmla="*/ 448327 w 966967"/>
              <a:gd name="connsiteY4734" fmla="*/ 164370 h 425888"/>
              <a:gd name="connsiteX4735" fmla="*/ 448327 w 966967"/>
              <a:gd name="connsiteY4735" fmla="*/ 164065 h 425888"/>
              <a:gd name="connsiteX4736" fmla="*/ 448078 w 966967"/>
              <a:gd name="connsiteY4736" fmla="*/ 164065 h 425888"/>
              <a:gd name="connsiteX4737" fmla="*/ 448547 w 966967"/>
              <a:gd name="connsiteY4737" fmla="*/ 163459 h 425888"/>
              <a:gd name="connsiteX4738" fmla="*/ 449263 w 966967"/>
              <a:gd name="connsiteY4738" fmla="*/ 163459 h 425888"/>
              <a:gd name="connsiteX4739" fmla="*/ 449512 w 966967"/>
              <a:gd name="connsiteY4739" fmla="*/ 163459 h 425888"/>
              <a:gd name="connsiteX4740" fmla="*/ 450945 w 966967"/>
              <a:gd name="connsiteY4740" fmla="*/ 163762 h 425888"/>
              <a:gd name="connsiteX4741" fmla="*/ 451193 w 966967"/>
              <a:gd name="connsiteY4741" fmla="*/ 163762 h 425888"/>
              <a:gd name="connsiteX4742" fmla="*/ 451909 w 966967"/>
              <a:gd name="connsiteY4742" fmla="*/ 163459 h 425888"/>
              <a:gd name="connsiteX4743" fmla="*/ 452130 w 966967"/>
              <a:gd name="connsiteY4743" fmla="*/ 162852 h 425888"/>
              <a:gd name="connsiteX4744" fmla="*/ 452626 w 966967"/>
              <a:gd name="connsiteY4744" fmla="*/ 162852 h 425888"/>
              <a:gd name="connsiteX4745" fmla="*/ 452847 w 966967"/>
              <a:gd name="connsiteY4745" fmla="*/ 162549 h 425888"/>
              <a:gd name="connsiteX4746" fmla="*/ 452847 w 966967"/>
              <a:gd name="connsiteY4746" fmla="*/ 161942 h 425888"/>
              <a:gd name="connsiteX4747" fmla="*/ 452847 w 966967"/>
              <a:gd name="connsiteY4747" fmla="*/ 161307 h 425888"/>
              <a:gd name="connsiteX4748" fmla="*/ 452626 w 966967"/>
              <a:gd name="connsiteY4748" fmla="*/ 161307 h 425888"/>
              <a:gd name="connsiteX4749" fmla="*/ 452379 w 966967"/>
              <a:gd name="connsiteY4749" fmla="*/ 161307 h 425888"/>
              <a:gd name="connsiteX4750" fmla="*/ 452379 w 966967"/>
              <a:gd name="connsiteY4750" fmla="*/ 161004 h 425888"/>
              <a:gd name="connsiteX4751" fmla="*/ 452379 w 966967"/>
              <a:gd name="connsiteY4751" fmla="*/ 160094 h 425888"/>
              <a:gd name="connsiteX4752" fmla="*/ 452847 w 966967"/>
              <a:gd name="connsiteY4752" fmla="*/ 158880 h 425888"/>
              <a:gd name="connsiteX4753" fmla="*/ 453343 w 966967"/>
              <a:gd name="connsiteY4753" fmla="*/ 158576 h 425888"/>
              <a:gd name="connsiteX4754" fmla="*/ 453812 w 966967"/>
              <a:gd name="connsiteY4754" fmla="*/ 156756 h 425888"/>
              <a:gd name="connsiteX4755" fmla="*/ 454528 w 966967"/>
              <a:gd name="connsiteY4755" fmla="*/ 156453 h 425888"/>
              <a:gd name="connsiteX4756" fmla="*/ 454748 w 966967"/>
              <a:gd name="connsiteY4756" fmla="*/ 155846 h 425888"/>
              <a:gd name="connsiteX4757" fmla="*/ 454748 w 966967"/>
              <a:gd name="connsiteY4757" fmla="*/ 155239 h 425888"/>
              <a:gd name="connsiteX4758" fmla="*/ 455244 w 966967"/>
              <a:gd name="connsiteY4758" fmla="*/ 154935 h 425888"/>
              <a:gd name="connsiteX4759" fmla="*/ 457148 w 966967"/>
              <a:gd name="connsiteY4759" fmla="*/ 152480 h 425888"/>
              <a:gd name="connsiteX4760" fmla="*/ 457148 w 966967"/>
              <a:gd name="connsiteY4760" fmla="*/ 152178 h 425888"/>
              <a:gd name="connsiteX4761" fmla="*/ 456899 w 966967"/>
              <a:gd name="connsiteY4761" fmla="*/ 152178 h 425888"/>
              <a:gd name="connsiteX4762" fmla="*/ 456899 w 966967"/>
              <a:gd name="connsiteY4762" fmla="*/ 151874 h 425888"/>
              <a:gd name="connsiteX4763" fmla="*/ 456899 w 966967"/>
              <a:gd name="connsiteY4763" fmla="*/ 151267 h 425888"/>
              <a:gd name="connsiteX4764" fmla="*/ 457148 w 966967"/>
              <a:gd name="connsiteY4764" fmla="*/ 150964 h 425888"/>
              <a:gd name="connsiteX4765" fmla="*/ 456899 w 966967"/>
              <a:gd name="connsiteY4765" fmla="*/ 150357 h 425888"/>
              <a:gd name="connsiteX4766" fmla="*/ 457148 w 966967"/>
              <a:gd name="connsiteY4766" fmla="*/ 149750 h 425888"/>
              <a:gd name="connsiteX4767" fmla="*/ 457148 w 966967"/>
              <a:gd name="connsiteY4767" fmla="*/ 148839 h 425888"/>
              <a:gd name="connsiteX4768" fmla="*/ 457148 w 966967"/>
              <a:gd name="connsiteY4768" fmla="*/ 148536 h 425888"/>
              <a:gd name="connsiteX4769" fmla="*/ 456899 w 966967"/>
              <a:gd name="connsiteY4769" fmla="*/ 147929 h 425888"/>
              <a:gd name="connsiteX4770" fmla="*/ 456431 w 966967"/>
              <a:gd name="connsiteY4770" fmla="*/ 147020 h 425888"/>
              <a:gd name="connsiteX4771" fmla="*/ 455961 w 966967"/>
              <a:gd name="connsiteY4771" fmla="*/ 147020 h 425888"/>
              <a:gd name="connsiteX4772" fmla="*/ 455961 w 966967"/>
              <a:gd name="connsiteY4772" fmla="*/ 146385 h 425888"/>
              <a:gd name="connsiteX4773" fmla="*/ 455961 w 966967"/>
              <a:gd name="connsiteY4773" fmla="*/ 146082 h 425888"/>
              <a:gd name="connsiteX4774" fmla="*/ 456431 w 966967"/>
              <a:gd name="connsiteY4774" fmla="*/ 145778 h 425888"/>
              <a:gd name="connsiteX4775" fmla="*/ 456678 w 966967"/>
              <a:gd name="connsiteY4775" fmla="*/ 145475 h 425888"/>
              <a:gd name="connsiteX4776" fmla="*/ 456678 w 966967"/>
              <a:gd name="connsiteY4776" fmla="*/ 145171 h 425888"/>
              <a:gd name="connsiteX4777" fmla="*/ 456431 w 966967"/>
              <a:gd name="connsiteY4777" fmla="*/ 145171 h 425888"/>
              <a:gd name="connsiteX4778" fmla="*/ 456182 w 966967"/>
              <a:gd name="connsiteY4778" fmla="*/ 144564 h 425888"/>
              <a:gd name="connsiteX4779" fmla="*/ 456182 w 966967"/>
              <a:gd name="connsiteY4779" fmla="*/ 144261 h 425888"/>
              <a:gd name="connsiteX4780" fmla="*/ 456431 w 966967"/>
              <a:gd name="connsiteY4780" fmla="*/ 143350 h 425888"/>
              <a:gd name="connsiteX4781" fmla="*/ 456678 w 966967"/>
              <a:gd name="connsiteY4781" fmla="*/ 143047 h 425888"/>
              <a:gd name="connsiteX4782" fmla="*/ 456899 w 966967"/>
              <a:gd name="connsiteY4782" fmla="*/ 143047 h 425888"/>
              <a:gd name="connsiteX4783" fmla="*/ 457148 w 966967"/>
              <a:gd name="connsiteY4783" fmla="*/ 143047 h 425888"/>
              <a:gd name="connsiteX4784" fmla="*/ 457863 w 966967"/>
              <a:gd name="connsiteY4784" fmla="*/ 142137 h 425888"/>
              <a:gd name="connsiteX4785" fmla="*/ 458112 w 966967"/>
              <a:gd name="connsiteY4785" fmla="*/ 141833 h 425888"/>
              <a:gd name="connsiteX4786" fmla="*/ 458112 w 966967"/>
              <a:gd name="connsiteY4786" fmla="*/ 141227 h 425888"/>
              <a:gd name="connsiteX4787" fmla="*/ 458112 w 966967"/>
              <a:gd name="connsiteY4787" fmla="*/ 140896 h 425888"/>
              <a:gd name="connsiteX4788" fmla="*/ 458800 w 966967"/>
              <a:gd name="connsiteY4788" fmla="*/ 140896 h 425888"/>
              <a:gd name="connsiteX4789" fmla="*/ 459297 w 966967"/>
              <a:gd name="connsiteY4789" fmla="*/ 141227 h 425888"/>
              <a:gd name="connsiteX4790" fmla="*/ 459517 w 966967"/>
              <a:gd name="connsiteY4790" fmla="*/ 140896 h 425888"/>
              <a:gd name="connsiteX4791" fmla="*/ 459517 w 966967"/>
              <a:gd name="connsiteY4791" fmla="*/ 140593 h 425888"/>
              <a:gd name="connsiteX4792" fmla="*/ 459766 w 966967"/>
              <a:gd name="connsiteY4792" fmla="*/ 140288 h 425888"/>
              <a:gd name="connsiteX4793" fmla="*/ 460014 w 966967"/>
              <a:gd name="connsiteY4793" fmla="*/ 140288 h 425888"/>
              <a:gd name="connsiteX4794" fmla="*/ 460234 w 966967"/>
              <a:gd name="connsiteY4794" fmla="*/ 140288 h 425888"/>
              <a:gd name="connsiteX4795" fmla="*/ 460234 w 966967"/>
              <a:gd name="connsiteY4795" fmla="*/ 139682 h 425888"/>
              <a:gd name="connsiteX4796" fmla="*/ 459766 w 966967"/>
              <a:gd name="connsiteY4796" fmla="*/ 138772 h 425888"/>
              <a:gd name="connsiteX4797" fmla="*/ 459297 w 966967"/>
              <a:gd name="connsiteY4797" fmla="*/ 138468 h 425888"/>
              <a:gd name="connsiteX4798" fmla="*/ 459049 w 966967"/>
              <a:gd name="connsiteY4798" fmla="*/ 138468 h 425888"/>
              <a:gd name="connsiteX4799" fmla="*/ 459049 w 966967"/>
              <a:gd name="connsiteY4799" fmla="*/ 138165 h 425888"/>
              <a:gd name="connsiteX4800" fmla="*/ 459517 w 966967"/>
              <a:gd name="connsiteY4800" fmla="*/ 137558 h 425888"/>
              <a:gd name="connsiteX4801" fmla="*/ 459766 w 966967"/>
              <a:gd name="connsiteY4801" fmla="*/ 136951 h 425888"/>
              <a:gd name="connsiteX4802" fmla="*/ 459297 w 966967"/>
              <a:gd name="connsiteY4802" fmla="*/ 136042 h 425888"/>
              <a:gd name="connsiteX4803" fmla="*/ 459517 w 966967"/>
              <a:gd name="connsiteY4803" fmla="*/ 135103 h 425888"/>
              <a:gd name="connsiteX4804" fmla="*/ 460014 w 966967"/>
              <a:gd name="connsiteY4804" fmla="*/ 133586 h 425888"/>
              <a:gd name="connsiteX4805" fmla="*/ 460234 w 966967"/>
              <a:gd name="connsiteY4805" fmla="*/ 133586 h 425888"/>
              <a:gd name="connsiteX4806" fmla="*/ 460483 w 966967"/>
              <a:gd name="connsiteY4806" fmla="*/ 133283 h 425888"/>
              <a:gd name="connsiteX4807" fmla="*/ 460483 w 966967"/>
              <a:gd name="connsiteY4807" fmla="*/ 132676 h 425888"/>
              <a:gd name="connsiteX4808" fmla="*/ 460234 w 966967"/>
              <a:gd name="connsiteY4808" fmla="*/ 132676 h 425888"/>
              <a:gd name="connsiteX4809" fmla="*/ 460234 w 966967"/>
              <a:gd name="connsiteY4809" fmla="*/ 132372 h 425888"/>
              <a:gd name="connsiteX4810" fmla="*/ 460234 w 966967"/>
              <a:gd name="connsiteY4810" fmla="*/ 132069 h 425888"/>
              <a:gd name="connsiteX4811" fmla="*/ 460483 w 966967"/>
              <a:gd name="connsiteY4811" fmla="*/ 131765 h 425888"/>
              <a:gd name="connsiteX4812" fmla="*/ 460730 w 966967"/>
              <a:gd name="connsiteY4812" fmla="*/ 131765 h 425888"/>
              <a:gd name="connsiteX4813" fmla="*/ 460730 w 966967"/>
              <a:gd name="connsiteY4813" fmla="*/ 131462 h 425888"/>
              <a:gd name="connsiteX4814" fmla="*/ 460951 w 966967"/>
              <a:gd name="connsiteY4814" fmla="*/ 131131 h 425888"/>
              <a:gd name="connsiteX4815" fmla="*/ 460951 w 966967"/>
              <a:gd name="connsiteY4815" fmla="*/ 130827 h 425888"/>
              <a:gd name="connsiteX4816" fmla="*/ 460951 w 966967"/>
              <a:gd name="connsiteY4816" fmla="*/ 130524 h 425888"/>
              <a:gd name="connsiteX4817" fmla="*/ 460951 w 966967"/>
              <a:gd name="connsiteY4817" fmla="*/ 130221 h 425888"/>
              <a:gd name="connsiteX4818" fmla="*/ 461199 w 966967"/>
              <a:gd name="connsiteY4818" fmla="*/ 129917 h 425888"/>
              <a:gd name="connsiteX4819" fmla="*/ 461447 w 966967"/>
              <a:gd name="connsiteY4819" fmla="*/ 129614 h 425888"/>
              <a:gd name="connsiteX4820" fmla="*/ 461667 w 966967"/>
              <a:gd name="connsiteY4820" fmla="*/ 129008 h 425888"/>
              <a:gd name="connsiteX4821" fmla="*/ 470488 w 966967"/>
              <a:gd name="connsiteY4821" fmla="*/ 133283 h 425888"/>
              <a:gd name="connsiteX4822" fmla="*/ 471204 w 966967"/>
              <a:gd name="connsiteY4822" fmla="*/ 133283 h 425888"/>
              <a:gd name="connsiteX4823" fmla="*/ 472418 w 966967"/>
              <a:gd name="connsiteY4823" fmla="*/ 133586 h 425888"/>
              <a:gd name="connsiteX4824" fmla="*/ 473851 w 966967"/>
              <a:gd name="connsiteY4824" fmla="*/ 134497 h 425888"/>
              <a:gd name="connsiteX4825" fmla="*/ 474539 w 966967"/>
              <a:gd name="connsiteY4825" fmla="*/ 134799 h 425888"/>
              <a:gd name="connsiteX4826" fmla="*/ 474539 w 966967"/>
              <a:gd name="connsiteY4826" fmla="*/ 135103 h 425888"/>
              <a:gd name="connsiteX4827" fmla="*/ 475036 w 966967"/>
              <a:gd name="connsiteY4827" fmla="*/ 135710 h 425888"/>
              <a:gd name="connsiteX4828" fmla="*/ 475036 w 966967"/>
              <a:gd name="connsiteY4828" fmla="*/ 136042 h 425888"/>
              <a:gd name="connsiteX4829" fmla="*/ 475256 w 966967"/>
              <a:gd name="connsiteY4829" fmla="*/ 136042 h 425888"/>
              <a:gd name="connsiteX4830" fmla="*/ 476470 w 966967"/>
              <a:gd name="connsiteY4830" fmla="*/ 137558 h 425888"/>
              <a:gd name="connsiteX4831" fmla="*/ 476938 w 966967"/>
              <a:gd name="connsiteY4831" fmla="*/ 138772 h 425888"/>
              <a:gd name="connsiteX4832" fmla="*/ 478839 w 966967"/>
              <a:gd name="connsiteY4832" fmla="*/ 142743 h 425888"/>
              <a:gd name="connsiteX4833" fmla="*/ 481458 w 966967"/>
              <a:gd name="connsiteY4833" fmla="*/ 148839 h 425888"/>
              <a:gd name="connsiteX4834" fmla="*/ 493641 w 966967"/>
              <a:gd name="connsiteY4834" fmla="*/ 153087 h 425888"/>
              <a:gd name="connsiteX4835" fmla="*/ 500311 w 966967"/>
              <a:gd name="connsiteY4835" fmla="*/ 155239 h 425888"/>
              <a:gd name="connsiteX4836" fmla="*/ 500532 w 966967"/>
              <a:gd name="connsiteY4836" fmla="*/ 155239 h 425888"/>
              <a:gd name="connsiteX4837" fmla="*/ 500780 w 966967"/>
              <a:gd name="connsiteY4837" fmla="*/ 155239 h 425888"/>
              <a:gd name="connsiteX4838" fmla="*/ 501028 w 966967"/>
              <a:gd name="connsiteY4838" fmla="*/ 154935 h 425888"/>
              <a:gd name="connsiteX4839" fmla="*/ 501249 w 966967"/>
              <a:gd name="connsiteY4839" fmla="*/ 154935 h 425888"/>
              <a:gd name="connsiteX4840" fmla="*/ 501497 w 966967"/>
              <a:gd name="connsiteY4840" fmla="*/ 154935 h 425888"/>
              <a:gd name="connsiteX4841" fmla="*/ 501745 w 966967"/>
              <a:gd name="connsiteY4841" fmla="*/ 154935 h 425888"/>
              <a:gd name="connsiteX4842" fmla="*/ 501966 w 966967"/>
              <a:gd name="connsiteY4842" fmla="*/ 154632 h 425888"/>
              <a:gd name="connsiteX4843" fmla="*/ 502214 w 966967"/>
              <a:gd name="connsiteY4843" fmla="*/ 154329 h 425888"/>
              <a:gd name="connsiteX4844" fmla="*/ 502683 w 966967"/>
              <a:gd name="connsiteY4844" fmla="*/ 154329 h 425888"/>
              <a:gd name="connsiteX4845" fmla="*/ 502931 w 966967"/>
              <a:gd name="connsiteY4845" fmla="*/ 154025 h 425888"/>
              <a:gd name="connsiteX4846" fmla="*/ 503179 w 966967"/>
              <a:gd name="connsiteY4846" fmla="*/ 154025 h 425888"/>
              <a:gd name="connsiteX4847" fmla="*/ 503399 w 966967"/>
              <a:gd name="connsiteY4847" fmla="*/ 154329 h 425888"/>
              <a:gd name="connsiteX4848" fmla="*/ 503647 w 966967"/>
              <a:gd name="connsiteY4848" fmla="*/ 154329 h 425888"/>
              <a:gd name="connsiteX4849" fmla="*/ 504116 w 966967"/>
              <a:gd name="connsiteY4849" fmla="*/ 154025 h 425888"/>
              <a:gd name="connsiteX4850" fmla="*/ 504116 w 966967"/>
              <a:gd name="connsiteY4850" fmla="*/ 153722 h 425888"/>
              <a:gd name="connsiteX4851" fmla="*/ 504116 w 966967"/>
              <a:gd name="connsiteY4851" fmla="*/ 153391 h 425888"/>
              <a:gd name="connsiteX4852" fmla="*/ 503895 w 966967"/>
              <a:gd name="connsiteY4852" fmla="*/ 153087 h 425888"/>
              <a:gd name="connsiteX4853" fmla="*/ 503895 w 966967"/>
              <a:gd name="connsiteY4853" fmla="*/ 152784 h 425888"/>
              <a:gd name="connsiteX4854" fmla="*/ 503647 w 966967"/>
              <a:gd name="connsiteY4854" fmla="*/ 152480 h 425888"/>
              <a:gd name="connsiteX4855" fmla="*/ 503895 w 966967"/>
              <a:gd name="connsiteY4855" fmla="*/ 152480 h 425888"/>
              <a:gd name="connsiteX4856" fmla="*/ 504612 w 966967"/>
              <a:gd name="connsiteY4856" fmla="*/ 151874 h 425888"/>
              <a:gd name="connsiteX4857" fmla="*/ 505080 w 966967"/>
              <a:gd name="connsiteY4857" fmla="*/ 151571 h 425888"/>
              <a:gd name="connsiteX4858" fmla="*/ 505549 w 966967"/>
              <a:gd name="connsiteY4858" fmla="*/ 151571 h 425888"/>
              <a:gd name="connsiteX4859" fmla="*/ 505797 w 966967"/>
              <a:gd name="connsiteY4859" fmla="*/ 150964 h 425888"/>
              <a:gd name="connsiteX4860" fmla="*/ 506018 w 966967"/>
              <a:gd name="connsiteY4860" fmla="*/ 150660 h 425888"/>
              <a:gd name="connsiteX4861" fmla="*/ 506266 w 966967"/>
              <a:gd name="connsiteY4861" fmla="*/ 150053 h 425888"/>
              <a:gd name="connsiteX4862" fmla="*/ 506734 w 966967"/>
              <a:gd name="connsiteY4862" fmla="*/ 149750 h 425888"/>
              <a:gd name="connsiteX4863" fmla="*/ 506734 w 966967"/>
              <a:gd name="connsiteY4863" fmla="*/ 149446 h 425888"/>
              <a:gd name="connsiteX4864" fmla="*/ 506734 w 966967"/>
              <a:gd name="connsiteY4864" fmla="*/ 149143 h 425888"/>
              <a:gd name="connsiteX4865" fmla="*/ 506983 w 966967"/>
              <a:gd name="connsiteY4865" fmla="*/ 148839 h 425888"/>
              <a:gd name="connsiteX4866" fmla="*/ 507230 w 966967"/>
              <a:gd name="connsiteY4866" fmla="*/ 148839 h 425888"/>
              <a:gd name="connsiteX4867" fmla="*/ 507698 w 966967"/>
              <a:gd name="connsiteY4867" fmla="*/ 149446 h 425888"/>
              <a:gd name="connsiteX4868" fmla="*/ 508415 w 966967"/>
              <a:gd name="connsiteY4868" fmla="*/ 149143 h 425888"/>
              <a:gd name="connsiteX4869" fmla="*/ 508415 w 966967"/>
              <a:gd name="connsiteY4869" fmla="*/ 148839 h 425888"/>
              <a:gd name="connsiteX4870" fmla="*/ 508415 w 966967"/>
              <a:gd name="connsiteY4870" fmla="*/ 147626 h 425888"/>
              <a:gd name="connsiteX4871" fmla="*/ 508664 w 966967"/>
              <a:gd name="connsiteY4871" fmla="*/ 147020 h 425888"/>
              <a:gd name="connsiteX4872" fmla="*/ 509381 w 966967"/>
              <a:gd name="connsiteY4872" fmla="*/ 146385 h 425888"/>
              <a:gd name="connsiteX4873" fmla="*/ 509601 w 966967"/>
              <a:gd name="connsiteY4873" fmla="*/ 146385 h 425888"/>
              <a:gd name="connsiteX4874" fmla="*/ 510318 w 966967"/>
              <a:gd name="connsiteY4874" fmla="*/ 145778 h 425888"/>
              <a:gd name="connsiteX4875" fmla="*/ 510565 w 966967"/>
              <a:gd name="connsiteY4875" fmla="*/ 145778 h 425888"/>
              <a:gd name="connsiteX4876" fmla="*/ 510786 w 966967"/>
              <a:gd name="connsiteY4876" fmla="*/ 145171 h 425888"/>
              <a:gd name="connsiteX4877" fmla="*/ 510786 w 966967"/>
              <a:gd name="connsiteY4877" fmla="*/ 144564 h 425888"/>
              <a:gd name="connsiteX4878" fmla="*/ 511035 w 966967"/>
              <a:gd name="connsiteY4878" fmla="*/ 144261 h 425888"/>
              <a:gd name="connsiteX4879" fmla="*/ 511503 w 966967"/>
              <a:gd name="connsiteY4879" fmla="*/ 143957 h 425888"/>
              <a:gd name="connsiteX4880" fmla="*/ 511999 w 966967"/>
              <a:gd name="connsiteY4880" fmla="*/ 143350 h 425888"/>
              <a:gd name="connsiteX4881" fmla="*/ 512220 w 966967"/>
              <a:gd name="connsiteY4881" fmla="*/ 143047 h 425888"/>
              <a:gd name="connsiteX4882" fmla="*/ 512220 w 966967"/>
              <a:gd name="connsiteY4882" fmla="*/ 142440 h 425888"/>
              <a:gd name="connsiteX4883" fmla="*/ 512467 w 966967"/>
              <a:gd name="connsiteY4883" fmla="*/ 141833 h 425888"/>
              <a:gd name="connsiteX4884" fmla="*/ 511999 w 966967"/>
              <a:gd name="connsiteY4884" fmla="*/ 141227 h 425888"/>
              <a:gd name="connsiteX4885" fmla="*/ 512467 w 966967"/>
              <a:gd name="connsiteY4885" fmla="*/ 138772 h 425888"/>
              <a:gd name="connsiteX4886" fmla="*/ 512936 w 966967"/>
              <a:gd name="connsiteY4886" fmla="*/ 138468 h 425888"/>
              <a:gd name="connsiteX4887" fmla="*/ 513653 w 966967"/>
              <a:gd name="connsiteY4887" fmla="*/ 136951 h 425888"/>
              <a:gd name="connsiteX4888" fmla="*/ 513900 w 966967"/>
              <a:gd name="connsiteY4888" fmla="*/ 136344 h 425888"/>
              <a:gd name="connsiteX4889" fmla="*/ 514617 w 966967"/>
              <a:gd name="connsiteY4889" fmla="*/ 135407 h 425888"/>
              <a:gd name="connsiteX4890" fmla="*/ 515087 w 966967"/>
              <a:gd name="connsiteY4890" fmla="*/ 134799 h 425888"/>
              <a:gd name="connsiteX4891" fmla="*/ 515334 w 966967"/>
              <a:gd name="connsiteY4891" fmla="*/ 133586 h 425888"/>
              <a:gd name="connsiteX4892" fmla="*/ 515804 w 966967"/>
              <a:gd name="connsiteY4892" fmla="*/ 132979 h 425888"/>
              <a:gd name="connsiteX4893" fmla="*/ 516051 w 966967"/>
              <a:gd name="connsiteY4893" fmla="*/ 132676 h 425888"/>
              <a:gd name="connsiteX4894" fmla="*/ 516271 w 966967"/>
              <a:gd name="connsiteY4894" fmla="*/ 132676 h 425888"/>
              <a:gd name="connsiteX4895" fmla="*/ 516519 w 966967"/>
              <a:gd name="connsiteY4895" fmla="*/ 132372 h 425888"/>
              <a:gd name="connsiteX4896" fmla="*/ 516519 w 966967"/>
              <a:gd name="connsiteY4896" fmla="*/ 132069 h 425888"/>
              <a:gd name="connsiteX4897" fmla="*/ 516519 w 966967"/>
              <a:gd name="connsiteY4897" fmla="*/ 131462 h 425888"/>
              <a:gd name="connsiteX4898" fmla="*/ 516988 w 966967"/>
              <a:gd name="connsiteY4898" fmla="*/ 130827 h 425888"/>
              <a:gd name="connsiteX4899" fmla="*/ 517484 w 966967"/>
              <a:gd name="connsiteY4899" fmla="*/ 130221 h 425888"/>
              <a:gd name="connsiteX4900" fmla="*/ 517952 w 966967"/>
              <a:gd name="connsiteY4900" fmla="*/ 129008 h 425888"/>
              <a:gd name="connsiteX4901" fmla="*/ 517952 w 966967"/>
              <a:gd name="connsiteY4901" fmla="*/ 128704 h 425888"/>
              <a:gd name="connsiteX4902" fmla="*/ 517952 w 966967"/>
              <a:gd name="connsiteY4902" fmla="*/ 127490 h 425888"/>
              <a:gd name="connsiteX4903" fmla="*/ 518422 w 966967"/>
              <a:gd name="connsiteY4903" fmla="*/ 126883 h 425888"/>
              <a:gd name="connsiteX4904" fmla="*/ 518422 w 966967"/>
              <a:gd name="connsiteY4904" fmla="*/ 126552 h 425888"/>
              <a:gd name="connsiteX4905" fmla="*/ 518422 w 966967"/>
              <a:gd name="connsiteY4905" fmla="*/ 126249 h 425888"/>
              <a:gd name="connsiteX4906" fmla="*/ 518918 w 966967"/>
              <a:gd name="connsiteY4906" fmla="*/ 124731 h 425888"/>
              <a:gd name="connsiteX4907" fmla="*/ 519386 w 966967"/>
              <a:gd name="connsiteY4907" fmla="*/ 124125 h 425888"/>
              <a:gd name="connsiteX4908" fmla="*/ 519854 w 966967"/>
              <a:gd name="connsiteY4908" fmla="*/ 122608 h 425888"/>
              <a:gd name="connsiteX4909" fmla="*/ 520103 w 966967"/>
              <a:gd name="connsiteY4909" fmla="*/ 122277 h 425888"/>
              <a:gd name="connsiteX4910" fmla="*/ 520350 w 966967"/>
              <a:gd name="connsiteY4910" fmla="*/ 122277 h 425888"/>
              <a:gd name="connsiteX4911" fmla="*/ 520350 w 966967"/>
              <a:gd name="connsiteY4911" fmla="*/ 121670 h 425888"/>
              <a:gd name="connsiteX4912" fmla="*/ 520571 w 966967"/>
              <a:gd name="connsiteY4912" fmla="*/ 121670 h 425888"/>
              <a:gd name="connsiteX4913" fmla="*/ 520571 w 966967"/>
              <a:gd name="connsiteY4913" fmla="*/ 121367 h 425888"/>
              <a:gd name="connsiteX4914" fmla="*/ 520819 w 966967"/>
              <a:gd name="connsiteY4914" fmla="*/ 121063 h 425888"/>
              <a:gd name="connsiteX4915" fmla="*/ 521040 w 966967"/>
              <a:gd name="connsiteY4915" fmla="*/ 120153 h 425888"/>
              <a:gd name="connsiteX4916" fmla="*/ 521040 w 966967"/>
              <a:gd name="connsiteY4916" fmla="*/ 119849 h 425888"/>
              <a:gd name="connsiteX4917" fmla="*/ 521288 w 966967"/>
              <a:gd name="connsiteY4917" fmla="*/ 119849 h 425888"/>
              <a:gd name="connsiteX4918" fmla="*/ 521288 w 966967"/>
              <a:gd name="connsiteY4918" fmla="*/ 119546 h 425888"/>
              <a:gd name="connsiteX4919" fmla="*/ 521757 w 966967"/>
              <a:gd name="connsiteY4919" fmla="*/ 119546 h 425888"/>
              <a:gd name="connsiteX4920" fmla="*/ 522005 w 966967"/>
              <a:gd name="connsiteY4920" fmla="*/ 119546 h 425888"/>
              <a:gd name="connsiteX4921" fmla="*/ 522005 w 966967"/>
              <a:gd name="connsiteY4921" fmla="*/ 119242 h 425888"/>
              <a:gd name="connsiteX4922" fmla="*/ 522005 w 966967"/>
              <a:gd name="connsiteY4922" fmla="*/ 118939 h 425888"/>
              <a:gd name="connsiteX4923" fmla="*/ 522253 w 966967"/>
              <a:gd name="connsiteY4923" fmla="*/ 118939 h 425888"/>
              <a:gd name="connsiteX4924" fmla="*/ 522474 w 966967"/>
              <a:gd name="connsiteY4924" fmla="*/ 118939 h 425888"/>
              <a:gd name="connsiteX4925" fmla="*/ 522970 w 966967"/>
              <a:gd name="connsiteY4925" fmla="*/ 119242 h 425888"/>
              <a:gd name="connsiteX4926" fmla="*/ 523190 w 966967"/>
              <a:gd name="connsiteY4926" fmla="*/ 118939 h 425888"/>
              <a:gd name="connsiteX4927" fmla="*/ 523438 w 966967"/>
              <a:gd name="connsiteY4927" fmla="*/ 118939 h 425888"/>
              <a:gd name="connsiteX4928" fmla="*/ 523906 w 966967"/>
              <a:gd name="connsiteY4928" fmla="*/ 119546 h 425888"/>
              <a:gd name="connsiteX4929" fmla="*/ 525588 w 966967"/>
              <a:gd name="connsiteY4929" fmla="*/ 118939 h 425888"/>
              <a:gd name="connsiteX4930" fmla="*/ 525588 w 966967"/>
              <a:gd name="connsiteY4930" fmla="*/ 118635 h 425888"/>
              <a:gd name="connsiteX4931" fmla="*/ 525588 w 966967"/>
              <a:gd name="connsiteY4931" fmla="*/ 118304 h 425888"/>
              <a:gd name="connsiteX4932" fmla="*/ 525588 w 966967"/>
              <a:gd name="connsiteY4932" fmla="*/ 117698 h 425888"/>
              <a:gd name="connsiteX4933" fmla="*/ 525809 w 966967"/>
              <a:gd name="connsiteY4933" fmla="*/ 117698 h 425888"/>
              <a:gd name="connsiteX4934" fmla="*/ 526056 w 966967"/>
              <a:gd name="connsiteY4934" fmla="*/ 116788 h 425888"/>
              <a:gd name="connsiteX4935" fmla="*/ 526525 w 966967"/>
              <a:gd name="connsiteY4935" fmla="*/ 114967 h 425888"/>
              <a:gd name="connsiteX4936" fmla="*/ 526305 w 966967"/>
              <a:gd name="connsiteY4936" fmla="*/ 114636 h 425888"/>
              <a:gd name="connsiteX4937" fmla="*/ 526056 w 966967"/>
              <a:gd name="connsiteY4937" fmla="*/ 114636 h 425888"/>
              <a:gd name="connsiteX4938" fmla="*/ 525809 w 966967"/>
              <a:gd name="connsiteY4938" fmla="*/ 114029 h 425888"/>
              <a:gd name="connsiteX4939" fmla="*/ 525588 w 966967"/>
              <a:gd name="connsiteY4939" fmla="*/ 113119 h 425888"/>
              <a:gd name="connsiteX4940" fmla="*/ 525588 w 966967"/>
              <a:gd name="connsiteY4940" fmla="*/ 112815 h 425888"/>
              <a:gd name="connsiteX4941" fmla="*/ 526305 w 966967"/>
              <a:gd name="connsiteY4941" fmla="*/ 110664 h 425888"/>
              <a:gd name="connsiteX4942" fmla="*/ 526056 w 966967"/>
              <a:gd name="connsiteY4942" fmla="*/ 110058 h 425888"/>
              <a:gd name="connsiteX4943" fmla="*/ 526305 w 966967"/>
              <a:gd name="connsiteY4943" fmla="*/ 109451 h 425888"/>
              <a:gd name="connsiteX4944" fmla="*/ 526773 w 966967"/>
              <a:gd name="connsiteY4944" fmla="*/ 108844 h 425888"/>
              <a:gd name="connsiteX4945" fmla="*/ 527021 w 966967"/>
              <a:gd name="connsiteY4945" fmla="*/ 107933 h 425888"/>
              <a:gd name="connsiteX4946" fmla="*/ 527490 w 966967"/>
              <a:gd name="connsiteY4946" fmla="*/ 107299 h 425888"/>
              <a:gd name="connsiteX4947" fmla="*/ 527738 w 966967"/>
              <a:gd name="connsiteY4947" fmla="*/ 106995 h 425888"/>
              <a:gd name="connsiteX4948" fmla="*/ 527738 w 966967"/>
              <a:gd name="connsiteY4948" fmla="*/ 106388 h 425888"/>
              <a:gd name="connsiteX4949" fmla="*/ 527738 w 966967"/>
              <a:gd name="connsiteY4949" fmla="*/ 106085 h 425888"/>
              <a:gd name="connsiteX4950" fmla="*/ 528675 w 966967"/>
              <a:gd name="connsiteY4950" fmla="*/ 105175 h 425888"/>
              <a:gd name="connsiteX4951" fmla="*/ 529171 w 966967"/>
              <a:gd name="connsiteY4951" fmla="*/ 104872 h 425888"/>
              <a:gd name="connsiteX4952" fmla="*/ 529640 w 966967"/>
              <a:gd name="connsiteY4952" fmla="*/ 104238 h 425888"/>
              <a:gd name="connsiteX4953" fmla="*/ 529640 w 966967"/>
              <a:gd name="connsiteY4953" fmla="*/ 103934 h 425888"/>
              <a:gd name="connsiteX4954" fmla="*/ 529640 w 966967"/>
              <a:gd name="connsiteY4954" fmla="*/ 103327 h 425888"/>
              <a:gd name="connsiteX4955" fmla="*/ 529887 w 966967"/>
              <a:gd name="connsiteY4955" fmla="*/ 102720 h 425888"/>
              <a:gd name="connsiteX4956" fmla="*/ 530108 w 966967"/>
              <a:gd name="connsiteY4956" fmla="*/ 102417 h 425888"/>
              <a:gd name="connsiteX4957" fmla="*/ 530356 w 966967"/>
              <a:gd name="connsiteY4957" fmla="*/ 102417 h 425888"/>
              <a:gd name="connsiteX4958" fmla="*/ 530356 w 966967"/>
              <a:gd name="connsiteY4958" fmla="*/ 102113 h 425888"/>
              <a:gd name="connsiteX4959" fmla="*/ 530356 w 966967"/>
              <a:gd name="connsiteY4959" fmla="*/ 101506 h 425888"/>
              <a:gd name="connsiteX4960" fmla="*/ 530108 w 966967"/>
              <a:gd name="connsiteY4960" fmla="*/ 101506 h 425888"/>
              <a:gd name="connsiteX4961" fmla="*/ 529887 w 966967"/>
              <a:gd name="connsiteY4961" fmla="*/ 101175 h 425888"/>
              <a:gd name="connsiteX4962" fmla="*/ 529887 w 966967"/>
              <a:gd name="connsiteY4962" fmla="*/ 100872 h 425888"/>
              <a:gd name="connsiteX4963" fmla="*/ 529887 w 966967"/>
              <a:gd name="connsiteY4963" fmla="*/ 100568 h 425888"/>
              <a:gd name="connsiteX4964" fmla="*/ 530604 w 966967"/>
              <a:gd name="connsiteY4964" fmla="*/ 99658 h 425888"/>
              <a:gd name="connsiteX4965" fmla="*/ 530825 w 966967"/>
              <a:gd name="connsiteY4965" fmla="*/ 99658 h 425888"/>
              <a:gd name="connsiteX4966" fmla="*/ 532259 w 966967"/>
              <a:gd name="connsiteY4966" fmla="*/ 99658 h 425888"/>
              <a:gd name="connsiteX4967" fmla="*/ 532726 w 966967"/>
              <a:gd name="connsiteY4967" fmla="*/ 99658 h 425888"/>
              <a:gd name="connsiteX4968" fmla="*/ 532975 w 966967"/>
              <a:gd name="connsiteY4968" fmla="*/ 99658 h 425888"/>
              <a:gd name="connsiteX4969" fmla="*/ 533443 w 966967"/>
              <a:gd name="connsiteY4969" fmla="*/ 98445 h 425888"/>
              <a:gd name="connsiteX4970" fmla="*/ 533443 w 966967"/>
              <a:gd name="connsiteY4970" fmla="*/ 98114 h 425888"/>
              <a:gd name="connsiteX4971" fmla="*/ 533443 w 966967"/>
              <a:gd name="connsiteY4971" fmla="*/ 97811 h 425888"/>
              <a:gd name="connsiteX4972" fmla="*/ 533443 w 966967"/>
              <a:gd name="connsiteY4972" fmla="*/ 96900 h 425888"/>
              <a:gd name="connsiteX4973" fmla="*/ 533939 w 966967"/>
              <a:gd name="connsiteY4973" fmla="*/ 95686 h 425888"/>
              <a:gd name="connsiteX4974" fmla="*/ 534160 w 966967"/>
              <a:gd name="connsiteY4974" fmla="*/ 95383 h 425888"/>
              <a:gd name="connsiteX4975" fmla="*/ 534877 w 966967"/>
              <a:gd name="connsiteY4975" fmla="*/ 95383 h 425888"/>
              <a:gd name="connsiteX4976" fmla="*/ 535373 w 966967"/>
              <a:gd name="connsiteY4976" fmla="*/ 95052 h 425888"/>
              <a:gd name="connsiteX4977" fmla="*/ 535373 w 966967"/>
              <a:gd name="connsiteY4977" fmla="*/ 94748 h 425888"/>
              <a:gd name="connsiteX4978" fmla="*/ 535373 w 966967"/>
              <a:gd name="connsiteY4978" fmla="*/ 94445 h 425888"/>
              <a:gd name="connsiteX4979" fmla="*/ 535594 w 966967"/>
              <a:gd name="connsiteY4979" fmla="*/ 93838 h 425888"/>
              <a:gd name="connsiteX4980" fmla="*/ 535842 w 966967"/>
              <a:gd name="connsiteY4980" fmla="*/ 92928 h 425888"/>
              <a:gd name="connsiteX4981" fmla="*/ 536310 w 966967"/>
              <a:gd name="connsiteY4981" fmla="*/ 92625 h 425888"/>
              <a:gd name="connsiteX4982" fmla="*/ 536310 w 966967"/>
              <a:gd name="connsiteY4982" fmla="*/ 92294 h 425888"/>
              <a:gd name="connsiteX4983" fmla="*/ 536063 w 966967"/>
              <a:gd name="connsiteY4983" fmla="*/ 91686 h 425888"/>
              <a:gd name="connsiteX4984" fmla="*/ 536310 w 966967"/>
              <a:gd name="connsiteY4984" fmla="*/ 91384 h 425888"/>
              <a:gd name="connsiteX4985" fmla="*/ 536778 w 966967"/>
              <a:gd name="connsiteY4985" fmla="*/ 91080 h 425888"/>
              <a:gd name="connsiteX4986" fmla="*/ 537274 w 966967"/>
              <a:gd name="connsiteY4986" fmla="*/ 91384 h 425888"/>
              <a:gd name="connsiteX4987" fmla="*/ 547998 w 966967"/>
              <a:gd name="connsiteY4987" fmla="*/ 101175 h 425888"/>
              <a:gd name="connsiteX4988" fmla="*/ 551112 w 966967"/>
              <a:gd name="connsiteY4988" fmla="*/ 103934 h 425888"/>
              <a:gd name="connsiteX4989" fmla="*/ 551581 w 966967"/>
              <a:gd name="connsiteY4989" fmla="*/ 103327 h 425888"/>
              <a:gd name="connsiteX4990" fmla="*/ 551801 w 966967"/>
              <a:gd name="connsiteY4990" fmla="*/ 102417 h 425888"/>
              <a:gd name="connsiteX4991" fmla="*/ 553482 w 966967"/>
              <a:gd name="connsiteY4991" fmla="*/ 99051 h 425888"/>
              <a:gd name="connsiteX4992" fmla="*/ 555164 w 966967"/>
              <a:gd name="connsiteY4992" fmla="*/ 96597 h 425888"/>
              <a:gd name="connsiteX4993" fmla="*/ 555385 w 966967"/>
              <a:gd name="connsiteY4993" fmla="*/ 96293 h 425888"/>
              <a:gd name="connsiteX4994" fmla="*/ 555881 w 966967"/>
              <a:gd name="connsiteY4994" fmla="*/ 95052 h 425888"/>
              <a:gd name="connsiteX4995" fmla="*/ 556597 w 966967"/>
              <a:gd name="connsiteY4995" fmla="*/ 93838 h 425888"/>
              <a:gd name="connsiteX4996" fmla="*/ 557286 w 966967"/>
              <a:gd name="connsiteY4996" fmla="*/ 92294 h 425888"/>
              <a:gd name="connsiteX4997" fmla="*/ 557783 w 966967"/>
              <a:gd name="connsiteY4997" fmla="*/ 91080 h 425888"/>
              <a:gd name="connsiteX4998" fmla="*/ 558251 w 966967"/>
              <a:gd name="connsiteY4998" fmla="*/ 90170 h 425888"/>
              <a:gd name="connsiteX4999" fmla="*/ 558500 w 966967"/>
              <a:gd name="connsiteY4999" fmla="*/ 89563 h 425888"/>
              <a:gd name="connsiteX5000" fmla="*/ 559436 w 966967"/>
              <a:gd name="connsiteY5000" fmla="*/ 87411 h 425888"/>
              <a:gd name="connsiteX5001" fmla="*/ 560153 w 966967"/>
              <a:gd name="connsiteY5001" fmla="*/ 86805 h 425888"/>
              <a:gd name="connsiteX5002" fmla="*/ 560153 w 966967"/>
              <a:gd name="connsiteY5002" fmla="*/ 86473 h 425888"/>
              <a:gd name="connsiteX5003" fmla="*/ 560401 w 966967"/>
              <a:gd name="connsiteY5003" fmla="*/ 85866 h 425888"/>
              <a:gd name="connsiteX5004" fmla="*/ 560650 w 966967"/>
              <a:gd name="connsiteY5004" fmla="*/ 85563 h 425888"/>
              <a:gd name="connsiteX5005" fmla="*/ 561586 w 966967"/>
              <a:gd name="connsiteY5005" fmla="*/ 84653 h 425888"/>
              <a:gd name="connsiteX5006" fmla="*/ 562303 w 966967"/>
              <a:gd name="connsiteY5006" fmla="*/ 84653 h 425888"/>
              <a:gd name="connsiteX5007" fmla="*/ 563736 w 966967"/>
              <a:gd name="connsiteY5007" fmla="*/ 83412 h 425888"/>
              <a:gd name="connsiteX5008" fmla="*/ 563985 w 966967"/>
              <a:gd name="connsiteY5008" fmla="*/ 83108 h 425888"/>
              <a:gd name="connsiteX5009" fmla="*/ 564205 w 966967"/>
              <a:gd name="connsiteY5009" fmla="*/ 82805 h 425888"/>
              <a:gd name="connsiteX5010" fmla="*/ 564205 w 966967"/>
              <a:gd name="connsiteY5010" fmla="*/ 82501 h 425888"/>
              <a:gd name="connsiteX5011" fmla="*/ 564702 w 966967"/>
              <a:gd name="connsiteY5011" fmla="*/ 81260 h 425888"/>
              <a:gd name="connsiteX5012" fmla="*/ 566134 w 966967"/>
              <a:gd name="connsiteY5012" fmla="*/ 79743 h 425888"/>
              <a:gd name="connsiteX5013" fmla="*/ 567541 w 966967"/>
              <a:gd name="connsiteY5013" fmla="*/ 79137 h 425888"/>
              <a:gd name="connsiteX5014" fmla="*/ 567788 w 966967"/>
              <a:gd name="connsiteY5014" fmla="*/ 79137 h 425888"/>
              <a:gd name="connsiteX5015" fmla="*/ 568037 w 966967"/>
              <a:gd name="connsiteY5015" fmla="*/ 79137 h 425888"/>
              <a:gd name="connsiteX5016" fmla="*/ 568443 w 966967"/>
              <a:gd name="connsiteY5016" fmla="*/ 78587 h 425888"/>
              <a:gd name="connsiteX5017" fmla="*/ 568257 w 966967"/>
              <a:gd name="connsiteY5017" fmla="*/ 79743 h 425888"/>
              <a:gd name="connsiteX5018" fmla="*/ 568257 w 966967"/>
              <a:gd name="connsiteY5018" fmla="*/ 80046 h 425888"/>
              <a:gd name="connsiteX5019" fmla="*/ 568257 w 966967"/>
              <a:gd name="connsiteY5019" fmla="*/ 80350 h 425888"/>
              <a:gd name="connsiteX5020" fmla="*/ 568257 w 966967"/>
              <a:gd name="connsiteY5020" fmla="*/ 80653 h 425888"/>
              <a:gd name="connsiteX5021" fmla="*/ 568257 w 966967"/>
              <a:gd name="connsiteY5021" fmla="*/ 82198 h 425888"/>
              <a:gd name="connsiteX5022" fmla="*/ 568257 w 966967"/>
              <a:gd name="connsiteY5022" fmla="*/ 82805 h 425888"/>
              <a:gd name="connsiteX5023" fmla="*/ 568505 w 966967"/>
              <a:gd name="connsiteY5023" fmla="*/ 83108 h 425888"/>
              <a:gd name="connsiteX5024" fmla="*/ 568753 w 966967"/>
              <a:gd name="connsiteY5024" fmla="*/ 82805 h 425888"/>
              <a:gd name="connsiteX5025" fmla="*/ 568974 w 966967"/>
              <a:gd name="connsiteY5025" fmla="*/ 82805 h 425888"/>
              <a:gd name="connsiteX5026" fmla="*/ 569221 w 966967"/>
              <a:gd name="connsiteY5026" fmla="*/ 82501 h 425888"/>
              <a:gd name="connsiteX5027" fmla="*/ 570186 w 966967"/>
              <a:gd name="connsiteY5027" fmla="*/ 81260 h 425888"/>
              <a:gd name="connsiteX5028" fmla="*/ 570903 w 966967"/>
              <a:gd name="connsiteY5028" fmla="*/ 81260 h 425888"/>
              <a:gd name="connsiteX5029" fmla="*/ 571620 w 966967"/>
              <a:gd name="connsiteY5029" fmla="*/ 80350 h 425888"/>
              <a:gd name="connsiteX5030" fmla="*/ 571840 w 966967"/>
              <a:gd name="connsiteY5030" fmla="*/ 80046 h 425888"/>
              <a:gd name="connsiteX5031" fmla="*/ 572556 w 966967"/>
              <a:gd name="connsiteY5031" fmla="*/ 79743 h 425888"/>
              <a:gd name="connsiteX5032" fmla="*/ 572805 w 966967"/>
              <a:gd name="connsiteY5032" fmla="*/ 80046 h 425888"/>
              <a:gd name="connsiteX5033" fmla="*/ 573026 w 966967"/>
              <a:gd name="connsiteY5033" fmla="*/ 79440 h 425888"/>
              <a:gd name="connsiteX5034" fmla="*/ 573990 w 966967"/>
              <a:gd name="connsiteY5034" fmla="*/ 78502 h 425888"/>
              <a:gd name="connsiteX5035" fmla="*/ 574458 w 966967"/>
              <a:gd name="connsiteY5035" fmla="*/ 77895 h 425888"/>
              <a:gd name="connsiteX5036" fmla="*/ 574458 w 966967"/>
              <a:gd name="connsiteY5036" fmla="*/ 77592 h 425888"/>
              <a:gd name="connsiteX5037" fmla="*/ 574955 w 966967"/>
              <a:gd name="connsiteY5037" fmla="*/ 76985 h 425888"/>
              <a:gd name="connsiteX5038" fmla="*/ 575175 w 966967"/>
              <a:gd name="connsiteY5038" fmla="*/ 76681 h 425888"/>
              <a:gd name="connsiteX5039" fmla="*/ 575671 w 966967"/>
              <a:gd name="connsiteY5039" fmla="*/ 75743 h 425888"/>
              <a:gd name="connsiteX5040" fmla="*/ 576140 w 966967"/>
              <a:gd name="connsiteY5040" fmla="*/ 74833 h 425888"/>
              <a:gd name="connsiteX5041" fmla="*/ 576608 w 966967"/>
              <a:gd name="connsiteY5041" fmla="*/ 73592 h 425888"/>
              <a:gd name="connsiteX5042" fmla="*/ 577574 w 966967"/>
              <a:gd name="connsiteY5042" fmla="*/ 73895 h 425888"/>
              <a:gd name="connsiteX5043" fmla="*/ 578290 w 966967"/>
              <a:gd name="connsiteY5043" fmla="*/ 72681 h 425888"/>
              <a:gd name="connsiteX5044" fmla="*/ 578290 w 966967"/>
              <a:gd name="connsiteY5044" fmla="*/ 72378 h 425888"/>
              <a:gd name="connsiteX5045" fmla="*/ 578510 w 966967"/>
              <a:gd name="connsiteY5045" fmla="*/ 71772 h 425888"/>
              <a:gd name="connsiteX5046" fmla="*/ 578759 w 966967"/>
              <a:gd name="connsiteY5046" fmla="*/ 71772 h 425888"/>
              <a:gd name="connsiteX5047" fmla="*/ 579006 w 966967"/>
              <a:gd name="connsiteY5047" fmla="*/ 71441 h 425888"/>
              <a:gd name="connsiteX5048" fmla="*/ 579723 w 966967"/>
              <a:gd name="connsiteY5048" fmla="*/ 71441 h 425888"/>
              <a:gd name="connsiteX5049" fmla="*/ 579723 w 966967"/>
              <a:gd name="connsiteY5049" fmla="*/ 71772 h 425888"/>
              <a:gd name="connsiteX5050" fmla="*/ 579723 w 966967"/>
              <a:gd name="connsiteY5050" fmla="*/ 72378 h 425888"/>
              <a:gd name="connsiteX5051" fmla="*/ 579944 w 966967"/>
              <a:gd name="connsiteY5051" fmla="*/ 72681 h 425888"/>
              <a:gd name="connsiteX5052" fmla="*/ 580440 w 966967"/>
              <a:gd name="connsiteY5052" fmla="*/ 72378 h 425888"/>
              <a:gd name="connsiteX5053" fmla="*/ 580660 w 966967"/>
              <a:gd name="connsiteY5053" fmla="*/ 72378 h 425888"/>
              <a:gd name="connsiteX5054" fmla="*/ 581157 w 966967"/>
              <a:gd name="connsiteY5054" fmla="*/ 73288 h 425888"/>
              <a:gd name="connsiteX5055" fmla="*/ 581873 w 966967"/>
              <a:gd name="connsiteY5055" fmla="*/ 74226 h 425888"/>
              <a:gd name="connsiteX5056" fmla="*/ 581873 w 966967"/>
              <a:gd name="connsiteY5056" fmla="*/ 73895 h 425888"/>
              <a:gd name="connsiteX5057" fmla="*/ 582094 w 966967"/>
              <a:gd name="connsiteY5057" fmla="*/ 73288 h 425888"/>
              <a:gd name="connsiteX5058" fmla="*/ 582562 w 966967"/>
              <a:gd name="connsiteY5058" fmla="*/ 73288 h 425888"/>
              <a:gd name="connsiteX5059" fmla="*/ 582810 w 966967"/>
              <a:gd name="connsiteY5059" fmla="*/ 72986 h 425888"/>
              <a:gd name="connsiteX5060" fmla="*/ 583279 w 966967"/>
              <a:gd name="connsiteY5060" fmla="*/ 72075 h 425888"/>
              <a:gd name="connsiteX5061" fmla="*/ 583996 w 966967"/>
              <a:gd name="connsiteY5061" fmla="*/ 71137 h 425888"/>
              <a:gd name="connsiteX5062" fmla="*/ 583996 w 966967"/>
              <a:gd name="connsiteY5062" fmla="*/ 70530 h 425888"/>
              <a:gd name="connsiteX5063" fmla="*/ 584244 w 966967"/>
              <a:gd name="connsiteY5063" fmla="*/ 70227 h 425888"/>
              <a:gd name="connsiteX5064" fmla="*/ 585429 w 966967"/>
              <a:gd name="connsiteY5064" fmla="*/ 68682 h 425888"/>
              <a:gd name="connsiteX5065" fmla="*/ 586393 w 966967"/>
              <a:gd name="connsiteY5065" fmla="*/ 67468 h 425888"/>
              <a:gd name="connsiteX5066" fmla="*/ 586642 w 966967"/>
              <a:gd name="connsiteY5066" fmla="*/ 67165 h 425888"/>
              <a:gd name="connsiteX5067" fmla="*/ 587110 w 966967"/>
              <a:gd name="connsiteY5067" fmla="*/ 66530 h 425888"/>
              <a:gd name="connsiteX5068" fmla="*/ 587579 w 966967"/>
              <a:gd name="connsiteY5068" fmla="*/ 66530 h 425888"/>
              <a:gd name="connsiteX5069" fmla="*/ 587827 w 966967"/>
              <a:gd name="connsiteY5069" fmla="*/ 66227 h 425888"/>
              <a:gd name="connsiteX5070" fmla="*/ 586862 w 966967"/>
              <a:gd name="connsiteY5070" fmla="*/ 65621 h 425888"/>
              <a:gd name="connsiteX5071" fmla="*/ 586642 w 966967"/>
              <a:gd name="connsiteY5071" fmla="*/ 65317 h 425888"/>
              <a:gd name="connsiteX5072" fmla="*/ 586146 w 966967"/>
              <a:gd name="connsiteY5072" fmla="*/ 65014 h 425888"/>
              <a:gd name="connsiteX5073" fmla="*/ 585925 w 966967"/>
              <a:gd name="connsiteY5073" fmla="*/ 65014 h 425888"/>
              <a:gd name="connsiteX5074" fmla="*/ 585208 w 966967"/>
              <a:gd name="connsiteY5074" fmla="*/ 64076 h 425888"/>
              <a:gd name="connsiteX5075" fmla="*/ 586642 w 966967"/>
              <a:gd name="connsiteY5075" fmla="*/ 62862 h 425888"/>
              <a:gd name="connsiteX5076" fmla="*/ 587110 w 966967"/>
              <a:gd name="connsiteY5076" fmla="*/ 62228 h 425888"/>
              <a:gd name="connsiteX5077" fmla="*/ 587359 w 966967"/>
              <a:gd name="connsiteY5077" fmla="*/ 61924 h 425888"/>
              <a:gd name="connsiteX5078" fmla="*/ 588047 w 966967"/>
              <a:gd name="connsiteY5078" fmla="*/ 61014 h 425888"/>
              <a:gd name="connsiteX5079" fmla="*/ 588296 w 966967"/>
              <a:gd name="connsiteY5079" fmla="*/ 60710 h 425888"/>
              <a:gd name="connsiteX5080" fmla="*/ 588544 w 966967"/>
              <a:gd name="connsiteY5080" fmla="*/ 60407 h 425888"/>
              <a:gd name="connsiteX5081" fmla="*/ 588764 w 966967"/>
              <a:gd name="connsiteY5081" fmla="*/ 59772 h 425888"/>
              <a:gd name="connsiteX5082" fmla="*/ 589977 w 966967"/>
              <a:gd name="connsiteY5082" fmla="*/ 59166 h 425888"/>
              <a:gd name="connsiteX5083" fmla="*/ 590445 w 966967"/>
              <a:gd name="connsiteY5083" fmla="*/ 58863 h 425888"/>
              <a:gd name="connsiteX5084" fmla="*/ 590915 w 966967"/>
              <a:gd name="connsiteY5084" fmla="*/ 58256 h 425888"/>
              <a:gd name="connsiteX5085" fmla="*/ 591631 w 966967"/>
              <a:gd name="connsiteY5085" fmla="*/ 57318 h 425888"/>
              <a:gd name="connsiteX5086" fmla="*/ 591631 w 966967"/>
              <a:gd name="connsiteY5086" fmla="*/ 57015 h 425888"/>
              <a:gd name="connsiteX5087" fmla="*/ 591631 w 966967"/>
              <a:gd name="connsiteY5087" fmla="*/ 56711 h 425888"/>
              <a:gd name="connsiteX5088" fmla="*/ 592127 w 966967"/>
              <a:gd name="connsiteY5088" fmla="*/ 56408 h 425888"/>
              <a:gd name="connsiteX5089" fmla="*/ 592595 w 966967"/>
              <a:gd name="connsiteY5089" fmla="*/ 55773 h 425888"/>
              <a:gd name="connsiteX5090" fmla="*/ 593064 w 966967"/>
              <a:gd name="connsiteY5090" fmla="*/ 55470 h 425888"/>
              <a:gd name="connsiteX5091" fmla="*/ 594029 w 966967"/>
              <a:gd name="connsiteY5091" fmla="*/ 54256 h 425888"/>
              <a:gd name="connsiteX5092" fmla="*/ 594029 w 966967"/>
              <a:gd name="connsiteY5092" fmla="*/ 53952 h 425888"/>
              <a:gd name="connsiteX5093" fmla="*/ 595214 w 966967"/>
              <a:gd name="connsiteY5093" fmla="*/ 53015 h 425888"/>
              <a:gd name="connsiteX5094" fmla="*/ 595930 w 966967"/>
              <a:gd name="connsiteY5094" fmla="*/ 52711 h 425888"/>
              <a:gd name="connsiteX5095" fmla="*/ 596179 w 966967"/>
              <a:gd name="connsiteY5095" fmla="*/ 52711 h 425888"/>
              <a:gd name="connsiteX5096" fmla="*/ 596400 w 966967"/>
              <a:gd name="connsiteY5096" fmla="*/ 53015 h 425888"/>
              <a:gd name="connsiteX5097" fmla="*/ 596647 w 966967"/>
              <a:gd name="connsiteY5097" fmla="*/ 53015 h 425888"/>
              <a:gd name="connsiteX5098" fmla="*/ 596896 w 966967"/>
              <a:gd name="connsiteY5098" fmla="*/ 52711 h 425888"/>
              <a:gd name="connsiteX5099" fmla="*/ 596896 w 966967"/>
              <a:gd name="connsiteY5099" fmla="*/ 52407 h 425888"/>
              <a:gd name="connsiteX5100" fmla="*/ 597364 w 966967"/>
              <a:gd name="connsiteY5100" fmla="*/ 52104 h 425888"/>
              <a:gd name="connsiteX5101" fmla="*/ 598081 w 966967"/>
              <a:gd name="connsiteY5101" fmla="*/ 52104 h 425888"/>
              <a:gd name="connsiteX5102" fmla="*/ 600452 w 966967"/>
              <a:gd name="connsiteY5102" fmla="*/ 49319 h 425888"/>
              <a:gd name="connsiteX5103" fmla="*/ 600699 w 966967"/>
              <a:gd name="connsiteY5103" fmla="*/ 49015 h 425888"/>
              <a:gd name="connsiteX5104" fmla="*/ 600699 w 966967"/>
              <a:gd name="connsiteY5104" fmla="*/ 47801 h 425888"/>
              <a:gd name="connsiteX5105" fmla="*/ 601885 w 966967"/>
              <a:gd name="connsiteY5105" fmla="*/ 46256 h 425888"/>
              <a:gd name="connsiteX5106" fmla="*/ 603318 w 966967"/>
              <a:gd name="connsiteY5106" fmla="*/ 45318 h 425888"/>
              <a:gd name="connsiteX5107" fmla="*/ 603566 w 966967"/>
              <a:gd name="connsiteY5107" fmla="*/ 45318 h 425888"/>
              <a:gd name="connsiteX5108" fmla="*/ 604503 w 966967"/>
              <a:gd name="connsiteY5108" fmla="*/ 44106 h 425888"/>
              <a:gd name="connsiteX5109" fmla="*/ 604283 w 966967"/>
              <a:gd name="connsiteY5109" fmla="*/ 43471 h 425888"/>
              <a:gd name="connsiteX5110" fmla="*/ 603566 w 966967"/>
              <a:gd name="connsiteY5110" fmla="*/ 43471 h 425888"/>
              <a:gd name="connsiteX5111" fmla="*/ 603566 w 966967"/>
              <a:gd name="connsiteY5111" fmla="*/ 43168 h 425888"/>
              <a:gd name="connsiteX5112" fmla="*/ 603318 w 966967"/>
              <a:gd name="connsiteY5112" fmla="*/ 42864 h 425888"/>
              <a:gd name="connsiteX5113" fmla="*/ 603318 w 966967"/>
              <a:gd name="connsiteY5113" fmla="*/ 42561 h 425888"/>
              <a:gd name="connsiteX5114" fmla="*/ 602849 w 966967"/>
              <a:gd name="connsiteY5114" fmla="*/ 42561 h 425888"/>
              <a:gd name="connsiteX5115" fmla="*/ 602381 w 966967"/>
              <a:gd name="connsiteY5115" fmla="*/ 41954 h 425888"/>
              <a:gd name="connsiteX5116" fmla="*/ 602132 w 966967"/>
              <a:gd name="connsiteY5116" fmla="*/ 41954 h 425888"/>
              <a:gd name="connsiteX5117" fmla="*/ 601885 w 966967"/>
              <a:gd name="connsiteY5117" fmla="*/ 41954 h 425888"/>
              <a:gd name="connsiteX5118" fmla="*/ 601885 w 966967"/>
              <a:gd name="connsiteY5118" fmla="*/ 41623 h 425888"/>
              <a:gd name="connsiteX5119" fmla="*/ 601885 w 966967"/>
              <a:gd name="connsiteY5119" fmla="*/ 41319 h 425888"/>
              <a:gd name="connsiteX5120" fmla="*/ 601664 w 966967"/>
              <a:gd name="connsiteY5120" fmla="*/ 41319 h 425888"/>
              <a:gd name="connsiteX5121" fmla="*/ 602132 w 966967"/>
              <a:gd name="connsiteY5121" fmla="*/ 40409 h 425888"/>
              <a:gd name="connsiteX5122" fmla="*/ 601885 w 966967"/>
              <a:gd name="connsiteY5122" fmla="*/ 40105 h 425888"/>
              <a:gd name="connsiteX5123" fmla="*/ 601664 w 966967"/>
              <a:gd name="connsiteY5123" fmla="*/ 40409 h 425888"/>
              <a:gd name="connsiteX5124" fmla="*/ 601416 w 966967"/>
              <a:gd name="connsiteY5124" fmla="*/ 40105 h 425888"/>
              <a:gd name="connsiteX5125" fmla="*/ 601416 w 966967"/>
              <a:gd name="connsiteY5125" fmla="*/ 39774 h 425888"/>
              <a:gd name="connsiteX5126" fmla="*/ 600699 w 966967"/>
              <a:gd name="connsiteY5126" fmla="*/ 39774 h 425888"/>
              <a:gd name="connsiteX5127" fmla="*/ 600452 w 966967"/>
              <a:gd name="connsiteY5127" fmla="*/ 39471 h 425888"/>
              <a:gd name="connsiteX5128" fmla="*/ 600699 w 966967"/>
              <a:gd name="connsiteY5128" fmla="*/ 39471 h 425888"/>
              <a:gd name="connsiteX5129" fmla="*/ 601168 w 966967"/>
              <a:gd name="connsiteY5129" fmla="*/ 38561 h 425888"/>
              <a:gd name="connsiteX5130" fmla="*/ 601416 w 966967"/>
              <a:gd name="connsiteY5130" fmla="*/ 38561 h 425888"/>
              <a:gd name="connsiteX5131" fmla="*/ 601664 w 966967"/>
              <a:gd name="connsiteY5131" fmla="*/ 38257 h 425888"/>
              <a:gd name="connsiteX5132" fmla="*/ 601664 w 966967"/>
              <a:gd name="connsiteY5132" fmla="*/ 37926 h 425888"/>
              <a:gd name="connsiteX5133" fmla="*/ 602132 w 966967"/>
              <a:gd name="connsiteY5133" fmla="*/ 37623 h 425888"/>
              <a:gd name="connsiteX5134" fmla="*/ 602849 w 966967"/>
              <a:gd name="connsiteY5134" fmla="*/ 36713 h 425888"/>
              <a:gd name="connsiteX5135" fmla="*/ 604283 w 966967"/>
              <a:gd name="connsiteY5135" fmla="*/ 34561 h 425888"/>
              <a:gd name="connsiteX5136" fmla="*/ 604503 w 966967"/>
              <a:gd name="connsiteY5136" fmla="*/ 33623 h 425888"/>
              <a:gd name="connsiteX5137" fmla="*/ 604503 w 966967"/>
              <a:gd name="connsiteY5137" fmla="*/ 33320 h 425888"/>
              <a:gd name="connsiteX5138" fmla="*/ 605000 w 966967"/>
              <a:gd name="connsiteY5138" fmla="*/ 32713 h 425888"/>
              <a:gd name="connsiteX5139" fmla="*/ 604035 w 966967"/>
              <a:gd name="connsiteY5139" fmla="*/ 31472 h 425888"/>
              <a:gd name="connsiteX5140" fmla="*/ 603318 w 966967"/>
              <a:gd name="connsiteY5140" fmla="*/ 31169 h 425888"/>
              <a:gd name="connsiteX5141" fmla="*/ 603097 w 966967"/>
              <a:gd name="connsiteY5141" fmla="*/ 31169 h 425888"/>
              <a:gd name="connsiteX5142" fmla="*/ 602849 w 966967"/>
              <a:gd name="connsiteY5142" fmla="*/ 30866 h 425888"/>
              <a:gd name="connsiteX5143" fmla="*/ 603318 w 966967"/>
              <a:gd name="connsiteY5143" fmla="*/ 29927 h 425888"/>
              <a:gd name="connsiteX5144" fmla="*/ 604751 w 966967"/>
              <a:gd name="connsiteY5144" fmla="*/ 28079 h 425888"/>
              <a:gd name="connsiteX5145" fmla="*/ 604751 w 966967"/>
              <a:gd name="connsiteY5145" fmla="*/ 27776 h 425888"/>
              <a:gd name="connsiteX5146" fmla="*/ 605000 w 966967"/>
              <a:gd name="connsiteY5146" fmla="*/ 27472 h 425888"/>
              <a:gd name="connsiteX5147" fmla="*/ 605000 w 966967"/>
              <a:gd name="connsiteY5147" fmla="*/ 27141 h 425888"/>
              <a:gd name="connsiteX5148" fmla="*/ 605220 w 966967"/>
              <a:gd name="connsiteY5148" fmla="*/ 27141 h 425888"/>
              <a:gd name="connsiteX5149" fmla="*/ 605467 w 966967"/>
              <a:gd name="connsiteY5149" fmla="*/ 27141 h 425888"/>
              <a:gd name="connsiteX5150" fmla="*/ 605716 w 966967"/>
              <a:gd name="connsiteY5150" fmla="*/ 27141 h 425888"/>
              <a:gd name="connsiteX5151" fmla="*/ 605937 w 966967"/>
              <a:gd name="connsiteY5151" fmla="*/ 26838 h 425888"/>
              <a:gd name="connsiteX5152" fmla="*/ 605937 w 966967"/>
              <a:gd name="connsiteY5152" fmla="*/ 26535 h 425888"/>
              <a:gd name="connsiteX5153" fmla="*/ 606184 w 966967"/>
              <a:gd name="connsiteY5153" fmla="*/ 26231 h 425888"/>
              <a:gd name="connsiteX5154" fmla="*/ 606433 w 966967"/>
              <a:gd name="connsiteY5154" fmla="*/ 25624 h 425888"/>
              <a:gd name="connsiteX5155" fmla="*/ 606654 w 966967"/>
              <a:gd name="connsiteY5155" fmla="*/ 25293 h 425888"/>
              <a:gd name="connsiteX5156" fmla="*/ 607866 w 966967"/>
              <a:gd name="connsiteY5156" fmla="*/ 23748 h 425888"/>
              <a:gd name="connsiteX5157" fmla="*/ 608335 w 966967"/>
              <a:gd name="connsiteY5157" fmla="*/ 23445 h 425888"/>
              <a:gd name="connsiteX5158" fmla="*/ 608803 w 966967"/>
              <a:gd name="connsiteY5158" fmla="*/ 22839 h 425888"/>
              <a:gd name="connsiteX5159" fmla="*/ 609051 w 966967"/>
              <a:gd name="connsiteY5159" fmla="*/ 21901 h 425888"/>
              <a:gd name="connsiteX5160" fmla="*/ 609272 w 966967"/>
              <a:gd name="connsiteY5160" fmla="*/ 21901 h 425888"/>
              <a:gd name="connsiteX5161" fmla="*/ 609520 w 966967"/>
              <a:gd name="connsiteY5161" fmla="*/ 21901 h 425888"/>
              <a:gd name="connsiteX5162" fmla="*/ 609768 w 966967"/>
              <a:gd name="connsiteY5162" fmla="*/ 21597 h 425888"/>
              <a:gd name="connsiteX5163" fmla="*/ 611201 w 966967"/>
              <a:gd name="connsiteY5163" fmla="*/ 18839 h 425888"/>
              <a:gd name="connsiteX5164" fmla="*/ 611201 w 966967"/>
              <a:gd name="connsiteY5164" fmla="*/ 18508 h 425888"/>
              <a:gd name="connsiteX5165" fmla="*/ 610953 w 966967"/>
              <a:gd name="connsiteY5165" fmla="*/ 18204 h 425888"/>
              <a:gd name="connsiteX5166" fmla="*/ 610953 w 966967"/>
              <a:gd name="connsiteY5166" fmla="*/ 17901 h 425888"/>
              <a:gd name="connsiteX5167" fmla="*/ 611421 w 966967"/>
              <a:gd name="connsiteY5167" fmla="*/ 17597 h 425888"/>
              <a:gd name="connsiteX5168" fmla="*/ 611670 w 966967"/>
              <a:gd name="connsiteY5168" fmla="*/ 17597 h 425888"/>
              <a:gd name="connsiteX5169" fmla="*/ 611917 w 966967"/>
              <a:gd name="connsiteY5169" fmla="*/ 17294 h 425888"/>
              <a:gd name="connsiteX5170" fmla="*/ 611917 w 966967"/>
              <a:gd name="connsiteY5170" fmla="*/ 16963 h 425888"/>
              <a:gd name="connsiteX5171" fmla="*/ 611917 w 966967"/>
              <a:gd name="connsiteY5171" fmla="*/ 16659 h 425888"/>
              <a:gd name="connsiteX5172" fmla="*/ 610953 w 966967"/>
              <a:gd name="connsiteY5172" fmla="*/ 16356 h 425888"/>
              <a:gd name="connsiteX5173" fmla="*/ 609768 w 966967"/>
              <a:gd name="connsiteY5173" fmla="*/ 16053 h 425888"/>
              <a:gd name="connsiteX5174" fmla="*/ 609272 w 966967"/>
              <a:gd name="connsiteY5174" fmla="*/ 16053 h 425888"/>
              <a:gd name="connsiteX5175" fmla="*/ 609051 w 966967"/>
              <a:gd name="connsiteY5175" fmla="*/ 15750 h 425888"/>
              <a:gd name="connsiteX5176" fmla="*/ 608803 w 966967"/>
              <a:gd name="connsiteY5176" fmla="*/ 15750 h 425888"/>
              <a:gd name="connsiteX5177" fmla="*/ 609272 w 966967"/>
              <a:gd name="connsiteY5177" fmla="*/ 15114 h 425888"/>
              <a:gd name="connsiteX5178" fmla="*/ 610237 w 966967"/>
              <a:gd name="connsiteY5178" fmla="*/ 13874 h 425888"/>
              <a:gd name="connsiteX5179" fmla="*/ 611421 w 966967"/>
              <a:gd name="connsiteY5179" fmla="*/ 11419 h 425888"/>
              <a:gd name="connsiteX5180" fmla="*/ 611201 w 966967"/>
              <a:gd name="connsiteY5180" fmla="*/ 11115 h 425888"/>
              <a:gd name="connsiteX5181" fmla="*/ 610953 w 966967"/>
              <a:gd name="connsiteY5181" fmla="*/ 11115 h 425888"/>
              <a:gd name="connsiteX5182" fmla="*/ 610706 w 966967"/>
              <a:gd name="connsiteY5182" fmla="*/ 11115 h 425888"/>
              <a:gd name="connsiteX5183" fmla="*/ 610485 w 966967"/>
              <a:gd name="connsiteY5183" fmla="*/ 10812 h 425888"/>
              <a:gd name="connsiteX5184" fmla="*/ 610706 w 966967"/>
              <a:gd name="connsiteY5184" fmla="*/ 10812 h 425888"/>
              <a:gd name="connsiteX5185" fmla="*/ 610706 w 966967"/>
              <a:gd name="connsiteY5185" fmla="*/ 10481 h 425888"/>
              <a:gd name="connsiteX5186" fmla="*/ 610706 w 966967"/>
              <a:gd name="connsiteY5186" fmla="*/ 10177 h 425888"/>
              <a:gd name="connsiteX5187" fmla="*/ 610706 w 966967"/>
              <a:gd name="connsiteY5187" fmla="*/ 9874 h 425888"/>
              <a:gd name="connsiteX5188" fmla="*/ 610485 w 966967"/>
              <a:gd name="connsiteY5188" fmla="*/ 9570 h 425888"/>
              <a:gd name="connsiteX5189" fmla="*/ 610237 w 966967"/>
              <a:gd name="connsiteY5189" fmla="*/ 9570 h 425888"/>
              <a:gd name="connsiteX5190" fmla="*/ 609768 w 966967"/>
              <a:gd name="connsiteY5190" fmla="*/ 8936 h 425888"/>
              <a:gd name="connsiteX5191" fmla="*/ 609520 w 966967"/>
              <a:gd name="connsiteY5191" fmla="*/ 8329 h 425888"/>
              <a:gd name="connsiteX5192" fmla="*/ 609520 w 966967"/>
              <a:gd name="connsiteY5192" fmla="*/ 7723 h 425888"/>
              <a:gd name="connsiteX5193" fmla="*/ 609989 w 966967"/>
              <a:gd name="connsiteY5193" fmla="*/ 7392 h 425888"/>
              <a:gd name="connsiteX5194" fmla="*/ 610485 w 966967"/>
              <a:gd name="connsiteY5194" fmla="*/ 6482 h 425888"/>
              <a:gd name="connsiteX5195" fmla="*/ 610953 w 966967"/>
              <a:gd name="connsiteY5195" fmla="*/ 6178 h 425888"/>
              <a:gd name="connsiteX5196" fmla="*/ 611201 w 966967"/>
              <a:gd name="connsiteY5196" fmla="*/ 5544 h 425888"/>
              <a:gd name="connsiteX5197" fmla="*/ 610953 w 966967"/>
              <a:gd name="connsiteY5197" fmla="*/ 4937 h 425888"/>
              <a:gd name="connsiteX5198" fmla="*/ 610237 w 966967"/>
              <a:gd name="connsiteY5198" fmla="*/ 4302 h 425888"/>
              <a:gd name="connsiteX5199" fmla="*/ 610953 w 966967"/>
              <a:gd name="connsiteY5199" fmla="*/ 3695 h 425888"/>
              <a:gd name="connsiteX5200" fmla="*/ 611201 w 966967"/>
              <a:gd name="connsiteY5200" fmla="*/ 3392 h 425888"/>
              <a:gd name="connsiteX5201" fmla="*/ 611201 w 966967"/>
              <a:gd name="connsiteY5201" fmla="*/ 2757 h 425888"/>
              <a:gd name="connsiteX5202" fmla="*/ 610953 w 966967"/>
              <a:gd name="connsiteY5202" fmla="*/ 2454 h 425888"/>
              <a:gd name="connsiteX5203" fmla="*/ 610953 w 966967"/>
              <a:gd name="connsiteY5203" fmla="*/ 2151 h 425888"/>
              <a:gd name="connsiteX5204" fmla="*/ 611201 w 966967"/>
              <a:gd name="connsiteY5204" fmla="*/ 1847 h 425888"/>
              <a:gd name="connsiteX5205" fmla="*/ 611201 w 966967"/>
              <a:gd name="connsiteY5205" fmla="*/ 910 h 425888"/>
              <a:gd name="connsiteX5206" fmla="*/ 610706 w 966967"/>
              <a:gd name="connsiteY5206" fmla="*/ 302 h 425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Lst>
            <a:rect l="l" t="t" r="r" b="b"/>
            <a:pathLst>
              <a:path w="966967" h="425888">
                <a:moveTo>
                  <a:pt x="832952" y="310644"/>
                </a:moveTo>
                <a:lnTo>
                  <a:pt x="833201" y="310644"/>
                </a:lnTo>
                <a:lnTo>
                  <a:pt x="832952" y="310920"/>
                </a:lnTo>
                <a:close/>
                <a:moveTo>
                  <a:pt x="908311" y="229576"/>
                </a:moveTo>
                <a:lnTo>
                  <a:pt x="908560" y="229880"/>
                </a:lnTo>
                <a:lnTo>
                  <a:pt x="908779" y="229880"/>
                </a:lnTo>
                <a:lnTo>
                  <a:pt x="909276" y="229880"/>
                </a:lnTo>
                <a:lnTo>
                  <a:pt x="909496" y="229880"/>
                </a:lnTo>
                <a:lnTo>
                  <a:pt x="909745" y="230183"/>
                </a:lnTo>
                <a:lnTo>
                  <a:pt x="909496" y="230183"/>
                </a:lnTo>
                <a:lnTo>
                  <a:pt x="909028" y="230183"/>
                </a:lnTo>
                <a:lnTo>
                  <a:pt x="908311" y="230487"/>
                </a:lnTo>
                <a:lnTo>
                  <a:pt x="908063" y="230487"/>
                </a:lnTo>
                <a:lnTo>
                  <a:pt x="908063" y="230183"/>
                </a:lnTo>
                <a:lnTo>
                  <a:pt x="908063" y="229880"/>
                </a:lnTo>
                <a:close/>
                <a:moveTo>
                  <a:pt x="966967" y="211426"/>
                </a:moveTo>
                <a:lnTo>
                  <a:pt x="966499" y="212640"/>
                </a:lnTo>
                <a:lnTo>
                  <a:pt x="965313" y="214460"/>
                </a:lnTo>
                <a:lnTo>
                  <a:pt x="962198" y="219288"/>
                </a:lnTo>
                <a:lnTo>
                  <a:pt x="960544" y="221714"/>
                </a:lnTo>
                <a:lnTo>
                  <a:pt x="959580" y="223839"/>
                </a:lnTo>
                <a:lnTo>
                  <a:pt x="957926" y="227480"/>
                </a:lnTo>
                <a:lnTo>
                  <a:pt x="955996" y="230790"/>
                </a:lnTo>
                <a:lnTo>
                  <a:pt x="955528" y="231700"/>
                </a:lnTo>
                <a:lnTo>
                  <a:pt x="954812" y="233520"/>
                </a:lnTo>
                <a:lnTo>
                  <a:pt x="954564" y="233520"/>
                </a:lnTo>
                <a:lnTo>
                  <a:pt x="953626" y="234734"/>
                </a:lnTo>
                <a:lnTo>
                  <a:pt x="953378" y="235038"/>
                </a:lnTo>
                <a:lnTo>
                  <a:pt x="953157" y="235038"/>
                </a:lnTo>
                <a:lnTo>
                  <a:pt x="952661" y="235948"/>
                </a:lnTo>
                <a:lnTo>
                  <a:pt x="951724" y="236830"/>
                </a:lnTo>
                <a:lnTo>
                  <a:pt x="951008" y="237135"/>
                </a:lnTo>
                <a:lnTo>
                  <a:pt x="950759" y="237135"/>
                </a:lnTo>
                <a:lnTo>
                  <a:pt x="950512" y="236830"/>
                </a:lnTo>
                <a:lnTo>
                  <a:pt x="950291" y="236527"/>
                </a:lnTo>
                <a:lnTo>
                  <a:pt x="950042" y="235645"/>
                </a:lnTo>
                <a:lnTo>
                  <a:pt x="950042" y="235341"/>
                </a:lnTo>
                <a:lnTo>
                  <a:pt x="949574" y="235038"/>
                </a:lnTo>
                <a:lnTo>
                  <a:pt x="949326" y="234734"/>
                </a:lnTo>
                <a:lnTo>
                  <a:pt x="949326" y="234431"/>
                </a:lnTo>
                <a:lnTo>
                  <a:pt x="949326" y="233520"/>
                </a:lnTo>
                <a:lnTo>
                  <a:pt x="949574" y="233824"/>
                </a:lnTo>
                <a:lnTo>
                  <a:pt x="949795" y="233824"/>
                </a:lnTo>
                <a:lnTo>
                  <a:pt x="950042" y="233824"/>
                </a:lnTo>
                <a:lnTo>
                  <a:pt x="950291" y="233520"/>
                </a:lnTo>
                <a:lnTo>
                  <a:pt x="950759" y="233520"/>
                </a:lnTo>
                <a:lnTo>
                  <a:pt x="951724" y="234127"/>
                </a:lnTo>
                <a:lnTo>
                  <a:pt x="951944" y="234431"/>
                </a:lnTo>
                <a:lnTo>
                  <a:pt x="952441" y="235038"/>
                </a:lnTo>
                <a:lnTo>
                  <a:pt x="952909" y="235038"/>
                </a:lnTo>
                <a:lnTo>
                  <a:pt x="952909" y="234734"/>
                </a:lnTo>
                <a:lnTo>
                  <a:pt x="953626" y="234431"/>
                </a:lnTo>
                <a:lnTo>
                  <a:pt x="954564" y="232913"/>
                </a:lnTo>
                <a:lnTo>
                  <a:pt x="954812" y="232610"/>
                </a:lnTo>
                <a:lnTo>
                  <a:pt x="954812" y="232308"/>
                </a:lnTo>
                <a:lnTo>
                  <a:pt x="954343" y="231700"/>
                </a:lnTo>
                <a:lnTo>
                  <a:pt x="954095" y="231397"/>
                </a:lnTo>
                <a:lnTo>
                  <a:pt x="953874" y="231397"/>
                </a:lnTo>
                <a:lnTo>
                  <a:pt x="952661" y="231094"/>
                </a:lnTo>
                <a:lnTo>
                  <a:pt x="951724" y="231094"/>
                </a:lnTo>
                <a:lnTo>
                  <a:pt x="951008" y="231094"/>
                </a:lnTo>
                <a:lnTo>
                  <a:pt x="951008" y="230790"/>
                </a:lnTo>
                <a:lnTo>
                  <a:pt x="950759" y="230487"/>
                </a:lnTo>
                <a:lnTo>
                  <a:pt x="950512" y="230183"/>
                </a:lnTo>
                <a:lnTo>
                  <a:pt x="950291" y="230183"/>
                </a:lnTo>
                <a:lnTo>
                  <a:pt x="949795" y="230183"/>
                </a:lnTo>
                <a:lnTo>
                  <a:pt x="949574" y="230183"/>
                </a:lnTo>
                <a:lnTo>
                  <a:pt x="949106" y="230183"/>
                </a:lnTo>
                <a:lnTo>
                  <a:pt x="948609" y="230183"/>
                </a:lnTo>
                <a:lnTo>
                  <a:pt x="948141" y="230183"/>
                </a:lnTo>
                <a:lnTo>
                  <a:pt x="947672" y="230487"/>
                </a:lnTo>
                <a:lnTo>
                  <a:pt x="947177" y="231094"/>
                </a:lnTo>
                <a:lnTo>
                  <a:pt x="947177" y="231397"/>
                </a:lnTo>
                <a:lnTo>
                  <a:pt x="946956" y="231700"/>
                </a:lnTo>
                <a:lnTo>
                  <a:pt x="946707" y="232003"/>
                </a:lnTo>
                <a:lnTo>
                  <a:pt x="946460" y="232610"/>
                </a:lnTo>
                <a:lnTo>
                  <a:pt x="946239" y="233217"/>
                </a:lnTo>
                <a:lnTo>
                  <a:pt x="946239" y="233520"/>
                </a:lnTo>
                <a:lnTo>
                  <a:pt x="946460" y="233824"/>
                </a:lnTo>
                <a:lnTo>
                  <a:pt x="946239" y="234127"/>
                </a:lnTo>
                <a:lnTo>
                  <a:pt x="945991" y="234431"/>
                </a:lnTo>
                <a:lnTo>
                  <a:pt x="945274" y="234431"/>
                </a:lnTo>
                <a:lnTo>
                  <a:pt x="944557" y="234431"/>
                </a:lnTo>
                <a:lnTo>
                  <a:pt x="943620" y="235038"/>
                </a:lnTo>
                <a:lnTo>
                  <a:pt x="942903" y="235341"/>
                </a:lnTo>
                <a:lnTo>
                  <a:pt x="942656" y="235645"/>
                </a:lnTo>
                <a:lnTo>
                  <a:pt x="941471" y="236830"/>
                </a:lnTo>
                <a:lnTo>
                  <a:pt x="941222" y="237135"/>
                </a:lnTo>
                <a:lnTo>
                  <a:pt x="938825" y="239865"/>
                </a:lnTo>
                <a:lnTo>
                  <a:pt x="937419" y="241685"/>
                </a:lnTo>
                <a:lnTo>
                  <a:pt x="937419" y="241988"/>
                </a:lnTo>
                <a:lnTo>
                  <a:pt x="936206" y="243478"/>
                </a:lnTo>
                <a:lnTo>
                  <a:pt x="935020" y="244996"/>
                </a:lnTo>
                <a:lnTo>
                  <a:pt x="934552" y="246209"/>
                </a:lnTo>
                <a:lnTo>
                  <a:pt x="934303" y="246512"/>
                </a:lnTo>
                <a:lnTo>
                  <a:pt x="934056" y="247120"/>
                </a:lnTo>
                <a:lnTo>
                  <a:pt x="933835" y="247120"/>
                </a:lnTo>
                <a:lnTo>
                  <a:pt x="933835" y="247423"/>
                </a:lnTo>
                <a:lnTo>
                  <a:pt x="933118" y="248609"/>
                </a:lnTo>
                <a:lnTo>
                  <a:pt x="932871" y="249519"/>
                </a:lnTo>
                <a:lnTo>
                  <a:pt x="932650" y="250126"/>
                </a:lnTo>
                <a:lnTo>
                  <a:pt x="932402" y="250430"/>
                </a:lnTo>
                <a:lnTo>
                  <a:pt x="931685" y="252250"/>
                </a:lnTo>
                <a:lnTo>
                  <a:pt x="930968" y="253160"/>
                </a:lnTo>
                <a:lnTo>
                  <a:pt x="930251" y="253739"/>
                </a:lnTo>
                <a:lnTo>
                  <a:pt x="929783" y="255257"/>
                </a:lnTo>
                <a:lnTo>
                  <a:pt x="928819" y="258290"/>
                </a:lnTo>
                <a:lnTo>
                  <a:pt x="928819" y="258870"/>
                </a:lnTo>
                <a:lnTo>
                  <a:pt x="928819" y="259173"/>
                </a:lnTo>
                <a:lnTo>
                  <a:pt x="928571" y="259477"/>
                </a:lnTo>
                <a:lnTo>
                  <a:pt x="928571" y="259780"/>
                </a:lnTo>
                <a:lnTo>
                  <a:pt x="928102" y="260084"/>
                </a:lnTo>
                <a:lnTo>
                  <a:pt x="927882" y="260084"/>
                </a:lnTo>
                <a:lnTo>
                  <a:pt x="927633" y="260691"/>
                </a:lnTo>
                <a:lnTo>
                  <a:pt x="927385" y="261297"/>
                </a:lnTo>
                <a:lnTo>
                  <a:pt x="927385" y="261601"/>
                </a:lnTo>
                <a:lnTo>
                  <a:pt x="927165" y="261905"/>
                </a:lnTo>
                <a:lnTo>
                  <a:pt x="927165" y="262511"/>
                </a:lnTo>
                <a:lnTo>
                  <a:pt x="927165" y="263090"/>
                </a:lnTo>
                <a:lnTo>
                  <a:pt x="927165" y="263697"/>
                </a:lnTo>
                <a:lnTo>
                  <a:pt x="926668" y="265820"/>
                </a:lnTo>
                <a:lnTo>
                  <a:pt x="926200" y="268221"/>
                </a:lnTo>
                <a:lnTo>
                  <a:pt x="925732" y="269435"/>
                </a:lnTo>
                <a:lnTo>
                  <a:pt x="925015" y="270345"/>
                </a:lnTo>
                <a:lnTo>
                  <a:pt x="924767" y="270951"/>
                </a:lnTo>
                <a:lnTo>
                  <a:pt x="924298" y="272137"/>
                </a:lnTo>
                <a:lnTo>
                  <a:pt x="924298" y="274565"/>
                </a:lnTo>
                <a:lnTo>
                  <a:pt x="924518" y="275752"/>
                </a:lnTo>
                <a:lnTo>
                  <a:pt x="924518" y="276055"/>
                </a:lnTo>
                <a:lnTo>
                  <a:pt x="924518" y="276357"/>
                </a:lnTo>
                <a:lnTo>
                  <a:pt x="924518" y="276964"/>
                </a:lnTo>
                <a:lnTo>
                  <a:pt x="925015" y="276964"/>
                </a:lnTo>
                <a:lnTo>
                  <a:pt x="925484" y="276964"/>
                </a:lnTo>
                <a:lnTo>
                  <a:pt x="925732" y="276964"/>
                </a:lnTo>
                <a:lnTo>
                  <a:pt x="925952" y="277268"/>
                </a:lnTo>
                <a:lnTo>
                  <a:pt x="925952" y="277875"/>
                </a:lnTo>
                <a:lnTo>
                  <a:pt x="925732" y="278454"/>
                </a:lnTo>
                <a:lnTo>
                  <a:pt x="925235" y="278758"/>
                </a:lnTo>
                <a:lnTo>
                  <a:pt x="924518" y="279971"/>
                </a:lnTo>
                <a:lnTo>
                  <a:pt x="923333" y="282068"/>
                </a:lnTo>
                <a:lnTo>
                  <a:pt x="921680" y="284798"/>
                </a:lnTo>
                <a:lnTo>
                  <a:pt x="919998" y="287502"/>
                </a:lnTo>
                <a:lnTo>
                  <a:pt x="919529" y="288412"/>
                </a:lnTo>
                <a:lnTo>
                  <a:pt x="918813" y="289294"/>
                </a:lnTo>
                <a:lnTo>
                  <a:pt x="918096" y="290204"/>
                </a:lnTo>
                <a:lnTo>
                  <a:pt x="917627" y="290508"/>
                </a:lnTo>
                <a:lnTo>
                  <a:pt x="917131" y="289901"/>
                </a:lnTo>
                <a:lnTo>
                  <a:pt x="916415" y="289901"/>
                </a:lnTo>
                <a:lnTo>
                  <a:pt x="916415" y="290204"/>
                </a:lnTo>
                <a:lnTo>
                  <a:pt x="916194" y="290811"/>
                </a:lnTo>
                <a:lnTo>
                  <a:pt x="916194" y="291115"/>
                </a:lnTo>
                <a:lnTo>
                  <a:pt x="915947" y="291418"/>
                </a:lnTo>
                <a:lnTo>
                  <a:pt x="915698" y="291998"/>
                </a:lnTo>
                <a:lnTo>
                  <a:pt x="915947" y="292301"/>
                </a:lnTo>
                <a:lnTo>
                  <a:pt x="915947" y="292605"/>
                </a:lnTo>
                <a:lnTo>
                  <a:pt x="916194" y="293212"/>
                </a:lnTo>
                <a:lnTo>
                  <a:pt x="916415" y="293515"/>
                </a:lnTo>
                <a:lnTo>
                  <a:pt x="917131" y="293515"/>
                </a:lnTo>
                <a:lnTo>
                  <a:pt x="918096" y="293515"/>
                </a:lnTo>
                <a:lnTo>
                  <a:pt x="918316" y="293212"/>
                </a:lnTo>
                <a:lnTo>
                  <a:pt x="918565" y="293212"/>
                </a:lnTo>
                <a:lnTo>
                  <a:pt x="918813" y="293212"/>
                </a:lnTo>
                <a:lnTo>
                  <a:pt x="919033" y="293515"/>
                </a:lnTo>
                <a:lnTo>
                  <a:pt x="919282" y="293819"/>
                </a:lnTo>
                <a:lnTo>
                  <a:pt x="919282" y="294121"/>
                </a:lnTo>
                <a:lnTo>
                  <a:pt x="919282" y="295004"/>
                </a:lnTo>
                <a:lnTo>
                  <a:pt x="919282" y="295307"/>
                </a:lnTo>
                <a:lnTo>
                  <a:pt x="919282" y="295914"/>
                </a:lnTo>
                <a:lnTo>
                  <a:pt x="919033" y="296218"/>
                </a:lnTo>
                <a:lnTo>
                  <a:pt x="918096" y="297128"/>
                </a:lnTo>
                <a:lnTo>
                  <a:pt x="917379" y="298011"/>
                </a:lnTo>
                <a:lnTo>
                  <a:pt x="916663" y="299528"/>
                </a:lnTo>
                <a:lnTo>
                  <a:pt x="914981" y="301928"/>
                </a:lnTo>
                <a:lnTo>
                  <a:pt x="914044" y="304024"/>
                </a:lnTo>
                <a:lnTo>
                  <a:pt x="913327" y="305238"/>
                </a:lnTo>
                <a:lnTo>
                  <a:pt x="912612" y="306424"/>
                </a:lnTo>
                <a:lnTo>
                  <a:pt x="911895" y="307031"/>
                </a:lnTo>
                <a:lnTo>
                  <a:pt x="911895" y="307335"/>
                </a:lnTo>
                <a:lnTo>
                  <a:pt x="911646" y="307940"/>
                </a:lnTo>
                <a:lnTo>
                  <a:pt x="911425" y="308244"/>
                </a:lnTo>
                <a:lnTo>
                  <a:pt x="911178" y="309127"/>
                </a:lnTo>
                <a:lnTo>
                  <a:pt x="910929" y="310644"/>
                </a:lnTo>
                <a:lnTo>
                  <a:pt x="910212" y="311831"/>
                </a:lnTo>
                <a:lnTo>
                  <a:pt x="909496" y="312740"/>
                </a:lnTo>
                <a:lnTo>
                  <a:pt x="909028" y="313623"/>
                </a:lnTo>
                <a:lnTo>
                  <a:pt x="908779" y="313926"/>
                </a:lnTo>
                <a:lnTo>
                  <a:pt x="908311" y="314533"/>
                </a:lnTo>
                <a:lnTo>
                  <a:pt x="908063" y="314837"/>
                </a:lnTo>
                <a:lnTo>
                  <a:pt x="907373" y="315444"/>
                </a:lnTo>
                <a:lnTo>
                  <a:pt x="906657" y="316327"/>
                </a:lnTo>
                <a:lnTo>
                  <a:pt x="906161" y="316630"/>
                </a:lnTo>
                <a:lnTo>
                  <a:pt x="905693" y="317236"/>
                </a:lnTo>
                <a:lnTo>
                  <a:pt x="905444" y="317236"/>
                </a:lnTo>
                <a:lnTo>
                  <a:pt x="905223" y="317236"/>
                </a:lnTo>
                <a:lnTo>
                  <a:pt x="905444" y="316933"/>
                </a:lnTo>
                <a:lnTo>
                  <a:pt x="905223" y="316630"/>
                </a:lnTo>
                <a:lnTo>
                  <a:pt x="904976" y="316630"/>
                </a:lnTo>
                <a:lnTo>
                  <a:pt x="904011" y="316630"/>
                </a:lnTo>
                <a:lnTo>
                  <a:pt x="903542" y="317236"/>
                </a:lnTo>
                <a:lnTo>
                  <a:pt x="903295" y="317540"/>
                </a:lnTo>
                <a:lnTo>
                  <a:pt x="903295" y="319333"/>
                </a:lnTo>
                <a:lnTo>
                  <a:pt x="903542" y="320243"/>
                </a:lnTo>
                <a:lnTo>
                  <a:pt x="903791" y="322339"/>
                </a:lnTo>
                <a:lnTo>
                  <a:pt x="903791" y="323526"/>
                </a:lnTo>
                <a:lnTo>
                  <a:pt x="903791" y="324740"/>
                </a:lnTo>
                <a:lnTo>
                  <a:pt x="903542" y="325043"/>
                </a:lnTo>
                <a:lnTo>
                  <a:pt x="902826" y="325622"/>
                </a:lnTo>
                <a:lnTo>
                  <a:pt x="902826" y="325925"/>
                </a:lnTo>
                <a:lnTo>
                  <a:pt x="902605" y="326532"/>
                </a:lnTo>
                <a:lnTo>
                  <a:pt x="902826" y="327139"/>
                </a:lnTo>
                <a:lnTo>
                  <a:pt x="902826" y="327442"/>
                </a:lnTo>
                <a:lnTo>
                  <a:pt x="902605" y="327718"/>
                </a:lnTo>
                <a:lnTo>
                  <a:pt x="902358" y="328629"/>
                </a:lnTo>
                <a:lnTo>
                  <a:pt x="901888" y="328932"/>
                </a:lnTo>
                <a:lnTo>
                  <a:pt x="901641" y="329236"/>
                </a:lnTo>
                <a:lnTo>
                  <a:pt x="900924" y="329539"/>
                </a:lnTo>
                <a:lnTo>
                  <a:pt x="900924" y="330118"/>
                </a:lnTo>
                <a:lnTo>
                  <a:pt x="900924" y="330725"/>
                </a:lnTo>
                <a:lnTo>
                  <a:pt x="901392" y="331028"/>
                </a:lnTo>
                <a:lnTo>
                  <a:pt x="901392" y="331332"/>
                </a:lnTo>
                <a:lnTo>
                  <a:pt x="901171" y="331911"/>
                </a:lnTo>
                <a:lnTo>
                  <a:pt x="901171" y="332215"/>
                </a:lnTo>
                <a:lnTo>
                  <a:pt x="899960" y="333428"/>
                </a:lnTo>
                <a:lnTo>
                  <a:pt x="899491" y="333732"/>
                </a:lnTo>
                <a:lnTo>
                  <a:pt x="899491" y="334008"/>
                </a:lnTo>
                <a:lnTo>
                  <a:pt x="899739" y="334614"/>
                </a:lnTo>
                <a:lnTo>
                  <a:pt x="899491" y="334917"/>
                </a:lnTo>
                <a:lnTo>
                  <a:pt x="898057" y="336104"/>
                </a:lnTo>
                <a:lnTo>
                  <a:pt x="896624" y="337318"/>
                </a:lnTo>
                <a:lnTo>
                  <a:pt x="896156" y="338200"/>
                </a:lnTo>
                <a:lnTo>
                  <a:pt x="894253" y="340600"/>
                </a:lnTo>
                <a:lnTo>
                  <a:pt x="893041" y="342117"/>
                </a:lnTo>
                <a:lnTo>
                  <a:pt x="892572" y="342696"/>
                </a:lnTo>
                <a:lnTo>
                  <a:pt x="892104" y="343304"/>
                </a:lnTo>
                <a:lnTo>
                  <a:pt x="891855" y="343304"/>
                </a:lnTo>
                <a:lnTo>
                  <a:pt x="890918" y="343606"/>
                </a:lnTo>
                <a:lnTo>
                  <a:pt x="890670" y="343910"/>
                </a:lnTo>
                <a:lnTo>
                  <a:pt x="889953" y="343910"/>
                </a:lnTo>
                <a:lnTo>
                  <a:pt x="889237" y="344186"/>
                </a:lnTo>
                <a:lnTo>
                  <a:pt x="888768" y="343910"/>
                </a:lnTo>
                <a:lnTo>
                  <a:pt x="888989" y="343606"/>
                </a:lnTo>
                <a:lnTo>
                  <a:pt x="889237" y="343606"/>
                </a:lnTo>
                <a:lnTo>
                  <a:pt x="889485" y="343606"/>
                </a:lnTo>
                <a:lnTo>
                  <a:pt x="890202" y="342999"/>
                </a:lnTo>
                <a:lnTo>
                  <a:pt x="890422" y="342392"/>
                </a:lnTo>
                <a:lnTo>
                  <a:pt x="888520" y="341510"/>
                </a:lnTo>
                <a:lnTo>
                  <a:pt x="887335" y="342117"/>
                </a:lnTo>
                <a:lnTo>
                  <a:pt x="886867" y="342117"/>
                </a:lnTo>
                <a:lnTo>
                  <a:pt x="886618" y="342696"/>
                </a:lnTo>
                <a:lnTo>
                  <a:pt x="885433" y="342999"/>
                </a:lnTo>
                <a:lnTo>
                  <a:pt x="884716" y="342999"/>
                </a:lnTo>
                <a:lnTo>
                  <a:pt x="884220" y="343304"/>
                </a:lnTo>
                <a:lnTo>
                  <a:pt x="884468" y="344793"/>
                </a:lnTo>
                <a:lnTo>
                  <a:pt x="885654" y="345096"/>
                </a:lnTo>
                <a:lnTo>
                  <a:pt x="886150" y="345096"/>
                </a:lnTo>
                <a:lnTo>
                  <a:pt x="886371" y="345399"/>
                </a:lnTo>
                <a:lnTo>
                  <a:pt x="886867" y="346006"/>
                </a:lnTo>
                <a:lnTo>
                  <a:pt x="886867" y="346586"/>
                </a:lnTo>
                <a:lnTo>
                  <a:pt x="886867" y="347192"/>
                </a:lnTo>
                <a:lnTo>
                  <a:pt x="885902" y="347800"/>
                </a:lnTo>
                <a:lnTo>
                  <a:pt x="885433" y="348075"/>
                </a:lnTo>
                <a:lnTo>
                  <a:pt x="884716" y="348075"/>
                </a:lnTo>
                <a:lnTo>
                  <a:pt x="883751" y="348075"/>
                </a:lnTo>
                <a:lnTo>
                  <a:pt x="883504" y="348075"/>
                </a:lnTo>
                <a:lnTo>
                  <a:pt x="883504" y="347800"/>
                </a:lnTo>
                <a:lnTo>
                  <a:pt x="883036" y="347495"/>
                </a:lnTo>
                <a:lnTo>
                  <a:pt x="882566" y="346888"/>
                </a:lnTo>
                <a:lnTo>
                  <a:pt x="882319" y="346282"/>
                </a:lnTo>
                <a:lnTo>
                  <a:pt x="882566" y="345399"/>
                </a:lnTo>
                <a:lnTo>
                  <a:pt x="882787" y="345096"/>
                </a:lnTo>
                <a:lnTo>
                  <a:pt x="883036" y="344793"/>
                </a:lnTo>
                <a:lnTo>
                  <a:pt x="883283" y="344489"/>
                </a:lnTo>
                <a:lnTo>
                  <a:pt x="883504" y="344186"/>
                </a:lnTo>
                <a:lnTo>
                  <a:pt x="883751" y="344186"/>
                </a:lnTo>
                <a:lnTo>
                  <a:pt x="883504" y="343304"/>
                </a:lnTo>
                <a:lnTo>
                  <a:pt x="883751" y="342392"/>
                </a:lnTo>
                <a:lnTo>
                  <a:pt x="883504" y="341510"/>
                </a:lnTo>
                <a:lnTo>
                  <a:pt x="883283" y="340296"/>
                </a:lnTo>
                <a:lnTo>
                  <a:pt x="882787" y="337925"/>
                </a:lnTo>
                <a:lnTo>
                  <a:pt x="882787" y="337318"/>
                </a:lnTo>
                <a:lnTo>
                  <a:pt x="882319" y="336711"/>
                </a:lnTo>
                <a:lnTo>
                  <a:pt x="881849" y="336407"/>
                </a:lnTo>
                <a:lnTo>
                  <a:pt x="881602" y="336104"/>
                </a:lnTo>
                <a:lnTo>
                  <a:pt x="881849" y="336104"/>
                </a:lnTo>
                <a:lnTo>
                  <a:pt x="881602" y="335221"/>
                </a:lnTo>
                <a:lnTo>
                  <a:pt x="880416" y="333125"/>
                </a:lnTo>
                <a:lnTo>
                  <a:pt x="879452" y="331911"/>
                </a:lnTo>
                <a:lnTo>
                  <a:pt x="878984" y="331332"/>
                </a:lnTo>
                <a:lnTo>
                  <a:pt x="878735" y="330421"/>
                </a:lnTo>
                <a:lnTo>
                  <a:pt x="878735" y="329815"/>
                </a:lnTo>
                <a:lnTo>
                  <a:pt x="878735" y="329539"/>
                </a:lnTo>
                <a:lnTo>
                  <a:pt x="878735" y="328932"/>
                </a:lnTo>
                <a:lnTo>
                  <a:pt x="878735" y="328325"/>
                </a:lnTo>
                <a:lnTo>
                  <a:pt x="878735" y="327442"/>
                </a:lnTo>
                <a:lnTo>
                  <a:pt x="878984" y="326835"/>
                </a:lnTo>
                <a:lnTo>
                  <a:pt x="879231" y="326835"/>
                </a:lnTo>
                <a:lnTo>
                  <a:pt x="878984" y="326532"/>
                </a:lnTo>
                <a:lnTo>
                  <a:pt x="878984" y="326228"/>
                </a:lnTo>
                <a:lnTo>
                  <a:pt x="878735" y="326228"/>
                </a:lnTo>
                <a:lnTo>
                  <a:pt x="878514" y="326228"/>
                </a:lnTo>
                <a:lnTo>
                  <a:pt x="877550" y="323829"/>
                </a:lnTo>
                <a:lnTo>
                  <a:pt x="877301" y="323526"/>
                </a:lnTo>
                <a:lnTo>
                  <a:pt x="877301" y="323222"/>
                </a:lnTo>
                <a:lnTo>
                  <a:pt x="877301" y="322339"/>
                </a:lnTo>
                <a:lnTo>
                  <a:pt x="877301" y="321732"/>
                </a:lnTo>
                <a:lnTo>
                  <a:pt x="877550" y="321429"/>
                </a:lnTo>
                <a:lnTo>
                  <a:pt x="877550" y="321125"/>
                </a:lnTo>
                <a:lnTo>
                  <a:pt x="877797" y="320823"/>
                </a:lnTo>
                <a:lnTo>
                  <a:pt x="878267" y="320243"/>
                </a:lnTo>
                <a:lnTo>
                  <a:pt x="878735" y="319940"/>
                </a:lnTo>
                <a:lnTo>
                  <a:pt x="878514" y="319637"/>
                </a:lnTo>
                <a:lnTo>
                  <a:pt x="878267" y="318726"/>
                </a:lnTo>
                <a:lnTo>
                  <a:pt x="878267" y="318423"/>
                </a:lnTo>
                <a:lnTo>
                  <a:pt x="878514" y="318147"/>
                </a:lnTo>
                <a:lnTo>
                  <a:pt x="878984" y="317843"/>
                </a:lnTo>
                <a:lnTo>
                  <a:pt x="878735" y="317236"/>
                </a:lnTo>
                <a:lnTo>
                  <a:pt x="878267" y="317236"/>
                </a:lnTo>
                <a:lnTo>
                  <a:pt x="878018" y="317540"/>
                </a:lnTo>
                <a:lnTo>
                  <a:pt x="877797" y="317236"/>
                </a:lnTo>
                <a:lnTo>
                  <a:pt x="877797" y="316933"/>
                </a:lnTo>
                <a:lnTo>
                  <a:pt x="878018" y="314533"/>
                </a:lnTo>
                <a:lnTo>
                  <a:pt x="878514" y="313044"/>
                </a:lnTo>
                <a:lnTo>
                  <a:pt x="878735" y="312134"/>
                </a:lnTo>
                <a:lnTo>
                  <a:pt x="880169" y="310341"/>
                </a:lnTo>
                <a:lnTo>
                  <a:pt x="880416" y="309734"/>
                </a:lnTo>
                <a:lnTo>
                  <a:pt x="880665" y="309127"/>
                </a:lnTo>
                <a:lnTo>
                  <a:pt x="881132" y="308244"/>
                </a:lnTo>
                <a:lnTo>
                  <a:pt x="881381" y="307335"/>
                </a:lnTo>
                <a:lnTo>
                  <a:pt x="881602" y="307031"/>
                </a:lnTo>
                <a:lnTo>
                  <a:pt x="881849" y="307031"/>
                </a:lnTo>
                <a:lnTo>
                  <a:pt x="882070" y="307031"/>
                </a:lnTo>
                <a:lnTo>
                  <a:pt x="881849" y="306424"/>
                </a:lnTo>
                <a:lnTo>
                  <a:pt x="881849" y="305817"/>
                </a:lnTo>
                <a:lnTo>
                  <a:pt x="881849" y="305238"/>
                </a:lnTo>
                <a:lnTo>
                  <a:pt x="882070" y="304631"/>
                </a:lnTo>
                <a:lnTo>
                  <a:pt x="882319" y="304934"/>
                </a:lnTo>
                <a:lnTo>
                  <a:pt x="882566" y="304934"/>
                </a:lnTo>
                <a:lnTo>
                  <a:pt x="882787" y="304934"/>
                </a:lnTo>
                <a:lnTo>
                  <a:pt x="883036" y="304631"/>
                </a:lnTo>
                <a:lnTo>
                  <a:pt x="883036" y="304327"/>
                </a:lnTo>
                <a:lnTo>
                  <a:pt x="883036" y="304024"/>
                </a:lnTo>
                <a:lnTo>
                  <a:pt x="883504" y="303720"/>
                </a:lnTo>
                <a:lnTo>
                  <a:pt x="883751" y="303113"/>
                </a:lnTo>
                <a:lnTo>
                  <a:pt x="883751" y="302838"/>
                </a:lnTo>
                <a:lnTo>
                  <a:pt x="884000" y="302535"/>
                </a:lnTo>
                <a:lnTo>
                  <a:pt x="883751" y="302535"/>
                </a:lnTo>
                <a:lnTo>
                  <a:pt x="883283" y="301928"/>
                </a:lnTo>
                <a:lnTo>
                  <a:pt x="883036" y="301928"/>
                </a:lnTo>
                <a:lnTo>
                  <a:pt x="882787" y="301928"/>
                </a:lnTo>
                <a:lnTo>
                  <a:pt x="882319" y="302231"/>
                </a:lnTo>
                <a:lnTo>
                  <a:pt x="882566" y="301928"/>
                </a:lnTo>
                <a:lnTo>
                  <a:pt x="882070" y="300135"/>
                </a:lnTo>
                <a:lnTo>
                  <a:pt x="882319" y="298617"/>
                </a:lnTo>
                <a:lnTo>
                  <a:pt x="882566" y="297404"/>
                </a:lnTo>
                <a:lnTo>
                  <a:pt x="882566" y="297128"/>
                </a:lnTo>
                <a:lnTo>
                  <a:pt x="882787" y="295914"/>
                </a:lnTo>
                <a:lnTo>
                  <a:pt x="883283" y="295307"/>
                </a:lnTo>
                <a:lnTo>
                  <a:pt x="883504" y="295004"/>
                </a:lnTo>
                <a:lnTo>
                  <a:pt x="883504" y="294701"/>
                </a:lnTo>
                <a:lnTo>
                  <a:pt x="883751" y="294121"/>
                </a:lnTo>
                <a:lnTo>
                  <a:pt x="884220" y="293515"/>
                </a:lnTo>
                <a:lnTo>
                  <a:pt x="884716" y="292908"/>
                </a:lnTo>
                <a:lnTo>
                  <a:pt x="884937" y="292605"/>
                </a:lnTo>
                <a:lnTo>
                  <a:pt x="884716" y="292301"/>
                </a:lnTo>
                <a:lnTo>
                  <a:pt x="884468" y="291694"/>
                </a:lnTo>
                <a:lnTo>
                  <a:pt x="884468" y="290204"/>
                </a:lnTo>
                <a:lnTo>
                  <a:pt x="884716" y="289294"/>
                </a:lnTo>
                <a:lnTo>
                  <a:pt x="884937" y="288109"/>
                </a:lnTo>
                <a:lnTo>
                  <a:pt x="885902" y="284798"/>
                </a:lnTo>
                <a:lnTo>
                  <a:pt x="887087" y="282978"/>
                </a:lnTo>
                <a:lnTo>
                  <a:pt x="887087" y="282371"/>
                </a:lnTo>
                <a:lnTo>
                  <a:pt x="887335" y="281792"/>
                </a:lnTo>
                <a:lnTo>
                  <a:pt x="887803" y="281185"/>
                </a:lnTo>
                <a:lnTo>
                  <a:pt x="888051" y="280882"/>
                </a:lnTo>
                <a:lnTo>
                  <a:pt x="887803" y="280579"/>
                </a:lnTo>
                <a:lnTo>
                  <a:pt x="887335" y="279971"/>
                </a:lnTo>
                <a:lnTo>
                  <a:pt x="887087" y="279971"/>
                </a:lnTo>
                <a:lnTo>
                  <a:pt x="886867" y="279668"/>
                </a:lnTo>
                <a:lnTo>
                  <a:pt x="886867" y="278758"/>
                </a:lnTo>
                <a:lnTo>
                  <a:pt x="887555" y="277268"/>
                </a:lnTo>
                <a:lnTo>
                  <a:pt x="888051" y="276661"/>
                </a:lnTo>
                <a:lnTo>
                  <a:pt x="888520" y="276357"/>
                </a:lnTo>
                <a:lnTo>
                  <a:pt x="888989" y="275752"/>
                </a:lnTo>
                <a:lnTo>
                  <a:pt x="889706" y="275752"/>
                </a:lnTo>
                <a:lnTo>
                  <a:pt x="888989" y="274841"/>
                </a:lnTo>
                <a:lnTo>
                  <a:pt x="888768" y="274262"/>
                </a:lnTo>
                <a:lnTo>
                  <a:pt x="888989" y="273655"/>
                </a:lnTo>
                <a:lnTo>
                  <a:pt x="888989" y="273351"/>
                </a:lnTo>
                <a:lnTo>
                  <a:pt x="889237" y="272744"/>
                </a:lnTo>
                <a:lnTo>
                  <a:pt x="889706" y="272137"/>
                </a:lnTo>
                <a:lnTo>
                  <a:pt x="890202" y="271530"/>
                </a:lnTo>
                <a:lnTo>
                  <a:pt x="890422" y="270345"/>
                </a:lnTo>
                <a:lnTo>
                  <a:pt x="890918" y="269738"/>
                </a:lnTo>
                <a:lnTo>
                  <a:pt x="891387" y="270042"/>
                </a:lnTo>
                <a:lnTo>
                  <a:pt x="891387" y="270345"/>
                </a:lnTo>
                <a:lnTo>
                  <a:pt x="891634" y="270647"/>
                </a:lnTo>
                <a:lnTo>
                  <a:pt x="891634" y="271228"/>
                </a:lnTo>
                <a:lnTo>
                  <a:pt x="891855" y="271834"/>
                </a:lnTo>
                <a:lnTo>
                  <a:pt x="891855" y="272137"/>
                </a:lnTo>
                <a:lnTo>
                  <a:pt x="891855" y="272441"/>
                </a:lnTo>
                <a:lnTo>
                  <a:pt x="892351" y="272744"/>
                </a:lnTo>
                <a:lnTo>
                  <a:pt x="892572" y="273048"/>
                </a:lnTo>
                <a:lnTo>
                  <a:pt x="892820" y="273048"/>
                </a:lnTo>
                <a:lnTo>
                  <a:pt x="893757" y="272441"/>
                </a:lnTo>
                <a:lnTo>
                  <a:pt x="894253" y="271834"/>
                </a:lnTo>
                <a:lnTo>
                  <a:pt x="894474" y="271530"/>
                </a:lnTo>
                <a:lnTo>
                  <a:pt x="894253" y="271228"/>
                </a:lnTo>
                <a:lnTo>
                  <a:pt x="894005" y="270647"/>
                </a:lnTo>
                <a:lnTo>
                  <a:pt x="893757" y="270647"/>
                </a:lnTo>
                <a:lnTo>
                  <a:pt x="893537" y="270647"/>
                </a:lnTo>
                <a:lnTo>
                  <a:pt x="893757" y="270345"/>
                </a:lnTo>
                <a:lnTo>
                  <a:pt x="893757" y="269738"/>
                </a:lnTo>
                <a:lnTo>
                  <a:pt x="893537" y="269435"/>
                </a:lnTo>
                <a:lnTo>
                  <a:pt x="893537" y="268828"/>
                </a:lnTo>
                <a:lnTo>
                  <a:pt x="893041" y="268828"/>
                </a:lnTo>
                <a:lnTo>
                  <a:pt x="892572" y="268524"/>
                </a:lnTo>
                <a:lnTo>
                  <a:pt x="892572" y="268221"/>
                </a:lnTo>
                <a:lnTo>
                  <a:pt x="892572" y="267917"/>
                </a:lnTo>
                <a:lnTo>
                  <a:pt x="892572" y="267310"/>
                </a:lnTo>
                <a:lnTo>
                  <a:pt x="892820" y="267034"/>
                </a:lnTo>
                <a:lnTo>
                  <a:pt x="892820" y="266732"/>
                </a:lnTo>
                <a:lnTo>
                  <a:pt x="892820" y="266428"/>
                </a:lnTo>
                <a:lnTo>
                  <a:pt x="892820" y="266124"/>
                </a:lnTo>
                <a:lnTo>
                  <a:pt x="893041" y="265820"/>
                </a:lnTo>
                <a:lnTo>
                  <a:pt x="893537" y="266124"/>
                </a:lnTo>
                <a:lnTo>
                  <a:pt x="893757" y="265820"/>
                </a:lnTo>
                <a:lnTo>
                  <a:pt x="894253" y="265820"/>
                </a:lnTo>
                <a:lnTo>
                  <a:pt x="894722" y="266124"/>
                </a:lnTo>
                <a:lnTo>
                  <a:pt x="894970" y="266428"/>
                </a:lnTo>
                <a:lnTo>
                  <a:pt x="895191" y="266124"/>
                </a:lnTo>
                <a:lnTo>
                  <a:pt x="895191" y="265820"/>
                </a:lnTo>
                <a:lnTo>
                  <a:pt x="894970" y="265518"/>
                </a:lnTo>
                <a:lnTo>
                  <a:pt x="894722" y="265518"/>
                </a:lnTo>
                <a:lnTo>
                  <a:pt x="894474" y="265518"/>
                </a:lnTo>
                <a:lnTo>
                  <a:pt x="894253" y="265214"/>
                </a:lnTo>
                <a:lnTo>
                  <a:pt x="894253" y="264911"/>
                </a:lnTo>
                <a:lnTo>
                  <a:pt x="895191" y="263697"/>
                </a:lnTo>
                <a:lnTo>
                  <a:pt x="895687" y="263697"/>
                </a:lnTo>
                <a:lnTo>
                  <a:pt x="895908" y="263697"/>
                </a:lnTo>
                <a:lnTo>
                  <a:pt x="896156" y="264000"/>
                </a:lnTo>
                <a:lnTo>
                  <a:pt x="896624" y="264304"/>
                </a:lnTo>
                <a:lnTo>
                  <a:pt x="897120" y="264304"/>
                </a:lnTo>
                <a:lnTo>
                  <a:pt x="897340" y="264000"/>
                </a:lnTo>
                <a:lnTo>
                  <a:pt x="897809" y="263394"/>
                </a:lnTo>
                <a:lnTo>
                  <a:pt x="897809" y="263090"/>
                </a:lnTo>
                <a:lnTo>
                  <a:pt x="897809" y="262511"/>
                </a:lnTo>
                <a:lnTo>
                  <a:pt x="897120" y="262511"/>
                </a:lnTo>
                <a:lnTo>
                  <a:pt x="897120" y="262207"/>
                </a:lnTo>
                <a:lnTo>
                  <a:pt x="897120" y="261905"/>
                </a:lnTo>
                <a:lnTo>
                  <a:pt x="897120" y="261601"/>
                </a:lnTo>
                <a:lnTo>
                  <a:pt x="897120" y="261297"/>
                </a:lnTo>
                <a:lnTo>
                  <a:pt x="897589" y="260993"/>
                </a:lnTo>
                <a:lnTo>
                  <a:pt x="897809" y="260993"/>
                </a:lnTo>
                <a:lnTo>
                  <a:pt x="898057" y="260993"/>
                </a:lnTo>
                <a:lnTo>
                  <a:pt x="898057" y="260691"/>
                </a:lnTo>
                <a:lnTo>
                  <a:pt x="897809" y="260387"/>
                </a:lnTo>
                <a:lnTo>
                  <a:pt x="897589" y="260387"/>
                </a:lnTo>
                <a:lnTo>
                  <a:pt x="897340" y="260084"/>
                </a:lnTo>
                <a:lnTo>
                  <a:pt x="897589" y="259780"/>
                </a:lnTo>
                <a:lnTo>
                  <a:pt x="898057" y="260084"/>
                </a:lnTo>
                <a:lnTo>
                  <a:pt x="898057" y="259780"/>
                </a:lnTo>
                <a:lnTo>
                  <a:pt x="898057" y="259477"/>
                </a:lnTo>
                <a:lnTo>
                  <a:pt x="897809" y="259173"/>
                </a:lnTo>
                <a:lnTo>
                  <a:pt x="898057" y="259173"/>
                </a:lnTo>
                <a:lnTo>
                  <a:pt x="898526" y="258870"/>
                </a:lnTo>
                <a:lnTo>
                  <a:pt x="898774" y="258870"/>
                </a:lnTo>
                <a:lnTo>
                  <a:pt x="899022" y="258566"/>
                </a:lnTo>
                <a:lnTo>
                  <a:pt x="898774" y="258290"/>
                </a:lnTo>
                <a:lnTo>
                  <a:pt x="899022" y="257683"/>
                </a:lnTo>
                <a:lnTo>
                  <a:pt x="898774" y="257380"/>
                </a:lnTo>
                <a:lnTo>
                  <a:pt x="899491" y="257380"/>
                </a:lnTo>
                <a:lnTo>
                  <a:pt x="899739" y="257078"/>
                </a:lnTo>
                <a:lnTo>
                  <a:pt x="900455" y="256470"/>
                </a:lnTo>
                <a:lnTo>
                  <a:pt x="900675" y="256470"/>
                </a:lnTo>
                <a:lnTo>
                  <a:pt x="900924" y="256470"/>
                </a:lnTo>
                <a:lnTo>
                  <a:pt x="901171" y="256166"/>
                </a:lnTo>
                <a:lnTo>
                  <a:pt x="901641" y="255864"/>
                </a:lnTo>
                <a:lnTo>
                  <a:pt x="902109" y="255864"/>
                </a:lnTo>
                <a:lnTo>
                  <a:pt x="902109" y="256470"/>
                </a:lnTo>
                <a:lnTo>
                  <a:pt x="902358" y="256470"/>
                </a:lnTo>
                <a:lnTo>
                  <a:pt x="902826" y="256470"/>
                </a:lnTo>
                <a:lnTo>
                  <a:pt x="902605" y="256166"/>
                </a:lnTo>
                <a:lnTo>
                  <a:pt x="903074" y="255560"/>
                </a:lnTo>
                <a:lnTo>
                  <a:pt x="903295" y="255560"/>
                </a:lnTo>
                <a:lnTo>
                  <a:pt x="903542" y="255257"/>
                </a:lnTo>
                <a:lnTo>
                  <a:pt x="903791" y="255257"/>
                </a:lnTo>
                <a:lnTo>
                  <a:pt x="903542" y="254953"/>
                </a:lnTo>
                <a:lnTo>
                  <a:pt x="903074" y="254346"/>
                </a:lnTo>
                <a:lnTo>
                  <a:pt x="902826" y="254346"/>
                </a:lnTo>
                <a:lnTo>
                  <a:pt x="902605" y="254346"/>
                </a:lnTo>
                <a:lnTo>
                  <a:pt x="902358" y="254650"/>
                </a:lnTo>
                <a:lnTo>
                  <a:pt x="901888" y="254650"/>
                </a:lnTo>
                <a:lnTo>
                  <a:pt x="901641" y="254650"/>
                </a:lnTo>
                <a:lnTo>
                  <a:pt x="900924" y="254650"/>
                </a:lnTo>
                <a:lnTo>
                  <a:pt x="900207" y="254953"/>
                </a:lnTo>
                <a:lnTo>
                  <a:pt x="899739" y="255257"/>
                </a:lnTo>
                <a:lnTo>
                  <a:pt x="899491" y="255560"/>
                </a:lnTo>
                <a:lnTo>
                  <a:pt x="899491" y="254953"/>
                </a:lnTo>
                <a:lnTo>
                  <a:pt x="899491" y="254650"/>
                </a:lnTo>
                <a:lnTo>
                  <a:pt x="899739" y="254043"/>
                </a:lnTo>
                <a:lnTo>
                  <a:pt x="899960" y="253463"/>
                </a:lnTo>
                <a:lnTo>
                  <a:pt x="900455" y="253160"/>
                </a:lnTo>
                <a:lnTo>
                  <a:pt x="901641" y="251947"/>
                </a:lnTo>
                <a:lnTo>
                  <a:pt x="901888" y="251947"/>
                </a:lnTo>
                <a:lnTo>
                  <a:pt x="902109" y="252553"/>
                </a:lnTo>
                <a:lnTo>
                  <a:pt x="902605" y="252250"/>
                </a:lnTo>
                <a:lnTo>
                  <a:pt x="903542" y="251947"/>
                </a:lnTo>
                <a:lnTo>
                  <a:pt x="904011" y="251642"/>
                </a:lnTo>
                <a:lnTo>
                  <a:pt x="904508" y="250733"/>
                </a:lnTo>
                <a:lnTo>
                  <a:pt x="904508" y="249823"/>
                </a:lnTo>
                <a:lnTo>
                  <a:pt x="904259" y="249519"/>
                </a:lnTo>
                <a:lnTo>
                  <a:pt x="903791" y="249823"/>
                </a:lnTo>
                <a:lnTo>
                  <a:pt x="903295" y="250126"/>
                </a:lnTo>
                <a:lnTo>
                  <a:pt x="903074" y="250126"/>
                </a:lnTo>
                <a:lnTo>
                  <a:pt x="902826" y="250126"/>
                </a:lnTo>
                <a:lnTo>
                  <a:pt x="903074" y="249823"/>
                </a:lnTo>
                <a:lnTo>
                  <a:pt x="903074" y="248912"/>
                </a:lnTo>
                <a:lnTo>
                  <a:pt x="903295" y="248912"/>
                </a:lnTo>
                <a:lnTo>
                  <a:pt x="903074" y="248609"/>
                </a:lnTo>
                <a:lnTo>
                  <a:pt x="902826" y="247726"/>
                </a:lnTo>
                <a:lnTo>
                  <a:pt x="902605" y="247423"/>
                </a:lnTo>
                <a:lnTo>
                  <a:pt x="902109" y="247120"/>
                </a:lnTo>
                <a:lnTo>
                  <a:pt x="901888" y="247726"/>
                </a:lnTo>
                <a:lnTo>
                  <a:pt x="901641" y="247120"/>
                </a:lnTo>
                <a:lnTo>
                  <a:pt x="901392" y="246512"/>
                </a:lnTo>
                <a:lnTo>
                  <a:pt x="901171" y="246209"/>
                </a:lnTo>
                <a:lnTo>
                  <a:pt x="901641" y="245906"/>
                </a:lnTo>
                <a:lnTo>
                  <a:pt x="901641" y="245299"/>
                </a:lnTo>
                <a:lnTo>
                  <a:pt x="902109" y="245299"/>
                </a:lnTo>
                <a:lnTo>
                  <a:pt x="902605" y="245299"/>
                </a:lnTo>
                <a:lnTo>
                  <a:pt x="903074" y="244692"/>
                </a:lnTo>
                <a:lnTo>
                  <a:pt x="903295" y="244389"/>
                </a:lnTo>
                <a:lnTo>
                  <a:pt x="903791" y="244085"/>
                </a:lnTo>
                <a:lnTo>
                  <a:pt x="904976" y="243478"/>
                </a:lnTo>
                <a:lnTo>
                  <a:pt x="906410" y="243782"/>
                </a:lnTo>
                <a:lnTo>
                  <a:pt x="907126" y="244692"/>
                </a:lnTo>
                <a:lnTo>
                  <a:pt x="908063" y="245299"/>
                </a:lnTo>
                <a:lnTo>
                  <a:pt x="908311" y="245906"/>
                </a:lnTo>
                <a:lnTo>
                  <a:pt x="908560" y="246209"/>
                </a:lnTo>
                <a:lnTo>
                  <a:pt x="909496" y="246512"/>
                </a:lnTo>
                <a:lnTo>
                  <a:pt x="909992" y="246209"/>
                </a:lnTo>
                <a:lnTo>
                  <a:pt x="910212" y="246512"/>
                </a:lnTo>
                <a:lnTo>
                  <a:pt x="910461" y="246512"/>
                </a:lnTo>
                <a:lnTo>
                  <a:pt x="910709" y="246512"/>
                </a:lnTo>
                <a:lnTo>
                  <a:pt x="911425" y="246209"/>
                </a:lnTo>
                <a:lnTo>
                  <a:pt x="911425" y="245906"/>
                </a:lnTo>
                <a:lnTo>
                  <a:pt x="911425" y="245602"/>
                </a:lnTo>
                <a:lnTo>
                  <a:pt x="911425" y="245299"/>
                </a:lnTo>
                <a:lnTo>
                  <a:pt x="911646" y="244996"/>
                </a:lnTo>
                <a:lnTo>
                  <a:pt x="911895" y="245299"/>
                </a:lnTo>
                <a:lnTo>
                  <a:pt x="912363" y="245602"/>
                </a:lnTo>
                <a:lnTo>
                  <a:pt x="912363" y="244996"/>
                </a:lnTo>
                <a:lnTo>
                  <a:pt x="912612" y="244692"/>
                </a:lnTo>
                <a:lnTo>
                  <a:pt x="912363" y="244085"/>
                </a:lnTo>
                <a:lnTo>
                  <a:pt x="912612" y="243782"/>
                </a:lnTo>
                <a:lnTo>
                  <a:pt x="912363" y="243782"/>
                </a:lnTo>
                <a:lnTo>
                  <a:pt x="911895" y="243782"/>
                </a:lnTo>
                <a:lnTo>
                  <a:pt x="911895" y="243175"/>
                </a:lnTo>
                <a:lnTo>
                  <a:pt x="912363" y="242871"/>
                </a:lnTo>
                <a:lnTo>
                  <a:pt x="912363" y="242596"/>
                </a:lnTo>
                <a:lnTo>
                  <a:pt x="912363" y="242293"/>
                </a:lnTo>
                <a:lnTo>
                  <a:pt x="911895" y="241988"/>
                </a:lnTo>
                <a:lnTo>
                  <a:pt x="911895" y="241685"/>
                </a:lnTo>
                <a:lnTo>
                  <a:pt x="912363" y="241685"/>
                </a:lnTo>
                <a:lnTo>
                  <a:pt x="912612" y="241685"/>
                </a:lnTo>
                <a:lnTo>
                  <a:pt x="912859" y="241685"/>
                </a:lnTo>
                <a:lnTo>
                  <a:pt x="912859" y="241079"/>
                </a:lnTo>
                <a:lnTo>
                  <a:pt x="912612" y="240472"/>
                </a:lnTo>
                <a:lnTo>
                  <a:pt x="912859" y="240472"/>
                </a:lnTo>
                <a:lnTo>
                  <a:pt x="913327" y="240472"/>
                </a:lnTo>
                <a:lnTo>
                  <a:pt x="913547" y="240472"/>
                </a:lnTo>
                <a:lnTo>
                  <a:pt x="913796" y="240472"/>
                </a:lnTo>
                <a:lnTo>
                  <a:pt x="914044" y="240472"/>
                </a:lnTo>
                <a:lnTo>
                  <a:pt x="913796" y="240168"/>
                </a:lnTo>
                <a:lnTo>
                  <a:pt x="913327" y="239865"/>
                </a:lnTo>
                <a:lnTo>
                  <a:pt x="913547" y="239561"/>
                </a:lnTo>
                <a:lnTo>
                  <a:pt x="913327" y="239258"/>
                </a:lnTo>
                <a:lnTo>
                  <a:pt x="913080" y="239258"/>
                </a:lnTo>
                <a:lnTo>
                  <a:pt x="913547" y="238954"/>
                </a:lnTo>
                <a:lnTo>
                  <a:pt x="913796" y="238651"/>
                </a:lnTo>
                <a:lnTo>
                  <a:pt x="913547" y="238348"/>
                </a:lnTo>
                <a:lnTo>
                  <a:pt x="913547" y="238044"/>
                </a:lnTo>
                <a:lnTo>
                  <a:pt x="913796" y="238044"/>
                </a:lnTo>
                <a:lnTo>
                  <a:pt x="914044" y="237741"/>
                </a:lnTo>
                <a:lnTo>
                  <a:pt x="914264" y="237437"/>
                </a:lnTo>
                <a:lnTo>
                  <a:pt x="914981" y="237437"/>
                </a:lnTo>
                <a:lnTo>
                  <a:pt x="914761" y="238044"/>
                </a:lnTo>
                <a:lnTo>
                  <a:pt x="914981" y="238651"/>
                </a:lnTo>
                <a:lnTo>
                  <a:pt x="915478" y="238954"/>
                </a:lnTo>
                <a:lnTo>
                  <a:pt x="915698" y="239258"/>
                </a:lnTo>
                <a:lnTo>
                  <a:pt x="916194" y="239258"/>
                </a:lnTo>
                <a:lnTo>
                  <a:pt x="916663" y="239258"/>
                </a:lnTo>
                <a:lnTo>
                  <a:pt x="917131" y="239258"/>
                </a:lnTo>
                <a:lnTo>
                  <a:pt x="917131" y="238954"/>
                </a:lnTo>
                <a:lnTo>
                  <a:pt x="916911" y="238651"/>
                </a:lnTo>
                <a:lnTo>
                  <a:pt x="916663" y="238348"/>
                </a:lnTo>
                <a:lnTo>
                  <a:pt x="917131" y="237741"/>
                </a:lnTo>
                <a:lnTo>
                  <a:pt x="917627" y="237741"/>
                </a:lnTo>
                <a:lnTo>
                  <a:pt x="917848" y="237437"/>
                </a:lnTo>
                <a:lnTo>
                  <a:pt x="917848" y="237135"/>
                </a:lnTo>
                <a:lnTo>
                  <a:pt x="916911" y="236830"/>
                </a:lnTo>
                <a:lnTo>
                  <a:pt x="916911" y="236527"/>
                </a:lnTo>
                <a:lnTo>
                  <a:pt x="916415" y="236224"/>
                </a:lnTo>
                <a:lnTo>
                  <a:pt x="916194" y="236224"/>
                </a:lnTo>
                <a:lnTo>
                  <a:pt x="915698" y="235948"/>
                </a:lnTo>
                <a:lnTo>
                  <a:pt x="915698" y="235645"/>
                </a:lnTo>
                <a:lnTo>
                  <a:pt x="915478" y="234734"/>
                </a:lnTo>
                <a:lnTo>
                  <a:pt x="915947" y="234431"/>
                </a:lnTo>
                <a:lnTo>
                  <a:pt x="915947" y="234127"/>
                </a:lnTo>
                <a:lnTo>
                  <a:pt x="916194" y="233824"/>
                </a:lnTo>
                <a:lnTo>
                  <a:pt x="916663" y="233824"/>
                </a:lnTo>
                <a:lnTo>
                  <a:pt x="916911" y="233520"/>
                </a:lnTo>
                <a:lnTo>
                  <a:pt x="916663" y="232913"/>
                </a:lnTo>
                <a:lnTo>
                  <a:pt x="916911" y="232610"/>
                </a:lnTo>
                <a:lnTo>
                  <a:pt x="916911" y="232308"/>
                </a:lnTo>
                <a:lnTo>
                  <a:pt x="916911" y="231700"/>
                </a:lnTo>
                <a:lnTo>
                  <a:pt x="916663" y="231700"/>
                </a:lnTo>
                <a:lnTo>
                  <a:pt x="916194" y="231700"/>
                </a:lnTo>
                <a:lnTo>
                  <a:pt x="915947" y="231700"/>
                </a:lnTo>
                <a:lnTo>
                  <a:pt x="915947" y="232003"/>
                </a:lnTo>
                <a:lnTo>
                  <a:pt x="914761" y="231094"/>
                </a:lnTo>
                <a:lnTo>
                  <a:pt x="914981" y="230790"/>
                </a:lnTo>
                <a:lnTo>
                  <a:pt x="915230" y="231094"/>
                </a:lnTo>
                <a:lnTo>
                  <a:pt x="915698" y="230790"/>
                </a:lnTo>
                <a:lnTo>
                  <a:pt x="915947" y="230183"/>
                </a:lnTo>
                <a:lnTo>
                  <a:pt x="915698" y="230183"/>
                </a:lnTo>
                <a:lnTo>
                  <a:pt x="914981" y="229880"/>
                </a:lnTo>
                <a:lnTo>
                  <a:pt x="914513" y="229880"/>
                </a:lnTo>
                <a:lnTo>
                  <a:pt x="914044" y="229880"/>
                </a:lnTo>
                <a:lnTo>
                  <a:pt x="913796" y="229880"/>
                </a:lnTo>
                <a:lnTo>
                  <a:pt x="913547" y="229880"/>
                </a:lnTo>
                <a:lnTo>
                  <a:pt x="912142" y="229880"/>
                </a:lnTo>
                <a:lnTo>
                  <a:pt x="911646" y="230183"/>
                </a:lnTo>
                <a:lnTo>
                  <a:pt x="911425" y="230487"/>
                </a:lnTo>
                <a:lnTo>
                  <a:pt x="911178" y="230183"/>
                </a:lnTo>
                <a:lnTo>
                  <a:pt x="910461" y="230487"/>
                </a:lnTo>
                <a:lnTo>
                  <a:pt x="909992" y="230487"/>
                </a:lnTo>
                <a:lnTo>
                  <a:pt x="909745" y="230487"/>
                </a:lnTo>
                <a:lnTo>
                  <a:pt x="909745" y="230183"/>
                </a:lnTo>
                <a:lnTo>
                  <a:pt x="910212" y="229880"/>
                </a:lnTo>
                <a:lnTo>
                  <a:pt x="910461" y="229880"/>
                </a:lnTo>
                <a:lnTo>
                  <a:pt x="910461" y="229273"/>
                </a:lnTo>
                <a:lnTo>
                  <a:pt x="910212" y="229273"/>
                </a:lnTo>
                <a:lnTo>
                  <a:pt x="909745" y="228969"/>
                </a:lnTo>
                <a:lnTo>
                  <a:pt x="909745" y="228666"/>
                </a:lnTo>
                <a:lnTo>
                  <a:pt x="909496" y="228362"/>
                </a:lnTo>
                <a:lnTo>
                  <a:pt x="909745" y="228086"/>
                </a:lnTo>
                <a:lnTo>
                  <a:pt x="909992" y="228086"/>
                </a:lnTo>
                <a:lnTo>
                  <a:pt x="910461" y="227480"/>
                </a:lnTo>
                <a:lnTo>
                  <a:pt x="910709" y="227480"/>
                </a:lnTo>
                <a:lnTo>
                  <a:pt x="910929" y="227176"/>
                </a:lnTo>
                <a:lnTo>
                  <a:pt x="911178" y="226872"/>
                </a:lnTo>
                <a:lnTo>
                  <a:pt x="911646" y="226267"/>
                </a:lnTo>
                <a:lnTo>
                  <a:pt x="911895" y="225963"/>
                </a:lnTo>
                <a:lnTo>
                  <a:pt x="912363" y="225053"/>
                </a:lnTo>
                <a:lnTo>
                  <a:pt x="912612" y="225053"/>
                </a:lnTo>
                <a:lnTo>
                  <a:pt x="912859" y="224749"/>
                </a:lnTo>
                <a:lnTo>
                  <a:pt x="913080" y="224446"/>
                </a:lnTo>
                <a:lnTo>
                  <a:pt x="913547" y="224749"/>
                </a:lnTo>
                <a:lnTo>
                  <a:pt x="913327" y="225053"/>
                </a:lnTo>
                <a:lnTo>
                  <a:pt x="913796" y="225660"/>
                </a:lnTo>
                <a:lnTo>
                  <a:pt x="914044" y="225963"/>
                </a:lnTo>
                <a:lnTo>
                  <a:pt x="914513" y="225963"/>
                </a:lnTo>
                <a:lnTo>
                  <a:pt x="915230" y="225660"/>
                </a:lnTo>
                <a:lnTo>
                  <a:pt x="915698" y="225356"/>
                </a:lnTo>
                <a:lnTo>
                  <a:pt x="917131" y="223839"/>
                </a:lnTo>
                <a:lnTo>
                  <a:pt x="917379" y="224142"/>
                </a:lnTo>
                <a:lnTo>
                  <a:pt x="917627" y="224142"/>
                </a:lnTo>
                <a:lnTo>
                  <a:pt x="918096" y="224446"/>
                </a:lnTo>
                <a:lnTo>
                  <a:pt x="918316" y="224749"/>
                </a:lnTo>
                <a:lnTo>
                  <a:pt x="918565" y="224749"/>
                </a:lnTo>
                <a:lnTo>
                  <a:pt x="918813" y="224446"/>
                </a:lnTo>
                <a:lnTo>
                  <a:pt x="919033" y="224446"/>
                </a:lnTo>
                <a:lnTo>
                  <a:pt x="919033" y="224749"/>
                </a:lnTo>
                <a:lnTo>
                  <a:pt x="919529" y="224749"/>
                </a:lnTo>
                <a:lnTo>
                  <a:pt x="919998" y="224749"/>
                </a:lnTo>
                <a:lnTo>
                  <a:pt x="920246" y="225053"/>
                </a:lnTo>
                <a:lnTo>
                  <a:pt x="920466" y="224749"/>
                </a:lnTo>
                <a:lnTo>
                  <a:pt x="920715" y="225053"/>
                </a:lnTo>
                <a:lnTo>
                  <a:pt x="920963" y="224749"/>
                </a:lnTo>
                <a:lnTo>
                  <a:pt x="921183" y="224749"/>
                </a:lnTo>
                <a:lnTo>
                  <a:pt x="921680" y="223839"/>
                </a:lnTo>
                <a:lnTo>
                  <a:pt x="921900" y="223535"/>
                </a:lnTo>
                <a:lnTo>
                  <a:pt x="921900" y="222625"/>
                </a:lnTo>
                <a:lnTo>
                  <a:pt x="921900" y="222018"/>
                </a:lnTo>
                <a:lnTo>
                  <a:pt x="921680" y="221412"/>
                </a:lnTo>
                <a:lnTo>
                  <a:pt x="921432" y="220805"/>
                </a:lnTo>
                <a:lnTo>
                  <a:pt x="921183" y="220805"/>
                </a:lnTo>
                <a:lnTo>
                  <a:pt x="920963" y="220805"/>
                </a:lnTo>
                <a:lnTo>
                  <a:pt x="920466" y="220198"/>
                </a:lnTo>
                <a:lnTo>
                  <a:pt x="920963" y="219895"/>
                </a:lnTo>
                <a:lnTo>
                  <a:pt x="921183" y="218984"/>
                </a:lnTo>
                <a:lnTo>
                  <a:pt x="921680" y="218377"/>
                </a:lnTo>
                <a:lnTo>
                  <a:pt x="921900" y="218377"/>
                </a:lnTo>
                <a:lnTo>
                  <a:pt x="922148" y="218681"/>
                </a:lnTo>
                <a:lnTo>
                  <a:pt x="922397" y="218984"/>
                </a:lnTo>
                <a:lnTo>
                  <a:pt x="922617" y="218984"/>
                </a:lnTo>
                <a:lnTo>
                  <a:pt x="922865" y="218984"/>
                </a:lnTo>
                <a:lnTo>
                  <a:pt x="922617" y="218681"/>
                </a:lnTo>
                <a:lnTo>
                  <a:pt x="922148" y="218074"/>
                </a:lnTo>
                <a:lnTo>
                  <a:pt x="922148" y="217770"/>
                </a:lnTo>
                <a:lnTo>
                  <a:pt x="922397" y="217494"/>
                </a:lnTo>
                <a:lnTo>
                  <a:pt x="922617" y="217191"/>
                </a:lnTo>
                <a:lnTo>
                  <a:pt x="922865" y="217191"/>
                </a:lnTo>
                <a:lnTo>
                  <a:pt x="923113" y="216887"/>
                </a:lnTo>
                <a:lnTo>
                  <a:pt x="923333" y="216281"/>
                </a:lnTo>
                <a:lnTo>
                  <a:pt x="932650" y="215371"/>
                </a:lnTo>
                <a:lnTo>
                  <a:pt x="938604" y="214764"/>
                </a:lnTo>
                <a:lnTo>
                  <a:pt x="939072" y="214764"/>
                </a:lnTo>
                <a:lnTo>
                  <a:pt x="942188" y="214460"/>
                </a:lnTo>
                <a:lnTo>
                  <a:pt x="943372" y="214157"/>
                </a:lnTo>
                <a:lnTo>
                  <a:pt x="944806" y="214157"/>
                </a:lnTo>
                <a:lnTo>
                  <a:pt x="945743" y="213854"/>
                </a:lnTo>
                <a:lnTo>
                  <a:pt x="945991" y="213854"/>
                </a:lnTo>
                <a:lnTo>
                  <a:pt x="949106" y="213550"/>
                </a:lnTo>
                <a:lnTo>
                  <a:pt x="949326" y="213550"/>
                </a:lnTo>
                <a:lnTo>
                  <a:pt x="951476" y="213247"/>
                </a:lnTo>
                <a:lnTo>
                  <a:pt x="951944" y="213247"/>
                </a:lnTo>
                <a:lnTo>
                  <a:pt x="957678" y="212640"/>
                </a:lnTo>
                <a:lnTo>
                  <a:pt x="962447" y="212033"/>
                </a:lnTo>
                <a:lnTo>
                  <a:pt x="965065" y="211729"/>
                </a:lnTo>
                <a:lnTo>
                  <a:pt x="965782" y="211729"/>
                </a:lnTo>
                <a:close/>
                <a:moveTo>
                  <a:pt x="568505" y="78198"/>
                </a:moveTo>
                <a:lnTo>
                  <a:pt x="568505" y="78502"/>
                </a:lnTo>
                <a:lnTo>
                  <a:pt x="568443" y="78587"/>
                </a:lnTo>
                <a:close/>
                <a:moveTo>
                  <a:pt x="610953" y="0"/>
                </a:moveTo>
                <a:lnTo>
                  <a:pt x="615473" y="3695"/>
                </a:lnTo>
                <a:lnTo>
                  <a:pt x="617872" y="5240"/>
                </a:lnTo>
                <a:lnTo>
                  <a:pt x="619304" y="6482"/>
                </a:lnTo>
                <a:lnTo>
                  <a:pt x="620738" y="7392"/>
                </a:lnTo>
                <a:lnTo>
                  <a:pt x="624542" y="10812"/>
                </a:lnTo>
                <a:lnTo>
                  <a:pt x="627161" y="13267"/>
                </a:lnTo>
                <a:lnTo>
                  <a:pt x="629311" y="15114"/>
                </a:lnTo>
                <a:lnTo>
                  <a:pt x="631212" y="16659"/>
                </a:lnTo>
                <a:lnTo>
                  <a:pt x="632646" y="17901"/>
                </a:lnTo>
                <a:lnTo>
                  <a:pt x="633859" y="18839"/>
                </a:lnTo>
                <a:lnTo>
                  <a:pt x="634547" y="19446"/>
                </a:lnTo>
                <a:lnTo>
                  <a:pt x="635264" y="20053"/>
                </a:lnTo>
                <a:lnTo>
                  <a:pt x="636698" y="21294"/>
                </a:lnTo>
                <a:lnTo>
                  <a:pt x="638379" y="22535"/>
                </a:lnTo>
                <a:lnTo>
                  <a:pt x="638379" y="22839"/>
                </a:lnTo>
                <a:lnTo>
                  <a:pt x="641466" y="25293"/>
                </a:lnTo>
                <a:lnTo>
                  <a:pt x="641714" y="25293"/>
                </a:lnTo>
                <a:lnTo>
                  <a:pt x="646952" y="29624"/>
                </a:lnTo>
                <a:lnTo>
                  <a:pt x="650067" y="32079"/>
                </a:lnTo>
                <a:lnTo>
                  <a:pt x="651720" y="33623"/>
                </a:lnTo>
                <a:lnTo>
                  <a:pt x="660072" y="40712"/>
                </a:lnTo>
                <a:lnTo>
                  <a:pt x="666742" y="46256"/>
                </a:lnTo>
                <a:lnTo>
                  <a:pt x="668175" y="47167"/>
                </a:lnTo>
                <a:lnTo>
                  <a:pt x="670573" y="49319"/>
                </a:lnTo>
                <a:lnTo>
                  <a:pt x="671290" y="48105"/>
                </a:lnTo>
                <a:lnTo>
                  <a:pt x="671290" y="47801"/>
                </a:lnTo>
                <a:lnTo>
                  <a:pt x="671042" y="47470"/>
                </a:lnTo>
                <a:lnTo>
                  <a:pt x="671042" y="47167"/>
                </a:lnTo>
                <a:lnTo>
                  <a:pt x="671290" y="46256"/>
                </a:lnTo>
                <a:lnTo>
                  <a:pt x="671759" y="45953"/>
                </a:lnTo>
                <a:lnTo>
                  <a:pt x="672228" y="44408"/>
                </a:lnTo>
                <a:lnTo>
                  <a:pt x="672476" y="44106"/>
                </a:lnTo>
                <a:lnTo>
                  <a:pt x="672724" y="44106"/>
                </a:lnTo>
                <a:lnTo>
                  <a:pt x="672944" y="43471"/>
                </a:lnTo>
                <a:lnTo>
                  <a:pt x="673192" y="43471"/>
                </a:lnTo>
                <a:lnTo>
                  <a:pt x="673192" y="43168"/>
                </a:lnTo>
                <a:lnTo>
                  <a:pt x="673192" y="42561"/>
                </a:lnTo>
                <a:lnTo>
                  <a:pt x="673192" y="42257"/>
                </a:lnTo>
                <a:lnTo>
                  <a:pt x="673661" y="41016"/>
                </a:lnTo>
                <a:lnTo>
                  <a:pt x="673908" y="40409"/>
                </a:lnTo>
                <a:lnTo>
                  <a:pt x="674157" y="40105"/>
                </a:lnTo>
                <a:lnTo>
                  <a:pt x="673908" y="39471"/>
                </a:lnTo>
                <a:lnTo>
                  <a:pt x="673908" y="39167"/>
                </a:lnTo>
                <a:lnTo>
                  <a:pt x="674377" y="38257"/>
                </a:lnTo>
                <a:lnTo>
                  <a:pt x="674377" y="37926"/>
                </a:lnTo>
                <a:lnTo>
                  <a:pt x="675094" y="37017"/>
                </a:lnTo>
                <a:lnTo>
                  <a:pt x="675563" y="35775"/>
                </a:lnTo>
                <a:lnTo>
                  <a:pt x="675811" y="35472"/>
                </a:lnTo>
                <a:lnTo>
                  <a:pt x="676279" y="34865"/>
                </a:lnTo>
                <a:lnTo>
                  <a:pt x="676996" y="33927"/>
                </a:lnTo>
                <a:lnTo>
                  <a:pt x="676996" y="33623"/>
                </a:lnTo>
                <a:lnTo>
                  <a:pt x="677492" y="32079"/>
                </a:lnTo>
                <a:lnTo>
                  <a:pt x="677243" y="32079"/>
                </a:lnTo>
                <a:lnTo>
                  <a:pt x="676996" y="32079"/>
                </a:lnTo>
                <a:lnTo>
                  <a:pt x="677243" y="31169"/>
                </a:lnTo>
                <a:lnTo>
                  <a:pt x="677243" y="30866"/>
                </a:lnTo>
                <a:lnTo>
                  <a:pt x="677492" y="30866"/>
                </a:lnTo>
                <a:lnTo>
                  <a:pt x="677713" y="30866"/>
                </a:lnTo>
                <a:lnTo>
                  <a:pt x="677960" y="30535"/>
                </a:lnTo>
                <a:lnTo>
                  <a:pt x="678209" y="30231"/>
                </a:lnTo>
                <a:lnTo>
                  <a:pt x="678209" y="29927"/>
                </a:lnTo>
                <a:lnTo>
                  <a:pt x="678430" y="29321"/>
                </a:lnTo>
                <a:lnTo>
                  <a:pt x="678430" y="28990"/>
                </a:lnTo>
                <a:lnTo>
                  <a:pt x="678926" y="28383"/>
                </a:lnTo>
                <a:lnTo>
                  <a:pt x="678926" y="28079"/>
                </a:lnTo>
                <a:lnTo>
                  <a:pt x="679147" y="27776"/>
                </a:lnTo>
                <a:lnTo>
                  <a:pt x="679147" y="27472"/>
                </a:lnTo>
                <a:lnTo>
                  <a:pt x="679147" y="26838"/>
                </a:lnTo>
                <a:lnTo>
                  <a:pt x="679394" y="26231"/>
                </a:lnTo>
                <a:lnTo>
                  <a:pt x="679863" y="25293"/>
                </a:lnTo>
                <a:lnTo>
                  <a:pt x="681295" y="22535"/>
                </a:lnTo>
                <a:lnTo>
                  <a:pt x="681765" y="22232"/>
                </a:lnTo>
                <a:lnTo>
                  <a:pt x="682729" y="21597"/>
                </a:lnTo>
                <a:lnTo>
                  <a:pt x="682978" y="21597"/>
                </a:lnTo>
                <a:lnTo>
                  <a:pt x="682978" y="21294"/>
                </a:lnTo>
                <a:lnTo>
                  <a:pt x="683446" y="21294"/>
                </a:lnTo>
                <a:lnTo>
                  <a:pt x="684411" y="21294"/>
                </a:lnTo>
                <a:lnTo>
                  <a:pt x="685596" y="21597"/>
                </a:lnTo>
                <a:lnTo>
                  <a:pt x="686064" y="21597"/>
                </a:lnTo>
                <a:lnTo>
                  <a:pt x="686781" y="21597"/>
                </a:lnTo>
                <a:lnTo>
                  <a:pt x="687250" y="20990"/>
                </a:lnTo>
                <a:lnTo>
                  <a:pt x="687967" y="20990"/>
                </a:lnTo>
                <a:lnTo>
                  <a:pt x="688463" y="21294"/>
                </a:lnTo>
                <a:lnTo>
                  <a:pt x="689180" y="21901"/>
                </a:lnTo>
                <a:lnTo>
                  <a:pt x="690833" y="22839"/>
                </a:lnTo>
                <a:lnTo>
                  <a:pt x="691550" y="23141"/>
                </a:lnTo>
                <a:lnTo>
                  <a:pt x="691798" y="23141"/>
                </a:lnTo>
                <a:lnTo>
                  <a:pt x="692019" y="23141"/>
                </a:lnTo>
                <a:lnTo>
                  <a:pt x="692267" y="23141"/>
                </a:lnTo>
                <a:lnTo>
                  <a:pt x="692515" y="23445"/>
                </a:lnTo>
                <a:lnTo>
                  <a:pt x="692983" y="23445"/>
                </a:lnTo>
                <a:lnTo>
                  <a:pt x="694885" y="24079"/>
                </a:lnTo>
                <a:lnTo>
                  <a:pt x="695850" y="24079"/>
                </a:lnTo>
                <a:lnTo>
                  <a:pt x="696098" y="24079"/>
                </a:lnTo>
                <a:lnTo>
                  <a:pt x="696318" y="24079"/>
                </a:lnTo>
                <a:lnTo>
                  <a:pt x="696787" y="24079"/>
                </a:lnTo>
                <a:lnTo>
                  <a:pt x="697504" y="24384"/>
                </a:lnTo>
                <a:lnTo>
                  <a:pt x="697999" y="24079"/>
                </a:lnTo>
                <a:lnTo>
                  <a:pt x="698716" y="24079"/>
                </a:lnTo>
                <a:lnTo>
                  <a:pt x="699185" y="23748"/>
                </a:lnTo>
                <a:lnTo>
                  <a:pt x="700149" y="23445"/>
                </a:lnTo>
                <a:lnTo>
                  <a:pt x="700618" y="23445"/>
                </a:lnTo>
                <a:lnTo>
                  <a:pt x="700618" y="23748"/>
                </a:lnTo>
                <a:lnTo>
                  <a:pt x="700866" y="23748"/>
                </a:lnTo>
                <a:lnTo>
                  <a:pt x="701087" y="24079"/>
                </a:lnTo>
                <a:lnTo>
                  <a:pt x="701087" y="25293"/>
                </a:lnTo>
                <a:lnTo>
                  <a:pt x="701087" y="26535"/>
                </a:lnTo>
                <a:lnTo>
                  <a:pt x="702052" y="27472"/>
                </a:lnTo>
                <a:lnTo>
                  <a:pt x="702273" y="28079"/>
                </a:lnTo>
                <a:lnTo>
                  <a:pt x="702768" y="28686"/>
                </a:lnTo>
                <a:lnTo>
                  <a:pt x="702988" y="28686"/>
                </a:lnTo>
                <a:lnTo>
                  <a:pt x="702988" y="28990"/>
                </a:lnTo>
                <a:lnTo>
                  <a:pt x="703237" y="29321"/>
                </a:lnTo>
                <a:lnTo>
                  <a:pt x="703484" y="29624"/>
                </a:lnTo>
                <a:lnTo>
                  <a:pt x="704201" y="29927"/>
                </a:lnTo>
                <a:lnTo>
                  <a:pt x="705635" y="30535"/>
                </a:lnTo>
                <a:lnTo>
                  <a:pt x="705855" y="30535"/>
                </a:lnTo>
                <a:lnTo>
                  <a:pt x="705855" y="30866"/>
                </a:lnTo>
                <a:lnTo>
                  <a:pt x="707289" y="31472"/>
                </a:lnTo>
                <a:lnTo>
                  <a:pt x="708474" y="31775"/>
                </a:lnTo>
                <a:lnTo>
                  <a:pt x="709687" y="32382"/>
                </a:lnTo>
                <a:lnTo>
                  <a:pt x="709907" y="32382"/>
                </a:lnTo>
                <a:lnTo>
                  <a:pt x="710403" y="33016"/>
                </a:lnTo>
                <a:lnTo>
                  <a:pt x="710403" y="33320"/>
                </a:lnTo>
                <a:lnTo>
                  <a:pt x="711588" y="34230"/>
                </a:lnTo>
                <a:lnTo>
                  <a:pt x="712774" y="35168"/>
                </a:lnTo>
                <a:lnTo>
                  <a:pt x="713022" y="35472"/>
                </a:lnTo>
                <a:lnTo>
                  <a:pt x="713022" y="36079"/>
                </a:lnTo>
                <a:lnTo>
                  <a:pt x="712774" y="36410"/>
                </a:lnTo>
                <a:lnTo>
                  <a:pt x="711588" y="37623"/>
                </a:lnTo>
                <a:lnTo>
                  <a:pt x="711120" y="37926"/>
                </a:lnTo>
                <a:lnTo>
                  <a:pt x="710872" y="38865"/>
                </a:lnTo>
                <a:lnTo>
                  <a:pt x="711120" y="40105"/>
                </a:lnTo>
                <a:lnTo>
                  <a:pt x="710872" y="40712"/>
                </a:lnTo>
                <a:lnTo>
                  <a:pt x="710624" y="41016"/>
                </a:lnTo>
                <a:lnTo>
                  <a:pt x="709687" y="41319"/>
                </a:lnTo>
                <a:lnTo>
                  <a:pt x="707536" y="41954"/>
                </a:lnTo>
                <a:lnTo>
                  <a:pt x="707040" y="42561"/>
                </a:lnTo>
                <a:lnTo>
                  <a:pt x="706352" y="43471"/>
                </a:lnTo>
                <a:lnTo>
                  <a:pt x="705635" y="45016"/>
                </a:lnTo>
                <a:lnTo>
                  <a:pt x="705387" y="46560"/>
                </a:lnTo>
                <a:lnTo>
                  <a:pt x="705387" y="46863"/>
                </a:lnTo>
                <a:lnTo>
                  <a:pt x="705139" y="47167"/>
                </a:lnTo>
                <a:lnTo>
                  <a:pt x="705139" y="47470"/>
                </a:lnTo>
                <a:lnTo>
                  <a:pt x="705139" y="48408"/>
                </a:lnTo>
                <a:lnTo>
                  <a:pt x="705139" y="48712"/>
                </a:lnTo>
                <a:lnTo>
                  <a:pt x="705387" y="49953"/>
                </a:lnTo>
                <a:lnTo>
                  <a:pt x="705855" y="50864"/>
                </a:lnTo>
                <a:lnTo>
                  <a:pt x="706352" y="51471"/>
                </a:lnTo>
                <a:lnTo>
                  <a:pt x="708006" y="51773"/>
                </a:lnTo>
                <a:lnTo>
                  <a:pt x="708253" y="52104"/>
                </a:lnTo>
                <a:lnTo>
                  <a:pt x="708723" y="52104"/>
                </a:lnTo>
                <a:lnTo>
                  <a:pt x="709907" y="52711"/>
                </a:lnTo>
                <a:lnTo>
                  <a:pt x="710403" y="53318"/>
                </a:lnTo>
                <a:lnTo>
                  <a:pt x="710624" y="53952"/>
                </a:lnTo>
                <a:lnTo>
                  <a:pt x="710872" y="53952"/>
                </a:lnTo>
                <a:lnTo>
                  <a:pt x="711120" y="54559"/>
                </a:lnTo>
                <a:lnTo>
                  <a:pt x="711341" y="55166"/>
                </a:lnTo>
                <a:lnTo>
                  <a:pt x="711588" y="56104"/>
                </a:lnTo>
                <a:lnTo>
                  <a:pt x="711809" y="56104"/>
                </a:lnTo>
                <a:lnTo>
                  <a:pt x="712305" y="57015"/>
                </a:lnTo>
                <a:lnTo>
                  <a:pt x="712526" y="57621"/>
                </a:lnTo>
                <a:lnTo>
                  <a:pt x="712774" y="57925"/>
                </a:lnTo>
                <a:lnTo>
                  <a:pt x="713022" y="57925"/>
                </a:lnTo>
                <a:lnTo>
                  <a:pt x="713491" y="58256"/>
                </a:lnTo>
                <a:lnTo>
                  <a:pt x="713738" y="58256"/>
                </a:lnTo>
                <a:lnTo>
                  <a:pt x="714676" y="58256"/>
                </a:lnTo>
                <a:lnTo>
                  <a:pt x="715393" y="58558"/>
                </a:lnTo>
                <a:lnTo>
                  <a:pt x="717074" y="58863"/>
                </a:lnTo>
                <a:lnTo>
                  <a:pt x="717294" y="59166"/>
                </a:lnTo>
                <a:lnTo>
                  <a:pt x="717790" y="59166"/>
                </a:lnTo>
                <a:lnTo>
                  <a:pt x="719224" y="59469"/>
                </a:lnTo>
                <a:lnTo>
                  <a:pt x="719444" y="59469"/>
                </a:lnTo>
                <a:lnTo>
                  <a:pt x="719692" y="59166"/>
                </a:lnTo>
                <a:lnTo>
                  <a:pt x="721374" y="59772"/>
                </a:lnTo>
                <a:lnTo>
                  <a:pt x="721843" y="59469"/>
                </a:lnTo>
                <a:lnTo>
                  <a:pt x="722063" y="59772"/>
                </a:lnTo>
                <a:lnTo>
                  <a:pt x="722559" y="59772"/>
                </a:lnTo>
                <a:lnTo>
                  <a:pt x="723027" y="59772"/>
                </a:lnTo>
                <a:lnTo>
                  <a:pt x="723276" y="59772"/>
                </a:lnTo>
                <a:lnTo>
                  <a:pt x="723496" y="59772"/>
                </a:lnTo>
                <a:lnTo>
                  <a:pt x="724213" y="59772"/>
                </a:lnTo>
                <a:lnTo>
                  <a:pt x="725426" y="59772"/>
                </a:lnTo>
                <a:lnTo>
                  <a:pt x="726363" y="59469"/>
                </a:lnTo>
                <a:lnTo>
                  <a:pt x="727079" y="59772"/>
                </a:lnTo>
                <a:lnTo>
                  <a:pt x="727328" y="59772"/>
                </a:lnTo>
                <a:lnTo>
                  <a:pt x="727328" y="60076"/>
                </a:lnTo>
                <a:lnTo>
                  <a:pt x="727796" y="60407"/>
                </a:lnTo>
                <a:lnTo>
                  <a:pt x="728265" y="60407"/>
                </a:lnTo>
                <a:lnTo>
                  <a:pt x="729478" y="61317"/>
                </a:lnTo>
                <a:lnTo>
                  <a:pt x="729946" y="61317"/>
                </a:lnTo>
                <a:lnTo>
                  <a:pt x="730911" y="61621"/>
                </a:lnTo>
                <a:lnTo>
                  <a:pt x="731848" y="61924"/>
                </a:lnTo>
                <a:lnTo>
                  <a:pt x="733998" y="63772"/>
                </a:lnTo>
                <a:lnTo>
                  <a:pt x="734964" y="64076"/>
                </a:lnTo>
                <a:lnTo>
                  <a:pt x="735899" y="64379"/>
                </a:lnTo>
                <a:lnTo>
                  <a:pt x="736148" y="64379"/>
                </a:lnTo>
                <a:lnTo>
                  <a:pt x="737112" y="65014"/>
                </a:lnTo>
                <a:lnTo>
                  <a:pt x="737333" y="65317"/>
                </a:lnTo>
                <a:lnTo>
                  <a:pt x="737333" y="65621"/>
                </a:lnTo>
                <a:lnTo>
                  <a:pt x="737582" y="65923"/>
                </a:lnTo>
                <a:lnTo>
                  <a:pt x="737112" y="66834"/>
                </a:lnTo>
                <a:lnTo>
                  <a:pt x="736616" y="67165"/>
                </a:lnTo>
                <a:lnTo>
                  <a:pt x="736148" y="68379"/>
                </a:lnTo>
                <a:lnTo>
                  <a:pt x="736395" y="69620"/>
                </a:lnTo>
                <a:lnTo>
                  <a:pt x="736865" y="69923"/>
                </a:lnTo>
                <a:lnTo>
                  <a:pt x="737112" y="69923"/>
                </a:lnTo>
                <a:lnTo>
                  <a:pt x="737333" y="70834"/>
                </a:lnTo>
                <a:lnTo>
                  <a:pt x="737582" y="71441"/>
                </a:lnTo>
                <a:lnTo>
                  <a:pt x="737802" y="71772"/>
                </a:lnTo>
                <a:lnTo>
                  <a:pt x="738519" y="72378"/>
                </a:lnTo>
                <a:lnTo>
                  <a:pt x="738767" y="71772"/>
                </a:lnTo>
                <a:lnTo>
                  <a:pt x="739015" y="71772"/>
                </a:lnTo>
                <a:lnTo>
                  <a:pt x="739234" y="71772"/>
                </a:lnTo>
                <a:lnTo>
                  <a:pt x="739234" y="72075"/>
                </a:lnTo>
                <a:lnTo>
                  <a:pt x="739731" y="72681"/>
                </a:lnTo>
                <a:lnTo>
                  <a:pt x="740200" y="72986"/>
                </a:lnTo>
                <a:lnTo>
                  <a:pt x="741165" y="73288"/>
                </a:lnTo>
                <a:lnTo>
                  <a:pt x="741385" y="73288"/>
                </a:lnTo>
                <a:lnTo>
                  <a:pt x="742102" y="73592"/>
                </a:lnTo>
                <a:lnTo>
                  <a:pt x="742350" y="73592"/>
                </a:lnTo>
                <a:lnTo>
                  <a:pt x="742818" y="73895"/>
                </a:lnTo>
                <a:lnTo>
                  <a:pt x="744003" y="73592"/>
                </a:lnTo>
                <a:lnTo>
                  <a:pt x="744500" y="73592"/>
                </a:lnTo>
                <a:lnTo>
                  <a:pt x="744969" y="73592"/>
                </a:lnTo>
                <a:lnTo>
                  <a:pt x="745685" y="73592"/>
                </a:lnTo>
                <a:lnTo>
                  <a:pt x="745933" y="73592"/>
                </a:lnTo>
                <a:lnTo>
                  <a:pt x="746153" y="73592"/>
                </a:lnTo>
                <a:lnTo>
                  <a:pt x="746402" y="73592"/>
                </a:lnTo>
                <a:lnTo>
                  <a:pt x="746650" y="73592"/>
                </a:lnTo>
                <a:lnTo>
                  <a:pt x="748055" y="73895"/>
                </a:lnTo>
                <a:lnTo>
                  <a:pt x="748304" y="73895"/>
                </a:lnTo>
                <a:lnTo>
                  <a:pt x="748551" y="73895"/>
                </a:lnTo>
                <a:lnTo>
                  <a:pt x="748772" y="74226"/>
                </a:lnTo>
                <a:lnTo>
                  <a:pt x="749737" y="75440"/>
                </a:lnTo>
                <a:lnTo>
                  <a:pt x="750454" y="76681"/>
                </a:lnTo>
                <a:lnTo>
                  <a:pt x="750922" y="77592"/>
                </a:lnTo>
                <a:lnTo>
                  <a:pt x="751888" y="78502"/>
                </a:lnTo>
                <a:lnTo>
                  <a:pt x="751888" y="78806"/>
                </a:lnTo>
                <a:lnTo>
                  <a:pt x="752135" y="79440"/>
                </a:lnTo>
                <a:lnTo>
                  <a:pt x="752603" y="80046"/>
                </a:lnTo>
                <a:lnTo>
                  <a:pt x="753320" y="80653"/>
                </a:lnTo>
                <a:lnTo>
                  <a:pt x="753320" y="80957"/>
                </a:lnTo>
                <a:lnTo>
                  <a:pt x="753541" y="81894"/>
                </a:lnTo>
                <a:lnTo>
                  <a:pt x="753789" y="81894"/>
                </a:lnTo>
                <a:lnTo>
                  <a:pt x="754037" y="81894"/>
                </a:lnTo>
                <a:lnTo>
                  <a:pt x="754754" y="82805"/>
                </a:lnTo>
                <a:lnTo>
                  <a:pt x="755223" y="83108"/>
                </a:lnTo>
                <a:lnTo>
                  <a:pt x="755938" y="83412"/>
                </a:lnTo>
                <a:lnTo>
                  <a:pt x="756187" y="83412"/>
                </a:lnTo>
                <a:lnTo>
                  <a:pt x="756407" y="83412"/>
                </a:lnTo>
                <a:lnTo>
                  <a:pt x="756655" y="83412"/>
                </a:lnTo>
                <a:lnTo>
                  <a:pt x="757372" y="83412"/>
                </a:lnTo>
                <a:lnTo>
                  <a:pt x="757621" y="83715"/>
                </a:lnTo>
                <a:lnTo>
                  <a:pt x="757841" y="83715"/>
                </a:lnTo>
                <a:lnTo>
                  <a:pt x="758089" y="84957"/>
                </a:lnTo>
                <a:lnTo>
                  <a:pt x="758309" y="85260"/>
                </a:lnTo>
                <a:lnTo>
                  <a:pt x="758805" y="86473"/>
                </a:lnTo>
                <a:lnTo>
                  <a:pt x="759274" y="86473"/>
                </a:lnTo>
                <a:lnTo>
                  <a:pt x="759274" y="86805"/>
                </a:lnTo>
                <a:lnTo>
                  <a:pt x="759743" y="87411"/>
                </a:lnTo>
                <a:lnTo>
                  <a:pt x="759522" y="87715"/>
                </a:lnTo>
                <a:lnTo>
                  <a:pt x="759991" y="88018"/>
                </a:lnTo>
                <a:lnTo>
                  <a:pt x="760239" y="88018"/>
                </a:lnTo>
                <a:lnTo>
                  <a:pt x="760239" y="87715"/>
                </a:lnTo>
                <a:lnTo>
                  <a:pt x="760239" y="87411"/>
                </a:lnTo>
                <a:lnTo>
                  <a:pt x="760460" y="87411"/>
                </a:lnTo>
                <a:lnTo>
                  <a:pt x="760707" y="87715"/>
                </a:lnTo>
                <a:lnTo>
                  <a:pt x="760956" y="88018"/>
                </a:lnTo>
                <a:lnTo>
                  <a:pt x="760956" y="88321"/>
                </a:lnTo>
                <a:lnTo>
                  <a:pt x="760956" y="88625"/>
                </a:lnTo>
                <a:lnTo>
                  <a:pt x="760956" y="88928"/>
                </a:lnTo>
                <a:lnTo>
                  <a:pt x="761672" y="89866"/>
                </a:lnTo>
                <a:lnTo>
                  <a:pt x="761893" y="90777"/>
                </a:lnTo>
                <a:lnTo>
                  <a:pt x="761893" y="91080"/>
                </a:lnTo>
                <a:lnTo>
                  <a:pt x="761672" y="92294"/>
                </a:lnTo>
                <a:lnTo>
                  <a:pt x="761176" y="92625"/>
                </a:lnTo>
                <a:lnTo>
                  <a:pt x="760707" y="92294"/>
                </a:lnTo>
                <a:lnTo>
                  <a:pt x="760460" y="92294"/>
                </a:lnTo>
                <a:lnTo>
                  <a:pt x="760460" y="92625"/>
                </a:lnTo>
                <a:lnTo>
                  <a:pt x="760239" y="92625"/>
                </a:lnTo>
                <a:lnTo>
                  <a:pt x="760460" y="93231"/>
                </a:lnTo>
                <a:lnTo>
                  <a:pt x="760460" y="93535"/>
                </a:lnTo>
                <a:lnTo>
                  <a:pt x="760707" y="93535"/>
                </a:lnTo>
                <a:lnTo>
                  <a:pt x="760956" y="93535"/>
                </a:lnTo>
                <a:lnTo>
                  <a:pt x="761176" y="94141"/>
                </a:lnTo>
                <a:lnTo>
                  <a:pt x="760956" y="95383"/>
                </a:lnTo>
                <a:lnTo>
                  <a:pt x="761176" y="95990"/>
                </a:lnTo>
                <a:lnTo>
                  <a:pt x="761176" y="96293"/>
                </a:lnTo>
                <a:lnTo>
                  <a:pt x="761176" y="97204"/>
                </a:lnTo>
                <a:lnTo>
                  <a:pt x="760956" y="98114"/>
                </a:lnTo>
                <a:lnTo>
                  <a:pt x="760956" y="98445"/>
                </a:lnTo>
                <a:lnTo>
                  <a:pt x="760956" y="98749"/>
                </a:lnTo>
                <a:lnTo>
                  <a:pt x="760956" y="99355"/>
                </a:lnTo>
                <a:lnTo>
                  <a:pt x="760956" y="99658"/>
                </a:lnTo>
                <a:lnTo>
                  <a:pt x="760956" y="99961"/>
                </a:lnTo>
                <a:lnTo>
                  <a:pt x="760956" y="100568"/>
                </a:lnTo>
                <a:lnTo>
                  <a:pt x="760707" y="102417"/>
                </a:lnTo>
                <a:lnTo>
                  <a:pt x="760707" y="103024"/>
                </a:lnTo>
                <a:lnTo>
                  <a:pt x="760707" y="104238"/>
                </a:lnTo>
                <a:lnTo>
                  <a:pt x="760707" y="106085"/>
                </a:lnTo>
                <a:lnTo>
                  <a:pt x="760707" y="106995"/>
                </a:lnTo>
                <a:lnTo>
                  <a:pt x="760460" y="107299"/>
                </a:lnTo>
                <a:lnTo>
                  <a:pt x="760707" y="107602"/>
                </a:lnTo>
                <a:lnTo>
                  <a:pt x="760707" y="108844"/>
                </a:lnTo>
                <a:lnTo>
                  <a:pt x="760707" y="109147"/>
                </a:lnTo>
                <a:lnTo>
                  <a:pt x="760707" y="110058"/>
                </a:lnTo>
                <a:lnTo>
                  <a:pt x="760460" y="110361"/>
                </a:lnTo>
                <a:lnTo>
                  <a:pt x="760239" y="110967"/>
                </a:lnTo>
                <a:lnTo>
                  <a:pt x="759522" y="111603"/>
                </a:lnTo>
                <a:lnTo>
                  <a:pt x="758309" y="111603"/>
                </a:lnTo>
                <a:lnTo>
                  <a:pt x="758089" y="111603"/>
                </a:lnTo>
                <a:lnTo>
                  <a:pt x="757372" y="111603"/>
                </a:lnTo>
                <a:lnTo>
                  <a:pt x="757124" y="111298"/>
                </a:lnTo>
                <a:lnTo>
                  <a:pt x="756904" y="111298"/>
                </a:lnTo>
                <a:lnTo>
                  <a:pt x="756655" y="111298"/>
                </a:lnTo>
                <a:lnTo>
                  <a:pt x="756655" y="110967"/>
                </a:lnTo>
                <a:lnTo>
                  <a:pt x="756407" y="111298"/>
                </a:lnTo>
                <a:lnTo>
                  <a:pt x="756187" y="111298"/>
                </a:lnTo>
                <a:lnTo>
                  <a:pt x="756187" y="111603"/>
                </a:lnTo>
                <a:lnTo>
                  <a:pt x="756407" y="111905"/>
                </a:lnTo>
                <a:lnTo>
                  <a:pt x="755690" y="112208"/>
                </a:lnTo>
                <a:lnTo>
                  <a:pt x="754974" y="112512"/>
                </a:lnTo>
                <a:lnTo>
                  <a:pt x="754506" y="112815"/>
                </a:lnTo>
                <a:lnTo>
                  <a:pt x="754258" y="113422"/>
                </a:lnTo>
                <a:lnTo>
                  <a:pt x="753789" y="113422"/>
                </a:lnTo>
                <a:lnTo>
                  <a:pt x="753320" y="113422"/>
                </a:lnTo>
                <a:lnTo>
                  <a:pt x="751419" y="115271"/>
                </a:lnTo>
                <a:lnTo>
                  <a:pt x="750454" y="116788"/>
                </a:lnTo>
                <a:lnTo>
                  <a:pt x="750205" y="116788"/>
                </a:lnTo>
                <a:lnTo>
                  <a:pt x="749985" y="118939"/>
                </a:lnTo>
                <a:lnTo>
                  <a:pt x="749985" y="120456"/>
                </a:lnTo>
                <a:lnTo>
                  <a:pt x="750454" y="121367"/>
                </a:lnTo>
                <a:lnTo>
                  <a:pt x="750454" y="121670"/>
                </a:lnTo>
                <a:lnTo>
                  <a:pt x="750702" y="122608"/>
                </a:lnTo>
                <a:lnTo>
                  <a:pt x="749020" y="122608"/>
                </a:lnTo>
                <a:lnTo>
                  <a:pt x="748551" y="122608"/>
                </a:lnTo>
                <a:lnTo>
                  <a:pt x="747367" y="122277"/>
                </a:lnTo>
                <a:lnTo>
                  <a:pt x="747119" y="122912"/>
                </a:lnTo>
                <a:lnTo>
                  <a:pt x="746870" y="123215"/>
                </a:lnTo>
                <a:lnTo>
                  <a:pt x="746153" y="124125"/>
                </a:lnTo>
                <a:lnTo>
                  <a:pt x="745437" y="124125"/>
                </a:lnTo>
                <a:lnTo>
                  <a:pt x="744720" y="124428"/>
                </a:lnTo>
                <a:lnTo>
                  <a:pt x="744252" y="124731"/>
                </a:lnTo>
                <a:lnTo>
                  <a:pt x="743783" y="125035"/>
                </a:lnTo>
                <a:lnTo>
                  <a:pt x="743535" y="125035"/>
                </a:lnTo>
                <a:lnTo>
                  <a:pt x="743287" y="125035"/>
                </a:lnTo>
                <a:lnTo>
                  <a:pt x="742818" y="125035"/>
                </a:lnTo>
                <a:lnTo>
                  <a:pt x="742598" y="125035"/>
                </a:lnTo>
                <a:lnTo>
                  <a:pt x="742350" y="125035"/>
                </a:lnTo>
                <a:lnTo>
                  <a:pt x="742102" y="125035"/>
                </a:lnTo>
                <a:lnTo>
                  <a:pt x="741881" y="124731"/>
                </a:lnTo>
                <a:lnTo>
                  <a:pt x="742102" y="124125"/>
                </a:lnTo>
                <a:lnTo>
                  <a:pt x="741881" y="123821"/>
                </a:lnTo>
                <a:lnTo>
                  <a:pt x="741385" y="123518"/>
                </a:lnTo>
                <a:lnTo>
                  <a:pt x="741165" y="122912"/>
                </a:lnTo>
                <a:lnTo>
                  <a:pt x="740917" y="122608"/>
                </a:lnTo>
                <a:lnTo>
                  <a:pt x="740668" y="122277"/>
                </a:lnTo>
                <a:lnTo>
                  <a:pt x="740917" y="122277"/>
                </a:lnTo>
                <a:lnTo>
                  <a:pt x="741634" y="122277"/>
                </a:lnTo>
                <a:lnTo>
                  <a:pt x="742102" y="121974"/>
                </a:lnTo>
                <a:lnTo>
                  <a:pt x="742818" y="120760"/>
                </a:lnTo>
                <a:lnTo>
                  <a:pt x="743067" y="120456"/>
                </a:lnTo>
                <a:lnTo>
                  <a:pt x="743287" y="120456"/>
                </a:lnTo>
                <a:lnTo>
                  <a:pt x="743287" y="120153"/>
                </a:lnTo>
                <a:lnTo>
                  <a:pt x="742818" y="119546"/>
                </a:lnTo>
                <a:lnTo>
                  <a:pt x="742598" y="119242"/>
                </a:lnTo>
                <a:lnTo>
                  <a:pt x="742102" y="119242"/>
                </a:lnTo>
                <a:lnTo>
                  <a:pt x="741881" y="119242"/>
                </a:lnTo>
                <a:lnTo>
                  <a:pt x="741385" y="119546"/>
                </a:lnTo>
                <a:lnTo>
                  <a:pt x="740917" y="119546"/>
                </a:lnTo>
                <a:lnTo>
                  <a:pt x="740448" y="119242"/>
                </a:lnTo>
                <a:lnTo>
                  <a:pt x="739731" y="119242"/>
                </a:lnTo>
                <a:lnTo>
                  <a:pt x="739483" y="118939"/>
                </a:lnTo>
                <a:lnTo>
                  <a:pt x="739234" y="118635"/>
                </a:lnTo>
                <a:lnTo>
                  <a:pt x="739015" y="118635"/>
                </a:lnTo>
                <a:lnTo>
                  <a:pt x="738767" y="118635"/>
                </a:lnTo>
                <a:lnTo>
                  <a:pt x="738519" y="118939"/>
                </a:lnTo>
                <a:lnTo>
                  <a:pt x="738767" y="119546"/>
                </a:lnTo>
                <a:lnTo>
                  <a:pt x="739483" y="120153"/>
                </a:lnTo>
                <a:lnTo>
                  <a:pt x="739731" y="120760"/>
                </a:lnTo>
                <a:lnTo>
                  <a:pt x="739731" y="121063"/>
                </a:lnTo>
                <a:lnTo>
                  <a:pt x="739483" y="121670"/>
                </a:lnTo>
                <a:lnTo>
                  <a:pt x="739483" y="121974"/>
                </a:lnTo>
                <a:lnTo>
                  <a:pt x="739234" y="122277"/>
                </a:lnTo>
                <a:lnTo>
                  <a:pt x="739015" y="122277"/>
                </a:lnTo>
                <a:lnTo>
                  <a:pt x="738767" y="122277"/>
                </a:lnTo>
                <a:lnTo>
                  <a:pt x="738299" y="122277"/>
                </a:lnTo>
                <a:lnTo>
                  <a:pt x="738050" y="121974"/>
                </a:lnTo>
                <a:lnTo>
                  <a:pt x="737802" y="121974"/>
                </a:lnTo>
                <a:lnTo>
                  <a:pt x="737582" y="122277"/>
                </a:lnTo>
                <a:lnTo>
                  <a:pt x="737333" y="122608"/>
                </a:lnTo>
                <a:lnTo>
                  <a:pt x="737112" y="122608"/>
                </a:lnTo>
                <a:lnTo>
                  <a:pt x="737112" y="122912"/>
                </a:lnTo>
                <a:lnTo>
                  <a:pt x="736865" y="123518"/>
                </a:lnTo>
                <a:lnTo>
                  <a:pt x="737112" y="123821"/>
                </a:lnTo>
                <a:lnTo>
                  <a:pt x="737112" y="124125"/>
                </a:lnTo>
                <a:lnTo>
                  <a:pt x="737333" y="124428"/>
                </a:lnTo>
                <a:lnTo>
                  <a:pt x="737333" y="124731"/>
                </a:lnTo>
                <a:lnTo>
                  <a:pt x="737333" y="125338"/>
                </a:lnTo>
                <a:lnTo>
                  <a:pt x="737112" y="125945"/>
                </a:lnTo>
                <a:lnTo>
                  <a:pt x="736865" y="126249"/>
                </a:lnTo>
                <a:lnTo>
                  <a:pt x="736865" y="126552"/>
                </a:lnTo>
                <a:lnTo>
                  <a:pt x="736865" y="126883"/>
                </a:lnTo>
                <a:lnTo>
                  <a:pt x="736616" y="127187"/>
                </a:lnTo>
                <a:lnTo>
                  <a:pt x="736395" y="127187"/>
                </a:lnTo>
                <a:lnTo>
                  <a:pt x="736148" y="127794"/>
                </a:lnTo>
                <a:lnTo>
                  <a:pt x="736395" y="128401"/>
                </a:lnTo>
                <a:lnTo>
                  <a:pt x="736616" y="128704"/>
                </a:lnTo>
                <a:lnTo>
                  <a:pt x="737112" y="128704"/>
                </a:lnTo>
                <a:lnTo>
                  <a:pt x="737112" y="129008"/>
                </a:lnTo>
                <a:lnTo>
                  <a:pt x="736148" y="129614"/>
                </a:lnTo>
                <a:lnTo>
                  <a:pt x="735899" y="130221"/>
                </a:lnTo>
                <a:lnTo>
                  <a:pt x="735679" y="129917"/>
                </a:lnTo>
                <a:lnTo>
                  <a:pt x="735184" y="129917"/>
                </a:lnTo>
                <a:lnTo>
                  <a:pt x="735184" y="130221"/>
                </a:lnTo>
                <a:lnTo>
                  <a:pt x="735184" y="130524"/>
                </a:lnTo>
                <a:lnTo>
                  <a:pt x="735679" y="132979"/>
                </a:lnTo>
                <a:lnTo>
                  <a:pt x="736148" y="133586"/>
                </a:lnTo>
                <a:lnTo>
                  <a:pt x="735679" y="133586"/>
                </a:lnTo>
                <a:lnTo>
                  <a:pt x="735431" y="133890"/>
                </a:lnTo>
                <a:lnTo>
                  <a:pt x="735431" y="134193"/>
                </a:lnTo>
                <a:lnTo>
                  <a:pt x="735184" y="134193"/>
                </a:lnTo>
                <a:lnTo>
                  <a:pt x="734247" y="134799"/>
                </a:lnTo>
                <a:lnTo>
                  <a:pt x="733750" y="135407"/>
                </a:lnTo>
                <a:lnTo>
                  <a:pt x="733750" y="136647"/>
                </a:lnTo>
                <a:lnTo>
                  <a:pt x="733530" y="136951"/>
                </a:lnTo>
                <a:lnTo>
                  <a:pt x="733530" y="137558"/>
                </a:lnTo>
                <a:lnTo>
                  <a:pt x="733033" y="137558"/>
                </a:lnTo>
                <a:lnTo>
                  <a:pt x="732813" y="137861"/>
                </a:lnTo>
                <a:lnTo>
                  <a:pt x="732813" y="138165"/>
                </a:lnTo>
                <a:lnTo>
                  <a:pt x="732564" y="138468"/>
                </a:lnTo>
                <a:lnTo>
                  <a:pt x="733033" y="138468"/>
                </a:lnTo>
                <a:lnTo>
                  <a:pt x="733033" y="138772"/>
                </a:lnTo>
                <a:lnTo>
                  <a:pt x="732813" y="139075"/>
                </a:lnTo>
                <a:lnTo>
                  <a:pt x="732564" y="139682"/>
                </a:lnTo>
                <a:lnTo>
                  <a:pt x="732317" y="139682"/>
                </a:lnTo>
                <a:lnTo>
                  <a:pt x="732096" y="140288"/>
                </a:lnTo>
                <a:lnTo>
                  <a:pt x="731848" y="139986"/>
                </a:lnTo>
                <a:lnTo>
                  <a:pt x="731380" y="140288"/>
                </a:lnTo>
                <a:lnTo>
                  <a:pt x="731132" y="140593"/>
                </a:lnTo>
                <a:lnTo>
                  <a:pt x="731132" y="140896"/>
                </a:lnTo>
                <a:lnTo>
                  <a:pt x="731627" y="141227"/>
                </a:lnTo>
                <a:lnTo>
                  <a:pt x="731627" y="141531"/>
                </a:lnTo>
                <a:lnTo>
                  <a:pt x="731132" y="142137"/>
                </a:lnTo>
                <a:lnTo>
                  <a:pt x="730663" y="142440"/>
                </a:lnTo>
                <a:lnTo>
                  <a:pt x="730194" y="143047"/>
                </a:lnTo>
                <a:lnTo>
                  <a:pt x="729946" y="143350"/>
                </a:lnTo>
                <a:lnTo>
                  <a:pt x="729946" y="143654"/>
                </a:lnTo>
                <a:lnTo>
                  <a:pt x="729229" y="145171"/>
                </a:lnTo>
                <a:lnTo>
                  <a:pt x="729229" y="145475"/>
                </a:lnTo>
                <a:lnTo>
                  <a:pt x="728513" y="147322"/>
                </a:lnTo>
                <a:lnTo>
                  <a:pt x="728513" y="147929"/>
                </a:lnTo>
                <a:lnTo>
                  <a:pt x="728265" y="148536"/>
                </a:lnTo>
                <a:lnTo>
                  <a:pt x="728265" y="149143"/>
                </a:lnTo>
                <a:lnTo>
                  <a:pt x="728265" y="150053"/>
                </a:lnTo>
                <a:lnTo>
                  <a:pt x="728265" y="150357"/>
                </a:lnTo>
                <a:lnTo>
                  <a:pt x="728045" y="150660"/>
                </a:lnTo>
                <a:lnTo>
                  <a:pt x="728265" y="150964"/>
                </a:lnTo>
                <a:lnTo>
                  <a:pt x="728513" y="151571"/>
                </a:lnTo>
                <a:lnTo>
                  <a:pt x="728513" y="151874"/>
                </a:lnTo>
                <a:lnTo>
                  <a:pt x="728513" y="152178"/>
                </a:lnTo>
                <a:lnTo>
                  <a:pt x="728513" y="152784"/>
                </a:lnTo>
                <a:lnTo>
                  <a:pt x="728761" y="153087"/>
                </a:lnTo>
                <a:lnTo>
                  <a:pt x="728982" y="154632"/>
                </a:lnTo>
                <a:lnTo>
                  <a:pt x="729698" y="156756"/>
                </a:lnTo>
                <a:lnTo>
                  <a:pt x="729946" y="157060"/>
                </a:lnTo>
                <a:lnTo>
                  <a:pt x="729946" y="157363"/>
                </a:lnTo>
                <a:lnTo>
                  <a:pt x="729698" y="157667"/>
                </a:lnTo>
                <a:lnTo>
                  <a:pt x="729478" y="157667"/>
                </a:lnTo>
                <a:lnTo>
                  <a:pt x="729229" y="157667"/>
                </a:lnTo>
                <a:lnTo>
                  <a:pt x="729229" y="157970"/>
                </a:lnTo>
                <a:lnTo>
                  <a:pt x="729229" y="158576"/>
                </a:lnTo>
                <a:lnTo>
                  <a:pt x="729229" y="159487"/>
                </a:lnTo>
                <a:lnTo>
                  <a:pt x="729698" y="160094"/>
                </a:lnTo>
                <a:lnTo>
                  <a:pt x="730663" y="160701"/>
                </a:lnTo>
                <a:lnTo>
                  <a:pt x="731627" y="161638"/>
                </a:lnTo>
                <a:lnTo>
                  <a:pt x="731848" y="162245"/>
                </a:lnTo>
                <a:lnTo>
                  <a:pt x="732564" y="163156"/>
                </a:lnTo>
                <a:lnTo>
                  <a:pt x="732564" y="164065"/>
                </a:lnTo>
                <a:lnTo>
                  <a:pt x="732317" y="164370"/>
                </a:lnTo>
                <a:lnTo>
                  <a:pt x="732564" y="164673"/>
                </a:lnTo>
                <a:lnTo>
                  <a:pt x="732813" y="164976"/>
                </a:lnTo>
                <a:lnTo>
                  <a:pt x="733530" y="165886"/>
                </a:lnTo>
                <a:lnTo>
                  <a:pt x="734467" y="166493"/>
                </a:lnTo>
                <a:lnTo>
                  <a:pt x="734715" y="166797"/>
                </a:lnTo>
                <a:lnTo>
                  <a:pt x="735184" y="167100"/>
                </a:lnTo>
                <a:lnTo>
                  <a:pt x="736148" y="167100"/>
                </a:lnTo>
                <a:lnTo>
                  <a:pt x="736865" y="167100"/>
                </a:lnTo>
                <a:lnTo>
                  <a:pt x="738050" y="167100"/>
                </a:lnTo>
                <a:lnTo>
                  <a:pt x="739234" y="166797"/>
                </a:lnTo>
                <a:lnTo>
                  <a:pt x="739731" y="166493"/>
                </a:lnTo>
                <a:lnTo>
                  <a:pt x="741165" y="166190"/>
                </a:lnTo>
                <a:lnTo>
                  <a:pt x="742102" y="165886"/>
                </a:lnTo>
                <a:lnTo>
                  <a:pt x="742350" y="165886"/>
                </a:lnTo>
                <a:lnTo>
                  <a:pt x="742598" y="165886"/>
                </a:lnTo>
                <a:lnTo>
                  <a:pt x="743287" y="165886"/>
                </a:lnTo>
                <a:lnTo>
                  <a:pt x="744720" y="165583"/>
                </a:lnTo>
                <a:lnTo>
                  <a:pt x="745437" y="165583"/>
                </a:lnTo>
                <a:lnTo>
                  <a:pt x="745933" y="165279"/>
                </a:lnTo>
                <a:lnTo>
                  <a:pt x="746870" y="164976"/>
                </a:lnTo>
                <a:lnTo>
                  <a:pt x="747836" y="164370"/>
                </a:lnTo>
                <a:lnTo>
                  <a:pt x="748772" y="162852"/>
                </a:lnTo>
                <a:lnTo>
                  <a:pt x="749737" y="161942"/>
                </a:lnTo>
                <a:lnTo>
                  <a:pt x="750454" y="161942"/>
                </a:lnTo>
                <a:lnTo>
                  <a:pt x="751171" y="161942"/>
                </a:lnTo>
                <a:lnTo>
                  <a:pt x="752135" y="161942"/>
                </a:lnTo>
                <a:lnTo>
                  <a:pt x="752852" y="161638"/>
                </a:lnTo>
                <a:lnTo>
                  <a:pt x="753541" y="161638"/>
                </a:lnTo>
                <a:lnTo>
                  <a:pt x="754258" y="161638"/>
                </a:lnTo>
                <a:lnTo>
                  <a:pt x="754754" y="161942"/>
                </a:lnTo>
                <a:lnTo>
                  <a:pt x="755223" y="161942"/>
                </a:lnTo>
                <a:lnTo>
                  <a:pt x="755690" y="161638"/>
                </a:lnTo>
                <a:lnTo>
                  <a:pt x="756655" y="161307"/>
                </a:lnTo>
                <a:lnTo>
                  <a:pt x="757372" y="160397"/>
                </a:lnTo>
                <a:lnTo>
                  <a:pt x="758558" y="158273"/>
                </a:lnTo>
                <a:lnTo>
                  <a:pt x="759026" y="157667"/>
                </a:lnTo>
                <a:lnTo>
                  <a:pt x="759274" y="157363"/>
                </a:lnTo>
                <a:lnTo>
                  <a:pt x="759522" y="157363"/>
                </a:lnTo>
                <a:lnTo>
                  <a:pt x="760460" y="157060"/>
                </a:lnTo>
                <a:lnTo>
                  <a:pt x="760707" y="157060"/>
                </a:lnTo>
                <a:lnTo>
                  <a:pt x="762609" y="159183"/>
                </a:lnTo>
                <a:lnTo>
                  <a:pt x="763106" y="159487"/>
                </a:lnTo>
                <a:lnTo>
                  <a:pt x="763326" y="159790"/>
                </a:lnTo>
                <a:lnTo>
                  <a:pt x="764043" y="160701"/>
                </a:lnTo>
                <a:lnTo>
                  <a:pt x="764043" y="161004"/>
                </a:lnTo>
                <a:lnTo>
                  <a:pt x="763574" y="161307"/>
                </a:lnTo>
                <a:lnTo>
                  <a:pt x="763795" y="161638"/>
                </a:lnTo>
                <a:lnTo>
                  <a:pt x="763795" y="162549"/>
                </a:lnTo>
                <a:lnTo>
                  <a:pt x="763795" y="163156"/>
                </a:lnTo>
                <a:lnTo>
                  <a:pt x="763795" y="163762"/>
                </a:lnTo>
                <a:lnTo>
                  <a:pt x="763574" y="164976"/>
                </a:lnTo>
                <a:lnTo>
                  <a:pt x="763574" y="165583"/>
                </a:lnTo>
                <a:lnTo>
                  <a:pt x="763574" y="165886"/>
                </a:lnTo>
                <a:lnTo>
                  <a:pt x="763795" y="166190"/>
                </a:lnTo>
                <a:lnTo>
                  <a:pt x="763795" y="166493"/>
                </a:lnTo>
                <a:lnTo>
                  <a:pt x="763795" y="166797"/>
                </a:lnTo>
                <a:lnTo>
                  <a:pt x="763574" y="167100"/>
                </a:lnTo>
                <a:lnTo>
                  <a:pt x="763106" y="167403"/>
                </a:lnTo>
                <a:lnTo>
                  <a:pt x="763106" y="168010"/>
                </a:lnTo>
                <a:lnTo>
                  <a:pt x="763106" y="168314"/>
                </a:lnTo>
                <a:lnTo>
                  <a:pt x="762857" y="168314"/>
                </a:lnTo>
                <a:lnTo>
                  <a:pt x="762609" y="168617"/>
                </a:lnTo>
                <a:lnTo>
                  <a:pt x="762389" y="168617"/>
                </a:lnTo>
                <a:lnTo>
                  <a:pt x="762140" y="168920"/>
                </a:lnTo>
                <a:lnTo>
                  <a:pt x="761893" y="168920"/>
                </a:lnTo>
                <a:lnTo>
                  <a:pt x="761424" y="168920"/>
                </a:lnTo>
                <a:lnTo>
                  <a:pt x="760956" y="168920"/>
                </a:lnTo>
                <a:lnTo>
                  <a:pt x="760707" y="168314"/>
                </a:lnTo>
                <a:lnTo>
                  <a:pt x="760460" y="168314"/>
                </a:lnTo>
                <a:lnTo>
                  <a:pt x="760239" y="168617"/>
                </a:lnTo>
                <a:lnTo>
                  <a:pt x="759743" y="168314"/>
                </a:lnTo>
                <a:lnTo>
                  <a:pt x="759522" y="168314"/>
                </a:lnTo>
                <a:lnTo>
                  <a:pt x="759274" y="168314"/>
                </a:lnTo>
                <a:lnTo>
                  <a:pt x="759026" y="168617"/>
                </a:lnTo>
                <a:lnTo>
                  <a:pt x="758805" y="168617"/>
                </a:lnTo>
                <a:lnTo>
                  <a:pt x="759026" y="169223"/>
                </a:lnTo>
                <a:lnTo>
                  <a:pt x="759274" y="169528"/>
                </a:lnTo>
                <a:lnTo>
                  <a:pt x="759522" y="169528"/>
                </a:lnTo>
                <a:lnTo>
                  <a:pt x="759991" y="169831"/>
                </a:lnTo>
                <a:lnTo>
                  <a:pt x="759991" y="170134"/>
                </a:lnTo>
                <a:lnTo>
                  <a:pt x="760239" y="170134"/>
                </a:lnTo>
                <a:lnTo>
                  <a:pt x="760460" y="170437"/>
                </a:lnTo>
                <a:lnTo>
                  <a:pt x="760956" y="170437"/>
                </a:lnTo>
                <a:lnTo>
                  <a:pt x="761424" y="170134"/>
                </a:lnTo>
                <a:lnTo>
                  <a:pt x="761893" y="170134"/>
                </a:lnTo>
                <a:lnTo>
                  <a:pt x="762140" y="170134"/>
                </a:lnTo>
                <a:lnTo>
                  <a:pt x="762140" y="170437"/>
                </a:lnTo>
                <a:lnTo>
                  <a:pt x="762389" y="170741"/>
                </a:lnTo>
                <a:lnTo>
                  <a:pt x="762389" y="171348"/>
                </a:lnTo>
                <a:lnTo>
                  <a:pt x="762857" y="171651"/>
                </a:lnTo>
                <a:lnTo>
                  <a:pt x="763106" y="171651"/>
                </a:lnTo>
                <a:lnTo>
                  <a:pt x="763574" y="171982"/>
                </a:lnTo>
                <a:lnTo>
                  <a:pt x="763795" y="172589"/>
                </a:lnTo>
                <a:lnTo>
                  <a:pt x="764043" y="172893"/>
                </a:lnTo>
                <a:lnTo>
                  <a:pt x="764291" y="172893"/>
                </a:lnTo>
                <a:lnTo>
                  <a:pt x="764291" y="173499"/>
                </a:lnTo>
                <a:lnTo>
                  <a:pt x="765228" y="174410"/>
                </a:lnTo>
                <a:lnTo>
                  <a:pt x="765475" y="175017"/>
                </a:lnTo>
                <a:lnTo>
                  <a:pt x="765475" y="175320"/>
                </a:lnTo>
                <a:lnTo>
                  <a:pt x="765724" y="175623"/>
                </a:lnTo>
                <a:lnTo>
                  <a:pt x="765945" y="175623"/>
                </a:lnTo>
                <a:lnTo>
                  <a:pt x="766192" y="175623"/>
                </a:lnTo>
                <a:lnTo>
                  <a:pt x="766441" y="175623"/>
                </a:lnTo>
                <a:lnTo>
                  <a:pt x="766662" y="175623"/>
                </a:lnTo>
                <a:lnTo>
                  <a:pt x="767379" y="175320"/>
                </a:lnTo>
                <a:lnTo>
                  <a:pt x="767626" y="175623"/>
                </a:lnTo>
                <a:lnTo>
                  <a:pt x="768563" y="176533"/>
                </a:lnTo>
                <a:lnTo>
                  <a:pt x="768810" y="176837"/>
                </a:lnTo>
                <a:lnTo>
                  <a:pt x="769776" y="178051"/>
                </a:lnTo>
                <a:lnTo>
                  <a:pt x="769997" y="178354"/>
                </a:lnTo>
                <a:lnTo>
                  <a:pt x="769997" y="178658"/>
                </a:lnTo>
                <a:lnTo>
                  <a:pt x="769997" y="178961"/>
                </a:lnTo>
                <a:lnTo>
                  <a:pt x="770244" y="180175"/>
                </a:lnTo>
                <a:lnTo>
                  <a:pt x="770493" y="180478"/>
                </a:lnTo>
                <a:lnTo>
                  <a:pt x="770493" y="181084"/>
                </a:lnTo>
                <a:lnTo>
                  <a:pt x="770244" y="181388"/>
                </a:lnTo>
                <a:lnTo>
                  <a:pt x="770244" y="181691"/>
                </a:lnTo>
                <a:lnTo>
                  <a:pt x="769776" y="181995"/>
                </a:lnTo>
                <a:lnTo>
                  <a:pt x="769527" y="181995"/>
                </a:lnTo>
                <a:lnTo>
                  <a:pt x="769280" y="181995"/>
                </a:lnTo>
                <a:lnTo>
                  <a:pt x="769280" y="182298"/>
                </a:lnTo>
                <a:lnTo>
                  <a:pt x="769527" y="183512"/>
                </a:lnTo>
                <a:lnTo>
                  <a:pt x="769776" y="183816"/>
                </a:lnTo>
                <a:lnTo>
                  <a:pt x="769776" y="184423"/>
                </a:lnTo>
                <a:lnTo>
                  <a:pt x="770493" y="184726"/>
                </a:lnTo>
                <a:lnTo>
                  <a:pt x="770961" y="185030"/>
                </a:lnTo>
                <a:lnTo>
                  <a:pt x="771430" y="185030"/>
                </a:lnTo>
                <a:lnTo>
                  <a:pt x="772642" y="185939"/>
                </a:lnTo>
                <a:lnTo>
                  <a:pt x="773359" y="186242"/>
                </a:lnTo>
                <a:lnTo>
                  <a:pt x="774296" y="186242"/>
                </a:lnTo>
                <a:lnTo>
                  <a:pt x="775013" y="186242"/>
                </a:lnTo>
                <a:lnTo>
                  <a:pt x="775729" y="186849"/>
                </a:lnTo>
                <a:lnTo>
                  <a:pt x="776446" y="187456"/>
                </a:lnTo>
                <a:lnTo>
                  <a:pt x="776695" y="187760"/>
                </a:lnTo>
                <a:lnTo>
                  <a:pt x="777411" y="188367"/>
                </a:lnTo>
                <a:lnTo>
                  <a:pt x="777631" y="188670"/>
                </a:lnTo>
                <a:lnTo>
                  <a:pt x="778817" y="189581"/>
                </a:lnTo>
                <a:lnTo>
                  <a:pt x="779065" y="189884"/>
                </a:lnTo>
                <a:lnTo>
                  <a:pt x="779782" y="190491"/>
                </a:lnTo>
                <a:lnTo>
                  <a:pt x="780498" y="190491"/>
                </a:lnTo>
                <a:lnTo>
                  <a:pt x="781215" y="190491"/>
                </a:lnTo>
                <a:lnTo>
                  <a:pt x="781463" y="190491"/>
                </a:lnTo>
                <a:lnTo>
                  <a:pt x="781683" y="190491"/>
                </a:lnTo>
                <a:lnTo>
                  <a:pt x="781931" y="190795"/>
                </a:lnTo>
                <a:lnTo>
                  <a:pt x="781931" y="191098"/>
                </a:lnTo>
                <a:lnTo>
                  <a:pt x="782179" y="191098"/>
                </a:lnTo>
                <a:lnTo>
                  <a:pt x="782896" y="191098"/>
                </a:lnTo>
                <a:lnTo>
                  <a:pt x="783117" y="191400"/>
                </a:lnTo>
                <a:lnTo>
                  <a:pt x="783365" y="191400"/>
                </a:lnTo>
                <a:lnTo>
                  <a:pt x="784082" y="191704"/>
                </a:lnTo>
                <a:lnTo>
                  <a:pt x="785018" y="191704"/>
                </a:lnTo>
                <a:lnTo>
                  <a:pt x="785735" y="191704"/>
                </a:lnTo>
                <a:lnTo>
                  <a:pt x="786452" y="191400"/>
                </a:lnTo>
                <a:lnTo>
                  <a:pt x="786948" y="191098"/>
                </a:lnTo>
                <a:lnTo>
                  <a:pt x="787417" y="191098"/>
                </a:lnTo>
                <a:lnTo>
                  <a:pt x="788381" y="190795"/>
                </a:lnTo>
                <a:lnTo>
                  <a:pt x="788850" y="191098"/>
                </a:lnTo>
                <a:lnTo>
                  <a:pt x="789787" y="190795"/>
                </a:lnTo>
                <a:lnTo>
                  <a:pt x="790752" y="191098"/>
                </a:lnTo>
                <a:lnTo>
                  <a:pt x="791469" y="191098"/>
                </a:lnTo>
                <a:lnTo>
                  <a:pt x="792433" y="191098"/>
                </a:lnTo>
                <a:lnTo>
                  <a:pt x="792902" y="191098"/>
                </a:lnTo>
                <a:lnTo>
                  <a:pt x="793618" y="191400"/>
                </a:lnTo>
                <a:lnTo>
                  <a:pt x="794335" y="192007"/>
                </a:lnTo>
                <a:lnTo>
                  <a:pt x="794804" y="192918"/>
                </a:lnTo>
                <a:lnTo>
                  <a:pt x="795272" y="193221"/>
                </a:lnTo>
                <a:lnTo>
                  <a:pt x="795521" y="193828"/>
                </a:lnTo>
                <a:lnTo>
                  <a:pt x="795521" y="195953"/>
                </a:lnTo>
                <a:lnTo>
                  <a:pt x="795768" y="196256"/>
                </a:lnTo>
                <a:lnTo>
                  <a:pt x="796238" y="196256"/>
                </a:lnTo>
                <a:lnTo>
                  <a:pt x="796706" y="196256"/>
                </a:lnTo>
                <a:lnTo>
                  <a:pt x="796955" y="195953"/>
                </a:lnTo>
                <a:lnTo>
                  <a:pt x="797422" y="195346"/>
                </a:lnTo>
                <a:lnTo>
                  <a:pt x="798139" y="195042"/>
                </a:lnTo>
                <a:lnTo>
                  <a:pt x="798856" y="194435"/>
                </a:lnTo>
                <a:lnTo>
                  <a:pt x="799352" y="193828"/>
                </a:lnTo>
                <a:lnTo>
                  <a:pt x="799820" y="192918"/>
                </a:lnTo>
                <a:lnTo>
                  <a:pt x="799573" y="192614"/>
                </a:lnTo>
                <a:lnTo>
                  <a:pt x="799573" y="192311"/>
                </a:lnTo>
                <a:lnTo>
                  <a:pt x="799820" y="192007"/>
                </a:lnTo>
                <a:lnTo>
                  <a:pt x="800758" y="192311"/>
                </a:lnTo>
                <a:lnTo>
                  <a:pt x="801006" y="192007"/>
                </a:lnTo>
                <a:lnTo>
                  <a:pt x="801254" y="192311"/>
                </a:lnTo>
                <a:lnTo>
                  <a:pt x="801722" y="192614"/>
                </a:lnTo>
                <a:lnTo>
                  <a:pt x="802439" y="192918"/>
                </a:lnTo>
                <a:lnTo>
                  <a:pt x="802687" y="193221"/>
                </a:lnTo>
                <a:lnTo>
                  <a:pt x="802908" y="193221"/>
                </a:lnTo>
                <a:lnTo>
                  <a:pt x="803404" y="193525"/>
                </a:lnTo>
                <a:lnTo>
                  <a:pt x="803872" y="194132"/>
                </a:lnTo>
                <a:lnTo>
                  <a:pt x="804121" y="194435"/>
                </a:lnTo>
                <a:lnTo>
                  <a:pt x="804341" y="194739"/>
                </a:lnTo>
                <a:lnTo>
                  <a:pt x="804589" y="195042"/>
                </a:lnTo>
                <a:lnTo>
                  <a:pt x="804809" y="195649"/>
                </a:lnTo>
                <a:lnTo>
                  <a:pt x="805526" y="195953"/>
                </a:lnTo>
                <a:lnTo>
                  <a:pt x="805775" y="196559"/>
                </a:lnTo>
                <a:lnTo>
                  <a:pt x="806243" y="196862"/>
                </a:lnTo>
                <a:lnTo>
                  <a:pt x="806491" y="197166"/>
                </a:lnTo>
                <a:lnTo>
                  <a:pt x="806739" y="197469"/>
                </a:lnTo>
                <a:lnTo>
                  <a:pt x="806739" y="197772"/>
                </a:lnTo>
                <a:lnTo>
                  <a:pt x="807456" y="197166"/>
                </a:lnTo>
                <a:lnTo>
                  <a:pt x="807676" y="196862"/>
                </a:lnTo>
                <a:lnTo>
                  <a:pt x="807676" y="196559"/>
                </a:lnTo>
                <a:lnTo>
                  <a:pt x="807456" y="195953"/>
                </a:lnTo>
                <a:lnTo>
                  <a:pt x="807207" y="195649"/>
                </a:lnTo>
                <a:lnTo>
                  <a:pt x="807207" y="195346"/>
                </a:lnTo>
                <a:lnTo>
                  <a:pt x="807207" y="195042"/>
                </a:lnTo>
                <a:lnTo>
                  <a:pt x="807207" y="194739"/>
                </a:lnTo>
                <a:lnTo>
                  <a:pt x="806960" y="194739"/>
                </a:lnTo>
                <a:lnTo>
                  <a:pt x="806739" y="194739"/>
                </a:lnTo>
                <a:lnTo>
                  <a:pt x="806739" y="194435"/>
                </a:lnTo>
                <a:lnTo>
                  <a:pt x="806491" y="194132"/>
                </a:lnTo>
                <a:lnTo>
                  <a:pt x="806491" y="193828"/>
                </a:lnTo>
                <a:lnTo>
                  <a:pt x="806960" y="193525"/>
                </a:lnTo>
                <a:lnTo>
                  <a:pt x="807456" y="193525"/>
                </a:lnTo>
                <a:lnTo>
                  <a:pt x="807676" y="193221"/>
                </a:lnTo>
                <a:lnTo>
                  <a:pt x="807924" y="193221"/>
                </a:lnTo>
                <a:lnTo>
                  <a:pt x="808641" y="193525"/>
                </a:lnTo>
                <a:lnTo>
                  <a:pt x="809110" y="193525"/>
                </a:lnTo>
                <a:lnTo>
                  <a:pt x="809827" y="193828"/>
                </a:lnTo>
                <a:lnTo>
                  <a:pt x="810075" y="193828"/>
                </a:lnTo>
                <a:lnTo>
                  <a:pt x="809827" y="194132"/>
                </a:lnTo>
                <a:lnTo>
                  <a:pt x="809827" y="194739"/>
                </a:lnTo>
                <a:lnTo>
                  <a:pt x="809827" y="195042"/>
                </a:lnTo>
                <a:lnTo>
                  <a:pt x="810075" y="195346"/>
                </a:lnTo>
                <a:lnTo>
                  <a:pt x="810542" y="195953"/>
                </a:lnTo>
                <a:lnTo>
                  <a:pt x="810791" y="196559"/>
                </a:lnTo>
                <a:lnTo>
                  <a:pt x="811011" y="196862"/>
                </a:lnTo>
                <a:lnTo>
                  <a:pt x="811011" y="197772"/>
                </a:lnTo>
                <a:lnTo>
                  <a:pt x="811259" y="198683"/>
                </a:lnTo>
                <a:lnTo>
                  <a:pt x="811259" y="199593"/>
                </a:lnTo>
                <a:lnTo>
                  <a:pt x="811728" y="199897"/>
                </a:lnTo>
                <a:lnTo>
                  <a:pt x="812224" y="200200"/>
                </a:lnTo>
                <a:lnTo>
                  <a:pt x="812693" y="200504"/>
                </a:lnTo>
                <a:lnTo>
                  <a:pt x="813658" y="201414"/>
                </a:lnTo>
                <a:lnTo>
                  <a:pt x="813658" y="201717"/>
                </a:lnTo>
                <a:lnTo>
                  <a:pt x="814374" y="202020"/>
                </a:lnTo>
                <a:lnTo>
                  <a:pt x="815311" y="202627"/>
                </a:lnTo>
                <a:lnTo>
                  <a:pt x="816277" y="202931"/>
                </a:lnTo>
                <a:lnTo>
                  <a:pt x="817214" y="203841"/>
                </a:lnTo>
                <a:lnTo>
                  <a:pt x="818178" y="204448"/>
                </a:lnTo>
                <a:lnTo>
                  <a:pt x="818646" y="204448"/>
                </a:lnTo>
                <a:lnTo>
                  <a:pt x="818895" y="204751"/>
                </a:lnTo>
                <a:lnTo>
                  <a:pt x="818895" y="205055"/>
                </a:lnTo>
                <a:lnTo>
                  <a:pt x="818895" y="205965"/>
                </a:lnTo>
                <a:lnTo>
                  <a:pt x="819142" y="206269"/>
                </a:lnTo>
                <a:lnTo>
                  <a:pt x="819859" y="207786"/>
                </a:lnTo>
                <a:lnTo>
                  <a:pt x="820328" y="208392"/>
                </a:lnTo>
                <a:lnTo>
                  <a:pt x="820549" y="208696"/>
                </a:lnTo>
                <a:lnTo>
                  <a:pt x="820080" y="209303"/>
                </a:lnTo>
                <a:lnTo>
                  <a:pt x="820080" y="208999"/>
                </a:lnTo>
                <a:lnTo>
                  <a:pt x="819859" y="208696"/>
                </a:lnTo>
                <a:lnTo>
                  <a:pt x="819612" y="208696"/>
                </a:lnTo>
                <a:lnTo>
                  <a:pt x="819363" y="208999"/>
                </a:lnTo>
                <a:lnTo>
                  <a:pt x="818895" y="209303"/>
                </a:lnTo>
                <a:lnTo>
                  <a:pt x="818646" y="209606"/>
                </a:lnTo>
                <a:lnTo>
                  <a:pt x="818178" y="209909"/>
                </a:lnTo>
                <a:lnTo>
                  <a:pt x="817930" y="209909"/>
                </a:lnTo>
                <a:lnTo>
                  <a:pt x="817461" y="209909"/>
                </a:lnTo>
                <a:lnTo>
                  <a:pt x="816993" y="209606"/>
                </a:lnTo>
                <a:lnTo>
                  <a:pt x="816993" y="209909"/>
                </a:lnTo>
                <a:lnTo>
                  <a:pt x="816993" y="210213"/>
                </a:lnTo>
                <a:lnTo>
                  <a:pt x="816993" y="210516"/>
                </a:lnTo>
                <a:lnTo>
                  <a:pt x="817214" y="211123"/>
                </a:lnTo>
                <a:lnTo>
                  <a:pt x="816745" y="211123"/>
                </a:lnTo>
                <a:lnTo>
                  <a:pt x="816497" y="211730"/>
                </a:lnTo>
                <a:lnTo>
                  <a:pt x="816497" y="212033"/>
                </a:lnTo>
                <a:lnTo>
                  <a:pt x="817461" y="212033"/>
                </a:lnTo>
                <a:lnTo>
                  <a:pt x="817710" y="212033"/>
                </a:lnTo>
                <a:lnTo>
                  <a:pt x="817710" y="212336"/>
                </a:lnTo>
                <a:lnTo>
                  <a:pt x="817930" y="212336"/>
                </a:lnTo>
                <a:lnTo>
                  <a:pt x="818425" y="212336"/>
                </a:lnTo>
                <a:lnTo>
                  <a:pt x="818646" y="212336"/>
                </a:lnTo>
                <a:lnTo>
                  <a:pt x="818646" y="212033"/>
                </a:lnTo>
                <a:lnTo>
                  <a:pt x="818646" y="211730"/>
                </a:lnTo>
                <a:lnTo>
                  <a:pt x="819142" y="211730"/>
                </a:lnTo>
                <a:lnTo>
                  <a:pt x="819612" y="212033"/>
                </a:lnTo>
                <a:lnTo>
                  <a:pt x="820080" y="212033"/>
                </a:lnTo>
                <a:lnTo>
                  <a:pt x="820549" y="212033"/>
                </a:lnTo>
                <a:lnTo>
                  <a:pt x="820796" y="211730"/>
                </a:lnTo>
                <a:lnTo>
                  <a:pt x="821045" y="211730"/>
                </a:lnTo>
                <a:lnTo>
                  <a:pt x="823415" y="212641"/>
                </a:lnTo>
                <a:lnTo>
                  <a:pt x="824131" y="212944"/>
                </a:lnTo>
                <a:lnTo>
                  <a:pt x="824627" y="213247"/>
                </a:lnTo>
                <a:lnTo>
                  <a:pt x="825097" y="213247"/>
                </a:lnTo>
                <a:lnTo>
                  <a:pt x="825814" y="213247"/>
                </a:lnTo>
                <a:lnTo>
                  <a:pt x="826282" y="213550"/>
                </a:lnTo>
                <a:lnTo>
                  <a:pt x="826034" y="213550"/>
                </a:lnTo>
                <a:lnTo>
                  <a:pt x="825565" y="213550"/>
                </a:lnTo>
                <a:lnTo>
                  <a:pt x="825317" y="213550"/>
                </a:lnTo>
                <a:lnTo>
                  <a:pt x="825097" y="213854"/>
                </a:lnTo>
                <a:lnTo>
                  <a:pt x="825317" y="214157"/>
                </a:lnTo>
                <a:lnTo>
                  <a:pt x="825814" y="214157"/>
                </a:lnTo>
                <a:lnTo>
                  <a:pt x="826034" y="214461"/>
                </a:lnTo>
                <a:lnTo>
                  <a:pt x="826531" y="214764"/>
                </a:lnTo>
                <a:lnTo>
                  <a:pt x="826750" y="214764"/>
                </a:lnTo>
                <a:lnTo>
                  <a:pt x="826999" y="214764"/>
                </a:lnTo>
                <a:lnTo>
                  <a:pt x="827246" y="215371"/>
                </a:lnTo>
                <a:lnTo>
                  <a:pt x="827246" y="215675"/>
                </a:lnTo>
                <a:lnTo>
                  <a:pt x="827246" y="215978"/>
                </a:lnTo>
                <a:lnTo>
                  <a:pt x="826999" y="216281"/>
                </a:lnTo>
                <a:lnTo>
                  <a:pt x="826034" y="216281"/>
                </a:lnTo>
                <a:lnTo>
                  <a:pt x="826034" y="216888"/>
                </a:lnTo>
                <a:lnTo>
                  <a:pt x="826034" y="217192"/>
                </a:lnTo>
                <a:lnTo>
                  <a:pt x="826034" y="217494"/>
                </a:lnTo>
                <a:lnTo>
                  <a:pt x="826034" y="217771"/>
                </a:lnTo>
                <a:lnTo>
                  <a:pt x="826282" y="217771"/>
                </a:lnTo>
                <a:lnTo>
                  <a:pt x="826999" y="217494"/>
                </a:lnTo>
                <a:lnTo>
                  <a:pt x="827246" y="217494"/>
                </a:lnTo>
                <a:lnTo>
                  <a:pt x="828432" y="217771"/>
                </a:lnTo>
                <a:lnTo>
                  <a:pt x="828900" y="217494"/>
                </a:lnTo>
                <a:lnTo>
                  <a:pt x="829149" y="217494"/>
                </a:lnTo>
                <a:lnTo>
                  <a:pt x="829397" y="217494"/>
                </a:lnTo>
                <a:lnTo>
                  <a:pt x="829617" y="217771"/>
                </a:lnTo>
                <a:lnTo>
                  <a:pt x="829617" y="218074"/>
                </a:lnTo>
                <a:lnTo>
                  <a:pt x="829866" y="218377"/>
                </a:lnTo>
                <a:lnTo>
                  <a:pt x="830113" y="218681"/>
                </a:lnTo>
                <a:lnTo>
                  <a:pt x="830334" y="218681"/>
                </a:lnTo>
                <a:lnTo>
                  <a:pt x="830581" y="218681"/>
                </a:lnTo>
                <a:lnTo>
                  <a:pt x="830801" y="218681"/>
                </a:lnTo>
                <a:lnTo>
                  <a:pt x="831050" y="218984"/>
                </a:lnTo>
                <a:lnTo>
                  <a:pt x="832015" y="219591"/>
                </a:lnTo>
                <a:lnTo>
                  <a:pt x="832484" y="220198"/>
                </a:lnTo>
                <a:lnTo>
                  <a:pt x="833201" y="220805"/>
                </a:lnTo>
                <a:lnTo>
                  <a:pt x="835350" y="221412"/>
                </a:lnTo>
                <a:lnTo>
                  <a:pt x="836067" y="221716"/>
                </a:lnTo>
                <a:lnTo>
                  <a:pt x="836783" y="222019"/>
                </a:lnTo>
                <a:lnTo>
                  <a:pt x="838934" y="222321"/>
                </a:lnTo>
                <a:lnTo>
                  <a:pt x="840835" y="223232"/>
                </a:lnTo>
                <a:lnTo>
                  <a:pt x="841552" y="223535"/>
                </a:lnTo>
                <a:lnTo>
                  <a:pt x="843702" y="225053"/>
                </a:lnTo>
                <a:lnTo>
                  <a:pt x="844170" y="225356"/>
                </a:lnTo>
                <a:lnTo>
                  <a:pt x="844639" y="225356"/>
                </a:lnTo>
                <a:lnTo>
                  <a:pt x="846541" y="226570"/>
                </a:lnTo>
                <a:lnTo>
                  <a:pt x="847037" y="226874"/>
                </a:lnTo>
                <a:lnTo>
                  <a:pt x="849656" y="228362"/>
                </a:lnTo>
                <a:lnTo>
                  <a:pt x="849904" y="228666"/>
                </a:lnTo>
                <a:lnTo>
                  <a:pt x="850125" y="228666"/>
                </a:lnTo>
                <a:lnTo>
                  <a:pt x="850372" y="228969"/>
                </a:lnTo>
                <a:lnTo>
                  <a:pt x="850372" y="229273"/>
                </a:lnTo>
                <a:lnTo>
                  <a:pt x="850621" y="229273"/>
                </a:lnTo>
                <a:lnTo>
                  <a:pt x="850841" y="229576"/>
                </a:lnTo>
                <a:lnTo>
                  <a:pt x="851089" y="229880"/>
                </a:lnTo>
                <a:lnTo>
                  <a:pt x="851089" y="230183"/>
                </a:lnTo>
                <a:lnTo>
                  <a:pt x="851310" y="230487"/>
                </a:lnTo>
                <a:lnTo>
                  <a:pt x="851557" y="230790"/>
                </a:lnTo>
                <a:lnTo>
                  <a:pt x="852274" y="231094"/>
                </a:lnTo>
                <a:lnTo>
                  <a:pt x="852991" y="231397"/>
                </a:lnTo>
                <a:lnTo>
                  <a:pt x="852991" y="231701"/>
                </a:lnTo>
                <a:lnTo>
                  <a:pt x="852991" y="232308"/>
                </a:lnTo>
                <a:lnTo>
                  <a:pt x="852743" y="232611"/>
                </a:lnTo>
                <a:lnTo>
                  <a:pt x="852523" y="233521"/>
                </a:lnTo>
                <a:lnTo>
                  <a:pt x="852274" y="234127"/>
                </a:lnTo>
                <a:lnTo>
                  <a:pt x="852027" y="234431"/>
                </a:lnTo>
                <a:lnTo>
                  <a:pt x="852274" y="235038"/>
                </a:lnTo>
                <a:lnTo>
                  <a:pt x="852027" y="235645"/>
                </a:lnTo>
                <a:lnTo>
                  <a:pt x="852027" y="236528"/>
                </a:lnTo>
                <a:lnTo>
                  <a:pt x="851806" y="236831"/>
                </a:lnTo>
                <a:lnTo>
                  <a:pt x="851557" y="237135"/>
                </a:lnTo>
                <a:lnTo>
                  <a:pt x="851557" y="237742"/>
                </a:lnTo>
                <a:lnTo>
                  <a:pt x="851310" y="238348"/>
                </a:lnTo>
                <a:lnTo>
                  <a:pt x="851557" y="238348"/>
                </a:lnTo>
                <a:lnTo>
                  <a:pt x="851557" y="239562"/>
                </a:lnTo>
                <a:lnTo>
                  <a:pt x="851310" y="239865"/>
                </a:lnTo>
                <a:lnTo>
                  <a:pt x="850841" y="240472"/>
                </a:lnTo>
                <a:lnTo>
                  <a:pt x="850125" y="241382"/>
                </a:lnTo>
                <a:lnTo>
                  <a:pt x="849656" y="241989"/>
                </a:lnTo>
                <a:lnTo>
                  <a:pt x="849408" y="242293"/>
                </a:lnTo>
                <a:lnTo>
                  <a:pt x="848692" y="242871"/>
                </a:lnTo>
                <a:lnTo>
                  <a:pt x="847975" y="242871"/>
                </a:lnTo>
                <a:lnTo>
                  <a:pt x="847754" y="242596"/>
                </a:lnTo>
                <a:lnTo>
                  <a:pt x="847754" y="241989"/>
                </a:lnTo>
                <a:lnTo>
                  <a:pt x="847754" y="241686"/>
                </a:lnTo>
                <a:lnTo>
                  <a:pt x="847505" y="241382"/>
                </a:lnTo>
                <a:lnTo>
                  <a:pt x="847037" y="241382"/>
                </a:lnTo>
                <a:lnTo>
                  <a:pt x="846790" y="241382"/>
                </a:lnTo>
                <a:lnTo>
                  <a:pt x="846541" y="241382"/>
                </a:lnTo>
                <a:lnTo>
                  <a:pt x="845853" y="241382"/>
                </a:lnTo>
                <a:lnTo>
                  <a:pt x="845136" y="241382"/>
                </a:lnTo>
                <a:lnTo>
                  <a:pt x="844887" y="241989"/>
                </a:lnTo>
                <a:lnTo>
                  <a:pt x="844419" y="242596"/>
                </a:lnTo>
                <a:lnTo>
                  <a:pt x="844887" y="242871"/>
                </a:lnTo>
                <a:lnTo>
                  <a:pt x="844887" y="243478"/>
                </a:lnTo>
                <a:lnTo>
                  <a:pt x="844887" y="244692"/>
                </a:lnTo>
                <a:lnTo>
                  <a:pt x="844639" y="244996"/>
                </a:lnTo>
                <a:lnTo>
                  <a:pt x="844419" y="245299"/>
                </a:lnTo>
                <a:lnTo>
                  <a:pt x="844419" y="245603"/>
                </a:lnTo>
                <a:lnTo>
                  <a:pt x="844170" y="245603"/>
                </a:lnTo>
                <a:lnTo>
                  <a:pt x="843922" y="245603"/>
                </a:lnTo>
                <a:lnTo>
                  <a:pt x="843922" y="245906"/>
                </a:lnTo>
                <a:lnTo>
                  <a:pt x="843922" y="246513"/>
                </a:lnTo>
                <a:lnTo>
                  <a:pt x="843922" y="246816"/>
                </a:lnTo>
                <a:lnTo>
                  <a:pt x="843922" y="247120"/>
                </a:lnTo>
                <a:lnTo>
                  <a:pt x="844170" y="247120"/>
                </a:lnTo>
                <a:lnTo>
                  <a:pt x="844419" y="247120"/>
                </a:lnTo>
                <a:lnTo>
                  <a:pt x="844639" y="247120"/>
                </a:lnTo>
                <a:lnTo>
                  <a:pt x="844887" y="246816"/>
                </a:lnTo>
                <a:lnTo>
                  <a:pt x="844887" y="246513"/>
                </a:lnTo>
                <a:lnTo>
                  <a:pt x="845136" y="246513"/>
                </a:lnTo>
                <a:lnTo>
                  <a:pt x="845604" y="246513"/>
                </a:lnTo>
                <a:lnTo>
                  <a:pt x="845853" y="246816"/>
                </a:lnTo>
                <a:lnTo>
                  <a:pt x="845853" y="247120"/>
                </a:lnTo>
                <a:lnTo>
                  <a:pt x="846073" y="246816"/>
                </a:lnTo>
                <a:lnTo>
                  <a:pt x="846321" y="246816"/>
                </a:lnTo>
                <a:lnTo>
                  <a:pt x="846541" y="246513"/>
                </a:lnTo>
                <a:lnTo>
                  <a:pt x="847037" y="246513"/>
                </a:lnTo>
                <a:lnTo>
                  <a:pt x="847258" y="246816"/>
                </a:lnTo>
                <a:lnTo>
                  <a:pt x="847505" y="246816"/>
                </a:lnTo>
                <a:lnTo>
                  <a:pt x="847258" y="247423"/>
                </a:lnTo>
                <a:lnTo>
                  <a:pt x="847258" y="247727"/>
                </a:lnTo>
                <a:lnTo>
                  <a:pt x="847037" y="247727"/>
                </a:lnTo>
                <a:lnTo>
                  <a:pt x="847037" y="247120"/>
                </a:lnTo>
                <a:lnTo>
                  <a:pt x="846790" y="247120"/>
                </a:lnTo>
                <a:lnTo>
                  <a:pt x="846321" y="247120"/>
                </a:lnTo>
                <a:lnTo>
                  <a:pt x="846073" y="247423"/>
                </a:lnTo>
                <a:lnTo>
                  <a:pt x="845604" y="247423"/>
                </a:lnTo>
                <a:lnTo>
                  <a:pt x="845356" y="247423"/>
                </a:lnTo>
                <a:lnTo>
                  <a:pt x="845136" y="247423"/>
                </a:lnTo>
                <a:lnTo>
                  <a:pt x="845136" y="247727"/>
                </a:lnTo>
                <a:lnTo>
                  <a:pt x="845136" y="248029"/>
                </a:lnTo>
                <a:lnTo>
                  <a:pt x="844887" y="248029"/>
                </a:lnTo>
                <a:lnTo>
                  <a:pt x="844639" y="248333"/>
                </a:lnTo>
                <a:lnTo>
                  <a:pt x="844639" y="248609"/>
                </a:lnTo>
                <a:lnTo>
                  <a:pt x="844639" y="248912"/>
                </a:lnTo>
                <a:lnTo>
                  <a:pt x="844639" y="249216"/>
                </a:lnTo>
                <a:lnTo>
                  <a:pt x="844887" y="249519"/>
                </a:lnTo>
                <a:lnTo>
                  <a:pt x="844887" y="249823"/>
                </a:lnTo>
                <a:lnTo>
                  <a:pt x="844639" y="249823"/>
                </a:lnTo>
                <a:lnTo>
                  <a:pt x="844419" y="249823"/>
                </a:lnTo>
                <a:lnTo>
                  <a:pt x="844170" y="249823"/>
                </a:lnTo>
                <a:lnTo>
                  <a:pt x="843922" y="249823"/>
                </a:lnTo>
                <a:lnTo>
                  <a:pt x="843922" y="250126"/>
                </a:lnTo>
                <a:lnTo>
                  <a:pt x="844170" y="250430"/>
                </a:lnTo>
                <a:lnTo>
                  <a:pt x="844170" y="250733"/>
                </a:lnTo>
                <a:lnTo>
                  <a:pt x="844419" y="250733"/>
                </a:lnTo>
                <a:lnTo>
                  <a:pt x="844639" y="251037"/>
                </a:lnTo>
                <a:lnTo>
                  <a:pt x="844639" y="251340"/>
                </a:lnTo>
                <a:lnTo>
                  <a:pt x="844419" y="251644"/>
                </a:lnTo>
                <a:lnTo>
                  <a:pt x="844170" y="251947"/>
                </a:lnTo>
                <a:lnTo>
                  <a:pt x="843922" y="251947"/>
                </a:lnTo>
                <a:lnTo>
                  <a:pt x="843922" y="252251"/>
                </a:lnTo>
                <a:lnTo>
                  <a:pt x="844170" y="252857"/>
                </a:lnTo>
                <a:lnTo>
                  <a:pt x="844419" y="252857"/>
                </a:lnTo>
                <a:lnTo>
                  <a:pt x="844887" y="253160"/>
                </a:lnTo>
                <a:lnTo>
                  <a:pt x="844887" y="254650"/>
                </a:lnTo>
                <a:lnTo>
                  <a:pt x="844639" y="254346"/>
                </a:lnTo>
                <a:lnTo>
                  <a:pt x="844419" y="254346"/>
                </a:lnTo>
                <a:lnTo>
                  <a:pt x="844170" y="254043"/>
                </a:lnTo>
                <a:lnTo>
                  <a:pt x="843922" y="253739"/>
                </a:lnTo>
                <a:lnTo>
                  <a:pt x="843454" y="253739"/>
                </a:lnTo>
                <a:lnTo>
                  <a:pt x="843206" y="253739"/>
                </a:lnTo>
                <a:lnTo>
                  <a:pt x="843206" y="254346"/>
                </a:lnTo>
                <a:lnTo>
                  <a:pt x="843206" y="254650"/>
                </a:lnTo>
                <a:lnTo>
                  <a:pt x="843206" y="254953"/>
                </a:lnTo>
                <a:lnTo>
                  <a:pt x="843702" y="254953"/>
                </a:lnTo>
                <a:lnTo>
                  <a:pt x="843454" y="255257"/>
                </a:lnTo>
                <a:lnTo>
                  <a:pt x="843454" y="255864"/>
                </a:lnTo>
                <a:lnTo>
                  <a:pt x="843454" y="256167"/>
                </a:lnTo>
                <a:lnTo>
                  <a:pt x="843702" y="256471"/>
                </a:lnTo>
                <a:lnTo>
                  <a:pt x="843922" y="256774"/>
                </a:lnTo>
                <a:lnTo>
                  <a:pt x="844170" y="256774"/>
                </a:lnTo>
                <a:lnTo>
                  <a:pt x="844170" y="256471"/>
                </a:lnTo>
                <a:lnTo>
                  <a:pt x="844419" y="256471"/>
                </a:lnTo>
                <a:lnTo>
                  <a:pt x="844419" y="256774"/>
                </a:lnTo>
                <a:lnTo>
                  <a:pt x="844639" y="257381"/>
                </a:lnTo>
                <a:lnTo>
                  <a:pt x="844639" y="257685"/>
                </a:lnTo>
                <a:lnTo>
                  <a:pt x="844639" y="257987"/>
                </a:lnTo>
                <a:lnTo>
                  <a:pt x="845136" y="258566"/>
                </a:lnTo>
                <a:lnTo>
                  <a:pt x="845356" y="258870"/>
                </a:lnTo>
                <a:lnTo>
                  <a:pt x="845604" y="259477"/>
                </a:lnTo>
                <a:lnTo>
                  <a:pt x="845604" y="259780"/>
                </a:lnTo>
                <a:lnTo>
                  <a:pt x="845356" y="259780"/>
                </a:lnTo>
                <a:lnTo>
                  <a:pt x="845356" y="260084"/>
                </a:lnTo>
                <a:lnTo>
                  <a:pt x="845604" y="260387"/>
                </a:lnTo>
                <a:lnTo>
                  <a:pt x="845356" y="260691"/>
                </a:lnTo>
                <a:lnTo>
                  <a:pt x="844887" y="260691"/>
                </a:lnTo>
                <a:lnTo>
                  <a:pt x="844887" y="260084"/>
                </a:lnTo>
                <a:lnTo>
                  <a:pt x="844639" y="260084"/>
                </a:lnTo>
                <a:lnTo>
                  <a:pt x="844419" y="259780"/>
                </a:lnTo>
                <a:lnTo>
                  <a:pt x="844170" y="259780"/>
                </a:lnTo>
                <a:lnTo>
                  <a:pt x="844170" y="260084"/>
                </a:lnTo>
                <a:lnTo>
                  <a:pt x="844170" y="260387"/>
                </a:lnTo>
                <a:lnTo>
                  <a:pt x="843922" y="260691"/>
                </a:lnTo>
                <a:lnTo>
                  <a:pt x="844419" y="261298"/>
                </a:lnTo>
                <a:lnTo>
                  <a:pt x="843922" y="261298"/>
                </a:lnTo>
                <a:lnTo>
                  <a:pt x="843702" y="261298"/>
                </a:lnTo>
                <a:lnTo>
                  <a:pt x="843454" y="260994"/>
                </a:lnTo>
                <a:lnTo>
                  <a:pt x="842986" y="260994"/>
                </a:lnTo>
                <a:lnTo>
                  <a:pt x="842738" y="260994"/>
                </a:lnTo>
                <a:lnTo>
                  <a:pt x="842490" y="261298"/>
                </a:lnTo>
                <a:lnTo>
                  <a:pt x="842021" y="261298"/>
                </a:lnTo>
                <a:lnTo>
                  <a:pt x="841773" y="261298"/>
                </a:lnTo>
                <a:lnTo>
                  <a:pt x="841773" y="261601"/>
                </a:lnTo>
                <a:lnTo>
                  <a:pt x="842269" y="261905"/>
                </a:lnTo>
                <a:lnTo>
                  <a:pt x="842490" y="262208"/>
                </a:lnTo>
                <a:lnTo>
                  <a:pt x="842738" y="262512"/>
                </a:lnTo>
                <a:lnTo>
                  <a:pt x="842986" y="262814"/>
                </a:lnTo>
                <a:lnTo>
                  <a:pt x="842986" y="263090"/>
                </a:lnTo>
                <a:lnTo>
                  <a:pt x="842738" y="263394"/>
                </a:lnTo>
                <a:lnTo>
                  <a:pt x="842269" y="263090"/>
                </a:lnTo>
                <a:lnTo>
                  <a:pt x="842021" y="263394"/>
                </a:lnTo>
                <a:lnTo>
                  <a:pt x="841773" y="264001"/>
                </a:lnTo>
                <a:lnTo>
                  <a:pt x="841552" y="264304"/>
                </a:lnTo>
                <a:lnTo>
                  <a:pt x="841552" y="264608"/>
                </a:lnTo>
                <a:lnTo>
                  <a:pt x="841552" y="264911"/>
                </a:lnTo>
                <a:lnTo>
                  <a:pt x="841552" y="265214"/>
                </a:lnTo>
                <a:lnTo>
                  <a:pt x="841304" y="265214"/>
                </a:lnTo>
                <a:lnTo>
                  <a:pt x="841304" y="265518"/>
                </a:lnTo>
                <a:lnTo>
                  <a:pt x="841304" y="265821"/>
                </a:lnTo>
                <a:lnTo>
                  <a:pt x="842021" y="267035"/>
                </a:lnTo>
                <a:lnTo>
                  <a:pt x="842021" y="267310"/>
                </a:lnTo>
                <a:lnTo>
                  <a:pt x="841773" y="267310"/>
                </a:lnTo>
                <a:lnTo>
                  <a:pt x="842021" y="267614"/>
                </a:lnTo>
                <a:lnTo>
                  <a:pt x="842021" y="267917"/>
                </a:lnTo>
                <a:lnTo>
                  <a:pt x="842021" y="268524"/>
                </a:lnTo>
                <a:lnTo>
                  <a:pt x="842021" y="268828"/>
                </a:lnTo>
                <a:lnTo>
                  <a:pt x="842021" y="269435"/>
                </a:lnTo>
                <a:lnTo>
                  <a:pt x="842490" y="269435"/>
                </a:lnTo>
                <a:lnTo>
                  <a:pt x="842738" y="269738"/>
                </a:lnTo>
                <a:lnTo>
                  <a:pt x="843206" y="269738"/>
                </a:lnTo>
                <a:lnTo>
                  <a:pt x="843454" y="269738"/>
                </a:lnTo>
                <a:lnTo>
                  <a:pt x="843702" y="269435"/>
                </a:lnTo>
                <a:lnTo>
                  <a:pt x="843702" y="269131"/>
                </a:lnTo>
                <a:lnTo>
                  <a:pt x="843922" y="269131"/>
                </a:lnTo>
                <a:lnTo>
                  <a:pt x="844170" y="269131"/>
                </a:lnTo>
                <a:lnTo>
                  <a:pt x="844639" y="268828"/>
                </a:lnTo>
                <a:lnTo>
                  <a:pt x="844419" y="268524"/>
                </a:lnTo>
                <a:lnTo>
                  <a:pt x="844170" y="268221"/>
                </a:lnTo>
                <a:lnTo>
                  <a:pt x="843922" y="268221"/>
                </a:lnTo>
                <a:lnTo>
                  <a:pt x="844170" y="267614"/>
                </a:lnTo>
                <a:lnTo>
                  <a:pt x="844419" y="267614"/>
                </a:lnTo>
                <a:lnTo>
                  <a:pt x="844887" y="267614"/>
                </a:lnTo>
                <a:lnTo>
                  <a:pt x="845136" y="267614"/>
                </a:lnTo>
                <a:lnTo>
                  <a:pt x="845604" y="267917"/>
                </a:lnTo>
                <a:lnTo>
                  <a:pt x="846073" y="268221"/>
                </a:lnTo>
                <a:lnTo>
                  <a:pt x="846541" y="268524"/>
                </a:lnTo>
                <a:lnTo>
                  <a:pt x="846790" y="268524"/>
                </a:lnTo>
                <a:lnTo>
                  <a:pt x="847037" y="269131"/>
                </a:lnTo>
                <a:lnTo>
                  <a:pt x="847505" y="269738"/>
                </a:lnTo>
                <a:lnTo>
                  <a:pt x="847505" y="270345"/>
                </a:lnTo>
                <a:lnTo>
                  <a:pt x="848222" y="270952"/>
                </a:lnTo>
                <a:lnTo>
                  <a:pt x="848222" y="271228"/>
                </a:lnTo>
                <a:lnTo>
                  <a:pt x="847975" y="271531"/>
                </a:lnTo>
                <a:lnTo>
                  <a:pt x="847754" y="271531"/>
                </a:lnTo>
                <a:lnTo>
                  <a:pt x="847258" y="271531"/>
                </a:lnTo>
                <a:lnTo>
                  <a:pt x="846790" y="271531"/>
                </a:lnTo>
                <a:lnTo>
                  <a:pt x="846321" y="271228"/>
                </a:lnTo>
                <a:lnTo>
                  <a:pt x="845853" y="270649"/>
                </a:lnTo>
                <a:lnTo>
                  <a:pt x="844887" y="270649"/>
                </a:lnTo>
                <a:lnTo>
                  <a:pt x="845136" y="270345"/>
                </a:lnTo>
                <a:lnTo>
                  <a:pt x="844887" y="270042"/>
                </a:lnTo>
                <a:lnTo>
                  <a:pt x="844639" y="270042"/>
                </a:lnTo>
                <a:lnTo>
                  <a:pt x="844419" y="270042"/>
                </a:lnTo>
                <a:lnTo>
                  <a:pt x="844170" y="270042"/>
                </a:lnTo>
                <a:lnTo>
                  <a:pt x="843922" y="270345"/>
                </a:lnTo>
                <a:lnTo>
                  <a:pt x="843206" y="270649"/>
                </a:lnTo>
                <a:lnTo>
                  <a:pt x="842738" y="270649"/>
                </a:lnTo>
                <a:lnTo>
                  <a:pt x="842738" y="270345"/>
                </a:lnTo>
                <a:lnTo>
                  <a:pt x="842021" y="270042"/>
                </a:lnTo>
                <a:lnTo>
                  <a:pt x="841304" y="270042"/>
                </a:lnTo>
                <a:lnTo>
                  <a:pt x="840835" y="270042"/>
                </a:lnTo>
                <a:lnTo>
                  <a:pt x="840587" y="270345"/>
                </a:lnTo>
                <a:lnTo>
                  <a:pt x="840118" y="270345"/>
                </a:lnTo>
                <a:lnTo>
                  <a:pt x="839402" y="270649"/>
                </a:lnTo>
                <a:lnTo>
                  <a:pt x="839154" y="270952"/>
                </a:lnTo>
                <a:lnTo>
                  <a:pt x="839154" y="271228"/>
                </a:lnTo>
                <a:lnTo>
                  <a:pt x="838934" y="271531"/>
                </a:lnTo>
                <a:lnTo>
                  <a:pt x="838934" y="271834"/>
                </a:lnTo>
                <a:lnTo>
                  <a:pt x="838934" y="272137"/>
                </a:lnTo>
                <a:lnTo>
                  <a:pt x="838934" y="272441"/>
                </a:lnTo>
                <a:lnTo>
                  <a:pt x="838686" y="272441"/>
                </a:lnTo>
                <a:lnTo>
                  <a:pt x="838686" y="272137"/>
                </a:lnTo>
                <a:lnTo>
                  <a:pt x="837969" y="271228"/>
                </a:lnTo>
                <a:lnTo>
                  <a:pt x="837252" y="270345"/>
                </a:lnTo>
                <a:lnTo>
                  <a:pt x="836536" y="269738"/>
                </a:lnTo>
                <a:lnTo>
                  <a:pt x="836067" y="269435"/>
                </a:lnTo>
                <a:lnTo>
                  <a:pt x="835350" y="269131"/>
                </a:lnTo>
                <a:lnTo>
                  <a:pt x="834882" y="269131"/>
                </a:lnTo>
                <a:lnTo>
                  <a:pt x="834385" y="269435"/>
                </a:lnTo>
                <a:lnTo>
                  <a:pt x="834165" y="269738"/>
                </a:lnTo>
                <a:lnTo>
                  <a:pt x="833917" y="269738"/>
                </a:lnTo>
                <a:lnTo>
                  <a:pt x="833917" y="269435"/>
                </a:lnTo>
                <a:lnTo>
                  <a:pt x="833201" y="268828"/>
                </a:lnTo>
                <a:lnTo>
                  <a:pt x="832952" y="268524"/>
                </a:lnTo>
                <a:lnTo>
                  <a:pt x="832484" y="267917"/>
                </a:lnTo>
                <a:lnTo>
                  <a:pt x="832235" y="267917"/>
                </a:lnTo>
                <a:lnTo>
                  <a:pt x="831518" y="267917"/>
                </a:lnTo>
                <a:lnTo>
                  <a:pt x="831050" y="267614"/>
                </a:lnTo>
                <a:lnTo>
                  <a:pt x="830334" y="266732"/>
                </a:lnTo>
                <a:lnTo>
                  <a:pt x="830113" y="266428"/>
                </a:lnTo>
                <a:lnTo>
                  <a:pt x="829866" y="266125"/>
                </a:lnTo>
                <a:lnTo>
                  <a:pt x="829617" y="266125"/>
                </a:lnTo>
                <a:lnTo>
                  <a:pt x="829397" y="266125"/>
                </a:lnTo>
                <a:lnTo>
                  <a:pt x="829149" y="266125"/>
                </a:lnTo>
                <a:lnTo>
                  <a:pt x="828900" y="266428"/>
                </a:lnTo>
                <a:lnTo>
                  <a:pt x="828680" y="266428"/>
                </a:lnTo>
                <a:lnTo>
                  <a:pt x="828432" y="266428"/>
                </a:lnTo>
                <a:lnTo>
                  <a:pt x="827963" y="266125"/>
                </a:lnTo>
                <a:lnTo>
                  <a:pt x="827715" y="265821"/>
                </a:lnTo>
                <a:lnTo>
                  <a:pt x="827466" y="265518"/>
                </a:lnTo>
                <a:lnTo>
                  <a:pt x="827466" y="265214"/>
                </a:lnTo>
                <a:lnTo>
                  <a:pt x="827466" y="264911"/>
                </a:lnTo>
                <a:lnTo>
                  <a:pt x="826999" y="264911"/>
                </a:lnTo>
                <a:lnTo>
                  <a:pt x="826531" y="264304"/>
                </a:lnTo>
                <a:lnTo>
                  <a:pt x="826034" y="264001"/>
                </a:lnTo>
                <a:lnTo>
                  <a:pt x="826282" y="263697"/>
                </a:lnTo>
                <a:lnTo>
                  <a:pt x="826282" y="263394"/>
                </a:lnTo>
                <a:lnTo>
                  <a:pt x="826999" y="263090"/>
                </a:lnTo>
                <a:lnTo>
                  <a:pt x="827715" y="262814"/>
                </a:lnTo>
                <a:lnTo>
                  <a:pt x="828183" y="262512"/>
                </a:lnTo>
                <a:lnTo>
                  <a:pt x="827963" y="261905"/>
                </a:lnTo>
                <a:lnTo>
                  <a:pt x="827963" y="261601"/>
                </a:lnTo>
                <a:lnTo>
                  <a:pt x="827715" y="261601"/>
                </a:lnTo>
                <a:lnTo>
                  <a:pt x="827466" y="261601"/>
                </a:lnTo>
                <a:lnTo>
                  <a:pt x="827246" y="260387"/>
                </a:lnTo>
                <a:lnTo>
                  <a:pt x="826531" y="259780"/>
                </a:lnTo>
                <a:lnTo>
                  <a:pt x="825814" y="259780"/>
                </a:lnTo>
                <a:lnTo>
                  <a:pt x="825317" y="259780"/>
                </a:lnTo>
                <a:lnTo>
                  <a:pt x="825097" y="260084"/>
                </a:lnTo>
                <a:lnTo>
                  <a:pt x="824848" y="260691"/>
                </a:lnTo>
                <a:lnTo>
                  <a:pt x="824380" y="261298"/>
                </a:lnTo>
                <a:lnTo>
                  <a:pt x="824627" y="261601"/>
                </a:lnTo>
                <a:lnTo>
                  <a:pt x="825097" y="262208"/>
                </a:lnTo>
                <a:lnTo>
                  <a:pt x="825317" y="262208"/>
                </a:lnTo>
                <a:lnTo>
                  <a:pt x="824848" y="262814"/>
                </a:lnTo>
                <a:lnTo>
                  <a:pt x="824380" y="263090"/>
                </a:lnTo>
                <a:lnTo>
                  <a:pt x="824380" y="263394"/>
                </a:lnTo>
                <a:lnTo>
                  <a:pt x="824131" y="264001"/>
                </a:lnTo>
                <a:lnTo>
                  <a:pt x="823911" y="264304"/>
                </a:lnTo>
                <a:lnTo>
                  <a:pt x="823415" y="264608"/>
                </a:lnTo>
                <a:lnTo>
                  <a:pt x="822947" y="265214"/>
                </a:lnTo>
                <a:lnTo>
                  <a:pt x="822698" y="265214"/>
                </a:lnTo>
                <a:lnTo>
                  <a:pt x="822479" y="265821"/>
                </a:lnTo>
                <a:lnTo>
                  <a:pt x="822698" y="265821"/>
                </a:lnTo>
                <a:lnTo>
                  <a:pt x="823195" y="265821"/>
                </a:lnTo>
                <a:lnTo>
                  <a:pt x="823415" y="265821"/>
                </a:lnTo>
                <a:lnTo>
                  <a:pt x="823195" y="266125"/>
                </a:lnTo>
                <a:lnTo>
                  <a:pt x="823195" y="266732"/>
                </a:lnTo>
                <a:lnTo>
                  <a:pt x="822698" y="267310"/>
                </a:lnTo>
                <a:lnTo>
                  <a:pt x="821762" y="267614"/>
                </a:lnTo>
                <a:lnTo>
                  <a:pt x="821513" y="267310"/>
                </a:lnTo>
                <a:lnTo>
                  <a:pt x="821513" y="267035"/>
                </a:lnTo>
                <a:lnTo>
                  <a:pt x="821265" y="267035"/>
                </a:lnTo>
                <a:lnTo>
                  <a:pt x="820549" y="266428"/>
                </a:lnTo>
                <a:lnTo>
                  <a:pt x="820328" y="265821"/>
                </a:lnTo>
                <a:lnTo>
                  <a:pt x="820080" y="265821"/>
                </a:lnTo>
                <a:lnTo>
                  <a:pt x="819363" y="264911"/>
                </a:lnTo>
                <a:lnTo>
                  <a:pt x="818895" y="264911"/>
                </a:lnTo>
                <a:lnTo>
                  <a:pt x="818646" y="264304"/>
                </a:lnTo>
                <a:lnTo>
                  <a:pt x="818425" y="263697"/>
                </a:lnTo>
                <a:lnTo>
                  <a:pt x="818646" y="262814"/>
                </a:lnTo>
                <a:lnTo>
                  <a:pt x="818895" y="260994"/>
                </a:lnTo>
                <a:lnTo>
                  <a:pt x="818646" y="259173"/>
                </a:lnTo>
                <a:lnTo>
                  <a:pt x="818425" y="258870"/>
                </a:lnTo>
                <a:lnTo>
                  <a:pt x="818178" y="258566"/>
                </a:lnTo>
                <a:lnTo>
                  <a:pt x="817930" y="257987"/>
                </a:lnTo>
                <a:lnTo>
                  <a:pt x="817461" y="257381"/>
                </a:lnTo>
                <a:lnTo>
                  <a:pt x="816993" y="257078"/>
                </a:lnTo>
                <a:lnTo>
                  <a:pt x="816745" y="256774"/>
                </a:lnTo>
                <a:lnTo>
                  <a:pt x="816497" y="256774"/>
                </a:lnTo>
                <a:lnTo>
                  <a:pt x="816028" y="256167"/>
                </a:lnTo>
                <a:lnTo>
                  <a:pt x="815780" y="254953"/>
                </a:lnTo>
                <a:lnTo>
                  <a:pt x="815560" y="254346"/>
                </a:lnTo>
                <a:lnTo>
                  <a:pt x="815311" y="254346"/>
                </a:lnTo>
                <a:lnTo>
                  <a:pt x="814843" y="254043"/>
                </a:lnTo>
                <a:lnTo>
                  <a:pt x="814843" y="253739"/>
                </a:lnTo>
                <a:lnTo>
                  <a:pt x="814843" y="253463"/>
                </a:lnTo>
                <a:lnTo>
                  <a:pt x="814594" y="253160"/>
                </a:lnTo>
                <a:lnTo>
                  <a:pt x="814594" y="252251"/>
                </a:lnTo>
                <a:lnTo>
                  <a:pt x="814126" y="250733"/>
                </a:lnTo>
                <a:lnTo>
                  <a:pt x="813162" y="249216"/>
                </a:lnTo>
                <a:lnTo>
                  <a:pt x="813162" y="248912"/>
                </a:lnTo>
                <a:lnTo>
                  <a:pt x="813162" y="248609"/>
                </a:lnTo>
                <a:lnTo>
                  <a:pt x="812941" y="248609"/>
                </a:lnTo>
                <a:lnTo>
                  <a:pt x="812445" y="248609"/>
                </a:lnTo>
                <a:lnTo>
                  <a:pt x="811976" y="248609"/>
                </a:lnTo>
                <a:lnTo>
                  <a:pt x="811728" y="248609"/>
                </a:lnTo>
                <a:lnTo>
                  <a:pt x="811259" y="248609"/>
                </a:lnTo>
                <a:lnTo>
                  <a:pt x="809606" y="247423"/>
                </a:lnTo>
                <a:lnTo>
                  <a:pt x="809110" y="247120"/>
                </a:lnTo>
                <a:lnTo>
                  <a:pt x="809358" y="246816"/>
                </a:lnTo>
                <a:lnTo>
                  <a:pt x="809110" y="246513"/>
                </a:lnTo>
                <a:lnTo>
                  <a:pt x="808641" y="246210"/>
                </a:lnTo>
                <a:lnTo>
                  <a:pt x="808172" y="246210"/>
                </a:lnTo>
                <a:lnTo>
                  <a:pt x="807924" y="246513"/>
                </a:lnTo>
                <a:lnTo>
                  <a:pt x="807676" y="246513"/>
                </a:lnTo>
                <a:lnTo>
                  <a:pt x="807676" y="246210"/>
                </a:lnTo>
                <a:lnTo>
                  <a:pt x="807207" y="246210"/>
                </a:lnTo>
                <a:lnTo>
                  <a:pt x="807456" y="245906"/>
                </a:lnTo>
                <a:lnTo>
                  <a:pt x="807676" y="245906"/>
                </a:lnTo>
                <a:lnTo>
                  <a:pt x="808172" y="245603"/>
                </a:lnTo>
                <a:lnTo>
                  <a:pt x="808393" y="245299"/>
                </a:lnTo>
                <a:lnTo>
                  <a:pt x="808393" y="244996"/>
                </a:lnTo>
                <a:lnTo>
                  <a:pt x="808393" y="244389"/>
                </a:lnTo>
                <a:lnTo>
                  <a:pt x="807924" y="244389"/>
                </a:lnTo>
                <a:lnTo>
                  <a:pt x="807676" y="244389"/>
                </a:lnTo>
                <a:lnTo>
                  <a:pt x="807456" y="244389"/>
                </a:lnTo>
                <a:lnTo>
                  <a:pt x="807207" y="244389"/>
                </a:lnTo>
                <a:lnTo>
                  <a:pt x="806960" y="244085"/>
                </a:lnTo>
                <a:lnTo>
                  <a:pt x="806960" y="243782"/>
                </a:lnTo>
                <a:lnTo>
                  <a:pt x="806739" y="243782"/>
                </a:lnTo>
                <a:lnTo>
                  <a:pt x="806491" y="243782"/>
                </a:lnTo>
                <a:lnTo>
                  <a:pt x="806491" y="244085"/>
                </a:lnTo>
                <a:lnTo>
                  <a:pt x="806022" y="244085"/>
                </a:lnTo>
                <a:lnTo>
                  <a:pt x="805775" y="244389"/>
                </a:lnTo>
                <a:lnTo>
                  <a:pt x="805775" y="244692"/>
                </a:lnTo>
                <a:lnTo>
                  <a:pt x="805526" y="244996"/>
                </a:lnTo>
                <a:lnTo>
                  <a:pt x="805305" y="244996"/>
                </a:lnTo>
                <a:lnTo>
                  <a:pt x="805058" y="244389"/>
                </a:lnTo>
                <a:lnTo>
                  <a:pt x="804589" y="243478"/>
                </a:lnTo>
                <a:lnTo>
                  <a:pt x="804341" y="243175"/>
                </a:lnTo>
                <a:lnTo>
                  <a:pt x="803404" y="242871"/>
                </a:lnTo>
                <a:lnTo>
                  <a:pt x="802908" y="242293"/>
                </a:lnTo>
                <a:lnTo>
                  <a:pt x="802687" y="241989"/>
                </a:lnTo>
                <a:lnTo>
                  <a:pt x="802687" y="241686"/>
                </a:lnTo>
                <a:lnTo>
                  <a:pt x="802439" y="241382"/>
                </a:lnTo>
                <a:lnTo>
                  <a:pt x="802191" y="240775"/>
                </a:lnTo>
                <a:lnTo>
                  <a:pt x="801722" y="241079"/>
                </a:lnTo>
                <a:lnTo>
                  <a:pt x="801474" y="241079"/>
                </a:lnTo>
                <a:lnTo>
                  <a:pt x="801254" y="241079"/>
                </a:lnTo>
                <a:lnTo>
                  <a:pt x="800758" y="241382"/>
                </a:lnTo>
                <a:lnTo>
                  <a:pt x="800290" y="241382"/>
                </a:lnTo>
                <a:lnTo>
                  <a:pt x="799820" y="241382"/>
                </a:lnTo>
                <a:lnTo>
                  <a:pt x="798856" y="240472"/>
                </a:lnTo>
                <a:lnTo>
                  <a:pt x="798387" y="239865"/>
                </a:lnTo>
                <a:lnTo>
                  <a:pt x="797670" y="239562"/>
                </a:lnTo>
                <a:lnTo>
                  <a:pt x="797422" y="239258"/>
                </a:lnTo>
                <a:lnTo>
                  <a:pt x="796955" y="239258"/>
                </a:lnTo>
                <a:lnTo>
                  <a:pt x="796706" y="238955"/>
                </a:lnTo>
                <a:lnTo>
                  <a:pt x="796706" y="238348"/>
                </a:lnTo>
                <a:lnTo>
                  <a:pt x="796485" y="237742"/>
                </a:lnTo>
                <a:lnTo>
                  <a:pt x="796238" y="237438"/>
                </a:lnTo>
                <a:lnTo>
                  <a:pt x="796238" y="237135"/>
                </a:lnTo>
                <a:lnTo>
                  <a:pt x="795768" y="236831"/>
                </a:lnTo>
                <a:lnTo>
                  <a:pt x="795272" y="236528"/>
                </a:lnTo>
                <a:lnTo>
                  <a:pt x="795272" y="235341"/>
                </a:lnTo>
                <a:lnTo>
                  <a:pt x="795521" y="235038"/>
                </a:lnTo>
                <a:lnTo>
                  <a:pt x="795051" y="234734"/>
                </a:lnTo>
                <a:lnTo>
                  <a:pt x="794804" y="234127"/>
                </a:lnTo>
                <a:lnTo>
                  <a:pt x="794555" y="233824"/>
                </a:lnTo>
                <a:lnTo>
                  <a:pt x="794555" y="233521"/>
                </a:lnTo>
                <a:lnTo>
                  <a:pt x="793371" y="233521"/>
                </a:lnTo>
                <a:lnTo>
                  <a:pt x="792902" y="233217"/>
                </a:lnTo>
                <a:lnTo>
                  <a:pt x="792433" y="233217"/>
                </a:lnTo>
                <a:lnTo>
                  <a:pt x="792433" y="232611"/>
                </a:lnTo>
                <a:lnTo>
                  <a:pt x="792186" y="232308"/>
                </a:lnTo>
                <a:lnTo>
                  <a:pt x="792433" y="231701"/>
                </a:lnTo>
                <a:lnTo>
                  <a:pt x="792433" y="231094"/>
                </a:lnTo>
                <a:lnTo>
                  <a:pt x="792186" y="230487"/>
                </a:lnTo>
                <a:lnTo>
                  <a:pt x="791937" y="230183"/>
                </a:lnTo>
                <a:lnTo>
                  <a:pt x="791469" y="229576"/>
                </a:lnTo>
                <a:lnTo>
                  <a:pt x="791000" y="228969"/>
                </a:lnTo>
                <a:lnTo>
                  <a:pt x="790752" y="228362"/>
                </a:lnTo>
                <a:lnTo>
                  <a:pt x="790283" y="227784"/>
                </a:lnTo>
                <a:lnTo>
                  <a:pt x="789319" y="227177"/>
                </a:lnTo>
                <a:lnTo>
                  <a:pt x="788602" y="226267"/>
                </a:lnTo>
                <a:lnTo>
                  <a:pt x="788381" y="226570"/>
                </a:lnTo>
                <a:lnTo>
                  <a:pt x="787169" y="226570"/>
                </a:lnTo>
                <a:lnTo>
                  <a:pt x="786948" y="226267"/>
                </a:lnTo>
                <a:lnTo>
                  <a:pt x="786700" y="225660"/>
                </a:lnTo>
                <a:lnTo>
                  <a:pt x="785984" y="225356"/>
                </a:lnTo>
                <a:lnTo>
                  <a:pt x="785735" y="225053"/>
                </a:lnTo>
                <a:lnTo>
                  <a:pt x="785514" y="225356"/>
                </a:lnTo>
                <a:lnTo>
                  <a:pt x="785018" y="225356"/>
                </a:lnTo>
                <a:lnTo>
                  <a:pt x="784799" y="225356"/>
                </a:lnTo>
                <a:lnTo>
                  <a:pt x="784303" y="225356"/>
                </a:lnTo>
                <a:lnTo>
                  <a:pt x="784303" y="225053"/>
                </a:lnTo>
                <a:lnTo>
                  <a:pt x="783613" y="224142"/>
                </a:lnTo>
                <a:lnTo>
                  <a:pt x="783365" y="224142"/>
                </a:lnTo>
                <a:lnTo>
                  <a:pt x="783117" y="223535"/>
                </a:lnTo>
                <a:lnTo>
                  <a:pt x="783117" y="222929"/>
                </a:lnTo>
                <a:lnTo>
                  <a:pt x="782648" y="222626"/>
                </a:lnTo>
                <a:lnTo>
                  <a:pt x="782648" y="222321"/>
                </a:lnTo>
                <a:lnTo>
                  <a:pt x="782896" y="222321"/>
                </a:lnTo>
                <a:lnTo>
                  <a:pt x="783117" y="222019"/>
                </a:lnTo>
                <a:lnTo>
                  <a:pt x="782896" y="221412"/>
                </a:lnTo>
                <a:lnTo>
                  <a:pt x="782896" y="221109"/>
                </a:lnTo>
                <a:lnTo>
                  <a:pt x="782648" y="220502"/>
                </a:lnTo>
                <a:lnTo>
                  <a:pt x="782648" y="220198"/>
                </a:lnTo>
                <a:lnTo>
                  <a:pt x="782648" y="219895"/>
                </a:lnTo>
                <a:lnTo>
                  <a:pt x="782400" y="219288"/>
                </a:lnTo>
                <a:lnTo>
                  <a:pt x="782179" y="219288"/>
                </a:lnTo>
                <a:lnTo>
                  <a:pt x="782179" y="218984"/>
                </a:lnTo>
                <a:lnTo>
                  <a:pt x="781931" y="219288"/>
                </a:lnTo>
                <a:lnTo>
                  <a:pt x="781215" y="218681"/>
                </a:lnTo>
                <a:lnTo>
                  <a:pt x="780747" y="217771"/>
                </a:lnTo>
                <a:lnTo>
                  <a:pt x="780251" y="217494"/>
                </a:lnTo>
                <a:lnTo>
                  <a:pt x="779782" y="217494"/>
                </a:lnTo>
                <a:lnTo>
                  <a:pt x="779313" y="217494"/>
                </a:lnTo>
                <a:lnTo>
                  <a:pt x="777880" y="217494"/>
                </a:lnTo>
                <a:lnTo>
                  <a:pt x="777411" y="217192"/>
                </a:lnTo>
                <a:lnTo>
                  <a:pt x="777163" y="216585"/>
                </a:lnTo>
                <a:lnTo>
                  <a:pt x="777163" y="215978"/>
                </a:lnTo>
                <a:lnTo>
                  <a:pt x="776916" y="215675"/>
                </a:lnTo>
                <a:lnTo>
                  <a:pt x="776199" y="215675"/>
                </a:lnTo>
                <a:lnTo>
                  <a:pt x="775482" y="215371"/>
                </a:lnTo>
                <a:lnTo>
                  <a:pt x="774765" y="215675"/>
                </a:lnTo>
                <a:lnTo>
                  <a:pt x="774765" y="216281"/>
                </a:lnTo>
                <a:lnTo>
                  <a:pt x="774545" y="216585"/>
                </a:lnTo>
                <a:lnTo>
                  <a:pt x="774545" y="216888"/>
                </a:lnTo>
                <a:lnTo>
                  <a:pt x="774049" y="217192"/>
                </a:lnTo>
                <a:lnTo>
                  <a:pt x="773828" y="217771"/>
                </a:lnTo>
                <a:lnTo>
                  <a:pt x="773828" y="218074"/>
                </a:lnTo>
                <a:lnTo>
                  <a:pt x="773828" y="218377"/>
                </a:lnTo>
                <a:lnTo>
                  <a:pt x="774545" y="218984"/>
                </a:lnTo>
                <a:lnTo>
                  <a:pt x="775261" y="219288"/>
                </a:lnTo>
                <a:lnTo>
                  <a:pt x="775729" y="219591"/>
                </a:lnTo>
                <a:lnTo>
                  <a:pt x="776446" y="219591"/>
                </a:lnTo>
                <a:lnTo>
                  <a:pt x="777411" y="219288"/>
                </a:lnTo>
                <a:lnTo>
                  <a:pt x="777880" y="219288"/>
                </a:lnTo>
                <a:lnTo>
                  <a:pt x="778348" y="219288"/>
                </a:lnTo>
                <a:lnTo>
                  <a:pt x="778596" y="219288"/>
                </a:lnTo>
                <a:lnTo>
                  <a:pt x="779534" y="219895"/>
                </a:lnTo>
                <a:lnTo>
                  <a:pt x="779313" y="220198"/>
                </a:lnTo>
                <a:lnTo>
                  <a:pt x="779313" y="220502"/>
                </a:lnTo>
                <a:lnTo>
                  <a:pt x="779313" y="220805"/>
                </a:lnTo>
                <a:lnTo>
                  <a:pt x="778596" y="222019"/>
                </a:lnTo>
                <a:lnTo>
                  <a:pt x="778348" y="222019"/>
                </a:lnTo>
                <a:lnTo>
                  <a:pt x="778127" y="222321"/>
                </a:lnTo>
                <a:lnTo>
                  <a:pt x="778348" y="222626"/>
                </a:lnTo>
                <a:lnTo>
                  <a:pt x="778596" y="222626"/>
                </a:lnTo>
                <a:lnTo>
                  <a:pt x="778817" y="222626"/>
                </a:lnTo>
                <a:lnTo>
                  <a:pt x="779065" y="222626"/>
                </a:lnTo>
                <a:lnTo>
                  <a:pt x="780498" y="224142"/>
                </a:lnTo>
                <a:lnTo>
                  <a:pt x="781215" y="224446"/>
                </a:lnTo>
                <a:lnTo>
                  <a:pt x="781215" y="224749"/>
                </a:lnTo>
                <a:lnTo>
                  <a:pt x="781463" y="225053"/>
                </a:lnTo>
                <a:lnTo>
                  <a:pt x="781463" y="225356"/>
                </a:lnTo>
                <a:lnTo>
                  <a:pt x="781931" y="225660"/>
                </a:lnTo>
                <a:lnTo>
                  <a:pt x="781931" y="225963"/>
                </a:lnTo>
                <a:lnTo>
                  <a:pt x="782179" y="226570"/>
                </a:lnTo>
                <a:lnTo>
                  <a:pt x="782400" y="226570"/>
                </a:lnTo>
                <a:lnTo>
                  <a:pt x="782400" y="226874"/>
                </a:lnTo>
                <a:lnTo>
                  <a:pt x="782400" y="227177"/>
                </a:lnTo>
                <a:lnTo>
                  <a:pt x="782896" y="227481"/>
                </a:lnTo>
                <a:lnTo>
                  <a:pt x="782896" y="227784"/>
                </a:lnTo>
                <a:lnTo>
                  <a:pt x="783365" y="227784"/>
                </a:lnTo>
                <a:lnTo>
                  <a:pt x="783834" y="227784"/>
                </a:lnTo>
                <a:lnTo>
                  <a:pt x="784550" y="227784"/>
                </a:lnTo>
                <a:lnTo>
                  <a:pt x="784799" y="227784"/>
                </a:lnTo>
                <a:lnTo>
                  <a:pt x="785514" y="228088"/>
                </a:lnTo>
                <a:lnTo>
                  <a:pt x="785267" y="228088"/>
                </a:lnTo>
                <a:lnTo>
                  <a:pt x="785267" y="228362"/>
                </a:lnTo>
                <a:lnTo>
                  <a:pt x="785514" y="228666"/>
                </a:lnTo>
                <a:lnTo>
                  <a:pt x="785735" y="228969"/>
                </a:lnTo>
                <a:lnTo>
                  <a:pt x="785735" y="229273"/>
                </a:lnTo>
                <a:lnTo>
                  <a:pt x="785735" y="229576"/>
                </a:lnTo>
                <a:lnTo>
                  <a:pt x="785984" y="229576"/>
                </a:lnTo>
                <a:lnTo>
                  <a:pt x="786231" y="229576"/>
                </a:lnTo>
                <a:lnTo>
                  <a:pt x="786700" y="229880"/>
                </a:lnTo>
                <a:lnTo>
                  <a:pt x="786948" y="230183"/>
                </a:lnTo>
                <a:lnTo>
                  <a:pt x="787665" y="230487"/>
                </a:lnTo>
                <a:lnTo>
                  <a:pt x="788134" y="230790"/>
                </a:lnTo>
                <a:lnTo>
                  <a:pt x="788850" y="230790"/>
                </a:lnTo>
                <a:lnTo>
                  <a:pt x="789071" y="230790"/>
                </a:lnTo>
                <a:lnTo>
                  <a:pt x="789071" y="231094"/>
                </a:lnTo>
                <a:lnTo>
                  <a:pt x="789071" y="232308"/>
                </a:lnTo>
                <a:lnTo>
                  <a:pt x="789319" y="232308"/>
                </a:lnTo>
                <a:lnTo>
                  <a:pt x="789566" y="232915"/>
                </a:lnTo>
                <a:lnTo>
                  <a:pt x="789787" y="233521"/>
                </a:lnTo>
                <a:lnTo>
                  <a:pt x="790283" y="233824"/>
                </a:lnTo>
                <a:lnTo>
                  <a:pt x="790283" y="234127"/>
                </a:lnTo>
                <a:lnTo>
                  <a:pt x="790283" y="234431"/>
                </a:lnTo>
                <a:lnTo>
                  <a:pt x="790504" y="235341"/>
                </a:lnTo>
                <a:lnTo>
                  <a:pt x="790504" y="235645"/>
                </a:lnTo>
                <a:lnTo>
                  <a:pt x="790752" y="235948"/>
                </a:lnTo>
                <a:lnTo>
                  <a:pt x="791469" y="236224"/>
                </a:lnTo>
                <a:lnTo>
                  <a:pt x="791469" y="236528"/>
                </a:lnTo>
                <a:lnTo>
                  <a:pt x="791716" y="236528"/>
                </a:lnTo>
                <a:lnTo>
                  <a:pt x="791937" y="237135"/>
                </a:lnTo>
                <a:lnTo>
                  <a:pt x="791937" y="237438"/>
                </a:lnTo>
                <a:lnTo>
                  <a:pt x="792186" y="237742"/>
                </a:lnTo>
                <a:lnTo>
                  <a:pt x="792433" y="238044"/>
                </a:lnTo>
                <a:lnTo>
                  <a:pt x="792433" y="238348"/>
                </a:lnTo>
                <a:lnTo>
                  <a:pt x="792433" y="238651"/>
                </a:lnTo>
                <a:lnTo>
                  <a:pt x="792433" y="239258"/>
                </a:lnTo>
                <a:lnTo>
                  <a:pt x="792654" y="239562"/>
                </a:lnTo>
                <a:lnTo>
                  <a:pt x="792902" y="239562"/>
                </a:lnTo>
                <a:lnTo>
                  <a:pt x="792902" y="239865"/>
                </a:lnTo>
                <a:lnTo>
                  <a:pt x="792902" y="240168"/>
                </a:lnTo>
                <a:lnTo>
                  <a:pt x="793150" y="240168"/>
                </a:lnTo>
                <a:lnTo>
                  <a:pt x="793371" y="240472"/>
                </a:lnTo>
                <a:lnTo>
                  <a:pt x="793371" y="240775"/>
                </a:lnTo>
                <a:lnTo>
                  <a:pt x="793618" y="241079"/>
                </a:lnTo>
                <a:lnTo>
                  <a:pt x="794087" y="241079"/>
                </a:lnTo>
                <a:lnTo>
                  <a:pt x="794335" y="241382"/>
                </a:lnTo>
                <a:lnTo>
                  <a:pt x="794335" y="241686"/>
                </a:lnTo>
                <a:lnTo>
                  <a:pt x="794555" y="241989"/>
                </a:lnTo>
                <a:lnTo>
                  <a:pt x="794555" y="242293"/>
                </a:lnTo>
                <a:lnTo>
                  <a:pt x="794804" y="242871"/>
                </a:lnTo>
                <a:lnTo>
                  <a:pt x="795051" y="242871"/>
                </a:lnTo>
                <a:lnTo>
                  <a:pt x="795989" y="244692"/>
                </a:lnTo>
                <a:lnTo>
                  <a:pt x="796706" y="245603"/>
                </a:lnTo>
                <a:lnTo>
                  <a:pt x="797202" y="246210"/>
                </a:lnTo>
                <a:lnTo>
                  <a:pt x="797422" y="246513"/>
                </a:lnTo>
                <a:lnTo>
                  <a:pt x="797919" y="246513"/>
                </a:lnTo>
                <a:lnTo>
                  <a:pt x="798139" y="246513"/>
                </a:lnTo>
                <a:lnTo>
                  <a:pt x="798856" y="246816"/>
                </a:lnTo>
                <a:lnTo>
                  <a:pt x="799573" y="246513"/>
                </a:lnTo>
                <a:lnTo>
                  <a:pt x="800041" y="246513"/>
                </a:lnTo>
                <a:lnTo>
                  <a:pt x="800537" y="246513"/>
                </a:lnTo>
                <a:lnTo>
                  <a:pt x="800758" y="246816"/>
                </a:lnTo>
                <a:lnTo>
                  <a:pt x="801006" y="246816"/>
                </a:lnTo>
                <a:lnTo>
                  <a:pt x="801722" y="247423"/>
                </a:lnTo>
                <a:lnTo>
                  <a:pt x="801970" y="247423"/>
                </a:lnTo>
                <a:lnTo>
                  <a:pt x="802191" y="247423"/>
                </a:lnTo>
                <a:lnTo>
                  <a:pt x="802191" y="247727"/>
                </a:lnTo>
                <a:lnTo>
                  <a:pt x="801970" y="247727"/>
                </a:lnTo>
                <a:lnTo>
                  <a:pt x="801722" y="248029"/>
                </a:lnTo>
                <a:lnTo>
                  <a:pt x="801970" y="248609"/>
                </a:lnTo>
                <a:lnTo>
                  <a:pt x="801970" y="248912"/>
                </a:lnTo>
                <a:lnTo>
                  <a:pt x="801722" y="249519"/>
                </a:lnTo>
                <a:lnTo>
                  <a:pt x="802191" y="250430"/>
                </a:lnTo>
                <a:lnTo>
                  <a:pt x="802439" y="251037"/>
                </a:lnTo>
                <a:lnTo>
                  <a:pt x="803404" y="251340"/>
                </a:lnTo>
                <a:lnTo>
                  <a:pt x="804121" y="251644"/>
                </a:lnTo>
                <a:lnTo>
                  <a:pt x="806739" y="251644"/>
                </a:lnTo>
                <a:lnTo>
                  <a:pt x="807207" y="251947"/>
                </a:lnTo>
                <a:lnTo>
                  <a:pt x="808172" y="251947"/>
                </a:lnTo>
                <a:lnTo>
                  <a:pt x="808641" y="252251"/>
                </a:lnTo>
                <a:lnTo>
                  <a:pt x="809110" y="252554"/>
                </a:lnTo>
                <a:lnTo>
                  <a:pt x="809358" y="253160"/>
                </a:lnTo>
                <a:lnTo>
                  <a:pt x="809110" y="253160"/>
                </a:lnTo>
                <a:lnTo>
                  <a:pt x="808889" y="253160"/>
                </a:lnTo>
                <a:lnTo>
                  <a:pt x="808889" y="253463"/>
                </a:lnTo>
                <a:lnTo>
                  <a:pt x="808641" y="253463"/>
                </a:lnTo>
                <a:lnTo>
                  <a:pt x="809110" y="253739"/>
                </a:lnTo>
                <a:lnTo>
                  <a:pt x="809110" y="254043"/>
                </a:lnTo>
                <a:lnTo>
                  <a:pt x="809110" y="254346"/>
                </a:lnTo>
                <a:lnTo>
                  <a:pt x="809110" y="254650"/>
                </a:lnTo>
                <a:lnTo>
                  <a:pt x="810542" y="255560"/>
                </a:lnTo>
                <a:lnTo>
                  <a:pt x="811259" y="256167"/>
                </a:lnTo>
                <a:lnTo>
                  <a:pt x="811728" y="256471"/>
                </a:lnTo>
                <a:lnTo>
                  <a:pt x="811728" y="257381"/>
                </a:lnTo>
                <a:lnTo>
                  <a:pt x="811507" y="257685"/>
                </a:lnTo>
                <a:lnTo>
                  <a:pt x="811728" y="258566"/>
                </a:lnTo>
                <a:lnTo>
                  <a:pt x="811728" y="259173"/>
                </a:lnTo>
                <a:lnTo>
                  <a:pt x="812445" y="259780"/>
                </a:lnTo>
                <a:lnTo>
                  <a:pt x="812693" y="260084"/>
                </a:lnTo>
                <a:lnTo>
                  <a:pt x="812445" y="260387"/>
                </a:lnTo>
                <a:lnTo>
                  <a:pt x="812445" y="260691"/>
                </a:lnTo>
                <a:lnTo>
                  <a:pt x="812693" y="261298"/>
                </a:lnTo>
                <a:lnTo>
                  <a:pt x="813410" y="262208"/>
                </a:lnTo>
                <a:lnTo>
                  <a:pt x="813658" y="263090"/>
                </a:lnTo>
                <a:lnTo>
                  <a:pt x="813410" y="263394"/>
                </a:lnTo>
                <a:lnTo>
                  <a:pt x="812941" y="263697"/>
                </a:lnTo>
                <a:lnTo>
                  <a:pt x="812693" y="263697"/>
                </a:lnTo>
                <a:lnTo>
                  <a:pt x="812445" y="263697"/>
                </a:lnTo>
                <a:lnTo>
                  <a:pt x="812445" y="264001"/>
                </a:lnTo>
                <a:lnTo>
                  <a:pt x="813410" y="264608"/>
                </a:lnTo>
                <a:lnTo>
                  <a:pt x="813879" y="264911"/>
                </a:lnTo>
                <a:lnTo>
                  <a:pt x="814374" y="265518"/>
                </a:lnTo>
                <a:lnTo>
                  <a:pt x="814374" y="265821"/>
                </a:lnTo>
                <a:lnTo>
                  <a:pt x="814374" y="266125"/>
                </a:lnTo>
                <a:lnTo>
                  <a:pt x="813879" y="266428"/>
                </a:lnTo>
                <a:lnTo>
                  <a:pt x="814126" y="266732"/>
                </a:lnTo>
                <a:lnTo>
                  <a:pt x="814374" y="266732"/>
                </a:lnTo>
                <a:lnTo>
                  <a:pt x="814843" y="267310"/>
                </a:lnTo>
                <a:lnTo>
                  <a:pt x="815063" y="267614"/>
                </a:lnTo>
                <a:lnTo>
                  <a:pt x="815063" y="267917"/>
                </a:lnTo>
                <a:lnTo>
                  <a:pt x="815311" y="268221"/>
                </a:lnTo>
                <a:lnTo>
                  <a:pt x="816028" y="268524"/>
                </a:lnTo>
                <a:lnTo>
                  <a:pt x="816277" y="268828"/>
                </a:lnTo>
                <a:lnTo>
                  <a:pt x="816497" y="269131"/>
                </a:lnTo>
                <a:lnTo>
                  <a:pt x="816745" y="269435"/>
                </a:lnTo>
                <a:lnTo>
                  <a:pt x="816745" y="269738"/>
                </a:lnTo>
                <a:lnTo>
                  <a:pt x="816993" y="270042"/>
                </a:lnTo>
                <a:lnTo>
                  <a:pt x="817214" y="270649"/>
                </a:lnTo>
                <a:lnTo>
                  <a:pt x="817461" y="270649"/>
                </a:lnTo>
                <a:lnTo>
                  <a:pt x="817930" y="271228"/>
                </a:lnTo>
                <a:lnTo>
                  <a:pt x="818895" y="271834"/>
                </a:lnTo>
                <a:lnTo>
                  <a:pt x="819859" y="271834"/>
                </a:lnTo>
                <a:lnTo>
                  <a:pt x="820549" y="271834"/>
                </a:lnTo>
                <a:lnTo>
                  <a:pt x="821762" y="271834"/>
                </a:lnTo>
                <a:lnTo>
                  <a:pt x="821982" y="272137"/>
                </a:lnTo>
                <a:lnTo>
                  <a:pt x="822230" y="271834"/>
                </a:lnTo>
                <a:lnTo>
                  <a:pt x="823663" y="271834"/>
                </a:lnTo>
                <a:lnTo>
                  <a:pt x="825317" y="271834"/>
                </a:lnTo>
                <a:lnTo>
                  <a:pt x="825565" y="272137"/>
                </a:lnTo>
                <a:lnTo>
                  <a:pt x="826999" y="271834"/>
                </a:lnTo>
                <a:lnTo>
                  <a:pt x="827715" y="271834"/>
                </a:lnTo>
                <a:lnTo>
                  <a:pt x="828183" y="272137"/>
                </a:lnTo>
                <a:lnTo>
                  <a:pt x="828432" y="272137"/>
                </a:lnTo>
                <a:lnTo>
                  <a:pt x="828680" y="271834"/>
                </a:lnTo>
                <a:lnTo>
                  <a:pt x="829149" y="271834"/>
                </a:lnTo>
                <a:lnTo>
                  <a:pt x="829617" y="271834"/>
                </a:lnTo>
                <a:lnTo>
                  <a:pt x="830334" y="271834"/>
                </a:lnTo>
                <a:lnTo>
                  <a:pt x="830581" y="271531"/>
                </a:lnTo>
                <a:lnTo>
                  <a:pt x="830801" y="272137"/>
                </a:lnTo>
                <a:lnTo>
                  <a:pt x="830801" y="272441"/>
                </a:lnTo>
                <a:lnTo>
                  <a:pt x="830581" y="272744"/>
                </a:lnTo>
                <a:lnTo>
                  <a:pt x="830334" y="272744"/>
                </a:lnTo>
                <a:lnTo>
                  <a:pt x="830334" y="273048"/>
                </a:lnTo>
                <a:lnTo>
                  <a:pt x="830334" y="273351"/>
                </a:lnTo>
                <a:lnTo>
                  <a:pt x="830581" y="273351"/>
                </a:lnTo>
                <a:lnTo>
                  <a:pt x="830801" y="273655"/>
                </a:lnTo>
                <a:lnTo>
                  <a:pt x="830801" y="273958"/>
                </a:lnTo>
                <a:lnTo>
                  <a:pt x="830334" y="273958"/>
                </a:lnTo>
                <a:lnTo>
                  <a:pt x="830113" y="273958"/>
                </a:lnTo>
                <a:lnTo>
                  <a:pt x="830334" y="274262"/>
                </a:lnTo>
                <a:lnTo>
                  <a:pt x="830334" y="274565"/>
                </a:lnTo>
                <a:lnTo>
                  <a:pt x="830581" y="274565"/>
                </a:lnTo>
                <a:lnTo>
                  <a:pt x="830801" y="274841"/>
                </a:lnTo>
                <a:lnTo>
                  <a:pt x="831050" y="274841"/>
                </a:lnTo>
                <a:lnTo>
                  <a:pt x="831298" y="274565"/>
                </a:lnTo>
                <a:lnTo>
                  <a:pt x="831518" y="274841"/>
                </a:lnTo>
                <a:lnTo>
                  <a:pt x="831298" y="275145"/>
                </a:lnTo>
                <a:lnTo>
                  <a:pt x="831050" y="275145"/>
                </a:lnTo>
                <a:lnTo>
                  <a:pt x="831050" y="275448"/>
                </a:lnTo>
                <a:lnTo>
                  <a:pt x="831298" y="275752"/>
                </a:lnTo>
                <a:lnTo>
                  <a:pt x="831518" y="275752"/>
                </a:lnTo>
                <a:lnTo>
                  <a:pt x="831767" y="275752"/>
                </a:lnTo>
                <a:lnTo>
                  <a:pt x="832015" y="276055"/>
                </a:lnTo>
                <a:lnTo>
                  <a:pt x="832484" y="276359"/>
                </a:lnTo>
                <a:lnTo>
                  <a:pt x="832732" y="276359"/>
                </a:lnTo>
                <a:lnTo>
                  <a:pt x="832952" y="276359"/>
                </a:lnTo>
                <a:lnTo>
                  <a:pt x="833201" y="276359"/>
                </a:lnTo>
                <a:lnTo>
                  <a:pt x="833448" y="276359"/>
                </a:lnTo>
                <a:lnTo>
                  <a:pt x="834385" y="276661"/>
                </a:lnTo>
                <a:lnTo>
                  <a:pt x="836287" y="277571"/>
                </a:lnTo>
                <a:lnTo>
                  <a:pt x="837720" y="277571"/>
                </a:lnTo>
                <a:lnTo>
                  <a:pt x="838217" y="277571"/>
                </a:lnTo>
                <a:lnTo>
                  <a:pt x="838934" y="277571"/>
                </a:lnTo>
                <a:lnTo>
                  <a:pt x="839154" y="277571"/>
                </a:lnTo>
                <a:lnTo>
                  <a:pt x="840118" y="277571"/>
                </a:lnTo>
                <a:lnTo>
                  <a:pt x="840835" y="277875"/>
                </a:lnTo>
                <a:lnTo>
                  <a:pt x="841304" y="277875"/>
                </a:lnTo>
                <a:lnTo>
                  <a:pt x="841773" y="277875"/>
                </a:lnTo>
                <a:lnTo>
                  <a:pt x="842021" y="277875"/>
                </a:lnTo>
                <a:lnTo>
                  <a:pt x="842986" y="278454"/>
                </a:lnTo>
                <a:lnTo>
                  <a:pt x="843454" y="278454"/>
                </a:lnTo>
                <a:lnTo>
                  <a:pt x="843454" y="278758"/>
                </a:lnTo>
                <a:lnTo>
                  <a:pt x="843922" y="279061"/>
                </a:lnTo>
                <a:lnTo>
                  <a:pt x="844170" y="279365"/>
                </a:lnTo>
                <a:lnTo>
                  <a:pt x="844419" y="279061"/>
                </a:lnTo>
                <a:lnTo>
                  <a:pt x="844639" y="279061"/>
                </a:lnTo>
                <a:lnTo>
                  <a:pt x="845136" y="279061"/>
                </a:lnTo>
                <a:lnTo>
                  <a:pt x="845853" y="279061"/>
                </a:lnTo>
                <a:lnTo>
                  <a:pt x="845853" y="279365"/>
                </a:lnTo>
                <a:lnTo>
                  <a:pt x="846073" y="279365"/>
                </a:lnTo>
                <a:lnTo>
                  <a:pt x="846073" y="279668"/>
                </a:lnTo>
                <a:lnTo>
                  <a:pt x="845356" y="280579"/>
                </a:lnTo>
                <a:lnTo>
                  <a:pt x="844419" y="281489"/>
                </a:lnTo>
                <a:lnTo>
                  <a:pt x="843922" y="281489"/>
                </a:lnTo>
                <a:lnTo>
                  <a:pt x="843702" y="281186"/>
                </a:lnTo>
                <a:lnTo>
                  <a:pt x="843454" y="281489"/>
                </a:lnTo>
                <a:lnTo>
                  <a:pt x="843206" y="281186"/>
                </a:lnTo>
                <a:lnTo>
                  <a:pt x="842490" y="281489"/>
                </a:lnTo>
                <a:lnTo>
                  <a:pt x="842490" y="281792"/>
                </a:lnTo>
                <a:lnTo>
                  <a:pt x="842490" y="282068"/>
                </a:lnTo>
                <a:lnTo>
                  <a:pt x="842490" y="282675"/>
                </a:lnTo>
                <a:lnTo>
                  <a:pt x="842490" y="283281"/>
                </a:lnTo>
                <a:lnTo>
                  <a:pt x="842490" y="283585"/>
                </a:lnTo>
                <a:lnTo>
                  <a:pt x="842269" y="284192"/>
                </a:lnTo>
                <a:lnTo>
                  <a:pt x="842269" y="284495"/>
                </a:lnTo>
                <a:lnTo>
                  <a:pt x="842021" y="284192"/>
                </a:lnTo>
                <a:lnTo>
                  <a:pt x="842269" y="283281"/>
                </a:lnTo>
                <a:lnTo>
                  <a:pt x="842269" y="282371"/>
                </a:lnTo>
                <a:lnTo>
                  <a:pt x="842021" y="282068"/>
                </a:lnTo>
                <a:lnTo>
                  <a:pt x="841773" y="282068"/>
                </a:lnTo>
                <a:lnTo>
                  <a:pt x="841304" y="281792"/>
                </a:lnTo>
                <a:lnTo>
                  <a:pt x="841056" y="282068"/>
                </a:lnTo>
                <a:lnTo>
                  <a:pt x="841056" y="282371"/>
                </a:lnTo>
                <a:lnTo>
                  <a:pt x="841304" y="282371"/>
                </a:lnTo>
                <a:lnTo>
                  <a:pt x="841304" y="282675"/>
                </a:lnTo>
                <a:lnTo>
                  <a:pt x="840835" y="282675"/>
                </a:lnTo>
                <a:lnTo>
                  <a:pt x="840118" y="282675"/>
                </a:lnTo>
                <a:lnTo>
                  <a:pt x="839651" y="282675"/>
                </a:lnTo>
                <a:lnTo>
                  <a:pt x="839402" y="282675"/>
                </a:lnTo>
                <a:lnTo>
                  <a:pt x="839154" y="282675"/>
                </a:lnTo>
                <a:lnTo>
                  <a:pt x="838934" y="282675"/>
                </a:lnTo>
                <a:lnTo>
                  <a:pt x="838686" y="282978"/>
                </a:lnTo>
                <a:lnTo>
                  <a:pt x="838934" y="283888"/>
                </a:lnTo>
                <a:lnTo>
                  <a:pt x="838934" y="285102"/>
                </a:lnTo>
                <a:lnTo>
                  <a:pt x="838934" y="285378"/>
                </a:lnTo>
                <a:lnTo>
                  <a:pt x="838934" y="285984"/>
                </a:lnTo>
                <a:lnTo>
                  <a:pt x="839402" y="286895"/>
                </a:lnTo>
                <a:lnTo>
                  <a:pt x="839651" y="287502"/>
                </a:lnTo>
                <a:lnTo>
                  <a:pt x="840587" y="287502"/>
                </a:lnTo>
                <a:lnTo>
                  <a:pt x="840835" y="287502"/>
                </a:lnTo>
                <a:lnTo>
                  <a:pt x="841056" y="287198"/>
                </a:lnTo>
                <a:lnTo>
                  <a:pt x="841552" y="287502"/>
                </a:lnTo>
                <a:lnTo>
                  <a:pt x="841773" y="287502"/>
                </a:lnTo>
                <a:lnTo>
                  <a:pt x="842021" y="287805"/>
                </a:lnTo>
                <a:lnTo>
                  <a:pt x="842021" y="288109"/>
                </a:lnTo>
                <a:lnTo>
                  <a:pt x="842490" y="288688"/>
                </a:lnTo>
                <a:lnTo>
                  <a:pt x="842490" y="289295"/>
                </a:lnTo>
                <a:lnTo>
                  <a:pt x="842490" y="289598"/>
                </a:lnTo>
                <a:lnTo>
                  <a:pt x="842490" y="289901"/>
                </a:lnTo>
                <a:lnTo>
                  <a:pt x="842986" y="290205"/>
                </a:lnTo>
                <a:lnTo>
                  <a:pt x="843206" y="290205"/>
                </a:lnTo>
                <a:lnTo>
                  <a:pt x="843922" y="290205"/>
                </a:lnTo>
                <a:lnTo>
                  <a:pt x="844419" y="290205"/>
                </a:lnTo>
                <a:lnTo>
                  <a:pt x="844639" y="289901"/>
                </a:lnTo>
                <a:lnTo>
                  <a:pt x="844419" y="289598"/>
                </a:lnTo>
                <a:lnTo>
                  <a:pt x="843922" y="289598"/>
                </a:lnTo>
                <a:lnTo>
                  <a:pt x="844170" y="289295"/>
                </a:lnTo>
                <a:lnTo>
                  <a:pt x="844639" y="288992"/>
                </a:lnTo>
                <a:lnTo>
                  <a:pt x="844887" y="288412"/>
                </a:lnTo>
                <a:lnTo>
                  <a:pt x="846073" y="287198"/>
                </a:lnTo>
                <a:lnTo>
                  <a:pt x="846073" y="286591"/>
                </a:lnTo>
                <a:lnTo>
                  <a:pt x="845853" y="286288"/>
                </a:lnTo>
                <a:lnTo>
                  <a:pt x="846073" y="285984"/>
                </a:lnTo>
                <a:lnTo>
                  <a:pt x="846541" y="285682"/>
                </a:lnTo>
                <a:lnTo>
                  <a:pt x="847037" y="285984"/>
                </a:lnTo>
                <a:lnTo>
                  <a:pt x="847975" y="286895"/>
                </a:lnTo>
                <a:lnTo>
                  <a:pt x="848692" y="288412"/>
                </a:lnTo>
                <a:lnTo>
                  <a:pt x="848939" y="288992"/>
                </a:lnTo>
                <a:lnTo>
                  <a:pt x="849188" y="289598"/>
                </a:lnTo>
                <a:lnTo>
                  <a:pt x="848939" y="289598"/>
                </a:lnTo>
                <a:lnTo>
                  <a:pt x="848939" y="289901"/>
                </a:lnTo>
                <a:lnTo>
                  <a:pt x="849408" y="290509"/>
                </a:lnTo>
                <a:lnTo>
                  <a:pt x="849656" y="290811"/>
                </a:lnTo>
                <a:lnTo>
                  <a:pt x="849904" y="291418"/>
                </a:lnTo>
                <a:lnTo>
                  <a:pt x="849656" y="291694"/>
                </a:lnTo>
                <a:lnTo>
                  <a:pt x="849408" y="290811"/>
                </a:lnTo>
                <a:lnTo>
                  <a:pt x="849188" y="290509"/>
                </a:lnTo>
                <a:lnTo>
                  <a:pt x="848939" y="290509"/>
                </a:lnTo>
                <a:lnTo>
                  <a:pt x="848471" y="290205"/>
                </a:lnTo>
                <a:lnTo>
                  <a:pt x="848222" y="290205"/>
                </a:lnTo>
                <a:lnTo>
                  <a:pt x="847975" y="290205"/>
                </a:lnTo>
                <a:lnTo>
                  <a:pt x="847754" y="289901"/>
                </a:lnTo>
                <a:lnTo>
                  <a:pt x="847505" y="289901"/>
                </a:lnTo>
                <a:lnTo>
                  <a:pt x="847258" y="289901"/>
                </a:lnTo>
                <a:lnTo>
                  <a:pt x="847037" y="289598"/>
                </a:lnTo>
                <a:lnTo>
                  <a:pt x="846541" y="289295"/>
                </a:lnTo>
                <a:lnTo>
                  <a:pt x="846541" y="288992"/>
                </a:lnTo>
                <a:lnTo>
                  <a:pt x="846541" y="288688"/>
                </a:lnTo>
                <a:lnTo>
                  <a:pt x="846321" y="288688"/>
                </a:lnTo>
                <a:lnTo>
                  <a:pt x="845853" y="288992"/>
                </a:lnTo>
                <a:lnTo>
                  <a:pt x="845356" y="288992"/>
                </a:lnTo>
                <a:lnTo>
                  <a:pt x="845136" y="288992"/>
                </a:lnTo>
                <a:lnTo>
                  <a:pt x="844887" y="288688"/>
                </a:lnTo>
                <a:lnTo>
                  <a:pt x="844639" y="289295"/>
                </a:lnTo>
                <a:lnTo>
                  <a:pt x="844639" y="289598"/>
                </a:lnTo>
                <a:lnTo>
                  <a:pt x="844887" y="289598"/>
                </a:lnTo>
                <a:lnTo>
                  <a:pt x="845136" y="289598"/>
                </a:lnTo>
                <a:lnTo>
                  <a:pt x="845604" y="289901"/>
                </a:lnTo>
                <a:lnTo>
                  <a:pt x="845604" y="290205"/>
                </a:lnTo>
                <a:lnTo>
                  <a:pt x="845853" y="290509"/>
                </a:lnTo>
                <a:lnTo>
                  <a:pt x="846073" y="290509"/>
                </a:lnTo>
                <a:lnTo>
                  <a:pt x="846541" y="290509"/>
                </a:lnTo>
                <a:lnTo>
                  <a:pt x="846541" y="290811"/>
                </a:lnTo>
                <a:lnTo>
                  <a:pt x="846790" y="291115"/>
                </a:lnTo>
                <a:lnTo>
                  <a:pt x="847037" y="291115"/>
                </a:lnTo>
                <a:lnTo>
                  <a:pt x="847258" y="291115"/>
                </a:lnTo>
                <a:lnTo>
                  <a:pt x="847505" y="291418"/>
                </a:lnTo>
                <a:lnTo>
                  <a:pt x="847754" y="291694"/>
                </a:lnTo>
                <a:lnTo>
                  <a:pt x="847975" y="291694"/>
                </a:lnTo>
                <a:lnTo>
                  <a:pt x="848222" y="291694"/>
                </a:lnTo>
                <a:lnTo>
                  <a:pt x="848222" y="291998"/>
                </a:lnTo>
                <a:lnTo>
                  <a:pt x="847975" y="292301"/>
                </a:lnTo>
                <a:lnTo>
                  <a:pt x="847975" y="292908"/>
                </a:lnTo>
                <a:lnTo>
                  <a:pt x="848222" y="292908"/>
                </a:lnTo>
                <a:lnTo>
                  <a:pt x="848939" y="293515"/>
                </a:lnTo>
                <a:lnTo>
                  <a:pt x="849188" y="293819"/>
                </a:lnTo>
                <a:lnTo>
                  <a:pt x="849408" y="294426"/>
                </a:lnTo>
                <a:lnTo>
                  <a:pt x="850125" y="294426"/>
                </a:lnTo>
                <a:lnTo>
                  <a:pt x="850372" y="294426"/>
                </a:lnTo>
                <a:lnTo>
                  <a:pt x="850841" y="295005"/>
                </a:lnTo>
                <a:lnTo>
                  <a:pt x="850841" y="295307"/>
                </a:lnTo>
                <a:lnTo>
                  <a:pt x="850841" y="295914"/>
                </a:lnTo>
                <a:lnTo>
                  <a:pt x="850621" y="296218"/>
                </a:lnTo>
                <a:lnTo>
                  <a:pt x="850841" y="296521"/>
                </a:lnTo>
                <a:lnTo>
                  <a:pt x="851310" y="297128"/>
                </a:lnTo>
                <a:lnTo>
                  <a:pt x="851310" y="298315"/>
                </a:lnTo>
                <a:lnTo>
                  <a:pt x="851310" y="299224"/>
                </a:lnTo>
                <a:lnTo>
                  <a:pt x="851310" y="299529"/>
                </a:lnTo>
                <a:lnTo>
                  <a:pt x="851310" y="299832"/>
                </a:lnTo>
                <a:lnTo>
                  <a:pt x="851557" y="300135"/>
                </a:lnTo>
                <a:lnTo>
                  <a:pt x="851557" y="300714"/>
                </a:lnTo>
                <a:lnTo>
                  <a:pt x="851557" y="301624"/>
                </a:lnTo>
                <a:lnTo>
                  <a:pt x="851806" y="303114"/>
                </a:lnTo>
                <a:lnTo>
                  <a:pt x="851806" y="303418"/>
                </a:lnTo>
                <a:lnTo>
                  <a:pt x="851806" y="304631"/>
                </a:lnTo>
                <a:lnTo>
                  <a:pt x="851806" y="305541"/>
                </a:lnTo>
                <a:lnTo>
                  <a:pt x="851557" y="306121"/>
                </a:lnTo>
                <a:lnTo>
                  <a:pt x="851089" y="306728"/>
                </a:lnTo>
                <a:lnTo>
                  <a:pt x="850841" y="307335"/>
                </a:lnTo>
                <a:lnTo>
                  <a:pt x="850372" y="307941"/>
                </a:lnTo>
                <a:lnTo>
                  <a:pt x="850125" y="308245"/>
                </a:lnTo>
                <a:lnTo>
                  <a:pt x="849904" y="308824"/>
                </a:lnTo>
                <a:lnTo>
                  <a:pt x="848939" y="308824"/>
                </a:lnTo>
                <a:lnTo>
                  <a:pt x="848939" y="309127"/>
                </a:lnTo>
                <a:lnTo>
                  <a:pt x="848692" y="309734"/>
                </a:lnTo>
                <a:lnTo>
                  <a:pt x="848692" y="310644"/>
                </a:lnTo>
                <a:lnTo>
                  <a:pt x="848939" y="310920"/>
                </a:lnTo>
                <a:lnTo>
                  <a:pt x="849188" y="310920"/>
                </a:lnTo>
                <a:lnTo>
                  <a:pt x="849188" y="311224"/>
                </a:lnTo>
                <a:lnTo>
                  <a:pt x="848939" y="311224"/>
                </a:lnTo>
                <a:lnTo>
                  <a:pt x="848939" y="311527"/>
                </a:lnTo>
                <a:lnTo>
                  <a:pt x="848939" y="311831"/>
                </a:lnTo>
                <a:lnTo>
                  <a:pt x="848692" y="311831"/>
                </a:lnTo>
                <a:lnTo>
                  <a:pt x="848471" y="311831"/>
                </a:lnTo>
                <a:lnTo>
                  <a:pt x="848692" y="312438"/>
                </a:lnTo>
                <a:lnTo>
                  <a:pt x="848939" y="312741"/>
                </a:lnTo>
                <a:lnTo>
                  <a:pt x="848939" y="313926"/>
                </a:lnTo>
                <a:lnTo>
                  <a:pt x="848692" y="314533"/>
                </a:lnTo>
                <a:lnTo>
                  <a:pt x="848692" y="315140"/>
                </a:lnTo>
                <a:lnTo>
                  <a:pt x="848471" y="315444"/>
                </a:lnTo>
                <a:lnTo>
                  <a:pt x="848222" y="315444"/>
                </a:lnTo>
                <a:lnTo>
                  <a:pt x="848222" y="314837"/>
                </a:lnTo>
                <a:lnTo>
                  <a:pt x="847975" y="314533"/>
                </a:lnTo>
                <a:lnTo>
                  <a:pt x="847754" y="314230"/>
                </a:lnTo>
                <a:lnTo>
                  <a:pt x="847037" y="313623"/>
                </a:lnTo>
                <a:lnTo>
                  <a:pt x="846790" y="313623"/>
                </a:lnTo>
                <a:lnTo>
                  <a:pt x="846321" y="313623"/>
                </a:lnTo>
                <a:lnTo>
                  <a:pt x="846321" y="313347"/>
                </a:lnTo>
                <a:lnTo>
                  <a:pt x="846073" y="313043"/>
                </a:lnTo>
                <a:lnTo>
                  <a:pt x="845853" y="313043"/>
                </a:lnTo>
                <a:lnTo>
                  <a:pt x="845356" y="313043"/>
                </a:lnTo>
                <a:lnTo>
                  <a:pt x="845136" y="313043"/>
                </a:lnTo>
                <a:lnTo>
                  <a:pt x="844887" y="312741"/>
                </a:lnTo>
                <a:lnTo>
                  <a:pt x="844419" y="311527"/>
                </a:lnTo>
                <a:lnTo>
                  <a:pt x="844170" y="311224"/>
                </a:lnTo>
                <a:lnTo>
                  <a:pt x="844170" y="310341"/>
                </a:lnTo>
                <a:lnTo>
                  <a:pt x="843702" y="310644"/>
                </a:lnTo>
                <a:lnTo>
                  <a:pt x="843454" y="310644"/>
                </a:lnTo>
                <a:lnTo>
                  <a:pt x="843454" y="310341"/>
                </a:lnTo>
                <a:lnTo>
                  <a:pt x="843454" y="310037"/>
                </a:lnTo>
                <a:lnTo>
                  <a:pt x="843206" y="309734"/>
                </a:lnTo>
                <a:lnTo>
                  <a:pt x="842986" y="309734"/>
                </a:lnTo>
                <a:lnTo>
                  <a:pt x="842738" y="309734"/>
                </a:lnTo>
                <a:lnTo>
                  <a:pt x="842738" y="309430"/>
                </a:lnTo>
                <a:lnTo>
                  <a:pt x="842269" y="309127"/>
                </a:lnTo>
                <a:lnTo>
                  <a:pt x="841773" y="308245"/>
                </a:lnTo>
                <a:lnTo>
                  <a:pt x="841552" y="308245"/>
                </a:lnTo>
                <a:lnTo>
                  <a:pt x="841552" y="307638"/>
                </a:lnTo>
                <a:lnTo>
                  <a:pt x="841552" y="307335"/>
                </a:lnTo>
                <a:lnTo>
                  <a:pt x="840587" y="307031"/>
                </a:lnTo>
                <a:lnTo>
                  <a:pt x="840118" y="306728"/>
                </a:lnTo>
                <a:lnTo>
                  <a:pt x="839871" y="307031"/>
                </a:lnTo>
                <a:lnTo>
                  <a:pt x="839402" y="307031"/>
                </a:lnTo>
                <a:lnTo>
                  <a:pt x="838934" y="306728"/>
                </a:lnTo>
                <a:lnTo>
                  <a:pt x="838686" y="306424"/>
                </a:lnTo>
                <a:lnTo>
                  <a:pt x="838217" y="306121"/>
                </a:lnTo>
                <a:lnTo>
                  <a:pt x="837969" y="306121"/>
                </a:lnTo>
                <a:lnTo>
                  <a:pt x="837969" y="305817"/>
                </a:lnTo>
                <a:lnTo>
                  <a:pt x="837720" y="305238"/>
                </a:lnTo>
                <a:lnTo>
                  <a:pt x="837252" y="305541"/>
                </a:lnTo>
                <a:lnTo>
                  <a:pt x="836783" y="305238"/>
                </a:lnTo>
                <a:lnTo>
                  <a:pt x="836067" y="304934"/>
                </a:lnTo>
                <a:lnTo>
                  <a:pt x="835350" y="304025"/>
                </a:lnTo>
                <a:lnTo>
                  <a:pt x="835102" y="303114"/>
                </a:lnTo>
                <a:lnTo>
                  <a:pt x="834882" y="302838"/>
                </a:lnTo>
                <a:lnTo>
                  <a:pt x="834634" y="302231"/>
                </a:lnTo>
                <a:lnTo>
                  <a:pt x="834634" y="301624"/>
                </a:lnTo>
                <a:lnTo>
                  <a:pt x="834634" y="301018"/>
                </a:lnTo>
                <a:lnTo>
                  <a:pt x="834634" y="300714"/>
                </a:lnTo>
                <a:lnTo>
                  <a:pt x="834385" y="300135"/>
                </a:lnTo>
                <a:lnTo>
                  <a:pt x="833917" y="299832"/>
                </a:lnTo>
                <a:lnTo>
                  <a:pt x="832732" y="299832"/>
                </a:lnTo>
                <a:lnTo>
                  <a:pt x="832732" y="300714"/>
                </a:lnTo>
                <a:lnTo>
                  <a:pt x="832484" y="301321"/>
                </a:lnTo>
                <a:lnTo>
                  <a:pt x="832484" y="301624"/>
                </a:lnTo>
                <a:lnTo>
                  <a:pt x="832484" y="302231"/>
                </a:lnTo>
                <a:lnTo>
                  <a:pt x="832235" y="302838"/>
                </a:lnTo>
                <a:lnTo>
                  <a:pt x="832484" y="303418"/>
                </a:lnTo>
                <a:lnTo>
                  <a:pt x="832484" y="304025"/>
                </a:lnTo>
                <a:lnTo>
                  <a:pt x="832484" y="304631"/>
                </a:lnTo>
                <a:lnTo>
                  <a:pt x="832484" y="304934"/>
                </a:lnTo>
                <a:lnTo>
                  <a:pt x="832732" y="305238"/>
                </a:lnTo>
                <a:lnTo>
                  <a:pt x="832484" y="305541"/>
                </a:lnTo>
                <a:lnTo>
                  <a:pt x="832235" y="305541"/>
                </a:lnTo>
                <a:lnTo>
                  <a:pt x="832484" y="305817"/>
                </a:lnTo>
                <a:lnTo>
                  <a:pt x="832952" y="306121"/>
                </a:lnTo>
                <a:lnTo>
                  <a:pt x="833201" y="306121"/>
                </a:lnTo>
                <a:lnTo>
                  <a:pt x="833201" y="306728"/>
                </a:lnTo>
                <a:lnTo>
                  <a:pt x="833201" y="307031"/>
                </a:lnTo>
                <a:lnTo>
                  <a:pt x="832732" y="307031"/>
                </a:lnTo>
                <a:lnTo>
                  <a:pt x="832484" y="307031"/>
                </a:lnTo>
                <a:lnTo>
                  <a:pt x="832235" y="306424"/>
                </a:lnTo>
                <a:lnTo>
                  <a:pt x="832015" y="306424"/>
                </a:lnTo>
                <a:lnTo>
                  <a:pt x="831518" y="306121"/>
                </a:lnTo>
                <a:lnTo>
                  <a:pt x="831518" y="305817"/>
                </a:lnTo>
                <a:lnTo>
                  <a:pt x="831050" y="305238"/>
                </a:lnTo>
                <a:lnTo>
                  <a:pt x="830113" y="305541"/>
                </a:lnTo>
                <a:lnTo>
                  <a:pt x="829397" y="305238"/>
                </a:lnTo>
                <a:lnTo>
                  <a:pt x="828680" y="305238"/>
                </a:lnTo>
                <a:lnTo>
                  <a:pt x="828432" y="305238"/>
                </a:lnTo>
                <a:lnTo>
                  <a:pt x="828432" y="304631"/>
                </a:lnTo>
                <a:lnTo>
                  <a:pt x="828432" y="304328"/>
                </a:lnTo>
                <a:lnTo>
                  <a:pt x="827963" y="304328"/>
                </a:lnTo>
                <a:lnTo>
                  <a:pt x="827466" y="304328"/>
                </a:lnTo>
                <a:lnTo>
                  <a:pt x="827246" y="304328"/>
                </a:lnTo>
                <a:lnTo>
                  <a:pt x="826999" y="304631"/>
                </a:lnTo>
                <a:lnTo>
                  <a:pt x="826750" y="305238"/>
                </a:lnTo>
                <a:lnTo>
                  <a:pt x="826531" y="305541"/>
                </a:lnTo>
                <a:lnTo>
                  <a:pt x="826531" y="305817"/>
                </a:lnTo>
                <a:lnTo>
                  <a:pt x="826531" y="306424"/>
                </a:lnTo>
                <a:lnTo>
                  <a:pt x="826282" y="306728"/>
                </a:lnTo>
                <a:lnTo>
                  <a:pt x="826531" y="307031"/>
                </a:lnTo>
                <a:lnTo>
                  <a:pt x="826531" y="307335"/>
                </a:lnTo>
                <a:lnTo>
                  <a:pt x="826750" y="307335"/>
                </a:lnTo>
                <a:lnTo>
                  <a:pt x="827246" y="307638"/>
                </a:lnTo>
                <a:lnTo>
                  <a:pt x="827466" y="307941"/>
                </a:lnTo>
                <a:lnTo>
                  <a:pt x="827466" y="308245"/>
                </a:lnTo>
                <a:lnTo>
                  <a:pt x="827715" y="308520"/>
                </a:lnTo>
                <a:lnTo>
                  <a:pt x="828183" y="308245"/>
                </a:lnTo>
                <a:lnTo>
                  <a:pt x="828680" y="308245"/>
                </a:lnTo>
                <a:lnTo>
                  <a:pt x="828900" y="307941"/>
                </a:lnTo>
                <a:lnTo>
                  <a:pt x="828900" y="307638"/>
                </a:lnTo>
                <a:lnTo>
                  <a:pt x="829149" y="307335"/>
                </a:lnTo>
                <a:lnTo>
                  <a:pt x="830334" y="309127"/>
                </a:lnTo>
                <a:lnTo>
                  <a:pt x="831298" y="309734"/>
                </a:lnTo>
                <a:lnTo>
                  <a:pt x="831298" y="310037"/>
                </a:lnTo>
                <a:lnTo>
                  <a:pt x="831518" y="310341"/>
                </a:lnTo>
                <a:lnTo>
                  <a:pt x="832015" y="310644"/>
                </a:lnTo>
                <a:lnTo>
                  <a:pt x="832235" y="310920"/>
                </a:lnTo>
                <a:lnTo>
                  <a:pt x="832732" y="311224"/>
                </a:lnTo>
                <a:lnTo>
                  <a:pt x="832952" y="310920"/>
                </a:lnTo>
                <a:lnTo>
                  <a:pt x="833201" y="311224"/>
                </a:lnTo>
                <a:lnTo>
                  <a:pt x="833669" y="311527"/>
                </a:lnTo>
                <a:lnTo>
                  <a:pt x="833917" y="311527"/>
                </a:lnTo>
                <a:lnTo>
                  <a:pt x="833917" y="311831"/>
                </a:lnTo>
                <a:lnTo>
                  <a:pt x="833669" y="311831"/>
                </a:lnTo>
                <a:lnTo>
                  <a:pt x="833669" y="312134"/>
                </a:lnTo>
                <a:lnTo>
                  <a:pt x="833669" y="312438"/>
                </a:lnTo>
                <a:lnTo>
                  <a:pt x="833669" y="312741"/>
                </a:lnTo>
                <a:lnTo>
                  <a:pt x="833448" y="312438"/>
                </a:lnTo>
                <a:lnTo>
                  <a:pt x="833201" y="312438"/>
                </a:lnTo>
                <a:lnTo>
                  <a:pt x="832952" y="312134"/>
                </a:lnTo>
                <a:lnTo>
                  <a:pt x="832484" y="312438"/>
                </a:lnTo>
                <a:lnTo>
                  <a:pt x="832484" y="312741"/>
                </a:lnTo>
                <a:lnTo>
                  <a:pt x="832732" y="313043"/>
                </a:lnTo>
                <a:lnTo>
                  <a:pt x="832732" y="313347"/>
                </a:lnTo>
                <a:lnTo>
                  <a:pt x="832952" y="313347"/>
                </a:lnTo>
                <a:lnTo>
                  <a:pt x="832732" y="313623"/>
                </a:lnTo>
                <a:lnTo>
                  <a:pt x="832484" y="313926"/>
                </a:lnTo>
                <a:lnTo>
                  <a:pt x="832235" y="313926"/>
                </a:lnTo>
                <a:lnTo>
                  <a:pt x="832015" y="313926"/>
                </a:lnTo>
                <a:lnTo>
                  <a:pt x="831767" y="313926"/>
                </a:lnTo>
                <a:lnTo>
                  <a:pt x="831298" y="313623"/>
                </a:lnTo>
                <a:lnTo>
                  <a:pt x="831050" y="313623"/>
                </a:lnTo>
                <a:lnTo>
                  <a:pt x="830581" y="313623"/>
                </a:lnTo>
                <a:lnTo>
                  <a:pt x="830334" y="313623"/>
                </a:lnTo>
                <a:lnTo>
                  <a:pt x="830113" y="313623"/>
                </a:lnTo>
                <a:lnTo>
                  <a:pt x="829866" y="313926"/>
                </a:lnTo>
                <a:lnTo>
                  <a:pt x="829866" y="314230"/>
                </a:lnTo>
                <a:lnTo>
                  <a:pt x="829866" y="314837"/>
                </a:lnTo>
                <a:lnTo>
                  <a:pt x="830581" y="315140"/>
                </a:lnTo>
                <a:lnTo>
                  <a:pt x="830801" y="315444"/>
                </a:lnTo>
                <a:lnTo>
                  <a:pt x="831050" y="315444"/>
                </a:lnTo>
                <a:lnTo>
                  <a:pt x="831298" y="315747"/>
                </a:lnTo>
                <a:lnTo>
                  <a:pt x="831767" y="315747"/>
                </a:lnTo>
                <a:lnTo>
                  <a:pt x="832015" y="315747"/>
                </a:lnTo>
                <a:lnTo>
                  <a:pt x="832732" y="315747"/>
                </a:lnTo>
                <a:lnTo>
                  <a:pt x="832952" y="315747"/>
                </a:lnTo>
                <a:lnTo>
                  <a:pt x="833201" y="315747"/>
                </a:lnTo>
                <a:lnTo>
                  <a:pt x="833917" y="315444"/>
                </a:lnTo>
                <a:lnTo>
                  <a:pt x="834165" y="315140"/>
                </a:lnTo>
                <a:lnTo>
                  <a:pt x="834385" y="315140"/>
                </a:lnTo>
                <a:lnTo>
                  <a:pt x="834882" y="315140"/>
                </a:lnTo>
                <a:lnTo>
                  <a:pt x="835102" y="315444"/>
                </a:lnTo>
                <a:lnTo>
                  <a:pt x="835350" y="315444"/>
                </a:lnTo>
                <a:lnTo>
                  <a:pt x="835571" y="315747"/>
                </a:lnTo>
                <a:lnTo>
                  <a:pt x="835571" y="316023"/>
                </a:lnTo>
                <a:lnTo>
                  <a:pt x="835350" y="316327"/>
                </a:lnTo>
                <a:lnTo>
                  <a:pt x="835102" y="316327"/>
                </a:lnTo>
                <a:lnTo>
                  <a:pt x="834882" y="316327"/>
                </a:lnTo>
                <a:lnTo>
                  <a:pt x="834634" y="316630"/>
                </a:lnTo>
                <a:lnTo>
                  <a:pt x="834882" y="316934"/>
                </a:lnTo>
                <a:lnTo>
                  <a:pt x="835102" y="317237"/>
                </a:lnTo>
                <a:lnTo>
                  <a:pt x="835102" y="317540"/>
                </a:lnTo>
                <a:lnTo>
                  <a:pt x="835571" y="317540"/>
                </a:lnTo>
                <a:lnTo>
                  <a:pt x="835819" y="317237"/>
                </a:lnTo>
                <a:lnTo>
                  <a:pt x="836067" y="317540"/>
                </a:lnTo>
                <a:lnTo>
                  <a:pt x="836067" y="317843"/>
                </a:lnTo>
                <a:lnTo>
                  <a:pt x="836287" y="318148"/>
                </a:lnTo>
                <a:lnTo>
                  <a:pt x="836287" y="318423"/>
                </a:lnTo>
                <a:lnTo>
                  <a:pt x="836287" y="318726"/>
                </a:lnTo>
                <a:lnTo>
                  <a:pt x="836287" y="319030"/>
                </a:lnTo>
                <a:lnTo>
                  <a:pt x="836536" y="319030"/>
                </a:lnTo>
                <a:lnTo>
                  <a:pt x="836783" y="319030"/>
                </a:lnTo>
                <a:lnTo>
                  <a:pt x="836783" y="319333"/>
                </a:lnTo>
                <a:lnTo>
                  <a:pt x="837004" y="319636"/>
                </a:lnTo>
                <a:lnTo>
                  <a:pt x="837969" y="320243"/>
                </a:lnTo>
                <a:lnTo>
                  <a:pt x="838217" y="319940"/>
                </a:lnTo>
                <a:lnTo>
                  <a:pt x="839651" y="320243"/>
                </a:lnTo>
                <a:lnTo>
                  <a:pt x="839651" y="320823"/>
                </a:lnTo>
                <a:lnTo>
                  <a:pt x="838934" y="321126"/>
                </a:lnTo>
                <a:lnTo>
                  <a:pt x="838686" y="321430"/>
                </a:lnTo>
                <a:lnTo>
                  <a:pt x="838217" y="321430"/>
                </a:lnTo>
                <a:lnTo>
                  <a:pt x="837720" y="321430"/>
                </a:lnTo>
                <a:lnTo>
                  <a:pt x="837252" y="321430"/>
                </a:lnTo>
                <a:lnTo>
                  <a:pt x="837004" y="321430"/>
                </a:lnTo>
                <a:lnTo>
                  <a:pt x="836783" y="321430"/>
                </a:lnTo>
                <a:lnTo>
                  <a:pt x="836287" y="321732"/>
                </a:lnTo>
                <a:lnTo>
                  <a:pt x="835819" y="322036"/>
                </a:lnTo>
                <a:lnTo>
                  <a:pt x="835350" y="322339"/>
                </a:lnTo>
                <a:lnTo>
                  <a:pt x="835102" y="322036"/>
                </a:lnTo>
                <a:lnTo>
                  <a:pt x="834882" y="322036"/>
                </a:lnTo>
                <a:lnTo>
                  <a:pt x="833917" y="322036"/>
                </a:lnTo>
                <a:lnTo>
                  <a:pt x="832952" y="322036"/>
                </a:lnTo>
                <a:lnTo>
                  <a:pt x="832484" y="322036"/>
                </a:lnTo>
                <a:lnTo>
                  <a:pt x="832235" y="322036"/>
                </a:lnTo>
                <a:lnTo>
                  <a:pt x="832015" y="322036"/>
                </a:lnTo>
                <a:lnTo>
                  <a:pt x="831518" y="322339"/>
                </a:lnTo>
                <a:lnTo>
                  <a:pt x="831518" y="322946"/>
                </a:lnTo>
                <a:lnTo>
                  <a:pt x="831767" y="323526"/>
                </a:lnTo>
                <a:lnTo>
                  <a:pt x="831050" y="323829"/>
                </a:lnTo>
                <a:lnTo>
                  <a:pt x="830801" y="323526"/>
                </a:lnTo>
                <a:lnTo>
                  <a:pt x="830334" y="323222"/>
                </a:lnTo>
                <a:lnTo>
                  <a:pt x="829866" y="323526"/>
                </a:lnTo>
                <a:lnTo>
                  <a:pt x="829149" y="323526"/>
                </a:lnTo>
                <a:lnTo>
                  <a:pt x="828183" y="323829"/>
                </a:lnTo>
                <a:lnTo>
                  <a:pt x="827715" y="323829"/>
                </a:lnTo>
                <a:lnTo>
                  <a:pt x="826999" y="324133"/>
                </a:lnTo>
                <a:lnTo>
                  <a:pt x="826531" y="324133"/>
                </a:lnTo>
                <a:lnTo>
                  <a:pt x="825814" y="324133"/>
                </a:lnTo>
                <a:lnTo>
                  <a:pt x="825565" y="324133"/>
                </a:lnTo>
                <a:lnTo>
                  <a:pt x="824848" y="323526"/>
                </a:lnTo>
                <a:lnTo>
                  <a:pt x="824380" y="323829"/>
                </a:lnTo>
                <a:lnTo>
                  <a:pt x="823663" y="324133"/>
                </a:lnTo>
                <a:lnTo>
                  <a:pt x="823195" y="324436"/>
                </a:lnTo>
                <a:lnTo>
                  <a:pt x="822947" y="324436"/>
                </a:lnTo>
                <a:lnTo>
                  <a:pt x="822698" y="324436"/>
                </a:lnTo>
                <a:lnTo>
                  <a:pt x="822479" y="324740"/>
                </a:lnTo>
                <a:lnTo>
                  <a:pt x="822230" y="324740"/>
                </a:lnTo>
                <a:lnTo>
                  <a:pt x="822230" y="325043"/>
                </a:lnTo>
                <a:lnTo>
                  <a:pt x="821762" y="325623"/>
                </a:lnTo>
                <a:lnTo>
                  <a:pt x="822230" y="326228"/>
                </a:lnTo>
                <a:lnTo>
                  <a:pt x="822479" y="326228"/>
                </a:lnTo>
                <a:lnTo>
                  <a:pt x="822479" y="326532"/>
                </a:lnTo>
                <a:lnTo>
                  <a:pt x="822698" y="326835"/>
                </a:lnTo>
                <a:lnTo>
                  <a:pt x="823195" y="327139"/>
                </a:lnTo>
                <a:lnTo>
                  <a:pt x="823415" y="327718"/>
                </a:lnTo>
                <a:lnTo>
                  <a:pt x="823911" y="328022"/>
                </a:lnTo>
                <a:lnTo>
                  <a:pt x="824131" y="328022"/>
                </a:lnTo>
                <a:lnTo>
                  <a:pt x="824627" y="328022"/>
                </a:lnTo>
                <a:lnTo>
                  <a:pt x="826034" y="329236"/>
                </a:lnTo>
                <a:lnTo>
                  <a:pt x="826282" y="328932"/>
                </a:lnTo>
                <a:lnTo>
                  <a:pt x="826999" y="328932"/>
                </a:lnTo>
                <a:lnTo>
                  <a:pt x="827963" y="328629"/>
                </a:lnTo>
                <a:lnTo>
                  <a:pt x="828900" y="328629"/>
                </a:lnTo>
                <a:lnTo>
                  <a:pt x="829866" y="328629"/>
                </a:lnTo>
                <a:lnTo>
                  <a:pt x="830113" y="328629"/>
                </a:lnTo>
                <a:lnTo>
                  <a:pt x="830334" y="328325"/>
                </a:lnTo>
                <a:lnTo>
                  <a:pt x="831050" y="328325"/>
                </a:lnTo>
                <a:lnTo>
                  <a:pt x="831298" y="328325"/>
                </a:lnTo>
                <a:lnTo>
                  <a:pt x="831767" y="328022"/>
                </a:lnTo>
                <a:lnTo>
                  <a:pt x="832484" y="328022"/>
                </a:lnTo>
                <a:lnTo>
                  <a:pt x="833201" y="328022"/>
                </a:lnTo>
                <a:lnTo>
                  <a:pt x="834634" y="328022"/>
                </a:lnTo>
                <a:lnTo>
                  <a:pt x="834882" y="327718"/>
                </a:lnTo>
                <a:lnTo>
                  <a:pt x="835350" y="327442"/>
                </a:lnTo>
                <a:lnTo>
                  <a:pt x="835571" y="327442"/>
                </a:lnTo>
                <a:lnTo>
                  <a:pt x="835819" y="327442"/>
                </a:lnTo>
                <a:lnTo>
                  <a:pt x="835819" y="327718"/>
                </a:lnTo>
                <a:lnTo>
                  <a:pt x="835571" y="327718"/>
                </a:lnTo>
                <a:lnTo>
                  <a:pt x="835571" y="328022"/>
                </a:lnTo>
                <a:lnTo>
                  <a:pt x="835350" y="328325"/>
                </a:lnTo>
                <a:lnTo>
                  <a:pt x="834882" y="328932"/>
                </a:lnTo>
                <a:lnTo>
                  <a:pt x="834882" y="329236"/>
                </a:lnTo>
                <a:lnTo>
                  <a:pt x="834882" y="329539"/>
                </a:lnTo>
                <a:lnTo>
                  <a:pt x="834385" y="330119"/>
                </a:lnTo>
                <a:lnTo>
                  <a:pt x="834165" y="330422"/>
                </a:lnTo>
                <a:lnTo>
                  <a:pt x="834634" y="331028"/>
                </a:lnTo>
                <a:lnTo>
                  <a:pt x="834882" y="331332"/>
                </a:lnTo>
                <a:lnTo>
                  <a:pt x="835102" y="331635"/>
                </a:lnTo>
                <a:lnTo>
                  <a:pt x="835350" y="332214"/>
                </a:lnTo>
                <a:lnTo>
                  <a:pt x="835350" y="332518"/>
                </a:lnTo>
                <a:lnTo>
                  <a:pt x="835102" y="333125"/>
                </a:lnTo>
                <a:lnTo>
                  <a:pt x="835350" y="333732"/>
                </a:lnTo>
                <a:lnTo>
                  <a:pt x="835350" y="334008"/>
                </a:lnTo>
                <a:lnTo>
                  <a:pt x="835102" y="334615"/>
                </a:lnTo>
                <a:lnTo>
                  <a:pt x="835102" y="334918"/>
                </a:lnTo>
                <a:lnTo>
                  <a:pt x="834882" y="334918"/>
                </a:lnTo>
                <a:lnTo>
                  <a:pt x="834634" y="334615"/>
                </a:lnTo>
                <a:lnTo>
                  <a:pt x="834385" y="334311"/>
                </a:lnTo>
                <a:lnTo>
                  <a:pt x="834165" y="334311"/>
                </a:lnTo>
                <a:lnTo>
                  <a:pt x="834165" y="334615"/>
                </a:lnTo>
                <a:lnTo>
                  <a:pt x="833669" y="334615"/>
                </a:lnTo>
                <a:lnTo>
                  <a:pt x="833448" y="334918"/>
                </a:lnTo>
                <a:lnTo>
                  <a:pt x="833448" y="335524"/>
                </a:lnTo>
                <a:lnTo>
                  <a:pt x="833201" y="335828"/>
                </a:lnTo>
                <a:lnTo>
                  <a:pt x="833448" y="336104"/>
                </a:lnTo>
                <a:lnTo>
                  <a:pt x="833201" y="336407"/>
                </a:lnTo>
                <a:lnTo>
                  <a:pt x="832952" y="336407"/>
                </a:lnTo>
                <a:lnTo>
                  <a:pt x="832952" y="337014"/>
                </a:lnTo>
                <a:lnTo>
                  <a:pt x="833669" y="337014"/>
                </a:lnTo>
                <a:lnTo>
                  <a:pt x="834165" y="337318"/>
                </a:lnTo>
                <a:lnTo>
                  <a:pt x="834385" y="337014"/>
                </a:lnTo>
                <a:lnTo>
                  <a:pt x="834882" y="337621"/>
                </a:lnTo>
                <a:lnTo>
                  <a:pt x="835102" y="337621"/>
                </a:lnTo>
                <a:lnTo>
                  <a:pt x="836536" y="337924"/>
                </a:lnTo>
                <a:lnTo>
                  <a:pt x="836783" y="337318"/>
                </a:lnTo>
                <a:lnTo>
                  <a:pt x="837252" y="337014"/>
                </a:lnTo>
                <a:lnTo>
                  <a:pt x="837720" y="336407"/>
                </a:lnTo>
                <a:lnTo>
                  <a:pt x="838217" y="336407"/>
                </a:lnTo>
                <a:lnTo>
                  <a:pt x="838437" y="336407"/>
                </a:lnTo>
                <a:lnTo>
                  <a:pt x="838686" y="336407"/>
                </a:lnTo>
                <a:lnTo>
                  <a:pt x="838934" y="335828"/>
                </a:lnTo>
                <a:lnTo>
                  <a:pt x="839402" y="335828"/>
                </a:lnTo>
                <a:lnTo>
                  <a:pt x="839871" y="335828"/>
                </a:lnTo>
                <a:lnTo>
                  <a:pt x="840118" y="335524"/>
                </a:lnTo>
                <a:lnTo>
                  <a:pt x="840367" y="335828"/>
                </a:lnTo>
                <a:lnTo>
                  <a:pt x="840835" y="335828"/>
                </a:lnTo>
                <a:lnTo>
                  <a:pt x="841304" y="335828"/>
                </a:lnTo>
                <a:lnTo>
                  <a:pt x="841056" y="336104"/>
                </a:lnTo>
                <a:lnTo>
                  <a:pt x="841056" y="336407"/>
                </a:lnTo>
                <a:lnTo>
                  <a:pt x="840835" y="336711"/>
                </a:lnTo>
                <a:lnTo>
                  <a:pt x="840835" y="337014"/>
                </a:lnTo>
                <a:lnTo>
                  <a:pt x="841056" y="337318"/>
                </a:lnTo>
                <a:lnTo>
                  <a:pt x="841304" y="337318"/>
                </a:lnTo>
                <a:lnTo>
                  <a:pt x="841304" y="337924"/>
                </a:lnTo>
                <a:lnTo>
                  <a:pt x="841552" y="338200"/>
                </a:lnTo>
                <a:lnTo>
                  <a:pt x="841552" y="338504"/>
                </a:lnTo>
                <a:lnTo>
                  <a:pt x="841773" y="338807"/>
                </a:lnTo>
                <a:lnTo>
                  <a:pt x="842021" y="338807"/>
                </a:lnTo>
                <a:lnTo>
                  <a:pt x="842021" y="339414"/>
                </a:lnTo>
                <a:lnTo>
                  <a:pt x="842490" y="339414"/>
                </a:lnTo>
                <a:lnTo>
                  <a:pt x="842738" y="339717"/>
                </a:lnTo>
                <a:lnTo>
                  <a:pt x="842986" y="339717"/>
                </a:lnTo>
                <a:lnTo>
                  <a:pt x="843454" y="339717"/>
                </a:lnTo>
                <a:lnTo>
                  <a:pt x="843702" y="340020"/>
                </a:lnTo>
                <a:lnTo>
                  <a:pt x="844170" y="340296"/>
                </a:lnTo>
                <a:lnTo>
                  <a:pt x="844419" y="340296"/>
                </a:lnTo>
                <a:lnTo>
                  <a:pt x="845136" y="340903"/>
                </a:lnTo>
                <a:lnTo>
                  <a:pt x="845356" y="341207"/>
                </a:lnTo>
                <a:lnTo>
                  <a:pt x="845604" y="341510"/>
                </a:lnTo>
                <a:lnTo>
                  <a:pt x="845853" y="341510"/>
                </a:lnTo>
                <a:lnTo>
                  <a:pt x="846073" y="341814"/>
                </a:lnTo>
                <a:lnTo>
                  <a:pt x="846321" y="342117"/>
                </a:lnTo>
                <a:lnTo>
                  <a:pt x="846073" y="342697"/>
                </a:lnTo>
                <a:lnTo>
                  <a:pt x="845604" y="342999"/>
                </a:lnTo>
                <a:lnTo>
                  <a:pt x="845604" y="343911"/>
                </a:lnTo>
                <a:lnTo>
                  <a:pt x="846321" y="344489"/>
                </a:lnTo>
                <a:lnTo>
                  <a:pt x="846790" y="344489"/>
                </a:lnTo>
                <a:lnTo>
                  <a:pt x="847037" y="345096"/>
                </a:lnTo>
                <a:lnTo>
                  <a:pt x="847505" y="345399"/>
                </a:lnTo>
                <a:lnTo>
                  <a:pt x="847754" y="345399"/>
                </a:lnTo>
                <a:lnTo>
                  <a:pt x="847975" y="345703"/>
                </a:lnTo>
                <a:lnTo>
                  <a:pt x="848692" y="346586"/>
                </a:lnTo>
                <a:lnTo>
                  <a:pt x="849188" y="347495"/>
                </a:lnTo>
                <a:lnTo>
                  <a:pt x="848692" y="348378"/>
                </a:lnTo>
                <a:lnTo>
                  <a:pt x="848692" y="348682"/>
                </a:lnTo>
                <a:lnTo>
                  <a:pt x="848471" y="348985"/>
                </a:lnTo>
                <a:lnTo>
                  <a:pt x="848222" y="349592"/>
                </a:lnTo>
                <a:lnTo>
                  <a:pt x="847975" y="350475"/>
                </a:lnTo>
                <a:lnTo>
                  <a:pt x="847975" y="350778"/>
                </a:lnTo>
                <a:lnTo>
                  <a:pt x="847975" y="351082"/>
                </a:lnTo>
                <a:lnTo>
                  <a:pt x="847754" y="351689"/>
                </a:lnTo>
                <a:lnTo>
                  <a:pt x="847258" y="353481"/>
                </a:lnTo>
                <a:lnTo>
                  <a:pt x="847037" y="354061"/>
                </a:lnTo>
                <a:lnTo>
                  <a:pt x="847037" y="354364"/>
                </a:lnTo>
                <a:lnTo>
                  <a:pt x="846790" y="354971"/>
                </a:lnTo>
                <a:lnTo>
                  <a:pt x="846541" y="354971"/>
                </a:lnTo>
                <a:lnTo>
                  <a:pt x="846541" y="355275"/>
                </a:lnTo>
                <a:lnTo>
                  <a:pt x="846073" y="357067"/>
                </a:lnTo>
                <a:lnTo>
                  <a:pt x="846073" y="357370"/>
                </a:lnTo>
                <a:lnTo>
                  <a:pt x="845853" y="358860"/>
                </a:lnTo>
                <a:lnTo>
                  <a:pt x="845604" y="359440"/>
                </a:lnTo>
                <a:lnTo>
                  <a:pt x="845356" y="360047"/>
                </a:lnTo>
                <a:lnTo>
                  <a:pt x="844419" y="360047"/>
                </a:lnTo>
                <a:lnTo>
                  <a:pt x="844170" y="360047"/>
                </a:lnTo>
                <a:lnTo>
                  <a:pt x="844170" y="358860"/>
                </a:lnTo>
                <a:lnTo>
                  <a:pt x="843922" y="358253"/>
                </a:lnTo>
                <a:lnTo>
                  <a:pt x="843702" y="358253"/>
                </a:lnTo>
                <a:lnTo>
                  <a:pt x="843454" y="358253"/>
                </a:lnTo>
                <a:lnTo>
                  <a:pt x="843206" y="358557"/>
                </a:lnTo>
                <a:lnTo>
                  <a:pt x="843702" y="359743"/>
                </a:lnTo>
                <a:lnTo>
                  <a:pt x="843922" y="360350"/>
                </a:lnTo>
                <a:lnTo>
                  <a:pt x="843702" y="360350"/>
                </a:lnTo>
                <a:lnTo>
                  <a:pt x="843454" y="359743"/>
                </a:lnTo>
                <a:lnTo>
                  <a:pt x="842986" y="358557"/>
                </a:lnTo>
                <a:lnTo>
                  <a:pt x="842738" y="358557"/>
                </a:lnTo>
                <a:lnTo>
                  <a:pt x="842269" y="358253"/>
                </a:lnTo>
                <a:lnTo>
                  <a:pt x="841773" y="358253"/>
                </a:lnTo>
                <a:lnTo>
                  <a:pt x="841304" y="357950"/>
                </a:lnTo>
                <a:lnTo>
                  <a:pt x="841056" y="357950"/>
                </a:lnTo>
                <a:lnTo>
                  <a:pt x="840835" y="358253"/>
                </a:lnTo>
                <a:lnTo>
                  <a:pt x="840835" y="358557"/>
                </a:lnTo>
                <a:lnTo>
                  <a:pt x="840367" y="359164"/>
                </a:lnTo>
                <a:lnTo>
                  <a:pt x="839871" y="359440"/>
                </a:lnTo>
                <a:lnTo>
                  <a:pt x="839402" y="359743"/>
                </a:lnTo>
                <a:lnTo>
                  <a:pt x="838934" y="359743"/>
                </a:lnTo>
                <a:lnTo>
                  <a:pt x="838686" y="359743"/>
                </a:lnTo>
                <a:lnTo>
                  <a:pt x="837969" y="360047"/>
                </a:lnTo>
                <a:lnTo>
                  <a:pt x="837500" y="360350"/>
                </a:lnTo>
                <a:lnTo>
                  <a:pt x="837252" y="360350"/>
                </a:lnTo>
                <a:lnTo>
                  <a:pt x="836783" y="360653"/>
                </a:lnTo>
                <a:lnTo>
                  <a:pt x="836287" y="361232"/>
                </a:lnTo>
                <a:lnTo>
                  <a:pt x="835819" y="361536"/>
                </a:lnTo>
                <a:lnTo>
                  <a:pt x="834634" y="362749"/>
                </a:lnTo>
                <a:lnTo>
                  <a:pt x="834165" y="363329"/>
                </a:lnTo>
                <a:lnTo>
                  <a:pt x="834165" y="363632"/>
                </a:lnTo>
                <a:lnTo>
                  <a:pt x="833669" y="364239"/>
                </a:lnTo>
                <a:lnTo>
                  <a:pt x="833448" y="364543"/>
                </a:lnTo>
                <a:lnTo>
                  <a:pt x="833201" y="365121"/>
                </a:lnTo>
                <a:lnTo>
                  <a:pt x="833201" y="365425"/>
                </a:lnTo>
                <a:lnTo>
                  <a:pt x="832952" y="365425"/>
                </a:lnTo>
                <a:lnTo>
                  <a:pt x="832952" y="365728"/>
                </a:lnTo>
                <a:lnTo>
                  <a:pt x="832015" y="365425"/>
                </a:lnTo>
                <a:lnTo>
                  <a:pt x="831518" y="365121"/>
                </a:lnTo>
                <a:lnTo>
                  <a:pt x="831050" y="364543"/>
                </a:lnTo>
                <a:lnTo>
                  <a:pt x="830801" y="364239"/>
                </a:lnTo>
                <a:lnTo>
                  <a:pt x="830334" y="363632"/>
                </a:lnTo>
                <a:lnTo>
                  <a:pt x="829866" y="363025"/>
                </a:lnTo>
                <a:lnTo>
                  <a:pt x="828432" y="360350"/>
                </a:lnTo>
                <a:lnTo>
                  <a:pt x="828183" y="360047"/>
                </a:lnTo>
                <a:lnTo>
                  <a:pt x="828900" y="359743"/>
                </a:lnTo>
                <a:lnTo>
                  <a:pt x="828680" y="359440"/>
                </a:lnTo>
                <a:lnTo>
                  <a:pt x="828680" y="359164"/>
                </a:lnTo>
                <a:lnTo>
                  <a:pt x="828680" y="358860"/>
                </a:lnTo>
                <a:lnTo>
                  <a:pt x="827963" y="358253"/>
                </a:lnTo>
                <a:lnTo>
                  <a:pt x="827963" y="357646"/>
                </a:lnTo>
                <a:lnTo>
                  <a:pt x="827715" y="357370"/>
                </a:lnTo>
                <a:lnTo>
                  <a:pt x="827246" y="356764"/>
                </a:lnTo>
                <a:lnTo>
                  <a:pt x="826999" y="356156"/>
                </a:lnTo>
                <a:lnTo>
                  <a:pt x="826282" y="355854"/>
                </a:lnTo>
                <a:lnTo>
                  <a:pt x="825097" y="354971"/>
                </a:lnTo>
                <a:lnTo>
                  <a:pt x="824627" y="354668"/>
                </a:lnTo>
                <a:lnTo>
                  <a:pt x="824131" y="354364"/>
                </a:lnTo>
                <a:lnTo>
                  <a:pt x="823911" y="354061"/>
                </a:lnTo>
                <a:lnTo>
                  <a:pt x="823415" y="353757"/>
                </a:lnTo>
                <a:lnTo>
                  <a:pt x="821513" y="352268"/>
                </a:lnTo>
                <a:lnTo>
                  <a:pt x="821045" y="352268"/>
                </a:lnTo>
                <a:lnTo>
                  <a:pt x="820796" y="352268"/>
                </a:lnTo>
                <a:lnTo>
                  <a:pt x="819859" y="351082"/>
                </a:lnTo>
                <a:lnTo>
                  <a:pt x="819612" y="350475"/>
                </a:lnTo>
                <a:lnTo>
                  <a:pt x="819859" y="350171"/>
                </a:lnTo>
                <a:lnTo>
                  <a:pt x="819859" y="348985"/>
                </a:lnTo>
                <a:lnTo>
                  <a:pt x="819612" y="348682"/>
                </a:lnTo>
                <a:lnTo>
                  <a:pt x="818895" y="348075"/>
                </a:lnTo>
                <a:lnTo>
                  <a:pt x="818646" y="348075"/>
                </a:lnTo>
                <a:lnTo>
                  <a:pt x="817930" y="347495"/>
                </a:lnTo>
                <a:lnTo>
                  <a:pt x="817930" y="347193"/>
                </a:lnTo>
                <a:lnTo>
                  <a:pt x="817930" y="346586"/>
                </a:lnTo>
                <a:lnTo>
                  <a:pt x="817461" y="346282"/>
                </a:lnTo>
                <a:lnTo>
                  <a:pt x="816745" y="346006"/>
                </a:lnTo>
                <a:lnTo>
                  <a:pt x="816745" y="345703"/>
                </a:lnTo>
                <a:lnTo>
                  <a:pt x="816497" y="345096"/>
                </a:lnTo>
                <a:lnTo>
                  <a:pt x="816277" y="344489"/>
                </a:lnTo>
                <a:lnTo>
                  <a:pt x="816028" y="344185"/>
                </a:lnTo>
                <a:lnTo>
                  <a:pt x="815560" y="344185"/>
                </a:lnTo>
                <a:lnTo>
                  <a:pt x="815311" y="343911"/>
                </a:lnTo>
                <a:lnTo>
                  <a:pt x="815063" y="343911"/>
                </a:lnTo>
                <a:lnTo>
                  <a:pt x="814843" y="344185"/>
                </a:lnTo>
                <a:lnTo>
                  <a:pt x="814843" y="344489"/>
                </a:lnTo>
                <a:lnTo>
                  <a:pt x="815560" y="345096"/>
                </a:lnTo>
                <a:lnTo>
                  <a:pt x="815560" y="345703"/>
                </a:lnTo>
                <a:lnTo>
                  <a:pt x="815780" y="346282"/>
                </a:lnTo>
                <a:lnTo>
                  <a:pt x="816277" y="346586"/>
                </a:lnTo>
                <a:lnTo>
                  <a:pt x="816993" y="348378"/>
                </a:lnTo>
                <a:lnTo>
                  <a:pt x="816993" y="348682"/>
                </a:lnTo>
                <a:lnTo>
                  <a:pt x="816497" y="348378"/>
                </a:lnTo>
                <a:lnTo>
                  <a:pt x="816028" y="348378"/>
                </a:lnTo>
                <a:lnTo>
                  <a:pt x="816028" y="348682"/>
                </a:lnTo>
                <a:lnTo>
                  <a:pt x="816497" y="349289"/>
                </a:lnTo>
                <a:lnTo>
                  <a:pt x="816277" y="349289"/>
                </a:lnTo>
                <a:lnTo>
                  <a:pt x="815560" y="348985"/>
                </a:lnTo>
                <a:lnTo>
                  <a:pt x="815063" y="348378"/>
                </a:lnTo>
                <a:lnTo>
                  <a:pt x="815063" y="348075"/>
                </a:lnTo>
                <a:lnTo>
                  <a:pt x="814843" y="347495"/>
                </a:lnTo>
                <a:lnTo>
                  <a:pt x="814374" y="347495"/>
                </a:lnTo>
                <a:lnTo>
                  <a:pt x="813658" y="346282"/>
                </a:lnTo>
                <a:lnTo>
                  <a:pt x="811728" y="344792"/>
                </a:lnTo>
                <a:lnTo>
                  <a:pt x="811728" y="344489"/>
                </a:lnTo>
                <a:lnTo>
                  <a:pt x="811507" y="344185"/>
                </a:lnTo>
                <a:lnTo>
                  <a:pt x="811011" y="343911"/>
                </a:lnTo>
                <a:lnTo>
                  <a:pt x="810791" y="343911"/>
                </a:lnTo>
                <a:lnTo>
                  <a:pt x="810542" y="343911"/>
                </a:lnTo>
                <a:lnTo>
                  <a:pt x="810075" y="343607"/>
                </a:lnTo>
                <a:lnTo>
                  <a:pt x="809358" y="342999"/>
                </a:lnTo>
                <a:lnTo>
                  <a:pt x="809358" y="342697"/>
                </a:lnTo>
                <a:lnTo>
                  <a:pt x="809358" y="342393"/>
                </a:lnTo>
                <a:lnTo>
                  <a:pt x="808889" y="342117"/>
                </a:lnTo>
                <a:lnTo>
                  <a:pt x="808172" y="342117"/>
                </a:lnTo>
                <a:lnTo>
                  <a:pt x="808393" y="341510"/>
                </a:lnTo>
                <a:lnTo>
                  <a:pt x="808641" y="341207"/>
                </a:lnTo>
                <a:lnTo>
                  <a:pt x="808889" y="340600"/>
                </a:lnTo>
                <a:lnTo>
                  <a:pt x="808641" y="340296"/>
                </a:lnTo>
                <a:lnTo>
                  <a:pt x="808889" y="339717"/>
                </a:lnTo>
                <a:lnTo>
                  <a:pt x="809358" y="339414"/>
                </a:lnTo>
                <a:lnTo>
                  <a:pt x="810295" y="338200"/>
                </a:lnTo>
                <a:lnTo>
                  <a:pt x="810542" y="337621"/>
                </a:lnTo>
                <a:lnTo>
                  <a:pt x="810542" y="337318"/>
                </a:lnTo>
                <a:lnTo>
                  <a:pt x="810075" y="337014"/>
                </a:lnTo>
                <a:lnTo>
                  <a:pt x="809827" y="337014"/>
                </a:lnTo>
                <a:lnTo>
                  <a:pt x="809827" y="336711"/>
                </a:lnTo>
                <a:lnTo>
                  <a:pt x="810295" y="336407"/>
                </a:lnTo>
                <a:lnTo>
                  <a:pt x="810542" y="336407"/>
                </a:lnTo>
                <a:lnTo>
                  <a:pt x="810542" y="336104"/>
                </a:lnTo>
                <a:lnTo>
                  <a:pt x="810295" y="336104"/>
                </a:lnTo>
                <a:lnTo>
                  <a:pt x="810075" y="335828"/>
                </a:lnTo>
                <a:lnTo>
                  <a:pt x="809827" y="335524"/>
                </a:lnTo>
                <a:lnTo>
                  <a:pt x="809606" y="334311"/>
                </a:lnTo>
                <a:lnTo>
                  <a:pt x="809110" y="332518"/>
                </a:lnTo>
                <a:lnTo>
                  <a:pt x="808641" y="331635"/>
                </a:lnTo>
                <a:lnTo>
                  <a:pt x="807924" y="330422"/>
                </a:lnTo>
                <a:lnTo>
                  <a:pt x="807456" y="329815"/>
                </a:lnTo>
                <a:lnTo>
                  <a:pt x="806739" y="329236"/>
                </a:lnTo>
                <a:lnTo>
                  <a:pt x="805775" y="328325"/>
                </a:lnTo>
                <a:lnTo>
                  <a:pt x="804589" y="328022"/>
                </a:lnTo>
                <a:lnTo>
                  <a:pt x="802687" y="328022"/>
                </a:lnTo>
                <a:lnTo>
                  <a:pt x="801722" y="328022"/>
                </a:lnTo>
                <a:lnTo>
                  <a:pt x="800758" y="328022"/>
                </a:lnTo>
                <a:lnTo>
                  <a:pt x="800537" y="328022"/>
                </a:lnTo>
                <a:lnTo>
                  <a:pt x="800041" y="328629"/>
                </a:lnTo>
                <a:lnTo>
                  <a:pt x="799573" y="328932"/>
                </a:lnTo>
                <a:lnTo>
                  <a:pt x="798635" y="329236"/>
                </a:lnTo>
                <a:lnTo>
                  <a:pt x="797670" y="329236"/>
                </a:lnTo>
                <a:lnTo>
                  <a:pt x="796485" y="329539"/>
                </a:lnTo>
                <a:lnTo>
                  <a:pt x="796238" y="329539"/>
                </a:lnTo>
                <a:lnTo>
                  <a:pt x="795521" y="329539"/>
                </a:lnTo>
                <a:lnTo>
                  <a:pt x="795051" y="329539"/>
                </a:lnTo>
                <a:lnTo>
                  <a:pt x="794804" y="329539"/>
                </a:lnTo>
                <a:lnTo>
                  <a:pt x="794335" y="329236"/>
                </a:lnTo>
                <a:lnTo>
                  <a:pt x="793867" y="329236"/>
                </a:lnTo>
                <a:lnTo>
                  <a:pt x="793150" y="329236"/>
                </a:lnTo>
                <a:lnTo>
                  <a:pt x="793150" y="329539"/>
                </a:lnTo>
                <a:lnTo>
                  <a:pt x="793150" y="329815"/>
                </a:lnTo>
                <a:lnTo>
                  <a:pt x="793618" y="329815"/>
                </a:lnTo>
                <a:lnTo>
                  <a:pt x="794087" y="329815"/>
                </a:lnTo>
                <a:lnTo>
                  <a:pt x="794087" y="330119"/>
                </a:lnTo>
                <a:lnTo>
                  <a:pt x="794555" y="330119"/>
                </a:lnTo>
                <a:lnTo>
                  <a:pt x="794804" y="330422"/>
                </a:lnTo>
                <a:lnTo>
                  <a:pt x="795521" y="330422"/>
                </a:lnTo>
                <a:lnTo>
                  <a:pt x="795989" y="331028"/>
                </a:lnTo>
                <a:lnTo>
                  <a:pt x="795768" y="331028"/>
                </a:lnTo>
                <a:lnTo>
                  <a:pt x="795521" y="331332"/>
                </a:lnTo>
                <a:lnTo>
                  <a:pt x="795272" y="331635"/>
                </a:lnTo>
                <a:lnTo>
                  <a:pt x="795272" y="331911"/>
                </a:lnTo>
                <a:lnTo>
                  <a:pt x="795051" y="332518"/>
                </a:lnTo>
                <a:lnTo>
                  <a:pt x="794087" y="332821"/>
                </a:lnTo>
                <a:lnTo>
                  <a:pt x="793371" y="332518"/>
                </a:lnTo>
                <a:lnTo>
                  <a:pt x="792902" y="332214"/>
                </a:lnTo>
                <a:lnTo>
                  <a:pt x="792433" y="331635"/>
                </a:lnTo>
                <a:lnTo>
                  <a:pt x="791469" y="330422"/>
                </a:lnTo>
                <a:lnTo>
                  <a:pt x="790752" y="330119"/>
                </a:lnTo>
                <a:lnTo>
                  <a:pt x="790036" y="328932"/>
                </a:lnTo>
                <a:lnTo>
                  <a:pt x="790036" y="328325"/>
                </a:lnTo>
                <a:lnTo>
                  <a:pt x="789787" y="328325"/>
                </a:lnTo>
                <a:lnTo>
                  <a:pt x="789787" y="328022"/>
                </a:lnTo>
                <a:lnTo>
                  <a:pt x="789566" y="328022"/>
                </a:lnTo>
                <a:lnTo>
                  <a:pt x="789566" y="327442"/>
                </a:lnTo>
                <a:lnTo>
                  <a:pt x="789071" y="326835"/>
                </a:lnTo>
                <a:lnTo>
                  <a:pt x="788602" y="326532"/>
                </a:lnTo>
                <a:lnTo>
                  <a:pt x="788134" y="326228"/>
                </a:lnTo>
                <a:lnTo>
                  <a:pt x="787169" y="325926"/>
                </a:lnTo>
                <a:lnTo>
                  <a:pt x="786452" y="325319"/>
                </a:lnTo>
                <a:lnTo>
                  <a:pt x="786231" y="325319"/>
                </a:lnTo>
                <a:lnTo>
                  <a:pt x="785984" y="325043"/>
                </a:lnTo>
                <a:lnTo>
                  <a:pt x="785267" y="325043"/>
                </a:lnTo>
                <a:lnTo>
                  <a:pt x="784799" y="325319"/>
                </a:lnTo>
                <a:lnTo>
                  <a:pt x="783834" y="325319"/>
                </a:lnTo>
                <a:lnTo>
                  <a:pt x="782648" y="325623"/>
                </a:lnTo>
                <a:lnTo>
                  <a:pt x="781683" y="325319"/>
                </a:lnTo>
                <a:lnTo>
                  <a:pt x="781463" y="325319"/>
                </a:lnTo>
                <a:lnTo>
                  <a:pt x="780498" y="325319"/>
                </a:lnTo>
                <a:lnTo>
                  <a:pt x="780251" y="324740"/>
                </a:lnTo>
                <a:lnTo>
                  <a:pt x="780030" y="324133"/>
                </a:lnTo>
                <a:lnTo>
                  <a:pt x="780030" y="323829"/>
                </a:lnTo>
                <a:lnTo>
                  <a:pt x="780747" y="323829"/>
                </a:lnTo>
                <a:lnTo>
                  <a:pt x="780747" y="323526"/>
                </a:lnTo>
                <a:lnTo>
                  <a:pt x="780966" y="323526"/>
                </a:lnTo>
                <a:lnTo>
                  <a:pt x="780747" y="322946"/>
                </a:lnTo>
                <a:lnTo>
                  <a:pt x="780747" y="322644"/>
                </a:lnTo>
                <a:lnTo>
                  <a:pt x="780498" y="322339"/>
                </a:lnTo>
                <a:lnTo>
                  <a:pt x="780251" y="322339"/>
                </a:lnTo>
                <a:lnTo>
                  <a:pt x="779782" y="322644"/>
                </a:lnTo>
                <a:lnTo>
                  <a:pt x="779313" y="322946"/>
                </a:lnTo>
                <a:lnTo>
                  <a:pt x="779065" y="323222"/>
                </a:lnTo>
                <a:lnTo>
                  <a:pt x="778817" y="323526"/>
                </a:lnTo>
                <a:lnTo>
                  <a:pt x="778596" y="323829"/>
                </a:lnTo>
                <a:lnTo>
                  <a:pt x="778127" y="323829"/>
                </a:lnTo>
                <a:lnTo>
                  <a:pt x="777631" y="323829"/>
                </a:lnTo>
                <a:lnTo>
                  <a:pt x="777163" y="324133"/>
                </a:lnTo>
                <a:lnTo>
                  <a:pt x="777163" y="324436"/>
                </a:lnTo>
                <a:lnTo>
                  <a:pt x="777163" y="324740"/>
                </a:lnTo>
                <a:lnTo>
                  <a:pt x="776916" y="325043"/>
                </a:lnTo>
                <a:lnTo>
                  <a:pt x="776446" y="325319"/>
                </a:lnTo>
                <a:lnTo>
                  <a:pt x="776199" y="325319"/>
                </a:lnTo>
                <a:lnTo>
                  <a:pt x="775729" y="325043"/>
                </a:lnTo>
                <a:lnTo>
                  <a:pt x="775261" y="325043"/>
                </a:lnTo>
                <a:lnTo>
                  <a:pt x="775013" y="325319"/>
                </a:lnTo>
                <a:lnTo>
                  <a:pt x="774765" y="325623"/>
                </a:lnTo>
                <a:lnTo>
                  <a:pt x="774765" y="325926"/>
                </a:lnTo>
                <a:lnTo>
                  <a:pt x="775013" y="326532"/>
                </a:lnTo>
                <a:lnTo>
                  <a:pt x="773111" y="325926"/>
                </a:lnTo>
                <a:lnTo>
                  <a:pt x="772863" y="325926"/>
                </a:lnTo>
                <a:lnTo>
                  <a:pt x="772394" y="325926"/>
                </a:lnTo>
                <a:lnTo>
                  <a:pt x="771926" y="326532"/>
                </a:lnTo>
                <a:lnTo>
                  <a:pt x="771430" y="326835"/>
                </a:lnTo>
                <a:lnTo>
                  <a:pt x="771430" y="327139"/>
                </a:lnTo>
                <a:lnTo>
                  <a:pt x="771678" y="327442"/>
                </a:lnTo>
                <a:lnTo>
                  <a:pt x="772147" y="328022"/>
                </a:lnTo>
                <a:lnTo>
                  <a:pt x="773111" y="328629"/>
                </a:lnTo>
                <a:lnTo>
                  <a:pt x="773359" y="328932"/>
                </a:lnTo>
                <a:lnTo>
                  <a:pt x="773828" y="328932"/>
                </a:lnTo>
                <a:lnTo>
                  <a:pt x="774049" y="329236"/>
                </a:lnTo>
                <a:lnTo>
                  <a:pt x="775013" y="329815"/>
                </a:lnTo>
                <a:lnTo>
                  <a:pt x="775482" y="330422"/>
                </a:lnTo>
                <a:lnTo>
                  <a:pt x="775978" y="331028"/>
                </a:lnTo>
                <a:lnTo>
                  <a:pt x="776695" y="331332"/>
                </a:lnTo>
                <a:lnTo>
                  <a:pt x="777163" y="331635"/>
                </a:lnTo>
                <a:lnTo>
                  <a:pt x="778127" y="331332"/>
                </a:lnTo>
                <a:lnTo>
                  <a:pt x="779313" y="331028"/>
                </a:lnTo>
                <a:lnTo>
                  <a:pt x="780966" y="330119"/>
                </a:lnTo>
                <a:lnTo>
                  <a:pt x="781463" y="330119"/>
                </a:lnTo>
                <a:lnTo>
                  <a:pt x="784082" y="330422"/>
                </a:lnTo>
                <a:lnTo>
                  <a:pt x="784303" y="330422"/>
                </a:lnTo>
                <a:lnTo>
                  <a:pt x="785984" y="330422"/>
                </a:lnTo>
                <a:lnTo>
                  <a:pt x="786231" y="330725"/>
                </a:lnTo>
                <a:lnTo>
                  <a:pt x="786948" y="330422"/>
                </a:lnTo>
                <a:lnTo>
                  <a:pt x="787417" y="330422"/>
                </a:lnTo>
                <a:lnTo>
                  <a:pt x="787665" y="330422"/>
                </a:lnTo>
                <a:lnTo>
                  <a:pt x="788134" y="330422"/>
                </a:lnTo>
                <a:lnTo>
                  <a:pt x="788381" y="330422"/>
                </a:lnTo>
                <a:lnTo>
                  <a:pt x="788134" y="331028"/>
                </a:lnTo>
                <a:lnTo>
                  <a:pt x="788134" y="331635"/>
                </a:lnTo>
                <a:lnTo>
                  <a:pt x="788850" y="332821"/>
                </a:lnTo>
                <a:lnTo>
                  <a:pt x="789071" y="332821"/>
                </a:lnTo>
                <a:lnTo>
                  <a:pt x="789566" y="333125"/>
                </a:lnTo>
                <a:lnTo>
                  <a:pt x="790036" y="333732"/>
                </a:lnTo>
                <a:lnTo>
                  <a:pt x="790283" y="334008"/>
                </a:lnTo>
                <a:lnTo>
                  <a:pt x="790283" y="334311"/>
                </a:lnTo>
                <a:lnTo>
                  <a:pt x="790504" y="334615"/>
                </a:lnTo>
                <a:lnTo>
                  <a:pt x="790752" y="334918"/>
                </a:lnTo>
                <a:lnTo>
                  <a:pt x="791220" y="334918"/>
                </a:lnTo>
                <a:lnTo>
                  <a:pt x="791469" y="335221"/>
                </a:lnTo>
                <a:lnTo>
                  <a:pt x="791937" y="335524"/>
                </a:lnTo>
                <a:lnTo>
                  <a:pt x="792902" y="336104"/>
                </a:lnTo>
                <a:lnTo>
                  <a:pt x="792902" y="336407"/>
                </a:lnTo>
                <a:lnTo>
                  <a:pt x="793371" y="336711"/>
                </a:lnTo>
                <a:lnTo>
                  <a:pt x="793371" y="337014"/>
                </a:lnTo>
                <a:lnTo>
                  <a:pt x="793618" y="337318"/>
                </a:lnTo>
                <a:lnTo>
                  <a:pt x="794087" y="337621"/>
                </a:lnTo>
                <a:lnTo>
                  <a:pt x="794087" y="337924"/>
                </a:lnTo>
                <a:lnTo>
                  <a:pt x="794335" y="338200"/>
                </a:lnTo>
                <a:lnTo>
                  <a:pt x="794335" y="338504"/>
                </a:lnTo>
                <a:lnTo>
                  <a:pt x="795051" y="338807"/>
                </a:lnTo>
                <a:lnTo>
                  <a:pt x="795521" y="339111"/>
                </a:lnTo>
                <a:lnTo>
                  <a:pt x="796238" y="339111"/>
                </a:lnTo>
                <a:lnTo>
                  <a:pt x="796485" y="339111"/>
                </a:lnTo>
                <a:lnTo>
                  <a:pt x="797422" y="339111"/>
                </a:lnTo>
                <a:lnTo>
                  <a:pt x="798139" y="338807"/>
                </a:lnTo>
                <a:lnTo>
                  <a:pt x="798387" y="338807"/>
                </a:lnTo>
                <a:lnTo>
                  <a:pt x="799103" y="337318"/>
                </a:lnTo>
                <a:lnTo>
                  <a:pt x="799103" y="336407"/>
                </a:lnTo>
                <a:lnTo>
                  <a:pt x="799573" y="336104"/>
                </a:lnTo>
                <a:lnTo>
                  <a:pt x="799573" y="335524"/>
                </a:lnTo>
                <a:lnTo>
                  <a:pt x="800290" y="335221"/>
                </a:lnTo>
                <a:lnTo>
                  <a:pt x="800537" y="334615"/>
                </a:lnTo>
                <a:lnTo>
                  <a:pt x="800758" y="333428"/>
                </a:lnTo>
                <a:lnTo>
                  <a:pt x="800758" y="332214"/>
                </a:lnTo>
                <a:lnTo>
                  <a:pt x="801474" y="331911"/>
                </a:lnTo>
                <a:lnTo>
                  <a:pt x="801970" y="332518"/>
                </a:lnTo>
                <a:lnTo>
                  <a:pt x="802191" y="332821"/>
                </a:lnTo>
                <a:lnTo>
                  <a:pt x="802439" y="333125"/>
                </a:lnTo>
                <a:lnTo>
                  <a:pt x="802908" y="333428"/>
                </a:lnTo>
                <a:lnTo>
                  <a:pt x="803404" y="333732"/>
                </a:lnTo>
                <a:lnTo>
                  <a:pt x="804121" y="335221"/>
                </a:lnTo>
                <a:lnTo>
                  <a:pt x="804121" y="335524"/>
                </a:lnTo>
                <a:lnTo>
                  <a:pt x="803404" y="336104"/>
                </a:lnTo>
                <a:lnTo>
                  <a:pt x="803156" y="337318"/>
                </a:lnTo>
                <a:lnTo>
                  <a:pt x="803404" y="338200"/>
                </a:lnTo>
                <a:lnTo>
                  <a:pt x="803156" y="339717"/>
                </a:lnTo>
                <a:lnTo>
                  <a:pt x="803404" y="340020"/>
                </a:lnTo>
                <a:lnTo>
                  <a:pt x="803625" y="340020"/>
                </a:lnTo>
                <a:lnTo>
                  <a:pt x="803625" y="340296"/>
                </a:lnTo>
                <a:lnTo>
                  <a:pt x="803872" y="340903"/>
                </a:lnTo>
                <a:lnTo>
                  <a:pt x="804121" y="340903"/>
                </a:lnTo>
                <a:lnTo>
                  <a:pt x="804121" y="341510"/>
                </a:lnTo>
                <a:lnTo>
                  <a:pt x="803872" y="342117"/>
                </a:lnTo>
                <a:lnTo>
                  <a:pt x="803872" y="342697"/>
                </a:lnTo>
                <a:lnTo>
                  <a:pt x="804121" y="343304"/>
                </a:lnTo>
                <a:lnTo>
                  <a:pt x="804589" y="343607"/>
                </a:lnTo>
                <a:lnTo>
                  <a:pt x="804809" y="343911"/>
                </a:lnTo>
                <a:lnTo>
                  <a:pt x="804809" y="344489"/>
                </a:lnTo>
                <a:lnTo>
                  <a:pt x="804809" y="344792"/>
                </a:lnTo>
                <a:lnTo>
                  <a:pt x="804589" y="345399"/>
                </a:lnTo>
                <a:lnTo>
                  <a:pt x="804809" y="345703"/>
                </a:lnTo>
                <a:lnTo>
                  <a:pt x="804809" y="346282"/>
                </a:lnTo>
                <a:lnTo>
                  <a:pt x="803625" y="349289"/>
                </a:lnTo>
                <a:lnTo>
                  <a:pt x="803404" y="350778"/>
                </a:lnTo>
                <a:lnTo>
                  <a:pt x="803404" y="351689"/>
                </a:lnTo>
                <a:lnTo>
                  <a:pt x="803625" y="352268"/>
                </a:lnTo>
                <a:lnTo>
                  <a:pt x="803872" y="352874"/>
                </a:lnTo>
                <a:lnTo>
                  <a:pt x="804121" y="353481"/>
                </a:lnTo>
                <a:lnTo>
                  <a:pt x="804589" y="354061"/>
                </a:lnTo>
                <a:lnTo>
                  <a:pt x="805058" y="354364"/>
                </a:lnTo>
                <a:lnTo>
                  <a:pt x="805305" y="354668"/>
                </a:lnTo>
                <a:lnTo>
                  <a:pt x="806022" y="354971"/>
                </a:lnTo>
                <a:lnTo>
                  <a:pt x="806960" y="354971"/>
                </a:lnTo>
                <a:lnTo>
                  <a:pt x="810075" y="354971"/>
                </a:lnTo>
                <a:lnTo>
                  <a:pt x="811011" y="355275"/>
                </a:lnTo>
                <a:lnTo>
                  <a:pt x="811259" y="355578"/>
                </a:lnTo>
                <a:lnTo>
                  <a:pt x="812941" y="356156"/>
                </a:lnTo>
                <a:lnTo>
                  <a:pt x="813658" y="356460"/>
                </a:lnTo>
                <a:lnTo>
                  <a:pt x="813879" y="357067"/>
                </a:lnTo>
                <a:lnTo>
                  <a:pt x="813879" y="357370"/>
                </a:lnTo>
                <a:lnTo>
                  <a:pt x="814126" y="357950"/>
                </a:lnTo>
                <a:lnTo>
                  <a:pt x="813879" y="358253"/>
                </a:lnTo>
                <a:lnTo>
                  <a:pt x="813658" y="358557"/>
                </a:lnTo>
                <a:lnTo>
                  <a:pt x="813658" y="358860"/>
                </a:lnTo>
                <a:lnTo>
                  <a:pt x="813162" y="359164"/>
                </a:lnTo>
                <a:lnTo>
                  <a:pt x="813410" y="359440"/>
                </a:lnTo>
                <a:lnTo>
                  <a:pt x="813658" y="360350"/>
                </a:lnTo>
                <a:lnTo>
                  <a:pt x="814126" y="360350"/>
                </a:lnTo>
                <a:lnTo>
                  <a:pt x="814594" y="360350"/>
                </a:lnTo>
                <a:lnTo>
                  <a:pt x="814843" y="360350"/>
                </a:lnTo>
                <a:lnTo>
                  <a:pt x="814843" y="360047"/>
                </a:lnTo>
                <a:lnTo>
                  <a:pt x="814843" y="359743"/>
                </a:lnTo>
                <a:lnTo>
                  <a:pt x="815311" y="359743"/>
                </a:lnTo>
                <a:lnTo>
                  <a:pt x="815560" y="359743"/>
                </a:lnTo>
                <a:lnTo>
                  <a:pt x="816277" y="359743"/>
                </a:lnTo>
                <a:lnTo>
                  <a:pt x="816993" y="360350"/>
                </a:lnTo>
                <a:lnTo>
                  <a:pt x="817214" y="360653"/>
                </a:lnTo>
                <a:lnTo>
                  <a:pt x="817710" y="360956"/>
                </a:lnTo>
                <a:lnTo>
                  <a:pt x="817930" y="361536"/>
                </a:lnTo>
                <a:lnTo>
                  <a:pt x="818178" y="361839"/>
                </a:lnTo>
                <a:lnTo>
                  <a:pt x="818895" y="362142"/>
                </a:lnTo>
                <a:lnTo>
                  <a:pt x="820080" y="362446"/>
                </a:lnTo>
                <a:lnTo>
                  <a:pt x="820328" y="362749"/>
                </a:lnTo>
                <a:lnTo>
                  <a:pt x="820080" y="363329"/>
                </a:lnTo>
                <a:lnTo>
                  <a:pt x="820328" y="363936"/>
                </a:lnTo>
                <a:lnTo>
                  <a:pt x="820796" y="364239"/>
                </a:lnTo>
                <a:lnTo>
                  <a:pt x="821265" y="364818"/>
                </a:lnTo>
                <a:lnTo>
                  <a:pt x="821513" y="364818"/>
                </a:lnTo>
                <a:lnTo>
                  <a:pt x="822698" y="365121"/>
                </a:lnTo>
                <a:lnTo>
                  <a:pt x="823415" y="365121"/>
                </a:lnTo>
                <a:lnTo>
                  <a:pt x="823663" y="365425"/>
                </a:lnTo>
                <a:lnTo>
                  <a:pt x="824131" y="366032"/>
                </a:lnTo>
                <a:lnTo>
                  <a:pt x="824380" y="366308"/>
                </a:lnTo>
                <a:lnTo>
                  <a:pt x="824380" y="366915"/>
                </a:lnTo>
                <a:lnTo>
                  <a:pt x="824380" y="367522"/>
                </a:lnTo>
                <a:lnTo>
                  <a:pt x="824380" y="368101"/>
                </a:lnTo>
                <a:lnTo>
                  <a:pt x="824627" y="369010"/>
                </a:lnTo>
                <a:lnTo>
                  <a:pt x="824380" y="369010"/>
                </a:lnTo>
                <a:lnTo>
                  <a:pt x="824131" y="369010"/>
                </a:lnTo>
                <a:lnTo>
                  <a:pt x="824131" y="368708"/>
                </a:lnTo>
                <a:lnTo>
                  <a:pt x="823415" y="368708"/>
                </a:lnTo>
                <a:lnTo>
                  <a:pt x="822947" y="369010"/>
                </a:lnTo>
                <a:lnTo>
                  <a:pt x="822947" y="369617"/>
                </a:lnTo>
                <a:lnTo>
                  <a:pt x="822947" y="370197"/>
                </a:lnTo>
                <a:lnTo>
                  <a:pt x="822947" y="370500"/>
                </a:lnTo>
                <a:lnTo>
                  <a:pt x="823195" y="370804"/>
                </a:lnTo>
                <a:lnTo>
                  <a:pt x="823195" y="371107"/>
                </a:lnTo>
                <a:lnTo>
                  <a:pt x="823415" y="371383"/>
                </a:lnTo>
                <a:lnTo>
                  <a:pt x="823663" y="371383"/>
                </a:lnTo>
                <a:lnTo>
                  <a:pt x="823911" y="371383"/>
                </a:lnTo>
                <a:lnTo>
                  <a:pt x="824131" y="371383"/>
                </a:lnTo>
                <a:lnTo>
                  <a:pt x="824848" y="371990"/>
                </a:lnTo>
                <a:lnTo>
                  <a:pt x="825097" y="372597"/>
                </a:lnTo>
                <a:lnTo>
                  <a:pt x="825097" y="372901"/>
                </a:lnTo>
                <a:lnTo>
                  <a:pt x="824848" y="373176"/>
                </a:lnTo>
                <a:lnTo>
                  <a:pt x="825097" y="373176"/>
                </a:lnTo>
                <a:lnTo>
                  <a:pt x="824848" y="374389"/>
                </a:lnTo>
                <a:lnTo>
                  <a:pt x="824848" y="374969"/>
                </a:lnTo>
                <a:lnTo>
                  <a:pt x="824627" y="375272"/>
                </a:lnTo>
                <a:lnTo>
                  <a:pt x="824131" y="375272"/>
                </a:lnTo>
                <a:lnTo>
                  <a:pt x="823663" y="375576"/>
                </a:lnTo>
                <a:lnTo>
                  <a:pt x="823663" y="376458"/>
                </a:lnTo>
                <a:lnTo>
                  <a:pt x="823911" y="377369"/>
                </a:lnTo>
                <a:lnTo>
                  <a:pt x="824380" y="377369"/>
                </a:lnTo>
                <a:lnTo>
                  <a:pt x="824848" y="377672"/>
                </a:lnTo>
                <a:lnTo>
                  <a:pt x="825097" y="377369"/>
                </a:lnTo>
                <a:lnTo>
                  <a:pt x="825317" y="377066"/>
                </a:lnTo>
                <a:lnTo>
                  <a:pt x="825814" y="377066"/>
                </a:lnTo>
                <a:lnTo>
                  <a:pt x="826282" y="377066"/>
                </a:lnTo>
                <a:lnTo>
                  <a:pt x="827963" y="376762"/>
                </a:lnTo>
                <a:lnTo>
                  <a:pt x="828183" y="376458"/>
                </a:lnTo>
                <a:lnTo>
                  <a:pt x="828183" y="375576"/>
                </a:lnTo>
                <a:lnTo>
                  <a:pt x="828900" y="374086"/>
                </a:lnTo>
                <a:lnTo>
                  <a:pt x="829617" y="373783"/>
                </a:lnTo>
                <a:lnTo>
                  <a:pt x="830801" y="373783"/>
                </a:lnTo>
                <a:lnTo>
                  <a:pt x="831518" y="374086"/>
                </a:lnTo>
                <a:lnTo>
                  <a:pt x="832952" y="374665"/>
                </a:lnTo>
                <a:lnTo>
                  <a:pt x="833448" y="374969"/>
                </a:lnTo>
                <a:lnTo>
                  <a:pt x="833917" y="374969"/>
                </a:lnTo>
                <a:lnTo>
                  <a:pt x="834882" y="374969"/>
                </a:lnTo>
                <a:lnTo>
                  <a:pt x="835350" y="374969"/>
                </a:lnTo>
                <a:lnTo>
                  <a:pt x="835571" y="374969"/>
                </a:lnTo>
                <a:lnTo>
                  <a:pt x="835819" y="374665"/>
                </a:lnTo>
                <a:lnTo>
                  <a:pt x="835819" y="371107"/>
                </a:lnTo>
                <a:lnTo>
                  <a:pt x="836067" y="371107"/>
                </a:lnTo>
                <a:lnTo>
                  <a:pt x="839402" y="371107"/>
                </a:lnTo>
                <a:lnTo>
                  <a:pt x="839651" y="371383"/>
                </a:lnTo>
                <a:lnTo>
                  <a:pt x="840118" y="375272"/>
                </a:lnTo>
                <a:lnTo>
                  <a:pt x="840587" y="375272"/>
                </a:lnTo>
                <a:lnTo>
                  <a:pt x="841056" y="375272"/>
                </a:lnTo>
                <a:lnTo>
                  <a:pt x="841304" y="375576"/>
                </a:lnTo>
                <a:lnTo>
                  <a:pt x="842269" y="376183"/>
                </a:lnTo>
                <a:lnTo>
                  <a:pt x="842738" y="376183"/>
                </a:lnTo>
                <a:lnTo>
                  <a:pt x="843206" y="376458"/>
                </a:lnTo>
                <a:lnTo>
                  <a:pt x="843702" y="376762"/>
                </a:lnTo>
                <a:lnTo>
                  <a:pt x="843922" y="376458"/>
                </a:lnTo>
                <a:lnTo>
                  <a:pt x="843922" y="376183"/>
                </a:lnTo>
                <a:lnTo>
                  <a:pt x="843922" y="375879"/>
                </a:lnTo>
                <a:lnTo>
                  <a:pt x="844170" y="375272"/>
                </a:lnTo>
                <a:lnTo>
                  <a:pt x="844170" y="374969"/>
                </a:lnTo>
                <a:lnTo>
                  <a:pt x="844170" y="374086"/>
                </a:lnTo>
                <a:lnTo>
                  <a:pt x="843702" y="374086"/>
                </a:lnTo>
                <a:lnTo>
                  <a:pt x="843454" y="374086"/>
                </a:lnTo>
                <a:lnTo>
                  <a:pt x="843206" y="374086"/>
                </a:lnTo>
                <a:lnTo>
                  <a:pt x="842738" y="374086"/>
                </a:lnTo>
                <a:lnTo>
                  <a:pt x="842490" y="372294"/>
                </a:lnTo>
                <a:lnTo>
                  <a:pt x="842021" y="372294"/>
                </a:lnTo>
                <a:lnTo>
                  <a:pt x="842021" y="371990"/>
                </a:lnTo>
                <a:lnTo>
                  <a:pt x="842490" y="371990"/>
                </a:lnTo>
                <a:lnTo>
                  <a:pt x="842490" y="369893"/>
                </a:lnTo>
                <a:lnTo>
                  <a:pt x="842269" y="368405"/>
                </a:lnTo>
                <a:lnTo>
                  <a:pt x="842738" y="365425"/>
                </a:lnTo>
                <a:lnTo>
                  <a:pt x="843206" y="365728"/>
                </a:lnTo>
                <a:lnTo>
                  <a:pt x="843454" y="366308"/>
                </a:lnTo>
                <a:lnTo>
                  <a:pt x="843922" y="366611"/>
                </a:lnTo>
                <a:lnTo>
                  <a:pt x="844639" y="366611"/>
                </a:lnTo>
                <a:lnTo>
                  <a:pt x="845853" y="366308"/>
                </a:lnTo>
                <a:lnTo>
                  <a:pt x="845853" y="365121"/>
                </a:lnTo>
                <a:lnTo>
                  <a:pt x="845853" y="364818"/>
                </a:lnTo>
                <a:lnTo>
                  <a:pt x="845604" y="364543"/>
                </a:lnTo>
                <a:lnTo>
                  <a:pt x="845356" y="362749"/>
                </a:lnTo>
                <a:lnTo>
                  <a:pt x="845136" y="362446"/>
                </a:lnTo>
                <a:lnTo>
                  <a:pt x="845604" y="362142"/>
                </a:lnTo>
                <a:lnTo>
                  <a:pt x="845604" y="361839"/>
                </a:lnTo>
                <a:lnTo>
                  <a:pt x="845853" y="362142"/>
                </a:lnTo>
                <a:lnTo>
                  <a:pt x="845853" y="362749"/>
                </a:lnTo>
                <a:lnTo>
                  <a:pt x="846073" y="364543"/>
                </a:lnTo>
                <a:lnTo>
                  <a:pt x="846541" y="364543"/>
                </a:lnTo>
                <a:lnTo>
                  <a:pt x="847505" y="364543"/>
                </a:lnTo>
                <a:lnTo>
                  <a:pt x="847975" y="364818"/>
                </a:lnTo>
                <a:lnTo>
                  <a:pt x="848471" y="364818"/>
                </a:lnTo>
                <a:lnTo>
                  <a:pt x="848692" y="364818"/>
                </a:lnTo>
                <a:lnTo>
                  <a:pt x="849408" y="365121"/>
                </a:lnTo>
                <a:lnTo>
                  <a:pt x="850621" y="366032"/>
                </a:lnTo>
                <a:lnTo>
                  <a:pt x="851089" y="366308"/>
                </a:lnTo>
                <a:lnTo>
                  <a:pt x="851310" y="366611"/>
                </a:lnTo>
                <a:lnTo>
                  <a:pt x="851557" y="366611"/>
                </a:lnTo>
                <a:lnTo>
                  <a:pt x="852523" y="367522"/>
                </a:lnTo>
                <a:lnTo>
                  <a:pt x="853239" y="368101"/>
                </a:lnTo>
                <a:lnTo>
                  <a:pt x="853956" y="368405"/>
                </a:lnTo>
                <a:lnTo>
                  <a:pt x="854673" y="368708"/>
                </a:lnTo>
                <a:lnTo>
                  <a:pt x="855609" y="369010"/>
                </a:lnTo>
                <a:lnTo>
                  <a:pt x="856575" y="369617"/>
                </a:lnTo>
                <a:lnTo>
                  <a:pt x="857291" y="369617"/>
                </a:lnTo>
                <a:lnTo>
                  <a:pt x="858476" y="369893"/>
                </a:lnTo>
                <a:lnTo>
                  <a:pt x="859442" y="370197"/>
                </a:lnTo>
                <a:lnTo>
                  <a:pt x="859910" y="370197"/>
                </a:lnTo>
                <a:lnTo>
                  <a:pt x="860157" y="370197"/>
                </a:lnTo>
                <a:lnTo>
                  <a:pt x="860626" y="370500"/>
                </a:lnTo>
                <a:lnTo>
                  <a:pt x="861095" y="370500"/>
                </a:lnTo>
                <a:lnTo>
                  <a:pt x="861811" y="370804"/>
                </a:lnTo>
                <a:lnTo>
                  <a:pt x="862060" y="370804"/>
                </a:lnTo>
                <a:lnTo>
                  <a:pt x="864209" y="371107"/>
                </a:lnTo>
                <a:lnTo>
                  <a:pt x="864430" y="371383"/>
                </a:lnTo>
                <a:lnTo>
                  <a:pt x="865147" y="371687"/>
                </a:lnTo>
                <a:lnTo>
                  <a:pt x="865395" y="371687"/>
                </a:lnTo>
                <a:lnTo>
                  <a:pt x="866112" y="371990"/>
                </a:lnTo>
                <a:lnTo>
                  <a:pt x="866580" y="372294"/>
                </a:lnTo>
                <a:lnTo>
                  <a:pt x="869198" y="373176"/>
                </a:lnTo>
                <a:lnTo>
                  <a:pt x="869447" y="373479"/>
                </a:lnTo>
                <a:lnTo>
                  <a:pt x="869695" y="373479"/>
                </a:lnTo>
                <a:lnTo>
                  <a:pt x="869915" y="373479"/>
                </a:lnTo>
                <a:lnTo>
                  <a:pt x="870411" y="372901"/>
                </a:lnTo>
                <a:lnTo>
                  <a:pt x="870632" y="372901"/>
                </a:lnTo>
                <a:lnTo>
                  <a:pt x="871128" y="372597"/>
                </a:lnTo>
                <a:lnTo>
                  <a:pt x="872066" y="372597"/>
                </a:lnTo>
                <a:lnTo>
                  <a:pt x="873499" y="371990"/>
                </a:lnTo>
                <a:lnTo>
                  <a:pt x="874463" y="371383"/>
                </a:lnTo>
                <a:lnTo>
                  <a:pt x="874932" y="370804"/>
                </a:lnTo>
                <a:lnTo>
                  <a:pt x="875401" y="370197"/>
                </a:lnTo>
                <a:lnTo>
                  <a:pt x="875897" y="369893"/>
                </a:lnTo>
                <a:lnTo>
                  <a:pt x="876366" y="369893"/>
                </a:lnTo>
                <a:lnTo>
                  <a:pt x="876834" y="369893"/>
                </a:lnTo>
                <a:lnTo>
                  <a:pt x="877081" y="369893"/>
                </a:lnTo>
                <a:lnTo>
                  <a:pt x="878515" y="370197"/>
                </a:lnTo>
                <a:lnTo>
                  <a:pt x="879232" y="370500"/>
                </a:lnTo>
                <a:lnTo>
                  <a:pt x="880665" y="371383"/>
                </a:lnTo>
                <a:lnTo>
                  <a:pt x="881133" y="372294"/>
                </a:lnTo>
                <a:lnTo>
                  <a:pt x="881382" y="373783"/>
                </a:lnTo>
                <a:lnTo>
                  <a:pt x="881850" y="375879"/>
                </a:lnTo>
                <a:lnTo>
                  <a:pt x="881850" y="376183"/>
                </a:lnTo>
                <a:lnTo>
                  <a:pt x="882319" y="377672"/>
                </a:lnTo>
                <a:lnTo>
                  <a:pt x="882319" y="378251"/>
                </a:lnTo>
                <a:lnTo>
                  <a:pt x="882787" y="380348"/>
                </a:lnTo>
                <a:lnTo>
                  <a:pt x="883036" y="381231"/>
                </a:lnTo>
                <a:lnTo>
                  <a:pt x="883283" y="382444"/>
                </a:lnTo>
                <a:lnTo>
                  <a:pt x="883283" y="382720"/>
                </a:lnTo>
                <a:lnTo>
                  <a:pt x="883753" y="384513"/>
                </a:lnTo>
                <a:lnTo>
                  <a:pt x="884000" y="386305"/>
                </a:lnTo>
                <a:lnTo>
                  <a:pt x="884221" y="387216"/>
                </a:lnTo>
                <a:lnTo>
                  <a:pt x="884470" y="388099"/>
                </a:lnTo>
                <a:lnTo>
                  <a:pt x="885902" y="394360"/>
                </a:lnTo>
                <a:lnTo>
                  <a:pt x="887556" y="399132"/>
                </a:lnTo>
                <a:lnTo>
                  <a:pt x="888990" y="403877"/>
                </a:lnTo>
                <a:lnTo>
                  <a:pt x="889237" y="404180"/>
                </a:lnTo>
                <a:lnTo>
                  <a:pt x="889237" y="404787"/>
                </a:lnTo>
                <a:lnTo>
                  <a:pt x="890202" y="407159"/>
                </a:lnTo>
                <a:lnTo>
                  <a:pt x="890919" y="408952"/>
                </a:lnTo>
                <a:lnTo>
                  <a:pt x="891388" y="410138"/>
                </a:lnTo>
                <a:lnTo>
                  <a:pt x="892573" y="413117"/>
                </a:lnTo>
                <a:lnTo>
                  <a:pt x="892821" y="413392"/>
                </a:lnTo>
                <a:lnTo>
                  <a:pt x="894475" y="419047"/>
                </a:lnTo>
                <a:lnTo>
                  <a:pt x="894723" y="419930"/>
                </a:lnTo>
                <a:lnTo>
                  <a:pt x="895439" y="424399"/>
                </a:lnTo>
                <a:lnTo>
                  <a:pt x="894006" y="424399"/>
                </a:lnTo>
                <a:lnTo>
                  <a:pt x="893758" y="424399"/>
                </a:lnTo>
                <a:lnTo>
                  <a:pt x="893289" y="424399"/>
                </a:lnTo>
                <a:lnTo>
                  <a:pt x="892573" y="424399"/>
                </a:lnTo>
                <a:lnTo>
                  <a:pt x="892353" y="424399"/>
                </a:lnTo>
                <a:lnTo>
                  <a:pt x="891636" y="424399"/>
                </a:lnTo>
                <a:lnTo>
                  <a:pt x="891140" y="424399"/>
                </a:lnTo>
                <a:lnTo>
                  <a:pt x="890919" y="424399"/>
                </a:lnTo>
                <a:lnTo>
                  <a:pt x="890671" y="424399"/>
                </a:lnTo>
                <a:lnTo>
                  <a:pt x="890423" y="424399"/>
                </a:lnTo>
                <a:lnTo>
                  <a:pt x="889237" y="424399"/>
                </a:lnTo>
                <a:lnTo>
                  <a:pt x="885654" y="424702"/>
                </a:lnTo>
                <a:lnTo>
                  <a:pt x="885434" y="424702"/>
                </a:lnTo>
                <a:lnTo>
                  <a:pt x="885186" y="424702"/>
                </a:lnTo>
                <a:lnTo>
                  <a:pt x="884938" y="424702"/>
                </a:lnTo>
                <a:lnTo>
                  <a:pt x="877081" y="424702"/>
                </a:lnTo>
                <a:lnTo>
                  <a:pt x="876117" y="424399"/>
                </a:lnTo>
                <a:lnTo>
                  <a:pt x="866112" y="424399"/>
                </a:lnTo>
                <a:lnTo>
                  <a:pt x="862777" y="424399"/>
                </a:lnTo>
                <a:lnTo>
                  <a:pt x="858008" y="424702"/>
                </a:lnTo>
                <a:lnTo>
                  <a:pt x="856575" y="424702"/>
                </a:lnTo>
                <a:lnTo>
                  <a:pt x="853460" y="424702"/>
                </a:lnTo>
                <a:lnTo>
                  <a:pt x="844170" y="424702"/>
                </a:lnTo>
                <a:lnTo>
                  <a:pt x="837004" y="424399"/>
                </a:lnTo>
                <a:lnTo>
                  <a:pt x="826750" y="424399"/>
                </a:lnTo>
                <a:lnTo>
                  <a:pt x="823911" y="424399"/>
                </a:lnTo>
                <a:lnTo>
                  <a:pt x="818178" y="424702"/>
                </a:lnTo>
                <a:lnTo>
                  <a:pt x="816277" y="424702"/>
                </a:lnTo>
                <a:lnTo>
                  <a:pt x="814126" y="424399"/>
                </a:lnTo>
                <a:lnTo>
                  <a:pt x="807676" y="424399"/>
                </a:lnTo>
                <a:lnTo>
                  <a:pt x="798139" y="424399"/>
                </a:lnTo>
                <a:lnTo>
                  <a:pt x="795521" y="424399"/>
                </a:lnTo>
                <a:lnTo>
                  <a:pt x="794335" y="424702"/>
                </a:lnTo>
                <a:lnTo>
                  <a:pt x="793618" y="424702"/>
                </a:lnTo>
                <a:lnTo>
                  <a:pt x="790504" y="424399"/>
                </a:lnTo>
                <a:lnTo>
                  <a:pt x="787665" y="424399"/>
                </a:lnTo>
                <a:lnTo>
                  <a:pt x="775261" y="424399"/>
                </a:lnTo>
                <a:lnTo>
                  <a:pt x="775013" y="424399"/>
                </a:lnTo>
                <a:lnTo>
                  <a:pt x="775013" y="425281"/>
                </a:lnTo>
                <a:lnTo>
                  <a:pt x="775261" y="425584"/>
                </a:lnTo>
                <a:lnTo>
                  <a:pt x="774545" y="425584"/>
                </a:lnTo>
                <a:lnTo>
                  <a:pt x="757621" y="425281"/>
                </a:lnTo>
                <a:lnTo>
                  <a:pt x="754506" y="425281"/>
                </a:lnTo>
                <a:lnTo>
                  <a:pt x="753789" y="425281"/>
                </a:lnTo>
                <a:lnTo>
                  <a:pt x="751171" y="425584"/>
                </a:lnTo>
                <a:lnTo>
                  <a:pt x="748055" y="425584"/>
                </a:lnTo>
                <a:lnTo>
                  <a:pt x="746650" y="425281"/>
                </a:lnTo>
                <a:lnTo>
                  <a:pt x="746153" y="425006"/>
                </a:lnTo>
                <a:lnTo>
                  <a:pt x="743783" y="425281"/>
                </a:lnTo>
                <a:lnTo>
                  <a:pt x="741881" y="425281"/>
                </a:lnTo>
                <a:lnTo>
                  <a:pt x="739234" y="425281"/>
                </a:lnTo>
                <a:lnTo>
                  <a:pt x="736395" y="425281"/>
                </a:lnTo>
                <a:lnTo>
                  <a:pt x="731380" y="425281"/>
                </a:lnTo>
                <a:lnTo>
                  <a:pt x="722779" y="425281"/>
                </a:lnTo>
                <a:lnTo>
                  <a:pt x="711120" y="425281"/>
                </a:lnTo>
                <a:lnTo>
                  <a:pt x="708253" y="425281"/>
                </a:lnTo>
                <a:lnTo>
                  <a:pt x="699433" y="425281"/>
                </a:lnTo>
                <a:lnTo>
                  <a:pt x="698220" y="425281"/>
                </a:lnTo>
                <a:lnTo>
                  <a:pt x="691550" y="425281"/>
                </a:lnTo>
                <a:lnTo>
                  <a:pt x="680827" y="425281"/>
                </a:lnTo>
                <a:lnTo>
                  <a:pt x="679643" y="425281"/>
                </a:lnTo>
                <a:lnTo>
                  <a:pt x="677492" y="425281"/>
                </a:lnTo>
                <a:lnTo>
                  <a:pt x="676996" y="425281"/>
                </a:lnTo>
                <a:lnTo>
                  <a:pt x="670326" y="425281"/>
                </a:lnTo>
                <a:lnTo>
                  <a:pt x="666991" y="425281"/>
                </a:lnTo>
                <a:lnTo>
                  <a:pt x="666026" y="425281"/>
                </a:lnTo>
                <a:lnTo>
                  <a:pt x="665088" y="425281"/>
                </a:lnTo>
                <a:lnTo>
                  <a:pt x="664372" y="425281"/>
                </a:lnTo>
                <a:lnTo>
                  <a:pt x="662222" y="425281"/>
                </a:lnTo>
                <a:lnTo>
                  <a:pt x="649818" y="425584"/>
                </a:lnTo>
                <a:lnTo>
                  <a:pt x="646483" y="425584"/>
                </a:lnTo>
                <a:lnTo>
                  <a:pt x="646235" y="425584"/>
                </a:lnTo>
                <a:lnTo>
                  <a:pt x="645518" y="425584"/>
                </a:lnTo>
                <a:lnTo>
                  <a:pt x="638848" y="425584"/>
                </a:lnTo>
                <a:lnTo>
                  <a:pt x="635981" y="425584"/>
                </a:lnTo>
                <a:lnTo>
                  <a:pt x="635513" y="425584"/>
                </a:lnTo>
                <a:lnTo>
                  <a:pt x="628125" y="425584"/>
                </a:lnTo>
                <a:lnTo>
                  <a:pt x="623826" y="425281"/>
                </a:lnTo>
                <a:lnTo>
                  <a:pt x="622641" y="425281"/>
                </a:lnTo>
                <a:lnTo>
                  <a:pt x="622641" y="425584"/>
                </a:lnTo>
                <a:lnTo>
                  <a:pt x="620491" y="425584"/>
                </a:lnTo>
                <a:lnTo>
                  <a:pt x="613572" y="425584"/>
                </a:lnTo>
                <a:lnTo>
                  <a:pt x="606901" y="425584"/>
                </a:lnTo>
                <a:lnTo>
                  <a:pt x="600699" y="425584"/>
                </a:lnTo>
                <a:lnTo>
                  <a:pt x="600231" y="425584"/>
                </a:lnTo>
                <a:lnTo>
                  <a:pt x="598549" y="425584"/>
                </a:lnTo>
                <a:lnTo>
                  <a:pt x="596896" y="425584"/>
                </a:lnTo>
                <a:lnTo>
                  <a:pt x="596179" y="425888"/>
                </a:lnTo>
                <a:lnTo>
                  <a:pt x="592348" y="425888"/>
                </a:lnTo>
                <a:lnTo>
                  <a:pt x="590198" y="425888"/>
                </a:lnTo>
                <a:lnTo>
                  <a:pt x="589729" y="425888"/>
                </a:lnTo>
                <a:lnTo>
                  <a:pt x="589012" y="425888"/>
                </a:lnTo>
                <a:lnTo>
                  <a:pt x="582562" y="425888"/>
                </a:lnTo>
                <a:lnTo>
                  <a:pt x="581377" y="425888"/>
                </a:lnTo>
                <a:lnTo>
                  <a:pt x="579006" y="425888"/>
                </a:lnTo>
                <a:lnTo>
                  <a:pt x="575671" y="425888"/>
                </a:lnTo>
                <a:lnTo>
                  <a:pt x="574707" y="425888"/>
                </a:lnTo>
                <a:lnTo>
                  <a:pt x="573990" y="425888"/>
                </a:lnTo>
                <a:lnTo>
                  <a:pt x="572556" y="425888"/>
                </a:lnTo>
                <a:lnTo>
                  <a:pt x="566603" y="425888"/>
                </a:lnTo>
                <a:lnTo>
                  <a:pt x="563985" y="425888"/>
                </a:lnTo>
                <a:lnTo>
                  <a:pt x="563019" y="425888"/>
                </a:lnTo>
                <a:lnTo>
                  <a:pt x="562771" y="425888"/>
                </a:lnTo>
                <a:lnTo>
                  <a:pt x="561586" y="425888"/>
                </a:lnTo>
                <a:lnTo>
                  <a:pt x="560870" y="425888"/>
                </a:lnTo>
                <a:lnTo>
                  <a:pt x="559436" y="425888"/>
                </a:lnTo>
                <a:lnTo>
                  <a:pt x="553482" y="425888"/>
                </a:lnTo>
                <a:lnTo>
                  <a:pt x="547529" y="425888"/>
                </a:lnTo>
                <a:lnTo>
                  <a:pt x="545847" y="425888"/>
                </a:lnTo>
                <a:lnTo>
                  <a:pt x="545379" y="425888"/>
                </a:lnTo>
                <a:lnTo>
                  <a:pt x="542760" y="425888"/>
                </a:lnTo>
                <a:lnTo>
                  <a:pt x="540362" y="425888"/>
                </a:lnTo>
                <a:lnTo>
                  <a:pt x="540141" y="425888"/>
                </a:lnTo>
                <a:lnTo>
                  <a:pt x="539645" y="425888"/>
                </a:lnTo>
                <a:lnTo>
                  <a:pt x="539425" y="425888"/>
                </a:lnTo>
                <a:lnTo>
                  <a:pt x="538461" y="425888"/>
                </a:lnTo>
                <a:lnTo>
                  <a:pt x="521757" y="425888"/>
                </a:lnTo>
                <a:lnTo>
                  <a:pt x="520350" y="425888"/>
                </a:lnTo>
                <a:lnTo>
                  <a:pt x="519386" y="425888"/>
                </a:lnTo>
                <a:lnTo>
                  <a:pt x="512467" y="425888"/>
                </a:lnTo>
                <a:lnTo>
                  <a:pt x="512220" y="425888"/>
                </a:lnTo>
                <a:lnTo>
                  <a:pt x="511750" y="425888"/>
                </a:lnTo>
                <a:lnTo>
                  <a:pt x="511035" y="425888"/>
                </a:lnTo>
                <a:lnTo>
                  <a:pt x="507451" y="425888"/>
                </a:lnTo>
                <a:lnTo>
                  <a:pt x="506018" y="425888"/>
                </a:lnTo>
                <a:lnTo>
                  <a:pt x="496976" y="425888"/>
                </a:lnTo>
                <a:lnTo>
                  <a:pt x="496729" y="425888"/>
                </a:lnTo>
                <a:lnTo>
                  <a:pt x="491491" y="425888"/>
                </a:lnTo>
                <a:lnTo>
                  <a:pt x="490279" y="425888"/>
                </a:lnTo>
                <a:lnTo>
                  <a:pt x="485041" y="425888"/>
                </a:lnTo>
                <a:lnTo>
                  <a:pt x="482671" y="425888"/>
                </a:lnTo>
                <a:lnTo>
                  <a:pt x="482175" y="425888"/>
                </a:lnTo>
                <a:lnTo>
                  <a:pt x="479309" y="425888"/>
                </a:lnTo>
                <a:lnTo>
                  <a:pt x="477654" y="425888"/>
                </a:lnTo>
                <a:lnTo>
                  <a:pt x="477186" y="425888"/>
                </a:lnTo>
                <a:lnTo>
                  <a:pt x="476690" y="425888"/>
                </a:lnTo>
                <a:lnTo>
                  <a:pt x="466684" y="425888"/>
                </a:lnTo>
                <a:lnTo>
                  <a:pt x="464065" y="425888"/>
                </a:lnTo>
                <a:lnTo>
                  <a:pt x="459766" y="425888"/>
                </a:lnTo>
                <a:lnTo>
                  <a:pt x="459517" y="425888"/>
                </a:lnTo>
                <a:lnTo>
                  <a:pt x="454280" y="425888"/>
                </a:lnTo>
                <a:lnTo>
                  <a:pt x="452130" y="425888"/>
                </a:lnTo>
                <a:lnTo>
                  <a:pt x="451662" y="425888"/>
                </a:lnTo>
                <a:lnTo>
                  <a:pt x="447610" y="425888"/>
                </a:lnTo>
                <a:lnTo>
                  <a:pt x="447362" y="425584"/>
                </a:lnTo>
                <a:lnTo>
                  <a:pt x="443558" y="425584"/>
                </a:lnTo>
                <a:lnTo>
                  <a:pt x="441159" y="425584"/>
                </a:lnTo>
                <a:lnTo>
                  <a:pt x="439727" y="425584"/>
                </a:lnTo>
                <a:lnTo>
                  <a:pt x="436887" y="425584"/>
                </a:lnTo>
                <a:lnTo>
                  <a:pt x="434489" y="425584"/>
                </a:lnTo>
                <a:lnTo>
                  <a:pt x="434021" y="425584"/>
                </a:lnTo>
                <a:lnTo>
                  <a:pt x="432340" y="425584"/>
                </a:lnTo>
                <a:lnTo>
                  <a:pt x="431623" y="425584"/>
                </a:lnTo>
                <a:lnTo>
                  <a:pt x="430686" y="425584"/>
                </a:lnTo>
                <a:lnTo>
                  <a:pt x="429252" y="425584"/>
                </a:lnTo>
                <a:lnTo>
                  <a:pt x="425200" y="425584"/>
                </a:lnTo>
                <a:lnTo>
                  <a:pt x="422803" y="425584"/>
                </a:lnTo>
                <a:lnTo>
                  <a:pt x="422333" y="425584"/>
                </a:lnTo>
                <a:lnTo>
                  <a:pt x="418282" y="425584"/>
                </a:lnTo>
                <a:lnTo>
                  <a:pt x="415416" y="425584"/>
                </a:lnTo>
                <a:lnTo>
                  <a:pt x="410399" y="425584"/>
                </a:lnTo>
                <a:lnTo>
                  <a:pt x="407533" y="425584"/>
                </a:lnTo>
                <a:lnTo>
                  <a:pt x="402047" y="425584"/>
                </a:lnTo>
                <a:lnTo>
                  <a:pt x="401827" y="425584"/>
                </a:lnTo>
                <a:lnTo>
                  <a:pt x="401578" y="425584"/>
                </a:lnTo>
                <a:lnTo>
                  <a:pt x="400393" y="425584"/>
                </a:lnTo>
                <a:lnTo>
                  <a:pt x="395624" y="425584"/>
                </a:lnTo>
                <a:lnTo>
                  <a:pt x="395377" y="425584"/>
                </a:lnTo>
                <a:lnTo>
                  <a:pt x="389891" y="425584"/>
                </a:lnTo>
                <a:lnTo>
                  <a:pt x="387741" y="425584"/>
                </a:lnTo>
                <a:lnTo>
                  <a:pt x="382752" y="425281"/>
                </a:lnTo>
                <a:lnTo>
                  <a:pt x="378204" y="425006"/>
                </a:lnTo>
                <a:lnTo>
                  <a:pt x="372002" y="424702"/>
                </a:lnTo>
                <a:lnTo>
                  <a:pt x="371782" y="424702"/>
                </a:lnTo>
                <a:lnTo>
                  <a:pt x="371065" y="424399"/>
                </a:lnTo>
                <a:lnTo>
                  <a:pt x="366516" y="424399"/>
                </a:lnTo>
                <a:lnTo>
                  <a:pt x="366297" y="424399"/>
                </a:lnTo>
                <a:lnTo>
                  <a:pt x="362961" y="424095"/>
                </a:lnTo>
                <a:lnTo>
                  <a:pt x="361032" y="424095"/>
                </a:lnTo>
                <a:lnTo>
                  <a:pt x="360812" y="424095"/>
                </a:lnTo>
                <a:lnTo>
                  <a:pt x="356980" y="423819"/>
                </a:lnTo>
                <a:lnTo>
                  <a:pt x="356760" y="423819"/>
                </a:lnTo>
                <a:lnTo>
                  <a:pt x="356043" y="423819"/>
                </a:lnTo>
                <a:lnTo>
                  <a:pt x="351274" y="423516"/>
                </a:lnTo>
                <a:lnTo>
                  <a:pt x="349841" y="423516"/>
                </a:lnTo>
                <a:lnTo>
                  <a:pt x="348877" y="423516"/>
                </a:lnTo>
                <a:lnTo>
                  <a:pt x="346506" y="423212"/>
                </a:lnTo>
                <a:lnTo>
                  <a:pt x="345293" y="423212"/>
                </a:lnTo>
                <a:lnTo>
                  <a:pt x="344355" y="423212"/>
                </a:lnTo>
                <a:lnTo>
                  <a:pt x="341737" y="422909"/>
                </a:lnTo>
                <a:lnTo>
                  <a:pt x="340773" y="422909"/>
                </a:lnTo>
                <a:lnTo>
                  <a:pt x="337685" y="422909"/>
                </a:lnTo>
                <a:lnTo>
                  <a:pt x="336005" y="422909"/>
                </a:lnTo>
                <a:lnTo>
                  <a:pt x="332669" y="423212"/>
                </a:lnTo>
                <a:lnTo>
                  <a:pt x="329802" y="423212"/>
                </a:lnTo>
                <a:lnTo>
                  <a:pt x="329333" y="423212"/>
                </a:lnTo>
                <a:lnTo>
                  <a:pt x="327184" y="423212"/>
                </a:lnTo>
                <a:lnTo>
                  <a:pt x="325502" y="423212"/>
                </a:lnTo>
                <a:lnTo>
                  <a:pt x="318363" y="422909"/>
                </a:lnTo>
                <a:lnTo>
                  <a:pt x="318114" y="422909"/>
                </a:lnTo>
                <a:lnTo>
                  <a:pt x="313126" y="422909"/>
                </a:lnTo>
                <a:lnTo>
                  <a:pt x="313126" y="422606"/>
                </a:lnTo>
                <a:lnTo>
                  <a:pt x="308577" y="422606"/>
                </a:lnTo>
                <a:lnTo>
                  <a:pt x="306428" y="422606"/>
                </a:lnTo>
                <a:lnTo>
                  <a:pt x="305491" y="422606"/>
                </a:lnTo>
                <a:lnTo>
                  <a:pt x="300006" y="422330"/>
                </a:lnTo>
                <a:lnTo>
                  <a:pt x="299758" y="422330"/>
                </a:lnTo>
                <a:lnTo>
                  <a:pt x="298793" y="422330"/>
                </a:lnTo>
                <a:lnTo>
                  <a:pt x="297387" y="422026"/>
                </a:lnTo>
                <a:lnTo>
                  <a:pt x="294989" y="422026"/>
                </a:lnTo>
                <a:lnTo>
                  <a:pt x="292618" y="422026"/>
                </a:lnTo>
                <a:lnTo>
                  <a:pt x="290469" y="421723"/>
                </a:lnTo>
                <a:lnTo>
                  <a:pt x="289255" y="421723"/>
                </a:lnTo>
                <a:lnTo>
                  <a:pt x="287133" y="421723"/>
                </a:lnTo>
                <a:lnTo>
                  <a:pt x="286637" y="421419"/>
                </a:lnTo>
                <a:lnTo>
                  <a:pt x="283551" y="421419"/>
                </a:lnTo>
                <a:lnTo>
                  <a:pt x="278065" y="421419"/>
                </a:lnTo>
                <a:lnTo>
                  <a:pt x="276632" y="421144"/>
                </a:lnTo>
                <a:lnTo>
                  <a:pt x="271614" y="421144"/>
                </a:lnTo>
                <a:lnTo>
                  <a:pt x="269713" y="421144"/>
                </a:lnTo>
                <a:lnTo>
                  <a:pt x="266378" y="421144"/>
                </a:lnTo>
                <a:lnTo>
                  <a:pt x="263759" y="421144"/>
                </a:lnTo>
                <a:lnTo>
                  <a:pt x="256840" y="420841"/>
                </a:lnTo>
                <a:lnTo>
                  <a:pt x="256123" y="420841"/>
                </a:lnTo>
                <a:lnTo>
                  <a:pt x="254222" y="420537"/>
                </a:lnTo>
                <a:lnTo>
                  <a:pt x="252292" y="420234"/>
                </a:lnTo>
                <a:lnTo>
                  <a:pt x="250638" y="420537"/>
                </a:lnTo>
                <a:lnTo>
                  <a:pt x="249922" y="420537"/>
                </a:lnTo>
                <a:lnTo>
                  <a:pt x="249453" y="420234"/>
                </a:lnTo>
                <a:lnTo>
                  <a:pt x="247056" y="420234"/>
                </a:lnTo>
                <a:lnTo>
                  <a:pt x="245401" y="420234"/>
                </a:lnTo>
                <a:lnTo>
                  <a:pt x="237988" y="419351"/>
                </a:lnTo>
                <a:lnTo>
                  <a:pt x="235864" y="419351"/>
                </a:lnTo>
                <a:lnTo>
                  <a:pt x="229167" y="419047"/>
                </a:lnTo>
                <a:lnTo>
                  <a:pt x="232749" y="415793"/>
                </a:lnTo>
                <a:lnTo>
                  <a:pt x="222248" y="415793"/>
                </a:lnTo>
                <a:lnTo>
                  <a:pt x="220346" y="415793"/>
                </a:lnTo>
                <a:lnTo>
                  <a:pt x="218444" y="415489"/>
                </a:lnTo>
                <a:lnTo>
                  <a:pt x="211994" y="415489"/>
                </a:lnTo>
                <a:lnTo>
                  <a:pt x="207225" y="415186"/>
                </a:lnTo>
                <a:lnTo>
                  <a:pt x="201272" y="415186"/>
                </a:lnTo>
                <a:lnTo>
                  <a:pt x="201023" y="415186"/>
                </a:lnTo>
                <a:lnTo>
                  <a:pt x="199618" y="418468"/>
                </a:lnTo>
                <a:lnTo>
                  <a:pt x="190550" y="418164"/>
                </a:lnTo>
                <a:lnTo>
                  <a:pt x="189833" y="418164"/>
                </a:lnTo>
                <a:lnTo>
                  <a:pt x="186718" y="418164"/>
                </a:lnTo>
                <a:lnTo>
                  <a:pt x="186002" y="418164"/>
                </a:lnTo>
                <a:lnTo>
                  <a:pt x="181012" y="418164"/>
                </a:lnTo>
                <a:lnTo>
                  <a:pt x="180516" y="418164"/>
                </a:lnTo>
                <a:lnTo>
                  <a:pt x="179799" y="418164"/>
                </a:lnTo>
                <a:lnTo>
                  <a:pt x="176244" y="418164"/>
                </a:lnTo>
                <a:lnTo>
                  <a:pt x="175527" y="418164"/>
                </a:lnTo>
                <a:lnTo>
                  <a:pt x="175031" y="418164"/>
                </a:lnTo>
                <a:lnTo>
                  <a:pt x="174810" y="418164"/>
                </a:lnTo>
                <a:lnTo>
                  <a:pt x="174094" y="418164"/>
                </a:lnTo>
                <a:lnTo>
                  <a:pt x="172192" y="418164"/>
                </a:lnTo>
                <a:lnTo>
                  <a:pt x="171696" y="418164"/>
                </a:lnTo>
                <a:lnTo>
                  <a:pt x="171475" y="418164"/>
                </a:lnTo>
                <a:lnTo>
                  <a:pt x="170511" y="418164"/>
                </a:lnTo>
                <a:lnTo>
                  <a:pt x="170262" y="418164"/>
                </a:lnTo>
                <a:lnTo>
                  <a:pt x="169325" y="418164"/>
                </a:lnTo>
                <a:lnTo>
                  <a:pt x="168140" y="418164"/>
                </a:lnTo>
                <a:lnTo>
                  <a:pt x="167892" y="418164"/>
                </a:lnTo>
                <a:lnTo>
                  <a:pt x="166707" y="418164"/>
                </a:lnTo>
                <a:lnTo>
                  <a:pt x="166459" y="418164"/>
                </a:lnTo>
                <a:lnTo>
                  <a:pt x="166211" y="418164"/>
                </a:lnTo>
                <a:lnTo>
                  <a:pt x="165273" y="418164"/>
                </a:lnTo>
                <a:lnTo>
                  <a:pt x="164309" y="418164"/>
                </a:lnTo>
                <a:lnTo>
                  <a:pt x="164088" y="418164"/>
                </a:lnTo>
                <a:lnTo>
                  <a:pt x="161691" y="418164"/>
                </a:lnTo>
                <a:lnTo>
                  <a:pt x="160974" y="418164"/>
                </a:lnTo>
                <a:lnTo>
                  <a:pt x="158823" y="418164"/>
                </a:lnTo>
                <a:lnTo>
                  <a:pt x="158355" y="418164"/>
                </a:lnTo>
                <a:lnTo>
                  <a:pt x="158107" y="418164"/>
                </a:lnTo>
                <a:lnTo>
                  <a:pt x="147853" y="418164"/>
                </a:lnTo>
                <a:lnTo>
                  <a:pt x="138785" y="418164"/>
                </a:lnTo>
                <a:lnTo>
                  <a:pt x="138564" y="418164"/>
                </a:lnTo>
                <a:lnTo>
                  <a:pt x="137379" y="418164"/>
                </a:lnTo>
                <a:lnTo>
                  <a:pt x="136414" y="418164"/>
                </a:lnTo>
                <a:lnTo>
                  <a:pt x="136166" y="418164"/>
                </a:lnTo>
                <a:lnTo>
                  <a:pt x="135450" y="418164"/>
                </a:lnTo>
                <a:lnTo>
                  <a:pt x="132831" y="418164"/>
                </a:lnTo>
                <a:lnTo>
                  <a:pt x="129496" y="418164"/>
                </a:lnTo>
                <a:lnTo>
                  <a:pt x="129247" y="418164"/>
                </a:lnTo>
                <a:lnTo>
                  <a:pt x="128531" y="418164"/>
                </a:lnTo>
                <a:lnTo>
                  <a:pt x="128063" y="418164"/>
                </a:lnTo>
                <a:lnTo>
                  <a:pt x="127842" y="418164"/>
                </a:lnTo>
                <a:lnTo>
                  <a:pt x="126629" y="418164"/>
                </a:lnTo>
                <a:lnTo>
                  <a:pt x="126408" y="418164"/>
                </a:lnTo>
                <a:lnTo>
                  <a:pt x="124727" y="418164"/>
                </a:lnTo>
                <a:lnTo>
                  <a:pt x="124011" y="418164"/>
                </a:lnTo>
                <a:lnTo>
                  <a:pt x="122357" y="418468"/>
                </a:lnTo>
                <a:lnTo>
                  <a:pt x="119490" y="418468"/>
                </a:lnTo>
                <a:lnTo>
                  <a:pt x="117588" y="418468"/>
                </a:lnTo>
                <a:lnTo>
                  <a:pt x="117092" y="418468"/>
                </a:lnTo>
                <a:lnTo>
                  <a:pt x="114225" y="418468"/>
                </a:lnTo>
                <a:lnTo>
                  <a:pt x="113287" y="418468"/>
                </a:lnTo>
                <a:lnTo>
                  <a:pt x="112323" y="418468"/>
                </a:lnTo>
                <a:lnTo>
                  <a:pt x="111855" y="418468"/>
                </a:lnTo>
                <a:lnTo>
                  <a:pt x="97080" y="418468"/>
                </a:lnTo>
                <a:lnTo>
                  <a:pt x="96832" y="418468"/>
                </a:lnTo>
                <a:lnTo>
                  <a:pt x="90383" y="418468"/>
                </a:lnTo>
                <a:lnTo>
                  <a:pt x="81810" y="418468"/>
                </a:lnTo>
                <a:lnTo>
                  <a:pt x="79191" y="418468"/>
                </a:lnTo>
                <a:lnTo>
                  <a:pt x="74423" y="418468"/>
                </a:lnTo>
                <a:lnTo>
                  <a:pt x="74175" y="418468"/>
                </a:lnTo>
                <a:lnTo>
                  <a:pt x="65823" y="418468"/>
                </a:lnTo>
                <a:lnTo>
                  <a:pt x="57471" y="418468"/>
                </a:lnTo>
                <a:lnTo>
                  <a:pt x="53667" y="418468"/>
                </a:lnTo>
                <a:lnTo>
                  <a:pt x="53199" y="418468"/>
                </a:lnTo>
                <a:lnTo>
                  <a:pt x="51517" y="418468"/>
                </a:lnTo>
                <a:lnTo>
                  <a:pt x="48899" y="418468"/>
                </a:lnTo>
                <a:lnTo>
                  <a:pt x="48651" y="418468"/>
                </a:lnTo>
                <a:lnTo>
                  <a:pt x="47465" y="418468"/>
                </a:lnTo>
                <a:lnTo>
                  <a:pt x="45784" y="417861"/>
                </a:lnTo>
                <a:lnTo>
                  <a:pt x="44847" y="417861"/>
                </a:lnTo>
                <a:lnTo>
                  <a:pt x="42229" y="417861"/>
                </a:lnTo>
                <a:lnTo>
                  <a:pt x="37680" y="417861"/>
                </a:lnTo>
                <a:lnTo>
                  <a:pt x="34594" y="417861"/>
                </a:lnTo>
                <a:lnTo>
                  <a:pt x="25277" y="417861"/>
                </a:lnTo>
                <a:lnTo>
                  <a:pt x="23374" y="417861"/>
                </a:lnTo>
                <a:lnTo>
                  <a:pt x="13618" y="417861"/>
                </a:lnTo>
                <a:lnTo>
                  <a:pt x="9317" y="417861"/>
                </a:lnTo>
                <a:lnTo>
                  <a:pt x="6203" y="417861"/>
                </a:lnTo>
                <a:lnTo>
                  <a:pt x="5982" y="417861"/>
                </a:lnTo>
                <a:lnTo>
                  <a:pt x="5735" y="417861"/>
                </a:lnTo>
                <a:lnTo>
                  <a:pt x="3364" y="417557"/>
                </a:lnTo>
                <a:lnTo>
                  <a:pt x="2868" y="417557"/>
                </a:lnTo>
                <a:lnTo>
                  <a:pt x="1682" y="417557"/>
                </a:lnTo>
                <a:lnTo>
                  <a:pt x="717" y="417254"/>
                </a:lnTo>
                <a:lnTo>
                  <a:pt x="0" y="417254"/>
                </a:lnTo>
                <a:lnTo>
                  <a:pt x="0" y="416979"/>
                </a:lnTo>
                <a:lnTo>
                  <a:pt x="249" y="416979"/>
                </a:lnTo>
                <a:lnTo>
                  <a:pt x="249" y="416676"/>
                </a:lnTo>
                <a:lnTo>
                  <a:pt x="1214" y="416676"/>
                </a:lnTo>
                <a:lnTo>
                  <a:pt x="1434" y="416372"/>
                </a:lnTo>
                <a:lnTo>
                  <a:pt x="2151" y="415793"/>
                </a:lnTo>
                <a:lnTo>
                  <a:pt x="3115" y="415186"/>
                </a:lnTo>
                <a:lnTo>
                  <a:pt x="3115" y="414303"/>
                </a:lnTo>
                <a:lnTo>
                  <a:pt x="3584" y="413999"/>
                </a:lnTo>
                <a:lnTo>
                  <a:pt x="4080" y="413999"/>
                </a:lnTo>
                <a:lnTo>
                  <a:pt x="4549" y="414303"/>
                </a:lnTo>
                <a:lnTo>
                  <a:pt x="5265" y="413999"/>
                </a:lnTo>
                <a:lnTo>
                  <a:pt x="5735" y="413999"/>
                </a:lnTo>
                <a:lnTo>
                  <a:pt x="6450" y="413392"/>
                </a:lnTo>
                <a:lnTo>
                  <a:pt x="6699" y="413117"/>
                </a:lnTo>
                <a:lnTo>
                  <a:pt x="6919" y="412510"/>
                </a:lnTo>
                <a:lnTo>
                  <a:pt x="7884" y="412207"/>
                </a:lnTo>
                <a:lnTo>
                  <a:pt x="8132" y="412207"/>
                </a:lnTo>
                <a:lnTo>
                  <a:pt x="8353" y="412207"/>
                </a:lnTo>
                <a:lnTo>
                  <a:pt x="8600" y="412207"/>
                </a:lnTo>
                <a:lnTo>
                  <a:pt x="9317" y="411627"/>
                </a:lnTo>
                <a:lnTo>
                  <a:pt x="9785" y="411627"/>
                </a:lnTo>
                <a:lnTo>
                  <a:pt x="10034" y="411324"/>
                </a:lnTo>
                <a:lnTo>
                  <a:pt x="10254" y="411324"/>
                </a:lnTo>
                <a:lnTo>
                  <a:pt x="10502" y="411627"/>
                </a:lnTo>
                <a:lnTo>
                  <a:pt x="11219" y="411627"/>
                </a:lnTo>
                <a:lnTo>
                  <a:pt x="11467" y="411020"/>
                </a:lnTo>
                <a:lnTo>
                  <a:pt x="12184" y="411020"/>
                </a:lnTo>
                <a:lnTo>
                  <a:pt x="12653" y="410717"/>
                </a:lnTo>
                <a:lnTo>
                  <a:pt x="12901" y="410138"/>
                </a:lnTo>
                <a:lnTo>
                  <a:pt x="13837" y="409834"/>
                </a:lnTo>
                <a:lnTo>
                  <a:pt x="14803" y="409834"/>
                </a:lnTo>
                <a:lnTo>
                  <a:pt x="15271" y="409532"/>
                </a:lnTo>
                <a:lnTo>
                  <a:pt x="16236" y="408649"/>
                </a:lnTo>
                <a:lnTo>
                  <a:pt x="16456" y="408345"/>
                </a:lnTo>
                <a:lnTo>
                  <a:pt x="16456" y="408042"/>
                </a:lnTo>
                <a:lnTo>
                  <a:pt x="16704" y="408042"/>
                </a:lnTo>
                <a:lnTo>
                  <a:pt x="16953" y="408042"/>
                </a:lnTo>
                <a:lnTo>
                  <a:pt x="18385" y="407766"/>
                </a:lnTo>
                <a:lnTo>
                  <a:pt x="18855" y="407766"/>
                </a:lnTo>
                <a:lnTo>
                  <a:pt x="19323" y="407766"/>
                </a:lnTo>
                <a:lnTo>
                  <a:pt x="20039" y="407766"/>
                </a:lnTo>
                <a:lnTo>
                  <a:pt x="20039" y="407462"/>
                </a:lnTo>
                <a:lnTo>
                  <a:pt x="20288" y="407462"/>
                </a:lnTo>
                <a:lnTo>
                  <a:pt x="20756" y="407462"/>
                </a:lnTo>
                <a:lnTo>
                  <a:pt x="21473" y="407766"/>
                </a:lnTo>
                <a:lnTo>
                  <a:pt x="22190" y="408042"/>
                </a:lnTo>
                <a:lnTo>
                  <a:pt x="24091" y="408345"/>
                </a:lnTo>
                <a:lnTo>
                  <a:pt x="24587" y="408345"/>
                </a:lnTo>
                <a:lnTo>
                  <a:pt x="25057" y="408042"/>
                </a:lnTo>
                <a:lnTo>
                  <a:pt x="25277" y="408345"/>
                </a:lnTo>
                <a:lnTo>
                  <a:pt x="25994" y="408042"/>
                </a:lnTo>
                <a:lnTo>
                  <a:pt x="26958" y="408042"/>
                </a:lnTo>
                <a:lnTo>
                  <a:pt x="27426" y="408042"/>
                </a:lnTo>
                <a:lnTo>
                  <a:pt x="27923" y="408042"/>
                </a:lnTo>
                <a:lnTo>
                  <a:pt x="28860" y="407766"/>
                </a:lnTo>
                <a:lnTo>
                  <a:pt x="29356" y="407766"/>
                </a:lnTo>
                <a:lnTo>
                  <a:pt x="30293" y="407462"/>
                </a:lnTo>
                <a:lnTo>
                  <a:pt x="32195" y="406552"/>
                </a:lnTo>
                <a:lnTo>
                  <a:pt x="32195" y="406276"/>
                </a:lnTo>
                <a:lnTo>
                  <a:pt x="32912" y="405366"/>
                </a:lnTo>
                <a:lnTo>
                  <a:pt x="33160" y="405062"/>
                </a:lnTo>
                <a:lnTo>
                  <a:pt x="35310" y="404180"/>
                </a:lnTo>
                <a:lnTo>
                  <a:pt x="35779" y="403877"/>
                </a:lnTo>
                <a:lnTo>
                  <a:pt x="36026" y="403877"/>
                </a:lnTo>
                <a:lnTo>
                  <a:pt x="36247" y="404180"/>
                </a:lnTo>
                <a:lnTo>
                  <a:pt x="36495" y="403877"/>
                </a:lnTo>
                <a:lnTo>
                  <a:pt x="36743" y="403877"/>
                </a:lnTo>
                <a:lnTo>
                  <a:pt x="36964" y="403573"/>
                </a:lnTo>
                <a:lnTo>
                  <a:pt x="37212" y="403573"/>
                </a:lnTo>
                <a:lnTo>
                  <a:pt x="37460" y="403297"/>
                </a:lnTo>
                <a:lnTo>
                  <a:pt x="37680" y="403297"/>
                </a:lnTo>
                <a:lnTo>
                  <a:pt x="38176" y="402994"/>
                </a:lnTo>
                <a:lnTo>
                  <a:pt x="41264" y="402111"/>
                </a:lnTo>
                <a:lnTo>
                  <a:pt x="41512" y="401807"/>
                </a:lnTo>
                <a:lnTo>
                  <a:pt x="41732" y="401807"/>
                </a:lnTo>
                <a:lnTo>
                  <a:pt x="42229" y="401505"/>
                </a:lnTo>
                <a:lnTo>
                  <a:pt x="44379" y="401201"/>
                </a:lnTo>
                <a:lnTo>
                  <a:pt x="44599" y="401201"/>
                </a:lnTo>
                <a:lnTo>
                  <a:pt x="44599" y="400898"/>
                </a:lnTo>
                <a:lnTo>
                  <a:pt x="45784" y="400622"/>
                </a:lnTo>
                <a:lnTo>
                  <a:pt x="46280" y="400622"/>
                </a:lnTo>
                <a:lnTo>
                  <a:pt x="46501" y="400622"/>
                </a:lnTo>
                <a:lnTo>
                  <a:pt x="47218" y="400318"/>
                </a:lnTo>
                <a:lnTo>
                  <a:pt x="48182" y="400015"/>
                </a:lnTo>
                <a:lnTo>
                  <a:pt x="49147" y="399408"/>
                </a:lnTo>
                <a:lnTo>
                  <a:pt x="50085" y="399408"/>
                </a:lnTo>
                <a:lnTo>
                  <a:pt x="50332" y="399408"/>
                </a:lnTo>
                <a:lnTo>
                  <a:pt x="51269" y="399132"/>
                </a:lnTo>
                <a:lnTo>
                  <a:pt x="52234" y="398828"/>
                </a:lnTo>
                <a:lnTo>
                  <a:pt x="54633" y="397918"/>
                </a:lnTo>
                <a:lnTo>
                  <a:pt x="55101" y="397642"/>
                </a:lnTo>
                <a:lnTo>
                  <a:pt x="57251" y="397642"/>
                </a:lnTo>
                <a:lnTo>
                  <a:pt x="58188" y="397642"/>
                </a:lnTo>
                <a:lnTo>
                  <a:pt x="58905" y="397340"/>
                </a:lnTo>
                <a:lnTo>
                  <a:pt x="59401" y="397036"/>
                </a:lnTo>
                <a:lnTo>
                  <a:pt x="60834" y="397340"/>
                </a:lnTo>
                <a:lnTo>
                  <a:pt x="61771" y="397036"/>
                </a:lnTo>
                <a:lnTo>
                  <a:pt x="62020" y="396429"/>
                </a:lnTo>
                <a:lnTo>
                  <a:pt x="62488" y="396153"/>
                </a:lnTo>
                <a:lnTo>
                  <a:pt x="62736" y="395850"/>
                </a:lnTo>
                <a:lnTo>
                  <a:pt x="62736" y="395243"/>
                </a:lnTo>
                <a:lnTo>
                  <a:pt x="62736" y="394939"/>
                </a:lnTo>
                <a:lnTo>
                  <a:pt x="62957" y="394360"/>
                </a:lnTo>
                <a:lnTo>
                  <a:pt x="62736" y="394056"/>
                </a:lnTo>
                <a:lnTo>
                  <a:pt x="62240" y="394056"/>
                </a:lnTo>
                <a:lnTo>
                  <a:pt x="62240" y="393753"/>
                </a:lnTo>
                <a:lnTo>
                  <a:pt x="62488" y="393449"/>
                </a:lnTo>
                <a:lnTo>
                  <a:pt x="62736" y="393174"/>
                </a:lnTo>
                <a:lnTo>
                  <a:pt x="62488" y="392871"/>
                </a:lnTo>
                <a:lnTo>
                  <a:pt x="62240" y="392871"/>
                </a:lnTo>
                <a:lnTo>
                  <a:pt x="62488" y="392568"/>
                </a:lnTo>
                <a:lnTo>
                  <a:pt x="62736" y="392264"/>
                </a:lnTo>
                <a:lnTo>
                  <a:pt x="62488" y="391961"/>
                </a:lnTo>
                <a:lnTo>
                  <a:pt x="62240" y="391381"/>
                </a:lnTo>
                <a:lnTo>
                  <a:pt x="62240" y="391078"/>
                </a:lnTo>
                <a:lnTo>
                  <a:pt x="62736" y="391078"/>
                </a:lnTo>
                <a:lnTo>
                  <a:pt x="63453" y="390774"/>
                </a:lnTo>
                <a:lnTo>
                  <a:pt x="63921" y="390471"/>
                </a:lnTo>
                <a:lnTo>
                  <a:pt x="64389" y="389284"/>
                </a:lnTo>
                <a:lnTo>
                  <a:pt x="64886" y="388706"/>
                </a:lnTo>
                <a:lnTo>
                  <a:pt x="65106" y="388706"/>
                </a:lnTo>
                <a:lnTo>
                  <a:pt x="65602" y="387795"/>
                </a:lnTo>
                <a:lnTo>
                  <a:pt x="66071" y="386912"/>
                </a:lnTo>
                <a:lnTo>
                  <a:pt x="66071" y="385727"/>
                </a:lnTo>
                <a:lnTo>
                  <a:pt x="66071" y="385423"/>
                </a:lnTo>
                <a:lnTo>
                  <a:pt x="65823" y="385119"/>
                </a:lnTo>
                <a:lnTo>
                  <a:pt x="65823" y="384817"/>
                </a:lnTo>
                <a:lnTo>
                  <a:pt x="66071" y="384237"/>
                </a:lnTo>
                <a:lnTo>
                  <a:pt x="67009" y="383934"/>
                </a:lnTo>
                <a:lnTo>
                  <a:pt x="67256" y="383630"/>
                </a:lnTo>
                <a:lnTo>
                  <a:pt x="67505" y="383327"/>
                </a:lnTo>
                <a:lnTo>
                  <a:pt x="68441" y="383023"/>
                </a:lnTo>
                <a:lnTo>
                  <a:pt x="68937" y="383023"/>
                </a:lnTo>
                <a:lnTo>
                  <a:pt x="68937" y="382444"/>
                </a:lnTo>
                <a:lnTo>
                  <a:pt x="68690" y="381533"/>
                </a:lnTo>
                <a:lnTo>
                  <a:pt x="69158" y="380954"/>
                </a:lnTo>
                <a:lnTo>
                  <a:pt x="69654" y="381231"/>
                </a:lnTo>
                <a:lnTo>
                  <a:pt x="69875" y="381533"/>
                </a:lnTo>
                <a:lnTo>
                  <a:pt x="70123" y="381533"/>
                </a:lnTo>
                <a:lnTo>
                  <a:pt x="70591" y="381231"/>
                </a:lnTo>
                <a:lnTo>
                  <a:pt x="71557" y="381533"/>
                </a:lnTo>
                <a:lnTo>
                  <a:pt x="72025" y="381533"/>
                </a:lnTo>
                <a:lnTo>
                  <a:pt x="72493" y="381231"/>
                </a:lnTo>
                <a:lnTo>
                  <a:pt x="72742" y="380954"/>
                </a:lnTo>
                <a:lnTo>
                  <a:pt x="74423" y="380954"/>
                </a:lnTo>
                <a:lnTo>
                  <a:pt x="74644" y="381533"/>
                </a:lnTo>
                <a:lnTo>
                  <a:pt x="74892" y="381837"/>
                </a:lnTo>
                <a:lnTo>
                  <a:pt x="76077" y="382140"/>
                </a:lnTo>
                <a:lnTo>
                  <a:pt x="76326" y="382140"/>
                </a:lnTo>
                <a:lnTo>
                  <a:pt x="76794" y="382140"/>
                </a:lnTo>
                <a:lnTo>
                  <a:pt x="77041" y="381533"/>
                </a:lnTo>
                <a:lnTo>
                  <a:pt x="77041" y="381231"/>
                </a:lnTo>
                <a:lnTo>
                  <a:pt x="77758" y="380651"/>
                </a:lnTo>
                <a:lnTo>
                  <a:pt x="78695" y="380348"/>
                </a:lnTo>
                <a:lnTo>
                  <a:pt x="79908" y="380348"/>
                </a:lnTo>
                <a:lnTo>
                  <a:pt x="80625" y="380348"/>
                </a:lnTo>
                <a:lnTo>
                  <a:pt x="80625" y="380651"/>
                </a:lnTo>
                <a:lnTo>
                  <a:pt x="80846" y="380651"/>
                </a:lnTo>
                <a:lnTo>
                  <a:pt x="82030" y="379741"/>
                </a:lnTo>
                <a:lnTo>
                  <a:pt x="82996" y="379465"/>
                </a:lnTo>
                <a:lnTo>
                  <a:pt x="83243" y="379465"/>
                </a:lnTo>
                <a:lnTo>
                  <a:pt x="84677" y="379162"/>
                </a:lnTo>
                <a:lnTo>
                  <a:pt x="86331" y="378251"/>
                </a:lnTo>
                <a:lnTo>
                  <a:pt x="87516" y="378251"/>
                </a:lnTo>
                <a:lnTo>
                  <a:pt x="87765" y="378251"/>
                </a:lnTo>
                <a:lnTo>
                  <a:pt x="88012" y="378251"/>
                </a:lnTo>
                <a:lnTo>
                  <a:pt x="88012" y="377948"/>
                </a:lnTo>
                <a:lnTo>
                  <a:pt x="88012" y="377672"/>
                </a:lnTo>
                <a:lnTo>
                  <a:pt x="88232" y="377369"/>
                </a:lnTo>
                <a:lnTo>
                  <a:pt x="89446" y="377066"/>
                </a:lnTo>
                <a:lnTo>
                  <a:pt x="90162" y="376762"/>
                </a:lnTo>
                <a:lnTo>
                  <a:pt x="90383" y="376458"/>
                </a:lnTo>
                <a:lnTo>
                  <a:pt x="90630" y="376183"/>
                </a:lnTo>
                <a:lnTo>
                  <a:pt x="91347" y="376183"/>
                </a:lnTo>
                <a:lnTo>
                  <a:pt x="91347" y="375879"/>
                </a:lnTo>
                <a:lnTo>
                  <a:pt x="91596" y="375576"/>
                </a:lnTo>
                <a:lnTo>
                  <a:pt x="91347" y="375576"/>
                </a:lnTo>
                <a:lnTo>
                  <a:pt x="91347" y="375272"/>
                </a:lnTo>
                <a:lnTo>
                  <a:pt x="91596" y="374969"/>
                </a:lnTo>
                <a:lnTo>
                  <a:pt x="92064" y="374969"/>
                </a:lnTo>
                <a:lnTo>
                  <a:pt x="92284" y="374389"/>
                </a:lnTo>
                <a:lnTo>
                  <a:pt x="92064" y="374086"/>
                </a:lnTo>
                <a:lnTo>
                  <a:pt x="91596" y="373479"/>
                </a:lnTo>
                <a:lnTo>
                  <a:pt x="91596" y="373176"/>
                </a:lnTo>
                <a:lnTo>
                  <a:pt x="91816" y="372901"/>
                </a:lnTo>
                <a:lnTo>
                  <a:pt x="92064" y="372901"/>
                </a:lnTo>
                <a:lnTo>
                  <a:pt x="92064" y="372597"/>
                </a:lnTo>
                <a:lnTo>
                  <a:pt x="92781" y="371990"/>
                </a:lnTo>
                <a:lnTo>
                  <a:pt x="93001" y="371383"/>
                </a:lnTo>
                <a:lnTo>
                  <a:pt x="93249" y="371383"/>
                </a:lnTo>
                <a:lnTo>
                  <a:pt x="93249" y="371107"/>
                </a:lnTo>
                <a:lnTo>
                  <a:pt x="93497" y="370804"/>
                </a:lnTo>
                <a:lnTo>
                  <a:pt x="93718" y="370500"/>
                </a:lnTo>
                <a:lnTo>
                  <a:pt x="93718" y="370197"/>
                </a:lnTo>
                <a:lnTo>
                  <a:pt x="93718" y="369893"/>
                </a:lnTo>
                <a:lnTo>
                  <a:pt x="93497" y="369010"/>
                </a:lnTo>
                <a:lnTo>
                  <a:pt x="93249" y="369010"/>
                </a:lnTo>
                <a:lnTo>
                  <a:pt x="93497" y="368101"/>
                </a:lnTo>
                <a:lnTo>
                  <a:pt x="93497" y="367825"/>
                </a:lnTo>
                <a:lnTo>
                  <a:pt x="93497" y="367522"/>
                </a:lnTo>
                <a:lnTo>
                  <a:pt x="93966" y="366915"/>
                </a:lnTo>
                <a:lnTo>
                  <a:pt x="93718" y="366611"/>
                </a:lnTo>
                <a:lnTo>
                  <a:pt x="93497" y="366611"/>
                </a:lnTo>
                <a:lnTo>
                  <a:pt x="93249" y="366308"/>
                </a:lnTo>
                <a:lnTo>
                  <a:pt x="93001" y="366308"/>
                </a:lnTo>
                <a:lnTo>
                  <a:pt x="92781" y="365425"/>
                </a:lnTo>
                <a:lnTo>
                  <a:pt x="92284" y="365121"/>
                </a:lnTo>
                <a:lnTo>
                  <a:pt x="92533" y="364239"/>
                </a:lnTo>
                <a:lnTo>
                  <a:pt x="92533" y="363936"/>
                </a:lnTo>
                <a:lnTo>
                  <a:pt x="92533" y="363632"/>
                </a:lnTo>
                <a:lnTo>
                  <a:pt x="92781" y="363329"/>
                </a:lnTo>
                <a:lnTo>
                  <a:pt x="93001" y="363025"/>
                </a:lnTo>
                <a:lnTo>
                  <a:pt x="93249" y="363025"/>
                </a:lnTo>
                <a:lnTo>
                  <a:pt x="93497" y="363329"/>
                </a:lnTo>
                <a:lnTo>
                  <a:pt x="93718" y="363329"/>
                </a:lnTo>
                <a:lnTo>
                  <a:pt x="93966" y="363025"/>
                </a:lnTo>
                <a:lnTo>
                  <a:pt x="93966" y="362749"/>
                </a:lnTo>
                <a:lnTo>
                  <a:pt x="94214" y="362446"/>
                </a:lnTo>
                <a:lnTo>
                  <a:pt x="94435" y="362446"/>
                </a:lnTo>
                <a:lnTo>
                  <a:pt x="94682" y="362446"/>
                </a:lnTo>
                <a:lnTo>
                  <a:pt x="95151" y="362446"/>
                </a:lnTo>
                <a:lnTo>
                  <a:pt x="95648" y="362142"/>
                </a:lnTo>
                <a:lnTo>
                  <a:pt x="95868" y="362142"/>
                </a:lnTo>
                <a:lnTo>
                  <a:pt x="96364" y="361839"/>
                </a:lnTo>
                <a:lnTo>
                  <a:pt x="96585" y="361232"/>
                </a:lnTo>
                <a:lnTo>
                  <a:pt x="96832" y="361232"/>
                </a:lnTo>
                <a:lnTo>
                  <a:pt x="97080" y="360653"/>
                </a:lnTo>
                <a:lnTo>
                  <a:pt x="96832" y="360047"/>
                </a:lnTo>
                <a:lnTo>
                  <a:pt x="97080" y="359743"/>
                </a:lnTo>
                <a:lnTo>
                  <a:pt x="97080" y="359440"/>
                </a:lnTo>
                <a:lnTo>
                  <a:pt x="97549" y="359164"/>
                </a:lnTo>
                <a:lnTo>
                  <a:pt x="97770" y="359440"/>
                </a:lnTo>
                <a:lnTo>
                  <a:pt x="98017" y="359440"/>
                </a:lnTo>
                <a:lnTo>
                  <a:pt x="98266" y="359164"/>
                </a:lnTo>
                <a:lnTo>
                  <a:pt x="98486" y="359164"/>
                </a:lnTo>
                <a:lnTo>
                  <a:pt x="98734" y="359440"/>
                </a:lnTo>
                <a:lnTo>
                  <a:pt x="100416" y="359164"/>
                </a:lnTo>
                <a:lnTo>
                  <a:pt x="100637" y="358860"/>
                </a:lnTo>
                <a:lnTo>
                  <a:pt x="100884" y="358860"/>
                </a:lnTo>
                <a:lnTo>
                  <a:pt x="100884" y="359164"/>
                </a:lnTo>
                <a:lnTo>
                  <a:pt x="101132" y="359440"/>
                </a:lnTo>
                <a:lnTo>
                  <a:pt x="101352" y="359164"/>
                </a:lnTo>
                <a:lnTo>
                  <a:pt x="101601" y="359164"/>
                </a:lnTo>
                <a:lnTo>
                  <a:pt x="101601" y="358860"/>
                </a:lnTo>
                <a:lnTo>
                  <a:pt x="102538" y="358860"/>
                </a:lnTo>
                <a:lnTo>
                  <a:pt x="102786" y="358253"/>
                </a:lnTo>
                <a:lnTo>
                  <a:pt x="103035" y="357950"/>
                </a:lnTo>
                <a:lnTo>
                  <a:pt x="103255" y="357950"/>
                </a:lnTo>
                <a:lnTo>
                  <a:pt x="103751" y="357950"/>
                </a:lnTo>
                <a:lnTo>
                  <a:pt x="104220" y="357067"/>
                </a:lnTo>
                <a:lnTo>
                  <a:pt x="104220" y="356764"/>
                </a:lnTo>
                <a:lnTo>
                  <a:pt x="105185" y="356156"/>
                </a:lnTo>
                <a:lnTo>
                  <a:pt x="105653" y="356460"/>
                </a:lnTo>
                <a:lnTo>
                  <a:pt x="105901" y="356460"/>
                </a:lnTo>
                <a:lnTo>
                  <a:pt x="106121" y="356764"/>
                </a:lnTo>
                <a:lnTo>
                  <a:pt x="106370" y="356460"/>
                </a:lnTo>
                <a:lnTo>
                  <a:pt x="106617" y="355854"/>
                </a:lnTo>
                <a:lnTo>
                  <a:pt x="106838" y="354061"/>
                </a:lnTo>
                <a:lnTo>
                  <a:pt x="107086" y="354061"/>
                </a:lnTo>
                <a:lnTo>
                  <a:pt x="108024" y="353757"/>
                </a:lnTo>
                <a:lnTo>
                  <a:pt x="108271" y="353757"/>
                </a:lnTo>
                <a:lnTo>
                  <a:pt x="108741" y="354061"/>
                </a:lnTo>
                <a:lnTo>
                  <a:pt x="108988" y="354061"/>
                </a:lnTo>
                <a:lnTo>
                  <a:pt x="109237" y="353757"/>
                </a:lnTo>
                <a:lnTo>
                  <a:pt x="109237" y="353178"/>
                </a:lnTo>
                <a:lnTo>
                  <a:pt x="109237" y="352571"/>
                </a:lnTo>
                <a:lnTo>
                  <a:pt x="109237" y="351964"/>
                </a:lnTo>
                <a:lnTo>
                  <a:pt x="109237" y="351082"/>
                </a:lnTo>
                <a:lnTo>
                  <a:pt x="108741" y="350475"/>
                </a:lnTo>
                <a:lnTo>
                  <a:pt x="108741" y="349592"/>
                </a:lnTo>
                <a:lnTo>
                  <a:pt x="108988" y="349289"/>
                </a:lnTo>
                <a:lnTo>
                  <a:pt x="109237" y="349289"/>
                </a:lnTo>
                <a:lnTo>
                  <a:pt x="109456" y="349289"/>
                </a:lnTo>
                <a:lnTo>
                  <a:pt x="109705" y="349289"/>
                </a:lnTo>
                <a:lnTo>
                  <a:pt x="109952" y="348985"/>
                </a:lnTo>
                <a:lnTo>
                  <a:pt x="109952" y="348682"/>
                </a:lnTo>
                <a:lnTo>
                  <a:pt x="109705" y="348682"/>
                </a:lnTo>
                <a:lnTo>
                  <a:pt x="109456" y="348378"/>
                </a:lnTo>
                <a:lnTo>
                  <a:pt x="109237" y="348075"/>
                </a:lnTo>
                <a:lnTo>
                  <a:pt x="108988" y="346889"/>
                </a:lnTo>
                <a:lnTo>
                  <a:pt x="109237" y="346586"/>
                </a:lnTo>
                <a:lnTo>
                  <a:pt x="109456" y="345703"/>
                </a:lnTo>
                <a:lnTo>
                  <a:pt x="109456" y="345096"/>
                </a:lnTo>
                <a:lnTo>
                  <a:pt x="108741" y="344185"/>
                </a:lnTo>
                <a:lnTo>
                  <a:pt x="108741" y="343607"/>
                </a:lnTo>
                <a:lnTo>
                  <a:pt x="108988" y="343607"/>
                </a:lnTo>
                <a:lnTo>
                  <a:pt x="109237" y="342999"/>
                </a:lnTo>
                <a:lnTo>
                  <a:pt x="109705" y="342697"/>
                </a:lnTo>
                <a:lnTo>
                  <a:pt x="109952" y="342697"/>
                </a:lnTo>
                <a:lnTo>
                  <a:pt x="110890" y="342117"/>
                </a:lnTo>
                <a:lnTo>
                  <a:pt x="112323" y="341207"/>
                </a:lnTo>
                <a:lnTo>
                  <a:pt x="113757" y="340600"/>
                </a:lnTo>
                <a:lnTo>
                  <a:pt x="114225" y="340600"/>
                </a:lnTo>
                <a:lnTo>
                  <a:pt x="114473" y="340600"/>
                </a:lnTo>
                <a:lnTo>
                  <a:pt x="114721" y="340600"/>
                </a:lnTo>
                <a:lnTo>
                  <a:pt x="115190" y="340296"/>
                </a:lnTo>
                <a:lnTo>
                  <a:pt x="115658" y="339717"/>
                </a:lnTo>
                <a:lnTo>
                  <a:pt x="116155" y="339414"/>
                </a:lnTo>
                <a:lnTo>
                  <a:pt x="116871" y="339414"/>
                </a:lnTo>
                <a:lnTo>
                  <a:pt x="117092" y="338504"/>
                </a:lnTo>
                <a:lnTo>
                  <a:pt x="117341" y="338504"/>
                </a:lnTo>
                <a:lnTo>
                  <a:pt x="117341" y="338200"/>
                </a:lnTo>
                <a:lnTo>
                  <a:pt x="119242" y="337924"/>
                </a:lnTo>
                <a:lnTo>
                  <a:pt x="119490" y="337924"/>
                </a:lnTo>
                <a:lnTo>
                  <a:pt x="120427" y="336711"/>
                </a:lnTo>
                <a:lnTo>
                  <a:pt x="121392" y="336104"/>
                </a:lnTo>
                <a:lnTo>
                  <a:pt x="122357" y="335221"/>
                </a:lnTo>
                <a:lnTo>
                  <a:pt x="122825" y="334918"/>
                </a:lnTo>
                <a:lnTo>
                  <a:pt x="123542" y="334615"/>
                </a:lnTo>
                <a:lnTo>
                  <a:pt x="124258" y="334311"/>
                </a:lnTo>
                <a:lnTo>
                  <a:pt x="124011" y="334008"/>
                </a:lnTo>
                <a:lnTo>
                  <a:pt x="124258" y="333732"/>
                </a:lnTo>
                <a:lnTo>
                  <a:pt x="124975" y="333428"/>
                </a:lnTo>
                <a:lnTo>
                  <a:pt x="125692" y="333125"/>
                </a:lnTo>
                <a:lnTo>
                  <a:pt x="127346" y="331911"/>
                </a:lnTo>
                <a:lnTo>
                  <a:pt x="128063" y="331332"/>
                </a:lnTo>
                <a:lnTo>
                  <a:pt x="128531" y="331028"/>
                </a:lnTo>
                <a:lnTo>
                  <a:pt x="129027" y="330725"/>
                </a:lnTo>
                <a:lnTo>
                  <a:pt x="129496" y="331028"/>
                </a:lnTo>
                <a:lnTo>
                  <a:pt x="129964" y="330422"/>
                </a:lnTo>
                <a:lnTo>
                  <a:pt x="130681" y="330422"/>
                </a:lnTo>
                <a:lnTo>
                  <a:pt x="130928" y="330119"/>
                </a:lnTo>
                <a:lnTo>
                  <a:pt x="131177" y="330119"/>
                </a:lnTo>
                <a:lnTo>
                  <a:pt x="131177" y="329815"/>
                </a:lnTo>
                <a:lnTo>
                  <a:pt x="131177" y="329539"/>
                </a:lnTo>
                <a:lnTo>
                  <a:pt x="131398" y="329539"/>
                </a:lnTo>
                <a:lnTo>
                  <a:pt x="132115" y="329236"/>
                </a:lnTo>
                <a:lnTo>
                  <a:pt x="132611" y="329539"/>
                </a:lnTo>
                <a:lnTo>
                  <a:pt x="133299" y="328932"/>
                </a:lnTo>
                <a:lnTo>
                  <a:pt x="133796" y="328629"/>
                </a:lnTo>
                <a:lnTo>
                  <a:pt x="133796" y="328325"/>
                </a:lnTo>
                <a:lnTo>
                  <a:pt x="133796" y="328022"/>
                </a:lnTo>
                <a:lnTo>
                  <a:pt x="134980" y="327442"/>
                </a:lnTo>
                <a:lnTo>
                  <a:pt x="135229" y="327442"/>
                </a:lnTo>
                <a:lnTo>
                  <a:pt x="135450" y="327718"/>
                </a:lnTo>
                <a:lnTo>
                  <a:pt x="135697" y="327718"/>
                </a:lnTo>
                <a:lnTo>
                  <a:pt x="135946" y="327718"/>
                </a:lnTo>
                <a:lnTo>
                  <a:pt x="136166" y="327442"/>
                </a:lnTo>
                <a:lnTo>
                  <a:pt x="136166" y="327139"/>
                </a:lnTo>
                <a:lnTo>
                  <a:pt x="136414" y="326835"/>
                </a:lnTo>
                <a:lnTo>
                  <a:pt x="137847" y="326228"/>
                </a:lnTo>
                <a:lnTo>
                  <a:pt x="139032" y="325926"/>
                </a:lnTo>
                <a:lnTo>
                  <a:pt x="139749" y="325926"/>
                </a:lnTo>
                <a:lnTo>
                  <a:pt x="140218" y="325319"/>
                </a:lnTo>
                <a:lnTo>
                  <a:pt x="140714" y="325043"/>
                </a:lnTo>
                <a:lnTo>
                  <a:pt x="142148" y="324740"/>
                </a:lnTo>
                <a:lnTo>
                  <a:pt x="142616" y="324740"/>
                </a:lnTo>
                <a:lnTo>
                  <a:pt x="144270" y="324133"/>
                </a:lnTo>
                <a:lnTo>
                  <a:pt x="147853" y="322946"/>
                </a:lnTo>
                <a:lnTo>
                  <a:pt x="148101" y="322644"/>
                </a:lnTo>
                <a:lnTo>
                  <a:pt x="148570" y="322644"/>
                </a:lnTo>
                <a:lnTo>
                  <a:pt x="149039" y="322644"/>
                </a:lnTo>
                <a:lnTo>
                  <a:pt x="150252" y="322036"/>
                </a:lnTo>
                <a:lnTo>
                  <a:pt x="151437" y="322036"/>
                </a:lnTo>
                <a:lnTo>
                  <a:pt x="151905" y="321732"/>
                </a:lnTo>
                <a:lnTo>
                  <a:pt x="152870" y="320823"/>
                </a:lnTo>
                <a:lnTo>
                  <a:pt x="152870" y="319636"/>
                </a:lnTo>
                <a:lnTo>
                  <a:pt x="153587" y="319940"/>
                </a:lnTo>
                <a:lnTo>
                  <a:pt x="154055" y="319636"/>
                </a:lnTo>
                <a:lnTo>
                  <a:pt x="155019" y="319333"/>
                </a:lnTo>
                <a:lnTo>
                  <a:pt x="155488" y="318726"/>
                </a:lnTo>
                <a:lnTo>
                  <a:pt x="155736" y="318148"/>
                </a:lnTo>
                <a:lnTo>
                  <a:pt x="155736" y="317843"/>
                </a:lnTo>
                <a:lnTo>
                  <a:pt x="155957" y="317843"/>
                </a:lnTo>
                <a:lnTo>
                  <a:pt x="155957" y="317540"/>
                </a:lnTo>
                <a:lnTo>
                  <a:pt x="156205" y="317540"/>
                </a:lnTo>
                <a:lnTo>
                  <a:pt x="156673" y="316934"/>
                </a:lnTo>
                <a:lnTo>
                  <a:pt x="156922" y="316630"/>
                </a:lnTo>
                <a:lnTo>
                  <a:pt x="158603" y="315444"/>
                </a:lnTo>
                <a:lnTo>
                  <a:pt x="159292" y="314837"/>
                </a:lnTo>
                <a:lnTo>
                  <a:pt x="162876" y="311527"/>
                </a:lnTo>
                <a:lnTo>
                  <a:pt x="167176" y="307941"/>
                </a:lnTo>
                <a:lnTo>
                  <a:pt x="168857" y="306424"/>
                </a:lnTo>
                <a:lnTo>
                  <a:pt x="169078" y="306121"/>
                </a:lnTo>
                <a:lnTo>
                  <a:pt x="175031" y="301018"/>
                </a:lnTo>
                <a:lnTo>
                  <a:pt x="176464" y="299832"/>
                </a:lnTo>
                <a:lnTo>
                  <a:pt x="177898" y="298618"/>
                </a:lnTo>
                <a:lnTo>
                  <a:pt x="179332" y="297128"/>
                </a:lnTo>
                <a:lnTo>
                  <a:pt x="185065" y="292301"/>
                </a:lnTo>
                <a:lnTo>
                  <a:pt x="186249" y="290811"/>
                </a:lnTo>
                <a:lnTo>
                  <a:pt x="195787" y="282675"/>
                </a:lnTo>
                <a:lnTo>
                  <a:pt x="195787" y="282978"/>
                </a:lnTo>
                <a:lnTo>
                  <a:pt x="195787" y="283281"/>
                </a:lnTo>
                <a:lnTo>
                  <a:pt x="196751" y="282978"/>
                </a:lnTo>
                <a:lnTo>
                  <a:pt x="196971" y="282978"/>
                </a:lnTo>
                <a:lnTo>
                  <a:pt x="196971" y="283281"/>
                </a:lnTo>
                <a:lnTo>
                  <a:pt x="196971" y="283888"/>
                </a:lnTo>
                <a:lnTo>
                  <a:pt x="197220" y="283888"/>
                </a:lnTo>
                <a:lnTo>
                  <a:pt x="197468" y="283888"/>
                </a:lnTo>
                <a:lnTo>
                  <a:pt x="198405" y="283585"/>
                </a:lnTo>
                <a:lnTo>
                  <a:pt x="198654" y="283585"/>
                </a:lnTo>
                <a:lnTo>
                  <a:pt x="198185" y="284192"/>
                </a:lnTo>
                <a:lnTo>
                  <a:pt x="198185" y="284495"/>
                </a:lnTo>
                <a:lnTo>
                  <a:pt x="198654" y="285102"/>
                </a:lnTo>
                <a:lnTo>
                  <a:pt x="198654" y="285378"/>
                </a:lnTo>
                <a:lnTo>
                  <a:pt x="198405" y="285682"/>
                </a:lnTo>
                <a:lnTo>
                  <a:pt x="198405" y="285984"/>
                </a:lnTo>
                <a:lnTo>
                  <a:pt x="198654" y="286288"/>
                </a:lnTo>
                <a:lnTo>
                  <a:pt x="198901" y="286288"/>
                </a:lnTo>
                <a:lnTo>
                  <a:pt x="199122" y="286288"/>
                </a:lnTo>
                <a:lnTo>
                  <a:pt x="199370" y="285984"/>
                </a:lnTo>
                <a:lnTo>
                  <a:pt x="199618" y="285682"/>
                </a:lnTo>
                <a:lnTo>
                  <a:pt x="199618" y="285378"/>
                </a:lnTo>
                <a:lnTo>
                  <a:pt x="199838" y="285378"/>
                </a:lnTo>
                <a:lnTo>
                  <a:pt x="200087" y="285682"/>
                </a:lnTo>
                <a:lnTo>
                  <a:pt x="200334" y="285682"/>
                </a:lnTo>
                <a:lnTo>
                  <a:pt x="200555" y="285984"/>
                </a:lnTo>
                <a:lnTo>
                  <a:pt x="200555" y="286288"/>
                </a:lnTo>
                <a:lnTo>
                  <a:pt x="200334" y="286288"/>
                </a:lnTo>
                <a:lnTo>
                  <a:pt x="199838" y="286288"/>
                </a:lnTo>
                <a:lnTo>
                  <a:pt x="199618" y="286591"/>
                </a:lnTo>
                <a:lnTo>
                  <a:pt x="199370" y="286591"/>
                </a:lnTo>
                <a:lnTo>
                  <a:pt x="198901" y="286895"/>
                </a:lnTo>
                <a:lnTo>
                  <a:pt x="198901" y="286591"/>
                </a:lnTo>
                <a:lnTo>
                  <a:pt x="198654" y="286895"/>
                </a:lnTo>
                <a:lnTo>
                  <a:pt x="198654" y="287198"/>
                </a:lnTo>
                <a:lnTo>
                  <a:pt x="198654" y="287805"/>
                </a:lnTo>
                <a:lnTo>
                  <a:pt x="198405" y="287805"/>
                </a:lnTo>
                <a:lnTo>
                  <a:pt x="197937" y="287805"/>
                </a:lnTo>
                <a:lnTo>
                  <a:pt x="197688" y="287805"/>
                </a:lnTo>
                <a:lnTo>
                  <a:pt x="197468" y="287805"/>
                </a:lnTo>
                <a:lnTo>
                  <a:pt x="197468" y="288109"/>
                </a:lnTo>
                <a:lnTo>
                  <a:pt x="197468" y="288688"/>
                </a:lnTo>
                <a:lnTo>
                  <a:pt x="197468" y="288992"/>
                </a:lnTo>
                <a:lnTo>
                  <a:pt x="197468" y="289295"/>
                </a:lnTo>
                <a:lnTo>
                  <a:pt x="196971" y="289295"/>
                </a:lnTo>
                <a:lnTo>
                  <a:pt x="196256" y="288992"/>
                </a:lnTo>
                <a:lnTo>
                  <a:pt x="196035" y="289295"/>
                </a:lnTo>
                <a:lnTo>
                  <a:pt x="195539" y="289598"/>
                </a:lnTo>
                <a:lnTo>
                  <a:pt x="195319" y="289598"/>
                </a:lnTo>
                <a:lnTo>
                  <a:pt x="195319" y="289901"/>
                </a:lnTo>
                <a:lnTo>
                  <a:pt x="194849" y="289901"/>
                </a:lnTo>
                <a:lnTo>
                  <a:pt x="194849" y="290205"/>
                </a:lnTo>
                <a:lnTo>
                  <a:pt x="194602" y="290205"/>
                </a:lnTo>
                <a:lnTo>
                  <a:pt x="194353" y="290205"/>
                </a:lnTo>
                <a:lnTo>
                  <a:pt x="193885" y="290205"/>
                </a:lnTo>
                <a:lnTo>
                  <a:pt x="193416" y="290205"/>
                </a:lnTo>
                <a:lnTo>
                  <a:pt x="192919" y="290509"/>
                </a:lnTo>
                <a:lnTo>
                  <a:pt x="192919" y="291115"/>
                </a:lnTo>
                <a:lnTo>
                  <a:pt x="192452" y="291418"/>
                </a:lnTo>
                <a:lnTo>
                  <a:pt x="192699" y="291694"/>
                </a:lnTo>
                <a:lnTo>
                  <a:pt x="192699" y="291998"/>
                </a:lnTo>
                <a:lnTo>
                  <a:pt x="192699" y="292301"/>
                </a:lnTo>
                <a:lnTo>
                  <a:pt x="192919" y="292605"/>
                </a:lnTo>
                <a:lnTo>
                  <a:pt x="192919" y="293212"/>
                </a:lnTo>
                <a:lnTo>
                  <a:pt x="192919" y="293819"/>
                </a:lnTo>
                <a:lnTo>
                  <a:pt x="193416" y="293819"/>
                </a:lnTo>
                <a:lnTo>
                  <a:pt x="193636" y="294122"/>
                </a:lnTo>
                <a:lnTo>
                  <a:pt x="193636" y="294426"/>
                </a:lnTo>
                <a:lnTo>
                  <a:pt x="193636" y="294702"/>
                </a:lnTo>
                <a:lnTo>
                  <a:pt x="193885" y="294702"/>
                </a:lnTo>
                <a:lnTo>
                  <a:pt x="194353" y="294426"/>
                </a:lnTo>
                <a:lnTo>
                  <a:pt x="194849" y="294426"/>
                </a:lnTo>
                <a:lnTo>
                  <a:pt x="195070" y="294426"/>
                </a:lnTo>
                <a:lnTo>
                  <a:pt x="195319" y="294426"/>
                </a:lnTo>
                <a:lnTo>
                  <a:pt x="195319" y="294702"/>
                </a:lnTo>
                <a:lnTo>
                  <a:pt x="195787" y="295005"/>
                </a:lnTo>
                <a:lnTo>
                  <a:pt x="195539" y="295307"/>
                </a:lnTo>
                <a:lnTo>
                  <a:pt x="195539" y="295611"/>
                </a:lnTo>
                <a:lnTo>
                  <a:pt x="195787" y="295611"/>
                </a:lnTo>
                <a:lnTo>
                  <a:pt x="195787" y="295914"/>
                </a:lnTo>
                <a:lnTo>
                  <a:pt x="196035" y="295914"/>
                </a:lnTo>
                <a:lnTo>
                  <a:pt x="196035" y="295611"/>
                </a:lnTo>
                <a:lnTo>
                  <a:pt x="196256" y="295611"/>
                </a:lnTo>
                <a:lnTo>
                  <a:pt x="196503" y="295611"/>
                </a:lnTo>
                <a:lnTo>
                  <a:pt x="196751" y="295611"/>
                </a:lnTo>
                <a:lnTo>
                  <a:pt x="196971" y="295611"/>
                </a:lnTo>
                <a:lnTo>
                  <a:pt x="196971" y="295307"/>
                </a:lnTo>
                <a:lnTo>
                  <a:pt x="197220" y="295611"/>
                </a:lnTo>
                <a:lnTo>
                  <a:pt x="197468" y="295611"/>
                </a:lnTo>
                <a:lnTo>
                  <a:pt x="197468" y="295914"/>
                </a:lnTo>
                <a:lnTo>
                  <a:pt x="197937" y="295914"/>
                </a:lnTo>
                <a:lnTo>
                  <a:pt x="198405" y="296825"/>
                </a:lnTo>
                <a:lnTo>
                  <a:pt x="198654" y="296825"/>
                </a:lnTo>
                <a:lnTo>
                  <a:pt x="198901" y="296825"/>
                </a:lnTo>
                <a:lnTo>
                  <a:pt x="199122" y="296825"/>
                </a:lnTo>
                <a:lnTo>
                  <a:pt x="199618" y="297128"/>
                </a:lnTo>
                <a:lnTo>
                  <a:pt x="199618" y="297404"/>
                </a:lnTo>
                <a:lnTo>
                  <a:pt x="199370" y="298011"/>
                </a:lnTo>
                <a:lnTo>
                  <a:pt x="198901" y="298315"/>
                </a:lnTo>
                <a:lnTo>
                  <a:pt x="199370" y="299529"/>
                </a:lnTo>
                <a:lnTo>
                  <a:pt x="199838" y="300411"/>
                </a:lnTo>
                <a:lnTo>
                  <a:pt x="201023" y="301018"/>
                </a:lnTo>
                <a:lnTo>
                  <a:pt x="200803" y="301321"/>
                </a:lnTo>
                <a:lnTo>
                  <a:pt x="200555" y="301624"/>
                </a:lnTo>
                <a:lnTo>
                  <a:pt x="200087" y="301624"/>
                </a:lnTo>
                <a:lnTo>
                  <a:pt x="200087" y="302231"/>
                </a:lnTo>
                <a:lnTo>
                  <a:pt x="200334" y="302838"/>
                </a:lnTo>
                <a:lnTo>
                  <a:pt x="200334" y="303418"/>
                </a:lnTo>
                <a:lnTo>
                  <a:pt x="200087" y="303418"/>
                </a:lnTo>
                <a:lnTo>
                  <a:pt x="199838" y="303720"/>
                </a:lnTo>
                <a:lnTo>
                  <a:pt x="199838" y="304025"/>
                </a:lnTo>
                <a:lnTo>
                  <a:pt x="199838" y="304328"/>
                </a:lnTo>
                <a:lnTo>
                  <a:pt x="200087" y="304328"/>
                </a:lnTo>
                <a:lnTo>
                  <a:pt x="200087" y="304631"/>
                </a:lnTo>
                <a:lnTo>
                  <a:pt x="199838" y="304631"/>
                </a:lnTo>
                <a:lnTo>
                  <a:pt x="199618" y="304934"/>
                </a:lnTo>
                <a:lnTo>
                  <a:pt x="199370" y="305238"/>
                </a:lnTo>
                <a:lnTo>
                  <a:pt x="199618" y="305541"/>
                </a:lnTo>
                <a:lnTo>
                  <a:pt x="199838" y="305817"/>
                </a:lnTo>
                <a:lnTo>
                  <a:pt x="200087" y="305817"/>
                </a:lnTo>
                <a:lnTo>
                  <a:pt x="200087" y="306121"/>
                </a:lnTo>
                <a:lnTo>
                  <a:pt x="199838" y="306121"/>
                </a:lnTo>
                <a:lnTo>
                  <a:pt x="199838" y="306424"/>
                </a:lnTo>
                <a:lnTo>
                  <a:pt x="199838" y="307031"/>
                </a:lnTo>
                <a:lnTo>
                  <a:pt x="200087" y="307335"/>
                </a:lnTo>
                <a:lnTo>
                  <a:pt x="200555" y="307638"/>
                </a:lnTo>
                <a:lnTo>
                  <a:pt x="200334" y="308245"/>
                </a:lnTo>
                <a:lnTo>
                  <a:pt x="200555" y="308520"/>
                </a:lnTo>
                <a:lnTo>
                  <a:pt x="200555" y="308824"/>
                </a:lnTo>
                <a:lnTo>
                  <a:pt x="201023" y="308824"/>
                </a:lnTo>
                <a:lnTo>
                  <a:pt x="201272" y="308824"/>
                </a:lnTo>
                <a:lnTo>
                  <a:pt x="201272" y="309127"/>
                </a:lnTo>
                <a:lnTo>
                  <a:pt x="201740" y="309734"/>
                </a:lnTo>
                <a:lnTo>
                  <a:pt x="202237" y="309734"/>
                </a:lnTo>
                <a:lnTo>
                  <a:pt x="202237" y="310037"/>
                </a:lnTo>
                <a:lnTo>
                  <a:pt x="202457" y="310037"/>
                </a:lnTo>
                <a:lnTo>
                  <a:pt x="202705" y="310644"/>
                </a:lnTo>
                <a:lnTo>
                  <a:pt x="202953" y="310920"/>
                </a:lnTo>
                <a:lnTo>
                  <a:pt x="203173" y="310644"/>
                </a:lnTo>
                <a:lnTo>
                  <a:pt x="203173" y="310920"/>
                </a:lnTo>
                <a:lnTo>
                  <a:pt x="203670" y="310920"/>
                </a:lnTo>
                <a:lnTo>
                  <a:pt x="203670" y="311224"/>
                </a:lnTo>
                <a:lnTo>
                  <a:pt x="204139" y="312134"/>
                </a:lnTo>
                <a:lnTo>
                  <a:pt x="204139" y="312438"/>
                </a:lnTo>
                <a:lnTo>
                  <a:pt x="204387" y="312741"/>
                </a:lnTo>
                <a:lnTo>
                  <a:pt x="205103" y="312438"/>
                </a:lnTo>
                <a:lnTo>
                  <a:pt x="205324" y="312438"/>
                </a:lnTo>
                <a:lnTo>
                  <a:pt x="205792" y="312438"/>
                </a:lnTo>
                <a:lnTo>
                  <a:pt x="206040" y="312438"/>
                </a:lnTo>
                <a:lnTo>
                  <a:pt x="206040" y="312741"/>
                </a:lnTo>
                <a:lnTo>
                  <a:pt x="206757" y="313347"/>
                </a:lnTo>
                <a:lnTo>
                  <a:pt x="206757" y="313623"/>
                </a:lnTo>
                <a:lnTo>
                  <a:pt x="207005" y="313926"/>
                </a:lnTo>
                <a:lnTo>
                  <a:pt x="207225" y="313926"/>
                </a:lnTo>
                <a:lnTo>
                  <a:pt x="208191" y="314837"/>
                </a:lnTo>
                <a:lnTo>
                  <a:pt x="207722" y="315140"/>
                </a:lnTo>
                <a:lnTo>
                  <a:pt x="207474" y="315444"/>
                </a:lnTo>
                <a:lnTo>
                  <a:pt x="207474" y="315747"/>
                </a:lnTo>
                <a:lnTo>
                  <a:pt x="207722" y="315747"/>
                </a:lnTo>
                <a:lnTo>
                  <a:pt x="207942" y="316023"/>
                </a:lnTo>
                <a:lnTo>
                  <a:pt x="208191" y="316327"/>
                </a:lnTo>
                <a:lnTo>
                  <a:pt x="208659" y="316023"/>
                </a:lnTo>
                <a:lnTo>
                  <a:pt x="208908" y="316023"/>
                </a:lnTo>
                <a:lnTo>
                  <a:pt x="208908" y="316934"/>
                </a:lnTo>
                <a:lnTo>
                  <a:pt x="208908" y="317843"/>
                </a:lnTo>
                <a:lnTo>
                  <a:pt x="208908" y="318148"/>
                </a:lnTo>
                <a:lnTo>
                  <a:pt x="208908" y="318726"/>
                </a:lnTo>
                <a:lnTo>
                  <a:pt x="209376" y="319030"/>
                </a:lnTo>
                <a:lnTo>
                  <a:pt x="209623" y="319333"/>
                </a:lnTo>
                <a:lnTo>
                  <a:pt x="210092" y="319030"/>
                </a:lnTo>
                <a:lnTo>
                  <a:pt x="210340" y="319030"/>
                </a:lnTo>
                <a:lnTo>
                  <a:pt x="210589" y="319030"/>
                </a:lnTo>
                <a:lnTo>
                  <a:pt x="211057" y="319030"/>
                </a:lnTo>
                <a:lnTo>
                  <a:pt x="211278" y="319333"/>
                </a:lnTo>
                <a:lnTo>
                  <a:pt x="211057" y="319333"/>
                </a:lnTo>
                <a:lnTo>
                  <a:pt x="211057" y="319636"/>
                </a:lnTo>
                <a:lnTo>
                  <a:pt x="212243" y="319940"/>
                </a:lnTo>
                <a:lnTo>
                  <a:pt x="212711" y="319940"/>
                </a:lnTo>
                <a:lnTo>
                  <a:pt x="213207" y="319940"/>
                </a:lnTo>
                <a:lnTo>
                  <a:pt x="213675" y="319636"/>
                </a:lnTo>
                <a:lnTo>
                  <a:pt x="213924" y="319333"/>
                </a:lnTo>
                <a:lnTo>
                  <a:pt x="214144" y="319333"/>
                </a:lnTo>
                <a:lnTo>
                  <a:pt x="214392" y="319030"/>
                </a:lnTo>
                <a:lnTo>
                  <a:pt x="214641" y="319030"/>
                </a:lnTo>
                <a:lnTo>
                  <a:pt x="215825" y="319030"/>
                </a:lnTo>
                <a:lnTo>
                  <a:pt x="215825" y="319333"/>
                </a:lnTo>
                <a:lnTo>
                  <a:pt x="215825" y="319636"/>
                </a:lnTo>
                <a:lnTo>
                  <a:pt x="216294" y="319333"/>
                </a:lnTo>
                <a:lnTo>
                  <a:pt x="217010" y="319636"/>
                </a:lnTo>
                <a:lnTo>
                  <a:pt x="217480" y="319940"/>
                </a:lnTo>
                <a:lnTo>
                  <a:pt x="217480" y="320243"/>
                </a:lnTo>
                <a:lnTo>
                  <a:pt x="217727" y="320547"/>
                </a:lnTo>
                <a:lnTo>
                  <a:pt x="217976" y="320547"/>
                </a:lnTo>
                <a:lnTo>
                  <a:pt x="218693" y="320823"/>
                </a:lnTo>
                <a:lnTo>
                  <a:pt x="219160" y="320547"/>
                </a:lnTo>
                <a:lnTo>
                  <a:pt x="219409" y="320547"/>
                </a:lnTo>
                <a:lnTo>
                  <a:pt x="219629" y="320547"/>
                </a:lnTo>
                <a:lnTo>
                  <a:pt x="219877" y="320823"/>
                </a:lnTo>
                <a:lnTo>
                  <a:pt x="219877" y="321126"/>
                </a:lnTo>
                <a:lnTo>
                  <a:pt x="219877" y="321430"/>
                </a:lnTo>
                <a:lnTo>
                  <a:pt x="220346" y="321732"/>
                </a:lnTo>
                <a:lnTo>
                  <a:pt x="220594" y="321732"/>
                </a:lnTo>
                <a:lnTo>
                  <a:pt x="220594" y="322036"/>
                </a:lnTo>
                <a:lnTo>
                  <a:pt x="221063" y="322036"/>
                </a:lnTo>
                <a:lnTo>
                  <a:pt x="221311" y="322339"/>
                </a:lnTo>
                <a:lnTo>
                  <a:pt x="221311" y="322644"/>
                </a:lnTo>
                <a:lnTo>
                  <a:pt x="221311" y="322946"/>
                </a:lnTo>
                <a:lnTo>
                  <a:pt x="221532" y="323526"/>
                </a:lnTo>
                <a:lnTo>
                  <a:pt x="221779" y="323526"/>
                </a:lnTo>
                <a:lnTo>
                  <a:pt x="221532" y="324436"/>
                </a:lnTo>
                <a:lnTo>
                  <a:pt x="221532" y="324740"/>
                </a:lnTo>
                <a:lnTo>
                  <a:pt x="221532" y="325043"/>
                </a:lnTo>
                <a:lnTo>
                  <a:pt x="221532" y="325319"/>
                </a:lnTo>
                <a:lnTo>
                  <a:pt x="222028" y="325926"/>
                </a:lnTo>
                <a:lnTo>
                  <a:pt x="222744" y="325926"/>
                </a:lnTo>
                <a:lnTo>
                  <a:pt x="223212" y="325623"/>
                </a:lnTo>
                <a:lnTo>
                  <a:pt x="223461" y="325623"/>
                </a:lnTo>
                <a:lnTo>
                  <a:pt x="223929" y="325623"/>
                </a:lnTo>
                <a:lnTo>
                  <a:pt x="224398" y="325926"/>
                </a:lnTo>
                <a:lnTo>
                  <a:pt x="224646" y="326532"/>
                </a:lnTo>
                <a:lnTo>
                  <a:pt x="224646" y="327139"/>
                </a:lnTo>
                <a:lnTo>
                  <a:pt x="226547" y="328629"/>
                </a:lnTo>
                <a:lnTo>
                  <a:pt x="227017" y="329539"/>
                </a:lnTo>
                <a:lnTo>
                  <a:pt x="227981" y="329539"/>
                </a:lnTo>
                <a:lnTo>
                  <a:pt x="228450" y="329815"/>
                </a:lnTo>
                <a:lnTo>
                  <a:pt x="228450" y="330422"/>
                </a:lnTo>
                <a:lnTo>
                  <a:pt x="228698" y="330725"/>
                </a:lnTo>
                <a:lnTo>
                  <a:pt x="228946" y="331028"/>
                </a:lnTo>
                <a:lnTo>
                  <a:pt x="228946" y="331332"/>
                </a:lnTo>
                <a:lnTo>
                  <a:pt x="233714" y="331028"/>
                </a:lnTo>
                <a:lnTo>
                  <a:pt x="242534" y="330422"/>
                </a:lnTo>
                <a:lnTo>
                  <a:pt x="242755" y="330119"/>
                </a:lnTo>
                <a:lnTo>
                  <a:pt x="243003" y="330422"/>
                </a:lnTo>
                <a:lnTo>
                  <a:pt x="243251" y="330119"/>
                </a:lnTo>
                <a:lnTo>
                  <a:pt x="243720" y="329539"/>
                </a:lnTo>
                <a:lnTo>
                  <a:pt x="244189" y="328629"/>
                </a:lnTo>
                <a:lnTo>
                  <a:pt x="244437" y="328325"/>
                </a:lnTo>
                <a:lnTo>
                  <a:pt x="245622" y="328022"/>
                </a:lnTo>
                <a:lnTo>
                  <a:pt x="246339" y="327718"/>
                </a:lnTo>
                <a:lnTo>
                  <a:pt x="247056" y="327442"/>
                </a:lnTo>
                <a:lnTo>
                  <a:pt x="248489" y="326835"/>
                </a:lnTo>
                <a:lnTo>
                  <a:pt x="248736" y="326532"/>
                </a:lnTo>
                <a:lnTo>
                  <a:pt x="248736" y="325623"/>
                </a:lnTo>
                <a:lnTo>
                  <a:pt x="248736" y="325043"/>
                </a:lnTo>
                <a:lnTo>
                  <a:pt x="248957" y="324436"/>
                </a:lnTo>
                <a:lnTo>
                  <a:pt x="248957" y="324133"/>
                </a:lnTo>
                <a:lnTo>
                  <a:pt x="249205" y="323829"/>
                </a:lnTo>
                <a:lnTo>
                  <a:pt x="249674" y="322946"/>
                </a:lnTo>
                <a:lnTo>
                  <a:pt x="249674" y="323222"/>
                </a:lnTo>
                <a:lnTo>
                  <a:pt x="249674" y="323526"/>
                </a:lnTo>
                <a:lnTo>
                  <a:pt x="249922" y="323829"/>
                </a:lnTo>
                <a:lnTo>
                  <a:pt x="250391" y="324133"/>
                </a:lnTo>
                <a:lnTo>
                  <a:pt x="251355" y="324133"/>
                </a:lnTo>
                <a:lnTo>
                  <a:pt x="251824" y="324133"/>
                </a:lnTo>
                <a:lnTo>
                  <a:pt x="252292" y="323526"/>
                </a:lnTo>
                <a:lnTo>
                  <a:pt x="253726" y="322644"/>
                </a:lnTo>
                <a:lnTo>
                  <a:pt x="253975" y="322339"/>
                </a:lnTo>
                <a:lnTo>
                  <a:pt x="253975" y="322036"/>
                </a:lnTo>
                <a:lnTo>
                  <a:pt x="254222" y="321732"/>
                </a:lnTo>
                <a:lnTo>
                  <a:pt x="254690" y="321732"/>
                </a:lnTo>
                <a:lnTo>
                  <a:pt x="255407" y="321430"/>
                </a:lnTo>
                <a:lnTo>
                  <a:pt x="255407" y="321126"/>
                </a:lnTo>
                <a:lnTo>
                  <a:pt x="255407" y="320823"/>
                </a:lnTo>
                <a:lnTo>
                  <a:pt x="255655" y="321126"/>
                </a:lnTo>
                <a:lnTo>
                  <a:pt x="255876" y="320823"/>
                </a:lnTo>
                <a:lnTo>
                  <a:pt x="255876" y="321126"/>
                </a:lnTo>
                <a:lnTo>
                  <a:pt x="256123" y="321126"/>
                </a:lnTo>
                <a:lnTo>
                  <a:pt x="256372" y="321126"/>
                </a:lnTo>
                <a:lnTo>
                  <a:pt x="256593" y="320823"/>
                </a:lnTo>
                <a:lnTo>
                  <a:pt x="256840" y="320823"/>
                </a:lnTo>
                <a:lnTo>
                  <a:pt x="257089" y="320823"/>
                </a:lnTo>
                <a:lnTo>
                  <a:pt x="257778" y="321126"/>
                </a:lnTo>
                <a:lnTo>
                  <a:pt x="258990" y="320823"/>
                </a:lnTo>
                <a:lnTo>
                  <a:pt x="259211" y="320547"/>
                </a:lnTo>
                <a:lnTo>
                  <a:pt x="259211" y="320243"/>
                </a:lnTo>
                <a:lnTo>
                  <a:pt x="258990" y="320243"/>
                </a:lnTo>
                <a:lnTo>
                  <a:pt x="259211" y="319940"/>
                </a:lnTo>
                <a:lnTo>
                  <a:pt x="259459" y="319940"/>
                </a:lnTo>
                <a:lnTo>
                  <a:pt x="259707" y="319940"/>
                </a:lnTo>
                <a:lnTo>
                  <a:pt x="259707" y="319636"/>
                </a:lnTo>
                <a:lnTo>
                  <a:pt x="259928" y="319333"/>
                </a:lnTo>
                <a:lnTo>
                  <a:pt x="259928" y="319030"/>
                </a:lnTo>
                <a:lnTo>
                  <a:pt x="260424" y="317540"/>
                </a:lnTo>
                <a:lnTo>
                  <a:pt x="260424" y="317237"/>
                </a:lnTo>
                <a:lnTo>
                  <a:pt x="260645" y="316630"/>
                </a:lnTo>
                <a:lnTo>
                  <a:pt x="261141" y="316630"/>
                </a:lnTo>
                <a:lnTo>
                  <a:pt x="261361" y="316327"/>
                </a:lnTo>
                <a:lnTo>
                  <a:pt x="261361" y="316023"/>
                </a:lnTo>
                <a:lnTo>
                  <a:pt x="261141" y="315747"/>
                </a:lnTo>
                <a:lnTo>
                  <a:pt x="261141" y="315444"/>
                </a:lnTo>
                <a:lnTo>
                  <a:pt x="261609" y="314533"/>
                </a:lnTo>
                <a:lnTo>
                  <a:pt x="262325" y="314230"/>
                </a:lnTo>
                <a:lnTo>
                  <a:pt x="262546" y="313926"/>
                </a:lnTo>
                <a:lnTo>
                  <a:pt x="262794" y="314230"/>
                </a:lnTo>
                <a:lnTo>
                  <a:pt x="263263" y="314533"/>
                </a:lnTo>
                <a:lnTo>
                  <a:pt x="263511" y="314230"/>
                </a:lnTo>
                <a:lnTo>
                  <a:pt x="263980" y="314230"/>
                </a:lnTo>
                <a:lnTo>
                  <a:pt x="263980" y="313926"/>
                </a:lnTo>
                <a:lnTo>
                  <a:pt x="264228" y="313623"/>
                </a:lnTo>
                <a:lnTo>
                  <a:pt x="264696" y="313043"/>
                </a:lnTo>
                <a:lnTo>
                  <a:pt x="264696" y="312741"/>
                </a:lnTo>
                <a:lnTo>
                  <a:pt x="264476" y="312438"/>
                </a:lnTo>
                <a:lnTo>
                  <a:pt x="264696" y="312438"/>
                </a:lnTo>
                <a:lnTo>
                  <a:pt x="264696" y="312134"/>
                </a:lnTo>
                <a:lnTo>
                  <a:pt x="264696" y="311831"/>
                </a:lnTo>
                <a:lnTo>
                  <a:pt x="265193" y="311527"/>
                </a:lnTo>
                <a:lnTo>
                  <a:pt x="270182" y="316934"/>
                </a:lnTo>
                <a:lnTo>
                  <a:pt x="270430" y="317237"/>
                </a:lnTo>
                <a:lnTo>
                  <a:pt x="273297" y="319940"/>
                </a:lnTo>
                <a:lnTo>
                  <a:pt x="274730" y="321126"/>
                </a:lnTo>
                <a:lnTo>
                  <a:pt x="275445" y="321430"/>
                </a:lnTo>
                <a:lnTo>
                  <a:pt x="276383" y="322339"/>
                </a:lnTo>
                <a:lnTo>
                  <a:pt x="276632" y="322644"/>
                </a:lnTo>
                <a:lnTo>
                  <a:pt x="277100" y="323222"/>
                </a:lnTo>
                <a:lnTo>
                  <a:pt x="277349" y="323222"/>
                </a:lnTo>
                <a:lnTo>
                  <a:pt x="279002" y="324740"/>
                </a:lnTo>
                <a:lnTo>
                  <a:pt x="280214" y="325623"/>
                </a:lnTo>
                <a:lnTo>
                  <a:pt x="280931" y="326228"/>
                </a:lnTo>
                <a:lnTo>
                  <a:pt x="283302" y="325319"/>
                </a:lnTo>
                <a:lnTo>
                  <a:pt x="285700" y="323526"/>
                </a:lnTo>
                <a:lnTo>
                  <a:pt x="286416" y="322946"/>
                </a:lnTo>
                <a:lnTo>
                  <a:pt x="286637" y="322946"/>
                </a:lnTo>
                <a:lnTo>
                  <a:pt x="287601" y="322339"/>
                </a:lnTo>
                <a:lnTo>
                  <a:pt x="288538" y="322036"/>
                </a:lnTo>
                <a:lnTo>
                  <a:pt x="290469" y="321430"/>
                </a:lnTo>
                <a:lnTo>
                  <a:pt x="292618" y="320547"/>
                </a:lnTo>
                <a:lnTo>
                  <a:pt x="293335" y="320243"/>
                </a:lnTo>
                <a:lnTo>
                  <a:pt x="293804" y="319940"/>
                </a:lnTo>
                <a:lnTo>
                  <a:pt x="295954" y="319333"/>
                </a:lnTo>
                <a:lnTo>
                  <a:pt x="297139" y="319333"/>
                </a:lnTo>
                <a:lnTo>
                  <a:pt x="300722" y="318726"/>
                </a:lnTo>
                <a:lnTo>
                  <a:pt x="302624" y="318423"/>
                </a:lnTo>
                <a:lnTo>
                  <a:pt x="304278" y="317843"/>
                </a:lnTo>
                <a:lnTo>
                  <a:pt x="305959" y="317540"/>
                </a:lnTo>
                <a:lnTo>
                  <a:pt x="306676" y="317237"/>
                </a:lnTo>
                <a:lnTo>
                  <a:pt x="307392" y="316934"/>
                </a:lnTo>
                <a:lnTo>
                  <a:pt x="309047" y="316630"/>
                </a:lnTo>
                <a:lnTo>
                  <a:pt x="309294" y="316934"/>
                </a:lnTo>
                <a:lnTo>
                  <a:pt x="308826" y="317540"/>
                </a:lnTo>
                <a:lnTo>
                  <a:pt x="309047" y="317843"/>
                </a:lnTo>
                <a:lnTo>
                  <a:pt x="309047" y="318148"/>
                </a:lnTo>
                <a:lnTo>
                  <a:pt x="309764" y="318148"/>
                </a:lnTo>
                <a:lnTo>
                  <a:pt x="310728" y="318148"/>
                </a:lnTo>
                <a:lnTo>
                  <a:pt x="312878" y="317540"/>
                </a:lnTo>
                <a:lnTo>
                  <a:pt x="313842" y="316934"/>
                </a:lnTo>
                <a:lnTo>
                  <a:pt x="314779" y="316630"/>
                </a:lnTo>
                <a:lnTo>
                  <a:pt x="315249" y="316327"/>
                </a:lnTo>
                <a:lnTo>
                  <a:pt x="315966" y="316023"/>
                </a:lnTo>
                <a:lnTo>
                  <a:pt x="318114" y="314837"/>
                </a:lnTo>
                <a:lnTo>
                  <a:pt x="320512" y="312741"/>
                </a:lnTo>
                <a:lnTo>
                  <a:pt x="321946" y="311527"/>
                </a:lnTo>
                <a:lnTo>
                  <a:pt x="322167" y="311224"/>
                </a:lnTo>
                <a:lnTo>
                  <a:pt x="324096" y="310341"/>
                </a:lnTo>
                <a:lnTo>
                  <a:pt x="322167" y="307335"/>
                </a:lnTo>
                <a:lnTo>
                  <a:pt x="321946" y="307031"/>
                </a:lnTo>
                <a:lnTo>
                  <a:pt x="320981" y="305817"/>
                </a:lnTo>
                <a:lnTo>
                  <a:pt x="320265" y="304934"/>
                </a:lnTo>
                <a:lnTo>
                  <a:pt x="322663" y="300714"/>
                </a:lnTo>
                <a:lnTo>
                  <a:pt x="322415" y="300411"/>
                </a:lnTo>
                <a:lnTo>
                  <a:pt x="322167" y="300135"/>
                </a:lnTo>
                <a:lnTo>
                  <a:pt x="322167" y="299529"/>
                </a:lnTo>
                <a:lnTo>
                  <a:pt x="322415" y="298922"/>
                </a:lnTo>
                <a:lnTo>
                  <a:pt x="322884" y="298315"/>
                </a:lnTo>
                <a:lnTo>
                  <a:pt x="323132" y="298315"/>
                </a:lnTo>
                <a:lnTo>
                  <a:pt x="323132" y="298618"/>
                </a:lnTo>
                <a:lnTo>
                  <a:pt x="323600" y="298618"/>
                </a:lnTo>
                <a:lnTo>
                  <a:pt x="323848" y="298922"/>
                </a:lnTo>
                <a:lnTo>
                  <a:pt x="324565" y="299224"/>
                </a:lnTo>
                <a:lnTo>
                  <a:pt x="324786" y="299224"/>
                </a:lnTo>
                <a:lnTo>
                  <a:pt x="325033" y="298922"/>
                </a:lnTo>
                <a:lnTo>
                  <a:pt x="325502" y="298922"/>
                </a:lnTo>
                <a:lnTo>
                  <a:pt x="328369" y="301321"/>
                </a:lnTo>
                <a:lnTo>
                  <a:pt x="328865" y="301624"/>
                </a:lnTo>
                <a:lnTo>
                  <a:pt x="329086" y="301928"/>
                </a:lnTo>
                <a:lnTo>
                  <a:pt x="328865" y="302231"/>
                </a:lnTo>
                <a:lnTo>
                  <a:pt x="329086" y="302838"/>
                </a:lnTo>
                <a:lnTo>
                  <a:pt x="329554" y="303114"/>
                </a:lnTo>
                <a:lnTo>
                  <a:pt x="329802" y="303114"/>
                </a:lnTo>
                <a:lnTo>
                  <a:pt x="330519" y="303114"/>
                </a:lnTo>
                <a:lnTo>
                  <a:pt x="330766" y="303114"/>
                </a:lnTo>
                <a:lnTo>
                  <a:pt x="330987" y="303114"/>
                </a:lnTo>
                <a:lnTo>
                  <a:pt x="331483" y="303418"/>
                </a:lnTo>
                <a:lnTo>
                  <a:pt x="331704" y="303720"/>
                </a:lnTo>
                <a:lnTo>
                  <a:pt x="331704" y="304025"/>
                </a:lnTo>
                <a:lnTo>
                  <a:pt x="332421" y="304934"/>
                </a:lnTo>
                <a:lnTo>
                  <a:pt x="333137" y="306424"/>
                </a:lnTo>
                <a:lnTo>
                  <a:pt x="334350" y="306121"/>
                </a:lnTo>
                <a:lnTo>
                  <a:pt x="335535" y="305541"/>
                </a:lnTo>
                <a:lnTo>
                  <a:pt x="336005" y="305541"/>
                </a:lnTo>
                <a:lnTo>
                  <a:pt x="336968" y="304934"/>
                </a:lnTo>
                <a:lnTo>
                  <a:pt x="337685" y="304631"/>
                </a:lnTo>
                <a:lnTo>
                  <a:pt x="338623" y="304328"/>
                </a:lnTo>
                <a:lnTo>
                  <a:pt x="339340" y="304025"/>
                </a:lnTo>
                <a:lnTo>
                  <a:pt x="339587" y="303720"/>
                </a:lnTo>
                <a:lnTo>
                  <a:pt x="340524" y="303418"/>
                </a:lnTo>
                <a:lnTo>
                  <a:pt x="342206" y="302231"/>
                </a:lnTo>
                <a:lnTo>
                  <a:pt x="342922" y="301928"/>
                </a:lnTo>
                <a:lnTo>
                  <a:pt x="345293" y="300411"/>
                </a:lnTo>
                <a:lnTo>
                  <a:pt x="346257" y="300135"/>
                </a:lnTo>
                <a:lnTo>
                  <a:pt x="346506" y="299832"/>
                </a:lnTo>
                <a:lnTo>
                  <a:pt x="347443" y="299224"/>
                </a:lnTo>
                <a:lnTo>
                  <a:pt x="348408" y="298618"/>
                </a:lnTo>
                <a:lnTo>
                  <a:pt x="348408" y="298315"/>
                </a:lnTo>
                <a:lnTo>
                  <a:pt x="348656" y="298011"/>
                </a:lnTo>
                <a:lnTo>
                  <a:pt x="348877" y="298011"/>
                </a:lnTo>
                <a:lnTo>
                  <a:pt x="349124" y="298011"/>
                </a:lnTo>
                <a:lnTo>
                  <a:pt x="349592" y="297708"/>
                </a:lnTo>
                <a:lnTo>
                  <a:pt x="350088" y="297708"/>
                </a:lnTo>
                <a:lnTo>
                  <a:pt x="350088" y="297404"/>
                </a:lnTo>
                <a:lnTo>
                  <a:pt x="350778" y="296825"/>
                </a:lnTo>
                <a:lnTo>
                  <a:pt x="352708" y="295914"/>
                </a:lnTo>
                <a:lnTo>
                  <a:pt x="353645" y="295005"/>
                </a:lnTo>
                <a:lnTo>
                  <a:pt x="353893" y="294702"/>
                </a:lnTo>
                <a:lnTo>
                  <a:pt x="354361" y="294426"/>
                </a:lnTo>
                <a:lnTo>
                  <a:pt x="356511" y="292908"/>
                </a:lnTo>
                <a:lnTo>
                  <a:pt x="357228" y="292301"/>
                </a:lnTo>
                <a:lnTo>
                  <a:pt x="358192" y="291998"/>
                </a:lnTo>
                <a:lnTo>
                  <a:pt x="358413" y="291998"/>
                </a:lnTo>
                <a:lnTo>
                  <a:pt x="358662" y="291998"/>
                </a:lnTo>
                <a:lnTo>
                  <a:pt x="358909" y="291694"/>
                </a:lnTo>
                <a:lnTo>
                  <a:pt x="359626" y="291694"/>
                </a:lnTo>
                <a:lnTo>
                  <a:pt x="359846" y="291694"/>
                </a:lnTo>
                <a:lnTo>
                  <a:pt x="360342" y="291694"/>
                </a:lnTo>
                <a:lnTo>
                  <a:pt x="360342" y="291418"/>
                </a:lnTo>
                <a:lnTo>
                  <a:pt x="360812" y="291418"/>
                </a:lnTo>
                <a:lnTo>
                  <a:pt x="361528" y="291418"/>
                </a:lnTo>
                <a:lnTo>
                  <a:pt x="361749" y="291418"/>
                </a:lnTo>
                <a:lnTo>
                  <a:pt x="361997" y="291115"/>
                </a:lnTo>
                <a:lnTo>
                  <a:pt x="362244" y="291115"/>
                </a:lnTo>
                <a:lnTo>
                  <a:pt x="362465" y="291115"/>
                </a:lnTo>
                <a:lnTo>
                  <a:pt x="362713" y="291115"/>
                </a:lnTo>
                <a:lnTo>
                  <a:pt x="362961" y="290811"/>
                </a:lnTo>
                <a:lnTo>
                  <a:pt x="364864" y="294122"/>
                </a:lnTo>
                <a:lnTo>
                  <a:pt x="364615" y="295914"/>
                </a:lnTo>
                <a:lnTo>
                  <a:pt x="364394" y="296218"/>
                </a:lnTo>
                <a:lnTo>
                  <a:pt x="364864" y="297404"/>
                </a:lnTo>
                <a:lnTo>
                  <a:pt x="367013" y="299224"/>
                </a:lnTo>
                <a:lnTo>
                  <a:pt x="367233" y="299224"/>
                </a:lnTo>
                <a:lnTo>
                  <a:pt x="368199" y="298618"/>
                </a:lnTo>
                <a:lnTo>
                  <a:pt x="369163" y="298011"/>
                </a:lnTo>
                <a:lnTo>
                  <a:pt x="369632" y="297708"/>
                </a:lnTo>
                <a:lnTo>
                  <a:pt x="370596" y="297128"/>
                </a:lnTo>
                <a:lnTo>
                  <a:pt x="372719" y="295307"/>
                </a:lnTo>
                <a:lnTo>
                  <a:pt x="375365" y="293819"/>
                </a:lnTo>
                <a:lnTo>
                  <a:pt x="375586" y="293515"/>
                </a:lnTo>
                <a:lnTo>
                  <a:pt x="377736" y="292301"/>
                </a:lnTo>
                <a:lnTo>
                  <a:pt x="378204" y="292301"/>
                </a:lnTo>
                <a:lnTo>
                  <a:pt x="378921" y="291694"/>
                </a:lnTo>
                <a:lnTo>
                  <a:pt x="379168" y="291418"/>
                </a:lnTo>
                <a:lnTo>
                  <a:pt x="379885" y="291115"/>
                </a:lnTo>
                <a:lnTo>
                  <a:pt x="379417" y="290205"/>
                </a:lnTo>
                <a:lnTo>
                  <a:pt x="382036" y="289295"/>
                </a:lnTo>
                <a:lnTo>
                  <a:pt x="383469" y="288992"/>
                </a:lnTo>
                <a:lnTo>
                  <a:pt x="383937" y="288688"/>
                </a:lnTo>
                <a:lnTo>
                  <a:pt x="384654" y="288109"/>
                </a:lnTo>
                <a:lnTo>
                  <a:pt x="385371" y="287805"/>
                </a:lnTo>
                <a:lnTo>
                  <a:pt x="386087" y="287805"/>
                </a:lnTo>
                <a:lnTo>
                  <a:pt x="385840" y="287502"/>
                </a:lnTo>
                <a:lnTo>
                  <a:pt x="387024" y="286895"/>
                </a:lnTo>
                <a:lnTo>
                  <a:pt x="388954" y="283281"/>
                </a:lnTo>
                <a:lnTo>
                  <a:pt x="389175" y="283281"/>
                </a:lnTo>
                <a:lnTo>
                  <a:pt x="387989" y="282675"/>
                </a:lnTo>
                <a:lnTo>
                  <a:pt x="386087" y="284192"/>
                </a:lnTo>
                <a:lnTo>
                  <a:pt x="383689" y="282978"/>
                </a:lnTo>
                <a:lnTo>
                  <a:pt x="383937" y="282371"/>
                </a:lnTo>
                <a:lnTo>
                  <a:pt x="384406" y="282068"/>
                </a:lnTo>
                <a:lnTo>
                  <a:pt x="384654" y="282068"/>
                </a:lnTo>
                <a:lnTo>
                  <a:pt x="385371" y="281792"/>
                </a:lnTo>
                <a:lnTo>
                  <a:pt x="385619" y="281489"/>
                </a:lnTo>
                <a:lnTo>
                  <a:pt x="383937" y="278758"/>
                </a:lnTo>
                <a:lnTo>
                  <a:pt x="387741" y="276661"/>
                </a:lnTo>
                <a:lnTo>
                  <a:pt x="389175" y="275752"/>
                </a:lnTo>
                <a:lnTo>
                  <a:pt x="390388" y="274841"/>
                </a:lnTo>
                <a:lnTo>
                  <a:pt x="391324" y="274565"/>
                </a:lnTo>
                <a:lnTo>
                  <a:pt x="391793" y="274262"/>
                </a:lnTo>
                <a:lnTo>
                  <a:pt x="392757" y="273351"/>
                </a:lnTo>
                <a:lnTo>
                  <a:pt x="393943" y="272744"/>
                </a:lnTo>
                <a:lnTo>
                  <a:pt x="395624" y="270649"/>
                </a:lnTo>
                <a:lnTo>
                  <a:pt x="395872" y="270345"/>
                </a:lnTo>
                <a:lnTo>
                  <a:pt x="396092" y="269738"/>
                </a:lnTo>
                <a:lnTo>
                  <a:pt x="393943" y="268221"/>
                </a:lnTo>
                <a:lnTo>
                  <a:pt x="392289" y="267310"/>
                </a:lnTo>
                <a:lnTo>
                  <a:pt x="392289" y="267614"/>
                </a:lnTo>
                <a:lnTo>
                  <a:pt x="391324" y="267035"/>
                </a:lnTo>
                <a:lnTo>
                  <a:pt x="391105" y="267035"/>
                </a:lnTo>
                <a:lnTo>
                  <a:pt x="390856" y="267035"/>
                </a:lnTo>
                <a:lnTo>
                  <a:pt x="390388" y="266428"/>
                </a:lnTo>
                <a:lnTo>
                  <a:pt x="389422" y="265214"/>
                </a:lnTo>
                <a:lnTo>
                  <a:pt x="387989" y="261601"/>
                </a:lnTo>
                <a:lnTo>
                  <a:pt x="387989" y="261298"/>
                </a:lnTo>
                <a:lnTo>
                  <a:pt x="387521" y="260387"/>
                </a:lnTo>
                <a:lnTo>
                  <a:pt x="387741" y="260084"/>
                </a:lnTo>
                <a:lnTo>
                  <a:pt x="388458" y="259780"/>
                </a:lnTo>
                <a:lnTo>
                  <a:pt x="389891" y="257987"/>
                </a:lnTo>
                <a:lnTo>
                  <a:pt x="390388" y="257381"/>
                </a:lnTo>
                <a:lnTo>
                  <a:pt x="391105" y="256471"/>
                </a:lnTo>
                <a:lnTo>
                  <a:pt x="391793" y="256167"/>
                </a:lnTo>
                <a:lnTo>
                  <a:pt x="392510" y="255257"/>
                </a:lnTo>
                <a:lnTo>
                  <a:pt x="392510" y="254650"/>
                </a:lnTo>
                <a:lnTo>
                  <a:pt x="391573" y="254346"/>
                </a:lnTo>
                <a:lnTo>
                  <a:pt x="391324" y="253463"/>
                </a:lnTo>
                <a:lnTo>
                  <a:pt x="392041" y="251037"/>
                </a:lnTo>
                <a:lnTo>
                  <a:pt x="392510" y="251037"/>
                </a:lnTo>
                <a:lnTo>
                  <a:pt x="392757" y="250733"/>
                </a:lnTo>
                <a:lnTo>
                  <a:pt x="392757" y="250126"/>
                </a:lnTo>
                <a:lnTo>
                  <a:pt x="392757" y="249823"/>
                </a:lnTo>
                <a:lnTo>
                  <a:pt x="392757" y="249519"/>
                </a:lnTo>
                <a:lnTo>
                  <a:pt x="393006" y="249216"/>
                </a:lnTo>
                <a:lnTo>
                  <a:pt x="393226" y="249216"/>
                </a:lnTo>
                <a:lnTo>
                  <a:pt x="393474" y="249519"/>
                </a:lnTo>
                <a:lnTo>
                  <a:pt x="393723" y="249216"/>
                </a:lnTo>
                <a:lnTo>
                  <a:pt x="393723" y="248912"/>
                </a:lnTo>
                <a:lnTo>
                  <a:pt x="393723" y="248609"/>
                </a:lnTo>
                <a:lnTo>
                  <a:pt x="393943" y="248609"/>
                </a:lnTo>
                <a:lnTo>
                  <a:pt x="394440" y="248609"/>
                </a:lnTo>
                <a:lnTo>
                  <a:pt x="394440" y="248333"/>
                </a:lnTo>
                <a:lnTo>
                  <a:pt x="394660" y="248333"/>
                </a:lnTo>
                <a:lnTo>
                  <a:pt x="394908" y="248029"/>
                </a:lnTo>
                <a:lnTo>
                  <a:pt x="395157" y="247727"/>
                </a:lnTo>
                <a:lnTo>
                  <a:pt x="395377" y="247727"/>
                </a:lnTo>
                <a:lnTo>
                  <a:pt x="395624" y="248029"/>
                </a:lnTo>
                <a:lnTo>
                  <a:pt x="395872" y="248029"/>
                </a:lnTo>
                <a:lnTo>
                  <a:pt x="396092" y="247727"/>
                </a:lnTo>
                <a:lnTo>
                  <a:pt x="396589" y="248029"/>
                </a:lnTo>
                <a:lnTo>
                  <a:pt x="396809" y="248029"/>
                </a:lnTo>
                <a:lnTo>
                  <a:pt x="396809" y="247727"/>
                </a:lnTo>
                <a:lnTo>
                  <a:pt x="396589" y="247423"/>
                </a:lnTo>
                <a:lnTo>
                  <a:pt x="396809" y="247120"/>
                </a:lnTo>
                <a:lnTo>
                  <a:pt x="396341" y="247120"/>
                </a:lnTo>
                <a:lnTo>
                  <a:pt x="396092" y="247120"/>
                </a:lnTo>
                <a:lnTo>
                  <a:pt x="395872" y="247120"/>
                </a:lnTo>
                <a:lnTo>
                  <a:pt x="395872" y="246816"/>
                </a:lnTo>
                <a:lnTo>
                  <a:pt x="395872" y="246513"/>
                </a:lnTo>
                <a:lnTo>
                  <a:pt x="395624" y="246210"/>
                </a:lnTo>
                <a:lnTo>
                  <a:pt x="395377" y="245906"/>
                </a:lnTo>
                <a:lnTo>
                  <a:pt x="395157" y="245603"/>
                </a:lnTo>
                <a:lnTo>
                  <a:pt x="395157" y="245299"/>
                </a:lnTo>
                <a:lnTo>
                  <a:pt x="395377" y="244692"/>
                </a:lnTo>
                <a:lnTo>
                  <a:pt x="396341" y="243175"/>
                </a:lnTo>
                <a:lnTo>
                  <a:pt x="396589" y="243175"/>
                </a:lnTo>
                <a:lnTo>
                  <a:pt x="396809" y="243175"/>
                </a:lnTo>
                <a:lnTo>
                  <a:pt x="397279" y="242871"/>
                </a:lnTo>
                <a:lnTo>
                  <a:pt x="397775" y="242293"/>
                </a:lnTo>
                <a:lnTo>
                  <a:pt x="397996" y="241989"/>
                </a:lnTo>
                <a:lnTo>
                  <a:pt x="398243" y="241079"/>
                </a:lnTo>
                <a:lnTo>
                  <a:pt x="398492" y="240775"/>
                </a:lnTo>
                <a:lnTo>
                  <a:pt x="398492" y="240472"/>
                </a:lnTo>
                <a:lnTo>
                  <a:pt x="399208" y="239865"/>
                </a:lnTo>
                <a:lnTo>
                  <a:pt x="400144" y="239258"/>
                </a:lnTo>
                <a:lnTo>
                  <a:pt x="400641" y="238955"/>
                </a:lnTo>
                <a:lnTo>
                  <a:pt x="400861" y="238955"/>
                </a:lnTo>
                <a:lnTo>
                  <a:pt x="400393" y="237742"/>
                </a:lnTo>
                <a:lnTo>
                  <a:pt x="400393" y="237135"/>
                </a:lnTo>
                <a:lnTo>
                  <a:pt x="400641" y="236831"/>
                </a:lnTo>
                <a:lnTo>
                  <a:pt x="401358" y="236831"/>
                </a:lnTo>
                <a:lnTo>
                  <a:pt x="401827" y="235948"/>
                </a:lnTo>
                <a:lnTo>
                  <a:pt x="401827" y="235645"/>
                </a:lnTo>
                <a:lnTo>
                  <a:pt x="402047" y="234734"/>
                </a:lnTo>
                <a:lnTo>
                  <a:pt x="402764" y="233824"/>
                </a:lnTo>
                <a:lnTo>
                  <a:pt x="403976" y="232611"/>
                </a:lnTo>
                <a:lnTo>
                  <a:pt x="404445" y="232004"/>
                </a:lnTo>
                <a:lnTo>
                  <a:pt x="404693" y="232004"/>
                </a:lnTo>
                <a:lnTo>
                  <a:pt x="404693" y="232308"/>
                </a:lnTo>
                <a:lnTo>
                  <a:pt x="405162" y="232611"/>
                </a:lnTo>
                <a:lnTo>
                  <a:pt x="406346" y="231701"/>
                </a:lnTo>
                <a:lnTo>
                  <a:pt x="406346" y="231397"/>
                </a:lnTo>
                <a:lnTo>
                  <a:pt x="406595" y="231094"/>
                </a:lnTo>
                <a:lnTo>
                  <a:pt x="406595" y="230790"/>
                </a:lnTo>
                <a:lnTo>
                  <a:pt x="407312" y="230487"/>
                </a:lnTo>
                <a:lnTo>
                  <a:pt x="407533" y="230487"/>
                </a:lnTo>
                <a:lnTo>
                  <a:pt x="408028" y="230487"/>
                </a:lnTo>
                <a:lnTo>
                  <a:pt x="408028" y="229880"/>
                </a:lnTo>
                <a:lnTo>
                  <a:pt x="407780" y="229880"/>
                </a:lnTo>
                <a:lnTo>
                  <a:pt x="407780" y="229576"/>
                </a:lnTo>
                <a:lnTo>
                  <a:pt x="408028" y="229273"/>
                </a:lnTo>
                <a:lnTo>
                  <a:pt x="409213" y="228088"/>
                </a:lnTo>
                <a:lnTo>
                  <a:pt x="409682" y="227481"/>
                </a:lnTo>
                <a:lnTo>
                  <a:pt x="410399" y="227481"/>
                </a:lnTo>
                <a:lnTo>
                  <a:pt x="411612" y="225660"/>
                </a:lnTo>
                <a:lnTo>
                  <a:pt x="412300" y="225053"/>
                </a:lnTo>
                <a:lnTo>
                  <a:pt x="412796" y="224446"/>
                </a:lnTo>
                <a:lnTo>
                  <a:pt x="413017" y="223839"/>
                </a:lnTo>
                <a:lnTo>
                  <a:pt x="413734" y="223232"/>
                </a:lnTo>
                <a:lnTo>
                  <a:pt x="414230" y="223232"/>
                </a:lnTo>
                <a:lnTo>
                  <a:pt x="414947" y="222626"/>
                </a:lnTo>
                <a:lnTo>
                  <a:pt x="414947" y="222321"/>
                </a:lnTo>
                <a:lnTo>
                  <a:pt x="415663" y="221716"/>
                </a:lnTo>
                <a:lnTo>
                  <a:pt x="415884" y="221716"/>
                </a:lnTo>
                <a:lnTo>
                  <a:pt x="417318" y="220198"/>
                </a:lnTo>
                <a:lnTo>
                  <a:pt x="418751" y="218984"/>
                </a:lnTo>
                <a:lnTo>
                  <a:pt x="419936" y="217771"/>
                </a:lnTo>
                <a:lnTo>
                  <a:pt x="419936" y="217494"/>
                </a:lnTo>
                <a:lnTo>
                  <a:pt x="420183" y="217192"/>
                </a:lnTo>
                <a:lnTo>
                  <a:pt x="420432" y="216888"/>
                </a:lnTo>
                <a:lnTo>
                  <a:pt x="421149" y="216585"/>
                </a:lnTo>
                <a:lnTo>
                  <a:pt x="421617" y="216281"/>
                </a:lnTo>
                <a:lnTo>
                  <a:pt x="421865" y="215371"/>
                </a:lnTo>
                <a:lnTo>
                  <a:pt x="422086" y="215068"/>
                </a:lnTo>
                <a:lnTo>
                  <a:pt x="421865" y="214764"/>
                </a:lnTo>
                <a:lnTo>
                  <a:pt x="422086" y="214461"/>
                </a:lnTo>
                <a:lnTo>
                  <a:pt x="422554" y="213550"/>
                </a:lnTo>
                <a:lnTo>
                  <a:pt x="423050" y="213550"/>
                </a:lnTo>
                <a:lnTo>
                  <a:pt x="423271" y="213247"/>
                </a:lnTo>
                <a:lnTo>
                  <a:pt x="423050" y="212944"/>
                </a:lnTo>
                <a:lnTo>
                  <a:pt x="423050" y="212641"/>
                </a:lnTo>
                <a:lnTo>
                  <a:pt x="423767" y="211427"/>
                </a:lnTo>
                <a:lnTo>
                  <a:pt x="423988" y="211427"/>
                </a:lnTo>
                <a:lnTo>
                  <a:pt x="424236" y="211123"/>
                </a:lnTo>
                <a:lnTo>
                  <a:pt x="424484" y="210820"/>
                </a:lnTo>
                <a:lnTo>
                  <a:pt x="424704" y="210213"/>
                </a:lnTo>
                <a:lnTo>
                  <a:pt x="424484" y="209909"/>
                </a:lnTo>
                <a:lnTo>
                  <a:pt x="424484" y="209606"/>
                </a:lnTo>
                <a:lnTo>
                  <a:pt x="424704" y="208999"/>
                </a:lnTo>
                <a:lnTo>
                  <a:pt x="425200" y="208696"/>
                </a:lnTo>
                <a:lnTo>
                  <a:pt x="426138" y="206269"/>
                </a:lnTo>
                <a:lnTo>
                  <a:pt x="426138" y="205358"/>
                </a:lnTo>
                <a:lnTo>
                  <a:pt x="426634" y="203841"/>
                </a:lnTo>
                <a:lnTo>
                  <a:pt x="426855" y="203537"/>
                </a:lnTo>
                <a:lnTo>
                  <a:pt x="427351" y="203234"/>
                </a:lnTo>
                <a:lnTo>
                  <a:pt x="428039" y="202020"/>
                </a:lnTo>
                <a:lnTo>
                  <a:pt x="428536" y="201717"/>
                </a:lnTo>
                <a:lnTo>
                  <a:pt x="429004" y="201414"/>
                </a:lnTo>
                <a:lnTo>
                  <a:pt x="429004" y="201111"/>
                </a:lnTo>
                <a:lnTo>
                  <a:pt x="429473" y="200807"/>
                </a:lnTo>
                <a:lnTo>
                  <a:pt x="429721" y="200200"/>
                </a:lnTo>
                <a:lnTo>
                  <a:pt x="429969" y="199897"/>
                </a:lnTo>
                <a:lnTo>
                  <a:pt x="429473" y="199593"/>
                </a:lnTo>
                <a:lnTo>
                  <a:pt x="429004" y="199593"/>
                </a:lnTo>
                <a:lnTo>
                  <a:pt x="428536" y="199290"/>
                </a:lnTo>
                <a:lnTo>
                  <a:pt x="428039" y="197469"/>
                </a:lnTo>
                <a:lnTo>
                  <a:pt x="427819" y="196256"/>
                </a:lnTo>
                <a:lnTo>
                  <a:pt x="428039" y="195953"/>
                </a:lnTo>
                <a:lnTo>
                  <a:pt x="429004" y="195649"/>
                </a:lnTo>
                <a:lnTo>
                  <a:pt x="429721" y="195042"/>
                </a:lnTo>
                <a:lnTo>
                  <a:pt x="429721" y="194435"/>
                </a:lnTo>
                <a:lnTo>
                  <a:pt x="429969" y="194132"/>
                </a:lnTo>
                <a:lnTo>
                  <a:pt x="429969" y="193525"/>
                </a:lnTo>
                <a:lnTo>
                  <a:pt x="430190" y="193525"/>
                </a:lnTo>
                <a:lnTo>
                  <a:pt x="430907" y="192918"/>
                </a:lnTo>
                <a:lnTo>
                  <a:pt x="430686" y="192614"/>
                </a:lnTo>
                <a:lnTo>
                  <a:pt x="430907" y="192614"/>
                </a:lnTo>
                <a:lnTo>
                  <a:pt x="430907" y="192311"/>
                </a:lnTo>
                <a:lnTo>
                  <a:pt x="430686" y="192311"/>
                </a:lnTo>
                <a:lnTo>
                  <a:pt x="430686" y="192007"/>
                </a:lnTo>
                <a:lnTo>
                  <a:pt x="430686" y="191704"/>
                </a:lnTo>
                <a:lnTo>
                  <a:pt x="430907" y="191704"/>
                </a:lnTo>
                <a:lnTo>
                  <a:pt x="431154" y="191704"/>
                </a:lnTo>
                <a:lnTo>
                  <a:pt x="431154" y="191400"/>
                </a:lnTo>
                <a:lnTo>
                  <a:pt x="431154" y="191098"/>
                </a:lnTo>
                <a:lnTo>
                  <a:pt x="430907" y="191098"/>
                </a:lnTo>
                <a:lnTo>
                  <a:pt x="430686" y="190795"/>
                </a:lnTo>
                <a:lnTo>
                  <a:pt x="430907" y="190188"/>
                </a:lnTo>
                <a:lnTo>
                  <a:pt x="431154" y="189884"/>
                </a:lnTo>
                <a:lnTo>
                  <a:pt x="431154" y="189581"/>
                </a:lnTo>
                <a:lnTo>
                  <a:pt x="430437" y="189277"/>
                </a:lnTo>
                <a:lnTo>
                  <a:pt x="430907" y="188670"/>
                </a:lnTo>
                <a:lnTo>
                  <a:pt x="431154" y="188670"/>
                </a:lnTo>
                <a:lnTo>
                  <a:pt x="431154" y="188367"/>
                </a:lnTo>
                <a:lnTo>
                  <a:pt x="431403" y="188063"/>
                </a:lnTo>
                <a:lnTo>
                  <a:pt x="431623" y="188063"/>
                </a:lnTo>
                <a:lnTo>
                  <a:pt x="432340" y="188063"/>
                </a:lnTo>
                <a:lnTo>
                  <a:pt x="433056" y="187456"/>
                </a:lnTo>
                <a:lnTo>
                  <a:pt x="433773" y="186242"/>
                </a:lnTo>
                <a:lnTo>
                  <a:pt x="433773" y="185939"/>
                </a:lnTo>
                <a:lnTo>
                  <a:pt x="434021" y="185637"/>
                </a:lnTo>
                <a:lnTo>
                  <a:pt x="434242" y="185333"/>
                </a:lnTo>
                <a:lnTo>
                  <a:pt x="434489" y="185333"/>
                </a:lnTo>
                <a:lnTo>
                  <a:pt x="434738" y="185333"/>
                </a:lnTo>
                <a:lnTo>
                  <a:pt x="435454" y="184726"/>
                </a:lnTo>
                <a:lnTo>
                  <a:pt x="437108" y="182905"/>
                </a:lnTo>
                <a:lnTo>
                  <a:pt x="437824" y="181691"/>
                </a:lnTo>
                <a:lnTo>
                  <a:pt x="438541" y="181388"/>
                </a:lnTo>
                <a:lnTo>
                  <a:pt x="439010" y="180478"/>
                </a:lnTo>
                <a:lnTo>
                  <a:pt x="439258" y="180478"/>
                </a:lnTo>
                <a:lnTo>
                  <a:pt x="439506" y="180175"/>
                </a:lnTo>
                <a:lnTo>
                  <a:pt x="440223" y="180175"/>
                </a:lnTo>
                <a:lnTo>
                  <a:pt x="440444" y="180175"/>
                </a:lnTo>
                <a:lnTo>
                  <a:pt x="440444" y="179871"/>
                </a:lnTo>
                <a:lnTo>
                  <a:pt x="440692" y="179265"/>
                </a:lnTo>
                <a:lnTo>
                  <a:pt x="440940" y="178961"/>
                </a:lnTo>
                <a:lnTo>
                  <a:pt x="441656" y="178961"/>
                </a:lnTo>
                <a:lnTo>
                  <a:pt x="442125" y="179265"/>
                </a:lnTo>
                <a:lnTo>
                  <a:pt x="442372" y="179265"/>
                </a:lnTo>
                <a:lnTo>
                  <a:pt x="442841" y="178961"/>
                </a:lnTo>
                <a:lnTo>
                  <a:pt x="442593" y="178658"/>
                </a:lnTo>
                <a:lnTo>
                  <a:pt x="442593" y="178354"/>
                </a:lnTo>
                <a:lnTo>
                  <a:pt x="442841" y="177747"/>
                </a:lnTo>
                <a:lnTo>
                  <a:pt x="443089" y="177444"/>
                </a:lnTo>
                <a:lnTo>
                  <a:pt x="443779" y="177747"/>
                </a:lnTo>
                <a:lnTo>
                  <a:pt x="444275" y="177444"/>
                </a:lnTo>
                <a:lnTo>
                  <a:pt x="444495" y="176837"/>
                </a:lnTo>
                <a:lnTo>
                  <a:pt x="444992" y="176533"/>
                </a:lnTo>
                <a:lnTo>
                  <a:pt x="445460" y="176533"/>
                </a:lnTo>
                <a:lnTo>
                  <a:pt x="445707" y="176230"/>
                </a:lnTo>
                <a:lnTo>
                  <a:pt x="445928" y="175623"/>
                </a:lnTo>
                <a:lnTo>
                  <a:pt x="445707" y="174410"/>
                </a:lnTo>
                <a:lnTo>
                  <a:pt x="444992" y="173196"/>
                </a:lnTo>
                <a:lnTo>
                  <a:pt x="444743" y="172893"/>
                </a:lnTo>
                <a:lnTo>
                  <a:pt x="444027" y="172893"/>
                </a:lnTo>
                <a:lnTo>
                  <a:pt x="444027" y="172286"/>
                </a:lnTo>
                <a:lnTo>
                  <a:pt x="444027" y="171982"/>
                </a:lnTo>
                <a:lnTo>
                  <a:pt x="443558" y="171348"/>
                </a:lnTo>
                <a:lnTo>
                  <a:pt x="443310" y="171044"/>
                </a:lnTo>
                <a:lnTo>
                  <a:pt x="443310" y="170741"/>
                </a:lnTo>
                <a:lnTo>
                  <a:pt x="443310" y="170437"/>
                </a:lnTo>
                <a:lnTo>
                  <a:pt x="444027" y="169831"/>
                </a:lnTo>
                <a:lnTo>
                  <a:pt x="444495" y="169223"/>
                </a:lnTo>
                <a:lnTo>
                  <a:pt x="444743" y="168920"/>
                </a:lnTo>
                <a:lnTo>
                  <a:pt x="444743" y="168314"/>
                </a:lnTo>
                <a:lnTo>
                  <a:pt x="444992" y="168314"/>
                </a:lnTo>
                <a:lnTo>
                  <a:pt x="445928" y="167100"/>
                </a:lnTo>
                <a:lnTo>
                  <a:pt x="446894" y="167100"/>
                </a:lnTo>
                <a:lnTo>
                  <a:pt x="447610" y="166493"/>
                </a:lnTo>
                <a:lnTo>
                  <a:pt x="447858" y="165583"/>
                </a:lnTo>
                <a:lnTo>
                  <a:pt x="448078" y="165279"/>
                </a:lnTo>
                <a:lnTo>
                  <a:pt x="448078" y="164976"/>
                </a:lnTo>
                <a:lnTo>
                  <a:pt x="447858" y="164673"/>
                </a:lnTo>
                <a:lnTo>
                  <a:pt x="448078" y="164673"/>
                </a:lnTo>
                <a:lnTo>
                  <a:pt x="448327" y="164370"/>
                </a:lnTo>
                <a:lnTo>
                  <a:pt x="448327" y="164065"/>
                </a:lnTo>
                <a:lnTo>
                  <a:pt x="448078" y="164065"/>
                </a:lnTo>
                <a:lnTo>
                  <a:pt x="448547" y="163459"/>
                </a:lnTo>
                <a:lnTo>
                  <a:pt x="449263" y="163459"/>
                </a:lnTo>
                <a:lnTo>
                  <a:pt x="449512" y="163459"/>
                </a:lnTo>
                <a:lnTo>
                  <a:pt x="450945" y="163762"/>
                </a:lnTo>
                <a:lnTo>
                  <a:pt x="451193" y="163762"/>
                </a:lnTo>
                <a:lnTo>
                  <a:pt x="451909" y="163459"/>
                </a:lnTo>
                <a:lnTo>
                  <a:pt x="452130" y="162852"/>
                </a:lnTo>
                <a:lnTo>
                  <a:pt x="452626" y="162852"/>
                </a:lnTo>
                <a:lnTo>
                  <a:pt x="452847" y="162549"/>
                </a:lnTo>
                <a:lnTo>
                  <a:pt x="452847" y="161942"/>
                </a:lnTo>
                <a:lnTo>
                  <a:pt x="452847" y="161307"/>
                </a:lnTo>
                <a:lnTo>
                  <a:pt x="452626" y="161307"/>
                </a:lnTo>
                <a:lnTo>
                  <a:pt x="452379" y="161307"/>
                </a:lnTo>
                <a:lnTo>
                  <a:pt x="452379" y="161004"/>
                </a:lnTo>
                <a:lnTo>
                  <a:pt x="452379" y="160094"/>
                </a:lnTo>
                <a:lnTo>
                  <a:pt x="452847" y="158880"/>
                </a:lnTo>
                <a:lnTo>
                  <a:pt x="453343" y="158576"/>
                </a:lnTo>
                <a:lnTo>
                  <a:pt x="453812" y="156756"/>
                </a:lnTo>
                <a:lnTo>
                  <a:pt x="454528" y="156453"/>
                </a:lnTo>
                <a:lnTo>
                  <a:pt x="454748" y="155846"/>
                </a:lnTo>
                <a:lnTo>
                  <a:pt x="454748" y="155239"/>
                </a:lnTo>
                <a:lnTo>
                  <a:pt x="455244" y="154935"/>
                </a:lnTo>
                <a:lnTo>
                  <a:pt x="457148" y="152480"/>
                </a:lnTo>
                <a:lnTo>
                  <a:pt x="457148" y="152178"/>
                </a:lnTo>
                <a:lnTo>
                  <a:pt x="456899" y="152178"/>
                </a:lnTo>
                <a:lnTo>
                  <a:pt x="456899" y="151874"/>
                </a:lnTo>
                <a:lnTo>
                  <a:pt x="456899" y="151267"/>
                </a:lnTo>
                <a:lnTo>
                  <a:pt x="457148" y="150964"/>
                </a:lnTo>
                <a:lnTo>
                  <a:pt x="456899" y="150357"/>
                </a:lnTo>
                <a:lnTo>
                  <a:pt x="457148" y="149750"/>
                </a:lnTo>
                <a:lnTo>
                  <a:pt x="457148" y="148839"/>
                </a:lnTo>
                <a:lnTo>
                  <a:pt x="457148" y="148536"/>
                </a:lnTo>
                <a:lnTo>
                  <a:pt x="456899" y="147929"/>
                </a:lnTo>
                <a:lnTo>
                  <a:pt x="456431" y="147020"/>
                </a:lnTo>
                <a:lnTo>
                  <a:pt x="455961" y="147020"/>
                </a:lnTo>
                <a:lnTo>
                  <a:pt x="455961" y="146385"/>
                </a:lnTo>
                <a:lnTo>
                  <a:pt x="455961" y="146082"/>
                </a:lnTo>
                <a:lnTo>
                  <a:pt x="456431" y="145778"/>
                </a:lnTo>
                <a:lnTo>
                  <a:pt x="456678" y="145475"/>
                </a:lnTo>
                <a:lnTo>
                  <a:pt x="456678" y="145171"/>
                </a:lnTo>
                <a:lnTo>
                  <a:pt x="456431" y="145171"/>
                </a:lnTo>
                <a:lnTo>
                  <a:pt x="456182" y="144564"/>
                </a:lnTo>
                <a:lnTo>
                  <a:pt x="456182" y="144261"/>
                </a:lnTo>
                <a:lnTo>
                  <a:pt x="456431" y="143350"/>
                </a:lnTo>
                <a:lnTo>
                  <a:pt x="456678" y="143047"/>
                </a:lnTo>
                <a:lnTo>
                  <a:pt x="456899" y="143047"/>
                </a:lnTo>
                <a:lnTo>
                  <a:pt x="457148" y="143047"/>
                </a:lnTo>
                <a:lnTo>
                  <a:pt x="457863" y="142137"/>
                </a:lnTo>
                <a:lnTo>
                  <a:pt x="458112" y="141833"/>
                </a:lnTo>
                <a:lnTo>
                  <a:pt x="458112" y="141227"/>
                </a:lnTo>
                <a:lnTo>
                  <a:pt x="458112" y="140896"/>
                </a:lnTo>
                <a:lnTo>
                  <a:pt x="458800" y="140896"/>
                </a:lnTo>
                <a:lnTo>
                  <a:pt x="459297" y="141227"/>
                </a:lnTo>
                <a:lnTo>
                  <a:pt x="459517" y="140896"/>
                </a:lnTo>
                <a:lnTo>
                  <a:pt x="459517" y="140593"/>
                </a:lnTo>
                <a:lnTo>
                  <a:pt x="459766" y="140288"/>
                </a:lnTo>
                <a:lnTo>
                  <a:pt x="460014" y="140288"/>
                </a:lnTo>
                <a:lnTo>
                  <a:pt x="460234" y="140288"/>
                </a:lnTo>
                <a:lnTo>
                  <a:pt x="460234" y="139682"/>
                </a:lnTo>
                <a:lnTo>
                  <a:pt x="459766" y="138772"/>
                </a:lnTo>
                <a:lnTo>
                  <a:pt x="459297" y="138468"/>
                </a:lnTo>
                <a:lnTo>
                  <a:pt x="459049" y="138468"/>
                </a:lnTo>
                <a:lnTo>
                  <a:pt x="459049" y="138165"/>
                </a:lnTo>
                <a:lnTo>
                  <a:pt x="459517" y="137558"/>
                </a:lnTo>
                <a:lnTo>
                  <a:pt x="459766" y="136951"/>
                </a:lnTo>
                <a:lnTo>
                  <a:pt x="459297" y="136042"/>
                </a:lnTo>
                <a:lnTo>
                  <a:pt x="459517" y="135103"/>
                </a:lnTo>
                <a:lnTo>
                  <a:pt x="460014" y="133586"/>
                </a:lnTo>
                <a:lnTo>
                  <a:pt x="460234" y="133586"/>
                </a:lnTo>
                <a:lnTo>
                  <a:pt x="460483" y="133283"/>
                </a:lnTo>
                <a:lnTo>
                  <a:pt x="460483" y="132676"/>
                </a:lnTo>
                <a:lnTo>
                  <a:pt x="460234" y="132676"/>
                </a:lnTo>
                <a:lnTo>
                  <a:pt x="460234" y="132372"/>
                </a:lnTo>
                <a:lnTo>
                  <a:pt x="460234" y="132069"/>
                </a:lnTo>
                <a:lnTo>
                  <a:pt x="460483" y="131765"/>
                </a:lnTo>
                <a:lnTo>
                  <a:pt x="460730" y="131765"/>
                </a:lnTo>
                <a:lnTo>
                  <a:pt x="460730" y="131462"/>
                </a:lnTo>
                <a:lnTo>
                  <a:pt x="460951" y="131131"/>
                </a:lnTo>
                <a:lnTo>
                  <a:pt x="460951" y="130827"/>
                </a:lnTo>
                <a:lnTo>
                  <a:pt x="460951" y="130524"/>
                </a:lnTo>
                <a:lnTo>
                  <a:pt x="460951" y="130221"/>
                </a:lnTo>
                <a:lnTo>
                  <a:pt x="461199" y="129917"/>
                </a:lnTo>
                <a:lnTo>
                  <a:pt x="461447" y="129614"/>
                </a:lnTo>
                <a:lnTo>
                  <a:pt x="461667" y="129008"/>
                </a:lnTo>
                <a:lnTo>
                  <a:pt x="470488" y="133283"/>
                </a:lnTo>
                <a:lnTo>
                  <a:pt x="471204" y="133283"/>
                </a:lnTo>
                <a:lnTo>
                  <a:pt x="472418" y="133586"/>
                </a:lnTo>
                <a:lnTo>
                  <a:pt x="473851" y="134497"/>
                </a:lnTo>
                <a:lnTo>
                  <a:pt x="474539" y="134799"/>
                </a:lnTo>
                <a:lnTo>
                  <a:pt x="474539" y="135103"/>
                </a:lnTo>
                <a:lnTo>
                  <a:pt x="475036" y="135710"/>
                </a:lnTo>
                <a:lnTo>
                  <a:pt x="475036" y="136042"/>
                </a:lnTo>
                <a:lnTo>
                  <a:pt x="475256" y="136042"/>
                </a:lnTo>
                <a:lnTo>
                  <a:pt x="476470" y="137558"/>
                </a:lnTo>
                <a:lnTo>
                  <a:pt x="476938" y="138772"/>
                </a:lnTo>
                <a:lnTo>
                  <a:pt x="478839" y="142743"/>
                </a:lnTo>
                <a:lnTo>
                  <a:pt x="481458" y="148839"/>
                </a:lnTo>
                <a:lnTo>
                  <a:pt x="493641" y="153087"/>
                </a:lnTo>
                <a:lnTo>
                  <a:pt x="500311" y="155239"/>
                </a:lnTo>
                <a:lnTo>
                  <a:pt x="500532" y="155239"/>
                </a:lnTo>
                <a:lnTo>
                  <a:pt x="500780" y="155239"/>
                </a:lnTo>
                <a:lnTo>
                  <a:pt x="501028" y="154935"/>
                </a:lnTo>
                <a:lnTo>
                  <a:pt x="501249" y="154935"/>
                </a:lnTo>
                <a:lnTo>
                  <a:pt x="501497" y="154935"/>
                </a:lnTo>
                <a:lnTo>
                  <a:pt x="501745" y="154935"/>
                </a:lnTo>
                <a:lnTo>
                  <a:pt x="501966" y="154632"/>
                </a:lnTo>
                <a:lnTo>
                  <a:pt x="502214" y="154329"/>
                </a:lnTo>
                <a:lnTo>
                  <a:pt x="502683" y="154329"/>
                </a:lnTo>
                <a:lnTo>
                  <a:pt x="502931" y="154025"/>
                </a:lnTo>
                <a:lnTo>
                  <a:pt x="503179" y="154025"/>
                </a:lnTo>
                <a:lnTo>
                  <a:pt x="503399" y="154329"/>
                </a:lnTo>
                <a:lnTo>
                  <a:pt x="503647" y="154329"/>
                </a:lnTo>
                <a:lnTo>
                  <a:pt x="504116" y="154025"/>
                </a:lnTo>
                <a:lnTo>
                  <a:pt x="504116" y="153722"/>
                </a:lnTo>
                <a:lnTo>
                  <a:pt x="504116" y="153391"/>
                </a:lnTo>
                <a:lnTo>
                  <a:pt x="503895" y="153087"/>
                </a:lnTo>
                <a:lnTo>
                  <a:pt x="503895" y="152784"/>
                </a:lnTo>
                <a:lnTo>
                  <a:pt x="503647" y="152480"/>
                </a:lnTo>
                <a:lnTo>
                  <a:pt x="503895" y="152480"/>
                </a:lnTo>
                <a:lnTo>
                  <a:pt x="504612" y="151874"/>
                </a:lnTo>
                <a:lnTo>
                  <a:pt x="505080" y="151571"/>
                </a:lnTo>
                <a:lnTo>
                  <a:pt x="505549" y="151571"/>
                </a:lnTo>
                <a:lnTo>
                  <a:pt x="505797" y="150964"/>
                </a:lnTo>
                <a:lnTo>
                  <a:pt x="506018" y="150660"/>
                </a:lnTo>
                <a:lnTo>
                  <a:pt x="506266" y="150053"/>
                </a:lnTo>
                <a:lnTo>
                  <a:pt x="506734" y="149750"/>
                </a:lnTo>
                <a:lnTo>
                  <a:pt x="506734" y="149446"/>
                </a:lnTo>
                <a:lnTo>
                  <a:pt x="506734" y="149143"/>
                </a:lnTo>
                <a:lnTo>
                  <a:pt x="506983" y="148839"/>
                </a:lnTo>
                <a:lnTo>
                  <a:pt x="507230" y="148839"/>
                </a:lnTo>
                <a:lnTo>
                  <a:pt x="507698" y="149446"/>
                </a:lnTo>
                <a:lnTo>
                  <a:pt x="508415" y="149143"/>
                </a:lnTo>
                <a:lnTo>
                  <a:pt x="508415" y="148839"/>
                </a:lnTo>
                <a:lnTo>
                  <a:pt x="508415" y="147626"/>
                </a:lnTo>
                <a:lnTo>
                  <a:pt x="508664" y="147020"/>
                </a:lnTo>
                <a:lnTo>
                  <a:pt x="509381" y="146385"/>
                </a:lnTo>
                <a:lnTo>
                  <a:pt x="509601" y="146385"/>
                </a:lnTo>
                <a:lnTo>
                  <a:pt x="510318" y="145778"/>
                </a:lnTo>
                <a:lnTo>
                  <a:pt x="510565" y="145778"/>
                </a:lnTo>
                <a:lnTo>
                  <a:pt x="510786" y="145171"/>
                </a:lnTo>
                <a:lnTo>
                  <a:pt x="510786" y="144564"/>
                </a:lnTo>
                <a:lnTo>
                  <a:pt x="511035" y="144261"/>
                </a:lnTo>
                <a:lnTo>
                  <a:pt x="511503" y="143957"/>
                </a:lnTo>
                <a:lnTo>
                  <a:pt x="511999" y="143350"/>
                </a:lnTo>
                <a:lnTo>
                  <a:pt x="512220" y="143047"/>
                </a:lnTo>
                <a:lnTo>
                  <a:pt x="512220" y="142440"/>
                </a:lnTo>
                <a:lnTo>
                  <a:pt x="512467" y="141833"/>
                </a:lnTo>
                <a:lnTo>
                  <a:pt x="511999" y="141227"/>
                </a:lnTo>
                <a:lnTo>
                  <a:pt x="512467" y="138772"/>
                </a:lnTo>
                <a:lnTo>
                  <a:pt x="512936" y="138468"/>
                </a:lnTo>
                <a:lnTo>
                  <a:pt x="513653" y="136951"/>
                </a:lnTo>
                <a:lnTo>
                  <a:pt x="513900" y="136344"/>
                </a:lnTo>
                <a:lnTo>
                  <a:pt x="514617" y="135407"/>
                </a:lnTo>
                <a:lnTo>
                  <a:pt x="515087" y="134799"/>
                </a:lnTo>
                <a:lnTo>
                  <a:pt x="515334" y="133586"/>
                </a:lnTo>
                <a:lnTo>
                  <a:pt x="515804" y="132979"/>
                </a:lnTo>
                <a:lnTo>
                  <a:pt x="516051" y="132676"/>
                </a:lnTo>
                <a:lnTo>
                  <a:pt x="516271" y="132676"/>
                </a:lnTo>
                <a:lnTo>
                  <a:pt x="516519" y="132372"/>
                </a:lnTo>
                <a:lnTo>
                  <a:pt x="516519" y="132069"/>
                </a:lnTo>
                <a:lnTo>
                  <a:pt x="516519" y="131462"/>
                </a:lnTo>
                <a:lnTo>
                  <a:pt x="516988" y="130827"/>
                </a:lnTo>
                <a:lnTo>
                  <a:pt x="517484" y="130221"/>
                </a:lnTo>
                <a:lnTo>
                  <a:pt x="517952" y="129008"/>
                </a:lnTo>
                <a:lnTo>
                  <a:pt x="517952" y="128704"/>
                </a:lnTo>
                <a:lnTo>
                  <a:pt x="517952" y="127490"/>
                </a:lnTo>
                <a:lnTo>
                  <a:pt x="518422" y="126883"/>
                </a:lnTo>
                <a:lnTo>
                  <a:pt x="518422" y="126552"/>
                </a:lnTo>
                <a:lnTo>
                  <a:pt x="518422" y="126249"/>
                </a:lnTo>
                <a:lnTo>
                  <a:pt x="518918" y="124731"/>
                </a:lnTo>
                <a:lnTo>
                  <a:pt x="519386" y="124125"/>
                </a:lnTo>
                <a:lnTo>
                  <a:pt x="519854" y="122608"/>
                </a:lnTo>
                <a:lnTo>
                  <a:pt x="520103" y="122277"/>
                </a:lnTo>
                <a:lnTo>
                  <a:pt x="520350" y="122277"/>
                </a:lnTo>
                <a:lnTo>
                  <a:pt x="520350" y="121670"/>
                </a:lnTo>
                <a:lnTo>
                  <a:pt x="520571" y="121670"/>
                </a:lnTo>
                <a:lnTo>
                  <a:pt x="520571" y="121367"/>
                </a:lnTo>
                <a:lnTo>
                  <a:pt x="520819" y="121063"/>
                </a:lnTo>
                <a:lnTo>
                  <a:pt x="521040" y="120153"/>
                </a:lnTo>
                <a:lnTo>
                  <a:pt x="521040" y="119849"/>
                </a:lnTo>
                <a:lnTo>
                  <a:pt x="521288" y="119849"/>
                </a:lnTo>
                <a:lnTo>
                  <a:pt x="521288" y="119546"/>
                </a:lnTo>
                <a:lnTo>
                  <a:pt x="521757" y="119546"/>
                </a:lnTo>
                <a:lnTo>
                  <a:pt x="522005" y="119546"/>
                </a:lnTo>
                <a:lnTo>
                  <a:pt x="522005" y="119242"/>
                </a:lnTo>
                <a:lnTo>
                  <a:pt x="522005" y="118939"/>
                </a:lnTo>
                <a:lnTo>
                  <a:pt x="522253" y="118939"/>
                </a:lnTo>
                <a:lnTo>
                  <a:pt x="522474" y="118939"/>
                </a:lnTo>
                <a:lnTo>
                  <a:pt x="522970" y="119242"/>
                </a:lnTo>
                <a:lnTo>
                  <a:pt x="523190" y="118939"/>
                </a:lnTo>
                <a:lnTo>
                  <a:pt x="523438" y="118939"/>
                </a:lnTo>
                <a:lnTo>
                  <a:pt x="523906" y="119546"/>
                </a:lnTo>
                <a:lnTo>
                  <a:pt x="525588" y="118939"/>
                </a:lnTo>
                <a:lnTo>
                  <a:pt x="525588" y="118635"/>
                </a:lnTo>
                <a:lnTo>
                  <a:pt x="525588" y="118304"/>
                </a:lnTo>
                <a:lnTo>
                  <a:pt x="525588" y="117698"/>
                </a:lnTo>
                <a:lnTo>
                  <a:pt x="525809" y="117698"/>
                </a:lnTo>
                <a:lnTo>
                  <a:pt x="526056" y="116788"/>
                </a:lnTo>
                <a:lnTo>
                  <a:pt x="526525" y="114967"/>
                </a:lnTo>
                <a:lnTo>
                  <a:pt x="526305" y="114636"/>
                </a:lnTo>
                <a:lnTo>
                  <a:pt x="526056" y="114636"/>
                </a:lnTo>
                <a:lnTo>
                  <a:pt x="525809" y="114029"/>
                </a:lnTo>
                <a:lnTo>
                  <a:pt x="525588" y="113119"/>
                </a:lnTo>
                <a:lnTo>
                  <a:pt x="525588" y="112815"/>
                </a:lnTo>
                <a:lnTo>
                  <a:pt x="526305" y="110664"/>
                </a:lnTo>
                <a:lnTo>
                  <a:pt x="526056" y="110058"/>
                </a:lnTo>
                <a:lnTo>
                  <a:pt x="526305" y="109451"/>
                </a:lnTo>
                <a:lnTo>
                  <a:pt x="526773" y="108844"/>
                </a:lnTo>
                <a:lnTo>
                  <a:pt x="527021" y="107933"/>
                </a:lnTo>
                <a:lnTo>
                  <a:pt x="527490" y="107299"/>
                </a:lnTo>
                <a:lnTo>
                  <a:pt x="527738" y="106995"/>
                </a:lnTo>
                <a:lnTo>
                  <a:pt x="527738" y="106388"/>
                </a:lnTo>
                <a:lnTo>
                  <a:pt x="527738" y="106085"/>
                </a:lnTo>
                <a:lnTo>
                  <a:pt x="528675" y="105175"/>
                </a:lnTo>
                <a:lnTo>
                  <a:pt x="529171" y="104872"/>
                </a:lnTo>
                <a:lnTo>
                  <a:pt x="529640" y="104238"/>
                </a:lnTo>
                <a:lnTo>
                  <a:pt x="529640" y="103934"/>
                </a:lnTo>
                <a:lnTo>
                  <a:pt x="529640" y="103327"/>
                </a:lnTo>
                <a:lnTo>
                  <a:pt x="529887" y="102720"/>
                </a:lnTo>
                <a:lnTo>
                  <a:pt x="530108" y="102417"/>
                </a:lnTo>
                <a:lnTo>
                  <a:pt x="530356" y="102417"/>
                </a:lnTo>
                <a:lnTo>
                  <a:pt x="530356" y="102113"/>
                </a:lnTo>
                <a:lnTo>
                  <a:pt x="530356" y="101506"/>
                </a:lnTo>
                <a:lnTo>
                  <a:pt x="530108" y="101506"/>
                </a:lnTo>
                <a:lnTo>
                  <a:pt x="529887" y="101175"/>
                </a:lnTo>
                <a:lnTo>
                  <a:pt x="529887" y="100872"/>
                </a:lnTo>
                <a:lnTo>
                  <a:pt x="529887" y="100568"/>
                </a:lnTo>
                <a:lnTo>
                  <a:pt x="530604" y="99658"/>
                </a:lnTo>
                <a:lnTo>
                  <a:pt x="530825" y="99658"/>
                </a:lnTo>
                <a:lnTo>
                  <a:pt x="532259" y="99658"/>
                </a:lnTo>
                <a:lnTo>
                  <a:pt x="532726" y="99658"/>
                </a:lnTo>
                <a:lnTo>
                  <a:pt x="532975" y="99658"/>
                </a:lnTo>
                <a:lnTo>
                  <a:pt x="533443" y="98445"/>
                </a:lnTo>
                <a:lnTo>
                  <a:pt x="533443" y="98114"/>
                </a:lnTo>
                <a:lnTo>
                  <a:pt x="533443" y="97811"/>
                </a:lnTo>
                <a:lnTo>
                  <a:pt x="533443" y="96900"/>
                </a:lnTo>
                <a:lnTo>
                  <a:pt x="533939" y="95686"/>
                </a:lnTo>
                <a:lnTo>
                  <a:pt x="534160" y="95383"/>
                </a:lnTo>
                <a:lnTo>
                  <a:pt x="534877" y="95383"/>
                </a:lnTo>
                <a:lnTo>
                  <a:pt x="535373" y="95052"/>
                </a:lnTo>
                <a:lnTo>
                  <a:pt x="535373" y="94748"/>
                </a:lnTo>
                <a:lnTo>
                  <a:pt x="535373" y="94445"/>
                </a:lnTo>
                <a:lnTo>
                  <a:pt x="535594" y="93838"/>
                </a:lnTo>
                <a:lnTo>
                  <a:pt x="535842" y="92928"/>
                </a:lnTo>
                <a:lnTo>
                  <a:pt x="536310" y="92625"/>
                </a:lnTo>
                <a:lnTo>
                  <a:pt x="536310" y="92294"/>
                </a:lnTo>
                <a:lnTo>
                  <a:pt x="536063" y="91686"/>
                </a:lnTo>
                <a:lnTo>
                  <a:pt x="536310" y="91384"/>
                </a:lnTo>
                <a:lnTo>
                  <a:pt x="536778" y="91080"/>
                </a:lnTo>
                <a:lnTo>
                  <a:pt x="537274" y="91384"/>
                </a:lnTo>
                <a:lnTo>
                  <a:pt x="547998" y="101175"/>
                </a:lnTo>
                <a:lnTo>
                  <a:pt x="551112" y="103934"/>
                </a:lnTo>
                <a:lnTo>
                  <a:pt x="551581" y="103327"/>
                </a:lnTo>
                <a:lnTo>
                  <a:pt x="551801" y="102417"/>
                </a:lnTo>
                <a:lnTo>
                  <a:pt x="553482" y="99051"/>
                </a:lnTo>
                <a:lnTo>
                  <a:pt x="555164" y="96597"/>
                </a:lnTo>
                <a:lnTo>
                  <a:pt x="555385" y="96293"/>
                </a:lnTo>
                <a:lnTo>
                  <a:pt x="555881" y="95052"/>
                </a:lnTo>
                <a:lnTo>
                  <a:pt x="556597" y="93838"/>
                </a:lnTo>
                <a:lnTo>
                  <a:pt x="557286" y="92294"/>
                </a:lnTo>
                <a:lnTo>
                  <a:pt x="557783" y="91080"/>
                </a:lnTo>
                <a:lnTo>
                  <a:pt x="558251" y="90170"/>
                </a:lnTo>
                <a:lnTo>
                  <a:pt x="558500" y="89563"/>
                </a:lnTo>
                <a:lnTo>
                  <a:pt x="559436" y="87411"/>
                </a:lnTo>
                <a:lnTo>
                  <a:pt x="560153" y="86805"/>
                </a:lnTo>
                <a:lnTo>
                  <a:pt x="560153" y="86473"/>
                </a:lnTo>
                <a:lnTo>
                  <a:pt x="560401" y="85866"/>
                </a:lnTo>
                <a:lnTo>
                  <a:pt x="560650" y="85563"/>
                </a:lnTo>
                <a:lnTo>
                  <a:pt x="561586" y="84653"/>
                </a:lnTo>
                <a:lnTo>
                  <a:pt x="562303" y="84653"/>
                </a:lnTo>
                <a:lnTo>
                  <a:pt x="563736" y="83412"/>
                </a:lnTo>
                <a:lnTo>
                  <a:pt x="563985" y="83108"/>
                </a:lnTo>
                <a:lnTo>
                  <a:pt x="564205" y="82805"/>
                </a:lnTo>
                <a:lnTo>
                  <a:pt x="564205" y="82501"/>
                </a:lnTo>
                <a:lnTo>
                  <a:pt x="564702" y="81260"/>
                </a:lnTo>
                <a:lnTo>
                  <a:pt x="566134" y="79743"/>
                </a:lnTo>
                <a:lnTo>
                  <a:pt x="567541" y="79137"/>
                </a:lnTo>
                <a:lnTo>
                  <a:pt x="567788" y="79137"/>
                </a:lnTo>
                <a:lnTo>
                  <a:pt x="568037" y="79137"/>
                </a:lnTo>
                <a:lnTo>
                  <a:pt x="568443" y="78587"/>
                </a:lnTo>
                <a:lnTo>
                  <a:pt x="568257" y="79743"/>
                </a:lnTo>
                <a:lnTo>
                  <a:pt x="568257" y="80046"/>
                </a:lnTo>
                <a:lnTo>
                  <a:pt x="568257" y="80350"/>
                </a:lnTo>
                <a:lnTo>
                  <a:pt x="568257" y="80653"/>
                </a:lnTo>
                <a:lnTo>
                  <a:pt x="568257" y="82198"/>
                </a:lnTo>
                <a:lnTo>
                  <a:pt x="568257" y="82805"/>
                </a:lnTo>
                <a:lnTo>
                  <a:pt x="568505" y="83108"/>
                </a:lnTo>
                <a:lnTo>
                  <a:pt x="568753" y="82805"/>
                </a:lnTo>
                <a:lnTo>
                  <a:pt x="568974" y="82805"/>
                </a:lnTo>
                <a:lnTo>
                  <a:pt x="569221" y="82501"/>
                </a:lnTo>
                <a:lnTo>
                  <a:pt x="570186" y="81260"/>
                </a:lnTo>
                <a:lnTo>
                  <a:pt x="570903" y="81260"/>
                </a:lnTo>
                <a:lnTo>
                  <a:pt x="571620" y="80350"/>
                </a:lnTo>
                <a:lnTo>
                  <a:pt x="571840" y="80046"/>
                </a:lnTo>
                <a:lnTo>
                  <a:pt x="572556" y="79743"/>
                </a:lnTo>
                <a:lnTo>
                  <a:pt x="572805" y="80046"/>
                </a:lnTo>
                <a:lnTo>
                  <a:pt x="573026" y="79440"/>
                </a:lnTo>
                <a:lnTo>
                  <a:pt x="573990" y="78502"/>
                </a:lnTo>
                <a:lnTo>
                  <a:pt x="574458" y="77895"/>
                </a:lnTo>
                <a:lnTo>
                  <a:pt x="574458" y="77592"/>
                </a:lnTo>
                <a:lnTo>
                  <a:pt x="574955" y="76985"/>
                </a:lnTo>
                <a:lnTo>
                  <a:pt x="575175" y="76681"/>
                </a:lnTo>
                <a:lnTo>
                  <a:pt x="575671" y="75743"/>
                </a:lnTo>
                <a:lnTo>
                  <a:pt x="576140" y="74833"/>
                </a:lnTo>
                <a:lnTo>
                  <a:pt x="576608" y="73592"/>
                </a:lnTo>
                <a:lnTo>
                  <a:pt x="577574" y="73895"/>
                </a:lnTo>
                <a:lnTo>
                  <a:pt x="578290" y="72681"/>
                </a:lnTo>
                <a:lnTo>
                  <a:pt x="578290" y="72378"/>
                </a:lnTo>
                <a:lnTo>
                  <a:pt x="578510" y="71772"/>
                </a:lnTo>
                <a:lnTo>
                  <a:pt x="578759" y="71772"/>
                </a:lnTo>
                <a:lnTo>
                  <a:pt x="579006" y="71441"/>
                </a:lnTo>
                <a:lnTo>
                  <a:pt x="579723" y="71441"/>
                </a:lnTo>
                <a:lnTo>
                  <a:pt x="579723" y="71772"/>
                </a:lnTo>
                <a:lnTo>
                  <a:pt x="579723" y="72378"/>
                </a:lnTo>
                <a:lnTo>
                  <a:pt x="579944" y="72681"/>
                </a:lnTo>
                <a:lnTo>
                  <a:pt x="580440" y="72378"/>
                </a:lnTo>
                <a:lnTo>
                  <a:pt x="580660" y="72378"/>
                </a:lnTo>
                <a:lnTo>
                  <a:pt x="581157" y="73288"/>
                </a:lnTo>
                <a:lnTo>
                  <a:pt x="581873" y="74226"/>
                </a:lnTo>
                <a:lnTo>
                  <a:pt x="581873" y="73895"/>
                </a:lnTo>
                <a:lnTo>
                  <a:pt x="582094" y="73288"/>
                </a:lnTo>
                <a:lnTo>
                  <a:pt x="582562" y="73288"/>
                </a:lnTo>
                <a:lnTo>
                  <a:pt x="582810" y="72986"/>
                </a:lnTo>
                <a:lnTo>
                  <a:pt x="583279" y="72075"/>
                </a:lnTo>
                <a:lnTo>
                  <a:pt x="583996" y="71137"/>
                </a:lnTo>
                <a:lnTo>
                  <a:pt x="583996" y="70530"/>
                </a:lnTo>
                <a:lnTo>
                  <a:pt x="584244" y="70227"/>
                </a:lnTo>
                <a:lnTo>
                  <a:pt x="585429" y="68682"/>
                </a:lnTo>
                <a:lnTo>
                  <a:pt x="586393" y="67468"/>
                </a:lnTo>
                <a:lnTo>
                  <a:pt x="586642" y="67165"/>
                </a:lnTo>
                <a:lnTo>
                  <a:pt x="587110" y="66530"/>
                </a:lnTo>
                <a:lnTo>
                  <a:pt x="587579" y="66530"/>
                </a:lnTo>
                <a:lnTo>
                  <a:pt x="587827" y="66227"/>
                </a:lnTo>
                <a:lnTo>
                  <a:pt x="586862" y="65621"/>
                </a:lnTo>
                <a:lnTo>
                  <a:pt x="586642" y="65317"/>
                </a:lnTo>
                <a:lnTo>
                  <a:pt x="586146" y="65014"/>
                </a:lnTo>
                <a:lnTo>
                  <a:pt x="585925" y="65014"/>
                </a:lnTo>
                <a:lnTo>
                  <a:pt x="585208" y="64076"/>
                </a:lnTo>
                <a:lnTo>
                  <a:pt x="586642" y="62862"/>
                </a:lnTo>
                <a:lnTo>
                  <a:pt x="587110" y="62228"/>
                </a:lnTo>
                <a:lnTo>
                  <a:pt x="587359" y="61924"/>
                </a:lnTo>
                <a:lnTo>
                  <a:pt x="588047" y="61014"/>
                </a:lnTo>
                <a:lnTo>
                  <a:pt x="588296" y="60710"/>
                </a:lnTo>
                <a:lnTo>
                  <a:pt x="588544" y="60407"/>
                </a:lnTo>
                <a:lnTo>
                  <a:pt x="588764" y="59772"/>
                </a:lnTo>
                <a:lnTo>
                  <a:pt x="589977" y="59166"/>
                </a:lnTo>
                <a:lnTo>
                  <a:pt x="590445" y="58863"/>
                </a:lnTo>
                <a:lnTo>
                  <a:pt x="590915" y="58256"/>
                </a:lnTo>
                <a:lnTo>
                  <a:pt x="591631" y="57318"/>
                </a:lnTo>
                <a:lnTo>
                  <a:pt x="591631" y="57015"/>
                </a:lnTo>
                <a:lnTo>
                  <a:pt x="591631" y="56711"/>
                </a:lnTo>
                <a:lnTo>
                  <a:pt x="592127" y="56408"/>
                </a:lnTo>
                <a:lnTo>
                  <a:pt x="592595" y="55773"/>
                </a:lnTo>
                <a:lnTo>
                  <a:pt x="593064" y="55470"/>
                </a:lnTo>
                <a:lnTo>
                  <a:pt x="594029" y="54256"/>
                </a:lnTo>
                <a:lnTo>
                  <a:pt x="594029" y="53952"/>
                </a:lnTo>
                <a:lnTo>
                  <a:pt x="595214" y="53015"/>
                </a:lnTo>
                <a:lnTo>
                  <a:pt x="595930" y="52711"/>
                </a:lnTo>
                <a:lnTo>
                  <a:pt x="596179" y="52711"/>
                </a:lnTo>
                <a:lnTo>
                  <a:pt x="596400" y="53015"/>
                </a:lnTo>
                <a:lnTo>
                  <a:pt x="596647" y="53015"/>
                </a:lnTo>
                <a:lnTo>
                  <a:pt x="596896" y="52711"/>
                </a:lnTo>
                <a:lnTo>
                  <a:pt x="596896" y="52407"/>
                </a:lnTo>
                <a:lnTo>
                  <a:pt x="597364" y="52104"/>
                </a:lnTo>
                <a:lnTo>
                  <a:pt x="598081" y="52104"/>
                </a:lnTo>
                <a:lnTo>
                  <a:pt x="600452" y="49319"/>
                </a:lnTo>
                <a:lnTo>
                  <a:pt x="600699" y="49015"/>
                </a:lnTo>
                <a:lnTo>
                  <a:pt x="600699" y="47801"/>
                </a:lnTo>
                <a:lnTo>
                  <a:pt x="601885" y="46256"/>
                </a:lnTo>
                <a:lnTo>
                  <a:pt x="603318" y="45318"/>
                </a:lnTo>
                <a:lnTo>
                  <a:pt x="603566" y="45318"/>
                </a:lnTo>
                <a:lnTo>
                  <a:pt x="604503" y="44106"/>
                </a:lnTo>
                <a:lnTo>
                  <a:pt x="604283" y="43471"/>
                </a:lnTo>
                <a:lnTo>
                  <a:pt x="603566" y="43471"/>
                </a:lnTo>
                <a:lnTo>
                  <a:pt x="603566" y="43168"/>
                </a:lnTo>
                <a:lnTo>
                  <a:pt x="603318" y="42864"/>
                </a:lnTo>
                <a:lnTo>
                  <a:pt x="603318" y="42561"/>
                </a:lnTo>
                <a:lnTo>
                  <a:pt x="602849" y="42561"/>
                </a:lnTo>
                <a:lnTo>
                  <a:pt x="602381" y="41954"/>
                </a:lnTo>
                <a:lnTo>
                  <a:pt x="602132" y="41954"/>
                </a:lnTo>
                <a:lnTo>
                  <a:pt x="601885" y="41954"/>
                </a:lnTo>
                <a:lnTo>
                  <a:pt x="601885" y="41623"/>
                </a:lnTo>
                <a:lnTo>
                  <a:pt x="601885" y="41319"/>
                </a:lnTo>
                <a:lnTo>
                  <a:pt x="601664" y="41319"/>
                </a:lnTo>
                <a:lnTo>
                  <a:pt x="602132" y="40409"/>
                </a:lnTo>
                <a:lnTo>
                  <a:pt x="601885" y="40105"/>
                </a:lnTo>
                <a:lnTo>
                  <a:pt x="601664" y="40409"/>
                </a:lnTo>
                <a:lnTo>
                  <a:pt x="601416" y="40105"/>
                </a:lnTo>
                <a:lnTo>
                  <a:pt x="601416" y="39774"/>
                </a:lnTo>
                <a:lnTo>
                  <a:pt x="600699" y="39774"/>
                </a:lnTo>
                <a:lnTo>
                  <a:pt x="600452" y="39471"/>
                </a:lnTo>
                <a:lnTo>
                  <a:pt x="600699" y="39471"/>
                </a:lnTo>
                <a:lnTo>
                  <a:pt x="601168" y="38561"/>
                </a:lnTo>
                <a:lnTo>
                  <a:pt x="601416" y="38561"/>
                </a:lnTo>
                <a:lnTo>
                  <a:pt x="601664" y="38257"/>
                </a:lnTo>
                <a:lnTo>
                  <a:pt x="601664" y="37926"/>
                </a:lnTo>
                <a:lnTo>
                  <a:pt x="602132" y="37623"/>
                </a:lnTo>
                <a:lnTo>
                  <a:pt x="602849" y="36713"/>
                </a:lnTo>
                <a:lnTo>
                  <a:pt x="604283" y="34561"/>
                </a:lnTo>
                <a:lnTo>
                  <a:pt x="604503" y="33623"/>
                </a:lnTo>
                <a:lnTo>
                  <a:pt x="604503" y="33320"/>
                </a:lnTo>
                <a:lnTo>
                  <a:pt x="605000" y="32713"/>
                </a:lnTo>
                <a:lnTo>
                  <a:pt x="604035" y="31472"/>
                </a:lnTo>
                <a:lnTo>
                  <a:pt x="603318" y="31169"/>
                </a:lnTo>
                <a:lnTo>
                  <a:pt x="603097" y="31169"/>
                </a:lnTo>
                <a:lnTo>
                  <a:pt x="602849" y="30866"/>
                </a:lnTo>
                <a:lnTo>
                  <a:pt x="603318" y="29927"/>
                </a:lnTo>
                <a:lnTo>
                  <a:pt x="604751" y="28079"/>
                </a:lnTo>
                <a:lnTo>
                  <a:pt x="604751" y="27776"/>
                </a:lnTo>
                <a:lnTo>
                  <a:pt x="605000" y="27472"/>
                </a:lnTo>
                <a:lnTo>
                  <a:pt x="605000" y="27141"/>
                </a:lnTo>
                <a:lnTo>
                  <a:pt x="605220" y="27141"/>
                </a:lnTo>
                <a:lnTo>
                  <a:pt x="605467" y="27141"/>
                </a:lnTo>
                <a:lnTo>
                  <a:pt x="605716" y="27141"/>
                </a:lnTo>
                <a:lnTo>
                  <a:pt x="605937" y="26838"/>
                </a:lnTo>
                <a:lnTo>
                  <a:pt x="605937" y="26535"/>
                </a:lnTo>
                <a:lnTo>
                  <a:pt x="606184" y="26231"/>
                </a:lnTo>
                <a:lnTo>
                  <a:pt x="606433" y="25624"/>
                </a:lnTo>
                <a:lnTo>
                  <a:pt x="606654" y="25293"/>
                </a:lnTo>
                <a:lnTo>
                  <a:pt x="607866" y="23748"/>
                </a:lnTo>
                <a:lnTo>
                  <a:pt x="608335" y="23445"/>
                </a:lnTo>
                <a:lnTo>
                  <a:pt x="608803" y="22839"/>
                </a:lnTo>
                <a:lnTo>
                  <a:pt x="609051" y="21901"/>
                </a:lnTo>
                <a:lnTo>
                  <a:pt x="609272" y="21901"/>
                </a:lnTo>
                <a:lnTo>
                  <a:pt x="609520" y="21901"/>
                </a:lnTo>
                <a:lnTo>
                  <a:pt x="609768" y="21597"/>
                </a:lnTo>
                <a:lnTo>
                  <a:pt x="611201" y="18839"/>
                </a:lnTo>
                <a:lnTo>
                  <a:pt x="611201" y="18508"/>
                </a:lnTo>
                <a:lnTo>
                  <a:pt x="610953" y="18204"/>
                </a:lnTo>
                <a:lnTo>
                  <a:pt x="610953" y="17901"/>
                </a:lnTo>
                <a:lnTo>
                  <a:pt x="611421" y="17597"/>
                </a:lnTo>
                <a:lnTo>
                  <a:pt x="611670" y="17597"/>
                </a:lnTo>
                <a:lnTo>
                  <a:pt x="611917" y="17294"/>
                </a:lnTo>
                <a:lnTo>
                  <a:pt x="611917" y="16963"/>
                </a:lnTo>
                <a:lnTo>
                  <a:pt x="611917" y="16659"/>
                </a:lnTo>
                <a:lnTo>
                  <a:pt x="610953" y="16356"/>
                </a:lnTo>
                <a:lnTo>
                  <a:pt x="609768" y="16053"/>
                </a:lnTo>
                <a:lnTo>
                  <a:pt x="609272" y="16053"/>
                </a:lnTo>
                <a:lnTo>
                  <a:pt x="609051" y="15750"/>
                </a:lnTo>
                <a:lnTo>
                  <a:pt x="608803" y="15750"/>
                </a:lnTo>
                <a:lnTo>
                  <a:pt x="609272" y="15114"/>
                </a:lnTo>
                <a:lnTo>
                  <a:pt x="610237" y="13874"/>
                </a:lnTo>
                <a:lnTo>
                  <a:pt x="611421" y="11419"/>
                </a:lnTo>
                <a:lnTo>
                  <a:pt x="611201" y="11115"/>
                </a:lnTo>
                <a:lnTo>
                  <a:pt x="610953" y="11115"/>
                </a:lnTo>
                <a:lnTo>
                  <a:pt x="610706" y="11115"/>
                </a:lnTo>
                <a:lnTo>
                  <a:pt x="610485" y="10812"/>
                </a:lnTo>
                <a:lnTo>
                  <a:pt x="610706" y="10812"/>
                </a:lnTo>
                <a:lnTo>
                  <a:pt x="610706" y="10481"/>
                </a:lnTo>
                <a:lnTo>
                  <a:pt x="610706" y="10177"/>
                </a:lnTo>
                <a:lnTo>
                  <a:pt x="610706" y="9874"/>
                </a:lnTo>
                <a:lnTo>
                  <a:pt x="610485" y="9570"/>
                </a:lnTo>
                <a:lnTo>
                  <a:pt x="610237" y="9570"/>
                </a:lnTo>
                <a:lnTo>
                  <a:pt x="609768" y="8936"/>
                </a:lnTo>
                <a:lnTo>
                  <a:pt x="609520" y="8329"/>
                </a:lnTo>
                <a:lnTo>
                  <a:pt x="609520" y="7723"/>
                </a:lnTo>
                <a:lnTo>
                  <a:pt x="609989" y="7392"/>
                </a:lnTo>
                <a:lnTo>
                  <a:pt x="610485" y="6482"/>
                </a:lnTo>
                <a:lnTo>
                  <a:pt x="610953" y="6178"/>
                </a:lnTo>
                <a:lnTo>
                  <a:pt x="611201" y="5544"/>
                </a:lnTo>
                <a:lnTo>
                  <a:pt x="610953" y="4937"/>
                </a:lnTo>
                <a:lnTo>
                  <a:pt x="610237" y="4302"/>
                </a:lnTo>
                <a:lnTo>
                  <a:pt x="610953" y="3695"/>
                </a:lnTo>
                <a:lnTo>
                  <a:pt x="611201" y="3392"/>
                </a:lnTo>
                <a:lnTo>
                  <a:pt x="611201" y="2757"/>
                </a:lnTo>
                <a:lnTo>
                  <a:pt x="610953" y="2454"/>
                </a:lnTo>
                <a:lnTo>
                  <a:pt x="610953" y="2151"/>
                </a:lnTo>
                <a:lnTo>
                  <a:pt x="611201" y="1847"/>
                </a:lnTo>
                <a:lnTo>
                  <a:pt x="611201" y="910"/>
                </a:lnTo>
                <a:lnTo>
                  <a:pt x="610706" y="302"/>
                </a:lnTo>
                <a:close/>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55" name="VT">
            <a:extLst>
              <a:ext uri="{FF2B5EF4-FFF2-40B4-BE49-F238E27FC236}">
                <a16:creationId xmlns:a16="http://schemas.microsoft.com/office/drawing/2014/main" id="{03A09032-6915-1E68-43F8-2EF2714B395F}"/>
              </a:ext>
            </a:extLst>
          </p:cNvPr>
          <p:cNvSpPr/>
          <p:nvPr/>
        </p:nvSpPr>
        <p:spPr>
          <a:xfrm>
            <a:off x="7719979" y="3141884"/>
            <a:ext cx="195715" cy="315275"/>
          </a:xfrm>
          <a:custGeom>
            <a:avLst/>
            <a:gdLst>
              <a:gd name="connsiteX0" fmla="*/ 155 w 214011"/>
              <a:gd name="connsiteY0" fmla="*/ 148195 h 344749"/>
              <a:gd name="connsiteX1" fmla="*/ 833 w 214011"/>
              <a:gd name="connsiteY1" fmla="*/ 145351 h 344749"/>
              <a:gd name="connsiteX2" fmla="*/ 1042 w 214011"/>
              <a:gd name="connsiteY2" fmla="*/ 144099 h 344749"/>
              <a:gd name="connsiteX3" fmla="*/ 1042 w 214011"/>
              <a:gd name="connsiteY3" fmla="*/ 142847 h 344749"/>
              <a:gd name="connsiteX4" fmla="*/ 1955 w 214011"/>
              <a:gd name="connsiteY4" fmla="*/ 140969 h 344749"/>
              <a:gd name="connsiteX5" fmla="*/ 2397 w 214011"/>
              <a:gd name="connsiteY5" fmla="*/ 139717 h 344749"/>
              <a:gd name="connsiteX6" fmla="*/ 2840 w 214011"/>
              <a:gd name="connsiteY6" fmla="*/ 138439 h 344749"/>
              <a:gd name="connsiteX7" fmla="*/ 3075 w 214011"/>
              <a:gd name="connsiteY7" fmla="*/ 138125 h 344749"/>
              <a:gd name="connsiteX8" fmla="*/ 3075 w 214011"/>
              <a:gd name="connsiteY8" fmla="*/ 137812 h 344749"/>
              <a:gd name="connsiteX9" fmla="*/ 3075 w 214011"/>
              <a:gd name="connsiteY9" fmla="*/ 137186 h 344749"/>
              <a:gd name="connsiteX10" fmla="*/ 2840 w 214011"/>
              <a:gd name="connsiteY10" fmla="*/ 135934 h 344749"/>
              <a:gd name="connsiteX11" fmla="*/ 2632 w 214011"/>
              <a:gd name="connsiteY11" fmla="*/ 134995 h 344749"/>
              <a:gd name="connsiteX12" fmla="*/ 2632 w 214011"/>
              <a:gd name="connsiteY12" fmla="*/ 134682 h 344749"/>
              <a:gd name="connsiteX13" fmla="*/ 3075 w 214011"/>
              <a:gd name="connsiteY13" fmla="*/ 134056 h 344749"/>
              <a:gd name="connsiteX14" fmla="*/ 3310 w 214011"/>
              <a:gd name="connsiteY14" fmla="*/ 133743 h 344749"/>
              <a:gd name="connsiteX15" fmla="*/ 3988 w 214011"/>
              <a:gd name="connsiteY15" fmla="*/ 133117 h 344749"/>
              <a:gd name="connsiteX16" fmla="*/ 3988 w 214011"/>
              <a:gd name="connsiteY16" fmla="*/ 132778 h 344749"/>
              <a:gd name="connsiteX17" fmla="*/ 4196 w 214011"/>
              <a:gd name="connsiteY17" fmla="*/ 131839 h 344749"/>
              <a:gd name="connsiteX18" fmla="*/ 4196 w 214011"/>
              <a:gd name="connsiteY18" fmla="*/ 131526 h 344749"/>
              <a:gd name="connsiteX19" fmla="*/ 4431 w 214011"/>
              <a:gd name="connsiteY19" fmla="*/ 130274 h 344749"/>
              <a:gd name="connsiteX20" fmla="*/ 4666 w 214011"/>
              <a:gd name="connsiteY20" fmla="*/ 129647 h 344749"/>
              <a:gd name="connsiteX21" fmla="*/ 4874 w 214011"/>
              <a:gd name="connsiteY21" fmla="*/ 129647 h 344749"/>
              <a:gd name="connsiteX22" fmla="*/ 4666 w 214011"/>
              <a:gd name="connsiteY22" fmla="*/ 129334 h 344749"/>
              <a:gd name="connsiteX23" fmla="*/ 4666 w 214011"/>
              <a:gd name="connsiteY23" fmla="*/ 129021 h 344749"/>
              <a:gd name="connsiteX24" fmla="*/ 4666 w 214011"/>
              <a:gd name="connsiteY24" fmla="*/ 128708 h 344749"/>
              <a:gd name="connsiteX25" fmla="*/ 4666 w 214011"/>
              <a:gd name="connsiteY25" fmla="*/ 128395 h 344749"/>
              <a:gd name="connsiteX26" fmla="*/ 5343 w 214011"/>
              <a:gd name="connsiteY26" fmla="*/ 127769 h 344749"/>
              <a:gd name="connsiteX27" fmla="*/ 5343 w 214011"/>
              <a:gd name="connsiteY27" fmla="*/ 127430 h 344749"/>
              <a:gd name="connsiteX28" fmla="*/ 5343 w 214011"/>
              <a:gd name="connsiteY28" fmla="*/ 126804 h 344749"/>
              <a:gd name="connsiteX29" fmla="*/ 5343 w 214011"/>
              <a:gd name="connsiteY29" fmla="*/ 126178 h 344749"/>
              <a:gd name="connsiteX30" fmla="*/ 5343 w 214011"/>
              <a:gd name="connsiteY30" fmla="*/ 125865 h 344749"/>
              <a:gd name="connsiteX31" fmla="*/ 5551 w 214011"/>
              <a:gd name="connsiteY31" fmla="*/ 125865 h 344749"/>
              <a:gd name="connsiteX32" fmla="*/ 5786 w 214011"/>
              <a:gd name="connsiteY32" fmla="*/ 125865 h 344749"/>
              <a:gd name="connsiteX33" fmla="*/ 6021 w 214011"/>
              <a:gd name="connsiteY33" fmla="*/ 125552 h 344749"/>
              <a:gd name="connsiteX34" fmla="*/ 6229 w 214011"/>
              <a:gd name="connsiteY34" fmla="*/ 124926 h 344749"/>
              <a:gd name="connsiteX35" fmla="*/ 6698 w 214011"/>
              <a:gd name="connsiteY35" fmla="*/ 124613 h 344749"/>
              <a:gd name="connsiteX36" fmla="*/ 6907 w 214011"/>
              <a:gd name="connsiteY36" fmla="*/ 124613 h 344749"/>
              <a:gd name="connsiteX37" fmla="*/ 7350 w 214011"/>
              <a:gd name="connsiteY37" fmla="*/ 124300 h 344749"/>
              <a:gd name="connsiteX38" fmla="*/ 7350 w 214011"/>
              <a:gd name="connsiteY38" fmla="*/ 123987 h 344749"/>
              <a:gd name="connsiteX39" fmla="*/ 8497 w 214011"/>
              <a:gd name="connsiteY39" fmla="*/ 123361 h 344749"/>
              <a:gd name="connsiteX40" fmla="*/ 8497 w 214011"/>
              <a:gd name="connsiteY40" fmla="*/ 123048 h 344749"/>
              <a:gd name="connsiteX41" fmla="*/ 8940 w 214011"/>
              <a:gd name="connsiteY41" fmla="*/ 122083 h 344749"/>
              <a:gd name="connsiteX42" fmla="*/ 9175 w 214011"/>
              <a:gd name="connsiteY42" fmla="*/ 121770 h 344749"/>
              <a:gd name="connsiteX43" fmla="*/ 9175 w 214011"/>
              <a:gd name="connsiteY43" fmla="*/ 121144 h 344749"/>
              <a:gd name="connsiteX44" fmla="*/ 9618 w 214011"/>
              <a:gd name="connsiteY44" fmla="*/ 120831 h 344749"/>
              <a:gd name="connsiteX45" fmla="*/ 9618 w 214011"/>
              <a:gd name="connsiteY45" fmla="*/ 119891 h 344749"/>
              <a:gd name="connsiteX46" fmla="*/ 10061 w 214011"/>
              <a:gd name="connsiteY46" fmla="*/ 119578 h 344749"/>
              <a:gd name="connsiteX47" fmla="*/ 10531 w 214011"/>
              <a:gd name="connsiteY47" fmla="*/ 119265 h 344749"/>
              <a:gd name="connsiteX48" fmla="*/ 10531 w 214011"/>
              <a:gd name="connsiteY48" fmla="*/ 118952 h 344749"/>
              <a:gd name="connsiteX49" fmla="*/ 11208 w 214011"/>
              <a:gd name="connsiteY49" fmla="*/ 118613 h 344749"/>
              <a:gd name="connsiteX50" fmla="*/ 11417 w 214011"/>
              <a:gd name="connsiteY50" fmla="*/ 118300 h 344749"/>
              <a:gd name="connsiteX51" fmla="*/ 11886 w 214011"/>
              <a:gd name="connsiteY51" fmla="*/ 117987 h 344749"/>
              <a:gd name="connsiteX52" fmla="*/ 12537 w 214011"/>
              <a:gd name="connsiteY52" fmla="*/ 117987 h 344749"/>
              <a:gd name="connsiteX53" fmla="*/ 13007 w 214011"/>
              <a:gd name="connsiteY53" fmla="*/ 117048 h 344749"/>
              <a:gd name="connsiteX54" fmla="*/ 13215 w 214011"/>
              <a:gd name="connsiteY54" fmla="*/ 115796 h 344749"/>
              <a:gd name="connsiteX55" fmla="*/ 13685 w 214011"/>
              <a:gd name="connsiteY55" fmla="*/ 114857 h 344749"/>
              <a:gd name="connsiteX56" fmla="*/ 13893 w 214011"/>
              <a:gd name="connsiteY56" fmla="*/ 113266 h 344749"/>
              <a:gd name="connsiteX57" fmla="*/ 13685 w 214011"/>
              <a:gd name="connsiteY57" fmla="*/ 112640 h 344749"/>
              <a:gd name="connsiteX58" fmla="*/ 13215 w 214011"/>
              <a:gd name="connsiteY58" fmla="*/ 111387 h 344749"/>
              <a:gd name="connsiteX59" fmla="*/ 12772 w 214011"/>
              <a:gd name="connsiteY59" fmla="*/ 109170 h 344749"/>
              <a:gd name="connsiteX60" fmla="*/ 12537 w 214011"/>
              <a:gd name="connsiteY60" fmla="*/ 107918 h 344749"/>
              <a:gd name="connsiteX61" fmla="*/ 12537 w 214011"/>
              <a:gd name="connsiteY61" fmla="*/ 106640 h 344749"/>
              <a:gd name="connsiteX62" fmla="*/ 12537 w 214011"/>
              <a:gd name="connsiteY62" fmla="*/ 105701 h 344749"/>
              <a:gd name="connsiteX63" fmla="*/ 12537 w 214011"/>
              <a:gd name="connsiteY63" fmla="*/ 104449 h 344749"/>
              <a:gd name="connsiteX64" fmla="*/ 12329 w 214011"/>
              <a:gd name="connsiteY64" fmla="*/ 103484 h 344749"/>
              <a:gd name="connsiteX65" fmla="*/ 12094 w 214011"/>
              <a:gd name="connsiteY65" fmla="*/ 102858 h 344749"/>
              <a:gd name="connsiteX66" fmla="*/ 11417 w 214011"/>
              <a:gd name="connsiteY66" fmla="*/ 100979 h 344749"/>
              <a:gd name="connsiteX67" fmla="*/ 11417 w 214011"/>
              <a:gd name="connsiteY67" fmla="*/ 99701 h 344749"/>
              <a:gd name="connsiteX68" fmla="*/ 11417 w 214011"/>
              <a:gd name="connsiteY68" fmla="*/ 98449 h 344749"/>
              <a:gd name="connsiteX69" fmla="*/ 11886 w 214011"/>
              <a:gd name="connsiteY69" fmla="*/ 97823 h 344749"/>
              <a:gd name="connsiteX70" fmla="*/ 12772 w 214011"/>
              <a:gd name="connsiteY70" fmla="*/ 96858 h 344749"/>
              <a:gd name="connsiteX71" fmla="*/ 13215 w 214011"/>
              <a:gd name="connsiteY71" fmla="*/ 96545 h 344749"/>
              <a:gd name="connsiteX72" fmla="*/ 13450 w 214011"/>
              <a:gd name="connsiteY72" fmla="*/ 95919 h 344749"/>
              <a:gd name="connsiteX73" fmla="*/ 13685 w 214011"/>
              <a:gd name="connsiteY73" fmla="*/ 94980 h 344749"/>
              <a:gd name="connsiteX74" fmla="*/ 13893 w 214011"/>
              <a:gd name="connsiteY74" fmla="*/ 94015 h 344749"/>
              <a:gd name="connsiteX75" fmla="*/ 15483 w 214011"/>
              <a:gd name="connsiteY75" fmla="*/ 89919 h 344749"/>
              <a:gd name="connsiteX76" fmla="*/ 15718 w 214011"/>
              <a:gd name="connsiteY76" fmla="*/ 88641 h 344749"/>
              <a:gd name="connsiteX77" fmla="*/ 15718 w 214011"/>
              <a:gd name="connsiteY77" fmla="*/ 88015 h 344749"/>
              <a:gd name="connsiteX78" fmla="*/ 15718 w 214011"/>
              <a:gd name="connsiteY78" fmla="*/ 87389 h 344749"/>
              <a:gd name="connsiteX79" fmla="*/ 15040 w 214011"/>
              <a:gd name="connsiteY79" fmla="*/ 86110 h 344749"/>
              <a:gd name="connsiteX80" fmla="*/ 15248 w 214011"/>
              <a:gd name="connsiteY80" fmla="*/ 84545 h 344749"/>
              <a:gd name="connsiteX81" fmla="*/ 15248 w 214011"/>
              <a:gd name="connsiteY81" fmla="*/ 83580 h 344749"/>
              <a:gd name="connsiteX82" fmla="*/ 15248 w 214011"/>
              <a:gd name="connsiteY82" fmla="*/ 82954 h 344749"/>
              <a:gd name="connsiteX83" fmla="*/ 15040 w 214011"/>
              <a:gd name="connsiteY83" fmla="*/ 82641 h 344749"/>
              <a:gd name="connsiteX84" fmla="*/ 14571 w 214011"/>
              <a:gd name="connsiteY84" fmla="*/ 81389 h 344749"/>
              <a:gd name="connsiteX85" fmla="*/ 14571 w 214011"/>
              <a:gd name="connsiteY85" fmla="*/ 80424 h 344749"/>
              <a:gd name="connsiteX86" fmla="*/ 14363 w 214011"/>
              <a:gd name="connsiteY86" fmla="*/ 79172 h 344749"/>
              <a:gd name="connsiteX87" fmla="*/ 13685 w 214011"/>
              <a:gd name="connsiteY87" fmla="*/ 77893 h 344749"/>
              <a:gd name="connsiteX88" fmla="*/ 13007 w 214011"/>
              <a:gd name="connsiteY88" fmla="*/ 77267 h 344749"/>
              <a:gd name="connsiteX89" fmla="*/ 12772 w 214011"/>
              <a:gd name="connsiteY89" fmla="*/ 76954 h 344749"/>
              <a:gd name="connsiteX90" fmla="*/ 12772 w 214011"/>
              <a:gd name="connsiteY90" fmla="*/ 76641 h 344749"/>
              <a:gd name="connsiteX91" fmla="*/ 12772 w 214011"/>
              <a:gd name="connsiteY91" fmla="*/ 75989 h 344749"/>
              <a:gd name="connsiteX92" fmla="*/ 12772 w 214011"/>
              <a:gd name="connsiteY92" fmla="*/ 75363 h 344749"/>
              <a:gd name="connsiteX93" fmla="*/ 12537 w 214011"/>
              <a:gd name="connsiteY93" fmla="*/ 75050 h 344749"/>
              <a:gd name="connsiteX94" fmla="*/ 12094 w 214011"/>
              <a:gd name="connsiteY94" fmla="*/ 74737 h 344749"/>
              <a:gd name="connsiteX95" fmla="*/ 11886 w 214011"/>
              <a:gd name="connsiteY95" fmla="*/ 74737 h 344749"/>
              <a:gd name="connsiteX96" fmla="*/ 11886 w 214011"/>
              <a:gd name="connsiteY96" fmla="*/ 74424 h 344749"/>
              <a:gd name="connsiteX97" fmla="*/ 11886 w 214011"/>
              <a:gd name="connsiteY97" fmla="*/ 73772 h 344749"/>
              <a:gd name="connsiteX98" fmla="*/ 11651 w 214011"/>
              <a:gd name="connsiteY98" fmla="*/ 73772 h 344749"/>
              <a:gd name="connsiteX99" fmla="*/ 10974 w 214011"/>
              <a:gd name="connsiteY99" fmla="*/ 72520 h 344749"/>
              <a:gd name="connsiteX100" fmla="*/ 10739 w 214011"/>
              <a:gd name="connsiteY100" fmla="*/ 72207 h 344749"/>
              <a:gd name="connsiteX101" fmla="*/ 10974 w 214011"/>
              <a:gd name="connsiteY101" fmla="*/ 71894 h 344749"/>
              <a:gd name="connsiteX102" fmla="*/ 10531 w 214011"/>
              <a:gd name="connsiteY102" fmla="*/ 71242 h 344749"/>
              <a:gd name="connsiteX103" fmla="*/ 9618 w 214011"/>
              <a:gd name="connsiteY103" fmla="*/ 70616 h 344749"/>
              <a:gd name="connsiteX104" fmla="*/ 9175 w 214011"/>
              <a:gd name="connsiteY104" fmla="*/ 70302 h 344749"/>
              <a:gd name="connsiteX105" fmla="*/ 8940 w 214011"/>
              <a:gd name="connsiteY105" fmla="*/ 70302 h 344749"/>
              <a:gd name="connsiteX106" fmla="*/ 8706 w 214011"/>
              <a:gd name="connsiteY106" fmla="*/ 69989 h 344749"/>
              <a:gd name="connsiteX107" fmla="*/ 8706 w 214011"/>
              <a:gd name="connsiteY107" fmla="*/ 69676 h 344749"/>
              <a:gd name="connsiteX108" fmla="*/ 8497 w 214011"/>
              <a:gd name="connsiteY108" fmla="*/ 69337 h 344749"/>
              <a:gd name="connsiteX109" fmla="*/ 7820 w 214011"/>
              <a:gd name="connsiteY109" fmla="*/ 68711 h 344749"/>
              <a:gd name="connsiteX110" fmla="*/ 7142 w 214011"/>
              <a:gd name="connsiteY110" fmla="*/ 67459 h 344749"/>
              <a:gd name="connsiteX111" fmla="*/ 6907 w 214011"/>
              <a:gd name="connsiteY111" fmla="*/ 66494 h 344749"/>
              <a:gd name="connsiteX112" fmla="*/ 6698 w 214011"/>
              <a:gd name="connsiteY112" fmla="*/ 66181 h 344749"/>
              <a:gd name="connsiteX113" fmla="*/ 6229 w 214011"/>
              <a:gd name="connsiteY113" fmla="*/ 65555 h 344749"/>
              <a:gd name="connsiteX114" fmla="*/ 6229 w 214011"/>
              <a:gd name="connsiteY114" fmla="*/ 65242 h 344749"/>
              <a:gd name="connsiteX115" fmla="*/ 6698 w 214011"/>
              <a:gd name="connsiteY115" fmla="*/ 64903 h 344749"/>
              <a:gd name="connsiteX116" fmla="*/ 6698 w 214011"/>
              <a:gd name="connsiteY116" fmla="*/ 64590 h 344749"/>
              <a:gd name="connsiteX117" fmla="*/ 6907 w 214011"/>
              <a:gd name="connsiteY117" fmla="*/ 64277 h 344749"/>
              <a:gd name="connsiteX118" fmla="*/ 6698 w 214011"/>
              <a:gd name="connsiteY118" fmla="*/ 63964 h 344749"/>
              <a:gd name="connsiteX119" fmla="*/ 6464 w 214011"/>
              <a:gd name="connsiteY119" fmla="*/ 63025 h 344749"/>
              <a:gd name="connsiteX120" fmla="*/ 6229 w 214011"/>
              <a:gd name="connsiteY120" fmla="*/ 62060 h 344749"/>
              <a:gd name="connsiteX121" fmla="*/ 5343 w 214011"/>
              <a:gd name="connsiteY121" fmla="*/ 61120 h 344749"/>
              <a:gd name="connsiteX122" fmla="*/ 5343 w 214011"/>
              <a:gd name="connsiteY122" fmla="*/ 60781 h 344749"/>
              <a:gd name="connsiteX123" fmla="*/ 5551 w 214011"/>
              <a:gd name="connsiteY123" fmla="*/ 60155 h 344749"/>
              <a:gd name="connsiteX124" fmla="*/ 5786 w 214011"/>
              <a:gd name="connsiteY124" fmla="*/ 59842 h 344749"/>
              <a:gd name="connsiteX125" fmla="*/ 5786 w 214011"/>
              <a:gd name="connsiteY125" fmla="*/ 59216 h 344749"/>
              <a:gd name="connsiteX126" fmla="*/ 5786 w 214011"/>
              <a:gd name="connsiteY126" fmla="*/ 58903 h 344749"/>
              <a:gd name="connsiteX127" fmla="*/ 5551 w 214011"/>
              <a:gd name="connsiteY127" fmla="*/ 58564 h 344749"/>
              <a:gd name="connsiteX128" fmla="*/ 5786 w 214011"/>
              <a:gd name="connsiteY128" fmla="*/ 58251 h 344749"/>
              <a:gd name="connsiteX129" fmla="*/ 6464 w 214011"/>
              <a:gd name="connsiteY129" fmla="*/ 57625 h 344749"/>
              <a:gd name="connsiteX130" fmla="*/ 6698 w 214011"/>
              <a:gd name="connsiteY130" fmla="*/ 57625 h 344749"/>
              <a:gd name="connsiteX131" fmla="*/ 6021 w 214011"/>
              <a:gd name="connsiteY131" fmla="*/ 56999 h 344749"/>
              <a:gd name="connsiteX132" fmla="*/ 6021 w 214011"/>
              <a:gd name="connsiteY132" fmla="*/ 56660 h 344749"/>
              <a:gd name="connsiteX133" fmla="*/ 6229 w 214011"/>
              <a:gd name="connsiteY133" fmla="*/ 56347 h 344749"/>
              <a:gd name="connsiteX134" fmla="*/ 6698 w 214011"/>
              <a:gd name="connsiteY134" fmla="*/ 55721 h 344749"/>
              <a:gd name="connsiteX135" fmla="*/ 6464 w 214011"/>
              <a:gd name="connsiteY135" fmla="*/ 55408 h 344749"/>
              <a:gd name="connsiteX136" fmla="*/ 6464 w 214011"/>
              <a:gd name="connsiteY136" fmla="*/ 55095 h 344749"/>
              <a:gd name="connsiteX137" fmla="*/ 6698 w 214011"/>
              <a:gd name="connsiteY137" fmla="*/ 55095 h 344749"/>
              <a:gd name="connsiteX138" fmla="*/ 6907 w 214011"/>
              <a:gd name="connsiteY138" fmla="*/ 54755 h 344749"/>
              <a:gd name="connsiteX139" fmla="*/ 7142 w 214011"/>
              <a:gd name="connsiteY139" fmla="*/ 54442 h 344749"/>
              <a:gd name="connsiteX140" fmla="*/ 7350 w 214011"/>
              <a:gd name="connsiteY140" fmla="*/ 54442 h 344749"/>
              <a:gd name="connsiteX141" fmla="*/ 7585 w 214011"/>
              <a:gd name="connsiteY141" fmla="*/ 54129 h 344749"/>
              <a:gd name="connsiteX142" fmla="*/ 7585 w 214011"/>
              <a:gd name="connsiteY142" fmla="*/ 53816 h 344749"/>
              <a:gd name="connsiteX143" fmla="*/ 7142 w 214011"/>
              <a:gd name="connsiteY143" fmla="*/ 53503 h 344749"/>
              <a:gd name="connsiteX144" fmla="*/ 7350 w 214011"/>
              <a:gd name="connsiteY144" fmla="*/ 52851 h 344749"/>
              <a:gd name="connsiteX145" fmla="*/ 7350 w 214011"/>
              <a:gd name="connsiteY145" fmla="*/ 52538 h 344749"/>
              <a:gd name="connsiteX146" fmla="*/ 7350 w 214011"/>
              <a:gd name="connsiteY146" fmla="*/ 52225 h 344749"/>
              <a:gd name="connsiteX147" fmla="*/ 7350 w 214011"/>
              <a:gd name="connsiteY147" fmla="*/ 51912 h 344749"/>
              <a:gd name="connsiteX148" fmla="*/ 7585 w 214011"/>
              <a:gd name="connsiteY148" fmla="*/ 51912 h 344749"/>
              <a:gd name="connsiteX149" fmla="*/ 7820 w 214011"/>
              <a:gd name="connsiteY149" fmla="*/ 51912 h 344749"/>
              <a:gd name="connsiteX150" fmla="*/ 7820 w 214011"/>
              <a:gd name="connsiteY150" fmla="*/ 51599 h 344749"/>
              <a:gd name="connsiteX151" fmla="*/ 7585 w 214011"/>
              <a:gd name="connsiteY151" fmla="*/ 50947 h 344749"/>
              <a:gd name="connsiteX152" fmla="*/ 8028 w 214011"/>
              <a:gd name="connsiteY152" fmla="*/ 50634 h 344749"/>
              <a:gd name="connsiteX153" fmla="*/ 8497 w 214011"/>
              <a:gd name="connsiteY153" fmla="*/ 49382 h 344749"/>
              <a:gd name="connsiteX154" fmla="*/ 8028 w 214011"/>
              <a:gd name="connsiteY154" fmla="*/ 49043 h 344749"/>
              <a:gd name="connsiteX155" fmla="*/ 8028 w 214011"/>
              <a:gd name="connsiteY155" fmla="*/ 48730 h 344749"/>
              <a:gd name="connsiteX156" fmla="*/ 8028 w 214011"/>
              <a:gd name="connsiteY156" fmla="*/ 48417 h 344749"/>
              <a:gd name="connsiteX157" fmla="*/ 8028 w 214011"/>
              <a:gd name="connsiteY157" fmla="*/ 44608 h 344749"/>
              <a:gd name="connsiteX158" fmla="*/ 8028 w 214011"/>
              <a:gd name="connsiteY158" fmla="*/ 42391 h 344749"/>
              <a:gd name="connsiteX159" fmla="*/ 8263 w 214011"/>
              <a:gd name="connsiteY159" fmla="*/ 41739 h 344749"/>
              <a:gd name="connsiteX160" fmla="*/ 8940 w 214011"/>
              <a:gd name="connsiteY160" fmla="*/ 40800 h 344749"/>
              <a:gd name="connsiteX161" fmla="*/ 9175 w 214011"/>
              <a:gd name="connsiteY161" fmla="*/ 40174 h 344749"/>
              <a:gd name="connsiteX162" fmla="*/ 9383 w 214011"/>
              <a:gd name="connsiteY162" fmla="*/ 39208 h 344749"/>
              <a:gd name="connsiteX163" fmla="*/ 9853 w 214011"/>
              <a:gd name="connsiteY163" fmla="*/ 38243 h 344749"/>
              <a:gd name="connsiteX164" fmla="*/ 10061 w 214011"/>
              <a:gd name="connsiteY164" fmla="*/ 37617 h 344749"/>
              <a:gd name="connsiteX165" fmla="*/ 10296 w 214011"/>
              <a:gd name="connsiteY165" fmla="*/ 36991 h 344749"/>
              <a:gd name="connsiteX166" fmla="*/ 11208 w 214011"/>
              <a:gd name="connsiteY166" fmla="*/ 36026 h 344749"/>
              <a:gd name="connsiteX167" fmla="*/ 11417 w 214011"/>
              <a:gd name="connsiteY167" fmla="*/ 35713 h 344749"/>
              <a:gd name="connsiteX168" fmla="*/ 11417 w 214011"/>
              <a:gd name="connsiteY168" fmla="*/ 35087 h 344749"/>
              <a:gd name="connsiteX169" fmla="*/ 11417 w 214011"/>
              <a:gd name="connsiteY169" fmla="*/ 33495 h 344749"/>
              <a:gd name="connsiteX170" fmla="*/ 11417 w 214011"/>
              <a:gd name="connsiteY170" fmla="*/ 32843 h 344749"/>
              <a:gd name="connsiteX171" fmla="*/ 11208 w 214011"/>
              <a:gd name="connsiteY171" fmla="*/ 32530 h 344749"/>
              <a:gd name="connsiteX172" fmla="*/ 10739 w 214011"/>
              <a:gd name="connsiteY172" fmla="*/ 31904 h 344749"/>
              <a:gd name="connsiteX173" fmla="*/ 9618 w 214011"/>
              <a:gd name="connsiteY173" fmla="*/ 30939 h 344749"/>
              <a:gd name="connsiteX174" fmla="*/ 9383 w 214011"/>
              <a:gd name="connsiteY174" fmla="*/ 30313 h 344749"/>
              <a:gd name="connsiteX175" fmla="*/ 9175 w 214011"/>
              <a:gd name="connsiteY175" fmla="*/ 29974 h 344749"/>
              <a:gd name="connsiteX176" fmla="*/ 8706 w 214011"/>
              <a:gd name="connsiteY176" fmla="*/ 29661 h 344749"/>
              <a:gd name="connsiteX177" fmla="*/ 8028 w 214011"/>
              <a:gd name="connsiteY177" fmla="*/ 29348 h 344749"/>
              <a:gd name="connsiteX178" fmla="*/ 7820 w 214011"/>
              <a:gd name="connsiteY178" fmla="*/ 29035 h 344749"/>
              <a:gd name="connsiteX179" fmla="*/ 7585 w 214011"/>
              <a:gd name="connsiteY179" fmla="*/ 29035 h 344749"/>
              <a:gd name="connsiteX180" fmla="*/ 7350 w 214011"/>
              <a:gd name="connsiteY180" fmla="*/ 28722 h 344749"/>
              <a:gd name="connsiteX181" fmla="*/ 6907 w 214011"/>
              <a:gd name="connsiteY181" fmla="*/ 27757 h 344749"/>
              <a:gd name="connsiteX182" fmla="*/ 6698 w 214011"/>
              <a:gd name="connsiteY182" fmla="*/ 27757 h 344749"/>
              <a:gd name="connsiteX183" fmla="*/ 6464 w 214011"/>
              <a:gd name="connsiteY183" fmla="*/ 27444 h 344749"/>
              <a:gd name="connsiteX184" fmla="*/ 6229 w 214011"/>
              <a:gd name="connsiteY184" fmla="*/ 26479 h 344749"/>
              <a:gd name="connsiteX185" fmla="*/ 6229 w 214011"/>
              <a:gd name="connsiteY185" fmla="*/ 25853 h 344749"/>
              <a:gd name="connsiteX186" fmla="*/ 6464 w 214011"/>
              <a:gd name="connsiteY186" fmla="*/ 24574 h 344749"/>
              <a:gd name="connsiteX187" fmla="*/ 6907 w 214011"/>
              <a:gd name="connsiteY187" fmla="*/ 23948 h 344749"/>
              <a:gd name="connsiteX188" fmla="*/ 7350 w 214011"/>
              <a:gd name="connsiteY188" fmla="*/ 23948 h 344749"/>
              <a:gd name="connsiteX189" fmla="*/ 7585 w 214011"/>
              <a:gd name="connsiteY189" fmla="*/ 22983 h 344749"/>
              <a:gd name="connsiteX190" fmla="*/ 7820 w 214011"/>
              <a:gd name="connsiteY190" fmla="*/ 21705 h 344749"/>
              <a:gd name="connsiteX191" fmla="*/ 8263 w 214011"/>
              <a:gd name="connsiteY191" fmla="*/ 19800 h 344749"/>
              <a:gd name="connsiteX192" fmla="*/ 8263 w 214011"/>
              <a:gd name="connsiteY192" fmla="*/ 19487 h 344749"/>
              <a:gd name="connsiteX193" fmla="*/ 8497 w 214011"/>
              <a:gd name="connsiteY193" fmla="*/ 18522 h 344749"/>
              <a:gd name="connsiteX194" fmla="*/ 8706 w 214011"/>
              <a:gd name="connsiteY194" fmla="*/ 17896 h 344749"/>
              <a:gd name="connsiteX195" fmla="*/ 8940 w 214011"/>
              <a:gd name="connsiteY195" fmla="*/ 17244 h 344749"/>
              <a:gd name="connsiteX196" fmla="*/ 9383 w 214011"/>
              <a:gd name="connsiteY196" fmla="*/ 16931 h 344749"/>
              <a:gd name="connsiteX197" fmla="*/ 9853 w 214011"/>
              <a:gd name="connsiteY197" fmla="*/ 16305 h 344749"/>
              <a:gd name="connsiteX198" fmla="*/ 10531 w 214011"/>
              <a:gd name="connsiteY198" fmla="*/ 15966 h 344749"/>
              <a:gd name="connsiteX199" fmla="*/ 10739 w 214011"/>
              <a:gd name="connsiteY199" fmla="*/ 15653 h 344749"/>
              <a:gd name="connsiteX200" fmla="*/ 10739 w 214011"/>
              <a:gd name="connsiteY200" fmla="*/ 15340 h 344749"/>
              <a:gd name="connsiteX201" fmla="*/ 10974 w 214011"/>
              <a:gd name="connsiteY201" fmla="*/ 15340 h 344749"/>
              <a:gd name="connsiteX202" fmla="*/ 10974 w 214011"/>
              <a:gd name="connsiteY202" fmla="*/ 14375 h 344749"/>
              <a:gd name="connsiteX203" fmla="*/ 10739 w 214011"/>
              <a:gd name="connsiteY203" fmla="*/ 11505 h 344749"/>
              <a:gd name="connsiteX204" fmla="*/ 10974 w 214011"/>
              <a:gd name="connsiteY204" fmla="*/ 8636 h 344749"/>
              <a:gd name="connsiteX205" fmla="*/ 10974 w 214011"/>
              <a:gd name="connsiteY205" fmla="*/ 8010 h 344749"/>
              <a:gd name="connsiteX206" fmla="*/ 10296 w 214011"/>
              <a:gd name="connsiteY206" fmla="*/ 7358 h 344749"/>
              <a:gd name="connsiteX207" fmla="*/ 9618 w 214011"/>
              <a:gd name="connsiteY207" fmla="*/ 6418 h 344749"/>
              <a:gd name="connsiteX208" fmla="*/ 9383 w 214011"/>
              <a:gd name="connsiteY208" fmla="*/ 5766 h 344749"/>
              <a:gd name="connsiteX209" fmla="*/ 9383 w 214011"/>
              <a:gd name="connsiteY209" fmla="*/ 5453 h 344749"/>
              <a:gd name="connsiteX210" fmla="*/ 9175 w 214011"/>
              <a:gd name="connsiteY210" fmla="*/ 5140 h 344749"/>
              <a:gd name="connsiteX211" fmla="*/ 9175 w 214011"/>
              <a:gd name="connsiteY211" fmla="*/ 4488 h 344749"/>
              <a:gd name="connsiteX212" fmla="*/ 9383 w 214011"/>
              <a:gd name="connsiteY212" fmla="*/ 4175 h 344749"/>
              <a:gd name="connsiteX213" fmla="*/ 9618 w 214011"/>
              <a:gd name="connsiteY213" fmla="*/ 3549 h 344749"/>
              <a:gd name="connsiteX214" fmla="*/ 9853 w 214011"/>
              <a:gd name="connsiteY214" fmla="*/ 2897 h 344749"/>
              <a:gd name="connsiteX215" fmla="*/ 10531 w 214011"/>
              <a:gd name="connsiteY215" fmla="*/ 993 h 344749"/>
              <a:gd name="connsiteX216" fmla="*/ 20671 w 214011"/>
              <a:gd name="connsiteY216" fmla="*/ 654 h 344749"/>
              <a:gd name="connsiteX217" fmla="*/ 21583 w 214011"/>
              <a:gd name="connsiteY217" fmla="*/ 654 h 344749"/>
              <a:gd name="connsiteX218" fmla="*/ 26770 w 214011"/>
              <a:gd name="connsiteY218" fmla="*/ 654 h 344749"/>
              <a:gd name="connsiteX219" fmla="*/ 29247 w 214011"/>
              <a:gd name="connsiteY219" fmla="*/ 654 h 344749"/>
              <a:gd name="connsiteX220" fmla="*/ 38266 w 214011"/>
              <a:gd name="connsiteY220" fmla="*/ 341 h 344749"/>
              <a:gd name="connsiteX221" fmla="*/ 38475 w 214011"/>
              <a:gd name="connsiteY221" fmla="*/ 341 h 344749"/>
              <a:gd name="connsiteX222" fmla="*/ 40508 w 214011"/>
              <a:gd name="connsiteY222" fmla="*/ 341 h 344749"/>
              <a:gd name="connsiteX223" fmla="*/ 41186 w 214011"/>
              <a:gd name="connsiteY223" fmla="*/ 341 h 344749"/>
              <a:gd name="connsiteX224" fmla="*/ 41863 w 214011"/>
              <a:gd name="connsiteY224" fmla="*/ 341 h 344749"/>
              <a:gd name="connsiteX225" fmla="*/ 42306 w 214011"/>
              <a:gd name="connsiteY225" fmla="*/ 341 h 344749"/>
              <a:gd name="connsiteX226" fmla="*/ 45929 w 214011"/>
              <a:gd name="connsiteY226" fmla="*/ 341 h 344749"/>
              <a:gd name="connsiteX227" fmla="*/ 46164 w 214011"/>
              <a:gd name="connsiteY227" fmla="*/ 341 h 344749"/>
              <a:gd name="connsiteX228" fmla="*/ 48406 w 214011"/>
              <a:gd name="connsiteY228" fmla="*/ 341 h 344749"/>
              <a:gd name="connsiteX229" fmla="*/ 51117 w 214011"/>
              <a:gd name="connsiteY229" fmla="*/ 654 h 344749"/>
              <a:gd name="connsiteX230" fmla="*/ 54506 w 214011"/>
              <a:gd name="connsiteY230" fmla="*/ 341 h 344749"/>
              <a:gd name="connsiteX231" fmla="*/ 55183 w 214011"/>
              <a:gd name="connsiteY231" fmla="*/ 341 h 344749"/>
              <a:gd name="connsiteX232" fmla="*/ 64411 w 214011"/>
              <a:gd name="connsiteY232" fmla="*/ 28 h 344749"/>
              <a:gd name="connsiteX233" fmla="*/ 65767 w 214011"/>
              <a:gd name="connsiteY233" fmla="*/ 28 h 344749"/>
              <a:gd name="connsiteX234" fmla="*/ 71866 w 214011"/>
              <a:gd name="connsiteY234" fmla="*/ 341 h 344749"/>
              <a:gd name="connsiteX235" fmla="*/ 79973 w 214011"/>
              <a:gd name="connsiteY235" fmla="*/ 341 h 344749"/>
              <a:gd name="connsiteX236" fmla="*/ 82919 w 214011"/>
              <a:gd name="connsiteY236" fmla="*/ 341 h 344749"/>
              <a:gd name="connsiteX237" fmla="*/ 92147 w 214011"/>
              <a:gd name="connsiteY237" fmla="*/ 654 h 344749"/>
              <a:gd name="connsiteX238" fmla="*/ 92381 w 214011"/>
              <a:gd name="connsiteY238" fmla="*/ 654 h 344749"/>
              <a:gd name="connsiteX239" fmla="*/ 92616 w 214011"/>
              <a:gd name="connsiteY239" fmla="*/ 654 h 344749"/>
              <a:gd name="connsiteX240" fmla="*/ 92824 w 214011"/>
              <a:gd name="connsiteY240" fmla="*/ 993 h 344749"/>
              <a:gd name="connsiteX241" fmla="*/ 95770 w 214011"/>
              <a:gd name="connsiteY241" fmla="*/ 1306 h 344749"/>
              <a:gd name="connsiteX242" fmla="*/ 95978 w 214011"/>
              <a:gd name="connsiteY242" fmla="*/ 1306 h 344749"/>
              <a:gd name="connsiteX243" fmla="*/ 98246 w 214011"/>
              <a:gd name="connsiteY243" fmla="*/ 1619 h 344749"/>
              <a:gd name="connsiteX244" fmla="*/ 103877 w 214011"/>
              <a:gd name="connsiteY244" fmla="*/ 1306 h 344749"/>
              <a:gd name="connsiteX245" fmla="*/ 107500 w 214011"/>
              <a:gd name="connsiteY245" fmla="*/ 1306 h 344749"/>
              <a:gd name="connsiteX246" fmla="*/ 109064 w 214011"/>
              <a:gd name="connsiteY246" fmla="*/ 1619 h 344749"/>
              <a:gd name="connsiteX247" fmla="*/ 110654 w 214011"/>
              <a:gd name="connsiteY247" fmla="*/ 1619 h 344749"/>
              <a:gd name="connsiteX248" fmla="*/ 112688 w 214011"/>
              <a:gd name="connsiteY248" fmla="*/ 1619 h 344749"/>
              <a:gd name="connsiteX249" fmla="*/ 118318 w 214011"/>
              <a:gd name="connsiteY249" fmla="*/ 1932 h 344749"/>
              <a:gd name="connsiteX250" fmla="*/ 120351 w 214011"/>
              <a:gd name="connsiteY250" fmla="*/ 1932 h 344749"/>
              <a:gd name="connsiteX251" fmla="*/ 122385 w 214011"/>
              <a:gd name="connsiteY251" fmla="*/ 2271 h 344749"/>
              <a:gd name="connsiteX252" fmla="*/ 124418 w 214011"/>
              <a:gd name="connsiteY252" fmla="*/ 1932 h 344749"/>
              <a:gd name="connsiteX253" fmla="*/ 126659 w 214011"/>
              <a:gd name="connsiteY253" fmla="*/ 1932 h 344749"/>
              <a:gd name="connsiteX254" fmla="*/ 129370 w 214011"/>
              <a:gd name="connsiteY254" fmla="*/ 1932 h 344749"/>
              <a:gd name="connsiteX255" fmla="*/ 138624 w 214011"/>
              <a:gd name="connsiteY255" fmla="*/ 1619 h 344749"/>
              <a:gd name="connsiteX256" fmla="*/ 140632 w 214011"/>
              <a:gd name="connsiteY256" fmla="*/ 1619 h 344749"/>
              <a:gd name="connsiteX257" fmla="*/ 144255 w 214011"/>
              <a:gd name="connsiteY257" fmla="*/ 1932 h 344749"/>
              <a:gd name="connsiteX258" fmla="*/ 144932 w 214011"/>
              <a:gd name="connsiteY258" fmla="*/ 1932 h 344749"/>
              <a:gd name="connsiteX259" fmla="*/ 146497 w 214011"/>
              <a:gd name="connsiteY259" fmla="*/ 1932 h 344749"/>
              <a:gd name="connsiteX260" fmla="*/ 150329 w 214011"/>
              <a:gd name="connsiteY260" fmla="*/ 1619 h 344749"/>
              <a:gd name="connsiteX261" fmla="*/ 152831 w 214011"/>
              <a:gd name="connsiteY261" fmla="*/ 1619 h 344749"/>
              <a:gd name="connsiteX262" fmla="*/ 153509 w 214011"/>
              <a:gd name="connsiteY262" fmla="*/ 1619 h 344749"/>
              <a:gd name="connsiteX263" fmla="*/ 157549 w 214011"/>
              <a:gd name="connsiteY263" fmla="*/ 1619 h 344749"/>
              <a:gd name="connsiteX264" fmla="*/ 161850 w 214011"/>
              <a:gd name="connsiteY264" fmla="*/ 1306 h 344749"/>
              <a:gd name="connsiteX265" fmla="*/ 165213 w 214011"/>
              <a:gd name="connsiteY265" fmla="*/ 1619 h 344749"/>
              <a:gd name="connsiteX266" fmla="*/ 167246 w 214011"/>
              <a:gd name="connsiteY266" fmla="*/ 1306 h 344749"/>
              <a:gd name="connsiteX267" fmla="*/ 181245 w 214011"/>
              <a:gd name="connsiteY267" fmla="*/ 993 h 344749"/>
              <a:gd name="connsiteX268" fmla="*/ 188908 w 214011"/>
              <a:gd name="connsiteY268" fmla="*/ 993 h 344749"/>
              <a:gd name="connsiteX269" fmla="*/ 189586 w 214011"/>
              <a:gd name="connsiteY269" fmla="*/ 993 h 344749"/>
              <a:gd name="connsiteX270" fmla="*/ 198370 w 214011"/>
              <a:gd name="connsiteY270" fmla="*/ 654 h 344749"/>
              <a:gd name="connsiteX271" fmla="*/ 203792 w 214011"/>
              <a:gd name="connsiteY271" fmla="*/ 654 h 344749"/>
              <a:gd name="connsiteX272" fmla="*/ 204235 w 214011"/>
              <a:gd name="connsiteY272" fmla="*/ 654 h 344749"/>
              <a:gd name="connsiteX273" fmla="*/ 208302 w 214011"/>
              <a:gd name="connsiteY273" fmla="*/ 654 h 344749"/>
              <a:gd name="connsiteX274" fmla="*/ 210100 w 214011"/>
              <a:gd name="connsiteY274" fmla="*/ 654 h 344749"/>
              <a:gd name="connsiteX275" fmla="*/ 214167 w 214011"/>
              <a:gd name="connsiteY275" fmla="*/ 654 h 344749"/>
              <a:gd name="connsiteX276" fmla="*/ 213932 w 214011"/>
              <a:gd name="connsiteY276" fmla="*/ 993 h 344749"/>
              <a:gd name="connsiteX277" fmla="*/ 213254 w 214011"/>
              <a:gd name="connsiteY277" fmla="*/ 993 h 344749"/>
              <a:gd name="connsiteX278" fmla="*/ 212811 w 214011"/>
              <a:gd name="connsiteY278" fmla="*/ 1306 h 344749"/>
              <a:gd name="connsiteX279" fmla="*/ 212811 w 214011"/>
              <a:gd name="connsiteY279" fmla="*/ 1619 h 344749"/>
              <a:gd name="connsiteX280" fmla="*/ 212577 w 214011"/>
              <a:gd name="connsiteY280" fmla="*/ 2271 h 344749"/>
              <a:gd name="connsiteX281" fmla="*/ 211691 w 214011"/>
              <a:gd name="connsiteY281" fmla="*/ 2584 h 344749"/>
              <a:gd name="connsiteX282" fmla="*/ 210544 w 214011"/>
              <a:gd name="connsiteY282" fmla="*/ 1932 h 344749"/>
              <a:gd name="connsiteX283" fmla="*/ 210100 w 214011"/>
              <a:gd name="connsiteY283" fmla="*/ 1619 h 344749"/>
              <a:gd name="connsiteX284" fmla="*/ 209866 w 214011"/>
              <a:gd name="connsiteY284" fmla="*/ 1306 h 344749"/>
              <a:gd name="connsiteX285" fmla="*/ 209423 w 214011"/>
              <a:gd name="connsiteY285" fmla="*/ 1306 h 344749"/>
              <a:gd name="connsiteX286" fmla="*/ 208745 w 214011"/>
              <a:gd name="connsiteY286" fmla="*/ 1932 h 344749"/>
              <a:gd name="connsiteX287" fmla="*/ 208067 w 214011"/>
              <a:gd name="connsiteY287" fmla="*/ 2271 h 344749"/>
              <a:gd name="connsiteX288" fmla="*/ 207624 w 214011"/>
              <a:gd name="connsiteY288" fmla="*/ 2271 h 344749"/>
              <a:gd name="connsiteX289" fmla="*/ 207181 w 214011"/>
              <a:gd name="connsiteY289" fmla="*/ 2584 h 344749"/>
              <a:gd name="connsiteX290" fmla="*/ 207181 w 214011"/>
              <a:gd name="connsiteY290" fmla="*/ 2897 h 344749"/>
              <a:gd name="connsiteX291" fmla="*/ 206503 w 214011"/>
              <a:gd name="connsiteY291" fmla="*/ 3549 h 344749"/>
              <a:gd name="connsiteX292" fmla="*/ 206269 w 214011"/>
              <a:gd name="connsiteY292" fmla="*/ 3862 h 344749"/>
              <a:gd name="connsiteX293" fmla="*/ 206712 w 214011"/>
              <a:gd name="connsiteY293" fmla="*/ 3862 h 344749"/>
              <a:gd name="connsiteX294" fmla="*/ 206712 w 214011"/>
              <a:gd name="connsiteY294" fmla="*/ 4175 h 344749"/>
              <a:gd name="connsiteX295" fmla="*/ 206503 w 214011"/>
              <a:gd name="connsiteY295" fmla="*/ 4175 h 344749"/>
              <a:gd name="connsiteX296" fmla="*/ 206269 w 214011"/>
              <a:gd name="connsiteY296" fmla="*/ 4488 h 344749"/>
              <a:gd name="connsiteX297" fmla="*/ 206034 w 214011"/>
              <a:gd name="connsiteY297" fmla="*/ 4488 h 344749"/>
              <a:gd name="connsiteX298" fmla="*/ 206269 w 214011"/>
              <a:gd name="connsiteY298" fmla="*/ 4488 h 344749"/>
              <a:gd name="connsiteX299" fmla="*/ 206034 w 214011"/>
              <a:gd name="connsiteY299" fmla="*/ 4827 h 344749"/>
              <a:gd name="connsiteX300" fmla="*/ 205826 w 214011"/>
              <a:gd name="connsiteY300" fmla="*/ 5140 h 344749"/>
              <a:gd name="connsiteX301" fmla="*/ 206269 w 214011"/>
              <a:gd name="connsiteY301" fmla="*/ 5140 h 344749"/>
              <a:gd name="connsiteX302" fmla="*/ 206712 w 214011"/>
              <a:gd name="connsiteY302" fmla="*/ 6079 h 344749"/>
              <a:gd name="connsiteX303" fmla="*/ 206946 w 214011"/>
              <a:gd name="connsiteY303" fmla="*/ 6418 h 344749"/>
              <a:gd name="connsiteX304" fmla="*/ 207389 w 214011"/>
              <a:gd name="connsiteY304" fmla="*/ 6731 h 344749"/>
              <a:gd name="connsiteX305" fmla="*/ 207833 w 214011"/>
              <a:gd name="connsiteY305" fmla="*/ 8010 h 344749"/>
              <a:gd name="connsiteX306" fmla="*/ 208067 w 214011"/>
              <a:gd name="connsiteY306" fmla="*/ 8010 h 344749"/>
              <a:gd name="connsiteX307" fmla="*/ 207833 w 214011"/>
              <a:gd name="connsiteY307" fmla="*/ 8010 h 344749"/>
              <a:gd name="connsiteX308" fmla="*/ 207833 w 214011"/>
              <a:gd name="connsiteY308" fmla="*/ 8323 h 344749"/>
              <a:gd name="connsiteX309" fmla="*/ 208067 w 214011"/>
              <a:gd name="connsiteY309" fmla="*/ 8323 h 344749"/>
              <a:gd name="connsiteX310" fmla="*/ 208302 w 214011"/>
              <a:gd name="connsiteY310" fmla="*/ 8323 h 344749"/>
              <a:gd name="connsiteX311" fmla="*/ 208302 w 214011"/>
              <a:gd name="connsiteY311" fmla="*/ 8010 h 344749"/>
              <a:gd name="connsiteX312" fmla="*/ 208511 w 214011"/>
              <a:gd name="connsiteY312" fmla="*/ 8010 h 344749"/>
              <a:gd name="connsiteX313" fmla="*/ 208745 w 214011"/>
              <a:gd name="connsiteY313" fmla="*/ 8949 h 344749"/>
              <a:gd name="connsiteX314" fmla="*/ 208511 w 214011"/>
              <a:gd name="connsiteY314" fmla="*/ 10879 h 344749"/>
              <a:gd name="connsiteX315" fmla="*/ 208745 w 214011"/>
              <a:gd name="connsiteY315" fmla="*/ 11192 h 344749"/>
              <a:gd name="connsiteX316" fmla="*/ 208511 w 214011"/>
              <a:gd name="connsiteY316" fmla="*/ 11505 h 344749"/>
              <a:gd name="connsiteX317" fmla="*/ 208511 w 214011"/>
              <a:gd name="connsiteY317" fmla="*/ 11844 h 344749"/>
              <a:gd name="connsiteX318" fmla="*/ 208302 w 214011"/>
              <a:gd name="connsiteY318" fmla="*/ 12158 h 344749"/>
              <a:gd name="connsiteX319" fmla="*/ 208067 w 214011"/>
              <a:gd name="connsiteY319" fmla="*/ 12158 h 344749"/>
              <a:gd name="connsiteX320" fmla="*/ 207833 w 214011"/>
              <a:gd name="connsiteY320" fmla="*/ 12158 h 344749"/>
              <a:gd name="connsiteX321" fmla="*/ 208302 w 214011"/>
              <a:gd name="connsiteY321" fmla="*/ 12471 h 344749"/>
              <a:gd name="connsiteX322" fmla="*/ 208511 w 214011"/>
              <a:gd name="connsiteY322" fmla="*/ 12784 h 344749"/>
              <a:gd name="connsiteX323" fmla="*/ 208745 w 214011"/>
              <a:gd name="connsiteY323" fmla="*/ 13749 h 344749"/>
              <a:gd name="connsiteX324" fmla="*/ 209423 w 214011"/>
              <a:gd name="connsiteY324" fmla="*/ 14375 h 344749"/>
              <a:gd name="connsiteX325" fmla="*/ 209866 w 214011"/>
              <a:gd name="connsiteY325" fmla="*/ 15027 h 344749"/>
              <a:gd name="connsiteX326" fmla="*/ 210335 w 214011"/>
              <a:gd name="connsiteY326" fmla="*/ 15653 h 344749"/>
              <a:gd name="connsiteX327" fmla="*/ 210335 w 214011"/>
              <a:gd name="connsiteY327" fmla="*/ 15966 h 344749"/>
              <a:gd name="connsiteX328" fmla="*/ 210335 w 214011"/>
              <a:gd name="connsiteY328" fmla="*/ 16305 h 344749"/>
              <a:gd name="connsiteX329" fmla="*/ 210778 w 214011"/>
              <a:gd name="connsiteY329" fmla="*/ 16305 h 344749"/>
              <a:gd name="connsiteX330" fmla="*/ 211013 w 214011"/>
              <a:gd name="connsiteY330" fmla="*/ 16305 h 344749"/>
              <a:gd name="connsiteX331" fmla="*/ 211013 w 214011"/>
              <a:gd name="connsiteY331" fmla="*/ 16618 h 344749"/>
              <a:gd name="connsiteX332" fmla="*/ 210778 w 214011"/>
              <a:gd name="connsiteY332" fmla="*/ 16618 h 344749"/>
              <a:gd name="connsiteX333" fmla="*/ 210778 w 214011"/>
              <a:gd name="connsiteY333" fmla="*/ 16931 h 344749"/>
              <a:gd name="connsiteX334" fmla="*/ 210778 w 214011"/>
              <a:gd name="connsiteY334" fmla="*/ 17244 h 344749"/>
              <a:gd name="connsiteX335" fmla="*/ 210778 w 214011"/>
              <a:gd name="connsiteY335" fmla="*/ 17557 h 344749"/>
              <a:gd name="connsiteX336" fmla="*/ 210544 w 214011"/>
              <a:gd name="connsiteY336" fmla="*/ 17244 h 344749"/>
              <a:gd name="connsiteX337" fmla="*/ 210335 w 214011"/>
              <a:gd name="connsiteY337" fmla="*/ 17244 h 344749"/>
              <a:gd name="connsiteX338" fmla="*/ 210100 w 214011"/>
              <a:gd name="connsiteY338" fmla="*/ 17244 h 344749"/>
              <a:gd name="connsiteX339" fmla="*/ 210100 w 214011"/>
              <a:gd name="connsiteY339" fmla="*/ 17557 h 344749"/>
              <a:gd name="connsiteX340" fmla="*/ 209866 w 214011"/>
              <a:gd name="connsiteY340" fmla="*/ 17896 h 344749"/>
              <a:gd name="connsiteX341" fmla="*/ 209423 w 214011"/>
              <a:gd name="connsiteY341" fmla="*/ 18522 h 344749"/>
              <a:gd name="connsiteX342" fmla="*/ 208745 w 214011"/>
              <a:gd name="connsiteY342" fmla="*/ 18835 h 344749"/>
              <a:gd name="connsiteX343" fmla="*/ 208745 w 214011"/>
              <a:gd name="connsiteY343" fmla="*/ 19148 h 344749"/>
              <a:gd name="connsiteX344" fmla="*/ 208980 w 214011"/>
              <a:gd name="connsiteY344" fmla="*/ 19148 h 344749"/>
              <a:gd name="connsiteX345" fmla="*/ 208980 w 214011"/>
              <a:gd name="connsiteY345" fmla="*/ 19487 h 344749"/>
              <a:gd name="connsiteX346" fmla="*/ 207833 w 214011"/>
              <a:gd name="connsiteY346" fmla="*/ 21079 h 344749"/>
              <a:gd name="connsiteX347" fmla="*/ 207389 w 214011"/>
              <a:gd name="connsiteY347" fmla="*/ 21079 h 344749"/>
              <a:gd name="connsiteX348" fmla="*/ 207181 w 214011"/>
              <a:gd name="connsiteY348" fmla="*/ 21392 h 344749"/>
              <a:gd name="connsiteX349" fmla="*/ 207181 w 214011"/>
              <a:gd name="connsiteY349" fmla="*/ 21705 h 344749"/>
              <a:gd name="connsiteX350" fmla="*/ 207181 w 214011"/>
              <a:gd name="connsiteY350" fmla="*/ 22018 h 344749"/>
              <a:gd name="connsiteX351" fmla="*/ 206503 w 214011"/>
              <a:gd name="connsiteY351" fmla="*/ 22670 h 344749"/>
              <a:gd name="connsiteX352" fmla="*/ 206034 w 214011"/>
              <a:gd name="connsiteY352" fmla="*/ 22983 h 344749"/>
              <a:gd name="connsiteX353" fmla="*/ 205357 w 214011"/>
              <a:gd name="connsiteY353" fmla="*/ 23296 h 344749"/>
              <a:gd name="connsiteX354" fmla="*/ 204913 w 214011"/>
              <a:gd name="connsiteY354" fmla="*/ 23609 h 344749"/>
              <a:gd name="connsiteX355" fmla="*/ 204913 w 214011"/>
              <a:gd name="connsiteY355" fmla="*/ 23948 h 344749"/>
              <a:gd name="connsiteX356" fmla="*/ 204913 w 214011"/>
              <a:gd name="connsiteY356" fmla="*/ 24261 h 344749"/>
              <a:gd name="connsiteX357" fmla="*/ 205148 w 214011"/>
              <a:gd name="connsiteY357" fmla="*/ 24574 h 344749"/>
              <a:gd name="connsiteX358" fmla="*/ 205148 w 214011"/>
              <a:gd name="connsiteY358" fmla="*/ 24887 h 344749"/>
              <a:gd name="connsiteX359" fmla="*/ 204470 w 214011"/>
              <a:gd name="connsiteY359" fmla="*/ 25200 h 344749"/>
              <a:gd name="connsiteX360" fmla="*/ 204235 w 214011"/>
              <a:gd name="connsiteY360" fmla="*/ 25540 h 344749"/>
              <a:gd name="connsiteX361" fmla="*/ 204235 w 214011"/>
              <a:gd name="connsiteY361" fmla="*/ 25853 h 344749"/>
              <a:gd name="connsiteX362" fmla="*/ 204235 w 214011"/>
              <a:gd name="connsiteY362" fmla="*/ 26166 h 344749"/>
              <a:gd name="connsiteX363" fmla="*/ 204470 w 214011"/>
              <a:gd name="connsiteY363" fmla="*/ 26479 h 344749"/>
              <a:gd name="connsiteX364" fmla="*/ 204679 w 214011"/>
              <a:gd name="connsiteY364" fmla="*/ 26792 h 344749"/>
              <a:gd name="connsiteX365" fmla="*/ 204679 w 214011"/>
              <a:gd name="connsiteY365" fmla="*/ 27444 h 344749"/>
              <a:gd name="connsiteX366" fmla="*/ 204470 w 214011"/>
              <a:gd name="connsiteY366" fmla="*/ 27757 h 344749"/>
              <a:gd name="connsiteX367" fmla="*/ 204001 w 214011"/>
              <a:gd name="connsiteY367" fmla="*/ 28070 h 344749"/>
              <a:gd name="connsiteX368" fmla="*/ 203558 w 214011"/>
              <a:gd name="connsiteY368" fmla="*/ 29348 h 344749"/>
              <a:gd name="connsiteX369" fmla="*/ 203558 w 214011"/>
              <a:gd name="connsiteY369" fmla="*/ 29661 h 344749"/>
              <a:gd name="connsiteX370" fmla="*/ 203323 w 214011"/>
              <a:gd name="connsiteY370" fmla="*/ 29661 h 344749"/>
              <a:gd name="connsiteX371" fmla="*/ 202880 w 214011"/>
              <a:gd name="connsiteY371" fmla="*/ 29661 h 344749"/>
              <a:gd name="connsiteX372" fmla="*/ 202202 w 214011"/>
              <a:gd name="connsiteY372" fmla="*/ 30626 h 344749"/>
              <a:gd name="connsiteX373" fmla="*/ 202202 w 214011"/>
              <a:gd name="connsiteY373" fmla="*/ 30939 h 344749"/>
              <a:gd name="connsiteX374" fmla="*/ 202202 w 214011"/>
              <a:gd name="connsiteY374" fmla="*/ 31252 h 344749"/>
              <a:gd name="connsiteX375" fmla="*/ 202437 w 214011"/>
              <a:gd name="connsiteY375" fmla="*/ 31904 h 344749"/>
              <a:gd name="connsiteX376" fmla="*/ 202880 w 214011"/>
              <a:gd name="connsiteY376" fmla="*/ 31904 h 344749"/>
              <a:gd name="connsiteX377" fmla="*/ 202880 w 214011"/>
              <a:gd name="connsiteY377" fmla="*/ 32217 h 344749"/>
              <a:gd name="connsiteX378" fmla="*/ 202646 w 214011"/>
              <a:gd name="connsiteY378" fmla="*/ 32530 h 344749"/>
              <a:gd name="connsiteX379" fmla="*/ 202437 w 214011"/>
              <a:gd name="connsiteY379" fmla="*/ 33808 h 344749"/>
              <a:gd name="connsiteX380" fmla="*/ 202646 w 214011"/>
              <a:gd name="connsiteY380" fmla="*/ 34121 h 344749"/>
              <a:gd name="connsiteX381" fmla="*/ 202437 w 214011"/>
              <a:gd name="connsiteY381" fmla="*/ 34435 h 344749"/>
              <a:gd name="connsiteX382" fmla="*/ 201759 w 214011"/>
              <a:gd name="connsiteY382" fmla="*/ 35400 h 344749"/>
              <a:gd name="connsiteX383" fmla="*/ 201081 w 214011"/>
              <a:gd name="connsiteY383" fmla="*/ 35400 h 344749"/>
              <a:gd name="connsiteX384" fmla="*/ 200169 w 214011"/>
              <a:gd name="connsiteY384" fmla="*/ 36026 h 344749"/>
              <a:gd name="connsiteX385" fmla="*/ 199726 w 214011"/>
              <a:gd name="connsiteY385" fmla="*/ 36652 h 344749"/>
              <a:gd name="connsiteX386" fmla="*/ 199961 w 214011"/>
              <a:gd name="connsiteY386" fmla="*/ 36991 h 344749"/>
              <a:gd name="connsiteX387" fmla="*/ 199283 w 214011"/>
              <a:gd name="connsiteY387" fmla="*/ 37617 h 344749"/>
              <a:gd name="connsiteX388" fmla="*/ 199048 w 214011"/>
              <a:gd name="connsiteY388" fmla="*/ 38243 h 344749"/>
              <a:gd name="connsiteX389" fmla="*/ 198605 w 214011"/>
              <a:gd name="connsiteY389" fmla="*/ 38582 h 344749"/>
              <a:gd name="connsiteX390" fmla="*/ 198136 w 214011"/>
              <a:gd name="connsiteY390" fmla="*/ 38895 h 344749"/>
              <a:gd name="connsiteX391" fmla="*/ 197927 w 214011"/>
              <a:gd name="connsiteY391" fmla="*/ 39208 h 344749"/>
              <a:gd name="connsiteX392" fmla="*/ 197927 w 214011"/>
              <a:gd name="connsiteY392" fmla="*/ 39521 h 344749"/>
              <a:gd name="connsiteX393" fmla="*/ 197484 w 214011"/>
              <a:gd name="connsiteY393" fmla="*/ 40174 h 344749"/>
              <a:gd name="connsiteX394" fmla="*/ 196807 w 214011"/>
              <a:gd name="connsiteY394" fmla="*/ 40174 h 344749"/>
              <a:gd name="connsiteX395" fmla="*/ 196129 w 214011"/>
              <a:gd name="connsiteY395" fmla="*/ 40487 h 344749"/>
              <a:gd name="connsiteX396" fmla="*/ 196129 w 214011"/>
              <a:gd name="connsiteY396" fmla="*/ 40800 h 344749"/>
              <a:gd name="connsiteX397" fmla="*/ 196129 w 214011"/>
              <a:gd name="connsiteY397" fmla="*/ 41113 h 344749"/>
              <a:gd name="connsiteX398" fmla="*/ 196572 w 214011"/>
              <a:gd name="connsiteY398" fmla="*/ 41426 h 344749"/>
              <a:gd name="connsiteX399" fmla="*/ 196807 w 214011"/>
              <a:gd name="connsiteY399" fmla="*/ 41739 h 344749"/>
              <a:gd name="connsiteX400" fmla="*/ 196807 w 214011"/>
              <a:gd name="connsiteY400" fmla="*/ 43017 h 344749"/>
              <a:gd name="connsiteX401" fmla="*/ 196807 w 214011"/>
              <a:gd name="connsiteY401" fmla="*/ 43330 h 344749"/>
              <a:gd name="connsiteX402" fmla="*/ 196807 w 214011"/>
              <a:gd name="connsiteY402" fmla="*/ 43982 h 344749"/>
              <a:gd name="connsiteX403" fmla="*/ 196807 w 214011"/>
              <a:gd name="connsiteY403" fmla="*/ 44295 h 344749"/>
              <a:gd name="connsiteX404" fmla="*/ 197015 w 214011"/>
              <a:gd name="connsiteY404" fmla="*/ 44295 h 344749"/>
              <a:gd name="connsiteX405" fmla="*/ 197484 w 214011"/>
              <a:gd name="connsiteY405" fmla="*/ 44295 h 344749"/>
              <a:gd name="connsiteX406" fmla="*/ 197692 w 214011"/>
              <a:gd name="connsiteY406" fmla="*/ 44295 h 344749"/>
              <a:gd name="connsiteX407" fmla="*/ 197484 w 214011"/>
              <a:gd name="connsiteY407" fmla="*/ 44921 h 344749"/>
              <a:gd name="connsiteX408" fmla="*/ 197484 w 214011"/>
              <a:gd name="connsiteY408" fmla="*/ 45234 h 344749"/>
              <a:gd name="connsiteX409" fmla="*/ 198136 w 214011"/>
              <a:gd name="connsiteY409" fmla="*/ 45573 h 344749"/>
              <a:gd name="connsiteX410" fmla="*/ 199048 w 214011"/>
              <a:gd name="connsiteY410" fmla="*/ 47477 h 344749"/>
              <a:gd name="connsiteX411" fmla="*/ 199492 w 214011"/>
              <a:gd name="connsiteY411" fmla="*/ 47791 h 344749"/>
              <a:gd name="connsiteX412" fmla="*/ 199492 w 214011"/>
              <a:gd name="connsiteY412" fmla="*/ 48104 h 344749"/>
              <a:gd name="connsiteX413" fmla="*/ 199492 w 214011"/>
              <a:gd name="connsiteY413" fmla="*/ 48417 h 344749"/>
              <a:gd name="connsiteX414" fmla="*/ 199492 w 214011"/>
              <a:gd name="connsiteY414" fmla="*/ 48730 h 344749"/>
              <a:gd name="connsiteX415" fmla="*/ 199726 w 214011"/>
              <a:gd name="connsiteY415" fmla="*/ 49043 h 344749"/>
              <a:gd name="connsiteX416" fmla="*/ 200169 w 214011"/>
              <a:gd name="connsiteY416" fmla="*/ 49043 h 344749"/>
              <a:gd name="connsiteX417" fmla="*/ 200169 w 214011"/>
              <a:gd name="connsiteY417" fmla="*/ 49382 h 344749"/>
              <a:gd name="connsiteX418" fmla="*/ 199726 w 214011"/>
              <a:gd name="connsiteY418" fmla="*/ 49382 h 344749"/>
              <a:gd name="connsiteX419" fmla="*/ 199726 w 214011"/>
              <a:gd name="connsiteY419" fmla="*/ 49695 h 344749"/>
              <a:gd name="connsiteX420" fmla="*/ 199961 w 214011"/>
              <a:gd name="connsiteY420" fmla="*/ 50634 h 344749"/>
              <a:gd name="connsiteX421" fmla="*/ 200169 w 214011"/>
              <a:gd name="connsiteY421" fmla="*/ 50947 h 344749"/>
              <a:gd name="connsiteX422" fmla="*/ 199961 w 214011"/>
              <a:gd name="connsiteY422" fmla="*/ 51286 h 344749"/>
              <a:gd name="connsiteX423" fmla="*/ 199961 w 214011"/>
              <a:gd name="connsiteY423" fmla="*/ 51599 h 344749"/>
              <a:gd name="connsiteX424" fmla="*/ 199961 w 214011"/>
              <a:gd name="connsiteY424" fmla="*/ 51912 h 344749"/>
              <a:gd name="connsiteX425" fmla="*/ 200638 w 214011"/>
              <a:gd name="connsiteY425" fmla="*/ 52225 h 344749"/>
              <a:gd name="connsiteX426" fmla="*/ 200847 w 214011"/>
              <a:gd name="connsiteY426" fmla="*/ 52538 h 344749"/>
              <a:gd name="connsiteX427" fmla="*/ 201316 w 214011"/>
              <a:gd name="connsiteY427" fmla="*/ 52538 h 344749"/>
              <a:gd name="connsiteX428" fmla="*/ 201524 w 214011"/>
              <a:gd name="connsiteY428" fmla="*/ 52538 h 344749"/>
              <a:gd name="connsiteX429" fmla="*/ 201316 w 214011"/>
              <a:gd name="connsiteY429" fmla="*/ 52851 h 344749"/>
              <a:gd name="connsiteX430" fmla="*/ 201081 w 214011"/>
              <a:gd name="connsiteY430" fmla="*/ 53190 h 344749"/>
              <a:gd name="connsiteX431" fmla="*/ 201081 w 214011"/>
              <a:gd name="connsiteY431" fmla="*/ 53503 h 344749"/>
              <a:gd name="connsiteX432" fmla="*/ 201081 w 214011"/>
              <a:gd name="connsiteY432" fmla="*/ 53816 h 344749"/>
              <a:gd name="connsiteX433" fmla="*/ 201081 w 214011"/>
              <a:gd name="connsiteY433" fmla="*/ 54129 h 344749"/>
              <a:gd name="connsiteX434" fmla="*/ 200847 w 214011"/>
              <a:gd name="connsiteY434" fmla="*/ 54442 h 344749"/>
              <a:gd name="connsiteX435" fmla="*/ 200847 w 214011"/>
              <a:gd name="connsiteY435" fmla="*/ 54755 h 344749"/>
              <a:gd name="connsiteX436" fmla="*/ 201081 w 214011"/>
              <a:gd name="connsiteY436" fmla="*/ 55095 h 344749"/>
              <a:gd name="connsiteX437" fmla="*/ 201316 w 214011"/>
              <a:gd name="connsiteY437" fmla="*/ 55095 h 344749"/>
              <a:gd name="connsiteX438" fmla="*/ 201994 w 214011"/>
              <a:gd name="connsiteY438" fmla="*/ 55408 h 344749"/>
              <a:gd name="connsiteX439" fmla="*/ 202202 w 214011"/>
              <a:gd name="connsiteY439" fmla="*/ 55408 h 344749"/>
              <a:gd name="connsiteX440" fmla="*/ 201994 w 214011"/>
              <a:gd name="connsiteY440" fmla="*/ 55721 h 344749"/>
              <a:gd name="connsiteX441" fmla="*/ 201994 w 214011"/>
              <a:gd name="connsiteY441" fmla="*/ 56034 h 344749"/>
              <a:gd name="connsiteX442" fmla="*/ 202202 w 214011"/>
              <a:gd name="connsiteY442" fmla="*/ 56034 h 344749"/>
              <a:gd name="connsiteX443" fmla="*/ 202437 w 214011"/>
              <a:gd name="connsiteY443" fmla="*/ 56034 h 344749"/>
              <a:gd name="connsiteX444" fmla="*/ 202646 w 214011"/>
              <a:gd name="connsiteY444" fmla="*/ 56034 h 344749"/>
              <a:gd name="connsiteX445" fmla="*/ 202880 w 214011"/>
              <a:gd name="connsiteY445" fmla="*/ 56034 h 344749"/>
              <a:gd name="connsiteX446" fmla="*/ 202880 w 214011"/>
              <a:gd name="connsiteY446" fmla="*/ 55721 h 344749"/>
              <a:gd name="connsiteX447" fmla="*/ 203115 w 214011"/>
              <a:gd name="connsiteY447" fmla="*/ 55721 h 344749"/>
              <a:gd name="connsiteX448" fmla="*/ 203323 w 214011"/>
              <a:gd name="connsiteY448" fmla="*/ 55721 h 344749"/>
              <a:gd name="connsiteX449" fmla="*/ 203558 w 214011"/>
              <a:gd name="connsiteY449" fmla="*/ 56347 h 344749"/>
              <a:gd name="connsiteX450" fmla="*/ 204001 w 214011"/>
              <a:gd name="connsiteY450" fmla="*/ 56999 h 344749"/>
              <a:gd name="connsiteX451" fmla="*/ 204001 w 214011"/>
              <a:gd name="connsiteY451" fmla="*/ 57625 h 344749"/>
              <a:gd name="connsiteX452" fmla="*/ 203558 w 214011"/>
              <a:gd name="connsiteY452" fmla="*/ 57938 h 344749"/>
              <a:gd name="connsiteX453" fmla="*/ 203558 w 214011"/>
              <a:gd name="connsiteY453" fmla="*/ 58251 h 344749"/>
              <a:gd name="connsiteX454" fmla="*/ 204235 w 214011"/>
              <a:gd name="connsiteY454" fmla="*/ 58903 h 344749"/>
              <a:gd name="connsiteX455" fmla="*/ 204679 w 214011"/>
              <a:gd name="connsiteY455" fmla="*/ 59216 h 344749"/>
              <a:gd name="connsiteX456" fmla="*/ 204913 w 214011"/>
              <a:gd name="connsiteY456" fmla="*/ 59216 h 344749"/>
              <a:gd name="connsiteX457" fmla="*/ 205148 w 214011"/>
              <a:gd name="connsiteY457" fmla="*/ 59216 h 344749"/>
              <a:gd name="connsiteX458" fmla="*/ 205148 w 214011"/>
              <a:gd name="connsiteY458" fmla="*/ 59529 h 344749"/>
              <a:gd name="connsiteX459" fmla="*/ 204679 w 214011"/>
              <a:gd name="connsiteY459" fmla="*/ 59529 h 344749"/>
              <a:gd name="connsiteX460" fmla="*/ 204235 w 214011"/>
              <a:gd name="connsiteY460" fmla="*/ 59216 h 344749"/>
              <a:gd name="connsiteX461" fmla="*/ 204001 w 214011"/>
              <a:gd name="connsiteY461" fmla="*/ 59529 h 344749"/>
              <a:gd name="connsiteX462" fmla="*/ 204235 w 214011"/>
              <a:gd name="connsiteY462" fmla="*/ 59842 h 344749"/>
              <a:gd name="connsiteX463" fmla="*/ 204679 w 214011"/>
              <a:gd name="connsiteY463" fmla="*/ 59842 h 344749"/>
              <a:gd name="connsiteX464" fmla="*/ 204913 w 214011"/>
              <a:gd name="connsiteY464" fmla="*/ 59842 h 344749"/>
              <a:gd name="connsiteX465" fmla="*/ 205148 w 214011"/>
              <a:gd name="connsiteY465" fmla="*/ 60155 h 344749"/>
              <a:gd name="connsiteX466" fmla="*/ 205357 w 214011"/>
              <a:gd name="connsiteY466" fmla="*/ 60468 h 344749"/>
              <a:gd name="connsiteX467" fmla="*/ 205148 w 214011"/>
              <a:gd name="connsiteY467" fmla="*/ 60468 h 344749"/>
              <a:gd name="connsiteX468" fmla="*/ 204913 w 214011"/>
              <a:gd name="connsiteY468" fmla="*/ 60468 h 344749"/>
              <a:gd name="connsiteX469" fmla="*/ 204470 w 214011"/>
              <a:gd name="connsiteY469" fmla="*/ 60155 h 344749"/>
              <a:gd name="connsiteX470" fmla="*/ 204235 w 214011"/>
              <a:gd name="connsiteY470" fmla="*/ 60468 h 344749"/>
              <a:gd name="connsiteX471" fmla="*/ 204235 w 214011"/>
              <a:gd name="connsiteY471" fmla="*/ 61433 h 344749"/>
              <a:gd name="connsiteX472" fmla="*/ 204470 w 214011"/>
              <a:gd name="connsiteY472" fmla="*/ 62373 h 344749"/>
              <a:gd name="connsiteX473" fmla="*/ 204470 w 214011"/>
              <a:gd name="connsiteY473" fmla="*/ 63025 h 344749"/>
              <a:gd name="connsiteX474" fmla="*/ 204470 w 214011"/>
              <a:gd name="connsiteY474" fmla="*/ 63338 h 344749"/>
              <a:gd name="connsiteX475" fmla="*/ 204235 w 214011"/>
              <a:gd name="connsiteY475" fmla="*/ 63338 h 344749"/>
              <a:gd name="connsiteX476" fmla="*/ 204001 w 214011"/>
              <a:gd name="connsiteY476" fmla="*/ 63338 h 344749"/>
              <a:gd name="connsiteX477" fmla="*/ 203558 w 214011"/>
              <a:gd name="connsiteY477" fmla="*/ 63338 h 344749"/>
              <a:gd name="connsiteX478" fmla="*/ 203558 w 214011"/>
              <a:gd name="connsiteY478" fmla="*/ 63651 h 344749"/>
              <a:gd name="connsiteX479" fmla="*/ 203792 w 214011"/>
              <a:gd name="connsiteY479" fmla="*/ 63964 h 344749"/>
              <a:gd name="connsiteX480" fmla="*/ 204235 w 214011"/>
              <a:gd name="connsiteY480" fmla="*/ 63964 h 344749"/>
              <a:gd name="connsiteX481" fmla="*/ 204679 w 214011"/>
              <a:gd name="connsiteY481" fmla="*/ 63651 h 344749"/>
              <a:gd name="connsiteX482" fmla="*/ 204913 w 214011"/>
              <a:gd name="connsiteY482" fmla="*/ 63651 h 344749"/>
              <a:gd name="connsiteX483" fmla="*/ 204913 w 214011"/>
              <a:gd name="connsiteY483" fmla="*/ 63964 h 344749"/>
              <a:gd name="connsiteX484" fmla="*/ 204470 w 214011"/>
              <a:gd name="connsiteY484" fmla="*/ 63964 h 344749"/>
              <a:gd name="connsiteX485" fmla="*/ 204470 w 214011"/>
              <a:gd name="connsiteY485" fmla="*/ 64590 h 344749"/>
              <a:gd name="connsiteX486" fmla="*/ 204470 w 214011"/>
              <a:gd name="connsiteY486" fmla="*/ 64903 h 344749"/>
              <a:gd name="connsiteX487" fmla="*/ 204913 w 214011"/>
              <a:gd name="connsiteY487" fmla="*/ 64590 h 344749"/>
              <a:gd name="connsiteX488" fmla="*/ 205148 w 214011"/>
              <a:gd name="connsiteY488" fmla="*/ 64277 h 344749"/>
              <a:gd name="connsiteX489" fmla="*/ 205357 w 214011"/>
              <a:gd name="connsiteY489" fmla="*/ 64277 h 344749"/>
              <a:gd name="connsiteX490" fmla="*/ 205357 w 214011"/>
              <a:gd name="connsiteY490" fmla="*/ 64590 h 344749"/>
              <a:gd name="connsiteX491" fmla="*/ 205357 w 214011"/>
              <a:gd name="connsiteY491" fmla="*/ 64903 h 344749"/>
              <a:gd name="connsiteX492" fmla="*/ 205148 w 214011"/>
              <a:gd name="connsiteY492" fmla="*/ 64903 h 344749"/>
              <a:gd name="connsiteX493" fmla="*/ 205148 w 214011"/>
              <a:gd name="connsiteY493" fmla="*/ 65242 h 344749"/>
              <a:gd name="connsiteX494" fmla="*/ 205357 w 214011"/>
              <a:gd name="connsiteY494" fmla="*/ 65242 h 344749"/>
              <a:gd name="connsiteX495" fmla="*/ 205591 w 214011"/>
              <a:gd name="connsiteY495" fmla="*/ 65242 h 344749"/>
              <a:gd name="connsiteX496" fmla="*/ 206034 w 214011"/>
              <a:gd name="connsiteY496" fmla="*/ 64590 h 344749"/>
              <a:gd name="connsiteX497" fmla="*/ 206269 w 214011"/>
              <a:gd name="connsiteY497" fmla="*/ 64590 h 344749"/>
              <a:gd name="connsiteX498" fmla="*/ 206269 w 214011"/>
              <a:gd name="connsiteY498" fmla="*/ 64903 h 344749"/>
              <a:gd name="connsiteX499" fmla="*/ 206269 w 214011"/>
              <a:gd name="connsiteY499" fmla="*/ 65242 h 344749"/>
              <a:gd name="connsiteX500" fmla="*/ 206034 w 214011"/>
              <a:gd name="connsiteY500" fmla="*/ 65555 h 344749"/>
              <a:gd name="connsiteX501" fmla="*/ 206269 w 214011"/>
              <a:gd name="connsiteY501" fmla="*/ 65868 h 344749"/>
              <a:gd name="connsiteX502" fmla="*/ 206503 w 214011"/>
              <a:gd name="connsiteY502" fmla="*/ 65555 h 344749"/>
              <a:gd name="connsiteX503" fmla="*/ 206503 w 214011"/>
              <a:gd name="connsiteY503" fmla="*/ 65868 h 344749"/>
              <a:gd name="connsiteX504" fmla="*/ 206269 w 214011"/>
              <a:gd name="connsiteY504" fmla="*/ 66181 h 344749"/>
              <a:gd name="connsiteX505" fmla="*/ 206269 w 214011"/>
              <a:gd name="connsiteY505" fmla="*/ 66494 h 344749"/>
              <a:gd name="connsiteX506" fmla="*/ 206034 w 214011"/>
              <a:gd name="connsiteY506" fmla="*/ 66807 h 344749"/>
              <a:gd name="connsiteX507" fmla="*/ 205591 w 214011"/>
              <a:gd name="connsiteY507" fmla="*/ 67120 h 344749"/>
              <a:gd name="connsiteX508" fmla="*/ 205357 w 214011"/>
              <a:gd name="connsiteY508" fmla="*/ 67120 h 344749"/>
              <a:gd name="connsiteX509" fmla="*/ 205148 w 214011"/>
              <a:gd name="connsiteY509" fmla="*/ 67459 h 344749"/>
              <a:gd name="connsiteX510" fmla="*/ 204913 w 214011"/>
              <a:gd name="connsiteY510" fmla="*/ 67120 h 344749"/>
              <a:gd name="connsiteX511" fmla="*/ 204679 w 214011"/>
              <a:gd name="connsiteY511" fmla="*/ 66807 h 344749"/>
              <a:gd name="connsiteX512" fmla="*/ 204470 w 214011"/>
              <a:gd name="connsiteY512" fmla="*/ 66807 h 344749"/>
              <a:gd name="connsiteX513" fmla="*/ 204470 w 214011"/>
              <a:gd name="connsiteY513" fmla="*/ 67120 h 344749"/>
              <a:gd name="connsiteX514" fmla="*/ 204470 w 214011"/>
              <a:gd name="connsiteY514" fmla="*/ 67459 h 344749"/>
              <a:gd name="connsiteX515" fmla="*/ 204913 w 214011"/>
              <a:gd name="connsiteY515" fmla="*/ 68085 h 344749"/>
              <a:gd name="connsiteX516" fmla="*/ 205148 w 214011"/>
              <a:gd name="connsiteY516" fmla="*/ 68085 h 344749"/>
              <a:gd name="connsiteX517" fmla="*/ 204913 w 214011"/>
              <a:gd name="connsiteY517" fmla="*/ 68398 h 344749"/>
              <a:gd name="connsiteX518" fmla="*/ 204679 w 214011"/>
              <a:gd name="connsiteY518" fmla="*/ 68398 h 344749"/>
              <a:gd name="connsiteX519" fmla="*/ 204235 w 214011"/>
              <a:gd name="connsiteY519" fmla="*/ 68398 h 344749"/>
              <a:gd name="connsiteX520" fmla="*/ 204001 w 214011"/>
              <a:gd name="connsiteY520" fmla="*/ 68398 h 344749"/>
              <a:gd name="connsiteX521" fmla="*/ 204001 w 214011"/>
              <a:gd name="connsiteY521" fmla="*/ 68711 h 344749"/>
              <a:gd name="connsiteX522" fmla="*/ 204001 w 214011"/>
              <a:gd name="connsiteY522" fmla="*/ 69024 h 344749"/>
              <a:gd name="connsiteX523" fmla="*/ 203792 w 214011"/>
              <a:gd name="connsiteY523" fmla="*/ 69337 h 344749"/>
              <a:gd name="connsiteX524" fmla="*/ 203323 w 214011"/>
              <a:gd name="connsiteY524" fmla="*/ 69337 h 344749"/>
              <a:gd name="connsiteX525" fmla="*/ 202880 w 214011"/>
              <a:gd name="connsiteY525" fmla="*/ 69676 h 344749"/>
              <a:gd name="connsiteX526" fmla="*/ 202202 w 214011"/>
              <a:gd name="connsiteY526" fmla="*/ 69337 h 344749"/>
              <a:gd name="connsiteX527" fmla="*/ 200638 w 214011"/>
              <a:gd name="connsiteY527" fmla="*/ 69024 h 344749"/>
              <a:gd name="connsiteX528" fmla="*/ 200403 w 214011"/>
              <a:gd name="connsiteY528" fmla="*/ 69024 h 344749"/>
              <a:gd name="connsiteX529" fmla="*/ 200169 w 214011"/>
              <a:gd name="connsiteY529" fmla="*/ 69337 h 344749"/>
              <a:gd name="connsiteX530" fmla="*/ 199961 w 214011"/>
              <a:gd name="connsiteY530" fmla="*/ 69676 h 344749"/>
              <a:gd name="connsiteX531" fmla="*/ 199726 w 214011"/>
              <a:gd name="connsiteY531" fmla="*/ 70302 h 344749"/>
              <a:gd name="connsiteX532" fmla="*/ 199726 w 214011"/>
              <a:gd name="connsiteY532" fmla="*/ 70616 h 344749"/>
              <a:gd name="connsiteX533" fmla="*/ 199726 w 214011"/>
              <a:gd name="connsiteY533" fmla="*/ 70929 h 344749"/>
              <a:gd name="connsiteX534" fmla="*/ 200847 w 214011"/>
              <a:gd name="connsiteY534" fmla="*/ 71894 h 344749"/>
              <a:gd name="connsiteX535" fmla="*/ 202202 w 214011"/>
              <a:gd name="connsiteY535" fmla="*/ 72833 h 344749"/>
              <a:gd name="connsiteX536" fmla="*/ 202437 w 214011"/>
              <a:gd name="connsiteY536" fmla="*/ 73459 h 344749"/>
              <a:gd name="connsiteX537" fmla="*/ 202202 w 214011"/>
              <a:gd name="connsiteY537" fmla="*/ 74111 h 344749"/>
              <a:gd name="connsiteX538" fmla="*/ 201994 w 214011"/>
              <a:gd name="connsiteY538" fmla="*/ 74424 h 344749"/>
              <a:gd name="connsiteX539" fmla="*/ 201316 w 214011"/>
              <a:gd name="connsiteY539" fmla="*/ 75363 h 344749"/>
              <a:gd name="connsiteX540" fmla="*/ 201081 w 214011"/>
              <a:gd name="connsiteY540" fmla="*/ 75676 h 344749"/>
              <a:gd name="connsiteX541" fmla="*/ 200847 w 214011"/>
              <a:gd name="connsiteY541" fmla="*/ 75676 h 344749"/>
              <a:gd name="connsiteX542" fmla="*/ 200169 w 214011"/>
              <a:gd name="connsiteY542" fmla="*/ 75676 h 344749"/>
              <a:gd name="connsiteX543" fmla="*/ 200169 w 214011"/>
              <a:gd name="connsiteY543" fmla="*/ 75989 h 344749"/>
              <a:gd name="connsiteX544" fmla="*/ 200403 w 214011"/>
              <a:gd name="connsiteY544" fmla="*/ 76328 h 344749"/>
              <a:gd name="connsiteX545" fmla="*/ 200847 w 214011"/>
              <a:gd name="connsiteY545" fmla="*/ 76954 h 344749"/>
              <a:gd name="connsiteX546" fmla="*/ 201081 w 214011"/>
              <a:gd name="connsiteY546" fmla="*/ 76954 h 344749"/>
              <a:gd name="connsiteX547" fmla="*/ 201081 w 214011"/>
              <a:gd name="connsiteY547" fmla="*/ 77580 h 344749"/>
              <a:gd name="connsiteX548" fmla="*/ 201316 w 214011"/>
              <a:gd name="connsiteY548" fmla="*/ 77893 h 344749"/>
              <a:gd name="connsiteX549" fmla="*/ 201994 w 214011"/>
              <a:gd name="connsiteY549" fmla="*/ 78206 h 344749"/>
              <a:gd name="connsiteX550" fmla="*/ 201994 w 214011"/>
              <a:gd name="connsiteY550" fmla="*/ 78519 h 344749"/>
              <a:gd name="connsiteX551" fmla="*/ 201759 w 214011"/>
              <a:gd name="connsiteY551" fmla="*/ 78859 h 344749"/>
              <a:gd name="connsiteX552" fmla="*/ 201316 w 214011"/>
              <a:gd name="connsiteY552" fmla="*/ 78519 h 344749"/>
              <a:gd name="connsiteX553" fmla="*/ 200847 w 214011"/>
              <a:gd name="connsiteY553" fmla="*/ 78519 h 344749"/>
              <a:gd name="connsiteX554" fmla="*/ 201081 w 214011"/>
              <a:gd name="connsiteY554" fmla="*/ 79172 h 344749"/>
              <a:gd name="connsiteX555" fmla="*/ 200847 w 214011"/>
              <a:gd name="connsiteY555" fmla="*/ 79172 h 344749"/>
              <a:gd name="connsiteX556" fmla="*/ 200638 w 214011"/>
              <a:gd name="connsiteY556" fmla="*/ 79172 h 344749"/>
              <a:gd name="connsiteX557" fmla="*/ 200403 w 214011"/>
              <a:gd name="connsiteY557" fmla="*/ 78859 h 344749"/>
              <a:gd name="connsiteX558" fmla="*/ 200169 w 214011"/>
              <a:gd name="connsiteY558" fmla="*/ 78859 h 344749"/>
              <a:gd name="connsiteX559" fmla="*/ 199961 w 214011"/>
              <a:gd name="connsiteY559" fmla="*/ 79172 h 344749"/>
              <a:gd name="connsiteX560" fmla="*/ 199961 w 214011"/>
              <a:gd name="connsiteY560" fmla="*/ 79798 h 344749"/>
              <a:gd name="connsiteX561" fmla="*/ 199726 w 214011"/>
              <a:gd name="connsiteY561" fmla="*/ 80424 h 344749"/>
              <a:gd name="connsiteX562" fmla="*/ 199726 w 214011"/>
              <a:gd name="connsiteY562" fmla="*/ 80737 h 344749"/>
              <a:gd name="connsiteX563" fmla="*/ 199492 w 214011"/>
              <a:gd name="connsiteY563" fmla="*/ 81050 h 344749"/>
              <a:gd name="connsiteX564" fmla="*/ 198814 w 214011"/>
              <a:gd name="connsiteY564" fmla="*/ 81389 h 344749"/>
              <a:gd name="connsiteX565" fmla="*/ 198370 w 214011"/>
              <a:gd name="connsiteY565" fmla="*/ 81389 h 344749"/>
              <a:gd name="connsiteX566" fmla="*/ 197692 w 214011"/>
              <a:gd name="connsiteY566" fmla="*/ 81389 h 344749"/>
              <a:gd name="connsiteX567" fmla="*/ 197484 w 214011"/>
              <a:gd name="connsiteY567" fmla="*/ 81389 h 344749"/>
              <a:gd name="connsiteX568" fmla="*/ 197249 w 214011"/>
              <a:gd name="connsiteY568" fmla="*/ 81702 h 344749"/>
              <a:gd name="connsiteX569" fmla="*/ 196807 w 214011"/>
              <a:gd name="connsiteY569" fmla="*/ 82954 h 344749"/>
              <a:gd name="connsiteX570" fmla="*/ 196129 w 214011"/>
              <a:gd name="connsiteY570" fmla="*/ 83267 h 344749"/>
              <a:gd name="connsiteX571" fmla="*/ 195659 w 214011"/>
              <a:gd name="connsiteY571" fmla="*/ 82641 h 344749"/>
              <a:gd name="connsiteX572" fmla="*/ 195894 w 214011"/>
              <a:gd name="connsiteY572" fmla="*/ 82328 h 344749"/>
              <a:gd name="connsiteX573" fmla="*/ 196572 w 214011"/>
              <a:gd name="connsiteY573" fmla="*/ 82015 h 344749"/>
              <a:gd name="connsiteX574" fmla="*/ 196807 w 214011"/>
              <a:gd name="connsiteY574" fmla="*/ 82015 h 344749"/>
              <a:gd name="connsiteX575" fmla="*/ 196807 w 214011"/>
              <a:gd name="connsiteY575" fmla="*/ 81702 h 344749"/>
              <a:gd name="connsiteX576" fmla="*/ 196572 w 214011"/>
              <a:gd name="connsiteY576" fmla="*/ 81389 h 344749"/>
              <a:gd name="connsiteX577" fmla="*/ 196129 w 214011"/>
              <a:gd name="connsiteY577" fmla="*/ 81389 h 344749"/>
              <a:gd name="connsiteX578" fmla="*/ 195894 w 214011"/>
              <a:gd name="connsiteY578" fmla="*/ 81702 h 344749"/>
              <a:gd name="connsiteX579" fmla="*/ 195216 w 214011"/>
              <a:gd name="connsiteY579" fmla="*/ 82328 h 344749"/>
              <a:gd name="connsiteX580" fmla="*/ 194773 w 214011"/>
              <a:gd name="connsiteY580" fmla="*/ 82641 h 344749"/>
              <a:gd name="connsiteX581" fmla="*/ 194538 w 214011"/>
              <a:gd name="connsiteY581" fmla="*/ 82954 h 344749"/>
              <a:gd name="connsiteX582" fmla="*/ 194304 w 214011"/>
              <a:gd name="connsiteY582" fmla="*/ 83267 h 344749"/>
              <a:gd name="connsiteX583" fmla="*/ 194304 w 214011"/>
              <a:gd name="connsiteY583" fmla="*/ 83580 h 344749"/>
              <a:gd name="connsiteX584" fmla="*/ 194538 w 214011"/>
              <a:gd name="connsiteY584" fmla="*/ 83919 h 344749"/>
              <a:gd name="connsiteX585" fmla="*/ 194982 w 214011"/>
              <a:gd name="connsiteY585" fmla="*/ 84232 h 344749"/>
              <a:gd name="connsiteX586" fmla="*/ 194982 w 214011"/>
              <a:gd name="connsiteY586" fmla="*/ 84545 h 344749"/>
              <a:gd name="connsiteX587" fmla="*/ 194773 w 214011"/>
              <a:gd name="connsiteY587" fmla="*/ 84858 h 344749"/>
              <a:gd name="connsiteX588" fmla="*/ 194538 w 214011"/>
              <a:gd name="connsiteY588" fmla="*/ 85171 h 344749"/>
              <a:gd name="connsiteX589" fmla="*/ 193861 w 214011"/>
              <a:gd name="connsiteY589" fmla="*/ 84858 h 344749"/>
              <a:gd name="connsiteX590" fmla="*/ 193626 w 214011"/>
              <a:gd name="connsiteY590" fmla="*/ 85171 h 344749"/>
              <a:gd name="connsiteX591" fmla="*/ 193183 w 214011"/>
              <a:gd name="connsiteY591" fmla="*/ 86110 h 344749"/>
              <a:gd name="connsiteX592" fmla="*/ 193183 w 214011"/>
              <a:gd name="connsiteY592" fmla="*/ 87389 h 344749"/>
              <a:gd name="connsiteX593" fmla="*/ 192740 w 214011"/>
              <a:gd name="connsiteY593" fmla="*/ 88015 h 344749"/>
              <a:gd name="connsiteX594" fmla="*/ 192505 w 214011"/>
              <a:gd name="connsiteY594" fmla="*/ 88328 h 344749"/>
              <a:gd name="connsiteX595" fmla="*/ 192062 w 214011"/>
              <a:gd name="connsiteY595" fmla="*/ 88641 h 344749"/>
              <a:gd name="connsiteX596" fmla="*/ 191150 w 214011"/>
              <a:gd name="connsiteY596" fmla="*/ 88980 h 344749"/>
              <a:gd name="connsiteX597" fmla="*/ 190941 w 214011"/>
              <a:gd name="connsiteY597" fmla="*/ 88980 h 344749"/>
              <a:gd name="connsiteX598" fmla="*/ 191150 w 214011"/>
              <a:gd name="connsiteY598" fmla="*/ 89606 h 344749"/>
              <a:gd name="connsiteX599" fmla="*/ 191150 w 214011"/>
              <a:gd name="connsiteY599" fmla="*/ 89919 h 344749"/>
              <a:gd name="connsiteX600" fmla="*/ 191150 w 214011"/>
              <a:gd name="connsiteY600" fmla="*/ 90232 h 344749"/>
              <a:gd name="connsiteX601" fmla="*/ 190941 w 214011"/>
              <a:gd name="connsiteY601" fmla="*/ 90232 h 344749"/>
              <a:gd name="connsiteX602" fmla="*/ 190707 w 214011"/>
              <a:gd name="connsiteY602" fmla="*/ 90232 h 344749"/>
              <a:gd name="connsiteX603" fmla="*/ 190472 w 214011"/>
              <a:gd name="connsiteY603" fmla="*/ 90232 h 344749"/>
              <a:gd name="connsiteX604" fmla="*/ 190472 w 214011"/>
              <a:gd name="connsiteY604" fmla="*/ 90545 h 344749"/>
              <a:gd name="connsiteX605" fmla="*/ 189794 w 214011"/>
              <a:gd name="connsiteY605" fmla="*/ 90858 h 344749"/>
              <a:gd name="connsiteX606" fmla="*/ 188673 w 214011"/>
              <a:gd name="connsiteY606" fmla="*/ 91823 h 344749"/>
              <a:gd name="connsiteX607" fmla="*/ 187787 w 214011"/>
              <a:gd name="connsiteY607" fmla="*/ 92449 h 344749"/>
              <a:gd name="connsiteX608" fmla="*/ 187110 w 214011"/>
              <a:gd name="connsiteY608" fmla="*/ 92762 h 344749"/>
              <a:gd name="connsiteX609" fmla="*/ 185754 w 214011"/>
              <a:gd name="connsiteY609" fmla="*/ 92449 h 344749"/>
              <a:gd name="connsiteX610" fmla="*/ 185284 w 214011"/>
              <a:gd name="connsiteY610" fmla="*/ 92762 h 344749"/>
              <a:gd name="connsiteX611" fmla="*/ 184841 w 214011"/>
              <a:gd name="connsiteY611" fmla="*/ 92762 h 344749"/>
              <a:gd name="connsiteX612" fmla="*/ 184607 w 214011"/>
              <a:gd name="connsiteY612" fmla="*/ 93075 h 344749"/>
              <a:gd name="connsiteX613" fmla="*/ 184399 w 214011"/>
              <a:gd name="connsiteY613" fmla="*/ 93075 h 344749"/>
              <a:gd name="connsiteX614" fmla="*/ 184399 w 214011"/>
              <a:gd name="connsiteY614" fmla="*/ 93389 h 344749"/>
              <a:gd name="connsiteX615" fmla="*/ 183929 w 214011"/>
              <a:gd name="connsiteY615" fmla="*/ 94015 h 344749"/>
              <a:gd name="connsiteX616" fmla="*/ 183721 w 214011"/>
              <a:gd name="connsiteY616" fmla="*/ 94015 h 344749"/>
              <a:gd name="connsiteX617" fmla="*/ 183252 w 214011"/>
              <a:gd name="connsiteY617" fmla="*/ 94015 h 344749"/>
              <a:gd name="connsiteX618" fmla="*/ 182808 w 214011"/>
              <a:gd name="connsiteY618" fmla="*/ 93389 h 344749"/>
              <a:gd name="connsiteX619" fmla="*/ 182600 w 214011"/>
              <a:gd name="connsiteY619" fmla="*/ 93389 h 344749"/>
              <a:gd name="connsiteX620" fmla="*/ 181922 w 214011"/>
              <a:gd name="connsiteY620" fmla="*/ 93075 h 344749"/>
              <a:gd name="connsiteX621" fmla="*/ 181687 w 214011"/>
              <a:gd name="connsiteY621" fmla="*/ 93389 h 344749"/>
              <a:gd name="connsiteX622" fmla="*/ 181453 w 214011"/>
              <a:gd name="connsiteY622" fmla="*/ 93389 h 344749"/>
              <a:gd name="connsiteX623" fmla="*/ 181245 w 214011"/>
              <a:gd name="connsiteY623" fmla="*/ 93389 h 344749"/>
              <a:gd name="connsiteX624" fmla="*/ 180775 w 214011"/>
              <a:gd name="connsiteY624" fmla="*/ 93702 h 344749"/>
              <a:gd name="connsiteX625" fmla="*/ 180567 w 214011"/>
              <a:gd name="connsiteY625" fmla="*/ 94015 h 344749"/>
              <a:gd name="connsiteX626" fmla="*/ 180097 w 214011"/>
              <a:gd name="connsiteY626" fmla="*/ 94328 h 344749"/>
              <a:gd name="connsiteX627" fmla="*/ 178742 w 214011"/>
              <a:gd name="connsiteY627" fmla="*/ 94328 h 344749"/>
              <a:gd name="connsiteX628" fmla="*/ 178533 w 214011"/>
              <a:gd name="connsiteY628" fmla="*/ 94328 h 344749"/>
              <a:gd name="connsiteX629" fmla="*/ 177621 w 214011"/>
              <a:gd name="connsiteY629" fmla="*/ 95293 h 344749"/>
              <a:gd name="connsiteX630" fmla="*/ 177412 w 214011"/>
              <a:gd name="connsiteY630" fmla="*/ 95606 h 344749"/>
              <a:gd name="connsiteX631" fmla="*/ 177856 w 214011"/>
              <a:gd name="connsiteY631" fmla="*/ 96545 h 344749"/>
              <a:gd name="connsiteX632" fmla="*/ 177412 w 214011"/>
              <a:gd name="connsiteY632" fmla="*/ 96858 h 344749"/>
              <a:gd name="connsiteX633" fmla="*/ 176735 w 214011"/>
              <a:gd name="connsiteY633" fmla="*/ 96858 h 344749"/>
              <a:gd name="connsiteX634" fmla="*/ 176265 w 214011"/>
              <a:gd name="connsiteY634" fmla="*/ 96858 h 344749"/>
              <a:gd name="connsiteX635" fmla="*/ 176265 w 214011"/>
              <a:gd name="connsiteY635" fmla="*/ 97171 h 344749"/>
              <a:gd name="connsiteX636" fmla="*/ 176057 w 214011"/>
              <a:gd name="connsiteY636" fmla="*/ 98136 h 344749"/>
              <a:gd name="connsiteX637" fmla="*/ 176500 w 214011"/>
              <a:gd name="connsiteY637" fmla="*/ 98449 h 344749"/>
              <a:gd name="connsiteX638" fmla="*/ 176500 w 214011"/>
              <a:gd name="connsiteY638" fmla="*/ 98762 h 344749"/>
              <a:gd name="connsiteX639" fmla="*/ 176057 w 214011"/>
              <a:gd name="connsiteY639" fmla="*/ 99075 h 344749"/>
              <a:gd name="connsiteX640" fmla="*/ 176265 w 214011"/>
              <a:gd name="connsiteY640" fmla="*/ 99701 h 344749"/>
              <a:gd name="connsiteX641" fmla="*/ 176500 w 214011"/>
              <a:gd name="connsiteY641" fmla="*/ 100640 h 344749"/>
              <a:gd name="connsiteX642" fmla="*/ 176500 w 214011"/>
              <a:gd name="connsiteY642" fmla="*/ 100979 h 344749"/>
              <a:gd name="connsiteX643" fmla="*/ 176265 w 214011"/>
              <a:gd name="connsiteY643" fmla="*/ 101292 h 344749"/>
              <a:gd name="connsiteX644" fmla="*/ 175822 w 214011"/>
              <a:gd name="connsiteY644" fmla="*/ 101292 h 344749"/>
              <a:gd name="connsiteX645" fmla="*/ 174910 w 214011"/>
              <a:gd name="connsiteY645" fmla="*/ 101605 h 344749"/>
              <a:gd name="connsiteX646" fmla="*/ 174232 w 214011"/>
              <a:gd name="connsiteY646" fmla="*/ 101919 h 344749"/>
              <a:gd name="connsiteX647" fmla="*/ 173789 w 214011"/>
              <a:gd name="connsiteY647" fmla="*/ 102232 h 344749"/>
              <a:gd name="connsiteX648" fmla="*/ 172903 w 214011"/>
              <a:gd name="connsiteY648" fmla="*/ 102858 h 344749"/>
              <a:gd name="connsiteX649" fmla="*/ 171991 w 214011"/>
              <a:gd name="connsiteY649" fmla="*/ 103171 h 344749"/>
              <a:gd name="connsiteX650" fmla="*/ 171078 w 214011"/>
              <a:gd name="connsiteY650" fmla="*/ 103484 h 344749"/>
              <a:gd name="connsiteX651" fmla="*/ 170192 w 214011"/>
              <a:gd name="connsiteY651" fmla="*/ 103797 h 344749"/>
              <a:gd name="connsiteX652" fmla="*/ 169957 w 214011"/>
              <a:gd name="connsiteY652" fmla="*/ 103797 h 344749"/>
              <a:gd name="connsiteX653" fmla="*/ 169514 w 214011"/>
              <a:gd name="connsiteY653" fmla="*/ 103797 h 344749"/>
              <a:gd name="connsiteX654" fmla="*/ 168837 w 214011"/>
              <a:gd name="connsiteY654" fmla="*/ 103484 h 344749"/>
              <a:gd name="connsiteX655" fmla="*/ 166803 w 214011"/>
              <a:gd name="connsiteY655" fmla="*/ 102232 h 344749"/>
              <a:gd name="connsiteX656" fmla="*/ 166125 w 214011"/>
              <a:gd name="connsiteY656" fmla="*/ 102232 h 344749"/>
              <a:gd name="connsiteX657" fmla="*/ 165005 w 214011"/>
              <a:gd name="connsiteY657" fmla="*/ 102545 h 344749"/>
              <a:gd name="connsiteX658" fmla="*/ 164327 w 214011"/>
              <a:gd name="connsiteY658" fmla="*/ 103171 h 344749"/>
              <a:gd name="connsiteX659" fmla="*/ 163857 w 214011"/>
              <a:gd name="connsiteY659" fmla="*/ 103797 h 344749"/>
              <a:gd name="connsiteX660" fmla="*/ 163206 w 214011"/>
              <a:gd name="connsiteY660" fmla="*/ 104136 h 344749"/>
              <a:gd name="connsiteX661" fmla="*/ 162737 w 214011"/>
              <a:gd name="connsiteY661" fmla="*/ 104136 h 344749"/>
              <a:gd name="connsiteX662" fmla="*/ 162059 w 214011"/>
              <a:gd name="connsiteY662" fmla="*/ 103797 h 344749"/>
              <a:gd name="connsiteX663" fmla="*/ 160703 w 214011"/>
              <a:gd name="connsiteY663" fmla="*/ 103797 h 344749"/>
              <a:gd name="connsiteX664" fmla="*/ 160025 w 214011"/>
              <a:gd name="connsiteY664" fmla="*/ 103797 h 344749"/>
              <a:gd name="connsiteX665" fmla="*/ 158227 w 214011"/>
              <a:gd name="connsiteY665" fmla="*/ 103797 h 344749"/>
              <a:gd name="connsiteX666" fmla="*/ 157784 w 214011"/>
              <a:gd name="connsiteY666" fmla="*/ 104136 h 344749"/>
              <a:gd name="connsiteX667" fmla="*/ 157549 w 214011"/>
              <a:gd name="connsiteY667" fmla="*/ 104762 h 344749"/>
              <a:gd name="connsiteX668" fmla="*/ 157340 w 214011"/>
              <a:gd name="connsiteY668" fmla="*/ 105075 h 344749"/>
              <a:gd name="connsiteX669" fmla="*/ 155751 w 214011"/>
              <a:gd name="connsiteY669" fmla="*/ 105701 h 344749"/>
              <a:gd name="connsiteX670" fmla="*/ 155073 w 214011"/>
              <a:gd name="connsiteY670" fmla="*/ 106014 h 344749"/>
              <a:gd name="connsiteX671" fmla="*/ 154629 w 214011"/>
              <a:gd name="connsiteY671" fmla="*/ 106327 h 344749"/>
              <a:gd name="connsiteX672" fmla="*/ 153952 w 214011"/>
              <a:gd name="connsiteY672" fmla="*/ 106327 h 344749"/>
              <a:gd name="connsiteX673" fmla="*/ 153274 w 214011"/>
              <a:gd name="connsiteY673" fmla="*/ 106014 h 344749"/>
              <a:gd name="connsiteX674" fmla="*/ 153040 w 214011"/>
              <a:gd name="connsiteY674" fmla="*/ 106014 h 344749"/>
              <a:gd name="connsiteX675" fmla="*/ 152597 w 214011"/>
              <a:gd name="connsiteY675" fmla="*/ 106327 h 344749"/>
              <a:gd name="connsiteX676" fmla="*/ 152362 w 214011"/>
              <a:gd name="connsiteY676" fmla="*/ 106953 h 344749"/>
              <a:gd name="connsiteX677" fmla="*/ 152597 w 214011"/>
              <a:gd name="connsiteY677" fmla="*/ 106953 h 344749"/>
              <a:gd name="connsiteX678" fmla="*/ 152597 w 214011"/>
              <a:gd name="connsiteY678" fmla="*/ 108544 h 344749"/>
              <a:gd name="connsiteX679" fmla="*/ 152597 w 214011"/>
              <a:gd name="connsiteY679" fmla="*/ 108857 h 344749"/>
              <a:gd name="connsiteX680" fmla="*/ 152362 w 214011"/>
              <a:gd name="connsiteY680" fmla="*/ 109170 h 344749"/>
              <a:gd name="connsiteX681" fmla="*/ 152362 w 214011"/>
              <a:gd name="connsiteY681" fmla="*/ 109483 h 344749"/>
              <a:gd name="connsiteX682" fmla="*/ 152153 w 214011"/>
              <a:gd name="connsiteY682" fmla="*/ 109796 h 344749"/>
              <a:gd name="connsiteX683" fmla="*/ 151919 w 214011"/>
              <a:gd name="connsiteY683" fmla="*/ 110109 h 344749"/>
              <a:gd name="connsiteX684" fmla="*/ 151006 w 214011"/>
              <a:gd name="connsiteY684" fmla="*/ 110735 h 344749"/>
              <a:gd name="connsiteX685" fmla="*/ 150329 w 214011"/>
              <a:gd name="connsiteY685" fmla="*/ 111074 h 344749"/>
              <a:gd name="connsiteX686" fmla="*/ 149886 w 214011"/>
              <a:gd name="connsiteY686" fmla="*/ 111387 h 344749"/>
              <a:gd name="connsiteX687" fmla="*/ 149651 w 214011"/>
              <a:gd name="connsiteY687" fmla="*/ 111701 h 344749"/>
              <a:gd name="connsiteX688" fmla="*/ 148973 w 214011"/>
              <a:gd name="connsiteY688" fmla="*/ 112953 h 344749"/>
              <a:gd name="connsiteX689" fmla="*/ 148764 w 214011"/>
              <a:gd name="connsiteY689" fmla="*/ 113892 h 344749"/>
              <a:gd name="connsiteX690" fmla="*/ 148973 w 214011"/>
              <a:gd name="connsiteY690" fmla="*/ 114205 h 344749"/>
              <a:gd name="connsiteX691" fmla="*/ 149208 w 214011"/>
              <a:gd name="connsiteY691" fmla="*/ 114205 h 344749"/>
              <a:gd name="connsiteX692" fmla="*/ 149442 w 214011"/>
              <a:gd name="connsiteY692" fmla="*/ 113892 h 344749"/>
              <a:gd name="connsiteX693" fmla="*/ 149651 w 214011"/>
              <a:gd name="connsiteY693" fmla="*/ 113892 h 344749"/>
              <a:gd name="connsiteX694" fmla="*/ 149651 w 214011"/>
              <a:gd name="connsiteY694" fmla="*/ 114205 h 344749"/>
              <a:gd name="connsiteX695" fmla="*/ 149651 w 214011"/>
              <a:gd name="connsiteY695" fmla="*/ 114518 h 344749"/>
              <a:gd name="connsiteX696" fmla="*/ 149651 w 214011"/>
              <a:gd name="connsiteY696" fmla="*/ 114857 h 344749"/>
              <a:gd name="connsiteX697" fmla="*/ 149442 w 214011"/>
              <a:gd name="connsiteY697" fmla="*/ 115170 h 344749"/>
              <a:gd name="connsiteX698" fmla="*/ 149651 w 214011"/>
              <a:gd name="connsiteY698" fmla="*/ 116109 h 344749"/>
              <a:gd name="connsiteX699" fmla="*/ 150329 w 214011"/>
              <a:gd name="connsiteY699" fmla="*/ 117361 h 344749"/>
              <a:gd name="connsiteX700" fmla="*/ 150563 w 214011"/>
              <a:gd name="connsiteY700" fmla="*/ 117987 h 344749"/>
              <a:gd name="connsiteX701" fmla="*/ 150798 w 214011"/>
              <a:gd name="connsiteY701" fmla="*/ 118300 h 344749"/>
              <a:gd name="connsiteX702" fmla="*/ 151006 w 214011"/>
              <a:gd name="connsiteY702" fmla="*/ 118952 h 344749"/>
              <a:gd name="connsiteX703" fmla="*/ 150563 w 214011"/>
              <a:gd name="connsiteY703" fmla="*/ 119578 h 344749"/>
              <a:gd name="connsiteX704" fmla="*/ 150329 w 214011"/>
              <a:gd name="connsiteY704" fmla="*/ 120831 h 344749"/>
              <a:gd name="connsiteX705" fmla="*/ 150329 w 214011"/>
              <a:gd name="connsiteY705" fmla="*/ 121144 h 344749"/>
              <a:gd name="connsiteX706" fmla="*/ 150329 w 214011"/>
              <a:gd name="connsiteY706" fmla="*/ 121770 h 344749"/>
              <a:gd name="connsiteX707" fmla="*/ 150329 w 214011"/>
              <a:gd name="connsiteY707" fmla="*/ 122083 h 344749"/>
              <a:gd name="connsiteX708" fmla="*/ 149651 w 214011"/>
              <a:gd name="connsiteY708" fmla="*/ 123361 h 344749"/>
              <a:gd name="connsiteX709" fmla="*/ 149886 w 214011"/>
              <a:gd name="connsiteY709" fmla="*/ 123674 h 344749"/>
              <a:gd name="connsiteX710" fmla="*/ 149651 w 214011"/>
              <a:gd name="connsiteY710" fmla="*/ 124300 h 344749"/>
              <a:gd name="connsiteX711" fmla="*/ 149651 w 214011"/>
              <a:gd name="connsiteY711" fmla="*/ 124613 h 344749"/>
              <a:gd name="connsiteX712" fmla="*/ 149208 w 214011"/>
              <a:gd name="connsiteY712" fmla="*/ 124926 h 344749"/>
              <a:gd name="connsiteX713" fmla="*/ 148973 w 214011"/>
              <a:gd name="connsiteY713" fmla="*/ 125239 h 344749"/>
              <a:gd name="connsiteX714" fmla="*/ 148973 w 214011"/>
              <a:gd name="connsiteY714" fmla="*/ 126178 h 344749"/>
              <a:gd name="connsiteX715" fmla="*/ 149442 w 214011"/>
              <a:gd name="connsiteY715" fmla="*/ 126804 h 344749"/>
              <a:gd name="connsiteX716" fmla="*/ 149886 w 214011"/>
              <a:gd name="connsiteY716" fmla="*/ 127769 h 344749"/>
              <a:gd name="connsiteX717" fmla="*/ 150329 w 214011"/>
              <a:gd name="connsiteY717" fmla="*/ 129334 h 344749"/>
              <a:gd name="connsiteX718" fmla="*/ 150563 w 214011"/>
              <a:gd name="connsiteY718" fmla="*/ 129647 h 344749"/>
              <a:gd name="connsiteX719" fmla="*/ 150798 w 214011"/>
              <a:gd name="connsiteY719" fmla="*/ 129961 h 344749"/>
              <a:gd name="connsiteX720" fmla="*/ 151006 w 214011"/>
              <a:gd name="connsiteY720" fmla="*/ 130274 h 344749"/>
              <a:gd name="connsiteX721" fmla="*/ 151006 w 214011"/>
              <a:gd name="connsiteY721" fmla="*/ 130587 h 344749"/>
              <a:gd name="connsiteX722" fmla="*/ 151241 w 214011"/>
              <a:gd name="connsiteY722" fmla="*/ 130274 h 344749"/>
              <a:gd name="connsiteX723" fmla="*/ 151475 w 214011"/>
              <a:gd name="connsiteY723" fmla="*/ 130274 h 344749"/>
              <a:gd name="connsiteX724" fmla="*/ 151475 w 214011"/>
              <a:gd name="connsiteY724" fmla="*/ 130587 h 344749"/>
              <a:gd name="connsiteX725" fmla="*/ 151241 w 214011"/>
              <a:gd name="connsiteY725" fmla="*/ 130900 h 344749"/>
              <a:gd name="connsiteX726" fmla="*/ 151475 w 214011"/>
              <a:gd name="connsiteY726" fmla="*/ 131213 h 344749"/>
              <a:gd name="connsiteX727" fmla="*/ 151684 w 214011"/>
              <a:gd name="connsiteY727" fmla="*/ 131213 h 344749"/>
              <a:gd name="connsiteX728" fmla="*/ 151919 w 214011"/>
              <a:gd name="connsiteY728" fmla="*/ 131213 h 344749"/>
              <a:gd name="connsiteX729" fmla="*/ 151919 w 214011"/>
              <a:gd name="connsiteY729" fmla="*/ 131526 h 344749"/>
              <a:gd name="connsiteX730" fmla="*/ 151684 w 214011"/>
              <a:gd name="connsiteY730" fmla="*/ 131526 h 344749"/>
              <a:gd name="connsiteX731" fmla="*/ 151475 w 214011"/>
              <a:gd name="connsiteY731" fmla="*/ 131839 h 344749"/>
              <a:gd name="connsiteX732" fmla="*/ 151475 w 214011"/>
              <a:gd name="connsiteY732" fmla="*/ 133117 h 344749"/>
              <a:gd name="connsiteX733" fmla="*/ 151475 w 214011"/>
              <a:gd name="connsiteY733" fmla="*/ 134056 h 344749"/>
              <a:gd name="connsiteX734" fmla="*/ 151919 w 214011"/>
              <a:gd name="connsiteY734" fmla="*/ 134682 h 344749"/>
              <a:gd name="connsiteX735" fmla="*/ 152362 w 214011"/>
              <a:gd name="connsiteY735" fmla="*/ 134682 h 344749"/>
              <a:gd name="connsiteX736" fmla="*/ 152362 w 214011"/>
              <a:gd name="connsiteY736" fmla="*/ 134995 h 344749"/>
              <a:gd name="connsiteX737" fmla="*/ 152153 w 214011"/>
              <a:gd name="connsiteY737" fmla="*/ 135934 h 344749"/>
              <a:gd name="connsiteX738" fmla="*/ 151919 w 214011"/>
              <a:gd name="connsiteY738" fmla="*/ 135934 h 344749"/>
              <a:gd name="connsiteX739" fmla="*/ 151684 w 214011"/>
              <a:gd name="connsiteY739" fmla="*/ 135934 h 344749"/>
              <a:gd name="connsiteX740" fmla="*/ 151475 w 214011"/>
              <a:gd name="connsiteY740" fmla="*/ 135934 h 344749"/>
              <a:gd name="connsiteX741" fmla="*/ 151006 w 214011"/>
              <a:gd name="connsiteY741" fmla="*/ 136247 h 344749"/>
              <a:gd name="connsiteX742" fmla="*/ 150329 w 214011"/>
              <a:gd name="connsiteY742" fmla="*/ 136873 h 344749"/>
              <a:gd name="connsiteX743" fmla="*/ 150120 w 214011"/>
              <a:gd name="connsiteY743" fmla="*/ 137812 h 344749"/>
              <a:gd name="connsiteX744" fmla="*/ 150120 w 214011"/>
              <a:gd name="connsiteY744" fmla="*/ 138125 h 344749"/>
              <a:gd name="connsiteX745" fmla="*/ 150329 w 214011"/>
              <a:gd name="connsiteY745" fmla="*/ 139091 h 344749"/>
              <a:gd name="connsiteX746" fmla="*/ 150329 w 214011"/>
              <a:gd name="connsiteY746" fmla="*/ 139717 h 344749"/>
              <a:gd name="connsiteX747" fmla="*/ 150563 w 214011"/>
              <a:gd name="connsiteY747" fmla="*/ 140030 h 344749"/>
              <a:gd name="connsiteX748" fmla="*/ 150798 w 214011"/>
              <a:gd name="connsiteY748" fmla="*/ 140343 h 344749"/>
              <a:gd name="connsiteX749" fmla="*/ 151241 w 214011"/>
              <a:gd name="connsiteY749" fmla="*/ 140343 h 344749"/>
              <a:gd name="connsiteX750" fmla="*/ 151475 w 214011"/>
              <a:gd name="connsiteY750" fmla="*/ 140030 h 344749"/>
              <a:gd name="connsiteX751" fmla="*/ 151475 w 214011"/>
              <a:gd name="connsiteY751" fmla="*/ 139717 h 344749"/>
              <a:gd name="connsiteX752" fmla="*/ 151684 w 214011"/>
              <a:gd name="connsiteY752" fmla="*/ 139404 h 344749"/>
              <a:gd name="connsiteX753" fmla="*/ 151919 w 214011"/>
              <a:gd name="connsiteY753" fmla="*/ 139091 h 344749"/>
              <a:gd name="connsiteX754" fmla="*/ 152153 w 214011"/>
              <a:gd name="connsiteY754" fmla="*/ 139404 h 344749"/>
              <a:gd name="connsiteX755" fmla="*/ 152597 w 214011"/>
              <a:gd name="connsiteY755" fmla="*/ 139404 h 344749"/>
              <a:gd name="connsiteX756" fmla="*/ 152831 w 214011"/>
              <a:gd name="connsiteY756" fmla="*/ 139717 h 344749"/>
              <a:gd name="connsiteX757" fmla="*/ 152831 w 214011"/>
              <a:gd name="connsiteY757" fmla="*/ 140030 h 344749"/>
              <a:gd name="connsiteX758" fmla="*/ 152597 w 214011"/>
              <a:gd name="connsiteY758" fmla="*/ 140969 h 344749"/>
              <a:gd name="connsiteX759" fmla="*/ 152362 w 214011"/>
              <a:gd name="connsiteY759" fmla="*/ 141282 h 344749"/>
              <a:gd name="connsiteX760" fmla="*/ 152153 w 214011"/>
              <a:gd name="connsiteY760" fmla="*/ 141595 h 344749"/>
              <a:gd name="connsiteX761" fmla="*/ 151684 w 214011"/>
              <a:gd name="connsiteY761" fmla="*/ 141595 h 344749"/>
              <a:gd name="connsiteX762" fmla="*/ 151475 w 214011"/>
              <a:gd name="connsiteY762" fmla="*/ 141595 h 344749"/>
              <a:gd name="connsiteX763" fmla="*/ 151241 w 214011"/>
              <a:gd name="connsiteY763" fmla="*/ 141595 h 344749"/>
              <a:gd name="connsiteX764" fmla="*/ 151241 w 214011"/>
              <a:gd name="connsiteY764" fmla="*/ 141908 h 344749"/>
              <a:gd name="connsiteX765" fmla="*/ 151684 w 214011"/>
              <a:gd name="connsiteY765" fmla="*/ 141908 h 344749"/>
              <a:gd name="connsiteX766" fmla="*/ 152153 w 214011"/>
              <a:gd name="connsiteY766" fmla="*/ 142221 h 344749"/>
              <a:gd name="connsiteX767" fmla="*/ 152597 w 214011"/>
              <a:gd name="connsiteY767" fmla="*/ 142534 h 344749"/>
              <a:gd name="connsiteX768" fmla="*/ 152831 w 214011"/>
              <a:gd name="connsiteY768" fmla="*/ 142847 h 344749"/>
              <a:gd name="connsiteX769" fmla="*/ 152831 w 214011"/>
              <a:gd name="connsiteY769" fmla="*/ 143160 h 344749"/>
              <a:gd name="connsiteX770" fmla="*/ 152597 w 214011"/>
              <a:gd name="connsiteY770" fmla="*/ 143160 h 344749"/>
              <a:gd name="connsiteX771" fmla="*/ 152362 w 214011"/>
              <a:gd name="connsiteY771" fmla="*/ 143160 h 344749"/>
              <a:gd name="connsiteX772" fmla="*/ 152153 w 214011"/>
              <a:gd name="connsiteY772" fmla="*/ 143160 h 344749"/>
              <a:gd name="connsiteX773" fmla="*/ 151919 w 214011"/>
              <a:gd name="connsiteY773" fmla="*/ 143160 h 344749"/>
              <a:gd name="connsiteX774" fmla="*/ 151684 w 214011"/>
              <a:gd name="connsiteY774" fmla="*/ 143160 h 344749"/>
              <a:gd name="connsiteX775" fmla="*/ 151684 w 214011"/>
              <a:gd name="connsiteY775" fmla="*/ 142847 h 344749"/>
              <a:gd name="connsiteX776" fmla="*/ 151475 w 214011"/>
              <a:gd name="connsiteY776" fmla="*/ 142847 h 344749"/>
              <a:gd name="connsiteX777" fmla="*/ 151006 w 214011"/>
              <a:gd name="connsiteY777" fmla="*/ 143160 h 344749"/>
              <a:gd name="connsiteX778" fmla="*/ 150563 w 214011"/>
              <a:gd name="connsiteY778" fmla="*/ 143160 h 344749"/>
              <a:gd name="connsiteX779" fmla="*/ 150329 w 214011"/>
              <a:gd name="connsiteY779" fmla="*/ 143160 h 344749"/>
              <a:gd name="connsiteX780" fmla="*/ 150329 w 214011"/>
              <a:gd name="connsiteY780" fmla="*/ 143473 h 344749"/>
              <a:gd name="connsiteX781" fmla="*/ 150563 w 214011"/>
              <a:gd name="connsiteY781" fmla="*/ 143473 h 344749"/>
              <a:gd name="connsiteX782" fmla="*/ 150798 w 214011"/>
              <a:gd name="connsiteY782" fmla="*/ 143786 h 344749"/>
              <a:gd name="connsiteX783" fmla="*/ 151006 w 214011"/>
              <a:gd name="connsiteY783" fmla="*/ 144099 h 344749"/>
              <a:gd name="connsiteX784" fmla="*/ 150798 w 214011"/>
              <a:gd name="connsiteY784" fmla="*/ 144412 h 344749"/>
              <a:gd name="connsiteX785" fmla="*/ 150329 w 214011"/>
              <a:gd name="connsiteY785" fmla="*/ 145038 h 344749"/>
              <a:gd name="connsiteX786" fmla="*/ 149886 w 214011"/>
              <a:gd name="connsiteY786" fmla="*/ 145977 h 344749"/>
              <a:gd name="connsiteX787" fmla="*/ 149651 w 214011"/>
              <a:gd name="connsiteY787" fmla="*/ 145977 h 344749"/>
              <a:gd name="connsiteX788" fmla="*/ 148973 w 214011"/>
              <a:gd name="connsiteY788" fmla="*/ 145977 h 344749"/>
              <a:gd name="connsiteX789" fmla="*/ 148764 w 214011"/>
              <a:gd name="connsiteY789" fmla="*/ 145977 h 344749"/>
              <a:gd name="connsiteX790" fmla="*/ 148530 w 214011"/>
              <a:gd name="connsiteY790" fmla="*/ 146629 h 344749"/>
              <a:gd name="connsiteX791" fmla="*/ 148764 w 214011"/>
              <a:gd name="connsiteY791" fmla="*/ 146629 h 344749"/>
              <a:gd name="connsiteX792" fmla="*/ 149208 w 214011"/>
              <a:gd name="connsiteY792" fmla="*/ 146942 h 344749"/>
              <a:gd name="connsiteX793" fmla="*/ 149442 w 214011"/>
              <a:gd name="connsiteY793" fmla="*/ 147255 h 344749"/>
              <a:gd name="connsiteX794" fmla="*/ 148973 w 214011"/>
              <a:gd name="connsiteY794" fmla="*/ 147569 h 344749"/>
              <a:gd name="connsiteX795" fmla="*/ 148087 w 214011"/>
              <a:gd name="connsiteY795" fmla="*/ 147882 h 344749"/>
              <a:gd name="connsiteX796" fmla="*/ 147644 w 214011"/>
              <a:gd name="connsiteY796" fmla="*/ 148195 h 344749"/>
              <a:gd name="connsiteX797" fmla="*/ 147644 w 214011"/>
              <a:gd name="connsiteY797" fmla="*/ 148508 h 344749"/>
              <a:gd name="connsiteX798" fmla="*/ 147409 w 214011"/>
              <a:gd name="connsiteY798" fmla="*/ 148508 h 344749"/>
              <a:gd name="connsiteX799" fmla="*/ 147409 w 214011"/>
              <a:gd name="connsiteY799" fmla="*/ 148821 h 344749"/>
              <a:gd name="connsiteX800" fmla="*/ 147852 w 214011"/>
              <a:gd name="connsiteY800" fmla="*/ 149760 h 344749"/>
              <a:gd name="connsiteX801" fmla="*/ 147852 w 214011"/>
              <a:gd name="connsiteY801" fmla="*/ 150073 h 344749"/>
              <a:gd name="connsiteX802" fmla="*/ 147409 w 214011"/>
              <a:gd name="connsiteY802" fmla="*/ 150386 h 344749"/>
              <a:gd name="connsiteX803" fmla="*/ 147175 w 214011"/>
              <a:gd name="connsiteY803" fmla="*/ 150699 h 344749"/>
              <a:gd name="connsiteX804" fmla="*/ 147175 w 214011"/>
              <a:gd name="connsiteY804" fmla="*/ 151325 h 344749"/>
              <a:gd name="connsiteX805" fmla="*/ 147175 w 214011"/>
              <a:gd name="connsiteY805" fmla="*/ 151638 h 344749"/>
              <a:gd name="connsiteX806" fmla="*/ 146966 w 214011"/>
              <a:gd name="connsiteY806" fmla="*/ 151638 h 344749"/>
              <a:gd name="connsiteX807" fmla="*/ 146288 w 214011"/>
              <a:gd name="connsiteY807" fmla="*/ 151325 h 344749"/>
              <a:gd name="connsiteX808" fmla="*/ 146054 w 214011"/>
              <a:gd name="connsiteY808" fmla="*/ 151012 h 344749"/>
              <a:gd name="connsiteX809" fmla="*/ 145819 w 214011"/>
              <a:gd name="connsiteY809" fmla="*/ 151325 h 344749"/>
              <a:gd name="connsiteX810" fmla="*/ 145819 w 214011"/>
              <a:gd name="connsiteY810" fmla="*/ 151638 h 344749"/>
              <a:gd name="connsiteX811" fmla="*/ 145819 w 214011"/>
              <a:gd name="connsiteY811" fmla="*/ 151951 h 344749"/>
              <a:gd name="connsiteX812" fmla="*/ 145819 w 214011"/>
              <a:gd name="connsiteY812" fmla="*/ 152264 h 344749"/>
              <a:gd name="connsiteX813" fmla="*/ 146288 w 214011"/>
              <a:gd name="connsiteY813" fmla="*/ 152890 h 344749"/>
              <a:gd name="connsiteX814" fmla="*/ 146288 w 214011"/>
              <a:gd name="connsiteY814" fmla="*/ 153203 h 344749"/>
              <a:gd name="connsiteX815" fmla="*/ 146288 w 214011"/>
              <a:gd name="connsiteY815" fmla="*/ 153516 h 344749"/>
              <a:gd name="connsiteX816" fmla="*/ 146054 w 214011"/>
              <a:gd name="connsiteY816" fmla="*/ 153516 h 344749"/>
              <a:gd name="connsiteX817" fmla="*/ 146054 w 214011"/>
              <a:gd name="connsiteY817" fmla="*/ 153203 h 344749"/>
              <a:gd name="connsiteX818" fmla="*/ 145819 w 214011"/>
              <a:gd name="connsiteY818" fmla="*/ 152890 h 344749"/>
              <a:gd name="connsiteX819" fmla="*/ 145376 w 214011"/>
              <a:gd name="connsiteY819" fmla="*/ 152577 h 344749"/>
              <a:gd name="connsiteX820" fmla="*/ 144932 w 214011"/>
              <a:gd name="connsiteY820" fmla="*/ 152577 h 344749"/>
              <a:gd name="connsiteX821" fmla="*/ 144698 w 214011"/>
              <a:gd name="connsiteY821" fmla="*/ 152890 h 344749"/>
              <a:gd name="connsiteX822" fmla="*/ 144698 w 214011"/>
              <a:gd name="connsiteY822" fmla="*/ 153516 h 344749"/>
              <a:gd name="connsiteX823" fmla="*/ 144932 w 214011"/>
              <a:gd name="connsiteY823" fmla="*/ 154142 h 344749"/>
              <a:gd name="connsiteX824" fmla="*/ 144932 w 214011"/>
              <a:gd name="connsiteY824" fmla="*/ 154455 h 344749"/>
              <a:gd name="connsiteX825" fmla="*/ 144255 w 214011"/>
              <a:gd name="connsiteY825" fmla="*/ 154768 h 344749"/>
              <a:gd name="connsiteX826" fmla="*/ 143343 w 214011"/>
              <a:gd name="connsiteY826" fmla="*/ 155707 h 344749"/>
              <a:gd name="connsiteX827" fmla="*/ 143343 w 214011"/>
              <a:gd name="connsiteY827" fmla="*/ 156020 h 344749"/>
              <a:gd name="connsiteX828" fmla="*/ 143812 w 214011"/>
              <a:gd name="connsiteY828" fmla="*/ 156673 h 344749"/>
              <a:gd name="connsiteX829" fmla="*/ 144021 w 214011"/>
              <a:gd name="connsiteY829" fmla="*/ 156986 h 344749"/>
              <a:gd name="connsiteX830" fmla="*/ 144021 w 214011"/>
              <a:gd name="connsiteY830" fmla="*/ 158238 h 344749"/>
              <a:gd name="connsiteX831" fmla="*/ 143812 w 214011"/>
              <a:gd name="connsiteY831" fmla="*/ 158551 h 344749"/>
              <a:gd name="connsiteX832" fmla="*/ 143812 w 214011"/>
              <a:gd name="connsiteY832" fmla="*/ 158864 h 344749"/>
              <a:gd name="connsiteX833" fmla="*/ 143577 w 214011"/>
              <a:gd name="connsiteY833" fmla="*/ 159490 h 344749"/>
              <a:gd name="connsiteX834" fmla="*/ 143812 w 214011"/>
              <a:gd name="connsiteY834" fmla="*/ 159803 h 344749"/>
              <a:gd name="connsiteX835" fmla="*/ 144021 w 214011"/>
              <a:gd name="connsiteY835" fmla="*/ 159803 h 344749"/>
              <a:gd name="connsiteX836" fmla="*/ 144463 w 214011"/>
              <a:gd name="connsiteY836" fmla="*/ 159490 h 344749"/>
              <a:gd name="connsiteX837" fmla="*/ 144698 w 214011"/>
              <a:gd name="connsiteY837" fmla="*/ 159490 h 344749"/>
              <a:gd name="connsiteX838" fmla="*/ 145610 w 214011"/>
              <a:gd name="connsiteY838" fmla="*/ 159803 h 344749"/>
              <a:gd name="connsiteX839" fmla="*/ 146288 w 214011"/>
              <a:gd name="connsiteY839" fmla="*/ 159803 h 344749"/>
              <a:gd name="connsiteX840" fmla="*/ 146288 w 214011"/>
              <a:gd name="connsiteY840" fmla="*/ 160116 h 344749"/>
              <a:gd name="connsiteX841" fmla="*/ 145376 w 214011"/>
              <a:gd name="connsiteY841" fmla="*/ 160429 h 344749"/>
              <a:gd name="connsiteX842" fmla="*/ 145141 w 214011"/>
              <a:gd name="connsiteY842" fmla="*/ 160429 h 344749"/>
              <a:gd name="connsiteX843" fmla="*/ 145141 w 214011"/>
              <a:gd name="connsiteY843" fmla="*/ 160742 h 344749"/>
              <a:gd name="connsiteX844" fmla="*/ 145376 w 214011"/>
              <a:gd name="connsiteY844" fmla="*/ 161055 h 344749"/>
              <a:gd name="connsiteX845" fmla="*/ 145376 w 214011"/>
              <a:gd name="connsiteY845" fmla="*/ 161368 h 344749"/>
              <a:gd name="connsiteX846" fmla="*/ 144698 w 214011"/>
              <a:gd name="connsiteY846" fmla="*/ 162307 h 344749"/>
              <a:gd name="connsiteX847" fmla="*/ 144698 w 214011"/>
              <a:gd name="connsiteY847" fmla="*/ 162620 h 344749"/>
              <a:gd name="connsiteX848" fmla="*/ 144021 w 214011"/>
              <a:gd name="connsiteY848" fmla="*/ 162620 h 344749"/>
              <a:gd name="connsiteX849" fmla="*/ 143577 w 214011"/>
              <a:gd name="connsiteY849" fmla="*/ 162620 h 344749"/>
              <a:gd name="connsiteX850" fmla="*/ 143343 w 214011"/>
              <a:gd name="connsiteY850" fmla="*/ 162933 h 344749"/>
              <a:gd name="connsiteX851" fmla="*/ 143134 w 214011"/>
              <a:gd name="connsiteY851" fmla="*/ 162933 h 344749"/>
              <a:gd name="connsiteX852" fmla="*/ 143134 w 214011"/>
              <a:gd name="connsiteY852" fmla="*/ 163559 h 344749"/>
              <a:gd name="connsiteX853" fmla="*/ 143343 w 214011"/>
              <a:gd name="connsiteY853" fmla="*/ 164498 h 344749"/>
              <a:gd name="connsiteX854" fmla="*/ 143343 w 214011"/>
              <a:gd name="connsiteY854" fmla="*/ 164811 h 344749"/>
              <a:gd name="connsiteX855" fmla="*/ 143343 w 214011"/>
              <a:gd name="connsiteY855" fmla="*/ 166376 h 344749"/>
              <a:gd name="connsiteX856" fmla="*/ 143134 w 214011"/>
              <a:gd name="connsiteY856" fmla="*/ 166689 h 344749"/>
              <a:gd name="connsiteX857" fmla="*/ 142899 w 214011"/>
              <a:gd name="connsiteY857" fmla="*/ 167002 h 344749"/>
              <a:gd name="connsiteX858" fmla="*/ 141778 w 214011"/>
              <a:gd name="connsiteY858" fmla="*/ 167941 h 344749"/>
              <a:gd name="connsiteX859" fmla="*/ 141544 w 214011"/>
              <a:gd name="connsiteY859" fmla="*/ 168254 h 344749"/>
              <a:gd name="connsiteX860" fmla="*/ 140423 w 214011"/>
              <a:gd name="connsiteY860" fmla="*/ 169193 h 344749"/>
              <a:gd name="connsiteX861" fmla="*/ 139745 w 214011"/>
              <a:gd name="connsiteY861" fmla="*/ 169506 h 344749"/>
              <a:gd name="connsiteX862" fmla="*/ 139276 w 214011"/>
              <a:gd name="connsiteY862" fmla="*/ 170446 h 344749"/>
              <a:gd name="connsiteX863" fmla="*/ 138833 w 214011"/>
              <a:gd name="connsiteY863" fmla="*/ 171072 h 344749"/>
              <a:gd name="connsiteX864" fmla="*/ 138833 w 214011"/>
              <a:gd name="connsiteY864" fmla="*/ 171698 h 344749"/>
              <a:gd name="connsiteX865" fmla="*/ 138624 w 214011"/>
              <a:gd name="connsiteY865" fmla="*/ 171698 h 344749"/>
              <a:gd name="connsiteX866" fmla="*/ 137947 w 214011"/>
              <a:gd name="connsiteY866" fmla="*/ 172011 h 344749"/>
              <a:gd name="connsiteX867" fmla="*/ 137712 w 214011"/>
              <a:gd name="connsiteY867" fmla="*/ 172011 h 344749"/>
              <a:gd name="connsiteX868" fmla="*/ 137478 w 214011"/>
              <a:gd name="connsiteY868" fmla="*/ 172011 h 344749"/>
              <a:gd name="connsiteX869" fmla="*/ 137269 w 214011"/>
              <a:gd name="connsiteY869" fmla="*/ 172324 h 344749"/>
              <a:gd name="connsiteX870" fmla="*/ 137269 w 214011"/>
              <a:gd name="connsiteY870" fmla="*/ 172950 h 344749"/>
              <a:gd name="connsiteX871" fmla="*/ 137478 w 214011"/>
              <a:gd name="connsiteY871" fmla="*/ 173576 h 344749"/>
              <a:gd name="connsiteX872" fmla="*/ 137712 w 214011"/>
              <a:gd name="connsiteY872" fmla="*/ 173889 h 344749"/>
              <a:gd name="connsiteX873" fmla="*/ 137712 w 214011"/>
              <a:gd name="connsiteY873" fmla="*/ 174202 h 344749"/>
              <a:gd name="connsiteX874" fmla="*/ 137947 w 214011"/>
              <a:gd name="connsiteY874" fmla="*/ 174515 h 344749"/>
              <a:gd name="connsiteX875" fmla="*/ 137034 w 214011"/>
              <a:gd name="connsiteY875" fmla="*/ 174828 h 344749"/>
              <a:gd name="connsiteX876" fmla="*/ 136591 w 214011"/>
              <a:gd name="connsiteY876" fmla="*/ 175141 h 344749"/>
              <a:gd name="connsiteX877" fmla="*/ 136356 w 214011"/>
              <a:gd name="connsiteY877" fmla="*/ 175141 h 344749"/>
              <a:gd name="connsiteX878" fmla="*/ 136122 w 214011"/>
              <a:gd name="connsiteY878" fmla="*/ 175454 h 344749"/>
              <a:gd name="connsiteX879" fmla="*/ 135679 w 214011"/>
              <a:gd name="connsiteY879" fmla="*/ 176393 h 344749"/>
              <a:gd name="connsiteX880" fmla="*/ 135679 w 214011"/>
              <a:gd name="connsiteY880" fmla="*/ 177019 h 344749"/>
              <a:gd name="connsiteX881" fmla="*/ 136356 w 214011"/>
              <a:gd name="connsiteY881" fmla="*/ 178271 h 344749"/>
              <a:gd name="connsiteX882" fmla="*/ 136356 w 214011"/>
              <a:gd name="connsiteY882" fmla="*/ 179837 h 344749"/>
              <a:gd name="connsiteX883" fmla="*/ 136122 w 214011"/>
              <a:gd name="connsiteY883" fmla="*/ 180463 h 344749"/>
              <a:gd name="connsiteX884" fmla="*/ 135913 w 214011"/>
              <a:gd name="connsiteY884" fmla="*/ 180776 h 344749"/>
              <a:gd name="connsiteX885" fmla="*/ 135679 w 214011"/>
              <a:gd name="connsiteY885" fmla="*/ 181402 h 344749"/>
              <a:gd name="connsiteX886" fmla="*/ 135679 w 214011"/>
              <a:gd name="connsiteY886" fmla="*/ 181715 h 344749"/>
              <a:gd name="connsiteX887" fmla="*/ 135913 w 214011"/>
              <a:gd name="connsiteY887" fmla="*/ 182654 h 344749"/>
              <a:gd name="connsiteX888" fmla="*/ 136122 w 214011"/>
              <a:gd name="connsiteY888" fmla="*/ 182967 h 344749"/>
              <a:gd name="connsiteX889" fmla="*/ 136122 w 214011"/>
              <a:gd name="connsiteY889" fmla="*/ 183280 h 344749"/>
              <a:gd name="connsiteX890" fmla="*/ 136122 w 214011"/>
              <a:gd name="connsiteY890" fmla="*/ 183593 h 344749"/>
              <a:gd name="connsiteX891" fmla="*/ 136122 w 214011"/>
              <a:gd name="connsiteY891" fmla="*/ 184219 h 344749"/>
              <a:gd name="connsiteX892" fmla="*/ 135444 w 214011"/>
              <a:gd name="connsiteY892" fmla="*/ 184845 h 344749"/>
              <a:gd name="connsiteX893" fmla="*/ 135236 w 214011"/>
              <a:gd name="connsiteY893" fmla="*/ 185784 h 344749"/>
              <a:gd name="connsiteX894" fmla="*/ 135001 w 214011"/>
              <a:gd name="connsiteY894" fmla="*/ 186097 h 344749"/>
              <a:gd name="connsiteX895" fmla="*/ 134767 w 214011"/>
              <a:gd name="connsiteY895" fmla="*/ 186410 h 344749"/>
              <a:gd name="connsiteX896" fmla="*/ 133880 w 214011"/>
              <a:gd name="connsiteY896" fmla="*/ 187036 h 344749"/>
              <a:gd name="connsiteX897" fmla="*/ 133880 w 214011"/>
              <a:gd name="connsiteY897" fmla="*/ 187349 h 344749"/>
              <a:gd name="connsiteX898" fmla="*/ 133880 w 214011"/>
              <a:gd name="connsiteY898" fmla="*/ 187662 h 344749"/>
              <a:gd name="connsiteX899" fmla="*/ 133880 w 214011"/>
              <a:gd name="connsiteY899" fmla="*/ 189227 h 344749"/>
              <a:gd name="connsiteX900" fmla="*/ 133646 w 214011"/>
              <a:gd name="connsiteY900" fmla="*/ 189540 h 344749"/>
              <a:gd name="connsiteX901" fmla="*/ 133202 w 214011"/>
              <a:gd name="connsiteY901" fmla="*/ 189853 h 344749"/>
              <a:gd name="connsiteX902" fmla="*/ 132525 w 214011"/>
              <a:gd name="connsiteY902" fmla="*/ 190167 h 344749"/>
              <a:gd name="connsiteX903" fmla="*/ 132290 w 214011"/>
              <a:gd name="connsiteY903" fmla="*/ 190480 h 344749"/>
              <a:gd name="connsiteX904" fmla="*/ 132082 w 214011"/>
              <a:gd name="connsiteY904" fmla="*/ 191106 h 344749"/>
              <a:gd name="connsiteX905" fmla="*/ 131847 w 214011"/>
              <a:gd name="connsiteY905" fmla="*/ 191419 h 344749"/>
              <a:gd name="connsiteX906" fmla="*/ 130935 w 214011"/>
              <a:gd name="connsiteY906" fmla="*/ 192671 h 344749"/>
              <a:gd name="connsiteX907" fmla="*/ 129579 w 214011"/>
              <a:gd name="connsiteY907" fmla="*/ 193584 h 344749"/>
              <a:gd name="connsiteX908" fmla="*/ 127781 w 214011"/>
              <a:gd name="connsiteY908" fmla="*/ 194836 h 344749"/>
              <a:gd name="connsiteX909" fmla="*/ 127337 w 214011"/>
              <a:gd name="connsiteY909" fmla="*/ 194836 h 344749"/>
              <a:gd name="connsiteX910" fmla="*/ 126659 w 214011"/>
              <a:gd name="connsiteY910" fmla="*/ 194836 h 344749"/>
              <a:gd name="connsiteX911" fmla="*/ 126216 w 214011"/>
              <a:gd name="connsiteY911" fmla="*/ 195775 h 344749"/>
              <a:gd name="connsiteX912" fmla="*/ 125747 w 214011"/>
              <a:gd name="connsiteY912" fmla="*/ 196401 h 344749"/>
              <a:gd name="connsiteX913" fmla="*/ 125539 w 214011"/>
              <a:gd name="connsiteY913" fmla="*/ 196714 h 344749"/>
              <a:gd name="connsiteX914" fmla="*/ 125304 w 214011"/>
              <a:gd name="connsiteY914" fmla="*/ 197027 h 344749"/>
              <a:gd name="connsiteX915" fmla="*/ 125070 w 214011"/>
              <a:gd name="connsiteY915" fmla="*/ 197340 h 344749"/>
              <a:gd name="connsiteX916" fmla="*/ 124418 w 214011"/>
              <a:gd name="connsiteY916" fmla="*/ 198279 h 344749"/>
              <a:gd name="connsiteX917" fmla="*/ 124183 w 214011"/>
              <a:gd name="connsiteY917" fmla="*/ 198592 h 344749"/>
              <a:gd name="connsiteX918" fmla="*/ 123505 w 214011"/>
              <a:gd name="connsiteY918" fmla="*/ 198905 h 344749"/>
              <a:gd name="connsiteX919" fmla="*/ 123505 w 214011"/>
              <a:gd name="connsiteY919" fmla="*/ 199218 h 344749"/>
              <a:gd name="connsiteX920" fmla="*/ 123271 w 214011"/>
              <a:gd name="connsiteY920" fmla="*/ 199531 h 344749"/>
              <a:gd name="connsiteX921" fmla="*/ 123062 w 214011"/>
              <a:gd name="connsiteY921" fmla="*/ 200783 h 344749"/>
              <a:gd name="connsiteX922" fmla="*/ 123062 w 214011"/>
              <a:gd name="connsiteY922" fmla="*/ 201096 h 344749"/>
              <a:gd name="connsiteX923" fmla="*/ 122828 w 214011"/>
              <a:gd name="connsiteY923" fmla="*/ 202349 h 344749"/>
              <a:gd name="connsiteX924" fmla="*/ 122828 w 214011"/>
              <a:gd name="connsiteY924" fmla="*/ 202662 h 344749"/>
              <a:gd name="connsiteX925" fmla="*/ 123062 w 214011"/>
              <a:gd name="connsiteY925" fmla="*/ 202975 h 344749"/>
              <a:gd name="connsiteX926" fmla="*/ 123271 w 214011"/>
              <a:gd name="connsiteY926" fmla="*/ 203262 h 344749"/>
              <a:gd name="connsiteX927" fmla="*/ 123271 w 214011"/>
              <a:gd name="connsiteY927" fmla="*/ 203888 h 344749"/>
              <a:gd name="connsiteX928" fmla="*/ 123062 w 214011"/>
              <a:gd name="connsiteY928" fmla="*/ 204514 h 344749"/>
              <a:gd name="connsiteX929" fmla="*/ 123062 w 214011"/>
              <a:gd name="connsiteY929" fmla="*/ 205140 h 344749"/>
              <a:gd name="connsiteX930" fmla="*/ 122593 w 214011"/>
              <a:gd name="connsiteY930" fmla="*/ 205766 h 344749"/>
              <a:gd name="connsiteX931" fmla="*/ 122385 w 214011"/>
              <a:gd name="connsiteY931" fmla="*/ 206079 h 344749"/>
              <a:gd name="connsiteX932" fmla="*/ 122150 w 214011"/>
              <a:gd name="connsiteY932" fmla="*/ 206079 h 344749"/>
              <a:gd name="connsiteX933" fmla="*/ 122150 w 214011"/>
              <a:gd name="connsiteY933" fmla="*/ 206705 h 344749"/>
              <a:gd name="connsiteX934" fmla="*/ 121916 w 214011"/>
              <a:gd name="connsiteY934" fmla="*/ 207644 h 344749"/>
              <a:gd name="connsiteX935" fmla="*/ 122150 w 214011"/>
              <a:gd name="connsiteY935" fmla="*/ 207957 h 344749"/>
              <a:gd name="connsiteX936" fmla="*/ 122150 w 214011"/>
              <a:gd name="connsiteY936" fmla="*/ 208583 h 344749"/>
              <a:gd name="connsiteX937" fmla="*/ 121916 w 214011"/>
              <a:gd name="connsiteY937" fmla="*/ 208896 h 344749"/>
              <a:gd name="connsiteX938" fmla="*/ 121029 w 214011"/>
              <a:gd name="connsiteY938" fmla="*/ 209209 h 344749"/>
              <a:gd name="connsiteX939" fmla="*/ 120560 w 214011"/>
              <a:gd name="connsiteY939" fmla="*/ 209522 h 344749"/>
              <a:gd name="connsiteX940" fmla="*/ 120351 w 214011"/>
              <a:gd name="connsiteY940" fmla="*/ 209522 h 344749"/>
              <a:gd name="connsiteX941" fmla="*/ 120351 w 214011"/>
              <a:gd name="connsiteY941" fmla="*/ 209835 h 344749"/>
              <a:gd name="connsiteX942" fmla="*/ 120351 w 214011"/>
              <a:gd name="connsiteY942" fmla="*/ 210148 h 344749"/>
              <a:gd name="connsiteX943" fmla="*/ 120560 w 214011"/>
              <a:gd name="connsiteY943" fmla="*/ 210461 h 344749"/>
              <a:gd name="connsiteX944" fmla="*/ 120351 w 214011"/>
              <a:gd name="connsiteY944" fmla="*/ 211061 h 344749"/>
              <a:gd name="connsiteX945" fmla="*/ 120117 w 214011"/>
              <a:gd name="connsiteY945" fmla="*/ 211374 h 344749"/>
              <a:gd name="connsiteX946" fmla="*/ 119882 w 214011"/>
              <a:gd name="connsiteY946" fmla="*/ 212000 h 344749"/>
              <a:gd name="connsiteX947" fmla="*/ 119882 w 214011"/>
              <a:gd name="connsiteY947" fmla="*/ 212939 h 344749"/>
              <a:gd name="connsiteX948" fmla="*/ 120117 w 214011"/>
              <a:gd name="connsiteY948" fmla="*/ 213565 h 344749"/>
              <a:gd name="connsiteX949" fmla="*/ 120351 w 214011"/>
              <a:gd name="connsiteY949" fmla="*/ 213878 h 344749"/>
              <a:gd name="connsiteX950" fmla="*/ 120560 w 214011"/>
              <a:gd name="connsiteY950" fmla="*/ 213878 h 344749"/>
              <a:gd name="connsiteX951" fmla="*/ 120560 w 214011"/>
              <a:gd name="connsiteY951" fmla="*/ 214191 h 344749"/>
              <a:gd name="connsiteX952" fmla="*/ 120560 w 214011"/>
              <a:gd name="connsiteY952" fmla="*/ 214504 h 344749"/>
              <a:gd name="connsiteX953" fmla="*/ 120560 w 214011"/>
              <a:gd name="connsiteY953" fmla="*/ 214817 h 344749"/>
              <a:gd name="connsiteX954" fmla="*/ 120351 w 214011"/>
              <a:gd name="connsiteY954" fmla="*/ 214817 h 344749"/>
              <a:gd name="connsiteX955" fmla="*/ 120117 w 214011"/>
              <a:gd name="connsiteY955" fmla="*/ 215130 h 344749"/>
              <a:gd name="connsiteX956" fmla="*/ 118553 w 214011"/>
              <a:gd name="connsiteY956" fmla="*/ 216382 h 344749"/>
              <a:gd name="connsiteX957" fmla="*/ 118084 w 214011"/>
              <a:gd name="connsiteY957" fmla="*/ 216670 h 344749"/>
              <a:gd name="connsiteX958" fmla="*/ 116728 w 214011"/>
              <a:gd name="connsiteY958" fmla="*/ 217296 h 344749"/>
              <a:gd name="connsiteX959" fmla="*/ 116520 w 214011"/>
              <a:gd name="connsiteY959" fmla="*/ 217296 h 344749"/>
              <a:gd name="connsiteX960" fmla="*/ 115607 w 214011"/>
              <a:gd name="connsiteY960" fmla="*/ 217922 h 344749"/>
              <a:gd name="connsiteX961" fmla="*/ 114929 w 214011"/>
              <a:gd name="connsiteY961" fmla="*/ 218861 h 344749"/>
              <a:gd name="connsiteX962" fmla="*/ 114721 w 214011"/>
              <a:gd name="connsiteY962" fmla="*/ 220426 h 344749"/>
              <a:gd name="connsiteX963" fmla="*/ 114486 w 214011"/>
              <a:gd name="connsiteY963" fmla="*/ 220739 h 344749"/>
              <a:gd name="connsiteX964" fmla="*/ 114721 w 214011"/>
              <a:gd name="connsiteY964" fmla="*/ 221678 h 344749"/>
              <a:gd name="connsiteX965" fmla="*/ 114929 w 214011"/>
              <a:gd name="connsiteY965" fmla="*/ 223843 h 344749"/>
              <a:gd name="connsiteX966" fmla="*/ 114486 w 214011"/>
              <a:gd name="connsiteY966" fmla="*/ 224782 h 344749"/>
              <a:gd name="connsiteX967" fmla="*/ 113808 w 214011"/>
              <a:gd name="connsiteY967" fmla="*/ 225721 h 344749"/>
              <a:gd name="connsiteX968" fmla="*/ 113808 w 214011"/>
              <a:gd name="connsiteY968" fmla="*/ 226034 h 344749"/>
              <a:gd name="connsiteX969" fmla="*/ 113366 w 214011"/>
              <a:gd name="connsiteY969" fmla="*/ 225721 h 344749"/>
              <a:gd name="connsiteX970" fmla="*/ 113131 w 214011"/>
              <a:gd name="connsiteY970" fmla="*/ 226347 h 344749"/>
              <a:gd name="connsiteX971" fmla="*/ 113131 w 214011"/>
              <a:gd name="connsiteY971" fmla="*/ 226947 h 344749"/>
              <a:gd name="connsiteX972" fmla="*/ 112896 w 214011"/>
              <a:gd name="connsiteY972" fmla="*/ 227886 h 344749"/>
              <a:gd name="connsiteX973" fmla="*/ 112896 w 214011"/>
              <a:gd name="connsiteY973" fmla="*/ 228199 h 344749"/>
              <a:gd name="connsiteX974" fmla="*/ 113131 w 214011"/>
              <a:gd name="connsiteY974" fmla="*/ 228825 h 344749"/>
              <a:gd name="connsiteX975" fmla="*/ 113808 w 214011"/>
              <a:gd name="connsiteY975" fmla="*/ 229451 h 344749"/>
              <a:gd name="connsiteX976" fmla="*/ 114486 w 214011"/>
              <a:gd name="connsiteY976" fmla="*/ 230077 h 344749"/>
              <a:gd name="connsiteX977" fmla="*/ 114721 w 214011"/>
              <a:gd name="connsiteY977" fmla="*/ 230991 h 344749"/>
              <a:gd name="connsiteX978" fmla="*/ 114929 w 214011"/>
              <a:gd name="connsiteY978" fmla="*/ 231304 h 344749"/>
              <a:gd name="connsiteX979" fmla="*/ 114929 w 214011"/>
              <a:gd name="connsiteY979" fmla="*/ 231617 h 344749"/>
              <a:gd name="connsiteX980" fmla="*/ 114721 w 214011"/>
              <a:gd name="connsiteY980" fmla="*/ 232869 h 344749"/>
              <a:gd name="connsiteX981" fmla="*/ 114721 w 214011"/>
              <a:gd name="connsiteY981" fmla="*/ 233182 h 344749"/>
              <a:gd name="connsiteX982" fmla="*/ 114486 w 214011"/>
              <a:gd name="connsiteY982" fmla="*/ 233495 h 344749"/>
              <a:gd name="connsiteX983" fmla="*/ 114486 w 214011"/>
              <a:gd name="connsiteY983" fmla="*/ 233808 h 344749"/>
              <a:gd name="connsiteX984" fmla="*/ 113808 w 214011"/>
              <a:gd name="connsiteY984" fmla="*/ 234434 h 344749"/>
              <a:gd name="connsiteX985" fmla="*/ 113574 w 214011"/>
              <a:gd name="connsiteY985" fmla="*/ 234747 h 344749"/>
              <a:gd name="connsiteX986" fmla="*/ 113574 w 214011"/>
              <a:gd name="connsiteY986" fmla="*/ 235034 h 344749"/>
              <a:gd name="connsiteX987" fmla="*/ 113808 w 214011"/>
              <a:gd name="connsiteY987" fmla="*/ 237225 h 344749"/>
              <a:gd name="connsiteX988" fmla="*/ 113574 w 214011"/>
              <a:gd name="connsiteY988" fmla="*/ 237538 h 344749"/>
              <a:gd name="connsiteX989" fmla="*/ 113366 w 214011"/>
              <a:gd name="connsiteY989" fmla="*/ 238164 h 344749"/>
              <a:gd name="connsiteX990" fmla="*/ 113131 w 214011"/>
              <a:gd name="connsiteY990" fmla="*/ 239077 h 344749"/>
              <a:gd name="connsiteX991" fmla="*/ 113131 w 214011"/>
              <a:gd name="connsiteY991" fmla="*/ 240329 h 344749"/>
              <a:gd name="connsiteX992" fmla="*/ 113131 w 214011"/>
              <a:gd name="connsiteY992" fmla="*/ 240642 h 344749"/>
              <a:gd name="connsiteX993" fmla="*/ 112688 w 214011"/>
              <a:gd name="connsiteY993" fmla="*/ 242494 h 344749"/>
              <a:gd name="connsiteX994" fmla="*/ 112688 w 214011"/>
              <a:gd name="connsiteY994" fmla="*/ 243120 h 344749"/>
              <a:gd name="connsiteX995" fmla="*/ 112453 w 214011"/>
              <a:gd name="connsiteY995" fmla="*/ 244373 h 344749"/>
              <a:gd name="connsiteX996" fmla="*/ 112219 w 214011"/>
              <a:gd name="connsiteY996" fmla="*/ 246225 h 344749"/>
              <a:gd name="connsiteX997" fmla="*/ 112219 w 214011"/>
              <a:gd name="connsiteY997" fmla="*/ 246538 h 344749"/>
              <a:gd name="connsiteX998" fmla="*/ 111541 w 214011"/>
              <a:gd name="connsiteY998" fmla="*/ 247164 h 344749"/>
              <a:gd name="connsiteX999" fmla="*/ 111332 w 214011"/>
              <a:gd name="connsiteY999" fmla="*/ 247164 h 344749"/>
              <a:gd name="connsiteX1000" fmla="*/ 111097 w 214011"/>
              <a:gd name="connsiteY1000" fmla="*/ 247790 h 344749"/>
              <a:gd name="connsiteX1001" fmla="*/ 111097 w 214011"/>
              <a:gd name="connsiteY1001" fmla="*/ 248416 h 344749"/>
              <a:gd name="connsiteX1002" fmla="*/ 111097 w 214011"/>
              <a:gd name="connsiteY1002" fmla="*/ 249955 h 344749"/>
              <a:gd name="connsiteX1003" fmla="*/ 111097 w 214011"/>
              <a:gd name="connsiteY1003" fmla="*/ 250268 h 344749"/>
              <a:gd name="connsiteX1004" fmla="*/ 111332 w 214011"/>
              <a:gd name="connsiteY1004" fmla="*/ 250581 h 344749"/>
              <a:gd name="connsiteX1005" fmla="*/ 112219 w 214011"/>
              <a:gd name="connsiteY1005" fmla="*/ 251207 h 344749"/>
              <a:gd name="connsiteX1006" fmla="*/ 112688 w 214011"/>
              <a:gd name="connsiteY1006" fmla="*/ 251207 h 344749"/>
              <a:gd name="connsiteX1007" fmla="*/ 113574 w 214011"/>
              <a:gd name="connsiteY1007" fmla="*/ 251207 h 344749"/>
              <a:gd name="connsiteX1008" fmla="*/ 113808 w 214011"/>
              <a:gd name="connsiteY1008" fmla="*/ 251207 h 344749"/>
              <a:gd name="connsiteX1009" fmla="*/ 113808 w 214011"/>
              <a:gd name="connsiteY1009" fmla="*/ 251520 h 344749"/>
              <a:gd name="connsiteX1010" fmla="*/ 113131 w 214011"/>
              <a:gd name="connsiteY1010" fmla="*/ 252433 h 344749"/>
              <a:gd name="connsiteX1011" fmla="*/ 112896 w 214011"/>
              <a:gd name="connsiteY1011" fmla="*/ 252746 h 344749"/>
              <a:gd name="connsiteX1012" fmla="*/ 112688 w 214011"/>
              <a:gd name="connsiteY1012" fmla="*/ 253059 h 344749"/>
              <a:gd name="connsiteX1013" fmla="*/ 112010 w 214011"/>
              <a:gd name="connsiteY1013" fmla="*/ 254311 h 344749"/>
              <a:gd name="connsiteX1014" fmla="*/ 111775 w 214011"/>
              <a:gd name="connsiteY1014" fmla="*/ 254624 h 344749"/>
              <a:gd name="connsiteX1015" fmla="*/ 111541 w 214011"/>
              <a:gd name="connsiteY1015" fmla="*/ 255224 h 344749"/>
              <a:gd name="connsiteX1016" fmla="*/ 111775 w 214011"/>
              <a:gd name="connsiteY1016" fmla="*/ 255850 h 344749"/>
              <a:gd name="connsiteX1017" fmla="*/ 112453 w 214011"/>
              <a:gd name="connsiteY1017" fmla="*/ 256790 h 344749"/>
              <a:gd name="connsiteX1018" fmla="*/ 112896 w 214011"/>
              <a:gd name="connsiteY1018" fmla="*/ 257416 h 344749"/>
              <a:gd name="connsiteX1019" fmla="*/ 113131 w 214011"/>
              <a:gd name="connsiteY1019" fmla="*/ 257729 h 344749"/>
              <a:gd name="connsiteX1020" fmla="*/ 113131 w 214011"/>
              <a:gd name="connsiteY1020" fmla="*/ 258016 h 344749"/>
              <a:gd name="connsiteX1021" fmla="*/ 112453 w 214011"/>
              <a:gd name="connsiteY1021" fmla="*/ 259268 h 344749"/>
              <a:gd name="connsiteX1022" fmla="*/ 111775 w 214011"/>
              <a:gd name="connsiteY1022" fmla="*/ 262372 h 344749"/>
              <a:gd name="connsiteX1023" fmla="*/ 111097 w 214011"/>
              <a:gd name="connsiteY1023" fmla="*/ 264224 h 344749"/>
              <a:gd name="connsiteX1024" fmla="*/ 110420 w 214011"/>
              <a:gd name="connsiteY1024" fmla="*/ 265163 h 344749"/>
              <a:gd name="connsiteX1025" fmla="*/ 109742 w 214011"/>
              <a:gd name="connsiteY1025" fmla="*/ 265476 h 344749"/>
              <a:gd name="connsiteX1026" fmla="*/ 108856 w 214011"/>
              <a:gd name="connsiteY1026" fmla="*/ 266076 h 344749"/>
              <a:gd name="connsiteX1027" fmla="*/ 108621 w 214011"/>
              <a:gd name="connsiteY1027" fmla="*/ 266702 h 344749"/>
              <a:gd name="connsiteX1028" fmla="*/ 108386 w 214011"/>
              <a:gd name="connsiteY1028" fmla="*/ 268267 h 344749"/>
              <a:gd name="connsiteX1029" fmla="*/ 108856 w 214011"/>
              <a:gd name="connsiteY1029" fmla="*/ 268867 h 344749"/>
              <a:gd name="connsiteX1030" fmla="*/ 109064 w 214011"/>
              <a:gd name="connsiteY1030" fmla="*/ 269493 h 344749"/>
              <a:gd name="connsiteX1031" fmla="*/ 109064 w 214011"/>
              <a:gd name="connsiteY1031" fmla="*/ 269806 h 344749"/>
              <a:gd name="connsiteX1032" fmla="*/ 109064 w 214011"/>
              <a:gd name="connsiteY1032" fmla="*/ 270119 h 344749"/>
              <a:gd name="connsiteX1033" fmla="*/ 108856 w 214011"/>
              <a:gd name="connsiteY1033" fmla="*/ 270432 h 344749"/>
              <a:gd name="connsiteX1034" fmla="*/ 108621 w 214011"/>
              <a:gd name="connsiteY1034" fmla="*/ 271032 h 344749"/>
              <a:gd name="connsiteX1035" fmla="*/ 108386 w 214011"/>
              <a:gd name="connsiteY1035" fmla="*/ 271971 h 344749"/>
              <a:gd name="connsiteX1036" fmla="*/ 108386 w 214011"/>
              <a:gd name="connsiteY1036" fmla="*/ 272597 h 344749"/>
              <a:gd name="connsiteX1037" fmla="*/ 108621 w 214011"/>
              <a:gd name="connsiteY1037" fmla="*/ 273510 h 344749"/>
              <a:gd name="connsiteX1038" fmla="*/ 108621 w 214011"/>
              <a:gd name="connsiteY1038" fmla="*/ 274449 h 344749"/>
              <a:gd name="connsiteX1039" fmla="*/ 108386 w 214011"/>
              <a:gd name="connsiteY1039" fmla="*/ 274449 h 344749"/>
              <a:gd name="connsiteX1040" fmla="*/ 107266 w 214011"/>
              <a:gd name="connsiteY1040" fmla="*/ 275989 h 344749"/>
              <a:gd name="connsiteX1041" fmla="*/ 107266 w 214011"/>
              <a:gd name="connsiteY1041" fmla="*/ 276302 h 344749"/>
              <a:gd name="connsiteX1042" fmla="*/ 107943 w 214011"/>
              <a:gd name="connsiteY1042" fmla="*/ 277241 h 344749"/>
              <a:gd name="connsiteX1043" fmla="*/ 107943 w 214011"/>
              <a:gd name="connsiteY1043" fmla="*/ 277867 h 344749"/>
              <a:gd name="connsiteX1044" fmla="*/ 107943 w 214011"/>
              <a:gd name="connsiteY1044" fmla="*/ 278154 h 344749"/>
              <a:gd name="connsiteX1045" fmla="*/ 107031 w 214011"/>
              <a:gd name="connsiteY1045" fmla="*/ 278780 h 344749"/>
              <a:gd name="connsiteX1046" fmla="*/ 107031 w 214011"/>
              <a:gd name="connsiteY1046" fmla="*/ 279093 h 344749"/>
              <a:gd name="connsiteX1047" fmla="*/ 107031 w 214011"/>
              <a:gd name="connsiteY1047" fmla="*/ 280319 h 344749"/>
              <a:gd name="connsiteX1048" fmla="*/ 107031 w 214011"/>
              <a:gd name="connsiteY1048" fmla="*/ 280632 h 344749"/>
              <a:gd name="connsiteX1049" fmla="*/ 107031 w 214011"/>
              <a:gd name="connsiteY1049" fmla="*/ 281258 h 344749"/>
              <a:gd name="connsiteX1050" fmla="*/ 107031 w 214011"/>
              <a:gd name="connsiteY1050" fmla="*/ 281571 h 344749"/>
              <a:gd name="connsiteX1051" fmla="*/ 107031 w 214011"/>
              <a:gd name="connsiteY1051" fmla="*/ 281884 h 344749"/>
              <a:gd name="connsiteX1052" fmla="*/ 106588 w 214011"/>
              <a:gd name="connsiteY1052" fmla="*/ 282197 h 344749"/>
              <a:gd name="connsiteX1053" fmla="*/ 106588 w 214011"/>
              <a:gd name="connsiteY1053" fmla="*/ 282484 h 344749"/>
              <a:gd name="connsiteX1054" fmla="*/ 106588 w 214011"/>
              <a:gd name="connsiteY1054" fmla="*/ 282797 h 344749"/>
              <a:gd name="connsiteX1055" fmla="*/ 107031 w 214011"/>
              <a:gd name="connsiteY1055" fmla="*/ 283736 h 344749"/>
              <a:gd name="connsiteX1056" fmla="*/ 107500 w 214011"/>
              <a:gd name="connsiteY1056" fmla="*/ 284049 h 344749"/>
              <a:gd name="connsiteX1057" fmla="*/ 107943 w 214011"/>
              <a:gd name="connsiteY1057" fmla="*/ 284049 h 344749"/>
              <a:gd name="connsiteX1058" fmla="*/ 108178 w 214011"/>
              <a:gd name="connsiteY1058" fmla="*/ 284049 h 344749"/>
              <a:gd name="connsiteX1059" fmla="*/ 108386 w 214011"/>
              <a:gd name="connsiteY1059" fmla="*/ 284362 h 344749"/>
              <a:gd name="connsiteX1060" fmla="*/ 108386 w 214011"/>
              <a:gd name="connsiteY1060" fmla="*/ 284962 h 344749"/>
              <a:gd name="connsiteX1061" fmla="*/ 108178 w 214011"/>
              <a:gd name="connsiteY1061" fmla="*/ 284962 h 344749"/>
              <a:gd name="connsiteX1062" fmla="*/ 108178 w 214011"/>
              <a:gd name="connsiteY1062" fmla="*/ 285588 h 344749"/>
              <a:gd name="connsiteX1063" fmla="*/ 108621 w 214011"/>
              <a:gd name="connsiteY1063" fmla="*/ 285901 h 344749"/>
              <a:gd name="connsiteX1064" fmla="*/ 108856 w 214011"/>
              <a:gd name="connsiteY1064" fmla="*/ 286214 h 344749"/>
              <a:gd name="connsiteX1065" fmla="*/ 109064 w 214011"/>
              <a:gd name="connsiteY1065" fmla="*/ 286814 h 344749"/>
              <a:gd name="connsiteX1066" fmla="*/ 109064 w 214011"/>
              <a:gd name="connsiteY1066" fmla="*/ 287440 h 344749"/>
              <a:gd name="connsiteX1067" fmla="*/ 109064 w 214011"/>
              <a:gd name="connsiteY1067" fmla="*/ 287753 h 344749"/>
              <a:gd name="connsiteX1068" fmla="*/ 108856 w 214011"/>
              <a:gd name="connsiteY1068" fmla="*/ 288066 h 344749"/>
              <a:gd name="connsiteX1069" fmla="*/ 108386 w 214011"/>
              <a:gd name="connsiteY1069" fmla="*/ 288692 h 344749"/>
              <a:gd name="connsiteX1070" fmla="*/ 108178 w 214011"/>
              <a:gd name="connsiteY1070" fmla="*/ 288979 h 344749"/>
              <a:gd name="connsiteX1071" fmla="*/ 107943 w 214011"/>
              <a:gd name="connsiteY1071" fmla="*/ 289605 h 344749"/>
              <a:gd name="connsiteX1072" fmla="*/ 108386 w 214011"/>
              <a:gd name="connsiteY1072" fmla="*/ 290231 h 344749"/>
              <a:gd name="connsiteX1073" fmla="*/ 108856 w 214011"/>
              <a:gd name="connsiteY1073" fmla="*/ 291457 h 344749"/>
              <a:gd name="connsiteX1074" fmla="*/ 108856 w 214011"/>
              <a:gd name="connsiteY1074" fmla="*/ 291770 h 344749"/>
              <a:gd name="connsiteX1075" fmla="*/ 108856 w 214011"/>
              <a:gd name="connsiteY1075" fmla="*/ 292083 h 344749"/>
              <a:gd name="connsiteX1076" fmla="*/ 108856 w 214011"/>
              <a:gd name="connsiteY1076" fmla="*/ 292396 h 344749"/>
              <a:gd name="connsiteX1077" fmla="*/ 108386 w 214011"/>
              <a:gd name="connsiteY1077" fmla="*/ 292997 h 344749"/>
              <a:gd name="connsiteX1078" fmla="*/ 107709 w 214011"/>
              <a:gd name="connsiteY1078" fmla="*/ 293936 h 344749"/>
              <a:gd name="connsiteX1079" fmla="*/ 107266 w 214011"/>
              <a:gd name="connsiteY1079" fmla="*/ 294562 h 344749"/>
              <a:gd name="connsiteX1080" fmla="*/ 106823 w 214011"/>
              <a:gd name="connsiteY1080" fmla="*/ 295162 h 344749"/>
              <a:gd name="connsiteX1081" fmla="*/ 106145 w 214011"/>
              <a:gd name="connsiteY1081" fmla="*/ 295788 h 344749"/>
              <a:gd name="connsiteX1082" fmla="*/ 105910 w 214011"/>
              <a:gd name="connsiteY1082" fmla="*/ 295788 h 344749"/>
              <a:gd name="connsiteX1083" fmla="*/ 105467 w 214011"/>
              <a:gd name="connsiteY1083" fmla="*/ 296414 h 344749"/>
              <a:gd name="connsiteX1084" fmla="*/ 105467 w 214011"/>
              <a:gd name="connsiteY1084" fmla="*/ 296701 h 344749"/>
              <a:gd name="connsiteX1085" fmla="*/ 105467 w 214011"/>
              <a:gd name="connsiteY1085" fmla="*/ 297014 h 344749"/>
              <a:gd name="connsiteX1086" fmla="*/ 105676 w 214011"/>
              <a:gd name="connsiteY1086" fmla="*/ 297327 h 344749"/>
              <a:gd name="connsiteX1087" fmla="*/ 105910 w 214011"/>
              <a:gd name="connsiteY1087" fmla="*/ 297953 h 344749"/>
              <a:gd name="connsiteX1088" fmla="*/ 106145 w 214011"/>
              <a:gd name="connsiteY1088" fmla="*/ 298553 h 344749"/>
              <a:gd name="connsiteX1089" fmla="*/ 106145 w 214011"/>
              <a:gd name="connsiteY1089" fmla="*/ 299179 h 344749"/>
              <a:gd name="connsiteX1090" fmla="*/ 105910 w 214011"/>
              <a:gd name="connsiteY1090" fmla="*/ 300118 h 344749"/>
              <a:gd name="connsiteX1091" fmla="*/ 105910 w 214011"/>
              <a:gd name="connsiteY1091" fmla="*/ 300718 h 344749"/>
              <a:gd name="connsiteX1092" fmla="*/ 106354 w 214011"/>
              <a:gd name="connsiteY1092" fmla="*/ 301344 h 344749"/>
              <a:gd name="connsiteX1093" fmla="*/ 106354 w 214011"/>
              <a:gd name="connsiteY1093" fmla="*/ 301657 h 344749"/>
              <a:gd name="connsiteX1094" fmla="*/ 106588 w 214011"/>
              <a:gd name="connsiteY1094" fmla="*/ 301970 h 344749"/>
              <a:gd name="connsiteX1095" fmla="*/ 107031 w 214011"/>
              <a:gd name="connsiteY1095" fmla="*/ 302283 h 344749"/>
              <a:gd name="connsiteX1096" fmla="*/ 107943 w 214011"/>
              <a:gd name="connsiteY1096" fmla="*/ 302883 h 344749"/>
              <a:gd name="connsiteX1097" fmla="*/ 107943 w 214011"/>
              <a:gd name="connsiteY1097" fmla="*/ 303196 h 344749"/>
              <a:gd name="connsiteX1098" fmla="*/ 107943 w 214011"/>
              <a:gd name="connsiteY1098" fmla="*/ 303509 h 344749"/>
              <a:gd name="connsiteX1099" fmla="*/ 107943 w 214011"/>
              <a:gd name="connsiteY1099" fmla="*/ 303822 h 344749"/>
              <a:gd name="connsiteX1100" fmla="*/ 107500 w 214011"/>
              <a:gd name="connsiteY1100" fmla="*/ 304422 h 344749"/>
              <a:gd name="connsiteX1101" fmla="*/ 107031 w 214011"/>
              <a:gd name="connsiteY1101" fmla="*/ 304422 h 344749"/>
              <a:gd name="connsiteX1102" fmla="*/ 106588 w 214011"/>
              <a:gd name="connsiteY1102" fmla="*/ 304109 h 344749"/>
              <a:gd name="connsiteX1103" fmla="*/ 106145 w 214011"/>
              <a:gd name="connsiteY1103" fmla="*/ 304422 h 344749"/>
              <a:gd name="connsiteX1104" fmla="*/ 105910 w 214011"/>
              <a:gd name="connsiteY1104" fmla="*/ 305048 h 344749"/>
              <a:gd name="connsiteX1105" fmla="*/ 105676 w 214011"/>
              <a:gd name="connsiteY1105" fmla="*/ 305361 h 344749"/>
              <a:gd name="connsiteX1106" fmla="*/ 105676 w 214011"/>
              <a:gd name="connsiteY1106" fmla="*/ 305961 h 344749"/>
              <a:gd name="connsiteX1107" fmla="*/ 105676 w 214011"/>
              <a:gd name="connsiteY1107" fmla="*/ 306587 h 344749"/>
              <a:gd name="connsiteX1108" fmla="*/ 106145 w 214011"/>
              <a:gd name="connsiteY1108" fmla="*/ 306900 h 344749"/>
              <a:gd name="connsiteX1109" fmla="*/ 105467 w 214011"/>
              <a:gd name="connsiteY1109" fmla="*/ 307526 h 344749"/>
              <a:gd name="connsiteX1110" fmla="*/ 104789 w 214011"/>
              <a:gd name="connsiteY1110" fmla="*/ 308752 h 344749"/>
              <a:gd name="connsiteX1111" fmla="*/ 104346 w 214011"/>
              <a:gd name="connsiteY1111" fmla="*/ 308752 h 344749"/>
              <a:gd name="connsiteX1112" fmla="*/ 104112 w 214011"/>
              <a:gd name="connsiteY1112" fmla="*/ 308439 h 344749"/>
              <a:gd name="connsiteX1113" fmla="*/ 103877 w 214011"/>
              <a:gd name="connsiteY1113" fmla="*/ 308439 h 344749"/>
              <a:gd name="connsiteX1114" fmla="*/ 103199 w 214011"/>
              <a:gd name="connsiteY1114" fmla="*/ 308752 h 344749"/>
              <a:gd name="connsiteX1115" fmla="*/ 102756 w 214011"/>
              <a:gd name="connsiteY1115" fmla="*/ 309378 h 344749"/>
              <a:gd name="connsiteX1116" fmla="*/ 101400 w 214011"/>
              <a:gd name="connsiteY1116" fmla="*/ 309665 h 344749"/>
              <a:gd name="connsiteX1117" fmla="*/ 100958 w 214011"/>
              <a:gd name="connsiteY1117" fmla="*/ 309665 h 344749"/>
              <a:gd name="connsiteX1118" fmla="*/ 99837 w 214011"/>
              <a:gd name="connsiteY1118" fmla="*/ 309978 h 344749"/>
              <a:gd name="connsiteX1119" fmla="*/ 99602 w 214011"/>
              <a:gd name="connsiteY1119" fmla="*/ 310291 h 344749"/>
              <a:gd name="connsiteX1120" fmla="*/ 98481 w 214011"/>
              <a:gd name="connsiteY1120" fmla="*/ 311204 h 344749"/>
              <a:gd name="connsiteX1121" fmla="*/ 98246 w 214011"/>
              <a:gd name="connsiteY1121" fmla="*/ 311517 h 344749"/>
              <a:gd name="connsiteX1122" fmla="*/ 98012 w 214011"/>
              <a:gd name="connsiteY1122" fmla="*/ 311830 h 344749"/>
              <a:gd name="connsiteX1123" fmla="*/ 98246 w 214011"/>
              <a:gd name="connsiteY1123" fmla="*/ 312143 h 344749"/>
              <a:gd name="connsiteX1124" fmla="*/ 98481 w 214011"/>
              <a:gd name="connsiteY1124" fmla="*/ 312456 h 344749"/>
              <a:gd name="connsiteX1125" fmla="*/ 98689 w 214011"/>
              <a:gd name="connsiteY1125" fmla="*/ 312456 h 344749"/>
              <a:gd name="connsiteX1126" fmla="*/ 98924 w 214011"/>
              <a:gd name="connsiteY1126" fmla="*/ 312769 h 344749"/>
              <a:gd name="connsiteX1127" fmla="*/ 98924 w 214011"/>
              <a:gd name="connsiteY1127" fmla="*/ 313369 h 344749"/>
              <a:gd name="connsiteX1128" fmla="*/ 98924 w 214011"/>
              <a:gd name="connsiteY1128" fmla="*/ 313995 h 344749"/>
              <a:gd name="connsiteX1129" fmla="*/ 98924 w 214011"/>
              <a:gd name="connsiteY1129" fmla="*/ 314308 h 344749"/>
              <a:gd name="connsiteX1130" fmla="*/ 98924 w 214011"/>
              <a:gd name="connsiteY1130" fmla="*/ 314908 h 344749"/>
              <a:gd name="connsiteX1131" fmla="*/ 99159 w 214011"/>
              <a:gd name="connsiteY1131" fmla="*/ 316448 h 344749"/>
              <a:gd name="connsiteX1132" fmla="*/ 99159 w 214011"/>
              <a:gd name="connsiteY1132" fmla="*/ 317074 h 344749"/>
              <a:gd name="connsiteX1133" fmla="*/ 98689 w 214011"/>
              <a:gd name="connsiteY1133" fmla="*/ 317387 h 344749"/>
              <a:gd name="connsiteX1134" fmla="*/ 98689 w 214011"/>
              <a:gd name="connsiteY1134" fmla="*/ 317700 h 344749"/>
              <a:gd name="connsiteX1135" fmla="*/ 98481 w 214011"/>
              <a:gd name="connsiteY1135" fmla="*/ 318300 h 344749"/>
              <a:gd name="connsiteX1136" fmla="*/ 98481 w 214011"/>
              <a:gd name="connsiteY1136" fmla="*/ 319526 h 344749"/>
              <a:gd name="connsiteX1137" fmla="*/ 98246 w 214011"/>
              <a:gd name="connsiteY1137" fmla="*/ 319839 h 344749"/>
              <a:gd name="connsiteX1138" fmla="*/ 97804 w 214011"/>
              <a:gd name="connsiteY1138" fmla="*/ 320465 h 344749"/>
              <a:gd name="connsiteX1139" fmla="*/ 97569 w 214011"/>
              <a:gd name="connsiteY1139" fmla="*/ 320778 h 344749"/>
              <a:gd name="connsiteX1140" fmla="*/ 96891 w 214011"/>
              <a:gd name="connsiteY1140" fmla="*/ 321091 h 344749"/>
              <a:gd name="connsiteX1141" fmla="*/ 96213 w 214011"/>
              <a:gd name="connsiteY1141" fmla="*/ 321378 h 344749"/>
              <a:gd name="connsiteX1142" fmla="*/ 95770 w 214011"/>
              <a:gd name="connsiteY1142" fmla="*/ 322917 h 344749"/>
              <a:gd name="connsiteX1143" fmla="*/ 95978 w 214011"/>
              <a:gd name="connsiteY1143" fmla="*/ 323543 h 344749"/>
              <a:gd name="connsiteX1144" fmla="*/ 95770 w 214011"/>
              <a:gd name="connsiteY1144" fmla="*/ 324169 h 344749"/>
              <a:gd name="connsiteX1145" fmla="*/ 95978 w 214011"/>
              <a:gd name="connsiteY1145" fmla="*/ 324456 h 344749"/>
              <a:gd name="connsiteX1146" fmla="*/ 95978 w 214011"/>
              <a:gd name="connsiteY1146" fmla="*/ 325082 h 344749"/>
              <a:gd name="connsiteX1147" fmla="*/ 95978 w 214011"/>
              <a:gd name="connsiteY1147" fmla="*/ 325395 h 344749"/>
              <a:gd name="connsiteX1148" fmla="*/ 95770 w 214011"/>
              <a:gd name="connsiteY1148" fmla="*/ 325995 h 344749"/>
              <a:gd name="connsiteX1149" fmla="*/ 95770 w 214011"/>
              <a:gd name="connsiteY1149" fmla="*/ 326308 h 344749"/>
              <a:gd name="connsiteX1150" fmla="*/ 95770 w 214011"/>
              <a:gd name="connsiteY1150" fmla="*/ 326621 h 344749"/>
              <a:gd name="connsiteX1151" fmla="*/ 95978 w 214011"/>
              <a:gd name="connsiteY1151" fmla="*/ 327247 h 344749"/>
              <a:gd name="connsiteX1152" fmla="*/ 96656 w 214011"/>
              <a:gd name="connsiteY1152" fmla="*/ 327847 h 344749"/>
              <a:gd name="connsiteX1153" fmla="*/ 96656 w 214011"/>
              <a:gd name="connsiteY1153" fmla="*/ 328473 h 344749"/>
              <a:gd name="connsiteX1154" fmla="*/ 96656 w 214011"/>
              <a:gd name="connsiteY1154" fmla="*/ 329073 h 344749"/>
              <a:gd name="connsiteX1155" fmla="*/ 96891 w 214011"/>
              <a:gd name="connsiteY1155" fmla="*/ 330012 h 344749"/>
              <a:gd name="connsiteX1156" fmla="*/ 96891 w 214011"/>
              <a:gd name="connsiteY1156" fmla="*/ 330325 h 344749"/>
              <a:gd name="connsiteX1157" fmla="*/ 96891 w 214011"/>
              <a:gd name="connsiteY1157" fmla="*/ 330612 h 344749"/>
              <a:gd name="connsiteX1158" fmla="*/ 97126 w 214011"/>
              <a:gd name="connsiteY1158" fmla="*/ 330925 h 344749"/>
              <a:gd name="connsiteX1159" fmla="*/ 97126 w 214011"/>
              <a:gd name="connsiteY1159" fmla="*/ 331238 h 344749"/>
              <a:gd name="connsiteX1160" fmla="*/ 97334 w 214011"/>
              <a:gd name="connsiteY1160" fmla="*/ 331551 h 344749"/>
              <a:gd name="connsiteX1161" fmla="*/ 97334 w 214011"/>
              <a:gd name="connsiteY1161" fmla="*/ 332777 h 344749"/>
              <a:gd name="connsiteX1162" fmla="*/ 97569 w 214011"/>
              <a:gd name="connsiteY1162" fmla="*/ 333377 h 344749"/>
              <a:gd name="connsiteX1163" fmla="*/ 99159 w 214011"/>
              <a:gd name="connsiteY1163" fmla="*/ 334629 h 344749"/>
              <a:gd name="connsiteX1164" fmla="*/ 99837 w 214011"/>
              <a:gd name="connsiteY1164" fmla="*/ 335542 h 344749"/>
              <a:gd name="connsiteX1165" fmla="*/ 100045 w 214011"/>
              <a:gd name="connsiteY1165" fmla="*/ 335855 h 344749"/>
              <a:gd name="connsiteX1166" fmla="*/ 100488 w 214011"/>
              <a:gd name="connsiteY1166" fmla="*/ 336455 h 344749"/>
              <a:gd name="connsiteX1167" fmla="*/ 100958 w 214011"/>
              <a:gd name="connsiteY1167" fmla="*/ 337081 h 344749"/>
              <a:gd name="connsiteX1168" fmla="*/ 100958 w 214011"/>
              <a:gd name="connsiteY1168" fmla="*/ 337394 h 344749"/>
              <a:gd name="connsiteX1169" fmla="*/ 100958 w 214011"/>
              <a:gd name="connsiteY1169" fmla="*/ 337707 h 344749"/>
              <a:gd name="connsiteX1170" fmla="*/ 100723 w 214011"/>
              <a:gd name="connsiteY1170" fmla="*/ 337994 h 344749"/>
              <a:gd name="connsiteX1171" fmla="*/ 100280 w 214011"/>
              <a:gd name="connsiteY1171" fmla="*/ 338307 h 344749"/>
              <a:gd name="connsiteX1172" fmla="*/ 100045 w 214011"/>
              <a:gd name="connsiteY1172" fmla="*/ 338620 h 344749"/>
              <a:gd name="connsiteX1173" fmla="*/ 100045 w 214011"/>
              <a:gd name="connsiteY1173" fmla="*/ 339220 h 344749"/>
              <a:gd name="connsiteX1174" fmla="*/ 100488 w 214011"/>
              <a:gd name="connsiteY1174" fmla="*/ 339533 h 344749"/>
              <a:gd name="connsiteX1175" fmla="*/ 100723 w 214011"/>
              <a:gd name="connsiteY1175" fmla="*/ 339533 h 344749"/>
              <a:gd name="connsiteX1176" fmla="*/ 100958 w 214011"/>
              <a:gd name="connsiteY1176" fmla="*/ 339220 h 344749"/>
              <a:gd name="connsiteX1177" fmla="*/ 101843 w 214011"/>
              <a:gd name="connsiteY1177" fmla="*/ 338934 h 344749"/>
              <a:gd name="connsiteX1178" fmla="*/ 101843 w 214011"/>
              <a:gd name="connsiteY1178" fmla="*/ 338620 h 344749"/>
              <a:gd name="connsiteX1179" fmla="*/ 102078 w 214011"/>
              <a:gd name="connsiteY1179" fmla="*/ 338307 h 344749"/>
              <a:gd name="connsiteX1180" fmla="*/ 102078 w 214011"/>
              <a:gd name="connsiteY1180" fmla="*/ 337994 h 344749"/>
              <a:gd name="connsiteX1181" fmla="*/ 102313 w 214011"/>
              <a:gd name="connsiteY1181" fmla="*/ 337994 h 344749"/>
              <a:gd name="connsiteX1182" fmla="*/ 102756 w 214011"/>
              <a:gd name="connsiteY1182" fmla="*/ 338307 h 344749"/>
              <a:gd name="connsiteX1183" fmla="*/ 103199 w 214011"/>
              <a:gd name="connsiteY1183" fmla="*/ 338620 h 344749"/>
              <a:gd name="connsiteX1184" fmla="*/ 103434 w 214011"/>
              <a:gd name="connsiteY1184" fmla="*/ 338934 h 344749"/>
              <a:gd name="connsiteX1185" fmla="*/ 103434 w 214011"/>
              <a:gd name="connsiteY1185" fmla="*/ 339220 h 344749"/>
              <a:gd name="connsiteX1186" fmla="*/ 104112 w 214011"/>
              <a:gd name="connsiteY1186" fmla="*/ 339533 h 344749"/>
              <a:gd name="connsiteX1187" fmla="*/ 104346 w 214011"/>
              <a:gd name="connsiteY1187" fmla="*/ 339846 h 344749"/>
              <a:gd name="connsiteX1188" fmla="*/ 104554 w 214011"/>
              <a:gd name="connsiteY1188" fmla="*/ 340472 h 344749"/>
              <a:gd name="connsiteX1189" fmla="*/ 104554 w 214011"/>
              <a:gd name="connsiteY1189" fmla="*/ 341385 h 344749"/>
              <a:gd name="connsiteX1190" fmla="*/ 104789 w 214011"/>
              <a:gd name="connsiteY1190" fmla="*/ 342011 h 344749"/>
              <a:gd name="connsiteX1191" fmla="*/ 105467 w 214011"/>
              <a:gd name="connsiteY1191" fmla="*/ 342924 h 344749"/>
              <a:gd name="connsiteX1192" fmla="*/ 106145 w 214011"/>
              <a:gd name="connsiteY1192" fmla="*/ 343838 h 344749"/>
              <a:gd name="connsiteX1193" fmla="*/ 106354 w 214011"/>
              <a:gd name="connsiteY1193" fmla="*/ 344464 h 344749"/>
              <a:gd name="connsiteX1194" fmla="*/ 106354 w 214011"/>
              <a:gd name="connsiteY1194" fmla="*/ 344777 h 344749"/>
              <a:gd name="connsiteX1195" fmla="*/ 100045 w 214011"/>
              <a:gd name="connsiteY1195" fmla="*/ 344777 h 344749"/>
              <a:gd name="connsiteX1196" fmla="*/ 94649 w 214011"/>
              <a:gd name="connsiteY1196" fmla="*/ 344464 h 344749"/>
              <a:gd name="connsiteX1197" fmla="*/ 94180 w 214011"/>
              <a:gd name="connsiteY1197" fmla="*/ 344464 h 344749"/>
              <a:gd name="connsiteX1198" fmla="*/ 91261 w 214011"/>
              <a:gd name="connsiteY1198" fmla="*/ 344464 h 344749"/>
              <a:gd name="connsiteX1199" fmla="*/ 89227 w 214011"/>
              <a:gd name="connsiteY1199" fmla="*/ 344151 h 344749"/>
              <a:gd name="connsiteX1200" fmla="*/ 82919 w 214011"/>
              <a:gd name="connsiteY1200" fmla="*/ 344151 h 344749"/>
              <a:gd name="connsiteX1201" fmla="*/ 81772 w 214011"/>
              <a:gd name="connsiteY1201" fmla="*/ 343838 h 344749"/>
              <a:gd name="connsiteX1202" fmla="*/ 71632 w 214011"/>
              <a:gd name="connsiteY1202" fmla="*/ 343525 h 344749"/>
              <a:gd name="connsiteX1203" fmla="*/ 70276 w 214011"/>
              <a:gd name="connsiteY1203" fmla="*/ 343525 h 344749"/>
              <a:gd name="connsiteX1204" fmla="*/ 68243 w 214011"/>
              <a:gd name="connsiteY1204" fmla="*/ 343525 h 344749"/>
              <a:gd name="connsiteX1205" fmla="*/ 63056 w 214011"/>
              <a:gd name="connsiteY1205" fmla="*/ 343237 h 344749"/>
              <a:gd name="connsiteX1206" fmla="*/ 62378 w 214011"/>
              <a:gd name="connsiteY1206" fmla="*/ 343237 h 344749"/>
              <a:gd name="connsiteX1207" fmla="*/ 60371 w 214011"/>
              <a:gd name="connsiteY1207" fmla="*/ 343237 h 344749"/>
              <a:gd name="connsiteX1208" fmla="*/ 55626 w 214011"/>
              <a:gd name="connsiteY1208" fmla="*/ 343237 h 344749"/>
              <a:gd name="connsiteX1209" fmla="*/ 55183 w 214011"/>
              <a:gd name="connsiteY1209" fmla="*/ 343237 h 344749"/>
              <a:gd name="connsiteX1210" fmla="*/ 45695 w 214011"/>
              <a:gd name="connsiteY1210" fmla="*/ 342924 h 344749"/>
              <a:gd name="connsiteX1211" fmla="*/ 45252 w 214011"/>
              <a:gd name="connsiteY1211" fmla="*/ 342924 h 344749"/>
              <a:gd name="connsiteX1212" fmla="*/ 42306 w 214011"/>
              <a:gd name="connsiteY1212" fmla="*/ 342611 h 344749"/>
              <a:gd name="connsiteX1213" fmla="*/ 37797 w 214011"/>
              <a:gd name="connsiteY1213" fmla="*/ 342611 h 344749"/>
              <a:gd name="connsiteX1214" fmla="*/ 32166 w 214011"/>
              <a:gd name="connsiteY1214" fmla="*/ 342298 h 344749"/>
              <a:gd name="connsiteX1215" fmla="*/ 29925 w 214011"/>
              <a:gd name="connsiteY1215" fmla="*/ 342298 h 344749"/>
              <a:gd name="connsiteX1216" fmla="*/ 24502 w 214011"/>
              <a:gd name="connsiteY1216" fmla="*/ 342298 h 344749"/>
              <a:gd name="connsiteX1217" fmla="*/ 18872 w 214011"/>
              <a:gd name="connsiteY1217" fmla="*/ 342011 h 344749"/>
              <a:gd name="connsiteX1218" fmla="*/ 17725 w 214011"/>
              <a:gd name="connsiteY1218" fmla="*/ 342011 h 344749"/>
              <a:gd name="connsiteX1219" fmla="*/ 16161 w 214011"/>
              <a:gd name="connsiteY1219" fmla="*/ 333690 h 344749"/>
              <a:gd name="connsiteX1220" fmla="*/ 16396 w 214011"/>
              <a:gd name="connsiteY1220" fmla="*/ 333377 h 344749"/>
              <a:gd name="connsiteX1221" fmla="*/ 16604 w 214011"/>
              <a:gd name="connsiteY1221" fmla="*/ 332777 h 344749"/>
              <a:gd name="connsiteX1222" fmla="*/ 16604 w 214011"/>
              <a:gd name="connsiteY1222" fmla="*/ 332464 h 344749"/>
              <a:gd name="connsiteX1223" fmla="*/ 16839 w 214011"/>
              <a:gd name="connsiteY1223" fmla="*/ 332151 h 344749"/>
              <a:gd name="connsiteX1224" fmla="*/ 16604 w 214011"/>
              <a:gd name="connsiteY1224" fmla="*/ 331238 h 344749"/>
              <a:gd name="connsiteX1225" fmla="*/ 16604 w 214011"/>
              <a:gd name="connsiteY1225" fmla="*/ 329073 h 344749"/>
              <a:gd name="connsiteX1226" fmla="*/ 16839 w 214011"/>
              <a:gd name="connsiteY1226" fmla="*/ 328786 h 344749"/>
              <a:gd name="connsiteX1227" fmla="*/ 17517 w 214011"/>
              <a:gd name="connsiteY1227" fmla="*/ 329073 h 344749"/>
              <a:gd name="connsiteX1228" fmla="*/ 17517 w 214011"/>
              <a:gd name="connsiteY1228" fmla="*/ 328473 h 344749"/>
              <a:gd name="connsiteX1229" fmla="*/ 17725 w 214011"/>
              <a:gd name="connsiteY1229" fmla="*/ 319839 h 344749"/>
              <a:gd name="connsiteX1230" fmla="*/ 17959 w 214011"/>
              <a:gd name="connsiteY1230" fmla="*/ 314308 h 344749"/>
              <a:gd name="connsiteX1231" fmla="*/ 17959 w 214011"/>
              <a:gd name="connsiteY1231" fmla="*/ 313369 h 344749"/>
              <a:gd name="connsiteX1232" fmla="*/ 17959 w 214011"/>
              <a:gd name="connsiteY1232" fmla="*/ 313056 h 344749"/>
              <a:gd name="connsiteX1233" fmla="*/ 17959 w 214011"/>
              <a:gd name="connsiteY1233" fmla="*/ 312769 h 344749"/>
              <a:gd name="connsiteX1234" fmla="*/ 17959 w 214011"/>
              <a:gd name="connsiteY1234" fmla="*/ 309978 h 344749"/>
              <a:gd name="connsiteX1235" fmla="*/ 18194 w 214011"/>
              <a:gd name="connsiteY1235" fmla="*/ 301970 h 344749"/>
              <a:gd name="connsiteX1236" fmla="*/ 18402 w 214011"/>
              <a:gd name="connsiteY1236" fmla="*/ 299805 h 344749"/>
              <a:gd name="connsiteX1237" fmla="*/ 18402 w 214011"/>
              <a:gd name="connsiteY1237" fmla="*/ 299179 h 344749"/>
              <a:gd name="connsiteX1238" fmla="*/ 18872 w 214011"/>
              <a:gd name="connsiteY1238" fmla="*/ 291457 h 344749"/>
              <a:gd name="connsiteX1239" fmla="*/ 18872 w 214011"/>
              <a:gd name="connsiteY1239" fmla="*/ 290231 h 344749"/>
              <a:gd name="connsiteX1240" fmla="*/ 18872 w 214011"/>
              <a:gd name="connsiteY1240" fmla="*/ 288692 h 344749"/>
              <a:gd name="connsiteX1241" fmla="*/ 19080 w 214011"/>
              <a:gd name="connsiteY1241" fmla="*/ 286214 h 344749"/>
              <a:gd name="connsiteX1242" fmla="*/ 19315 w 214011"/>
              <a:gd name="connsiteY1242" fmla="*/ 279406 h 344749"/>
              <a:gd name="connsiteX1243" fmla="*/ 19315 w 214011"/>
              <a:gd name="connsiteY1243" fmla="*/ 276302 h 344749"/>
              <a:gd name="connsiteX1244" fmla="*/ 19550 w 214011"/>
              <a:gd name="connsiteY1244" fmla="*/ 272284 h 344749"/>
              <a:gd name="connsiteX1245" fmla="*/ 19550 w 214011"/>
              <a:gd name="connsiteY1245" fmla="*/ 270432 h 344749"/>
              <a:gd name="connsiteX1246" fmla="*/ 19550 w 214011"/>
              <a:gd name="connsiteY1246" fmla="*/ 270119 h 344749"/>
              <a:gd name="connsiteX1247" fmla="*/ 19758 w 214011"/>
              <a:gd name="connsiteY1247" fmla="*/ 265789 h 344749"/>
              <a:gd name="connsiteX1248" fmla="*/ 19993 w 214011"/>
              <a:gd name="connsiteY1248" fmla="*/ 262998 h 344749"/>
              <a:gd name="connsiteX1249" fmla="*/ 19993 w 214011"/>
              <a:gd name="connsiteY1249" fmla="*/ 257729 h 344749"/>
              <a:gd name="connsiteX1250" fmla="*/ 20228 w 214011"/>
              <a:gd name="connsiteY1250" fmla="*/ 252120 h 344749"/>
              <a:gd name="connsiteX1251" fmla="*/ 20228 w 214011"/>
              <a:gd name="connsiteY1251" fmla="*/ 251833 h 344749"/>
              <a:gd name="connsiteX1252" fmla="*/ 20228 w 214011"/>
              <a:gd name="connsiteY1252" fmla="*/ 250268 h 344749"/>
              <a:gd name="connsiteX1253" fmla="*/ 20228 w 214011"/>
              <a:gd name="connsiteY1253" fmla="*/ 249329 h 344749"/>
              <a:gd name="connsiteX1254" fmla="*/ 20436 w 214011"/>
              <a:gd name="connsiteY1254" fmla="*/ 245312 h 344749"/>
              <a:gd name="connsiteX1255" fmla="*/ 20436 w 214011"/>
              <a:gd name="connsiteY1255" fmla="*/ 244060 h 344749"/>
              <a:gd name="connsiteX1256" fmla="*/ 20436 w 214011"/>
              <a:gd name="connsiteY1256" fmla="*/ 243747 h 344749"/>
              <a:gd name="connsiteX1257" fmla="*/ 20436 w 214011"/>
              <a:gd name="connsiteY1257" fmla="*/ 242207 h 344749"/>
              <a:gd name="connsiteX1258" fmla="*/ 20671 w 214011"/>
              <a:gd name="connsiteY1258" fmla="*/ 239077 h 344749"/>
              <a:gd name="connsiteX1259" fmla="*/ 20671 w 214011"/>
              <a:gd name="connsiteY1259" fmla="*/ 235660 h 344749"/>
              <a:gd name="connsiteX1260" fmla="*/ 20671 w 214011"/>
              <a:gd name="connsiteY1260" fmla="*/ 234434 h 344749"/>
              <a:gd name="connsiteX1261" fmla="*/ 20905 w 214011"/>
              <a:gd name="connsiteY1261" fmla="*/ 231304 h 344749"/>
              <a:gd name="connsiteX1262" fmla="*/ 20905 w 214011"/>
              <a:gd name="connsiteY1262" fmla="*/ 228199 h 344749"/>
              <a:gd name="connsiteX1263" fmla="*/ 20905 w 214011"/>
              <a:gd name="connsiteY1263" fmla="*/ 227886 h 344749"/>
              <a:gd name="connsiteX1264" fmla="*/ 20905 w 214011"/>
              <a:gd name="connsiteY1264" fmla="*/ 227573 h 344749"/>
              <a:gd name="connsiteX1265" fmla="*/ 20905 w 214011"/>
              <a:gd name="connsiteY1265" fmla="*/ 227260 h 344749"/>
              <a:gd name="connsiteX1266" fmla="*/ 20905 w 214011"/>
              <a:gd name="connsiteY1266" fmla="*/ 226947 h 344749"/>
              <a:gd name="connsiteX1267" fmla="*/ 20905 w 214011"/>
              <a:gd name="connsiteY1267" fmla="*/ 226634 h 344749"/>
              <a:gd name="connsiteX1268" fmla="*/ 20905 w 214011"/>
              <a:gd name="connsiteY1268" fmla="*/ 226034 h 344749"/>
              <a:gd name="connsiteX1269" fmla="*/ 21348 w 214011"/>
              <a:gd name="connsiteY1269" fmla="*/ 225721 h 344749"/>
              <a:gd name="connsiteX1270" fmla="*/ 21583 w 214011"/>
              <a:gd name="connsiteY1270" fmla="*/ 225095 h 344749"/>
              <a:gd name="connsiteX1271" fmla="*/ 21348 w 214011"/>
              <a:gd name="connsiteY1271" fmla="*/ 224782 h 344749"/>
              <a:gd name="connsiteX1272" fmla="*/ 21113 w 214011"/>
              <a:gd name="connsiteY1272" fmla="*/ 223843 h 344749"/>
              <a:gd name="connsiteX1273" fmla="*/ 20905 w 214011"/>
              <a:gd name="connsiteY1273" fmla="*/ 223843 h 344749"/>
              <a:gd name="connsiteX1274" fmla="*/ 20671 w 214011"/>
              <a:gd name="connsiteY1274" fmla="*/ 223530 h 344749"/>
              <a:gd name="connsiteX1275" fmla="*/ 20436 w 214011"/>
              <a:gd name="connsiteY1275" fmla="*/ 223530 h 344749"/>
              <a:gd name="connsiteX1276" fmla="*/ 20436 w 214011"/>
              <a:gd name="connsiteY1276" fmla="*/ 222278 h 344749"/>
              <a:gd name="connsiteX1277" fmla="*/ 20671 w 214011"/>
              <a:gd name="connsiteY1277" fmla="*/ 221965 h 344749"/>
              <a:gd name="connsiteX1278" fmla="*/ 20228 w 214011"/>
              <a:gd name="connsiteY1278" fmla="*/ 221365 h 344749"/>
              <a:gd name="connsiteX1279" fmla="*/ 19550 w 214011"/>
              <a:gd name="connsiteY1279" fmla="*/ 220113 h 344749"/>
              <a:gd name="connsiteX1280" fmla="*/ 19080 w 214011"/>
              <a:gd name="connsiteY1280" fmla="*/ 219800 h 344749"/>
              <a:gd name="connsiteX1281" fmla="*/ 18402 w 214011"/>
              <a:gd name="connsiteY1281" fmla="*/ 219174 h 344749"/>
              <a:gd name="connsiteX1282" fmla="*/ 17282 w 214011"/>
              <a:gd name="connsiteY1282" fmla="*/ 218861 h 344749"/>
              <a:gd name="connsiteX1283" fmla="*/ 17282 w 214011"/>
              <a:gd name="connsiteY1283" fmla="*/ 218548 h 344749"/>
              <a:gd name="connsiteX1284" fmla="*/ 17048 w 214011"/>
              <a:gd name="connsiteY1284" fmla="*/ 218235 h 344749"/>
              <a:gd name="connsiteX1285" fmla="*/ 16839 w 214011"/>
              <a:gd name="connsiteY1285" fmla="*/ 218235 h 344749"/>
              <a:gd name="connsiteX1286" fmla="*/ 16161 w 214011"/>
              <a:gd name="connsiteY1286" fmla="*/ 218235 h 344749"/>
              <a:gd name="connsiteX1287" fmla="*/ 15926 w 214011"/>
              <a:gd name="connsiteY1287" fmla="*/ 218235 h 344749"/>
              <a:gd name="connsiteX1288" fmla="*/ 15718 w 214011"/>
              <a:gd name="connsiteY1288" fmla="*/ 218235 h 344749"/>
              <a:gd name="connsiteX1289" fmla="*/ 15718 w 214011"/>
              <a:gd name="connsiteY1289" fmla="*/ 217922 h 344749"/>
              <a:gd name="connsiteX1290" fmla="*/ 15718 w 214011"/>
              <a:gd name="connsiteY1290" fmla="*/ 217609 h 344749"/>
              <a:gd name="connsiteX1291" fmla="*/ 15926 w 214011"/>
              <a:gd name="connsiteY1291" fmla="*/ 217296 h 344749"/>
              <a:gd name="connsiteX1292" fmla="*/ 15483 w 214011"/>
              <a:gd name="connsiteY1292" fmla="*/ 216983 h 344749"/>
              <a:gd name="connsiteX1293" fmla="*/ 15926 w 214011"/>
              <a:gd name="connsiteY1293" fmla="*/ 216069 h 344749"/>
              <a:gd name="connsiteX1294" fmla="*/ 15926 w 214011"/>
              <a:gd name="connsiteY1294" fmla="*/ 215443 h 344749"/>
              <a:gd name="connsiteX1295" fmla="*/ 15926 w 214011"/>
              <a:gd name="connsiteY1295" fmla="*/ 215130 h 344749"/>
              <a:gd name="connsiteX1296" fmla="*/ 15926 w 214011"/>
              <a:gd name="connsiteY1296" fmla="*/ 214504 h 344749"/>
              <a:gd name="connsiteX1297" fmla="*/ 15718 w 214011"/>
              <a:gd name="connsiteY1297" fmla="*/ 214191 h 344749"/>
              <a:gd name="connsiteX1298" fmla="*/ 15248 w 214011"/>
              <a:gd name="connsiteY1298" fmla="*/ 213565 h 344749"/>
              <a:gd name="connsiteX1299" fmla="*/ 15040 w 214011"/>
              <a:gd name="connsiteY1299" fmla="*/ 213252 h 344749"/>
              <a:gd name="connsiteX1300" fmla="*/ 14805 w 214011"/>
              <a:gd name="connsiteY1300" fmla="*/ 211374 h 344749"/>
              <a:gd name="connsiteX1301" fmla="*/ 14805 w 214011"/>
              <a:gd name="connsiteY1301" fmla="*/ 211061 h 344749"/>
              <a:gd name="connsiteX1302" fmla="*/ 14571 w 214011"/>
              <a:gd name="connsiteY1302" fmla="*/ 211061 h 344749"/>
              <a:gd name="connsiteX1303" fmla="*/ 14363 w 214011"/>
              <a:gd name="connsiteY1303" fmla="*/ 210748 h 344749"/>
              <a:gd name="connsiteX1304" fmla="*/ 13893 w 214011"/>
              <a:gd name="connsiteY1304" fmla="*/ 211374 h 344749"/>
              <a:gd name="connsiteX1305" fmla="*/ 13685 w 214011"/>
              <a:gd name="connsiteY1305" fmla="*/ 211374 h 344749"/>
              <a:gd name="connsiteX1306" fmla="*/ 13215 w 214011"/>
              <a:gd name="connsiteY1306" fmla="*/ 210748 h 344749"/>
              <a:gd name="connsiteX1307" fmla="*/ 12537 w 214011"/>
              <a:gd name="connsiteY1307" fmla="*/ 210748 h 344749"/>
              <a:gd name="connsiteX1308" fmla="*/ 12094 w 214011"/>
              <a:gd name="connsiteY1308" fmla="*/ 211061 h 344749"/>
              <a:gd name="connsiteX1309" fmla="*/ 10531 w 214011"/>
              <a:gd name="connsiteY1309" fmla="*/ 211061 h 344749"/>
              <a:gd name="connsiteX1310" fmla="*/ 9853 w 214011"/>
              <a:gd name="connsiteY1310" fmla="*/ 211687 h 344749"/>
              <a:gd name="connsiteX1311" fmla="*/ 8706 w 214011"/>
              <a:gd name="connsiteY1311" fmla="*/ 211374 h 344749"/>
              <a:gd name="connsiteX1312" fmla="*/ 8028 w 214011"/>
              <a:gd name="connsiteY1312" fmla="*/ 211374 h 344749"/>
              <a:gd name="connsiteX1313" fmla="*/ 7820 w 214011"/>
              <a:gd name="connsiteY1313" fmla="*/ 211374 h 344749"/>
              <a:gd name="connsiteX1314" fmla="*/ 7585 w 214011"/>
              <a:gd name="connsiteY1314" fmla="*/ 211374 h 344749"/>
              <a:gd name="connsiteX1315" fmla="*/ 7350 w 214011"/>
              <a:gd name="connsiteY1315" fmla="*/ 211374 h 344749"/>
              <a:gd name="connsiteX1316" fmla="*/ 7350 w 214011"/>
              <a:gd name="connsiteY1316" fmla="*/ 211687 h 344749"/>
              <a:gd name="connsiteX1317" fmla="*/ 7585 w 214011"/>
              <a:gd name="connsiteY1317" fmla="*/ 212000 h 344749"/>
              <a:gd name="connsiteX1318" fmla="*/ 7142 w 214011"/>
              <a:gd name="connsiteY1318" fmla="*/ 212939 h 344749"/>
              <a:gd name="connsiteX1319" fmla="*/ 6907 w 214011"/>
              <a:gd name="connsiteY1319" fmla="*/ 213252 h 344749"/>
              <a:gd name="connsiteX1320" fmla="*/ 7350 w 214011"/>
              <a:gd name="connsiteY1320" fmla="*/ 214191 h 344749"/>
              <a:gd name="connsiteX1321" fmla="*/ 7142 w 214011"/>
              <a:gd name="connsiteY1321" fmla="*/ 214504 h 344749"/>
              <a:gd name="connsiteX1322" fmla="*/ 6698 w 214011"/>
              <a:gd name="connsiteY1322" fmla="*/ 214817 h 344749"/>
              <a:gd name="connsiteX1323" fmla="*/ 6698 w 214011"/>
              <a:gd name="connsiteY1323" fmla="*/ 215130 h 344749"/>
              <a:gd name="connsiteX1324" fmla="*/ 6464 w 214011"/>
              <a:gd name="connsiteY1324" fmla="*/ 215443 h 344749"/>
              <a:gd name="connsiteX1325" fmla="*/ 6464 w 214011"/>
              <a:gd name="connsiteY1325" fmla="*/ 215130 h 344749"/>
              <a:gd name="connsiteX1326" fmla="*/ 6229 w 214011"/>
              <a:gd name="connsiteY1326" fmla="*/ 215130 h 344749"/>
              <a:gd name="connsiteX1327" fmla="*/ 6021 w 214011"/>
              <a:gd name="connsiteY1327" fmla="*/ 215443 h 344749"/>
              <a:gd name="connsiteX1328" fmla="*/ 6229 w 214011"/>
              <a:gd name="connsiteY1328" fmla="*/ 215756 h 344749"/>
              <a:gd name="connsiteX1329" fmla="*/ 6229 w 214011"/>
              <a:gd name="connsiteY1329" fmla="*/ 216069 h 344749"/>
              <a:gd name="connsiteX1330" fmla="*/ 6229 w 214011"/>
              <a:gd name="connsiteY1330" fmla="*/ 216382 h 344749"/>
              <a:gd name="connsiteX1331" fmla="*/ 6021 w 214011"/>
              <a:gd name="connsiteY1331" fmla="*/ 216382 h 344749"/>
              <a:gd name="connsiteX1332" fmla="*/ 5786 w 214011"/>
              <a:gd name="connsiteY1332" fmla="*/ 216382 h 344749"/>
              <a:gd name="connsiteX1333" fmla="*/ 5786 w 214011"/>
              <a:gd name="connsiteY1333" fmla="*/ 216670 h 344749"/>
              <a:gd name="connsiteX1334" fmla="*/ 6021 w 214011"/>
              <a:gd name="connsiteY1334" fmla="*/ 216983 h 344749"/>
              <a:gd name="connsiteX1335" fmla="*/ 6229 w 214011"/>
              <a:gd name="connsiteY1335" fmla="*/ 216983 h 344749"/>
              <a:gd name="connsiteX1336" fmla="*/ 6021 w 214011"/>
              <a:gd name="connsiteY1336" fmla="*/ 217296 h 344749"/>
              <a:gd name="connsiteX1337" fmla="*/ 5786 w 214011"/>
              <a:gd name="connsiteY1337" fmla="*/ 217609 h 344749"/>
              <a:gd name="connsiteX1338" fmla="*/ 6021 w 214011"/>
              <a:gd name="connsiteY1338" fmla="*/ 217609 h 344749"/>
              <a:gd name="connsiteX1339" fmla="*/ 6229 w 214011"/>
              <a:gd name="connsiteY1339" fmla="*/ 218235 h 344749"/>
              <a:gd name="connsiteX1340" fmla="*/ 6021 w 214011"/>
              <a:gd name="connsiteY1340" fmla="*/ 218548 h 344749"/>
              <a:gd name="connsiteX1341" fmla="*/ 5786 w 214011"/>
              <a:gd name="connsiteY1341" fmla="*/ 218861 h 344749"/>
              <a:gd name="connsiteX1342" fmla="*/ 5551 w 214011"/>
              <a:gd name="connsiteY1342" fmla="*/ 218861 h 344749"/>
              <a:gd name="connsiteX1343" fmla="*/ 5343 w 214011"/>
              <a:gd name="connsiteY1343" fmla="*/ 218861 h 344749"/>
              <a:gd name="connsiteX1344" fmla="*/ 5109 w 214011"/>
              <a:gd name="connsiteY1344" fmla="*/ 218861 h 344749"/>
              <a:gd name="connsiteX1345" fmla="*/ 5109 w 214011"/>
              <a:gd name="connsiteY1345" fmla="*/ 219174 h 344749"/>
              <a:gd name="connsiteX1346" fmla="*/ 5109 w 214011"/>
              <a:gd name="connsiteY1346" fmla="*/ 219487 h 344749"/>
              <a:gd name="connsiteX1347" fmla="*/ 4874 w 214011"/>
              <a:gd name="connsiteY1347" fmla="*/ 219487 h 344749"/>
              <a:gd name="connsiteX1348" fmla="*/ 4666 w 214011"/>
              <a:gd name="connsiteY1348" fmla="*/ 219800 h 344749"/>
              <a:gd name="connsiteX1349" fmla="*/ 4431 w 214011"/>
              <a:gd name="connsiteY1349" fmla="*/ 219800 h 344749"/>
              <a:gd name="connsiteX1350" fmla="*/ 4196 w 214011"/>
              <a:gd name="connsiteY1350" fmla="*/ 219800 h 344749"/>
              <a:gd name="connsiteX1351" fmla="*/ 3753 w 214011"/>
              <a:gd name="connsiteY1351" fmla="*/ 219174 h 344749"/>
              <a:gd name="connsiteX1352" fmla="*/ 2397 w 214011"/>
              <a:gd name="connsiteY1352" fmla="*/ 218235 h 344749"/>
              <a:gd name="connsiteX1353" fmla="*/ 2189 w 214011"/>
              <a:gd name="connsiteY1353" fmla="*/ 217609 h 344749"/>
              <a:gd name="connsiteX1354" fmla="*/ 1277 w 214011"/>
              <a:gd name="connsiteY1354" fmla="*/ 217609 h 344749"/>
              <a:gd name="connsiteX1355" fmla="*/ 1277 w 214011"/>
              <a:gd name="connsiteY1355" fmla="*/ 217296 h 344749"/>
              <a:gd name="connsiteX1356" fmla="*/ 833 w 214011"/>
              <a:gd name="connsiteY1356" fmla="*/ 216983 h 344749"/>
              <a:gd name="connsiteX1357" fmla="*/ 833 w 214011"/>
              <a:gd name="connsiteY1357" fmla="*/ 216670 h 344749"/>
              <a:gd name="connsiteX1358" fmla="*/ 1042 w 214011"/>
              <a:gd name="connsiteY1358" fmla="*/ 216382 h 344749"/>
              <a:gd name="connsiteX1359" fmla="*/ 1511 w 214011"/>
              <a:gd name="connsiteY1359" fmla="*/ 215130 h 344749"/>
              <a:gd name="connsiteX1360" fmla="*/ 1955 w 214011"/>
              <a:gd name="connsiteY1360" fmla="*/ 214504 h 344749"/>
              <a:gd name="connsiteX1361" fmla="*/ 1955 w 214011"/>
              <a:gd name="connsiteY1361" fmla="*/ 213878 h 344749"/>
              <a:gd name="connsiteX1362" fmla="*/ 1720 w 214011"/>
              <a:gd name="connsiteY1362" fmla="*/ 213252 h 344749"/>
              <a:gd name="connsiteX1363" fmla="*/ 2397 w 214011"/>
              <a:gd name="connsiteY1363" fmla="*/ 212000 h 344749"/>
              <a:gd name="connsiteX1364" fmla="*/ 2397 w 214011"/>
              <a:gd name="connsiteY1364" fmla="*/ 211687 h 344749"/>
              <a:gd name="connsiteX1365" fmla="*/ 2189 w 214011"/>
              <a:gd name="connsiteY1365" fmla="*/ 211374 h 344749"/>
              <a:gd name="connsiteX1366" fmla="*/ 1277 w 214011"/>
              <a:gd name="connsiteY1366" fmla="*/ 209835 h 344749"/>
              <a:gd name="connsiteX1367" fmla="*/ 1277 w 214011"/>
              <a:gd name="connsiteY1367" fmla="*/ 209522 h 344749"/>
              <a:gd name="connsiteX1368" fmla="*/ 1511 w 214011"/>
              <a:gd name="connsiteY1368" fmla="*/ 208583 h 344749"/>
              <a:gd name="connsiteX1369" fmla="*/ 1511 w 214011"/>
              <a:gd name="connsiteY1369" fmla="*/ 208270 h 344749"/>
              <a:gd name="connsiteX1370" fmla="*/ 1720 w 214011"/>
              <a:gd name="connsiteY1370" fmla="*/ 208270 h 344749"/>
              <a:gd name="connsiteX1371" fmla="*/ 2189 w 214011"/>
              <a:gd name="connsiteY1371" fmla="*/ 207957 h 344749"/>
              <a:gd name="connsiteX1372" fmla="*/ 2632 w 214011"/>
              <a:gd name="connsiteY1372" fmla="*/ 207018 h 344749"/>
              <a:gd name="connsiteX1373" fmla="*/ 2632 w 214011"/>
              <a:gd name="connsiteY1373" fmla="*/ 206392 h 344749"/>
              <a:gd name="connsiteX1374" fmla="*/ 3310 w 214011"/>
              <a:gd name="connsiteY1374" fmla="*/ 204514 h 344749"/>
              <a:gd name="connsiteX1375" fmla="*/ 3518 w 214011"/>
              <a:gd name="connsiteY1375" fmla="*/ 204201 h 344749"/>
              <a:gd name="connsiteX1376" fmla="*/ 3518 w 214011"/>
              <a:gd name="connsiteY1376" fmla="*/ 203888 h 344749"/>
              <a:gd name="connsiteX1377" fmla="*/ 3753 w 214011"/>
              <a:gd name="connsiteY1377" fmla="*/ 202662 h 344749"/>
              <a:gd name="connsiteX1378" fmla="*/ 3988 w 214011"/>
              <a:gd name="connsiteY1378" fmla="*/ 202349 h 344749"/>
              <a:gd name="connsiteX1379" fmla="*/ 3753 w 214011"/>
              <a:gd name="connsiteY1379" fmla="*/ 201722 h 344749"/>
              <a:gd name="connsiteX1380" fmla="*/ 3753 w 214011"/>
              <a:gd name="connsiteY1380" fmla="*/ 201409 h 344749"/>
              <a:gd name="connsiteX1381" fmla="*/ 3988 w 214011"/>
              <a:gd name="connsiteY1381" fmla="*/ 201096 h 344749"/>
              <a:gd name="connsiteX1382" fmla="*/ 4431 w 214011"/>
              <a:gd name="connsiteY1382" fmla="*/ 200783 h 344749"/>
              <a:gd name="connsiteX1383" fmla="*/ 4666 w 214011"/>
              <a:gd name="connsiteY1383" fmla="*/ 200470 h 344749"/>
              <a:gd name="connsiteX1384" fmla="*/ 4874 w 214011"/>
              <a:gd name="connsiteY1384" fmla="*/ 200157 h 344749"/>
              <a:gd name="connsiteX1385" fmla="*/ 5109 w 214011"/>
              <a:gd name="connsiteY1385" fmla="*/ 199531 h 344749"/>
              <a:gd name="connsiteX1386" fmla="*/ 5786 w 214011"/>
              <a:gd name="connsiteY1386" fmla="*/ 198279 h 344749"/>
              <a:gd name="connsiteX1387" fmla="*/ 6021 w 214011"/>
              <a:gd name="connsiteY1387" fmla="*/ 197966 h 344749"/>
              <a:gd name="connsiteX1388" fmla="*/ 6698 w 214011"/>
              <a:gd name="connsiteY1388" fmla="*/ 197340 h 344749"/>
              <a:gd name="connsiteX1389" fmla="*/ 7350 w 214011"/>
              <a:gd name="connsiteY1389" fmla="*/ 196088 h 344749"/>
              <a:gd name="connsiteX1390" fmla="*/ 7585 w 214011"/>
              <a:gd name="connsiteY1390" fmla="*/ 195775 h 344749"/>
              <a:gd name="connsiteX1391" fmla="*/ 7350 w 214011"/>
              <a:gd name="connsiteY1391" fmla="*/ 194523 h 344749"/>
              <a:gd name="connsiteX1392" fmla="*/ 7585 w 214011"/>
              <a:gd name="connsiteY1392" fmla="*/ 193584 h 344749"/>
              <a:gd name="connsiteX1393" fmla="*/ 7585 w 214011"/>
              <a:gd name="connsiteY1393" fmla="*/ 193271 h 344749"/>
              <a:gd name="connsiteX1394" fmla="*/ 8263 w 214011"/>
              <a:gd name="connsiteY1394" fmla="*/ 192045 h 344749"/>
              <a:gd name="connsiteX1395" fmla="*/ 9175 w 214011"/>
              <a:gd name="connsiteY1395" fmla="*/ 190480 h 344749"/>
              <a:gd name="connsiteX1396" fmla="*/ 9618 w 214011"/>
              <a:gd name="connsiteY1396" fmla="*/ 189540 h 344749"/>
              <a:gd name="connsiteX1397" fmla="*/ 9618 w 214011"/>
              <a:gd name="connsiteY1397" fmla="*/ 189227 h 344749"/>
              <a:gd name="connsiteX1398" fmla="*/ 9175 w 214011"/>
              <a:gd name="connsiteY1398" fmla="*/ 188601 h 344749"/>
              <a:gd name="connsiteX1399" fmla="*/ 9175 w 214011"/>
              <a:gd name="connsiteY1399" fmla="*/ 188288 h 344749"/>
              <a:gd name="connsiteX1400" fmla="*/ 8940 w 214011"/>
              <a:gd name="connsiteY1400" fmla="*/ 187036 h 344749"/>
              <a:gd name="connsiteX1401" fmla="*/ 8263 w 214011"/>
              <a:gd name="connsiteY1401" fmla="*/ 186410 h 344749"/>
              <a:gd name="connsiteX1402" fmla="*/ 7820 w 214011"/>
              <a:gd name="connsiteY1402" fmla="*/ 186097 h 344749"/>
              <a:gd name="connsiteX1403" fmla="*/ 6907 w 214011"/>
              <a:gd name="connsiteY1403" fmla="*/ 185158 h 344749"/>
              <a:gd name="connsiteX1404" fmla="*/ 6698 w 214011"/>
              <a:gd name="connsiteY1404" fmla="*/ 184845 h 344749"/>
              <a:gd name="connsiteX1405" fmla="*/ 6698 w 214011"/>
              <a:gd name="connsiteY1405" fmla="*/ 184219 h 344749"/>
              <a:gd name="connsiteX1406" fmla="*/ 6464 w 214011"/>
              <a:gd name="connsiteY1406" fmla="*/ 183593 h 344749"/>
              <a:gd name="connsiteX1407" fmla="*/ 6464 w 214011"/>
              <a:gd name="connsiteY1407" fmla="*/ 183280 h 344749"/>
              <a:gd name="connsiteX1408" fmla="*/ 6021 w 214011"/>
              <a:gd name="connsiteY1408" fmla="*/ 182967 h 344749"/>
              <a:gd name="connsiteX1409" fmla="*/ 5343 w 214011"/>
              <a:gd name="connsiteY1409" fmla="*/ 182341 h 344749"/>
              <a:gd name="connsiteX1410" fmla="*/ 5109 w 214011"/>
              <a:gd name="connsiteY1410" fmla="*/ 181715 h 344749"/>
              <a:gd name="connsiteX1411" fmla="*/ 5343 w 214011"/>
              <a:gd name="connsiteY1411" fmla="*/ 180463 h 344749"/>
              <a:gd name="connsiteX1412" fmla="*/ 5551 w 214011"/>
              <a:gd name="connsiteY1412" fmla="*/ 180150 h 344749"/>
              <a:gd name="connsiteX1413" fmla="*/ 6229 w 214011"/>
              <a:gd name="connsiteY1413" fmla="*/ 179210 h 344749"/>
              <a:gd name="connsiteX1414" fmla="*/ 6907 w 214011"/>
              <a:gd name="connsiteY1414" fmla="*/ 178897 h 344749"/>
              <a:gd name="connsiteX1415" fmla="*/ 7142 w 214011"/>
              <a:gd name="connsiteY1415" fmla="*/ 178584 h 344749"/>
              <a:gd name="connsiteX1416" fmla="*/ 7350 w 214011"/>
              <a:gd name="connsiteY1416" fmla="*/ 178271 h 344749"/>
              <a:gd name="connsiteX1417" fmla="*/ 7350 w 214011"/>
              <a:gd name="connsiteY1417" fmla="*/ 177958 h 344749"/>
              <a:gd name="connsiteX1418" fmla="*/ 7142 w 214011"/>
              <a:gd name="connsiteY1418" fmla="*/ 177645 h 344749"/>
              <a:gd name="connsiteX1419" fmla="*/ 6229 w 214011"/>
              <a:gd name="connsiteY1419" fmla="*/ 177019 h 344749"/>
              <a:gd name="connsiteX1420" fmla="*/ 6229 w 214011"/>
              <a:gd name="connsiteY1420" fmla="*/ 176706 h 344749"/>
              <a:gd name="connsiteX1421" fmla="*/ 6229 w 214011"/>
              <a:gd name="connsiteY1421" fmla="*/ 176080 h 344749"/>
              <a:gd name="connsiteX1422" fmla="*/ 6464 w 214011"/>
              <a:gd name="connsiteY1422" fmla="*/ 175141 h 344749"/>
              <a:gd name="connsiteX1423" fmla="*/ 7142 w 214011"/>
              <a:gd name="connsiteY1423" fmla="*/ 173889 h 344749"/>
              <a:gd name="connsiteX1424" fmla="*/ 7142 w 214011"/>
              <a:gd name="connsiteY1424" fmla="*/ 173576 h 344749"/>
              <a:gd name="connsiteX1425" fmla="*/ 6907 w 214011"/>
              <a:gd name="connsiteY1425" fmla="*/ 172950 h 344749"/>
              <a:gd name="connsiteX1426" fmla="*/ 6021 w 214011"/>
              <a:gd name="connsiteY1426" fmla="*/ 171385 h 344749"/>
              <a:gd name="connsiteX1427" fmla="*/ 4666 w 214011"/>
              <a:gd name="connsiteY1427" fmla="*/ 169506 h 344749"/>
              <a:gd name="connsiteX1428" fmla="*/ 4666 w 214011"/>
              <a:gd name="connsiteY1428" fmla="*/ 169193 h 344749"/>
              <a:gd name="connsiteX1429" fmla="*/ 4196 w 214011"/>
              <a:gd name="connsiteY1429" fmla="*/ 167315 h 344749"/>
              <a:gd name="connsiteX1430" fmla="*/ 3753 w 214011"/>
              <a:gd name="connsiteY1430" fmla="*/ 166376 h 344749"/>
              <a:gd name="connsiteX1431" fmla="*/ 3518 w 214011"/>
              <a:gd name="connsiteY1431" fmla="*/ 165437 h 344749"/>
              <a:gd name="connsiteX1432" fmla="*/ 3310 w 214011"/>
              <a:gd name="connsiteY1432" fmla="*/ 164811 h 344749"/>
              <a:gd name="connsiteX1433" fmla="*/ 3753 w 214011"/>
              <a:gd name="connsiteY1433" fmla="*/ 162620 h 344749"/>
              <a:gd name="connsiteX1434" fmla="*/ 3518 w 214011"/>
              <a:gd name="connsiteY1434" fmla="*/ 159803 h 344749"/>
              <a:gd name="connsiteX1435" fmla="*/ 3075 w 214011"/>
              <a:gd name="connsiteY1435" fmla="*/ 158551 h 344749"/>
              <a:gd name="connsiteX1436" fmla="*/ 2840 w 214011"/>
              <a:gd name="connsiteY1436" fmla="*/ 157925 h 344749"/>
              <a:gd name="connsiteX1437" fmla="*/ 2840 w 214011"/>
              <a:gd name="connsiteY1437" fmla="*/ 157612 h 344749"/>
              <a:gd name="connsiteX1438" fmla="*/ 3075 w 214011"/>
              <a:gd name="connsiteY1438" fmla="*/ 156986 h 344749"/>
              <a:gd name="connsiteX1439" fmla="*/ 3518 w 214011"/>
              <a:gd name="connsiteY1439" fmla="*/ 153203 h 344749"/>
              <a:gd name="connsiteX1440" fmla="*/ 3518 w 214011"/>
              <a:gd name="connsiteY1440" fmla="*/ 152264 h 344749"/>
              <a:gd name="connsiteX1441" fmla="*/ 3518 w 214011"/>
              <a:gd name="connsiteY1441" fmla="*/ 151638 h 344749"/>
              <a:gd name="connsiteX1442" fmla="*/ 3075 w 214011"/>
              <a:gd name="connsiteY1442" fmla="*/ 150699 h 344749"/>
              <a:gd name="connsiteX1443" fmla="*/ 2632 w 214011"/>
              <a:gd name="connsiteY1443" fmla="*/ 150386 h 344749"/>
              <a:gd name="connsiteX1444" fmla="*/ 2189 w 214011"/>
              <a:gd name="connsiteY1444" fmla="*/ 150073 h 344749"/>
              <a:gd name="connsiteX1445" fmla="*/ 1720 w 214011"/>
              <a:gd name="connsiteY1445" fmla="*/ 149760 h 344749"/>
              <a:gd name="connsiteX1446" fmla="*/ 1277 w 214011"/>
              <a:gd name="connsiteY1446" fmla="*/ 149134 h 344749"/>
              <a:gd name="connsiteX1447" fmla="*/ 1042 w 214011"/>
              <a:gd name="connsiteY1447" fmla="*/ 149134 h 344749"/>
              <a:gd name="connsiteX1448" fmla="*/ 364 w 214011"/>
              <a:gd name="connsiteY1448" fmla="*/ 148508 h 344749"/>
              <a:gd name="connsiteX1449" fmla="*/ 155 w 214011"/>
              <a:gd name="connsiteY1449" fmla="*/ 148195 h 344749"/>
              <a:gd name="connsiteX1450" fmla="*/ 155 w 214011"/>
              <a:gd name="connsiteY1450" fmla="*/ 148195 h 34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Lst>
            <a:rect l="l" t="t" r="r" b="b"/>
            <a:pathLst>
              <a:path w="214011" h="344749">
                <a:moveTo>
                  <a:pt x="155" y="148195"/>
                </a:moveTo>
                <a:lnTo>
                  <a:pt x="833" y="145351"/>
                </a:lnTo>
                <a:lnTo>
                  <a:pt x="1042" y="144099"/>
                </a:lnTo>
                <a:lnTo>
                  <a:pt x="1042" y="142847"/>
                </a:lnTo>
                <a:lnTo>
                  <a:pt x="1955" y="140969"/>
                </a:lnTo>
                <a:lnTo>
                  <a:pt x="2397" y="139717"/>
                </a:lnTo>
                <a:lnTo>
                  <a:pt x="2840" y="138439"/>
                </a:lnTo>
                <a:lnTo>
                  <a:pt x="3075" y="138125"/>
                </a:lnTo>
                <a:lnTo>
                  <a:pt x="3075" y="137812"/>
                </a:lnTo>
                <a:lnTo>
                  <a:pt x="3075" y="137186"/>
                </a:lnTo>
                <a:lnTo>
                  <a:pt x="2840" y="135934"/>
                </a:lnTo>
                <a:lnTo>
                  <a:pt x="2632" y="134995"/>
                </a:lnTo>
                <a:lnTo>
                  <a:pt x="2632" y="134682"/>
                </a:lnTo>
                <a:lnTo>
                  <a:pt x="3075" y="134056"/>
                </a:lnTo>
                <a:lnTo>
                  <a:pt x="3310" y="133743"/>
                </a:lnTo>
                <a:lnTo>
                  <a:pt x="3988" y="133117"/>
                </a:lnTo>
                <a:lnTo>
                  <a:pt x="3988" y="132778"/>
                </a:lnTo>
                <a:lnTo>
                  <a:pt x="4196" y="131839"/>
                </a:lnTo>
                <a:lnTo>
                  <a:pt x="4196" y="131526"/>
                </a:lnTo>
                <a:lnTo>
                  <a:pt x="4431" y="130274"/>
                </a:lnTo>
                <a:lnTo>
                  <a:pt x="4666" y="129647"/>
                </a:lnTo>
                <a:lnTo>
                  <a:pt x="4874" y="129647"/>
                </a:lnTo>
                <a:lnTo>
                  <a:pt x="4666" y="129334"/>
                </a:lnTo>
                <a:lnTo>
                  <a:pt x="4666" y="129021"/>
                </a:lnTo>
                <a:lnTo>
                  <a:pt x="4666" y="128708"/>
                </a:lnTo>
                <a:lnTo>
                  <a:pt x="4666" y="128395"/>
                </a:lnTo>
                <a:lnTo>
                  <a:pt x="5343" y="127769"/>
                </a:lnTo>
                <a:lnTo>
                  <a:pt x="5343" y="127430"/>
                </a:lnTo>
                <a:lnTo>
                  <a:pt x="5343" y="126804"/>
                </a:lnTo>
                <a:lnTo>
                  <a:pt x="5343" y="126178"/>
                </a:lnTo>
                <a:lnTo>
                  <a:pt x="5343" y="125865"/>
                </a:lnTo>
                <a:lnTo>
                  <a:pt x="5551" y="125865"/>
                </a:lnTo>
                <a:lnTo>
                  <a:pt x="5786" y="125865"/>
                </a:lnTo>
                <a:lnTo>
                  <a:pt x="6021" y="125552"/>
                </a:lnTo>
                <a:lnTo>
                  <a:pt x="6229" y="124926"/>
                </a:lnTo>
                <a:lnTo>
                  <a:pt x="6698" y="124613"/>
                </a:lnTo>
                <a:lnTo>
                  <a:pt x="6907" y="124613"/>
                </a:lnTo>
                <a:lnTo>
                  <a:pt x="7350" y="124300"/>
                </a:lnTo>
                <a:lnTo>
                  <a:pt x="7350" y="123987"/>
                </a:lnTo>
                <a:lnTo>
                  <a:pt x="8497" y="123361"/>
                </a:lnTo>
                <a:lnTo>
                  <a:pt x="8497" y="123048"/>
                </a:lnTo>
                <a:lnTo>
                  <a:pt x="8940" y="122083"/>
                </a:lnTo>
                <a:lnTo>
                  <a:pt x="9175" y="121770"/>
                </a:lnTo>
                <a:lnTo>
                  <a:pt x="9175" y="121144"/>
                </a:lnTo>
                <a:lnTo>
                  <a:pt x="9618" y="120831"/>
                </a:lnTo>
                <a:lnTo>
                  <a:pt x="9618" y="119891"/>
                </a:lnTo>
                <a:lnTo>
                  <a:pt x="10061" y="119578"/>
                </a:lnTo>
                <a:lnTo>
                  <a:pt x="10531" y="119265"/>
                </a:lnTo>
                <a:lnTo>
                  <a:pt x="10531" y="118952"/>
                </a:lnTo>
                <a:lnTo>
                  <a:pt x="11208" y="118613"/>
                </a:lnTo>
                <a:lnTo>
                  <a:pt x="11417" y="118300"/>
                </a:lnTo>
                <a:lnTo>
                  <a:pt x="11886" y="117987"/>
                </a:lnTo>
                <a:lnTo>
                  <a:pt x="12537" y="117987"/>
                </a:lnTo>
                <a:lnTo>
                  <a:pt x="13007" y="117048"/>
                </a:lnTo>
                <a:lnTo>
                  <a:pt x="13215" y="115796"/>
                </a:lnTo>
                <a:lnTo>
                  <a:pt x="13685" y="114857"/>
                </a:lnTo>
                <a:lnTo>
                  <a:pt x="13893" y="113266"/>
                </a:lnTo>
                <a:lnTo>
                  <a:pt x="13685" y="112640"/>
                </a:lnTo>
                <a:lnTo>
                  <a:pt x="13215" y="111387"/>
                </a:lnTo>
                <a:lnTo>
                  <a:pt x="12772" y="109170"/>
                </a:lnTo>
                <a:lnTo>
                  <a:pt x="12537" y="107918"/>
                </a:lnTo>
                <a:lnTo>
                  <a:pt x="12537" y="106640"/>
                </a:lnTo>
                <a:lnTo>
                  <a:pt x="12537" y="105701"/>
                </a:lnTo>
                <a:lnTo>
                  <a:pt x="12537" y="104449"/>
                </a:lnTo>
                <a:lnTo>
                  <a:pt x="12329" y="103484"/>
                </a:lnTo>
                <a:lnTo>
                  <a:pt x="12094" y="102858"/>
                </a:lnTo>
                <a:lnTo>
                  <a:pt x="11417" y="100979"/>
                </a:lnTo>
                <a:lnTo>
                  <a:pt x="11417" y="99701"/>
                </a:lnTo>
                <a:lnTo>
                  <a:pt x="11417" y="98449"/>
                </a:lnTo>
                <a:lnTo>
                  <a:pt x="11886" y="97823"/>
                </a:lnTo>
                <a:lnTo>
                  <a:pt x="12772" y="96858"/>
                </a:lnTo>
                <a:lnTo>
                  <a:pt x="13215" y="96545"/>
                </a:lnTo>
                <a:lnTo>
                  <a:pt x="13450" y="95919"/>
                </a:lnTo>
                <a:lnTo>
                  <a:pt x="13685" y="94980"/>
                </a:lnTo>
                <a:lnTo>
                  <a:pt x="13893" y="94015"/>
                </a:lnTo>
                <a:lnTo>
                  <a:pt x="15483" y="89919"/>
                </a:lnTo>
                <a:lnTo>
                  <a:pt x="15718" y="88641"/>
                </a:lnTo>
                <a:lnTo>
                  <a:pt x="15718" y="88015"/>
                </a:lnTo>
                <a:lnTo>
                  <a:pt x="15718" y="87389"/>
                </a:lnTo>
                <a:lnTo>
                  <a:pt x="15040" y="86110"/>
                </a:lnTo>
                <a:lnTo>
                  <a:pt x="15248" y="84545"/>
                </a:lnTo>
                <a:lnTo>
                  <a:pt x="15248" y="83580"/>
                </a:lnTo>
                <a:lnTo>
                  <a:pt x="15248" y="82954"/>
                </a:lnTo>
                <a:lnTo>
                  <a:pt x="15040" y="82641"/>
                </a:lnTo>
                <a:lnTo>
                  <a:pt x="14571" y="81389"/>
                </a:lnTo>
                <a:lnTo>
                  <a:pt x="14571" y="80424"/>
                </a:lnTo>
                <a:lnTo>
                  <a:pt x="14363" y="79172"/>
                </a:lnTo>
                <a:lnTo>
                  <a:pt x="13685" y="77893"/>
                </a:lnTo>
                <a:lnTo>
                  <a:pt x="13007" y="77267"/>
                </a:lnTo>
                <a:lnTo>
                  <a:pt x="12772" y="76954"/>
                </a:lnTo>
                <a:lnTo>
                  <a:pt x="12772" y="76641"/>
                </a:lnTo>
                <a:lnTo>
                  <a:pt x="12772" y="75989"/>
                </a:lnTo>
                <a:lnTo>
                  <a:pt x="12772" y="75363"/>
                </a:lnTo>
                <a:lnTo>
                  <a:pt x="12537" y="75050"/>
                </a:lnTo>
                <a:lnTo>
                  <a:pt x="12094" y="74737"/>
                </a:lnTo>
                <a:lnTo>
                  <a:pt x="11886" y="74737"/>
                </a:lnTo>
                <a:lnTo>
                  <a:pt x="11886" y="74424"/>
                </a:lnTo>
                <a:lnTo>
                  <a:pt x="11886" y="73772"/>
                </a:lnTo>
                <a:lnTo>
                  <a:pt x="11651" y="73772"/>
                </a:lnTo>
                <a:lnTo>
                  <a:pt x="10974" y="72520"/>
                </a:lnTo>
                <a:lnTo>
                  <a:pt x="10739" y="72207"/>
                </a:lnTo>
                <a:lnTo>
                  <a:pt x="10974" y="71894"/>
                </a:lnTo>
                <a:lnTo>
                  <a:pt x="10531" y="71242"/>
                </a:lnTo>
                <a:lnTo>
                  <a:pt x="9618" y="70616"/>
                </a:lnTo>
                <a:lnTo>
                  <a:pt x="9175" y="70302"/>
                </a:lnTo>
                <a:lnTo>
                  <a:pt x="8940" y="70302"/>
                </a:lnTo>
                <a:lnTo>
                  <a:pt x="8706" y="69989"/>
                </a:lnTo>
                <a:lnTo>
                  <a:pt x="8706" y="69676"/>
                </a:lnTo>
                <a:lnTo>
                  <a:pt x="8497" y="69337"/>
                </a:lnTo>
                <a:lnTo>
                  <a:pt x="7820" y="68711"/>
                </a:lnTo>
                <a:lnTo>
                  <a:pt x="7142" y="67459"/>
                </a:lnTo>
                <a:lnTo>
                  <a:pt x="6907" y="66494"/>
                </a:lnTo>
                <a:lnTo>
                  <a:pt x="6698" y="66181"/>
                </a:lnTo>
                <a:lnTo>
                  <a:pt x="6229" y="65555"/>
                </a:lnTo>
                <a:lnTo>
                  <a:pt x="6229" y="65242"/>
                </a:lnTo>
                <a:lnTo>
                  <a:pt x="6698" y="64903"/>
                </a:lnTo>
                <a:lnTo>
                  <a:pt x="6698" y="64590"/>
                </a:lnTo>
                <a:lnTo>
                  <a:pt x="6907" y="64277"/>
                </a:lnTo>
                <a:lnTo>
                  <a:pt x="6698" y="63964"/>
                </a:lnTo>
                <a:lnTo>
                  <a:pt x="6464" y="63025"/>
                </a:lnTo>
                <a:lnTo>
                  <a:pt x="6229" y="62060"/>
                </a:lnTo>
                <a:lnTo>
                  <a:pt x="5343" y="61120"/>
                </a:lnTo>
                <a:lnTo>
                  <a:pt x="5343" y="60781"/>
                </a:lnTo>
                <a:lnTo>
                  <a:pt x="5551" y="60155"/>
                </a:lnTo>
                <a:lnTo>
                  <a:pt x="5786" y="59842"/>
                </a:lnTo>
                <a:lnTo>
                  <a:pt x="5786" y="59216"/>
                </a:lnTo>
                <a:lnTo>
                  <a:pt x="5786" y="58903"/>
                </a:lnTo>
                <a:lnTo>
                  <a:pt x="5551" y="58564"/>
                </a:lnTo>
                <a:lnTo>
                  <a:pt x="5786" y="58251"/>
                </a:lnTo>
                <a:lnTo>
                  <a:pt x="6464" y="57625"/>
                </a:lnTo>
                <a:lnTo>
                  <a:pt x="6698" y="57625"/>
                </a:lnTo>
                <a:lnTo>
                  <a:pt x="6021" y="56999"/>
                </a:lnTo>
                <a:lnTo>
                  <a:pt x="6021" y="56660"/>
                </a:lnTo>
                <a:lnTo>
                  <a:pt x="6229" y="56347"/>
                </a:lnTo>
                <a:lnTo>
                  <a:pt x="6698" y="55721"/>
                </a:lnTo>
                <a:lnTo>
                  <a:pt x="6464" y="55408"/>
                </a:lnTo>
                <a:lnTo>
                  <a:pt x="6464" y="55095"/>
                </a:lnTo>
                <a:lnTo>
                  <a:pt x="6698" y="55095"/>
                </a:lnTo>
                <a:lnTo>
                  <a:pt x="6907" y="54755"/>
                </a:lnTo>
                <a:lnTo>
                  <a:pt x="7142" y="54442"/>
                </a:lnTo>
                <a:lnTo>
                  <a:pt x="7350" y="54442"/>
                </a:lnTo>
                <a:lnTo>
                  <a:pt x="7585" y="54129"/>
                </a:lnTo>
                <a:lnTo>
                  <a:pt x="7585" y="53816"/>
                </a:lnTo>
                <a:lnTo>
                  <a:pt x="7142" y="53503"/>
                </a:lnTo>
                <a:lnTo>
                  <a:pt x="7350" y="52851"/>
                </a:lnTo>
                <a:lnTo>
                  <a:pt x="7350" y="52538"/>
                </a:lnTo>
                <a:lnTo>
                  <a:pt x="7350" y="52225"/>
                </a:lnTo>
                <a:lnTo>
                  <a:pt x="7350" y="51912"/>
                </a:lnTo>
                <a:lnTo>
                  <a:pt x="7585" y="51912"/>
                </a:lnTo>
                <a:lnTo>
                  <a:pt x="7820" y="51912"/>
                </a:lnTo>
                <a:lnTo>
                  <a:pt x="7820" y="51599"/>
                </a:lnTo>
                <a:lnTo>
                  <a:pt x="7585" y="50947"/>
                </a:lnTo>
                <a:lnTo>
                  <a:pt x="8028" y="50634"/>
                </a:lnTo>
                <a:lnTo>
                  <a:pt x="8497" y="49382"/>
                </a:lnTo>
                <a:lnTo>
                  <a:pt x="8028" y="49043"/>
                </a:lnTo>
                <a:lnTo>
                  <a:pt x="8028" y="48730"/>
                </a:lnTo>
                <a:lnTo>
                  <a:pt x="8028" y="48417"/>
                </a:lnTo>
                <a:lnTo>
                  <a:pt x="8028" y="44608"/>
                </a:lnTo>
                <a:lnTo>
                  <a:pt x="8028" y="42391"/>
                </a:lnTo>
                <a:lnTo>
                  <a:pt x="8263" y="41739"/>
                </a:lnTo>
                <a:lnTo>
                  <a:pt x="8940" y="40800"/>
                </a:lnTo>
                <a:lnTo>
                  <a:pt x="9175" y="40174"/>
                </a:lnTo>
                <a:lnTo>
                  <a:pt x="9383" y="39208"/>
                </a:lnTo>
                <a:lnTo>
                  <a:pt x="9853" y="38243"/>
                </a:lnTo>
                <a:lnTo>
                  <a:pt x="10061" y="37617"/>
                </a:lnTo>
                <a:lnTo>
                  <a:pt x="10296" y="36991"/>
                </a:lnTo>
                <a:lnTo>
                  <a:pt x="11208" y="36026"/>
                </a:lnTo>
                <a:lnTo>
                  <a:pt x="11417" y="35713"/>
                </a:lnTo>
                <a:lnTo>
                  <a:pt x="11417" y="35087"/>
                </a:lnTo>
                <a:lnTo>
                  <a:pt x="11417" y="33495"/>
                </a:lnTo>
                <a:lnTo>
                  <a:pt x="11417" y="32843"/>
                </a:lnTo>
                <a:lnTo>
                  <a:pt x="11208" y="32530"/>
                </a:lnTo>
                <a:lnTo>
                  <a:pt x="10739" y="31904"/>
                </a:lnTo>
                <a:lnTo>
                  <a:pt x="9618" y="30939"/>
                </a:lnTo>
                <a:lnTo>
                  <a:pt x="9383" y="30313"/>
                </a:lnTo>
                <a:lnTo>
                  <a:pt x="9175" y="29974"/>
                </a:lnTo>
                <a:lnTo>
                  <a:pt x="8706" y="29661"/>
                </a:lnTo>
                <a:lnTo>
                  <a:pt x="8028" y="29348"/>
                </a:lnTo>
                <a:lnTo>
                  <a:pt x="7820" y="29035"/>
                </a:lnTo>
                <a:lnTo>
                  <a:pt x="7585" y="29035"/>
                </a:lnTo>
                <a:lnTo>
                  <a:pt x="7350" y="28722"/>
                </a:lnTo>
                <a:lnTo>
                  <a:pt x="6907" y="27757"/>
                </a:lnTo>
                <a:lnTo>
                  <a:pt x="6698" y="27757"/>
                </a:lnTo>
                <a:lnTo>
                  <a:pt x="6464" y="27444"/>
                </a:lnTo>
                <a:lnTo>
                  <a:pt x="6229" y="26479"/>
                </a:lnTo>
                <a:lnTo>
                  <a:pt x="6229" y="25853"/>
                </a:lnTo>
                <a:lnTo>
                  <a:pt x="6464" y="24574"/>
                </a:lnTo>
                <a:lnTo>
                  <a:pt x="6907" y="23948"/>
                </a:lnTo>
                <a:lnTo>
                  <a:pt x="7350" y="23948"/>
                </a:lnTo>
                <a:lnTo>
                  <a:pt x="7585" y="22983"/>
                </a:lnTo>
                <a:lnTo>
                  <a:pt x="7820" y="21705"/>
                </a:lnTo>
                <a:lnTo>
                  <a:pt x="8263" y="19800"/>
                </a:lnTo>
                <a:lnTo>
                  <a:pt x="8263" y="19487"/>
                </a:lnTo>
                <a:lnTo>
                  <a:pt x="8497" y="18522"/>
                </a:lnTo>
                <a:lnTo>
                  <a:pt x="8706" y="17896"/>
                </a:lnTo>
                <a:lnTo>
                  <a:pt x="8940" y="17244"/>
                </a:lnTo>
                <a:lnTo>
                  <a:pt x="9383" y="16931"/>
                </a:lnTo>
                <a:lnTo>
                  <a:pt x="9853" y="16305"/>
                </a:lnTo>
                <a:lnTo>
                  <a:pt x="10531" y="15966"/>
                </a:lnTo>
                <a:lnTo>
                  <a:pt x="10739" y="15653"/>
                </a:lnTo>
                <a:lnTo>
                  <a:pt x="10739" y="15340"/>
                </a:lnTo>
                <a:lnTo>
                  <a:pt x="10974" y="15340"/>
                </a:lnTo>
                <a:lnTo>
                  <a:pt x="10974" y="14375"/>
                </a:lnTo>
                <a:lnTo>
                  <a:pt x="10739" y="11505"/>
                </a:lnTo>
                <a:lnTo>
                  <a:pt x="10974" y="8636"/>
                </a:lnTo>
                <a:lnTo>
                  <a:pt x="10974" y="8010"/>
                </a:lnTo>
                <a:lnTo>
                  <a:pt x="10296" y="7358"/>
                </a:lnTo>
                <a:lnTo>
                  <a:pt x="9618" y="6418"/>
                </a:lnTo>
                <a:lnTo>
                  <a:pt x="9383" y="5766"/>
                </a:lnTo>
                <a:lnTo>
                  <a:pt x="9383" y="5453"/>
                </a:lnTo>
                <a:lnTo>
                  <a:pt x="9175" y="5140"/>
                </a:lnTo>
                <a:lnTo>
                  <a:pt x="9175" y="4488"/>
                </a:lnTo>
                <a:lnTo>
                  <a:pt x="9383" y="4175"/>
                </a:lnTo>
                <a:lnTo>
                  <a:pt x="9618" y="3549"/>
                </a:lnTo>
                <a:lnTo>
                  <a:pt x="9853" y="2897"/>
                </a:lnTo>
                <a:lnTo>
                  <a:pt x="10531" y="993"/>
                </a:lnTo>
                <a:lnTo>
                  <a:pt x="20671" y="654"/>
                </a:lnTo>
                <a:lnTo>
                  <a:pt x="21583" y="654"/>
                </a:lnTo>
                <a:lnTo>
                  <a:pt x="26770" y="654"/>
                </a:lnTo>
                <a:lnTo>
                  <a:pt x="29247" y="654"/>
                </a:lnTo>
                <a:lnTo>
                  <a:pt x="38266" y="341"/>
                </a:lnTo>
                <a:lnTo>
                  <a:pt x="38475" y="341"/>
                </a:lnTo>
                <a:lnTo>
                  <a:pt x="40508" y="341"/>
                </a:lnTo>
                <a:lnTo>
                  <a:pt x="41186" y="341"/>
                </a:lnTo>
                <a:lnTo>
                  <a:pt x="41863" y="341"/>
                </a:lnTo>
                <a:lnTo>
                  <a:pt x="42306" y="341"/>
                </a:lnTo>
                <a:lnTo>
                  <a:pt x="45929" y="341"/>
                </a:lnTo>
                <a:lnTo>
                  <a:pt x="46164" y="341"/>
                </a:lnTo>
                <a:lnTo>
                  <a:pt x="48406" y="341"/>
                </a:lnTo>
                <a:lnTo>
                  <a:pt x="51117" y="654"/>
                </a:lnTo>
                <a:lnTo>
                  <a:pt x="54506" y="341"/>
                </a:lnTo>
                <a:lnTo>
                  <a:pt x="55183" y="341"/>
                </a:lnTo>
                <a:lnTo>
                  <a:pt x="64411" y="28"/>
                </a:lnTo>
                <a:lnTo>
                  <a:pt x="65767" y="28"/>
                </a:lnTo>
                <a:lnTo>
                  <a:pt x="71866" y="341"/>
                </a:lnTo>
                <a:lnTo>
                  <a:pt x="79973" y="341"/>
                </a:lnTo>
                <a:lnTo>
                  <a:pt x="82919" y="341"/>
                </a:lnTo>
                <a:lnTo>
                  <a:pt x="92147" y="654"/>
                </a:lnTo>
                <a:lnTo>
                  <a:pt x="92381" y="654"/>
                </a:lnTo>
                <a:lnTo>
                  <a:pt x="92616" y="654"/>
                </a:lnTo>
                <a:lnTo>
                  <a:pt x="92824" y="993"/>
                </a:lnTo>
                <a:lnTo>
                  <a:pt x="95770" y="1306"/>
                </a:lnTo>
                <a:lnTo>
                  <a:pt x="95978" y="1306"/>
                </a:lnTo>
                <a:lnTo>
                  <a:pt x="98246" y="1619"/>
                </a:lnTo>
                <a:lnTo>
                  <a:pt x="103877" y="1306"/>
                </a:lnTo>
                <a:lnTo>
                  <a:pt x="107500" y="1306"/>
                </a:lnTo>
                <a:lnTo>
                  <a:pt x="109064" y="1619"/>
                </a:lnTo>
                <a:lnTo>
                  <a:pt x="110654" y="1619"/>
                </a:lnTo>
                <a:lnTo>
                  <a:pt x="112688" y="1619"/>
                </a:lnTo>
                <a:lnTo>
                  <a:pt x="118318" y="1932"/>
                </a:lnTo>
                <a:lnTo>
                  <a:pt x="120351" y="1932"/>
                </a:lnTo>
                <a:lnTo>
                  <a:pt x="122385" y="2271"/>
                </a:lnTo>
                <a:lnTo>
                  <a:pt x="124418" y="1932"/>
                </a:lnTo>
                <a:lnTo>
                  <a:pt x="126659" y="1932"/>
                </a:lnTo>
                <a:lnTo>
                  <a:pt x="129370" y="1932"/>
                </a:lnTo>
                <a:lnTo>
                  <a:pt x="138624" y="1619"/>
                </a:lnTo>
                <a:lnTo>
                  <a:pt x="140632" y="1619"/>
                </a:lnTo>
                <a:lnTo>
                  <a:pt x="144255" y="1932"/>
                </a:lnTo>
                <a:lnTo>
                  <a:pt x="144932" y="1932"/>
                </a:lnTo>
                <a:lnTo>
                  <a:pt x="146497" y="1932"/>
                </a:lnTo>
                <a:lnTo>
                  <a:pt x="150329" y="1619"/>
                </a:lnTo>
                <a:lnTo>
                  <a:pt x="152831" y="1619"/>
                </a:lnTo>
                <a:lnTo>
                  <a:pt x="153509" y="1619"/>
                </a:lnTo>
                <a:lnTo>
                  <a:pt x="157549" y="1619"/>
                </a:lnTo>
                <a:lnTo>
                  <a:pt x="161850" y="1306"/>
                </a:lnTo>
                <a:lnTo>
                  <a:pt x="165213" y="1619"/>
                </a:lnTo>
                <a:lnTo>
                  <a:pt x="167246" y="1306"/>
                </a:lnTo>
                <a:lnTo>
                  <a:pt x="181245" y="993"/>
                </a:lnTo>
                <a:lnTo>
                  <a:pt x="188908" y="993"/>
                </a:lnTo>
                <a:lnTo>
                  <a:pt x="189586" y="993"/>
                </a:lnTo>
                <a:lnTo>
                  <a:pt x="198370" y="654"/>
                </a:lnTo>
                <a:lnTo>
                  <a:pt x="203792" y="654"/>
                </a:lnTo>
                <a:lnTo>
                  <a:pt x="204235" y="654"/>
                </a:lnTo>
                <a:lnTo>
                  <a:pt x="208302" y="654"/>
                </a:lnTo>
                <a:lnTo>
                  <a:pt x="210100" y="654"/>
                </a:lnTo>
                <a:lnTo>
                  <a:pt x="214167" y="654"/>
                </a:lnTo>
                <a:lnTo>
                  <a:pt x="213932" y="993"/>
                </a:lnTo>
                <a:lnTo>
                  <a:pt x="213254" y="993"/>
                </a:lnTo>
                <a:lnTo>
                  <a:pt x="212811" y="1306"/>
                </a:lnTo>
                <a:lnTo>
                  <a:pt x="212811" y="1619"/>
                </a:lnTo>
                <a:lnTo>
                  <a:pt x="212577" y="2271"/>
                </a:lnTo>
                <a:lnTo>
                  <a:pt x="211691" y="2584"/>
                </a:lnTo>
                <a:lnTo>
                  <a:pt x="210544" y="1932"/>
                </a:lnTo>
                <a:lnTo>
                  <a:pt x="210100" y="1619"/>
                </a:lnTo>
                <a:lnTo>
                  <a:pt x="209866" y="1306"/>
                </a:lnTo>
                <a:lnTo>
                  <a:pt x="209423" y="1306"/>
                </a:lnTo>
                <a:lnTo>
                  <a:pt x="208745" y="1932"/>
                </a:lnTo>
                <a:lnTo>
                  <a:pt x="208067" y="2271"/>
                </a:lnTo>
                <a:lnTo>
                  <a:pt x="207624" y="2271"/>
                </a:lnTo>
                <a:lnTo>
                  <a:pt x="207181" y="2584"/>
                </a:lnTo>
                <a:lnTo>
                  <a:pt x="207181" y="2897"/>
                </a:lnTo>
                <a:lnTo>
                  <a:pt x="206503" y="3549"/>
                </a:lnTo>
                <a:lnTo>
                  <a:pt x="206269" y="3862"/>
                </a:lnTo>
                <a:lnTo>
                  <a:pt x="206712" y="3862"/>
                </a:lnTo>
                <a:lnTo>
                  <a:pt x="206712" y="4175"/>
                </a:lnTo>
                <a:lnTo>
                  <a:pt x="206503" y="4175"/>
                </a:lnTo>
                <a:lnTo>
                  <a:pt x="206269" y="4488"/>
                </a:lnTo>
                <a:lnTo>
                  <a:pt x="206034" y="4488"/>
                </a:lnTo>
                <a:lnTo>
                  <a:pt x="206269" y="4488"/>
                </a:lnTo>
                <a:lnTo>
                  <a:pt x="206034" y="4827"/>
                </a:lnTo>
                <a:lnTo>
                  <a:pt x="205826" y="5140"/>
                </a:lnTo>
                <a:lnTo>
                  <a:pt x="206269" y="5140"/>
                </a:lnTo>
                <a:lnTo>
                  <a:pt x="206712" y="6079"/>
                </a:lnTo>
                <a:lnTo>
                  <a:pt x="206946" y="6418"/>
                </a:lnTo>
                <a:lnTo>
                  <a:pt x="207389" y="6731"/>
                </a:lnTo>
                <a:lnTo>
                  <a:pt x="207833" y="8010"/>
                </a:lnTo>
                <a:lnTo>
                  <a:pt x="208067" y="8010"/>
                </a:lnTo>
                <a:lnTo>
                  <a:pt x="207833" y="8010"/>
                </a:lnTo>
                <a:lnTo>
                  <a:pt x="207833" y="8323"/>
                </a:lnTo>
                <a:lnTo>
                  <a:pt x="208067" y="8323"/>
                </a:lnTo>
                <a:lnTo>
                  <a:pt x="208302" y="8323"/>
                </a:lnTo>
                <a:lnTo>
                  <a:pt x="208302" y="8010"/>
                </a:lnTo>
                <a:lnTo>
                  <a:pt x="208511" y="8010"/>
                </a:lnTo>
                <a:lnTo>
                  <a:pt x="208745" y="8949"/>
                </a:lnTo>
                <a:lnTo>
                  <a:pt x="208511" y="10879"/>
                </a:lnTo>
                <a:lnTo>
                  <a:pt x="208745" y="11192"/>
                </a:lnTo>
                <a:lnTo>
                  <a:pt x="208511" y="11505"/>
                </a:lnTo>
                <a:lnTo>
                  <a:pt x="208511" y="11844"/>
                </a:lnTo>
                <a:lnTo>
                  <a:pt x="208302" y="12158"/>
                </a:lnTo>
                <a:lnTo>
                  <a:pt x="208067" y="12158"/>
                </a:lnTo>
                <a:lnTo>
                  <a:pt x="207833" y="12158"/>
                </a:lnTo>
                <a:lnTo>
                  <a:pt x="208302" y="12471"/>
                </a:lnTo>
                <a:lnTo>
                  <a:pt x="208511" y="12784"/>
                </a:lnTo>
                <a:lnTo>
                  <a:pt x="208745" y="13749"/>
                </a:lnTo>
                <a:lnTo>
                  <a:pt x="209423" y="14375"/>
                </a:lnTo>
                <a:lnTo>
                  <a:pt x="209866" y="15027"/>
                </a:lnTo>
                <a:lnTo>
                  <a:pt x="210335" y="15653"/>
                </a:lnTo>
                <a:lnTo>
                  <a:pt x="210335" y="15966"/>
                </a:lnTo>
                <a:lnTo>
                  <a:pt x="210335" y="16305"/>
                </a:lnTo>
                <a:lnTo>
                  <a:pt x="210778" y="16305"/>
                </a:lnTo>
                <a:lnTo>
                  <a:pt x="211013" y="16305"/>
                </a:lnTo>
                <a:lnTo>
                  <a:pt x="211013" y="16618"/>
                </a:lnTo>
                <a:lnTo>
                  <a:pt x="210778" y="16618"/>
                </a:lnTo>
                <a:lnTo>
                  <a:pt x="210778" y="16931"/>
                </a:lnTo>
                <a:lnTo>
                  <a:pt x="210778" y="17244"/>
                </a:lnTo>
                <a:lnTo>
                  <a:pt x="210778" y="17557"/>
                </a:lnTo>
                <a:lnTo>
                  <a:pt x="210544" y="17244"/>
                </a:lnTo>
                <a:lnTo>
                  <a:pt x="210335" y="17244"/>
                </a:lnTo>
                <a:lnTo>
                  <a:pt x="210100" y="17244"/>
                </a:lnTo>
                <a:lnTo>
                  <a:pt x="210100" y="17557"/>
                </a:lnTo>
                <a:lnTo>
                  <a:pt x="209866" y="17896"/>
                </a:lnTo>
                <a:lnTo>
                  <a:pt x="209423" y="18522"/>
                </a:lnTo>
                <a:lnTo>
                  <a:pt x="208745" y="18835"/>
                </a:lnTo>
                <a:lnTo>
                  <a:pt x="208745" y="19148"/>
                </a:lnTo>
                <a:lnTo>
                  <a:pt x="208980" y="19148"/>
                </a:lnTo>
                <a:lnTo>
                  <a:pt x="208980" y="19487"/>
                </a:lnTo>
                <a:lnTo>
                  <a:pt x="207833" y="21079"/>
                </a:lnTo>
                <a:lnTo>
                  <a:pt x="207389" y="21079"/>
                </a:lnTo>
                <a:lnTo>
                  <a:pt x="207181" y="21392"/>
                </a:lnTo>
                <a:lnTo>
                  <a:pt x="207181" y="21705"/>
                </a:lnTo>
                <a:lnTo>
                  <a:pt x="207181" y="22018"/>
                </a:lnTo>
                <a:lnTo>
                  <a:pt x="206503" y="22670"/>
                </a:lnTo>
                <a:lnTo>
                  <a:pt x="206034" y="22983"/>
                </a:lnTo>
                <a:lnTo>
                  <a:pt x="205357" y="23296"/>
                </a:lnTo>
                <a:lnTo>
                  <a:pt x="204913" y="23609"/>
                </a:lnTo>
                <a:lnTo>
                  <a:pt x="204913" y="23948"/>
                </a:lnTo>
                <a:lnTo>
                  <a:pt x="204913" y="24261"/>
                </a:lnTo>
                <a:lnTo>
                  <a:pt x="205148" y="24574"/>
                </a:lnTo>
                <a:lnTo>
                  <a:pt x="205148" y="24887"/>
                </a:lnTo>
                <a:lnTo>
                  <a:pt x="204470" y="25200"/>
                </a:lnTo>
                <a:lnTo>
                  <a:pt x="204235" y="25540"/>
                </a:lnTo>
                <a:lnTo>
                  <a:pt x="204235" y="25853"/>
                </a:lnTo>
                <a:lnTo>
                  <a:pt x="204235" y="26166"/>
                </a:lnTo>
                <a:lnTo>
                  <a:pt x="204470" y="26479"/>
                </a:lnTo>
                <a:lnTo>
                  <a:pt x="204679" y="26792"/>
                </a:lnTo>
                <a:lnTo>
                  <a:pt x="204679" y="27444"/>
                </a:lnTo>
                <a:lnTo>
                  <a:pt x="204470" y="27757"/>
                </a:lnTo>
                <a:lnTo>
                  <a:pt x="204001" y="28070"/>
                </a:lnTo>
                <a:lnTo>
                  <a:pt x="203558" y="29348"/>
                </a:lnTo>
                <a:lnTo>
                  <a:pt x="203558" y="29661"/>
                </a:lnTo>
                <a:lnTo>
                  <a:pt x="203323" y="29661"/>
                </a:lnTo>
                <a:lnTo>
                  <a:pt x="202880" y="29661"/>
                </a:lnTo>
                <a:lnTo>
                  <a:pt x="202202" y="30626"/>
                </a:lnTo>
                <a:lnTo>
                  <a:pt x="202202" y="30939"/>
                </a:lnTo>
                <a:lnTo>
                  <a:pt x="202202" y="31252"/>
                </a:lnTo>
                <a:lnTo>
                  <a:pt x="202437" y="31904"/>
                </a:lnTo>
                <a:lnTo>
                  <a:pt x="202880" y="31904"/>
                </a:lnTo>
                <a:lnTo>
                  <a:pt x="202880" y="32217"/>
                </a:lnTo>
                <a:lnTo>
                  <a:pt x="202646" y="32530"/>
                </a:lnTo>
                <a:lnTo>
                  <a:pt x="202437" y="33808"/>
                </a:lnTo>
                <a:lnTo>
                  <a:pt x="202646" y="34121"/>
                </a:lnTo>
                <a:lnTo>
                  <a:pt x="202437" y="34435"/>
                </a:lnTo>
                <a:lnTo>
                  <a:pt x="201759" y="35400"/>
                </a:lnTo>
                <a:lnTo>
                  <a:pt x="201081" y="35400"/>
                </a:lnTo>
                <a:lnTo>
                  <a:pt x="200169" y="36026"/>
                </a:lnTo>
                <a:lnTo>
                  <a:pt x="199726" y="36652"/>
                </a:lnTo>
                <a:lnTo>
                  <a:pt x="199961" y="36991"/>
                </a:lnTo>
                <a:lnTo>
                  <a:pt x="199283" y="37617"/>
                </a:lnTo>
                <a:lnTo>
                  <a:pt x="199048" y="38243"/>
                </a:lnTo>
                <a:lnTo>
                  <a:pt x="198605" y="38582"/>
                </a:lnTo>
                <a:lnTo>
                  <a:pt x="198136" y="38895"/>
                </a:lnTo>
                <a:lnTo>
                  <a:pt x="197927" y="39208"/>
                </a:lnTo>
                <a:lnTo>
                  <a:pt x="197927" y="39521"/>
                </a:lnTo>
                <a:lnTo>
                  <a:pt x="197484" y="40174"/>
                </a:lnTo>
                <a:lnTo>
                  <a:pt x="196807" y="40174"/>
                </a:lnTo>
                <a:lnTo>
                  <a:pt x="196129" y="40487"/>
                </a:lnTo>
                <a:lnTo>
                  <a:pt x="196129" y="40800"/>
                </a:lnTo>
                <a:lnTo>
                  <a:pt x="196129" y="41113"/>
                </a:lnTo>
                <a:lnTo>
                  <a:pt x="196572" y="41426"/>
                </a:lnTo>
                <a:lnTo>
                  <a:pt x="196807" y="41739"/>
                </a:lnTo>
                <a:lnTo>
                  <a:pt x="196807" y="43017"/>
                </a:lnTo>
                <a:lnTo>
                  <a:pt x="196807" y="43330"/>
                </a:lnTo>
                <a:lnTo>
                  <a:pt x="196807" y="43982"/>
                </a:lnTo>
                <a:lnTo>
                  <a:pt x="196807" y="44295"/>
                </a:lnTo>
                <a:lnTo>
                  <a:pt x="197015" y="44295"/>
                </a:lnTo>
                <a:lnTo>
                  <a:pt x="197484" y="44295"/>
                </a:lnTo>
                <a:lnTo>
                  <a:pt x="197692" y="44295"/>
                </a:lnTo>
                <a:lnTo>
                  <a:pt x="197484" y="44921"/>
                </a:lnTo>
                <a:lnTo>
                  <a:pt x="197484" y="45234"/>
                </a:lnTo>
                <a:lnTo>
                  <a:pt x="198136" y="45573"/>
                </a:lnTo>
                <a:lnTo>
                  <a:pt x="199048" y="47477"/>
                </a:lnTo>
                <a:lnTo>
                  <a:pt x="199492" y="47791"/>
                </a:lnTo>
                <a:lnTo>
                  <a:pt x="199492" y="48104"/>
                </a:lnTo>
                <a:lnTo>
                  <a:pt x="199492" y="48417"/>
                </a:lnTo>
                <a:lnTo>
                  <a:pt x="199492" y="48730"/>
                </a:lnTo>
                <a:lnTo>
                  <a:pt x="199726" y="49043"/>
                </a:lnTo>
                <a:lnTo>
                  <a:pt x="200169" y="49043"/>
                </a:lnTo>
                <a:lnTo>
                  <a:pt x="200169" y="49382"/>
                </a:lnTo>
                <a:lnTo>
                  <a:pt x="199726" y="49382"/>
                </a:lnTo>
                <a:lnTo>
                  <a:pt x="199726" y="49695"/>
                </a:lnTo>
                <a:lnTo>
                  <a:pt x="199961" y="50634"/>
                </a:lnTo>
                <a:lnTo>
                  <a:pt x="200169" y="50947"/>
                </a:lnTo>
                <a:lnTo>
                  <a:pt x="199961" y="51286"/>
                </a:lnTo>
                <a:lnTo>
                  <a:pt x="199961" y="51599"/>
                </a:lnTo>
                <a:lnTo>
                  <a:pt x="199961" y="51912"/>
                </a:lnTo>
                <a:lnTo>
                  <a:pt x="200638" y="52225"/>
                </a:lnTo>
                <a:lnTo>
                  <a:pt x="200847" y="52538"/>
                </a:lnTo>
                <a:lnTo>
                  <a:pt x="201316" y="52538"/>
                </a:lnTo>
                <a:lnTo>
                  <a:pt x="201524" y="52538"/>
                </a:lnTo>
                <a:lnTo>
                  <a:pt x="201316" y="52851"/>
                </a:lnTo>
                <a:lnTo>
                  <a:pt x="201081" y="53190"/>
                </a:lnTo>
                <a:lnTo>
                  <a:pt x="201081" y="53503"/>
                </a:lnTo>
                <a:lnTo>
                  <a:pt x="201081" y="53816"/>
                </a:lnTo>
                <a:lnTo>
                  <a:pt x="201081" y="54129"/>
                </a:lnTo>
                <a:lnTo>
                  <a:pt x="200847" y="54442"/>
                </a:lnTo>
                <a:lnTo>
                  <a:pt x="200847" y="54755"/>
                </a:lnTo>
                <a:lnTo>
                  <a:pt x="201081" y="55095"/>
                </a:lnTo>
                <a:lnTo>
                  <a:pt x="201316" y="55095"/>
                </a:lnTo>
                <a:lnTo>
                  <a:pt x="201994" y="55408"/>
                </a:lnTo>
                <a:lnTo>
                  <a:pt x="202202" y="55408"/>
                </a:lnTo>
                <a:lnTo>
                  <a:pt x="201994" y="55721"/>
                </a:lnTo>
                <a:lnTo>
                  <a:pt x="201994" y="56034"/>
                </a:lnTo>
                <a:lnTo>
                  <a:pt x="202202" y="56034"/>
                </a:lnTo>
                <a:lnTo>
                  <a:pt x="202437" y="56034"/>
                </a:lnTo>
                <a:lnTo>
                  <a:pt x="202646" y="56034"/>
                </a:lnTo>
                <a:lnTo>
                  <a:pt x="202880" y="56034"/>
                </a:lnTo>
                <a:lnTo>
                  <a:pt x="202880" y="55721"/>
                </a:lnTo>
                <a:lnTo>
                  <a:pt x="203115" y="55721"/>
                </a:lnTo>
                <a:lnTo>
                  <a:pt x="203323" y="55721"/>
                </a:lnTo>
                <a:lnTo>
                  <a:pt x="203558" y="56347"/>
                </a:lnTo>
                <a:lnTo>
                  <a:pt x="204001" y="56999"/>
                </a:lnTo>
                <a:lnTo>
                  <a:pt x="204001" y="57625"/>
                </a:lnTo>
                <a:lnTo>
                  <a:pt x="203558" y="57938"/>
                </a:lnTo>
                <a:lnTo>
                  <a:pt x="203558" y="58251"/>
                </a:lnTo>
                <a:lnTo>
                  <a:pt x="204235" y="58903"/>
                </a:lnTo>
                <a:lnTo>
                  <a:pt x="204679" y="59216"/>
                </a:lnTo>
                <a:lnTo>
                  <a:pt x="204913" y="59216"/>
                </a:lnTo>
                <a:lnTo>
                  <a:pt x="205148" y="59216"/>
                </a:lnTo>
                <a:lnTo>
                  <a:pt x="205148" y="59529"/>
                </a:lnTo>
                <a:lnTo>
                  <a:pt x="204679" y="59529"/>
                </a:lnTo>
                <a:lnTo>
                  <a:pt x="204235" y="59216"/>
                </a:lnTo>
                <a:lnTo>
                  <a:pt x="204001" y="59529"/>
                </a:lnTo>
                <a:lnTo>
                  <a:pt x="204235" y="59842"/>
                </a:lnTo>
                <a:lnTo>
                  <a:pt x="204679" y="59842"/>
                </a:lnTo>
                <a:lnTo>
                  <a:pt x="204913" y="59842"/>
                </a:lnTo>
                <a:lnTo>
                  <a:pt x="205148" y="60155"/>
                </a:lnTo>
                <a:lnTo>
                  <a:pt x="205357" y="60468"/>
                </a:lnTo>
                <a:lnTo>
                  <a:pt x="205148" y="60468"/>
                </a:lnTo>
                <a:lnTo>
                  <a:pt x="204913" y="60468"/>
                </a:lnTo>
                <a:lnTo>
                  <a:pt x="204470" y="60155"/>
                </a:lnTo>
                <a:lnTo>
                  <a:pt x="204235" y="60468"/>
                </a:lnTo>
                <a:lnTo>
                  <a:pt x="204235" y="61433"/>
                </a:lnTo>
                <a:lnTo>
                  <a:pt x="204470" y="62373"/>
                </a:lnTo>
                <a:lnTo>
                  <a:pt x="204470" y="63025"/>
                </a:lnTo>
                <a:lnTo>
                  <a:pt x="204470" y="63338"/>
                </a:lnTo>
                <a:lnTo>
                  <a:pt x="204235" y="63338"/>
                </a:lnTo>
                <a:lnTo>
                  <a:pt x="204001" y="63338"/>
                </a:lnTo>
                <a:lnTo>
                  <a:pt x="203558" y="63338"/>
                </a:lnTo>
                <a:lnTo>
                  <a:pt x="203558" y="63651"/>
                </a:lnTo>
                <a:lnTo>
                  <a:pt x="203792" y="63964"/>
                </a:lnTo>
                <a:lnTo>
                  <a:pt x="204235" y="63964"/>
                </a:lnTo>
                <a:lnTo>
                  <a:pt x="204679" y="63651"/>
                </a:lnTo>
                <a:lnTo>
                  <a:pt x="204913" y="63651"/>
                </a:lnTo>
                <a:lnTo>
                  <a:pt x="204913" y="63964"/>
                </a:lnTo>
                <a:lnTo>
                  <a:pt x="204470" y="63964"/>
                </a:lnTo>
                <a:lnTo>
                  <a:pt x="204470" y="64590"/>
                </a:lnTo>
                <a:lnTo>
                  <a:pt x="204470" y="64903"/>
                </a:lnTo>
                <a:lnTo>
                  <a:pt x="204913" y="64590"/>
                </a:lnTo>
                <a:lnTo>
                  <a:pt x="205148" y="64277"/>
                </a:lnTo>
                <a:lnTo>
                  <a:pt x="205357" y="64277"/>
                </a:lnTo>
                <a:lnTo>
                  <a:pt x="205357" y="64590"/>
                </a:lnTo>
                <a:lnTo>
                  <a:pt x="205357" y="64903"/>
                </a:lnTo>
                <a:lnTo>
                  <a:pt x="205148" y="64903"/>
                </a:lnTo>
                <a:lnTo>
                  <a:pt x="205148" y="65242"/>
                </a:lnTo>
                <a:lnTo>
                  <a:pt x="205357" y="65242"/>
                </a:lnTo>
                <a:lnTo>
                  <a:pt x="205591" y="65242"/>
                </a:lnTo>
                <a:lnTo>
                  <a:pt x="206034" y="64590"/>
                </a:lnTo>
                <a:lnTo>
                  <a:pt x="206269" y="64590"/>
                </a:lnTo>
                <a:lnTo>
                  <a:pt x="206269" y="64903"/>
                </a:lnTo>
                <a:lnTo>
                  <a:pt x="206269" y="65242"/>
                </a:lnTo>
                <a:lnTo>
                  <a:pt x="206034" y="65555"/>
                </a:lnTo>
                <a:lnTo>
                  <a:pt x="206269" y="65868"/>
                </a:lnTo>
                <a:lnTo>
                  <a:pt x="206503" y="65555"/>
                </a:lnTo>
                <a:lnTo>
                  <a:pt x="206503" y="65868"/>
                </a:lnTo>
                <a:lnTo>
                  <a:pt x="206269" y="66181"/>
                </a:lnTo>
                <a:lnTo>
                  <a:pt x="206269" y="66494"/>
                </a:lnTo>
                <a:lnTo>
                  <a:pt x="206034" y="66807"/>
                </a:lnTo>
                <a:lnTo>
                  <a:pt x="205591" y="67120"/>
                </a:lnTo>
                <a:lnTo>
                  <a:pt x="205357" y="67120"/>
                </a:lnTo>
                <a:lnTo>
                  <a:pt x="205148" y="67459"/>
                </a:lnTo>
                <a:lnTo>
                  <a:pt x="204913" y="67120"/>
                </a:lnTo>
                <a:lnTo>
                  <a:pt x="204679" y="66807"/>
                </a:lnTo>
                <a:lnTo>
                  <a:pt x="204470" y="66807"/>
                </a:lnTo>
                <a:lnTo>
                  <a:pt x="204470" y="67120"/>
                </a:lnTo>
                <a:lnTo>
                  <a:pt x="204470" y="67459"/>
                </a:lnTo>
                <a:lnTo>
                  <a:pt x="204913" y="68085"/>
                </a:lnTo>
                <a:lnTo>
                  <a:pt x="205148" y="68085"/>
                </a:lnTo>
                <a:lnTo>
                  <a:pt x="204913" y="68398"/>
                </a:lnTo>
                <a:lnTo>
                  <a:pt x="204679" y="68398"/>
                </a:lnTo>
                <a:lnTo>
                  <a:pt x="204235" y="68398"/>
                </a:lnTo>
                <a:lnTo>
                  <a:pt x="204001" y="68398"/>
                </a:lnTo>
                <a:lnTo>
                  <a:pt x="204001" y="68711"/>
                </a:lnTo>
                <a:lnTo>
                  <a:pt x="204001" y="69024"/>
                </a:lnTo>
                <a:lnTo>
                  <a:pt x="203792" y="69337"/>
                </a:lnTo>
                <a:lnTo>
                  <a:pt x="203323" y="69337"/>
                </a:lnTo>
                <a:lnTo>
                  <a:pt x="202880" y="69676"/>
                </a:lnTo>
                <a:lnTo>
                  <a:pt x="202202" y="69337"/>
                </a:lnTo>
                <a:lnTo>
                  <a:pt x="200638" y="69024"/>
                </a:lnTo>
                <a:lnTo>
                  <a:pt x="200403" y="69024"/>
                </a:lnTo>
                <a:lnTo>
                  <a:pt x="200169" y="69337"/>
                </a:lnTo>
                <a:lnTo>
                  <a:pt x="199961" y="69676"/>
                </a:lnTo>
                <a:lnTo>
                  <a:pt x="199726" y="70302"/>
                </a:lnTo>
                <a:lnTo>
                  <a:pt x="199726" y="70616"/>
                </a:lnTo>
                <a:lnTo>
                  <a:pt x="199726" y="70929"/>
                </a:lnTo>
                <a:lnTo>
                  <a:pt x="200847" y="71894"/>
                </a:lnTo>
                <a:lnTo>
                  <a:pt x="202202" y="72833"/>
                </a:lnTo>
                <a:lnTo>
                  <a:pt x="202437" y="73459"/>
                </a:lnTo>
                <a:lnTo>
                  <a:pt x="202202" y="74111"/>
                </a:lnTo>
                <a:lnTo>
                  <a:pt x="201994" y="74424"/>
                </a:lnTo>
                <a:lnTo>
                  <a:pt x="201316" y="75363"/>
                </a:lnTo>
                <a:lnTo>
                  <a:pt x="201081" y="75676"/>
                </a:lnTo>
                <a:lnTo>
                  <a:pt x="200847" y="75676"/>
                </a:lnTo>
                <a:lnTo>
                  <a:pt x="200169" y="75676"/>
                </a:lnTo>
                <a:lnTo>
                  <a:pt x="200169" y="75989"/>
                </a:lnTo>
                <a:lnTo>
                  <a:pt x="200403" y="76328"/>
                </a:lnTo>
                <a:lnTo>
                  <a:pt x="200847" y="76954"/>
                </a:lnTo>
                <a:lnTo>
                  <a:pt x="201081" y="76954"/>
                </a:lnTo>
                <a:lnTo>
                  <a:pt x="201081" y="77580"/>
                </a:lnTo>
                <a:lnTo>
                  <a:pt x="201316" y="77893"/>
                </a:lnTo>
                <a:lnTo>
                  <a:pt x="201994" y="78206"/>
                </a:lnTo>
                <a:lnTo>
                  <a:pt x="201994" y="78519"/>
                </a:lnTo>
                <a:lnTo>
                  <a:pt x="201759" y="78859"/>
                </a:lnTo>
                <a:lnTo>
                  <a:pt x="201316" y="78519"/>
                </a:lnTo>
                <a:lnTo>
                  <a:pt x="200847" y="78519"/>
                </a:lnTo>
                <a:lnTo>
                  <a:pt x="201081" y="79172"/>
                </a:lnTo>
                <a:lnTo>
                  <a:pt x="200847" y="79172"/>
                </a:lnTo>
                <a:lnTo>
                  <a:pt x="200638" y="79172"/>
                </a:lnTo>
                <a:lnTo>
                  <a:pt x="200403" y="78859"/>
                </a:lnTo>
                <a:lnTo>
                  <a:pt x="200169" y="78859"/>
                </a:lnTo>
                <a:lnTo>
                  <a:pt x="199961" y="79172"/>
                </a:lnTo>
                <a:lnTo>
                  <a:pt x="199961" y="79798"/>
                </a:lnTo>
                <a:lnTo>
                  <a:pt x="199726" y="80424"/>
                </a:lnTo>
                <a:lnTo>
                  <a:pt x="199726" y="80737"/>
                </a:lnTo>
                <a:lnTo>
                  <a:pt x="199492" y="81050"/>
                </a:lnTo>
                <a:lnTo>
                  <a:pt x="198814" y="81389"/>
                </a:lnTo>
                <a:lnTo>
                  <a:pt x="198370" y="81389"/>
                </a:lnTo>
                <a:lnTo>
                  <a:pt x="197692" y="81389"/>
                </a:lnTo>
                <a:lnTo>
                  <a:pt x="197484" y="81389"/>
                </a:lnTo>
                <a:lnTo>
                  <a:pt x="197249" y="81702"/>
                </a:lnTo>
                <a:lnTo>
                  <a:pt x="196807" y="82954"/>
                </a:lnTo>
                <a:lnTo>
                  <a:pt x="196129" y="83267"/>
                </a:lnTo>
                <a:lnTo>
                  <a:pt x="195659" y="82641"/>
                </a:lnTo>
                <a:lnTo>
                  <a:pt x="195894" y="82328"/>
                </a:lnTo>
                <a:lnTo>
                  <a:pt x="196572" y="82015"/>
                </a:lnTo>
                <a:lnTo>
                  <a:pt x="196807" y="82015"/>
                </a:lnTo>
                <a:lnTo>
                  <a:pt x="196807" y="81702"/>
                </a:lnTo>
                <a:lnTo>
                  <a:pt x="196572" y="81389"/>
                </a:lnTo>
                <a:lnTo>
                  <a:pt x="196129" y="81389"/>
                </a:lnTo>
                <a:lnTo>
                  <a:pt x="195894" y="81702"/>
                </a:lnTo>
                <a:lnTo>
                  <a:pt x="195216" y="82328"/>
                </a:lnTo>
                <a:lnTo>
                  <a:pt x="194773" y="82641"/>
                </a:lnTo>
                <a:lnTo>
                  <a:pt x="194538" y="82954"/>
                </a:lnTo>
                <a:lnTo>
                  <a:pt x="194304" y="83267"/>
                </a:lnTo>
                <a:lnTo>
                  <a:pt x="194304" y="83580"/>
                </a:lnTo>
                <a:lnTo>
                  <a:pt x="194538" y="83919"/>
                </a:lnTo>
                <a:lnTo>
                  <a:pt x="194982" y="84232"/>
                </a:lnTo>
                <a:lnTo>
                  <a:pt x="194982" y="84545"/>
                </a:lnTo>
                <a:lnTo>
                  <a:pt x="194773" y="84858"/>
                </a:lnTo>
                <a:lnTo>
                  <a:pt x="194538" y="85171"/>
                </a:lnTo>
                <a:lnTo>
                  <a:pt x="193861" y="84858"/>
                </a:lnTo>
                <a:lnTo>
                  <a:pt x="193626" y="85171"/>
                </a:lnTo>
                <a:lnTo>
                  <a:pt x="193183" y="86110"/>
                </a:lnTo>
                <a:lnTo>
                  <a:pt x="193183" y="87389"/>
                </a:lnTo>
                <a:lnTo>
                  <a:pt x="192740" y="88015"/>
                </a:lnTo>
                <a:lnTo>
                  <a:pt x="192505" y="88328"/>
                </a:lnTo>
                <a:lnTo>
                  <a:pt x="192062" y="88641"/>
                </a:lnTo>
                <a:lnTo>
                  <a:pt x="191150" y="88980"/>
                </a:lnTo>
                <a:lnTo>
                  <a:pt x="190941" y="88980"/>
                </a:lnTo>
                <a:lnTo>
                  <a:pt x="191150" y="89606"/>
                </a:lnTo>
                <a:lnTo>
                  <a:pt x="191150" y="89919"/>
                </a:lnTo>
                <a:lnTo>
                  <a:pt x="191150" y="90232"/>
                </a:lnTo>
                <a:lnTo>
                  <a:pt x="190941" y="90232"/>
                </a:lnTo>
                <a:lnTo>
                  <a:pt x="190707" y="90232"/>
                </a:lnTo>
                <a:lnTo>
                  <a:pt x="190472" y="90232"/>
                </a:lnTo>
                <a:lnTo>
                  <a:pt x="190472" y="90545"/>
                </a:lnTo>
                <a:lnTo>
                  <a:pt x="189794" y="90858"/>
                </a:lnTo>
                <a:lnTo>
                  <a:pt x="188673" y="91823"/>
                </a:lnTo>
                <a:lnTo>
                  <a:pt x="187787" y="92449"/>
                </a:lnTo>
                <a:lnTo>
                  <a:pt x="187110" y="92762"/>
                </a:lnTo>
                <a:lnTo>
                  <a:pt x="185754" y="92449"/>
                </a:lnTo>
                <a:lnTo>
                  <a:pt x="185284" y="92762"/>
                </a:lnTo>
                <a:lnTo>
                  <a:pt x="184841" y="92762"/>
                </a:lnTo>
                <a:lnTo>
                  <a:pt x="184607" y="93075"/>
                </a:lnTo>
                <a:lnTo>
                  <a:pt x="184399" y="93075"/>
                </a:lnTo>
                <a:lnTo>
                  <a:pt x="184399" y="93389"/>
                </a:lnTo>
                <a:lnTo>
                  <a:pt x="183929" y="94015"/>
                </a:lnTo>
                <a:lnTo>
                  <a:pt x="183721" y="94015"/>
                </a:lnTo>
                <a:lnTo>
                  <a:pt x="183252" y="94015"/>
                </a:lnTo>
                <a:lnTo>
                  <a:pt x="182808" y="93389"/>
                </a:lnTo>
                <a:lnTo>
                  <a:pt x="182600" y="93389"/>
                </a:lnTo>
                <a:lnTo>
                  <a:pt x="181922" y="93075"/>
                </a:lnTo>
                <a:lnTo>
                  <a:pt x="181687" y="93389"/>
                </a:lnTo>
                <a:lnTo>
                  <a:pt x="181453" y="93389"/>
                </a:lnTo>
                <a:lnTo>
                  <a:pt x="181245" y="93389"/>
                </a:lnTo>
                <a:lnTo>
                  <a:pt x="180775" y="93702"/>
                </a:lnTo>
                <a:lnTo>
                  <a:pt x="180567" y="94015"/>
                </a:lnTo>
                <a:lnTo>
                  <a:pt x="180097" y="94328"/>
                </a:lnTo>
                <a:lnTo>
                  <a:pt x="178742" y="94328"/>
                </a:lnTo>
                <a:lnTo>
                  <a:pt x="178533" y="94328"/>
                </a:lnTo>
                <a:lnTo>
                  <a:pt x="177621" y="95293"/>
                </a:lnTo>
                <a:lnTo>
                  <a:pt x="177412" y="95606"/>
                </a:lnTo>
                <a:lnTo>
                  <a:pt x="177856" y="96545"/>
                </a:lnTo>
                <a:lnTo>
                  <a:pt x="177412" y="96858"/>
                </a:lnTo>
                <a:lnTo>
                  <a:pt x="176735" y="96858"/>
                </a:lnTo>
                <a:lnTo>
                  <a:pt x="176265" y="96858"/>
                </a:lnTo>
                <a:lnTo>
                  <a:pt x="176265" y="97171"/>
                </a:lnTo>
                <a:lnTo>
                  <a:pt x="176057" y="98136"/>
                </a:lnTo>
                <a:lnTo>
                  <a:pt x="176500" y="98449"/>
                </a:lnTo>
                <a:lnTo>
                  <a:pt x="176500" y="98762"/>
                </a:lnTo>
                <a:lnTo>
                  <a:pt x="176057" y="99075"/>
                </a:lnTo>
                <a:lnTo>
                  <a:pt x="176265" y="99701"/>
                </a:lnTo>
                <a:lnTo>
                  <a:pt x="176500" y="100640"/>
                </a:lnTo>
                <a:lnTo>
                  <a:pt x="176500" y="100979"/>
                </a:lnTo>
                <a:lnTo>
                  <a:pt x="176265" y="101292"/>
                </a:lnTo>
                <a:lnTo>
                  <a:pt x="175822" y="101292"/>
                </a:lnTo>
                <a:lnTo>
                  <a:pt x="174910" y="101605"/>
                </a:lnTo>
                <a:lnTo>
                  <a:pt x="174232" y="101919"/>
                </a:lnTo>
                <a:lnTo>
                  <a:pt x="173789" y="102232"/>
                </a:lnTo>
                <a:lnTo>
                  <a:pt x="172903" y="102858"/>
                </a:lnTo>
                <a:lnTo>
                  <a:pt x="171991" y="103171"/>
                </a:lnTo>
                <a:lnTo>
                  <a:pt x="171078" y="103484"/>
                </a:lnTo>
                <a:lnTo>
                  <a:pt x="170192" y="103797"/>
                </a:lnTo>
                <a:lnTo>
                  <a:pt x="169957" y="103797"/>
                </a:lnTo>
                <a:lnTo>
                  <a:pt x="169514" y="103797"/>
                </a:lnTo>
                <a:lnTo>
                  <a:pt x="168837" y="103484"/>
                </a:lnTo>
                <a:lnTo>
                  <a:pt x="166803" y="102232"/>
                </a:lnTo>
                <a:lnTo>
                  <a:pt x="166125" y="102232"/>
                </a:lnTo>
                <a:lnTo>
                  <a:pt x="165005" y="102545"/>
                </a:lnTo>
                <a:lnTo>
                  <a:pt x="164327" y="103171"/>
                </a:lnTo>
                <a:lnTo>
                  <a:pt x="163857" y="103797"/>
                </a:lnTo>
                <a:lnTo>
                  <a:pt x="163206" y="104136"/>
                </a:lnTo>
                <a:lnTo>
                  <a:pt x="162737" y="104136"/>
                </a:lnTo>
                <a:lnTo>
                  <a:pt x="162059" y="103797"/>
                </a:lnTo>
                <a:lnTo>
                  <a:pt x="160703" y="103797"/>
                </a:lnTo>
                <a:lnTo>
                  <a:pt x="160025" y="103797"/>
                </a:lnTo>
                <a:lnTo>
                  <a:pt x="158227" y="103797"/>
                </a:lnTo>
                <a:lnTo>
                  <a:pt x="157784" y="104136"/>
                </a:lnTo>
                <a:lnTo>
                  <a:pt x="157549" y="104762"/>
                </a:lnTo>
                <a:lnTo>
                  <a:pt x="157340" y="105075"/>
                </a:lnTo>
                <a:lnTo>
                  <a:pt x="155751" y="105701"/>
                </a:lnTo>
                <a:lnTo>
                  <a:pt x="155073" y="106014"/>
                </a:lnTo>
                <a:lnTo>
                  <a:pt x="154629" y="106327"/>
                </a:lnTo>
                <a:lnTo>
                  <a:pt x="153952" y="106327"/>
                </a:lnTo>
                <a:lnTo>
                  <a:pt x="153274" y="106014"/>
                </a:lnTo>
                <a:lnTo>
                  <a:pt x="153040" y="106014"/>
                </a:lnTo>
                <a:lnTo>
                  <a:pt x="152597" y="106327"/>
                </a:lnTo>
                <a:lnTo>
                  <a:pt x="152362" y="106953"/>
                </a:lnTo>
                <a:lnTo>
                  <a:pt x="152597" y="106953"/>
                </a:lnTo>
                <a:lnTo>
                  <a:pt x="152597" y="108544"/>
                </a:lnTo>
                <a:lnTo>
                  <a:pt x="152597" y="108857"/>
                </a:lnTo>
                <a:lnTo>
                  <a:pt x="152362" y="109170"/>
                </a:lnTo>
                <a:lnTo>
                  <a:pt x="152362" y="109483"/>
                </a:lnTo>
                <a:lnTo>
                  <a:pt x="152153" y="109796"/>
                </a:lnTo>
                <a:lnTo>
                  <a:pt x="151919" y="110109"/>
                </a:lnTo>
                <a:lnTo>
                  <a:pt x="151006" y="110735"/>
                </a:lnTo>
                <a:lnTo>
                  <a:pt x="150329" y="111074"/>
                </a:lnTo>
                <a:lnTo>
                  <a:pt x="149886" y="111387"/>
                </a:lnTo>
                <a:lnTo>
                  <a:pt x="149651" y="111701"/>
                </a:lnTo>
                <a:lnTo>
                  <a:pt x="148973" y="112953"/>
                </a:lnTo>
                <a:lnTo>
                  <a:pt x="148764" y="113892"/>
                </a:lnTo>
                <a:lnTo>
                  <a:pt x="148973" y="114205"/>
                </a:lnTo>
                <a:lnTo>
                  <a:pt x="149208" y="114205"/>
                </a:lnTo>
                <a:lnTo>
                  <a:pt x="149442" y="113892"/>
                </a:lnTo>
                <a:lnTo>
                  <a:pt x="149651" y="113892"/>
                </a:lnTo>
                <a:lnTo>
                  <a:pt x="149651" y="114205"/>
                </a:lnTo>
                <a:lnTo>
                  <a:pt x="149651" y="114518"/>
                </a:lnTo>
                <a:lnTo>
                  <a:pt x="149651" y="114857"/>
                </a:lnTo>
                <a:lnTo>
                  <a:pt x="149442" y="115170"/>
                </a:lnTo>
                <a:lnTo>
                  <a:pt x="149651" y="116109"/>
                </a:lnTo>
                <a:lnTo>
                  <a:pt x="150329" y="117361"/>
                </a:lnTo>
                <a:lnTo>
                  <a:pt x="150563" y="117987"/>
                </a:lnTo>
                <a:lnTo>
                  <a:pt x="150798" y="118300"/>
                </a:lnTo>
                <a:lnTo>
                  <a:pt x="151006" y="118952"/>
                </a:lnTo>
                <a:lnTo>
                  <a:pt x="150563" y="119578"/>
                </a:lnTo>
                <a:lnTo>
                  <a:pt x="150329" y="120831"/>
                </a:lnTo>
                <a:lnTo>
                  <a:pt x="150329" y="121144"/>
                </a:lnTo>
                <a:lnTo>
                  <a:pt x="150329" y="121770"/>
                </a:lnTo>
                <a:lnTo>
                  <a:pt x="150329" y="122083"/>
                </a:lnTo>
                <a:lnTo>
                  <a:pt x="149651" y="123361"/>
                </a:lnTo>
                <a:lnTo>
                  <a:pt x="149886" y="123674"/>
                </a:lnTo>
                <a:lnTo>
                  <a:pt x="149651" y="124300"/>
                </a:lnTo>
                <a:lnTo>
                  <a:pt x="149651" y="124613"/>
                </a:lnTo>
                <a:lnTo>
                  <a:pt x="149208" y="124926"/>
                </a:lnTo>
                <a:lnTo>
                  <a:pt x="148973" y="125239"/>
                </a:lnTo>
                <a:lnTo>
                  <a:pt x="148973" y="126178"/>
                </a:lnTo>
                <a:lnTo>
                  <a:pt x="149442" y="126804"/>
                </a:lnTo>
                <a:lnTo>
                  <a:pt x="149886" y="127769"/>
                </a:lnTo>
                <a:lnTo>
                  <a:pt x="150329" y="129334"/>
                </a:lnTo>
                <a:lnTo>
                  <a:pt x="150563" y="129647"/>
                </a:lnTo>
                <a:lnTo>
                  <a:pt x="150798" y="129961"/>
                </a:lnTo>
                <a:lnTo>
                  <a:pt x="151006" y="130274"/>
                </a:lnTo>
                <a:lnTo>
                  <a:pt x="151006" y="130587"/>
                </a:lnTo>
                <a:lnTo>
                  <a:pt x="151241" y="130274"/>
                </a:lnTo>
                <a:lnTo>
                  <a:pt x="151475" y="130274"/>
                </a:lnTo>
                <a:lnTo>
                  <a:pt x="151475" y="130587"/>
                </a:lnTo>
                <a:lnTo>
                  <a:pt x="151241" y="130900"/>
                </a:lnTo>
                <a:lnTo>
                  <a:pt x="151475" y="131213"/>
                </a:lnTo>
                <a:lnTo>
                  <a:pt x="151684" y="131213"/>
                </a:lnTo>
                <a:lnTo>
                  <a:pt x="151919" y="131213"/>
                </a:lnTo>
                <a:lnTo>
                  <a:pt x="151919" y="131526"/>
                </a:lnTo>
                <a:lnTo>
                  <a:pt x="151684" y="131526"/>
                </a:lnTo>
                <a:lnTo>
                  <a:pt x="151475" y="131839"/>
                </a:lnTo>
                <a:lnTo>
                  <a:pt x="151475" y="133117"/>
                </a:lnTo>
                <a:lnTo>
                  <a:pt x="151475" y="134056"/>
                </a:lnTo>
                <a:lnTo>
                  <a:pt x="151919" y="134682"/>
                </a:lnTo>
                <a:lnTo>
                  <a:pt x="152362" y="134682"/>
                </a:lnTo>
                <a:lnTo>
                  <a:pt x="152362" y="134995"/>
                </a:lnTo>
                <a:lnTo>
                  <a:pt x="152153" y="135934"/>
                </a:lnTo>
                <a:lnTo>
                  <a:pt x="151919" y="135934"/>
                </a:lnTo>
                <a:lnTo>
                  <a:pt x="151684" y="135934"/>
                </a:lnTo>
                <a:lnTo>
                  <a:pt x="151475" y="135934"/>
                </a:lnTo>
                <a:lnTo>
                  <a:pt x="151006" y="136247"/>
                </a:lnTo>
                <a:lnTo>
                  <a:pt x="150329" y="136873"/>
                </a:lnTo>
                <a:lnTo>
                  <a:pt x="150120" y="137812"/>
                </a:lnTo>
                <a:lnTo>
                  <a:pt x="150120" y="138125"/>
                </a:lnTo>
                <a:lnTo>
                  <a:pt x="150329" y="139091"/>
                </a:lnTo>
                <a:lnTo>
                  <a:pt x="150329" y="139717"/>
                </a:lnTo>
                <a:lnTo>
                  <a:pt x="150563" y="140030"/>
                </a:lnTo>
                <a:lnTo>
                  <a:pt x="150798" y="140343"/>
                </a:lnTo>
                <a:lnTo>
                  <a:pt x="151241" y="140343"/>
                </a:lnTo>
                <a:lnTo>
                  <a:pt x="151475" y="140030"/>
                </a:lnTo>
                <a:lnTo>
                  <a:pt x="151475" y="139717"/>
                </a:lnTo>
                <a:lnTo>
                  <a:pt x="151684" y="139404"/>
                </a:lnTo>
                <a:lnTo>
                  <a:pt x="151919" y="139091"/>
                </a:lnTo>
                <a:lnTo>
                  <a:pt x="152153" y="139404"/>
                </a:lnTo>
                <a:lnTo>
                  <a:pt x="152597" y="139404"/>
                </a:lnTo>
                <a:lnTo>
                  <a:pt x="152831" y="139717"/>
                </a:lnTo>
                <a:lnTo>
                  <a:pt x="152831" y="140030"/>
                </a:lnTo>
                <a:lnTo>
                  <a:pt x="152597" y="140969"/>
                </a:lnTo>
                <a:lnTo>
                  <a:pt x="152362" y="141282"/>
                </a:lnTo>
                <a:lnTo>
                  <a:pt x="152153" y="141595"/>
                </a:lnTo>
                <a:lnTo>
                  <a:pt x="151684" y="141595"/>
                </a:lnTo>
                <a:lnTo>
                  <a:pt x="151475" y="141595"/>
                </a:lnTo>
                <a:lnTo>
                  <a:pt x="151241" y="141595"/>
                </a:lnTo>
                <a:lnTo>
                  <a:pt x="151241" y="141908"/>
                </a:lnTo>
                <a:lnTo>
                  <a:pt x="151684" y="141908"/>
                </a:lnTo>
                <a:lnTo>
                  <a:pt x="152153" y="142221"/>
                </a:lnTo>
                <a:lnTo>
                  <a:pt x="152597" y="142534"/>
                </a:lnTo>
                <a:lnTo>
                  <a:pt x="152831" y="142847"/>
                </a:lnTo>
                <a:lnTo>
                  <a:pt x="152831" y="143160"/>
                </a:lnTo>
                <a:lnTo>
                  <a:pt x="152597" y="143160"/>
                </a:lnTo>
                <a:lnTo>
                  <a:pt x="152362" y="143160"/>
                </a:lnTo>
                <a:lnTo>
                  <a:pt x="152153" y="143160"/>
                </a:lnTo>
                <a:lnTo>
                  <a:pt x="151919" y="143160"/>
                </a:lnTo>
                <a:lnTo>
                  <a:pt x="151684" y="143160"/>
                </a:lnTo>
                <a:lnTo>
                  <a:pt x="151684" y="142847"/>
                </a:lnTo>
                <a:lnTo>
                  <a:pt x="151475" y="142847"/>
                </a:lnTo>
                <a:lnTo>
                  <a:pt x="151006" y="143160"/>
                </a:lnTo>
                <a:lnTo>
                  <a:pt x="150563" y="143160"/>
                </a:lnTo>
                <a:lnTo>
                  <a:pt x="150329" y="143160"/>
                </a:lnTo>
                <a:lnTo>
                  <a:pt x="150329" y="143473"/>
                </a:lnTo>
                <a:lnTo>
                  <a:pt x="150563" y="143473"/>
                </a:lnTo>
                <a:lnTo>
                  <a:pt x="150798" y="143786"/>
                </a:lnTo>
                <a:lnTo>
                  <a:pt x="151006" y="144099"/>
                </a:lnTo>
                <a:lnTo>
                  <a:pt x="150798" y="144412"/>
                </a:lnTo>
                <a:lnTo>
                  <a:pt x="150329" y="145038"/>
                </a:lnTo>
                <a:lnTo>
                  <a:pt x="149886" y="145977"/>
                </a:lnTo>
                <a:lnTo>
                  <a:pt x="149651" y="145977"/>
                </a:lnTo>
                <a:lnTo>
                  <a:pt x="148973" y="145977"/>
                </a:lnTo>
                <a:lnTo>
                  <a:pt x="148764" y="145977"/>
                </a:lnTo>
                <a:lnTo>
                  <a:pt x="148530" y="146629"/>
                </a:lnTo>
                <a:lnTo>
                  <a:pt x="148764" y="146629"/>
                </a:lnTo>
                <a:lnTo>
                  <a:pt x="149208" y="146942"/>
                </a:lnTo>
                <a:lnTo>
                  <a:pt x="149442" y="147255"/>
                </a:lnTo>
                <a:lnTo>
                  <a:pt x="148973" y="147569"/>
                </a:lnTo>
                <a:lnTo>
                  <a:pt x="148087" y="147882"/>
                </a:lnTo>
                <a:lnTo>
                  <a:pt x="147644" y="148195"/>
                </a:lnTo>
                <a:lnTo>
                  <a:pt x="147644" y="148508"/>
                </a:lnTo>
                <a:lnTo>
                  <a:pt x="147409" y="148508"/>
                </a:lnTo>
                <a:lnTo>
                  <a:pt x="147409" y="148821"/>
                </a:lnTo>
                <a:lnTo>
                  <a:pt x="147852" y="149760"/>
                </a:lnTo>
                <a:lnTo>
                  <a:pt x="147852" y="150073"/>
                </a:lnTo>
                <a:lnTo>
                  <a:pt x="147409" y="150386"/>
                </a:lnTo>
                <a:lnTo>
                  <a:pt x="147175" y="150699"/>
                </a:lnTo>
                <a:lnTo>
                  <a:pt x="147175" y="151325"/>
                </a:lnTo>
                <a:lnTo>
                  <a:pt x="147175" y="151638"/>
                </a:lnTo>
                <a:lnTo>
                  <a:pt x="146966" y="151638"/>
                </a:lnTo>
                <a:lnTo>
                  <a:pt x="146288" y="151325"/>
                </a:lnTo>
                <a:lnTo>
                  <a:pt x="146054" y="151012"/>
                </a:lnTo>
                <a:lnTo>
                  <a:pt x="145819" y="151325"/>
                </a:lnTo>
                <a:lnTo>
                  <a:pt x="145819" y="151638"/>
                </a:lnTo>
                <a:lnTo>
                  <a:pt x="145819" y="151951"/>
                </a:lnTo>
                <a:lnTo>
                  <a:pt x="145819" y="152264"/>
                </a:lnTo>
                <a:lnTo>
                  <a:pt x="146288" y="152890"/>
                </a:lnTo>
                <a:lnTo>
                  <a:pt x="146288" y="153203"/>
                </a:lnTo>
                <a:lnTo>
                  <a:pt x="146288" y="153516"/>
                </a:lnTo>
                <a:lnTo>
                  <a:pt x="146054" y="153516"/>
                </a:lnTo>
                <a:lnTo>
                  <a:pt x="146054" y="153203"/>
                </a:lnTo>
                <a:lnTo>
                  <a:pt x="145819" y="152890"/>
                </a:lnTo>
                <a:lnTo>
                  <a:pt x="145376" y="152577"/>
                </a:lnTo>
                <a:lnTo>
                  <a:pt x="144932" y="152577"/>
                </a:lnTo>
                <a:lnTo>
                  <a:pt x="144698" y="152890"/>
                </a:lnTo>
                <a:lnTo>
                  <a:pt x="144698" y="153516"/>
                </a:lnTo>
                <a:lnTo>
                  <a:pt x="144932" y="154142"/>
                </a:lnTo>
                <a:lnTo>
                  <a:pt x="144932" y="154455"/>
                </a:lnTo>
                <a:lnTo>
                  <a:pt x="144255" y="154768"/>
                </a:lnTo>
                <a:lnTo>
                  <a:pt x="143343" y="155707"/>
                </a:lnTo>
                <a:lnTo>
                  <a:pt x="143343" y="156020"/>
                </a:lnTo>
                <a:lnTo>
                  <a:pt x="143812" y="156673"/>
                </a:lnTo>
                <a:lnTo>
                  <a:pt x="144021" y="156986"/>
                </a:lnTo>
                <a:lnTo>
                  <a:pt x="144021" y="158238"/>
                </a:lnTo>
                <a:lnTo>
                  <a:pt x="143812" y="158551"/>
                </a:lnTo>
                <a:lnTo>
                  <a:pt x="143812" y="158864"/>
                </a:lnTo>
                <a:lnTo>
                  <a:pt x="143577" y="159490"/>
                </a:lnTo>
                <a:lnTo>
                  <a:pt x="143812" y="159803"/>
                </a:lnTo>
                <a:lnTo>
                  <a:pt x="144021" y="159803"/>
                </a:lnTo>
                <a:lnTo>
                  <a:pt x="144463" y="159490"/>
                </a:lnTo>
                <a:lnTo>
                  <a:pt x="144698" y="159490"/>
                </a:lnTo>
                <a:lnTo>
                  <a:pt x="145610" y="159803"/>
                </a:lnTo>
                <a:lnTo>
                  <a:pt x="146288" y="159803"/>
                </a:lnTo>
                <a:lnTo>
                  <a:pt x="146288" y="160116"/>
                </a:lnTo>
                <a:lnTo>
                  <a:pt x="145376" y="160429"/>
                </a:lnTo>
                <a:lnTo>
                  <a:pt x="145141" y="160429"/>
                </a:lnTo>
                <a:lnTo>
                  <a:pt x="145141" y="160742"/>
                </a:lnTo>
                <a:lnTo>
                  <a:pt x="145376" y="161055"/>
                </a:lnTo>
                <a:lnTo>
                  <a:pt x="145376" y="161368"/>
                </a:lnTo>
                <a:lnTo>
                  <a:pt x="144698" y="162307"/>
                </a:lnTo>
                <a:lnTo>
                  <a:pt x="144698" y="162620"/>
                </a:lnTo>
                <a:lnTo>
                  <a:pt x="144021" y="162620"/>
                </a:lnTo>
                <a:lnTo>
                  <a:pt x="143577" y="162620"/>
                </a:lnTo>
                <a:lnTo>
                  <a:pt x="143343" y="162933"/>
                </a:lnTo>
                <a:lnTo>
                  <a:pt x="143134" y="162933"/>
                </a:lnTo>
                <a:lnTo>
                  <a:pt x="143134" y="163559"/>
                </a:lnTo>
                <a:lnTo>
                  <a:pt x="143343" y="164498"/>
                </a:lnTo>
                <a:lnTo>
                  <a:pt x="143343" y="164811"/>
                </a:lnTo>
                <a:lnTo>
                  <a:pt x="143343" y="166376"/>
                </a:lnTo>
                <a:lnTo>
                  <a:pt x="143134" y="166689"/>
                </a:lnTo>
                <a:lnTo>
                  <a:pt x="142899" y="167002"/>
                </a:lnTo>
                <a:lnTo>
                  <a:pt x="141778" y="167941"/>
                </a:lnTo>
                <a:lnTo>
                  <a:pt x="141544" y="168254"/>
                </a:lnTo>
                <a:lnTo>
                  <a:pt x="140423" y="169193"/>
                </a:lnTo>
                <a:lnTo>
                  <a:pt x="139745" y="169506"/>
                </a:lnTo>
                <a:lnTo>
                  <a:pt x="139276" y="170446"/>
                </a:lnTo>
                <a:lnTo>
                  <a:pt x="138833" y="171072"/>
                </a:lnTo>
                <a:lnTo>
                  <a:pt x="138833" y="171698"/>
                </a:lnTo>
                <a:lnTo>
                  <a:pt x="138624" y="171698"/>
                </a:lnTo>
                <a:lnTo>
                  <a:pt x="137947" y="172011"/>
                </a:lnTo>
                <a:lnTo>
                  <a:pt x="137712" y="172011"/>
                </a:lnTo>
                <a:lnTo>
                  <a:pt x="137478" y="172011"/>
                </a:lnTo>
                <a:lnTo>
                  <a:pt x="137269" y="172324"/>
                </a:lnTo>
                <a:lnTo>
                  <a:pt x="137269" y="172950"/>
                </a:lnTo>
                <a:lnTo>
                  <a:pt x="137478" y="173576"/>
                </a:lnTo>
                <a:lnTo>
                  <a:pt x="137712" y="173889"/>
                </a:lnTo>
                <a:lnTo>
                  <a:pt x="137712" y="174202"/>
                </a:lnTo>
                <a:lnTo>
                  <a:pt x="137947" y="174515"/>
                </a:lnTo>
                <a:lnTo>
                  <a:pt x="137034" y="174828"/>
                </a:lnTo>
                <a:lnTo>
                  <a:pt x="136591" y="175141"/>
                </a:lnTo>
                <a:lnTo>
                  <a:pt x="136356" y="175141"/>
                </a:lnTo>
                <a:lnTo>
                  <a:pt x="136122" y="175454"/>
                </a:lnTo>
                <a:lnTo>
                  <a:pt x="135679" y="176393"/>
                </a:lnTo>
                <a:lnTo>
                  <a:pt x="135679" y="177019"/>
                </a:lnTo>
                <a:lnTo>
                  <a:pt x="136356" y="178271"/>
                </a:lnTo>
                <a:lnTo>
                  <a:pt x="136356" y="179837"/>
                </a:lnTo>
                <a:lnTo>
                  <a:pt x="136122" y="180463"/>
                </a:lnTo>
                <a:lnTo>
                  <a:pt x="135913" y="180776"/>
                </a:lnTo>
                <a:lnTo>
                  <a:pt x="135679" y="181402"/>
                </a:lnTo>
                <a:lnTo>
                  <a:pt x="135679" y="181715"/>
                </a:lnTo>
                <a:lnTo>
                  <a:pt x="135913" y="182654"/>
                </a:lnTo>
                <a:lnTo>
                  <a:pt x="136122" y="182967"/>
                </a:lnTo>
                <a:lnTo>
                  <a:pt x="136122" y="183280"/>
                </a:lnTo>
                <a:lnTo>
                  <a:pt x="136122" y="183593"/>
                </a:lnTo>
                <a:lnTo>
                  <a:pt x="136122" y="184219"/>
                </a:lnTo>
                <a:lnTo>
                  <a:pt x="135444" y="184845"/>
                </a:lnTo>
                <a:lnTo>
                  <a:pt x="135236" y="185784"/>
                </a:lnTo>
                <a:lnTo>
                  <a:pt x="135001" y="186097"/>
                </a:lnTo>
                <a:lnTo>
                  <a:pt x="134767" y="186410"/>
                </a:lnTo>
                <a:lnTo>
                  <a:pt x="133880" y="187036"/>
                </a:lnTo>
                <a:lnTo>
                  <a:pt x="133880" y="187349"/>
                </a:lnTo>
                <a:lnTo>
                  <a:pt x="133880" y="187662"/>
                </a:lnTo>
                <a:lnTo>
                  <a:pt x="133880" y="189227"/>
                </a:lnTo>
                <a:lnTo>
                  <a:pt x="133646" y="189540"/>
                </a:lnTo>
                <a:lnTo>
                  <a:pt x="133202" y="189853"/>
                </a:lnTo>
                <a:lnTo>
                  <a:pt x="132525" y="190167"/>
                </a:lnTo>
                <a:lnTo>
                  <a:pt x="132290" y="190480"/>
                </a:lnTo>
                <a:lnTo>
                  <a:pt x="132082" y="191106"/>
                </a:lnTo>
                <a:lnTo>
                  <a:pt x="131847" y="191419"/>
                </a:lnTo>
                <a:lnTo>
                  <a:pt x="130935" y="192671"/>
                </a:lnTo>
                <a:lnTo>
                  <a:pt x="129579" y="193584"/>
                </a:lnTo>
                <a:lnTo>
                  <a:pt x="127781" y="194836"/>
                </a:lnTo>
                <a:lnTo>
                  <a:pt x="127337" y="194836"/>
                </a:lnTo>
                <a:lnTo>
                  <a:pt x="126659" y="194836"/>
                </a:lnTo>
                <a:lnTo>
                  <a:pt x="126216" y="195775"/>
                </a:lnTo>
                <a:lnTo>
                  <a:pt x="125747" y="196401"/>
                </a:lnTo>
                <a:lnTo>
                  <a:pt x="125539" y="196714"/>
                </a:lnTo>
                <a:lnTo>
                  <a:pt x="125304" y="197027"/>
                </a:lnTo>
                <a:lnTo>
                  <a:pt x="125070" y="197340"/>
                </a:lnTo>
                <a:lnTo>
                  <a:pt x="124418" y="198279"/>
                </a:lnTo>
                <a:lnTo>
                  <a:pt x="124183" y="198592"/>
                </a:lnTo>
                <a:lnTo>
                  <a:pt x="123505" y="198905"/>
                </a:lnTo>
                <a:lnTo>
                  <a:pt x="123505" y="199218"/>
                </a:lnTo>
                <a:lnTo>
                  <a:pt x="123271" y="199531"/>
                </a:lnTo>
                <a:lnTo>
                  <a:pt x="123062" y="200783"/>
                </a:lnTo>
                <a:lnTo>
                  <a:pt x="123062" y="201096"/>
                </a:lnTo>
                <a:lnTo>
                  <a:pt x="122828" y="202349"/>
                </a:lnTo>
                <a:lnTo>
                  <a:pt x="122828" y="202662"/>
                </a:lnTo>
                <a:lnTo>
                  <a:pt x="123062" y="202975"/>
                </a:lnTo>
                <a:lnTo>
                  <a:pt x="123271" y="203262"/>
                </a:lnTo>
                <a:lnTo>
                  <a:pt x="123271" y="203888"/>
                </a:lnTo>
                <a:lnTo>
                  <a:pt x="123062" y="204514"/>
                </a:lnTo>
                <a:lnTo>
                  <a:pt x="123062" y="205140"/>
                </a:lnTo>
                <a:lnTo>
                  <a:pt x="122593" y="205766"/>
                </a:lnTo>
                <a:lnTo>
                  <a:pt x="122385" y="206079"/>
                </a:lnTo>
                <a:lnTo>
                  <a:pt x="122150" y="206079"/>
                </a:lnTo>
                <a:lnTo>
                  <a:pt x="122150" y="206705"/>
                </a:lnTo>
                <a:lnTo>
                  <a:pt x="121916" y="207644"/>
                </a:lnTo>
                <a:lnTo>
                  <a:pt x="122150" y="207957"/>
                </a:lnTo>
                <a:lnTo>
                  <a:pt x="122150" y="208583"/>
                </a:lnTo>
                <a:lnTo>
                  <a:pt x="121916" y="208896"/>
                </a:lnTo>
                <a:lnTo>
                  <a:pt x="121029" y="209209"/>
                </a:lnTo>
                <a:lnTo>
                  <a:pt x="120560" y="209522"/>
                </a:lnTo>
                <a:lnTo>
                  <a:pt x="120351" y="209522"/>
                </a:lnTo>
                <a:lnTo>
                  <a:pt x="120351" y="209835"/>
                </a:lnTo>
                <a:lnTo>
                  <a:pt x="120351" y="210148"/>
                </a:lnTo>
                <a:lnTo>
                  <a:pt x="120560" y="210461"/>
                </a:lnTo>
                <a:lnTo>
                  <a:pt x="120351" y="211061"/>
                </a:lnTo>
                <a:lnTo>
                  <a:pt x="120117" y="211374"/>
                </a:lnTo>
                <a:lnTo>
                  <a:pt x="119882" y="212000"/>
                </a:lnTo>
                <a:lnTo>
                  <a:pt x="119882" y="212939"/>
                </a:lnTo>
                <a:lnTo>
                  <a:pt x="120117" y="213565"/>
                </a:lnTo>
                <a:lnTo>
                  <a:pt x="120351" y="213878"/>
                </a:lnTo>
                <a:lnTo>
                  <a:pt x="120560" y="213878"/>
                </a:lnTo>
                <a:lnTo>
                  <a:pt x="120560" y="214191"/>
                </a:lnTo>
                <a:lnTo>
                  <a:pt x="120560" y="214504"/>
                </a:lnTo>
                <a:lnTo>
                  <a:pt x="120560" y="214817"/>
                </a:lnTo>
                <a:lnTo>
                  <a:pt x="120351" y="214817"/>
                </a:lnTo>
                <a:lnTo>
                  <a:pt x="120117" y="215130"/>
                </a:lnTo>
                <a:lnTo>
                  <a:pt x="118553" y="216382"/>
                </a:lnTo>
                <a:lnTo>
                  <a:pt x="118084" y="216670"/>
                </a:lnTo>
                <a:lnTo>
                  <a:pt x="116728" y="217296"/>
                </a:lnTo>
                <a:lnTo>
                  <a:pt x="116520" y="217296"/>
                </a:lnTo>
                <a:lnTo>
                  <a:pt x="115607" y="217922"/>
                </a:lnTo>
                <a:lnTo>
                  <a:pt x="114929" y="218861"/>
                </a:lnTo>
                <a:lnTo>
                  <a:pt x="114721" y="220426"/>
                </a:lnTo>
                <a:lnTo>
                  <a:pt x="114486" y="220739"/>
                </a:lnTo>
                <a:lnTo>
                  <a:pt x="114721" y="221678"/>
                </a:lnTo>
                <a:lnTo>
                  <a:pt x="114929" y="223843"/>
                </a:lnTo>
                <a:lnTo>
                  <a:pt x="114486" y="224782"/>
                </a:lnTo>
                <a:lnTo>
                  <a:pt x="113808" y="225721"/>
                </a:lnTo>
                <a:lnTo>
                  <a:pt x="113808" y="226034"/>
                </a:lnTo>
                <a:lnTo>
                  <a:pt x="113366" y="225721"/>
                </a:lnTo>
                <a:lnTo>
                  <a:pt x="113131" y="226347"/>
                </a:lnTo>
                <a:lnTo>
                  <a:pt x="113131" y="226947"/>
                </a:lnTo>
                <a:lnTo>
                  <a:pt x="112896" y="227886"/>
                </a:lnTo>
                <a:lnTo>
                  <a:pt x="112896" y="228199"/>
                </a:lnTo>
                <a:lnTo>
                  <a:pt x="113131" y="228825"/>
                </a:lnTo>
                <a:lnTo>
                  <a:pt x="113808" y="229451"/>
                </a:lnTo>
                <a:lnTo>
                  <a:pt x="114486" y="230077"/>
                </a:lnTo>
                <a:lnTo>
                  <a:pt x="114721" y="230991"/>
                </a:lnTo>
                <a:lnTo>
                  <a:pt x="114929" y="231304"/>
                </a:lnTo>
                <a:lnTo>
                  <a:pt x="114929" y="231617"/>
                </a:lnTo>
                <a:lnTo>
                  <a:pt x="114721" y="232869"/>
                </a:lnTo>
                <a:lnTo>
                  <a:pt x="114721" y="233182"/>
                </a:lnTo>
                <a:lnTo>
                  <a:pt x="114486" y="233495"/>
                </a:lnTo>
                <a:lnTo>
                  <a:pt x="114486" y="233808"/>
                </a:lnTo>
                <a:lnTo>
                  <a:pt x="113808" y="234434"/>
                </a:lnTo>
                <a:lnTo>
                  <a:pt x="113574" y="234747"/>
                </a:lnTo>
                <a:lnTo>
                  <a:pt x="113574" y="235034"/>
                </a:lnTo>
                <a:lnTo>
                  <a:pt x="113808" y="237225"/>
                </a:lnTo>
                <a:lnTo>
                  <a:pt x="113574" y="237538"/>
                </a:lnTo>
                <a:lnTo>
                  <a:pt x="113366" y="238164"/>
                </a:lnTo>
                <a:lnTo>
                  <a:pt x="113131" y="239077"/>
                </a:lnTo>
                <a:lnTo>
                  <a:pt x="113131" y="240329"/>
                </a:lnTo>
                <a:lnTo>
                  <a:pt x="113131" y="240642"/>
                </a:lnTo>
                <a:lnTo>
                  <a:pt x="112688" y="242494"/>
                </a:lnTo>
                <a:lnTo>
                  <a:pt x="112688" y="243120"/>
                </a:lnTo>
                <a:lnTo>
                  <a:pt x="112453" y="244373"/>
                </a:lnTo>
                <a:lnTo>
                  <a:pt x="112219" y="246225"/>
                </a:lnTo>
                <a:lnTo>
                  <a:pt x="112219" y="246538"/>
                </a:lnTo>
                <a:lnTo>
                  <a:pt x="111541" y="247164"/>
                </a:lnTo>
                <a:lnTo>
                  <a:pt x="111332" y="247164"/>
                </a:lnTo>
                <a:lnTo>
                  <a:pt x="111097" y="247790"/>
                </a:lnTo>
                <a:lnTo>
                  <a:pt x="111097" y="248416"/>
                </a:lnTo>
                <a:lnTo>
                  <a:pt x="111097" y="249955"/>
                </a:lnTo>
                <a:lnTo>
                  <a:pt x="111097" y="250268"/>
                </a:lnTo>
                <a:lnTo>
                  <a:pt x="111332" y="250581"/>
                </a:lnTo>
                <a:lnTo>
                  <a:pt x="112219" y="251207"/>
                </a:lnTo>
                <a:lnTo>
                  <a:pt x="112688" y="251207"/>
                </a:lnTo>
                <a:lnTo>
                  <a:pt x="113574" y="251207"/>
                </a:lnTo>
                <a:lnTo>
                  <a:pt x="113808" y="251207"/>
                </a:lnTo>
                <a:lnTo>
                  <a:pt x="113808" y="251520"/>
                </a:lnTo>
                <a:lnTo>
                  <a:pt x="113131" y="252433"/>
                </a:lnTo>
                <a:lnTo>
                  <a:pt x="112896" y="252746"/>
                </a:lnTo>
                <a:lnTo>
                  <a:pt x="112688" y="253059"/>
                </a:lnTo>
                <a:lnTo>
                  <a:pt x="112010" y="254311"/>
                </a:lnTo>
                <a:lnTo>
                  <a:pt x="111775" y="254624"/>
                </a:lnTo>
                <a:lnTo>
                  <a:pt x="111541" y="255224"/>
                </a:lnTo>
                <a:lnTo>
                  <a:pt x="111775" y="255850"/>
                </a:lnTo>
                <a:lnTo>
                  <a:pt x="112453" y="256790"/>
                </a:lnTo>
                <a:lnTo>
                  <a:pt x="112896" y="257416"/>
                </a:lnTo>
                <a:lnTo>
                  <a:pt x="113131" y="257729"/>
                </a:lnTo>
                <a:lnTo>
                  <a:pt x="113131" y="258016"/>
                </a:lnTo>
                <a:lnTo>
                  <a:pt x="112453" y="259268"/>
                </a:lnTo>
                <a:lnTo>
                  <a:pt x="111775" y="262372"/>
                </a:lnTo>
                <a:lnTo>
                  <a:pt x="111097" y="264224"/>
                </a:lnTo>
                <a:lnTo>
                  <a:pt x="110420" y="265163"/>
                </a:lnTo>
                <a:lnTo>
                  <a:pt x="109742" y="265476"/>
                </a:lnTo>
                <a:lnTo>
                  <a:pt x="108856" y="266076"/>
                </a:lnTo>
                <a:lnTo>
                  <a:pt x="108621" y="266702"/>
                </a:lnTo>
                <a:lnTo>
                  <a:pt x="108386" y="268267"/>
                </a:lnTo>
                <a:lnTo>
                  <a:pt x="108856" y="268867"/>
                </a:lnTo>
                <a:lnTo>
                  <a:pt x="109064" y="269493"/>
                </a:lnTo>
                <a:lnTo>
                  <a:pt x="109064" y="269806"/>
                </a:lnTo>
                <a:lnTo>
                  <a:pt x="109064" y="270119"/>
                </a:lnTo>
                <a:lnTo>
                  <a:pt x="108856" y="270432"/>
                </a:lnTo>
                <a:lnTo>
                  <a:pt x="108621" y="271032"/>
                </a:lnTo>
                <a:lnTo>
                  <a:pt x="108386" y="271971"/>
                </a:lnTo>
                <a:lnTo>
                  <a:pt x="108386" y="272597"/>
                </a:lnTo>
                <a:lnTo>
                  <a:pt x="108621" y="273510"/>
                </a:lnTo>
                <a:lnTo>
                  <a:pt x="108621" y="274449"/>
                </a:lnTo>
                <a:lnTo>
                  <a:pt x="108386" y="274449"/>
                </a:lnTo>
                <a:lnTo>
                  <a:pt x="107266" y="275989"/>
                </a:lnTo>
                <a:lnTo>
                  <a:pt x="107266" y="276302"/>
                </a:lnTo>
                <a:lnTo>
                  <a:pt x="107943" y="277241"/>
                </a:lnTo>
                <a:lnTo>
                  <a:pt x="107943" y="277867"/>
                </a:lnTo>
                <a:lnTo>
                  <a:pt x="107943" y="278154"/>
                </a:lnTo>
                <a:lnTo>
                  <a:pt x="107031" y="278780"/>
                </a:lnTo>
                <a:lnTo>
                  <a:pt x="107031" y="279093"/>
                </a:lnTo>
                <a:lnTo>
                  <a:pt x="107031" y="280319"/>
                </a:lnTo>
                <a:lnTo>
                  <a:pt x="107031" y="280632"/>
                </a:lnTo>
                <a:lnTo>
                  <a:pt x="107031" y="281258"/>
                </a:lnTo>
                <a:lnTo>
                  <a:pt x="107031" y="281571"/>
                </a:lnTo>
                <a:lnTo>
                  <a:pt x="107031" y="281884"/>
                </a:lnTo>
                <a:lnTo>
                  <a:pt x="106588" y="282197"/>
                </a:lnTo>
                <a:lnTo>
                  <a:pt x="106588" y="282484"/>
                </a:lnTo>
                <a:lnTo>
                  <a:pt x="106588" y="282797"/>
                </a:lnTo>
                <a:lnTo>
                  <a:pt x="107031" y="283736"/>
                </a:lnTo>
                <a:lnTo>
                  <a:pt x="107500" y="284049"/>
                </a:lnTo>
                <a:lnTo>
                  <a:pt x="107943" y="284049"/>
                </a:lnTo>
                <a:lnTo>
                  <a:pt x="108178" y="284049"/>
                </a:lnTo>
                <a:lnTo>
                  <a:pt x="108386" y="284362"/>
                </a:lnTo>
                <a:lnTo>
                  <a:pt x="108386" y="284962"/>
                </a:lnTo>
                <a:lnTo>
                  <a:pt x="108178" y="284962"/>
                </a:lnTo>
                <a:lnTo>
                  <a:pt x="108178" y="285588"/>
                </a:lnTo>
                <a:lnTo>
                  <a:pt x="108621" y="285901"/>
                </a:lnTo>
                <a:lnTo>
                  <a:pt x="108856" y="286214"/>
                </a:lnTo>
                <a:lnTo>
                  <a:pt x="109064" y="286814"/>
                </a:lnTo>
                <a:lnTo>
                  <a:pt x="109064" y="287440"/>
                </a:lnTo>
                <a:lnTo>
                  <a:pt x="109064" y="287753"/>
                </a:lnTo>
                <a:lnTo>
                  <a:pt x="108856" y="288066"/>
                </a:lnTo>
                <a:lnTo>
                  <a:pt x="108386" y="288692"/>
                </a:lnTo>
                <a:lnTo>
                  <a:pt x="108178" y="288979"/>
                </a:lnTo>
                <a:lnTo>
                  <a:pt x="107943" y="289605"/>
                </a:lnTo>
                <a:lnTo>
                  <a:pt x="108386" y="290231"/>
                </a:lnTo>
                <a:lnTo>
                  <a:pt x="108856" y="291457"/>
                </a:lnTo>
                <a:lnTo>
                  <a:pt x="108856" y="291770"/>
                </a:lnTo>
                <a:lnTo>
                  <a:pt x="108856" y="292083"/>
                </a:lnTo>
                <a:lnTo>
                  <a:pt x="108856" y="292396"/>
                </a:lnTo>
                <a:lnTo>
                  <a:pt x="108386" y="292997"/>
                </a:lnTo>
                <a:lnTo>
                  <a:pt x="107709" y="293936"/>
                </a:lnTo>
                <a:lnTo>
                  <a:pt x="107266" y="294562"/>
                </a:lnTo>
                <a:lnTo>
                  <a:pt x="106823" y="295162"/>
                </a:lnTo>
                <a:lnTo>
                  <a:pt x="106145" y="295788"/>
                </a:lnTo>
                <a:lnTo>
                  <a:pt x="105910" y="295788"/>
                </a:lnTo>
                <a:lnTo>
                  <a:pt x="105467" y="296414"/>
                </a:lnTo>
                <a:lnTo>
                  <a:pt x="105467" y="296701"/>
                </a:lnTo>
                <a:lnTo>
                  <a:pt x="105467" y="297014"/>
                </a:lnTo>
                <a:lnTo>
                  <a:pt x="105676" y="297327"/>
                </a:lnTo>
                <a:lnTo>
                  <a:pt x="105910" y="297953"/>
                </a:lnTo>
                <a:lnTo>
                  <a:pt x="106145" y="298553"/>
                </a:lnTo>
                <a:lnTo>
                  <a:pt x="106145" y="299179"/>
                </a:lnTo>
                <a:lnTo>
                  <a:pt x="105910" y="300118"/>
                </a:lnTo>
                <a:lnTo>
                  <a:pt x="105910" y="300718"/>
                </a:lnTo>
                <a:lnTo>
                  <a:pt x="106354" y="301344"/>
                </a:lnTo>
                <a:lnTo>
                  <a:pt x="106354" y="301657"/>
                </a:lnTo>
                <a:lnTo>
                  <a:pt x="106588" y="301970"/>
                </a:lnTo>
                <a:lnTo>
                  <a:pt x="107031" y="302283"/>
                </a:lnTo>
                <a:lnTo>
                  <a:pt x="107943" y="302883"/>
                </a:lnTo>
                <a:lnTo>
                  <a:pt x="107943" y="303196"/>
                </a:lnTo>
                <a:lnTo>
                  <a:pt x="107943" y="303509"/>
                </a:lnTo>
                <a:lnTo>
                  <a:pt x="107943" y="303822"/>
                </a:lnTo>
                <a:lnTo>
                  <a:pt x="107500" y="304422"/>
                </a:lnTo>
                <a:lnTo>
                  <a:pt x="107031" y="304422"/>
                </a:lnTo>
                <a:lnTo>
                  <a:pt x="106588" y="304109"/>
                </a:lnTo>
                <a:lnTo>
                  <a:pt x="106145" y="304422"/>
                </a:lnTo>
                <a:lnTo>
                  <a:pt x="105910" y="305048"/>
                </a:lnTo>
                <a:lnTo>
                  <a:pt x="105676" y="305361"/>
                </a:lnTo>
                <a:lnTo>
                  <a:pt x="105676" y="305961"/>
                </a:lnTo>
                <a:lnTo>
                  <a:pt x="105676" y="306587"/>
                </a:lnTo>
                <a:lnTo>
                  <a:pt x="106145" y="306900"/>
                </a:lnTo>
                <a:lnTo>
                  <a:pt x="105467" y="307526"/>
                </a:lnTo>
                <a:lnTo>
                  <a:pt x="104789" y="308752"/>
                </a:lnTo>
                <a:lnTo>
                  <a:pt x="104346" y="308752"/>
                </a:lnTo>
                <a:lnTo>
                  <a:pt x="104112" y="308439"/>
                </a:lnTo>
                <a:lnTo>
                  <a:pt x="103877" y="308439"/>
                </a:lnTo>
                <a:lnTo>
                  <a:pt x="103199" y="308752"/>
                </a:lnTo>
                <a:lnTo>
                  <a:pt x="102756" y="309378"/>
                </a:lnTo>
                <a:lnTo>
                  <a:pt x="101400" y="309665"/>
                </a:lnTo>
                <a:lnTo>
                  <a:pt x="100958" y="309665"/>
                </a:lnTo>
                <a:lnTo>
                  <a:pt x="99837" y="309978"/>
                </a:lnTo>
                <a:lnTo>
                  <a:pt x="99602" y="310291"/>
                </a:lnTo>
                <a:lnTo>
                  <a:pt x="98481" y="311204"/>
                </a:lnTo>
                <a:lnTo>
                  <a:pt x="98246" y="311517"/>
                </a:lnTo>
                <a:lnTo>
                  <a:pt x="98012" y="311830"/>
                </a:lnTo>
                <a:lnTo>
                  <a:pt x="98246" y="312143"/>
                </a:lnTo>
                <a:lnTo>
                  <a:pt x="98481" y="312456"/>
                </a:lnTo>
                <a:lnTo>
                  <a:pt x="98689" y="312456"/>
                </a:lnTo>
                <a:lnTo>
                  <a:pt x="98924" y="312769"/>
                </a:lnTo>
                <a:lnTo>
                  <a:pt x="98924" y="313369"/>
                </a:lnTo>
                <a:lnTo>
                  <a:pt x="98924" y="313995"/>
                </a:lnTo>
                <a:lnTo>
                  <a:pt x="98924" y="314308"/>
                </a:lnTo>
                <a:lnTo>
                  <a:pt x="98924" y="314908"/>
                </a:lnTo>
                <a:lnTo>
                  <a:pt x="99159" y="316448"/>
                </a:lnTo>
                <a:lnTo>
                  <a:pt x="99159" y="317074"/>
                </a:lnTo>
                <a:lnTo>
                  <a:pt x="98689" y="317387"/>
                </a:lnTo>
                <a:lnTo>
                  <a:pt x="98689" y="317700"/>
                </a:lnTo>
                <a:lnTo>
                  <a:pt x="98481" y="318300"/>
                </a:lnTo>
                <a:lnTo>
                  <a:pt x="98481" y="319526"/>
                </a:lnTo>
                <a:lnTo>
                  <a:pt x="98246" y="319839"/>
                </a:lnTo>
                <a:lnTo>
                  <a:pt x="97804" y="320465"/>
                </a:lnTo>
                <a:lnTo>
                  <a:pt x="97569" y="320778"/>
                </a:lnTo>
                <a:lnTo>
                  <a:pt x="96891" y="321091"/>
                </a:lnTo>
                <a:lnTo>
                  <a:pt x="96213" y="321378"/>
                </a:lnTo>
                <a:lnTo>
                  <a:pt x="95770" y="322917"/>
                </a:lnTo>
                <a:lnTo>
                  <a:pt x="95978" y="323543"/>
                </a:lnTo>
                <a:lnTo>
                  <a:pt x="95770" y="324169"/>
                </a:lnTo>
                <a:lnTo>
                  <a:pt x="95978" y="324456"/>
                </a:lnTo>
                <a:lnTo>
                  <a:pt x="95978" y="325082"/>
                </a:lnTo>
                <a:lnTo>
                  <a:pt x="95978" y="325395"/>
                </a:lnTo>
                <a:lnTo>
                  <a:pt x="95770" y="325995"/>
                </a:lnTo>
                <a:lnTo>
                  <a:pt x="95770" y="326308"/>
                </a:lnTo>
                <a:lnTo>
                  <a:pt x="95770" y="326621"/>
                </a:lnTo>
                <a:lnTo>
                  <a:pt x="95978" y="327247"/>
                </a:lnTo>
                <a:lnTo>
                  <a:pt x="96656" y="327847"/>
                </a:lnTo>
                <a:lnTo>
                  <a:pt x="96656" y="328473"/>
                </a:lnTo>
                <a:lnTo>
                  <a:pt x="96656" y="329073"/>
                </a:lnTo>
                <a:lnTo>
                  <a:pt x="96891" y="330012"/>
                </a:lnTo>
                <a:lnTo>
                  <a:pt x="96891" y="330325"/>
                </a:lnTo>
                <a:lnTo>
                  <a:pt x="96891" y="330612"/>
                </a:lnTo>
                <a:lnTo>
                  <a:pt x="97126" y="330925"/>
                </a:lnTo>
                <a:lnTo>
                  <a:pt x="97126" y="331238"/>
                </a:lnTo>
                <a:lnTo>
                  <a:pt x="97334" y="331551"/>
                </a:lnTo>
                <a:lnTo>
                  <a:pt x="97334" y="332777"/>
                </a:lnTo>
                <a:lnTo>
                  <a:pt x="97569" y="333377"/>
                </a:lnTo>
                <a:lnTo>
                  <a:pt x="99159" y="334629"/>
                </a:lnTo>
                <a:lnTo>
                  <a:pt x="99837" y="335542"/>
                </a:lnTo>
                <a:lnTo>
                  <a:pt x="100045" y="335855"/>
                </a:lnTo>
                <a:lnTo>
                  <a:pt x="100488" y="336455"/>
                </a:lnTo>
                <a:lnTo>
                  <a:pt x="100958" y="337081"/>
                </a:lnTo>
                <a:lnTo>
                  <a:pt x="100958" y="337394"/>
                </a:lnTo>
                <a:lnTo>
                  <a:pt x="100958" y="337707"/>
                </a:lnTo>
                <a:lnTo>
                  <a:pt x="100723" y="337994"/>
                </a:lnTo>
                <a:lnTo>
                  <a:pt x="100280" y="338307"/>
                </a:lnTo>
                <a:lnTo>
                  <a:pt x="100045" y="338620"/>
                </a:lnTo>
                <a:lnTo>
                  <a:pt x="100045" y="339220"/>
                </a:lnTo>
                <a:lnTo>
                  <a:pt x="100488" y="339533"/>
                </a:lnTo>
                <a:lnTo>
                  <a:pt x="100723" y="339533"/>
                </a:lnTo>
                <a:lnTo>
                  <a:pt x="100958" y="339220"/>
                </a:lnTo>
                <a:lnTo>
                  <a:pt x="101843" y="338934"/>
                </a:lnTo>
                <a:lnTo>
                  <a:pt x="101843" y="338620"/>
                </a:lnTo>
                <a:lnTo>
                  <a:pt x="102078" y="338307"/>
                </a:lnTo>
                <a:lnTo>
                  <a:pt x="102078" y="337994"/>
                </a:lnTo>
                <a:lnTo>
                  <a:pt x="102313" y="337994"/>
                </a:lnTo>
                <a:lnTo>
                  <a:pt x="102756" y="338307"/>
                </a:lnTo>
                <a:lnTo>
                  <a:pt x="103199" y="338620"/>
                </a:lnTo>
                <a:lnTo>
                  <a:pt x="103434" y="338934"/>
                </a:lnTo>
                <a:lnTo>
                  <a:pt x="103434" y="339220"/>
                </a:lnTo>
                <a:lnTo>
                  <a:pt x="104112" y="339533"/>
                </a:lnTo>
                <a:lnTo>
                  <a:pt x="104346" y="339846"/>
                </a:lnTo>
                <a:lnTo>
                  <a:pt x="104554" y="340472"/>
                </a:lnTo>
                <a:lnTo>
                  <a:pt x="104554" y="341385"/>
                </a:lnTo>
                <a:lnTo>
                  <a:pt x="104789" y="342011"/>
                </a:lnTo>
                <a:lnTo>
                  <a:pt x="105467" y="342924"/>
                </a:lnTo>
                <a:lnTo>
                  <a:pt x="106145" y="343838"/>
                </a:lnTo>
                <a:lnTo>
                  <a:pt x="106354" y="344464"/>
                </a:lnTo>
                <a:lnTo>
                  <a:pt x="106354" y="344777"/>
                </a:lnTo>
                <a:lnTo>
                  <a:pt x="100045" y="344777"/>
                </a:lnTo>
                <a:lnTo>
                  <a:pt x="94649" y="344464"/>
                </a:lnTo>
                <a:lnTo>
                  <a:pt x="94180" y="344464"/>
                </a:lnTo>
                <a:lnTo>
                  <a:pt x="91261" y="344464"/>
                </a:lnTo>
                <a:lnTo>
                  <a:pt x="89227" y="344151"/>
                </a:lnTo>
                <a:lnTo>
                  <a:pt x="82919" y="344151"/>
                </a:lnTo>
                <a:lnTo>
                  <a:pt x="81772" y="343838"/>
                </a:lnTo>
                <a:lnTo>
                  <a:pt x="71632" y="343525"/>
                </a:lnTo>
                <a:lnTo>
                  <a:pt x="70276" y="343525"/>
                </a:lnTo>
                <a:lnTo>
                  <a:pt x="68243" y="343525"/>
                </a:lnTo>
                <a:lnTo>
                  <a:pt x="63056" y="343237"/>
                </a:lnTo>
                <a:lnTo>
                  <a:pt x="62378" y="343237"/>
                </a:lnTo>
                <a:lnTo>
                  <a:pt x="60371" y="343237"/>
                </a:lnTo>
                <a:lnTo>
                  <a:pt x="55626" y="343237"/>
                </a:lnTo>
                <a:lnTo>
                  <a:pt x="55183" y="343237"/>
                </a:lnTo>
                <a:lnTo>
                  <a:pt x="45695" y="342924"/>
                </a:lnTo>
                <a:lnTo>
                  <a:pt x="45252" y="342924"/>
                </a:lnTo>
                <a:lnTo>
                  <a:pt x="42306" y="342611"/>
                </a:lnTo>
                <a:lnTo>
                  <a:pt x="37797" y="342611"/>
                </a:lnTo>
                <a:lnTo>
                  <a:pt x="32166" y="342298"/>
                </a:lnTo>
                <a:lnTo>
                  <a:pt x="29925" y="342298"/>
                </a:lnTo>
                <a:lnTo>
                  <a:pt x="24502" y="342298"/>
                </a:lnTo>
                <a:lnTo>
                  <a:pt x="18872" y="342011"/>
                </a:lnTo>
                <a:lnTo>
                  <a:pt x="17725" y="342011"/>
                </a:lnTo>
                <a:lnTo>
                  <a:pt x="16161" y="333690"/>
                </a:lnTo>
                <a:lnTo>
                  <a:pt x="16396" y="333377"/>
                </a:lnTo>
                <a:lnTo>
                  <a:pt x="16604" y="332777"/>
                </a:lnTo>
                <a:lnTo>
                  <a:pt x="16604" y="332464"/>
                </a:lnTo>
                <a:lnTo>
                  <a:pt x="16839" y="332151"/>
                </a:lnTo>
                <a:lnTo>
                  <a:pt x="16604" y="331238"/>
                </a:lnTo>
                <a:lnTo>
                  <a:pt x="16604" y="329073"/>
                </a:lnTo>
                <a:lnTo>
                  <a:pt x="16839" y="328786"/>
                </a:lnTo>
                <a:lnTo>
                  <a:pt x="17517" y="329073"/>
                </a:lnTo>
                <a:lnTo>
                  <a:pt x="17517" y="328473"/>
                </a:lnTo>
                <a:lnTo>
                  <a:pt x="17725" y="319839"/>
                </a:lnTo>
                <a:lnTo>
                  <a:pt x="17959" y="314308"/>
                </a:lnTo>
                <a:lnTo>
                  <a:pt x="17959" y="313369"/>
                </a:lnTo>
                <a:lnTo>
                  <a:pt x="17959" y="313056"/>
                </a:lnTo>
                <a:lnTo>
                  <a:pt x="17959" y="312769"/>
                </a:lnTo>
                <a:lnTo>
                  <a:pt x="17959" y="309978"/>
                </a:lnTo>
                <a:lnTo>
                  <a:pt x="18194" y="301970"/>
                </a:lnTo>
                <a:lnTo>
                  <a:pt x="18402" y="299805"/>
                </a:lnTo>
                <a:lnTo>
                  <a:pt x="18402" y="299179"/>
                </a:lnTo>
                <a:lnTo>
                  <a:pt x="18872" y="291457"/>
                </a:lnTo>
                <a:lnTo>
                  <a:pt x="18872" y="290231"/>
                </a:lnTo>
                <a:lnTo>
                  <a:pt x="18872" y="288692"/>
                </a:lnTo>
                <a:lnTo>
                  <a:pt x="19080" y="286214"/>
                </a:lnTo>
                <a:lnTo>
                  <a:pt x="19315" y="279406"/>
                </a:lnTo>
                <a:lnTo>
                  <a:pt x="19315" y="276302"/>
                </a:lnTo>
                <a:lnTo>
                  <a:pt x="19550" y="272284"/>
                </a:lnTo>
                <a:lnTo>
                  <a:pt x="19550" y="270432"/>
                </a:lnTo>
                <a:lnTo>
                  <a:pt x="19550" y="270119"/>
                </a:lnTo>
                <a:lnTo>
                  <a:pt x="19758" y="265789"/>
                </a:lnTo>
                <a:lnTo>
                  <a:pt x="19993" y="262998"/>
                </a:lnTo>
                <a:lnTo>
                  <a:pt x="19993" y="257729"/>
                </a:lnTo>
                <a:lnTo>
                  <a:pt x="20228" y="252120"/>
                </a:lnTo>
                <a:lnTo>
                  <a:pt x="20228" y="251833"/>
                </a:lnTo>
                <a:lnTo>
                  <a:pt x="20228" y="250268"/>
                </a:lnTo>
                <a:lnTo>
                  <a:pt x="20228" y="249329"/>
                </a:lnTo>
                <a:lnTo>
                  <a:pt x="20436" y="245312"/>
                </a:lnTo>
                <a:lnTo>
                  <a:pt x="20436" y="244060"/>
                </a:lnTo>
                <a:lnTo>
                  <a:pt x="20436" y="243747"/>
                </a:lnTo>
                <a:lnTo>
                  <a:pt x="20436" y="242207"/>
                </a:lnTo>
                <a:lnTo>
                  <a:pt x="20671" y="239077"/>
                </a:lnTo>
                <a:lnTo>
                  <a:pt x="20671" y="235660"/>
                </a:lnTo>
                <a:lnTo>
                  <a:pt x="20671" y="234434"/>
                </a:lnTo>
                <a:lnTo>
                  <a:pt x="20905" y="231304"/>
                </a:lnTo>
                <a:lnTo>
                  <a:pt x="20905" y="228199"/>
                </a:lnTo>
                <a:lnTo>
                  <a:pt x="20905" y="227886"/>
                </a:lnTo>
                <a:lnTo>
                  <a:pt x="20905" y="227573"/>
                </a:lnTo>
                <a:lnTo>
                  <a:pt x="20905" y="227260"/>
                </a:lnTo>
                <a:lnTo>
                  <a:pt x="20905" y="226947"/>
                </a:lnTo>
                <a:lnTo>
                  <a:pt x="20905" y="226634"/>
                </a:lnTo>
                <a:lnTo>
                  <a:pt x="20905" y="226034"/>
                </a:lnTo>
                <a:lnTo>
                  <a:pt x="21348" y="225721"/>
                </a:lnTo>
                <a:lnTo>
                  <a:pt x="21583" y="225095"/>
                </a:lnTo>
                <a:lnTo>
                  <a:pt x="21348" y="224782"/>
                </a:lnTo>
                <a:lnTo>
                  <a:pt x="21113" y="223843"/>
                </a:lnTo>
                <a:lnTo>
                  <a:pt x="20905" y="223843"/>
                </a:lnTo>
                <a:lnTo>
                  <a:pt x="20671" y="223530"/>
                </a:lnTo>
                <a:lnTo>
                  <a:pt x="20436" y="223530"/>
                </a:lnTo>
                <a:lnTo>
                  <a:pt x="20436" y="222278"/>
                </a:lnTo>
                <a:lnTo>
                  <a:pt x="20671" y="221965"/>
                </a:lnTo>
                <a:lnTo>
                  <a:pt x="20228" y="221365"/>
                </a:lnTo>
                <a:lnTo>
                  <a:pt x="19550" y="220113"/>
                </a:lnTo>
                <a:lnTo>
                  <a:pt x="19080" y="219800"/>
                </a:lnTo>
                <a:lnTo>
                  <a:pt x="18402" y="219174"/>
                </a:lnTo>
                <a:lnTo>
                  <a:pt x="17282" y="218861"/>
                </a:lnTo>
                <a:lnTo>
                  <a:pt x="17282" y="218548"/>
                </a:lnTo>
                <a:lnTo>
                  <a:pt x="17048" y="218235"/>
                </a:lnTo>
                <a:lnTo>
                  <a:pt x="16839" y="218235"/>
                </a:lnTo>
                <a:lnTo>
                  <a:pt x="16161" y="218235"/>
                </a:lnTo>
                <a:lnTo>
                  <a:pt x="15926" y="218235"/>
                </a:lnTo>
                <a:lnTo>
                  <a:pt x="15718" y="218235"/>
                </a:lnTo>
                <a:lnTo>
                  <a:pt x="15718" y="217922"/>
                </a:lnTo>
                <a:lnTo>
                  <a:pt x="15718" y="217609"/>
                </a:lnTo>
                <a:lnTo>
                  <a:pt x="15926" y="217296"/>
                </a:lnTo>
                <a:lnTo>
                  <a:pt x="15483" y="216983"/>
                </a:lnTo>
                <a:lnTo>
                  <a:pt x="15926" y="216069"/>
                </a:lnTo>
                <a:lnTo>
                  <a:pt x="15926" y="215443"/>
                </a:lnTo>
                <a:lnTo>
                  <a:pt x="15926" y="215130"/>
                </a:lnTo>
                <a:lnTo>
                  <a:pt x="15926" y="214504"/>
                </a:lnTo>
                <a:lnTo>
                  <a:pt x="15718" y="214191"/>
                </a:lnTo>
                <a:lnTo>
                  <a:pt x="15248" y="213565"/>
                </a:lnTo>
                <a:lnTo>
                  <a:pt x="15040" y="213252"/>
                </a:lnTo>
                <a:lnTo>
                  <a:pt x="14805" y="211374"/>
                </a:lnTo>
                <a:lnTo>
                  <a:pt x="14805" y="211061"/>
                </a:lnTo>
                <a:lnTo>
                  <a:pt x="14571" y="211061"/>
                </a:lnTo>
                <a:lnTo>
                  <a:pt x="14363" y="210748"/>
                </a:lnTo>
                <a:lnTo>
                  <a:pt x="13893" y="211374"/>
                </a:lnTo>
                <a:lnTo>
                  <a:pt x="13685" y="211374"/>
                </a:lnTo>
                <a:lnTo>
                  <a:pt x="13215" y="210748"/>
                </a:lnTo>
                <a:lnTo>
                  <a:pt x="12537" y="210748"/>
                </a:lnTo>
                <a:lnTo>
                  <a:pt x="12094" y="211061"/>
                </a:lnTo>
                <a:lnTo>
                  <a:pt x="10531" y="211061"/>
                </a:lnTo>
                <a:lnTo>
                  <a:pt x="9853" y="211687"/>
                </a:lnTo>
                <a:lnTo>
                  <a:pt x="8706" y="211374"/>
                </a:lnTo>
                <a:lnTo>
                  <a:pt x="8028" y="211374"/>
                </a:lnTo>
                <a:lnTo>
                  <a:pt x="7820" y="211374"/>
                </a:lnTo>
                <a:lnTo>
                  <a:pt x="7585" y="211374"/>
                </a:lnTo>
                <a:lnTo>
                  <a:pt x="7350" y="211374"/>
                </a:lnTo>
                <a:lnTo>
                  <a:pt x="7350" y="211687"/>
                </a:lnTo>
                <a:lnTo>
                  <a:pt x="7585" y="212000"/>
                </a:lnTo>
                <a:lnTo>
                  <a:pt x="7142" y="212939"/>
                </a:lnTo>
                <a:lnTo>
                  <a:pt x="6907" y="213252"/>
                </a:lnTo>
                <a:lnTo>
                  <a:pt x="7350" y="214191"/>
                </a:lnTo>
                <a:lnTo>
                  <a:pt x="7142" y="214504"/>
                </a:lnTo>
                <a:lnTo>
                  <a:pt x="6698" y="214817"/>
                </a:lnTo>
                <a:lnTo>
                  <a:pt x="6698" y="215130"/>
                </a:lnTo>
                <a:lnTo>
                  <a:pt x="6464" y="215443"/>
                </a:lnTo>
                <a:lnTo>
                  <a:pt x="6464" y="215130"/>
                </a:lnTo>
                <a:lnTo>
                  <a:pt x="6229" y="215130"/>
                </a:lnTo>
                <a:lnTo>
                  <a:pt x="6021" y="215443"/>
                </a:lnTo>
                <a:lnTo>
                  <a:pt x="6229" y="215756"/>
                </a:lnTo>
                <a:lnTo>
                  <a:pt x="6229" y="216069"/>
                </a:lnTo>
                <a:lnTo>
                  <a:pt x="6229" y="216382"/>
                </a:lnTo>
                <a:lnTo>
                  <a:pt x="6021" y="216382"/>
                </a:lnTo>
                <a:lnTo>
                  <a:pt x="5786" y="216382"/>
                </a:lnTo>
                <a:lnTo>
                  <a:pt x="5786" y="216670"/>
                </a:lnTo>
                <a:lnTo>
                  <a:pt x="6021" y="216983"/>
                </a:lnTo>
                <a:lnTo>
                  <a:pt x="6229" y="216983"/>
                </a:lnTo>
                <a:lnTo>
                  <a:pt x="6021" y="217296"/>
                </a:lnTo>
                <a:lnTo>
                  <a:pt x="5786" y="217609"/>
                </a:lnTo>
                <a:lnTo>
                  <a:pt x="6021" y="217609"/>
                </a:lnTo>
                <a:lnTo>
                  <a:pt x="6229" y="218235"/>
                </a:lnTo>
                <a:lnTo>
                  <a:pt x="6021" y="218548"/>
                </a:lnTo>
                <a:lnTo>
                  <a:pt x="5786" y="218861"/>
                </a:lnTo>
                <a:lnTo>
                  <a:pt x="5551" y="218861"/>
                </a:lnTo>
                <a:lnTo>
                  <a:pt x="5343" y="218861"/>
                </a:lnTo>
                <a:lnTo>
                  <a:pt x="5109" y="218861"/>
                </a:lnTo>
                <a:lnTo>
                  <a:pt x="5109" y="219174"/>
                </a:lnTo>
                <a:lnTo>
                  <a:pt x="5109" y="219487"/>
                </a:lnTo>
                <a:lnTo>
                  <a:pt x="4874" y="219487"/>
                </a:lnTo>
                <a:lnTo>
                  <a:pt x="4666" y="219800"/>
                </a:lnTo>
                <a:lnTo>
                  <a:pt x="4431" y="219800"/>
                </a:lnTo>
                <a:lnTo>
                  <a:pt x="4196" y="219800"/>
                </a:lnTo>
                <a:lnTo>
                  <a:pt x="3753" y="219174"/>
                </a:lnTo>
                <a:lnTo>
                  <a:pt x="2397" y="218235"/>
                </a:lnTo>
                <a:lnTo>
                  <a:pt x="2189" y="217609"/>
                </a:lnTo>
                <a:lnTo>
                  <a:pt x="1277" y="217609"/>
                </a:lnTo>
                <a:lnTo>
                  <a:pt x="1277" y="217296"/>
                </a:lnTo>
                <a:lnTo>
                  <a:pt x="833" y="216983"/>
                </a:lnTo>
                <a:lnTo>
                  <a:pt x="833" y="216670"/>
                </a:lnTo>
                <a:lnTo>
                  <a:pt x="1042" y="216382"/>
                </a:lnTo>
                <a:lnTo>
                  <a:pt x="1511" y="215130"/>
                </a:lnTo>
                <a:lnTo>
                  <a:pt x="1955" y="214504"/>
                </a:lnTo>
                <a:lnTo>
                  <a:pt x="1955" y="213878"/>
                </a:lnTo>
                <a:lnTo>
                  <a:pt x="1720" y="213252"/>
                </a:lnTo>
                <a:lnTo>
                  <a:pt x="2397" y="212000"/>
                </a:lnTo>
                <a:lnTo>
                  <a:pt x="2397" y="211687"/>
                </a:lnTo>
                <a:lnTo>
                  <a:pt x="2189" y="211374"/>
                </a:lnTo>
                <a:lnTo>
                  <a:pt x="1277" y="209835"/>
                </a:lnTo>
                <a:lnTo>
                  <a:pt x="1277" y="209522"/>
                </a:lnTo>
                <a:lnTo>
                  <a:pt x="1511" y="208583"/>
                </a:lnTo>
                <a:lnTo>
                  <a:pt x="1511" y="208270"/>
                </a:lnTo>
                <a:lnTo>
                  <a:pt x="1720" y="208270"/>
                </a:lnTo>
                <a:lnTo>
                  <a:pt x="2189" y="207957"/>
                </a:lnTo>
                <a:lnTo>
                  <a:pt x="2632" y="207018"/>
                </a:lnTo>
                <a:lnTo>
                  <a:pt x="2632" y="206392"/>
                </a:lnTo>
                <a:lnTo>
                  <a:pt x="3310" y="204514"/>
                </a:lnTo>
                <a:lnTo>
                  <a:pt x="3518" y="204201"/>
                </a:lnTo>
                <a:lnTo>
                  <a:pt x="3518" y="203888"/>
                </a:lnTo>
                <a:lnTo>
                  <a:pt x="3753" y="202662"/>
                </a:lnTo>
                <a:lnTo>
                  <a:pt x="3988" y="202349"/>
                </a:lnTo>
                <a:lnTo>
                  <a:pt x="3753" y="201722"/>
                </a:lnTo>
                <a:lnTo>
                  <a:pt x="3753" y="201409"/>
                </a:lnTo>
                <a:lnTo>
                  <a:pt x="3988" y="201096"/>
                </a:lnTo>
                <a:lnTo>
                  <a:pt x="4431" y="200783"/>
                </a:lnTo>
                <a:lnTo>
                  <a:pt x="4666" y="200470"/>
                </a:lnTo>
                <a:lnTo>
                  <a:pt x="4874" y="200157"/>
                </a:lnTo>
                <a:lnTo>
                  <a:pt x="5109" y="199531"/>
                </a:lnTo>
                <a:lnTo>
                  <a:pt x="5786" y="198279"/>
                </a:lnTo>
                <a:lnTo>
                  <a:pt x="6021" y="197966"/>
                </a:lnTo>
                <a:lnTo>
                  <a:pt x="6698" y="197340"/>
                </a:lnTo>
                <a:lnTo>
                  <a:pt x="7350" y="196088"/>
                </a:lnTo>
                <a:lnTo>
                  <a:pt x="7585" y="195775"/>
                </a:lnTo>
                <a:lnTo>
                  <a:pt x="7350" y="194523"/>
                </a:lnTo>
                <a:lnTo>
                  <a:pt x="7585" y="193584"/>
                </a:lnTo>
                <a:lnTo>
                  <a:pt x="7585" y="193271"/>
                </a:lnTo>
                <a:lnTo>
                  <a:pt x="8263" y="192045"/>
                </a:lnTo>
                <a:lnTo>
                  <a:pt x="9175" y="190480"/>
                </a:lnTo>
                <a:lnTo>
                  <a:pt x="9618" y="189540"/>
                </a:lnTo>
                <a:lnTo>
                  <a:pt x="9618" y="189227"/>
                </a:lnTo>
                <a:lnTo>
                  <a:pt x="9175" y="188601"/>
                </a:lnTo>
                <a:lnTo>
                  <a:pt x="9175" y="188288"/>
                </a:lnTo>
                <a:lnTo>
                  <a:pt x="8940" y="187036"/>
                </a:lnTo>
                <a:lnTo>
                  <a:pt x="8263" y="186410"/>
                </a:lnTo>
                <a:lnTo>
                  <a:pt x="7820" y="186097"/>
                </a:lnTo>
                <a:lnTo>
                  <a:pt x="6907" y="185158"/>
                </a:lnTo>
                <a:lnTo>
                  <a:pt x="6698" y="184845"/>
                </a:lnTo>
                <a:lnTo>
                  <a:pt x="6698" y="184219"/>
                </a:lnTo>
                <a:lnTo>
                  <a:pt x="6464" y="183593"/>
                </a:lnTo>
                <a:lnTo>
                  <a:pt x="6464" y="183280"/>
                </a:lnTo>
                <a:lnTo>
                  <a:pt x="6021" y="182967"/>
                </a:lnTo>
                <a:lnTo>
                  <a:pt x="5343" y="182341"/>
                </a:lnTo>
                <a:lnTo>
                  <a:pt x="5109" y="181715"/>
                </a:lnTo>
                <a:lnTo>
                  <a:pt x="5343" y="180463"/>
                </a:lnTo>
                <a:lnTo>
                  <a:pt x="5551" y="180150"/>
                </a:lnTo>
                <a:lnTo>
                  <a:pt x="6229" y="179210"/>
                </a:lnTo>
                <a:lnTo>
                  <a:pt x="6907" y="178897"/>
                </a:lnTo>
                <a:lnTo>
                  <a:pt x="7142" y="178584"/>
                </a:lnTo>
                <a:lnTo>
                  <a:pt x="7350" y="178271"/>
                </a:lnTo>
                <a:lnTo>
                  <a:pt x="7350" y="177958"/>
                </a:lnTo>
                <a:lnTo>
                  <a:pt x="7142" y="177645"/>
                </a:lnTo>
                <a:lnTo>
                  <a:pt x="6229" y="177019"/>
                </a:lnTo>
                <a:lnTo>
                  <a:pt x="6229" y="176706"/>
                </a:lnTo>
                <a:lnTo>
                  <a:pt x="6229" y="176080"/>
                </a:lnTo>
                <a:lnTo>
                  <a:pt x="6464" y="175141"/>
                </a:lnTo>
                <a:lnTo>
                  <a:pt x="7142" y="173889"/>
                </a:lnTo>
                <a:lnTo>
                  <a:pt x="7142" y="173576"/>
                </a:lnTo>
                <a:lnTo>
                  <a:pt x="6907" y="172950"/>
                </a:lnTo>
                <a:lnTo>
                  <a:pt x="6021" y="171385"/>
                </a:lnTo>
                <a:lnTo>
                  <a:pt x="4666" y="169506"/>
                </a:lnTo>
                <a:lnTo>
                  <a:pt x="4666" y="169193"/>
                </a:lnTo>
                <a:lnTo>
                  <a:pt x="4196" y="167315"/>
                </a:lnTo>
                <a:lnTo>
                  <a:pt x="3753" y="166376"/>
                </a:lnTo>
                <a:lnTo>
                  <a:pt x="3518" y="165437"/>
                </a:lnTo>
                <a:lnTo>
                  <a:pt x="3310" y="164811"/>
                </a:lnTo>
                <a:lnTo>
                  <a:pt x="3753" y="162620"/>
                </a:lnTo>
                <a:lnTo>
                  <a:pt x="3518" y="159803"/>
                </a:lnTo>
                <a:lnTo>
                  <a:pt x="3075" y="158551"/>
                </a:lnTo>
                <a:lnTo>
                  <a:pt x="2840" y="157925"/>
                </a:lnTo>
                <a:lnTo>
                  <a:pt x="2840" y="157612"/>
                </a:lnTo>
                <a:lnTo>
                  <a:pt x="3075" y="156986"/>
                </a:lnTo>
                <a:lnTo>
                  <a:pt x="3518" y="153203"/>
                </a:lnTo>
                <a:lnTo>
                  <a:pt x="3518" y="152264"/>
                </a:lnTo>
                <a:lnTo>
                  <a:pt x="3518" y="151638"/>
                </a:lnTo>
                <a:lnTo>
                  <a:pt x="3075" y="150699"/>
                </a:lnTo>
                <a:lnTo>
                  <a:pt x="2632" y="150386"/>
                </a:lnTo>
                <a:lnTo>
                  <a:pt x="2189" y="150073"/>
                </a:lnTo>
                <a:lnTo>
                  <a:pt x="1720" y="149760"/>
                </a:lnTo>
                <a:lnTo>
                  <a:pt x="1277" y="149134"/>
                </a:lnTo>
                <a:lnTo>
                  <a:pt x="1042" y="149134"/>
                </a:lnTo>
                <a:lnTo>
                  <a:pt x="364" y="148508"/>
                </a:lnTo>
                <a:lnTo>
                  <a:pt x="155" y="148195"/>
                </a:lnTo>
                <a:lnTo>
                  <a:pt x="155" y="148195"/>
                </a:lnTo>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56" name="WA">
            <a:extLst>
              <a:ext uri="{FF2B5EF4-FFF2-40B4-BE49-F238E27FC236}">
                <a16:creationId xmlns:a16="http://schemas.microsoft.com/office/drawing/2014/main" id="{51A1CB1B-BA99-1A55-DEA6-2C93354AFFC3}"/>
              </a:ext>
            </a:extLst>
          </p:cNvPr>
          <p:cNvSpPr/>
          <p:nvPr/>
        </p:nvSpPr>
        <p:spPr>
          <a:xfrm>
            <a:off x="2632931" y="2561614"/>
            <a:ext cx="775234" cy="506087"/>
          </a:xfrm>
          <a:custGeom>
            <a:avLst/>
            <a:gdLst>
              <a:gd name="connsiteX0" fmla="*/ 258730 w 896378"/>
              <a:gd name="connsiteY0" fmla="*/ 257006 h 585172"/>
              <a:gd name="connsiteX1" fmla="*/ 259683 w 896378"/>
              <a:gd name="connsiteY1" fmla="*/ 257006 h 585172"/>
              <a:gd name="connsiteX2" fmla="*/ 261114 w 896378"/>
              <a:gd name="connsiteY2" fmla="*/ 257711 h 585172"/>
              <a:gd name="connsiteX3" fmla="*/ 261591 w 896378"/>
              <a:gd name="connsiteY3" fmla="*/ 258064 h 585172"/>
              <a:gd name="connsiteX4" fmla="*/ 261591 w 896378"/>
              <a:gd name="connsiteY4" fmla="*/ 258417 h 585172"/>
              <a:gd name="connsiteX5" fmla="*/ 260877 w 896378"/>
              <a:gd name="connsiteY5" fmla="*/ 259127 h 585172"/>
              <a:gd name="connsiteX6" fmla="*/ 260877 w 896378"/>
              <a:gd name="connsiteY6" fmla="*/ 259479 h 585172"/>
              <a:gd name="connsiteX7" fmla="*/ 260637 w 896378"/>
              <a:gd name="connsiteY7" fmla="*/ 259832 h 585172"/>
              <a:gd name="connsiteX8" fmla="*/ 260877 w 896378"/>
              <a:gd name="connsiteY8" fmla="*/ 260185 h 585172"/>
              <a:gd name="connsiteX9" fmla="*/ 260637 w 896378"/>
              <a:gd name="connsiteY9" fmla="*/ 260892 h 585172"/>
              <a:gd name="connsiteX10" fmla="*/ 261591 w 896378"/>
              <a:gd name="connsiteY10" fmla="*/ 261951 h 585172"/>
              <a:gd name="connsiteX11" fmla="*/ 262068 w 896378"/>
              <a:gd name="connsiteY11" fmla="*/ 262657 h 585172"/>
              <a:gd name="connsiteX12" fmla="*/ 262308 w 896378"/>
              <a:gd name="connsiteY12" fmla="*/ 263363 h 585172"/>
              <a:gd name="connsiteX13" fmla="*/ 263739 w 896378"/>
              <a:gd name="connsiteY13" fmla="*/ 264422 h 585172"/>
              <a:gd name="connsiteX14" fmla="*/ 263025 w 896378"/>
              <a:gd name="connsiteY14" fmla="*/ 265835 h 585172"/>
              <a:gd name="connsiteX15" fmla="*/ 262545 w 896378"/>
              <a:gd name="connsiteY15" fmla="*/ 266892 h 585172"/>
              <a:gd name="connsiteX16" fmla="*/ 263025 w 896378"/>
              <a:gd name="connsiteY16" fmla="*/ 267245 h 585172"/>
              <a:gd name="connsiteX17" fmla="*/ 263025 w 896378"/>
              <a:gd name="connsiteY17" fmla="*/ 267597 h 585172"/>
              <a:gd name="connsiteX18" fmla="*/ 263262 w 896378"/>
              <a:gd name="connsiteY18" fmla="*/ 268656 h 585172"/>
              <a:gd name="connsiteX19" fmla="*/ 263025 w 896378"/>
              <a:gd name="connsiteY19" fmla="*/ 269363 h 585172"/>
              <a:gd name="connsiteX20" fmla="*/ 263502 w 896378"/>
              <a:gd name="connsiteY20" fmla="*/ 270772 h 585172"/>
              <a:gd name="connsiteX21" fmla="*/ 264215 w 896378"/>
              <a:gd name="connsiteY21" fmla="*/ 271832 h 585172"/>
              <a:gd name="connsiteX22" fmla="*/ 263979 w 896378"/>
              <a:gd name="connsiteY22" fmla="*/ 272185 h 585172"/>
              <a:gd name="connsiteX23" fmla="*/ 263502 w 896378"/>
              <a:gd name="connsiteY23" fmla="*/ 272537 h 585172"/>
              <a:gd name="connsiteX24" fmla="*/ 263025 w 896378"/>
              <a:gd name="connsiteY24" fmla="*/ 272890 h 585172"/>
              <a:gd name="connsiteX25" fmla="*/ 263262 w 896378"/>
              <a:gd name="connsiteY25" fmla="*/ 273594 h 585172"/>
              <a:gd name="connsiteX26" fmla="*/ 263262 w 896378"/>
              <a:gd name="connsiteY26" fmla="*/ 274653 h 585172"/>
              <a:gd name="connsiteX27" fmla="*/ 264456 w 896378"/>
              <a:gd name="connsiteY27" fmla="*/ 275359 h 585172"/>
              <a:gd name="connsiteX28" fmla="*/ 268270 w 896378"/>
              <a:gd name="connsiteY28" fmla="*/ 276062 h 585172"/>
              <a:gd name="connsiteX29" fmla="*/ 270654 w 896378"/>
              <a:gd name="connsiteY29" fmla="*/ 277825 h 585172"/>
              <a:gd name="connsiteX30" fmla="*/ 270414 w 896378"/>
              <a:gd name="connsiteY30" fmla="*/ 277825 h 585172"/>
              <a:gd name="connsiteX31" fmla="*/ 269937 w 896378"/>
              <a:gd name="connsiteY31" fmla="*/ 278178 h 585172"/>
              <a:gd name="connsiteX32" fmla="*/ 268506 w 896378"/>
              <a:gd name="connsiteY32" fmla="*/ 278882 h 585172"/>
              <a:gd name="connsiteX33" fmla="*/ 267553 w 896378"/>
              <a:gd name="connsiteY33" fmla="*/ 278882 h 585172"/>
              <a:gd name="connsiteX34" fmla="*/ 267077 w 896378"/>
              <a:gd name="connsiteY34" fmla="*/ 279588 h 585172"/>
              <a:gd name="connsiteX35" fmla="*/ 265409 w 896378"/>
              <a:gd name="connsiteY35" fmla="*/ 279941 h 585172"/>
              <a:gd name="connsiteX36" fmla="*/ 265169 w 896378"/>
              <a:gd name="connsiteY36" fmla="*/ 280644 h 585172"/>
              <a:gd name="connsiteX37" fmla="*/ 264215 w 896378"/>
              <a:gd name="connsiteY37" fmla="*/ 280997 h 585172"/>
              <a:gd name="connsiteX38" fmla="*/ 263739 w 896378"/>
              <a:gd name="connsiteY38" fmla="*/ 281351 h 585172"/>
              <a:gd name="connsiteX39" fmla="*/ 263262 w 896378"/>
              <a:gd name="connsiteY39" fmla="*/ 281701 h 585172"/>
              <a:gd name="connsiteX40" fmla="*/ 262545 w 896378"/>
              <a:gd name="connsiteY40" fmla="*/ 282760 h 585172"/>
              <a:gd name="connsiteX41" fmla="*/ 262545 w 896378"/>
              <a:gd name="connsiteY41" fmla="*/ 283110 h 585172"/>
              <a:gd name="connsiteX42" fmla="*/ 262068 w 896378"/>
              <a:gd name="connsiteY42" fmla="*/ 283463 h 585172"/>
              <a:gd name="connsiteX43" fmla="*/ 261831 w 896378"/>
              <a:gd name="connsiteY43" fmla="*/ 284520 h 585172"/>
              <a:gd name="connsiteX44" fmla="*/ 261354 w 896378"/>
              <a:gd name="connsiteY44" fmla="*/ 285223 h 585172"/>
              <a:gd name="connsiteX45" fmla="*/ 260877 w 896378"/>
              <a:gd name="connsiteY45" fmla="*/ 285576 h 585172"/>
              <a:gd name="connsiteX46" fmla="*/ 259683 w 896378"/>
              <a:gd name="connsiteY46" fmla="*/ 285223 h 585172"/>
              <a:gd name="connsiteX47" fmla="*/ 258970 w 896378"/>
              <a:gd name="connsiteY47" fmla="*/ 284873 h 585172"/>
              <a:gd name="connsiteX48" fmla="*/ 258730 w 896378"/>
              <a:gd name="connsiteY48" fmla="*/ 284166 h 585172"/>
              <a:gd name="connsiteX49" fmla="*/ 258970 w 896378"/>
              <a:gd name="connsiteY49" fmla="*/ 282760 h 585172"/>
              <a:gd name="connsiteX50" fmla="*/ 259447 w 896378"/>
              <a:gd name="connsiteY50" fmla="*/ 281701 h 585172"/>
              <a:gd name="connsiteX51" fmla="*/ 259923 w 896378"/>
              <a:gd name="connsiteY51" fmla="*/ 280997 h 585172"/>
              <a:gd name="connsiteX52" fmla="*/ 259923 w 896378"/>
              <a:gd name="connsiteY52" fmla="*/ 280644 h 585172"/>
              <a:gd name="connsiteX53" fmla="*/ 259923 w 896378"/>
              <a:gd name="connsiteY53" fmla="*/ 280291 h 585172"/>
              <a:gd name="connsiteX54" fmla="*/ 260160 w 896378"/>
              <a:gd name="connsiteY54" fmla="*/ 279941 h 585172"/>
              <a:gd name="connsiteX55" fmla="*/ 261114 w 896378"/>
              <a:gd name="connsiteY55" fmla="*/ 280644 h 585172"/>
              <a:gd name="connsiteX56" fmla="*/ 261591 w 896378"/>
              <a:gd name="connsiteY56" fmla="*/ 280291 h 585172"/>
              <a:gd name="connsiteX57" fmla="*/ 262785 w 896378"/>
              <a:gd name="connsiteY57" fmla="*/ 278532 h 585172"/>
              <a:gd name="connsiteX58" fmla="*/ 263502 w 896378"/>
              <a:gd name="connsiteY58" fmla="*/ 278178 h 585172"/>
              <a:gd name="connsiteX59" fmla="*/ 263739 w 896378"/>
              <a:gd name="connsiteY59" fmla="*/ 277825 h 585172"/>
              <a:gd name="connsiteX60" fmla="*/ 263262 w 896378"/>
              <a:gd name="connsiteY60" fmla="*/ 277472 h 585172"/>
              <a:gd name="connsiteX61" fmla="*/ 263025 w 896378"/>
              <a:gd name="connsiteY61" fmla="*/ 276769 h 585172"/>
              <a:gd name="connsiteX62" fmla="*/ 263025 w 896378"/>
              <a:gd name="connsiteY62" fmla="*/ 275006 h 585172"/>
              <a:gd name="connsiteX63" fmla="*/ 262785 w 896378"/>
              <a:gd name="connsiteY63" fmla="*/ 275006 h 585172"/>
              <a:gd name="connsiteX64" fmla="*/ 262068 w 896378"/>
              <a:gd name="connsiteY64" fmla="*/ 275359 h 585172"/>
              <a:gd name="connsiteX65" fmla="*/ 261354 w 896378"/>
              <a:gd name="connsiteY65" fmla="*/ 275359 h 585172"/>
              <a:gd name="connsiteX66" fmla="*/ 260637 w 896378"/>
              <a:gd name="connsiteY66" fmla="*/ 275359 h 585172"/>
              <a:gd name="connsiteX67" fmla="*/ 260160 w 896378"/>
              <a:gd name="connsiteY67" fmla="*/ 276062 h 585172"/>
              <a:gd name="connsiteX68" fmla="*/ 259923 w 896378"/>
              <a:gd name="connsiteY68" fmla="*/ 276769 h 585172"/>
              <a:gd name="connsiteX69" fmla="*/ 260160 w 896378"/>
              <a:gd name="connsiteY69" fmla="*/ 277472 h 585172"/>
              <a:gd name="connsiteX70" fmla="*/ 260637 w 896378"/>
              <a:gd name="connsiteY70" fmla="*/ 276769 h 585172"/>
              <a:gd name="connsiteX71" fmla="*/ 261591 w 896378"/>
              <a:gd name="connsiteY71" fmla="*/ 276769 h 585172"/>
              <a:gd name="connsiteX72" fmla="*/ 262068 w 896378"/>
              <a:gd name="connsiteY72" fmla="*/ 277122 h 585172"/>
              <a:gd name="connsiteX73" fmla="*/ 262308 w 896378"/>
              <a:gd name="connsiteY73" fmla="*/ 277472 h 585172"/>
              <a:gd name="connsiteX74" fmla="*/ 261591 w 896378"/>
              <a:gd name="connsiteY74" fmla="*/ 278532 h 585172"/>
              <a:gd name="connsiteX75" fmla="*/ 261114 w 896378"/>
              <a:gd name="connsiteY75" fmla="*/ 278178 h 585172"/>
              <a:gd name="connsiteX76" fmla="*/ 260160 w 896378"/>
              <a:gd name="connsiteY76" fmla="*/ 277825 h 585172"/>
              <a:gd name="connsiteX77" fmla="*/ 259207 w 896378"/>
              <a:gd name="connsiteY77" fmla="*/ 277825 h 585172"/>
              <a:gd name="connsiteX78" fmla="*/ 258493 w 896378"/>
              <a:gd name="connsiteY78" fmla="*/ 278532 h 585172"/>
              <a:gd name="connsiteX79" fmla="*/ 258253 w 896378"/>
              <a:gd name="connsiteY79" fmla="*/ 278882 h 585172"/>
              <a:gd name="connsiteX80" fmla="*/ 258016 w 896378"/>
              <a:gd name="connsiteY80" fmla="*/ 279235 h 585172"/>
              <a:gd name="connsiteX81" fmla="*/ 257539 w 896378"/>
              <a:gd name="connsiteY81" fmla="*/ 281701 h 585172"/>
              <a:gd name="connsiteX82" fmla="*/ 257539 w 896378"/>
              <a:gd name="connsiteY82" fmla="*/ 283110 h 585172"/>
              <a:gd name="connsiteX83" fmla="*/ 257300 w 896378"/>
              <a:gd name="connsiteY83" fmla="*/ 283816 h 585172"/>
              <a:gd name="connsiteX84" fmla="*/ 257062 w 896378"/>
              <a:gd name="connsiteY84" fmla="*/ 286632 h 585172"/>
              <a:gd name="connsiteX85" fmla="*/ 257062 w 896378"/>
              <a:gd name="connsiteY85" fmla="*/ 287336 h 585172"/>
              <a:gd name="connsiteX86" fmla="*/ 256823 w 896378"/>
              <a:gd name="connsiteY86" fmla="*/ 287689 h 585172"/>
              <a:gd name="connsiteX87" fmla="*/ 255631 w 896378"/>
              <a:gd name="connsiteY87" fmla="*/ 287689 h 585172"/>
              <a:gd name="connsiteX88" fmla="*/ 255156 w 896378"/>
              <a:gd name="connsiteY88" fmla="*/ 287336 h 585172"/>
              <a:gd name="connsiteX89" fmla="*/ 253962 w 896378"/>
              <a:gd name="connsiteY89" fmla="*/ 286986 h 585172"/>
              <a:gd name="connsiteX90" fmla="*/ 253485 w 896378"/>
              <a:gd name="connsiteY90" fmla="*/ 286279 h 585172"/>
              <a:gd name="connsiteX91" fmla="*/ 253008 w 896378"/>
              <a:gd name="connsiteY91" fmla="*/ 284873 h 585172"/>
              <a:gd name="connsiteX92" fmla="*/ 253245 w 896378"/>
              <a:gd name="connsiteY92" fmla="*/ 282760 h 585172"/>
              <a:gd name="connsiteX93" fmla="*/ 253485 w 896378"/>
              <a:gd name="connsiteY93" fmla="*/ 281351 h 585172"/>
              <a:gd name="connsiteX94" fmla="*/ 253962 w 896378"/>
              <a:gd name="connsiteY94" fmla="*/ 280997 h 585172"/>
              <a:gd name="connsiteX95" fmla="*/ 254202 w 896378"/>
              <a:gd name="connsiteY95" fmla="*/ 279588 h 585172"/>
              <a:gd name="connsiteX96" fmla="*/ 253725 w 896378"/>
              <a:gd name="connsiteY96" fmla="*/ 278532 h 585172"/>
              <a:gd name="connsiteX97" fmla="*/ 253008 w 896378"/>
              <a:gd name="connsiteY97" fmla="*/ 277122 h 585172"/>
              <a:gd name="connsiteX98" fmla="*/ 253008 w 896378"/>
              <a:gd name="connsiteY98" fmla="*/ 276062 h 585172"/>
              <a:gd name="connsiteX99" fmla="*/ 253485 w 896378"/>
              <a:gd name="connsiteY99" fmla="*/ 275359 h 585172"/>
              <a:gd name="connsiteX100" fmla="*/ 253485 w 896378"/>
              <a:gd name="connsiteY100" fmla="*/ 275006 h 585172"/>
              <a:gd name="connsiteX101" fmla="*/ 253485 w 896378"/>
              <a:gd name="connsiteY101" fmla="*/ 274653 h 585172"/>
              <a:gd name="connsiteX102" fmla="*/ 254439 w 896378"/>
              <a:gd name="connsiteY102" fmla="*/ 273243 h 585172"/>
              <a:gd name="connsiteX103" fmla="*/ 254439 w 896378"/>
              <a:gd name="connsiteY103" fmla="*/ 272537 h 585172"/>
              <a:gd name="connsiteX104" fmla="*/ 254679 w 896378"/>
              <a:gd name="connsiteY104" fmla="*/ 271832 h 585172"/>
              <a:gd name="connsiteX105" fmla="*/ 254439 w 896378"/>
              <a:gd name="connsiteY105" fmla="*/ 267597 h 585172"/>
              <a:gd name="connsiteX106" fmla="*/ 254679 w 896378"/>
              <a:gd name="connsiteY106" fmla="*/ 266538 h 585172"/>
              <a:gd name="connsiteX107" fmla="*/ 255156 w 896378"/>
              <a:gd name="connsiteY107" fmla="*/ 265482 h 585172"/>
              <a:gd name="connsiteX108" fmla="*/ 255869 w 896378"/>
              <a:gd name="connsiteY108" fmla="*/ 264422 h 585172"/>
              <a:gd name="connsiteX109" fmla="*/ 256346 w 896378"/>
              <a:gd name="connsiteY109" fmla="*/ 263011 h 585172"/>
              <a:gd name="connsiteX110" fmla="*/ 256823 w 896378"/>
              <a:gd name="connsiteY110" fmla="*/ 262657 h 585172"/>
              <a:gd name="connsiteX111" fmla="*/ 258016 w 896378"/>
              <a:gd name="connsiteY111" fmla="*/ 261598 h 585172"/>
              <a:gd name="connsiteX112" fmla="*/ 258493 w 896378"/>
              <a:gd name="connsiteY112" fmla="*/ 259479 h 585172"/>
              <a:gd name="connsiteX113" fmla="*/ 243468 w 896378"/>
              <a:gd name="connsiteY113" fmla="*/ 102697 h 585172"/>
              <a:gd name="connsiteX114" fmla="*/ 244425 w 896378"/>
              <a:gd name="connsiteY114" fmla="*/ 103057 h 585172"/>
              <a:gd name="connsiteX115" fmla="*/ 245139 w 896378"/>
              <a:gd name="connsiteY115" fmla="*/ 103775 h 585172"/>
              <a:gd name="connsiteX116" fmla="*/ 245139 w 896378"/>
              <a:gd name="connsiteY116" fmla="*/ 105214 h 585172"/>
              <a:gd name="connsiteX117" fmla="*/ 245856 w 896378"/>
              <a:gd name="connsiteY117" fmla="*/ 105573 h 585172"/>
              <a:gd name="connsiteX118" fmla="*/ 246333 w 896378"/>
              <a:gd name="connsiteY118" fmla="*/ 105573 h 585172"/>
              <a:gd name="connsiteX119" fmla="*/ 246333 w 896378"/>
              <a:gd name="connsiteY119" fmla="*/ 105931 h 585172"/>
              <a:gd name="connsiteX120" fmla="*/ 246333 w 896378"/>
              <a:gd name="connsiteY120" fmla="*/ 106651 h 585172"/>
              <a:gd name="connsiteX121" fmla="*/ 246333 w 896378"/>
              <a:gd name="connsiteY121" fmla="*/ 107010 h 585172"/>
              <a:gd name="connsiteX122" fmla="*/ 246569 w 896378"/>
              <a:gd name="connsiteY122" fmla="*/ 107730 h 585172"/>
              <a:gd name="connsiteX123" fmla="*/ 246569 w 896378"/>
              <a:gd name="connsiteY123" fmla="*/ 108088 h 585172"/>
              <a:gd name="connsiteX124" fmla="*/ 246809 w 896378"/>
              <a:gd name="connsiteY124" fmla="*/ 108806 h 585172"/>
              <a:gd name="connsiteX125" fmla="*/ 246809 w 896378"/>
              <a:gd name="connsiteY125" fmla="*/ 109525 h 585172"/>
              <a:gd name="connsiteX126" fmla="*/ 245856 w 896378"/>
              <a:gd name="connsiteY126" fmla="*/ 110962 h 585172"/>
              <a:gd name="connsiteX127" fmla="*/ 245379 w 896378"/>
              <a:gd name="connsiteY127" fmla="*/ 111680 h 585172"/>
              <a:gd name="connsiteX128" fmla="*/ 244902 w 896378"/>
              <a:gd name="connsiteY128" fmla="*/ 112039 h 585172"/>
              <a:gd name="connsiteX129" fmla="*/ 244902 w 896378"/>
              <a:gd name="connsiteY129" fmla="*/ 112399 h 585172"/>
              <a:gd name="connsiteX130" fmla="*/ 245379 w 896378"/>
              <a:gd name="connsiteY130" fmla="*/ 112399 h 585172"/>
              <a:gd name="connsiteX131" fmla="*/ 246333 w 896378"/>
              <a:gd name="connsiteY131" fmla="*/ 112759 h 585172"/>
              <a:gd name="connsiteX132" fmla="*/ 248716 w 896378"/>
              <a:gd name="connsiteY132" fmla="*/ 113476 h 585172"/>
              <a:gd name="connsiteX133" fmla="*/ 250147 w 896378"/>
              <a:gd name="connsiteY133" fmla="*/ 114554 h 585172"/>
              <a:gd name="connsiteX134" fmla="*/ 251100 w 896378"/>
              <a:gd name="connsiteY134" fmla="*/ 115630 h 585172"/>
              <a:gd name="connsiteX135" fmla="*/ 252054 w 896378"/>
              <a:gd name="connsiteY135" fmla="*/ 116347 h 585172"/>
              <a:gd name="connsiteX136" fmla="*/ 252531 w 896378"/>
              <a:gd name="connsiteY136" fmla="*/ 117067 h 585172"/>
              <a:gd name="connsiteX137" fmla="*/ 253008 w 896378"/>
              <a:gd name="connsiteY137" fmla="*/ 117425 h 585172"/>
              <a:gd name="connsiteX138" fmla="*/ 253485 w 896378"/>
              <a:gd name="connsiteY138" fmla="*/ 117784 h 585172"/>
              <a:gd name="connsiteX139" fmla="*/ 254202 w 896378"/>
              <a:gd name="connsiteY139" fmla="*/ 118502 h 585172"/>
              <a:gd name="connsiteX140" fmla="*/ 255393 w 896378"/>
              <a:gd name="connsiteY140" fmla="*/ 120294 h 585172"/>
              <a:gd name="connsiteX141" fmla="*/ 255633 w 896378"/>
              <a:gd name="connsiteY141" fmla="*/ 121731 h 585172"/>
              <a:gd name="connsiteX142" fmla="*/ 255393 w 896378"/>
              <a:gd name="connsiteY142" fmla="*/ 122449 h 585172"/>
              <a:gd name="connsiteX143" fmla="*/ 254916 w 896378"/>
              <a:gd name="connsiteY143" fmla="*/ 123166 h 585172"/>
              <a:gd name="connsiteX144" fmla="*/ 253962 w 896378"/>
              <a:gd name="connsiteY144" fmla="*/ 123883 h 585172"/>
              <a:gd name="connsiteX145" fmla="*/ 253485 w 896378"/>
              <a:gd name="connsiteY145" fmla="*/ 124241 h 585172"/>
              <a:gd name="connsiteX146" fmla="*/ 252531 w 896378"/>
              <a:gd name="connsiteY146" fmla="*/ 124958 h 585172"/>
              <a:gd name="connsiteX147" fmla="*/ 250147 w 896378"/>
              <a:gd name="connsiteY147" fmla="*/ 124958 h 585172"/>
              <a:gd name="connsiteX148" fmla="*/ 249670 w 896378"/>
              <a:gd name="connsiteY148" fmla="*/ 125318 h 585172"/>
              <a:gd name="connsiteX149" fmla="*/ 249431 w 896378"/>
              <a:gd name="connsiteY149" fmla="*/ 125318 h 585172"/>
              <a:gd name="connsiteX150" fmla="*/ 249431 w 896378"/>
              <a:gd name="connsiteY150" fmla="*/ 125676 h 585172"/>
              <a:gd name="connsiteX151" fmla="*/ 249431 w 896378"/>
              <a:gd name="connsiteY151" fmla="*/ 126035 h 585172"/>
              <a:gd name="connsiteX152" fmla="*/ 249431 w 896378"/>
              <a:gd name="connsiteY152" fmla="*/ 126393 h 585172"/>
              <a:gd name="connsiteX153" fmla="*/ 249431 w 896378"/>
              <a:gd name="connsiteY153" fmla="*/ 126752 h 585172"/>
              <a:gd name="connsiteX154" fmla="*/ 249193 w 896378"/>
              <a:gd name="connsiteY154" fmla="*/ 126393 h 585172"/>
              <a:gd name="connsiteX155" fmla="*/ 249193 w 896378"/>
              <a:gd name="connsiteY155" fmla="*/ 125676 h 585172"/>
              <a:gd name="connsiteX156" fmla="*/ 249193 w 896378"/>
              <a:gd name="connsiteY156" fmla="*/ 125318 h 585172"/>
              <a:gd name="connsiteX157" fmla="*/ 249431 w 896378"/>
              <a:gd name="connsiteY157" fmla="*/ 124958 h 585172"/>
              <a:gd name="connsiteX158" fmla="*/ 248477 w 896378"/>
              <a:gd name="connsiteY158" fmla="*/ 123883 h 585172"/>
              <a:gd name="connsiteX159" fmla="*/ 248239 w 896378"/>
              <a:gd name="connsiteY159" fmla="*/ 123525 h 585172"/>
              <a:gd name="connsiteX160" fmla="*/ 247523 w 896378"/>
              <a:gd name="connsiteY160" fmla="*/ 122808 h 585172"/>
              <a:gd name="connsiteX161" fmla="*/ 246569 w 896378"/>
              <a:gd name="connsiteY161" fmla="*/ 122090 h 585172"/>
              <a:gd name="connsiteX162" fmla="*/ 244662 w 896378"/>
              <a:gd name="connsiteY162" fmla="*/ 122090 h 585172"/>
              <a:gd name="connsiteX163" fmla="*/ 242754 w 896378"/>
              <a:gd name="connsiteY163" fmla="*/ 122808 h 585172"/>
              <a:gd name="connsiteX164" fmla="*/ 242514 w 896378"/>
              <a:gd name="connsiteY164" fmla="*/ 122808 h 585172"/>
              <a:gd name="connsiteX165" fmla="*/ 241560 w 896378"/>
              <a:gd name="connsiteY165" fmla="*/ 123883 h 585172"/>
              <a:gd name="connsiteX166" fmla="*/ 241800 w 896378"/>
              <a:gd name="connsiteY166" fmla="*/ 124241 h 585172"/>
              <a:gd name="connsiteX167" fmla="*/ 242277 w 896378"/>
              <a:gd name="connsiteY167" fmla="*/ 124958 h 585172"/>
              <a:gd name="connsiteX168" fmla="*/ 242277 w 896378"/>
              <a:gd name="connsiteY168" fmla="*/ 125318 h 585172"/>
              <a:gd name="connsiteX169" fmla="*/ 241800 w 896378"/>
              <a:gd name="connsiteY169" fmla="*/ 125676 h 585172"/>
              <a:gd name="connsiteX170" fmla="*/ 241800 w 896378"/>
              <a:gd name="connsiteY170" fmla="*/ 126752 h 585172"/>
              <a:gd name="connsiteX171" fmla="*/ 241800 w 896378"/>
              <a:gd name="connsiteY171" fmla="*/ 127110 h 585172"/>
              <a:gd name="connsiteX172" fmla="*/ 242037 w 896378"/>
              <a:gd name="connsiteY172" fmla="*/ 127110 h 585172"/>
              <a:gd name="connsiteX173" fmla="*/ 241083 w 896378"/>
              <a:gd name="connsiteY173" fmla="*/ 127469 h 585172"/>
              <a:gd name="connsiteX174" fmla="*/ 240370 w 896378"/>
              <a:gd name="connsiteY174" fmla="*/ 127110 h 585172"/>
              <a:gd name="connsiteX175" fmla="*/ 240130 w 896378"/>
              <a:gd name="connsiteY175" fmla="*/ 126752 h 585172"/>
              <a:gd name="connsiteX176" fmla="*/ 239654 w 896378"/>
              <a:gd name="connsiteY176" fmla="*/ 126035 h 585172"/>
              <a:gd name="connsiteX177" fmla="*/ 239654 w 896378"/>
              <a:gd name="connsiteY177" fmla="*/ 125318 h 585172"/>
              <a:gd name="connsiteX178" fmla="*/ 240607 w 896378"/>
              <a:gd name="connsiteY178" fmla="*/ 125318 h 585172"/>
              <a:gd name="connsiteX179" fmla="*/ 241083 w 896378"/>
              <a:gd name="connsiteY179" fmla="*/ 124958 h 585172"/>
              <a:gd name="connsiteX180" fmla="*/ 240847 w 896378"/>
              <a:gd name="connsiteY180" fmla="*/ 124241 h 585172"/>
              <a:gd name="connsiteX181" fmla="*/ 240607 w 896378"/>
              <a:gd name="connsiteY181" fmla="*/ 123883 h 585172"/>
              <a:gd name="connsiteX182" fmla="*/ 239654 w 896378"/>
              <a:gd name="connsiteY182" fmla="*/ 123883 h 585172"/>
              <a:gd name="connsiteX183" fmla="*/ 239416 w 896378"/>
              <a:gd name="connsiteY183" fmla="*/ 124241 h 585172"/>
              <a:gd name="connsiteX184" fmla="*/ 239177 w 896378"/>
              <a:gd name="connsiteY184" fmla="*/ 124241 h 585172"/>
              <a:gd name="connsiteX185" fmla="*/ 238223 w 896378"/>
              <a:gd name="connsiteY185" fmla="*/ 124600 h 585172"/>
              <a:gd name="connsiteX186" fmla="*/ 237509 w 896378"/>
              <a:gd name="connsiteY186" fmla="*/ 125676 h 585172"/>
              <a:gd name="connsiteX187" fmla="*/ 237509 w 896378"/>
              <a:gd name="connsiteY187" fmla="*/ 126035 h 585172"/>
              <a:gd name="connsiteX188" fmla="*/ 237269 w 896378"/>
              <a:gd name="connsiteY188" fmla="*/ 126393 h 585172"/>
              <a:gd name="connsiteX189" fmla="*/ 237509 w 896378"/>
              <a:gd name="connsiteY189" fmla="*/ 126752 h 585172"/>
              <a:gd name="connsiteX190" fmla="*/ 237746 w 896378"/>
              <a:gd name="connsiteY190" fmla="*/ 127110 h 585172"/>
              <a:gd name="connsiteX191" fmla="*/ 238700 w 896378"/>
              <a:gd name="connsiteY191" fmla="*/ 127827 h 585172"/>
              <a:gd name="connsiteX192" fmla="*/ 238462 w 896378"/>
              <a:gd name="connsiteY192" fmla="*/ 128904 h 585172"/>
              <a:gd name="connsiteX193" fmla="*/ 238462 w 896378"/>
              <a:gd name="connsiteY193" fmla="*/ 130334 h 585172"/>
              <a:gd name="connsiteX194" fmla="*/ 237985 w 896378"/>
              <a:gd name="connsiteY194" fmla="*/ 131411 h 585172"/>
              <a:gd name="connsiteX195" fmla="*/ 236792 w 896378"/>
              <a:gd name="connsiteY195" fmla="*/ 132128 h 585172"/>
              <a:gd name="connsiteX196" fmla="*/ 235839 w 896378"/>
              <a:gd name="connsiteY196" fmla="*/ 132486 h 585172"/>
              <a:gd name="connsiteX197" fmla="*/ 235362 w 896378"/>
              <a:gd name="connsiteY197" fmla="*/ 132128 h 585172"/>
              <a:gd name="connsiteX198" fmla="*/ 234645 w 896378"/>
              <a:gd name="connsiteY198" fmla="*/ 132128 h 585172"/>
              <a:gd name="connsiteX199" fmla="*/ 234408 w 896378"/>
              <a:gd name="connsiteY199" fmla="*/ 132486 h 585172"/>
              <a:gd name="connsiteX200" fmla="*/ 232737 w 896378"/>
              <a:gd name="connsiteY200" fmla="*/ 132486 h 585172"/>
              <a:gd name="connsiteX201" fmla="*/ 231307 w 896378"/>
              <a:gd name="connsiteY201" fmla="*/ 132845 h 585172"/>
              <a:gd name="connsiteX202" fmla="*/ 229877 w 896378"/>
              <a:gd name="connsiteY202" fmla="*/ 133559 h 585172"/>
              <a:gd name="connsiteX203" fmla="*/ 229400 w 896378"/>
              <a:gd name="connsiteY203" fmla="*/ 133918 h 585172"/>
              <a:gd name="connsiteX204" fmla="*/ 229400 w 896378"/>
              <a:gd name="connsiteY204" fmla="*/ 134635 h 585172"/>
              <a:gd name="connsiteX205" fmla="*/ 229639 w 896378"/>
              <a:gd name="connsiteY205" fmla="*/ 134993 h 585172"/>
              <a:gd name="connsiteX206" fmla="*/ 230116 w 896378"/>
              <a:gd name="connsiteY206" fmla="*/ 135353 h 585172"/>
              <a:gd name="connsiteX207" fmla="*/ 230116 w 896378"/>
              <a:gd name="connsiteY207" fmla="*/ 135711 h 585172"/>
              <a:gd name="connsiteX208" fmla="*/ 230353 w 896378"/>
              <a:gd name="connsiteY208" fmla="*/ 136425 h 585172"/>
              <a:gd name="connsiteX209" fmla="*/ 230830 w 896378"/>
              <a:gd name="connsiteY209" fmla="*/ 136784 h 585172"/>
              <a:gd name="connsiteX210" fmla="*/ 231307 w 896378"/>
              <a:gd name="connsiteY210" fmla="*/ 136425 h 585172"/>
              <a:gd name="connsiteX211" fmla="*/ 232023 w 896378"/>
              <a:gd name="connsiteY211" fmla="*/ 136784 h 585172"/>
              <a:gd name="connsiteX212" fmla="*/ 232500 w 896378"/>
              <a:gd name="connsiteY212" fmla="*/ 136425 h 585172"/>
              <a:gd name="connsiteX213" fmla="*/ 233214 w 896378"/>
              <a:gd name="connsiteY213" fmla="*/ 136067 h 585172"/>
              <a:gd name="connsiteX214" fmla="*/ 233931 w 896378"/>
              <a:gd name="connsiteY214" fmla="*/ 135353 h 585172"/>
              <a:gd name="connsiteX215" fmla="*/ 234408 w 896378"/>
              <a:gd name="connsiteY215" fmla="*/ 135353 h 585172"/>
              <a:gd name="connsiteX216" fmla="*/ 234645 w 896378"/>
              <a:gd name="connsiteY216" fmla="*/ 135353 h 585172"/>
              <a:gd name="connsiteX217" fmla="*/ 235602 w 896378"/>
              <a:gd name="connsiteY217" fmla="*/ 135353 h 585172"/>
              <a:gd name="connsiteX218" fmla="*/ 236079 w 896378"/>
              <a:gd name="connsiteY218" fmla="*/ 134993 h 585172"/>
              <a:gd name="connsiteX219" fmla="*/ 236792 w 896378"/>
              <a:gd name="connsiteY219" fmla="*/ 134993 h 585172"/>
              <a:gd name="connsiteX220" fmla="*/ 237269 w 896378"/>
              <a:gd name="connsiteY220" fmla="*/ 134993 h 585172"/>
              <a:gd name="connsiteX221" fmla="*/ 237746 w 896378"/>
              <a:gd name="connsiteY221" fmla="*/ 134993 h 585172"/>
              <a:gd name="connsiteX222" fmla="*/ 238462 w 896378"/>
              <a:gd name="connsiteY222" fmla="*/ 134635 h 585172"/>
              <a:gd name="connsiteX223" fmla="*/ 239177 w 896378"/>
              <a:gd name="connsiteY223" fmla="*/ 134635 h 585172"/>
              <a:gd name="connsiteX224" fmla="*/ 239416 w 896378"/>
              <a:gd name="connsiteY224" fmla="*/ 134993 h 585172"/>
              <a:gd name="connsiteX225" fmla="*/ 240370 w 896378"/>
              <a:gd name="connsiteY225" fmla="*/ 135353 h 585172"/>
              <a:gd name="connsiteX226" fmla="*/ 240607 w 896378"/>
              <a:gd name="connsiteY226" fmla="*/ 135711 h 585172"/>
              <a:gd name="connsiteX227" fmla="*/ 241083 w 896378"/>
              <a:gd name="connsiteY227" fmla="*/ 135711 h 585172"/>
              <a:gd name="connsiteX228" fmla="*/ 241324 w 896378"/>
              <a:gd name="connsiteY228" fmla="*/ 135353 h 585172"/>
              <a:gd name="connsiteX229" fmla="*/ 241800 w 896378"/>
              <a:gd name="connsiteY229" fmla="*/ 135711 h 585172"/>
              <a:gd name="connsiteX230" fmla="*/ 242754 w 896378"/>
              <a:gd name="connsiteY230" fmla="*/ 137142 h 585172"/>
              <a:gd name="connsiteX231" fmla="*/ 243231 w 896378"/>
              <a:gd name="connsiteY231" fmla="*/ 137142 h 585172"/>
              <a:gd name="connsiteX232" fmla="*/ 243945 w 896378"/>
              <a:gd name="connsiteY232" fmla="*/ 137860 h 585172"/>
              <a:gd name="connsiteX233" fmla="*/ 244185 w 896378"/>
              <a:gd name="connsiteY233" fmla="*/ 137860 h 585172"/>
              <a:gd name="connsiteX234" fmla="*/ 243945 w 896378"/>
              <a:gd name="connsiteY234" fmla="*/ 138932 h 585172"/>
              <a:gd name="connsiteX235" fmla="*/ 244662 w 896378"/>
              <a:gd name="connsiteY235" fmla="*/ 139650 h 585172"/>
              <a:gd name="connsiteX236" fmla="*/ 245379 w 896378"/>
              <a:gd name="connsiteY236" fmla="*/ 140722 h 585172"/>
              <a:gd name="connsiteX237" fmla="*/ 246093 w 896378"/>
              <a:gd name="connsiteY237" fmla="*/ 141437 h 585172"/>
              <a:gd name="connsiteX238" fmla="*/ 246333 w 896378"/>
              <a:gd name="connsiteY238" fmla="*/ 142154 h 585172"/>
              <a:gd name="connsiteX239" fmla="*/ 246333 w 896378"/>
              <a:gd name="connsiteY239" fmla="*/ 143586 h 585172"/>
              <a:gd name="connsiteX240" fmla="*/ 246569 w 896378"/>
              <a:gd name="connsiteY240" fmla="*/ 144301 h 585172"/>
              <a:gd name="connsiteX241" fmla="*/ 246809 w 896378"/>
              <a:gd name="connsiteY241" fmla="*/ 144659 h 585172"/>
              <a:gd name="connsiteX242" fmla="*/ 246809 w 896378"/>
              <a:gd name="connsiteY242" fmla="*/ 146091 h 585172"/>
              <a:gd name="connsiteX243" fmla="*/ 247286 w 896378"/>
              <a:gd name="connsiteY243" fmla="*/ 146449 h 585172"/>
              <a:gd name="connsiteX244" fmla="*/ 247523 w 896378"/>
              <a:gd name="connsiteY244" fmla="*/ 146805 h 585172"/>
              <a:gd name="connsiteX245" fmla="*/ 247762 w 896378"/>
              <a:gd name="connsiteY245" fmla="*/ 146805 h 585172"/>
              <a:gd name="connsiteX246" fmla="*/ 247762 w 896378"/>
              <a:gd name="connsiteY246" fmla="*/ 147163 h 585172"/>
              <a:gd name="connsiteX247" fmla="*/ 248239 w 896378"/>
              <a:gd name="connsiteY247" fmla="*/ 147878 h 585172"/>
              <a:gd name="connsiteX248" fmla="*/ 248477 w 896378"/>
              <a:gd name="connsiteY248" fmla="*/ 148595 h 585172"/>
              <a:gd name="connsiteX249" fmla="*/ 248477 w 896378"/>
              <a:gd name="connsiteY249" fmla="*/ 150738 h 585172"/>
              <a:gd name="connsiteX250" fmla="*/ 248954 w 896378"/>
              <a:gd name="connsiteY250" fmla="*/ 151455 h 585172"/>
              <a:gd name="connsiteX251" fmla="*/ 249193 w 896378"/>
              <a:gd name="connsiteY251" fmla="*/ 152170 h 585172"/>
              <a:gd name="connsiteX252" fmla="*/ 249193 w 896378"/>
              <a:gd name="connsiteY252" fmla="*/ 152529 h 585172"/>
              <a:gd name="connsiteX253" fmla="*/ 249431 w 896378"/>
              <a:gd name="connsiteY253" fmla="*/ 153243 h 585172"/>
              <a:gd name="connsiteX254" fmla="*/ 249193 w 896378"/>
              <a:gd name="connsiteY254" fmla="*/ 153957 h 585172"/>
              <a:gd name="connsiteX255" fmla="*/ 248000 w 896378"/>
              <a:gd name="connsiteY255" fmla="*/ 155387 h 585172"/>
              <a:gd name="connsiteX256" fmla="*/ 247762 w 896378"/>
              <a:gd name="connsiteY256" fmla="*/ 156101 h 585172"/>
              <a:gd name="connsiteX257" fmla="*/ 248477 w 896378"/>
              <a:gd name="connsiteY257" fmla="*/ 157174 h 585172"/>
              <a:gd name="connsiteX258" fmla="*/ 248716 w 896378"/>
              <a:gd name="connsiteY258" fmla="*/ 157529 h 585172"/>
              <a:gd name="connsiteX259" fmla="*/ 248716 w 896378"/>
              <a:gd name="connsiteY259" fmla="*/ 157889 h 585172"/>
              <a:gd name="connsiteX260" fmla="*/ 249908 w 896378"/>
              <a:gd name="connsiteY260" fmla="*/ 160031 h 585172"/>
              <a:gd name="connsiteX261" fmla="*/ 250147 w 896378"/>
              <a:gd name="connsiteY261" fmla="*/ 160387 h 585172"/>
              <a:gd name="connsiteX262" fmla="*/ 250860 w 896378"/>
              <a:gd name="connsiteY262" fmla="*/ 160387 h 585172"/>
              <a:gd name="connsiteX263" fmla="*/ 250860 w 896378"/>
              <a:gd name="connsiteY263" fmla="*/ 161101 h 585172"/>
              <a:gd name="connsiteX264" fmla="*/ 250860 w 896378"/>
              <a:gd name="connsiteY264" fmla="*/ 161461 h 585172"/>
              <a:gd name="connsiteX265" fmla="*/ 250860 w 896378"/>
              <a:gd name="connsiteY265" fmla="*/ 162889 h 585172"/>
              <a:gd name="connsiteX266" fmla="*/ 250624 w 896378"/>
              <a:gd name="connsiteY266" fmla="*/ 163604 h 585172"/>
              <a:gd name="connsiteX267" fmla="*/ 250624 w 896378"/>
              <a:gd name="connsiteY267" fmla="*/ 164316 h 585172"/>
              <a:gd name="connsiteX268" fmla="*/ 250860 w 896378"/>
              <a:gd name="connsiteY268" fmla="*/ 164316 h 585172"/>
              <a:gd name="connsiteX269" fmla="*/ 251577 w 896378"/>
              <a:gd name="connsiteY269" fmla="*/ 165029 h 585172"/>
              <a:gd name="connsiteX270" fmla="*/ 251814 w 896378"/>
              <a:gd name="connsiteY270" fmla="*/ 166100 h 585172"/>
              <a:gd name="connsiteX271" fmla="*/ 251814 w 896378"/>
              <a:gd name="connsiteY271" fmla="*/ 167173 h 585172"/>
              <a:gd name="connsiteX272" fmla="*/ 251814 w 896378"/>
              <a:gd name="connsiteY272" fmla="*/ 167528 h 585172"/>
              <a:gd name="connsiteX273" fmla="*/ 251814 w 896378"/>
              <a:gd name="connsiteY273" fmla="*/ 167884 h 585172"/>
              <a:gd name="connsiteX274" fmla="*/ 251814 w 896378"/>
              <a:gd name="connsiteY274" fmla="*/ 168958 h 585172"/>
              <a:gd name="connsiteX275" fmla="*/ 251577 w 896378"/>
              <a:gd name="connsiteY275" fmla="*/ 169669 h 585172"/>
              <a:gd name="connsiteX276" fmla="*/ 251337 w 896378"/>
              <a:gd name="connsiteY276" fmla="*/ 170028 h 585172"/>
              <a:gd name="connsiteX277" fmla="*/ 251337 w 896378"/>
              <a:gd name="connsiteY277" fmla="*/ 170383 h 585172"/>
              <a:gd name="connsiteX278" fmla="*/ 251577 w 896378"/>
              <a:gd name="connsiteY278" fmla="*/ 170739 h 585172"/>
              <a:gd name="connsiteX279" fmla="*/ 251814 w 896378"/>
              <a:gd name="connsiteY279" fmla="*/ 170739 h 585172"/>
              <a:gd name="connsiteX280" fmla="*/ 252054 w 896378"/>
              <a:gd name="connsiteY280" fmla="*/ 170739 h 585172"/>
              <a:gd name="connsiteX281" fmla="*/ 252291 w 896378"/>
              <a:gd name="connsiteY281" fmla="*/ 170739 h 585172"/>
              <a:gd name="connsiteX282" fmla="*/ 252768 w 896378"/>
              <a:gd name="connsiteY282" fmla="*/ 170739 h 585172"/>
              <a:gd name="connsiteX283" fmla="*/ 253245 w 896378"/>
              <a:gd name="connsiteY283" fmla="*/ 170383 h 585172"/>
              <a:gd name="connsiteX284" fmla="*/ 253485 w 896378"/>
              <a:gd name="connsiteY284" fmla="*/ 170383 h 585172"/>
              <a:gd name="connsiteX285" fmla="*/ 253962 w 896378"/>
              <a:gd name="connsiteY285" fmla="*/ 169669 h 585172"/>
              <a:gd name="connsiteX286" fmla="*/ 254439 w 896378"/>
              <a:gd name="connsiteY286" fmla="*/ 168599 h 585172"/>
              <a:gd name="connsiteX287" fmla="*/ 254679 w 896378"/>
              <a:gd name="connsiteY287" fmla="*/ 167528 h 585172"/>
              <a:gd name="connsiteX288" fmla="*/ 254916 w 896378"/>
              <a:gd name="connsiteY288" fmla="*/ 166814 h 585172"/>
              <a:gd name="connsiteX289" fmla="*/ 254916 w 896378"/>
              <a:gd name="connsiteY289" fmla="*/ 166458 h 585172"/>
              <a:gd name="connsiteX290" fmla="*/ 254679 w 896378"/>
              <a:gd name="connsiteY290" fmla="*/ 165388 h 585172"/>
              <a:gd name="connsiteX291" fmla="*/ 254679 w 896378"/>
              <a:gd name="connsiteY291" fmla="*/ 165029 h 585172"/>
              <a:gd name="connsiteX292" fmla="*/ 254202 w 896378"/>
              <a:gd name="connsiteY292" fmla="*/ 164316 h 585172"/>
              <a:gd name="connsiteX293" fmla="*/ 254202 w 896378"/>
              <a:gd name="connsiteY293" fmla="*/ 163604 h 585172"/>
              <a:gd name="connsiteX294" fmla="*/ 254439 w 896378"/>
              <a:gd name="connsiteY294" fmla="*/ 163244 h 585172"/>
              <a:gd name="connsiteX295" fmla="*/ 254439 w 896378"/>
              <a:gd name="connsiteY295" fmla="*/ 162889 h 585172"/>
              <a:gd name="connsiteX296" fmla="*/ 253962 w 896378"/>
              <a:gd name="connsiteY296" fmla="*/ 162531 h 585172"/>
              <a:gd name="connsiteX297" fmla="*/ 254439 w 896378"/>
              <a:gd name="connsiteY297" fmla="*/ 162174 h 585172"/>
              <a:gd name="connsiteX298" fmla="*/ 254916 w 896378"/>
              <a:gd name="connsiteY298" fmla="*/ 160387 h 585172"/>
              <a:gd name="connsiteX299" fmla="*/ 254202 w 896378"/>
              <a:gd name="connsiteY299" fmla="*/ 159673 h 585172"/>
              <a:gd name="connsiteX300" fmla="*/ 253485 w 896378"/>
              <a:gd name="connsiteY300" fmla="*/ 158244 h 585172"/>
              <a:gd name="connsiteX301" fmla="*/ 253245 w 896378"/>
              <a:gd name="connsiteY301" fmla="*/ 156815 h 585172"/>
              <a:gd name="connsiteX302" fmla="*/ 254679 w 896378"/>
              <a:gd name="connsiteY302" fmla="*/ 156815 h 585172"/>
              <a:gd name="connsiteX303" fmla="*/ 255156 w 896378"/>
              <a:gd name="connsiteY303" fmla="*/ 156815 h 585172"/>
              <a:gd name="connsiteX304" fmla="*/ 255633 w 896378"/>
              <a:gd name="connsiteY304" fmla="*/ 157174 h 585172"/>
              <a:gd name="connsiteX305" fmla="*/ 256587 w 896378"/>
              <a:gd name="connsiteY305" fmla="*/ 157174 h 585172"/>
              <a:gd name="connsiteX306" fmla="*/ 257063 w 896378"/>
              <a:gd name="connsiteY306" fmla="*/ 156815 h 585172"/>
              <a:gd name="connsiteX307" fmla="*/ 257063 w 896378"/>
              <a:gd name="connsiteY307" fmla="*/ 157174 h 585172"/>
              <a:gd name="connsiteX308" fmla="*/ 257540 w 896378"/>
              <a:gd name="connsiteY308" fmla="*/ 157889 h 585172"/>
              <a:gd name="connsiteX309" fmla="*/ 258016 w 896378"/>
              <a:gd name="connsiteY309" fmla="*/ 158602 h 585172"/>
              <a:gd name="connsiteX310" fmla="*/ 258254 w 896378"/>
              <a:gd name="connsiteY310" fmla="*/ 158959 h 585172"/>
              <a:gd name="connsiteX311" fmla="*/ 258493 w 896378"/>
              <a:gd name="connsiteY311" fmla="*/ 159317 h 585172"/>
              <a:gd name="connsiteX312" fmla="*/ 259208 w 896378"/>
              <a:gd name="connsiteY312" fmla="*/ 160031 h 585172"/>
              <a:gd name="connsiteX313" fmla="*/ 259685 w 896378"/>
              <a:gd name="connsiteY313" fmla="*/ 160387 h 585172"/>
              <a:gd name="connsiteX314" fmla="*/ 260401 w 896378"/>
              <a:gd name="connsiteY314" fmla="*/ 161816 h 585172"/>
              <a:gd name="connsiteX315" fmla="*/ 262068 w 896378"/>
              <a:gd name="connsiteY315" fmla="*/ 164316 h 585172"/>
              <a:gd name="connsiteX316" fmla="*/ 262308 w 896378"/>
              <a:gd name="connsiteY316" fmla="*/ 164674 h 585172"/>
              <a:gd name="connsiteX317" fmla="*/ 263262 w 896378"/>
              <a:gd name="connsiteY317" fmla="*/ 165029 h 585172"/>
              <a:gd name="connsiteX318" fmla="*/ 263979 w 896378"/>
              <a:gd name="connsiteY318" fmla="*/ 165744 h 585172"/>
              <a:gd name="connsiteX319" fmla="*/ 264693 w 896378"/>
              <a:gd name="connsiteY319" fmla="*/ 166100 h 585172"/>
              <a:gd name="connsiteX320" fmla="*/ 265410 w 896378"/>
              <a:gd name="connsiteY320" fmla="*/ 166100 h 585172"/>
              <a:gd name="connsiteX321" fmla="*/ 265647 w 896378"/>
              <a:gd name="connsiteY321" fmla="*/ 166100 h 585172"/>
              <a:gd name="connsiteX322" fmla="*/ 266123 w 896378"/>
              <a:gd name="connsiteY322" fmla="*/ 166458 h 585172"/>
              <a:gd name="connsiteX323" fmla="*/ 266840 w 896378"/>
              <a:gd name="connsiteY323" fmla="*/ 166458 h 585172"/>
              <a:gd name="connsiteX324" fmla="*/ 267077 w 896378"/>
              <a:gd name="connsiteY324" fmla="*/ 167173 h 585172"/>
              <a:gd name="connsiteX325" fmla="*/ 267554 w 896378"/>
              <a:gd name="connsiteY325" fmla="*/ 167173 h 585172"/>
              <a:gd name="connsiteX326" fmla="*/ 268508 w 896378"/>
              <a:gd name="connsiteY326" fmla="*/ 167173 h 585172"/>
              <a:gd name="connsiteX327" fmla="*/ 268985 w 896378"/>
              <a:gd name="connsiteY327" fmla="*/ 167528 h 585172"/>
              <a:gd name="connsiteX328" fmla="*/ 269462 w 896378"/>
              <a:gd name="connsiteY328" fmla="*/ 167528 h 585172"/>
              <a:gd name="connsiteX329" fmla="*/ 269939 w 896378"/>
              <a:gd name="connsiteY329" fmla="*/ 167528 h 585172"/>
              <a:gd name="connsiteX330" fmla="*/ 270415 w 896378"/>
              <a:gd name="connsiteY330" fmla="*/ 167528 h 585172"/>
              <a:gd name="connsiteX331" fmla="*/ 270415 w 896378"/>
              <a:gd name="connsiteY331" fmla="*/ 168243 h 585172"/>
              <a:gd name="connsiteX332" fmla="*/ 270655 w 896378"/>
              <a:gd name="connsiteY332" fmla="*/ 168958 h 585172"/>
              <a:gd name="connsiteX333" fmla="*/ 270655 w 896378"/>
              <a:gd name="connsiteY333" fmla="*/ 170028 h 585172"/>
              <a:gd name="connsiteX334" fmla="*/ 270655 w 896378"/>
              <a:gd name="connsiteY334" fmla="*/ 171810 h 585172"/>
              <a:gd name="connsiteX335" fmla="*/ 270891 w 896378"/>
              <a:gd name="connsiteY335" fmla="*/ 172524 h 585172"/>
              <a:gd name="connsiteX336" fmla="*/ 270891 w 896378"/>
              <a:gd name="connsiteY336" fmla="*/ 173594 h 585172"/>
              <a:gd name="connsiteX337" fmla="*/ 271131 w 896378"/>
              <a:gd name="connsiteY337" fmla="*/ 174306 h 585172"/>
              <a:gd name="connsiteX338" fmla="*/ 271608 w 896378"/>
              <a:gd name="connsiteY338" fmla="*/ 175020 h 585172"/>
              <a:gd name="connsiteX339" fmla="*/ 272085 w 896378"/>
              <a:gd name="connsiteY339" fmla="*/ 175731 h 585172"/>
              <a:gd name="connsiteX340" fmla="*/ 272802 w 896378"/>
              <a:gd name="connsiteY340" fmla="*/ 176090 h 585172"/>
              <a:gd name="connsiteX341" fmla="*/ 272802 w 896378"/>
              <a:gd name="connsiteY341" fmla="*/ 176802 h 585172"/>
              <a:gd name="connsiteX342" fmla="*/ 273039 w 896378"/>
              <a:gd name="connsiteY342" fmla="*/ 177158 h 585172"/>
              <a:gd name="connsiteX343" fmla="*/ 273279 w 896378"/>
              <a:gd name="connsiteY343" fmla="*/ 178584 h 585172"/>
              <a:gd name="connsiteX344" fmla="*/ 273279 w 896378"/>
              <a:gd name="connsiteY344" fmla="*/ 180721 h 585172"/>
              <a:gd name="connsiteX345" fmla="*/ 273279 w 896378"/>
              <a:gd name="connsiteY345" fmla="*/ 181436 h 585172"/>
              <a:gd name="connsiteX346" fmla="*/ 272562 w 896378"/>
              <a:gd name="connsiteY346" fmla="*/ 182860 h 585172"/>
              <a:gd name="connsiteX347" fmla="*/ 272562 w 896378"/>
              <a:gd name="connsiteY347" fmla="*/ 183930 h 585172"/>
              <a:gd name="connsiteX348" fmla="*/ 272325 w 896378"/>
              <a:gd name="connsiteY348" fmla="*/ 184286 h 585172"/>
              <a:gd name="connsiteX349" fmla="*/ 271608 w 896378"/>
              <a:gd name="connsiteY349" fmla="*/ 184641 h 585172"/>
              <a:gd name="connsiteX350" fmla="*/ 271368 w 896378"/>
              <a:gd name="connsiteY350" fmla="*/ 184998 h 585172"/>
              <a:gd name="connsiteX351" fmla="*/ 270178 w 896378"/>
              <a:gd name="connsiteY351" fmla="*/ 186423 h 585172"/>
              <a:gd name="connsiteX352" fmla="*/ 270415 w 896378"/>
              <a:gd name="connsiteY352" fmla="*/ 187846 h 585172"/>
              <a:gd name="connsiteX353" fmla="*/ 270415 w 896378"/>
              <a:gd name="connsiteY353" fmla="*/ 188914 h 585172"/>
              <a:gd name="connsiteX354" fmla="*/ 270178 w 896378"/>
              <a:gd name="connsiteY354" fmla="*/ 189626 h 585172"/>
              <a:gd name="connsiteX355" fmla="*/ 269701 w 896378"/>
              <a:gd name="connsiteY355" fmla="*/ 189984 h 585172"/>
              <a:gd name="connsiteX356" fmla="*/ 268747 w 896378"/>
              <a:gd name="connsiteY356" fmla="*/ 189626 h 585172"/>
              <a:gd name="connsiteX357" fmla="*/ 267793 w 896378"/>
              <a:gd name="connsiteY357" fmla="*/ 188558 h 585172"/>
              <a:gd name="connsiteX358" fmla="*/ 268031 w 896378"/>
              <a:gd name="connsiteY358" fmla="*/ 188203 h 585172"/>
              <a:gd name="connsiteX359" fmla="*/ 268270 w 896378"/>
              <a:gd name="connsiteY359" fmla="*/ 187491 h 585172"/>
              <a:gd name="connsiteX360" fmla="*/ 268270 w 896378"/>
              <a:gd name="connsiteY360" fmla="*/ 187135 h 585172"/>
              <a:gd name="connsiteX361" fmla="*/ 268031 w 896378"/>
              <a:gd name="connsiteY361" fmla="*/ 186779 h 585172"/>
              <a:gd name="connsiteX362" fmla="*/ 267793 w 896378"/>
              <a:gd name="connsiteY362" fmla="*/ 186779 h 585172"/>
              <a:gd name="connsiteX363" fmla="*/ 267317 w 896378"/>
              <a:gd name="connsiteY363" fmla="*/ 186779 h 585172"/>
              <a:gd name="connsiteX364" fmla="*/ 267077 w 896378"/>
              <a:gd name="connsiteY364" fmla="*/ 186779 h 585172"/>
              <a:gd name="connsiteX365" fmla="*/ 267077 w 896378"/>
              <a:gd name="connsiteY365" fmla="*/ 187135 h 585172"/>
              <a:gd name="connsiteX366" fmla="*/ 266840 w 896378"/>
              <a:gd name="connsiteY366" fmla="*/ 187135 h 585172"/>
              <a:gd name="connsiteX367" fmla="*/ 266600 w 896378"/>
              <a:gd name="connsiteY367" fmla="*/ 187491 h 585172"/>
              <a:gd name="connsiteX368" fmla="*/ 266600 w 896378"/>
              <a:gd name="connsiteY368" fmla="*/ 187846 h 585172"/>
              <a:gd name="connsiteX369" fmla="*/ 266364 w 896378"/>
              <a:gd name="connsiteY369" fmla="*/ 188203 h 585172"/>
              <a:gd name="connsiteX370" fmla="*/ 266123 w 896378"/>
              <a:gd name="connsiteY370" fmla="*/ 188558 h 585172"/>
              <a:gd name="connsiteX371" fmla="*/ 265410 w 896378"/>
              <a:gd name="connsiteY371" fmla="*/ 188558 h 585172"/>
              <a:gd name="connsiteX372" fmla="*/ 263979 w 896378"/>
              <a:gd name="connsiteY372" fmla="*/ 188203 h 585172"/>
              <a:gd name="connsiteX373" fmla="*/ 263979 w 896378"/>
              <a:gd name="connsiteY373" fmla="*/ 187491 h 585172"/>
              <a:gd name="connsiteX374" fmla="*/ 262308 w 896378"/>
              <a:gd name="connsiteY374" fmla="*/ 185353 h 585172"/>
              <a:gd name="connsiteX375" fmla="*/ 262308 w 896378"/>
              <a:gd name="connsiteY375" fmla="*/ 184286 h 585172"/>
              <a:gd name="connsiteX376" fmla="*/ 262545 w 896378"/>
              <a:gd name="connsiteY376" fmla="*/ 183930 h 585172"/>
              <a:gd name="connsiteX377" fmla="*/ 262785 w 896378"/>
              <a:gd name="connsiteY377" fmla="*/ 183574 h 585172"/>
              <a:gd name="connsiteX378" fmla="*/ 262785 w 896378"/>
              <a:gd name="connsiteY378" fmla="*/ 183218 h 585172"/>
              <a:gd name="connsiteX379" fmla="*/ 263025 w 896378"/>
              <a:gd name="connsiteY379" fmla="*/ 182503 h 585172"/>
              <a:gd name="connsiteX380" fmla="*/ 263025 w 896378"/>
              <a:gd name="connsiteY380" fmla="*/ 181792 h 585172"/>
              <a:gd name="connsiteX381" fmla="*/ 262308 w 896378"/>
              <a:gd name="connsiteY381" fmla="*/ 179655 h 585172"/>
              <a:gd name="connsiteX382" fmla="*/ 261114 w 896378"/>
              <a:gd name="connsiteY382" fmla="*/ 178228 h 585172"/>
              <a:gd name="connsiteX383" fmla="*/ 260401 w 896378"/>
              <a:gd name="connsiteY383" fmla="*/ 177516 h 585172"/>
              <a:gd name="connsiteX384" fmla="*/ 259685 w 896378"/>
              <a:gd name="connsiteY384" fmla="*/ 176446 h 585172"/>
              <a:gd name="connsiteX385" fmla="*/ 259685 w 896378"/>
              <a:gd name="connsiteY385" fmla="*/ 175731 h 585172"/>
              <a:gd name="connsiteX386" fmla="*/ 259208 w 896378"/>
              <a:gd name="connsiteY386" fmla="*/ 175376 h 585172"/>
              <a:gd name="connsiteX387" fmla="*/ 258493 w 896378"/>
              <a:gd name="connsiteY387" fmla="*/ 175376 h 585172"/>
              <a:gd name="connsiteX388" fmla="*/ 257540 w 896378"/>
              <a:gd name="connsiteY388" fmla="*/ 175376 h 585172"/>
              <a:gd name="connsiteX389" fmla="*/ 255870 w 896378"/>
              <a:gd name="connsiteY389" fmla="*/ 175731 h 585172"/>
              <a:gd name="connsiteX390" fmla="*/ 254439 w 896378"/>
              <a:gd name="connsiteY390" fmla="*/ 176802 h 585172"/>
              <a:gd name="connsiteX391" fmla="*/ 253962 w 896378"/>
              <a:gd name="connsiteY391" fmla="*/ 177873 h 585172"/>
              <a:gd name="connsiteX392" fmla="*/ 253725 w 896378"/>
              <a:gd name="connsiteY392" fmla="*/ 178228 h 585172"/>
              <a:gd name="connsiteX393" fmla="*/ 250860 w 896378"/>
              <a:gd name="connsiteY393" fmla="*/ 178940 h 585172"/>
              <a:gd name="connsiteX394" fmla="*/ 250624 w 896378"/>
              <a:gd name="connsiteY394" fmla="*/ 178584 h 585172"/>
              <a:gd name="connsiteX395" fmla="*/ 250384 w 896378"/>
              <a:gd name="connsiteY395" fmla="*/ 178228 h 585172"/>
              <a:gd name="connsiteX396" fmla="*/ 250147 w 896378"/>
              <a:gd name="connsiteY396" fmla="*/ 178228 h 585172"/>
              <a:gd name="connsiteX397" fmla="*/ 250147 w 896378"/>
              <a:gd name="connsiteY397" fmla="*/ 177873 h 585172"/>
              <a:gd name="connsiteX398" fmla="*/ 250147 w 896378"/>
              <a:gd name="connsiteY398" fmla="*/ 177516 h 585172"/>
              <a:gd name="connsiteX399" fmla="*/ 251100 w 896378"/>
              <a:gd name="connsiteY399" fmla="*/ 175731 h 585172"/>
              <a:gd name="connsiteX400" fmla="*/ 251337 w 896378"/>
              <a:gd name="connsiteY400" fmla="*/ 174665 h 585172"/>
              <a:gd name="connsiteX401" fmla="*/ 251100 w 896378"/>
              <a:gd name="connsiteY401" fmla="*/ 173950 h 585172"/>
              <a:gd name="connsiteX402" fmla="*/ 250624 w 896378"/>
              <a:gd name="connsiteY402" fmla="*/ 173594 h 585172"/>
              <a:gd name="connsiteX403" fmla="*/ 249193 w 896378"/>
              <a:gd name="connsiteY403" fmla="*/ 172524 h 585172"/>
              <a:gd name="connsiteX404" fmla="*/ 247046 w 896378"/>
              <a:gd name="connsiteY404" fmla="*/ 171810 h 585172"/>
              <a:gd name="connsiteX405" fmla="*/ 246809 w 896378"/>
              <a:gd name="connsiteY405" fmla="*/ 171810 h 585172"/>
              <a:gd name="connsiteX406" fmla="*/ 246093 w 896378"/>
              <a:gd name="connsiteY406" fmla="*/ 170739 h 585172"/>
              <a:gd name="connsiteX407" fmla="*/ 245379 w 896378"/>
              <a:gd name="connsiteY407" fmla="*/ 170028 h 585172"/>
              <a:gd name="connsiteX408" fmla="*/ 245139 w 896378"/>
              <a:gd name="connsiteY408" fmla="*/ 168958 h 585172"/>
              <a:gd name="connsiteX409" fmla="*/ 244662 w 896378"/>
              <a:gd name="connsiteY409" fmla="*/ 168599 h 585172"/>
              <a:gd name="connsiteX410" fmla="*/ 243708 w 896378"/>
              <a:gd name="connsiteY410" fmla="*/ 168243 h 585172"/>
              <a:gd name="connsiteX411" fmla="*/ 244662 w 896378"/>
              <a:gd name="connsiteY411" fmla="*/ 167173 h 585172"/>
              <a:gd name="connsiteX412" fmla="*/ 244902 w 896378"/>
              <a:gd name="connsiteY412" fmla="*/ 166814 h 585172"/>
              <a:gd name="connsiteX413" fmla="*/ 245379 w 896378"/>
              <a:gd name="connsiteY413" fmla="*/ 165388 h 585172"/>
              <a:gd name="connsiteX414" fmla="*/ 245139 w 896378"/>
              <a:gd name="connsiteY414" fmla="*/ 163959 h 585172"/>
              <a:gd name="connsiteX415" fmla="*/ 244902 w 896378"/>
              <a:gd name="connsiteY415" fmla="*/ 163604 h 585172"/>
              <a:gd name="connsiteX416" fmla="*/ 244425 w 896378"/>
              <a:gd name="connsiteY416" fmla="*/ 162889 h 585172"/>
              <a:gd name="connsiteX417" fmla="*/ 243945 w 896378"/>
              <a:gd name="connsiteY417" fmla="*/ 162531 h 585172"/>
              <a:gd name="connsiteX418" fmla="*/ 243945 w 896378"/>
              <a:gd name="connsiteY418" fmla="*/ 161816 h 585172"/>
              <a:gd name="connsiteX419" fmla="*/ 243231 w 896378"/>
              <a:gd name="connsiteY419" fmla="*/ 161461 h 585172"/>
              <a:gd name="connsiteX420" fmla="*/ 242991 w 896378"/>
              <a:gd name="connsiteY420" fmla="*/ 161101 h 585172"/>
              <a:gd name="connsiteX421" fmla="*/ 243231 w 896378"/>
              <a:gd name="connsiteY421" fmla="*/ 159673 h 585172"/>
              <a:gd name="connsiteX422" fmla="*/ 243708 w 896378"/>
              <a:gd name="connsiteY422" fmla="*/ 158244 h 585172"/>
              <a:gd name="connsiteX423" fmla="*/ 244185 w 896378"/>
              <a:gd name="connsiteY423" fmla="*/ 156815 h 585172"/>
              <a:gd name="connsiteX424" fmla="*/ 244902 w 896378"/>
              <a:gd name="connsiteY424" fmla="*/ 154672 h 585172"/>
              <a:gd name="connsiteX425" fmla="*/ 244425 w 896378"/>
              <a:gd name="connsiteY425" fmla="*/ 150383 h 585172"/>
              <a:gd name="connsiteX426" fmla="*/ 243945 w 896378"/>
              <a:gd name="connsiteY426" fmla="*/ 148595 h 585172"/>
              <a:gd name="connsiteX427" fmla="*/ 243468 w 896378"/>
              <a:gd name="connsiteY427" fmla="*/ 147523 h 585172"/>
              <a:gd name="connsiteX428" fmla="*/ 243231 w 896378"/>
              <a:gd name="connsiteY428" fmla="*/ 146805 h 585172"/>
              <a:gd name="connsiteX429" fmla="*/ 242754 w 896378"/>
              <a:gd name="connsiteY429" fmla="*/ 146091 h 585172"/>
              <a:gd name="connsiteX430" fmla="*/ 241800 w 896378"/>
              <a:gd name="connsiteY430" fmla="*/ 145733 h 585172"/>
              <a:gd name="connsiteX431" fmla="*/ 240847 w 896378"/>
              <a:gd name="connsiteY431" fmla="*/ 145376 h 585172"/>
              <a:gd name="connsiteX432" fmla="*/ 239416 w 896378"/>
              <a:gd name="connsiteY432" fmla="*/ 145376 h 585172"/>
              <a:gd name="connsiteX433" fmla="*/ 238223 w 896378"/>
              <a:gd name="connsiteY433" fmla="*/ 145733 h 585172"/>
              <a:gd name="connsiteX434" fmla="*/ 237269 w 896378"/>
              <a:gd name="connsiteY434" fmla="*/ 146091 h 585172"/>
              <a:gd name="connsiteX435" fmla="*/ 236556 w 896378"/>
              <a:gd name="connsiteY435" fmla="*/ 146449 h 585172"/>
              <a:gd name="connsiteX436" fmla="*/ 235839 w 896378"/>
              <a:gd name="connsiteY436" fmla="*/ 147163 h 585172"/>
              <a:gd name="connsiteX437" fmla="*/ 235602 w 896378"/>
              <a:gd name="connsiteY437" fmla="*/ 146805 h 585172"/>
              <a:gd name="connsiteX438" fmla="*/ 235125 w 896378"/>
              <a:gd name="connsiteY438" fmla="*/ 145733 h 585172"/>
              <a:gd name="connsiteX439" fmla="*/ 234885 w 896378"/>
              <a:gd name="connsiteY439" fmla="*/ 144659 h 585172"/>
              <a:gd name="connsiteX440" fmla="*/ 234645 w 896378"/>
              <a:gd name="connsiteY440" fmla="*/ 143586 h 585172"/>
              <a:gd name="connsiteX441" fmla="*/ 233931 w 896378"/>
              <a:gd name="connsiteY441" fmla="*/ 142154 h 585172"/>
              <a:gd name="connsiteX442" fmla="*/ 233454 w 896378"/>
              <a:gd name="connsiteY442" fmla="*/ 141796 h 585172"/>
              <a:gd name="connsiteX443" fmla="*/ 232977 w 896378"/>
              <a:gd name="connsiteY443" fmla="*/ 141796 h 585172"/>
              <a:gd name="connsiteX444" fmla="*/ 232500 w 896378"/>
              <a:gd name="connsiteY444" fmla="*/ 141081 h 585172"/>
              <a:gd name="connsiteX445" fmla="*/ 231783 w 896378"/>
              <a:gd name="connsiteY445" fmla="*/ 140364 h 585172"/>
              <a:gd name="connsiteX446" fmla="*/ 231307 w 896378"/>
              <a:gd name="connsiteY446" fmla="*/ 140006 h 585172"/>
              <a:gd name="connsiteX447" fmla="*/ 229162 w 896378"/>
              <a:gd name="connsiteY447" fmla="*/ 139292 h 585172"/>
              <a:gd name="connsiteX448" fmla="*/ 228446 w 896378"/>
              <a:gd name="connsiteY448" fmla="*/ 137860 h 585172"/>
              <a:gd name="connsiteX449" fmla="*/ 227969 w 896378"/>
              <a:gd name="connsiteY449" fmla="*/ 137502 h 585172"/>
              <a:gd name="connsiteX450" fmla="*/ 226062 w 896378"/>
              <a:gd name="connsiteY450" fmla="*/ 136425 h 585172"/>
              <a:gd name="connsiteX451" fmla="*/ 225108 w 896378"/>
              <a:gd name="connsiteY451" fmla="*/ 134993 h 585172"/>
              <a:gd name="connsiteX452" fmla="*/ 225108 w 896378"/>
              <a:gd name="connsiteY452" fmla="*/ 134276 h 585172"/>
              <a:gd name="connsiteX453" fmla="*/ 225585 w 896378"/>
              <a:gd name="connsiteY453" fmla="*/ 133559 h 585172"/>
              <a:gd name="connsiteX454" fmla="*/ 226062 w 896378"/>
              <a:gd name="connsiteY454" fmla="*/ 132486 h 585172"/>
              <a:gd name="connsiteX455" fmla="*/ 226539 w 896378"/>
              <a:gd name="connsiteY455" fmla="*/ 130334 h 585172"/>
              <a:gd name="connsiteX456" fmla="*/ 226779 w 896378"/>
              <a:gd name="connsiteY456" fmla="*/ 129976 h 585172"/>
              <a:gd name="connsiteX457" fmla="*/ 227256 w 896378"/>
              <a:gd name="connsiteY457" fmla="*/ 128904 h 585172"/>
              <a:gd name="connsiteX458" fmla="*/ 227731 w 896378"/>
              <a:gd name="connsiteY458" fmla="*/ 128186 h 585172"/>
              <a:gd name="connsiteX459" fmla="*/ 228685 w 896378"/>
              <a:gd name="connsiteY459" fmla="*/ 126393 h 585172"/>
              <a:gd name="connsiteX460" fmla="*/ 229400 w 896378"/>
              <a:gd name="connsiteY460" fmla="*/ 125318 h 585172"/>
              <a:gd name="connsiteX461" fmla="*/ 229639 w 896378"/>
              <a:gd name="connsiteY461" fmla="*/ 124958 h 585172"/>
              <a:gd name="connsiteX462" fmla="*/ 229877 w 896378"/>
              <a:gd name="connsiteY462" fmla="*/ 124600 h 585172"/>
              <a:gd name="connsiteX463" fmla="*/ 230116 w 896378"/>
              <a:gd name="connsiteY463" fmla="*/ 122808 h 585172"/>
              <a:gd name="connsiteX464" fmla="*/ 230593 w 896378"/>
              <a:gd name="connsiteY464" fmla="*/ 121014 h 585172"/>
              <a:gd name="connsiteX465" fmla="*/ 231307 w 896378"/>
              <a:gd name="connsiteY465" fmla="*/ 120653 h 585172"/>
              <a:gd name="connsiteX466" fmla="*/ 231783 w 896378"/>
              <a:gd name="connsiteY466" fmla="*/ 119936 h 585172"/>
              <a:gd name="connsiteX467" fmla="*/ 232260 w 896378"/>
              <a:gd name="connsiteY467" fmla="*/ 119577 h 585172"/>
              <a:gd name="connsiteX468" fmla="*/ 232260 w 896378"/>
              <a:gd name="connsiteY468" fmla="*/ 119219 h 585172"/>
              <a:gd name="connsiteX469" fmla="*/ 232977 w 896378"/>
              <a:gd name="connsiteY469" fmla="*/ 118143 h 585172"/>
              <a:gd name="connsiteX470" fmla="*/ 233214 w 896378"/>
              <a:gd name="connsiteY470" fmla="*/ 117067 h 585172"/>
              <a:gd name="connsiteX471" fmla="*/ 233691 w 896378"/>
              <a:gd name="connsiteY471" fmla="*/ 116706 h 585172"/>
              <a:gd name="connsiteX472" fmla="*/ 234408 w 896378"/>
              <a:gd name="connsiteY472" fmla="*/ 115988 h 585172"/>
              <a:gd name="connsiteX473" fmla="*/ 234645 w 896378"/>
              <a:gd name="connsiteY473" fmla="*/ 114913 h 585172"/>
              <a:gd name="connsiteX474" fmla="*/ 235125 w 896378"/>
              <a:gd name="connsiteY474" fmla="*/ 114193 h 585172"/>
              <a:gd name="connsiteX475" fmla="*/ 236079 w 896378"/>
              <a:gd name="connsiteY475" fmla="*/ 112399 h 585172"/>
              <a:gd name="connsiteX476" fmla="*/ 236792 w 896378"/>
              <a:gd name="connsiteY476" fmla="*/ 110602 h 585172"/>
              <a:gd name="connsiteX477" fmla="*/ 237032 w 896378"/>
              <a:gd name="connsiteY477" fmla="*/ 109884 h 585172"/>
              <a:gd name="connsiteX478" fmla="*/ 237269 w 896378"/>
              <a:gd name="connsiteY478" fmla="*/ 108806 h 585172"/>
              <a:gd name="connsiteX479" fmla="*/ 237269 w 896378"/>
              <a:gd name="connsiteY479" fmla="*/ 104494 h 585172"/>
              <a:gd name="connsiteX480" fmla="*/ 237509 w 896378"/>
              <a:gd name="connsiteY480" fmla="*/ 104136 h 585172"/>
              <a:gd name="connsiteX481" fmla="*/ 237985 w 896378"/>
              <a:gd name="connsiteY481" fmla="*/ 104136 h 585172"/>
              <a:gd name="connsiteX482" fmla="*/ 238700 w 896378"/>
              <a:gd name="connsiteY482" fmla="*/ 104136 h 585172"/>
              <a:gd name="connsiteX483" fmla="*/ 239416 w 896378"/>
              <a:gd name="connsiteY483" fmla="*/ 103775 h 585172"/>
              <a:gd name="connsiteX484" fmla="*/ 239654 w 896378"/>
              <a:gd name="connsiteY484" fmla="*/ 103775 h 585172"/>
              <a:gd name="connsiteX485" fmla="*/ 240607 w 896378"/>
              <a:gd name="connsiteY485" fmla="*/ 103775 h 585172"/>
              <a:gd name="connsiteX486" fmla="*/ 241083 w 896378"/>
              <a:gd name="connsiteY486" fmla="*/ 104136 h 585172"/>
              <a:gd name="connsiteX487" fmla="*/ 241560 w 896378"/>
              <a:gd name="connsiteY487" fmla="*/ 103775 h 585172"/>
              <a:gd name="connsiteX488" fmla="*/ 241560 w 896378"/>
              <a:gd name="connsiteY488" fmla="*/ 104494 h 585172"/>
              <a:gd name="connsiteX489" fmla="*/ 241800 w 896378"/>
              <a:gd name="connsiteY489" fmla="*/ 104494 h 585172"/>
              <a:gd name="connsiteX490" fmla="*/ 242277 w 896378"/>
              <a:gd name="connsiteY490" fmla="*/ 104136 h 585172"/>
              <a:gd name="connsiteX491" fmla="*/ 242754 w 896378"/>
              <a:gd name="connsiteY491" fmla="*/ 103416 h 585172"/>
              <a:gd name="connsiteX492" fmla="*/ 211992 w 896378"/>
              <a:gd name="connsiteY492" fmla="*/ 74612 h 585172"/>
              <a:gd name="connsiteX493" fmla="*/ 212229 w 896378"/>
              <a:gd name="connsiteY493" fmla="*/ 74972 h 585172"/>
              <a:gd name="connsiteX494" fmla="*/ 212229 w 896378"/>
              <a:gd name="connsiteY494" fmla="*/ 75334 h 585172"/>
              <a:gd name="connsiteX495" fmla="*/ 212229 w 896378"/>
              <a:gd name="connsiteY495" fmla="*/ 75692 h 585172"/>
              <a:gd name="connsiteX496" fmla="*/ 212229 w 896378"/>
              <a:gd name="connsiteY496" fmla="*/ 76415 h 585172"/>
              <a:gd name="connsiteX497" fmla="*/ 212229 w 896378"/>
              <a:gd name="connsiteY497" fmla="*/ 76776 h 585172"/>
              <a:gd name="connsiteX498" fmla="*/ 212229 w 896378"/>
              <a:gd name="connsiteY498" fmla="*/ 77135 h 585172"/>
              <a:gd name="connsiteX499" fmla="*/ 212229 w 896378"/>
              <a:gd name="connsiteY499" fmla="*/ 77858 h 585172"/>
              <a:gd name="connsiteX500" fmla="*/ 212706 w 896378"/>
              <a:gd name="connsiteY500" fmla="*/ 78216 h 585172"/>
              <a:gd name="connsiteX501" fmla="*/ 213423 w 896378"/>
              <a:gd name="connsiteY501" fmla="*/ 77858 h 585172"/>
              <a:gd name="connsiteX502" fmla="*/ 213423 w 896378"/>
              <a:gd name="connsiteY502" fmla="*/ 77496 h 585172"/>
              <a:gd name="connsiteX503" fmla="*/ 213423 w 896378"/>
              <a:gd name="connsiteY503" fmla="*/ 77135 h 585172"/>
              <a:gd name="connsiteX504" fmla="*/ 213423 w 896378"/>
              <a:gd name="connsiteY504" fmla="*/ 76415 h 585172"/>
              <a:gd name="connsiteX505" fmla="*/ 213900 w 896378"/>
              <a:gd name="connsiteY505" fmla="*/ 76054 h 585172"/>
              <a:gd name="connsiteX506" fmla="*/ 214137 w 896378"/>
              <a:gd name="connsiteY506" fmla="*/ 76415 h 585172"/>
              <a:gd name="connsiteX507" fmla="*/ 214377 w 896378"/>
              <a:gd name="connsiteY507" fmla="*/ 76776 h 585172"/>
              <a:gd name="connsiteX508" fmla="*/ 214137 w 896378"/>
              <a:gd name="connsiteY508" fmla="*/ 77135 h 585172"/>
              <a:gd name="connsiteX509" fmla="*/ 214377 w 896378"/>
              <a:gd name="connsiteY509" fmla="*/ 77858 h 585172"/>
              <a:gd name="connsiteX510" fmla="*/ 214137 w 896378"/>
              <a:gd name="connsiteY510" fmla="*/ 77858 h 585172"/>
              <a:gd name="connsiteX511" fmla="*/ 213660 w 896378"/>
              <a:gd name="connsiteY511" fmla="*/ 78216 h 585172"/>
              <a:gd name="connsiteX512" fmla="*/ 213183 w 896378"/>
              <a:gd name="connsiteY512" fmla="*/ 78938 h 585172"/>
              <a:gd name="connsiteX513" fmla="*/ 213183 w 896378"/>
              <a:gd name="connsiteY513" fmla="*/ 79659 h 585172"/>
              <a:gd name="connsiteX514" fmla="*/ 213660 w 896378"/>
              <a:gd name="connsiteY514" fmla="*/ 80020 h 585172"/>
              <a:gd name="connsiteX515" fmla="*/ 214613 w 896378"/>
              <a:gd name="connsiteY515" fmla="*/ 79659 h 585172"/>
              <a:gd name="connsiteX516" fmla="*/ 215090 w 896378"/>
              <a:gd name="connsiteY516" fmla="*/ 80020 h 585172"/>
              <a:gd name="connsiteX517" fmla="*/ 215330 w 896378"/>
              <a:gd name="connsiteY517" fmla="*/ 80740 h 585172"/>
              <a:gd name="connsiteX518" fmla="*/ 215807 w 896378"/>
              <a:gd name="connsiteY518" fmla="*/ 80740 h 585172"/>
              <a:gd name="connsiteX519" fmla="*/ 216044 w 896378"/>
              <a:gd name="connsiteY519" fmla="*/ 80382 h 585172"/>
              <a:gd name="connsiteX520" fmla="*/ 216524 w 896378"/>
              <a:gd name="connsiteY520" fmla="*/ 80020 h 585172"/>
              <a:gd name="connsiteX521" fmla="*/ 217001 w 896378"/>
              <a:gd name="connsiteY521" fmla="*/ 80382 h 585172"/>
              <a:gd name="connsiteX522" fmla="*/ 216761 w 896378"/>
              <a:gd name="connsiteY522" fmla="*/ 80740 h 585172"/>
              <a:gd name="connsiteX523" fmla="*/ 216524 w 896378"/>
              <a:gd name="connsiteY523" fmla="*/ 81102 h 585172"/>
              <a:gd name="connsiteX524" fmla="*/ 216524 w 896378"/>
              <a:gd name="connsiteY524" fmla="*/ 81460 h 585172"/>
              <a:gd name="connsiteX525" fmla="*/ 216284 w 896378"/>
              <a:gd name="connsiteY525" fmla="*/ 81460 h 585172"/>
              <a:gd name="connsiteX526" fmla="*/ 216284 w 896378"/>
              <a:gd name="connsiteY526" fmla="*/ 81102 h 585172"/>
              <a:gd name="connsiteX527" fmla="*/ 215567 w 896378"/>
              <a:gd name="connsiteY527" fmla="*/ 81460 h 585172"/>
              <a:gd name="connsiteX528" fmla="*/ 214854 w 896378"/>
              <a:gd name="connsiteY528" fmla="*/ 81821 h 585172"/>
              <a:gd name="connsiteX529" fmla="*/ 214613 w 896378"/>
              <a:gd name="connsiteY529" fmla="*/ 82903 h 585172"/>
              <a:gd name="connsiteX530" fmla="*/ 214137 w 896378"/>
              <a:gd name="connsiteY530" fmla="*/ 85423 h 585172"/>
              <a:gd name="connsiteX531" fmla="*/ 213423 w 896378"/>
              <a:gd name="connsiteY531" fmla="*/ 86144 h 585172"/>
              <a:gd name="connsiteX532" fmla="*/ 213183 w 896378"/>
              <a:gd name="connsiteY532" fmla="*/ 86867 h 585172"/>
              <a:gd name="connsiteX533" fmla="*/ 213660 w 896378"/>
              <a:gd name="connsiteY533" fmla="*/ 87586 h 585172"/>
              <a:gd name="connsiteX534" fmla="*/ 214137 w 896378"/>
              <a:gd name="connsiteY534" fmla="*/ 87944 h 585172"/>
              <a:gd name="connsiteX535" fmla="*/ 214377 w 896378"/>
              <a:gd name="connsiteY535" fmla="*/ 88306 h 585172"/>
              <a:gd name="connsiteX536" fmla="*/ 214613 w 896378"/>
              <a:gd name="connsiteY536" fmla="*/ 88664 h 585172"/>
              <a:gd name="connsiteX537" fmla="*/ 214854 w 896378"/>
              <a:gd name="connsiteY537" fmla="*/ 89384 h 585172"/>
              <a:gd name="connsiteX538" fmla="*/ 215090 w 896378"/>
              <a:gd name="connsiteY538" fmla="*/ 89384 h 585172"/>
              <a:gd name="connsiteX539" fmla="*/ 215567 w 896378"/>
              <a:gd name="connsiteY539" fmla="*/ 89746 h 585172"/>
              <a:gd name="connsiteX540" fmla="*/ 215567 w 896378"/>
              <a:gd name="connsiteY540" fmla="*/ 90108 h 585172"/>
              <a:gd name="connsiteX541" fmla="*/ 215567 w 896378"/>
              <a:gd name="connsiteY541" fmla="*/ 90466 h 585172"/>
              <a:gd name="connsiteX542" fmla="*/ 215807 w 896378"/>
              <a:gd name="connsiteY542" fmla="*/ 90466 h 585172"/>
              <a:gd name="connsiteX543" fmla="*/ 215807 w 896378"/>
              <a:gd name="connsiteY543" fmla="*/ 91185 h 585172"/>
              <a:gd name="connsiteX544" fmla="*/ 215807 w 896378"/>
              <a:gd name="connsiteY544" fmla="*/ 91547 h 585172"/>
              <a:gd name="connsiteX545" fmla="*/ 215567 w 896378"/>
              <a:gd name="connsiteY545" fmla="*/ 91905 h 585172"/>
              <a:gd name="connsiteX546" fmla="*/ 215567 w 896378"/>
              <a:gd name="connsiteY546" fmla="*/ 92267 h 585172"/>
              <a:gd name="connsiteX547" fmla="*/ 215090 w 896378"/>
              <a:gd name="connsiteY547" fmla="*/ 93704 h 585172"/>
              <a:gd name="connsiteX548" fmla="*/ 214854 w 896378"/>
              <a:gd name="connsiteY548" fmla="*/ 94066 h 585172"/>
              <a:gd name="connsiteX549" fmla="*/ 215090 w 896378"/>
              <a:gd name="connsiteY549" fmla="*/ 94424 h 585172"/>
              <a:gd name="connsiteX550" fmla="*/ 215807 w 896378"/>
              <a:gd name="connsiteY550" fmla="*/ 94424 h 585172"/>
              <a:gd name="connsiteX551" fmla="*/ 216284 w 896378"/>
              <a:gd name="connsiteY551" fmla="*/ 94424 h 585172"/>
              <a:gd name="connsiteX552" fmla="*/ 216761 w 896378"/>
              <a:gd name="connsiteY552" fmla="*/ 94066 h 585172"/>
              <a:gd name="connsiteX553" fmla="*/ 216761 w 896378"/>
              <a:gd name="connsiteY553" fmla="*/ 94786 h 585172"/>
              <a:gd name="connsiteX554" fmla="*/ 216044 w 896378"/>
              <a:gd name="connsiteY554" fmla="*/ 95505 h 585172"/>
              <a:gd name="connsiteX555" fmla="*/ 215807 w 896378"/>
              <a:gd name="connsiteY555" fmla="*/ 96225 h 585172"/>
              <a:gd name="connsiteX556" fmla="*/ 216044 w 896378"/>
              <a:gd name="connsiteY556" fmla="*/ 96584 h 585172"/>
              <a:gd name="connsiteX557" fmla="*/ 216761 w 896378"/>
              <a:gd name="connsiteY557" fmla="*/ 96225 h 585172"/>
              <a:gd name="connsiteX558" fmla="*/ 217001 w 896378"/>
              <a:gd name="connsiteY558" fmla="*/ 95864 h 585172"/>
              <a:gd name="connsiteX559" fmla="*/ 217478 w 896378"/>
              <a:gd name="connsiteY559" fmla="*/ 95864 h 585172"/>
              <a:gd name="connsiteX560" fmla="*/ 218192 w 896378"/>
              <a:gd name="connsiteY560" fmla="*/ 94786 h 585172"/>
              <a:gd name="connsiteX561" fmla="*/ 218669 w 896378"/>
              <a:gd name="connsiteY561" fmla="*/ 94066 h 585172"/>
              <a:gd name="connsiteX562" fmla="*/ 218192 w 896378"/>
              <a:gd name="connsiteY562" fmla="*/ 93346 h 585172"/>
              <a:gd name="connsiteX563" fmla="*/ 217715 w 896378"/>
              <a:gd name="connsiteY563" fmla="*/ 92625 h 585172"/>
              <a:gd name="connsiteX564" fmla="*/ 217954 w 896378"/>
              <a:gd name="connsiteY564" fmla="*/ 91547 h 585172"/>
              <a:gd name="connsiteX565" fmla="*/ 217715 w 896378"/>
              <a:gd name="connsiteY565" fmla="*/ 89746 h 585172"/>
              <a:gd name="connsiteX566" fmla="*/ 217478 w 896378"/>
              <a:gd name="connsiteY566" fmla="*/ 89026 h 585172"/>
              <a:gd name="connsiteX567" fmla="*/ 217001 w 896378"/>
              <a:gd name="connsiteY567" fmla="*/ 86867 h 585172"/>
              <a:gd name="connsiteX568" fmla="*/ 217238 w 896378"/>
              <a:gd name="connsiteY568" fmla="*/ 85423 h 585172"/>
              <a:gd name="connsiteX569" fmla="*/ 217478 w 896378"/>
              <a:gd name="connsiteY569" fmla="*/ 84345 h 585172"/>
              <a:gd name="connsiteX570" fmla="*/ 217954 w 896378"/>
              <a:gd name="connsiteY570" fmla="*/ 83983 h 585172"/>
              <a:gd name="connsiteX571" fmla="*/ 218431 w 896378"/>
              <a:gd name="connsiteY571" fmla="*/ 83264 h 585172"/>
              <a:gd name="connsiteX572" fmla="*/ 219861 w 896378"/>
              <a:gd name="connsiteY572" fmla="*/ 82903 h 585172"/>
              <a:gd name="connsiteX573" fmla="*/ 221292 w 896378"/>
              <a:gd name="connsiteY573" fmla="*/ 83264 h 585172"/>
              <a:gd name="connsiteX574" fmla="*/ 222483 w 896378"/>
              <a:gd name="connsiteY574" fmla="*/ 82903 h 585172"/>
              <a:gd name="connsiteX575" fmla="*/ 222959 w 896378"/>
              <a:gd name="connsiteY575" fmla="*/ 83264 h 585172"/>
              <a:gd name="connsiteX576" fmla="*/ 223200 w 896378"/>
              <a:gd name="connsiteY576" fmla="*/ 83264 h 585172"/>
              <a:gd name="connsiteX577" fmla="*/ 224390 w 896378"/>
              <a:gd name="connsiteY577" fmla="*/ 84345 h 585172"/>
              <a:gd name="connsiteX578" fmla="*/ 224630 w 896378"/>
              <a:gd name="connsiteY578" fmla="*/ 84345 h 585172"/>
              <a:gd name="connsiteX579" fmla="*/ 225107 w 896378"/>
              <a:gd name="connsiteY579" fmla="*/ 85065 h 585172"/>
              <a:gd name="connsiteX580" fmla="*/ 225344 w 896378"/>
              <a:gd name="connsiteY580" fmla="*/ 85785 h 585172"/>
              <a:gd name="connsiteX581" fmla="*/ 225107 w 896378"/>
              <a:gd name="connsiteY581" fmla="*/ 85785 h 585172"/>
              <a:gd name="connsiteX582" fmla="*/ 224390 w 896378"/>
              <a:gd name="connsiteY582" fmla="*/ 86144 h 585172"/>
              <a:gd name="connsiteX583" fmla="*/ 223436 w 896378"/>
              <a:gd name="connsiteY583" fmla="*/ 85423 h 585172"/>
              <a:gd name="connsiteX584" fmla="*/ 222959 w 896378"/>
              <a:gd name="connsiteY584" fmla="*/ 85785 h 585172"/>
              <a:gd name="connsiteX585" fmla="*/ 222483 w 896378"/>
              <a:gd name="connsiteY585" fmla="*/ 86505 h 585172"/>
              <a:gd name="connsiteX586" fmla="*/ 222483 w 896378"/>
              <a:gd name="connsiteY586" fmla="*/ 86867 h 585172"/>
              <a:gd name="connsiteX587" fmla="*/ 222006 w 896378"/>
              <a:gd name="connsiteY587" fmla="*/ 87944 h 585172"/>
              <a:gd name="connsiteX588" fmla="*/ 221769 w 896378"/>
              <a:gd name="connsiteY588" fmla="*/ 88306 h 585172"/>
              <a:gd name="connsiteX589" fmla="*/ 219861 w 896378"/>
              <a:gd name="connsiteY589" fmla="*/ 89384 h 585172"/>
              <a:gd name="connsiteX590" fmla="*/ 219622 w 896378"/>
              <a:gd name="connsiteY590" fmla="*/ 90108 h 585172"/>
              <a:gd name="connsiteX591" fmla="*/ 219861 w 896378"/>
              <a:gd name="connsiteY591" fmla="*/ 90466 h 585172"/>
              <a:gd name="connsiteX592" fmla="*/ 219622 w 896378"/>
              <a:gd name="connsiteY592" fmla="*/ 90827 h 585172"/>
              <a:gd name="connsiteX593" fmla="*/ 219622 w 896378"/>
              <a:gd name="connsiteY593" fmla="*/ 91185 h 585172"/>
              <a:gd name="connsiteX594" fmla="*/ 219861 w 896378"/>
              <a:gd name="connsiteY594" fmla="*/ 91547 h 585172"/>
              <a:gd name="connsiteX595" fmla="*/ 220098 w 896378"/>
              <a:gd name="connsiteY595" fmla="*/ 91905 h 585172"/>
              <a:gd name="connsiteX596" fmla="*/ 220098 w 896378"/>
              <a:gd name="connsiteY596" fmla="*/ 92267 h 585172"/>
              <a:gd name="connsiteX597" fmla="*/ 220098 w 896378"/>
              <a:gd name="connsiteY597" fmla="*/ 92625 h 585172"/>
              <a:gd name="connsiteX598" fmla="*/ 219622 w 896378"/>
              <a:gd name="connsiteY598" fmla="*/ 93704 h 585172"/>
              <a:gd name="connsiteX599" fmla="*/ 219622 w 896378"/>
              <a:gd name="connsiteY599" fmla="*/ 94066 h 585172"/>
              <a:gd name="connsiteX600" fmla="*/ 219622 w 896378"/>
              <a:gd name="connsiteY600" fmla="*/ 94786 h 585172"/>
              <a:gd name="connsiteX601" fmla="*/ 219861 w 896378"/>
              <a:gd name="connsiteY601" fmla="*/ 95144 h 585172"/>
              <a:gd name="connsiteX602" fmla="*/ 220338 w 896378"/>
              <a:gd name="connsiteY602" fmla="*/ 95505 h 585172"/>
              <a:gd name="connsiteX603" fmla="*/ 221052 w 896378"/>
              <a:gd name="connsiteY603" fmla="*/ 95505 h 585172"/>
              <a:gd name="connsiteX604" fmla="*/ 221292 w 896378"/>
              <a:gd name="connsiteY604" fmla="*/ 95864 h 585172"/>
              <a:gd name="connsiteX605" fmla="*/ 221529 w 896378"/>
              <a:gd name="connsiteY605" fmla="*/ 95864 h 585172"/>
              <a:gd name="connsiteX606" fmla="*/ 221529 w 896378"/>
              <a:gd name="connsiteY606" fmla="*/ 96225 h 585172"/>
              <a:gd name="connsiteX607" fmla="*/ 221769 w 896378"/>
              <a:gd name="connsiteY607" fmla="*/ 96584 h 585172"/>
              <a:gd name="connsiteX608" fmla="*/ 221292 w 896378"/>
              <a:gd name="connsiteY608" fmla="*/ 96943 h 585172"/>
              <a:gd name="connsiteX609" fmla="*/ 220815 w 896378"/>
              <a:gd name="connsiteY609" fmla="*/ 96943 h 585172"/>
              <a:gd name="connsiteX610" fmla="*/ 220815 w 896378"/>
              <a:gd name="connsiteY610" fmla="*/ 97662 h 585172"/>
              <a:gd name="connsiteX611" fmla="*/ 220575 w 896378"/>
              <a:gd name="connsiteY611" fmla="*/ 98023 h 585172"/>
              <a:gd name="connsiteX612" fmla="*/ 220815 w 896378"/>
              <a:gd name="connsiteY612" fmla="*/ 98382 h 585172"/>
              <a:gd name="connsiteX613" fmla="*/ 220338 w 896378"/>
              <a:gd name="connsiteY613" fmla="*/ 98740 h 585172"/>
              <a:gd name="connsiteX614" fmla="*/ 220098 w 896378"/>
              <a:gd name="connsiteY614" fmla="*/ 99460 h 585172"/>
              <a:gd name="connsiteX615" fmla="*/ 220338 w 896378"/>
              <a:gd name="connsiteY615" fmla="*/ 99460 h 585172"/>
              <a:gd name="connsiteX616" fmla="*/ 220815 w 896378"/>
              <a:gd name="connsiteY616" fmla="*/ 99102 h 585172"/>
              <a:gd name="connsiteX617" fmla="*/ 221052 w 896378"/>
              <a:gd name="connsiteY617" fmla="*/ 99102 h 585172"/>
              <a:gd name="connsiteX618" fmla="*/ 221529 w 896378"/>
              <a:gd name="connsiteY618" fmla="*/ 98740 h 585172"/>
              <a:gd name="connsiteX619" fmla="*/ 221529 w 896378"/>
              <a:gd name="connsiteY619" fmla="*/ 99102 h 585172"/>
              <a:gd name="connsiteX620" fmla="*/ 221292 w 896378"/>
              <a:gd name="connsiteY620" fmla="*/ 99460 h 585172"/>
              <a:gd name="connsiteX621" fmla="*/ 221529 w 896378"/>
              <a:gd name="connsiteY621" fmla="*/ 100181 h 585172"/>
              <a:gd name="connsiteX622" fmla="*/ 220815 w 896378"/>
              <a:gd name="connsiteY622" fmla="*/ 100181 h 585172"/>
              <a:gd name="connsiteX623" fmla="*/ 220575 w 896378"/>
              <a:gd name="connsiteY623" fmla="*/ 100539 h 585172"/>
              <a:gd name="connsiteX624" fmla="*/ 220338 w 896378"/>
              <a:gd name="connsiteY624" fmla="*/ 100901 h 585172"/>
              <a:gd name="connsiteX625" fmla="*/ 219384 w 896378"/>
              <a:gd name="connsiteY625" fmla="*/ 100901 h 585172"/>
              <a:gd name="connsiteX626" fmla="*/ 219145 w 896378"/>
              <a:gd name="connsiteY626" fmla="*/ 100901 h 585172"/>
              <a:gd name="connsiteX627" fmla="*/ 218669 w 896378"/>
              <a:gd name="connsiteY627" fmla="*/ 100901 h 585172"/>
              <a:gd name="connsiteX628" fmla="*/ 218669 w 896378"/>
              <a:gd name="connsiteY628" fmla="*/ 100181 h 585172"/>
              <a:gd name="connsiteX629" fmla="*/ 217954 w 896378"/>
              <a:gd name="connsiteY629" fmla="*/ 99822 h 585172"/>
              <a:gd name="connsiteX630" fmla="*/ 217478 w 896378"/>
              <a:gd name="connsiteY630" fmla="*/ 99822 h 585172"/>
              <a:gd name="connsiteX631" fmla="*/ 217238 w 896378"/>
              <a:gd name="connsiteY631" fmla="*/ 99102 h 585172"/>
              <a:gd name="connsiteX632" fmla="*/ 216761 w 896378"/>
              <a:gd name="connsiteY632" fmla="*/ 99460 h 585172"/>
              <a:gd name="connsiteX633" fmla="*/ 217238 w 896378"/>
              <a:gd name="connsiteY633" fmla="*/ 100181 h 585172"/>
              <a:gd name="connsiteX634" fmla="*/ 216761 w 896378"/>
              <a:gd name="connsiteY634" fmla="*/ 100181 h 585172"/>
              <a:gd name="connsiteX635" fmla="*/ 216524 w 896378"/>
              <a:gd name="connsiteY635" fmla="*/ 100181 h 585172"/>
              <a:gd name="connsiteX636" fmla="*/ 216284 w 896378"/>
              <a:gd name="connsiteY636" fmla="*/ 99822 h 585172"/>
              <a:gd name="connsiteX637" fmla="*/ 215567 w 896378"/>
              <a:gd name="connsiteY637" fmla="*/ 99822 h 585172"/>
              <a:gd name="connsiteX638" fmla="*/ 214854 w 896378"/>
              <a:gd name="connsiteY638" fmla="*/ 99460 h 585172"/>
              <a:gd name="connsiteX639" fmla="*/ 214613 w 896378"/>
              <a:gd name="connsiteY639" fmla="*/ 100181 h 585172"/>
              <a:gd name="connsiteX640" fmla="*/ 215330 w 896378"/>
              <a:gd name="connsiteY640" fmla="*/ 100181 h 585172"/>
              <a:gd name="connsiteX641" fmla="*/ 216044 w 896378"/>
              <a:gd name="connsiteY641" fmla="*/ 100539 h 585172"/>
              <a:gd name="connsiteX642" fmla="*/ 216044 w 896378"/>
              <a:gd name="connsiteY642" fmla="*/ 100901 h 585172"/>
              <a:gd name="connsiteX643" fmla="*/ 215567 w 896378"/>
              <a:gd name="connsiteY643" fmla="*/ 101259 h 585172"/>
              <a:gd name="connsiteX644" fmla="*/ 213423 w 896378"/>
              <a:gd name="connsiteY644" fmla="*/ 101618 h 585172"/>
              <a:gd name="connsiteX645" fmla="*/ 211992 w 896378"/>
              <a:gd name="connsiteY645" fmla="*/ 101259 h 585172"/>
              <a:gd name="connsiteX646" fmla="*/ 210798 w 896378"/>
              <a:gd name="connsiteY646" fmla="*/ 100901 h 585172"/>
              <a:gd name="connsiteX647" fmla="*/ 211038 w 896378"/>
              <a:gd name="connsiteY647" fmla="*/ 100539 h 585172"/>
              <a:gd name="connsiteX648" fmla="*/ 211515 w 896378"/>
              <a:gd name="connsiteY648" fmla="*/ 99822 h 585172"/>
              <a:gd name="connsiteX649" fmla="*/ 212229 w 896378"/>
              <a:gd name="connsiteY649" fmla="*/ 99822 h 585172"/>
              <a:gd name="connsiteX650" fmla="*/ 212469 w 896378"/>
              <a:gd name="connsiteY650" fmla="*/ 100181 h 585172"/>
              <a:gd name="connsiteX651" fmla="*/ 212946 w 896378"/>
              <a:gd name="connsiteY651" fmla="*/ 99822 h 585172"/>
              <a:gd name="connsiteX652" fmla="*/ 212946 w 896378"/>
              <a:gd name="connsiteY652" fmla="*/ 99102 h 585172"/>
              <a:gd name="connsiteX653" fmla="*/ 211992 w 896378"/>
              <a:gd name="connsiteY653" fmla="*/ 98740 h 585172"/>
              <a:gd name="connsiteX654" fmla="*/ 211515 w 896378"/>
              <a:gd name="connsiteY654" fmla="*/ 98382 h 585172"/>
              <a:gd name="connsiteX655" fmla="*/ 211992 w 896378"/>
              <a:gd name="connsiteY655" fmla="*/ 98023 h 585172"/>
              <a:gd name="connsiteX656" fmla="*/ 212946 w 896378"/>
              <a:gd name="connsiteY656" fmla="*/ 98023 h 585172"/>
              <a:gd name="connsiteX657" fmla="*/ 213183 w 896378"/>
              <a:gd name="connsiteY657" fmla="*/ 98023 h 585172"/>
              <a:gd name="connsiteX658" fmla="*/ 213183 w 896378"/>
              <a:gd name="connsiteY658" fmla="*/ 98740 h 585172"/>
              <a:gd name="connsiteX659" fmla="*/ 213423 w 896378"/>
              <a:gd name="connsiteY659" fmla="*/ 99102 h 585172"/>
              <a:gd name="connsiteX660" fmla="*/ 213900 w 896378"/>
              <a:gd name="connsiteY660" fmla="*/ 98740 h 585172"/>
              <a:gd name="connsiteX661" fmla="*/ 213660 w 896378"/>
              <a:gd name="connsiteY661" fmla="*/ 98382 h 585172"/>
              <a:gd name="connsiteX662" fmla="*/ 214137 w 896378"/>
              <a:gd name="connsiteY662" fmla="*/ 98382 h 585172"/>
              <a:gd name="connsiteX663" fmla="*/ 214613 w 896378"/>
              <a:gd name="connsiteY663" fmla="*/ 97662 h 585172"/>
              <a:gd name="connsiteX664" fmla="*/ 214377 w 896378"/>
              <a:gd name="connsiteY664" fmla="*/ 97303 h 585172"/>
              <a:gd name="connsiteX665" fmla="*/ 213900 w 896378"/>
              <a:gd name="connsiteY665" fmla="*/ 97303 h 585172"/>
              <a:gd name="connsiteX666" fmla="*/ 212946 w 896378"/>
              <a:gd name="connsiteY666" fmla="*/ 96943 h 585172"/>
              <a:gd name="connsiteX667" fmla="*/ 211275 w 896378"/>
              <a:gd name="connsiteY667" fmla="*/ 96943 h 585172"/>
              <a:gd name="connsiteX668" fmla="*/ 210562 w 896378"/>
              <a:gd name="connsiteY668" fmla="*/ 96584 h 585172"/>
              <a:gd name="connsiteX669" fmla="*/ 209845 w 896378"/>
              <a:gd name="connsiteY669" fmla="*/ 96584 h 585172"/>
              <a:gd name="connsiteX670" fmla="*/ 209608 w 896378"/>
              <a:gd name="connsiteY670" fmla="*/ 97303 h 585172"/>
              <a:gd name="connsiteX671" fmla="*/ 209845 w 896378"/>
              <a:gd name="connsiteY671" fmla="*/ 97662 h 585172"/>
              <a:gd name="connsiteX672" fmla="*/ 209131 w 896378"/>
              <a:gd name="connsiteY672" fmla="*/ 97662 h 585172"/>
              <a:gd name="connsiteX673" fmla="*/ 207224 w 896378"/>
              <a:gd name="connsiteY673" fmla="*/ 98382 h 585172"/>
              <a:gd name="connsiteX674" fmla="*/ 206748 w 896378"/>
              <a:gd name="connsiteY674" fmla="*/ 97303 h 585172"/>
              <a:gd name="connsiteX675" fmla="*/ 207461 w 896378"/>
              <a:gd name="connsiteY675" fmla="*/ 97303 h 585172"/>
              <a:gd name="connsiteX676" fmla="*/ 207938 w 896378"/>
              <a:gd name="connsiteY676" fmla="*/ 97303 h 585172"/>
              <a:gd name="connsiteX677" fmla="*/ 208415 w 896378"/>
              <a:gd name="connsiteY677" fmla="*/ 96225 h 585172"/>
              <a:gd name="connsiteX678" fmla="*/ 208415 w 896378"/>
              <a:gd name="connsiteY678" fmla="*/ 95505 h 585172"/>
              <a:gd name="connsiteX679" fmla="*/ 208177 w 896378"/>
              <a:gd name="connsiteY679" fmla="*/ 94786 h 585172"/>
              <a:gd name="connsiteX680" fmla="*/ 207701 w 896378"/>
              <a:gd name="connsiteY680" fmla="*/ 94424 h 585172"/>
              <a:gd name="connsiteX681" fmla="*/ 207224 w 896378"/>
              <a:gd name="connsiteY681" fmla="*/ 94066 h 585172"/>
              <a:gd name="connsiteX682" fmla="*/ 206748 w 896378"/>
              <a:gd name="connsiteY682" fmla="*/ 94424 h 585172"/>
              <a:gd name="connsiteX683" fmla="*/ 206268 w 896378"/>
              <a:gd name="connsiteY683" fmla="*/ 94424 h 585172"/>
              <a:gd name="connsiteX684" fmla="*/ 206268 w 896378"/>
              <a:gd name="connsiteY684" fmla="*/ 95144 h 585172"/>
              <a:gd name="connsiteX685" fmla="*/ 205077 w 896378"/>
              <a:gd name="connsiteY685" fmla="*/ 94424 h 585172"/>
              <a:gd name="connsiteX686" fmla="*/ 205314 w 896378"/>
              <a:gd name="connsiteY686" fmla="*/ 94066 h 585172"/>
              <a:gd name="connsiteX687" fmla="*/ 205314 w 896378"/>
              <a:gd name="connsiteY687" fmla="*/ 93704 h 585172"/>
              <a:gd name="connsiteX688" fmla="*/ 205077 w 896378"/>
              <a:gd name="connsiteY688" fmla="*/ 93346 h 585172"/>
              <a:gd name="connsiteX689" fmla="*/ 205077 w 896378"/>
              <a:gd name="connsiteY689" fmla="*/ 92625 h 585172"/>
              <a:gd name="connsiteX690" fmla="*/ 205554 w 896378"/>
              <a:gd name="connsiteY690" fmla="*/ 92267 h 585172"/>
              <a:gd name="connsiteX691" fmla="*/ 205314 w 896378"/>
              <a:gd name="connsiteY691" fmla="*/ 91905 h 585172"/>
              <a:gd name="connsiteX692" fmla="*/ 205077 w 896378"/>
              <a:gd name="connsiteY692" fmla="*/ 91547 h 585172"/>
              <a:gd name="connsiteX693" fmla="*/ 205077 w 896378"/>
              <a:gd name="connsiteY693" fmla="*/ 91185 h 585172"/>
              <a:gd name="connsiteX694" fmla="*/ 205077 w 896378"/>
              <a:gd name="connsiteY694" fmla="*/ 90827 h 585172"/>
              <a:gd name="connsiteX695" fmla="*/ 205077 w 896378"/>
              <a:gd name="connsiteY695" fmla="*/ 90466 h 585172"/>
              <a:gd name="connsiteX696" fmla="*/ 205554 w 896378"/>
              <a:gd name="connsiteY696" fmla="*/ 87586 h 585172"/>
              <a:gd name="connsiteX697" fmla="*/ 206031 w 896378"/>
              <a:gd name="connsiteY697" fmla="*/ 86505 h 585172"/>
              <a:gd name="connsiteX698" fmla="*/ 206268 w 896378"/>
              <a:gd name="connsiteY698" fmla="*/ 86144 h 585172"/>
              <a:gd name="connsiteX699" fmla="*/ 206508 w 896378"/>
              <a:gd name="connsiteY699" fmla="*/ 85065 h 585172"/>
              <a:gd name="connsiteX700" fmla="*/ 206508 w 896378"/>
              <a:gd name="connsiteY700" fmla="*/ 84345 h 585172"/>
              <a:gd name="connsiteX701" fmla="*/ 207224 w 896378"/>
              <a:gd name="connsiteY701" fmla="*/ 83623 h 585172"/>
              <a:gd name="connsiteX702" fmla="*/ 207938 w 896378"/>
              <a:gd name="connsiteY702" fmla="*/ 83264 h 585172"/>
              <a:gd name="connsiteX703" fmla="*/ 208415 w 896378"/>
              <a:gd name="connsiteY703" fmla="*/ 83264 h 585172"/>
              <a:gd name="connsiteX704" fmla="*/ 208177 w 896378"/>
              <a:gd name="connsiteY704" fmla="*/ 82541 h 585172"/>
              <a:gd name="connsiteX705" fmla="*/ 207938 w 896378"/>
              <a:gd name="connsiteY705" fmla="*/ 82183 h 585172"/>
              <a:gd name="connsiteX706" fmla="*/ 208177 w 896378"/>
              <a:gd name="connsiteY706" fmla="*/ 81821 h 585172"/>
              <a:gd name="connsiteX707" fmla="*/ 207701 w 896378"/>
              <a:gd name="connsiteY707" fmla="*/ 80740 h 585172"/>
              <a:gd name="connsiteX708" fmla="*/ 207938 w 896378"/>
              <a:gd name="connsiteY708" fmla="*/ 78578 h 585172"/>
              <a:gd name="connsiteX709" fmla="*/ 208177 w 896378"/>
              <a:gd name="connsiteY709" fmla="*/ 78578 h 585172"/>
              <a:gd name="connsiteX710" fmla="*/ 208892 w 896378"/>
              <a:gd name="connsiteY710" fmla="*/ 78578 h 585172"/>
              <a:gd name="connsiteX711" fmla="*/ 209608 w 896378"/>
              <a:gd name="connsiteY711" fmla="*/ 78578 h 585172"/>
              <a:gd name="connsiteX712" fmla="*/ 210085 w 896378"/>
              <a:gd name="connsiteY712" fmla="*/ 77858 h 585172"/>
              <a:gd name="connsiteX713" fmla="*/ 210322 w 896378"/>
              <a:gd name="connsiteY713" fmla="*/ 77496 h 585172"/>
              <a:gd name="connsiteX714" fmla="*/ 211275 w 896378"/>
              <a:gd name="connsiteY714" fmla="*/ 77135 h 585172"/>
              <a:gd name="connsiteX715" fmla="*/ 211275 w 896378"/>
              <a:gd name="connsiteY715" fmla="*/ 76054 h 585172"/>
              <a:gd name="connsiteX716" fmla="*/ 211275 w 896378"/>
              <a:gd name="connsiteY716" fmla="*/ 75334 h 585172"/>
              <a:gd name="connsiteX717" fmla="*/ 249671 w 896378"/>
              <a:gd name="connsiteY717" fmla="*/ 72086 h 585172"/>
              <a:gd name="connsiteX718" fmla="*/ 249908 w 896378"/>
              <a:gd name="connsiteY718" fmla="*/ 72086 h 585172"/>
              <a:gd name="connsiteX719" fmla="*/ 250148 w 896378"/>
              <a:gd name="connsiteY719" fmla="*/ 72086 h 585172"/>
              <a:gd name="connsiteX720" fmla="*/ 250148 w 896378"/>
              <a:gd name="connsiteY720" fmla="*/ 72447 h 585172"/>
              <a:gd name="connsiteX721" fmla="*/ 250148 w 896378"/>
              <a:gd name="connsiteY721" fmla="*/ 72806 h 585172"/>
              <a:gd name="connsiteX722" fmla="*/ 250148 w 896378"/>
              <a:gd name="connsiteY722" fmla="*/ 73167 h 585172"/>
              <a:gd name="connsiteX723" fmla="*/ 250624 w 896378"/>
              <a:gd name="connsiteY723" fmla="*/ 73167 h 585172"/>
              <a:gd name="connsiteX724" fmla="*/ 251338 w 896378"/>
              <a:gd name="connsiteY724" fmla="*/ 73528 h 585172"/>
              <a:gd name="connsiteX725" fmla="*/ 251577 w 896378"/>
              <a:gd name="connsiteY725" fmla="*/ 74248 h 585172"/>
              <a:gd name="connsiteX726" fmla="*/ 250624 w 896378"/>
              <a:gd name="connsiteY726" fmla="*/ 74248 h 585172"/>
              <a:gd name="connsiteX727" fmla="*/ 250148 w 896378"/>
              <a:gd name="connsiteY727" fmla="*/ 74248 h 585172"/>
              <a:gd name="connsiteX728" fmla="*/ 249671 w 896378"/>
              <a:gd name="connsiteY728" fmla="*/ 74248 h 585172"/>
              <a:gd name="connsiteX729" fmla="*/ 249431 w 896378"/>
              <a:gd name="connsiteY729" fmla="*/ 74248 h 585172"/>
              <a:gd name="connsiteX730" fmla="*/ 249671 w 896378"/>
              <a:gd name="connsiteY730" fmla="*/ 73890 h 585172"/>
              <a:gd name="connsiteX731" fmla="*/ 249431 w 896378"/>
              <a:gd name="connsiteY731" fmla="*/ 73528 h 585172"/>
              <a:gd name="connsiteX732" fmla="*/ 249194 w 896378"/>
              <a:gd name="connsiteY732" fmla="*/ 73167 h 585172"/>
              <a:gd name="connsiteX733" fmla="*/ 249194 w 896378"/>
              <a:gd name="connsiteY733" fmla="*/ 72806 h 585172"/>
              <a:gd name="connsiteX734" fmla="*/ 249671 w 896378"/>
              <a:gd name="connsiteY734" fmla="*/ 72447 h 585172"/>
              <a:gd name="connsiteX735" fmla="*/ 182186 w 896378"/>
              <a:gd name="connsiteY735" fmla="*/ 65591 h 585172"/>
              <a:gd name="connsiteX736" fmla="*/ 182899 w 896378"/>
              <a:gd name="connsiteY736" fmla="*/ 65951 h 585172"/>
              <a:gd name="connsiteX737" fmla="*/ 182662 w 896378"/>
              <a:gd name="connsiteY737" fmla="*/ 66313 h 585172"/>
              <a:gd name="connsiteX738" fmla="*/ 183139 w 896378"/>
              <a:gd name="connsiteY738" fmla="*/ 66671 h 585172"/>
              <a:gd name="connsiteX739" fmla="*/ 183616 w 896378"/>
              <a:gd name="connsiteY739" fmla="*/ 66313 h 585172"/>
              <a:gd name="connsiteX740" fmla="*/ 183853 w 896378"/>
              <a:gd name="connsiteY740" fmla="*/ 66313 h 585172"/>
              <a:gd name="connsiteX741" fmla="*/ 184570 w 896378"/>
              <a:gd name="connsiteY741" fmla="*/ 66313 h 585172"/>
              <a:gd name="connsiteX742" fmla="*/ 185047 w 896378"/>
              <a:gd name="connsiteY742" fmla="*/ 66671 h 585172"/>
              <a:gd name="connsiteX743" fmla="*/ 185284 w 896378"/>
              <a:gd name="connsiteY743" fmla="*/ 66313 h 585172"/>
              <a:gd name="connsiteX744" fmla="*/ 186001 w 896378"/>
              <a:gd name="connsiteY744" fmla="*/ 66313 h 585172"/>
              <a:gd name="connsiteX745" fmla="*/ 186001 w 896378"/>
              <a:gd name="connsiteY745" fmla="*/ 65951 h 585172"/>
              <a:gd name="connsiteX746" fmla="*/ 186714 w 896378"/>
              <a:gd name="connsiteY746" fmla="*/ 65951 h 585172"/>
              <a:gd name="connsiteX747" fmla="*/ 187191 w 896378"/>
              <a:gd name="connsiteY747" fmla="*/ 66671 h 585172"/>
              <a:gd name="connsiteX748" fmla="*/ 187191 w 896378"/>
              <a:gd name="connsiteY748" fmla="*/ 67395 h 585172"/>
              <a:gd name="connsiteX749" fmla="*/ 187668 w 896378"/>
              <a:gd name="connsiteY749" fmla="*/ 67755 h 585172"/>
              <a:gd name="connsiteX750" fmla="*/ 187191 w 896378"/>
              <a:gd name="connsiteY750" fmla="*/ 69198 h 585172"/>
              <a:gd name="connsiteX751" fmla="*/ 187191 w 896378"/>
              <a:gd name="connsiteY751" fmla="*/ 69559 h 585172"/>
              <a:gd name="connsiteX752" fmla="*/ 187191 w 896378"/>
              <a:gd name="connsiteY752" fmla="*/ 70282 h 585172"/>
              <a:gd name="connsiteX753" fmla="*/ 189101 w 896378"/>
              <a:gd name="connsiteY753" fmla="*/ 71002 h 585172"/>
              <a:gd name="connsiteX754" fmla="*/ 189815 w 896378"/>
              <a:gd name="connsiteY754" fmla="*/ 71363 h 585172"/>
              <a:gd name="connsiteX755" fmla="*/ 190292 w 896378"/>
              <a:gd name="connsiteY755" fmla="*/ 71363 h 585172"/>
              <a:gd name="connsiteX756" fmla="*/ 191246 w 896378"/>
              <a:gd name="connsiteY756" fmla="*/ 72448 h 585172"/>
              <a:gd name="connsiteX757" fmla="*/ 191722 w 896378"/>
              <a:gd name="connsiteY757" fmla="*/ 73167 h 585172"/>
              <a:gd name="connsiteX758" fmla="*/ 192916 w 896378"/>
              <a:gd name="connsiteY758" fmla="*/ 74249 h 585172"/>
              <a:gd name="connsiteX759" fmla="*/ 193153 w 896378"/>
              <a:gd name="connsiteY759" fmla="*/ 75333 h 585172"/>
              <a:gd name="connsiteX760" fmla="*/ 194584 w 896378"/>
              <a:gd name="connsiteY760" fmla="*/ 76414 h 585172"/>
              <a:gd name="connsiteX761" fmla="*/ 196014 w 896378"/>
              <a:gd name="connsiteY761" fmla="*/ 76414 h 585172"/>
              <a:gd name="connsiteX762" fmla="*/ 196255 w 896378"/>
              <a:gd name="connsiteY762" fmla="*/ 76414 h 585172"/>
              <a:gd name="connsiteX763" fmla="*/ 196968 w 896378"/>
              <a:gd name="connsiteY763" fmla="*/ 76414 h 585172"/>
              <a:gd name="connsiteX764" fmla="*/ 197447 w 896378"/>
              <a:gd name="connsiteY764" fmla="*/ 77134 h 585172"/>
              <a:gd name="connsiteX765" fmla="*/ 197447 w 896378"/>
              <a:gd name="connsiteY765" fmla="*/ 77495 h 585172"/>
              <a:gd name="connsiteX766" fmla="*/ 197924 w 896378"/>
              <a:gd name="connsiteY766" fmla="*/ 77857 h 585172"/>
              <a:gd name="connsiteX767" fmla="*/ 198162 w 896378"/>
              <a:gd name="connsiteY767" fmla="*/ 78577 h 585172"/>
              <a:gd name="connsiteX768" fmla="*/ 198162 w 896378"/>
              <a:gd name="connsiteY768" fmla="*/ 79299 h 585172"/>
              <a:gd name="connsiteX769" fmla="*/ 198162 w 896378"/>
              <a:gd name="connsiteY769" fmla="*/ 79657 h 585172"/>
              <a:gd name="connsiteX770" fmla="*/ 198162 w 896378"/>
              <a:gd name="connsiteY770" fmla="*/ 80019 h 585172"/>
              <a:gd name="connsiteX771" fmla="*/ 198638 w 896378"/>
              <a:gd name="connsiteY771" fmla="*/ 80381 h 585172"/>
              <a:gd name="connsiteX772" fmla="*/ 199115 w 896378"/>
              <a:gd name="connsiteY772" fmla="*/ 81101 h 585172"/>
              <a:gd name="connsiteX773" fmla="*/ 199355 w 896378"/>
              <a:gd name="connsiteY773" fmla="*/ 81101 h 585172"/>
              <a:gd name="connsiteX774" fmla="*/ 200069 w 896378"/>
              <a:gd name="connsiteY774" fmla="*/ 81101 h 585172"/>
              <a:gd name="connsiteX775" fmla="*/ 200786 w 896378"/>
              <a:gd name="connsiteY775" fmla="*/ 81101 h 585172"/>
              <a:gd name="connsiteX776" fmla="*/ 201262 w 896378"/>
              <a:gd name="connsiteY776" fmla="*/ 81459 h 585172"/>
              <a:gd name="connsiteX777" fmla="*/ 202216 w 896378"/>
              <a:gd name="connsiteY777" fmla="*/ 81101 h 585172"/>
              <a:gd name="connsiteX778" fmla="*/ 202453 w 896378"/>
              <a:gd name="connsiteY778" fmla="*/ 81459 h 585172"/>
              <a:gd name="connsiteX779" fmla="*/ 202453 w 896378"/>
              <a:gd name="connsiteY779" fmla="*/ 82540 h 585172"/>
              <a:gd name="connsiteX780" fmla="*/ 201976 w 896378"/>
              <a:gd name="connsiteY780" fmla="*/ 82902 h 585172"/>
              <a:gd name="connsiteX781" fmla="*/ 201976 w 896378"/>
              <a:gd name="connsiteY781" fmla="*/ 83622 h 585172"/>
              <a:gd name="connsiteX782" fmla="*/ 200786 w 896378"/>
              <a:gd name="connsiteY782" fmla="*/ 84702 h 585172"/>
              <a:gd name="connsiteX783" fmla="*/ 200309 w 896378"/>
              <a:gd name="connsiteY783" fmla="*/ 84344 h 585172"/>
              <a:gd name="connsiteX784" fmla="*/ 199592 w 896378"/>
              <a:gd name="connsiteY784" fmla="*/ 84702 h 585172"/>
              <a:gd name="connsiteX785" fmla="*/ 199115 w 896378"/>
              <a:gd name="connsiteY785" fmla="*/ 84344 h 585172"/>
              <a:gd name="connsiteX786" fmla="*/ 198878 w 896378"/>
              <a:gd name="connsiteY786" fmla="*/ 83983 h 585172"/>
              <a:gd name="connsiteX787" fmla="*/ 198162 w 896378"/>
              <a:gd name="connsiteY787" fmla="*/ 83622 h 585172"/>
              <a:gd name="connsiteX788" fmla="*/ 197208 w 896378"/>
              <a:gd name="connsiteY788" fmla="*/ 83983 h 585172"/>
              <a:gd name="connsiteX789" fmla="*/ 196968 w 896378"/>
              <a:gd name="connsiteY789" fmla="*/ 83983 h 585172"/>
              <a:gd name="connsiteX790" fmla="*/ 196731 w 896378"/>
              <a:gd name="connsiteY790" fmla="*/ 84702 h 585172"/>
              <a:gd name="connsiteX791" fmla="*/ 196968 w 896378"/>
              <a:gd name="connsiteY791" fmla="*/ 85064 h 585172"/>
              <a:gd name="connsiteX792" fmla="*/ 196491 w 896378"/>
              <a:gd name="connsiteY792" fmla="*/ 85423 h 585172"/>
              <a:gd name="connsiteX793" fmla="*/ 196491 w 896378"/>
              <a:gd name="connsiteY793" fmla="*/ 85784 h 585172"/>
              <a:gd name="connsiteX794" fmla="*/ 196968 w 896378"/>
              <a:gd name="connsiteY794" fmla="*/ 86143 h 585172"/>
              <a:gd name="connsiteX795" fmla="*/ 196968 w 896378"/>
              <a:gd name="connsiteY795" fmla="*/ 86504 h 585172"/>
              <a:gd name="connsiteX796" fmla="*/ 196491 w 896378"/>
              <a:gd name="connsiteY796" fmla="*/ 86866 h 585172"/>
              <a:gd name="connsiteX797" fmla="*/ 196491 w 896378"/>
              <a:gd name="connsiteY797" fmla="*/ 87224 h 585172"/>
              <a:gd name="connsiteX798" fmla="*/ 196731 w 896378"/>
              <a:gd name="connsiteY798" fmla="*/ 87224 h 585172"/>
              <a:gd name="connsiteX799" fmla="*/ 196731 w 896378"/>
              <a:gd name="connsiteY799" fmla="*/ 87944 h 585172"/>
              <a:gd name="connsiteX800" fmla="*/ 196491 w 896378"/>
              <a:gd name="connsiteY800" fmla="*/ 88305 h 585172"/>
              <a:gd name="connsiteX801" fmla="*/ 196731 w 896378"/>
              <a:gd name="connsiteY801" fmla="*/ 88664 h 585172"/>
              <a:gd name="connsiteX802" fmla="*/ 197685 w 896378"/>
              <a:gd name="connsiteY802" fmla="*/ 90107 h 585172"/>
              <a:gd name="connsiteX803" fmla="*/ 197924 w 896378"/>
              <a:gd name="connsiteY803" fmla="*/ 90465 h 585172"/>
              <a:gd name="connsiteX804" fmla="*/ 197685 w 896378"/>
              <a:gd name="connsiteY804" fmla="*/ 91546 h 585172"/>
              <a:gd name="connsiteX805" fmla="*/ 198162 w 896378"/>
              <a:gd name="connsiteY805" fmla="*/ 92266 h 585172"/>
              <a:gd name="connsiteX806" fmla="*/ 200309 w 896378"/>
              <a:gd name="connsiteY806" fmla="*/ 93703 h 585172"/>
              <a:gd name="connsiteX807" fmla="*/ 201022 w 896378"/>
              <a:gd name="connsiteY807" fmla="*/ 93703 h 585172"/>
              <a:gd name="connsiteX808" fmla="*/ 201499 w 896378"/>
              <a:gd name="connsiteY808" fmla="*/ 93703 h 585172"/>
              <a:gd name="connsiteX809" fmla="*/ 201739 w 896378"/>
              <a:gd name="connsiteY809" fmla="*/ 93703 h 585172"/>
              <a:gd name="connsiteX810" fmla="*/ 201976 w 896378"/>
              <a:gd name="connsiteY810" fmla="*/ 93703 h 585172"/>
              <a:gd name="connsiteX811" fmla="*/ 202216 w 896378"/>
              <a:gd name="connsiteY811" fmla="*/ 92986 h 585172"/>
              <a:gd name="connsiteX812" fmla="*/ 202216 w 896378"/>
              <a:gd name="connsiteY812" fmla="*/ 92625 h 585172"/>
              <a:gd name="connsiteX813" fmla="*/ 202930 w 896378"/>
              <a:gd name="connsiteY813" fmla="*/ 92986 h 585172"/>
              <a:gd name="connsiteX814" fmla="*/ 203407 w 896378"/>
              <a:gd name="connsiteY814" fmla="*/ 93703 h 585172"/>
              <a:gd name="connsiteX815" fmla="*/ 203407 w 896378"/>
              <a:gd name="connsiteY815" fmla="*/ 94065 h 585172"/>
              <a:gd name="connsiteX816" fmla="*/ 203170 w 896378"/>
              <a:gd name="connsiteY816" fmla="*/ 94423 h 585172"/>
              <a:gd name="connsiteX817" fmla="*/ 203407 w 896378"/>
              <a:gd name="connsiteY817" fmla="*/ 95143 h 585172"/>
              <a:gd name="connsiteX818" fmla="*/ 203170 w 896378"/>
              <a:gd name="connsiteY818" fmla="*/ 95864 h 585172"/>
              <a:gd name="connsiteX819" fmla="*/ 202453 w 896378"/>
              <a:gd name="connsiteY819" fmla="*/ 95864 h 585172"/>
              <a:gd name="connsiteX820" fmla="*/ 201739 w 896378"/>
              <a:gd name="connsiteY820" fmla="*/ 95505 h 585172"/>
              <a:gd name="connsiteX821" fmla="*/ 197924 w 896378"/>
              <a:gd name="connsiteY821" fmla="*/ 94785 h 585172"/>
              <a:gd name="connsiteX822" fmla="*/ 197447 w 896378"/>
              <a:gd name="connsiteY822" fmla="*/ 94785 h 585172"/>
              <a:gd name="connsiteX823" fmla="*/ 196731 w 896378"/>
              <a:gd name="connsiteY823" fmla="*/ 94785 h 585172"/>
              <a:gd name="connsiteX824" fmla="*/ 196014 w 896378"/>
              <a:gd name="connsiteY824" fmla="*/ 94785 h 585172"/>
              <a:gd name="connsiteX825" fmla="*/ 195538 w 896378"/>
              <a:gd name="connsiteY825" fmla="*/ 94423 h 585172"/>
              <a:gd name="connsiteX826" fmla="*/ 195061 w 896378"/>
              <a:gd name="connsiteY826" fmla="*/ 94423 h 585172"/>
              <a:gd name="connsiteX827" fmla="*/ 194584 w 896378"/>
              <a:gd name="connsiteY827" fmla="*/ 94785 h 585172"/>
              <a:gd name="connsiteX828" fmla="*/ 194107 w 896378"/>
              <a:gd name="connsiteY828" fmla="*/ 94065 h 585172"/>
              <a:gd name="connsiteX829" fmla="*/ 193393 w 896378"/>
              <a:gd name="connsiteY829" fmla="*/ 93345 h 585172"/>
              <a:gd name="connsiteX830" fmla="*/ 192916 w 896378"/>
              <a:gd name="connsiteY830" fmla="*/ 92986 h 585172"/>
              <a:gd name="connsiteX831" fmla="*/ 192676 w 896378"/>
              <a:gd name="connsiteY831" fmla="*/ 92986 h 585172"/>
              <a:gd name="connsiteX832" fmla="*/ 192676 w 896378"/>
              <a:gd name="connsiteY832" fmla="*/ 92625 h 585172"/>
              <a:gd name="connsiteX833" fmla="*/ 191962 w 896378"/>
              <a:gd name="connsiteY833" fmla="*/ 92266 h 585172"/>
              <a:gd name="connsiteX834" fmla="*/ 191246 w 896378"/>
              <a:gd name="connsiteY834" fmla="*/ 91905 h 585172"/>
              <a:gd name="connsiteX835" fmla="*/ 191009 w 896378"/>
              <a:gd name="connsiteY835" fmla="*/ 91185 h 585172"/>
              <a:gd name="connsiteX836" fmla="*/ 191009 w 896378"/>
              <a:gd name="connsiteY836" fmla="*/ 90826 h 585172"/>
              <a:gd name="connsiteX837" fmla="*/ 190769 w 896378"/>
              <a:gd name="connsiteY837" fmla="*/ 90465 h 585172"/>
              <a:gd name="connsiteX838" fmla="*/ 190532 w 896378"/>
              <a:gd name="connsiteY838" fmla="*/ 90465 h 585172"/>
              <a:gd name="connsiteX839" fmla="*/ 190055 w 896378"/>
              <a:gd name="connsiteY839" fmla="*/ 90465 h 585172"/>
              <a:gd name="connsiteX840" fmla="*/ 189815 w 896378"/>
              <a:gd name="connsiteY840" fmla="*/ 90465 h 585172"/>
              <a:gd name="connsiteX841" fmla="*/ 189338 w 896378"/>
              <a:gd name="connsiteY841" fmla="*/ 90107 h 585172"/>
              <a:gd name="connsiteX842" fmla="*/ 188861 w 896378"/>
              <a:gd name="connsiteY842" fmla="*/ 90465 h 585172"/>
              <a:gd name="connsiteX843" fmla="*/ 188147 w 896378"/>
              <a:gd name="connsiteY843" fmla="*/ 90465 h 585172"/>
              <a:gd name="connsiteX844" fmla="*/ 187908 w 896378"/>
              <a:gd name="connsiteY844" fmla="*/ 90107 h 585172"/>
              <a:gd name="connsiteX845" fmla="*/ 187668 w 896378"/>
              <a:gd name="connsiteY845" fmla="*/ 89745 h 585172"/>
              <a:gd name="connsiteX846" fmla="*/ 187191 w 896378"/>
              <a:gd name="connsiteY846" fmla="*/ 89384 h 585172"/>
              <a:gd name="connsiteX847" fmla="*/ 186478 w 896378"/>
              <a:gd name="connsiteY847" fmla="*/ 89025 h 585172"/>
              <a:gd name="connsiteX848" fmla="*/ 186001 w 896378"/>
              <a:gd name="connsiteY848" fmla="*/ 88664 h 585172"/>
              <a:gd name="connsiteX849" fmla="*/ 185047 w 896378"/>
              <a:gd name="connsiteY849" fmla="*/ 88664 h 585172"/>
              <a:gd name="connsiteX850" fmla="*/ 184570 w 896378"/>
              <a:gd name="connsiteY850" fmla="*/ 87944 h 585172"/>
              <a:gd name="connsiteX851" fmla="*/ 184093 w 896378"/>
              <a:gd name="connsiteY851" fmla="*/ 87585 h 585172"/>
              <a:gd name="connsiteX852" fmla="*/ 183616 w 896378"/>
              <a:gd name="connsiteY852" fmla="*/ 87585 h 585172"/>
              <a:gd name="connsiteX853" fmla="*/ 183139 w 896378"/>
              <a:gd name="connsiteY853" fmla="*/ 87224 h 585172"/>
              <a:gd name="connsiteX854" fmla="*/ 183139 w 896378"/>
              <a:gd name="connsiteY854" fmla="*/ 86866 h 585172"/>
              <a:gd name="connsiteX855" fmla="*/ 182899 w 896378"/>
              <a:gd name="connsiteY855" fmla="*/ 86504 h 585172"/>
              <a:gd name="connsiteX856" fmla="*/ 182662 w 896378"/>
              <a:gd name="connsiteY856" fmla="*/ 86504 h 585172"/>
              <a:gd name="connsiteX857" fmla="*/ 182186 w 896378"/>
              <a:gd name="connsiteY857" fmla="*/ 85784 h 585172"/>
              <a:gd name="connsiteX858" fmla="*/ 182186 w 896378"/>
              <a:gd name="connsiteY858" fmla="*/ 85064 h 585172"/>
              <a:gd name="connsiteX859" fmla="*/ 181469 w 896378"/>
              <a:gd name="connsiteY859" fmla="*/ 85064 h 585172"/>
              <a:gd name="connsiteX860" fmla="*/ 181232 w 896378"/>
              <a:gd name="connsiteY860" fmla="*/ 84344 h 585172"/>
              <a:gd name="connsiteX861" fmla="*/ 181469 w 896378"/>
              <a:gd name="connsiteY861" fmla="*/ 83983 h 585172"/>
              <a:gd name="connsiteX862" fmla="*/ 181232 w 896378"/>
              <a:gd name="connsiteY862" fmla="*/ 83983 h 585172"/>
              <a:gd name="connsiteX863" fmla="*/ 180755 w 896378"/>
              <a:gd name="connsiteY863" fmla="*/ 83622 h 585172"/>
              <a:gd name="connsiteX864" fmla="*/ 180755 w 896378"/>
              <a:gd name="connsiteY864" fmla="*/ 83263 h 585172"/>
              <a:gd name="connsiteX865" fmla="*/ 180038 w 896378"/>
              <a:gd name="connsiteY865" fmla="*/ 82182 h 585172"/>
              <a:gd name="connsiteX866" fmla="*/ 180038 w 896378"/>
              <a:gd name="connsiteY866" fmla="*/ 81101 h 585172"/>
              <a:gd name="connsiteX867" fmla="*/ 180278 w 896378"/>
              <a:gd name="connsiteY867" fmla="*/ 80381 h 585172"/>
              <a:gd name="connsiteX868" fmla="*/ 180278 w 896378"/>
              <a:gd name="connsiteY868" fmla="*/ 80019 h 585172"/>
              <a:gd name="connsiteX869" fmla="*/ 180278 w 896378"/>
              <a:gd name="connsiteY869" fmla="*/ 79299 h 585172"/>
              <a:gd name="connsiteX870" fmla="*/ 180278 w 896378"/>
              <a:gd name="connsiteY870" fmla="*/ 78938 h 585172"/>
              <a:gd name="connsiteX871" fmla="*/ 180038 w 896378"/>
              <a:gd name="connsiteY871" fmla="*/ 78577 h 585172"/>
              <a:gd name="connsiteX872" fmla="*/ 179561 w 896378"/>
              <a:gd name="connsiteY872" fmla="*/ 78577 h 585172"/>
              <a:gd name="connsiteX873" fmla="*/ 179324 w 896378"/>
              <a:gd name="connsiteY873" fmla="*/ 78215 h 585172"/>
              <a:gd name="connsiteX874" fmla="*/ 179561 w 896378"/>
              <a:gd name="connsiteY874" fmla="*/ 78215 h 585172"/>
              <a:gd name="connsiteX875" fmla="*/ 179084 w 896378"/>
              <a:gd name="connsiteY875" fmla="*/ 77857 h 585172"/>
              <a:gd name="connsiteX876" fmla="*/ 178607 w 896378"/>
              <a:gd name="connsiteY876" fmla="*/ 76414 h 585172"/>
              <a:gd name="connsiteX877" fmla="*/ 178607 w 896378"/>
              <a:gd name="connsiteY877" fmla="*/ 75691 h 585172"/>
              <a:gd name="connsiteX878" fmla="*/ 178607 w 896378"/>
              <a:gd name="connsiteY878" fmla="*/ 75333 h 585172"/>
              <a:gd name="connsiteX879" fmla="*/ 179084 w 896378"/>
              <a:gd name="connsiteY879" fmla="*/ 74610 h 585172"/>
              <a:gd name="connsiteX880" fmla="*/ 179084 w 896378"/>
              <a:gd name="connsiteY880" fmla="*/ 74249 h 585172"/>
              <a:gd name="connsiteX881" fmla="*/ 178847 w 896378"/>
              <a:gd name="connsiteY881" fmla="*/ 73890 h 585172"/>
              <a:gd name="connsiteX882" fmla="*/ 178131 w 896378"/>
              <a:gd name="connsiteY882" fmla="*/ 72806 h 585172"/>
              <a:gd name="connsiteX883" fmla="*/ 177655 w 896378"/>
              <a:gd name="connsiteY883" fmla="*/ 72448 h 585172"/>
              <a:gd name="connsiteX884" fmla="*/ 176461 w 896378"/>
              <a:gd name="connsiteY884" fmla="*/ 72448 h 585172"/>
              <a:gd name="connsiteX885" fmla="*/ 175984 w 896378"/>
              <a:gd name="connsiteY885" fmla="*/ 72448 h 585172"/>
              <a:gd name="connsiteX886" fmla="*/ 175747 w 896378"/>
              <a:gd name="connsiteY886" fmla="*/ 72086 h 585172"/>
              <a:gd name="connsiteX887" fmla="*/ 175507 w 896378"/>
              <a:gd name="connsiteY887" fmla="*/ 70643 h 585172"/>
              <a:gd name="connsiteX888" fmla="*/ 175984 w 896378"/>
              <a:gd name="connsiteY888" fmla="*/ 69921 h 585172"/>
              <a:gd name="connsiteX889" fmla="*/ 176224 w 896378"/>
              <a:gd name="connsiteY889" fmla="*/ 68478 h 585172"/>
              <a:gd name="connsiteX890" fmla="*/ 176701 w 896378"/>
              <a:gd name="connsiteY890" fmla="*/ 68478 h 585172"/>
              <a:gd name="connsiteX891" fmla="*/ 177414 w 896378"/>
              <a:gd name="connsiteY891" fmla="*/ 67755 h 585172"/>
              <a:gd name="connsiteX892" fmla="*/ 177891 w 896378"/>
              <a:gd name="connsiteY892" fmla="*/ 67033 h 585172"/>
              <a:gd name="connsiteX893" fmla="*/ 178131 w 896378"/>
              <a:gd name="connsiteY893" fmla="*/ 66313 h 585172"/>
              <a:gd name="connsiteX894" fmla="*/ 178847 w 896378"/>
              <a:gd name="connsiteY894" fmla="*/ 66671 h 585172"/>
              <a:gd name="connsiteX895" fmla="*/ 179561 w 896378"/>
              <a:gd name="connsiteY895" fmla="*/ 66671 h 585172"/>
              <a:gd name="connsiteX896" fmla="*/ 180278 w 896378"/>
              <a:gd name="connsiteY896" fmla="*/ 67033 h 585172"/>
              <a:gd name="connsiteX897" fmla="*/ 180755 w 896378"/>
              <a:gd name="connsiteY897" fmla="*/ 67033 h 585172"/>
              <a:gd name="connsiteX898" fmla="*/ 181469 w 896378"/>
              <a:gd name="connsiteY898" fmla="*/ 66671 h 585172"/>
              <a:gd name="connsiteX899" fmla="*/ 181469 w 896378"/>
              <a:gd name="connsiteY899" fmla="*/ 66313 h 585172"/>
              <a:gd name="connsiteX900" fmla="*/ 181232 w 896378"/>
              <a:gd name="connsiteY900" fmla="*/ 65951 h 585172"/>
              <a:gd name="connsiteX901" fmla="*/ 208178 w 896378"/>
              <a:gd name="connsiteY901" fmla="*/ 50053 h 585172"/>
              <a:gd name="connsiteX902" fmla="*/ 209370 w 896378"/>
              <a:gd name="connsiteY902" fmla="*/ 50053 h 585172"/>
              <a:gd name="connsiteX903" fmla="*/ 209609 w 896378"/>
              <a:gd name="connsiteY903" fmla="*/ 50053 h 585172"/>
              <a:gd name="connsiteX904" fmla="*/ 210323 w 896378"/>
              <a:gd name="connsiteY904" fmla="*/ 50053 h 585172"/>
              <a:gd name="connsiteX905" fmla="*/ 211040 w 896378"/>
              <a:gd name="connsiteY905" fmla="*/ 50053 h 585172"/>
              <a:gd name="connsiteX906" fmla="*/ 211517 w 896378"/>
              <a:gd name="connsiteY906" fmla="*/ 50413 h 585172"/>
              <a:gd name="connsiteX907" fmla="*/ 211993 w 896378"/>
              <a:gd name="connsiteY907" fmla="*/ 50413 h 585172"/>
              <a:gd name="connsiteX908" fmla="*/ 212470 w 896378"/>
              <a:gd name="connsiteY908" fmla="*/ 50413 h 585172"/>
              <a:gd name="connsiteX909" fmla="*/ 212707 w 896378"/>
              <a:gd name="connsiteY909" fmla="*/ 50413 h 585172"/>
              <a:gd name="connsiteX910" fmla="*/ 213661 w 896378"/>
              <a:gd name="connsiteY910" fmla="*/ 51136 h 585172"/>
              <a:gd name="connsiteX911" fmla="*/ 214138 w 896378"/>
              <a:gd name="connsiteY911" fmla="*/ 51498 h 585172"/>
              <a:gd name="connsiteX912" fmla="*/ 215092 w 896378"/>
              <a:gd name="connsiteY912" fmla="*/ 51859 h 585172"/>
              <a:gd name="connsiteX913" fmla="*/ 216286 w 896378"/>
              <a:gd name="connsiteY913" fmla="*/ 52220 h 585172"/>
              <a:gd name="connsiteX914" fmla="*/ 217479 w 896378"/>
              <a:gd name="connsiteY914" fmla="*/ 52582 h 585172"/>
              <a:gd name="connsiteX915" fmla="*/ 218670 w 896378"/>
              <a:gd name="connsiteY915" fmla="*/ 53307 h 585172"/>
              <a:gd name="connsiteX916" fmla="*/ 219147 w 896378"/>
              <a:gd name="connsiteY916" fmla="*/ 54029 h 585172"/>
              <a:gd name="connsiteX917" fmla="*/ 219863 w 896378"/>
              <a:gd name="connsiteY917" fmla="*/ 54029 h 585172"/>
              <a:gd name="connsiteX918" fmla="*/ 220100 w 896378"/>
              <a:gd name="connsiteY918" fmla="*/ 54753 h 585172"/>
              <a:gd name="connsiteX919" fmla="*/ 221530 w 896378"/>
              <a:gd name="connsiteY919" fmla="*/ 55475 h 585172"/>
              <a:gd name="connsiteX920" fmla="*/ 221530 w 896378"/>
              <a:gd name="connsiteY920" fmla="*/ 56197 h 585172"/>
              <a:gd name="connsiteX921" fmla="*/ 222247 w 896378"/>
              <a:gd name="connsiteY921" fmla="*/ 56197 h 585172"/>
              <a:gd name="connsiteX922" fmla="*/ 223201 w 896378"/>
              <a:gd name="connsiteY922" fmla="*/ 56920 h 585172"/>
              <a:gd name="connsiteX923" fmla="*/ 224869 w 896378"/>
              <a:gd name="connsiteY923" fmla="*/ 57643 h 585172"/>
              <a:gd name="connsiteX924" fmla="*/ 228447 w 896378"/>
              <a:gd name="connsiteY924" fmla="*/ 59088 h 585172"/>
              <a:gd name="connsiteX925" fmla="*/ 228447 w 896378"/>
              <a:gd name="connsiteY925" fmla="*/ 59450 h 585172"/>
              <a:gd name="connsiteX926" fmla="*/ 227970 w 896378"/>
              <a:gd name="connsiteY926" fmla="*/ 59811 h 585172"/>
              <a:gd name="connsiteX927" fmla="*/ 227256 w 896378"/>
              <a:gd name="connsiteY927" fmla="*/ 60173 h 585172"/>
              <a:gd name="connsiteX928" fmla="*/ 226779 w 896378"/>
              <a:gd name="connsiteY928" fmla="*/ 60173 h 585172"/>
              <a:gd name="connsiteX929" fmla="*/ 227016 w 896378"/>
              <a:gd name="connsiteY929" fmla="*/ 61257 h 585172"/>
              <a:gd name="connsiteX930" fmla="*/ 226302 w 896378"/>
              <a:gd name="connsiteY930" fmla="*/ 61979 h 585172"/>
              <a:gd name="connsiteX931" fmla="*/ 225826 w 896378"/>
              <a:gd name="connsiteY931" fmla="*/ 62341 h 585172"/>
              <a:gd name="connsiteX932" fmla="*/ 225346 w 896378"/>
              <a:gd name="connsiteY932" fmla="*/ 62699 h 585172"/>
              <a:gd name="connsiteX933" fmla="*/ 224392 w 896378"/>
              <a:gd name="connsiteY933" fmla="*/ 63061 h 585172"/>
              <a:gd name="connsiteX934" fmla="*/ 224155 w 896378"/>
              <a:gd name="connsiteY934" fmla="*/ 63061 h 585172"/>
              <a:gd name="connsiteX935" fmla="*/ 223678 w 896378"/>
              <a:gd name="connsiteY935" fmla="*/ 63783 h 585172"/>
              <a:gd name="connsiteX936" fmla="*/ 223438 w 896378"/>
              <a:gd name="connsiteY936" fmla="*/ 64144 h 585172"/>
              <a:gd name="connsiteX937" fmla="*/ 222961 w 896378"/>
              <a:gd name="connsiteY937" fmla="*/ 64506 h 585172"/>
              <a:gd name="connsiteX938" fmla="*/ 222247 w 896378"/>
              <a:gd name="connsiteY938" fmla="*/ 64867 h 585172"/>
              <a:gd name="connsiteX939" fmla="*/ 221770 w 896378"/>
              <a:gd name="connsiteY939" fmla="*/ 65590 h 585172"/>
              <a:gd name="connsiteX940" fmla="*/ 221293 w 896378"/>
              <a:gd name="connsiteY940" fmla="*/ 66312 h 585172"/>
              <a:gd name="connsiteX941" fmla="*/ 220817 w 896378"/>
              <a:gd name="connsiteY941" fmla="*/ 66671 h 585172"/>
              <a:gd name="connsiteX942" fmla="*/ 220577 w 896378"/>
              <a:gd name="connsiteY942" fmla="*/ 67032 h 585172"/>
              <a:gd name="connsiteX943" fmla="*/ 221293 w 896378"/>
              <a:gd name="connsiteY943" fmla="*/ 67754 h 585172"/>
              <a:gd name="connsiteX944" fmla="*/ 221530 w 896378"/>
              <a:gd name="connsiteY944" fmla="*/ 68836 h 585172"/>
              <a:gd name="connsiteX945" fmla="*/ 222007 w 896378"/>
              <a:gd name="connsiteY945" fmla="*/ 69559 h 585172"/>
              <a:gd name="connsiteX946" fmla="*/ 221770 w 896378"/>
              <a:gd name="connsiteY946" fmla="*/ 69920 h 585172"/>
              <a:gd name="connsiteX947" fmla="*/ 221293 w 896378"/>
              <a:gd name="connsiteY947" fmla="*/ 69559 h 585172"/>
              <a:gd name="connsiteX948" fmla="*/ 220577 w 896378"/>
              <a:gd name="connsiteY948" fmla="*/ 68836 h 585172"/>
              <a:gd name="connsiteX949" fmla="*/ 220100 w 896378"/>
              <a:gd name="connsiteY949" fmla="*/ 68836 h 585172"/>
              <a:gd name="connsiteX950" fmla="*/ 219863 w 896378"/>
              <a:gd name="connsiteY950" fmla="*/ 68836 h 585172"/>
              <a:gd name="connsiteX951" fmla="*/ 219386 w 896378"/>
              <a:gd name="connsiteY951" fmla="*/ 69920 h 585172"/>
              <a:gd name="connsiteX952" fmla="*/ 218670 w 896378"/>
              <a:gd name="connsiteY952" fmla="*/ 69920 h 585172"/>
              <a:gd name="connsiteX953" fmla="*/ 218193 w 896378"/>
              <a:gd name="connsiteY953" fmla="*/ 69559 h 585172"/>
              <a:gd name="connsiteX954" fmla="*/ 218193 w 896378"/>
              <a:gd name="connsiteY954" fmla="*/ 68836 h 585172"/>
              <a:gd name="connsiteX955" fmla="*/ 218432 w 896378"/>
              <a:gd name="connsiteY955" fmla="*/ 67754 h 585172"/>
              <a:gd name="connsiteX956" fmla="*/ 218193 w 896378"/>
              <a:gd name="connsiteY956" fmla="*/ 67032 h 585172"/>
              <a:gd name="connsiteX957" fmla="*/ 217479 w 896378"/>
              <a:gd name="connsiteY957" fmla="*/ 67032 h 585172"/>
              <a:gd name="connsiteX958" fmla="*/ 216286 w 896378"/>
              <a:gd name="connsiteY958" fmla="*/ 66312 h 585172"/>
              <a:gd name="connsiteX959" fmla="*/ 215809 w 896378"/>
              <a:gd name="connsiteY959" fmla="*/ 65228 h 585172"/>
              <a:gd name="connsiteX960" fmla="*/ 214615 w 896378"/>
              <a:gd name="connsiteY960" fmla="*/ 63061 h 585172"/>
              <a:gd name="connsiteX961" fmla="*/ 214138 w 896378"/>
              <a:gd name="connsiteY961" fmla="*/ 62341 h 585172"/>
              <a:gd name="connsiteX962" fmla="*/ 213661 w 896378"/>
              <a:gd name="connsiteY962" fmla="*/ 61979 h 585172"/>
              <a:gd name="connsiteX963" fmla="*/ 213424 w 896378"/>
              <a:gd name="connsiteY963" fmla="*/ 62341 h 585172"/>
              <a:gd name="connsiteX964" fmla="*/ 212947 w 896378"/>
              <a:gd name="connsiteY964" fmla="*/ 61979 h 585172"/>
              <a:gd name="connsiteX965" fmla="*/ 212707 w 896378"/>
              <a:gd name="connsiteY965" fmla="*/ 61257 h 585172"/>
              <a:gd name="connsiteX966" fmla="*/ 212230 w 896378"/>
              <a:gd name="connsiteY966" fmla="*/ 60533 h 585172"/>
              <a:gd name="connsiteX967" fmla="*/ 212230 w 896378"/>
              <a:gd name="connsiteY967" fmla="*/ 59450 h 585172"/>
              <a:gd name="connsiteX968" fmla="*/ 212230 w 896378"/>
              <a:gd name="connsiteY968" fmla="*/ 56920 h 585172"/>
              <a:gd name="connsiteX969" fmla="*/ 212230 w 896378"/>
              <a:gd name="connsiteY969" fmla="*/ 56559 h 585172"/>
              <a:gd name="connsiteX970" fmla="*/ 211993 w 896378"/>
              <a:gd name="connsiteY970" fmla="*/ 55837 h 585172"/>
              <a:gd name="connsiteX971" fmla="*/ 212230 w 896378"/>
              <a:gd name="connsiteY971" fmla="*/ 55113 h 585172"/>
              <a:gd name="connsiteX972" fmla="*/ 211993 w 896378"/>
              <a:gd name="connsiteY972" fmla="*/ 54391 h 585172"/>
              <a:gd name="connsiteX973" fmla="*/ 211276 w 896378"/>
              <a:gd name="connsiteY973" fmla="*/ 53668 h 585172"/>
              <a:gd name="connsiteX974" fmla="*/ 210800 w 896378"/>
              <a:gd name="connsiteY974" fmla="*/ 53668 h 585172"/>
              <a:gd name="connsiteX975" fmla="*/ 210323 w 896378"/>
              <a:gd name="connsiteY975" fmla="*/ 53668 h 585172"/>
              <a:gd name="connsiteX976" fmla="*/ 210323 w 896378"/>
              <a:gd name="connsiteY976" fmla="*/ 54029 h 585172"/>
              <a:gd name="connsiteX977" fmla="*/ 210323 w 896378"/>
              <a:gd name="connsiteY977" fmla="*/ 54391 h 585172"/>
              <a:gd name="connsiteX978" fmla="*/ 209846 w 896378"/>
              <a:gd name="connsiteY978" fmla="*/ 54391 h 585172"/>
              <a:gd name="connsiteX979" fmla="*/ 209370 w 896378"/>
              <a:gd name="connsiteY979" fmla="*/ 54029 h 585172"/>
              <a:gd name="connsiteX980" fmla="*/ 208655 w 896378"/>
              <a:gd name="connsiteY980" fmla="*/ 54029 h 585172"/>
              <a:gd name="connsiteX981" fmla="*/ 208178 w 896378"/>
              <a:gd name="connsiteY981" fmla="*/ 54391 h 585172"/>
              <a:gd name="connsiteX982" fmla="*/ 207939 w 896378"/>
              <a:gd name="connsiteY982" fmla="*/ 55113 h 585172"/>
              <a:gd name="connsiteX983" fmla="*/ 208416 w 896378"/>
              <a:gd name="connsiteY983" fmla="*/ 55475 h 585172"/>
              <a:gd name="connsiteX984" fmla="*/ 208416 w 896378"/>
              <a:gd name="connsiteY984" fmla="*/ 56197 h 585172"/>
              <a:gd name="connsiteX985" fmla="*/ 208655 w 896378"/>
              <a:gd name="connsiteY985" fmla="*/ 56920 h 585172"/>
              <a:gd name="connsiteX986" fmla="*/ 208893 w 896378"/>
              <a:gd name="connsiteY986" fmla="*/ 57282 h 585172"/>
              <a:gd name="connsiteX987" fmla="*/ 209132 w 896378"/>
              <a:gd name="connsiteY987" fmla="*/ 57643 h 585172"/>
              <a:gd name="connsiteX988" fmla="*/ 209132 w 896378"/>
              <a:gd name="connsiteY988" fmla="*/ 58004 h 585172"/>
              <a:gd name="connsiteX989" fmla="*/ 208655 w 896378"/>
              <a:gd name="connsiteY989" fmla="*/ 58366 h 585172"/>
              <a:gd name="connsiteX990" fmla="*/ 208893 w 896378"/>
              <a:gd name="connsiteY990" fmla="*/ 59088 h 585172"/>
              <a:gd name="connsiteX991" fmla="*/ 208893 w 896378"/>
              <a:gd name="connsiteY991" fmla="*/ 59811 h 585172"/>
              <a:gd name="connsiteX992" fmla="*/ 209132 w 896378"/>
              <a:gd name="connsiteY992" fmla="*/ 60533 h 585172"/>
              <a:gd name="connsiteX993" fmla="*/ 209609 w 896378"/>
              <a:gd name="connsiteY993" fmla="*/ 60895 h 585172"/>
              <a:gd name="connsiteX994" fmla="*/ 209846 w 896378"/>
              <a:gd name="connsiteY994" fmla="*/ 61617 h 585172"/>
              <a:gd name="connsiteX995" fmla="*/ 210563 w 896378"/>
              <a:gd name="connsiteY995" fmla="*/ 61979 h 585172"/>
              <a:gd name="connsiteX996" fmla="*/ 212470 w 896378"/>
              <a:gd name="connsiteY996" fmla="*/ 63421 h 585172"/>
              <a:gd name="connsiteX997" fmla="*/ 212470 w 896378"/>
              <a:gd name="connsiteY997" fmla="*/ 63783 h 585172"/>
              <a:gd name="connsiteX998" fmla="*/ 212707 w 896378"/>
              <a:gd name="connsiteY998" fmla="*/ 64506 h 585172"/>
              <a:gd name="connsiteX999" fmla="*/ 212947 w 896378"/>
              <a:gd name="connsiteY999" fmla="*/ 65228 h 585172"/>
              <a:gd name="connsiteX1000" fmla="*/ 212947 w 896378"/>
              <a:gd name="connsiteY1000" fmla="*/ 65951 h 585172"/>
              <a:gd name="connsiteX1001" fmla="*/ 213901 w 896378"/>
              <a:gd name="connsiteY1001" fmla="*/ 67032 h 585172"/>
              <a:gd name="connsiteX1002" fmla="*/ 214138 w 896378"/>
              <a:gd name="connsiteY1002" fmla="*/ 67394 h 585172"/>
              <a:gd name="connsiteX1003" fmla="*/ 214615 w 896378"/>
              <a:gd name="connsiteY1003" fmla="*/ 67754 h 585172"/>
              <a:gd name="connsiteX1004" fmla="*/ 214615 w 896378"/>
              <a:gd name="connsiteY1004" fmla="*/ 69198 h 585172"/>
              <a:gd name="connsiteX1005" fmla="*/ 214378 w 896378"/>
              <a:gd name="connsiteY1005" fmla="*/ 69559 h 585172"/>
              <a:gd name="connsiteX1006" fmla="*/ 213661 w 896378"/>
              <a:gd name="connsiteY1006" fmla="*/ 70282 h 585172"/>
              <a:gd name="connsiteX1007" fmla="*/ 213424 w 896378"/>
              <a:gd name="connsiteY1007" fmla="*/ 71002 h 585172"/>
              <a:gd name="connsiteX1008" fmla="*/ 212470 w 896378"/>
              <a:gd name="connsiteY1008" fmla="*/ 71363 h 585172"/>
              <a:gd name="connsiteX1009" fmla="*/ 211993 w 896378"/>
              <a:gd name="connsiteY1009" fmla="*/ 72086 h 585172"/>
              <a:gd name="connsiteX1010" fmla="*/ 211517 w 896378"/>
              <a:gd name="connsiteY1010" fmla="*/ 72086 h 585172"/>
              <a:gd name="connsiteX1011" fmla="*/ 211276 w 896378"/>
              <a:gd name="connsiteY1011" fmla="*/ 71724 h 585172"/>
              <a:gd name="connsiteX1012" fmla="*/ 210563 w 896378"/>
              <a:gd name="connsiteY1012" fmla="*/ 71724 h 585172"/>
              <a:gd name="connsiteX1013" fmla="*/ 210086 w 896378"/>
              <a:gd name="connsiteY1013" fmla="*/ 71363 h 585172"/>
              <a:gd name="connsiteX1014" fmla="*/ 209609 w 896378"/>
              <a:gd name="connsiteY1014" fmla="*/ 71363 h 585172"/>
              <a:gd name="connsiteX1015" fmla="*/ 208893 w 896378"/>
              <a:gd name="connsiteY1015" fmla="*/ 71363 h 585172"/>
              <a:gd name="connsiteX1016" fmla="*/ 208416 w 896378"/>
              <a:gd name="connsiteY1016" fmla="*/ 71363 h 585172"/>
              <a:gd name="connsiteX1017" fmla="*/ 207939 w 896378"/>
              <a:gd name="connsiteY1017" fmla="*/ 71363 h 585172"/>
              <a:gd name="connsiteX1018" fmla="*/ 207225 w 896378"/>
              <a:gd name="connsiteY1018" fmla="*/ 71363 h 585172"/>
              <a:gd name="connsiteX1019" fmla="*/ 206269 w 896378"/>
              <a:gd name="connsiteY1019" fmla="*/ 71363 h 585172"/>
              <a:gd name="connsiteX1020" fmla="*/ 206032 w 896378"/>
              <a:gd name="connsiteY1020" fmla="*/ 71002 h 585172"/>
              <a:gd name="connsiteX1021" fmla="*/ 206032 w 896378"/>
              <a:gd name="connsiteY1021" fmla="*/ 70643 h 585172"/>
              <a:gd name="connsiteX1022" fmla="*/ 205792 w 896378"/>
              <a:gd name="connsiteY1022" fmla="*/ 70282 h 585172"/>
              <a:gd name="connsiteX1023" fmla="*/ 205315 w 896378"/>
              <a:gd name="connsiteY1023" fmla="*/ 70282 h 585172"/>
              <a:gd name="connsiteX1024" fmla="*/ 204838 w 896378"/>
              <a:gd name="connsiteY1024" fmla="*/ 70643 h 585172"/>
              <a:gd name="connsiteX1025" fmla="*/ 204838 w 896378"/>
              <a:gd name="connsiteY1025" fmla="*/ 70282 h 585172"/>
              <a:gd name="connsiteX1026" fmla="*/ 204601 w 896378"/>
              <a:gd name="connsiteY1026" fmla="*/ 70282 h 585172"/>
              <a:gd name="connsiteX1027" fmla="*/ 204361 w 896378"/>
              <a:gd name="connsiteY1027" fmla="*/ 69559 h 585172"/>
              <a:gd name="connsiteX1028" fmla="*/ 204124 w 896378"/>
              <a:gd name="connsiteY1028" fmla="*/ 69559 h 585172"/>
              <a:gd name="connsiteX1029" fmla="*/ 204124 w 896378"/>
              <a:gd name="connsiteY1029" fmla="*/ 68836 h 585172"/>
              <a:gd name="connsiteX1030" fmla="*/ 204361 w 896378"/>
              <a:gd name="connsiteY1030" fmla="*/ 68836 h 585172"/>
              <a:gd name="connsiteX1031" fmla="*/ 203884 w 896378"/>
              <a:gd name="connsiteY1031" fmla="*/ 66671 h 585172"/>
              <a:gd name="connsiteX1032" fmla="*/ 204124 w 896378"/>
              <a:gd name="connsiteY1032" fmla="*/ 66312 h 585172"/>
              <a:gd name="connsiteX1033" fmla="*/ 204124 w 896378"/>
              <a:gd name="connsiteY1033" fmla="*/ 65590 h 585172"/>
              <a:gd name="connsiteX1034" fmla="*/ 203647 w 896378"/>
              <a:gd name="connsiteY1034" fmla="*/ 65228 h 585172"/>
              <a:gd name="connsiteX1035" fmla="*/ 203407 w 896378"/>
              <a:gd name="connsiteY1035" fmla="*/ 64506 h 585172"/>
              <a:gd name="connsiteX1036" fmla="*/ 202930 w 896378"/>
              <a:gd name="connsiteY1036" fmla="*/ 64867 h 585172"/>
              <a:gd name="connsiteX1037" fmla="*/ 202693 w 896378"/>
              <a:gd name="connsiteY1037" fmla="*/ 64867 h 585172"/>
              <a:gd name="connsiteX1038" fmla="*/ 202216 w 896378"/>
              <a:gd name="connsiteY1038" fmla="*/ 64867 h 585172"/>
              <a:gd name="connsiteX1039" fmla="*/ 201740 w 896378"/>
              <a:gd name="connsiteY1039" fmla="*/ 63783 h 585172"/>
              <a:gd name="connsiteX1040" fmla="*/ 201263 w 896378"/>
              <a:gd name="connsiteY1040" fmla="*/ 63421 h 585172"/>
              <a:gd name="connsiteX1041" fmla="*/ 201023 w 896378"/>
              <a:gd name="connsiteY1041" fmla="*/ 62699 h 585172"/>
              <a:gd name="connsiteX1042" fmla="*/ 200546 w 896378"/>
              <a:gd name="connsiteY1042" fmla="*/ 62699 h 585172"/>
              <a:gd name="connsiteX1043" fmla="*/ 200546 w 896378"/>
              <a:gd name="connsiteY1043" fmla="*/ 63061 h 585172"/>
              <a:gd name="connsiteX1044" fmla="*/ 200309 w 896378"/>
              <a:gd name="connsiteY1044" fmla="*/ 63421 h 585172"/>
              <a:gd name="connsiteX1045" fmla="*/ 200069 w 896378"/>
              <a:gd name="connsiteY1045" fmla="*/ 63783 h 585172"/>
              <a:gd name="connsiteX1046" fmla="*/ 199593 w 896378"/>
              <a:gd name="connsiteY1046" fmla="*/ 64144 h 585172"/>
              <a:gd name="connsiteX1047" fmla="*/ 199832 w 896378"/>
              <a:gd name="connsiteY1047" fmla="*/ 64506 h 585172"/>
              <a:gd name="connsiteX1048" fmla="*/ 200069 w 896378"/>
              <a:gd name="connsiteY1048" fmla="*/ 64506 h 585172"/>
              <a:gd name="connsiteX1049" fmla="*/ 200546 w 896378"/>
              <a:gd name="connsiteY1049" fmla="*/ 64867 h 585172"/>
              <a:gd name="connsiteX1050" fmla="*/ 200546 w 896378"/>
              <a:gd name="connsiteY1050" fmla="*/ 65228 h 585172"/>
              <a:gd name="connsiteX1051" fmla="*/ 200069 w 896378"/>
              <a:gd name="connsiteY1051" fmla="*/ 65228 h 585172"/>
              <a:gd name="connsiteX1052" fmla="*/ 200309 w 896378"/>
              <a:gd name="connsiteY1052" fmla="*/ 65951 h 585172"/>
              <a:gd name="connsiteX1053" fmla="*/ 200546 w 896378"/>
              <a:gd name="connsiteY1053" fmla="*/ 65951 h 585172"/>
              <a:gd name="connsiteX1054" fmla="*/ 201263 w 896378"/>
              <a:gd name="connsiteY1054" fmla="*/ 66671 h 585172"/>
              <a:gd name="connsiteX1055" fmla="*/ 201740 w 896378"/>
              <a:gd name="connsiteY1055" fmla="*/ 67754 h 585172"/>
              <a:gd name="connsiteX1056" fmla="*/ 202216 w 896378"/>
              <a:gd name="connsiteY1056" fmla="*/ 68478 h 585172"/>
              <a:gd name="connsiteX1057" fmla="*/ 201976 w 896378"/>
              <a:gd name="connsiteY1057" fmla="*/ 69198 h 585172"/>
              <a:gd name="connsiteX1058" fmla="*/ 201500 w 896378"/>
              <a:gd name="connsiteY1058" fmla="*/ 69559 h 585172"/>
              <a:gd name="connsiteX1059" fmla="*/ 201500 w 896378"/>
              <a:gd name="connsiteY1059" fmla="*/ 70282 h 585172"/>
              <a:gd name="connsiteX1060" fmla="*/ 200546 w 896378"/>
              <a:gd name="connsiteY1060" fmla="*/ 69920 h 585172"/>
              <a:gd name="connsiteX1061" fmla="*/ 200069 w 896378"/>
              <a:gd name="connsiteY1061" fmla="*/ 69920 h 585172"/>
              <a:gd name="connsiteX1062" fmla="*/ 199832 w 896378"/>
              <a:gd name="connsiteY1062" fmla="*/ 70282 h 585172"/>
              <a:gd name="connsiteX1063" fmla="*/ 200069 w 896378"/>
              <a:gd name="connsiteY1063" fmla="*/ 71002 h 585172"/>
              <a:gd name="connsiteX1064" fmla="*/ 199355 w 896378"/>
              <a:gd name="connsiteY1064" fmla="*/ 71363 h 585172"/>
              <a:gd name="connsiteX1065" fmla="*/ 198401 w 896378"/>
              <a:gd name="connsiteY1065" fmla="*/ 71363 h 585172"/>
              <a:gd name="connsiteX1066" fmla="*/ 197925 w 896378"/>
              <a:gd name="connsiteY1066" fmla="*/ 71002 h 585172"/>
              <a:gd name="connsiteX1067" fmla="*/ 197925 w 896378"/>
              <a:gd name="connsiteY1067" fmla="*/ 70282 h 585172"/>
              <a:gd name="connsiteX1068" fmla="*/ 199116 w 896378"/>
              <a:gd name="connsiteY1068" fmla="*/ 69559 h 585172"/>
              <a:gd name="connsiteX1069" fmla="*/ 199832 w 896378"/>
              <a:gd name="connsiteY1069" fmla="*/ 69198 h 585172"/>
              <a:gd name="connsiteX1070" fmla="*/ 199593 w 896378"/>
              <a:gd name="connsiteY1070" fmla="*/ 68836 h 585172"/>
              <a:gd name="connsiteX1071" fmla="*/ 199593 w 896378"/>
              <a:gd name="connsiteY1071" fmla="*/ 68478 h 585172"/>
              <a:gd name="connsiteX1072" fmla="*/ 198639 w 896378"/>
              <a:gd name="connsiteY1072" fmla="*/ 67394 h 585172"/>
              <a:gd name="connsiteX1073" fmla="*/ 198401 w 896378"/>
              <a:gd name="connsiteY1073" fmla="*/ 66312 h 585172"/>
              <a:gd name="connsiteX1074" fmla="*/ 197925 w 896378"/>
              <a:gd name="connsiteY1074" fmla="*/ 66312 h 585172"/>
              <a:gd name="connsiteX1075" fmla="*/ 197925 w 896378"/>
              <a:gd name="connsiteY1075" fmla="*/ 67394 h 585172"/>
              <a:gd name="connsiteX1076" fmla="*/ 196968 w 896378"/>
              <a:gd name="connsiteY1076" fmla="*/ 68116 h 585172"/>
              <a:gd name="connsiteX1077" fmla="*/ 196255 w 896378"/>
              <a:gd name="connsiteY1077" fmla="*/ 68478 h 585172"/>
              <a:gd name="connsiteX1078" fmla="*/ 195538 w 896378"/>
              <a:gd name="connsiteY1078" fmla="*/ 68116 h 585172"/>
              <a:gd name="connsiteX1079" fmla="*/ 195301 w 896378"/>
              <a:gd name="connsiteY1079" fmla="*/ 66312 h 585172"/>
              <a:gd name="connsiteX1080" fmla="*/ 195301 w 896378"/>
              <a:gd name="connsiteY1080" fmla="*/ 64867 h 585172"/>
              <a:gd name="connsiteX1081" fmla="*/ 196015 w 896378"/>
              <a:gd name="connsiteY1081" fmla="*/ 64144 h 585172"/>
              <a:gd name="connsiteX1082" fmla="*/ 196492 w 896378"/>
              <a:gd name="connsiteY1082" fmla="*/ 63061 h 585172"/>
              <a:gd name="connsiteX1083" fmla="*/ 196968 w 896378"/>
              <a:gd name="connsiteY1083" fmla="*/ 62699 h 585172"/>
              <a:gd name="connsiteX1084" fmla="*/ 197208 w 896378"/>
              <a:gd name="connsiteY1084" fmla="*/ 61617 h 585172"/>
              <a:gd name="connsiteX1085" fmla="*/ 197685 w 896378"/>
              <a:gd name="connsiteY1085" fmla="*/ 60533 h 585172"/>
              <a:gd name="connsiteX1086" fmla="*/ 198401 w 896378"/>
              <a:gd name="connsiteY1086" fmla="*/ 59811 h 585172"/>
              <a:gd name="connsiteX1087" fmla="*/ 199116 w 896378"/>
              <a:gd name="connsiteY1087" fmla="*/ 59450 h 585172"/>
              <a:gd name="connsiteX1088" fmla="*/ 199355 w 896378"/>
              <a:gd name="connsiteY1088" fmla="*/ 58727 h 585172"/>
              <a:gd name="connsiteX1089" fmla="*/ 199832 w 896378"/>
              <a:gd name="connsiteY1089" fmla="*/ 58366 h 585172"/>
              <a:gd name="connsiteX1090" fmla="*/ 200309 w 896378"/>
              <a:gd name="connsiteY1090" fmla="*/ 58004 h 585172"/>
              <a:gd name="connsiteX1091" fmla="*/ 200546 w 896378"/>
              <a:gd name="connsiteY1091" fmla="*/ 56920 h 585172"/>
              <a:gd name="connsiteX1092" fmla="*/ 202216 w 896378"/>
              <a:gd name="connsiteY1092" fmla="*/ 55837 h 585172"/>
              <a:gd name="connsiteX1093" fmla="*/ 203170 w 896378"/>
              <a:gd name="connsiteY1093" fmla="*/ 55475 h 585172"/>
              <a:gd name="connsiteX1094" fmla="*/ 203647 w 896378"/>
              <a:gd name="connsiteY1094" fmla="*/ 54753 h 585172"/>
              <a:gd name="connsiteX1095" fmla="*/ 203407 w 896378"/>
              <a:gd name="connsiteY1095" fmla="*/ 54391 h 585172"/>
              <a:gd name="connsiteX1096" fmla="*/ 204124 w 896378"/>
              <a:gd name="connsiteY1096" fmla="*/ 54029 h 585172"/>
              <a:gd name="connsiteX1097" fmla="*/ 204601 w 896378"/>
              <a:gd name="connsiteY1097" fmla="*/ 53668 h 585172"/>
              <a:gd name="connsiteX1098" fmla="*/ 204838 w 896378"/>
              <a:gd name="connsiteY1098" fmla="*/ 52942 h 585172"/>
              <a:gd name="connsiteX1099" fmla="*/ 205315 w 896378"/>
              <a:gd name="connsiteY1099" fmla="*/ 52220 h 585172"/>
              <a:gd name="connsiteX1100" fmla="*/ 205315 w 896378"/>
              <a:gd name="connsiteY1100" fmla="*/ 51498 h 585172"/>
              <a:gd name="connsiteX1101" fmla="*/ 204838 w 896378"/>
              <a:gd name="connsiteY1101" fmla="*/ 51136 h 585172"/>
              <a:gd name="connsiteX1102" fmla="*/ 204601 w 896378"/>
              <a:gd name="connsiteY1102" fmla="*/ 50775 h 585172"/>
              <a:gd name="connsiteX1103" fmla="*/ 204361 w 896378"/>
              <a:gd name="connsiteY1103" fmla="*/ 50413 h 585172"/>
              <a:gd name="connsiteX1104" fmla="*/ 205078 w 896378"/>
              <a:gd name="connsiteY1104" fmla="*/ 50413 h 585172"/>
              <a:gd name="connsiteX1105" fmla="*/ 205792 w 896378"/>
              <a:gd name="connsiteY1105" fmla="*/ 50775 h 585172"/>
              <a:gd name="connsiteX1106" fmla="*/ 206749 w 896378"/>
              <a:gd name="connsiteY1106" fmla="*/ 50775 h 585172"/>
              <a:gd name="connsiteX1107" fmla="*/ 207225 w 896378"/>
              <a:gd name="connsiteY1107" fmla="*/ 50775 h 585172"/>
              <a:gd name="connsiteX1108" fmla="*/ 226539 w 896378"/>
              <a:gd name="connsiteY1108" fmla="*/ 0 h 585172"/>
              <a:gd name="connsiteX1109" fmla="*/ 228209 w 896378"/>
              <a:gd name="connsiteY1109" fmla="*/ 0 h 585172"/>
              <a:gd name="connsiteX1110" fmla="*/ 228686 w 896378"/>
              <a:gd name="connsiteY1110" fmla="*/ 0 h 585172"/>
              <a:gd name="connsiteX1111" fmla="*/ 229163 w 896378"/>
              <a:gd name="connsiteY1111" fmla="*/ 0 h 585172"/>
              <a:gd name="connsiteX1112" fmla="*/ 230354 w 896378"/>
              <a:gd name="connsiteY1112" fmla="*/ 0 h 585172"/>
              <a:gd name="connsiteX1113" fmla="*/ 232500 w 896378"/>
              <a:gd name="connsiteY1113" fmla="*/ 0 h 585172"/>
              <a:gd name="connsiteX1114" fmla="*/ 238223 w 896378"/>
              <a:gd name="connsiteY1114" fmla="*/ 0 h 585172"/>
              <a:gd name="connsiteX1115" fmla="*/ 243945 w 896378"/>
              <a:gd name="connsiteY1115" fmla="*/ 0 h 585172"/>
              <a:gd name="connsiteX1116" fmla="*/ 250384 w 896378"/>
              <a:gd name="connsiteY1116" fmla="*/ 0 h 585172"/>
              <a:gd name="connsiteX1117" fmla="*/ 260401 w 896378"/>
              <a:gd name="connsiteY1117" fmla="*/ 0 h 585172"/>
              <a:gd name="connsiteX1118" fmla="*/ 265409 w 896378"/>
              <a:gd name="connsiteY1118" fmla="*/ 0 h 585172"/>
              <a:gd name="connsiteX1119" fmla="*/ 266600 w 896378"/>
              <a:gd name="connsiteY1119" fmla="*/ 0 h 585172"/>
              <a:gd name="connsiteX1120" fmla="*/ 266840 w 896378"/>
              <a:gd name="connsiteY1120" fmla="*/ 0 h 585172"/>
              <a:gd name="connsiteX1121" fmla="*/ 271846 w 896378"/>
              <a:gd name="connsiteY1121" fmla="*/ 0 h 585172"/>
              <a:gd name="connsiteX1122" fmla="*/ 279955 w 896378"/>
              <a:gd name="connsiteY1122" fmla="*/ 0 h 585172"/>
              <a:gd name="connsiteX1123" fmla="*/ 280669 w 896378"/>
              <a:gd name="connsiteY1123" fmla="*/ 0 h 585172"/>
              <a:gd name="connsiteX1124" fmla="*/ 284723 w 896378"/>
              <a:gd name="connsiteY1124" fmla="*/ 0 h 585172"/>
              <a:gd name="connsiteX1125" fmla="*/ 296884 w 896378"/>
              <a:gd name="connsiteY1125" fmla="*/ 0 h 585172"/>
              <a:gd name="connsiteX1126" fmla="*/ 297838 w 896378"/>
              <a:gd name="connsiteY1126" fmla="*/ 0 h 585172"/>
              <a:gd name="connsiteX1127" fmla="*/ 302132 w 896378"/>
              <a:gd name="connsiteY1127" fmla="*/ 0 h 585172"/>
              <a:gd name="connsiteX1128" fmla="*/ 305471 w 896378"/>
              <a:gd name="connsiteY1128" fmla="*/ 0 h 585172"/>
              <a:gd name="connsiteX1129" fmla="*/ 314771 w 896378"/>
              <a:gd name="connsiteY1129" fmla="*/ 360 h 585172"/>
              <a:gd name="connsiteX1130" fmla="*/ 316678 w 896378"/>
              <a:gd name="connsiteY1130" fmla="*/ 360 h 585172"/>
              <a:gd name="connsiteX1131" fmla="*/ 319302 w 896378"/>
              <a:gd name="connsiteY1131" fmla="*/ 360 h 585172"/>
              <a:gd name="connsiteX1132" fmla="*/ 341954 w 896378"/>
              <a:gd name="connsiteY1132" fmla="*/ 725 h 585172"/>
              <a:gd name="connsiteX1133" fmla="*/ 378441 w 896378"/>
              <a:gd name="connsiteY1133" fmla="*/ 360 h 585172"/>
              <a:gd name="connsiteX1134" fmla="*/ 382732 w 896378"/>
              <a:gd name="connsiteY1134" fmla="*/ 360 h 585172"/>
              <a:gd name="connsiteX1135" fmla="*/ 388455 w 896378"/>
              <a:gd name="connsiteY1135" fmla="*/ 0 h 585172"/>
              <a:gd name="connsiteX1136" fmla="*/ 398708 w 896378"/>
              <a:gd name="connsiteY1136" fmla="*/ 360 h 585172"/>
              <a:gd name="connsiteX1137" fmla="*/ 399424 w 896378"/>
              <a:gd name="connsiteY1137" fmla="*/ 360 h 585172"/>
              <a:gd name="connsiteX1138" fmla="*/ 399662 w 896378"/>
              <a:gd name="connsiteY1138" fmla="*/ 0 h 585172"/>
              <a:gd name="connsiteX1139" fmla="*/ 401809 w 896378"/>
              <a:gd name="connsiteY1139" fmla="*/ 0 h 585172"/>
              <a:gd name="connsiteX1140" fmla="*/ 413733 w 896378"/>
              <a:gd name="connsiteY1140" fmla="*/ 0 h 585172"/>
              <a:gd name="connsiteX1141" fmla="*/ 421362 w 896378"/>
              <a:gd name="connsiteY1141" fmla="*/ 360 h 585172"/>
              <a:gd name="connsiteX1142" fmla="*/ 430423 w 896378"/>
              <a:gd name="connsiteY1142" fmla="*/ 360 h 585172"/>
              <a:gd name="connsiteX1143" fmla="*/ 445208 w 896378"/>
              <a:gd name="connsiteY1143" fmla="*/ 360 h 585172"/>
              <a:gd name="connsiteX1144" fmla="*/ 460710 w 896378"/>
              <a:gd name="connsiteY1144" fmla="*/ 360 h 585172"/>
              <a:gd name="connsiteX1145" fmla="*/ 499577 w 896378"/>
              <a:gd name="connsiteY1145" fmla="*/ 0 h 585172"/>
              <a:gd name="connsiteX1146" fmla="*/ 538686 w 896378"/>
              <a:gd name="connsiteY1146" fmla="*/ 360 h 585172"/>
              <a:gd name="connsiteX1147" fmla="*/ 542740 w 896378"/>
              <a:gd name="connsiteY1147" fmla="*/ 360 h 585172"/>
              <a:gd name="connsiteX1148" fmla="*/ 552040 w 896378"/>
              <a:gd name="connsiteY1148" fmla="*/ 360 h 585172"/>
              <a:gd name="connsiteX1149" fmla="*/ 557049 w 896378"/>
              <a:gd name="connsiteY1149" fmla="*/ 360 h 585172"/>
              <a:gd name="connsiteX1150" fmla="*/ 577080 w 896378"/>
              <a:gd name="connsiteY1150" fmla="*/ 360 h 585172"/>
              <a:gd name="connsiteX1151" fmla="*/ 604980 w 896378"/>
              <a:gd name="connsiteY1151" fmla="*/ 360 h 585172"/>
              <a:gd name="connsiteX1152" fmla="*/ 606887 w 896378"/>
              <a:gd name="connsiteY1152" fmla="*/ 360 h 585172"/>
              <a:gd name="connsiteX1153" fmla="*/ 608317 w 896378"/>
              <a:gd name="connsiteY1153" fmla="*/ 360 h 585172"/>
              <a:gd name="connsiteX1154" fmla="*/ 636695 w 896378"/>
              <a:gd name="connsiteY1154" fmla="*/ 360 h 585172"/>
              <a:gd name="connsiteX1155" fmla="*/ 641703 w 896378"/>
              <a:gd name="connsiteY1155" fmla="*/ 360 h 585172"/>
              <a:gd name="connsiteX1156" fmla="*/ 642416 w 896378"/>
              <a:gd name="connsiteY1156" fmla="*/ 360 h 585172"/>
              <a:gd name="connsiteX1157" fmla="*/ 668649 w 896378"/>
              <a:gd name="connsiteY1157" fmla="*/ 360 h 585172"/>
              <a:gd name="connsiteX1158" fmla="*/ 676279 w 896378"/>
              <a:gd name="connsiteY1158" fmla="*/ 360 h 585172"/>
              <a:gd name="connsiteX1159" fmla="*/ 714433 w 896378"/>
              <a:gd name="connsiteY1159" fmla="*/ 360 h 585172"/>
              <a:gd name="connsiteX1160" fmla="*/ 714910 w 896378"/>
              <a:gd name="connsiteY1160" fmla="*/ 360 h 585172"/>
              <a:gd name="connsiteX1161" fmla="*/ 729694 w 896378"/>
              <a:gd name="connsiteY1161" fmla="*/ 360 h 585172"/>
              <a:gd name="connsiteX1162" fmla="*/ 730408 w 896378"/>
              <a:gd name="connsiteY1162" fmla="*/ 360 h 585172"/>
              <a:gd name="connsiteX1163" fmla="*/ 746387 w 896378"/>
              <a:gd name="connsiteY1163" fmla="*/ 360 h 585172"/>
              <a:gd name="connsiteX1164" fmla="*/ 746625 w 896378"/>
              <a:gd name="connsiteY1164" fmla="*/ 360 h 585172"/>
              <a:gd name="connsiteX1165" fmla="*/ 749485 w 896378"/>
              <a:gd name="connsiteY1165" fmla="*/ 360 h 585172"/>
              <a:gd name="connsiteX1166" fmla="*/ 767609 w 896378"/>
              <a:gd name="connsiteY1166" fmla="*/ 360 h 585172"/>
              <a:gd name="connsiteX1167" fmla="*/ 771903 w 896378"/>
              <a:gd name="connsiteY1167" fmla="*/ 360 h 585172"/>
              <a:gd name="connsiteX1168" fmla="*/ 785495 w 896378"/>
              <a:gd name="connsiteY1168" fmla="*/ 360 h 585172"/>
              <a:gd name="connsiteX1169" fmla="*/ 786448 w 896378"/>
              <a:gd name="connsiteY1169" fmla="*/ 360 h 585172"/>
              <a:gd name="connsiteX1170" fmla="*/ 814349 w 896378"/>
              <a:gd name="connsiteY1170" fmla="*/ 0 h 585172"/>
              <a:gd name="connsiteX1171" fmla="*/ 817209 w 896378"/>
              <a:gd name="connsiteY1171" fmla="*/ 0 h 585172"/>
              <a:gd name="connsiteX1172" fmla="*/ 837480 w 896378"/>
              <a:gd name="connsiteY1172" fmla="*/ 360 h 585172"/>
              <a:gd name="connsiteX1173" fmla="*/ 852503 w 896378"/>
              <a:gd name="connsiteY1173" fmla="*/ 360 h 585172"/>
              <a:gd name="connsiteX1174" fmla="*/ 856080 w 896378"/>
              <a:gd name="connsiteY1174" fmla="*/ 360 h 585172"/>
              <a:gd name="connsiteX1175" fmla="*/ 872297 w 896378"/>
              <a:gd name="connsiteY1175" fmla="*/ 360 h 585172"/>
              <a:gd name="connsiteX1176" fmla="*/ 883027 w 896378"/>
              <a:gd name="connsiteY1176" fmla="*/ 360 h 585172"/>
              <a:gd name="connsiteX1177" fmla="*/ 883027 w 896378"/>
              <a:gd name="connsiteY1177" fmla="*/ 22157 h 585172"/>
              <a:gd name="connsiteX1178" fmla="*/ 883027 w 896378"/>
              <a:gd name="connsiteY1178" fmla="*/ 27235 h 585172"/>
              <a:gd name="connsiteX1179" fmla="*/ 883027 w 896378"/>
              <a:gd name="connsiteY1179" fmla="*/ 43901 h 585172"/>
              <a:gd name="connsiteX1180" fmla="*/ 883027 w 896378"/>
              <a:gd name="connsiteY1180" fmla="*/ 60173 h 585172"/>
              <a:gd name="connsiteX1181" fmla="*/ 883027 w 896378"/>
              <a:gd name="connsiteY1181" fmla="*/ 60533 h 585172"/>
              <a:gd name="connsiteX1182" fmla="*/ 882787 w 896378"/>
              <a:gd name="connsiteY1182" fmla="*/ 64867 h 585172"/>
              <a:gd name="connsiteX1183" fmla="*/ 882787 w 896378"/>
              <a:gd name="connsiteY1183" fmla="*/ 66312 h 585172"/>
              <a:gd name="connsiteX1184" fmla="*/ 882787 w 896378"/>
              <a:gd name="connsiteY1184" fmla="*/ 68478 h 585172"/>
              <a:gd name="connsiteX1185" fmla="*/ 882787 w 896378"/>
              <a:gd name="connsiteY1185" fmla="*/ 75332 h 585172"/>
              <a:gd name="connsiteX1186" fmla="*/ 882787 w 896378"/>
              <a:gd name="connsiteY1186" fmla="*/ 87224 h 585172"/>
              <a:gd name="connsiteX1187" fmla="*/ 882787 w 896378"/>
              <a:gd name="connsiteY1187" fmla="*/ 90826 h 585172"/>
              <a:gd name="connsiteX1188" fmla="*/ 882787 w 896378"/>
              <a:gd name="connsiteY1188" fmla="*/ 98022 h 585172"/>
              <a:gd name="connsiteX1189" fmla="*/ 882787 w 896378"/>
              <a:gd name="connsiteY1189" fmla="*/ 99460 h 585172"/>
              <a:gd name="connsiteX1190" fmla="*/ 882787 w 896378"/>
              <a:gd name="connsiteY1190" fmla="*/ 100538 h 585172"/>
              <a:gd name="connsiteX1191" fmla="*/ 882787 w 896378"/>
              <a:gd name="connsiteY1191" fmla="*/ 109525 h 585172"/>
              <a:gd name="connsiteX1192" fmla="*/ 882550 w 896378"/>
              <a:gd name="connsiteY1192" fmla="*/ 128902 h 585172"/>
              <a:gd name="connsiteX1193" fmla="*/ 882310 w 896378"/>
              <a:gd name="connsiteY1193" fmla="*/ 137859 h 585172"/>
              <a:gd name="connsiteX1194" fmla="*/ 882310 w 896378"/>
              <a:gd name="connsiteY1194" fmla="*/ 139648 h 585172"/>
              <a:gd name="connsiteX1195" fmla="*/ 882310 w 896378"/>
              <a:gd name="connsiteY1195" fmla="*/ 140005 h 585172"/>
              <a:gd name="connsiteX1196" fmla="*/ 882310 w 896378"/>
              <a:gd name="connsiteY1196" fmla="*/ 140363 h 585172"/>
              <a:gd name="connsiteX1197" fmla="*/ 882310 w 896378"/>
              <a:gd name="connsiteY1197" fmla="*/ 141080 h 585172"/>
              <a:gd name="connsiteX1198" fmla="*/ 882310 w 896378"/>
              <a:gd name="connsiteY1198" fmla="*/ 141436 h 585172"/>
              <a:gd name="connsiteX1199" fmla="*/ 882310 w 896378"/>
              <a:gd name="connsiteY1199" fmla="*/ 141795 h 585172"/>
              <a:gd name="connsiteX1200" fmla="*/ 882310 w 896378"/>
              <a:gd name="connsiteY1200" fmla="*/ 142512 h 585172"/>
              <a:gd name="connsiteX1201" fmla="*/ 882310 w 896378"/>
              <a:gd name="connsiteY1201" fmla="*/ 142868 h 585172"/>
              <a:gd name="connsiteX1202" fmla="*/ 882310 w 896378"/>
              <a:gd name="connsiteY1202" fmla="*/ 143585 h 585172"/>
              <a:gd name="connsiteX1203" fmla="*/ 882310 w 896378"/>
              <a:gd name="connsiteY1203" fmla="*/ 145017 h 585172"/>
              <a:gd name="connsiteX1204" fmla="*/ 882073 w 896378"/>
              <a:gd name="connsiteY1204" fmla="*/ 152169 h 585172"/>
              <a:gd name="connsiteX1205" fmla="*/ 882073 w 896378"/>
              <a:gd name="connsiteY1205" fmla="*/ 158957 h 585172"/>
              <a:gd name="connsiteX1206" fmla="*/ 882073 w 896378"/>
              <a:gd name="connsiteY1206" fmla="*/ 165743 h 585172"/>
              <a:gd name="connsiteX1207" fmla="*/ 882073 w 896378"/>
              <a:gd name="connsiteY1207" fmla="*/ 177515 h 585172"/>
              <a:gd name="connsiteX1208" fmla="*/ 882073 w 896378"/>
              <a:gd name="connsiteY1208" fmla="*/ 179297 h 585172"/>
              <a:gd name="connsiteX1209" fmla="*/ 882073 w 896378"/>
              <a:gd name="connsiteY1209" fmla="*/ 180720 h 585172"/>
              <a:gd name="connsiteX1210" fmla="*/ 881833 w 896378"/>
              <a:gd name="connsiteY1210" fmla="*/ 192830 h 585172"/>
              <a:gd name="connsiteX1211" fmla="*/ 881833 w 896378"/>
              <a:gd name="connsiteY1211" fmla="*/ 194965 h 585172"/>
              <a:gd name="connsiteX1212" fmla="*/ 881833 w 896378"/>
              <a:gd name="connsiteY1212" fmla="*/ 197100 h 585172"/>
              <a:gd name="connsiteX1213" fmla="*/ 881833 w 896378"/>
              <a:gd name="connsiteY1213" fmla="*/ 201011 h 585172"/>
              <a:gd name="connsiteX1214" fmla="*/ 882073 w 896378"/>
              <a:gd name="connsiteY1214" fmla="*/ 202076 h 585172"/>
              <a:gd name="connsiteX1215" fmla="*/ 882073 w 896378"/>
              <a:gd name="connsiteY1215" fmla="*/ 203855 h 585172"/>
              <a:gd name="connsiteX1216" fmla="*/ 882073 w 896378"/>
              <a:gd name="connsiteY1216" fmla="*/ 211314 h 585172"/>
              <a:gd name="connsiteX1217" fmla="*/ 881833 w 896378"/>
              <a:gd name="connsiteY1217" fmla="*/ 213445 h 585172"/>
              <a:gd name="connsiteX1218" fmla="*/ 881833 w 896378"/>
              <a:gd name="connsiteY1218" fmla="*/ 213798 h 585172"/>
              <a:gd name="connsiteX1219" fmla="*/ 881833 w 896378"/>
              <a:gd name="connsiteY1219" fmla="*/ 214510 h 585172"/>
              <a:gd name="connsiteX1220" fmla="*/ 882073 w 896378"/>
              <a:gd name="connsiteY1220" fmla="*/ 216993 h 585172"/>
              <a:gd name="connsiteX1221" fmla="*/ 882073 w 896378"/>
              <a:gd name="connsiteY1221" fmla="*/ 217348 h 585172"/>
              <a:gd name="connsiteX1222" fmla="*/ 882073 w 896378"/>
              <a:gd name="connsiteY1222" fmla="*/ 218769 h 585172"/>
              <a:gd name="connsiteX1223" fmla="*/ 882073 w 896378"/>
              <a:gd name="connsiteY1223" fmla="*/ 219478 h 585172"/>
              <a:gd name="connsiteX1224" fmla="*/ 882073 w 896378"/>
              <a:gd name="connsiteY1224" fmla="*/ 220896 h 585172"/>
              <a:gd name="connsiteX1225" fmla="*/ 882073 w 896378"/>
              <a:gd name="connsiteY1225" fmla="*/ 223734 h 585172"/>
              <a:gd name="connsiteX1226" fmla="*/ 882073 w 896378"/>
              <a:gd name="connsiteY1226" fmla="*/ 224090 h 585172"/>
              <a:gd name="connsiteX1227" fmla="*/ 882073 w 896378"/>
              <a:gd name="connsiteY1227" fmla="*/ 224443 h 585172"/>
              <a:gd name="connsiteX1228" fmla="*/ 882073 w 896378"/>
              <a:gd name="connsiteY1228" fmla="*/ 225152 h 585172"/>
              <a:gd name="connsiteX1229" fmla="*/ 882073 w 896378"/>
              <a:gd name="connsiteY1229" fmla="*/ 225508 h 585172"/>
              <a:gd name="connsiteX1230" fmla="*/ 882073 w 896378"/>
              <a:gd name="connsiteY1230" fmla="*/ 227635 h 585172"/>
              <a:gd name="connsiteX1231" fmla="*/ 882073 w 896378"/>
              <a:gd name="connsiteY1231" fmla="*/ 228343 h 585172"/>
              <a:gd name="connsiteX1232" fmla="*/ 882073 w 896378"/>
              <a:gd name="connsiteY1232" fmla="*/ 237906 h 585172"/>
              <a:gd name="connsiteX1233" fmla="*/ 882073 w 896378"/>
              <a:gd name="connsiteY1233" fmla="*/ 238262 h 585172"/>
              <a:gd name="connsiteX1234" fmla="*/ 882073 w 896378"/>
              <a:gd name="connsiteY1234" fmla="*/ 242154 h 585172"/>
              <a:gd name="connsiteX1235" fmla="*/ 882073 w 896378"/>
              <a:gd name="connsiteY1235" fmla="*/ 244278 h 585172"/>
              <a:gd name="connsiteX1236" fmla="*/ 882073 w 896378"/>
              <a:gd name="connsiteY1236" fmla="*/ 245340 h 585172"/>
              <a:gd name="connsiteX1237" fmla="*/ 882073 w 896378"/>
              <a:gd name="connsiteY1237" fmla="*/ 246046 h 585172"/>
              <a:gd name="connsiteX1238" fmla="*/ 882073 w 896378"/>
              <a:gd name="connsiteY1238" fmla="*/ 246755 h 585172"/>
              <a:gd name="connsiteX1239" fmla="*/ 882073 w 896378"/>
              <a:gd name="connsiteY1239" fmla="*/ 248876 h 585172"/>
              <a:gd name="connsiteX1240" fmla="*/ 882073 w 896378"/>
              <a:gd name="connsiteY1240" fmla="*/ 253118 h 585172"/>
              <a:gd name="connsiteX1241" fmla="*/ 882073 w 896378"/>
              <a:gd name="connsiteY1241" fmla="*/ 254178 h 585172"/>
              <a:gd name="connsiteX1242" fmla="*/ 882073 w 896378"/>
              <a:gd name="connsiteY1242" fmla="*/ 254886 h 585172"/>
              <a:gd name="connsiteX1243" fmla="*/ 882310 w 896378"/>
              <a:gd name="connsiteY1243" fmla="*/ 262658 h 585172"/>
              <a:gd name="connsiteX1244" fmla="*/ 882310 w 896378"/>
              <a:gd name="connsiteY1244" fmla="*/ 265129 h 585172"/>
              <a:gd name="connsiteX1245" fmla="*/ 882310 w 896378"/>
              <a:gd name="connsiteY1245" fmla="*/ 269716 h 585172"/>
              <a:gd name="connsiteX1246" fmla="*/ 882310 w 896378"/>
              <a:gd name="connsiteY1246" fmla="*/ 273595 h 585172"/>
              <a:gd name="connsiteX1247" fmla="*/ 882310 w 896378"/>
              <a:gd name="connsiteY1247" fmla="*/ 275006 h 585172"/>
              <a:gd name="connsiteX1248" fmla="*/ 882310 w 896378"/>
              <a:gd name="connsiteY1248" fmla="*/ 276063 h 585172"/>
              <a:gd name="connsiteX1249" fmla="*/ 882310 w 896378"/>
              <a:gd name="connsiteY1249" fmla="*/ 279941 h 585172"/>
              <a:gd name="connsiteX1250" fmla="*/ 882310 w 896378"/>
              <a:gd name="connsiteY1250" fmla="*/ 281701 h 585172"/>
              <a:gd name="connsiteX1251" fmla="*/ 882310 w 896378"/>
              <a:gd name="connsiteY1251" fmla="*/ 284873 h 585172"/>
              <a:gd name="connsiteX1252" fmla="*/ 882310 w 896378"/>
              <a:gd name="connsiteY1252" fmla="*/ 290859 h 585172"/>
              <a:gd name="connsiteX1253" fmla="*/ 882310 w 896378"/>
              <a:gd name="connsiteY1253" fmla="*/ 299652 h 585172"/>
              <a:gd name="connsiteX1254" fmla="*/ 882310 w 896378"/>
              <a:gd name="connsiteY1254" fmla="*/ 302816 h 585172"/>
              <a:gd name="connsiteX1255" fmla="*/ 882310 w 896378"/>
              <a:gd name="connsiteY1255" fmla="*/ 305277 h 585172"/>
              <a:gd name="connsiteX1256" fmla="*/ 882310 w 896378"/>
              <a:gd name="connsiteY1256" fmla="*/ 309141 h 585172"/>
              <a:gd name="connsiteX1257" fmla="*/ 882310 w 896378"/>
              <a:gd name="connsiteY1257" fmla="*/ 312652 h 585172"/>
              <a:gd name="connsiteX1258" fmla="*/ 882310 w 896378"/>
              <a:gd name="connsiteY1258" fmla="*/ 317215 h 585172"/>
              <a:gd name="connsiteX1259" fmla="*/ 882310 w 896378"/>
              <a:gd name="connsiteY1259" fmla="*/ 320724 h 585172"/>
              <a:gd name="connsiteX1260" fmla="*/ 882310 w 896378"/>
              <a:gd name="connsiteY1260" fmla="*/ 321777 h 585172"/>
              <a:gd name="connsiteX1261" fmla="*/ 882310 w 896378"/>
              <a:gd name="connsiteY1261" fmla="*/ 322478 h 585172"/>
              <a:gd name="connsiteX1262" fmla="*/ 882310 w 896378"/>
              <a:gd name="connsiteY1262" fmla="*/ 328088 h 585172"/>
              <a:gd name="connsiteX1263" fmla="*/ 882310 w 896378"/>
              <a:gd name="connsiteY1263" fmla="*/ 335095 h 585172"/>
              <a:gd name="connsiteX1264" fmla="*/ 882310 w 896378"/>
              <a:gd name="connsiteY1264" fmla="*/ 348743 h 585172"/>
              <a:gd name="connsiteX1265" fmla="*/ 882310 w 896378"/>
              <a:gd name="connsiteY1265" fmla="*/ 349791 h 585172"/>
              <a:gd name="connsiteX1266" fmla="*/ 882310 w 896378"/>
              <a:gd name="connsiteY1266" fmla="*/ 358179 h 585172"/>
              <a:gd name="connsiteX1267" fmla="*/ 882310 w 896378"/>
              <a:gd name="connsiteY1267" fmla="*/ 364466 h 585172"/>
              <a:gd name="connsiteX1268" fmla="*/ 882310 w 896378"/>
              <a:gd name="connsiteY1268" fmla="*/ 366558 h 585172"/>
              <a:gd name="connsiteX1269" fmla="*/ 882310 w 896378"/>
              <a:gd name="connsiteY1269" fmla="*/ 372493 h 585172"/>
              <a:gd name="connsiteX1270" fmla="*/ 882310 w 896378"/>
              <a:gd name="connsiteY1270" fmla="*/ 373187 h 585172"/>
              <a:gd name="connsiteX1271" fmla="*/ 882310 w 896378"/>
              <a:gd name="connsiteY1271" fmla="*/ 374235 h 585172"/>
              <a:gd name="connsiteX1272" fmla="*/ 882310 w 896378"/>
              <a:gd name="connsiteY1272" fmla="*/ 387475 h 585172"/>
              <a:gd name="connsiteX1273" fmla="*/ 882310 w 896378"/>
              <a:gd name="connsiteY1273" fmla="*/ 388171 h 585172"/>
              <a:gd name="connsiteX1274" fmla="*/ 882310 w 896378"/>
              <a:gd name="connsiteY1274" fmla="*/ 389914 h 585172"/>
              <a:gd name="connsiteX1275" fmla="*/ 882310 w 896378"/>
              <a:gd name="connsiteY1275" fmla="*/ 390609 h 585172"/>
              <a:gd name="connsiteX1276" fmla="*/ 882310 w 896378"/>
              <a:gd name="connsiteY1276" fmla="*/ 393392 h 585172"/>
              <a:gd name="connsiteX1277" fmla="*/ 882310 w 896378"/>
              <a:gd name="connsiteY1277" fmla="*/ 393739 h 585172"/>
              <a:gd name="connsiteX1278" fmla="*/ 882310 w 896378"/>
              <a:gd name="connsiteY1278" fmla="*/ 403479 h 585172"/>
              <a:gd name="connsiteX1279" fmla="*/ 882310 w 896378"/>
              <a:gd name="connsiteY1279" fmla="*/ 404175 h 585172"/>
              <a:gd name="connsiteX1280" fmla="*/ 882310 w 896378"/>
              <a:gd name="connsiteY1280" fmla="*/ 406952 h 585172"/>
              <a:gd name="connsiteX1281" fmla="*/ 882310 w 896378"/>
              <a:gd name="connsiteY1281" fmla="*/ 420145 h 585172"/>
              <a:gd name="connsiteX1282" fmla="*/ 882310 w 896378"/>
              <a:gd name="connsiteY1282" fmla="*/ 431934 h 585172"/>
              <a:gd name="connsiteX1283" fmla="*/ 882310 w 896378"/>
              <a:gd name="connsiteY1283" fmla="*/ 432282 h 585172"/>
              <a:gd name="connsiteX1284" fmla="*/ 882310 w 896378"/>
              <a:gd name="connsiteY1284" fmla="*/ 433319 h 585172"/>
              <a:gd name="connsiteX1285" fmla="*/ 882310 w 896378"/>
              <a:gd name="connsiteY1285" fmla="*/ 434359 h 585172"/>
              <a:gd name="connsiteX1286" fmla="*/ 882310 w 896378"/>
              <a:gd name="connsiteY1286" fmla="*/ 434707 h 585172"/>
              <a:gd name="connsiteX1287" fmla="*/ 882310 w 896378"/>
              <a:gd name="connsiteY1287" fmla="*/ 437824 h 585172"/>
              <a:gd name="connsiteX1288" fmla="*/ 882310 w 896378"/>
              <a:gd name="connsiteY1288" fmla="*/ 439553 h 585172"/>
              <a:gd name="connsiteX1289" fmla="*/ 882550 w 896378"/>
              <a:gd name="connsiteY1289" fmla="*/ 439901 h 585172"/>
              <a:gd name="connsiteX1290" fmla="*/ 882787 w 896378"/>
              <a:gd name="connsiteY1290" fmla="*/ 440245 h 585172"/>
              <a:gd name="connsiteX1291" fmla="*/ 882787 w 896378"/>
              <a:gd name="connsiteY1291" fmla="*/ 440593 h 585172"/>
              <a:gd name="connsiteX1292" fmla="*/ 882787 w 896378"/>
              <a:gd name="connsiteY1292" fmla="*/ 441978 h 585172"/>
              <a:gd name="connsiteX1293" fmla="*/ 882550 w 896378"/>
              <a:gd name="connsiteY1293" fmla="*/ 442322 h 585172"/>
              <a:gd name="connsiteX1294" fmla="*/ 882550 w 896378"/>
              <a:gd name="connsiteY1294" fmla="*/ 442670 h 585172"/>
              <a:gd name="connsiteX1295" fmla="*/ 882310 w 896378"/>
              <a:gd name="connsiteY1295" fmla="*/ 442670 h 585172"/>
              <a:gd name="connsiteX1296" fmla="*/ 882073 w 896378"/>
              <a:gd name="connsiteY1296" fmla="*/ 444054 h 585172"/>
              <a:gd name="connsiteX1297" fmla="*/ 882073 w 896378"/>
              <a:gd name="connsiteY1297" fmla="*/ 444399 h 585172"/>
              <a:gd name="connsiteX1298" fmla="*/ 882073 w 896378"/>
              <a:gd name="connsiteY1298" fmla="*/ 445092 h 585172"/>
              <a:gd name="connsiteX1299" fmla="*/ 881833 w 896378"/>
              <a:gd name="connsiteY1299" fmla="*/ 445784 h 585172"/>
              <a:gd name="connsiteX1300" fmla="*/ 881356 w 896378"/>
              <a:gd name="connsiteY1300" fmla="*/ 447166 h 585172"/>
              <a:gd name="connsiteX1301" fmla="*/ 881120 w 896378"/>
              <a:gd name="connsiteY1301" fmla="*/ 447513 h 585172"/>
              <a:gd name="connsiteX1302" fmla="*/ 880880 w 896378"/>
              <a:gd name="connsiteY1302" fmla="*/ 447859 h 585172"/>
              <a:gd name="connsiteX1303" fmla="*/ 880640 w 896378"/>
              <a:gd name="connsiteY1303" fmla="*/ 447859 h 585172"/>
              <a:gd name="connsiteX1304" fmla="*/ 880163 w 896378"/>
              <a:gd name="connsiteY1304" fmla="*/ 448550 h 585172"/>
              <a:gd name="connsiteX1305" fmla="*/ 879926 w 896378"/>
              <a:gd name="connsiteY1305" fmla="*/ 448895 h 585172"/>
              <a:gd name="connsiteX1306" fmla="*/ 879926 w 896378"/>
              <a:gd name="connsiteY1306" fmla="*/ 449243 h 585172"/>
              <a:gd name="connsiteX1307" fmla="*/ 879686 w 896378"/>
              <a:gd name="connsiteY1307" fmla="*/ 449588 h 585172"/>
              <a:gd name="connsiteX1308" fmla="*/ 879686 w 896378"/>
              <a:gd name="connsiteY1308" fmla="*/ 451318 h 585172"/>
              <a:gd name="connsiteX1309" fmla="*/ 879686 w 896378"/>
              <a:gd name="connsiteY1309" fmla="*/ 451662 h 585172"/>
              <a:gd name="connsiteX1310" fmla="*/ 879926 w 896378"/>
              <a:gd name="connsiteY1310" fmla="*/ 452355 h 585172"/>
              <a:gd name="connsiteX1311" fmla="*/ 880403 w 896378"/>
              <a:gd name="connsiteY1311" fmla="*/ 452700 h 585172"/>
              <a:gd name="connsiteX1312" fmla="*/ 880640 w 896378"/>
              <a:gd name="connsiteY1312" fmla="*/ 453047 h 585172"/>
              <a:gd name="connsiteX1313" fmla="*/ 880880 w 896378"/>
              <a:gd name="connsiteY1313" fmla="*/ 453047 h 585172"/>
              <a:gd name="connsiteX1314" fmla="*/ 881596 w 896378"/>
              <a:gd name="connsiteY1314" fmla="*/ 453391 h 585172"/>
              <a:gd name="connsiteX1315" fmla="*/ 882787 w 896378"/>
              <a:gd name="connsiteY1315" fmla="*/ 453391 h 585172"/>
              <a:gd name="connsiteX1316" fmla="*/ 883264 w 896378"/>
              <a:gd name="connsiteY1316" fmla="*/ 453736 h 585172"/>
              <a:gd name="connsiteX1317" fmla="*/ 883741 w 896378"/>
              <a:gd name="connsiteY1317" fmla="*/ 454081 h 585172"/>
              <a:gd name="connsiteX1318" fmla="*/ 883980 w 896378"/>
              <a:gd name="connsiteY1318" fmla="*/ 454429 h 585172"/>
              <a:gd name="connsiteX1319" fmla="*/ 884218 w 896378"/>
              <a:gd name="connsiteY1319" fmla="*/ 454429 h 585172"/>
              <a:gd name="connsiteX1320" fmla="*/ 884218 w 896378"/>
              <a:gd name="connsiteY1320" fmla="*/ 455466 h 585172"/>
              <a:gd name="connsiteX1321" fmla="*/ 884218 w 896378"/>
              <a:gd name="connsiteY1321" fmla="*/ 455811 h 585172"/>
              <a:gd name="connsiteX1322" fmla="*/ 884218 w 896378"/>
              <a:gd name="connsiteY1322" fmla="*/ 456848 h 585172"/>
              <a:gd name="connsiteX1323" fmla="*/ 884218 w 896378"/>
              <a:gd name="connsiteY1323" fmla="*/ 457537 h 585172"/>
              <a:gd name="connsiteX1324" fmla="*/ 884457 w 896378"/>
              <a:gd name="connsiteY1324" fmla="*/ 457885 h 585172"/>
              <a:gd name="connsiteX1325" fmla="*/ 884934 w 896378"/>
              <a:gd name="connsiteY1325" fmla="*/ 458575 h 585172"/>
              <a:gd name="connsiteX1326" fmla="*/ 885887 w 896378"/>
              <a:gd name="connsiteY1326" fmla="*/ 459612 h 585172"/>
              <a:gd name="connsiteX1327" fmla="*/ 887078 w 896378"/>
              <a:gd name="connsiteY1327" fmla="*/ 459957 h 585172"/>
              <a:gd name="connsiteX1328" fmla="*/ 888032 w 896378"/>
              <a:gd name="connsiteY1328" fmla="*/ 460301 h 585172"/>
              <a:gd name="connsiteX1329" fmla="*/ 888272 w 896378"/>
              <a:gd name="connsiteY1329" fmla="*/ 460994 h 585172"/>
              <a:gd name="connsiteX1330" fmla="*/ 888509 w 896378"/>
              <a:gd name="connsiteY1330" fmla="*/ 461684 h 585172"/>
              <a:gd name="connsiteX1331" fmla="*/ 888509 w 896378"/>
              <a:gd name="connsiteY1331" fmla="*/ 462028 h 585172"/>
              <a:gd name="connsiteX1332" fmla="*/ 887795 w 896378"/>
              <a:gd name="connsiteY1332" fmla="*/ 463755 h 585172"/>
              <a:gd name="connsiteX1333" fmla="*/ 887795 w 896378"/>
              <a:gd name="connsiteY1333" fmla="*/ 464100 h 585172"/>
              <a:gd name="connsiteX1334" fmla="*/ 887795 w 896378"/>
              <a:gd name="connsiteY1334" fmla="*/ 464447 h 585172"/>
              <a:gd name="connsiteX1335" fmla="*/ 888272 w 896378"/>
              <a:gd name="connsiteY1335" fmla="*/ 464792 h 585172"/>
              <a:gd name="connsiteX1336" fmla="*/ 889463 w 896378"/>
              <a:gd name="connsiteY1336" fmla="*/ 466171 h 585172"/>
              <a:gd name="connsiteX1337" fmla="*/ 889940 w 896378"/>
              <a:gd name="connsiteY1337" fmla="*/ 466516 h 585172"/>
              <a:gd name="connsiteX1338" fmla="*/ 890180 w 896378"/>
              <a:gd name="connsiteY1338" fmla="*/ 466864 h 585172"/>
              <a:gd name="connsiteX1339" fmla="*/ 890656 w 896378"/>
              <a:gd name="connsiteY1339" fmla="*/ 467553 h 585172"/>
              <a:gd name="connsiteX1340" fmla="*/ 890896 w 896378"/>
              <a:gd name="connsiteY1340" fmla="*/ 468243 h 585172"/>
              <a:gd name="connsiteX1341" fmla="*/ 891610 w 896378"/>
              <a:gd name="connsiteY1341" fmla="*/ 469969 h 585172"/>
              <a:gd name="connsiteX1342" fmla="*/ 891850 w 896378"/>
              <a:gd name="connsiteY1342" fmla="*/ 471693 h 585172"/>
              <a:gd name="connsiteX1343" fmla="*/ 891850 w 896378"/>
              <a:gd name="connsiteY1343" fmla="*/ 472727 h 585172"/>
              <a:gd name="connsiteX1344" fmla="*/ 891373 w 896378"/>
              <a:gd name="connsiteY1344" fmla="*/ 473762 h 585172"/>
              <a:gd name="connsiteX1345" fmla="*/ 890656 w 896378"/>
              <a:gd name="connsiteY1345" fmla="*/ 475486 h 585172"/>
              <a:gd name="connsiteX1346" fmla="*/ 890656 w 896378"/>
              <a:gd name="connsiteY1346" fmla="*/ 475831 h 585172"/>
              <a:gd name="connsiteX1347" fmla="*/ 890656 w 896378"/>
              <a:gd name="connsiteY1347" fmla="*/ 476520 h 585172"/>
              <a:gd name="connsiteX1348" fmla="*/ 891133 w 896378"/>
              <a:gd name="connsiteY1348" fmla="*/ 476865 h 585172"/>
              <a:gd name="connsiteX1349" fmla="*/ 892087 w 896378"/>
              <a:gd name="connsiteY1349" fmla="*/ 477900 h 585172"/>
              <a:gd name="connsiteX1350" fmla="*/ 892327 w 896378"/>
              <a:gd name="connsiteY1350" fmla="*/ 477900 h 585172"/>
              <a:gd name="connsiteX1351" fmla="*/ 893518 w 896378"/>
              <a:gd name="connsiteY1351" fmla="*/ 479279 h 585172"/>
              <a:gd name="connsiteX1352" fmla="*/ 893758 w 896378"/>
              <a:gd name="connsiteY1352" fmla="*/ 479968 h 585172"/>
              <a:gd name="connsiteX1353" fmla="*/ 893758 w 896378"/>
              <a:gd name="connsiteY1353" fmla="*/ 480313 h 585172"/>
              <a:gd name="connsiteX1354" fmla="*/ 894472 w 896378"/>
              <a:gd name="connsiteY1354" fmla="*/ 481347 h 585172"/>
              <a:gd name="connsiteX1355" fmla="*/ 895187 w 896378"/>
              <a:gd name="connsiteY1355" fmla="*/ 481347 h 585172"/>
              <a:gd name="connsiteX1356" fmla="*/ 895425 w 896378"/>
              <a:gd name="connsiteY1356" fmla="*/ 481692 h 585172"/>
              <a:gd name="connsiteX1357" fmla="*/ 895664 w 896378"/>
              <a:gd name="connsiteY1357" fmla="*/ 482381 h 585172"/>
              <a:gd name="connsiteX1358" fmla="*/ 895902 w 896378"/>
              <a:gd name="connsiteY1358" fmla="*/ 482727 h 585172"/>
              <a:gd name="connsiteX1359" fmla="*/ 895664 w 896378"/>
              <a:gd name="connsiteY1359" fmla="*/ 483413 h 585172"/>
              <a:gd name="connsiteX1360" fmla="*/ 894711 w 896378"/>
              <a:gd name="connsiteY1360" fmla="*/ 484103 h 585172"/>
              <a:gd name="connsiteX1361" fmla="*/ 894234 w 896378"/>
              <a:gd name="connsiteY1361" fmla="*/ 484448 h 585172"/>
              <a:gd name="connsiteX1362" fmla="*/ 894234 w 896378"/>
              <a:gd name="connsiteY1362" fmla="*/ 486514 h 585172"/>
              <a:gd name="connsiteX1363" fmla="*/ 894472 w 896378"/>
              <a:gd name="connsiteY1363" fmla="*/ 487203 h 585172"/>
              <a:gd name="connsiteX1364" fmla="*/ 894234 w 896378"/>
              <a:gd name="connsiteY1364" fmla="*/ 487548 h 585172"/>
              <a:gd name="connsiteX1365" fmla="*/ 893518 w 896378"/>
              <a:gd name="connsiteY1365" fmla="*/ 488237 h 585172"/>
              <a:gd name="connsiteX1366" fmla="*/ 893280 w 896378"/>
              <a:gd name="connsiteY1366" fmla="*/ 488580 h 585172"/>
              <a:gd name="connsiteX1367" fmla="*/ 892804 w 896378"/>
              <a:gd name="connsiteY1367" fmla="*/ 489269 h 585172"/>
              <a:gd name="connsiteX1368" fmla="*/ 892564 w 896378"/>
              <a:gd name="connsiteY1368" fmla="*/ 489614 h 585172"/>
              <a:gd name="connsiteX1369" fmla="*/ 892327 w 896378"/>
              <a:gd name="connsiteY1369" fmla="*/ 490304 h 585172"/>
              <a:gd name="connsiteX1370" fmla="*/ 892327 w 896378"/>
              <a:gd name="connsiteY1370" fmla="*/ 491680 h 585172"/>
              <a:gd name="connsiteX1371" fmla="*/ 891850 w 896378"/>
              <a:gd name="connsiteY1371" fmla="*/ 493057 h 585172"/>
              <a:gd name="connsiteX1372" fmla="*/ 891373 w 896378"/>
              <a:gd name="connsiteY1372" fmla="*/ 493743 h 585172"/>
              <a:gd name="connsiteX1373" fmla="*/ 889703 w 896378"/>
              <a:gd name="connsiteY1373" fmla="*/ 493743 h 585172"/>
              <a:gd name="connsiteX1374" fmla="*/ 889463 w 896378"/>
              <a:gd name="connsiteY1374" fmla="*/ 494088 h 585172"/>
              <a:gd name="connsiteX1375" fmla="*/ 889226 w 896378"/>
              <a:gd name="connsiteY1375" fmla="*/ 494088 h 585172"/>
              <a:gd name="connsiteX1376" fmla="*/ 888986 w 896378"/>
              <a:gd name="connsiteY1376" fmla="*/ 494777 h 585172"/>
              <a:gd name="connsiteX1377" fmla="*/ 888749 w 896378"/>
              <a:gd name="connsiteY1377" fmla="*/ 495120 h 585172"/>
              <a:gd name="connsiteX1378" fmla="*/ 888986 w 896378"/>
              <a:gd name="connsiteY1378" fmla="*/ 496154 h 585172"/>
              <a:gd name="connsiteX1379" fmla="*/ 889226 w 896378"/>
              <a:gd name="connsiteY1379" fmla="*/ 496842 h 585172"/>
              <a:gd name="connsiteX1380" fmla="*/ 890180 w 896378"/>
              <a:gd name="connsiteY1380" fmla="*/ 497531 h 585172"/>
              <a:gd name="connsiteX1381" fmla="*/ 891133 w 896378"/>
              <a:gd name="connsiteY1381" fmla="*/ 497531 h 585172"/>
              <a:gd name="connsiteX1382" fmla="*/ 891373 w 896378"/>
              <a:gd name="connsiteY1382" fmla="*/ 497531 h 585172"/>
              <a:gd name="connsiteX1383" fmla="*/ 891610 w 896378"/>
              <a:gd name="connsiteY1383" fmla="*/ 497531 h 585172"/>
              <a:gd name="connsiteX1384" fmla="*/ 892804 w 896378"/>
              <a:gd name="connsiteY1384" fmla="*/ 498905 h 585172"/>
              <a:gd name="connsiteX1385" fmla="*/ 893280 w 896378"/>
              <a:gd name="connsiteY1385" fmla="*/ 499936 h 585172"/>
              <a:gd name="connsiteX1386" fmla="*/ 893280 w 896378"/>
              <a:gd name="connsiteY1386" fmla="*/ 500968 h 585172"/>
              <a:gd name="connsiteX1387" fmla="*/ 893758 w 896378"/>
              <a:gd name="connsiteY1387" fmla="*/ 502689 h 585172"/>
              <a:gd name="connsiteX1388" fmla="*/ 894234 w 896378"/>
              <a:gd name="connsiteY1388" fmla="*/ 502689 h 585172"/>
              <a:gd name="connsiteX1389" fmla="*/ 894711 w 896378"/>
              <a:gd name="connsiteY1389" fmla="*/ 503375 h 585172"/>
              <a:gd name="connsiteX1390" fmla="*/ 894948 w 896378"/>
              <a:gd name="connsiteY1390" fmla="*/ 504407 h 585172"/>
              <a:gd name="connsiteX1391" fmla="*/ 894711 w 896378"/>
              <a:gd name="connsiteY1391" fmla="*/ 504749 h 585172"/>
              <a:gd name="connsiteX1392" fmla="*/ 894948 w 896378"/>
              <a:gd name="connsiteY1392" fmla="*/ 506126 h 585172"/>
              <a:gd name="connsiteX1393" fmla="*/ 895187 w 896378"/>
              <a:gd name="connsiteY1393" fmla="*/ 506813 h 585172"/>
              <a:gd name="connsiteX1394" fmla="*/ 895664 w 896378"/>
              <a:gd name="connsiteY1394" fmla="*/ 507158 h 585172"/>
              <a:gd name="connsiteX1395" fmla="*/ 895902 w 896378"/>
              <a:gd name="connsiteY1395" fmla="*/ 507844 h 585172"/>
              <a:gd name="connsiteX1396" fmla="*/ 896141 w 896378"/>
              <a:gd name="connsiteY1396" fmla="*/ 510250 h 585172"/>
              <a:gd name="connsiteX1397" fmla="*/ 896378 w 896378"/>
              <a:gd name="connsiteY1397" fmla="*/ 510591 h 585172"/>
              <a:gd name="connsiteX1398" fmla="*/ 896378 w 896378"/>
              <a:gd name="connsiteY1398" fmla="*/ 510936 h 585172"/>
              <a:gd name="connsiteX1399" fmla="*/ 893518 w 896378"/>
              <a:gd name="connsiteY1399" fmla="*/ 510591 h 585172"/>
              <a:gd name="connsiteX1400" fmla="*/ 888509 w 896378"/>
              <a:gd name="connsiteY1400" fmla="*/ 510591 h 585172"/>
              <a:gd name="connsiteX1401" fmla="*/ 880880 w 896378"/>
              <a:gd name="connsiteY1401" fmla="*/ 510591 h 585172"/>
              <a:gd name="connsiteX1402" fmla="*/ 878732 w 896378"/>
              <a:gd name="connsiteY1402" fmla="*/ 510591 h 585172"/>
              <a:gd name="connsiteX1403" fmla="*/ 876588 w 896378"/>
              <a:gd name="connsiteY1403" fmla="*/ 510591 h 585172"/>
              <a:gd name="connsiteX1404" fmla="*/ 862520 w 896378"/>
              <a:gd name="connsiteY1404" fmla="*/ 510250 h 585172"/>
              <a:gd name="connsiteX1405" fmla="*/ 862280 w 896378"/>
              <a:gd name="connsiteY1405" fmla="*/ 510250 h 585172"/>
              <a:gd name="connsiteX1406" fmla="*/ 862040 w 896378"/>
              <a:gd name="connsiteY1406" fmla="*/ 510250 h 585172"/>
              <a:gd name="connsiteX1407" fmla="*/ 854887 w 896378"/>
              <a:gd name="connsiteY1407" fmla="*/ 510250 h 585172"/>
              <a:gd name="connsiteX1408" fmla="*/ 848211 w 896378"/>
              <a:gd name="connsiteY1408" fmla="*/ 510250 h 585172"/>
              <a:gd name="connsiteX1409" fmla="*/ 846303 w 896378"/>
              <a:gd name="connsiteY1409" fmla="*/ 510591 h 585172"/>
              <a:gd name="connsiteX1410" fmla="*/ 842963 w 896378"/>
              <a:gd name="connsiteY1410" fmla="*/ 510250 h 585172"/>
              <a:gd name="connsiteX1411" fmla="*/ 842009 w 896378"/>
              <a:gd name="connsiteY1411" fmla="*/ 510250 h 585172"/>
              <a:gd name="connsiteX1412" fmla="*/ 836287 w 896378"/>
              <a:gd name="connsiteY1412" fmla="*/ 510250 h 585172"/>
              <a:gd name="connsiteX1413" fmla="*/ 832232 w 896378"/>
              <a:gd name="connsiteY1413" fmla="*/ 510250 h 585172"/>
              <a:gd name="connsiteX1414" fmla="*/ 831755 w 896378"/>
              <a:gd name="connsiteY1414" fmla="*/ 510250 h 585172"/>
              <a:gd name="connsiteX1415" fmla="*/ 828894 w 896378"/>
              <a:gd name="connsiteY1415" fmla="*/ 510250 h 585172"/>
              <a:gd name="connsiteX1416" fmla="*/ 817686 w 896378"/>
              <a:gd name="connsiteY1416" fmla="*/ 510250 h 585172"/>
              <a:gd name="connsiteX1417" fmla="*/ 815303 w 896378"/>
              <a:gd name="connsiteY1417" fmla="*/ 510250 h 585172"/>
              <a:gd name="connsiteX1418" fmla="*/ 804572 w 896378"/>
              <a:gd name="connsiteY1418" fmla="*/ 510250 h 585172"/>
              <a:gd name="connsiteX1419" fmla="*/ 774765 w 896378"/>
              <a:gd name="connsiteY1419" fmla="*/ 509905 h 585172"/>
              <a:gd name="connsiteX1420" fmla="*/ 772380 w 896378"/>
              <a:gd name="connsiteY1420" fmla="*/ 509905 h 585172"/>
              <a:gd name="connsiteX1421" fmla="*/ 757594 w 896378"/>
              <a:gd name="connsiteY1421" fmla="*/ 509905 h 585172"/>
              <a:gd name="connsiteX1422" fmla="*/ 757117 w 896378"/>
              <a:gd name="connsiteY1422" fmla="*/ 509905 h 585172"/>
              <a:gd name="connsiteX1423" fmla="*/ 755448 w 896378"/>
              <a:gd name="connsiteY1423" fmla="*/ 509905 h 585172"/>
              <a:gd name="connsiteX1424" fmla="*/ 745910 w 896378"/>
              <a:gd name="connsiteY1424" fmla="*/ 509905 h 585172"/>
              <a:gd name="connsiteX1425" fmla="*/ 744957 w 896378"/>
              <a:gd name="connsiteY1425" fmla="*/ 509905 h 585172"/>
              <a:gd name="connsiteX1426" fmla="*/ 743286 w 896378"/>
              <a:gd name="connsiteY1426" fmla="*/ 509905 h 585172"/>
              <a:gd name="connsiteX1427" fmla="*/ 742810 w 896378"/>
              <a:gd name="connsiteY1427" fmla="*/ 509905 h 585172"/>
              <a:gd name="connsiteX1428" fmla="*/ 739708 w 896378"/>
              <a:gd name="connsiteY1428" fmla="*/ 509905 h 585172"/>
              <a:gd name="connsiteX1429" fmla="*/ 736133 w 896378"/>
              <a:gd name="connsiteY1429" fmla="*/ 509905 h 585172"/>
              <a:gd name="connsiteX1430" fmla="*/ 733033 w 896378"/>
              <a:gd name="connsiteY1430" fmla="*/ 509905 h 585172"/>
              <a:gd name="connsiteX1431" fmla="*/ 729931 w 896378"/>
              <a:gd name="connsiteY1431" fmla="*/ 509905 h 585172"/>
              <a:gd name="connsiteX1432" fmla="*/ 728741 w 896378"/>
              <a:gd name="connsiteY1432" fmla="*/ 509905 h 585172"/>
              <a:gd name="connsiteX1433" fmla="*/ 727787 w 896378"/>
              <a:gd name="connsiteY1433" fmla="*/ 509905 h 585172"/>
              <a:gd name="connsiteX1434" fmla="*/ 725879 w 896378"/>
              <a:gd name="connsiteY1434" fmla="*/ 509905 h 585172"/>
              <a:gd name="connsiteX1435" fmla="*/ 723496 w 896378"/>
              <a:gd name="connsiteY1435" fmla="*/ 509905 h 585172"/>
              <a:gd name="connsiteX1436" fmla="*/ 718247 w 896378"/>
              <a:gd name="connsiteY1436" fmla="*/ 509905 h 585172"/>
              <a:gd name="connsiteX1437" fmla="*/ 715149 w 896378"/>
              <a:gd name="connsiteY1437" fmla="*/ 509905 h 585172"/>
              <a:gd name="connsiteX1438" fmla="*/ 710618 w 896378"/>
              <a:gd name="connsiteY1438" fmla="*/ 509905 h 585172"/>
              <a:gd name="connsiteX1439" fmla="*/ 708470 w 896378"/>
              <a:gd name="connsiteY1439" fmla="*/ 509905 h 585172"/>
              <a:gd name="connsiteX1440" fmla="*/ 706802 w 896378"/>
              <a:gd name="connsiteY1440" fmla="*/ 509905 h 585172"/>
              <a:gd name="connsiteX1441" fmla="*/ 706087 w 896378"/>
              <a:gd name="connsiteY1441" fmla="*/ 509905 h 585172"/>
              <a:gd name="connsiteX1442" fmla="*/ 705610 w 896378"/>
              <a:gd name="connsiteY1442" fmla="*/ 509905 h 585172"/>
              <a:gd name="connsiteX1443" fmla="*/ 704419 w 896378"/>
              <a:gd name="connsiteY1443" fmla="*/ 509905 h 585172"/>
              <a:gd name="connsiteX1444" fmla="*/ 702508 w 896378"/>
              <a:gd name="connsiteY1444" fmla="*/ 509905 h 585172"/>
              <a:gd name="connsiteX1445" fmla="*/ 698933 w 896378"/>
              <a:gd name="connsiteY1445" fmla="*/ 509905 h 585172"/>
              <a:gd name="connsiteX1446" fmla="*/ 696549 w 896378"/>
              <a:gd name="connsiteY1446" fmla="*/ 509905 h 585172"/>
              <a:gd name="connsiteX1447" fmla="*/ 694402 w 896378"/>
              <a:gd name="connsiteY1447" fmla="*/ 509905 h 585172"/>
              <a:gd name="connsiteX1448" fmla="*/ 688916 w 896378"/>
              <a:gd name="connsiteY1448" fmla="*/ 509905 h 585172"/>
              <a:gd name="connsiteX1449" fmla="*/ 682001 w 896378"/>
              <a:gd name="connsiteY1449" fmla="*/ 509905 h 585172"/>
              <a:gd name="connsiteX1450" fmla="*/ 681764 w 896378"/>
              <a:gd name="connsiteY1450" fmla="*/ 509905 h 585172"/>
              <a:gd name="connsiteX1451" fmla="*/ 672701 w 896378"/>
              <a:gd name="connsiteY1451" fmla="*/ 509905 h 585172"/>
              <a:gd name="connsiteX1452" fmla="*/ 664118 w 896378"/>
              <a:gd name="connsiteY1452" fmla="*/ 509905 h 585172"/>
              <a:gd name="connsiteX1453" fmla="*/ 660062 w 896378"/>
              <a:gd name="connsiteY1453" fmla="*/ 509905 h 585172"/>
              <a:gd name="connsiteX1454" fmla="*/ 658872 w 896378"/>
              <a:gd name="connsiteY1454" fmla="*/ 510250 h 585172"/>
              <a:gd name="connsiteX1455" fmla="*/ 656487 w 896378"/>
              <a:gd name="connsiteY1455" fmla="*/ 513339 h 585172"/>
              <a:gd name="connsiteX1456" fmla="*/ 654341 w 896378"/>
              <a:gd name="connsiteY1456" fmla="*/ 515058 h 585172"/>
              <a:gd name="connsiteX1457" fmla="*/ 650526 w 896378"/>
              <a:gd name="connsiteY1457" fmla="*/ 516773 h 585172"/>
              <a:gd name="connsiteX1458" fmla="*/ 646708 w 896378"/>
              <a:gd name="connsiteY1458" fmla="*/ 519518 h 585172"/>
              <a:gd name="connsiteX1459" fmla="*/ 642893 w 896378"/>
              <a:gd name="connsiteY1459" fmla="*/ 521233 h 585172"/>
              <a:gd name="connsiteX1460" fmla="*/ 641226 w 896378"/>
              <a:gd name="connsiteY1460" fmla="*/ 521578 h 585172"/>
              <a:gd name="connsiteX1461" fmla="*/ 638124 w 896378"/>
              <a:gd name="connsiteY1461" fmla="*/ 521920 h 585172"/>
              <a:gd name="connsiteX1462" fmla="*/ 635024 w 896378"/>
              <a:gd name="connsiteY1462" fmla="*/ 521920 h 585172"/>
              <a:gd name="connsiteX1463" fmla="*/ 634070 w 896378"/>
              <a:gd name="connsiteY1463" fmla="*/ 521578 h 585172"/>
              <a:gd name="connsiteX1464" fmla="*/ 631686 w 896378"/>
              <a:gd name="connsiteY1464" fmla="*/ 521233 h 585172"/>
              <a:gd name="connsiteX1465" fmla="*/ 627870 w 896378"/>
              <a:gd name="connsiteY1465" fmla="*/ 519863 h 585172"/>
              <a:gd name="connsiteX1466" fmla="*/ 626918 w 896378"/>
              <a:gd name="connsiteY1466" fmla="*/ 520204 h 585172"/>
              <a:gd name="connsiteX1467" fmla="*/ 621672 w 896378"/>
              <a:gd name="connsiteY1467" fmla="*/ 520891 h 585172"/>
              <a:gd name="connsiteX1468" fmla="*/ 620478 w 896378"/>
              <a:gd name="connsiteY1468" fmla="*/ 521233 h 585172"/>
              <a:gd name="connsiteX1469" fmla="*/ 619764 w 896378"/>
              <a:gd name="connsiteY1469" fmla="*/ 521233 h 585172"/>
              <a:gd name="connsiteX1470" fmla="*/ 616424 w 896378"/>
              <a:gd name="connsiteY1470" fmla="*/ 522607 h 585172"/>
              <a:gd name="connsiteX1471" fmla="*/ 615710 w 896378"/>
              <a:gd name="connsiteY1471" fmla="*/ 522949 h 585172"/>
              <a:gd name="connsiteX1472" fmla="*/ 607840 w 896378"/>
              <a:gd name="connsiteY1472" fmla="*/ 523635 h 585172"/>
              <a:gd name="connsiteX1473" fmla="*/ 605933 w 896378"/>
              <a:gd name="connsiteY1473" fmla="*/ 523635 h 585172"/>
              <a:gd name="connsiteX1474" fmla="*/ 605216 w 896378"/>
              <a:gd name="connsiteY1474" fmla="*/ 523978 h 585172"/>
              <a:gd name="connsiteX1475" fmla="*/ 601641 w 896378"/>
              <a:gd name="connsiteY1475" fmla="*/ 525693 h 585172"/>
              <a:gd name="connsiteX1476" fmla="*/ 597347 w 896378"/>
              <a:gd name="connsiteY1476" fmla="*/ 525007 h 585172"/>
              <a:gd name="connsiteX1477" fmla="*/ 595916 w 896378"/>
              <a:gd name="connsiteY1477" fmla="*/ 524323 h 585172"/>
              <a:gd name="connsiteX1478" fmla="*/ 591864 w 896378"/>
              <a:gd name="connsiteY1478" fmla="*/ 522265 h 585172"/>
              <a:gd name="connsiteX1479" fmla="*/ 588524 w 896378"/>
              <a:gd name="connsiteY1479" fmla="*/ 523294 h 585172"/>
              <a:gd name="connsiteX1480" fmla="*/ 585903 w 896378"/>
              <a:gd name="connsiteY1480" fmla="*/ 525693 h 585172"/>
              <a:gd name="connsiteX1481" fmla="*/ 580654 w 896378"/>
              <a:gd name="connsiteY1481" fmla="*/ 533577 h 585172"/>
              <a:gd name="connsiteX1482" fmla="*/ 580417 w 896378"/>
              <a:gd name="connsiteY1482" fmla="*/ 533577 h 585172"/>
              <a:gd name="connsiteX1483" fmla="*/ 573741 w 896378"/>
              <a:gd name="connsiteY1483" fmla="*/ 534606 h 585172"/>
              <a:gd name="connsiteX1484" fmla="*/ 568732 w 896378"/>
              <a:gd name="connsiteY1484" fmla="*/ 535635 h 585172"/>
              <a:gd name="connsiteX1485" fmla="*/ 565395 w 896378"/>
              <a:gd name="connsiteY1485" fmla="*/ 535290 h 585172"/>
              <a:gd name="connsiteX1486" fmla="*/ 558002 w 896378"/>
              <a:gd name="connsiteY1486" fmla="*/ 537002 h 585172"/>
              <a:gd name="connsiteX1487" fmla="*/ 557049 w 896378"/>
              <a:gd name="connsiteY1487" fmla="*/ 537347 h 585172"/>
              <a:gd name="connsiteX1488" fmla="*/ 553471 w 896378"/>
              <a:gd name="connsiteY1488" fmla="*/ 538374 h 585172"/>
              <a:gd name="connsiteX1489" fmla="*/ 553234 w 896378"/>
              <a:gd name="connsiteY1489" fmla="*/ 538374 h 585172"/>
              <a:gd name="connsiteX1490" fmla="*/ 546795 w 896378"/>
              <a:gd name="connsiteY1490" fmla="*/ 539058 h 585172"/>
              <a:gd name="connsiteX1491" fmla="*/ 542740 w 896378"/>
              <a:gd name="connsiteY1491" fmla="*/ 541112 h 585172"/>
              <a:gd name="connsiteX1492" fmla="*/ 536541 w 896378"/>
              <a:gd name="connsiteY1492" fmla="*/ 544535 h 585172"/>
              <a:gd name="connsiteX1493" fmla="*/ 534871 w 896378"/>
              <a:gd name="connsiteY1493" fmla="*/ 545562 h 585172"/>
              <a:gd name="connsiteX1494" fmla="*/ 526525 w 896378"/>
              <a:gd name="connsiteY1494" fmla="*/ 547617 h 585172"/>
              <a:gd name="connsiteX1495" fmla="*/ 523186 w 896378"/>
              <a:gd name="connsiteY1495" fmla="*/ 549327 h 585172"/>
              <a:gd name="connsiteX1496" fmla="*/ 520802 w 896378"/>
              <a:gd name="connsiteY1496" fmla="*/ 552402 h 585172"/>
              <a:gd name="connsiteX1497" fmla="*/ 518655 w 896378"/>
              <a:gd name="connsiteY1497" fmla="*/ 555139 h 585172"/>
              <a:gd name="connsiteX1498" fmla="*/ 510548 w 896378"/>
              <a:gd name="connsiteY1498" fmla="*/ 556165 h 585172"/>
              <a:gd name="connsiteX1499" fmla="*/ 509594 w 896378"/>
              <a:gd name="connsiteY1499" fmla="*/ 556165 h 585172"/>
              <a:gd name="connsiteX1500" fmla="*/ 505063 w 896378"/>
              <a:gd name="connsiteY1500" fmla="*/ 557530 h 585172"/>
              <a:gd name="connsiteX1501" fmla="*/ 496477 w 896378"/>
              <a:gd name="connsiteY1501" fmla="*/ 559582 h 585172"/>
              <a:gd name="connsiteX1502" fmla="*/ 490754 w 896378"/>
              <a:gd name="connsiteY1502" fmla="*/ 560263 h 585172"/>
              <a:gd name="connsiteX1503" fmla="*/ 487417 w 896378"/>
              <a:gd name="connsiteY1503" fmla="*/ 560263 h 585172"/>
              <a:gd name="connsiteX1504" fmla="*/ 484793 w 896378"/>
              <a:gd name="connsiteY1504" fmla="*/ 559582 h 585172"/>
              <a:gd name="connsiteX1505" fmla="*/ 482885 w 896378"/>
              <a:gd name="connsiteY1505" fmla="*/ 557872 h 585172"/>
              <a:gd name="connsiteX1506" fmla="*/ 479310 w 896378"/>
              <a:gd name="connsiteY1506" fmla="*/ 554112 h 585172"/>
              <a:gd name="connsiteX1507" fmla="*/ 478594 w 896378"/>
              <a:gd name="connsiteY1507" fmla="*/ 553087 h 585172"/>
              <a:gd name="connsiteX1508" fmla="*/ 475016 w 896378"/>
              <a:gd name="connsiteY1508" fmla="*/ 551721 h 585172"/>
              <a:gd name="connsiteX1509" fmla="*/ 470010 w 896378"/>
              <a:gd name="connsiteY1509" fmla="*/ 552063 h 585172"/>
              <a:gd name="connsiteX1510" fmla="*/ 467863 w 896378"/>
              <a:gd name="connsiteY1510" fmla="*/ 553428 h 585172"/>
              <a:gd name="connsiteX1511" fmla="*/ 466193 w 896378"/>
              <a:gd name="connsiteY1511" fmla="*/ 554455 h 585172"/>
              <a:gd name="connsiteX1512" fmla="*/ 463808 w 896378"/>
              <a:gd name="connsiteY1512" fmla="*/ 556849 h 585172"/>
              <a:gd name="connsiteX1513" fmla="*/ 459756 w 896378"/>
              <a:gd name="connsiteY1513" fmla="*/ 558557 h 585172"/>
              <a:gd name="connsiteX1514" fmla="*/ 452364 w 896378"/>
              <a:gd name="connsiteY1514" fmla="*/ 561632 h 585172"/>
              <a:gd name="connsiteX1515" fmla="*/ 446879 w 896378"/>
              <a:gd name="connsiteY1515" fmla="*/ 563339 h 585172"/>
              <a:gd name="connsiteX1516" fmla="*/ 444731 w 896378"/>
              <a:gd name="connsiteY1516" fmla="*/ 564023 h 585172"/>
              <a:gd name="connsiteX1517" fmla="*/ 443064 w 896378"/>
              <a:gd name="connsiteY1517" fmla="*/ 565731 h 585172"/>
              <a:gd name="connsiteX1518" fmla="*/ 441156 w 896378"/>
              <a:gd name="connsiteY1518" fmla="*/ 567777 h 585172"/>
              <a:gd name="connsiteX1519" fmla="*/ 440200 w 896378"/>
              <a:gd name="connsiteY1519" fmla="*/ 568804 h 585172"/>
              <a:gd name="connsiteX1520" fmla="*/ 438056 w 896378"/>
              <a:gd name="connsiteY1520" fmla="*/ 569485 h 585172"/>
              <a:gd name="connsiteX1521" fmla="*/ 437816 w 896378"/>
              <a:gd name="connsiteY1521" fmla="*/ 569142 h 585172"/>
              <a:gd name="connsiteX1522" fmla="*/ 434478 w 896378"/>
              <a:gd name="connsiteY1522" fmla="*/ 566755 h 585172"/>
              <a:gd name="connsiteX1523" fmla="*/ 433524 w 896378"/>
              <a:gd name="connsiteY1523" fmla="*/ 566755 h 585172"/>
              <a:gd name="connsiteX1524" fmla="*/ 430662 w 896378"/>
              <a:gd name="connsiteY1524" fmla="*/ 567777 h 585172"/>
              <a:gd name="connsiteX1525" fmla="*/ 429946 w 896378"/>
              <a:gd name="connsiteY1525" fmla="*/ 568120 h 585172"/>
              <a:gd name="connsiteX1526" fmla="*/ 427325 w 896378"/>
              <a:gd name="connsiteY1526" fmla="*/ 567096 h 585172"/>
              <a:gd name="connsiteX1527" fmla="*/ 424224 w 896378"/>
              <a:gd name="connsiteY1527" fmla="*/ 567438 h 585172"/>
              <a:gd name="connsiteX1528" fmla="*/ 420647 w 896378"/>
              <a:gd name="connsiteY1528" fmla="*/ 567438 h 585172"/>
              <a:gd name="connsiteX1529" fmla="*/ 419932 w 896378"/>
              <a:gd name="connsiteY1529" fmla="*/ 567438 h 585172"/>
              <a:gd name="connsiteX1530" fmla="*/ 418502 w 896378"/>
              <a:gd name="connsiteY1530" fmla="*/ 568120 h 585172"/>
              <a:gd name="connsiteX1531" fmla="*/ 414447 w 896378"/>
              <a:gd name="connsiteY1531" fmla="*/ 572215 h 585172"/>
              <a:gd name="connsiteX1532" fmla="*/ 414687 w 896378"/>
              <a:gd name="connsiteY1532" fmla="*/ 572897 h 585172"/>
              <a:gd name="connsiteX1533" fmla="*/ 414210 w 896378"/>
              <a:gd name="connsiteY1533" fmla="*/ 573239 h 585172"/>
              <a:gd name="connsiteX1534" fmla="*/ 413970 w 896378"/>
              <a:gd name="connsiteY1534" fmla="*/ 573578 h 585172"/>
              <a:gd name="connsiteX1535" fmla="*/ 413493 w 896378"/>
              <a:gd name="connsiteY1535" fmla="*/ 573921 h 585172"/>
              <a:gd name="connsiteX1536" fmla="*/ 413256 w 896378"/>
              <a:gd name="connsiteY1536" fmla="*/ 573921 h 585172"/>
              <a:gd name="connsiteX1537" fmla="*/ 413016 w 896378"/>
              <a:gd name="connsiteY1537" fmla="*/ 574262 h 585172"/>
              <a:gd name="connsiteX1538" fmla="*/ 412062 w 896378"/>
              <a:gd name="connsiteY1538" fmla="*/ 573921 h 585172"/>
              <a:gd name="connsiteX1539" fmla="*/ 411347 w 896378"/>
              <a:gd name="connsiteY1539" fmla="*/ 574605 h 585172"/>
              <a:gd name="connsiteX1540" fmla="*/ 408962 w 896378"/>
              <a:gd name="connsiteY1540" fmla="*/ 574943 h 585172"/>
              <a:gd name="connsiteX1541" fmla="*/ 408485 w 896378"/>
              <a:gd name="connsiteY1541" fmla="*/ 574943 h 585172"/>
              <a:gd name="connsiteX1542" fmla="*/ 407054 w 896378"/>
              <a:gd name="connsiteY1542" fmla="*/ 574943 h 585172"/>
              <a:gd name="connsiteX1543" fmla="*/ 405624 w 896378"/>
              <a:gd name="connsiteY1543" fmla="*/ 573239 h 585172"/>
              <a:gd name="connsiteX1544" fmla="*/ 405624 w 896378"/>
              <a:gd name="connsiteY1544" fmla="*/ 572555 h 585172"/>
              <a:gd name="connsiteX1545" fmla="*/ 405624 w 896378"/>
              <a:gd name="connsiteY1545" fmla="*/ 571193 h 585172"/>
              <a:gd name="connsiteX1546" fmla="*/ 405624 w 896378"/>
              <a:gd name="connsiteY1546" fmla="*/ 570166 h 585172"/>
              <a:gd name="connsiteX1547" fmla="*/ 405147 w 896378"/>
              <a:gd name="connsiteY1547" fmla="*/ 567777 h 585172"/>
              <a:gd name="connsiteX1548" fmla="*/ 404670 w 896378"/>
              <a:gd name="connsiteY1548" fmla="*/ 566755 h 585172"/>
              <a:gd name="connsiteX1549" fmla="*/ 403479 w 896378"/>
              <a:gd name="connsiteY1549" fmla="*/ 564363 h 585172"/>
              <a:gd name="connsiteX1550" fmla="*/ 399424 w 896378"/>
              <a:gd name="connsiteY1550" fmla="*/ 562998 h 585172"/>
              <a:gd name="connsiteX1551" fmla="*/ 395133 w 896378"/>
              <a:gd name="connsiteY1551" fmla="*/ 561632 h 585172"/>
              <a:gd name="connsiteX1552" fmla="*/ 394416 w 896378"/>
              <a:gd name="connsiteY1552" fmla="*/ 560948 h 585172"/>
              <a:gd name="connsiteX1553" fmla="*/ 392269 w 896378"/>
              <a:gd name="connsiteY1553" fmla="*/ 559582 h 585172"/>
              <a:gd name="connsiteX1554" fmla="*/ 389408 w 896378"/>
              <a:gd name="connsiteY1554" fmla="*/ 558557 h 585172"/>
              <a:gd name="connsiteX1555" fmla="*/ 387741 w 896378"/>
              <a:gd name="connsiteY1555" fmla="*/ 558898 h 585172"/>
              <a:gd name="connsiteX1556" fmla="*/ 386310 w 896378"/>
              <a:gd name="connsiteY1556" fmla="*/ 558898 h 585172"/>
              <a:gd name="connsiteX1557" fmla="*/ 385356 w 896378"/>
              <a:gd name="connsiteY1557" fmla="*/ 558898 h 585172"/>
              <a:gd name="connsiteX1558" fmla="*/ 384162 w 896378"/>
              <a:gd name="connsiteY1558" fmla="*/ 559582 h 585172"/>
              <a:gd name="connsiteX1559" fmla="*/ 382015 w 896378"/>
              <a:gd name="connsiteY1559" fmla="*/ 560606 h 585172"/>
              <a:gd name="connsiteX1560" fmla="*/ 379631 w 896378"/>
              <a:gd name="connsiteY1560" fmla="*/ 560606 h 585172"/>
              <a:gd name="connsiteX1561" fmla="*/ 377487 w 896378"/>
              <a:gd name="connsiteY1561" fmla="*/ 559925 h 585172"/>
              <a:gd name="connsiteX1562" fmla="*/ 375099 w 896378"/>
              <a:gd name="connsiteY1562" fmla="*/ 559241 h 585172"/>
              <a:gd name="connsiteX1563" fmla="*/ 374622 w 896378"/>
              <a:gd name="connsiteY1563" fmla="*/ 558898 h 585172"/>
              <a:gd name="connsiteX1564" fmla="*/ 372955 w 896378"/>
              <a:gd name="connsiteY1564" fmla="*/ 557530 h 585172"/>
              <a:gd name="connsiteX1565" fmla="*/ 372715 w 896378"/>
              <a:gd name="connsiteY1565" fmla="*/ 557530 h 585172"/>
              <a:gd name="connsiteX1566" fmla="*/ 371284 w 896378"/>
              <a:gd name="connsiteY1566" fmla="*/ 556507 h 585172"/>
              <a:gd name="connsiteX1567" fmla="*/ 370808 w 896378"/>
              <a:gd name="connsiteY1567" fmla="*/ 556165 h 585172"/>
              <a:gd name="connsiteX1568" fmla="*/ 369617 w 896378"/>
              <a:gd name="connsiteY1568" fmla="*/ 555823 h 585172"/>
              <a:gd name="connsiteX1569" fmla="*/ 368187 w 896378"/>
              <a:gd name="connsiteY1569" fmla="*/ 555481 h 585172"/>
              <a:gd name="connsiteX1570" fmla="*/ 367233 w 896378"/>
              <a:gd name="connsiteY1570" fmla="*/ 555139 h 585172"/>
              <a:gd name="connsiteX1571" fmla="*/ 366993 w 896378"/>
              <a:gd name="connsiteY1571" fmla="*/ 555139 h 585172"/>
              <a:gd name="connsiteX1572" fmla="*/ 363655 w 896378"/>
              <a:gd name="connsiteY1572" fmla="*/ 556165 h 585172"/>
              <a:gd name="connsiteX1573" fmla="*/ 358170 w 896378"/>
              <a:gd name="connsiteY1573" fmla="*/ 557872 h 585172"/>
              <a:gd name="connsiteX1574" fmla="*/ 355786 w 896378"/>
              <a:gd name="connsiteY1574" fmla="*/ 558557 h 585172"/>
              <a:gd name="connsiteX1575" fmla="*/ 354832 w 896378"/>
              <a:gd name="connsiteY1575" fmla="*/ 558557 h 585172"/>
              <a:gd name="connsiteX1576" fmla="*/ 351494 w 896378"/>
              <a:gd name="connsiteY1576" fmla="*/ 558557 h 585172"/>
              <a:gd name="connsiteX1577" fmla="*/ 350540 w 896378"/>
              <a:gd name="connsiteY1577" fmla="*/ 558898 h 585172"/>
              <a:gd name="connsiteX1578" fmla="*/ 346963 w 896378"/>
              <a:gd name="connsiteY1578" fmla="*/ 560263 h 585172"/>
              <a:gd name="connsiteX1579" fmla="*/ 346486 w 896378"/>
              <a:gd name="connsiteY1579" fmla="*/ 560263 h 585172"/>
              <a:gd name="connsiteX1580" fmla="*/ 343861 w 896378"/>
              <a:gd name="connsiteY1580" fmla="*/ 560606 h 585172"/>
              <a:gd name="connsiteX1581" fmla="*/ 335038 w 896378"/>
              <a:gd name="connsiteY1581" fmla="*/ 558214 h 585172"/>
              <a:gd name="connsiteX1582" fmla="*/ 331940 w 896378"/>
              <a:gd name="connsiteY1582" fmla="*/ 559582 h 585172"/>
              <a:gd name="connsiteX1583" fmla="*/ 329793 w 896378"/>
              <a:gd name="connsiteY1583" fmla="*/ 560263 h 585172"/>
              <a:gd name="connsiteX1584" fmla="*/ 328603 w 896378"/>
              <a:gd name="connsiteY1584" fmla="*/ 560606 h 585172"/>
              <a:gd name="connsiteX1585" fmla="*/ 327646 w 896378"/>
              <a:gd name="connsiteY1585" fmla="*/ 561632 h 585172"/>
              <a:gd name="connsiteX1586" fmla="*/ 324784 w 896378"/>
              <a:gd name="connsiteY1586" fmla="*/ 564363 h 585172"/>
              <a:gd name="connsiteX1587" fmla="*/ 324784 w 896378"/>
              <a:gd name="connsiteY1587" fmla="*/ 565731 h 585172"/>
              <a:gd name="connsiteX1588" fmla="*/ 324307 w 896378"/>
              <a:gd name="connsiteY1588" fmla="*/ 566412 h 585172"/>
              <a:gd name="connsiteX1589" fmla="*/ 324071 w 896378"/>
              <a:gd name="connsiteY1589" fmla="*/ 567096 h 585172"/>
              <a:gd name="connsiteX1590" fmla="*/ 322400 w 896378"/>
              <a:gd name="connsiteY1590" fmla="*/ 567777 h 585172"/>
              <a:gd name="connsiteX1591" fmla="*/ 320969 w 896378"/>
              <a:gd name="connsiteY1591" fmla="*/ 568804 h 585172"/>
              <a:gd name="connsiteX1592" fmla="*/ 319063 w 896378"/>
              <a:gd name="connsiteY1592" fmla="*/ 568461 h 585172"/>
              <a:gd name="connsiteX1593" fmla="*/ 318586 w 896378"/>
              <a:gd name="connsiteY1593" fmla="*/ 568804 h 585172"/>
              <a:gd name="connsiteX1594" fmla="*/ 317869 w 896378"/>
              <a:gd name="connsiteY1594" fmla="*/ 570166 h 585172"/>
              <a:gd name="connsiteX1595" fmla="*/ 317632 w 896378"/>
              <a:gd name="connsiteY1595" fmla="*/ 570509 h 585172"/>
              <a:gd name="connsiteX1596" fmla="*/ 315724 w 896378"/>
              <a:gd name="connsiteY1596" fmla="*/ 571874 h 585172"/>
              <a:gd name="connsiteX1597" fmla="*/ 315484 w 896378"/>
              <a:gd name="connsiteY1597" fmla="*/ 572215 h 585172"/>
              <a:gd name="connsiteX1598" fmla="*/ 313100 w 896378"/>
              <a:gd name="connsiteY1598" fmla="*/ 573239 h 585172"/>
              <a:gd name="connsiteX1599" fmla="*/ 310955 w 896378"/>
              <a:gd name="connsiteY1599" fmla="*/ 573578 h 585172"/>
              <a:gd name="connsiteX1600" fmla="*/ 308332 w 896378"/>
              <a:gd name="connsiteY1600" fmla="*/ 574262 h 585172"/>
              <a:gd name="connsiteX1601" fmla="*/ 301892 w 896378"/>
              <a:gd name="connsiteY1601" fmla="*/ 578356 h 585172"/>
              <a:gd name="connsiteX1602" fmla="*/ 301892 w 896378"/>
              <a:gd name="connsiteY1602" fmla="*/ 578695 h 585172"/>
              <a:gd name="connsiteX1603" fmla="*/ 300463 w 896378"/>
              <a:gd name="connsiteY1603" fmla="*/ 579037 h 585172"/>
              <a:gd name="connsiteX1604" fmla="*/ 299032 w 896378"/>
              <a:gd name="connsiteY1604" fmla="*/ 578695 h 585172"/>
              <a:gd name="connsiteX1605" fmla="*/ 298555 w 896378"/>
              <a:gd name="connsiteY1605" fmla="*/ 578695 h 585172"/>
              <a:gd name="connsiteX1606" fmla="*/ 297361 w 896378"/>
              <a:gd name="connsiteY1606" fmla="*/ 578356 h 585172"/>
              <a:gd name="connsiteX1607" fmla="*/ 294263 w 896378"/>
              <a:gd name="connsiteY1607" fmla="*/ 579037 h 585172"/>
              <a:gd name="connsiteX1608" fmla="*/ 292356 w 896378"/>
              <a:gd name="connsiteY1608" fmla="*/ 579719 h 585172"/>
              <a:gd name="connsiteX1609" fmla="*/ 290686 w 896378"/>
              <a:gd name="connsiteY1609" fmla="*/ 581423 h 585172"/>
              <a:gd name="connsiteX1610" fmla="*/ 290209 w 896378"/>
              <a:gd name="connsiteY1610" fmla="*/ 581763 h 585172"/>
              <a:gd name="connsiteX1611" fmla="*/ 284963 w 896378"/>
              <a:gd name="connsiteY1611" fmla="*/ 584491 h 585172"/>
              <a:gd name="connsiteX1612" fmla="*/ 283769 w 896378"/>
              <a:gd name="connsiteY1612" fmla="*/ 584829 h 585172"/>
              <a:gd name="connsiteX1613" fmla="*/ 283292 w 896378"/>
              <a:gd name="connsiteY1613" fmla="*/ 585172 h 585172"/>
              <a:gd name="connsiteX1614" fmla="*/ 282815 w 896378"/>
              <a:gd name="connsiteY1614" fmla="*/ 585172 h 585172"/>
              <a:gd name="connsiteX1615" fmla="*/ 279715 w 896378"/>
              <a:gd name="connsiteY1615" fmla="*/ 585172 h 585172"/>
              <a:gd name="connsiteX1616" fmla="*/ 275423 w 896378"/>
              <a:gd name="connsiteY1616" fmla="*/ 584491 h 585172"/>
              <a:gd name="connsiteX1617" fmla="*/ 274469 w 896378"/>
              <a:gd name="connsiteY1617" fmla="*/ 583128 h 585172"/>
              <a:gd name="connsiteX1618" fmla="*/ 274232 w 896378"/>
              <a:gd name="connsiteY1618" fmla="*/ 582786 h 585172"/>
              <a:gd name="connsiteX1619" fmla="*/ 273039 w 896378"/>
              <a:gd name="connsiteY1619" fmla="*/ 581081 h 585172"/>
              <a:gd name="connsiteX1620" fmla="*/ 270655 w 896378"/>
              <a:gd name="connsiteY1620" fmla="*/ 580060 h 585172"/>
              <a:gd name="connsiteX1621" fmla="*/ 269938 w 896378"/>
              <a:gd name="connsiteY1621" fmla="*/ 579719 h 585172"/>
              <a:gd name="connsiteX1622" fmla="*/ 269461 w 896378"/>
              <a:gd name="connsiteY1622" fmla="*/ 580060 h 585172"/>
              <a:gd name="connsiteX1623" fmla="*/ 268508 w 896378"/>
              <a:gd name="connsiteY1623" fmla="*/ 580060 h 585172"/>
              <a:gd name="connsiteX1624" fmla="*/ 268031 w 896378"/>
              <a:gd name="connsiteY1624" fmla="*/ 580400 h 585172"/>
              <a:gd name="connsiteX1625" fmla="*/ 267554 w 896378"/>
              <a:gd name="connsiteY1625" fmla="*/ 580742 h 585172"/>
              <a:gd name="connsiteX1626" fmla="*/ 266363 w 896378"/>
              <a:gd name="connsiteY1626" fmla="*/ 581081 h 585172"/>
              <a:gd name="connsiteX1627" fmla="*/ 265646 w 896378"/>
              <a:gd name="connsiteY1627" fmla="*/ 581423 h 585172"/>
              <a:gd name="connsiteX1628" fmla="*/ 263502 w 896378"/>
              <a:gd name="connsiteY1628" fmla="*/ 581763 h 585172"/>
              <a:gd name="connsiteX1629" fmla="*/ 263262 w 896378"/>
              <a:gd name="connsiteY1629" fmla="*/ 581763 h 585172"/>
              <a:gd name="connsiteX1630" fmla="*/ 262785 w 896378"/>
              <a:gd name="connsiteY1630" fmla="*/ 581763 h 585172"/>
              <a:gd name="connsiteX1631" fmla="*/ 261354 w 896378"/>
              <a:gd name="connsiteY1631" fmla="*/ 581423 h 585172"/>
              <a:gd name="connsiteX1632" fmla="*/ 259448 w 896378"/>
              <a:gd name="connsiteY1632" fmla="*/ 579719 h 585172"/>
              <a:gd name="connsiteX1633" fmla="*/ 258971 w 896378"/>
              <a:gd name="connsiteY1633" fmla="*/ 579376 h 585172"/>
              <a:gd name="connsiteX1634" fmla="*/ 258494 w 896378"/>
              <a:gd name="connsiteY1634" fmla="*/ 579376 h 585172"/>
              <a:gd name="connsiteX1635" fmla="*/ 257063 w 896378"/>
              <a:gd name="connsiteY1635" fmla="*/ 578695 h 585172"/>
              <a:gd name="connsiteX1636" fmla="*/ 256586 w 896378"/>
              <a:gd name="connsiteY1636" fmla="*/ 578356 h 585172"/>
              <a:gd name="connsiteX1637" fmla="*/ 255392 w 896378"/>
              <a:gd name="connsiteY1637" fmla="*/ 578356 h 585172"/>
              <a:gd name="connsiteX1638" fmla="*/ 253485 w 896378"/>
              <a:gd name="connsiteY1638" fmla="*/ 577672 h 585172"/>
              <a:gd name="connsiteX1639" fmla="*/ 250861 w 896378"/>
              <a:gd name="connsiteY1639" fmla="*/ 576648 h 585172"/>
              <a:gd name="connsiteX1640" fmla="*/ 250624 w 896378"/>
              <a:gd name="connsiteY1640" fmla="*/ 576310 h 585172"/>
              <a:gd name="connsiteX1641" fmla="*/ 250384 w 896378"/>
              <a:gd name="connsiteY1641" fmla="*/ 576310 h 585172"/>
              <a:gd name="connsiteX1642" fmla="*/ 250148 w 896378"/>
              <a:gd name="connsiteY1642" fmla="*/ 576310 h 585172"/>
              <a:gd name="connsiteX1643" fmla="*/ 246809 w 896378"/>
              <a:gd name="connsiteY1643" fmla="*/ 575286 h 585172"/>
              <a:gd name="connsiteX1644" fmla="*/ 246569 w 896378"/>
              <a:gd name="connsiteY1644" fmla="*/ 575286 h 585172"/>
              <a:gd name="connsiteX1645" fmla="*/ 246332 w 896378"/>
              <a:gd name="connsiteY1645" fmla="*/ 575286 h 585172"/>
              <a:gd name="connsiteX1646" fmla="*/ 245855 w 896378"/>
              <a:gd name="connsiteY1646" fmla="*/ 574943 h 585172"/>
              <a:gd name="connsiteX1647" fmla="*/ 244425 w 896378"/>
              <a:gd name="connsiteY1647" fmla="*/ 574605 h 585172"/>
              <a:gd name="connsiteX1648" fmla="*/ 243708 w 896378"/>
              <a:gd name="connsiteY1648" fmla="*/ 574605 h 585172"/>
              <a:gd name="connsiteX1649" fmla="*/ 240608 w 896378"/>
              <a:gd name="connsiteY1649" fmla="*/ 574262 h 585172"/>
              <a:gd name="connsiteX1650" fmla="*/ 239654 w 896378"/>
              <a:gd name="connsiteY1650" fmla="*/ 574262 h 585172"/>
              <a:gd name="connsiteX1651" fmla="*/ 236079 w 896378"/>
              <a:gd name="connsiteY1651" fmla="*/ 572897 h 585172"/>
              <a:gd name="connsiteX1652" fmla="*/ 234168 w 896378"/>
              <a:gd name="connsiteY1652" fmla="*/ 571874 h 585172"/>
              <a:gd name="connsiteX1653" fmla="*/ 231547 w 896378"/>
              <a:gd name="connsiteY1653" fmla="*/ 569827 h 585172"/>
              <a:gd name="connsiteX1654" fmla="*/ 228923 w 896378"/>
              <a:gd name="connsiteY1654" fmla="*/ 568804 h 585172"/>
              <a:gd name="connsiteX1655" fmla="*/ 228209 w 896378"/>
              <a:gd name="connsiteY1655" fmla="*/ 568120 h 585172"/>
              <a:gd name="connsiteX1656" fmla="*/ 226062 w 896378"/>
              <a:gd name="connsiteY1656" fmla="*/ 566755 h 585172"/>
              <a:gd name="connsiteX1657" fmla="*/ 225825 w 896378"/>
              <a:gd name="connsiteY1657" fmla="*/ 566412 h 585172"/>
              <a:gd name="connsiteX1658" fmla="*/ 224631 w 896378"/>
              <a:gd name="connsiteY1658" fmla="*/ 562655 h 585172"/>
              <a:gd name="connsiteX1659" fmla="*/ 224868 w 896378"/>
              <a:gd name="connsiteY1659" fmla="*/ 560263 h 585172"/>
              <a:gd name="connsiteX1660" fmla="*/ 224868 w 896378"/>
              <a:gd name="connsiteY1660" fmla="*/ 559582 h 585172"/>
              <a:gd name="connsiteX1661" fmla="*/ 226062 w 896378"/>
              <a:gd name="connsiteY1661" fmla="*/ 554796 h 585172"/>
              <a:gd name="connsiteX1662" fmla="*/ 226302 w 896378"/>
              <a:gd name="connsiteY1662" fmla="*/ 553771 h 585172"/>
              <a:gd name="connsiteX1663" fmla="*/ 226302 w 896378"/>
              <a:gd name="connsiteY1663" fmla="*/ 551037 h 585172"/>
              <a:gd name="connsiteX1664" fmla="*/ 226062 w 896378"/>
              <a:gd name="connsiteY1664" fmla="*/ 549669 h 585172"/>
              <a:gd name="connsiteX1665" fmla="*/ 225108 w 896378"/>
              <a:gd name="connsiteY1665" fmla="*/ 546246 h 585172"/>
              <a:gd name="connsiteX1666" fmla="*/ 225108 w 896378"/>
              <a:gd name="connsiteY1666" fmla="*/ 545904 h 585172"/>
              <a:gd name="connsiteX1667" fmla="*/ 224868 w 896378"/>
              <a:gd name="connsiteY1667" fmla="*/ 545904 h 585172"/>
              <a:gd name="connsiteX1668" fmla="*/ 222247 w 896378"/>
              <a:gd name="connsiteY1668" fmla="*/ 541455 h 585172"/>
              <a:gd name="connsiteX1669" fmla="*/ 222247 w 896378"/>
              <a:gd name="connsiteY1669" fmla="*/ 540428 h 585172"/>
              <a:gd name="connsiteX1670" fmla="*/ 222247 w 896378"/>
              <a:gd name="connsiteY1670" fmla="*/ 539058 h 585172"/>
              <a:gd name="connsiteX1671" fmla="*/ 223437 w 896378"/>
              <a:gd name="connsiteY1671" fmla="*/ 535635 h 585172"/>
              <a:gd name="connsiteX1672" fmla="*/ 223437 w 896378"/>
              <a:gd name="connsiteY1672" fmla="*/ 534606 h 585172"/>
              <a:gd name="connsiteX1673" fmla="*/ 223437 w 896378"/>
              <a:gd name="connsiteY1673" fmla="*/ 533577 h 585172"/>
              <a:gd name="connsiteX1674" fmla="*/ 223437 w 896378"/>
              <a:gd name="connsiteY1674" fmla="*/ 532551 h 585172"/>
              <a:gd name="connsiteX1675" fmla="*/ 223437 w 896378"/>
              <a:gd name="connsiteY1675" fmla="*/ 531864 h 585172"/>
              <a:gd name="connsiteX1676" fmla="*/ 222247 w 896378"/>
              <a:gd name="connsiteY1676" fmla="*/ 529809 h 585172"/>
              <a:gd name="connsiteX1677" fmla="*/ 222008 w 896378"/>
              <a:gd name="connsiteY1677" fmla="*/ 529464 h 585172"/>
              <a:gd name="connsiteX1678" fmla="*/ 222008 w 896378"/>
              <a:gd name="connsiteY1678" fmla="*/ 529122 h 585172"/>
              <a:gd name="connsiteX1679" fmla="*/ 221770 w 896378"/>
              <a:gd name="connsiteY1679" fmla="*/ 528780 h 585172"/>
              <a:gd name="connsiteX1680" fmla="*/ 220816 w 896378"/>
              <a:gd name="connsiteY1680" fmla="*/ 525693 h 585172"/>
              <a:gd name="connsiteX1681" fmla="*/ 220577 w 896378"/>
              <a:gd name="connsiteY1681" fmla="*/ 525007 h 585172"/>
              <a:gd name="connsiteX1682" fmla="*/ 220340 w 896378"/>
              <a:gd name="connsiteY1682" fmla="*/ 524323 h 585172"/>
              <a:gd name="connsiteX1683" fmla="*/ 221054 w 896378"/>
              <a:gd name="connsiteY1683" fmla="*/ 521233 h 585172"/>
              <a:gd name="connsiteX1684" fmla="*/ 220340 w 896378"/>
              <a:gd name="connsiteY1684" fmla="*/ 517802 h 585172"/>
              <a:gd name="connsiteX1685" fmla="*/ 220340 w 896378"/>
              <a:gd name="connsiteY1685" fmla="*/ 517460 h 585172"/>
              <a:gd name="connsiteX1686" fmla="*/ 220100 w 896378"/>
              <a:gd name="connsiteY1686" fmla="*/ 516431 h 585172"/>
              <a:gd name="connsiteX1687" fmla="*/ 217956 w 896378"/>
              <a:gd name="connsiteY1687" fmla="*/ 513684 h 585172"/>
              <a:gd name="connsiteX1688" fmla="*/ 217479 w 896378"/>
              <a:gd name="connsiteY1688" fmla="*/ 513339 h 585172"/>
              <a:gd name="connsiteX1689" fmla="*/ 217239 w 896378"/>
              <a:gd name="connsiteY1689" fmla="*/ 512997 h 585172"/>
              <a:gd name="connsiteX1690" fmla="*/ 215331 w 896378"/>
              <a:gd name="connsiteY1690" fmla="*/ 507499 h 585172"/>
              <a:gd name="connsiteX1691" fmla="*/ 215091 w 896378"/>
              <a:gd name="connsiteY1691" fmla="*/ 507499 h 585172"/>
              <a:gd name="connsiteX1692" fmla="*/ 212708 w 896378"/>
              <a:gd name="connsiteY1692" fmla="*/ 505094 h 585172"/>
              <a:gd name="connsiteX1693" fmla="*/ 212708 w 896378"/>
              <a:gd name="connsiteY1693" fmla="*/ 504749 h 585172"/>
              <a:gd name="connsiteX1694" fmla="*/ 212470 w 896378"/>
              <a:gd name="connsiteY1694" fmla="*/ 502344 h 585172"/>
              <a:gd name="connsiteX1695" fmla="*/ 212231 w 896378"/>
              <a:gd name="connsiteY1695" fmla="*/ 501312 h 585172"/>
              <a:gd name="connsiteX1696" fmla="*/ 212231 w 896378"/>
              <a:gd name="connsiteY1696" fmla="*/ 500968 h 585172"/>
              <a:gd name="connsiteX1697" fmla="*/ 211993 w 896378"/>
              <a:gd name="connsiteY1697" fmla="*/ 499936 h 585172"/>
              <a:gd name="connsiteX1698" fmla="*/ 211754 w 896378"/>
              <a:gd name="connsiteY1698" fmla="*/ 499936 h 585172"/>
              <a:gd name="connsiteX1699" fmla="*/ 209846 w 896378"/>
              <a:gd name="connsiteY1699" fmla="*/ 496497 h 585172"/>
              <a:gd name="connsiteX1700" fmla="*/ 209846 w 896378"/>
              <a:gd name="connsiteY1700" fmla="*/ 496154 h 585172"/>
              <a:gd name="connsiteX1701" fmla="*/ 206748 w 896378"/>
              <a:gd name="connsiteY1701" fmla="*/ 494777 h 585172"/>
              <a:gd name="connsiteX1702" fmla="*/ 206031 w 896378"/>
              <a:gd name="connsiteY1702" fmla="*/ 494088 h 585172"/>
              <a:gd name="connsiteX1703" fmla="*/ 205791 w 896378"/>
              <a:gd name="connsiteY1703" fmla="*/ 494088 h 585172"/>
              <a:gd name="connsiteX1704" fmla="*/ 203170 w 896378"/>
              <a:gd name="connsiteY1704" fmla="*/ 492712 h 585172"/>
              <a:gd name="connsiteX1705" fmla="*/ 202693 w 896378"/>
              <a:gd name="connsiteY1705" fmla="*/ 492367 h 585172"/>
              <a:gd name="connsiteX1706" fmla="*/ 198402 w 896378"/>
              <a:gd name="connsiteY1706" fmla="*/ 487893 h 585172"/>
              <a:gd name="connsiteX1707" fmla="*/ 197685 w 896378"/>
              <a:gd name="connsiteY1707" fmla="*/ 487548 h 585172"/>
              <a:gd name="connsiteX1708" fmla="*/ 196254 w 896378"/>
              <a:gd name="connsiteY1708" fmla="*/ 487203 h 585172"/>
              <a:gd name="connsiteX1709" fmla="*/ 196254 w 896378"/>
              <a:gd name="connsiteY1709" fmla="*/ 486858 h 585172"/>
              <a:gd name="connsiteX1710" fmla="*/ 194824 w 896378"/>
              <a:gd name="connsiteY1710" fmla="*/ 486172 h 585172"/>
              <a:gd name="connsiteX1711" fmla="*/ 194107 w 896378"/>
              <a:gd name="connsiteY1711" fmla="*/ 485827 h 585172"/>
              <a:gd name="connsiteX1712" fmla="*/ 192916 w 896378"/>
              <a:gd name="connsiteY1712" fmla="*/ 484792 h 585172"/>
              <a:gd name="connsiteX1713" fmla="*/ 190533 w 896378"/>
              <a:gd name="connsiteY1713" fmla="*/ 483072 h 585172"/>
              <a:gd name="connsiteX1714" fmla="*/ 186714 w 896378"/>
              <a:gd name="connsiteY1714" fmla="*/ 480658 h 585172"/>
              <a:gd name="connsiteX1715" fmla="*/ 185524 w 896378"/>
              <a:gd name="connsiteY1715" fmla="*/ 479279 h 585172"/>
              <a:gd name="connsiteX1716" fmla="*/ 185047 w 896378"/>
              <a:gd name="connsiteY1716" fmla="*/ 479279 h 585172"/>
              <a:gd name="connsiteX1717" fmla="*/ 179802 w 896378"/>
              <a:gd name="connsiteY1717" fmla="*/ 478934 h 585172"/>
              <a:gd name="connsiteX1718" fmla="*/ 174316 w 896378"/>
              <a:gd name="connsiteY1718" fmla="*/ 481347 h 585172"/>
              <a:gd name="connsiteX1719" fmla="*/ 173362 w 896378"/>
              <a:gd name="connsiteY1719" fmla="*/ 482381 h 585172"/>
              <a:gd name="connsiteX1720" fmla="*/ 172408 w 896378"/>
              <a:gd name="connsiteY1720" fmla="*/ 482727 h 585172"/>
              <a:gd name="connsiteX1721" fmla="*/ 170978 w 896378"/>
              <a:gd name="connsiteY1721" fmla="*/ 483413 h 585172"/>
              <a:gd name="connsiteX1722" fmla="*/ 170025 w 896378"/>
              <a:gd name="connsiteY1722" fmla="*/ 484103 h 585172"/>
              <a:gd name="connsiteX1723" fmla="*/ 166684 w 896378"/>
              <a:gd name="connsiteY1723" fmla="*/ 486172 h 585172"/>
              <a:gd name="connsiteX1724" fmla="*/ 164299 w 896378"/>
              <a:gd name="connsiteY1724" fmla="*/ 486172 h 585172"/>
              <a:gd name="connsiteX1725" fmla="*/ 164062 w 896378"/>
              <a:gd name="connsiteY1725" fmla="*/ 486172 h 585172"/>
              <a:gd name="connsiteX1726" fmla="*/ 160724 w 896378"/>
              <a:gd name="connsiteY1726" fmla="*/ 485827 h 585172"/>
              <a:gd name="connsiteX1727" fmla="*/ 159768 w 896378"/>
              <a:gd name="connsiteY1727" fmla="*/ 485827 h 585172"/>
              <a:gd name="connsiteX1728" fmla="*/ 159054 w 896378"/>
              <a:gd name="connsiteY1728" fmla="*/ 486172 h 585172"/>
              <a:gd name="connsiteX1729" fmla="*/ 157384 w 896378"/>
              <a:gd name="connsiteY1729" fmla="*/ 485827 h 585172"/>
              <a:gd name="connsiteX1730" fmla="*/ 157147 w 896378"/>
              <a:gd name="connsiteY1730" fmla="*/ 485827 h 585172"/>
              <a:gd name="connsiteX1731" fmla="*/ 156193 w 896378"/>
              <a:gd name="connsiteY1731" fmla="*/ 485827 h 585172"/>
              <a:gd name="connsiteX1732" fmla="*/ 155239 w 896378"/>
              <a:gd name="connsiteY1732" fmla="*/ 485137 h 585172"/>
              <a:gd name="connsiteX1733" fmla="*/ 154045 w 896378"/>
              <a:gd name="connsiteY1733" fmla="*/ 484448 h 585172"/>
              <a:gd name="connsiteX1734" fmla="*/ 150231 w 896378"/>
              <a:gd name="connsiteY1734" fmla="*/ 481003 h 585172"/>
              <a:gd name="connsiteX1735" fmla="*/ 149277 w 896378"/>
              <a:gd name="connsiteY1735" fmla="*/ 479968 h 585172"/>
              <a:gd name="connsiteX1736" fmla="*/ 149754 w 896378"/>
              <a:gd name="connsiteY1736" fmla="*/ 473073 h 585172"/>
              <a:gd name="connsiteX1737" fmla="*/ 149754 w 896378"/>
              <a:gd name="connsiteY1737" fmla="*/ 472038 h 585172"/>
              <a:gd name="connsiteX1738" fmla="*/ 148801 w 896378"/>
              <a:gd name="connsiteY1738" fmla="*/ 470659 h 585172"/>
              <a:gd name="connsiteX1739" fmla="*/ 147370 w 896378"/>
              <a:gd name="connsiteY1739" fmla="*/ 468587 h 585172"/>
              <a:gd name="connsiteX1740" fmla="*/ 145462 w 896378"/>
              <a:gd name="connsiteY1740" fmla="*/ 466864 h 585172"/>
              <a:gd name="connsiteX1741" fmla="*/ 144985 w 896378"/>
              <a:gd name="connsiteY1741" fmla="*/ 466171 h 585172"/>
              <a:gd name="connsiteX1742" fmla="*/ 144268 w 896378"/>
              <a:gd name="connsiteY1742" fmla="*/ 465826 h 585172"/>
              <a:gd name="connsiteX1743" fmla="*/ 143792 w 896378"/>
              <a:gd name="connsiteY1743" fmla="*/ 465482 h 585172"/>
              <a:gd name="connsiteX1744" fmla="*/ 141408 w 896378"/>
              <a:gd name="connsiteY1744" fmla="*/ 465137 h 585172"/>
              <a:gd name="connsiteX1745" fmla="*/ 139501 w 896378"/>
              <a:gd name="connsiteY1745" fmla="*/ 465826 h 585172"/>
              <a:gd name="connsiteX1746" fmla="*/ 138307 w 896378"/>
              <a:gd name="connsiteY1746" fmla="*/ 466516 h 585172"/>
              <a:gd name="connsiteX1747" fmla="*/ 137116 w 896378"/>
              <a:gd name="connsiteY1747" fmla="*/ 466864 h 585172"/>
              <a:gd name="connsiteX1748" fmla="*/ 135922 w 896378"/>
              <a:gd name="connsiteY1748" fmla="*/ 467209 h 585172"/>
              <a:gd name="connsiteX1749" fmla="*/ 135922 w 896378"/>
              <a:gd name="connsiteY1749" fmla="*/ 466171 h 585172"/>
              <a:gd name="connsiteX1750" fmla="*/ 135445 w 896378"/>
              <a:gd name="connsiteY1750" fmla="*/ 466171 h 585172"/>
              <a:gd name="connsiteX1751" fmla="*/ 134968 w 896378"/>
              <a:gd name="connsiteY1751" fmla="*/ 466171 h 585172"/>
              <a:gd name="connsiteX1752" fmla="*/ 134492 w 896378"/>
              <a:gd name="connsiteY1752" fmla="*/ 466171 h 585172"/>
              <a:gd name="connsiteX1753" fmla="*/ 134255 w 896378"/>
              <a:gd name="connsiteY1753" fmla="*/ 466516 h 585172"/>
              <a:gd name="connsiteX1754" fmla="*/ 134015 w 896378"/>
              <a:gd name="connsiteY1754" fmla="*/ 466864 h 585172"/>
              <a:gd name="connsiteX1755" fmla="*/ 133538 w 896378"/>
              <a:gd name="connsiteY1755" fmla="*/ 466864 h 585172"/>
              <a:gd name="connsiteX1756" fmla="*/ 132584 w 896378"/>
              <a:gd name="connsiteY1756" fmla="*/ 466516 h 585172"/>
              <a:gd name="connsiteX1757" fmla="*/ 132108 w 896378"/>
              <a:gd name="connsiteY1757" fmla="*/ 466864 h 585172"/>
              <a:gd name="connsiteX1758" fmla="*/ 131154 w 896378"/>
              <a:gd name="connsiteY1758" fmla="*/ 466864 h 585172"/>
              <a:gd name="connsiteX1759" fmla="*/ 129724 w 896378"/>
              <a:gd name="connsiteY1759" fmla="*/ 466864 h 585172"/>
              <a:gd name="connsiteX1760" fmla="*/ 128530 w 896378"/>
              <a:gd name="connsiteY1760" fmla="*/ 466864 h 585172"/>
              <a:gd name="connsiteX1761" fmla="*/ 127099 w 896378"/>
              <a:gd name="connsiteY1761" fmla="*/ 466864 h 585172"/>
              <a:gd name="connsiteX1762" fmla="*/ 125909 w 896378"/>
              <a:gd name="connsiteY1762" fmla="*/ 466171 h 585172"/>
              <a:gd name="connsiteX1763" fmla="*/ 124238 w 896378"/>
              <a:gd name="connsiteY1763" fmla="*/ 466171 h 585172"/>
              <a:gd name="connsiteX1764" fmla="*/ 124001 w 896378"/>
              <a:gd name="connsiteY1764" fmla="*/ 466171 h 585172"/>
              <a:gd name="connsiteX1765" fmla="*/ 122807 w 896378"/>
              <a:gd name="connsiteY1765" fmla="*/ 465826 h 585172"/>
              <a:gd name="connsiteX1766" fmla="*/ 122091 w 896378"/>
              <a:gd name="connsiteY1766" fmla="*/ 465826 h 585172"/>
              <a:gd name="connsiteX1767" fmla="*/ 121137 w 896378"/>
              <a:gd name="connsiteY1767" fmla="*/ 465137 h 585172"/>
              <a:gd name="connsiteX1768" fmla="*/ 120901 w 896378"/>
              <a:gd name="connsiteY1768" fmla="*/ 464792 h 585172"/>
              <a:gd name="connsiteX1769" fmla="*/ 120901 w 896378"/>
              <a:gd name="connsiteY1769" fmla="*/ 464100 h 585172"/>
              <a:gd name="connsiteX1770" fmla="*/ 120901 w 896378"/>
              <a:gd name="connsiteY1770" fmla="*/ 463066 h 585172"/>
              <a:gd name="connsiteX1771" fmla="*/ 121137 w 896378"/>
              <a:gd name="connsiteY1771" fmla="*/ 462721 h 585172"/>
              <a:gd name="connsiteX1772" fmla="*/ 120901 w 896378"/>
              <a:gd name="connsiteY1772" fmla="*/ 462028 h 585172"/>
              <a:gd name="connsiteX1773" fmla="*/ 120661 w 896378"/>
              <a:gd name="connsiteY1773" fmla="*/ 460994 h 585172"/>
              <a:gd name="connsiteX1774" fmla="*/ 119947 w 896378"/>
              <a:gd name="connsiteY1774" fmla="*/ 460646 h 585172"/>
              <a:gd name="connsiteX1775" fmla="*/ 118516 w 896378"/>
              <a:gd name="connsiteY1775" fmla="*/ 459612 h 585172"/>
              <a:gd name="connsiteX1776" fmla="*/ 116845 w 896378"/>
              <a:gd name="connsiteY1776" fmla="*/ 459957 h 585172"/>
              <a:gd name="connsiteX1777" fmla="*/ 115655 w 896378"/>
              <a:gd name="connsiteY1777" fmla="*/ 460301 h 585172"/>
              <a:gd name="connsiteX1778" fmla="*/ 115655 w 896378"/>
              <a:gd name="connsiteY1778" fmla="*/ 460994 h 585172"/>
              <a:gd name="connsiteX1779" fmla="*/ 115655 w 896378"/>
              <a:gd name="connsiteY1779" fmla="*/ 461339 h 585172"/>
              <a:gd name="connsiteX1780" fmla="*/ 115415 w 896378"/>
              <a:gd name="connsiteY1780" fmla="*/ 462028 h 585172"/>
              <a:gd name="connsiteX1781" fmla="*/ 115178 w 896378"/>
              <a:gd name="connsiteY1781" fmla="*/ 462373 h 585172"/>
              <a:gd name="connsiteX1782" fmla="*/ 113747 w 896378"/>
              <a:gd name="connsiteY1782" fmla="*/ 462028 h 585172"/>
              <a:gd name="connsiteX1783" fmla="*/ 113270 w 896378"/>
              <a:gd name="connsiteY1783" fmla="*/ 461684 h 585172"/>
              <a:gd name="connsiteX1784" fmla="*/ 112791 w 896378"/>
              <a:gd name="connsiteY1784" fmla="*/ 461684 h 585172"/>
              <a:gd name="connsiteX1785" fmla="*/ 112314 w 896378"/>
              <a:gd name="connsiteY1785" fmla="*/ 463410 h 585172"/>
              <a:gd name="connsiteX1786" fmla="*/ 111601 w 896378"/>
              <a:gd name="connsiteY1786" fmla="*/ 463755 h 585172"/>
              <a:gd name="connsiteX1787" fmla="*/ 111601 w 896378"/>
              <a:gd name="connsiteY1787" fmla="*/ 464447 h 585172"/>
              <a:gd name="connsiteX1788" fmla="*/ 110884 w 896378"/>
              <a:gd name="connsiteY1788" fmla="*/ 464792 h 585172"/>
              <a:gd name="connsiteX1789" fmla="*/ 109930 w 896378"/>
              <a:gd name="connsiteY1789" fmla="*/ 464447 h 585172"/>
              <a:gd name="connsiteX1790" fmla="*/ 108976 w 896378"/>
              <a:gd name="connsiteY1790" fmla="*/ 463755 h 585172"/>
              <a:gd name="connsiteX1791" fmla="*/ 107545 w 896378"/>
              <a:gd name="connsiteY1791" fmla="*/ 463066 h 585172"/>
              <a:gd name="connsiteX1792" fmla="*/ 106355 w 896378"/>
              <a:gd name="connsiteY1792" fmla="*/ 463066 h 585172"/>
              <a:gd name="connsiteX1793" fmla="*/ 105638 w 896378"/>
              <a:gd name="connsiteY1793" fmla="*/ 463755 h 585172"/>
              <a:gd name="connsiteX1794" fmla="*/ 105401 w 896378"/>
              <a:gd name="connsiteY1794" fmla="*/ 464447 h 585172"/>
              <a:gd name="connsiteX1795" fmla="*/ 105161 w 896378"/>
              <a:gd name="connsiteY1795" fmla="*/ 464792 h 585172"/>
              <a:gd name="connsiteX1796" fmla="*/ 105161 w 896378"/>
              <a:gd name="connsiteY1796" fmla="*/ 465137 h 585172"/>
              <a:gd name="connsiteX1797" fmla="*/ 104924 w 896378"/>
              <a:gd name="connsiteY1797" fmla="*/ 465482 h 585172"/>
              <a:gd name="connsiteX1798" fmla="*/ 104207 w 896378"/>
              <a:gd name="connsiteY1798" fmla="*/ 465482 h 585172"/>
              <a:gd name="connsiteX1799" fmla="*/ 103730 w 896378"/>
              <a:gd name="connsiteY1799" fmla="*/ 465482 h 585172"/>
              <a:gd name="connsiteX1800" fmla="*/ 103253 w 896378"/>
              <a:gd name="connsiteY1800" fmla="*/ 465482 h 585172"/>
              <a:gd name="connsiteX1801" fmla="*/ 102538 w 896378"/>
              <a:gd name="connsiteY1801" fmla="*/ 466516 h 585172"/>
              <a:gd name="connsiteX1802" fmla="*/ 101347 w 896378"/>
              <a:gd name="connsiteY1802" fmla="*/ 466864 h 585172"/>
              <a:gd name="connsiteX1803" fmla="*/ 101347 w 896378"/>
              <a:gd name="connsiteY1803" fmla="*/ 467209 h 585172"/>
              <a:gd name="connsiteX1804" fmla="*/ 101107 w 896378"/>
              <a:gd name="connsiteY1804" fmla="*/ 467209 h 585172"/>
              <a:gd name="connsiteX1805" fmla="*/ 101107 w 896378"/>
              <a:gd name="connsiteY1805" fmla="*/ 467553 h 585172"/>
              <a:gd name="connsiteX1806" fmla="*/ 100630 w 896378"/>
              <a:gd name="connsiteY1806" fmla="*/ 468243 h 585172"/>
              <a:gd name="connsiteX1807" fmla="*/ 100153 w 896378"/>
              <a:gd name="connsiteY1807" fmla="*/ 468932 h 585172"/>
              <a:gd name="connsiteX1808" fmla="*/ 99916 w 896378"/>
              <a:gd name="connsiteY1808" fmla="*/ 468932 h 585172"/>
              <a:gd name="connsiteX1809" fmla="*/ 99439 w 896378"/>
              <a:gd name="connsiteY1809" fmla="*/ 468932 h 585172"/>
              <a:gd name="connsiteX1810" fmla="*/ 98962 w 896378"/>
              <a:gd name="connsiteY1810" fmla="*/ 469969 h 585172"/>
              <a:gd name="connsiteX1811" fmla="*/ 98486 w 896378"/>
              <a:gd name="connsiteY1811" fmla="*/ 470314 h 585172"/>
              <a:gd name="connsiteX1812" fmla="*/ 94430 w 896378"/>
              <a:gd name="connsiteY1812" fmla="*/ 469277 h 585172"/>
              <a:gd name="connsiteX1813" fmla="*/ 93238 w 896378"/>
              <a:gd name="connsiteY1813" fmla="*/ 468587 h 585172"/>
              <a:gd name="connsiteX1814" fmla="*/ 93000 w 896378"/>
              <a:gd name="connsiteY1814" fmla="*/ 468243 h 585172"/>
              <a:gd name="connsiteX1815" fmla="*/ 92523 w 896378"/>
              <a:gd name="connsiteY1815" fmla="*/ 467553 h 585172"/>
              <a:gd name="connsiteX1816" fmla="*/ 92047 w 896378"/>
              <a:gd name="connsiteY1816" fmla="*/ 466864 h 585172"/>
              <a:gd name="connsiteX1817" fmla="*/ 90853 w 896378"/>
              <a:gd name="connsiteY1817" fmla="*/ 465826 h 585172"/>
              <a:gd name="connsiteX1818" fmla="*/ 89899 w 896378"/>
              <a:gd name="connsiteY1818" fmla="*/ 465137 h 585172"/>
              <a:gd name="connsiteX1819" fmla="*/ 89422 w 896378"/>
              <a:gd name="connsiteY1819" fmla="*/ 464100 h 585172"/>
              <a:gd name="connsiteX1820" fmla="*/ 88946 w 896378"/>
              <a:gd name="connsiteY1820" fmla="*/ 463410 h 585172"/>
              <a:gd name="connsiteX1821" fmla="*/ 88709 w 896378"/>
              <a:gd name="connsiteY1821" fmla="*/ 462721 h 585172"/>
              <a:gd name="connsiteX1822" fmla="*/ 87515 w 896378"/>
              <a:gd name="connsiteY1822" fmla="*/ 461684 h 585172"/>
              <a:gd name="connsiteX1823" fmla="*/ 87515 w 896378"/>
              <a:gd name="connsiteY1823" fmla="*/ 461339 h 585172"/>
              <a:gd name="connsiteX1824" fmla="*/ 87515 w 896378"/>
              <a:gd name="connsiteY1824" fmla="*/ 460646 h 585172"/>
              <a:gd name="connsiteX1825" fmla="*/ 87038 w 896378"/>
              <a:gd name="connsiteY1825" fmla="*/ 459957 h 585172"/>
              <a:gd name="connsiteX1826" fmla="*/ 85847 w 896378"/>
              <a:gd name="connsiteY1826" fmla="*/ 458919 h 585172"/>
              <a:gd name="connsiteX1827" fmla="*/ 83938 w 896378"/>
              <a:gd name="connsiteY1827" fmla="*/ 458230 h 585172"/>
              <a:gd name="connsiteX1828" fmla="*/ 81793 w 896378"/>
              <a:gd name="connsiteY1828" fmla="*/ 457885 h 585172"/>
              <a:gd name="connsiteX1829" fmla="*/ 81553 w 896378"/>
              <a:gd name="connsiteY1829" fmla="*/ 457885 h 585172"/>
              <a:gd name="connsiteX1830" fmla="*/ 80599 w 896378"/>
              <a:gd name="connsiteY1830" fmla="*/ 458919 h 585172"/>
              <a:gd name="connsiteX1831" fmla="*/ 80599 w 896378"/>
              <a:gd name="connsiteY1831" fmla="*/ 459267 h 585172"/>
              <a:gd name="connsiteX1832" fmla="*/ 80362 w 896378"/>
              <a:gd name="connsiteY1832" fmla="*/ 459957 h 585172"/>
              <a:gd name="connsiteX1833" fmla="*/ 80122 w 896378"/>
              <a:gd name="connsiteY1833" fmla="*/ 459957 h 585172"/>
              <a:gd name="connsiteX1834" fmla="*/ 78932 w 896378"/>
              <a:gd name="connsiteY1834" fmla="*/ 460301 h 585172"/>
              <a:gd name="connsiteX1835" fmla="*/ 78455 w 896378"/>
              <a:gd name="connsiteY1835" fmla="*/ 460994 h 585172"/>
              <a:gd name="connsiteX1836" fmla="*/ 78215 w 896378"/>
              <a:gd name="connsiteY1836" fmla="*/ 461684 h 585172"/>
              <a:gd name="connsiteX1837" fmla="*/ 79169 w 896378"/>
              <a:gd name="connsiteY1837" fmla="*/ 462028 h 585172"/>
              <a:gd name="connsiteX1838" fmla="*/ 79409 w 896378"/>
              <a:gd name="connsiteY1838" fmla="*/ 462721 h 585172"/>
              <a:gd name="connsiteX1839" fmla="*/ 79409 w 896378"/>
              <a:gd name="connsiteY1839" fmla="*/ 464100 h 585172"/>
              <a:gd name="connsiteX1840" fmla="*/ 79169 w 896378"/>
              <a:gd name="connsiteY1840" fmla="*/ 464447 h 585172"/>
              <a:gd name="connsiteX1841" fmla="*/ 78215 w 896378"/>
              <a:gd name="connsiteY1841" fmla="*/ 464447 h 585172"/>
              <a:gd name="connsiteX1842" fmla="*/ 77738 w 896378"/>
              <a:gd name="connsiteY1842" fmla="*/ 464100 h 585172"/>
              <a:gd name="connsiteX1843" fmla="*/ 77024 w 896378"/>
              <a:gd name="connsiteY1843" fmla="*/ 463755 h 585172"/>
              <a:gd name="connsiteX1844" fmla="*/ 75590 w 896378"/>
              <a:gd name="connsiteY1844" fmla="*/ 465137 h 585172"/>
              <a:gd name="connsiteX1845" fmla="*/ 75115 w 896378"/>
              <a:gd name="connsiteY1845" fmla="*/ 465137 h 585172"/>
              <a:gd name="connsiteX1846" fmla="*/ 75115 w 896378"/>
              <a:gd name="connsiteY1846" fmla="*/ 464447 h 585172"/>
              <a:gd name="connsiteX1847" fmla="*/ 75353 w 896378"/>
              <a:gd name="connsiteY1847" fmla="*/ 460994 h 585172"/>
              <a:gd name="connsiteX1848" fmla="*/ 74877 w 896378"/>
              <a:gd name="connsiteY1848" fmla="*/ 460301 h 585172"/>
              <a:gd name="connsiteX1849" fmla="*/ 75830 w 896378"/>
              <a:gd name="connsiteY1849" fmla="*/ 459612 h 585172"/>
              <a:gd name="connsiteX1850" fmla="*/ 76307 w 896378"/>
              <a:gd name="connsiteY1850" fmla="*/ 458230 h 585172"/>
              <a:gd name="connsiteX1851" fmla="*/ 76307 w 896378"/>
              <a:gd name="connsiteY1851" fmla="*/ 457537 h 585172"/>
              <a:gd name="connsiteX1852" fmla="*/ 76784 w 896378"/>
              <a:gd name="connsiteY1852" fmla="*/ 455811 h 585172"/>
              <a:gd name="connsiteX1853" fmla="*/ 76784 w 896378"/>
              <a:gd name="connsiteY1853" fmla="*/ 455466 h 585172"/>
              <a:gd name="connsiteX1854" fmla="*/ 76784 w 896378"/>
              <a:gd name="connsiteY1854" fmla="*/ 454081 h 585172"/>
              <a:gd name="connsiteX1855" fmla="*/ 76784 w 896378"/>
              <a:gd name="connsiteY1855" fmla="*/ 453736 h 585172"/>
              <a:gd name="connsiteX1856" fmla="*/ 77261 w 896378"/>
              <a:gd name="connsiteY1856" fmla="*/ 449243 h 585172"/>
              <a:gd name="connsiteX1857" fmla="*/ 77261 w 896378"/>
              <a:gd name="connsiteY1857" fmla="*/ 447859 h 585172"/>
              <a:gd name="connsiteX1858" fmla="*/ 77501 w 896378"/>
              <a:gd name="connsiteY1858" fmla="*/ 446129 h 585172"/>
              <a:gd name="connsiteX1859" fmla="*/ 77501 w 896378"/>
              <a:gd name="connsiteY1859" fmla="*/ 444399 h 585172"/>
              <a:gd name="connsiteX1860" fmla="*/ 77501 w 896378"/>
              <a:gd name="connsiteY1860" fmla="*/ 442322 h 585172"/>
              <a:gd name="connsiteX1861" fmla="*/ 77501 w 896378"/>
              <a:gd name="connsiteY1861" fmla="*/ 432975 h 585172"/>
              <a:gd name="connsiteX1862" fmla="*/ 77501 w 896378"/>
              <a:gd name="connsiteY1862" fmla="*/ 431587 h 585172"/>
              <a:gd name="connsiteX1863" fmla="*/ 77501 w 896378"/>
              <a:gd name="connsiteY1863" fmla="*/ 428470 h 585172"/>
              <a:gd name="connsiteX1864" fmla="*/ 77501 w 896378"/>
              <a:gd name="connsiteY1864" fmla="*/ 428122 h 585172"/>
              <a:gd name="connsiteX1865" fmla="*/ 77501 w 896378"/>
              <a:gd name="connsiteY1865" fmla="*/ 427083 h 585172"/>
              <a:gd name="connsiteX1866" fmla="*/ 77501 w 896378"/>
              <a:gd name="connsiteY1866" fmla="*/ 425003 h 585172"/>
              <a:gd name="connsiteX1867" fmla="*/ 77024 w 896378"/>
              <a:gd name="connsiteY1867" fmla="*/ 417718 h 585172"/>
              <a:gd name="connsiteX1868" fmla="*/ 76307 w 896378"/>
              <a:gd name="connsiteY1868" fmla="*/ 410081 h 585172"/>
              <a:gd name="connsiteX1869" fmla="*/ 76070 w 896378"/>
              <a:gd name="connsiteY1869" fmla="*/ 405217 h 585172"/>
              <a:gd name="connsiteX1870" fmla="*/ 76070 w 896378"/>
              <a:gd name="connsiteY1870" fmla="*/ 403479 h 585172"/>
              <a:gd name="connsiteX1871" fmla="*/ 76307 w 896378"/>
              <a:gd name="connsiteY1871" fmla="*/ 402434 h 585172"/>
              <a:gd name="connsiteX1872" fmla="*/ 76547 w 896378"/>
              <a:gd name="connsiteY1872" fmla="*/ 401739 h 585172"/>
              <a:gd name="connsiteX1873" fmla="*/ 76784 w 896378"/>
              <a:gd name="connsiteY1873" fmla="*/ 401392 h 585172"/>
              <a:gd name="connsiteX1874" fmla="*/ 77261 w 896378"/>
              <a:gd name="connsiteY1874" fmla="*/ 401044 h 585172"/>
              <a:gd name="connsiteX1875" fmla="*/ 77738 w 896378"/>
              <a:gd name="connsiteY1875" fmla="*/ 401392 h 585172"/>
              <a:gd name="connsiteX1876" fmla="*/ 77738 w 896378"/>
              <a:gd name="connsiteY1876" fmla="*/ 401739 h 585172"/>
              <a:gd name="connsiteX1877" fmla="*/ 77978 w 896378"/>
              <a:gd name="connsiteY1877" fmla="*/ 402086 h 585172"/>
              <a:gd name="connsiteX1878" fmla="*/ 78215 w 896378"/>
              <a:gd name="connsiteY1878" fmla="*/ 403131 h 585172"/>
              <a:gd name="connsiteX1879" fmla="*/ 78932 w 896378"/>
              <a:gd name="connsiteY1879" fmla="*/ 403479 h 585172"/>
              <a:gd name="connsiteX1880" fmla="*/ 79886 w 896378"/>
              <a:gd name="connsiteY1880" fmla="*/ 404522 h 585172"/>
              <a:gd name="connsiteX1881" fmla="*/ 79886 w 896378"/>
              <a:gd name="connsiteY1881" fmla="*/ 405217 h 585172"/>
              <a:gd name="connsiteX1882" fmla="*/ 80122 w 896378"/>
              <a:gd name="connsiteY1882" fmla="*/ 405564 h 585172"/>
              <a:gd name="connsiteX1883" fmla="*/ 79886 w 896378"/>
              <a:gd name="connsiteY1883" fmla="*/ 405564 h 585172"/>
              <a:gd name="connsiteX1884" fmla="*/ 79169 w 896378"/>
              <a:gd name="connsiteY1884" fmla="*/ 405564 h 585172"/>
              <a:gd name="connsiteX1885" fmla="*/ 78932 w 896378"/>
              <a:gd name="connsiteY1885" fmla="*/ 406257 h 585172"/>
              <a:gd name="connsiteX1886" fmla="*/ 78455 w 896378"/>
              <a:gd name="connsiteY1886" fmla="*/ 406605 h 585172"/>
              <a:gd name="connsiteX1887" fmla="*/ 78455 w 896378"/>
              <a:gd name="connsiteY1887" fmla="*/ 407300 h 585172"/>
              <a:gd name="connsiteX1888" fmla="*/ 78692 w 896378"/>
              <a:gd name="connsiteY1888" fmla="*/ 407994 h 585172"/>
              <a:gd name="connsiteX1889" fmla="*/ 79409 w 896378"/>
              <a:gd name="connsiteY1889" fmla="*/ 409385 h 585172"/>
              <a:gd name="connsiteX1890" fmla="*/ 79646 w 896378"/>
              <a:gd name="connsiteY1890" fmla="*/ 410775 h 585172"/>
              <a:gd name="connsiteX1891" fmla="*/ 80362 w 896378"/>
              <a:gd name="connsiteY1891" fmla="*/ 411123 h 585172"/>
              <a:gd name="connsiteX1892" fmla="*/ 80839 w 896378"/>
              <a:gd name="connsiteY1892" fmla="*/ 411815 h 585172"/>
              <a:gd name="connsiteX1893" fmla="*/ 81316 w 896378"/>
              <a:gd name="connsiteY1893" fmla="*/ 413205 h 585172"/>
              <a:gd name="connsiteX1894" fmla="*/ 81553 w 896378"/>
              <a:gd name="connsiteY1894" fmla="*/ 416331 h 585172"/>
              <a:gd name="connsiteX1895" fmla="*/ 81076 w 896378"/>
              <a:gd name="connsiteY1895" fmla="*/ 421880 h 585172"/>
              <a:gd name="connsiteX1896" fmla="*/ 81316 w 896378"/>
              <a:gd name="connsiteY1896" fmla="*/ 425003 h 585172"/>
              <a:gd name="connsiteX1897" fmla="*/ 80839 w 896378"/>
              <a:gd name="connsiteY1897" fmla="*/ 425348 h 585172"/>
              <a:gd name="connsiteX1898" fmla="*/ 80839 w 896378"/>
              <a:gd name="connsiteY1898" fmla="*/ 425695 h 585172"/>
              <a:gd name="connsiteX1899" fmla="*/ 80839 w 896378"/>
              <a:gd name="connsiteY1899" fmla="*/ 426390 h 585172"/>
              <a:gd name="connsiteX1900" fmla="*/ 80362 w 896378"/>
              <a:gd name="connsiteY1900" fmla="*/ 427775 h 585172"/>
              <a:gd name="connsiteX1901" fmla="*/ 80599 w 896378"/>
              <a:gd name="connsiteY1901" fmla="*/ 428470 h 585172"/>
              <a:gd name="connsiteX1902" fmla="*/ 80599 w 896378"/>
              <a:gd name="connsiteY1902" fmla="*/ 429510 h 585172"/>
              <a:gd name="connsiteX1903" fmla="*/ 81076 w 896378"/>
              <a:gd name="connsiteY1903" fmla="*/ 433319 h 585172"/>
              <a:gd name="connsiteX1904" fmla="*/ 81316 w 896378"/>
              <a:gd name="connsiteY1904" fmla="*/ 434014 h 585172"/>
              <a:gd name="connsiteX1905" fmla="*/ 82030 w 896378"/>
              <a:gd name="connsiteY1905" fmla="*/ 440938 h 585172"/>
              <a:gd name="connsiteX1906" fmla="*/ 82270 w 896378"/>
              <a:gd name="connsiteY1906" fmla="*/ 444744 h 585172"/>
              <a:gd name="connsiteX1907" fmla="*/ 82270 w 896378"/>
              <a:gd name="connsiteY1907" fmla="*/ 445092 h 585172"/>
              <a:gd name="connsiteX1908" fmla="*/ 82270 w 896378"/>
              <a:gd name="connsiteY1908" fmla="*/ 447166 h 585172"/>
              <a:gd name="connsiteX1909" fmla="*/ 83223 w 896378"/>
              <a:gd name="connsiteY1909" fmla="*/ 448550 h 585172"/>
              <a:gd name="connsiteX1910" fmla="*/ 84653 w 896378"/>
              <a:gd name="connsiteY1910" fmla="*/ 448206 h 585172"/>
              <a:gd name="connsiteX1911" fmla="*/ 85847 w 896378"/>
              <a:gd name="connsiteY1911" fmla="*/ 447166 h 585172"/>
              <a:gd name="connsiteX1912" fmla="*/ 86801 w 896378"/>
              <a:gd name="connsiteY1912" fmla="*/ 447166 h 585172"/>
              <a:gd name="connsiteX1913" fmla="*/ 88232 w 896378"/>
              <a:gd name="connsiteY1913" fmla="*/ 447513 h 585172"/>
              <a:gd name="connsiteX1914" fmla="*/ 88946 w 896378"/>
              <a:gd name="connsiteY1914" fmla="*/ 447513 h 585172"/>
              <a:gd name="connsiteX1915" fmla="*/ 89422 w 896378"/>
              <a:gd name="connsiteY1915" fmla="*/ 447166 h 585172"/>
              <a:gd name="connsiteX1916" fmla="*/ 89662 w 896378"/>
              <a:gd name="connsiteY1916" fmla="*/ 446822 h 585172"/>
              <a:gd name="connsiteX1917" fmla="*/ 89662 w 896378"/>
              <a:gd name="connsiteY1917" fmla="*/ 445436 h 585172"/>
              <a:gd name="connsiteX1918" fmla="*/ 89662 w 896378"/>
              <a:gd name="connsiteY1918" fmla="*/ 443363 h 585172"/>
              <a:gd name="connsiteX1919" fmla="*/ 89899 w 896378"/>
              <a:gd name="connsiteY1919" fmla="*/ 441978 h 585172"/>
              <a:gd name="connsiteX1920" fmla="*/ 88946 w 896378"/>
              <a:gd name="connsiteY1920" fmla="*/ 442322 h 585172"/>
              <a:gd name="connsiteX1921" fmla="*/ 87992 w 896378"/>
              <a:gd name="connsiteY1921" fmla="*/ 442322 h 585172"/>
              <a:gd name="connsiteX1922" fmla="*/ 87992 w 896378"/>
              <a:gd name="connsiteY1922" fmla="*/ 441978 h 585172"/>
              <a:gd name="connsiteX1923" fmla="*/ 87992 w 896378"/>
              <a:gd name="connsiteY1923" fmla="*/ 441285 h 585172"/>
              <a:gd name="connsiteX1924" fmla="*/ 87515 w 896378"/>
              <a:gd name="connsiteY1924" fmla="*/ 439553 h 585172"/>
              <a:gd name="connsiteX1925" fmla="*/ 87992 w 896378"/>
              <a:gd name="connsiteY1925" fmla="*/ 438169 h 585172"/>
              <a:gd name="connsiteX1926" fmla="*/ 87515 w 896378"/>
              <a:gd name="connsiteY1926" fmla="*/ 437131 h 585172"/>
              <a:gd name="connsiteX1927" fmla="*/ 85370 w 896378"/>
              <a:gd name="connsiteY1927" fmla="*/ 436091 h 585172"/>
              <a:gd name="connsiteX1928" fmla="*/ 85130 w 896378"/>
              <a:gd name="connsiteY1928" fmla="*/ 435744 h 585172"/>
              <a:gd name="connsiteX1929" fmla="*/ 85130 w 896378"/>
              <a:gd name="connsiteY1929" fmla="*/ 433319 h 585172"/>
              <a:gd name="connsiteX1930" fmla="*/ 85130 w 896378"/>
              <a:gd name="connsiteY1930" fmla="*/ 432627 h 585172"/>
              <a:gd name="connsiteX1931" fmla="*/ 84891 w 896378"/>
              <a:gd name="connsiteY1931" fmla="*/ 432282 h 585172"/>
              <a:gd name="connsiteX1932" fmla="*/ 84891 w 896378"/>
              <a:gd name="connsiteY1932" fmla="*/ 428815 h 585172"/>
              <a:gd name="connsiteX1933" fmla="*/ 85370 w 896378"/>
              <a:gd name="connsiteY1933" fmla="*/ 427430 h 585172"/>
              <a:gd name="connsiteX1934" fmla="*/ 86084 w 896378"/>
              <a:gd name="connsiteY1934" fmla="*/ 427430 h 585172"/>
              <a:gd name="connsiteX1935" fmla="*/ 86561 w 896378"/>
              <a:gd name="connsiteY1935" fmla="*/ 427430 h 585172"/>
              <a:gd name="connsiteX1936" fmla="*/ 86561 w 896378"/>
              <a:gd name="connsiteY1936" fmla="*/ 428815 h 585172"/>
              <a:gd name="connsiteX1937" fmla="*/ 86801 w 896378"/>
              <a:gd name="connsiteY1937" fmla="*/ 429163 h 585172"/>
              <a:gd name="connsiteX1938" fmla="*/ 87278 w 896378"/>
              <a:gd name="connsiteY1938" fmla="*/ 429510 h 585172"/>
              <a:gd name="connsiteX1939" fmla="*/ 87278 w 896378"/>
              <a:gd name="connsiteY1939" fmla="*/ 430550 h 585172"/>
              <a:gd name="connsiteX1940" fmla="*/ 87515 w 896378"/>
              <a:gd name="connsiteY1940" fmla="*/ 431243 h 585172"/>
              <a:gd name="connsiteX1941" fmla="*/ 87755 w 896378"/>
              <a:gd name="connsiteY1941" fmla="*/ 431587 h 585172"/>
              <a:gd name="connsiteX1942" fmla="*/ 88946 w 896378"/>
              <a:gd name="connsiteY1942" fmla="*/ 432282 h 585172"/>
              <a:gd name="connsiteX1943" fmla="*/ 90139 w 896378"/>
              <a:gd name="connsiteY1943" fmla="*/ 432627 h 585172"/>
              <a:gd name="connsiteX1944" fmla="*/ 90616 w 896378"/>
              <a:gd name="connsiteY1944" fmla="*/ 432975 h 585172"/>
              <a:gd name="connsiteX1945" fmla="*/ 91093 w 896378"/>
              <a:gd name="connsiteY1945" fmla="*/ 432627 h 585172"/>
              <a:gd name="connsiteX1946" fmla="*/ 90853 w 896378"/>
              <a:gd name="connsiteY1946" fmla="*/ 431934 h 585172"/>
              <a:gd name="connsiteX1947" fmla="*/ 90616 w 896378"/>
              <a:gd name="connsiteY1947" fmla="*/ 430895 h 585172"/>
              <a:gd name="connsiteX1948" fmla="*/ 90616 w 896378"/>
              <a:gd name="connsiteY1948" fmla="*/ 429163 h 585172"/>
              <a:gd name="connsiteX1949" fmla="*/ 91807 w 896378"/>
              <a:gd name="connsiteY1949" fmla="*/ 428122 h 585172"/>
              <a:gd name="connsiteX1950" fmla="*/ 92523 w 896378"/>
              <a:gd name="connsiteY1950" fmla="*/ 428122 h 585172"/>
              <a:gd name="connsiteX1951" fmla="*/ 92523 w 896378"/>
              <a:gd name="connsiteY1951" fmla="*/ 427775 h 585172"/>
              <a:gd name="connsiteX1952" fmla="*/ 93000 w 896378"/>
              <a:gd name="connsiteY1952" fmla="*/ 426735 h 585172"/>
              <a:gd name="connsiteX1953" fmla="*/ 93238 w 896378"/>
              <a:gd name="connsiteY1953" fmla="*/ 425695 h 585172"/>
              <a:gd name="connsiteX1954" fmla="*/ 92761 w 896378"/>
              <a:gd name="connsiteY1954" fmla="*/ 425348 h 585172"/>
              <a:gd name="connsiteX1955" fmla="*/ 93477 w 896378"/>
              <a:gd name="connsiteY1955" fmla="*/ 425348 h 585172"/>
              <a:gd name="connsiteX1956" fmla="*/ 93477 w 896378"/>
              <a:gd name="connsiteY1956" fmla="*/ 425003 h 585172"/>
              <a:gd name="connsiteX1957" fmla="*/ 93953 w 896378"/>
              <a:gd name="connsiteY1957" fmla="*/ 424655 h 585172"/>
              <a:gd name="connsiteX1958" fmla="*/ 94191 w 896378"/>
              <a:gd name="connsiteY1958" fmla="*/ 424655 h 585172"/>
              <a:gd name="connsiteX1959" fmla="*/ 94430 w 896378"/>
              <a:gd name="connsiteY1959" fmla="*/ 425695 h 585172"/>
              <a:gd name="connsiteX1960" fmla="*/ 94670 w 896378"/>
              <a:gd name="connsiteY1960" fmla="*/ 425695 h 585172"/>
              <a:gd name="connsiteX1961" fmla="*/ 95624 w 896378"/>
              <a:gd name="connsiteY1961" fmla="*/ 425348 h 585172"/>
              <a:gd name="connsiteX1962" fmla="*/ 96101 w 896378"/>
              <a:gd name="connsiteY1962" fmla="*/ 424655 h 585172"/>
              <a:gd name="connsiteX1963" fmla="*/ 96101 w 896378"/>
              <a:gd name="connsiteY1963" fmla="*/ 423962 h 585172"/>
              <a:gd name="connsiteX1964" fmla="*/ 95861 w 896378"/>
              <a:gd name="connsiteY1964" fmla="*/ 423268 h 585172"/>
              <a:gd name="connsiteX1965" fmla="*/ 95861 w 896378"/>
              <a:gd name="connsiteY1965" fmla="*/ 422228 h 585172"/>
              <a:gd name="connsiteX1966" fmla="*/ 95861 w 896378"/>
              <a:gd name="connsiteY1966" fmla="*/ 421880 h 585172"/>
              <a:gd name="connsiteX1967" fmla="*/ 95861 w 896378"/>
              <a:gd name="connsiteY1967" fmla="*/ 421188 h 585172"/>
              <a:gd name="connsiteX1968" fmla="*/ 96338 w 896378"/>
              <a:gd name="connsiteY1968" fmla="*/ 420841 h 585172"/>
              <a:gd name="connsiteX1969" fmla="*/ 96338 w 896378"/>
              <a:gd name="connsiteY1969" fmla="*/ 420493 h 585172"/>
              <a:gd name="connsiteX1970" fmla="*/ 96101 w 896378"/>
              <a:gd name="connsiteY1970" fmla="*/ 420145 h 585172"/>
              <a:gd name="connsiteX1971" fmla="*/ 96101 w 896378"/>
              <a:gd name="connsiteY1971" fmla="*/ 419106 h 585172"/>
              <a:gd name="connsiteX1972" fmla="*/ 96101 w 896378"/>
              <a:gd name="connsiteY1972" fmla="*/ 418758 h 585172"/>
              <a:gd name="connsiteX1973" fmla="*/ 95147 w 896378"/>
              <a:gd name="connsiteY1973" fmla="*/ 418410 h 585172"/>
              <a:gd name="connsiteX1974" fmla="*/ 94670 w 896378"/>
              <a:gd name="connsiteY1974" fmla="*/ 418065 h 585172"/>
              <a:gd name="connsiteX1975" fmla="*/ 93714 w 896378"/>
              <a:gd name="connsiteY1975" fmla="*/ 416676 h 585172"/>
              <a:gd name="connsiteX1976" fmla="*/ 93238 w 896378"/>
              <a:gd name="connsiteY1976" fmla="*/ 415983 h 585172"/>
              <a:gd name="connsiteX1977" fmla="*/ 93000 w 896378"/>
              <a:gd name="connsiteY1977" fmla="*/ 415288 h 585172"/>
              <a:gd name="connsiteX1978" fmla="*/ 93000 w 896378"/>
              <a:gd name="connsiteY1978" fmla="*/ 414246 h 585172"/>
              <a:gd name="connsiteX1979" fmla="*/ 92284 w 896378"/>
              <a:gd name="connsiteY1979" fmla="*/ 412163 h 585172"/>
              <a:gd name="connsiteX1980" fmla="*/ 91093 w 896378"/>
              <a:gd name="connsiteY1980" fmla="*/ 411123 h 585172"/>
              <a:gd name="connsiteX1981" fmla="*/ 89422 w 896378"/>
              <a:gd name="connsiteY1981" fmla="*/ 409385 h 585172"/>
              <a:gd name="connsiteX1982" fmla="*/ 88709 w 896378"/>
              <a:gd name="connsiteY1982" fmla="*/ 407994 h 585172"/>
              <a:gd name="connsiteX1983" fmla="*/ 88709 w 896378"/>
              <a:gd name="connsiteY1983" fmla="*/ 407647 h 585172"/>
              <a:gd name="connsiteX1984" fmla="*/ 88709 w 896378"/>
              <a:gd name="connsiteY1984" fmla="*/ 405909 h 585172"/>
              <a:gd name="connsiteX1985" fmla="*/ 88709 w 896378"/>
              <a:gd name="connsiteY1985" fmla="*/ 405564 h 585172"/>
              <a:gd name="connsiteX1986" fmla="*/ 88709 w 896378"/>
              <a:gd name="connsiteY1986" fmla="*/ 404175 h 585172"/>
              <a:gd name="connsiteX1987" fmla="*/ 88946 w 896378"/>
              <a:gd name="connsiteY1987" fmla="*/ 404175 h 585172"/>
              <a:gd name="connsiteX1988" fmla="*/ 89422 w 896378"/>
              <a:gd name="connsiteY1988" fmla="*/ 404175 h 585172"/>
              <a:gd name="connsiteX1989" fmla="*/ 89662 w 896378"/>
              <a:gd name="connsiteY1989" fmla="*/ 405217 h 585172"/>
              <a:gd name="connsiteX1990" fmla="*/ 90616 w 896378"/>
              <a:gd name="connsiteY1990" fmla="*/ 405909 h 585172"/>
              <a:gd name="connsiteX1991" fmla="*/ 91330 w 896378"/>
              <a:gd name="connsiteY1991" fmla="*/ 405909 h 585172"/>
              <a:gd name="connsiteX1992" fmla="*/ 91330 w 896378"/>
              <a:gd name="connsiteY1992" fmla="*/ 404870 h 585172"/>
              <a:gd name="connsiteX1993" fmla="*/ 90853 w 896378"/>
              <a:gd name="connsiteY1993" fmla="*/ 403479 h 585172"/>
              <a:gd name="connsiteX1994" fmla="*/ 91807 w 896378"/>
              <a:gd name="connsiteY1994" fmla="*/ 402784 h 585172"/>
              <a:gd name="connsiteX1995" fmla="*/ 93000 w 896378"/>
              <a:gd name="connsiteY1995" fmla="*/ 402086 h 585172"/>
              <a:gd name="connsiteX1996" fmla="*/ 93238 w 896378"/>
              <a:gd name="connsiteY1996" fmla="*/ 401392 h 585172"/>
              <a:gd name="connsiteX1997" fmla="*/ 93238 w 896378"/>
              <a:gd name="connsiteY1997" fmla="*/ 398959 h 585172"/>
              <a:gd name="connsiteX1998" fmla="*/ 93000 w 896378"/>
              <a:gd name="connsiteY1998" fmla="*/ 398263 h 585172"/>
              <a:gd name="connsiteX1999" fmla="*/ 93714 w 896378"/>
              <a:gd name="connsiteY1999" fmla="*/ 397220 h 585172"/>
              <a:gd name="connsiteX2000" fmla="*/ 95147 w 896378"/>
              <a:gd name="connsiteY2000" fmla="*/ 397220 h 585172"/>
              <a:gd name="connsiteX2001" fmla="*/ 96101 w 896378"/>
              <a:gd name="connsiteY2001" fmla="*/ 396522 h 585172"/>
              <a:gd name="connsiteX2002" fmla="*/ 99676 w 896378"/>
              <a:gd name="connsiteY2002" fmla="*/ 393739 h 585172"/>
              <a:gd name="connsiteX2003" fmla="*/ 101107 w 896378"/>
              <a:gd name="connsiteY2003" fmla="*/ 393392 h 585172"/>
              <a:gd name="connsiteX2004" fmla="*/ 102538 w 896378"/>
              <a:gd name="connsiteY2004" fmla="*/ 393392 h 585172"/>
              <a:gd name="connsiteX2005" fmla="*/ 102777 w 896378"/>
              <a:gd name="connsiteY2005" fmla="*/ 393392 h 585172"/>
              <a:gd name="connsiteX2006" fmla="*/ 103253 w 896378"/>
              <a:gd name="connsiteY2006" fmla="*/ 393392 h 585172"/>
              <a:gd name="connsiteX2007" fmla="*/ 103730 w 896378"/>
              <a:gd name="connsiteY2007" fmla="*/ 393045 h 585172"/>
              <a:gd name="connsiteX2008" fmla="*/ 103730 w 896378"/>
              <a:gd name="connsiteY2008" fmla="*/ 392350 h 585172"/>
              <a:gd name="connsiteX2009" fmla="*/ 103730 w 896378"/>
              <a:gd name="connsiteY2009" fmla="*/ 391304 h 585172"/>
              <a:gd name="connsiteX2010" fmla="*/ 103253 w 896378"/>
              <a:gd name="connsiteY2010" fmla="*/ 390609 h 585172"/>
              <a:gd name="connsiteX2011" fmla="*/ 102538 w 896378"/>
              <a:gd name="connsiteY2011" fmla="*/ 390609 h 585172"/>
              <a:gd name="connsiteX2012" fmla="*/ 101584 w 896378"/>
              <a:gd name="connsiteY2012" fmla="*/ 390609 h 585172"/>
              <a:gd name="connsiteX2013" fmla="*/ 101347 w 896378"/>
              <a:gd name="connsiteY2013" fmla="*/ 390261 h 585172"/>
              <a:gd name="connsiteX2014" fmla="*/ 100870 w 896378"/>
              <a:gd name="connsiteY2014" fmla="*/ 389564 h 585172"/>
              <a:gd name="connsiteX2015" fmla="*/ 99916 w 896378"/>
              <a:gd name="connsiteY2015" fmla="*/ 388869 h 585172"/>
              <a:gd name="connsiteX2016" fmla="*/ 98962 w 896378"/>
              <a:gd name="connsiteY2016" fmla="*/ 388869 h 585172"/>
              <a:gd name="connsiteX2017" fmla="*/ 98245 w 896378"/>
              <a:gd name="connsiteY2017" fmla="*/ 388521 h 585172"/>
              <a:gd name="connsiteX2018" fmla="*/ 98009 w 896378"/>
              <a:gd name="connsiteY2018" fmla="*/ 387823 h 585172"/>
              <a:gd name="connsiteX2019" fmla="*/ 97055 w 896378"/>
              <a:gd name="connsiteY2019" fmla="*/ 386082 h 585172"/>
              <a:gd name="connsiteX2020" fmla="*/ 97292 w 896378"/>
              <a:gd name="connsiteY2020" fmla="*/ 385388 h 585172"/>
              <a:gd name="connsiteX2021" fmla="*/ 97055 w 896378"/>
              <a:gd name="connsiteY2021" fmla="*/ 385388 h 585172"/>
              <a:gd name="connsiteX2022" fmla="*/ 96815 w 896378"/>
              <a:gd name="connsiteY2022" fmla="*/ 385388 h 585172"/>
              <a:gd name="connsiteX2023" fmla="*/ 96338 w 896378"/>
              <a:gd name="connsiteY2023" fmla="*/ 385388 h 585172"/>
              <a:gd name="connsiteX2024" fmla="*/ 95624 w 896378"/>
              <a:gd name="connsiteY2024" fmla="*/ 385388 h 585172"/>
              <a:gd name="connsiteX2025" fmla="*/ 94430 w 896378"/>
              <a:gd name="connsiteY2025" fmla="*/ 385735 h 585172"/>
              <a:gd name="connsiteX2026" fmla="*/ 93714 w 896378"/>
              <a:gd name="connsiteY2026" fmla="*/ 386780 h 585172"/>
              <a:gd name="connsiteX2027" fmla="*/ 93477 w 896378"/>
              <a:gd name="connsiteY2027" fmla="*/ 387128 h 585172"/>
              <a:gd name="connsiteX2028" fmla="*/ 93477 w 896378"/>
              <a:gd name="connsiteY2028" fmla="*/ 387823 h 585172"/>
              <a:gd name="connsiteX2029" fmla="*/ 93953 w 896378"/>
              <a:gd name="connsiteY2029" fmla="*/ 388171 h 585172"/>
              <a:gd name="connsiteX2030" fmla="*/ 94191 w 896378"/>
              <a:gd name="connsiteY2030" fmla="*/ 388521 h 585172"/>
              <a:gd name="connsiteX2031" fmla="*/ 94191 w 896378"/>
              <a:gd name="connsiteY2031" fmla="*/ 388869 h 585172"/>
              <a:gd name="connsiteX2032" fmla="*/ 93953 w 896378"/>
              <a:gd name="connsiteY2032" fmla="*/ 389216 h 585172"/>
              <a:gd name="connsiteX2033" fmla="*/ 93714 w 896378"/>
              <a:gd name="connsiteY2033" fmla="*/ 389216 h 585172"/>
              <a:gd name="connsiteX2034" fmla="*/ 93238 w 896378"/>
              <a:gd name="connsiteY2034" fmla="*/ 389216 h 585172"/>
              <a:gd name="connsiteX2035" fmla="*/ 92284 w 896378"/>
              <a:gd name="connsiteY2035" fmla="*/ 389564 h 585172"/>
              <a:gd name="connsiteX2036" fmla="*/ 89899 w 896378"/>
              <a:gd name="connsiteY2036" fmla="*/ 389564 h 585172"/>
              <a:gd name="connsiteX2037" fmla="*/ 87755 w 896378"/>
              <a:gd name="connsiteY2037" fmla="*/ 387475 h 585172"/>
              <a:gd name="connsiteX2038" fmla="*/ 87038 w 896378"/>
              <a:gd name="connsiteY2038" fmla="*/ 388171 h 585172"/>
              <a:gd name="connsiteX2039" fmla="*/ 86324 w 896378"/>
              <a:gd name="connsiteY2039" fmla="*/ 389564 h 585172"/>
              <a:gd name="connsiteX2040" fmla="*/ 86561 w 896378"/>
              <a:gd name="connsiteY2040" fmla="*/ 389914 h 585172"/>
              <a:gd name="connsiteX2041" fmla="*/ 87038 w 896378"/>
              <a:gd name="connsiteY2041" fmla="*/ 391304 h 585172"/>
              <a:gd name="connsiteX2042" fmla="*/ 87755 w 896378"/>
              <a:gd name="connsiteY2042" fmla="*/ 392697 h 585172"/>
              <a:gd name="connsiteX2043" fmla="*/ 87992 w 896378"/>
              <a:gd name="connsiteY2043" fmla="*/ 392697 h 585172"/>
              <a:gd name="connsiteX2044" fmla="*/ 87038 w 896378"/>
              <a:gd name="connsiteY2044" fmla="*/ 393045 h 585172"/>
              <a:gd name="connsiteX2045" fmla="*/ 85607 w 896378"/>
              <a:gd name="connsiteY2045" fmla="*/ 392350 h 585172"/>
              <a:gd name="connsiteX2046" fmla="*/ 84653 w 896378"/>
              <a:gd name="connsiteY2046" fmla="*/ 392350 h 585172"/>
              <a:gd name="connsiteX2047" fmla="*/ 84177 w 896378"/>
              <a:gd name="connsiteY2047" fmla="*/ 392697 h 585172"/>
              <a:gd name="connsiteX2048" fmla="*/ 83938 w 896378"/>
              <a:gd name="connsiteY2048" fmla="*/ 392350 h 585172"/>
              <a:gd name="connsiteX2049" fmla="*/ 83461 w 896378"/>
              <a:gd name="connsiteY2049" fmla="*/ 392002 h 585172"/>
              <a:gd name="connsiteX2050" fmla="*/ 83461 w 896378"/>
              <a:gd name="connsiteY2050" fmla="*/ 391652 h 585172"/>
              <a:gd name="connsiteX2051" fmla="*/ 83461 w 896378"/>
              <a:gd name="connsiteY2051" fmla="*/ 391304 h 585172"/>
              <a:gd name="connsiteX2052" fmla="*/ 82507 w 896378"/>
              <a:gd name="connsiteY2052" fmla="*/ 390609 h 585172"/>
              <a:gd name="connsiteX2053" fmla="*/ 82270 w 896378"/>
              <a:gd name="connsiteY2053" fmla="*/ 390609 h 585172"/>
              <a:gd name="connsiteX2054" fmla="*/ 82030 w 896378"/>
              <a:gd name="connsiteY2054" fmla="*/ 390609 h 585172"/>
              <a:gd name="connsiteX2055" fmla="*/ 80839 w 896378"/>
              <a:gd name="connsiteY2055" fmla="*/ 390609 h 585172"/>
              <a:gd name="connsiteX2056" fmla="*/ 79886 w 896378"/>
              <a:gd name="connsiteY2056" fmla="*/ 389914 h 585172"/>
              <a:gd name="connsiteX2057" fmla="*/ 79169 w 896378"/>
              <a:gd name="connsiteY2057" fmla="*/ 389564 h 585172"/>
              <a:gd name="connsiteX2058" fmla="*/ 78692 w 896378"/>
              <a:gd name="connsiteY2058" fmla="*/ 389564 h 585172"/>
              <a:gd name="connsiteX2059" fmla="*/ 77738 w 896378"/>
              <a:gd name="connsiteY2059" fmla="*/ 388869 h 585172"/>
              <a:gd name="connsiteX2060" fmla="*/ 76784 w 896378"/>
              <a:gd name="connsiteY2060" fmla="*/ 388171 h 585172"/>
              <a:gd name="connsiteX2061" fmla="*/ 74877 w 896378"/>
              <a:gd name="connsiteY2061" fmla="*/ 387823 h 585172"/>
              <a:gd name="connsiteX2062" fmla="*/ 73446 w 896378"/>
              <a:gd name="connsiteY2062" fmla="*/ 386780 h 585172"/>
              <a:gd name="connsiteX2063" fmla="*/ 72969 w 896378"/>
              <a:gd name="connsiteY2063" fmla="*/ 386082 h 585172"/>
              <a:gd name="connsiteX2064" fmla="*/ 73207 w 896378"/>
              <a:gd name="connsiteY2064" fmla="*/ 384342 h 585172"/>
              <a:gd name="connsiteX2065" fmla="*/ 72969 w 896378"/>
              <a:gd name="connsiteY2065" fmla="*/ 379462 h 585172"/>
              <a:gd name="connsiteX2066" fmla="*/ 72730 w 896378"/>
              <a:gd name="connsiteY2066" fmla="*/ 378069 h 585172"/>
              <a:gd name="connsiteX2067" fmla="*/ 72492 w 896378"/>
              <a:gd name="connsiteY2067" fmla="*/ 375281 h 585172"/>
              <a:gd name="connsiteX2068" fmla="*/ 71776 w 896378"/>
              <a:gd name="connsiteY2068" fmla="*/ 370746 h 585172"/>
              <a:gd name="connsiteX2069" fmla="*/ 70586 w 896378"/>
              <a:gd name="connsiteY2069" fmla="*/ 367256 h 585172"/>
              <a:gd name="connsiteX2070" fmla="*/ 70109 w 896378"/>
              <a:gd name="connsiteY2070" fmla="*/ 365164 h 585172"/>
              <a:gd name="connsiteX2071" fmla="*/ 70109 w 896378"/>
              <a:gd name="connsiteY2071" fmla="*/ 364816 h 585172"/>
              <a:gd name="connsiteX2072" fmla="*/ 69632 w 896378"/>
              <a:gd name="connsiteY2072" fmla="*/ 363417 h 585172"/>
              <a:gd name="connsiteX2073" fmla="*/ 68915 w 896378"/>
              <a:gd name="connsiteY2073" fmla="*/ 360625 h 585172"/>
              <a:gd name="connsiteX2074" fmla="*/ 68678 w 896378"/>
              <a:gd name="connsiteY2074" fmla="*/ 359577 h 585172"/>
              <a:gd name="connsiteX2075" fmla="*/ 68201 w 896378"/>
              <a:gd name="connsiteY2075" fmla="*/ 359227 h 585172"/>
              <a:gd name="connsiteX2076" fmla="*/ 69392 w 896378"/>
              <a:gd name="connsiteY2076" fmla="*/ 359227 h 585172"/>
              <a:gd name="connsiteX2077" fmla="*/ 70109 w 896378"/>
              <a:gd name="connsiteY2077" fmla="*/ 359227 h 585172"/>
              <a:gd name="connsiteX2078" fmla="*/ 70586 w 896378"/>
              <a:gd name="connsiteY2078" fmla="*/ 358179 h 585172"/>
              <a:gd name="connsiteX2079" fmla="*/ 70822 w 896378"/>
              <a:gd name="connsiteY2079" fmla="*/ 357831 h 585172"/>
              <a:gd name="connsiteX2080" fmla="*/ 71539 w 896378"/>
              <a:gd name="connsiteY2080" fmla="*/ 358179 h 585172"/>
              <a:gd name="connsiteX2081" fmla="*/ 72730 w 896378"/>
              <a:gd name="connsiteY2081" fmla="*/ 359577 h 585172"/>
              <a:gd name="connsiteX2082" fmla="*/ 73446 w 896378"/>
              <a:gd name="connsiteY2082" fmla="*/ 359925 h 585172"/>
              <a:gd name="connsiteX2083" fmla="*/ 73684 w 896378"/>
              <a:gd name="connsiteY2083" fmla="*/ 360625 h 585172"/>
              <a:gd name="connsiteX2084" fmla="*/ 73684 w 896378"/>
              <a:gd name="connsiteY2084" fmla="*/ 360973 h 585172"/>
              <a:gd name="connsiteX2085" fmla="*/ 73684 w 896378"/>
              <a:gd name="connsiteY2085" fmla="*/ 361671 h 585172"/>
              <a:gd name="connsiteX2086" fmla="*/ 73446 w 896378"/>
              <a:gd name="connsiteY2086" fmla="*/ 362372 h 585172"/>
              <a:gd name="connsiteX2087" fmla="*/ 73207 w 896378"/>
              <a:gd name="connsiteY2087" fmla="*/ 363070 h 585172"/>
              <a:gd name="connsiteX2088" fmla="*/ 73923 w 896378"/>
              <a:gd name="connsiteY2088" fmla="*/ 364118 h 585172"/>
              <a:gd name="connsiteX2089" fmla="*/ 73923 w 896378"/>
              <a:gd name="connsiteY2089" fmla="*/ 365514 h 585172"/>
              <a:gd name="connsiteX2090" fmla="*/ 75830 w 896378"/>
              <a:gd name="connsiteY2090" fmla="*/ 366558 h 585172"/>
              <a:gd name="connsiteX2091" fmla="*/ 76070 w 896378"/>
              <a:gd name="connsiteY2091" fmla="*/ 366558 h 585172"/>
              <a:gd name="connsiteX2092" fmla="*/ 76307 w 896378"/>
              <a:gd name="connsiteY2092" fmla="*/ 366212 h 585172"/>
              <a:gd name="connsiteX2093" fmla="*/ 76547 w 896378"/>
              <a:gd name="connsiteY2093" fmla="*/ 366212 h 585172"/>
              <a:gd name="connsiteX2094" fmla="*/ 77024 w 896378"/>
              <a:gd name="connsiteY2094" fmla="*/ 365862 h 585172"/>
              <a:gd name="connsiteX2095" fmla="*/ 77738 w 896378"/>
              <a:gd name="connsiteY2095" fmla="*/ 365164 h 585172"/>
              <a:gd name="connsiteX2096" fmla="*/ 78455 w 896378"/>
              <a:gd name="connsiteY2096" fmla="*/ 361671 h 585172"/>
              <a:gd name="connsiteX2097" fmla="*/ 78692 w 896378"/>
              <a:gd name="connsiteY2097" fmla="*/ 361323 h 585172"/>
              <a:gd name="connsiteX2098" fmla="*/ 79886 w 896378"/>
              <a:gd name="connsiteY2098" fmla="*/ 360275 h 585172"/>
              <a:gd name="connsiteX2099" fmla="*/ 82507 w 896378"/>
              <a:gd name="connsiteY2099" fmla="*/ 359577 h 585172"/>
              <a:gd name="connsiteX2100" fmla="*/ 82984 w 896378"/>
              <a:gd name="connsiteY2100" fmla="*/ 358529 h 585172"/>
              <a:gd name="connsiteX2101" fmla="*/ 83223 w 896378"/>
              <a:gd name="connsiteY2101" fmla="*/ 358179 h 585172"/>
              <a:gd name="connsiteX2102" fmla="*/ 83461 w 896378"/>
              <a:gd name="connsiteY2102" fmla="*/ 357831 h 585172"/>
              <a:gd name="connsiteX2103" fmla="*/ 84653 w 896378"/>
              <a:gd name="connsiteY2103" fmla="*/ 357831 h 585172"/>
              <a:gd name="connsiteX2104" fmla="*/ 84891 w 896378"/>
              <a:gd name="connsiteY2104" fmla="*/ 357130 h 585172"/>
              <a:gd name="connsiteX2105" fmla="*/ 85847 w 896378"/>
              <a:gd name="connsiteY2105" fmla="*/ 356433 h 585172"/>
              <a:gd name="connsiteX2106" fmla="*/ 86561 w 896378"/>
              <a:gd name="connsiteY2106" fmla="*/ 356433 h 585172"/>
              <a:gd name="connsiteX2107" fmla="*/ 87038 w 896378"/>
              <a:gd name="connsiteY2107" fmla="*/ 356433 h 585172"/>
              <a:gd name="connsiteX2108" fmla="*/ 88709 w 896378"/>
              <a:gd name="connsiteY2108" fmla="*/ 356433 h 585172"/>
              <a:gd name="connsiteX2109" fmla="*/ 88946 w 896378"/>
              <a:gd name="connsiteY2109" fmla="*/ 356433 h 585172"/>
              <a:gd name="connsiteX2110" fmla="*/ 91330 w 896378"/>
              <a:gd name="connsiteY2110" fmla="*/ 355385 h 585172"/>
              <a:gd name="connsiteX2111" fmla="*/ 93714 w 896378"/>
              <a:gd name="connsiteY2111" fmla="*/ 354687 h 585172"/>
              <a:gd name="connsiteX2112" fmla="*/ 97532 w 896378"/>
              <a:gd name="connsiteY2112" fmla="*/ 353289 h 585172"/>
              <a:gd name="connsiteX2113" fmla="*/ 98009 w 896378"/>
              <a:gd name="connsiteY2113" fmla="*/ 353289 h 585172"/>
              <a:gd name="connsiteX2114" fmla="*/ 98245 w 896378"/>
              <a:gd name="connsiteY2114" fmla="*/ 353289 h 585172"/>
              <a:gd name="connsiteX2115" fmla="*/ 98962 w 896378"/>
              <a:gd name="connsiteY2115" fmla="*/ 352938 h 585172"/>
              <a:gd name="connsiteX2116" fmla="*/ 100153 w 896378"/>
              <a:gd name="connsiteY2116" fmla="*/ 352240 h 585172"/>
              <a:gd name="connsiteX2117" fmla="*/ 101107 w 896378"/>
              <a:gd name="connsiteY2117" fmla="*/ 351540 h 585172"/>
              <a:gd name="connsiteX2118" fmla="*/ 101347 w 896378"/>
              <a:gd name="connsiteY2118" fmla="*/ 351540 h 585172"/>
              <a:gd name="connsiteX2119" fmla="*/ 102538 w 896378"/>
              <a:gd name="connsiteY2119" fmla="*/ 351189 h 585172"/>
              <a:gd name="connsiteX2120" fmla="*/ 102301 w 896378"/>
              <a:gd name="connsiteY2120" fmla="*/ 350492 h 585172"/>
              <a:gd name="connsiteX2121" fmla="*/ 101824 w 896378"/>
              <a:gd name="connsiteY2121" fmla="*/ 349791 h 585172"/>
              <a:gd name="connsiteX2122" fmla="*/ 101107 w 896378"/>
              <a:gd name="connsiteY2122" fmla="*/ 349443 h 585172"/>
              <a:gd name="connsiteX2123" fmla="*/ 100153 w 896378"/>
              <a:gd name="connsiteY2123" fmla="*/ 348743 h 585172"/>
              <a:gd name="connsiteX2124" fmla="*/ 99916 w 896378"/>
              <a:gd name="connsiteY2124" fmla="*/ 348743 h 585172"/>
              <a:gd name="connsiteX2125" fmla="*/ 98245 w 896378"/>
              <a:gd name="connsiteY2125" fmla="*/ 348392 h 585172"/>
              <a:gd name="connsiteX2126" fmla="*/ 98009 w 896378"/>
              <a:gd name="connsiteY2126" fmla="*/ 348392 h 585172"/>
              <a:gd name="connsiteX2127" fmla="*/ 96815 w 896378"/>
              <a:gd name="connsiteY2127" fmla="*/ 348743 h 585172"/>
              <a:gd name="connsiteX2128" fmla="*/ 95861 w 896378"/>
              <a:gd name="connsiteY2128" fmla="*/ 348045 h 585172"/>
              <a:gd name="connsiteX2129" fmla="*/ 95384 w 896378"/>
              <a:gd name="connsiteY2129" fmla="*/ 348045 h 585172"/>
              <a:gd name="connsiteX2130" fmla="*/ 93953 w 896378"/>
              <a:gd name="connsiteY2130" fmla="*/ 348045 h 585172"/>
              <a:gd name="connsiteX2131" fmla="*/ 93000 w 896378"/>
              <a:gd name="connsiteY2131" fmla="*/ 348045 h 585172"/>
              <a:gd name="connsiteX2132" fmla="*/ 91093 w 896378"/>
              <a:gd name="connsiteY2132" fmla="*/ 348392 h 585172"/>
              <a:gd name="connsiteX2133" fmla="*/ 90139 w 896378"/>
              <a:gd name="connsiteY2133" fmla="*/ 348743 h 585172"/>
              <a:gd name="connsiteX2134" fmla="*/ 89899 w 896378"/>
              <a:gd name="connsiteY2134" fmla="*/ 348392 h 585172"/>
              <a:gd name="connsiteX2135" fmla="*/ 89422 w 896378"/>
              <a:gd name="connsiteY2135" fmla="*/ 347344 h 585172"/>
              <a:gd name="connsiteX2136" fmla="*/ 88709 w 896378"/>
              <a:gd name="connsiteY2136" fmla="*/ 346296 h 585172"/>
              <a:gd name="connsiteX2137" fmla="*/ 86084 w 896378"/>
              <a:gd name="connsiteY2137" fmla="*/ 346296 h 585172"/>
              <a:gd name="connsiteX2138" fmla="*/ 85130 w 896378"/>
              <a:gd name="connsiteY2138" fmla="*/ 346644 h 585172"/>
              <a:gd name="connsiteX2139" fmla="*/ 82746 w 896378"/>
              <a:gd name="connsiteY2139" fmla="*/ 345946 h 585172"/>
              <a:gd name="connsiteX2140" fmla="*/ 82507 w 896378"/>
              <a:gd name="connsiteY2140" fmla="*/ 345595 h 585172"/>
              <a:gd name="connsiteX2141" fmla="*/ 82270 w 896378"/>
              <a:gd name="connsiteY2141" fmla="*/ 345245 h 585172"/>
              <a:gd name="connsiteX2142" fmla="*/ 82030 w 896378"/>
              <a:gd name="connsiteY2142" fmla="*/ 345245 h 585172"/>
              <a:gd name="connsiteX2143" fmla="*/ 81793 w 896378"/>
              <a:gd name="connsiteY2143" fmla="*/ 344895 h 585172"/>
              <a:gd name="connsiteX2144" fmla="*/ 82030 w 896378"/>
              <a:gd name="connsiteY2144" fmla="*/ 344544 h 585172"/>
              <a:gd name="connsiteX2145" fmla="*/ 82507 w 896378"/>
              <a:gd name="connsiteY2145" fmla="*/ 344197 h 585172"/>
              <a:gd name="connsiteX2146" fmla="*/ 82984 w 896378"/>
              <a:gd name="connsiteY2146" fmla="*/ 343846 h 585172"/>
              <a:gd name="connsiteX2147" fmla="*/ 83223 w 896378"/>
              <a:gd name="connsiteY2147" fmla="*/ 343146 h 585172"/>
              <a:gd name="connsiteX2148" fmla="*/ 83461 w 896378"/>
              <a:gd name="connsiteY2148" fmla="*/ 342796 h 585172"/>
              <a:gd name="connsiteX2149" fmla="*/ 82984 w 896378"/>
              <a:gd name="connsiteY2149" fmla="*/ 342098 h 585172"/>
              <a:gd name="connsiteX2150" fmla="*/ 82507 w 896378"/>
              <a:gd name="connsiteY2150" fmla="*/ 341747 h 585172"/>
              <a:gd name="connsiteX2151" fmla="*/ 82270 w 896378"/>
              <a:gd name="connsiteY2151" fmla="*/ 342098 h 585172"/>
              <a:gd name="connsiteX2152" fmla="*/ 82030 w 896378"/>
              <a:gd name="connsiteY2152" fmla="*/ 341747 h 585172"/>
              <a:gd name="connsiteX2153" fmla="*/ 82030 w 896378"/>
              <a:gd name="connsiteY2153" fmla="*/ 341397 h 585172"/>
              <a:gd name="connsiteX2154" fmla="*/ 82270 w 896378"/>
              <a:gd name="connsiteY2154" fmla="*/ 341397 h 585172"/>
              <a:gd name="connsiteX2155" fmla="*/ 82270 w 896378"/>
              <a:gd name="connsiteY2155" fmla="*/ 340697 h 585172"/>
              <a:gd name="connsiteX2156" fmla="*/ 81076 w 896378"/>
              <a:gd name="connsiteY2156" fmla="*/ 338247 h 585172"/>
              <a:gd name="connsiteX2157" fmla="*/ 80362 w 896378"/>
              <a:gd name="connsiteY2157" fmla="*/ 338247 h 585172"/>
              <a:gd name="connsiteX2158" fmla="*/ 79646 w 896378"/>
              <a:gd name="connsiteY2158" fmla="*/ 337897 h 585172"/>
              <a:gd name="connsiteX2159" fmla="*/ 79169 w 896378"/>
              <a:gd name="connsiteY2159" fmla="*/ 337547 h 585172"/>
              <a:gd name="connsiteX2160" fmla="*/ 78692 w 896378"/>
              <a:gd name="connsiteY2160" fmla="*/ 337196 h 585172"/>
              <a:gd name="connsiteX2161" fmla="*/ 78215 w 896378"/>
              <a:gd name="connsiteY2161" fmla="*/ 336846 h 585172"/>
              <a:gd name="connsiteX2162" fmla="*/ 77978 w 896378"/>
              <a:gd name="connsiteY2162" fmla="*/ 336496 h 585172"/>
              <a:gd name="connsiteX2163" fmla="*/ 77738 w 896378"/>
              <a:gd name="connsiteY2163" fmla="*/ 336496 h 585172"/>
              <a:gd name="connsiteX2164" fmla="*/ 77261 w 896378"/>
              <a:gd name="connsiteY2164" fmla="*/ 336145 h 585172"/>
              <a:gd name="connsiteX2165" fmla="*/ 77024 w 896378"/>
              <a:gd name="connsiteY2165" fmla="*/ 336145 h 585172"/>
              <a:gd name="connsiteX2166" fmla="*/ 76784 w 896378"/>
              <a:gd name="connsiteY2166" fmla="*/ 336145 h 585172"/>
              <a:gd name="connsiteX2167" fmla="*/ 76547 w 896378"/>
              <a:gd name="connsiteY2167" fmla="*/ 336496 h 585172"/>
              <a:gd name="connsiteX2168" fmla="*/ 73923 w 896378"/>
              <a:gd name="connsiteY2168" fmla="*/ 336145 h 585172"/>
              <a:gd name="connsiteX2169" fmla="*/ 72016 w 896378"/>
              <a:gd name="connsiteY2169" fmla="*/ 336145 h 585172"/>
              <a:gd name="connsiteX2170" fmla="*/ 70109 w 896378"/>
              <a:gd name="connsiteY2170" fmla="*/ 336496 h 585172"/>
              <a:gd name="connsiteX2171" fmla="*/ 67961 w 896378"/>
              <a:gd name="connsiteY2171" fmla="*/ 337547 h 585172"/>
              <a:gd name="connsiteX2172" fmla="*/ 67007 w 896378"/>
              <a:gd name="connsiteY2172" fmla="*/ 338247 h 585172"/>
              <a:gd name="connsiteX2173" fmla="*/ 66770 w 896378"/>
              <a:gd name="connsiteY2173" fmla="*/ 339646 h 585172"/>
              <a:gd name="connsiteX2174" fmla="*/ 67007 w 896378"/>
              <a:gd name="connsiteY2174" fmla="*/ 340697 h 585172"/>
              <a:gd name="connsiteX2175" fmla="*/ 67247 w 896378"/>
              <a:gd name="connsiteY2175" fmla="*/ 341047 h 585172"/>
              <a:gd name="connsiteX2176" fmla="*/ 67247 w 896378"/>
              <a:gd name="connsiteY2176" fmla="*/ 341747 h 585172"/>
              <a:gd name="connsiteX2177" fmla="*/ 67724 w 896378"/>
              <a:gd name="connsiteY2177" fmla="*/ 342098 h 585172"/>
              <a:gd name="connsiteX2178" fmla="*/ 68201 w 896378"/>
              <a:gd name="connsiteY2178" fmla="*/ 342796 h 585172"/>
              <a:gd name="connsiteX2179" fmla="*/ 68438 w 896378"/>
              <a:gd name="connsiteY2179" fmla="*/ 343496 h 585172"/>
              <a:gd name="connsiteX2180" fmla="*/ 68201 w 896378"/>
              <a:gd name="connsiteY2180" fmla="*/ 345245 h 585172"/>
              <a:gd name="connsiteX2181" fmla="*/ 68201 w 896378"/>
              <a:gd name="connsiteY2181" fmla="*/ 347694 h 585172"/>
              <a:gd name="connsiteX2182" fmla="*/ 68201 w 896378"/>
              <a:gd name="connsiteY2182" fmla="*/ 348392 h 585172"/>
              <a:gd name="connsiteX2183" fmla="*/ 68678 w 896378"/>
              <a:gd name="connsiteY2183" fmla="*/ 349093 h 585172"/>
              <a:gd name="connsiteX2184" fmla="*/ 69155 w 896378"/>
              <a:gd name="connsiteY2184" fmla="*/ 349093 h 585172"/>
              <a:gd name="connsiteX2185" fmla="*/ 68915 w 896378"/>
              <a:gd name="connsiteY2185" fmla="*/ 349791 h 585172"/>
              <a:gd name="connsiteX2186" fmla="*/ 69392 w 896378"/>
              <a:gd name="connsiteY2186" fmla="*/ 351540 h 585172"/>
              <a:gd name="connsiteX2187" fmla="*/ 69392 w 896378"/>
              <a:gd name="connsiteY2187" fmla="*/ 352588 h 585172"/>
              <a:gd name="connsiteX2188" fmla="*/ 70346 w 896378"/>
              <a:gd name="connsiteY2188" fmla="*/ 352588 h 585172"/>
              <a:gd name="connsiteX2189" fmla="*/ 71062 w 896378"/>
              <a:gd name="connsiteY2189" fmla="*/ 352240 h 585172"/>
              <a:gd name="connsiteX2190" fmla="*/ 71539 w 896378"/>
              <a:gd name="connsiteY2190" fmla="*/ 352240 h 585172"/>
              <a:gd name="connsiteX2191" fmla="*/ 72016 w 896378"/>
              <a:gd name="connsiteY2191" fmla="*/ 352588 h 585172"/>
              <a:gd name="connsiteX2192" fmla="*/ 71776 w 896378"/>
              <a:gd name="connsiteY2192" fmla="*/ 353987 h 585172"/>
              <a:gd name="connsiteX2193" fmla="*/ 72016 w 896378"/>
              <a:gd name="connsiteY2193" fmla="*/ 354337 h 585172"/>
              <a:gd name="connsiteX2194" fmla="*/ 72016 w 896378"/>
              <a:gd name="connsiteY2194" fmla="*/ 354687 h 585172"/>
              <a:gd name="connsiteX2195" fmla="*/ 71776 w 896378"/>
              <a:gd name="connsiteY2195" fmla="*/ 354687 h 585172"/>
              <a:gd name="connsiteX2196" fmla="*/ 71299 w 896378"/>
              <a:gd name="connsiteY2196" fmla="*/ 354337 h 585172"/>
              <a:gd name="connsiteX2197" fmla="*/ 70586 w 896378"/>
              <a:gd name="connsiteY2197" fmla="*/ 353639 h 585172"/>
              <a:gd name="connsiteX2198" fmla="*/ 69632 w 896378"/>
              <a:gd name="connsiteY2198" fmla="*/ 353289 h 585172"/>
              <a:gd name="connsiteX2199" fmla="*/ 68678 w 896378"/>
              <a:gd name="connsiteY2199" fmla="*/ 352938 h 585172"/>
              <a:gd name="connsiteX2200" fmla="*/ 68201 w 896378"/>
              <a:gd name="connsiteY2200" fmla="*/ 352938 h 585172"/>
              <a:gd name="connsiteX2201" fmla="*/ 68201 w 896378"/>
              <a:gd name="connsiteY2201" fmla="*/ 353289 h 585172"/>
              <a:gd name="connsiteX2202" fmla="*/ 67961 w 896378"/>
              <a:gd name="connsiteY2202" fmla="*/ 353289 h 585172"/>
              <a:gd name="connsiteX2203" fmla="*/ 66770 w 896378"/>
              <a:gd name="connsiteY2203" fmla="*/ 353987 h 585172"/>
              <a:gd name="connsiteX2204" fmla="*/ 66770 w 896378"/>
              <a:gd name="connsiteY2204" fmla="*/ 354687 h 585172"/>
              <a:gd name="connsiteX2205" fmla="*/ 66294 w 896378"/>
              <a:gd name="connsiteY2205" fmla="*/ 355035 h 585172"/>
              <a:gd name="connsiteX2206" fmla="*/ 65813 w 896378"/>
              <a:gd name="connsiteY2206" fmla="*/ 355385 h 585172"/>
              <a:gd name="connsiteX2207" fmla="*/ 64146 w 896378"/>
              <a:gd name="connsiteY2207" fmla="*/ 355735 h 585172"/>
              <a:gd name="connsiteX2208" fmla="*/ 64146 w 896378"/>
              <a:gd name="connsiteY2208" fmla="*/ 355035 h 585172"/>
              <a:gd name="connsiteX2209" fmla="*/ 64146 w 896378"/>
              <a:gd name="connsiteY2209" fmla="*/ 353289 h 585172"/>
              <a:gd name="connsiteX2210" fmla="*/ 64384 w 896378"/>
              <a:gd name="connsiteY2210" fmla="*/ 350492 h 585172"/>
              <a:gd name="connsiteX2211" fmla="*/ 64623 w 896378"/>
              <a:gd name="connsiteY2211" fmla="*/ 344544 h 585172"/>
              <a:gd name="connsiteX2212" fmla="*/ 64623 w 896378"/>
              <a:gd name="connsiteY2212" fmla="*/ 344197 h 585172"/>
              <a:gd name="connsiteX2213" fmla="*/ 64623 w 896378"/>
              <a:gd name="connsiteY2213" fmla="*/ 340346 h 585172"/>
              <a:gd name="connsiteX2214" fmla="*/ 64384 w 896378"/>
              <a:gd name="connsiteY2214" fmla="*/ 338597 h 585172"/>
              <a:gd name="connsiteX2215" fmla="*/ 64384 w 896378"/>
              <a:gd name="connsiteY2215" fmla="*/ 336145 h 585172"/>
              <a:gd name="connsiteX2216" fmla="*/ 64146 w 896378"/>
              <a:gd name="connsiteY2216" fmla="*/ 332292 h 585172"/>
              <a:gd name="connsiteX2217" fmla="*/ 64146 w 896378"/>
              <a:gd name="connsiteY2217" fmla="*/ 330190 h 585172"/>
              <a:gd name="connsiteX2218" fmla="*/ 63907 w 896378"/>
              <a:gd name="connsiteY2218" fmla="*/ 327737 h 585172"/>
              <a:gd name="connsiteX2219" fmla="*/ 63907 w 896378"/>
              <a:gd name="connsiteY2219" fmla="*/ 327387 h 585172"/>
              <a:gd name="connsiteX2220" fmla="*/ 63430 w 896378"/>
              <a:gd name="connsiteY2220" fmla="*/ 324933 h 585172"/>
              <a:gd name="connsiteX2221" fmla="*/ 62953 w 896378"/>
              <a:gd name="connsiteY2221" fmla="*/ 322478 h 585172"/>
              <a:gd name="connsiteX2222" fmla="*/ 62953 w 896378"/>
              <a:gd name="connsiteY2222" fmla="*/ 321427 h 585172"/>
              <a:gd name="connsiteX2223" fmla="*/ 62953 w 896378"/>
              <a:gd name="connsiteY2223" fmla="*/ 320724 h 585172"/>
              <a:gd name="connsiteX2224" fmla="*/ 62953 w 896378"/>
              <a:gd name="connsiteY2224" fmla="*/ 320373 h 585172"/>
              <a:gd name="connsiteX2225" fmla="*/ 62953 w 896378"/>
              <a:gd name="connsiteY2225" fmla="*/ 320023 h 585172"/>
              <a:gd name="connsiteX2226" fmla="*/ 62239 w 896378"/>
              <a:gd name="connsiteY2226" fmla="*/ 318618 h 585172"/>
              <a:gd name="connsiteX2227" fmla="*/ 61999 w 896378"/>
              <a:gd name="connsiteY2227" fmla="*/ 316514 h 585172"/>
              <a:gd name="connsiteX2228" fmla="*/ 61763 w 896378"/>
              <a:gd name="connsiteY2228" fmla="*/ 314057 h 585172"/>
              <a:gd name="connsiteX2229" fmla="*/ 61046 w 896378"/>
              <a:gd name="connsiteY2229" fmla="*/ 311248 h 585172"/>
              <a:gd name="connsiteX2230" fmla="*/ 60569 w 896378"/>
              <a:gd name="connsiteY2230" fmla="*/ 308437 h 585172"/>
              <a:gd name="connsiteX2231" fmla="*/ 60092 w 896378"/>
              <a:gd name="connsiteY2231" fmla="*/ 306681 h 585172"/>
              <a:gd name="connsiteX2232" fmla="*/ 60092 w 896378"/>
              <a:gd name="connsiteY2232" fmla="*/ 305980 h 585172"/>
              <a:gd name="connsiteX2233" fmla="*/ 59615 w 896378"/>
              <a:gd name="connsiteY2233" fmla="*/ 304924 h 585172"/>
              <a:gd name="connsiteX2234" fmla="*/ 58901 w 896378"/>
              <a:gd name="connsiteY2234" fmla="*/ 302113 h 585172"/>
              <a:gd name="connsiteX2235" fmla="*/ 58901 w 896378"/>
              <a:gd name="connsiteY2235" fmla="*/ 301762 h 585172"/>
              <a:gd name="connsiteX2236" fmla="*/ 58661 w 896378"/>
              <a:gd name="connsiteY2236" fmla="*/ 301059 h 585172"/>
              <a:gd name="connsiteX2237" fmla="*/ 56994 w 896378"/>
              <a:gd name="connsiteY2237" fmla="*/ 295079 h 585172"/>
              <a:gd name="connsiteX2238" fmla="*/ 56994 w 896378"/>
              <a:gd name="connsiteY2238" fmla="*/ 294729 h 585172"/>
              <a:gd name="connsiteX2239" fmla="*/ 56277 w 896378"/>
              <a:gd name="connsiteY2239" fmla="*/ 293673 h 585172"/>
              <a:gd name="connsiteX2240" fmla="*/ 55800 w 896378"/>
              <a:gd name="connsiteY2240" fmla="*/ 293322 h 585172"/>
              <a:gd name="connsiteX2241" fmla="*/ 55084 w 896378"/>
              <a:gd name="connsiteY2241" fmla="*/ 292619 h 585172"/>
              <a:gd name="connsiteX2242" fmla="*/ 54607 w 896378"/>
              <a:gd name="connsiteY2242" fmla="*/ 291912 h 585172"/>
              <a:gd name="connsiteX2243" fmla="*/ 52938 w 896378"/>
              <a:gd name="connsiteY2243" fmla="*/ 291912 h 585172"/>
              <a:gd name="connsiteX2244" fmla="*/ 52699 w 896378"/>
              <a:gd name="connsiteY2244" fmla="*/ 292265 h 585172"/>
              <a:gd name="connsiteX2245" fmla="*/ 52223 w 896378"/>
              <a:gd name="connsiteY2245" fmla="*/ 291912 h 585172"/>
              <a:gd name="connsiteX2246" fmla="*/ 51986 w 896378"/>
              <a:gd name="connsiteY2246" fmla="*/ 291912 h 585172"/>
              <a:gd name="connsiteX2247" fmla="*/ 52223 w 896378"/>
              <a:gd name="connsiteY2247" fmla="*/ 291562 h 585172"/>
              <a:gd name="connsiteX2248" fmla="*/ 51269 w 896378"/>
              <a:gd name="connsiteY2248" fmla="*/ 288393 h 585172"/>
              <a:gd name="connsiteX2249" fmla="*/ 50555 w 896378"/>
              <a:gd name="connsiteY2249" fmla="*/ 285929 h 585172"/>
              <a:gd name="connsiteX2250" fmla="*/ 49838 w 896378"/>
              <a:gd name="connsiteY2250" fmla="*/ 284873 h 585172"/>
              <a:gd name="connsiteX2251" fmla="*/ 49838 w 896378"/>
              <a:gd name="connsiteY2251" fmla="*/ 284520 h 585172"/>
              <a:gd name="connsiteX2252" fmla="*/ 49601 w 896378"/>
              <a:gd name="connsiteY2252" fmla="*/ 284520 h 585172"/>
              <a:gd name="connsiteX2253" fmla="*/ 48884 w 896378"/>
              <a:gd name="connsiteY2253" fmla="*/ 283817 h 585172"/>
              <a:gd name="connsiteX2254" fmla="*/ 47930 w 896378"/>
              <a:gd name="connsiteY2254" fmla="*/ 283463 h 585172"/>
              <a:gd name="connsiteX2255" fmla="*/ 47454 w 896378"/>
              <a:gd name="connsiteY2255" fmla="*/ 283463 h 585172"/>
              <a:gd name="connsiteX2256" fmla="*/ 47454 w 896378"/>
              <a:gd name="connsiteY2256" fmla="*/ 282760 h 585172"/>
              <a:gd name="connsiteX2257" fmla="*/ 46977 w 896378"/>
              <a:gd name="connsiteY2257" fmla="*/ 281351 h 585172"/>
              <a:gd name="connsiteX2258" fmla="*/ 46977 w 896378"/>
              <a:gd name="connsiteY2258" fmla="*/ 279235 h 585172"/>
              <a:gd name="connsiteX2259" fmla="*/ 46737 w 896378"/>
              <a:gd name="connsiteY2259" fmla="*/ 277825 h 585172"/>
              <a:gd name="connsiteX2260" fmla="*/ 46260 w 896378"/>
              <a:gd name="connsiteY2260" fmla="*/ 275710 h 585172"/>
              <a:gd name="connsiteX2261" fmla="*/ 45546 w 896378"/>
              <a:gd name="connsiteY2261" fmla="*/ 275006 h 585172"/>
              <a:gd name="connsiteX2262" fmla="*/ 45306 w 896378"/>
              <a:gd name="connsiteY2262" fmla="*/ 273595 h 585172"/>
              <a:gd name="connsiteX2263" fmla="*/ 45546 w 896378"/>
              <a:gd name="connsiteY2263" fmla="*/ 273243 h 585172"/>
              <a:gd name="connsiteX2264" fmla="*/ 45306 w 896378"/>
              <a:gd name="connsiteY2264" fmla="*/ 270069 h 585172"/>
              <a:gd name="connsiteX2265" fmla="*/ 45069 w 896378"/>
              <a:gd name="connsiteY2265" fmla="*/ 269363 h 585172"/>
              <a:gd name="connsiteX2266" fmla="*/ 45306 w 896378"/>
              <a:gd name="connsiteY2266" fmla="*/ 267951 h 585172"/>
              <a:gd name="connsiteX2267" fmla="*/ 45069 w 896378"/>
              <a:gd name="connsiteY2267" fmla="*/ 266538 h 585172"/>
              <a:gd name="connsiteX2268" fmla="*/ 45069 w 896378"/>
              <a:gd name="connsiteY2268" fmla="*/ 265835 h 585172"/>
              <a:gd name="connsiteX2269" fmla="*/ 44830 w 896378"/>
              <a:gd name="connsiteY2269" fmla="*/ 265482 h 585172"/>
              <a:gd name="connsiteX2270" fmla="*/ 44592 w 896378"/>
              <a:gd name="connsiteY2270" fmla="*/ 265482 h 585172"/>
              <a:gd name="connsiteX2271" fmla="*/ 44353 w 896378"/>
              <a:gd name="connsiteY2271" fmla="*/ 265129 h 585172"/>
              <a:gd name="connsiteX2272" fmla="*/ 44592 w 896378"/>
              <a:gd name="connsiteY2272" fmla="*/ 265129 h 585172"/>
              <a:gd name="connsiteX2273" fmla="*/ 44830 w 896378"/>
              <a:gd name="connsiteY2273" fmla="*/ 264776 h 585172"/>
              <a:gd name="connsiteX2274" fmla="*/ 44830 w 896378"/>
              <a:gd name="connsiteY2274" fmla="*/ 264423 h 585172"/>
              <a:gd name="connsiteX2275" fmla="*/ 44830 w 896378"/>
              <a:gd name="connsiteY2275" fmla="*/ 263011 h 585172"/>
              <a:gd name="connsiteX2276" fmla="*/ 44592 w 896378"/>
              <a:gd name="connsiteY2276" fmla="*/ 260539 h 585172"/>
              <a:gd name="connsiteX2277" fmla="*/ 44592 w 896378"/>
              <a:gd name="connsiteY2277" fmla="*/ 260185 h 585172"/>
              <a:gd name="connsiteX2278" fmla="*/ 44353 w 896378"/>
              <a:gd name="connsiteY2278" fmla="*/ 260185 h 585172"/>
              <a:gd name="connsiteX2279" fmla="*/ 43876 w 896378"/>
              <a:gd name="connsiteY2279" fmla="*/ 255593 h 585172"/>
              <a:gd name="connsiteX2280" fmla="*/ 43638 w 896378"/>
              <a:gd name="connsiteY2280" fmla="*/ 254531 h 585172"/>
              <a:gd name="connsiteX2281" fmla="*/ 43638 w 896378"/>
              <a:gd name="connsiteY2281" fmla="*/ 254178 h 585172"/>
              <a:gd name="connsiteX2282" fmla="*/ 43399 w 896378"/>
              <a:gd name="connsiteY2282" fmla="*/ 253118 h 585172"/>
              <a:gd name="connsiteX2283" fmla="*/ 43162 w 896378"/>
              <a:gd name="connsiteY2283" fmla="*/ 250997 h 585172"/>
              <a:gd name="connsiteX2284" fmla="*/ 42923 w 896378"/>
              <a:gd name="connsiteY2284" fmla="*/ 250644 h 585172"/>
              <a:gd name="connsiteX2285" fmla="*/ 42923 w 896378"/>
              <a:gd name="connsiteY2285" fmla="*/ 249582 h 585172"/>
              <a:gd name="connsiteX2286" fmla="*/ 42685 w 896378"/>
              <a:gd name="connsiteY2286" fmla="*/ 248171 h 585172"/>
              <a:gd name="connsiteX2287" fmla="*/ 42209 w 896378"/>
              <a:gd name="connsiteY2287" fmla="*/ 244632 h 585172"/>
              <a:gd name="connsiteX2288" fmla="*/ 41492 w 896378"/>
              <a:gd name="connsiteY2288" fmla="*/ 241801 h 585172"/>
              <a:gd name="connsiteX2289" fmla="*/ 41015 w 896378"/>
              <a:gd name="connsiteY2289" fmla="*/ 241092 h 585172"/>
              <a:gd name="connsiteX2290" fmla="*/ 40301 w 896378"/>
              <a:gd name="connsiteY2290" fmla="*/ 236492 h 585172"/>
              <a:gd name="connsiteX2291" fmla="*/ 38630 w 896378"/>
              <a:gd name="connsiteY2291" fmla="*/ 230823 h 585172"/>
              <a:gd name="connsiteX2292" fmla="*/ 36960 w 896378"/>
              <a:gd name="connsiteY2292" fmla="*/ 226217 h 585172"/>
              <a:gd name="connsiteX2293" fmla="*/ 36006 w 896378"/>
              <a:gd name="connsiteY2293" fmla="*/ 220896 h 585172"/>
              <a:gd name="connsiteX2294" fmla="*/ 36006 w 896378"/>
              <a:gd name="connsiteY2294" fmla="*/ 220543 h 585172"/>
              <a:gd name="connsiteX2295" fmla="*/ 35292 w 896378"/>
              <a:gd name="connsiteY2295" fmla="*/ 218058 h 585172"/>
              <a:gd name="connsiteX2296" fmla="*/ 34815 w 896378"/>
              <a:gd name="connsiteY2296" fmla="*/ 216993 h 585172"/>
              <a:gd name="connsiteX2297" fmla="*/ 33623 w 896378"/>
              <a:gd name="connsiteY2297" fmla="*/ 215928 h 585172"/>
              <a:gd name="connsiteX2298" fmla="*/ 32908 w 896378"/>
              <a:gd name="connsiteY2298" fmla="*/ 215219 h 585172"/>
              <a:gd name="connsiteX2299" fmla="*/ 32431 w 896378"/>
              <a:gd name="connsiteY2299" fmla="*/ 214863 h 585172"/>
              <a:gd name="connsiteX2300" fmla="*/ 32431 w 896378"/>
              <a:gd name="connsiteY2300" fmla="*/ 214155 h 585172"/>
              <a:gd name="connsiteX2301" fmla="*/ 31955 w 896378"/>
              <a:gd name="connsiteY2301" fmla="*/ 213798 h 585172"/>
              <a:gd name="connsiteX2302" fmla="*/ 31715 w 896378"/>
              <a:gd name="connsiteY2302" fmla="*/ 213445 h 585172"/>
              <a:gd name="connsiteX2303" fmla="*/ 31478 w 896378"/>
              <a:gd name="connsiteY2303" fmla="*/ 213798 h 585172"/>
              <a:gd name="connsiteX2304" fmla="*/ 31001 w 896378"/>
              <a:gd name="connsiteY2304" fmla="*/ 213798 h 585172"/>
              <a:gd name="connsiteX2305" fmla="*/ 30761 w 896378"/>
              <a:gd name="connsiteY2305" fmla="*/ 213445 h 585172"/>
              <a:gd name="connsiteX2306" fmla="*/ 30284 w 896378"/>
              <a:gd name="connsiteY2306" fmla="*/ 213090 h 585172"/>
              <a:gd name="connsiteX2307" fmla="*/ 30047 w 896378"/>
              <a:gd name="connsiteY2307" fmla="*/ 213445 h 585172"/>
              <a:gd name="connsiteX2308" fmla="*/ 29571 w 896378"/>
              <a:gd name="connsiteY2308" fmla="*/ 213445 h 585172"/>
              <a:gd name="connsiteX2309" fmla="*/ 29094 w 896378"/>
              <a:gd name="connsiteY2309" fmla="*/ 213445 h 585172"/>
              <a:gd name="connsiteX2310" fmla="*/ 29094 w 896378"/>
              <a:gd name="connsiteY2310" fmla="*/ 213090 h 585172"/>
              <a:gd name="connsiteX2311" fmla="*/ 29571 w 896378"/>
              <a:gd name="connsiteY2311" fmla="*/ 212734 h 585172"/>
              <a:gd name="connsiteX2312" fmla="*/ 29807 w 896378"/>
              <a:gd name="connsiteY2312" fmla="*/ 212734 h 585172"/>
              <a:gd name="connsiteX2313" fmla="*/ 30047 w 896378"/>
              <a:gd name="connsiteY2313" fmla="*/ 212378 h 585172"/>
              <a:gd name="connsiteX2314" fmla="*/ 29807 w 896378"/>
              <a:gd name="connsiteY2314" fmla="*/ 212025 h 585172"/>
              <a:gd name="connsiteX2315" fmla="*/ 29094 w 896378"/>
              <a:gd name="connsiteY2315" fmla="*/ 210604 h 585172"/>
              <a:gd name="connsiteX2316" fmla="*/ 28854 w 896378"/>
              <a:gd name="connsiteY2316" fmla="*/ 209537 h 585172"/>
              <a:gd name="connsiteX2317" fmla="*/ 28854 w 896378"/>
              <a:gd name="connsiteY2317" fmla="*/ 208116 h 585172"/>
              <a:gd name="connsiteX2318" fmla="*/ 28614 w 896378"/>
              <a:gd name="connsiteY2318" fmla="*/ 206339 h 585172"/>
              <a:gd name="connsiteX2319" fmla="*/ 27900 w 896378"/>
              <a:gd name="connsiteY2319" fmla="*/ 204919 h 585172"/>
              <a:gd name="connsiteX2320" fmla="*/ 26946 w 896378"/>
              <a:gd name="connsiteY2320" fmla="*/ 203855 h 585172"/>
              <a:gd name="connsiteX2321" fmla="*/ 25992 w 896378"/>
              <a:gd name="connsiteY2321" fmla="*/ 203499 h 585172"/>
              <a:gd name="connsiteX2322" fmla="*/ 25275 w 896378"/>
              <a:gd name="connsiteY2322" fmla="*/ 203855 h 585172"/>
              <a:gd name="connsiteX2323" fmla="*/ 24562 w 896378"/>
              <a:gd name="connsiteY2323" fmla="*/ 203143 h 585172"/>
              <a:gd name="connsiteX2324" fmla="*/ 24085 w 896378"/>
              <a:gd name="connsiteY2324" fmla="*/ 202076 h 585172"/>
              <a:gd name="connsiteX2325" fmla="*/ 22892 w 896378"/>
              <a:gd name="connsiteY2325" fmla="*/ 202076 h 585172"/>
              <a:gd name="connsiteX2326" fmla="*/ 22178 w 896378"/>
              <a:gd name="connsiteY2326" fmla="*/ 201720 h 585172"/>
              <a:gd name="connsiteX2327" fmla="*/ 22178 w 896378"/>
              <a:gd name="connsiteY2327" fmla="*/ 201366 h 585172"/>
              <a:gd name="connsiteX2328" fmla="*/ 22178 w 896378"/>
              <a:gd name="connsiteY2328" fmla="*/ 200655 h 585172"/>
              <a:gd name="connsiteX2329" fmla="*/ 21701 w 896378"/>
              <a:gd name="connsiteY2329" fmla="*/ 199943 h 585172"/>
              <a:gd name="connsiteX2330" fmla="*/ 20984 w 896378"/>
              <a:gd name="connsiteY2330" fmla="*/ 199943 h 585172"/>
              <a:gd name="connsiteX2331" fmla="*/ 20984 w 896378"/>
              <a:gd name="connsiteY2331" fmla="*/ 199231 h 585172"/>
              <a:gd name="connsiteX2332" fmla="*/ 20747 w 896378"/>
              <a:gd name="connsiteY2332" fmla="*/ 198876 h 585172"/>
              <a:gd name="connsiteX2333" fmla="*/ 20031 w 896378"/>
              <a:gd name="connsiteY2333" fmla="*/ 198520 h 585172"/>
              <a:gd name="connsiteX2334" fmla="*/ 20031 w 896378"/>
              <a:gd name="connsiteY2334" fmla="*/ 198165 h 585172"/>
              <a:gd name="connsiteX2335" fmla="*/ 20031 w 896378"/>
              <a:gd name="connsiteY2335" fmla="*/ 197100 h 585172"/>
              <a:gd name="connsiteX2336" fmla="*/ 19554 w 896378"/>
              <a:gd name="connsiteY2336" fmla="*/ 196388 h 585172"/>
              <a:gd name="connsiteX2337" fmla="*/ 19077 w 896378"/>
              <a:gd name="connsiteY2337" fmla="*/ 196032 h 585172"/>
              <a:gd name="connsiteX2338" fmla="*/ 18837 w 896378"/>
              <a:gd name="connsiteY2338" fmla="*/ 196388 h 585172"/>
              <a:gd name="connsiteX2339" fmla="*/ 18360 w 896378"/>
              <a:gd name="connsiteY2339" fmla="*/ 196388 h 585172"/>
              <a:gd name="connsiteX2340" fmla="*/ 18123 w 896378"/>
              <a:gd name="connsiteY2340" fmla="*/ 196032 h 585172"/>
              <a:gd name="connsiteX2341" fmla="*/ 17646 w 896378"/>
              <a:gd name="connsiteY2341" fmla="*/ 194965 h 585172"/>
              <a:gd name="connsiteX2342" fmla="*/ 16692 w 896378"/>
              <a:gd name="connsiteY2342" fmla="*/ 194253 h 585172"/>
              <a:gd name="connsiteX2343" fmla="*/ 15738 w 896378"/>
              <a:gd name="connsiteY2343" fmla="*/ 194253 h 585172"/>
              <a:gd name="connsiteX2344" fmla="*/ 15498 w 896378"/>
              <a:gd name="connsiteY2344" fmla="*/ 194965 h 585172"/>
              <a:gd name="connsiteX2345" fmla="*/ 15022 w 896378"/>
              <a:gd name="connsiteY2345" fmla="*/ 195676 h 585172"/>
              <a:gd name="connsiteX2346" fmla="*/ 14785 w 896378"/>
              <a:gd name="connsiteY2346" fmla="*/ 195320 h 585172"/>
              <a:gd name="connsiteX2347" fmla="*/ 14069 w 896378"/>
              <a:gd name="connsiteY2347" fmla="*/ 195320 h 585172"/>
              <a:gd name="connsiteX2348" fmla="*/ 14308 w 896378"/>
              <a:gd name="connsiteY2348" fmla="*/ 194965 h 585172"/>
              <a:gd name="connsiteX2349" fmla="*/ 14308 w 896378"/>
              <a:gd name="connsiteY2349" fmla="*/ 193897 h 585172"/>
              <a:gd name="connsiteX2350" fmla="*/ 14069 w 896378"/>
              <a:gd name="connsiteY2350" fmla="*/ 193897 h 585172"/>
              <a:gd name="connsiteX2351" fmla="*/ 13115 w 896378"/>
              <a:gd name="connsiteY2351" fmla="*/ 193185 h 585172"/>
              <a:gd name="connsiteX2352" fmla="*/ 12400 w 896378"/>
              <a:gd name="connsiteY2352" fmla="*/ 192830 h 585172"/>
              <a:gd name="connsiteX2353" fmla="*/ 11924 w 896378"/>
              <a:gd name="connsiteY2353" fmla="*/ 191762 h 585172"/>
              <a:gd name="connsiteX2354" fmla="*/ 11924 w 896378"/>
              <a:gd name="connsiteY2354" fmla="*/ 191407 h 585172"/>
              <a:gd name="connsiteX2355" fmla="*/ 11924 w 896378"/>
              <a:gd name="connsiteY2355" fmla="*/ 191050 h 585172"/>
              <a:gd name="connsiteX2356" fmla="*/ 11447 w 896378"/>
              <a:gd name="connsiteY2356" fmla="*/ 189983 h 585172"/>
              <a:gd name="connsiteX2357" fmla="*/ 10494 w 896378"/>
              <a:gd name="connsiteY2357" fmla="*/ 189269 h 585172"/>
              <a:gd name="connsiteX2358" fmla="*/ 10494 w 896378"/>
              <a:gd name="connsiteY2358" fmla="*/ 188557 h 585172"/>
              <a:gd name="connsiteX2359" fmla="*/ 10731 w 896378"/>
              <a:gd name="connsiteY2359" fmla="*/ 187490 h 585172"/>
              <a:gd name="connsiteX2360" fmla="*/ 10971 w 896378"/>
              <a:gd name="connsiteY2360" fmla="*/ 187490 h 585172"/>
              <a:gd name="connsiteX2361" fmla="*/ 10731 w 896378"/>
              <a:gd name="connsiteY2361" fmla="*/ 187134 h 585172"/>
              <a:gd name="connsiteX2362" fmla="*/ 10731 w 896378"/>
              <a:gd name="connsiteY2362" fmla="*/ 186778 h 585172"/>
              <a:gd name="connsiteX2363" fmla="*/ 10014 w 896378"/>
              <a:gd name="connsiteY2363" fmla="*/ 184640 h 585172"/>
              <a:gd name="connsiteX2364" fmla="*/ 9777 w 896378"/>
              <a:gd name="connsiteY2364" fmla="*/ 183929 h 585172"/>
              <a:gd name="connsiteX2365" fmla="*/ 9300 w 896378"/>
              <a:gd name="connsiteY2365" fmla="*/ 183217 h 585172"/>
              <a:gd name="connsiteX2366" fmla="*/ 8823 w 896378"/>
              <a:gd name="connsiteY2366" fmla="*/ 182858 h 585172"/>
              <a:gd name="connsiteX2367" fmla="*/ 8346 w 896378"/>
              <a:gd name="connsiteY2367" fmla="*/ 182502 h 585172"/>
              <a:gd name="connsiteX2368" fmla="*/ 8106 w 896378"/>
              <a:gd name="connsiteY2368" fmla="*/ 181790 h 585172"/>
              <a:gd name="connsiteX2369" fmla="*/ 8106 w 896378"/>
              <a:gd name="connsiteY2369" fmla="*/ 181435 h 585172"/>
              <a:gd name="connsiteX2370" fmla="*/ 7629 w 896378"/>
              <a:gd name="connsiteY2370" fmla="*/ 180720 h 585172"/>
              <a:gd name="connsiteX2371" fmla="*/ 8106 w 896378"/>
              <a:gd name="connsiteY2371" fmla="*/ 180365 h 585172"/>
              <a:gd name="connsiteX2372" fmla="*/ 8106 w 896378"/>
              <a:gd name="connsiteY2372" fmla="*/ 179653 h 585172"/>
              <a:gd name="connsiteX2373" fmla="*/ 7869 w 896378"/>
              <a:gd name="connsiteY2373" fmla="*/ 179653 h 585172"/>
              <a:gd name="connsiteX2374" fmla="*/ 7629 w 896378"/>
              <a:gd name="connsiteY2374" fmla="*/ 179653 h 585172"/>
              <a:gd name="connsiteX2375" fmla="*/ 7152 w 896378"/>
              <a:gd name="connsiteY2375" fmla="*/ 179653 h 585172"/>
              <a:gd name="connsiteX2376" fmla="*/ 6915 w 896378"/>
              <a:gd name="connsiteY2376" fmla="*/ 179653 h 585172"/>
              <a:gd name="connsiteX2377" fmla="*/ 6675 w 896378"/>
              <a:gd name="connsiteY2377" fmla="*/ 179297 h 585172"/>
              <a:gd name="connsiteX2378" fmla="*/ 7152 w 896378"/>
              <a:gd name="connsiteY2378" fmla="*/ 178939 h 585172"/>
              <a:gd name="connsiteX2379" fmla="*/ 6675 w 896378"/>
              <a:gd name="connsiteY2379" fmla="*/ 178227 h 585172"/>
              <a:gd name="connsiteX2380" fmla="*/ 7152 w 896378"/>
              <a:gd name="connsiteY2380" fmla="*/ 177515 h 585172"/>
              <a:gd name="connsiteX2381" fmla="*/ 7152 w 896378"/>
              <a:gd name="connsiteY2381" fmla="*/ 176445 h 585172"/>
              <a:gd name="connsiteX2382" fmla="*/ 6915 w 896378"/>
              <a:gd name="connsiteY2382" fmla="*/ 175375 h 585172"/>
              <a:gd name="connsiteX2383" fmla="*/ 6439 w 896378"/>
              <a:gd name="connsiteY2383" fmla="*/ 174663 h 585172"/>
              <a:gd name="connsiteX2384" fmla="*/ 6439 w 896378"/>
              <a:gd name="connsiteY2384" fmla="*/ 174305 h 585172"/>
              <a:gd name="connsiteX2385" fmla="*/ 6198 w 896378"/>
              <a:gd name="connsiteY2385" fmla="*/ 173234 h 585172"/>
              <a:gd name="connsiteX2386" fmla="*/ 6439 w 896378"/>
              <a:gd name="connsiteY2386" fmla="*/ 171808 h 585172"/>
              <a:gd name="connsiteX2387" fmla="*/ 6198 w 896378"/>
              <a:gd name="connsiteY2387" fmla="*/ 170738 h 585172"/>
              <a:gd name="connsiteX2388" fmla="*/ 5962 w 896378"/>
              <a:gd name="connsiteY2388" fmla="*/ 170382 h 585172"/>
              <a:gd name="connsiteX2389" fmla="*/ 5962 w 896378"/>
              <a:gd name="connsiteY2389" fmla="*/ 170027 h 585172"/>
              <a:gd name="connsiteX2390" fmla="*/ 5962 w 896378"/>
              <a:gd name="connsiteY2390" fmla="*/ 169312 h 585172"/>
              <a:gd name="connsiteX2391" fmla="*/ 5722 w 896378"/>
              <a:gd name="connsiteY2391" fmla="*/ 168597 h 585172"/>
              <a:gd name="connsiteX2392" fmla="*/ 5962 w 896378"/>
              <a:gd name="connsiteY2392" fmla="*/ 168242 h 585172"/>
              <a:gd name="connsiteX2393" fmla="*/ 5962 w 896378"/>
              <a:gd name="connsiteY2393" fmla="*/ 167172 h 585172"/>
              <a:gd name="connsiteX2394" fmla="*/ 5722 w 896378"/>
              <a:gd name="connsiteY2394" fmla="*/ 166457 h 585172"/>
              <a:gd name="connsiteX2395" fmla="*/ 5722 w 896378"/>
              <a:gd name="connsiteY2395" fmla="*/ 165743 h 585172"/>
              <a:gd name="connsiteX2396" fmla="*/ 5485 w 896378"/>
              <a:gd name="connsiteY2396" fmla="*/ 165028 h 585172"/>
              <a:gd name="connsiteX2397" fmla="*/ 5245 w 896378"/>
              <a:gd name="connsiteY2397" fmla="*/ 164672 h 585172"/>
              <a:gd name="connsiteX2398" fmla="*/ 5245 w 896378"/>
              <a:gd name="connsiteY2398" fmla="*/ 163958 h 585172"/>
              <a:gd name="connsiteX2399" fmla="*/ 4768 w 896378"/>
              <a:gd name="connsiteY2399" fmla="*/ 163958 h 585172"/>
              <a:gd name="connsiteX2400" fmla="*/ 4531 w 896378"/>
              <a:gd name="connsiteY2400" fmla="*/ 163243 h 585172"/>
              <a:gd name="connsiteX2401" fmla="*/ 4531 w 896378"/>
              <a:gd name="connsiteY2401" fmla="*/ 162888 h 585172"/>
              <a:gd name="connsiteX2402" fmla="*/ 4768 w 896378"/>
              <a:gd name="connsiteY2402" fmla="*/ 162530 h 585172"/>
              <a:gd name="connsiteX2403" fmla="*/ 4531 w 896378"/>
              <a:gd name="connsiteY2403" fmla="*/ 162173 h 585172"/>
              <a:gd name="connsiteX2404" fmla="*/ 4292 w 896378"/>
              <a:gd name="connsiteY2404" fmla="*/ 161459 h 585172"/>
              <a:gd name="connsiteX2405" fmla="*/ 4292 w 896378"/>
              <a:gd name="connsiteY2405" fmla="*/ 160745 h 585172"/>
              <a:gd name="connsiteX2406" fmla="*/ 4292 w 896378"/>
              <a:gd name="connsiteY2406" fmla="*/ 158957 h 585172"/>
              <a:gd name="connsiteX2407" fmla="*/ 4292 w 896378"/>
              <a:gd name="connsiteY2407" fmla="*/ 158601 h 585172"/>
              <a:gd name="connsiteX2408" fmla="*/ 4768 w 896378"/>
              <a:gd name="connsiteY2408" fmla="*/ 157887 h 585172"/>
              <a:gd name="connsiteX2409" fmla="*/ 5245 w 896378"/>
              <a:gd name="connsiteY2409" fmla="*/ 157528 h 585172"/>
              <a:gd name="connsiteX2410" fmla="*/ 5245 w 896378"/>
              <a:gd name="connsiteY2410" fmla="*/ 157173 h 585172"/>
              <a:gd name="connsiteX2411" fmla="*/ 5245 w 896378"/>
              <a:gd name="connsiteY2411" fmla="*/ 156458 h 585172"/>
              <a:gd name="connsiteX2412" fmla="*/ 4768 w 896378"/>
              <a:gd name="connsiteY2412" fmla="*/ 156100 h 585172"/>
              <a:gd name="connsiteX2413" fmla="*/ 4768 w 896378"/>
              <a:gd name="connsiteY2413" fmla="*/ 155385 h 585172"/>
              <a:gd name="connsiteX2414" fmla="*/ 4768 w 896378"/>
              <a:gd name="connsiteY2414" fmla="*/ 155029 h 585172"/>
              <a:gd name="connsiteX2415" fmla="*/ 4768 w 896378"/>
              <a:gd name="connsiteY2415" fmla="*/ 154671 h 585172"/>
              <a:gd name="connsiteX2416" fmla="*/ 4292 w 896378"/>
              <a:gd name="connsiteY2416" fmla="*/ 153598 h 585172"/>
              <a:gd name="connsiteX2417" fmla="*/ 4054 w 896378"/>
              <a:gd name="connsiteY2417" fmla="*/ 153241 h 585172"/>
              <a:gd name="connsiteX2418" fmla="*/ 4054 w 896378"/>
              <a:gd name="connsiteY2418" fmla="*/ 152883 h 585172"/>
              <a:gd name="connsiteX2419" fmla="*/ 3338 w 896378"/>
              <a:gd name="connsiteY2419" fmla="*/ 152169 h 585172"/>
              <a:gd name="connsiteX2420" fmla="*/ 2623 w 896378"/>
              <a:gd name="connsiteY2420" fmla="*/ 151811 h 585172"/>
              <a:gd name="connsiteX2421" fmla="*/ 2861 w 896378"/>
              <a:gd name="connsiteY2421" fmla="*/ 151811 h 585172"/>
              <a:gd name="connsiteX2422" fmla="*/ 3100 w 896378"/>
              <a:gd name="connsiteY2422" fmla="*/ 150737 h 585172"/>
              <a:gd name="connsiteX2423" fmla="*/ 2384 w 896378"/>
              <a:gd name="connsiteY2423" fmla="*/ 150023 h 585172"/>
              <a:gd name="connsiteX2424" fmla="*/ 2148 w 896378"/>
              <a:gd name="connsiteY2424" fmla="*/ 149309 h 585172"/>
              <a:gd name="connsiteX2425" fmla="*/ 1907 w 896378"/>
              <a:gd name="connsiteY2425" fmla="*/ 148950 h 585172"/>
              <a:gd name="connsiteX2426" fmla="*/ 1907 w 896378"/>
              <a:gd name="connsiteY2426" fmla="*/ 148594 h 585172"/>
              <a:gd name="connsiteX2427" fmla="*/ 1671 w 896378"/>
              <a:gd name="connsiteY2427" fmla="*/ 147877 h 585172"/>
              <a:gd name="connsiteX2428" fmla="*/ 1431 w 896378"/>
              <a:gd name="connsiteY2428" fmla="*/ 147162 h 585172"/>
              <a:gd name="connsiteX2429" fmla="*/ 1194 w 896378"/>
              <a:gd name="connsiteY2429" fmla="*/ 147162 h 585172"/>
              <a:gd name="connsiteX2430" fmla="*/ 477 w 896378"/>
              <a:gd name="connsiteY2430" fmla="*/ 146090 h 585172"/>
              <a:gd name="connsiteX2431" fmla="*/ 237 w 896378"/>
              <a:gd name="connsiteY2431" fmla="*/ 146090 h 585172"/>
              <a:gd name="connsiteX2432" fmla="*/ 0 w 896378"/>
              <a:gd name="connsiteY2432" fmla="*/ 145375 h 585172"/>
              <a:gd name="connsiteX2433" fmla="*/ 0 w 896378"/>
              <a:gd name="connsiteY2433" fmla="*/ 145017 h 585172"/>
              <a:gd name="connsiteX2434" fmla="*/ 237 w 896378"/>
              <a:gd name="connsiteY2434" fmla="*/ 144299 h 585172"/>
              <a:gd name="connsiteX2435" fmla="*/ 954 w 896378"/>
              <a:gd name="connsiteY2435" fmla="*/ 143943 h 585172"/>
              <a:gd name="connsiteX2436" fmla="*/ 1671 w 896378"/>
              <a:gd name="connsiteY2436" fmla="*/ 142868 h 585172"/>
              <a:gd name="connsiteX2437" fmla="*/ 2148 w 896378"/>
              <a:gd name="connsiteY2437" fmla="*/ 142512 h 585172"/>
              <a:gd name="connsiteX2438" fmla="*/ 2623 w 896378"/>
              <a:gd name="connsiteY2438" fmla="*/ 142153 h 585172"/>
              <a:gd name="connsiteX2439" fmla="*/ 2861 w 896378"/>
              <a:gd name="connsiteY2439" fmla="*/ 142153 h 585172"/>
              <a:gd name="connsiteX2440" fmla="*/ 3338 w 896378"/>
              <a:gd name="connsiteY2440" fmla="*/ 141795 h 585172"/>
              <a:gd name="connsiteX2441" fmla="*/ 4292 w 896378"/>
              <a:gd name="connsiteY2441" fmla="*/ 139290 h 585172"/>
              <a:gd name="connsiteX2442" fmla="*/ 4768 w 896378"/>
              <a:gd name="connsiteY2442" fmla="*/ 136783 h 585172"/>
              <a:gd name="connsiteX2443" fmla="*/ 5008 w 896378"/>
              <a:gd name="connsiteY2443" fmla="*/ 135709 h 585172"/>
              <a:gd name="connsiteX2444" fmla="*/ 4768 w 896378"/>
              <a:gd name="connsiteY2444" fmla="*/ 134992 h 585172"/>
              <a:gd name="connsiteX2445" fmla="*/ 4054 w 896378"/>
              <a:gd name="connsiteY2445" fmla="*/ 134276 h 585172"/>
              <a:gd name="connsiteX2446" fmla="*/ 4054 w 896378"/>
              <a:gd name="connsiteY2446" fmla="*/ 133559 h 585172"/>
              <a:gd name="connsiteX2447" fmla="*/ 3338 w 896378"/>
              <a:gd name="connsiteY2447" fmla="*/ 132485 h 585172"/>
              <a:gd name="connsiteX2448" fmla="*/ 3100 w 896378"/>
              <a:gd name="connsiteY2448" fmla="*/ 132127 h 585172"/>
              <a:gd name="connsiteX2449" fmla="*/ 3815 w 896378"/>
              <a:gd name="connsiteY2449" fmla="*/ 131410 h 585172"/>
              <a:gd name="connsiteX2450" fmla="*/ 3815 w 896378"/>
              <a:gd name="connsiteY2450" fmla="*/ 131051 h 585172"/>
              <a:gd name="connsiteX2451" fmla="*/ 4768 w 896378"/>
              <a:gd name="connsiteY2451" fmla="*/ 130333 h 585172"/>
              <a:gd name="connsiteX2452" fmla="*/ 5485 w 896378"/>
              <a:gd name="connsiteY2452" fmla="*/ 129617 h 585172"/>
              <a:gd name="connsiteX2453" fmla="*/ 5722 w 896378"/>
              <a:gd name="connsiteY2453" fmla="*/ 129261 h 585172"/>
              <a:gd name="connsiteX2454" fmla="*/ 5962 w 896378"/>
              <a:gd name="connsiteY2454" fmla="*/ 127826 h 585172"/>
              <a:gd name="connsiteX2455" fmla="*/ 5962 w 896378"/>
              <a:gd name="connsiteY2455" fmla="*/ 126392 h 585172"/>
              <a:gd name="connsiteX2456" fmla="*/ 5962 w 896378"/>
              <a:gd name="connsiteY2456" fmla="*/ 126034 h 585172"/>
              <a:gd name="connsiteX2457" fmla="*/ 5962 w 896378"/>
              <a:gd name="connsiteY2457" fmla="*/ 125675 h 585172"/>
              <a:gd name="connsiteX2458" fmla="*/ 5722 w 896378"/>
              <a:gd name="connsiteY2458" fmla="*/ 124958 h 585172"/>
              <a:gd name="connsiteX2459" fmla="*/ 5722 w 896378"/>
              <a:gd name="connsiteY2459" fmla="*/ 124599 h 585172"/>
              <a:gd name="connsiteX2460" fmla="*/ 5485 w 896378"/>
              <a:gd name="connsiteY2460" fmla="*/ 124599 h 585172"/>
              <a:gd name="connsiteX2461" fmla="*/ 5485 w 896378"/>
              <a:gd name="connsiteY2461" fmla="*/ 123882 h 585172"/>
              <a:gd name="connsiteX2462" fmla="*/ 5722 w 896378"/>
              <a:gd name="connsiteY2462" fmla="*/ 123524 h 585172"/>
              <a:gd name="connsiteX2463" fmla="*/ 5722 w 896378"/>
              <a:gd name="connsiteY2463" fmla="*/ 123165 h 585172"/>
              <a:gd name="connsiteX2464" fmla="*/ 5722 w 896378"/>
              <a:gd name="connsiteY2464" fmla="*/ 122806 h 585172"/>
              <a:gd name="connsiteX2465" fmla="*/ 5962 w 896378"/>
              <a:gd name="connsiteY2465" fmla="*/ 122447 h 585172"/>
              <a:gd name="connsiteX2466" fmla="*/ 6198 w 896378"/>
              <a:gd name="connsiteY2466" fmla="*/ 122447 h 585172"/>
              <a:gd name="connsiteX2467" fmla="*/ 6439 w 896378"/>
              <a:gd name="connsiteY2467" fmla="*/ 122806 h 585172"/>
              <a:gd name="connsiteX2468" fmla="*/ 7392 w 896378"/>
              <a:gd name="connsiteY2468" fmla="*/ 122447 h 585172"/>
              <a:gd name="connsiteX2469" fmla="*/ 7629 w 896378"/>
              <a:gd name="connsiteY2469" fmla="*/ 122089 h 585172"/>
              <a:gd name="connsiteX2470" fmla="*/ 8106 w 896378"/>
              <a:gd name="connsiteY2470" fmla="*/ 119935 h 585172"/>
              <a:gd name="connsiteX2471" fmla="*/ 7869 w 896378"/>
              <a:gd name="connsiteY2471" fmla="*/ 118501 h 585172"/>
              <a:gd name="connsiteX2472" fmla="*/ 8346 w 896378"/>
              <a:gd name="connsiteY2472" fmla="*/ 117425 h 585172"/>
              <a:gd name="connsiteX2473" fmla="*/ 8583 w 896378"/>
              <a:gd name="connsiteY2473" fmla="*/ 116346 h 585172"/>
              <a:gd name="connsiteX2474" fmla="*/ 8346 w 896378"/>
              <a:gd name="connsiteY2474" fmla="*/ 116346 h 585172"/>
              <a:gd name="connsiteX2475" fmla="*/ 7392 w 896378"/>
              <a:gd name="connsiteY2475" fmla="*/ 114912 h 585172"/>
              <a:gd name="connsiteX2476" fmla="*/ 7152 w 896378"/>
              <a:gd name="connsiteY2476" fmla="*/ 114912 h 585172"/>
              <a:gd name="connsiteX2477" fmla="*/ 6675 w 896378"/>
              <a:gd name="connsiteY2477" fmla="*/ 114554 h 585172"/>
              <a:gd name="connsiteX2478" fmla="*/ 6439 w 896378"/>
              <a:gd name="connsiteY2478" fmla="*/ 114554 h 585172"/>
              <a:gd name="connsiteX2479" fmla="*/ 5962 w 896378"/>
              <a:gd name="connsiteY2479" fmla="*/ 114554 h 585172"/>
              <a:gd name="connsiteX2480" fmla="*/ 5722 w 896378"/>
              <a:gd name="connsiteY2480" fmla="*/ 115271 h 585172"/>
              <a:gd name="connsiteX2481" fmla="*/ 5245 w 896378"/>
              <a:gd name="connsiteY2481" fmla="*/ 115271 h 585172"/>
              <a:gd name="connsiteX2482" fmla="*/ 4531 w 896378"/>
              <a:gd name="connsiteY2482" fmla="*/ 114554 h 585172"/>
              <a:gd name="connsiteX2483" fmla="*/ 4292 w 896378"/>
              <a:gd name="connsiteY2483" fmla="*/ 114192 h 585172"/>
              <a:gd name="connsiteX2484" fmla="*/ 4292 w 896378"/>
              <a:gd name="connsiteY2484" fmla="*/ 113475 h 585172"/>
              <a:gd name="connsiteX2485" fmla="*/ 4054 w 896378"/>
              <a:gd name="connsiteY2485" fmla="*/ 113117 h 585172"/>
              <a:gd name="connsiteX2486" fmla="*/ 3815 w 896378"/>
              <a:gd name="connsiteY2486" fmla="*/ 113117 h 585172"/>
              <a:gd name="connsiteX2487" fmla="*/ 3338 w 896378"/>
              <a:gd name="connsiteY2487" fmla="*/ 112757 h 585172"/>
              <a:gd name="connsiteX2488" fmla="*/ 2861 w 896378"/>
              <a:gd name="connsiteY2488" fmla="*/ 112399 h 585172"/>
              <a:gd name="connsiteX2489" fmla="*/ 3100 w 896378"/>
              <a:gd name="connsiteY2489" fmla="*/ 111679 h 585172"/>
              <a:gd name="connsiteX2490" fmla="*/ 2384 w 896378"/>
              <a:gd name="connsiteY2490" fmla="*/ 110601 h 585172"/>
              <a:gd name="connsiteX2491" fmla="*/ 2148 w 896378"/>
              <a:gd name="connsiteY2491" fmla="*/ 110601 h 585172"/>
              <a:gd name="connsiteX2492" fmla="*/ 954 w 896378"/>
              <a:gd name="connsiteY2492" fmla="*/ 109525 h 585172"/>
              <a:gd name="connsiteX2493" fmla="*/ 717 w 896378"/>
              <a:gd name="connsiteY2493" fmla="*/ 109525 h 585172"/>
              <a:gd name="connsiteX2494" fmla="*/ 717 w 896378"/>
              <a:gd name="connsiteY2494" fmla="*/ 109166 h 585172"/>
              <a:gd name="connsiteX2495" fmla="*/ 237 w 896378"/>
              <a:gd name="connsiteY2495" fmla="*/ 108804 h 585172"/>
              <a:gd name="connsiteX2496" fmla="*/ 237 w 896378"/>
              <a:gd name="connsiteY2496" fmla="*/ 107729 h 585172"/>
              <a:gd name="connsiteX2497" fmla="*/ 477 w 896378"/>
              <a:gd name="connsiteY2497" fmla="*/ 107729 h 585172"/>
              <a:gd name="connsiteX2498" fmla="*/ 717 w 896378"/>
              <a:gd name="connsiteY2498" fmla="*/ 107367 h 585172"/>
              <a:gd name="connsiteX2499" fmla="*/ 954 w 896378"/>
              <a:gd name="connsiteY2499" fmla="*/ 107009 h 585172"/>
              <a:gd name="connsiteX2500" fmla="*/ 1907 w 896378"/>
              <a:gd name="connsiteY2500" fmla="*/ 106292 h 585172"/>
              <a:gd name="connsiteX2501" fmla="*/ 3100 w 896378"/>
              <a:gd name="connsiteY2501" fmla="*/ 107009 h 585172"/>
              <a:gd name="connsiteX2502" fmla="*/ 3338 w 896378"/>
              <a:gd name="connsiteY2502" fmla="*/ 107009 h 585172"/>
              <a:gd name="connsiteX2503" fmla="*/ 3815 w 896378"/>
              <a:gd name="connsiteY2503" fmla="*/ 106651 h 585172"/>
              <a:gd name="connsiteX2504" fmla="*/ 4531 w 896378"/>
              <a:gd name="connsiteY2504" fmla="*/ 106651 h 585172"/>
              <a:gd name="connsiteX2505" fmla="*/ 4768 w 896378"/>
              <a:gd name="connsiteY2505" fmla="*/ 106292 h 585172"/>
              <a:gd name="connsiteX2506" fmla="*/ 5485 w 896378"/>
              <a:gd name="connsiteY2506" fmla="*/ 106292 h 585172"/>
              <a:gd name="connsiteX2507" fmla="*/ 5962 w 896378"/>
              <a:gd name="connsiteY2507" fmla="*/ 106292 h 585172"/>
              <a:gd name="connsiteX2508" fmla="*/ 6675 w 896378"/>
              <a:gd name="connsiteY2508" fmla="*/ 105930 h 585172"/>
              <a:gd name="connsiteX2509" fmla="*/ 7392 w 896378"/>
              <a:gd name="connsiteY2509" fmla="*/ 106651 h 585172"/>
              <a:gd name="connsiteX2510" fmla="*/ 8106 w 896378"/>
              <a:gd name="connsiteY2510" fmla="*/ 106651 h 585172"/>
              <a:gd name="connsiteX2511" fmla="*/ 8583 w 896378"/>
              <a:gd name="connsiteY2511" fmla="*/ 106292 h 585172"/>
              <a:gd name="connsiteX2512" fmla="*/ 9300 w 896378"/>
              <a:gd name="connsiteY2512" fmla="*/ 106292 h 585172"/>
              <a:gd name="connsiteX2513" fmla="*/ 10254 w 896378"/>
              <a:gd name="connsiteY2513" fmla="*/ 106292 h 585172"/>
              <a:gd name="connsiteX2514" fmla="*/ 11207 w 896378"/>
              <a:gd name="connsiteY2514" fmla="*/ 106651 h 585172"/>
              <a:gd name="connsiteX2515" fmla="*/ 10971 w 896378"/>
              <a:gd name="connsiteY2515" fmla="*/ 107009 h 585172"/>
              <a:gd name="connsiteX2516" fmla="*/ 10731 w 896378"/>
              <a:gd name="connsiteY2516" fmla="*/ 107009 h 585172"/>
              <a:gd name="connsiteX2517" fmla="*/ 11447 w 896378"/>
              <a:gd name="connsiteY2517" fmla="*/ 108088 h 585172"/>
              <a:gd name="connsiteX2518" fmla="*/ 11684 w 896378"/>
              <a:gd name="connsiteY2518" fmla="*/ 108804 h 585172"/>
              <a:gd name="connsiteX2519" fmla="*/ 11924 w 896378"/>
              <a:gd name="connsiteY2519" fmla="*/ 109525 h 585172"/>
              <a:gd name="connsiteX2520" fmla="*/ 12877 w 896378"/>
              <a:gd name="connsiteY2520" fmla="*/ 110242 h 585172"/>
              <a:gd name="connsiteX2521" fmla="*/ 14069 w 896378"/>
              <a:gd name="connsiteY2521" fmla="*/ 110242 h 585172"/>
              <a:gd name="connsiteX2522" fmla="*/ 15022 w 896378"/>
              <a:gd name="connsiteY2522" fmla="*/ 109883 h 585172"/>
              <a:gd name="connsiteX2523" fmla="*/ 15262 w 896378"/>
              <a:gd name="connsiteY2523" fmla="*/ 109883 h 585172"/>
              <a:gd name="connsiteX2524" fmla="*/ 15738 w 896378"/>
              <a:gd name="connsiteY2524" fmla="*/ 109525 h 585172"/>
              <a:gd name="connsiteX2525" fmla="*/ 16452 w 896378"/>
              <a:gd name="connsiteY2525" fmla="*/ 109166 h 585172"/>
              <a:gd name="connsiteX2526" fmla="*/ 16929 w 896378"/>
              <a:gd name="connsiteY2526" fmla="*/ 109525 h 585172"/>
              <a:gd name="connsiteX2527" fmla="*/ 17169 w 896378"/>
              <a:gd name="connsiteY2527" fmla="*/ 109525 h 585172"/>
              <a:gd name="connsiteX2528" fmla="*/ 17883 w 896378"/>
              <a:gd name="connsiteY2528" fmla="*/ 109883 h 585172"/>
              <a:gd name="connsiteX2529" fmla="*/ 18360 w 896378"/>
              <a:gd name="connsiteY2529" fmla="*/ 110601 h 585172"/>
              <a:gd name="connsiteX2530" fmla="*/ 19314 w 896378"/>
              <a:gd name="connsiteY2530" fmla="*/ 110242 h 585172"/>
              <a:gd name="connsiteX2531" fmla="*/ 20271 w 896378"/>
              <a:gd name="connsiteY2531" fmla="*/ 111320 h 585172"/>
              <a:gd name="connsiteX2532" fmla="*/ 20507 w 896378"/>
              <a:gd name="connsiteY2532" fmla="*/ 111320 h 585172"/>
              <a:gd name="connsiteX2533" fmla="*/ 21224 w 896378"/>
              <a:gd name="connsiteY2533" fmla="*/ 112399 h 585172"/>
              <a:gd name="connsiteX2534" fmla="*/ 21461 w 896378"/>
              <a:gd name="connsiteY2534" fmla="*/ 112399 h 585172"/>
              <a:gd name="connsiteX2535" fmla="*/ 21461 w 896378"/>
              <a:gd name="connsiteY2535" fmla="*/ 112757 h 585172"/>
              <a:gd name="connsiteX2536" fmla="*/ 22415 w 896378"/>
              <a:gd name="connsiteY2536" fmla="*/ 113117 h 585172"/>
              <a:gd name="connsiteX2537" fmla="*/ 23846 w 896378"/>
              <a:gd name="connsiteY2537" fmla="*/ 113475 h 585172"/>
              <a:gd name="connsiteX2538" fmla="*/ 24323 w 896378"/>
              <a:gd name="connsiteY2538" fmla="*/ 113834 h 585172"/>
              <a:gd name="connsiteX2539" fmla="*/ 25038 w 896378"/>
              <a:gd name="connsiteY2539" fmla="*/ 114192 h 585172"/>
              <a:gd name="connsiteX2540" fmla="*/ 25515 w 896378"/>
              <a:gd name="connsiteY2540" fmla="*/ 114554 h 585172"/>
              <a:gd name="connsiteX2541" fmla="*/ 26706 w 896378"/>
              <a:gd name="connsiteY2541" fmla="*/ 115271 h 585172"/>
              <a:gd name="connsiteX2542" fmla="*/ 27423 w 896378"/>
              <a:gd name="connsiteY2542" fmla="*/ 115629 h 585172"/>
              <a:gd name="connsiteX2543" fmla="*/ 27900 w 896378"/>
              <a:gd name="connsiteY2543" fmla="*/ 116346 h 585172"/>
              <a:gd name="connsiteX2544" fmla="*/ 28377 w 896378"/>
              <a:gd name="connsiteY2544" fmla="*/ 116346 h 585172"/>
              <a:gd name="connsiteX2545" fmla="*/ 28614 w 896378"/>
              <a:gd name="connsiteY2545" fmla="*/ 116346 h 585172"/>
              <a:gd name="connsiteX2546" fmla="*/ 29331 w 896378"/>
              <a:gd name="connsiteY2546" fmla="*/ 117066 h 585172"/>
              <a:gd name="connsiteX2547" fmla="*/ 29571 w 896378"/>
              <a:gd name="connsiteY2547" fmla="*/ 117066 h 585172"/>
              <a:gd name="connsiteX2548" fmla="*/ 30524 w 896378"/>
              <a:gd name="connsiteY2548" fmla="*/ 117783 h 585172"/>
              <a:gd name="connsiteX2549" fmla="*/ 31715 w 896378"/>
              <a:gd name="connsiteY2549" fmla="*/ 118501 h 585172"/>
              <a:gd name="connsiteX2550" fmla="*/ 31955 w 896378"/>
              <a:gd name="connsiteY2550" fmla="*/ 118501 h 585172"/>
              <a:gd name="connsiteX2551" fmla="*/ 32431 w 896378"/>
              <a:gd name="connsiteY2551" fmla="*/ 118859 h 585172"/>
              <a:gd name="connsiteX2552" fmla="*/ 32669 w 896378"/>
              <a:gd name="connsiteY2552" fmla="*/ 118859 h 585172"/>
              <a:gd name="connsiteX2553" fmla="*/ 32908 w 896378"/>
              <a:gd name="connsiteY2553" fmla="*/ 119218 h 585172"/>
              <a:gd name="connsiteX2554" fmla="*/ 33146 w 896378"/>
              <a:gd name="connsiteY2554" fmla="*/ 119935 h 585172"/>
              <a:gd name="connsiteX2555" fmla="*/ 34099 w 896378"/>
              <a:gd name="connsiteY2555" fmla="*/ 120652 h 585172"/>
              <a:gd name="connsiteX2556" fmla="*/ 34338 w 896378"/>
              <a:gd name="connsiteY2556" fmla="*/ 120652 h 585172"/>
              <a:gd name="connsiteX2557" fmla="*/ 35053 w 896378"/>
              <a:gd name="connsiteY2557" fmla="*/ 121013 h 585172"/>
              <a:gd name="connsiteX2558" fmla="*/ 36723 w 896378"/>
              <a:gd name="connsiteY2558" fmla="*/ 121730 h 585172"/>
              <a:gd name="connsiteX2559" fmla="*/ 37200 w 896378"/>
              <a:gd name="connsiteY2559" fmla="*/ 122447 h 585172"/>
              <a:gd name="connsiteX2560" fmla="*/ 37437 w 896378"/>
              <a:gd name="connsiteY2560" fmla="*/ 122447 h 585172"/>
              <a:gd name="connsiteX2561" fmla="*/ 37677 w 896378"/>
              <a:gd name="connsiteY2561" fmla="*/ 122806 h 585172"/>
              <a:gd name="connsiteX2562" fmla="*/ 38630 w 896378"/>
              <a:gd name="connsiteY2562" fmla="*/ 123882 h 585172"/>
              <a:gd name="connsiteX2563" fmla="*/ 38871 w 896378"/>
              <a:gd name="connsiteY2563" fmla="*/ 123882 h 585172"/>
              <a:gd name="connsiteX2564" fmla="*/ 39824 w 896378"/>
              <a:gd name="connsiteY2564" fmla="*/ 124241 h 585172"/>
              <a:gd name="connsiteX2565" fmla="*/ 40538 w 896378"/>
              <a:gd name="connsiteY2565" fmla="*/ 124599 h 585172"/>
              <a:gd name="connsiteX2566" fmla="*/ 41492 w 896378"/>
              <a:gd name="connsiteY2566" fmla="*/ 124599 h 585172"/>
              <a:gd name="connsiteX2567" fmla="*/ 42446 w 896378"/>
              <a:gd name="connsiteY2567" fmla="*/ 124241 h 585172"/>
              <a:gd name="connsiteX2568" fmla="*/ 42685 w 896378"/>
              <a:gd name="connsiteY2568" fmla="*/ 123882 h 585172"/>
              <a:gd name="connsiteX2569" fmla="*/ 42923 w 896378"/>
              <a:gd name="connsiteY2569" fmla="*/ 124241 h 585172"/>
              <a:gd name="connsiteX2570" fmla="*/ 43876 w 896378"/>
              <a:gd name="connsiteY2570" fmla="*/ 124599 h 585172"/>
              <a:gd name="connsiteX2571" fmla="*/ 44592 w 896378"/>
              <a:gd name="connsiteY2571" fmla="*/ 125316 h 585172"/>
              <a:gd name="connsiteX2572" fmla="*/ 44830 w 896378"/>
              <a:gd name="connsiteY2572" fmla="*/ 125675 h 585172"/>
              <a:gd name="connsiteX2573" fmla="*/ 45306 w 896378"/>
              <a:gd name="connsiteY2573" fmla="*/ 126034 h 585172"/>
              <a:gd name="connsiteX2574" fmla="*/ 45783 w 896378"/>
              <a:gd name="connsiteY2574" fmla="*/ 126034 h 585172"/>
              <a:gd name="connsiteX2575" fmla="*/ 46023 w 896378"/>
              <a:gd name="connsiteY2575" fmla="*/ 126034 h 585172"/>
              <a:gd name="connsiteX2576" fmla="*/ 46977 w 896378"/>
              <a:gd name="connsiteY2576" fmla="*/ 126392 h 585172"/>
              <a:gd name="connsiteX2577" fmla="*/ 47930 w 896378"/>
              <a:gd name="connsiteY2577" fmla="*/ 126751 h 585172"/>
              <a:gd name="connsiteX2578" fmla="*/ 48170 w 896378"/>
              <a:gd name="connsiteY2578" fmla="*/ 126751 h 585172"/>
              <a:gd name="connsiteX2579" fmla="*/ 49361 w 896378"/>
              <a:gd name="connsiteY2579" fmla="*/ 127109 h 585172"/>
              <a:gd name="connsiteX2580" fmla="*/ 49838 w 896378"/>
              <a:gd name="connsiteY2580" fmla="*/ 127468 h 585172"/>
              <a:gd name="connsiteX2581" fmla="*/ 49838 w 896378"/>
              <a:gd name="connsiteY2581" fmla="*/ 127826 h 585172"/>
              <a:gd name="connsiteX2582" fmla="*/ 49601 w 896378"/>
              <a:gd name="connsiteY2582" fmla="*/ 128185 h 585172"/>
              <a:gd name="connsiteX2583" fmla="*/ 50078 w 896378"/>
              <a:gd name="connsiteY2583" fmla="*/ 128543 h 585172"/>
              <a:gd name="connsiteX2584" fmla="*/ 50315 w 896378"/>
              <a:gd name="connsiteY2584" fmla="*/ 128902 h 585172"/>
              <a:gd name="connsiteX2585" fmla="*/ 51269 w 896378"/>
              <a:gd name="connsiteY2585" fmla="*/ 129261 h 585172"/>
              <a:gd name="connsiteX2586" fmla="*/ 51509 w 896378"/>
              <a:gd name="connsiteY2586" fmla="*/ 129261 h 585172"/>
              <a:gd name="connsiteX2587" fmla="*/ 51746 w 896378"/>
              <a:gd name="connsiteY2587" fmla="*/ 129261 h 585172"/>
              <a:gd name="connsiteX2588" fmla="*/ 52223 w 896378"/>
              <a:gd name="connsiteY2588" fmla="*/ 129617 h 585172"/>
              <a:gd name="connsiteX2589" fmla="*/ 52699 w 896378"/>
              <a:gd name="connsiteY2589" fmla="*/ 129617 h 585172"/>
              <a:gd name="connsiteX2590" fmla="*/ 52938 w 896378"/>
              <a:gd name="connsiteY2590" fmla="*/ 129617 h 585172"/>
              <a:gd name="connsiteX2591" fmla="*/ 53653 w 896378"/>
              <a:gd name="connsiteY2591" fmla="*/ 129617 h 585172"/>
              <a:gd name="connsiteX2592" fmla="*/ 54369 w 896378"/>
              <a:gd name="connsiteY2592" fmla="*/ 129261 h 585172"/>
              <a:gd name="connsiteX2593" fmla="*/ 54846 w 896378"/>
              <a:gd name="connsiteY2593" fmla="*/ 128902 h 585172"/>
              <a:gd name="connsiteX2594" fmla="*/ 55084 w 896378"/>
              <a:gd name="connsiteY2594" fmla="*/ 128543 h 585172"/>
              <a:gd name="connsiteX2595" fmla="*/ 55323 w 896378"/>
              <a:gd name="connsiteY2595" fmla="*/ 128185 h 585172"/>
              <a:gd name="connsiteX2596" fmla="*/ 55323 w 896378"/>
              <a:gd name="connsiteY2596" fmla="*/ 127826 h 585172"/>
              <a:gd name="connsiteX2597" fmla="*/ 56277 w 896378"/>
              <a:gd name="connsiteY2597" fmla="*/ 128185 h 585172"/>
              <a:gd name="connsiteX2598" fmla="*/ 56754 w 896378"/>
              <a:gd name="connsiteY2598" fmla="*/ 128185 h 585172"/>
              <a:gd name="connsiteX2599" fmla="*/ 57470 w 896378"/>
              <a:gd name="connsiteY2599" fmla="*/ 128902 h 585172"/>
              <a:gd name="connsiteX2600" fmla="*/ 57947 w 896378"/>
              <a:gd name="connsiteY2600" fmla="*/ 129261 h 585172"/>
              <a:gd name="connsiteX2601" fmla="*/ 58661 w 896378"/>
              <a:gd name="connsiteY2601" fmla="*/ 129261 h 585172"/>
              <a:gd name="connsiteX2602" fmla="*/ 58661 w 896378"/>
              <a:gd name="connsiteY2602" fmla="*/ 129617 h 585172"/>
              <a:gd name="connsiteX2603" fmla="*/ 59138 w 896378"/>
              <a:gd name="connsiteY2603" fmla="*/ 129975 h 585172"/>
              <a:gd name="connsiteX2604" fmla="*/ 59855 w 896378"/>
              <a:gd name="connsiteY2604" fmla="*/ 130333 h 585172"/>
              <a:gd name="connsiteX2605" fmla="*/ 61286 w 896378"/>
              <a:gd name="connsiteY2605" fmla="*/ 131051 h 585172"/>
              <a:gd name="connsiteX2606" fmla="*/ 61999 w 896378"/>
              <a:gd name="connsiteY2606" fmla="*/ 131051 h 585172"/>
              <a:gd name="connsiteX2607" fmla="*/ 62953 w 896378"/>
              <a:gd name="connsiteY2607" fmla="*/ 131768 h 585172"/>
              <a:gd name="connsiteX2608" fmla="*/ 63907 w 896378"/>
              <a:gd name="connsiteY2608" fmla="*/ 132485 h 585172"/>
              <a:gd name="connsiteX2609" fmla="*/ 64861 w 896378"/>
              <a:gd name="connsiteY2609" fmla="*/ 132844 h 585172"/>
              <a:gd name="connsiteX2610" fmla="*/ 65338 w 896378"/>
              <a:gd name="connsiteY2610" fmla="*/ 133202 h 585172"/>
              <a:gd name="connsiteX2611" fmla="*/ 66294 w 896378"/>
              <a:gd name="connsiteY2611" fmla="*/ 133559 h 585172"/>
              <a:gd name="connsiteX2612" fmla="*/ 67007 w 896378"/>
              <a:gd name="connsiteY2612" fmla="*/ 133917 h 585172"/>
              <a:gd name="connsiteX2613" fmla="*/ 67961 w 896378"/>
              <a:gd name="connsiteY2613" fmla="*/ 134276 h 585172"/>
              <a:gd name="connsiteX2614" fmla="*/ 69155 w 896378"/>
              <a:gd name="connsiteY2614" fmla="*/ 135709 h 585172"/>
              <a:gd name="connsiteX2615" fmla="*/ 69632 w 896378"/>
              <a:gd name="connsiteY2615" fmla="*/ 135709 h 585172"/>
              <a:gd name="connsiteX2616" fmla="*/ 70586 w 896378"/>
              <a:gd name="connsiteY2616" fmla="*/ 135709 h 585172"/>
              <a:gd name="connsiteX2617" fmla="*/ 71299 w 896378"/>
              <a:gd name="connsiteY2617" fmla="*/ 135709 h 585172"/>
              <a:gd name="connsiteX2618" fmla="*/ 72492 w 896378"/>
              <a:gd name="connsiteY2618" fmla="*/ 136066 h 585172"/>
              <a:gd name="connsiteX2619" fmla="*/ 72016 w 896378"/>
              <a:gd name="connsiteY2619" fmla="*/ 137141 h 585172"/>
              <a:gd name="connsiteX2620" fmla="*/ 72492 w 896378"/>
              <a:gd name="connsiteY2620" fmla="*/ 137500 h 585172"/>
              <a:gd name="connsiteX2621" fmla="*/ 71776 w 896378"/>
              <a:gd name="connsiteY2621" fmla="*/ 138214 h 585172"/>
              <a:gd name="connsiteX2622" fmla="*/ 71776 w 896378"/>
              <a:gd name="connsiteY2622" fmla="*/ 138573 h 585172"/>
              <a:gd name="connsiteX2623" fmla="*/ 71776 w 896378"/>
              <a:gd name="connsiteY2623" fmla="*/ 138931 h 585172"/>
              <a:gd name="connsiteX2624" fmla="*/ 72253 w 896378"/>
              <a:gd name="connsiteY2624" fmla="*/ 139290 h 585172"/>
              <a:gd name="connsiteX2625" fmla="*/ 72730 w 896378"/>
              <a:gd name="connsiteY2625" fmla="*/ 139290 h 585172"/>
              <a:gd name="connsiteX2626" fmla="*/ 73446 w 896378"/>
              <a:gd name="connsiteY2626" fmla="*/ 139648 h 585172"/>
              <a:gd name="connsiteX2627" fmla="*/ 73684 w 896378"/>
              <a:gd name="connsiteY2627" fmla="*/ 139648 h 585172"/>
              <a:gd name="connsiteX2628" fmla="*/ 74161 w 896378"/>
              <a:gd name="connsiteY2628" fmla="*/ 140005 h 585172"/>
              <a:gd name="connsiteX2629" fmla="*/ 74877 w 896378"/>
              <a:gd name="connsiteY2629" fmla="*/ 140363 h 585172"/>
              <a:gd name="connsiteX2630" fmla="*/ 75353 w 896378"/>
              <a:gd name="connsiteY2630" fmla="*/ 140722 h 585172"/>
              <a:gd name="connsiteX2631" fmla="*/ 75830 w 896378"/>
              <a:gd name="connsiteY2631" fmla="*/ 140722 h 585172"/>
              <a:gd name="connsiteX2632" fmla="*/ 76307 w 896378"/>
              <a:gd name="connsiteY2632" fmla="*/ 141436 h 585172"/>
              <a:gd name="connsiteX2633" fmla="*/ 76547 w 896378"/>
              <a:gd name="connsiteY2633" fmla="*/ 141436 h 585172"/>
              <a:gd name="connsiteX2634" fmla="*/ 76784 w 896378"/>
              <a:gd name="connsiteY2634" fmla="*/ 141436 h 585172"/>
              <a:gd name="connsiteX2635" fmla="*/ 77024 w 896378"/>
              <a:gd name="connsiteY2635" fmla="*/ 141436 h 585172"/>
              <a:gd name="connsiteX2636" fmla="*/ 77261 w 896378"/>
              <a:gd name="connsiteY2636" fmla="*/ 141436 h 585172"/>
              <a:gd name="connsiteX2637" fmla="*/ 77261 w 896378"/>
              <a:gd name="connsiteY2637" fmla="*/ 142153 h 585172"/>
              <a:gd name="connsiteX2638" fmla="*/ 77738 w 896378"/>
              <a:gd name="connsiteY2638" fmla="*/ 142512 h 585172"/>
              <a:gd name="connsiteX2639" fmla="*/ 78215 w 896378"/>
              <a:gd name="connsiteY2639" fmla="*/ 142868 h 585172"/>
              <a:gd name="connsiteX2640" fmla="*/ 78455 w 896378"/>
              <a:gd name="connsiteY2640" fmla="*/ 142868 h 585172"/>
              <a:gd name="connsiteX2641" fmla="*/ 79646 w 896378"/>
              <a:gd name="connsiteY2641" fmla="*/ 143227 h 585172"/>
              <a:gd name="connsiteX2642" fmla="*/ 80362 w 896378"/>
              <a:gd name="connsiteY2642" fmla="*/ 143585 h 585172"/>
              <a:gd name="connsiteX2643" fmla="*/ 81316 w 896378"/>
              <a:gd name="connsiteY2643" fmla="*/ 143227 h 585172"/>
              <a:gd name="connsiteX2644" fmla="*/ 81316 w 896378"/>
              <a:gd name="connsiteY2644" fmla="*/ 143585 h 585172"/>
              <a:gd name="connsiteX2645" fmla="*/ 81553 w 896378"/>
              <a:gd name="connsiteY2645" fmla="*/ 143943 h 585172"/>
              <a:gd name="connsiteX2646" fmla="*/ 82270 w 896378"/>
              <a:gd name="connsiteY2646" fmla="*/ 143943 h 585172"/>
              <a:gd name="connsiteX2647" fmla="*/ 82507 w 896378"/>
              <a:gd name="connsiteY2647" fmla="*/ 144299 h 585172"/>
              <a:gd name="connsiteX2648" fmla="*/ 83461 w 896378"/>
              <a:gd name="connsiteY2648" fmla="*/ 143943 h 585172"/>
              <a:gd name="connsiteX2649" fmla="*/ 84177 w 896378"/>
              <a:gd name="connsiteY2649" fmla="*/ 143943 h 585172"/>
              <a:gd name="connsiteX2650" fmla="*/ 84414 w 896378"/>
              <a:gd name="connsiteY2650" fmla="*/ 144658 h 585172"/>
              <a:gd name="connsiteX2651" fmla="*/ 85370 w 896378"/>
              <a:gd name="connsiteY2651" fmla="*/ 144658 h 585172"/>
              <a:gd name="connsiteX2652" fmla="*/ 86324 w 896378"/>
              <a:gd name="connsiteY2652" fmla="*/ 145017 h 585172"/>
              <a:gd name="connsiteX2653" fmla="*/ 87038 w 896378"/>
              <a:gd name="connsiteY2653" fmla="*/ 145375 h 585172"/>
              <a:gd name="connsiteX2654" fmla="*/ 89186 w 896378"/>
              <a:gd name="connsiteY2654" fmla="*/ 145017 h 585172"/>
              <a:gd name="connsiteX2655" fmla="*/ 89899 w 896378"/>
              <a:gd name="connsiteY2655" fmla="*/ 145017 h 585172"/>
              <a:gd name="connsiteX2656" fmla="*/ 90139 w 896378"/>
              <a:gd name="connsiteY2656" fmla="*/ 145017 h 585172"/>
              <a:gd name="connsiteX2657" fmla="*/ 90376 w 896378"/>
              <a:gd name="connsiteY2657" fmla="*/ 145017 h 585172"/>
              <a:gd name="connsiteX2658" fmla="*/ 91093 w 896378"/>
              <a:gd name="connsiteY2658" fmla="*/ 145375 h 585172"/>
              <a:gd name="connsiteX2659" fmla="*/ 91093 w 896378"/>
              <a:gd name="connsiteY2659" fmla="*/ 145731 h 585172"/>
              <a:gd name="connsiteX2660" fmla="*/ 91570 w 896378"/>
              <a:gd name="connsiteY2660" fmla="*/ 145731 h 585172"/>
              <a:gd name="connsiteX2661" fmla="*/ 93714 w 896378"/>
              <a:gd name="connsiteY2661" fmla="*/ 146090 h 585172"/>
              <a:gd name="connsiteX2662" fmla="*/ 95384 w 896378"/>
              <a:gd name="connsiteY2662" fmla="*/ 146090 h 585172"/>
              <a:gd name="connsiteX2663" fmla="*/ 96338 w 896378"/>
              <a:gd name="connsiteY2663" fmla="*/ 146090 h 585172"/>
              <a:gd name="connsiteX2664" fmla="*/ 97055 w 896378"/>
              <a:gd name="connsiteY2664" fmla="*/ 145731 h 585172"/>
              <a:gd name="connsiteX2665" fmla="*/ 97769 w 896378"/>
              <a:gd name="connsiteY2665" fmla="*/ 145731 h 585172"/>
              <a:gd name="connsiteX2666" fmla="*/ 98722 w 896378"/>
              <a:gd name="connsiteY2666" fmla="*/ 146090 h 585172"/>
              <a:gd name="connsiteX2667" fmla="*/ 98962 w 896378"/>
              <a:gd name="connsiteY2667" fmla="*/ 146449 h 585172"/>
              <a:gd name="connsiteX2668" fmla="*/ 99439 w 896378"/>
              <a:gd name="connsiteY2668" fmla="*/ 146804 h 585172"/>
              <a:gd name="connsiteX2669" fmla="*/ 100393 w 896378"/>
              <a:gd name="connsiteY2669" fmla="*/ 147162 h 585172"/>
              <a:gd name="connsiteX2670" fmla="*/ 100393 w 896378"/>
              <a:gd name="connsiteY2670" fmla="*/ 146804 h 585172"/>
              <a:gd name="connsiteX2671" fmla="*/ 102538 w 896378"/>
              <a:gd name="connsiteY2671" fmla="*/ 146804 h 585172"/>
              <a:gd name="connsiteX2672" fmla="*/ 103491 w 896378"/>
              <a:gd name="connsiteY2672" fmla="*/ 146449 h 585172"/>
              <a:gd name="connsiteX2673" fmla="*/ 103730 w 896378"/>
              <a:gd name="connsiteY2673" fmla="*/ 146090 h 585172"/>
              <a:gd name="connsiteX2674" fmla="*/ 103970 w 896378"/>
              <a:gd name="connsiteY2674" fmla="*/ 145731 h 585172"/>
              <a:gd name="connsiteX2675" fmla="*/ 104924 w 896378"/>
              <a:gd name="connsiteY2675" fmla="*/ 146449 h 585172"/>
              <a:gd name="connsiteX2676" fmla="*/ 105161 w 896378"/>
              <a:gd name="connsiteY2676" fmla="*/ 146804 h 585172"/>
              <a:gd name="connsiteX2677" fmla="*/ 106115 w 896378"/>
              <a:gd name="connsiteY2677" fmla="*/ 146804 h 585172"/>
              <a:gd name="connsiteX2678" fmla="*/ 107309 w 896378"/>
              <a:gd name="connsiteY2678" fmla="*/ 146804 h 585172"/>
              <a:gd name="connsiteX2679" fmla="*/ 109453 w 896378"/>
              <a:gd name="connsiteY2679" fmla="*/ 146804 h 585172"/>
              <a:gd name="connsiteX2680" fmla="*/ 111838 w 896378"/>
              <a:gd name="connsiteY2680" fmla="*/ 146090 h 585172"/>
              <a:gd name="connsiteX2681" fmla="*/ 113030 w 896378"/>
              <a:gd name="connsiteY2681" fmla="*/ 145731 h 585172"/>
              <a:gd name="connsiteX2682" fmla="*/ 113270 w 896378"/>
              <a:gd name="connsiteY2682" fmla="*/ 145731 h 585172"/>
              <a:gd name="connsiteX2683" fmla="*/ 113984 w 896378"/>
              <a:gd name="connsiteY2683" fmla="*/ 146090 h 585172"/>
              <a:gd name="connsiteX2684" fmla="*/ 114461 w 896378"/>
              <a:gd name="connsiteY2684" fmla="*/ 145731 h 585172"/>
              <a:gd name="connsiteX2685" fmla="*/ 114461 w 896378"/>
              <a:gd name="connsiteY2685" fmla="*/ 145375 h 585172"/>
              <a:gd name="connsiteX2686" fmla="*/ 114938 w 896378"/>
              <a:gd name="connsiteY2686" fmla="*/ 145017 h 585172"/>
              <a:gd name="connsiteX2687" fmla="*/ 115178 w 896378"/>
              <a:gd name="connsiteY2687" fmla="*/ 145017 h 585172"/>
              <a:gd name="connsiteX2688" fmla="*/ 115415 w 896378"/>
              <a:gd name="connsiteY2688" fmla="*/ 145375 h 585172"/>
              <a:gd name="connsiteX2689" fmla="*/ 115178 w 896378"/>
              <a:gd name="connsiteY2689" fmla="*/ 145375 h 585172"/>
              <a:gd name="connsiteX2690" fmla="*/ 115178 w 896378"/>
              <a:gd name="connsiteY2690" fmla="*/ 145731 h 585172"/>
              <a:gd name="connsiteX2691" fmla="*/ 115655 w 896378"/>
              <a:gd name="connsiteY2691" fmla="*/ 146090 h 585172"/>
              <a:gd name="connsiteX2692" fmla="*/ 116369 w 896378"/>
              <a:gd name="connsiteY2692" fmla="*/ 146090 h 585172"/>
              <a:gd name="connsiteX2693" fmla="*/ 117799 w 896378"/>
              <a:gd name="connsiteY2693" fmla="*/ 145375 h 585172"/>
              <a:gd name="connsiteX2694" fmla="*/ 117562 w 896378"/>
              <a:gd name="connsiteY2694" fmla="*/ 144658 h 585172"/>
              <a:gd name="connsiteX2695" fmla="*/ 118276 w 896378"/>
              <a:gd name="connsiteY2695" fmla="*/ 144658 h 585172"/>
              <a:gd name="connsiteX2696" fmla="*/ 118276 w 896378"/>
              <a:gd name="connsiteY2696" fmla="*/ 145017 h 585172"/>
              <a:gd name="connsiteX2697" fmla="*/ 120184 w 896378"/>
              <a:gd name="connsiteY2697" fmla="*/ 145375 h 585172"/>
              <a:gd name="connsiteX2698" fmla="*/ 121614 w 896378"/>
              <a:gd name="connsiteY2698" fmla="*/ 145375 h 585172"/>
              <a:gd name="connsiteX2699" fmla="*/ 123284 w 896378"/>
              <a:gd name="connsiteY2699" fmla="*/ 146090 h 585172"/>
              <a:gd name="connsiteX2700" fmla="*/ 123524 w 896378"/>
              <a:gd name="connsiteY2700" fmla="*/ 146449 h 585172"/>
              <a:gd name="connsiteX2701" fmla="*/ 124001 w 896378"/>
              <a:gd name="connsiteY2701" fmla="*/ 146449 h 585172"/>
              <a:gd name="connsiteX2702" fmla="*/ 124238 w 896378"/>
              <a:gd name="connsiteY2702" fmla="*/ 146449 h 585172"/>
              <a:gd name="connsiteX2703" fmla="*/ 124955 w 896378"/>
              <a:gd name="connsiteY2703" fmla="*/ 146804 h 585172"/>
              <a:gd name="connsiteX2704" fmla="*/ 125192 w 896378"/>
              <a:gd name="connsiteY2704" fmla="*/ 147162 h 585172"/>
              <a:gd name="connsiteX2705" fmla="*/ 125432 w 896378"/>
              <a:gd name="connsiteY2705" fmla="*/ 147162 h 585172"/>
              <a:gd name="connsiteX2706" fmla="*/ 125669 w 896378"/>
              <a:gd name="connsiteY2706" fmla="*/ 147521 h 585172"/>
              <a:gd name="connsiteX2707" fmla="*/ 125192 w 896378"/>
              <a:gd name="connsiteY2707" fmla="*/ 148236 h 585172"/>
              <a:gd name="connsiteX2708" fmla="*/ 125909 w 896378"/>
              <a:gd name="connsiteY2708" fmla="*/ 148950 h 585172"/>
              <a:gd name="connsiteX2709" fmla="*/ 126622 w 896378"/>
              <a:gd name="connsiteY2709" fmla="*/ 149667 h 585172"/>
              <a:gd name="connsiteX2710" fmla="*/ 127576 w 896378"/>
              <a:gd name="connsiteY2710" fmla="*/ 149667 h 585172"/>
              <a:gd name="connsiteX2711" fmla="*/ 128530 w 896378"/>
              <a:gd name="connsiteY2711" fmla="*/ 149667 h 585172"/>
              <a:gd name="connsiteX2712" fmla="*/ 129247 w 896378"/>
              <a:gd name="connsiteY2712" fmla="*/ 150023 h 585172"/>
              <a:gd name="connsiteX2713" fmla="*/ 129724 w 896378"/>
              <a:gd name="connsiteY2713" fmla="*/ 150023 h 585172"/>
              <a:gd name="connsiteX2714" fmla="*/ 130201 w 896378"/>
              <a:gd name="connsiteY2714" fmla="*/ 150023 h 585172"/>
              <a:gd name="connsiteX2715" fmla="*/ 130914 w 896378"/>
              <a:gd name="connsiteY2715" fmla="*/ 150381 h 585172"/>
              <a:gd name="connsiteX2716" fmla="*/ 131391 w 896378"/>
              <a:gd name="connsiteY2716" fmla="*/ 150023 h 585172"/>
              <a:gd name="connsiteX2717" fmla="*/ 131870 w 896378"/>
              <a:gd name="connsiteY2717" fmla="*/ 150023 h 585172"/>
              <a:gd name="connsiteX2718" fmla="*/ 132824 w 896378"/>
              <a:gd name="connsiteY2718" fmla="*/ 149309 h 585172"/>
              <a:gd name="connsiteX2719" fmla="*/ 133538 w 896378"/>
              <a:gd name="connsiteY2719" fmla="*/ 148594 h 585172"/>
              <a:gd name="connsiteX2720" fmla="*/ 133538 w 896378"/>
              <a:gd name="connsiteY2720" fmla="*/ 148236 h 585172"/>
              <a:gd name="connsiteX2721" fmla="*/ 134015 w 896378"/>
              <a:gd name="connsiteY2721" fmla="*/ 147877 h 585172"/>
              <a:gd name="connsiteX2722" fmla="*/ 134492 w 896378"/>
              <a:gd name="connsiteY2722" fmla="*/ 147877 h 585172"/>
              <a:gd name="connsiteX2723" fmla="*/ 135685 w 896378"/>
              <a:gd name="connsiteY2723" fmla="*/ 147521 h 585172"/>
              <a:gd name="connsiteX2724" fmla="*/ 136162 w 896378"/>
              <a:gd name="connsiteY2724" fmla="*/ 147877 h 585172"/>
              <a:gd name="connsiteX2725" fmla="*/ 136639 w 896378"/>
              <a:gd name="connsiteY2725" fmla="*/ 147877 h 585172"/>
              <a:gd name="connsiteX2726" fmla="*/ 137353 w 896378"/>
              <a:gd name="connsiteY2726" fmla="*/ 148594 h 585172"/>
              <a:gd name="connsiteX2727" fmla="*/ 137593 w 896378"/>
              <a:gd name="connsiteY2727" fmla="*/ 148594 h 585172"/>
              <a:gd name="connsiteX2728" fmla="*/ 138070 w 896378"/>
              <a:gd name="connsiteY2728" fmla="*/ 148950 h 585172"/>
              <a:gd name="connsiteX2729" fmla="*/ 138784 w 896378"/>
              <a:gd name="connsiteY2729" fmla="*/ 150381 h 585172"/>
              <a:gd name="connsiteX2730" fmla="*/ 139024 w 896378"/>
              <a:gd name="connsiteY2730" fmla="*/ 150381 h 585172"/>
              <a:gd name="connsiteX2731" fmla="*/ 139737 w 896378"/>
              <a:gd name="connsiteY2731" fmla="*/ 150737 h 585172"/>
              <a:gd name="connsiteX2732" fmla="*/ 139977 w 896378"/>
              <a:gd name="connsiteY2732" fmla="*/ 150737 h 585172"/>
              <a:gd name="connsiteX2733" fmla="*/ 140691 w 896378"/>
              <a:gd name="connsiteY2733" fmla="*/ 150737 h 585172"/>
              <a:gd name="connsiteX2734" fmla="*/ 142362 w 896378"/>
              <a:gd name="connsiteY2734" fmla="*/ 150737 h 585172"/>
              <a:gd name="connsiteX2735" fmla="*/ 142838 w 896378"/>
              <a:gd name="connsiteY2735" fmla="*/ 150737 h 585172"/>
              <a:gd name="connsiteX2736" fmla="*/ 144508 w 896378"/>
              <a:gd name="connsiteY2736" fmla="*/ 150381 h 585172"/>
              <a:gd name="connsiteX2737" fmla="*/ 144985 w 896378"/>
              <a:gd name="connsiteY2737" fmla="*/ 150381 h 585172"/>
              <a:gd name="connsiteX2738" fmla="*/ 145222 w 896378"/>
              <a:gd name="connsiteY2738" fmla="*/ 150381 h 585172"/>
              <a:gd name="connsiteX2739" fmla="*/ 146416 w 896378"/>
              <a:gd name="connsiteY2739" fmla="*/ 149667 h 585172"/>
              <a:gd name="connsiteX2740" fmla="*/ 146893 w 896378"/>
              <a:gd name="connsiteY2740" fmla="*/ 149309 h 585172"/>
              <a:gd name="connsiteX2741" fmla="*/ 148324 w 896378"/>
              <a:gd name="connsiteY2741" fmla="*/ 148950 h 585172"/>
              <a:gd name="connsiteX2742" fmla="*/ 149037 w 896378"/>
              <a:gd name="connsiteY2742" fmla="*/ 148950 h 585172"/>
              <a:gd name="connsiteX2743" fmla="*/ 149991 w 896378"/>
              <a:gd name="connsiteY2743" fmla="*/ 148950 h 585172"/>
              <a:gd name="connsiteX2744" fmla="*/ 152139 w 896378"/>
              <a:gd name="connsiteY2744" fmla="*/ 149309 h 585172"/>
              <a:gd name="connsiteX2745" fmla="*/ 152615 w 896378"/>
              <a:gd name="connsiteY2745" fmla="*/ 149309 h 585172"/>
              <a:gd name="connsiteX2746" fmla="*/ 152855 w 896378"/>
              <a:gd name="connsiteY2746" fmla="*/ 149309 h 585172"/>
              <a:gd name="connsiteX2747" fmla="*/ 152855 w 896378"/>
              <a:gd name="connsiteY2747" fmla="*/ 149667 h 585172"/>
              <a:gd name="connsiteX2748" fmla="*/ 148801 w 896378"/>
              <a:gd name="connsiteY2748" fmla="*/ 149667 h 585172"/>
              <a:gd name="connsiteX2749" fmla="*/ 147607 w 896378"/>
              <a:gd name="connsiteY2749" fmla="*/ 150023 h 585172"/>
              <a:gd name="connsiteX2750" fmla="*/ 146416 w 896378"/>
              <a:gd name="connsiteY2750" fmla="*/ 150381 h 585172"/>
              <a:gd name="connsiteX2751" fmla="*/ 145699 w 896378"/>
              <a:gd name="connsiteY2751" fmla="*/ 150381 h 585172"/>
              <a:gd name="connsiteX2752" fmla="*/ 145939 w 896378"/>
              <a:gd name="connsiteY2752" fmla="*/ 150737 h 585172"/>
              <a:gd name="connsiteX2753" fmla="*/ 145939 w 896378"/>
              <a:gd name="connsiteY2753" fmla="*/ 151096 h 585172"/>
              <a:gd name="connsiteX2754" fmla="*/ 146416 w 896378"/>
              <a:gd name="connsiteY2754" fmla="*/ 151454 h 585172"/>
              <a:gd name="connsiteX2755" fmla="*/ 146893 w 896378"/>
              <a:gd name="connsiteY2755" fmla="*/ 151811 h 585172"/>
              <a:gd name="connsiteX2756" fmla="*/ 147130 w 896378"/>
              <a:gd name="connsiteY2756" fmla="*/ 151811 h 585172"/>
              <a:gd name="connsiteX2757" fmla="*/ 147847 w 896378"/>
              <a:gd name="connsiteY2757" fmla="*/ 152169 h 585172"/>
              <a:gd name="connsiteX2758" fmla="*/ 148084 w 896378"/>
              <a:gd name="connsiteY2758" fmla="*/ 152169 h 585172"/>
              <a:gd name="connsiteX2759" fmla="*/ 148801 w 896378"/>
              <a:gd name="connsiteY2759" fmla="*/ 152528 h 585172"/>
              <a:gd name="connsiteX2760" fmla="*/ 149514 w 896378"/>
              <a:gd name="connsiteY2760" fmla="*/ 152883 h 585172"/>
              <a:gd name="connsiteX2761" fmla="*/ 149991 w 896378"/>
              <a:gd name="connsiteY2761" fmla="*/ 153241 h 585172"/>
              <a:gd name="connsiteX2762" fmla="*/ 150947 w 896378"/>
              <a:gd name="connsiteY2762" fmla="*/ 153241 h 585172"/>
              <a:gd name="connsiteX2763" fmla="*/ 151185 w 896378"/>
              <a:gd name="connsiteY2763" fmla="*/ 153241 h 585172"/>
              <a:gd name="connsiteX2764" fmla="*/ 151662 w 896378"/>
              <a:gd name="connsiteY2764" fmla="*/ 153598 h 585172"/>
              <a:gd name="connsiteX2765" fmla="*/ 151901 w 896378"/>
              <a:gd name="connsiteY2765" fmla="*/ 153241 h 585172"/>
              <a:gd name="connsiteX2766" fmla="*/ 152139 w 896378"/>
              <a:gd name="connsiteY2766" fmla="*/ 153241 h 585172"/>
              <a:gd name="connsiteX2767" fmla="*/ 152378 w 896378"/>
              <a:gd name="connsiteY2767" fmla="*/ 153241 h 585172"/>
              <a:gd name="connsiteX2768" fmla="*/ 152855 w 896378"/>
              <a:gd name="connsiteY2768" fmla="*/ 153598 h 585172"/>
              <a:gd name="connsiteX2769" fmla="*/ 153568 w 896378"/>
              <a:gd name="connsiteY2769" fmla="*/ 153956 h 585172"/>
              <a:gd name="connsiteX2770" fmla="*/ 154762 w 896378"/>
              <a:gd name="connsiteY2770" fmla="*/ 153956 h 585172"/>
              <a:gd name="connsiteX2771" fmla="*/ 154999 w 896378"/>
              <a:gd name="connsiteY2771" fmla="*/ 153598 h 585172"/>
              <a:gd name="connsiteX2772" fmla="*/ 155953 w 896378"/>
              <a:gd name="connsiteY2772" fmla="*/ 153956 h 585172"/>
              <a:gd name="connsiteX2773" fmla="*/ 157147 w 896378"/>
              <a:gd name="connsiteY2773" fmla="*/ 153598 h 585172"/>
              <a:gd name="connsiteX2774" fmla="*/ 157384 w 896378"/>
              <a:gd name="connsiteY2774" fmla="*/ 153598 h 585172"/>
              <a:gd name="connsiteX2775" fmla="*/ 158101 w 896378"/>
              <a:gd name="connsiteY2775" fmla="*/ 153241 h 585172"/>
              <a:gd name="connsiteX2776" fmla="*/ 159054 w 896378"/>
              <a:gd name="connsiteY2776" fmla="*/ 153241 h 585172"/>
              <a:gd name="connsiteX2777" fmla="*/ 159291 w 896378"/>
              <a:gd name="connsiteY2777" fmla="*/ 153241 h 585172"/>
              <a:gd name="connsiteX2778" fmla="*/ 160008 w 896378"/>
              <a:gd name="connsiteY2778" fmla="*/ 153956 h 585172"/>
              <a:gd name="connsiteX2779" fmla="*/ 160724 w 896378"/>
              <a:gd name="connsiteY2779" fmla="*/ 153956 h 585172"/>
              <a:gd name="connsiteX2780" fmla="*/ 161201 w 896378"/>
              <a:gd name="connsiteY2780" fmla="*/ 153956 h 585172"/>
              <a:gd name="connsiteX2781" fmla="*/ 161916 w 896378"/>
              <a:gd name="connsiteY2781" fmla="*/ 153956 h 585172"/>
              <a:gd name="connsiteX2782" fmla="*/ 162632 w 896378"/>
              <a:gd name="connsiteY2782" fmla="*/ 153956 h 585172"/>
              <a:gd name="connsiteX2783" fmla="*/ 164299 w 896378"/>
              <a:gd name="connsiteY2783" fmla="*/ 153241 h 585172"/>
              <a:gd name="connsiteX2784" fmla="*/ 165493 w 896378"/>
              <a:gd name="connsiteY2784" fmla="*/ 152883 h 585172"/>
              <a:gd name="connsiteX2785" fmla="*/ 165730 w 896378"/>
              <a:gd name="connsiteY2785" fmla="*/ 152528 h 585172"/>
              <a:gd name="connsiteX2786" fmla="*/ 165730 w 896378"/>
              <a:gd name="connsiteY2786" fmla="*/ 152883 h 585172"/>
              <a:gd name="connsiteX2787" fmla="*/ 165970 w 896378"/>
              <a:gd name="connsiteY2787" fmla="*/ 152883 h 585172"/>
              <a:gd name="connsiteX2788" fmla="*/ 166684 w 896378"/>
              <a:gd name="connsiteY2788" fmla="*/ 153241 h 585172"/>
              <a:gd name="connsiteX2789" fmla="*/ 167877 w 896378"/>
              <a:gd name="connsiteY2789" fmla="*/ 153598 h 585172"/>
              <a:gd name="connsiteX2790" fmla="*/ 169308 w 896378"/>
              <a:gd name="connsiteY2790" fmla="*/ 153241 h 585172"/>
              <a:gd name="connsiteX2791" fmla="*/ 169548 w 896378"/>
              <a:gd name="connsiteY2791" fmla="*/ 153241 h 585172"/>
              <a:gd name="connsiteX2792" fmla="*/ 170262 w 896378"/>
              <a:gd name="connsiteY2792" fmla="*/ 153598 h 585172"/>
              <a:gd name="connsiteX2793" fmla="*/ 171455 w 896378"/>
              <a:gd name="connsiteY2793" fmla="*/ 153241 h 585172"/>
              <a:gd name="connsiteX2794" fmla="*/ 173362 w 896378"/>
              <a:gd name="connsiteY2794" fmla="*/ 151811 h 585172"/>
              <a:gd name="connsiteX2795" fmla="*/ 173839 w 896378"/>
              <a:gd name="connsiteY2795" fmla="*/ 151811 h 585172"/>
              <a:gd name="connsiteX2796" fmla="*/ 176460 w 896378"/>
              <a:gd name="connsiteY2796" fmla="*/ 149309 h 585172"/>
              <a:gd name="connsiteX2797" fmla="*/ 176700 w 896378"/>
              <a:gd name="connsiteY2797" fmla="*/ 148950 h 585172"/>
              <a:gd name="connsiteX2798" fmla="*/ 177891 w 896378"/>
              <a:gd name="connsiteY2798" fmla="*/ 147521 h 585172"/>
              <a:gd name="connsiteX2799" fmla="*/ 178848 w 896378"/>
              <a:gd name="connsiteY2799" fmla="*/ 146449 h 585172"/>
              <a:gd name="connsiteX2800" fmla="*/ 180039 w 896378"/>
              <a:gd name="connsiteY2800" fmla="*/ 145017 h 585172"/>
              <a:gd name="connsiteX2801" fmla="*/ 180516 w 896378"/>
              <a:gd name="connsiteY2801" fmla="*/ 144658 h 585172"/>
              <a:gd name="connsiteX2802" fmla="*/ 181469 w 896378"/>
              <a:gd name="connsiteY2802" fmla="*/ 143943 h 585172"/>
              <a:gd name="connsiteX2803" fmla="*/ 181708 w 896378"/>
              <a:gd name="connsiteY2803" fmla="*/ 143585 h 585172"/>
              <a:gd name="connsiteX2804" fmla="*/ 182185 w 896378"/>
              <a:gd name="connsiteY2804" fmla="*/ 143227 h 585172"/>
              <a:gd name="connsiteX2805" fmla="*/ 183376 w 896378"/>
              <a:gd name="connsiteY2805" fmla="*/ 143227 h 585172"/>
              <a:gd name="connsiteX2806" fmla="*/ 185284 w 896378"/>
              <a:gd name="connsiteY2806" fmla="*/ 142512 h 585172"/>
              <a:gd name="connsiteX2807" fmla="*/ 187191 w 896378"/>
              <a:gd name="connsiteY2807" fmla="*/ 141795 h 585172"/>
              <a:gd name="connsiteX2808" fmla="*/ 187431 w 896378"/>
              <a:gd name="connsiteY2808" fmla="*/ 141795 h 585172"/>
              <a:gd name="connsiteX2809" fmla="*/ 187191 w 896378"/>
              <a:gd name="connsiteY2809" fmla="*/ 142153 h 585172"/>
              <a:gd name="connsiteX2810" fmla="*/ 186000 w 896378"/>
              <a:gd name="connsiteY2810" fmla="*/ 142512 h 585172"/>
              <a:gd name="connsiteX2811" fmla="*/ 184570 w 896378"/>
              <a:gd name="connsiteY2811" fmla="*/ 143227 h 585172"/>
              <a:gd name="connsiteX2812" fmla="*/ 184330 w 896378"/>
              <a:gd name="connsiteY2812" fmla="*/ 143227 h 585172"/>
              <a:gd name="connsiteX2813" fmla="*/ 183616 w 896378"/>
              <a:gd name="connsiteY2813" fmla="*/ 143585 h 585172"/>
              <a:gd name="connsiteX2814" fmla="*/ 182899 w 896378"/>
              <a:gd name="connsiteY2814" fmla="*/ 144658 h 585172"/>
              <a:gd name="connsiteX2815" fmla="*/ 182899 w 896378"/>
              <a:gd name="connsiteY2815" fmla="*/ 145017 h 585172"/>
              <a:gd name="connsiteX2816" fmla="*/ 182423 w 896378"/>
              <a:gd name="connsiteY2816" fmla="*/ 146449 h 585172"/>
              <a:gd name="connsiteX2817" fmla="*/ 183139 w 896378"/>
              <a:gd name="connsiteY2817" fmla="*/ 146804 h 585172"/>
              <a:gd name="connsiteX2818" fmla="*/ 183616 w 896378"/>
              <a:gd name="connsiteY2818" fmla="*/ 147162 h 585172"/>
              <a:gd name="connsiteX2819" fmla="*/ 183853 w 896378"/>
              <a:gd name="connsiteY2819" fmla="*/ 147162 h 585172"/>
              <a:gd name="connsiteX2820" fmla="*/ 184093 w 896378"/>
              <a:gd name="connsiteY2820" fmla="*/ 147162 h 585172"/>
              <a:gd name="connsiteX2821" fmla="*/ 184570 w 896378"/>
              <a:gd name="connsiteY2821" fmla="*/ 147162 h 585172"/>
              <a:gd name="connsiteX2822" fmla="*/ 185524 w 896378"/>
              <a:gd name="connsiteY2822" fmla="*/ 147521 h 585172"/>
              <a:gd name="connsiteX2823" fmla="*/ 186000 w 896378"/>
              <a:gd name="connsiteY2823" fmla="*/ 147877 h 585172"/>
              <a:gd name="connsiteX2824" fmla="*/ 186477 w 896378"/>
              <a:gd name="connsiteY2824" fmla="*/ 148950 h 585172"/>
              <a:gd name="connsiteX2825" fmla="*/ 188385 w 896378"/>
              <a:gd name="connsiteY2825" fmla="*/ 151096 h 585172"/>
              <a:gd name="connsiteX2826" fmla="*/ 189102 w 896378"/>
              <a:gd name="connsiteY2826" fmla="*/ 151811 h 585172"/>
              <a:gd name="connsiteX2827" fmla="*/ 189579 w 896378"/>
              <a:gd name="connsiteY2827" fmla="*/ 151811 h 585172"/>
              <a:gd name="connsiteX2828" fmla="*/ 190056 w 896378"/>
              <a:gd name="connsiteY2828" fmla="*/ 152169 h 585172"/>
              <a:gd name="connsiteX2829" fmla="*/ 191246 w 896378"/>
              <a:gd name="connsiteY2829" fmla="*/ 152883 h 585172"/>
              <a:gd name="connsiteX2830" fmla="*/ 191962 w 896378"/>
              <a:gd name="connsiteY2830" fmla="*/ 153956 h 585172"/>
              <a:gd name="connsiteX2831" fmla="*/ 192916 w 896378"/>
              <a:gd name="connsiteY2831" fmla="*/ 155744 h 585172"/>
              <a:gd name="connsiteX2832" fmla="*/ 193393 w 896378"/>
              <a:gd name="connsiteY2832" fmla="*/ 156814 h 585172"/>
              <a:gd name="connsiteX2833" fmla="*/ 193870 w 896378"/>
              <a:gd name="connsiteY2833" fmla="*/ 158243 h 585172"/>
              <a:gd name="connsiteX2834" fmla="*/ 194347 w 896378"/>
              <a:gd name="connsiteY2834" fmla="*/ 159316 h 585172"/>
              <a:gd name="connsiteX2835" fmla="*/ 194347 w 896378"/>
              <a:gd name="connsiteY2835" fmla="*/ 159671 h 585172"/>
              <a:gd name="connsiteX2836" fmla="*/ 196968 w 896378"/>
              <a:gd name="connsiteY2836" fmla="*/ 158957 h 585172"/>
              <a:gd name="connsiteX2837" fmla="*/ 197448 w 896378"/>
              <a:gd name="connsiteY2837" fmla="*/ 158601 h 585172"/>
              <a:gd name="connsiteX2838" fmla="*/ 198402 w 896378"/>
              <a:gd name="connsiteY2838" fmla="*/ 157887 h 585172"/>
              <a:gd name="connsiteX2839" fmla="*/ 201023 w 896378"/>
              <a:gd name="connsiteY2839" fmla="*/ 157173 h 585172"/>
              <a:gd name="connsiteX2840" fmla="*/ 205077 w 896378"/>
              <a:gd name="connsiteY2840" fmla="*/ 156458 h 585172"/>
              <a:gd name="connsiteX2841" fmla="*/ 205791 w 896378"/>
              <a:gd name="connsiteY2841" fmla="*/ 156814 h 585172"/>
              <a:gd name="connsiteX2842" fmla="*/ 206985 w 896378"/>
              <a:gd name="connsiteY2842" fmla="*/ 156814 h 585172"/>
              <a:gd name="connsiteX2843" fmla="*/ 208179 w 896378"/>
              <a:gd name="connsiteY2843" fmla="*/ 157173 h 585172"/>
              <a:gd name="connsiteX2844" fmla="*/ 208656 w 896378"/>
              <a:gd name="connsiteY2844" fmla="*/ 157173 h 585172"/>
              <a:gd name="connsiteX2845" fmla="*/ 208179 w 896378"/>
              <a:gd name="connsiteY2845" fmla="*/ 157887 h 585172"/>
              <a:gd name="connsiteX2846" fmla="*/ 207939 w 896378"/>
              <a:gd name="connsiteY2846" fmla="*/ 158243 h 585172"/>
              <a:gd name="connsiteX2847" fmla="*/ 207225 w 896378"/>
              <a:gd name="connsiteY2847" fmla="*/ 160386 h 585172"/>
              <a:gd name="connsiteX2848" fmla="*/ 207225 w 896378"/>
              <a:gd name="connsiteY2848" fmla="*/ 160745 h 585172"/>
              <a:gd name="connsiteX2849" fmla="*/ 206985 w 896378"/>
              <a:gd name="connsiteY2849" fmla="*/ 162173 h 585172"/>
              <a:gd name="connsiteX2850" fmla="*/ 207225 w 896378"/>
              <a:gd name="connsiteY2850" fmla="*/ 162173 h 585172"/>
              <a:gd name="connsiteX2851" fmla="*/ 207225 w 896378"/>
              <a:gd name="connsiteY2851" fmla="*/ 162530 h 585172"/>
              <a:gd name="connsiteX2852" fmla="*/ 208179 w 896378"/>
              <a:gd name="connsiteY2852" fmla="*/ 163602 h 585172"/>
              <a:gd name="connsiteX2853" fmla="*/ 211754 w 896378"/>
              <a:gd name="connsiteY2853" fmla="*/ 165028 h 585172"/>
              <a:gd name="connsiteX2854" fmla="*/ 212708 w 896378"/>
              <a:gd name="connsiteY2854" fmla="*/ 165387 h 585172"/>
              <a:gd name="connsiteX2855" fmla="*/ 213423 w 896378"/>
              <a:gd name="connsiteY2855" fmla="*/ 165387 h 585172"/>
              <a:gd name="connsiteX2856" fmla="*/ 213184 w 896378"/>
              <a:gd name="connsiteY2856" fmla="*/ 166098 h 585172"/>
              <a:gd name="connsiteX2857" fmla="*/ 213660 w 896378"/>
              <a:gd name="connsiteY2857" fmla="*/ 166813 h 585172"/>
              <a:gd name="connsiteX2858" fmla="*/ 214137 w 896378"/>
              <a:gd name="connsiteY2858" fmla="*/ 166813 h 585172"/>
              <a:gd name="connsiteX2859" fmla="*/ 214614 w 896378"/>
              <a:gd name="connsiteY2859" fmla="*/ 169312 h 585172"/>
              <a:gd name="connsiteX2860" fmla="*/ 214614 w 896378"/>
              <a:gd name="connsiteY2860" fmla="*/ 169668 h 585172"/>
              <a:gd name="connsiteX2861" fmla="*/ 215331 w 896378"/>
              <a:gd name="connsiteY2861" fmla="*/ 170738 h 585172"/>
              <a:gd name="connsiteX2862" fmla="*/ 214614 w 896378"/>
              <a:gd name="connsiteY2862" fmla="*/ 171097 h 585172"/>
              <a:gd name="connsiteX2863" fmla="*/ 214854 w 896378"/>
              <a:gd name="connsiteY2863" fmla="*/ 172167 h 585172"/>
              <a:gd name="connsiteX2864" fmla="*/ 213900 w 896378"/>
              <a:gd name="connsiteY2864" fmla="*/ 172879 h 585172"/>
              <a:gd name="connsiteX2865" fmla="*/ 213184 w 896378"/>
              <a:gd name="connsiteY2865" fmla="*/ 173593 h 585172"/>
              <a:gd name="connsiteX2866" fmla="*/ 212947 w 896378"/>
              <a:gd name="connsiteY2866" fmla="*/ 174305 h 585172"/>
              <a:gd name="connsiteX2867" fmla="*/ 213423 w 896378"/>
              <a:gd name="connsiteY2867" fmla="*/ 174663 h 585172"/>
              <a:gd name="connsiteX2868" fmla="*/ 215808 w 896378"/>
              <a:gd name="connsiteY2868" fmla="*/ 174305 h 585172"/>
              <a:gd name="connsiteX2869" fmla="*/ 217239 w 896378"/>
              <a:gd name="connsiteY2869" fmla="*/ 173234 h 585172"/>
              <a:gd name="connsiteX2870" fmla="*/ 217479 w 896378"/>
              <a:gd name="connsiteY2870" fmla="*/ 172167 h 585172"/>
              <a:gd name="connsiteX2871" fmla="*/ 217716 w 896378"/>
              <a:gd name="connsiteY2871" fmla="*/ 171808 h 585172"/>
              <a:gd name="connsiteX2872" fmla="*/ 217716 w 896378"/>
              <a:gd name="connsiteY2872" fmla="*/ 171097 h 585172"/>
              <a:gd name="connsiteX2873" fmla="*/ 217716 w 896378"/>
              <a:gd name="connsiteY2873" fmla="*/ 170738 h 585172"/>
              <a:gd name="connsiteX2874" fmla="*/ 217956 w 896378"/>
              <a:gd name="connsiteY2874" fmla="*/ 170027 h 585172"/>
              <a:gd name="connsiteX2875" fmla="*/ 218432 w 896378"/>
              <a:gd name="connsiteY2875" fmla="*/ 167883 h 585172"/>
              <a:gd name="connsiteX2876" fmla="*/ 218669 w 896378"/>
              <a:gd name="connsiteY2876" fmla="*/ 165387 h 585172"/>
              <a:gd name="connsiteX2877" fmla="*/ 217716 w 896378"/>
              <a:gd name="connsiteY2877" fmla="*/ 165028 h 585172"/>
              <a:gd name="connsiteX2878" fmla="*/ 216525 w 896378"/>
              <a:gd name="connsiteY2878" fmla="*/ 164672 h 585172"/>
              <a:gd name="connsiteX2879" fmla="*/ 216525 w 896378"/>
              <a:gd name="connsiteY2879" fmla="*/ 164314 h 585172"/>
              <a:gd name="connsiteX2880" fmla="*/ 216045 w 896378"/>
              <a:gd name="connsiteY2880" fmla="*/ 164314 h 585172"/>
              <a:gd name="connsiteX2881" fmla="*/ 215808 w 896378"/>
              <a:gd name="connsiteY2881" fmla="*/ 163958 h 585172"/>
              <a:gd name="connsiteX2882" fmla="*/ 215808 w 896378"/>
              <a:gd name="connsiteY2882" fmla="*/ 163602 h 585172"/>
              <a:gd name="connsiteX2883" fmla="*/ 215091 w 896378"/>
              <a:gd name="connsiteY2883" fmla="*/ 162888 h 585172"/>
              <a:gd name="connsiteX2884" fmla="*/ 215091 w 896378"/>
              <a:gd name="connsiteY2884" fmla="*/ 162173 h 585172"/>
              <a:gd name="connsiteX2885" fmla="*/ 212708 w 896378"/>
              <a:gd name="connsiteY2885" fmla="*/ 160386 h 585172"/>
              <a:gd name="connsiteX2886" fmla="*/ 211277 w 896378"/>
              <a:gd name="connsiteY2886" fmla="*/ 160386 h 585172"/>
              <a:gd name="connsiteX2887" fmla="*/ 212470 w 896378"/>
              <a:gd name="connsiteY2887" fmla="*/ 158243 h 585172"/>
              <a:gd name="connsiteX2888" fmla="*/ 212708 w 896378"/>
              <a:gd name="connsiteY2888" fmla="*/ 157528 h 585172"/>
              <a:gd name="connsiteX2889" fmla="*/ 212470 w 896378"/>
              <a:gd name="connsiteY2889" fmla="*/ 156458 h 585172"/>
              <a:gd name="connsiteX2890" fmla="*/ 211993 w 896378"/>
              <a:gd name="connsiteY2890" fmla="*/ 155744 h 585172"/>
              <a:gd name="connsiteX2891" fmla="*/ 211993 w 896378"/>
              <a:gd name="connsiteY2891" fmla="*/ 155029 h 585172"/>
              <a:gd name="connsiteX2892" fmla="*/ 212947 w 896378"/>
              <a:gd name="connsiteY2892" fmla="*/ 154313 h 585172"/>
              <a:gd name="connsiteX2893" fmla="*/ 216285 w 896378"/>
              <a:gd name="connsiteY2893" fmla="*/ 151811 h 585172"/>
              <a:gd name="connsiteX2894" fmla="*/ 217479 w 896378"/>
              <a:gd name="connsiteY2894" fmla="*/ 150023 h 585172"/>
              <a:gd name="connsiteX2895" fmla="*/ 217956 w 896378"/>
              <a:gd name="connsiteY2895" fmla="*/ 150381 h 585172"/>
              <a:gd name="connsiteX2896" fmla="*/ 219146 w 896378"/>
              <a:gd name="connsiteY2896" fmla="*/ 150023 h 585172"/>
              <a:gd name="connsiteX2897" fmla="*/ 219863 w 896378"/>
              <a:gd name="connsiteY2897" fmla="*/ 150023 h 585172"/>
              <a:gd name="connsiteX2898" fmla="*/ 220340 w 896378"/>
              <a:gd name="connsiteY2898" fmla="*/ 150023 h 585172"/>
              <a:gd name="connsiteX2899" fmla="*/ 222484 w 896378"/>
              <a:gd name="connsiteY2899" fmla="*/ 149309 h 585172"/>
              <a:gd name="connsiteX2900" fmla="*/ 223437 w 896378"/>
              <a:gd name="connsiteY2900" fmla="*/ 148950 h 585172"/>
              <a:gd name="connsiteX2901" fmla="*/ 226302 w 896378"/>
              <a:gd name="connsiteY2901" fmla="*/ 148950 h 585172"/>
              <a:gd name="connsiteX2902" fmla="*/ 227015 w 896378"/>
              <a:gd name="connsiteY2902" fmla="*/ 148594 h 585172"/>
              <a:gd name="connsiteX2903" fmla="*/ 227015 w 896378"/>
              <a:gd name="connsiteY2903" fmla="*/ 148950 h 585172"/>
              <a:gd name="connsiteX2904" fmla="*/ 226302 w 896378"/>
              <a:gd name="connsiteY2904" fmla="*/ 149309 h 585172"/>
              <a:gd name="connsiteX2905" fmla="*/ 226302 w 896378"/>
              <a:gd name="connsiteY2905" fmla="*/ 149667 h 585172"/>
              <a:gd name="connsiteX2906" fmla="*/ 226062 w 896378"/>
              <a:gd name="connsiteY2906" fmla="*/ 150737 h 585172"/>
              <a:gd name="connsiteX2907" fmla="*/ 226062 w 896378"/>
              <a:gd name="connsiteY2907" fmla="*/ 151096 h 585172"/>
              <a:gd name="connsiteX2908" fmla="*/ 226779 w 896378"/>
              <a:gd name="connsiteY2908" fmla="*/ 152169 h 585172"/>
              <a:gd name="connsiteX2909" fmla="*/ 227015 w 896378"/>
              <a:gd name="connsiteY2909" fmla="*/ 152528 h 585172"/>
              <a:gd name="connsiteX2910" fmla="*/ 227256 w 896378"/>
              <a:gd name="connsiteY2910" fmla="*/ 152883 h 585172"/>
              <a:gd name="connsiteX2911" fmla="*/ 227492 w 896378"/>
              <a:gd name="connsiteY2911" fmla="*/ 153241 h 585172"/>
              <a:gd name="connsiteX2912" fmla="*/ 227015 w 896378"/>
              <a:gd name="connsiteY2912" fmla="*/ 153598 h 585172"/>
              <a:gd name="connsiteX2913" fmla="*/ 224868 w 896378"/>
              <a:gd name="connsiteY2913" fmla="*/ 155029 h 585172"/>
              <a:gd name="connsiteX2914" fmla="*/ 224154 w 896378"/>
              <a:gd name="connsiteY2914" fmla="*/ 155385 h 585172"/>
              <a:gd name="connsiteX2915" fmla="*/ 223914 w 896378"/>
              <a:gd name="connsiteY2915" fmla="*/ 155385 h 585172"/>
              <a:gd name="connsiteX2916" fmla="*/ 222484 w 896378"/>
              <a:gd name="connsiteY2916" fmla="*/ 156814 h 585172"/>
              <a:gd name="connsiteX2917" fmla="*/ 222247 w 896378"/>
              <a:gd name="connsiteY2917" fmla="*/ 157173 h 585172"/>
              <a:gd name="connsiteX2918" fmla="*/ 222484 w 896378"/>
              <a:gd name="connsiteY2918" fmla="*/ 157173 h 585172"/>
              <a:gd name="connsiteX2919" fmla="*/ 222247 w 896378"/>
              <a:gd name="connsiteY2919" fmla="*/ 157528 h 585172"/>
              <a:gd name="connsiteX2920" fmla="*/ 222008 w 896378"/>
              <a:gd name="connsiteY2920" fmla="*/ 157528 h 585172"/>
              <a:gd name="connsiteX2921" fmla="*/ 221531 w 896378"/>
              <a:gd name="connsiteY2921" fmla="*/ 158601 h 585172"/>
              <a:gd name="connsiteX2922" fmla="*/ 221770 w 896378"/>
              <a:gd name="connsiteY2922" fmla="*/ 158957 h 585172"/>
              <a:gd name="connsiteX2923" fmla="*/ 222484 w 896378"/>
              <a:gd name="connsiteY2923" fmla="*/ 159671 h 585172"/>
              <a:gd name="connsiteX2924" fmla="*/ 223200 w 896378"/>
              <a:gd name="connsiteY2924" fmla="*/ 160030 h 585172"/>
              <a:gd name="connsiteX2925" fmla="*/ 223437 w 896378"/>
              <a:gd name="connsiteY2925" fmla="*/ 161815 h 585172"/>
              <a:gd name="connsiteX2926" fmla="*/ 224631 w 896378"/>
              <a:gd name="connsiteY2926" fmla="*/ 163243 h 585172"/>
              <a:gd name="connsiteX2927" fmla="*/ 225585 w 896378"/>
              <a:gd name="connsiteY2927" fmla="*/ 163602 h 585172"/>
              <a:gd name="connsiteX2928" fmla="*/ 225585 w 896378"/>
              <a:gd name="connsiteY2928" fmla="*/ 163958 h 585172"/>
              <a:gd name="connsiteX2929" fmla="*/ 225108 w 896378"/>
              <a:gd name="connsiteY2929" fmla="*/ 164314 h 585172"/>
              <a:gd name="connsiteX2930" fmla="*/ 225108 w 896378"/>
              <a:gd name="connsiteY2930" fmla="*/ 165387 h 585172"/>
              <a:gd name="connsiteX2931" fmla="*/ 225585 w 896378"/>
              <a:gd name="connsiteY2931" fmla="*/ 165743 h 585172"/>
              <a:gd name="connsiteX2932" fmla="*/ 225825 w 896378"/>
              <a:gd name="connsiteY2932" fmla="*/ 166457 h 585172"/>
              <a:gd name="connsiteX2933" fmla="*/ 226302 w 896378"/>
              <a:gd name="connsiteY2933" fmla="*/ 166813 h 585172"/>
              <a:gd name="connsiteX2934" fmla="*/ 226779 w 896378"/>
              <a:gd name="connsiteY2934" fmla="*/ 167172 h 585172"/>
              <a:gd name="connsiteX2935" fmla="*/ 227015 w 896378"/>
              <a:gd name="connsiteY2935" fmla="*/ 167172 h 585172"/>
              <a:gd name="connsiteX2936" fmla="*/ 227732 w 896378"/>
              <a:gd name="connsiteY2936" fmla="*/ 168242 h 585172"/>
              <a:gd name="connsiteX2937" fmla="*/ 228686 w 896378"/>
              <a:gd name="connsiteY2937" fmla="*/ 168242 h 585172"/>
              <a:gd name="connsiteX2938" fmla="*/ 229163 w 896378"/>
              <a:gd name="connsiteY2938" fmla="*/ 167527 h 585172"/>
              <a:gd name="connsiteX2939" fmla="*/ 228923 w 896378"/>
              <a:gd name="connsiteY2939" fmla="*/ 166098 h 585172"/>
              <a:gd name="connsiteX2940" fmla="*/ 228446 w 896378"/>
              <a:gd name="connsiteY2940" fmla="*/ 165028 h 585172"/>
              <a:gd name="connsiteX2941" fmla="*/ 228686 w 896378"/>
              <a:gd name="connsiteY2941" fmla="*/ 164314 h 585172"/>
              <a:gd name="connsiteX2942" fmla="*/ 228686 w 896378"/>
              <a:gd name="connsiteY2942" fmla="*/ 161459 h 585172"/>
              <a:gd name="connsiteX2943" fmla="*/ 228446 w 896378"/>
              <a:gd name="connsiteY2943" fmla="*/ 161459 h 585172"/>
              <a:gd name="connsiteX2944" fmla="*/ 227732 w 896378"/>
              <a:gd name="connsiteY2944" fmla="*/ 161459 h 585172"/>
              <a:gd name="connsiteX2945" fmla="*/ 227732 w 896378"/>
              <a:gd name="connsiteY2945" fmla="*/ 161100 h 585172"/>
              <a:gd name="connsiteX2946" fmla="*/ 228686 w 896378"/>
              <a:gd name="connsiteY2946" fmla="*/ 159671 h 585172"/>
              <a:gd name="connsiteX2947" fmla="*/ 228923 w 896378"/>
              <a:gd name="connsiteY2947" fmla="*/ 158601 h 585172"/>
              <a:gd name="connsiteX2948" fmla="*/ 229400 w 896378"/>
              <a:gd name="connsiteY2948" fmla="*/ 157887 h 585172"/>
              <a:gd name="connsiteX2949" fmla="*/ 231070 w 896378"/>
              <a:gd name="connsiteY2949" fmla="*/ 156814 h 585172"/>
              <a:gd name="connsiteX2950" fmla="*/ 233454 w 896378"/>
              <a:gd name="connsiteY2950" fmla="*/ 155744 h 585172"/>
              <a:gd name="connsiteX2951" fmla="*/ 233931 w 896378"/>
              <a:gd name="connsiteY2951" fmla="*/ 155744 h 585172"/>
              <a:gd name="connsiteX2952" fmla="*/ 234645 w 896378"/>
              <a:gd name="connsiteY2952" fmla="*/ 156100 h 585172"/>
              <a:gd name="connsiteX2953" fmla="*/ 234168 w 896378"/>
              <a:gd name="connsiteY2953" fmla="*/ 156814 h 585172"/>
              <a:gd name="connsiteX2954" fmla="*/ 234168 w 896378"/>
              <a:gd name="connsiteY2954" fmla="*/ 158601 h 585172"/>
              <a:gd name="connsiteX2955" fmla="*/ 234885 w 896378"/>
              <a:gd name="connsiteY2955" fmla="*/ 160745 h 585172"/>
              <a:gd name="connsiteX2956" fmla="*/ 234885 w 896378"/>
              <a:gd name="connsiteY2956" fmla="*/ 161100 h 585172"/>
              <a:gd name="connsiteX2957" fmla="*/ 235125 w 896378"/>
              <a:gd name="connsiteY2957" fmla="*/ 163958 h 585172"/>
              <a:gd name="connsiteX2958" fmla="*/ 235125 w 896378"/>
              <a:gd name="connsiteY2958" fmla="*/ 164314 h 585172"/>
              <a:gd name="connsiteX2959" fmla="*/ 235125 w 896378"/>
              <a:gd name="connsiteY2959" fmla="*/ 166098 h 585172"/>
              <a:gd name="connsiteX2960" fmla="*/ 235839 w 896378"/>
              <a:gd name="connsiteY2960" fmla="*/ 167172 h 585172"/>
              <a:gd name="connsiteX2961" fmla="*/ 236792 w 896378"/>
              <a:gd name="connsiteY2961" fmla="*/ 167883 h 585172"/>
              <a:gd name="connsiteX2962" fmla="*/ 236792 w 896378"/>
              <a:gd name="connsiteY2962" fmla="*/ 168597 h 585172"/>
              <a:gd name="connsiteX2963" fmla="*/ 236792 w 896378"/>
              <a:gd name="connsiteY2963" fmla="*/ 169668 h 585172"/>
              <a:gd name="connsiteX2964" fmla="*/ 236556 w 896378"/>
              <a:gd name="connsiteY2964" fmla="*/ 170027 h 585172"/>
              <a:gd name="connsiteX2965" fmla="*/ 236556 w 896378"/>
              <a:gd name="connsiteY2965" fmla="*/ 170382 h 585172"/>
              <a:gd name="connsiteX2966" fmla="*/ 234645 w 896378"/>
              <a:gd name="connsiteY2966" fmla="*/ 172167 h 585172"/>
              <a:gd name="connsiteX2967" fmla="*/ 234408 w 896378"/>
              <a:gd name="connsiteY2967" fmla="*/ 172167 h 585172"/>
              <a:gd name="connsiteX2968" fmla="*/ 234168 w 896378"/>
              <a:gd name="connsiteY2968" fmla="*/ 171808 h 585172"/>
              <a:gd name="connsiteX2969" fmla="*/ 233691 w 896378"/>
              <a:gd name="connsiteY2969" fmla="*/ 171452 h 585172"/>
              <a:gd name="connsiteX2970" fmla="*/ 232977 w 896378"/>
              <a:gd name="connsiteY2970" fmla="*/ 170738 h 585172"/>
              <a:gd name="connsiteX2971" fmla="*/ 230831 w 896378"/>
              <a:gd name="connsiteY2971" fmla="*/ 169312 h 585172"/>
              <a:gd name="connsiteX2972" fmla="*/ 230594 w 896378"/>
              <a:gd name="connsiteY2972" fmla="*/ 169312 h 585172"/>
              <a:gd name="connsiteX2973" fmla="*/ 230354 w 896378"/>
              <a:gd name="connsiteY2973" fmla="*/ 169312 h 585172"/>
              <a:gd name="connsiteX2974" fmla="*/ 229877 w 896378"/>
              <a:gd name="connsiteY2974" fmla="*/ 170027 h 585172"/>
              <a:gd name="connsiteX2975" fmla="*/ 230354 w 896378"/>
              <a:gd name="connsiteY2975" fmla="*/ 171452 h 585172"/>
              <a:gd name="connsiteX2976" fmla="*/ 231070 w 896378"/>
              <a:gd name="connsiteY2976" fmla="*/ 173949 h 585172"/>
              <a:gd name="connsiteX2977" fmla="*/ 231070 w 896378"/>
              <a:gd name="connsiteY2977" fmla="*/ 175730 h 585172"/>
              <a:gd name="connsiteX2978" fmla="*/ 233215 w 896378"/>
              <a:gd name="connsiteY2978" fmla="*/ 177871 h 585172"/>
              <a:gd name="connsiteX2979" fmla="*/ 233454 w 896378"/>
              <a:gd name="connsiteY2979" fmla="*/ 177871 h 585172"/>
              <a:gd name="connsiteX2980" fmla="*/ 235125 w 896378"/>
              <a:gd name="connsiteY2980" fmla="*/ 178227 h 585172"/>
              <a:gd name="connsiteX2981" fmla="*/ 235602 w 896378"/>
              <a:gd name="connsiteY2981" fmla="*/ 178939 h 585172"/>
              <a:gd name="connsiteX2982" fmla="*/ 235839 w 896378"/>
              <a:gd name="connsiteY2982" fmla="*/ 180720 h 585172"/>
              <a:gd name="connsiteX2983" fmla="*/ 235602 w 896378"/>
              <a:gd name="connsiteY2983" fmla="*/ 181790 h 585172"/>
              <a:gd name="connsiteX2984" fmla="*/ 234885 w 896378"/>
              <a:gd name="connsiteY2984" fmla="*/ 183217 h 585172"/>
              <a:gd name="connsiteX2985" fmla="*/ 234885 w 896378"/>
              <a:gd name="connsiteY2985" fmla="*/ 183929 h 585172"/>
              <a:gd name="connsiteX2986" fmla="*/ 235362 w 896378"/>
              <a:gd name="connsiteY2986" fmla="*/ 184284 h 585172"/>
              <a:gd name="connsiteX2987" fmla="*/ 235362 w 896378"/>
              <a:gd name="connsiteY2987" fmla="*/ 185352 h 585172"/>
              <a:gd name="connsiteX2988" fmla="*/ 235362 w 896378"/>
              <a:gd name="connsiteY2988" fmla="*/ 186067 h 585172"/>
              <a:gd name="connsiteX2989" fmla="*/ 235125 w 896378"/>
              <a:gd name="connsiteY2989" fmla="*/ 186778 h 585172"/>
              <a:gd name="connsiteX2990" fmla="*/ 234885 w 896378"/>
              <a:gd name="connsiteY2990" fmla="*/ 186778 h 585172"/>
              <a:gd name="connsiteX2991" fmla="*/ 234408 w 896378"/>
              <a:gd name="connsiteY2991" fmla="*/ 186778 h 585172"/>
              <a:gd name="connsiteX2992" fmla="*/ 233691 w 896378"/>
              <a:gd name="connsiteY2992" fmla="*/ 187134 h 585172"/>
              <a:gd name="connsiteX2993" fmla="*/ 233454 w 896378"/>
              <a:gd name="connsiteY2993" fmla="*/ 187134 h 585172"/>
              <a:gd name="connsiteX2994" fmla="*/ 233215 w 896378"/>
              <a:gd name="connsiteY2994" fmla="*/ 187490 h 585172"/>
              <a:gd name="connsiteX2995" fmla="*/ 233454 w 896378"/>
              <a:gd name="connsiteY2995" fmla="*/ 187490 h 585172"/>
              <a:gd name="connsiteX2996" fmla="*/ 233931 w 896378"/>
              <a:gd name="connsiteY2996" fmla="*/ 187490 h 585172"/>
              <a:gd name="connsiteX2997" fmla="*/ 234408 w 896378"/>
              <a:gd name="connsiteY2997" fmla="*/ 187490 h 585172"/>
              <a:gd name="connsiteX2998" fmla="*/ 234645 w 896378"/>
              <a:gd name="connsiteY2998" fmla="*/ 187845 h 585172"/>
              <a:gd name="connsiteX2999" fmla="*/ 235125 w 896378"/>
              <a:gd name="connsiteY2999" fmla="*/ 188202 h 585172"/>
              <a:gd name="connsiteX3000" fmla="*/ 235839 w 896378"/>
              <a:gd name="connsiteY3000" fmla="*/ 187845 h 585172"/>
              <a:gd name="connsiteX3001" fmla="*/ 236315 w 896378"/>
              <a:gd name="connsiteY3001" fmla="*/ 187490 h 585172"/>
              <a:gd name="connsiteX3002" fmla="*/ 236556 w 896378"/>
              <a:gd name="connsiteY3002" fmla="*/ 186778 h 585172"/>
              <a:gd name="connsiteX3003" fmla="*/ 237032 w 896378"/>
              <a:gd name="connsiteY3003" fmla="*/ 186067 h 585172"/>
              <a:gd name="connsiteX3004" fmla="*/ 237509 w 896378"/>
              <a:gd name="connsiteY3004" fmla="*/ 185352 h 585172"/>
              <a:gd name="connsiteX3005" fmla="*/ 237746 w 896378"/>
              <a:gd name="connsiteY3005" fmla="*/ 184995 h 585172"/>
              <a:gd name="connsiteX3006" fmla="*/ 237986 w 896378"/>
              <a:gd name="connsiteY3006" fmla="*/ 185352 h 585172"/>
              <a:gd name="connsiteX3007" fmla="*/ 238223 w 896378"/>
              <a:gd name="connsiteY3007" fmla="*/ 186422 h 585172"/>
              <a:gd name="connsiteX3008" fmla="*/ 238463 w 896378"/>
              <a:gd name="connsiteY3008" fmla="*/ 186778 h 585172"/>
              <a:gd name="connsiteX3009" fmla="*/ 238700 w 896378"/>
              <a:gd name="connsiteY3009" fmla="*/ 187134 h 585172"/>
              <a:gd name="connsiteX3010" fmla="*/ 238463 w 896378"/>
              <a:gd name="connsiteY3010" fmla="*/ 187845 h 585172"/>
              <a:gd name="connsiteX3011" fmla="*/ 238463 w 896378"/>
              <a:gd name="connsiteY3011" fmla="*/ 188913 h 585172"/>
              <a:gd name="connsiteX3012" fmla="*/ 238223 w 896378"/>
              <a:gd name="connsiteY3012" fmla="*/ 189625 h 585172"/>
              <a:gd name="connsiteX3013" fmla="*/ 238700 w 896378"/>
              <a:gd name="connsiteY3013" fmla="*/ 190339 h 585172"/>
              <a:gd name="connsiteX3014" fmla="*/ 238940 w 896378"/>
              <a:gd name="connsiteY3014" fmla="*/ 190339 h 585172"/>
              <a:gd name="connsiteX3015" fmla="*/ 239177 w 896378"/>
              <a:gd name="connsiteY3015" fmla="*/ 190695 h 585172"/>
              <a:gd name="connsiteX3016" fmla="*/ 239177 w 896378"/>
              <a:gd name="connsiteY3016" fmla="*/ 191407 h 585172"/>
              <a:gd name="connsiteX3017" fmla="*/ 239654 w 896378"/>
              <a:gd name="connsiteY3017" fmla="*/ 191762 h 585172"/>
              <a:gd name="connsiteX3018" fmla="*/ 240371 w 896378"/>
              <a:gd name="connsiteY3018" fmla="*/ 192474 h 585172"/>
              <a:gd name="connsiteX3019" fmla="*/ 241323 w 896378"/>
              <a:gd name="connsiteY3019" fmla="*/ 192474 h 585172"/>
              <a:gd name="connsiteX3020" fmla="*/ 242515 w 896378"/>
              <a:gd name="connsiteY3020" fmla="*/ 192118 h 585172"/>
              <a:gd name="connsiteX3021" fmla="*/ 243469 w 896378"/>
              <a:gd name="connsiteY3021" fmla="*/ 192830 h 585172"/>
              <a:gd name="connsiteX3022" fmla="*/ 242515 w 896378"/>
              <a:gd name="connsiteY3022" fmla="*/ 193542 h 585172"/>
              <a:gd name="connsiteX3023" fmla="*/ 242515 w 896378"/>
              <a:gd name="connsiteY3023" fmla="*/ 194608 h 585172"/>
              <a:gd name="connsiteX3024" fmla="*/ 242038 w 896378"/>
              <a:gd name="connsiteY3024" fmla="*/ 194608 h 585172"/>
              <a:gd name="connsiteX3025" fmla="*/ 241800 w 896378"/>
              <a:gd name="connsiteY3025" fmla="*/ 194253 h 585172"/>
              <a:gd name="connsiteX3026" fmla="*/ 241323 w 896378"/>
              <a:gd name="connsiteY3026" fmla="*/ 194253 h 585172"/>
              <a:gd name="connsiteX3027" fmla="*/ 241084 w 896378"/>
              <a:gd name="connsiteY3027" fmla="*/ 194965 h 585172"/>
              <a:gd name="connsiteX3028" fmla="*/ 240847 w 896378"/>
              <a:gd name="connsiteY3028" fmla="*/ 196032 h 585172"/>
              <a:gd name="connsiteX3029" fmla="*/ 240371 w 896378"/>
              <a:gd name="connsiteY3029" fmla="*/ 196388 h 585172"/>
              <a:gd name="connsiteX3030" fmla="*/ 238940 w 896378"/>
              <a:gd name="connsiteY3030" fmla="*/ 196743 h 585172"/>
              <a:gd name="connsiteX3031" fmla="*/ 237032 w 896378"/>
              <a:gd name="connsiteY3031" fmla="*/ 196388 h 585172"/>
              <a:gd name="connsiteX3032" fmla="*/ 235839 w 896378"/>
              <a:gd name="connsiteY3032" fmla="*/ 196388 h 585172"/>
              <a:gd name="connsiteX3033" fmla="*/ 234885 w 896378"/>
              <a:gd name="connsiteY3033" fmla="*/ 196032 h 585172"/>
              <a:gd name="connsiteX3034" fmla="*/ 233931 w 896378"/>
              <a:gd name="connsiteY3034" fmla="*/ 196032 h 585172"/>
              <a:gd name="connsiteX3035" fmla="*/ 233931 w 896378"/>
              <a:gd name="connsiteY3035" fmla="*/ 196743 h 585172"/>
              <a:gd name="connsiteX3036" fmla="*/ 234408 w 896378"/>
              <a:gd name="connsiteY3036" fmla="*/ 197453 h 585172"/>
              <a:gd name="connsiteX3037" fmla="*/ 234885 w 896378"/>
              <a:gd name="connsiteY3037" fmla="*/ 198876 h 585172"/>
              <a:gd name="connsiteX3038" fmla="*/ 235362 w 896378"/>
              <a:gd name="connsiteY3038" fmla="*/ 199231 h 585172"/>
              <a:gd name="connsiteX3039" fmla="*/ 235362 w 896378"/>
              <a:gd name="connsiteY3039" fmla="*/ 200299 h 585172"/>
              <a:gd name="connsiteX3040" fmla="*/ 235125 w 896378"/>
              <a:gd name="connsiteY3040" fmla="*/ 201011 h 585172"/>
              <a:gd name="connsiteX3041" fmla="*/ 234645 w 896378"/>
              <a:gd name="connsiteY3041" fmla="*/ 202431 h 585172"/>
              <a:gd name="connsiteX3042" fmla="*/ 233931 w 896378"/>
              <a:gd name="connsiteY3042" fmla="*/ 203143 h 585172"/>
              <a:gd name="connsiteX3043" fmla="*/ 232977 w 896378"/>
              <a:gd name="connsiteY3043" fmla="*/ 203499 h 585172"/>
              <a:gd name="connsiteX3044" fmla="*/ 232023 w 896378"/>
              <a:gd name="connsiteY3044" fmla="*/ 204564 h 585172"/>
              <a:gd name="connsiteX3045" fmla="*/ 231547 w 896378"/>
              <a:gd name="connsiteY3045" fmla="*/ 205276 h 585172"/>
              <a:gd name="connsiteX3046" fmla="*/ 231070 w 896378"/>
              <a:gd name="connsiteY3046" fmla="*/ 205631 h 585172"/>
              <a:gd name="connsiteX3047" fmla="*/ 229640 w 896378"/>
              <a:gd name="connsiteY3047" fmla="*/ 205987 h 585172"/>
              <a:gd name="connsiteX3048" fmla="*/ 229163 w 896378"/>
              <a:gd name="connsiteY3048" fmla="*/ 206696 h 585172"/>
              <a:gd name="connsiteX3049" fmla="*/ 228923 w 896378"/>
              <a:gd name="connsiteY3049" fmla="*/ 206696 h 585172"/>
              <a:gd name="connsiteX3050" fmla="*/ 228446 w 896378"/>
              <a:gd name="connsiteY3050" fmla="*/ 206696 h 585172"/>
              <a:gd name="connsiteX3051" fmla="*/ 227969 w 896378"/>
              <a:gd name="connsiteY3051" fmla="*/ 207051 h 585172"/>
              <a:gd name="connsiteX3052" fmla="*/ 227732 w 896378"/>
              <a:gd name="connsiteY3052" fmla="*/ 207763 h 585172"/>
              <a:gd name="connsiteX3053" fmla="*/ 228209 w 896378"/>
              <a:gd name="connsiteY3053" fmla="*/ 208828 h 585172"/>
              <a:gd name="connsiteX3054" fmla="*/ 228209 w 896378"/>
              <a:gd name="connsiteY3054" fmla="*/ 209184 h 585172"/>
              <a:gd name="connsiteX3055" fmla="*/ 227732 w 896378"/>
              <a:gd name="connsiteY3055" fmla="*/ 209537 h 585172"/>
              <a:gd name="connsiteX3056" fmla="*/ 227732 w 896378"/>
              <a:gd name="connsiteY3056" fmla="*/ 210604 h 585172"/>
              <a:gd name="connsiteX3057" fmla="*/ 227492 w 896378"/>
              <a:gd name="connsiteY3057" fmla="*/ 210960 h 585172"/>
              <a:gd name="connsiteX3058" fmla="*/ 227732 w 896378"/>
              <a:gd name="connsiteY3058" fmla="*/ 211669 h 585172"/>
              <a:gd name="connsiteX3059" fmla="*/ 227969 w 896378"/>
              <a:gd name="connsiteY3059" fmla="*/ 212025 h 585172"/>
              <a:gd name="connsiteX3060" fmla="*/ 227492 w 896378"/>
              <a:gd name="connsiteY3060" fmla="*/ 212025 h 585172"/>
              <a:gd name="connsiteX3061" fmla="*/ 227492 w 896378"/>
              <a:gd name="connsiteY3061" fmla="*/ 212378 h 585172"/>
              <a:gd name="connsiteX3062" fmla="*/ 227732 w 896378"/>
              <a:gd name="connsiteY3062" fmla="*/ 213090 h 585172"/>
              <a:gd name="connsiteX3063" fmla="*/ 227015 w 896378"/>
              <a:gd name="connsiteY3063" fmla="*/ 213798 h 585172"/>
              <a:gd name="connsiteX3064" fmla="*/ 227256 w 896378"/>
              <a:gd name="connsiteY3064" fmla="*/ 214155 h 585172"/>
              <a:gd name="connsiteX3065" fmla="*/ 226539 w 896378"/>
              <a:gd name="connsiteY3065" fmla="*/ 214863 h 585172"/>
              <a:gd name="connsiteX3066" fmla="*/ 226779 w 896378"/>
              <a:gd name="connsiteY3066" fmla="*/ 215575 h 585172"/>
              <a:gd name="connsiteX3067" fmla="*/ 226779 w 896378"/>
              <a:gd name="connsiteY3067" fmla="*/ 216283 h 585172"/>
              <a:gd name="connsiteX3068" fmla="*/ 226539 w 896378"/>
              <a:gd name="connsiteY3068" fmla="*/ 216993 h 585172"/>
              <a:gd name="connsiteX3069" fmla="*/ 225585 w 896378"/>
              <a:gd name="connsiteY3069" fmla="*/ 217705 h 585172"/>
              <a:gd name="connsiteX3070" fmla="*/ 225108 w 896378"/>
              <a:gd name="connsiteY3070" fmla="*/ 218058 h 585172"/>
              <a:gd name="connsiteX3071" fmla="*/ 224868 w 896378"/>
              <a:gd name="connsiteY3071" fmla="*/ 218413 h 585172"/>
              <a:gd name="connsiteX3072" fmla="*/ 224631 w 896378"/>
              <a:gd name="connsiteY3072" fmla="*/ 219123 h 585172"/>
              <a:gd name="connsiteX3073" fmla="*/ 224391 w 896378"/>
              <a:gd name="connsiteY3073" fmla="*/ 219834 h 585172"/>
              <a:gd name="connsiteX3074" fmla="*/ 223914 w 896378"/>
              <a:gd name="connsiteY3074" fmla="*/ 220543 h 585172"/>
              <a:gd name="connsiteX3075" fmla="*/ 223914 w 896378"/>
              <a:gd name="connsiteY3075" fmla="*/ 221251 h 585172"/>
              <a:gd name="connsiteX3076" fmla="*/ 223677 w 896378"/>
              <a:gd name="connsiteY3076" fmla="*/ 221607 h 585172"/>
              <a:gd name="connsiteX3077" fmla="*/ 223914 w 896378"/>
              <a:gd name="connsiteY3077" fmla="*/ 222316 h 585172"/>
              <a:gd name="connsiteX3078" fmla="*/ 223677 w 896378"/>
              <a:gd name="connsiteY3078" fmla="*/ 223379 h 585172"/>
              <a:gd name="connsiteX3079" fmla="*/ 223677 w 896378"/>
              <a:gd name="connsiteY3079" fmla="*/ 224090 h 585172"/>
              <a:gd name="connsiteX3080" fmla="*/ 224154 w 896378"/>
              <a:gd name="connsiteY3080" fmla="*/ 224799 h 585172"/>
              <a:gd name="connsiteX3081" fmla="*/ 224868 w 896378"/>
              <a:gd name="connsiteY3081" fmla="*/ 225508 h 585172"/>
              <a:gd name="connsiteX3082" fmla="*/ 225108 w 896378"/>
              <a:gd name="connsiteY3082" fmla="*/ 226217 h 585172"/>
              <a:gd name="connsiteX3083" fmla="*/ 224631 w 896378"/>
              <a:gd name="connsiteY3083" fmla="*/ 226570 h 585172"/>
              <a:gd name="connsiteX3084" fmla="*/ 223437 w 896378"/>
              <a:gd name="connsiteY3084" fmla="*/ 226925 h 585172"/>
              <a:gd name="connsiteX3085" fmla="*/ 222723 w 896378"/>
              <a:gd name="connsiteY3085" fmla="*/ 226925 h 585172"/>
              <a:gd name="connsiteX3086" fmla="*/ 222008 w 896378"/>
              <a:gd name="connsiteY3086" fmla="*/ 227278 h 585172"/>
              <a:gd name="connsiteX3087" fmla="*/ 221054 w 896378"/>
              <a:gd name="connsiteY3087" fmla="*/ 227635 h 585172"/>
              <a:gd name="connsiteX3088" fmla="*/ 220340 w 896378"/>
              <a:gd name="connsiteY3088" fmla="*/ 227988 h 585172"/>
              <a:gd name="connsiteX3089" fmla="*/ 219623 w 896378"/>
              <a:gd name="connsiteY3089" fmla="*/ 227278 h 585172"/>
              <a:gd name="connsiteX3090" fmla="*/ 218192 w 896378"/>
              <a:gd name="connsiteY3090" fmla="*/ 226570 h 585172"/>
              <a:gd name="connsiteX3091" fmla="*/ 217956 w 896378"/>
              <a:gd name="connsiteY3091" fmla="*/ 226217 h 585172"/>
              <a:gd name="connsiteX3092" fmla="*/ 218432 w 896378"/>
              <a:gd name="connsiteY3092" fmla="*/ 225508 h 585172"/>
              <a:gd name="connsiteX3093" fmla="*/ 218669 w 896378"/>
              <a:gd name="connsiteY3093" fmla="*/ 224799 h 585172"/>
              <a:gd name="connsiteX3094" fmla="*/ 218432 w 896378"/>
              <a:gd name="connsiteY3094" fmla="*/ 223734 h 585172"/>
              <a:gd name="connsiteX3095" fmla="*/ 218909 w 896378"/>
              <a:gd name="connsiteY3095" fmla="*/ 223025 h 585172"/>
              <a:gd name="connsiteX3096" fmla="*/ 219386 w 896378"/>
              <a:gd name="connsiteY3096" fmla="*/ 222669 h 585172"/>
              <a:gd name="connsiteX3097" fmla="*/ 219623 w 896378"/>
              <a:gd name="connsiteY3097" fmla="*/ 222316 h 585172"/>
              <a:gd name="connsiteX3098" fmla="*/ 220100 w 896378"/>
              <a:gd name="connsiteY3098" fmla="*/ 221961 h 585172"/>
              <a:gd name="connsiteX3099" fmla="*/ 220340 w 896378"/>
              <a:gd name="connsiteY3099" fmla="*/ 221251 h 585172"/>
              <a:gd name="connsiteX3100" fmla="*/ 220100 w 896378"/>
              <a:gd name="connsiteY3100" fmla="*/ 220187 h 585172"/>
              <a:gd name="connsiteX3101" fmla="*/ 220816 w 896378"/>
              <a:gd name="connsiteY3101" fmla="*/ 219123 h 585172"/>
              <a:gd name="connsiteX3102" fmla="*/ 220816 w 896378"/>
              <a:gd name="connsiteY3102" fmla="*/ 218413 h 585172"/>
              <a:gd name="connsiteX3103" fmla="*/ 220577 w 896378"/>
              <a:gd name="connsiteY3103" fmla="*/ 217348 h 585172"/>
              <a:gd name="connsiteX3104" fmla="*/ 220577 w 896378"/>
              <a:gd name="connsiteY3104" fmla="*/ 216640 h 585172"/>
              <a:gd name="connsiteX3105" fmla="*/ 221770 w 896378"/>
              <a:gd name="connsiteY3105" fmla="*/ 214863 h 585172"/>
              <a:gd name="connsiteX3106" fmla="*/ 221770 w 896378"/>
              <a:gd name="connsiteY3106" fmla="*/ 214155 h 585172"/>
              <a:gd name="connsiteX3107" fmla="*/ 222008 w 896378"/>
              <a:gd name="connsiteY3107" fmla="*/ 213798 h 585172"/>
              <a:gd name="connsiteX3108" fmla="*/ 222247 w 896378"/>
              <a:gd name="connsiteY3108" fmla="*/ 212734 h 585172"/>
              <a:gd name="connsiteX3109" fmla="*/ 222008 w 896378"/>
              <a:gd name="connsiteY3109" fmla="*/ 212378 h 585172"/>
              <a:gd name="connsiteX3110" fmla="*/ 222247 w 896378"/>
              <a:gd name="connsiteY3110" fmla="*/ 211669 h 585172"/>
              <a:gd name="connsiteX3111" fmla="*/ 222961 w 896378"/>
              <a:gd name="connsiteY3111" fmla="*/ 209184 h 585172"/>
              <a:gd name="connsiteX3112" fmla="*/ 222961 w 896378"/>
              <a:gd name="connsiteY3112" fmla="*/ 207051 h 585172"/>
              <a:gd name="connsiteX3113" fmla="*/ 222961 w 896378"/>
              <a:gd name="connsiteY3113" fmla="*/ 206696 h 585172"/>
              <a:gd name="connsiteX3114" fmla="*/ 222484 w 896378"/>
              <a:gd name="connsiteY3114" fmla="*/ 206339 h 585172"/>
              <a:gd name="connsiteX3115" fmla="*/ 222008 w 896378"/>
              <a:gd name="connsiteY3115" fmla="*/ 205987 h 585172"/>
              <a:gd name="connsiteX3116" fmla="*/ 222008 w 896378"/>
              <a:gd name="connsiteY3116" fmla="*/ 205631 h 585172"/>
              <a:gd name="connsiteX3117" fmla="*/ 222008 w 896378"/>
              <a:gd name="connsiteY3117" fmla="*/ 204919 h 585172"/>
              <a:gd name="connsiteX3118" fmla="*/ 222008 w 896378"/>
              <a:gd name="connsiteY3118" fmla="*/ 203143 h 585172"/>
              <a:gd name="connsiteX3119" fmla="*/ 221293 w 896378"/>
              <a:gd name="connsiteY3119" fmla="*/ 202788 h 585172"/>
              <a:gd name="connsiteX3120" fmla="*/ 221054 w 896378"/>
              <a:gd name="connsiteY3120" fmla="*/ 202076 h 585172"/>
              <a:gd name="connsiteX3121" fmla="*/ 220577 w 896378"/>
              <a:gd name="connsiteY3121" fmla="*/ 200655 h 585172"/>
              <a:gd name="connsiteX3122" fmla="*/ 219863 w 896378"/>
              <a:gd name="connsiteY3122" fmla="*/ 200655 h 585172"/>
              <a:gd name="connsiteX3123" fmla="*/ 219386 w 896378"/>
              <a:gd name="connsiteY3123" fmla="*/ 201366 h 585172"/>
              <a:gd name="connsiteX3124" fmla="*/ 219386 w 896378"/>
              <a:gd name="connsiteY3124" fmla="*/ 203143 h 585172"/>
              <a:gd name="connsiteX3125" fmla="*/ 218909 w 896378"/>
              <a:gd name="connsiteY3125" fmla="*/ 203855 h 585172"/>
              <a:gd name="connsiteX3126" fmla="*/ 218909 w 896378"/>
              <a:gd name="connsiteY3126" fmla="*/ 204208 h 585172"/>
              <a:gd name="connsiteX3127" fmla="*/ 218909 w 896378"/>
              <a:gd name="connsiteY3127" fmla="*/ 204919 h 585172"/>
              <a:gd name="connsiteX3128" fmla="*/ 219623 w 896378"/>
              <a:gd name="connsiteY3128" fmla="*/ 205987 h 585172"/>
              <a:gd name="connsiteX3129" fmla="*/ 219863 w 896378"/>
              <a:gd name="connsiteY3129" fmla="*/ 205987 h 585172"/>
              <a:gd name="connsiteX3130" fmla="*/ 220100 w 896378"/>
              <a:gd name="connsiteY3130" fmla="*/ 206339 h 585172"/>
              <a:gd name="connsiteX3131" fmla="*/ 219146 w 896378"/>
              <a:gd name="connsiteY3131" fmla="*/ 209537 h 585172"/>
              <a:gd name="connsiteX3132" fmla="*/ 218432 w 896378"/>
              <a:gd name="connsiteY3132" fmla="*/ 210249 h 585172"/>
              <a:gd name="connsiteX3133" fmla="*/ 217002 w 896378"/>
              <a:gd name="connsiteY3133" fmla="*/ 211314 h 585172"/>
              <a:gd name="connsiteX3134" fmla="*/ 216285 w 896378"/>
              <a:gd name="connsiteY3134" fmla="*/ 211314 h 585172"/>
              <a:gd name="connsiteX3135" fmla="*/ 215568 w 896378"/>
              <a:gd name="connsiteY3135" fmla="*/ 210960 h 585172"/>
              <a:gd name="connsiteX3136" fmla="*/ 215331 w 896378"/>
              <a:gd name="connsiteY3136" fmla="*/ 210604 h 585172"/>
              <a:gd name="connsiteX3137" fmla="*/ 215808 w 896378"/>
              <a:gd name="connsiteY3137" fmla="*/ 210249 h 585172"/>
              <a:gd name="connsiteX3138" fmla="*/ 215808 w 896378"/>
              <a:gd name="connsiteY3138" fmla="*/ 208116 h 585172"/>
              <a:gd name="connsiteX3139" fmla="*/ 216285 w 896378"/>
              <a:gd name="connsiteY3139" fmla="*/ 207407 h 585172"/>
              <a:gd name="connsiteX3140" fmla="*/ 215568 w 896378"/>
              <a:gd name="connsiteY3140" fmla="*/ 207051 h 585172"/>
              <a:gd name="connsiteX3141" fmla="*/ 215091 w 896378"/>
              <a:gd name="connsiteY3141" fmla="*/ 207051 h 585172"/>
              <a:gd name="connsiteX3142" fmla="*/ 214377 w 896378"/>
              <a:gd name="connsiteY3142" fmla="*/ 207051 h 585172"/>
              <a:gd name="connsiteX3143" fmla="*/ 213900 w 896378"/>
              <a:gd name="connsiteY3143" fmla="*/ 207763 h 585172"/>
              <a:gd name="connsiteX3144" fmla="*/ 213900 w 896378"/>
              <a:gd name="connsiteY3144" fmla="*/ 209184 h 585172"/>
              <a:gd name="connsiteX3145" fmla="*/ 214137 w 896378"/>
              <a:gd name="connsiteY3145" fmla="*/ 209537 h 585172"/>
              <a:gd name="connsiteX3146" fmla="*/ 214137 w 896378"/>
              <a:gd name="connsiteY3146" fmla="*/ 210604 h 585172"/>
              <a:gd name="connsiteX3147" fmla="*/ 214137 w 896378"/>
              <a:gd name="connsiteY3147" fmla="*/ 210960 h 585172"/>
              <a:gd name="connsiteX3148" fmla="*/ 214377 w 896378"/>
              <a:gd name="connsiteY3148" fmla="*/ 210960 h 585172"/>
              <a:gd name="connsiteX3149" fmla="*/ 214137 w 896378"/>
              <a:gd name="connsiteY3149" fmla="*/ 211669 h 585172"/>
              <a:gd name="connsiteX3150" fmla="*/ 214377 w 896378"/>
              <a:gd name="connsiteY3150" fmla="*/ 213090 h 585172"/>
              <a:gd name="connsiteX3151" fmla="*/ 215331 w 896378"/>
              <a:gd name="connsiteY3151" fmla="*/ 214155 h 585172"/>
              <a:gd name="connsiteX3152" fmla="*/ 216045 w 896378"/>
              <a:gd name="connsiteY3152" fmla="*/ 214510 h 585172"/>
              <a:gd name="connsiteX3153" fmla="*/ 216045 w 896378"/>
              <a:gd name="connsiteY3153" fmla="*/ 215928 h 585172"/>
              <a:gd name="connsiteX3154" fmla="*/ 215808 w 896378"/>
              <a:gd name="connsiteY3154" fmla="*/ 216283 h 585172"/>
              <a:gd name="connsiteX3155" fmla="*/ 215808 w 896378"/>
              <a:gd name="connsiteY3155" fmla="*/ 216993 h 585172"/>
              <a:gd name="connsiteX3156" fmla="*/ 215808 w 896378"/>
              <a:gd name="connsiteY3156" fmla="*/ 218058 h 585172"/>
              <a:gd name="connsiteX3157" fmla="*/ 215568 w 896378"/>
              <a:gd name="connsiteY3157" fmla="*/ 218769 h 585172"/>
              <a:gd name="connsiteX3158" fmla="*/ 215091 w 896378"/>
              <a:gd name="connsiteY3158" fmla="*/ 218769 h 585172"/>
              <a:gd name="connsiteX3159" fmla="*/ 214614 w 896378"/>
              <a:gd name="connsiteY3159" fmla="*/ 216993 h 585172"/>
              <a:gd name="connsiteX3160" fmla="*/ 213900 w 896378"/>
              <a:gd name="connsiteY3160" fmla="*/ 217348 h 585172"/>
              <a:gd name="connsiteX3161" fmla="*/ 213423 w 896378"/>
              <a:gd name="connsiteY3161" fmla="*/ 217348 h 585172"/>
              <a:gd name="connsiteX3162" fmla="*/ 213423 w 896378"/>
              <a:gd name="connsiteY3162" fmla="*/ 217705 h 585172"/>
              <a:gd name="connsiteX3163" fmla="*/ 213423 w 896378"/>
              <a:gd name="connsiteY3163" fmla="*/ 218769 h 585172"/>
              <a:gd name="connsiteX3164" fmla="*/ 213423 w 896378"/>
              <a:gd name="connsiteY3164" fmla="*/ 219123 h 585172"/>
              <a:gd name="connsiteX3165" fmla="*/ 213184 w 896378"/>
              <a:gd name="connsiteY3165" fmla="*/ 219478 h 585172"/>
              <a:gd name="connsiteX3166" fmla="*/ 212947 w 896378"/>
              <a:gd name="connsiteY3166" fmla="*/ 219478 h 585172"/>
              <a:gd name="connsiteX3167" fmla="*/ 212708 w 896378"/>
              <a:gd name="connsiteY3167" fmla="*/ 219478 h 585172"/>
              <a:gd name="connsiteX3168" fmla="*/ 212231 w 896378"/>
              <a:gd name="connsiteY3168" fmla="*/ 219478 h 585172"/>
              <a:gd name="connsiteX3169" fmla="*/ 212231 w 896378"/>
              <a:gd name="connsiteY3169" fmla="*/ 220896 h 585172"/>
              <a:gd name="connsiteX3170" fmla="*/ 211993 w 896378"/>
              <a:gd name="connsiteY3170" fmla="*/ 222316 h 585172"/>
              <a:gd name="connsiteX3171" fmla="*/ 211754 w 896378"/>
              <a:gd name="connsiteY3171" fmla="*/ 223025 h 585172"/>
              <a:gd name="connsiteX3172" fmla="*/ 211516 w 896378"/>
              <a:gd name="connsiteY3172" fmla="*/ 223734 h 585172"/>
              <a:gd name="connsiteX3173" fmla="*/ 211754 w 896378"/>
              <a:gd name="connsiteY3173" fmla="*/ 224443 h 585172"/>
              <a:gd name="connsiteX3174" fmla="*/ 212708 w 896378"/>
              <a:gd name="connsiteY3174" fmla="*/ 226570 h 585172"/>
              <a:gd name="connsiteX3175" fmla="*/ 212470 w 896378"/>
              <a:gd name="connsiteY3175" fmla="*/ 227278 h 585172"/>
              <a:gd name="connsiteX3176" fmla="*/ 211993 w 896378"/>
              <a:gd name="connsiteY3176" fmla="*/ 227635 h 585172"/>
              <a:gd name="connsiteX3177" fmla="*/ 210563 w 896378"/>
              <a:gd name="connsiteY3177" fmla="*/ 228343 h 585172"/>
              <a:gd name="connsiteX3178" fmla="*/ 210086 w 896378"/>
              <a:gd name="connsiteY3178" fmla="*/ 229405 h 585172"/>
              <a:gd name="connsiteX3179" fmla="*/ 209846 w 896378"/>
              <a:gd name="connsiteY3179" fmla="*/ 229405 h 585172"/>
              <a:gd name="connsiteX3180" fmla="*/ 209609 w 896378"/>
              <a:gd name="connsiteY3180" fmla="*/ 229761 h 585172"/>
              <a:gd name="connsiteX3181" fmla="*/ 209132 w 896378"/>
              <a:gd name="connsiteY3181" fmla="*/ 230823 h 585172"/>
              <a:gd name="connsiteX3182" fmla="*/ 209846 w 896378"/>
              <a:gd name="connsiteY3182" fmla="*/ 230823 h 585172"/>
              <a:gd name="connsiteX3183" fmla="*/ 209846 w 896378"/>
              <a:gd name="connsiteY3183" fmla="*/ 231179 h 585172"/>
              <a:gd name="connsiteX3184" fmla="*/ 210086 w 896378"/>
              <a:gd name="connsiteY3184" fmla="*/ 231532 h 585172"/>
              <a:gd name="connsiteX3185" fmla="*/ 209609 w 896378"/>
              <a:gd name="connsiteY3185" fmla="*/ 231888 h 585172"/>
              <a:gd name="connsiteX3186" fmla="*/ 210086 w 896378"/>
              <a:gd name="connsiteY3186" fmla="*/ 232594 h 585172"/>
              <a:gd name="connsiteX3187" fmla="*/ 210086 w 896378"/>
              <a:gd name="connsiteY3187" fmla="*/ 232949 h 585172"/>
              <a:gd name="connsiteX3188" fmla="*/ 210086 w 896378"/>
              <a:gd name="connsiteY3188" fmla="*/ 233302 h 585172"/>
              <a:gd name="connsiteX3189" fmla="*/ 209846 w 896378"/>
              <a:gd name="connsiteY3189" fmla="*/ 233659 h 585172"/>
              <a:gd name="connsiteX3190" fmla="*/ 209846 w 896378"/>
              <a:gd name="connsiteY3190" fmla="*/ 234012 h 585172"/>
              <a:gd name="connsiteX3191" fmla="*/ 208656 w 896378"/>
              <a:gd name="connsiteY3191" fmla="*/ 234012 h 585172"/>
              <a:gd name="connsiteX3192" fmla="*/ 208179 w 896378"/>
              <a:gd name="connsiteY3192" fmla="*/ 234012 h 585172"/>
              <a:gd name="connsiteX3193" fmla="*/ 207702 w 896378"/>
              <a:gd name="connsiteY3193" fmla="*/ 233302 h 585172"/>
              <a:gd name="connsiteX3194" fmla="*/ 207225 w 896378"/>
              <a:gd name="connsiteY3194" fmla="*/ 233302 h 585172"/>
              <a:gd name="connsiteX3195" fmla="*/ 206985 w 896378"/>
              <a:gd name="connsiteY3195" fmla="*/ 233302 h 585172"/>
              <a:gd name="connsiteX3196" fmla="*/ 206985 w 896378"/>
              <a:gd name="connsiteY3196" fmla="*/ 233659 h 585172"/>
              <a:gd name="connsiteX3197" fmla="*/ 206268 w 896378"/>
              <a:gd name="connsiteY3197" fmla="*/ 234367 h 585172"/>
              <a:gd name="connsiteX3198" fmla="*/ 206031 w 896378"/>
              <a:gd name="connsiteY3198" fmla="*/ 235430 h 585172"/>
              <a:gd name="connsiteX3199" fmla="*/ 205314 w 896378"/>
              <a:gd name="connsiteY3199" fmla="*/ 235782 h 585172"/>
              <a:gd name="connsiteX3200" fmla="*/ 205554 w 896378"/>
              <a:gd name="connsiteY3200" fmla="*/ 236492 h 585172"/>
              <a:gd name="connsiteX3201" fmla="*/ 203883 w 896378"/>
              <a:gd name="connsiteY3201" fmla="*/ 237200 h 585172"/>
              <a:gd name="connsiteX3202" fmla="*/ 203883 w 896378"/>
              <a:gd name="connsiteY3202" fmla="*/ 237553 h 585172"/>
              <a:gd name="connsiteX3203" fmla="*/ 203407 w 896378"/>
              <a:gd name="connsiteY3203" fmla="*/ 237906 h 585172"/>
              <a:gd name="connsiteX3204" fmla="*/ 202693 w 896378"/>
              <a:gd name="connsiteY3204" fmla="*/ 238616 h 585172"/>
              <a:gd name="connsiteX3205" fmla="*/ 201977 w 896378"/>
              <a:gd name="connsiteY3205" fmla="*/ 239324 h 585172"/>
              <a:gd name="connsiteX3206" fmla="*/ 200785 w 896378"/>
              <a:gd name="connsiteY3206" fmla="*/ 239678 h 585172"/>
              <a:gd name="connsiteX3207" fmla="*/ 200785 w 896378"/>
              <a:gd name="connsiteY3207" fmla="*/ 240386 h 585172"/>
              <a:gd name="connsiteX3208" fmla="*/ 200785 w 896378"/>
              <a:gd name="connsiteY3208" fmla="*/ 240739 h 585172"/>
              <a:gd name="connsiteX3209" fmla="*/ 200785 w 896378"/>
              <a:gd name="connsiteY3209" fmla="*/ 241448 h 585172"/>
              <a:gd name="connsiteX3210" fmla="*/ 200069 w 896378"/>
              <a:gd name="connsiteY3210" fmla="*/ 242154 h 585172"/>
              <a:gd name="connsiteX3211" fmla="*/ 199116 w 896378"/>
              <a:gd name="connsiteY3211" fmla="*/ 243569 h 585172"/>
              <a:gd name="connsiteX3212" fmla="*/ 198639 w 896378"/>
              <a:gd name="connsiteY3212" fmla="*/ 244278 h 585172"/>
              <a:gd name="connsiteX3213" fmla="*/ 198402 w 896378"/>
              <a:gd name="connsiteY3213" fmla="*/ 244632 h 585172"/>
              <a:gd name="connsiteX3214" fmla="*/ 198162 w 896378"/>
              <a:gd name="connsiteY3214" fmla="*/ 245693 h 585172"/>
              <a:gd name="connsiteX3215" fmla="*/ 197685 w 896378"/>
              <a:gd name="connsiteY3215" fmla="*/ 246755 h 585172"/>
              <a:gd name="connsiteX3216" fmla="*/ 196968 w 896378"/>
              <a:gd name="connsiteY3216" fmla="*/ 247814 h 585172"/>
              <a:gd name="connsiteX3217" fmla="*/ 196254 w 896378"/>
              <a:gd name="connsiteY3217" fmla="*/ 248523 h 585172"/>
              <a:gd name="connsiteX3218" fmla="*/ 196254 w 896378"/>
              <a:gd name="connsiteY3218" fmla="*/ 249229 h 585172"/>
              <a:gd name="connsiteX3219" fmla="*/ 195537 w 896378"/>
              <a:gd name="connsiteY3219" fmla="*/ 249582 h 585172"/>
              <a:gd name="connsiteX3220" fmla="*/ 195300 w 896378"/>
              <a:gd name="connsiteY3220" fmla="*/ 249939 h 585172"/>
              <a:gd name="connsiteX3221" fmla="*/ 195777 w 896378"/>
              <a:gd name="connsiteY3221" fmla="*/ 250644 h 585172"/>
              <a:gd name="connsiteX3222" fmla="*/ 195300 w 896378"/>
              <a:gd name="connsiteY3222" fmla="*/ 252060 h 585172"/>
              <a:gd name="connsiteX3223" fmla="*/ 194107 w 896378"/>
              <a:gd name="connsiteY3223" fmla="*/ 252412 h 585172"/>
              <a:gd name="connsiteX3224" fmla="*/ 193870 w 896378"/>
              <a:gd name="connsiteY3224" fmla="*/ 253118 h 585172"/>
              <a:gd name="connsiteX3225" fmla="*/ 193153 w 896378"/>
              <a:gd name="connsiteY3225" fmla="*/ 253825 h 585172"/>
              <a:gd name="connsiteX3226" fmla="*/ 193393 w 896378"/>
              <a:gd name="connsiteY3226" fmla="*/ 254886 h 585172"/>
              <a:gd name="connsiteX3227" fmla="*/ 192916 w 896378"/>
              <a:gd name="connsiteY3227" fmla="*/ 255593 h 585172"/>
              <a:gd name="connsiteX3228" fmla="*/ 192439 w 896378"/>
              <a:gd name="connsiteY3228" fmla="*/ 257359 h 585172"/>
              <a:gd name="connsiteX3229" fmla="*/ 192677 w 896378"/>
              <a:gd name="connsiteY3229" fmla="*/ 257712 h 585172"/>
              <a:gd name="connsiteX3230" fmla="*/ 192200 w 896378"/>
              <a:gd name="connsiteY3230" fmla="*/ 258774 h 585172"/>
              <a:gd name="connsiteX3231" fmla="*/ 191008 w 896378"/>
              <a:gd name="connsiteY3231" fmla="*/ 259833 h 585172"/>
              <a:gd name="connsiteX3232" fmla="*/ 190056 w 896378"/>
              <a:gd name="connsiteY3232" fmla="*/ 260892 h 585172"/>
              <a:gd name="connsiteX3233" fmla="*/ 190292 w 896378"/>
              <a:gd name="connsiteY3233" fmla="*/ 261245 h 585172"/>
              <a:gd name="connsiteX3234" fmla="*/ 190056 w 896378"/>
              <a:gd name="connsiteY3234" fmla="*/ 261951 h 585172"/>
              <a:gd name="connsiteX3235" fmla="*/ 189339 w 896378"/>
              <a:gd name="connsiteY3235" fmla="*/ 261951 h 585172"/>
              <a:gd name="connsiteX3236" fmla="*/ 188625 w 896378"/>
              <a:gd name="connsiteY3236" fmla="*/ 262658 h 585172"/>
              <a:gd name="connsiteX3237" fmla="*/ 188625 w 896378"/>
              <a:gd name="connsiteY3237" fmla="*/ 263716 h 585172"/>
              <a:gd name="connsiteX3238" fmla="*/ 188385 w 896378"/>
              <a:gd name="connsiteY3238" fmla="*/ 263716 h 585172"/>
              <a:gd name="connsiteX3239" fmla="*/ 187191 w 896378"/>
              <a:gd name="connsiteY3239" fmla="*/ 265129 h 585172"/>
              <a:gd name="connsiteX3240" fmla="*/ 186477 w 896378"/>
              <a:gd name="connsiteY3240" fmla="*/ 265482 h 585172"/>
              <a:gd name="connsiteX3241" fmla="*/ 186000 w 896378"/>
              <a:gd name="connsiteY3241" fmla="*/ 265835 h 585172"/>
              <a:gd name="connsiteX3242" fmla="*/ 186000 w 896378"/>
              <a:gd name="connsiteY3242" fmla="*/ 266538 h 585172"/>
              <a:gd name="connsiteX3243" fmla="*/ 186000 w 896378"/>
              <a:gd name="connsiteY3243" fmla="*/ 267245 h 585172"/>
              <a:gd name="connsiteX3244" fmla="*/ 185524 w 896378"/>
              <a:gd name="connsiteY3244" fmla="*/ 269010 h 585172"/>
              <a:gd name="connsiteX3245" fmla="*/ 185047 w 896378"/>
              <a:gd name="connsiteY3245" fmla="*/ 270069 h 585172"/>
              <a:gd name="connsiteX3246" fmla="*/ 184807 w 896378"/>
              <a:gd name="connsiteY3246" fmla="*/ 271125 h 585172"/>
              <a:gd name="connsiteX3247" fmla="*/ 184330 w 896378"/>
              <a:gd name="connsiteY3247" fmla="*/ 271125 h 585172"/>
              <a:gd name="connsiteX3248" fmla="*/ 183853 w 896378"/>
              <a:gd name="connsiteY3248" fmla="*/ 272185 h 585172"/>
              <a:gd name="connsiteX3249" fmla="*/ 183853 w 896378"/>
              <a:gd name="connsiteY3249" fmla="*/ 272891 h 585172"/>
              <a:gd name="connsiteX3250" fmla="*/ 183139 w 896378"/>
              <a:gd name="connsiteY3250" fmla="*/ 273948 h 585172"/>
              <a:gd name="connsiteX3251" fmla="*/ 183139 w 896378"/>
              <a:gd name="connsiteY3251" fmla="*/ 274300 h 585172"/>
              <a:gd name="connsiteX3252" fmla="*/ 183376 w 896378"/>
              <a:gd name="connsiteY3252" fmla="*/ 274653 h 585172"/>
              <a:gd name="connsiteX3253" fmla="*/ 182662 w 896378"/>
              <a:gd name="connsiteY3253" fmla="*/ 275359 h 585172"/>
              <a:gd name="connsiteX3254" fmla="*/ 182423 w 896378"/>
              <a:gd name="connsiteY3254" fmla="*/ 276063 h 585172"/>
              <a:gd name="connsiteX3255" fmla="*/ 182185 w 896378"/>
              <a:gd name="connsiteY3255" fmla="*/ 277472 h 585172"/>
              <a:gd name="connsiteX3256" fmla="*/ 182185 w 896378"/>
              <a:gd name="connsiteY3256" fmla="*/ 277825 h 585172"/>
              <a:gd name="connsiteX3257" fmla="*/ 181708 w 896378"/>
              <a:gd name="connsiteY3257" fmla="*/ 279235 h 585172"/>
              <a:gd name="connsiteX3258" fmla="*/ 181946 w 896378"/>
              <a:gd name="connsiteY3258" fmla="*/ 279588 h 585172"/>
              <a:gd name="connsiteX3259" fmla="*/ 181946 w 896378"/>
              <a:gd name="connsiteY3259" fmla="*/ 279941 h 585172"/>
              <a:gd name="connsiteX3260" fmla="*/ 181469 w 896378"/>
              <a:gd name="connsiteY3260" fmla="*/ 280291 h 585172"/>
              <a:gd name="connsiteX3261" fmla="*/ 180755 w 896378"/>
              <a:gd name="connsiteY3261" fmla="*/ 280644 h 585172"/>
              <a:gd name="connsiteX3262" fmla="*/ 180755 w 896378"/>
              <a:gd name="connsiteY3262" fmla="*/ 281351 h 585172"/>
              <a:gd name="connsiteX3263" fmla="*/ 180993 w 896378"/>
              <a:gd name="connsiteY3263" fmla="*/ 281351 h 585172"/>
              <a:gd name="connsiteX3264" fmla="*/ 180993 w 896378"/>
              <a:gd name="connsiteY3264" fmla="*/ 282407 h 585172"/>
              <a:gd name="connsiteX3265" fmla="*/ 180755 w 896378"/>
              <a:gd name="connsiteY3265" fmla="*/ 282760 h 585172"/>
              <a:gd name="connsiteX3266" fmla="*/ 180755 w 896378"/>
              <a:gd name="connsiteY3266" fmla="*/ 283110 h 585172"/>
              <a:gd name="connsiteX3267" fmla="*/ 181469 w 896378"/>
              <a:gd name="connsiteY3267" fmla="*/ 284520 h 585172"/>
              <a:gd name="connsiteX3268" fmla="*/ 182423 w 896378"/>
              <a:gd name="connsiteY3268" fmla="*/ 284873 h 585172"/>
              <a:gd name="connsiteX3269" fmla="*/ 183376 w 896378"/>
              <a:gd name="connsiteY3269" fmla="*/ 283817 h 585172"/>
              <a:gd name="connsiteX3270" fmla="*/ 184330 w 896378"/>
              <a:gd name="connsiteY3270" fmla="*/ 283110 h 585172"/>
              <a:gd name="connsiteX3271" fmla="*/ 185047 w 896378"/>
              <a:gd name="connsiteY3271" fmla="*/ 282407 h 585172"/>
              <a:gd name="connsiteX3272" fmla="*/ 186000 w 896378"/>
              <a:gd name="connsiteY3272" fmla="*/ 282407 h 585172"/>
              <a:gd name="connsiteX3273" fmla="*/ 186714 w 896378"/>
              <a:gd name="connsiteY3273" fmla="*/ 282054 h 585172"/>
              <a:gd name="connsiteX3274" fmla="*/ 187191 w 896378"/>
              <a:gd name="connsiteY3274" fmla="*/ 282760 h 585172"/>
              <a:gd name="connsiteX3275" fmla="*/ 187431 w 896378"/>
              <a:gd name="connsiteY3275" fmla="*/ 283110 h 585172"/>
              <a:gd name="connsiteX3276" fmla="*/ 189339 w 896378"/>
              <a:gd name="connsiteY3276" fmla="*/ 283110 h 585172"/>
              <a:gd name="connsiteX3277" fmla="*/ 189579 w 896378"/>
              <a:gd name="connsiteY3277" fmla="*/ 283817 h 585172"/>
              <a:gd name="connsiteX3278" fmla="*/ 190292 w 896378"/>
              <a:gd name="connsiteY3278" fmla="*/ 283817 h 585172"/>
              <a:gd name="connsiteX3279" fmla="*/ 190533 w 896378"/>
              <a:gd name="connsiteY3279" fmla="*/ 284167 h 585172"/>
              <a:gd name="connsiteX3280" fmla="*/ 190769 w 896378"/>
              <a:gd name="connsiteY3280" fmla="*/ 284167 h 585172"/>
              <a:gd name="connsiteX3281" fmla="*/ 192200 w 896378"/>
              <a:gd name="connsiteY3281" fmla="*/ 284520 h 585172"/>
              <a:gd name="connsiteX3282" fmla="*/ 193393 w 896378"/>
              <a:gd name="connsiteY3282" fmla="*/ 284520 h 585172"/>
              <a:gd name="connsiteX3283" fmla="*/ 193870 w 896378"/>
              <a:gd name="connsiteY3283" fmla="*/ 284167 h 585172"/>
              <a:gd name="connsiteX3284" fmla="*/ 194347 w 896378"/>
              <a:gd name="connsiteY3284" fmla="*/ 284167 h 585172"/>
              <a:gd name="connsiteX3285" fmla="*/ 195060 w 896378"/>
              <a:gd name="connsiteY3285" fmla="*/ 283817 h 585172"/>
              <a:gd name="connsiteX3286" fmla="*/ 195300 w 896378"/>
              <a:gd name="connsiteY3286" fmla="*/ 284167 h 585172"/>
              <a:gd name="connsiteX3287" fmla="*/ 196491 w 896378"/>
              <a:gd name="connsiteY3287" fmla="*/ 283463 h 585172"/>
              <a:gd name="connsiteX3288" fmla="*/ 196731 w 896378"/>
              <a:gd name="connsiteY3288" fmla="*/ 283110 h 585172"/>
              <a:gd name="connsiteX3289" fmla="*/ 198162 w 896378"/>
              <a:gd name="connsiteY3289" fmla="*/ 281701 h 585172"/>
              <a:gd name="connsiteX3290" fmla="*/ 198639 w 896378"/>
              <a:gd name="connsiteY3290" fmla="*/ 281351 h 585172"/>
              <a:gd name="connsiteX3291" fmla="*/ 199592 w 896378"/>
              <a:gd name="connsiteY3291" fmla="*/ 280998 h 585172"/>
              <a:gd name="connsiteX3292" fmla="*/ 199592 w 896378"/>
              <a:gd name="connsiteY3292" fmla="*/ 280644 h 585172"/>
              <a:gd name="connsiteX3293" fmla="*/ 200069 w 896378"/>
              <a:gd name="connsiteY3293" fmla="*/ 280291 h 585172"/>
              <a:gd name="connsiteX3294" fmla="*/ 200546 w 896378"/>
              <a:gd name="connsiteY3294" fmla="*/ 279941 h 585172"/>
              <a:gd name="connsiteX3295" fmla="*/ 201500 w 896378"/>
              <a:gd name="connsiteY3295" fmla="*/ 279588 h 585172"/>
              <a:gd name="connsiteX3296" fmla="*/ 201500 w 896378"/>
              <a:gd name="connsiteY3296" fmla="*/ 279235 h 585172"/>
              <a:gd name="connsiteX3297" fmla="*/ 201739 w 896378"/>
              <a:gd name="connsiteY3297" fmla="*/ 279235 h 585172"/>
              <a:gd name="connsiteX3298" fmla="*/ 202216 w 896378"/>
              <a:gd name="connsiteY3298" fmla="*/ 279235 h 585172"/>
              <a:gd name="connsiteX3299" fmla="*/ 203407 w 896378"/>
              <a:gd name="connsiteY3299" fmla="*/ 279235 h 585172"/>
              <a:gd name="connsiteX3300" fmla="*/ 204600 w 896378"/>
              <a:gd name="connsiteY3300" fmla="*/ 278532 h 585172"/>
              <a:gd name="connsiteX3301" fmla="*/ 205077 w 896378"/>
              <a:gd name="connsiteY3301" fmla="*/ 278532 h 585172"/>
              <a:gd name="connsiteX3302" fmla="*/ 205791 w 896378"/>
              <a:gd name="connsiteY3302" fmla="*/ 278532 h 585172"/>
              <a:gd name="connsiteX3303" fmla="*/ 207225 w 896378"/>
              <a:gd name="connsiteY3303" fmla="*/ 277472 h 585172"/>
              <a:gd name="connsiteX3304" fmla="*/ 207939 w 896378"/>
              <a:gd name="connsiteY3304" fmla="*/ 277472 h 585172"/>
              <a:gd name="connsiteX3305" fmla="*/ 208892 w 896378"/>
              <a:gd name="connsiteY3305" fmla="*/ 277472 h 585172"/>
              <a:gd name="connsiteX3306" fmla="*/ 209846 w 896378"/>
              <a:gd name="connsiteY3306" fmla="*/ 276416 h 585172"/>
              <a:gd name="connsiteX3307" fmla="*/ 211277 w 896378"/>
              <a:gd name="connsiteY3307" fmla="*/ 274653 h 585172"/>
              <a:gd name="connsiteX3308" fmla="*/ 212231 w 896378"/>
              <a:gd name="connsiteY3308" fmla="*/ 273948 h 585172"/>
              <a:gd name="connsiteX3309" fmla="*/ 212708 w 896378"/>
              <a:gd name="connsiteY3309" fmla="*/ 273948 h 585172"/>
              <a:gd name="connsiteX3310" fmla="*/ 213184 w 896378"/>
              <a:gd name="connsiteY3310" fmla="*/ 273595 h 585172"/>
              <a:gd name="connsiteX3311" fmla="*/ 213423 w 896378"/>
              <a:gd name="connsiteY3311" fmla="*/ 272891 h 585172"/>
              <a:gd name="connsiteX3312" fmla="*/ 213900 w 896378"/>
              <a:gd name="connsiteY3312" fmla="*/ 272185 h 585172"/>
              <a:gd name="connsiteX3313" fmla="*/ 213423 w 896378"/>
              <a:gd name="connsiteY3313" fmla="*/ 271832 h 585172"/>
              <a:gd name="connsiteX3314" fmla="*/ 212947 w 896378"/>
              <a:gd name="connsiteY3314" fmla="*/ 272185 h 585172"/>
              <a:gd name="connsiteX3315" fmla="*/ 212470 w 896378"/>
              <a:gd name="connsiteY3315" fmla="*/ 271832 h 585172"/>
              <a:gd name="connsiteX3316" fmla="*/ 212231 w 896378"/>
              <a:gd name="connsiteY3316" fmla="*/ 271832 h 585172"/>
              <a:gd name="connsiteX3317" fmla="*/ 211754 w 896378"/>
              <a:gd name="connsiteY3317" fmla="*/ 271832 h 585172"/>
              <a:gd name="connsiteX3318" fmla="*/ 211516 w 896378"/>
              <a:gd name="connsiteY3318" fmla="*/ 271832 h 585172"/>
              <a:gd name="connsiteX3319" fmla="*/ 210800 w 896378"/>
              <a:gd name="connsiteY3319" fmla="*/ 272185 h 585172"/>
              <a:gd name="connsiteX3320" fmla="*/ 210086 w 896378"/>
              <a:gd name="connsiteY3320" fmla="*/ 272185 h 585172"/>
              <a:gd name="connsiteX3321" fmla="*/ 209846 w 896378"/>
              <a:gd name="connsiteY3321" fmla="*/ 272538 h 585172"/>
              <a:gd name="connsiteX3322" fmla="*/ 210086 w 896378"/>
              <a:gd name="connsiteY3322" fmla="*/ 272891 h 585172"/>
              <a:gd name="connsiteX3323" fmla="*/ 209846 w 896378"/>
              <a:gd name="connsiteY3323" fmla="*/ 273243 h 585172"/>
              <a:gd name="connsiteX3324" fmla="*/ 209369 w 896378"/>
              <a:gd name="connsiteY3324" fmla="*/ 273595 h 585172"/>
              <a:gd name="connsiteX3325" fmla="*/ 209132 w 896378"/>
              <a:gd name="connsiteY3325" fmla="*/ 273595 h 585172"/>
              <a:gd name="connsiteX3326" fmla="*/ 208656 w 896378"/>
              <a:gd name="connsiteY3326" fmla="*/ 273243 h 585172"/>
              <a:gd name="connsiteX3327" fmla="*/ 208416 w 896378"/>
              <a:gd name="connsiteY3327" fmla="*/ 273595 h 585172"/>
              <a:gd name="connsiteX3328" fmla="*/ 207462 w 896378"/>
              <a:gd name="connsiteY3328" fmla="*/ 273948 h 585172"/>
              <a:gd name="connsiteX3329" fmla="*/ 206508 w 896378"/>
              <a:gd name="connsiteY3329" fmla="*/ 274300 h 585172"/>
              <a:gd name="connsiteX3330" fmla="*/ 206031 w 896378"/>
              <a:gd name="connsiteY3330" fmla="*/ 275006 h 585172"/>
              <a:gd name="connsiteX3331" fmla="*/ 205554 w 896378"/>
              <a:gd name="connsiteY3331" fmla="*/ 275359 h 585172"/>
              <a:gd name="connsiteX3332" fmla="*/ 205314 w 896378"/>
              <a:gd name="connsiteY3332" fmla="*/ 275359 h 585172"/>
              <a:gd name="connsiteX3333" fmla="*/ 205077 w 896378"/>
              <a:gd name="connsiteY3333" fmla="*/ 275359 h 585172"/>
              <a:gd name="connsiteX3334" fmla="*/ 203883 w 896378"/>
              <a:gd name="connsiteY3334" fmla="*/ 275710 h 585172"/>
              <a:gd name="connsiteX3335" fmla="*/ 203647 w 896378"/>
              <a:gd name="connsiteY3335" fmla="*/ 275710 h 585172"/>
              <a:gd name="connsiteX3336" fmla="*/ 203170 w 896378"/>
              <a:gd name="connsiteY3336" fmla="*/ 275710 h 585172"/>
              <a:gd name="connsiteX3337" fmla="*/ 202693 w 896378"/>
              <a:gd name="connsiteY3337" fmla="*/ 276416 h 585172"/>
              <a:gd name="connsiteX3338" fmla="*/ 202216 w 896378"/>
              <a:gd name="connsiteY3338" fmla="*/ 276416 h 585172"/>
              <a:gd name="connsiteX3339" fmla="*/ 201977 w 896378"/>
              <a:gd name="connsiteY3339" fmla="*/ 276416 h 585172"/>
              <a:gd name="connsiteX3340" fmla="*/ 201262 w 896378"/>
              <a:gd name="connsiteY3340" fmla="*/ 276416 h 585172"/>
              <a:gd name="connsiteX3341" fmla="*/ 200785 w 896378"/>
              <a:gd name="connsiteY3341" fmla="*/ 277122 h 585172"/>
              <a:gd name="connsiteX3342" fmla="*/ 200785 w 896378"/>
              <a:gd name="connsiteY3342" fmla="*/ 277472 h 585172"/>
              <a:gd name="connsiteX3343" fmla="*/ 200546 w 896378"/>
              <a:gd name="connsiteY3343" fmla="*/ 277825 h 585172"/>
              <a:gd name="connsiteX3344" fmla="*/ 200069 w 896378"/>
              <a:gd name="connsiteY3344" fmla="*/ 277825 h 585172"/>
              <a:gd name="connsiteX3345" fmla="*/ 199592 w 896378"/>
              <a:gd name="connsiteY3345" fmla="*/ 278178 h 585172"/>
              <a:gd name="connsiteX3346" fmla="*/ 198162 w 896378"/>
              <a:gd name="connsiteY3346" fmla="*/ 278532 h 585172"/>
              <a:gd name="connsiteX3347" fmla="*/ 197208 w 896378"/>
              <a:gd name="connsiteY3347" fmla="*/ 279235 h 585172"/>
              <a:gd name="connsiteX3348" fmla="*/ 196968 w 896378"/>
              <a:gd name="connsiteY3348" fmla="*/ 279941 h 585172"/>
              <a:gd name="connsiteX3349" fmla="*/ 196968 w 896378"/>
              <a:gd name="connsiteY3349" fmla="*/ 280291 h 585172"/>
              <a:gd name="connsiteX3350" fmla="*/ 196491 w 896378"/>
              <a:gd name="connsiteY3350" fmla="*/ 280998 h 585172"/>
              <a:gd name="connsiteX3351" fmla="*/ 196254 w 896378"/>
              <a:gd name="connsiteY3351" fmla="*/ 281701 h 585172"/>
              <a:gd name="connsiteX3352" fmla="*/ 196014 w 896378"/>
              <a:gd name="connsiteY3352" fmla="*/ 282407 h 585172"/>
              <a:gd name="connsiteX3353" fmla="*/ 195300 w 896378"/>
              <a:gd name="connsiteY3353" fmla="*/ 282760 h 585172"/>
              <a:gd name="connsiteX3354" fmla="*/ 193870 w 896378"/>
              <a:gd name="connsiteY3354" fmla="*/ 282760 h 585172"/>
              <a:gd name="connsiteX3355" fmla="*/ 193393 w 896378"/>
              <a:gd name="connsiteY3355" fmla="*/ 282407 h 585172"/>
              <a:gd name="connsiteX3356" fmla="*/ 192916 w 896378"/>
              <a:gd name="connsiteY3356" fmla="*/ 282054 h 585172"/>
              <a:gd name="connsiteX3357" fmla="*/ 192677 w 896378"/>
              <a:gd name="connsiteY3357" fmla="*/ 281701 h 585172"/>
              <a:gd name="connsiteX3358" fmla="*/ 192200 w 896378"/>
              <a:gd name="connsiteY3358" fmla="*/ 280998 h 585172"/>
              <a:gd name="connsiteX3359" fmla="*/ 190769 w 896378"/>
              <a:gd name="connsiteY3359" fmla="*/ 280644 h 585172"/>
              <a:gd name="connsiteX3360" fmla="*/ 190533 w 896378"/>
              <a:gd name="connsiteY3360" fmla="*/ 280644 h 585172"/>
              <a:gd name="connsiteX3361" fmla="*/ 190292 w 896378"/>
              <a:gd name="connsiteY3361" fmla="*/ 280291 h 585172"/>
              <a:gd name="connsiteX3362" fmla="*/ 189816 w 896378"/>
              <a:gd name="connsiteY3362" fmla="*/ 280291 h 585172"/>
              <a:gd name="connsiteX3363" fmla="*/ 189339 w 896378"/>
              <a:gd name="connsiteY3363" fmla="*/ 279941 h 585172"/>
              <a:gd name="connsiteX3364" fmla="*/ 188862 w 896378"/>
              <a:gd name="connsiteY3364" fmla="*/ 279941 h 585172"/>
              <a:gd name="connsiteX3365" fmla="*/ 188385 w 896378"/>
              <a:gd name="connsiteY3365" fmla="*/ 280644 h 585172"/>
              <a:gd name="connsiteX3366" fmla="*/ 187908 w 896378"/>
              <a:gd name="connsiteY3366" fmla="*/ 280291 h 585172"/>
              <a:gd name="connsiteX3367" fmla="*/ 187191 w 896378"/>
              <a:gd name="connsiteY3367" fmla="*/ 280291 h 585172"/>
              <a:gd name="connsiteX3368" fmla="*/ 186714 w 896378"/>
              <a:gd name="connsiteY3368" fmla="*/ 280644 h 585172"/>
              <a:gd name="connsiteX3369" fmla="*/ 186000 w 896378"/>
              <a:gd name="connsiteY3369" fmla="*/ 280291 h 585172"/>
              <a:gd name="connsiteX3370" fmla="*/ 185760 w 896378"/>
              <a:gd name="connsiteY3370" fmla="*/ 279941 h 585172"/>
              <a:gd name="connsiteX3371" fmla="*/ 185760 w 896378"/>
              <a:gd name="connsiteY3371" fmla="*/ 278882 h 585172"/>
              <a:gd name="connsiteX3372" fmla="*/ 185524 w 896378"/>
              <a:gd name="connsiteY3372" fmla="*/ 278882 h 585172"/>
              <a:gd name="connsiteX3373" fmla="*/ 185047 w 896378"/>
              <a:gd name="connsiteY3373" fmla="*/ 278178 h 585172"/>
              <a:gd name="connsiteX3374" fmla="*/ 185047 w 896378"/>
              <a:gd name="connsiteY3374" fmla="*/ 277122 h 585172"/>
              <a:gd name="connsiteX3375" fmla="*/ 185284 w 896378"/>
              <a:gd name="connsiteY3375" fmla="*/ 277122 h 585172"/>
              <a:gd name="connsiteX3376" fmla="*/ 185760 w 896378"/>
              <a:gd name="connsiteY3376" fmla="*/ 276063 h 585172"/>
              <a:gd name="connsiteX3377" fmla="*/ 186000 w 896378"/>
              <a:gd name="connsiteY3377" fmla="*/ 275359 h 585172"/>
              <a:gd name="connsiteX3378" fmla="*/ 186477 w 896378"/>
              <a:gd name="connsiteY3378" fmla="*/ 274653 h 585172"/>
              <a:gd name="connsiteX3379" fmla="*/ 186714 w 896378"/>
              <a:gd name="connsiteY3379" fmla="*/ 273948 h 585172"/>
              <a:gd name="connsiteX3380" fmla="*/ 187191 w 896378"/>
              <a:gd name="connsiteY3380" fmla="*/ 273243 h 585172"/>
              <a:gd name="connsiteX3381" fmla="*/ 186954 w 896378"/>
              <a:gd name="connsiteY3381" fmla="*/ 272891 h 585172"/>
              <a:gd name="connsiteX3382" fmla="*/ 188385 w 896378"/>
              <a:gd name="connsiteY3382" fmla="*/ 270069 h 585172"/>
              <a:gd name="connsiteX3383" fmla="*/ 188625 w 896378"/>
              <a:gd name="connsiteY3383" fmla="*/ 270069 h 585172"/>
              <a:gd name="connsiteX3384" fmla="*/ 188862 w 896378"/>
              <a:gd name="connsiteY3384" fmla="*/ 269363 h 585172"/>
              <a:gd name="connsiteX3385" fmla="*/ 188862 w 896378"/>
              <a:gd name="connsiteY3385" fmla="*/ 269010 h 585172"/>
              <a:gd name="connsiteX3386" fmla="*/ 189339 w 896378"/>
              <a:gd name="connsiteY3386" fmla="*/ 268304 h 585172"/>
              <a:gd name="connsiteX3387" fmla="*/ 189579 w 896378"/>
              <a:gd name="connsiteY3387" fmla="*/ 267598 h 585172"/>
              <a:gd name="connsiteX3388" fmla="*/ 189816 w 896378"/>
              <a:gd name="connsiteY3388" fmla="*/ 267598 h 585172"/>
              <a:gd name="connsiteX3389" fmla="*/ 190292 w 896378"/>
              <a:gd name="connsiteY3389" fmla="*/ 266892 h 585172"/>
              <a:gd name="connsiteX3390" fmla="*/ 190769 w 896378"/>
              <a:gd name="connsiteY3390" fmla="*/ 266892 h 585172"/>
              <a:gd name="connsiteX3391" fmla="*/ 191008 w 896378"/>
              <a:gd name="connsiteY3391" fmla="*/ 266538 h 585172"/>
              <a:gd name="connsiteX3392" fmla="*/ 191008 w 896378"/>
              <a:gd name="connsiteY3392" fmla="*/ 265835 h 585172"/>
              <a:gd name="connsiteX3393" fmla="*/ 191962 w 896378"/>
              <a:gd name="connsiteY3393" fmla="*/ 263716 h 585172"/>
              <a:gd name="connsiteX3394" fmla="*/ 192439 w 896378"/>
              <a:gd name="connsiteY3394" fmla="*/ 263364 h 585172"/>
              <a:gd name="connsiteX3395" fmla="*/ 193630 w 896378"/>
              <a:gd name="connsiteY3395" fmla="*/ 261951 h 585172"/>
              <a:gd name="connsiteX3396" fmla="*/ 194347 w 896378"/>
              <a:gd name="connsiteY3396" fmla="*/ 260892 h 585172"/>
              <a:gd name="connsiteX3397" fmla="*/ 194824 w 896378"/>
              <a:gd name="connsiteY3397" fmla="*/ 259833 h 585172"/>
              <a:gd name="connsiteX3398" fmla="*/ 195300 w 896378"/>
              <a:gd name="connsiteY3398" fmla="*/ 258417 h 585172"/>
              <a:gd name="connsiteX3399" fmla="*/ 195060 w 896378"/>
              <a:gd name="connsiteY3399" fmla="*/ 257006 h 585172"/>
              <a:gd name="connsiteX3400" fmla="*/ 196014 w 896378"/>
              <a:gd name="connsiteY3400" fmla="*/ 255240 h 585172"/>
              <a:gd name="connsiteX3401" fmla="*/ 196731 w 896378"/>
              <a:gd name="connsiteY3401" fmla="*/ 254178 h 585172"/>
              <a:gd name="connsiteX3402" fmla="*/ 196968 w 896378"/>
              <a:gd name="connsiteY3402" fmla="*/ 253825 h 585172"/>
              <a:gd name="connsiteX3403" fmla="*/ 197208 w 896378"/>
              <a:gd name="connsiteY3403" fmla="*/ 253825 h 585172"/>
              <a:gd name="connsiteX3404" fmla="*/ 197448 w 896378"/>
              <a:gd name="connsiteY3404" fmla="*/ 253472 h 585172"/>
              <a:gd name="connsiteX3405" fmla="*/ 197925 w 896378"/>
              <a:gd name="connsiteY3405" fmla="*/ 253472 h 585172"/>
              <a:gd name="connsiteX3406" fmla="*/ 199116 w 896378"/>
              <a:gd name="connsiteY3406" fmla="*/ 251350 h 585172"/>
              <a:gd name="connsiteX3407" fmla="*/ 200069 w 896378"/>
              <a:gd name="connsiteY3407" fmla="*/ 249939 h 585172"/>
              <a:gd name="connsiteX3408" fmla="*/ 200546 w 896378"/>
              <a:gd name="connsiteY3408" fmla="*/ 249229 h 585172"/>
              <a:gd name="connsiteX3409" fmla="*/ 200546 w 896378"/>
              <a:gd name="connsiteY3409" fmla="*/ 248876 h 585172"/>
              <a:gd name="connsiteX3410" fmla="*/ 201023 w 896378"/>
              <a:gd name="connsiteY3410" fmla="*/ 248876 h 585172"/>
              <a:gd name="connsiteX3411" fmla="*/ 201500 w 896378"/>
              <a:gd name="connsiteY3411" fmla="*/ 248523 h 585172"/>
              <a:gd name="connsiteX3412" fmla="*/ 201500 w 896378"/>
              <a:gd name="connsiteY3412" fmla="*/ 248171 h 585172"/>
              <a:gd name="connsiteX3413" fmla="*/ 201500 w 896378"/>
              <a:gd name="connsiteY3413" fmla="*/ 247461 h 585172"/>
              <a:gd name="connsiteX3414" fmla="*/ 201739 w 896378"/>
              <a:gd name="connsiteY3414" fmla="*/ 247461 h 585172"/>
              <a:gd name="connsiteX3415" fmla="*/ 201977 w 896378"/>
              <a:gd name="connsiteY3415" fmla="*/ 246755 h 585172"/>
              <a:gd name="connsiteX3416" fmla="*/ 202216 w 896378"/>
              <a:gd name="connsiteY3416" fmla="*/ 245693 h 585172"/>
              <a:gd name="connsiteX3417" fmla="*/ 202693 w 896378"/>
              <a:gd name="connsiteY3417" fmla="*/ 244278 h 585172"/>
              <a:gd name="connsiteX3418" fmla="*/ 204600 w 896378"/>
              <a:gd name="connsiteY3418" fmla="*/ 243925 h 585172"/>
              <a:gd name="connsiteX3419" fmla="*/ 205314 w 896378"/>
              <a:gd name="connsiteY3419" fmla="*/ 243925 h 585172"/>
              <a:gd name="connsiteX3420" fmla="*/ 206031 w 896378"/>
              <a:gd name="connsiteY3420" fmla="*/ 243569 h 585172"/>
              <a:gd name="connsiteX3421" fmla="*/ 206508 w 896378"/>
              <a:gd name="connsiteY3421" fmla="*/ 242864 h 585172"/>
              <a:gd name="connsiteX3422" fmla="*/ 206985 w 896378"/>
              <a:gd name="connsiteY3422" fmla="*/ 242510 h 585172"/>
              <a:gd name="connsiteX3423" fmla="*/ 207702 w 896378"/>
              <a:gd name="connsiteY3423" fmla="*/ 242154 h 585172"/>
              <a:gd name="connsiteX3424" fmla="*/ 207702 w 896378"/>
              <a:gd name="connsiteY3424" fmla="*/ 241448 h 585172"/>
              <a:gd name="connsiteX3425" fmla="*/ 208179 w 896378"/>
              <a:gd name="connsiteY3425" fmla="*/ 240739 h 585172"/>
              <a:gd name="connsiteX3426" fmla="*/ 208416 w 896378"/>
              <a:gd name="connsiteY3426" fmla="*/ 240386 h 585172"/>
              <a:gd name="connsiteX3427" fmla="*/ 208179 w 896378"/>
              <a:gd name="connsiteY3427" fmla="*/ 239678 h 585172"/>
              <a:gd name="connsiteX3428" fmla="*/ 207939 w 896378"/>
              <a:gd name="connsiteY3428" fmla="*/ 238968 h 585172"/>
              <a:gd name="connsiteX3429" fmla="*/ 208179 w 896378"/>
              <a:gd name="connsiteY3429" fmla="*/ 238262 h 585172"/>
              <a:gd name="connsiteX3430" fmla="*/ 209132 w 896378"/>
              <a:gd name="connsiteY3430" fmla="*/ 237906 h 585172"/>
              <a:gd name="connsiteX3431" fmla="*/ 210800 w 896378"/>
              <a:gd name="connsiteY3431" fmla="*/ 237553 h 585172"/>
              <a:gd name="connsiteX3432" fmla="*/ 211277 w 896378"/>
              <a:gd name="connsiteY3432" fmla="*/ 236845 h 585172"/>
              <a:gd name="connsiteX3433" fmla="*/ 213184 w 896378"/>
              <a:gd name="connsiteY3433" fmla="*/ 236138 h 585172"/>
              <a:gd name="connsiteX3434" fmla="*/ 213660 w 896378"/>
              <a:gd name="connsiteY3434" fmla="*/ 236138 h 585172"/>
              <a:gd name="connsiteX3435" fmla="*/ 213900 w 896378"/>
              <a:gd name="connsiteY3435" fmla="*/ 236138 h 585172"/>
              <a:gd name="connsiteX3436" fmla="*/ 214377 w 896378"/>
              <a:gd name="connsiteY3436" fmla="*/ 235782 h 585172"/>
              <a:gd name="connsiteX3437" fmla="*/ 214854 w 896378"/>
              <a:gd name="connsiteY3437" fmla="*/ 235074 h 585172"/>
              <a:gd name="connsiteX3438" fmla="*/ 215091 w 896378"/>
              <a:gd name="connsiteY3438" fmla="*/ 234012 h 585172"/>
              <a:gd name="connsiteX3439" fmla="*/ 215331 w 896378"/>
              <a:gd name="connsiteY3439" fmla="*/ 233659 h 585172"/>
              <a:gd name="connsiteX3440" fmla="*/ 217002 w 896378"/>
              <a:gd name="connsiteY3440" fmla="*/ 232949 h 585172"/>
              <a:gd name="connsiteX3441" fmla="*/ 218192 w 896378"/>
              <a:gd name="connsiteY3441" fmla="*/ 232241 h 585172"/>
              <a:gd name="connsiteX3442" fmla="*/ 218432 w 896378"/>
              <a:gd name="connsiteY3442" fmla="*/ 232594 h 585172"/>
              <a:gd name="connsiteX3443" fmla="*/ 218669 w 896378"/>
              <a:gd name="connsiteY3443" fmla="*/ 232594 h 585172"/>
              <a:gd name="connsiteX3444" fmla="*/ 218192 w 896378"/>
              <a:gd name="connsiteY3444" fmla="*/ 232949 h 585172"/>
              <a:gd name="connsiteX3445" fmla="*/ 217956 w 896378"/>
              <a:gd name="connsiteY3445" fmla="*/ 233659 h 585172"/>
              <a:gd name="connsiteX3446" fmla="*/ 217479 w 896378"/>
              <a:gd name="connsiteY3446" fmla="*/ 234720 h 585172"/>
              <a:gd name="connsiteX3447" fmla="*/ 217716 w 896378"/>
              <a:gd name="connsiteY3447" fmla="*/ 235074 h 585172"/>
              <a:gd name="connsiteX3448" fmla="*/ 218192 w 896378"/>
              <a:gd name="connsiteY3448" fmla="*/ 235074 h 585172"/>
              <a:gd name="connsiteX3449" fmla="*/ 218909 w 896378"/>
              <a:gd name="connsiteY3449" fmla="*/ 234720 h 585172"/>
              <a:gd name="connsiteX3450" fmla="*/ 220577 w 896378"/>
              <a:gd name="connsiteY3450" fmla="*/ 233302 h 585172"/>
              <a:gd name="connsiteX3451" fmla="*/ 222008 w 896378"/>
              <a:gd name="connsiteY3451" fmla="*/ 232594 h 585172"/>
              <a:gd name="connsiteX3452" fmla="*/ 222247 w 896378"/>
              <a:gd name="connsiteY3452" fmla="*/ 232241 h 585172"/>
              <a:gd name="connsiteX3453" fmla="*/ 222723 w 896378"/>
              <a:gd name="connsiteY3453" fmla="*/ 231888 h 585172"/>
              <a:gd name="connsiteX3454" fmla="*/ 223200 w 896378"/>
              <a:gd name="connsiteY3454" fmla="*/ 231888 h 585172"/>
              <a:gd name="connsiteX3455" fmla="*/ 223437 w 896378"/>
              <a:gd name="connsiteY3455" fmla="*/ 231532 h 585172"/>
              <a:gd name="connsiteX3456" fmla="*/ 223677 w 896378"/>
              <a:gd name="connsiteY3456" fmla="*/ 231888 h 585172"/>
              <a:gd name="connsiteX3457" fmla="*/ 224154 w 896378"/>
              <a:gd name="connsiteY3457" fmla="*/ 231532 h 585172"/>
              <a:gd name="connsiteX3458" fmla="*/ 224631 w 896378"/>
              <a:gd name="connsiteY3458" fmla="*/ 231179 h 585172"/>
              <a:gd name="connsiteX3459" fmla="*/ 225108 w 896378"/>
              <a:gd name="connsiteY3459" fmla="*/ 231179 h 585172"/>
              <a:gd name="connsiteX3460" fmla="*/ 225825 w 896378"/>
              <a:gd name="connsiteY3460" fmla="*/ 230823 h 585172"/>
              <a:gd name="connsiteX3461" fmla="*/ 226062 w 896378"/>
              <a:gd name="connsiteY3461" fmla="*/ 230114 h 585172"/>
              <a:gd name="connsiteX3462" fmla="*/ 226302 w 896378"/>
              <a:gd name="connsiteY3462" fmla="*/ 230114 h 585172"/>
              <a:gd name="connsiteX3463" fmla="*/ 227015 w 896378"/>
              <a:gd name="connsiteY3463" fmla="*/ 230114 h 585172"/>
              <a:gd name="connsiteX3464" fmla="*/ 227256 w 896378"/>
              <a:gd name="connsiteY3464" fmla="*/ 229761 h 585172"/>
              <a:gd name="connsiteX3465" fmla="*/ 227492 w 896378"/>
              <a:gd name="connsiteY3465" fmla="*/ 229405 h 585172"/>
              <a:gd name="connsiteX3466" fmla="*/ 227732 w 896378"/>
              <a:gd name="connsiteY3466" fmla="*/ 227988 h 585172"/>
              <a:gd name="connsiteX3467" fmla="*/ 227732 w 896378"/>
              <a:gd name="connsiteY3467" fmla="*/ 226570 h 585172"/>
              <a:gd name="connsiteX3468" fmla="*/ 227969 w 896378"/>
              <a:gd name="connsiteY3468" fmla="*/ 225860 h 585172"/>
              <a:gd name="connsiteX3469" fmla="*/ 227969 w 896378"/>
              <a:gd name="connsiteY3469" fmla="*/ 224443 h 585172"/>
              <a:gd name="connsiteX3470" fmla="*/ 227492 w 896378"/>
              <a:gd name="connsiteY3470" fmla="*/ 223379 h 585172"/>
              <a:gd name="connsiteX3471" fmla="*/ 227492 w 896378"/>
              <a:gd name="connsiteY3471" fmla="*/ 221961 h 585172"/>
              <a:gd name="connsiteX3472" fmla="*/ 227732 w 896378"/>
              <a:gd name="connsiteY3472" fmla="*/ 221251 h 585172"/>
              <a:gd name="connsiteX3473" fmla="*/ 228209 w 896378"/>
              <a:gd name="connsiteY3473" fmla="*/ 219834 h 585172"/>
              <a:gd name="connsiteX3474" fmla="*/ 228686 w 896378"/>
              <a:gd name="connsiteY3474" fmla="*/ 219478 h 585172"/>
              <a:gd name="connsiteX3475" fmla="*/ 228686 w 896378"/>
              <a:gd name="connsiteY3475" fmla="*/ 218769 h 585172"/>
              <a:gd name="connsiteX3476" fmla="*/ 229163 w 896378"/>
              <a:gd name="connsiteY3476" fmla="*/ 218413 h 585172"/>
              <a:gd name="connsiteX3477" fmla="*/ 229400 w 896378"/>
              <a:gd name="connsiteY3477" fmla="*/ 218413 h 585172"/>
              <a:gd name="connsiteX3478" fmla="*/ 230117 w 896378"/>
              <a:gd name="connsiteY3478" fmla="*/ 216993 h 585172"/>
              <a:gd name="connsiteX3479" fmla="*/ 230594 w 896378"/>
              <a:gd name="connsiteY3479" fmla="*/ 216283 h 585172"/>
              <a:gd name="connsiteX3480" fmla="*/ 230594 w 896378"/>
              <a:gd name="connsiteY3480" fmla="*/ 215575 h 585172"/>
              <a:gd name="connsiteX3481" fmla="*/ 230831 w 896378"/>
              <a:gd name="connsiteY3481" fmla="*/ 214510 h 585172"/>
              <a:gd name="connsiteX3482" fmla="*/ 231547 w 896378"/>
              <a:gd name="connsiteY3482" fmla="*/ 213090 h 585172"/>
              <a:gd name="connsiteX3483" fmla="*/ 232500 w 896378"/>
              <a:gd name="connsiteY3483" fmla="*/ 212378 h 585172"/>
              <a:gd name="connsiteX3484" fmla="*/ 232977 w 896378"/>
              <a:gd name="connsiteY3484" fmla="*/ 212025 h 585172"/>
              <a:gd name="connsiteX3485" fmla="*/ 234168 w 896378"/>
              <a:gd name="connsiteY3485" fmla="*/ 211314 h 585172"/>
              <a:gd name="connsiteX3486" fmla="*/ 234885 w 896378"/>
              <a:gd name="connsiteY3486" fmla="*/ 208472 h 585172"/>
              <a:gd name="connsiteX3487" fmla="*/ 235125 w 896378"/>
              <a:gd name="connsiteY3487" fmla="*/ 208116 h 585172"/>
              <a:gd name="connsiteX3488" fmla="*/ 235362 w 896378"/>
              <a:gd name="connsiteY3488" fmla="*/ 207407 h 585172"/>
              <a:gd name="connsiteX3489" fmla="*/ 235839 w 896378"/>
              <a:gd name="connsiteY3489" fmla="*/ 207051 h 585172"/>
              <a:gd name="connsiteX3490" fmla="*/ 236079 w 896378"/>
              <a:gd name="connsiteY3490" fmla="*/ 207051 h 585172"/>
              <a:gd name="connsiteX3491" fmla="*/ 236315 w 896378"/>
              <a:gd name="connsiteY3491" fmla="*/ 206339 h 585172"/>
              <a:gd name="connsiteX3492" fmla="*/ 236556 w 896378"/>
              <a:gd name="connsiteY3492" fmla="*/ 206339 h 585172"/>
              <a:gd name="connsiteX3493" fmla="*/ 237269 w 896378"/>
              <a:gd name="connsiteY3493" fmla="*/ 205631 h 585172"/>
              <a:gd name="connsiteX3494" fmla="*/ 237509 w 896378"/>
              <a:gd name="connsiteY3494" fmla="*/ 205276 h 585172"/>
              <a:gd name="connsiteX3495" fmla="*/ 237986 w 896378"/>
              <a:gd name="connsiteY3495" fmla="*/ 205276 h 585172"/>
              <a:gd name="connsiteX3496" fmla="*/ 238463 w 896378"/>
              <a:gd name="connsiteY3496" fmla="*/ 204919 h 585172"/>
              <a:gd name="connsiteX3497" fmla="*/ 238700 w 896378"/>
              <a:gd name="connsiteY3497" fmla="*/ 203855 h 585172"/>
              <a:gd name="connsiteX3498" fmla="*/ 239177 w 896378"/>
              <a:gd name="connsiteY3498" fmla="*/ 203499 h 585172"/>
              <a:gd name="connsiteX3499" fmla="*/ 241084 w 896378"/>
              <a:gd name="connsiteY3499" fmla="*/ 201720 h 585172"/>
              <a:gd name="connsiteX3500" fmla="*/ 241561 w 896378"/>
              <a:gd name="connsiteY3500" fmla="*/ 201720 h 585172"/>
              <a:gd name="connsiteX3501" fmla="*/ 242038 w 896378"/>
              <a:gd name="connsiteY3501" fmla="*/ 201366 h 585172"/>
              <a:gd name="connsiteX3502" fmla="*/ 242992 w 896378"/>
              <a:gd name="connsiteY3502" fmla="*/ 198876 h 585172"/>
              <a:gd name="connsiteX3503" fmla="*/ 243708 w 896378"/>
              <a:gd name="connsiteY3503" fmla="*/ 198165 h 585172"/>
              <a:gd name="connsiteX3504" fmla="*/ 246809 w 896378"/>
              <a:gd name="connsiteY3504" fmla="*/ 197808 h 585172"/>
              <a:gd name="connsiteX3505" fmla="*/ 247286 w 896378"/>
              <a:gd name="connsiteY3505" fmla="*/ 198165 h 585172"/>
              <a:gd name="connsiteX3506" fmla="*/ 247763 w 896378"/>
              <a:gd name="connsiteY3506" fmla="*/ 197808 h 585172"/>
              <a:gd name="connsiteX3507" fmla="*/ 247763 w 896378"/>
              <a:gd name="connsiteY3507" fmla="*/ 196032 h 585172"/>
              <a:gd name="connsiteX3508" fmla="*/ 247763 w 896378"/>
              <a:gd name="connsiteY3508" fmla="*/ 194965 h 585172"/>
              <a:gd name="connsiteX3509" fmla="*/ 246332 w 896378"/>
              <a:gd name="connsiteY3509" fmla="*/ 190339 h 585172"/>
              <a:gd name="connsiteX3510" fmla="*/ 246092 w 896378"/>
              <a:gd name="connsiteY3510" fmla="*/ 188557 h 585172"/>
              <a:gd name="connsiteX3511" fmla="*/ 245139 w 896378"/>
              <a:gd name="connsiteY3511" fmla="*/ 187490 h 585172"/>
              <a:gd name="connsiteX3512" fmla="*/ 245139 w 896378"/>
              <a:gd name="connsiteY3512" fmla="*/ 187134 h 585172"/>
              <a:gd name="connsiteX3513" fmla="*/ 243945 w 896378"/>
              <a:gd name="connsiteY3513" fmla="*/ 186778 h 585172"/>
              <a:gd name="connsiteX3514" fmla="*/ 242515 w 896378"/>
              <a:gd name="connsiteY3514" fmla="*/ 186422 h 585172"/>
              <a:gd name="connsiteX3515" fmla="*/ 242754 w 896378"/>
              <a:gd name="connsiteY3515" fmla="*/ 185710 h 585172"/>
              <a:gd name="connsiteX3516" fmla="*/ 242754 w 896378"/>
              <a:gd name="connsiteY3516" fmla="*/ 185352 h 585172"/>
              <a:gd name="connsiteX3517" fmla="*/ 242277 w 896378"/>
              <a:gd name="connsiteY3517" fmla="*/ 185352 h 585172"/>
              <a:gd name="connsiteX3518" fmla="*/ 242754 w 896378"/>
              <a:gd name="connsiteY3518" fmla="*/ 183929 h 585172"/>
              <a:gd name="connsiteX3519" fmla="*/ 243231 w 896378"/>
              <a:gd name="connsiteY3519" fmla="*/ 183572 h 585172"/>
              <a:gd name="connsiteX3520" fmla="*/ 244185 w 896378"/>
              <a:gd name="connsiteY3520" fmla="*/ 183572 h 585172"/>
              <a:gd name="connsiteX3521" fmla="*/ 244425 w 896378"/>
              <a:gd name="connsiteY3521" fmla="*/ 185352 h 585172"/>
              <a:gd name="connsiteX3522" fmla="*/ 244902 w 896378"/>
              <a:gd name="connsiteY3522" fmla="*/ 186067 h 585172"/>
              <a:gd name="connsiteX3523" fmla="*/ 245615 w 896378"/>
              <a:gd name="connsiteY3523" fmla="*/ 186778 h 585172"/>
              <a:gd name="connsiteX3524" fmla="*/ 246809 w 896378"/>
              <a:gd name="connsiteY3524" fmla="*/ 187134 h 585172"/>
              <a:gd name="connsiteX3525" fmla="*/ 248954 w 896378"/>
              <a:gd name="connsiteY3525" fmla="*/ 187134 h 585172"/>
              <a:gd name="connsiteX3526" fmla="*/ 250384 w 896378"/>
              <a:gd name="connsiteY3526" fmla="*/ 187490 h 585172"/>
              <a:gd name="connsiteX3527" fmla="*/ 251577 w 896378"/>
              <a:gd name="connsiteY3527" fmla="*/ 188202 h 585172"/>
              <a:gd name="connsiteX3528" fmla="*/ 252292 w 896378"/>
              <a:gd name="connsiteY3528" fmla="*/ 188557 h 585172"/>
              <a:gd name="connsiteX3529" fmla="*/ 253008 w 896378"/>
              <a:gd name="connsiteY3529" fmla="*/ 188557 h 585172"/>
              <a:gd name="connsiteX3530" fmla="*/ 253246 w 896378"/>
              <a:gd name="connsiteY3530" fmla="*/ 188557 h 585172"/>
              <a:gd name="connsiteX3531" fmla="*/ 253008 w 896378"/>
              <a:gd name="connsiteY3531" fmla="*/ 189625 h 585172"/>
              <a:gd name="connsiteX3532" fmla="*/ 253008 w 896378"/>
              <a:gd name="connsiteY3532" fmla="*/ 190695 h 585172"/>
              <a:gd name="connsiteX3533" fmla="*/ 254679 w 896378"/>
              <a:gd name="connsiteY3533" fmla="*/ 193897 h 585172"/>
              <a:gd name="connsiteX3534" fmla="*/ 254679 w 896378"/>
              <a:gd name="connsiteY3534" fmla="*/ 194608 h 585172"/>
              <a:gd name="connsiteX3535" fmla="*/ 254439 w 896378"/>
              <a:gd name="connsiteY3535" fmla="*/ 196388 h 585172"/>
              <a:gd name="connsiteX3536" fmla="*/ 254679 w 896378"/>
              <a:gd name="connsiteY3536" fmla="*/ 196743 h 585172"/>
              <a:gd name="connsiteX3537" fmla="*/ 254679 w 896378"/>
              <a:gd name="connsiteY3537" fmla="*/ 197453 h 585172"/>
              <a:gd name="connsiteX3538" fmla="*/ 255156 w 896378"/>
              <a:gd name="connsiteY3538" fmla="*/ 198165 h 585172"/>
              <a:gd name="connsiteX3539" fmla="*/ 255156 w 896378"/>
              <a:gd name="connsiteY3539" fmla="*/ 198876 h 585172"/>
              <a:gd name="connsiteX3540" fmla="*/ 255392 w 896378"/>
              <a:gd name="connsiteY3540" fmla="*/ 199231 h 585172"/>
              <a:gd name="connsiteX3541" fmla="*/ 255392 w 896378"/>
              <a:gd name="connsiteY3541" fmla="*/ 200655 h 585172"/>
              <a:gd name="connsiteX3542" fmla="*/ 255392 w 896378"/>
              <a:gd name="connsiteY3542" fmla="*/ 202431 h 585172"/>
              <a:gd name="connsiteX3543" fmla="*/ 255632 w 896378"/>
              <a:gd name="connsiteY3543" fmla="*/ 202431 h 585172"/>
              <a:gd name="connsiteX3544" fmla="*/ 255869 w 896378"/>
              <a:gd name="connsiteY3544" fmla="*/ 203143 h 585172"/>
              <a:gd name="connsiteX3545" fmla="*/ 257540 w 896378"/>
              <a:gd name="connsiteY3545" fmla="*/ 204564 h 585172"/>
              <a:gd name="connsiteX3546" fmla="*/ 258017 w 896378"/>
              <a:gd name="connsiteY3546" fmla="*/ 204919 h 585172"/>
              <a:gd name="connsiteX3547" fmla="*/ 258017 w 896378"/>
              <a:gd name="connsiteY3547" fmla="*/ 205987 h 585172"/>
              <a:gd name="connsiteX3548" fmla="*/ 257777 w 896378"/>
              <a:gd name="connsiteY3548" fmla="*/ 207051 h 585172"/>
              <a:gd name="connsiteX3549" fmla="*/ 256586 w 896378"/>
              <a:gd name="connsiteY3549" fmla="*/ 208116 h 585172"/>
              <a:gd name="connsiteX3550" fmla="*/ 256109 w 896378"/>
              <a:gd name="connsiteY3550" fmla="*/ 208472 h 585172"/>
              <a:gd name="connsiteX3551" fmla="*/ 255869 w 896378"/>
              <a:gd name="connsiteY3551" fmla="*/ 208472 h 585172"/>
              <a:gd name="connsiteX3552" fmla="*/ 255869 w 896378"/>
              <a:gd name="connsiteY3552" fmla="*/ 209184 h 585172"/>
              <a:gd name="connsiteX3553" fmla="*/ 256586 w 896378"/>
              <a:gd name="connsiteY3553" fmla="*/ 209892 h 585172"/>
              <a:gd name="connsiteX3554" fmla="*/ 257300 w 896378"/>
              <a:gd name="connsiteY3554" fmla="*/ 210604 h 585172"/>
              <a:gd name="connsiteX3555" fmla="*/ 258017 w 896378"/>
              <a:gd name="connsiteY3555" fmla="*/ 210960 h 585172"/>
              <a:gd name="connsiteX3556" fmla="*/ 258254 w 896378"/>
              <a:gd name="connsiteY3556" fmla="*/ 211314 h 585172"/>
              <a:gd name="connsiteX3557" fmla="*/ 258017 w 896378"/>
              <a:gd name="connsiteY3557" fmla="*/ 211669 h 585172"/>
              <a:gd name="connsiteX3558" fmla="*/ 258254 w 896378"/>
              <a:gd name="connsiteY3558" fmla="*/ 212025 h 585172"/>
              <a:gd name="connsiteX3559" fmla="*/ 258494 w 896378"/>
              <a:gd name="connsiteY3559" fmla="*/ 212734 h 585172"/>
              <a:gd name="connsiteX3560" fmla="*/ 258731 w 896378"/>
              <a:gd name="connsiteY3560" fmla="*/ 213090 h 585172"/>
              <a:gd name="connsiteX3561" fmla="*/ 259448 w 896378"/>
              <a:gd name="connsiteY3561" fmla="*/ 213445 h 585172"/>
              <a:gd name="connsiteX3562" fmla="*/ 259448 w 896378"/>
              <a:gd name="connsiteY3562" fmla="*/ 214863 h 585172"/>
              <a:gd name="connsiteX3563" fmla="*/ 259208 w 896378"/>
              <a:gd name="connsiteY3563" fmla="*/ 215928 h 585172"/>
              <a:gd name="connsiteX3564" fmla="*/ 259448 w 896378"/>
              <a:gd name="connsiteY3564" fmla="*/ 216283 h 585172"/>
              <a:gd name="connsiteX3565" fmla="*/ 258731 w 896378"/>
              <a:gd name="connsiteY3565" fmla="*/ 216993 h 585172"/>
              <a:gd name="connsiteX3566" fmla="*/ 257540 w 896378"/>
              <a:gd name="connsiteY3566" fmla="*/ 217348 h 585172"/>
              <a:gd name="connsiteX3567" fmla="*/ 256586 w 896378"/>
              <a:gd name="connsiteY3567" fmla="*/ 216993 h 585172"/>
              <a:gd name="connsiteX3568" fmla="*/ 255632 w 896378"/>
              <a:gd name="connsiteY3568" fmla="*/ 217348 h 585172"/>
              <a:gd name="connsiteX3569" fmla="*/ 255156 w 896378"/>
              <a:gd name="connsiteY3569" fmla="*/ 217348 h 585172"/>
              <a:gd name="connsiteX3570" fmla="*/ 254439 w 896378"/>
              <a:gd name="connsiteY3570" fmla="*/ 217348 h 585172"/>
              <a:gd name="connsiteX3571" fmla="*/ 253962 w 896378"/>
              <a:gd name="connsiteY3571" fmla="*/ 216993 h 585172"/>
              <a:gd name="connsiteX3572" fmla="*/ 253246 w 896378"/>
              <a:gd name="connsiteY3572" fmla="*/ 216993 h 585172"/>
              <a:gd name="connsiteX3573" fmla="*/ 252292 w 896378"/>
              <a:gd name="connsiteY3573" fmla="*/ 216640 h 585172"/>
              <a:gd name="connsiteX3574" fmla="*/ 251815 w 896378"/>
              <a:gd name="connsiteY3574" fmla="*/ 216640 h 585172"/>
              <a:gd name="connsiteX3575" fmla="*/ 250148 w 896378"/>
              <a:gd name="connsiteY3575" fmla="*/ 216993 h 585172"/>
              <a:gd name="connsiteX3576" fmla="*/ 249908 w 896378"/>
              <a:gd name="connsiteY3576" fmla="*/ 216993 h 585172"/>
              <a:gd name="connsiteX3577" fmla="*/ 250148 w 896378"/>
              <a:gd name="connsiteY3577" fmla="*/ 217348 h 585172"/>
              <a:gd name="connsiteX3578" fmla="*/ 250384 w 896378"/>
              <a:gd name="connsiteY3578" fmla="*/ 217348 h 585172"/>
              <a:gd name="connsiteX3579" fmla="*/ 250384 w 896378"/>
              <a:gd name="connsiteY3579" fmla="*/ 218413 h 585172"/>
              <a:gd name="connsiteX3580" fmla="*/ 250384 w 896378"/>
              <a:gd name="connsiteY3580" fmla="*/ 219478 h 585172"/>
              <a:gd name="connsiteX3581" fmla="*/ 250384 w 896378"/>
              <a:gd name="connsiteY3581" fmla="*/ 219834 h 585172"/>
              <a:gd name="connsiteX3582" fmla="*/ 249908 w 896378"/>
              <a:gd name="connsiteY3582" fmla="*/ 220187 h 585172"/>
              <a:gd name="connsiteX3583" fmla="*/ 250148 w 896378"/>
              <a:gd name="connsiteY3583" fmla="*/ 220543 h 585172"/>
              <a:gd name="connsiteX3584" fmla="*/ 250384 w 896378"/>
              <a:gd name="connsiteY3584" fmla="*/ 220896 h 585172"/>
              <a:gd name="connsiteX3585" fmla="*/ 251100 w 896378"/>
              <a:gd name="connsiteY3585" fmla="*/ 221607 h 585172"/>
              <a:gd name="connsiteX3586" fmla="*/ 251100 w 896378"/>
              <a:gd name="connsiteY3586" fmla="*/ 223025 h 585172"/>
              <a:gd name="connsiteX3587" fmla="*/ 252531 w 896378"/>
              <a:gd name="connsiteY3587" fmla="*/ 224090 h 585172"/>
              <a:gd name="connsiteX3588" fmla="*/ 253008 w 896378"/>
              <a:gd name="connsiteY3588" fmla="*/ 224090 h 585172"/>
              <a:gd name="connsiteX3589" fmla="*/ 253008 w 896378"/>
              <a:gd name="connsiteY3589" fmla="*/ 223734 h 585172"/>
              <a:gd name="connsiteX3590" fmla="*/ 253485 w 896378"/>
              <a:gd name="connsiteY3590" fmla="*/ 223379 h 585172"/>
              <a:gd name="connsiteX3591" fmla="*/ 253962 w 896378"/>
              <a:gd name="connsiteY3591" fmla="*/ 223734 h 585172"/>
              <a:gd name="connsiteX3592" fmla="*/ 254202 w 896378"/>
              <a:gd name="connsiteY3592" fmla="*/ 223734 h 585172"/>
              <a:gd name="connsiteX3593" fmla="*/ 254202 w 896378"/>
              <a:gd name="connsiteY3593" fmla="*/ 223379 h 585172"/>
              <a:gd name="connsiteX3594" fmla="*/ 254439 w 896378"/>
              <a:gd name="connsiteY3594" fmla="*/ 223379 h 585172"/>
              <a:gd name="connsiteX3595" fmla="*/ 254916 w 896378"/>
              <a:gd name="connsiteY3595" fmla="*/ 223379 h 585172"/>
              <a:gd name="connsiteX3596" fmla="*/ 255632 w 896378"/>
              <a:gd name="connsiteY3596" fmla="*/ 224799 h 585172"/>
              <a:gd name="connsiteX3597" fmla="*/ 255869 w 896378"/>
              <a:gd name="connsiteY3597" fmla="*/ 225860 h 585172"/>
              <a:gd name="connsiteX3598" fmla="*/ 255632 w 896378"/>
              <a:gd name="connsiteY3598" fmla="*/ 227278 h 585172"/>
              <a:gd name="connsiteX3599" fmla="*/ 255156 w 896378"/>
              <a:gd name="connsiteY3599" fmla="*/ 227988 h 585172"/>
              <a:gd name="connsiteX3600" fmla="*/ 255156 w 896378"/>
              <a:gd name="connsiteY3600" fmla="*/ 229761 h 585172"/>
              <a:gd name="connsiteX3601" fmla="*/ 255632 w 896378"/>
              <a:gd name="connsiteY3601" fmla="*/ 230823 h 585172"/>
              <a:gd name="connsiteX3602" fmla="*/ 256346 w 896378"/>
              <a:gd name="connsiteY3602" fmla="*/ 231179 h 585172"/>
              <a:gd name="connsiteX3603" fmla="*/ 256109 w 896378"/>
              <a:gd name="connsiteY3603" fmla="*/ 231532 h 585172"/>
              <a:gd name="connsiteX3604" fmla="*/ 255156 w 896378"/>
              <a:gd name="connsiteY3604" fmla="*/ 232241 h 585172"/>
              <a:gd name="connsiteX3605" fmla="*/ 254439 w 896378"/>
              <a:gd name="connsiteY3605" fmla="*/ 232594 h 585172"/>
              <a:gd name="connsiteX3606" fmla="*/ 253962 w 896378"/>
              <a:gd name="connsiteY3606" fmla="*/ 232949 h 585172"/>
              <a:gd name="connsiteX3607" fmla="*/ 254202 w 896378"/>
              <a:gd name="connsiteY3607" fmla="*/ 232949 h 585172"/>
              <a:gd name="connsiteX3608" fmla="*/ 254679 w 896378"/>
              <a:gd name="connsiteY3608" fmla="*/ 233302 h 585172"/>
              <a:gd name="connsiteX3609" fmla="*/ 255156 w 896378"/>
              <a:gd name="connsiteY3609" fmla="*/ 234367 h 585172"/>
              <a:gd name="connsiteX3610" fmla="*/ 255869 w 896378"/>
              <a:gd name="connsiteY3610" fmla="*/ 235074 h 585172"/>
              <a:gd name="connsiteX3611" fmla="*/ 256823 w 896378"/>
              <a:gd name="connsiteY3611" fmla="*/ 235782 h 585172"/>
              <a:gd name="connsiteX3612" fmla="*/ 257300 w 896378"/>
              <a:gd name="connsiteY3612" fmla="*/ 236138 h 585172"/>
              <a:gd name="connsiteX3613" fmla="*/ 256823 w 896378"/>
              <a:gd name="connsiteY3613" fmla="*/ 236845 h 585172"/>
              <a:gd name="connsiteX3614" fmla="*/ 256823 w 896378"/>
              <a:gd name="connsiteY3614" fmla="*/ 237906 h 585172"/>
              <a:gd name="connsiteX3615" fmla="*/ 257063 w 896378"/>
              <a:gd name="connsiteY3615" fmla="*/ 238262 h 585172"/>
              <a:gd name="connsiteX3616" fmla="*/ 257540 w 896378"/>
              <a:gd name="connsiteY3616" fmla="*/ 238616 h 585172"/>
              <a:gd name="connsiteX3617" fmla="*/ 257063 w 896378"/>
              <a:gd name="connsiteY3617" fmla="*/ 238616 h 585172"/>
              <a:gd name="connsiteX3618" fmla="*/ 256586 w 896378"/>
              <a:gd name="connsiteY3618" fmla="*/ 238262 h 585172"/>
              <a:gd name="connsiteX3619" fmla="*/ 256346 w 896378"/>
              <a:gd name="connsiteY3619" fmla="*/ 238262 h 585172"/>
              <a:gd name="connsiteX3620" fmla="*/ 256109 w 896378"/>
              <a:gd name="connsiteY3620" fmla="*/ 238616 h 585172"/>
              <a:gd name="connsiteX3621" fmla="*/ 256586 w 896378"/>
              <a:gd name="connsiteY3621" fmla="*/ 240386 h 585172"/>
              <a:gd name="connsiteX3622" fmla="*/ 256346 w 896378"/>
              <a:gd name="connsiteY3622" fmla="*/ 241092 h 585172"/>
              <a:gd name="connsiteX3623" fmla="*/ 256346 w 896378"/>
              <a:gd name="connsiteY3623" fmla="*/ 242154 h 585172"/>
              <a:gd name="connsiteX3624" fmla="*/ 256346 w 896378"/>
              <a:gd name="connsiteY3624" fmla="*/ 242510 h 585172"/>
              <a:gd name="connsiteX3625" fmla="*/ 255392 w 896378"/>
              <a:gd name="connsiteY3625" fmla="*/ 242510 h 585172"/>
              <a:gd name="connsiteX3626" fmla="*/ 255392 w 896378"/>
              <a:gd name="connsiteY3626" fmla="*/ 242864 h 585172"/>
              <a:gd name="connsiteX3627" fmla="*/ 255869 w 896378"/>
              <a:gd name="connsiteY3627" fmla="*/ 243217 h 585172"/>
              <a:gd name="connsiteX3628" fmla="*/ 256823 w 896378"/>
              <a:gd name="connsiteY3628" fmla="*/ 243569 h 585172"/>
              <a:gd name="connsiteX3629" fmla="*/ 258017 w 896378"/>
              <a:gd name="connsiteY3629" fmla="*/ 243925 h 585172"/>
              <a:gd name="connsiteX3630" fmla="*/ 258494 w 896378"/>
              <a:gd name="connsiteY3630" fmla="*/ 244632 h 585172"/>
              <a:gd name="connsiteX3631" fmla="*/ 257777 w 896378"/>
              <a:gd name="connsiteY3631" fmla="*/ 244985 h 585172"/>
              <a:gd name="connsiteX3632" fmla="*/ 256586 w 896378"/>
              <a:gd name="connsiteY3632" fmla="*/ 245340 h 585172"/>
              <a:gd name="connsiteX3633" fmla="*/ 256346 w 896378"/>
              <a:gd name="connsiteY3633" fmla="*/ 245693 h 585172"/>
              <a:gd name="connsiteX3634" fmla="*/ 255632 w 896378"/>
              <a:gd name="connsiteY3634" fmla="*/ 246046 h 585172"/>
              <a:gd name="connsiteX3635" fmla="*/ 253962 w 896378"/>
              <a:gd name="connsiteY3635" fmla="*/ 246400 h 585172"/>
              <a:gd name="connsiteX3636" fmla="*/ 253485 w 896378"/>
              <a:gd name="connsiteY3636" fmla="*/ 246755 h 585172"/>
              <a:gd name="connsiteX3637" fmla="*/ 252769 w 896378"/>
              <a:gd name="connsiteY3637" fmla="*/ 247461 h 585172"/>
              <a:gd name="connsiteX3638" fmla="*/ 252531 w 896378"/>
              <a:gd name="connsiteY3638" fmla="*/ 247814 h 585172"/>
              <a:gd name="connsiteX3639" fmla="*/ 252292 w 896378"/>
              <a:gd name="connsiteY3639" fmla="*/ 247814 h 585172"/>
              <a:gd name="connsiteX3640" fmla="*/ 251815 w 896378"/>
              <a:gd name="connsiteY3640" fmla="*/ 248171 h 585172"/>
              <a:gd name="connsiteX3641" fmla="*/ 251100 w 896378"/>
              <a:gd name="connsiteY3641" fmla="*/ 249229 h 585172"/>
              <a:gd name="connsiteX3642" fmla="*/ 251577 w 896378"/>
              <a:gd name="connsiteY3642" fmla="*/ 250644 h 585172"/>
              <a:gd name="connsiteX3643" fmla="*/ 251577 w 896378"/>
              <a:gd name="connsiteY3643" fmla="*/ 251350 h 585172"/>
              <a:gd name="connsiteX3644" fmla="*/ 251338 w 896378"/>
              <a:gd name="connsiteY3644" fmla="*/ 252412 h 585172"/>
              <a:gd name="connsiteX3645" fmla="*/ 250861 w 896378"/>
              <a:gd name="connsiteY3645" fmla="*/ 253825 h 585172"/>
              <a:gd name="connsiteX3646" fmla="*/ 251100 w 896378"/>
              <a:gd name="connsiteY3646" fmla="*/ 254178 h 585172"/>
              <a:gd name="connsiteX3647" fmla="*/ 251338 w 896378"/>
              <a:gd name="connsiteY3647" fmla="*/ 254531 h 585172"/>
              <a:gd name="connsiteX3648" fmla="*/ 252292 w 896378"/>
              <a:gd name="connsiteY3648" fmla="*/ 254531 h 585172"/>
              <a:gd name="connsiteX3649" fmla="*/ 253008 w 896378"/>
              <a:gd name="connsiteY3649" fmla="*/ 254531 h 585172"/>
              <a:gd name="connsiteX3650" fmla="*/ 253725 w 896378"/>
              <a:gd name="connsiteY3650" fmla="*/ 254886 h 585172"/>
              <a:gd name="connsiteX3651" fmla="*/ 253962 w 896378"/>
              <a:gd name="connsiteY3651" fmla="*/ 255240 h 585172"/>
              <a:gd name="connsiteX3652" fmla="*/ 254439 w 896378"/>
              <a:gd name="connsiteY3652" fmla="*/ 255593 h 585172"/>
              <a:gd name="connsiteX3653" fmla="*/ 255156 w 896378"/>
              <a:gd name="connsiteY3653" fmla="*/ 255593 h 585172"/>
              <a:gd name="connsiteX3654" fmla="*/ 255869 w 896378"/>
              <a:gd name="connsiteY3654" fmla="*/ 255593 h 585172"/>
              <a:gd name="connsiteX3655" fmla="*/ 256109 w 896378"/>
              <a:gd name="connsiteY3655" fmla="*/ 255946 h 585172"/>
              <a:gd name="connsiteX3656" fmla="*/ 256109 w 896378"/>
              <a:gd name="connsiteY3656" fmla="*/ 256299 h 585172"/>
              <a:gd name="connsiteX3657" fmla="*/ 256586 w 896378"/>
              <a:gd name="connsiteY3657" fmla="*/ 256652 h 585172"/>
              <a:gd name="connsiteX3658" fmla="*/ 256586 w 896378"/>
              <a:gd name="connsiteY3658" fmla="*/ 257006 h 585172"/>
              <a:gd name="connsiteX3659" fmla="*/ 256586 w 896378"/>
              <a:gd name="connsiteY3659" fmla="*/ 257359 h 585172"/>
              <a:gd name="connsiteX3660" fmla="*/ 256346 w 896378"/>
              <a:gd name="connsiteY3660" fmla="*/ 257712 h 585172"/>
              <a:gd name="connsiteX3661" fmla="*/ 255869 w 896378"/>
              <a:gd name="connsiteY3661" fmla="*/ 258417 h 585172"/>
              <a:gd name="connsiteX3662" fmla="*/ 255632 w 896378"/>
              <a:gd name="connsiteY3662" fmla="*/ 258774 h 585172"/>
              <a:gd name="connsiteX3663" fmla="*/ 254916 w 896378"/>
              <a:gd name="connsiteY3663" fmla="*/ 260185 h 585172"/>
              <a:gd name="connsiteX3664" fmla="*/ 254439 w 896378"/>
              <a:gd name="connsiteY3664" fmla="*/ 260539 h 585172"/>
              <a:gd name="connsiteX3665" fmla="*/ 254202 w 896378"/>
              <a:gd name="connsiteY3665" fmla="*/ 260892 h 585172"/>
              <a:gd name="connsiteX3666" fmla="*/ 253962 w 896378"/>
              <a:gd name="connsiteY3666" fmla="*/ 261245 h 585172"/>
              <a:gd name="connsiteX3667" fmla="*/ 253962 w 896378"/>
              <a:gd name="connsiteY3667" fmla="*/ 261951 h 585172"/>
              <a:gd name="connsiteX3668" fmla="*/ 253725 w 896378"/>
              <a:gd name="connsiteY3668" fmla="*/ 262658 h 585172"/>
              <a:gd name="connsiteX3669" fmla="*/ 253485 w 896378"/>
              <a:gd name="connsiteY3669" fmla="*/ 263011 h 585172"/>
              <a:gd name="connsiteX3670" fmla="*/ 252769 w 896378"/>
              <a:gd name="connsiteY3670" fmla="*/ 263364 h 585172"/>
              <a:gd name="connsiteX3671" fmla="*/ 252292 w 896378"/>
              <a:gd name="connsiteY3671" fmla="*/ 264069 h 585172"/>
              <a:gd name="connsiteX3672" fmla="*/ 252531 w 896378"/>
              <a:gd name="connsiteY3672" fmla="*/ 265129 h 585172"/>
              <a:gd name="connsiteX3673" fmla="*/ 252769 w 896378"/>
              <a:gd name="connsiteY3673" fmla="*/ 266188 h 585172"/>
              <a:gd name="connsiteX3674" fmla="*/ 252292 w 896378"/>
              <a:gd name="connsiteY3674" fmla="*/ 266538 h 585172"/>
              <a:gd name="connsiteX3675" fmla="*/ 252054 w 896378"/>
              <a:gd name="connsiteY3675" fmla="*/ 267598 h 585172"/>
              <a:gd name="connsiteX3676" fmla="*/ 252292 w 896378"/>
              <a:gd name="connsiteY3676" fmla="*/ 269010 h 585172"/>
              <a:gd name="connsiteX3677" fmla="*/ 252054 w 896378"/>
              <a:gd name="connsiteY3677" fmla="*/ 269716 h 585172"/>
              <a:gd name="connsiteX3678" fmla="*/ 252531 w 896378"/>
              <a:gd name="connsiteY3678" fmla="*/ 270772 h 585172"/>
              <a:gd name="connsiteX3679" fmla="*/ 252054 w 896378"/>
              <a:gd name="connsiteY3679" fmla="*/ 271832 h 585172"/>
              <a:gd name="connsiteX3680" fmla="*/ 251577 w 896378"/>
              <a:gd name="connsiteY3680" fmla="*/ 272185 h 585172"/>
              <a:gd name="connsiteX3681" fmla="*/ 251577 w 896378"/>
              <a:gd name="connsiteY3681" fmla="*/ 272891 h 585172"/>
              <a:gd name="connsiteX3682" fmla="*/ 251100 w 896378"/>
              <a:gd name="connsiteY3682" fmla="*/ 273948 h 585172"/>
              <a:gd name="connsiteX3683" fmla="*/ 250624 w 896378"/>
              <a:gd name="connsiteY3683" fmla="*/ 273948 h 585172"/>
              <a:gd name="connsiteX3684" fmla="*/ 250624 w 896378"/>
              <a:gd name="connsiteY3684" fmla="*/ 274300 h 585172"/>
              <a:gd name="connsiteX3685" fmla="*/ 250384 w 896378"/>
              <a:gd name="connsiteY3685" fmla="*/ 274653 h 585172"/>
              <a:gd name="connsiteX3686" fmla="*/ 250384 w 896378"/>
              <a:gd name="connsiteY3686" fmla="*/ 275359 h 585172"/>
              <a:gd name="connsiteX3687" fmla="*/ 250148 w 896378"/>
              <a:gd name="connsiteY3687" fmla="*/ 276416 h 585172"/>
              <a:gd name="connsiteX3688" fmla="*/ 250148 w 896378"/>
              <a:gd name="connsiteY3688" fmla="*/ 276769 h 585172"/>
              <a:gd name="connsiteX3689" fmla="*/ 250148 w 896378"/>
              <a:gd name="connsiteY3689" fmla="*/ 277472 h 585172"/>
              <a:gd name="connsiteX3690" fmla="*/ 250384 w 896378"/>
              <a:gd name="connsiteY3690" fmla="*/ 277825 h 585172"/>
              <a:gd name="connsiteX3691" fmla="*/ 250861 w 896378"/>
              <a:gd name="connsiteY3691" fmla="*/ 278532 h 585172"/>
              <a:gd name="connsiteX3692" fmla="*/ 251338 w 896378"/>
              <a:gd name="connsiteY3692" fmla="*/ 279235 h 585172"/>
              <a:gd name="connsiteX3693" fmla="*/ 251577 w 896378"/>
              <a:gd name="connsiteY3693" fmla="*/ 279588 h 585172"/>
              <a:gd name="connsiteX3694" fmla="*/ 251815 w 896378"/>
              <a:gd name="connsiteY3694" fmla="*/ 279941 h 585172"/>
              <a:gd name="connsiteX3695" fmla="*/ 251100 w 896378"/>
              <a:gd name="connsiteY3695" fmla="*/ 281351 h 585172"/>
              <a:gd name="connsiteX3696" fmla="*/ 250624 w 896378"/>
              <a:gd name="connsiteY3696" fmla="*/ 281701 h 585172"/>
              <a:gd name="connsiteX3697" fmla="*/ 250148 w 896378"/>
              <a:gd name="connsiteY3697" fmla="*/ 282760 h 585172"/>
              <a:gd name="connsiteX3698" fmla="*/ 249671 w 896378"/>
              <a:gd name="connsiteY3698" fmla="*/ 284520 h 585172"/>
              <a:gd name="connsiteX3699" fmla="*/ 248240 w 896378"/>
              <a:gd name="connsiteY3699" fmla="*/ 286986 h 585172"/>
              <a:gd name="connsiteX3700" fmla="*/ 248000 w 896378"/>
              <a:gd name="connsiteY3700" fmla="*/ 288042 h 585172"/>
              <a:gd name="connsiteX3701" fmla="*/ 247763 w 896378"/>
              <a:gd name="connsiteY3701" fmla="*/ 288042 h 585172"/>
              <a:gd name="connsiteX3702" fmla="*/ 247523 w 896378"/>
              <a:gd name="connsiteY3702" fmla="*/ 288393 h 585172"/>
              <a:gd name="connsiteX3703" fmla="*/ 247763 w 896378"/>
              <a:gd name="connsiteY3703" fmla="*/ 289449 h 585172"/>
              <a:gd name="connsiteX3704" fmla="*/ 247763 w 896378"/>
              <a:gd name="connsiteY3704" fmla="*/ 289803 h 585172"/>
              <a:gd name="connsiteX3705" fmla="*/ 248000 w 896378"/>
              <a:gd name="connsiteY3705" fmla="*/ 290153 h 585172"/>
              <a:gd name="connsiteX3706" fmla="*/ 248477 w 896378"/>
              <a:gd name="connsiteY3706" fmla="*/ 291562 h 585172"/>
              <a:gd name="connsiteX3707" fmla="*/ 248954 w 896378"/>
              <a:gd name="connsiteY3707" fmla="*/ 292265 h 585172"/>
              <a:gd name="connsiteX3708" fmla="*/ 249671 w 896378"/>
              <a:gd name="connsiteY3708" fmla="*/ 293322 h 585172"/>
              <a:gd name="connsiteX3709" fmla="*/ 250384 w 896378"/>
              <a:gd name="connsiteY3709" fmla="*/ 294376 h 585172"/>
              <a:gd name="connsiteX3710" fmla="*/ 250624 w 896378"/>
              <a:gd name="connsiteY3710" fmla="*/ 295079 h 585172"/>
              <a:gd name="connsiteX3711" fmla="*/ 250384 w 896378"/>
              <a:gd name="connsiteY3711" fmla="*/ 296135 h 585172"/>
              <a:gd name="connsiteX3712" fmla="*/ 249671 w 896378"/>
              <a:gd name="connsiteY3712" fmla="*/ 296839 h 585172"/>
              <a:gd name="connsiteX3713" fmla="*/ 249671 w 896378"/>
              <a:gd name="connsiteY3713" fmla="*/ 297192 h 585172"/>
              <a:gd name="connsiteX3714" fmla="*/ 249431 w 896378"/>
              <a:gd name="connsiteY3714" fmla="*/ 297542 h 585172"/>
              <a:gd name="connsiteX3715" fmla="*/ 248477 w 896378"/>
              <a:gd name="connsiteY3715" fmla="*/ 298598 h 585172"/>
              <a:gd name="connsiteX3716" fmla="*/ 247763 w 896378"/>
              <a:gd name="connsiteY3716" fmla="*/ 299302 h 585172"/>
              <a:gd name="connsiteX3717" fmla="*/ 247286 w 896378"/>
              <a:gd name="connsiteY3717" fmla="*/ 300002 h 585172"/>
              <a:gd name="connsiteX3718" fmla="*/ 247046 w 896378"/>
              <a:gd name="connsiteY3718" fmla="*/ 300356 h 585172"/>
              <a:gd name="connsiteX3719" fmla="*/ 246332 w 896378"/>
              <a:gd name="connsiteY3719" fmla="*/ 300706 h 585172"/>
              <a:gd name="connsiteX3720" fmla="*/ 246092 w 896378"/>
              <a:gd name="connsiteY3720" fmla="*/ 300356 h 585172"/>
              <a:gd name="connsiteX3721" fmla="*/ 245855 w 896378"/>
              <a:gd name="connsiteY3721" fmla="*/ 300356 h 585172"/>
              <a:gd name="connsiteX3722" fmla="*/ 245615 w 896378"/>
              <a:gd name="connsiteY3722" fmla="*/ 300002 h 585172"/>
              <a:gd name="connsiteX3723" fmla="*/ 245139 w 896378"/>
              <a:gd name="connsiteY3723" fmla="*/ 299302 h 585172"/>
              <a:gd name="connsiteX3724" fmla="*/ 244662 w 896378"/>
              <a:gd name="connsiteY3724" fmla="*/ 298949 h 585172"/>
              <a:gd name="connsiteX3725" fmla="*/ 244662 w 896378"/>
              <a:gd name="connsiteY3725" fmla="*/ 298246 h 585172"/>
              <a:gd name="connsiteX3726" fmla="*/ 245379 w 896378"/>
              <a:gd name="connsiteY3726" fmla="*/ 297895 h 585172"/>
              <a:gd name="connsiteX3727" fmla="*/ 245615 w 896378"/>
              <a:gd name="connsiteY3727" fmla="*/ 297542 h 585172"/>
              <a:gd name="connsiteX3728" fmla="*/ 245139 w 896378"/>
              <a:gd name="connsiteY3728" fmla="*/ 297542 h 585172"/>
              <a:gd name="connsiteX3729" fmla="*/ 244662 w 896378"/>
              <a:gd name="connsiteY3729" fmla="*/ 297542 h 585172"/>
              <a:gd name="connsiteX3730" fmla="*/ 244425 w 896378"/>
              <a:gd name="connsiteY3730" fmla="*/ 297542 h 585172"/>
              <a:gd name="connsiteX3731" fmla="*/ 243945 w 896378"/>
              <a:gd name="connsiteY3731" fmla="*/ 297542 h 585172"/>
              <a:gd name="connsiteX3732" fmla="*/ 243708 w 896378"/>
              <a:gd name="connsiteY3732" fmla="*/ 297542 h 585172"/>
              <a:gd name="connsiteX3733" fmla="*/ 242992 w 896378"/>
              <a:gd name="connsiteY3733" fmla="*/ 297895 h 585172"/>
              <a:gd name="connsiteX3734" fmla="*/ 242515 w 896378"/>
              <a:gd name="connsiteY3734" fmla="*/ 297542 h 585172"/>
              <a:gd name="connsiteX3735" fmla="*/ 242277 w 896378"/>
              <a:gd name="connsiteY3735" fmla="*/ 297542 h 585172"/>
              <a:gd name="connsiteX3736" fmla="*/ 242038 w 896378"/>
              <a:gd name="connsiteY3736" fmla="*/ 297192 h 585172"/>
              <a:gd name="connsiteX3737" fmla="*/ 241084 w 896378"/>
              <a:gd name="connsiteY3737" fmla="*/ 296489 h 585172"/>
              <a:gd name="connsiteX3738" fmla="*/ 240371 w 896378"/>
              <a:gd name="connsiteY3738" fmla="*/ 296489 h 585172"/>
              <a:gd name="connsiteX3739" fmla="*/ 239177 w 896378"/>
              <a:gd name="connsiteY3739" fmla="*/ 296135 h 585172"/>
              <a:gd name="connsiteX3740" fmla="*/ 238463 w 896378"/>
              <a:gd name="connsiteY3740" fmla="*/ 295785 h 585172"/>
              <a:gd name="connsiteX3741" fmla="*/ 237746 w 896378"/>
              <a:gd name="connsiteY3741" fmla="*/ 295785 h 585172"/>
              <a:gd name="connsiteX3742" fmla="*/ 237269 w 896378"/>
              <a:gd name="connsiteY3742" fmla="*/ 295432 h 585172"/>
              <a:gd name="connsiteX3743" fmla="*/ 236792 w 896378"/>
              <a:gd name="connsiteY3743" fmla="*/ 295079 h 585172"/>
              <a:gd name="connsiteX3744" fmla="*/ 236556 w 896378"/>
              <a:gd name="connsiteY3744" fmla="*/ 295079 h 585172"/>
              <a:gd name="connsiteX3745" fmla="*/ 235602 w 896378"/>
              <a:gd name="connsiteY3745" fmla="*/ 295079 h 585172"/>
              <a:gd name="connsiteX3746" fmla="*/ 235602 w 896378"/>
              <a:gd name="connsiteY3746" fmla="*/ 295432 h 585172"/>
              <a:gd name="connsiteX3747" fmla="*/ 235362 w 896378"/>
              <a:gd name="connsiteY3747" fmla="*/ 296135 h 585172"/>
              <a:gd name="connsiteX3748" fmla="*/ 234645 w 896378"/>
              <a:gd name="connsiteY3748" fmla="*/ 296135 h 585172"/>
              <a:gd name="connsiteX3749" fmla="*/ 233931 w 896378"/>
              <a:gd name="connsiteY3749" fmla="*/ 296135 h 585172"/>
              <a:gd name="connsiteX3750" fmla="*/ 233691 w 896378"/>
              <a:gd name="connsiteY3750" fmla="*/ 295785 h 585172"/>
              <a:gd name="connsiteX3751" fmla="*/ 233454 w 896378"/>
              <a:gd name="connsiteY3751" fmla="*/ 295432 h 585172"/>
              <a:gd name="connsiteX3752" fmla="*/ 233691 w 896378"/>
              <a:gd name="connsiteY3752" fmla="*/ 295079 h 585172"/>
              <a:gd name="connsiteX3753" fmla="*/ 233691 w 896378"/>
              <a:gd name="connsiteY3753" fmla="*/ 294729 h 585172"/>
              <a:gd name="connsiteX3754" fmla="*/ 233931 w 896378"/>
              <a:gd name="connsiteY3754" fmla="*/ 294376 h 585172"/>
              <a:gd name="connsiteX3755" fmla="*/ 234168 w 896378"/>
              <a:gd name="connsiteY3755" fmla="*/ 292969 h 585172"/>
              <a:gd name="connsiteX3756" fmla="*/ 234645 w 896378"/>
              <a:gd name="connsiteY3756" fmla="*/ 292969 h 585172"/>
              <a:gd name="connsiteX3757" fmla="*/ 234885 w 896378"/>
              <a:gd name="connsiteY3757" fmla="*/ 292619 h 585172"/>
              <a:gd name="connsiteX3758" fmla="*/ 234885 w 896378"/>
              <a:gd name="connsiteY3758" fmla="*/ 292265 h 585172"/>
              <a:gd name="connsiteX3759" fmla="*/ 234408 w 896378"/>
              <a:gd name="connsiteY3759" fmla="*/ 291562 h 585172"/>
              <a:gd name="connsiteX3760" fmla="*/ 234408 w 896378"/>
              <a:gd name="connsiteY3760" fmla="*/ 290859 h 585172"/>
              <a:gd name="connsiteX3761" fmla="*/ 234885 w 896378"/>
              <a:gd name="connsiteY3761" fmla="*/ 290506 h 585172"/>
              <a:gd name="connsiteX3762" fmla="*/ 235362 w 896378"/>
              <a:gd name="connsiteY3762" fmla="*/ 289449 h 585172"/>
              <a:gd name="connsiteX3763" fmla="*/ 235602 w 896378"/>
              <a:gd name="connsiteY3763" fmla="*/ 288746 h 585172"/>
              <a:gd name="connsiteX3764" fmla="*/ 235602 w 896378"/>
              <a:gd name="connsiteY3764" fmla="*/ 288042 h 585172"/>
              <a:gd name="connsiteX3765" fmla="*/ 235602 w 896378"/>
              <a:gd name="connsiteY3765" fmla="*/ 287337 h 585172"/>
              <a:gd name="connsiteX3766" fmla="*/ 236079 w 896378"/>
              <a:gd name="connsiteY3766" fmla="*/ 286986 h 585172"/>
              <a:gd name="connsiteX3767" fmla="*/ 236556 w 896378"/>
              <a:gd name="connsiteY3767" fmla="*/ 287337 h 585172"/>
              <a:gd name="connsiteX3768" fmla="*/ 237032 w 896378"/>
              <a:gd name="connsiteY3768" fmla="*/ 286986 h 585172"/>
              <a:gd name="connsiteX3769" fmla="*/ 237269 w 896378"/>
              <a:gd name="connsiteY3769" fmla="*/ 286986 h 585172"/>
              <a:gd name="connsiteX3770" fmla="*/ 237269 w 896378"/>
              <a:gd name="connsiteY3770" fmla="*/ 287337 h 585172"/>
              <a:gd name="connsiteX3771" fmla="*/ 237746 w 896378"/>
              <a:gd name="connsiteY3771" fmla="*/ 287690 h 585172"/>
              <a:gd name="connsiteX3772" fmla="*/ 237746 w 896378"/>
              <a:gd name="connsiteY3772" fmla="*/ 287337 h 585172"/>
              <a:gd name="connsiteX3773" fmla="*/ 237986 w 896378"/>
              <a:gd name="connsiteY3773" fmla="*/ 286986 h 585172"/>
              <a:gd name="connsiteX3774" fmla="*/ 237509 w 896378"/>
              <a:gd name="connsiteY3774" fmla="*/ 286280 h 585172"/>
              <a:gd name="connsiteX3775" fmla="*/ 237032 w 896378"/>
              <a:gd name="connsiteY3775" fmla="*/ 286280 h 585172"/>
              <a:gd name="connsiteX3776" fmla="*/ 236556 w 896378"/>
              <a:gd name="connsiteY3776" fmla="*/ 285576 h 585172"/>
              <a:gd name="connsiteX3777" fmla="*/ 236556 w 896378"/>
              <a:gd name="connsiteY3777" fmla="*/ 285223 h 585172"/>
              <a:gd name="connsiteX3778" fmla="*/ 237032 w 896378"/>
              <a:gd name="connsiteY3778" fmla="*/ 284873 h 585172"/>
              <a:gd name="connsiteX3779" fmla="*/ 237746 w 896378"/>
              <a:gd name="connsiteY3779" fmla="*/ 283817 h 585172"/>
              <a:gd name="connsiteX3780" fmla="*/ 238223 w 896378"/>
              <a:gd name="connsiteY3780" fmla="*/ 283817 h 585172"/>
              <a:gd name="connsiteX3781" fmla="*/ 238463 w 896378"/>
              <a:gd name="connsiteY3781" fmla="*/ 283463 h 585172"/>
              <a:gd name="connsiteX3782" fmla="*/ 239177 w 896378"/>
              <a:gd name="connsiteY3782" fmla="*/ 282760 h 585172"/>
              <a:gd name="connsiteX3783" fmla="*/ 239894 w 896378"/>
              <a:gd name="connsiteY3783" fmla="*/ 282407 h 585172"/>
              <a:gd name="connsiteX3784" fmla="*/ 240371 w 896378"/>
              <a:gd name="connsiteY3784" fmla="*/ 282054 h 585172"/>
              <a:gd name="connsiteX3785" fmla="*/ 240371 w 896378"/>
              <a:gd name="connsiteY3785" fmla="*/ 281351 h 585172"/>
              <a:gd name="connsiteX3786" fmla="*/ 240847 w 896378"/>
              <a:gd name="connsiteY3786" fmla="*/ 280998 h 585172"/>
              <a:gd name="connsiteX3787" fmla="*/ 241323 w 896378"/>
              <a:gd name="connsiteY3787" fmla="*/ 280644 h 585172"/>
              <a:gd name="connsiteX3788" fmla="*/ 241561 w 896378"/>
              <a:gd name="connsiteY3788" fmla="*/ 279941 h 585172"/>
              <a:gd name="connsiteX3789" fmla="*/ 241561 w 896378"/>
              <a:gd name="connsiteY3789" fmla="*/ 279235 h 585172"/>
              <a:gd name="connsiteX3790" fmla="*/ 241561 w 896378"/>
              <a:gd name="connsiteY3790" fmla="*/ 278882 h 585172"/>
              <a:gd name="connsiteX3791" fmla="*/ 241323 w 896378"/>
              <a:gd name="connsiteY3791" fmla="*/ 278882 h 585172"/>
              <a:gd name="connsiteX3792" fmla="*/ 240371 w 896378"/>
              <a:gd name="connsiteY3792" fmla="*/ 278882 h 585172"/>
              <a:gd name="connsiteX3793" fmla="*/ 238940 w 896378"/>
              <a:gd name="connsiteY3793" fmla="*/ 279941 h 585172"/>
              <a:gd name="connsiteX3794" fmla="*/ 237746 w 896378"/>
              <a:gd name="connsiteY3794" fmla="*/ 280644 h 585172"/>
              <a:gd name="connsiteX3795" fmla="*/ 237032 w 896378"/>
              <a:gd name="connsiteY3795" fmla="*/ 280644 h 585172"/>
              <a:gd name="connsiteX3796" fmla="*/ 236792 w 896378"/>
              <a:gd name="connsiteY3796" fmla="*/ 280998 h 585172"/>
              <a:gd name="connsiteX3797" fmla="*/ 236315 w 896378"/>
              <a:gd name="connsiteY3797" fmla="*/ 281351 h 585172"/>
              <a:gd name="connsiteX3798" fmla="*/ 235125 w 896378"/>
              <a:gd name="connsiteY3798" fmla="*/ 281701 h 585172"/>
              <a:gd name="connsiteX3799" fmla="*/ 234885 w 896378"/>
              <a:gd name="connsiteY3799" fmla="*/ 281701 h 585172"/>
              <a:gd name="connsiteX3800" fmla="*/ 234645 w 896378"/>
              <a:gd name="connsiteY3800" fmla="*/ 282407 h 585172"/>
              <a:gd name="connsiteX3801" fmla="*/ 234645 w 896378"/>
              <a:gd name="connsiteY3801" fmla="*/ 282760 h 585172"/>
              <a:gd name="connsiteX3802" fmla="*/ 234408 w 896378"/>
              <a:gd name="connsiteY3802" fmla="*/ 283463 h 585172"/>
              <a:gd name="connsiteX3803" fmla="*/ 233931 w 896378"/>
              <a:gd name="connsiteY3803" fmla="*/ 283817 h 585172"/>
              <a:gd name="connsiteX3804" fmla="*/ 232261 w 896378"/>
              <a:gd name="connsiteY3804" fmla="*/ 284520 h 585172"/>
              <a:gd name="connsiteX3805" fmla="*/ 232261 w 896378"/>
              <a:gd name="connsiteY3805" fmla="*/ 285223 h 585172"/>
              <a:gd name="connsiteX3806" fmla="*/ 231784 w 896378"/>
              <a:gd name="connsiteY3806" fmla="*/ 285576 h 585172"/>
              <a:gd name="connsiteX3807" fmla="*/ 230831 w 896378"/>
              <a:gd name="connsiteY3807" fmla="*/ 285929 h 585172"/>
              <a:gd name="connsiteX3808" fmla="*/ 230117 w 896378"/>
              <a:gd name="connsiteY3808" fmla="*/ 286280 h 585172"/>
              <a:gd name="connsiteX3809" fmla="*/ 229877 w 896378"/>
              <a:gd name="connsiteY3809" fmla="*/ 286280 h 585172"/>
              <a:gd name="connsiteX3810" fmla="*/ 229640 w 896378"/>
              <a:gd name="connsiteY3810" fmla="*/ 286632 h 585172"/>
              <a:gd name="connsiteX3811" fmla="*/ 229877 w 896378"/>
              <a:gd name="connsiteY3811" fmla="*/ 286986 h 585172"/>
              <a:gd name="connsiteX3812" fmla="*/ 230117 w 896378"/>
              <a:gd name="connsiteY3812" fmla="*/ 287690 h 585172"/>
              <a:gd name="connsiteX3813" fmla="*/ 229877 w 896378"/>
              <a:gd name="connsiteY3813" fmla="*/ 289449 h 585172"/>
              <a:gd name="connsiteX3814" fmla="*/ 229400 w 896378"/>
              <a:gd name="connsiteY3814" fmla="*/ 290153 h 585172"/>
              <a:gd name="connsiteX3815" fmla="*/ 228446 w 896378"/>
              <a:gd name="connsiteY3815" fmla="*/ 291562 h 585172"/>
              <a:gd name="connsiteX3816" fmla="*/ 228209 w 896378"/>
              <a:gd name="connsiteY3816" fmla="*/ 291912 h 585172"/>
              <a:gd name="connsiteX3817" fmla="*/ 228209 w 896378"/>
              <a:gd name="connsiteY3817" fmla="*/ 292265 h 585172"/>
              <a:gd name="connsiteX3818" fmla="*/ 227969 w 896378"/>
              <a:gd name="connsiteY3818" fmla="*/ 292969 h 585172"/>
              <a:gd name="connsiteX3819" fmla="*/ 227492 w 896378"/>
              <a:gd name="connsiteY3819" fmla="*/ 294025 h 585172"/>
              <a:gd name="connsiteX3820" fmla="*/ 227256 w 896378"/>
              <a:gd name="connsiteY3820" fmla="*/ 294376 h 585172"/>
              <a:gd name="connsiteX3821" fmla="*/ 227256 w 896378"/>
              <a:gd name="connsiteY3821" fmla="*/ 295079 h 585172"/>
              <a:gd name="connsiteX3822" fmla="*/ 227492 w 896378"/>
              <a:gd name="connsiteY3822" fmla="*/ 296135 h 585172"/>
              <a:gd name="connsiteX3823" fmla="*/ 227256 w 896378"/>
              <a:gd name="connsiteY3823" fmla="*/ 296839 h 585172"/>
              <a:gd name="connsiteX3824" fmla="*/ 226539 w 896378"/>
              <a:gd name="connsiteY3824" fmla="*/ 296839 h 585172"/>
              <a:gd name="connsiteX3825" fmla="*/ 226539 w 896378"/>
              <a:gd name="connsiteY3825" fmla="*/ 297192 h 585172"/>
              <a:gd name="connsiteX3826" fmla="*/ 226779 w 896378"/>
              <a:gd name="connsiteY3826" fmla="*/ 297192 h 585172"/>
              <a:gd name="connsiteX3827" fmla="*/ 227256 w 896378"/>
              <a:gd name="connsiteY3827" fmla="*/ 297542 h 585172"/>
              <a:gd name="connsiteX3828" fmla="*/ 227492 w 896378"/>
              <a:gd name="connsiteY3828" fmla="*/ 297192 h 585172"/>
              <a:gd name="connsiteX3829" fmla="*/ 227732 w 896378"/>
              <a:gd name="connsiteY3829" fmla="*/ 297192 h 585172"/>
              <a:gd name="connsiteX3830" fmla="*/ 227492 w 896378"/>
              <a:gd name="connsiteY3830" fmla="*/ 298246 h 585172"/>
              <a:gd name="connsiteX3831" fmla="*/ 227492 w 896378"/>
              <a:gd name="connsiteY3831" fmla="*/ 298949 h 585172"/>
              <a:gd name="connsiteX3832" fmla="*/ 227492 w 896378"/>
              <a:gd name="connsiteY3832" fmla="*/ 299652 h 585172"/>
              <a:gd name="connsiteX3833" fmla="*/ 227969 w 896378"/>
              <a:gd name="connsiteY3833" fmla="*/ 299302 h 585172"/>
              <a:gd name="connsiteX3834" fmla="*/ 228446 w 896378"/>
              <a:gd name="connsiteY3834" fmla="*/ 298598 h 585172"/>
              <a:gd name="connsiteX3835" fmla="*/ 229163 w 896378"/>
              <a:gd name="connsiteY3835" fmla="*/ 298598 h 585172"/>
              <a:gd name="connsiteX3836" fmla="*/ 228923 w 896378"/>
              <a:gd name="connsiteY3836" fmla="*/ 298949 h 585172"/>
              <a:gd name="connsiteX3837" fmla="*/ 228923 w 896378"/>
              <a:gd name="connsiteY3837" fmla="*/ 299302 h 585172"/>
              <a:gd name="connsiteX3838" fmla="*/ 228923 w 896378"/>
              <a:gd name="connsiteY3838" fmla="*/ 300002 h 585172"/>
              <a:gd name="connsiteX3839" fmla="*/ 228923 w 896378"/>
              <a:gd name="connsiteY3839" fmla="*/ 300356 h 585172"/>
              <a:gd name="connsiteX3840" fmla="*/ 229400 w 896378"/>
              <a:gd name="connsiteY3840" fmla="*/ 301059 h 585172"/>
              <a:gd name="connsiteX3841" fmla="*/ 230354 w 896378"/>
              <a:gd name="connsiteY3841" fmla="*/ 301410 h 585172"/>
              <a:gd name="connsiteX3842" fmla="*/ 230594 w 896378"/>
              <a:gd name="connsiteY3842" fmla="*/ 301059 h 585172"/>
              <a:gd name="connsiteX3843" fmla="*/ 230831 w 896378"/>
              <a:gd name="connsiteY3843" fmla="*/ 301059 h 585172"/>
              <a:gd name="connsiteX3844" fmla="*/ 231070 w 896378"/>
              <a:gd name="connsiteY3844" fmla="*/ 301059 h 585172"/>
              <a:gd name="connsiteX3845" fmla="*/ 231308 w 896378"/>
              <a:gd name="connsiteY3845" fmla="*/ 301410 h 585172"/>
              <a:gd name="connsiteX3846" fmla="*/ 230594 w 896378"/>
              <a:gd name="connsiteY3846" fmla="*/ 302113 h 585172"/>
              <a:gd name="connsiteX3847" fmla="*/ 230594 w 896378"/>
              <a:gd name="connsiteY3847" fmla="*/ 303166 h 585172"/>
              <a:gd name="connsiteX3848" fmla="*/ 230354 w 896378"/>
              <a:gd name="connsiteY3848" fmla="*/ 303519 h 585172"/>
              <a:gd name="connsiteX3849" fmla="*/ 230594 w 896378"/>
              <a:gd name="connsiteY3849" fmla="*/ 304223 h 585172"/>
              <a:gd name="connsiteX3850" fmla="*/ 230594 w 896378"/>
              <a:gd name="connsiteY3850" fmla="*/ 304574 h 585172"/>
              <a:gd name="connsiteX3851" fmla="*/ 230831 w 896378"/>
              <a:gd name="connsiteY3851" fmla="*/ 304924 h 585172"/>
              <a:gd name="connsiteX3852" fmla="*/ 231070 w 896378"/>
              <a:gd name="connsiteY3852" fmla="*/ 305277 h 585172"/>
              <a:gd name="connsiteX3853" fmla="*/ 230831 w 896378"/>
              <a:gd name="connsiteY3853" fmla="*/ 305980 h 585172"/>
              <a:gd name="connsiteX3854" fmla="*/ 229877 w 896378"/>
              <a:gd name="connsiteY3854" fmla="*/ 307033 h 585172"/>
              <a:gd name="connsiteX3855" fmla="*/ 228923 w 896378"/>
              <a:gd name="connsiteY3855" fmla="*/ 307737 h 585172"/>
              <a:gd name="connsiteX3856" fmla="*/ 228923 w 896378"/>
              <a:gd name="connsiteY3856" fmla="*/ 308087 h 585172"/>
              <a:gd name="connsiteX3857" fmla="*/ 228446 w 896378"/>
              <a:gd name="connsiteY3857" fmla="*/ 308437 h 585172"/>
              <a:gd name="connsiteX3858" fmla="*/ 227969 w 896378"/>
              <a:gd name="connsiteY3858" fmla="*/ 308437 h 585172"/>
              <a:gd name="connsiteX3859" fmla="*/ 227732 w 896378"/>
              <a:gd name="connsiteY3859" fmla="*/ 307737 h 585172"/>
              <a:gd name="connsiteX3860" fmla="*/ 227492 w 896378"/>
              <a:gd name="connsiteY3860" fmla="*/ 306330 h 585172"/>
              <a:gd name="connsiteX3861" fmla="*/ 226779 w 896378"/>
              <a:gd name="connsiteY3861" fmla="*/ 308087 h 585172"/>
              <a:gd name="connsiteX3862" fmla="*/ 227256 w 896378"/>
              <a:gd name="connsiteY3862" fmla="*/ 308087 h 585172"/>
              <a:gd name="connsiteX3863" fmla="*/ 227492 w 896378"/>
              <a:gd name="connsiteY3863" fmla="*/ 309492 h 585172"/>
              <a:gd name="connsiteX3864" fmla="*/ 227492 w 896378"/>
              <a:gd name="connsiteY3864" fmla="*/ 309845 h 585172"/>
              <a:gd name="connsiteX3865" fmla="*/ 227969 w 896378"/>
              <a:gd name="connsiteY3865" fmla="*/ 309845 h 585172"/>
              <a:gd name="connsiteX3866" fmla="*/ 228446 w 896378"/>
              <a:gd name="connsiteY3866" fmla="*/ 309492 h 585172"/>
              <a:gd name="connsiteX3867" fmla="*/ 228686 w 896378"/>
              <a:gd name="connsiteY3867" fmla="*/ 309845 h 585172"/>
              <a:gd name="connsiteX3868" fmla="*/ 228209 w 896378"/>
              <a:gd name="connsiteY3868" fmla="*/ 310898 h 585172"/>
              <a:gd name="connsiteX3869" fmla="*/ 227732 w 896378"/>
              <a:gd name="connsiteY3869" fmla="*/ 311599 h 585172"/>
              <a:gd name="connsiteX3870" fmla="*/ 227969 w 896378"/>
              <a:gd name="connsiteY3870" fmla="*/ 311949 h 585172"/>
              <a:gd name="connsiteX3871" fmla="*/ 227732 w 896378"/>
              <a:gd name="connsiteY3871" fmla="*/ 312302 h 585172"/>
              <a:gd name="connsiteX3872" fmla="*/ 227732 w 896378"/>
              <a:gd name="connsiteY3872" fmla="*/ 313002 h 585172"/>
              <a:gd name="connsiteX3873" fmla="*/ 228209 w 896378"/>
              <a:gd name="connsiteY3873" fmla="*/ 313356 h 585172"/>
              <a:gd name="connsiteX3874" fmla="*/ 227256 w 896378"/>
              <a:gd name="connsiteY3874" fmla="*/ 313707 h 585172"/>
              <a:gd name="connsiteX3875" fmla="*/ 227256 w 896378"/>
              <a:gd name="connsiteY3875" fmla="*/ 314407 h 585172"/>
              <a:gd name="connsiteX3876" fmla="*/ 226779 w 896378"/>
              <a:gd name="connsiteY3876" fmla="*/ 314760 h 585172"/>
              <a:gd name="connsiteX3877" fmla="*/ 225825 w 896378"/>
              <a:gd name="connsiteY3877" fmla="*/ 315461 h 585172"/>
              <a:gd name="connsiteX3878" fmla="*/ 225345 w 896378"/>
              <a:gd name="connsiteY3878" fmla="*/ 315110 h 585172"/>
              <a:gd name="connsiteX3879" fmla="*/ 224868 w 896378"/>
              <a:gd name="connsiteY3879" fmla="*/ 315110 h 585172"/>
              <a:gd name="connsiteX3880" fmla="*/ 224631 w 896378"/>
              <a:gd name="connsiteY3880" fmla="*/ 314407 h 585172"/>
              <a:gd name="connsiteX3881" fmla="*/ 224631 w 896378"/>
              <a:gd name="connsiteY3881" fmla="*/ 314057 h 585172"/>
              <a:gd name="connsiteX3882" fmla="*/ 224631 w 896378"/>
              <a:gd name="connsiteY3882" fmla="*/ 313707 h 585172"/>
              <a:gd name="connsiteX3883" fmla="*/ 224391 w 896378"/>
              <a:gd name="connsiteY3883" fmla="*/ 313356 h 585172"/>
              <a:gd name="connsiteX3884" fmla="*/ 224154 w 896378"/>
              <a:gd name="connsiteY3884" fmla="*/ 312652 h 585172"/>
              <a:gd name="connsiteX3885" fmla="*/ 224154 w 896378"/>
              <a:gd name="connsiteY3885" fmla="*/ 311949 h 585172"/>
              <a:gd name="connsiteX3886" fmla="*/ 223437 w 896378"/>
              <a:gd name="connsiteY3886" fmla="*/ 312302 h 585172"/>
              <a:gd name="connsiteX3887" fmla="*/ 222961 w 896378"/>
              <a:gd name="connsiteY3887" fmla="*/ 311599 h 585172"/>
              <a:gd name="connsiteX3888" fmla="*/ 222008 w 896378"/>
              <a:gd name="connsiteY3888" fmla="*/ 309845 h 585172"/>
              <a:gd name="connsiteX3889" fmla="*/ 221054 w 896378"/>
              <a:gd name="connsiteY3889" fmla="*/ 307737 h 585172"/>
              <a:gd name="connsiteX3890" fmla="*/ 220816 w 896378"/>
              <a:gd name="connsiteY3890" fmla="*/ 306681 h 585172"/>
              <a:gd name="connsiteX3891" fmla="*/ 220816 w 896378"/>
              <a:gd name="connsiteY3891" fmla="*/ 306330 h 585172"/>
              <a:gd name="connsiteX3892" fmla="*/ 220816 w 896378"/>
              <a:gd name="connsiteY3892" fmla="*/ 305980 h 585172"/>
              <a:gd name="connsiteX3893" fmla="*/ 220577 w 896378"/>
              <a:gd name="connsiteY3893" fmla="*/ 305277 h 585172"/>
              <a:gd name="connsiteX3894" fmla="*/ 219623 w 896378"/>
              <a:gd name="connsiteY3894" fmla="*/ 304924 h 585172"/>
              <a:gd name="connsiteX3895" fmla="*/ 218909 w 896378"/>
              <a:gd name="connsiteY3895" fmla="*/ 304223 h 585172"/>
              <a:gd name="connsiteX3896" fmla="*/ 218432 w 896378"/>
              <a:gd name="connsiteY3896" fmla="*/ 303166 h 585172"/>
              <a:gd name="connsiteX3897" fmla="*/ 217956 w 896378"/>
              <a:gd name="connsiteY3897" fmla="*/ 302466 h 585172"/>
              <a:gd name="connsiteX3898" fmla="*/ 218192 w 896378"/>
              <a:gd name="connsiteY3898" fmla="*/ 301762 h 585172"/>
              <a:gd name="connsiteX3899" fmla="*/ 218432 w 896378"/>
              <a:gd name="connsiteY3899" fmla="*/ 301410 h 585172"/>
              <a:gd name="connsiteX3900" fmla="*/ 218432 w 896378"/>
              <a:gd name="connsiteY3900" fmla="*/ 301059 h 585172"/>
              <a:gd name="connsiteX3901" fmla="*/ 218909 w 896378"/>
              <a:gd name="connsiteY3901" fmla="*/ 300002 h 585172"/>
              <a:gd name="connsiteX3902" fmla="*/ 219623 w 896378"/>
              <a:gd name="connsiteY3902" fmla="*/ 297895 h 585172"/>
              <a:gd name="connsiteX3903" fmla="*/ 219623 w 896378"/>
              <a:gd name="connsiteY3903" fmla="*/ 297542 h 585172"/>
              <a:gd name="connsiteX3904" fmla="*/ 219863 w 896378"/>
              <a:gd name="connsiteY3904" fmla="*/ 296839 h 585172"/>
              <a:gd name="connsiteX3905" fmla="*/ 220100 w 896378"/>
              <a:gd name="connsiteY3905" fmla="*/ 296839 h 585172"/>
              <a:gd name="connsiteX3906" fmla="*/ 220577 w 896378"/>
              <a:gd name="connsiteY3906" fmla="*/ 296489 h 585172"/>
              <a:gd name="connsiteX3907" fmla="*/ 220816 w 896378"/>
              <a:gd name="connsiteY3907" fmla="*/ 295785 h 585172"/>
              <a:gd name="connsiteX3908" fmla="*/ 221770 w 896378"/>
              <a:gd name="connsiteY3908" fmla="*/ 294729 h 585172"/>
              <a:gd name="connsiteX3909" fmla="*/ 222484 w 896378"/>
              <a:gd name="connsiteY3909" fmla="*/ 293673 h 585172"/>
              <a:gd name="connsiteX3910" fmla="*/ 222961 w 896378"/>
              <a:gd name="connsiteY3910" fmla="*/ 292619 h 585172"/>
              <a:gd name="connsiteX3911" fmla="*/ 222723 w 896378"/>
              <a:gd name="connsiteY3911" fmla="*/ 291912 h 585172"/>
              <a:gd name="connsiteX3912" fmla="*/ 222723 w 896378"/>
              <a:gd name="connsiteY3912" fmla="*/ 291562 h 585172"/>
              <a:gd name="connsiteX3913" fmla="*/ 222484 w 896378"/>
              <a:gd name="connsiteY3913" fmla="*/ 291562 h 585172"/>
              <a:gd name="connsiteX3914" fmla="*/ 222484 w 896378"/>
              <a:gd name="connsiteY3914" fmla="*/ 291209 h 585172"/>
              <a:gd name="connsiteX3915" fmla="*/ 222484 w 896378"/>
              <a:gd name="connsiteY3915" fmla="*/ 290859 h 585172"/>
              <a:gd name="connsiteX3916" fmla="*/ 222247 w 896378"/>
              <a:gd name="connsiteY3916" fmla="*/ 289803 h 585172"/>
              <a:gd name="connsiteX3917" fmla="*/ 222247 w 896378"/>
              <a:gd name="connsiteY3917" fmla="*/ 289099 h 585172"/>
              <a:gd name="connsiteX3918" fmla="*/ 222484 w 896378"/>
              <a:gd name="connsiteY3918" fmla="*/ 288393 h 585172"/>
              <a:gd name="connsiteX3919" fmla="*/ 222484 w 896378"/>
              <a:gd name="connsiteY3919" fmla="*/ 288042 h 585172"/>
              <a:gd name="connsiteX3920" fmla="*/ 222484 w 896378"/>
              <a:gd name="connsiteY3920" fmla="*/ 287337 h 585172"/>
              <a:gd name="connsiteX3921" fmla="*/ 222723 w 896378"/>
              <a:gd name="connsiteY3921" fmla="*/ 286632 h 585172"/>
              <a:gd name="connsiteX3922" fmla="*/ 222723 w 896378"/>
              <a:gd name="connsiteY3922" fmla="*/ 286280 h 585172"/>
              <a:gd name="connsiteX3923" fmla="*/ 222961 w 896378"/>
              <a:gd name="connsiteY3923" fmla="*/ 285929 h 585172"/>
              <a:gd name="connsiteX3924" fmla="*/ 222961 w 896378"/>
              <a:gd name="connsiteY3924" fmla="*/ 285576 h 585172"/>
              <a:gd name="connsiteX3925" fmla="*/ 222484 w 896378"/>
              <a:gd name="connsiteY3925" fmla="*/ 285223 h 585172"/>
              <a:gd name="connsiteX3926" fmla="*/ 222247 w 896378"/>
              <a:gd name="connsiteY3926" fmla="*/ 284873 h 585172"/>
              <a:gd name="connsiteX3927" fmla="*/ 222008 w 896378"/>
              <a:gd name="connsiteY3927" fmla="*/ 284520 h 585172"/>
              <a:gd name="connsiteX3928" fmla="*/ 222247 w 896378"/>
              <a:gd name="connsiteY3928" fmla="*/ 284167 h 585172"/>
              <a:gd name="connsiteX3929" fmla="*/ 222723 w 896378"/>
              <a:gd name="connsiteY3929" fmla="*/ 283817 h 585172"/>
              <a:gd name="connsiteX3930" fmla="*/ 222723 w 896378"/>
              <a:gd name="connsiteY3930" fmla="*/ 283463 h 585172"/>
              <a:gd name="connsiteX3931" fmla="*/ 223200 w 896378"/>
              <a:gd name="connsiteY3931" fmla="*/ 282760 h 585172"/>
              <a:gd name="connsiteX3932" fmla="*/ 223200 w 896378"/>
              <a:gd name="connsiteY3932" fmla="*/ 282407 h 585172"/>
              <a:gd name="connsiteX3933" fmla="*/ 222961 w 896378"/>
              <a:gd name="connsiteY3933" fmla="*/ 282407 h 585172"/>
              <a:gd name="connsiteX3934" fmla="*/ 222723 w 896378"/>
              <a:gd name="connsiteY3934" fmla="*/ 282407 h 585172"/>
              <a:gd name="connsiteX3935" fmla="*/ 222484 w 896378"/>
              <a:gd name="connsiteY3935" fmla="*/ 282407 h 585172"/>
              <a:gd name="connsiteX3936" fmla="*/ 222247 w 896378"/>
              <a:gd name="connsiteY3936" fmla="*/ 282407 h 585172"/>
              <a:gd name="connsiteX3937" fmla="*/ 222008 w 896378"/>
              <a:gd name="connsiteY3937" fmla="*/ 282407 h 585172"/>
              <a:gd name="connsiteX3938" fmla="*/ 221770 w 896378"/>
              <a:gd name="connsiteY3938" fmla="*/ 282760 h 585172"/>
              <a:gd name="connsiteX3939" fmla="*/ 221531 w 896378"/>
              <a:gd name="connsiteY3939" fmla="*/ 282760 h 585172"/>
              <a:gd name="connsiteX3940" fmla="*/ 221293 w 896378"/>
              <a:gd name="connsiteY3940" fmla="*/ 282760 h 585172"/>
              <a:gd name="connsiteX3941" fmla="*/ 221054 w 896378"/>
              <a:gd name="connsiteY3941" fmla="*/ 282760 h 585172"/>
              <a:gd name="connsiteX3942" fmla="*/ 220816 w 896378"/>
              <a:gd name="connsiteY3942" fmla="*/ 282760 h 585172"/>
              <a:gd name="connsiteX3943" fmla="*/ 220816 w 896378"/>
              <a:gd name="connsiteY3943" fmla="*/ 282407 h 585172"/>
              <a:gd name="connsiteX3944" fmla="*/ 221054 w 896378"/>
              <a:gd name="connsiteY3944" fmla="*/ 282054 h 585172"/>
              <a:gd name="connsiteX3945" fmla="*/ 220816 w 896378"/>
              <a:gd name="connsiteY3945" fmla="*/ 281701 h 585172"/>
              <a:gd name="connsiteX3946" fmla="*/ 220577 w 896378"/>
              <a:gd name="connsiteY3946" fmla="*/ 281351 h 585172"/>
              <a:gd name="connsiteX3947" fmla="*/ 220340 w 896378"/>
              <a:gd name="connsiteY3947" fmla="*/ 281351 h 585172"/>
              <a:gd name="connsiteX3948" fmla="*/ 220100 w 896378"/>
              <a:gd name="connsiteY3948" fmla="*/ 280998 h 585172"/>
              <a:gd name="connsiteX3949" fmla="*/ 219863 w 896378"/>
              <a:gd name="connsiteY3949" fmla="*/ 280644 h 585172"/>
              <a:gd name="connsiteX3950" fmla="*/ 219863 w 896378"/>
              <a:gd name="connsiteY3950" fmla="*/ 279941 h 585172"/>
              <a:gd name="connsiteX3951" fmla="*/ 219863 w 896378"/>
              <a:gd name="connsiteY3951" fmla="*/ 279588 h 585172"/>
              <a:gd name="connsiteX3952" fmla="*/ 219863 w 896378"/>
              <a:gd name="connsiteY3952" fmla="*/ 279235 h 585172"/>
              <a:gd name="connsiteX3953" fmla="*/ 219863 w 896378"/>
              <a:gd name="connsiteY3953" fmla="*/ 278882 h 585172"/>
              <a:gd name="connsiteX3954" fmla="*/ 220100 w 896378"/>
              <a:gd name="connsiteY3954" fmla="*/ 278532 h 585172"/>
              <a:gd name="connsiteX3955" fmla="*/ 220100 w 896378"/>
              <a:gd name="connsiteY3955" fmla="*/ 278178 h 585172"/>
              <a:gd name="connsiteX3956" fmla="*/ 220100 w 896378"/>
              <a:gd name="connsiteY3956" fmla="*/ 277825 h 585172"/>
              <a:gd name="connsiteX3957" fmla="*/ 220340 w 896378"/>
              <a:gd name="connsiteY3957" fmla="*/ 277122 h 585172"/>
              <a:gd name="connsiteX3958" fmla="*/ 220100 w 896378"/>
              <a:gd name="connsiteY3958" fmla="*/ 277122 h 585172"/>
              <a:gd name="connsiteX3959" fmla="*/ 220100 w 896378"/>
              <a:gd name="connsiteY3959" fmla="*/ 276769 h 585172"/>
              <a:gd name="connsiteX3960" fmla="*/ 220100 w 896378"/>
              <a:gd name="connsiteY3960" fmla="*/ 276416 h 585172"/>
              <a:gd name="connsiteX3961" fmla="*/ 219863 w 896378"/>
              <a:gd name="connsiteY3961" fmla="*/ 276416 h 585172"/>
              <a:gd name="connsiteX3962" fmla="*/ 220100 w 896378"/>
              <a:gd name="connsiteY3962" fmla="*/ 276063 h 585172"/>
              <a:gd name="connsiteX3963" fmla="*/ 219863 w 896378"/>
              <a:gd name="connsiteY3963" fmla="*/ 275710 h 585172"/>
              <a:gd name="connsiteX3964" fmla="*/ 219623 w 896378"/>
              <a:gd name="connsiteY3964" fmla="*/ 275359 h 585172"/>
              <a:gd name="connsiteX3965" fmla="*/ 219623 w 896378"/>
              <a:gd name="connsiteY3965" fmla="*/ 275006 h 585172"/>
              <a:gd name="connsiteX3966" fmla="*/ 219386 w 896378"/>
              <a:gd name="connsiteY3966" fmla="*/ 275006 h 585172"/>
              <a:gd name="connsiteX3967" fmla="*/ 219146 w 896378"/>
              <a:gd name="connsiteY3967" fmla="*/ 275006 h 585172"/>
              <a:gd name="connsiteX3968" fmla="*/ 218909 w 896378"/>
              <a:gd name="connsiteY3968" fmla="*/ 275006 h 585172"/>
              <a:gd name="connsiteX3969" fmla="*/ 218669 w 896378"/>
              <a:gd name="connsiteY3969" fmla="*/ 274653 h 585172"/>
              <a:gd name="connsiteX3970" fmla="*/ 218432 w 896378"/>
              <a:gd name="connsiteY3970" fmla="*/ 275006 h 585172"/>
              <a:gd name="connsiteX3971" fmla="*/ 218432 w 896378"/>
              <a:gd name="connsiteY3971" fmla="*/ 275359 h 585172"/>
              <a:gd name="connsiteX3972" fmla="*/ 218669 w 896378"/>
              <a:gd name="connsiteY3972" fmla="*/ 275710 h 585172"/>
              <a:gd name="connsiteX3973" fmla="*/ 218909 w 896378"/>
              <a:gd name="connsiteY3973" fmla="*/ 276063 h 585172"/>
              <a:gd name="connsiteX3974" fmla="*/ 219146 w 896378"/>
              <a:gd name="connsiteY3974" fmla="*/ 276416 h 585172"/>
              <a:gd name="connsiteX3975" fmla="*/ 218909 w 896378"/>
              <a:gd name="connsiteY3975" fmla="*/ 277122 h 585172"/>
              <a:gd name="connsiteX3976" fmla="*/ 218669 w 896378"/>
              <a:gd name="connsiteY3976" fmla="*/ 277825 h 585172"/>
              <a:gd name="connsiteX3977" fmla="*/ 218669 w 896378"/>
              <a:gd name="connsiteY3977" fmla="*/ 278178 h 585172"/>
              <a:gd name="connsiteX3978" fmla="*/ 218432 w 896378"/>
              <a:gd name="connsiteY3978" fmla="*/ 278882 h 585172"/>
              <a:gd name="connsiteX3979" fmla="*/ 218192 w 896378"/>
              <a:gd name="connsiteY3979" fmla="*/ 279588 h 585172"/>
              <a:gd name="connsiteX3980" fmla="*/ 217956 w 896378"/>
              <a:gd name="connsiteY3980" fmla="*/ 279588 h 585172"/>
              <a:gd name="connsiteX3981" fmla="*/ 217956 w 896378"/>
              <a:gd name="connsiteY3981" fmla="*/ 279941 h 585172"/>
              <a:gd name="connsiteX3982" fmla="*/ 218192 w 896378"/>
              <a:gd name="connsiteY3982" fmla="*/ 279941 h 585172"/>
              <a:gd name="connsiteX3983" fmla="*/ 218432 w 896378"/>
              <a:gd name="connsiteY3983" fmla="*/ 280291 h 585172"/>
              <a:gd name="connsiteX3984" fmla="*/ 218432 w 896378"/>
              <a:gd name="connsiteY3984" fmla="*/ 280998 h 585172"/>
              <a:gd name="connsiteX3985" fmla="*/ 218669 w 896378"/>
              <a:gd name="connsiteY3985" fmla="*/ 280998 h 585172"/>
              <a:gd name="connsiteX3986" fmla="*/ 218909 w 896378"/>
              <a:gd name="connsiteY3986" fmla="*/ 280998 h 585172"/>
              <a:gd name="connsiteX3987" fmla="*/ 218909 w 896378"/>
              <a:gd name="connsiteY3987" fmla="*/ 281351 h 585172"/>
              <a:gd name="connsiteX3988" fmla="*/ 218909 w 896378"/>
              <a:gd name="connsiteY3988" fmla="*/ 282054 h 585172"/>
              <a:gd name="connsiteX3989" fmla="*/ 218909 w 896378"/>
              <a:gd name="connsiteY3989" fmla="*/ 282407 h 585172"/>
              <a:gd name="connsiteX3990" fmla="*/ 218669 w 896378"/>
              <a:gd name="connsiteY3990" fmla="*/ 283110 h 585172"/>
              <a:gd name="connsiteX3991" fmla="*/ 218909 w 896378"/>
              <a:gd name="connsiteY3991" fmla="*/ 283463 h 585172"/>
              <a:gd name="connsiteX3992" fmla="*/ 218909 w 896378"/>
              <a:gd name="connsiteY3992" fmla="*/ 283817 h 585172"/>
              <a:gd name="connsiteX3993" fmla="*/ 219146 w 896378"/>
              <a:gd name="connsiteY3993" fmla="*/ 284873 h 585172"/>
              <a:gd name="connsiteX3994" fmla="*/ 219386 w 896378"/>
              <a:gd name="connsiteY3994" fmla="*/ 285576 h 585172"/>
              <a:gd name="connsiteX3995" fmla="*/ 218909 w 896378"/>
              <a:gd name="connsiteY3995" fmla="*/ 286280 h 585172"/>
              <a:gd name="connsiteX3996" fmla="*/ 218432 w 896378"/>
              <a:gd name="connsiteY3996" fmla="*/ 286986 h 585172"/>
              <a:gd name="connsiteX3997" fmla="*/ 218432 w 896378"/>
              <a:gd name="connsiteY3997" fmla="*/ 287337 h 585172"/>
              <a:gd name="connsiteX3998" fmla="*/ 219146 w 896378"/>
              <a:gd name="connsiteY3998" fmla="*/ 287690 h 585172"/>
              <a:gd name="connsiteX3999" fmla="*/ 219386 w 896378"/>
              <a:gd name="connsiteY3999" fmla="*/ 287690 h 585172"/>
              <a:gd name="connsiteX4000" fmla="*/ 219623 w 896378"/>
              <a:gd name="connsiteY4000" fmla="*/ 288042 h 585172"/>
              <a:gd name="connsiteX4001" fmla="*/ 219146 w 896378"/>
              <a:gd name="connsiteY4001" fmla="*/ 289449 h 585172"/>
              <a:gd name="connsiteX4002" fmla="*/ 218192 w 896378"/>
              <a:gd name="connsiteY4002" fmla="*/ 290153 h 585172"/>
              <a:gd name="connsiteX4003" fmla="*/ 217716 w 896378"/>
              <a:gd name="connsiteY4003" fmla="*/ 290153 h 585172"/>
              <a:gd name="connsiteX4004" fmla="*/ 217716 w 896378"/>
              <a:gd name="connsiteY4004" fmla="*/ 289803 h 585172"/>
              <a:gd name="connsiteX4005" fmla="*/ 218192 w 896378"/>
              <a:gd name="connsiteY4005" fmla="*/ 289449 h 585172"/>
              <a:gd name="connsiteX4006" fmla="*/ 217956 w 896378"/>
              <a:gd name="connsiteY4006" fmla="*/ 289099 h 585172"/>
              <a:gd name="connsiteX4007" fmla="*/ 217716 w 896378"/>
              <a:gd name="connsiteY4007" fmla="*/ 288746 h 585172"/>
              <a:gd name="connsiteX4008" fmla="*/ 217479 w 896378"/>
              <a:gd name="connsiteY4008" fmla="*/ 288746 h 585172"/>
              <a:gd name="connsiteX4009" fmla="*/ 217239 w 896378"/>
              <a:gd name="connsiteY4009" fmla="*/ 289099 h 585172"/>
              <a:gd name="connsiteX4010" fmla="*/ 217002 w 896378"/>
              <a:gd name="connsiteY4010" fmla="*/ 289803 h 585172"/>
              <a:gd name="connsiteX4011" fmla="*/ 216762 w 896378"/>
              <a:gd name="connsiteY4011" fmla="*/ 290506 h 585172"/>
              <a:gd name="connsiteX4012" fmla="*/ 216285 w 896378"/>
              <a:gd name="connsiteY4012" fmla="*/ 290859 h 585172"/>
              <a:gd name="connsiteX4013" fmla="*/ 215568 w 896378"/>
              <a:gd name="connsiteY4013" fmla="*/ 291209 h 585172"/>
              <a:gd name="connsiteX4014" fmla="*/ 215568 w 896378"/>
              <a:gd name="connsiteY4014" fmla="*/ 291562 h 585172"/>
              <a:gd name="connsiteX4015" fmla="*/ 216045 w 896378"/>
              <a:gd name="connsiteY4015" fmla="*/ 292265 h 585172"/>
              <a:gd name="connsiteX4016" fmla="*/ 216525 w 896378"/>
              <a:gd name="connsiteY4016" fmla="*/ 292619 h 585172"/>
              <a:gd name="connsiteX4017" fmla="*/ 216285 w 896378"/>
              <a:gd name="connsiteY4017" fmla="*/ 293322 h 585172"/>
              <a:gd name="connsiteX4018" fmla="*/ 215808 w 896378"/>
              <a:gd name="connsiteY4018" fmla="*/ 293673 h 585172"/>
              <a:gd name="connsiteX4019" fmla="*/ 215331 w 896378"/>
              <a:gd name="connsiteY4019" fmla="*/ 293673 h 585172"/>
              <a:gd name="connsiteX4020" fmla="*/ 215331 w 896378"/>
              <a:gd name="connsiteY4020" fmla="*/ 294376 h 585172"/>
              <a:gd name="connsiteX4021" fmla="*/ 214854 w 896378"/>
              <a:gd name="connsiteY4021" fmla="*/ 295079 h 585172"/>
              <a:gd name="connsiteX4022" fmla="*/ 214614 w 896378"/>
              <a:gd name="connsiteY4022" fmla="*/ 295432 h 585172"/>
              <a:gd name="connsiteX4023" fmla="*/ 213900 w 896378"/>
              <a:gd name="connsiteY4023" fmla="*/ 296135 h 585172"/>
              <a:gd name="connsiteX4024" fmla="*/ 213423 w 896378"/>
              <a:gd name="connsiteY4024" fmla="*/ 296489 h 585172"/>
              <a:gd name="connsiteX4025" fmla="*/ 213660 w 896378"/>
              <a:gd name="connsiteY4025" fmla="*/ 297192 h 585172"/>
              <a:gd name="connsiteX4026" fmla="*/ 214377 w 896378"/>
              <a:gd name="connsiteY4026" fmla="*/ 297542 h 585172"/>
              <a:gd name="connsiteX4027" fmla="*/ 214377 w 896378"/>
              <a:gd name="connsiteY4027" fmla="*/ 297895 h 585172"/>
              <a:gd name="connsiteX4028" fmla="*/ 214137 w 896378"/>
              <a:gd name="connsiteY4028" fmla="*/ 298598 h 585172"/>
              <a:gd name="connsiteX4029" fmla="*/ 214137 w 896378"/>
              <a:gd name="connsiteY4029" fmla="*/ 299302 h 585172"/>
              <a:gd name="connsiteX4030" fmla="*/ 213900 w 896378"/>
              <a:gd name="connsiteY4030" fmla="*/ 300002 h 585172"/>
              <a:gd name="connsiteX4031" fmla="*/ 213900 w 896378"/>
              <a:gd name="connsiteY4031" fmla="*/ 301059 h 585172"/>
              <a:gd name="connsiteX4032" fmla="*/ 213660 w 896378"/>
              <a:gd name="connsiteY4032" fmla="*/ 301410 h 585172"/>
              <a:gd name="connsiteX4033" fmla="*/ 213900 w 896378"/>
              <a:gd name="connsiteY4033" fmla="*/ 301762 h 585172"/>
              <a:gd name="connsiteX4034" fmla="*/ 214377 w 896378"/>
              <a:gd name="connsiteY4034" fmla="*/ 301410 h 585172"/>
              <a:gd name="connsiteX4035" fmla="*/ 214854 w 896378"/>
              <a:gd name="connsiteY4035" fmla="*/ 301059 h 585172"/>
              <a:gd name="connsiteX4036" fmla="*/ 214377 w 896378"/>
              <a:gd name="connsiteY4036" fmla="*/ 302113 h 585172"/>
              <a:gd name="connsiteX4037" fmla="*/ 214377 w 896378"/>
              <a:gd name="connsiteY4037" fmla="*/ 303166 h 585172"/>
              <a:gd name="connsiteX4038" fmla="*/ 214614 w 896378"/>
              <a:gd name="connsiteY4038" fmla="*/ 303519 h 585172"/>
              <a:gd name="connsiteX4039" fmla="*/ 215331 w 896378"/>
              <a:gd name="connsiteY4039" fmla="*/ 303519 h 585172"/>
              <a:gd name="connsiteX4040" fmla="*/ 215331 w 896378"/>
              <a:gd name="connsiteY4040" fmla="*/ 304223 h 585172"/>
              <a:gd name="connsiteX4041" fmla="*/ 215331 w 896378"/>
              <a:gd name="connsiteY4041" fmla="*/ 304924 h 585172"/>
              <a:gd name="connsiteX4042" fmla="*/ 215568 w 896378"/>
              <a:gd name="connsiteY4042" fmla="*/ 305277 h 585172"/>
              <a:gd name="connsiteX4043" fmla="*/ 215808 w 896378"/>
              <a:gd name="connsiteY4043" fmla="*/ 305980 h 585172"/>
              <a:gd name="connsiteX4044" fmla="*/ 216285 w 896378"/>
              <a:gd name="connsiteY4044" fmla="*/ 306330 h 585172"/>
              <a:gd name="connsiteX4045" fmla="*/ 216525 w 896378"/>
              <a:gd name="connsiteY4045" fmla="*/ 307033 h 585172"/>
              <a:gd name="connsiteX4046" fmla="*/ 216762 w 896378"/>
              <a:gd name="connsiteY4046" fmla="*/ 307384 h 585172"/>
              <a:gd name="connsiteX4047" fmla="*/ 217239 w 896378"/>
              <a:gd name="connsiteY4047" fmla="*/ 308087 h 585172"/>
              <a:gd name="connsiteX4048" fmla="*/ 217239 w 896378"/>
              <a:gd name="connsiteY4048" fmla="*/ 308437 h 585172"/>
              <a:gd name="connsiteX4049" fmla="*/ 216762 w 896378"/>
              <a:gd name="connsiteY4049" fmla="*/ 309492 h 585172"/>
              <a:gd name="connsiteX4050" fmla="*/ 216525 w 896378"/>
              <a:gd name="connsiteY4050" fmla="*/ 310195 h 585172"/>
              <a:gd name="connsiteX4051" fmla="*/ 216285 w 896378"/>
              <a:gd name="connsiteY4051" fmla="*/ 310898 h 585172"/>
              <a:gd name="connsiteX4052" fmla="*/ 216045 w 896378"/>
              <a:gd name="connsiteY4052" fmla="*/ 311248 h 585172"/>
              <a:gd name="connsiteX4053" fmla="*/ 216045 w 896378"/>
              <a:gd name="connsiteY4053" fmla="*/ 311949 h 585172"/>
              <a:gd name="connsiteX4054" fmla="*/ 215808 w 896378"/>
              <a:gd name="connsiteY4054" fmla="*/ 312302 h 585172"/>
              <a:gd name="connsiteX4055" fmla="*/ 215091 w 896378"/>
              <a:gd name="connsiteY4055" fmla="*/ 314057 h 585172"/>
              <a:gd name="connsiteX4056" fmla="*/ 214377 w 896378"/>
              <a:gd name="connsiteY4056" fmla="*/ 314760 h 585172"/>
              <a:gd name="connsiteX4057" fmla="*/ 215091 w 896378"/>
              <a:gd name="connsiteY4057" fmla="*/ 315110 h 585172"/>
              <a:gd name="connsiteX4058" fmla="*/ 215808 w 896378"/>
              <a:gd name="connsiteY4058" fmla="*/ 315811 h 585172"/>
              <a:gd name="connsiteX4059" fmla="*/ 216285 w 896378"/>
              <a:gd name="connsiteY4059" fmla="*/ 315811 h 585172"/>
              <a:gd name="connsiteX4060" fmla="*/ 216762 w 896378"/>
              <a:gd name="connsiteY4060" fmla="*/ 315461 h 585172"/>
              <a:gd name="connsiteX4061" fmla="*/ 217002 w 896378"/>
              <a:gd name="connsiteY4061" fmla="*/ 315811 h 585172"/>
              <a:gd name="connsiteX4062" fmla="*/ 217002 w 896378"/>
              <a:gd name="connsiteY4062" fmla="*/ 316164 h 585172"/>
              <a:gd name="connsiteX4063" fmla="*/ 217002 w 896378"/>
              <a:gd name="connsiteY4063" fmla="*/ 316514 h 585172"/>
              <a:gd name="connsiteX4064" fmla="*/ 217002 w 896378"/>
              <a:gd name="connsiteY4064" fmla="*/ 317215 h 585172"/>
              <a:gd name="connsiteX4065" fmla="*/ 217002 w 896378"/>
              <a:gd name="connsiteY4065" fmla="*/ 317568 h 585172"/>
              <a:gd name="connsiteX4066" fmla="*/ 217239 w 896378"/>
              <a:gd name="connsiteY4066" fmla="*/ 317918 h 585172"/>
              <a:gd name="connsiteX4067" fmla="*/ 216762 w 896378"/>
              <a:gd name="connsiteY4067" fmla="*/ 318618 h 585172"/>
              <a:gd name="connsiteX4068" fmla="*/ 216762 w 896378"/>
              <a:gd name="connsiteY4068" fmla="*/ 319323 h 585172"/>
              <a:gd name="connsiteX4069" fmla="*/ 216762 w 896378"/>
              <a:gd name="connsiteY4069" fmla="*/ 320023 h 585172"/>
              <a:gd name="connsiteX4070" fmla="*/ 216525 w 896378"/>
              <a:gd name="connsiteY4070" fmla="*/ 320373 h 585172"/>
              <a:gd name="connsiteX4071" fmla="*/ 217002 w 896378"/>
              <a:gd name="connsiteY4071" fmla="*/ 320724 h 585172"/>
              <a:gd name="connsiteX4072" fmla="*/ 217002 w 896378"/>
              <a:gd name="connsiteY4072" fmla="*/ 321074 h 585172"/>
              <a:gd name="connsiteX4073" fmla="*/ 217002 w 896378"/>
              <a:gd name="connsiteY4073" fmla="*/ 321427 h 585172"/>
              <a:gd name="connsiteX4074" fmla="*/ 217239 w 896378"/>
              <a:gd name="connsiteY4074" fmla="*/ 322478 h 585172"/>
              <a:gd name="connsiteX4075" fmla="*/ 217479 w 896378"/>
              <a:gd name="connsiteY4075" fmla="*/ 323178 h 585172"/>
              <a:gd name="connsiteX4076" fmla="*/ 217956 w 896378"/>
              <a:gd name="connsiteY4076" fmla="*/ 323882 h 585172"/>
              <a:gd name="connsiteX4077" fmla="*/ 218192 w 896378"/>
              <a:gd name="connsiteY4077" fmla="*/ 323882 h 585172"/>
              <a:gd name="connsiteX4078" fmla="*/ 218192 w 896378"/>
              <a:gd name="connsiteY4078" fmla="*/ 323529 h 585172"/>
              <a:gd name="connsiteX4079" fmla="*/ 218192 w 896378"/>
              <a:gd name="connsiteY4079" fmla="*/ 323178 h 585172"/>
              <a:gd name="connsiteX4080" fmla="*/ 218432 w 896378"/>
              <a:gd name="connsiteY4080" fmla="*/ 322128 h 585172"/>
              <a:gd name="connsiteX4081" fmla="*/ 218192 w 896378"/>
              <a:gd name="connsiteY4081" fmla="*/ 321777 h 585172"/>
              <a:gd name="connsiteX4082" fmla="*/ 218192 w 896378"/>
              <a:gd name="connsiteY4082" fmla="*/ 321427 h 585172"/>
              <a:gd name="connsiteX4083" fmla="*/ 218432 w 896378"/>
              <a:gd name="connsiteY4083" fmla="*/ 321074 h 585172"/>
              <a:gd name="connsiteX4084" fmla="*/ 218669 w 896378"/>
              <a:gd name="connsiteY4084" fmla="*/ 320724 h 585172"/>
              <a:gd name="connsiteX4085" fmla="*/ 218432 w 896378"/>
              <a:gd name="connsiteY4085" fmla="*/ 320023 h 585172"/>
              <a:gd name="connsiteX4086" fmla="*/ 218669 w 896378"/>
              <a:gd name="connsiteY4086" fmla="*/ 318268 h 585172"/>
              <a:gd name="connsiteX4087" fmla="*/ 218432 w 896378"/>
              <a:gd name="connsiteY4087" fmla="*/ 316164 h 585172"/>
              <a:gd name="connsiteX4088" fmla="*/ 218669 w 896378"/>
              <a:gd name="connsiteY4088" fmla="*/ 315461 h 585172"/>
              <a:gd name="connsiteX4089" fmla="*/ 219146 w 896378"/>
              <a:gd name="connsiteY4089" fmla="*/ 313707 h 585172"/>
              <a:gd name="connsiteX4090" fmla="*/ 219863 w 896378"/>
              <a:gd name="connsiteY4090" fmla="*/ 313002 h 585172"/>
              <a:gd name="connsiteX4091" fmla="*/ 220340 w 896378"/>
              <a:gd name="connsiteY4091" fmla="*/ 314407 h 585172"/>
              <a:gd name="connsiteX4092" fmla="*/ 220577 w 896378"/>
              <a:gd name="connsiteY4092" fmla="*/ 315461 h 585172"/>
              <a:gd name="connsiteX4093" fmla="*/ 221293 w 896378"/>
              <a:gd name="connsiteY4093" fmla="*/ 315461 h 585172"/>
              <a:gd name="connsiteX4094" fmla="*/ 221770 w 896378"/>
              <a:gd name="connsiteY4094" fmla="*/ 316514 h 585172"/>
              <a:gd name="connsiteX4095" fmla="*/ 222008 w 896378"/>
              <a:gd name="connsiteY4095" fmla="*/ 317568 h 585172"/>
              <a:gd name="connsiteX4096" fmla="*/ 222484 w 896378"/>
              <a:gd name="connsiteY4096" fmla="*/ 317568 h 585172"/>
              <a:gd name="connsiteX4097" fmla="*/ 222723 w 896378"/>
              <a:gd name="connsiteY4097" fmla="*/ 318969 h 585172"/>
              <a:gd name="connsiteX4098" fmla="*/ 223200 w 896378"/>
              <a:gd name="connsiteY4098" fmla="*/ 319323 h 585172"/>
              <a:gd name="connsiteX4099" fmla="*/ 223200 w 896378"/>
              <a:gd name="connsiteY4099" fmla="*/ 320023 h 585172"/>
              <a:gd name="connsiteX4100" fmla="*/ 222961 w 896378"/>
              <a:gd name="connsiteY4100" fmla="*/ 320373 h 585172"/>
              <a:gd name="connsiteX4101" fmla="*/ 223200 w 896378"/>
              <a:gd name="connsiteY4101" fmla="*/ 321074 h 585172"/>
              <a:gd name="connsiteX4102" fmla="*/ 223200 w 896378"/>
              <a:gd name="connsiteY4102" fmla="*/ 321427 h 585172"/>
              <a:gd name="connsiteX4103" fmla="*/ 223200 w 896378"/>
              <a:gd name="connsiteY4103" fmla="*/ 322128 h 585172"/>
              <a:gd name="connsiteX4104" fmla="*/ 223677 w 896378"/>
              <a:gd name="connsiteY4104" fmla="*/ 322128 h 585172"/>
              <a:gd name="connsiteX4105" fmla="*/ 224391 w 896378"/>
              <a:gd name="connsiteY4105" fmla="*/ 322128 h 585172"/>
              <a:gd name="connsiteX4106" fmla="*/ 224631 w 896378"/>
              <a:gd name="connsiteY4106" fmla="*/ 322478 h 585172"/>
              <a:gd name="connsiteX4107" fmla="*/ 224391 w 896378"/>
              <a:gd name="connsiteY4107" fmla="*/ 322828 h 585172"/>
              <a:gd name="connsiteX4108" fmla="*/ 224631 w 896378"/>
              <a:gd name="connsiteY4108" fmla="*/ 323178 h 585172"/>
              <a:gd name="connsiteX4109" fmla="*/ 226062 w 896378"/>
              <a:gd name="connsiteY4109" fmla="*/ 323178 h 585172"/>
              <a:gd name="connsiteX4110" fmla="*/ 226302 w 896378"/>
              <a:gd name="connsiteY4110" fmla="*/ 323178 h 585172"/>
              <a:gd name="connsiteX4111" fmla="*/ 226779 w 896378"/>
              <a:gd name="connsiteY4111" fmla="*/ 323529 h 585172"/>
              <a:gd name="connsiteX4112" fmla="*/ 226779 w 896378"/>
              <a:gd name="connsiteY4112" fmla="*/ 323882 h 585172"/>
              <a:gd name="connsiteX4113" fmla="*/ 227015 w 896378"/>
              <a:gd name="connsiteY4113" fmla="*/ 324232 h 585172"/>
              <a:gd name="connsiteX4114" fmla="*/ 227492 w 896378"/>
              <a:gd name="connsiteY4114" fmla="*/ 324582 h 585172"/>
              <a:gd name="connsiteX4115" fmla="*/ 228446 w 896378"/>
              <a:gd name="connsiteY4115" fmla="*/ 325283 h 585172"/>
              <a:gd name="connsiteX4116" fmla="*/ 228923 w 896378"/>
              <a:gd name="connsiteY4116" fmla="*/ 325633 h 585172"/>
              <a:gd name="connsiteX4117" fmla="*/ 230594 w 896378"/>
              <a:gd name="connsiteY4117" fmla="*/ 326684 h 585172"/>
              <a:gd name="connsiteX4118" fmla="*/ 231308 w 896378"/>
              <a:gd name="connsiteY4118" fmla="*/ 326334 h 585172"/>
              <a:gd name="connsiteX4119" fmla="*/ 232023 w 896378"/>
              <a:gd name="connsiteY4119" fmla="*/ 326684 h 585172"/>
              <a:gd name="connsiteX4120" fmla="*/ 232977 w 896378"/>
              <a:gd name="connsiteY4120" fmla="*/ 326684 h 585172"/>
              <a:gd name="connsiteX4121" fmla="*/ 233215 w 896378"/>
              <a:gd name="connsiteY4121" fmla="*/ 325983 h 585172"/>
              <a:gd name="connsiteX4122" fmla="*/ 233454 w 896378"/>
              <a:gd name="connsiteY4122" fmla="*/ 325983 h 585172"/>
              <a:gd name="connsiteX4123" fmla="*/ 233931 w 896378"/>
              <a:gd name="connsiteY4123" fmla="*/ 325983 h 585172"/>
              <a:gd name="connsiteX4124" fmla="*/ 234645 w 896378"/>
              <a:gd name="connsiteY4124" fmla="*/ 325983 h 585172"/>
              <a:gd name="connsiteX4125" fmla="*/ 235602 w 896378"/>
              <a:gd name="connsiteY4125" fmla="*/ 325983 h 585172"/>
              <a:gd name="connsiteX4126" fmla="*/ 236079 w 896378"/>
              <a:gd name="connsiteY4126" fmla="*/ 325283 h 585172"/>
              <a:gd name="connsiteX4127" fmla="*/ 236556 w 896378"/>
              <a:gd name="connsiteY4127" fmla="*/ 324232 h 585172"/>
              <a:gd name="connsiteX4128" fmla="*/ 236556 w 896378"/>
              <a:gd name="connsiteY4128" fmla="*/ 323882 h 585172"/>
              <a:gd name="connsiteX4129" fmla="*/ 237986 w 896378"/>
              <a:gd name="connsiteY4129" fmla="*/ 321777 h 585172"/>
              <a:gd name="connsiteX4130" fmla="*/ 238940 w 896378"/>
              <a:gd name="connsiteY4130" fmla="*/ 321074 h 585172"/>
              <a:gd name="connsiteX4131" fmla="*/ 239417 w 896378"/>
              <a:gd name="connsiteY4131" fmla="*/ 320724 h 585172"/>
              <a:gd name="connsiteX4132" fmla="*/ 239654 w 896378"/>
              <a:gd name="connsiteY4132" fmla="*/ 320724 h 585172"/>
              <a:gd name="connsiteX4133" fmla="*/ 240608 w 896378"/>
              <a:gd name="connsiteY4133" fmla="*/ 320373 h 585172"/>
              <a:gd name="connsiteX4134" fmla="*/ 240847 w 896378"/>
              <a:gd name="connsiteY4134" fmla="*/ 320023 h 585172"/>
              <a:gd name="connsiteX4135" fmla="*/ 241561 w 896378"/>
              <a:gd name="connsiteY4135" fmla="*/ 319673 h 585172"/>
              <a:gd name="connsiteX4136" fmla="*/ 241561 w 896378"/>
              <a:gd name="connsiteY4136" fmla="*/ 319323 h 585172"/>
              <a:gd name="connsiteX4137" fmla="*/ 242038 w 896378"/>
              <a:gd name="connsiteY4137" fmla="*/ 318268 h 585172"/>
              <a:gd name="connsiteX4138" fmla="*/ 242754 w 896378"/>
              <a:gd name="connsiteY4138" fmla="*/ 316864 h 585172"/>
              <a:gd name="connsiteX4139" fmla="*/ 242754 w 896378"/>
              <a:gd name="connsiteY4139" fmla="*/ 316164 h 585172"/>
              <a:gd name="connsiteX4140" fmla="*/ 242754 w 896378"/>
              <a:gd name="connsiteY4140" fmla="*/ 315811 h 585172"/>
              <a:gd name="connsiteX4141" fmla="*/ 242992 w 896378"/>
              <a:gd name="connsiteY4141" fmla="*/ 314760 h 585172"/>
              <a:gd name="connsiteX4142" fmla="*/ 244185 w 896378"/>
              <a:gd name="connsiteY4142" fmla="*/ 314407 h 585172"/>
              <a:gd name="connsiteX4143" fmla="*/ 244902 w 896378"/>
              <a:gd name="connsiteY4143" fmla="*/ 313707 h 585172"/>
              <a:gd name="connsiteX4144" fmla="*/ 245379 w 896378"/>
              <a:gd name="connsiteY4144" fmla="*/ 313707 h 585172"/>
              <a:gd name="connsiteX4145" fmla="*/ 245615 w 896378"/>
              <a:gd name="connsiteY4145" fmla="*/ 313356 h 585172"/>
              <a:gd name="connsiteX4146" fmla="*/ 245855 w 896378"/>
              <a:gd name="connsiteY4146" fmla="*/ 312652 h 585172"/>
              <a:gd name="connsiteX4147" fmla="*/ 246332 w 896378"/>
              <a:gd name="connsiteY4147" fmla="*/ 312302 h 585172"/>
              <a:gd name="connsiteX4148" fmla="*/ 246332 w 896378"/>
              <a:gd name="connsiteY4148" fmla="*/ 311949 h 585172"/>
              <a:gd name="connsiteX4149" fmla="*/ 246332 w 896378"/>
              <a:gd name="connsiteY4149" fmla="*/ 311599 h 585172"/>
              <a:gd name="connsiteX4150" fmla="*/ 246332 w 896378"/>
              <a:gd name="connsiteY4150" fmla="*/ 311248 h 585172"/>
              <a:gd name="connsiteX4151" fmla="*/ 246569 w 896378"/>
              <a:gd name="connsiteY4151" fmla="*/ 310898 h 585172"/>
              <a:gd name="connsiteX4152" fmla="*/ 246569 w 896378"/>
              <a:gd name="connsiteY4152" fmla="*/ 310545 h 585172"/>
              <a:gd name="connsiteX4153" fmla="*/ 246569 w 896378"/>
              <a:gd name="connsiteY4153" fmla="*/ 310195 h 585172"/>
              <a:gd name="connsiteX4154" fmla="*/ 246569 w 896378"/>
              <a:gd name="connsiteY4154" fmla="*/ 309845 h 585172"/>
              <a:gd name="connsiteX4155" fmla="*/ 246809 w 896378"/>
              <a:gd name="connsiteY4155" fmla="*/ 307737 h 585172"/>
              <a:gd name="connsiteX4156" fmla="*/ 247286 w 896378"/>
              <a:gd name="connsiteY4156" fmla="*/ 307384 h 585172"/>
              <a:gd name="connsiteX4157" fmla="*/ 247763 w 896378"/>
              <a:gd name="connsiteY4157" fmla="*/ 306681 h 585172"/>
              <a:gd name="connsiteX4158" fmla="*/ 248477 w 896378"/>
              <a:gd name="connsiteY4158" fmla="*/ 305980 h 585172"/>
              <a:gd name="connsiteX4159" fmla="*/ 248717 w 896378"/>
              <a:gd name="connsiteY4159" fmla="*/ 304924 h 585172"/>
              <a:gd name="connsiteX4160" fmla="*/ 248717 w 896378"/>
              <a:gd name="connsiteY4160" fmla="*/ 303869 h 585172"/>
              <a:gd name="connsiteX4161" fmla="*/ 248717 w 896378"/>
              <a:gd name="connsiteY4161" fmla="*/ 303519 h 585172"/>
              <a:gd name="connsiteX4162" fmla="*/ 248954 w 896378"/>
              <a:gd name="connsiteY4162" fmla="*/ 303519 h 585172"/>
              <a:gd name="connsiteX4163" fmla="*/ 248717 w 896378"/>
              <a:gd name="connsiteY4163" fmla="*/ 303166 h 585172"/>
              <a:gd name="connsiteX4164" fmla="*/ 248717 w 896378"/>
              <a:gd name="connsiteY4164" fmla="*/ 302113 h 585172"/>
              <a:gd name="connsiteX4165" fmla="*/ 248954 w 896378"/>
              <a:gd name="connsiteY4165" fmla="*/ 302113 h 585172"/>
              <a:gd name="connsiteX4166" fmla="*/ 249194 w 896378"/>
              <a:gd name="connsiteY4166" fmla="*/ 302113 h 585172"/>
              <a:gd name="connsiteX4167" fmla="*/ 249671 w 896378"/>
              <a:gd name="connsiteY4167" fmla="*/ 302113 h 585172"/>
              <a:gd name="connsiteX4168" fmla="*/ 250148 w 896378"/>
              <a:gd name="connsiteY4168" fmla="*/ 301410 h 585172"/>
              <a:gd name="connsiteX4169" fmla="*/ 249908 w 896378"/>
              <a:gd name="connsiteY4169" fmla="*/ 300706 h 585172"/>
              <a:gd name="connsiteX4170" fmla="*/ 250148 w 896378"/>
              <a:gd name="connsiteY4170" fmla="*/ 300356 h 585172"/>
              <a:gd name="connsiteX4171" fmla="*/ 251100 w 896378"/>
              <a:gd name="connsiteY4171" fmla="*/ 298949 h 585172"/>
              <a:gd name="connsiteX4172" fmla="*/ 252292 w 896378"/>
              <a:gd name="connsiteY4172" fmla="*/ 296839 h 585172"/>
              <a:gd name="connsiteX4173" fmla="*/ 252769 w 896378"/>
              <a:gd name="connsiteY4173" fmla="*/ 295432 h 585172"/>
              <a:gd name="connsiteX4174" fmla="*/ 252769 w 896378"/>
              <a:gd name="connsiteY4174" fmla="*/ 294376 h 585172"/>
              <a:gd name="connsiteX4175" fmla="*/ 252769 w 896378"/>
              <a:gd name="connsiteY4175" fmla="*/ 294025 h 585172"/>
              <a:gd name="connsiteX4176" fmla="*/ 251815 w 896378"/>
              <a:gd name="connsiteY4176" fmla="*/ 291912 h 585172"/>
              <a:gd name="connsiteX4177" fmla="*/ 251338 w 896378"/>
              <a:gd name="connsiteY4177" fmla="*/ 290859 h 585172"/>
              <a:gd name="connsiteX4178" fmla="*/ 250624 w 896378"/>
              <a:gd name="connsiteY4178" fmla="*/ 289803 h 585172"/>
              <a:gd name="connsiteX4179" fmla="*/ 251338 w 896378"/>
              <a:gd name="connsiteY4179" fmla="*/ 289449 h 585172"/>
              <a:gd name="connsiteX4180" fmla="*/ 252292 w 896378"/>
              <a:gd name="connsiteY4180" fmla="*/ 289803 h 585172"/>
              <a:gd name="connsiteX4181" fmla="*/ 253962 w 896378"/>
              <a:gd name="connsiteY4181" fmla="*/ 291209 h 585172"/>
              <a:gd name="connsiteX4182" fmla="*/ 254439 w 896378"/>
              <a:gd name="connsiteY4182" fmla="*/ 291562 h 585172"/>
              <a:gd name="connsiteX4183" fmla="*/ 254679 w 896378"/>
              <a:gd name="connsiteY4183" fmla="*/ 291562 h 585172"/>
              <a:gd name="connsiteX4184" fmla="*/ 255156 w 896378"/>
              <a:gd name="connsiteY4184" fmla="*/ 291912 h 585172"/>
              <a:gd name="connsiteX4185" fmla="*/ 255392 w 896378"/>
              <a:gd name="connsiteY4185" fmla="*/ 292265 h 585172"/>
              <a:gd name="connsiteX4186" fmla="*/ 255869 w 896378"/>
              <a:gd name="connsiteY4186" fmla="*/ 292969 h 585172"/>
              <a:gd name="connsiteX4187" fmla="*/ 256109 w 896378"/>
              <a:gd name="connsiteY4187" fmla="*/ 293322 h 585172"/>
              <a:gd name="connsiteX4188" fmla="*/ 256109 w 896378"/>
              <a:gd name="connsiteY4188" fmla="*/ 293673 h 585172"/>
              <a:gd name="connsiteX4189" fmla="*/ 256346 w 896378"/>
              <a:gd name="connsiteY4189" fmla="*/ 293673 h 585172"/>
              <a:gd name="connsiteX4190" fmla="*/ 257300 w 896378"/>
              <a:gd name="connsiteY4190" fmla="*/ 294729 h 585172"/>
              <a:gd name="connsiteX4191" fmla="*/ 257540 w 896378"/>
              <a:gd name="connsiteY4191" fmla="*/ 295079 h 585172"/>
              <a:gd name="connsiteX4192" fmla="*/ 258494 w 896378"/>
              <a:gd name="connsiteY4192" fmla="*/ 295785 h 585172"/>
              <a:gd name="connsiteX4193" fmla="*/ 258731 w 896378"/>
              <a:gd name="connsiteY4193" fmla="*/ 295785 h 585172"/>
              <a:gd name="connsiteX4194" fmla="*/ 259448 w 896378"/>
              <a:gd name="connsiteY4194" fmla="*/ 296489 h 585172"/>
              <a:gd name="connsiteX4195" fmla="*/ 260161 w 896378"/>
              <a:gd name="connsiteY4195" fmla="*/ 296839 h 585172"/>
              <a:gd name="connsiteX4196" fmla="*/ 260638 w 896378"/>
              <a:gd name="connsiteY4196" fmla="*/ 296839 h 585172"/>
              <a:gd name="connsiteX4197" fmla="*/ 261592 w 896378"/>
              <a:gd name="connsiteY4197" fmla="*/ 297542 h 585172"/>
              <a:gd name="connsiteX4198" fmla="*/ 262546 w 896378"/>
              <a:gd name="connsiteY4198" fmla="*/ 298246 h 585172"/>
              <a:gd name="connsiteX4199" fmla="*/ 263025 w 896378"/>
              <a:gd name="connsiteY4199" fmla="*/ 299302 h 585172"/>
              <a:gd name="connsiteX4200" fmla="*/ 263262 w 896378"/>
              <a:gd name="connsiteY4200" fmla="*/ 299302 h 585172"/>
              <a:gd name="connsiteX4201" fmla="*/ 263739 w 896378"/>
              <a:gd name="connsiteY4201" fmla="*/ 298949 h 585172"/>
              <a:gd name="connsiteX4202" fmla="*/ 264216 w 896378"/>
              <a:gd name="connsiteY4202" fmla="*/ 297895 h 585172"/>
              <a:gd name="connsiteX4203" fmla="*/ 264692 w 896378"/>
              <a:gd name="connsiteY4203" fmla="*/ 297895 h 585172"/>
              <a:gd name="connsiteX4204" fmla="*/ 265169 w 896378"/>
              <a:gd name="connsiteY4204" fmla="*/ 297895 h 585172"/>
              <a:gd name="connsiteX4205" fmla="*/ 265409 w 896378"/>
              <a:gd name="connsiteY4205" fmla="*/ 296839 h 585172"/>
              <a:gd name="connsiteX4206" fmla="*/ 266123 w 896378"/>
              <a:gd name="connsiteY4206" fmla="*/ 295785 h 585172"/>
              <a:gd name="connsiteX4207" fmla="*/ 265886 w 896378"/>
              <a:gd name="connsiteY4207" fmla="*/ 295432 h 585172"/>
              <a:gd name="connsiteX4208" fmla="*/ 266363 w 896378"/>
              <a:gd name="connsiteY4208" fmla="*/ 294729 h 585172"/>
              <a:gd name="connsiteX4209" fmla="*/ 266600 w 896378"/>
              <a:gd name="connsiteY4209" fmla="*/ 294729 h 585172"/>
              <a:gd name="connsiteX4210" fmla="*/ 266123 w 896378"/>
              <a:gd name="connsiteY4210" fmla="*/ 293673 h 585172"/>
              <a:gd name="connsiteX4211" fmla="*/ 264692 w 896378"/>
              <a:gd name="connsiteY4211" fmla="*/ 293322 h 585172"/>
              <a:gd name="connsiteX4212" fmla="*/ 263979 w 896378"/>
              <a:gd name="connsiteY4212" fmla="*/ 293322 h 585172"/>
              <a:gd name="connsiteX4213" fmla="*/ 263739 w 896378"/>
              <a:gd name="connsiteY4213" fmla="*/ 293322 h 585172"/>
              <a:gd name="connsiteX4214" fmla="*/ 263502 w 896378"/>
              <a:gd name="connsiteY4214" fmla="*/ 292969 h 585172"/>
              <a:gd name="connsiteX4215" fmla="*/ 263025 w 896378"/>
              <a:gd name="connsiteY4215" fmla="*/ 292969 h 585172"/>
              <a:gd name="connsiteX4216" fmla="*/ 262546 w 896378"/>
              <a:gd name="connsiteY4216" fmla="*/ 292619 h 585172"/>
              <a:gd name="connsiteX4217" fmla="*/ 262546 w 896378"/>
              <a:gd name="connsiteY4217" fmla="*/ 291562 h 585172"/>
              <a:gd name="connsiteX4218" fmla="*/ 263502 w 896378"/>
              <a:gd name="connsiteY4218" fmla="*/ 291562 h 585172"/>
              <a:gd name="connsiteX4219" fmla="*/ 263739 w 896378"/>
              <a:gd name="connsiteY4219" fmla="*/ 290859 h 585172"/>
              <a:gd name="connsiteX4220" fmla="*/ 263979 w 896378"/>
              <a:gd name="connsiteY4220" fmla="*/ 290859 h 585172"/>
              <a:gd name="connsiteX4221" fmla="*/ 263979 w 896378"/>
              <a:gd name="connsiteY4221" fmla="*/ 290506 h 585172"/>
              <a:gd name="connsiteX4222" fmla="*/ 264216 w 896378"/>
              <a:gd name="connsiteY4222" fmla="*/ 289449 h 585172"/>
              <a:gd name="connsiteX4223" fmla="*/ 264692 w 896378"/>
              <a:gd name="connsiteY4223" fmla="*/ 289449 h 585172"/>
              <a:gd name="connsiteX4224" fmla="*/ 264932 w 896378"/>
              <a:gd name="connsiteY4224" fmla="*/ 289449 h 585172"/>
              <a:gd name="connsiteX4225" fmla="*/ 265409 w 896378"/>
              <a:gd name="connsiteY4225" fmla="*/ 289449 h 585172"/>
              <a:gd name="connsiteX4226" fmla="*/ 265646 w 896378"/>
              <a:gd name="connsiteY4226" fmla="*/ 289449 h 585172"/>
              <a:gd name="connsiteX4227" fmla="*/ 265886 w 896378"/>
              <a:gd name="connsiteY4227" fmla="*/ 289099 h 585172"/>
              <a:gd name="connsiteX4228" fmla="*/ 267077 w 896378"/>
              <a:gd name="connsiteY4228" fmla="*/ 289099 h 585172"/>
              <a:gd name="connsiteX4229" fmla="*/ 267317 w 896378"/>
              <a:gd name="connsiteY4229" fmla="*/ 288746 h 585172"/>
              <a:gd name="connsiteX4230" fmla="*/ 267794 w 896378"/>
              <a:gd name="connsiteY4230" fmla="*/ 288393 h 585172"/>
              <a:gd name="connsiteX4231" fmla="*/ 268031 w 896378"/>
              <a:gd name="connsiteY4231" fmla="*/ 288042 h 585172"/>
              <a:gd name="connsiteX4232" fmla="*/ 268508 w 896378"/>
              <a:gd name="connsiteY4232" fmla="*/ 288042 h 585172"/>
              <a:gd name="connsiteX4233" fmla="*/ 269225 w 896378"/>
              <a:gd name="connsiteY4233" fmla="*/ 288042 h 585172"/>
              <a:gd name="connsiteX4234" fmla="*/ 269461 w 896378"/>
              <a:gd name="connsiteY4234" fmla="*/ 288393 h 585172"/>
              <a:gd name="connsiteX4235" fmla="*/ 269701 w 896378"/>
              <a:gd name="connsiteY4235" fmla="*/ 288393 h 585172"/>
              <a:gd name="connsiteX4236" fmla="*/ 269938 w 896378"/>
              <a:gd name="connsiteY4236" fmla="*/ 288393 h 585172"/>
              <a:gd name="connsiteX4237" fmla="*/ 270178 w 896378"/>
              <a:gd name="connsiteY4237" fmla="*/ 288042 h 585172"/>
              <a:gd name="connsiteX4238" fmla="*/ 270178 w 896378"/>
              <a:gd name="connsiteY4238" fmla="*/ 287690 h 585172"/>
              <a:gd name="connsiteX4239" fmla="*/ 270415 w 896378"/>
              <a:gd name="connsiteY4239" fmla="*/ 287690 h 585172"/>
              <a:gd name="connsiteX4240" fmla="*/ 270415 w 896378"/>
              <a:gd name="connsiteY4240" fmla="*/ 286986 h 585172"/>
              <a:gd name="connsiteX4241" fmla="*/ 270655 w 896378"/>
              <a:gd name="connsiteY4241" fmla="*/ 286986 h 585172"/>
              <a:gd name="connsiteX4242" fmla="*/ 271608 w 896378"/>
              <a:gd name="connsiteY4242" fmla="*/ 286632 h 585172"/>
              <a:gd name="connsiteX4243" fmla="*/ 272325 w 896378"/>
              <a:gd name="connsiteY4243" fmla="*/ 286632 h 585172"/>
              <a:gd name="connsiteX4244" fmla="*/ 272802 w 896378"/>
              <a:gd name="connsiteY4244" fmla="*/ 286280 h 585172"/>
              <a:gd name="connsiteX4245" fmla="*/ 274709 w 896378"/>
              <a:gd name="connsiteY4245" fmla="*/ 285576 h 585172"/>
              <a:gd name="connsiteX4246" fmla="*/ 275186 w 896378"/>
              <a:gd name="connsiteY4246" fmla="*/ 285576 h 585172"/>
              <a:gd name="connsiteX4247" fmla="*/ 275900 w 896378"/>
              <a:gd name="connsiteY4247" fmla="*/ 284873 h 585172"/>
              <a:gd name="connsiteX4248" fmla="*/ 276140 w 896378"/>
              <a:gd name="connsiteY4248" fmla="*/ 284520 h 585172"/>
              <a:gd name="connsiteX4249" fmla="*/ 276140 w 896378"/>
              <a:gd name="connsiteY4249" fmla="*/ 282407 h 585172"/>
              <a:gd name="connsiteX4250" fmla="*/ 276140 w 896378"/>
              <a:gd name="connsiteY4250" fmla="*/ 281701 h 585172"/>
              <a:gd name="connsiteX4251" fmla="*/ 276140 w 896378"/>
              <a:gd name="connsiteY4251" fmla="*/ 281351 h 585172"/>
              <a:gd name="connsiteX4252" fmla="*/ 276377 w 896378"/>
              <a:gd name="connsiteY4252" fmla="*/ 280644 h 585172"/>
              <a:gd name="connsiteX4253" fmla="*/ 276140 w 896378"/>
              <a:gd name="connsiteY4253" fmla="*/ 280644 h 585172"/>
              <a:gd name="connsiteX4254" fmla="*/ 276140 w 896378"/>
              <a:gd name="connsiteY4254" fmla="*/ 280291 h 585172"/>
              <a:gd name="connsiteX4255" fmla="*/ 276140 w 896378"/>
              <a:gd name="connsiteY4255" fmla="*/ 279941 h 585172"/>
              <a:gd name="connsiteX4256" fmla="*/ 275900 w 896378"/>
              <a:gd name="connsiteY4256" fmla="*/ 278882 h 585172"/>
              <a:gd name="connsiteX4257" fmla="*/ 275900 w 896378"/>
              <a:gd name="connsiteY4257" fmla="*/ 277825 h 585172"/>
              <a:gd name="connsiteX4258" fmla="*/ 276140 w 896378"/>
              <a:gd name="connsiteY4258" fmla="*/ 277122 h 585172"/>
              <a:gd name="connsiteX4259" fmla="*/ 275900 w 896378"/>
              <a:gd name="connsiteY4259" fmla="*/ 276769 h 585172"/>
              <a:gd name="connsiteX4260" fmla="*/ 275900 w 896378"/>
              <a:gd name="connsiteY4260" fmla="*/ 276416 h 585172"/>
              <a:gd name="connsiteX4261" fmla="*/ 275663 w 896378"/>
              <a:gd name="connsiteY4261" fmla="*/ 276416 h 585172"/>
              <a:gd name="connsiteX4262" fmla="*/ 275423 w 896378"/>
              <a:gd name="connsiteY4262" fmla="*/ 276063 h 585172"/>
              <a:gd name="connsiteX4263" fmla="*/ 275423 w 896378"/>
              <a:gd name="connsiteY4263" fmla="*/ 275710 h 585172"/>
              <a:gd name="connsiteX4264" fmla="*/ 275186 w 896378"/>
              <a:gd name="connsiteY4264" fmla="*/ 274653 h 585172"/>
              <a:gd name="connsiteX4265" fmla="*/ 274946 w 896378"/>
              <a:gd name="connsiteY4265" fmla="*/ 274300 h 585172"/>
              <a:gd name="connsiteX4266" fmla="*/ 273516 w 896378"/>
              <a:gd name="connsiteY4266" fmla="*/ 273243 h 585172"/>
              <a:gd name="connsiteX4267" fmla="*/ 273279 w 896378"/>
              <a:gd name="connsiteY4267" fmla="*/ 271832 h 585172"/>
              <a:gd name="connsiteX4268" fmla="*/ 273279 w 896378"/>
              <a:gd name="connsiteY4268" fmla="*/ 270772 h 585172"/>
              <a:gd name="connsiteX4269" fmla="*/ 273279 w 896378"/>
              <a:gd name="connsiteY4269" fmla="*/ 270422 h 585172"/>
              <a:gd name="connsiteX4270" fmla="*/ 273039 w 896378"/>
              <a:gd name="connsiteY4270" fmla="*/ 270422 h 585172"/>
              <a:gd name="connsiteX4271" fmla="*/ 272802 w 896378"/>
              <a:gd name="connsiteY4271" fmla="*/ 269716 h 585172"/>
              <a:gd name="connsiteX4272" fmla="*/ 272802 w 896378"/>
              <a:gd name="connsiteY4272" fmla="*/ 268656 h 585172"/>
              <a:gd name="connsiteX4273" fmla="*/ 272562 w 896378"/>
              <a:gd name="connsiteY4273" fmla="*/ 268656 h 585172"/>
              <a:gd name="connsiteX4274" fmla="*/ 272085 w 896378"/>
              <a:gd name="connsiteY4274" fmla="*/ 268656 h 585172"/>
              <a:gd name="connsiteX4275" fmla="*/ 271846 w 896378"/>
              <a:gd name="connsiteY4275" fmla="*/ 267951 h 585172"/>
              <a:gd name="connsiteX4276" fmla="*/ 271369 w 896378"/>
              <a:gd name="connsiteY4276" fmla="*/ 267598 h 585172"/>
              <a:gd name="connsiteX4277" fmla="*/ 269461 w 896378"/>
              <a:gd name="connsiteY4277" fmla="*/ 267245 h 585172"/>
              <a:gd name="connsiteX4278" fmla="*/ 270655 w 896378"/>
              <a:gd name="connsiteY4278" fmla="*/ 266538 h 585172"/>
              <a:gd name="connsiteX4279" fmla="*/ 270655 w 896378"/>
              <a:gd name="connsiteY4279" fmla="*/ 266188 h 585172"/>
              <a:gd name="connsiteX4280" fmla="*/ 270892 w 896378"/>
              <a:gd name="connsiteY4280" fmla="*/ 266188 h 585172"/>
              <a:gd name="connsiteX4281" fmla="*/ 271131 w 896378"/>
              <a:gd name="connsiteY4281" fmla="*/ 265835 h 585172"/>
              <a:gd name="connsiteX4282" fmla="*/ 271131 w 896378"/>
              <a:gd name="connsiteY4282" fmla="*/ 264776 h 585172"/>
              <a:gd name="connsiteX4283" fmla="*/ 270892 w 896378"/>
              <a:gd name="connsiteY4283" fmla="*/ 264423 h 585172"/>
              <a:gd name="connsiteX4284" fmla="*/ 271131 w 896378"/>
              <a:gd name="connsiteY4284" fmla="*/ 263364 h 585172"/>
              <a:gd name="connsiteX4285" fmla="*/ 271369 w 896378"/>
              <a:gd name="connsiteY4285" fmla="*/ 263011 h 585172"/>
              <a:gd name="connsiteX4286" fmla="*/ 271608 w 896378"/>
              <a:gd name="connsiteY4286" fmla="*/ 262658 h 585172"/>
              <a:gd name="connsiteX4287" fmla="*/ 272085 w 896378"/>
              <a:gd name="connsiteY4287" fmla="*/ 261951 h 585172"/>
              <a:gd name="connsiteX4288" fmla="*/ 272085 w 896378"/>
              <a:gd name="connsiteY4288" fmla="*/ 261245 h 585172"/>
              <a:gd name="connsiteX4289" fmla="*/ 271846 w 896378"/>
              <a:gd name="connsiteY4289" fmla="*/ 261245 h 585172"/>
              <a:gd name="connsiteX4290" fmla="*/ 271608 w 896378"/>
              <a:gd name="connsiteY4290" fmla="*/ 260892 h 585172"/>
              <a:gd name="connsiteX4291" fmla="*/ 271131 w 896378"/>
              <a:gd name="connsiteY4291" fmla="*/ 260185 h 585172"/>
              <a:gd name="connsiteX4292" fmla="*/ 270415 w 896378"/>
              <a:gd name="connsiteY4292" fmla="*/ 259480 h 585172"/>
              <a:gd name="connsiteX4293" fmla="*/ 269701 w 896378"/>
              <a:gd name="connsiteY4293" fmla="*/ 258774 h 585172"/>
              <a:gd name="connsiteX4294" fmla="*/ 269225 w 896378"/>
              <a:gd name="connsiteY4294" fmla="*/ 258417 h 585172"/>
              <a:gd name="connsiteX4295" fmla="*/ 268271 w 896378"/>
              <a:gd name="connsiteY4295" fmla="*/ 257006 h 585172"/>
              <a:gd name="connsiteX4296" fmla="*/ 268031 w 896378"/>
              <a:gd name="connsiteY4296" fmla="*/ 256299 h 585172"/>
              <a:gd name="connsiteX4297" fmla="*/ 267794 w 896378"/>
              <a:gd name="connsiteY4297" fmla="*/ 255946 h 585172"/>
              <a:gd name="connsiteX4298" fmla="*/ 268031 w 896378"/>
              <a:gd name="connsiteY4298" fmla="*/ 255240 h 585172"/>
              <a:gd name="connsiteX4299" fmla="*/ 268271 w 896378"/>
              <a:gd name="connsiteY4299" fmla="*/ 254531 h 585172"/>
              <a:gd name="connsiteX4300" fmla="*/ 267554 w 896378"/>
              <a:gd name="connsiteY4300" fmla="*/ 253825 h 585172"/>
              <a:gd name="connsiteX4301" fmla="*/ 268031 w 896378"/>
              <a:gd name="connsiteY4301" fmla="*/ 252765 h 585172"/>
              <a:gd name="connsiteX4302" fmla="*/ 267794 w 896378"/>
              <a:gd name="connsiteY4302" fmla="*/ 252060 h 585172"/>
              <a:gd name="connsiteX4303" fmla="*/ 267554 w 896378"/>
              <a:gd name="connsiteY4303" fmla="*/ 250997 h 585172"/>
              <a:gd name="connsiteX4304" fmla="*/ 267794 w 896378"/>
              <a:gd name="connsiteY4304" fmla="*/ 250292 h 585172"/>
              <a:gd name="connsiteX4305" fmla="*/ 267317 w 896378"/>
              <a:gd name="connsiteY4305" fmla="*/ 249229 h 585172"/>
              <a:gd name="connsiteX4306" fmla="*/ 267077 w 896378"/>
              <a:gd name="connsiteY4306" fmla="*/ 248523 h 585172"/>
              <a:gd name="connsiteX4307" fmla="*/ 266363 w 896378"/>
              <a:gd name="connsiteY4307" fmla="*/ 247461 h 585172"/>
              <a:gd name="connsiteX4308" fmla="*/ 266363 w 896378"/>
              <a:gd name="connsiteY4308" fmla="*/ 247108 h 585172"/>
              <a:gd name="connsiteX4309" fmla="*/ 266123 w 896378"/>
              <a:gd name="connsiteY4309" fmla="*/ 246755 h 585172"/>
              <a:gd name="connsiteX4310" fmla="*/ 265886 w 896378"/>
              <a:gd name="connsiteY4310" fmla="*/ 246755 h 585172"/>
              <a:gd name="connsiteX4311" fmla="*/ 265169 w 896378"/>
              <a:gd name="connsiteY4311" fmla="*/ 246046 h 585172"/>
              <a:gd name="connsiteX4312" fmla="*/ 267317 w 896378"/>
              <a:gd name="connsiteY4312" fmla="*/ 244632 h 585172"/>
              <a:gd name="connsiteX4313" fmla="*/ 268508 w 896378"/>
              <a:gd name="connsiteY4313" fmla="*/ 243217 h 585172"/>
              <a:gd name="connsiteX4314" fmla="*/ 268984 w 896378"/>
              <a:gd name="connsiteY4314" fmla="*/ 242510 h 585172"/>
              <a:gd name="connsiteX4315" fmla="*/ 269701 w 896378"/>
              <a:gd name="connsiteY4315" fmla="*/ 242864 h 585172"/>
              <a:gd name="connsiteX4316" fmla="*/ 269701 w 896378"/>
              <a:gd name="connsiteY4316" fmla="*/ 243569 h 585172"/>
              <a:gd name="connsiteX4317" fmla="*/ 270415 w 896378"/>
              <a:gd name="connsiteY4317" fmla="*/ 244278 h 585172"/>
              <a:gd name="connsiteX4318" fmla="*/ 270892 w 896378"/>
              <a:gd name="connsiteY4318" fmla="*/ 244632 h 585172"/>
              <a:gd name="connsiteX4319" fmla="*/ 271131 w 896378"/>
              <a:gd name="connsiteY4319" fmla="*/ 244278 h 585172"/>
              <a:gd name="connsiteX4320" fmla="*/ 271846 w 896378"/>
              <a:gd name="connsiteY4320" fmla="*/ 244632 h 585172"/>
              <a:gd name="connsiteX4321" fmla="*/ 272325 w 896378"/>
              <a:gd name="connsiteY4321" fmla="*/ 244278 h 585172"/>
              <a:gd name="connsiteX4322" fmla="*/ 272562 w 896378"/>
              <a:gd name="connsiteY4322" fmla="*/ 243925 h 585172"/>
              <a:gd name="connsiteX4323" fmla="*/ 273992 w 896378"/>
              <a:gd name="connsiteY4323" fmla="*/ 243569 h 585172"/>
              <a:gd name="connsiteX4324" fmla="*/ 273992 w 896378"/>
              <a:gd name="connsiteY4324" fmla="*/ 243217 h 585172"/>
              <a:gd name="connsiteX4325" fmla="*/ 274232 w 896378"/>
              <a:gd name="connsiteY4325" fmla="*/ 243217 h 585172"/>
              <a:gd name="connsiteX4326" fmla="*/ 274469 w 896378"/>
              <a:gd name="connsiteY4326" fmla="*/ 241801 h 585172"/>
              <a:gd name="connsiteX4327" fmla="*/ 274232 w 896378"/>
              <a:gd name="connsiteY4327" fmla="*/ 241448 h 585172"/>
              <a:gd name="connsiteX4328" fmla="*/ 273992 w 896378"/>
              <a:gd name="connsiteY4328" fmla="*/ 240386 h 585172"/>
              <a:gd name="connsiteX4329" fmla="*/ 273039 w 896378"/>
              <a:gd name="connsiteY4329" fmla="*/ 239678 h 585172"/>
              <a:gd name="connsiteX4330" fmla="*/ 272802 w 896378"/>
              <a:gd name="connsiteY4330" fmla="*/ 239324 h 585172"/>
              <a:gd name="connsiteX4331" fmla="*/ 271846 w 896378"/>
              <a:gd name="connsiteY4331" fmla="*/ 238616 h 585172"/>
              <a:gd name="connsiteX4332" fmla="*/ 271608 w 896378"/>
              <a:gd name="connsiteY4332" fmla="*/ 238262 h 585172"/>
              <a:gd name="connsiteX4333" fmla="*/ 270892 w 896378"/>
              <a:gd name="connsiteY4333" fmla="*/ 237553 h 585172"/>
              <a:gd name="connsiteX4334" fmla="*/ 270178 w 896378"/>
              <a:gd name="connsiteY4334" fmla="*/ 237200 h 585172"/>
              <a:gd name="connsiteX4335" fmla="*/ 269461 w 896378"/>
              <a:gd name="connsiteY4335" fmla="*/ 237200 h 585172"/>
              <a:gd name="connsiteX4336" fmla="*/ 269461 w 896378"/>
              <a:gd name="connsiteY4336" fmla="*/ 236492 h 585172"/>
              <a:gd name="connsiteX4337" fmla="*/ 269225 w 896378"/>
              <a:gd name="connsiteY4337" fmla="*/ 236492 h 585172"/>
              <a:gd name="connsiteX4338" fmla="*/ 268748 w 896378"/>
              <a:gd name="connsiteY4338" fmla="*/ 236492 h 585172"/>
              <a:gd name="connsiteX4339" fmla="*/ 268508 w 896378"/>
              <a:gd name="connsiteY4339" fmla="*/ 236845 h 585172"/>
              <a:gd name="connsiteX4340" fmla="*/ 268031 w 896378"/>
              <a:gd name="connsiteY4340" fmla="*/ 236492 h 585172"/>
              <a:gd name="connsiteX4341" fmla="*/ 267077 w 896378"/>
              <a:gd name="connsiteY4341" fmla="*/ 236138 h 585172"/>
              <a:gd name="connsiteX4342" fmla="*/ 265886 w 896378"/>
              <a:gd name="connsiteY4342" fmla="*/ 235074 h 585172"/>
              <a:gd name="connsiteX4343" fmla="*/ 265646 w 896378"/>
              <a:gd name="connsiteY4343" fmla="*/ 234720 h 585172"/>
              <a:gd name="connsiteX4344" fmla="*/ 265409 w 896378"/>
              <a:gd name="connsiteY4344" fmla="*/ 234367 h 585172"/>
              <a:gd name="connsiteX4345" fmla="*/ 265646 w 896378"/>
              <a:gd name="connsiteY4345" fmla="*/ 233659 h 585172"/>
              <a:gd name="connsiteX4346" fmla="*/ 265169 w 896378"/>
              <a:gd name="connsiteY4346" fmla="*/ 232949 h 585172"/>
              <a:gd name="connsiteX4347" fmla="*/ 264216 w 896378"/>
              <a:gd name="connsiteY4347" fmla="*/ 231888 h 585172"/>
              <a:gd name="connsiteX4348" fmla="*/ 263262 w 896378"/>
              <a:gd name="connsiteY4348" fmla="*/ 231179 h 585172"/>
              <a:gd name="connsiteX4349" fmla="*/ 264692 w 896378"/>
              <a:gd name="connsiteY4349" fmla="*/ 230823 h 585172"/>
              <a:gd name="connsiteX4350" fmla="*/ 264932 w 896378"/>
              <a:gd name="connsiteY4350" fmla="*/ 230470 h 585172"/>
              <a:gd name="connsiteX4351" fmla="*/ 265886 w 896378"/>
              <a:gd name="connsiteY4351" fmla="*/ 229761 h 585172"/>
              <a:gd name="connsiteX4352" fmla="*/ 266600 w 896378"/>
              <a:gd name="connsiteY4352" fmla="*/ 229761 h 585172"/>
              <a:gd name="connsiteX4353" fmla="*/ 266600 w 896378"/>
              <a:gd name="connsiteY4353" fmla="*/ 229405 h 585172"/>
              <a:gd name="connsiteX4354" fmla="*/ 266363 w 896378"/>
              <a:gd name="connsiteY4354" fmla="*/ 228696 h 585172"/>
              <a:gd name="connsiteX4355" fmla="*/ 266600 w 896378"/>
              <a:gd name="connsiteY4355" fmla="*/ 228343 h 585172"/>
              <a:gd name="connsiteX4356" fmla="*/ 267077 w 896378"/>
              <a:gd name="connsiteY4356" fmla="*/ 226925 h 585172"/>
              <a:gd name="connsiteX4357" fmla="*/ 267077 w 896378"/>
              <a:gd name="connsiteY4357" fmla="*/ 226570 h 585172"/>
              <a:gd name="connsiteX4358" fmla="*/ 266840 w 896378"/>
              <a:gd name="connsiteY4358" fmla="*/ 225860 h 585172"/>
              <a:gd name="connsiteX4359" fmla="*/ 267077 w 896378"/>
              <a:gd name="connsiteY4359" fmla="*/ 225152 h 585172"/>
              <a:gd name="connsiteX4360" fmla="*/ 268031 w 896378"/>
              <a:gd name="connsiteY4360" fmla="*/ 224799 h 585172"/>
              <a:gd name="connsiteX4361" fmla="*/ 268271 w 896378"/>
              <a:gd name="connsiteY4361" fmla="*/ 224443 h 585172"/>
              <a:gd name="connsiteX4362" fmla="*/ 269225 w 896378"/>
              <a:gd name="connsiteY4362" fmla="*/ 224090 h 585172"/>
              <a:gd name="connsiteX4363" fmla="*/ 269938 w 896378"/>
              <a:gd name="connsiteY4363" fmla="*/ 223379 h 585172"/>
              <a:gd name="connsiteX4364" fmla="*/ 269701 w 896378"/>
              <a:gd name="connsiteY4364" fmla="*/ 222669 h 585172"/>
              <a:gd name="connsiteX4365" fmla="*/ 269938 w 896378"/>
              <a:gd name="connsiteY4365" fmla="*/ 222669 h 585172"/>
              <a:gd name="connsiteX4366" fmla="*/ 270178 w 896378"/>
              <a:gd name="connsiteY4366" fmla="*/ 221961 h 585172"/>
              <a:gd name="connsiteX4367" fmla="*/ 270415 w 896378"/>
              <a:gd name="connsiteY4367" fmla="*/ 220896 h 585172"/>
              <a:gd name="connsiteX4368" fmla="*/ 270655 w 896378"/>
              <a:gd name="connsiteY4368" fmla="*/ 219834 h 585172"/>
              <a:gd name="connsiteX4369" fmla="*/ 270415 w 896378"/>
              <a:gd name="connsiteY4369" fmla="*/ 219123 h 585172"/>
              <a:gd name="connsiteX4370" fmla="*/ 270178 w 896378"/>
              <a:gd name="connsiteY4370" fmla="*/ 218058 h 585172"/>
              <a:gd name="connsiteX4371" fmla="*/ 269701 w 896378"/>
              <a:gd name="connsiteY4371" fmla="*/ 216993 h 585172"/>
              <a:gd name="connsiteX4372" fmla="*/ 269461 w 896378"/>
              <a:gd name="connsiteY4372" fmla="*/ 216640 h 585172"/>
              <a:gd name="connsiteX4373" fmla="*/ 269701 w 896378"/>
              <a:gd name="connsiteY4373" fmla="*/ 216283 h 585172"/>
              <a:gd name="connsiteX4374" fmla="*/ 269701 w 896378"/>
              <a:gd name="connsiteY4374" fmla="*/ 215575 h 585172"/>
              <a:gd name="connsiteX4375" fmla="*/ 269938 w 896378"/>
              <a:gd name="connsiteY4375" fmla="*/ 214863 h 585172"/>
              <a:gd name="connsiteX4376" fmla="*/ 269225 w 896378"/>
              <a:gd name="connsiteY4376" fmla="*/ 214155 h 585172"/>
              <a:gd name="connsiteX4377" fmla="*/ 269225 w 896378"/>
              <a:gd name="connsiteY4377" fmla="*/ 213798 h 585172"/>
              <a:gd name="connsiteX4378" fmla="*/ 268984 w 896378"/>
              <a:gd name="connsiteY4378" fmla="*/ 213798 h 585172"/>
              <a:gd name="connsiteX4379" fmla="*/ 268984 w 896378"/>
              <a:gd name="connsiteY4379" fmla="*/ 213445 h 585172"/>
              <a:gd name="connsiteX4380" fmla="*/ 268748 w 896378"/>
              <a:gd name="connsiteY4380" fmla="*/ 213445 h 585172"/>
              <a:gd name="connsiteX4381" fmla="*/ 268271 w 896378"/>
              <a:gd name="connsiteY4381" fmla="*/ 212378 h 585172"/>
              <a:gd name="connsiteX4382" fmla="*/ 268271 w 896378"/>
              <a:gd name="connsiteY4382" fmla="*/ 212025 h 585172"/>
              <a:gd name="connsiteX4383" fmla="*/ 268271 w 896378"/>
              <a:gd name="connsiteY4383" fmla="*/ 211669 h 585172"/>
              <a:gd name="connsiteX4384" fmla="*/ 268031 w 896378"/>
              <a:gd name="connsiteY4384" fmla="*/ 211314 h 585172"/>
              <a:gd name="connsiteX4385" fmla="*/ 268031 w 896378"/>
              <a:gd name="connsiteY4385" fmla="*/ 210604 h 585172"/>
              <a:gd name="connsiteX4386" fmla="*/ 268508 w 896378"/>
              <a:gd name="connsiteY4386" fmla="*/ 210249 h 585172"/>
              <a:gd name="connsiteX4387" fmla="*/ 268508 w 896378"/>
              <a:gd name="connsiteY4387" fmla="*/ 209184 h 585172"/>
              <a:gd name="connsiteX4388" fmla="*/ 268271 w 896378"/>
              <a:gd name="connsiteY4388" fmla="*/ 207051 h 585172"/>
              <a:gd name="connsiteX4389" fmla="*/ 268031 w 896378"/>
              <a:gd name="connsiteY4389" fmla="*/ 206696 h 585172"/>
              <a:gd name="connsiteX4390" fmla="*/ 268508 w 896378"/>
              <a:gd name="connsiteY4390" fmla="*/ 206339 h 585172"/>
              <a:gd name="connsiteX4391" fmla="*/ 269461 w 896378"/>
              <a:gd name="connsiteY4391" fmla="*/ 205631 h 585172"/>
              <a:gd name="connsiteX4392" fmla="*/ 269701 w 896378"/>
              <a:gd name="connsiteY4392" fmla="*/ 205276 h 585172"/>
              <a:gd name="connsiteX4393" fmla="*/ 270178 w 896378"/>
              <a:gd name="connsiteY4393" fmla="*/ 204564 h 585172"/>
              <a:gd name="connsiteX4394" fmla="*/ 270655 w 896378"/>
              <a:gd name="connsiteY4394" fmla="*/ 204208 h 585172"/>
              <a:gd name="connsiteX4395" fmla="*/ 272085 w 896378"/>
              <a:gd name="connsiteY4395" fmla="*/ 202076 h 585172"/>
              <a:gd name="connsiteX4396" fmla="*/ 273039 w 896378"/>
              <a:gd name="connsiteY4396" fmla="*/ 200655 h 585172"/>
              <a:gd name="connsiteX4397" fmla="*/ 273756 w 896378"/>
              <a:gd name="connsiteY4397" fmla="*/ 200299 h 585172"/>
              <a:gd name="connsiteX4398" fmla="*/ 274469 w 896378"/>
              <a:gd name="connsiteY4398" fmla="*/ 199588 h 585172"/>
              <a:gd name="connsiteX4399" fmla="*/ 274946 w 896378"/>
              <a:gd name="connsiteY4399" fmla="*/ 198876 h 585172"/>
              <a:gd name="connsiteX4400" fmla="*/ 275186 w 896378"/>
              <a:gd name="connsiteY4400" fmla="*/ 198165 h 585172"/>
              <a:gd name="connsiteX4401" fmla="*/ 274946 w 896378"/>
              <a:gd name="connsiteY4401" fmla="*/ 197453 h 585172"/>
              <a:gd name="connsiteX4402" fmla="*/ 274946 w 896378"/>
              <a:gd name="connsiteY4402" fmla="*/ 197100 h 585172"/>
              <a:gd name="connsiteX4403" fmla="*/ 275186 w 896378"/>
              <a:gd name="connsiteY4403" fmla="*/ 196743 h 585172"/>
              <a:gd name="connsiteX4404" fmla="*/ 275663 w 896378"/>
              <a:gd name="connsiteY4404" fmla="*/ 196388 h 585172"/>
              <a:gd name="connsiteX4405" fmla="*/ 275663 w 896378"/>
              <a:gd name="connsiteY4405" fmla="*/ 195676 h 585172"/>
              <a:gd name="connsiteX4406" fmla="*/ 275663 w 896378"/>
              <a:gd name="connsiteY4406" fmla="*/ 194965 h 585172"/>
              <a:gd name="connsiteX4407" fmla="*/ 275186 w 896378"/>
              <a:gd name="connsiteY4407" fmla="*/ 194253 h 585172"/>
              <a:gd name="connsiteX4408" fmla="*/ 275186 w 896378"/>
              <a:gd name="connsiteY4408" fmla="*/ 193897 h 585172"/>
              <a:gd name="connsiteX4409" fmla="*/ 275900 w 896378"/>
              <a:gd name="connsiteY4409" fmla="*/ 191762 h 585172"/>
              <a:gd name="connsiteX4410" fmla="*/ 275663 w 896378"/>
              <a:gd name="connsiteY4410" fmla="*/ 191050 h 585172"/>
              <a:gd name="connsiteX4411" fmla="*/ 275900 w 896378"/>
              <a:gd name="connsiteY4411" fmla="*/ 190695 h 585172"/>
              <a:gd name="connsiteX4412" fmla="*/ 276140 w 896378"/>
              <a:gd name="connsiteY4412" fmla="*/ 189625 h 585172"/>
              <a:gd name="connsiteX4413" fmla="*/ 276377 w 896378"/>
              <a:gd name="connsiteY4413" fmla="*/ 188913 h 585172"/>
              <a:gd name="connsiteX4414" fmla="*/ 276617 w 896378"/>
              <a:gd name="connsiteY4414" fmla="*/ 188557 h 585172"/>
              <a:gd name="connsiteX4415" fmla="*/ 276617 w 896378"/>
              <a:gd name="connsiteY4415" fmla="*/ 188202 h 585172"/>
              <a:gd name="connsiteX4416" fmla="*/ 276854 w 896378"/>
              <a:gd name="connsiteY4416" fmla="*/ 187845 h 585172"/>
              <a:gd name="connsiteX4417" fmla="*/ 276854 w 896378"/>
              <a:gd name="connsiteY4417" fmla="*/ 187490 h 585172"/>
              <a:gd name="connsiteX4418" fmla="*/ 277571 w 896378"/>
              <a:gd name="connsiteY4418" fmla="*/ 186422 h 585172"/>
              <a:gd name="connsiteX4419" fmla="*/ 277808 w 896378"/>
              <a:gd name="connsiteY4419" fmla="*/ 186422 h 585172"/>
              <a:gd name="connsiteX4420" fmla="*/ 278048 w 896378"/>
              <a:gd name="connsiteY4420" fmla="*/ 185710 h 585172"/>
              <a:gd name="connsiteX4421" fmla="*/ 277808 w 896378"/>
              <a:gd name="connsiteY4421" fmla="*/ 184284 h 585172"/>
              <a:gd name="connsiteX4422" fmla="*/ 278048 w 896378"/>
              <a:gd name="connsiteY4422" fmla="*/ 182502 h 585172"/>
              <a:gd name="connsiteX4423" fmla="*/ 278284 w 896378"/>
              <a:gd name="connsiteY4423" fmla="*/ 182147 h 585172"/>
              <a:gd name="connsiteX4424" fmla="*/ 278525 w 896378"/>
              <a:gd name="connsiteY4424" fmla="*/ 182147 h 585172"/>
              <a:gd name="connsiteX4425" fmla="*/ 279238 w 896378"/>
              <a:gd name="connsiteY4425" fmla="*/ 182147 h 585172"/>
              <a:gd name="connsiteX4426" fmla="*/ 279478 w 896378"/>
              <a:gd name="connsiteY4426" fmla="*/ 181790 h 585172"/>
              <a:gd name="connsiteX4427" fmla="*/ 279715 w 896378"/>
              <a:gd name="connsiteY4427" fmla="*/ 181790 h 585172"/>
              <a:gd name="connsiteX4428" fmla="*/ 280192 w 896378"/>
              <a:gd name="connsiteY4428" fmla="*/ 181790 h 585172"/>
              <a:gd name="connsiteX4429" fmla="*/ 281625 w 896378"/>
              <a:gd name="connsiteY4429" fmla="*/ 181079 h 585172"/>
              <a:gd name="connsiteX4430" fmla="*/ 283769 w 896378"/>
              <a:gd name="connsiteY4430" fmla="*/ 180720 h 585172"/>
              <a:gd name="connsiteX4431" fmla="*/ 284963 w 896378"/>
              <a:gd name="connsiteY4431" fmla="*/ 180365 h 585172"/>
              <a:gd name="connsiteX4432" fmla="*/ 285917 w 896378"/>
              <a:gd name="connsiteY4432" fmla="*/ 179653 h 585172"/>
              <a:gd name="connsiteX4433" fmla="*/ 286394 w 896378"/>
              <a:gd name="connsiteY4433" fmla="*/ 179297 h 585172"/>
              <a:gd name="connsiteX4434" fmla="*/ 287108 w 896378"/>
              <a:gd name="connsiteY4434" fmla="*/ 178582 h 585172"/>
              <a:gd name="connsiteX4435" fmla="*/ 287108 w 896378"/>
              <a:gd name="connsiteY4435" fmla="*/ 177871 h 585172"/>
              <a:gd name="connsiteX4436" fmla="*/ 287348 w 896378"/>
              <a:gd name="connsiteY4436" fmla="*/ 177871 h 585172"/>
              <a:gd name="connsiteX4437" fmla="*/ 286871 w 896378"/>
              <a:gd name="connsiteY4437" fmla="*/ 176801 h 585172"/>
              <a:gd name="connsiteX4438" fmla="*/ 286631 w 896378"/>
              <a:gd name="connsiteY4438" fmla="*/ 176801 h 585172"/>
              <a:gd name="connsiteX4439" fmla="*/ 287108 w 896378"/>
              <a:gd name="connsiteY4439" fmla="*/ 176089 h 585172"/>
              <a:gd name="connsiteX4440" fmla="*/ 287108 w 896378"/>
              <a:gd name="connsiteY4440" fmla="*/ 175375 h 585172"/>
              <a:gd name="connsiteX4441" fmla="*/ 287108 w 896378"/>
              <a:gd name="connsiteY4441" fmla="*/ 173593 h 585172"/>
              <a:gd name="connsiteX4442" fmla="*/ 286871 w 896378"/>
              <a:gd name="connsiteY4442" fmla="*/ 172522 h 585172"/>
              <a:gd name="connsiteX4443" fmla="*/ 286871 w 896378"/>
              <a:gd name="connsiteY4443" fmla="*/ 171808 h 585172"/>
              <a:gd name="connsiteX4444" fmla="*/ 287108 w 896378"/>
              <a:gd name="connsiteY4444" fmla="*/ 171452 h 585172"/>
              <a:gd name="connsiteX4445" fmla="*/ 287584 w 896378"/>
              <a:gd name="connsiteY4445" fmla="*/ 170382 h 585172"/>
              <a:gd name="connsiteX4446" fmla="*/ 287824 w 896378"/>
              <a:gd name="connsiteY4446" fmla="*/ 170027 h 585172"/>
              <a:gd name="connsiteX4447" fmla="*/ 288301 w 896378"/>
              <a:gd name="connsiteY4447" fmla="*/ 170027 h 585172"/>
              <a:gd name="connsiteX4448" fmla="*/ 288301 w 896378"/>
              <a:gd name="connsiteY4448" fmla="*/ 169668 h 585172"/>
              <a:gd name="connsiteX4449" fmla="*/ 287824 w 896378"/>
              <a:gd name="connsiteY4449" fmla="*/ 169312 h 585172"/>
              <a:gd name="connsiteX4450" fmla="*/ 287584 w 896378"/>
              <a:gd name="connsiteY4450" fmla="*/ 168957 h 585172"/>
              <a:gd name="connsiteX4451" fmla="*/ 287348 w 896378"/>
              <a:gd name="connsiteY4451" fmla="*/ 168242 h 585172"/>
              <a:gd name="connsiteX4452" fmla="*/ 287108 w 896378"/>
              <a:gd name="connsiteY4452" fmla="*/ 168242 h 585172"/>
              <a:gd name="connsiteX4453" fmla="*/ 286871 w 896378"/>
              <a:gd name="connsiteY4453" fmla="*/ 168242 h 585172"/>
              <a:gd name="connsiteX4454" fmla="*/ 286154 w 896378"/>
              <a:gd name="connsiteY4454" fmla="*/ 168242 h 585172"/>
              <a:gd name="connsiteX4455" fmla="*/ 285200 w 896378"/>
              <a:gd name="connsiteY4455" fmla="*/ 167527 h 585172"/>
              <a:gd name="connsiteX4456" fmla="*/ 283532 w 896378"/>
              <a:gd name="connsiteY4456" fmla="*/ 166457 h 585172"/>
              <a:gd name="connsiteX4457" fmla="*/ 283056 w 896378"/>
              <a:gd name="connsiteY4457" fmla="*/ 166098 h 585172"/>
              <a:gd name="connsiteX4458" fmla="*/ 282339 w 896378"/>
              <a:gd name="connsiteY4458" fmla="*/ 165387 h 585172"/>
              <a:gd name="connsiteX4459" fmla="*/ 282102 w 896378"/>
              <a:gd name="connsiteY4459" fmla="*/ 165387 h 585172"/>
              <a:gd name="connsiteX4460" fmla="*/ 281146 w 896378"/>
              <a:gd name="connsiteY4460" fmla="*/ 165028 h 585172"/>
              <a:gd name="connsiteX4461" fmla="*/ 280669 w 896378"/>
              <a:gd name="connsiteY4461" fmla="*/ 164672 h 585172"/>
              <a:gd name="connsiteX4462" fmla="*/ 280192 w 896378"/>
              <a:gd name="connsiteY4462" fmla="*/ 164314 h 585172"/>
              <a:gd name="connsiteX4463" fmla="*/ 280192 w 896378"/>
              <a:gd name="connsiteY4463" fmla="*/ 163958 h 585172"/>
              <a:gd name="connsiteX4464" fmla="*/ 280432 w 896378"/>
              <a:gd name="connsiteY4464" fmla="*/ 163958 h 585172"/>
              <a:gd name="connsiteX4465" fmla="*/ 280432 w 896378"/>
              <a:gd name="connsiteY4465" fmla="*/ 164314 h 585172"/>
              <a:gd name="connsiteX4466" fmla="*/ 281146 w 896378"/>
              <a:gd name="connsiteY4466" fmla="*/ 164672 h 585172"/>
              <a:gd name="connsiteX4467" fmla="*/ 281385 w 896378"/>
              <a:gd name="connsiteY4467" fmla="*/ 164672 h 585172"/>
              <a:gd name="connsiteX4468" fmla="*/ 281625 w 896378"/>
              <a:gd name="connsiteY4468" fmla="*/ 164672 h 585172"/>
              <a:gd name="connsiteX4469" fmla="*/ 281862 w 896378"/>
              <a:gd name="connsiteY4469" fmla="*/ 164672 h 585172"/>
              <a:gd name="connsiteX4470" fmla="*/ 282102 w 896378"/>
              <a:gd name="connsiteY4470" fmla="*/ 164672 h 585172"/>
              <a:gd name="connsiteX4471" fmla="*/ 282339 w 896378"/>
              <a:gd name="connsiteY4471" fmla="*/ 164314 h 585172"/>
              <a:gd name="connsiteX4472" fmla="*/ 282102 w 896378"/>
              <a:gd name="connsiteY4472" fmla="*/ 164314 h 585172"/>
              <a:gd name="connsiteX4473" fmla="*/ 282102 w 896378"/>
              <a:gd name="connsiteY4473" fmla="*/ 163958 h 585172"/>
              <a:gd name="connsiteX4474" fmla="*/ 282102 w 896378"/>
              <a:gd name="connsiteY4474" fmla="*/ 163602 h 585172"/>
              <a:gd name="connsiteX4475" fmla="*/ 281862 w 896378"/>
              <a:gd name="connsiteY4475" fmla="*/ 163602 h 585172"/>
              <a:gd name="connsiteX4476" fmla="*/ 281625 w 896378"/>
              <a:gd name="connsiteY4476" fmla="*/ 163602 h 585172"/>
              <a:gd name="connsiteX4477" fmla="*/ 281625 w 896378"/>
              <a:gd name="connsiteY4477" fmla="*/ 162888 h 585172"/>
              <a:gd name="connsiteX4478" fmla="*/ 281385 w 896378"/>
              <a:gd name="connsiteY4478" fmla="*/ 162530 h 585172"/>
              <a:gd name="connsiteX4479" fmla="*/ 281146 w 896378"/>
              <a:gd name="connsiteY4479" fmla="*/ 162530 h 585172"/>
              <a:gd name="connsiteX4480" fmla="*/ 280908 w 896378"/>
              <a:gd name="connsiteY4480" fmla="*/ 162530 h 585172"/>
              <a:gd name="connsiteX4481" fmla="*/ 280669 w 896378"/>
              <a:gd name="connsiteY4481" fmla="*/ 162530 h 585172"/>
              <a:gd name="connsiteX4482" fmla="*/ 280192 w 896378"/>
              <a:gd name="connsiteY4482" fmla="*/ 162173 h 585172"/>
              <a:gd name="connsiteX4483" fmla="*/ 279955 w 896378"/>
              <a:gd name="connsiteY4483" fmla="*/ 162173 h 585172"/>
              <a:gd name="connsiteX4484" fmla="*/ 279955 w 896378"/>
              <a:gd name="connsiteY4484" fmla="*/ 162530 h 585172"/>
              <a:gd name="connsiteX4485" fmla="*/ 279715 w 896378"/>
              <a:gd name="connsiteY4485" fmla="*/ 162888 h 585172"/>
              <a:gd name="connsiteX4486" fmla="*/ 279238 w 896378"/>
              <a:gd name="connsiteY4486" fmla="*/ 162173 h 585172"/>
              <a:gd name="connsiteX4487" fmla="*/ 279238 w 896378"/>
              <a:gd name="connsiteY4487" fmla="*/ 161815 h 585172"/>
              <a:gd name="connsiteX4488" fmla="*/ 279001 w 896378"/>
              <a:gd name="connsiteY4488" fmla="*/ 161100 h 585172"/>
              <a:gd name="connsiteX4489" fmla="*/ 278525 w 896378"/>
              <a:gd name="connsiteY4489" fmla="*/ 161100 h 585172"/>
              <a:gd name="connsiteX4490" fmla="*/ 278284 w 896378"/>
              <a:gd name="connsiteY4490" fmla="*/ 160745 h 585172"/>
              <a:gd name="connsiteX4491" fmla="*/ 277094 w 896378"/>
              <a:gd name="connsiteY4491" fmla="*/ 160030 h 585172"/>
              <a:gd name="connsiteX4492" fmla="*/ 276617 w 896378"/>
              <a:gd name="connsiteY4492" fmla="*/ 159671 h 585172"/>
              <a:gd name="connsiteX4493" fmla="*/ 276617 w 896378"/>
              <a:gd name="connsiteY4493" fmla="*/ 158957 h 585172"/>
              <a:gd name="connsiteX4494" fmla="*/ 276140 w 896378"/>
              <a:gd name="connsiteY4494" fmla="*/ 157528 h 585172"/>
              <a:gd name="connsiteX4495" fmla="*/ 275186 w 896378"/>
              <a:gd name="connsiteY4495" fmla="*/ 157173 h 585172"/>
              <a:gd name="connsiteX4496" fmla="*/ 273992 w 896378"/>
              <a:gd name="connsiteY4496" fmla="*/ 156814 h 585172"/>
              <a:gd name="connsiteX4497" fmla="*/ 273992 w 896378"/>
              <a:gd name="connsiteY4497" fmla="*/ 156100 h 585172"/>
              <a:gd name="connsiteX4498" fmla="*/ 273992 w 896378"/>
              <a:gd name="connsiteY4498" fmla="*/ 155744 h 585172"/>
              <a:gd name="connsiteX4499" fmla="*/ 273992 w 896378"/>
              <a:gd name="connsiteY4499" fmla="*/ 155385 h 585172"/>
              <a:gd name="connsiteX4500" fmla="*/ 273516 w 896378"/>
              <a:gd name="connsiteY4500" fmla="*/ 155029 h 585172"/>
              <a:gd name="connsiteX4501" fmla="*/ 273516 w 896378"/>
              <a:gd name="connsiteY4501" fmla="*/ 154313 h 585172"/>
              <a:gd name="connsiteX4502" fmla="*/ 273039 w 896378"/>
              <a:gd name="connsiteY4502" fmla="*/ 153956 h 585172"/>
              <a:gd name="connsiteX4503" fmla="*/ 272325 w 896378"/>
              <a:gd name="connsiteY4503" fmla="*/ 153241 h 585172"/>
              <a:gd name="connsiteX4504" fmla="*/ 272085 w 896378"/>
              <a:gd name="connsiteY4504" fmla="*/ 152883 h 585172"/>
              <a:gd name="connsiteX4505" fmla="*/ 271846 w 896378"/>
              <a:gd name="connsiteY4505" fmla="*/ 152169 h 585172"/>
              <a:gd name="connsiteX4506" fmla="*/ 271608 w 896378"/>
              <a:gd name="connsiteY4506" fmla="*/ 151811 h 585172"/>
              <a:gd name="connsiteX4507" fmla="*/ 271846 w 896378"/>
              <a:gd name="connsiteY4507" fmla="*/ 151096 h 585172"/>
              <a:gd name="connsiteX4508" fmla="*/ 271846 w 896378"/>
              <a:gd name="connsiteY4508" fmla="*/ 150737 h 585172"/>
              <a:gd name="connsiteX4509" fmla="*/ 271369 w 896378"/>
              <a:gd name="connsiteY4509" fmla="*/ 150381 h 585172"/>
              <a:gd name="connsiteX4510" fmla="*/ 271369 w 896378"/>
              <a:gd name="connsiteY4510" fmla="*/ 150023 h 585172"/>
              <a:gd name="connsiteX4511" fmla="*/ 271608 w 896378"/>
              <a:gd name="connsiteY4511" fmla="*/ 149667 h 585172"/>
              <a:gd name="connsiteX4512" fmla="*/ 271608 w 896378"/>
              <a:gd name="connsiteY4512" fmla="*/ 149309 h 585172"/>
              <a:gd name="connsiteX4513" fmla="*/ 271846 w 896378"/>
              <a:gd name="connsiteY4513" fmla="*/ 148950 h 585172"/>
              <a:gd name="connsiteX4514" fmla="*/ 271608 w 896378"/>
              <a:gd name="connsiteY4514" fmla="*/ 148594 h 585172"/>
              <a:gd name="connsiteX4515" fmla="*/ 271608 w 896378"/>
              <a:gd name="connsiteY4515" fmla="*/ 147521 h 585172"/>
              <a:gd name="connsiteX4516" fmla="*/ 271369 w 896378"/>
              <a:gd name="connsiteY4516" fmla="*/ 146804 h 585172"/>
              <a:gd name="connsiteX4517" fmla="*/ 271131 w 896378"/>
              <a:gd name="connsiteY4517" fmla="*/ 145731 h 585172"/>
              <a:gd name="connsiteX4518" fmla="*/ 270892 w 896378"/>
              <a:gd name="connsiteY4518" fmla="*/ 145375 h 585172"/>
              <a:gd name="connsiteX4519" fmla="*/ 270892 w 896378"/>
              <a:gd name="connsiteY4519" fmla="*/ 145017 h 585172"/>
              <a:gd name="connsiteX4520" fmla="*/ 271846 w 896378"/>
              <a:gd name="connsiteY4520" fmla="*/ 143585 h 585172"/>
              <a:gd name="connsiteX4521" fmla="*/ 272325 w 896378"/>
              <a:gd name="connsiteY4521" fmla="*/ 142512 h 585172"/>
              <a:gd name="connsiteX4522" fmla="*/ 272562 w 896378"/>
              <a:gd name="connsiteY4522" fmla="*/ 142153 h 585172"/>
              <a:gd name="connsiteX4523" fmla="*/ 272085 w 896378"/>
              <a:gd name="connsiteY4523" fmla="*/ 142153 h 585172"/>
              <a:gd name="connsiteX4524" fmla="*/ 271846 w 896378"/>
              <a:gd name="connsiteY4524" fmla="*/ 141795 h 585172"/>
              <a:gd name="connsiteX4525" fmla="*/ 271369 w 896378"/>
              <a:gd name="connsiteY4525" fmla="*/ 141080 h 585172"/>
              <a:gd name="connsiteX4526" fmla="*/ 270892 w 896378"/>
              <a:gd name="connsiteY4526" fmla="*/ 140722 h 585172"/>
              <a:gd name="connsiteX4527" fmla="*/ 270892 w 896378"/>
              <a:gd name="connsiteY4527" fmla="*/ 140363 h 585172"/>
              <a:gd name="connsiteX4528" fmla="*/ 271131 w 896378"/>
              <a:gd name="connsiteY4528" fmla="*/ 140005 h 585172"/>
              <a:gd name="connsiteX4529" fmla="*/ 271369 w 896378"/>
              <a:gd name="connsiteY4529" fmla="*/ 139648 h 585172"/>
              <a:gd name="connsiteX4530" fmla="*/ 271131 w 896378"/>
              <a:gd name="connsiteY4530" fmla="*/ 138931 h 585172"/>
              <a:gd name="connsiteX4531" fmla="*/ 270892 w 896378"/>
              <a:gd name="connsiteY4531" fmla="*/ 138214 h 585172"/>
              <a:gd name="connsiteX4532" fmla="*/ 271131 w 896378"/>
              <a:gd name="connsiteY4532" fmla="*/ 137141 h 585172"/>
              <a:gd name="connsiteX4533" fmla="*/ 271131 w 896378"/>
              <a:gd name="connsiteY4533" fmla="*/ 136424 h 585172"/>
              <a:gd name="connsiteX4534" fmla="*/ 270892 w 896378"/>
              <a:gd name="connsiteY4534" fmla="*/ 135709 h 585172"/>
              <a:gd name="connsiteX4535" fmla="*/ 270415 w 896378"/>
              <a:gd name="connsiteY4535" fmla="*/ 134992 h 585172"/>
              <a:gd name="connsiteX4536" fmla="*/ 269701 w 896378"/>
              <a:gd name="connsiteY4536" fmla="*/ 134634 h 585172"/>
              <a:gd name="connsiteX4537" fmla="*/ 269461 w 896378"/>
              <a:gd name="connsiteY4537" fmla="*/ 134276 h 585172"/>
              <a:gd name="connsiteX4538" fmla="*/ 269225 w 896378"/>
              <a:gd name="connsiteY4538" fmla="*/ 134634 h 585172"/>
              <a:gd name="connsiteX4539" fmla="*/ 268984 w 896378"/>
              <a:gd name="connsiteY4539" fmla="*/ 134634 h 585172"/>
              <a:gd name="connsiteX4540" fmla="*/ 268984 w 896378"/>
              <a:gd name="connsiteY4540" fmla="*/ 134276 h 585172"/>
              <a:gd name="connsiteX4541" fmla="*/ 268748 w 896378"/>
              <a:gd name="connsiteY4541" fmla="*/ 134276 h 585172"/>
              <a:gd name="connsiteX4542" fmla="*/ 268748 w 896378"/>
              <a:gd name="connsiteY4542" fmla="*/ 133917 h 585172"/>
              <a:gd name="connsiteX4543" fmla="*/ 268508 w 896378"/>
              <a:gd name="connsiteY4543" fmla="*/ 133917 h 585172"/>
              <a:gd name="connsiteX4544" fmla="*/ 268271 w 896378"/>
              <a:gd name="connsiteY4544" fmla="*/ 133917 h 585172"/>
              <a:gd name="connsiteX4545" fmla="*/ 268031 w 896378"/>
              <a:gd name="connsiteY4545" fmla="*/ 133917 h 585172"/>
              <a:gd name="connsiteX4546" fmla="*/ 267077 w 896378"/>
              <a:gd name="connsiteY4546" fmla="*/ 133917 h 585172"/>
              <a:gd name="connsiteX4547" fmla="*/ 266600 w 896378"/>
              <a:gd name="connsiteY4547" fmla="*/ 134276 h 585172"/>
              <a:gd name="connsiteX4548" fmla="*/ 266123 w 896378"/>
              <a:gd name="connsiteY4548" fmla="*/ 134634 h 585172"/>
              <a:gd name="connsiteX4549" fmla="*/ 265886 w 896378"/>
              <a:gd name="connsiteY4549" fmla="*/ 134634 h 585172"/>
              <a:gd name="connsiteX4550" fmla="*/ 265409 w 896378"/>
              <a:gd name="connsiteY4550" fmla="*/ 134634 h 585172"/>
              <a:gd name="connsiteX4551" fmla="*/ 264932 w 896378"/>
              <a:gd name="connsiteY4551" fmla="*/ 134276 h 585172"/>
              <a:gd name="connsiteX4552" fmla="*/ 264692 w 896378"/>
              <a:gd name="connsiteY4552" fmla="*/ 133917 h 585172"/>
              <a:gd name="connsiteX4553" fmla="*/ 264692 w 896378"/>
              <a:gd name="connsiteY4553" fmla="*/ 133559 h 585172"/>
              <a:gd name="connsiteX4554" fmla="*/ 264216 w 896378"/>
              <a:gd name="connsiteY4554" fmla="*/ 133202 h 585172"/>
              <a:gd name="connsiteX4555" fmla="*/ 263979 w 896378"/>
              <a:gd name="connsiteY4555" fmla="*/ 132844 h 585172"/>
              <a:gd name="connsiteX4556" fmla="*/ 263739 w 896378"/>
              <a:gd name="connsiteY4556" fmla="*/ 132844 h 585172"/>
              <a:gd name="connsiteX4557" fmla="*/ 262785 w 896378"/>
              <a:gd name="connsiteY4557" fmla="*/ 132844 h 585172"/>
              <a:gd name="connsiteX4558" fmla="*/ 261831 w 896378"/>
              <a:gd name="connsiteY4558" fmla="*/ 133559 h 585172"/>
              <a:gd name="connsiteX4559" fmla="*/ 261354 w 896378"/>
              <a:gd name="connsiteY4559" fmla="*/ 134276 h 585172"/>
              <a:gd name="connsiteX4560" fmla="*/ 261354 w 896378"/>
              <a:gd name="connsiteY4560" fmla="*/ 134634 h 585172"/>
              <a:gd name="connsiteX4561" fmla="*/ 261831 w 896378"/>
              <a:gd name="connsiteY4561" fmla="*/ 135351 h 585172"/>
              <a:gd name="connsiteX4562" fmla="*/ 261831 w 896378"/>
              <a:gd name="connsiteY4562" fmla="*/ 136424 h 585172"/>
              <a:gd name="connsiteX4563" fmla="*/ 262546 w 896378"/>
              <a:gd name="connsiteY4563" fmla="*/ 136783 h 585172"/>
              <a:gd name="connsiteX4564" fmla="*/ 262785 w 896378"/>
              <a:gd name="connsiteY4564" fmla="*/ 137141 h 585172"/>
              <a:gd name="connsiteX4565" fmla="*/ 262785 w 896378"/>
              <a:gd name="connsiteY4565" fmla="*/ 137500 h 585172"/>
              <a:gd name="connsiteX4566" fmla="*/ 261354 w 896378"/>
              <a:gd name="connsiteY4566" fmla="*/ 139648 h 585172"/>
              <a:gd name="connsiteX4567" fmla="*/ 260401 w 896378"/>
              <a:gd name="connsiteY4567" fmla="*/ 140363 h 585172"/>
              <a:gd name="connsiteX4568" fmla="*/ 260161 w 896378"/>
              <a:gd name="connsiteY4568" fmla="*/ 140005 h 585172"/>
              <a:gd name="connsiteX4569" fmla="*/ 259448 w 896378"/>
              <a:gd name="connsiteY4569" fmla="*/ 140005 h 585172"/>
              <a:gd name="connsiteX4570" fmla="*/ 258494 w 896378"/>
              <a:gd name="connsiteY4570" fmla="*/ 141080 h 585172"/>
              <a:gd name="connsiteX4571" fmla="*/ 258494 w 896378"/>
              <a:gd name="connsiteY4571" fmla="*/ 142512 h 585172"/>
              <a:gd name="connsiteX4572" fmla="*/ 258494 w 896378"/>
              <a:gd name="connsiteY4572" fmla="*/ 143227 h 585172"/>
              <a:gd name="connsiteX4573" fmla="*/ 258731 w 896378"/>
              <a:gd name="connsiteY4573" fmla="*/ 143585 h 585172"/>
              <a:gd name="connsiteX4574" fmla="*/ 258971 w 896378"/>
              <a:gd name="connsiteY4574" fmla="*/ 143943 h 585172"/>
              <a:gd name="connsiteX4575" fmla="*/ 258971 w 896378"/>
              <a:gd name="connsiteY4575" fmla="*/ 144658 h 585172"/>
              <a:gd name="connsiteX4576" fmla="*/ 259925 w 896378"/>
              <a:gd name="connsiteY4576" fmla="*/ 145731 h 585172"/>
              <a:gd name="connsiteX4577" fmla="*/ 260161 w 896378"/>
              <a:gd name="connsiteY4577" fmla="*/ 146804 h 585172"/>
              <a:gd name="connsiteX4578" fmla="*/ 260401 w 896378"/>
              <a:gd name="connsiteY4578" fmla="*/ 147162 h 585172"/>
              <a:gd name="connsiteX4579" fmla="*/ 261115 w 896378"/>
              <a:gd name="connsiteY4579" fmla="*/ 148236 h 585172"/>
              <a:gd name="connsiteX4580" fmla="*/ 261831 w 896378"/>
              <a:gd name="connsiteY4580" fmla="*/ 148950 h 585172"/>
              <a:gd name="connsiteX4581" fmla="*/ 262069 w 896378"/>
              <a:gd name="connsiteY4581" fmla="*/ 149309 h 585172"/>
              <a:gd name="connsiteX4582" fmla="*/ 262308 w 896378"/>
              <a:gd name="connsiteY4582" fmla="*/ 150023 h 585172"/>
              <a:gd name="connsiteX4583" fmla="*/ 262785 w 896378"/>
              <a:gd name="connsiteY4583" fmla="*/ 151096 h 585172"/>
              <a:gd name="connsiteX4584" fmla="*/ 263025 w 896378"/>
              <a:gd name="connsiteY4584" fmla="*/ 151454 h 585172"/>
              <a:gd name="connsiteX4585" fmla="*/ 263739 w 896378"/>
              <a:gd name="connsiteY4585" fmla="*/ 151811 h 585172"/>
              <a:gd name="connsiteX4586" fmla="*/ 264216 w 896378"/>
              <a:gd name="connsiteY4586" fmla="*/ 151811 h 585172"/>
              <a:gd name="connsiteX4587" fmla="*/ 264932 w 896378"/>
              <a:gd name="connsiteY4587" fmla="*/ 152528 h 585172"/>
              <a:gd name="connsiteX4588" fmla="*/ 265169 w 896378"/>
              <a:gd name="connsiteY4588" fmla="*/ 153598 h 585172"/>
              <a:gd name="connsiteX4589" fmla="*/ 265646 w 896378"/>
              <a:gd name="connsiteY4589" fmla="*/ 153956 h 585172"/>
              <a:gd name="connsiteX4590" fmla="*/ 265886 w 896378"/>
              <a:gd name="connsiteY4590" fmla="*/ 153956 h 585172"/>
              <a:gd name="connsiteX4591" fmla="*/ 266363 w 896378"/>
              <a:gd name="connsiteY4591" fmla="*/ 153956 h 585172"/>
              <a:gd name="connsiteX4592" fmla="*/ 268508 w 896378"/>
              <a:gd name="connsiteY4592" fmla="*/ 156814 h 585172"/>
              <a:gd name="connsiteX4593" fmla="*/ 269938 w 896378"/>
              <a:gd name="connsiteY4593" fmla="*/ 158601 h 585172"/>
              <a:gd name="connsiteX4594" fmla="*/ 270655 w 896378"/>
              <a:gd name="connsiteY4594" fmla="*/ 159671 h 585172"/>
              <a:gd name="connsiteX4595" fmla="*/ 271131 w 896378"/>
              <a:gd name="connsiteY4595" fmla="*/ 160745 h 585172"/>
              <a:gd name="connsiteX4596" fmla="*/ 271608 w 896378"/>
              <a:gd name="connsiteY4596" fmla="*/ 162173 h 585172"/>
              <a:gd name="connsiteX4597" fmla="*/ 272325 w 896378"/>
              <a:gd name="connsiteY4597" fmla="*/ 162530 h 585172"/>
              <a:gd name="connsiteX4598" fmla="*/ 272325 w 896378"/>
              <a:gd name="connsiteY4598" fmla="*/ 163243 h 585172"/>
              <a:gd name="connsiteX4599" fmla="*/ 272562 w 896378"/>
              <a:gd name="connsiteY4599" fmla="*/ 163602 h 585172"/>
              <a:gd name="connsiteX4600" fmla="*/ 272325 w 896378"/>
              <a:gd name="connsiteY4600" fmla="*/ 163958 h 585172"/>
              <a:gd name="connsiteX4601" fmla="*/ 271846 w 896378"/>
              <a:gd name="connsiteY4601" fmla="*/ 163958 h 585172"/>
              <a:gd name="connsiteX4602" fmla="*/ 270655 w 896378"/>
              <a:gd name="connsiteY4602" fmla="*/ 163958 h 585172"/>
              <a:gd name="connsiteX4603" fmla="*/ 270178 w 896378"/>
              <a:gd name="connsiteY4603" fmla="*/ 163602 h 585172"/>
              <a:gd name="connsiteX4604" fmla="*/ 269225 w 896378"/>
              <a:gd name="connsiteY4604" fmla="*/ 162530 h 585172"/>
              <a:gd name="connsiteX4605" fmla="*/ 268984 w 896378"/>
              <a:gd name="connsiteY4605" fmla="*/ 162530 h 585172"/>
              <a:gd name="connsiteX4606" fmla="*/ 268984 w 896378"/>
              <a:gd name="connsiteY4606" fmla="*/ 162173 h 585172"/>
              <a:gd name="connsiteX4607" fmla="*/ 268748 w 896378"/>
              <a:gd name="connsiteY4607" fmla="*/ 161459 h 585172"/>
              <a:gd name="connsiteX4608" fmla="*/ 268271 w 896378"/>
              <a:gd name="connsiteY4608" fmla="*/ 160030 h 585172"/>
              <a:gd name="connsiteX4609" fmla="*/ 267554 w 896378"/>
              <a:gd name="connsiteY4609" fmla="*/ 158957 h 585172"/>
              <a:gd name="connsiteX4610" fmla="*/ 266600 w 896378"/>
              <a:gd name="connsiteY4610" fmla="*/ 157887 h 585172"/>
              <a:gd name="connsiteX4611" fmla="*/ 265886 w 896378"/>
              <a:gd name="connsiteY4611" fmla="*/ 157528 h 585172"/>
              <a:gd name="connsiteX4612" fmla="*/ 265646 w 896378"/>
              <a:gd name="connsiteY4612" fmla="*/ 157173 h 585172"/>
              <a:gd name="connsiteX4613" fmla="*/ 265409 w 896378"/>
              <a:gd name="connsiteY4613" fmla="*/ 156458 h 585172"/>
              <a:gd name="connsiteX4614" fmla="*/ 264932 w 896378"/>
              <a:gd name="connsiteY4614" fmla="*/ 155744 h 585172"/>
              <a:gd name="connsiteX4615" fmla="*/ 264216 w 896378"/>
              <a:gd name="connsiteY4615" fmla="*/ 155385 h 585172"/>
              <a:gd name="connsiteX4616" fmla="*/ 263502 w 896378"/>
              <a:gd name="connsiteY4616" fmla="*/ 155385 h 585172"/>
              <a:gd name="connsiteX4617" fmla="*/ 262546 w 896378"/>
              <a:gd name="connsiteY4617" fmla="*/ 155029 h 585172"/>
              <a:gd name="connsiteX4618" fmla="*/ 262308 w 896378"/>
              <a:gd name="connsiteY4618" fmla="*/ 154671 h 585172"/>
              <a:gd name="connsiteX4619" fmla="*/ 261831 w 896378"/>
              <a:gd name="connsiteY4619" fmla="*/ 153956 h 585172"/>
              <a:gd name="connsiteX4620" fmla="*/ 260877 w 896378"/>
              <a:gd name="connsiteY4620" fmla="*/ 152883 h 585172"/>
              <a:gd name="connsiteX4621" fmla="*/ 259925 w 896378"/>
              <a:gd name="connsiteY4621" fmla="*/ 151096 h 585172"/>
              <a:gd name="connsiteX4622" fmla="*/ 258731 w 896378"/>
              <a:gd name="connsiteY4622" fmla="*/ 151454 h 585172"/>
              <a:gd name="connsiteX4623" fmla="*/ 258254 w 896378"/>
              <a:gd name="connsiteY4623" fmla="*/ 152169 h 585172"/>
              <a:gd name="connsiteX4624" fmla="*/ 257540 w 896378"/>
              <a:gd name="connsiteY4624" fmla="*/ 152883 h 585172"/>
              <a:gd name="connsiteX4625" fmla="*/ 257300 w 896378"/>
              <a:gd name="connsiteY4625" fmla="*/ 152883 h 585172"/>
              <a:gd name="connsiteX4626" fmla="*/ 256823 w 896378"/>
              <a:gd name="connsiteY4626" fmla="*/ 152528 h 585172"/>
              <a:gd name="connsiteX4627" fmla="*/ 256586 w 896378"/>
              <a:gd name="connsiteY4627" fmla="*/ 152169 h 585172"/>
              <a:gd name="connsiteX4628" fmla="*/ 255632 w 896378"/>
              <a:gd name="connsiteY4628" fmla="*/ 151096 h 585172"/>
              <a:gd name="connsiteX4629" fmla="*/ 255156 w 896378"/>
              <a:gd name="connsiteY4629" fmla="*/ 151096 h 585172"/>
              <a:gd name="connsiteX4630" fmla="*/ 254916 w 896378"/>
              <a:gd name="connsiteY4630" fmla="*/ 150737 h 585172"/>
              <a:gd name="connsiteX4631" fmla="*/ 254679 w 896378"/>
              <a:gd name="connsiteY4631" fmla="*/ 150381 h 585172"/>
              <a:gd name="connsiteX4632" fmla="*/ 254439 w 896378"/>
              <a:gd name="connsiteY4632" fmla="*/ 149667 h 585172"/>
              <a:gd name="connsiteX4633" fmla="*/ 254202 w 896378"/>
              <a:gd name="connsiteY4633" fmla="*/ 148950 h 585172"/>
              <a:gd name="connsiteX4634" fmla="*/ 254679 w 896378"/>
              <a:gd name="connsiteY4634" fmla="*/ 148236 h 585172"/>
              <a:gd name="connsiteX4635" fmla="*/ 254679 w 896378"/>
              <a:gd name="connsiteY4635" fmla="*/ 147877 h 585172"/>
              <a:gd name="connsiteX4636" fmla="*/ 254202 w 896378"/>
              <a:gd name="connsiteY4636" fmla="*/ 147521 h 585172"/>
              <a:gd name="connsiteX4637" fmla="*/ 253962 w 896378"/>
              <a:gd name="connsiteY4637" fmla="*/ 146804 h 585172"/>
              <a:gd name="connsiteX4638" fmla="*/ 253725 w 896378"/>
              <a:gd name="connsiteY4638" fmla="*/ 146449 h 585172"/>
              <a:gd name="connsiteX4639" fmla="*/ 253485 w 896378"/>
              <a:gd name="connsiteY4639" fmla="*/ 145731 h 585172"/>
              <a:gd name="connsiteX4640" fmla="*/ 253485 w 896378"/>
              <a:gd name="connsiteY4640" fmla="*/ 145017 h 585172"/>
              <a:gd name="connsiteX4641" fmla="*/ 253008 w 896378"/>
              <a:gd name="connsiteY4641" fmla="*/ 144658 h 585172"/>
              <a:gd name="connsiteX4642" fmla="*/ 253008 w 896378"/>
              <a:gd name="connsiteY4642" fmla="*/ 144299 h 585172"/>
              <a:gd name="connsiteX4643" fmla="*/ 252769 w 896378"/>
              <a:gd name="connsiteY4643" fmla="*/ 144299 h 585172"/>
              <a:gd name="connsiteX4644" fmla="*/ 252531 w 896378"/>
              <a:gd name="connsiteY4644" fmla="*/ 143585 h 585172"/>
              <a:gd name="connsiteX4645" fmla="*/ 251815 w 896378"/>
              <a:gd name="connsiteY4645" fmla="*/ 141795 h 585172"/>
              <a:gd name="connsiteX4646" fmla="*/ 252292 w 896378"/>
              <a:gd name="connsiteY4646" fmla="*/ 141436 h 585172"/>
              <a:gd name="connsiteX4647" fmla="*/ 252531 w 896378"/>
              <a:gd name="connsiteY4647" fmla="*/ 140722 h 585172"/>
              <a:gd name="connsiteX4648" fmla="*/ 252292 w 896378"/>
              <a:gd name="connsiteY4648" fmla="*/ 140005 h 585172"/>
              <a:gd name="connsiteX4649" fmla="*/ 252054 w 896378"/>
              <a:gd name="connsiteY4649" fmla="*/ 139648 h 585172"/>
              <a:gd name="connsiteX4650" fmla="*/ 252054 w 896378"/>
              <a:gd name="connsiteY4650" fmla="*/ 139290 h 585172"/>
              <a:gd name="connsiteX4651" fmla="*/ 252054 w 896378"/>
              <a:gd name="connsiteY4651" fmla="*/ 138931 h 585172"/>
              <a:gd name="connsiteX4652" fmla="*/ 251815 w 896378"/>
              <a:gd name="connsiteY4652" fmla="*/ 138573 h 585172"/>
              <a:gd name="connsiteX4653" fmla="*/ 251577 w 896378"/>
              <a:gd name="connsiteY4653" fmla="*/ 137500 h 585172"/>
              <a:gd name="connsiteX4654" fmla="*/ 251815 w 896378"/>
              <a:gd name="connsiteY4654" fmla="*/ 136783 h 585172"/>
              <a:gd name="connsiteX4655" fmla="*/ 252054 w 896378"/>
              <a:gd name="connsiteY4655" fmla="*/ 134992 h 585172"/>
              <a:gd name="connsiteX4656" fmla="*/ 252054 w 896378"/>
              <a:gd name="connsiteY4656" fmla="*/ 133917 h 585172"/>
              <a:gd name="connsiteX4657" fmla="*/ 252054 w 896378"/>
              <a:gd name="connsiteY4657" fmla="*/ 132127 h 585172"/>
              <a:gd name="connsiteX4658" fmla="*/ 252531 w 896378"/>
              <a:gd name="connsiteY4658" fmla="*/ 130692 h 585172"/>
              <a:gd name="connsiteX4659" fmla="*/ 253008 w 896378"/>
              <a:gd name="connsiteY4659" fmla="*/ 130333 h 585172"/>
              <a:gd name="connsiteX4660" fmla="*/ 253485 w 896378"/>
              <a:gd name="connsiteY4660" fmla="*/ 130333 h 585172"/>
              <a:gd name="connsiteX4661" fmla="*/ 254202 w 896378"/>
              <a:gd name="connsiteY4661" fmla="*/ 129975 h 585172"/>
              <a:gd name="connsiteX4662" fmla="*/ 254439 w 896378"/>
              <a:gd name="connsiteY4662" fmla="*/ 129617 h 585172"/>
              <a:gd name="connsiteX4663" fmla="*/ 255392 w 896378"/>
              <a:gd name="connsiteY4663" fmla="*/ 129617 h 585172"/>
              <a:gd name="connsiteX4664" fmla="*/ 255632 w 896378"/>
              <a:gd name="connsiteY4664" fmla="*/ 129261 h 585172"/>
              <a:gd name="connsiteX4665" fmla="*/ 256109 w 896378"/>
              <a:gd name="connsiteY4665" fmla="*/ 129261 h 585172"/>
              <a:gd name="connsiteX4666" fmla="*/ 256346 w 896378"/>
              <a:gd name="connsiteY4666" fmla="*/ 129975 h 585172"/>
              <a:gd name="connsiteX4667" fmla="*/ 256823 w 896378"/>
              <a:gd name="connsiteY4667" fmla="*/ 129975 h 585172"/>
              <a:gd name="connsiteX4668" fmla="*/ 257777 w 896378"/>
              <a:gd name="connsiteY4668" fmla="*/ 130333 h 585172"/>
              <a:gd name="connsiteX4669" fmla="*/ 258017 w 896378"/>
              <a:gd name="connsiteY4669" fmla="*/ 130333 h 585172"/>
              <a:gd name="connsiteX4670" fmla="*/ 258254 w 896378"/>
              <a:gd name="connsiteY4670" fmla="*/ 130333 h 585172"/>
              <a:gd name="connsiteX4671" fmla="*/ 258731 w 896378"/>
              <a:gd name="connsiteY4671" fmla="*/ 129975 h 585172"/>
              <a:gd name="connsiteX4672" fmla="*/ 258971 w 896378"/>
              <a:gd name="connsiteY4672" fmla="*/ 129617 h 585172"/>
              <a:gd name="connsiteX4673" fmla="*/ 259448 w 896378"/>
              <a:gd name="connsiteY4673" fmla="*/ 128543 h 585172"/>
              <a:gd name="connsiteX4674" fmla="*/ 259925 w 896378"/>
              <a:gd name="connsiteY4674" fmla="*/ 127109 h 585172"/>
              <a:gd name="connsiteX4675" fmla="*/ 260161 w 896378"/>
              <a:gd name="connsiteY4675" fmla="*/ 127109 h 585172"/>
              <a:gd name="connsiteX4676" fmla="*/ 260877 w 896378"/>
              <a:gd name="connsiteY4676" fmla="*/ 127109 h 585172"/>
              <a:gd name="connsiteX4677" fmla="*/ 261115 w 896378"/>
              <a:gd name="connsiteY4677" fmla="*/ 127826 h 585172"/>
              <a:gd name="connsiteX4678" fmla="*/ 261592 w 896378"/>
              <a:gd name="connsiteY4678" fmla="*/ 127468 h 585172"/>
              <a:gd name="connsiteX4679" fmla="*/ 262785 w 896378"/>
              <a:gd name="connsiteY4679" fmla="*/ 128185 h 585172"/>
              <a:gd name="connsiteX4680" fmla="*/ 264216 w 896378"/>
              <a:gd name="connsiteY4680" fmla="*/ 128902 h 585172"/>
              <a:gd name="connsiteX4681" fmla="*/ 265646 w 896378"/>
              <a:gd name="connsiteY4681" fmla="*/ 129617 h 585172"/>
              <a:gd name="connsiteX4682" fmla="*/ 266840 w 896378"/>
              <a:gd name="connsiteY4682" fmla="*/ 130333 h 585172"/>
              <a:gd name="connsiteX4683" fmla="*/ 268031 w 896378"/>
              <a:gd name="connsiteY4683" fmla="*/ 129975 h 585172"/>
              <a:gd name="connsiteX4684" fmla="*/ 268031 w 896378"/>
              <a:gd name="connsiteY4684" fmla="*/ 129261 h 585172"/>
              <a:gd name="connsiteX4685" fmla="*/ 268271 w 896378"/>
              <a:gd name="connsiteY4685" fmla="*/ 128902 h 585172"/>
              <a:gd name="connsiteX4686" fmla="*/ 268508 w 896378"/>
              <a:gd name="connsiteY4686" fmla="*/ 127468 h 585172"/>
              <a:gd name="connsiteX4687" fmla="*/ 268748 w 896378"/>
              <a:gd name="connsiteY4687" fmla="*/ 126392 h 585172"/>
              <a:gd name="connsiteX4688" fmla="*/ 268984 w 896378"/>
              <a:gd name="connsiteY4688" fmla="*/ 125675 h 585172"/>
              <a:gd name="connsiteX4689" fmla="*/ 268748 w 896378"/>
              <a:gd name="connsiteY4689" fmla="*/ 125316 h 585172"/>
              <a:gd name="connsiteX4690" fmla="*/ 268748 w 896378"/>
              <a:gd name="connsiteY4690" fmla="*/ 124958 h 585172"/>
              <a:gd name="connsiteX4691" fmla="*/ 268984 w 896378"/>
              <a:gd name="connsiteY4691" fmla="*/ 124241 h 585172"/>
              <a:gd name="connsiteX4692" fmla="*/ 268748 w 896378"/>
              <a:gd name="connsiteY4692" fmla="*/ 123882 h 585172"/>
              <a:gd name="connsiteX4693" fmla="*/ 268984 w 896378"/>
              <a:gd name="connsiteY4693" fmla="*/ 122447 h 585172"/>
              <a:gd name="connsiteX4694" fmla="*/ 268984 w 896378"/>
              <a:gd name="connsiteY4694" fmla="*/ 121730 h 585172"/>
              <a:gd name="connsiteX4695" fmla="*/ 268748 w 896378"/>
              <a:gd name="connsiteY4695" fmla="*/ 121013 h 585172"/>
              <a:gd name="connsiteX4696" fmla="*/ 268271 w 896378"/>
              <a:gd name="connsiteY4696" fmla="*/ 121013 h 585172"/>
              <a:gd name="connsiteX4697" fmla="*/ 267794 w 896378"/>
              <a:gd name="connsiteY4697" fmla="*/ 120652 h 585172"/>
              <a:gd name="connsiteX4698" fmla="*/ 267317 w 896378"/>
              <a:gd name="connsiteY4698" fmla="*/ 119218 h 585172"/>
              <a:gd name="connsiteX4699" fmla="*/ 267077 w 896378"/>
              <a:gd name="connsiteY4699" fmla="*/ 118141 h 585172"/>
              <a:gd name="connsiteX4700" fmla="*/ 267077 w 896378"/>
              <a:gd name="connsiteY4700" fmla="*/ 117783 h 585172"/>
              <a:gd name="connsiteX4701" fmla="*/ 266840 w 896378"/>
              <a:gd name="connsiteY4701" fmla="*/ 117783 h 585172"/>
              <a:gd name="connsiteX4702" fmla="*/ 266600 w 896378"/>
              <a:gd name="connsiteY4702" fmla="*/ 117425 h 585172"/>
              <a:gd name="connsiteX4703" fmla="*/ 266363 w 896378"/>
              <a:gd name="connsiteY4703" fmla="*/ 117066 h 585172"/>
              <a:gd name="connsiteX4704" fmla="*/ 265886 w 896378"/>
              <a:gd name="connsiteY4704" fmla="*/ 117066 h 585172"/>
              <a:gd name="connsiteX4705" fmla="*/ 265409 w 896378"/>
              <a:gd name="connsiteY4705" fmla="*/ 117066 h 585172"/>
              <a:gd name="connsiteX4706" fmla="*/ 264932 w 896378"/>
              <a:gd name="connsiteY4706" fmla="*/ 116346 h 585172"/>
              <a:gd name="connsiteX4707" fmla="*/ 264932 w 896378"/>
              <a:gd name="connsiteY4707" fmla="*/ 115988 h 585172"/>
              <a:gd name="connsiteX4708" fmla="*/ 264692 w 896378"/>
              <a:gd name="connsiteY4708" fmla="*/ 115988 h 585172"/>
              <a:gd name="connsiteX4709" fmla="*/ 263739 w 896378"/>
              <a:gd name="connsiteY4709" fmla="*/ 115629 h 585172"/>
              <a:gd name="connsiteX4710" fmla="*/ 263262 w 896378"/>
              <a:gd name="connsiteY4710" fmla="*/ 115271 h 585172"/>
              <a:gd name="connsiteX4711" fmla="*/ 262785 w 896378"/>
              <a:gd name="connsiteY4711" fmla="*/ 115271 h 585172"/>
              <a:gd name="connsiteX4712" fmla="*/ 261831 w 896378"/>
              <a:gd name="connsiteY4712" fmla="*/ 114554 h 585172"/>
              <a:gd name="connsiteX4713" fmla="*/ 261354 w 896378"/>
              <a:gd name="connsiteY4713" fmla="*/ 113834 h 585172"/>
              <a:gd name="connsiteX4714" fmla="*/ 260401 w 896378"/>
              <a:gd name="connsiteY4714" fmla="*/ 112757 h 585172"/>
              <a:gd name="connsiteX4715" fmla="*/ 259208 w 896378"/>
              <a:gd name="connsiteY4715" fmla="*/ 112757 h 585172"/>
              <a:gd name="connsiteX4716" fmla="*/ 258017 w 896378"/>
              <a:gd name="connsiteY4716" fmla="*/ 112399 h 585172"/>
              <a:gd name="connsiteX4717" fmla="*/ 257540 w 896378"/>
              <a:gd name="connsiteY4717" fmla="*/ 112038 h 585172"/>
              <a:gd name="connsiteX4718" fmla="*/ 257063 w 896378"/>
              <a:gd name="connsiteY4718" fmla="*/ 111679 h 585172"/>
              <a:gd name="connsiteX4719" fmla="*/ 256346 w 896378"/>
              <a:gd name="connsiteY4719" fmla="*/ 111679 h 585172"/>
              <a:gd name="connsiteX4720" fmla="*/ 256109 w 896378"/>
              <a:gd name="connsiteY4720" fmla="*/ 111679 h 585172"/>
              <a:gd name="connsiteX4721" fmla="*/ 255392 w 896378"/>
              <a:gd name="connsiteY4721" fmla="*/ 111679 h 585172"/>
              <a:gd name="connsiteX4722" fmla="*/ 255156 w 896378"/>
              <a:gd name="connsiteY4722" fmla="*/ 111320 h 585172"/>
              <a:gd name="connsiteX4723" fmla="*/ 255156 w 896378"/>
              <a:gd name="connsiteY4723" fmla="*/ 110601 h 585172"/>
              <a:gd name="connsiteX4724" fmla="*/ 255392 w 896378"/>
              <a:gd name="connsiteY4724" fmla="*/ 110601 h 585172"/>
              <a:gd name="connsiteX4725" fmla="*/ 256346 w 896378"/>
              <a:gd name="connsiteY4725" fmla="*/ 110242 h 585172"/>
              <a:gd name="connsiteX4726" fmla="*/ 256586 w 896378"/>
              <a:gd name="connsiteY4726" fmla="*/ 109883 h 585172"/>
              <a:gd name="connsiteX4727" fmla="*/ 257063 w 896378"/>
              <a:gd name="connsiteY4727" fmla="*/ 109883 h 585172"/>
              <a:gd name="connsiteX4728" fmla="*/ 256346 w 896378"/>
              <a:gd name="connsiteY4728" fmla="*/ 109525 h 585172"/>
              <a:gd name="connsiteX4729" fmla="*/ 255869 w 896378"/>
              <a:gd name="connsiteY4729" fmla="*/ 109525 h 585172"/>
              <a:gd name="connsiteX4730" fmla="*/ 255632 w 896378"/>
              <a:gd name="connsiteY4730" fmla="*/ 109525 h 585172"/>
              <a:gd name="connsiteX4731" fmla="*/ 254916 w 896378"/>
              <a:gd name="connsiteY4731" fmla="*/ 109525 h 585172"/>
              <a:gd name="connsiteX4732" fmla="*/ 253962 w 896378"/>
              <a:gd name="connsiteY4732" fmla="*/ 109883 h 585172"/>
              <a:gd name="connsiteX4733" fmla="*/ 253485 w 896378"/>
              <a:gd name="connsiteY4733" fmla="*/ 108804 h 585172"/>
              <a:gd name="connsiteX4734" fmla="*/ 252769 w 896378"/>
              <a:gd name="connsiteY4734" fmla="*/ 108804 h 585172"/>
              <a:gd name="connsiteX4735" fmla="*/ 252531 w 896378"/>
              <a:gd name="connsiteY4735" fmla="*/ 108804 h 585172"/>
              <a:gd name="connsiteX4736" fmla="*/ 252292 w 896378"/>
              <a:gd name="connsiteY4736" fmla="*/ 108804 h 585172"/>
              <a:gd name="connsiteX4737" fmla="*/ 252292 w 896378"/>
              <a:gd name="connsiteY4737" fmla="*/ 108446 h 585172"/>
              <a:gd name="connsiteX4738" fmla="*/ 252292 w 896378"/>
              <a:gd name="connsiteY4738" fmla="*/ 107367 h 585172"/>
              <a:gd name="connsiteX4739" fmla="*/ 251577 w 896378"/>
              <a:gd name="connsiteY4739" fmla="*/ 105214 h 585172"/>
              <a:gd name="connsiteX4740" fmla="*/ 250624 w 896378"/>
              <a:gd name="connsiteY4740" fmla="*/ 104493 h 585172"/>
              <a:gd name="connsiteX4741" fmla="*/ 250384 w 896378"/>
              <a:gd name="connsiteY4741" fmla="*/ 104135 h 585172"/>
              <a:gd name="connsiteX4742" fmla="*/ 249908 w 896378"/>
              <a:gd name="connsiteY4742" fmla="*/ 103415 h 585172"/>
              <a:gd name="connsiteX4743" fmla="*/ 249671 w 896378"/>
              <a:gd name="connsiteY4743" fmla="*/ 103415 h 585172"/>
              <a:gd name="connsiteX4744" fmla="*/ 250148 w 896378"/>
              <a:gd name="connsiteY4744" fmla="*/ 102695 h 585172"/>
              <a:gd name="connsiteX4745" fmla="*/ 249908 w 896378"/>
              <a:gd name="connsiteY4745" fmla="*/ 101616 h 585172"/>
              <a:gd name="connsiteX4746" fmla="*/ 249671 w 896378"/>
              <a:gd name="connsiteY4746" fmla="*/ 101258 h 585172"/>
              <a:gd name="connsiteX4747" fmla="*/ 248954 w 896378"/>
              <a:gd name="connsiteY4747" fmla="*/ 101258 h 585172"/>
              <a:gd name="connsiteX4748" fmla="*/ 248717 w 896378"/>
              <a:gd name="connsiteY4748" fmla="*/ 101616 h 585172"/>
              <a:gd name="connsiteX4749" fmla="*/ 248000 w 896378"/>
              <a:gd name="connsiteY4749" fmla="*/ 101616 h 585172"/>
              <a:gd name="connsiteX4750" fmla="*/ 248000 w 896378"/>
              <a:gd name="connsiteY4750" fmla="*/ 101978 h 585172"/>
              <a:gd name="connsiteX4751" fmla="*/ 247286 w 896378"/>
              <a:gd name="connsiteY4751" fmla="*/ 102336 h 585172"/>
              <a:gd name="connsiteX4752" fmla="*/ 246809 w 896378"/>
              <a:gd name="connsiteY4752" fmla="*/ 102695 h 585172"/>
              <a:gd name="connsiteX4753" fmla="*/ 246809 w 896378"/>
              <a:gd name="connsiteY4753" fmla="*/ 102336 h 585172"/>
              <a:gd name="connsiteX4754" fmla="*/ 247046 w 896378"/>
              <a:gd name="connsiteY4754" fmla="*/ 102336 h 585172"/>
              <a:gd name="connsiteX4755" fmla="*/ 247286 w 896378"/>
              <a:gd name="connsiteY4755" fmla="*/ 101978 h 585172"/>
              <a:gd name="connsiteX4756" fmla="*/ 247523 w 896378"/>
              <a:gd name="connsiteY4756" fmla="*/ 101616 h 585172"/>
              <a:gd name="connsiteX4757" fmla="*/ 247763 w 896378"/>
              <a:gd name="connsiteY4757" fmla="*/ 101258 h 585172"/>
              <a:gd name="connsiteX4758" fmla="*/ 248240 w 896378"/>
              <a:gd name="connsiteY4758" fmla="*/ 100899 h 585172"/>
              <a:gd name="connsiteX4759" fmla="*/ 249194 w 896378"/>
              <a:gd name="connsiteY4759" fmla="*/ 100899 h 585172"/>
              <a:gd name="connsiteX4760" fmla="*/ 249431 w 896378"/>
              <a:gd name="connsiteY4760" fmla="*/ 100538 h 585172"/>
              <a:gd name="connsiteX4761" fmla="*/ 249431 w 896378"/>
              <a:gd name="connsiteY4761" fmla="*/ 99821 h 585172"/>
              <a:gd name="connsiteX4762" fmla="*/ 250148 w 896378"/>
              <a:gd name="connsiteY4762" fmla="*/ 97661 h 585172"/>
              <a:gd name="connsiteX4763" fmla="*/ 250384 w 896378"/>
              <a:gd name="connsiteY4763" fmla="*/ 97303 h 585172"/>
              <a:gd name="connsiteX4764" fmla="*/ 250624 w 896378"/>
              <a:gd name="connsiteY4764" fmla="*/ 96583 h 585172"/>
              <a:gd name="connsiteX4765" fmla="*/ 250384 w 896378"/>
              <a:gd name="connsiteY4765" fmla="*/ 96224 h 585172"/>
              <a:gd name="connsiteX4766" fmla="*/ 250148 w 896378"/>
              <a:gd name="connsiteY4766" fmla="*/ 96224 h 585172"/>
              <a:gd name="connsiteX4767" fmla="*/ 249908 w 896378"/>
              <a:gd name="connsiteY4767" fmla="*/ 96941 h 585172"/>
              <a:gd name="connsiteX4768" fmla="*/ 249431 w 896378"/>
              <a:gd name="connsiteY4768" fmla="*/ 96941 h 585172"/>
              <a:gd name="connsiteX4769" fmla="*/ 248954 w 896378"/>
              <a:gd name="connsiteY4769" fmla="*/ 96583 h 585172"/>
              <a:gd name="connsiteX4770" fmla="*/ 248477 w 896378"/>
              <a:gd name="connsiteY4770" fmla="*/ 96583 h 585172"/>
              <a:gd name="connsiteX4771" fmla="*/ 248240 w 896378"/>
              <a:gd name="connsiteY4771" fmla="*/ 96941 h 585172"/>
              <a:gd name="connsiteX4772" fmla="*/ 248000 w 896378"/>
              <a:gd name="connsiteY4772" fmla="*/ 96583 h 585172"/>
              <a:gd name="connsiteX4773" fmla="*/ 247523 w 896378"/>
              <a:gd name="connsiteY4773" fmla="*/ 96941 h 585172"/>
              <a:gd name="connsiteX4774" fmla="*/ 247286 w 896378"/>
              <a:gd name="connsiteY4774" fmla="*/ 97303 h 585172"/>
              <a:gd name="connsiteX4775" fmla="*/ 247046 w 896378"/>
              <a:gd name="connsiteY4775" fmla="*/ 97661 h 585172"/>
              <a:gd name="connsiteX4776" fmla="*/ 247046 w 896378"/>
              <a:gd name="connsiteY4776" fmla="*/ 98022 h 585172"/>
              <a:gd name="connsiteX4777" fmla="*/ 247046 w 896378"/>
              <a:gd name="connsiteY4777" fmla="*/ 98382 h 585172"/>
              <a:gd name="connsiteX4778" fmla="*/ 247046 w 896378"/>
              <a:gd name="connsiteY4778" fmla="*/ 98740 h 585172"/>
              <a:gd name="connsiteX4779" fmla="*/ 246809 w 896378"/>
              <a:gd name="connsiteY4779" fmla="*/ 99460 h 585172"/>
              <a:gd name="connsiteX4780" fmla="*/ 246809 w 896378"/>
              <a:gd name="connsiteY4780" fmla="*/ 99821 h 585172"/>
              <a:gd name="connsiteX4781" fmla="*/ 246332 w 896378"/>
              <a:gd name="connsiteY4781" fmla="*/ 100179 h 585172"/>
              <a:gd name="connsiteX4782" fmla="*/ 245139 w 896378"/>
              <a:gd name="connsiteY4782" fmla="*/ 100899 h 585172"/>
              <a:gd name="connsiteX4783" fmla="*/ 244425 w 896378"/>
              <a:gd name="connsiteY4783" fmla="*/ 100538 h 585172"/>
              <a:gd name="connsiteX4784" fmla="*/ 243945 w 896378"/>
              <a:gd name="connsiteY4784" fmla="*/ 100538 h 585172"/>
              <a:gd name="connsiteX4785" fmla="*/ 243469 w 896378"/>
              <a:gd name="connsiteY4785" fmla="*/ 100899 h 585172"/>
              <a:gd name="connsiteX4786" fmla="*/ 243231 w 896378"/>
              <a:gd name="connsiteY4786" fmla="*/ 101616 h 585172"/>
              <a:gd name="connsiteX4787" fmla="*/ 242992 w 896378"/>
              <a:gd name="connsiteY4787" fmla="*/ 101978 h 585172"/>
              <a:gd name="connsiteX4788" fmla="*/ 242992 w 896378"/>
              <a:gd name="connsiteY4788" fmla="*/ 102336 h 585172"/>
              <a:gd name="connsiteX4789" fmla="*/ 242515 w 896378"/>
              <a:gd name="connsiteY4789" fmla="*/ 102336 h 585172"/>
              <a:gd name="connsiteX4790" fmla="*/ 242038 w 896378"/>
              <a:gd name="connsiteY4790" fmla="*/ 102336 h 585172"/>
              <a:gd name="connsiteX4791" fmla="*/ 241561 w 896378"/>
              <a:gd name="connsiteY4791" fmla="*/ 101978 h 585172"/>
              <a:gd name="connsiteX4792" fmla="*/ 241084 w 896378"/>
              <a:gd name="connsiteY4792" fmla="*/ 102336 h 585172"/>
              <a:gd name="connsiteX4793" fmla="*/ 240847 w 896378"/>
              <a:gd name="connsiteY4793" fmla="*/ 102695 h 585172"/>
              <a:gd name="connsiteX4794" fmla="*/ 240608 w 896378"/>
              <a:gd name="connsiteY4794" fmla="*/ 103056 h 585172"/>
              <a:gd name="connsiteX4795" fmla="*/ 240371 w 896378"/>
              <a:gd name="connsiteY4795" fmla="*/ 103056 h 585172"/>
              <a:gd name="connsiteX4796" fmla="*/ 239894 w 896378"/>
              <a:gd name="connsiteY4796" fmla="*/ 103056 h 585172"/>
              <a:gd name="connsiteX4797" fmla="*/ 239417 w 896378"/>
              <a:gd name="connsiteY4797" fmla="*/ 103056 h 585172"/>
              <a:gd name="connsiteX4798" fmla="*/ 239177 w 896378"/>
              <a:gd name="connsiteY4798" fmla="*/ 103056 h 585172"/>
              <a:gd name="connsiteX4799" fmla="*/ 238940 w 896378"/>
              <a:gd name="connsiteY4799" fmla="*/ 103056 h 585172"/>
              <a:gd name="connsiteX4800" fmla="*/ 238700 w 896378"/>
              <a:gd name="connsiteY4800" fmla="*/ 103415 h 585172"/>
              <a:gd name="connsiteX4801" fmla="*/ 238463 w 896378"/>
              <a:gd name="connsiteY4801" fmla="*/ 103415 h 585172"/>
              <a:gd name="connsiteX4802" fmla="*/ 238223 w 896378"/>
              <a:gd name="connsiteY4802" fmla="*/ 103415 h 585172"/>
              <a:gd name="connsiteX4803" fmla="*/ 237986 w 896378"/>
              <a:gd name="connsiteY4803" fmla="*/ 102695 h 585172"/>
              <a:gd name="connsiteX4804" fmla="*/ 238223 w 896378"/>
              <a:gd name="connsiteY4804" fmla="*/ 102336 h 585172"/>
              <a:gd name="connsiteX4805" fmla="*/ 238700 w 896378"/>
              <a:gd name="connsiteY4805" fmla="*/ 102336 h 585172"/>
              <a:gd name="connsiteX4806" fmla="*/ 238700 w 896378"/>
              <a:gd name="connsiteY4806" fmla="*/ 101978 h 585172"/>
              <a:gd name="connsiteX4807" fmla="*/ 238463 w 896378"/>
              <a:gd name="connsiteY4807" fmla="*/ 101616 h 585172"/>
              <a:gd name="connsiteX4808" fmla="*/ 238223 w 896378"/>
              <a:gd name="connsiteY4808" fmla="*/ 101978 h 585172"/>
              <a:gd name="connsiteX4809" fmla="*/ 237746 w 896378"/>
              <a:gd name="connsiteY4809" fmla="*/ 101978 h 585172"/>
              <a:gd name="connsiteX4810" fmla="*/ 237269 w 896378"/>
              <a:gd name="connsiteY4810" fmla="*/ 101978 h 585172"/>
              <a:gd name="connsiteX4811" fmla="*/ 237269 w 896378"/>
              <a:gd name="connsiteY4811" fmla="*/ 101616 h 585172"/>
              <a:gd name="connsiteX4812" fmla="*/ 237032 w 896378"/>
              <a:gd name="connsiteY4812" fmla="*/ 101258 h 585172"/>
              <a:gd name="connsiteX4813" fmla="*/ 236792 w 896378"/>
              <a:gd name="connsiteY4813" fmla="*/ 101258 h 585172"/>
              <a:gd name="connsiteX4814" fmla="*/ 236556 w 896378"/>
              <a:gd name="connsiteY4814" fmla="*/ 100538 h 585172"/>
              <a:gd name="connsiteX4815" fmla="*/ 236079 w 896378"/>
              <a:gd name="connsiteY4815" fmla="*/ 100179 h 585172"/>
              <a:gd name="connsiteX4816" fmla="*/ 235839 w 896378"/>
              <a:gd name="connsiteY4816" fmla="*/ 98382 h 585172"/>
              <a:gd name="connsiteX4817" fmla="*/ 235602 w 896378"/>
              <a:gd name="connsiteY4817" fmla="*/ 97661 h 585172"/>
              <a:gd name="connsiteX4818" fmla="*/ 235839 w 896378"/>
              <a:gd name="connsiteY4818" fmla="*/ 96941 h 585172"/>
              <a:gd name="connsiteX4819" fmla="*/ 236079 w 896378"/>
              <a:gd name="connsiteY4819" fmla="*/ 97303 h 585172"/>
              <a:gd name="connsiteX4820" fmla="*/ 237032 w 896378"/>
              <a:gd name="connsiteY4820" fmla="*/ 97303 h 585172"/>
              <a:gd name="connsiteX4821" fmla="*/ 237032 w 896378"/>
              <a:gd name="connsiteY4821" fmla="*/ 96941 h 585172"/>
              <a:gd name="connsiteX4822" fmla="*/ 237269 w 896378"/>
              <a:gd name="connsiteY4822" fmla="*/ 96583 h 585172"/>
              <a:gd name="connsiteX4823" fmla="*/ 237509 w 896378"/>
              <a:gd name="connsiteY4823" fmla="*/ 96583 h 585172"/>
              <a:gd name="connsiteX4824" fmla="*/ 237509 w 896378"/>
              <a:gd name="connsiteY4824" fmla="*/ 96224 h 585172"/>
              <a:gd name="connsiteX4825" fmla="*/ 237509 w 896378"/>
              <a:gd name="connsiteY4825" fmla="*/ 95504 h 585172"/>
              <a:gd name="connsiteX4826" fmla="*/ 237986 w 896378"/>
              <a:gd name="connsiteY4826" fmla="*/ 95504 h 585172"/>
              <a:gd name="connsiteX4827" fmla="*/ 238463 w 896378"/>
              <a:gd name="connsiteY4827" fmla="*/ 95143 h 585172"/>
              <a:gd name="connsiteX4828" fmla="*/ 238463 w 896378"/>
              <a:gd name="connsiteY4828" fmla="*/ 94784 h 585172"/>
              <a:gd name="connsiteX4829" fmla="*/ 238223 w 896378"/>
              <a:gd name="connsiteY4829" fmla="*/ 93702 h 585172"/>
              <a:gd name="connsiteX4830" fmla="*/ 237986 w 896378"/>
              <a:gd name="connsiteY4830" fmla="*/ 92265 h 585172"/>
              <a:gd name="connsiteX4831" fmla="*/ 237986 w 896378"/>
              <a:gd name="connsiteY4831" fmla="*/ 91905 h 585172"/>
              <a:gd name="connsiteX4832" fmla="*/ 237269 w 896378"/>
              <a:gd name="connsiteY4832" fmla="*/ 91185 h 585172"/>
              <a:gd name="connsiteX4833" fmla="*/ 237032 w 896378"/>
              <a:gd name="connsiteY4833" fmla="*/ 90465 h 585172"/>
              <a:gd name="connsiteX4834" fmla="*/ 237032 w 896378"/>
              <a:gd name="connsiteY4834" fmla="*/ 90106 h 585172"/>
              <a:gd name="connsiteX4835" fmla="*/ 236792 w 896378"/>
              <a:gd name="connsiteY4835" fmla="*/ 89745 h 585172"/>
              <a:gd name="connsiteX4836" fmla="*/ 235839 w 896378"/>
              <a:gd name="connsiteY4836" fmla="*/ 89024 h 585172"/>
              <a:gd name="connsiteX4837" fmla="*/ 234645 w 896378"/>
              <a:gd name="connsiteY4837" fmla="*/ 88664 h 585172"/>
              <a:gd name="connsiteX4838" fmla="*/ 234168 w 896378"/>
              <a:gd name="connsiteY4838" fmla="*/ 89024 h 585172"/>
              <a:gd name="connsiteX4839" fmla="*/ 233691 w 896378"/>
              <a:gd name="connsiteY4839" fmla="*/ 89024 h 585172"/>
              <a:gd name="connsiteX4840" fmla="*/ 232738 w 896378"/>
              <a:gd name="connsiteY4840" fmla="*/ 88664 h 585172"/>
              <a:gd name="connsiteX4841" fmla="*/ 232977 w 896378"/>
              <a:gd name="connsiteY4841" fmla="*/ 88304 h 585172"/>
              <a:gd name="connsiteX4842" fmla="*/ 232977 w 896378"/>
              <a:gd name="connsiteY4842" fmla="*/ 87944 h 585172"/>
              <a:gd name="connsiteX4843" fmla="*/ 232977 w 896378"/>
              <a:gd name="connsiteY4843" fmla="*/ 87585 h 585172"/>
              <a:gd name="connsiteX4844" fmla="*/ 233215 w 896378"/>
              <a:gd name="connsiteY4844" fmla="*/ 87224 h 585172"/>
              <a:gd name="connsiteX4845" fmla="*/ 233931 w 896378"/>
              <a:gd name="connsiteY4845" fmla="*/ 87224 h 585172"/>
              <a:gd name="connsiteX4846" fmla="*/ 234168 w 896378"/>
              <a:gd name="connsiteY4846" fmla="*/ 87224 h 585172"/>
              <a:gd name="connsiteX4847" fmla="*/ 234168 w 896378"/>
              <a:gd name="connsiteY4847" fmla="*/ 86865 h 585172"/>
              <a:gd name="connsiteX4848" fmla="*/ 234408 w 896378"/>
              <a:gd name="connsiteY4848" fmla="*/ 86504 h 585172"/>
              <a:gd name="connsiteX4849" fmla="*/ 234408 w 896378"/>
              <a:gd name="connsiteY4849" fmla="*/ 86142 h 585172"/>
              <a:gd name="connsiteX4850" fmla="*/ 234885 w 896378"/>
              <a:gd name="connsiteY4850" fmla="*/ 85783 h 585172"/>
              <a:gd name="connsiteX4851" fmla="*/ 235602 w 896378"/>
              <a:gd name="connsiteY4851" fmla="*/ 86142 h 585172"/>
              <a:gd name="connsiteX4852" fmla="*/ 235839 w 896378"/>
              <a:gd name="connsiteY4852" fmla="*/ 86504 h 585172"/>
              <a:gd name="connsiteX4853" fmla="*/ 236556 w 896378"/>
              <a:gd name="connsiteY4853" fmla="*/ 86504 h 585172"/>
              <a:gd name="connsiteX4854" fmla="*/ 240371 w 896378"/>
              <a:gd name="connsiteY4854" fmla="*/ 84703 h 585172"/>
              <a:gd name="connsiteX4855" fmla="*/ 242754 w 896378"/>
              <a:gd name="connsiteY4855" fmla="*/ 83621 h 585172"/>
              <a:gd name="connsiteX4856" fmla="*/ 242992 w 896378"/>
              <a:gd name="connsiteY4856" fmla="*/ 83621 h 585172"/>
              <a:gd name="connsiteX4857" fmla="*/ 243945 w 896378"/>
              <a:gd name="connsiteY4857" fmla="*/ 83621 h 585172"/>
              <a:gd name="connsiteX4858" fmla="*/ 244662 w 896378"/>
              <a:gd name="connsiteY4858" fmla="*/ 83621 h 585172"/>
              <a:gd name="connsiteX4859" fmla="*/ 244902 w 896378"/>
              <a:gd name="connsiteY4859" fmla="*/ 84703 h 585172"/>
              <a:gd name="connsiteX4860" fmla="*/ 244902 w 896378"/>
              <a:gd name="connsiteY4860" fmla="*/ 85063 h 585172"/>
              <a:gd name="connsiteX4861" fmla="*/ 244185 w 896378"/>
              <a:gd name="connsiteY4861" fmla="*/ 85423 h 585172"/>
              <a:gd name="connsiteX4862" fmla="*/ 243945 w 896378"/>
              <a:gd name="connsiteY4862" fmla="*/ 85783 h 585172"/>
              <a:gd name="connsiteX4863" fmla="*/ 243945 w 896378"/>
              <a:gd name="connsiteY4863" fmla="*/ 86142 h 585172"/>
              <a:gd name="connsiteX4864" fmla="*/ 244425 w 896378"/>
              <a:gd name="connsiteY4864" fmla="*/ 86504 h 585172"/>
              <a:gd name="connsiteX4865" fmla="*/ 244425 w 896378"/>
              <a:gd name="connsiteY4865" fmla="*/ 86865 h 585172"/>
              <a:gd name="connsiteX4866" fmla="*/ 244425 w 896378"/>
              <a:gd name="connsiteY4866" fmla="*/ 87585 h 585172"/>
              <a:gd name="connsiteX4867" fmla="*/ 244662 w 896378"/>
              <a:gd name="connsiteY4867" fmla="*/ 88664 h 585172"/>
              <a:gd name="connsiteX4868" fmla="*/ 245139 w 896378"/>
              <a:gd name="connsiteY4868" fmla="*/ 89745 h 585172"/>
              <a:gd name="connsiteX4869" fmla="*/ 245855 w 896378"/>
              <a:gd name="connsiteY4869" fmla="*/ 90106 h 585172"/>
              <a:gd name="connsiteX4870" fmla="*/ 245615 w 896378"/>
              <a:gd name="connsiteY4870" fmla="*/ 90465 h 585172"/>
              <a:gd name="connsiteX4871" fmla="*/ 245855 w 896378"/>
              <a:gd name="connsiteY4871" fmla="*/ 91545 h 585172"/>
              <a:gd name="connsiteX4872" fmla="*/ 246092 w 896378"/>
              <a:gd name="connsiteY4872" fmla="*/ 92625 h 585172"/>
              <a:gd name="connsiteX4873" fmla="*/ 246332 w 896378"/>
              <a:gd name="connsiteY4873" fmla="*/ 92986 h 585172"/>
              <a:gd name="connsiteX4874" fmla="*/ 246809 w 896378"/>
              <a:gd name="connsiteY4874" fmla="*/ 93702 h 585172"/>
              <a:gd name="connsiteX4875" fmla="*/ 247286 w 896378"/>
              <a:gd name="connsiteY4875" fmla="*/ 93702 h 585172"/>
              <a:gd name="connsiteX4876" fmla="*/ 247523 w 896378"/>
              <a:gd name="connsiteY4876" fmla="*/ 93702 h 585172"/>
              <a:gd name="connsiteX4877" fmla="*/ 248000 w 896378"/>
              <a:gd name="connsiteY4877" fmla="*/ 92986 h 585172"/>
              <a:gd name="connsiteX4878" fmla="*/ 248000 w 896378"/>
              <a:gd name="connsiteY4878" fmla="*/ 92625 h 585172"/>
              <a:gd name="connsiteX4879" fmla="*/ 247763 w 896378"/>
              <a:gd name="connsiteY4879" fmla="*/ 91185 h 585172"/>
              <a:gd name="connsiteX4880" fmla="*/ 247523 w 896378"/>
              <a:gd name="connsiteY4880" fmla="*/ 90106 h 585172"/>
              <a:gd name="connsiteX4881" fmla="*/ 247046 w 896378"/>
              <a:gd name="connsiteY4881" fmla="*/ 89383 h 585172"/>
              <a:gd name="connsiteX4882" fmla="*/ 247046 w 896378"/>
              <a:gd name="connsiteY4882" fmla="*/ 88664 h 585172"/>
              <a:gd name="connsiteX4883" fmla="*/ 247523 w 896378"/>
              <a:gd name="connsiteY4883" fmla="*/ 87944 h 585172"/>
              <a:gd name="connsiteX4884" fmla="*/ 248477 w 896378"/>
              <a:gd name="connsiteY4884" fmla="*/ 87585 h 585172"/>
              <a:gd name="connsiteX4885" fmla="*/ 249431 w 896378"/>
              <a:gd name="connsiteY4885" fmla="*/ 87224 h 585172"/>
              <a:gd name="connsiteX4886" fmla="*/ 249671 w 896378"/>
              <a:gd name="connsiteY4886" fmla="*/ 87585 h 585172"/>
              <a:gd name="connsiteX4887" fmla="*/ 249908 w 896378"/>
              <a:gd name="connsiteY4887" fmla="*/ 88304 h 585172"/>
              <a:gd name="connsiteX4888" fmla="*/ 250624 w 896378"/>
              <a:gd name="connsiteY4888" fmla="*/ 89745 h 585172"/>
              <a:gd name="connsiteX4889" fmla="*/ 251100 w 896378"/>
              <a:gd name="connsiteY4889" fmla="*/ 91545 h 585172"/>
              <a:gd name="connsiteX4890" fmla="*/ 251815 w 896378"/>
              <a:gd name="connsiteY4890" fmla="*/ 92986 h 585172"/>
              <a:gd name="connsiteX4891" fmla="*/ 252292 w 896378"/>
              <a:gd name="connsiteY4891" fmla="*/ 93344 h 585172"/>
              <a:gd name="connsiteX4892" fmla="*/ 252769 w 896378"/>
              <a:gd name="connsiteY4892" fmla="*/ 93344 h 585172"/>
              <a:gd name="connsiteX4893" fmla="*/ 253008 w 896378"/>
              <a:gd name="connsiteY4893" fmla="*/ 92986 h 585172"/>
              <a:gd name="connsiteX4894" fmla="*/ 252531 w 896378"/>
              <a:gd name="connsiteY4894" fmla="*/ 91905 h 585172"/>
              <a:gd name="connsiteX4895" fmla="*/ 252292 w 896378"/>
              <a:gd name="connsiteY4895" fmla="*/ 91545 h 585172"/>
              <a:gd name="connsiteX4896" fmla="*/ 252769 w 896378"/>
              <a:gd name="connsiteY4896" fmla="*/ 91905 h 585172"/>
              <a:gd name="connsiteX4897" fmla="*/ 253008 w 896378"/>
              <a:gd name="connsiteY4897" fmla="*/ 91905 h 585172"/>
              <a:gd name="connsiteX4898" fmla="*/ 253246 w 896378"/>
              <a:gd name="connsiteY4898" fmla="*/ 92625 h 585172"/>
              <a:gd name="connsiteX4899" fmla="*/ 253485 w 896378"/>
              <a:gd name="connsiteY4899" fmla="*/ 92986 h 585172"/>
              <a:gd name="connsiteX4900" fmla="*/ 254202 w 896378"/>
              <a:gd name="connsiteY4900" fmla="*/ 92986 h 585172"/>
              <a:gd name="connsiteX4901" fmla="*/ 254439 w 896378"/>
              <a:gd name="connsiteY4901" fmla="*/ 93344 h 585172"/>
              <a:gd name="connsiteX4902" fmla="*/ 254916 w 896378"/>
              <a:gd name="connsiteY4902" fmla="*/ 93702 h 585172"/>
              <a:gd name="connsiteX4903" fmla="*/ 256109 w 896378"/>
              <a:gd name="connsiteY4903" fmla="*/ 94064 h 585172"/>
              <a:gd name="connsiteX4904" fmla="*/ 256586 w 896378"/>
              <a:gd name="connsiteY4904" fmla="*/ 93702 h 585172"/>
              <a:gd name="connsiteX4905" fmla="*/ 258494 w 896378"/>
              <a:gd name="connsiteY4905" fmla="*/ 92986 h 585172"/>
              <a:gd name="connsiteX4906" fmla="*/ 258731 w 896378"/>
              <a:gd name="connsiteY4906" fmla="*/ 92625 h 585172"/>
              <a:gd name="connsiteX4907" fmla="*/ 259448 w 896378"/>
              <a:gd name="connsiteY4907" fmla="*/ 92265 h 585172"/>
              <a:gd name="connsiteX4908" fmla="*/ 259685 w 896378"/>
              <a:gd name="connsiteY4908" fmla="*/ 92265 h 585172"/>
              <a:gd name="connsiteX4909" fmla="*/ 259685 w 896378"/>
              <a:gd name="connsiteY4909" fmla="*/ 91545 h 585172"/>
              <a:gd name="connsiteX4910" fmla="*/ 259448 w 896378"/>
              <a:gd name="connsiteY4910" fmla="*/ 91185 h 585172"/>
              <a:gd name="connsiteX4911" fmla="*/ 259208 w 896378"/>
              <a:gd name="connsiteY4911" fmla="*/ 90826 h 585172"/>
              <a:gd name="connsiteX4912" fmla="*/ 258731 w 896378"/>
              <a:gd name="connsiteY4912" fmla="*/ 90826 h 585172"/>
              <a:gd name="connsiteX4913" fmla="*/ 258494 w 896378"/>
              <a:gd name="connsiteY4913" fmla="*/ 90465 h 585172"/>
              <a:gd name="connsiteX4914" fmla="*/ 258494 w 896378"/>
              <a:gd name="connsiteY4914" fmla="*/ 89745 h 585172"/>
              <a:gd name="connsiteX4915" fmla="*/ 258254 w 896378"/>
              <a:gd name="connsiteY4915" fmla="*/ 89383 h 585172"/>
              <a:gd name="connsiteX4916" fmla="*/ 258017 w 896378"/>
              <a:gd name="connsiteY4916" fmla="*/ 88664 h 585172"/>
              <a:gd name="connsiteX4917" fmla="*/ 258017 w 896378"/>
              <a:gd name="connsiteY4917" fmla="*/ 87585 h 585172"/>
              <a:gd name="connsiteX4918" fmla="*/ 258017 w 896378"/>
              <a:gd name="connsiteY4918" fmla="*/ 87224 h 585172"/>
              <a:gd name="connsiteX4919" fmla="*/ 257777 w 896378"/>
              <a:gd name="connsiteY4919" fmla="*/ 85783 h 585172"/>
              <a:gd name="connsiteX4920" fmla="*/ 257540 w 896378"/>
              <a:gd name="connsiteY4920" fmla="*/ 85063 h 585172"/>
              <a:gd name="connsiteX4921" fmla="*/ 258017 w 896378"/>
              <a:gd name="connsiteY4921" fmla="*/ 83983 h 585172"/>
              <a:gd name="connsiteX4922" fmla="*/ 258017 w 896378"/>
              <a:gd name="connsiteY4922" fmla="*/ 83621 h 585172"/>
              <a:gd name="connsiteX4923" fmla="*/ 257777 w 896378"/>
              <a:gd name="connsiteY4923" fmla="*/ 82540 h 585172"/>
              <a:gd name="connsiteX4924" fmla="*/ 257540 w 896378"/>
              <a:gd name="connsiteY4924" fmla="*/ 81820 h 585172"/>
              <a:gd name="connsiteX4925" fmla="*/ 257540 w 896378"/>
              <a:gd name="connsiteY4925" fmla="*/ 81459 h 585172"/>
              <a:gd name="connsiteX4926" fmla="*/ 257540 w 896378"/>
              <a:gd name="connsiteY4926" fmla="*/ 81100 h 585172"/>
              <a:gd name="connsiteX4927" fmla="*/ 257300 w 896378"/>
              <a:gd name="connsiteY4927" fmla="*/ 80739 h 585172"/>
              <a:gd name="connsiteX4928" fmla="*/ 257063 w 896378"/>
              <a:gd name="connsiteY4928" fmla="*/ 80739 h 585172"/>
              <a:gd name="connsiteX4929" fmla="*/ 256586 w 896378"/>
              <a:gd name="connsiteY4929" fmla="*/ 80380 h 585172"/>
              <a:gd name="connsiteX4930" fmla="*/ 256586 w 896378"/>
              <a:gd name="connsiteY4930" fmla="*/ 80018 h 585172"/>
              <a:gd name="connsiteX4931" fmla="*/ 256346 w 896378"/>
              <a:gd name="connsiteY4931" fmla="*/ 80018 h 585172"/>
              <a:gd name="connsiteX4932" fmla="*/ 256346 w 896378"/>
              <a:gd name="connsiteY4932" fmla="*/ 79298 h 585172"/>
              <a:gd name="connsiteX4933" fmla="*/ 256109 w 896378"/>
              <a:gd name="connsiteY4933" fmla="*/ 78576 h 585172"/>
              <a:gd name="connsiteX4934" fmla="*/ 256346 w 896378"/>
              <a:gd name="connsiteY4934" fmla="*/ 77856 h 585172"/>
              <a:gd name="connsiteX4935" fmla="*/ 256109 w 896378"/>
              <a:gd name="connsiteY4935" fmla="*/ 77494 h 585172"/>
              <a:gd name="connsiteX4936" fmla="*/ 255632 w 896378"/>
              <a:gd name="connsiteY4936" fmla="*/ 76052 h 585172"/>
              <a:gd name="connsiteX4937" fmla="*/ 254916 w 896378"/>
              <a:gd name="connsiteY4937" fmla="*/ 76052 h 585172"/>
              <a:gd name="connsiteX4938" fmla="*/ 254679 w 896378"/>
              <a:gd name="connsiteY4938" fmla="*/ 76052 h 585172"/>
              <a:gd name="connsiteX4939" fmla="*/ 253485 w 896378"/>
              <a:gd name="connsiteY4939" fmla="*/ 75690 h 585172"/>
              <a:gd name="connsiteX4940" fmla="*/ 253008 w 896378"/>
              <a:gd name="connsiteY4940" fmla="*/ 75332 h 585172"/>
              <a:gd name="connsiteX4941" fmla="*/ 252531 w 896378"/>
              <a:gd name="connsiteY4941" fmla="*/ 74971 h 585172"/>
              <a:gd name="connsiteX4942" fmla="*/ 251815 w 896378"/>
              <a:gd name="connsiteY4942" fmla="*/ 74248 h 585172"/>
              <a:gd name="connsiteX4943" fmla="*/ 252054 w 896378"/>
              <a:gd name="connsiteY4943" fmla="*/ 74248 h 585172"/>
              <a:gd name="connsiteX4944" fmla="*/ 253485 w 896378"/>
              <a:gd name="connsiteY4944" fmla="*/ 74248 h 585172"/>
              <a:gd name="connsiteX4945" fmla="*/ 255632 w 896378"/>
              <a:gd name="connsiteY4945" fmla="*/ 73890 h 585172"/>
              <a:gd name="connsiteX4946" fmla="*/ 256586 w 896378"/>
              <a:gd name="connsiteY4946" fmla="*/ 74248 h 585172"/>
              <a:gd name="connsiteX4947" fmla="*/ 256586 w 896378"/>
              <a:gd name="connsiteY4947" fmla="*/ 74610 h 585172"/>
              <a:gd name="connsiteX4948" fmla="*/ 256823 w 896378"/>
              <a:gd name="connsiteY4948" fmla="*/ 74610 h 585172"/>
              <a:gd name="connsiteX4949" fmla="*/ 257063 w 896378"/>
              <a:gd name="connsiteY4949" fmla="*/ 74971 h 585172"/>
              <a:gd name="connsiteX4950" fmla="*/ 257777 w 896378"/>
              <a:gd name="connsiteY4950" fmla="*/ 75332 h 585172"/>
              <a:gd name="connsiteX4951" fmla="*/ 257063 w 896378"/>
              <a:gd name="connsiteY4951" fmla="*/ 75690 h 585172"/>
              <a:gd name="connsiteX4952" fmla="*/ 257540 w 896378"/>
              <a:gd name="connsiteY4952" fmla="*/ 76052 h 585172"/>
              <a:gd name="connsiteX4953" fmla="*/ 258017 w 896378"/>
              <a:gd name="connsiteY4953" fmla="*/ 77134 h 585172"/>
              <a:gd name="connsiteX4954" fmla="*/ 258494 w 896378"/>
              <a:gd name="connsiteY4954" fmla="*/ 77134 h 585172"/>
              <a:gd name="connsiteX4955" fmla="*/ 258971 w 896378"/>
              <a:gd name="connsiteY4955" fmla="*/ 77494 h 585172"/>
              <a:gd name="connsiteX4956" fmla="*/ 259685 w 896378"/>
              <a:gd name="connsiteY4956" fmla="*/ 77494 h 585172"/>
              <a:gd name="connsiteX4957" fmla="*/ 259925 w 896378"/>
              <a:gd name="connsiteY4957" fmla="*/ 76775 h 585172"/>
              <a:gd name="connsiteX4958" fmla="*/ 260161 w 896378"/>
              <a:gd name="connsiteY4958" fmla="*/ 76414 h 585172"/>
              <a:gd name="connsiteX4959" fmla="*/ 260161 w 896378"/>
              <a:gd name="connsiteY4959" fmla="*/ 76052 h 585172"/>
              <a:gd name="connsiteX4960" fmla="*/ 260401 w 896378"/>
              <a:gd name="connsiteY4960" fmla="*/ 75690 h 585172"/>
              <a:gd name="connsiteX4961" fmla="*/ 260638 w 896378"/>
              <a:gd name="connsiteY4961" fmla="*/ 75690 h 585172"/>
              <a:gd name="connsiteX4962" fmla="*/ 261354 w 896378"/>
              <a:gd name="connsiteY4962" fmla="*/ 76052 h 585172"/>
              <a:gd name="connsiteX4963" fmla="*/ 261354 w 896378"/>
              <a:gd name="connsiteY4963" fmla="*/ 75690 h 585172"/>
              <a:gd name="connsiteX4964" fmla="*/ 261592 w 896378"/>
              <a:gd name="connsiteY4964" fmla="*/ 75332 h 585172"/>
              <a:gd name="connsiteX4965" fmla="*/ 261831 w 896378"/>
              <a:gd name="connsiteY4965" fmla="*/ 75332 h 585172"/>
              <a:gd name="connsiteX4966" fmla="*/ 262069 w 896378"/>
              <a:gd name="connsiteY4966" fmla="*/ 75332 h 585172"/>
              <a:gd name="connsiteX4967" fmla="*/ 262308 w 896378"/>
              <a:gd name="connsiteY4967" fmla="*/ 75332 h 585172"/>
              <a:gd name="connsiteX4968" fmla="*/ 262546 w 896378"/>
              <a:gd name="connsiteY4968" fmla="*/ 74610 h 585172"/>
              <a:gd name="connsiteX4969" fmla="*/ 262546 w 896378"/>
              <a:gd name="connsiteY4969" fmla="*/ 74248 h 585172"/>
              <a:gd name="connsiteX4970" fmla="*/ 262785 w 896378"/>
              <a:gd name="connsiteY4970" fmla="*/ 74248 h 585172"/>
              <a:gd name="connsiteX4971" fmla="*/ 263262 w 896378"/>
              <a:gd name="connsiteY4971" fmla="*/ 73890 h 585172"/>
              <a:gd name="connsiteX4972" fmla="*/ 263739 w 896378"/>
              <a:gd name="connsiteY4972" fmla="*/ 73167 h 585172"/>
              <a:gd name="connsiteX4973" fmla="*/ 264216 w 896378"/>
              <a:gd name="connsiteY4973" fmla="*/ 71002 h 585172"/>
              <a:gd name="connsiteX4974" fmla="*/ 264456 w 896378"/>
              <a:gd name="connsiteY4974" fmla="*/ 70282 h 585172"/>
              <a:gd name="connsiteX4975" fmla="*/ 264692 w 896378"/>
              <a:gd name="connsiteY4975" fmla="*/ 69920 h 585172"/>
              <a:gd name="connsiteX4976" fmla="*/ 264216 w 896378"/>
              <a:gd name="connsiteY4976" fmla="*/ 69560 h 585172"/>
              <a:gd name="connsiteX4977" fmla="*/ 263979 w 896378"/>
              <a:gd name="connsiteY4977" fmla="*/ 69198 h 585172"/>
              <a:gd name="connsiteX4978" fmla="*/ 263739 w 896378"/>
              <a:gd name="connsiteY4978" fmla="*/ 68478 h 585172"/>
              <a:gd name="connsiteX4979" fmla="*/ 263262 w 896378"/>
              <a:gd name="connsiteY4979" fmla="*/ 67756 h 585172"/>
              <a:gd name="connsiteX4980" fmla="*/ 262785 w 896378"/>
              <a:gd name="connsiteY4980" fmla="*/ 67394 h 585172"/>
              <a:gd name="connsiteX4981" fmla="*/ 262546 w 896378"/>
              <a:gd name="connsiteY4981" fmla="*/ 67394 h 585172"/>
              <a:gd name="connsiteX4982" fmla="*/ 262546 w 896378"/>
              <a:gd name="connsiteY4982" fmla="*/ 67032 h 585172"/>
              <a:gd name="connsiteX4983" fmla="*/ 262546 w 896378"/>
              <a:gd name="connsiteY4983" fmla="*/ 66672 h 585172"/>
              <a:gd name="connsiteX4984" fmla="*/ 262069 w 896378"/>
              <a:gd name="connsiteY4984" fmla="*/ 65952 h 585172"/>
              <a:gd name="connsiteX4985" fmla="*/ 260161 w 896378"/>
              <a:gd name="connsiteY4985" fmla="*/ 65590 h 585172"/>
              <a:gd name="connsiteX4986" fmla="*/ 259925 w 896378"/>
              <a:gd name="connsiteY4986" fmla="*/ 64867 h 585172"/>
              <a:gd name="connsiteX4987" fmla="*/ 258731 w 896378"/>
              <a:gd name="connsiteY4987" fmla="*/ 63422 h 585172"/>
              <a:gd name="connsiteX4988" fmla="*/ 257540 w 896378"/>
              <a:gd name="connsiteY4988" fmla="*/ 62341 h 585172"/>
              <a:gd name="connsiteX4989" fmla="*/ 257300 w 896378"/>
              <a:gd name="connsiteY4989" fmla="*/ 61979 h 585172"/>
              <a:gd name="connsiteX4990" fmla="*/ 256823 w 896378"/>
              <a:gd name="connsiteY4990" fmla="*/ 60895 h 585172"/>
              <a:gd name="connsiteX4991" fmla="*/ 256109 w 896378"/>
              <a:gd name="connsiteY4991" fmla="*/ 60173 h 585172"/>
              <a:gd name="connsiteX4992" fmla="*/ 255632 w 896378"/>
              <a:gd name="connsiteY4992" fmla="*/ 60173 h 585172"/>
              <a:gd name="connsiteX4993" fmla="*/ 254916 w 896378"/>
              <a:gd name="connsiteY4993" fmla="*/ 58727 h 585172"/>
              <a:gd name="connsiteX4994" fmla="*/ 254916 w 896378"/>
              <a:gd name="connsiteY4994" fmla="*/ 58366 h 585172"/>
              <a:gd name="connsiteX4995" fmla="*/ 255156 w 896378"/>
              <a:gd name="connsiteY4995" fmla="*/ 58004 h 585172"/>
              <a:gd name="connsiteX4996" fmla="*/ 255632 w 896378"/>
              <a:gd name="connsiteY4996" fmla="*/ 58727 h 585172"/>
              <a:gd name="connsiteX4997" fmla="*/ 256346 w 896378"/>
              <a:gd name="connsiteY4997" fmla="*/ 58366 h 585172"/>
              <a:gd name="connsiteX4998" fmla="*/ 256823 w 896378"/>
              <a:gd name="connsiteY4998" fmla="*/ 57644 h 585172"/>
              <a:gd name="connsiteX4999" fmla="*/ 257300 w 896378"/>
              <a:gd name="connsiteY4999" fmla="*/ 57644 h 585172"/>
              <a:gd name="connsiteX5000" fmla="*/ 257063 w 896378"/>
              <a:gd name="connsiteY5000" fmla="*/ 56920 h 585172"/>
              <a:gd name="connsiteX5001" fmla="*/ 257063 w 896378"/>
              <a:gd name="connsiteY5001" fmla="*/ 55475 h 585172"/>
              <a:gd name="connsiteX5002" fmla="*/ 256586 w 896378"/>
              <a:gd name="connsiteY5002" fmla="*/ 53669 h 585172"/>
              <a:gd name="connsiteX5003" fmla="*/ 256346 w 896378"/>
              <a:gd name="connsiteY5003" fmla="*/ 53307 h 585172"/>
              <a:gd name="connsiteX5004" fmla="*/ 256109 w 896378"/>
              <a:gd name="connsiteY5004" fmla="*/ 52943 h 585172"/>
              <a:gd name="connsiteX5005" fmla="*/ 256346 w 896378"/>
              <a:gd name="connsiteY5005" fmla="*/ 52943 h 585172"/>
              <a:gd name="connsiteX5006" fmla="*/ 256346 w 896378"/>
              <a:gd name="connsiteY5006" fmla="*/ 52582 h 585172"/>
              <a:gd name="connsiteX5007" fmla="*/ 256109 w 896378"/>
              <a:gd name="connsiteY5007" fmla="*/ 52220 h 585172"/>
              <a:gd name="connsiteX5008" fmla="*/ 255632 w 896378"/>
              <a:gd name="connsiteY5008" fmla="*/ 52582 h 585172"/>
              <a:gd name="connsiteX5009" fmla="*/ 255156 w 896378"/>
              <a:gd name="connsiteY5009" fmla="*/ 52943 h 585172"/>
              <a:gd name="connsiteX5010" fmla="*/ 255392 w 896378"/>
              <a:gd name="connsiteY5010" fmla="*/ 53307 h 585172"/>
              <a:gd name="connsiteX5011" fmla="*/ 255632 w 896378"/>
              <a:gd name="connsiteY5011" fmla="*/ 54029 h 585172"/>
              <a:gd name="connsiteX5012" fmla="*/ 255632 w 896378"/>
              <a:gd name="connsiteY5012" fmla="*/ 54391 h 585172"/>
              <a:gd name="connsiteX5013" fmla="*/ 255392 w 896378"/>
              <a:gd name="connsiteY5013" fmla="*/ 54391 h 585172"/>
              <a:gd name="connsiteX5014" fmla="*/ 254679 w 896378"/>
              <a:gd name="connsiteY5014" fmla="*/ 52943 h 585172"/>
              <a:gd name="connsiteX5015" fmla="*/ 254439 w 896378"/>
              <a:gd name="connsiteY5015" fmla="*/ 52220 h 585172"/>
              <a:gd name="connsiteX5016" fmla="*/ 254439 w 896378"/>
              <a:gd name="connsiteY5016" fmla="*/ 51858 h 585172"/>
              <a:gd name="connsiteX5017" fmla="*/ 254202 w 896378"/>
              <a:gd name="connsiteY5017" fmla="*/ 51136 h 585172"/>
              <a:gd name="connsiteX5018" fmla="*/ 253962 w 896378"/>
              <a:gd name="connsiteY5018" fmla="*/ 50413 h 585172"/>
              <a:gd name="connsiteX5019" fmla="*/ 253962 w 896378"/>
              <a:gd name="connsiteY5019" fmla="*/ 50052 h 585172"/>
              <a:gd name="connsiteX5020" fmla="*/ 253962 w 896378"/>
              <a:gd name="connsiteY5020" fmla="*/ 49691 h 585172"/>
              <a:gd name="connsiteX5021" fmla="*/ 254202 w 896378"/>
              <a:gd name="connsiteY5021" fmla="*/ 48965 h 585172"/>
              <a:gd name="connsiteX5022" fmla="*/ 254439 w 896378"/>
              <a:gd name="connsiteY5022" fmla="*/ 48965 h 585172"/>
              <a:gd name="connsiteX5023" fmla="*/ 254679 w 896378"/>
              <a:gd name="connsiteY5023" fmla="*/ 48604 h 585172"/>
              <a:gd name="connsiteX5024" fmla="*/ 255156 w 896378"/>
              <a:gd name="connsiteY5024" fmla="*/ 48965 h 585172"/>
              <a:gd name="connsiteX5025" fmla="*/ 255392 w 896378"/>
              <a:gd name="connsiteY5025" fmla="*/ 48243 h 585172"/>
              <a:gd name="connsiteX5026" fmla="*/ 255392 w 896378"/>
              <a:gd name="connsiteY5026" fmla="*/ 47881 h 585172"/>
              <a:gd name="connsiteX5027" fmla="*/ 255632 w 896378"/>
              <a:gd name="connsiteY5027" fmla="*/ 47520 h 585172"/>
              <a:gd name="connsiteX5028" fmla="*/ 255869 w 896378"/>
              <a:gd name="connsiteY5028" fmla="*/ 46794 h 585172"/>
              <a:gd name="connsiteX5029" fmla="*/ 256109 w 896378"/>
              <a:gd name="connsiteY5029" fmla="*/ 46794 h 585172"/>
              <a:gd name="connsiteX5030" fmla="*/ 256586 w 896378"/>
              <a:gd name="connsiteY5030" fmla="*/ 46072 h 585172"/>
              <a:gd name="connsiteX5031" fmla="*/ 257063 w 896378"/>
              <a:gd name="connsiteY5031" fmla="*/ 45349 h 585172"/>
              <a:gd name="connsiteX5032" fmla="*/ 256823 w 896378"/>
              <a:gd name="connsiteY5032" fmla="*/ 44624 h 585172"/>
              <a:gd name="connsiteX5033" fmla="*/ 257300 w 896378"/>
              <a:gd name="connsiteY5033" fmla="*/ 44262 h 585172"/>
              <a:gd name="connsiteX5034" fmla="*/ 257300 w 896378"/>
              <a:gd name="connsiteY5034" fmla="*/ 43901 h 585172"/>
              <a:gd name="connsiteX5035" fmla="*/ 257300 w 896378"/>
              <a:gd name="connsiteY5035" fmla="*/ 43540 h 585172"/>
              <a:gd name="connsiteX5036" fmla="*/ 256823 w 896378"/>
              <a:gd name="connsiteY5036" fmla="*/ 43540 h 585172"/>
              <a:gd name="connsiteX5037" fmla="*/ 256823 w 896378"/>
              <a:gd name="connsiteY5037" fmla="*/ 43176 h 585172"/>
              <a:gd name="connsiteX5038" fmla="*/ 256346 w 896378"/>
              <a:gd name="connsiteY5038" fmla="*/ 43176 h 585172"/>
              <a:gd name="connsiteX5039" fmla="*/ 255392 w 896378"/>
              <a:gd name="connsiteY5039" fmla="*/ 43176 h 585172"/>
              <a:gd name="connsiteX5040" fmla="*/ 254679 w 896378"/>
              <a:gd name="connsiteY5040" fmla="*/ 42814 h 585172"/>
              <a:gd name="connsiteX5041" fmla="*/ 254679 w 896378"/>
              <a:gd name="connsiteY5041" fmla="*/ 42453 h 585172"/>
              <a:gd name="connsiteX5042" fmla="*/ 254439 w 896378"/>
              <a:gd name="connsiteY5042" fmla="*/ 42091 h 585172"/>
              <a:gd name="connsiteX5043" fmla="*/ 254439 w 896378"/>
              <a:gd name="connsiteY5043" fmla="*/ 41730 h 585172"/>
              <a:gd name="connsiteX5044" fmla="*/ 252769 w 896378"/>
              <a:gd name="connsiteY5044" fmla="*/ 40643 h 585172"/>
              <a:gd name="connsiteX5045" fmla="*/ 252531 w 896378"/>
              <a:gd name="connsiteY5045" fmla="*/ 40282 h 585172"/>
              <a:gd name="connsiteX5046" fmla="*/ 252054 w 896378"/>
              <a:gd name="connsiteY5046" fmla="*/ 39195 h 585172"/>
              <a:gd name="connsiteX5047" fmla="*/ 249908 w 896378"/>
              <a:gd name="connsiteY5047" fmla="*/ 39195 h 585172"/>
              <a:gd name="connsiteX5048" fmla="*/ 248717 w 896378"/>
              <a:gd name="connsiteY5048" fmla="*/ 38831 h 585172"/>
              <a:gd name="connsiteX5049" fmla="*/ 248240 w 896378"/>
              <a:gd name="connsiteY5049" fmla="*/ 39556 h 585172"/>
              <a:gd name="connsiteX5050" fmla="*/ 247763 w 896378"/>
              <a:gd name="connsiteY5050" fmla="*/ 39918 h 585172"/>
              <a:gd name="connsiteX5051" fmla="*/ 246809 w 896378"/>
              <a:gd name="connsiteY5051" fmla="*/ 40282 h 585172"/>
              <a:gd name="connsiteX5052" fmla="*/ 246332 w 896378"/>
              <a:gd name="connsiteY5052" fmla="*/ 39918 h 585172"/>
              <a:gd name="connsiteX5053" fmla="*/ 245615 w 896378"/>
              <a:gd name="connsiteY5053" fmla="*/ 40282 h 585172"/>
              <a:gd name="connsiteX5054" fmla="*/ 245139 w 896378"/>
              <a:gd name="connsiteY5054" fmla="*/ 41005 h 585172"/>
              <a:gd name="connsiteX5055" fmla="*/ 244662 w 896378"/>
              <a:gd name="connsiteY5055" fmla="*/ 41005 h 585172"/>
              <a:gd name="connsiteX5056" fmla="*/ 243708 w 896378"/>
              <a:gd name="connsiteY5056" fmla="*/ 41730 h 585172"/>
              <a:gd name="connsiteX5057" fmla="*/ 243469 w 896378"/>
              <a:gd name="connsiteY5057" fmla="*/ 42814 h 585172"/>
              <a:gd name="connsiteX5058" fmla="*/ 241561 w 896378"/>
              <a:gd name="connsiteY5058" fmla="*/ 44985 h 585172"/>
              <a:gd name="connsiteX5059" fmla="*/ 240371 w 896378"/>
              <a:gd name="connsiteY5059" fmla="*/ 46433 h 585172"/>
              <a:gd name="connsiteX5060" fmla="*/ 240371 w 896378"/>
              <a:gd name="connsiteY5060" fmla="*/ 46794 h 585172"/>
              <a:gd name="connsiteX5061" fmla="*/ 239417 w 896378"/>
              <a:gd name="connsiteY5061" fmla="*/ 48604 h 585172"/>
              <a:gd name="connsiteX5062" fmla="*/ 239177 w 896378"/>
              <a:gd name="connsiteY5062" fmla="*/ 49691 h 585172"/>
              <a:gd name="connsiteX5063" fmla="*/ 238700 w 896378"/>
              <a:gd name="connsiteY5063" fmla="*/ 49691 h 585172"/>
              <a:gd name="connsiteX5064" fmla="*/ 237986 w 896378"/>
              <a:gd name="connsiteY5064" fmla="*/ 48965 h 585172"/>
              <a:gd name="connsiteX5065" fmla="*/ 237509 w 896378"/>
              <a:gd name="connsiteY5065" fmla="*/ 47881 h 585172"/>
              <a:gd name="connsiteX5066" fmla="*/ 237269 w 896378"/>
              <a:gd name="connsiteY5066" fmla="*/ 47158 h 585172"/>
              <a:gd name="connsiteX5067" fmla="*/ 236556 w 896378"/>
              <a:gd name="connsiteY5067" fmla="*/ 47158 h 585172"/>
              <a:gd name="connsiteX5068" fmla="*/ 236315 w 896378"/>
              <a:gd name="connsiteY5068" fmla="*/ 46794 h 585172"/>
              <a:gd name="connsiteX5069" fmla="*/ 236079 w 896378"/>
              <a:gd name="connsiteY5069" fmla="*/ 46072 h 585172"/>
              <a:gd name="connsiteX5070" fmla="*/ 237032 w 896378"/>
              <a:gd name="connsiteY5070" fmla="*/ 44262 h 585172"/>
              <a:gd name="connsiteX5071" fmla="*/ 237746 w 896378"/>
              <a:gd name="connsiteY5071" fmla="*/ 43176 h 585172"/>
              <a:gd name="connsiteX5072" fmla="*/ 238463 w 896378"/>
              <a:gd name="connsiteY5072" fmla="*/ 41005 h 585172"/>
              <a:gd name="connsiteX5073" fmla="*/ 238940 w 896378"/>
              <a:gd name="connsiteY5073" fmla="*/ 40643 h 585172"/>
              <a:gd name="connsiteX5074" fmla="*/ 239177 w 896378"/>
              <a:gd name="connsiteY5074" fmla="*/ 39556 h 585172"/>
              <a:gd name="connsiteX5075" fmla="*/ 239177 w 896378"/>
              <a:gd name="connsiteY5075" fmla="*/ 38831 h 585172"/>
              <a:gd name="connsiteX5076" fmla="*/ 239417 w 896378"/>
              <a:gd name="connsiteY5076" fmla="*/ 38469 h 585172"/>
              <a:gd name="connsiteX5077" fmla="*/ 239177 w 896378"/>
              <a:gd name="connsiteY5077" fmla="*/ 37747 h 585172"/>
              <a:gd name="connsiteX5078" fmla="*/ 238940 w 896378"/>
              <a:gd name="connsiteY5078" fmla="*/ 37747 h 585172"/>
              <a:gd name="connsiteX5079" fmla="*/ 238463 w 896378"/>
              <a:gd name="connsiteY5079" fmla="*/ 37747 h 585172"/>
              <a:gd name="connsiteX5080" fmla="*/ 237986 w 896378"/>
              <a:gd name="connsiteY5080" fmla="*/ 37383 h 585172"/>
              <a:gd name="connsiteX5081" fmla="*/ 237509 w 896378"/>
              <a:gd name="connsiteY5081" fmla="*/ 37022 h 585172"/>
              <a:gd name="connsiteX5082" fmla="*/ 237269 w 896378"/>
              <a:gd name="connsiteY5082" fmla="*/ 37022 h 585172"/>
              <a:gd name="connsiteX5083" fmla="*/ 237032 w 896378"/>
              <a:gd name="connsiteY5083" fmla="*/ 37022 h 585172"/>
              <a:gd name="connsiteX5084" fmla="*/ 236792 w 896378"/>
              <a:gd name="connsiteY5084" fmla="*/ 36660 h 585172"/>
              <a:gd name="connsiteX5085" fmla="*/ 236315 w 896378"/>
              <a:gd name="connsiteY5085" fmla="*/ 35935 h 585172"/>
              <a:gd name="connsiteX5086" fmla="*/ 236079 w 896378"/>
              <a:gd name="connsiteY5086" fmla="*/ 35573 h 585172"/>
              <a:gd name="connsiteX5087" fmla="*/ 235839 w 896378"/>
              <a:gd name="connsiteY5087" fmla="*/ 35209 h 585172"/>
              <a:gd name="connsiteX5088" fmla="*/ 235602 w 896378"/>
              <a:gd name="connsiteY5088" fmla="*/ 34848 h 585172"/>
              <a:gd name="connsiteX5089" fmla="*/ 235362 w 896378"/>
              <a:gd name="connsiteY5089" fmla="*/ 34848 h 585172"/>
              <a:gd name="connsiteX5090" fmla="*/ 235125 w 896378"/>
              <a:gd name="connsiteY5090" fmla="*/ 34487 h 585172"/>
              <a:gd name="connsiteX5091" fmla="*/ 234885 w 896378"/>
              <a:gd name="connsiteY5091" fmla="*/ 34848 h 585172"/>
              <a:gd name="connsiteX5092" fmla="*/ 234408 w 896378"/>
              <a:gd name="connsiteY5092" fmla="*/ 34848 h 585172"/>
              <a:gd name="connsiteX5093" fmla="*/ 234168 w 896378"/>
              <a:gd name="connsiteY5093" fmla="*/ 35209 h 585172"/>
              <a:gd name="connsiteX5094" fmla="*/ 233931 w 896378"/>
              <a:gd name="connsiteY5094" fmla="*/ 35209 h 585172"/>
              <a:gd name="connsiteX5095" fmla="*/ 233691 w 896378"/>
              <a:gd name="connsiteY5095" fmla="*/ 34848 h 585172"/>
              <a:gd name="connsiteX5096" fmla="*/ 233454 w 896378"/>
              <a:gd name="connsiteY5096" fmla="*/ 34487 h 585172"/>
              <a:gd name="connsiteX5097" fmla="*/ 233215 w 896378"/>
              <a:gd name="connsiteY5097" fmla="*/ 34487 h 585172"/>
              <a:gd name="connsiteX5098" fmla="*/ 232738 w 896378"/>
              <a:gd name="connsiteY5098" fmla="*/ 34487 h 585172"/>
              <a:gd name="connsiteX5099" fmla="*/ 232500 w 896378"/>
              <a:gd name="connsiteY5099" fmla="*/ 34848 h 585172"/>
              <a:gd name="connsiteX5100" fmla="*/ 232500 w 896378"/>
              <a:gd name="connsiteY5100" fmla="*/ 35209 h 585172"/>
              <a:gd name="connsiteX5101" fmla="*/ 232738 w 896378"/>
              <a:gd name="connsiteY5101" fmla="*/ 35935 h 585172"/>
              <a:gd name="connsiteX5102" fmla="*/ 232738 w 896378"/>
              <a:gd name="connsiteY5102" fmla="*/ 36660 h 585172"/>
              <a:gd name="connsiteX5103" fmla="*/ 232977 w 896378"/>
              <a:gd name="connsiteY5103" fmla="*/ 37022 h 585172"/>
              <a:gd name="connsiteX5104" fmla="*/ 233215 w 896378"/>
              <a:gd name="connsiteY5104" fmla="*/ 37022 h 585172"/>
              <a:gd name="connsiteX5105" fmla="*/ 233215 w 896378"/>
              <a:gd name="connsiteY5105" fmla="*/ 37383 h 585172"/>
              <a:gd name="connsiteX5106" fmla="*/ 232977 w 896378"/>
              <a:gd name="connsiteY5106" fmla="*/ 37383 h 585172"/>
              <a:gd name="connsiteX5107" fmla="*/ 232500 w 896378"/>
              <a:gd name="connsiteY5107" fmla="*/ 37747 h 585172"/>
              <a:gd name="connsiteX5108" fmla="*/ 232261 w 896378"/>
              <a:gd name="connsiteY5108" fmla="*/ 37747 h 585172"/>
              <a:gd name="connsiteX5109" fmla="*/ 232023 w 896378"/>
              <a:gd name="connsiteY5109" fmla="*/ 37383 h 585172"/>
              <a:gd name="connsiteX5110" fmla="*/ 231784 w 896378"/>
              <a:gd name="connsiteY5110" fmla="*/ 36660 h 585172"/>
              <a:gd name="connsiteX5111" fmla="*/ 232023 w 896378"/>
              <a:gd name="connsiteY5111" fmla="*/ 31949 h 585172"/>
              <a:gd name="connsiteX5112" fmla="*/ 231784 w 896378"/>
              <a:gd name="connsiteY5112" fmla="*/ 29412 h 585172"/>
              <a:gd name="connsiteX5113" fmla="*/ 231547 w 896378"/>
              <a:gd name="connsiteY5113" fmla="*/ 28325 h 585172"/>
              <a:gd name="connsiteX5114" fmla="*/ 231308 w 896378"/>
              <a:gd name="connsiteY5114" fmla="*/ 26874 h 585172"/>
              <a:gd name="connsiteX5115" fmla="*/ 230594 w 896378"/>
              <a:gd name="connsiteY5115" fmla="*/ 26148 h 585172"/>
              <a:gd name="connsiteX5116" fmla="*/ 230117 w 896378"/>
              <a:gd name="connsiteY5116" fmla="*/ 25787 h 585172"/>
              <a:gd name="connsiteX5117" fmla="*/ 229877 w 896378"/>
              <a:gd name="connsiteY5117" fmla="*/ 25423 h 585172"/>
              <a:gd name="connsiteX5118" fmla="*/ 227732 w 896378"/>
              <a:gd name="connsiteY5118" fmla="*/ 24336 h 585172"/>
              <a:gd name="connsiteX5119" fmla="*/ 226779 w 896378"/>
              <a:gd name="connsiteY5119" fmla="*/ 23247 h 585172"/>
              <a:gd name="connsiteX5120" fmla="*/ 225585 w 896378"/>
              <a:gd name="connsiteY5120" fmla="*/ 22157 h 585172"/>
              <a:gd name="connsiteX5121" fmla="*/ 223437 w 896378"/>
              <a:gd name="connsiteY5121" fmla="*/ 20344 h 585172"/>
              <a:gd name="connsiteX5122" fmla="*/ 222484 w 896378"/>
              <a:gd name="connsiteY5122" fmla="*/ 18891 h 585172"/>
              <a:gd name="connsiteX5123" fmla="*/ 222484 w 896378"/>
              <a:gd name="connsiteY5123" fmla="*/ 18530 h 585172"/>
              <a:gd name="connsiteX5124" fmla="*/ 223677 w 896378"/>
              <a:gd name="connsiteY5124" fmla="*/ 18530 h 585172"/>
              <a:gd name="connsiteX5125" fmla="*/ 224391 w 896378"/>
              <a:gd name="connsiteY5125" fmla="*/ 18166 h 585172"/>
              <a:gd name="connsiteX5126" fmla="*/ 225108 w 896378"/>
              <a:gd name="connsiteY5126" fmla="*/ 17076 h 585172"/>
              <a:gd name="connsiteX5127" fmla="*/ 225825 w 896378"/>
              <a:gd name="connsiteY5127" fmla="*/ 16715 h 585172"/>
              <a:gd name="connsiteX5128" fmla="*/ 226779 w 896378"/>
              <a:gd name="connsiteY5128" fmla="*/ 16350 h 585172"/>
              <a:gd name="connsiteX5129" fmla="*/ 227256 w 896378"/>
              <a:gd name="connsiteY5129" fmla="*/ 15625 h 585172"/>
              <a:gd name="connsiteX5130" fmla="*/ 227732 w 896378"/>
              <a:gd name="connsiteY5130" fmla="*/ 14900 h 585172"/>
              <a:gd name="connsiteX5131" fmla="*/ 227732 w 896378"/>
              <a:gd name="connsiteY5131" fmla="*/ 14536 h 585172"/>
              <a:gd name="connsiteX5132" fmla="*/ 227969 w 896378"/>
              <a:gd name="connsiteY5132" fmla="*/ 14171 h 585172"/>
              <a:gd name="connsiteX5133" fmla="*/ 227732 w 896378"/>
              <a:gd name="connsiteY5133" fmla="*/ 12357 h 585172"/>
              <a:gd name="connsiteX5134" fmla="*/ 227492 w 896378"/>
              <a:gd name="connsiteY5134" fmla="*/ 11993 h 585172"/>
              <a:gd name="connsiteX5135" fmla="*/ 227492 w 896378"/>
              <a:gd name="connsiteY5135" fmla="*/ 11631 h 585172"/>
              <a:gd name="connsiteX5136" fmla="*/ 226779 w 896378"/>
              <a:gd name="connsiteY5136" fmla="*/ 10903 h 585172"/>
              <a:gd name="connsiteX5137" fmla="*/ 225825 w 896378"/>
              <a:gd name="connsiteY5137" fmla="*/ 10539 h 585172"/>
              <a:gd name="connsiteX5138" fmla="*/ 225585 w 896378"/>
              <a:gd name="connsiteY5138" fmla="*/ 10539 h 585172"/>
              <a:gd name="connsiteX5139" fmla="*/ 225108 w 896378"/>
              <a:gd name="connsiteY5139" fmla="*/ 10177 h 585172"/>
              <a:gd name="connsiteX5140" fmla="*/ 223200 w 896378"/>
              <a:gd name="connsiteY5140" fmla="*/ 12357 h 585172"/>
              <a:gd name="connsiteX5141" fmla="*/ 222484 w 896378"/>
              <a:gd name="connsiteY5141" fmla="*/ 11993 h 585172"/>
              <a:gd name="connsiteX5142" fmla="*/ 219623 w 896378"/>
              <a:gd name="connsiteY5142" fmla="*/ 10903 h 585172"/>
              <a:gd name="connsiteX5143" fmla="*/ 219146 w 896378"/>
              <a:gd name="connsiteY5143" fmla="*/ 10539 h 585172"/>
              <a:gd name="connsiteX5144" fmla="*/ 219146 w 896378"/>
              <a:gd name="connsiteY5144" fmla="*/ 9813 h 585172"/>
              <a:gd name="connsiteX5145" fmla="*/ 219623 w 896378"/>
              <a:gd name="connsiteY5145" fmla="*/ 8723 h 585172"/>
              <a:gd name="connsiteX5146" fmla="*/ 219623 w 896378"/>
              <a:gd name="connsiteY5146" fmla="*/ 7996 h 585172"/>
              <a:gd name="connsiteX5147" fmla="*/ 220816 w 896378"/>
              <a:gd name="connsiteY5147" fmla="*/ 6906 h 585172"/>
              <a:gd name="connsiteX5148" fmla="*/ 221770 w 896378"/>
              <a:gd name="connsiteY5148" fmla="*/ 5453 h 585172"/>
              <a:gd name="connsiteX5149" fmla="*/ 222008 w 896378"/>
              <a:gd name="connsiteY5149" fmla="*/ 5088 h 585172"/>
              <a:gd name="connsiteX5150" fmla="*/ 222008 w 896378"/>
              <a:gd name="connsiteY5150" fmla="*/ 4724 h 585172"/>
              <a:gd name="connsiteX5151" fmla="*/ 224631 w 896378"/>
              <a:gd name="connsiteY5151" fmla="*/ 1817 h 585172"/>
              <a:gd name="connsiteX5152" fmla="*/ 225345 w 896378"/>
              <a:gd name="connsiteY5152" fmla="*/ 1817 h 585172"/>
              <a:gd name="connsiteX5153" fmla="*/ 225585 w 896378"/>
              <a:gd name="connsiteY5153" fmla="*/ 1817 h 585172"/>
              <a:gd name="connsiteX5154" fmla="*/ 226302 w 896378"/>
              <a:gd name="connsiteY5154" fmla="*/ 1089 h 585172"/>
              <a:gd name="connsiteX5155" fmla="*/ 227015 w 896378"/>
              <a:gd name="connsiteY5155" fmla="*/ 725 h 585172"/>
              <a:gd name="connsiteX5156" fmla="*/ 226779 w 896378"/>
              <a:gd name="connsiteY5156" fmla="*/ 360 h 585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Lst>
            <a:rect l="l" t="t" r="r" b="b"/>
            <a:pathLst>
              <a:path w="896378" h="585172">
                <a:moveTo>
                  <a:pt x="258730" y="257006"/>
                </a:moveTo>
                <a:lnTo>
                  <a:pt x="259683" y="257006"/>
                </a:lnTo>
                <a:lnTo>
                  <a:pt x="261114" y="257711"/>
                </a:lnTo>
                <a:lnTo>
                  <a:pt x="261591" y="258064"/>
                </a:lnTo>
                <a:lnTo>
                  <a:pt x="261591" y="258417"/>
                </a:lnTo>
                <a:lnTo>
                  <a:pt x="260877" y="259127"/>
                </a:lnTo>
                <a:lnTo>
                  <a:pt x="260877" y="259479"/>
                </a:lnTo>
                <a:lnTo>
                  <a:pt x="260637" y="259832"/>
                </a:lnTo>
                <a:lnTo>
                  <a:pt x="260877" y="260185"/>
                </a:lnTo>
                <a:lnTo>
                  <a:pt x="260637" y="260892"/>
                </a:lnTo>
                <a:lnTo>
                  <a:pt x="261591" y="261951"/>
                </a:lnTo>
                <a:lnTo>
                  <a:pt x="262068" y="262657"/>
                </a:lnTo>
                <a:lnTo>
                  <a:pt x="262308" y="263363"/>
                </a:lnTo>
                <a:lnTo>
                  <a:pt x="263739" y="264422"/>
                </a:lnTo>
                <a:lnTo>
                  <a:pt x="263025" y="265835"/>
                </a:lnTo>
                <a:lnTo>
                  <a:pt x="262545" y="266892"/>
                </a:lnTo>
                <a:lnTo>
                  <a:pt x="263025" y="267245"/>
                </a:lnTo>
                <a:lnTo>
                  <a:pt x="263025" y="267597"/>
                </a:lnTo>
                <a:lnTo>
                  <a:pt x="263262" y="268656"/>
                </a:lnTo>
                <a:lnTo>
                  <a:pt x="263025" y="269363"/>
                </a:lnTo>
                <a:lnTo>
                  <a:pt x="263502" y="270772"/>
                </a:lnTo>
                <a:lnTo>
                  <a:pt x="264215" y="271832"/>
                </a:lnTo>
                <a:lnTo>
                  <a:pt x="263979" y="272185"/>
                </a:lnTo>
                <a:lnTo>
                  <a:pt x="263502" y="272537"/>
                </a:lnTo>
                <a:lnTo>
                  <a:pt x="263025" y="272890"/>
                </a:lnTo>
                <a:lnTo>
                  <a:pt x="263262" y="273594"/>
                </a:lnTo>
                <a:lnTo>
                  <a:pt x="263262" y="274653"/>
                </a:lnTo>
                <a:lnTo>
                  <a:pt x="264456" y="275359"/>
                </a:lnTo>
                <a:lnTo>
                  <a:pt x="268270" y="276062"/>
                </a:lnTo>
                <a:lnTo>
                  <a:pt x="270654" y="277825"/>
                </a:lnTo>
                <a:lnTo>
                  <a:pt x="270414" y="277825"/>
                </a:lnTo>
                <a:lnTo>
                  <a:pt x="269937" y="278178"/>
                </a:lnTo>
                <a:lnTo>
                  <a:pt x="268506" y="278882"/>
                </a:lnTo>
                <a:lnTo>
                  <a:pt x="267553" y="278882"/>
                </a:lnTo>
                <a:lnTo>
                  <a:pt x="267077" y="279588"/>
                </a:lnTo>
                <a:lnTo>
                  <a:pt x="265409" y="279941"/>
                </a:lnTo>
                <a:lnTo>
                  <a:pt x="265169" y="280644"/>
                </a:lnTo>
                <a:lnTo>
                  <a:pt x="264215" y="280997"/>
                </a:lnTo>
                <a:lnTo>
                  <a:pt x="263739" y="281351"/>
                </a:lnTo>
                <a:lnTo>
                  <a:pt x="263262" y="281701"/>
                </a:lnTo>
                <a:lnTo>
                  <a:pt x="262545" y="282760"/>
                </a:lnTo>
                <a:lnTo>
                  <a:pt x="262545" y="283110"/>
                </a:lnTo>
                <a:lnTo>
                  <a:pt x="262068" y="283463"/>
                </a:lnTo>
                <a:lnTo>
                  <a:pt x="261831" y="284520"/>
                </a:lnTo>
                <a:lnTo>
                  <a:pt x="261354" y="285223"/>
                </a:lnTo>
                <a:lnTo>
                  <a:pt x="260877" y="285576"/>
                </a:lnTo>
                <a:lnTo>
                  <a:pt x="259683" y="285223"/>
                </a:lnTo>
                <a:lnTo>
                  <a:pt x="258970" y="284873"/>
                </a:lnTo>
                <a:lnTo>
                  <a:pt x="258730" y="284166"/>
                </a:lnTo>
                <a:lnTo>
                  <a:pt x="258970" y="282760"/>
                </a:lnTo>
                <a:lnTo>
                  <a:pt x="259447" y="281701"/>
                </a:lnTo>
                <a:lnTo>
                  <a:pt x="259923" y="280997"/>
                </a:lnTo>
                <a:lnTo>
                  <a:pt x="259923" y="280644"/>
                </a:lnTo>
                <a:lnTo>
                  <a:pt x="259923" y="280291"/>
                </a:lnTo>
                <a:lnTo>
                  <a:pt x="260160" y="279941"/>
                </a:lnTo>
                <a:lnTo>
                  <a:pt x="261114" y="280644"/>
                </a:lnTo>
                <a:lnTo>
                  <a:pt x="261591" y="280291"/>
                </a:lnTo>
                <a:lnTo>
                  <a:pt x="262785" y="278532"/>
                </a:lnTo>
                <a:lnTo>
                  <a:pt x="263502" y="278178"/>
                </a:lnTo>
                <a:lnTo>
                  <a:pt x="263739" y="277825"/>
                </a:lnTo>
                <a:lnTo>
                  <a:pt x="263262" y="277472"/>
                </a:lnTo>
                <a:lnTo>
                  <a:pt x="263025" y="276769"/>
                </a:lnTo>
                <a:lnTo>
                  <a:pt x="263025" y="275006"/>
                </a:lnTo>
                <a:lnTo>
                  <a:pt x="262785" y="275006"/>
                </a:lnTo>
                <a:lnTo>
                  <a:pt x="262068" y="275359"/>
                </a:lnTo>
                <a:lnTo>
                  <a:pt x="261354" y="275359"/>
                </a:lnTo>
                <a:lnTo>
                  <a:pt x="260637" y="275359"/>
                </a:lnTo>
                <a:lnTo>
                  <a:pt x="260160" y="276062"/>
                </a:lnTo>
                <a:lnTo>
                  <a:pt x="259923" y="276769"/>
                </a:lnTo>
                <a:lnTo>
                  <a:pt x="260160" y="277472"/>
                </a:lnTo>
                <a:lnTo>
                  <a:pt x="260637" y="276769"/>
                </a:lnTo>
                <a:lnTo>
                  <a:pt x="261591" y="276769"/>
                </a:lnTo>
                <a:lnTo>
                  <a:pt x="262068" y="277122"/>
                </a:lnTo>
                <a:lnTo>
                  <a:pt x="262308" y="277472"/>
                </a:lnTo>
                <a:lnTo>
                  <a:pt x="261591" y="278532"/>
                </a:lnTo>
                <a:lnTo>
                  <a:pt x="261114" y="278178"/>
                </a:lnTo>
                <a:lnTo>
                  <a:pt x="260160" y="277825"/>
                </a:lnTo>
                <a:lnTo>
                  <a:pt x="259207" y="277825"/>
                </a:lnTo>
                <a:lnTo>
                  <a:pt x="258493" y="278532"/>
                </a:lnTo>
                <a:lnTo>
                  <a:pt x="258253" y="278882"/>
                </a:lnTo>
                <a:lnTo>
                  <a:pt x="258016" y="279235"/>
                </a:lnTo>
                <a:lnTo>
                  <a:pt x="257539" y="281701"/>
                </a:lnTo>
                <a:lnTo>
                  <a:pt x="257539" y="283110"/>
                </a:lnTo>
                <a:lnTo>
                  <a:pt x="257300" y="283816"/>
                </a:lnTo>
                <a:lnTo>
                  <a:pt x="257062" y="286632"/>
                </a:lnTo>
                <a:lnTo>
                  <a:pt x="257062" y="287336"/>
                </a:lnTo>
                <a:lnTo>
                  <a:pt x="256823" y="287689"/>
                </a:lnTo>
                <a:lnTo>
                  <a:pt x="255631" y="287689"/>
                </a:lnTo>
                <a:lnTo>
                  <a:pt x="255156" y="287336"/>
                </a:lnTo>
                <a:lnTo>
                  <a:pt x="253962" y="286986"/>
                </a:lnTo>
                <a:lnTo>
                  <a:pt x="253485" y="286279"/>
                </a:lnTo>
                <a:lnTo>
                  <a:pt x="253008" y="284873"/>
                </a:lnTo>
                <a:lnTo>
                  <a:pt x="253245" y="282760"/>
                </a:lnTo>
                <a:lnTo>
                  <a:pt x="253485" y="281351"/>
                </a:lnTo>
                <a:lnTo>
                  <a:pt x="253962" y="280997"/>
                </a:lnTo>
                <a:lnTo>
                  <a:pt x="254202" y="279588"/>
                </a:lnTo>
                <a:lnTo>
                  <a:pt x="253725" y="278532"/>
                </a:lnTo>
                <a:lnTo>
                  <a:pt x="253008" y="277122"/>
                </a:lnTo>
                <a:lnTo>
                  <a:pt x="253008" y="276062"/>
                </a:lnTo>
                <a:lnTo>
                  <a:pt x="253485" y="275359"/>
                </a:lnTo>
                <a:lnTo>
                  <a:pt x="253485" y="275006"/>
                </a:lnTo>
                <a:lnTo>
                  <a:pt x="253485" y="274653"/>
                </a:lnTo>
                <a:lnTo>
                  <a:pt x="254439" y="273243"/>
                </a:lnTo>
                <a:lnTo>
                  <a:pt x="254439" y="272537"/>
                </a:lnTo>
                <a:lnTo>
                  <a:pt x="254679" y="271832"/>
                </a:lnTo>
                <a:lnTo>
                  <a:pt x="254439" y="267597"/>
                </a:lnTo>
                <a:lnTo>
                  <a:pt x="254679" y="266538"/>
                </a:lnTo>
                <a:lnTo>
                  <a:pt x="255156" y="265482"/>
                </a:lnTo>
                <a:lnTo>
                  <a:pt x="255869" y="264422"/>
                </a:lnTo>
                <a:lnTo>
                  <a:pt x="256346" y="263011"/>
                </a:lnTo>
                <a:lnTo>
                  <a:pt x="256823" y="262657"/>
                </a:lnTo>
                <a:lnTo>
                  <a:pt x="258016" y="261598"/>
                </a:lnTo>
                <a:lnTo>
                  <a:pt x="258493" y="259479"/>
                </a:lnTo>
                <a:close/>
                <a:moveTo>
                  <a:pt x="243468" y="102697"/>
                </a:moveTo>
                <a:lnTo>
                  <a:pt x="244425" y="103057"/>
                </a:lnTo>
                <a:lnTo>
                  <a:pt x="245139" y="103775"/>
                </a:lnTo>
                <a:lnTo>
                  <a:pt x="245139" y="105214"/>
                </a:lnTo>
                <a:lnTo>
                  <a:pt x="245856" y="105573"/>
                </a:lnTo>
                <a:lnTo>
                  <a:pt x="246333" y="105573"/>
                </a:lnTo>
                <a:lnTo>
                  <a:pt x="246333" y="105931"/>
                </a:lnTo>
                <a:lnTo>
                  <a:pt x="246333" y="106651"/>
                </a:lnTo>
                <a:lnTo>
                  <a:pt x="246333" y="107010"/>
                </a:lnTo>
                <a:lnTo>
                  <a:pt x="246569" y="107730"/>
                </a:lnTo>
                <a:lnTo>
                  <a:pt x="246569" y="108088"/>
                </a:lnTo>
                <a:lnTo>
                  <a:pt x="246809" y="108806"/>
                </a:lnTo>
                <a:lnTo>
                  <a:pt x="246809" y="109525"/>
                </a:lnTo>
                <a:lnTo>
                  <a:pt x="245856" y="110962"/>
                </a:lnTo>
                <a:lnTo>
                  <a:pt x="245379" y="111680"/>
                </a:lnTo>
                <a:lnTo>
                  <a:pt x="244902" y="112039"/>
                </a:lnTo>
                <a:lnTo>
                  <a:pt x="244902" y="112399"/>
                </a:lnTo>
                <a:lnTo>
                  <a:pt x="245379" y="112399"/>
                </a:lnTo>
                <a:lnTo>
                  <a:pt x="246333" y="112759"/>
                </a:lnTo>
                <a:lnTo>
                  <a:pt x="248716" y="113476"/>
                </a:lnTo>
                <a:lnTo>
                  <a:pt x="250147" y="114554"/>
                </a:lnTo>
                <a:lnTo>
                  <a:pt x="251100" y="115630"/>
                </a:lnTo>
                <a:lnTo>
                  <a:pt x="252054" y="116347"/>
                </a:lnTo>
                <a:lnTo>
                  <a:pt x="252531" y="117067"/>
                </a:lnTo>
                <a:lnTo>
                  <a:pt x="253008" y="117425"/>
                </a:lnTo>
                <a:lnTo>
                  <a:pt x="253485" y="117784"/>
                </a:lnTo>
                <a:lnTo>
                  <a:pt x="254202" y="118502"/>
                </a:lnTo>
                <a:lnTo>
                  <a:pt x="255393" y="120294"/>
                </a:lnTo>
                <a:lnTo>
                  <a:pt x="255633" y="121731"/>
                </a:lnTo>
                <a:lnTo>
                  <a:pt x="255393" y="122449"/>
                </a:lnTo>
                <a:lnTo>
                  <a:pt x="254916" y="123166"/>
                </a:lnTo>
                <a:lnTo>
                  <a:pt x="253962" y="123883"/>
                </a:lnTo>
                <a:lnTo>
                  <a:pt x="253485" y="124241"/>
                </a:lnTo>
                <a:lnTo>
                  <a:pt x="252531" y="124958"/>
                </a:lnTo>
                <a:lnTo>
                  <a:pt x="250147" y="124958"/>
                </a:lnTo>
                <a:lnTo>
                  <a:pt x="249670" y="125318"/>
                </a:lnTo>
                <a:lnTo>
                  <a:pt x="249431" y="125318"/>
                </a:lnTo>
                <a:lnTo>
                  <a:pt x="249431" y="125676"/>
                </a:lnTo>
                <a:lnTo>
                  <a:pt x="249431" y="126035"/>
                </a:lnTo>
                <a:lnTo>
                  <a:pt x="249431" y="126393"/>
                </a:lnTo>
                <a:lnTo>
                  <a:pt x="249431" y="126752"/>
                </a:lnTo>
                <a:lnTo>
                  <a:pt x="249193" y="126393"/>
                </a:lnTo>
                <a:lnTo>
                  <a:pt x="249193" y="125676"/>
                </a:lnTo>
                <a:lnTo>
                  <a:pt x="249193" y="125318"/>
                </a:lnTo>
                <a:lnTo>
                  <a:pt x="249431" y="124958"/>
                </a:lnTo>
                <a:lnTo>
                  <a:pt x="248477" y="123883"/>
                </a:lnTo>
                <a:lnTo>
                  <a:pt x="248239" y="123525"/>
                </a:lnTo>
                <a:lnTo>
                  <a:pt x="247523" y="122808"/>
                </a:lnTo>
                <a:lnTo>
                  <a:pt x="246569" y="122090"/>
                </a:lnTo>
                <a:lnTo>
                  <a:pt x="244662" y="122090"/>
                </a:lnTo>
                <a:lnTo>
                  <a:pt x="242754" y="122808"/>
                </a:lnTo>
                <a:lnTo>
                  <a:pt x="242514" y="122808"/>
                </a:lnTo>
                <a:lnTo>
                  <a:pt x="241560" y="123883"/>
                </a:lnTo>
                <a:lnTo>
                  <a:pt x="241800" y="124241"/>
                </a:lnTo>
                <a:lnTo>
                  <a:pt x="242277" y="124958"/>
                </a:lnTo>
                <a:lnTo>
                  <a:pt x="242277" y="125318"/>
                </a:lnTo>
                <a:lnTo>
                  <a:pt x="241800" y="125676"/>
                </a:lnTo>
                <a:lnTo>
                  <a:pt x="241800" y="126752"/>
                </a:lnTo>
                <a:lnTo>
                  <a:pt x="241800" y="127110"/>
                </a:lnTo>
                <a:lnTo>
                  <a:pt x="242037" y="127110"/>
                </a:lnTo>
                <a:lnTo>
                  <a:pt x="241083" y="127469"/>
                </a:lnTo>
                <a:lnTo>
                  <a:pt x="240370" y="127110"/>
                </a:lnTo>
                <a:lnTo>
                  <a:pt x="240130" y="126752"/>
                </a:lnTo>
                <a:lnTo>
                  <a:pt x="239654" y="126035"/>
                </a:lnTo>
                <a:lnTo>
                  <a:pt x="239654" y="125318"/>
                </a:lnTo>
                <a:lnTo>
                  <a:pt x="240607" y="125318"/>
                </a:lnTo>
                <a:lnTo>
                  <a:pt x="241083" y="124958"/>
                </a:lnTo>
                <a:lnTo>
                  <a:pt x="240847" y="124241"/>
                </a:lnTo>
                <a:lnTo>
                  <a:pt x="240607" y="123883"/>
                </a:lnTo>
                <a:lnTo>
                  <a:pt x="239654" y="123883"/>
                </a:lnTo>
                <a:lnTo>
                  <a:pt x="239416" y="124241"/>
                </a:lnTo>
                <a:lnTo>
                  <a:pt x="239177" y="124241"/>
                </a:lnTo>
                <a:lnTo>
                  <a:pt x="238223" y="124600"/>
                </a:lnTo>
                <a:lnTo>
                  <a:pt x="237509" y="125676"/>
                </a:lnTo>
                <a:lnTo>
                  <a:pt x="237509" y="126035"/>
                </a:lnTo>
                <a:lnTo>
                  <a:pt x="237269" y="126393"/>
                </a:lnTo>
                <a:lnTo>
                  <a:pt x="237509" y="126752"/>
                </a:lnTo>
                <a:lnTo>
                  <a:pt x="237746" y="127110"/>
                </a:lnTo>
                <a:lnTo>
                  <a:pt x="238700" y="127827"/>
                </a:lnTo>
                <a:lnTo>
                  <a:pt x="238462" y="128904"/>
                </a:lnTo>
                <a:lnTo>
                  <a:pt x="238462" y="130334"/>
                </a:lnTo>
                <a:lnTo>
                  <a:pt x="237985" y="131411"/>
                </a:lnTo>
                <a:lnTo>
                  <a:pt x="236792" y="132128"/>
                </a:lnTo>
                <a:lnTo>
                  <a:pt x="235839" y="132486"/>
                </a:lnTo>
                <a:lnTo>
                  <a:pt x="235362" y="132128"/>
                </a:lnTo>
                <a:lnTo>
                  <a:pt x="234645" y="132128"/>
                </a:lnTo>
                <a:lnTo>
                  <a:pt x="234408" y="132486"/>
                </a:lnTo>
                <a:lnTo>
                  <a:pt x="232737" y="132486"/>
                </a:lnTo>
                <a:lnTo>
                  <a:pt x="231307" y="132845"/>
                </a:lnTo>
                <a:lnTo>
                  <a:pt x="229877" y="133559"/>
                </a:lnTo>
                <a:lnTo>
                  <a:pt x="229400" y="133918"/>
                </a:lnTo>
                <a:lnTo>
                  <a:pt x="229400" y="134635"/>
                </a:lnTo>
                <a:lnTo>
                  <a:pt x="229639" y="134993"/>
                </a:lnTo>
                <a:lnTo>
                  <a:pt x="230116" y="135353"/>
                </a:lnTo>
                <a:lnTo>
                  <a:pt x="230116" y="135711"/>
                </a:lnTo>
                <a:lnTo>
                  <a:pt x="230353" y="136425"/>
                </a:lnTo>
                <a:lnTo>
                  <a:pt x="230830" y="136784"/>
                </a:lnTo>
                <a:lnTo>
                  <a:pt x="231307" y="136425"/>
                </a:lnTo>
                <a:lnTo>
                  <a:pt x="232023" y="136784"/>
                </a:lnTo>
                <a:lnTo>
                  <a:pt x="232500" y="136425"/>
                </a:lnTo>
                <a:lnTo>
                  <a:pt x="233214" y="136067"/>
                </a:lnTo>
                <a:lnTo>
                  <a:pt x="233931" y="135353"/>
                </a:lnTo>
                <a:lnTo>
                  <a:pt x="234408" y="135353"/>
                </a:lnTo>
                <a:lnTo>
                  <a:pt x="234645" y="135353"/>
                </a:lnTo>
                <a:lnTo>
                  <a:pt x="235602" y="135353"/>
                </a:lnTo>
                <a:lnTo>
                  <a:pt x="236079" y="134993"/>
                </a:lnTo>
                <a:lnTo>
                  <a:pt x="236792" y="134993"/>
                </a:lnTo>
                <a:lnTo>
                  <a:pt x="237269" y="134993"/>
                </a:lnTo>
                <a:lnTo>
                  <a:pt x="237746" y="134993"/>
                </a:lnTo>
                <a:lnTo>
                  <a:pt x="238462" y="134635"/>
                </a:lnTo>
                <a:lnTo>
                  <a:pt x="239177" y="134635"/>
                </a:lnTo>
                <a:lnTo>
                  <a:pt x="239416" y="134993"/>
                </a:lnTo>
                <a:lnTo>
                  <a:pt x="240370" y="135353"/>
                </a:lnTo>
                <a:lnTo>
                  <a:pt x="240607" y="135711"/>
                </a:lnTo>
                <a:lnTo>
                  <a:pt x="241083" y="135711"/>
                </a:lnTo>
                <a:lnTo>
                  <a:pt x="241324" y="135353"/>
                </a:lnTo>
                <a:lnTo>
                  <a:pt x="241800" y="135711"/>
                </a:lnTo>
                <a:lnTo>
                  <a:pt x="242754" y="137142"/>
                </a:lnTo>
                <a:lnTo>
                  <a:pt x="243231" y="137142"/>
                </a:lnTo>
                <a:lnTo>
                  <a:pt x="243945" y="137860"/>
                </a:lnTo>
                <a:lnTo>
                  <a:pt x="244185" y="137860"/>
                </a:lnTo>
                <a:lnTo>
                  <a:pt x="243945" y="138932"/>
                </a:lnTo>
                <a:lnTo>
                  <a:pt x="244662" y="139650"/>
                </a:lnTo>
                <a:lnTo>
                  <a:pt x="245379" y="140722"/>
                </a:lnTo>
                <a:lnTo>
                  <a:pt x="246093" y="141437"/>
                </a:lnTo>
                <a:lnTo>
                  <a:pt x="246333" y="142154"/>
                </a:lnTo>
                <a:lnTo>
                  <a:pt x="246333" y="143586"/>
                </a:lnTo>
                <a:lnTo>
                  <a:pt x="246569" y="144301"/>
                </a:lnTo>
                <a:lnTo>
                  <a:pt x="246809" y="144659"/>
                </a:lnTo>
                <a:lnTo>
                  <a:pt x="246809" y="146091"/>
                </a:lnTo>
                <a:lnTo>
                  <a:pt x="247286" y="146449"/>
                </a:lnTo>
                <a:lnTo>
                  <a:pt x="247523" y="146805"/>
                </a:lnTo>
                <a:lnTo>
                  <a:pt x="247762" y="146805"/>
                </a:lnTo>
                <a:lnTo>
                  <a:pt x="247762" y="147163"/>
                </a:lnTo>
                <a:lnTo>
                  <a:pt x="248239" y="147878"/>
                </a:lnTo>
                <a:lnTo>
                  <a:pt x="248477" y="148595"/>
                </a:lnTo>
                <a:lnTo>
                  <a:pt x="248477" y="150738"/>
                </a:lnTo>
                <a:lnTo>
                  <a:pt x="248954" y="151455"/>
                </a:lnTo>
                <a:lnTo>
                  <a:pt x="249193" y="152170"/>
                </a:lnTo>
                <a:lnTo>
                  <a:pt x="249193" y="152529"/>
                </a:lnTo>
                <a:lnTo>
                  <a:pt x="249431" y="153243"/>
                </a:lnTo>
                <a:lnTo>
                  <a:pt x="249193" y="153957"/>
                </a:lnTo>
                <a:lnTo>
                  <a:pt x="248000" y="155387"/>
                </a:lnTo>
                <a:lnTo>
                  <a:pt x="247762" y="156101"/>
                </a:lnTo>
                <a:lnTo>
                  <a:pt x="248477" y="157174"/>
                </a:lnTo>
                <a:lnTo>
                  <a:pt x="248716" y="157529"/>
                </a:lnTo>
                <a:lnTo>
                  <a:pt x="248716" y="157889"/>
                </a:lnTo>
                <a:lnTo>
                  <a:pt x="249908" y="160031"/>
                </a:lnTo>
                <a:lnTo>
                  <a:pt x="250147" y="160387"/>
                </a:lnTo>
                <a:lnTo>
                  <a:pt x="250860" y="160387"/>
                </a:lnTo>
                <a:lnTo>
                  <a:pt x="250860" y="161101"/>
                </a:lnTo>
                <a:lnTo>
                  <a:pt x="250860" y="161461"/>
                </a:lnTo>
                <a:lnTo>
                  <a:pt x="250860" y="162889"/>
                </a:lnTo>
                <a:lnTo>
                  <a:pt x="250624" y="163604"/>
                </a:lnTo>
                <a:lnTo>
                  <a:pt x="250624" y="164316"/>
                </a:lnTo>
                <a:lnTo>
                  <a:pt x="250860" y="164316"/>
                </a:lnTo>
                <a:lnTo>
                  <a:pt x="251577" y="165029"/>
                </a:lnTo>
                <a:lnTo>
                  <a:pt x="251814" y="166100"/>
                </a:lnTo>
                <a:lnTo>
                  <a:pt x="251814" y="167173"/>
                </a:lnTo>
                <a:lnTo>
                  <a:pt x="251814" y="167528"/>
                </a:lnTo>
                <a:lnTo>
                  <a:pt x="251814" y="167884"/>
                </a:lnTo>
                <a:lnTo>
                  <a:pt x="251814" y="168958"/>
                </a:lnTo>
                <a:lnTo>
                  <a:pt x="251577" y="169669"/>
                </a:lnTo>
                <a:lnTo>
                  <a:pt x="251337" y="170028"/>
                </a:lnTo>
                <a:lnTo>
                  <a:pt x="251337" y="170383"/>
                </a:lnTo>
                <a:lnTo>
                  <a:pt x="251577" y="170739"/>
                </a:lnTo>
                <a:lnTo>
                  <a:pt x="251814" y="170739"/>
                </a:lnTo>
                <a:lnTo>
                  <a:pt x="252054" y="170739"/>
                </a:lnTo>
                <a:lnTo>
                  <a:pt x="252291" y="170739"/>
                </a:lnTo>
                <a:lnTo>
                  <a:pt x="252768" y="170739"/>
                </a:lnTo>
                <a:lnTo>
                  <a:pt x="253245" y="170383"/>
                </a:lnTo>
                <a:lnTo>
                  <a:pt x="253485" y="170383"/>
                </a:lnTo>
                <a:lnTo>
                  <a:pt x="253962" y="169669"/>
                </a:lnTo>
                <a:lnTo>
                  <a:pt x="254439" y="168599"/>
                </a:lnTo>
                <a:lnTo>
                  <a:pt x="254679" y="167528"/>
                </a:lnTo>
                <a:lnTo>
                  <a:pt x="254916" y="166814"/>
                </a:lnTo>
                <a:lnTo>
                  <a:pt x="254916" y="166458"/>
                </a:lnTo>
                <a:lnTo>
                  <a:pt x="254679" y="165388"/>
                </a:lnTo>
                <a:lnTo>
                  <a:pt x="254679" y="165029"/>
                </a:lnTo>
                <a:lnTo>
                  <a:pt x="254202" y="164316"/>
                </a:lnTo>
                <a:lnTo>
                  <a:pt x="254202" y="163604"/>
                </a:lnTo>
                <a:lnTo>
                  <a:pt x="254439" y="163244"/>
                </a:lnTo>
                <a:lnTo>
                  <a:pt x="254439" y="162889"/>
                </a:lnTo>
                <a:lnTo>
                  <a:pt x="253962" y="162531"/>
                </a:lnTo>
                <a:lnTo>
                  <a:pt x="254439" y="162174"/>
                </a:lnTo>
                <a:lnTo>
                  <a:pt x="254916" y="160387"/>
                </a:lnTo>
                <a:lnTo>
                  <a:pt x="254202" y="159673"/>
                </a:lnTo>
                <a:lnTo>
                  <a:pt x="253485" y="158244"/>
                </a:lnTo>
                <a:lnTo>
                  <a:pt x="253245" y="156815"/>
                </a:lnTo>
                <a:lnTo>
                  <a:pt x="254679" y="156815"/>
                </a:lnTo>
                <a:lnTo>
                  <a:pt x="255156" y="156815"/>
                </a:lnTo>
                <a:lnTo>
                  <a:pt x="255633" y="157174"/>
                </a:lnTo>
                <a:lnTo>
                  <a:pt x="256587" y="157174"/>
                </a:lnTo>
                <a:lnTo>
                  <a:pt x="257063" y="156815"/>
                </a:lnTo>
                <a:lnTo>
                  <a:pt x="257063" y="157174"/>
                </a:lnTo>
                <a:lnTo>
                  <a:pt x="257540" y="157889"/>
                </a:lnTo>
                <a:lnTo>
                  <a:pt x="258016" y="158602"/>
                </a:lnTo>
                <a:lnTo>
                  <a:pt x="258254" y="158959"/>
                </a:lnTo>
                <a:lnTo>
                  <a:pt x="258493" y="159317"/>
                </a:lnTo>
                <a:lnTo>
                  <a:pt x="259208" y="160031"/>
                </a:lnTo>
                <a:lnTo>
                  <a:pt x="259685" y="160387"/>
                </a:lnTo>
                <a:lnTo>
                  <a:pt x="260401" y="161816"/>
                </a:lnTo>
                <a:lnTo>
                  <a:pt x="262068" y="164316"/>
                </a:lnTo>
                <a:lnTo>
                  <a:pt x="262308" y="164674"/>
                </a:lnTo>
                <a:lnTo>
                  <a:pt x="263262" y="165029"/>
                </a:lnTo>
                <a:lnTo>
                  <a:pt x="263979" y="165744"/>
                </a:lnTo>
                <a:lnTo>
                  <a:pt x="264693" y="166100"/>
                </a:lnTo>
                <a:lnTo>
                  <a:pt x="265410" y="166100"/>
                </a:lnTo>
                <a:lnTo>
                  <a:pt x="265647" y="166100"/>
                </a:lnTo>
                <a:lnTo>
                  <a:pt x="266123" y="166458"/>
                </a:lnTo>
                <a:lnTo>
                  <a:pt x="266840" y="166458"/>
                </a:lnTo>
                <a:lnTo>
                  <a:pt x="267077" y="167173"/>
                </a:lnTo>
                <a:lnTo>
                  <a:pt x="267554" y="167173"/>
                </a:lnTo>
                <a:lnTo>
                  <a:pt x="268508" y="167173"/>
                </a:lnTo>
                <a:lnTo>
                  <a:pt x="268985" y="167528"/>
                </a:lnTo>
                <a:lnTo>
                  <a:pt x="269462" y="167528"/>
                </a:lnTo>
                <a:lnTo>
                  <a:pt x="269939" y="167528"/>
                </a:lnTo>
                <a:lnTo>
                  <a:pt x="270415" y="167528"/>
                </a:lnTo>
                <a:lnTo>
                  <a:pt x="270415" y="168243"/>
                </a:lnTo>
                <a:lnTo>
                  <a:pt x="270655" y="168958"/>
                </a:lnTo>
                <a:lnTo>
                  <a:pt x="270655" y="170028"/>
                </a:lnTo>
                <a:lnTo>
                  <a:pt x="270655" y="171810"/>
                </a:lnTo>
                <a:lnTo>
                  <a:pt x="270891" y="172524"/>
                </a:lnTo>
                <a:lnTo>
                  <a:pt x="270891" y="173594"/>
                </a:lnTo>
                <a:lnTo>
                  <a:pt x="271131" y="174306"/>
                </a:lnTo>
                <a:lnTo>
                  <a:pt x="271608" y="175020"/>
                </a:lnTo>
                <a:lnTo>
                  <a:pt x="272085" y="175731"/>
                </a:lnTo>
                <a:lnTo>
                  <a:pt x="272802" y="176090"/>
                </a:lnTo>
                <a:lnTo>
                  <a:pt x="272802" y="176802"/>
                </a:lnTo>
                <a:lnTo>
                  <a:pt x="273039" y="177158"/>
                </a:lnTo>
                <a:lnTo>
                  <a:pt x="273279" y="178584"/>
                </a:lnTo>
                <a:lnTo>
                  <a:pt x="273279" y="180721"/>
                </a:lnTo>
                <a:lnTo>
                  <a:pt x="273279" y="181436"/>
                </a:lnTo>
                <a:lnTo>
                  <a:pt x="272562" y="182860"/>
                </a:lnTo>
                <a:lnTo>
                  <a:pt x="272562" y="183930"/>
                </a:lnTo>
                <a:lnTo>
                  <a:pt x="272325" y="184286"/>
                </a:lnTo>
                <a:lnTo>
                  <a:pt x="271608" y="184641"/>
                </a:lnTo>
                <a:lnTo>
                  <a:pt x="271368" y="184998"/>
                </a:lnTo>
                <a:lnTo>
                  <a:pt x="270178" y="186423"/>
                </a:lnTo>
                <a:lnTo>
                  <a:pt x="270415" y="187846"/>
                </a:lnTo>
                <a:lnTo>
                  <a:pt x="270415" y="188914"/>
                </a:lnTo>
                <a:lnTo>
                  <a:pt x="270178" y="189626"/>
                </a:lnTo>
                <a:lnTo>
                  <a:pt x="269701" y="189984"/>
                </a:lnTo>
                <a:lnTo>
                  <a:pt x="268747" y="189626"/>
                </a:lnTo>
                <a:lnTo>
                  <a:pt x="267793" y="188558"/>
                </a:lnTo>
                <a:lnTo>
                  <a:pt x="268031" y="188203"/>
                </a:lnTo>
                <a:lnTo>
                  <a:pt x="268270" y="187491"/>
                </a:lnTo>
                <a:lnTo>
                  <a:pt x="268270" y="187135"/>
                </a:lnTo>
                <a:lnTo>
                  <a:pt x="268031" y="186779"/>
                </a:lnTo>
                <a:lnTo>
                  <a:pt x="267793" y="186779"/>
                </a:lnTo>
                <a:lnTo>
                  <a:pt x="267317" y="186779"/>
                </a:lnTo>
                <a:lnTo>
                  <a:pt x="267077" y="186779"/>
                </a:lnTo>
                <a:lnTo>
                  <a:pt x="267077" y="187135"/>
                </a:lnTo>
                <a:lnTo>
                  <a:pt x="266840" y="187135"/>
                </a:lnTo>
                <a:lnTo>
                  <a:pt x="266600" y="187491"/>
                </a:lnTo>
                <a:lnTo>
                  <a:pt x="266600" y="187846"/>
                </a:lnTo>
                <a:lnTo>
                  <a:pt x="266364" y="188203"/>
                </a:lnTo>
                <a:lnTo>
                  <a:pt x="266123" y="188558"/>
                </a:lnTo>
                <a:lnTo>
                  <a:pt x="265410" y="188558"/>
                </a:lnTo>
                <a:lnTo>
                  <a:pt x="263979" y="188203"/>
                </a:lnTo>
                <a:lnTo>
                  <a:pt x="263979" y="187491"/>
                </a:lnTo>
                <a:lnTo>
                  <a:pt x="262308" y="185353"/>
                </a:lnTo>
                <a:lnTo>
                  <a:pt x="262308" y="184286"/>
                </a:lnTo>
                <a:lnTo>
                  <a:pt x="262545" y="183930"/>
                </a:lnTo>
                <a:lnTo>
                  <a:pt x="262785" y="183574"/>
                </a:lnTo>
                <a:lnTo>
                  <a:pt x="262785" y="183218"/>
                </a:lnTo>
                <a:lnTo>
                  <a:pt x="263025" y="182503"/>
                </a:lnTo>
                <a:lnTo>
                  <a:pt x="263025" y="181792"/>
                </a:lnTo>
                <a:lnTo>
                  <a:pt x="262308" y="179655"/>
                </a:lnTo>
                <a:lnTo>
                  <a:pt x="261114" y="178228"/>
                </a:lnTo>
                <a:lnTo>
                  <a:pt x="260401" y="177516"/>
                </a:lnTo>
                <a:lnTo>
                  <a:pt x="259685" y="176446"/>
                </a:lnTo>
                <a:lnTo>
                  <a:pt x="259685" y="175731"/>
                </a:lnTo>
                <a:lnTo>
                  <a:pt x="259208" y="175376"/>
                </a:lnTo>
                <a:lnTo>
                  <a:pt x="258493" y="175376"/>
                </a:lnTo>
                <a:lnTo>
                  <a:pt x="257540" y="175376"/>
                </a:lnTo>
                <a:lnTo>
                  <a:pt x="255870" y="175731"/>
                </a:lnTo>
                <a:lnTo>
                  <a:pt x="254439" y="176802"/>
                </a:lnTo>
                <a:lnTo>
                  <a:pt x="253962" y="177873"/>
                </a:lnTo>
                <a:lnTo>
                  <a:pt x="253725" y="178228"/>
                </a:lnTo>
                <a:lnTo>
                  <a:pt x="250860" y="178940"/>
                </a:lnTo>
                <a:lnTo>
                  <a:pt x="250624" y="178584"/>
                </a:lnTo>
                <a:lnTo>
                  <a:pt x="250384" y="178228"/>
                </a:lnTo>
                <a:lnTo>
                  <a:pt x="250147" y="178228"/>
                </a:lnTo>
                <a:lnTo>
                  <a:pt x="250147" y="177873"/>
                </a:lnTo>
                <a:lnTo>
                  <a:pt x="250147" y="177516"/>
                </a:lnTo>
                <a:lnTo>
                  <a:pt x="251100" y="175731"/>
                </a:lnTo>
                <a:lnTo>
                  <a:pt x="251337" y="174665"/>
                </a:lnTo>
                <a:lnTo>
                  <a:pt x="251100" y="173950"/>
                </a:lnTo>
                <a:lnTo>
                  <a:pt x="250624" y="173594"/>
                </a:lnTo>
                <a:lnTo>
                  <a:pt x="249193" y="172524"/>
                </a:lnTo>
                <a:lnTo>
                  <a:pt x="247046" y="171810"/>
                </a:lnTo>
                <a:lnTo>
                  <a:pt x="246809" y="171810"/>
                </a:lnTo>
                <a:lnTo>
                  <a:pt x="246093" y="170739"/>
                </a:lnTo>
                <a:lnTo>
                  <a:pt x="245379" y="170028"/>
                </a:lnTo>
                <a:lnTo>
                  <a:pt x="245139" y="168958"/>
                </a:lnTo>
                <a:lnTo>
                  <a:pt x="244662" y="168599"/>
                </a:lnTo>
                <a:lnTo>
                  <a:pt x="243708" y="168243"/>
                </a:lnTo>
                <a:lnTo>
                  <a:pt x="244662" y="167173"/>
                </a:lnTo>
                <a:lnTo>
                  <a:pt x="244902" y="166814"/>
                </a:lnTo>
                <a:lnTo>
                  <a:pt x="245379" y="165388"/>
                </a:lnTo>
                <a:lnTo>
                  <a:pt x="245139" y="163959"/>
                </a:lnTo>
                <a:lnTo>
                  <a:pt x="244902" y="163604"/>
                </a:lnTo>
                <a:lnTo>
                  <a:pt x="244425" y="162889"/>
                </a:lnTo>
                <a:lnTo>
                  <a:pt x="243945" y="162531"/>
                </a:lnTo>
                <a:lnTo>
                  <a:pt x="243945" y="161816"/>
                </a:lnTo>
                <a:lnTo>
                  <a:pt x="243231" y="161461"/>
                </a:lnTo>
                <a:lnTo>
                  <a:pt x="242991" y="161101"/>
                </a:lnTo>
                <a:lnTo>
                  <a:pt x="243231" y="159673"/>
                </a:lnTo>
                <a:lnTo>
                  <a:pt x="243708" y="158244"/>
                </a:lnTo>
                <a:lnTo>
                  <a:pt x="244185" y="156815"/>
                </a:lnTo>
                <a:lnTo>
                  <a:pt x="244902" y="154672"/>
                </a:lnTo>
                <a:lnTo>
                  <a:pt x="244425" y="150383"/>
                </a:lnTo>
                <a:lnTo>
                  <a:pt x="243945" y="148595"/>
                </a:lnTo>
                <a:lnTo>
                  <a:pt x="243468" y="147523"/>
                </a:lnTo>
                <a:lnTo>
                  <a:pt x="243231" y="146805"/>
                </a:lnTo>
                <a:lnTo>
                  <a:pt x="242754" y="146091"/>
                </a:lnTo>
                <a:lnTo>
                  <a:pt x="241800" y="145733"/>
                </a:lnTo>
                <a:lnTo>
                  <a:pt x="240847" y="145376"/>
                </a:lnTo>
                <a:lnTo>
                  <a:pt x="239416" y="145376"/>
                </a:lnTo>
                <a:lnTo>
                  <a:pt x="238223" y="145733"/>
                </a:lnTo>
                <a:lnTo>
                  <a:pt x="237269" y="146091"/>
                </a:lnTo>
                <a:lnTo>
                  <a:pt x="236556" y="146449"/>
                </a:lnTo>
                <a:lnTo>
                  <a:pt x="235839" y="147163"/>
                </a:lnTo>
                <a:lnTo>
                  <a:pt x="235602" y="146805"/>
                </a:lnTo>
                <a:lnTo>
                  <a:pt x="235125" y="145733"/>
                </a:lnTo>
                <a:lnTo>
                  <a:pt x="234885" y="144659"/>
                </a:lnTo>
                <a:lnTo>
                  <a:pt x="234645" y="143586"/>
                </a:lnTo>
                <a:lnTo>
                  <a:pt x="233931" y="142154"/>
                </a:lnTo>
                <a:lnTo>
                  <a:pt x="233454" y="141796"/>
                </a:lnTo>
                <a:lnTo>
                  <a:pt x="232977" y="141796"/>
                </a:lnTo>
                <a:lnTo>
                  <a:pt x="232500" y="141081"/>
                </a:lnTo>
                <a:lnTo>
                  <a:pt x="231783" y="140364"/>
                </a:lnTo>
                <a:lnTo>
                  <a:pt x="231307" y="140006"/>
                </a:lnTo>
                <a:lnTo>
                  <a:pt x="229162" y="139292"/>
                </a:lnTo>
                <a:lnTo>
                  <a:pt x="228446" y="137860"/>
                </a:lnTo>
                <a:lnTo>
                  <a:pt x="227969" y="137502"/>
                </a:lnTo>
                <a:lnTo>
                  <a:pt x="226062" y="136425"/>
                </a:lnTo>
                <a:lnTo>
                  <a:pt x="225108" y="134993"/>
                </a:lnTo>
                <a:lnTo>
                  <a:pt x="225108" y="134276"/>
                </a:lnTo>
                <a:lnTo>
                  <a:pt x="225585" y="133559"/>
                </a:lnTo>
                <a:lnTo>
                  <a:pt x="226062" y="132486"/>
                </a:lnTo>
                <a:lnTo>
                  <a:pt x="226539" y="130334"/>
                </a:lnTo>
                <a:lnTo>
                  <a:pt x="226779" y="129976"/>
                </a:lnTo>
                <a:lnTo>
                  <a:pt x="227256" y="128904"/>
                </a:lnTo>
                <a:lnTo>
                  <a:pt x="227731" y="128186"/>
                </a:lnTo>
                <a:lnTo>
                  <a:pt x="228685" y="126393"/>
                </a:lnTo>
                <a:lnTo>
                  <a:pt x="229400" y="125318"/>
                </a:lnTo>
                <a:lnTo>
                  <a:pt x="229639" y="124958"/>
                </a:lnTo>
                <a:lnTo>
                  <a:pt x="229877" y="124600"/>
                </a:lnTo>
                <a:lnTo>
                  <a:pt x="230116" y="122808"/>
                </a:lnTo>
                <a:lnTo>
                  <a:pt x="230593" y="121014"/>
                </a:lnTo>
                <a:lnTo>
                  <a:pt x="231307" y="120653"/>
                </a:lnTo>
                <a:lnTo>
                  <a:pt x="231783" y="119936"/>
                </a:lnTo>
                <a:lnTo>
                  <a:pt x="232260" y="119577"/>
                </a:lnTo>
                <a:lnTo>
                  <a:pt x="232260" y="119219"/>
                </a:lnTo>
                <a:lnTo>
                  <a:pt x="232977" y="118143"/>
                </a:lnTo>
                <a:lnTo>
                  <a:pt x="233214" y="117067"/>
                </a:lnTo>
                <a:lnTo>
                  <a:pt x="233691" y="116706"/>
                </a:lnTo>
                <a:lnTo>
                  <a:pt x="234408" y="115988"/>
                </a:lnTo>
                <a:lnTo>
                  <a:pt x="234645" y="114913"/>
                </a:lnTo>
                <a:lnTo>
                  <a:pt x="235125" y="114193"/>
                </a:lnTo>
                <a:lnTo>
                  <a:pt x="236079" y="112399"/>
                </a:lnTo>
                <a:lnTo>
                  <a:pt x="236792" y="110602"/>
                </a:lnTo>
                <a:lnTo>
                  <a:pt x="237032" y="109884"/>
                </a:lnTo>
                <a:lnTo>
                  <a:pt x="237269" y="108806"/>
                </a:lnTo>
                <a:lnTo>
                  <a:pt x="237269" y="104494"/>
                </a:lnTo>
                <a:lnTo>
                  <a:pt x="237509" y="104136"/>
                </a:lnTo>
                <a:lnTo>
                  <a:pt x="237985" y="104136"/>
                </a:lnTo>
                <a:lnTo>
                  <a:pt x="238700" y="104136"/>
                </a:lnTo>
                <a:lnTo>
                  <a:pt x="239416" y="103775"/>
                </a:lnTo>
                <a:lnTo>
                  <a:pt x="239654" y="103775"/>
                </a:lnTo>
                <a:lnTo>
                  <a:pt x="240607" y="103775"/>
                </a:lnTo>
                <a:lnTo>
                  <a:pt x="241083" y="104136"/>
                </a:lnTo>
                <a:lnTo>
                  <a:pt x="241560" y="103775"/>
                </a:lnTo>
                <a:lnTo>
                  <a:pt x="241560" y="104494"/>
                </a:lnTo>
                <a:lnTo>
                  <a:pt x="241800" y="104494"/>
                </a:lnTo>
                <a:lnTo>
                  <a:pt x="242277" y="104136"/>
                </a:lnTo>
                <a:lnTo>
                  <a:pt x="242754" y="103416"/>
                </a:lnTo>
                <a:close/>
                <a:moveTo>
                  <a:pt x="211992" y="74612"/>
                </a:moveTo>
                <a:lnTo>
                  <a:pt x="212229" y="74972"/>
                </a:lnTo>
                <a:lnTo>
                  <a:pt x="212229" y="75334"/>
                </a:lnTo>
                <a:lnTo>
                  <a:pt x="212229" y="75692"/>
                </a:lnTo>
                <a:lnTo>
                  <a:pt x="212229" y="76415"/>
                </a:lnTo>
                <a:lnTo>
                  <a:pt x="212229" y="76776"/>
                </a:lnTo>
                <a:lnTo>
                  <a:pt x="212229" y="77135"/>
                </a:lnTo>
                <a:lnTo>
                  <a:pt x="212229" y="77858"/>
                </a:lnTo>
                <a:lnTo>
                  <a:pt x="212706" y="78216"/>
                </a:lnTo>
                <a:lnTo>
                  <a:pt x="213423" y="77858"/>
                </a:lnTo>
                <a:lnTo>
                  <a:pt x="213423" y="77496"/>
                </a:lnTo>
                <a:lnTo>
                  <a:pt x="213423" y="77135"/>
                </a:lnTo>
                <a:lnTo>
                  <a:pt x="213423" y="76415"/>
                </a:lnTo>
                <a:lnTo>
                  <a:pt x="213900" y="76054"/>
                </a:lnTo>
                <a:lnTo>
                  <a:pt x="214137" y="76415"/>
                </a:lnTo>
                <a:lnTo>
                  <a:pt x="214377" y="76776"/>
                </a:lnTo>
                <a:lnTo>
                  <a:pt x="214137" y="77135"/>
                </a:lnTo>
                <a:lnTo>
                  <a:pt x="214377" y="77858"/>
                </a:lnTo>
                <a:lnTo>
                  <a:pt x="214137" y="77858"/>
                </a:lnTo>
                <a:lnTo>
                  <a:pt x="213660" y="78216"/>
                </a:lnTo>
                <a:lnTo>
                  <a:pt x="213183" y="78938"/>
                </a:lnTo>
                <a:lnTo>
                  <a:pt x="213183" y="79659"/>
                </a:lnTo>
                <a:lnTo>
                  <a:pt x="213660" y="80020"/>
                </a:lnTo>
                <a:lnTo>
                  <a:pt x="214613" y="79659"/>
                </a:lnTo>
                <a:lnTo>
                  <a:pt x="215090" y="80020"/>
                </a:lnTo>
                <a:lnTo>
                  <a:pt x="215330" y="80740"/>
                </a:lnTo>
                <a:lnTo>
                  <a:pt x="215807" y="80740"/>
                </a:lnTo>
                <a:lnTo>
                  <a:pt x="216044" y="80382"/>
                </a:lnTo>
                <a:lnTo>
                  <a:pt x="216524" y="80020"/>
                </a:lnTo>
                <a:lnTo>
                  <a:pt x="217001" y="80382"/>
                </a:lnTo>
                <a:lnTo>
                  <a:pt x="216761" y="80740"/>
                </a:lnTo>
                <a:lnTo>
                  <a:pt x="216524" y="81102"/>
                </a:lnTo>
                <a:lnTo>
                  <a:pt x="216524" y="81460"/>
                </a:lnTo>
                <a:lnTo>
                  <a:pt x="216284" y="81460"/>
                </a:lnTo>
                <a:lnTo>
                  <a:pt x="216284" y="81102"/>
                </a:lnTo>
                <a:lnTo>
                  <a:pt x="215567" y="81460"/>
                </a:lnTo>
                <a:lnTo>
                  <a:pt x="214854" y="81821"/>
                </a:lnTo>
                <a:lnTo>
                  <a:pt x="214613" y="82903"/>
                </a:lnTo>
                <a:lnTo>
                  <a:pt x="214137" y="85423"/>
                </a:lnTo>
                <a:lnTo>
                  <a:pt x="213423" y="86144"/>
                </a:lnTo>
                <a:lnTo>
                  <a:pt x="213183" y="86867"/>
                </a:lnTo>
                <a:lnTo>
                  <a:pt x="213660" y="87586"/>
                </a:lnTo>
                <a:lnTo>
                  <a:pt x="214137" y="87944"/>
                </a:lnTo>
                <a:lnTo>
                  <a:pt x="214377" y="88306"/>
                </a:lnTo>
                <a:lnTo>
                  <a:pt x="214613" y="88664"/>
                </a:lnTo>
                <a:lnTo>
                  <a:pt x="214854" y="89384"/>
                </a:lnTo>
                <a:lnTo>
                  <a:pt x="215090" y="89384"/>
                </a:lnTo>
                <a:lnTo>
                  <a:pt x="215567" y="89746"/>
                </a:lnTo>
                <a:lnTo>
                  <a:pt x="215567" y="90108"/>
                </a:lnTo>
                <a:lnTo>
                  <a:pt x="215567" y="90466"/>
                </a:lnTo>
                <a:lnTo>
                  <a:pt x="215807" y="90466"/>
                </a:lnTo>
                <a:lnTo>
                  <a:pt x="215807" y="91185"/>
                </a:lnTo>
                <a:lnTo>
                  <a:pt x="215807" y="91547"/>
                </a:lnTo>
                <a:lnTo>
                  <a:pt x="215567" y="91905"/>
                </a:lnTo>
                <a:lnTo>
                  <a:pt x="215567" y="92267"/>
                </a:lnTo>
                <a:lnTo>
                  <a:pt x="215090" y="93704"/>
                </a:lnTo>
                <a:lnTo>
                  <a:pt x="214854" y="94066"/>
                </a:lnTo>
                <a:lnTo>
                  <a:pt x="215090" y="94424"/>
                </a:lnTo>
                <a:lnTo>
                  <a:pt x="215807" y="94424"/>
                </a:lnTo>
                <a:lnTo>
                  <a:pt x="216284" y="94424"/>
                </a:lnTo>
                <a:lnTo>
                  <a:pt x="216761" y="94066"/>
                </a:lnTo>
                <a:lnTo>
                  <a:pt x="216761" y="94786"/>
                </a:lnTo>
                <a:lnTo>
                  <a:pt x="216044" y="95505"/>
                </a:lnTo>
                <a:lnTo>
                  <a:pt x="215807" y="96225"/>
                </a:lnTo>
                <a:lnTo>
                  <a:pt x="216044" y="96584"/>
                </a:lnTo>
                <a:lnTo>
                  <a:pt x="216761" y="96225"/>
                </a:lnTo>
                <a:lnTo>
                  <a:pt x="217001" y="95864"/>
                </a:lnTo>
                <a:lnTo>
                  <a:pt x="217478" y="95864"/>
                </a:lnTo>
                <a:lnTo>
                  <a:pt x="218192" y="94786"/>
                </a:lnTo>
                <a:lnTo>
                  <a:pt x="218669" y="94066"/>
                </a:lnTo>
                <a:lnTo>
                  <a:pt x="218192" y="93346"/>
                </a:lnTo>
                <a:lnTo>
                  <a:pt x="217715" y="92625"/>
                </a:lnTo>
                <a:lnTo>
                  <a:pt x="217954" y="91547"/>
                </a:lnTo>
                <a:lnTo>
                  <a:pt x="217715" y="89746"/>
                </a:lnTo>
                <a:lnTo>
                  <a:pt x="217478" y="89026"/>
                </a:lnTo>
                <a:lnTo>
                  <a:pt x="217001" y="86867"/>
                </a:lnTo>
                <a:lnTo>
                  <a:pt x="217238" y="85423"/>
                </a:lnTo>
                <a:lnTo>
                  <a:pt x="217478" y="84345"/>
                </a:lnTo>
                <a:lnTo>
                  <a:pt x="217954" y="83983"/>
                </a:lnTo>
                <a:lnTo>
                  <a:pt x="218431" y="83264"/>
                </a:lnTo>
                <a:lnTo>
                  <a:pt x="219861" y="82903"/>
                </a:lnTo>
                <a:lnTo>
                  <a:pt x="221292" y="83264"/>
                </a:lnTo>
                <a:lnTo>
                  <a:pt x="222483" y="82903"/>
                </a:lnTo>
                <a:lnTo>
                  <a:pt x="222959" y="83264"/>
                </a:lnTo>
                <a:lnTo>
                  <a:pt x="223200" y="83264"/>
                </a:lnTo>
                <a:lnTo>
                  <a:pt x="224390" y="84345"/>
                </a:lnTo>
                <a:lnTo>
                  <a:pt x="224630" y="84345"/>
                </a:lnTo>
                <a:lnTo>
                  <a:pt x="225107" y="85065"/>
                </a:lnTo>
                <a:lnTo>
                  <a:pt x="225344" y="85785"/>
                </a:lnTo>
                <a:lnTo>
                  <a:pt x="225107" y="85785"/>
                </a:lnTo>
                <a:lnTo>
                  <a:pt x="224390" y="86144"/>
                </a:lnTo>
                <a:lnTo>
                  <a:pt x="223436" y="85423"/>
                </a:lnTo>
                <a:lnTo>
                  <a:pt x="222959" y="85785"/>
                </a:lnTo>
                <a:lnTo>
                  <a:pt x="222483" y="86505"/>
                </a:lnTo>
                <a:lnTo>
                  <a:pt x="222483" y="86867"/>
                </a:lnTo>
                <a:lnTo>
                  <a:pt x="222006" y="87944"/>
                </a:lnTo>
                <a:lnTo>
                  <a:pt x="221769" y="88306"/>
                </a:lnTo>
                <a:lnTo>
                  <a:pt x="219861" y="89384"/>
                </a:lnTo>
                <a:lnTo>
                  <a:pt x="219622" y="90108"/>
                </a:lnTo>
                <a:lnTo>
                  <a:pt x="219861" y="90466"/>
                </a:lnTo>
                <a:lnTo>
                  <a:pt x="219622" y="90827"/>
                </a:lnTo>
                <a:lnTo>
                  <a:pt x="219622" y="91185"/>
                </a:lnTo>
                <a:lnTo>
                  <a:pt x="219861" y="91547"/>
                </a:lnTo>
                <a:lnTo>
                  <a:pt x="220098" y="91905"/>
                </a:lnTo>
                <a:lnTo>
                  <a:pt x="220098" y="92267"/>
                </a:lnTo>
                <a:lnTo>
                  <a:pt x="220098" y="92625"/>
                </a:lnTo>
                <a:lnTo>
                  <a:pt x="219622" y="93704"/>
                </a:lnTo>
                <a:lnTo>
                  <a:pt x="219622" y="94066"/>
                </a:lnTo>
                <a:lnTo>
                  <a:pt x="219622" y="94786"/>
                </a:lnTo>
                <a:lnTo>
                  <a:pt x="219861" y="95144"/>
                </a:lnTo>
                <a:lnTo>
                  <a:pt x="220338" y="95505"/>
                </a:lnTo>
                <a:lnTo>
                  <a:pt x="221052" y="95505"/>
                </a:lnTo>
                <a:lnTo>
                  <a:pt x="221292" y="95864"/>
                </a:lnTo>
                <a:lnTo>
                  <a:pt x="221529" y="95864"/>
                </a:lnTo>
                <a:lnTo>
                  <a:pt x="221529" y="96225"/>
                </a:lnTo>
                <a:lnTo>
                  <a:pt x="221769" y="96584"/>
                </a:lnTo>
                <a:lnTo>
                  <a:pt x="221292" y="96943"/>
                </a:lnTo>
                <a:lnTo>
                  <a:pt x="220815" y="96943"/>
                </a:lnTo>
                <a:lnTo>
                  <a:pt x="220815" y="97662"/>
                </a:lnTo>
                <a:lnTo>
                  <a:pt x="220575" y="98023"/>
                </a:lnTo>
                <a:lnTo>
                  <a:pt x="220815" y="98382"/>
                </a:lnTo>
                <a:lnTo>
                  <a:pt x="220338" y="98740"/>
                </a:lnTo>
                <a:lnTo>
                  <a:pt x="220098" y="99460"/>
                </a:lnTo>
                <a:lnTo>
                  <a:pt x="220338" y="99460"/>
                </a:lnTo>
                <a:lnTo>
                  <a:pt x="220815" y="99102"/>
                </a:lnTo>
                <a:lnTo>
                  <a:pt x="221052" y="99102"/>
                </a:lnTo>
                <a:lnTo>
                  <a:pt x="221529" y="98740"/>
                </a:lnTo>
                <a:lnTo>
                  <a:pt x="221529" y="99102"/>
                </a:lnTo>
                <a:lnTo>
                  <a:pt x="221292" y="99460"/>
                </a:lnTo>
                <a:lnTo>
                  <a:pt x="221529" y="100181"/>
                </a:lnTo>
                <a:lnTo>
                  <a:pt x="220815" y="100181"/>
                </a:lnTo>
                <a:lnTo>
                  <a:pt x="220575" y="100539"/>
                </a:lnTo>
                <a:lnTo>
                  <a:pt x="220338" y="100901"/>
                </a:lnTo>
                <a:lnTo>
                  <a:pt x="219384" y="100901"/>
                </a:lnTo>
                <a:lnTo>
                  <a:pt x="219145" y="100901"/>
                </a:lnTo>
                <a:lnTo>
                  <a:pt x="218669" y="100901"/>
                </a:lnTo>
                <a:lnTo>
                  <a:pt x="218669" y="100181"/>
                </a:lnTo>
                <a:lnTo>
                  <a:pt x="217954" y="99822"/>
                </a:lnTo>
                <a:lnTo>
                  <a:pt x="217478" y="99822"/>
                </a:lnTo>
                <a:lnTo>
                  <a:pt x="217238" y="99102"/>
                </a:lnTo>
                <a:lnTo>
                  <a:pt x="216761" y="99460"/>
                </a:lnTo>
                <a:lnTo>
                  <a:pt x="217238" y="100181"/>
                </a:lnTo>
                <a:lnTo>
                  <a:pt x="216761" y="100181"/>
                </a:lnTo>
                <a:lnTo>
                  <a:pt x="216524" y="100181"/>
                </a:lnTo>
                <a:lnTo>
                  <a:pt x="216284" y="99822"/>
                </a:lnTo>
                <a:lnTo>
                  <a:pt x="215567" y="99822"/>
                </a:lnTo>
                <a:lnTo>
                  <a:pt x="214854" y="99460"/>
                </a:lnTo>
                <a:lnTo>
                  <a:pt x="214613" y="100181"/>
                </a:lnTo>
                <a:lnTo>
                  <a:pt x="215330" y="100181"/>
                </a:lnTo>
                <a:lnTo>
                  <a:pt x="216044" y="100539"/>
                </a:lnTo>
                <a:lnTo>
                  <a:pt x="216044" y="100901"/>
                </a:lnTo>
                <a:lnTo>
                  <a:pt x="215567" y="101259"/>
                </a:lnTo>
                <a:lnTo>
                  <a:pt x="213423" y="101618"/>
                </a:lnTo>
                <a:lnTo>
                  <a:pt x="211992" y="101259"/>
                </a:lnTo>
                <a:lnTo>
                  <a:pt x="210798" y="100901"/>
                </a:lnTo>
                <a:lnTo>
                  <a:pt x="211038" y="100539"/>
                </a:lnTo>
                <a:lnTo>
                  <a:pt x="211515" y="99822"/>
                </a:lnTo>
                <a:lnTo>
                  <a:pt x="212229" y="99822"/>
                </a:lnTo>
                <a:lnTo>
                  <a:pt x="212469" y="100181"/>
                </a:lnTo>
                <a:lnTo>
                  <a:pt x="212946" y="99822"/>
                </a:lnTo>
                <a:lnTo>
                  <a:pt x="212946" y="99102"/>
                </a:lnTo>
                <a:lnTo>
                  <a:pt x="211992" y="98740"/>
                </a:lnTo>
                <a:lnTo>
                  <a:pt x="211515" y="98382"/>
                </a:lnTo>
                <a:lnTo>
                  <a:pt x="211992" y="98023"/>
                </a:lnTo>
                <a:lnTo>
                  <a:pt x="212946" y="98023"/>
                </a:lnTo>
                <a:lnTo>
                  <a:pt x="213183" y="98023"/>
                </a:lnTo>
                <a:lnTo>
                  <a:pt x="213183" y="98740"/>
                </a:lnTo>
                <a:lnTo>
                  <a:pt x="213423" y="99102"/>
                </a:lnTo>
                <a:lnTo>
                  <a:pt x="213900" y="98740"/>
                </a:lnTo>
                <a:lnTo>
                  <a:pt x="213660" y="98382"/>
                </a:lnTo>
                <a:lnTo>
                  <a:pt x="214137" y="98382"/>
                </a:lnTo>
                <a:lnTo>
                  <a:pt x="214613" y="97662"/>
                </a:lnTo>
                <a:lnTo>
                  <a:pt x="214377" y="97303"/>
                </a:lnTo>
                <a:lnTo>
                  <a:pt x="213900" y="97303"/>
                </a:lnTo>
                <a:lnTo>
                  <a:pt x="212946" y="96943"/>
                </a:lnTo>
                <a:lnTo>
                  <a:pt x="211275" y="96943"/>
                </a:lnTo>
                <a:lnTo>
                  <a:pt x="210562" y="96584"/>
                </a:lnTo>
                <a:lnTo>
                  <a:pt x="209845" y="96584"/>
                </a:lnTo>
                <a:lnTo>
                  <a:pt x="209608" y="97303"/>
                </a:lnTo>
                <a:lnTo>
                  <a:pt x="209845" y="97662"/>
                </a:lnTo>
                <a:lnTo>
                  <a:pt x="209131" y="97662"/>
                </a:lnTo>
                <a:lnTo>
                  <a:pt x="207224" y="98382"/>
                </a:lnTo>
                <a:lnTo>
                  <a:pt x="206748" y="97303"/>
                </a:lnTo>
                <a:lnTo>
                  <a:pt x="207461" y="97303"/>
                </a:lnTo>
                <a:lnTo>
                  <a:pt x="207938" y="97303"/>
                </a:lnTo>
                <a:lnTo>
                  <a:pt x="208415" y="96225"/>
                </a:lnTo>
                <a:lnTo>
                  <a:pt x="208415" y="95505"/>
                </a:lnTo>
                <a:lnTo>
                  <a:pt x="208177" y="94786"/>
                </a:lnTo>
                <a:lnTo>
                  <a:pt x="207701" y="94424"/>
                </a:lnTo>
                <a:lnTo>
                  <a:pt x="207224" y="94066"/>
                </a:lnTo>
                <a:lnTo>
                  <a:pt x="206748" y="94424"/>
                </a:lnTo>
                <a:lnTo>
                  <a:pt x="206268" y="94424"/>
                </a:lnTo>
                <a:lnTo>
                  <a:pt x="206268" y="95144"/>
                </a:lnTo>
                <a:lnTo>
                  <a:pt x="205077" y="94424"/>
                </a:lnTo>
                <a:lnTo>
                  <a:pt x="205314" y="94066"/>
                </a:lnTo>
                <a:lnTo>
                  <a:pt x="205314" y="93704"/>
                </a:lnTo>
                <a:lnTo>
                  <a:pt x="205077" y="93346"/>
                </a:lnTo>
                <a:lnTo>
                  <a:pt x="205077" y="92625"/>
                </a:lnTo>
                <a:lnTo>
                  <a:pt x="205554" y="92267"/>
                </a:lnTo>
                <a:lnTo>
                  <a:pt x="205314" y="91905"/>
                </a:lnTo>
                <a:lnTo>
                  <a:pt x="205077" y="91547"/>
                </a:lnTo>
                <a:lnTo>
                  <a:pt x="205077" y="91185"/>
                </a:lnTo>
                <a:lnTo>
                  <a:pt x="205077" y="90827"/>
                </a:lnTo>
                <a:lnTo>
                  <a:pt x="205077" y="90466"/>
                </a:lnTo>
                <a:lnTo>
                  <a:pt x="205554" y="87586"/>
                </a:lnTo>
                <a:lnTo>
                  <a:pt x="206031" y="86505"/>
                </a:lnTo>
                <a:lnTo>
                  <a:pt x="206268" y="86144"/>
                </a:lnTo>
                <a:lnTo>
                  <a:pt x="206508" y="85065"/>
                </a:lnTo>
                <a:lnTo>
                  <a:pt x="206508" y="84345"/>
                </a:lnTo>
                <a:lnTo>
                  <a:pt x="207224" y="83623"/>
                </a:lnTo>
                <a:lnTo>
                  <a:pt x="207938" y="83264"/>
                </a:lnTo>
                <a:lnTo>
                  <a:pt x="208415" y="83264"/>
                </a:lnTo>
                <a:lnTo>
                  <a:pt x="208177" y="82541"/>
                </a:lnTo>
                <a:lnTo>
                  <a:pt x="207938" y="82183"/>
                </a:lnTo>
                <a:lnTo>
                  <a:pt x="208177" y="81821"/>
                </a:lnTo>
                <a:lnTo>
                  <a:pt x="207701" y="80740"/>
                </a:lnTo>
                <a:lnTo>
                  <a:pt x="207938" y="78578"/>
                </a:lnTo>
                <a:lnTo>
                  <a:pt x="208177" y="78578"/>
                </a:lnTo>
                <a:lnTo>
                  <a:pt x="208892" y="78578"/>
                </a:lnTo>
                <a:lnTo>
                  <a:pt x="209608" y="78578"/>
                </a:lnTo>
                <a:lnTo>
                  <a:pt x="210085" y="77858"/>
                </a:lnTo>
                <a:lnTo>
                  <a:pt x="210322" y="77496"/>
                </a:lnTo>
                <a:lnTo>
                  <a:pt x="211275" y="77135"/>
                </a:lnTo>
                <a:lnTo>
                  <a:pt x="211275" y="76054"/>
                </a:lnTo>
                <a:lnTo>
                  <a:pt x="211275" y="75334"/>
                </a:lnTo>
                <a:close/>
                <a:moveTo>
                  <a:pt x="249671" y="72086"/>
                </a:moveTo>
                <a:lnTo>
                  <a:pt x="249908" y="72086"/>
                </a:lnTo>
                <a:lnTo>
                  <a:pt x="250148" y="72086"/>
                </a:lnTo>
                <a:lnTo>
                  <a:pt x="250148" y="72447"/>
                </a:lnTo>
                <a:lnTo>
                  <a:pt x="250148" y="72806"/>
                </a:lnTo>
                <a:lnTo>
                  <a:pt x="250148" y="73167"/>
                </a:lnTo>
                <a:lnTo>
                  <a:pt x="250624" y="73167"/>
                </a:lnTo>
                <a:lnTo>
                  <a:pt x="251338" y="73528"/>
                </a:lnTo>
                <a:lnTo>
                  <a:pt x="251577" y="74248"/>
                </a:lnTo>
                <a:lnTo>
                  <a:pt x="250624" y="74248"/>
                </a:lnTo>
                <a:lnTo>
                  <a:pt x="250148" y="74248"/>
                </a:lnTo>
                <a:lnTo>
                  <a:pt x="249671" y="74248"/>
                </a:lnTo>
                <a:lnTo>
                  <a:pt x="249431" y="74248"/>
                </a:lnTo>
                <a:lnTo>
                  <a:pt x="249671" y="73890"/>
                </a:lnTo>
                <a:lnTo>
                  <a:pt x="249431" y="73528"/>
                </a:lnTo>
                <a:lnTo>
                  <a:pt x="249194" y="73167"/>
                </a:lnTo>
                <a:lnTo>
                  <a:pt x="249194" y="72806"/>
                </a:lnTo>
                <a:lnTo>
                  <a:pt x="249671" y="72447"/>
                </a:lnTo>
                <a:close/>
                <a:moveTo>
                  <a:pt x="182186" y="65591"/>
                </a:moveTo>
                <a:lnTo>
                  <a:pt x="182899" y="65951"/>
                </a:lnTo>
                <a:lnTo>
                  <a:pt x="182662" y="66313"/>
                </a:lnTo>
                <a:lnTo>
                  <a:pt x="183139" y="66671"/>
                </a:lnTo>
                <a:lnTo>
                  <a:pt x="183616" y="66313"/>
                </a:lnTo>
                <a:lnTo>
                  <a:pt x="183853" y="66313"/>
                </a:lnTo>
                <a:lnTo>
                  <a:pt x="184570" y="66313"/>
                </a:lnTo>
                <a:lnTo>
                  <a:pt x="185047" y="66671"/>
                </a:lnTo>
                <a:lnTo>
                  <a:pt x="185284" y="66313"/>
                </a:lnTo>
                <a:lnTo>
                  <a:pt x="186001" y="66313"/>
                </a:lnTo>
                <a:lnTo>
                  <a:pt x="186001" y="65951"/>
                </a:lnTo>
                <a:lnTo>
                  <a:pt x="186714" y="65951"/>
                </a:lnTo>
                <a:lnTo>
                  <a:pt x="187191" y="66671"/>
                </a:lnTo>
                <a:lnTo>
                  <a:pt x="187191" y="67395"/>
                </a:lnTo>
                <a:lnTo>
                  <a:pt x="187668" y="67755"/>
                </a:lnTo>
                <a:lnTo>
                  <a:pt x="187191" y="69198"/>
                </a:lnTo>
                <a:lnTo>
                  <a:pt x="187191" y="69559"/>
                </a:lnTo>
                <a:lnTo>
                  <a:pt x="187191" y="70282"/>
                </a:lnTo>
                <a:lnTo>
                  <a:pt x="189101" y="71002"/>
                </a:lnTo>
                <a:lnTo>
                  <a:pt x="189815" y="71363"/>
                </a:lnTo>
                <a:lnTo>
                  <a:pt x="190292" y="71363"/>
                </a:lnTo>
                <a:lnTo>
                  <a:pt x="191246" y="72448"/>
                </a:lnTo>
                <a:lnTo>
                  <a:pt x="191722" y="73167"/>
                </a:lnTo>
                <a:lnTo>
                  <a:pt x="192916" y="74249"/>
                </a:lnTo>
                <a:lnTo>
                  <a:pt x="193153" y="75333"/>
                </a:lnTo>
                <a:lnTo>
                  <a:pt x="194584" y="76414"/>
                </a:lnTo>
                <a:lnTo>
                  <a:pt x="196014" y="76414"/>
                </a:lnTo>
                <a:lnTo>
                  <a:pt x="196255" y="76414"/>
                </a:lnTo>
                <a:lnTo>
                  <a:pt x="196968" y="76414"/>
                </a:lnTo>
                <a:lnTo>
                  <a:pt x="197447" y="77134"/>
                </a:lnTo>
                <a:lnTo>
                  <a:pt x="197447" y="77495"/>
                </a:lnTo>
                <a:lnTo>
                  <a:pt x="197924" y="77857"/>
                </a:lnTo>
                <a:lnTo>
                  <a:pt x="198162" y="78577"/>
                </a:lnTo>
                <a:lnTo>
                  <a:pt x="198162" y="79299"/>
                </a:lnTo>
                <a:lnTo>
                  <a:pt x="198162" y="79657"/>
                </a:lnTo>
                <a:lnTo>
                  <a:pt x="198162" y="80019"/>
                </a:lnTo>
                <a:lnTo>
                  <a:pt x="198638" y="80381"/>
                </a:lnTo>
                <a:lnTo>
                  <a:pt x="199115" y="81101"/>
                </a:lnTo>
                <a:lnTo>
                  <a:pt x="199355" y="81101"/>
                </a:lnTo>
                <a:lnTo>
                  <a:pt x="200069" y="81101"/>
                </a:lnTo>
                <a:lnTo>
                  <a:pt x="200786" y="81101"/>
                </a:lnTo>
                <a:lnTo>
                  <a:pt x="201262" y="81459"/>
                </a:lnTo>
                <a:lnTo>
                  <a:pt x="202216" y="81101"/>
                </a:lnTo>
                <a:lnTo>
                  <a:pt x="202453" y="81459"/>
                </a:lnTo>
                <a:lnTo>
                  <a:pt x="202453" y="82540"/>
                </a:lnTo>
                <a:lnTo>
                  <a:pt x="201976" y="82902"/>
                </a:lnTo>
                <a:lnTo>
                  <a:pt x="201976" y="83622"/>
                </a:lnTo>
                <a:lnTo>
                  <a:pt x="200786" y="84702"/>
                </a:lnTo>
                <a:lnTo>
                  <a:pt x="200309" y="84344"/>
                </a:lnTo>
                <a:lnTo>
                  <a:pt x="199592" y="84702"/>
                </a:lnTo>
                <a:lnTo>
                  <a:pt x="199115" y="84344"/>
                </a:lnTo>
                <a:lnTo>
                  <a:pt x="198878" y="83983"/>
                </a:lnTo>
                <a:lnTo>
                  <a:pt x="198162" y="83622"/>
                </a:lnTo>
                <a:lnTo>
                  <a:pt x="197208" y="83983"/>
                </a:lnTo>
                <a:lnTo>
                  <a:pt x="196968" y="83983"/>
                </a:lnTo>
                <a:lnTo>
                  <a:pt x="196731" y="84702"/>
                </a:lnTo>
                <a:lnTo>
                  <a:pt x="196968" y="85064"/>
                </a:lnTo>
                <a:lnTo>
                  <a:pt x="196491" y="85423"/>
                </a:lnTo>
                <a:lnTo>
                  <a:pt x="196491" y="85784"/>
                </a:lnTo>
                <a:lnTo>
                  <a:pt x="196968" y="86143"/>
                </a:lnTo>
                <a:lnTo>
                  <a:pt x="196968" y="86504"/>
                </a:lnTo>
                <a:lnTo>
                  <a:pt x="196491" y="86866"/>
                </a:lnTo>
                <a:lnTo>
                  <a:pt x="196491" y="87224"/>
                </a:lnTo>
                <a:lnTo>
                  <a:pt x="196731" y="87224"/>
                </a:lnTo>
                <a:lnTo>
                  <a:pt x="196731" y="87944"/>
                </a:lnTo>
                <a:lnTo>
                  <a:pt x="196491" y="88305"/>
                </a:lnTo>
                <a:lnTo>
                  <a:pt x="196731" y="88664"/>
                </a:lnTo>
                <a:lnTo>
                  <a:pt x="197685" y="90107"/>
                </a:lnTo>
                <a:lnTo>
                  <a:pt x="197924" y="90465"/>
                </a:lnTo>
                <a:lnTo>
                  <a:pt x="197685" y="91546"/>
                </a:lnTo>
                <a:lnTo>
                  <a:pt x="198162" y="92266"/>
                </a:lnTo>
                <a:lnTo>
                  <a:pt x="200309" y="93703"/>
                </a:lnTo>
                <a:lnTo>
                  <a:pt x="201022" y="93703"/>
                </a:lnTo>
                <a:lnTo>
                  <a:pt x="201499" y="93703"/>
                </a:lnTo>
                <a:lnTo>
                  <a:pt x="201739" y="93703"/>
                </a:lnTo>
                <a:lnTo>
                  <a:pt x="201976" y="93703"/>
                </a:lnTo>
                <a:lnTo>
                  <a:pt x="202216" y="92986"/>
                </a:lnTo>
                <a:lnTo>
                  <a:pt x="202216" y="92625"/>
                </a:lnTo>
                <a:lnTo>
                  <a:pt x="202930" y="92986"/>
                </a:lnTo>
                <a:lnTo>
                  <a:pt x="203407" y="93703"/>
                </a:lnTo>
                <a:lnTo>
                  <a:pt x="203407" y="94065"/>
                </a:lnTo>
                <a:lnTo>
                  <a:pt x="203170" y="94423"/>
                </a:lnTo>
                <a:lnTo>
                  <a:pt x="203407" y="95143"/>
                </a:lnTo>
                <a:lnTo>
                  <a:pt x="203170" y="95864"/>
                </a:lnTo>
                <a:lnTo>
                  <a:pt x="202453" y="95864"/>
                </a:lnTo>
                <a:lnTo>
                  <a:pt x="201739" y="95505"/>
                </a:lnTo>
                <a:lnTo>
                  <a:pt x="197924" y="94785"/>
                </a:lnTo>
                <a:lnTo>
                  <a:pt x="197447" y="94785"/>
                </a:lnTo>
                <a:lnTo>
                  <a:pt x="196731" y="94785"/>
                </a:lnTo>
                <a:lnTo>
                  <a:pt x="196014" y="94785"/>
                </a:lnTo>
                <a:lnTo>
                  <a:pt x="195538" y="94423"/>
                </a:lnTo>
                <a:lnTo>
                  <a:pt x="195061" y="94423"/>
                </a:lnTo>
                <a:lnTo>
                  <a:pt x="194584" y="94785"/>
                </a:lnTo>
                <a:lnTo>
                  <a:pt x="194107" y="94065"/>
                </a:lnTo>
                <a:lnTo>
                  <a:pt x="193393" y="93345"/>
                </a:lnTo>
                <a:lnTo>
                  <a:pt x="192916" y="92986"/>
                </a:lnTo>
                <a:lnTo>
                  <a:pt x="192676" y="92986"/>
                </a:lnTo>
                <a:lnTo>
                  <a:pt x="192676" y="92625"/>
                </a:lnTo>
                <a:lnTo>
                  <a:pt x="191962" y="92266"/>
                </a:lnTo>
                <a:lnTo>
                  <a:pt x="191246" y="91905"/>
                </a:lnTo>
                <a:lnTo>
                  <a:pt x="191009" y="91185"/>
                </a:lnTo>
                <a:lnTo>
                  <a:pt x="191009" y="90826"/>
                </a:lnTo>
                <a:lnTo>
                  <a:pt x="190769" y="90465"/>
                </a:lnTo>
                <a:lnTo>
                  <a:pt x="190532" y="90465"/>
                </a:lnTo>
                <a:lnTo>
                  <a:pt x="190055" y="90465"/>
                </a:lnTo>
                <a:lnTo>
                  <a:pt x="189815" y="90465"/>
                </a:lnTo>
                <a:lnTo>
                  <a:pt x="189338" y="90107"/>
                </a:lnTo>
                <a:lnTo>
                  <a:pt x="188861" y="90465"/>
                </a:lnTo>
                <a:lnTo>
                  <a:pt x="188147" y="90465"/>
                </a:lnTo>
                <a:lnTo>
                  <a:pt x="187908" y="90107"/>
                </a:lnTo>
                <a:lnTo>
                  <a:pt x="187668" y="89745"/>
                </a:lnTo>
                <a:lnTo>
                  <a:pt x="187191" y="89384"/>
                </a:lnTo>
                <a:lnTo>
                  <a:pt x="186478" y="89025"/>
                </a:lnTo>
                <a:lnTo>
                  <a:pt x="186001" y="88664"/>
                </a:lnTo>
                <a:lnTo>
                  <a:pt x="185047" y="88664"/>
                </a:lnTo>
                <a:lnTo>
                  <a:pt x="184570" y="87944"/>
                </a:lnTo>
                <a:lnTo>
                  <a:pt x="184093" y="87585"/>
                </a:lnTo>
                <a:lnTo>
                  <a:pt x="183616" y="87585"/>
                </a:lnTo>
                <a:lnTo>
                  <a:pt x="183139" y="87224"/>
                </a:lnTo>
                <a:lnTo>
                  <a:pt x="183139" y="86866"/>
                </a:lnTo>
                <a:lnTo>
                  <a:pt x="182899" y="86504"/>
                </a:lnTo>
                <a:lnTo>
                  <a:pt x="182662" y="86504"/>
                </a:lnTo>
                <a:lnTo>
                  <a:pt x="182186" y="85784"/>
                </a:lnTo>
                <a:lnTo>
                  <a:pt x="182186" y="85064"/>
                </a:lnTo>
                <a:lnTo>
                  <a:pt x="181469" y="85064"/>
                </a:lnTo>
                <a:lnTo>
                  <a:pt x="181232" y="84344"/>
                </a:lnTo>
                <a:lnTo>
                  <a:pt x="181469" y="83983"/>
                </a:lnTo>
                <a:lnTo>
                  <a:pt x="181232" y="83983"/>
                </a:lnTo>
                <a:lnTo>
                  <a:pt x="180755" y="83622"/>
                </a:lnTo>
                <a:lnTo>
                  <a:pt x="180755" y="83263"/>
                </a:lnTo>
                <a:lnTo>
                  <a:pt x="180038" y="82182"/>
                </a:lnTo>
                <a:lnTo>
                  <a:pt x="180038" y="81101"/>
                </a:lnTo>
                <a:lnTo>
                  <a:pt x="180278" y="80381"/>
                </a:lnTo>
                <a:lnTo>
                  <a:pt x="180278" y="80019"/>
                </a:lnTo>
                <a:lnTo>
                  <a:pt x="180278" y="79299"/>
                </a:lnTo>
                <a:lnTo>
                  <a:pt x="180278" y="78938"/>
                </a:lnTo>
                <a:lnTo>
                  <a:pt x="180038" y="78577"/>
                </a:lnTo>
                <a:lnTo>
                  <a:pt x="179561" y="78577"/>
                </a:lnTo>
                <a:lnTo>
                  <a:pt x="179324" y="78215"/>
                </a:lnTo>
                <a:lnTo>
                  <a:pt x="179561" y="78215"/>
                </a:lnTo>
                <a:lnTo>
                  <a:pt x="179084" y="77857"/>
                </a:lnTo>
                <a:lnTo>
                  <a:pt x="178607" y="76414"/>
                </a:lnTo>
                <a:lnTo>
                  <a:pt x="178607" y="75691"/>
                </a:lnTo>
                <a:lnTo>
                  <a:pt x="178607" y="75333"/>
                </a:lnTo>
                <a:lnTo>
                  <a:pt x="179084" y="74610"/>
                </a:lnTo>
                <a:lnTo>
                  <a:pt x="179084" y="74249"/>
                </a:lnTo>
                <a:lnTo>
                  <a:pt x="178847" y="73890"/>
                </a:lnTo>
                <a:lnTo>
                  <a:pt x="178131" y="72806"/>
                </a:lnTo>
                <a:lnTo>
                  <a:pt x="177655" y="72448"/>
                </a:lnTo>
                <a:lnTo>
                  <a:pt x="176461" y="72448"/>
                </a:lnTo>
                <a:lnTo>
                  <a:pt x="175984" y="72448"/>
                </a:lnTo>
                <a:lnTo>
                  <a:pt x="175747" y="72086"/>
                </a:lnTo>
                <a:lnTo>
                  <a:pt x="175507" y="70643"/>
                </a:lnTo>
                <a:lnTo>
                  <a:pt x="175984" y="69921"/>
                </a:lnTo>
                <a:lnTo>
                  <a:pt x="176224" y="68478"/>
                </a:lnTo>
                <a:lnTo>
                  <a:pt x="176701" y="68478"/>
                </a:lnTo>
                <a:lnTo>
                  <a:pt x="177414" y="67755"/>
                </a:lnTo>
                <a:lnTo>
                  <a:pt x="177891" y="67033"/>
                </a:lnTo>
                <a:lnTo>
                  <a:pt x="178131" y="66313"/>
                </a:lnTo>
                <a:lnTo>
                  <a:pt x="178847" y="66671"/>
                </a:lnTo>
                <a:lnTo>
                  <a:pt x="179561" y="66671"/>
                </a:lnTo>
                <a:lnTo>
                  <a:pt x="180278" y="67033"/>
                </a:lnTo>
                <a:lnTo>
                  <a:pt x="180755" y="67033"/>
                </a:lnTo>
                <a:lnTo>
                  <a:pt x="181469" y="66671"/>
                </a:lnTo>
                <a:lnTo>
                  <a:pt x="181469" y="66313"/>
                </a:lnTo>
                <a:lnTo>
                  <a:pt x="181232" y="65951"/>
                </a:lnTo>
                <a:close/>
                <a:moveTo>
                  <a:pt x="208178" y="50053"/>
                </a:moveTo>
                <a:lnTo>
                  <a:pt x="209370" y="50053"/>
                </a:lnTo>
                <a:lnTo>
                  <a:pt x="209609" y="50053"/>
                </a:lnTo>
                <a:lnTo>
                  <a:pt x="210323" y="50053"/>
                </a:lnTo>
                <a:lnTo>
                  <a:pt x="211040" y="50053"/>
                </a:lnTo>
                <a:lnTo>
                  <a:pt x="211517" y="50413"/>
                </a:lnTo>
                <a:lnTo>
                  <a:pt x="211993" y="50413"/>
                </a:lnTo>
                <a:lnTo>
                  <a:pt x="212470" y="50413"/>
                </a:lnTo>
                <a:lnTo>
                  <a:pt x="212707" y="50413"/>
                </a:lnTo>
                <a:lnTo>
                  <a:pt x="213661" y="51136"/>
                </a:lnTo>
                <a:lnTo>
                  <a:pt x="214138" y="51498"/>
                </a:lnTo>
                <a:lnTo>
                  <a:pt x="215092" y="51859"/>
                </a:lnTo>
                <a:lnTo>
                  <a:pt x="216286" y="52220"/>
                </a:lnTo>
                <a:lnTo>
                  <a:pt x="217479" y="52582"/>
                </a:lnTo>
                <a:lnTo>
                  <a:pt x="218670" y="53307"/>
                </a:lnTo>
                <a:lnTo>
                  <a:pt x="219147" y="54029"/>
                </a:lnTo>
                <a:lnTo>
                  <a:pt x="219863" y="54029"/>
                </a:lnTo>
                <a:lnTo>
                  <a:pt x="220100" y="54753"/>
                </a:lnTo>
                <a:lnTo>
                  <a:pt x="221530" y="55475"/>
                </a:lnTo>
                <a:lnTo>
                  <a:pt x="221530" y="56197"/>
                </a:lnTo>
                <a:lnTo>
                  <a:pt x="222247" y="56197"/>
                </a:lnTo>
                <a:lnTo>
                  <a:pt x="223201" y="56920"/>
                </a:lnTo>
                <a:lnTo>
                  <a:pt x="224869" y="57643"/>
                </a:lnTo>
                <a:lnTo>
                  <a:pt x="228447" y="59088"/>
                </a:lnTo>
                <a:lnTo>
                  <a:pt x="228447" y="59450"/>
                </a:lnTo>
                <a:lnTo>
                  <a:pt x="227970" y="59811"/>
                </a:lnTo>
                <a:lnTo>
                  <a:pt x="227256" y="60173"/>
                </a:lnTo>
                <a:lnTo>
                  <a:pt x="226779" y="60173"/>
                </a:lnTo>
                <a:lnTo>
                  <a:pt x="227016" y="61257"/>
                </a:lnTo>
                <a:lnTo>
                  <a:pt x="226302" y="61979"/>
                </a:lnTo>
                <a:lnTo>
                  <a:pt x="225826" y="62341"/>
                </a:lnTo>
                <a:lnTo>
                  <a:pt x="225346" y="62699"/>
                </a:lnTo>
                <a:lnTo>
                  <a:pt x="224392" y="63061"/>
                </a:lnTo>
                <a:lnTo>
                  <a:pt x="224155" y="63061"/>
                </a:lnTo>
                <a:lnTo>
                  <a:pt x="223678" y="63783"/>
                </a:lnTo>
                <a:lnTo>
                  <a:pt x="223438" y="64144"/>
                </a:lnTo>
                <a:lnTo>
                  <a:pt x="222961" y="64506"/>
                </a:lnTo>
                <a:lnTo>
                  <a:pt x="222247" y="64867"/>
                </a:lnTo>
                <a:lnTo>
                  <a:pt x="221770" y="65590"/>
                </a:lnTo>
                <a:lnTo>
                  <a:pt x="221293" y="66312"/>
                </a:lnTo>
                <a:lnTo>
                  <a:pt x="220817" y="66671"/>
                </a:lnTo>
                <a:lnTo>
                  <a:pt x="220577" y="67032"/>
                </a:lnTo>
                <a:lnTo>
                  <a:pt x="221293" y="67754"/>
                </a:lnTo>
                <a:lnTo>
                  <a:pt x="221530" y="68836"/>
                </a:lnTo>
                <a:lnTo>
                  <a:pt x="222007" y="69559"/>
                </a:lnTo>
                <a:lnTo>
                  <a:pt x="221770" y="69920"/>
                </a:lnTo>
                <a:lnTo>
                  <a:pt x="221293" y="69559"/>
                </a:lnTo>
                <a:lnTo>
                  <a:pt x="220577" y="68836"/>
                </a:lnTo>
                <a:lnTo>
                  <a:pt x="220100" y="68836"/>
                </a:lnTo>
                <a:lnTo>
                  <a:pt x="219863" y="68836"/>
                </a:lnTo>
                <a:lnTo>
                  <a:pt x="219386" y="69920"/>
                </a:lnTo>
                <a:lnTo>
                  <a:pt x="218670" y="69920"/>
                </a:lnTo>
                <a:lnTo>
                  <a:pt x="218193" y="69559"/>
                </a:lnTo>
                <a:lnTo>
                  <a:pt x="218193" y="68836"/>
                </a:lnTo>
                <a:lnTo>
                  <a:pt x="218432" y="67754"/>
                </a:lnTo>
                <a:lnTo>
                  <a:pt x="218193" y="67032"/>
                </a:lnTo>
                <a:lnTo>
                  <a:pt x="217479" y="67032"/>
                </a:lnTo>
                <a:lnTo>
                  <a:pt x="216286" y="66312"/>
                </a:lnTo>
                <a:lnTo>
                  <a:pt x="215809" y="65228"/>
                </a:lnTo>
                <a:lnTo>
                  <a:pt x="214615" y="63061"/>
                </a:lnTo>
                <a:lnTo>
                  <a:pt x="214138" y="62341"/>
                </a:lnTo>
                <a:lnTo>
                  <a:pt x="213661" y="61979"/>
                </a:lnTo>
                <a:lnTo>
                  <a:pt x="213424" y="62341"/>
                </a:lnTo>
                <a:lnTo>
                  <a:pt x="212947" y="61979"/>
                </a:lnTo>
                <a:lnTo>
                  <a:pt x="212707" y="61257"/>
                </a:lnTo>
                <a:lnTo>
                  <a:pt x="212230" y="60533"/>
                </a:lnTo>
                <a:lnTo>
                  <a:pt x="212230" y="59450"/>
                </a:lnTo>
                <a:lnTo>
                  <a:pt x="212230" y="56920"/>
                </a:lnTo>
                <a:lnTo>
                  <a:pt x="212230" y="56559"/>
                </a:lnTo>
                <a:lnTo>
                  <a:pt x="211993" y="55837"/>
                </a:lnTo>
                <a:lnTo>
                  <a:pt x="212230" y="55113"/>
                </a:lnTo>
                <a:lnTo>
                  <a:pt x="211993" y="54391"/>
                </a:lnTo>
                <a:lnTo>
                  <a:pt x="211276" y="53668"/>
                </a:lnTo>
                <a:lnTo>
                  <a:pt x="210800" y="53668"/>
                </a:lnTo>
                <a:lnTo>
                  <a:pt x="210323" y="53668"/>
                </a:lnTo>
                <a:lnTo>
                  <a:pt x="210323" y="54029"/>
                </a:lnTo>
                <a:lnTo>
                  <a:pt x="210323" y="54391"/>
                </a:lnTo>
                <a:lnTo>
                  <a:pt x="209846" y="54391"/>
                </a:lnTo>
                <a:lnTo>
                  <a:pt x="209370" y="54029"/>
                </a:lnTo>
                <a:lnTo>
                  <a:pt x="208655" y="54029"/>
                </a:lnTo>
                <a:lnTo>
                  <a:pt x="208178" y="54391"/>
                </a:lnTo>
                <a:lnTo>
                  <a:pt x="207939" y="55113"/>
                </a:lnTo>
                <a:lnTo>
                  <a:pt x="208416" y="55475"/>
                </a:lnTo>
                <a:lnTo>
                  <a:pt x="208416" y="56197"/>
                </a:lnTo>
                <a:lnTo>
                  <a:pt x="208655" y="56920"/>
                </a:lnTo>
                <a:lnTo>
                  <a:pt x="208893" y="57282"/>
                </a:lnTo>
                <a:lnTo>
                  <a:pt x="209132" y="57643"/>
                </a:lnTo>
                <a:lnTo>
                  <a:pt x="209132" y="58004"/>
                </a:lnTo>
                <a:lnTo>
                  <a:pt x="208655" y="58366"/>
                </a:lnTo>
                <a:lnTo>
                  <a:pt x="208893" y="59088"/>
                </a:lnTo>
                <a:lnTo>
                  <a:pt x="208893" y="59811"/>
                </a:lnTo>
                <a:lnTo>
                  <a:pt x="209132" y="60533"/>
                </a:lnTo>
                <a:lnTo>
                  <a:pt x="209609" y="60895"/>
                </a:lnTo>
                <a:lnTo>
                  <a:pt x="209846" y="61617"/>
                </a:lnTo>
                <a:lnTo>
                  <a:pt x="210563" y="61979"/>
                </a:lnTo>
                <a:lnTo>
                  <a:pt x="212470" y="63421"/>
                </a:lnTo>
                <a:lnTo>
                  <a:pt x="212470" y="63783"/>
                </a:lnTo>
                <a:lnTo>
                  <a:pt x="212707" y="64506"/>
                </a:lnTo>
                <a:lnTo>
                  <a:pt x="212947" y="65228"/>
                </a:lnTo>
                <a:lnTo>
                  <a:pt x="212947" y="65951"/>
                </a:lnTo>
                <a:lnTo>
                  <a:pt x="213901" y="67032"/>
                </a:lnTo>
                <a:lnTo>
                  <a:pt x="214138" y="67394"/>
                </a:lnTo>
                <a:lnTo>
                  <a:pt x="214615" y="67754"/>
                </a:lnTo>
                <a:lnTo>
                  <a:pt x="214615" y="69198"/>
                </a:lnTo>
                <a:lnTo>
                  <a:pt x="214378" y="69559"/>
                </a:lnTo>
                <a:lnTo>
                  <a:pt x="213661" y="70282"/>
                </a:lnTo>
                <a:lnTo>
                  <a:pt x="213424" y="71002"/>
                </a:lnTo>
                <a:lnTo>
                  <a:pt x="212470" y="71363"/>
                </a:lnTo>
                <a:lnTo>
                  <a:pt x="211993" y="72086"/>
                </a:lnTo>
                <a:lnTo>
                  <a:pt x="211517" y="72086"/>
                </a:lnTo>
                <a:lnTo>
                  <a:pt x="211276" y="71724"/>
                </a:lnTo>
                <a:lnTo>
                  <a:pt x="210563" y="71724"/>
                </a:lnTo>
                <a:lnTo>
                  <a:pt x="210086" y="71363"/>
                </a:lnTo>
                <a:lnTo>
                  <a:pt x="209609" y="71363"/>
                </a:lnTo>
                <a:lnTo>
                  <a:pt x="208893" y="71363"/>
                </a:lnTo>
                <a:lnTo>
                  <a:pt x="208416" y="71363"/>
                </a:lnTo>
                <a:lnTo>
                  <a:pt x="207939" y="71363"/>
                </a:lnTo>
                <a:lnTo>
                  <a:pt x="207225" y="71363"/>
                </a:lnTo>
                <a:lnTo>
                  <a:pt x="206269" y="71363"/>
                </a:lnTo>
                <a:lnTo>
                  <a:pt x="206032" y="71002"/>
                </a:lnTo>
                <a:lnTo>
                  <a:pt x="206032" y="70643"/>
                </a:lnTo>
                <a:lnTo>
                  <a:pt x="205792" y="70282"/>
                </a:lnTo>
                <a:lnTo>
                  <a:pt x="205315" y="70282"/>
                </a:lnTo>
                <a:lnTo>
                  <a:pt x="204838" y="70643"/>
                </a:lnTo>
                <a:lnTo>
                  <a:pt x="204838" y="70282"/>
                </a:lnTo>
                <a:lnTo>
                  <a:pt x="204601" y="70282"/>
                </a:lnTo>
                <a:lnTo>
                  <a:pt x="204361" y="69559"/>
                </a:lnTo>
                <a:lnTo>
                  <a:pt x="204124" y="69559"/>
                </a:lnTo>
                <a:lnTo>
                  <a:pt x="204124" y="68836"/>
                </a:lnTo>
                <a:lnTo>
                  <a:pt x="204361" y="68836"/>
                </a:lnTo>
                <a:lnTo>
                  <a:pt x="203884" y="66671"/>
                </a:lnTo>
                <a:lnTo>
                  <a:pt x="204124" y="66312"/>
                </a:lnTo>
                <a:lnTo>
                  <a:pt x="204124" y="65590"/>
                </a:lnTo>
                <a:lnTo>
                  <a:pt x="203647" y="65228"/>
                </a:lnTo>
                <a:lnTo>
                  <a:pt x="203407" y="64506"/>
                </a:lnTo>
                <a:lnTo>
                  <a:pt x="202930" y="64867"/>
                </a:lnTo>
                <a:lnTo>
                  <a:pt x="202693" y="64867"/>
                </a:lnTo>
                <a:lnTo>
                  <a:pt x="202216" y="64867"/>
                </a:lnTo>
                <a:lnTo>
                  <a:pt x="201740" y="63783"/>
                </a:lnTo>
                <a:lnTo>
                  <a:pt x="201263" y="63421"/>
                </a:lnTo>
                <a:lnTo>
                  <a:pt x="201023" y="62699"/>
                </a:lnTo>
                <a:lnTo>
                  <a:pt x="200546" y="62699"/>
                </a:lnTo>
                <a:lnTo>
                  <a:pt x="200546" y="63061"/>
                </a:lnTo>
                <a:lnTo>
                  <a:pt x="200309" y="63421"/>
                </a:lnTo>
                <a:lnTo>
                  <a:pt x="200069" y="63783"/>
                </a:lnTo>
                <a:lnTo>
                  <a:pt x="199593" y="64144"/>
                </a:lnTo>
                <a:lnTo>
                  <a:pt x="199832" y="64506"/>
                </a:lnTo>
                <a:lnTo>
                  <a:pt x="200069" y="64506"/>
                </a:lnTo>
                <a:lnTo>
                  <a:pt x="200546" y="64867"/>
                </a:lnTo>
                <a:lnTo>
                  <a:pt x="200546" y="65228"/>
                </a:lnTo>
                <a:lnTo>
                  <a:pt x="200069" y="65228"/>
                </a:lnTo>
                <a:lnTo>
                  <a:pt x="200309" y="65951"/>
                </a:lnTo>
                <a:lnTo>
                  <a:pt x="200546" y="65951"/>
                </a:lnTo>
                <a:lnTo>
                  <a:pt x="201263" y="66671"/>
                </a:lnTo>
                <a:lnTo>
                  <a:pt x="201740" y="67754"/>
                </a:lnTo>
                <a:lnTo>
                  <a:pt x="202216" y="68478"/>
                </a:lnTo>
                <a:lnTo>
                  <a:pt x="201976" y="69198"/>
                </a:lnTo>
                <a:lnTo>
                  <a:pt x="201500" y="69559"/>
                </a:lnTo>
                <a:lnTo>
                  <a:pt x="201500" y="70282"/>
                </a:lnTo>
                <a:lnTo>
                  <a:pt x="200546" y="69920"/>
                </a:lnTo>
                <a:lnTo>
                  <a:pt x="200069" y="69920"/>
                </a:lnTo>
                <a:lnTo>
                  <a:pt x="199832" y="70282"/>
                </a:lnTo>
                <a:lnTo>
                  <a:pt x="200069" y="71002"/>
                </a:lnTo>
                <a:lnTo>
                  <a:pt x="199355" y="71363"/>
                </a:lnTo>
                <a:lnTo>
                  <a:pt x="198401" y="71363"/>
                </a:lnTo>
                <a:lnTo>
                  <a:pt x="197925" y="71002"/>
                </a:lnTo>
                <a:lnTo>
                  <a:pt x="197925" y="70282"/>
                </a:lnTo>
                <a:lnTo>
                  <a:pt x="199116" y="69559"/>
                </a:lnTo>
                <a:lnTo>
                  <a:pt x="199832" y="69198"/>
                </a:lnTo>
                <a:lnTo>
                  <a:pt x="199593" y="68836"/>
                </a:lnTo>
                <a:lnTo>
                  <a:pt x="199593" y="68478"/>
                </a:lnTo>
                <a:lnTo>
                  <a:pt x="198639" y="67394"/>
                </a:lnTo>
                <a:lnTo>
                  <a:pt x="198401" y="66312"/>
                </a:lnTo>
                <a:lnTo>
                  <a:pt x="197925" y="66312"/>
                </a:lnTo>
                <a:lnTo>
                  <a:pt x="197925" y="67394"/>
                </a:lnTo>
                <a:lnTo>
                  <a:pt x="196968" y="68116"/>
                </a:lnTo>
                <a:lnTo>
                  <a:pt x="196255" y="68478"/>
                </a:lnTo>
                <a:lnTo>
                  <a:pt x="195538" y="68116"/>
                </a:lnTo>
                <a:lnTo>
                  <a:pt x="195301" y="66312"/>
                </a:lnTo>
                <a:lnTo>
                  <a:pt x="195301" y="64867"/>
                </a:lnTo>
                <a:lnTo>
                  <a:pt x="196015" y="64144"/>
                </a:lnTo>
                <a:lnTo>
                  <a:pt x="196492" y="63061"/>
                </a:lnTo>
                <a:lnTo>
                  <a:pt x="196968" y="62699"/>
                </a:lnTo>
                <a:lnTo>
                  <a:pt x="197208" y="61617"/>
                </a:lnTo>
                <a:lnTo>
                  <a:pt x="197685" y="60533"/>
                </a:lnTo>
                <a:lnTo>
                  <a:pt x="198401" y="59811"/>
                </a:lnTo>
                <a:lnTo>
                  <a:pt x="199116" y="59450"/>
                </a:lnTo>
                <a:lnTo>
                  <a:pt x="199355" y="58727"/>
                </a:lnTo>
                <a:lnTo>
                  <a:pt x="199832" y="58366"/>
                </a:lnTo>
                <a:lnTo>
                  <a:pt x="200309" y="58004"/>
                </a:lnTo>
                <a:lnTo>
                  <a:pt x="200546" y="56920"/>
                </a:lnTo>
                <a:lnTo>
                  <a:pt x="202216" y="55837"/>
                </a:lnTo>
                <a:lnTo>
                  <a:pt x="203170" y="55475"/>
                </a:lnTo>
                <a:lnTo>
                  <a:pt x="203647" y="54753"/>
                </a:lnTo>
                <a:lnTo>
                  <a:pt x="203407" y="54391"/>
                </a:lnTo>
                <a:lnTo>
                  <a:pt x="204124" y="54029"/>
                </a:lnTo>
                <a:lnTo>
                  <a:pt x="204601" y="53668"/>
                </a:lnTo>
                <a:lnTo>
                  <a:pt x="204838" y="52942"/>
                </a:lnTo>
                <a:lnTo>
                  <a:pt x="205315" y="52220"/>
                </a:lnTo>
                <a:lnTo>
                  <a:pt x="205315" y="51498"/>
                </a:lnTo>
                <a:lnTo>
                  <a:pt x="204838" y="51136"/>
                </a:lnTo>
                <a:lnTo>
                  <a:pt x="204601" y="50775"/>
                </a:lnTo>
                <a:lnTo>
                  <a:pt x="204361" y="50413"/>
                </a:lnTo>
                <a:lnTo>
                  <a:pt x="205078" y="50413"/>
                </a:lnTo>
                <a:lnTo>
                  <a:pt x="205792" y="50775"/>
                </a:lnTo>
                <a:lnTo>
                  <a:pt x="206749" y="50775"/>
                </a:lnTo>
                <a:lnTo>
                  <a:pt x="207225" y="50775"/>
                </a:lnTo>
                <a:close/>
                <a:moveTo>
                  <a:pt x="226539" y="0"/>
                </a:moveTo>
                <a:lnTo>
                  <a:pt x="228209" y="0"/>
                </a:lnTo>
                <a:lnTo>
                  <a:pt x="228686" y="0"/>
                </a:lnTo>
                <a:lnTo>
                  <a:pt x="229163" y="0"/>
                </a:lnTo>
                <a:lnTo>
                  <a:pt x="230354" y="0"/>
                </a:lnTo>
                <a:lnTo>
                  <a:pt x="232500" y="0"/>
                </a:lnTo>
                <a:lnTo>
                  <a:pt x="238223" y="0"/>
                </a:lnTo>
                <a:lnTo>
                  <a:pt x="243945" y="0"/>
                </a:lnTo>
                <a:lnTo>
                  <a:pt x="250384" y="0"/>
                </a:lnTo>
                <a:lnTo>
                  <a:pt x="260401" y="0"/>
                </a:lnTo>
                <a:lnTo>
                  <a:pt x="265409" y="0"/>
                </a:lnTo>
                <a:lnTo>
                  <a:pt x="266600" y="0"/>
                </a:lnTo>
                <a:lnTo>
                  <a:pt x="266840" y="0"/>
                </a:lnTo>
                <a:lnTo>
                  <a:pt x="271846" y="0"/>
                </a:lnTo>
                <a:lnTo>
                  <a:pt x="279955" y="0"/>
                </a:lnTo>
                <a:lnTo>
                  <a:pt x="280669" y="0"/>
                </a:lnTo>
                <a:lnTo>
                  <a:pt x="284723" y="0"/>
                </a:lnTo>
                <a:lnTo>
                  <a:pt x="296884" y="0"/>
                </a:lnTo>
                <a:lnTo>
                  <a:pt x="297838" y="0"/>
                </a:lnTo>
                <a:lnTo>
                  <a:pt x="302132" y="0"/>
                </a:lnTo>
                <a:lnTo>
                  <a:pt x="305471" y="0"/>
                </a:lnTo>
                <a:lnTo>
                  <a:pt x="314771" y="360"/>
                </a:lnTo>
                <a:lnTo>
                  <a:pt x="316678" y="360"/>
                </a:lnTo>
                <a:lnTo>
                  <a:pt x="319302" y="360"/>
                </a:lnTo>
                <a:lnTo>
                  <a:pt x="341954" y="725"/>
                </a:lnTo>
                <a:lnTo>
                  <a:pt x="378441" y="360"/>
                </a:lnTo>
                <a:lnTo>
                  <a:pt x="382732" y="360"/>
                </a:lnTo>
                <a:lnTo>
                  <a:pt x="388455" y="0"/>
                </a:lnTo>
                <a:lnTo>
                  <a:pt x="398708" y="360"/>
                </a:lnTo>
                <a:lnTo>
                  <a:pt x="399424" y="360"/>
                </a:lnTo>
                <a:lnTo>
                  <a:pt x="399662" y="0"/>
                </a:lnTo>
                <a:lnTo>
                  <a:pt x="401809" y="0"/>
                </a:lnTo>
                <a:lnTo>
                  <a:pt x="413733" y="0"/>
                </a:lnTo>
                <a:lnTo>
                  <a:pt x="421362" y="360"/>
                </a:lnTo>
                <a:lnTo>
                  <a:pt x="430423" y="360"/>
                </a:lnTo>
                <a:lnTo>
                  <a:pt x="445208" y="360"/>
                </a:lnTo>
                <a:lnTo>
                  <a:pt x="460710" y="360"/>
                </a:lnTo>
                <a:lnTo>
                  <a:pt x="499577" y="0"/>
                </a:lnTo>
                <a:lnTo>
                  <a:pt x="538686" y="360"/>
                </a:lnTo>
                <a:lnTo>
                  <a:pt x="542740" y="360"/>
                </a:lnTo>
                <a:lnTo>
                  <a:pt x="552040" y="360"/>
                </a:lnTo>
                <a:lnTo>
                  <a:pt x="557049" y="360"/>
                </a:lnTo>
                <a:lnTo>
                  <a:pt x="577080" y="360"/>
                </a:lnTo>
                <a:lnTo>
                  <a:pt x="604980" y="360"/>
                </a:lnTo>
                <a:lnTo>
                  <a:pt x="606887" y="360"/>
                </a:lnTo>
                <a:lnTo>
                  <a:pt x="608317" y="360"/>
                </a:lnTo>
                <a:lnTo>
                  <a:pt x="636695" y="360"/>
                </a:lnTo>
                <a:lnTo>
                  <a:pt x="641703" y="360"/>
                </a:lnTo>
                <a:lnTo>
                  <a:pt x="642416" y="360"/>
                </a:lnTo>
                <a:lnTo>
                  <a:pt x="668649" y="360"/>
                </a:lnTo>
                <a:lnTo>
                  <a:pt x="676279" y="360"/>
                </a:lnTo>
                <a:lnTo>
                  <a:pt x="714433" y="360"/>
                </a:lnTo>
                <a:lnTo>
                  <a:pt x="714910" y="360"/>
                </a:lnTo>
                <a:lnTo>
                  <a:pt x="729694" y="360"/>
                </a:lnTo>
                <a:lnTo>
                  <a:pt x="730408" y="360"/>
                </a:lnTo>
                <a:lnTo>
                  <a:pt x="746387" y="360"/>
                </a:lnTo>
                <a:lnTo>
                  <a:pt x="746625" y="360"/>
                </a:lnTo>
                <a:lnTo>
                  <a:pt x="749485" y="360"/>
                </a:lnTo>
                <a:lnTo>
                  <a:pt x="767609" y="360"/>
                </a:lnTo>
                <a:lnTo>
                  <a:pt x="771903" y="360"/>
                </a:lnTo>
                <a:lnTo>
                  <a:pt x="785495" y="360"/>
                </a:lnTo>
                <a:lnTo>
                  <a:pt x="786448" y="360"/>
                </a:lnTo>
                <a:lnTo>
                  <a:pt x="814349" y="0"/>
                </a:lnTo>
                <a:lnTo>
                  <a:pt x="817209" y="0"/>
                </a:lnTo>
                <a:lnTo>
                  <a:pt x="837480" y="360"/>
                </a:lnTo>
                <a:lnTo>
                  <a:pt x="852503" y="360"/>
                </a:lnTo>
                <a:lnTo>
                  <a:pt x="856080" y="360"/>
                </a:lnTo>
                <a:lnTo>
                  <a:pt x="872297" y="360"/>
                </a:lnTo>
                <a:lnTo>
                  <a:pt x="883027" y="360"/>
                </a:lnTo>
                <a:lnTo>
                  <a:pt x="883027" y="22157"/>
                </a:lnTo>
                <a:lnTo>
                  <a:pt x="883027" y="27235"/>
                </a:lnTo>
                <a:lnTo>
                  <a:pt x="883027" y="43901"/>
                </a:lnTo>
                <a:lnTo>
                  <a:pt x="883027" y="60173"/>
                </a:lnTo>
                <a:lnTo>
                  <a:pt x="883027" y="60533"/>
                </a:lnTo>
                <a:lnTo>
                  <a:pt x="882787" y="64867"/>
                </a:lnTo>
                <a:lnTo>
                  <a:pt x="882787" y="66312"/>
                </a:lnTo>
                <a:lnTo>
                  <a:pt x="882787" y="68478"/>
                </a:lnTo>
                <a:lnTo>
                  <a:pt x="882787" y="75332"/>
                </a:lnTo>
                <a:lnTo>
                  <a:pt x="882787" y="87224"/>
                </a:lnTo>
                <a:lnTo>
                  <a:pt x="882787" y="90826"/>
                </a:lnTo>
                <a:lnTo>
                  <a:pt x="882787" y="98022"/>
                </a:lnTo>
                <a:lnTo>
                  <a:pt x="882787" y="99460"/>
                </a:lnTo>
                <a:lnTo>
                  <a:pt x="882787" y="100538"/>
                </a:lnTo>
                <a:lnTo>
                  <a:pt x="882787" y="109525"/>
                </a:lnTo>
                <a:lnTo>
                  <a:pt x="882550" y="128902"/>
                </a:lnTo>
                <a:lnTo>
                  <a:pt x="882310" y="137859"/>
                </a:lnTo>
                <a:lnTo>
                  <a:pt x="882310" y="139648"/>
                </a:lnTo>
                <a:lnTo>
                  <a:pt x="882310" y="140005"/>
                </a:lnTo>
                <a:lnTo>
                  <a:pt x="882310" y="140363"/>
                </a:lnTo>
                <a:lnTo>
                  <a:pt x="882310" y="141080"/>
                </a:lnTo>
                <a:lnTo>
                  <a:pt x="882310" y="141436"/>
                </a:lnTo>
                <a:lnTo>
                  <a:pt x="882310" y="141795"/>
                </a:lnTo>
                <a:lnTo>
                  <a:pt x="882310" y="142512"/>
                </a:lnTo>
                <a:lnTo>
                  <a:pt x="882310" y="142868"/>
                </a:lnTo>
                <a:lnTo>
                  <a:pt x="882310" y="143585"/>
                </a:lnTo>
                <a:lnTo>
                  <a:pt x="882310" y="145017"/>
                </a:lnTo>
                <a:lnTo>
                  <a:pt x="882073" y="152169"/>
                </a:lnTo>
                <a:lnTo>
                  <a:pt x="882073" y="158957"/>
                </a:lnTo>
                <a:lnTo>
                  <a:pt x="882073" y="165743"/>
                </a:lnTo>
                <a:lnTo>
                  <a:pt x="882073" y="177515"/>
                </a:lnTo>
                <a:lnTo>
                  <a:pt x="882073" y="179297"/>
                </a:lnTo>
                <a:lnTo>
                  <a:pt x="882073" y="180720"/>
                </a:lnTo>
                <a:lnTo>
                  <a:pt x="881833" y="192830"/>
                </a:lnTo>
                <a:lnTo>
                  <a:pt x="881833" y="194965"/>
                </a:lnTo>
                <a:lnTo>
                  <a:pt x="881833" y="197100"/>
                </a:lnTo>
                <a:lnTo>
                  <a:pt x="881833" y="201011"/>
                </a:lnTo>
                <a:lnTo>
                  <a:pt x="882073" y="202076"/>
                </a:lnTo>
                <a:lnTo>
                  <a:pt x="882073" y="203855"/>
                </a:lnTo>
                <a:lnTo>
                  <a:pt x="882073" y="211314"/>
                </a:lnTo>
                <a:lnTo>
                  <a:pt x="881833" y="213445"/>
                </a:lnTo>
                <a:lnTo>
                  <a:pt x="881833" y="213798"/>
                </a:lnTo>
                <a:lnTo>
                  <a:pt x="881833" y="214510"/>
                </a:lnTo>
                <a:lnTo>
                  <a:pt x="882073" y="216993"/>
                </a:lnTo>
                <a:lnTo>
                  <a:pt x="882073" y="217348"/>
                </a:lnTo>
                <a:lnTo>
                  <a:pt x="882073" y="218769"/>
                </a:lnTo>
                <a:lnTo>
                  <a:pt x="882073" y="219478"/>
                </a:lnTo>
                <a:lnTo>
                  <a:pt x="882073" y="220896"/>
                </a:lnTo>
                <a:lnTo>
                  <a:pt x="882073" y="223734"/>
                </a:lnTo>
                <a:lnTo>
                  <a:pt x="882073" y="224090"/>
                </a:lnTo>
                <a:lnTo>
                  <a:pt x="882073" y="224443"/>
                </a:lnTo>
                <a:lnTo>
                  <a:pt x="882073" y="225152"/>
                </a:lnTo>
                <a:lnTo>
                  <a:pt x="882073" y="225508"/>
                </a:lnTo>
                <a:lnTo>
                  <a:pt x="882073" y="227635"/>
                </a:lnTo>
                <a:lnTo>
                  <a:pt x="882073" y="228343"/>
                </a:lnTo>
                <a:lnTo>
                  <a:pt x="882073" y="237906"/>
                </a:lnTo>
                <a:lnTo>
                  <a:pt x="882073" y="238262"/>
                </a:lnTo>
                <a:lnTo>
                  <a:pt x="882073" y="242154"/>
                </a:lnTo>
                <a:lnTo>
                  <a:pt x="882073" y="244278"/>
                </a:lnTo>
                <a:lnTo>
                  <a:pt x="882073" y="245340"/>
                </a:lnTo>
                <a:lnTo>
                  <a:pt x="882073" y="246046"/>
                </a:lnTo>
                <a:lnTo>
                  <a:pt x="882073" y="246755"/>
                </a:lnTo>
                <a:lnTo>
                  <a:pt x="882073" y="248876"/>
                </a:lnTo>
                <a:lnTo>
                  <a:pt x="882073" y="253118"/>
                </a:lnTo>
                <a:lnTo>
                  <a:pt x="882073" y="254178"/>
                </a:lnTo>
                <a:lnTo>
                  <a:pt x="882073" y="254886"/>
                </a:lnTo>
                <a:lnTo>
                  <a:pt x="882310" y="262658"/>
                </a:lnTo>
                <a:lnTo>
                  <a:pt x="882310" y="265129"/>
                </a:lnTo>
                <a:lnTo>
                  <a:pt x="882310" y="269716"/>
                </a:lnTo>
                <a:lnTo>
                  <a:pt x="882310" y="273595"/>
                </a:lnTo>
                <a:lnTo>
                  <a:pt x="882310" y="275006"/>
                </a:lnTo>
                <a:lnTo>
                  <a:pt x="882310" y="276063"/>
                </a:lnTo>
                <a:lnTo>
                  <a:pt x="882310" y="279941"/>
                </a:lnTo>
                <a:lnTo>
                  <a:pt x="882310" y="281701"/>
                </a:lnTo>
                <a:lnTo>
                  <a:pt x="882310" y="284873"/>
                </a:lnTo>
                <a:lnTo>
                  <a:pt x="882310" y="290859"/>
                </a:lnTo>
                <a:lnTo>
                  <a:pt x="882310" y="299652"/>
                </a:lnTo>
                <a:lnTo>
                  <a:pt x="882310" y="302816"/>
                </a:lnTo>
                <a:lnTo>
                  <a:pt x="882310" y="305277"/>
                </a:lnTo>
                <a:lnTo>
                  <a:pt x="882310" y="309141"/>
                </a:lnTo>
                <a:lnTo>
                  <a:pt x="882310" y="312652"/>
                </a:lnTo>
                <a:lnTo>
                  <a:pt x="882310" y="317215"/>
                </a:lnTo>
                <a:lnTo>
                  <a:pt x="882310" y="320724"/>
                </a:lnTo>
                <a:lnTo>
                  <a:pt x="882310" y="321777"/>
                </a:lnTo>
                <a:lnTo>
                  <a:pt x="882310" y="322478"/>
                </a:lnTo>
                <a:lnTo>
                  <a:pt x="882310" y="328088"/>
                </a:lnTo>
                <a:lnTo>
                  <a:pt x="882310" y="335095"/>
                </a:lnTo>
                <a:lnTo>
                  <a:pt x="882310" y="348743"/>
                </a:lnTo>
                <a:lnTo>
                  <a:pt x="882310" y="349791"/>
                </a:lnTo>
                <a:lnTo>
                  <a:pt x="882310" y="358179"/>
                </a:lnTo>
                <a:lnTo>
                  <a:pt x="882310" y="364466"/>
                </a:lnTo>
                <a:lnTo>
                  <a:pt x="882310" y="366558"/>
                </a:lnTo>
                <a:lnTo>
                  <a:pt x="882310" y="372493"/>
                </a:lnTo>
                <a:lnTo>
                  <a:pt x="882310" y="373187"/>
                </a:lnTo>
                <a:lnTo>
                  <a:pt x="882310" y="374235"/>
                </a:lnTo>
                <a:lnTo>
                  <a:pt x="882310" y="387475"/>
                </a:lnTo>
                <a:lnTo>
                  <a:pt x="882310" y="388171"/>
                </a:lnTo>
                <a:lnTo>
                  <a:pt x="882310" y="389914"/>
                </a:lnTo>
                <a:lnTo>
                  <a:pt x="882310" y="390609"/>
                </a:lnTo>
                <a:lnTo>
                  <a:pt x="882310" y="393392"/>
                </a:lnTo>
                <a:lnTo>
                  <a:pt x="882310" y="393739"/>
                </a:lnTo>
                <a:lnTo>
                  <a:pt x="882310" y="403479"/>
                </a:lnTo>
                <a:lnTo>
                  <a:pt x="882310" y="404175"/>
                </a:lnTo>
                <a:lnTo>
                  <a:pt x="882310" y="406952"/>
                </a:lnTo>
                <a:lnTo>
                  <a:pt x="882310" y="420145"/>
                </a:lnTo>
                <a:lnTo>
                  <a:pt x="882310" y="431934"/>
                </a:lnTo>
                <a:lnTo>
                  <a:pt x="882310" y="432282"/>
                </a:lnTo>
                <a:lnTo>
                  <a:pt x="882310" y="433319"/>
                </a:lnTo>
                <a:lnTo>
                  <a:pt x="882310" y="434359"/>
                </a:lnTo>
                <a:lnTo>
                  <a:pt x="882310" y="434707"/>
                </a:lnTo>
                <a:lnTo>
                  <a:pt x="882310" y="437824"/>
                </a:lnTo>
                <a:lnTo>
                  <a:pt x="882310" y="439553"/>
                </a:lnTo>
                <a:lnTo>
                  <a:pt x="882550" y="439901"/>
                </a:lnTo>
                <a:lnTo>
                  <a:pt x="882787" y="440245"/>
                </a:lnTo>
                <a:lnTo>
                  <a:pt x="882787" y="440593"/>
                </a:lnTo>
                <a:lnTo>
                  <a:pt x="882787" y="441978"/>
                </a:lnTo>
                <a:lnTo>
                  <a:pt x="882550" y="442322"/>
                </a:lnTo>
                <a:lnTo>
                  <a:pt x="882550" y="442670"/>
                </a:lnTo>
                <a:lnTo>
                  <a:pt x="882310" y="442670"/>
                </a:lnTo>
                <a:lnTo>
                  <a:pt x="882073" y="444054"/>
                </a:lnTo>
                <a:lnTo>
                  <a:pt x="882073" y="444399"/>
                </a:lnTo>
                <a:lnTo>
                  <a:pt x="882073" y="445092"/>
                </a:lnTo>
                <a:lnTo>
                  <a:pt x="881833" y="445784"/>
                </a:lnTo>
                <a:lnTo>
                  <a:pt x="881356" y="447166"/>
                </a:lnTo>
                <a:lnTo>
                  <a:pt x="881120" y="447513"/>
                </a:lnTo>
                <a:lnTo>
                  <a:pt x="880880" y="447859"/>
                </a:lnTo>
                <a:lnTo>
                  <a:pt x="880640" y="447859"/>
                </a:lnTo>
                <a:lnTo>
                  <a:pt x="880163" y="448550"/>
                </a:lnTo>
                <a:lnTo>
                  <a:pt x="879926" y="448895"/>
                </a:lnTo>
                <a:lnTo>
                  <a:pt x="879926" y="449243"/>
                </a:lnTo>
                <a:lnTo>
                  <a:pt x="879686" y="449588"/>
                </a:lnTo>
                <a:lnTo>
                  <a:pt x="879686" y="451318"/>
                </a:lnTo>
                <a:lnTo>
                  <a:pt x="879686" y="451662"/>
                </a:lnTo>
                <a:lnTo>
                  <a:pt x="879926" y="452355"/>
                </a:lnTo>
                <a:lnTo>
                  <a:pt x="880403" y="452700"/>
                </a:lnTo>
                <a:lnTo>
                  <a:pt x="880640" y="453047"/>
                </a:lnTo>
                <a:lnTo>
                  <a:pt x="880880" y="453047"/>
                </a:lnTo>
                <a:lnTo>
                  <a:pt x="881596" y="453391"/>
                </a:lnTo>
                <a:lnTo>
                  <a:pt x="882787" y="453391"/>
                </a:lnTo>
                <a:lnTo>
                  <a:pt x="883264" y="453736"/>
                </a:lnTo>
                <a:lnTo>
                  <a:pt x="883741" y="454081"/>
                </a:lnTo>
                <a:lnTo>
                  <a:pt x="883980" y="454429"/>
                </a:lnTo>
                <a:lnTo>
                  <a:pt x="884218" y="454429"/>
                </a:lnTo>
                <a:lnTo>
                  <a:pt x="884218" y="455466"/>
                </a:lnTo>
                <a:lnTo>
                  <a:pt x="884218" y="455811"/>
                </a:lnTo>
                <a:lnTo>
                  <a:pt x="884218" y="456848"/>
                </a:lnTo>
                <a:lnTo>
                  <a:pt x="884218" y="457537"/>
                </a:lnTo>
                <a:lnTo>
                  <a:pt x="884457" y="457885"/>
                </a:lnTo>
                <a:lnTo>
                  <a:pt x="884934" y="458575"/>
                </a:lnTo>
                <a:lnTo>
                  <a:pt x="885887" y="459612"/>
                </a:lnTo>
                <a:lnTo>
                  <a:pt x="887078" y="459957"/>
                </a:lnTo>
                <a:lnTo>
                  <a:pt x="888032" y="460301"/>
                </a:lnTo>
                <a:lnTo>
                  <a:pt x="888272" y="460994"/>
                </a:lnTo>
                <a:lnTo>
                  <a:pt x="888509" y="461684"/>
                </a:lnTo>
                <a:lnTo>
                  <a:pt x="888509" y="462028"/>
                </a:lnTo>
                <a:lnTo>
                  <a:pt x="887795" y="463755"/>
                </a:lnTo>
                <a:lnTo>
                  <a:pt x="887795" y="464100"/>
                </a:lnTo>
                <a:lnTo>
                  <a:pt x="887795" y="464447"/>
                </a:lnTo>
                <a:lnTo>
                  <a:pt x="888272" y="464792"/>
                </a:lnTo>
                <a:lnTo>
                  <a:pt x="889463" y="466171"/>
                </a:lnTo>
                <a:lnTo>
                  <a:pt x="889940" y="466516"/>
                </a:lnTo>
                <a:lnTo>
                  <a:pt x="890180" y="466864"/>
                </a:lnTo>
                <a:lnTo>
                  <a:pt x="890656" y="467553"/>
                </a:lnTo>
                <a:lnTo>
                  <a:pt x="890896" y="468243"/>
                </a:lnTo>
                <a:lnTo>
                  <a:pt x="891610" y="469969"/>
                </a:lnTo>
                <a:lnTo>
                  <a:pt x="891850" y="471693"/>
                </a:lnTo>
                <a:lnTo>
                  <a:pt x="891850" y="472727"/>
                </a:lnTo>
                <a:lnTo>
                  <a:pt x="891373" y="473762"/>
                </a:lnTo>
                <a:lnTo>
                  <a:pt x="890656" y="475486"/>
                </a:lnTo>
                <a:lnTo>
                  <a:pt x="890656" y="475831"/>
                </a:lnTo>
                <a:lnTo>
                  <a:pt x="890656" y="476520"/>
                </a:lnTo>
                <a:lnTo>
                  <a:pt x="891133" y="476865"/>
                </a:lnTo>
                <a:lnTo>
                  <a:pt x="892087" y="477900"/>
                </a:lnTo>
                <a:lnTo>
                  <a:pt x="892327" y="477900"/>
                </a:lnTo>
                <a:lnTo>
                  <a:pt x="893518" y="479279"/>
                </a:lnTo>
                <a:lnTo>
                  <a:pt x="893758" y="479968"/>
                </a:lnTo>
                <a:lnTo>
                  <a:pt x="893758" y="480313"/>
                </a:lnTo>
                <a:lnTo>
                  <a:pt x="894472" y="481347"/>
                </a:lnTo>
                <a:lnTo>
                  <a:pt x="895187" y="481347"/>
                </a:lnTo>
                <a:lnTo>
                  <a:pt x="895425" y="481692"/>
                </a:lnTo>
                <a:lnTo>
                  <a:pt x="895664" y="482381"/>
                </a:lnTo>
                <a:lnTo>
                  <a:pt x="895902" y="482727"/>
                </a:lnTo>
                <a:lnTo>
                  <a:pt x="895664" y="483413"/>
                </a:lnTo>
                <a:lnTo>
                  <a:pt x="894711" y="484103"/>
                </a:lnTo>
                <a:lnTo>
                  <a:pt x="894234" y="484448"/>
                </a:lnTo>
                <a:lnTo>
                  <a:pt x="894234" y="486514"/>
                </a:lnTo>
                <a:lnTo>
                  <a:pt x="894472" y="487203"/>
                </a:lnTo>
                <a:lnTo>
                  <a:pt x="894234" y="487548"/>
                </a:lnTo>
                <a:lnTo>
                  <a:pt x="893518" y="488237"/>
                </a:lnTo>
                <a:lnTo>
                  <a:pt x="893280" y="488580"/>
                </a:lnTo>
                <a:lnTo>
                  <a:pt x="892804" y="489269"/>
                </a:lnTo>
                <a:lnTo>
                  <a:pt x="892564" y="489614"/>
                </a:lnTo>
                <a:lnTo>
                  <a:pt x="892327" y="490304"/>
                </a:lnTo>
                <a:lnTo>
                  <a:pt x="892327" y="491680"/>
                </a:lnTo>
                <a:lnTo>
                  <a:pt x="891850" y="493057"/>
                </a:lnTo>
                <a:lnTo>
                  <a:pt x="891373" y="493743"/>
                </a:lnTo>
                <a:lnTo>
                  <a:pt x="889703" y="493743"/>
                </a:lnTo>
                <a:lnTo>
                  <a:pt x="889463" y="494088"/>
                </a:lnTo>
                <a:lnTo>
                  <a:pt x="889226" y="494088"/>
                </a:lnTo>
                <a:lnTo>
                  <a:pt x="888986" y="494777"/>
                </a:lnTo>
                <a:lnTo>
                  <a:pt x="888749" y="495120"/>
                </a:lnTo>
                <a:lnTo>
                  <a:pt x="888986" y="496154"/>
                </a:lnTo>
                <a:lnTo>
                  <a:pt x="889226" y="496842"/>
                </a:lnTo>
                <a:lnTo>
                  <a:pt x="890180" y="497531"/>
                </a:lnTo>
                <a:lnTo>
                  <a:pt x="891133" y="497531"/>
                </a:lnTo>
                <a:lnTo>
                  <a:pt x="891373" y="497531"/>
                </a:lnTo>
                <a:lnTo>
                  <a:pt x="891610" y="497531"/>
                </a:lnTo>
                <a:lnTo>
                  <a:pt x="892804" y="498905"/>
                </a:lnTo>
                <a:lnTo>
                  <a:pt x="893280" y="499936"/>
                </a:lnTo>
                <a:lnTo>
                  <a:pt x="893280" y="500968"/>
                </a:lnTo>
                <a:lnTo>
                  <a:pt x="893758" y="502689"/>
                </a:lnTo>
                <a:lnTo>
                  <a:pt x="894234" y="502689"/>
                </a:lnTo>
                <a:lnTo>
                  <a:pt x="894711" y="503375"/>
                </a:lnTo>
                <a:lnTo>
                  <a:pt x="894948" y="504407"/>
                </a:lnTo>
                <a:lnTo>
                  <a:pt x="894711" y="504749"/>
                </a:lnTo>
                <a:lnTo>
                  <a:pt x="894948" y="506126"/>
                </a:lnTo>
                <a:lnTo>
                  <a:pt x="895187" y="506813"/>
                </a:lnTo>
                <a:lnTo>
                  <a:pt x="895664" y="507158"/>
                </a:lnTo>
                <a:lnTo>
                  <a:pt x="895902" y="507844"/>
                </a:lnTo>
                <a:lnTo>
                  <a:pt x="896141" y="510250"/>
                </a:lnTo>
                <a:lnTo>
                  <a:pt x="896378" y="510591"/>
                </a:lnTo>
                <a:lnTo>
                  <a:pt x="896378" y="510936"/>
                </a:lnTo>
                <a:lnTo>
                  <a:pt x="893518" y="510591"/>
                </a:lnTo>
                <a:lnTo>
                  <a:pt x="888509" y="510591"/>
                </a:lnTo>
                <a:lnTo>
                  <a:pt x="880880" y="510591"/>
                </a:lnTo>
                <a:lnTo>
                  <a:pt x="878732" y="510591"/>
                </a:lnTo>
                <a:lnTo>
                  <a:pt x="876588" y="510591"/>
                </a:lnTo>
                <a:lnTo>
                  <a:pt x="862520" y="510250"/>
                </a:lnTo>
                <a:lnTo>
                  <a:pt x="862280" y="510250"/>
                </a:lnTo>
                <a:lnTo>
                  <a:pt x="862040" y="510250"/>
                </a:lnTo>
                <a:lnTo>
                  <a:pt x="854887" y="510250"/>
                </a:lnTo>
                <a:lnTo>
                  <a:pt x="848211" y="510250"/>
                </a:lnTo>
                <a:lnTo>
                  <a:pt x="846303" y="510591"/>
                </a:lnTo>
                <a:lnTo>
                  <a:pt x="842963" y="510250"/>
                </a:lnTo>
                <a:lnTo>
                  <a:pt x="842009" y="510250"/>
                </a:lnTo>
                <a:lnTo>
                  <a:pt x="836287" y="510250"/>
                </a:lnTo>
                <a:lnTo>
                  <a:pt x="832232" y="510250"/>
                </a:lnTo>
                <a:lnTo>
                  <a:pt x="831755" y="510250"/>
                </a:lnTo>
                <a:lnTo>
                  <a:pt x="828894" y="510250"/>
                </a:lnTo>
                <a:lnTo>
                  <a:pt x="817686" y="510250"/>
                </a:lnTo>
                <a:lnTo>
                  <a:pt x="815303" y="510250"/>
                </a:lnTo>
                <a:lnTo>
                  <a:pt x="804572" y="510250"/>
                </a:lnTo>
                <a:lnTo>
                  <a:pt x="774765" y="509905"/>
                </a:lnTo>
                <a:lnTo>
                  <a:pt x="772380" y="509905"/>
                </a:lnTo>
                <a:lnTo>
                  <a:pt x="757594" y="509905"/>
                </a:lnTo>
                <a:lnTo>
                  <a:pt x="757117" y="509905"/>
                </a:lnTo>
                <a:lnTo>
                  <a:pt x="755448" y="509905"/>
                </a:lnTo>
                <a:lnTo>
                  <a:pt x="745910" y="509905"/>
                </a:lnTo>
                <a:lnTo>
                  <a:pt x="744957" y="509905"/>
                </a:lnTo>
                <a:lnTo>
                  <a:pt x="743286" y="509905"/>
                </a:lnTo>
                <a:lnTo>
                  <a:pt x="742810" y="509905"/>
                </a:lnTo>
                <a:lnTo>
                  <a:pt x="739708" y="509905"/>
                </a:lnTo>
                <a:lnTo>
                  <a:pt x="736133" y="509905"/>
                </a:lnTo>
                <a:lnTo>
                  <a:pt x="733033" y="509905"/>
                </a:lnTo>
                <a:lnTo>
                  <a:pt x="729931" y="509905"/>
                </a:lnTo>
                <a:lnTo>
                  <a:pt x="728741" y="509905"/>
                </a:lnTo>
                <a:lnTo>
                  <a:pt x="727787" y="509905"/>
                </a:lnTo>
                <a:lnTo>
                  <a:pt x="725879" y="509905"/>
                </a:lnTo>
                <a:lnTo>
                  <a:pt x="723496" y="509905"/>
                </a:lnTo>
                <a:lnTo>
                  <a:pt x="718247" y="509905"/>
                </a:lnTo>
                <a:lnTo>
                  <a:pt x="715149" y="509905"/>
                </a:lnTo>
                <a:lnTo>
                  <a:pt x="710618" y="509905"/>
                </a:lnTo>
                <a:lnTo>
                  <a:pt x="708470" y="509905"/>
                </a:lnTo>
                <a:lnTo>
                  <a:pt x="706802" y="509905"/>
                </a:lnTo>
                <a:lnTo>
                  <a:pt x="706087" y="509905"/>
                </a:lnTo>
                <a:lnTo>
                  <a:pt x="705610" y="509905"/>
                </a:lnTo>
                <a:lnTo>
                  <a:pt x="704419" y="509905"/>
                </a:lnTo>
                <a:lnTo>
                  <a:pt x="702508" y="509905"/>
                </a:lnTo>
                <a:lnTo>
                  <a:pt x="698933" y="509905"/>
                </a:lnTo>
                <a:lnTo>
                  <a:pt x="696549" y="509905"/>
                </a:lnTo>
                <a:lnTo>
                  <a:pt x="694402" y="509905"/>
                </a:lnTo>
                <a:lnTo>
                  <a:pt x="688916" y="509905"/>
                </a:lnTo>
                <a:lnTo>
                  <a:pt x="682001" y="509905"/>
                </a:lnTo>
                <a:lnTo>
                  <a:pt x="681764" y="509905"/>
                </a:lnTo>
                <a:lnTo>
                  <a:pt x="672701" y="509905"/>
                </a:lnTo>
                <a:lnTo>
                  <a:pt x="664118" y="509905"/>
                </a:lnTo>
                <a:lnTo>
                  <a:pt x="660062" y="509905"/>
                </a:lnTo>
                <a:lnTo>
                  <a:pt x="658872" y="510250"/>
                </a:lnTo>
                <a:lnTo>
                  <a:pt x="656487" y="513339"/>
                </a:lnTo>
                <a:lnTo>
                  <a:pt x="654341" y="515058"/>
                </a:lnTo>
                <a:lnTo>
                  <a:pt x="650526" y="516773"/>
                </a:lnTo>
                <a:lnTo>
                  <a:pt x="646708" y="519518"/>
                </a:lnTo>
                <a:lnTo>
                  <a:pt x="642893" y="521233"/>
                </a:lnTo>
                <a:lnTo>
                  <a:pt x="641226" y="521578"/>
                </a:lnTo>
                <a:lnTo>
                  <a:pt x="638124" y="521920"/>
                </a:lnTo>
                <a:lnTo>
                  <a:pt x="635024" y="521920"/>
                </a:lnTo>
                <a:lnTo>
                  <a:pt x="634070" y="521578"/>
                </a:lnTo>
                <a:lnTo>
                  <a:pt x="631686" y="521233"/>
                </a:lnTo>
                <a:lnTo>
                  <a:pt x="627870" y="519863"/>
                </a:lnTo>
                <a:lnTo>
                  <a:pt x="626918" y="520204"/>
                </a:lnTo>
                <a:lnTo>
                  <a:pt x="621672" y="520891"/>
                </a:lnTo>
                <a:lnTo>
                  <a:pt x="620478" y="521233"/>
                </a:lnTo>
                <a:lnTo>
                  <a:pt x="619764" y="521233"/>
                </a:lnTo>
                <a:lnTo>
                  <a:pt x="616424" y="522607"/>
                </a:lnTo>
                <a:lnTo>
                  <a:pt x="615710" y="522949"/>
                </a:lnTo>
                <a:lnTo>
                  <a:pt x="607840" y="523635"/>
                </a:lnTo>
                <a:lnTo>
                  <a:pt x="605933" y="523635"/>
                </a:lnTo>
                <a:lnTo>
                  <a:pt x="605216" y="523978"/>
                </a:lnTo>
                <a:lnTo>
                  <a:pt x="601641" y="525693"/>
                </a:lnTo>
                <a:lnTo>
                  <a:pt x="597347" y="525007"/>
                </a:lnTo>
                <a:lnTo>
                  <a:pt x="595916" y="524323"/>
                </a:lnTo>
                <a:lnTo>
                  <a:pt x="591864" y="522265"/>
                </a:lnTo>
                <a:lnTo>
                  <a:pt x="588524" y="523294"/>
                </a:lnTo>
                <a:lnTo>
                  <a:pt x="585903" y="525693"/>
                </a:lnTo>
                <a:lnTo>
                  <a:pt x="580654" y="533577"/>
                </a:lnTo>
                <a:lnTo>
                  <a:pt x="580417" y="533577"/>
                </a:lnTo>
                <a:lnTo>
                  <a:pt x="573741" y="534606"/>
                </a:lnTo>
                <a:lnTo>
                  <a:pt x="568732" y="535635"/>
                </a:lnTo>
                <a:lnTo>
                  <a:pt x="565395" y="535290"/>
                </a:lnTo>
                <a:lnTo>
                  <a:pt x="558002" y="537002"/>
                </a:lnTo>
                <a:lnTo>
                  <a:pt x="557049" y="537347"/>
                </a:lnTo>
                <a:lnTo>
                  <a:pt x="553471" y="538374"/>
                </a:lnTo>
                <a:lnTo>
                  <a:pt x="553234" y="538374"/>
                </a:lnTo>
                <a:lnTo>
                  <a:pt x="546795" y="539058"/>
                </a:lnTo>
                <a:lnTo>
                  <a:pt x="542740" y="541112"/>
                </a:lnTo>
                <a:lnTo>
                  <a:pt x="536541" y="544535"/>
                </a:lnTo>
                <a:lnTo>
                  <a:pt x="534871" y="545562"/>
                </a:lnTo>
                <a:lnTo>
                  <a:pt x="526525" y="547617"/>
                </a:lnTo>
                <a:lnTo>
                  <a:pt x="523186" y="549327"/>
                </a:lnTo>
                <a:lnTo>
                  <a:pt x="520802" y="552402"/>
                </a:lnTo>
                <a:lnTo>
                  <a:pt x="518655" y="555139"/>
                </a:lnTo>
                <a:lnTo>
                  <a:pt x="510548" y="556165"/>
                </a:lnTo>
                <a:lnTo>
                  <a:pt x="509594" y="556165"/>
                </a:lnTo>
                <a:lnTo>
                  <a:pt x="505063" y="557530"/>
                </a:lnTo>
                <a:lnTo>
                  <a:pt x="496477" y="559582"/>
                </a:lnTo>
                <a:lnTo>
                  <a:pt x="490754" y="560263"/>
                </a:lnTo>
                <a:lnTo>
                  <a:pt x="487417" y="560263"/>
                </a:lnTo>
                <a:lnTo>
                  <a:pt x="484793" y="559582"/>
                </a:lnTo>
                <a:lnTo>
                  <a:pt x="482885" y="557872"/>
                </a:lnTo>
                <a:lnTo>
                  <a:pt x="479310" y="554112"/>
                </a:lnTo>
                <a:lnTo>
                  <a:pt x="478594" y="553087"/>
                </a:lnTo>
                <a:lnTo>
                  <a:pt x="475016" y="551721"/>
                </a:lnTo>
                <a:lnTo>
                  <a:pt x="470010" y="552063"/>
                </a:lnTo>
                <a:lnTo>
                  <a:pt x="467863" y="553428"/>
                </a:lnTo>
                <a:lnTo>
                  <a:pt x="466193" y="554455"/>
                </a:lnTo>
                <a:lnTo>
                  <a:pt x="463808" y="556849"/>
                </a:lnTo>
                <a:lnTo>
                  <a:pt x="459756" y="558557"/>
                </a:lnTo>
                <a:lnTo>
                  <a:pt x="452364" y="561632"/>
                </a:lnTo>
                <a:lnTo>
                  <a:pt x="446879" y="563339"/>
                </a:lnTo>
                <a:lnTo>
                  <a:pt x="444731" y="564023"/>
                </a:lnTo>
                <a:lnTo>
                  <a:pt x="443064" y="565731"/>
                </a:lnTo>
                <a:lnTo>
                  <a:pt x="441156" y="567777"/>
                </a:lnTo>
                <a:lnTo>
                  <a:pt x="440200" y="568804"/>
                </a:lnTo>
                <a:lnTo>
                  <a:pt x="438056" y="569485"/>
                </a:lnTo>
                <a:lnTo>
                  <a:pt x="437816" y="569142"/>
                </a:lnTo>
                <a:lnTo>
                  <a:pt x="434478" y="566755"/>
                </a:lnTo>
                <a:lnTo>
                  <a:pt x="433524" y="566755"/>
                </a:lnTo>
                <a:lnTo>
                  <a:pt x="430662" y="567777"/>
                </a:lnTo>
                <a:lnTo>
                  <a:pt x="429946" y="568120"/>
                </a:lnTo>
                <a:lnTo>
                  <a:pt x="427325" y="567096"/>
                </a:lnTo>
                <a:lnTo>
                  <a:pt x="424224" y="567438"/>
                </a:lnTo>
                <a:lnTo>
                  <a:pt x="420647" y="567438"/>
                </a:lnTo>
                <a:lnTo>
                  <a:pt x="419932" y="567438"/>
                </a:lnTo>
                <a:lnTo>
                  <a:pt x="418502" y="568120"/>
                </a:lnTo>
                <a:lnTo>
                  <a:pt x="414447" y="572215"/>
                </a:lnTo>
                <a:lnTo>
                  <a:pt x="414687" y="572897"/>
                </a:lnTo>
                <a:lnTo>
                  <a:pt x="414210" y="573239"/>
                </a:lnTo>
                <a:lnTo>
                  <a:pt x="413970" y="573578"/>
                </a:lnTo>
                <a:lnTo>
                  <a:pt x="413493" y="573921"/>
                </a:lnTo>
                <a:lnTo>
                  <a:pt x="413256" y="573921"/>
                </a:lnTo>
                <a:lnTo>
                  <a:pt x="413016" y="574262"/>
                </a:lnTo>
                <a:lnTo>
                  <a:pt x="412062" y="573921"/>
                </a:lnTo>
                <a:lnTo>
                  <a:pt x="411347" y="574605"/>
                </a:lnTo>
                <a:lnTo>
                  <a:pt x="408962" y="574943"/>
                </a:lnTo>
                <a:lnTo>
                  <a:pt x="408485" y="574943"/>
                </a:lnTo>
                <a:lnTo>
                  <a:pt x="407054" y="574943"/>
                </a:lnTo>
                <a:lnTo>
                  <a:pt x="405624" y="573239"/>
                </a:lnTo>
                <a:lnTo>
                  <a:pt x="405624" y="572555"/>
                </a:lnTo>
                <a:lnTo>
                  <a:pt x="405624" y="571193"/>
                </a:lnTo>
                <a:lnTo>
                  <a:pt x="405624" y="570166"/>
                </a:lnTo>
                <a:lnTo>
                  <a:pt x="405147" y="567777"/>
                </a:lnTo>
                <a:lnTo>
                  <a:pt x="404670" y="566755"/>
                </a:lnTo>
                <a:lnTo>
                  <a:pt x="403479" y="564363"/>
                </a:lnTo>
                <a:lnTo>
                  <a:pt x="399424" y="562998"/>
                </a:lnTo>
                <a:lnTo>
                  <a:pt x="395133" y="561632"/>
                </a:lnTo>
                <a:lnTo>
                  <a:pt x="394416" y="560948"/>
                </a:lnTo>
                <a:lnTo>
                  <a:pt x="392269" y="559582"/>
                </a:lnTo>
                <a:lnTo>
                  <a:pt x="389408" y="558557"/>
                </a:lnTo>
                <a:lnTo>
                  <a:pt x="387741" y="558898"/>
                </a:lnTo>
                <a:lnTo>
                  <a:pt x="386310" y="558898"/>
                </a:lnTo>
                <a:lnTo>
                  <a:pt x="385356" y="558898"/>
                </a:lnTo>
                <a:lnTo>
                  <a:pt x="384162" y="559582"/>
                </a:lnTo>
                <a:lnTo>
                  <a:pt x="382015" y="560606"/>
                </a:lnTo>
                <a:lnTo>
                  <a:pt x="379631" y="560606"/>
                </a:lnTo>
                <a:lnTo>
                  <a:pt x="377487" y="559925"/>
                </a:lnTo>
                <a:lnTo>
                  <a:pt x="375099" y="559241"/>
                </a:lnTo>
                <a:lnTo>
                  <a:pt x="374622" y="558898"/>
                </a:lnTo>
                <a:lnTo>
                  <a:pt x="372955" y="557530"/>
                </a:lnTo>
                <a:lnTo>
                  <a:pt x="372715" y="557530"/>
                </a:lnTo>
                <a:lnTo>
                  <a:pt x="371284" y="556507"/>
                </a:lnTo>
                <a:lnTo>
                  <a:pt x="370808" y="556165"/>
                </a:lnTo>
                <a:lnTo>
                  <a:pt x="369617" y="555823"/>
                </a:lnTo>
                <a:lnTo>
                  <a:pt x="368187" y="555481"/>
                </a:lnTo>
                <a:lnTo>
                  <a:pt x="367233" y="555139"/>
                </a:lnTo>
                <a:lnTo>
                  <a:pt x="366993" y="555139"/>
                </a:lnTo>
                <a:lnTo>
                  <a:pt x="363655" y="556165"/>
                </a:lnTo>
                <a:lnTo>
                  <a:pt x="358170" y="557872"/>
                </a:lnTo>
                <a:lnTo>
                  <a:pt x="355786" y="558557"/>
                </a:lnTo>
                <a:lnTo>
                  <a:pt x="354832" y="558557"/>
                </a:lnTo>
                <a:lnTo>
                  <a:pt x="351494" y="558557"/>
                </a:lnTo>
                <a:lnTo>
                  <a:pt x="350540" y="558898"/>
                </a:lnTo>
                <a:lnTo>
                  <a:pt x="346963" y="560263"/>
                </a:lnTo>
                <a:lnTo>
                  <a:pt x="346486" y="560263"/>
                </a:lnTo>
                <a:lnTo>
                  <a:pt x="343861" y="560606"/>
                </a:lnTo>
                <a:lnTo>
                  <a:pt x="335038" y="558214"/>
                </a:lnTo>
                <a:lnTo>
                  <a:pt x="331940" y="559582"/>
                </a:lnTo>
                <a:lnTo>
                  <a:pt x="329793" y="560263"/>
                </a:lnTo>
                <a:lnTo>
                  <a:pt x="328603" y="560606"/>
                </a:lnTo>
                <a:lnTo>
                  <a:pt x="327646" y="561632"/>
                </a:lnTo>
                <a:lnTo>
                  <a:pt x="324784" y="564363"/>
                </a:lnTo>
                <a:lnTo>
                  <a:pt x="324784" y="565731"/>
                </a:lnTo>
                <a:lnTo>
                  <a:pt x="324307" y="566412"/>
                </a:lnTo>
                <a:lnTo>
                  <a:pt x="324071" y="567096"/>
                </a:lnTo>
                <a:lnTo>
                  <a:pt x="322400" y="567777"/>
                </a:lnTo>
                <a:lnTo>
                  <a:pt x="320969" y="568804"/>
                </a:lnTo>
                <a:lnTo>
                  <a:pt x="319063" y="568461"/>
                </a:lnTo>
                <a:lnTo>
                  <a:pt x="318586" y="568804"/>
                </a:lnTo>
                <a:lnTo>
                  <a:pt x="317869" y="570166"/>
                </a:lnTo>
                <a:lnTo>
                  <a:pt x="317632" y="570509"/>
                </a:lnTo>
                <a:lnTo>
                  <a:pt x="315724" y="571874"/>
                </a:lnTo>
                <a:lnTo>
                  <a:pt x="315484" y="572215"/>
                </a:lnTo>
                <a:lnTo>
                  <a:pt x="313100" y="573239"/>
                </a:lnTo>
                <a:lnTo>
                  <a:pt x="310955" y="573578"/>
                </a:lnTo>
                <a:lnTo>
                  <a:pt x="308332" y="574262"/>
                </a:lnTo>
                <a:lnTo>
                  <a:pt x="301892" y="578356"/>
                </a:lnTo>
                <a:lnTo>
                  <a:pt x="301892" y="578695"/>
                </a:lnTo>
                <a:lnTo>
                  <a:pt x="300463" y="579037"/>
                </a:lnTo>
                <a:lnTo>
                  <a:pt x="299032" y="578695"/>
                </a:lnTo>
                <a:lnTo>
                  <a:pt x="298555" y="578695"/>
                </a:lnTo>
                <a:lnTo>
                  <a:pt x="297361" y="578356"/>
                </a:lnTo>
                <a:lnTo>
                  <a:pt x="294263" y="579037"/>
                </a:lnTo>
                <a:lnTo>
                  <a:pt x="292356" y="579719"/>
                </a:lnTo>
                <a:lnTo>
                  <a:pt x="290686" y="581423"/>
                </a:lnTo>
                <a:lnTo>
                  <a:pt x="290209" y="581763"/>
                </a:lnTo>
                <a:lnTo>
                  <a:pt x="284963" y="584491"/>
                </a:lnTo>
                <a:lnTo>
                  <a:pt x="283769" y="584829"/>
                </a:lnTo>
                <a:lnTo>
                  <a:pt x="283292" y="585172"/>
                </a:lnTo>
                <a:lnTo>
                  <a:pt x="282815" y="585172"/>
                </a:lnTo>
                <a:lnTo>
                  <a:pt x="279715" y="585172"/>
                </a:lnTo>
                <a:lnTo>
                  <a:pt x="275423" y="584491"/>
                </a:lnTo>
                <a:lnTo>
                  <a:pt x="274469" y="583128"/>
                </a:lnTo>
                <a:lnTo>
                  <a:pt x="274232" y="582786"/>
                </a:lnTo>
                <a:lnTo>
                  <a:pt x="273039" y="581081"/>
                </a:lnTo>
                <a:lnTo>
                  <a:pt x="270655" y="580060"/>
                </a:lnTo>
                <a:lnTo>
                  <a:pt x="269938" y="579719"/>
                </a:lnTo>
                <a:lnTo>
                  <a:pt x="269461" y="580060"/>
                </a:lnTo>
                <a:lnTo>
                  <a:pt x="268508" y="580060"/>
                </a:lnTo>
                <a:lnTo>
                  <a:pt x="268031" y="580400"/>
                </a:lnTo>
                <a:lnTo>
                  <a:pt x="267554" y="580742"/>
                </a:lnTo>
                <a:lnTo>
                  <a:pt x="266363" y="581081"/>
                </a:lnTo>
                <a:lnTo>
                  <a:pt x="265646" y="581423"/>
                </a:lnTo>
                <a:lnTo>
                  <a:pt x="263502" y="581763"/>
                </a:lnTo>
                <a:lnTo>
                  <a:pt x="263262" y="581763"/>
                </a:lnTo>
                <a:lnTo>
                  <a:pt x="262785" y="581763"/>
                </a:lnTo>
                <a:lnTo>
                  <a:pt x="261354" y="581423"/>
                </a:lnTo>
                <a:lnTo>
                  <a:pt x="259448" y="579719"/>
                </a:lnTo>
                <a:lnTo>
                  <a:pt x="258971" y="579376"/>
                </a:lnTo>
                <a:lnTo>
                  <a:pt x="258494" y="579376"/>
                </a:lnTo>
                <a:lnTo>
                  <a:pt x="257063" y="578695"/>
                </a:lnTo>
                <a:lnTo>
                  <a:pt x="256586" y="578356"/>
                </a:lnTo>
                <a:lnTo>
                  <a:pt x="255392" y="578356"/>
                </a:lnTo>
                <a:lnTo>
                  <a:pt x="253485" y="577672"/>
                </a:lnTo>
                <a:lnTo>
                  <a:pt x="250861" y="576648"/>
                </a:lnTo>
                <a:lnTo>
                  <a:pt x="250624" y="576310"/>
                </a:lnTo>
                <a:lnTo>
                  <a:pt x="250384" y="576310"/>
                </a:lnTo>
                <a:lnTo>
                  <a:pt x="250148" y="576310"/>
                </a:lnTo>
                <a:lnTo>
                  <a:pt x="246809" y="575286"/>
                </a:lnTo>
                <a:lnTo>
                  <a:pt x="246569" y="575286"/>
                </a:lnTo>
                <a:lnTo>
                  <a:pt x="246332" y="575286"/>
                </a:lnTo>
                <a:lnTo>
                  <a:pt x="245855" y="574943"/>
                </a:lnTo>
                <a:lnTo>
                  <a:pt x="244425" y="574605"/>
                </a:lnTo>
                <a:lnTo>
                  <a:pt x="243708" y="574605"/>
                </a:lnTo>
                <a:lnTo>
                  <a:pt x="240608" y="574262"/>
                </a:lnTo>
                <a:lnTo>
                  <a:pt x="239654" y="574262"/>
                </a:lnTo>
                <a:lnTo>
                  <a:pt x="236079" y="572897"/>
                </a:lnTo>
                <a:lnTo>
                  <a:pt x="234168" y="571874"/>
                </a:lnTo>
                <a:lnTo>
                  <a:pt x="231547" y="569827"/>
                </a:lnTo>
                <a:lnTo>
                  <a:pt x="228923" y="568804"/>
                </a:lnTo>
                <a:lnTo>
                  <a:pt x="228209" y="568120"/>
                </a:lnTo>
                <a:lnTo>
                  <a:pt x="226062" y="566755"/>
                </a:lnTo>
                <a:lnTo>
                  <a:pt x="225825" y="566412"/>
                </a:lnTo>
                <a:lnTo>
                  <a:pt x="224631" y="562655"/>
                </a:lnTo>
                <a:lnTo>
                  <a:pt x="224868" y="560263"/>
                </a:lnTo>
                <a:lnTo>
                  <a:pt x="224868" y="559582"/>
                </a:lnTo>
                <a:lnTo>
                  <a:pt x="226062" y="554796"/>
                </a:lnTo>
                <a:lnTo>
                  <a:pt x="226302" y="553771"/>
                </a:lnTo>
                <a:lnTo>
                  <a:pt x="226302" y="551037"/>
                </a:lnTo>
                <a:lnTo>
                  <a:pt x="226062" y="549669"/>
                </a:lnTo>
                <a:lnTo>
                  <a:pt x="225108" y="546246"/>
                </a:lnTo>
                <a:lnTo>
                  <a:pt x="225108" y="545904"/>
                </a:lnTo>
                <a:lnTo>
                  <a:pt x="224868" y="545904"/>
                </a:lnTo>
                <a:lnTo>
                  <a:pt x="222247" y="541455"/>
                </a:lnTo>
                <a:lnTo>
                  <a:pt x="222247" y="540428"/>
                </a:lnTo>
                <a:lnTo>
                  <a:pt x="222247" y="539058"/>
                </a:lnTo>
                <a:lnTo>
                  <a:pt x="223437" y="535635"/>
                </a:lnTo>
                <a:lnTo>
                  <a:pt x="223437" y="534606"/>
                </a:lnTo>
                <a:lnTo>
                  <a:pt x="223437" y="533577"/>
                </a:lnTo>
                <a:lnTo>
                  <a:pt x="223437" y="532551"/>
                </a:lnTo>
                <a:lnTo>
                  <a:pt x="223437" y="531864"/>
                </a:lnTo>
                <a:lnTo>
                  <a:pt x="222247" y="529809"/>
                </a:lnTo>
                <a:lnTo>
                  <a:pt x="222008" y="529464"/>
                </a:lnTo>
                <a:lnTo>
                  <a:pt x="222008" y="529122"/>
                </a:lnTo>
                <a:lnTo>
                  <a:pt x="221770" y="528780"/>
                </a:lnTo>
                <a:lnTo>
                  <a:pt x="220816" y="525693"/>
                </a:lnTo>
                <a:lnTo>
                  <a:pt x="220577" y="525007"/>
                </a:lnTo>
                <a:lnTo>
                  <a:pt x="220340" y="524323"/>
                </a:lnTo>
                <a:lnTo>
                  <a:pt x="221054" y="521233"/>
                </a:lnTo>
                <a:lnTo>
                  <a:pt x="220340" y="517802"/>
                </a:lnTo>
                <a:lnTo>
                  <a:pt x="220340" y="517460"/>
                </a:lnTo>
                <a:lnTo>
                  <a:pt x="220100" y="516431"/>
                </a:lnTo>
                <a:lnTo>
                  <a:pt x="217956" y="513684"/>
                </a:lnTo>
                <a:lnTo>
                  <a:pt x="217479" y="513339"/>
                </a:lnTo>
                <a:lnTo>
                  <a:pt x="217239" y="512997"/>
                </a:lnTo>
                <a:lnTo>
                  <a:pt x="215331" y="507499"/>
                </a:lnTo>
                <a:lnTo>
                  <a:pt x="215091" y="507499"/>
                </a:lnTo>
                <a:lnTo>
                  <a:pt x="212708" y="505094"/>
                </a:lnTo>
                <a:lnTo>
                  <a:pt x="212708" y="504749"/>
                </a:lnTo>
                <a:lnTo>
                  <a:pt x="212470" y="502344"/>
                </a:lnTo>
                <a:lnTo>
                  <a:pt x="212231" y="501312"/>
                </a:lnTo>
                <a:lnTo>
                  <a:pt x="212231" y="500968"/>
                </a:lnTo>
                <a:lnTo>
                  <a:pt x="211993" y="499936"/>
                </a:lnTo>
                <a:lnTo>
                  <a:pt x="211754" y="499936"/>
                </a:lnTo>
                <a:lnTo>
                  <a:pt x="209846" y="496497"/>
                </a:lnTo>
                <a:lnTo>
                  <a:pt x="209846" y="496154"/>
                </a:lnTo>
                <a:lnTo>
                  <a:pt x="206748" y="494777"/>
                </a:lnTo>
                <a:lnTo>
                  <a:pt x="206031" y="494088"/>
                </a:lnTo>
                <a:lnTo>
                  <a:pt x="205791" y="494088"/>
                </a:lnTo>
                <a:lnTo>
                  <a:pt x="203170" y="492712"/>
                </a:lnTo>
                <a:lnTo>
                  <a:pt x="202693" y="492367"/>
                </a:lnTo>
                <a:lnTo>
                  <a:pt x="198402" y="487893"/>
                </a:lnTo>
                <a:lnTo>
                  <a:pt x="197685" y="487548"/>
                </a:lnTo>
                <a:lnTo>
                  <a:pt x="196254" y="487203"/>
                </a:lnTo>
                <a:lnTo>
                  <a:pt x="196254" y="486858"/>
                </a:lnTo>
                <a:lnTo>
                  <a:pt x="194824" y="486172"/>
                </a:lnTo>
                <a:lnTo>
                  <a:pt x="194107" y="485827"/>
                </a:lnTo>
                <a:lnTo>
                  <a:pt x="192916" y="484792"/>
                </a:lnTo>
                <a:lnTo>
                  <a:pt x="190533" y="483072"/>
                </a:lnTo>
                <a:lnTo>
                  <a:pt x="186714" y="480658"/>
                </a:lnTo>
                <a:lnTo>
                  <a:pt x="185524" y="479279"/>
                </a:lnTo>
                <a:lnTo>
                  <a:pt x="185047" y="479279"/>
                </a:lnTo>
                <a:lnTo>
                  <a:pt x="179802" y="478934"/>
                </a:lnTo>
                <a:lnTo>
                  <a:pt x="174316" y="481347"/>
                </a:lnTo>
                <a:lnTo>
                  <a:pt x="173362" y="482381"/>
                </a:lnTo>
                <a:lnTo>
                  <a:pt x="172408" y="482727"/>
                </a:lnTo>
                <a:lnTo>
                  <a:pt x="170978" y="483413"/>
                </a:lnTo>
                <a:lnTo>
                  <a:pt x="170025" y="484103"/>
                </a:lnTo>
                <a:lnTo>
                  <a:pt x="166684" y="486172"/>
                </a:lnTo>
                <a:lnTo>
                  <a:pt x="164299" y="486172"/>
                </a:lnTo>
                <a:lnTo>
                  <a:pt x="164062" y="486172"/>
                </a:lnTo>
                <a:lnTo>
                  <a:pt x="160724" y="485827"/>
                </a:lnTo>
                <a:lnTo>
                  <a:pt x="159768" y="485827"/>
                </a:lnTo>
                <a:lnTo>
                  <a:pt x="159054" y="486172"/>
                </a:lnTo>
                <a:lnTo>
                  <a:pt x="157384" y="485827"/>
                </a:lnTo>
                <a:lnTo>
                  <a:pt x="157147" y="485827"/>
                </a:lnTo>
                <a:lnTo>
                  <a:pt x="156193" y="485827"/>
                </a:lnTo>
                <a:lnTo>
                  <a:pt x="155239" y="485137"/>
                </a:lnTo>
                <a:lnTo>
                  <a:pt x="154045" y="484448"/>
                </a:lnTo>
                <a:lnTo>
                  <a:pt x="150231" y="481003"/>
                </a:lnTo>
                <a:lnTo>
                  <a:pt x="149277" y="479968"/>
                </a:lnTo>
                <a:lnTo>
                  <a:pt x="149754" y="473073"/>
                </a:lnTo>
                <a:lnTo>
                  <a:pt x="149754" y="472038"/>
                </a:lnTo>
                <a:lnTo>
                  <a:pt x="148801" y="470659"/>
                </a:lnTo>
                <a:lnTo>
                  <a:pt x="147370" y="468587"/>
                </a:lnTo>
                <a:lnTo>
                  <a:pt x="145462" y="466864"/>
                </a:lnTo>
                <a:lnTo>
                  <a:pt x="144985" y="466171"/>
                </a:lnTo>
                <a:lnTo>
                  <a:pt x="144268" y="465826"/>
                </a:lnTo>
                <a:lnTo>
                  <a:pt x="143792" y="465482"/>
                </a:lnTo>
                <a:lnTo>
                  <a:pt x="141408" y="465137"/>
                </a:lnTo>
                <a:lnTo>
                  <a:pt x="139501" y="465826"/>
                </a:lnTo>
                <a:lnTo>
                  <a:pt x="138307" y="466516"/>
                </a:lnTo>
                <a:lnTo>
                  <a:pt x="137116" y="466864"/>
                </a:lnTo>
                <a:lnTo>
                  <a:pt x="135922" y="467209"/>
                </a:lnTo>
                <a:lnTo>
                  <a:pt x="135922" y="466171"/>
                </a:lnTo>
                <a:lnTo>
                  <a:pt x="135445" y="466171"/>
                </a:lnTo>
                <a:lnTo>
                  <a:pt x="134968" y="466171"/>
                </a:lnTo>
                <a:lnTo>
                  <a:pt x="134492" y="466171"/>
                </a:lnTo>
                <a:lnTo>
                  <a:pt x="134255" y="466516"/>
                </a:lnTo>
                <a:lnTo>
                  <a:pt x="134015" y="466864"/>
                </a:lnTo>
                <a:lnTo>
                  <a:pt x="133538" y="466864"/>
                </a:lnTo>
                <a:lnTo>
                  <a:pt x="132584" y="466516"/>
                </a:lnTo>
                <a:lnTo>
                  <a:pt x="132108" y="466864"/>
                </a:lnTo>
                <a:lnTo>
                  <a:pt x="131154" y="466864"/>
                </a:lnTo>
                <a:lnTo>
                  <a:pt x="129724" y="466864"/>
                </a:lnTo>
                <a:lnTo>
                  <a:pt x="128530" y="466864"/>
                </a:lnTo>
                <a:lnTo>
                  <a:pt x="127099" y="466864"/>
                </a:lnTo>
                <a:lnTo>
                  <a:pt x="125909" y="466171"/>
                </a:lnTo>
                <a:lnTo>
                  <a:pt x="124238" y="466171"/>
                </a:lnTo>
                <a:lnTo>
                  <a:pt x="124001" y="466171"/>
                </a:lnTo>
                <a:lnTo>
                  <a:pt x="122807" y="465826"/>
                </a:lnTo>
                <a:lnTo>
                  <a:pt x="122091" y="465826"/>
                </a:lnTo>
                <a:lnTo>
                  <a:pt x="121137" y="465137"/>
                </a:lnTo>
                <a:lnTo>
                  <a:pt x="120901" y="464792"/>
                </a:lnTo>
                <a:lnTo>
                  <a:pt x="120901" y="464100"/>
                </a:lnTo>
                <a:lnTo>
                  <a:pt x="120901" y="463066"/>
                </a:lnTo>
                <a:lnTo>
                  <a:pt x="121137" y="462721"/>
                </a:lnTo>
                <a:lnTo>
                  <a:pt x="120901" y="462028"/>
                </a:lnTo>
                <a:lnTo>
                  <a:pt x="120661" y="460994"/>
                </a:lnTo>
                <a:lnTo>
                  <a:pt x="119947" y="460646"/>
                </a:lnTo>
                <a:lnTo>
                  <a:pt x="118516" y="459612"/>
                </a:lnTo>
                <a:lnTo>
                  <a:pt x="116845" y="459957"/>
                </a:lnTo>
                <a:lnTo>
                  <a:pt x="115655" y="460301"/>
                </a:lnTo>
                <a:lnTo>
                  <a:pt x="115655" y="460994"/>
                </a:lnTo>
                <a:lnTo>
                  <a:pt x="115655" y="461339"/>
                </a:lnTo>
                <a:lnTo>
                  <a:pt x="115415" y="462028"/>
                </a:lnTo>
                <a:lnTo>
                  <a:pt x="115178" y="462373"/>
                </a:lnTo>
                <a:lnTo>
                  <a:pt x="113747" y="462028"/>
                </a:lnTo>
                <a:lnTo>
                  <a:pt x="113270" y="461684"/>
                </a:lnTo>
                <a:lnTo>
                  <a:pt x="112791" y="461684"/>
                </a:lnTo>
                <a:lnTo>
                  <a:pt x="112314" y="463410"/>
                </a:lnTo>
                <a:lnTo>
                  <a:pt x="111601" y="463755"/>
                </a:lnTo>
                <a:lnTo>
                  <a:pt x="111601" y="464447"/>
                </a:lnTo>
                <a:lnTo>
                  <a:pt x="110884" y="464792"/>
                </a:lnTo>
                <a:lnTo>
                  <a:pt x="109930" y="464447"/>
                </a:lnTo>
                <a:lnTo>
                  <a:pt x="108976" y="463755"/>
                </a:lnTo>
                <a:lnTo>
                  <a:pt x="107545" y="463066"/>
                </a:lnTo>
                <a:lnTo>
                  <a:pt x="106355" y="463066"/>
                </a:lnTo>
                <a:lnTo>
                  <a:pt x="105638" y="463755"/>
                </a:lnTo>
                <a:lnTo>
                  <a:pt x="105401" y="464447"/>
                </a:lnTo>
                <a:lnTo>
                  <a:pt x="105161" y="464792"/>
                </a:lnTo>
                <a:lnTo>
                  <a:pt x="105161" y="465137"/>
                </a:lnTo>
                <a:lnTo>
                  <a:pt x="104924" y="465482"/>
                </a:lnTo>
                <a:lnTo>
                  <a:pt x="104207" y="465482"/>
                </a:lnTo>
                <a:lnTo>
                  <a:pt x="103730" y="465482"/>
                </a:lnTo>
                <a:lnTo>
                  <a:pt x="103253" y="465482"/>
                </a:lnTo>
                <a:lnTo>
                  <a:pt x="102538" y="466516"/>
                </a:lnTo>
                <a:lnTo>
                  <a:pt x="101347" y="466864"/>
                </a:lnTo>
                <a:lnTo>
                  <a:pt x="101347" y="467209"/>
                </a:lnTo>
                <a:lnTo>
                  <a:pt x="101107" y="467209"/>
                </a:lnTo>
                <a:lnTo>
                  <a:pt x="101107" y="467553"/>
                </a:lnTo>
                <a:lnTo>
                  <a:pt x="100630" y="468243"/>
                </a:lnTo>
                <a:lnTo>
                  <a:pt x="100153" y="468932"/>
                </a:lnTo>
                <a:lnTo>
                  <a:pt x="99916" y="468932"/>
                </a:lnTo>
                <a:lnTo>
                  <a:pt x="99439" y="468932"/>
                </a:lnTo>
                <a:lnTo>
                  <a:pt x="98962" y="469969"/>
                </a:lnTo>
                <a:lnTo>
                  <a:pt x="98486" y="470314"/>
                </a:lnTo>
                <a:lnTo>
                  <a:pt x="94430" y="469277"/>
                </a:lnTo>
                <a:lnTo>
                  <a:pt x="93238" y="468587"/>
                </a:lnTo>
                <a:lnTo>
                  <a:pt x="93000" y="468243"/>
                </a:lnTo>
                <a:lnTo>
                  <a:pt x="92523" y="467553"/>
                </a:lnTo>
                <a:lnTo>
                  <a:pt x="92047" y="466864"/>
                </a:lnTo>
                <a:lnTo>
                  <a:pt x="90853" y="465826"/>
                </a:lnTo>
                <a:lnTo>
                  <a:pt x="89899" y="465137"/>
                </a:lnTo>
                <a:lnTo>
                  <a:pt x="89422" y="464100"/>
                </a:lnTo>
                <a:lnTo>
                  <a:pt x="88946" y="463410"/>
                </a:lnTo>
                <a:lnTo>
                  <a:pt x="88709" y="462721"/>
                </a:lnTo>
                <a:lnTo>
                  <a:pt x="87515" y="461684"/>
                </a:lnTo>
                <a:lnTo>
                  <a:pt x="87515" y="461339"/>
                </a:lnTo>
                <a:lnTo>
                  <a:pt x="87515" y="460646"/>
                </a:lnTo>
                <a:lnTo>
                  <a:pt x="87038" y="459957"/>
                </a:lnTo>
                <a:lnTo>
                  <a:pt x="85847" y="458919"/>
                </a:lnTo>
                <a:lnTo>
                  <a:pt x="83938" y="458230"/>
                </a:lnTo>
                <a:lnTo>
                  <a:pt x="81793" y="457885"/>
                </a:lnTo>
                <a:lnTo>
                  <a:pt x="81553" y="457885"/>
                </a:lnTo>
                <a:lnTo>
                  <a:pt x="80599" y="458919"/>
                </a:lnTo>
                <a:lnTo>
                  <a:pt x="80599" y="459267"/>
                </a:lnTo>
                <a:lnTo>
                  <a:pt x="80362" y="459957"/>
                </a:lnTo>
                <a:lnTo>
                  <a:pt x="80122" y="459957"/>
                </a:lnTo>
                <a:lnTo>
                  <a:pt x="78932" y="460301"/>
                </a:lnTo>
                <a:lnTo>
                  <a:pt x="78455" y="460994"/>
                </a:lnTo>
                <a:lnTo>
                  <a:pt x="78215" y="461684"/>
                </a:lnTo>
                <a:lnTo>
                  <a:pt x="79169" y="462028"/>
                </a:lnTo>
                <a:lnTo>
                  <a:pt x="79409" y="462721"/>
                </a:lnTo>
                <a:lnTo>
                  <a:pt x="79409" y="464100"/>
                </a:lnTo>
                <a:lnTo>
                  <a:pt x="79169" y="464447"/>
                </a:lnTo>
                <a:lnTo>
                  <a:pt x="78215" y="464447"/>
                </a:lnTo>
                <a:lnTo>
                  <a:pt x="77738" y="464100"/>
                </a:lnTo>
                <a:lnTo>
                  <a:pt x="77024" y="463755"/>
                </a:lnTo>
                <a:lnTo>
                  <a:pt x="75590" y="465137"/>
                </a:lnTo>
                <a:lnTo>
                  <a:pt x="75115" y="465137"/>
                </a:lnTo>
                <a:lnTo>
                  <a:pt x="75115" y="464447"/>
                </a:lnTo>
                <a:lnTo>
                  <a:pt x="75353" y="460994"/>
                </a:lnTo>
                <a:lnTo>
                  <a:pt x="74877" y="460301"/>
                </a:lnTo>
                <a:lnTo>
                  <a:pt x="75830" y="459612"/>
                </a:lnTo>
                <a:lnTo>
                  <a:pt x="76307" y="458230"/>
                </a:lnTo>
                <a:lnTo>
                  <a:pt x="76307" y="457537"/>
                </a:lnTo>
                <a:lnTo>
                  <a:pt x="76784" y="455811"/>
                </a:lnTo>
                <a:lnTo>
                  <a:pt x="76784" y="455466"/>
                </a:lnTo>
                <a:lnTo>
                  <a:pt x="76784" y="454081"/>
                </a:lnTo>
                <a:lnTo>
                  <a:pt x="76784" y="453736"/>
                </a:lnTo>
                <a:lnTo>
                  <a:pt x="77261" y="449243"/>
                </a:lnTo>
                <a:lnTo>
                  <a:pt x="77261" y="447859"/>
                </a:lnTo>
                <a:lnTo>
                  <a:pt x="77501" y="446129"/>
                </a:lnTo>
                <a:lnTo>
                  <a:pt x="77501" y="444399"/>
                </a:lnTo>
                <a:lnTo>
                  <a:pt x="77501" y="442322"/>
                </a:lnTo>
                <a:lnTo>
                  <a:pt x="77501" y="432975"/>
                </a:lnTo>
                <a:lnTo>
                  <a:pt x="77501" y="431587"/>
                </a:lnTo>
                <a:lnTo>
                  <a:pt x="77501" y="428470"/>
                </a:lnTo>
                <a:lnTo>
                  <a:pt x="77501" y="428122"/>
                </a:lnTo>
                <a:lnTo>
                  <a:pt x="77501" y="427083"/>
                </a:lnTo>
                <a:lnTo>
                  <a:pt x="77501" y="425003"/>
                </a:lnTo>
                <a:lnTo>
                  <a:pt x="77024" y="417718"/>
                </a:lnTo>
                <a:lnTo>
                  <a:pt x="76307" y="410081"/>
                </a:lnTo>
                <a:lnTo>
                  <a:pt x="76070" y="405217"/>
                </a:lnTo>
                <a:lnTo>
                  <a:pt x="76070" y="403479"/>
                </a:lnTo>
                <a:lnTo>
                  <a:pt x="76307" y="402434"/>
                </a:lnTo>
                <a:lnTo>
                  <a:pt x="76547" y="401739"/>
                </a:lnTo>
                <a:lnTo>
                  <a:pt x="76784" y="401392"/>
                </a:lnTo>
                <a:lnTo>
                  <a:pt x="77261" y="401044"/>
                </a:lnTo>
                <a:lnTo>
                  <a:pt x="77738" y="401392"/>
                </a:lnTo>
                <a:lnTo>
                  <a:pt x="77738" y="401739"/>
                </a:lnTo>
                <a:lnTo>
                  <a:pt x="77978" y="402086"/>
                </a:lnTo>
                <a:lnTo>
                  <a:pt x="78215" y="403131"/>
                </a:lnTo>
                <a:lnTo>
                  <a:pt x="78932" y="403479"/>
                </a:lnTo>
                <a:lnTo>
                  <a:pt x="79886" y="404522"/>
                </a:lnTo>
                <a:lnTo>
                  <a:pt x="79886" y="405217"/>
                </a:lnTo>
                <a:lnTo>
                  <a:pt x="80122" y="405564"/>
                </a:lnTo>
                <a:lnTo>
                  <a:pt x="79886" y="405564"/>
                </a:lnTo>
                <a:lnTo>
                  <a:pt x="79169" y="405564"/>
                </a:lnTo>
                <a:lnTo>
                  <a:pt x="78932" y="406257"/>
                </a:lnTo>
                <a:lnTo>
                  <a:pt x="78455" y="406605"/>
                </a:lnTo>
                <a:lnTo>
                  <a:pt x="78455" y="407300"/>
                </a:lnTo>
                <a:lnTo>
                  <a:pt x="78692" y="407994"/>
                </a:lnTo>
                <a:lnTo>
                  <a:pt x="79409" y="409385"/>
                </a:lnTo>
                <a:lnTo>
                  <a:pt x="79646" y="410775"/>
                </a:lnTo>
                <a:lnTo>
                  <a:pt x="80362" y="411123"/>
                </a:lnTo>
                <a:lnTo>
                  <a:pt x="80839" y="411815"/>
                </a:lnTo>
                <a:lnTo>
                  <a:pt x="81316" y="413205"/>
                </a:lnTo>
                <a:lnTo>
                  <a:pt x="81553" y="416331"/>
                </a:lnTo>
                <a:lnTo>
                  <a:pt x="81076" y="421880"/>
                </a:lnTo>
                <a:lnTo>
                  <a:pt x="81316" y="425003"/>
                </a:lnTo>
                <a:lnTo>
                  <a:pt x="80839" y="425348"/>
                </a:lnTo>
                <a:lnTo>
                  <a:pt x="80839" y="425695"/>
                </a:lnTo>
                <a:lnTo>
                  <a:pt x="80839" y="426390"/>
                </a:lnTo>
                <a:lnTo>
                  <a:pt x="80362" y="427775"/>
                </a:lnTo>
                <a:lnTo>
                  <a:pt x="80599" y="428470"/>
                </a:lnTo>
                <a:lnTo>
                  <a:pt x="80599" y="429510"/>
                </a:lnTo>
                <a:lnTo>
                  <a:pt x="81076" y="433319"/>
                </a:lnTo>
                <a:lnTo>
                  <a:pt x="81316" y="434014"/>
                </a:lnTo>
                <a:lnTo>
                  <a:pt x="82030" y="440938"/>
                </a:lnTo>
                <a:lnTo>
                  <a:pt x="82270" y="444744"/>
                </a:lnTo>
                <a:lnTo>
                  <a:pt x="82270" y="445092"/>
                </a:lnTo>
                <a:lnTo>
                  <a:pt x="82270" y="447166"/>
                </a:lnTo>
                <a:lnTo>
                  <a:pt x="83223" y="448550"/>
                </a:lnTo>
                <a:lnTo>
                  <a:pt x="84653" y="448206"/>
                </a:lnTo>
                <a:lnTo>
                  <a:pt x="85847" y="447166"/>
                </a:lnTo>
                <a:lnTo>
                  <a:pt x="86801" y="447166"/>
                </a:lnTo>
                <a:lnTo>
                  <a:pt x="88232" y="447513"/>
                </a:lnTo>
                <a:lnTo>
                  <a:pt x="88946" y="447513"/>
                </a:lnTo>
                <a:lnTo>
                  <a:pt x="89422" y="447166"/>
                </a:lnTo>
                <a:lnTo>
                  <a:pt x="89662" y="446822"/>
                </a:lnTo>
                <a:lnTo>
                  <a:pt x="89662" y="445436"/>
                </a:lnTo>
                <a:lnTo>
                  <a:pt x="89662" y="443363"/>
                </a:lnTo>
                <a:lnTo>
                  <a:pt x="89899" y="441978"/>
                </a:lnTo>
                <a:lnTo>
                  <a:pt x="88946" y="442322"/>
                </a:lnTo>
                <a:lnTo>
                  <a:pt x="87992" y="442322"/>
                </a:lnTo>
                <a:lnTo>
                  <a:pt x="87992" y="441978"/>
                </a:lnTo>
                <a:lnTo>
                  <a:pt x="87992" y="441285"/>
                </a:lnTo>
                <a:lnTo>
                  <a:pt x="87515" y="439553"/>
                </a:lnTo>
                <a:lnTo>
                  <a:pt x="87992" y="438169"/>
                </a:lnTo>
                <a:lnTo>
                  <a:pt x="87515" y="437131"/>
                </a:lnTo>
                <a:lnTo>
                  <a:pt x="85370" y="436091"/>
                </a:lnTo>
                <a:lnTo>
                  <a:pt x="85130" y="435744"/>
                </a:lnTo>
                <a:lnTo>
                  <a:pt x="85130" y="433319"/>
                </a:lnTo>
                <a:lnTo>
                  <a:pt x="85130" y="432627"/>
                </a:lnTo>
                <a:lnTo>
                  <a:pt x="84891" y="432282"/>
                </a:lnTo>
                <a:lnTo>
                  <a:pt x="84891" y="428815"/>
                </a:lnTo>
                <a:lnTo>
                  <a:pt x="85370" y="427430"/>
                </a:lnTo>
                <a:lnTo>
                  <a:pt x="86084" y="427430"/>
                </a:lnTo>
                <a:lnTo>
                  <a:pt x="86561" y="427430"/>
                </a:lnTo>
                <a:lnTo>
                  <a:pt x="86561" y="428815"/>
                </a:lnTo>
                <a:lnTo>
                  <a:pt x="86801" y="429163"/>
                </a:lnTo>
                <a:lnTo>
                  <a:pt x="87278" y="429510"/>
                </a:lnTo>
                <a:lnTo>
                  <a:pt x="87278" y="430550"/>
                </a:lnTo>
                <a:lnTo>
                  <a:pt x="87515" y="431243"/>
                </a:lnTo>
                <a:lnTo>
                  <a:pt x="87755" y="431587"/>
                </a:lnTo>
                <a:lnTo>
                  <a:pt x="88946" y="432282"/>
                </a:lnTo>
                <a:lnTo>
                  <a:pt x="90139" y="432627"/>
                </a:lnTo>
                <a:lnTo>
                  <a:pt x="90616" y="432975"/>
                </a:lnTo>
                <a:lnTo>
                  <a:pt x="91093" y="432627"/>
                </a:lnTo>
                <a:lnTo>
                  <a:pt x="90853" y="431934"/>
                </a:lnTo>
                <a:lnTo>
                  <a:pt x="90616" y="430895"/>
                </a:lnTo>
                <a:lnTo>
                  <a:pt x="90616" y="429163"/>
                </a:lnTo>
                <a:lnTo>
                  <a:pt x="91807" y="428122"/>
                </a:lnTo>
                <a:lnTo>
                  <a:pt x="92523" y="428122"/>
                </a:lnTo>
                <a:lnTo>
                  <a:pt x="92523" y="427775"/>
                </a:lnTo>
                <a:lnTo>
                  <a:pt x="93000" y="426735"/>
                </a:lnTo>
                <a:lnTo>
                  <a:pt x="93238" y="425695"/>
                </a:lnTo>
                <a:lnTo>
                  <a:pt x="92761" y="425348"/>
                </a:lnTo>
                <a:lnTo>
                  <a:pt x="93477" y="425348"/>
                </a:lnTo>
                <a:lnTo>
                  <a:pt x="93477" y="425003"/>
                </a:lnTo>
                <a:lnTo>
                  <a:pt x="93953" y="424655"/>
                </a:lnTo>
                <a:lnTo>
                  <a:pt x="94191" y="424655"/>
                </a:lnTo>
                <a:lnTo>
                  <a:pt x="94430" y="425695"/>
                </a:lnTo>
                <a:lnTo>
                  <a:pt x="94670" y="425695"/>
                </a:lnTo>
                <a:lnTo>
                  <a:pt x="95624" y="425348"/>
                </a:lnTo>
                <a:lnTo>
                  <a:pt x="96101" y="424655"/>
                </a:lnTo>
                <a:lnTo>
                  <a:pt x="96101" y="423962"/>
                </a:lnTo>
                <a:lnTo>
                  <a:pt x="95861" y="423268"/>
                </a:lnTo>
                <a:lnTo>
                  <a:pt x="95861" y="422228"/>
                </a:lnTo>
                <a:lnTo>
                  <a:pt x="95861" y="421880"/>
                </a:lnTo>
                <a:lnTo>
                  <a:pt x="95861" y="421188"/>
                </a:lnTo>
                <a:lnTo>
                  <a:pt x="96338" y="420841"/>
                </a:lnTo>
                <a:lnTo>
                  <a:pt x="96338" y="420493"/>
                </a:lnTo>
                <a:lnTo>
                  <a:pt x="96101" y="420145"/>
                </a:lnTo>
                <a:lnTo>
                  <a:pt x="96101" y="419106"/>
                </a:lnTo>
                <a:lnTo>
                  <a:pt x="96101" y="418758"/>
                </a:lnTo>
                <a:lnTo>
                  <a:pt x="95147" y="418410"/>
                </a:lnTo>
                <a:lnTo>
                  <a:pt x="94670" y="418065"/>
                </a:lnTo>
                <a:lnTo>
                  <a:pt x="93714" y="416676"/>
                </a:lnTo>
                <a:lnTo>
                  <a:pt x="93238" y="415983"/>
                </a:lnTo>
                <a:lnTo>
                  <a:pt x="93000" y="415288"/>
                </a:lnTo>
                <a:lnTo>
                  <a:pt x="93000" y="414246"/>
                </a:lnTo>
                <a:lnTo>
                  <a:pt x="92284" y="412163"/>
                </a:lnTo>
                <a:lnTo>
                  <a:pt x="91093" y="411123"/>
                </a:lnTo>
                <a:lnTo>
                  <a:pt x="89422" y="409385"/>
                </a:lnTo>
                <a:lnTo>
                  <a:pt x="88709" y="407994"/>
                </a:lnTo>
                <a:lnTo>
                  <a:pt x="88709" y="407647"/>
                </a:lnTo>
                <a:lnTo>
                  <a:pt x="88709" y="405909"/>
                </a:lnTo>
                <a:lnTo>
                  <a:pt x="88709" y="405564"/>
                </a:lnTo>
                <a:lnTo>
                  <a:pt x="88709" y="404175"/>
                </a:lnTo>
                <a:lnTo>
                  <a:pt x="88946" y="404175"/>
                </a:lnTo>
                <a:lnTo>
                  <a:pt x="89422" y="404175"/>
                </a:lnTo>
                <a:lnTo>
                  <a:pt x="89662" y="405217"/>
                </a:lnTo>
                <a:lnTo>
                  <a:pt x="90616" y="405909"/>
                </a:lnTo>
                <a:lnTo>
                  <a:pt x="91330" y="405909"/>
                </a:lnTo>
                <a:lnTo>
                  <a:pt x="91330" y="404870"/>
                </a:lnTo>
                <a:lnTo>
                  <a:pt x="90853" y="403479"/>
                </a:lnTo>
                <a:lnTo>
                  <a:pt x="91807" y="402784"/>
                </a:lnTo>
                <a:lnTo>
                  <a:pt x="93000" y="402086"/>
                </a:lnTo>
                <a:lnTo>
                  <a:pt x="93238" y="401392"/>
                </a:lnTo>
                <a:lnTo>
                  <a:pt x="93238" y="398959"/>
                </a:lnTo>
                <a:lnTo>
                  <a:pt x="93000" y="398263"/>
                </a:lnTo>
                <a:lnTo>
                  <a:pt x="93714" y="397220"/>
                </a:lnTo>
                <a:lnTo>
                  <a:pt x="95147" y="397220"/>
                </a:lnTo>
                <a:lnTo>
                  <a:pt x="96101" y="396522"/>
                </a:lnTo>
                <a:lnTo>
                  <a:pt x="99676" y="393739"/>
                </a:lnTo>
                <a:lnTo>
                  <a:pt x="101107" y="393392"/>
                </a:lnTo>
                <a:lnTo>
                  <a:pt x="102538" y="393392"/>
                </a:lnTo>
                <a:lnTo>
                  <a:pt x="102777" y="393392"/>
                </a:lnTo>
                <a:lnTo>
                  <a:pt x="103253" y="393392"/>
                </a:lnTo>
                <a:lnTo>
                  <a:pt x="103730" y="393045"/>
                </a:lnTo>
                <a:lnTo>
                  <a:pt x="103730" y="392350"/>
                </a:lnTo>
                <a:lnTo>
                  <a:pt x="103730" y="391304"/>
                </a:lnTo>
                <a:lnTo>
                  <a:pt x="103253" y="390609"/>
                </a:lnTo>
                <a:lnTo>
                  <a:pt x="102538" y="390609"/>
                </a:lnTo>
                <a:lnTo>
                  <a:pt x="101584" y="390609"/>
                </a:lnTo>
                <a:lnTo>
                  <a:pt x="101347" y="390261"/>
                </a:lnTo>
                <a:lnTo>
                  <a:pt x="100870" y="389564"/>
                </a:lnTo>
                <a:lnTo>
                  <a:pt x="99916" y="388869"/>
                </a:lnTo>
                <a:lnTo>
                  <a:pt x="98962" y="388869"/>
                </a:lnTo>
                <a:lnTo>
                  <a:pt x="98245" y="388521"/>
                </a:lnTo>
                <a:lnTo>
                  <a:pt x="98009" y="387823"/>
                </a:lnTo>
                <a:lnTo>
                  <a:pt x="97055" y="386082"/>
                </a:lnTo>
                <a:lnTo>
                  <a:pt x="97292" y="385388"/>
                </a:lnTo>
                <a:lnTo>
                  <a:pt x="97055" y="385388"/>
                </a:lnTo>
                <a:lnTo>
                  <a:pt x="96815" y="385388"/>
                </a:lnTo>
                <a:lnTo>
                  <a:pt x="96338" y="385388"/>
                </a:lnTo>
                <a:lnTo>
                  <a:pt x="95624" y="385388"/>
                </a:lnTo>
                <a:lnTo>
                  <a:pt x="94430" y="385735"/>
                </a:lnTo>
                <a:lnTo>
                  <a:pt x="93714" y="386780"/>
                </a:lnTo>
                <a:lnTo>
                  <a:pt x="93477" y="387128"/>
                </a:lnTo>
                <a:lnTo>
                  <a:pt x="93477" y="387823"/>
                </a:lnTo>
                <a:lnTo>
                  <a:pt x="93953" y="388171"/>
                </a:lnTo>
                <a:lnTo>
                  <a:pt x="94191" y="388521"/>
                </a:lnTo>
                <a:lnTo>
                  <a:pt x="94191" y="388869"/>
                </a:lnTo>
                <a:lnTo>
                  <a:pt x="93953" y="389216"/>
                </a:lnTo>
                <a:lnTo>
                  <a:pt x="93714" y="389216"/>
                </a:lnTo>
                <a:lnTo>
                  <a:pt x="93238" y="389216"/>
                </a:lnTo>
                <a:lnTo>
                  <a:pt x="92284" y="389564"/>
                </a:lnTo>
                <a:lnTo>
                  <a:pt x="89899" y="389564"/>
                </a:lnTo>
                <a:lnTo>
                  <a:pt x="87755" y="387475"/>
                </a:lnTo>
                <a:lnTo>
                  <a:pt x="87038" y="388171"/>
                </a:lnTo>
                <a:lnTo>
                  <a:pt x="86324" y="389564"/>
                </a:lnTo>
                <a:lnTo>
                  <a:pt x="86561" y="389914"/>
                </a:lnTo>
                <a:lnTo>
                  <a:pt x="87038" y="391304"/>
                </a:lnTo>
                <a:lnTo>
                  <a:pt x="87755" y="392697"/>
                </a:lnTo>
                <a:lnTo>
                  <a:pt x="87992" y="392697"/>
                </a:lnTo>
                <a:lnTo>
                  <a:pt x="87038" y="393045"/>
                </a:lnTo>
                <a:lnTo>
                  <a:pt x="85607" y="392350"/>
                </a:lnTo>
                <a:lnTo>
                  <a:pt x="84653" y="392350"/>
                </a:lnTo>
                <a:lnTo>
                  <a:pt x="84177" y="392697"/>
                </a:lnTo>
                <a:lnTo>
                  <a:pt x="83938" y="392350"/>
                </a:lnTo>
                <a:lnTo>
                  <a:pt x="83461" y="392002"/>
                </a:lnTo>
                <a:lnTo>
                  <a:pt x="83461" y="391652"/>
                </a:lnTo>
                <a:lnTo>
                  <a:pt x="83461" y="391304"/>
                </a:lnTo>
                <a:lnTo>
                  <a:pt x="82507" y="390609"/>
                </a:lnTo>
                <a:lnTo>
                  <a:pt x="82270" y="390609"/>
                </a:lnTo>
                <a:lnTo>
                  <a:pt x="82030" y="390609"/>
                </a:lnTo>
                <a:lnTo>
                  <a:pt x="80839" y="390609"/>
                </a:lnTo>
                <a:lnTo>
                  <a:pt x="79886" y="389914"/>
                </a:lnTo>
                <a:lnTo>
                  <a:pt x="79169" y="389564"/>
                </a:lnTo>
                <a:lnTo>
                  <a:pt x="78692" y="389564"/>
                </a:lnTo>
                <a:lnTo>
                  <a:pt x="77738" y="388869"/>
                </a:lnTo>
                <a:lnTo>
                  <a:pt x="76784" y="388171"/>
                </a:lnTo>
                <a:lnTo>
                  <a:pt x="74877" y="387823"/>
                </a:lnTo>
                <a:lnTo>
                  <a:pt x="73446" y="386780"/>
                </a:lnTo>
                <a:lnTo>
                  <a:pt x="72969" y="386082"/>
                </a:lnTo>
                <a:lnTo>
                  <a:pt x="73207" y="384342"/>
                </a:lnTo>
                <a:lnTo>
                  <a:pt x="72969" y="379462"/>
                </a:lnTo>
                <a:lnTo>
                  <a:pt x="72730" y="378069"/>
                </a:lnTo>
                <a:lnTo>
                  <a:pt x="72492" y="375281"/>
                </a:lnTo>
                <a:lnTo>
                  <a:pt x="71776" y="370746"/>
                </a:lnTo>
                <a:lnTo>
                  <a:pt x="70586" y="367256"/>
                </a:lnTo>
                <a:lnTo>
                  <a:pt x="70109" y="365164"/>
                </a:lnTo>
                <a:lnTo>
                  <a:pt x="70109" y="364816"/>
                </a:lnTo>
                <a:lnTo>
                  <a:pt x="69632" y="363417"/>
                </a:lnTo>
                <a:lnTo>
                  <a:pt x="68915" y="360625"/>
                </a:lnTo>
                <a:lnTo>
                  <a:pt x="68678" y="359577"/>
                </a:lnTo>
                <a:lnTo>
                  <a:pt x="68201" y="359227"/>
                </a:lnTo>
                <a:lnTo>
                  <a:pt x="69392" y="359227"/>
                </a:lnTo>
                <a:lnTo>
                  <a:pt x="70109" y="359227"/>
                </a:lnTo>
                <a:lnTo>
                  <a:pt x="70586" y="358179"/>
                </a:lnTo>
                <a:lnTo>
                  <a:pt x="70822" y="357831"/>
                </a:lnTo>
                <a:lnTo>
                  <a:pt x="71539" y="358179"/>
                </a:lnTo>
                <a:lnTo>
                  <a:pt x="72730" y="359577"/>
                </a:lnTo>
                <a:lnTo>
                  <a:pt x="73446" y="359925"/>
                </a:lnTo>
                <a:lnTo>
                  <a:pt x="73684" y="360625"/>
                </a:lnTo>
                <a:lnTo>
                  <a:pt x="73684" y="360973"/>
                </a:lnTo>
                <a:lnTo>
                  <a:pt x="73684" y="361671"/>
                </a:lnTo>
                <a:lnTo>
                  <a:pt x="73446" y="362372"/>
                </a:lnTo>
                <a:lnTo>
                  <a:pt x="73207" y="363070"/>
                </a:lnTo>
                <a:lnTo>
                  <a:pt x="73923" y="364118"/>
                </a:lnTo>
                <a:lnTo>
                  <a:pt x="73923" y="365514"/>
                </a:lnTo>
                <a:lnTo>
                  <a:pt x="75830" y="366558"/>
                </a:lnTo>
                <a:lnTo>
                  <a:pt x="76070" y="366558"/>
                </a:lnTo>
                <a:lnTo>
                  <a:pt x="76307" y="366212"/>
                </a:lnTo>
                <a:lnTo>
                  <a:pt x="76547" y="366212"/>
                </a:lnTo>
                <a:lnTo>
                  <a:pt x="77024" y="365862"/>
                </a:lnTo>
                <a:lnTo>
                  <a:pt x="77738" y="365164"/>
                </a:lnTo>
                <a:lnTo>
                  <a:pt x="78455" y="361671"/>
                </a:lnTo>
                <a:lnTo>
                  <a:pt x="78692" y="361323"/>
                </a:lnTo>
                <a:lnTo>
                  <a:pt x="79886" y="360275"/>
                </a:lnTo>
                <a:lnTo>
                  <a:pt x="82507" y="359577"/>
                </a:lnTo>
                <a:lnTo>
                  <a:pt x="82984" y="358529"/>
                </a:lnTo>
                <a:lnTo>
                  <a:pt x="83223" y="358179"/>
                </a:lnTo>
                <a:lnTo>
                  <a:pt x="83461" y="357831"/>
                </a:lnTo>
                <a:lnTo>
                  <a:pt x="84653" y="357831"/>
                </a:lnTo>
                <a:lnTo>
                  <a:pt x="84891" y="357130"/>
                </a:lnTo>
                <a:lnTo>
                  <a:pt x="85847" y="356433"/>
                </a:lnTo>
                <a:lnTo>
                  <a:pt x="86561" y="356433"/>
                </a:lnTo>
                <a:lnTo>
                  <a:pt x="87038" y="356433"/>
                </a:lnTo>
                <a:lnTo>
                  <a:pt x="88709" y="356433"/>
                </a:lnTo>
                <a:lnTo>
                  <a:pt x="88946" y="356433"/>
                </a:lnTo>
                <a:lnTo>
                  <a:pt x="91330" y="355385"/>
                </a:lnTo>
                <a:lnTo>
                  <a:pt x="93714" y="354687"/>
                </a:lnTo>
                <a:lnTo>
                  <a:pt x="97532" y="353289"/>
                </a:lnTo>
                <a:lnTo>
                  <a:pt x="98009" y="353289"/>
                </a:lnTo>
                <a:lnTo>
                  <a:pt x="98245" y="353289"/>
                </a:lnTo>
                <a:lnTo>
                  <a:pt x="98962" y="352938"/>
                </a:lnTo>
                <a:lnTo>
                  <a:pt x="100153" y="352240"/>
                </a:lnTo>
                <a:lnTo>
                  <a:pt x="101107" y="351540"/>
                </a:lnTo>
                <a:lnTo>
                  <a:pt x="101347" y="351540"/>
                </a:lnTo>
                <a:lnTo>
                  <a:pt x="102538" y="351189"/>
                </a:lnTo>
                <a:lnTo>
                  <a:pt x="102301" y="350492"/>
                </a:lnTo>
                <a:lnTo>
                  <a:pt x="101824" y="349791"/>
                </a:lnTo>
                <a:lnTo>
                  <a:pt x="101107" y="349443"/>
                </a:lnTo>
                <a:lnTo>
                  <a:pt x="100153" y="348743"/>
                </a:lnTo>
                <a:lnTo>
                  <a:pt x="99916" y="348743"/>
                </a:lnTo>
                <a:lnTo>
                  <a:pt x="98245" y="348392"/>
                </a:lnTo>
                <a:lnTo>
                  <a:pt x="98009" y="348392"/>
                </a:lnTo>
                <a:lnTo>
                  <a:pt x="96815" y="348743"/>
                </a:lnTo>
                <a:lnTo>
                  <a:pt x="95861" y="348045"/>
                </a:lnTo>
                <a:lnTo>
                  <a:pt x="95384" y="348045"/>
                </a:lnTo>
                <a:lnTo>
                  <a:pt x="93953" y="348045"/>
                </a:lnTo>
                <a:lnTo>
                  <a:pt x="93000" y="348045"/>
                </a:lnTo>
                <a:lnTo>
                  <a:pt x="91093" y="348392"/>
                </a:lnTo>
                <a:lnTo>
                  <a:pt x="90139" y="348743"/>
                </a:lnTo>
                <a:lnTo>
                  <a:pt x="89899" y="348392"/>
                </a:lnTo>
                <a:lnTo>
                  <a:pt x="89422" y="347344"/>
                </a:lnTo>
                <a:lnTo>
                  <a:pt x="88709" y="346296"/>
                </a:lnTo>
                <a:lnTo>
                  <a:pt x="86084" y="346296"/>
                </a:lnTo>
                <a:lnTo>
                  <a:pt x="85130" y="346644"/>
                </a:lnTo>
                <a:lnTo>
                  <a:pt x="82746" y="345946"/>
                </a:lnTo>
                <a:lnTo>
                  <a:pt x="82507" y="345595"/>
                </a:lnTo>
                <a:lnTo>
                  <a:pt x="82270" y="345245"/>
                </a:lnTo>
                <a:lnTo>
                  <a:pt x="82030" y="345245"/>
                </a:lnTo>
                <a:lnTo>
                  <a:pt x="81793" y="344895"/>
                </a:lnTo>
                <a:lnTo>
                  <a:pt x="82030" y="344544"/>
                </a:lnTo>
                <a:lnTo>
                  <a:pt x="82507" y="344197"/>
                </a:lnTo>
                <a:lnTo>
                  <a:pt x="82984" y="343846"/>
                </a:lnTo>
                <a:lnTo>
                  <a:pt x="83223" y="343146"/>
                </a:lnTo>
                <a:lnTo>
                  <a:pt x="83461" y="342796"/>
                </a:lnTo>
                <a:lnTo>
                  <a:pt x="82984" y="342098"/>
                </a:lnTo>
                <a:lnTo>
                  <a:pt x="82507" y="341747"/>
                </a:lnTo>
                <a:lnTo>
                  <a:pt x="82270" y="342098"/>
                </a:lnTo>
                <a:lnTo>
                  <a:pt x="82030" y="341747"/>
                </a:lnTo>
                <a:lnTo>
                  <a:pt x="82030" y="341397"/>
                </a:lnTo>
                <a:lnTo>
                  <a:pt x="82270" y="341397"/>
                </a:lnTo>
                <a:lnTo>
                  <a:pt x="82270" y="340697"/>
                </a:lnTo>
                <a:lnTo>
                  <a:pt x="81076" y="338247"/>
                </a:lnTo>
                <a:lnTo>
                  <a:pt x="80362" y="338247"/>
                </a:lnTo>
                <a:lnTo>
                  <a:pt x="79646" y="337897"/>
                </a:lnTo>
                <a:lnTo>
                  <a:pt x="79169" y="337547"/>
                </a:lnTo>
                <a:lnTo>
                  <a:pt x="78692" y="337196"/>
                </a:lnTo>
                <a:lnTo>
                  <a:pt x="78215" y="336846"/>
                </a:lnTo>
                <a:lnTo>
                  <a:pt x="77978" y="336496"/>
                </a:lnTo>
                <a:lnTo>
                  <a:pt x="77738" y="336496"/>
                </a:lnTo>
                <a:lnTo>
                  <a:pt x="77261" y="336145"/>
                </a:lnTo>
                <a:lnTo>
                  <a:pt x="77024" y="336145"/>
                </a:lnTo>
                <a:lnTo>
                  <a:pt x="76784" y="336145"/>
                </a:lnTo>
                <a:lnTo>
                  <a:pt x="76547" y="336496"/>
                </a:lnTo>
                <a:lnTo>
                  <a:pt x="73923" y="336145"/>
                </a:lnTo>
                <a:lnTo>
                  <a:pt x="72016" y="336145"/>
                </a:lnTo>
                <a:lnTo>
                  <a:pt x="70109" y="336496"/>
                </a:lnTo>
                <a:lnTo>
                  <a:pt x="67961" y="337547"/>
                </a:lnTo>
                <a:lnTo>
                  <a:pt x="67007" y="338247"/>
                </a:lnTo>
                <a:lnTo>
                  <a:pt x="66770" y="339646"/>
                </a:lnTo>
                <a:lnTo>
                  <a:pt x="67007" y="340697"/>
                </a:lnTo>
                <a:lnTo>
                  <a:pt x="67247" y="341047"/>
                </a:lnTo>
                <a:lnTo>
                  <a:pt x="67247" y="341747"/>
                </a:lnTo>
                <a:lnTo>
                  <a:pt x="67724" y="342098"/>
                </a:lnTo>
                <a:lnTo>
                  <a:pt x="68201" y="342796"/>
                </a:lnTo>
                <a:lnTo>
                  <a:pt x="68438" y="343496"/>
                </a:lnTo>
                <a:lnTo>
                  <a:pt x="68201" y="345245"/>
                </a:lnTo>
                <a:lnTo>
                  <a:pt x="68201" y="347694"/>
                </a:lnTo>
                <a:lnTo>
                  <a:pt x="68201" y="348392"/>
                </a:lnTo>
                <a:lnTo>
                  <a:pt x="68678" y="349093"/>
                </a:lnTo>
                <a:lnTo>
                  <a:pt x="69155" y="349093"/>
                </a:lnTo>
                <a:lnTo>
                  <a:pt x="68915" y="349791"/>
                </a:lnTo>
                <a:lnTo>
                  <a:pt x="69392" y="351540"/>
                </a:lnTo>
                <a:lnTo>
                  <a:pt x="69392" y="352588"/>
                </a:lnTo>
                <a:lnTo>
                  <a:pt x="70346" y="352588"/>
                </a:lnTo>
                <a:lnTo>
                  <a:pt x="71062" y="352240"/>
                </a:lnTo>
                <a:lnTo>
                  <a:pt x="71539" y="352240"/>
                </a:lnTo>
                <a:lnTo>
                  <a:pt x="72016" y="352588"/>
                </a:lnTo>
                <a:lnTo>
                  <a:pt x="71776" y="353987"/>
                </a:lnTo>
                <a:lnTo>
                  <a:pt x="72016" y="354337"/>
                </a:lnTo>
                <a:lnTo>
                  <a:pt x="72016" y="354687"/>
                </a:lnTo>
                <a:lnTo>
                  <a:pt x="71776" y="354687"/>
                </a:lnTo>
                <a:lnTo>
                  <a:pt x="71299" y="354337"/>
                </a:lnTo>
                <a:lnTo>
                  <a:pt x="70586" y="353639"/>
                </a:lnTo>
                <a:lnTo>
                  <a:pt x="69632" y="353289"/>
                </a:lnTo>
                <a:lnTo>
                  <a:pt x="68678" y="352938"/>
                </a:lnTo>
                <a:lnTo>
                  <a:pt x="68201" y="352938"/>
                </a:lnTo>
                <a:lnTo>
                  <a:pt x="68201" y="353289"/>
                </a:lnTo>
                <a:lnTo>
                  <a:pt x="67961" y="353289"/>
                </a:lnTo>
                <a:lnTo>
                  <a:pt x="66770" y="353987"/>
                </a:lnTo>
                <a:lnTo>
                  <a:pt x="66770" y="354687"/>
                </a:lnTo>
                <a:lnTo>
                  <a:pt x="66294" y="355035"/>
                </a:lnTo>
                <a:lnTo>
                  <a:pt x="65813" y="355385"/>
                </a:lnTo>
                <a:lnTo>
                  <a:pt x="64146" y="355735"/>
                </a:lnTo>
                <a:lnTo>
                  <a:pt x="64146" y="355035"/>
                </a:lnTo>
                <a:lnTo>
                  <a:pt x="64146" y="353289"/>
                </a:lnTo>
                <a:lnTo>
                  <a:pt x="64384" y="350492"/>
                </a:lnTo>
                <a:lnTo>
                  <a:pt x="64623" y="344544"/>
                </a:lnTo>
                <a:lnTo>
                  <a:pt x="64623" y="344197"/>
                </a:lnTo>
                <a:lnTo>
                  <a:pt x="64623" y="340346"/>
                </a:lnTo>
                <a:lnTo>
                  <a:pt x="64384" y="338597"/>
                </a:lnTo>
                <a:lnTo>
                  <a:pt x="64384" y="336145"/>
                </a:lnTo>
                <a:lnTo>
                  <a:pt x="64146" y="332292"/>
                </a:lnTo>
                <a:lnTo>
                  <a:pt x="64146" y="330190"/>
                </a:lnTo>
                <a:lnTo>
                  <a:pt x="63907" y="327737"/>
                </a:lnTo>
                <a:lnTo>
                  <a:pt x="63907" y="327387"/>
                </a:lnTo>
                <a:lnTo>
                  <a:pt x="63430" y="324933"/>
                </a:lnTo>
                <a:lnTo>
                  <a:pt x="62953" y="322478"/>
                </a:lnTo>
                <a:lnTo>
                  <a:pt x="62953" y="321427"/>
                </a:lnTo>
                <a:lnTo>
                  <a:pt x="62953" y="320724"/>
                </a:lnTo>
                <a:lnTo>
                  <a:pt x="62953" y="320373"/>
                </a:lnTo>
                <a:lnTo>
                  <a:pt x="62953" y="320023"/>
                </a:lnTo>
                <a:lnTo>
                  <a:pt x="62239" y="318618"/>
                </a:lnTo>
                <a:lnTo>
                  <a:pt x="61999" y="316514"/>
                </a:lnTo>
                <a:lnTo>
                  <a:pt x="61763" y="314057"/>
                </a:lnTo>
                <a:lnTo>
                  <a:pt x="61046" y="311248"/>
                </a:lnTo>
                <a:lnTo>
                  <a:pt x="60569" y="308437"/>
                </a:lnTo>
                <a:lnTo>
                  <a:pt x="60092" y="306681"/>
                </a:lnTo>
                <a:lnTo>
                  <a:pt x="60092" y="305980"/>
                </a:lnTo>
                <a:lnTo>
                  <a:pt x="59615" y="304924"/>
                </a:lnTo>
                <a:lnTo>
                  <a:pt x="58901" y="302113"/>
                </a:lnTo>
                <a:lnTo>
                  <a:pt x="58901" y="301762"/>
                </a:lnTo>
                <a:lnTo>
                  <a:pt x="58661" y="301059"/>
                </a:lnTo>
                <a:lnTo>
                  <a:pt x="56994" y="295079"/>
                </a:lnTo>
                <a:lnTo>
                  <a:pt x="56994" y="294729"/>
                </a:lnTo>
                <a:lnTo>
                  <a:pt x="56277" y="293673"/>
                </a:lnTo>
                <a:lnTo>
                  <a:pt x="55800" y="293322"/>
                </a:lnTo>
                <a:lnTo>
                  <a:pt x="55084" y="292619"/>
                </a:lnTo>
                <a:lnTo>
                  <a:pt x="54607" y="291912"/>
                </a:lnTo>
                <a:lnTo>
                  <a:pt x="52938" y="291912"/>
                </a:lnTo>
                <a:lnTo>
                  <a:pt x="52699" y="292265"/>
                </a:lnTo>
                <a:lnTo>
                  <a:pt x="52223" y="291912"/>
                </a:lnTo>
                <a:lnTo>
                  <a:pt x="51986" y="291912"/>
                </a:lnTo>
                <a:lnTo>
                  <a:pt x="52223" y="291562"/>
                </a:lnTo>
                <a:lnTo>
                  <a:pt x="51269" y="288393"/>
                </a:lnTo>
                <a:lnTo>
                  <a:pt x="50555" y="285929"/>
                </a:lnTo>
                <a:lnTo>
                  <a:pt x="49838" y="284873"/>
                </a:lnTo>
                <a:lnTo>
                  <a:pt x="49838" y="284520"/>
                </a:lnTo>
                <a:lnTo>
                  <a:pt x="49601" y="284520"/>
                </a:lnTo>
                <a:lnTo>
                  <a:pt x="48884" y="283817"/>
                </a:lnTo>
                <a:lnTo>
                  <a:pt x="47930" y="283463"/>
                </a:lnTo>
                <a:lnTo>
                  <a:pt x="47454" y="283463"/>
                </a:lnTo>
                <a:lnTo>
                  <a:pt x="47454" y="282760"/>
                </a:lnTo>
                <a:lnTo>
                  <a:pt x="46977" y="281351"/>
                </a:lnTo>
                <a:lnTo>
                  <a:pt x="46977" y="279235"/>
                </a:lnTo>
                <a:lnTo>
                  <a:pt x="46737" y="277825"/>
                </a:lnTo>
                <a:lnTo>
                  <a:pt x="46260" y="275710"/>
                </a:lnTo>
                <a:lnTo>
                  <a:pt x="45546" y="275006"/>
                </a:lnTo>
                <a:lnTo>
                  <a:pt x="45306" y="273595"/>
                </a:lnTo>
                <a:lnTo>
                  <a:pt x="45546" y="273243"/>
                </a:lnTo>
                <a:lnTo>
                  <a:pt x="45306" y="270069"/>
                </a:lnTo>
                <a:lnTo>
                  <a:pt x="45069" y="269363"/>
                </a:lnTo>
                <a:lnTo>
                  <a:pt x="45306" y="267951"/>
                </a:lnTo>
                <a:lnTo>
                  <a:pt x="45069" y="266538"/>
                </a:lnTo>
                <a:lnTo>
                  <a:pt x="45069" y="265835"/>
                </a:lnTo>
                <a:lnTo>
                  <a:pt x="44830" y="265482"/>
                </a:lnTo>
                <a:lnTo>
                  <a:pt x="44592" y="265482"/>
                </a:lnTo>
                <a:lnTo>
                  <a:pt x="44353" y="265129"/>
                </a:lnTo>
                <a:lnTo>
                  <a:pt x="44592" y="265129"/>
                </a:lnTo>
                <a:lnTo>
                  <a:pt x="44830" y="264776"/>
                </a:lnTo>
                <a:lnTo>
                  <a:pt x="44830" y="264423"/>
                </a:lnTo>
                <a:lnTo>
                  <a:pt x="44830" y="263011"/>
                </a:lnTo>
                <a:lnTo>
                  <a:pt x="44592" y="260539"/>
                </a:lnTo>
                <a:lnTo>
                  <a:pt x="44592" y="260185"/>
                </a:lnTo>
                <a:lnTo>
                  <a:pt x="44353" y="260185"/>
                </a:lnTo>
                <a:lnTo>
                  <a:pt x="43876" y="255593"/>
                </a:lnTo>
                <a:lnTo>
                  <a:pt x="43638" y="254531"/>
                </a:lnTo>
                <a:lnTo>
                  <a:pt x="43638" y="254178"/>
                </a:lnTo>
                <a:lnTo>
                  <a:pt x="43399" y="253118"/>
                </a:lnTo>
                <a:lnTo>
                  <a:pt x="43162" y="250997"/>
                </a:lnTo>
                <a:lnTo>
                  <a:pt x="42923" y="250644"/>
                </a:lnTo>
                <a:lnTo>
                  <a:pt x="42923" y="249582"/>
                </a:lnTo>
                <a:lnTo>
                  <a:pt x="42685" y="248171"/>
                </a:lnTo>
                <a:lnTo>
                  <a:pt x="42209" y="244632"/>
                </a:lnTo>
                <a:lnTo>
                  <a:pt x="41492" y="241801"/>
                </a:lnTo>
                <a:lnTo>
                  <a:pt x="41015" y="241092"/>
                </a:lnTo>
                <a:lnTo>
                  <a:pt x="40301" y="236492"/>
                </a:lnTo>
                <a:lnTo>
                  <a:pt x="38630" y="230823"/>
                </a:lnTo>
                <a:lnTo>
                  <a:pt x="36960" y="226217"/>
                </a:lnTo>
                <a:lnTo>
                  <a:pt x="36006" y="220896"/>
                </a:lnTo>
                <a:lnTo>
                  <a:pt x="36006" y="220543"/>
                </a:lnTo>
                <a:lnTo>
                  <a:pt x="35292" y="218058"/>
                </a:lnTo>
                <a:lnTo>
                  <a:pt x="34815" y="216993"/>
                </a:lnTo>
                <a:lnTo>
                  <a:pt x="33623" y="215928"/>
                </a:lnTo>
                <a:lnTo>
                  <a:pt x="32908" y="215219"/>
                </a:lnTo>
                <a:lnTo>
                  <a:pt x="32431" y="214863"/>
                </a:lnTo>
                <a:lnTo>
                  <a:pt x="32431" y="214155"/>
                </a:lnTo>
                <a:lnTo>
                  <a:pt x="31955" y="213798"/>
                </a:lnTo>
                <a:lnTo>
                  <a:pt x="31715" y="213445"/>
                </a:lnTo>
                <a:lnTo>
                  <a:pt x="31478" y="213798"/>
                </a:lnTo>
                <a:lnTo>
                  <a:pt x="31001" y="213798"/>
                </a:lnTo>
                <a:lnTo>
                  <a:pt x="30761" y="213445"/>
                </a:lnTo>
                <a:lnTo>
                  <a:pt x="30284" y="213090"/>
                </a:lnTo>
                <a:lnTo>
                  <a:pt x="30047" y="213445"/>
                </a:lnTo>
                <a:lnTo>
                  <a:pt x="29571" y="213445"/>
                </a:lnTo>
                <a:lnTo>
                  <a:pt x="29094" y="213445"/>
                </a:lnTo>
                <a:lnTo>
                  <a:pt x="29094" y="213090"/>
                </a:lnTo>
                <a:lnTo>
                  <a:pt x="29571" y="212734"/>
                </a:lnTo>
                <a:lnTo>
                  <a:pt x="29807" y="212734"/>
                </a:lnTo>
                <a:lnTo>
                  <a:pt x="30047" y="212378"/>
                </a:lnTo>
                <a:lnTo>
                  <a:pt x="29807" y="212025"/>
                </a:lnTo>
                <a:lnTo>
                  <a:pt x="29094" y="210604"/>
                </a:lnTo>
                <a:lnTo>
                  <a:pt x="28854" y="209537"/>
                </a:lnTo>
                <a:lnTo>
                  <a:pt x="28854" y="208116"/>
                </a:lnTo>
                <a:lnTo>
                  <a:pt x="28614" y="206339"/>
                </a:lnTo>
                <a:lnTo>
                  <a:pt x="27900" y="204919"/>
                </a:lnTo>
                <a:lnTo>
                  <a:pt x="26946" y="203855"/>
                </a:lnTo>
                <a:lnTo>
                  <a:pt x="25992" y="203499"/>
                </a:lnTo>
                <a:lnTo>
                  <a:pt x="25275" y="203855"/>
                </a:lnTo>
                <a:lnTo>
                  <a:pt x="24562" y="203143"/>
                </a:lnTo>
                <a:lnTo>
                  <a:pt x="24085" y="202076"/>
                </a:lnTo>
                <a:lnTo>
                  <a:pt x="22892" y="202076"/>
                </a:lnTo>
                <a:lnTo>
                  <a:pt x="22178" y="201720"/>
                </a:lnTo>
                <a:lnTo>
                  <a:pt x="22178" y="201366"/>
                </a:lnTo>
                <a:lnTo>
                  <a:pt x="22178" y="200655"/>
                </a:lnTo>
                <a:lnTo>
                  <a:pt x="21701" y="199943"/>
                </a:lnTo>
                <a:lnTo>
                  <a:pt x="20984" y="199943"/>
                </a:lnTo>
                <a:lnTo>
                  <a:pt x="20984" y="199231"/>
                </a:lnTo>
                <a:lnTo>
                  <a:pt x="20747" y="198876"/>
                </a:lnTo>
                <a:lnTo>
                  <a:pt x="20031" y="198520"/>
                </a:lnTo>
                <a:lnTo>
                  <a:pt x="20031" y="198165"/>
                </a:lnTo>
                <a:lnTo>
                  <a:pt x="20031" y="197100"/>
                </a:lnTo>
                <a:lnTo>
                  <a:pt x="19554" y="196388"/>
                </a:lnTo>
                <a:lnTo>
                  <a:pt x="19077" y="196032"/>
                </a:lnTo>
                <a:lnTo>
                  <a:pt x="18837" y="196388"/>
                </a:lnTo>
                <a:lnTo>
                  <a:pt x="18360" y="196388"/>
                </a:lnTo>
                <a:lnTo>
                  <a:pt x="18123" y="196032"/>
                </a:lnTo>
                <a:lnTo>
                  <a:pt x="17646" y="194965"/>
                </a:lnTo>
                <a:lnTo>
                  <a:pt x="16692" y="194253"/>
                </a:lnTo>
                <a:lnTo>
                  <a:pt x="15738" y="194253"/>
                </a:lnTo>
                <a:lnTo>
                  <a:pt x="15498" y="194965"/>
                </a:lnTo>
                <a:lnTo>
                  <a:pt x="15022" y="195676"/>
                </a:lnTo>
                <a:lnTo>
                  <a:pt x="14785" y="195320"/>
                </a:lnTo>
                <a:lnTo>
                  <a:pt x="14069" y="195320"/>
                </a:lnTo>
                <a:lnTo>
                  <a:pt x="14308" y="194965"/>
                </a:lnTo>
                <a:lnTo>
                  <a:pt x="14308" y="193897"/>
                </a:lnTo>
                <a:lnTo>
                  <a:pt x="14069" y="193897"/>
                </a:lnTo>
                <a:lnTo>
                  <a:pt x="13115" y="193185"/>
                </a:lnTo>
                <a:lnTo>
                  <a:pt x="12400" y="192830"/>
                </a:lnTo>
                <a:lnTo>
                  <a:pt x="11924" y="191762"/>
                </a:lnTo>
                <a:lnTo>
                  <a:pt x="11924" y="191407"/>
                </a:lnTo>
                <a:lnTo>
                  <a:pt x="11924" y="191050"/>
                </a:lnTo>
                <a:lnTo>
                  <a:pt x="11447" y="189983"/>
                </a:lnTo>
                <a:lnTo>
                  <a:pt x="10494" y="189269"/>
                </a:lnTo>
                <a:lnTo>
                  <a:pt x="10494" y="188557"/>
                </a:lnTo>
                <a:lnTo>
                  <a:pt x="10731" y="187490"/>
                </a:lnTo>
                <a:lnTo>
                  <a:pt x="10971" y="187490"/>
                </a:lnTo>
                <a:lnTo>
                  <a:pt x="10731" y="187134"/>
                </a:lnTo>
                <a:lnTo>
                  <a:pt x="10731" y="186778"/>
                </a:lnTo>
                <a:lnTo>
                  <a:pt x="10014" y="184640"/>
                </a:lnTo>
                <a:lnTo>
                  <a:pt x="9777" y="183929"/>
                </a:lnTo>
                <a:lnTo>
                  <a:pt x="9300" y="183217"/>
                </a:lnTo>
                <a:lnTo>
                  <a:pt x="8823" y="182858"/>
                </a:lnTo>
                <a:lnTo>
                  <a:pt x="8346" y="182502"/>
                </a:lnTo>
                <a:lnTo>
                  <a:pt x="8106" y="181790"/>
                </a:lnTo>
                <a:lnTo>
                  <a:pt x="8106" y="181435"/>
                </a:lnTo>
                <a:lnTo>
                  <a:pt x="7629" y="180720"/>
                </a:lnTo>
                <a:lnTo>
                  <a:pt x="8106" y="180365"/>
                </a:lnTo>
                <a:lnTo>
                  <a:pt x="8106" y="179653"/>
                </a:lnTo>
                <a:lnTo>
                  <a:pt x="7869" y="179653"/>
                </a:lnTo>
                <a:lnTo>
                  <a:pt x="7629" y="179653"/>
                </a:lnTo>
                <a:lnTo>
                  <a:pt x="7152" y="179653"/>
                </a:lnTo>
                <a:lnTo>
                  <a:pt x="6915" y="179653"/>
                </a:lnTo>
                <a:lnTo>
                  <a:pt x="6675" y="179297"/>
                </a:lnTo>
                <a:lnTo>
                  <a:pt x="7152" y="178939"/>
                </a:lnTo>
                <a:lnTo>
                  <a:pt x="6675" y="178227"/>
                </a:lnTo>
                <a:lnTo>
                  <a:pt x="7152" y="177515"/>
                </a:lnTo>
                <a:lnTo>
                  <a:pt x="7152" y="176445"/>
                </a:lnTo>
                <a:lnTo>
                  <a:pt x="6915" y="175375"/>
                </a:lnTo>
                <a:lnTo>
                  <a:pt x="6439" y="174663"/>
                </a:lnTo>
                <a:lnTo>
                  <a:pt x="6439" y="174305"/>
                </a:lnTo>
                <a:lnTo>
                  <a:pt x="6198" y="173234"/>
                </a:lnTo>
                <a:lnTo>
                  <a:pt x="6439" y="171808"/>
                </a:lnTo>
                <a:lnTo>
                  <a:pt x="6198" y="170738"/>
                </a:lnTo>
                <a:lnTo>
                  <a:pt x="5962" y="170382"/>
                </a:lnTo>
                <a:lnTo>
                  <a:pt x="5962" y="170027"/>
                </a:lnTo>
                <a:lnTo>
                  <a:pt x="5962" y="169312"/>
                </a:lnTo>
                <a:lnTo>
                  <a:pt x="5722" y="168597"/>
                </a:lnTo>
                <a:lnTo>
                  <a:pt x="5962" y="168242"/>
                </a:lnTo>
                <a:lnTo>
                  <a:pt x="5962" y="167172"/>
                </a:lnTo>
                <a:lnTo>
                  <a:pt x="5722" y="166457"/>
                </a:lnTo>
                <a:lnTo>
                  <a:pt x="5722" y="165743"/>
                </a:lnTo>
                <a:lnTo>
                  <a:pt x="5485" y="165028"/>
                </a:lnTo>
                <a:lnTo>
                  <a:pt x="5245" y="164672"/>
                </a:lnTo>
                <a:lnTo>
                  <a:pt x="5245" y="163958"/>
                </a:lnTo>
                <a:lnTo>
                  <a:pt x="4768" y="163958"/>
                </a:lnTo>
                <a:lnTo>
                  <a:pt x="4531" y="163243"/>
                </a:lnTo>
                <a:lnTo>
                  <a:pt x="4531" y="162888"/>
                </a:lnTo>
                <a:lnTo>
                  <a:pt x="4768" y="162530"/>
                </a:lnTo>
                <a:lnTo>
                  <a:pt x="4531" y="162173"/>
                </a:lnTo>
                <a:lnTo>
                  <a:pt x="4292" y="161459"/>
                </a:lnTo>
                <a:lnTo>
                  <a:pt x="4292" y="160745"/>
                </a:lnTo>
                <a:lnTo>
                  <a:pt x="4292" y="158957"/>
                </a:lnTo>
                <a:lnTo>
                  <a:pt x="4292" y="158601"/>
                </a:lnTo>
                <a:lnTo>
                  <a:pt x="4768" y="157887"/>
                </a:lnTo>
                <a:lnTo>
                  <a:pt x="5245" y="157528"/>
                </a:lnTo>
                <a:lnTo>
                  <a:pt x="5245" y="157173"/>
                </a:lnTo>
                <a:lnTo>
                  <a:pt x="5245" y="156458"/>
                </a:lnTo>
                <a:lnTo>
                  <a:pt x="4768" y="156100"/>
                </a:lnTo>
                <a:lnTo>
                  <a:pt x="4768" y="155385"/>
                </a:lnTo>
                <a:lnTo>
                  <a:pt x="4768" y="155029"/>
                </a:lnTo>
                <a:lnTo>
                  <a:pt x="4768" y="154671"/>
                </a:lnTo>
                <a:lnTo>
                  <a:pt x="4292" y="153598"/>
                </a:lnTo>
                <a:lnTo>
                  <a:pt x="4054" y="153241"/>
                </a:lnTo>
                <a:lnTo>
                  <a:pt x="4054" y="152883"/>
                </a:lnTo>
                <a:lnTo>
                  <a:pt x="3338" y="152169"/>
                </a:lnTo>
                <a:lnTo>
                  <a:pt x="2623" y="151811"/>
                </a:lnTo>
                <a:lnTo>
                  <a:pt x="2861" y="151811"/>
                </a:lnTo>
                <a:lnTo>
                  <a:pt x="3100" y="150737"/>
                </a:lnTo>
                <a:lnTo>
                  <a:pt x="2384" y="150023"/>
                </a:lnTo>
                <a:lnTo>
                  <a:pt x="2148" y="149309"/>
                </a:lnTo>
                <a:lnTo>
                  <a:pt x="1907" y="148950"/>
                </a:lnTo>
                <a:lnTo>
                  <a:pt x="1907" y="148594"/>
                </a:lnTo>
                <a:lnTo>
                  <a:pt x="1671" y="147877"/>
                </a:lnTo>
                <a:lnTo>
                  <a:pt x="1431" y="147162"/>
                </a:lnTo>
                <a:lnTo>
                  <a:pt x="1194" y="147162"/>
                </a:lnTo>
                <a:lnTo>
                  <a:pt x="477" y="146090"/>
                </a:lnTo>
                <a:lnTo>
                  <a:pt x="237" y="146090"/>
                </a:lnTo>
                <a:lnTo>
                  <a:pt x="0" y="145375"/>
                </a:lnTo>
                <a:lnTo>
                  <a:pt x="0" y="145017"/>
                </a:lnTo>
                <a:lnTo>
                  <a:pt x="237" y="144299"/>
                </a:lnTo>
                <a:lnTo>
                  <a:pt x="954" y="143943"/>
                </a:lnTo>
                <a:lnTo>
                  <a:pt x="1671" y="142868"/>
                </a:lnTo>
                <a:lnTo>
                  <a:pt x="2148" y="142512"/>
                </a:lnTo>
                <a:lnTo>
                  <a:pt x="2623" y="142153"/>
                </a:lnTo>
                <a:lnTo>
                  <a:pt x="2861" y="142153"/>
                </a:lnTo>
                <a:lnTo>
                  <a:pt x="3338" y="141795"/>
                </a:lnTo>
                <a:lnTo>
                  <a:pt x="4292" y="139290"/>
                </a:lnTo>
                <a:lnTo>
                  <a:pt x="4768" y="136783"/>
                </a:lnTo>
                <a:lnTo>
                  <a:pt x="5008" y="135709"/>
                </a:lnTo>
                <a:lnTo>
                  <a:pt x="4768" y="134992"/>
                </a:lnTo>
                <a:lnTo>
                  <a:pt x="4054" y="134276"/>
                </a:lnTo>
                <a:lnTo>
                  <a:pt x="4054" y="133559"/>
                </a:lnTo>
                <a:lnTo>
                  <a:pt x="3338" y="132485"/>
                </a:lnTo>
                <a:lnTo>
                  <a:pt x="3100" y="132127"/>
                </a:lnTo>
                <a:lnTo>
                  <a:pt x="3815" y="131410"/>
                </a:lnTo>
                <a:lnTo>
                  <a:pt x="3815" y="131051"/>
                </a:lnTo>
                <a:lnTo>
                  <a:pt x="4768" y="130333"/>
                </a:lnTo>
                <a:lnTo>
                  <a:pt x="5485" y="129617"/>
                </a:lnTo>
                <a:lnTo>
                  <a:pt x="5722" y="129261"/>
                </a:lnTo>
                <a:lnTo>
                  <a:pt x="5962" y="127826"/>
                </a:lnTo>
                <a:lnTo>
                  <a:pt x="5962" y="126392"/>
                </a:lnTo>
                <a:lnTo>
                  <a:pt x="5962" y="126034"/>
                </a:lnTo>
                <a:lnTo>
                  <a:pt x="5962" y="125675"/>
                </a:lnTo>
                <a:lnTo>
                  <a:pt x="5722" y="124958"/>
                </a:lnTo>
                <a:lnTo>
                  <a:pt x="5722" y="124599"/>
                </a:lnTo>
                <a:lnTo>
                  <a:pt x="5485" y="124599"/>
                </a:lnTo>
                <a:lnTo>
                  <a:pt x="5485" y="123882"/>
                </a:lnTo>
                <a:lnTo>
                  <a:pt x="5722" y="123524"/>
                </a:lnTo>
                <a:lnTo>
                  <a:pt x="5722" y="123165"/>
                </a:lnTo>
                <a:lnTo>
                  <a:pt x="5722" y="122806"/>
                </a:lnTo>
                <a:lnTo>
                  <a:pt x="5962" y="122447"/>
                </a:lnTo>
                <a:lnTo>
                  <a:pt x="6198" y="122447"/>
                </a:lnTo>
                <a:lnTo>
                  <a:pt x="6439" y="122806"/>
                </a:lnTo>
                <a:lnTo>
                  <a:pt x="7392" y="122447"/>
                </a:lnTo>
                <a:lnTo>
                  <a:pt x="7629" y="122089"/>
                </a:lnTo>
                <a:lnTo>
                  <a:pt x="8106" y="119935"/>
                </a:lnTo>
                <a:lnTo>
                  <a:pt x="7869" y="118501"/>
                </a:lnTo>
                <a:lnTo>
                  <a:pt x="8346" y="117425"/>
                </a:lnTo>
                <a:lnTo>
                  <a:pt x="8583" y="116346"/>
                </a:lnTo>
                <a:lnTo>
                  <a:pt x="8346" y="116346"/>
                </a:lnTo>
                <a:lnTo>
                  <a:pt x="7392" y="114912"/>
                </a:lnTo>
                <a:lnTo>
                  <a:pt x="7152" y="114912"/>
                </a:lnTo>
                <a:lnTo>
                  <a:pt x="6675" y="114554"/>
                </a:lnTo>
                <a:lnTo>
                  <a:pt x="6439" y="114554"/>
                </a:lnTo>
                <a:lnTo>
                  <a:pt x="5962" y="114554"/>
                </a:lnTo>
                <a:lnTo>
                  <a:pt x="5722" y="115271"/>
                </a:lnTo>
                <a:lnTo>
                  <a:pt x="5245" y="115271"/>
                </a:lnTo>
                <a:lnTo>
                  <a:pt x="4531" y="114554"/>
                </a:lnTo>
                <a:lnTo>
                  <a:pt x="4292" y="114192"/>
                </a:lnTo>
                <a:lnTo>
                  <a:pt x="4292" y="113475"/>
                </a:lnTo>
                <a:lnTo>
                  <a:pt x="4054" y="113117"/>
                </a:lnTo>
                <a:lnTo>
                  <a:pt x="3815" y="113117"/>
                </a:lnTo>
                <a:lnTo>
                  <a:pt x="3338" y="112757"/>
                </a:lnTo>
                <a:lnTo>
                  <a:pt x="2861" y="112399"/>
                </a:lnTo>
                <a:lnTo>
                  <a:pt x="3100" y="111679"/>
                </a:lnTo>
                <a:lnTo>
                  <a:pt x="2384" y="110601"/>
                </a:lnTo>
                <a:lnTo>
                  <a:pt x="2148" y="110601"/>
                </a:lnTo>
                <a:lnTo>
                  <a:pt x="954" y="109525"/>
                </a:lnTo>
                <a:lnTo>
                  <a:pt x="717" y="109525"/>
                </a:lnTo>
                <a:lnTo>
                  <a:pt x="717" y="109166"/>
                </a:lnTo>
                <a:lnTo>
                  <a:pt x="237" y="108804"/>
                </a:lnTo>
                <a:lnTo>
                  <a:pt x="237" y="107729"/>
                </a:lnTo>
                <a:lnTo>
                  <a:pt x="477" y="107729"/>
                </a:lnTo>
                <a:lnTo>
                  <a:pt x="717" y="107367"/>
                </a:lnTo>
                <a:lnTo>
                  <a:pt x="954" y="107009"/>
                </a:lnTo>
                <a:lnTo>
                  <a:pt x="1907" y="106292"/>
                </a:lnTo>
                <a:lnTo>
                  <a:pt x="3100" y="107009"/>
                </a:lnTo>
                <a:lnTo>
                  <a:pt x="3338" y="107009"/>
                </a:lnTo>
                <a:lnTo>
                  <a:pt x="3815" y="106651"/>
                </a:lnTo>
                <a:lnTo>
                  <a:pt x="4531" y="106651"/>
                </a:lnTo>
                <a:lnTo>
                  <a:pt x="4768" y="106292"/>
                </a:lnTo>
                <a:lnTo>
                  <a:pt x="5485" y="106292"/>
                </a:lnTo>
                <a:lnTo>
                  <a:pt x="5962" y="106292"/>
                </a:lnTo>
                <a:lnTo>
                  <a:pt x="6675" y="105930"/>
                </a:lnTo>
                <a:lnTo>
                  <a:pt x="7392" y="106651"/>
                </a:lnTo>
                <a:lnTo>
                  <a:pt x="8106" y="106651"/>
                </a:lnTo>
                <a:lnTo>
                  <a:pt x="8583" y="106292"/>
                </a:lnTo>
                <a:lnTo>
                  <a:pt x="9300" y="106292"/>
                </a:lnTo>
                <a:lnTo>
                  <a:pt x="10254" y="106292"/>
                </a:lnTo>
                <a:lnTo>
                  <a:pt x="11207" y="106651"/>
                </a:lnTo>
                <a:lnTo>
                  <a:pt x="10971" y="107009"/>
                </a:lnTo>
                <a:lnTo>
                  <a:pt x="10731" y="107009"/>
                </a:lnTo>
                <a:lnTo>
                  <a:pt x="11447" y="108088"/>
                </a:lnTo>
                <a:lnTo>
                  <a:pt x="11684" y="108804"/>
                </a:lnTo>
                <a:lnTo>
                  <a:pt x="11924" y="109525"/>
                </a:lnTo>
                <a:lnTo>
                  <a:pt x="12877" y="110242"/>
                </a:lnTo>
                <a:lnTo>
                  <a:pt x="14069" y="110242"/>
                </a:lnTo>
                <a:lnTo>
                  <a:pt x="15022" y="109883"/>
                </a:lnTo>
                <a:lnTo>
                  <a:pt x="15262" y="109883"/>
                </a:lnTo>
                <a:lnTo>
                  <a:pt x="15738" y="109525"/>
                </a:lnTo>
                <a:lnTo>
                  <a:pt x="16452" y="109166"/>
                </a:lnTo>
                <a:lnTo>
                  <a:pt x="16929" y="109525"/>
                </a:lnTo>
                <a:lnTo>
                  <a:pt x="17169" y="109525"/>
                </a:lnTo>
                <a:lnTo>
                  <a:pt x="17883" y="109883"/>
                </a:lnTo>
                <a:lnTo>
                  <a:pt x="18360" y="110601"/>
                </a:lnTo>
                <a:lnTo>
                  <a:pt x="19314" y="110242"/>
                </a:lnTo>
                <a:lnTo>
                  <a:pt x="20271" y="111320"/>
                </a:lnTo>
                <a:lnTo>
                  <a:pt x="20507" y="111320"/>
                </a:lnTo>
                <a:lnTo>
                  <a:pt x="21224" y="112399"/>
                </a:lnTo>
                <a:lnTo>
                  <a:pt x="21461" y="112399"/>
                </a:lnTo>
                <a:lnTo>
                  <a:pt x="21461" y="112757"/>
                </a:lnTo>
                <a:lnTo>
                  <a:pt x="22415" y="113117"/>
                </a:lnTo>
                <a:lnTo>
                  <a:pt x="23846" y="113475"/>
                </a:lnTo>
                <a:lnTo>
                  <a:pt x="24323" y="113834"/>
                </a:lnTo>
                <a:lnTo>
                  <a:pt x="25038" y="114192"/>
                </a:lnTo>
                <a:lnTo>
                  <a:pt x="25515" y="114554"/>
                </a:lnTo>
                <a:lnTo>
                  <a:pt x="26706" y="115271"/>
                </a:lnTo>
                <a:lnTo>
                  <a:pt x="27423" y="115629"/>
                </a:lnTo>
                <a:lnTo>
                  <a:pt x="27900" y="116346"/>
                </a:lnTo>
                <a:lnTo>
                  <a:pt x="28377" y="116346"/>
                </a:lnTo>
                <a:lnTo>
                  <a:pt x="28614" y="116346"/>
                </a:lnTo>
                <a:lnTo>
                  <a:pt x="29331" y="117066"/>
                </a:lnTo>
                <a:lnTo>
                  <a:pt x="29571" y="117066"/>
                </a:lnTo>
                <a:lnTo>
                  <a:pt x="30524" y="117783"/>
                </a:lnTo>
                <a:lnTo>
                  <a:pt x="31715" y="118501"/>
                </a:lnTo>
                <a:lnTo>
                  <a:pt x="31955" y="118501"/>
                </a:lnTo>
                <a:lnTo>
                  <a:pt x="32431" y="118859"/>
                </a:lnTo>
                <a:lnTo>
                  <a:pt x="32669" y="118859"/>
                </a:lnTo>
                <a:lnTo>
                  <a:pt x="32908" y="119218"/>
                </a:lnTo>
                <a:lnTo>
                  <a:pt x="33146" y="119935"/>
                </a:lnTo>
                <a:lnTo>
                  <a:pt x="34099" y="120652"/>
                </a:lnTo>
                <a:lnTo>
                  <a:pt x="34338" y="120652"/>
                </a:lnTo>
                <a:lnTo>
                  <a:pt x="35053" y="121013"/>
                </a:lnTo>
                <a:lnTo>
                  <a:pt x="36723" y="121730"/>
                </a:lnTo>
                <a:lnTo>
                  <a:pt x="37200" y="122447"/>
                </a:lnTo>
                <a:lnTo>
                  <a:pt x="37437" y="122447"/>
                </a:lnTo>
                <a:lnTo>
                  <a:pt x="37677" y="122806"/>
                </a:lnTo>
                <a:lnTo>
                  <a:pt x="38630" y="123882"/>
                </a:lnTo>
                <a:lnTo>
                  <a:pt x="38871" y="123882"/>
                </a:lnTo>
                <a:lnTo>
                  <a:pt x="39824" y="124241"/>
                </a:lnTo>
                <a:lnTo>
                  <a:pt x="40538" y="124599"/>
                </a:lnTo>
                <a:lnTo>
                  <a:pt x="41492" y="124599"/>
                </a:lnTo>
                <a:lnTo>
                  <a:pt x="42446" y="124241"/>
                </a:lnTo>
                <a:lnTo>
                  <a:pt x="42685" y="123882"/>
                </a:lnTo>
                <a:lnTo>
                  <a:pt x="42923" y="124241"/>
                </a:lnTo>
                <a:lnTo>
                  <a:pt x="43876" y="124599"/>
                </a:lnTo>
                <a:lnTo>
                  <a:pt x="44592" y="125316"/>
                </a:lnTo>
                <a:lnTo>
                  <a:pt x="44830" y="125675"/>
                </a:lnTo>
                <a:lnTo>
                  <a:pt x="45306" y="126034"/>
                </a:lnTo>
                <a:lnTo>
                  <a:pt x="45783" y="126034"/>
                </a:lnTo>
                <a:lnTo>
                  <a:pt x="46023" y="126034"/>
                </a:lnTo>
                <a:lnTo>
                  <a:pt x="46977" y="126392"/>
                </a:lnTo>
                <a:lnTo>
                  <a:pt x="47930" y="126751"/>
                </a:lnTo>
                <a:lnTo>
                  <a:pt x="48170" y="126751"/>
                </a:lnTo>
                <a:lnTo>
                  <a:pt x="49361" y="127109"/>
                </a:lnTo>
                <a:lnTo>
                  <a:pt x="49838" y="127468"/>
                </a:lnTo>
                <a:lnTo>
                  <a:pt x="49838" y="127826"/>
                </a:lnTo>
                <a:lnTo>
                  <a:pt x="49601" y="128185"/>
                </a:lnTo>
                <a:lnTo>
                  <a:pt x="50078" y="128543"/>
                </a:lnTo>
                <a:lnTo>
                  <a:pt x="50315" y="128902"/>
                </a:lnTo>
                <a:lnTo>
                  <a:pt x="51269" y="129261"/>
                </a:lnTo>
                <a:lnTo>
                  <a:pt x="51509" y="129261"/>
                </a:lnTo>
                <a:lnTo>
                  <a:pt x="51746" y="129261"/>
                </a:lnTo>
                <a:lnTo>
                  <a:pt x="52223" y="129617"/>
                </a:lnTo>
                <a:lnTo>
                  <a:pt x="52699" y="129617"/>
                </a:lnTo>
                <a:lnTo>
                  <a:pt x="52938" y="129617"/>
                </a:lnTo>
                <a:lnTo>
                  <a:pt x="53653" y="129617"/>
                </a:lnTo>
                <a:lnTo>
                  <a:pt x="54369" y="129261"/>
                </a:lnTo>
                <a:lnTo>
                  <a:pt x="54846" y="128902"/>
                </a:lnTo>
                <a:lnTo>
                  <a:pt x="55084" y="128543"/>
                </a:lnTo>
                <a:lnTo>
                  <a:pt x="55323" y="128185"/>
                </a:lnTo>
                <a:lnTo>
                  <a:pt x="55323" y="127826"/>
                </a:lnTo>
                <a:lnTo>
                  <a:pt x="56277" y="128185"/>
                </a:lnTo>
                <a:lnTo>
                  <a:pt x="56754" y="128185"/>
                </a:lnTo>
                <a:lnTo>
                  <a:pt x="57470" y="128902"/>
                </a:lnTo>
                <a:lnTo>
                  <a:pt x="57947" y="129261"/>
                </a:lnTo>
                <a:lnTo>
                  <a:pt x="58661" y="129261"/>
                </a:lnTo>
                <a:lnTo>
                  <a:pt x="58661" y="129617"/>
                </a:lnTo>
                <a:lnTo>
                  <a:pt x="59138" y="129975"/>
                </a:lnTo>
                <a:lnTo>
                  <a:pt x="59855" y="130333"/>
                </a:lnTo>
                <a:lnTo>
                  <a:pt x="61286" y="131051"/>
                </a:lnTo>
                <a:lnTo>
                  <a:pt x="61999" y="131051"/>
                </a:lnTo>
                <a:lnTo>
                  <a:pt x="62953" y="131768"/>
                </a:lnTo>
                <a:lnTo>
                  <a:pt x="63907" y="132485"/>
                </a:lnTo>
                <a:lnTo>
                  <a:pt x="64861" y="132844"/>
                </a:lnTo>
                <a:lnTo>
                  <a:pt x="65338" y="133202"/>
                </a:lnTo>
                <a:lnTo>
                  <a:pt x="66294" y="133559"/>
                </a:lnTo>
                <a:lnTo>
                  <a:pt x="67007" y="133917"/>
                </a:lnTo>
                <a:lnTo>
                  <a:pt x="67961" y="134276"/>
                </a:lnTo>
                <a:lnTo>
                  <a:pt x="69155" y="135709"/>
                </a:lnTo>
                <a:lnTo>
                  <a:pt x="69632" y="135709"/>
                </a:lnTo>
                <a:lnTo>
                  <a:pt x="70586" y="135709"/>
                </a:lnTo>
                <a:lnTo>
                  <a:pt x="71299" y="135709"/>
                </a:lnTo>
                <a:lnTo>
                  <a:pt x="72492" y="136066"/>
                </a:lnTo>
                <a:lnTo>
                  <a:pt x="72016" y="137141"/>
                </a:lnTo>
                <a:lnTo>
                  <a:pt x="72492" y="137500"/>
                </a:lnTo>
                <a:lnTo>
                  <a:pt x="71776" y="138214"/>
                </a:lnTo>
                <a:lnTo>
                  <a:pt x="71776" y="138573"/>
                </a:lnTo>
                <a:lnTo>
                  <a:pt x="71776" y="138931"/>
                </a:lnTo>
                <a:lnTo>
                  <a:pt x="72253" y="139290"/>
                </a:lnTo>
                <a:lnTo>
                  <a:pt x="72730" y="139290"/>
                </a:lnTo>
                <a:lnTo>
                  <a:pt x="73446" y="139648"/>
                </a:lnTo>
                <a:lnTo>
                  <a:pt x="73684" y="139648"/>
                </a:lnTo>
                <a:lnTo>
                  <a:pt x="74161" y="140005"/>
                </a:lnTo>
                <a:lnTo>
                  <a:pt x="74877" y="140363"/>
                </a:lnTo>
                <a:lnTo>
                  <a:pt x="75353" y="140722"/>
                </a:lnTo>
                <a:lnTo>
                  <a:pt x="75830" y="140722"/>
                </a:lnTo>
                <a:lnTo>
                  <a:pt x="76307" y="141436"/>
                </a:lnTo>
                <a:lnTo>
                  <a:pt x="76547" y="141436"/>
                </a:lnTo>
                <a:lnTo>
                  <a:pt x="76784" y="141436"/>
                </a:lnTo>
                <a:lnTo>
                  <a:pt x="77024" y="141436"/>
                </a:lnTo>
                <a:lnTo>
                  <a:pt x="77261" y="141436"/>
                </a:lnTo>
                <a:lnTo>
                  <a:pt x="77261" y="142153"/>
                </a:lnTo>
                <a:lnTo>
                  <a:pt x="77738" y="142512"/>
                </a:lnTo>
                <a:lnTo>
                  <a:pt x="78215" y="142868"/>
                </a:lnTo>
                <a:lnTo>
                  <a:pt x="78455" y="142868"/>
                </a:lnTo>
                <a:lnTo>
                  <a:pt x="79646" y="143227"/>
                </a:lnTo>
                <a:lnTo>
                  <a:pt x="80362" y="143585"/>
                </a:lnTo>
                <a:lnTo>
                  <a:pt x="81316" y="143227"/>
                </a:lnTo>
                <a:lnTo>
                  <a:pt x="81316" y="143585"/>
                </a:lnTo>
                <a:lnTo>
                  <a:pt x="81553" y="143943"/>
                </a:lnTo>
                <a:lnTo>
                  <a:pt x="82270" y="143943"/>
                </a:lnTo>
                <a:lnTo>
                  <a:pt x="82507" y="144299"/>
                </a:lnTo>
                <a:lnTo>
                  <a:pt x="83461" y="143943"/>
                </a:lnTo>
                <a:lnTo>
                  <a:pt x="84177" y="143943"/>
                </a:lnTo>
                <a:lnTo>
                  <a:pt x="84414" y="144658"/>
                </a:lnTo>
                <a:lnTo>
                  <a:pt x="85370" y="144658"/>
                </a:lnTo>
                <a:lnTo>
                  <a:pt x="86324" y="145017"/>
                </a:lnTo>
                <a:lnTo>
                  <a:pt x="87038" y="145375"/>
                </a:lnTo>
                <a:lnTo>
                  <a:pt x="89186" y="145017"/>
                </a:lnTo>
                <a:lnTo>
                  <a:pt x="89899" y="145017"/>
                </a:lnTo>
                <a:lnTo>
                  <a:pt x="90139" y="145017"/>
                </a:lnTo>
                <a:lnTo>
                  <a:pt x="90376" y="145017"/>
                </a:lnTo>
                <a:lnTo>
                  <a:pt x="91093" y="145375"/>
                </a:lnTo>
                <a:lnTo>
                  <a:pt x="91093" y="145731"/>
                </a:lnTo>
                <a:lnTo>
                  <a:pt x="91570" y="145731"/>
                </a:lnTo>
                <a:lnTo>
                  <a:pt x="93714" y="146090"/>
                </a:lnTo>
                <a:lnTo>
                  <a:pt x="95384" y="146090"/>
                </a:lnTo>
                <a:lnTo>
                  <a:pt x="96338" y="146090"/>
                </a:lnTo>
                <a:lnTo>
                  <a:pt x="97055" y="145731"/>
                </a:lnTo>
                <a:lnTo>
                  <a:pt x="97769" y="145731"/>
                </a:lnTo>
                <a:lnTo>
                  <a:pt x="98722" y="146090"/>
                </a:lnTo>
                <a:lnTo>
                  <a:pt x="98962" y="146449"/>
                </a:lnTo>
                <a:lnTo>
                  <a:pt x="99439" y="146804"/>
                </a:lnTo>
                <a:lnTo>
                  <a:pt x="100393" y="147162"/>
                </a:lnTo>
                <a:lnTo>
                  <a:pt x="100393" y="146804"/>
                </a:lnTo>
                <a:lnTo>
                  <a:pt x="102538" y="146804"/>
                </a:lnTo>
                <a:lnTo>
                  <a:pt x="103491" y="146449"/>
                </a:lnTo>
                <a:lnTo>
                  <a:pt x="103730" y="146090"/>
                </a:lnTo>
                <a:lnTo>
                  <a:pt x="103970" y="145731"/>
                </a:lnTo>
                <a:lnTo>
                  <a:pt x="104924" y="146449"/>
                </a:lnTo>
                <a:lnTo>
                  <a:pt x="105161" y="146804"/>
                </a:lnTo>
                <a:lnTo>
                  <a:pt x="106115" y="146804"/>
                </a:lnTo>
                <a:lnTo>
                  <a:pt x="107309" y="146804"/>
                </a:lnTo>
                <a:lnTo>
                  <a:pt x="109453" y="146804"/>
                </a:lnTo>
                <a:lnTo>
                  <a:pt x="111838" y="146090"/>
                </a:lnTo>
                <a:lnTo>
                  <a:pt x="113030" y="145731"/>
                </a:lnTo>
                <a:lnTo>
                  <a:pt x="113270" y="145731"/>
                </a:lnTo>
                <a:lnTo>
                  <a:pt x="113984" y="146090"/>
                </a:lnTo>
                <a:lnTo>
                  <a:pt x="114461" y="145731"/>
                </a:lnTo>
                <a:lnTo>
                  <a:pt x="114461" y="145375"/>
                </a:lnTo>
                <a:lnTo>
                  <a:pt x="114938" y="145017"/>
                </a:lnTo>
                <a:lnTo>
                  <a:pt x="115178" y="145017"/>
                </a:lnTo>
                <a:lnTo>
                  <a:pt x="115415" y="145375"/>
                </a:lnTo>
                <a:lnTo>
                  <a:pt x="115178" y="145375"/>
                </a:lnTo>
                <a:lnTo>
                  <a:pt x="115178" y="145731"/>
                </a:lnTo>
                <a:lnTo>
                  <a:pt x="115655" y="146090"/>
                </a:lnTo>
                <a:lnTo>
                  <a:pt x="116369" y="146090"/>
                </a:lnTo>
                <a:lnTo>
                  <a:pt x="117799" y="145375"/>
                </a:lnTo>
                <a:lnTo>
                  <a:pt x="117562" y="144658"/>
                </a:lnTo>
                <a:lnTo>
                  <a:pt x="118276" y="144658"/>
                </a:lnTo>
                <a:lnTo>
                  <a:pt x="118276" y="145017"/>
                </a:lnTo>
                <a:lnTo>
                  <a:pt x="120184" y="145375"/>
                </a:lnTo>
                <a:lnTo>
                  <a:pt x="121614" y="145375"/>
                </a:lnTo>
                <a:lnTo>
                  <a:pt x="123284" y="146090"/>
                </a:lnTo>
                <a:lnTo>
                  <a:pt x="123524" y="146449"/>
                </a:lnTo>
                <a:lnTo>
                  <a:pt x="124001" y="146449"/>
                </a:lnTo>
                <a:lnTo>
                  <a:pt x="124238" y="146449"/>
                </a:lnTo>
                <a:lnTo>
                  <a:pt x="124955" y="146804"/>
                </a:lnTo>
                <a:lnTo>
                  <a:pt x="125192" y="147162"/>
                </a:lnTo>
                <a:lnTo>
                  <a:pt x="125432" y="147162"/>
                </a:lnTo>
                <a:lnTo>
                  <a:pt x="125669" y="147521"/>
                </a:lnTo>
                <a:lnTo>
                  <a:pt x="125192" y="148236"/>
                </a:lnTo>
                <a:lnTo>
                  <a:pt x="125909" y="148950"/>
                </a:lnTo>
                <a:lnTo>
                  <a:pt x="126622" y="149667"/>
                </a:lnTo>
                <a:lnTo>
                  <a:pt x="127576" y="149667"/>
                </a:lnTo>
                <a:lnTo>
                  <a:pt x="128530" y="149667"/>
                </a:lnTo>
                <a:lnTo>
                  <a:pt x="129247" y="150023"/>
                </a:lnTo>
                <a:lnTo>
                  <a:pt x="129724" y="150023"/>
                </a:lnTo>
                <a:lnTo>
                  <a:pt x="130201" y="150023"/>
                </a:lnTo>
                <a:lnTo>
                  <a:pt x="130914" y="150381"/>
                </a:lnTo>
                <a:lnTo>
                  <a:pt x="131391" y="150023"/>
                </a:lnTo>
                <a:lnTo>
                  <a:pt x="131870" y="150023"/>
                </a:lnTo>
                <a:lnTo>
                  <a:pt x="132824" y="149309"/>
                </a:lnTo>
                <a:lnTo>
                  <a:pt x="133538" y="148594"/>
                </a:lnTo>
                <a:lnTo>
                  <a:pt x="133538" y="148236"/>
                </a:lnTo>
                <a:lnTo>
                  <a:pt x="134015" y="147877"/>
                </a:lnTo>
                <a:lnTo>
                  <a:pt x="134492" y="147877"/>
                </a:lnTo>
                <a:lnTo>
                  <a:pt x="135685" y="147521"/>
                </a:lnTo>
                <a:lnTo>
                  <a:pt x="136162" y="147877"/>
                </a:lnTo>
                <a:lnTo>
                  <a:pt x="136639" y="147877"/>
                </a:lnTo>
                <a:lnTo>
                  <a:pt x="137353" y="148594"/>
                </a:lnTo>
                <a:lnTo>
                  <a:pt x="137593" y="148594"/>
                </a:lnTo>
                <a:lnTo>
                  <a:pt x="138070" y="148950"/>
                </a:lnTo>
                <a:lnTo>
                  <a:pt x="138784" y="150381"/>
                </a:lnTo>
                <a:lnTo>
                  <a:pt x="139024" y="150381"/>
                </a:lnTo>
                <a:lnTo>
                  <a:pt x="139737" y="150737"/>
                </a:lnTo>
                <a:lnTo>
                  <a:pt x="139977" y="150737"/>
                </a:lnTo>
                <a:lnTo>
                  <a:pt x="140691" y="150737"/>
                </a:lnTo>
                <a:lnTo>
                  <a:pt x="142362" y="150737"/>
                </a:lnTo>
                <a:lnTo>
                  <a:pt x="142838" y="150737"/>
                </a:lnTo>
                <a:lnTo>
                  <a:pt x="144508" y="150381"/>
                </a:lnTo>
                <a:lnTo>
                  <a:pt x="144985" y="150381"/>
                </a:lnTo>
                <a:lnTo>
                  <a:pt x="145222" y="150381"/>
                </a:lnTo>
                <a:lnTo>
                  <a:pt x="146416" y="149667"/>
                </a:lnTo>
                <a:lnTo>
                  <a:pt x="146893" y="149309"/>
                </a:lnTo>
                <a:lnTo>
                  <a:pt x="148324" y="148950"/>
                </a:lnTo>
                <a:lnTo>
                  <a:pt x="149037" y="148950"/>
                </a:lnTo>
                <a:lnTo>
                  <a:pt x="149991" y="148950"/>
                </a:lnTo>
                <a:lnTo>
                  <a:pt x="152139" y="149309"/>
                </a:lnTo>
                <a:lnTo>
                  <a:pt x="152615" y="149309"/>
                </a:lnTo>
                <a:lnTo>
                  <a:pt x="152855" y="149309"/>
                </a:lnTo>
                <a:lnTo>
                  <a:pt x="152855" y="149667"/>
                </a:lnTo>
                <a:lnTo>
                  <a:pt x="148801" y="149667"/>
                </a:lnTo>
                <a:lnTo>
                  <a:pt x="147607" y="150023"/>
                </a:lnTo>
                <a:lnTo>
                  <a:pt x="146416" y="150381"/>
                </a:lnTo>
                <a:lnTo>
                  <a:pt x="145699" y="150381"/>
                </a:lnTo>
                <a:lnTo>
                  <a:pt x="145939" y="150737"/>
                </a:lnTo>
                <a:lnTo>
                  <a:pt x="145939" y="151096"/>
                </a:lnTo>
                <a:lnTo>
                  <a:pt x="146416" y="151454"/>
                </a:lnTo>
                <a:lnTo>
                  <a:pt x="146893" y="151811"/>
                </a:lnTo>
                <a:lnTo>
                  <a:pt x="147130" y="151811"/>
                </a:lnTo>
                <a:lnTo>
                  <a:pt x="147847" y="152169"/>
                </a:lnTo>
                <a:lnTo>
                  <a:pt x="148084" y="152169"/>
                </a:lnTo>
                <a:lnTo>
                  <a:pt x="148801" y="152528"/>
                </a:lnTo>
                <a:lnTo>
                  <a:pt x="149514" y="152883"/>
                </a:lnTo>
                <a:lnTo>
                  <a:pt x="149991" y="153241"/>
                </a:lnTo>
                <a:lnTo>
                  <a:pt x="150947" y="153241"/>
                </a:lnTo>
                <a:lnTo>
                  <a:pt x="151185" y="153241"/>
                </a:lnTo>
                <a:lnTo>
                  <a:pt x="151662" y="153598"/>
                </a:lnTo>
                <a:lnTo>
                  <a:pt x="151901" y="153241"/>
                </a:lnTo>
                <a:lnTo>
                  <a:pt x="152139" y="153241"/>
                </a:lnTo>
                <a:lnTo>
                  <a:pt x="152378" y="153241"/>
                </a:lnTo>
                <a:lnTo>
                  <a:pt x="152855" y="153598"/>
                </a:lnTo>
                <a:lnTo>
                  <a:pt x="153568" y="153956"/>
                </a:lnTo>
                <a:lnTo>
                  <a:pt x="154762" y="153956"/>
                </a:lnTo>
                <a:lnTo>
                  <a:pt x="154999" y="153598"/>
                </a:lnTo>
                <a:lnTo>
                  <a:pt x="155953" y="153956"/>
                </a:lnTo>
                <a:lnTo>
                  <a:pt x="157147" y="153598"/>
                </a:lnTo>
                <a:lnTo>
                  <a:pt x="157384" y="153598"/>
                </a:lnTo>
                <a:lnTo>
                  <a:pt x="158101" y="153241"/>
                </a:lnTo>
                <a:lnTo>
                  <a:pt x="159054" y="153241"/>
                </a:lnTo>
                <a:lnTo>
                  <a:pt x="159291" y="153241"/>
                </a:lnTo>
                <a:lnTo>
                  <a:pt x="160008" y="153956"/>
                </a:lnTo>
                <a:lnTo>
                  <a:pt x="160724" y="153956"/>
                </a:lnTo>
                <a:lnTo>
                  <a:pt x="161201" y="153956"/>
                </a:lnTo>
                <a:lnTo>
                  <a:pt x="161916" y="153956"/>
                </a:lnTo>
                <a:lnTo>
                  <a:pt x="162632" y="153956"/>
                </a:lnTo>
                <a:lnTo>
                  <a:pt x="164299" y="153241"/>
                </a:lnTo>
                <a:lnTo>
                  <a:pt x="165493" y="152883"/>
                </a:lnTo>
                <a:lnTo>
                  <a:pt x="165730" y="152528"/>
                </a:lnTo>
                <a:lnTo>
                  <a:pt x="165730" y="152883"/>
                </a:lnTo>
                <a:lnTo>
                  <a:pt x="165970" y="152883"/>
                </a:lnTo>
                <a:lnTo>
                  <a:pt x="166684" y="153241"/>
                </a:lnTo>
                <a:lnTo>
                  <a:pt x="167877" y="153598"/>
                </a:lnTo>
                <a:lnTo>
                  <a:pt x="169308" y="153241"/>
                </a:lnTo>
                <a:lnTo>
                  <a:pt x="169548" y="153241"/>
                </a:lnTo>
                <a:lnTo>
                  <a:pt x="170262" y="153598"/>
                </a:lnTo>
                <a:lnTo>
                  <a:pt x="171455" y="153241"/>
                </a:lnTo>
                <a:lnTo>
                  <a:pt x="173362" y="151811"/>
                </a:lnTo>
                <a:lnTo>
                  <a:pt x="173839" y="151811"/>
                </a:lnTo>
                <a:lnTo>
                  <a:pt x="176460" y="149309"/>
                </a:lnTo>
                <a:lnTo>
                  <a:pt x="176700" y="148950"/>
                </a:lnTo>
                <a:lnTo>
                  <a:pt x="177891" y="147521"/>
                </a:lnTo>
                <a:lnTo>
                  <a:pt x="178848" y="146449"/>
                </a:lnTo>
                <a:lnTo>
                  <a:pt x="180039" y="145017"/>
                </a:lnTo>
                <a:lnTo>
                  <a:pt x="180516" y="144658"/>
                </a:lnTo>
                <a:lnTo>
                  <a:pt x="181469" y="143943"/>
                </a:lnTo>
                <a:lnTo>
                  <a:pt x="181708" y="143585"/>
                </a:lnTo>
                <a:lnTo>
                  <a:pt x="182185" y="143227"/>
                </a:lnTo>
                <a:lnTo>
                  <a:pt x="183376" y="143227"/>
                </a:lnTo>
                <a:lnTo>
                  <a:pt x="185284" y="142512"/>
                </a:lnTo>
                <a:lnTo>
                  <a:pt x="187191" y="141795"/>
                </a:lnTo>
                <a:lnTo>
                  <a:pt x="187431" y="141795"/>
                </a:lnTo>
                <a:lnTo>
                  <a:pt x="187191" y="142153"/>
                </a:lnTo>
                <a:lnTo>
                  <a:pt x="186000" y="142512"/>
                </a:lnTo>
                <a:lnTo>
                  <a:pt x="184570" y="143227"/>
                </a:lnTo>
                <a:lnTo>
                  <a:pt x="184330" y="143227"/>
                </a:lnTo>
                <a:lnTo>
                  <a:pt x="183616" y="143585"/>
                </a:lnTo>
                <a:lnTo>
                  <a:pt x="182899" y="144658"/>
                </a:lnTo>
                <a:lnTo>
                  <a:pt x="182899" y="145017"/>
                </a:lnTo>
                <a:lnTo>
                  <a:pt x="182423" y="146449"/>
                </a:lnTo>
                <a:lnTo>
                  <a:pt x="183139" y="146804"/>
                </a:lnTo>
                <a:lnTo>
                  <a:pt x="183616" y="147162"/>
                </a:lnTo>
                <a:lnTo>
                  <a:pt x="183853" y="147162"/>
                </a:lnTo>
                <a:lnTo>
                  <a:pt x="184093" y="147162"/>
                </a:lnTo>
                <a:lnTo>
                  <a:pt x="184570" y="147162"/>
                </a:lnTo>
                <a:lnTo>
                  <a:pt x="185524" y="147521"/>
                </a:lnTo>
                <a:lnTo>
                  <a:pt x="186000" y="147877"/>
                </a:lnTo>
                <a:lnTo>
                  <a:pt x="186477" y="148950"/>
                </a:lnTo>
                <a:lnTo>
                  <a:pt x="188385" y="151096"/>
                </a:lnTo>
                <a:lnTo>
                  <a:pt x="189102" y="151811"/>
                </a:lnTo>
                <a:lnTo>
                  <a:pt x="189579" y="151811"/>
                </a:lnTo>
                <a:lnTo>
                  <a:pt x="190056" y="152169"/>
                </a:lnTo>
                <a:lnTo>
                  <a:pt x="191246" y="152883"/>
                </a:lnTo>
                <a:lnTo>
                  <a:pt x="191962" y="153956"/>
                </a:lnTo>
                <a:lnTo>
                  <a:pt x="192916" y="155744"/>
                </a:lnTo>
                <a:lnTo>
                  <a:pt x="193393" y="156814"/>
                </a:lnTo>
                <a:lnTo>
                  <a:pt x="193870" y="158243"/>
                </a:lnTo>
                <a:lnTo>
                  <a:pt x="194347" y="159316"/>
                </a:lnTo>
                <a:lnTo>
                  <a:pt x="194347" y="159671"/>
                </a:lnTo>
                <a:lnTo>
                  <a:pt x="196968" y="158957"/>
                </a:lnTo>
                <a:lnTo>
                  <a:pt x="197448" y="158601"/>
                </a:lnTo>
                <a:lnTo>
                  <a:pt x="198402" y="157887"/>
                </a:lnTo>
                <a:lnTo>
                  <a:pt x="201023" y="157173"/>
                </a:lnTo>
                <a:lnTo>
                  <a:pt x="205077" y="156458"/>
                </a:lnTo>
                <a:lnTo>
                  <a:pt x="205791" y="156814"/>
                </a:lnTo>
                <a:lnTo>
                  <a:pt x="206985" y="156814"/>
                </a:lnTo>
                <a:lnTo>
                  <a:pt x="208179" y="157173"/>
                </a:lnTo>
                <a:lnTo>
                  <a:pt x="208656" y="157173"/>
                </a:lnTo>
                <a:lnTo>
                  <a:pt x="208179" y="157887"/>
                </a:lnTo>
                <a:lnTo>
                  <a:pt x="207939" y="158243"/>
                </a:lnTo>
                <a:lnTo>
                  <a:pt x="207225" y="160386"/>
                </a:lnTo>
                <a:lnTo>
                  <a:pt x="207225" y="160745"/>
                </a:lnTo>
                <a:lnTo>
                  <a:pt x="206985" y="162173"/>
                </a:lnTo>
                <a:lnTo>
                  <a:pt x="207225" y="162173"/>
                </a:lnTo>
                <a:lnTo>
                  <a:pt x="207225" y="162530"/>
                </a:lnTo>
                <a:lnTo>
                  <a:pt x="208179" y="163602"/>
                </a:lnTo>
                <a:lnTo>
                  <a:pt x="211754" y="165028"/>
                </a:lnTo>
                <a:lnTo>
                  <a:pt x="212708" y="165387"/>
                </a:lnTo>
                <a:lnTo>
                  <a:pt x="213423" y="165387"/>
                </a:lnTo>
                <a:lnTo>
                  <a:pt x="213184" y="166098"/>
                </a:lnTo>
                <a:lnTo>
                  <a:pt x="213660" y="166813"/>
                </a:lnTo>
                <a:lnTo>
                  <a:pt x="214137" y="166813"/>
                </a:lnTo>
                <a:lnTo>
                  <a:pt x="214614" y="169312"/>
                </a:lnTo>
                <a:lnTo>
                  <a:pt x="214614" y="169668"/>
                </a:lnTo>
                <a:lnTo>
                  <a:pt x="215331" y="170738"/>
                </a:lnTo>
                <a:lnTo>
                  <a:pt x="214614" y="171097"/>
                </a:lnTo>
                <a:lnTo>
                  <a:pt x="214854" y="172167"/>
                </a:lnTo>
                <a:lnTo>
                  <a:pt x="213900" y="172879"/>
                </a:lnTo>
                <a:lnTo>
                  <a:pt x="213184" y="173593"/>
                </a:lnTo>
                <a:lnTo>
                  <a:pt x="212947" y="174305"/>
                </a:lnTo>
                <a:lnTo>
                  <a:pt x="213423" y="174663"/>
                </a:lnTo>
                <a:lnTo>
                  <a:pt x="215808" y="174305"/>
                </a:lnTo>
                <a:lnTo>
                  <a:pt x="217239" y="173234"/>
                </a:lnTo>
                <a:lnTo>
                  <a:pt x="217479" y="172167"/>
                </a:lnTo>
                <a:lnTo>
                  <a:pt x="217716" y="171808"/>
                </a:lnTo>
                <a:lnTo>
                  <a:pt x="217716" y="171097"/>
                </a:lnTo>
                <a:lnTo>
                  <a:pt x="217716" y="170738"/>
                </a:lnTo>
                <a:lnTo>
                  <a:pt x="217956" y="170027"/>
                </a:lnTo>
                <a:lnTo>
                  <a:pt x="218432" y="167883"/>
                </a:lnTo>
                <a:lnTo>
                  <a:pt x="218669" y="165387"/>
                </a:lnTo>
                <a:lnTo>
                  <a:pt x="217716" y="165028"/>
                </a:lnTo>
                <a:lnTo>
                  <a:pt x="216525" y="164672"/>
                </a:lnTo>
                <a:lnTo>
                  <a:pt x="216525" y="164314"/>
                </a:lnTo>
                <a:lnTo>
                  <a:pt x="216045" y="164314"/>
                </a:lnTo>
                <a:lnTo>
                  <a:pt x="215808" y="163958"/>
                </a:lnTo>
                <a:lnTo>
                  <a:pt x="215808" y="163602"/>
                </a:lnTo>
                <a:lnTo>
                  <a:pt x="215091" y="162888"/>
                </a:lnTo>
                <a:lnTo>
                  <a:pt x="215091" y="162173"/>
                </a:lnTo>
                <a:lnTo>
                  <a:pt x="212708" y="160386"/>
                </a:lnTo>
                <a:lnTo>
                  <a:pt x="211277" y="160386"/>
                </a:lnTo>
                <a:lnTo>
                  <a:pt x="212470" y="158243"/>
                </a:lnTo>
                <a:lnTo>
                  <a:pt x="212708" y="157528"/>
                </a:lnTo>
                <a:lnTo>
                  <a:pt x="212470" y="156458"/>
                </a:lnTo>
                <a:lnTo>
                  <a:pt x="211993" y="155744"/>
                </a:lnTo>
                <a:lnTo>
                  <a:pt x="211993" y="155029"/>
                </a:lnTo>
                <a:lnTo>
                  <a:pt x="212947" y="154313"/>
                </a:lnTo>
                <a:lnTo>
                  <a:pt x="216285" y="151811"/>
                </a:lnTo>
                <a:lnTo>
                  <a:pt x="217479" y="150023"/>
                </a:lnTo>
                <a:lnTo>
                  <a:pt x="217956" y="150381"/>
                </a:lnTo>
                <a:lnTo>
                  <a:pt x="219146" y="150023"/>
                </a:lnTo>
                <a:lnTo>
                  <a:pt x="219863" y="150023"/>
                </a:lnTo>
                <a:lnTo>
                  <a:pt x="220340" y="150023"/>
                </a:lnTo>
                <a:lnTo>
                  <a:pt x="222484" y="149309"/>
                </a:lnTo>
                <a:lnTo>
                  <a:pt x="223437" y="148950"/>
                </a:lnTo>
                <a:lnTo>
                  <a:pt x="226302" y="148950"/>
                </a:lnTo>
                <a:lnTo>
                  <a:pt x="227015" y="148594"/>
                </a:lnTo>
                <a:lnTo>
                  <a:pt x="227015" y="148950"/>
                </a:lnTo>
                <a:lnTo>
                  <a:pt x="226302" y="149309"/>
                </a:lnTo>
                <a:lnTo>
                  <a:pt x="226302" y="149667"/>
                </a:lnTo>
                <a:lnTo>
                  <a:pt x="226062" y="150737"/>
                </a:lnTo>
                <a:lnTo>
                  <a:pt x="226062" y="151096"/>
                </a:lnTo>
                <a:lnTo>
                  <a:pt x="226779" y="152169"/>
                </a:lnTo>
                <a:lnTo>
                  <a:pt x="227015" y="152528"/>
                </a:lnTo>
                <a:lnTo>
                  <a:pt x="227256" y="152883"/>
                </a:lnTo>
                <a:lnTo>
                  <a:pt x="227492" y="153241"/>
                </a:lnTo>
                <a:lnTo>
                  <a:pt x="227015" y="153598"/>
                </a:lnTo>
                <a:lnTo>
                  <a:pt x="224868" y="155029"/>
                </a:lnTo>
                <a:lnTo>
                  <a:pt x="224154" y="155385"/>
                </a:lnTo>
                <a:lnTo>
                  <a:pt x="223914" y="155385"/>
                </a:lnTo>
                <a:lnTo>
                  <a:pt x="222484" y="156814"/>
                </a:lnTo>
                <a:lnTo>
                  <a:pt x="222247" y="157173"/>
                </a:lnTo>
                <a:lnTo>
                  <a:pt x="222484" y="157173"/>
                </a:lnTo>
                <a:lnTo>
                  <a:pt x="222247" y="157528"/>
                </a:lnTo>
                <a:lnTo>
                  <a:pt x="222008" y="157528"/>
                </a:lnTo>
                <a:lnTo>
                  <a:pt x="221531" y="158601"/>
                </a:lnTo>
                <a:lnTo>
                  <a:pt x="221770" y="158957"/>
                </a:lnTo>
                <a:lnTo>
                  <a:pt x="222484" y="159671"/>
                </a:lnTo>
                <a:lnTo>
                  <a:pt x="223200" y="160030"/>
                </a:lnTo>
                <a:lnTo>
                  <a:pt x="223437" y="161815"/>
                </a:lnTo>
                <a:lnTo>
                  <a:pt x="224631" y="163243"/>
                </a:lnTo>
                <a:lnTo>
                  <a:pt x="225585" y="163602"/>
                </a:lnTo>
                <a:lnTo>
                  <a:pt x="225585" y="163958"/>
                </a:lnTo>
                <a:lnTo>
                  <a:pt x="225108" y="164314"/>
                </a:lnTo>
                <a:lnTo>
                  <a:pt x="225108" y="165387"/>
                </a:lnTo>
                <a:lnTo>
                  <a:pt x="225585" y="165743"/>
                </a:lnTo>
                <a:lnTo>
                  <a:pt x="225825" y="166457"/>
                </a:lnTo>
                <a:lnTo>
                  <a:pt x="226302" y="166813"/>
                </a:lnTo>
                <a:lnTo>
                  <a:pt x="226779" y="167172"/>
                </a:lnTo>
                <a:lnTo>
                  <a:pt x="227015" y="167172"/>
                </a:lnTo>
                <a:lnTo>
                  <a:pt x="227732" y="168242"/>
                </a:lnTo>
                <a:lnTo>
                  <a:pt x="228686" y="168242"/>
                </a:lnTo>
                <a:lnTo>
                  <a:pt x="229163" y="167527"/>
                </a:lnTo>
                <a:lnTo>
                  <a:pt x="228923" y="166098"/>
                </a:lnTo>
                <a:lnTo>
                  <a:pt x="228446" y="165028"/>
                </a:lnTo>
                <a:lnTo>
                  <a:pt x="228686" y="164314"/>
                </a:lnTo>
                <a:lnTo>
                  <a:pt x="228686" y="161459"/>
                </a:lnTo>
                <a:lnTo>
                  <a:pt x="228446" y="161459"/>
                </a:lnTo>
                <a:lnTo>
                  <a:pt x="227732" y="161459"/>
                </a:lnTo>
                <a:lnTo>
                  <a:pt x="227732" y="161100"/>
                </a:lnTo>
                <a:lnTo>
                  <a:pt x="228686" y="159671"/>
                </a:lnTo>
                <a:lnTo>
                  <a:pt x="228923" y="158601"/>
                </a:lnTo>
                <a:lnTo>
                  <a:pt x="229400" y="157887"/>
                </a:lnTo>
                <a:lnTo>
                  <a:pt x="231070" y="156814"/>
                </a:lnTo>
                <a:lnTo>
                  <a:pt x="233454" y="155744"/>
                </a:lnTo>
                <a:lnTo>
                  <a:pt x="233931" y="155744"/>
                </a:lnTo>
                <a:lnTo>
                  <a:pt x="234645" y="156100"/>
                </a:lnTo>
                <a:lnTo>
                  <a:pt x="234168" y="156814"/>
                </a:lnTo>
                <a:lnTo>
                  <a:pt x="234168" y="158601"/>
                </a:lnTo>
                <a:lnTo>
                  <a:pt x="234885" y="160745"/>
                </a:lnTo>
                <a:lnTo>
                  <a:pt x="234885" y="161100"/>
                </a:lnTo>
                <a:lnTo>
                  <a:pt x="235125" y="163958"/>
                </a:lnTo>
                <a:lnTo>
                  <a:pt x="235125" y="164314"/>
                </a:lnTo>
                <a:lnTo>
                  <a:pt x="235125" y="166098"/>
                </a:lnTo>
                <a:lnTo>
                  <a:pt x="235839" y="167172"/>
                </a:lnTo>
                <a:lnTo>
                  <a:pt x="236792" y="167883"/>
                </a:lnTo>
                <a:lnTo>
                  <a:pt x="236792" y="168597"/>
                </a:lnTo>
                <a:lnTo>
                  <a:pt x="236792" y="169668"/>
                </a:lnTo>
                <a:lnTo>
                  <a:pt x="236556" y="170027"/>
                </a:lnTo>
                <a:lnTo>
                  <a:pt x="236556" y="170382"/>
                </a:lnTo>
                <a:lnTo>
                  <a:pt x="234645" y="172167"/>
                </a:lnTo>
                <a:lnTo>
                  <a:pt x="234408" y="172167"/>
                </a:lnTo>
                <a:lnTo>
                  <a:pt x="234168" y="171808"/>
                </a:lnTo>
                <a:lnTo>
                  <a:pt x="233691" y="171452"/>
                </a:lnTo>
                <a:lnTo>
                  <a:pt x="232977" y="170738"/>
                </a:lnTo>
                <a:lnTo>
                  <a:pt x="230831" y="169312"/>
                </a:lnTo>
                <a:lnTo>
                  <a:pt x="230594" y="169312"/>
                </a:lnTo>
                <a:lnTo>
                  <a:pt x="230354" y="169312"/>
                </a:lnTo>
                <a:lnTo>
                  <a:pt x="229877" y="170027"/>
                </a:lnTo>
                <a:lnTo>
                  <a:pt x="230354" y="171452"/>
                </a:lnTo>
                <a:lnTo>
                  <a:pt x="231070" y="173949"/>
                </a:lnTo>
                <a:lnTo>
                  <a:pt x="231070" y="175730"/>
                </a:lnTo>
                <a:lnTo>
                  <a:pt x="233215" y="177871"/>
                </a:lnTo>
                <a:lnTo>
                  <a:pt x="233454" y="177871"/>
                </a:lnTo>
                <a:lnTo>
                  <a:pt x="235125" y="178227"/>
                </a:lnTo>
                <a:lnTo>
                  <a:pt x="235602" y="178939"/>
                </a:lnTo>
                <a:lnTo>
                  <a:pt x="235839" y="180720"/>
                </a:lnTo>
                <a:lnTo>
                  <a:pt x="235602" y="181790"/>
                </a:lnTo>
                <a:lnTo>
                  <a:pt x="234885" y="183217"/>
                </a:lnTo>
                <a:lnTo>
                  <a:pt x="234885" y="183929"/>
                </a:lnTo>
                <a:lnTo>
                  <a:pt x="235362" y="184284"/>
                </a:lnTo>
                <a:lnTo>
                  <a:pt x="235362" y="185352"/>
                </a:lnTo>
                <a:lnTo>
                  <a:pt x="235362" y="186067"/>
                </a:lnTo>
                <a:lnTo>
                  <a:pt x="235125" y="186778"/>
                </a:lnTo>
                <a:lnTo>
                  <a:pt x="234885" y="186778"/>
                </a:lnTo>
                <a:lnTo>
                  <a:pt x="234408" y="186778"/>
                </a:lnTo>
                <a:lnTo>
                  <a:pt x="233691" y="187134"/>
                </a:lnTo>
                <a:lnTo>
                  <a:pt x="233454" y="187134"/>
                </a:lnTo>
                <a:lnTo>
                  <a:pt x="233215" y="187490"/>
                </a:lnTo>
                <a:lnTo>
                  <a:pt x="233454" y="187490"/>
                </a:lnTo>
                <a:lnTo>
                  <a:pt x="233931" y="187490"/>
                </a:lnTo>
                <a:lnTo>
                  <a:pt x="234408" y="187490"/>
                </a:lnTo>
                <a:lnTo>
                  <a:pt x="234645" y="187845"/>
                </a:lnTo>
                <a:lnTo>
                  <a:pt x="235125" y="188202"/>
                </a:lnTo>
                <a:lnTo>
                  <a:pt x="235839" y="187845"/>
                </a:lnTo>
                <a:lnTo>
                  <a:pt x="236315" y="187490"/>
                </a:lnTo>
                <a:lnTo>
                  <a:pt x="236556" y="186778"/>
                </a:lnTo>
                <a:lnTo>
                  <a:pt x="237032" y="186067"/>
                </a:lnTo>
                <a:lnTo>
                  <a:pt x="237509" y="185352"/>
                </a:lnTo>
                <a:lnTo>
                  <a:pt x="237746" y="184995"/>
                </a:lnTo>
                <a:lnTo>
                  <a:pt x="237986" y="185352"/>
                </a:lnTo>
                <a:lnTo>
                  <a:pt x="238223" y="186422"/>
                </a:lnTo>
                <a:lnTo>
                  <a:pt x="238463" y="186778"/>
                </a:lnTo>
                <a:lnTo>
                  <a:pt x="238700" y="187134"/>
                </a:lnTo>
                <a:lnTo>
                  <a:pt x="238463" y="187845"/>
                </a:lnTo>
                <a:lnTo>
                  <a:pt x="238463" y="188913"/>
                </a:lnTo>
                <a:lnTo>
                  <a:pt x="238223" y="189625"/>
                </a:lnTo>
                <a:lnTo>
                  <a:pt x="238700" y="190339"/>
                </a:lnTo>
                <a:lnTo>
                  <a:pt x="238940" y="190339"/>
                </a:lnTo>
                <a:lnTo>
                  <a:pt x="239177" y="190695"/>
                </a:lnTo>
                <a:lnTo>
                  <a:pt x="239177" y="191407"/>
                </a:lnTo>
                <a:lnTo>
                  <a:pt x="239654" y="191762"/>
                </a:lnTo>
                <a:lnTo>
                  <a:pt x="240371" y="192474"/>
                </a:lnTo>
                <a:lnTo>
                  <a:pt x="241323" y="192474"/>
                </a:lnTo>
                <a:lnTo>
                  <a:pt x="242515" y="192118"/>
                </a:lnTo>
                <a:lnTo>
                  <a:pt x="243469" y="192830"/>
                </a:lnTo>
                <a:lnTo>
                  <a:pt x="242515" y="193542"/>
                </a:lnTo>
                <a:lnTo>
                  <a:pt x="242515" y="194608"/>
                </a:lnTo>
                <a:lnTo>
                  <a:pt x="242038" y="194608"/>
                </a:lnTo>
                <a:lnTo>
                  <a:pt x="241800" y="194253"/>
                </a:lnTo>
                <a:lnTo>
                  <a:pt x="241323" y="194253"/>
                </a:lnTo>
                <a:lnTo>
                  <a:pt x="241084" y="194965"/>
                </a:lnTo>
                <a:lnTo>
                  <a:pt x="240847" y="196032"/>
                </a:lnTo>
                <a:lnTo>
                  <a:pt x="240371" y="196388"/>
                </a:lnTo>
                <a:lnTo>
                  <a:pt x="238940" y="196743"/>
                </a:lnTo>
                <a:lnTo>
                  <a:pt x="237032" y="196388"/>
                </a:lnTo>
                <a:lnTo>
                  <a:pt x="235839" y="196388"/>
                </a:lnTo>
                <a:lnTo>
                  <a:pt x="234885" y="196032"/>
                </a:lnTo>
                <a:lnTo>
                  <a:pt x="233931" y="196032"/>
                </a:lnTo>
                <a:lnTo>
                  <a:pt x="233931" y="196743"/>
                </a:lnTo>
                <a:lnTo>
                  <a:pt x="234408" y="197453"/>
                </a:lnTo>
                <a:lnTo>
                  <a:pt x="234885" y="198876"/>
                </a:lnTo>
                <a:lnTo>
                  <a:pt x="235362" y="199231"/>
                </a:lnTo>
                <a:lnTo>
                  <a:pt x="235362" y="200299"/>
                </a:lnTo>
                <a:lnTo>
                  <a:pt x="235125" y="201011"/>
                </a:lnTo>
                <a:lnTo>
                  <a:pt x="234645" y="202431"/>
                </a:lnTo>
                <a:lnTo>
                  <a:pt x="233931" y="203143"/>
                </a:lnTo>
                <a:lnTo>
                  <a:pt x="232977" y="203499"/>
                </a:lnTo>
                <a:lnTo>
                  <a:pt x="232023" y="204564"/>
                </a:lnTo>
                <a:lnTo>
                  <a:pt x="231547" y="205276"/>
                </a:lnTo>
                <a:lnTo>
                  <a:pt x="231070" y="205631"/>
                </a:lnTo>
                <a:lnTo>
                  <a:pt x="229640" y="205987"/>
                </a:lnTo>
                <a:lnTo>
                  <a:pt x="229163" y="206696"/>
                </a:lnTo>
                <a:lnTo>
                  <a:pt x="228923" y="206696"/>
                </a:lnTo>
                <a:lnTo>
                  <a:pt x="228446" y="206696"/>
                </a:lnTo>
                <a:lnTo>
                  <a:pt x="227969" y="207051"/>
                </a:lnTo>
                <a:lnTo>
                  <a:pt x="227732" y="207763"/>
                </a:lnTo>
                <a:lnTo>
                  <a:pt x="228209" y="208828"/>
                </a:lnTo>
                <a:lnTo>
                  <a:pt x="228209" y="209184"/>
                </a:lnTo>
                <a:lnTo>
                  <a:pt x="227732" y="209537"/>
                </a:lnTo>
                <a:lnTo>
                  <a:pt x="227732" y="210604"/>
                </a:lnTo>
                <a:lnTo>
                  <a:pt x="227492" y="210960"/>
                </a:lnTo>
                <a:lnTo>
                  <a:pt x="227732" y="211669"/>
                </a:lnTo>
                <a:lnTo>
                  <a:pt x="227969" y="212025"/>
                </a:lnTo>
                <a:lnTo>
                  <a:pt x="227492" y="212025"/>
                </a:lnTo>
                <a:lnTo>
                  <a:pt x="227492" y="212378"/>
                </a:lnTo>
                <a:lnTo>
                  <a:pt x="227732" y="213090"/>
                </a:lnTo>
                <a:lnTo>
                  <a:pt x="227015" y="213798"/>
                </a:lnTo>
                <a:lnTo>
                  <a:pt x="227256" y="214155"/>
                </a:lnTo>
                <a:lnTo>
                  <a:pt x="226539" y="214863"/>
                </a:lnTo>
                <a:lnTo>
                  <a:pt x="226779" y="215575"/>
                </a:lnTo>
                <a:lnTo>
                  <a:pt x="226779" y="216283"/>
                </a:lnTo>
                <a:lnTo>
                  <a:pt x="226539" y="216993"/>
                </a:lnTo>
                <a:lnTo>
                  <a:pt x="225585" y="217705"/>
                </a:lnTo>
                <a:lnTo>
                  <a:pt x="225108" y="218058"/>
                </a:lnTo>
                <a:lnTo>
                  <a:pt x="224868" y="218413"/>
                </a:lnTo>
                <a:lnTo>
                  <a:pt x="224631" y="219123"/>
                </a:lnTo>
                <a:lnTo>
                  <a:pt x="224391" y="219834"/>
                </a:lnTo>
                <a:lnTo>
                  <a:pt x="223914" y="220543"/>
                </a:lnTo>
                <a:lnTo>
                  <a:pt x="223914" y="221251"/>
                </a:lnTo>
                <a:lnTo>
                  <a:pt x="223677" y="221607"/>
                </a:lnTo>
                <a:lnTo>
                  <a:pt x="223914" y="222316"/>
                </a:lnTo>
                <a:lnTo>
                  <a:pt x="223677" y="223379"/>
                </a:lnTo>
                <a:lnTo>
                  <a:pt x="223677" y="224090"/>
                </a:lnTo>
                <a:lnTo>
                  <a:pt x="224154" y="224799"/>
                </a:lnTo>
                <a:lnTo>
                  <a:pt x="224868" y="225508"/>
                </a:lnTo>
                <a:lnTo>
                  <a:pt x="225108" y="226217"/>
                </a:lnTo>
                <a:lnTo>
                  <a:pt x="224631" y="226570"/>
                </a:lnTo>
                <a:lnTo>
                  <a:pt x="223437" y="226925"/>
                </a:lnTo>
                <a:lnTo>
                  <a:pt x="222723" y="226925"/>
                </a:lnTo>
                <a:lnTo>
                  <a:pt x="222008" y="227278"/>
                </a:lnTo>
                <a:lnTo>
                  <a:pt x="221054" y="227635"/>
                </a:lnTo>
                <a:lnTo>
                  <a:pt x="220340" y="227988"/>
                </a:lnTo>
                <a:lnTo>
                  <a:pt x="219623" y="227278"/>
                </a:lnTo>
                <a:lnTo>
                  <a:pt x="218192" y="226570"/>
                </a:lnTo>
                <a:lnTo>
                  <a:pt x="217956" y="226217"/>
                </a:lnTo>
                <a:lnTo>
                  <a:pt x="218432" y="225508"/>
                </a:lnTo>
                <a:lnTo>
                  <a:pt x="218669" y="224799"/>
                </a:lnTo>
                <a:lnTo>
                  <a:pt x="218432" y="223734"/>
                </a:lnTo>
                <a:lnTo>
                  <a:pt x="218909" y="223025"/>
                </a:lnTo>
                <a:lnTo>
                  <a:pt x="219386" y="222669"/>
                </a:lnTo>
                <a:lnTo>
                  <a:pt x="219623" y="222316"/>
                </a:lnTo>
                <a:lnTo>
                  <a:pt x="220100" y="221961"/>
                </a:lnTo>
                <a:lnTo>
                  <a:pt x="220340" y="221251"/>
                </a:lnTo>
                <a:lnTo>
                  <a:pt x="220100" y="220187"/>
                </a:lnTo>
                <a:lnTo>
                  <a:pt x="220816" y="219123"/>
                </a:lnTo>
                <a:lnTo>
                  <a:pt x="220816" y="218413"/>
                </a:lnTo>
                <a:lnTo>
                  <a:pt x="220577" y="217348"/>
                </a:lnTo>
                <a:lnTo>
                  <a:pt x="220577" y="216640"/>
                </a:lnTo>
                <a:lnTo>
                  <a:pt x="221770" y="214863"/>
                </a:lnTo>
                <a:lnTo>
                  <a:pt x="221770" y="214155"/>
                </a:lnTo>
                <a:lnTo>
                  <a:pt x="222008" y="213798"/>
                </a:lnTo>
                <a:lnTo>
                  <a:pt x="222247" y="212734"/>
                </a:lnTo>
                <a:lnTo>
                  <a:pt x="222008" y="212378"/>
                </a:lnTo>
                <a:lnTo>
                  <a:pt x="222247" y="211669"/>
                </a:lnTo>
                <a:lnTo>
                  <a:pt x="222961" y="209184"/>
                </a:lnTo>
                <a:lnTo>
                  <a:pt x="222961" y="207051"/>
                </a:lnTo>
                <a:lnTo>
                  <a:pt x="222961" y="206696"/>
                </a:lnTo>
                <a:lnTo>
                  <a:pt x="222484" y="206339"/>
                </a:lnTo>
                <a:lnTo>
                  <a:pt x="222008" y="205987"/>
                </a:lnTo>
                <a:lnTo>
                  <a:pt x="222008" y="205631"/>
                </a:lnTo>
                <a:lnTo>
                  <a:pt x="222008" y="204919"/>
                </a:lnTo>
                <a:lnTo>
                  <a:pt x="222008" y="203143"/>
                </a:lnTo>
                <a:lnTo>
                  <a:pt x="221293" y="202788"/>
                </a:lnTo>
                <a:lnTo>
                  <a:pt x="221054" y="202076"/>
                </a:lnTo>
                <a:lnTo>
                  <a:pt x="220577" y="200655"/>
                </a:lnTo>
                <a:lnTo>
                  <a:pt x="219863" y="200655"/>
                </a:lnTo>
                <a:lnTo>
                  <a:pt x="219386" y="201366"/>
                </a:lnTo>
                <a:lnTo>
                  <a:pt x="219386" y="203143"/>
                </a:lnTo>
                <a:lnTo>
                  <a:pt x="218909" y="203855"/>
                </a:lnTo>
                <a:lnTo>
                  <a:pt x="218909" y="204208"/>
                </a:lnTo>
                <a:lnTo>
                  <a:pt x="218909" y="204919"/>
                </a:lnTo>
                <a:lnTo>
                  <a:pt x="219623" y="205987"/>
                </a:lnTo>
                <a:lnTo>
                  <a:pt x="219863" y="205987"/>
                </a:lnTo>
                <a:lnTo>
                  <a:pt x="220100" y="206339"/>
                </a:lnTo>
                <a:lnTo>
                  <a:pt x="219146" y="209537"/>
                </a:lnTo>
                <a:lnTo>
                  <a:pt x="218432" y="210249"/>
                </a:lnTo>
                <a:lnTo>
                  <a:pt x="217002" y="211314"/>
                </a:lnTo>
                <a:lnTo>
                  <a:pt x="216285" y="211314"/>
                </a:lnTo>
                <a:lnTo>
                  <a:pt x="215568" y="210960"/>
                </a:lnTo>
                <a:lnTo>
                  <a:pt x="215331" y="210604"/>
                </a:lnTo>
                <a:lnTo>
                  <a:pt x="215808" y="210249"/>
                </a:lnTo>
                <a:lnTo>
                  <a:pt x="215808" y="208116"/>
                </a:lnTo>
                <a:lnTo>
                  <a:pt x="216285" y="207407"/>
                </a:lnTo>
                <a:lnTo>
                  <a:pt x="215568" y="207051"/>
                </a:lnTo>
                <a:lnTo>
                  <a:pt x="215091" y="207051"/>
                </a:lnTo>
                <a:lnTo>
                  <a:pt x="214377" y="207051"/>
                </a:lnTo>
                <a:lnTo>
                  <a:pt x="213900" y="207763"/>
                </a:lnTo>
                <a:lnTo>
                  <a:pt x="213900" y="209184"/>
                </a:lnTo>
                <a:lnTo>
                  <a:pt x="214137" y="209537"/>
                </a:lnTo>
                <a:lnTo>
                  <a:pt x="214137" y="210604"/>
                </a:lnTo>
                <a:lnTo>
                  <a:pt x="214137" y="210960"/>
                </a:lnTo>
                <a:lnTo>
                  <a:pt x="214377" y="210960"/>
                </a:lnTo>
                <a:lnTo>
                  <a:pt x="214137" y="211669"/>
                </a:lnTo>
                <a:lnTo>
                  <a:pt x="214377" y="213090"/>
                </a:lnTo>
                <a:lnTo>
                  <a:pt x="215331" y="214155"/>
                </a:lnTo>
                <a:lnTo>
                  <a:pt x="216045" y="214510"/>
                </a:lnTo>
                <a:lnTo>
                  <a:pt x="216045" y="215928"/>
                </a:lnTo>
                <a:lnTo>
                  <a:pt x="215808" y="216283"/>
                </a:lnTo>
                <a:lnTo>
                  <a:pt x="215808" y="216993"/>
                </a:lnTo>
                <a:lnTo>
                  <a:pt x="215808" y="218058"/>
                </a:lnTo>
                <a:lnTo>
                  <a:pt x="215568" y="218769"/>
                </a:lnTo>
                <a:lnTo>
                  <a:pt x="215091" y="218769"/>
                </a:lnTo>
                <a:lnTo>
                  <a:pt x="214614" y="216993"/>
                </a:lnTo>
                <a:lnTo>
                  <a:pt x="213900" y="217348"/>
                </a:lnTo>
                <a:lnTo>
                  <a:pt x="213423" y="217348"/>
                </a:lnTo>
                <a:lnTo>
                  <a:pt x="213423" y="217705"/>
                </a:lnTo>
                <a:lnTo>
                  <a:pt x="213423" y="218769"/>
                </a:lnTo>
                <a:lnTo>
                  <a:pt x="213423" y="219123"/>
                </a:lnTo>
                <a:lnTo>
                  <a:pt x="213184" y="219478"/>
                </a:lnTo>
                <a:lnTo>
                  <a:pt x="212947" y="219478"/>
                </a:lnTo>
                <a:lnTo>
                  <a:pt x="212708" y="219478"/>
                </a:lnTo>
                <a:lnTo>
                  <a:pt x="212231" y="219478"/>
                </a:lnTo>
                <a:lnTo>
                  <a:pt x="212231" y="220896"/>
                </a:lnTo>
                <a:lnTo>
                  <a:pt x="211993" y="222316"/>
                </a:lnTo>
                <a:lnTo>
                  <a:pt x="211754" y="223025"/>
                </a:lnTo>
                <a:lnTo>
                  <a:pt x="211516" y="223734"/>
                </a:lnTo>
                <a:lnTo>
                  <a:pt x="211754" y="224443"/>
                </a:lnTo>
                <a:lnTo>
                  <a:pt x="212708" y="226570"/>
                </a:lnTo>
                <a:lnTo>
                  <a:pt x="212470" y="227278"/>
                </a:lnTo>
                <a:lnTo>
                  <a:pt x="211993" y="227635"/>
                </a:lnTo>
                <a:lnTo>
                  <a:pt x="210563" y="228343"/>
                </a:lnTo>
                <a:lnTo>
                  <a:pt x="210086" y="229405"/>
                </a:lnTo>
                <a:lnTo>
                  <a:pt x="209846" y="229405"/>
                </a:lnTo>
                <a:lnTo>
                  <a:pt x="209609" y="229761"/>
                </a:lnTo>
                <a:lnTo>
                  <a:pt x="209132" y="230823"/>
                </a:lnTo>
                <a:lnTo>
                  <a:pt x="209846" y="230823"/>
                </a:lnTo>
                <a:lnTo>
                  <a:pt x="209846" y="231179"/>
                </a:lnTo>
                <a:lnTo>
                  <a:pt x="210086" y="231532"/>
                </a:lnTo>
                <a:lnTo>
                  <a:pt x="209609" y="231888"/>
                </a:lnTo>
                <a:lnTo>
                  <a:pt x="210086" y="232594"/>
                </a:lnTo>
                <a:lnTo>
                  <a:pt x="210086" y="232949"/>
                </a:lnTo>
                <a:lnTo>
                  <a:pt x="210086" y="233302"/>
                </a:lnTo>
                <a:lnTo>
                  <a:pt x="209846" y="233659"/>
                </a:lnTo>
                <a:lnTo>
                  <a:pt x="209846" y="234012"/>
                </a:lnTo>
                <a:lnTo>
                  <a:pt x="208656" y="234012"/>
                </a:lnTo>
                <a:lnTo>
                  <a:pt x="208179" y="234012"/>
                </a:lnTo>
                <a:lnTo>
                  <a:pt x="207702" y="233302"/>
                </a:lnTo>
                <a:lnTo>
                  <a:pt x="207225" y="233302"/>
                </a:lnTo>
                <a:lnTo>
                  <a:pt x="206985" y="233302"/>
                </a:lnTo>
                <a:lnTo>
                  <a:pt x="206985" y="233659"/>
                </a:lnTo>
                <a:lnTo>
                  <a:pt x="206268" y="234367"/>
                </a:lnTo>
                <a:lnTo>
                  <a:pt x="206031" y="235430"/>
                </a:lnTo>
                <a:lnTo>
                  <a:pt x="205314" y="235782"/>
                </a:lnTo>
                <a:lnTo>
                  <a:pt x="205554" y="236492"/>
                </a:lnTo>
                <a:lnTo>
                  <a:pt x="203883" y="237200"/>
                </a:lnTo>
                <a:lnTo>
                  <a:pt x="203883" y="237553"/>
                </a:lnTo>
                <a:lnTo>
                  <a:pt x="203407" y="237906"/>
                </a:lnTo>
                <a:lnTo>
                  <a:pt x="202693" y="238616"/>
                </a:lnTo>
                <a:lnTo>
                  <a:pt x="201977" y="239324"/>
                </a:lnTo>
                <a:lnTo>
                  <a:pt x="200785" y="239678"/>
                </a:lnTo>
                <a:lnTo>
                  <a:pt x="200785" y="240386"/>
                </a:lnTo>
                <a:lnTo>
                  <a:pt x="200785" y="240739"/>
                </a:lnTo>
                <a:lnTo>
                  <a:pt x="200785" y="241448"/>
                </a:lnTo>
                <a:lnTo>
                  <a:pt x="200069" y="242154"/>
                </a:lnTo>
                <a:lnTo>
                  <a:pt x="199116" y="243569"/>
                </a:lnTo>
                <a:lnTo>
                  <a:pt x="198639" y="244278"/>
                </a:lnTo>
                <a:lnTo>
                  <a:pt x="198402" y="244632"/>
                </a:lnTo>
                <a:lnTo>
                  <a:pt x="198162" y="245693"/>
                </a:lnTo>
                <a:lnTo>
                  <a:pt x="197685" y="246755"/>
                </a:lnTo>
                <a:lnTo>
                  <a:pt x="196968" y="247814"/>
                </a:lnTo>
                <a:lnTo>
                  <a:pt x="196254" y="248523"/>
                </a:lnTo>
                <a:lnTo>
                  <a:pt x="196254" y="249229"/>
                </a:lnTo>
                <a:lnTo>
                  <a:pt x="195537" y="249582"/>
                </a:lnTo>
                <a:lnTo>
                  <a:pt x="195300" y="249939"/>
                </a:lnTo>
                <a:lnTo>
                  <a:pt x="195777" y="250644"/>
                </a:lnTo>
                <a:lnTo>
                  <a:pt x="195300" y="252060"/>
                </a:lnTo>
                <a:lnTo>
                  <a:pt x="194107" y="252412"/>
                </a:lnTo>
                <a:lnTo>
                  <a:pt x="193870" y="253118"/>
                </a:lnTo>
                <a:lnTo>
                  <a:pt x="193153" y="253825"/>
                </a:lnTo>
                <a:lnTo>
                  <a:pt x="193393" y="254886"/>
                </a:lnTo>
                <a:lnTo>
                  <a:pt x="192916" y="255593"/>
                </a:lnTo>
                <a:lnTo>
                  <a:pt x="192439" y="257359"/>
                </a:lnTo>
                <a:lnTo>
                  <a:pt x="192677" y="257712"/>
                </a:lnTo>
                <a:lnTo>
                  <a:pt x="192200" y="258774"/>
                </a:lnTo>
                <a:lnTo>
                  <a:pt x="191008" y="259833"/>
                </a:lnTo>
                <a:lnTo>
                  <a:pt x="190056" y="260892"/>
                </a:lnTo>
                <a:lnTo>
                  <a:pt x="190292" y="261245"/>
                </a:lnTo>
                <a:lnTo>
                  <a:pt x="190056" y="261951"/>
                </a:lnTo>
                <a:lnTo>
                  <a:pt x="189339" y="261951"/>
                </a:lnTo>
                <a:lnTo>
                  <a:pt x="188625" y="262658"/>
                </a:lnTo>
                <a:lnTo>
                  <a:pt x="188625" y="263716"/>
                </a:lnTo>
                <a:lnTo>
                  <a:pt x="188385" y="263716"/>
                </a:lnTo>
                <a:lnTo>
                  <a:pt x="187191" y="265129"/>
                </a:lnTo>
                <a:lnTo>
                  <a:pt x="186477" y="265482"/>
                </a:lnTo>
                <a:lnTo>
                  <a:pt x="186000" y="265835"/>
                </a:lnTo>
                <a:lnTo>
                  <a:pt x="186000" y="266538"/>
                </a:lnTo>
                <a:lnTo>
                  <a:pt x="186000" y="267245"/>
                </a:lnTo>
                <a:lnTo>
                  <a:pt x="185524" y="269010"/>
                </a:lnTo>
                <a:lnTo>
                  <a:pt x="185047" y="270069"/>
                </a:lnTo>
                <a:lnTo>
                  <a:pt x="184807" y="271125"/>
                </a:lnTo>
                <a:lnTo>
                  <a:pt x="184330" y="271125"/>
                </a:lnTo>
                <a:lnTo>
                  <a:pt x="183853" y="272185"/>
                </a:lnTo>
                <a:lnTo>
                  <a:pt x="183853" y="272891"/>
                </a:lnTo>
                <a:lnTo>
                  <a:pt x="183139" y="273948"/>
                </a:lnTo>
                <a:lnTo>
                  <a:pt x="183139" y="274300"/>
                </a:lnTo>
                <a:lnTo>
                  <a:pt x="183376" y="274653"/>
                </a:lnTo>
                <a:lnTo>
                  <a:pt x="182662" y="275359"/>
                </a:lnTo>
                <a:lnTo>
                  <a:pt x="182423" y="276063"/>
                </a:lnTo>
                <a:lnTo>
                  <a:pt x="182185" y="277472"/>
                </a:lnTo>
                <a:lnTo>
                  <a:pt x="182185" y="277825"/>
                </a:lnTo>
                <a:lnTo>
                  <a:pt x="181708" y="279235"/>
                </a:lnTo>
                <a:lnTo>
                  <a:pt x="181946" y="279588"/>
                </a:lnTo>
                <a:lnTo>
                  <a:pt x="181946" y="279941"/>
                </a:lnTo>
                <a:lnTo>
                  <a:pt x="181469" y="280291"/>
                </a:lnTo>
                <a:lnTo>
                  <a:pt x="180755" y="280644"/>
                </a:lnTo>
                <a:lnTo>
                  <a:pt x="180755" y="281351"/>
                </a:lnTo>
                <a:lnTo>
                  <a:pt x="180993" y="281351"/>
                </a:lnTo>
                <a:lnTo>
                  <a:pt x="180993" y="282407"/>
                </a:lnTo>
                <a:lnTo>
                  <a:pt x="180755" y="282760"/>
                </a:lnTo>
                <a:lnTo>
                  <a:pt x="180755" y="283110"/>
                </a:lnTo>
                <a:lnTo>
                  <a:pt x="181469" y="284520"/>
                </a:lnTo>
                <a:lnTo>
                  <a:pt x="182423" y="284873"/>
                </a:lnTo>
                <a:lnTo>
                  <a:pt x="183376" y="283817"/>
                </a:lnTo>
                <a:lnTo>
                  <a:pt x="184330" y="283110"/>
                </a:lnTo>
                <a:lnTo>
                  <a:pt x="185047" y="282407"/>
                </a:lnTo>
                <a:lnTo>
                  <a:pt x="186000" y="282407"/>
                </a:lnTo>
                <a:lnTo>
                  <a:pt x="186714" y="282054"/>
                </a:lnTo>
                <a:lnTo>
                  <a:pt x="187191" y="282760"/>
                </a:lnTo>
                <a:lnTo>
                  <a:pt x="187431" y="283110"/>
                </a:lnTo>
                <a:lnTo>
                  <a:pt x="189339" y="283110"/>
                </a:lnTo>
                <a:lnTo>
                  <a:pt x="189579" y="283817"/>
                </a:lnTo>
                <a:lnTo>
                  <a:pt x="190292" y="283817"/>
                </a:lnTo>
                <a:lnTo>
                  <a:pt x="190533" y="284167"/>
                </a:lnTo>
                <a:lnTo>
                  <a:pt x="190769" y="284167"/>
                </a:lnTo>
                <a:lnTo>
                  <a:pt x="192200" y="284520"/>
                </a:lnTo>
                <a:lnTo>
                  <a:pt x="193393" y="284520"/>
                </a:lnTo>
                <a:lnTo>
                  <a:pt x="193870" y="284167"/>
                </a:lnTo>
                <a:lnTo>
                  <a:pt x="194347" y="284167"/>
                </a:lnTo>
                <a:lnTo>
                  <a:pt x="195060" y="283817"/>
                </a:lnTo>
                <a:lnTo>
                  <a:pt x="195300" y="284167"/>
                </a:lnTo>
                <a:lnTo>
                  <a:pt x="196491" y="283463"/>
                </a:lnTo>
                <a:lnTo>
                  <a:pt x="196731" y="283110"/>
                </a:lnTo>
                <a:lnTo>
                  <a:pt x="198162" y="281701"/>
                </a:lnTo>
                <a:lnTo>
                  <a:pt x="198639" y="281351"/>
                </a:lnTo>
                <a:lnTo>
                  <a:pt x="199592" y="280998"/>
                </a:lnTo>
                <a:lnTo>
                  <a:pt x="199592" y="280644"/>
                </a:lnTo>
                <a:lnTo>
                  <a:pt x="200069" y="280291"/>
                </a:lnTo>
                <a:lnTo>
                  <a:pt x="200546" y="279941"/>
                </a:lnTo>
                <a:lnTo>
                  <a:pt x="201500" y="279588"/>
                </a:lnTo>
                <a:lnTo>
                  <a:pt x="201500" y="279235"/>
                </a:lnTo>
                <a:lnTo>
                  <a:pt x="201739" y="279235"/>
                </a:lnTo>
                <a:lnTo>
                  <a:pt x="202216" y="279235"/>
                </a:lnTo>
                <a:lnTo>
                  <a:pt x="203407" y="279235"/>
                </a:lnTo>
                <a:lnTo>
                  <a:pt x="204600" y="278532"/>
                </a:lnTo>
                <a:lnTo>
                  <a:pt x="205077" y="278532"/>
                </a:lnTo>
                <a:lnTo>
                  <a:pt x="205791" y="278532"/>
                </a:lnTo>
                <a:lnTo>
                  <a:pt x="207225" y="277472"/>
                </a:lnTo>
                <a:lnTo>
                  <a:pt x="207939" y="277472"/>
                </a:lnTo>
                <a:lnTo>
                  <a:pt x="208892" y="277472"/>
                </a:lnTo>
                <a:lnTo>
                  <a:pt x="209846" y="276416"/>
                </a:lnTo>
                <a:lnTo>
                  <a:pt x="211277" y="274653"/>
                </a:lnTo>
                <a:lnTo>
                  <a:pt x="212231" y="273948"/>
                </a:lnTo>
                <a:lnTo>
                  <a:pt x="212708" y="273948"/>
                </a:lnTo>
                <a:lnTo>
                  <a:pt x="213184" y="273595"/>
                </a:lnTo>
                <a:lnTo>
                  <a:pt x="213423" y="272891"/>
                </a:lnTo>
                <a:lnTo>
                  <a:pt x="213900" y="272185"/>
                </a:lnTo>
                <a:lnTo>
                  <a:pt x="213423" y="271832"/>
                </a:lnTo>
                <a:lnTo>
                  <a:pt x="212947" y="272185"/>
                </a:lnTo>
                <a:lnTo>
                  <a:pt x="212470" y="271832"/>
                </a:lnTo>
                <a:lnTo>
                  <a:pt x="212231" y="271832"/>
                </a:lnTo>
                <a:lnTo>
                  <a:pt x="211754" y="271832"/>
                </a:lnTo>
                <a:lnTo>
                  <a:pt x="211516" y="271832"/>
                </a:lnTo>
                <a:lnTo>
                  <a:pt x="210800" y="272185"/>
                </a:lnTo>
                <a:lnTo>
                  <a:pt x="210086" y="272185"/>
                </a:lnTo>
                <a:lnTo>
                  <a:pt x="209846" y="272538"/>
                </a:lnTo>
                <a:lnTo>
                  <a:pt x="210086" y="272891"/>
                </a:lnTo>
                <a:lnTo>
                  <a:pt x="209846" y="273243"/>
                </a:lnTo>
                <a:lnTo>
                  <a:pt x="209369" y="273595"/>
                </a:lnTo>
                <a:lnTo>
                  <a:pt x="209132" y="273595"/>
                </a:lnTo>
                <a:lnTo>
                  <a:pt x="208656" y="273243"/>
                </a:lnTo>
                <a:lnTo>
                  <a:pt x="208416" y="273595"/>
                </a:lnTo>
                <a:lnTo>
                  <a:pt x="207462" y="273948"/>
                </a:lnTo>
                <a:lnTo>
                  <a:pt x="206508" y="274300"/>
                </a:lnTo>
                <a:lnTo>
                  <a:pt x="206031" y="275006"/>
                </a:lnTo>
                <a:lnTo>
                  <a:pt x="205554" y="275359"/>
                </a:lnTo>
                <a:lnTo>
                  <a:pt x="205314" y="275359"/>
                </a:lnTo>
                <a:lnTo>
                  <a:pt x="205077" y="275359"/>
                </a:lnTo>
                <a:lnTo>
                  <a:pt x="203883" y="275710"/>
                </a:lnTo>
                <a:lnTo>
                  <a:pt x="203647" y="275710"/>
                </a:lnTo>
                <a:lnTo>
                  <a:pt x="203170" y="275710"/>
                </a:lnTo>
                <a:lnTo>
                  <a:pt x="202693" y="276416"/>
                </a:lnTo>
                <a:lnTo>
                  <a:pt x="202216" y="276416"/>
                </a:lnTo>
                <a:lnTo>
                  <a:pt x="201977" y="276416"/>
                </a:lnTo>
                <a:lnTo>
                  <a:pt x="201262" y="276416"/>
                </a:lnTo>
                <a:lnTo>
                  <a:pt x="200785" y="277122"/>
                </a:lnTo>
                <a:lnTo>
                  <a:pt x="200785" y="277472"/>
                </a:lnTo>
                <a:lnTo>
                  <a:pt x="200546" y="277825"/>
                </a:lnTo>
                <a:lnTo>
                  <a:pt x="200069" y="277825"/>
                </a:lnTo>
                <a:lnTo>
                  <a:pt x="199592" y="278178"/>
                </a:lnTo>
                <a:lnTo>
                  <a:pt x="198162" y="278532"/>
                </a:lnTo>
                <a:lnTo>
                  <a:pt x="197208" y="279235"/>
                </a:lnTo>
                <a:lnTo>
                  <a:pt x="196968" y="279941"/>
                </a:lnTo>
                <a:lnTo>
                  <a:pt x="196968" y="280291"/>
                </a:lnTo>
                <a:lnTo>
                  <a:pt x="196491" y="280998"/>
                </a:lnTo>
                <a:lnTo>
                  <a:pt x="196254" y="281701"/>
                </a:lnTo>
                <a:lnTo>
                  <a:pt x="196014" y="282407"/>
                </a:lnTo>
                <a:lnTo>
                  <a:pt x="195300" y="282760"/>
                </a:lnTo>
                <a:lnTo>
                  <a:pt x="193870" y="282760"/>
                </a:lnTo>
                <a:lnTo>
                  <a:pt x="193393" y="282407"/>
                </a:lnTo>
                <a:lnTo>
                  <a:pt x="192916" y="282054"/>
                </a:lnTo>
                <a:lnTo>
                  <a:pt x="192677" y="281701"/>
                </a:lnTo>
                <a:lnTo>
                  <a:pt x="192200" y="280998"/>
                </a:lnTo>
                <a:lnTo>
                  <a:pt x="190769" y="280644"/>
                </a:lnTo>
                <a:lnTo>
                  <a:pt x="190533" y="280644"/>
                </a:lnTo>
                <a:lnTo>
                  <a:pt x="190292" y="280291"/>
                </a:lnTo>
                <a:lnTo>
                  <a:pt x="189816" y="280291"/>
                </a:lnTo>
                <a:lnTo>
                  <a:pt x="189339" y="279941"/>
                </a:lnTo>
                <a:lnTo>
                  <a:pt x="188862" y="279941"/>
                </a:lnTo>
                <a:lnTo>
                  <a:pt x="188385" y="280644"/>
                </a:lnTo>
                <a:lnTo>
                  <a:pt x="187908" y="280291"/>
                </a:lnTo>
                <a:lnTo>
                  <a:pt x="187191" y="280291"/>
                </a:lnTo>
                <a:lnTo>
                  <a:pt x="186714" y="280644"/>
                </a:lnTo>
                <a:lnTo>
                  <a:pt x="186000" y="280291"/>
                </a:lnTo>
                <a:lnTo>
                  <a:pt x="185760" y="279941"/>
                </a:lnTo>
                <a:lnTo>
                  <a:pt x="185760" y="278882"/>
                </a:lnTo>
                <a:lnTo>
                  <a:pt x="185524" y="278882"/>
                </a:lnTo>
                <a:lnTo>
                  <a:pt x="185047" y="278178"/>
                </a:lnTo>
                <a:lnTo>
                  <a:pt x="185047" y="277122"/>
                </a:lnTo>
                <a:lnTo>
                  <a:pt x="185284" y="277122"/>
                </a:lnTo>
                <a:lnTo>
                  <a:pt x="185760" y="276063"/>
                </a:lnTo>
                <a:lnTo>
                  <a:pt x="186000" y="275359"/>
                </a:lnTo>
                <a:lnTo>
                  <a:pt x="186477" y="274653"/>
                </a:lnTo>
                <a:lnTo>
                  <a:pt x="186714" y="273948"/>
                </a:lnTo>
                <a:lnTo>
                  <a:pt x="187191" y="273243"/>
                </a:lnTo>
                <a:lnTo>
                  <a:pt x="186954" y="272891"/>
                </a:lnTo>
                <a:lnTo>
                  <a:pt x="188385" y="270069"/>
                </a:lnTo>
                <a:lnTo>
                  <a:pt x="188625" y="270069"/>
                </a:lnTo>
                <a:lnTo>
                  <a:pt x="188862" y="269363"/>
                </a:lnTo>
                <a:lnTo>
                  <a:pt x="188862" y="269010"/>
                </a:lnTo>
                <a:lnTo>
                  <a:pt x="189339" y="268304"/>
                </a:lnTo>
                <a:lnTo>
                  <a:pt x="189579" y="267598"/>
                </a:lnTo>
                <a:lnTo>
                  <a:pt x="189816" y="267598"/>
                </a:lnTo>
                <a:lnTo>
                  <a:pt x="190292" y="266892"/>
                </a:lnTo>
                <a:lnTo>
                  <a:pt x="190769" y="266892"/>
                </a:lnTo>
                <a:lnTo>
                  <a:pt x="191008" y="266538"/>
                </a:lnTo>
                <a:lnTo>
                  <a:pt x="191008" y="265835"/>
                </a:lnTo>
                <a:lnTo>
                  <a:pt x="191962" y="263716"/>
                </a:lnTo>
                <a:lnTo>
                  <a:pt x="192439" y="263364"/>
                </a:lnTo>
                <a:lnTo>
                  <a:pt x="193630" y="261951"/>
                </a:lnTo>
                <a:lnTo>
                  <a:pt x="194347" y="260892"/>
                </a:lnTo>
                <a:lnTo>
                  <a:pt x="194824" y="259833"/>
                </a:lnTo>
                <a:lnTo>
                  <a:pt x="195300" y="258417"/>
                </a:lnTo>
                <a:lnTo>
                  <a:pt x="195060" y="257006"/>
                </a:lnTo>
                <a:lnTo>
                  <a:pt x="196014" y="255240"/>
                </a:lnTo>
                <a:lnTo>
                  <a:pt x="196731" y="254178"/>
                </a:lnTo>
                <a:lnTo>
                  <a:pt x="196968" y="253825"/>
                </a:lnTo>
                <a:lnTo>
                  <a:pt x="197208" y="253825"/>
                </a:lnTo>
                <a:lnTo>
                  <a:pt x="197448" y="253472"/>
                </a:lnTo>
                <a:lnTo>
                  <a:pt x="197925" y="253472"/>
                </a:lnTo>
                <a:lnTo>
                  <a:pt x="199116" y="251350"/>
                </a:lnTo>
                <a:lnTo>
                  <a:pt x="200069" y="249939"/>
                </a:lnTo>
                <a:lnTo>
                  <a:pt x="200546" y="249229"/>
                </a:lnTo>
                <a:lnTo>
                  <a:pt x="200546" y="248876"/>
                </a:lnTo>
                <a:lnTo>
                  <a:pt x="201023" y="248876"/>
                </a:lnTo>
                <a:lnTo>
                  <a:pt x="201500" y="248523"/>
                </a:lnTo>
                <a:lnTo>
                  <a:pt x="201500" y="248171"/>
                </a:lnTo>
                <a:lnTo>
                  <a:pt x="201500" y="247461"/>
                </a:lnTo>
                <a:lnTo>
                  <a:pt x="201739" y="247461"/>
                </a:lnTo>
                <a:lnTo>
                  <a:pt x="201977" y="246755"/>
                </a:lnTo>
                <a:lnTo>
                  <a:pt x="202216" y="245693"/>
                </a:lnTo>
                <a:lnTo>
                  <a:pt x="202693" y="244278"/>
                </a:lnTo>
                <a:lnTo>
                  <a:pt x="204600" y="243925"/>
                </a:lnTo>
                <a:lnTo>
                  <a:pt x="205314" y="243925"/>
                </a:lnTo>
                <a:lnTo>
                  <a:pt x="206031" y="243569"/>
                </a:lnTo>
                <a:lnTo>
                  <a:pt x="206508" y="242864"/>
                </a:lnTo>
                <a:lnTo>
                  <a:pt x="206985" y="242510"/>
                </a:lnTo>
                <a:lnTo>
                  <a:pt x="207702" y="242154"/>
                </a:lnTo>
                <a:lnTo>
                  <a:pt x="207702" y="241448"/>
                </a:lnTo>
                <a:lnTo>
                  <a:pt x="208179" y="240739"/>
                </a:lnTo>
                <a:lnTo>
                  <a:pt x="208416" y="240386"/>
                </a:lnTo>
                <a:lnTo>
                  <a:pt x="208179" y="239678"/>
                </a:lnTo>
                <a:lnTo>
                  <a:pt x="207939" y="238968"/>
                </a:lnTo>
                <a:lnTo>
                  <a:pt x="208179" y="238262"/>
                </a:lnTo>
                <a:lnTo>
                  <a:pt x="209132" y="237906"/>
                </a:lnTo>
                <a:lnTo>
                  <a:pt x="210800" y="237553"/>
                </a:lnTo>
                <a:lnTo>
                  <a:pt x="211277" y="236845"/>
                </a:lnTo>
                <a:lnTo>
                  <a:pt x="213184" y="236138"/>
                </a:lnTo>
                <a:lnTo>
                  <a:pt x="213660" y="236138"/>
                </a:lnTo>
                <a:lnTo>
                  <a:pt x="213900" y="236138"/>
                </a:lnTo>
                <a:lnTo>
                  <a:pt x="214377" y="235782"/>
                </a:lnTo>
                <a:lnTo>
                  <a:pt x="214854" y="235074"/>
                </a:lnTo>
                <a:lnTo>
                  <a:pt x="215091" y="234012"/>
                </a:lnTo>
                <a:lnTo>
                  <a:pt x="215331" y="233659"/>
                </a:lnTo>
                <a:lnTo>
                  <a:pt x="217002" y="232949"/>
                </a:lnTo>
                <a:lnTo>
                  <a:pt x="218192" y="232241"/>
                </a:lnTo>
                <a:lnTo>
                  <a:pt x="218432" y="232594"/>
                </a:lnTo>
                <a:lnTo>
                  <a:pt x="218669" y="232594"/>
                </a:lnTo>
                <a:lnTo>
                  <a:pt x="218192" y="232949"/>
                </a:lnTo>
                <a:lnTo>
                  <a:pt x="217956" y="233659"/>
                </a:lnTo>
                <a:lnTo>
                  <a:pt x="217479" y="234720"/>
                </a:lnTo>
                <a:lnTo>
                  <a:pt x="217716" y="235074"/>
                </a:lnTo>
                <a:lnTo>
                  <a:pt x="218192" y="235074"/>
                </a:lnTo>
                <a:lnTo>
                  <a:pt x="218909" y="234720"/>
                </a:lnTo>
                <a:lnTo>
                  <a:pt x="220577" y="233302"/>
                </a:lnTo>
                <a:lnTo>
                  <a:pt x="222008" y="232594"/>
                </a:lnTo>
                <a:lnTo>
                  <a:pt x="222247" y="232241"/>
                </a:lnTo>
                <a:lnTo>
                  <a:pt x="222723" y="231888"/>
                </a:lnTo>
                <a:lnTo>
                  <a:pt x="223200" y="231888"/>
                </a:lnTo>
                <a:lnTo>
                  <a:pt x="223437" y="231532"/>
                </a:lnTo>
                <a:lnTo>
                  <a:pt x="223677" y="231888"/>
                </a:lnTo>
                <a:lnTo>
                  <a:pt x="224154" y="231532"/>
                </a:lnTo>
                <a:lnTo>
                  <a:pt x="224631" y="231179"/>
                </a:lnTo>
                <a:lnTo>
                  <a:pt x="225108" y="231179"/>
                </a:lnTo>
                <a:lnTo>
                  <a:pt x="225825" y="230823"/>
                </a:lnTo>
                <a:lnTo>
                  <a:pt x="226062" y="230114"/>
                </a:lnTo>
                <a:lnTo>
                  <a:pt x="226302" y="230114"/>
                </a:lnTo>
                <a:lnTo>
                  <a:pt x="227015" y="230114"/>
                </a:lnTo>
                <a:lnTo>
                  <a:pt x="227256" y="229761"/>
                </a:lnTo>
                <a:lnTo>
                  <a:pt x="227492" y="229405"/>
                </a:lnTo>
                <a:lnTo>
                  <a:pt x="227732" y="227988"/>
                </a:lnTo>
                <a:lnTo>
                  <a:pt x="227732" y="226570"/>
                </a:lnTo>
                <a:lnTo>
                  <a:pt x="227969" y="225860"/>
                </a:lnTo>
                <a:lnTo>
                  <a:pt x="227969" y="224443"/>
                </a:lnTo>
                <a:lnTo>
                  <a:pt x="227492" y="223379"/>
                </a:lnTo>
                <a:lnTo>
                  <a:pt x="227492" y="221961"/>
                </a:lnTo>
                <a:lnTo>
                  <a:pt x="227732" y="221251"/>
                </a:lnTo>
                <a:lnTo>
                  <a:pt x="228209" y="219834"/>
                </a:lnTo>
                <a:lnTo>
                  <a:pt x="228686" y="219478"/>
                </a:lnTo>
                <a:lnTo>
                  <a:pt x="228686" y="218769"/>
                </a:lnTo>
                <a:lnTo>
                  <a:pt x="229163" y="218413"/>
                </a:lnTo>
                <a:lnTo>
                  <a:pt x="229400" y="218413"/>
                </a:lnTo>
                <a:lnTo>
                  <a:pt x="230117" y="216993"/>
                </a:lnTo>
                <a:lnTo>
                  <a:pt x="230594" y="216283"/>
                </a:lnTo>
                <a:lnTo>
                  <a:pt x="230594" y="215575"/>
                </a:lnTo>
                <a:lnTo>
                  <a:pt x="230831" y="214510"/>
                </a:lnTo>
                <a:lnTo>
                  <a:pt x="231547" y="213090"/>
                </a:lnTo>
                <a:lnTo>
                  <a:pt x="232500" y="212378"/>
                </a:lnTo>
                <a:lnTo>
                  <a:pt x="232977" y="212025"/>
                </a:lnTo>
                <a:lnTo>
                  <a:pt x="234168" y="211314"/>
                </a:lnTo>
                <a:lnTo>
                  <a:pt x="234885" y="208472"/>
                </a:lnTo>
                <a:lnTo>
                  <a:pt x="235125" y="208116"/>
                </a:lnTo>
                <a:lnTo>
                  <a:pt x="235362" y="207407"/>
                </a:lnTo>
                <a:lnTo>
                  <a:pt x="235839" y="207051"/>
                </a:lnTo>
                <a:lnTo>
                  <a:pt x="236079" y="207051"/>
                </a:lnTo>
                <a:lnTo>
                  <a:pt x="236315" y="206339"/>
                </a:lnTo>
                <a:lnTo>
                  <a:pt x="236556" y="206339"/>
                </a:lnTo>
                <a:lnTo>
                  <a:pt x="237269" y="205631"/>
                </a:lnTo>
                <a:lnTo>
                  <a:pt x="237509" y="205276"/>
                </a:lnTo>
                <a:lnTo>
                  <a:pt x="237986" y="205276"/>
                </a:lnTo>
                <a:lnTo>
                  <a:pt x="238463" y="204919"/>
                </a:lnTo>
                <a:lnTo>
                  <a:pt x="238700" y="203855"/>
                </a:lnTo>
                <a:lnTo>
                  <a:pt x="239177" y="203499"/>
                </a:lnTo>
                <a:lnTo>
                  <a:pt x="241084" y="201720"/>
                </a:lnTo>
                <a:lnTo>
                  <a:pt x="241561" y="201720"/>
                </a:lnTo>
                <a:lnTo>
                  <a:pt x="242038" y="201366"/>
                </a:lnTo>
                <a:lnTo>
                  <a:pt x="242992" y="198876"/>
                </a:lnTo>
                <a:lnTo>
                  <a:pt x="243708" y="198165"/>
                </a:lnTo>
                <a:lnTo>
                  <a:pt x="246809" y="197808"/>
                </a:lnTo>
                <a:lnTo>
                  <a:pt x="247286" y="198165"/>
                </a:lnTo>
                <a:lnTo>
                  <a:pt x="247763" y="197808"/>
                </a:lnTo>
                <a:lnTo>
                  <a:pt x="247763" y="196032"/>
                </a:lnTo>
                <a:lnTo>
                  <a:pt x="247763" y="194965"/>
                </a:lnTo>
                <a:lnTo>
                  <a:pt x="246332" y="190339"/>
                </a:lnTo>
                <a:lnTo>
                  <a:pt x="246092" y="188557"/>
                </a:lnTo>
                <a:lnTo>
                  <a:pt x="245139" y="187490"/>
                </a:lnTo>
                <a:lnTo>
                  <a:pt x="245139" y="187134"/>
                </a:lnTo>
                <a:lnTo>
                  <a:pt x="243945" y="186778"/>
                </a:lnTo>
                <a:lnTo>
                  <a:pt x="242515" y="186422"/>
                </a:lnTo>
                <a:lnTo>
                  <a:pt x="242754" y="185710"/>
                </a:lnTo>
                <a:lnTo>
                  <a:pt x="242754" y="185352"/>
                </a:lnTo>
                <a:lnTo>
                  <a:pt x="242277" y="185352"/>
                </a:lnTo>
                <a:lnTo>
                  <a:pt x="242754" y="183929"/>
                </a:lnTo>
                <a:lnTo>
                  <a:pt x="243231" y="183572"/>
                </a:lnTo>
                <a:lnTo>
                  <a:pt x="244185" y="183572"/>
                </a:lnTo>
                <a:lnTo>
                  <a:pt x="244425" y="185352"/>
                </a:lnTo>
                <a:lnTo>
                  <a:pt x="244902" y="186067"/>
                </a:lnTo>
                <a:lnTo>
                  <a:pt x="245615" y="186778"/>
                </a:lnTo>
                <a:lnTo>
                  <a:pt x="246809" y="187134"/>
                </a:lnTo>
                <a:lnTo>
                  <a:pt x="248954" y="187134"/>
                </a:lnTo>
                <a:lnTo>
                  <a:pt x="250384" y="187490"/>
                </a:lnTo>
                <a:lnTo>
                  <a:pt x="251577" y="188202"/>
                </a:lnTo>
                <a:lnTo>
                  <a:pt x="252292" y="188557"/>
                </a:lnTo>
                <a:lnTo>
                  <a:pt x="253008" y="188557"/>
                </a:lnTo>
                <a:lnTo>
                  <a:pt x="253246" y="188557"/>
                </a:lnTo>
                <a:lnTo>
                  <a:pt x="253008" y="189625"/>
                </a:lnTo>
                <a:lnTo>
                  <a:pt x="253008" y="190695"/>
                </a:lnTo>
                <a:lnTo>
                  <a:pt x="254679" y="193897"/>
                </a:lnTo>
                <a:lnTo>
                  <a:pt x="254679" y="194608"/>
                </a:lnTo>
                <a:lnTo>
                  <a:pt x="254439" y="196388"/>
                </a:lnTo>
                <a:lnTo>
                  <a:pt x="254679" y="196743"/>
                </a:lnTo>
                <a:lnTo>
                  <a:pt x="254679" y="197453"/>
                </a:lnTo>
                <a:lnTo>
                  <a:pt x="255156" y="198165"/>
                </a:lnTo>
                <a:lnTo>
                  <a:pt x="255156" y="198876"/>
                </a:lnTo>
                <a:lnTo>
                  <a:pt x="255392" y="199231"/>
                </a:lnTo>
                <a:lnTo>
                  <a:pt x="255392" y="200655"/>
                </a:lnTo>
                <a:lnTo>
                  <a:pt x="255392" y="202431"/>
                </a:lnTo>
                <a:lnTo>
                  <a:pt x="255632" y="202431"/>
                </a:lnTo>
                <a:lnTo>
                  <a:pt x="255869" y="203143"/>
                </a:lnTo>
                <a:lnTo>
                  <a:pt x="257540" y="204564"/>
                </a:lnTo>
                <a:lnTo>
                  <a:pt x="258017" y="204919"/>
                </a:lnTo>
                <a:lnTo>
                  <a:pt x="258017" y="205987"/>
                </a:lnTo>
                <a:lnTo>
                  <a:pt x="257777" y="207051"/>
                </a:lnTo>
                <a:lnTo>
                  <a:pt x="256586" y="208116"/>
                </a:lnTo>
                <a:lnTo>
                  <a:pt x="256109" y="208472"/>
                </a:lnTo>
                <a:lnTo>
                  <a:pt x="255869" y="208472"/>
                </a:lnTo>
                <a:lnTo>
                  <a:pt x="255869" y="209184"/>
                </a:lnTo>
                <a:lnTo>
                  <a:pt x="256586" y="209892"/>
                </a:lnTo>
                <a:lnTo>
                  <a:pt x="257300" y="210604"/>
                </a:lnTo>
                <a:lnTo>
                  <a:pt x="258017" y="210960"/>
                </a:lnTo>
                <a:lnTo>
                  <a:pt x="258254" y="211314"/>
                </a:lnTo>
                <a:lnTo>
                  <a:pt x="258017" y="211669"/>
                </a:lnTo>
                <a:lnTo>
                  <a:pt x="258254" y="212025"/>
                </a:lnTo>
                <a:lnTo>
                  <a:pt x="258494" y="212734"/>
                </a:lnTo>
                <a:lnTo>
                  <a:pt x="258731" y="213090"/>
                </a:lnTo>
                <a:lnTo>
                  <a:pt x="259448" y="213445"/>
                </a:lnTo>
                <a:lnTo>
                  <a:pt x="259448" y="214863"/>
                </a:lnTo>
                <a:lnTo>
                  <a:pt x="259208" y="215928"/>
                </a:lnTo>
                <a:lnTo>
                  <a:pt x="259448" y="216283"/>
                </a:lnTo>
                <a:lnTo>
                  <a:pt x="258731" y="216993"/>
                </a:lnTo>
                <a:lnTo>
                  <a:pt x="257540" y="217348"/>
                </a:lnTo>
                <a:lnTo>
                  <a:pt x="256586" y="216993"/>
                </a:lnTo>
                <a:lnTo>
                  <a:pt x="255632" y="217348"/>
                </a:lnTo>
                <a:lnTo>
                  <a:pt x="255156" y="217348"/>
                </a:lnTo>
                <a:lnTo>
                  <a:pt x="254439" y="217348"/>
                </a:lnTo>
                <a:lnTo>
                  <a:pt x="253962" y="216993"/>
                </a:lnTo>
                <a:lnTo>
                  <a:pt x="253246" y="216993"/>
                </a:lnTo>
                <a:lnTo>
                  <a:pt x="252292" y="216640"/>
                </a:lnTo>
                <a:lnTo>
                  <a:pt x="251815" y="216640"/>
                </a:lnTo>
                <a:lnTo>
                  <a:pt x="250148" y="216993"/>
                </a:lnTo>
                <a:lnTo>
                  <a:pt x="249908" y="216993"/>
                </a:lnTo>
                <a:lnTo>
                  <a:pt x="250148" y="217348"/>
                </a:lnTo>
                <a:lnTo>
                  <a:pt x="250384" y="217348"/>
                </a:lnTo>
                <a:lnTo>
                  <a:pt x="250384" y="218413"/>
                </a:lnTo>
                <a:lnTo>
                  <a:pt x="250384" y="219478"/>
                </a:lnTo>
                <a:lnTo>
                  <a:pt x="250384" y="219834"/>
                </a:lnTo>
                <a:lnTo>
                  <a:pt x="249908" y="220187"/>
                </a:lnTo>
                <a:lnTo>
                  <a:pt x="250148" y="220543"/>
                </a:lnTo>
                <a:lnTo>
                  <a:pt x="250384" y="220896"/>
                </a:lnTo>
                <a:lnTo>
                  <a:pt x="251100" y="221607"/>
                </a:lnTo>
                <a:lnTo>
                  <a:pt x="251100" y="223025"/>
                </a:lnTo>
                <a:lnTo>
                  <a:pt x="252531" y="224090"/>
                </a:lnTo>
                <a:lnTo>
                  <a:pt x="253008" y="224090"/>
                </a:lnTo>
                <a:lnTo>
                  <a:pt x="253008" y="223734"/>
                </a:lnTo>
                <a:lnTo>
                  <a:pt x="253485" y="223379"/>
                </a:lnTo>
                <a:lnTo>
                  <a:pt x="253962" y="223734"/>
                </a:lnTo>
                <a:lnTo>
                  <a:pt x="254202" y="223734"/>
                </a:lnTo>
                <a:lnTo>
                  <a:pt x="254202" y="223379"/>
                </a:lnTo>
                <a:lnTo>
                  <a:pt x="254439" y="223379"/>
                </a:lnTo>
                <a:lnTo>
                  <a:pt x="254916" y="223379"/>
                </a:lnTo>
                <a:lnTo>
                  <a:pt x="255632" y="224799"/>
                </a:lnTo>
                <a:lnTo>
                  <a:pt x="255869" y="225860"/>
                </a:lnTo>
                <a:lnTo>
                  <a:pt x="255632" y="227278"/>
                </a:lnTo>
                <a:lnTo>
                  <a:pt x="255156" y="227988"/>
                </a:lnTo>
                <a:lnTo>
                  <a:pt x="255156" y="229761"/>
                </a:lnTo>
                <a:lnTo>
                  <a:pt x="255632" y="230823"/>
                </a:lnTo>
                <a:lnTo>
                  <a:pt x="256346" y="231179"/>
                </a:lnTo>
                <a:lnTo>
                  <a:pt x="256109" y="231532"/>
                </a:lnTo>
                <a:lnTo>
                  <a:pt x="255156" y="232241"/>
                </a:lnTo>
                <a:lnTo>
                  <a:pt x="254439" y="232594"/>
                </a:lnTo>
                <a:lnTo>
                  <a:pt x="253962" y="232949"/>
                </a:lnTo>
                <a:lnTo>
                  <a:pt x="254202" y="232949"/>
                </a:lnTo>
                <a:lnTo>
                  <a:pt x="254679" y="233302"/>
                </a:lnTo>
                <a:lnTo>
                  <a:pt x="255156" y="234367"/>
                </a:lnTo>
                <a:lnTo>
                  <a:pt x="255869" y="235074"/>
                </a:lnTo>
                <a:lnTo>
                  <a:pt x="256823" y="235782"/>
                </a:lnTo>
                <a:lnTo>
                  <a:pt x="257300" y="236138"/>
                </a:lnTo>
                <a:lnTo>
                  <a:pt x="256823" y="236845"/>
                </a:lnTo>
                <a:lnTo>
                  <a:pt x="256823" y="237906"/>
                </a:lnTo>
                <a:lnTo>
                  <a:pt x="257063" y="238262"/>
                </a:lnTo>
                <a:lnTo>
                  <a:pt x="257540" y="238616"/>
                </a:lnTo>
                <a:lnTo>
                  <a:pt x="257063" y="238616"/>
                </a:lnTo>
                <a:lnTo>
                  <a:pt x="256586" y="238262"/>
                </a:lnTo>
                <a:lnTo>
                  <a:pt x="256346" y="238262"/>
                </a:lnTo>
                <a:lnTo>
                  <a:pt x="256109" y="238616"/>
                </a:lnTo>
                <a:lnTo>
                  <a:pt x="256586" y="240386"/>
                </a:lnTo>
                <a:lnTo>
                  <a:pt x="256346" y="241092"/>
                </a:lnTo>
                <a:lnTo>
                  <a:pt x="256346" y="242154"/>
                </a:lnTo>
                <a:lnTo>
                  <a:pt x="256346" y="242510"/>
                </a:lnTo>
                <a:lnTo>
                  <a:pt x="255392" y="242510"/>
                </a:lnTo>
                <a:lnTo>
                  <a:pt x="255392" y="242864"/>
                </a:lnTo>
                <a:lnTo>
                  <a:pt x="255869" y="243217"/>
                </a:lnTo>
                <a:lnTo>
                  <a:pt x="256823" y="243569"/>
                </a:lnTo>
                <a:lnTo>
                  <a:pt x="258017" y="243925"/>
                </a:lnTo>
                <a:lnTo>
                  <a:pt x="258494" y="244632"/>
                </a:lnTo>
                <a:lnTo>
                  <a:pt x="257777" y="244985"/>
                </a:lnTo>
                <a:lnTo>
                  <a:pt x="256586" y="245340"/>
                </a:lnTo>
                <a:lnTo>
                  <a:pt x="256346" y="245693"/>
                </a:lnTo>
                <a:lnTo>
                  <a:pt x="255632" y="246046"/>
                </a:lnTo>
                <a:lnTo>
                  <a:pt x="253962" y="246400"/>
                </a:lnTo>
                <a:lnTo>
                  <a:pt x="253485" y="246755"/>
                </a:lnTo>
                <a:lnTo>
                  <a:pt x="252769" y="247461"/>
                </a:lnTo>
                <a:lnTo>
                  <a:pt x="252531" y="247814"/>
                </a:lnTo>
                <a:lnTo>
                  <a:pt x="252292" y="247814"/>
                </a:lnTo>
                <a:lnTo>
                  <a:pt x="251815" y="248171"/>
                </a:lnTo>
                <a:lnTo>
                  <a:pt x="251100" y="249229"/>
                </a:lnTo>
                <a:lnTo>
                  <a:pt x="251577" y="250644"/>
                </a:lnTo>
                <a:lnTo>
                  <a:pt x="251577" y="251350"/>
                </a:lnTo>
                <a:lnTo>
                  <a:pt x="251338" y="252412"/>
                </a:lnTo>
                <a:lnTo>
                  <a:pt x="250861" y="253825"/>
                </a:lnTo>
                <a:lnTo>
                  <a:pt x="251100" y="254178"/>
                </a:lnTo>
                <a:lnTo>
                  <a:pt x="251338" y="254531"/>
                </a:lnTo>
                <a:lnTo>
                  <a:pt x="252292" y="254531"/>
                </a:lnTo>
                <a:lnTo>
                  <a:pt x="253008" y="254531"/>
                </a:lnTo>
                <a:lnTo>
                  <a:pt x="253725" y="254886"/>
                </a:lnTo>
                <a:lnTo>
                  <a:pt x="253962" y="255240"/>
                </a:lnTo>
                <a:lnTo>
                  <a:pt x="254439" y="255593"/>
                </a:lnTo>
                <a:lnTo>
                  <a:pt x="255156" y="255593"/>
                </a:lnTo>
                <a:lnTo>
                  <a:pt x="255869" y="255593"/>
                </a:lnTo>
                <a:lnTo>
                  <a:pt x="256109" y="255946"/>
                </a:lnTo>
                <a:lnTo>
                  <a:pt x="256109" y="256299"/>
                </a:lnTo>
                <a:lnTo>
                  <a:pt x="256586" y="256652"/>
                </a:lnTo>
                <a:lnTo>
                  <a:pt x="256586" y="257006"/>
                </a:lnTo>
                <a:lnTo>
                  <a:pt x="256586" y="257359"/>
                </a:lnTo>
                <a:lnTo>
                  <a:pt x="256346" y="257712"/>
                </a:lnTo>
                <a:lnTo>
                  <a:pt x="255869" y="258417"/>
                </a:lnTo>
                <a:lnTo>
                  <a:pt x="255632" y="258774"/>
                </a:lnTo>
                <a:lnTo>
                  <a:pt x="254916" y="260185"/>
                </a:lnTo>
                <a:lnTo>
                  <a:pt x="254439" y="260539"/>
                </a:lnTo>
                <a:lnTo>
                  <a:pt x="254202" y="260892"/>
                </a:lnTo>
                <a:lnTo>
                  <a:pt x="253962" y="261245"/>
                </a:lnTo>
                <a:lnTo>
                  <a:pt x="253962" y="261951"/>
                </a:lnTo>
                <a:lnTo>
                  <a:pt x="253725" y="262658"/>
                </a:lnTo>
                <a:lnTo>
                  <a:pt x="253485" y="263011"/>
                </a:lnTo>
                <a:lnTo>
                  <a:pt x="252769" y="263364"/>
                </a:lnTo>
                <a:lnTo>
                  <a:pt x="252292" y="264069"/>
                </a:lnTo>
                <a:lnTo>
                  <a:pt x="252531" y="265129"/>
                </a:lnTo>
                <a:lnTo>
                  <a:pt x="252769" y="266188"/>
                </a:lnTo>
                <a:lnTo>
                  <a:pt x="252292" y="266538"/>
                </a:lnTo>
                <a:lnTo>
                  <a:pt x="252054" y="267598"/>
                </a:lnTo>
                <a:lnTo>
                  <a:pt x="252292" y="269010"/>
                </a:lnTo>
                <a:lnTo>
                  <a:pt x="252054" y="269716"/>
                </a:lnTo>
                <a:lnTo>
                  <a:pt x="252531" y="270772"/>
                </a:lnTo>
                <a:lnTo>
                  <a:pt x="252054" y="271832"/>
                </a:lnTo>
                <a:lnTo>
                  <a:pt x="251577" y="272185"/>
                </a:lnTo>
                <a:lnTo>
                  <a:pt x="251577" y="272891"/>
                </a:lnTo>
                <a:lnTo>
                  <a:pt x="251100" y="273948"/>
                </a:lnTo>
                <a:lnTo>
                  <a:pt x="250624" y="273948"/>
                </a:lnTo>
                <a:lnTo>
                  <a:pt x="250624" y="274300"/>
                </a:lnTo>
                <a:lnTo>
                  <a:pt x="250384" y="274653"/>
                </a:lnTo>
                <a:lnTo>
                  <a:pt x="250384" y="275359"/>
                </a:lnTo>
                <a:lnTo>
                  <a:pt x="250148" y="276416"/>
                </a:lnTo>
                <a:lnTo>
                  <a:pt x="250148" y="276769"/>
                </a:lnTo>
                <a:lnTo>
                  <a:pt x="250148" y="277472"/>
                </a:lnTo>
                <a:lnTo>
                  <a:pt x="250384" y="277825"/>
                </a:lnTo>
                <a:lnTo>
                  <a:pt x="250861" y="278532"/>
                </a:lnTo>
                <a:lnTo>
                  <a:pt x="251338" y="279235"/>
                </a:lnTo>
                <a:lnTo>
                  <a:pt x="251577" y="279588"/>
                </a:lnTo>
                <a:lnTo>
                  <a:pt x="251815" y="279941"/>
                </a:lnTo>
                <a:lnTo>
                  <a:pt x="251100" y="281351"/>
                </a:lnTo>
                <a:lnTo>
                  <a:pt x="250624" y="281701"/>
                </a:lnTo>
                <a:lnTo>
                  <a:pt x="250148" y="282760"/>
                </a:lnTo>
                <a:lnTo>
                  <a:pt x="249671" y="284520"/>
                </a:lnTo>
                <a:lnTo>
                  <a:pt x="248240" y="286986"/>
                </a:lnTo>
                <a:lnTo>
                  <a:pt x="248000" y="288042"/>
                </a:lnTo>
                <a:lnTo>
                  <a:pt x="247763" y="288042"/>
                </a:lnTo>
                <a:lnTo>
                  <a:pt x="247523" y="288393"/>
                </a:lnTo>
                <a:lnTo>
                  <a:pt x="247763" y="289449"/>
                </a:lnTo>
                <a:lnTo>
                  <a:pt x="247763" y="289803"/>
                </a:lnTo>
                <a:lnTo>
                  <a:pt x="248000" y="290153"/>
                </a:lnTo>
                <a:lnTo>
                  <a:pt x="248477" y="291562"/>
                </a:lnTo>
                <a:lnTo>
                  <a:pt x="248954" y="292265"/>
                </a:lnTo>
                <a:lnTo>
                  <a:pt x="249671" y="293322"/>
                </a:lnTo>
                <a:lnTo>
                  <a:pt x="250384" y="294376"/>
                </a:lnTo>
                <a:lnTo>
                  <a:pt x="250624" y="295079"/>
                </a:lnTo>
                <a:lnTo>
                  <a:pt x="250384" y="296135"/>
                </a:lnTo>
                <a:lnTo>
                  <a:pt x="249671" y="296839"/>
                </a:lnTo>
                <a:lnTo>
                  <a:pt x="249671" y="297192"/>
                </a:lnTo>
                <a:lnTo>
                  <a:pt x="249431" y="297542"/>
                </a:lnTo>
                <a:lnTo>
                  <a:pt x="248477" y="298598"/>
                </a:lnTo>
                <a:lnTo>
                  <a:pt x="247763" y="299302"/>
                </a:lnTo>
                <a:lnTo>
                  <a:pt x="247286" y="300002"/>
                </a:lnTo>
                <a:lnTo>
                  <a:pt x="247046" y="300356"/>
                </a:lnTo>
                <a:lnTo>
                  <a:pt x="246332" y="300706"/>
                </a:lnTo>
                <a:lnTo>
                  <a:pt x="246092" y="300356"/>
                </a:lnTo>
                <a:lnTo>
                  <a:pt x="245855" y="300356"/>
                </a:lnTo>
                <a:lnTo>
                  <a:pt x="245615" y="300002"/>
                </a:lnTo>
                <a:lnTo>
                  <a:pt x="245139" y="299302"/>
                </a:lnTo>
                <a:lnTo>
                  <a:pt x="244662" y="298949"/>
                </a:lnTo>
                <a:lnTo>
                  <a:pt x="244662" y="298246"/>
                </a:lnTo>
                <a:lnTo>
                  <a:pt x="245379" y="297895"/>
                </a:lnTo>
                <a:lnTo>
                  <a:pt x="245615" y="297542"/>
                </a:lnTo>
                <a:lnTo>
                  <a:pt x="245139" y="297542"/>
                </a:lnTo>
                <a:lnTo>
                  <a:pt x="244662" y="297542"/>
                </a:lnTo>
                <a:lnTo>
                  <a:pt x="244425" y="297542"/>
                </a:lnTo>
                <a:lnTo>
                  <a:pt x="243945" y="297542"/>
                </a:lnTo>
                <a:lnTo>
                  <a:pt x="243708" y="297542"/>
                </a:lnTo>
                <a:lnTo>
                  <a:pt x="242992" y="297895"/>
                </a:lnTo>
                <a:lnTo>
                  <a:pt x="242515" y="297542"/>
                </a:lnTo>
                <a:lnTo>
                  <a:pt x="242277" y="297542"/>
                </a:lnTo>
                <a:lnTo>
                  <a:pt x="242038" y="297192"/>
                </a:lnTo>
                <a:lnTo>
                  <a:pt x="241084" y="296489"/>
                </a:lnTo>
                <a:lnTo>
                  <a:pt x="240371" y="296489"/>
                </a:lnTo>
                <a:lnTo>
                  <a:pt x="239177" y="296135"/>
                </a:lnTo>
                <a:lnTo>
                  <a:pt x="238463" y="295785"/>
                </a:lnTo>
                <a:lnTo>
                  <a:pt x="237746" y="295785"/>
                </a:lnTo>
                <a:lnTo>
                  <a:pt x="237269" y="295432"/>
                </a:lnTo>
                <a:lnTo>
                  <a:pt x="236792" y="295079"/>
                </a:lnTo>
                <a:lnTo>
                  <a:pt x="236556" y="295079"/>
                </a:lnTo>
                <a:lnTo>
                  <a:pt x="235602" y="295079"/>
                </a:lnTo>
                <a:lnTo>
                  <a:pt x="235602" y="295432"/>
                </a:lnTo>
                <a:lnTo>
                  <a:pt x="235362" y="296135"/>
                </a:lnTo>
                <a:lnTo>
                  <a:pt x="234645" y="296135"/>
                </a:lnTo>
                <a:lnTo>
                  <a:pt x="233931" y="296135"/>
                </a:lnTo>
                <a:lnTo>
                  <a:pt x="233691" y="295785"/>
                </a:lnTo>
                <a:lnTo>
                  <a:pt x="233454" y="295432"/>
                </a:lnTo>
                <a:lnTo>
                  <a:pt x="233691" y="295079"/>
                </a:lnTo>
                <a:lnTo>
                  <a:pt x="233691" y="294729"/>
                </a:lnTo>
                <a:lnTo>
                  <a:pt x="233931" y="294376"/>
                </a:lnTo>
                <a:lnTo>
                  <a:pt x="234168" y="292969"/>
                </a:lnTo>
                <a:lnTo>
                  <a:pt x="234645" y="292969"/>
                </a:lnTo>
                <a:lnTo>
                  <a:pt x="234885" y="292619"/>
                </a:lnTo>
                <a:lnTo>
                  <a:pt x="234885" y="292265"/>
                </a:lnTo>
                <a:lnTo>
                  <a:pt x="234408" y="291562"/>
                </a:lnTo>
                <a:lnTo>
                  <a:pt x="234408" y="290859"/>
                </a:lnTo>
                <a:lnTo>
                  <a:pt x="234885" y="290506"/>
                </a:lnTo>
                <a:lnTo>
                  <a:pt x="235362" y="289449"/>
                </a:lnTo>
                <a:lnTo>
                  <a:pt x="235602" y="288746"/>
                </a:lnTo>
                <a:lnTo>
                  <a:pt x="235602" y="288042"/>
                </a:lnTo>
                <a:lnTo>
                  <a:pt x="235602" y="287337"/>
                </a:lnTo>
                <a:lnTo>
                  <a:pt x="236079" y="286986"/>
                </a:lnTo>
                <a:lnTo>
                  <a:pt x="236556" y="287337"/>
                </a:lnTo>
                <a:lnTo>
                  <a:pt x="237032" y="286986"/>
                </a:lnTo>
                <a:lnTo>
                  <a:pt x="237269" y="286986"/>
                </a:lnTo>
                <a:lnTo>
                  <a:pt x="237269" y="287337"/>
                </a:lnTo>
                <a:lnTo>
                  <a:pt x="237746" y="287690"/>
                </a:lnTo>
                <a:lnTo>
                  <a:pt x="237746" y="287337"/>
                </a:lnTo>
                <a:lnTo>
                  <a:pt x="237986" y="286986"/>
                </a:lnTo>
                <a:lnTo>
                  <a:pt x="237509" y="286280"/>
                </a:lnTo>
                <a:lnTo>
                  <a:pt x="237032" y="286280"/>
                </a:lnTo>
                <a:lnTo>
                  <a:pt x="236556" y="285576"/>
                </a:lnTo>
                <a:lnTo>
                  <a:pt x="236556" y="285223"/>
                </a:lnTo>
                <a:lnTo>
                  <a:pt x="237032" y="284873"/>
                </a:lnTo>
                <a:lnTo>
                  <a:pt x="237746" y="283817"/>
                </a:lnTo>
                <a:lnTo>
                  <a:pt x="238223" y="283817"/>
                </a:lnTo>
                <a:lnTo>
                  <a:pt x="238463" y="283463"/>
                </a:lnTo>
                <a:lnTo>
                  <a:pt x="239177" y="282760"/>
                </a:lnTo>
                <a:lnTo>
                  <a:pt x="239894" y="282407"/>
                </a:lnTo>
                <a:lnTo>
                  <a:pt x="240371" y="282054"/>
                </a:lnTo>
                <a:lnTo>
                  <a:pt x="240371" y="281351"/>
                </a:lnTo>
                <a:lnTo>
                  <a:pt x="240847" y="280998"/>
                </a:lnTo>
                <a:lnTo>
                  <a:pt x="241323" y="280644"/>
                </a:lnTo>
                <a:lnTo>
                  <a:pt x="241561" y="279941"/>
                </a:lnTo>
                <a:lnTo>
                  <a:pt x="241561" y="279235"/>
                </a:lnTo>
                <a:lnTo>
                  <a:pt x="241561" y="278882"/>
                </a:lnTo>
                <a:lnTo>
                  <a:pt x="241323" y="278882"/>
                </a:lnTo>
                <a:lnTo>
                  <a:pt x="240371" y="278882"/>
                </a:lnTo>
                <a:lnTo>
                  <a:pt x="238940" y="279941"/>
                </a:lnTo>
                <a:lnTo>
                  <a:pt x="237746" y="280644"/>
                </a:lnTo>
                <a:lnTo>
                  <a:pt x="237032" y="280644"/>
                </a:lnTo>
                <a:lnTo>
                  <a:pt x="236792" y="280998"/>
                </a:lnTo>
                <a:lnTo>
                  <a:pt x="236315" y="281351"/>
                </a:lnTo>
                <a:lnTo>
                  <a:pt x="235125" y="281701"/>
                </a:lnTo>
                <a:lnTo>
                  <a:pt x="234885" y="281701"/>
                </a:lnTo>
                <a:lnTo>
                  <a:pt x="234645" y="282407"/>
                </a:lnTo>
                <a:lnTo>
                  <a:pt x="234645" y="282760"/>
                </a:lnTo>
                <a:lnTo>
                  <a:pt x="234408" y="283463"/>
                </a:lnTo>
                <a:lnTo>
                  <a:pt x="233931" y="283817"/>
                </a:lnTo>
                <a:lnTo>
                  <a:pt x="232261" y="284520"/>
                </a:lnTo>
                <a:lnTo>
                  <a:pt x="232261" y="285223"/>
                </a:lnTo>
                <a:lnTo>
                  <a:pt x="231784" y="285576"/>
                </a:lnTo>
                <a:lnTo>
                  <a:pt x="230831" y="285929"/>
                </a:lnTo>
                <a:lnTo>
                  <a:pt x="230117" y="286280"/>
                </a:lnTo>
                <a:lnTo>
                  <a:pt x="229877" y="286280"/>
                </a:lnTo>
                <a:lnTo>
                  <a:pt x="229640" y="286632"/>
                </a:lnTo>
                <a:lnTo>
                  <a:pt x="229877" y="286986"/>
                </a:lnTo>
                <a:lnTo>
                  <a:pt x="230117" y="287690"/>
                </a:lnTo>
                <a:lnTo>
                  <a:pt x="229877" y="289449"/>
                </a:lnTo>
                <a:lnTo>
                  <a:pt x="229400" y="290153"/>
                </a:lnTo>
                <a:lnTo>
                  <a:pt x="228446" y="291562"/>
                </a:lnTo>
                <a:lnTo>
                  <a:pt x="228209" y="291912"/>
                </a:lnTo>
                <a:lnTo>
                  <a:pt x="228209" y="292265"/>
                </a:lnTo>
                <a:lnTo>
                  <a:pt x="227969" y="292969"/>
                </a:lnTo>
                <a:lnTo>
                  <a:pt x="227492" y="294025"/>
                </a:lnTo>
                <a:lnTo>
                  <a:pt x="227256" y="294376"/>
                </a:lnTo>
                <a:lnTo>
                  <a:pt x="227256" y="295079"/>
                </a:lnTo>
                <a:lnTo>
                  <a:pt x="227492" y="296135"/>
                </a:lnTo>
                <a:lnTo>
                  <a:pt x="227256" y="296839"/>
                </a:lnTo>
                <a:lnTo>
                  <a:pt x="226539" y="296839"/>
                </a:lnTo>
                <a:lnTo>
                  <a:pt x="226539" y="297192"/>
                </a:lnTo>
                <a:lnTo>
                  <a:pt x="226779" y="297192"/>
                </a:lnTo>
                <a:lnTo>
                  <a:pt x="227256" y="297542"/>
                </a:lnTo>
                <a:lnTo>
                  <a:pt x="227492" y="297192"/>
                </a:lnTo>
                <a:lnTo>
                  <a:pt x="227732" y="297192"/>
                </a:lnTo>
                <a:lnTo>
                  <a:pt x="227492" y="298246"/>
                </a:lnTo>
                <a:lnTo>
                  <a:pt x="227492" y="298949"/>
                </a:lnTo>
                <a:lnTo>
                  <a:pt x="227492" y="299652"/>
                </a:lnTo>
                <a:lnTo>
                  <a:pt x="227969" y="299302"/>
                </a:lnTo>
                <a:lnTo>
                  <a:pt x="228446" y="298598"/>
                </a:lnTo>
                <a:lnTo>
                  <a:pt x="229163" y="298598"/>
                </a:lnTo>
                <a:lnTo>
                  <a:pt x="228923" y="298949"/>
                </a:lnTo>
                <a:lnTo>
                  <a:pt x="228923" y="299302"/>
                </a:lnTo>
                <a:lnTo>
                  <a:pt x="228923" y="300002"/>
                </a:lnTo>
                <a:lnTo>
                  <a:pt x="228923" y="300356"/>
                </a:lnTo>
                <a:lnTo>
                  <a:pt x="229400" y="301059"/>
                </a:lnTo>
                <a:lnTo>
                  <a:pt x="230354" y="301410"/>
                </a:lnTo>
                <a:lnTo>
                  <a:pt x="230594" y="301059"/>
                </a:lnTo>
                <a:lnTo>
                  <a:pt x="230831" y="301059"/>
                </a:lnTo>
                <a:lnTo>
                  <a:pt x="231070" y="301059"/>
                </a:lnTo>
                <a:lnTo>
                  <a:pt x="231308" y="301410"/>
                </a:lnTo>
                <a:lnTo>
                  <a:pt x="230594" y="302113"/>
                </a:lnTo>
                <a:lnTo>
                  <a:pt x="230594" y="303166"/>
                </a:lnTo>
                <a:lnTo>
                  <a:pt x="230354" y="303519"/>
                </a:lnTo>
                <a:lnTo>
                  <a:pt x="230594" y="304223"/>
                </a:lnTo>
                <a:lnTo>
                  <a:pt x="230594" y="304574"/>
                </a:lnTo>
                <a:lnTo>
                  <a:pt x="230831" y="304924"/>
                </a:lnTo>
                <a:lnTo>
                  <a:pt x="231070" y="305277"/>
                </a:lnTo>
                <a:lnTo>
                  <a:pt x="230831" y="305980"/>
                </a:lnTo>
                <a:lnTo>
                  <a:pt x="229877" y="307033"/>
                </a:lnTo>
                <a:lnTo>
                  <a:pt x="228923" y="307737"/>
                </a:lnTo>
                <a:lnTo>
                  <a:pt x="228923" y="308087"/>
                </a:lnTo>
                <a:lnTo>
                  <a:pt x="228446" y="308437"/>
                </a:lnTo>
                <a:lnTo>
                  <a:pt x="227969" y="308437"/>
                </a:lnTo>
                <a:lnTo>
                  <a:pt x="227732" y="307737"/>
                </a:lnTo>
                <a:lnTo>
                  <a:pt x="227492" y="306330"/>
                </a:lnTo>
                <a:lnTo>
                  <a:pt x="226779" y="308087"/>
                </a:lnTo>
                <a:lnTo>
                  <a:pt x="227256" y="308087"/>
                </a:lnTo>
                <a:lnTo>
                  <a:pt x="227492" y="309492"/>
                </a:lnTo>
                <a:lnTo>
                  <a:pt x="227492" y="309845"/>
                </a:lnTo>
                <a:lnTo>
                  <a:pt x="227969" y="309845"/>
                </a:lnTo>
                <a:lnTo>
                  <a:pt x="228446" y="309492"/>
                </a:lnTo>
                <a:lnTo>
                  <a:pt x="228686" y="309845"/>
                </a:lnTo>
                <a:lnTo>
                  <a:pt x="228209" y="310898"/>
                </a:lnTo>
                <a:lnTo>
                  <a:pt x="227732" y="311599"/>
                </a:lnTo>
                <a:lnTo>
                  <a:pt x="227969" y="311949"/>
                </a:lnTo>
                <a:lnTo>
                  <a:pt x="227732" y="312302"/>
                </a:lnTo>
                <a:lnTo>
                  <a:pt x="227732" y="313002"/>
                </a:lnTo>
                <a:lnTo>
                  <a:pt x="228209" y="313356"/>
                </a:lnTo>
                <a:lnTo>
                  <a:pt x="227256" y="313707"/>
                </a:lnTo>
                <a:lnTo>
                  <a:pt x="227256" y="314407"/>
                </a:lnTo>
                <a:lnTo>
                  <a:pt x="226779" y="314760"/>
                </a:lnTo>
                <a:lnTo>
                  <a:pt x="225825" y="315461"/>
                </a:lnTo>
                <a:lnTo>
                  <a:pt x="225345" y="315110"/>
                </a:lnTo>
                <a:lnTo>
                  <a:pt x="224868" y="315110"/>
                </a:lnTo>
                <a:lnTo>
                  <a:pt x="224631" y="314407"/>
                </a:lnTo>
                <a:lnTo>
                  <a:pt x="224631" y="314057"/>
                </a:lnTo>
                <a:lnTo>
                  <a:pt x="224631" y="313707"/>
                </a:lnTo>
                <a:lnTo>
                  <a:pt x="224391" y="313356"/>
                </a:lnTo>
                <a:lnTo>
                  <a:pt x="224154" y="312652"/>
                </a:lnTo>
                <a:lnTo>
                  <a:pt x="224154" y="311949"/>
                </a:lnTo>
                <a:lnTo>
                  <a:pt x="223437" y="312302"/>
                </a:lnTo>
                <a:lnTo>
                  <a:pt x="222961" y="311599"/>
                </a:lnTo>
                <a:lnTo>
                  <a:pt x="222008" y="309845"/>
                </a:lnTo>
                <a:lnTo>
                  <a:pt x="221054" y="307737"/>
                </a:lnTo>
                <a:lnTo>
                  <a:pt x="220816" y="306681"/>
                </a:lnTo>
                <a:lnTo>
                  <a:pt x="220816" y="306330"/>
                </a:lnTo>
                <a:lnTo>
                  <a:pt x="220816" y="305980"/>
                </a:lnTo>
                <a:lnTo>
                  <a:pt x="220577" y="305277"/>
                </a:lnTo>
                <a:lnTo>
                  <a:pt x="219623" y="304924"/>
                </a:lnTo>
                <a:lnTo>
                  <a:pt x="218909" y="304223"/>
                </a:lnTo>
                <a:lnTo>
                  <a:pt x="218432" y="303166"/>
                </a:lnTo>
                <a:lnTo>
                  <a:pt x="217956" y="302466"/>
                </a:lnTo>
                <a:lnTo>
                  <a:pt x="218192" y="301762"/>
                </a:lnTo>
                <a:lnTo>
                  <a:pt x="218432" y="301410"/>
                </a:lnTo>
                <a:lnTo>
                  <a:pt x="218432" y="301059"/>
                </a:lnTo>
                <a:lnTo>
                  <a:pt x="218909" y="300002"/>
                </a:lnTo>
                <a:lnTo>
                  <a:pt x="219623" y="297895"/>
                </a:lnTo>
                <a:lnTo>
                  <a:pt x="219623" y="297542"/>
                </a:lnTo>
                <a:lnTo>
                  <a:pt x="219863" y="296839"/>
                </a:lnTo>
                <a:lnTo>
                  <a:pt x="220100" y="296839"/>
                </a:lnTo>
                <a:lnTo>
                  <a:pt x="220577" y="296489"/>
                </a:lnTo>
                <a:lnTo>
                  <a:pt x="220816" y="295785"/>
                </a:lnTo>
                <a:lnTo>
                  <a:pt x="221770" y="294729"/>
                </a:lnTo>
                <a:lnTo>
                  <a:pt x="222484" y="293673"/>
                </a:lnTo>
                <a:lnTo>
                  <a:pt x="222961" y="292619"/>
                </a:lnTo>
                <a:lnTo>
                  <a:pt x="222723" y="291912"/>
                </a:lnTo>
                <a:lnTo>
                  <a:pt x="222723" y="291562"/>
                </a:lnTo>
                <a:lnTo>
                  <a:pt x="222484" y="291562"/>
                </a:lnTo>
                <a:lnTo>
                  <a:pt x="222484" y="291209"/>
                </a:lnTo>
                <a:lnTo>
                  <a:pt x="222484" y="290859"/>
                </a:lnTo>
                <a:lnTo>
                  <a:pt x="222247" y="289803"/>
                </a:lnTo>
                <a:lnTo>
                  <a:pt x="222247" y="289099"/>
                </a:lnTo>
                <a:lnTo>
                  <a:pt x="222484" y="288393"/>
                </a:lnTo>
                <a:lnTo>
                  <a:pt x="222484" y="288042"/>
                </a:lnTo>
                <a:lnTo>
                  <a:pt x="222484" y="287337"/>
                </a:lnTo>
                <a:lnTo>
                  <a:pt x="222723" y="286632"/>
                </a:lnTo>
                <a:lnTo>
                  <a:pt x="222723" y="286280"/>
                </a:lnTo>
                <a:lnTo>
                  <a:pt x="222961" y="285929"/>
                </a:lnTo>
                <a:lnTo>
                  <a:pt x="222961" y="285576"/>
                </a:lnTo>
                <a:lnTo>
                  <a:pt x="222484" y="285223"/>
                </a:lnTo>
                <a:lnTo>
                  <a:pt x="222247" y="284873"/>
                </a:lnTo>
                <a:lnTo>
                  <a:pt x="222008" y="284520"/>
                </a:lnTo>
                <a:lnTo>
                  <a:pt x="222247" y="284167"/>
                </a:lnTo>
                <a:lnTo>
                  <a:pt x="222723" y="283817"/>
                </a:lnTo>
                <a:lnTo>
                  <a:pt x="222723" y="283463"/>
                </a:lnTo>
                <a:lnTo>
                  <a:pt x="223200" y="282760"/>
                </a:lnTo>
                <a:lnTo>
                  <a:pt x="223200" y="282407"/>
                </a:lnTo>
                <a:lnTo>
                  <a:pt x="222961" y="282407"/>
                </a:lnTo>
                <a:lnTo>
                  <a:pt x="222723" y="282407"/>
                </a:lnTo>
                <a:lnTo>
                  <a:pt x="222484" y="282407"/>
                </a:lnTo>
                <a:lnTo>
                  <a:pt x="222247" y="282407"/>
                </a:lnTo>
                <a:lnTo>
                  <a:pt x="222008" y="282407"/>
                </a:lnTo>
                <a:lnTo>
                  <a:pt x="221770" y="282760"/>
                </a:lnTo>
                <a:lnTo>
                  <a:pt x="221531" y="282760"/>
                </a:lnTo>
                <a:lnTo>
                  <a:pt x="221293" y="282760"/>
                </a:lnTo>
                <a:lnTo>
                  <a:pt x="221054" y="282760"/>
                </a:lnTo>
                <a:lnTo>
                  <a:pt x="220816" y="282760"/>
                </a:lnTo>
                <a:lnTo>
                  <a:pt x="220816" y="282407"/>
                </a:lnTo>
                <a:lnTo>
                  <a:pt x="221054" y="282054"/>
                </a:lnTo>
                <a:lnTo>
                  <a:pt x="220816" y="281701"/>
                </a:lnTo>
                <a:lnTo>
                  <a:pt x="220577" y="281351"/>
                </a:lnTo>
                <a:lnTo>
                  <a:pt x="220340" y="281351"/>
                </a:lnTo>
                <a:lnTo>
                  <a:pt x="220100" y="280998"/>
                </a:lnTo>
                <a:lnTo>
                  <a:pt x="219863" y="280644"/>
                </a:lnTo>
                <a:lnTo>
                  <a:pt x="219863" y="279941"/>
                </a:lnTo>
                <a:lnTo>
                  <a:pt x="219863" y="279588"/>
                </a:lnTo>
                <a:lnTo>
                  <a:pt x="219863" y="279235"/>
                </a:lnTo>
                <a:lnTo>
                  <a:pt x="219863" y="278882"/>
                </a:lnTo>
                <a:lnTo>
                  <a:pt x="220100" y="278532"/>
                </a:lnTo>
                <a:lnTo>
                  <a:pt x="220100" y="278178"/>
                </a:lnTo>
                <a:lnTo>
                  <a:pt x="220100" y="277825"/>
                </a:lnTo>
                <a:lnTo>
                  <a:pt x="220340" y="277122"/>
                </a:lnTo>
                <a:lnTo>
                  <a:pt x="220100" y="277122"/>
                </a:lnTo>
                <a:lnTo>
                  <a:pt x="220100" y="276769"/>
                </a:lnTo>
                <a:lnTo>
                  <a:pt x="220100" y="276416"/>
                </a:lnTo>
                <a:lnTo>
                  <a:pt x="219863" y="276416"/>
                </a:lnTo>
                <a:lnTo>
                  <a:pt x="220100" y="276063"/>
                </a:lnTo>
                <a:lnTo>
                  <a:pt x="219863" y="275710"/>
                </a:lnTo>
                <a:lnTo>
                  <a:pt x="219623" y="275359"/>
                </a:lnTo>
                <a:lnTo>
                  <a:pt x="219623" y="275006"/>
                </a:lnTo>
                <a:lnTo>
                  <a:pt x="219386" y="275006"/>
                </a:lnTo>
                <a:lnTo>
                  <a:pt x="219146" y="275006"/>
                </a:lnTo>
                <a:lnTo>
                  <a:pt x="218909" y="275006"/>
                </a:lnTo>
                <a:lnTo>
                  <a:pt x="218669" y="274653"/>
                </a:lnTo>
                <a:lnTo>
                  <a:pt x="218432" y="275006"/>
                </a:lnTo>
                <a:lnTo>
                  <a:pt x="218432" y="275359"/>
                </a:lnTo>
                <a:lnTo>
                  <a:pt x="218669" y="275710"/>
                </a:lnTo>
                <a:lnTo>
                  <a:pt x="218909" y="276063"/>
                </a:lnTo>
                <a:lnTo>
                  <a:pt x="219146" y="276416"/>
                </a:lnTo>
                <a:lnTo>
                  <a:pt x="218909" y="277122"/>
                </a:lnTo>
                <a:lnTo>
                  <a:pt x="218669" y="277825"/>
                </a:lnTo>
                <a:lnTo>
                  <a:pt x="218669" y="278178"/>
                </a:lnTo>
                <a:lnTo>
                  <a:pt x="218432" y="278882"/>
                </a:lnTo>
                <a:lnTo>
                  <a:pt x="218192" y="279588"/>
                </a:lnTo>
                <a:lnTo>
                  <a:pt x="217956" y="279588"/>
                </a:lnTo>
                <a:lnTo>
                  <a:pt x="217956" y="279941"/>
                </a:lnTo>
                <a:lnTo>
                  <a:pt x="218192" y="279941"/>
                </a:lnTo>
                <a:lnTo>
                  <a:pt x="218432" y="280291"/>
                </a:lnTo>
                <a:lnTo>
                  <a:pt x="218432" y="280998"/>
                </a:lnTo>
                <a:lnTo>
                  <a:pt x="218669" y="280998"/>
                </a:lnTo>
                <a:lnTo>
                  <a:pt x="218909" y="280998"/>
                </a:lnTo>
                <a:lnTo>
                  <a:pt x="218909" y="281351"/>
                </a:lnTo>
                <a:lnTo>
                  <a:pt x="218909" y="282054"/>
                </a:lnTo>
                <a:lnTo>
                  <a:pt x="218909" y="282407"/>
                </a:lnTo>
                <a:lnTo>
                  <a:pt x="218669" y="283110"/>
                </a:lnTo>
                <a:lnTo>
                  <a:pt x="218909" y="283463"/>
                </a:lnTo>
                <a:lnTo>
                  <a:pt x="218909" y="283817"/>
                </a:lnTo>
                <a:lnTo>
                  <a:pt x="219146" y="284873"/>
                </a:lnTo>
                <a:lnTo>
                  <a:pt x="219386" y="285576"/>
                </a:lnTo>
                <a:lnTo>
                  <a:pt x="218909" y="286280"/>
                </a:lnTo>
                <a:lnTo>
                  <a:pt x="218432" y="286986"/>
                </a:lnTo>
                <a:lnTo>
                  <a:pt x="218432" y="287337"/>
                </a:lnTo>
                <a:lnTo>
                  <a:pt x="219146" y="287690"/>
                </a:lnTo>
                <a:lnTo>
                  <a:pt x="219386" y="287690"/>
                </a:lnTo>
                <a:lnTo>
                  <a:pt x="219623" y="288042"/>
                </a:lnTo>
                <a:lnTo>
                  <a:pt x="219146" y="289449"/>
                </a:lnTo>
                <a:lnTo>
                  <a:pt x="218192" y="290153"/>
                </a:lnTo>
                <a:lnTo>
                  <a:pt x="217716" y="290153"/>
                </a:lnTo>
                <a:lnTo>
                  <a:pt x="217716" y="289803"/>
                </a:lnTo>
                <a:lnTo>
                  <a:pt x="218192" y="289449"/>
                </a:lnTo>
                <a:lnTo>
                  <a:pt x="217956" y="289099"/>
                </a:lnTo>
                <a:lnTo>
                  <a:pt x="217716" y="288746"/>
                </a:lnTo>
                <a:lnTo>
                  <a:pt x="217479" y="288746"/>
                </a:lnTo>
                <a:lnTo>
                  <a:pt x="217239" y="289099"/>
                </a:lnTo>
                <a:lnTo>
                  <a:pt x="217002" y="289803"/>
                </a:lnTo>
                <a:lnTo>
                  <a:pt x="216762" y="290506"/>
                </a:lnTo>
                <a:lnTo>
                  <a:pt x="216285" y="290859"/>
                </a:lnTo>
                <a:lnTo>
                  <a:pt x="215568" y="291209"/>
                </a:lnTo>
                <a:lnTo>
                  <a:pt x="215568" y="291562"/>
                </a:lnTo>
                <a:lnTo>
                  <a:pt x="216045" y="292265"/>
                </a:lnTo>
                <a:lnTo>
                  <a:pt x="216525" y="292619"/>
                </a:lnTo>
                <a:lnTo>
                  <a:pt x="216285" y="293322"/>
                </a:lnTo>
                <a:lnTo>
                  <a:pt x="215808" y="293673"/>
                </a:lnTo>
                <a:lnTo>
                  <a:pt x="215331" y="293673"/>
                </a:lnTo>
                <a:lnTo>
                  <a:pt x="215331" y="294376"/>
                </a:lnTo>
                <a:lnTo>
                  <a:pt x="214854" y="295079"/>
                </a:lnTo>
                <a:lnTo>
                  <a:pt x="214614" y="295432"/>
                </a:lnTo>
                <a:lnTo>
                  <a:pt x="213900" y="296135"/>
                </a:lnTo>
                <a:lnTo>
                  <a:pt x="213423" y="296489"/>
                </a:lnTo>
                <a:lnTo>
                  <a:pt x="213660" y="297192"/>
                </a:lnTo>
                <a:lnTo>
                  <a:pt x="214377" y="297542"/>
                </a:lnTo>
                <a:lnTo>
                  <a:pt x="214377" y="297895"/>
                </a:lnTo>
                <a:lnTo>
                  <a:pt x="214137" y="298598"/>
                </a:lnTo>
                <a:lnTo>
                  <a:pt x="214137" y="299302"/>
                </a:lnTo>
                <a:lnTo>
                  <a:pt x="213900" y="300002"/>
                </a:lnTo>
                <a:lnTo>
                  <a:pt x="213900" y="301059"/>
                </a:lnTo>
                <a:lnTo>
                  <a:pt x="213660" y="301410"/>
                </a:lnTo>
                <a:lnTo>
                  <a:pt x="213900" y="301762"/>
                </a:lnTo>
                <a:lnTo>
                  <a:pt x="214377" y="301410"/>
                </a:lnTo>
                <a:lnTo>
                  <a:pt x="214854" y="301059"/>
                </a:lnTo>
                <a:lnTo>
                  <a:pt x="214377" y="302113"/>
                </a:lnTo>
                <a:lnTo>
                  <a:pt x="214377" y="303166"/>
                </a:lnTo>
                <a:lnTo>
                  <a:pt x="214614" y="303519"/>
                </a:lnTo>
                <a:lnTo>
                  <a:pt x="215331" y="303519"/>
                </a:lnTo>
                <a:lnTo>
                  <a:pt x="215331" y="304223"/>
                </a:lnTo>
                <a:lnTo>
                  <a:pt x="215331" y="304924"/>
                </a:lnTo>
                <a:lnTo>
                  <a:pt x="215568" y="305277"/>
                </a:lnTo>
                <a:lnTo>
                  <a:pt x="215808" y="305980"/>
                </a:lnTo>
                <a:lnTo>
                  <a:pt x="216285" y="306330"/>
                </a:lnTo>
                <a:lnTo>
                  <a:pt x="216525" y="307033"/>
                </a:lnTo>
                <a:lnTo>
                  <a:pt x="216762" y="307384"/>
                </a:lnTo>
                <a:lnTo>
                  <a:pt x="217239" y="308087"/>
                </a:lnTo>
                <a:lnTo>
                  <a:pt x="217239" y="308437"/>
                </a:lnTo>
                <a:lnTo>
                  <a:pt x="216762" y="309492"/>
                </a:lnTo>
                <a:lnTo>
                  <a:pt x="216525" y="310195"/>
                </a:lnTo>
                <a:lnTo>
                  <a:pt x="216285" y="310898"/>
                </a:lnTo>
                <a:lnTo>
                  <a:pt x="216045" y="311248"/>
                </a:lnTo>
                <a:lnTo>
                  <a:pt x="216045" y="311949"/>
                </a:lnTo>
                <a:lnTo>
                  <a:pt x="215808" y="312302"/>
                </a:lnTo>
                <a:lnTo>
                  <a:pt x="215091" y="314057"/>
                </a:lnTo>
                <a:lnTo>
                  <a:pt x="214377" y="314760"/>
                </a:lnTo>
                <a:lnTo>
                  <a:pt x="215091" y="315110"/>
                </a:lnTo>
                <a:lnTo>
                  <a:pt x="215808" y="315811"/>
                </a:lnTo>
                <a:lnTo>
                  <a:pt x="216285" y="315811"/>
                </a:lnTo>
                <a:lnTo>
                  <a:pt x="216762" y="315461"/>
                </a:lnTo>
                <a:lnTo>
                  <a:pt x="217002" y="315811"/>
                </a:lnTo>
                <a:lnTo>
                  <a:pt x="217002" y="316164"/>
                </a:lnTo>
                <a:lnTo>
                  <a:pt x="217002" y="316514"/>
                </a:lnTo>
                <a:lnTo>
                  <a:pt x="217002" y="317215"/>
                </a:lnTo>
                <a:lnTo>
                  <a:pt x="217002" y="317568"/>
                </a:lnTo>
                <a:lnTo>
                  <a:pt x="217239" y="317918"/>
                </a:lnTo>
                <a:lnTo>
                  <a:pt x="216762" y="318618"/>
                </a:lnTo>
                <a:lnTo>
                  <a:pt x="216762" y="319323"/>
                </a:lnTo>
                <a:lnTo>
                  <a:pt x="216762" y="320023"/>
                </a:lnTo>
                <a:lnTo>
                  <a:pt x="216525" y="320373"/>
                </a:lnTo>
                <a:lnTo>
                  <a:pt x="217002" y="320724"/>
                </a:lnTo>
                <a:lnTo>
                  <a:pt x="217002" y="321074"/>
                </a:lnTo>
                <a:lnTo>
                  <a:pt x="217002" y="321427"/>
                </a:lnTo>
                <a:lnTo>
                  <a:pt x="217239" y="322478"/>
                </a:lnTo>
                <a:lnTo>
                  <a:pt x="217479" y="323178"/>
                </a:lnTo>
                <a:lnTo>
                  <a:pt x="217956" y="323882"/>
                </a:lnTo>
                <a:lnTo>
                  <a:pt x="218192" y="323882"/>
                </a:lnTo>
                <a:lnTo>
                  <a:pt x="218192" y="323529"/>
                </a:lnTo>
                <a:lnTo>
                  <a:pt x="218192" y="323178"/>
                </a:lnTo>
                <a:lnTo>
                  <a:pt x="218432" y="322128"/>
                </a:lnTo>
                <a:lnTo>
                  <a:pt x="218192" y="321777"/>
                </a:lnTo>
                <a:lnTo>
                  <a:pt x="218192" y="321427"/>
                </a:lnTo>
                <a:lnTo>
                  <a:pt x="218432" y="321074"/>
                </a:lnTo>
                <a:lnTo>
                  <a:pt x="218669" y="320724"/>
                </a:lnTo>
                <a:lnTo>
                  <a:pt x="218432" y="320023"/>
                </a:lnTo>
                <a:lnTo>
                  <a:pt x="218669" y="318268"/>
                </a:lnTo>
                <a:lnTo>
                  <a:pt x="218432" y="316164"/>
                </a:lnTo>
                <a:lnTo>
                  <a:pt x="218669" y="315461"/>
                </a:lnTo>
                <a:lnTo>
                  <a:pt x="219146" y="313707"/>
                </a:lnTo>
                <a:lnTo>
                  <a:pt x="219863" y="313002"/>
                </a:lnTo>
                <a:lnTo>
                  <a:pt x="220340" y="314407"/>
                </a:lnTo>
                <a:lnTo>
                  <a:pt x="220577" y="315461"/>
                </a:lnTo>
                <a:lnTo>
                  <a:pt x="221293" y="315461"/>
                </a:lnTo>
                <a:lnTo>
                  <a:pt x="221770" y="316514"/>
                </a:lnTo>
                <a:lnTo>
                  <a:pt x="222008" y="317568"/>
                </a:lnTo>
                <a:lnTo>
                  <a:pt x="222484" y="317568"/>
                </a:lnTo>
                <a:lnTo>
                  <a:pt x="222723" y="318969"/>
                </a:lnTo>
                <a:lnTo>
                  <a:pt x="223200" y="319323"/>
                </a:lnTo>
                <a:lnTo>
                  <a:pt x="223200" y="320023"/>
                </a:lnTo>
                <a:lnTo>
                  <a:pt x="222961" y="320373"/>
                </a:lnTo>
                <a:lnTo>
                  <a:pt x="223200" y="321074"/>
                </a:lnTo>
                <a:lnTo>
                  <a:pt x="223200" y="321427"/>
                </a:lnTo>
                <a:lnTo>
                  <a:pt x="223200" y="322128"/>
                </a:lnTo>
                <a:lnTo>
                  <a:pt x="223677" y="322128"/>
                </a:lnTo>
                <a:lnTo>
                  <a:pt x="224391" y="322128"/>
                </a:lnTo>
                <a:lnTo>
                  <a:pt x="224631" y="322478"/>
                </a:lnTo>
                <a:lnTo>
                  <a:pt x="224391" y="322828"/>
                </a:lnTo>
                <a:lnTo>
                  <a:pt x="224631" y="323178"/>
                </a:lnTo>
                <a:lnTo>
                  <a:pt x="226062" y="323178"/>
                </a:lnTo>
                <a:lnTo>
                  <a:pt x="226302" y="323178"/>
                </a:lnTo>
                <a:lnTo>
                  <a:pt x="226779" y="323529"/>
                </a:lnTo>
                <a:lnTo>
                  <a:pt x="226779" y="323882"/>
                </a:lnTo>
                <a:lnTo>
                  <a:pt x="227015" y="324232"/>
                </a:lnTo>
                <a:lnTo>
                  <a:pt x="227492" y="324582"/>
                </a:lnTo>
                <a:lnTo>
                  <a:pt x="228446" y="325283"/>
                </a:lnTo>
                <a:lnTo>
                  <a:pt x="228923" y="325633"/>
                </a:lnTo>
                <a:lnTo>
                  <a:pt x="230594" y="326684"/>
                </a:lnTo>
                <a:lnTo>
                  <a:pt x="231308" y="326334"/>
                </a:lnTo>
                <a:lnTo>
                  <a:pt x="232023" y="326684"/>
                </a:lnTo>
                <a:lnTo>
                  <a:pt x="232977" y="326684"/>
                </a:lnTo>
                <a:lnTo>
                  <a:pt x="233215" y="325983"/>
                </a:lnTo>
                <a:lnTo>
                  <a:pt x="233454" y="325983"/>
                </a:lnTo>
                <a:lnTo>
                  <a:pt x="233931" y="325983"/>
                </a:lnTo>
                <a:lnTo>
                  <a:pt x="234645" y="325983"/>
                </a:lnTo>
                <a:lnTo>
                  <a:pt x="235602" y="325983"/>
                </a:lnTo>
                <a:lnTo>
                  <a:pt x="236079" y="325283"/>
                </a:lnTo>
                <a:lnTo>
                  <a:pt x="236556" y="324232"/>
                </a:lnTo>
                <a:lnTo>
                  <a:pt x="236556" y="323882"/>
                </a:lnTo>
                <a:lnTo>
                  <a:pt x="237986" y="321777"/>
                </a:lnTo>
                <a:lnTo>
                  <a:pt x="238940" y="321074"/>
                </a:lnTo>
                <a:lnTo>
                  <a:pt x="239417" y="320724"/>
                </a:lnTo>
                <a:lnTo>
                  <a:pt x="239654" y="320724"/>
                </a:lnTo>
                <a:lnTo>
                  <a:pt x="240608" y="320373"/>
                </a:lnTo>
                <a:lnTo>
                  <a:pt x="240847" y="320023"/>
                </a:lnTo>
                <a:lnTo>
                  <a:pt x="241561" y="319673"/>
                </a:lnTo>
                <a:lnTo>
                  <a:pt x="241561" y="319323"/>
                </a:lnTo>
                <a:lnTo>
                  <a:pt x="242038" y="318268"/>
                </a:lnTo>
                <a:lnTo>
                  <a:pt x="242754" y="316864"/>
                </a:lnTo>
                <a:lnTo>
                  <a:pt x="242754" y="316164"/>
                </a:lnTo>
                <a:lnTo>
                  <a:pt x="242754" y="315811"/>
                </a:lnTo>
                <a:lnTo>
                  <a:pt x="242992" y="314760"/>
                </a:lnTo>
                <a:lnTo>
                  <a:pt x="244185" y="314407"/>
                </a:lnTo>
                <a:lnTo>
                  <a:pt x="244902" y="313707"/>
                </a:lnTo>
                <a:lnTo>
                  <a:pt x="245379" y="313707"/>
                </a:lnTo>
                <a:lnTo>
                  <a:pt x="245615" y="313356"/>
                </a:lnTo>
                <a:lnTo>
                  <a:pt x="245855" y="312652"/>
                </a:lnTo>
                <a:lnTo>
                  <a:pt x="246332" y="312302"/>
                </a:lnTo>
                <a:lnTo>
                  <a:pt x="246332" y="311949"/>
                </a:lnTo>
                <a:lnTo>
                  <a:pt x="246332" y="311599"/>
                </a:lnTo>
                <a:lnTo>
                  <a:pt x="246332" y="311248"/>
                </a:lnTo>
                <a:lnTo>
                  <a:pt x="246569" y="310898"/>
                </a:lnTo>
                <a:lnTo>
                  <a:pt x="246569" y="310545"/>
                </a:lnTo>
                <a:lnTo>
                  <a:pt x="246569" y="310195"/>
                </a:lnTo>
                <a:lnTo>
                  <a:pt x="246569" y="309845"/>
                </a:lnTo>
                <a:lnTo>
                  <a:pt x="246809" y="307737"/>
                </a:lnTo>
                <a:lnTo>
                  <a:pt x="247286" y="307384"/>
                </a:lnTo>
                <a:lnTo>
                  <a:pt x="247763" y="306681"/>
                </a:lnTo>
                <a:lnTo>
                  <a:pt x="248477" y="305980"/>
                </a:lnTo>
                <a:lnTo>
                  <a:pt x="248717" y="304924"/>
                </a:lnTo>
                <a:lnTo>
                  <a:pt x="248717" y="303869"/>
                </a:lnTo>
                <a:lnTo>
                  <a:pt x="248717" y="303519"/>
                </a:lnTo>
                <a:lnTo>
                  <a:pt x="248954" y="303519"/>
                </a:lnTo>
                <a:lnTo>
                  <a:pt x="248717" y="303166"/>
                </a:lnTo>
                <a:lnTo>
                  <a:pt x="248717" y="302113"/>
                </a:lnTo>
                <a:lnTo>
                  <a:pt x="248954" y="302113"/>
                </a:lnTo>
                <a:lnTo>
                  <a:pt x="249194" y="302113"/>
                </a:lnTo>
                <a:lnTo>
                  <a:pt x="249671" y="302113"/>
                </a:lnTo>
                <a:lnTo>
                  <a:pt x="250148" y="301410"/>
                </a:lnTo>
                <a:lnTo>
                  <a:pt x="249908" y="300706"/>
                </a:lnTo>
                <a:lnTo>
                  <a:pt x="250148" y="300356"/>
                </a:lnTo>
                <a:lnTo>
                  <a:pt x="251100" y="298949"/>
                </a:lnTo>
                <a:lnTo>
                  <a:pt x="252292" y="296839"/>
                </a:lnTo>
                <a:lnTo>
                  <a:pt x="252769" y="295432"/>
                </a:lnTo>
                <a:lnTo>
                  <a:pt x="252769" y="294376"/>
                </a:lnTo>
                <a:lnTo>
                  <a:pt x="252769" y="294025"/>
                </a:lnTo>
                <a:lnTo>
                  <a:pt x="251815" y="291912"/>
                </a:lnTo>
                <a:lnTo>
                  <a:pt x="251338" y="290859"/>
                </a:lnTo>
                <a:lnTo>
                  <a:pt x="250624" y="289803"/>
                </a:lnTo>
                <a:lnTo>
                  <a:pt x="251338" y="289449"/>
                </a:lnTo>
                <a:lnTo>
                  <a:pt x="252292" y="289803"/>
                </a:lnTo>
                <a:lnTo>
                  <a:pt x="253962" y="291209"/>
                </a:lnTo>
                <a:lnTo>
                  <a:pt x="254439" y="291562"/>
                </a:lnTo>
                <a:lnTo>
                  <a:pt x="254679" y="291562"/>
                </a:lnTo>
                <a:lnTo>
                  <a:pt x="255156" y="291912"/>
                </a:lnTo>
                <a:lnTo>
                  <a:pt x="255392" y="292265"/>
                </a:lnTo>
                <a:lnTo>
                  <a:pt x="255869" y="292969"/>
                </a:lnTo>
                <a:lnTo>
                  <a:pt x="256109" y="293322"/>
                </a:lnTo>
                <a:lnTo>
                  <a:pt x="256109" y="293673"/>
                </a:lnTo>
                <a:lnTo>
                  <a:pt x="256346" y="293673"/>
                </a:lnTo>
                <a:lnTo>
                  <a:pt x="257300" y="294729"/>
                </a:lnTo>
                <a:lnTo>
                  <a:pt x="257540" y="295079"/>
                </a:lnTo>
                <a:lnTo>
                  <a:pt x="258494" y="295785"/>
                </a:lnTo>
                <a:lnTo>
                  <a:pt x="258731" y="295785"/>
                </a:lnTo>
                <a:lnTo>
                  <a:pt x="259448" y="296489"/>
                </a:lnTo>
                <a:lnTo>
                  <a:pt x="260161" y="296839"/>
                </a:lnTo>
                <a:lnTo>
                  <a:pt x="260638" y="296839"/>
                </a:lnTo>
                <a:lnTo>
                  <a:pt x="261592" y="297542"/>
                </a:lnTo>
                <a:lnTo>
                  <a:pt x="262546" y="298246"/>
                </a:lnTo>
                <a:lnTo>
                  <a:pt x="263025" y="299302"/>
                </a:lnTo>
                <a:lnTo>
                  <a:pt x="263262" y="299302"/>
                </a:lnTo>
                <a:lnTo>
                  <a:pt x="263739" y="298949"/>
                </a:lnTo>
                <a:lnTo>
                  <a:pt x="264216" y="297895"/>
                </a:lnTo>
                <a:lnTo>
                  <a:pt x="264692" y="297895"/>
                </a:lnTo>
                <a:lnTo>
                  <a:pt x="265169" y="297895"/>
                </a:lnTo>
                <a:lnTo>
                  <a:pt x="265409" y="296839"/>
                </a:lnTo>
                <a:lnTo>
                  <a:pt x="266123" y="295785"/>
                </a:lnTo>
                <a:lnTo>
                  <a:pt x="265886" y="295432"/>
                </a:lnTo>
                <a:lnTo>
                  <a:pt x="266363" y="294729"/>
                </a:lnTo>
                <a:lnTo>
                  <a:pt x="266600" y="294729"/>
                </a:lnTo>
                <a:lnTo>
                  <a:pt x="266123" y="293673"/>
                </a:lnTo>
                <a:lnTo>
                  <a:pt x="264692" y="293322"/>
                </a:lnTo>
                <a:lnTo>
                  <a:pt x="263979" y="293322"/>
                </a:lnTo>
                <a:lnTo>
                  <a:pt x="263739" y="293322"/>
                </a:lnTo>
                <a:lnTo>
                  <a:pt x="263502" y="292969"/>
                </a:lnTo>
                <a:lnTo>
                  <a:pt x="263025" y="292969"/>
                </a:lnTo>
                <a:lnTo>
                  <a:pt x="262546" y="292619"/>
                </a:lnTo>
                <a:lnTo>
                  <a:pt x="262546" y="291562"/>
                </a:lnTo>
                <a:lnTo>
                  <a:pt x="263502" y="291562"/>
                </a:lnTo>
                <a:lnTo>
                  <a:pt x="263739" y="290859"/>
                </a:lnTo>
                <a:lnTo>
                  <a:pt x="263979" y="290859"/>
                </a:lnTo>
                <a:lnTo>
                  <a:pt x="263979" y="290506"/>
                </a:lnTo>
                <a:lnTo>
                  <a:pt x="264216" y="289449"/>
                </a:lnTo>
                <a:lnTo>
                  <a:pt x="264692" y="289449"/>
                </a:lnTo>
                <a:lnTo>
                  <a:pt x="264932" y="289449"/>
                </a:lnTo>
                <a:lnTo>
                  <a:pt x="265409" y="289449"/>
                </a:lnTo>
                <a:lnTo>
                  <a:pt x="265646" y="289449"/>
                </a:lnTo>
                <a:lnTo>
                  <a:pt x="265886" y="289099"/>
                </a:lnTo>
                <a:lnTo>
                  <a:pt x="267077" y="289099"/>
                </a:lnTo>
                <a:lnTo>
                  <a:pt x="267317" y="288746"/>
                </a:lnTo>
                <a:lnTo>
                  <a:pt x="267794" y="288393"/>
                </a:lnTo>
                <a:lnTo>
                  <a:pt x="268031" y="288042"/>
                </a:lnTo>
                <a:lnTo>
                  <a:pt x="268508" y="288042"/>
                </a:lnTo>
                <a:lnTo>
                  <a:pt x="269225" y="288042"/>
                </a:lnTo>
                <a:lnTo>
                  <a:pt x="269461" y="288393"/>
                </a:lnTo>
                <a:lnTo>
                  <a:pt x="269701" y="288393"/>
                </a:lnTo>
                <a:lnTo>
                  <a:pt x="269938" y="288393"/>
                </a:lnTo>
                <a:lnTo>
                  <a:pt x="270178" y="288042"/>
                </a:lnTo>
                <a:lnTo>
                  <a:pt x="270178" y="287690"/>
                </a:lnTo>
                <a:lnTo>
                  <a:pt x="270415" y="287690"/>
                </a:lnTo>
                <a:lnTo>
                  <a:pt x="270415" y="286986"/>
                </a:lnTo>
                <a:lnTo>
                  <a:pt x="270655" y="286986"/>
                </a:lnTo>
                <a:lnTo>
                  <a:pt x="271608" y="286632"/>
                </a:lnTo>
                <a:lnTo>
                  <a:pt x="272325" y="286632"/>
                </a:lnTo>
                <a:lnTo>
                  <a:pt x="272802" y="286280"/>
                </a:lnTo>
                <a:lnTo>
                  <a:pt x="274709" y="285576"/>
                </a:lnTo>
                <a:lnTo>
                  <a:pt x="275186" y="285576"/>
                </a:lnTo>
                <a:lnTo>
                  <a:pt x="275900" y="284873"/>
                </a:lnTo>
                <a:lnTo>
                  <a:pt x="276140" y="284520"/>
                </a:lnTo>
                <a:lnTo>
                  <a:pt x="276140" y="282407"/>
                </a:lnTo>
                <a:lnTo>
                  <a:pt x="276140" y="281701"/>
                </a:lnTo>
                <a:lnTo>
                  <a:pt x="276140" y="281351"/>
                </a:lnTo>
                <a:lnTo>
                  <a:pt x="276377" y="280644"/>
                </a:lnTo>
                <a:lnTo>
                  <a:pt x="276140" y="280644"/>
                </a:lnTo>
                <a:lnTo>
                  <a:pt x="276140" y="280291"/>
                </a:lnTo>
                <a:lnTo>
                  <a:pt x="276140" y="279941"/>
                </a:lnTo>
                <a:lnTo>
                  <a:pt x="275900" y="278882"/>
                </a:lnTo>
                <a:lnTo>
                  <a:pt x="275900" y="277825"/>
                </a:lnTo>
                <a:lnTo>
                  <a:pt x="276140" y="277122"/>
                </a:lnTo>
                <a:lnTo>
                  <a:pt x="275900" y="276769"/>
                </a:lnTo>
                <a:lnTo>
                  <a:pt x="275900" y="276416"/>
                </a:lnTo>
                <a:lnTo>
                  <a:pt x="275663" y="276416"/>
                </a:lnTo>
                <a:lnTo>
                  <a:pt x="275423" y="276063"/>
                </a:lnTo>
                <a:lnTo>
                  <a:pt x="275423" y="275710"/>
                </a:lnTo>
                <a:lnTo>
                  <a:pt x="275186" y="274653"/>
                </a:lnTo>
                <a:lnTo>
                  <a:pt x="274946" y="274300"/>
                </a:lnTo>
                <a:lnTo>
                  <a:pt x="273516" y="273243"/>
                </a:lnTo>
                <a:lnTo>
                  <a:pt x="273279" y="271832"/>
                </a:lnTo>
                <a:lnTo>
                  <a:pt x="273279" y="270772"/>
                </a:lnTo>
                <a:lnTo>
                  <a:pt x="273279" y="270422"/>
                </a:lnTo>
                <a:lnTo>
                  <a:pt x="273039" y="270422"/>
                </a:lnTo>
                <a:lnTo>
                  <a:pt x="272802" y="269716"/>
                </a:lnTo>
                <a:lnTo>
                  <a:pt x="272802" y="268656"/>
                </a:lnTo>
                <a:lnTo>
                  <a:pt x="272562" y="268656"/>
                </a:lnTo>
                <a:lnTo>
                  <a:pt x="272085" y="268656"/>
                </a:lnTo>
                <a:lnTo>
                  <a:pt x="271846" y="267951"/>
                </a:lnTo>
                <a:lnTo>
                  <a:pt x="271369" y="267598"/>
                </a:lnTo>
                <a:lnTo>
                  <a:pt x="269461" y="267245"/>
                </a:lnTo>
                <a:lnTo>
                  <a:pt x="270655" y="266538"/>
                </a:lnTo>
                <a:lnTo>
                  <a:pt x="270655" y="266188"/>
                </a:lnTo>
                <a:lnTo>
                  <a:pt x="270892" y="266188"/>
                </a:lnTo>
                <a:lnTo>
                  <a:pt x="271131" y="265835"/>
                </a:lnTo>
                <a:lnTo>
                  <a:pt x="271131" y="264776"/>
                </a:lnTo>
                <a:lnTo>
                  <a:pt x="270892" y="264423"/>
                </a:lnTo>
                <a:lnTo>
                  <a:pt x="271131" y="263364"/>
                </a:lnTo>
                <a:lnTo>
                  <a:pt x="271369" y="263011"/>
                </a:lnTo>
                <a:lnTo>
                  <a:pt x="271608" y="262658"/>
                </a:lnTo>
                <a:lnTo>
                  <a:pt x="272085" y="261951"/>
                </a:lnTo>
                <a:lnTo>
                  <a:pt x="272085" y="261245"/>
                </a:lnTo>
                <a:lnTo>
                  <a:pt x="271846" y="261245"/>
                </a:lnTo>
                <a:lnTo>
                  <a:pt x="271608" y="260892"/>
                </a:lnTo>
                <a:lnTo>
                  <a:pt x="271131" y="260185"/>
                </a:lnTo>
                <a:lnTo>
                  <a:pt x="270415" y="259480"/>
                </a:lnTo>
                <a:lnTo>
                  <a:pt x="269701" y="258774"/>
                </a:lnTo>
                <a:lnTo>
                  <a:pt x="269225" y="258417"/>
                </a:lnTo>
                <a:lnTo>
                  <a:pt x="268271" y="257006"/>
                </a:lnTo>
                <a:lnTo>
                  <a:pt x="268031" y="256299"/>
                </a:lnTo>
                <a:lnTo>
                  <a:pt x="267794" y="255946"/>
                </a:lnTo>
                <a:lnTo>
                  <a:pt x="268031" y="255240"/>
                </a:lnTo>
                <a:lnTo>
                  <a:pt x="268271" y="254531"/>
                </a:lnTo>
                <a:lnTo>
                  <a:pt x="267554" y="253825"/>
                </a:lnTo>
                <a:lnTo>
                  <a:pt x="268031" y="252765"/>
                </a:lnTo>
                <a:lnTo>
                  <a:pt x="267794" y="252060"/>
                </a:lnTo>
                <a:lnTo>
                  <a:pt x="267554" y="250997"/>
                </a:lnTo>
                <a:lnTo>
                  <a:pt x="267794" y="250292"/>
                </a:lnTo>
                <a:lnTo>
                  <a:pt x="267317" y="249229"/>
                </a:lnTo>
                <a:lnTo>
                  <a:pt x="267077" y="248523"/>
                </a:lnTo>
                <a:lnTo>
                  <a:pt x="266363" y="247461"/>
                </a:lnTo>
                <a:lnTo>
                  <a:pt x="266363" y="247108"/>
                </a:lnTo>
                <a:lnTo>
                  <a:pt x="266123" y="246755"/>
                </a:lnTo>
                <a:lnTo>
                  <a:pt x="265886" y="246755"/>
                </a:lnTo>
                <a:lnTo>
                  <a:pt x="265169" y="246046"/>
                </a:lnTo>
                <a:lnTo>
                  <a:pt x="267317" y="244632"/>
                </a:lnTo>
                <a:lnTo>
                  <a:pt x="268508" y="243217"/>
                </a:lnTo>
                <a:lnTo>
                  <a:pt x="268984" y="242510"/>
                </a:lnTo>
                <a:lnTo>
                  <a:pt x="269701" y="242864"/>
                </a:lnTo>
                <a:lnTo>
                  <a:pt x="269701" y="243569"/>
                </a:lnTo>
                <a:lnTo>
                  <a:pt x="270415" y="244278"/>
                </a:lnTo>
                <a:lnTo>
                  <a:pt x="270892" y="244632"/>
                </a:lnTo>
                <a:lnTo>
                  <a:pt x="271131" y="244278"/>
                </a:lnTo>
                <a:lnTo>
                  <a:pt x="271846" y="244632"/>
                </a:lnTo>
                <a:lnTo>
                  <a:pt x="272325" y="244278"/>
                </a:lnTo>
                <a:lnTo>
                  <a:pt x="272562" y="243925"/>
                </a:lnTo>
                <a:lnTo>
                  <a:pt x="273992" y="243569"/>
                </a:lnTo>
                <a:lnTo>
                  <a:pt x="273992" y="243217"/>
                </a:lnTo>
                <a:lnTo>
                  <a:pt x="274232" y="243217"/>
                </a:lnTo>
                <a:lnTo>
                  <a:pt x="274469" y="241801"/>
                </a:lnTo>
                <a:lnTo>
                  <a:pt x="274232" y="241448"/>
                </a:lnTo>
                <a:lnTo>
                  <a:pt x="273992" y="240386"/>
                </a:lnTo>
                <a:lnTo>
                  <a:pt x="273039" y="239678"/>
                </a:lnTo>
                <a:lnTo>
                  <a:pt x="272802" y="239324"/>
                </a:lnTo>
                <a:lnTo>
                  <a:pt x="271846" y="238616"/>
                </a:lnTo>
                <a:lnTo>
                  <a:pt x="271608" y="238262"/>
                </a:lnTo>
                <a:lnTo>
                  <a:pt x="270892" y="237553"/>
                </a:lnTo>
                <a:lnTo>
                  <a:pt x="270178" y="237200"/>
                </a:lnTo>
                <a:lnTo>
                  <a:pt x="269461" y="237200"/>
                </a:lnTo>
                <a:lnTo>
                  <a:pt x="269461" y="236492"/>
                </a:lnTo>
                <a:lnTo>
                  <a:pt x="269225" y="236492"/>
                </a:lnTo>
                <a:lnTo>
                  <a:pt x="268748" y="236492"/>
                </a:lnTo>
                <a:lnTo>
                  <a:pt x="268508" y="236845"/>
                </a:lnTo>
                <a:lnTo>
                  <a:pt x="268031" y="236492"/>
                </a:lnTo>
                <a:lnTo>
                  <a:pt x="267077" y="236138"/>
                </a:lnTo>
                <a:lnTo>
                  <a:pt x="265886" y="235074"/>
                </a:lnTo>
                <a:lnTo>
                  <a:pt x="265646" y="234720"/>
                </a:lnTo>
                <a:lnTo>
                  <a:pt x="265409" y="234367"/>
                </a:lnTo>
                <a:lnTo>
                  <a:pt x="265646" y="233659"/>
                </a:lnTo>
                <a:lnTo>
                  <a:pt x="265169" y="232949"/>
                </a:lnTo>
                <a:lnTo>
                  <a:pt x="264216" y="231888"/>
                </a:lnTo>
                <a:lnTo>
                  <a:pt x="263262" y="231179"/>
                </a:lnTo>
                <a:lnTo>
                  <a:pt x="264692" y="230823"/>
                </a:lnTo>
                <a:lnTo>
                  <a:pt x="264932" y="230470"/>
                </a:lnTo>
                <a:lnTo>
                  <a:pt x="265886" y="229761"/>
                </a:lnTo>
                <a:lnTo>
                  <a:pt x="266600" y="229761"/>
                </a:lnTo>
                <a:lnTo>
                  <a:pt x="266600" y="229405"/>
                </a:lnTo>
                <a:lnTo>
                  <a:pt x="266363" y="228696"/>
                </a:lnTo>
                <a:lnTo>
                  <a:pt x="266600" y="228343"/>
                </a:lnTo>
                <a:lnTo>
                  <a:pt x="267077" y="226925"/>
                </a:lnTo>
                <a:lnTo>
                  <a:pt x="267077" y="226570"/>
                </a:lnTo>
                <a:lnTo>
                  <a:pt x="266840" y="225860"/>
                </a:lnTo>
                <a:lnTo>
                  <a:pt x="267077" y="225152"/>
                </a:lnTo>
                <a:lnTo>
                  <a:pt x="268031" y="224799"/>
                </a:lnTo>
                <a:lnTo>
                  <a:pt x="268271" y="224443"/>
                </a:lnTo>
                <a:lnTo>
                  <a:pt x="269225" y="224090"/>
                </a:lnTo>
                <a:lnTo>
                  <a:pt x="269938" y="223379"/>
                </a:lnTo>
                <a:lnTo>
                  <a:pt x="269701" y="222669"/>
                </a:lnTo>
                <a:lnTo>
                  <a:pt x="269938" y="222669"/>
                </a:lnTo>
                <a:lnTo>
                  <a:pt x="270178" y="221961"/>
                </a:lnTo>
                <a:lnTo>
                  <a:pt x="270415" y="220896"/>
                </a:lnTo>
                <a:lnTo>
                  <a:pt x="270655" y="219834"/>
                </a:lnTo>
                <a:lnTo>
                  <a:pt x="270415" y="219123"/>
                </a:lnTo>
                <a:lnTo>
                  <a:pt x="270178" y="218058"/>
                </a:lnTo>
                <a:lnTo>
                  <a:pt x="269701" y="216993"/>
                </a:lnTo>
                <a:lnTo>
                  <a:pt x="269461" y="216640"/>
                </a:lnTo>
                <a:lnTo>
                  <a:pt x="269701" y="216283"/>
                </a:lnTo>
                <a:lnTo>
                  <a:pt x="269701" y="215575"/>
                </a:lnTo>
                <a:lnTo>
                  <a:pt x="269938" y="214863"/>
                </a:lnTo>
                <a:lnTo>
                  <a:pt x="269225" y="214155"/>
                </a:lnTo>
                <a:lnTo>
                  <a:pt x="269225" y="213798"/>
                </a:lnTo>
                <a:lnTo>
                  <a:pt x="268984" y="213798"/>
                </a:lnTo>
                <a:lnTo>
                  <a:pt x="268984" y="213445"/>
                </a:lnTo>
                <a:lnTo>
                  <a:pt x="268748" y="213445"/>
                </a:lnTo>
                <a:lnTo>
                  <a:pt x="268271" y="212378"/>
                </a:lnTo>
                <a:lnTo>
                  <a:pt x="268271" y="212025"/>
                </a:lnTo>
                <a:lnTo>
                  <a:pt x="268271" y="211669"/>
                </a:lnTo>
                <a:lnTo>
                  <a:pt x="268031" y="211314"/>
                </a:lnTo>
                <a:lnTo>
                  <a:pt x="268031" y="210604"/>
                </a:lnTo>
                <a:lnTo>
                  <a:pt x="268508" y="210249"/>
                </a:lnTo>
                <a:lnTo>
                  <a:pt x="268508" y="209184"/>
                </a:lnTo>
                <a:lnTo>
                  <a:pt x="268271" y="207051"/>
                </a:lnTo>
                <a:lnTo>
                  <a:pt x="268031" y="206696"/>
                </a:lnTo>
                <a:lnTo>
                  <a:pt x="268508" y="206339"/>
                </a:lnTo>
                <a:lnTo>
                  <a:pt x="269461" y="205631"/>
                </a:lnTo>
                <a:lnTo>
                  <a:pt x="269701" y="205276"/>
                </a:lnTo>
                <a:lnTo>
                  <a:pt x="270178" y="204564"/>
                </a:lnTo>
                <a:lnTo>
                  <a:pt x="270655" y="204208"/>
                </a:lnTo>
                <a:lnTo>
                  <a:pt x="272085" y="202076"/>
                </a:lnTo>
                <a:lnTo>
                  <a:pt x="273039" y="200655"/>
                </a:lnTo>
                <a:lnTo>
                  <a:pt x="273756" y="200299"/>
                </a:lnTo>
                <a:lnTo>
                  <a:pt x="274469" y="199588"/>
                </a:lnTo>
                <a:lnTo>
                  <a:pt x="274946" y="198876"/>
                </a:lnTo>
                <a:lnTo>
                  <a:pt x="275186" y="198165"/>
                </a:lnTo>
                <a:lnTo>
                  <a:pt x="274946" y="197453"/>
                </a:lnTo>
                <a:lnTo>
                  <a:pt x="274946" y="197100"/>
                </a:lnTo>
                <a:lnTo>
                  <a:pt x="275186" y="196743"/>
                </a:lnTo>
                <a:lnTo>
                  <a:pt x="275663" y="196388"/>
                </a:lnTo>
                <a:lnTo>
                  <a:pt x="275663" y="195676"/>
                </a:lnTo>
                <a:lnTo>
                  <a:pt x="275663" y="194965"/>
                </a:lnTo>
                <a:lnTo>
                  <a:pt x="275186" y="194253"/>
                </a:lnTo>
                <a:lnTo>
                  <a:pt x="275186" y="193897"/>
                </a:lnTo>
                <a:lnTo>
                  <a:pt x="275900" y="191762"/>
                </a:lnTo>
                <a:lnTo>
                  <a:pt x="275663" y="191050"/>
                </a:lnTo>
                <a:lnTo>
                  <a:pt x="275900" y="190695"/>
                </a:lnTo>
                <a:lnTo>
                  <a:pt x="276140" y="189625"/>
                </a:lnTo>
                <a:lnTo>
                  <a:pt x="276377" y="188913"/>
                </a:lnTo>
                <a:lnTo>
                  <a:pt x="276617" y="188557"/>
                </a:lnTo>
                <a:lnTo>
                  <a:pt x="276617" y="188202"/>
                </a:lnTo>
                <a:lnTo>
                  <a:pt x="276854" y="187845"/>
                </a:lnTo>
                <a:lnTo>
                  <a:pt x="276854" y="187490"/>
                </a:lnTo>
                <a:lnTo>
                  <a:pt x="277571" y="186422"/>
                </a:lnTo>
                <a:lnTo>
                  <a:pt x="277808" y="186422"/>
                </a:lnTo>
                <a:lnTo>
                  <a:pt x="278048" y="185710"/>
                </a:lnTo>
                <a:lnTo>
                  <a:pt x="277808" y="184284"/>
                </a:lnTo>
                <a:lnTo>
                  <a:pt x="278048" y="182502"/>
                </a:lnTo>
                <a:lnTo>
                  <a:pt x="278284" y="182147"/>
                </a:lnTo>
                <a:lnTo>
                  <a:pt x="278525" y="182147"/>
                </a:lnTo>
                <a:lnTo>
                  <a:pt x="279238" y="182147"/>
                </a:lnTo>
                <a:lnTo>
                  <a:pt x="279478" y="181790"/>
                </a:lnTo>
                <a:lnTo>
                  <a:pt x="279715" y="181790"/>
                </a:lnTo>
                <a:lnTo>
                  <a:pt x="280192" y="181790"/>
                </a:lnTo>
                <a:lnTo>
                  <a:pt x="281625" y="181079"/>
                </a:lnTo>
                <a:lnTo>
                  <a:pt x="283769" y="180720"/>
                </a:lnTo>
                <a:lnTo>
                  <a:pt x="284963" y="180365"/>
                </a:lnTo>
                <a:lnTo>
                  <a:pt x="285917" y="179653"/>
                </a:lnTo>
                <a:lnTo>
                  <a:pt x="286394" y="179297"/>
                </a:lnTo>
                <a:lnTo>
                  <a:pt x="287108" y="178582"/>
                </a:lnTo>
                <a:lnTo>
                  <a:pt x="287108" y="177871"/>
                </a:lnTo>
                <a:lnTo>
                  <a:pt x="287348" y="177871"/>
                </a:lnTo>
                <a:lnTo>
                  <a:pt x="286871" y="176801"/>
                </a:lnTo>
                <a:lnTo>
                  <a:pt x="286631" y="176801"/>
                </a:lnTo>
                <a:lnTo>
                  <a:pt x="287108" y="176089"/>
                </a:lnTo>
                <a:lnTo>
                  <a:pt x="287108" y="175375"/>
                </a:lnTo>
                <a:lnTo>
                  <a:pt x="287108" y="173593"/>
                </a:lnTo>
                <a:lnTo>
                  <a:pt x="286871" y="172522"/>
                </a:lnTo>
                <a:lnTo>
                  <a:pt x="286871" y="171808"/>
                </a:lnTo>
                <a:lnTo>
                  <a:pt x="287108" y="171452"/>
                </a:lnTo>
                <a:lnTo>
                  <a:pt x="287584" y="170382"/>
                </a:lnTo>
                <a:lnTo>
                  <a:pt x="287824" y="170027"/>
                </a:lnTo>
                <a:lnTo>
                  <a:pt x="288301" y="170027"/>
                </a:lnTo>
                <a:lnTo>
                  <a:pt x="288301" y="169668"/>
                </a:lnTo>
                <a:lnTo>
                  <a:pt x="287824" y="169312"/>
                </a:lnTo>
                <a:lnTo>
                  <a:pt x="287584" y="168957"/>
                </a:lnTo>
                <a:lnTo>
                  <a:pt x="287348" y="168242"/>
                </a:lnTo>
                <a:lnTo>
                  <a:pt x="287108" y="168242"/>
                </a:lnTo>
                <a:lnTo>
                  <a:pt x="286871" y="168242"/>
                </a:lnTo>
                <a:lnTo>
                  <a:pt x="286154" y="168242"/>
                </a:lnTo>
                <a:lnTo>
                  <a:pt x="285200" y="167527"/>
                </a:lnTo>
                <a:lnTo>
                  <a:pt x="283532" y="166457"/>
                </a:lnTo>
                <a:lnTo>
                  <a:pt x="283056" y="166098"/>
                </a:lnTo>
                <a:lnTo>
                  <a:pt x="282339" y="165387"/>
                </a:lnTo>
                <a:lnTo>
                  <a:pt x="282102" y="165387"/>
                </a:lnTo>
                <a:lnTo>
                  <a:pt x="281146" y="165028"/>
                </a:lnTo>
                <a:lnTo>
                  <a:pt x="280669" y="164672"/>
                </a:lnTo>
                <a:lnTo>
                  <a:pt x="280192" y="164314"/>
                </a:lnTo>
                <a:lnTo>
                  <a:pt x="280192" y="163958"/>
                </a:lnTo>
                <a:lnTo>
                  <a:pt x="280432" y="163958"/>
                </a:lnTo>
                <a:lnTo>
                  <a:pt x="280432" y="164314"/>
                </a:lnTo>
                <a:lnTo>
                  <a:pt x="281146" y="164672"/>
                </a:lnTo>
                <a:lnTo>
                  <a:pt x="281385" y="164672"/>
                </a:lnTo>
                <a:lnTo>
                  <a:pt x="281625" y="164672"/>
                </a:lnTo>
                <a:lnTo>
                  <a:pt x="281862" y="164672"/>
                </a:lnTo>
                <a:lnTo>
                  <a:pt x="282102" y="164672"/>
                </a:lnTo>
                <a:lnTo>
                  <a:pt x="282339" y="164314"/>
                </a:lnTo>
                <a:lnTo>
                  <a:pt x="282102" y="164314"/>
                </a:lnTo>
                <a:lnTo>
                  <a:pt x="282102" y="163958"/>
                </a:lnTo>
                <a:lnTo>
                  <a:pt x="282102" y="163602"/>
                </a:lnTo>
                <a:lnTo>
                  <a:pt x="281862" y="163602"/>
                </a:lnTo>
                <a:lnTo>
                  <a:pt x="281625" y="163602"/>
                </a:lnTo>
                <a:lnTo>
                  <a:pt x="281625" y="162888"/>
                </a:lnTo>
                <a:lnTo>
                  <a:pt x="281385" y="162530"/>
                </a:lnTo>
                <a:lnTo>
                  <a:pt x="281146" y="162530"/>
                </a:lnTo>
                <a:lnTo>
                  <a:pt x="280908" y="162530"/>
                </a:lnTo>
                <a:lnTo>
                  <a:pt x="280669" y="162530"/>
                </a:lnTo>
                <a:lnTo>
                  <a:pt x="280192" y="162173"/>
                </a:lnTo>
                <a:lnTo>
                  <a:pt x="279955" y="162173"/>
                </a:lnTo>
                <a:lnTo>
                  <a:pt x="279955" y="162530"/>
                </a:lnTo>
                <a:lnTo>
                  <a:pt x="279715" y="162888"/>
                </a:lnTo>
                <a:lnTo>
                  <a:pt x="279238" y="162173"/>
                </a:lnTo>
                <a:lnTo>
                  <a:pt x="279238" y="161815"/>
                </a:lnTo>
                <a:lnTo>
                  <a:pt x="279001" y="161100"/>
                </a:lnTo>
                <a:lnTo>
                  <a:pt x="278525" y="161100"/>
                </a:lnTo>
                <a:lnTo>
                  <a:pt x="278284" y="160745"/>
                </a:lnTo>
                <a:lnTo>
                  <a:pt x="277094" y="160030"/>
                </a:lnTo>
                <a:lnTo>
                  <a:pt x="276617" y="159671"/>
                </a:lnTo>
                <a:lnTo>
                  <a:pt x="276617" y="158957"/>
                </a:lnTo>
                <a:lnTo>
                  <a:pt x="276140" y="157528"/>
                </a:lnTo>
                <a:lnTo>
                  <a:pt x="275186" y="157173"/>
                </a:lnTo>
                <a:lnTo>
                  <a:pt x="273992" y="156814"/>
                </a:lnTo>
                <a:lnTo>
                  <a:pt x="273992" y="156100"/>
                </a:lnTo>
                <a:lnTo>
                  <a:pt x="273992" y="155744"/>
                </a:lnTo>
                <a:lnTo>
                  <a:pt x="273992" y="155385"/>
                </a:lnTo>
                <a:lnTo>
                  <a:pt x="273516" y="155029"/>
                </a:lnTo>
                <a:lnTo>
                  <a:pt x="273516" y="154313"/>
                </a:lnTo>
                <a:lnTo>
                  <a:pt x="273039" y="153956"/>
                </a:lnTo>
                <a:lnTo>
                  <a:pt x="272325" y="153241"/>
                </a:lnTo>
                <a:lnTo>
                  <a:pt x="272085" y="152883"/>
                </a:lnTo>
                <a:lnTo>
                  <a:pt x="271846" y="152169"/>
                </a:lnTo>
                <a:lnTo>
                  <a:pt x="271608" y="151811"/>
                </a:lnTo>
                <a:lnTo>
                  <a:pt x="271846" y="151096"/>
                </a:lnTo>
                <a:lnTo>
                  <a:pt x="271846" y="150737"/>
                </a:lnTo>
                <a:lnTo>
                  <a:pt x="271369" y="150381"/>
                </a:lnTo>
                <a:lnTo>
                  <a:pt x="271369" y="150023"/>
                </a:lnTo>
                <a:lnTo>
                  <a:pt x="271608" y="149667"/>
                </a:lnTo>
                <a:lnTo>
                  <a:pt x="271608" y="149309"/>
                </a:lnTo>
                <a:lnTo>
                  <a:pt x="271846" y="148950"/>
                </a:lnTo>
                <a:lnTo>
                  <a:pt x="271608" y="148594"/>
                </a:lnTo>
                <a:lnTo>
                  <a:pt x="271608" y="147521"/>
                </a:lnTo>
                <a:lnTo>
                  <a:pt x="271369" y="146804"/>
                </a:lnTo>
                <a:lnTo>
                  <a:pt x="271131" y="145731"/>
                </a:lnTo>
                <a:lnTo>
                  <a:pt x="270892" y="145375"/>
                </a:lnTo>
                <a:lnTo>
                  <a:pt x="270892" y="145017"/>
                </a:lnTo>
                <a:lnTo>
                  <a:pt x="271846" y="143585"/>
                </a:lnTo>
                <a:lnTo>
                  <a:pt x="272325" y="142512"/>
                </a:lnTo>
                <a:lnTo>
                  <a:pt x="272562" y="142153"/>
                </a:lnTo>
                <a:lnTo>
                  <a:pt x="272085" y="142153"/>
                </a:lnTo>
                <a:lnTo>
                  <a:pt x="271846" y="141795"/>
                </a:lnTo>
                <a:lnTo>
                  <a:pt x="271369" y="141080"/>
                </a:lnTo>
                <a:lnTo>
                  <a:pt x="270892" y="140722"/>
                </a:lnTo>
                <a:lnTo>
                  <a:pt x="270892" y="140363"/>
                </a:lnTo>
                <a:lnTo>
                  <a:pt x="271131" y="140005"/>
                </a:lnTo>
                <a:lnTo>
                  <a:pt x="271369" y="139648"/>
                </a:lnTo>
                <a:lnTo>
                  <a:pt x="271131" y="138931"/>
                </a:lnTo>
                <a:lnTo>
                  <a:pt x="270892" y="138214"/>
                </a:lnTo>
                <a:lnTo>
                  <a:pt x="271131" y="137141"/>
                </a:lnTo>
                <a:lnTo>
                  <a:pt x="271131" y="136424"/>
                </a:lnTo>
                <a:lnTo>
                  <a:pt x="270892" y="135709"/>
                </a:lnTo>
                <a:lnTo>
                  <a:pt x="270415" y="134992"/>
                </a:lnTo>
                <a:lnTo>
                  <a:pt x="269701" y="134634"/>
                </a:lnTo>
                <a:lnTo>
                  <a:pt x="269461" y="134276"/>
                </a:lnTo>
                <a:lnTo>
                  <a:pt x="269225" y="134634"/>
                </a:lnTo>
                <a:lnTo>
                  <a:pt x="268984" y="134634"/>
                </a:lnTo>
                <a:lnTo>
                  <a:pt x="268984" y="134276"/>
                </a:lnTo>
                <a:lnTo>
                  <a:pt x="268748" y="134276"/>
                </a:lnTo>
                <a:lnTo>
                  <a:pt x="268748" y="133917"/>
                </a:lnTo>
                <a:lnTo>
                  <a:pt x="268508" y="133917"/>
                </a:lnTo>
                <a:lnTo>
                  <a:pt x="268271" y="133917"/>
                </a:lnTo>
                <a:lnTo>
                  <a:pt x="268031" y="133917"/>
                </a:lnTo>
                <a:lnTo>
                  <a:pt x="267077" y="133917"/>
                </a:lnTo>
                <a:lnTo>
                  <a:pt x="266600" y="134276"/>
                </a:lnTo>
                <a:lnTo>
                  <a:pt x="266123" y="134634"/>
                </a:lnTo>
                <a:lnTo>
                  <a:pt x="265886" y="134634"/>
                </a:lnTo>
                <a:lnTo>
                  <a:pt x="265409" y="134634"/>
                </a:lnTo>
                <a:lnTo>
                  <a:pt x="264932" y="134276"/>
                </a:lnTo>
                <a:lnTo>
                  <a:pt x="264692" y="133917"/>
                </a:lnTo>
                <a:lnTo>
                  <a:pt x="264692" y="133559"/>
                </a:lnTo>
                <a:lnTo>
                  <a:pt x="264216" y="133202"/>
                </a:lnTo>
                <a:lnTo>
                  <a:pt x="263979" y="132844"/>
                </a:lnTo>
                <a:lnTo>
                  <a:pt x="263739" y="132844"/>
                </a:lnTo>
                <a:lnTo>
                  <a:pt x="262785" y="132844"/>
                </a:lnTo>
                <a:lnTo>
                  <a:pt x="261831" y="133559"/>
                </a:lnTo>
                <a:lnTo>
                  <a:pt x="261354" y="134276"/>
                </a:lnTo>
                <a:lnTo>
                  <a:pt x="261354" y="134634"/>
                </a:lnTo>
                <a:lnTo>
                  <a:pt x="261831" y="135351"/>
                </a:lnTo>
                <a:lnTo>
                  <a:pt x="261831" y="136424"/>
                </a:lnTo>
                <a:lnTo>
                  <a:pt x="262546" y="136783"/>
                </a:lnTo>
                <a:lnTo>
                  <a:pt x="262785" y="137141"/>
                </a:lnTo>
                <a:lnTo>
                  <a:pt x="262785" y="137500"/>
                </a:lnTo>
                <a:lnTo>
                  <a:pt x="261354" y="139648"/>
                </a:lnTo>
                <a:lnTo>
                  <a:pt x="260401" y="140363"/>
                </a:lnTo>
                <a:lnTo>
                  <a:pt x="260161" y="140005"/>
                </a:lnTo>
                <a:lnTo>
                  <a:pt x="259448" y="140005"/>
                </a:lnTo>
                <a:lnTo>
                  <a:pt x="258494" y="141080"/>
                </a:lnTo>
                <a:lnTo>
                  <a:pt x="258494" y="142512"/>
                </a:lnTo>
                <a:lnTo>
                  <a:pt x="258494" y="143227"/>
                </a:lnTo>
                <a:lnTo>
                  <a:pt x="258731" y="143585"/>
                </a:lnTo>
                <a:lnTo>
                  <a:pt x="258971" y="143943"/>
                </a:lnTo>
                <a:lnTo>
                  <a:pt x="258971" y="144658"/>
                </a:lnTo>
                <a:lnTo>
                  <a:pt x="259925" y="145731"/>
                </a:lnTo>
                <a:lnTo>
                  <a:pt x="260161" y="146804"/>
                </a:lnTo>
                <a:lnTo>
                  <a:pt x="260401" y="147162"/>
                </a:lnTo>
                <a:lnTo>
                  <a:pt x="261115" y="148236"/>
                </a:lnTo>
                <a:lnTo>
                  <a:pt x="261831" y="148950"/>
                </a:lnTo>
                <a:lnTo>
                  <a:pt x="262069" y="149309"/>
                </a:lnTo>
                <a:lnTo>
                  <a:pt x="262308" y="150023"/>
                </a:lnTo>
                <a:lnTo>
                  <a:pt x="262785" y="151096"/>
                </a:lnTo>
                <a:lnTo>
                  <a:pt x="263025" y="151454"/>
                </a:lnTo>
                <a:lnTo>
                  <a:pt x="263739" y="151811"/>
                </a:lnTo>
                <a:lnTo>
                  <a:pt x="264216" y="151811"/>
                </a:lnTo>
                <a:lnTo>
                  <a:pt x="264932" y="152528"/>
                </a:lnTo>
                <a:lnTo>
                  <a:pt x="265169" y="153598"/>
                </a:lnTo>
                <a:lnTo>
                  <a:pt x="265646" y="153956"/>
                </a:lnTo>
                <a:lnTo>
                  <a:pt x="265886" y="153956"/>
                </a:lnTo>
                <a:lnTo>
                  <a:pt x="266363" y="153956"/>
                </a:lnTo>
                <a:lnTo>
                  <a:pt x="268508" y="156814"/>
                </a:lnTo>
                <a:lnTo>
                  <a:pt x="269938" y="158601"/>
                </a:lnTo>
                <a:lnTo>
                  <a:pt x="270655" y="159671"/>
                </a:lnTo>
                <a:lnTo>
                  <a:pt x="271131" y="160745"/>
                </a:lnTo>
                <a:lnTo>
                  <a:pt x="271608" y="162173"/>
                </a:lnTo>
                <a:lnTo>
                  <a:pt x="272325" y="162530"/>
                </a:lnTo>
                <a:lnTo>
                  <a:pt x="272325" y="163243"/>
                </a:lnTo>
                <a:lnTo>
                  <a:pt x="272562" y="163602"/>
                </a:lnTo>
                <a:lnTo>
                  <a:pt x="272325" y="163958"/>
                </a:lnTo>
                <a:lnTo>
                  <a:pt x="271846" y="163958"/>
                </a:lnTo>
                <a:lnTo>
                  <a:pt x="270655" y="163958"/>
                </a:lnTo>
                <a:lnTo>
                  <a:pt x="270178" y="163602"/>
                </a:lnTo>
                <a:lnTo>
                  <a:pt x="269225" y="162530"/>
                </a:lnTo>
                <a:lnTo>
                  <a:pt x="268984" y="162530"/>
                </a:lnTo>
                <a:lnTo>
                  <a:pt x="268984" y="162173"/>
                </a:lnTo>
                <a:lnTo>
                  <a:pt x="268748" y="161459"/>
                </a:lnTo>
                <a:lnTo>
                  <a:pt x="268271" y="160030"/>
                </a:lnTo>
                <a:lnTo>
                  <a:pt x="267554" y="158957"/>
                </a:lnTo>
                <a:lnTo>
                  <a:pt x="266600" y="157887"/>
                </a:lnTo>
                <a:lnTo>
                  <a:pt x="265886" y="157528"/>
                </a:lnTo>
                <a:lnTo>
                  <a:pt x="265646" y="157173"/>
                </a:lnTo>
                <a:lnTo>
                  <a:pt x="265409" y="156458"/>
                </a:lnTo>
                <a:lnTo>
                  <a:pt x="264932" y="155744"/>
                </a:lnTo>
                <a:lnTo>
                  <a:pt x="264216" y="155385"/>
                </a:lnTo>
                <a:lnTo>
                  <a:pt x="263502" y="155385"/>
                </a:lnTo>
                <a:lnTo>
                  <a:pt x="262546" y="155029"/>
                </a:lnTo>
                <a:lnTo>
                  <a:pt x="262308" y="154671"/>
                </a:lnTo>
                <a:lnTo>
                  <a:pt x="261831" y="153956"/>
                </a:lnTo>
                <a:lnTo>
                  <a:pt x="260877" y="152883"/>
                </a:lnTo>
                <a:lnTo>
                  <a:pt x="259925" y="151096"/>
                </a:lnTo>
                <a:lnTo>
                  <a:pt x="258731" y="151454"/>
                </a:lnTo>
                <a:lnTo>
                  <a:pt x="258254" y="152169"/>
                </a:lnTo>
                <a:lnTo>
                  <a:pt x="257540" y="152883"/>
                </a:lnTo>
                <a:lnTo>
                  <a:pt x="257300" y="152883"/>
                </a:lnTo>
                <a:lnTo>
                  <a:pt x="256823" y="152528"/>
                </a:lnTo>
                <a:lnTo>
                  <a:pt x="256586" y="152169"/>
                </a:lnTo>
                <a:lnTo>
                  <a:pt x="255632" y="151096"/>
                </a:lnTo>
                <a:lnTo>
                  <a:pt x="255156" y="151096"/>
                </a:lnTo>
                <a:lnTo>
                  <a:pt x="254916" y="150737"/>
                </a:lnTo>
                <a:lnTo>
                  <a:pt x="254679" y="150381"/>
                </a:lnTo>
                <a:lnTo>
                  <a:pt x="254439" y="149667"/>
                </a:lnTo>
                <a:lnTo>
                  <a:pt x="254202" y="148950"/>
                </a:lnTo>
                <a:lnTo>
                  <a:pt x="254679" y="148236"/>
                </a:lnTo>
                <a:lnTo>
                  <a:pt x="254679" y="147877"/>
                </a:lnTo>
                <a:lnTo>
                  <a:pt x="254202" y="147521"/>
                </a:lnTo>
                <a:lnTo>
                  <a:pt x="253962" y="146804"/>
                </a:lnTo>
                <a:lnTo>
                  <a:pt x="253725" y="146449"/>
                </a:lnTo>
                <a:lnTo>
                  <a:pt x="253485" y="145731"/>
                </a:lnTo>
                <a:lnTo>
                  <a:pt x="253485" y="145017"/>
                </a:lnTo>
                <a:lnTo>
                  <a:pt x="253008" y="144658"/>
                </a:lnTo>
                <a:lnTo>
                  <a:pt x="253008" y="144299"/>
                </a:lnTo>
                <a:lnTo>
                  <a:pt x="252769" y="144299"/>
                </a:lnTo>
                <a:lnTo>
                  <a:pt x="252531" y="143585"/>
                </a:lnTo>
                <a:lnTo>
                  <a:pt x="251815" y="141795"/>
                </a:lnTo>
                <a:lnTo>
                  <a:pt x="252292" y="141436"/>
                </a:lnTo>
                <a:lnTo>
                  <a:pt x="252531" y="140722"/>
                </a:lnTo>
                <a:lnTo>
                  <a:pt x="252292" y="140005"/>
                </a:lnTo>
                <a:lnTo>
                  <a:pt x="252054" y="139648"/>
                </a:lnTo>
                <a:lnTo>
                  <a:pt x="252054" y="139290"/>
                </a:lnTo>
                <a:lnTo>
                  <a:pt x="252054" y="138931"/>
                </a:lnTo>
                <a:lnTo>
                  <a:pt x="251815" y="138573"/>
                </a:lnTo>
                <a:lnTo>
                  <a:pt x="251577" y="137500"/>
                </a:lnTo>
                <a:lnTo>
                  <a:pt x="251815" y="136783"/>
                </a:lnTo>
                <a:lnTo>
                  <a:pt x="252054" y="134992"/>
                </a:lnTo>
                <a:lnTo>
                  <a:pt x="252054" y="133917"/>
                </a:lnTo>
                <a:lnTo>
                  <a:pt x="252054" y="132127"/>
                </a:lnTo>
                <a:lnTo>
                  <a:pt x="252531" y="130692"/>
                </a:lnTo>
                <a:lnTo>
                  <a:pt x="253008" y="130333"/>
                </a:lnTo>
                <a:lnTo>
                  <a:pt x="253485" y="130333"/>
                </a:lnTo>
                <a:lnTo>
                  <a:pt x="254202" y="129975"/>
                </a:lnTo>
                <a:lnTo>
                  <a:pt x="254439" y="129617"/>
                </a:lnTo>
                <a:lnTo>
                  <a:pt x="255392" y="129617"/>
                </a:lnTo>
                <a:lnTo>
                  <a:pt x="255632" y="129261"/>
                </a:lnTo>
                <a:lnTo>
                  <a:pt x="256109" y="129261"/>
                </a:lnTo>
                <a:lnTo>
                  <a:pt x="256346" y="129975"/>
                </a:lnTo>
                <a:lnTo>
                  <a:pt x="256823" y="129975"/>
                </a:lnTo>
                <a:lnTo>
                  <a:pt x="257777" y="130333"/>
                </a:lnTo>
                <a:lnTo>
                  <a:pt x="258017" y="130333"/>
                </a:lnTo>
                <a:lnTo>
                  <a:pt x="258254" y="130333"/>
                </a:lnTo>
                <a:lnTo>
                  <a:pt x="258731" y="129975"/>
                </a:lnTo>
                <a:lnTo>
                  <a:pt x="258971" y="129617"/>
                </a:lnTo>
                <a:lnTo>
                  <a:pt x="259448" y="128543"/>
                </a:lnTo>
                <a:lnTo>
                  <a:pt x="259925" y="127109"/>
                </a:lnTo>
                <a:lnTo>
                  <a:pt x="260161" y="127109"/>
                </a:lnTo>
                <a:lnTo>
                  <a:pt x="260877" y="127109"/>
                </a:lnTo>
                <a:lnTo>
                  <a:pt x="261115" y="127826"/>
                </a:lnTo>
                <a:lnTo>
                  <a:pt x="261592" y="127468"/>
                </a:lnTo>
                <a:lnTo>
                  <a:pt x="262785" y="128185"/>
                </a:lnTo>
                <a:lnTo>
                  <a:pt x="264216" y="128902"/>
                </a:lnTo>
                <a:lnTo>
                  <a:pt x="265646" y="129617"/>
                </a:lnTo>
                <a:lnTo>
                  <a:pt x="266840" y="130333"/>
                </a:lnTo>
                <a:lnTo>
                  <a:pt x="268031" y="129975"/>
                </a:lnTo>
                <a:lnTo>
                  <a:pt x="268031" y="129261"/>
                </a:lnTo>
                <a:lnTo>
                  <a:pt x="268271" y="128902"/>
                </a:lnTo>
                <a:lnTo>
                  <a:pt x="268508" y="127468"/>
                </a:lnTo>
                <a:lnTo>
                  <a:pt x="268748" y="126392"/>
                </a:lnTo>
                <a:lnTo>
                  <a:pt x="268984" y="125675"/>
                </a:lnTo>
                <a:lnTo>
                  <a:pt x="268748" y="125316"/>
                </a:lnTo>
                <a:lnTo>
                  <a:pt x="268748" y="124958"/>
                </a:lnTo>
                <a:lnTo>
                  <a:pt x="268984" y="124241"/>
                </a:lnTo>
                <a:lnTo>
                  <a:pt x="268748" y="123882"/>
                </a:lnTo>
                <a:lnTo>
                  <a:pt x="268984" y="122447"/>
                </a:lnTo>
                <a:lnTo>
                  <a:pt x="268984" y="121730"/>
                </a:lnTo>
                <a:lnTo>
                  <a:pt x="268748" y="121013"/>
                </a:lnTo>
                <a:lnTo>
                  <a:pt x="268271" y="121013"/>
                </a:lnTo>
                <a:lnTo>
                  <a:pt x="267794" y="120652"/>
                </a:lnTo>
                <a:lnTo>
                  <a:pt x="267317" y="119218"/>
                </a:lnTo>
                <a:lnTo>
                  <a:pt x="267077" y="118141"/>
                </a:lnTo>
                <a:lnTo>
                  <a:pt x="267077" y="117783"/>
                </a:lnTo>
                <a:lnTo>
                  <a:pt x="266840" y="117783"/>
                </a:lnTo>
                <a:lnTo>
                  <a:pt x="266600" y="117425"/>
                </a:lnTo>
                <a:lnTo>
                  <a:pt x="266363" y="117066"/>
                </a:lnTo>
                <a:lnTo>
                  <a:pt x="265886" y="117066"/>
                </a:lnTo>
                <a:lnTo>
                  <a:pt x="265409" y="117066"/>
                </a:lnTo>
                <a:lnTo>
                  <a:pt x="264932" y="116346"/>
                </a:lnTo>
                <a:lnTo>
                  <a:pt x="264932" y="115988"/>
                </a:lnTo>
                <a:lnTo>
                  <a:pt x="264692" y="115988"/>
                </a:lnTo>
                <a:lnTo>
                  <a:pt x="263739" y="115629"/>
                </a:lnTo>
                <a:lnTo>
                  <a:pt x="263262" y="115271"/>
                </a:lnTo>
                <a:lnTo>
                  <a:pt x="262785" y="115271"/>
                </a:lnTo>
                <a:lnTo>
                  <a:pt x="261831" y="114554"/>
                </a:lnTo>
                <a:lnTo>
                  <a:pt x="261354" y="113834"/>
                </a:lnTo>
                <a:lnTo>
                  <a:pt x="260401" y="112757"/>
                </a:lnTo>
                <a:lnTo>
                  <a:pt x="259208" y="112757"/>
                </a:lnTo>
                <a:lnTo>
                  <a:pt x="258017" y="112399"/>
                </a:lnTo>
                <a:lnTo>
                  <a:pt x="257540" y="112038"/>
                </a:lnTo>
                <a:lnTo>
                  <a:pt x="257063" y="111679"/>
                </a:lnTo>
                <a:lnTo>
                  <a:pt x="256346" y="111679"/>
                </a:lnTo>
                <a:lnTo>
                  <a:pt x="256109" y="111679"/>
                </a:lnTo>
                <a:lnTo>
                  <a:pt x="255392" y="111679"/>
                </a:lnTo>
                <a:lnTo>
                  <a:pt x="255156" y="111320"/>
                </a:lnTo>
                <a:lnTo>
                  <a:pt x="255156" y="110601"/>
                </a:lnTo>
                <a:lnTo>
                  <a:pt x="255392" y="110601"/>
                </a:lnTo>
                <a:lnTo>
                  <a:pt x="256346" y="110242"/>
                </a:lnTo>
                <a:lnTo>
                  <a:pt x="256586" y="109883"/>
                </a:lnTo>
                <a:lnTo>
                  <a:pt x="257063" y="109883"/>
                </a:lnTo>
                <a:lnTo>
                  <a:pt x="256346" y="109525"/>
                </a:lnTo>
                <a:lnTo>
                  <a:pt x="255869" y="109525"/>
                </a:lnTo>
                <a:lnTo>
                  <a:pt x="255632" y="109525"/>
                </a:lnTo>
                <a:lnTo>
                  <a:pt x="254916" y="109525"/>
                </a:lnTo>
                <a:lnTo>
                  <a:pt x="253962" y="109883"/>
                </a:lnTo>
                <a:lnTo>
                  <a:pt x="253485" y="108804"/>
                </a:lnTo>
                <a:lnTo>
                  <a:pt x="252769" y="108804"/>
                </a:lnTo>
                <a:lnTo>
                  <a:pt x="252531" y="108804"/>
                </a:lnTo>
                <a:lnTo>
                  <a:pt x="252292" y="108804"/>
                </a:lnTo>
                <a:lnTo>
                  <a:pt x="252292" y="108446"/>
                </a:lnTo>
                <a:lnTo>
                  <a:pt x="252292" y="107367"/>
                </a:lnTo>
                <a:lnTo>
                  <a:pt x="251577" y="105214"/>
                </a:lnTo>
                <a:lnTo>
                  <a:pt x="250624" y="104493"/>
                </a:lnTo>
                <a:lnTo>
                  <a:pt x="250384" y="104135"/>
                </a:lnTo>
                <a:lnTo>
                  <a:pt x="249908" y="103415"/>
                </a:lnTo>
                <a:lnTo>
                  <a:pt x="249671" y="103415"/>
                </a:lnTo>
                <a:lnTo>
                  <a:pt x="250148" y="102695"/>
                </a:lnTo>
                <a:lnTo>
                  <a:pt x="249908" y="101616"/>
                </a:lnTo>
                <a:lnTo>
                  <a:pt x="249671" y="101258"/>
                </a:lnTo>
                <a:lnTo>
                  <a:pt x="248954" y="101258"/>
                </a:lnTo>
                <a:lnTo>
                  <a:pt x="248717" y="101616"/>
                </a:lnTo>
                <a:lnTo>
                  <a:pt x="248000" y="101616"/>
                </a:lnTo>
                <a:lnTo>
                  <a:pt x="248000" y="101978"/>
                </a:lnTo>
                <a:lnTo>
                  <a:pt x="247286" y="102336"/>
                </a:lnTo>
                <a:lnTo>
                  <a:pt x="246809" y="102695"/>
                </a:lnTo>
                <a:lnTo>
                  <a:pt x="246809" y="102336"/>
                </a:lnTo>
                <a:lnTo>
                  <a:pt x="247046" y="102336"/>
                </a:lnTo>
                <a:lnTo>
                  <a:pt x="247286" y="101978"/>
                </a:lnTo>
                <a:lnTo>
                  <a:pt x="247523" y="101616"/>
                </a:lnTo>
                <a:lnTo>
                  <a:pt x="247763" y="101258"/>
                </a:lnTo>
                <a:lnTo>
                  <a:pt x="248240" y="100899"/>
                </a:lnTo>
                <a:lnTo>
                  <a:pt x="249194" y="100899"/>
                </a:lnTo>
                <a:lnTo>
                  <a:pt x="249431" y="100538"/>
                </a:lnTo>
                <a:lnTo>
                  <a:pt x="249431" y="99821"/>
                </a:lnTo>
                <a:lnTo>
                  <a:pt x="250148" y="97661"/>
                </a:lnTo>
                <a:lnTo>
                  <a:pt x="250384" y="97303"/>
                </a:lnTo>
                <a:lnTo>
                  <a:pt x="250624" y="96583"/>
                </a:lnTo>
                <a:lnTo>
                  <a:pt x="250384" y="96224"/>
                </a:lnTo>
                <a:lnTo>
                  <a:pt x="250148" y="96224"/>
                </a:lnTo>
                <a:lnTo>
                  <a:pt x="249908" y="96941"/>
                </a:lnTo>
                <a:lnTo>
                  <a:pt x="249431" y="96941"/>
                </a:lnTo>
                <a:lnTo>
                  <a:pt x="248954" y="96583"/>
                </a:lnTo>
                <a:lnTo>
                  <a:pt x="248477" y="96583"/>
                </a:lnTo>
                <a:lnTo>
                  <a:pt x="248240" y="96941"/>
                </a:lnTo>
                <a:lnTo>
                  <a:pt x="248000" y="96583"/>
                </a:lnTo>
                <a:lnTo>
                  <a:pt x="247523" y="96941"/>
                </a:lnTo>
                <a:lnTo>
                  <a:pt x="247286" y="97303"/>
                </a:lnTo>
                <a:lnTo>
                  <a:pt x="247046" y="97661"/>
                </a:lnTo>
                <a:lnTo>
                  <a:pt x="247046" y="98022"/>
                </a:lnTo>
                <a:lnTo>
                  <a:pt x="247046" y="98382"/>
                </a:lnTo>
                <a:lnTo>
                  <a:pt x="247046" y="98740"/>
                </a:lnTo>
                <a:lnTo>
                  <a:pt x="246809" y="99460"/>
                </a:lnTo>
                <a:lnTo>
                  <a:pt x="246809" y="99821"/>
                </a:lnTo>
                <a:lnTo>
                  <a:pt x="246332" y="100179"/>
                </a:lnTo>
                <a:lnTo>
                  <a:pt x="245139" y="100899"/>
                </a:lnTo>
                <a:lnTo>
                  <a:pt x="244425" y="100538"/>
                </a:lnTo>
                <a:lnTo>
                  <a:pt x="243945" y="100538"/>
                </a:lnTo>
                <a:lnTo>
                  <a:pt x="243469" y="100899"/>
                </a:lnTo>
                <a:lnTo>
                  <a:pt x="243231" y="101616"/>
                </a:lnTo>
                <a:lnTo>
                  <a:pt x="242992" y="101978"/>
                </a:lnTo>
                <a:lnTo>
                  <a:pt x="242992" y="102336"/>
                </a:lnTo>
                <a:lnTo>
                  <a:pt x="242515" y="102336"/>
                </a:lnTo>
                <a:lnTo>
                  <a:pt x="242038" y="102336"/>
                </a:lnTo>
                <a:lnTo>
                  <a:pt x="241561" y="101978"/>
                </a:lnTo>
                <a:lnTo>
                  <a:pt x="241084" y="102336"/>
                </a:lnTo>
                <a:lnTo>
                  <a:pt x="240847" y="102695"/>
                </a:lnTo>
                <a:lnTo>
                  <a:pt x="240608" y="103056"/>
                </a:lnTo>
                <a:lnTo>
                  <a:pt x="240371" y="103056"/>
                </a:lnTo>
                <a:lnTo>
                  <a:pt x="239894" y="103056"/>
                </a:lnTo>
                <a:lnTo>
                  <a:pt x="239417" y="103056"/>
                </a:lnTo>
                <a:lnTo>
                  <a:pt x="239177" y="103056"/>
                </a:lnTo>
                <a:lnTo>
                  <a:pt x="238940" y="103056"/>
                </a:lnTo>
                <a:lnTo>
                  <a:pt x="238700" y="103415"/>
                </a:lnTo>
                <a:lnTo>
                  <a:pt x="238463" y="103415"/>
                </a:lnTo>
                <a:lnTo>
                  <a:pt x="238223" y="103415"/>
                </a:lnTo>
                <a:lnTo>
                  <a:pt x="237986" y="102695"/>
                </a:lnTo>
                <a:lnTo>
                  <a:pt x="238223" y="102336"/>
                </a:lnTo>
                <a:lnTo>
                  <a:pt x="238700" y="102336"/>
                </a:lnTo>
                <a:lnTo>
                  <a:pt x="238700" y="101978"/>
                </a:lnTo>
                <a:lnTo>
                  <a:pt x="238463" y="101616"/>
                </a:lnTo>
                <a:lnTo>
                  <a:pt x="238223" y="101978"/>
                </a:lnTo>
                <a:lnTo>
                  <a:pt x="237746" y="101978"/>
                </a:lnTo>
                <a:lnTo>
                  <a:pt x="237269" y="101978"/>
                </a:lnTo>
                <a:lnTo>
                  <a:pt x="237269" y="101616"/>
                </a:lnTo>
                <a:lnTo>
                  <a:pt x="237032" y="101258"/>
                </a:lnTo>
                <a:lnTo>
                  <a:pt x="236792" y="101258"/>
                </a:lnTo>
                <a:lnTo>
                  <a:pt x="236556" y="100538"/>
                </a:lnTo>
                <a:lnTo>
                  <a:pt x="236079" y="100179"/>
                </a:lnTo>
                <a:lnTo>
                  <a:pt x="235839" y="98382"/>
                </a:lnTo>
                <a:lnTo>
                  <a:pt x="235602" y="97661"/>
                </a:lnTo>
                <a:lnTo>
                  <a:pt x="235839" y="96941"/>
                </a:lnTo>
                <a:lnTo>
                  <a:pt x="236079" y="97303"/>
                </a:lnTo>
                <a:lnTo>
                  <a:pt x="237032" y="97303"/>
                </a:lnTo>
                <a:lnTo>
                  <a:pt x="237032" y="96941"/>
                </a:lnTo>
                <a:lnTo>
                  <a:pt x="237269" y="96583"/>
                </a:lnTo>
                <a:lnTo>
                  <a:pt x="237509" y="96583"/>
                </a:lnTo>
                <a:lnTo>
                  <a:pt x="237509" y="96224"/>
                </a:lnTo>
                <a:lnTo>
                  <a:pt x="237509" y="95504"/>
                </a:lnTo>
                <a:lnTo>
                  <a:pt x="237986" y="95504"/>
                </a:lnTo>
                <a:lnTo>
                  <a:pt x="238463" y="95143"/>
                </a:lnTo>
                <a:lnTo>
                  <a:pt x="238463" y="94784"/>
                </a:lnTo>
                <a:lnTo>
                  <a:pt x="238223" y="93702"/>
                </a:lnTo>
                <a:lnTo>
                  <a:pt x="237986" y="92265"/>
                </a:lnTo>
                <a:lnTo>
                  <a:pt x="237986" y="91905"/>
                </a:lnTo>
                <a:lnTo>
                  <a:pt x="237269" y="91185"/>
                </a:lnTo>
                <a:lnTo>
                  <a:pt x="237032" y="90465"/>
                </a:lnTo>
                <a:lnTo>
                  <a:pt x="237032" y="90106"/>
                </a:lnTo>
                <a:lnTo>
                  <a:pt x="236792" y="89745"/>
                </a:lnTo>
                <a:lnTo>
                  <a:pt x="235839" y="89024"/>
                </a:lnTo>
                <a:lnTo>
                  <a:pt x="234645" y="88664"/>
                </a:lnTo>
                <a:lnTo>
                  <a:pt x="234168" y="89024"/>
                </a:lnTo>
                <a:lnTo>
                  <a:pt x="233691" y="89024"/>
                </a:lnTo>
                <a:lnTo>
                  <a:pt x="232738" y="88664"/>
                </a:lnTo>
                <a:lnTo>
                  <a:pt x="232977" y="88304"/>
                </a:lnTo>
                <a:lnTo>
                  <a:pt x="232977" y="87944"/>
                </a:lnTo>
                <a:lnTo>
                  <a:pt x="232977" y="87585"/>
                </a:lnTo>
                <a:lnTo>
                  <a:pt x="233215" y="87224"/>
                </a:lnTo>
                <a:lnTo>
                  <a:pt x="233931" y="87224"/>
                </a:lnTo>
                <a:lnTo>
                  <a:pt x="234168" y="87224"/>
                </a:lnTo>
                <a:lnTo>
                  <a:pt x="234168" y="86865"/>
                </a:lnTo>
                <a:lnTo>
                  <a:pt x="234408" y="86504"/>
                </a:lnTo>
                <a:lnTo>
                  <a:pt x="234408" y="86142"/>
                </a:lnTo>
                <a:lnTo>
                  <a:pt x="234885" y="85783"/>
                </a:lnTo>
                <a:lnTo>
                  <a:pt x="235602" y="86142"/>
                </a:lnTo>
                <a:lnTo>
                  <a:pt x="235839" y="86504"/>
                </a:lnTo>
                <a:lnTo>
                  <a:pt x="236556" y="86504"/>
                </a:lnTo>
                <a:lnTo>
                  <a:pt x="240371" y="84703"/>
                </a:lnTo>
                <a:lnTo>
                  <a:pt x="242754" y="83621"/>
                </a:lnTo>
                <a:lnTo>
                  <a:pt x="242992" y="83621"/>
                </a:lnTo>
                <a:lnTo>
                  <a:pt x="243945" y="83621"/>
                </a:lnTo>
                <a:lnTo>
                  <a:pt x="244662" y="83621"/>
                </a:lnTo>
                <a:lnTo>
                  <a:pt x="244902" y="84703"/>
                </a:lnTo>
                <a:lnTo>
                  <a:pt x="244902" y="85063"/>
                </a:lnTo>
                <a:lnTo>
                  <a:pt x="244185" y="85423"/>
                </a:lnTo>
                <a:lnTo>
                  <a:pt x="243945" y="85783"/>
                </a:lnTo>
                <a:lnTo>
                  <a:pt x="243945" y="86142"/>
                </a:lnTo>
                <a:lnTo>
                  <a:pt x="244425" y="86504"/>
                </a:lnTo>
                <a:lnTo>
                  <a:pt x="244425" y="86865"/>
                </a:lnTo>
                <a:lnTo>
                  <a:pt x="244425" y="87585"/>
                </a:lnTo>
                <a:lnTo>
                  <a:pt x="244662" y="88664"/>
                </a:lnTo>
                <a:lnTo>
                  <a:pt x="245139" y="89745"/>
                </a:lnTo>
                <a:lnTo>
                  <a:pt x="245855" y="90106"/>
                </a:lnTo>
                <a:lnTo>
                  <a:pt x="245615" y="90465"/>
                </a:lnTo>
                <a:lnTo>
                  <a:pt x="245855" y="91545"/>
                </a:lnTo>
                <a:lnTo>
                  <a:pt x="246092" y="92625"/>
                </a:lnTo>
                <a:lnTo>
                  <a:pt x="246332" y="92986"/>
                </a:lnTo>
                <a:lnTo>
                  <a:pt x="246809" y="93702"/>
                </a:lnTo>
                <a:lnTo>
                  <a:pt x="247286" y="93702"/>
                </a:lnTo>
                <a:lnTo>
                  <a:pt x="247523" y="93702"/>
                </a:lnTo>
                <a:lnTo>
                  <a:pt x="248000" y="92986"/>
                </a:lnTo>
                <a:lnTo>
                  <a:pt x="248000" y="92625"/>
                </a:lnTo>
                <a:lnTo>
                  <a:pt x="247763" y="91185"/>
                </a:lnTo>
                <a:lnTo>
                  <a:pt x="247523" y="90106"/>
                </a:lnTo>
                <a:lnTo>
                  <a:pt x="247046" y="89383"/>
                </a:lnTo>
                <a:lnTo>
                  <a:pt x="247046" y="88664"/>
                </a:lnTo>
                <a:lnTo>
                  <a:pt x="247523" y="87944"/>
                </a:lnTo>
                <a:lnTo>
                  <a:pt x="248477" y="87585"/>
                </a:lnTo>
                <a:lnTo>
                  <a:pt x="249431" y="87224"/>
                </a:lnTo>
                <a:lnTo>
                  <a:pt x="249671" y="87585"/>
                </a:lnTo>
                <a:lnTo>
                  <a:pt x="249908" y="88304"/>
                </a:lnTo>
                <a:lnTo>
                  <a:pt x="250624" y="89745"/>
                </a:lnTo>
                <a:lnTo>
                  <a:pt x="251100" y="91545"/>
                </a:lnTo>
                <a:lnTo>
                  <a:pt x="251815" y="92986"/>
                </a:lnTo>
                <a:lnTo>
                  <a:pt x="252292" y="93344"/>
                </a:lnTo>
                <a:lnTo>
                  <a:pt x="252769" y="93344"/>
                </a:lnTo>
                <a:lnTo>
                  <a:pt x="253008" y="92986"/>
                </a:lnTo>
                <a:lnTo>
                  <a:pt x="252531" y="91905"/>
                </a:lnTo>
                <a:lnTo>
                  <a:pt x="252292" y="91545"/>
                </a:lnTo>
                <a:lnTo>
                  <a:pt x="252769" y="91905"/>
                </a:lnTo>
                <a:lnTo>
                  <a:pt x="253008" y="91905"/>
                </a:lnTo>
                <a:lnTo>
                  <a:pt x="253246" y="92625"/>
                </a:lnTo>
                <a:lnTo>
                  <a:pt x="253485" y="92986"/>
                </a:lnTo>
                <a:lnTo>
                  <a:pt x="254202" y="92986"/>
                </a:lnTo>
                <a:lnTo>
                  <a:pt x="254439" y="93344"/>
                </a:lnTo>
                <a:lnTo>
                  <a:pt x="254916" y="93702"/>
                </a:lnTo>
                <a:lnTo>
                  <a:pt x="256109" y="94064"/>
                </a:lnTo>
                <a:lnTo>
                  <a:pt x="256586" y="93702"/>
                </a:lnTo>
                <a:lnTo>
                  <a:pt x="258494" y="92986"/>
                </a:lnTo>
                <a:lnTo>
                  <a:pt x="258731" y="92625"/>
                </a:lnTo>
                <a:lnTo>
                  <a:pt x="259448" y="92265"/>
                </a:lnTo>
                <a:lnTo>
                  <a:pt x="259685" y="92265"/>
                </a:lnTo>
                <a:lnTo>
                  <a:pt x="259685" y="91545"/>
                </a:lnTo>
                <a:lnTo>
                  <a:pt x="259448" y="91185"/>
                </a:lnTo>
                <a:lnTo>
                  <a:pt x="259208" y="90826"/>
                </a:lnTo>
                <a:lnTo>
                  <a:pt x="258731" y="90826"/>
                </a:lnTo>
                <a:lnTo>
                  <a:pt x="258494" y="90465"/>
                </a:lnTo>
                <a:lnTo>
                  <a:pt x="258494" y="89745"/>
                </a:lnTo>
                <a:lnTo>
                  <a:pt x="258254" y="89383"/>
                </a:lnTo>
                <a:lnTo>
                  <a:pt x="258017" y="88664"/>
                </a:lnTo>
                <a:lnTo>
                  <a:pt x="258017" y="87585"/>
                </a:lnTo>
                <a:lnTo>
                  <a:pt x="258017" y="87224"/>
                </a:lnTo>
                <a:lnTo>
                  <a:pt x="257777" y="85783"/>
                </a:lnTo>
                <a:lnTo>
                  <a:pt x="257540" y="85063"/>
                </a:lnTo>
                <a:lnTo>
                  <a:pt x="258017" y="83983"/>
                </a:lnTo>
                <a:lnTo>
                  <a:pt x="258017" y="83621"/>
                </a:lnTo>
                <a:lnTo>
                  <a:pt x="257777" y="82540"/>
                </a:lnTo>
                <a:lnTo>
                  <a:pt x="257540" y="81820"/>
                </a:lnTo>
                <a:lnTo>
                  <a:pt x="257540" y="81459"/>
                </a:lnTo>
                <a:lnTo>
                  <a:pt x="257540" y="81100"/>
                </a:lnTo>
                <a:lnTo>
                  <a:pt x="257300" y="80739"/>
                </a:lnTo>
                <a:lnTo>
                  <a:pt x="257063" y="80739"/>
                </a:lnTo>
                <a:lnTo>
                  <a:pt x="256586" y="80380"/>
                </a:lnTo>
                <a:lnTo>
                  <a:pt x="256586" y="80018"/>
                </a:lnTo>
                <a:lnTo>
                  <a:pt x="256346" y="80018"/>
                </a:lnTo>
                <a:lnTo>
                  <a:pt x="256346" y="79298"/>
                </a:lnTo>
                <a:lnTo>
                  <a:pt x="256109" y="78576"/>
                </a:lnTo>
                <a:lnTo>
                  <a:pt x="256346" y="77856"/>
                </a:lnTo>
                <a:lnTo>
                  <a:pt x="256109" y="77494"/>
                </a:lnTo>
                <a:lnTo>
                  <a:pt x="255632" y="76052"/>
                </a:lnTo>
                <a:lnTo>
                  <a:pt x="254916" y="76052"/>
                </a:lnTo>
                <a:lnTo>
                  <a:pt x="254679" y="76052"/>
                </a:lnTo>
                <a:lnTo>
                  <a:pt x="253485" y="75690"/>
                </a:lnTo>
                <a:lnTo>
                  <a:pt x="253008" y="75332"/>
                </a:lnTo>
                <a:lnTo>
                  <a:pt x="252531" y="74971"/>
                </a:lnTo>
                <a:lnTo>
                  <a:pt x="251815" y="74248"/>
                </a:lnTo>
                <a:lnTo>
                  <a:pt x="252054" y="74248"/>
                </a:lnTo>
                <a:lnTo>
                  <a:pt x="253485" y="74248"/>
                </a:lnTo>
                <a:lnTo>
                  <a:pt x="255632" y="73890"/>
                </a:lnTo>
                <a:lnTo>
                  <a:pt x="256586" y="74248"/>
                </a:lnTo>
                <a:lnTo>
                  <a:pt x="256586" y="74610"/>
                </a:lnTo>
                <a:lnTo>
                  <a:pt x="256823" y="74610"/>
                </a:lnTo>
                <a:lnTo>
                  <a:pt x="257063" y="74971"/>
                </a:lnTo>
                <a:lnTo>
                  <a:pt x="257777" y="75332"/>
                </a:lnTo>
                <a:lnTo>
                  <a:pt x="257063" y="75690"/>
                </a:lnTo>
                <a:lnTo>
                  <a:pt x="257540" y="76052"/>
                </a:lnTo>
                <a:lnTo>
                  <a:pt x="258017" y="77134"/>
                </a:lnTo>
                <a:lnTo>
                  <a:pt x="258494" y="77134"/>
                </a:lnTo>
                <a:lnTo>
                  <a:pt x="258971" y="77494"/>
                </a:lnTo>
                <a:lnTo>
                  <a:pt x="259685" y="77494"/>
                </a:lnTo>
                <a:lnTo>
                  <a:pt x="259925" y="76775"/>
                </a:lnTo>
                <a:lnTo>
                  <a:pt x="260161" y="76414"/>
                </a:lnTo>
                <a:lnTo>
                  <a:pt x="260161" y="76052"/>
                </a:lnTo>
                <a:lnTo>
                  <a:pt x="260401" y="75690"/>
                </a:lnTo>
                <a:lnTo>
                  <a:pt x="260638" y="75690"/>
                </a:lnTo>
                <a:lnTo>
                  <a:pt x="261354" y="76052"/>
                </a:lnTo>
                <a:lnTo>
                  <a:pt x="261354" y="75690"/>
                </a:lnTo>
                <a:lnTo>
                  <a:pt x="261592" y="75332"/>
                </a:lnTo>
                <a:lnTo>
                  <a:pt x="261831" y="75332"/>
                </a:lnTo>
                <a:lnTo>
                  <a:pt x="262069" y="75332"/>
                </a:lnTo>
                <a:lnTo>
                  <a:pt x="262308" y="75332"/>
                </a:lnTo>
                <a:lnTo>
                  <a:pt x="262546" y="74610"/>
                </a:lnTo>
                <a:lnTo>
                  <a:pt x="262546" y="74248"/>
                </a:lnTo>
                <a:lnTo>
                  <a:pt x="262785" y="74248"/>
                </a:lnTo>
                <a:lnTo>
                  <a:pt x="263262" y="73890"/>
                </a:lnTo>
                <a:lnTo>
                  <a:pt x="263739" y="73167"/>
                </a:lnTo>
                <a:lnTo>
                  <a:pt x="264216" y="71002"/>
                </a:lnTo>
                <a:lnTo>
                  <a:pt x="264456" y="70282"/>
                </a:lnTo>
                <a:lnTo>
                  <a:pt x="264692" y="69920"/>
                </a:lnTo>
                <a:lnTo>
                  <a:pt x="264216" y="69560"/>
                </a:lnTo>
                <a:lnTo>
                  <a:pt x="263979" y="69198"/>
                </a:lnTo>
                <a:lnTo>
                  <a:pt x="263739" y="68478"/>
                </a:lnTo>
                <a:lnTo>
                  <a:pt x="263262" y="67756"/>
                </a:lnTo>
                <a:lnTo>
                  <a:pt x="262785" y="67394"/>
                </a:lnTo>
                <a:lnTo>
                  <a:pt x="262546" y="67394"/>
                </a:lnTo>
                <a:lnTo>
                  <a:pt x="262546" y="67032"/>
                </a:lnTo>
                <a:lnTo>
                  <a:pt x="262546" y="66672"/>
                </a:lnTo>
                <a:lnTo>
                  <a:pt x="262069" y="65952"/>
                </a:lnTo>
                <a:lnTo>
                  <a:pt x="260161" y="65590"/>
                </a:lnTo>
                <a:lnTo>
                  <a:pt x="259925" y="64867"/>
                </a:lnTo>
                <a:lnTo>
                  <a:pt x="258731" y="63422"/>
                </a:lnTo>
                <a:lnTo>
                  <a:pt x="257540" y="62341"/>
                </a:lnTo>
                <a:lnTo>
                  <a:pt x="257300" y="61979"/>
                </a:lnTo>
                <a:lnTo>
                  <a:pt x="256823" y="60895"/>
                </a:lnTo>
                <a:lnTo>
                  <a:pt x="256109" y="60173"/>
                </a:lnTo>
                <a:lnTo>
                  <a:pt x="255632" y="60173"/>
                </a:lnTo>
                <a:lnTo>
                  <a:pt x="254916" y="58727"/>
                </a:lnTo>
                <a:lnTo>
                  <a:pt x="254916" y="58366"/>
                </a:lnTo>
                <a:lnTo>
                  <a:pt x="255156" y="58004"/>
                </a:lnTo>
                <a:lnTo>
                  <a:pt x="255632" y="58727"/>
                </a:lnTo>
                <a:lnTo>
                  <a:pt x="256346" y="58366"/>
                </a:lnTo>
                <a:lnTo>
                  <a:pt x="256823" y="57644"/>
                </a:lnTo>
                <a:lnTo>
                  <a:pt x="257300" y="57644"/>
                </a:lnTo>
                <a:lnTo>
                  <a:pt x="257063" y="56920"/>
                </a:lnTo>
                <a:lnTo>
                  <a:pt x="257063" y="55475"/>
                </a:lnTo>
                <a:lnTo>
                  <a:pt x="256586" y="53669"/>
                </a:lnTo>
                <a:lnTo>
                  <a:pt x="256346" y="53307"/>
                </a:lnTo>
                <a:lnTo>
                  <a:pt x="256109" y="52943"/>
                </a:lnTo>
                <a:lnTo>
                  <a:pt x="256346" y="52943"/>
                </a:lnTo>
                <a:lnTo>
                  <a:pt x="256346" y="52582"/>
                </a:lnTo>
                <a:lnTo>
                  <a:pt x="256109" y="52220"/>
                </a:lnTo>
                <a:lnTo>
                  <a:pt x="255632" y="52582"/>
                </a:lnTo>
                <a:lnTo>
                  <a:pt x="255156" y="52943"/>
                </a:lnTo>
                <a:lnTo>
                  <a:pt x="255392" y="53307"/>
                </a:lnTo>
                <a:lnTo>
                  <a:pt x="255632" y="54029"/>
                </a:lnTo>
                <a:lnTo>
                  <a:pt x="255632" y="54391"/>
                </a:lnTo>
                <a:lnTo>
                  <a:pt x="255392" y="54391"/>
                </a:lnTo>
                <a:lnTo>
                  <a:pt x="254679" y="52943"/>
                </a:lnTo>
                <a:lnTo>
                  <a:pt x="254439" y="52220"/>
                </a:lnTo>
                <a:lnTo>
                  <a:pt x="254439" y="51858"/>
                </a:lnTo>
                <a:lnTo>
                  <a:pt x="254202" y="51136"/>
                </a:lnTo>
                <a:lnTo>
                  <a:pt x="253962" y="50413"/>
                </a:lnTo>
                <a:lnTo>
                  <a:pt x="253962" y="50052"/>
                </a:lnTo>
                <a:lnTo>
                  <a:pt x="253962" y="49691"/>
                </a:lnTo>
                <a:lnTo>
                  <a:pt x="254202" y="48965"/>
                </a:lnTo>
                <a:lnTo>
                  <a:pt x="254439" y="48965"/>
                </a:lnTo>
                <a:lnTo>
                  <a:pt x="254679" y="48604"/>
                </a:lnTo>
                <a:lnTo>
                  <a:pt x="255156" y="48965"/>
                </a:lnTo>
                <a:lnTo>
                  <a:pt x="255392" y="48243"/>
                </a:lnTo>
                <a:lnTo>
                  <a:pt x="255392" y="47881"/>
                </a:lnTo>
                <a:lnTo>
                  <a:pt x="255632" y="47520"/>
                </a:lnTo>
                <a:lnTo>
                  <a:pt x="255869" y="46794"/>
                </a:lnTo>
                <a:lnTo>
                  <a:pt x="256109" y="46794"/>
                </a:lnTo>
                <a:lnTo>
                  <a:pt x="256586" y="46072"/>
                </a:lnTo>
                <a:lnTo>
                  <a:pt x="257063" y="45349"/>
                </a:lnTo>
                <a:lnTo>
                  <a:pt x="256823" y="44624"/>
                </a:lnTo>
                <a:lnTo>
                  <a:pt x="257300" y="44262"/>
                </a:lnTo>
                <a:lnTo>
                  <a:pt x="257300" y="43901"/>
                </a:lnTo>
                <a:lnTo>
                  <a:pt x="257300" y="43540"/>
                </a:lnTo>
                <a:lnTo>
                  <a:pt x="256823" y="43540"/>
                </a:lnTo>
                <a:lnTo>
                  <a:pt x="256823" y="43176"/>
                </a:lnTo>
                <a:lnTo>
                  <a:pt x="256346" y="43176"/>
                </a:lnTo>
                <a:lnTo>
                  <a:pt x="255392" y="43176"/>
                </a:lnTo>
                <a:lnTo>
                  <a:pt x="254679" y="42814"/>
                </a:lnTo>
                <a:lnTo>
                  <a:pt x="254679" y="42453"/>
                </a:lnTo>
                <a:lnTo>
                  <a:pt x="254439" y="42091"/>
                </a:lnTo>
                <a:lnTo>
                  <a:pt x="254439" y="41730"/>
                </a:lnTo>
                <a:lnTo>
                  <a:pt x="252769" y="40643"/>
                </a:lnTo>
                <a:lnTo>
                  <a:pt x="252531" y="40282"/>
                </a:lnTo>
                <a:lnTo>
                  <a:pt x="252054" y="39195"/>
                </a:lnTo>
                <a:lnTo>
                  <a:pt x="249908" y="39195"/>
                </a:lnTo>
                <a:lnTo>
                  <a:pt x="248717" y="38831"/>
                </a:lnTo>
                <a:lnTo>
                  <a:pt x="248240" y="39556"/>
                </a:lnTo>
                <a:lnTo>
                  <a:pt x="247763" y="39918"/>
                </a:lnTo>
                <a:lnTo>
                  <a:pt x="246809" y="40282"/>
                </a:lnTo>
                <a:lnTo>
                  <a:pt x="246332" y="39918"/>
                </a:lnTo>
                <a:lnTo>
                  <a:pt x="245615" y="40282"/>
                </a:lnTo>
                <a:lnTo>
                  <a:pt x="245139" y="41005"/>
                </a:lnTo>
                <a:lnTo>
                  <a:pt x="244662" y="41005"/>
                </a:lnTo>
                <a:lnTo>
                  <a:pt x="243708" y="41730"/>
                </a:lnTo>
                <a:lnTo>
                  <a:pt x="243469" y="42814"/>
                </a:lnTo>
                <a:lnTo>
                  <a:pt x="241561" y="44985"/>
                </a:lnTo>
                <a:lnTo>
                  <a:pt x="240371" y="46433"/>
                </a:lnTo>
                <a:lnTo>
                  <a:pt x="240371" y="46794"/>
                </a:lnTo>
                <a:lnTo>
                  <a:pt x="239417" y="48604"/>
                </a:lnTo>
                <a:lnTo>
                  <a:pt x="239177" y="49691"/>
                </a:lnTo>
                <a:lnTo>
                  <a:pt x="238700" y="49691"/>
                </a:lnTo>
                <a:lnTo>
                  <a:pt x="237986" y="48965"/>
                </a:lnTo>
                <a:lnTo>
                  <a:pt x="237509" y="47881"/>
                </a:lnTo>
                <a:lnTo>
                  <a:pt x="237269" y="47158"/>
                </a:lnTo>
                <a:lnTo>
                  <a:pt x="236556" y="47158"/>
                </a:lnTo>
                <a:lnTo>
                  <a:pt x="236315" y="46794"/>
                </a:lnTo>
                <a:lnTo>
                  <a:pt x="236079" y="46072"/>
                </a:lnTo>
                <a:lnTo>
                  <a:pt x="237032" y="44262"/>
                </a:lnTo>
                <a:lnTo>
                  <a:pt x="237746" y="43176"/>
                </a:lnTo>
                <a:lnTo>
                  <a:pt x="238463" y="41005"/>
                </a:lnTo>
                <a:lnTo>
                  <a:pt x="238940" y="40643"/>
                </a:lnTo>
                <a:lnTo>
                  <a:pt x="239177" y="39556"/>
                </a:lnTo>
                <a:lnTo>
                  <a:pt x="239177" y="38831"/>
                </a:lnTo>
                <a:lnTo>
                  <a:pt x="239417" y="38469"/>
                </a:lnTo>
                <a:lnTo>
                  <a:pt x="239177" y="37747"/>
                </a:lnTo>
                <a:lnTo>
                  <a:pt x="238940" y="37747"/>
                </a:lnTo>
                <a:lnTo>
                  <a:pt x="238463" y="37747"/>
                </a:lnTo>
                <a:lnTo>
                  <a:pt x="237986" y="37383"/>
                </a:lnTo>
                <a:lnTo>
                  <a:pt x="237509" y="37022"/>
                </a:lnTo>
                <a:lnTo>
                  <a:pt x="237269" y="37022"/>
                </a:lnTo>
                <a:lnTo>
                  <a:pt x="237032" y="37022"/>
                </a:lnTo>
                <a:lnTo>
                  <a:pt x="236792" y="36660"/>
                </a:lnTo>
                <a:lnTo>
                  <a:pt x="236315" y="35935"/>
                </a:lnTo>
                <a:lnTo>
                  <a:pt x="236079" y="35573"/>
                </a:lnTo>
                <a:lnTo>
                  <a:pt x="235839" y="35209"/>
                </a:lnTo>
                <a:lnTo>
                  <a:pt x="235602" y="34848"/>
                </a:lnTo>
                <a:lnTo>
                  <a:pt x="235362" y="34848"/>
                </a:lnTo>
                <a:lnTo>
                  <a:pt x="235125" y="34487"/>
                </a:lnTo>
                <a:lnTo>
                  <a:pt x="234885" y="34848"/>
                </a:lnTo>
                <a:lnTo>
                  <a:pt x="234408" y="34848"/>
                </a:lnTo>
                <a:lnTo>
                  <a:pt x="234168" y="35209"/>
                </a:lnTo>
                <a:lnTo>
                  <a:pt x="233931" y="35209"/>
                </a:lnTo>
                <a:lnTo>
                  <a:pt x="233691" y="34848"/>
                </a:lnTo>
                <a:lnTo>
                  <a:pt x="233454" y="34487"/>
                </a:lnTo>
                <a:lnTo>
                  <a:pt x="233215" y="34487"/>
                </a:lnTo>
                <a:lnTo>
                  <a:pt x="232738" y="34487"/>
                </a:lnTo>
                <a:lnTo>
                  <a:pt x="232500" y="34848"/>
                </a:lnTo>
                <a:lnTo>
                  <a:pt x="232500" y="35209"/>
                </a:lnTo>
                <a:lnTo>
                  <a:pt x="232738" y="35935"/>
                </a:lnTo>
                <a:lnTo>
                  <a:pt x="232738" y="36660"/>
                </a:lnTo>
                <a:lnTo>
                  <a:pt x="232977" y="37022"/>
                </a:lnTo>
                <a:lnTo>
                  <a:pt x="233215" y="37022"/>
                </a:lnTo>
                <a:lnTo>
                  <a:pt x="233215" y="37383"/>
                </a:lnTo>
                <a:lnTo>
                  <a:pt x="232977" y="37383"/>
                </a:lnTo>
                <a:lnTo>
                  <a:pt x="232500" y="37747"/>
                </a:lnTo>
                <a:lnTo>
                  <a:pt x="232261" y="37747"/>
                </a:lnTo>
                <a:lnTo>
                  <a:pt x="232023" y="37383"/>
                </a:lnTo>
                <a:lnTo>
                  <a:pt x="231784" y="36660"/>
                </a:lnTo>
                <a:lnTo>
                  <a:pt x="232023" y="31949"/>
                </a:lnTo>
                <a:lnTo>
                  <a:pt x="231784" y="29412"/>
                </a:lnTo>
                <a:lnTo>
                  <a:pt x="231547" y="28325"/>
                </a:lnTo>
                <a:lnTo>
                  <a:pt x="231308" y="26874"/>
                </a:lnTo>
                <a:lnTo>
                  <a:pt x="230594" y="26148"/>
                </a:lnTo>
                <a:lnTo>
                  <a:pt x="230117" y="25787"/>
                </a:lnTo>
                <a:lnTo>
                  <a:pt x="229877" y="25423"/>
                </a:lnTo>
                <a:lnTo>
                  <a:pt x="227732" y="24336"/>
                </a:lnTo>
                <a:lnTo>
                  <a:pt x="226779" y="23247"/>
                </a:lnTo>
                <a:lnTo>
                  <a:pt x="225585" y="22157"/>
                </a:lnTo>
                <a:lnTo>
                  <a:pt x="223437" y="20344"/>
                </a:lnTo>
                <a:lnTo>
                  <a:pt x="222484" y="18891"/>
                </a:lnTo>
                <a:lnTo>
                  <a:pt x="222484" y="18530"/>
                </a:lnTo>
                <a:lnTo>
                  <a:pt x="223677" y="18530"/>
                </a:lnTo>
                <a:lnTo>
                  <a:pt x="224391" y="18166"/>
                </a:lnTo>
                <a:lnTo>
                  <a:pt x="225108" y="17076"/>
                </a:lnTo>
                <a:lnTo>
                  <a:pt x="225825" y="16715"/>
                </a:lnTo>
                <a:lnTo>
                  <a:pt x="226779" y="16350"/>
                </a:lnTo>
                <a:lnTo>
                  <a:pt x="227256" y="15625"/>
                </a:lnTo>
                <a:lnTo>
                  <a:pt x="227732" y="14900"/>
                </a:lnTo>
                <a:lnTo>
                  <a:pt x="227732" y="14536"/>
                </a:lnTo>
                <a:lnTo>
                  <a:pt x="227969" y="14171"/>
                </a:lnTo>
                <a:lnTo>
                  <a:pt x="227732" y="12357"/>
                </a:lnTo>
                <a:lnTo>
                  <a:pt x="227492" y="11993"/>
                </a:lnTo>
                <a:lnTo>
                  <a:pt x="227492" y="11631"/>
                </a:lnTo>
                <a:lnTo>
                  <a:pt x="226779" y="10903"/>
                </a:lnTo>
                <a:lnTo>
                  <a:pt x="225825" y="10539"/>
                </a:lnTo>
                <a:lnTo>
                  <a:pt x="225585" y="10539"/>
                </a:lnTo>
                <a:lnTo>
                  <a:pt x="225108" y="10177"/>
                </a:lnTo>
                <a:lnTo>
                  <a:pt x="223200" y="12357"/>
                </a:lnTo>
                <a:lnTo>
                  <a:pt x="222484" y="11993"/>
                </a:lnTo>
                <a:lnTo>
                  <a:pt x="219623" y="10903"/>
                </a:lnTo>
                <a:lnTo>
                  <a:pt x="219146" y="10539"/>
                </a:lnTo>
                <a:lnTo>
                  <a:pt x="219146" y="9813"/>
                </a:lnTo>
                <a:lnTo>
                  <a:pt x="219623" y="8723"/>
                </a:lnTo>
                <a:lnTo>
                  <a:pt x="219623" y="7996"/>
                </a:lnTo>
                <a:lnTo>
                  <a:pt x="220816" y="6906"/>
                </a:lnTo>
                <a:lnTo>
                  <a:pt x="221770" y="5453"/>
                </a:lnTo>
                <a:lnTo>
                  <a:pt x="222008" y="5088"/>
                </a:lnTo>
                <a:lnTo>
                  <a:pt x="222008" y="4724"/>
                </a:lnTo>
                <a:lnTo>
                  <a:pt x="224631" y="1817"/>
                </a:lnTo>
                <a:lnTo>
                  <a:pt x="225345" y="1817"/>
                </a:lnTo>
                <a:lnTo>
                  <a:pt x="225585" y="1817"/>
                </a:lnTo>
                <a:lnTo>
                  <a:pt x="226302" y="1089"/>
                </a:lnTo>
                <a:lnTo>
                  <a:pt x="227015" y="725"/>
                </a:lnTo>
                <a:lnTo>
                  <a:pt x="226779" y="360"/>
                </a:lnTo>
                <a:close/>
              </a:path>
            </a:pathLst>
          </a:custGeom>
          <a:solidFill>
            <a:srgbClr val="0380E5">
              <a:lumMod val="100000"/>
            </a:srgbClr>
          </a:solidFill>
          <a:ln w="12700" cap="sq">
            <a:solidFill>
              <a:schemeClr val="bg1"/>
            </a:solidFill>
            <a:prstDash val="solid"/>
            <a:bevel/>
          </a:ln>
        </p:spPr>
        <p:txBody>
          <a:bodyPr rtlCol="0" anchor="ctr"/>
          <a:lstStyle/>
          <a:p>
            <a:endParaRPr lang="en-US"/>
          </a:p>
        </p:txBody>
      </p:sp>
      <p:sp>
        <p:nvSpPr>
          <p:cNvPr id="657" name="WV">
            <a:extLst>
              <a:ext uri="{FF2B5EF4-FFF2-40B4-BE49-F238E27FC236}">
                <a16:creationId xmlns:a16="http://schemas.microsoft.com/office/drawing/2014/main" id="{B02C77EF-90CE-1FAA-BE1C-2473426DD8F5}"/>
              </a:ext>
            </a:extLst>
          </p:cNvPr>
          <p:cNvSpPr/>
          <p:nvPr/>
        </p:nvSpPr>
        <p:spPr>
          <a:xfrm>
            <a:off x="6806960" y="3734910"/>
            <a:ext cx="488381" cy="438633"/>
          </a:xfrm>
          <a:custGeom>
            <a:avLst/>
            <a:gdLst>
              <a:gd name="connsiteX0" fmla="*/ 155 w 534037"/>
              <a:gd name="connsiteY0" fmla="*/ 346759 h 479638"/>
              <a:gd name="connsiteX1" fmla="*/ 390 w 534037"/>
              <a:gd name="connsiteY1" fmla="*/ 346759 h 479638"/>
              <a:gd name="connsiteX2" fmla="*/ 625 w 534037"/>
              <a:gd name="connsiteY2" fmla="*/ 346472 h 479638"/>
              <a:gd name="connsiteX3" fmla="*/ 2189 w 534037"/>
              <a:gd name="connsiteY3" fmla="*/ 346759 h 479638"/>
              <a:gd name="connsiteX4" fmla="*/ 2867 w 534037"/>
              <a:gd name="connsiteY4" fmla="*/ 346759 h 479638"/>
              <a:gd name="connsiteX5" fmla="*/ 3544 w 534037"/>
              <a:gd name="connsiteY5" fmla="*/ 346759 h 479638"/>
              <a:gd name="connsiteX6" fmla="*/ 3779 w 534037"/>
              <a:gd name="connsiteY6" fmla="*/ 346472 h 479638"/>
              <a:gd name="connsiteX7" fmla="*/ 4457 w 534037"/>
              <a:gd name="connsiteY7" fmla="*/ 344177 h 479638"/>
              <a:gd name="connsiteX8" fmla="*/ 4665 w 534037"/>
              <a:gd name="connsiteY8" fmla="*/ 343603 h 479638"/>
              <a:gd name="connsiteX9" fmla="*/ 5134 w 534037"/>
              <a:gd name="connsiteY9" fmla="*/ 343029 h 479638"/>
              <a:gd name="connsiteX10" fmla="*/ 5134 w 534037"/>
              <a:gd name="connsiteY10" fmla="*/ 342455 h 479638"/>
              <a:gd name="connsiteX11" fmla="*/ 5134 w 534037"/>
              <a:gd name="connsiteY11" fmla="*/ 340159 h 479638"/>
              <a:gd name="connsiteX12" fmla="*/ 4900 w 534037"/>
              <a:gd name="connsiteY12" fmla="*/ 339872 h 479638"/>
              <a:gd name="connsiteX13" fmla="*/ 4457 w 534037"/>
              <a:gd name="connsiteY13" fmla="*/ 339586 h 479638"/>
              <a:gd name="connsiteX14" fmla="*/ 4222 w 534037"/>
              <a:gd name="connsiteY14" fmla="*/ 339586 h 479638"/>
              <a:gd name="connsiteX15" fmla="*/ 4013 w 534037"/>
              <a:gd name="connsiteY15" fmla="*/ 339299 h 479638"/>
              <a:gd name="connsiteX16" fmla="*/ 3779 w 534037"/>
              <a:gd name="connsiteY16" fmla="*/ 338725 h 479638"/>
              <a:gd name="connsiteX17" fmla="*/ 3544 w 534037"/>
              <a:gd name="connsiteY17" fmla="*/ 337864 h 479638"/>
              <a:gd name="connsiteX18" fmla="*/ 3544 w 534037"/>
              <a:gd name="connsiteY18" fmla="*/ 337577 h 479638"/>
              <a:gd name="connsiteX19" fmla="*/ 4222 w 534037"/>
              <a:gd name="connsiteY19" fmla="*/ 336142 h 479638"/>
              <a:gd name="connsiteX20" fmla="*/ 4457 w 534037"/>
              <a:gd name="connsiteY20" fmla="*/ 336142 h 479638"/>
              <a:gd name="connsiteX21" fmla="*/ 5577 w 534037"/>
              <a:gd name="connsiteY21" fmla="*/ 336142 h 479638"/>
              <a:gd name="connsiteX22" fmla="*/ 6490 w 534037"/>
              <a:gd name="connsiteY22" fmla="*/ 336142 h 479638"/>
              <a:gd name="connsiteX23" fmla="*/ 6698 w 534037"/>
              <a:gd name="connsiteY23" fmla="*/ 336142 h 479638"/>
              <a:gd name="connsiteX24" fmla="*/ 6933 w 534037"/>
              <a:gd name="connsiteY24" fmla="*/ 335855 h 479638"/>
              <a:gd name="connsiteX25" fmla="*/ 7376 w 534037"/>
              <a:gd name="connsiteY25" fmla="*/ 334994 h 479638"/>
              <a:gd name="connsiteX26" fmla="*/ 7611 w 534037"/>
              <a:gd name="connsiteY26" fmla="*/ 333847 h 479638"/>
              <a:gd name="connsiteX27" fmla="*/ 7611 w 534037"/>
              <a:gd name="connsiteY27" fmla="*/ 332125 h 479638"/>
              <a:gd name="connsiteX28" fmla="*/ 7376 w 534037"/>
              <a:gd name="connsiteY28" fmla="*/ 331838 h 479638"/>
              <a:gd name="connsiteX29" fmla="*/ 7167 w 534037"/>
              <a:gd name="connsiteY29" fmla="*/ 331264 h 479638"/>
              <a:gd name="connsiteX30" fmla="*/ 7167 w 534037"/>
              <a:gd name="connsiteY30" fmla="*/ 330690 h 479638"/>
              <a:gd name="connsiteX31" fmla="*/ 7167 w 534037"/>
              <a:gd name="connsiteY31" fmla="*/ 329830 h 479638"/>
              <a:gd name="connsiteX32" fmla="*/ 6698 w 534037"/>
              <a:gd name="connsiteY32" fmla="*/ 329256 h 479638"/>
              <a:gd name="connsiteX33" fmla="*/ 6933 w 534037"/>
              <a:gd name="connsiteY33" fmla="*/ 328655 h 479638"/>
              <a:gd name="connsiteX34" fmla="*/ 7376 w 534037"/>
              <a:gd name="connsiteY34" fmla="*/ 328082 h 479638"/>
              <a:gd name="connsiteX35" fmla="*/ 7611 w 534037"/>
              <a:gd name="connsiteY35" fmla="*/ 327508 h 479638"/>
              <a:gd name="connsiteX36" fmla="*/ 8054 w 534037"/>
              <a:gd name="connsiteY36" fmla="*/ 326934 h 479638"/>
              <a:gd name="connsiteX37" fmla="*/ 8054 w 534037"/>
              <a:gd name="connsiteY37" fmla="*/ 326360 h 479638"/>
              <a:gd name="connsiteX38" fmla="*/ 7611 w 534037"/>
              <a:gd name="connsiteY38" fmla="*/ 325499 h 479638"/>
              <a:gd name="connsiteX39" fmla="*/ 7611 w 534037"/>
              <a:gd name="connsiteY39" fmla="*/ 325212 h 479638"/>
              <a:gd name="connsiteX40" fmla="*/ 7611 w 534037"/>
              <a:gd name="connsiteY40" fmla="*/ 324925 h 479638"/>
              <a:gd name="connsiteX41" fmla="*/ 6698 w 534037"/>
              <a:gd name="connsiteY41" fmla="*/ 324065 h 479638"/>
              <a:gd name="connsiteX42" fmla="*/ 6255 w 534037"/>
              <a:gd name="connsiteY42" fmla="*/ 323491 h 479638"/>
              <a:gd name="connsiteX43" fmla="*/ 6021 w 534037"/>
              <a:gd name="connsiteY43" fmla="*/ 323204 h 479638"/>
              <a:gd name="connsiteX44" fmla="*/ 5812 w 534037"/>
              <a:gd name="connsiteY44" fmla="*/ 322917 h 479638"/>
              <a:gd name="connsiteX45" fmla="*/ 5343 w 534037"/>
              <a:gd name="connsiteY45" fmla="*/ 322917 h 479638"/>
              <a:gd name="connsiteX46" fmla="*/ 5134 w 534037"/>
              <a:gd name="connsiteY46" fmla="*/ 322630 h 479638"/>
              <a:gd name="connsiteX47" fmla="*/ 5134 w 534037"/>
              <a:gd name="connsiteY47" fmla="*/ 322056 h 479638"/>
              <a:gd name="connsiteX48" fmla="*/ 5134 w 534037"/>
              <a:gd name="connsiteY48" fmla="*/ 320908 h 479638"/>
              <a:gd name="connsiteX49" fmla="*/ 5134 w 534037"/>
              <a:gd name="connsiteY49" fmla="*/ 320621 h 479638"/>
              <a:gd name="connsiteX50" fmla="*/ 5134 w 534037"/>
              <a:gd name="connsiteY50" fmla="*/ 319760 h 479638"/>
              <a:gd name="connsiteX51" fmla="*/ 5343 w 534037"/>
              <a:gd name="connsiteY51" fmla="*/ 319474 h 479638"/>
              <a:gd name="connsiteX52" fmla="*/ 5577 w 534037"/>
              <a:gd name="connsiteY52" fmla="*/ 319186 h 479638"/>
              <a:gd name="connsiteX53" fmla="*/ 5577 w 534037"/>
              <a:gd name="connsiteY53" fmla="*/ 318873 h 479638"/>
              <a:gd name="connsiteX54" fmla="*/ 5812 w 534037"/>
              <a:gd name="connsiteY54" fmla="*/ 318300 h 479638"/>
              <a:gd name="connsiteX55" fmla="*/ 5812 w 534037"/>
              <a:gd name="connsiteY55" fmla="*/ 318013 h 479638"/>
              <a:gd name="connsiteX56" fmla="*/ 5577 w 534037"/>
              <a:gd name="connsiteY56" fmla="*/ 317726 h 479638"/>
              <a:gd name="connsiteX57" fmla="*/ 5577 w 534037"/>
              <a:gd name="connsiteY57" fmla="*/ 317439 h 479638"/>
              <a:gd name="connsiteX58" fmla="*/ 5134 w 534037"/>
              <a:gd name="connsiteY58" fmla="*/ 316578 h 479638"/>
              <a:gd name="connsiteX59" fmla="*/ 4900 w 534037"/>
              <a:gd name="connsiteY59" fmla="*/ 316291 h 479638"/>
              <a:gd name="connsiteX60" fmla="*/ 5134 w 534037"/>
              <a:gd name="connsiteY60" fmla="*/ 315717 h 479638"/>
              <a:gd name="connsiteX61" fmla="*/ 5577 w 534037"/>
              <a:gd name="connsiteY61" fmla="*/ 315143 h 479638"/>
              <a:gd name="connsiteX62" fmla="*/ 5577 w 534037"/>
              <a:gd name="connsiteY62" fmla="*/ 314856 h 479638"/>
              <a:gd name="connsiteX63" fmla="*/ 5343 w 534037"/>
              <a:gd name="connsiteY63" fmla="*/ 313422 h 479638"/>
              <a:gd name="connsiteX64" fmla="*/ 5343 w 534037"/>
              <a:gd name="connsiteY64" fmla="*/ 313135 h 479638"/>
              <a:gd name="connsiteX65" fmla="*/ 5343 w 534037"/>
              <a:gd name="connsiteY65" fmla="*/ 312561 h 479638"/>
              <a:gd name="connsiteX66" fmla="*/ 5343 w 534037"/>
              <a:gd name="connsiteY66" fmla="*/ 312274 h 479638"/>
              <a:gd name="connsiteX67" fmla="*/ 5577 w 534037"/>
              <a:gd name="connsiteY67" fmla="*/ 311987 h 479638"/>
              <a:gd name="connsiteX68" fmla="*/ 5577 w 534037"/>
              <a:gd name="connsiteY68" fmla="*/ 312274 h 479638"/>
              <a:gd name="connsiteX69" fmla="*/ 5812 w 534037"/>
              <a:gd name="connsiteY69" fmla="*/ 312561 h 479638"/>
              <a:gd name="connsiteX70" fmla="*/ 6255 w 534037"/>
              <a:gd name="connsiteY70" fmla="*/ 313135 h 479638"/>
              <a:gd name="connsiteX71" fmla="*/ 7167 w 534037"/>
              <a:gd name="connsiteY71" fmla="*/ 313708 h 479638"/>
              <a:gd name="connsiteX72" fmla="*/ 7845 w 534037"/>
              <a:gd name="connsiteY72" fmla="*/ 313995 h 479638"/>
              <a:gd name="connsiteX73" fmla="*/ 8054 w 534037"/>
              <a:gd name="connsiteY73" fmla="*/ 314283 h 479638"/>
              <a:gd name="connsiteX74" fmla="*/ 9201 w 534037"/>
              <a:gd name="connsiteY74" fmla="*/ 314283 h 479638"/>
              <a:gd name="connsiteX75" fmla="*/ 10322 w 534037"/>
              <a:gd name="connsiteY75" fmla="*/ 314569 h 479638"/>
              <a:gd name="connsiteX76" fmla="*/ 11000 w 534037"/>
              <a:gd name="connsiteY76" fmla="*/ 314283 h 479638"/>
              <a:gd name="connsiteX77" fmla="*/ 11442 w 534037"/>
              <a:gd name="connsiteY77" fmla="*/ 314283 h 479638"/>
              <a:gd name="connsiteX78" fmla="*/ 11886 w 534037"/>
              <a:gd name="connsiteY78" fmla="*/ 314283 h 479638"/>
              <a:gd name="connsiteX79" fmla="*/ 12563 w 534037"/>
              <a:gd name="connsiteY79" fmla="*/ 314283 h 479638"/>
              <a:gd name="connsiteX80" fmla="*/ 13476 w 534037"/>
              <a:gd name="connsiteY80" fmla="*/ 313995 h 479638"/>
              <a:gd name="connsiteX81" fmla="*/ 15040 w 534037"/>
              <a:gd name="connsiteY81" fmla="*/ 313422 h 479638"/>
              <a:gd name="connsiteX82" fmla="*/ 16395 w 534037"/>
              <a:gd name="connsiteY82" fmla="*/ 312848 h 479638"/>
              <a:gd name="connsiteX83" fmla="*/ 17073 w 534037"/>
              <a:gd name="connsiteY83" fmla="*/ 312561 h 479638"/>
              <a:gd name="connsiteX84" fmla="*/ 17308 w 534037"/>
              <a:gd name="connsiteY84" fmla="*/ 312274 h 479638"/>
              <a:gd name="connsiteX85" fmla="*/ 18898 w 534037"/>
              <a:gd name="connsiteY85" fmla="*/ 311987 h 479638"/>
              <a:gd name="connsiteX86" fmla="*/ 19784 w 534037"/>
              <a:gd name="connsiteY86" fmla="*/ 311700 h 479638"/>
              <a:gd name="connsiteX87" fmla="*/ 20019 w 534037"/>
              <a:gd name="connsiteY87" fmla="*/ 311700 h 479638"/>
              <a:gd name="connsiteX88" fmla="*/ 20227 w 534037"/>
              <a:gd name="connsiteY88" fmla="*/ 311387 h 479638"/>
              <a:gd name="connsiteX89" fmla="*/ 21140 w 534037"/>
              <a:gd name="connsiteY89" fmla="*/ 311387 h 479638"/>
              <a:gd name="connsiteX90" fmla="*/ 21583 w 534037"/>
              <a:gd name="connsiteY90" fmla="*/ 311100 h 479638"/>
              <a:gd name="connsiteX91" fmla="*/ 22730 w 534037"/>
              <a:gd name="connsiteY91" fmla="*/ 310813 h 479638"/>
              <a:gd name="connsiteX92" fmla="*/ 22938 w 534037"/>
              <a:gd name="connsiteY92" fmla="*/ 310813 h 479638"/>
              <a:gd name="connsiteX93" fmla="*/ 23407 w 534037"/>
              <a:gd name="connsiteY93" fmla="*/ 310526 h 479638"/>
              <a:gd name="connsiteX94" fmla="*/ 23850 w 534037"/>
              <a:gd name="connsiteY94" fmla="*/ 310239 h 479638"/>
              <a:gd name="connsiteX95" fmla="*/ 25414 w 534037"/>
              <a:gd name="connsiteY95" fmla="*/ 309665 h 479638"/>
              <a:gd name="connsiteX96" fmla="*/ 26092 w 534037"/>
              <a:gd name="connsiteY96" fmla="*/ 309378 h 479638"/>
              <a:gd name="connsiteX97" fmla="*/ 27448 w 534037"/>
              <a:gd name="connsiteY97" fmla="*/ 309952 h 479638"/>
              <a:gd name="connsiteX98" fmla="*/ 27682 w 534037"/>
              <a:gd name="connsiteY98" fmla="*/ 310239 h 479638"/>
              <a:gd name="connsiteX99" fmla="*/ 27917 w 534037"/>
              <a:gd name="connsiteY99" fmla="*/ 310239 h 479638"/>
              <a:gd name="connsiteX100" fmla="*/ 28595 w 534037"/>
              <a:gd name="connsiteY100" fmla="*/ 309952 h 479638"/>
              <a:gd name="connsiteX101" fmla="*/ 29481 w 534037"/>
              <a:gd name="connsiteY101" fmla="*/ 309952 h 479638"/>
              <a:gd name="connsiteX102" fmla="*/ 29716 w 534037"/>
              <a:gd name="connsiteY102" fmla="*/ 309952 h 479638"/>
              <a:gd name="connsiteX103" fmla="*/ 30393 w 534037"/>
              <a:gd name="connsiteY103" fmla="*/ 309665 h 479638"/>
              <a:gd name="connsiteX104" fmla="*/ 31071 w 534037"/>
              <a:gd name="connsiteY104" fmla="*/ 309665 h 479638"/>
              <a:gd name="connsiteX105" fmla="*/ 32192 w 534037"/>
              <a:gd name="connsiteY105" fmla="*/ 309378 h 479638"/>
              <a:gd name="connsiteX106" fmla="*/ 32635 w 534037"/>
              <a:gd name="connsiteY106" fmla="*/ 309378 h 479638"/>
              <a:gd name="connsiteX107" fmla="*/ 33104 w 534037"/>
              <a:gd name="connsiteY107" fmla="*/ 309091 h 479638"/>
              <a:gd name="connsiteX108" fmla="*/ 33991 w 534037"/>
              <a:gd name="connsiteY108" fmla="*/ 308804 h 479638"/>
              <a:gd name="connsiteX109" fmla="*/ 34225 w 534037"/>
              <a:gd name="connsiteY109" fmla="*/ 308804 h 479638"/>
              <a:gd name="connsiteX110" fmla="*/ 34903 w 534037"/>
              <a:gd name="connsiteY110" fmla="*/ 307944 h 479638"/>
              <a:gd name="connsiteX111" fmla="*/ 35346 w 534037"/>
              <a:gd name="connsiteY111" fmla="*/ 307083 h 479638"/>
              <a:gd name="connsiteX112" fmla="*/ 35581 w 534037"/>
              <a:gd name="connsiteY112" fmla="*/ 306796 h 479638"/>
              <a:gd name="connsiteX113" fmla="*/ 35789 w 534037"/>
              <a:gd name="connsiteY113" fmla="*/ 306222 h 479638"/>
              <a:gd name="connsiteX114" fmla="*/ 36024 w 534037"/>
              <a:gd name="connsiteY114" fmla="*/ 305361 h 479638"/>
              <a:gd name="connsiteX115" fmla="*/ 36024 w 534037"/>
              <a:gd name="connsiteY115" fmla="*/ 304474 h 479638"/>
              <a:gd name="connsiteX116" fmla="*/ 36258 w 534037"/>
              <a:gd name="connsiteY116" fmla="*/ 303900 h 479638"/>
              <a:gd name="connsiteX117" fmla="*/ 36258 w 534037"/>
              <a:gd name="connsiteY117" fmla="*/ 303326 h 479638"/>
              <a:gd name="connsiteX118" fmla="*/ 36702 w 534037"/>
              <a:gd name="connsiteY118" fmla="*/ 302466 h 479638"/>
              <a:gd name="connsiteX119" fmla="*/ 36936 w 534037"/>
              <a:gd name="connsiteY119" fmla="*/ 301605 h 479638"/>
              <a:gd name="connsiteX120" fmla="*/ 37145 w 534037"/>
              <a:gd name="connsiteY120" fmla="*/ 300457 h 479638"/>
              <a:gd name="connsiteX121" fmla="*/ 37145 w 534037"/>
              <a:gd name="connsiteY121" fmla="*/ 299283 h 479638"/>
              <a:gd name="connsiteX122" fmla="*/ 37145 w 534037"/>
              <a:gd name="connsiteY122" fmla="*/ 298709 h 479638"/>
              <a:gd name="connsiteX123" fmla="*/ 37145 w 534037"/>
              <a:gd name="connsiteY123" fmla="*/ 298135 h 479638"/>
              <a:gd name="connsiteX124" fmla="*/ 37145 w 534037"/>
              <a:gd name="connsiteY124" fmla="*/ 297848 h 479638"/>
              <a:gd name="connsiteX125" fmla="*/ 37379 w 534037"/>
              <a:gd name="connsiteY125" fmla="*/ 296988 h 479638"/>
              <a:gd name="connsiteX126" fmla="*/ 37822 w 534037"/>
              <a:gd name="connsiteY126" fmla="*/ 296414 h 479638"/>
              <a:gd name="connsiteX127" fmla="*/ 38057 w 534037"/>
              <a:gd name="connsiteY127" fmla="*/ 295840 h 479638"/>
              <a:gd name="connsiteX128" fmla="*/ 38292 w 534037"/>
              <a:gd name="connsiteY128" fmla="*/ 292657 h 479638"/>
              <a:gd name="connsiteX129" fmla="*/ 38057 w 534037"/>
              <a:gd name="connsiteY129" fmla="*/ 290936 h 479638"/>
              <a:gd name="connsiteX130" fmla="*/ 38292 w 534037"/>
              <a:gd name="connsiteY130" fmla="*/ 290649 h 479638"/>
              <a:gd name="connsiteX131" fmla="*/ 38500 w 534037"/>
              <a:gd name="connsiteY131" fmla="*/ 290049 h 479638"/>
              <a:gd name="connsiteX132" fmla="*/ 38943 w 534037"/>
              <a:gd name="connsiteY132" fmla="*/ 289475 h 479638"/>
              <a:gd name="connsiteX133" fmla="*/ 40299 w 534037"/>
              <a:gd name="connsiteY133" fmla="*/ 288040 h 479638"/>
              <a:gd name="connsiteX134" fmla="*/ 40533 w 534037"/>
              <a:gd name="connsiteY134" fmla="*/ 287753 h 479638"/>
              <a:gd name="connsiteX135" fmla="*/ 41211 w 534037"/>
              <a:gd name="connsiteY135" fmla="*/ 287466 h 479638"/>
              <a:gd name="connsiteX136" fmla="*/ 41655 w 534037"/>
              <a:gd name="connsiteY136" fmla="*/ 287466 h 479638"/>
              <a:gd name="connsiteX137" fmla="*/ 42567 w 534037"/>
              <a:gd name="connsiteY137" fmla="*/ 287466 h 479638"/>
              <a:gd name="connsiteX138" fmla="*/ 43245 w 534037"/>
              <a:gd name="connsiteY138" fmla="*/ 287466 h 479638"/>
              <a:gd name="connsiteX139" fmla="*/ 45955 w 534037"/>
              <a:gd name="connsiteY139" fmla="*/ 288327 h 479638"/>
              <a:gd name="connsiteX140" fmla="*/ 46164 w 534037"/>
              <a:gd name="connsiteY140" fmla="*/ 288327 h 479638"/>
              <a:gd name="connsiteX141" fmla="*/ 47754 w 534037"/>
              <a:gd name="connsiteY141" fmla="*/ 288327 h 479638"/>
              <a:gd name="connsiteX142" fmla="*/ 47989 w 534037"/>
              <a:gd name="connsiteY142" fmla="*/ 288327 h 479638"/>
              <a:gd name="connsiteX143" fmla="*/ 49110 w 534037"/>
              <a:gd name="connsiteY143" fmla="*/ 288040 h 479638"/>
              <a:gd name="connsiteX144" fmla="*/ 49553 w 534037"/>
              <a:gd name="connsiteY144" fmla="*/ 287753 h 479638"/>
              <a:gd name="connsiteX145" fmla="*/ 50230 w 534037"/>
              <a:gd name="connsiteY145" fmla="*/ 287179 h 479638"/>
              <a:gd name="connsiteX146" fmla="*/ 50674 w 534037"/>
              <a:gd name="connsiteY146" fmla="*/ 286605 h 479638"/>
              <a:gd name="connsiteX147" fmla="*/ 50908 w 534037"/>
              <a:gd name="connsiteY147" fmla="*/ 286005 h 479638"/>
              <a:gd name="connsiteX148" fmla="*/ 51351 w 534037"/>
              <a:gd name="connsiteY148" fmla="*/ 284571 h 479638"/>
              <a:gd name="connsiteX149" fmla="*/ 51351 w 534037"/>
              <a:gd name="connsiteY149" fmla="*/ 283423 h 479638"/>
              <a:gd name="connsiteX150" fmla="*/ 51351 w 534037"/>
              <a:gd name="connsiteY150" fmla="*/ 283136 h 479638"/>
              <a:gd name="connsiteX151" fmla="*/ 51143 w 534037"/>
              <a:gd name="connsiteY151" fmla="*/ 282562 h 479638"/>
              <a:gd name="connsiteX152" fmla="*/ 50908 w 534037"/>
              <a:gd name="connsiteY152" fmla="*/ 281101 h 479638"/>
              <a:gd name="connsiteX153" fmla="*/ 50674 w 534037"/>
              <a:gd name="connsiteY153" fmla="*/ 280241 h 479638"/>
              <a:gd name="connsiteX154" fmla="*/ 49996 w 534037"/>
              <a:gd name="connsiteY154" fmla="*/ 279093 h 479638"/>
              <a:gd name="connsiteX155" fmla="*/ 49787 w 534037"/>
              <a:gd name="connsiteY155" fmla="*/ 278806 h 479638"/>
              <a:gd name="connsiteX156" fmla="*/ 49787 w 534037"/>
              <a:gd name="connsiteY156" fmla="*/ 277919 h 479638"/>
              <a:gd name="connsiteX157" fmla="*/ 49787 w 534037"/>
              <a:gd name="connsiteY157" fmla="*/ 277632 h 479638"/>
              <a:gd name="connsiteX158" fmla="*/ 49553 w 534037"/>
              <a:gd name="connsiteY158" fmla="*/ 277058 h 479638"/>
              <a:gd name="connsiteX159" fmla="*/ 49318 w 534037"/>
              <a:gd name="connsiteY159" fmla="*/ 275910 h 479638"/>
              <a:gd name="connsiteX160" fmla="*/ 49318 w 534037"/>
              <a:gd name="connsiteY160" fmla="*/ 275050 h 479638"/>
              <a:gd name="connsiteX161" fmla="*/ 49996 w 534037"/>
              <a:gd name="connsiteY161" fmla="*/ 273302 h 479638"/>
              <a:gd name="connsiteX162" fmla="*/ 49996 w 534037"/>
              <a:gd name="connsiteY162" fmla="*/ 273015 h 479638"/>
              <a:gd name="connsiteX163" fmla="*/ 50230 w 534037"/>
              <a:gd name="connsiteY163" fmla="*/ 272441 h 479638"/>
              <a:gd name="connsiteX164" fmla="*/ 50230 w 534037"/>
              <a:gd name="connsiteY164" fmla="*/ 272154 h 479638"/>
              <a:gd name="connsiteX165" fmla="*/ 49996 w 534037"/>
              <a:gd name="connsiteY165" fmla="*/ 270980 h 479638"/>
              <a:gd name="connsiteX166" fmla="*/ 49996 w 534037"/>
              <a:gd name="connsiteY166" fmla="*/ 270693 h 479638"/>
              <a:gd name="connsiteX167" fmla="*/ 49787 w 534037"/>
              <a:gd name="connsiteY167" fmla="*/ 270119 h 479638"/>
              <a:gd name="connsiteX168" fmla="*/ 49318 w 534037"/>
              <a:gd name="connsiteY168" fmla="*/ 269259 h 479638"/>
              <a:gd name="connsiteX169" fmla="*/ 49318 w 534037"/>
              <a:gd name="connsiteY169" fmla="*/ 268398 h 479638"/>
              <a:gd name="connsiteX170" fmla="*/ 49110 w 534037"/>
              <a:gd name="connsiteY170" fmla="*/ 267511 h 479638"/>
              <a:gd name="connsiteX171" fmla="*/ 48875 w 534037"/>
              <a:gd name="connsiteY171" fmla="*/ 266076 h 479638"/>
              <a:gd name="connsiteX172" fmla="*/ 48432 w 534037"/>
              <a:gd name="connsiteY172" fmla="*/ 265215 h 479638"/>
              <a:gd name="connsiteX173" fmla="*/ 48197 w 534037"/>
              <a:gd name="connsiteY173" fmla="*/ 264902 h 479638"/>
              <a:gd name="connsiteX174" fmla="*/ 47520 w 534037"/>
              <a:gd name="connsiteY174" fmla="*/ 264328 h 479638"/>
              <a:gd name="connsiteX175" fmla="*/ 47076 w 534037"/>
              <a:gd name="connsiteY175" fmla="*/ 264041 h 479638"/>
              <a:gd name="connsiteX176" fmla="*/ 46633 w 534037"/>
              <a:gd name="connsiteY176" fmla="*/ 263754 h 479638"/>
              <a:gd name="connsiteX177" fmla="*/ 46164 w 534037"/>
              <a:gd name="connsiteY177" fmla="*/ 262893 h 479638"/>
              <a:gd name="connsiteX178" fmla="*/ 45955 w 534037"/>
              <a:gd name="connsiteY178" fmla="*/ 262320 h 479638"/>
              <a:gd name="connsiteX179" fmla="*/ 45955 w 534037"/>
              <a:gd name="connsiteY179" fmla="*/ 261146 h 479638"/>
              <a:gd name="connsiteX180" fmla="*/ 46164 w 534037"/>
              <a:gd name="connsiteY180" fmla="*/ 260859 h 479638"/>
              <a:gd name="connsiteX181" fmla="*/ 46399 w 534037"/>
              <a:gd name="connsiteY181" fmla="*/ 259998 h 479638"/>
              <a:gd name="connsiteX182" fmla="*/ 46842 w 534037"/>
              <a:gd name="connsiteY182" fmla="*/ 259424 h 479638"/>
              <a:gd name="connsiteX183" fmla="*/ 47311 w 534037"/>
              <a:gd name="connsiteY183" fmla="*/ 259111 h 479638"/>
              <a:gd name="connsiteX184" fmla="*/ 48432 w 534037"/>
              <a:gd name="connsiteY184" fmla="*/ 258250 h 479638"/>
              <a:gd name="connsiteX185" fmla="*/ 49318 w 534037"/>
              <a:gd name="connsiteY185" fmla="*/ 257389 h 479638"/>
              <a:gd name="connsiteX186" fmla="*/ 49787 w 534037"/>
              <a:gd name="connsiteY186" fmla="*/ 257103 h 479638"/>
              <a:gd name="connsiteX187" fmla="*/ 50465 w 534037"/>
              <a:gd name="connsiteY187" fmla="*/ 256816 h 479638"/>
              <a:gd name="connsiteX188" fmla="*/ 52029 w 534037"/>
              <a:gd name="connsiteY188" fmla="*/ 256216 h 479638"/>
              <a:gd name="connsiteX189" fmla="*/ 52498 w 534037"/>
              <a:gd name="connsiteY189" fmla="*/ 255928 h 479638"/>
              <a:gd name="connsiteX190" fmla="*/ 53619 w 534037"/>
              <a:gd name="connsiteY190" fmla="*/ 254781 h 479638"/>
              <a:gd name="connsiteX191" fmla="*/ 53828 w 534037"/>
              <a:gd name="connsiteY191" fmla="*/ 254494 h 479638"/>
              <a:gd name="connsiteX192" fmla="*/ 54062 w 534037"/>
              <a:gd name="connsiteY192" fmla="*/ 254207 h 479638"/>
              <a:gd name="connsiteX193" fmla="*/ 54297 w 534037"/>
              <a:gd name="connsiteY193" fmla="*/ 253607 h 479638"/>
              <a:gd name="connsiteX194" fmla="*/ 54505 w 534037"/>
              <a:gd name="connsiteY194" fmla="*/ 253320 h 479638"/>
              <a:gd name="connsiteX195" fmla="*/ 54505 w 534037"/>
              <a:gd name="connsiteY195" fmla="*/ 252746 h 479638"/>
              <a:gd name="connsiteX196" fmla="*/ 54740 w 534037"/>
              <a:gd name="connsiteY196" fmla="*/ 252172 h 479638"/>
              <a:gd name="connsiteX197" fmla="*/ 54740 w 534037"/>
              <a:gd name="connsiteY197" fmla="*/ 251598 h 479638"/>
              <a:gd name="connsiteX198" fmla="*/ 54740 w 534037"/>
              <a:gd name="connsiteY198" fmla="*/ 251312 h 479638"/>
              <a:gd name="connsiteX199" fmla="*/ 54740 w 534037"/>
              <a:gd name="connsiteY199" fmla="*/ 251025 h 479638"/>
              <a:gd name="connsiteX200" fmla="*/ 54974 w 534037"/>
              <a:gd name="connsiteY200" fmla="*/ 250424 h 479638"/>
              <a:gd name="connsiteX201" fmla="*/ 54740 w 534037"/>
              <a:gd name="connsiteY201" fmla="*/ 249564 h 479638"/>
              <a:gd name="connsiteX202" fmla="*/ 54740 w 534037"/>
              <a:gd name="connsiteY202" fmla="*/ 248990 h 479638"/>
              <a:gd name="connsiteX203" fmla="*/ 54505 w 534037"/>
              <a:gd name="connsiteY203" fmla="*/ 248703 h 479638"/>
              <a:gd name="connsiteX204" fmla="*/ 54297 w 534037"/>
              <a:gd name="connsiteY204" fmla="*/ 247816 h 479638"/>
              <a:gd name="connsiteX205" fmla="*/ 54297 w 534037"/>
              <a:gd name="connsiteY205" fmla="*/ 246668 h 479638"/>
              <a:gd name="connsiteX206" fmla="*/ 54505 w 534037"/>
              <a:gd name="connsiteY206" fmla="*/ 245781 h 479638"/>
              <a:gd name="connsiteX207" fmla="*/ 55418 w 534037"/>
              <a:gd name="connsiteY207" fmla="*/ 244633 h 479638"/>
              <a:gd name="connsiteX208" fmla="*/ 56096 w 534037"/>
              <a:gd name="connsiteY208" fmla="*/ 244060 h 479638"/>
              <a:gd name="connsiteX209" fmla="*/ 57008 w 534037"/>
              <a:gd name="connsiteY209" fmla="*/ 242599 h 479638"/>
              <a:gd name="connsiteX210" fmla="*/ 57217 w 534037"/>
              <a:gd name="connsiteY210" fmla="*/ 242025 h 479638"/>
              <a:gd name="connsiteX211" fmla="*/ 57686 w 534037"/>
              <a:gd name="connsiteY211" fmla="*/ 241164 h 479638"/>
              <a:gd name="connsiteX212" fmla="*/ 57894 w 534037"/>
              <a:gd name="connsiteY212" fmla="*/ 240851 h 479638"/>
              <a:gd name="connsiteX213" fmla="*/ 58129 w 534037"/>
              <a:gd name="connsiteY213" fmla="*/ 240564 h 479638"/>
              <a:gd name="connsiteX214" fmla="*/ 57894 w 534037"/>
              <a:gd name="connsiteY214" fmla="*/ 239990 h 479638"/>
              <a:gd name="connsiteX215" fmla="*/ 57894 w 534037"/>
              <a:gd name="connsiteY215" fmla="*/ 239703 h 479638"/>
              <a:gd name="connsiteX216" fmla="*/ 58129 w 534037"/>
              <a:gd name="connsiteY216" fmla="*/ 239129 h 479638"/>
              <a:gd name="connsiteX217" fmla="*/ 58337 w 534037"/>
              <a:gd name="connsiteY217" fmla="*/ 238842 h 479638"/>
              <a:gd name="connsiteX218" fmla="*/ 58806 w 534037"/>
              <a:gd name="connsiteY218" fmla="*/ 238243 h 479638"/>
              <a:gd name="connsiteX219" fmla="*/ 59015 w 534037"/>
              <a:gd name="connsiteY219" fmla="*/ 237668 h 479638"/>
              <a:gd name="connsiteX220" fmla="*/ 59250 w 534037"/>
              <a:gd name="connsiteY220" fmla="*/ 237382 h 479638"/>
              <a:gd name="connsiteX221" fmla="*/ 59693 w 534037"/>
              <a:gd name="connsiteY221" fmla="*/ 236521 h 479638"/>
              <a:gd name="connsiteX222" fmla="*/ 59928 w 534037"/>
              <a:gd name="connsiteY222" fmla="*/ 235634 h 479638"/>
              <a:gd name="connsiteX223" fmla="*/ 60162 w 534037"/>
              <a:gd name="connsiteY223" fmla="*/ 235060 h 479638"/>
              <a:gd name="connsiteX224" fmla="*/ 60371 w 534037"/>
              <a:gd name="connsiteY224" fmla="*/ 234773 h 479638"/>
              <a:gd name="connsiteX225" fmla="*/ 60605 w 534037"/>
              <a:gd name="connsiteY225" fmla="*/ 234486 h 479638"/>
              <a:gd name="connsiteX226" fmla="*/ 61517 w 534037"/>
              <a:gd name="connsiteY226" fmla="*/ 234199 h 479638"/>
              <a:gd name="connsiteX227" fmla="*/ 62639 w 534037"/>
              <a:gd name="connsiteY227" fmla="*/ 233599 h 479638"/>
              <a:gd name="connsiteX228" fmla="*/ 63525 w 534037"/>
              <a:gd name="connsiteY228" fmla="*/ 232739 h 479638"/>
              <a:gd name="connsiteX229" fmla="*/ 63994 w 534037"/>
              <a:gd name="connsiteY229" fmla="*/ 232739 h 479638"/>
              <a:gd name="connsiteX230" fmla="*/ 64437 w 534037"/>
              <a:gd name="connsiteY230" fmla="*/ 232164 h 479638"/>
              <a:gd name="connsiteX231" fmla="*/ 64671 w 534037"/>
              <a:gd name="connsiteY231" fmla="*/ 231877 h 479638"/>
              <a:gd name="connsiteX232" fmla="*/ 65115 w 534037"/>
              <a:gd name="connsiteY232" fmla="*/ 230991 h 479638"/>
              <a:gd name="connsiteX233" fmla="*/ 65115 w 534037"/>
              <a:gd name="connsiteY233" fmla="*/ 230417 h 479638"/>
              <a:gd name="connsiteX234" fmla="*/ 65349 w 534037"/>
              <a:gd name="connsiteY234" fmla="*/ 229843 h 479638"/>
              <a:gd name="connsiteX235" fmla="*/ 65349 w 534037"/>
              <a:gd name="connsiteY235" fmla="*/ 229530 h 479638"/>
              <a:gd name="connsiteX236" fmla="*/ 65558 w 534037"/>
              <a:gd name="connsiteY236" fmla="*/ 228956 h 479638"/>
              <a:gd name="connsiteX237" fmla="*/ 65793 w 534037"/>
              <a:gd name="connsiteY237" fmla="*/ 228382 h 479638"/>
              <a:gd name="connsiteX238" fmla="*/ 66027 w 534037"/>
              <a:gd name="connsiteY238" fmla="*/ 227808 h 479638"/>
              <a:gd name="connsiteX239" fmla="*/ 67148 w 534037"/>
              <a:gd name="connsiteY239" fmla="*/ 227521 h 479638"/>
              <a:gd name="connsiteX240" fmla="*/ 67382 w 534037"/>
              <a:gd name="connsiteY240" fmla="*/ 227521 h 479638"/>
              <a:gd name="connsiteX241" fmla="*/ 67591 w 534037"/>
              <a:gd name="connsiteY241" fmla="*/ 227521 h 479638"/>
              <a:gd name="connsiteX242" fmla="*/ 68060 w 534037"/>
              <a:gd name="connsiteY242" fmla="*/ 227208 h 479638"/>
              <a:gd name="connsiteX243" fmla="*/ 68947 w 534037"/>
              <a:gd name="connsiteY243" fmla="*/ 227208 h 479638"/>
              <a:gd name="connsiteX244" fmla="*/ 69182 w 534037"/>
              <a:gd name="connsiteY244" fmla="*/ 227208 h 479638"/>
              <a:gd name="connsiteX245" fmla="*/ 69625 w 534037"/>
              <a:gd name="connsiteY245" fmla="*/ 227521 h 479638"/>
              <a:gd name="connsiteX246" fmla="*/ 69859 w 534037"/>
              <a:gd name="connsiteY246" fmla="*/ 227521 h 479638"/>
              <a:gd name="connsiteX247" fmla="*/ 69859 w 534037"/>
              <a:gd name="connsiteY247" fmla="*/ 227808 h 479638"/>
              <a:gd name="connsiteX248" fmla="*/ 70536 w 534037"/>
              <a:gd name="connsiteY248" fmla="*/ 228382 h 479638"/>
              <a:gd name="connsiteX249" fmla="*/ 70745 w 534037"/>
              <a:gd name="connsiteY249" fmla="*/ 228382 h 479638"/>
              <a:gd name="connsiteX250" fmla="*/ 70980 w 534037"/>
              <a:gd name="connsiteY250" fmla="*/ 228956 h 479638"/>
              <a:gd name="connsiteX251" fmla="*/ 71423 w 534037"/>
              <a:gd name="connsiteY251" fmla="*/ 229843 h 479638"/>
              <a:gd name="connsiteX252" fmla="*/ 71423 w 534037"/>
              <a:gd name="connsiteY252" fmla="*/ 230130 h 479638"/>
              <a:gd name="connsiteX253" fmla="*/ 71658 w 534037"/>
              <a:gd name="connsiteY253" fmla="*/ 230704 h 479638"/>
              <a:gd name="connsiteX254" fmla="*/ 71892 w 534037"/>
              <a:gd name="connsiteY254" fmla="*/ 230704 h 479638"/>
              <a:gd name="connsiteX255" fmla="*/ 71892 w 534037"/>
              <a:gd name="connsiteY255" fmla="*/ 231278 h 479638"/>
              <a:gd name="connsiteX256" fmla="*/ 71892 w 534037"/>
              <a:gd name="connsiteY256" fmla="*/ 231564 h 479638"/>
              <a:gd name="connsiteX257" fmla="*/ 71892 w 534037"/>
              <a:gd name="connsiteY257" fmla="*/ 232164 h 479638"/>
              <a:gd name="connsiteX258" fmla="*/ 72101 w 534037"/>
              <a:gd name="connsiteY258" fmla="*/ 232164 h 479638"/>
              <a:gd name="connsiteX259" fmla="*/ 72336 w 534037"/>
              <a:gd name="connsiteY259" fmla="*/ 232451 h 479638"/>
              <a:gd name="connsiteX260" fmla="*/ 72570 w 534037"/>
              <a:gd name="connsiteY260" fmla="*/ 232451 h 479638"/>
              <a:gd name="connsiteX261" fmla="*/ 72779 w 534037"/>
              <a:gd name="connsiteY261" fmla="*/ 232451 h 479638"/>
              <a:gd name="connsiteX262" fmla="*/ 73456 w 534037"/>
              <a:gd name="connsiteY262" fmla="*/ 232451 h 479638"/>
              <a:gd name="connsiteX263" fmla="*/ 73899 w 534037"/>
              <a:gd name="connsiteY263" fmla="*/ 232451 h 479638"/>
              <a:gd name="connsiteX264" fmla="*/ 74369 w 534037"/>
              <a:gd name="connsiteY264" fmla="*/ 232164 h 479638"/>
              <a:gd name="connsiteX265" fmla="*/ 75255 w 534037"/>
              <a:gd name="connsiteY265" fmla="*/ 232164 h 479638"/>
              <a:gd name="connsiteX266" fmla="*/ 75490 w 534037"/>
              <a:gd name="connsiteY266" fmla="*/ 232164 h 479638"/>
              <a:gd name="connsiteX267" fmla="*/ 75724 w 534037"/>
              <a:gd name="connsiteY267" fmla="*/ 232164 h 479638"/>
              <a:gd name="connsiteX268" fmla="*/ 76402 w 534037"/>
              <a:gd name="connsiteY268" fmla="*/ 232451 h 479638"/>
              <a:gd name="connsiteX269" fmla="*/ 76845 w 534037"/>
              <a:gd name="connsiteY269" fmla="*/ 232739 h 479638"/>
              <a:gd name="connsiteX270" fmla="*/ 77079 w 534037"/>
              <a:gd name="connsiteY270" fmla="*/ 233025 h 479638"/>
              <a:gd name="connsiteX271" fmla="*/ 77288 w 534037"/>
              <a:gd name="connsiteY271" fmla="*/ 233312 h 479638"/>
              <a:gd name="connsiteX272" fmla="*/ 77966 w 534037"/>
              <a:gd name="connsiteY272" fmla="*/ 234486 h 479638"/>
              <a:gd name="connsiteX273" fmla="*/ 78878 w 534037"/>
              <a:gd name="connsiteY273" fmla="*/ 236208 h 479638"/>
              <a:gd name="connsiteX274" fmla="*/ 79321 w 534037"/>
              <a:gd name="connsiteY274" fmla="*/ 237095 h 479638"/>
              <a:gd name="connsiteX275" fmla="*/ 79556 w 534037"/>
              <a:gd name="connsiteY275" fmla="*/ 237956 h 479638"/>
              <a:gd name="connsiteX276" fmla="*/ 80234 w 534037"/>
              <a:gd name="connsiteY276" fmla="*/ 239129 h 479638"/>
              <a:gd name="connsiteX277" fmla="*/ 80912 w 534037"/>
              <a:gd name="connsiteY277" fmla="*/ 240277 h 479638"/>
              <a:gd name="connsiteX278" fmla="*/ 80912 w 534037"/>
              <a:gd name="connsiteY278" fmla="*/ 240851 h 479638"/>
              <a:gd name="connsiteX279" fmla="*/ 81120 w 534037"/>
              <a:gd name="connsiteY279" fmla="*/ 241164 h 479638"/>
              <a:gd name="connsiteX280" fmla="*/ 80912 w 534037"/>
              <a:gd name="connsiteY280" fmla="*/ 241738 h 479638"/>
              <a:gd name="connsiteX281" fmla="*/ 80677 w 534037"/>
              <a:gd name="connsiteY281" fmla="*/ 242025 h 479638"/>
              <a:gd name="connsiteX282" fmla="*/ 79999 w 534037"/>
              <a:gd name="connsiteY282" fmla="*/ 242886 h 479638"/>
              <a:gd name="connsiteX283" fmla="*/ 79556 w 534037"/>
              <a:gd name="connsiteY283" fmla="*/ 243173 h 479638"/>
              <a:gd name="connsiteX284" fmla="*/ 79321 w 534037"/>
              <a:gd name="connsiteY284" fmla="*/ 243486 h 479638"/>
              <a:gd name="connsiteX285" fmla="*/ 78878 w 534037"/>
              <a:gd name="connsiteY285" fmla="*/ 244060 h 479638"/>
              <a:gd name="connsiteX286" fmla="*/ 78878 w 534037"/>
              <a:gd name="connsiteY286" fmla="*/ 244347 h 479638"/>
              <a:gd name="connsiteX287" fmla="*/ 77966 w 534037"/>
              <a:gd name="connsiteY287" fmla="*/ 245207 h 479638"/>
              <a:gd name="connsiteX288" fmla="*/ 77757 w 534037"/>
              <a:gd name="connsiteY288" fmla="*/ 246094 h 479638"/>
              <a:gd name="connsiteX289" fmla="*/ 77757 w 534037"/>
              <a:gd name="connsiteY289" fmla="*/ 246381 h 479638"/>
              <a:gd name="connsiteX290" fmla="*/ 77966 w 534037"/>
              <a:gd name="connsiteY290" fmla="*/ 246668 h 479638"/>
              <a:gd name="connsiteX291" fmla="*/ 79087 w 534037"/>
              <a:gd name="connsiteY291" fmla="*/ 247529 h 479638"/>
              <a:gd name="connsiteX292" fmla="*/ 79764 w 534037"/>
              <a:gd name="connsiteY292" fmla="*/ 248416 h 479638"/>
              <a:gd name="connsiteX293" fmla="*/ 79999 w 534037"/>
              <a:gd name="connsiteY293" fmla="*/ 248416 h 479638"/>
              <a:gd name="connsiteX294" fmla="*/ 81120 w 534037"/>
              <a:gd name="connsiteY294" fmla="*/ 248990 h 479638"/>
              <a:gd name="connsiteX295" fmla="*/ 81590 w 534037"/>
              <a:gd name="connsiteY295" fmla="*/ 248990 h 479638"/>
              <a:gd name="connsiteX296" fmla="*/ 82033 w 534037"/>
              <a:gd name="connsiteY296" fmla="*/ 248990 h 479638"/>
              <a:gd name="connsiteX297" fmla="*/ 83596 w 534037"/>
              <a:gd name="connsiteY297" fmla="*/ 248103 h 479638"/>
              <a:gd name="connsiteX298" fmla="*/ 84509 w 534037"/>
              <a:gd name="connsiteY298" fmla="*/ 247242 h 479638"/>
              <a:gd name="connsiteX299" fmla="*/ 85421 w 534037"/>
              <a:gd name="connsiteY299" fmla="*/ 246668 h 479638"/>
              <a:gd name="connsiteX300" fmla="*/ 85629 w 534037"/>
              <a:gd name="connsiteY300" fmla="*/ 246381 h 479638"/>
              <a:gd name="connsiteX301" fmla="*/ 86542 w 534037"/>
              <a:gd name="connsiteY301" fmla="*/ 245207 h 479638"/>
              <a:gd name="connsiteX302" fmla="*/ 86777 w 534037"/>
              <a:gd name="connsiteY302" fmla="*/ 244060 h 479638"/>
              <a:gd name="connsiteX303" fmla="*/ 86777 w 534037"/>
              <a:gd name="connsiteY303" fmla="*/ 243486 h 479638"/>
              <a:gd name="connsiteX304" fmla="*/ 86985 w 534037"/>
              <a:gd name="connsiteY304" fmla="*/ 241451 h 479638"/>
              <a:gd name="connsiteX305" fmla="*/ 87663 w 534037"/>
              <a:gd name="connsiteY305" fmla="*/ 240277 h 479638"/>
              <a:gd name="connsiteX306" fmla="*/ 88341 w 534037"/>
              <a:gd name="connsiteY306" fmla="*/ 239416 h 479638"/>
              <a:gd name="connsiteX307" fmla="*/ 88783 w 534037"/>
              <a:gd name="connsiteY307" fmla="*/ 239129 h 479638"/>
              <a:gd name="connsiteX308" fmla="*/ 89018 w 534037"/>
              <a:gd name="connsiteY308" fmla="*/ 238842 h 479638"/>
              <a:gd name="connsiteX309" fmla="*/ 89461 w 534037"/>
              <a:gd name="connsiteY309" fmla="*/ 238842 h 479638"/>
              <a:gd name="connsiteX310" fmla="*/ 90139 w 534037"/>
              <a:gd name="connsiteY310" fmla="*/ 239129 h 479638"/>
              <a:gd name="connsiteX311" fmla="*/ 91052 w 534037"/>
              <a:gd name="connsiteY311" fmla="*/ 239416 h 479638"/>
              <a:gd name="connsiteX312" fmla="*/ 92172 w 534037"/>
              <a:gd name="connsiteY312" fmla="*/ 240851 h 479638"/>
              <a:gd name="connsiteX313" fmla="*/ 92407 w 534037"/>
              <a:gd name="connsiteY313" fmla="*/ 241164 h 479638"/>
              <a:gd name="connsiteX314" fmla="*/ 93294 w 534037"/>
              <a:gd name="connsiteY314" fmla="*/ 241738 h 479638"/>
              <a:gd name="connsiteX315" fmla="*/ 93763 w 534037"/>
              <a:gd name="connsiteY315" fmla="*/ 242025 h 479638"/>
              <a:gd name="connsiteX316" fmla="*/ 94441 w 534037"/>
              <a:gd name="connsiteY316" fmla="*/ 242312 h 479638"/>
              <a:gd name="connsiteX317" fmla="*/ 94883 w 534037"/>
              <a:gd name="connsiteY317" fmla="*/ 242312 h 479638"/>
              <a:gd name="connsiteX318" fmla="*/ 95326 w 534037"/>
              <a:gd name="connsiteY318" fmla="*/ 242312 h 479638"/>
              <a:gd name="connsiteX319" fmla="*/ 95796 w 534037"/>
              <a:gd name="connsiteY319" fmla="*/ 242025 h 479638"/>
              <a:gd name="connsiteX320" fmla="*/ 96004 w 534037"/>
              <a:gd name="connsiteY320" fmla="*/ 241738 h 479638"/>
              <a:gd name="connsiteX321" fmla="*/ 96239 w 534037"/>
              <a:gd name="connsiteY321" fmla="*/ 241451 h 479638"/>
              <a:gd name="connsiteX322" fmla="*/ 96239 w 534037"/>
              <a:gd name="connsiteY322" fmla="*/ 241164 h 479638"/>
              <a:gd name="connsiteX323" fmla="*/ 96474 w 534037"/>
              <a:gd name="connsiteY323" fmla="*/ 240851 h 479638"/>
              <a:gd name="connsiteX324" fmla="*/ 96474 w 534037"/>
              <a:gd name="connsiteY324" fmla="*/ 240277 h 479638"/>
              <a:gd name="connsiteX325" fmla="*/ 96239 w 534037"/>
              <a:gd name="connsiteY325" fmla="*/ 240277 h 479638"/>
              <a:gd name="connsiteX326" fmla="*/ 96004 w 534037"/>
              <a:gd name="connsiteY326" fmla="*/ 239990 h 479638"/>
              <a:gd name="connsiteX327" fmla="*/ 95796 w 534037"/>
              <a:gd name="connsiteY327" fmla="*/ 239990 h 479638"/>
              <a:gd name="connsiteX328" fmla="*/ 95796 w 534037"/>
              <a:gd name="connsiteY328" fmla="*/ 239703 h 479638"/>
              <a:gd name="connsiteX329" fmla="*/ 95561 w 534037"/>
              <a:gd name="connsiteY329" fmla="*/ 239416 h 479638"/>
              <a:gd name="connsiteX330" fmla="*/ 95326 w 534037"/>
              <a:gd name="connsiteY330" fmla="*/ 238842 h 479638"/>
              <a:gd name="connsiteX331" fmla="*/ 94883 w 534037"/>
              <a:gd name="connsiteY331" fmla="*/ 238529 h 479638"/>
              <a:gd name="connsiteX332" fmla="*/ 94441 w 534037"/>
              <a:gd name="connsiteY332" fmla="*/ 238243 h 479638"/>
              <a:gd name="connsiteX333" fmla="*/ 93971 w 534037"/>
              <a:gd name="connsiteY333" fmla="*/ 237668 h 479638"/>
              <a:gd name="connsiteX334" fmla="*/ 93971 w 534037"/>
              <a:gd name="connsiteY334" fmla="*/ 237382 h 479638"/>
              <a:gd name="connsiteX335" fmla="*/ 93763 w 534037"/>
              <a:gd name="connsiteY335" fmla="*/ 237095 h 479638"/>
              <a:gd name="connsiteX336" fmla="*/ 93763 w 534037"/>
              <a:gd name="connsiteY336" fmla="*/ 236521 h 479638"/>
              <a:gd name="connsiteX337" fmla="*/ 93763 w 534037"/>
              <a:gd name="connsiteY337" fmla="*/ 236208 h 479638"/>
              <a:gd name="connsiteX338" fmla="*/ 93971 w 534037"/>
              <a:gd name="connsiteY338" fmla="*/ 235347 h 479638"/>
              <a:gd name="connsiteX339" fmla="*/ 94441 w 534037"/>
              <a:gd name="connsiteY339" fmla="*/ 234199 h 479638"/>
              <a:gd name="connsiteX340" fmla="*/ 94206 w 534037"/>
              <a:gd name="connsiteY340" fmla="*/ 233886 h 479638"/>
              <a:gd name="connsiteX341" fmla="*/ 94206 w 534037"/>
              <a:gd name="connsiteY341" fmla="*/ 233599 h 479638"/>
              <a:gd name="connsiteX342" fmla="*/ 94441 w 534037"/>
              <a:gd name="connsiteY342" fmla="*/ 232739 h 479638"/>
              <a:gd name="connsiteX343" fmla="*/ 94441 w 534037"/>
              <a:gd name="connsiteY343" fmla="*/ 232451 h 479638"/>
              <a:gd name="connsiteX344" fmla="*/ 94649 w 534037"/>
              <a:gd name="connsiteY344" fmla="*/ 231877 h 479638"/>
              <a:gd name="connsiteX345" fmla="*/ 95326 w 534037"/>
              <a:gd name="connsiteY345" fmla="*/ 231564 h 479638"/>
              <a:gd name="connsiteX346" fmla="*/ 95561 w 534037"/>
              <a:gd name="connsiteY346" fmla="*/ 230991 h 479638"/>
              <a:gd name="connsiteX347" fmla="*/ 95561 w 534037"/>
              <a:gd name="connsiteY347" fmla="*/ 230417 h 479638"/>
              <a:gd name="connsiteX348" fmla="*/ 95561 w 534037"/>
              <a:gd name="connsiteY348" fmla="*/ 229243 h 479638"/>
              <a:gd name="connsiteX349" fmla="*/ 95326 w 534037"/>
              <a:gd name="connsiteY349" fmla="*/ 228669 h 479638"/>
              <a:gd name="connsiteX350" fmla="*/ 94649 w 534037"/>
              <a:gd name="connsiteY350" fmla="*/ 227808 h 479638"/>
              <a:gd name="connsiteX351" fmla="*/ 94206 w 534037"/>
              <a:gd name="connsiteY351" fmla="*/ 227208 h 479638"/>
              <a:gd name="connsiteX352" fmla="*/ 93085 w 534037"/>
              <a:gd name="connsiteY352" fmla="*/ 226347 h 479638"/>
              <a:gd name="connsiteX353" fmla="*/ 92407 w 534037"/>
              <a:gd name="connsiteY353" fmla="*/ 225774 h 479638"/>
              <a:gd name="connsiteX354" fmla="*/ 91729 w 534037"/>
              <a:gd name="connsiteY354" fmla="*/ 225174 h 479638"/>
              <a:gd name="connsiteX355" fmla="*/ 91286 w 534037"/>
              <a:gd name="connsiteY355" fmla="*/ 224887 h 479638"/>
              <a:gd name="connsiteX356" fmla="*/ 90817 w 534037"/>
              <a:gd name="connsiteY356" fmla="*/ 223739 h 479638"/>
              <a:gd name="connsiteX357" fmla="*/ 90374 w 534037"/>
              <a:gd name="connsiteY357" fmla="*/ 223139 h 479638"/>
              <a:gd name="connsiteX358" fmla="*/ 90374 w 534037"/>
              <a:gd name="connsiteY358" fmla="*/ 222565 h 479638"/>
              <a:gd name="connsiteX359" fmla="*/ 90139 w 534037"/>
              <a:gd name="connsiteY359" fmla="*/ 222278 h 479638"/>
              <a:gd name="connsiteX360" fmla="*/ 90139 w 534037"/>
              <a:gd name="connsiteY360" fmla="*/ 221104 h 479638"/>
              <a:gd name="connsiteX361" fmla="*/ 90139 w 534037"/>
              <a:gd name="connsiteY361" fmla="*/ 220530 h 479638"/>
              <a:gd name="connsiteX362" fmla="*/ 90374 w 534037"/>
              <a:gd name="connsiteY362" fmla="*/ 219956 h 479638"/>
              <a:gd name="connsiteX363" fmla="*/ 90609 w 534037"/>
              <a:gd name="connsiteY363" fmla="*/ 219956 h 479638"/>
              <a:gd name="connsiteX364" fmla="*/ 90817 w 534037"/>
              <a:gd name="connsiteY364" fmla="*/ 219670 h 479638"/>
              <a:gd name="connsiteX365" fmla="*/ 91286 w 534037"/>
              <a:gd name="connsiteY365" fmla="*/ 219670 h 479638"/>
              <a:gd name="connsiteX366" fmla="*/ 91964 w 534037"/>
              <a:gd name="connsiteY366" fmla="*/ 219956 h 479638"/>
              <a:gd name="connsiteX367" fmla="*/ 92616 w 534037"/>
              <a:gd name="connsiteY367" fmla="*/ 220243 h 479638"/>
              <a:gd name="connsiteX368" fmla="*/ 93294 w 534037"/>
              <a:gd name="connsiteY368" fmla="*/ 220530 h 479638"/>
              <a:gd name="connsiteX369" fmla="*/ 93763 w 534037"/>
              <a:gd name="connsiteY369" fmla="*/ 220530 h 479638"/>
              <a:gd name="connsiteX370" fmla="*/ 94441 w 534037"/>
              <a:gd name="connsiteY370" fmla="*/ 220530 h 479638"/>
              <a:gd name="connsiteX371" fmla="*/ 95561 w 534037"/>
              <a:gd name="connsiteY371" fmla="*/ 219956 h 479638"/>
              <a:gd name="connsiteX372" fmla="*/ 96004 w 534037"/>
              <a:gd name="connsiteY372" fmla="*/ 219670 h 479638"/>
              <a:gd name="connsiteX373" fmla="*/ 96239 w 534037"/>
              <a:gd name="connsiteY373" fmla="*/ 219383 h 479638"/>
              <a:gd name="connsiteX374" fmla="*/ 96917 w 534037"/>
              <a:gd name="connsiteY374" fmla="*/ 218782 h 479638"/>
              <a:gd name="connsiteX375" fmla="*/ 97360 w 534037"/>
              <a:gd name="connsiteY375" fmla="*/ 218209 h 479638"/>
              <a:gd name="connsiteX376" fmla="*/ 97595 w 534037"/>
              <a:gd name="connsiteY376" fmla="*/ 217635 h 479638"/>
              <a:gd name="connsiteX377" fmla="*/ 97803 w 534037"/>
              <a:gd name="connsiteY377" fmla="*/ 217035 h 479638"/>
              <a:gd name="connsiteX378" fmla="*/ 97803 w 534037"/>
              <a:gd name="connsiteY378" fmla="*/ 216461 h 479638"/>
              <a:gd name="connsiteX379" fmla="*/ 98037 w 534037"/>
              <a:gd name="connsiteY379" fmla="*/ 215000 h 479638"/>
              <a:gd name="connsiteX380" fmla="*/ 97803 w 534037"/>
              <a:gd name="connsiteY380" fmla="*/ 213852 h 479638"/>
              <a:gd name="connsiteX381" fmla="*/ 97595 w 534037"/>
              <a:gd name="connsiteY381" fmla="*/ 213252 h 479638"/>
              <a:gd name="connsiteX382" fmla="*/ 97803 w 534037"/>
              <a:gd name="connsiteY382" fmla="*/ 212105 h 479638"/>
              <a:gd name="connsiteX383" fmla="*/ 97803 w 534037"/>
              <a:gd name="connsiteY383" fmla="*/ 211531 h 479638"/>
              <a:gd name="connsiteX384" fmla="*/ 97803 w 534037"/>
              <a:gd name="connsiteY384" fmla="*/ 210644 h 479638"/>
              <a:gd name="connsiteX385" fmla="*/ 96682 w 534037"/>
              <a:gd name="connsiteY385" fmla="*/ 207435 h 479638"/>
              <a:gd name="connsiteX386" fmla="*/ 96474 w 534037"/>
              <a:gd name="connsiteY386" fmla="*/ 206574 h 479638"/>
              <a:gd name="connsiteX387" fmla="*/ 96474 w 534037"/>
              <a:gd name="connsiteY387" fmla="*/ 206288 h 479638"/>
              <a:gd name="connsiteX388" fmla="*/ 96682 w 534037"/>
              <a:gd name="connsiteY388" fmla="*/ 205688 h 479638"/>
              <a:gd name="connsiteX389" fmla="*/ 96917 w 534037"/>
              <a:gd name="connsiteY389" fmla="*/ 205688 h 479638"/>
              <a:gd name="connsiteX390" fmla="*/ 97152 w 534037"/>
              <a:gd name="connsiteY390" fmla="*/ 205400 h 479638"/>
              <a:gd name="connsiteX391" fmla="*/ 98037 w 534037"/>
              <a:gd name="connsiteY391" fmla="*/ 204827 h 479638"/>
              <a:gd name="connsiteX392" fmla="*/ 98272 w 534037"/>
              <a:gd name="connsiteY392" fmla="*/ 204540 h 479638"/>
              <a:gd name="connsiteX393" fmla="*/ 98481 w 534037"/>
              <a:gd name="connsiteY393" fmla="*/ 204253 h 479638"/>
              <a:gd name="connsiteX394" fmla="*/ 98715 w 534037"/>
              <a:gd name="connsiteY394" fmla="*/ 203940 h 479638"/>
              <a:gd name="connsiteX395" fmla="*/ 98950 w 534037"/>
              <a:gd name="connsiteY395" fmla="*/ 202792 h 479638"/>
              <a:gd name="connsiteX396" fmla="*/ 99393 w 534037"/>
              <a:gd name="connsiteY396" fmla="*/ 201905 h 479638"/>
              <a:gd name="connsiteX397" fmla="*/ 99628 w 534037"/>
              <a:gd name="connsiteY397" fmla="*/ 201331 h 479638"/>
              <a:gd name="connsiteX398" fmla="*/ 99837 w 534037"/>
              <a:gd name="connsiteY398" fmla="*/ 201331 h 479638"/>
              <a:gd name="connsiteX399" fmla="*/ 100514 w 534037"/>
              <a:gd name="connsiteY399" fmla="*/ 201044 h 479638"/>
              <a:gd name="connsiteX400" fmla="*/ 101191 w 534037"/>
              <a:gd name="connsiteY400" fmla="*/ 200757 h 479638"/>
              <a:gd name="connsiteX401" fmla="*/ 102547 w 534037"/>
              <a:gd name="connsiteY401" fmla="*/ 200444 h 479638"/>
              <a:gd name="connsiteX402" fmla="*/ 102782 w 534037"/>
              <a:gd name="connsiteY402" fmla="*/ 200444 h 479638"/>
              <a:gd name="connsiteX403" fmla="*/ 103225 w 534037"/>
              <a:gd name="connsiteY403" fmla="*/ 200157 h 479638"/>
              <a:gd name="connsiteX404" fmla="*/ 103460 w 534037"/>
              <a:gd name="connsiteY404" fmla="*/ 199870 h 479638"/>
              <a:gd name="connsiteX405" fmla="*/ 103460 w 534037"/>
              <a:gd name="connsiteY405" fmla="*/ 199583 h 479638"/>
              <a:gd name="connsiteX406" fmla="*/ 103460 w 534037"/>
              <a:gd name="connsiteY406" fmla="*/ 199296 h 479638"/>
              <a:gd name="connsiteX407" fmla="*/ 103460 w 534037"/>
              <a:gd name="connsiteY407" fmla="*/ 198697 h 479638"/>
              <a:gd name="connsiteX408" fmla="*/ 103460 w 534037"/>
              <a:gd name="connsiteY408" fmla="*/ 198410 h 479638"/>
              <a:gd name="connsiteX409" fmla="*/ 102991 w 534037"/>
              <a:gd name="connsiteY409" fmla="*/ 197549 h 479638"/>
              <a:gd name="connsiteX410" fmla="*/ 102991 w 534037"/>
              <a:gd name="connsiteY410" fmla="*/ 196949 h 479638"/>
              <a:gd name="connsiteX411" fmla="*/ 102782 w 534037"/>
              <a:gd name="connsiteY411" fmla="*/ 196662 h 479638"/>
              <a:gd name="connsiteX412" fmla="*/ 102991 w 534037"/>
              <a:gd name="connsiteY412" fmla="*/ 195514 h 479638"/>
              <a:gd name="connsiteX413" fmla="*/ 103225 w 534037"/>
              <a:gd name="connsiteY413" fmla="*/ 194914 h 479638"/>
              <a:gd name="connsiteX414" fmla="*/ 103460 w 534037"/>
              <a:gd name="connsiteY414" fmla="*/ 194627 h 479638"/>
              <a:gd name="connsiteX415" fmla="*/ 103668 w 534037"/>
              <a:gd name="connsiteY415" fmla="*/ 194340 h 479638"/>
              <a:gd name="connsiteX416" fmla="*/ 104346 w 534037"/>
              <a:gd name="connsiteY416" fmla="*/ 193453 h 479638"/>
              <a:gd name="connsiteX417" fmla="*/ 104815 w 534037"/>
              <a:gd name="connsiteY417" fmla="*/ 193166 h 479638"/>
              <a:gd name="connsiteX418" fmla="*/ 105702 w 534037"/>
              <a:gd name="connsiteY418" fmla="*/ 192879 h 479638"/>
              <a:gd name="connsiteX419" fmla="*/ 106614 w 534037"/>
              <a:gd name="connsiteY419" fmla="*/ 192879 h 479638"/>
              <a:gd name="connsiteX420" fmla="*/ 107291 w 534037"/>
              <a:gd name="connsiteY420" fmla="*/ 192593 h 479638"/>
              <a:gd name="connsiteX421" fmla="*/ 108647 w 534037"/>
              <a:gd name="connsiteY421" fmla="*/ 192593 h 479638"/>
              <a:gd name="connsiteX422" fmla="*/ 111123 w 534037"/>
              <a:gd name="connsiteY422" fmla="*/ 193166 h 479638"/>
              <a:gd name="connsiteX423" fmla="*/ 111801 w 534037"/>
              <a:gd name="connsiteY423" fmla="*/ 192879 h 479638"/>
              <a:gd name="connsiteX424" fmla="*/ 112479 w 534037"/>
              <a:gd name="connsiteY424" fmla="*/ 192879 h 479638"/>
              <a:gd name="connsiteX425" fmla="*/ 112922 w 534037"/>
              <a:gd name="connsiteY425" fmla="*/ 192879 h 479638"/>
              <a:gd name="connsiteX426" fmla="*/ 113365 w 534037"/>
              <a:gd name="connsiteY426" fmla="*/ 193166 h 479638"/>
              <a:gd name="connsiteX427" fmla="*/ 113834 w 534037"/>
              <a:gd name="connsiteY427" fmla="*/ 193166 h 479638"/>
              <a:gd name="connsiteX428" fmla="*/ 114512 w 534037"/>
              <a:gd name="connsiteY428" fmla="*/ 193453 h 479638"/>
              <a:gd name="connsiteX429" fmla="*/ 114721 w 534037"/>
              <a:gd name="connsiteY429" fmla="*/ 193740 h 479638"/>
              <a:gd name="connsiteX430" fmla="*/ 114955 w 534037"/>
              <a:gd name="connsiteY430" fmla="*/ 193740 h 479638"/>
              <a:gd name="connsiteX431" fmla="*/ 115633 w 534037"/>
              <a:gd name="connsiteY431" fmla="*/ 194053 h 479638"/>
              <a:gd name="connsiteX432" fmla="*/ 116545 w 534037"/>
              <a:gd name="connsiteY432" fmla="*/ 194053 h 479638"/>
              <a:gd name="connsiteX433" fmla="*/ 116988 w 534037"/>
              <a:gd name="connsiteY433" fmla="*/ 193453 h 479638"/>
              <a:gd name="connsiteX434" fmla="*/ 117197 w 534037"/>
              <a:gd name="connsiteY434" fmla="*/ 192879 h 479638"/>
              <a:gd name="connsiteX435" fmla="*/ 117197 w 534037"/>
              <a:gd name="connsiteY435" fmla="*/ 191705 h 479638"/>
              <a:gd name="connsiteX436" fmla="*/ 117197 w 534037"/>
              <a:gd name="connsiteY436" fmla="*/ 191132 h 479638"/>
              <a:gd name="connsiteX437" fmla="*/ 117197 w 534037"/>
              <a:gd name="connsiteY437" fmla="*/ 190845 h 479638"/>
              <a:gd name="connsiteX438" fmla="*/ 117197 w 534037"/>
              <a:gd name="connsiteY438" fmla="*/ 190245 h 479638"/>
              <a:gd name="connsiteX439" fmla="*/ 117432 w 534037"/>
              <a:gd name="connsiteY439" fmla="*/ 188497 h 479638"/>
              <a:gd name="connsiteX440" fmla="*/ 117666 w 534037"/>
              <a:gd name="connsiteY440" fmla="*/ 187036 h 479638"/>
              <a:gd name="connsiteX441" fmla="*/ 117666 w 534037"/>
              <a:gd name="connsiteY441" fmla="*/ 185288 h 479638"/>
              <a:gd name="connsiteX442" fmla="*/ 117875 w 534037"/>
              <a:gd name="connsiteY442" fmla="*/ 185002 h 479638"/>
              <a:gd name="connsiteX443" fmla="*/ 117875 w 534037"/>
              <a:gd name="connsiteY443" fmla="*/ 184141 h 479638"/>
              <a:gd name="connsiteX444" fmla="*/ 119699 w 534037"/>
              <a:gd name="connsiteY444" fmla="*/ 182080 h 479638"/>
              <a:gd name="connsiteX445" fmla="*/ 120142 w 534037"/>
              <a:gd name="connsiteY445" fmla="*/ 181506 h 479638"/>
              <a:gd name="connsiteX446" fmla="*/ 120586 w 534037"/>
              <a:gd name="connsiteY446" fmla="*/ 181219 h 479638"/>
              <a:gd name="connsiteX447" fmla="*/ 121498 w 534037"/>
              <a:gd name="connsiteY447" fmla="*/ 180906 h 479638"/>
              <a:gd name="connsiteX448" fmla="*/ 122853 w 534037"/>
              <a:gd name="connsiteY448" fmla="*/ 180045 h 479638"/>
              <a:gd name="connsiteX449" fmla="*/ 123974 w 534037"/>
              <a:gd name="connsiteY449" fmla="*/ 179158 h 479638"/>
              <a:gd name="connsiteX450" fmla="*/ 125330 w 534037"/>
              <a:gd name="connsiteY450" fmla="*/ 177697 h 479638"/>
              <a:gd name="connsiteX451" fmla="*/ 126007 w 534037"/>
              <a:gd name="connsiteY451" fmla="*/ 177124 h 479638"/>
              <a:gd name="connsiteX452" fmla="*/ 126007 w 534037"/>
              <a:gd name="connsiteY452" fmla="*/ 176837 h 479638"/>
              <a:gd name="connsiteX453" fmla="*/ 126242 w 534037"/>
              <a:gd name="connsiteY453" fmla="*/ 176550 h 479638"/>
              <a:gd name="connsiteX454" fmla="*/ 127129 w 534037"/>
              <a:gd name="connsiteY454" fmla="*/ 175376 h 479638"/>
              <a:gd name="connsiteX455" fmla="*/ 127807 w 534037"/>
              <a:gd name="connsiteY455" fmla="*/ 175089 h 479638"/>
              <a:gd name="connsiteX456" fmla="*/ 127807 w 534037"/>
              <a:gd name="connsiteY456" fmla="*/ 174776 h 479638"/>
              <a:gd name="connsiteX457" fmla="*/ 128927 w 534037"/>
              <a:gd name="connsiteY457" fmla="*/ 174202 h 479638"/>
              <a:gd name="connsiteX458" fmla="*/ 129839 w 534037"/>
              <a:gd name="connsiteY458" fmla="*/ 173915 h 479638"/>
              <a:gd name="connsiteX459" fmla="*/ 130074 w 534037"/>
              <a:gd name="connsiteY459" fmla="*/ 173915 h 479638"/>
              <a:gd name="connsiteX460" fmla="*/ 131195 w 534037"/>
              <a:gd name="connsiteY460" fmla="*/ 174202 h 479638"/>
              <a:gd name="connsiteX461" fmla="*/ 131873 w 534037"/>
              <a:gd name="connsiteY461" fmla="*/ 174776 h 479638"/>
              <a:gd name="connsiteX462" fmla="*/ 132081 w 534037"/>
              <a:gd name="connsiteY462" fmla="*/ 174776 h 479638"/>
              <a:gd name="connsiteX463" fmla="*/ 132759 w 534037"/>
              <a:gd name="connsiteY463" fmla="*/ 175376 h 479638"/>
              <a:gd name="connsiteX464" fmla="*/ 133228 w 534037"/>
              <a:gd name="connsiteY464" fmla="*/ 175663 h 479638"/>
              <a:gd name="connsiteX465" fmla="*/ 133672 w 534037"/>
              <a:gd name="connsiteY465" fmla="*/ 176237 h 479638"/>
              <a:gd name="connsiteX466" fmla="*/ 134349 w 534037"/>
              <a:gd name="connsiteY466" fmla="*/ 177124 h 479638"/>
              <a:gd name="connsiteX467" fmla="*/ 134584 w 534037"/>
              <a:gd name="connsiteY467" fmla="*/ 177410 h 479638"/>
              <a:gd name="connsiteX468" fmla="*/ 134792 w 534037"/>
              <a:gd name="connsiteY468" fmla="*/ 178585 h 479638"/>
              <a:gd name="connsiteX469" fmla="*/ 135027 w 534037"/>
              <a:gd name="connsiteY469" fmla="*/ 179758 h 479638"/>
              <a:gd name="connsiteX470" fmla="*/ 135470 w 534037"/>
              <a:gd name="connsiteY470" fmla="*/ 181793 h 479638"/>
              <a:gd name="connsiteX471" fmla="*/ 135704 w 534037"/>
              <a:gd name="connsiteY471" fmla="*/ 182080 h 479638"/>
              <a:gd name="connsiteX472" fmla="*/ 135939 w 534037"/>
              <a:gd name="connsiteY472" fmla="*/ 182680 h 479638"/>
              <a:gd name="connsiteX473" fmla="*/ 136826 w 534037"/>
              <a:gd name="connsiteY473" fmla="*/ 183254 h 479638"/>
              <a:gd name="connsiteX474" fmla="*/ 137269 w 534037"/>
              <a:gd name="connsiteY474" fmla="*/ 183541 h 479638"/>
              <a:gd name="connsiteX475" fmla="*/ 137738 w 534037"/>
              <a:gd name="connsiteY475" fmla="*/ 183541 h 479638"/>
              <a:gd name="connsiteX476" fmla="*/ 138181 w 534037"/>
              <a:gd name="connsiteY476" fmla="*/ 183541 h 479638"/>
              <a:gd name="connsiteX477" fmla="*/ 138859 w 534037"/>
              <a:gd name="connsiteY477" fmla="*/ 183541 h 479638"/>
              <a:gd name="connsiteX478" fmla="*/ 139771 w 534037"/>
              <a:gd name="connsiteY478" fmla="*/ 183541 h 479638"/>
              <a:gd name="connsiteX479" fmla="*/ 140658 w 534037"/>
              <a:gd name="connsiteY479" fmla="*/ 182967 h 479638"/>
              <a:gd name="connsiteX480" fmla="*/ 141335 w 534037"/>
              <a:gd name="connsiteY480" fmla="*/ 182680 h 479638"/>
              <a:gd name="connsiteX481" fmla="*/ 142013 w 534037"/>
              <a:gd name="connsiteY481" fmla="*/ 182080 h 479638"/>
              <a:gd name="connsiteX482" fmla="*/ 143134 w 534037"/>
              <a:gd name="connsiteY482" fmla="*/ 181219 h 479638"/>
              <a:gd name="connsiteX483" fmla="*/ 143812 w 534037"/>
              <a:gd name="connsiteY483" fmla="*/ 180906 h 479638"/>
              <a:gd name="connsiteX484" fmla="*/ 145402 w 534037"/>
              <a:gd name="connsiteY484" fmla="*/ 179445 h 479638"/>
              <a:gd name="connsiteX485" fmla="*/ 146288 w 534037"/>
              <a:gd name="connsiteY485" fmla="*/ 179158 h 479638"/>
              <a:gd name="connsiteX486" fmla="*/ 147643 w 534037"/>
              <a:gd name="connsiteY486" fmla="*/ 178585 h 479638"/>
              <a:gd name="connsiteX487" fmla="*/ 147878 w 534037"/>
              <a:gd name="connsiteY487" fmla="*/ 178298 h 479638"/>
              <a:gd name="connsiteX488" fmla="*/ 148556 w 534037"/>
              <a:gd name="connsiteY488" fmla="*/ 177697 h 479638"/>
              <a:gd name="connsiteX489" fmla="*/ 148999 w 534037"/>
              <a:gd name="connsiteY489" fmla="*/ 177410 h 479638"/>
              <a:gd name="connsiteX490" fmla="*/ 149234 w 534037"/>
              <a:gd name="connsiteY490" fmla="*/ 177410 h 479638"/>
              <a:gd name="connsiteX491" fmla="*/ 150354 w 534037"/>
              <a:gd name="connsiteY491" fmla="*/ 177410 h 479638"/>
              <a:gd name="connsiteX492" fmla="*/ 150589 w 534037"/>
              <a:gd name="connsiteY492" fmla="*/ 177124 h 479638"/>
              <a:gd name="connsiteX493" fmla="*/ 151475 w 534037"/>
              <a:gd name="connsiteY493" fmla="*/ 176837 h 479638"/>
              <a:gd name="connsiteX494" fmla="*/ 152153 w 534037"/>
              <a:gd name="connsiteY494" fmla="*/ 176837 h 479638"/>
              <a:gd name="connsiteX495" fmla="*/ 152623 w 534037"/>
              <a:gd name="connsiteY495" fmla="*/ 176837 h 479638"/>
              <a:gd name="connsiteX496" fmla="*/ 154186 w 534037"/>
              <a:gd name="connsiteY496" fmla="*/ 177410 h 479638"/>
              <a:gd name="connsiteX497" fmla="*/ 154421 w 534037"/>
              <a:gd name="connsiteY497" fmla="*/ 177410 h 479638"/>
              <a:gd name="connsiteX498" fmla="*/ 154864 w 534037"/>
              <a:gd name="connsiteY498" fmla="*/ 177124 h 479638"/>
              <a:gd name="connsiteX499" fmla="*/ 155333 w 534037"/>
              <a:gd name="connsiteY499" fmla="*/ 176837 h 479638"/>
              <a:gd name="connsiteX500" fmla="*/ 155542 w 534037"/>
              <a:gd name="connsiteY500" fmla="*/ 176550 h 479638"/>
              <a:gd name="connsiteX501" fmla="*/ 155542 w 534037"/>
              <a:gd name="connsiteY501" fmla="*/ 175950 h 479638"/>
              <a:gd name="connsiteX502" fmla="*/ 155542 w 534037"/>
              <a:gd name="connsiteY502" fmla="*/ 175089 h 479638"/>
              <a:gd name="connsiteX503" fmla="*/ 155777 w 534037"/>
              <a:gd name="connsiteY503" fmla="*/ 174776 h 479638"/>
              <a:gd name="connsiteX504" fmla="*/ 155777 w 534037"/>
              <a:gd name="connsiteY504" fmla="*/ 174489 h 479638"/>
              <a:gd name="connsiteX505" fmla="*/ 156220 w 534037"/>
              <a:gd name="connsiteY505" fmla="*/ 173915 h 479638"/>
              <a:gd name="connsiteX506" fmla="*/ 156662 w 534037"/>
              <a:gd name="connsiteY506" fmla="*/ 173315 h 479638"/>
              <a:gd name="connsiteX507" fmla="*/ 156897 w 534037"/>
              <a:gd name="connsiteY507" fmla="*/ 173315 h 479638"/>
              <a:gd name="connsiteX508" fmla="*/ 157132 w 534037"/>
              <a:gd name="connsiteY508" fmla="*/ 172741 h 479638"/>
              <a:gd name="connsiteX509" fmla="*/ 157810 w 534037"/>
              <a:gd name="connsiteY509" fmla="*/ 172167 h 479638"/>
              <a:gd name="connsiteX510" fmla="*/ 158253 w 534037"/>
              <a:gd name="connsiteY510" fmla="*/ 170993 h 479638"/>
              <a:gd name="connsiteX511" fmla="*/ 158696 w 534037"/>
              <a:gd name="connsiteY511" fmla="*/ 170707 h 479638"/>
              <a:gd name="connsiteX512" fmla="*/ 158931 w 534037"/>
              <a:gd name="connsiteY512" fmla="*/ 170394 h 479638"/>
              <a:gd name="connsiteX513" fmla="*/ 160051 w 534037"/>
              <a:gd name="connsiteY513" fmla="*/ 169820 h 479638"/>
              <a:gd name="connsiteX514" fmla="*/ 160729 w 534037"/>
              <a:gd name="connsiteY514" fmla="*/ 169533 h 479638"/>
              <a:gd name="connsiteX515" fmla="*/ 161850 w 534037"/>
              <a:gd name="connsiteY515" fmla="*/ 169533 h 479638"/>
              <a:gd name="connsiteX516" fmla="*/ 162085 w 534037"/>
              <a:gd name="connsiteY516" fmla="*/ 169246 h 479638"/>
              <a:gd name="connsiteX517" fmla="*/ 162528 w 534037"/>
              <a:gd name="connsiteY517" fmla="*/ 169246 h 479638"/>
              <a:gd name="connsiteX518" fmla="*/ 163440 w 534037"/>
              <a:gd name="connsiteY518" fmla="*/ 169246 h 479638"/>
              <a:gd name="connsiteX519" fmla="*/ 163883 w 534037"/>
              <a:gd name="connsiteY519" fmla="*/ 169246 h 479638"/>
              <a:gd name="connsiteX520" fmla="*/ 164118 w 534037"/>
              <a:gd name="connsiteY520" fmla="*/ 168933 h 479638"/>
              <a:gd name="connsiteX521" fmla="*/ 164561 w 534037"/>
              <a:gd name="connsiteY521" fmla="*/ 168646 h 479638"/>
              <a:gd name="connsiteX522" fmla="*/ 165030 w 534037"/>
              <a:gd name="connsiteY522" fmla="*/ 168072 h 479638"/>
              <a:gd name="connsiteX523" fmla="*/ 165239 w 534037"/>
              <a:gd name="connsiteY523" fmla="*/ 167472 h 479638"/>
              <a:gd name="connsiteX524" fmla="*/ 165916 w 534037"/>
              <a:gd name="connsiteY524" fmla="*/ 166011 h 479638"/>
              <a:gd name="connsiteX525" fmla="*/ 166151 w 534037"/>
              <a:gd name="connsiteY525" fmla="*/ 166011 h 479638"/>
              <a:gd name="connsiteX526" fmla="*/ 167507 w 534037"/>
              <a:gd name="connsiteY526" fmla="*/ 163089 h 479638"/>
              <a:gd name="connsiteX527" fmla="*/ 168628 w 534037"/>
              <a:gd name="connsiteY527" fmla="*/ 161916 h 479638"/>
              <a:gd name="connsiteX528" fmla="*/ 170218 w 534037"/>
              <a:gd name="connsiteY528" fmla="*/ 160168 h 479638"/>
              <a:gd name="connsiteX529" fmla="*/ 170661 w 534037"/>
              <a:gd name="connsiteY529" fmla="*/ 159307 h 479638"/>
              <a:gd name="connsiteX530" fmla="*/ 170870 w 534037"/>
              <a:gd name="connsiteY530" fmla="*/ 158994 h 479638"/>
              <a:gd name="connsiteX531" fmla="*/ 172016 w 534037"/>
              <a:gd name="connsiteY531" fmla="*/ 158133 h 479638"/>
              <a:gd name="connsiteX532" fmla="*/ 172459 w 534037"/>
              <a:gd name="connsiteY532" fmla="*/ 157533 h 479638"/>
              <a:gd name="connsiteX533" fmla="*/ 172902 w 534037"/>
              <a:gd name="connsiteY533" fmla="*/ 157246 h 479638"/>
              <a:gd name="connsiteX534" fmla="*/ 173137 w 534037"/>
              <a:gd name="connsiteY534" fmla="*/ 156959 h 479638"/>
              <a:gd name="connsiteX535" fmla="*/ 173580 w 534037"/>
              <a:gd name="connsiteY535" fmla="*/ 156359 h 479638"/>
              <a:gd name="connsiteX536" fmla="*/ 174258 w 534037"/>
              <a:gd name="connsiteY536" fmla="*/ 155786 h 479638"/>
              <a:gd name="connsiteX537" fmla="*/ 175170 w 534037"/>
              <a:gd name="connsiteY537" fmla="*/ 154898 h 479638"/>
              <a:gd name="connsiteX538" fmla="*/ 175405 w 534037"/>
              <a:gd name="connsiteY538" fmla="*/ 154898 h 479638"/>
              <a:gd name="connsiteX539" fmla="*/ 175613 w 534037"/>
              <a:gd name="connsiteY539" fmla="*/ 154612 h 479638"/>
              <a:gd name="connsiteX540" fmla="*/ 175848 w 534037"/>
              <a:gd name="connsiteY540" fmla="*/ 154038 h 479638"/>
              <a:gd name="connsiteX541" fmla="*/ 176291 w 534037"/>
              <a:gd name="connsiteY541" fmla="*/ 153725 h 479638"/>
              <a:gd name="connsiteX542" fmla="*/ 177204 w 534037"/>
              <a:gd name="connsiteY542" fmla="*/ 152864 h 479638"/>
              <a:gd name="connsiteX543" fmla="*/ 177412 w 534037"/>
              <a:gd name="connsiteY543" fmla="*/ 152577 h 479638"/>
              <a:gd name="connsiteX544" fmla="*/ 178767 w 534037"/>
              <a:gd name="connsiteY544" fmla="*/ 151690 h 479638"/>
              <a:gd name="connsiteX545" fmla="*/ 179237 w 534037"/>
              <a:gd name="connsiteY545" fmla="*/ 151403 h 479638"/>
              <a:gd name="connsiteX546" fmla="*/ 179915 w 534037"/>
              <a:gd name="connsiteY546" fmla="*/ 150516 h 479638"/>
              <a:gd name="connsiteX547" fmla="*/ 180801 w 534037"/>
              <a:gd name="connsiteY547" fmla="*/ 149629 h 479638"/>
              <a:gd name="connsiteX548" fmla="*/ 181244 w 534037"/>
              <a:gd name="connsiteY548" fmla="*/ 149055 h 479638"/>
              <a:gd name="connsiteX549" fmla="*/ 181713 w 534037"/>
              <a:gd name="connsiteY549" fmla="*/ 148768 h 479638"/>
              <a:gd name="connsiteX550" fmla="*/ 183955 w 534037"/>
              <a:gd name="connsiteY550" fmla="*/ 146708 h 479638"/>
              <a:gd name="connsiteX551" fmla="*/ 184632 w 534037"/>
              <a:gd name="connsiteY551" fmla="*/ 146421 h 479638"/>
              <a:gd name="connsiteX552" fmla="*/ 185310 w 534037"/>
              <a:gd name="connsiteY552" fmla="*/ 145534 h 479638"/>
              <a:gd name="connsiteX553" fmla="*/ 185754 w 534037"/>
              <a:gd name="connsiteY553" fmla="*/ 145247 h 479638"/>
              <a:gd name="connsiteX554" fmla="*/ 186432 w 534037"/>
              <a:gd name="connsiteY554" fmla="*/ 144960 h 479638"/>
              <a:gd name="connsiteX555" fmla="*/ 187109 w 534037"/>
              <a:gd name="connsiteY555" fmla="*/ 144647 h 479638"/>
              <a:gd name="connsiteX556" fmla="*/ 187344 w 534037"/>
              <a:gd name="connsiteY556" fmla="*/ 144647 h 479638"/>
              <a:gd name="connsiteX557" fmla="*/ 188699 w 534037"/>
              <a:gd name="connsiteY557" fmla="*/ 144647 h 479638"/>
              <a:gd name="connsiteX558" fmla="*/ 189612 w 534037"/>
              <a:gd name="connsiteY558" fmla="*/ 144960 h 479638"/>
              <a:gd name="connsiteX559" fmla="*/ 190055 w 534037"/>
              <a:gd name="connsiteY559" fmla="*/ 144960 h 479638"/>
              <a:gd name="connsiteX560" fmla="*/ 191410 w 534037"/>
              <a:gd name="connsiteY560" fmla="*/ 144360 h 479638"/>
              <a:gd name="connsiteX561" fmla="*/ 191853 w 534037"/>
              <a:gd name="connsiteY561" fmla="*/ 143473 h 479638"/>
              <a:gd name="connsiteX562" fmla="*/ 192297 w 534037"/>
              <a:gd name="connsiteY562" fmla="*/ 142325 h 479638"/>
              <a:gd name="connsiteX563" fmla="*/ 192297 w 534037"/>
              <a:gd name="connsiteY563" fmla="*/ 142012 h 479638"/>
              <a:gd name="connsiteX564" fmla="*/ 192531 w 534037"/>
              <a:gd name="connsiteY564" fmla="*/ 141725 h 479638"/>
              <a:gd name="connsiteX565" fmla="*/ 192531 w 534037"/>
              <a:gd name="connsiteY565" fmla="*/ 141438 h 479638"/>
              <a:gd name="connsiteX566" fmla="*/ 192531 w 534037"/>
              <a:gd name="connsiteY566" fmla="*/ 141151 h 479638"/>
              <a:gd name="connsiteX567" fmla="*/ 192531 w 534037"/>
              <a:gd name="connsiteY567" fmla="*/ 140838 h 479638"/>
              <a:gd name="connsiteX568" fmla="*/ 192974 w 534037"/>
              <a:gd name="connsiteY568" fmla="*/ 139978 h 479638"/>
              <a:gd name="connsiteX569" fmla="*/ 192974 w 534037"/>
              <a:gd name="connsiteY569" fmla="*/ 139091 h 479638"/>
              <a:gd name="connsiteX570" fmla="*/ 192974 w 534037"/>
              <a:gd name="connsiteY570" fmla="*/ 138491 h 479638"/>
              <a:gd name="connsiteX571" fmla="*/ 192974 w 534037"/>
              <a:gd name="connsiteY571" fmla="*/ 136743 h 479638"/>
              <a:gd name="connsiteX572" fmla="*/ 192974 w 534037"/>
              <a:gd name="connsiteY572" fmla="*/ 136169 h 479638"/>
              <a:gd name="connsiteX573" fmla="*/ 192974 w 534037"/>
              <a:gd name="connsiteY573" fmla="*/ 135569 h 479638"/>
              <a:gd name="connsiteX574" fmla="*/ 192974 w 534037"/>
              <a:gd name="connsiteY574" fmla="*/ 135282 h 479638"/>
              <a:gd name="connsiteX575" fmla="*/ 193209 w 534037"/>
              <a:gd name="connsiteY575" fmla="*/ 134682 h 479638"/>
              <a:gd name="connsiteX576" fmla="*/ 193209 w 534037"/>
              <a:gd name="connsiteY576" fmla="*/ 134395 h 479638"/>
              <a:gd name="connsiteX577" fmla="*/ 193444 w 534037"/>
              <a:gd name="connsiteY577" fmla="*/ 134108 h 479638"/>
              <a:gd name="connsiteX578" fmla="*/ 193886 w 534037"/>
              <a:gd name="connsiteY578" fmla="*/ 133821 h 479638"/>
              <a:gd name="connsiteX579" fmla="*/ 194330 w 534037"/>
              <a:gd name="connsiteY579" fmla="*/ 133508 h 479638"/>
              <a:gd name="connsiteX580" fmla="*/ 194564 w 534037"/>
              <a:gd name="connsiteY580" fmla="*/ 133508 h 479638"/>
              <a:gd name="connsiteX581" fmla="*/ 195242 w 534037"/>
              <a:gd name="connsiteY581" fmla="*/ 133221 h 479638"/>
              <a:gd name="connsiteX582" fmla="*/ 195920 w 534037"/>
              <a:gd name="connsiteY582" fmla="*/ 133221 h 479638"/>
              <a:gd name="connsiteX583" fmla="*/ 196363 w 534037"/>
              <a:gd name="connsiteY583" fmla="*/ 132648 h 479638"/>
              <a:gd name="connsiteX584" fmla="*/ 196598 w 534037"/>
              <a:gd name="connsiteY584" fmla="*/ 132335 h 479638"/>
              <a:gd name="connsiteX585" fmla="*/ 196806 w 534037"/>
              <a:gd name="connsiteY585" fmla="*/ 131760 h 479638"/>
              <a:gd name="connsiteX586" fmla="*/ 196806 w 534037"/>
              <a:gd name="connsiteY586" fmla="*/ 131474 h 479638"/>
              <a:gd name="connsiteX587" fmla="*/ 196806 w 534037"/>
              <a:gd name="connsiteY587" fmla="*/ 131161 h 479638"/>
              <a:gd name="connsiteX588" fmla="*/ 196806 w 534037"/>
              <a:gd name="connsiteY588" fmla="*/ 130587 h 479638"/>
              <a:gd name="connsiteX589" fmla="*/ 196598 w 534037"/>
              <a:gd name="connsiteY589" fmla="*/ 130300 h 479638"/>
              <a:gd name="connsiteX590" fmla="*/ 196363 w 534037"/>
              <a:gd name="connsiteY590" fmla="*/ 130300 h 479638"/>
              <a:gd name="connsiteX591" fmla="*/ 196129 w 534037"/>
              <a:gd name="connsiteY591" fmla="*/ 129987 h 479638"/>
              <a:gd name="connsiteX592" fmla="*/ 195242 w 534037"/>
              <a:gd name="connsiteY592" fmla="*/ 127952 h 479638"/>
              <a:gd name="connsiteX593" fmla="*/ 194799 w 534037"/>
              <a:gd name="connsiteY593" fmla="*/ 127639 h 479638"/>
              <a:gd name="connsiteX594" fmla="*/ 194330 w 534037"/>
              <a:gd name="connsiteY594" fmla="*/ 127352 h 479638"/>
              <a:gd name="connsiteX595" fmla="*/ 194121 w 534037"/>
              <a:gd name="connsiteY595" fmla="*/ 127352 h 479638"/>
              <a:gd name="connsiteX596" fmla="*/ 192974 w 534037"/>
              <a:gd name="connsiteY596" fmla="*/ 125604 h 479638"/>
              <a:gd name="connsiteX597" fmla="*/ 192974 w 534037"/>
              <a:gd name="connsiteY597" fmla="*/ 125291 h 479638"/>
              <a:gd name="connsiteX598" fmla="*/ 192766 w 534037"/>
              <a:gd name="connsiteY598" fmla="*/ 125291 h 479638"/>
              <a:gd name="connsiteX599" fmla="*/ 192531 w 534037"/>
              <a:gd name="connsiteY599" fmla="*/ 124431 h 479638"/>
              <a:gd name="connsiteX600" fmla="*/ 192531 w 534037"/>
              <a:gd name="connsiteY600" fmla="*/ 124118 h 479638"/>
              <a:gd name="connsiteX601" fmla="*/ 192766 w 534037"/>
              <a:gd name="connsiteY601" fmla="*/ 123831 h 479638"/>
              <a:gd name="connsiteX602" fmla="*/ 192974 w 534037"/>
              <a:gd name="connsiteY602" fmla="*/ 123256 h 479638"/>
              <a:gd name="connsiteX603" fmla="*/ 193209 w 534037"/>
              <a:gd name="connsiteY603" fmla="*/ 122657 h 479638"/>
              <a:gd name="connsiteX604" fmla="*/ 195007 w 534037"/>
              <a:gd name="connsiteY604" fmla="*/ 121483 h 479638"/>
              <a:gd name="connsiteX605" fmla="*/ 196363 w 534037"/>
              <a:gd name="connsiteY605" fmla="*/ 120309 h 479638"/>
              <a:gd name="connsiteX606" fmla="*/ 197275 w 534037"/>
              <a:gd name="connsiteY606" fmla="*/ 119422 h 479638"/>
              <a:gd name="connsiteX607" fmla="*/ 197484 w 534037"/>
              <a:gd name="connsiteY607" fmla="*/ 118848 h 479638"/>
              <a:gd name="connsiteX608" fmla="*/ 197484 w 534037"/>
              <a:gd name="connsiteY608" fmla="*/ 118535 h 479638"/>
              <a:gd name="connsiteX609" fmla="*/ 197718 w 534037"/>
              <a:gd name="connsiteY609" fmla="*/ 117961 h 479638"/>
              <a:gd name="connsiteX610" fmla="*/ 197718 w 534037"/>
              <a:gd name="connsiteY610" fmla="*/ 117361 h 479638"/>
              <a:gd name="connsiteX611" fmla="*/ 197718 w 534037"/>
              <a:gd name="connsiteY611" fmla="*/ 115614 h 479638"/>
              <a:gd name="connsiteX612" fmla="*/ 197718 w 534037"/>
              <a:gd name="connsiteY612" fmla="*/ 115327 h 479638"/>
              <a:gd name="connsiteX613" fmla="*/ 197275 w 534037"/>
              <a:gd name="connsiteY613" fmla="*/ 114153 h 479638"/>
              <a:gd name="connsiteX614" fmla="*/ 197275 w 534037"/>
              <a:gd name="connsiteY614" fmla="*/ 113266 h 479638"/>
              <a:gd name="connsiteX615" fmla="*/ 197275 w 534037"/>
              <a:gd name="connsiteY615" fmla="*/ 112953 h 479638"/>
              <a:gd name="connsiteX616" fmla="*/ 197484 w 534037"/>
              <a:gd name="connsiteY616" fmla="*/ 112379 h 479638"/>
              <a:gd name="connsiteX617" fmla="*/ 197953 w 534037"/>
              <a:gd name="connsiteY617" fmla="*/ 112092 h 479638"/>
              <a:gd name="connsiteX618" fmla="*/ 198396 w 534037"/>
              <a:gd name="connsiteY618" fmla="*/ 111492 h 479638"/>
              <a:gd name="connsiteX619" fmla="*/ 200195 w 534037"/>
              <a:gd name="connsiteY619" fmla="*/ 110918 h 479638"/>
              <a:gd name="connsiteX620" fmla="*/ 200872 w 534037"/>
              <a:gd name="connsiteY620" fmla="*/ 110031 h 479638"/>
              <a:gd name="connsiteX621" fmla="*/ 201107 w 534037"/>
              <a:gd name="connsiteY621" fmla="*/ 109718 h 479638"/>
              <a:gd name="connsiteX622" fmla="*/ 201316 w 534037"/>
              <a:gd name="connsiteY622" fmla="*/ 108857 h 479638"/>
              <a:gd name="connsiteX623" fmla="*/ 201107 w 534037"/>
              <a:gd name="connsiteY623" fmla="*/ 108544 h 479638"/>
              <a:gd name="connsiteX624" fmla="*/ 200872 w 534037"/>
              <a:gd name="connsiteY624" fmla="*/ 107370 h 479638"/>
              <a:gd name="connsiteX625" fmla="*/ 200638 w 534037"/>
              <a:gd name="connsiteY625" fmla="*/ 107083 h 479638"/>
              <a:gd name="connsiteX626" fmla="*/ 199960 w 534037"/>
              <a:gd name="connsiteY626" fmla="*/ 106197 h 479638"/>
              <a:gd name="connsiteX627" fmla="*/ 199517 w 534037"/>
              <a:gd name="connsiteY627" fmla="*/ 105309 h 479638"/>
              <a:gd name="connsiteX628" fmla="*/ 199074 w 534037"/>
              <a:gd name="connsiteY628" fmla="*/ 104449 h 479638"/>
              <a:gd name="connsiteX629" fmla="*/ 199074 w 534037"/>
              <a:gd name="connsiteY629" fmla="*/ 104136 h 479638"/>
              <a:gd name="connsiteX630" fmla="*/ 199074 w 534037"/>
              <a:gd name="connsiteY630" fmla="*/ 103562 h 479638"/>
              <a:gd name="connsiteX631" fmla="*/ 199309 w 534037"/>
              <a:gd name="connsiteY631" fmla="*/ 102962 h 479638"/>
              <a:gd name="connsiteX632" fmla="*/ 199517 w 534037"/>
              <a:gd name="connsiteY632" fmla="*/ 102675 h 479638"/>
              <a:gd name="connsiteX633" fmla="*/ 199752 w 534037"/>
              <a:gd name="connsiteY633" fmla="*/ 102388 h 479638"/>
              <a:gd name="connsiteX634" fmla="*/ 200195 w 534037"/>
              <a:gd name="connsiteY634" fmla="*/ 102075 h 479638"/>
              <a:gd name="connsiteX635" fmla="*/ 200638 w 534037"/>
              <a:gd name="connsiteY635" fmla="*/ 102075 h 479638"/>
              <a:gd name="connsiteX636" fmla="*/ 201550 w 534037"/>
              <a:gd name="connsiteY636" fmla="*/ 102388 h 479638"/>
              <a:gd name="connsiteX637" fmla="*/ 201994 w 534037"/>
              <a:gd name="connsiteY637" fmla="*/ 102675 h 479638"/>
              <a:gd name="connsiteX638" fmla="*/ 203140 w 534037"/>
              <a:gd name="connsiteY638" fmla="*/ 103249 h 479638"/>
              <a:gd name="connsiteX639" fmla="*/ 203583 w 534037"/>
              <a:gd name="connsiteY639" fmla="*/ 103562 h 479638"/>
              <a:gd name="connsiteX640" fmla="*/ 204261 w 534037"/>
              <a:gd name="connsiteY640" fmla="*/ 103849 h 479638"/>
              <a:gd name="connsiteX641" fmla="*/ 204496 w 534037"/>
              <a:gd name="connsiteY641" fmla="*/ 103849 h 479638"/>
              <a:gd name="connsiteX642" fmla="*/ 204496 w 534037"/>
              <a:gd name="connsiteY642" fmla="*/ 103562 h 479638"/>
              <a:gd name="connsiteX643" fmla="*/ 204705 w 534037"/>
              <a:gd name="connsiteY643" fmla="*/ 103562 h 479638"/>
              <a:gd name="connsiteX644" fmla="*/ 204939 w 534037"/>
              <a:gd name="connsiteY644" fmla="*/ 102962 h 479638"/>
              <a:gd name="connsiteX645" fmla="*/ 204939 w 534037"/>
              <a:gd name="connsiteY645" fmla="*/ 102675 h 479638"/>
              <a:gd name="connsiteX646" fmla="*/ 204939 w 534037"/>
              <a:gd name="connsiteY646" fmla="*/ 102388 h 479638"/>
              <a:gd name="connsiteX647" fmla="*/ 204939 w 534037"/>
              <a:gd name="connsiteY647" fmla="*/ 102075 h 479638"/>
              <a:gd name="connsiteX648" fmla="*/ 204261 w 534037"/>
              <a:gd name="connsiteY648" fmla="*/ 100901 h 479638"/>
              <a:gd name="connsiteX649" fmla="*/ 204261 w 534037"/>
              <a:gd name="connsiteY649" fmla="*/ 100014 h 479638"/>
              <a:gd name="connsiteX650" fmla="*/ 204027 w 534037"/>
              <a:gd name="connsiteY650" fmla="*/ 98266 h 479638"/>
              <a:gd name="connsiteX651" fmla="*/ 204027 w 534037"/>
              <a:gd name="connsiteY651" fmla="*/ 97953 h 479638"/>
              <a:gd name="connsiteX652" fmla="*/ 204027 w 534037"/>
              <a:gd name="connsiteY652" fmla="*/ 97380 h 479638"/>
              <a:gd name="connsiteX653" fmla="*/ 204496 w 534037"/>
              <a:gd name="connsiteY653" fmla="*/ 96780 h 479638"/>
              <a:gd name="connsiteX654" fmla="*/ 204705 w 534037"/>
              <a:gd name="connsiteY654" fmla="*/ 96492 h 479638"/>
              <a:gd name="connsiteX655" fmla="*/ 204939 w 534037"/>
              <a:gd name="connsiteY655" fmla="*/ 96206 h 479638"/>
              <a:gd name="connsiteX656" fmla="*/ 205148 w 534037"/>
              <a:gd name="connsiteY656" fmla="*/ 96206 h 479638"/>
              <a:gd name="connsiteX657" fmla="*/ 206060 w 534037"/>
              <a:gd name="connsiteY657" fmla="*/ 95606 h 479638"/>
              <a:gd name="connsiteX658" fmla="*/ 206294 w 534037"/>
              <a:gd name="connsiteY658" fmla="*/ 95319 h 479638"/>
              <a:gd name="connsiteX659" fmla="*/ 206737 w 534037"/>
              <a:gd name="connsiteY659" fmla="*/ 95032 h 479638"/>
              <a:gd name="connsiteX660" fmla="*/ 206737 w 534037"/>
              <a:gd name="connsiteY660" fmla="*/ 94432 h 479638"/>
              <a:gd name="connsiteX661" fmla="*/ 206737 w 534037"/>
              <a:gd name="connsiteY661" fmla="*/ 93832 h 479638"/>
              <a:gd name="connsiteX662" fmla="*/ 206737 w 534037"/>
              <a:gd name="connsiteY662" fmla="*/ 92945 h 479638"/>
              <a:gd name="connsiteX663" fmla="*/ 206737 w 534037"/>
              <a:gd name="connsiteY663" fmla="*/ 92084 h 479638"/>
              <a:gd name="connsiteX664" fmla="*/ 206737 w 534037"/>
              <a:gd name="connsiteY664" fmla="*/ 91771 h 479638"/>
              <a:gd name="connsiteX665" fmla="*/ 206737 w 534037"/>
              <a:gd name="connsiteY665" fmla="*/ 91484 h 479638"/>
              <a:gd name="connsiteX666" fmla="*/ 206503 w 534037"/>
              <a:gd name="connsiteY666" fmla="*/ 91197 h 479638"/>
              <a:gd name="connsiteX667" fmla="*/ 206503 w 534037"/>
              <a:gd name="connsiteY667" fmla="*/ 90884 h 479638"/>
              <a:gd name="connsiteX668" fmla="*/ 206503 w 534037"/>
              <a:gd name="connsiteY668" fmla="*/ 90023 h 479638"/>
              <a:gd name="connsiteX669" fmla="*/ 206503 w 534037"/>
              <a:gd name="connsiteY669" fmla="*/ 89710 h 479638"/>
              <a:gd name="connsiteX670" fmla="*/ 206503 w 534037"/>
              <a:gd name="connsiteY670" fmla="*/ 89136 h 479638"/>
              <a:gd name="connsiteX671" fmla="*/ 206503 w 534037"/>
              <a:gd name="connsiteY671" fmla="*/ 88537 h 479638"/>
              <a:gd name="connsiteX672" fmla="*/ 206737 w 534037"/>
              <a:gd name="connsiteY672" fmla="*/ 87937 h 479638"/>
              <a:gd name="connsiteX673" fmla="*/ 206972 w 534037"/>
              <a:gd name="connsiteY673" fmla="*/ 87937 h 479638"/>
              <a:gd name="connsiteX674" fmla="*/ 206972 w 534037"/>
              <a:gd name="connsiteY674" fmla="*/ 87650 h 479638"/>
              <a:gd name="connsiteX675" fmla="*/ 206972 w 534037"/>
              <a:gd name="connsiteY675" fmla="*/ 86763 h 479638"/>
              <a:gd name="connsiteX676" fmla="*/ 206972 w 534037"/>
              <a:gd name="connsiteY676" fmla="*/ 86476 h 479638"/>
              <a:gd name="connsiteX677" fmla="*/ 207415 w 534037"/>
              <a:gd name="connsiteY677" fmla="*/ 86189 h 479638"/>
              <a:gd name="connsiteX678" fmla="*/ 207650 w 534037"/>
              <a:gd name="connsiteY678" fmla="*/ 85589 h 479638"/>
              <a:gd name="connsiteX679" fmla="*/ 207650 w 534037"/>
              <a:gd name="connsiteY679" fmla="*/ 85302 h 479638"/>
              <a:gd name="connsiteX680" fmla="*/ 207650 w 534037"/>
              <a:gd name="connsiteY680" fmla="*/ 84128 h 479638"/>
              <a:gd name="connsiteX681" fmla="*/ 207650 w 534037"/>
              <a:gd name="connsiteY681" fmla="*/ 83815 h 479638"/>
              <a:gd name="connsiteX682" fmla="*/ 207415 w 534037"/>
              <a:gd name="connsiteY682" fmla="*/ 82928 h 479638"/>
              <a:gd name="connsiteX683" fmla="*/ 207415 w 534037"/>
              <a:gd name="connsiteY683" fmla="*/ 82354 h 479638"/>
              <a:gd name="connsiteX684" fmla="*/ 207181 w 534037"/>
              <a:gd name="connsiteY684" fmla="*/ 82354 h 479638"/>
              <a:gd name="connsiteX685" fmla="*/ 206972 w 534037"/>
              <a:gd name="connsiteY685" fmla="*/ 81754 h 479638"/>
              <a:gd name="connsiteX686" fmla="*/ 206737 w 534037"/>
              <a:gd name="connsiteY686" fmla="*/ 80580 h 479638"/>
              <a:gd name="connsiteX687" fmla="*/ 206737 w 534037"/>
              <a:gd name="connsiteY687" fmla="*/ 79980 h 479638"/>
              <a:gd name="connsiteX688" fmla="*/ 206972 w 534037"/>
              <a:gd name="connsiteY688" fmla="*/ 79407 h 479638"/>
              <a:gd name="connsiteX689" fmla="*/ 207181 w 534037"/>
              <a:gd name="connsiteY689" fmla="*/ 79094 h 479638"/>
              <a:gd name="connsiteX690" fmla="*/ 207415 w 534037"/>
              <a:gd name="connsiteY690" fmla="*/ 78807 h 479638"/>
              <a:gd name="connsiteX691" fmla="*/ 207650 w 534037"/>
              <a:gd name="connsiteY691" fmla="*/ 78520 h 479638"/>
              <a:gd name="connsiteX692" fmla="*/ 207859 w 534037"/>
              <a:gd name="connsiteY692" fmla="*/ 78520 h 479638"/>
              <a:gd name="connsiteX693" fmla="*/ 209214 w 534037"/>
              <a:gd name="connsiteY693" fmla="*/ 77346 h 479638"/>
              <a:gd name="connsiteX694" fmla="*/ 209683 w 534037"/>
              <a:gd name="connsiteY694" fmla="*/ 77033 h 479638"/>
              <a:gd name="connsiteX695" fmla="*/ 209892 w 534037"/>
              <a:gd name="connsiteY695" fmla="*/ 76746 h 479638"/>
              <a:gd name="connsiteX696" fmla="*/ 209892 w 534037"/>
              <a:gd name="connsiteY696" fmla="*/ 76459 h 479638"/>
              <a:gd name="connsiteX697" fmla="*/ 210126 w 534037"/>
              <a:gd name="connsiteY697" fmla="*/ 75859 h 479638"/>
              <a:gd name="connsiteX698" fmla="*/ 210335 w 534037"/>
              <a:gd name="connsiteY698" fmla="*/ 74972 h 479638"/>
              <a:gd name="connsiteX699" fmla="*/ 210335 w 534037"/>
              <a:gd name="connsiteY699" fmla="*/ 74685 h 479638"/>
              <a:gd name="connsiteX700" fmla="*/ 210126 w 534037"/>
              <a:gd name="connsiteY700" fmla="*/ 74372 h 479638"/>
              <a:gd name="connsiteX701" fmla="*/ 210126 w 534037"/>
              <a:gd name="connsiteY701" fmla="*/ 74085 h 479638"/>
              <a:gd name="connsiteX702" fmla="*/ 209892 w 534037"/>
              <a:gd name="connsiteY702" fmla="*/ 73198 h 479638"/>
              <a:gd name="connsiteX703" fmla="*/ 209892 w 534037"/>
              <a:gd name="connsiteY703" fmla="*/ 72624 h 479638"/>
              <a:gd name="connsiteX704" fmla="*/ 209892 w 534037"/>
              <a:gd name="connsiteY704" fmla="*/ 71424 h 479638"/>
              <a:gd name="connsiteX705" fmla="*/ 209892 w 534037"/>
              <a:gd name="connsiteY705" fmla="*/ 71137 h 479638"/>
              <a:gd name="connsiteX706" fmla="*/ 210126 w 534037"/>
              <a:gd name="connsiteY706" fmla="*/ 70537 h 479638"/>
              <a:gd name="connsiteX707" fmla="*/ 210126 w 534037"/>
              <a:gd name="connsiteY707" fmla="*/ 70250 h 479638"/>
              <a:gd name="connsiteX708" fmla="*/ 210335 w 534037"/>
              <a:gd name="connsiteY708" fmla="*/ 69650 h 479638"/>
              <a:gd name="connsiteX709" fmla="*/ 210335 w 534037"/>
              <a:gd name="connsiteY709" fmla="*/ 69364 h 479638"/>
              <a:gd name="connsiteX710" fmla="*/ 210570 w 534037"/>
              <a:gd name="connsiteY710" fmla="*/ 68763 h 479638"/>
              <a:gd name="connsiteX711" fmla="*/ 210570 w 534037"/>
              <a:gd name="connsiteY711" fmla="*/ 68476 h 479638"/>
              <a:gd name="connsiteX712" fmla="*/ 211013 w 534037"/>
              <a:gd name="connsiteY712" fmla="*/ 67877 h 479638"/>
              <a:gd name="connsiteX713" fmla="*/ 211925 w 534037"/>
              <a:gd name="connsiteY713" fmla="*/ 66129 h 479638"/>
              <a:gd name="connsiteX714" fmla="*/ 212368 w 534037"/>
              <a:gd name="connsiteY714" fmla="*/ 65242 h 479638"/>
              <a:gd name="connsiteX715" fmla="*/ 212602 w 534037"/>
              <a:gd name="connsiteY715" fmla="*/ 64929 h 479638"/>
              <a:gd name="connsiteX716" fmla="*/ 212837 w 534037"/>
              <a:gd name="connsiteY716" fmla="*/ 64642 h 479638"/>
              <a:gd name="connsiteX717" fmla="*/ 213046 w 534037"/>
              <a:gd name="connsiteY717" fmla="*/ 64642 h 479638"/>
              <a:gd name="connsiteX718" fmla="*/ 213280 w 534037"/>
              <a:gd name="connsiteY718" fmla="*/ 64355 h 479638"/>
              <a:gd name="connsiteX719" fmla="*/ 213515 w 534037"/>
              <a:gd name="connsiteY719" fmla="*/ 64042 h 479638"/>
              <a:gd name="connsiteX720" fmla="*/ 213958 w 534037"/>
              <a:gd name="connsiteY720" fmla="*/ 63468 h 479638"/>
              <a:gd name="connsiteX721" fmla="*/ 214402 w 534037"/>
              <a:gd name="connsiteY721" fmla="*/ 62581 h 479638"/>
              <a:gd name="connsiteX722" fmla="*/ 214636 w 534037"/>
              <a:gd name="connsiteY722" fmla="*/ 61694 h 479638"/>
              <a:gd name="connsiteX723" fmla="*/ 214845 w 534037"/>
              <a:gd name="connsiteY723" fmla="*/ 59921 h 479638"/>
              <a:gd name="connsiteX724" fmla="*/ 214845 w 534037"/>
              <a:gd name="connsiteY724" fmla="*/ 59608 h 479638"/>
              <a:gd name="connsiteX725" fmla="*/ 215079 w 534037"/>
              <a:gd name="connsiteY725" fmla="*/ 58147 h 479638"/>
              <a:gd name="connsiteX726" fmla="*/ 215314 w 534037"/>
              <a:gd name="connsiteY726" fmla="*/ 57834 h 479638"/>
              <a:gd name="connsiteX727" fmla="*/ 215991 w 534037"/>
              <a:gd name="connsiteY727" fmla="*/ 56373 h 479638"/>
              <a:gd name="connsiteX728" fmla="*/ 216200 w 534037"/>
              <a:gd name="connsiteY728" fmla="*/ 56060 h 479638"/>
              <a:gd name="connsiteX729" fmla="*/ 216669 w 534037"/>
              <a:gd name="connsiteY729" fmla="*/ 55486 h 479638"/>
              <a:gd name="connsiteX730" fmla="*/ 217113 w 534037"/>
              <a:gd name="connsiteY730" fmla="*/ 55173 h 479638"/>
              <a:gd name="connsiteX731" fmla="*/ 217790 w 534037"/>
              <a:gd name="connsiteY731" fmla="*/ 54599 h 479638"/>
              <a:gd name="connsiteX732" fmla="*/ 219380 w 534037"/>
              <a:gd name="connsiteY732" fmla="*/ 53712 h 479638"/>
              <a:gd name="connsiteX733" fmla="*/ 219823 w 534037"/>
              <a:gd name="connsiteY733" fmla="*/ 53112 h 479638"/>
              <a:gd name="connsiteX734" fmla="*/ 220032 w 534037"/>
              <a:gd name="connsiteY734" fmla="*/ 52225 h 479638"/>
              <a:gd name="connsiteX735" fmla="*/ 220032 w 534037"/>
              <a:gd name="connsiteY735" fmla="*/ 51338 h 479638"/>
              <a:gd name="connsiteX736" fmla="*/ 220032 w 534037"/>
              <a:gd name="connsiteY736" fmla="*/ 50451 h 479638"/>
              <a:gd name="connsiteX737" fmla="*/ 220267 w 534037"/>
              <a:gd name="connsiteY737" fmla="*/ 49564 h 479638"/>
              <a:gd name="connsiteX738" fmla="*/ 220267 w 534037"/>
              <a:gd name="connsiteY738" fmla="*/ 49277 h 479638"/>
              <a:gd name="connsiteX739" fmla="*/ 220710 w 534037"/>
              <a:gd name="connsiteY739" fmla="*/ 48677 h 479638"/>
              <a:gd name="connsiteX740" fmla="*/ 220944 w 534037"/>
              <a:gd name="connsiteY740" fmla="*/ 47791 h 479638"/>
              <a:gd name="connsiteX741" fmla="*/ 221179 w 534037"/>
              <a:gd name="connsiteY741" fmla="*/ 47791 h 479638"/>
              <a:gd name="connsiteX742" fmla="*/ 221622 w 534037"/>
              <a:gd name="connsiteY742" fmla="*/ 47191 h 479638"/>
              <a:gd name="connsiteX743" fmla="*/ 221622 w 534037"/>
              <a:gd name="connsiteY743" fmla="*/ 46617 h 479638"/>
              <a:gd name="connsiteX744" fmla="*/ 221856 w 534037"/>
              <a:gd name="connsiteY744" fmla="*/ 46017 h 479638"/>
              <a:gd name="connsiteX745" fmla="*/ 221856 w 534037"/>
              <a:gd name="connsiteY745" fmla="*/ 45704 h 479638"/>
              <a:gd name="connsiteX746" fmla="*/ 221856 w 534037"/>
              <a:gd name="connsiteY746" fmla="*/ 45130 h 479638"/>
              <a:gd name="connsiteX747" fmla="*/ 221622 w 534037"/>
              <a:gd name="connsiteY747" fmla="*/ 44243 h 479638"/>
              <a:gd name="connsiteX748" fmla="*/ 220944 w 534037"/>
              <a:gd name="connsiteY748" fmla="*/ 43043 h 479638"/>
              <a:gd name="connsiteX749" fmla="*/ 220710 w 534037"/>
              <a:gd name="connsiteY749" fmla="*/ 42469 h 479638"/>
              <a:gd name="connsiteX750" fmla="*/ 220501 w 534037"/>
              <a:gd name="connsiteY750" fmla="*/ 41582 h 479638"/>
              <a:gd name="connsiteX751" fmla="*/ 220501 w 534037"/>
              <a:gd name="connsiteY751" fmla="*/ 40382 h 479638"/>
              <a:gd name="connsiteX752" fmla="*/ 220710 w 534037"/>
              <a:gd name="connsiteY752" fmla="*/ 39808 h 479638"/>
              <a:gd name="connsiteX753" fmla="*/ 220944 w 534037"/>
              <a:gd name="connsiteY753" fmla="*/ 39495 h 479638"/>
              <a:gd name="connsiteX754" fmla="*/ 220944 w 534037"/>
              <a:gd name="connsiteY754" fmla="*/ 38322 h 479638"/>
              <a:gd name="connsiteX755" fmla="*/ 220710 w 534037"/>
              <a:gd name="connsiteY755" fmla="*/ 37435 h 479638"/>
              <a:gd name="connsiteX756" fmla="*/ 220501 w 534037"/>
              <a:gd name="connsiteY756" fmla="*/ 37435 h 479638"/>
              <a:gd name="connsiteX757" fmla="*/ 220267 w 534037"/>
              <a:gd name="connsiteY757" fmla="*/ 37122 h 479638"/>
              <a:gd name="connsiteX758" fmla="*/ 219823 w 534037"/>
              <a:gd name="connsiteY758" fmla="*/ 36548 h 479638"/>
              <a:gd name="connsiteX759" fmla="*/ 218468 w 534037"/>
              <a:gd name="connsiteY759" fmla="*/ 36235 h 479638"/>
              <a:gd name="connsiteX760" fmla="*/ 218468 w 534037"/>
              <a:gd name="connsiteY760" fmla="*/ 35948 h 479638"/>
              <a:gd name="connsiteX761" fmla="*/ 218233 w 534037"/>
              <a:gd name="connsiteY761" fmla="*/ 35348 h 479638"/>
              <a:gd name="connsiteX762" fmla="*/ 218233 w 534037"/>
              <a:gd name="connsiteY762" fmla="*/ 34748 h 479638"/>
              <a:gd name="connsiteX763" fmla="*/ 218702 w 534037"/>
              <a:gd name="connsiteY763" fmla="*/ 34748 h 479638"/>
              <a:gd name="connsiteX764" fmla="*/ 218702 w 534037"/>
              <a:gd name="connsiteY764" fmla="*/ 34461 h 479638"/>
              <a:gd name="connsiteX765" fmla="*/ 220267 w 534037"/>
              <a:gd name="connsiteY765" fmla="*/ 33861 h 479638"/>
              <a:gd name="connsiteX766" fmla="*/ 220501 w 534037"/>
              <a:gd name="connsiteY766" fmla="*/ 33574 h 479638"/>
              <a:gd name="connsiteX767" fmla="*/ 220501 w 534037"/>
              <a:gd name="connsiteY767" fmla="*/ 33287 h 479638"/>
              <a:gd name="connsiteX768" fmla="*/ 220501 w 534037"/>
              <a:gd name="connsiteY768" fmla="*/ 32974 h 479638"/>
              <a:gd name="connsiteX769" fmla="*/ 220501 w 534037"/>
              <a:gd name="connsiteY769" fmla="*/ 32687 h 479638"/>
              <a:gd name="connsiteX770" fmla="*/ 220501 w 534037"/>
              <a:gd name="connsiteY770" fmla="*/ 32400 h 479638"/>
              <a:gd name="connsiteX771" fmla="*/ 220501 w 534037"/>
              <a:gd name="connsiteY771" fmla="*/ 31200 h 479638"/>
              <a:gd name="connsiteX772" fmla="*/ 220501 w 534037"/>
              <a:gd name="connsiteY772" fmla="*/ 29713 h 479638"/>
              <a:gd name="connsiteX773" fmla="*/ 220501 w 534037"/>
              <a:gd name="connsiteY773" fmla="*/ 29139 h 479638"/>
              <a:gd name="connsiteX774" fmla="*/ 220501 w 534037"/>
              <a:gd name="connsiteY774" fmla="*/ 28826 h 479638"/>
              <a:gd name="connsiteX775" fmla="*/ 220710 w 534037"/>
              <a:gd name="connsiteY775" fmla="*/ 28539 h 479638"/>
              <a:gd name="connsiteX776" fmla="*/ 221387 w 534037"/>
              <a:gd name="connsiteY776" fmla="*/ 27340 h 479638"/>
              <a:gd name="connsiteX777" fmla="*/ 221387 w 534037"/>
              <a:gd name="connsiteY777" fmla="*/ 26765 h 479638"/>
              <a:gd name="connsiteX778" fmla="*/ 221622 w 534037"/>
              <a:gd name="connsiteY778" fmla="*/ 26452 h 479638"/>
              <a:gd name="connsiteX779" fmla="*/ 222065 w 534037"/>
              <a:gd name="connsiteY779" fmla="*/ 25566 h 479638"/>
              <a:gd name="connsiteX780" fmla="*/ 222300 w 534037"/>
              <a:gd name="connsiteY780" fmla="*/ 24966 h 479638"/>
              <a:gd name="connsiteX781" fmla="*/ 222300 w 534037"/>
              <a:gd name="connsiteY781" fmla="*/ 23792 h 479638"/>
              <a:gd name="connsiteX782" fmla="*/ 222300 w 534037"/>
              <a:gd name="connsiteY782" fmla="*/ 23192 h 479638"/>
              <a:gd name="connsiteX783" fmla="*/ 222065 w 534037"/>
              <a:gd name="connsiteY783" fmla="*/ 22592 h 479638"/>
              <a:gd name="connsiteX784" fmla="*/ 221856 w 534037"/>
              <a:gd name="connsiteY784" fmla="*/ 22305 h 479638"/>
              <a:gd name="connsiteX785" fmla="*/ 221622 w 534037"/>
              <a:gd name="connsiteY785" fmla="*/ 22018 h 479638"/>
              <a:gd name="connsiteX786" fmla="*/ 220944 w 534037"/>
              <a:gd name="connsiteY786" fmla="*/ 21131 h 479638"/>
              <a:gd name="connsiteX787" fmla="*/ 220267 w 534037"/>
              <a:gd name="connsiteY787" fmla="*/ 20218 h 479638"/>
              <a:gd name="connsiteX788" fmla="*/ 219823 w 534037"/>
              <a:gd name="connsiteY788" fmla="*/ 19331 h 479638"/>
              <a:gd name="connsiteX789" fmla="*/ 219589 w 534037"/>
              <a:gd name="connsiteY789" fmla="*/ 17844 h 479638"/>
              <a:gd name="connsiteX790" fmla="*/ 219589 w 534037"/>
              <a:gd name="connsiteY790" fmla="*/ 17557 h 479638"/>
              <a:gd name="connsiteX791" fmla="*/ 219380 w 534037"/>
              <a:gd name="connsiteY791" fmla="*/ 16670 h 479638"/>
              <a:gd name="connsiteX792" fmla="*/ 219380 w 534037"/>
              <a:gd name="connsiteY792" fmla="*/ 16357 h 479638"/>
              <a:gd name="connsiteX793" fmla="*/ 218911 w 534037"/>
              <a:gd name="connsiteY793" fmla="*/ 15183 h 479638"/>
              <a:gd name="connsiteX794" fmla="*/ 218911 w 534037"/>
              <a:gd name="connsiteY794" fmla="*/ 14584 h 479638"/>
              <a:gd name="connsiteX795" fmla="*/ 218468 w 534037"/>
              <a:gd name="connsiteY795" fmla="*/ 14297 h 479638"/>
              <a:gd name="connsiteX796" fmla="*/ 218233 w 534037"/>
              <a:gd name="connsiteY796" fmla="*/ 14297 h 479638"/>
              <a:gd name="connsiteX797" fmla="*/ 217790 w 534037"/>
              <a:gd name="connsiteY797" fmla="*/ 13410 h 479638"/>
              <a:gd name="connsiteX798" fmla="*/ 217347 w 534037"/>
              <a:gd name="connsiteY798" fmla="*/ 12810 h 479638"/>
              <a:gd name="connsiteX799" fmla="*/ 216200 w 534037"/>
              <a:gd name="connsiteY799" fmla="*/ 10723 h 479638"/>
              <a:gd name="connsiteX800" fmla="*/ 215757 w 534037"/>
              <a:gd name="connsiteY800" fmla="*/ 10436 h 479638"/>
              <a:gd name="connsiteX801" fmla="*/ 215079 w 534037"/>
              <a:gd name="connsiteY801" fmla="*/ 9836 h 479638"/>
              <a:gd name="connsiteX802" fmla="*/ 214636 w 534037"/>
              <a:gd name="connsiteY802" fmla="*/ 9236 h 479638"/>
              <a:gd name="connsiteX803" fmla="*/ 214402 w 534037"/>
              <a:gd name="connsiteY803" fmla="*/ 8636 h 479638"/>
              <a:gd name="connsiteX804" fmla="*/ 214402 w 534037"/>
              <a:gd name="connsiteY804" fmla="*/ 8062 h 479638"/>
              <a:gd name="connsiteX805" fmla="*/ 214636 w 534037"/>
              <a:gd name="connsiteY805" fmla="*/ 7175 h 479638"/>
              <a:gd name="connsiteX806" fmla="*/ 215079 w 534037"/>
              <a:gd name="connsiteY806" fmla="*/ 6575 h 479638"/>
              <a:gd name="connsiteX807" fmla="*/ 215757 w 534037"/>
              <a:gd name="connsiteY807" fmla="*/ 5975 h 479638"/>
              <a:gd name="connsiteX808" fmla="*/ 215991 w 534037"/>
              <a:gd name="connsiteY808" fmla="*/ 5975 h 479638"/>
              <a:gd name="connsiteX809" fmla="*/ 216200 w 534037"/>
              <a:gd name="connsiteY809" fmla="*/ 5688 h 479638"/>
              <a:gd name="connsiteX810" fmla="*/ 216878 w 534037"/>
              <a:gd name="connsiteY810" fmla="*/ 4775 h 479638"/>
              <a:gd name="connsiteX811" fmla="*/ 217113 w 534037"/>
              <a:gd name="connsiteY811" fmla="*/ 4775 h 479638"/>
              <a:gd name="connsiteX812" fmla="*/ 217556 w 534037"/>
              <a:gd name="connsiteY812" fmla="*/ 3888 h 479638"/>
              <a:gd name="connsiteX813" fmla="*/ 217790 w 534037"/>
              <a:gd name="connsiteY813" fmla="*/ 3601 h 479638"/>
              <a:gd name="connsiteX814" fmla="*/ 218025 w 534037"/>
              <a:gd name="connsiteY814" fmla="*/ 3001 h 479638"/>
              <a:gd name="connsiteX815" fmla="*/ 218233 w 534037"/>
              <a:gd name="connsiteY815" fmla="*/ 3001 h 479638"/>
              <a:gd name="connsiteX816" fmla="*/ 218911 w 534037"/>
              <a:gd name="connsiteY816" fmla="*/ 2714 h 479638"/>
              <a:gd name="connsiteX817" fmla="*/ 220032 w 534037"/>
              <a:gd name="connsiteY817" fmla="*/ 2401 h 479638"/>
              <a:gd name="connsiteX818" fmla="*/ 220710 w 534037"/>
              <a:gd name="connsiteY818" fmla="*/ 2115 h 479638"/>
              <a:gd name="connsiteX819" fmla="*/ 221387 w 534037"/>
              <a:gd name="connsiteY819" fmla="*/ 1801 h 479638"/>
              <a:gd name="connsiteX820" fmla="*/ 222065 w 534037"/>
              <a:gd name="connsiteY820" fmla="*/ 1801 h 479638"/>
              <a:gd name="connsiteX821" fmla="*/ 222534 w 534037"/>
              <a:gd name="connsiteY821" fmla="*/ 2115 h 479638"/>
              <a:gd name="connsiteX822" fmla="*/ 222743 w 534037"/>
              <a:gd name="connsiteY822" fmla="*/ 2115 h 479638"/>
              <a:gd name="connsiteX823" fmla="*/ 222978 w 534037"/>
              <a:gd name="connsiteY823" fmla="*/ 2714 h 479638"/>
              <a:gd name="connsiteX824" fmla="*/ 223656 w 534037"/>
              <a:gd name="connsiteY824" fmla="*/ 3288 h 479638"/>
              <a:gd name="connsiteX825" fmla="*/ 223890 w 534037"/>
              <a:gd name="connsiteY825" fmla="*/ 3288 h 479638"/>
              <a:gd name="connsiteX826" fmla="*/ 224099 w 534037"/>
              <a:gd name="connsiteY826" fmla="*/ 3288 h 479638"/>
              <a:gd name="connsiteX827" fmla="*/ 224333 w 534037"/>
              <a:gd name="connsiteY827" fmla="*/ 3288 h 479638"/>
              <a:gd name="connsiteX828" fmla="*/ 224541 w 534037"/>
              <a:gd name="connsiteY828" fmla="*/ 3288 h 479638"/>
              <a:gd name="connsiteX829" fmla="*/ 224776 w 534037"/>
              <a:gd name="connsiteY829" fmla="*/ 3288 h 479638"/>
              <a:gd name="connsiteX830" fmla="*/ 225219 w 534037"/>
              <a:gd name="connsiteY830" fmla="*/ 3001 h 479638"/>
              <a:gd name="connsiteX831" fmla="*/ 225897 w 534037"/>
              <a:gd name="connsiteY831" fmla="*/ 2401 h 479638"/>
              <a:gd name="connsiteX832" fmla="*/ 226132 w 534037"/>
              <a:gd name="connsiteY832" fmla="*/ 2115 h 479638"/>
              <a:gd name="connsiteX833" fmla="*/ 227044 w 534037"/>
              <a:gd name="connsiteY833" fmla="*/ 1515 h 479638"/>
              <a:gd name="connsiteX834" fmla="*/ 227044 w 534037"/>
              <a:gd name="connsiteY834" fmla="*/ 1228 h 479638"/>
              <a:gd name="connsiteX835" fmla="*/ 227722 w 534037"/>
              <a:gd name="connsiteY835" fmla="*/ 1228 h 479638"/>
              <a:gd name="connsiteX836" fmla="*/ 228399 w 534037"/>
              <a:gd name="connsiteY836" fmla="*/ 915 h 479638"/>
              <a:gd name="connsiteX837" fmla="*/ 229077 w 534037"/>
              <a:gd name="connsiteY837" fmla="*/ 314 h 479638"/>
              <a:gd name="connsiteX838" fmla="*/ 229521 w 534037"/>
              <a:gd name="connsiteY838" fmla="*/ 314 h 479638"/>
              <a:gd name="connsiteX839" fmla="*/ 229964 w 534037"/>
              <a:gd name="connsiteY839" fmla="*/ 314 h 479638"/>
              <a:gd name="connsiteX840" fmla="*/ 230407 w 534037"/>
              <a:gd name="connsiteY840" fmla="*/ 28 h 479638"/>
              <a:gd name="connsiteX841" fmla="*/ 230641 w 534037"/>
              <a:gd name="connsiteY841" fmla="*/ 28 h 479638"/>
              <a:gd name="connsiteX842" fmla="*/ 230641 w 534037"/>
              <a:gd name="connsiteY842" fmla="*/ 3001 h 479638"/>
              <a:gd name="connsiteX843" fmla="*/ 230641 w 534037"/>
              <a:gd name="connsiteY843" fmla="*/ 6575 h 479638"/>
              <a:gd name="connsiteX844" fmla="*/ 230641 w 534037"/>
              <a:gd name="connsiteY844" fmla="*/ 6862 h 479638"/>
              <a:gd name="connsiteX845" fmla="*/ 230641 w 534037"/>
              <a:gd name="connsiteY845" fmla="*/ 11323 h 479638"/>
              <a:gd name="connsiteX846" fmla="*/ 230641 w 534037"/>
              <a:gd name="connsiteY846" fmla="*/ 16957 h 479638"/>
              <a:gd name="connsiteX847" fmla="*/ 230641 w 534037"/>
              <a:gd name="connsiteY847" fmla="*/ 17270 h 479638"/>
              <a:gd name="connsiteX848" fmla="*/ 230641 w 534037"/>
              <a:gd name="connsiteY848" fmla="*/ 22905 h 479638"/>
              <a:gd name="connsiteX849" fmla="*/ 230641 w 534037"/>
              <a:gd name="connsiteY849" fmla="*/ 23505 h 479638"/>
              <a:gd name="connsiteX850" fmla="*/ 230641 w 534037"/>
              <a:gd name="connsiteY850" fmla="*/ 24079 h 479638"/>
              <a:gd name="connsiteX851" fmla="*/ 230641 w 534037"/>
              <a:gd name="connsiteY851" fmla="*/ 24966 h 479638"/>
              <a:gd name="connsiteX852" fmla="*/ 230876 w 534037"/>
              <a:gd name="connsiteY852" fmla="*/ 24966 h 479638"/>
              <a:gd name="connsiteX853" fmla="*/ 230641 w 534037"/>
              <a:gd name="connsiteY853" fmla="*/ 30600 h 479638"/>
              <a:gd name="connsiteX854" fmla="*/ 230641 w 534037"/>
              <a:gd name="connsiteY854" fmla="*/ 33287 h 479638"/>
              <a:gd name="connsiteX855" fmla="*/ 230641 w 534037"/>
              <a:gd name="connsiteY855" fmla="*/ 34174 h 479638"/>
              <a:gd name="connsiteX856" fmla="*/ 230641 w 534037"/>
              <a:gd name="connsiteY856" fmla="*/ 38608 h 479638"/>
              <a:gd name="connsiteX857" fmla="*/ 230641 w 534037"/>
              <a:gd name="connsiteY857" fmla="*/ 41269 h 479638"/>
              <a:gd name="connsiteX858" fmla="*/ 230641 w 534037"/>
              <a:gd name="connsiteY858" fmla="*/ 42156 h 479638"/>
              <a:gd name="connsiteX859" fmla="*/ 230641 w 534037"/>
              <a:gd name="connsiteY859" fmla="*/ 43930 h 479638"/>
              <a:gd name="connsiteX860" fmla="*/ 230641 w 534037"/>
              <a:gd name="connsiteY860" fmla="*/ 48964 h 479638"/>
              <a:gd name="connsiteX861" fmla="*/ 230641 w 534037"/>
              <a:gd name="connsiteY861" fmla="*/ 50738 h 479638"/>
              <a:gd name="connsiteX862" fmla="*/ 230641 w 534037"/>
              <a:gd name="connsiteY862" fmla="*/ 54286 h 479638"/>
              <a:gd name="connsiteX863" fmla="*/ 230641 w 534037"/>
              <a:gd name="connsiteY863" fmla="*/ 63155 h 479638"/>
              <a:gd name="connsiteX864" fmla="*/ 230641 w 534037"/>
              <a:gd name="connsiteY864" fmla="*/ 66416 h 479638"/>
              <a:gd name="connsiteX865" fmla="*/ 230641 w 534037"/>
              <a:gd name="connsiteY865" fmla="*/ 68190 h 479638"/>
              <a:gd name="connsiteX866" fmla="*/ 230641 w 534037"/>
              <a:gd name="connsiteY866" fmla="*/ 74085 h 479638"/>
              <a:gd name="connsiteX867" fmla="*/ 230641 w 534037"/>
              <a:gd name="connsiteY867" fmla="*/ 76146 h 479638"/>
              <a:gd name="connsiteX868" fmla="*/ 230641 w 534037"/>
              <a:gd name="connsiteY868" fmla="*/ 77346 h 479638"/>
              <a:gd name="connsiteX869" fmla="*/ 230641 w 534037"/>
              <a:gd name="connsiteY869" fmla="*/ 79693 h 479638"/>
              <a:gd name="connsiteX870" fmla="*/ 230641 w 534037"/>
              <a:gd name="connsiteY870" fmla="*/ 79980 h 479638"/>
              <a:gd name="connsiteX871" fmla="*/ 230641 w 534037"/>
              <a:gd name="connsiteY871" fmla="*/ 80293 h 479638"/>
              <a:gd name="connsiteX872" fmla="*/ 230641 w 534037"/>
              <a:gd name="connsiteY872" fmla="*/ 88537 h 479638"/>
              <a:gd name="connsiteX873" fmla="*/ 230641 w 534037"/>
              <a:gd name="connsiteY873" fmla="*/ 95606 h 479638"/>
              <a:gd name="connsiteX874" fmla="*/ 230641 w 534037"/>
              <a:gd name="connsiteY874" fmla="*/ 95893 h 479638"/>
              <a:gd name="connsiteX875" fmla="*/ 230641 w 534037"/>
              <a:gd name="connsiteY875" fmla="*/ 96206 h 479638"/>
              <a:gd name="connsiteX876" fmla="*/ 230641 w 534037"/>
              <a:gd name="connsiteY876" fmla="*/ 96492 h 479638"/>
              <a:gd name="connsiteX877" fmla="*/ 230641 w 534037"/>
              <a:gd name="connsiteY877" fmla="*/ 97093 h 479638"/>
              <a:gd name="connsiteX878" fmla="*/ 230641 w 534037"/>
              <a:gd name="connsiteY878" fmla="*/ 99440 h 479638"/>
              <a:gd name="connsiteX879" fmla="*/ 230641 w 534037"/>
              <a:gd name="connsiteY879" fmla="*/ 99727 h 479638"/>
              <a:gd name="connsiteX880" fmla="*/ 230641 w 534037"/>
              <a:gd name="connsiteY880" fmla="*/ 106197 h 479638"/>
              <a:gd name="connsiteX881" fmla="*/ 230641 w 534037"/>
              <a:gd name="connsiteY881" fmla="*/ 111205 h 479638"/>
              <a:gd name="connsiteX882" fmla="*/ 230641 w 534037"/>
              <a:gd name="connsiteY882" fmla="*/ 112092 h 479638"/>
              <a:gd name="connsiteX883" fmla="*/ 230641 w 534037"/>
              <a:gd name="connsiteY883" fmla="*/ 113840 h 479638"/>
              <a:gd name="connsiteX884" fmla="*/ 230641 w 534037"/>
              <a:gd name="connsiteY884" fmla="*/ 118248 h 479638"/>
              <a:gd name="connsiteX885" fmla="*/ 230641 w 534037"/>
              <a:gd name="connsiteY885" fmla="*/ 120309 h 479638"/>
              <a:gd name="connsiteX886" fmla="*/ 230641 w 534037"/>
              <a:gd name="connsiteY886" fmla="*/ 121770 h 479638"/>
              <a:gd name="connsiteX887" fmla="*/ 230641 w 534037"/>
              <a:gd name="connsiteY887" fmla="*/ 130300 h 479638"/>
              <a:gd name="connsiteX888" fmla="*/ 237184 w 534037"/>
              <a:gd name="connsiteY888" fmla="*/ 130300 h 479638"/>
              <a:gd name="connsiteX889" fmla="*/ 237862 w 534037"/>
              <a:gd name="connsiteY889" fmla="*/ 130300 h 479638"/>
              <a:gd name="connsiteX890" fmla="*/ 241251 w 534037"/>
              <a:gd name="connsiteY890" fmla="*/ 130300 h 479638"/>
              <a:gd name="connsiteX891" fmla="*/ 243284 w 534037"/>
              <a:gd name="connsiteY891" fmla="*/ 130300 h 479638"/>
              <a:gd name="connsiteX892" fmla="*/ 253424 w 534037"/>
              <a:gd name="connsiteY892" fmla="*/ 130300 h 479638"/>
              <a:gd name="connsiteX893" fmla="*/ 254988 w 534037"/>
              <a:gd name="connsiteY893" fmla="*/ 130300 h 479638"/>
              <a:gd name="connsiteX894" fmla="*/ 257021 w 534037"/>
              <a:gd name="connsiteY894" fmla="*/ 130300 h 479638"/>
              <a:gd name="connsiteX895" fmla="*/ 257699 w 534037"/>
              <a:gd name="connsiteY895" fmla="*/ 130300 h 479638"/>
              <a:gd name="connsiteX896" fmla="*/ 260410 w 534037"/>
              <a:gd name="connsiteY896" fmla="*/ 130300 h 479638"/>
              <a:gd name="connsiteX897" fmla="*/ 260645 w 534037"/>
              <a:gd name="connsiteY897" fmla="*/ 130300 h 479638"/>
              <a:gd name="connsiteX898" fmla="*/ 262886 w 534037"/>
              <a:gd name="connsiteY898" fmla="*/ 130300 h 479638"/>
              <a:gd name="connsiteX899" fmla="*/ 264477 w 534037"/>
              <a:gd name="connsiteY899" fmla="*/ 130300 h 479638"/>
              <a:gd name="connsiteX900" fmla="*/ 266718 w 534037"/>
              <a:gd name="connsiteY900" fmla="*/ 130300 h 479638"/>
              <a:gd name="connsiteX901" fmla="*/ 268073 w 534037"/>
              <a:gd name="connsiteY901" fmla="*/ 130300 h 479638"/>
              <a:gd name="connsiteX902" fmla="*/ 277770 w 534037"/>
              <a:gd name="connsiteY902" fmla="*/ 130300 h 479638"/>
              <a:gd name="connsiteX903" fmla="*/ 278683 w 534037"/>
              <a:gd name="connsiteY903" fmla="*/ 130300 h 479638"/>
              <a:gd name="connsiteX904" fmla="*/ 280247 w 534037"/>
              <a:gd name="connsiteY904" fmla="*/ 130300 h 479638"/>
              <a:gd name="connsiteX905" fmla="*/ 282281 w 534037"/>
              <a:gd name="connsiteY905" fmla="*/ 130300 h 479638"/>
              <a:gd name="connsiteX906" fmla="*/ 296044 w 534037"/>
              <a:gd name="connsiteY906" fmla="*/ 130300 h 479638"/>
              <a:gd name="connsiteX907" fmla="*/ 296721 w 534037"/>
              <a:gd name="connsiteY907" fmla="*/ 130300 h 479638"/>
              <a:gd name="connsiteX908" fmla="*/ 302352 w 534037"/>
              <a:gd name="connsiteY908" fmla="*/ 130300 h 479638"/>
              <a:gd name="connsiteX909" fmla="*/ 302795 w 534037"/>
              <a:gd name="connsiteY909" fmla="*/ 130300 h 479638"/>
              <a:gd name="connsiteX910" fmla="*/ 307774 w 534037"/>
              <a:gd name="connsiteY910" fmla="*/ 130300 h 479638"/>
              <a:gd name="connsiteX911" fmla="*/ 312492 w 534037"/>
              <a:gd name="connsiteY911" fmla="*/ 130300 h 479638"/>
              <a:gd name="connsiteX912" fmla="*/ 317471 w 534037"/>
              <a:gd name="connsiteY912" fmla="*/ 130300 h 479638"/>
              <a:gd name="connsiteX913" fmla="*/ 323779 w 534037"/>
              <a:gd name="connsiteY913" fmla="*/ 130300 h 479638"/>
              <a:gd name="connsiteX914" fmla="*/ 326725 w 534037"/>
              <a:gd name="connsiteY914" fmla="*/ 130300 h 479638"/>
              <a:gd name="connsiteX915" fmla="*/ 329201 w 534037"/>
              <a:gd name="connsiteY915" fmla="*/ 130300 h 479638"/>
              <a:gd name="connsiteX916" fmla="*/ 329410 w 534037"/>
              <a:gd name="connsiteY916" fmla="*/ 130300 h 479638"/>
              <a:gd name="connsiteX917" fmla="*/ 335952 w 534037"/>
              <a:gd name="connsiteY917" fmla="*/ 130300 h 479638"/>
              <a:gd name="connsiteX918" fmla="*/ 338429 w 534037"/>
              <a:gd name="connsiteY918" fmla="*/ 130300 h 479638"/>
              <a:gd name="connsiteX919" fmla="*/ 343616 w 534037"/>
              <a:gd name="connsiteY919" fmla="*/ 130300 h 479638"/>
              <a:gd name="connsiteX920" fmla="*/ 343616 w 534037"/>
              <a:gd name="connsiteY920" fmla="*/ 138204 h 479638"/>
              <a:gd name="connsiteX921" fmla="*/ 343616 w 534037"/>
              <a:gd name="connsiteY921" fmla="*/ 141151 h 479638"/>
              <a:gd name="connsiteX922" fmla="*/ 343616 w 534037"/>
              <a:gd name="connsiteY922" fmla="*/ 141438 h 479638"/>
              <a:gd name="connsiteX923" fmla="*/ 343616 w 534037"/>
              <a:gd name="connsiteY923" fmla="*/ 143186 h 479638"/>
              <a:gd name="connsiteX924" fmla="*/ 343408 w 534037"/>
              <a:gd name="connsiteY924" fmla="*/ 148168 h 479638"/>
              <a:gd name="connsiteX925" fmla="*/ 343408 w 534037"/>
              <a:gd name="connsiteY925" fmla="*/ 153438 h 479638"/>
              <a:gd name="connsiteX926" fmla="*/ 343408 w 534037"/>
              <a:gd name="connsiteY926" fmla="*/ 156959 h 479638"/>
              <a:gd name="connsiteX927" fmla="*/ 342938 w 534037"/>
              <a:gd name="connsiteY927" fmla="*/ 156959 h 479638"/>
              <a:gd name="connsiteX928" fmla="*/ 342938 w 534037"/>
              <a:gd name="connsiteY928" fmla="*/ 157820 h 479638"/>
              <a:gd name="connsiteX929" fmla="*/ 342938 w 534037"/>
              <a:gd name="connsiteY929" fmla="*/ 158420 h 479638"/>
              <a:gd name="connsiteX930" fmla="*/ 342938 w 534037"/>
              <a:gd name="connsiteY930" fmla="*/ 159307 h 479638"/>
              <a:gd name="connsiteX931" fmla="*/ 342938 w 534037"/>
              <a:gd name="connsiteY931" fmla="*/ 159881 h 479638"/>
              <a:gd name="connsiteX932" fmla="*/ 342938 w 534037"/>
              <a:gd name="connsiteY932" fmla="*/ 160455 h 479638"/>
              <a:gd name="connsiteX933" fmla="*/ 342938 w 534037"/>
              <a:gd name="connsiteY933" fmla="*/ 167785 h 479638"/>
              <a:gd name="connsiteX934" fmla="*/ 342938 w 534037"/>
              <a:gd name="connsiteY934" fmla="*/ 168359 h 479638"/>
              <a:gd name="connsiteX935" fmla="*/ 342938 w 534037"/>
              <a:gd name="connsiteY935" fmla="*/ 172741 h 479638"/>
              <a:gd name="connsiteX936" fmla="*/ 342938 w 534037"/>
              <a:gd name="connsiteY936" fmla="*/ 173628 h 479638"/>
              <a:gd name="connsiteX937" fmla="*/ 342938 w 534037"/>
              <a:gd name="connsiteY937" fmla="*/ 178010 h 479638"/>
              <a:gd name="connsiteX938" fmla="*/ 342730 w 534037"/>
              <a:gd name="connsiteY938" fmla="*/ 182367 h 479638"/>
              <a:gd name="connsiteX939" fmla="*/ 342730 w 534037"/>
              <a:gd name="connsiteY939" fmla="*/ 183254 h 479638"/>
              <a:gd name="connsiteX940" fmla="*/ 342495 w 534037"/>
              <a:gd name="connsiteY940" fmla="*/ 187036 h 479638"/>
              <a:gd name="connsiteX941" fmla="*/ 342495 w 534037"/>
              <a:gd name="connsiteY941" fmla="*/ 189958 h 479638"/>
              <a:gd name="connsiteX942" fmla="*/ 342495 w 534037"/>
              <a:gd name="connsiteY942" fmla="*/ 192306 h 479638"/>
              <a:gd name="connsiteX943" fmla="*/ 342495 w 534037"/>
              <a:gd name="connsiteY943" fmla="*/ 192593 h 479638"/>
              <a:gd name="connsiteX944" fmla="*/ 342495 w 534037"/>
              <a:gd name="connsiteY944" fmla="*/ 192879 h 479638"/>
              <a:gd name="connsiteX945" fmla="*/ 342495 w 534037"/>
              <a:gd name="connsiteY945" fmla="*/ 194340 h 479638"/>
              <a:gd name="connsiteX946" fmla="*/ 342730 w 534037"/>
              <a:gd name="connsiteY946" fmla="*/ 194340 h 479638"/>
              <a:gd name="connsiteX947" fmla="*/ 342495 w 534037"/>
              <a:gd name="connsiteY947" fmla="*/ 202792 h 479638"/>
              <a:gd name="connsiteX948" fmla="*/ 343616 w 534037"/>
              <a:gd name="connsiteY948" fmla="*/ 203079 h 479638"/>
              <a:gd name="connsiteX949" fmla="*/ 344086 w 534037"/>
              <a:gd name="connsiteY949" fmla="*/ 203079 h 479638"/>
              <a:gd name="connsiteX950" fmla="*/ 344294 w 534037"/>
              <a:gd name="connsiteY950" fmla="*/ 203079 h 479638"/>
              <a:gd name="connsiteX951" fmla="*/ 344529 w 534037"/>
              <a:gd name="connsiteY951" fmla="*/ 202505 h 479638"/>
              <a:gd name="connsiteX952" fmla="*/ 344972 w 534037"/>
              <a:gd name="connsiteY952" fmla="*/ 202192 h 479638"/>
              <a:gd name="connsiteX953" fmla="*/ 345441 w 534037"/>
              <a:gd name="connsiteY953" fmla="*/ 201905 h 479638"/>
              <a:gd name="connsiteX954" fmla="*/ 345884 w 534037"/>
              <a:gd name="connsiteY954" fmla="*/ 201905 h 479638"/>
              <a:gd name="connsiteX955" fmla="*/ 346119 w 534037"/>
              <a:gd name="connsiteY955" fmla="*/ 202192 h 479638"/>
              <a:gd name="connsiteX956" fmla="*/ 346327 w 534037"/>
              <a:gd name="connsiteY956" fmla="*/ 201905 h 479638"/>
              <a:gd name="connsiteX957" fmla="*/ 346562 w 534037"/>
              <a:gd name="connsiteY957" fmla="*/ 201618 h 479638"/>
              <a:gd name="connsiteX958" fmla="*/ 347005 w 534037"/>
              <a:gd name="connsiteY958" fmla="*/ 201331 h 479638"/>
              <a:gd name="connsiteX959" fmla="*/ 347683 w 534037"/>
              <a:gd name="connsiteY959" fmla="*/ 201044 h 479638"/>
              <a:gd name="connsiteX960" fmla="*/ 347918 w 534037"/>
              <a:gd name="connsiteY960" fmla="*/ 200757 h 479638"/>
              <a:gd name="connsiteX961" fmla="*/ 348360 w 534037"/>
              <a:gd name="connsiteY961" fmla="*/ 200157 h 479638"/>
              <a:gd name="connsiteX962" fmla="*/ 348595 w 534037"/>
              <a:gd name="connsiteY962" fmla="*/ 200157 h 479638"/>
              <a:gd name="connsiteX963" fmla="*/ 348803 w 534037"/>
              <a:gd name="connsiteY963" fmla="*/ 200157 h 479638"/>
              <a:gd name="connsiteX964" fmla="*/ 349273 w 534037"/>
              <a:gd name="connsiteY964" fmla="*/ 199870 h 479638"/>
              <a:gd name="connsiteX965" fmla="*/ 349273 w 534037"/>
              <a:gd name="connsiteY965" fmla="*/ 199583 h 479638"/>
              <a:gd name="connsiteX966" fmla="*/ 349273 w 534037"/>
              <a:gd name="connsiteY966" fmla="*/ 198697 h 479638"/>
              <a:gd name="connsiteX967" fmla="*/ 349716 w 534037"/>
              <a:gd name="connsiteY967" fmla="*/ 198410 h 479638"/>
              <a:gd name="connsiteX968" fmla="*/ 349716 w 534037"/>
              <a:gd name="connsiteY968" fmla="*/ 198123 h 479638"/>
              <a:gd name="connsiteX969" fmla="*/ 350629 w 534037"/>
              <a:gd name="connsiteY969" fmla="*/ 197836 h 479638"/>
              <a:gd name="connsiteX970" fmla="*/ 351072 w 534037"/>
              <a:gd name="connsiteY970" fmla="*/ 197549 h 479638"/>
              <a:gd name="connsiteX971" fmla="*/ 351072 w 534037"/>
              <a:gd name="connsiteY971" fmla="*/ 196949 h 479638"/>
              <a:gd name="connsiteX972" fmla="*/ 351514 w 534037"/>
              <a:gd name="connsiteY972" fmla="*/ 196375 h 479638"/>
              <a:gd name="connsiteX973" fmla="*/ 351958 w 534037"/>
              <a:gd name="connsiteY973" fmla="*/ 196375 h 479638"/>
              <a:gd name="connsiteX974" fmla="*/ 352192 w 534037"/>
              <a:gd name="connsiteY974" fmla="*/ 196088 h 479638"/>
              <a:gd name="connsiteX975" fmla="*/ 351958 w 534037"/>
              <a:gd name="connsiteY975" fmla="*/ 195801 h 479638"/>
              <a:gd name="connsiteX976" fmla="*/ 352192 w 534037"/>
              <a:gd name="connsiteY976" fmla="*/ 195514 h 479638"/>
              <a:gd name="connsiteX977" fmla="*/ 352427 w 534037"/>
              <a:gd name="connsiteY977" fmla="*/ 195514 h 479638"/>
              <a:gd name="connsiteX978" fmla="*/ 352636 w 534037"/>
              <a:gd name="connsiteY978" fmla="*/ 195514 h 479638"/>
              <a:gd name="connsiteX979" fmla="*/ 352636 w 534037"/>
              <a:gd name="connsiteY979" fmla="*/ 194914 h 479638"/>
              <a:gd name="connsiteX980" fmla="*/ 352870 w 534037"/>
              <a:gd name="connsiteY980" fmla="*/ 194914 h 479638"/>
              <a:gd name="connsiteX981" fmla="*/ 353314 w 534037"/>
              <a:gd name="connsiteY981" fmla="*/ 194627 h 479638"/>
              <a:gd name="connsiteX982" fmla="*/ 353314 w 534037"/>
              <a:gd name="connsiteY982" fmla="*/ 194340 h 479638"/>
              <a:gd name="connsiteX983" fmla="*/ 353314 w 534037"/>
              <a:gd name="connsiteY983" fmla="*/ 194053 h 479638"/>
              <a:gd name="connsiteX984" fmla="*/ 353548 w 534037"/>
              <a:gd name="connsiteY984" fmla="*/ 194053 h 479638"/>
              <a:gd name="connsiteX985" fmla="*/ 353991 w 534037"/>
              <a:gd name="connsiteY985" fmla="*/ 194053 h 479638"/>
              <a:gd name="connsiteX986" fmla="*/ 354226 w 534037"/>
              <a:gd name="connsiteY986" fmla="*/ 193740 h 479638"/>
              <a:gd name="connsiteX987" fmla="*/ 354226 w 534037"/>
              <a:gd name="connsiteY987" fmla="*/ 193453 h 479638"/>
              <a:gd name="connsiteX988" fmla="*/ 354460 w 534037"/>
              <a:gd name="connsiteY988" fmla="*/ 193166 h 479638"/>
              <a:gd name="connsiteX989" fmla="*/ 354903 w 534037"/>
              <a:gd name="connsiteY989" fmla="*/ 193166 h 479638"/>
              <a:gd name="connsiteX990" fmla="*/ 356259 w 534037"/>
              <a:gd name="connsiteY990" fmla="*/ 192879 h 479638"/>
              <a:gd name="connsiteX991" fmla="*/ 356468 w 534037"/>
              <a:gd name="connsiteY991" fmla="*/ 192879 h 479638"/>
              <a:gd name="connsiteX992" fmla="*/ 356702 w 534037"/>
              <a:gd name="connsiteY992" fmla="*/ 192879 h 479638"/>
              <a:gd name="connsiteX993" fmla="*/ 356702 w 534037"/>
              <a:gd name="connsiteY993" fmla="*/ 192593 h 479638"/>
              <a:gd name="connsiteX994" fmla="*/ 356937 w 534037"/>
              <a:gd name="connsiteY994" fmla="*/ 192593 h 479638"/>
              <a:gd name="connsiteX995" fmla="*/ 357145 w 534037"/>
              <a:gd name="connsiteY995" fmla="*/ 192306 h 479638"/>
              <a:gd name="connsiteX996" fmla="*/ 357380 w 534037"/>
              <a:gd name="connsiteY996" fmla="*/ 191419 h 479638"/>
              <a:gd name="connsiteX997" fmla="*/ 357823 w 534037"/>
              <a:gd name="connsiteY997" fmla="*/ 191705 h 479638"/>
              <a:gd name="connsiteX998" fmla="*/ 358057 w 534037"/>
              <a:gd name="connsiteY998" fmla="*/ 191419 h 479638"/>
              <a:gd name="connsiteX999" fmla="*/ 357823 w 534037"/>
              <a:gd name="connsiteY999" fmla="*/ 190845 h 479638"/>
              <a:gd name="connsiteX1000" fmla="*/ 357614 w 534037"/>
              <a:gd name="connsiteY1000" fmla="*/ 190845 h 479638"/>
              <a:gd name="connsiteX1001" fmla="*/ 357614 w 534037"/>
              <a:gd name="connsiteY1001" fmla="*/ 190558 h 479638"/>
              <a:gd name="connsiteX1002" fmla="*/ 357823 w 534037"/>
              <a:gd name="connsiteY1002" fmla="*/ 190558 h 479638"/>
              <a:gd name="connsiteX1003" fmla="*/ 357823 w 534037"/>
              <a:gd name="connsiteY1003" fmla="*/ 190245 h 479638"/>
              <a:gd name="connsiteX1004" fmla="*/ 358057 w 534037"/>
              <a:gd name="connsiteY1004" fmla="*/ 190245 h 479638"/>
              <a:gd name="connsiteX1005" fmla="*/ 358501 w 534037"/>
              <a:gd name="connsiteY1005" fmla="*/ 190245 h 479638"/>
              <a:gd name="connsiteX1006" fmla="*/ 358735 w 534037"/>
              <a:gd name="connsiteY1006" fmla="*/ 189958 h 479638"/>
              <a:gd name="connsiteX1007" fmla="*/ 359413 w 534037"/>
              <a:gd name="connsiteY1007" fmla="*/ 189384 h 479638"/>
              <a:gd name="connsiteX1008" fmla="*/ 359856 w 534037"/>
              <a:gd name="connsiteY1008" fmla="*/ 189384 h 479638"/>
              <a:gd name="connsiteX1009" fmla="*/ 360534 w 534037"/>
              <a:gd name="connsiteY1009" fmla="*/ 189384 h 479638"/>
              <a:gd name="connsiteX1010" fmla="*/ 360768 w 534037"/>
              <a:gd name="connsiteY1010" fmla="*/ 189384 h 479638"/>
              <a:gd name="connsiteX1011" fmla="*/ 361003 w 534037"/>
              <a:gd name="connsiteY1011" fmla="*/ 188784 h 479638"/>
              <a:gd name="connsiteX1012" fmla="*/ 361211 w 534037"/>
              <a:gd name="connsiteY1012" fmla="*/ 188784 h 479638"/>
              <a:gd name="connsiteX1013" fmla="*/ 361446 w 534037"/>
              <a:gd name="connsiteY1013" fmla="*/ 189097 h 479638"/>
              <a:gd name="connsiteX1014" fmla="*/ 362567 w 534037"/>
              <a:gd name="connsiteY1014" fmla="*/ 189671 h 479638"/>
              <a:gd name="connsiteX1015" fmla="*/ 363011 w 534037"/>
              <a:gd name="connsiteY1015" fmla="*/ 189384 h 479638"/>
              <a:gd name="connsiteX1016" fmla="*/ 363688 w 534037"/>
              <a:gd name="connsiteY1016" fmla="*/ 189671 h 479638"/>
              <a:gd name="connsiteX1017" fmla="*/ 363922 w 534037"/>
              <a:gd name="connsiteY1017" fmla="*/ 189671 h 479638"/>
              <a:gd name="connsiteX1018" fmla="*/ 363922 w 534037"/>
              <a:gd name="connsiteY1018" fmla="*/ 189097 h 479638"/>
              <a:gd name="connsiteX1019" fmla="*/ 364600 w 534037"/>
              <a:gd name="connsiteY1019" fmla="*/ 188210 h 479638"/>
              <a:gd name="connsiteX1020" fmla="*/ 364600 w 534037"/>
              <a:gd name="connsiteY1020" fmla="*/ 187349 h 479638"/>
              <a:gd name="connsiteX1021" fmla="*/ 364835 w 534037"/>
              <a:gd name="connsiteY1021" fmla="*/ 186175 h 479638"/>
              <a:gd name="connsiteX1022" fmla="*/ 365513 w 534037"/>
              <a:gd name="connsiteY1022" fmla="*/ 185575 h 479638"/>
              <a:gd name="connsiteX1023" fmla="*/ 365956 w 534037"/>
              <a:gd name="connsiteY1023" fmla="*/ 185575 h 479638"/>
              <a:gd name="connsiteX1024" fmla="*/ 366165 w 534037"/>
              <a:gd name="connsiteY1024" fmla="*/ 185288 h 479638"/>
              <a:gd name="connsiteX1025" fmla="*/ 366165 w 534037"/>
              <a:gd name="connsiteY1025" fmla="*/ 184428 h 479638"/>
              <a:gd name="connsiteX1026" fmla="*/ 366399 w 534037"/>
              <a:gd name="connsiteY1026" fmla="*/ 184428 h 479638"/>
              <a:gd name="connsiteX1027" fmla="*/ 367077 w 534037"/>
              <a:gd name="connsiteY1027" fmla="*/ 184715 h 479638"/>
              <a:gd name="connsiteX1028" fmla="*/ 367754 w 534037"/>
              <a:gd name="connsiteY1028" fmla="*/ 184428 h 479638"/>
              <a:gd name="connsiteX1029" fmla="*/ 367754 w 534037"/>
              <a:gd name="connsiteY1029" fmla="*/ 184141 h 479638"/>
              <a:gd name="connsiteX1030" fmla="*/ 367520 w 534037"/>
              <a:gd name="connsiteY1030" fmla="*/ 183828 h 479638"/>
              <a:gd name="connsiteX1031" fmla="*/ 367520 w 534037"/>
              <a:gd name="connsiteY1031" fmla="*/ 183541 h 479638"/>
              <a:gd name="connsiteX1032" fmla="*/ 367520 w 534037"/>
              <a:gd name="connsiteY1032" fmla="*/ 183254 h 479638"/>
              <a:gd name="connsiteX1033" fmla="*/ 367754 w 534037"/>
              <a:gd name="connsiteY1033" fmla="*/ 182967 h 479638"/>
              <a:gd name="connsiteX1034" fmla="*/ 367754 w 534037"/>
              <a:gd name="connsiteY1034" fmla="*/ 182680 h 479638"/>
              <a:gd name="connsiteX1035" fmla="*/ 367754 w 534037"/>
              <a:gd name="connsiteY1035" fmla="*/ 182367 h 479638"/>
              <a:gd name="connsiteX1036" fmla="*/ 367520 w 534037"/>
              <a:gd name="connsiteY1036" fmla="*/ 181793 h 479638"/>
              <a:gd name="connsiteX1037" fmla="*/ 367520 w 534037"/>
              <a:gd name="connsiteY1037" fmla="*/ 181506 h 479638"/>
              <a:gd name="connsiteX1038" fmla="*/ 367989 w 534037"/>
              <a:gd name="connsiteY1038" fmla="*/ 181506 h 479638"/>
              <a:gd name="connsiteX1039" fmla="*/ 368198 w 534037"/>
              <a:gd name="connsiteY1039" fmla="*/ 181793 h 479638"/>
              <a:gd name="connsiteX1040" fmla="*/ 368432 w 534037"/>
              <a:gd name="connsiteY1040" fmla="*/ 181506 h 479638"/>
              <a:gd name="connsiteX1041" fmla="*/ 369110 w 534037"/>
              <a:gd name="connsiteY1041" fmla="*/ 181219 h 479638"/>
              <a:gd name="connsiteX1042" fmla="*/ 369345 w 534037"/>
              <a:gd name="connsiteY1042" fmla="*/ 181219 h 479638"/>
              <a:gd name="connsiteX1043" fmla="*/ 369553 w 534037"/>
              <a:gd name="connsiteY1043" fmla="*/ 181219 h 479638"/>
              <a:gd name="connsiteX1044" fmla="*/ 370022 w 534037"/>
              <a:gd name="connsiteY1044" fmla="*/ 181219 h 479638"/>
              <a:gd name="connsiteX1045" fmla="*/ 370231 w 534037"/>
              <a:gd name="connsiteY1045" fmla="*/ 180906 h 479638"/>
              <a:gd name="connsiteX1046" fmla="*/ 370231 w 534037"/>
              <a:gd name="connsiteY1046" fmla="*/ 180332 h 479638"/>
              <a:gd name="connsiteX1047" fmla="*/ 370465 w 534037"/>
              <a:gd name="connsiteY1047" fmla="*/ 180619 h 479638"/>
              <a:gd name="connsiteX1048" fmla="*/ 370465 w 534037"/>
              <a:gd name="connsiteY1048" fmla="*/ 180332 h 479638"/>
              <a:gd name="connsiteX1049" fmla="*/ 371352 w 534037"/>
              <a:gd name="connsiteY1049" fmla="*/ 180619 h 479638"/>
              <a:gd name="connsiteX1050" fmla="*/ 372030 w 534037"/>
              <a:gd name="connsiteY1050" fmla="*/ 180619 h 479638"/>
              <a:gd name="connsiteX1051" fmla="*/ 372264 w 534037"/>
              <a:gd name="connsiteY1051" fmla="*/ 180045 h 479638"/>
              <a:gd name="connsiteX1052" fmla="*/ 372264 w 534037"/>
              <a:gd name="connsiteY1052" fmla="*/ 179445 h 479638"/>
              <a:gd name="connsiteX1053" fmla="*/ 373385 w 534037"/>
              <a:gd name="connsiteY1053" fmla="*/ 178585 h 479638"/>
              <a:gd name="connsiteX1054" fmla="*/ 373854 w 534037"/>
              <a:gd name="connsiteY1054" fmla="*/ 177410 h 479638"/>
              <a:gd name="connsiteX1055" fmla="*/ 374063 w 534037"/>
              <a:gd name="connsiteY1055" fmla="*/ 177124 h 479638"/>
              <a:gd name="connsiteX1056" fmla="*/ 374297 w 534037"/>
              <a:gd name="connsiteY1056" fmla="*/ 177124 h 479638"/>
              <a:gd name="connsiteX1057" fmla="*/ 374741 w 534037"/>
              <a:gd name="connsiteY1057" fmla="*/ 177410 h 479638"/>
              <a:gd name="connsiteX1058" fmla="*/ 375210 w 534037"/>
              <a:gd name="connsiteY1058" fmla="*/ 177410 h 479638"/>
              <a:gd name="connsiteX1059" fmla="*/ 375653 w 534037"/>
              <a:gd name="connsiteY1059" fmla="*/ 177410 h 479638"/>
              <a:gd name="connsiteX1060" fmla="*/ 376096 w 534037"/>
              <a:gd name="connsiteY1060" fmla="*/ 177124 h 479638"/>
              <a:gd name="connsiteX1061" fmla="*/ 375861 w 534037"/>
              <a:gd name="connsiteY1061" fmla="*/ 176550 h 479638"/>
              <a:gd name="connsiteX1062" fmla="*/ 375653 w 534037"/>
              <a:gd name="connsiteY1062" fmla="*/ 176237 h 479638"/>
              <a:gd name="connsiteX1063" fmla="*/ 375861 w 534037"/>
              <a:gd name="connsiteY1063" fmla="*/ 175950 h 479638"/>
              <a:gd name="connsiteX1064" fmla="*/ 376330 w 534037"/>
              <a:gd name="connsiteY1064" fmla="*/ 176237 h 479638"/>
              <a:gd name="connsiteX1065" fmla="*/ 376774 w 534037"/>
              <a:gd name="connsiteY1065" fmla="*/ 176837 h 479638"/>
              <a:gd name="connsiteX1066" fmla="*/ 377452 w 534037"/>
              <a:gd name="connsiteY1066" fmla="*/ 177124 h 479638"/>
              <a:gd name="connsiteX1067" fmla="*/ 377686 w 534037"/>
              <a:gd name="connsiteY1067" fmla="*/ 177124 h 479638"/>
              <a:gd name="connsiteX1068" fmla="*/ 377895 w 534037"/>
              <a:gd name="connsiteY1068" fmla="*/ 176550 h 479638"/>
              <a:gd name="connsiteX1069" fmla="*/ 377452 w 534037"/>
              <a:gd name="connsiteY1069" fmla="*/ 175950 h 479638"/>
              <a:gd name="connsiteX1070" fmla="*/ 377217 w 534037"/>
              <a:gd name="connsiteY1070" fmla="*/ 175376 h 479638"/>
              <a:gd name="connsiteX1071" fmla="*/ 377452 w 534037"/>
              <a:gd name="connsiteY1071" fmla="*/ 174776 h 479638"/>
              <a:gd name="connsiteX1072" fmla="*/ 377895 w 534037"/>
              <a:gd name="connsiteY1072" fmla="*/ 174202 h 479638"/>
              <a:gd name="connsiteX1073" fmla="*/ 378129 w 534037"/>
              <a:gd name="connsiteY1073" fmla="*/ 173915 h 479638"/>
              <a:gd name="connsiteX1074" fmla="*/ 378129 w 534037"/>
              <a:gd name="connsiteY1074" fmla="*/ 173628 h 479638"/>
              <a:gd name="connsiteX1075" fmla="*/ 377895 w 534037"/>
              <a:gd name="connsiteY1075" fmla="*/ 173028 h 479638"/>
              <a:gd name="connsiteX1076" fmla="*/ 378573 w 534037"/>
              <a:gd name="connsiteY1076" fmla="*/ 172741 h 479638"/>
              <a:gd name="connsiteX1077" fmla="*/ 379042 w 534037"/>
              <a:gd name="connsiteY1077" fmla="*/ 173028 h 479638"/>
              <a:gd name="connsiteX1078" fmla="*/ 379042 w 534037"/>
              <a:gd name="connsiteY1078" fmla="*/ 173315 h 479638"/>
              <a:gd name="connsiteX1079" fmla="*/ 379042 w 534037"/>
              <a:gd name="connsiteY1079" fmla="*/ 174489 h 479638"/>
              <a:gd name="connsiteX1080" fmla="*/ 379042 w 534037"/>
              <a:gd name="connsiteY1080" fmla="*/ 174776 h 479638"/>
              <a:gd name="connsiteX1081" fmla="*/ 379250 w 534037"/>
              <a:gd name="connsiteY1081" fmla="*/ 174776 h 479638"/>
              <a:gd name="connsiteX1082" fmla="*/ 379719 w 534037"/>
              <a:gd name="connsiteY1082" fmla="*/ 174776 h 479638"/>
              <a:gd name="connsiteX1083" fmla="*/ 379928 w 534037"/>
              <a:gd name="connsiteY1083" fmla="*/ 174489 h 479638"/>
              <a:gd name="connsiteX1084" fmla="*/ 380162 w 534037"/>
              <a:gd name="connsiteY1084" fmla="*/ 173915 h 479638"/>
              <a:gd name="connsiteX1085" fmla="*/ 379928 w 534037"/>
              <a:gd name="connsiteY1085" fmla="*/ 173315 h 479638"/>
              <a:gd name="connsiteX1086" fmla="*/ 379928 w 534037"/>
              <a:gd name="connsiteY1086" fmla="*/ 173028 h 479638"/>
              <a:gd name="connsiteX1087" fmla="*/ 380162 w 534037"/>
              <a:gd name="connsiteY1087" fmla="*/ 173028 h 479638"/>
              <a:gd name="connsiteX1088" fmla="*/ 380606 w 534037"/>
              <a:gd name="connsiteY1088" fmla="*/ 172741 h 479638"/>
              <a:gd name="connsiteX1089" fmla="*/ 381049 w 534037"/>
              <a:gd name="connsiteY1089" fmla="*/ 173028 h 479638"/>
              <a:gd name="connsiteX1090" fmla="*/ 381284 w 534037"/>
              <a:gd name="connsiteY1090" fmla="*/ 173028 h 479638"/>
              <a:gd name="connsiteX1091" fmla="*/ 381518 w 534037"/>
              <a:gd name="connsiteY1091" fmla="*/ 173028 h 479638"/>
              <a:gd name="connsiteX1092" fmla="*/ 381518 w 534037"/>
              <a:gd name="connsiteY1092" fmla="*/ 172741 h 479638"/>
              <a:gd name="connsiteX1093" fmla="*/ 381518 w 534037"/>
              <a:gd name="connsiteY1093" fmla="*/ 172167 h 479638"/>
              <a:gd name="connsiteX1094" fmla="*/ 381284 w 534037"/>
              <a:gd name="connsiteY1094" fmla="*/ 171567 h 479638"/>
              <a:gd name="connsiteX1095" fmla="*/ 381284 w 534037"/>
              <a:gd name="connsiteY1095" fmla="*/ 171280 h 479638"/>
              <a:gd name="connsiteX1096" fmla="*/ 381961 w 534037"/>
              <a:gd name="connsiteY1096" fmla="*/ 170707 h 479638"/>
              <a:gd name="connsiteX1097" fmla="*/ 382196 w 534037"/>
              <a:gd name="connsiteY1097" fmla="*/ 170993 h 479638"/>
              <a:gd name="connsiteX1098" fmla="*/ 382873 w 534037"/>
              <a:gd name="connsiteY1098" fmla="*/ 170993 h 479638"/>
              <a:gd name="connsiteX1099" fmla="*/ 383082 w 534037"/>
              <a:gd name="connsiteY1099" fmla="*/ 170993 h 479638"/>
              <a:gd name="connsiteX1100" fmla="*/ 383317 w 534037"/>
              <a:gd name="connsiteY1100" fmla="*/ 170993 h 479638"/>
              <a:gd name="connsiteX1101" fmla="*/ 383082 w 534037"/>
              <a:gd name="connsiteY1101" fmla="*/ 170394 h 479638"/>
              <a:gd name="connsiteX1102" fmla="*/ 382639 w 534037"/>
              <a:gd name="connsiteY1102" fmla="*/ 170107 h 479638"/>
              <a:gd name="connsiteX1103" fmla="*/ 382639 w 534037"/>
              <a:gd name="connsiteY1103" fmla="*/ 169820 h 479638"/>
              <a:gd name="connsiteX1104" fmla="*/ 383082 w 534037"/>
              <a:gd name="connsiteY1104" fmla="*/ 169246 h 479638"/>
              <a:gd name="connsiteX1105" fmla="*/ 383551 w 534037"/>
              <a:gd name="connsiteY1105" fmla="*/ 168933 h 479638"/>
              <a:gd name="connsiteX1106" fmla="*/ 383994 w 534037"/>
              <a:gd name="connsiteY1106" fmla="*/ 168646 h 479638"/>
              <a:gd name="connsiteX1107" fmla="*/ 384229 w 534037"/>
              <a:gd name="connsiteY1107" fmla="*/ 168359 h 479638"/>
              <a:gd name="connsiteX1108" fmla="*/ 384229 w 534037"/>
              <a:gd name="connsiteY1108" fmla="*/ 167785 h 479638"/>
              <a:gd name="connsiteX1109" fmla="*/ 384229 w 534037"/>
              <a:gd name="connsiteY1109" fmla="*/ 167472 h 479638"/>
              <a:gd name="connsiteX1110" fmla="*/ 383994 w 534037"/>
              <a:gd name="connsiteY1110" fmla="*/ 167472 h 479638"/>
              <a:gd name="connsiteX1111" fmla="*/ 383551 w 534037"/>
              <a:gd name="connsiteY1111" fmla="*/ 167472 h 479638"/>
              <a:gd name="connsiteX1112" fmla="*/ 383551 w 534037"/>
              <a:gd name="connsiteY1112" fmla="*/ 167185 h 479638"/>
              <a:gd name="connsiteX1113" fmla="*/ 383760 w 534037"/>
              <a:gd name="connsiteY1113" fmla="*/ 166611 h 479638"/>
              <a:gd name="connsiteX1114" fmla="*/ 383994 w 534037"/>
              <a:gd name="connsiteY1114" fmla="*/ 166611 h 479638"/>
              <a:gd name="connsiteX1115" fmla="*/ 384907 w 534037"/>
              <a:gd name="connsiteY1115" fmla="*/ 166611 h 479638"/>
              <a:gd name="connsiteX1116" fmla="*/ 385115 w 534037"/>
              <a:gd name="connsiteY1116" fmla="*/ 166324 h 479638"/>
              <a:gd name="connsiteX1117" fmla="*/ 384907 w 534037"/>
              <a:gd name="connsiteY1117" fmla="*/ 165724 h 479638"/>
              <a:gd name="connsiteX1118" fmla="*/ 384438 w 534037"/>
              <a:gd name="connsiteY1118" fmla="*/ 165724 h 479638"/>
              <a:gd name="connsiteX1119" fmla="*/ 384229 w 534037"/>
              <a:gd name="connsiteY1119" fmla="*/ 165724 h 479638"/>
              <a:gd name="connsiteX1120" fmla="*/ 383994 w 534037"/>
              <a:gd name="connsiteY1120" fmla="*/ 165437 h 479638"/>
              <a:gd name="connsiteX1121" fmla="*/ 383994 w 534037"/>
              <a:gd name="connsiteY1121" fmla="*/ 165150 h 479638"/>
              <a:gd name="connsiteX1122" fmla="*/ 384229 w 534037"/>
              <a:gd name="connsiteY1122" fmla="*/ 164863 h 479638"/>
              <a:gd name="connsiteX1123" fmla="*/ 384438 w 534037"/>
              <a:gd name="connsiteY1123" fmla="*/ 164550 h 479638"/>
              <a:gd name="connsiteX1124" fmla="*/ 385115 w 534037"/>
              <a:gd name="connsiteY1124" fmla="*/ 164863 h 479638"/>
              <a:gd name="connsiteX1125" fmla="*/ 385350 w 534037"/>
              <a:gd name="connsiteY1125" fmla="*/ 165150 h 479638"/>
              <a:gd name="connsiteX1126" fmla="*/ 386236 w 534037"/>
              <a:gd name="connsiteY1126" fmla="*/ 165437 h 479638"/>
              <a:gd name="connsiteX1127" fmla="*/ 387149 w 534037"/>
              <a:gd name="connsiteY1127" fmla="*/ 165150 h 479638"/>
              <a:gd name="connsiteX1128" fmla="*/ 387827 w 534037"/>
              <a:gd name="connsiteY1128" fmla="*/ 164863 h 479638"/>
              <a:gd name="connsiteX1129" fmla="*/ 388061 w 534037"/>
              <a:gd name="connsiteY1129" fmla="*/ 164550 h 479638"/>
              <a:gd name="connsiteX1130" fmla="*/ 388061 w 534037"/>
              <a:gd name="connsiteY1130" fmla="*/ 164263 h 479638"/>
              <a:gd name="connsiteX1131" fmla="*/ 388269 w 534037"/>
              <a:gd name="connsiteY1131" fmla="*/ 164263 h 479638"/>
              <a:gd name="connsiteX1132" fmla="*/ 388269 w 534037"/>
              <a:gd name="connsiteY1132" fmla="*/ 164550 h 479638"/>
              <a:gd name="connsiteX1133" fmla="*/ 388738 w 534037"/>
              <a:gd name="connsiteY1133" fmla="*/ 165437 h 479638"/>
              <a:gd name="connsiteX1134" fmla="*/ 388947 w 534037"/>
              <a:gd name="connsiteY1134" fmla="*/ 165437 h 479638"/>
              <a:gd name="connsiteX1135" fmla="*/ 389416 w 534037"/>
              <a:gd name="connsiteY1135" fmla="*/ 165437 h 479638"/>
              <a:gd name="connsiteX1136" fmla="*/ 389416 w 534037"/>
              <a:gd name="connsiteY1136" fmla="*/ 165150 h 479638"/>
              <a:gd name="connsiteX1137" fmla="*/ 389416 w 534037"/>
              <a:gd name="connsiteY1137" fmla="*/ 164550 h 479638"/>
              <a:gd name="connsiteX1138" fmla="*/ 389416 w 534037"/>
              <a:gd name="connsiteY1138" fmla="*/ 164263 h 479638"/>
              <a:gd name="connsiteX1139" fmla="*/ 389625 w 534037"/>
              <a:gd name="connsiteY1139" fmla="*/ 163976 h 479638"/>
              <a:gd name="connsiteX1140" fmla="*/ 389859 w 534037"/>
              <a:gd name="connsiteY1140" fmla="*/ 163689 h 479638"/>
              <a:gd name="connsiteX1141" fmla="*/ 390303 w 534037"/>
              <a:gd name="connsiteY1141" fmla="*/ 163689 h 479638"/>
              <a:gd name="connsiteX1142" fmla="*/ 390537 w 534037"/>
              <a:gd name="connsiteY1142" fmla="*/ 164263 h 479638"/>
              <a:gd name="connsiteX1143" fmla="*/ 390746 w 534037"/>
              <a:gd name="connsiteY1143" fmla="*/ 164263 h 479638"/>
              <a:gd name="connsiteX1144" fmla="*/ 391215 w 534037"/>
              <a:gd name="connsiteY1144" fmla="*/ 164550 h 479638"/>
              <a:gd name="connsiteX1145" fmla="*/ 391423 w 534037"/>
              <a:gd name="connsiteY1145" fmla="*/ 164550 h 479638"/>
              <a:gd name="connsiteX1146" fmla="*/ 391423 w 534037"/>
              <a:gd name="connsiteY1146" fmla="*/ 164863 h 479638"/>
              <a:gd name="connsiteX1147" fmla="*/ 391423 w 534037"/>
              <a:gd name="connsiteY1147" fmla="*/ 165150 h 479638"/>
              <a:gd name="connsiteX1148" fmla="*/ 391423 w 534037"/>
              <a:gd name="connsiteY1148" fmla="*/ 165437 h 479638"/>
              <a:gd name="connsiteX1149" fmla="*/ 391658 w 534037"/>
              <a:gd name="connsiteY1149" fmla="*/ 166011 h 479638"/>
              <a:gd name="connsiteX1150" fmla="*/ 392101 w 534037"/>
              <a:gd name="connsiteY1150" fmla="*/ 166324 h 479638"/>
              <a:gd name="connsiteX1151" fmla="*/ 392336 w 534037"/>
              <a:gd name="connsiteY1151" fmla="*/ 166324 h 479638"/>
              <a:gd name="connsiteX1152" fmla="*/ 393014 w 534037"/>
              <a:gd name="connsiteY1152" fmla="*/ 166011 h 479638"/>
              <a:gd name="connsiteX1153" fmla="*/ 393457 w 534037"/>
              <a:gd name="connsiteY1153" fmla="*/ 166011 h 479638"/>
              <a:gd name="connsiteX1154" fmla="*/ 394369 w 534037"/>
              <a:gd name="connsiteY1154" fmla="*/ 166898 h 479638"/>
              <a:gd name="connsiteX1155" fmla="*/ 394812 w 534037"/>
              <a:gd name="connsiteY1155" fmla="*/ 167185 h 479638"/>
              <a:gd name="connsiteX1156" fmla="*/ 395724 w 534037"/>
              <a:gd name="connsiteY1156" fmla="*/ 167785 h 479638"/>
              <a:gd name="connsiteX1157" fmla="*/ 396402 w 534037"/>
              <a:gd name="connsiteY1157" fmla="*/ 168072 h 479638"/>
              <a:gd name="connsiteX1158" fmla="*/ 397758 w 534037"/>
              <a:gd name="connsiteY1158" fmla="*/ 168646 h 479638"/>
              <a:gd name="connsiteX1159" fmla="*/ 398201 w 534037"/>
              <a:gd name="connsiteY1159" fmla="*/ 169246 h 479638"/>
              <a:gd name="connsiteX1160" fmla="*/ 398644 w 534037"/>
              <a:gd name="connsiteY1160" fmla="*/ 169246 h 479638"/>
              <a:gd name="connsiteX1161" fmla="*/ 398879 w 534037"/>
              <a:gd name="connsiteY1161" fmla="*/ 169820 h 479638"/>
              <a:gd name="connsiteX1162" fmla="*/ 399113 w 534037"/>
              <a:gd name="connsiteY1162" fmla="*/ 170107 h 479638"/>
              <a:gd name="connsiteX1163" fmla="*/ 400000 w 534037"/>
              <a:gd name="connsiteY1163" fmla="*/ 169820 h 479638"/>
              <a:gd name="connsiteX1164" fmla="*/ 400234 w 534037"/>
              <a:gd name="connsiteY1164" fmla="*/ 169533 h 479638"/>
              <a:gd name="connsiteX1165" fmla="*/ 400234 w 534037"/>
              <a:gd name="connsiteY1165" fmla="*/ 168646 h 479638"/>
              <a:gd name="connsiteX1166" fmla="*/ 399791 w 534037"/>
              <a:gd name="connsiteY1166" fmla="*/ 168359 h 479638"/>
              <a:gd name="connsiteX1167" fmla="*/ 399791 w 534037"/>
              <a:gd name="connsiteY1167" fmla="*/ 168072 h 479638"/>
              <a:gd name="connsiteX1168" fmla="*/ 400234 w 534037"/>
              <a:gd name="connsiteY1168" fmla="*/ 168072 h 479638"/>
              <a:gd name="connsiteX1169" fmla="*/ 400234 w 534037"/>
              <a:gd name="connsiteY1169" fmla="*/ 167785 h 479638"/>
              <a:gd name="connsiteX1170" fmla="*/ 400000 w 534037"/>
              <a:gd name="connsiteY1170" fmla="*/ 167185 h 479638"/>
              <a:gd name="connsiteX1171" fmla="*/ 399791 w 534037"/>
              <a:gd name="connsiteY1171" fmla="*/ 167185 h 479638"/>
              <a:gd name="connsiteX1172" fmla="*/ 399791 w 534037"/>
              <a:gd name="connsiteY1172" fmla="*/ 166898 h 479638"/>
              <a:gd name="connsiteX1173" fmla="*/ 400000 w 534037"/>
              <a:gd name="connsiteY1173" fmla="*/ 166611 h 479638"/>
              <a:gd name="connsiteX1174" fmla="*/ 400443 w 534037"/>
              <a:gd name="connsiteY1174" fmla="*/ 166611 h 479638"/>
              <a:gd name="connsiteX1175" fmla="*/ 401120 w 534037"/>
              <a:gd name="connsiteY1175" fmla="*/ 166011 h 479638"/>
              <a:gd name="connsiteX1176" fmla="*/ 401798 w 534037"/>
              <a:gd name="connsiteY1176" fmla="*/ 165437 h 479638"/>
              <a:gd name="connsiteX1177" fmla="*/ 402033 w 534037"/>
              <a:gd name="connsiteY1177" fmla="*/ 165150 h 479638"/>
              <a:gd name="connsiteX1178" fmla="*/ 402033 w 534037"/>
              <a:gd name="connsiteY1178" fmla="*/ 164863 h 479638"/>
              <a:gd name="connsiteX1179" fmla="*/ 401589 w 534037"/>
              <a:gd name="connsiteY1179" fmla="*/ 164550 h 479638"/>
              <a:gd name="connsiteX1180" fmla="*/ 401589 w 534037"/>
              <a:gd name="connsiteY1180" fmla="*/ 164263 h 479638"/>
              <a:gd name="connsiteX1181" fmla="*/ 401589 w 534037"/>
              <a:gd name="connsiteY1181" fmla="*/ 163976 h 479638"/>
              <a:gd name="connsiteX1182" fmla="*/ 401798 w 534037"/>
              <a:gd name="connsiteY1182" fmla="*/ 163976 h 479638"/>
              <a:gd name="connsiteX1183" fmla="*/ 401798 w 534037"/>
              <a:gd name="connsiteY1183" fmla="*/ 163689 h 479638"/>
              <a:gd name="connsiteX1184" fmla="*/ 402033 w 534037"/>
              <a:gd name="connsiteY1184" fmla="*/ 163689 h 479638"/>
              <a:gd name="connsiteX1185" fmla="*/ 402476 w 534037"/>
              <a:gd name="connsiteY1185" fmla="*/ 163376 h 479638"/>
              <a:gd name="connsiteX1186" fmla="*/ 403154 w 534037"/>
              <a:gd name="connsiteY1186" fmla="*/ 163089 h 479638"/>
              <a:gd name="connsiteX1187" fmla="*/ 404300 w 534037"/>
              <a:gd name="connsiteY1187" fmla="*/ 163376 h 479638"/>
              <a:gd name="connsiteX1188" fmla="*/ 404509 w 534037"/>
              <a:gd name="connsiteY1188" fmla="*/ 163376 h 479638"/>
              <a:gd name="connsiteX1189" fmla="*/ 404744 w 534037"/>
              <a:gd name="connsiteY1189" fmla="*/ 162516 h 479638"/>
              <a:gd name="connsiteX1190" fmla="*/ 404744 w 534037"/>
              <a:gd name="connsiteY1190" fmla="*/ 162229 h 479638"/>
              <a:gd name="connsiteX1191" fmla="*/ 404978 w 534037"/>
              <a:gd name="connsiteY1191" fmla="*/ 161916 h 479638"/>
              <a:gd name="connsiteX1192" fmla="*/ 405187 w 534037"/>
              <a:gd name="connsiteY1192" fmla="*/ 161916 h 479638"/>
              <a:gd name="connsiteX1193" fmla="*/ 405865 w 534037"/>
              <a:gd name="connsiteY1193" fmla="*/ 160768 h 479638"/>
              <a:gd name="connsiteX1194" fmla="*/ 405630 w 534037"/>
              <a:gd name="connsiteY1194" fmla="*/ 160168 h 479638"/>
              <a:gd name="connsiteX1195" fmla="*/ 405630 w 534037"/>
              <a:gd name="connsiteY1195" fmla="*/ 159881 h 479638"/>
              <a:gd name="connsiteX1196" fmla="*/ 405865 w 534037"/>
              <a:gd name="connsiteY1196" fmla="*/ 159594 h 479638"/>
              <a:gd name="connsiteX1197" fmla="*/ 406777 w 534037"/>
              <a:gd name="connsiteY1197" fmla="*/ 159594 h 479638"/>
              <a:gd name="connsiteX1198" fmla="*/ 406985 w 534037"/>
              <a:gd name="connsiteY1198" fmla="*/ 159594 h 479638"/>
              <a:gd name="connsiteX1199" fmla="*/ 407220 w 534037"/>
              <a:gd name="connsiteY1199" fmla="*/ 159307 h 479638"/>
              <a:gd name="connsiteX1200" fmla="*/ 407220 w 534037"/>
              <a:gd name="connsiteY1200" fmla="*/ 158707 h 479638"/>
              <a:gd name="connsiteX1201" fmla="*/ 406985 w 534037"/>
              <a:gd name="connsiteY1201" fmla="*/ 158420 h 479638"/>
              <a:gd name="connsiteX1202" fmla="*/ 406985 w 534037"/>
              <a:gd name="connsiteY1202" fmla="*/ 158133 h 479638"/>
              <a:gd name="connsiteX1203" fmla="*/ 407220 w 534037"/>
              <a:gd name="connsiteY1203" fmla="*/ 157820 h 479638"/>
              <a:gd name="connsiteX1204" fmla="*/ 407455 w 534037"/>
              <a:gd name="connsiteY1204" fmla="*/ 157820 h 479638"/>
              <a:gd name="connsiteX1205" fmla="*/ 407663 w 534037"/>
              <a:gd name="connsiteY1205" fmla="*/ 158133 h 479638"/>
              <a:gd name="connsiteX1206" fmla="*/ 408576 w 534037"/>
              <a:gd name="connsiteY1206" fmla="*/ 158420 h 479638"/>
              <a:gd name="connsiteX1207" fmla="*/ 408810 w 534037"/>
              <a:gd name="connsiteY1207" fmla="*/ 158420 h 479638"/>
              <a:gd name="connsiteX1208" fmla="*/ 409019 w 534037"/>
              <a:gd name="connsiteY1208" fmla="*/ 158133 h 479638"/>
              <a:gd name="connsiteX1209" fmla="*/ 409488 w 534037"/>
              <a:gd name="connsiteY1209" fmla="*/ 156959 h 479638"/>
              <a:gd name="connsiteX1210" fmla="*/ 409488 w 534037"/>
              <a:gd name="connsiteY1210" fmla="*/ 156672 h 479638"/>
              <a:gd name="connsiteX1211" fmla="*/ 409254 w 534037"/>
              <a:gd name="connsiteY1211" fmla="*/ 156359 h 479638"/>
              <a:gd name="connsiteX1212" fmla="*/ 409488 w 534037"/>
              <a:gd name="connsiteY1212" fmla="*/ 156073 h 479638"/>
              <a:gd name="connsiteX1213" fmla="*/ 409488 w 534037"/>
              <a:gd name="connsiteY1213" fmla="*/ 155786 h 479638"/>
              <a:gd name="connsiteX1214" fmla="*/ 409697 w 534037"/>
              <a:gd name="connsiteY1214" fmla="*/ 155786 h 479638"/>
              <a:gd name="connsiteX1215" fmla="*/ 410140 w 534037"/>
              <a:gd name="connsiteY1215" fmla="*/ 155786 h 479638"/>
              <a:gd name="connsiteX1216" fmla="*/ 410374 w 534037"/>
              <a:gd name="connsiteY1216" fmla="*/ 155498 h 479638"/>
              <a:gd name="connsiteX1217" fmla="*/ 411052 w 534037"/>
              <a:gd name="connsiteY1217" fmla="*/ 154612 h 479638"/>
              <a:gd name="connsiteX1218" fmla="*/ 411495 w 534037"/>
              <a:gd name="connsiteY1218" fmla="*/ 154038 h 479638"/>
              <a:gd name="connsiteX1219" fmla="*/ 411495 w 534037"/>
              <a:gd name="connsiteY1219" fmla="*/ 153725 h 479638"/>
              <a:gd name="connsiteX1220" fmla="*/ 411495 w 534037"/>
              <a:gd name="connsiteY1220" fmla="*/ 152864 h 479638"/>
              <a:gd name="connsiteX1221" fmla="*/ 411965 w 534037"/>
              <a:gd name="connsiteY1221" fmla="*/ 152577 h 479638"/>
              <a:gd name="connsiteX1222" fmla="*/ 412173 w 534037"/>
              <a:gd name="connsiteY1222" fmla="*/ 152577 h 479638"/>
              <a:gd name="connsiteX1223" fmla="*/ 412408 w 534037"/>
              <a:gd name="connsiteY1223" fmla="*/ 152264 h 479638"/>
              <a:gd name="connsiteX1224" fmla="*/ 412642 w 534037"/>
              <a:gd name="connsiteY1224" fmla="*/ 151977 h 479638"/>
              <a:gd name="connsiteX1225" fmla="*/ 412851 w 534037"/>
              <a:gd name="connsiteY1225" fmla="*/ 151977 h 479638"/>
              <a:gd name="connsiteX1226" fmla="*/ 413763 w 534037"/>
              <a:gd name="connsiteY1226" fmla="*/ 152264 h 479638"/>
              <a:gd name="connsiteX1227" fmla="*/ 414206 w 534037"/>
              <a:gd name="connsiteY1227" fmla="*/ 152577 h 479638"/>
              <a:gd name="connsiteX1228" fmla="*/ 414675 w 534037"/>
              <a:gd name="connsiteY1228" fmla="*/ 152864 h 479638"/>
              <a:gd name="connsiteX1229" fmla="*/ 415119 w 534037"/>
              <a:gd name="connsiteY1229" fmla="*/ 152864 h 479638"/>
              <a:gd name="connsiteX1230" fmla="*/ 415562 w 534037"/>
              <a:gd name="connsiteY1230" fmla="*/ 151977 h 479638"/>
              <a:gd name="connsiteX1231" fmla="*/ 415327 w 534037"/>
              <a:gd name="connsiteY1231" fmla="*/ 151403 h 479638"/>
              <a:gd name="connsiteX1232" fmla="*/ 414884 w 534037"/>
              <a:gd name="connsiteY1232" fmla="*/ 150803 h 479638"/>
              <a:gd name="connsiteX1233" fmla="*/ 414206 w 534037"/>
              <a:gd name="connsiteY1233" fmla="*/ 150516 h 479638"/>
              <a:gd name="connsiteX1234" fmla="*/ 414206 w 534037"/>
              <a:gd name="connsiteY1234" fmla="*/ 149629 h 479638"/>
              <a:gd name="connsiteX1235" fmla="*/ 414206 w 534037"/>
              <a:gd name="connsiteY1235" fmla="*/ 148768 h 479638"/>
              <a:gd name="connsiteX1236" fmla="*/ 414441 w 534037"/>
              <a:gd name="connsiteY1236" fmla="*/ 148768 h 479638"/>
              <a:gd name="connsiteX1237" fmla="*/ 414884 w 534037"/>
              <a:gd name="connsiteY1237" fmla="*/ 148768 h 479638"/>
              <a:gd name="connsiteX1238" fmla="*/ 415119 w 534037"/>
              <a:gd name="connsiteY1238" fmla="*/ 148455 h 479638"/>
              <a:gd name="connsiteX1239" fmla="*/ 415119 w 534037"/>
              <a:gd name="connsiteY1239" fmla="*/ 148168 h 479638"/>
              <a:gd name="connsiteX1240" fmla="*/ 415797 w 534037"/>
              <a:gd name="connsiteY1240" fmla="*/ 147595 h 479638"/>
              <a:gd name="connsiteX1241" fmla="*/ 415797 w 534037"/>
              <a:gd name="connsiteY1241" fmla="*/ 147282 h 479638"/>
              <a:gd name="connsiteX1242" fmla="*/ 416005 w 534037"/>
              <a:gd name="connsiteY1242" fmla="*/ 146134 h 479638"/>
              <a:gd name="connsiteX1243" fmla="*/ 416682 w 534037"/>
              <a:gd name="connsiteY1243" fmla="*/ 146421 h 479638"/>
              <a:gd name="connsiteX1244" fmla="*/ 416917 w 534037"/>
              <a:gd name="connsiteY1244" fmla="*/ 146421 h 479638"/>
              <a:gd name="connsiteX1245" fmla="*/ 416917 w 534037"/>
              <a:gd name="connsiteY1245" fmla="*/ 146708 h 479638"/>
              <a:gd name="connsiteX1246" fmla="*/ 417360 w 534037"/>
              <a:gd name="connsiteY1246" fmla="*/ 146708 h 479638"/>
              <a:gd name="connsiteX1247" fmla="*/ 417595 w 534037"/>
              <a:gd name="connsiteY1247" fmla="*/ 146421 h 479638"/>
              <a:gd name="connsiteX1248" fmla="*/ 417595 w 534037"/>
              <a:gd name="connsiteY1248" fmla="*/ 145821 h 479638"/>
              <a:gd name="connsiteX1249" fmla="*/ 417360 w 534037"/>
              <a:gd name="connsiteY1249" fmla="*/ 145247 h 479638"/>
              <a:gd name="connsiteX1250" fmla="*/ 416917 w 534037"/>
              <a:gd name="connsiteY1250" fmla="*/ 143473 h 479638"/>
              <a:gd name="connsiteX1251" fmla="*/ 416917 w 534037"/>
              <a:gd name="connsiteY1251" fmla="*/ 143186 h 479638"/>
              <a:gd name="connsiteX1252" fmla="*/ 417152 w 534037"/>
              <a:gd name="connsiteY1252" fmla="*/ 143186 h 479638"/>
              <a:gd name="connsiteX1253" fmla="*/ 417360 w 534037"/>
              <a:gd name="connsiteY1253" fmla="*/ 143186 h 479638"/>
              <a:gd name="connsiteX1254" fmla="*/ 417360 w 534037"/>
              <a:gd name="connsiteY1254" fmla="*/ 142899 h 479638"/>
              <a:gd name="connsiteX1255" fmla="*/ 417595 w 534037"/>
              <a:gd name="connsiteY1255" fmla="*/ 142325 h 479638"/>
              <a:gd name="connsiteX1256" fmla="*/ 417595 w 534037"/>
              <a:gd name="connsiteY1256" fmla="*/ 142012 h 479638"/>
              <a:gd name="connsiteX1257" fmla="*/ 418038 w 534037"/>
              <a:gd name="connsiteY1257" fmla="*/ 142012 h 479638"/>
              <a:gd name="connsiteX1258" fmla="*/ 418716 w 534037"/>
              <a:gd name="connsiteY1258" fmla="*/ 142012 h 479638"/>
              <a:gd name="connsiteX1259" fmla="*/ 419185 w 534037"/>
              <a:gd name="connsiteY1259" fmla="*/ 142012 h 479638"/>
              <a:gd name="connsiteX1260" fmla="*/ 419393 w 534037"/>
              <a:gd name="connsiteY1260" fmla="*/ 141438 h 479638"/>
              <a:gd name="connsiteX1261" fmla="*/ 419628 w 534037"/>
              <a:gd name="connsiteY1261" fmla="*/ 140838 h 479638"/>
              <a:gd name="connsiteX1262" fmla="*/ 420071 w 534037"/>
              <a:gd name="connsiteY1262" fmla="*/ 140838 h 479638"/>
              <a:gd name="connsiteX1263" fmla="*/ 420514 w 534037"/>
              <a:gd name="connsiteY1263" fmla="*/ 140551 h 479638"/>
              <a:gd name="connsiteX1264" fmla="*/ 420749 w 534037"/>
              <a:gd name="connsiteY1264" fmla="*/ 140551 h 479638"/>
              <a:gd name="connsiteX1265" fmla="*/ 420749 w 534037"/>
              <a:gd name="connsiteY1265" fmla="*/ 140838 h 479638"/>
              <a:gd name="connsiteX1266" fmla="*/ 420749 w 534037"/>
              <a:gd name="connsiteY1266" fmla="*/ 141151 h 479638"/>
              <a:gd name="connsiteX1267" fmla="*/ 420514 w 534037"/>
              <a:gd name="connsiteY1267" fmla="*/ 141725 h 479638"/>
              <a:gd name="connsiteX1268" fmla="*/ 420071 w 534037"/>
              <a:gd name="connsiteY1268" fmla="*/ 142012 h 479638"/>
              <a:gd name="connsiteX1269" fmla="*/ 419628 w 534037"/>
              <a:gd name="connsiteY1269" fmla="*/ 143473 h 479638"/>
              <a:gd name="connsiteX1270" fmla="*/ 419393 w 534037"/>
              <a:gd name="connsiteY1270" fmla="*/ 143786 h 479638"/>
              <a:gd name="connsiteX1271" fmla="*/ 419393 w 534037"/>
              <a:gd name="connsiteY1271" fmla="*/ 144073 h 479638"/>
              <a:gd name="connsiteX1272" fmla="*/ 419393 w 534037"/>
              <a:gd name="connsiteY1272" fmla="*/ 144360 h 479638"/>
              <a:gd name="connsiteX1273" fmla="*/ 420306 w 534037"/>
              <a:gd name="connsiteY1273" fmla="*/ 144647 h 479638"/>
              <a:gd name="connsiteX1274" fmla="*/ 420984 w 534037"/>
              <a:gd name="connsiteY1274" fmla="*/ 144647 h 479638"/>
              <a:gd name="connsiteX1275" fmla="*/ 421662 w 534037"/>
              <a:gd name="connsiteY1275" fmla="*/ 144073 h 479638"/>
              <a:gd name="connsiteX1276" fmla="*/ 422547 w 534037"/>
              <a:gd name="connsiteY1276" fmla="*/ 143473 h 479638"/>
              <a:gd name="connsiteX1277" fmla="*/ 423225 w 534037"/>
              <a:gd name="connsiteY1277" fmla="*/ 143786 h 479638"/>
              <a:gd name="connsiteX1278" fmla="*/ 423460 w 534037"/>
              <a:gd name="connsiteY1278" fmla="*/ 144073 h 479638"/>
              <a:gd name="connsiteX1279" fmla="*/ 423903 w 534037"/>
              <a:gd name="connsiteY1279" fmla="*/ 144360 h 479638"/>
              <a:gd name="connsiteX1280" fmla="*/ 424373 w 534037"/>
              <a:gd name="connsiteY1280" fmla="*/ 145247 h 479638"/>
              <a:gd name="connsiteX1281" fmla="*/ 424138 w 534037"/>
              <a:gd name="connsiteY1281" fmla="*/ 145247 h 479638"/>
              <a:gd name="connsiteX1282" fmla="*/ 423695 w 534037"/>
              <a:gd name="connsiteY1282" fmla="*/ 145821 h 479638"/>
              <a:gd name="connsiteX1283" fmla="*/ 423225 w 534037"/>
              <a:gd name="connsiteY1283" fmla="*/ 146134 h 479638"/>
              <a:gd name="connsiteX1284" fmla="*/ 422782 w 534037"/>
              <a:gd name="connsiteY1284" fmla="*/ 146421 h 479638"/>
              <a:gd name="connsiteX1285" fmla="*/ 422547 w 534037"/>
              <a:gd name="connsiteY1285" fmla="*/ 146421 h 479638"/>
              <a:gd name="connsiteX1286" fmla="*/ 422547 w 534037"/>
              <a:gd name="connsiteY1286" fmla="*/ 146134 h 479638"/>
              <a:gd name="connsiteX1287" fmla="*/ 422339 w 534037"/>
              <a:gd name="connsiteY1287" fmla="*/ 145821 h 479638"/>
              <a:gd name="connsiteX1288" fmla="*/ 421427 w 534037"/>
              <a:gd name="connsiteY1288" fmla="*/ 145821 h 479638"/>
              <a:gd name="connsiteX1289" fmla="*/ 420514 w 534037"/>
              <a:gd name="connsiteY1289" fmla="*/ 146134 h 479638"/>
              <a:gd name="connsiteX1290" fmla="*/ 419628 w 534037"/>
              <a:gd name="connsiteY1290" fmla="*/ 146708 h 479638"/>
              <a:gd name="connsiteX1291" fmla="*/ 419393 w 534037"/>
              <a:gd name="connsiteY1291" fmla="*/ 146995 h 479638"/>
              <a:gd name="connsiteX1292" fmla="*/ 419628 w 534037"/>
              <a:gd name="connsiteY1292" fmla="*/ 147595 h 479638"/>
              <a:gd name="connsiteX1293" fmla="*/ 419836 w 534037"/>
              <a:gd name="connsiteY1293" fmla="*/ 147595 h 479638"/>
              <a:gd name="connsiteX1294" fmla="*/ 420071 w 534037"/>
              <a:gd name="connsiteY1294" fmla="*/ 147882 h 479638"/>
              <a:gd name="connsiteX1295" fmla="*/ 420306 w 534037"/>
              <a:gd name="connsiteY1295" fmla="*/ 148168 h 479638"/>
              <a:gd name="connsiteX1296" fmla="*/ 420514 w 534037"/>
              <a:gd name="connsiteY1296" fmla="*/ 148455 h 479638"/>
              <a:gd name="connsiteX1297" fmla="*/ 420514 w 534037"/>
              <a:gd name="connsiteY1297" fmla="*/ 148768 h 479638"/>
              <a:gd name="connsiteX1298" fmla="*/ 420514 w 534037"/>
              <a:gd name="connsiteY1298" fmla="*/ 149055 h 479638"/>
              <a:gd name="connsiteX1299" fmla="*/ 421427 w 534037"/>
              <a:gd name="connsiteY1299" fmla="*/ 149916 h 479638"/>
              <a:gd name="connsiteX1300" fmla="*/ 421662 w 534037"/>
              <a:gd name="connsiteY1300" fmla="*/ 149916 h 479638"/>
              <a:gd name="connsiteX1301" fmla="*/ 422339 w 534037"/>
              <a:gd name="connsiteY1301" fmla="*/ 149916 h 479638"/>
              <a:gd name="connsiteX1302" fmla="*/ 422782 w 534037"/>
              <a:gd name="connsiteY1302" fmla="*/ 150229 h 479638"/>
              <a:gd name="connsiteX1303" fmla="*/ 423225 w 534037"/>
              <a:gd name="connsiteY1303" fmla="*/ 149916 h 479638"/>
              <a:gd name="connsiteX1304" fmla="*/ 423460 w 534037"/>
              <a:gd name="connsiteY1304" fmla="*/ 149342 h 479638"/>
              <a:gd name="connsiteX1305" fmla="*/ 423695 w 534037"/>
              <a:gd name="connsiteY1305" fmla="*/ 149342 h 479638"/>
              <a:gd name="connsiteX1306" fmla="*/ 424138 w 534037"/>
              <a:gd name="connsiteY1306" fmla="*/ 149342 h 479638"/>
              <a:gd name="connsiteX1307" fmla="*/ 424373 w 534037"/>
              <a:gd name="connsiteY1307" fmla="*/ 149629 h 479638"/>
              <a:gd name="connsiteX1308" fmla="*/ 424373 w 534037"/>
              <a:gd name="connsiteY1308" fmla="*/ 150803 h 479638"/>
              <a:gd name="connsiteX1309" fmla="*/ 425024 w 534037"/>
              <a:gd name="connsiteY1309" fmla="*/ 151977 h 479638"/>
              <a:gd name="connsiteX1310" fmla="*/ 425259 w 534037"/>
              <a:gd name="connsiteY1310" fmla="*/ 152264 h 479638"/>
              <a:gd name="connsiteX1311" fmla="*/ 426379 w 534037"/>
              <a:gd name="connsiteY1311" fmla="*/ 152577 h 479638"/>
              <a:gd name="connsiteX1312" fmla="*/ 426849 w 534037"/>
              <a:gd name="connsiteY1312" fmla="*/ 153438 h 479638"/>
              <a:gd name="connsiteX1313" fmla="*/ 427057 w 534037"/>
              <a:gd name="connsiteY1313" fmla="*/ 153438 h 479638"/>
              <a:gd name="connsiteX1314" fmla="*/ 428413 w 534037"/>
              <a:gd name="connsiteY1314" fmla="*/ 154038 h 479638"/>
              <a:gd name="connsiteX1315" fmla="*/ 428647 w 534037"/>
              <a:gd name="connsiteY1315" fmla="*/ 154038 h 479638"/>
              <a:gd name="connsiteX1316" fmla="*/ 428647 w 534037"/>
              <a:gd name="connsiteY1316" fmla="*/ 154325 h 479638"/>
              <a:gd name="connsiteX1317" fmla="*/ 428882 w 534037"/>
              <a:gd name="connsiteY1317" fmla="*/ 154612 h 479638"/>
              <a:gd name="connsiteX1318" fmla="*/ 429090 w 534037"/>
              <a:gd name="connsiteY1318" fmla="*/ 154898 h 479638"/>
              <a:gd name="connsiteX1319" fmla="*/ 429768 w 534037"/>
              <a:gd name="connsiteY1319" fmla="*/ 155185 h 479638"/>
              <a:gd name="connsiteX1320" fmla="*/ 430446 w 534037"/>
              <a:gd name="connsiteY1320" fmla="*/ 155786 h 479638"/>
              <a:gd name="connsiteX1321" fmla="*/ 431359 w 534037"/>
              <a:gd name="connsiteY1321" fmla="*/ 155786 h 479638"/>
              <a:gd name="connsiteX1322" fmla="*/ 431801 w 534037"/>
              <a:gd name="connsiteY1322" fmla="*/ 156359 h 479638"/>
              <a:gd name="connsiteX1323" fmla="*/ 432479 w 534037"/>
              <a:gd name="connsiteY1323" fmla="*/ 156359 h 479638"/>
              <a:gd name="connsiteX1324" fmla="*/ 432714 w 534037"/>
              <a:gd name="connsiteY1324" fmla="*/ 156672 h 479638"/>
              <a:gd name="connsiteX1325" fmla="*/ 435399 w 534037"/>
              <a:gd name="connsiteY1325" fmla="*/ 156073 h 479638"/>
              <a:gd name="connsiteX1326" fmla="*/ 435633 w 534037"/>
              <a:gd name="connsiteY1326" fmla="*/ 156073 h 479638"/>
              <a:gd name="connsiteX1327" fmla="*/ 435633 w 534037"/>
              <a:gd name="connsiteY1327" fmla="*/ 155786 h 479638"/>
              <a:gd name="connsiteX1328" fmla="*/ 436311 w 534037"/>
              <a:gd name="connsiteY1328" fmla="*/ 155786 h 479638"/>
              <a:gd name="connsiteX1329" fmla="*/ 437224 w 534037"/>
              <a:gd name="connsiteY1329" fmla="*/ 156073 h 479638"/>
              <a:gd name="connsiteX1330" fmla="*/ 437901 w 534037"/>
              <a:gd name="connsiteY1330" fmla="*/ 156359 h 479638"/>
              <a:gd name="connsiteX1331" fmla="*/ 438110 w 534037"/>
              <a:gd name="connsiteY1331" fmla="*/ 156672 h 479638"/>
              <a:gd name="connsiteX1332" fmla="*/ 438110 w 534037"/>
              <a:gd name="connsiteY1332" fmla="*/ 156959 h 479638"/>
              <a:gd name="connsiteX1333" fmla="*/ 438579 w 534037"/>
              <a:gd name="connsiteY1333" fmla="*/ 156959 h 479638"/>
              <a:gd name="connsiteX1334" fmla="*/ 438579 w 534037"/>
              <a:gd name="connsiteY1334" fmla="*/ 156672 h 479638"/>
              <a:gd name="connsiteX1335" fmla="*/ 439022 w 534037"/>
              <a:gd name="connsiteY1335" fmla="*/ 156359 h 479638"/>
              <a:gd name="connsiteX1336" fmla="*/ 439231 w 534037"/>
              <a:gd name="connsiteY1336" fmla="*/ 156359 h 479638"/>
              <a:gd name="connsiteX1337" fmla="*/ 439700 w 534037"/>
              <a:gd name="connsiteY1337" fmla="*/ 156073 h 479638"/>
              <a:gd name="connsiteX1338" fmla="*/ 439700 w 534037"/>
              <a:gd name="connsiteY1338" fmla="*/ 156359 h 479638"/>
              <a:gd name="connsiteX1339" fmla="*/ 439909 w 534037"/>
              <a:gd name="connsiteY1339" fmla="*/ 156359 h 479638"/>
              <a:gd name="connsiteX1340" fmla="*/ 439700 w 534037"/>
              <a:gd name="connsiteY1340" fmla="*/ 156959 h 479638"/>
              <a:gd name="connsiteX1341" fmla="*/ 439700 w 534037"/>
              <a:gd name="connsiteY1341" fmla="*/ 157246 h 479638"/>
              <a:gd name="connsiteX1342" fmla="*/ 440143 w 534037"/>
              <a:gd name="connsiteY1342" fmla="*/ 157533 h 479638"/>
              <a:gd name="connsiteX1343" fmla="*/ 440586 w 534037"/>
              <a:gd name="connsiteY1343" fmla="*/ 157533 h 479638"/>
              <a:gd name="connsiteX1344" fmla="*/ 441055 w 534037"/>
              <a:gd name="connsiteY1344" fmla="*/ 157533 h 479638"/>
              <a:gd name="connsiteX1345" fmla="*/ 441733 w 534037"/>
              <a:gd name="connsiteY1345" fmla="*/ 158133 h 479638"/>
              <a:gd name="connsiteX1346" fmla="*/ 442176 w 534037"/>
              <a:gd name="connsiteY1346" fmla="*/ 158707 h 479638"/>
              <a:gd name="connsiteX1347" fmla="*/ 442411 w 534037"/>
              <a:gd name="connsiteY1347" fmla="*/ 158707 h 479638"/>
              <a:gd name="connsiteX1348" fmla="*/ 443297 w 534037"/>
              <a:gd name="connsiteY1348" fmla="*/ 158420 h 479638"/>
              <a:gd name="connsiteX1349" fmla="*/ 443767 w 534037"/>
              <a:gd name="connsiteY1349" fmla="*/ 158420 h 479638"/>
              <a:gd name="connsiteX1350" fmla="*/ 444209 w 534037"/>
              <a:gd name="connsiteY1350" fmla="*/ 158420 h 479638"/>
              <a:gd name="connsiteX1351" fmla="*/ 444418 w 534037"/>
              <a:gd name="connsiteY1351" fmla="*/ 158420 h 479638"/>
              <a:gd name="connsiteX1352" fmla="*/ 446452 w 534037"/>
              <a:gd name="connsiteY1352" fmla="*/ 157820 h 479638"/>
              <a:gd name="connsiteX1353" fmla="*/ 447129 w 534037"/>
              <a:gd name="connsiteY1353" fmla="*/ 157820 h 479638"/>
              <a:gd name="connsiteX1354" fmla="*/ 447363 w 534037"/>
              <a:gd name="connsiteY1354" fmla="*/ 157820 h 479638"/>
              <a:gd name="connsiteX1355" fmla="*/ 448041 w 534037"/>
              <a:gd name="connsiteY1355" fmla="*/ 158133 h 479638"/>
              <a:gd name="connsiteX1356" fmla="*/ 449162 w 534037"/>
              <a:gd name="connsiteY1356" fmla="*/ 158707 h 479638"/>
              <a:gd name="connsiteX1357" fmla="*/ 449606 w 534037"/>
              <a:gd name="connsiteY1357" fmla="*/ 158707 h 479638"/>
              <a:gd name="connsiteX1358" fmla="*/ 450752 w 534037"/>
              <a:gd name="connsiteY1358" fmla="*/ 158994 h 479638"/>
              <a:gd name="connsiteX1359" fmla="*/ 451195 w 534037"/>
              <a:gd name="connsiteY1359" fmla="*/ 158707 h 479638"/>
              <a:gd name="connsiteX1360" fmla="*/ 451639 w 534037"/>
              <a:gd name="connsiteY1360" fmla="*/ 158707 h 479638"/>
              <a:gd name="connsiteX1361" fmla="*/ 452317 w 534037"/>
              <a:gd name="connsiteY1361" fmla="*/ 158994 h 479638"/>
              <a:gd name="connsiteX1362" fmla="*/ 452786 w 534037"/>
              <a:gd name="connsiteY1362" fmla="*/ 158994 h 479638"/>
              <a:gd name="connsiteX1363" fmla="*/ 452994 w 534037"/>
              <a:gd name="connsiteY1363" fmla="*/ 158994 h 479638"/>
              <a:gd name="connsiteX1364" fmla="*/ 453672 w 534037"/>
              <a:gd name="connsiteY1364" fmla="*/ 158420 h 479638"/>
              <a:gd name="connsiteX1365" fmla="*/ 453906 w 534037"/>
              <a:gd name="connsiteY1365" fmla="*/ 157820 h 479638"/>
              <a:gd name="connsiteX1366" fmla="*/ 453906 w 534037"/>
              <a:gd name="connsiteY1366" fmla="*/ 157533 h 479638"/>
              <a:gd name="connsiteX1367" fmla="*/ 453906 w 534037"/>
              <a:gd name="connsiteY1367" fmla="*/ 157246 h 479638"/>
              <a:gd name="connsiteX1368" fmla="*/ 453672 w 534037"/>
              <a:gd name="connsiteY1368" fmla="*/ 156672 h 479638"/>
              <a:gd name="connsiteX1369" fmla="*/ 453672 w 534037"/>
              <a:gd name="connsiteY1369" fmla="*/ 156359 h 479638"/>
              <a:gd name="connsiteX1370" fmla="*/ 453906 w 534037"/>
              <a:gd name="connsiteY1370" fmla="*/ 156073 h 479638"/>
              <a:gd name="connsiteX1371" fmla="*/ 454115 w 534037"/>
              <a:gd name="connsiteY1371" fmla="*/ 156073 h 479638"/>
              <a:gd name="connsiteX1372" fmla="*/ 454350 w 534037"/>
              <a:gd name="connsiteY1372" fmla="*/ 156073 h 479638"/>
              <a:gd name="connsiteX1373" fmla="*/ 454793 w 534037"/>
              <a:gd name="connsiteY1373" fmla="*/ 156073 h 479638"/>
              <a:gd name="connsiteX1374" fmla="*/ 455027 w 534037"/>
              <a:gd name="connsiteY1374" fmla="*/ 156073 h 479638"/>
              <a:gd name="connsiteX1375" fmla="*/ 455262 w 534037"/>
              <a:gd name="connsiteY1375" fmla="*/ 155786 h 479638"/>
              <a:gd name="connsiteX1376" fmla="*/ 455262 w 534037"/>
              <a:gd name="connsiteY1376" fmla="*/ 155498 h 479638"/>
              <a:gd name="connsiteX1377" fmla="*/ 455027 w 534037"/>
              <a:gd name="connsiteY1377" fmla="*/ 155185 h 479638"/>
              <a:gd name="connsiteX1378" fmla="*/ 454350 w 534037"/>
              <a:gd name="connsiteY1378" fmla="*/ 155185 h 479638"/>
              <a:gd name="connsiteX1379" fmla="*/ 453906 w 534037"/>
              <a:gd name="connsiteY1379" fmla="*/ 154898 h 479638"/>
              <a:gd name="connsiteX1380" fmla="*/ 453672 w 534037"/>
              <a:gd name="connsiteY1380" fmla="*/ 154612 h 479638"/>
              <a:gd name="connsiteX1381" fmla="*/ 453672 w 534037"/>
              <a:gd name="connsiteY1381" fmla="*/ 154325 h 479638"/>
              <a:gd name="connsiteX1382" fmla="*/ 453906 w 534037"/>
              <a:gd name="connsiteY1382" fmla="*/ 154325 h 479638"/>
              <a:gd name="connsiteX1383" fmla="*/ 454115 w 534037"/>
              <a:gd name="connsiteY1383" fmla="*/ 154038 h 479638"/>
              <a:gd name="connsiteX1384" fmla="*/ 454793 w 534037"/>
              <a:gd name="connsiteY1384" fmla="*/ 154325 h 479638"/>
              <a:gd name="connsiteX1385" fmla="*/ 455262 w 534037"/>
              <a:gd name="connsiteY1385" fmla="*/ 154612 h 479638"/>
              <a:gd name="connsiteX1386" fmla="*/ 455940 w 534037"/>
              <a:gd name="connsiteY1386" fmla="*/ 155498 h 479638"/>
              <a:gd name="connsiteX1387" fmla="*/ 456148 w 534037"/>
              <a:gd name="connsiteY1387" fmla="*/ 156073 h 479638"/>
              <a:gd name="connsiteX1388" fmla="*/ 456383 w 534037"/>
              <a:gd name="connsiteY1388" fmla="*/ 155786 h 479638"/>
              <a:gd name="connsiteX1389" fmla="*/ 456617 w 534037"/>
              <a:gd name="connsiteY1389" fmla="*/ 155498 h 479638"/>
              <a:gd name="connsiteX1390" fmla="*/ 456617 w 534037"/>
              <a:gd name="connsiteY1390" fmla="*/ 155185 h 479638"/>
              <a:gd name="connsiteX1391" fmla="*/ 456383 w 534037"/>
              <a:gd name="connsiteY1391" fmla="*/ 154612 h 479638"/>
              <a:gd name="connsiteX1392" fmla="*/ 456148 w 534037"/>
              <a:gd name="connsiteY1392" fmla="*/ 154325 h 479638"/>
              <a:gd name="connsiteX1393" fmla="*/ 456148 w 534037"/>
              <a:gd name="connsiteY1393" fmla="*/ 154038 h 479638"/>
              <a:gd name="connsiteX1394" fmla="*/ 456383 w 534037"/>
              <a:gd name="connsiteY1394" fmla="*/ 153725 h 479638"/>
              <a:gd name="connsiteX1395" fmla="*/ 456617 w 534037"/>
              <a:gd name="connsiteY1395" fmla="*/ 154038 h 479638"/>
              <a:gd name="connsiteX1396" fmla="*/ 457060 w 534037"/>
              <a:gd name="connsiteY1396" fmla="*/ 154038 h 479638"/>
              <a:gd name="connsiteX1397" fmla="*/ 457060 w 534037"/>
              <a:gd name="connsiteY1397" fmla="*/ 154325 h 479638"/>
              <a:gd name="connsiteX1398" fmla="*/ 457295 w 534037"/>
              <a:gd name="connsiteY1398" fmla="*/ 154612 h 479638"/>
              <a:gd name="connsiteX1399" fmla="*/ 457504 w 534037"/>
              <a:gd name="connsiteY1399" fmla="*/ 154898 h 479638"/>
              <a:gd name="connsiteX1400" fmla="*/ 457738 w 534037"/>
              <a:gd name="connsiteY1400" fmla="*/ 154898 h 479638"/>
              <a:gd name="connsiteX1401" fmla="*/ 458182 w 534037"/>
              <a:gd name="connsiteY1401" fmla="*/ 154898 h 479638"/>
              <a:gd name="connsiteX1402" fmla="*/ 458416 w 534037"/>
              <a:gd name="connsiteY1402" fmla="*/ 154898 h 479638"/>
              <a:gd name="connsiteX1403" fmla="*/ 458651 w 534037"/>
              <a:gd name="connsiteY1403" fmla="*/ 154325 h 479638"/>
              <a:gd name="connsiteX1404" fmla="*/ 458416 w 534037"/>
              <a:gd name="connsiteY1404" fmla="*/ 154038 h 479638"/>
              <a:gd name="connsiteX1405" fmla="*/ 457973 w 534037"/>
              <a:gd name="connsiteY1405" fmla="*/ 153438 h 479638"/>
              <a:gd name="connsiteX1406" fmla="*/ 457504 w 534037"/>
              <a:gd name="connsiteY1406" fmla="*/ 153151 h 479638"/>
              <a:gd name="connsiteX1407" fmla="*/ 456383 w 534037"/>
              <a:gd name="connsiteY1407" fmla="*/ 152577 h 479638"/>
              <a:gd name="connsiteX1408" fmla="*/ 455705 w 534037"/>
              <a:gd name="connsiteY1408" fmla="*/ 151977 h 479638"/>
              <a:gd name="connsiteX1409" fmla="*/ 455027 w 534037"/>
              <a:gd name="connsiteY1409" fmla="*/ 151403 h 479638"/>
              <a:gd name="connsiteX1410" fmla="*/ 454584 w 534037"/>
              <a:gd name="connsiteY1410" fmla="*/ 150803 h 479638"/>
              <a:gd name="connsiteX1411" fmla="*/ 454115 w 534037"/>
              <a:gd name="connsiteY1411" fmla="*/ 150229 h 479638"/>
              <a:gd name="connsiteX1412" fmla="*/ 454115 w 534037"/>
              <a:gd name="connsiteY1412" fmla="*/ 149342 h 479638"/>
              <a:gd name="connsiteX1413" fmla="*/ 454115 w 534037"/>
              <a:gd name="connsiteY1413" fmla="*/ 149055 h 479638"/>
              <a:gd name="connsiteX1414" fmla="*/ 454584 w 534037"/>
              <a:gd name="connsiteY1414" fmla="*/ 148768 h 479638"/>
              <a:gd name="connsiteX1415" fmla="*/ 454793 w 534037"/>
              <a:gd name="connsiteY1415" fmla="*/ 148768 h 479638"/>
              <a:gd name="connsiteX1416" fmla="*/ 455471 w 534037"/>
              <a:gd name="connsiteY1416" fmla="*/ 148455 h 479638"/>
              <a:gd name="connsiteX1417" fmla="*/ 455705 w 534037"/>
              <a:gd name="connsiteY1417" fmla="*/ 148455 h 479638"/>
              <a:gd name="connsiteX1418" fmla="*/ 457295 w 534037"/>
              <a:gd name="connsiteY1418" fmla="*/ 149055 h 479638"/>
              <a:gd name="connsiteX1419" fmla="*/ 457973 w 534037"/>
              <a:gd name="connsiteY1419" fmla="*/ 149629 h 479638"/>
              <a:gd name="connsiteX1420" fmla="*/ 458182 w 534037"/>
              <a:gd name="connsiteY1420" fmla="*/ 149916 h 479638"/>
              <a:gd name="connsiteX1421" fmla="*/ 458416 w 534037"/>
              <a:gd name="connsiteY1421" fmla="*/ 149916 h 479638"/>
              <a:gd name="connsiteX1422" fmla="*/ 459537 w 534037"/>
              <a:gd name="connsiteY1422" fmla="*/ 150229 h 479638"/>
              <a:gd name="connsiteX1423" fmla="*/ 460215 w 534037"/>
              <a:gd name="connsiteY1423" fmla="*/ 150229 h 479638"/>
              <a:gd name="connsiteX1424" fmla="*/ 460658 w 534037"/>
              <a:gd name="connsiteY1424" fmla="*/ 149916 h 479638"/>
              <a:gd name="connsiteX1425" fmla="*/ 460892 w 534037"/>
              <a:gd name="connsiteY1425" fmla="*/ 149629 h 479638"/>
              <a:gd name="connsiteX1426" fmla="*/ 460892 w 534037"/>
              <a:gd name="connsiteY1426" fmla="*/ 149055 h 479638"/>
              <a:gd name="connsiteX1427" fmla="*/ 460658 w 534037"/>
              <a:gd name="connsiteY1427" fmla="*/ 148768 h 479638"/>
              <a:gd name="connsiteX1428" fmla="*/ 460215 w 534037"/>
              <a:gd name="connsiteY1428" fmla="*/ 148168 h 479638"/>
              <a:gd name="connsiteX1429" fmla="*/ 459094 w 534037"/>
              <a:gd name="connsiteY1429" fmla="*/ 147595 h 479638"/>
              <a:gd name="connsiteX1430" fmla="*/ 458182 w 534037"/>
              <a:gd name="connsiteY1430" fmla="*/ 146995 h 479638"/>
              <a:gd name="connsiteX1431" fmla="*/ 457738 w 534037"/>
              <a:gd name="connsiteY1431" fmla="*/ 146134 h 479638"/>
              <a:gd name="connsiteX1432" fmla="*/ 457060 w 534037"/>
              <a:gd name="connsiteY1432" fmla="*/ 145247 h 479638"/>
              <a:gd name="connsiteX1433" fmla="*/ 456826 w 534037"/>
              <a:gd name="connsiteY1433" fmla="*/ 144960 h 479638"/>
              <a:gd name="connsiteX1434" fmla="*/ 456826 w 534037"/>
              <a:gd name="connsiteY1434" fmla="*/ 144647 h 479638"/>
              <a:gd name="connsiteX1435" fmla="*/ 456826 w 534037"/>
              <a:gd name="connsiteY1435" fmla="*/ 144360 h 479638"/>
              <a:gd name="connsiteX1436" fmla="*/ 457060 w 534037"/>
              <a:gd name="connsiteY1436" fmla="*/ 144073 h 479638"/>
              <a:gd name="connsiteX1437" fmla="*/ 457504 w 534037"/>
              <a:gd name="connsiteY1437" fmla="*/ 143786 h 479638"/>
              <a:gd name="connsiteX1438" fmla="*/ 458182 w 534037"/>
              <a:gd name="connsiteY1438" fmla="*/ 144073 h 479638"/>
              <a:gd name="connsiteX1439" fmla="*/ 459094 w 534037"/>
              <a:gd name="connsiteY1439" fmla="*/ 144360 h 479638"/>
              <a:gd name="connsiteX1440" fmla="*/ 460892 w 534037"/>
              <a:gd name="connsiteY1440" fmla="*/ 144960 h 479638"/>
              <a:gd name="connsiteX1441" fmla="*/ 461336 w 534037"/>
              <a:gd name="connsiteY1441" fmla="*/ 145534 h 479638"/>
              <a:gd name="connsiteX1442" fmla="*/ 462248 w 534037"/>
              <a:gd name="connsiteY1442" fmla="*/ 146134 h 479638"/>
              <a:gd name="connsiteX1443" fmla="*/ 462691 w 534037"/>
              <a:gd name="connsiteY1443" fmla="*/ 146134 h 479638"/>
              <a:gd name="connsiteX1444" fmla="*/ 463160 w 534037"/>
              <a:gd name="connsiteY1444" fmla="*/ 146134 h 479638"/>
              <a:gd name="connsiteX1445" fmla="*/ 463369 w 534037"/>
              <a:gd name="connsiteY1445" fmla="*/ 146134 h 479638"/>
              <a:gd name="connsiteX1446" fmla="*/ 463369 w 534037"/>
              <a:gd name="connsiteY1446" fmla="*/ 145821 h 479638"/>
              <a:gd name="connsiteX1447" fmla="*/ 463369 w 534037"/>
              <a:gd name="connsiteY1447" fmla="*/ 145534 h 479638"/>
              <a:gd name="connsiteX1448" fmla="*/ 462691 w 534037"/>
              <a:gd name="connsiteY1448" fmla="*/ 144647 h 479638"/>
              <a:gd name="connsiteX1449" fmla="*/ 462248 w 534037"/>
              <a:gd name="connsiteY1449" fmla="*/ 144073 h 479638"/>
              <a:gd name="connsiteX1450" fmla="*/ 462248 w 534037"/>
              <a:gd name="connsiteY1450" fmla="*/ 143786 h 479638"/>
              <a:gd name="connsiteX1451" fmla="*/ 462248 w 534037"/>
              <a:gd name="connsiteY1451" fmla="*/ 143473 h 479638"/>
              <a:gd name="connsiteX1452" fmla="*/ 462483 w 534037"/>
              <a:gd name="connsiteY1452" fmla="*/ 143186 h 479638"/>
              <a:gd name="connsiteX1453" fmla="*/ 463369 w 534037"/>
              <a:gd name="connsiteY1453" fmla="*/ 142899 h 479638"/>
              <a:gd name="connsiteX1454" fmla="*/ 463812 w 534037"/>
              <a:gd name="connsiteY1454" fmla="*/ 143186 h 479638"/>
              <a:gd name="connsiteX1455" fmla="*/ 464047 w 534037"/>
              <a:gd name="connsiteY1455" fmla="*/ 143473 h 479638"/>
              <a:gd name="connsiteX1456" fmla="*/ 464490 w 534037"/>
              <a:gd name="connsiteY1456" fmla="*/ 143786 h 479638"/>
              <a:gd name="connsiteX1457" fmla="*/ 464959 w 534037"/>
              <a:gd name="connsiteY1457" fmla="*/ 143786 h 479638"/>
              <a:gd name="connsiteX1458" fmla="*/ 465168 w 534037"/>
              <a:gd name="connsiteY1458" fmla="*/ 143473 h 479638"/>
              <a:gd name="connsiteX1459" fmla="*/ 465402 w 534037"/>
              <a:gd name="connsiteY1459" fmla="*/ 143473 h 479638"/>
              <a:gd name="connsiteX1460" fmla="*/ 465402 w 534037"/>
              <a:gd name="connsiteY1460" fmla="*/ 143186 h 479638"/>
              <a:gd name="connsiteX1461" fmla="*/ 465402 w 534037"/>
              <a:gd name="connsiteY1461" fmla="*/ 142899 h 479638"/>
              <a:gd name="connsiteX1462" fmla="*/ 465168 w 534037"/>
              <a:gd name="connsiteY1462" fmla="*/ 142612 h 479638"/>
              <a:gd name="connsiteX1463" fmla="*/ 464959 w 534037"/>
              <a:gd name="connsiteY1463" fmla="*/ 142325 h 479638"/>
              <a:gd name="connsiteX1464" fmla="*/ 464725 w 534037"/>
              <a:gd name="connsiteY1464" fmla="*/ 142012 h 479638"/>
              <a:gd name="connsiteX1465" fmla="*/ 464959 w 534037"/>
              <a:gd name="connsiteY1465" fmla="*/ 141725 h 479638"/>
              <a:gd name="connsiteX1466" fmla="*/ 465168 w 534037"/>
              <a:gd name="connsiteY1466" fmla="*/ 141725 h 479638"/>
              <a:gd name="connsiteX1467" fmla="*/ 465637 w 534037"/>
              <a:gd name="connsiteY1467" fmla="*/ 141725 h 479638"/>
              <a:gd name="connsiteX1468" fmla="*/ 467670 w 534037"/>
              <a:gd name="connsiteY1468" fmla="*/ 142325 h 479638"/>
              <a:gd name="connsiteX1469" fmla="*/ 467879 w 534037"/>
              <a:gd name="connsiteY1469" fmla="*/ 142325 h 479638"/>
              <a:gd name="connsiteX1470" fmla="*/ 469912 w 534037"/>
              <a:gd name="connsiteY1470" fmla="*/ 142899 h 479638"/>
              <a:gd name="connsiteX1471" fmla="*/ 470355 w 534037"/>
              <a:gd name="connsiteY1471" fmla="*/ 143186 h 479638"/>
              <a:gd name="connsiteX1472" fmla="*/ 472179 w 534037"/>
              <a:gd name="connsiteY1472" fmla="*/ 144073 h 479638"/>
              <a:gd name="connsiteX1473" fmla="*/ 473066 w 534037"/>
              <a:gd name="connsiteY1473" fmla="*/ 144360 h 479638"/>
              <a:gd name="connsiteX1474" fmla="*/ 474422 w 534037"/>
              <a:gd name="connsiteY1474" fmla="*/ 144647 h 479638"/>
              <a:gd name="connsiteX1475" fmla="*/ 474864 w 534037"/>
              <a:gd name="connsiteY1475" fmla="*/ 144647 h 479638"/>
              <a:gd name="connsiteX1476" fmla="*/ 475099 w 534037"/>
              <a:gd name="connsiteY1476" fmla="*/ 144647 h 479638"/>
              <a:gd name="connsiteX1477" fmla="*/ 475333 w 534037"/>
              <a:gd name="connsiteY1477" fmla="*/ 144360 h 479638"/>
              <a:gd name="connsiteX1478" fmla="*/ 475333 w 534037"/>
              <a:gd name="connsiteY1478" fmla="*/ 143473 h 479638"/>
              <a:gd name="connsiteX1479" fmla="*/ 475333 w 534037"/>
              <a:gd name="connsiteY1479" fmla="*/ 142899 h 479638"/>
              <a:gd name="connsiteX1480" fmla="*/ 476220 w 534037"/>
              <a:gd name="connsiteY1480" fmla="*/ 141725 h 479638"/>
              <a:gd name="connsiteX1481" fmla="*/ 477133 w 534037"/>
              <a:gd name="connsiteY1481" fmla="*/ 141151 h 479638"/>
              <a:gd name="connsiteX1482" fmla="*/ 477810 w 534037"/>
              <a:gd name="connsiteY1482" fmla="*/ 140264 h 479638"/>
              <a:gd name="connsiteX1483" fmla="*/ 478045 w 534037"/>
              <a:gd name="connsiteY1483" fmla="*/ 139978 h 479638"/>
              <a:gd name="connsiteX1484" fmla="*/ 479165 w 534037"/>
              <a:gd name="connsiteY1484" fmla="*/ 139378 h 479638"/>
              <a:gd name="connsiteX1485" fmla="*/ 479374 w 534037"/>
              <a:gd name="connsiteY1485" fmla="*/ 139091 h 479638"/>
              <a:gd name="connsiteX1486" fmla="*/ 479609 w 534037"/>
              <a:gd name="connsiteY1486" fmla="*/ 138804 h 479638"/>
              <a:gd name="connsiteX1487" fmla="*/ 479609 w 534037"/>
              <a:gd name="connsiteY1487" fmla="*/ 138491 h 479638"/>
              <a:gd name="connsiteX1488" fmla="*/ 478488 w 534037"/>
              <a:gd name="connsiteY1488" fmla="*/ 137343 h 479638"/>
              <a:gd name="connsiteX1489" fmla="*/ 478488 w 534037"/>
              <a:gd name="connsiteY1489" fmla="*/ 137030 h 479638"/>
              <a:gd name="connsiteX1490" fmla="*/ 478696 w 534037"/>
              <a:gd name="connsiteY1490" fmla="*/ 136743 h 479638"/>
              <a:gd name="connsiteX1491" fmla="*/ 479165 w 534037"/>
              <a:gd name="connsiteY1491" fmla="*/ 136456 h 479638"/>
              <a:gd name="connsiteX1492" fmla="*/ 481407 w 534037"/>
              <a:gd name="connsiteY1492" fmla="*/ 136743 h 479638"/>
              <a:gd name="connsiteX1493" fmla="*/ 481876 w 534037"/>
              <a:gd name="connsiteY1493" fmla="*/ 136456 h 479638"/>
              <a:gd name="connsiteX1494" fmla="*/ 482085 w 534037"/>
              <a:gd name="connsiteY1494" fmla="*/ 136456 h 479638"/>
              <a:gd name="connsiteX1495" fmla="*/ 482554 w 534037"/>
              <a:gd name="connsiteY1495" fmla="*/ 135856 h 479638"/>
              <a:gd name="connsiteX1496" fmla="*/ 482998 w 534037"/>
              <a:gd name="connsiteY1496" fmla="*/ 134682 h 479638"/>
              <a:gd name="connsiteX1497" fmla="*/ 483675 w 534037"/>
              <a:gd name="connsiteY1497" fmla="*/ 134108 h 479638"/>
              <a:gd name="connsiteX1498" fmla="*/ 483884 w 534037"/>
              <a:gd name="connsiteY1498" fmla="*/ 133821 h 479638"/>
              <a:gd name="connsiteX1499" fmla="*/ 484561 w 534037"/>
              <a:gd name="connsiteY1499" fmla="*/ 133821 h 479638"/>
              <a:gd name="connsiteX1500" fmla="*/ 485239 w 534037"/>
              <a:gd name="connsiteY1500" fmla="*/ 133821 h 479638"/>
              <a:gd name="connsiteX1501" fmla="*/ 486152 w 534037"/>
              <a:gd name="connsiteY1501" fmla="*/ 134108 h 479638"/>
              <a:gd name="connsiteX1502" fmla="*/ 486830 w 534037"/>
              <a:gd name="connsiteY1502" fmla="*/ 134395 h 479638"/>
              <a:gd name="connsiteX1503" fmla="*/ 487064 w 534037"/>
              <a:gd name="connsiteY1503" fmla="*/ 134682 h 479638"/>
              <a:gd name="connsiteX1504" fmla="*/ 488185 w 534037"/>
              <a:gd name="connsiteY1504" fmla="*/ 134682 h 479638"/>
              <a:gd name="connsiteX1505" fmla="*/ 489071 w 534037"/>
              <a:gd name="connsiteY1505" fmla="*/ 134995 h 479638"/>
              <a:gd name="connsiteX1506" fmla="*/ 489306 w 534037"/>
              <a:gd name="connsiteY1506" fmla="*/ 134995 h 479638"/>
              <a:gd name="connsiteX1507" fmla="*/ 490426 w 534037"/>
              <a:gd name="connsiteY1507" fmla="*/ 135282 h 479638"/>
              <a:gd name="connsiteX1508" fmla="*/ 491573 w 534037"/>
              <a:gd name="connsiteY1508" fmla="*/ 135569 h 479638"/>
              <a:gd name="connsiteX1509" fmla="*/ 492017 w 534037"/>
              <a:gd name="connsiteY1509" fmla="*/ 135856 h 479638"/>
              <a:gd name="connsiteX1510" fmla="*/ 492695 w 534037"/>
              <a:gd name="connsiteY1510" fmla="*/ 135856 h 479638"/>
              <a:gd name="connsiteX1511" fmla="*/ 492903 w 534037"/>
              <a:gd name="connsiteY1511" fmla="*/ 136169 h 479638"/>
              <a:gd name="connsiteX1512" fmla="*/ 493372 w 534037"/>
              <a:gd name="connsiteY1512" fmla="*/ 136456 h 479638"/>
              <a:gd name="connsiteX1513" fmla="*/ 494050 w 534037"/>
              <a:gd name="connsiteY1513" fmla="*/ 137343 h 479638"/>
              <a:gd name="connsiteX1514" fmla="*/ 494258 w 534037"/>
              <a:gd name="connsiteY1514" fmla="*/ 137343 h 479638"/>
              <a:gd name="connsiteX1515" fmla="*/ 494493 w 534037"/>
              <a:gd name="connsiteY1515" fmla="*/ 137343 h 479638"/>
              <a:gd name="connsiteX1516" fmla="*/ 494936 w 534037"/>
              <a:gd name="connsiteY1516" fmla="*/ 137343 h 479638"/>
              <a:gd name="connsiteX1517" fmla="*/ 495406 w 534037"/>
              <a:gd name="connsiteY1517" fmla="*/ 137630 h 479638"/>
              <a:gd name="connsiteX1518" fmla="*/ 495614 w 534037"/>
              <a:gd name="connsiteY1518" fmla="*/ 137917 h 479638"/>
              <a:gd name="connsiteX1519" fmla="*/ 496292 w 534037"/>
              <a:gd name="connsiteY1519" fmla="*/ 138804 h 479638"/>
              <a:gd name="connsiteX1520" fmla="*/ 498090 w 534037"/>
              <a:gd name="connsiteY1520" fmla="*/ 140551 h 479638"/>
              <a:gd name="connsiteX1521" fmla="*/ 498325 w 534037"/>
              <a:gd name="connsiteY1521" fmla="*/ 140838 h 479638"/>
              <a:gd name="connsiteX1522" fmla="*/ 498560 w 534037"/>
              <a:gd name="connsiteY1522" fmla="*/ 141151 h 479638"/>
              <a:gd name="connsiteX1523" fmla="*/ 498768 w 534037"/>
              <a:gd name="connsiteY1523" fmla="*/ 141438 h 479638"/>
              <a:gd name="connsiteX1524" fmla="*/ 499680 w 534037"/>
              <a:gd name="connsiteY1524" fmla="*/ 142012 h 479638"/>
              <a:gd name="connsiteX1525" fmla="*/ 499915 w 534037"/>
              <a:gd name="connsiteY1525" fmla="*/ 142325 h 479638"/>
              <a:gd name="connsiteX1526" fmla="*/ 500593 w 534037"/>
              <a:gd name="connsiteY1526" fmla="*/ 143473 h 479638"/>
              <a:gd name="connsiteX1527" fmla="*/ 501271 w 534037"/>
              <a:gd name="connsiteY1527" fmla="*/ 144360 h 479638"/>
              <a:gd name="connsiteX1528" fmla="*/ 501271 w 534037"/>
              <a:gd name="connsiteY1528" fmla="*/ 144647 h 479638"/>
              <a:gd name="connsiteX1529" fmla="*/ 502626 w 534037"/>
              <a:gd name="connsiteY1529" fmla="*/ 146708 h 479638"/>
              <a:gd name="connsiteX1530" fmla="*/ 502626 w 534037"/>
              <a:gd name="connsiteY1530" fmla="*/ 146995 h 479638"/>
              <a:gd name="connsiteX1531" fmla="*/ 503069 w 534037"/>
              <a:gd name="connsiteY1531" fmla="*/ 146995 h 479638"/>
              <a:gd name="connsiteX1532" fmla="*/ 503512 w 534037"/>
              <a:gd name="connsiteY1532" fmla="*/ 147282 h 479638"/>
              <a:gd name="connsiteX1533" fmla="*/ 504633 w 534037"/>
              <a:gd name="connsiteY1533" fmla="*/ 147282 h 479638"/>
              <a:gd name="connsiteX1534" fmla="*/ 505546 w 534037"/>
              <a:gd name="connsiteY1534" fmla="*/ 147282 h 479638"/>
              <a:gd name="connsiteX1535" fmla="*/ 506223 w 534037"/>
              <a:gd name="connsiteY1535" fmla="*/ 147282 h 479638"/>
              <a:gd name="connsiteX1536" fmla="*/ 506666 w 534037"/>
              <a:gd name="connsiteY1536" fmla="*/ 147282 h 479638"/>
              <a:gd name="connsiteX1537" fmla="*/ 507136 w 534037"/>
              <a:gd name="connsiteY1537" fmla="*/ 146708 h 479638"/>
              <a:gd name="connsiteX1538" fmla="*/ 507136 w 534037"/>
              <a:gd name="connsiteY1538" fmla="*/ 146421 h 479638"/>
              <a:gd name="connsiteX1539" fmla="*/ 507344 w 534037"/>
              <a:gd name="connsiteY1539" fmla="*/ 146421 h 479638"/>
              <a:gd name="connsiteX1540" fmla="*/ 507788 w 534037"/>
              <a:gd name="connsiteY1540" fmla="*/ 146134 h 479638"/>
              <a:gd name="connsiteX1541" fmla="*/ 508465 w 534037"/>
              <a:gd name="connsiteY1541" fmla="*/ 146134 h 479638"/>
              <a:gd name="connsiteX1542" fmla="*/ 508934 w 534037"/>
              <a:gd name="connsiteY1542" fmla="*/ 146421 h 479638"/>
              <a:gd name="connsiteX1543" fmla="*/ 509143 w 534037"/>
              <a:gd name="connsiteY1543" fmla="*/ 146708 h 479638"/>
              <a:gd name="connsiteX1544" fmla="*/ 509143 w 534037"/>
              <a:gd name="connsiteY1544" fmla="*/ 147282 h 479638"/>
              <a:gd name="connsiteX1545" fmla="*/ 508934 w 534037"/>
              <a:gd name="connsiteY1545" fmla="*/ 147595 h 479638"/>
              <a:gd name="connsiteX1546" fmla="*/ 508934 w 534037"/>
              <a:gd name="connsiteY1546" fmla="*/ 148455 h 479638"/>
              <a:gd name="connsiteX1547" fmla="*/ 509143 w 534037"/>
              <a:gd name="connsiteY1547" fmla="*/ 149055 h 479638"/>
              <a:gd name="connsiteX1548" fmla="*/ 509612 w 534037"/>
              <a:gd name="connsiteY1548" fmla="*/ 149342 h 479638"/>
              <a:gd name="connsiteX1549" fmla="*/ 510055 w 534037"/>
              <a:gd name="connsiteY1549" fmla="*/ 149342 h 479638"/>
              <a:gd name="connsiteX1550" fmla="*/ 510498 w 534037"/>
              <a:gd name="connsiteY1550" fmla="*/ 149055 h 479638"/>
              <a:gd name="connsiteX1551" fmla="*/ 510733 w 534037"/>
              <a:gd name="connsiteY1551" fmla="*/ 148168 h 479638"/>
              <a:gd name="connsiteX1552" fmla="*/ 510733 w 534037"/>
              <a:gd name="connsiteY1552" fmla="*/ 146995 h 479638"/>
              <a:gd name="connsiteX1553" fmla="*/ 510733 w 534037"/>
              <a:gd name="connsiteY1553" fmla="*/ 146134 h 479638"/>
              <a:gd name="connsiteX1554" fmla="*/ 510498 w 534037"/>
              <a:gd name="connsiteY1554" fmla="*/ 145534 h 479638"/>
              <a:gd name="connsiteX1555" fmla="*/ 509820 w 534037"/>
              <a:gd name="connsiteY1555" fmla="*/ 145247 h 479638"/>
              <a:gd name="connsiteX1556" fmla="*/ 509820 w 534037"/>
              <a:gd name="connsiteY1556" fmla="*/ 144960 h 479638"/>
              <a:gd name="connsiteX1557" fmla="*/ 510055 w 534037"/>
              <a:gd name="connsiteY1557" fmla="*/ 144647 h 479638"/>
              <a:gd name="connsiteX1558" fmla="*/ 510498 w 534037"/>
              <a:gd name="connsiteY1558" fmla="*/ 144647 h 479638"/>
              <a:gd name="connsiteX1559" fmla="*/ 511176 w 534037"/>
              <a:gd name="connsiteY1559" fmla="*/ 144960 h 479638"/>
              <a:gd name="connsiteX1560" fmla="*/ 511645 w 534037"/>
              <a:gd name="connsiteY1560" fmla="*/ 145247 h 479638"/>
              <a:gd name="connsiteX1561" fmla="*/ 511854 w 534037"/>
              <a:gd name="connsiteY1561" fmla="*/ 146134 h 479638"/>
              <a:gd name="connsiteX1562" fmla="*/ 512088 w 534037"/>
              <a:gd name="connsiteY1562" fmla="*/ 146708 h 479638"/>
              <a:gd name="connsiteX1563" fmla="*/ 512766 w 534037"/>
              <a:gd name="connsiteY1563" fmla="*/ 146995 h 479638"/>
              <a:gd name="connsiteX1564" fmla="*/ 513653 w 534037"/>
              <a:gd name="connsiteY1564" fmla="*/ 146995 h 479638"/>
              <a:gd name="connsiteX1565" fmla="*/ 515477 w 534037"/>
              <a:gd name="connsiteY1565" fmla="*/ 147595 h 479638"/>
              <a:gd name="connsiteX1566" fmla="*/ 515920 w 534037"/>
              <a:gd name="connsiteY1566" fmla="*/ 147595 h 479638"/>
              <a:gd name="connsiteX1567" fmla="*/ 516363 w 534037"/>
              <a:gd name="connsiteY1567" fmla="*/ 147595 h 479638"/>
              <a:gd name="connsiteX1568" fmla="*/ 516598 w 534037"/>
              <a:gd name="connsiteY1568" fmla="*/ 147595 h 479638"/>
              <a:gd name="connsiteX1569" fmla="*/ 516598 w 534037"/>
              <a:gd name="connsiteY1569" fmla="*/ 147282 h 479638"/>
              <a:gd name="connsiteX1570" fmla="*/ 516598 w 534037"/>
              <a:gd name="connsiteY1570" fmla="*/ 146995 h 479638"/>
              <a:gd name="connsiteX1571" fmla="*/ 516598 w 534037"/>
              <a:gd name="connsiteY1571" fmla="*/ 146421 h 479638"/>
              <a:gd name="connsiteX1572" fmla="*/ 516598 w 534037"/>
              <a:gd name="connsiteY1572" fmla="*/ 146134 h 479638"/>
              <a:gd name="connsiteX1573" fmla="*/ 516155 w 534037"/>
              <a:gd name="connsiteY1573" fmla="*/ 145534 h 479638"/>
              <a:gd name="connsiteX1574" fmla="*/ 516155 w 534037"/>
              <a:gd name="connsiteY1574" fmla="*/ 145247 h 479638"/>
              <a:gd name="connsiteX1575" fmla="*/ 517276 w 534037"/>
              <a:gd name="connsiteY1575" fmla="*/ 145247 h 479638"/>
              <a:gd name="connsiteX1576" fmla="*/ 517954 w 534037"/>
              <a:gd name="connsiteY1576" fmla="*/ 145821 h 479638"/>
              <a:gd name="connsiteX1577" fmla="*/ 518162 w 534037"/>
              <a:gd name="connsiteY1577" fmla="*/ 145821 h 479638"/>
              <a:gd name="connsiteX1578" fmla="*/ 518631 w 534037"/>
              <a:gd name="connsiteY1578" fmla="*/ 146134 h 479638"/>
              <a:gd name="connsiteX1579" fmla="*/ 519309 w 534037"/>
              <a:gd name="connsiteY1579" fmla="*/ 146134 h 479638"/>
              <a:gd name="connsiteX1580" fmla="*/ 519752 w 534037"/>
              <a:gd name="connsiteY1580" fmla="*/ 146421 h 479638"/>
              <a:gd name="connsiteX1581" fmla="*/ 520430 w 534037"/>
              <a:gd name="connsiteY1581" fmla="*/ 146421 h 479638"/>
              <a:gd name="connsiteX1582" fmla="*/ 520873 w 534037"/>
              <a:gd name="connsiteY1582" fmla="*/ 146421 h 479638"/>
              <a:gd name="connsiteX1583" fmla="*/ 521342 w 534037"/>
              <a:gd name="connsiteY1583" fmla="*/ 146421 h 479638"/>
              <a:gd name="connsiteX1584" fmla="*/ 521785 w 534037"/>
              <a:gd name="connsiteY1584" fmla="*/ 146995 h 479638"/>
              <a:gd name="connsiteX1585" fmla="*/ 522020 w 534037"/>
              <a:gd name="connsiteY1585" fmla="*/ 147282 h 479638"/>
              <a:gd name="connsiteX1586" fmla="*/ 522228 w 534037"/>
              <a:gd name="connsiteY1586" fmla="*/ 148455 h 479638"/>
              <a:gd name="connsiteX1587" fmla="*/ 522228 w 534037"/>
              <a:gd name="connsiteY1587" fmla="*/ 149055 h 479638"/>
              <a:gd name="connsiteX1588" fmla="*/ 522228 w 534037"/>
              <a:gd name="connsiteY1588" fmla="*/ 149342 h 479638"/>
              <a:gd name="connsiteX1589" fmla="*/ 522228 w 534037"/>
              <a:gd name="connsiteY1589" fmla="*/ 149916 h 479638"/>
              <a:gd name="connsiteX1590" fmla="*/ 522020 w 534037"/>
              <a:gd name="connsiteY1590" fmla="*/ 150803 h 479638"/>
              <a:gd name="connsiteX1591" fmla="*/ 521785 w 534037"/>
              <a:gd name="connsiteY1591" fmla="*/ 151403 h 479638"/>
              <a:gd name="connsiteX1592" fmla="*/ 521785 w 534037"/>
              <a:gd name="connsiteY1592" fmla="*/ 151690 h 479638"/>
              <a:gd name="connsiteX1593" fmla="*/ 521551 w 534037"/>
              <a:gd name="connsiteY1593" fmla="*/ 151977 h 479638"/>
              <a:gd name="connsiteX1594" fmla="*/ 520873 w 534037"/>
              <a:gd name="connsiteY1594" fmla="*/ 152264 h 479638"/>
              <a:gd name="connsiteX1595" fmla="*/ 519518 w 534037"/>
              <a:gd name="connsiteY1595" fmla="*/ 152264 h 479638"/>
              <a:gd name="connsiteX1596" fmla="*/ 518396 w 534037"/>
              <a:gd name="connsiteY1596" fmla="*/ 152577 h 479638"/>
              <a:gd name="connsiteX1597" fmla="*/ 517954 w 534037"/>
              <a:gd name="connsiteY1597" fmla="*/ 152577 h 479638"/>
              <a:gd name="connsiteX1598" fmla="*/ 517485 w 534037"/>
              <a:gd name="connsiteY1598" fmla="*/ 152264 h 479638"/>
              <a:gd name="connsiteX1599" fmla="*/ 517041 w 534037"/>
              <a:gd name="connsiteY1599" fmla="*/ 152577 h 479638"/>
              <a:gd name="connsiteX1600" fmla="*/ 516833 w 534037"/>
              <a:gd name="connsiteY1600" fmla="*/ 152577 h 479638"/>
              <a:gd name="connsiteX1601" fmla="*/ 516155 w 534037"/>
              <a:gd name="connsiteY1601" fmla="*/ 152864 h 479638"/>
              <a:gd name="connsiteX1602" fmla="*/ 515920 w 534037"/>
              <a:gd name="connsiteY1602" fmla="*/ 153151 h 479638"/>
              <a:gd name="connsiteX1603" fmla="*/ 515920 w 534037"/>
              <a:gd name="connsiteY1603" fmla="*/ 153438 h 479638"/>
              <a:gd name="connsiteX1604" fmla="*/ 516155 w 534037"/>
              <a:gd name="connsiteY1604" fmla="*/ 154038 h 479638"/>
              <a:gd name="connsiteX1605" fmla="*/ 517719 w 534037"/>
              <a:gd name="connsiteY1605" fmla="*/ 155185 h 479638"/>
              <a:gd name="connsiteX1606" fmla="*/ 518396 w 534037"/>
              <a:gd name="connsiteY1606" fmla="*/ 156073 h 479638"/>
              <a:gd name="connsiteX1607" fmla="*/ 518396 w 534037"/>
              <a:gd name="connsiteY1607" fmla="*/ 156359 h 479638"/>
              <a:gd name="connsiteX1608" fmla="*/ 518631 w 534037"/>
              <a:gd name="connsiteY1608" fmla="*/ 156359 h 479638"/>
              <a:gd name="connsiteX1609" fmla="*/ 518396 w 534037"/>
              <a:gd name="connsiteY1609" fmla="*/ 157533 h 479638"/>
              <a:gd name="connsiteX1610" fmla="*/ 518396 w 534037"/>
              <a:gd name="connsiteY1610" fmla="*/ 157820 h 479638"/>
              <a:gd name="connsiteX1611" fmla="*/ 518162 w 534037"/>
              <a:gd name="connsiteY1611" fmla="*/ 158707 h 479638"/>
              <a:gd name="connsiteX1612" fmla="*/ 518396 w 534037"/>
              <a:gd name="connsiteY1612" fmla="*/ 158994 h 479638"/>
              <a:gd name="connsiteX1613" fmla="*/ 518631 w 534037"/>
              <a:gd name="connsiteY1613" fmla="*/ 159307 h 479638"/>
              <a:gd name="connsiteX1614" fmla="*/ 518840 w 534037"/>
              <a:gd name="connsiteY1614" fmla="*/ 159307 h 479638"/>
              <a:gd name="connsiteX1615" fmla="*/ 519987 w 534037"/>
              <a:gd name="connsiteY1615" fmla="*/ 159307 h 479638"/>
              <a:gd name="connsiteX1616" fmla="*/ 520873 w 534037"/>
              <a:gd name="connsiteY1616" fmla="*/ 158707 h 479638"/>
              <a:gd name="connsiteX1617" fmla="*/ 521108 w 534037"/>
              <a:gd name="connsiteY1617" fmla="*/ 158420 h 479638"/>
              <a:gd name="connsiteX1618" fmla="*/ 521108 w 534037"/>
              <a:gd name="connsiteY1618" fmla="*/ 157246 h 479638"/>
              <a:gd name="connsiteX1619" fmla="*/ 521342 w 534037"/>
              <a:gd name="connsiteY1619" fmla="*/ 156959 h 479638"/>
              <a:gd name="connsiteX1620" fmla="*/ 521551 w 534037"/>
              <a:gd name="connsiteY1620" fmla="*/ 156959 h 479638"/>
              <a:gd name="connsiteX1621" fmla="*/ 521785 w 534037"/>
              <a:gd name="connsiteY1621" fmla="*/ 156672 h 479638"/>
              <a:gd name="connsiteX1622" fmla="*/ 522463 w 534037"/>
              <a:gd name="connsiteY1622" fmla="*/ 157246 h 479638"/>
              <a:gd name="connsiteX1623" fmla="*/ 522672 w 534037"/>
              <a:gd name="connsiteY1623" fmla="*/ 157246 h 479638"/>
              <a:gd name="connsiteX1624" fmla="*/ 522906 w 534037"/>
              <a:gd name="connsiteY1624" fmla="*/ 157820 h 479638"/>
              <a:gd name="connsiteX1625" fmla="*/ 522906 w 534037"/>
              <a:gd name="connsiteY1625" fmla="*/ 158133 h 479638"/>
              <a:gd name="connsiteX1626" fmla="*/ 522672 w 534037"/>
              <a:gd name="connsiteY1626" fmla="*/ 158994 h 479638"/>
              <a:gd name="connsiteX1627" fmla="*/ 522228 w 534037"/>
              <a:gd name="connsiteY1627" fmla="*/ 159307 h 479638"/>
              <a:gd name="connsiteX1628" fmla="*/ 520665 w 534037"/>
              <a:gd name="connsiteY1628" fmla="*/ 160455 h 479638"/>
              <a:gd name="connsiteX1629" fmla="*/ 520430 w 534037"/>
              <a:gd name="connsiteY1629" fmla="*/ 161055 h 479638"/>
              <a:gd name="connsiteX1630" fmla="*/ 520195 w 534037"/>
              <a:gd name="connsiteY1630" fmla="*/ 161055 h 479638"/>
              <a:gd name="connsiteX1631" fmla="*/ 520195 w 534037"/>
              <a:gd name="connsiteY1631" fmla="*/ 161342 h 479638"/>
              <a:gd name="connsiteX1632" fmla="*/ 520430 w 534037"/>
              <a:gd name="connsiteY1632" fmla="*/ 161342 h 479638"/>
              <a:gd name="connsiteX1633" fmla="*/ 520430 w 534037"/>
              <a:gd name="connsiteY1633" fmla="*/ 161629 h 479638"/>
              <a:gd name="connsiteX1634" fmla="*/ 522020 w 534037"/>
              <a:gd name="connsiteY1634" fmla="*/ 162229 h 479638"/>
              <a:gd name="connsiteX1635" fmla="*/ 522672 w 534037"/>
              <a:gd name="connsiteY1635" fmla="*/ 162229 h 479638"/>
              <a:gd name="connsiteX1636" fmla="*/ 523141 w 534037"/>
              <a:gd name="connsiteY1636" fmla="*/ 162229 h 479638"/>
              <a:gd name="connsiteX1637" fmla="*/ 524705 w 534037"/>
              <a:gd name="connsiteY1637" fmla="*/ 162803 h 479638"/>
              <a:gd name="connsiteX1638" fmla="*/ 525383 w 534037"/>
              <a:gd name="connsiteY1638" fmla="*/ 162803 h 479638"/>
              <a:gd name="connsiteX1639" fmla="*/ 526060 w 534037"/>
              <a:gd name="connsiteY1639" fmla="*/ 162803 h 479638"/>
              <a:gd name="connsiteX1640" fmla="*/ 526295 w 534037"/>
              <a:gd name="connsiteY1640" fmla="*/ 162803 h 479638"/>
              <a:gd name="connsiteX1641" fmla="*/ 526530 w 534037"/>
              <a:gd name="connsiteY1641" fmla="*/ 162516 h 479638"/>
              <a:gd name="connsiteX1642" fmla="*/ 526973 w 534037"/>
              <a:gd name="connsiteY1642" fmla="*/ 161916 h 479638"/>
              <a:gd name="connsiteX1643" fmla="*/ 527181 w 534037"/>
              <a:gd name="connsiteY1643" fmla="*/ 161629 h 479638"/>
              <a:gd name="connsiteX1644" fmla="*/ 527416 w 534037"/>
              <a:gd name="connsiteY1644" fmla="*/ 161629 h 479638"/>
              <a:gd name="connsiteX1645" fmla="*/ 528328 w 534037"/>
              <a:gd name="connsiteY1645" fmla="*/ 161342 h 479638"/>
              <a:gd name="connsiteX1646" fmla="*/ 528537 w 534037"/>
              <a:gd name="connsiteY1646" fmla="*/ 161629 h 479638"/>
              <a:gd name="connsiteX1647" fmla="*/ 528771 w 534037"/>
              <a:gd name="connsiteY1647" fmla="*/ 161629 h 479638"/>
              <a:gd name="connsiteX1648" fmla="*/ 529006 w 534037"/>
              <a:gd name="connsiteY1648" fmla="*/ 161629 h 479638"/>
              <a:gd name="connsiteX1649" fmla="*/ 529215 w 534037"/>
              <a:gd name="connsiteY1649" fmla="*/ 161916 h 479638"/>
              <a:gd name="connsiteX1650" fmla="*/ 529215 w 534037"/>
              <a:gd name="connsiteY1650" fmla="*/ 162229 h 479638"/>
              <a:gd name="connsiteX1651" fmla="*/ 529215 w 534037"/>
              <a:gd name="connsiteY1651" fmla="*/ 162516 h 479638"/>
              <a:gd name="connsiteX1652" fmla="*/ 529006 w 534037"/>
              <a:gd name="connsiteY1652" fmla="*/ 162516 h 479638"/>
              <a:gd name="connsiteX1653" fmla="*/ 529006 w 534037"/>
              <a:gd name="connsiteY1653" fmla="*/ 162803 h 479638"/>
              <a:gd name="connsiteX1654" fmla="*/ 528771 w 534037"/>
              <a:gd name="connsiteY1654" fmla="*/ 162803 h 479638"/>
              <a:gd name="connsiteX1655" fmla="*/ 528537 w 534037"/>
              <a:gd name="connsiteY1655" fmla="*/ 162803 h 479638"/>
              <a:gd name="connsiteX1656" fmla="*/ 527416 w 534037"/>
              <a:gd name="connsiteY1656" fmla="*/ 163089 h 479638"/>
              <a:gd name="connsiteX1657" fmla="*/ 526738 w 534037"/>
              <a:gd name="connsiteY1657" fmla="*/ 163376 h 479638"/>
              <a:gd name="connsiteX1658" fmla="*/ 526060 w 534037"/>
              <a:gd name="connsiteY1658" fmla="*/ 163976 h 479638"/>
              <a:gd name="connsiteX1659" fmla="*/ 525852 w 534037"/>
              <a:gd name="connsiteY1659" fmla="*/ 164263 h 479638"/>
              <a:gd name="connsiteX1660" fmla="*/ 525617 w 534037"/>
              <a:gd name="connsiteY1660" fmla="*/ 164263 h 479638"/>
              <a:gd name="connsiteX1661" fmla="*/ 525617 w 534037"/>
              <a:gd name="connsiteY1661" fmla="*/ 164863 h 479638"/>
              <a:gd name="connsiteX1662" fmla="*/ 525852 w 534037"/>
              <a:gd name="connsiteY1662" fmla="*/ 165150 h 479638"/>
              <a:gd name="connsiteX1663" fmla="*/ 526060 w 534037"/>
              <a:gd name="connsiteY1663" fmla="*/ 165437 h 479638"/>
              <a:gd name="connsiteX1664" fmla="*/ 526530 w 534037"/>
              <a:gd name="connsiteY1664" fmla="*/ 166011 h 479638"/>
              <a:gd name="connsiteX1665" fmla="*/ 527859 w 534037"/>
              <a:gd name="connsiteY1665" fmla="*/ 166611 h 479638"/>
              <a:gd name="connsiteX1666" fmla="*/ 527650 w 534037"/>
              <a:gd name="connsiteY1666" fmla="*/ 166898 h 479638"/>
              <a:gd name="connsiteX1667" fmla="*/ 527181 w 534037"/>
              <a:gd name="connsiteY1667" fmla="*/ 166898 h 479638"/>
              <a:gd name="connsiteX1668" fmla="*/ 526295 w 534037"/>
              <a:gd name="connsiteY1668" fmla="*/ 166611 h 479638"/>
              <a:gd name="connsiteX1669" fmla="*/ 525852 w 534037"/>
              <a:gd name="connsiteY1669" fmla="*/ 166898 h 479638"/>
              <a:gd name="connsiteX1670" fmla="*/ 525617 w 534037"/>
              <a:gd name="connsiteY1670" fmla="*/ 166898 h 479638"/>
              <a:gd name="connsiteX1671" fmla="*/ 525617 w 534037"/>
              <a:gd name="connsiteY1671" fmla="*/ 167185 h 479638"/>
              <a:gd name="connsiteX1672" fmla="*/ 525617 w 534037"/>
              <a:gd name="connsiteY1672" fmla="*/ 167472 h 479638"/>
              <a:gd name="connsiteX1673" fmla="*/ 526295 w 534037"/>
              <a:gd name="connsiteY1673" fmla="*/ 168359 h 479638"/>
              <a:gd name="connsiteX1674" fmla="*/ 526973 w 534037"/>
              <a:gd name="connsiteY1674" fmla="*/ 168933 h 479638"/>
              <a:gd name="connsiteX1675" fmla="*/ 526973 w 534037"/>
              <a:gd name="connsiteY1675" fmla="*/ 169246 h 479638"/>
              <a:gd name="connsiteX1676" fmla="*/ 526738 w 534037"/>
              <a:gd name="connsiteY1676" fmla="*/ 169533 h 479638"/>
              <a:gd name="connsiteX1677" fmla="*/ 525383 w 534037"/>
              <a:gd name="connsiteY1677" fmla="*/ 169820 h 479638"/>
              <a:gd name="connsiteX1678" fmla="*/ 525174 w 534037"/>
              <a:gd name="connsiteY1678" fmla="*/ 169820 h 479638"/>
              <a:gd name="connsiteX1679" fmla="*/ 525174 w 534037"/>
              <a:gd name="connsiteY1679" fmla="*/ 170107 h 479638"/>
              <a:gd name="connsiteX1680" fmla="*/ 525174 w 534037"/>
              <a:gd name="connsiteY1680" fmla="*/ 170394 h 479638"/>
              <a:gd name="connsiteX1681" fmla="*/ 525617 w 534037"/>
              <a:gd name="connsiteY1681" fmla="*/ 170707 h 479638"/>
              <a:gd name="connsiteX1682" fmla="*/ 525852 w 534037"/>
              <a:gd name="connsiteY1682" fmla="*/ 170993 h 479638"/>
              <a:gd name="connsiteX1683" fmla="*/ 526295 w 534037"/>
              <a:gd name="connsiteY1683" fmla="*/ 171280 h 479638"/>
              <a:gd name="connsiteX1684" fmla="*/ 526973 w 534037"/>
              <a:gd name="connsiteY1684" fmla="*/ 171280 h 479638"/>
              <a:gd name="connsiteX1685" fmla="*/ 528328 w 534037"/>
              <a:gd name="connsiteY1685" fmla="*/ 171567 h 479638"/>
              <a:gd name="connsiteX1686" fmla="*/ 529215 w 534037"/>
              <a:gd name="connsiteY1686" fmla="*/ 171567 h 479638"/>
              <a:gd name="connsiteX1687" fmla="*/ 529449 w 534037"/>
              <a:gd name="connsiteY1687" fmla="*/ 171567 h 479638"/>
              <a:gd name="connsiteX1688" fmla="*/ 529893 w 534037"/>
              <a:gd name="connsiteY1688" fmla="*/ 171567 h 479638"/>
              <a:gd name="connsiteX1689" fmla="*/ 530362 w 534037"/>
              <a:gd name="connsiteY1689" fmla="*/ 171854 h 479638"/>
              <a:gd name="connsiteX1690" fmla="*/ 530570 w 534037"/>
              <a:gd name="connsiteY1690" fmla="*/ 172167 h 479638"/>
              <a:gd name="connsiteX1691" fmla="*/ 530570 w 534037"/>
              <a:gd name="connsiteY1691" fmla="*/ 172741 h 479638"/>
              <a:gd name="connsiteX1692" fmla="*/ 531248 w 534037"/>
              <a:gd name="connsiteY1692" fmla="*/ 173915 h 479638"/>
              <a:gd name="connsiteX1693" fmla="*/ 531925 w 534037"/>
              <a:gd name="connsiteY1693" fmla="*/ 175089 h 479638"/>
              <a:gd name="connsiteX1694" fmla="*/ 532369 w 534037"/>
              <a:gd name="connsiteY1694" fmla="*/ 176550 h 479638"/>
              <a:gd name="connsiteX1695" fmla="*/ 532369 w 534037"/>
              <a:gd name="connsiteY1695" fmla="*/ 176837 h 479638"/>
              <a:gd name="connsiteX1696" fmla="*/ 532369 w 534037"/>
              <a:gd name="connsiteY1696" fmla="*/ 177124 h 479638"/>
              <a:gd name="connsiteX1697" fmla="*/ 532160 w 534037"/>
              <a:gd name="connsiteY1697" fmla="*/ 177410 h 479638"/>
              <a:gd name="connsiteX1698" fmla="*/ 531925 w 534037"/>
              <a:gd name="connsiteY1698" fmla="*/ 177410 h 479638"/>
              <a:gd name="connsiteX1699" fmla="*/ 531039 w 534037"/>
              <a:gd name="connsiteY1699" fmla="*/ 177697 h 479638"/>
              <a:gd name="connsiteX1700" fmla="*/ 530570 w 534037"/>
              <a:gd name="connsiteY1700" fmla="*/ 177697 h 479638"/>
              <a:gd name="connsiteX1701" fmla="*/ 530570 w 534037"/>
              <a:gd name="connsiteY1701" fmla="*/ 178010 h 479638"/>
              <a:gd name="connsiteX1702" fmla="*/ 530570 w 534037"/>
              <a:gd name="connsiteY1702" fmla="*/ 178298 h 479638"/>
              <a:gd name="connsiteX1703" fmla="*/ 530570 w 534037"/>
              <a:gd name="connsiteY1703" fmla="*/ 178585 h 479638"/>
              <a:gd name="connsiteX1704" fmla="*/ 531482 w 534037"/>
              <a:gd name="connsiteY1704" fmla="*/ 180332 h 479638"/>
              <a:gd name="connsiteX1705" fmla="*/ 531482 w 534037"/>
              <a:gd name="connsiteY1705" fmla="*/ 181219 h 479638"/>
              <a:gd name="connsiteX1706" fmla="*/ 531248 w 534037"/>
              <a:gd name="connsiteY1706" fmla="*/ 182080 h 479638"/>
              <a:gd name="connsiteX1707" fmla="*/ 530804 w 534037"/>
              <a:gd name="connsiteY1707" fmla="*/ 182680 h 479638"/>
              <a:gd name="connsiteX1708" fmla="*/ 529893 w 534037"/>
              <a:gd name="connsiteY1708" fmla="*/ 183254 h 479638"/>
              <a:gd name="connsiteX1709" fmla="*/ 529684 w 534037"/>
              <a:gd name="connsiteY1709" fmla="*/ 183254 h 479638"/>
              <a:gd name="connsiteX1710" fmla="*/ 529684 w 534037"/>
              <a:gd name="connsiteY1710" fmla="*/ 183541 h 479638"/>
              <a:gd name="connsiteX1711" fmla="*/ 529684 w 534037"/>
              <a:gd name="connsiteY1711" fmla="*/ 183828 h 479638"/>
              <a:gd name="connsiteX1712" fmla="*/ 529893 w 534037"/>
              <a:gd name="connsiteY1712" fmla="*/ 184141 h 479638"/>
              <a:gd name="connsiteX1713" fmla="*/ 530127 w 534037"/>
              <a:gd name="connsiteY1713" fmla="*/ 184428 h 479638"/>
              <a:gd name="connsiteX1714" fmla="*/ 530362 w 534037"/>
              <a:gd name="connsiteY1714" fmla="*/ 184715 h 479638"/>
              <a:gd name="connsiteX1715" fmla="*/ 530804 w 534037"/>
              <a:gd name="connsiteY1715" fmla="*/ 185002 h 479638"/>
              <a:gd name="connsiteX1716" fmla="*/ 532603 w 534037"/>
              <a:gd name="connsiteY1716" fmla="*/ 185575 h 479638"/>
              <a:gd name="connsiteX1717" fmla="*/ 533047 w 534037"/>
              <a:gd name="connsiteY1717" fmla="*/ 185888 h 479638"/>
              <a:gd name="connsiteX1718" fmla="*/ 533047 w 534037"/>
              <a:gd name="connsiteY1718" fmla="*/ 186175 h 479638"/>
              <a:gd name="connsiteX1719" fmla="*/ 533281 w 534037"/>
              <a:gd name="connsiteY1719" fmla="*/ 186462 h 479638"/>
              <a:gd name="connsiteX1720" fmla="*/ 533516 w 534037"/>
              <a:gd name="connsiteY1720" fmla="*/ 186462 h 479638"/>
              <a:gd name="connsiteX1721" fmla="*/ 534193 w 534037"/>
              <a:gd name="connsiteY1721" fmla="*/ 186462 h 479638"/>
              <a:gd name="connsiteX1722" fmla="*/ 534193 w 534037"/>
              <a:gd name="connsiteY1722" fmla="*/ 186749 h 479638"/>
              <a:gd name="connsiteX1723" fmla="*/ 533959 w 534037"/>
              <a:gd name="connsiteY1723" fmla="*/ 186749 h 479638"/>
              <a:gd name="connsiteX1724" fmla="*/ 533047 w 534037"/>
              <a:gd name="connsiteY1724" fmla="*/ 187349 h 479638"/>
              <a:gd name="connsiteX1725" fmla="*/ 532603 w 534037"/>
              <a:gd name="connsiteY1725" fmla="*/ 187636 h 479638"/>
              <a:gd name="connsiteX1726" fmla="*/ 531248 w 534037"/>
              <a:gd name="connsiteY1726" fmla="*/ 190245 h 479638"/>
              <a:gd name="connsiteX1727" fmla="*/ 530804 w 534037"/>
              <a:gd name="connsiteY1727" fmla="*/ 191132 h 479638"/>
              <a:gd name="connsiteX1728" fmla="*/ 530570 w 534037"/>
              <a:gd name="connsiteY1728" fmla="*/ 191705 h 479638"/>
              <a:gd name="connsiteX1729" fmla="*/ 530570 w 534037"/>
              <a:gd name="connsiteY1729" fmla="*/ 192306 h 479638"/>
              <a:gd name="connsiteX1730" fmla="*/ 530570 w 534037"/>
              <a:gd name="connsiteY1730" fmla="*/ 192593 h 479638"/>
              <a:gd name="connsiteX1731" fmla="*/ 530362 w 534037"/>
              <a:gd name="connsiteY1731" fmla="*/ 192879 h 479638"/>
              <a:gd name="connsiteX1732" fmla="*/ 530362 w 534037"/>
              <a:gd name="connsiteY1732" fmla="*/ 193166 h 479638"/>
              <a:gd name="connsiteX1733" fmla="*/ 529893 w 534037"/>
              <a:gd name="connsiteY1733" fmla="*/ 193740 h 479638"/>
              <a:gd name="connsiteX1734" fmla="*/ 529893 w 534037"/>
              <a:gd name="connsiteY1734" fmla="*/ 194053 h 479638"/>
              <a:gd name="connsiteX1735" fmla="*/ 529684 w 534037"/>
              <a:gd name="connsiteY1735" fmla="*/ 194627 h 479638"/>
              <a:gd name="connsiteX1736" fmla="*/ 529684 w 534037"/>
              <a:gd name="connsiteY1736" fmla="*/ 194914 h 479638"/>
              <a:gd name="connsiteX1737" fmla="*/ 529449 w 534037"/>
              <a:gd name="connsiteY1737" fmla="*/ 195201 h 479638"/>
              <a:gd name="connsiteX1738" fmla="*/ 529215 w 534037"/>
              <a:gd name="connsiteY1738" fmla="*/ 195514 h 479638"/>
              <a:gd name="connsiteX1739" fmla="*/ 529006 w 534037"/>
              <a:gd name="connsiteY1739" fmla="*/ 195514 h 479638"/>
              <a:gd name="connsiteX1740" fmla="*/ 528771 w 534037"/>
              <a:gd name="connsiteY1740" fmla="*/ 195514 h 479638"/>
              <a:gd name="connsiteX1741" fmla="*/ 528771 w 534037"/>
              <a:gd name="connsiteY1741" fmla="*/ 195801 h 479638"/>
              <a:gd name="connsiteX1742" fmla="*/ 528537 w 534037"/>
              <a:gd name="connsiteY1742" fmla="*/ 196662 h 479638"/>
              <a:gd name="connsiteX1743" fmla="*/ 528771 w 534037"/>
              <a:gd name="connsiteY1743" fmla="*/ 196662 h 479638"/>
              <a:gd name="connsiteX1744" fmla="*/ 529006 w 534037"/>
              <a:gd name="connsiteY1744" fmla="*/ 196662 h 479638"/>
              <a:gd name="connsiteX1745" fmla="*/ 528537 w 534037"/>
              <a:gd name="connsiteY1745" fmla="*/ 198123 h 479638"/>
              <a:gd name="connsiteX1746" fmla="*/ 528537 w 534037"/>
              <a:gd name="connsiteY1746" fmla="*/ 198410 h 479638"/>
              <a:gd name="connsiteX1747" fmla="*/ 527859 w 534037"/>
              <a:gd name="connsiteY1747" fmla="*/ 199296 h 479638"/>
              <a:gd name="connsiteX1748" fmla="*/ 527416 w 534037"/>
              <a:gd name="connsiteY1748" fmla="*/ 199870 h 479638"/>
              <a:gd name="connsiteX1749" fmla="*/ 527181 w 534037"/>
              <a:gd name="connsiteY1749" fmla="*/ 200157 h 479638"/>
              <a:gd name="connsiteX1750" fmla="*/ 526738 w 534037"/>
              <a:gd name="connsiteY1750" fmla="*/ 201331 h 479638"/>
              <a:gd name="connsiteX1751" fmla="*/ 526060 w 534037"/>
              <a:gd name="connsiteY1751" fmla="*/ 202192 h 479638"/>
              <a:gd name="connsiteX1752" fmla="*/ 526060 w 534037"/>
              <a:gd name="connsiteY1752" fmla="*/ 202505 h 479638"/>
              <a:gd name="connsiteX1753" fmla="*/ 525617 w 534037"/>
              <a:gd name="connsiteY1753" fmla="*/ 203366 h 479638"/>
              <a:gd name="connsiteX1754" fmla="*/ 525617 w 534037"/>
              <a:gd name="connsiteY1754" fmla="*/ 203653 h 479638"/>
              <a:gd name="connsiteX1755" fmla="*/ 525852 w 534037"/>
              <a:gd name="connsiteY1755" fmla="*/ 204253 h 479638"/>
              <a:gd name="connsiteX1756" fmla="*/ 525617 w 534037"/>
              <a:gd name="connsiteY1756" fmla="*/ 204540 h 479638"/>
              <a:gd name="connsiteX1757" fmla="*/ 525383 w 534037"/>
              <a:gd name="connsiteY1757" fmla="*/ 205114 h 479638"/>
              <a:gd name="connsiteX1758" fmla="*/ 524939 w 534037"/>
              <a:gd name="connsiteY1758" fmla="*/ 206288 h 479638"/>
              <a:gd name="connsiteX1759" fmla="*/ 524939 w 534037"/>
              <a:gd name="connsiteY1759" fmla="*/ 206574 h 479638"/>
              <a:gd name="connsiteX1760" fmla="*/ 524939 w 534037"/>
              <a:gd name="connsiteY1760" fmla="*/ 207148 h 479638"/>
              <a:gd name="connsiteX1761" fmla="*/ 524939 w 534037"/>
              <a:gd name="connsiteY1761" fmla="*/ 207435 h 479638"/>
              <a:gd name="connsiteX1762" fmla="*/ 524705 w 534037"/>
              <a:gd name="connsiteY1762" fmla="*/ 207435 h 479638"/>
              <a:gd name="connsiteX1763" fmla="*/ 524496 w 534037"/>
              <a:gd name="connsiteY1763" fmla="*/ 208035 h 479638"/>
              <a:gd name="connsiteX1764" fmla="*/ 524262 w 534037"/>
              <a:gd name="connsiteY1764" fmla="*/ 208035 h 479638"/>
              <a:gd name="connsiteX1765" fmla="*/ 524027 w 534037"/>
              <a:gd name="connsiteY1765" fmla="*/ 208322 h 479638"/>
              <a:gd name="connsiteX1766" fmla="*/ 523584 w 534037"/>
              <a:gd name="connsiteY1766" fmla="*/ 209783 h 479638"/>
              <a:gd name="connsiteX1767" fmla="*/ 523141 w 534037"/>
              <a:gd name="connsiteY1767" fmla="*/ 210070 h 479638"/>
              <a:gd name="connsiteX1768" fmla="*/ 522906 w 534037"/>
              <a:gd name="connsiteY1768" fmla="*/ 210931 h 479638"/>
              <a:gd name="connsiteX1769" fmla="*/ 522906 w 534037"/>
              <a:gd name="connsiteY1769" fmla="*/ 211218 h 479638"/>
              <a:gd name="connsiteX1770" fmla="*/ 523141 w 534037"/>
              <a:gd name="connsiteY1770" fmla="*/ 211531 h 479638"/>
              <a:gd name="connsiteX1771" fmla="*/ 523141 w 534037"/>
              <a:gd name="connsiteY1771" fmla="*/ 211818 h 479638"/>
              <a:gd name="connsiteX1772" fmla="*/ 522463 w 534037"/>
              <a:gd name="connsiteY1772" fmla="*/ 212965 h 479638"/>
              <a:gd name="connsiteX1773" fmla="*/ 520195 w 534037"/>
              <a:gd name="connsiteY1773" fmla="*/ 210931 h 479638"/>
              <a:gd name="connsiteX1774" fmla="*/ 518840 w 534037"/>
              <a:gd name="connsiteY1774" fmla="*/ 210070 h 479638"/>
              <a:gd name="connsiteX1775" fmla="*/ 512531 w 534037"/>
              <a:gd name="connsiteY1775" fmla="*/ 204827 h 479638"/>
              <a:gd name="connsiteX1776" fmla="*/ 504633 w 534037"/>
              <a:gd name="connsiteY1776" fmla="*/ 198123 h 479638"/>
              <a:gd name="connsiteX1777" fmla="*/ 503069 w 534037"/>
              <a:gd name="connsiteY1777" fmla="*/ 196662 h 479638"/>
              <a:gd name="connsiteX1778" fmla="*/ 500123 w 534037"/>
              <a:gd name="connsiteY1778" fmla="*/ 194340 h 479638"/>
              <a:gd name="connsiteX1779" fmla="*/ 495171 w 534037"/>
              <a:gd name="connsiteY1779" fmla="*/ 190245 h 479638"/>
              <a:gd name="connsiteX1780" fmla="*/ 494936 w 534037"/>
              <a:gd name="connsiteY1780" fmla="*/ 190245 h 479638"/>
              <a:gd name="connsiteX1781" fmla="*/ 492017 w 534037"/>
              <a:gd name="connsiteY1781" fmla="*/ 187923 h 479638"/>
              <a:gd name="connsiteX1782" fmla="*/ 492017 w 534037"/>
              <a:gd name="connsiteY1782" fmla="*/ 187636 h 479638"/>
              <a:gd name="connsiteX1783" fmla="*/ 490426 w 534037"/>
              <a:gd name="connsiteY1783" fmla="*/ 186462 h 479638"/>
              <a:gd name="connsiteX1784" fmla="*/ 489071 w 534037"/>
              <a:gd name="connsiteY1784" fmla="*/ 185288 h 479638"/>
              <a:gd name="connsiteX1785" fmla="*/ 488393 w 534037"/>
              <a:gd name="connsiteY1785" fmla="*/ 184715 h 479638"/>
              <a:gd name="connsiteX1786" fmla="*/ 487741 w 534037"/>
              <a:gd name="connsiteY1786" fmla="*/ 184141 h 479638"/>
              <a:gd name="connsiteX1787" fmla="*/ 486595 w 534037"/>
              <a:gd name="connsiteY1787" fmla="*/ 183254 h 479638"/>
              <a:gd name="connsiteX1788" fmla="*/ 485239 w 534037"/>
              <a:gd name="connsiteY1788" fmla="*/ 182080 h 479638"/>
              <a:gd name="connsiteX1789" fmla="*/ 483441 w 534037"/>
              <a:gd name="connsiteY1789" fmla="*/ 180619 h 479638"/>
              <a:gd name="connsiteX1790" fmla="*/ 481407 w 534037"/>
              <a:gd name="connsiteY1790" fmla="*/ 178871 h 479638"/>
              <a:gd name="connsiteX1791" fmla="*/ 478931 w 534037"/>
              <a:gd name="connsiteY1791" fmla="*/ 176550 h 479638"/>
              <a:gd name="connsiteX1792" fmla="*/ 475333 w 534037"/>
              <a:gd name="connsiteY1792" fmla="*/ 173315 h 479638"/>
              <a:gd name="connsiteX1793" fmla="*/ 473978 w 534037"/>
              <a:gd name="connsiteY1793" fmla="*/ 172454 h 479638"/>
              <a:gd name="connsiteX1794" fmla="*/ 472622 w 534037"/>
              <a:gd name="connsiteY1794" fmla="*/ 171280 h 479638"/>
              <a:gd name="connsiteX1795" fmla="*/ 470355 w 534037"/>
              <a:gd name="connsiteY1795" fmla="*/ 169820 h 479638"/>
              <a:gd name="connsiteX1796" fmla="*/ 466080 w 534037"/>
              <a:gd name="connsiteY1796" fmla="*/ 166324 h 479638"/>
              <a:gd name="connsiteX1797" fmla="*/ 465845 w 534037"/>
              <a:gd name="connsiteY1797" fmla="*/ 166611 h 479638"/>
              <a:gd name="connsiteX1798" fmla="*/ 466314 w 534037"/>
              <a:gd name="connsiteY1798" fmla="*/ 167185 h 479638"/>
              <a:gd name="connsiteX1799" fmla="*/ 466314 w 534037"/>
              <a:gd name="connsiteY1799" fmla="*/ 168072 h 479638"/>
              <a:gd name="connsiteX1800" fmla="*/ 466080 w 534037"/>
              <a:gd name="connsiteY1800" fmla="*/ 168359 h 479638"/>
              <a:gd name="connsiteX1801" fmla="*/ 466080 w 534037"/>
              <a:gd name="connsiteY1801" fmla="*/ 168646 h 479638"/>
              <a:gd name="connsiteX1802" fmla="*/ 466314 w 534037"/>
              <a:gd name="connsiteY1802" fmla="*/ 168933 h 479638"/>
              <a:gd name="connsiteX1803" fmla="*/ 466314 w 534037"/>
              <a:gd name="connsiteY1803" fmla="*/ 169533 h 479638"/>
              <a:gd name="connsiteX1804" fmla="*/ 466080 w 534037"/>
              <a:gd name="connsiteY1804" fmla="*/ 169820 h 479638"/>
              <a:gd name="connsiteX1805" fmla="*/ 465402 w 534037"/>
              <a:gd name="connsiteY1805" fmla="*/ 170394 h 479638"/>
              <a:gd name="connsiteX1806" fmla="*/ 466080 w 534037"/>
              <a:gd name="connsiteY1806" fmla="*/ 170993 h 479638"/>
              <a:gd name="connsiteX1807" fmla="*/ 466314 w 534037"/>
              <a:gd name="connsiteY1807" fmla="*/ 171567 h 479638"/>
              <a:gd name="connsiteX1808" fmla="*/ 466080 w 534037"/>
              <a:gd name="connsiteY1808" fmla="*/ 172167 h 479638"/>
              <a:gd name="connsiteX1809" fmla="*/ 465637 w 534037"/>
              <a:gd name="connsiteY1809" fmla="*/ 172454 h 479638"/>
              <a:gd name="connsiteX1810" fmla="*/ 465168 w 534037"/>
              <a:gd name="connsiteY1810" fmla="*/ 173315 h 479638"/>
              <a:gd name="connsiteX1811" fmla="*/ 464725 w 534037"/>
              <a:gd name="connsiteY1811" fmla="*/ 173628 h 479638"/>
              <a:gd name="connsiteX1812" fmla="*/ 464725 w 534037"/>
              <a:gd name="connsiteY1812" fmla="*/ 174202 h 479638"/>
              <a:gd name="connsiteX1813" fmla="*/ 464959 w 534037"/>
              <a:gd name="connsiteY1813" fmla="*/ 174776 h 479638"/>
              <a:gd name="connsiteX1814" fmla="*/ 465402 w 534037"/>
              <a:gd name="connsiteY1814" fmla="*/ 175376 h 479638"/>
              <a:gd name="connsiteX1815" fmla="*/ 465637 w 534037"/>
              <a:gd name="connsiteY1815" fmla="*/ 175376 h 479638"/>
              <a:gd name="connsiteX1816" fmla="*/ 465845 w 534037"/>
              <a:gd name="connsiteY1816" fmla="*/ 175663 h 479638"/>
              <a:gd name="connsiteX1817" fmla="*/ 465845 w 534037"/>
              <a:gd name="connsiteY1817" fmla="*/ 175950 h 479638"/>
              <a:gd name="connsiteX1818" fmla="*/ 465845 w 534037"/>
              <a:gd name="connsiteY1818" fmla="*/ 176237 h 479638"/>
              <a:gd name="connsiteX1819" fmla="*/ 465845 w 534037"/>
              <a:gd name="connsiteY1819" fmla="*/ 176550 h 479638"/>
              <a:gd name="connsiteX1820" fmla="*/ 465637 w 534037"/>
              <a:gd name="connsiteY1820" fmla="*/ 176550 h 479638"/>
              <a:gd name="connsiteX1821" fmla="*/ 465845 w 534037"/>
              <a:gd name="connsiteY1821" fmla="*/ 176837 h 479638"/>
              <a:gd name="connsiteX1822" fmla="*/ 466080 w 534037"/>
              <a:gd name="connsiteY1822" fmla="*/ 176837 h 479638"/>
              <a:gd name="connsiteX1823" fmla="*/ 466314 w 534037"/>
              <a:gd name="connsiteY1823" fmla="*/ 176837 h 479638"/>
              <a:gd name="connsiteX1824" fmla="*/ 466523 w 534037"/>
              <a:gd name="connsiteY1824" fmla="*/ 177124 h 479638"/>
              <a:gd name="connsiteX1825" fmla="*/ 465402 w 534037"/>
              <a:gd name="connsiteY1825" fmla="*/ 179445 h 479638"/>
              <a:gd name="connsiteX1826" fmla="*/ 464490 w 534037"/>
              <a:gd name="connsiteY1826" fmla="*/ 180619 h 479638"/>
              <a:gd name="connsiteX1827" fmla="*/ 464047 w 534037"/>
              <a:gd name="connsiteY1827" fmla="*/ 181219 h 479638"/>
              <a:gd name="connsiteX1828" fmla="*/ 464281 w 534037"/>
              <a:gd name="connsiteY1828" fmla="*/ 181219 h 479638"/>
              <a:gd name="connsiteX1829" fmla="*/ 464490 w 534037"/>
              <a:gd name="connsiteY1829" fmla="*/ 181506 h 479638"/>
              <a:gd name="connsiteX1830" fmla="*/ 464959 w 534037"/>
              <a:gd name="connsiteY1830" fmla="*/ 181506 h 479638"/>
              <a:gd name="connsiteX1831" fmla="*/ 466080 w 534037"/>
              <a:gd name="connsiteY1831" fmla="*/ 181793 h 479638"/>
              <a:gd name="connsiteX1832" fmla="*/ 466992 w 534037"/>
              <a:gd name="connsiteY1832" fmla="*/ 182080 h 479638"/>
              <a:gd name="connsiteX1833" fmla="*/ 466992 w 534037"/>
              <a:gd name="connsiteY1833" fmla="*/ 182367 h 479638"/>
              <a:gd name="connsiteX1834" fmla="*/ 466992 w 534037"/>
              <a:gd name="connsiteY1834" fmla="*/ 182680 h 479638"/>
              <a:gd name="connsiteX1835" fmla="*/ 466757 w 534037"/>
              <a:gd name="connsiteY1835" fmla="*/ 182967 h 479638"/>
              <a:gd name="connsiteX1836" fmla="*/ 466523 w 534037"/>
              <a:gd name="connsiteY1836" fmla="*/ 182967 h 479638"/>
              <a:gd name="connsiteX1837" fmla="*/ 466080 w 534037"/>
              <a:gd name="connsiteY1837" fmla="*/ 183254 h 479638"/>
              <a:gd name="connsiteX1838" fmla="*/ 466080 w 534037"/>
              <a:gd name="connsiteY1838" fmla="*/ 183541 h 479638"/>
              <a:gd name="connsiteX1839" fmla="*/ 466314 w 534037"/>
              <a:gd name="connsiteY1839" fmla="*/ 183828 h 479638"/>
              <a:gd name="connsiteX1840" fmla="*/ 466314 w 534037"/>
              <a:gd name="connsiteY1840" fmla="*/ 184141 h 479638"/>
              <a:gd name="connsiteX1841" fmla="*/ 464959 w 534037"/>
              <a:gd name="connsiteY1841" fmla="*/ 186749 h 479638"/>
              <a:gd name="connsiteX1842" fmla="*/ 464725 w 534037"/>
              <a:gd name="connsiteY1842" fmla="*/ 187036 h 479638"/>
              <a:gd name="connsiteX1843" fmla="*/ 464490 w 534037"/>
              <a:gd name="connsiteY1843" fmla="*/ 187036 h 479638"/>
              <a:gd name="connsiteX1844" fmla="*/ 464281 w 534037"/>
              <a:gd name="connsiteY1844" fmla="*/ 187036 h 479638"/>
              <a:gd name="connsiteX1845" fmla="*/ 464047 w 534037"/>
              <a:gd name="connsiteY1845" fmla="*/ 187923 h 479638"/>
              <a:gd name="connsiteX1846" fmla="*/ 463603 w 534037"/>
              <a:gd name="connsiteY1846" fmla="*/ 188497 h 479638"/>
              <a:gd name="connsiteX1847" fmla="*/ 463160 w 534037"/>
              <a:gd name="connsiteY1847" fmla="*/ 188784 h 479638"/>
              <a:gd name="connsiteX1848" fmla="*/ 462014 w 534037"/>
              <a:gd name="connsiteY1848" fmla="*/ 190245 h 479638"/>
              <a:gd name="connsiteX1849" fmla="*/ 461805 w 534037"/>
              <a:gd name="connsiteY1849" fmla="*/ 190558 h 479638"/>
              <a:gd name="connsiteX1850" fmla="*/ 461570 w 534037"/>
              <a:gd name="connsiteY1850" fmla="*/ 191132 h 479638"/>
              <a:gd name="connsiteX1851" fmla="*/ 461336 w 534037"/>
              <a:gd name="connsiteY1851" fmla="*/ 191419 h 479638"/>
              <a:gd name="connsiteX1852" fmla="*/ 461336 w 534037"/>
              <a:gd name="connsiteY1852" fmla="*/ 191705 h 479638"/>
              <a:gd name="connsiteX1853" fmla="*/ 461127 w 534037"/>
              <a:gd name="connsiteY1853" fmla="*/ 191993 h 479638"/>
              <a:gd name="connsiteX1854" fmla="*/ 460892 w 534037"/>
              <a:gd name="connsiteY1854" fmla="*/ 191993 h 479638"/>
              <a:gd name="connsiteX1855" fmla="*/ 460658 w 534037"/>
              <a:gd name="connsiteY1855" fmla="*/ 191993 h 479638"/>
              <a:gd name="connsiteX1856" fmla="*/ 460658 w 534037"/>
              <a:gd name="connsiteY1856" fmla="*/ 192306 h 479638"/>
              <a:gd name="connsiteX1857" fmla="*/ 460658 w 534037"/>
              <a:gd name="connsiteY1857" fmla="*/ 191993 h 479638"/>
              <a:gd name="connsiteX1858" fmla="*/ 460449 w 534037"/>
              <a:gd name="connsiteY1858" fmla="*/ 191993 h 479638"/>
              <a:gd name="connsiteX1859" fmla="*/ 460449 w 534037"/>
              <a:gd name="connsiteY1859" fmla="*/ 192306 h 479638"/>
              <a:gd name="connsiteX1860" fmla="*/ 460215 w 534037"/>
              <a:gd name="connsiteY1860" fmla="*/ 192593 h 479638"/>
              <a:gd name="connsiteX1861" fmla="*/ 459980 w 534037"/>
              <a:gd name="connsiteY1861" fmla="*/ 192593 h 479638"/>
              <a:gd name="connsiteX1862" fmla="*/ 460215 w 534037"/>
              <a:gd name="connsiteY1862" fmla="*/ 192593 h 479638"/>
              <a:gd name="connsiteX1863" fmla="*/ 460215 w 534037"/>
              <a:gd name="connsiteY1863" fmla="*/ 192879 h 479638"/>
              <a:gd name="connsiteX1864" fmla="*/ 458860 w 534037"/>
              <a:gd name="connsiteY1864" fmla="*/ 194627 h 479638"/>
              <a:gd name="connsiteX1865" fmla="*/ 458416 w 534037"/>
              <a:gd name="connsiteY1865" fmla="*/ 195514 h 479638"/>
              <a:gd name="connsiteX1866" fmla="*/ 458651 w 534037"/>
              <a:gd name="connsiteY1866" fmla="*/ 195801 h 479638"/>
              <a:gd name="connsiteX1867" fmla="*/ 458860 w 534037"/>
              <a:gd name="connsiteY1867" fmla="*/ 195801 h 479638"/>
              <a:gd name="connsiteX1868" fmla="*/ 459537 w 534037"/>
              <a:gd name="connsiteY1868" fmla="*/ 196088 h 479638"/>
              <a:gd name="connsiteX1869" fmla="*/ 460449 w 534037"/>
              <a:gd name="connsiteY1869" fmla="*/ 197262 h 479638"/>
              <a:gd name="connsiteX1870" fmla="*/ 459980 w 534037"/>
              <a:gd name="connsiteY1870" fmla="*/ 197836 h 479638"/>
              <a:gd name="connsiteX1871" fmla="*/ 459980 w 534037"/>
              <a:gd name="connsiteY1871" fmla="*/ 198123 h 479638"/>
              <a:gd name="connsiteX1872" fmla="*/ 459771 w 534037"/>
              <a:gd name="connsiteY1872" fmla="*/ 199010 h 479638"/>
              <a:gd name="connsiteX1873" fmla="*/ 458416 w 534037"/>
              <a:gd name="connsiteY1873" fmla="*/ 201044 h 479638"/>
              <a:gd name="connsiteX1874" fmla="*/ 457738 w 534037"/>
              <a:gd name="connsiteY1874" fmla="*/ 201905 h 479638"/>
              <a:gd name="connsiteX1875" fmla="*/ 457295 w 534037"/>
              <a:gd name="connsiteY1875" fmla="*/ 202192 h 479638"/>
              <a:gd name="connsiteX1876" fmla="*/ 457295 w 534037"/>
              <a:gd name="connsiteY1876" fmla="*/ 202505 h 479638"/>
              <a:gd name="connsiteX1877" fmla="*/ 457060 w 534037"/>
              <a:gd name="connsiteY1877" fmla="*/ 202792 h 479638"/>
              <a:gd name="connsiteX1878" fmla="*/ 456826 w 534037"/>
              <a:gd name="connsiteY1878" fmla="*/ 202792 h 479638"/>
              <a:gd name="connsiteX1879" fmla="*/ 456383 w 534037"/>
              <a:gd name="connsiteY1879" fmla="*/ 203653 h 479638"/>
              <a:gd name="connsiteX1880" fmla="*/ 456148 w 534037"/>
              <a:gd name="connsiteY1880" fmla="*/ 203653 h 479638"/>
              <a:gd name="connsiteX1881" fmla="*/ 456383 w 534037"/>
              <a:gd name="connsiteY1881" fmla="*/ 203940 h 479638"/>
              <a:gd name="connsiteX1882" fmla="*/ 457060 w 534037"/>
              <a:gd name="connsiteY1882" fmla="*/ 203940 h 479638"/>
              <a:gd name="connsiteX1883" fmla="*/ 457060 w 534037"/>
              <a:gd name="connsiteY1883" fmla="*/ 204253 h 479638"/>
              <a:gd name="connsiteX1884" fmla="*/ 457295 w 534037"/>
              <a:gd name="connsiteY1884" fmla="*/ 204540 h 479638"/>
              <a:gd name="connsiteX1885" fmla="*/ 457504 w 534037"/>
              <a:gd name="connsiteY1885" fmla="*/ 204253 h 479638"/>
              <a:gd name="connsiteX1886" fmla="*/ 457738 w 534037"/>
              <a:gd name="connsiteY1886" fmla="*/ 204540 h 479638"/>
              <a:gd name="connsiteX1887" fmla="*/ 457295 w 534037"/>
              <a:gd name="connsiteY1887" fmla="*/ 205400 h 479638"/>
              <a:gd name="connsiteX1888" fmla="*/ 457504 w 534037"/>
              <a:gd name="connsiteY1888" fmla="*/ 205400 h 479638"/>
              <a:gd name="connsiteX1889" fmla="*/ 457504 w 534037"/>
              <a:gd name="connsiteY1889" fmla="*/ 205688 h 479638"/>
              <a:gd name="connsiteX1890" fmla="*/ 457504 w 534037"/>
              <a:gd name="connsiteY1890" fmla="*/ 206001 h 479638"/>
              <a:gd name="connsiteX1891" fmla="*/ 457738 w 534037"/>
              <a:gd name="connsiteY1891" fmla="*/ 206001 h 479638"/>
              <a:gd name="connsiteX1892" fmla="*/ 457973 w 534037"/>
              <a:gd name="connsiteY1892" fmla="*/ 206001 h 479638"/>
              <a:gd name="connsiteX1893" fmla="*/ 458416 w 534037"/>
              <a:gd name="connsiteY1893" fmla="*/ 206574 h 479638"/>
              <a:gd name="connsiteX1894" fmla="*/ 458860 w 534037"/>
              <a:gd name="connsiteY1894" fmla="*/ 206574 h 479638"/>
              <a:gd name="connsiteX1895" fmla="*/ 458860 w 534037"/>
              <a:gd name="connsiteY1895" fmla="*/ 206861 h 479638"/>
              <a:gd name="connsiteX1896" fmla="*/ 459094 w 534037"/>
              <a:gd name="connsiteY1896" fmla="*/ 207148 h 479638"/>
              <a:gd name="connsiteX1897" fmla="*/ 459094 w 534037"/>
              <a:gd name="connsiteY1897" fmla="*/ 207435 h 479638"/>
              <a:gd name="connsiteX1898" fmla="*/ 459771 w 534037"/>
              <a:gd name="connsiteY1898" fmla="*/ 207435 h 479638"/>
              <a:gd name="connsiteX1899" fmla="*/ 459980 w 534037"/>
              <a:gd name="connsiteY1899" fmla="*/ 208035 h 479638"/>
              <a:gd name="connsiteX1900" fmla="*/ 459094 w 534037"/>
              <a:gd name="connsiteY1900" fmla="*/ 209183 h 479638"/>
              <a:gd name="connsiteX1901" fmla="*/ 458860 w 534037"/>
              <a:gd name="connsiteY1901" fmla="*/ 209183 h 479638"/>
              <a:gd name="connsiteX1902" fmla="*/ 457504 w 534037"/>
              <a:gd name="connsiteY1902" fmla="*/ 210070 h 479638"/>
              <a:gd name="connsiteX1903" fmla="*/ 456383 w 534037"/>
              <a:gd name="connsiteY1903" fmla="*/ 211531 h 479638"/>
              <a:gd name="connsiteX1904" fmla="*/ 456383 w 534037"/>
              <a:gd name="connsiteY1904" fmla="*/ 212678 h 479638"/>
              <a:gd name="connsiteX1905" fmla="*/ 456148 w 534037"/>
              <a:gd name="connsiteY1905" fmla="*/ 212965 h 479638"/>
              <a:gd name="connsiteX1906" fmla="*/ 453906 w 534037"/>
              <a:gd name="connsiteY1906" fmla="*/ 215600 h 479638"/>
              <a:gd name="connsiteX1907" fmla="*/ 453229 w 534037"/>
              <a:gd name="connsiteY1907" fmla="*/ 215600 h 479638"/>
              <a:gd name="connsiteX1908" fmla="*/ 452786 w 534037"/>
              <a:gd name="connsiteY1908" fmla="*/ 215887 h 479638"/>
              <a:gd name="connsiteX1909" fmla="*/ 452786 w 534037"/>
              <a:gd name="connsiteY1909" fmla="*/ 216174 h 479638"/>
              <a:gd name="connsiteX1910" fmla="*/ 452551 w 534037"/>
              <a:gd name="connsiteY1910" fmla="*/ 216461 h 479638"/>
              <a:gd name="connsiteX1911" fmla="*/ 452317 w 534037"/>
              <a:gd name="connsiteY1911" fmla="*/ 216461 h 479638"/>
              <a:gd name="connsiteX1912" fmla="*/ 452108 w 534037"/>
              <a:gd name="connsiteY1912" fmla="*/ 216174 h 479638"/>
              <a:gd name="connsiteX1913" fmla="*/ 451873 w 534037"/>
              <a:gd name="connsiteY1913" fmla="*/ 216174 h 479638"/>
              <a:gd name="connsiteX1914" fmla="*/ 451195 w 534037"/>
              <a:gd name="connsiteY1914" fmla="*/ 216461 h 479638"/>
              <a:gd name="connsiteX1915" fmla="*/ 450075 w 534037"/>
              <a:gd name="connsiteY1915" fmla="*/ 217348 h 479638"/>
              <a:gd name="connsiteX1916" fmla="*/ 450075 w 534037"/>
              <a:gd name="connsiteY1916" fmla="*/ 217635 h 479638"/>
              <a:gd name="connsiteX1917" fmla="*/ 449162 w 534037"/>
              <a:gd name="connsiteY1917" fmla="*/ 218782 h 479638"/>
              <a:gd name="connsiteX1918" fmla="*/ 448719 w 534037"/>
              <a:gd name="connsiteY1918" fmla="*/ 219070 h 479638"/>
              <a:gd name="connsiteX1919" fmla="*/ 448276 w 534037"/>
              <a:gd name="connsiteY1919" fmla="*/ 219670 h 479638"/>
              <a:gd name="connsiteX1920" fmla="*/ 447807 w 534037"/>
              <a:gd name="connsiteY1920" fmla="*/ 219956 h 479638"/>
              <a:gd name="connsiteX1921" fmla="*/ 447807 w 534037"/>
              <a:gd name="connsiteY1921" fmla="*/ 220243 h 479638"/>
              <a:gd name="connsiteX1922" fmla="*/ 447807 w 534037"/>
              <a:gd name="connsiteY1922" fmla="*/ 220530 h 479638"/>
              <a:gd name="connsiteX1923" fmla="*/ 447129 w 534037"/>
              <a:gd name="connsiteY1923" fmla="*/ 221417 h 479638"/>
              <a:gd name="connsiteX1924" fmla="*/ 446686 w 534037"/>
              <a:gd name="connsiteY1924" fmla="*/ 221991 h 479638"/>
              <a:gd name="connsiteX1925" fmla="*/ 446243 w 534037"/>
              <a:gd name="connsiteY1925" fmla="*/ 222278 h 479638"/>
              <a:gd name="connsiteX1926" fmla="*/ 445096 w 534037"/>
              <a:gd name="connsiteY1926" fmla="*/ 222852 h 479638"/>
              <a:gd name="connsiteX1927" fmla="*/ 444887 w 534037"/>
              <a:gd name="connsiteY1927" fmla="*/ 223452 h 479638"/>
              <a:gd name="connsiteX1928" fmla="*/ 444652 w 534037"/>
              <a:gd name="connsiteY1928" fmla="*/ 223739 h 479638"/>
              <a:gd name="connsiteX1929" fmla="*/ 444418 w 534037"/>
              <a:gd name="connsiteY1929" fmla="*/ 224026 h 479638"/>
              <a:gd name="connsiteX1930" fmla="*/ 443767 w 534037"/>
              <a:gd name="connsiteY1930" fmla="*/ 224887 h 479638"/>
              <a:gd name="connsiteX1931" fmla="*/ 443532 w 534037"/>
              <a:gd name="connsiteY1931" fmla="*/ 225174 h 479638"/>
              <a:gd name="connsiteX1932" fmla="*/ 443089 w 534037"/>
              <a:gd name="connsiteY1932" fmla="*/ 225774 h 479638"/>
              <a:gd name="connsiteX1933" fmla="*/ 441733 w 534037"/>
              <a:gd name="connsiteY1933" fmla="*/ 226921 h 479638"/>
              <a:gd name="connsiteX1934" fmla="*/ 442411 w 534037"/>
              <a:gd name="connsiteY1934" fmla="*/ 227808 h 479638"/>
              <a:gd name="connsiteX1935" fmla="*/ 442620 w 534037"/>
              <a:gd name="connsiteY1935" fmla="*/ 227808 h 479638"/>
              <a:gd name="connsiteX1936" fmla="*/ 443089 w 534037"/>
              <a:gd name="connsiteY1936" fmla="*/ 228095 h 479638"/>
              <a:gd name="connsiteX1937" fmla="*/ 443297 w 534037"/>
              <a:gd name="connsiteY1937" fmla="*/ 228382 h 479638"/>
              <a:gd name="connsiteX1938" fmla="*/ 444209 w 534037"/>
              <a:gd name="connsiteY1938" fmla="*/ 228956 h 479638"/>
              <a:gd name="connsiteX1939" fmla="*/ 443975 w 534037"/>
              <a:gd name="connsiteY1939" fmla="*/ 229243 h 479638"/>
              <a:gd name="connsiteX1940" fmla="*/ 443532 w 534037"/>
              <a:gd name="connsiteY1940" fmla="*/ 229243 h 479638"/>
              <a:gd name="connsiteX1941" fmla="*/ 443089 w 534037"/>
              <a:gd name="connsiteY1941" fmla="*/ 229843 h 479638"/>
              <a:gd name="connsiteX1942" fmla="*/ 442854 w 534037"/>
              <a:gd name="connsiteY1942" fmla="*/ 230130 h 479638"/>
              <a:gd name="connsiteX1943" fmla="*/ 441942 w 534037"/>
              <a:gd name="connsiteY1943" fmla="*/ 231278 h 479638"/>
              <a:gd name="connsiteX1944" fmla="*/ 440821 w 534037"/>
              <a:gd name="connsiteY1944" fmla="*/ 232739 h 479638"/>
              <a:gd name="connsiteX1945" fmla="*/ 440586 w 534037"/>
              <a:gd name="connsiteY1945" fmla="*/ 233025 h 479638"/>
              <a:gd name="connsiteX1946" fmla="*/ 440586 w 534037"/>
              <a:gd name="connsiteY1946" fmla="*/ 233599 h 479638"/>
              <a:gd name="connsiteX1947" fmla="*/ 439909 w 534037"/>
              <a:gd name="connsiteY1947" fmla="*/ 234486 h 479638"/>
              <a:gd name="connsiteX1948" fmla="*/ 439465 w 534037"/>
              <a:gd name="connsiteY1948" fmla="*/ 235347 h 479638"/>
              <a:gd name="connsiteX1949" fmla="*/ 439231 w 534037"/>
              <a:gd name="connsiteY1949" fmla="*/ 235634 h 479638"/>
              <a:gd name="connsiteX1950" fmla="*/ 438787 w 534037"/>
              <a:gd name="connsiteY1950" fmla="*/ 235634 h 479638"/>
              <a:gd name="connsiteX1951" fmla="*/ 438579 w 534037"/>
              <a:gd name="connsiteY1951" fmla="*/ 236208 h 479638"/>
              <a:gd name="connsiteX1952" fmla="*/ 438579 w 534037"/>
              <a:gd name="connsiteY1952" fmla="*/ 236521 h 479638"/>
              <a:gd name="connsiteX1953" fmla="*/ 437901 w 534037"/>
              <a:gd name="connsiteY1953" fmla="*/ 235634 h 479638"/>
              <a:gd name="connsiteX1954" fmla="*/ 437432 w 534037"/>
              <a:gd name="connsiteY1954" fmla="*/ 234773 h 479638"/>
              <a:gd name="connsiteX1955" fmla="*/ 437224 w 534037"/>
              <a:gd name="connsiteY1955" fmla="*/ 234773 h 479638"/>
              <a:gd name="connsiteX1956" fmla="*/ 436755 w 534037"/>
              <a:gd name="connsiteY1956" fmla="*/ 235060 h 479638"/>
              <a:gd name="connsiteX1957" fmla="*/ 436546 w 534037"/>
              <a:gd name="connsiteY1957" fmla="*/ 234773 h 479638"/>
              <a:gd name="connsiteX1958" fmla="*/ 436546 w 534037"/>
              <a:gd name="connsiteY1958" fmla="*/ 234199 h 479638"/>
              <a:gd name="connsiteX1959" fmla="*/ 436546 w 534037"/>
              <a:gd name="connsiteY1959" fmla="*/ 233886 h 479638"/>
              <a:gd name="connsiteX1960" fmla="*/ 435868 w 534037"/>
              <a:gd name="connsiteY1960" fmla="*/ 233886 h 479638"/>
              <a:gd name="connsiteX1961" fmla="*/ 435633 w 534037"/>
              <a:gd name="connsiteY1961" fmla="*/ 234199 h 479638"/>
              <a:gd name="connsiteX1962" fmla="*/ 435399 w 534037"/>
              <a:gd name="connsiteY1962" fmla="*/ 234199 h 479638"/>
              <a:gd name="connsiteX1963" fmla="*/ 435190 w 534037"/>
              <a:gd name="connsiteY1963" fmla="*/ 234773 h 479638"/>
              <a:gd name="connsiteX1964" fmla="*/ 435190 w 534037"/>
              <a:gd name="connsiteY1964" fmla="*/ 235060 h 479638"/>
              <a:gd name="connsiteX1965" fmla="*/ 434513 w 534037"/>
              <a:gd name="connsiteY1965" fmla="*/ 236208 h 479638"/>
              <a:gd name="connsiteX1966" fmla="*/ 433600 w 534037"/>
              <a:gd name="connsiteY1966" fmla="*/ 235921 h 479638"/>
              <a:gd name="connsiteX1967" fmla="*/ 433157 w 534037"/>
              <a:gd name="connsiteY1967" fmla="*/ 237095 h 479638"/>
              <a:gd name="connsiteX1968" fmla="*/ 432714 w 534037"/>
              <a:gd name="connsiteY1968" fmla="*/ 237956 h 479638"/>
              <a:gd name="connsiteX1969" fmla="*/ 432244 w 534037"/>
              <a:gd name="connsiteY1969" fmla="*/ 238842 h 479638"/>
              <a:gd name="connsiteX1970" fmla="*/ 432036 w 534037"/>
              <a:gd name="connsiteY1970" fmla="*/ 239129 h 479638"/>
              <a:gd name="connsiteX1971" fmla="*/ 431567 w 534037"/>
              <a:gd name="connsiteY1971" fmla="*/ 239703 h 479638"/>
              <a:gd name="connsiteX1972" fmla="*/ 431567 w 534037"/>
              <a:gd name="connsiteY1972" fmla="*/ 239990 h 479638"/>
              <a:gd name="connsiteX1973" fmla="*/ 431124 w 534037"/>
              <a:gd name="connsiteY1973" fmla="*/ 240564 h 479638"/>
              <a:gd name="connsiteX1974" fmla="*/ 430212 w 534037"/>
              <a:gd name="connsiteY1974" fmla="*/ 241451 h 479638"/>
              <a:gd name="connsiteX1975" fmla="*/ 430003 w 534037"/>
              <a:gd name="connsiteY1975" fmla="*/ 242025 h 479638"/>
              <a:gd name="connsiteX1976" fmla="*/ 429768 w 534037"/>
              <a:gd name="connsiteY1976" fmla="*/ 241738 h 479638"/>
              <a:gd name="connsiteX1977" fmla="*/ 429090 w 534037"/>
              <a:gd name="connsiteY1977" fmla="*/ 242025 h 479638"/>
              <a:gd name="connsiteX1978" fmla="*/ 428882 w 534037"/>
              <a:gd name="connsiteY1978" fmla="*/ 242312 h 479638"/>
              <a:gd name="connsiteX1979" fmla="*/ 428205 w 534037"/>
              <a:gd name="connsiteY1979" fmla="*/ 243173 h 479638"/>
              <a:gd name="connsiteX1980" fmla="*/ 427527 w 534037"/>
              <a:gd name="connsiteY1980" fmla="*/ 243173 h 479638"/>
              <a:gd name="connsiteX1981" fmla="*/ 426614 w 534037"/>
              <a:gd name="connsiteY1981" fmla="*/ 244347 h 479638"/>
              <a:gd name="connsiteX1982" fmla="*/ 426379 w 534037"/>
              <a:gd name="connsiteY1982" fmla="*/ 244633 h 479638"/>
              <a:gd name="connsiteX1983" fmla="*/ 426171 w 534037"/>
              <a:gd name="connsiteY1983" fmla="*/ 244633 h 479638"/>
              <a:gd name="connsiteX1984" fmla="*/ 425936 w 534037"/>
              <a:gd name="connsiteY1984" fmla="*/ 244920 h 479638"/>
              <a:gd name="connsiteX1985" fmla="*/ 425702 w 534037"/>
              <a:gd name="connsiteY1985" fmla="*/ 244633 h 479638"/>
              <a:gd name="connsiteX1986" fmla="*/ 425702 w 534037"/>
              <a:gd name="connsiteY1986" fmla="*/ 244060 h 479638"/>
              <a:gd name="connsiteX1987" fmla="*/ 425702 w 534037"/>
              <a:gd name="connsiteY1987" fmla="*/ 242599 h 479638"/>
              <a:gd name="connsiteX1988" fmla="*/ 425702 w 534037"/>
              <a:gd name="connsiteY1988" fmla="*/ 242312 h 479638"/>
              <a:gd name="connsiteX1989" fmla="*/ 425702 w 534037"/>
              <a:gd name="connsiteY1989" fmla="*/ 242025 h 479638"/>
              <a:gd name="connsiteX1990" fmla="*/ 425702 w 534037"/>
              <a:gd name="connsiteY1990" fmla="*/ 241738 h 479638"/>
              <a:gd name="connsiteX1991" fmla="*/ 425936 w 534037"/>
              <a:gd name="connsiteY1991" fmla="*/ 240277 h 479638"/>
              <a:gd name="connsiteX1992" fmla="*/ 425936 w 534037"/>
              <a:gd name="connsiteY1992" fmla="*/ 240564 h 479638"/>
              <a:gd name="connsiteX1993" fmla="*/ 425493 w 534037"/>
              <a:gd name="connsiteY1993" fmla="*/ 241164 h 479638"/>
              <a:gd name="connsiteX1994" fmla="*/ 425259 w 534037"/>
              <a:gd name="connsiteY1994" fmla="*/ 241164 h 479638"/>
              <a:gd name="connsiteX1995" fmla="*/ 425024 w 534037"/>
              <a:gd name="connsiteY1995" fmla="*/ 241164 h 479638"/>
              <a:gd name="connsiteX1996" fmla="*/ 423695 w 534037"/>
              <a:gd name="connsiteY1996" fmla="*/ 241738 h 479638"/>
              <a:gd name="connsiteX1997" fmla="*/ 422339 w 534037"/>
              <a:gd name="connsiteY1997" fmla="*/ 243173 h 479638"/>
              <a:gd name="connsiteX1998" fmla="*/ 421870 w 534037"/>
              <a:gd name="connsiteY1998" fmla="*/ 244347 h 479638"/>
              <a:gd name="connsiteX1999" fmla="*/ 421870 w 534037"/>
              <a:gd name="connsiteY1999" fmla="*/ 244633 h 479638"/>
              <a:gd name="connsiteX2000" fmla="*/ 421662 w 534037"/>
              <a:gd name="connsiteY2000" fmla="*/ 244920 h 479638"/>
              <a:gd name="connsiteX2001" fmla="*/ 421427 w 534037"/>
              <a:gd name="connsiteY2001" fmla="*/ 245207 h 479638"/>
              <a:gd name="connsiteX2002" fmla="*/ 420071 w 534037"/>
              <a:gd name="connsiteY2002" fmla="*/ 246381 h 479638"/>
              <a:gd name="connsiteX2003" fmla="*/ 419393 w 534037"/>
              <a:gd name="connsiteY2003" fmla="*/ 246381 h 479638"/>
              <a:gd name="connsiteX2004" fmla="*/ 418508 w 534037"/>
              <a:gd name="connsiteY2004" fmla="*/ 247242 h 479638"/>
              <a:gd name="connsiteX2005" fmla="*/ 418273 w 534037"/>
              <a:gd name="connsiteY2005" fmla="*/ 247529 h 479638"/>
              <a:gd name="connsiteX2006" fmla="*/ 418038 w 534037"/>
              <a:gd name="connsiteY2006" fmla="*/ 248103 h 479638"/>
              <a:gd name="connsiteX2007" fmla="*/ 418038 w 534037"/>
              <a:gd name="connsiteY2007" fmla="*/ 248416 h 479638"/>
              <a:gd name="connsiteX2008" fmla="*/ 417360 w 534037"/>
              <a:gd name="connsiteY2008" fmla="*/ 248990 h 479638"/>
              <a:gd name="connsiteX2009" fmla="*/ 416474 w 534037"/>
              <a:gd name="connsiteY2009" fmla="*/ 251025 h 479638"/>
              <a:gd name="connsiteX2010" fmla="*/ 416239 w 534037"/>
              <a:gd name="connsiteY2010" fmla="*/ 251598 h 479638"/>
              <a:gd name="connsiteX2011" fmla="*/ 415797 w 534037"/>
              <a:gd name="connsiteY2011" fmla="*/ 252459 h 479638"/>
              <a:gd name="connsiteX2012" fmla="*/ 415327 w 534037"/>
              <a:gd name="connsiteY2012" fmla="*/ 253607 h 479638"/>
              <a:gd name="connsiteX2013" fmla="*/ 414675 w 534037"/>
              <a:gd name="connsiteY2013" fmla="*/ 255068 h 479638"/>
              <a:gd name="connsiteX2014" fmla="*/ 413997 w 534037"/>
              <a:gd name="connsiteY2014" fmla="*/ 256216 h 479638"/>
              <a:gd name="connsiteX2015" fmla="*/ 413528 w 534037"/>
              <a:gd name="connsiteY2015" fmla="*/ 257389 h 479638"/>
              <a:gd name="connsiteX2016" fmla="*/ 413320 w 534037"/>
              <a:gd name="connsiteY2016" fmla="*/ 257676 h 479638"/>
              <a:gd name="connsiteX2017" fmla="*/ 411730 w 534037"/>
              <a:gd name="connsiteY2017" fmla="*/ 259998 h 479638"/>
              <a:gd name="connsiteX2018" fmla="*/ 410140 w 534037"/>
              <a:gd name="connsiteY2018" fmla="*/ 263180 h 479638"/>
              <a:gd name="connsiteX2019" fmla="*/ 409931 w 534037"/>
              <a:gd name="connsiteY2019" fmla="*/ 264041 h 479638"/>
              <a:gd name="connsiteX2020" fmla="*/ 409488 w 534037"/>
              <a:gd name="connsiteY2020" fmla="*/ 264615 h 479638"/>
              <a:gd name="connsiteX2021" fmla="*/ 406543 w 534037"/>
              <a:gd name="connsiteY2021" fmla="*/ 262007 h 479638"/>
              <a:gd name="connsiteX2022" fmla="*/ 396402 w 534037"/>
              <a:gd name="connsiteY2022" fmla="*/ 252746 h 479638"/>
              <a:gd name="connsiteX2023" fmla="*/ 395933 w 534037"/>
              <a:gd name="connsiteY2023" fmla="*/ 252459 h 479638"/>
              <a:gd name="connsiteX2024" fmla="*/ 395490 w 534037"/>
              <a:gd name="connsiteY2024" fmla="*/ 252746 h 479638"/>
              <a:gd name="connsiteX2025" fmla="*/ 395255 w 534037"/>
              <a:gd name="connsiteY2025" fmla="*/ 253033 h 479638"/>
              <a:gd name="connsiteX2026" fmla="*/ 395490 w 534037"/>
              <a:gd name="connsiteY2026" fmla="*/ 253607 h 479638"/>
              <a:gd name="connsiteX2027" fmla="*/ 395490 w 534037"/>
              <a:gd name="connsiteY2027" fmla="*/ 253920 h 479638"/>
              <a:gd name="connsiteX2028" fmla="*/ 395047 w 534037"/>
              <a:gd name="connsiteY2028" fmla="*/ 254207 h 479638"/>
              <a:gd name="connsiteX2029" fmla="*/ 394812 w 534037"/>
              <a:gd name="connsiteY2029" fmla="*/ 255068 h 479638"/>
              <a:gd name="connsiteX2030" fmla="*/ 394604 w 534037"/>
              <a:gd name="connsiteY2030" fmla="*/ 255642 h 479638"/>
              <a:gd name="connsiteX2031" fmla="*/ 394604 w 534037"/>
              <a:gd name="connsiteY2031" fmla="*/ 255928 h 479638"/>
              <a:gd name="connsiteX2032" fmla="*/ 394604 w 534037"/>
              <a:gd name="connsiteY2032" fmla="*/ 256216 h 479638"/>
              <a:gd name="connsiteX2033" fmla="*/ 394135 w 534037"/>
              <a:gd name="connsiteY2033" fmla="*/ 256529 h 479638"/>
              <a:gd name="connsiteX2034" fmla="*/ 393457 w 534037"/>
              <a:gd name="connsiteY2034" fmla="*/ 256529 h 479638"/>
              <a:gd name="connsiteX2035" fmla="*/ 393248 w 534037"/>
              <a:gd name="connsiteY2035" fmla="*/ 256816 h 479638"/>
              <a:gd name="connsiteX2036" fmla="*/ 392779 w 534037"/>
              <a:gd name="connsiteY2036" fmla="*/ 257963 h 479638"/>
              <a:gd name="connsiteX2037" fmla="*/ 392779 w 534037"/>
              <a:gd name="connsiteY2037" fmla="*/ 258824 h 479638"/>
              <a:gd name="connsiteX2038" fmla="*/ 392779 w 534037"/>
              <a:gd name="connsiteY2038" fmla="*/ 259111 h 479638"/>
              <a:gd name="connsiteX2039" fmla="*/ 392779 w 534037"/>
              <a:gd name="connsiteY2039" fmla="*/ 259424 h 479638"/>
              <a:gd name="connsiteX2040" fmla="*/ 392336 w 534037"/>
              <a:gd name="connsiteY2040" fmla="*/ 260572 h 479638"/>
              <a:gd name="connsiteX2041" fmla="*/ 392101 w 534037"/>
              <a:gd name="connsiteY2041" fmla="*/ 260572 h 479638"/>
              <a:gd name="connsiteX2042" fmla="*/ 391658 w 534037"/>
              <a:gd name="connsiteY2042" fmla="*/ 260572 h 479638"/>
              <a:gd name="connsiteX2043" fmla="*/ 390303 w 534037"/>
              <a:gd name="connsiteY2043" fmla="*/ 260572 h 479638"/>
              <a:gd name="connsiteX2044" fmla="*/ 390094 w 534037"/>
              <a:gd name="connsiteY2044" fmla="*/ 260572 h 479638"/>
              <a:gd name="connsiteX2045" fmla="*/ 389416 w 534037"/>
              <a:gd name="connsiteY2045" fmla="*/ 261433 h 479638"/>
              <a:gd name="connsiteX2046" fmla="*/ 389416 w 534037"/>
              <a:gd name="connsiteY2046" fmla="*/ 261720 h 479638"/>
              <a:gd name="connsiteX2047" fmla="*/ 389416 w 534037"/>
              <a:gd name="connsiteY2047" fmla="*/ 262007 h 479638"/>
              <a:gd name="connsiteX2048" fmla="*/ 389625 w 534037"/>
              <a:gd name="connsiteY2048" fmla="*/ 262320 h 479638"/>
              <a:gd name="connsiteX2049" fmla="*/ 389859 w 534037"/>
              <a:gd name="connsiteY2049" fmla="*/ 262320 h 479638"/>
              <a:gd name="connsiteX2050" fmla="*/ 389859 w 534037"/>
              <a:gd name="connsiteY2050" fmla="*/ 262893 h 479638"/>
              <a:gd name="connsiteX2051" fmla="*/ 389859 w 534037"/>
              <a:gd name="connsiteY2051" fmla="*/ 263180 h 479638"/>
              <a:gd name="connsiteX2052" fmla="*/ 389625 w 534037"/>
              <a:gd name="connsiteY2052" fmla="*/ 263180 h 479638"/>
              <a:gd name="connsiteX2053" fmla="*/ 389416 w 534037"/>
              <a:gd name="connsiteY2053" fmla="*/ 263467 h 479638"/>
              <a:gd name="connsiteX2054" fmla="*/ 389182 w 534037"/>
              <a:gd name="connsiteY2054" fmla="*/ 264041 h 479638"/>
              <a:gd name="connsiteX2055" fmla="*/ 389182 w 534037"/>
              <a:gd name="connsiteY2055" fmla="*/ 264615 h 479638"/>
              <a:gd name="connsiteX2056" fmla="*/ 389182 w 534037"/>
              <a:gd name="connsiteY2056" fmla="*/ 264902 h 479638"/>
              <a:gd name="connsiteX2057" fmla="*/ 388738 w 534037"/>
              <a:gd name="connsiteY2057" fmla="*/ 265502 h 479638"/>
              <a:gd name="connsiteX2058" fmla="*/ 388269 w 534037"/>
              <a:gd name="connsiteY2058" fmla="*/ 265789 h 479638"/>
              <a:gd name="connsiteX2059" fmla="*/ 387383 w 534037"/>
              <a:gd name="connsiteY2059" fmla="*/ 266650 h 479638"/>
              <a:gd name="connsiteX2060" fmla="*/ 387383 w 534037"/>
              <a:gd name="connsiteY2060" fmla="*/ 266937 h 479638"/>
              <a:gd name="connsiteX2061" fmla="*/ 387383 w 534037"/>
              <a:gd name="connsiteY2061" fmla="*/ 267511 h 479638"/>
              <a:gd name="connsiteX2062" fmla="*/ 387149 w 534037"/>
              <a:gd name="connsiteY2062" fmla="*/ 267798 h 479638"/>
              <a:gd name="connsiteX2063" fmla="*/ 386705 w 534037"/>
              <a:gd name="connsiteY2063" fmla="*/ 268398 h 479638"/>
              <a:gd name="connsiteX2064" fmla="*/ 386471 w 534037"/>
              <a:gd name="connsiteY2064" fmla="*/ 269259 h 479638"/>
              <a:gd name="connsiteX2065" fmla="*/ 386027 w 534037"/>
              <a:gd name="connsiteY2065" fmla="*/ 269832 h 479638"/>
              <a:gd name="connsiteX2066" fmla="*/ 385793 w 534037"/>
              <a:gd name="connsiteY2066" fmla="*/ 270406 h 479638"/>
              <a:gd name="connsiteX2067" fmla="*/ 386027 w 534037"/>
              <a:gd name="connsiteY2067" fmla="*/ 270980 h 479638"/>
              <a:gd name="connsiteX2068" fmla="*/ 385350 w 534037"/>
              <a:gd name="connsiteY2068" fmla="*/ 273015 h 479638"/>
              <a:gd name="connsiteX2069" fmla="*/ 385350 w 534037"/>
              <a:gd name="connsiteY2069" fmla="*/ 273302 h 479638"/>
              <a:gd name="connsiteX2070" fmla="*/ 385558 w 534037"/>
              <a:gd name="connsiteY2070" fmla="*/ 274163 h 479638"/>
              <a:gd name="connsiteX2071" fmla="*/ 385793 w 534037"/>
              <a:gd name="connsiteY2071" fmla="*/ 274736 h 479638"/>
              <a:gd name="connsiteX2072" fmla="*/ 386027 w 534037"/>
              <a:gd name="connsiteY2072" fmla="*/ 274736 h 479638"/>
              <a:gd name="connsiteX2073" fmla="*/ 386236 w 534037"/>
              <a:gd name="connsiteY2073" fmla="*/ 275050 h 479638"/>
              <a:gd name="connsiteX2074" fmla="*/ 385793 w 534037"/>
              <a:gd name="connsiteY2074" fmla="*/ 276771 h 479638"/>
              <a:gd name="connsiteX2075" fmla="*/ 385558 w 534037"/>
              <a:gd name="connsiteY2075" fmla="*/ 277632 h 479638"/>
              <a:gd name="connsiteX2076" fmla="*/ 385350 w 534037"/>
              <a:gd name="connsiteY2076" fmla="*/ 277632 h 479638"/>
              <a:gd name="connsiteX2077" fmla="*/ 385350 w 534037"/>
              <a:gd name="connsiteY2077" fmla="*/ 278206 h 479638"/>
              <a:gd name="connsiteX2078" fmla="*/ 385350 w 534037"/>
              <a:gd name="connsiteY2078" fmla="*/ 278519 h 479638"/>
              <a:gd name="connsiteX2079" fmla="*/ 385350 w 534037"/>
              <a:gd name="connsiteY2079" fmla="*/ 278806 h 479638"/>
              <a:gd name="connsiteX2080" fmla="*/ 383760 w 534037"/>
              <a:gd name="connsiteY2080" fmla="*/ 279380 h 479638"/>
              <a:gd name="connsiteX2081" fmla="*/ 383317 w 534037"/>
              <a:gd name="connsiteY2081" fmla="*/ 278806 h 479638"/>
              <a:gd name="connsiteX2082" fmla="*/ 383082 w 534037"/>
              <a:gd name="connsiteY2082" fmla="*/ 278806 h 479638"/>
              <a:gd name="connsiteX2083" fmla="*/ 382873 w 534037"/>
              <a:gd name="connsiteY2083" fmla="*/ 279093 h 479638"/>
              <a:gd name="connsiteX2084" fmla="*/ 382404 w 534037"/>
              <a:gd name="connsiteY2084" fmla="*/ 278806 h 479638"/>
              <a:gd name="connsiteX2085" fmla="*/ 382196 w 534037"/>
              <a:gd name="connsiteY2085" fmla="*/ 278806 h 479638"/>
              <a:gd name="connsiteX2086" fmla="*/ 381961 w 534037"/>
              <a:gd name="connsiteY2086" fmla="*/ 278806 h 479638"/>
              <a:gd name="connsiteX2087" fmla="*/ 381961 w 534037"/>
              <a:gd name="connsiteY2087" fmla="*/ 279093 h 479638"/>
              <a:gd name="connsiteX2088" fmla="*/ 381961 w 534037"/>
              <a:gd name="connsiteY2088" fmla="*/ 279380 h 479638"/>
              <a:gd name="connsiteX2089" fmla="*/ 381727 w 534037"/>
              <a:gd name="connsiteY2089" fmla="*/ 279380 h 479638"/>
              <a:gd name="connsiteX2090" fmla="*/ 381284 w 534037"/>
              <a:gd name="connsiteY2090" fmla="*/ 279380 h 479638"/>
              <a:gd name="connsiteX2091" fmla="*/ 381284 w 534037"/>
              <a:gd name="connsiteY2091" fmla="*/ 279667 h 479638"/>
              <a:gd name="connsiteX2092" fmla="*/ 381049 w 534037"/>
              <a:gd name="connsiteY2092" fmla="*/ 279667 h 479638"/>
              <a:gd name="connsiteX2093" fmla="*/ 381049 w 534037"/>
              <a:gd name="connsiteY2093" fmla="*/ 279954 h 479638"/>
              <a:gd name="connsiteX2094" fmla="*/ 380840 w 534037"/>
              <a:gd name="connsiteY2094" fmla="*/ 280814 h 479638"/>
              <a:gd name="connsiteX2095" fmla="*/ 380606 w 534037"/>
              <a:gd name="connsiteY2095" fmla="*/ 281101 h 479638"/>
              <a:gd name="connsiteX2096" fmla="*/ 380606 w 534037"/>
              <a:gd name="connsiteY2096" fmla="*/ 281388 h 479638"/>
              <a:gd name="connsiteX2097" fmla="*/ 380397 w 534037"/>
              <a:gd name="connsiteY2097" fmla="*/ 281388 h 479638"/>
              <a:gd name="connsiteX2098" fmla="*/ 380397 w 534037"/>
              <a:gd name="connsiteY2098" fmla="*/ 281962 h 479638"/>
              <a:gd name="connsiteX2099" fmla="*/ 380162 w 534037"/>
              <a:gd name="connsiteY2099" fmla="*/ 281962 h 479638"/>
              <a:gd name="connsiteX2100" fmla="*/ 379928 w 534037"/>
              <a:gd name="connsiteY2100" fmla="*/ 282275 h 479638"/>
              <a:gd name="connsiteX2101" fmla="*/ 379485 w 534037"/>
              <a:gd name="connsiteY2101" fmla="*/ 283710 h 479638"/>
              <a:gd name="connsiteX2102" fmla="*/ 379042 w 534037"/>
              <a:gd name="connsiteY2102" fmla="*/ 284284 h 479638"/>
              <a:gd name="connsiteX2103" fmla="*/ 378573 w 534037"/>
              <a:gd name="connsiteY2103" fmla="*/ 285718 h 479638"/>
              <a:gd name="connsiteX2104" fmla="*/ 378573 w 534037"/>
              <a:gd name="connsiteY2104" fmla="*/ 286005 h 479638"/>
              <a:gd name="connsiteX2105" fmla="*/ 378573 w 534037"/>
              <a:gd name="connsiteY2105" fmla="*/ 286318 h 479638"/>
              <a:gd name="connsiteX2106" fmla="*/ 378129 w 534037"/>
              <a:gd name="connsiteY2106" fmla="*/ 286893 h 479638"/>
              <a:gd name="connsiteX2107" fmla="*/ 378129 w 534037"/>
              <a:gd name="connsiteY2107" fmla="*/ 288040 h 479638"/>
              <a:gd name="connsiteX2108" fmla="*/ 378129 w 534037"/>
              <a:gd name="connsiteY2108" fmla="*/ 288327 h 479638"/>
              <a:gd name="connsiteX2109" fmla="*/ 377686 w 534037"/>
              <a:gd name="connsiteY2109" fmla="*/ 289475 h 479638"/>
              <a:gd name="connsiteX2110" fmla="*/ 377217 w 534037"/>
              <a:gd name="connsiteY2110" fmla="*/ 290049 h 479638"/>
              <a:gd name="connsiteX2111" fmla="*/ 376774 w 534037"/>
              <a:gd name="connsiteY2111" fmla="*/ 290649 h 479638"/>
              <a:gd name="connsiteX2112" fmla="*/ 376774 w 534037"/>
              <a:gd name="connsiteY2112" fmla="*/ 291223 h 479638"/>
              <a:gd name="connsiteX2113" fmla="*/ 376774 w 534037"/>
              <a:gd name="connsiteY2113" fmla="*/ 291509 h 479638"/>
              <a:gd name="connsiteX2114" fmla="*/ 376539 w 534037"/>
              <a:gd name="connsiteY2114" fmla="*/ 291796 h 479638"/>
              <a:gd name="connsiteX2115" fmla="*/ 376330 w 534037"/>
              <a:gd name="connsiteY2115" fmla="*/ 291796 h 479638"/>
              <a:gd name="connsiteX2116" fmla="*/ 376096 w 534037"/>
              <a:gd name="connsiteY2116" fmla="*/ 292084 h 479638"/>
              <a:gd name="connsiteX2117" fmla="*/ 375653 w 534037"/>
              <a:gd name="connsiteY2117" fmla="*/ 292657 h 479638"/>
              <a:gd name="connsiteX2118" fmla="*/ 375419 w 534037"/>
              <a:gd name="connsiteY2118" fmla="*/ 293805 h 479638"/>
              <a:gd name="connsiteX2119" fmla="*/ 374975 w 534037"/>
              <a:gd name="connsiteY2119" fmla="*/ 294379 h 479638"/>
              <a:gd name="connsiteX2120" fmla="*/ 374297 w 534037"/>
              <a:gd name="connsiteY2120" fmla="*/ 295266 h 479638"/>
              <a:gd name="connsiteX2121" fmla="*/ 374063 w 534037"/>
              <a:gd name="connsiteY2121" fmla="*/ 295840 h 479638"/>
              <a:gd name="connsiteX2122" fmla="*/ 373385 w 534037"/>
              <a:gd name="connsiteY2122" fmla="*/ 297275 h 479638"/>
              <a:gd name="connsiteX2123" fmla="*/ 372942 w 534037"/>
              <a:gd name="connsiteY2123" fmla="*/ 297562 h 479638"/>
              <a:gd name="connsiteX2124" fmla="*/ 372499 w 534037"/>
              <a:gd name="connsiteY2124" fmla="*/ 299883 h 479638"/>
              <a:gd name="connsiteX2125" fmla="*/ 372942 w 534037"/>
              <a:gd name="connsiteY2125" fmla="*/ 300457 h 479638"/>
              <a:gd name="connsiteX2126" fmla="*/ 372707 w 534037"/>
              <a:gd name="connsiteY2126" fmla="*/ 301031 h 479638"/>
              <a:gd name="connsiteX2127" fmla="*/ 372707 w 534037"/>
              <a:gd name="connsiteY2127" fmla="*/ 301605 h 479638"/>
              <a:gd name="connsiteX2128" fmla="*/ 372499 w 534037"/>
              <a:gd name="connsiteY2128" fmla="*/ 301892 h 479638"/>
              <a:gd name="connsiteX2129" fmla="*/ 372030 w 534037"/>
              <a:gd name="connsiteY2129" fmla="*/ 302466 h 479638"/>
              <a:gd name="connsiteX2130" fmla="*/ 371587 w 534037"/>
              <a:gd name="connsiteY2130" fmla="*/ 302753 h 479638"/>
              <a:gd name="connsiteX2131" fmla="*/ 371352 w 534037"/>
              <a:gd name="connsiteY2131" fmla="*/ 303039 h 479638"/>
              <a:gd name="connsiteX2132" fmla="*/ 371352 w 534037"/>
              <a:gd name="connsiteY2132" fmla="*/ 303613 h 479638"/>
              <a:gd name="connsiteX2133" fmla="*/ 371143 w 534037"/>
              <a:gd name="connsiteY2133" fmla="*/ 304187 h 479638"/>
              <a:gd name="connsiteX2134" fmla="*/ 370909 w 534037"/>
              <a:gd name="connsiteY2134" fmla="*/ 304187 h 479638"/>
              <a:gd name="connsiteX2135" fmla="*/ 370231 w 534037"/>
              <a:gd name="connsiteY2135" fmla="*/ 304761 h 479638"/>
              <a:gd name="connsiteX2136" fmla="*/ 370022 w 534037"/>
              <a:gd name="connsiteY2136" fmla="*/ 304761 h 479638"/>
              <a:gd name="connsiteX2137" fmla="*/ 369345 w 534037"/>
              <a:gd name="connsiteY2137" fmla="*/ 305361 h 479638"/>
              <a:gd name="connsiteX2138" fmla="*/ 369110 w 534037"/>
              <a:gd name="connsiteY2138" fmla="*/ 305935 h 479638"/>
              <a:gd name="connsiteX2139" fmla="*/ 369110 w 534037"/>
              <a:gd name="connsiteY2139" fmla="*/ 307083 h 479638"/>
              <a:gd name="connsiteX2140" fmla="*/ 369110 w 534037"/>
              <a:gd name="connsiteY2140" fmla="*/ 307370 h 479638"/>
              <a:gd name="connsiteX2141" fmla="*/ 368432 w 534037"/>
              <a:gd name="connsiteY2141" fmla="*/ 307657 h 479638"/>
              <a:gd name="connsiteX2142" fmla="*/ 367989 w 534037"/>
              <a:gd name="connsiteY2142" fmla="*/ 307083 h 479638"/>
              <a:gd name="connsiteX2143" fmla="*/ 367754 w 534037"/>
              <a:gd name="connsiteY2143" fmla="*/ 307083 h 479638"/>
              <a:gd name="connsiteX2144" fmla="*/ 367520 w 534037"/>
              <a:gd name="connsiteY2144" fmla="*/ 307370 h 479638"/>
              <a:gd name="connsiteX2145" fmla="*/ 367520 w 534037"/>
              <a:gd name="connsiteY2145" fmla="*/ 307657 h 479638"/>
              <a:gd name="connsiteX2146" fmla="*/ 367520 w 534037"/>
              <a:gd name="connsiteY2146" fmla="*/ 307944 h 479638"/>
              <a:gd name="connsiteX2147" fmla="*/ 367077 w 534037"/>
              <a:gd name="connsiteY2147" fmla="*/ 308230 h 479638"/>
              <a:gd name="connsiteX2148" fmla="*/ 366842 w 534037"/>
              <a:gd name="connsiteY2148" fmla="*/ 308804 h 479638"/>
              <a:gd name="connsiteX2149" fmla="*/ 366634 w 534037"/>
              <a:gd name="connsiteY2149" fmla="*/ 309091 h 479638"/>
              <a:gd name="connsiteX2150" fmla="*/ 366399 w 534037"/>
              <a:gd name="connsiteY2150" fmla="*/ 309665 h 479638"/>
              <a:gd name="connsiteX2151" fmla="*/ 365956 w 534037"/>
              <a:gd name="connsiteY2151" fmla="*/ 309665 h 479638"/>
              <a:gd name="connsiteX2152" fmla="*/ 365513 w 534037"/>
              <a:gd name="connsiteY2152" fmla="*/ 309952 h 479638"/>
              <a:gd name="connsiteX2153" fmla="*/ 364835 w 534037"/>
              <a:gd name="connsiteY2153" fmla="*/ 310526 h 479638"/>
              <a:gd name="connsiteX2154" fmla="*/ 364600 w 534037"/>
              <a:gd name="connsiteY2154" fmla="*/ 310526 h 479638"/>
              <a:gd name="connsiteX2155" fmla="*/ 364835 w 534037"/>
              <a:gd name="connsiteY2155" fmla="*/ 310813 h 479638"/>
              <a:gd name="connsiteX2156" fmla="*/ 364835 w 534037"/>
              <a:gd name="connsiteY2156" fmla="*/ 311100 h 479638"/>
              <a:gd name="connsiteX2157" fmla="*/ 365044 w 534037"/>
              <a:gd name="connsiteY2157" fmla="*/ 311387 h 479638"/>
              <a:gd name="connsiteX2158" fmla="*/ 365044 w 534037"/>
              <a:gd name="connsiteY2158" fmla="*/ 311700 h 479638"/>
              <a:gd name="connsiteX2159" fmla="*/ 365044 w 534037"/>
              <a:gd name="connsiteY2159" fmla="*/ 311987 h 479638"/>
              <a:gd name="connsiteX2160" fmla="*/ 364600 w 534037"/>
              <a:gd name="connsiteY2160" fmla="*/ 312274 h 479638"/>
              <a:gd name="connsiteX2161" fmla="*/ 364366 w 534037"/>
              <a:gd name="connsiteY2161" fmla="*/ 312274 h 479638"/>
              <a:gd name="connsiteX2162" fmla="*/ 364157 w 534037"/>
              <a:gd name="connsiteY2162" fmla="*/ 311987 h 479638"/>
              <a:gd name="connsiteX2163" fmla="*/ 363922 w 534037"/>
              <a:gd name="connsiteY2163" fmla="*/ 311987 h 479638"/>
              <a:gd name="connsiteX2164" fmla="*/ 363688 w 534037"/>
              <a:gd name="connsiteY2164" fmla="*/ 312274 h 479638"/>
              <a:gd name="connsiteX2165" fmla="*/ 363245 w 534037"/>
              <a:gd name="connsiteY2165" fmla="*/ 312274 h 479638"/>
              <a:gd name="connsiteX2166" fmla="*/ 363011 w 534037"/>
              <a:gd name="connsiteY2166" fmla="*/ 312561 h 479638"/>
              <a:gd name="connsiteX2167" fmla="*/ 362802 w 534037"/>
              <a:gd name="connsiteY2167" fmla="*/ 312848 h 479638"/>
              <a:gd name="connsiteX2168" fmla="*/ 362567 w 534037"/>
              <a:gd name="connsiteY2168" fmla="*/ 312848 h 479638"/>
              <a:gd name="connsiteX2169" fmla="*/ 362333 w 534037"/>
              <a:gd name="connsiteY2169" fmla="*/ 312848 h 479638"/>
              <a:gd name="connsiteX2170" fmla="*/ 362124 w 534037"/>
              <a:gd name="connsiteY2170" fmla="*/ 312848 h 479638"/>
              <a:gd name="connsiteX2171" fmla="*/ 361889 w 534037"/>
              <a:gd name="connsiteY2171" fmla="*/ 313135 h 479638"/>
              <a:gd name="connsiteX2172" fmla="*/ 361655 w 534037"/>
              <a:gd name="connsiteY2172" fmla="*/ 313135 h 479638"/>
              <a:gd name="connsiteX2173" fmla="*/ 361446 w 534037"/>
              <a:gd name="connsiteY2173" fmla="*/ 313135 h 479638"/>
              <a:gd name="connsiteX2174" fmla="*/ 355138 w 534037"/>
              <a:gd name="connsiteY2174" fmla="*/ 311100 h 479638"/>
              <a:gd name="connsiteX2175" fmla="*/ 343616 w 534037"/>
              <a:gd name="connsiteY2175" fmla="*/ 307083 h 479638"/>
              <a:gd name="connsiteX2176" fmla="*/ 341140 w 534037"/>
              <a:gd name="connsiteY2176" fmla="*/ 301318 h 479638"/>
              <a:gd name="connsiteX2177" fmla="*/ 339341 w 534037"/>
              <a:gd name="connsiteY2177" fmla="*/ 297562 h 479638"/>
              <a:gd name="connsiteX2178" fmla="*/ 338898 w 534037"/>
              <a:gd name="connsiteY2178" fmla="*/ 296414 h 479638"/>
              <a:gd name="connsiteX2179" fmla="*/ 337751 w 534037"/>
              <a:gd name="connsiteY2179" fmla="*/ 294979 h 479638"/>
              <a:gd name="connsiteX2180" fmla="*/ 337543 w 534037"/>
              <a:gd name="connsiteY2180" fmla="*/ 294979 h 479638"/>
              <a:gd name="connsiteX2181" fmla="*/ 337543 w 534037"/>
              <a:gd name="connsiteY2181" fmla="*/ 294666 h 479638"/>
              <a:gd name="connsiteX2182" fmla="*/ 337073 w 534037"/>
              <a:gd name="connsiteY2182" fmla="*/ 294092 h 479638"/>
              <a:gd name="connsiteX2183" fmla="*/ 337073 w 534037"/>
              <a:gd name="connsiteY2183" fmla="*/ 293805 h 479638"/>
              <a:gd name="connsiteX2184" fmla="*/ 336422 w 534037"/>
              <a:gd name="connsiteY2184" fmla="*/ 293518 h 479638"/>
              <a:gd name="connsiteX2185" fmla="*/ 335067 w 534037"/>
              <a:gd name="connsiteY2185" fmla="*/ 292657 h 479638"/>
              <a:gd name="connsiteX2186" fmla="*/ 333919 w 534037"/>
              <a:gd name="connsiteY2186" fmla="*/ 292370 h 479638"/>
              <a:gd name="connsiteX2187" fmla="*/ 333241 w 534037"/>
              <a:gd name="connsiteY2187" fmla="*/ 292370 h 479638"/>
              <a:gd name="connsiteX2188" fmla="*/ 324900 w 534037"/>
              <a:gd name="connsiteY2188" fmla="*/ 288327 h 479638"/>
              <a:gd name="connsiteX2189" fmla="*/ 324691 w 534037"/>
              <a:gd name="connsiteY2189" fmla="*/ 288901 h 479638"/>
              <a:gd name="connsiteX2190" fmla="*/ 324457 w 534037"/>
              <a:gd name="connsiteY2190" fmla="*/ 289188 h 479638"/>
              <a:gd name="connsiteX2191" fmla="*/ 324222 w 534037"/>
              <a:gd name="connsiteY2191" fmla="*/ 289475 h 479638"/>
              <a:gd name="connsiteX2192" fmla="*/ 324222 w 534037"/>
              <a:gd name="connsiteY2192" fmla="*/ 289762 h 479638"/>
              <a:gd name="connsiteX2193" fmla="*/ 324222 w 534037"/>
              <a:gd name="connsiteY2193" fmla="*/ 290049 h 479638"/>
              <a:gd name="connsiteX2194" fmla="*/ 324222 w 534037"/>
              <a:gd name="connsiteY2194" fmla="*/ 290336 h 479638"/>
              <a:gd name="connsiteX2195" fmla="*/ 324014 w 534037"/>
              <a:gd name="connsiteY2195" fmla="*/ 290649 h 479638"/>
              <a:gd name="connsiteX2196" fmla="*/ 324014 w 534037"/>
              <a:gd name="connsiteY2196" fmla="*/ 290936 h 479638"/>
              <a:gd name="connsiteX2197" fmla="*/ 323779 w 534037"/>
              <a:gd name="connsiteY2197" fmla="*/ 290936 h 479638"/>
              <a:gd name="connsiteX2198" fmla="*/ 323544 w 534037"/>
              <a:gd name="connsiteY2198" fmla="*/ 291223 h 479638"/>
              <a:gd name="connsiteX2199" fmla="*/ 323544 w 534037"/>
              <a:gd name="connsiteY2199" fmla="*/ 291509 h 479638"/>
              <a:gd name="connsiteX2200" fmla="*/ 323544 w 534037"/>
              <a:gd name="connsiteY2200" fmla="*/ 291796 h 479638"/>
              <a:gd name="connsiteX2201" fmla="*/ 323779 w 534037"/>
              <a:gd name="connsiteY2201" fmla="*/ 291796 h 479638"/>
              <a:gd name="connsiteX2202" fmla="*/ 323779 w 534037"/>
              <a:gd name="connsiteY2202" fmla="*/ 292370 h 479638"/>
              <a:gd name="connsiteX2203" fmla="*/ 323544 w 534037"/>
              <a:gd name="connsiteY2203" fmla="*/ 292657 h 479638"/>
              <a:gd name="connsiteX2204" fmla="*/ 323336 w 534037"/>
              <a:gd name="connsiteY2204" fmla="*/ 292657 h 479638"/>
              <a:gd name="connsiteX2205" fmla="*/ 322867 w 534037"/>
              <a:gd name="connsiteY2205" fmla="*/ 294092 h 479638"/>
              <a:gd name="connsiteX2206" fmla="*/ 322659 w 534037"/>
              <a:gd name="connsiteY2206" fmla="*/ 294979 h 479638"/>
              <a:gd name="connsiteX2207" fmla="*/ 323102 w 534037"/>
              <a:gd name="connsiteY2207" fmla="*/ 295840 h 479638"/>
              <a:gd name="connsiteX2208" fmla="*/ 322867 w 534037"/>
              <a:gd name="connsiteY2208" fmla="*/ 296414 h 479638"/>
              <a:gd name="connsiteX2209" fmla="*/ 322424 w 534037"/>
              <a:gd name="connsiteY2209" fmla="*/ 296988 h 479638"/>
              <a:gd name="connsiteX2210" fmla="*/ 322424 w 534037"/>
              <a:gd name="connsiteY2210" fmla="*/ 297275 h 479638"/>
              <a:gd name="connsiteX2211" fmla="*/ 322659 w 534037"/>
              <a:gd name="connsiteY2211" fmla="*/ 297275 h 479638"/>
              <a:gd name="connsiteX2212" fmla="*/ 323102 w 534037"/>
              <a:gd name="connsiteY2212" fmla="*/ 297562 h 479638"/>
              <a:gd name="connsiteX2213" fmla="*/ 323544 w 534037"/>
              <a:gd name="connsiteY2213" fmla="*/ 298422 h 479638"/>
              <a:gd name="connsiteX2214" fmla="*/ 323544 w 534037"/>
              <a:gd name="connsiteY2214" fmla="*/ 298996 h 479638"/>
              <a:gd name="connsiteX2215" fmla="*/ 323336 w 534037"/>
              <a:gd name="connsiteY2215" fmla="*/ 298996 h 479638"/>
              <a:gd name="connsiteX2216" fmla="*/ 323102 w 534037"/>
              <a:gd name="connsiteY2216" fmla="*/ 298996 h 479638"/>
              <a:gd name="connsiteX2217" fmla="*/ 322867 w 534037"/>
              <a:gd name="connsiteY2217" fmla="*/ 299283 h 479638"/>
              <a:gd name="connsiteX2218" fmla="*/ 322867 w 534037"/>
              <a:gd name="connsiteY2218" fmla="*/ 299570 h 479638"/>
              <a:gd name="connsiteX2219" fmla="*/ 322659 w 534037"/>
              <a:gd name="connsiteY2219" fmla="*/ 299883 h 479638"/>
              <a:gd name="connsiteX2220" fmla="*/ 322189 w 534037"/>
              <a:gd name="connsiteY2220" fmla="*/ 299570 h 479638"/>
              <a:gd name="connsiteX2221" fmla="*/ 321537 w 534037"/>
              <a:gd name="connsiteY2221" fmla="*/ 299570 h 479638"/>
              <a:gd name="connsiteX2222" fmla="*/ 321537 w 534037"/>
              <a:gd name="connsiteY2222" fmla="*/ 299883 h 479638"/>
              <a:gd name="connsiteX2223" fmla="*/ 321537 w 534037"/>
              <a:gd name="connsiteY2223" fmla="*/ 300457 h 479638"/>
              <a:gd name="connsiteX2224" fmla="*/ 321303 w 534037"/>
              <a:gd name="connsiteY2224" fmla="*/ 300744 h 479638"/>
              <a:gd name="connsiteX2225" fmla="*/ 320625 w 534037"/>
              <a:gd name="connsiteY2225" fmla="*/ 301605 h 479638"/>
              <a:gd name="connsiteX2226" fmla="*/ 320390 w 534037"/>
              <a:gd name="connsiteY2226" fmla="*/ 301605 h 479638"/>
              <a:gd name="connsiteX2227" fmla="*/ 320182 w 534037"/>
              <a:gd name="connsiteY2227" fmla="*/ 301605 h 479638"/>
              <a:gd name="connsiteX2228" fmla="*/ 319948 w 534037"/>
              <a:gd name="connsiteY2228" fmla="*/ 301892 h 479638"/>
              <a:gd name="connsiteX2229" fmla="*/ 319713 w 534037"/>
              <a:gd name="connsiteY2229" fmla="*/ 302753 h 479638"/>
              <a:gd name="connsiteX2230" fmla="*/ 319713 w 534037"/>
              <a:gd name="connsiteY2230" fmla="*/ 303039 h 479638"/>
              <a:gd name="connsiteX2231" fmla="*/ 319948 w 534037"/>
              <a:gd name="connsiteY2231" fmla="*/ 303613 h 479638"/>
              <a:gd name="connsiteX2232" fmla="*/ 320182 w 534037"/>
              <a:gd name="connsiteY2232" fmla="*/ 303613 h 479638"/>
              <a:gd name="connsiteX2233" fmla="*/ 320182 w 534037"/>
              <a:gd name="connsiteY2233" fmla="*/ 303900 h 479638"/>
              <a:gd name="connsiteX2234" fmla="*/ 319948 w 534037"/>
              <a:gd name="connsiteY2234" fmla="*/ 304187 h 479638"/>
              <a:gd name="connsiteX2235" fmla="*/ 319504 w 534037"/>
              <a:gd name="connsiteY2235" fmla="*/ 304474 h 479638"/>
              <a:gd name="connsiteX2236" fmla="*/ 319504 w 534037"/>
              <a:gd name="connsiteY2236" fmla="*/ 304761 h 479638"/>
              <a:gd name="connsiteX2237" fmla="*/ 319504 w 534037"/>
              <a:gd name="connsiteY2237" fmla="*/ 305361 h 479638"/>
              <a:gd name="connsiteX2238" fmla="*/ 319948 w 534037"/>
              <a:gd name="connsiteY2238" fmla="*/ 305361 h 479638"/>
              <a:gd name="connsiteX2239" fmla="*/ 320390 w 534037"/>
              <a:gd name="connsiteY2239" fmla="*/ 306222 h 479638"/>
              <a:gd name="connsiteX2240" fmla="*/ 320625 w 534037"/>
              <a:gd name="connsiteY2240" fmla="*/ 306796 h 479638"/>
              <a:gd name="connsiteX2241" fmla="*/ 320625 w 534037"/>
              <a:gd name="connsiteY2241" fmla="*/ 307083 h 479638"/>
              <a:gd name="connsiteX2242" fmla="*/ 320625 w 534037"/>
              <a:gd name="connsiteY2242" fmla="*/ 307944 h 479638"/>
              <a:gd name="connsiteX2243" fmla="*/ 320390 w 534037"/>
              <a:gd name="connsiteY2243" fmla="*/ 308517 h 479638"/>
              <a:gd name="connsiteX2244" fmla="*/ 320625 w 534037"/>
              <a:gd name="connsiteY2244" fmla="*/ 309091 h 479638"/>
              <a:gd name="connsiteX2245" fmla="*/ 320390 w 534037"/>
              <a:gd name="connsiteY2245" fmla="*/ 309378 h 479638"/>
              <a:gd name="connsiteX2246" fmla="*/ 320390 w 534037"/>
              <a:gd name="connsiteY2246" fmla="*/ 309952 h 479638"/>
              <a:gd name="connsiteX2247" fmla="*/ 320390 w 534037"/>
              <a:gd name="connsiteY2247" fmla="*/ 310239 h 479638"/>
              <a:gd name="connsiteX2248" fmla="*/ 320625 w 534037"/>
              <a:gd name="connsiteY2248" fmla="*/ 310239 h 479638"/>
              <a:gd name="connsiteX2249" fmla="*/ 320625 w 534037"/>
              <a:gd name="connsiteY2249" fmla="*/ 310526 h 479638"/>
              <a:gd name="connsiteX2250" fmla="*/ 318826 w 534037"/>
              <a:gd name="connsiteY2250" fmla="*/ 312848 h 479638"/>
              <a:gd name="connsiteX2251" fmla="*/ 318357 w 534037"/>
              <a:gd name="connsiteY2251" fmla="*/ 313135 h 479638"/>
              <a:gd name="connsiteX2252" fmla="*/ 318357 w 534037"/>
              <a:gd name="connsiteY2252" fmla="*/ 313708 h 479638"/>
              <a:gd name="connsiteX2253" fmla="*/ 318149 w 534037"/>
              <a:gd name="connsiteY2253" fmla="*/ 314283 h 479638"/>
              <a:gd name="connsiteX2254" fmla="*/ 317471 w 534037"/>
              <a:gd name="connsiteY2254" fmla="*/ 314569 h 479638"/>
              <a:gd name="connsiteX2255" fmla="*/ 317028 w 534037"/>
              <a:gd name="connsiteY2255" fmla="*/ 316291 h 479638"/>
              <a:gd name="connsiteX2256" fmla="*/ 316559 w 534037"/>
              <a:gd name="connsiteY2256" fmla="*/ 316578 h 479638"/>
              <a:gd name="connsiteX2257" fmla="*/ 316116 w 534037"/>
              <a:gd name="connsiteY2257" fmla="*/ 317726 h 479638"/>
              <a:gd name="connsiteX2258" fmla="*/ 316116 w 534037"/>
              <a:gd name="connsiteY2258" fmla="*/ 318586 h 479638"/>
              <a:gd name="connsiteX2259" fmla="*/ 316116 w 534037"/>
              <a:gd name="connsiteY2259" fmla="*/ 318873 h 479638"/>
              <a:gd name="connsiteX2260" fmla="*/ 316350 w 534037"/>
              <a:gd name="connsiteY2260" fmla="*/ 318873 h 479638"/>
              <a:gd name="connsiteX2261" fmla="*/ 316559 w 534037"/>
              <a:gd name="connsiteY2261" fmla="*/ 318873 h 479638"/>
              <a:gd name="connsiteX2262" fmla="*/ 316559 w 534037"/>
              <a:gd name="connsiteY2262" fmla="*/ 319474 h 479638"/>
              <a:gd name="connsiteX2263" fmla="*/ 316559 w 534037"/>
              <a:gd name="connsiteY2263" fmla="*/ 320047 h 479638"/>
              <a:gd name="connsiteX2264" fmla="*/ 316350 w 534037"/>
              <a:gd name="connsiteY2264" fmla="*/ 320334 h 479638"/>
              <a:gd name="connsiteX2265" fmla="*/ 315881 w 534037"/>
              <a:gd name="connsiteY2265" fmla="*/ 320334 h 479638"/>
              <a:gd name="connsiteX2266" fmla="*/ 315672 w 534037"/>
              <a:gd name="connsiteY2266" fmla="*/ 320908 h 479638"/>
              <a:gd name="connsiteX2267" fmla="*/ 314994 w 534037"/>
              <a:gd name="connsiteY2267" fmla="*/ 321195 h 479638"/>
              <a:gd name="connsiteX2268" fmla="*/ 314760 w 534037"/>
              <a:gd name="connsiteY2268" fmla="*/ 321195 h 479638"/>
              <a:gd name="connsiteX2269" fmla="*/ 313405 w 534037"/>
              <a:gd name="connsiteY2269" fmla="*/ 320908 h 479638"/>
              <a:gd name="connsiteX2270" fmla="*/ 313170 w 534037"/>
              <a:gd name="connsiteY2270" fmla="*/ 320908 h 479638"/>
              <a:gd name="connsiteX2271" fmla="*/ 312492 w 534037"/>
              <a:gd name="connsiteY2271" fmla="*/ 320908 h 479638"/>
              <a:gd name="connsiteX2272" fmla="*/ 312049 w 534037"/>
              <a:gd name="connsiteY2272" fmla="*/ 321482 h 479638"/>
              <a:gd name="connsiteX2273" fmla="*/ 312284 w 534037"/>
              <a:gd name="connsiteY2273" fmla="*/ 321482 h 479638"/>
              <a:gd name="connsiteX2274" fmla="*/ 312284 w 534037"/>
              <a:gd name="connsiteY2274" fmla="*/ 321769 h 479638"/>
              <a:gd name="connsiteX2275" fmla="*/ 312049 w 534037"/>
              <a:gd name="connsiteY2275" fmla="*/ 322056 h 479638"/>
              <a:gd name="connsiteX2276" fmla="*/ 311840 w 534037"/>
              <a:gd name="connsiteY2276" fmla="*/ 322056 h 479638"/>
              <a:gd name="connsiteX2277" fmla="*/ 312049 w 534037"/>
              <a:gd name="connsiteY2277" fmla="*/ 322343 h 479638"/>
              <a:gd name="connsiteX2278" fmla="*/ 312049 w 534037"/>
              <a:gd name="connsiteY2278" fmla="*/ 322630 h 479638"/>
              <a:gd name="connsiteX2279" fmla="*/ 311840 w 534037"/>
              <a:gd name="connsiteY2279" fmla="*/ 322917 h 479638"/>
              <a:gd name="connsiteX2280" fmla="*/ 311606 w 534037"/>
              <a:gd name="connsiteY2280" fmla="*/ 323777 h 479638"/>
              <a:gd name="connsiteX2281" fmla="*/ 310928 w 534037"/>
              <a:gd name="connsiteY2281" fmla="*/ 324352 h 479638"/>
              <a:gd name="connsiteX2282" fmla="*/ 310016 w 534037"/>
              <a:gd name="connsiteY2282" fmla="*/ 324352 h 479638"/>
              <a:gd name="connsiteX2283" fmla="*/ 309129 w 534037"/>
              <a:gd name="connsiteY2283" fmla="*/ 325499 h 479638"/>
              <a:gd name="connsiteX2284" fmla="*/ 308895 w 534037"/>
              <a:gd name="connsiteY2284" fmla="*/ 325499 h 479638"/>
              <a:gd name="connsiteX2285" fmla="*/ 308895 w 534037"/>
              <a:gd name="connsiteY2285" fmla="*/ 326073 h 479638"/>
              <a:gd name="connsiteX2286" fmla="*/ 308660 w 534037"/>
              <a:gd name="connsiteY2286" fmla="*/ 326360 h 479638"/>
              <a:gd name="connsiteX2287" fmla="*/ 308217 w 534037"/>
              <a:gd name="connsiteY2287" fmla="*/ 326934 h 479638"/>
              <a:gd name="connsiteX2288" fmla="*/ 307540 w 534037"/>
              <a:gd name="connsiteY2288" fmla="*/ 327508 h 479638"/>
              <a:gd name="connsiteX2289" fmla="*/ 307540 w 534037"/>
              <a:gd name="connsiteY2289" fmla="*/ 327795 h 479638"/>
              <a:gd name="connsiteX2290" fmla="*/ 307540 w 534037"/>
              <a:gd name="connsiteY2290" fmla="*/ 328082 h 479638"/>
              <a:gd name="connsiteX2291" fmla="*/ 307774 w 534037"/>
              <a:gd name="connsiteY2291" fmla="*/ 328369 h 479638"/>
              <a:gd name="connsiteX2292" fmla="*/ 308217 w 534037"/>
              <a:gd name="connsiteY2292" fmla="*/ 328969 h 479638"/>
              <a:gd name="connsiteX2293" fmla="*/ 308217 w 534037"/>
              <a:gd name="connsiteY2293" fmla="*/ 329256 h 479638"/>
              <a:gd name="connsiteX2294" fmla="*/ 308217 w 534037"/>
              <a:gd name="connsiteY2294" fmla="*/ 329830 h 479638"/>
              <a:gd name="connsiteX2295" fmla="*/ 308895 w 534037"/>
              <a:gd name="connsiteY2295" fmla="*/ 329830 h 479638"/>
              <a:gd name="connsiteX2296" fmla="*/ 309129 w 534037"/>
              <a:gd name="connsiteY2296" fmla="*/ 330116 h 479638"/>
              <a:gd name="connsiteX2297" fmla="*/ 309807 w 534037"/>
              <a:gd name="connsiteY2297" fmla="*/ 331264 h 479638"/>
              <a:gd name="connsiteX2298" fmla="*/ 310016 w 534037"/>
              <a:gd name="connsiteY2298" fmla="*/ 332412 h 479638"/>
              <a:gd name="connsiteX2299" fmla="*/ 309807 w 534037"/>
              <a:gd name="connsiteY2299" fmla="*/ 332986 h 479638"/>
              <a:gd name="connsiteX2300" fmla="*/ 309573 w 534037"/>
              <a:gd name="connsiteY2300" fmla="*/ 333273 h 479638"/>
              <a:gd name="connsiteX2301" fmla="*/ 309129 w 534037"/>
              <a:gd name="connsiteY2301" fmla="*/ 333273 h 479638"/>
              <a:gd name="connsiteX2302" fmla="*/ 308660 w 534037"/>
              <a:gd name="connsiteY2302" fmla="*/ 333560 h 479638"/>
              <a:gd name="connsiteX2303" fmla="*/ 308451 w 534037"/>
              <a:gd name="connsiteY2303" fmla="*/ 334134 h 479638"/>
              <a:gd name="connsiteX2304" fmla="*/ 307982 w 534037"/>
              <a:gd name="connsiteY2304" fmla="*/ 334421 h 479638"/>
              <a:gd name="connsiteX2305" fmla="*/ 307331 w 534037"/>
              <a:gd name="connsiteY2305" fmla="*/ 334134 h 479638"/>
              <a:gd name="connsiteX2306" fmla="*/ 307096 w 534037"/>
              <a:gd name="connsiteY2306" fmla="*/ 334421 h 479638"/>
              <a:gd name="connsiteX2307" fmla="*/ 306862 w 534037"/>
              <a:gd name="connsiteY2307" fmla="*/ 334994 h 479638"/>
              <a:gd name="connsiteX2308" fmla="*/ 306862 w 534037"/>
              <a:gd name="connsiteY2308" fmla="*/ 335281 h 479638"/>
              <a:gd name="connsiteX2309" fmla="*/ 307096 w 534037"/>
              <a:gd name="connsiteY2309" fmla="*/ 335568 h 479638"/>
              <a:gd name="connsiteX2310" fmla="*/ 306653 w 534037"/>
              <a:gd name="connsiteY2310" fmla="*/ 335855 h 479638"/>
              <a:gd name="connsiteX2311" fmla="*/ 306419 w 534037"/>
              <a:gd name="connsiteY2311" fmla="*/ 335855 h 479638"/>
              <a:gd name="connsiteX2312" fmla="*/ 305975 w 534037"/>
              <a:gd name="connsiteY2312" fmla="*/ 335568 h 479638"/>
              <a:gd name="connsiteX2313" fmla="*/ 305297 w 534037"/>
              <a:gd name="connsiteY2313" fmla="*/ 335568 h 479638"/>
              <a:gd name="connsiteX2314" fmla="*/ 305063 w 534037"/>
              <a:gd name="connsiteY2314" fmla="*/ 335855 h 479638"/>
              <a:gd name="connsiteX2315" fmla="*/ 304828 w 534037"/>
              <a:gd name="connsiteY2315" fmla="*/ 336429 h 479638"/>
              <a:gd name="connsiteX2316" fmla="*/ 304828 w 534037"/>
              <a:gd name="connsiteY2316" fmla="*/ 336716 h 479638"/>
              <a:gd name="connsiteX2317" fmla="*/ 304620 w 534037"/>
              <a:gd name="connsiteY2317" fmla="*/ 336716 h 479638"/>
              <a:gd name="connsiteX2318" fmla="*/ 303942 w 534037"/>
              <a:gd name="connsiteY2318" fmla="*/ 336716 h 479638"/>
              <a:gd name="connsiteX2319" fmla="*/ 303708 w 534037"/>
              <a:gd name="connsiteY2319" fmla="*/ 337003 h 479638"/>
              <a:gd name="connsiteX2320" fmla="*/ 303473 w 534037"/>
              <a:gd name="connsiteY2320" fmla="*/ 337003 h 479638"/>
              <a:gd name="connsiteX2321" fmla="*/ 303030 w 534037"/>
              <a:gd name="connsiteY2321" fmla="*/ 337864 h 479638"/>
              <a:gd name="connsiteX2322" fmla="*/ 302352 w 534037"/>
              <a:gd name="connsiteY2322" fmla="*/ 338151 h 479638"/>
              <a:gd name="connsiteX2323" fmla="*/ 301674 w 534037"/>
              <a:gd name="connsiteY2323" fmla="*/ 339299 h 479638"/>
              <a:gd name="connsiteX2324" fmla="*/ 300110 w 534037"/>
              <a:gd name="connsiteY2324" fmla="*/ 341020 h 479638"/>
              <a:gd name="connsiteX2325" fmla="*/ 299432 w 534037"/>
              <a:gd name="connsiteY2325" fmla="*/ 341594 h 479638"/>
              <a:gd name="connsiteX2326" fmla="*/ 299198 w 534037"/>
              <a:gd name="connsiteY2326" fmla="*/ 341594 h 479638"/>
              <a:gd name="connsiteX2327" fmla="*/ 298963 w 534037"/>
              <a:gd name="connsiteY2327" fmla="*/ 341594 h 479638"/>
              <a:gd name="connsiteX2328" fmla="*/ 298755 w 534037"/>
              <a:gd name="connsiteY2328" fmla="*/ 341881 h 479638"/>
              <a:gd name="connsiteX2329" fmla="*/ 298520 w 534037"/>
              <a:gd name="connsiteY2329" fmla="*/ 342168 h 479638"/>
              <a:gd name="connsiteX2330" fmla="*/ 298520 w 534037"/>
              <a:gd name="connsiteY2330" fmla="*/ 342455 h 479638"/>
              <a:gd name="connsiteX2331" fmla="*/ 297843 w 534037"/>
              <a:gd name="connsiteY2331" fmla="*/ 343603 h 479638"/>
              <a:gd name="connsiteX2332" fmla="*/ 297165 w 534037"/>
              <a:gd name="connsiteY2332" fmla="*/ 344177 h 479638"/>
              <a:gd name="connsiteX2333" fmla="*/ 296487 w 534037"/>
              <a:gd name="connsiteY2333" fmla="*/ 344177 h 479638"/>
              <a:gd name="connsiteX2334" fmla="*/ 296278 w 534037"/>
              <a:gd name="connsiteY2334" fmla="*/ 344177 h 479638"/>
              <a:gd name="connsiteX2335" fmla="*/ 296044 w 534037"/>
              <a:gd name="connsiteY2335" fmla="*/ 344464 h 479638"/>
              <a:gd name="connsiteX2336" fmla="*/ 296044 w 534037"/>
              <a:gd name="connsiteY2336" fmla="*/ 344751 h 479638"/>
              <a:gd name="connsiteX2337" fmla="*/ 295809 w 534037"/>
              <a:gd name="connsiteY2337" fmla="*/ 344751 h 479638"/>
              <a:gd name="connsiteX2338" fmla="*/ 295366 w 534037"/>
              <a:gd name="connsiteY2338" fmla="*/ 345324 h 479638"/>
              <a:gd name="connsiteX2339" fmla="*/ 296044 w 534037"/>
              <a:gd name="connsiteY2339" fmla="*/ 345611 h 479638"/>
              <a:gd name="connsiteX2340" fmla="*/ 296044 w 534037"/>
              <a:gd name="connsiteY2340" fmla="*/ 345898 h 479638"/>
              <a:gd name="connsiteX2341" fmla="*/ 295809 w 534037"/>
              <a:gd name="connsiteY2341" fmla="*/ 346185 h 479638"/>
              <a:gd name="connsiteX2342" fmla="*/ 295601 w 534037"/>
              <a:gd name="connsiteY2342" fmla="*/ 346759 h 479638"/>
              <a:gd name="connsiteX2343" fmla="*/ 295809 w 534037"/>
              <a:gd name="connsiteY2343" fmla="*/ 347046 h 479638"/>
              <a:gd name="connsiteX2344" fmla="*/ 296044 w 534037"/>
              <a:gd name="connsiteY2344" fmla="*/ 347046 h 479638"/>
              <a:gd name="connsiteX2345" fmla="*/ 296044 w 534037"/>
              <a:gd name="connsiteY2345" fmla="*/ 347333 h 479638"/>
              <a:gd name="connsiteX2346" fmla="*/ 296044 w 534037"/>
              <a:gd name="connsiteY2346" fmla="*/ 347620 h 479638"/>
              <a:gd name="connsiteX2347" fmla="*/ 295809 w 534037"/>
              <a:gd name="connsiteY2347" fmla="*/ 347620 h 479638"/>
              <a:gd name="connsiteX2348" fmla="*/ 295601 w 534037"/>
              <a:gd name="connsiteY2348" fmla="*/ 347620 h 479638"/>
              <a:gd name="connsiteX2349" fmla="*/ 295601 w 534037"/>
              <a:gd name="connsiteY2349" fmla="*/ 347907 h 479638"/>
              <a:gd name="connsiteX2350" fmla="*/ 295601 w 534037"/>
              <a:gd name="connsiteY2350" fmla="*/ 348194 h 479638"/>
              <a:gd name="connsiteX2351" fmla="*/ 295809 w 534037"/>
              <a:gd name="connsiteY2351" fmla="*/ 348194 h 479638"/>
              <a:gd name="connsiteX2352" fmla="*/ 295809 w 534037"/>
              <a:gd name="connsiteY2352" fmla="*/ 348481 h 479638"/>
              <a:gd name="connsiteX2353" fmla="*/ 295601 w 534037"/>
              <a:gd name="connsiteY2353" fmla="*/ 348481 h 479638"/>
              <a:gd name="connsiteX2354" fmla="*/ 295809 w 534037"/>
              <a:gd name="connsiteY2354" fmla="*/ 348768 h 479638"/>
              <a:gd name="connsiteX2355" fmla="*/ 295132 w 534037"/>
              <a:gd name="connsiteY2355" fmla="*/ 349342 h 479638"/>
              <a:gd name="connsiteX2356" fmla="*/ 294923 w 534037"/>
              <a:gd name="connsiteY2356" fmla="*/ 349342 h 479638"/>
              <a:gd name="connsiteX2357" fmla="*/ 294923 w 534037"/>
              <a:gd name="connsiteY2357" fmla="*/ 349915 h 479638"/>
              <a:gd name="connsiteX2358" fmla="*/ 294689 w 534037"/>
              <a:gd name="connsiteY2358" fmla="*/ 350202 h 479638"/>
              <a:gd name="connsiteX2359" fmla="*/ 294689 w 534037"/>
              <a:gd name="connsiteY2359" fmla="*/ 350776 h 479638"/>
              <a:gd name="connsiteX2360" fmla="*/ 294011 w 534037"/>
              <a:gd name="connsiteY2360" fmla="*/ 351350 h 479638"/>
              <a:gd name="connsiteX2361" fmla="*/ 293098 w 534037"/>
              <a:gd name="connsiteY2361" fmla="*/ 351637 h 479638"/>
              <a:gd name="connsiteX2362" fmla="*/ 292889 w 534037"/>
              <a:gd name="connsiteY2362" fmla="*/ 351924 h 479638"/>
              <a:gd name="connsiteX2363" fmla="*/ 293098 w 534037"/>
              <a:gd name="connsiteY2363" fmla="*/ 353072 h 479638"/>
              <a:gd name="connsiteX2364" fmla="*/ 293567 w 534037"/>
              <a:gd name="connsiteY2364" fmla="*/ 354793 h 479638"/>
              <a:gd name="connsiteX2365" fmla="*/ 294011 w 534037"/>
              <a:gd name="connsiteY2365" fmla="*/ 355080 h 479638"/>
              <a:gd name="connsiteX2366" fmla="*/ 294454 w 534037"/>
              <a:gd name="connsiteY2366" fmla="*/ 355080 h 479638"/>
              <a:gd name="connsiteX2367" fmla="*/ 294923 w 534037"/>
              <a:gd name="connsiteY2367" fmla="*/ 355368 h 479638"/>
              <a:gd name="connsiteX2368" fmla="*/ 294689 w 534037"/>
              <a:gd name="connsiteY2368" fmla="*/ 355654 h 479638"/>
              <a:gd name="connsiteX2369" fmla="*/ 294454 w 534037"/>
              <a:gd name="connsiteY2369" fmla="*/ 356228 h 479638"/>
              <a:gd name="connsiteX2370" fmla="*/ 294011 w 534037"/>
              <a:gd name="connsiteY2370" fmla="*/ 356515 h 479638"/>
              <a:gd name="connsiteX2371" fmla="*/ 294011 w 534037"/>
              <a:gd name="connsiteY2371" fmla="*/ 356802 h 479638"/>
              <a:gd name="connsiteX2372" fmla="*/ 293567 w 534037"/>
              <a:gd name="connsiteY2372" fmla="*/ 357089 h 479638"/>
              <a:gd name="connsiteX2373" fmla="*/ 293098 w 534037"/>
              <a:gd name="connsiteY2373" fmla="*/ 357376 h 479638"/>
              <a:gd name="connsiteX2374" fmla="*/ 292447 w 534037"/>
              <a:gd name="connsiteY2374" fmla="*/ 358524 h 479638"/>
              <a:gd name="connsiteX2375" fmla="*/ 291978 w 534037"/>
              <a:gd name="connsiteY2375" fmla="*/ 358811 h 479638"/>
              <a:gd name="connsiteX2376" fmla="*/ 291769 w 534037"/>
              <a:gd name="connsiteY2376" fmla="*/ 359098 h 479638"/>
              <a:gd name="connsiteX2377" fmla="*/ 291300 w 534037"/>
              <a:gd name="connsiteY2377" fmla="*/ 360532 h 479638"/>
              <a:gd name="connsiteX2378" fmla="*/ 291300 w 534037"/>
              <a:gd name="connsiteY2378" fmla="*/ 361393 h 479638"/>
              <a:gd name="connsiteX2379" fmla="*/ 290413 w 534037"/>
              <a:gd name="connsiteY2379" fmla="*/ 363689 h 479638"/>
              <a:gd name="connsiteX2380" fmla="*/ 289944 w 534037"/>
              <a:gd name="connsiteY2380" fmla="*/ 363976 h 479638"/>
              <a:gd name="connsiteX2381" fmla="*/ 289735 w 534037"/>
              <a:gd name="connsiteY2381" fmla="*/ 364549 h 479638"/>
              <a:gd name="connsiteX2382" fmla="*/ 289735 w 534037"/>
              <a:gd name="connsiteY2382" fmla="*/ 364836 h 479638"/>
              <a:gd name="connsiteX2383" fmla="*/ 289944 w 534037"/>
              <a:gd name="connsiteY2383" fmla="*/ 365124 h 479638"/>
              <a:gd name="connsiteX2384" fmla="*/ 289735 w 534037"/>
              <a:gd name="connsiteY2384" fmla="*/ 365697 h 479638"/>
              <a:gd name="connsiteX2385" fmla="*/ 289501 w 534037"/>
              <a:gd name="connsiteY2385" fmla="*/ 365984 h 479638"/>
              <a:gd name="connsiteX2386" fmla="*/ 289266 w 534037"/>
              <a:gd name="connsiteY2386" fmla="*/ 366271 h 479638"/>
              <a:gd name="connsiteX2387" fmla="*/ 289058 w 534037"/>
              <a:gd name="connsiteY2387" fmla="*/ 366271 h 479638"/>
              <a:gd name="connsiteX2388" fmla="*/ 288380 w 534037"/>
              <a:gd name="connsiteY2388" fmla="*/ 367419 h 479638"/>
              <a:gd name="connsiteX2389" fmla="*/ 288380 w 534037"/>
              <a:gd name="connsiteY2389" fmla="*/ 367706 h 479638"/>
              <a:gd name="connsiteX2390" fmla="*/ 288589 w 534037"/>
              <a:gd name="connsiteY2390" fmla="*/ 367993 h 479638"/>
              <a:gd name="connsiteX2391" fmla="*/ 288380 w 534037"/>
              <a:gd name="connsiteY2391" fmla="*/ 368280 h 479638"/>
              <a:gd name="connsiteX2392" fmla="*/ 287911 w 534037"/>
              <a:gd name="connsiteY2392" fmla="*/ 368280 h 479638"/>
              <a:gd name="connsiteX2393" fmla="*/ 287468 w 534037"/>
              <a:gd name="connsiteY2393" fmla="*/ 369141 h 479638"/>
              <a:gd name="connsiteX2394" fmla="*/ 287259 w 534037"/>
              <a:gd name="connsiteY2394" fmla="*/ 369427 h 479638"/>
              <a:gd name="connsiteX2395" fmla="*/ 287468 w 534037"/>
              <a:gd name="connsiteY2395" fmla="*/ 369715 h 479638"/>
              <a:gd name="connsiteX2396" fmla="*/ 287259 w 534037"/>
              <a:gd name="connsiteY2396" fmla="*/ 370002 h 479638"/>
              <a:gd name="connsiteX2397" fmla="*/ 287024 w 534037"/>
              <a:gd name="connsiteY2397" fmla="*/ 370862 h 479638"/>
              <a:gd name="connsiteX2398" fmla="*/ 286581 w 534037"/>
              <a:gd name="connsiteY2398" fmla="*/ 371149 h 479638"/>
              <a:gd name="connsiteX2399" fmla="*/ 285904 w 534037"/>
              <a:gd name="connsiteY2399" fmla="*/ 371436 h 479638"/>
              <a:gd name="connsiteX2400" fmla="*/ 285669 w 534037"/>
              <a:gd name="connsiteY2400" fmla="*/ 371723 h 479638"/>
              <a:gd name="connsiteX2401" fmla="*/ 285435 w 534037"/>
              <a:gd name="connsiteY2401" fmla="*/ 372010 h 479638"/>
              <a:gd name="connsiteX2402" fmla="*/ 285435 w 534037"/>
              <a:gd name="connsiteY2402" fmla="*/ 372271 h 479638"/>
              <a:gd name="connsiteX2403" fmla="*/ 284313 w 534037"/>
              <a:gd name="connsiteY2403" fmla="*/ 373419 h 479638"/>
              <a:gd name="connsiteX2404" fmla="*/ 282958 w 534037"/>
              <a:gd name="connsiteY2404" fmla="*/ 374567 h 479638"/>
              <a:gd name="connsiteX2405" fmla="*/ 281603 w 534037"/>
              <a:gd name="connsiteY2405" fmla="*/ 376001 h 479638"/>
              <a:gd name="connsiteX2406" fmla="*/ 281394 w 534037"/>
              <a:gd name="connsiteY2406" fmla="*/ 376001 h 479638"/>
              <a:gd name="connsiteX2407" fmla="*/ 280716 w 534037"/>
              <a:gd name="connsiteY2407" fmla="*/ 376575 h 479638"/>
              <a:gd name="connsiteX2408" fmla="*/ 280716 w 534037"/>
              <a:gd name="connsiteY2408" fmla="*/ 376862 h 479638"/>
              <a:gd name="connsiteX2409" fmla="*/ 280039 w 534037"/>
              <a:gd name="connsiteY2409" fmla="*/ 377436 h 479638"/>
              <a:gd name="connsiteX2410" fmla="*/ 279570 w 534037"/>
              <a:gd name="connsiteY2410" fmla="*/ 377436 h 479638"/>
              <a:gd name="connsiteX2411" fmla="*/ 278892 w 534037"/>
              <a:gd name="connsiteY2411" fmla="*/ 378010 h 479638"/>
              <a:gd name="connsiteX2412" fmla="*/ 278683 w 534037"/>
              <a:gd name="connsiteY2412" fmla="*/ 378584 h 479638"/>
              <a:gd name="connsiteX2413" fmla="*/ 278214 w 534037"/>
              <a:gd name="connsiteY2413" fmla="*/ 379158 h 479638"/>
              <a:gd name="connsiteX2414" fmla="*/ 277562 w 534037"/>
              <a:gd name="connsiteY2414" fmla="*/ 379732 h 479638"/>
              <a:gd name="connsiteX2415" fmla="*/ 276415 w 534037"/>
              <a:gd name="connsiteY2415" fmla="*/ 381453 h 479638"/>
              <a:gd name="connsiteX2416" fmla="*/ 275738 w 534037"/>
              <a:gd name="connsiteY2416" fmla="*/ 381453 h 479638"/>
              <a:gd name="connsiteX2417" fmla="*/ 275294 w 534037"/>
              <a:gd name="connsiteY2417" fmla="*/ 382027 h 479638"/>
              <a:gd name="connsiteX2418" fmla="*/ 274173 w 534037"/>
              <a:gd name="connsiteY2418" fmla="*/ 383149 h 479638"/>
              <a:gd name="connsiteX2419" fmla="*/ 273939 w 534037"/>
              <a:gd name="connsiteY2419" fmla="*/ 383436 h 479638"/>
              <a:gd name="connsiteX2420" fmla="*/ 273939 w 534037"/>
              <a:gd name="connsiteY2420" fmla="*/ 383723 h 479638"/>
              <a:gd name="connsiteX2421" fmla="*/ 274173 w 534037"/>
              <a:gd name="connsiteY2421" fmla="*/ 383723 h 479638"/>
              <a:gd name="connsiteX2422" fmla="*/ 274173 w 534037"/>
              <a:gd name="connsiteY2422" fmla="*/ 384297 h 479638"/>
              <a:gd name="connsiteX2423" fmla="*/ 273704 w 534037"/>
              <a:gd name="connsiteY2423" fmla="*/ 384297 h 479638"/>
              <a:gd name="connsiteX2424" fmla="*/ 273496 w 534037"/>
              <a:gd name="connsiteY2424" fmla="*/ 384297 h 479638"/>
              <a:gd name="connsiteX2425" fmla="*/ 272818 w 534037"/>
              <a:gd name="connsiteY2425" fmla="*/ 384583 h 479638"/>
              <a:gd name="connsiteX2426" fmla="*/ 272818 w 534037"/>
              <a:gd name="connsiteY2426" fmla="*/ 384870 h 479638"/>
              <a:gd name="connsiteX2427" fmla="*/ 272583 w 534037"/>
              <a:gd name="connsiteY2427" fmla="*/ 385157 h 479638"/>
              <a:gd name="connsiteX2428" fmla="*/ 272583 w 534037"/>
              <a:gd name="connsiteY2428" fmla="*/ 385444 h 479638"/>
              <a:gd name="connsiteX2429" fmla="*/ 271462 w 534037"/>
              <a:gd name="connsiteY2429" fmla="*/ 386305 h 479638"/>
              <a:gd name="connsiteX2430" fmla="*/ 271019 w 534037"/>
              <a:gd name="connsiteY2430" fmla="*/ 386018 h 479638"/>
              <a:gd name="connsiteX2431" fmla="*/ 271019 w 534037"/>
              <a:gd name="connsiteY2431" fmla="*/ 385731 h 479638"/>
              <a:gd name="connsiteX2432" fmla="*/ 270785 w 534037"/>
              <a:gd name="connsiteY2432" fmla="*/ 385731 h 479638"/>
              <a:gd name="connsiteX2433" fmla="*/ 270342 w 534037"/>
              <a:gd name="connsiteY2433" fmla="*/ 386305 h 479638"/>
              <a:gd name="connsiteX2434" fmla="*/ 269195 w 534037"/>
              <a:gd name="connsiteY2434" fmla="*/ 387453 h 479638"/>
              <a:gd name="connsiteX2435" fmla="*/ 268517 w 534037"/>
              <a:gd name="connsiteY2435" fmla="*/ 388314 h 479638"/>
              <a:gd name="connsiteX2436" fmla="*/ 268308 w 534037"/>
              <a:gd name="connsiteY2436" fmla="*/ 389175 h 479638"/>
              <a:gd name="connsiteX2437" fmla="*/ 268308 w 534037"/>
              <a:gd name="connsiteY2437" fmla="*/ 389461 h 479638"/>
              <a:gd name="connsiteX2438" fmla="*/ 267865 w 534037"/>
              <a:gd name="connsiteY2438" fmla="*/ 390296 h 479638"/>
              <a:gd name="connsiteX2439" fmla="*/ 267188 w 534037"/>
              <a:gd name="connsiteY2439" fmla="*/ 390296 h 479638"/>
              <a:gd name="connsiteX2440" fmla="*/ 266953 w 534037"/>
              <a:gd name="connsiteY2440" fmla="*/ 390583 h 479638"/>
              <a:gd name="connsiteX2441" fmla="*/ 266953 w 534037"/>
              <a:gd name="connsiteY2441" fmla="*/ 391157 h 479638"/>
              <a:gd name="connsiteX2442" fmla="*/ 267396 w 534037"/>
              <a:gd name="connsiteY2442" fmla="*/ 392305 h 479638"/>
              <a:gd name="connsiteX2443" fmla="*/ 267188 w 534037"/>
              <a:gd name="connsiteY2443" fmla="*/ 392305 h 479638"/>
              <a:gd name="connsiteX2444" fmla="*/ 266718 w 534037"/>
              <a:gd name="connsiteY2444" fmla="*/ 392592 h 479638"/>
              <a:gd name="connsiteX2445" fmla="*/ 265832 w 534037"/>
              <a:gd name="connsiteY2445" fmla="*/ 393166 h 479638"/>
              <a:gd name="connsiteX2446" fmla="*/ 265154 w 534037"/>
              <a:gd name="connsiteY2446" fmla="*/ 393740 h 479638"/>
              <a:gd name="connsiteX2447" fmla="*/ 265154 w 534037"/>
              <a:gd name="connsiteY2447" fmla="*/ 394026 h 479638"/>
              <a:gd name="connsiteX2448" fmla="*/ 264919 w 534037"/>
              <a:gd name="connsiteY2448" fmla="*/ 394313 h 479638"/>
              <a:gd name="connsiteX2449" fmla="*/ 264685 w 534037"/>
              <a:gd name="connsiteY2449" fmla="*/ 395174 h 479638"/>
              <a:gd name="connsiteX2450" fmla="*/ 264477 w 534037"/>
              <a:gd name="connsiteY2450" fmla="*/ 395461 h 479638"/>
              <a:gd name="connsiteX2451" fmla="*/ 264008 w 534037"/>
              <a:gd name="connsiteY2451" fmla="*/ 396009 h 479638"/>
              <a:gd name="connsiteX2452" fmla="*/ 263564 w 534037"/>
              <a:gd name="connsiteY2452" fmla="*/ 396296 h 479638"/>
              <a:gd name="connsiteX2453" fmla="*/ 263356 w 534037"/>
              <a:gd name="connsiteY2453" fmla="*/ 396296 h 479638"/>
              <a:gd name="connsiteX2454" fmla="*/ 263121 w 534037"/>
              <a:gd name="connsiteY2454" fmla="*/ 396296 h 479638"/>
              <a:gd name="connsiteX2455" fmla="*/ 262208 w 534037"/>
              <a:gd name="connsiteY2455" fmla="*/ 397731 h 479638"/>
              <a:gd name="connsiteX2456" fmla="*/ 262000 w 534037"/>
              <a:gd name="connsiteY2456" fmla="*/ 398305 h 479638"/>
              <a:gd name="connsiteX2457" fmla="*/ 262000 w 534037"/>
              <a:gd name="connsiteY2457" fmla="*/ 398591 h 479638"/>
              <a:gd name="connsiteX2458" fmla="*/ 262208 w 534037"/>
              <a:gd name="connsiteY2458" fmla="*/ 398878 h 479638"/>
              <a:gd name="connsiteX2459" fmla="*/ 262443 w 534037"/>
              <a:gd name="connsiteY2459" fmla="*/ 399165 h 479638"/>
              <a:gd name="connsiteX2460" fmla="*/ 262678 w 534037"/>
              <a:gd name="connsiteY2460" fmla="*/ 399452 h 479638"/>
              <a:gd name="connsiteX2461" fmla="*/ 262678 w 534037"/>
              <a:gd name="connsiteY2461" fmla="*/ 399739 h 479638"/>
              <a:gd name="connsiteX2462" fmla="*/ 262678 w 534037"/>
              <a:gd name="connsiteY2462" fmla="*/ 400026 h 479638"/>
              <a:gd name="connsiteX2463" fmla="*/ 262886 w 534037"/>
              <a:gd name="connsiteY2463" fmla="*/ 400026 h 479638"/>
              <a:gd name="connsiteX2464" fmla="*/ 263121 w 534037"/>
              <a:gd name="connsiteY2464" fmla="*/ 400026 h 479638"/>
              <a:gd name="connsiteX2465" fmla="*/ 263564 w 534037"/>
              <a:gd name="connsiteY2465" fmla="*/ 400026 h 479638"/>
              <a:gd name="connsiteX2466" fmla="*/ 263356 w 534037"/>
              <a:gd name="connsiteY2466" fmla="*/ 400313 h 479638"/>
              <a:gd name="connsiteX2467" fmla="*/ 263564 w 534037"/>
              <a:gd name="connsiteY2467" fmla="*/ 400600 h 479638"/>
              <a:gd name="connsiteX2468" fmla="*/ 263564 w 534037"/>
              <a:gd name="connsiteY2468" fmla="*/ 400887 h 479638"/>
              <a:gd name="connsiteX2469" fmla="*/ 263356 w 534037"/>
              <a:gd name="connsiteY2469" fmla="*/ 400887 h 479638"/>
              <a:gd name="connsiteX2470" fmla="*/ 262886 w 534037"/>
              <a:gd name="connsiteY2470" fmla="*/ 400600 h 479638"/>
              <a:gd name="connsiteX2471" fmla="*/ 262678 w 534037"/>
              <a:gd name="connsiteY2471" fmla="*/ 400887 h 479638"/>
              <a:gd name="connsiteX2472" fmla="*/ 262443 w 534037"/>
              <a:gd name="connsiteY2472" fmla="*/ 400887 h 479638"/>
              <a:gd name="connsiteX2473" fmla="*/ 262208 w 534037"/>
              <a:gd name="connsiteY2473" fmla="*/ 400600 h 479638"/>
              <a:gd name="connsiteX2474" fmla="*/ 262000 w 534037"/>
              <a:gd name="connsiteY2474" fmla="*/ 400600 h 479638"/>
              <a:gd name="connsiteX2475" fmla="*/ 261765 w 534037"/>
              <a:gd name="connsiteY2475" fmla="*/ 400887 h 479638"/>
              <a:gd name="connsiteX2476" fmla="*/ 261531 w 534037"/>
              <a:gd name="connsiteY2476" fmla="*/ 401174 h 479638"/>
              <a:gd name="connsiteX2477" fmla="*/ 261323 w 534037"/>
              <a:gd name="connsiteY2477" fmla="*/ 401174 h 479638"/>
              <a:gd name="connsiteX2478" fmla="*/ 261323 w 534037"/>
              <a:gd name="connsiteY2478" fmla="*/ 401435 h 479638"/>
              <a:gd name="connsiteX2479" fmla="*/ 260853 w 534037"/>
              <a:gd name="connsiteY2479" fmla="*/ 401435 h 479638"/>
              <a:gd name="connsiteX2480" fmla="*/ 260645 w 534037"/>
              <a:gd name="connsiteY2480" fmla="*/ 401435 h 479638"/>
              <a:gd name="connsiteX2481" fmla="*/ 260645 w 534037"/>
              <a:gd name="connsiteY2481" fmla="*/ 401722 h 479638"/>
              <a:gd name="connsiteX2482" fmla="*/ 260645 w 534037"/>
              <a:gd name="connsiteY2482" fmla="*/ 402009 h 479638"/>
              <a:gd name="connsiteX2483" fmla="*/ 260410 w 534037"/>
              <a:gd name="connsiteY2483" fmla="*/ 402296 h 479638"/>
              <a:gd name="connsiteX2484" fmla="*/ 260175 w 534037"/>
              <a:gd name="connsiteY2484" fmla="*/ 402009 h 479638"/>
              <a:gd name="connsiteX2485" fmla="*/ 259967 w 534037"/>
              <a:gd name="connsiteY2485" fmla="*/ 402009 h 479638"/>
              <a:gd name="connsiteX2486" fmla="*/ 259732 w 534037"/>
              <a:gd name="connsiteY2486" fmla="*/ 402296 h 479638"/>
              <a:gd name="connsiteX2487" fmla="*/ 259732 w 534037"/>
              <a:gd name="connsiteY2487" fmla="*/ 402583 h 479638"/>
              <a:gd name="connsiteX2488" fmla="*/ 259732 w 534037"/>
              <a:gd name="connsiteY2488" fmla="*/ 402870 h 479638"/>
              <a:gd name="connsiteX2489" fmla="*/ 259732 w 534037"/>
              <a:gd name="connsiteY2489" fmla="*/ 403443 h 479638"/>
              <a:gd name="connsiteX2490" fmla="*/ 259498 w 534037"/>
              <a:gd name="connsiteY2490" fmla="*/ 403730 h 479638"/>
              <a:gd name="connsiteX2491" fmla="*/ 259054 w 534037"/>
              <a:gd name="connsiteY2491" fmla="*/ 403730 h 479638"/>
              <a:gd name="connsiteX2492" fmla="*/ 258377 w 534037"/>
              <a:gd name="connsiteY2492" fmla="*/ 406026 h 479638"/>
              <a:gd name="connsiteX2493" fmla="*/ 258611 w 534037"/>
              <a:gd name="connsiteY2493" fmla="*/ 406861 h 479638"/>
              <a:gd name="connsiteX2494" fmla="*/ 259498 w 534037"/>
              <a:gd name="connsiteY2494" fmla="*/ 407148 h 479638"/>
              <a:gd name="connsiteX2495" fmla="*/ 259498 w 534037"/>
              <a:gd name="connsiteY2495" fmla="*/ 407721 h 479638"/>
              <a:gd name="connsiteX2496" fmla="*/ 258820 w 534037"/>
              <a:gd name="connsiteY2496" fmla="*/ 408582 h 479638"/>
              <a:gd name="connsiteX2497" fmla="*/ 258168 w 534037"/>
              <a:gd name="connsiteY2497" fmla="*/ 408869 h 479638"/>
              <a:gd name="connsiteX2498" fmla="*/ 257491 w 534037"/>
              <a:gd name="connsiteY2498" fmla="*/ 409730 h 479638"/>
              <a:gd name="connsiteX2499" fmla="*/ 257021 w 534037"/>
              <a:gd name="connsiteY2499" fmla="*/ 410304 h 479638"/>
              <a:gd name="connsiteX2500" fmla="*/ 255665 w 534037"/>
              <a:gd name="connsiteY2500" fmla="*/ 412000 h 479638"/>
              <a:gd name="connsiteX2501" fmla="*/ 254988 w 534037"/>
              <a:gd name="connsiteY2501" fmla="*/ 412286 h 479638"/>
              <a:gd name="connsiteX2502" fmla="*/ 254780 w 534037"/>
              <a:gd name="connsiteY2502" fmla="*/ 412573 h 479638"/>
              <a:gd name="connsiteX2503" fmla="*/ 255223 w 534037"/>
              <a:gd name="connsiteY2503" fmla="*/ 413434 h 479638"/>
              <a:gd name="connsiteX2504" fmla="*/ 255223 w 534037"/>
              <a:gd name="connsiteY2504" fmla="*/ 413721 h 479638"/>
              <a:gd name="connsiteX2505" fmla="*/ 256578 w 534037"/>
              <a:gd name="connsiteY2505" fmla="*/ 417138 h 479638"/>
              <a:gd name="connsiteX2506" fmla="*/ 257491 w 534037"/>
              <a:gd name="connsiteY2506" fmla="*/ 418286 h 479638"/>
              <a:gd name="connsiteX2507" fmla="*/ 257934 w 534037"/>
              <a:gd name="connsiteY2507" fmla="*/ 418860 h 479638"/>
              <a:gd name="connsiteX2508" fmla="*/ 258168 w 534037"/>
              <a:gd name="connsiteY2508" fmla="*/ 418860 h 479638"/>
              <a:gd name="connsiteX2509" fmla="*/ 258377 w 534037"/>
              <a:gd name="connsiteY2509" fmla="*/ 418860 h 479638"/>
              <a:gd name="connsiteX2510" fmla="*/ 259289 w 534037"/>
              <a:gd name="connsiteY2510" fmla="*/ 419408 h 479638"/>
              <a:gd name="connsiteX2511" fmla="*/ 259289 w 534037"/>
              <a:gd name="connsiteY2511" fmla="*/ 419121 h 479638"/>
              <a:gd name="connsiteX2512" fmla="*/ 260853 w 534037"/>
              <a:gd name="connsiteY2512" fmla="*/ 419982 h 479638"/>
              <a:gd name="connsiteX2513" fmla="*/ 262886 w 534037"/>
              <a:gd name="connsiteY2513" fmla="*/ 421416 h 479638"/>
              <a:gd name="connsiteX2514" fmla="*/ 262678 w 534037"/>
              <a:gd name="connsiteY2514" fmla="*/ 421990 h 479638"/>
              <a:gd name="connsiteX2515" fmla="*/ 262443 w 534037"/>
              <a:gd name="connsiteY2515" fmla="*/ 422277 h 479638"/>
              <a:gd name="connsiteX2516" fmla="*/ 260853 w 534037"/>
              <a:gd name="connsiteY2516" fmla="*/ 424260 h 479638"/>
              <a:gd name="connsiteX2517" fmla="*/ 259732 w 534037"/>
              <a:gd name="connsiteY2517" fmla="*/ 424834 h 479638"/>
              <a:gd name="connsiteX2518" fmla="*/ 258820 w 534037"/>
              <a:gd name="connsiteY2518" fmla="*/ 425695 h 479638"/>
              <a:gd name="connsiteX2519" fmla="*/ 258377 w 534037"/>
              <a:gd name="connsiteY2519" fmla="*/ 425981 h 479638"/>
              <a:gd name="connsiteX2520" fmla="*/ 257491 w 534037"/>
              <a:gd name="connsiteY2520" fmla="*/ 426242 h 479638"/>
              <a:gd name="connsiteX2521" fmla="*/ 256343 w 534037"/>
              <a:gd name="connsiteY2521" fmla="*/ 427103 h 479638"/>
              <a:gd name="connsiteX2522" fmla="*/ 254988 w 534037"/>
              <a:gd name="connsiteY2522" fmla="*/ 427964 h 479638"/>
              <a:gd name="connsiteX2523" fmla="*/ 251391 w 534037"/>
              <a:gd name="connsiteY2523" fmla="*/ 429947 h 479638"/>
              <a:gd name="connsiteX2524" fmla="*/ 252981 w 534037"/>
              <a:gd name="connsiteY2524" fmla="*/ 432529 h 479638"/>
              <a:gd name="connsiteX2525" fmla="*/ 252746 w 534037"/>
              <a:gd name="connsiteY2525" fmla="*/ 432816 h 479638"/>
              <a:gd name="connsiteX2526" fmla="*/ 252069 w 534037"/>
              <a:gd name="connsiteY2526" fmla="*/ 433077 h 479638"/>
              <a:gd name="connsiteX2527" fmla="*/ 251834 w 534037"/>
              <a:gd name="connsiteY2527" fmla="*/ 433077 h 479638"/>
              <a:gd name="connsiteX2528" fmla="*/ 251391 w 534037"/>
              <a:gd name="connsiteY2528" fmla="*/ 433364 h 479638"/>
              <a:gd name="connsiteX2529" fmla="*/ 251156 w 534037"/>
              <a:gd name="connsiteY2529" fmla="*/ 433938 h 479638"/>
              <a:gd name="connsiteX2530" fmla="*/ 253424 w 534037"/>
              <a:gd name="connsiteY2530" fmla="*/ 435085 h 479638"/>
              <a:gd name="connsiteX2531" fmla="*/ 255223 w 534037"/>
              <a:gd name="connsiteY2531" fmla="*/ 433651 h 479638"/>
              <a:gd name="connsiteX2532" fmla="*/ 256343 w 534037"/>
              <a:gd name="connsiteY2532" fmla="*/ 434225 h 479638"/>
              <a:gd name="connsiteX2533" fmla="*/ 256135 w 534037"/>
              <a:gd name="connsiteY2533" fmla="*/ 434225 h 479638"/>
              <a:gd name="connsiteX2534" fmla="*/ 254310 w 534037"/>
              <a:gd name="connsiteY2534" fmla="*/ 437642 h 479638"/>
              <a:gd name="connsiteX2535" fmla="*/ 253189 w 534037"/>
              <a:gd name="connsiteY2535" fmla="*/ 438216 h 479638"/>
              <a:gd name="connsiteX2536" fmla="*/ 253424 w 534037"/>
              <a:gd name="connsiteY2536" fmla="*/ 438503 h 479638"/>
              <a:gd name="connsiteX2537" fmla="*/ 252746 w 534037"/>
              <a:gd name="connsiteY2537" fmla="*/ 438503 h 479638"/>
              <a:gd name="connsiteX2538" fmla="*/ 252069 w 534037"/>
              <a:gd name="connsiteY2538" fmla="*/ 438790 h 479638"/>
              <a:gd name="connsiteX2539" fmla="*/ 251391 w 534037"/>
              <a:gd name="connsiteY2539" fmla="*/ 439337 h 479638"/>
              <a:gd name="connsiteX2540" fmla="*/ 250948 w 534037"/>
              <a:gd name="connsiteY2540" fmla="*/ 439624 h 479638"/>
              <a:gd name="connsiteX2541" fmla="*/ 249592 w 534037"/>
              <a:gd name="connsiteY2541" fmla="*/ 439911 h 479638"/>
              <a:gd name="connsiteX2542" fmla="*/ 247116 w 534037"/>
              <a:gd name="connsiteY2542" fmla="*/ 440772 h 479638"/>
              <a:gd name="connsiteX2543" fmla="*/ 247559 w 534037"/>
              <a:gd name="connsiteY2543" fmla="*/ 441633 h 479638"/>
              <a:gd name="connsiteX2544" fmla="*/ 246881 w 534037"/>
              <a:gd name="connsiteY2544" fmla="*/ 441920 h 479638"/>
              <a:gd name="connsiteX2545" fmla="*/ 246646 w 534037"/>
              <a:gd name="connsiteY2545" fmla="*/ 442181 h 479638"/>
              <a:gd name="connsiteX2546" fmla="*/ 245969 w 534037"/>
              <a:gd name="connsiteY2546" fmla="*/ 442755 h 479638"/>
              <a:gd name="connsiteX2547" fmla="*/ 245526 w 534037"/>
              <a:gd name="connsiteY2547" fmla="*/ 442755 h 479638"/>
              <a:gd name="connsiteX2548" fmla="*/ 243492 w 534037"/>
              <a:gd name="connsiteY2548" fmla="*/ 443902 h 479638"/>
              <a:gd name="connsiteX2549" fmla="*/ 243284 w 534037"/>
              <a:gd name="connsiteY2549" fmla="*/ 444189 h 479638"/>
              <a:gd name="connsiteX2550" fmla="*/ 240781 w 534037"/>
              <a:gd name="connsiteY2550" fmla="*/ 445598 h 479638"/>
              <a:gd name="connsiteX2551" fmla="*/ 238774 w 534037"/>
              <a:gd name="connsiteY2551" fmla="*/ 447320 h 479638"/>
              <a:gd name="connsiteX2552" fmla="*/ 237862 w 534037"/>
              <a:gd name="connsiteY2552" fmla="*/ 447867 h 479638"/>
              <a:gd name="connsiteX2553" fmla="*/ 237418 w 534037"/>
              <a:gd name="connsiteY2553" fmla="*/ 448154 h 479638"/>
              <a:gd name="connsiteX2554" fmla="*/ 236507 w 534037"/>
              <a:gd name="connsiteY2554" fmla="*/ 448728 h 479638"/>
              <a:gd name="connsiteX2555" fmla="*/ 235594 w 534037"/>
              <a:gd name="connsiteY2555" fmla="*/ 449302 h 479638"/>
              <a:gd name="connsiteX2556" fmla="*/ 235386 w 534037"/>
              <a:gd name="connsiteY2556" fmla="*/ 449302 h 479638"/>
              <a:gd name="connsiteX2557" fmla="*/ 233352 w 534037"/>
              <a:gd name="connsiteY2557" fmla="*/ 447581 h 479638"/>
              <a:gd name="connsiteX2558" fmla="*/ 232909 w 534037"/>
              <a:gd name="connsiteY2558" fmla="*/ 446459 h 479638"/>
              <a:gd name="connsiteX2559" fmla="*/ 233118 w 534037"/>
              <a:gd name="connsiteY2559" fmla="*/ 446172 h 479638"/>
              <a:gd name="connsiteX2560" fmla="*/ 233352 w 534037"/>
              <a:gd name="connsiteY2560" fmla="*/ 444476 h 479638"/>
              <a:gd name="connsiteX2561" fmla="*/ 231553 w 534037"/>
              <a:gd name="connsiteY2561" fmla="*/ 441346 h 479638"/>
              <a:gd name="connsiteX2562" fmla="*/ 231319 w 534037"/>
              <a:gd name="connsiteY2562" fmla="*/ 441633 h 479638"/>
              <a:gd name="connsiteX2563" fmla="*/ 231084 w 534037"/>
              <a:gd name="connsiteY2563" fmla="*/ 441633 h 479638"/>
              <a:gd name="connsiteX2564" fmla="*/ 230876 w 534037"/>
              <a:gd name="connsiteY2564" fmla="*/ 441633 h 479638"/>
              <a:gd name="connsiteX2565" fmla="*/ 230641 w 534037"/>
              <a:gd name="connsiteY2565" fmla="*/ 441633 h 479638"/>
              <a:gd name="connsiteX2566" fmla="*/ 230407 w 534037"/>
              <a:gd name="connsiteY2566" fmla="*/ 441920 h 479638"/>
              <a:gd name="connsiteX2567" fmla="*/ 230198 w 534037"/>
              <a:gd name="connsiteY2567" fmla="*/ 441920 h 479638"/>
              <a:gd name="connsiteX2568" fmla="*/ 229521 w 534037"/>
              <a:gd name="connsiteY2568" fmla="*/ 441920 h 479638"/>
              <a:gd name="connsiteX2569" fmla="*/ 229077 w 534037"/>
              <a:gd name="connsiteY2569" fmla="*/ 441920 h 479638"/>
              <a:gd name="connsiteX2570" fmla="*/ 229077 w 534037"/>
              <a:gd name="connsiteY2570" fmla="*/ 442181 h 479638"/>
              <a:gd name="connsiteX2571" fmla="*/ 228608 w 534037"/>
              <a:gd name="connsiteY2571" fmla="*/ 442181 h 479638"/>
              <a:gd name="connsiteX2572" fmla="*/ 228399 w 534037"/>
              <a:gd name="connsiteY2572" fmla="*/ 442181 h 479638"/>
              <a:gd name="connsiteX2573" fmla="*/ 227722 w 534037"/>
              <a:gd name="connsiteY2573" fmla="*/ 442181 h 479638"/>
              <a:gd name="connsiteX2574" fmla="*/ 227487 w 534037"/>
              <a:gd name="connsiteY2574" fmla="*/ 442468 h 479638"/>
              <a:gd name="connsiteX2575" fmla="*/ 227253 w 534037"/>
              <a:gd name="connsiteY2575" fmla="*/ 442468 h 479638"/>
              <a:gd name="connsiteX2576" fmla="*/ 227044 w 534037"/>
              <a:gd name="connsiteY2576" fmla="*/ 442468 h 479638"/>
              <a:gd name="connsiteX2577" fmla="*/ 226132 w 534037"/>
              <a:gd name="connsiteY2577" fmla="*/ 442755 h 479638"/>
              <a:gd name="connsiteX2578" fmla="*/ 225454 w 534037"/>
              <a:gd name="connsiteY2578" fmla="*/ 443329 h 479638"/>
              <a:gd name="connsiteX2579" fmla="*/ 223421 w 534037"/>
              <a:gd name="connsiteY2579" fmla="*/ 444763 h 479638"/>
              <a:gd name="connsiteX2580" fmla="*/ 222978 w 534037"/>
              <a:gd name="connsiteY2580" fmla="*/ 445024 h 479638"/>
              <a:gd name="connsiteX2581" fmla="*/ 222743 w 534037"/>
              <a:gd name="connsiteY2581" fmla="*/ 445311 h 479638"/>
              <a:gd name="connsiteX2582" fmla="*/ 221856 w 534037"/>
              <a:gd name="connsiteY2582" fmla="*/ 446172 h 479638"/>
              <a:gd name="connsiteX2583" fmla="*/ 220032 w 534037"/>
              <a:gd name="connsiteY2583" fmla="*/ 447033 h 479638"/>
              <a:gd name="connsiteX2584" fmla="*/ 219380 w 534037"/>
              <a:gd name="connsiteY2584" fmla="*/ 447581 h 479638"/>
              <a:gd name="connsiteX2585" fmla="*/ 219380 w 534037"/>
              <a:gd name="connsiteY2585" fmla="*/ 447867 h 479638"/>
              <a:gd name="connsiteX2586" fmla="*/ 218911 w 534037"/>
              <a:gd name="connsiteY2586" fmla="*/ 447867 h 479638"/>
              <a:gd name="connsiteX2587" fmla="*/ 218468 w 534037"/>
              <a:gd name="connsiteY2587" fmla="*/ 448154 h 479638"/>
              <a:gd name="connsiteX2588" fmla="*/ 218233 w 534037"/>
              <a:gd name="connsiteY2588" fmla="*/ 448154 h 479638"/>
              <a:gd name="connsiteX2589" fmla="*/ 218025 w 534037"/>
              <a:gd name="connsiteY2589" fmla="*/ 448154 h 479638"/>
              <a:gd name="connsiteX2590" fmla="*/ 217790 w 534037"/>
              <a:gd name="connsiteY2590" fmla="*/ 448441 h 479638"/>
              <a:gd name="connsiteX2591" fmla="*/ 217790 w 534037"/>
              <a:gd name="connsiteY2591" fmla="*/ 448728 h 479638"/>
              <a:gd name="connsiteX2592" fmla="*/ 216878 w 534037"/>
              <a:gd name="connsiteY2592" fmla="*/ 449302 h 479638"/>
              <a:gd name="connsiteX2593" fmla="*/ 215991 w 534037"/>
              <a:gd name="connsiteY2593" fmla="*/ 449876 h 479638"/>
              <a:gd name="connsiteX2594" fmla="*/ 215757 w 534037"/>
              <a:gd name="connsiteY2594" fmla="*/ 450163 h 479638"/>
              <a:gd name="connsiteX2595" fmla="*/ 214845 w 534037"/>
              <a:gd name="connsiteY2595" fmla="*/ 450424 h 479638"/>
              <a:gd name="connsiteX2596" fmla="*/ 212602 w 534037"/>
              <a:gd name="connsiteY2596" fmla="*/ 451859 h 479638"/>
              <a:gd name="connsiteX2597" fmla="*/ 211925 w 534037"/>
              <a:gd name="connsiteY2597" fmla="*/ 452146 h 479638"/>
              <a:gd name="connsiteX2598" fmla="*/ 210335 w 534037"/>
              <a:gd name="connsiteY2598" fmla="*/ 453267 h 479638"/>
              <a:gd name="connsiteX2599" fmla="*/ 209448 w 534037"/>
              <a:gd name="connsiteY2599" fmla="*/ 453554 h 479638"/>
              <a:gd name="connsiteX2600" fmla="*/ 209214 w 534037"/>
              <a:gd name="connsiteY2600" fmla="*/ 453841 h 479638"/>
              <a:gd name="connsiteX2601" fmla="*/ 208537 w 534037"/>
              <a:gd name="connsiteY2601" fmla="*/ 454128 h 479638"/>
              <a:gd name="connsiteX2602" fmla="*/ 207650 w 534037"/>
              <a:gd name="connsiteY2602" fmla="*/ 454415 h 479638"/>
              <a:gd name="connsiteX2603" fmla="*/ 206972 w 534037"/>
              <a:gd name="connsiteY2603" fmla="*/ 454702 h 479638"/>
              <a:gd name="connsiteX2604" fmla="*/ 206060 w 534037"/>
              <a:gd name="connsiteY2604" fmla="*/ 455276 h 479638"/>
              <a:gd name="connsiteX2605" fmla="*/ 205617 w 534037"/>
              <a:gd name="connsiteY2605" fmla="*/ 455276 h 479638"/>
              <a:gd name="connsiteX2606" fmla="*/ 204496 w 534037"/>
              <a:gd name="connsiteY2606" fmla="*/ 455823 h 479638"/>
              <a:gd name="connsiteX2607" fmla="*/ 203349 w 534037"/>
              <a:gd name="connsiteY2607" fmla="*/ 456111 h 479638"/>
              <a:gd name="connsiteX2608" fmla="*/ 202671 w 534037"/>
              <a:gd name="connsiteY2608" fmla="*/ 454702 h 479638"/>
              <a:gd name="connsiteX2609" fmla="*/ 201994 w 534037"/>
              <a:gd name="connsiteY2609" fmla="*/ 453841 h 479638"/>
              <a:gd name="connsiteX2610" fmla="*/ 201994 w 534037"/>
              <a:gd name="connsiteY2610" fmla="*/ 453554 h 479638"/>
              <a:gd name="connsiteX2611" fmla="*/ 201785 w 534037"/>
              <a:gd name="connsiteY2611" fmla="*/ 453267 h 479638"/>
              <a:gd name="connsiteX2612" fmla="*/ 201316 w 534037"/>
              <a:gd name="connsiteY2612" fmla="*/ 452980 h 479638"/>
              <a:gd name="connsiteX2613" fmla="*/ 201107 w 534037"/>
              <a:gd name="connsiteY2613" fmla="*/ 452980 h 479638"/>
              <a:gd name="connsiteX2614" fmla="*/ 200872 w 534037"/>
              <a:gd name="connsiteY2614" fmla="*/ 452980 h 479638"/>
              <a:gd name="connsiteX2615" fmla="*/ 200195 w 534037"/>
              <a:gd name="connsiteY2615" fmla="*/ 452980 h 479638"/>
              <a:gd name="connsiteX2616" fmla="*/ 199960 w 534037"/>
              <a:gd name="connsiteY2616" fmla="*/ 452980 h 479638"/>
              <a:gd name="connsiteX2617" fmla="*/ 199517 w 534037"/>
              <a:gd name="connsiteY2617" fmla="*/ 452719 h 479638"/>
              <a:gd name="connsiteX2618" fmla="*/ 199309 w 534037"/>
              <a:gd name="connsiteY2618" fmla="*/ 452146 h 479638"/>
              <a:gd name="connsiteX2619" fmla="*/ 199517 w 534037"/>
              <a:gd name="connsiteY2619" fmla="*/ 451859 h 479638"/>
              <a:gd name="connsiteX2620" fmla="*/ 199309 w 534037"/>
              <a:gd name="connsiteY2620" fmla="*/ 451571 h 479638"/>
              <a:gd name="connsiteX2621" fmla="*/ 198840 w 534037"/>
              <a:gd name="connsiteY2621" fmla="*/ 451285 h 479638"/>
              <a:gd name="connsiteX2622" fmla="*/ 196129 w 534037"/>
              <a:gd name="connsiteY2622" fmla="*/ 449015 h 479638"/>
              <a:gd name="connsiteX2623" fmla="*/ 195685 w 534037"/>
              <a:gd name="connsiteY2623" fmla="*/ 449015 h 479638"/>
              <a:gd name="connsiteX2624" fmla="*/ 195451 w 534037"/>
              <a:gd name="connsiteY2624" fmla="*/ 449302 h 479638"/>
              <a:gd name="connsiteX2625" fmla="*/ 195242 w 534037"/>
              <a:gd name="connsiteY2625" fmla="*/ 449302 h 479638"/>
              <a:gd name="connsiteX2626" fmla="*/ 194564 w 534037"/>
              <a:gd name="connsiteY2626" fmla="*/ 449015 h 479638"/>
              <a:gd name="connsiteX2627" fmla="*/ 194330 w 534037"/>
              <a:gd name="connsiteY2627" fmla="*/ 448728 h 479638"/>
              <a:gd name="connsiteX2628" fmla="*/ 193886 w 534037"/>
              <a:gd name="connsiteY2628" fmla="*/ 448728 h 479638"/>
              <a:gd name="connsiteX2629" fmla="*/ 193886 w 534037"/>
              <a:gd name="connsiteY2629" fmla="*/ 448441 h 479638"/>
              <a:gd name="connsiteX2630" fmla="*/ 193652 w 534037"/>
              <a:gd name="connsiteY2630" fmla="*/ 448441 h 479638"/>
              <a:gd name="connsiteX2631" fmla="*/ 193209 w 534037"/>
              <a:gd name="connsiteY2631" fmla="*/ 449015 h 479638"/>
              <a:gd name="connsiteX2632" fmla="*/ 192974 w 534037"/>
              <a:gd name="connsiteY2632" fmla="*/ 449589 h 479638"/>
              <a:gd name="connsiteX2633" fmla="*/ 192974 w 534037"/>
              <a:gd name="connsiteY2633" fmla="*/ 450163 h 479638"/>
              <a:gd name="connsiteX2634" fmla="*/ 193209 w 534037"/>
              <a:gd name="connsiteY2634" fmla="*/ 450424 h 479638"/>
              <a:gd name="connsiteX2635" fmla="*/ 193444 w 534037"/>
              <a:gd name="connsiteY2635" fmla="*/ 450711 h 479638"/>
              <a:gd name="connsiteX2636" fmla="*/ 191175 w 534037"/>
              <a:gd name="connsiteY2636" fmla="*/ 454702 h 479638"/>
              <a:gd name="connsiteX2637" fmla="*/ 191853 w 534037"/>
              <a:gd name="connsiteY2637" fmla="*/ 455537 h 479638"/>
              <a:gd name="connsiteX2638" fmla="*/ 192766 w 534037"/>
              <a:gd name="connsiteY2638" fmla="*/ 456684 h 479638"/>
              <a:gd name="connsiteX2639" fmla="*/ 192974 w 534037"/>
              <a:gd name="connsiteY2639" fmla="*/ 456971 h 479638"/>
              <a:gd name="connsiteX2640" fmla="*/ 194799 w 534037"/>
              <a:gd name="connsiteY2640" fmla="*/ 459815 h 479638"/>
              <a:gd name="connsiteX2641" fmla="*/ 192974 w 534037"/>
              <a:gd name="connsiteY2641" fmla="*/ 460650 h 479638"/>
              <a:gd name="connsiteX2642" fmla="*/ 192766 w 534037"/>
              <a:gd name="connsiteY2642" fmla="*/ 460936 h 479638"/>
              <a:gd name="connsiteX2643" fmla="*/ 191410 w 534037"/>
              <a:gd name="connsiteY2643" fmla="*/ 462084 h 479638"/>
              <a:gd name="connsiteX2644" fmla="*/ 189142 w 534037"/>
              <a:gd name="connsiteY2644" fmla="*/ 464067 h 479638"/>
              <a:gd name="connsiteX2645" fmla="*/ 187109 w 534037"/>
              <a:gd name="connsiteY2645" fmla="*/ 465188 h 479638"/>
              <a:gd name="connsiteX2646" fmla="*/ 186432 w 534037"/>
              <a:gd name="connsiteY2646" fmla="*/ 465475 h 479638"/>
              <a:gd name="connsiteX2647" fmla="*/ 185988 w 534037"/>
              <a:gd name="connsiteY2647" fmla="*/ 465762 h 479638"/>
              <a:gd name="connsiteX2648" fmla="*/ 185102 w 534037"/>
              <a:gd name="connsiteY2648" fmla="*/ 466049 h 479638"/>
              <a:gd name="connsiteX2649" fmla="*/ 184190 w 534037"/>
              <a:gd name="connsiteY2649" fmla="*/ 466623 h 479638"/>
              <a:gd name="connsiteX2650" fmla="*/ 182156 w 534037"/>
              <a:gd name="connsiteY2650" fmla="*/ 467197 h 479638"/>
              <a:gd name="connsiteX2651" fmla="*/ 181244 w 534037"/>
              <a:gd name="connsiteY2651" fmla="*/ 467197 h 479638"/>
              <a:gd name="connsiteX2652" fmla="*/ 180566 w 534037"/>
              <a:gd name="connsiteY2652" fmla="*/ 467197 h 479638"/>
              <a:gd name="connsiteX2653" fmla="*/ 180566 w 534037"/>
              <a:gd name="connsiteY2653" fmla="*/ 466910 h 479638"/>
              <a:gd name="connsiteX2654" fmla="*/ 180358 w 534037"/>
              <a:gd name="connsiteY2654" fmla="*/ 466623 h 479638"/>
              <a:gd name="connsiteX2655" fmla="*/ 180801 w 534037"/>
              <a:gd name="connsiteY2655" fmla="*/ 466049 h 479638"/>
              <a:gd name="connsiteX2656" fmla="*/ 180566 w 534037"/>
              <a:gd name="connsiteY2656" fmla="*/ 465762 h 479638"/>
              <a:gd name="connsiteX2657" fmla="*/ 179002 w 534037"/>
              <a:gd name="connsiteY2657" fmla="*/ 466049 h 479638"/>
              <a:gd name="connsiteX2658" fmla="*/ 178324 w 534037"/>
              <a:gd name="connsiteY2658" fmla="*/ 466336 h 479638"/>
              <a:gd name="connsiteX2659" fmla="*/ 177647 w 534037"/>
              <a:gd name="connsiteY2659" fmla="*/ 466623 h 479638"/>
              <a:gd name="connsiteX2660" fmla="*/ 176057 w 534037"/>
              <a:gd name="connsiteY2660" fmla="*/ 466910 h 479638"/>
              <a:gd name="connsiteX2661" fmla="*/ 174493 w 534037"/>
              <a:gd name="connsiteY2661" fmla="*/ 467458 h 479638"/>
              <a:gd name="connsiteX2662" fmla="*/ 172694 w 534037"/>
              <a:gd name="connsiteY2662" fmla="*/ 467745 h 479638"/>
              <a:gd name="connsiteX2663" fmla="*/ 169305 w 534037"/>
              <a:gd name="connsiteY2663" fmla="*/ 468319 h 479638"/>
              <a:gd name="connsiteX2664" fmla="*/ 168185 w 534037"/>
              <a:gd name="connsiteY2664" fmla="*/ 468319 h 479638"/>
              <a:gd name="connsiteX2665" fmla="*/ 166151 w 534037"/>
              <a:gd name="connsiteY2665" fmla="*/ 468892 h 479638"/>
              <a:gd name="connsiteX2666" fmla="*/ 165708 w 534037"/>
              <a:gd name="connsiteY2666" fmla="*/ 469179 h 479638"/>
              <a:gd name="connsiteX2667" fmla="*/ 165030 w 534037"/>
              <a:gd name="connsiteY2667" fmla="*/ 469467 h 479638"/>
              <a:gd name="connsiteX2668" fmla="*/ 162997 w 534037"/>
              <a:gd name="connsiteY2668" fmla="*/ 470301 h 479638"/>
              <a:gd name="connsiteX2669" fmla="*/ 161172 w 534037"/>
              <a:gd name="connsiteY2669" fmla="*/ 470875 h 479638"/>
              <a:gd name="connsiteX2670" fmla="*/ 160286 w 534037"/>
              <a:gd name="connsiteY2670" fmla="*/ 471162 h 479638"/>
              <a:gd name="connsiteX2671" fmla="*/ 159374 w 534037"/>
              <a:gd name="connsiteY2671" fmla="*/ 471736 h 479638"/>
              <a:gd name="connsiteX2672" fmla="*/ 159165 w 534037"/>
              <a:gd name="connsiteY2672" fmla="*/ 471736 h 479638"/>
              <a:gd name="connsiteX2673" fmla="*/ 158488 w 534037"/>
              <a:gd name="connsiteY2673" fmla="*/ 472284 h 479638"/>
              <a:gd name="connsiteX2674" fmla="*/ 156220 w 534037"/>
              <a:gd name="connsiteY2674" fmla="*/ 473979 h 479638"/>
              <a:gd name="connsiteX2675" fmla="*/ 153977 w 534037"/>
              <a:gd name="connsiteY2675" fmla="*/ 474840 h 479638"/>
              <a:gd name="connsiteX2676" fmla="*/ 153300 w 534037"/>
              <a:gd name="connsiteY2676" fmla="*/ 474266 h 479638"/>
              <a:gd name="connsiteX2677" fmla="*/ 152153 w 534037"/>
              <a:gd name="connsiteY2677" fmla="*/ 473431 h 479638"/>
              <a:gd name="connsiteX2678" fmla="*/ 150589 w 534037"/>
              <a:gd name="connsiteY2678" fmla="*/ 471997 h 479638"/>
              <a:gd name="connsiteX2679" fmla="*/ 150354 w 534037"/>
              <a:gd name="connsiteY2679" fmla="*/ 471997 h 479638"/>
              <a:gd name="connsiteX2680" fmla="*/ 149911 w 534037"/>
              <a:gd name="connsiteY2680" fmla="*/ 471449 h 479638"/>
              <a:gd name="connsiteX2681" fmla="*/ 149677 w 534037"/>
              <a:gd name="connsiteY2681" fmla="*/ 471162 h 479638"/>
              <a:gd name="connsiteX2682" fmla="*/ 148790 w 534037"/>
              <a:gd name="connsiteY2682" fmla="*/ 470301 h 479638"/>
              <a:gd name="connsiteX2683" fmla="*/ 148112 w 534037"/>
              <a:gd name="connsiteY2683" fmla="*/ 470014 h 479638"/>
              <a:gd name="connsiteX2684" fmla="*/ 146757 w 534037"/>
              <a:gd name="connsiteY2684" fmla="*/ 468892 h 479638"/>
              <a:gd name="connsiteX2685" fmla="*/ 144046 w 534037"/>
              <a:gd name="connsiteY2685" fmla="*/ 466336 h 479638"/>
              <a:gd name="connsiteX2686" fmla="*/ 143812 w 534037"/>
              <a:gd name="connsiteY2686" fmla="*/ 466049 h 479638"/>
              <a:gd name="connsiteX2687" fmla="*/ 139093 w 534037"/>
              <a:gd name="connsiteY2687" fmla="*/ 460936 h 479638"/>
              <a:gd name="connsiteX2688" fmla="*/ 138624 w 534037"/>
              <a:gd name="connsiteY2688" fmla="*/ 461223 h 479638"/>
              <a:gd name="connsiteX2689" fmla="*/ 138624 w 534037"/>
              <a:gd name="connsiteY2689" fmla="*/ 461510 h 479638"/>
              <a:gd name="connsiteX2690" fmla="*/ 138624 w 534037"/>
              <a:gd name="connsiteY2690" fmla="*/ 461797 h 479638"/>
              <a:gd name="connsiteX2691" fmla="*/ 138415 w 534037"/>
              <a:gd name="connsiteY2691" fmla="*/ 461797 h 479638"/>
              <a:gd name="connsiteX2692" fmla="*/ 138624 w 534037"/>
              <a:gd name="connsiteY2692" fmla="*/ 462084 h 479638"/>
              <a:gd name="connsiteX2693" fmla="*/ 138624 w 534037"/>
              <a:gd name="connsiteY2693" fmla="*/ 462371 h 479638"/>
              <a:gd name="connsiteX2694" fmla="*/ 138181 w 534037"/>
              <a:gd name="connsiteY2694" fmla="*/ 462919 h 479638"/>
              <a:gd name="connsiteX2695" fmla="*/ 137946 w 534037"/>
              <a:gd name="connsiteY2695" fmla="*/ 463206 h 479638"/>
              <a:gd name="connsiteX2696" fmla="*/ 137946 w 534037"/>
              <a:gd name="connsiteY2696" fmla="*/ 463493 h 479638"/>
              <a:gd name="connsiteX2697" fmla="*/ 137504 w 534037"/>
              <a:gd name="connsiteY2697" fmla="*/ 463493 h 479638"/>
              <a:gd name="connsiteX2698" fmla="*/ 137269 w 534037"/>
              <a:gd name="connsiteY2698" fmla="*/ 463780 h 479638"/>
              <a:gd name="connsiteX2699" fmla="*/ 136826 w 534037"/>
              <a:gd name="connsiteY2699" fmla="*/ 463493 h 479638"/>
              <a:gd name="connsiteX2700" fmla="*/ 136591 w 534037"/>
              <a:gd name="connsiteY2700" fmla="*/ 463206 h 479638"/>
              <a:gd name="connsiteX2701" fmla="*/ 136382 w 534037"/>
              <a:gd name="connsiteY2701" fmla="*/ 463493 h 479638"/>
              <a:gd name="connsiteX2702" fmla="*/ 135704 w 534037"/>
              <a:gd name="connsiteY2702" fmla="*/ 463780 h 479638"/>
              <a:gd name="connsiteX2703" fmla="*/ 135261 w 534037"/>
              <a:gd name="connsiteY2703" fmla="*/ 464640 h 479638"/>
              <a:gd name="connsiteX2704" fmla="*/ 135261 w 534037"/>
              <a:gd name="connsiteY2704" fmla="*/ 464928 h 479638"/>
              <a:gd name="connsiteX2705" fmla="*/ 135470 w 534037"/>
              <a:gd name="connsiteY2705" fmla="*/ 465188 h 479638"/>
              <a:gd name="connsiteX2706" fmla="*/ 135470 w 534037"/>
              <a:gd name="connsiteY2706" fmla="*/ 465475 h 479638"/>
              <a:gd name="connsiteX2707" fmla="*/ 135261 w 534037"/>
              <a:gd name="connsiteY2707" fmla="*/ 465762 h 479638"/>
              <a:gd name="connsiteX2708" fmla="*/ 134792 w 534037"/>
              <a:gd name="connsiteY2708" fmla="*/ 465762 h 479638"/>
              <a:gd name="connsiteX2709" fmla="*/ 134584 w 534037"/>
              <a:gd name="connsiteY2709" fmla="*/ 466336 h 479638"/>
              <a:gd name="connsiteX2710" fmla="*/ 134584 w 534037"/>
              <a:gd name="connsiteY2710" fmla="*/ 466623 h 479638"/>
              <a:gd name="connsiteX2711" fmla="*/ 134115 w 534037"/>
              <a:gd name="connsiteY2711" fmla="*/ 468032 h 479638"/>
              <a:gd name="connsiteX2712" fmla="*/ 134115 w 534037"/>
              <a:gd name="connsiteY2712" fmla="*/ 468319 h 479638"/>
              <a:gd name="connsiteX2713" fmla="*/ 133906 w 534037"/>
              <a:gd name="connsiteY2713" fmla="*/ 468605 h 479638"/>
              <a:gd name="connsiteX2714" fmla="*/ 133906 w 534037"/>
              <a:gd name="connsiteY2714" fmla="*/ 468892 h 479638"/>
              <a:gd name="connsiteX2715" fmla="*/ 133672 w 534037"/>
              <a:gd name="connsiteY2715" fmla="*/ 468892 h 479638"/>
              <a:gd name="connsiteX2716" fmla="*/ 133437 w 534037"/>
              <a:gd name="connsiteY2716" fmla="*/ 468892 h 479638"/>
              <a:gd name="connsiteX2717" fmla="*/ 133228 w 534037"/>
              <a:gd name="connsiteY2717" fmla="*/ 469179 h 479638"/>
              <a:gd name="connsiteX2718" fmla="*/ 133437 w 534037"/>
              <a:gd name="connsiteY2718" fmla="*/ 469179 h 479638"/>
              <a:gd name="connsiteX2719" fmla="*/ 133437 w 534037"/>
              <a:gd name="connsiteY2719" fmla="*/ 469467 h 479638"/>
              <a:gd name="connsiteX2720" fmla="*/ 133228 w 534037"/>
              <a:gd name="connsiteY2720" fmla="*/ 469727 h 479638"/>
              <a:gd name="connsiteX2721" fmla="*/ 132081 w 534037"/>
              <a:gd name="connsiteY2721" fmla="*/ 470014 h 479638"/>
              <a:gd name="connsiteX2722" fmla="*/ 131430 w 534037"/>
              <a:gd name="connsiteY2722" fmla="*/ 469727 h 479638"/>
              <a:gd name="connsiteX2723" fmla="*/ 131195 w 534037"/>
              <a:gd name="connsiteY2723" fmla="*/ 469727 h 479638"/>
              <a:gd name="connsiteX2724" fmla="*/ 130961 w 534037"/>
              <a:gd name="connsiteY2724" fmla="*/ 469727 h 479638"/>
              <a:gd name="connsiteX2725" fmla="*/ 130752 w 534037"/>
              <a:gd name="connsiteY2725" fmla="*/ 470014 h 479638"/>
              <a:gd name="connsiteX2726" fmla="*/ 130517 w 534037"/>
              <a:gd name="connsiteY2726" fmla="*/ 470014 h 479638"/>
              <a:gd name="connsiteX2727" fmla="*/ 130283 w 534037"/>
              <a:gd name="connsiteY2727" fmla="*/ 470014 h 479638"/>
              <a:gd name="connsiteX2728" fmla="*/ 130283 w 534037"/>
              <a:gd name="connsiteY2728" fmla="*/ 469727 h 479638"/>
              <a:gd name="connsiteX2729" fmla="*/ 130074 w 534037"/>
              <a:gd name="connsiteY2729" fmla="*/ 470014 h 479638"/>
              <a:gd name="connsiteX2730" fmla="*/ 129839 w 534037"/>
              <a:gd name="connsiteY2730" fmla="*/ 469727 h 479638"/>
              <a:gd name="connsiteX2731" fmla="*/ 129839 w 534037"/>
              <a:gd name="connsiteY2731" fmla="*/ 470014 h 479638"/>
              <a:gd name="connsiteX2732" fmla="*/ 129839 w 534037"/>
              <a:gd name="connsiteY2732" fmla="*/ 470301 h 479638"/>
              <a:gd name="connsiteX2733" fmla="*/ 129162 w 534037"/>
              <a:gd name="connsiteY2733" fmla="*/ 470588 h 479638"/>
              <a:gd name="connsiteX2734" fmla="*/ 128719 w 534037"/>
              <a:gd name="connsiteY2734" fmla="*/ 470588 h 479638"/>
              <a:gd name="connsiteX2735" fmla="*/ 128484 w 534037"/>
              <a:gd name="connsiteY2735" fmla="*/ 470875 h 479638"/>
              <a:gd name="connsiteX2736" fmla="*/ 128484 w 534037"/>
              <a:gd name="connsiteY2736" fmla="*/ 471162 h 479638"/>
              <a:gd name="connsiteX2737" fmla="*/ 128250 w 534037"/>
              <a:gd name="connsiteY2737" fmla="*/ 471449 h 479638"/>
              <a:gd name="connsiteX2738" fmla="*/ 126894 w 534037"/>
              <a:gd name="connsiteY2738" fmla="*/ 472284 h 479638"/>
              <a:gd name="connsiteX2739" fmla="*/ 126451 w 534037"/>
              <a:gd name="connsiteY2739" fmla="*/ 472857 h 479638"/>
              <a:gd name="connsiteX2740" fmla="*/ 126007 w 534037"/>
              <a:gd name="connsiteY2740" fmla="*/ 472857 h 479638"/>
              <a:gd name="connsiteX2741" fmla="*/ 125096 w 534037"/>
              <a:gd name="connsiteY2741" fmla="*/ 472857 h 479638"/>
              <a:gd name="connsiteX2742" fmla="*/ 124652 w 534037"/>
              <a:gd name="connsiteY2742" fmla="*/ 472571 h 479638"/>
              <a:gd name="connsiteX2743" fmla="*/ 124418 w 534037"/>
              <a:gd name="connsiteY2743" fmla="*/ 472284 h 479638"/>
              <a:gd name="connsiteX2744" fmla="*/ 124418 w 534037"/>
              <a:gd name="connsiteY2744" fmla="*/ 471997 h 479638"/>
              <a:gd name="connsiteX2745" fmla="*/ 124418 w 534037"/>
              <a:gd name="connsiteY2745" fmla="*/ 471736 h 479638"/>
              <a:gd name="connsiteX2746" fmla="*/ 123974 w 534037"/>
              <a:gd name="connsiteY2746" fmla="*/ 472571 h 479638"/>
              <a:gd name="connsiteX2747" fmla="*/ 123740 w 534037"/>
              <a:gd name="connsiteY2747" fmla="*/ 472857 h 479638"/>
              <a:gd name="connsiteX2748" fmla="*/ 123740 w 534037"/>
              <a:gd name="connsiteY2748" fmla="*/ 473144 h 479638"/>
              <a:gd name="connsiteX2749" fmla="*/ 123531 w 534037"/>
              <a:gd name="connsiteY2749" fmla="*/ 473719 h 479638"/>
              <a:gd name="connsiteX2750" fmla="*/ 123531 w 534037"/>
              <a:gd name="connsiteY2750" fmla="*/ 474266 h 479638"/>
              <a:gd name="connsiteX2751" fmla="*/ 123531 w 534037"/>
              <a:gd name="connsiteY2751" fmla="*/ 475127 h 479638"/>
              <a:gd name="connsiteX2752" fmla="*/ 123297 w 534037"/>
              <a:gd name="connsiteY2752" fmla="*/ 475414 h 479638"/>
              <a:gd name="connsiteX2753" fmla="*/ 121941 w 534037"/>
              <a:gd name="connsiteY2753" fmla="*/ 475988 h 479638"/>
              <a:gd name="connsiteX2754" fmla="*/ 121264 w 534037"/>
              <a:gd name="connsiteY2754" fmla="*/ 476249 h 479638"/>
              <a:gd name="connsiteX2755" fmla="*/ 120586 w 534037"/>
              <a:gd name="connsiteY2755" fmla="*/ 476536 h 479638"/>
              <a:gd name="connsiteX2756" fmla="*/ 119465 w 534037"/>
              <a:gd name="connsiteY2756" fmla="*/ 476823 h 479638"/>
              <a:gd name="connsiteX2757" fmla="*/ 119230 w 534037"/>
              <a:gd name="connsiteY2757" fmla="*/ 477109 h 479638"/>
              <a:gd name="connsiteX2758" fmla="*/ 118787 w 534037"/>
              <a:gd name="connsiteY2758" fmla="*/ 477970 h 479638"/>
              <a:gd name="connsiteX2759" fmla="*/ 118344 w 534037"/>
              <a:gd name="connsiteY2759" fmla="*/ 478518 h 479638"/>
              <a:gd name="connsiteX2760" fmla="*/ 118109 w 534037"/>
              <a:gd name="connsiteY2760" fmla="*/ 478805 h 479638"/>
              <a:gd name="connsiteX2761" fmla="*/ 117875 w 534037"/>
              <a:gd name="connsiteY2761" fmla="*/ 478518 h 479638"/>
              <a:gd name="connsiteX2762" fmla="*/ 117666 w 534037"/>
              <a:gd name="connsiteY2762" fmla="*/ 478805 h 479638"/>
              <a:gd name="connsiteX2763" fmla="*/ 109325 w 534037"/>
              <a:gd name="connsiteY2763" fmla="*/ 479379 h 479638"/>
              <a:gd name="connsiteX2764" fmla="*/ 104815 w 534037"/>
              <a:gd name="connsiteY2764" fmla="*/ 479666 h 479638"/>
              <a:gd name="connsiteX2765" fmla="*/ 104815 w 534037"/>
              <a:gd name="connsiteY2765" fmla="*/ 479379 h 479638"/>
              <a:gd name="connsiteX2766" fmla="*/ 104580 w 534037"/>
              <a:gd name="connsiteY2766" fmla="*/ 479092 h 479638"/>
              <a:gd name="connsiteX2767" fmla="*/ 104346 w 534037"/>
              <a:gd name="connsiteY2767" fmla="*/ 478805 h 479638"/>
              <a:gd name="connsiteX2768" fmla="*/ 104346 w 534037"/>
              <a:gd name="connsiteY2768" fmla="*/ 478231 h 479638"/>
              <a:gd name="connsiteX2769" fmla="*/ 103903 w 534037"/>
              <a:gd name="connsiteY2769" fmla="*/ 477970 h 479638"/>
              <a:gd name="connsiteX2770" fmla="*/ 102991 w 534037"/>
              <a:gd name="connsiteY2770" fmla="*/ 477970 h 479638"/>
              <a:gd name="connsiteX2771" fmla="*/ 102547 w 534037"/>
              <a:gd name="connsiteY2771" fmla="*/ 477109 h 479638"/>
              <a:gd name="connsiteX2772" fmla="*/ 100749 w 534037"/>
              <a:gd name="connsiteY2772" fmla="*/ 475701 h 479638"/>
              <a:gd name="connsiteX2773" fmla="*/ 100749 w 534037"/>
              <a:gd name="connsiteY2773" fmla="*/ 475127 h 479638"/>
              <a:gd name="connsiteX2774" fmla="*/ 100514 w 534037"/>
              <a:gd name="connsiteY2774" fmla="*/ 474553 h 479638"/>
              <a:gd name="connsiteX2775" fmla="*/ 100071 w 534037"/>
              <a:gd name="connsiteY2775" fmla="*/ 474266 h 479638"/>
              <a:gd name="connsiteX2776" fmla="*/ 99628 w 534037"/>
              <a:gd name="connsiteY2776" fmla="*/ 474266 h 479638"/>
              <a:gd name="connsiteX2777" fmla="*/ 99393 w 534037"/>
              <a:gd name="connsiteY2777" fmla="*/ 474266 h 479638"/>
              <a:gd name="connsiteX2778" fmla="*/ 98950 w 534037"/>
              <a:gd name="connsiteY2778" fmla="*/ 474553 h 479638"/>
              <a:gd name="connsiteX2779" fmla="*/ 98272 w 534037"/>
              <a:gd name="connsiteY2779" fmla="*/ 474553 h 479638"/>
              <a:gd name="connsiteX2780" fmla="*/ 97803 w 534037"/>
              <a:gd name="connsiteY2780" fmla="*/ 473979 h 479638"/>
              <a:gd name="connsiteX2781" fmla="*/ 97803 w 534037"/>
              <a:gd name="connsiteY2781" fmla="*/ 473719 h 479638"/>
              <a:gd name="connsiteX2782" fmla="*/ 97803 w 534037"/>
              <a:gd name="connsiteY2782" fmla="*/ 473431 h 479638"/>
              <a:gd name="connsiteX2783" fmla="*/ 97803 w 534037"/>
              <a:gd name="connsiteY2783" fmla="*/ 473144 h 479638"/>
              <a:gd name="connsiteX2784" fmla="*/ 98037 w 534037"/>
              <a:gd name="connsiteY2784" fmla="*/ 472284 h 479638"/>
              <a:gd name="connsiteX2785" fmla="*/ 97803 w 534037"/>
              <a:gd name="connsiteY2785" fmla="*/ 472284 h 479638"/>
              <a:gd name="connsiteX2786" fmla="*/ 97595 w 534037"/>
              <a:gd name="connsiteY2786" fmla="*/ 471736 h 479638"/>
              <a:gd name="connsiteX2787" fmla="*/ 97595 w 534037"/>
              <a:gd name="connsiteY2787" fmla="*/ 471449 h 479638"/>
              <a:gd name="connsiteX2788" fmla="*/ 97595 w 534037"/>
              <a:gd name="connsiteY2788" fmla="*/ 471162 h 479638"/>
              <a:gd name="connsiteX2789" fmla="*/ 97360 w 534037"/>
              <a:gd name="connsiteY2789" fmla="*/ 470875 h 479638"/>
              <a:gd name="connsiteX2790" fmla="*/ 96917 w 534037"/>
              <a:gd name="connsiteY2790" fmla="*/ 470875 h 479638"/>
              <a:gd name="connsiteX2791" fmla="*/ 96917 w 534037"/>
              <a:gd name="connsiteY2791" fmla="*/ 470588 h 479638"/>
              <a:gd name="connsiteX2792" fmla="*/ 96682 w 534037"/>
              <a:gd name="connsiteY2792" fmla="*/ 470588 h 479638"/>
              <a:gd name="connsiteX2793" fmla="*/ 96239 w 534037"/>
              <a:gd name="connsiteY2793" fmla="*/ 470301 h 479638"/>
              <a:gd name="connsiteX2794" fmla="*/ 96239 w 534037"/>
              <a:gd name="connsiteY2794" fmla="*/ 470014 h 479638"/>
              <a:gd name="connsiteX2795" fmla="*/ 96239 w 534037"/>
              <a:gd name="connsiteY2795" fmla="*/ 469727 h 479638"/>
              <a:gd name="connsiteX2796" fmla="*/ 96004 w 534037"/>
              <a:gd name="connsiteY2796" fmla="*/ 469467 h 479638"/>
              <a:gd name="connsiteX2797" fmla="*/ 95796 w 534037"/>
              <a:gd name="connsiteY2797" fmla="*/ 469467 h 479638"/>
              <a:gd name="connsiteX2798" fmla="*/ 95561 w 534037"/>
              <a:gd name="connsiteY2798" fmla="*/ 469467 h 479638"/>
              <a:gd name="connsiteX2799" fmla="*/ 95118 w 534037"/>
              <a:gd name="connsiteY2799" fmla="*/ 469727 h 479638"/>
              <a:gd name="connsiteX2800" fmla="*/ 94441 w 534037"/>
              <a:gd name="connsiteY2800" fmla="*/ 469467 h 479638"/>
              <a:gd name="connsiteX2801" fmla="*/ 94206 w 534037"/>
              <a:gd name="connsiteY2801" fmla="*/ 469467 h 479638"/>
              <a:gd name="connsiteX2802" fmla="*/ 93971 w 534037"/>
              <a:gd name="connsiteY2802" fmla="*/ 469179 h 479638"/>
              <a:gd name="connsiteX2803" fmla="*/ 93971 w 534037"/>
              <a:gd name="connsiteY2803" fmla="*/ 468892 h 479638"/>
              <a:gd name="connsiteX2804" fmla="*/ 93528 w 534037"/>
              <a:gd name="connsiteY2804" fmla="*/ 468605 h 479638"/>
              <a:gd name="connsiteX2805" fmla="*/ 92850 w 534037"/>
              <a:gd name="connsiteY2805" fmla="*/ 468319 h 479638"/>
              <a:gd name="connsiteX2806" fmla="*/ 92407 w 534037"/>
              <a:gd name="connsiteY2806" fmla="*/ 468605 h 479638"/>
              <a:gd name="connsiteX2807" fmla="*/ 92407 w 534037"/>
              <a:gd name="connsiteY2807" fmla="*/ 468319 h 479638"/>
              <a:gd name="connsiteX2808" fmla="*/ 92407 w 534037"/>
              <a:gd name="connsiteY2808" fmla="*/ 468032 h 479638"/>
              <a:gd name="connsiteX2809" fmla="*/ 91286 w 534037"/>
              <a:gd name="connsiteY2809" fmla="*/ 468032 h 479638"/>
              <a:gd name="connsiteX2810" fmla="*/ 91052 w 534037"/>
              <a:gd name="connsiteY2810" fmla="*/ 468032 h 479638"/>
              <a:gd name="connsiteX2811" fmla="*/ 90817 w 534037"/>
              <a:gd name="connsiteY2811" fmla="*/ 468319 h 479638"/>
              <a:gd name="connsiteX2812" fmla="*/ 90609 w 534037"/>
              <a:gd name="connsiteY2812" fmla="*/ 468319 h 479638"/>
              <a:gd name="connsiteX2813" fmla="*/ 90374 w 534037"/>
              <a:gd name="connsiteY2813" fmla="*/ 468605 h 479638"/>
              <a:gd name="connsiteX2814" fmla="*/ 89931 w 534037"/>
              <a:gd name="connsiteY2814" fmla="*/ 468892 h 479638"/>
              <a:gd name="connsiteX2815" fmla="*/ 89461 w 534037"/>
              <a:gd name="connsiteY2815" fmla="*/ 468892 h 479638"/>
              <a:gd name="connsiteX2816" fmla="*/ 89018 w 534037"/>
              <a:gd name="connsiteY2816" fmla="*/ 468892 h 479638"/>
              <a:gd name="connsiteX2817" fmla="*/ 87898 w 534037"/>
              <a:gd name="connsiteY2817" fmla="*/ 468605 h 479638"/>
              <a:gd name="connsiteX2818" fmla="*/ 87898 w 534037"/>
              <a:gd name="connsiteY2818" fmla="*/ 468319 h 479638"/>
              <a:gd name="connsiteX2819" fmla="*/ 88106 w 534037"/>
              <a:gd name="connsiteY2819" fmla="*/ 468319 h 479638"/>
              <a:gd name="connsiteX2820" fmla="*/ 87898 w 534037"/>
              <a:gd name="connsiteY2820" fmla="*/ 468032 h 479638"/>
              <a:gd name="connsiteX2821" fmla="*/ 87455 w 534037"/>
              <a:gd name="connsiteY2821" fmla="*/ 468032 h 479638"/>
              <a:gd name="connsiteX2822" fmla="*/ 87220 w 534037"/>
              <a:gd name="connsiteY2822" fmla="*/ 468032 h 479638"/>
              <a:gd name="connsiteX2823" fmla="*/ 86985 w 534037"/>
              <a:gd name="connsiteY2823" fmla="*/ 468032 h 479638"/>
              <a:gd name="connsiteX2824" fmla="*/ 86542 w 534037"/>
              <a:gd name="connsiteY2824" fmla="*/ 468319 h 479638"/>
              <a:gd name="connsiteX2825" fmla="*/ 86307 w 534037"/>
              <a:gd name="connsiteY2825" fmla="*/ 468032 h 479638"/>
              <a:gd name="connsiteX2826" fmla="*/ 85864 w 534037"/>
              <a:gd name="connsiteY2826" fmla="*/ 467745 h 479638"/>
              <a:gd name="connsiteX2827" fmla="*/ 85864 w 534037"/>
              <a:gd name="connsiteY2827" fmla="*/ 467197 h 479638"/>
              <a:gd name="connsiteX2828" fmla="*/ 85864 w 534037"/>
              <a:gd name="connsiteY2828" fmla="*/ 466910 h 479638"/>
              <a:gd name="connsiteX2829" fmla="*/ 85864 w 534037"/>
              <a:gd name="connsiteY2829" fmla="*/ 466049 h 479638"/>
              <a:gd name="connsiteX2830" fmla="*/ 85864 w 534037"/>
              <a:gd name="connsiteY2830" fmla="*/ 465188 h 479638"/>
              <a:gd name="connsiteX2831" fmla="*/ 85629 w 534037"/>
              <a:gd name="connsiteY2831" fmla="*/ 465188 h 479638"/>
              <a:gd name="connsiteX2832" fmla="*/ 85187 w 534037"/>
              <a:gd name="connsiteY2832" fmla="*/ 465475 h 479638"/>
              <a:gd name="connsiteX2833" fmla="*/ 84952 w 534037"/>
              <a:gd name="connsiteY2833" fmla="*/ 465188 h 479638"/>
              <a:gd name="connsiteX2834" fmla="*/ 84744 w 534037"/>
              <a:gd name="connsiteY2834" fmla="*/ 464928 h 479638"/>
              <a:gd name="connsiteX2835" fmla="*/ 84509 w 534037"/>
              <a:gd name="connsiteY2835" fmla="*/ 464928 h 479638"/>
              <a:gd name="connsiteX2836" fmla="*/ 84509 w 534037"/>
              <a:gd name="connsiteY2836" fmla="*/ 464640 h 479638"/>
              <a:gd name="connsiteX2837" fmla="*/ 84744 w 534037"/>
              <a:gd name="connsiteY2837" fmla="*/ 464354 h 479638"/>
              <a:gd name="connsiteX2838" fmla="*/ 85187 w 534037"/>
              <a:gd name="connsiteY2838" fmla="*/ 464067 h 479638"/>
              <a:gd name="connsiteX2839" fmla="*/ 84274 w 534037"/>
              <a:gd name="connsiteY2839" fmla="*/ 463206 h 479638"/>
              <a:gd name="connsiteX2840" fmla="*/ 84066 w 534037"/>
              <a:gd name="connsiteY2840" fmla="*/ 463206 h 479638"/>
              <a:gd name="connsiteX2841" fmla="*/ 83831 w 534037"/>
              <a:gd name="connsiteY2841" fmla="*/ 462919 h 479638"/>
              <a:gd name="connsiteX2842" fmla="*/ 83831 w 534037"/>
              <a:gd name="connsiteY2842" fmla="*/ 462658 h 479638"/>
              <a:gd name="connsiteX2843" fmla="*/ 83153 w 534037"/>
              <a:gd name="connsiteY2843" fmla="*/ 462084 h 479638"/>
              <a:gd name="connsiteX2844" fmla="*/ 83153 w 534037"/>
              <a:gd name="connsiteY2844" fmla="*/ 461797 h 479638"/>
              <a:gd name="connsiteX2845" fmla="*/ 82918 w 534037"/>
              <a:gd name="connsiteY2845" fmla="*/ 461797 h 479638"/>
              <a:gd name="connsiteX2846" fmla="*/ 82475 w 534037"/>
              <a:gd name="connsiteY2846" fmla="*/ 461797 h 479638"/>
              <a:gd name="connsiteX2847" fmla="*/ 82267 w 534037"/>
              <a:gd name="connsiteY2847" fmla="*/ 461797 h 479638"/>
              <a:gd name="connsiteX2848" fmla="*/ 81590 w 534037"/>
              <a:gd name="connsiteY2848" fmla="*/ 462084 h 479638"/>
              <a:gd name="connsiteX2849" fmla="*/ 81355 w 534037"/>
              <a:gd name="connsiteY2849" fmla="*/ 461797 h 479638"/>
              <a:gd name="connsiteX2850" fmla="*/ 81355 w 534037"/>
              <a:gd name="connsiteY2850" fmla="*/ 461510 h 479638"/>
              <a:gd name="connsiteX2851" fmla="*/ 80912 w 534037"/>
              <a:gd name="connsiteY2851" fmla="*/ 460650 h 479638"/>
              <a:gd name="connsiteX2852" fmla="*/ 80912 w 534037"/>
              <a:gd name="connsiteY2852" fmla="*/ 460363 h 479638"/>
              <a:gd name="connsiteX2853" fmla="*/ 80442 w 534037"/>
              <a:gd name="connsiteY2853" fmla="*/ 460363 h 479638"/>
              <a:gd name="connsiteX2854" fmla="*/ 80442 w 534037"/>
              <a:gd name="connsiteY2854" fmla="*/ 460102 h 479638"/>
              <a:gd name="connsiteX2855" fmla="*/ 80234 w 534037"/>
              <a:gd name="connsiteY2855" fmla="*/ 460363 h 479638"/>
              <a:gd name="connsiteX2856" fmla="*/ 79999 w 534037"/>
              <a:gd name="connsiteY2856" fmla="*/ 460102 h 479638"/>
              <a:gd name="connsiteX2857" fmla="*/ 79764 w 534037"/>
              <a:gd name="connsiteY2857" fmla="*/ 459528 h 479638"/>
              <a:gd name="connsiteX2858" fmla="*/ 79556 w 534037"/>
              <a:gd name="connsiteY2858" fmla="*/ 459528 h 479638"/>
              <a:gd name="connsiteX2859" fmla="*/ 79556 w 534037"/>
              <a:gd name="connsiteY2859" fmla="*/ 459241 h 479638"/>
              <a:gd name="connsiteX2860" fmla="*/ 79087 w 534037"/>
              <a:gd name="connsiteY2860" fmla="*/ 459241 h 479638"/>
              <a:gd name="connsiteX2861" fmla="*/ 78644 w 534037"/>
              <a:gd name="connsiteY2861" fmla="*/ 458667 h 479638"/>
              <a:gd name="connsiteX2862" fmla="*/ 78644 w 534037"/>
              <a:gd name="connsiteY2862" fmla="*/ 458380 h 479638"/>
              <a:gd name="connsiteX2863" fmla="*/ 78409 w 534037"/>
              <a:gd name="connsiteY2863" fmla="*/ 458380 h 479638"/>
              <a:gd name="connsiteX2864" fmla="*/ 77966 w 534037"/>
              <a:gd name="connsiteY2864" fmla="*/ 458380 h 479638"/>
              <a:gd name="connsiteX2865" fmla="*/ 77966 w 534037"/>
              <a:gd name="connsiteY2865" fmla="*/ 458093 h 479638"/>
              <a:gd name="connsiteX2866" fmla="*/ 77757 w 534037"/>
              <a:gd name="connsiteY2866" fmla="*/ 457832 h 479638"/>
              <a:gd name="connsiteX2867" fmla="*/ 77966 w 534037"/>
              <a:gd name="connsiteY2867" fmla="*/ 457258 h 479638"/>
              <a:gd name="connsiteX2868" fmla="*/ 77523 w 534037"/>
              <a:gd name="connsiteY2868" fmla="*/ 456971 h 479638"/>
              <a:gd name="connsiteX2869" fmla="*/ 77288 w 534037"/>
              <a:gd name="connsiteY2869" fmla="*/ 456684 h 479638"/>
              <a:gd name="connsiteX2870" fmla="*/ 77288 w 534037"/>
              <a:gd name="connsiteY2870" fmla="*/ 456111 h 479638"/>
              <a:gd name="connsiteX2871" fmla="*/ 77288 w 534037"/>
              <a:gd name="connsiteY2871" fmla="*/ 455823 h 479638"/>
              <a:gd name="connsiteX2872" fmla="*/ 77523 w 534037"/>
              <a:gd name="connsiteY2872" fmla="*/ 455823 h 479638"/>
              <a:gd name="connsiteX2873" fmla="*/ 77523 w 534037"/>
              <a:gd name="connsiteY2873" fmla="*/ 455537 h 479638"/>
              <a:gd name="connsiteX2874" fmla="*/ 77288 w 534037"/>
              <a:gd name="connsiteY2874" fmla="*/ 455537 h 479638"/>
              <a:gd name="connsiteX2875" fmla="*/ 77079 w 534037"/>
              <a:gd name="connsiteY2875" fmla="*/ 455276 h 479638"/>
              <a:gd name="connsiteX2876" fmla="*/ 76845 w 534037"/>
              <a:gd name="connsiteY2876" fmla="*/ 454989 h 479638"/>
              <a:gd name="connsiteX2877" fmla="*/ 77079 w 534037"/>
              <a:gd name="connsiteY2877" fmla="*/ 454702 h 479638"/>
              <a:gd name="connsiteX2878" fmla="*/ 77288 w 534037"/>
              <a:gd name="connsiteY2878" fmla="*/ 454415 h 479638"/>
              <a:gd name="connsiteX2879" fmla="*/ 77523 w 534037"/>
              <a:gd name="connsiteY2879" fmla="*/ 454415 h 479638"/>
              <a:gd name="connsiteX2880" fmla="*/ 77523 w 534037"/>
              <a:gd name="connsiteY2880" fmla="*/ 454128 h 479638"/>
              <a:gd name="connsiteX2881" fmla="*/ 77288 w 534037"/>
              <a:gd name="connsiteY2881" fmla="*/ 454128 h 479638"/>
              <a:gd name="connsiteX2882" fmla="*/ 77288 w 534037"/>
              <a:gd name="connsiteY2882" fmla="*/ 453841 h 479638"/>
              <a:gd name="connsiteX2883" fmla="*/ 77288 w 534037"/>
              <a:gd name="connsiteY2883" fmla="*/ 453554 h 479638"/>
              <a:gd name="connsiteX2884" fmla="*/ 77523 w 534037"/>
              <a:gd name="connsiteY2884" fmla="*/ 453267 h 479638"/>
              <a:gd name="connsiteX2885" fmla="*/ 77757 w 534037"/>
              <a:gd name="connsiteY2885" fmla="*/ 453267 h 479638"/>
              <a:gd name="connsiteX2886" fmla="*/ 77757 w 534037"/>
              <a:gd name="connsiteY2886" fmla="*/ 452719 h 479638"/>
              <a:gd name="connsiteX2887" fmla="*/ 77523 w 534037"/>
              <a:gd name="connsiteY2887" fmla="*/ 452146 h 479638"/>
              <a:gd name="connsiteX2888" fmla="*/ 77523 w 534037"/>
              <a:gd name="connsiteY2888" fmla="*/ 451571 h 479638"/>
              <a:gd name="connsiteX2889" fmla="*/ 77966 w 534037"/>
              <a:gd name="connsiteY2889" fmla="*/ 451571 h 479638"/>
              <a:gd name="connsiteX2890" fmla="*/ 78201 w 534037"/>
              <a:gd name="connsiteY2890" fmla="*/ 451285 h 479638"/>
              <a:gd name="connsiteX2891" fmla="*/ 78409 w 534037"/>
              <a:gd name="connsiteY2891" fmla="*/ 450998 h 479638"/>
              <a:gd name="connsiteX2892" fmla="*/ 77288 w 534037"/>
              <a:gd name="connsiteY2892" fmla="*/ 450424 h 479638"/>
              <a:gd name="connsiteX2893" fmla="*/ 76845 w 534037"/>
              <a:gd name="connsiteY2893" fmla="*/ 449589 h 479638"/>
              <a:gd name="connsiteX2894" fmla="*/ 76402 w 534037"/>
              <a:gd name="connsiteY2894" fmla="*/ 448441 h 479638"/>
              <a:gd name="connsiteX2895" fmla="*/ 76845 w 534037"/>
              <a:gd name="connsiteY2895" fmla="*/ 448154 h 479638"/>
              <a:gd name="connsiteX2896" fmla="*/ 77079 w 534037"/>
              <a:gd name="connsiteY2896" fmla="*/ 447581 h 479638"/>
              <a:gd name="connsiteX2897" fmla="*/ 77079 w 534037"/>
              <a:gd name="connsiteY2897" fmla="*/ 447320 h 479638"/>
              <a:gd name="connsiteX2898" fmla="*/ 76610 w 534037"/>
              <a:gd name="connsiteY2898" fmla="*/ 447033 h 479638"/>
              <a:gd name="connsiteX2899" fmla="*/ 76402 w 534037"/>
              <a:gd name="connsiteY2899" fmla="*/ 447033 h 479638"/>
              <a:gd name="connsiteX2900" fmla="*/ 76167 w 534037"/>
              <a:gd name="connsiteY2900" fmla="*/ 447033 h 479638"/>
              <a:gd name="connsiteX2901" fmla="*/ 75933 w 534037"/>
              <a:gd name="connsiteY2901" fmla="*/ 447033 h 479638"/>
              <a:gd name="connsiteX2902" fmla="*/ 75490 w 534037"/>
              <a:gd name="connsiteY2902" fmla="*/ 446172 h 479638"/>
              <a:gd name="connsiteX2903" fmla="*/ 75047 w 534037"/>
              <a:gd name="connsiteY2903" fmla="*/ 446172 h 479638"/>
              <a:gd name="connsiteX2904" fmla="*/ 75047 w 534037"/>
              <a:gd name="connsiteY2904" fmla="*/ 445885 h 479638"/>
              <a:gd name="connsiteX2905" fmla="*/ 74812 w 534037"/>
              <a:gd name="connsiteY2905" fmla="*/ 445885 h 479638"/>
              <a:gd name="connsiteX2906" fmla="*/ 74577 w 534037"/>
              <a:gd name="connsiteY2906" fmla="*/ 445598 h 479638"/>
              <a:gd name="connsiteX2907" fmla="*/ 74577 w 534037"/>
              <a:gd name="connsiteY2907" fmla="*/ 445885 h 479638"/>
              <a:gd name="connsiteX2908" fmla="*/ 74369 w 534037"/>
              <a:gd name="connsiteY2908" fmla="*/ 445885 h 479638"/>
              <a:gd name="connsiteX2909" fmla="*/ 74134 w 534037"/>
              <a:gd name="connsiteY2909" fmla="*/ 445885 h 479638"/>
              <a:gd name="connsiteX2910" fmla="*/ 73899 w 534037"/>
              <a:gd name="connsiteY2910" fmla="*/ 445885 h 479638"/>
              <a:gd name="connsiteX2911" fmla="*/ 73691 w 534037"/>
              <a:gd name="connsiteY2911" fmla="*/ 445885 h 479638"/>
              <a:gd name="connsiteX2912" fmla="*/ 73691 w 534037"/>
              <a:gd name="connsiteY2912" fmla="*/ 446172 h 479638"/>
              <a:gd name="connsiteX2913" fmla="*/ 73456 w 534037"/>
              <a:gd name="connsiteY2913" fmla="*/ 446172 h 479638"/>
              <a:gd name="connsiteX2914" fmla="*/ 73456 w 534037"/>
              <a:gd name="connsiteY2914" fmla="*/ 445885 h 479638"/>
              <a:gd name="connsiteX2915" fmla="*/ 73221 w 534037"/>
              <a:gd name="connsiteY2915" fmla="*/ 445885 h 479638"/>
              <a:gd name="connsiteX2916" fmla="*/ 73221 w 534037"/>
              <a:gd name="connsiteY2916" fmla="*/ 445598 h 479638"/>
              <a:gd name="connsiteX2917" fmla="*/ 73456 w 534037"/>
              <a:gd name="connsiteY2917" fmla="*/ 445311 h 479638"/>
              <a:gd name="connsiteX2918" fmla="*/ 73013 w 534037"/>
              <a:gd name="connsiteY2918" fmla="*/ 445024 h 479638"/>
              <a:gd name="connsiteX2919" fmla="*/ 73013 w 534037"/>
              <a:gd name="connsiteY2919" fmla="*/ 444763 h 479638"/>
              <a:gd name="connsiteX2920" fmla="*/ 72779 w 534037"/>
              <a:gd name="connsiteY2920" fmla="*/ 444763 h 479638"/>
              <a:gd name="connsiteX2921" fmla="*/ 72570 w 534037"/>
              <a:gd name="connsiteY2921" fmla="*/ 444763 h 479638"/>
              <a:gd name="connsiteX2922" fmla="*/ 72101 w 534037"/>
              <a:gd name="connsiteY2922" fmla="*/ 444763 h 479638"/>
              <a:gd name="connsiteX2923" fmla="*/ 71658 w 534037"/>
              <a:gd name="connsiteY2923" fmla="*/ 445024 h 479638"/>
              <a:gd name="connsiteX2924" fmla="*/ 71423 w 534037"/>
              <a:gd name="connsiteY2924" fmla="*/ 445024 h 479638"/>
              <a:gd name="connsiteX2925" fmla="*/ 71423 w 534037"/>
              <a:gd name="connsiteY2925" fmla="*/ 444763 h 479638"/>
              <a:gd name="connsiteX2926" fmla="*/ 71423 w 534037"/>
              <a:gd name="connsiteY2926" fmla="*/ 444476 h 479638"/>
              <a:gd name="connsiteX2927" fmla="*/ 71214 w 534037"/>
              <a:gd name="connsiteY2927" fmla="*/ 444189 h 479638"/>
              <a:gd name="connsiteX2928" fmla="*/ 70745 w 534037"/>
              <a:gd name="connsiteY2928" fmla="*/ 444189 h 479638"/>
              <a:gd name="connsiteX2929" fmla="*/ 70745 w 534037"/>
              <a:gd name="connsiteY2929" fmla="*/ 443615 h 479638"/>
              <a:gd name="connsiteX2930" fmla="*/ 70745 w 534037"/>
              <a:gd name="connsiteY2930" fmla="*/ 443042 h 479638"/>
              <a:gd name="connsiteX2931" fmla="*/ 70536 w 534037"/>
              <a:gd name="connsiteY2931" fmla="*/ 442755 h 479638"/>
              <a:gd name="connsiteX2932" fmla="*/ 70536 w 534037"/>
              <a:gd name="connsiteY2932" fmla="*/ 442468 h 479638"/>
              <a:gd name="connsiteX2933" fmla="*/ 70536 w 534037"/>
              <a:gd name="connsiteY2933" fmla="*/ 442181 h 479638"/>
              <a:gd name="connsiteX2934" fmla="*/ 70302 w 534037"/>
              <a:gd name="connsiteY2934" fmla="*/ 441920 h 479638"/>
              <a:gd name="connsiteX2935" fmla="*/ 70745 w 534037"/>
              <a:gd name="connsiteY2935" fmla="*/ 441633 h 479638"/>
              <a:gd name="connsiteX2936" fmla="*/ 70745 w 534037"/>
              <a:gd name="connsiteY2936" fmla="*/ 441059 h 479638"/>
              <a:gd name="connsiteX2937" fmla="*/ 71214 w 534037"/>
              <a:gd name="connsiteY2937" fmla="*/ 440772 h 479638"/>
              <a:gd name="connsiteX2938" fmla="*/ 71658 w 534037"/>
              <a:gd name="connsiteY2938" fmla="*/ 440772 h 479638"/>
              <a:gd name="connsiteX2939" fmla="*/ 72101 w 534037"/>
              <a:gd name="connsiteY2939" fmla="*/ 440772 h 479638"/>
              <a:gd name="connsiteX2940" fmla="*/ 72336 w 534037"/>
              <a:gd name="connsiteY2940" fmla="*/ 440772 h 479638"/>
              <a:gd name="connsiteX2941" fmla="*/ 72570 w 534037"/>
              <a:gd name="connsiteY2941" fmla="*/ 440772 h 479638"/>
              <a:gd name="connsiteX2942" fmla="*/ 72570 w 534037"/>
              <a:gd name="connsiteY2942" fmla="*/ 440485 h 479638"/>
              <a:gd name="connsiteX2943" fmla="*/ 73013 w 534037"/>
              <a:gd name="connsiteY2943" fmla="*/ 440485 h 479638"/>
              <a:gd name="connsiteX2944" fmla="*/ 73013 w 534037"/>
              <a:gd name="connsiteY2944" fmla="*/ 440198 h 479638"/>
              <a:gd name="connsiteX2945" fmla="*/ 73221 w 534037"/>
              <a:gd name="connsiteY2945" fmla="*/ 440198 h 479638"/>
              <a:gd name="connsiteX2946" fmla="*/ 73691 w 534037"/>
              <a:gd name="connsiteY2946" fmla="*/ 439911 h 479638"/>
              <a:gd name="connsiteX2947" fmla="*/ 73899 w 534037"/>
              <a:gd name="connsiteY2947" fmla="*/ 439624 h 479638"/>
              <a:gd name="connsiteX2948" fmla="*/ 74577 w 534037"/>
              <a:gd name="connsiteY2948" fmla="*/ 439911 h 479638"/>
              <a:gd name="connsiteX2949" fmla="*/ 75047 w 534037"/>
              <a:gd name="connsiteY2949" fmla="*/ 439911 h 479638"/>
              <a:gd name="connsiteX2950" fmla="*/ 75047 w 534037"/>
              <a:gd name="connsiteY2950" fmla="*/ 439624 h 479638"/>
              <a:gd name="connsiteX2951" fmla="*/ 75047 w 534037"/>
              <a:gd name="connsiteY2951" fmla="*/ 439337 h 479638"/>
              <a:gd name="connsiteX2952" fmla="*/ 75047 w 534037"/>
              <a:gd name="connsiteY2952" fmla="*/ 438790 h 479638"/>
              <a:gd name="connsiteX2953" fmla="*/ 75047 w 534037"/>
              <a:gd name="connsiteY2953" fmla="*/ 438503 h 479638"/>
              <a:gd name="connsiteX2954" fmla="*/ 75255 w 534037"/>
              <a:gd name="connsiteY2954" fmla="*/ 438503 h 479638"/>
              <a:gd name="connsiteX2955" fmla="*/ 75490 w 534037"/>
              <a:gd name="connsiteY2955" fmla="*/ 438503 h 479638"/>
              <a:gd name="connsiteX2956" fmla="*/ 75933 w 534037"/>
              <a:gd name="connsiteY2956" fmla="*/ 438503 h 479638"/>
              <a:gd name="connsiteX2957" fmla="*/ 76167 w 534037"/>
              <a:gd name="connsiteY2957" fmla="*/ 438503 h 479638"/>
              <a:gd name="connsiteX2958" fmla="*/ 76167 w 534037"/>
              <a:gd name="connsiteY2958" fmla="*/ 437929 h 479638"/>
              <a:gd name="connsiteX2959" fmla="*/ 76167 w 534037"/>
              <a:gd name="connsiteY2959" fmla="*/ 437642 h 479638"/>
              <a:gd name="connsiteX2960" fmla="*/ 76402 w 534037"/>
              <a:gd name="connsiteY2960" fmla="*/ 437355 h 479638"/>
              <a:gd name="connsiteX2961" fmla="*/ 76402 w 534037"/>
              <a:gd name="connsiteY2961" fmla="*/ 437642 h 479638"/>
              <a:gd name="connsiteX2962" fmla="*/ 76845 w 534037"/>
              <a:gd name="connsiteY2962" fmla="*/ 437355 h 479638"/>
              <a:gd name="connsiteX2963" fmla="*/ 77079 w 534037"/>
              <a:gd name="connsiteY2963" fmla="*/ 437355 h 479638"/>
              <a:gd name="connsiteX2964" fmla="*/ 77288 w 534037"/>
              <a:gd name="connsiteY2964" fmla="*/ 437068 h 479638"/>
              <a:gd name="connsiteX2965" fmla="*/ 77757 w 534037"/>
              <a:gd name="connsiteY2965" fmla="*/ 437068 h 479638"/>
              <a:gd name="connsiteX2966" fmla="*/ 77966 w 534037"/>
              <a:gd name="connsiteY2966" fmla="*/ 437068 h 479638"/>
              <a:gd name="connsiteX2967" fmla="*/ 77966 w 534037"/>
              <a:gd name="connsiteY2967" fmla="*/ 436781 h 479638"/>
              <a:gd name="connsiteX2968" fmla="*/ 77757 w 534037"/>
              <a:gd name="connsiteY2968" fmla="*/ 436494 h 479638"/>
              <a:gd name="connsiteX2969" fmla="*/ 77523 w 534037"/>
              <a:gd name="connsiteY2969" fmla="*/ 436494 h 479638"/>
              <a:gd name="connsiteX2970" fmla="*/ 77288 w 534037"/>
              <a:gd name="connsiteY2970" fmla="*/ 436207 h 479638"/>
              <a:gd name="connsiteX2971" fmla="*/ 77079 w 534037"/>
              <a:gd name="connsiteY2971" fmla="*/ 436207 h 479638"/>
              <a:gd name="connsiteX2972" fmla="*/ 77079 w 534037"/>
              <a:gd name="connsiteY2972" fmla="*/ 436494 h 479638"/>
              <a:gd name="connsiteX2973" fmla="*/ 76845 w 534037"/>
              <a:gd name="connsiteY2973" fmla="*/ 436781 h 479638"/>
              <a:gd name="connsiteX2974" fmla="*/ 76610 w 534037"/>
              <a:gd name="connsiteY2974" fmla="*/ 437068 h 479638"/>
              <a:gd name="connsiteX2975" fmla="*/ 76402 w 534037"/>
              <a:gd name="connsiteY2975" fmla="*/ 437068 h 479638"/>
              <a:gd name="connsiteX2976" fmla="*/ 76167 w 534037"/>
              <a:gd name="connsiteY2976" fmla="*/ 437068 h 479638"/>
              <a:gd name="connsiteX2977" fmla="*/ 75933 w 534037"/>
              <a:gd name="connsiteY2977" fmla="*/ 436781 h 479638"/>
              <a:gd name="connsiteX2978" fmla="*/ 75933 w 534037"/>
              <a:gd name="connsiteY2978" fmla="*/ 436494 h 479638"/>
              <a:gd name="connsiteX2979" fmla="*/ 76167 w 534037"/>
              <a:gd name="connsiteY2979" fmla="*/ 436207 h 479638"/>
              <a:gd name="connsiteX2980" fmla="*/ 76167 w 534037"/>
              <a:gd name="connsiteY2980" fmla="*/ 435946 h 479638"/>
              <a:gd name="connsiteX2981" fmla="*/ 75724 w 534037"/>
              <a:gd name="connsiteY2981" fmla="*/ 435372 h 479638"/>
              <a:gd name="connsiteX2982" fmla="*/ 75724 w 534037"/>
              <a:gd name="connsiteY2982" fmla="*/ 435085 h 479638"/>
              <a:gd name="connsiteX2983" fmla="*/ 76167 w 534037"/>
              <a:gd name="connsiteY2983" fmla="*/ 434512 h 479638"/>
              <a:gd name="connsiteX2984" fmla="*/ 75933 w 534037"/>
              <a:gd name="connsiteY2984" fmla="*/ 434512 h 479638"/>
              <a:gd name="connsiteX2985" fmla="*/ 75047 w 534037"/>
              <a:gd name="connsiteY2985" fmla="*/ 434798 h 479638"/>
              <a:gd name="connsiteX2986" fmla="*/ 74812 w 534037"/>
              <a:gd name="connsiteY2986" fmla="*/ 434798 h 479638"/>
              <a:gd name="connsiteX2987" fmla="*/ 74577 w 534037"/>
              <a:gd name="connsiteY2987" fmla="*/ 434798 h 479638"/>
              <a:gd name="connsiteX2988" fmla="*/ 74577 w 534037"/>
              <a:gd name="connsiteY2988" fmla="*/ 434225 h 479638"/>
              <a:gd name="connsiteX2989" fmla="*/ 74577 w 534037"/>
              <a:gd name="connsiteY2989" fmla="*/ 433938 h 479638"/>
              <a:gd name="connsiteX2990" fmla="*/ 74369 w 534037"/>
              <a:gd name="connsiteY2990" fmla="*/ 433938 h 479638"/>
              <a:gd name="connsiteX2991" fmla="*/ 73456 w 534037"/>
              <a:gd name="connsiteY2991" fmla="*/ 434225 h 479638"/>
              <a:gd name="connsiteX2992" fmla="*/ 73456 w 534037"/>
              <a:gd name="connsiteY2992" fmla="*/ 433938 h 479638"/>
              <a:gd name="connsiteX2993" fmla="*/ 73456 w 534037"/>
              <a:gd name="connsiteY2993" fmla="*/ 433651 h 479638"/>
              <a:gd name="connsiteX2994" fmla="*/ 73691 w 534037"/>
              <a:gd name="connsiteY2994" fmla="*/ 433077 h 479638"/>
              <a:gd name="connsiteX2995" fmla="*/ 73899 w 534037"/>
              <a:gd name="connsiteY2995" fmla="*/ 432816 h 479638"/>
              <a:gd name="connsiteX2996" fmla="*/ 73691 w 534037"/>
              <a:gd name="connsiteY2996" fmla="*/ 432816 h 479638"/>
              <a:gd name="connsiteX2997" fmla="*/ 73221 w 534037"/>
              <a:gd name="connsiteY2997" fmla="*/ 432529 h 479638"/>
              <a:gd name="connsiteX2998" fmla="*/ 72570 w 534037"/>
              <a:gd name="connsiteY2998" fmla="*/ 432529 h 479638"/>
              <a:gd name="connsiteX2999" fmla="*/ 72101 w 534037"/>
              <a:gd name="connsiteY2999" fmla="*/ 433077 h 479638"/>
              <a:gd name="connsiteX3000" fmla="*/ 71892 w 534037"/>
              <a:gd name="connsiteY3000" fmla="*/ 433077 h 479638"/>
              <a:gd name="connsiteX3001" fmla="*/ 71423 w 534037"/>
              <a:gd name="connsiteY3001" fmla="*/ 432816 h 479638"/>
              <a:gd name="connsiteX3002" fmla="*/ 71214 w 534037"/>
              <a:gd name="connsiteY3002" fmla="*/ 433077 h 479638"/>
              <a:gd name="connsiteX3003" fmla="*/ 70745 w 534037"/>
              <a:gd name="connsiteY3003" fmla="*/ 433651 h 479638"/>
              <a:gd name="connsiteX3004" fmla="*/ 70302 w 534037"/>
              <a:gd name="connsiteY3004" fmla="*/ 433364 h 479638"/>
              <a:gd name="connsiteX3005" fmla="*/ 70302 w 534037"/>
              <a:gd name="connsiteY3005" fmla="*/ 432816 h 479638"/>
              <a:gd name="connsiteX3006" fmla="*/ 70067 w 534037"/>
              <a:gd name="connsiteY3006" fmla="*/ 432816 h 479638"/>
              <a:gd name="connsiteX3007" fmla="*/ 69182 w 534037"/>
              <a:gd name="connsiteY3007" fmla="*/ 434225 h 479638"/>
              <a:gd name="connsiteX3008" fmla="*/ 68947 w 534037"/>
              <a:gd name="connsiteY3008" fmla="*/ 434225 h 479638"/>
              <a:gd name="connsiteX3009" fmla="*/ 68504 w 534037"/>
              <a:gd name="connsiteY3009" fmla="*/ 434225 h 479638"/>
              <a:gd name="connsiteX3010" fmla="*/ 68269 w 534037"/>
              <a:gd name="connsiteY3010" fmla="*/ 433938 h 479638"/>
              <a:gd name="connsiteX3011" fmla="*/ 68269 w 534037"/>
              <a:gd name="connsiteY3011" fmla="*/ 433364 h 479638"/>
              <a:gd name="connsiteX3012" fmla="*/ 68060 w 534037"/>
              <a:gd name="connsiteY3012" fmla="*/ 433077 h 479638"/>
              <a:gd name="connsiteX3013" fmla="*/ 67826 w 534037"/>
              <a:gd name="connsiteY3013" fmla="*/ 433077 h 479638"/>
              <a:gd name="connsiteX3014" fmla="*/ 67382 w 534037"/>
              <a:gd name="connsiteY3014" fmla="*/ 433651 h 479638"/>
              <a:gd name="connsiteX3015" fmla="*/ 66913 w 534037"/>
              <a:gd name="connsiteY3015" fmla="*/ 433651 h 479638"/>
              <a:gd name="connsiteX3016" fmla="*/ 66027 w 534037"/>
              <a:gd name="connsiteY3016" fmla="*/ 432816 h 479638"/>
              <a:gd name="connsiteX3017" fmla="*/ 65793 w 534037"/>
              <a:gd name="connsiteY3017" fmla="*/ 432242 h 479638"/>
              <a:gd name="connsiteX3018" fmla="*/ 65349 w 534037"/>
              <a:gd name="connsiteY3018" fmla="*/ 432242 h 479638"/>
              <a:gd name="connsiteX3019" fmla="*/ 65115 w 534037"/>
              <a:gd name="connsiteY3019" fmla="*/ 432242 h 479638"/>
              <a:gd name="connsiteX3020" fmla="*/ 65115 w 534037"/>
              <a:gd name="connsiteY3020" fmla="*/ 432816 h 479638"/>
              <a:gd name="connsiteX3021" fmla="*/ 65115 w 534037"/>
              <a:gd name="connsiteY3021" fmla="*/ 433077 h 479638"/>
              <a:gd name="connsiteX3022" fmla="*/ 65349 w 534037"/>
              <a:gd name="connsiteY3022" fmla="*/ 433938 h 479638"/>
              <a:gd name="connsiteX3023" fmla="*/ 65349 w 534037"/>
              <a:gd name="connsiteY3023" fmla="*/ 434225 h 479638"/>
              <a:gd name="connsiteX3024" fmla="*/ 65115 w 534037"/>
              <a:gd name="connsiteY3024" fmla="*/ 434798 h 479638"/>
              <a:gd name="connsiteX3025" fmla="*/ 64880 w 534037"/>
              <a:gd name="connsiteY3025" fmla="*/ 434798 h 479638"/>
              <a:gd name="connsiteX3026" fmla="*/ 64671 w 534037"/>
              <a:gd name="connsiteY3026" fmla="*/ 434225 h 479638"/>
              <a:gd name="connsiteX3027" fmla="*/ 64671 w 534037"/>
              <a:gd name="connsiteY3027" fmla="*/ 433938 h 479638"/>
              <a:gd name="connsiteX3028" fmla="*/ 63994 w 534037"/>
              <a:gd name="connsiteY3028" fmla="*/ 433651 h 479638"/>
              <a:gd name="connsiteX3029" fmla="*/ 63759 w 534037"/>
              <a:gd name="connsiteY3029" fmla="*/ 433651 h 479638"/>
              <a:gd name="connsiteX3030" fmla="*/ 63316 w 534037"/>
              <a:gd name="connsiteY3030" fmla="*/ 433938 h 479638"/>
              <a:gd name="connsiteX3031" fmla="*/ 63082 w 534037"/>
              <a:gd name="connsiteY3031" fmla="*/ 433938 h 479638"/>
              <a:gd name="connsiteX3032" fmla="*/ 63082 w 534037"/>
              <a:gd name="connsiteY3032" fmla="*/ 433651 h 479638"/>
              <a:gd name="connsiteX3033" fmla="*/ 63082 w 534037"/>
              <a:gd name="connsiteY3033" fmla="*/ 433364 h 479638"/>
              <a:gd name="connsiteX3034" fmla="*/ 63082 w 534037"/>
              <a:gd name="connsiteY3034" fmla="*/ 433077 h 479638"/>
              <a:gd name="connsiteX3035" fmla="*/ 63082 w 534037"/>
              <a:gd name="connsiteY3035" fmla="*/ 432816 h 479638"/>
              <a:gd name="connsiteX3036" fmla="*/ 62873 w 534037"/>
              <a:gd name="connsiteY3036" fmla="*/ 432529 h 479638"/>
              <a:gd name="connsiteX3037" fmla="*/ 62195 w 534037"/>
              <a:gd name="connsiteY3037" fmla="*/ 431094 h 479638"/>
              <a:gd name="connsiteX3038" fmla="*/ 61961 w 534037"/>
              <a:gd name="connsiteY3038" fmla="*/ 431094 h 479638"/>
              <a:gd name="connsiteX3039" fmla="*/ 60840 w 534037"/>
              <a:gd name="connsiteY3039" fmla="*/ 431094 h 479638"/>
              <a:gd name="connsiteX3040" fmla="*/ 60371 w 534037"/>
              <a:gd name="connsiteY3040" fmla="*/ 431094 h 479638"/>
              <a:gd name="connsiteX3041" fmla="*/ 59250 w 534037"/>
              <a:gd name="connsiteY3041" fmla="*/ 431668 h 479638"/>
              <a:gd name="connsiteX3042" fmla="*/ 58806 w 534037"/>
              <a:gd name="connsiteY3042" fmla="*/ 431668 h 479638"/>
              <a:gd name="connsiteX3043" fmla="*/ 58572 w 534037"/>
              <a:gd name="connsiteY3043" fmla="*/ 431381 h 479638"/>
              <a:gd name="connsiteX3044" fmla="*/ 58806 w 534037"/>
              <a:gd name="connsiteY3044" fmla="*/ 431094 h 479638"/>
              <a:gd name="connsiteX3045" fmla="*/ 59015 w 534037"/>
              <a:gd name="connsiteY3045" fmla="*/ 430807 h 479638"/>
              <a:gd name="connsiteX3046" fmla="*/ 59015 w 534037"/>
              <a:gd name="connsiteY3046" fmla="*/ 430520 h 479638"/>
              <a:gd name="connsiteX3047" fmla="*/ 58572 w 534037"/>
              <a:gd name="connsiteY3047" fmla="*/ 430520 h 479638"/>
              <a:gd name="connsiteX3048" fmla="*/ 58129 w 534037"/>
              <a:gd name="connsiteY3048" fmla="*/ 430807 h 479638"/>
              <a:gd name="connsiteX3049" fmla="*/ 57217 w 534037"/>
              <a:gd name="connsiteY3049" fmla="*/ 430520 h 479638"/>
              <a:gd name="connsiteX3050" fmla="*/ 57008 w 534037"/>
              <a:gd name="connsiteY3050" fmla="*/ 431094 h 479638"/>
              <a:gd name="connsiteX3051" fmla="*/ 56774 w 534037"/>
              <a:gd name="connsiteY3051" fmla="*/ 431668 h 479638"/>
              <a:gd name="connsiteX3052" fmla="*/ 56539 w 534037"/>
              <a:gd name="connsiteY3052" fmla="*/ 431668 h 479638"/>
              <a:gd name="connsiteX3053" fmla="*/ 56330 w 534037"/>
              <a:gd name="connsiteY3053" fmla="*/ 431668 h 479638"/>
              <a:gd name="connsiteX3054" fmla="*/ 55861 w 534037"/>
              <a:gd name="connsiteY3054" fmla="*/ 431668 h 479638"/>
              <a:gd name="connsiteX3055" fmla="*/ 55652 w 534037"/>
              <a:gd name="connsiteY3055" fmla="*/ 431668 h 479638"/>
              <a:gd name="connsiteX3056" fmla="*/ 55418 w 534037"/>
              <a:gd name="connsiteY3056" fmla="*/ 431381 h 479638"/>
              <a:gd name="connsiteX3057" fmla="*/ 55418 w 534037"/>
              <a:gd name="connsiteY3057" fmla="*/ 430807 h 479638"/>
              <a:gd name="connsiteX3058" fmla="*/ 55652 w 534037"/>
              <a:gd name="connsiteY3058" fmla="*/ 430520 h 479638"/>
              <a:gd name="connsiteX3059" fmla="*/ 55418 w 534037"/>
              <a:gd name="connsiteY3059" fmla="*/ 430233 h 479638"/>
              <a:gd name="connsiteX3060" fmla="*/ 55183 w 534037"/>
              <a:gd name="connsiteY3060" fmla="*/ 429947 h 479638"/>
              <a:gd name="connsiteX3061" fmla="*/ 54505 w 534037"/>
              <a:gd name="connsiteY3061" fmla="*/ 429660 h 479638"/>
              <a:gd name="connsiteX3062" fmla="*/ 54297 w 534037"/>
              <a:gd name="connsiteY3062" fmla="*/ 429660 h 479638"/>
              <a:gd name="connsiteX3063" fmla="*/ 54297 w 534037"/>
              <a:gd name="connsiteY3063" fmla="*/ 429399 h 479638"/>
              <a:gd name="connsiteX3064" fmla="*/ 54505 w 534037"/>
              <a:gd name="connsiteY3064" fmla="*/ 429112 h 479638"/>
              <a:gd name="connsiteX3065" fmla="*/ 54740 w 534037"/>
              <a:gd name="connsiteY3065" fmla="*/ 429112 h 479638"/>
              <a:gd name="connsiteX3066" fmla="*/ 55861 w 534037"/>
              <a:gd name="connsiteY3066" fmla="*/ 428825 h 479638"/>
              <a:gd name="connsiteX3067" fmla="*/ 56330 w 534037"/>
              <a:gd name="connsiteY3067" fmla="*/ 428825 h 479638"/>
              <a:gd name="connsiteX3068" fmla="*/ 56539 w 534037"/>
              <a:gd name="connsiteY3068" fmla="*/ 428251 h 479638"/>
              <a:gd name="connsiteX3069" fmla="*/ 56330 w 534037"/>
              <a:gd name="connsiteY3069" fmla="*/ 427964 h 479638"/>
              <a:gd name="connsiteX3070" fmla="*/ 56330 w 534037"/>
              <a:gd name="connsiteY3070" fmla="*/ 426816 h 479638"/>
              <a:gd name="connsiteX3071" fmla="*/ 55861 w 534037"/>
              <a:gd name="connsiteY3071" fmla="*/ 426529 h 479638"/>
              <a:gd name="connsiteX3072" fmla="*/ 55652 w 534037"/>
              <a:gd name="connsiteY3072" fmla="*/ 425981 h 479638"/>
              <a:gd name="connsiteX3073" fmla="*/ 54740 w 534037"/>
              <a:gd name="connsiteY3073" fmla="*/ 425695 h 479638"/>
              <a:gd name="connsiteX3074" fmla="*/ 54062 w 534037"/>
              <a:gd name="connsiteY3074" fmla="*/ 425981 h 479638"/>
              <a:gd name="connsiteX3075" fmla="*/ 54062 w 534037"/>
              <a:gd name="connsiteY3075" fmla="*/ 426242 h 479638"/>
              <a:gd name="connsiteX3076" fmla="*/ 52941 w 534037"/>
              <a:gd name="connsiteY3076" fmla="*/ 425981 h 479638"/>
              <a:gd name="connsiteX3077" fmla="*/ 52941 w 534037"/>
              <a:gd name="connsiteY3077" fmla="*/ 425408 h 479638"/>
              <a:gd name="connsiteX3078" fmla="*/ 53176 w 534037"/>
              <a:gd name="connsiteY3078" fmla="*/ 424260 h 479638"/>
              <a:gd name="connsiteX3079" fmla="*/ 52941 w 534037"/>
              <a:gd name="connsiteY3079" fmla="*/ 423686 h 479638"/>
              <a:gd name="connsiteX3080" fmla="*/ 52707 w 534037"/>
              <a:gd name="connsiteY3080" fmla="*/ 423686 h 479638"/>
              <a:gd name="connsiteX3081" fmla="*/ 52264 w 534037"/>
              <a:gd name="connsiteY3081" fmla="*/ 423973 h 479638"/>
              <a:gd name="connsiteX3082" fmla="*/ 52029 w 534037"/>
              <a:gd name="connsiteY3082" fmla="*/ 423973 h 479638"/>
              <a:gd name="connsiteX3083" fmla="*/ 51820 w 534037"/>
              <a:gd name="connsiteY3083" fmla="*/ 423973 h 479638"/>
              <a:gd name="connsiteX3084" fmla="*/ 51586 w 534037"/>
              <a:gd name="connsiteY3084" fmla="*/ 423399 h 479638"/>
              <a:gd name="connsiteX3085" fmla="*/ 51586 w 534037"/>
              <a:gd name="connsiteY3085" fmla="*/ 423112 h 479638"/>
              <a:gd name="connsiteX3086" fmla="*/ 52029 w 534037"/>
              <a:gd name="connsiteY3086" fmla="*/ 422564 h 479638"/>
              <a:gd name="connsiteX3087" fmla="*/ 52264 w 534037"/>
              <a:gd name="connsiteY3087" fmla="*/ 422277 h 479638"/>
              <a:gd name="connsiteX3088" fmla="*/ 52029 w 534037"/>
              <a:gd name="connsiteY3088" fmla="*/ 422277 h 479638"/>
              <a:gd name="connsiteX3089" fmla="*/ 51820 w 534037"/>
              <a:gd name="connsiteY3089" fmla="*/ 421990 h 479638"/>
              <a:gd name="connsiteX3090" fmla="*/ 51586 w 534037"/>
              <a:gd name="connsiteY3090" fmla="*/ 421990 h 479638"/>
              <a:gd name="connsiteX3091" fmla="*/ 51351 w 534037"/>
              <a:gd name="connsiteY3091" fmla="*/ 422277 h 479638"/>
              <a:gd name="connsiteX3092" fmla="*/ 50908 w 534037"/>
              <a:gd name="connsiteY3092" fmla="*/ 422564 h 479638"/>
              <a:gd name="connsiteX3093" fmla="*/ 50674 w 534037"/>
              <a:gd name="connsiteY3093" fmla="*/ 422564 h 479638"/>
              <a:gd name="connsiteX3094" fmla="*/ 50230 w 534037"/>
              <a:gd name="connsiteY3094" fmla="*/ 421990 h 479638"/>
              <a:gd name="connsiteX3095" fmla="*/ 50230 w 534037"/>
              <a:gd name="connsiteY3095" fmla="*/ 421703 h 479638"/>
              <a:gd name="connsiteX3096" fmla="*/ 50230 w 534037"/>
              <a:gd name="connsiteY3096" fmla="*/ 421416 h 479638"/>
              <a:gd name="connsiteX3097" fmla="*/ 51143 w 534037"/>
              <a:gd name="connsiteY3097" fmla="*/ 420843 h 479638"/>
              <a:gd name="connsiteX3098" fmla="*/ 51351 w 534037"/>
              <a:gd name="connsiteY3098" fmla="*/ 420556 h 479638"/>
              <a:gd name="connsiteX3099" fmla="*/ 50908 w 534037"/>
              <a:gd name="connsiteY3099" fmla="*/ 419982 h 479638"/>
              <a:gd name="connsiteX3100" fmla="*/ 50674 w 534037"/>
              <a:gd name="connsiteY3100" fmla="*/ 419408 h 479638"/>
              <a:gd name="connsiteX3101" fmla="*/ 50908 w 534037"/>
              <a:gd name="connsiteY3101" fmla="*/ 418860 h 479638"/>
              <a:gd name="connsiteX3102" fmla="*/ 51143 w 534037"/>
              <a:gd name="connsiteY3102" fmla="*/ 418860 h 479638"/>
              <a:gd name="connsiteX3103" fmla="*/ 51143 w 534037"/>
              <a:gd name="connsiteY3103" fmla="*/ 418573 h 479638"/>
              <a:gd name="connsiteX3104" fmla="*/ 50908 w 534037"/>
              <a:gd name="connsiteY3104" fmla="*/ 418573 h 479638"/>
              <a:gd name="connsiteX3105" fmla="*/ 50674 w 534037"/>
              <a:gd name="connsiteY3105" fmla="*/ 418286 h 479638"/>
              <a:gd name="connsiteX3106" fmla="*/ 50230 w 534037"/>
              <a:gd name="connsiteY3106" fmla="*/ 418286 h 479638"/>
              <a:gd name="connsiteX3107" fmla="*/ 49996 w 534037"/>
              <a:gd name="connsiteY3107" fmla="*/ 418286 h 479638"/>
              <a:gd name="connsiteX3108" fmla="*/ 49553 w 534037"/>
              <a:gd name="connsiteY3108" fmla="*/ 418573 h 479638"/>
              <a:gd name="connsiteX3109" fmla="*/ 49318 w 534037"/>
              <a:gd name="connsiteY3109" fmla="*/ 418860 h 479638"/>
              <a:gd name="connsiteX3110" fmla="*/ 49318 w 534037"/>
              <a:gd name="connsiteY3110" fmla="*/ 419121 h 479638"/>
              <a:gd name="connsiteX3111" fmla="*/ 49318 w 534037"/>
              <a:gd name="connsiteY3111" fmla="*/ 419408 h 479638"/>
              <a:gd name="connsiteX3112" fmla="*/ 49553 w 534037"/>
              <a:gd name="connsiteY3112" fmla="*/ 419695 h 479638"/>
              <a:gd name="connsiteX3113" fmla="*/ 49787 w 534037"/>
              <a:gd name="connsiteY3113" fmla="*/ 420269 h 479638"/>
              <a:gd name="connsiteX3114" fmla="*/ 49787 w 534037"/>
              <a:gd name="connsiteY3114" fmla="*/ 421130 h 479638"/>
              <a:gd name="connsiteX3115" fmla="*/ 49787 w 534037"/>
              <a:gd name="connsiteY3115" fmla="*/ 421416 h 479638"/>
              <a:gd name="connsiteX3116" fmla="*/ 49110 w 534037"/>
              <a:gd name="connsiteY3116" fmla="*/ 421703 h 479638"/>
              <a:gd name="connsiteX3117" fmla="*/ 48197 w 534037"/>
              <a:gd name="connsiteY3117" fmla="*/ 421416 h 479638"/>
              <a:gd name="connsiteX3118" fmla="*/ 48197 w 534037"/>
              <a:gd name="connsiteY3118" fmla="*/ 421130 h 479638"/>
              <a:gd name="connsiteX3119" fmla="*/ 47989 w 534037"/>
              <a:gd name="connsiteY3119" fmla="*/ 421416 h 479638"/>
              <a:gd name="connsiteX3120" fmla="*/ 47754 w 534037"/>
              <a:gd name="connsiteY3120" fmla="*/ 421703 h 479638"/>
              <a:gd name="connsiteX3121" fmla="*/ 47520 w 534037"/>
              <a:gd name="connsiteY3121" fmla="*/ 421703 h 479638"/>
              <a:gd name="connsiteX3122" fmla="*/ 46842 w 534037"/>
              <a:gd name="connsiteY3122" fmla="*/ 421703 h 479638"/>
              <a:gd name="connsiteX3123" fmla="*/ 46633 w 534037"/>
              <a:gd name="connsiteY3123" fmla="*/ 421416 h 479638"/>
              <a:gd name="connsiteX3124" fmla="*/ 46164 w 534037"/>
              <a:gd name="connsiteY3124" fmla="*/ 420556 h 479638"/>
              <a:gd name="connsiteX3125" fmla="*/ 46164 w 534037"/>
              <a:gd name="connsiteY3125" fmla="*/ 420269 h 479638"/>
              <a:gd name="connsiteX3126" fmla="*/ 46399 w 534037"/>
              <a:gd name="connsiteY3126" fmla="*/ 419982 h 479638"/>
              <a:gd name="connsiteX3127" fmla="*/ 46399 w 534037"/>
              <a:gd name="connsiteY3127" fmla="*/ 419695 h 479638"/>
              <a:gd name="connsiteX3128" fmla="*/ 46399 w 534037"/>
              <a:gd name="connsiteY3128" fmla="*/ 419408 h 479638"/>
              <a:gd name="connsiteX3129" fmla="*/ 46164 w 534037"/>
              <a:gd name="connsiteY3129" fmla="*/ 419121 h 479638"/>
              <a:gd name="connsiteX3130" fmla="*/ 45721 w 534037"/>
              <a:gd name="connsiteY3130" fmla="*/ 419121 h 479638"/>
              <a:gd name="connsiteX3131" fmla="*/ 45721 w 534037"/>
              <a:gd name="connsiteY3131" fmla="*/ 418860 h 479638"/>
              <a:gd name="connsiteX3132" fmla="*/ 45486 w 534037"/>
              <a:gd name="connsiteY3132" fmla="*/ 417999 h 479638"/>
              <a:gd name="connsiteX3133" fmla="*/ 45486 w 534037"/>
              <a:gd name="connsiteY3133" fmla="*/ 417712 h 479638"/>
              <a:gd name="connsiteX3134" fmla="*/ 45043 w 534037"/>
              <a:gd name="connsiteY3134" fmla="*/ 417425 h 479638"/>
              <a:gd name="connsiteX3135" fmla="*/ 44809 w 534037"/>
              <a:gd name="connsiteY3135" fmla="*/ 417425 h 479638"/>
              <a:gd name="connsiteX3136" fmla="*/ 44600 w 534037"/>
              <a:gd name="connsiteY3136" fmla="*/ 417425 h 479638"/>
              <a:gd name="connsiteX3137" fmla="*/ 44600 w 534037"/>
              <a:gd name="connsiteY3137" fmla="*/ 417138 h 479638"/>
              <a:gd name="connsiteX3138" fmla="*/ 43922 w 534037"/>
              <a:gd name="connsiteY3138" fmla="*/ 416565 h 479638"/>
              <a:gd name="connsiteX3139" fmla="*/ 43688 w 534037"/>
              <a:gd name="connsiteY3139" fmla="*/ 416851 h 479638"/>
              <a:gd name="connsiteX3140" fmla="*/ 43010 w 534037"/>
              <a:gd name="connsiteY3140" fmla="*/ 417138 h 479638"/>
              <a:gd name="connsiteX3141" fmla="*/ 42801 w 534037"/>
              <a:gd name="connsiteY3141" fmla="*/ 417425 h 479638"/>
              <a:gd name="connsiteX3142" fmla="*/ 42124 w 534037"/>
              <a:gd name="connsiteY3142" fmla="*/ 417425 h 479638"/>
              <a:gd name="connsiteX3143" fmla="*/ 40977 w 534037"/>
              <a:gd name="connsiteY3143" fmla="*/ 416565 h 479638"/>
              <a:gd name="connsiteX3144" fmla="*/ 40533 w 534037"/>
              <a:gd name="connsiteY3144" fmla="*/ 416278 h 479638"/>
              <a:gd name="connsiteX3145" fmla="*/ 40090 w 534037"/>
              <a:gd name="connsiteY3145" fmla="*/ 415704 h 479638"/>
              <a:gd name="connsiteX3146" fmla="*/ 39856 w 534037"/>
              <a:gd name="connsiteY3146" fmla="*/ 415417 h 479638"/>
              <a:gd name="connsiteX3147" fmla="*/ 39412 w 534037"/>
              <a:gd name="connsiteY3147" fmla="*/ 414869 h 479638"/>
              <a:gd name="connsiteX3148" fmla="*/ 39412 w 534037"/>
              <a:gd name="connsiteY3148" fmla="*/ 414582 h 479638"/>
              <a:gd name="connsiteX3149" fmla="*/ 39178 w 534037"/>
              <a:gd name="connsiteY3149" fmla="*/ 414582 h 479638"/>
              <a:gd name="connsiteX3150" fmla="*/ 39178 w 534037"/>
              <a:gd name="connsiteY3150" fmla="*/ 414869 h 479638"/>
              <a:gd name="connsiteX3151" fmla="*/ 38943 w 534037"/>
              <a:gd name="connsiteY3151" fmla="*/ 415417 h 479638"/>
              <a:gd name="connsiteX3152" fmla="*/ 38735 w 534037"/>
              <a:gd name="connsiteY3152" fmla="*/ 415704 h 479638"/>
              <a:gd name="connsiteX3153" fmla="*/ 38292 w 534037"/>
              <a:gd name="connsiteY3153" fmla="*/ 415704 h 479638"/>
              <a:gd name="connsiteX3154" fmla="*/ 38057 w 534037"/>
              <a:gd name="connsiteY3154" fmla="*/ 415417 h 479638"/>
              <a:gd name="connsiteX3155" fmla="*/ 38057 w 534037"/>
              <a:gd name="connsiteY3155" fmla="*/ 415130 h 479638"/>
              <a:gd name="connsiteX3156" fmla="*/ 38057 w 534037"/>
              <a:gd name="connsiteY3156" fmla="*/ 414295 h 479638"/>
              <a:gd name="connsiteX3157" fmla="*/ 37822 w 534037"/>
              <a:gd name="connsiteY3157" fmla="*/ 414295 h 479638"/>
              <a:gd name="connsiteX3158" fmla="*/ 37379 w 534037"/>
              <a:gd name="connsiteY3158" fmla="*/ 414582 h 479638"/>
              <a:gd name="connsiteX3159" fmla="*/ 37145 w 534037"/>
              <a:gd name="connsiteY3159" fmla="*/ 414582 h 479638"/>
              <a:gd name="connsiteX3160" fmla="*/ 37145 w 534037"/>
              <a:gd name="connsiteY3160" fmla="*/ 414869 h 479638"/>
              <a:gd name="connsiteX3161" fmla="*/ 37145 w 534037"/>
              <a:gd name="connsiteY3161" fmla="*/ 414582 h 479638"/>
              <a:gd name="connsiteX3162" fmla="*/ 36936 w 534037"/>
              <a:gd name="connsiteY3162" fmla="*/ 414582 h 479638"/>
              <a:gd name="connsiteX3163" fmla="*/ 37145 w 534037"/>
              <a:gd name="connsiteY3163" fmla="*/ 414295 h 479638"/>
              <a:gd name="connsiteX3164" fmla="*/ 37822 w 534037"/>
              <a:gd name="connsiteY3164" fmla="*/ 413434 h 479638"/>
              <a:gd name="connsiteX3165" fmla="*/ 37822 w 534037"/>
              <a:gd name="connsiteY3165" fmla="*/ 413147 h 479638"/>
              <a:gd name="connsiteX3166" fmla="*/ 37379 w 534037"/>
              <a:gd name="connsiteY3166" fmla="*/ 412573 h 479638"/>
              <a:gd name="connsiteX3167" fmla="*/ 37145 w 534037"/>
              <a:gd name="connsiteY3167" fmla="*/ 412286 h 479638"/>
              <a:gd name="connsiteX3168" fmla="*/ 37379 w 534037"/>
              <a:gd name="connsiteY3168" fmla="*/ 412000 h 479638"/>
              <a:gd name="connsiteX3169" fmla="*/ 37822 w 534037"/>
              <a:gd name="connsiteY3169" fmla="*/ 411426 h 479638"/>
              <a:gd name="connsiteX3170" fmla="*/ 37822 w 534037"/>
              <a:gd name="connsiteY3170" fmla="*/ 411139 h 479638"/>
              <a:gd name="connsiteX3171" fmla="*/ 37822 w 534037"/>
              <a:gd name="connsiteY3171" fmla="*/ 410852 h 479638"/>
              <a:gd name="connsiteX3172" fmla="*/ 37614 w 534037"/>
              <a:gd name="connsiteY3172" fmla="*/ 410852 h 479638"/>
              <a:gd name="connsiteX3173" fmla="*/ 37379 w 534037"/>
              <a:gd name="connsiteY3173" fmla="*/ 410591 h 479638"/>
              <a:gd name="connsiteX3174" fmla="*/ 36936 w 534037"/>
              <a:gd name="connsiteY3174" fmla="*/ 410591 h 479638"/>
              <a:gd name="connsiteX3175" fmla="*/ 36702 w 534037"/>
              <a:gd name="connsiteY3175" fmla="*/ 410304 h 479638"/>
              <a:gd name="connsiteX3176" fmla="*/ 36258 w 534037"/>
              <a:gd name="connsiteY3176" fmla="*/ 409443 h 479638"/>
              <a:gd name="connsiteX3177" fmla="*/ 36258 w 534037"/>
              <a:gd name="connsiteY3177" fmla="*/ 408869 h 479638"/>
              <a:gd name="connsiteX3178" fmla="*/ 35789 w 534037"/>
              <a:gd name="connsiteY3178" fmla="*/ 408295 h 479638"/>
              <a:gd name="connsiteX3179" fmla="*/ 35581 w 534037"/>
              <a:gd name="connsiteY3179" fmla="*/ 407435 h 479638"/>
              <a:gd name="connsiteX3180" fmla="*/ 35581 w 534037"/>
              <a:gd name="connsiteY3180" fmla="*/ 406861 h 479638"/>
              <a:gd name="connsiteX3181" fmla="*/ 35346 w 534037"/>
              <a:gd name="connsiteY3181" fmla="*/ 406861 h 479638"/>
              <a:gd name="connsiteX3182" fmla="*/ 35346 w 534037"/>
              <a:gd name="connsiteY3182" fmla="*/ 406574 h 479638"/>
              <a:gd name="connsiteX3183" fmla="*/ 34668 w 534037"/>
              <a:gd name="connsiteY3183" fmla="*/ 406287 h 479638"/>
              <a:gd name="connsiteX3184" fmla="*/ 33991 w 534037"/>
              <a:gd name="connsiteY3184" fmla="*/ 405739 h 479638"/>
              <a:gd name="connsiteX3185" fmla="*/ 33782 w 534037"/>
              <a:gd name="connsiteY3185" fmla="*/ 405739 h 479638"/>
              <a:gd name="connsiteX3186" fmla="*/ 33782 w 534037"/>
              <a:gd name="connsiteY3186" fmla="*/ 405452 h 479638"/>
              <a:gd name="connsiteX3187" fmla="*/ 34434 w 534037"/>
              <a:gd name="connsiteY3187" fmla="*/ 404591 h 479638"/>
              <a:gd name="connsiteX3188" fmla="*/ 35112 w 534037"/>
              <a:gd name="connsiteY3188" fmla="*/ 404304 h 479638"/>
              <a:gd name="connsiteX3189" fmla="*/ 35112 w 534037"/>
              <a:gd name="connsiteY3189" fmla="*/ 403443 h 479638"/>
              <a:gd name="connsiteX3190" fmla="*/ 35346 w 534037"/>
              <a:gd name="connsiteY3190" fmla="*/ 403443 h 479638"/>
              <a:gd name="connsiteX3191" fmla="*/ 35581 w 534037"/>
              <a:gd name="connsiteY3191" fmla="*/ 403156 h 479638"/>
              <a:gd name="connsiteX3192" fmla="*/ 36024 w 534037"/>
              <a:gd name="connsiteY3192" fmla="*/ 403156 h 479638"/>
              <a:gd name="connsiteX3193" fmla="*/ 36258 w 534037"/>
              <a:gd name="connsiteY3193" fmla="*/ 402870 h 479638"/>
              <a:gd name="connsiteX3194" fmla="*/ 36258 w 534037"/>
              <a:gd name="connsiteY3194" fmla="*/ 402583 h 479638"/>
              <a:gd name="connsiteX3195" fmla="*/ 35789 w 534037"/>
              <a:gd name="connsiteY3195" fmla="*/ 402296 h 479638"/>
              <a:gd name="connsiteX3196" fmla="*/ 35346 w 534037"/>
              <a:gd name="connsiteY3196" fmla="*/ 402583 h 479638"/>
              <a:gd name="connsiteX3197" fmla="*/ 34434 w 534037"/>
              <a:gd name="connsiteY3197" fmla="*/ 402870 h 479638"/>
              <a:gd name="connsiteX3198" fmla="*/ 34225 w 534037"/>
              <a:gd name="connsiteY3198" fmla="*/ 402870 h 479638"/>
              <a:gd name="connsiteX3199" fmla="*/ 33991 w 534037"/>
              <a:gd name="connsiteY3199" fmla="*/ 402583 h 479638"/>
              <a:gd name="connsiteX3200" fmla="*/ 33782 w 534037"/>
              <a:gd name="connsiteY3200" fmla="*/ 402296 h 479638"/>
              <a:gd name="connsiteX3201" fmla="*/ 33991 w 534037"/>
              <a:gd name="connsiteY3201" fmla="*/ 402009 h 479638"/>
              <a:gd name="connsiteX3202" fmla="*/ 34903 w 534037"/>
              <a:gd name="connsiteY3202" fmla="*/ 401435 h 479638"/>
              <a:gd name="connsiteX3203" fmla="*/ 34903 w 534037"/>
              <a:gd name="connsiteY3203" fmla="*/ 401174 h 479638"/>
              <a:gd name="connsiteX3204" fmla="*/ 34668 w 534037"/>
              <a:gd name="connsiteY3204" fmla="*/ 400887 h 479638"/>
              <a:gd name="connsiteX3205" fmla="*/ 34225 w 534037"/>
              <a:gd name="connsiteY3205" fmla="*/ 400887 h 479638"/>
              <a:gd name="connsiteX3206" fmla="*/ 33991 w 534037"/>
              <a:gd name="connsiteY3206" fmla="*/ 401174 h 479638"/>
              <a:gd name="connsiteX3207" fmla="*/ 33547 w 534037"/>
              <a:gd name="connsiteY3207" fmla="*/ 401174 h 479638"/>
              <a:gd name="connsiteX3208" fmla="*/ 33313 w 534037"/>
              <a:gd name="connsiteY3208" fmla="*/ 401174 h 479638"/>
              <a:gd name="connsiteX3209" fmla="*/ 33313 w 534037"/>
              <a:gd name="connsiteY3209" fmla="*/ 400887 h 479638"/>
              <a:gd name="connsiteX3210" fmla="*/ 33313 w 534037"/>
              <a:gd name="connsiteY3210" fmla="*/ 400600 h 479638"/>
              <a:gd name="connsiteX3211" fmla="*/ 33313 w 534037"/>
              <a:gd name="connsiteY3211" fmla="*/ 400313 h 479638"/>
              <a:gd name="connsiteX3212" fmla="*/ 33104 w 534037"/>
              <a:gd name="connsiteY3212" fmla="*/ 399739 h 479638"/>
              <a:gd name="connsiteX3213" fmla="*/ 33104 w 534037"/>
              <a:gd name="connsiteY3213" fmla="*/ 399452 h 479638"/>
              <a:gd name="connsiteX3214" fmla="*/ 32192 w 534037"/>
              <a:gd name="connsiteY3214" fmla="*/ 399452 h 479638"/>
              <a:gd name="connsiteX3215" fmla="*/ 31957 w 534037"/>
              <a:gd name="connsiteY3215" fmla="*/ 399165 h 479638"/>
              <a:gd name="connsiteX3216" fmla="*/ 31514 w 534037"/>
              <a:gd name="connsiteY3216" fmla="*/ 398591 h 479638"/>
              <a:gd name="connsiteX3217" fmla="*/ 31280 w 534037"/>
              <a:gd name="connsiteY3217" fmla="*/ 398591 h 479638"/>
              <a:gd name="connsiteX3218" fmla="*/ 30837 w 534037"/>
              <a:gd name="connsiteY3218" fmla="*/ 398305 h 479638"/>
              <a:gd name="connsiteX3219" fmla="*/ 30602 w 534037"/>
              <a:gd name="connsiteY3219" fmla="*/ 398305 h 479638"/>
              <a:gd name="connsiteX3220" fmla="*/ 30393 w 534037"/>
              <a:gd name="connsiteY3220" fmla="*/ 398018 h 479638"/>
              <a:gd name="connsiteX3221" fmla="*/ 30393 w 534037"/>
              <a:gd name="connsiteY3221" fmla="*/ 397731 h 479638"/>
              <a:gd name="connsiteX3222" fmla="*/ 30159 w 534037"/>
              <a:gd name="connsiteY3222" fmla="*/ 397444 h 479638"/>
              <a:gd name="connsiteX3223" fmla="*/ 29924 w 534037"/>
              <a:gd name="connsiteY3223" fmla="*/ 397444 h 479638"/>
              <a:gd name="connsiteX3224" fmla="*/ 29247 w 534037"/>
              <a:gd name="connsiteY3224" fmla="*/ 397444 h 479638"/>
              <a:gd name="connsiteX3225" fmla="*/ 29038 w 534037"/>
              <a:gd name="connsiteY3225" fmla="*/ 397157 h 479638"/>
              <a:gd name="connsiteX3226" fmla="*/ 29038 w 534037"/>
              <a:gd name="connsiteY3226" fmla="*/ 396583 h 479638"/>
              <a:gd name="connsiteX3227" fmla="*/ 28803 w 534037"/>
              <a:gd name="connsiteY3227" fmla="*/ 396009 h 479638"/>
              <a:gd name="connsiteX3228" fmla="*/ 28125 w 534037"/>
              <a:gd name="connsiteY3228" fmla="*/ 395174 h 479638"/>
              <a:gd name="connsiteX3229" fmla="*/ 27917 w 534037"/>
              <a:gd name="connsiteY3229" fmla="*/ 395174 h 479638"/>
              <a:gd name="connsiteX3230" fmla="*/ 27239 w 534037"/>
              <a:gd name="connsiteY3230" fmla="*/ 396009 h 479638"/>
              <a:gd name="connsiteX3231" fmla="*/ 27005 w 534037"/>
              <a:gd name="connsiteY3231" fmla="*/ 396296 h 479638"/>
              <a:gd name="connsiteX3232" fmla="*/ 26770 w 534037"/>
              <a:gd name="connsiteY3232" fmla="*/ 396296 h 479638"/>
              <a:gd name="connsiteX3233" fmla="*/ 26562 w 534037"/>
              <a:gd name="connsiteY3233" fmla="*/ 396296 h 479638"/>
              <a:gd name="connsiteX3234" fmla="*/ 26327 w 534037"/>
              <a:gd name="connsiteY3234" fmla="*/ 396009 h 479638"/>
              <a:gd name="connsiteX3235" fmla="*/ 26770 w 534037"/>
              <a:gd name="connsiteY3235" fmla="*/ 394600 h 479638"/>
              <a:gd name="connsiteX3236" fmla="*/ 26770 w 534037"/>
              <a:gd name="connsiteY3236" fmla="*/ 393453 h 479638"/>
              <a:gd name="connsiteX3237" fmla="*/ 26092 w 534037"/>
              <a:gd name="connsiteY3237" fmla="*/ 392879 h 479638"/>
              <a:gd name="connsiteX3238" fmla="*/ 25884 w 534037"/>
              <a:gd name="connsiteY3238" fmla="*/ 392879 h 479638"/>
              <a:gd name="connsiteX3239" fmla="*/ 25649 w 534037"/>
              <a:gd name="connsiteY3239" fmla="*/ 392592 h 479638"/>
              <a:gd name="connsiteX3240" fmla="*/ 25414 w 534037"/>
              <a:gd name="connsiteY3240" fmla="*/ 391731 h 479638"/>
              <a:gd name="connsiteX3241" fmla="*/ 25206 w 534037"/>
              <a:gd name="connsiteY3241" fmla="*/ 391444 h 479638"/>
              <a:gd name="connsiteX3242" fmla="*/ 24528 w 534037"/>
              <a:gd name="connsiteY3242" fmla="*/ 391444 h 479638"/>
              <a:gd name="connsiteX3243" fmla="*/ 24294 w 534037"/>
              <a:gd name="connsiteY3243" fmla="*/ 391157 h 479638"/>
              <a:gd name="connsiteX3244" fmla="*/ 24528 w 534037"/>
              <a:gd name="connsiteY3244" fmla="*/ 390870 h 479638"/>
              <a:gd name="connsiteX3245" fmla="*/ 24971 w 534037"/>
              <a:gd name="connsiteY3245" fmla="*/ 390009 h 479638"/>
              <a:gd name="connsiteX3246" fmla="*/ 24737 w 534037"/>
              <a:gd name="connsiteY3246" fmla="*/ 389722 h 479638"/>
              <a:gd name="connsiteX3247" fmla="*/ 24085 w 534037"/>
              <a:gd name="connsiteY3247" fmla="*/ 389461 h 479638"/>
              <a:gd name="connsiteX3248" fmla="*/ 24085 w 534037"/>
              <a:gd name="connsiteY3248" fmla="*/ 389175 h 479638"/>
              <a:gd name="connsiteX3249" fmla="*/ 24085 w 534037"/>
              <a:gd name="connsiteY3249" fmla="*/ 388888 h 479638"/>
              <a:gd name="connsiteX3250" fmla="*/ 24294 w 534037"/>
              <a:gd name="connsiteY3250" fmla="*/ 388888 h 479638"/>
              <a:gd name="connsiteX3251" fmla="*/ 24971 w 534037"/>
              <a:gd name="connsiteY3251" fmla="*/ 388601 h 479638"/>
              <a:gd name="connsiteX3252" fmla="*/ 25649 w 534037"/>
              <a:gd name="connsiteY3252" fmla="*/ 388601 h 479638"/>
              <a:gd name="connsiteX3253" fmla="*/ 25884 w 534037"/>
              <a:gd name="connsiteY3253" fmla="*/ 388601 h 479638"/>
              <a:gd name="connsiteX3254" fmla="*/ 25884 w 534037"/>
              <a:gd name="connsiteY3254" fmla="*/ 388314 h 479638"/>
              <a:gd name="connsiteX3255" fmla="*/ 25649 w 534037"/>
              <a:gd name="connsiteY3255" fmla="*/ 388314 h 479638"/>
              <a:gd name="connsiteX3256" fmla="*/ 24971 w 534037"/>
              <a:gd name="connsiteY3256" fmla="*/ 388027 h 479638"/>
              <a:gd name="connsiteX3257" fmla="*/ 24737 w 534037"/>
              <a:gd name="connsiteY3257" fmla="*/ 388027 h 479638"/>
              <a:gd name="connsiteX3258" fmla="*/ 24737 w 534037"/>
              <a:gd name="connsiteY3258" fmla="*/ 387740 h 479638"/>
              <a:gd name="connsiteX3259" fmla="*/ 24528 w 534037"/>
              <a:gd name="connsiteY3259" fmla="*/ 387740 h 479638"/>
              <a:gd name="connsiteX3260" fmla="*/ 24528 w 534037"/>
              <a:gd name="connsiteY3260" fmla="*/ 387453 h 479638"/>
              <a:gd name="connsiteX3261" fmla="*/ 24528 w 534037"/>
              <a:gd name="connsiteY3261" fmla="*/ 386305 h 479638"/>
              <a:gd name="connsiteX3262" fmla="*/ 24528 w 534037"/>
              <a:gd name="connsiteY3262" fmla="*/ 386018 h 479638"/>
              <a:gd name="connsiteX3263" fmla="*/ 24085 w 534037"/>
              <a:gd name="connsiteY3263" fmla="*/ 385731 h 479638"/>
              <a:gd name="connsiteX3264" fmla="*/ 23407 w 534037"/>
              <a:gd name="connsiteY3264" fmla="*/ 385444 h 479638"/>
              <a:gd name="connsiteX3265" fmla="*/ 23173 w 534037"/>
              <a:gd name="connsiteY3265" fmla="*/ 385157 h 479638"/>
              <a:gd name="connsiteX3266" fmla="*/ 22730 w 534037"/>
              <a:gd name="connsiteY3266" fmla="*/ 384297 h 479638"/>
              <a:gd name="connsiteX3267" fmla="*/ 22495 w 534037"/>
              <a:gd name="connsiteY3267" fmla="*/ 383723 h 479638"/>
              <a:gd name="connsiteX3268" fmla="*/ 22052 w 534037"/>
              <a:gd name="connsiteY3268" fmla="*/ 383723 h 479638"/>
              <a:gd name="connsiteX3269" fmla="*/ 21583 w 534037"/>
              <a:gd name="connsiteY3269" fmla="*/ 383436 h 479638"/>
              <a:gd name="connsiteX3270" fmla="*/ 21374 w 534037"/>
              <a:gd name="connsiteY3270" fmla="*/ 383149 h 479638"/>
              <a:gd name="connsiteX3271" fmla="*/ 20905 w 534037"/>
              <a:gd name="connsiteY3271" fmla="*/ 382575 h 479638"/>
              <a:gd name="connsiteX3272" fmla="*/ 20462 w 534037"/>
              <a:gd name="connsiteY3272" fmla="*/ 382575 h 479638"/>
              <a:gd name="connsiteX3273" fmla="*/ 20227 w 534037"/>
              <a:gd name="connsiteY3273" fmla="*/ 382575 h 479638"/>
              <a:gd name="connsiteX3274" fmla="*/ 20019 w 534037"/>
              <a:gd name="connsiteY3274" fmla="*/ 382288 h 479638"/>
              <a:gd name="connsiteX3275" fmla="*/ 20019 w 534037"/>
              <a:gd name="connsiteY3275" fmla="*/ 382027 h 479638"/>
              <a:gd name="connsiteX3276" fmla="*/ 19784 w 534037"/>
              <a:gd name="connsiteY3276" fmla="*/ 381740 h 479638"/>
              <a:gd name="connsiteX3277" fmla="*/ 19549 w 534037"/>
              <a:gd name="connsiteY3277" fmla="*/ 381740 h 479638"/>
              <a:gd name="connsiteX3278" fmla="*/ 19341 w 534037"/>
              <a:gd name="connsiteY3278" fmla="*/ 382027 h 479638"/>
              <a:gd name="connsiteX3279" fmla="*/ 19106 w 534037"/>
              <a:gd name="connsiteY3279" fmla="*/ 382288 h 479638"/>
              <a:gd name="connsiteX3280" fmla="*/ 19341 w 534037"/>
              <a:gd name="connsiteY3280" fmla="*/ 383436 h 479638"/>
              <a:gd name="connsiteX3281" fmla="*/ 18898 w 534037"/>
              <a:gd name="connsiteY3281" fmla="*/ 384010 h 479638"/>
              <a:gd name="connsiteX3282" fmla="*/ 18663 w 534037"/>
              <a:gd name="connsiteY3282" fmla="*/ 384010 h 479638"/>
              <a:gd name="connsiteX3283" fmla="*/ 18429 w 534037"/>
              <a:gd name="connsiteY3283" fmla="*/ 383723 h 479638"/>
              <a:gd name="connsiteX3284" fmla="*/ 18429 w 534037"/>
              <a:gd name="connsiteY3284" fmla="*/ 383436 h 479638"/>
              <a:gd name="connsiteX3285" fmla="*/ 18429 w 534037"/>
              <a:gd name="connsiteY3285" fmla="*/ 383149 h 479638"/>
              <a:gd name="connsiteX3286" fmla="*/ 18663 w 534037"/>
              <a:gd name="connsiteY3286" fmla="*/ 382862 h 479638"/>
              <a:gd name="connsiteX3287" fmla="*/ 18429 w 534037"/>
              <a:gd name="connsiteY3287" fmla="*/ 382575 h 479638"/>
              <a:gd name="connsiteX3288" fmla="*/ 18429 w 534037"/>
              <a:gd name="connsiteY3288" fmla="*/ 382288 h 479638"/>
              <a:gd name="connsiteX3289" fmla="*/ 17985 w 534037"/>
              <a:gd name="connsiteY3289" fmla="*/ 381740 h 479638"/>
              <a:gd name="connsiteX3290" fmla="*/ 17073 w 534037"/>
              <a:gd name="connsiteY3290" fmla="*/ 381740 h 479638"/>
              <a:gd name="connsiteX3291" fmla="*/ 17073 w 534037"/>
              <a:gd name="connsiteY3291" fmla="*/ 381453 h 479638"/>
              <a:gd name="connsiteX3292" fmla="*/ 17073 w 534037"/>
              <a:gd name="connsiteY3292" fmla="*/ 381166 h 479638"/>
              <a:gd name="connsiteX3293" fmla="*/ 17751 w 534037"/>
              <a:gd name="connsiteY3293" fmla="*/ 380592 h 479638"/>
              <a:gd name="connsiteX3294" fmla="*/ 17985 w 534037"/>
              <a:gd name="connsiteY3294" fmla="*/ 380305 h 479638"/>
              <a:gd name="connsiteX3295" fmla="*/ 17751 w 534037"/>
              <a:gd name="connsiteY3295" fmla="*/ 380305 h 479638"/>
              <a:gd name="connsiteX3296" fmla="*/ 16395 w 534037"/>
              <a:gd name="connsiteY3296" fmla="*/ 380305 h 479638"/>
              <a:gd name="connsiteX3297" fmla="*/ 16187 w 534037"/>
              <a:gd name="connsiteY3297" fmla="*/ 380018 h 479638"/>
              <a:gd name="connsiteX3298" fmla="*/ 15509 w 534037"/>
              <a:gd name="connsiteY3298" fmla="*/ 379445 h 479638"/>
              <a:gd name="connsiteX3299" fmla="*/ 15509 w 534037"/>
              <a:gd name="connsiteY3299" fmla="*/ 379158 h 479638"/>
              <a:gd name="connsiteX3300" fmla="*/ 15717 w 534037"/>
              <a:gd name="connsiteY3300" fmla="*/ 378871 h 479638"/>
              <a:gd name="connsiteX3301" fmla="*/ 15952 w 534037"/>
              <a:gd name="connsiteY3301" fmla="*/ 378871 h 479638"/>
              <a:gd name="connsiteX3302" fmla="*/ 16630 w 534037"/>
              <a:gd name="connsiteY3302" fmla="*/ 378871 h 479638"/>
              <a:gd name="connsiteX3303" fmla="*/ 16865 w 534037"/>
              <a:gd name="connsiteY3303" fmla="*/ 378871 h 479638"/>
              <a:gd name="connsiteX3304" fmla="*/ 16865 w 534037"/>
              <a:gd name="connsiteY3304" fmla="*/ 378584 h 479638"/>
              <a:gd name="connsiteX3305" fmla="*/ 16187 w 534037"/>
              <a:gd name="connsiteY3305" fmla="*/ 378297 h 479638"/>
              <a:gd name="connsiteX3306" fmla="*/ 15952 w 534037"/>
              <a:gd name="connsiteY3306" fmla="*/ 378010 h 479638"/>
              <a:gd name="connsiteX3307" fmla="*/ 15952 w 534037"/>
              <a:gd name="connsiteY3307" fmla="*/ 377723 h 479638"/>
              <a:gd name="connsiteX3308" fmla="*/ 16187 w 534037"/>
              <a:gd name="connsiteY3308" fmla="*/ 377436 h 479638"/>
              <a:gd name="connsiteX3309" fmla="*/ 16395 w 534037"/>
              <a:gd name="connsiteY3309" fmla="*/ 377436 h 479638"/>
              <a:gd name="connsiteX3310" fmla="*/ 17073 w 534037"/>
              <a:gd name="connsiteY3310" fmla="*/ 377723 h 479638"/>
              <a:gd name="connsiteX3311" fmla="*/ 17308 w 534037"/>
              <a:gd name="connsiteY3311" fmla="*/ 377436 h 479638"/>
              <a:gd name="connsiteX3312" fmla="*/ 17751 w 534037"/>
              <a:gd name="connsiteY3312" fmla="*/ 377149 h 479638"/>
              <a:gd name="connsiteX3313" fmla="*/ 18429 w 534037"/>
              <a:gd name="connsiteY3313" fmla="*/ 376288 h 479638"/>
              <a:gd name="connsiteX3314" fmla="*/ 18898 w 534037"/>
              <a:gd name="connsiteY3314" fmla="*/ 375714 h 479638"/>
              <a:gd name="connsiteX3315" fmla="*/ 18663 w 534037"/>
              <a:gd name="connsiteY3315" fmla="*/ 375427 h 479638"/>
              <a:gd name="connsiteX3316" fmla="*/ 17985 w 534037"/>
              <a:gd name="connsiteY3316" fmla="*/ 375427 h 479638"/>
              <a:gd name="connsiteX3317" fmla="*/ 17542 w 534037"/>
              <a:gd name="connsiteY3317" fmla="*/ 375140 h 479638"/>
              <a:gd name="connsiteX3318" fmla="*/ 17542 w 534037"/>
              <a:gd name="connsiteY3318" fmla="*/ 373993 h 479638"/>
              <a:gd name="connsiteX3319" fmla="*/ 17751 w 534037"/>
              <a:gd name="connsiteY3319" fmla="*/ 373993 h 479638"/>
              <a:gd name="connsiteX3320" fmla="*/ 19106 w 534037"/>
              <a:gd name="connsiteY3320" fmla="*/ 373706 h 479638"/>
              <a:gd name="connsiteX3321" fmla="*/ 19549 w 534037"/>
              <a:gd name="connsiteY3321" fmla="*/ 373419 h 479638"/>
              <a:gd name="connsiteX3322" fmla="*/ 19784 w 534037"/>
              <a:gd name="connsiteY3322" fmla="*/ 372845 h 479638"/>
              <a:gd name="connsiteX3323" fmla="*/ 19549 w 534037"/>
              <a:gd name="connsiteY3323" fmla="*/ 372271 h 479638"/>
              <a:gd name="connsiteX3324" fmla="*/ 18898 w 534037"/>
              <a:gd name="connsiteY3324" fmla="*/ 372010 h 479638"/>
              <a:gd name="connsiteX3325" fmla="*/ 18663 w 534037"/>
              <a:gd name="connsiteY3325" fmla="*/ 372010 h 479638"/>
              <a:gd name="connsiteX3326" fmla="*/ 17751 w 534037"/>
              <a:gd name="connsiteY3326" fmla="*/ 372271 h 479638"/>
              <a:gd name="connsiteX3327" fmla="*/ 17542 w 534037"/>
              <a:gd name="connsiteY3327" fmla="*/ 372271 h 479638"/>
              <a:gd name="connsiteX3328" fmla="*/ 17308 w 534037"/>
              <a:gd name="connsiteY3328" fmla="*/ 371436 h 479638"/>
              <a:gd name="connsiteX3329" fmla="*/ 17308 w 534037"/>
              <a:gd name="connsiteY3329" fmla="*/ 370862 h 479638"/>
              <a:gd name="connsiteX3330" fmla="*/ 17073 w 534037"/>
              <a:gd name="connsiteY3330" fmla="*/ 370289 h 479638"/>
              <a:gd name="connsiteX3331" fmla="*/ 16865 w 534037"/>
              <a:gd name="connsiteY3331" fmla="*/ 370289 h 479638"/>
              <a:gd name="connsiteX3332" fmla="*/ 15717 w 534037"/>
              <a:gd name="connsiteY3332" fmla="*/ 370289 h 479638"/>
              <a:gd name="connsiteX3333" fmla="*/ 15040 w 534037"/>
              <a:gd name="connsiteY3333" fmla="*/ 370002 h 479638"/>
              <a:gd name="connsiteX3334" fmla="*/ 14831 w 534037"/>
              <a:gd name="connsiteY3334" fmla="*/ 370002 h 479638"/>
              <a:gd name="connsiteX3335" fmla="*/ 14597 w 534037"/>
              <a:gd name="connsiteY3335" fmla="*/ 370002 h 479638"/>
              <a:gd name="connsiteX3336" fmla="*/ 14362 w 534037"/>
              <a:gd name="connsiteY3336" fmla="*/ 370289 h 479638"/>
              <a:gd name="connsiteX3337" fmla="*/ 14154 w 534037"/>
              <a:gd name="connsiteY3337" fmla="*/ 370289 h 479638"/>
              <a:gd name="connsiteX3338" fmla="*/ 13710 w 534037"/>
              <a:gd name="connsiteY3338" fmla="*/ 370002 h 479638"/>
              <a:gd name="connsiteX3339" fmla="*/ 14154 w 534037"/>
              <a:gd name="connsiteY3339" fmla="*/ 369427 h 479638"/>
              <a:gd name="connsiteX3340" fmla="*/ 14154 w 534037"/>
              <a:gd name="connsiteY3340" fmla="*/ 369141 h 479638"/>
              <a:gd name="connsiteX3341" fmla="*/ 13919 w 534037"/>
              <a:gd name="connsiteY3341" fmla="*/ 369141 h 479638"/>
              <a:gd name="connsiteX3342" fmla="*/ 13710 w 534037"/>
              <a:gd name="connsiteY3342" fmla="*/ 368854 h 479638"/>
              <a:gd name="connsiteX3343" fmla="*/ 13241 w 534037"/>
              <a:gd name="connsiteY3343" fmla="*/ 368280 h 479638"/>
              <a:gd name="connsiteX3344" fmla="*/ 13032 w 534037"/>
              <a:gd name="connsiteY3344" fmla="*/ 367419 h 479638"/>
              <a:gd name="connsiteX3345" fmla="*/ 13032 w 534037"/>
              <a:gd name="connsiteY3345" fmla="*/ 366558 h 479638"/>
              <a:gd name="connsiteX3346" fmla="*/ 12798 w 534037"/>
              <a:gd name="connsiteY3346" fmla="*/ 366271 h 479638"/>
              <a:gd name="connsiteX3347" fmla="*/ 12563 w 534037"/>
              <a:gd name="connsiteY3347" fmla="*/ 366271 h 479638"/>
              <a:gd name="connsiteX3348" fmla="*/ 11886 w 534037"/>
              <a:gd name="connsiteY3348" fmla="*/ 365697 h 479638"/>
              <a:gd name="connsiteX3349" fmla="*/ 11677 w 534037"/>
              <a:gd name="connsiteY3349" fmla="*/ 365124 h 479638"/>
              <a:gd name="connsiteX3350" fmla="*/ 11442 w 534037"/>
              <a:gd name="connsiteY3350" fmla="*/ 364549 h 479638"/>
              <a:gd name="connsiteX3351" fmla="*/ 11677 w 534037"/>
              <a:gd name="connsiteY3351" fmla="*/ 364263 h 479638"/>
              <a:gd name="connsiteX3352" fmla="*/ 11677 w 534037"/>
              <a:gd name="connsiteY3352" fmla="*/ 363976 h 479638"/>
              <a:gd name="connsiteX3353" fmla="*/ 11208 w 534037"/>
              <a:gd name="connsiteY3353" fmla="*/ 363402 h 479638"/>
              <a:gd name="connsiteX3354" fmla="*/ 11208 w 534037"/>
              <a:gd name="connsiteY3354" fmla="*/ 363115 h 479638"/>
              <a:gd name="connsiteX3355" fmla="*/ 11000 w 534037"/>
              <a:gd name="connsiteY3355" fmla="*/ 362828 h 479638"/>
              <a:gd name="connsiteX3356" fmla="*/ 11000 w 534037"/>
              <a:gd name="connsiteY3356" fmla="*/ 362541 h 479638"/>
              <a:gd name="connsiteX3357" fmla="*/ 11000 w 534037"/>
              <a:gd name="connsiteY3357" fmla="*/ 361967 h 479638"/>
              <a:gd name="connsiteX3358" fmla="*/ 10765 w 534037"/>
              <a:gd name="connsiteY3358" fmla="*/ 361680 h 479638"/>
              <a:gd name="connsiteX3359" fmla="*/ 10530 w 534037"/>
              <a:gd name="connsiteY3359" fmla="*/ 361393 h 479638"/>
              <a:gd name="connsiteX3360" fmla="*/ 10322 w 534037"/>
              <a:gd name="connsiteY3360" fmla="*/ 360819 h 479638"/>
              <a:gd name="connsiteX3361" fmla="*/ 10322 w 534037"/>
              <a:gd name="connsiteY3361" fmla="*/ 360532 h 479638"/>
              <a:gd name="connsiteX3362" fmla="*/ 10322 w 534037"/>
              <a:gd name="connsiteY3362" fmla="*/ 360246 h 479638"/>
              <a:gd name="connsiteX3363" fmla="*/ 9409 w 534037"/>
              <a:gd name="connsiteY3363" fmla="*/ 359958 h 479638"/>
              <a:gd name="connsiteX3364" fmla="*/ 8732 w 534037"/>
              <a:gd name="connsiteY3364" fmla="*/ 359098 h 479638"/>
              <a:gd name="connsiteX3365" fmla="*/ 7845 w 534037"/>
              <a:gd name="connsiteY3365" fmla="*/ 358811 h 479638"/>
              <a:gd name="connsiteX3366" fmla="*/ 6698 w 534037"/>
              <a:gd name="connsiteY3366" fmla="*/ 357663 h 479638"/>
              <a:gd name="connsiteX3367" fmla="*/ 6490 w 534037"/>
              <a:gd name="connsiteY3367" fmla="*/ 357089 h 479638"/>
              <a:gd name="connsiteX3368" fmla="*/ 6490 w 534037"/>
              <a:gd name="connsiteY3368" fmla="*/ 356515 h 479638"/>
              <a:gd name="connsiteX3369" fmla="*/ 6490 w 534037"/>
              <a:gd name="connsiteY3369" fmla="*/ 355368 h 479638"/>
              <a:gd name="connsiteX3370" fmla="*/ 6255 w 534037"/>
              <a:gd name="connsiteY3370" fmla="*/ 355080 h 479638"/>
              <a:gd name="connsiteX3371" fmla="*/ 5812 w 534037"/>
              <a:gd name="connsiteY3371" fmla="*/ 355080 h 479638"/>
              <a:gd name="connsiteX3372" fmla="*/ 5577 w 534037"/>
              <a:gd name="connsiteY3372" fmla="*/ 354793 h 479638"/>
              <a:gd name="connsiteX3373" fmla="*/ 5134 w 534037"/>
              <a:gd name="connsiteY3373" fmla="*/ 354220 h 479638"/>
              <a:gd name="connsiteX3374" fmla="*/ 4900 w 534037"/>
              <a:gd name="connsiteY3374" fmla="*/ 353933 h 479638"/>
              <a:gd name="connsiteX3375" fmla="*/ 4665 w 534037"/>
              <a:gd name="connsiteY3375" fmla="*/ 353933 h 479638"/>
              <a:gd name="connsiteX3376" fmla="*/ 4222 w 534037"/>
              <a:gd name="connsiteY3376" fmla="*/ 353359 h 479638"/>
              <a:gd name="connsiteX3377" fmla="*/ 3544 w 534037"/>
              <a:gd name="connsiteY3377" fmla="*/ 353646 h 479638"/>
              <a:gd name="connsiteX3378" fmla="*/ 3336 w 534037"/>
              <a:gd name="connsiteY3378" fmla="*/ 353646 h 479638"/>
              <a:gd name="connsiteX3379" fmla="*/ 3101 w 534037"/>
              <a:gd name="connsiteY3379" fmla="*/ 353646 h 479638"/>
              <a:gd name="connsiteX3380" fmla="*/ 2867 w 534037"/>
              <a:gd name="connsiteY3380" fmla="*/ 353359 h 479638"/>
              <a:gd name="connsiteX3381" fmla="*/ 2658 w 534037"/>
              <a:gd name="connsiteY3381" fmla="*/ 353359 h 479638"/>
              <a:gd name="connsiteX3382" fmla="*/ 2658 w 534037"/>
              <a:gd name="connsiteY3382" fmla="*/ 353072 h 479638"/>
              <a:gd name="connsiteX3383" fmla="*/ 2658 w 534037"/>
              <a:gd name="connsiteY3383" fmla="*/ 351924 h 479638"/>
              <a:gd name="connsiteX3384" fmla="*/ 2658 w 534037"/>
              <a:gd name="connsiteY3384" fmla="*/ 351637 h 479638"/>
              <a:gd name="connsiteX3385" fmla="*/ 2189 w 534037"/>
              <a:gd name="connsiteY3385" fmla="*/ 351637 h 479638"/>
              <a:gd name="connsiteX3386" fmla="*/ 1746 w 534037"/>
              <a:gd name="connsiteY3386" fmla="*/ 351350 h 479638"/>
              <a:gd name="connsiteX3387" fmla="*/ 1302 w 534037"/>
              <a:gd name="connsiteY3387" fmla="*/ 351350 h 479638"/>
              <a:gd name="connsiteX3388" fmla="*/ 1068 w 534037"/>
              <a:gd name="connsiteY3388" fmla="*/ 351063 h 479638"/>
              <a:gd name="connsiteX3389" fmla="*/ 833 w 534037"/>
              <a:gd name="connsiteY3389" fmla="*/ 351063 h 479638"/>
              <a:gd name="connsiteX3390" fmla="*/ 833 w 534037"/>
              <a:gd name="connsiteY3390" fmla="*/ 350489 h 479638"/>
              <a:gd name="connsiteX3391" fmla="*/ 833 w 534037"/>
              <a:gd name="connsiteY3391" fmla="*/ 349055 h 479638"/>
              <a:gd name="connsiteX3392" fmla="*/ 625 w 534037"/>
              <a:gd name="connsiteY3392" fmla="*/ 348481 h 479638"/>
              <a:gd name="connsiteX3393" fmla="*/ 155 w 534037"/>
              <a:gd name="connsiteY3393" fmla="*/ 347333 h 479638"/>
              <a:gd name="connsiteX3394" fmla="*/ 155 w 534037"/>
              <a:gd name="connsiteY3394" fmla="*/ 346759 h 479638"/>
              <a:gd name="connsiteX3395" fmla="*/ 155 w 534037"/>
              <a:gd name="connsiteY3395" fmla="*/ 346759 h 4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Lst>
            <a:rect l="l" t="t" r="r" b="b"/>
            <a:pathLst>
              <a:path w="534037" h="479638">
                <a:moveTo>
                  <a:pt x="155" y="346759"/>
                </a:moveTo>
                <a:lnTo>
                  <a:pt x="390" y="346759"/>
                </a:lnTo>
                <a:lnTo>
                  <a:pt x="625" y="346472"/>
                </a:lnTo>
                <a:lnTo>
                  <a:pt x="2189" y="346759"/>
                </a:lnTo>
                <a:lnTo>
                  <a:pt x="2867" y="346759"/>
                </a:lnTo>
                <a:lnTo>
                  <a:pt x="3544" y="346759"/>
                </a:lnTo>
                <a:lnTo>
                  <a:pt x="3779" y="346472"/>
                </a:lnTo>
                <a:lnTo>
                  <a:pt x="4457" y="344177"/>
                </a:lnTo>
                <a:lnTo>
                  <a:pt x="4665" y="343603"/>
                </a:lnTo>
                <a:lnTo>
                  <a:pt x="5134" y="343029"/>
                </a:lnTo>
                <a:lnTo>
                  <a:pt x="5134" y="342455"/>
                </a:lnTo>
                <a:lnTo>
                  <a:pt x="5134" y="340159"/>
                </a:lnTo>
                <a:lnTo>
                  <a:pt x="4900" y="339872"/>
                </a:lnTo>
                <a:lnTo>
                  <a:pt x="4457" y="339586"/>
                </a:lnTo>
                <a:lnTo>
                  <a:pt x="4222" y="339586"/>
                </a:lnTo>
                <a:lnTo>
                  <a:pt x="4013" y="339299"/>
                </a:lnTo>
                <a:lnTo>
                  <a:pt x="3779" y="338725"/>
                </a:lnTo>
                <a:lnTo>
                  <a:pt x="3544" y="337864"/>
                </a:lnTo>
                <a:lnTo>
                  <a:pt x="3544" y="337577"/>
                </a:lnTo>
                <a:lnTo>
                  <a:pt x="4222" y="336142"/>
                </a:lnTo>
                <a:lnTo>
                  <a:pt x="4457" y="336142"/>
                </a:lnTo>
                <a:lnTo>
                  <a:pt x="5577" y="336142"/>
                </a:lnTo>
                <a:lnTo>
                  <a:pt x="6490" y="336142"/>
                </a:lnTo>
                <a:lnTo>
                  <a:pt x="6698" y="336142"/>
                </a:lnTo>
                <a:lnTo>
                  <a:pt x="6933" y="335855"/>
                </a:lnTo>
                <a:lnTo>
                  <a:pt x="7376" y="334994"/>
                </a:lnTo>
                <a:lnTo>
                  <a:pt x="7611" y="333847"/>
                </a:lnTo>
                <a:lnTo>
                  <a:pt x="7611" y="332125"/>
                </a:lnTo>
                <a:lnTo>
                  <a:pt x="7376" y="331838"/>
                </a:lnTo>
                <a:lnTo>
                  <a:pt x="7167" y="331264"/>
                </a:lnTo>
                <a:lnTo>
                  <a:pt x="7167" y="330690"/>
                </a:lnTo>
                <a:lnTo>
                  <a:pt x="7167" y="329830"/>
                </a:lnTo>
                <a:lnTo>
                  <a:pt x="6698" y="329256"/>
                </a:lnTo>
                <a:lnTo>
                  <a:pt x="6933" y="328655"/>
                </a:lnTo>
                <a:lnTo>
                  <a:pt x="7376" y="328082"/>
                </a:lnTo>
                <a:lnTo>
                  <a:pt x="7611" y="327508"/>
                </a:lnTo>
                <a:lnTo>
                  <a:pt x="8054" y="326934"/>
                </a:lnTo>
                <a:lnTo>
                  <a:pt x="8054" y="326360"/>
                </a:lnTo>
                <a:lnTo>
                  <a:pt x="7611" y="325499"/>
                </a:lnTo>
                <a:lnTo>
                  <a:pt x="7611" y="325212"/>
                </a:lnTo>
                <a:lnTo>
                  <a:pt x="7611" y="324925"/>
                </a:lnTo>
                <a:lnTo>
                  <a:pt x="6698" y="324065"/>
                </a:lnTo>
                <a:lnTo>
                  <a:pt x="6255" y="323491"/>
                </a:lnTo>
                <a:lnTo>
                  <a:pt x="6021" y="323204"/>
                </a:lnTo>
                <a:lnTo>
                  <a:pt x="5812" y="322917"/>
                </a:lnTo>
                <a:lnTo>
                  <a:pt x="5343" y="322917"/>
                </a:lnTo>
                <a:lnTo>
                  <a:pt x="5134" y="322630"/>
                </a:lnTo>
                <a:lnTo>
                  <a:pt x="5134" y="322056"/>
                </a:lnTo>
                <a:lnTo>
                  <a:pt x="5134" y="320908"/>
                </a:lnTo>
                <a:lnTo>
                  <a:pt x="5134" y="320621"/>
                </a:lnTo>
                <a:lnTo>
                  <a:pt x="5134" y="319760"/>
                </a:lnTo>
                <a:lnTo>
                  <a:pt x="5343" y="319474"/>
                </a:lnTo>
                <a:lnTo>
                  <a:pt x="5577" y="319186"/>
                </a:lnTo>
                <a:lnTo>
                  <a:pt x="5577" y="318873"/>
                </a:lnTo>
                <a:lnTo>
                  <a:pt x="5812" y="318300"/>
                </a:lnTo>
                <a:lnTo>
                  <a:pt x="5812" y="318013"/>
                </a:lnTo>
                <a:lnTo>
                  <a:pt x="5577" y="317726"/>
                </a:lnTo>
                <a:lnTo>
                  <a:pt x="5577" y="317439"/>
                </a:lnTo>
                <a:lnTo>
                  <a:pt x="5134" y="316578"/>
                </a:lnTo>
                <a:lnTo>
                  <a:pt x="4900" y="316291"/>
                </a:lnTo>
                <a:lnTo>
                  <a:pt x="5134" y="315717"/>
                </a:lnTo>
                <a:lnTo>
                  <a:pt x="5577" y="315143"/>
                </a:lnTo>
                <a:lnTo>
                  <a:pt x="5577" y="314856"/>
                </a:lnTo>
                <a:lnTo>
                  <a:pt x="5343" y="313422"/>
                </a:lnTo>
                <a:lnTo>
                  <a:pt x="5343" y="313135"/>
                </a:lnTo>
                <a:lnTo>
                  <a:pt x="5343" y="312561"/>
                </a:lnTo>
                <a:lnTo>
                  <a:pt x="5343" y="312274"/>
                </a:lnTo>
                <a:lnTo>
                  <a:pt x="5577" y="311987"/>
                </a:lnTo>
                <a:lnTo>
                  <a:pt x="5577" y="312274"/>
                </a:lnTo>
                <a:lnTo>
                  <a:pt x="5812" y="312561"/>
                </a:lnTo>
                <a:lnTo>
                  <a:pt x="6255" y="313135"/>
                </a:lnTo>
                <a:lnTo>
                  <a:pt x="7167" y="313708"/>
                </a:lnTo>
                <a:lnTo>
                  <a:pt x="7845" y="313995"/>
                </a:lnTo>
                <a:lnTo>
                  <a:pt x="8054" y="314283"/>
                </a:lnTo>
                <a:lnTo>
                  <a:pt x="9201" y="314283"/>
                </a:lnTo>
                <a:lnTo>
                  <a:pt x="10322" y="314569"/>
                </a:lnTo>
                <a:lnTo>
                  <a:pt x="11000" y="314283"/>
                </a:lnTo>
                <a:lnTo>
                  <a:pt x="11442" y="314283"/>
                </a:lnTo>
                <a:lnTo>
                  <a:pt x="11886" y="314283"/>
                </a:lnTo>
                <a:lnTo>
                  <a:pt x="12563" y="314283"/>
                </a:lnTo>
                <a:lnTo>
                  <a:pt x="13476" y="313995"/>
                </a:lnTo>
                <a:lnTo>
                  <a:pt x="15040" y="313422"/>
                </a:lnTo>
                <a:lnTo>
                  <a:pt x="16395" y="312848"/>
                </a:lnTo>
                <a:lnTo>
                  <a:pt x="17073" y="312561"/>
                </a:lnTo>
                <a:lnTo>
                  <a:pt x="17308" y="312274"/>
                </a:lnTo>
                <a:lnTo>
                  <a:pt x="18898" y="311987"/>
                </a:lnTo>
                <a:lnTo>
                  <a:pt x="19784" y="311700"/>
                </a:lnTo>
                <a:lnTo>
                  <a:pt x="20019" y="311700"/>
                </a:lnTo>
                <a:lnTo>
                  <a:pt x="20227" y="311387"/>
                </a:lnTo>
                <a:lnTo>
                  <a:pt x="21140" y="311387"/>
                </a:lnTo>
                <a:lnTo>
                  <a:pt x="21583" y="311100"/>
                </a:lnTo>
                <a:lnTo>
                  <a:pt x="22730" y="310813"/>
                </a:lnTo>
                <a:lnTo>
                  <a:pt x="22938" y="310813"/>
                </a:lnTo>
                <a:lnTo>
                  <a:pt x="23407" y="310526"/>
                </a:lnTo>
                <a:lnTo>
                  <a:pt x="23850" y="310239"/>
                </a:lnTo>
                <a:lnTo>
                  <a:pt x="25414" y="309665"/>
                </a:lnTo>
                <a:lnTo>
                  <a:pt x="26092" y="309378"/>
                </a:lnTo>
                <a:lnTo>
                  <a:pt x="27448" y="309952"/>
                </a:lnTo>
                <a:lnTo>
                  <a:pt x="27682" y="310239"/>
                </a:lnTo>
                <a:lnTo>
                  <a:pt x="27917" y="310239"/>
                </a:lnTo>
                <a:lnTo>
                  <a:pt x="28595" y="309952"/>
                </a:lnTo>
                <a:lnTo>
                  <a:pt x="29481" y="309952"/>
                </a:lnTo>
                <a:lnTo>
                  <a:pt x="29716" y="309952"/>
                </a:lnTo>
                <a:lnTo>
                  <a:pt x="30393" y="309665"/>
                </a:lnTo>
                <a:lnTo>
                  <a:pt x="31071" y="309665"/>
                </a:lnTo>
                <a:lnTo>
                  <a:pt x="32192" y="309378"/>
                </a:lnTo>
                <a:lnTo>
                  <a:pt x="32635" y="309378"/>
                </a:lnTo>
                <a:lnTo>
                  <a:pt x="33104" y="309091"/>
                </a:lnTo>
                <a:lnTo>
                  <a:pt x="33991" y="308804"/>
                </a:lnTo>
                <a:lnTo>
                  <a:pt x="34225" y="308804"/>
                </a:lnTo>
                <a:lnTo>
                  <a:pt x="34903" y="307944"/>
                </a:lnTo>
                <a:lnTo>
                  <a:pt x="35346" y="307083"/>
                </a:lnTo>
                <a:lnTo>
                  <a:pt x="35581" y="306796"/>
                </a:lnTo>
                <a:lnTo>
                  <a:pt x="35789" y="306222"/>
                </a:lnTo>
                <a:lnTo>
                  <a:pt x="36024" y="305361"/>
                </a:lnTo>
                <a:lnTo>
                  <a:pt x="36024" y="304474"/>
                </a:lnTo>
                <a:lnTo>
                  <a:pt x="36258" y="303900"/>
                </a:lnTo>
                <a:lnTo>
                  <a:pt x="36258" y="303326"/>
                </a:lnTo>
                <a:lnTo>
                  <a:pt x="36702" y="302466"/>
                </a:lnTo>
                <a:lnTo>
                  <a:pt x="36936" y="301605"/>
                </a:lnTo>
                <a:lnTo>
                  <a:pt x="37145" y="300457"/>
                </a:lnTo>
                <a:lnTo>
                  <a:pt x="37145" y="299283"/>
                </a:lnTo>
                <a:lnTo>
                  <a:pt x="37145" y="298709"/>
                </a:lnTo>
                <a:lnTo>
                  <a:pt x="37145" y="298135"/>
                </a:lnTo>
                <a:lnTo>
                  <a:pt x="37145" y="297848"/>
                </a:lnTo>
                <a:lnTo>
                  <a:pt x="37379" y="296988"/>
                </a:lnTo>
                <a:lnTo>
                  <a:pt x="37822" y="296414"/>
                </a:lnTo>
                <a:lnTo>
                  <a:pt x="38057" y="295840"/>
                </a:lnTo>
                <a:lnTo>
                  <a:pt x="38292" y="292657"/>
                </a:lnTo>
                <a:lnTo>
                  <a:pt x="38057" y="290936"/>
                </a:lnTo>
                <a:lnTo>
                  <a:pt x="38292" y="290649"/>
                </a:lnTo>
                <a:lnTo>
                  <a:pt x="38500" y="290049"/>
                </a:lnTo>
                <a:lnTo>
                  <a:pt x="38943" y="289475"/>
                </a:lnTo>
                <a:lnTo>
                  <a:pt x="40299" y="288040"/>
                </a:lnTo>
                <a:lnTo>
                  <a:pt x="40533" y="287753"/>
                </a:lnTo>
                <a:lnTo>
                  <a:pt x="41211" y="287466"/>
                </a:lnTo>
                <a:lnTo>
                  <a:pt x="41655" y="287466"/>
                </a:lnTo>
                <a:lnTo>
                  <a:pt x="42567" y="287466"/>
                </a:lnTo>
                <a:lnTo>
                  <a:pt x="43245" y="287466"/>
                </a:lnTo>
                <a:lnTo>
                  <a:pt x="45955" y="288327"/>
                </a:lnTo>
                <a:lnTo>
                  <a:pt x="46164" y="288327"/>
                </a:lnTo>
                <a:lnTo>
                  <a:pt x="47754" y="288327"/>
                </a:lnTo>
                <a:lnTo>
                  <a:pt x="47989" y="288327"/>
                </a:lnTo>
                <a:lnTo>
                  <a:pt x="49110" y="288040"/>
                </a:lnTo>
                <a:lnTo>
                  <a:pt x="49553" y="287753"/>
                </a:lnTo>
                <a:lnTo>
                  <a:pt x="50230" y="287179"/>
                </a:lnTo>
                <a:lnTo>
                  <a:pt x="50674" y="286605"/>
                </a:lnTo>
                <a:lnTo>
                  <a:pt x="50908" y="286005"/>
                </a:lnTo>
                <a:lnTo>
                  <a:pt x="51351" y="284571"/>
                </a:lnTo>
                <a:lnTo>
                  <a:pt x="51351" y="283423"/>
                </a:lnTo>
                <a:lnTo>
                  <a:pt x="51351" y="283136"/>
                </a:lnTo>
                <a:lnTo>
                  <a:pt x="51143" y="282562"/>
                </a:lnTo>
                <a:lnTo>
                  <a:pt x="50908" y="281101"/>
                </a:lnTo>
                <a:lnTo>
                  <a:pt x="50674" y="280241"/>
                </a:lnTo>
                <a:lnTo>
                  <a:pt x="49996" y="279093"/>
                </a:lnTo>
                <a:lnTo>
                  <a:pt x="49787" y="278806"/>
                </a:lnTo>
                <a:lnTo>
                  <a:pt x="49787" y="277919"/>
                </a:lnTo>
                <a:lnTo>
                  <a:pt x="49787" y="277632"/>
                </a:lnTo>
                <a:lnTo>
                  <a:pt x="49553" y="277058"/>
                </a:lnTo>
                <a:lnTo>
                  <a:pt x="49318" y="275910"/>
                </a:lnTo>
                <a:lnTo>
                  <a:pt x="49318" y="275050"/>
                </a:lnTo>
                <a:lnTo>
                  <a:pt x="49996" y="273302"/>
                </a:lnTo>
                <a:lnTo>
                  <a:pt x="49996" y="273015"/>
                </a:lnTo>
                <a:lnTo>
                  <a:pt x="50230" y="272441"/>
                </a:lnTo>
                <a:lnTo>
                  <a:pt x="50230" y="272154"/>
                </a:lnTo>
                <a:lnTo>
                  <a:pt x="49996" y="270980"/>
                </a:lnTo>
                <a:lnTo>
                  <a:pt x="49996" y="270693"/>
                </a:lnTo>
                <a:lnTo>
                  <a:pt x="49787" y="270119"/>
                </a:lnTo>
                <a:lnTo>
                  <a:pt x="49318" y="269259"/>
                </a:lnTo>
                <a:lnTo>
                  <a:pt x="49318" y="268398"/>
                </a:lnTo>
                <a:lnTo>
                  <a:pt x="49110" y="267511"/>
                </a:lnTo>
                <a:lnTo>
                  <a:pt x="48875" y="266076"/>
                </a:lnTo>
                <a:lnTo>
                  <a:pt x="48432" y="265215"/>
                </a:lnTo>
                <a:lnTo>
                  <a:pt x="48197" y="264902"/>
                </a:lnTo>
                <a:lnTo>
                  <a:pt x="47520" y="264328"/>
                </a:lnTo>
                <a:lnTo>
                  <a:pt x="47076" y="264041"/>
                </a:lnTo>
                <a:lnTo>
                  <a:pt x="46633" y="263754"/>
                </a:lnTo>
                <a:lnTo>
                  <a:pt x="46164" y="262893"/>
                </a:lnTo>
                <a:lnTo>
                  <a:pt x="45955" y="262320"/>
                </a:lnTo>
                <a:lnTo>
                  <a:pt x="45955" y="261146"/>
                </a:lnTo>
                <a:lnTo>
                  <a:pt x="46164" y="260859"/>
                </a:lnTo>
                <a:lnTo>
                  <a:pt x="46399" y="259998"/>
                </a:lnTo>
                <a:lnTo>
                  <a:pt x="46842" y="259424"/>
                </a:lnTo>
                <a:lnTo>
                  <a:pt x="47311" y="259111"/>
                </a:lnTo>
                <a:lnTo>
                  <a:pt x="48432" y="258250"/>
                </a:lnTo>
                <a:lnTo>
                  <a:pt x="49318" y="257389"/>
                </a:lnTo>
                <a:lnTo>
                  <a:pt x="49787" y="257103"/>
                </a:lnTo>
                <a:lnTo>
                  <a:pt x="50465" y="256816"/>
                </a:lnTo>
                <a:lnTo>
                  <a:pt x="52029" y="256216"/>
                </a:lnTo>
                <a:lnTo>
                  <a:pt x="52498" y="255928"/>
                </a:lnTo>
                <a:lnTo>
                  <a:pt x="53619" y="254781"/>
                </a:lnTo>
                <a:lnTo>
                  <a:pt x="53828" y="254494"/>
                </a:lnTo>
                <a:lnTo>
                  <a:pt x="54062" y="254207"/>
                </a:lnTo>
                <a:lnTo>
                  <a:pt x="54297" y="253607"/>
                </a:lnTo>
                <a:lnTo>
                  <a:pt x="54505" y="253320"/>
                </a:lnTo>
                <a:lnTo>
                  <a:pt x="54505" y="252746"/>
                </a:lnTo>
                <a:lnTo>
                  <a:pt x="54740" y="252172"/>
                </a:lnTo>
                <a:lnTo>
                  <a:pt x="54740" y="251598"/>
                </a:lnTo>
                <a:lnTo>
                  <a:pt x="54740" y="251312"/>
                </a:lnTo>
                <a:lnTo>
                  <a:pt x="54740" y="251025"/>
                </a:lnTo>
                <a:lnTo>
                  <a:pt x="54974" y="250424"/>
                </a:lnTo>
                <a:lnTo>
                  <a:pt x="54740" y="249564"/>
                </a:lnTo>
                <a:lnTo>
                  <a:pt x="54740" y="248990"/>
                </a:lnTo>
                <a:lnTo>
                  <a:pt x="54505" y="248703"/>
                </a:lnTo>
                <a:lnTo>
                  <a:pt x="54297" y="247816"/>
                </a:lnTo>
                <a:lnTo>
                  <a:pt x="54297" y="246668"/>
                </a:lnTo>
                <a:lnTo>
                  <a:pt x="54505" y="245781"/>
                </a:lnTo>
                <a:lnTo>
                  <a:pt x="55418" y="244633"/>
                </a:lnTo>
                <a:lnTo>
                  <a:pt x="56096" y="244060"/>
                </a:lnTo>
                <a:lnTo>
                  <a:pt x="57008" y="242599"/>
                </a:lnTo>
                <a:lnTo>
                  <a:pt x="57217" y="242025"/>
                </a:lnTo>
                <a:lnTo>
                  <a:pt x="57686" y="241164"/>
                </a:lnTo>
                <a:lnTo>
                  <a:pt x="57894" y="240851"/>
                </a:lnTo>
                <a:lnTo>
                  <a:pt x="58129" y="240564"/>
                </a:lnTo>
                <a:lnTo>
                  <a:pt x="57894" y="239990"/>
                </a:lnTo>
                <a:lnTo>
                  <a:pt x="57894" y="239703"/>
                </a:lnTo>
                <a:lnTo>
                  <a:pt x="58129" y="239129"/>
                </a:lnTo>
                <a:lnTo>
                  <a:pt x="58337" y="238842"/>
                </a:lnTo>
                <a:lnTo>
                  <a:pt x="58806" y="238243"/>
                </a:lnTo>
                <a:lnTo>
                  <a:pt x="59015" y="237668"/>
                </a:lnTo>
                <a:lnTo>
                  <a:pt x="59250" y="237382"/>
                </a:lnTo>
                <a:lnTo>
                  <a:pt x="59693" y="236521"/>
                </a:lnTo>
                <a:lnTo>
                  <a:pt x="59928" y="235634"/>
                </a:lnTo>
                <a:lnTo>
                  <a:pt x="60162" y="235060"/>
                </a:lnTo>
                <a:lnTo>
                  <a:pt x="60371" y="234773"/>
                </a:lnTo>
                <a:lnTo>
                  <a:pt x="60605" y="234486"/>
                </a:lnTo>
                <a:lnTo>
                  <a:pt x="61517" y="234199"/>
                </a:lnTo>
                <a:lnTo>
                  <a:pt x="62639" y="233599"/>
                </a:lnTo>
                <a:lnTo>
                  <a:pt x="63525" y="232739"/>
                </a:lnTo>
                <a:lnTo>
                  <a:pt x="63994" y="232739"/>
                </a:lnTo>
                <a:lnTo>
                  <a:pt x="64437" y="232164"/>
                </a:lnTo>
                <a:lnTo>
                  <a:pt x="64671" y="231877"/>
                </a:lnTo>
                <a:lnTo>
                  <a:pt x="65115" y="230991"/>
                </a:lnTo>
                <a:lnTo>
                  <a:pt x="65115" y="230417"/>
                </a:lnTo>
                <a:lnTo>
                  <a:pt x="65349" y="229843"/>
                </a:lnTo>
                <a:lnTo>
                  <a:pt x="65349" y="229530"/>
                </a:lnTo>
                <a:lnTo>
                  <a:pt x="65558" y="228956"/>
                </a:lnTo>
                <a:lnTo>
                  <a:pt x="65793" y="228382"/>
                </a:lnTo>
                <a:lnTo>
                  <a:pt x="66027" y="227808"/>
                </a:lnTo>
                <a:lnTo>
                  <a:pt x="67148" y="227521"/>
                </a:lnTo>
                <a:lnTo>
                  <a:pt x="67382" y="227521"/>
                </a:lnTo>
                <a:lnTo>
                  <a:pt x="67591" y="227521"/>
                </a:lnTo>
                <a:lnTo>
                  <a:pt x="68060" y="227208"/>
                </a:lnTo>
                <a:lnTo>
                  <a:pt x="68947" y="227208"/>
                </a:lnTo>
                <a:lnTo>
                  <a:pt x="69182" y="227208"/>
                </a:lnTo>
                <a:lnTo>
                  <a:pt x="69625" y="227521"/>
                </a:lnTo>
                <a:lnTo>
                  <a:pt x="69859" y="227521"/>
                </a:lnTo>
                <a:lnTo>
                  <a:pt x="69859" y="227808"/>
                </a:lnTo>
                <a:lnTo>
                  <a:pt x="70536" y="228382"/>
                </a:lnTo>
                <a:lnTo>
                  <a:pt x="70745" y="228382"/>
                </a:lnTo>
                <a:lnTo>
                  <a:pt x="70980" y="228956"/>
                </a:lnTo>
                <a:lnTo>
                  <a:pt x="71423" y="229843"/>
                </a:lnTo>
                <a:lnTo>
                  <a:pt x="71423" y="230130"/>
                </a:lnTo>
                <a:lnTo>
                  <a:pt x="71658" y="230704"/>
                </a:lnTo>
                <a:lnTo>
                  <a:pt x="71892" y="230704"/>
                </a:lnTo>
                <a:lnTo>
                  <a:pt x="71892" y="231278"/>
                </a:lnTo>
                <a:lnTo>
                  <a:pt x="71892" y="231564"/>
                </a:lnTo>
                <a:lnTo>
                  <a:pt x="71892" y="232164"/>
                </a:lnTo>
                <a:lnTo>
                  <a:pt x="72101" y="232164"/>
                </a:lnTo>
                <a:lnTo>
                  <a:pt x="72336" y="232451"/>
                </a:lnTo>
                <a:lnTo>
                  <a:pt x="72570" y="232451"/>
                </a:lnTo>
                <a:lnTo>
                  <a:pt x="72779" y="232451"/>
                </a:lnTo>
                <a:lnTo>
                  <a:pt x="73456" y="232451"/>
                </a:lnTo>
                <a:lnTo>
                  <a:pt x="73899" y="232451"/>
                </a:lnTo>
                <a:lnTo>
                  <a:pt x="74369" y="232164"/>
                </a:lnTo>
                <a:lnTo>
                  <a:pt x="75255" y="232164"/>
                </a:lnTo>
                <a:lnTo>
                  <a:pt x="75490" y="232164"/>
                </a:lnTo>
                <a:lnTo>
                  <a:pt x="75724" y="232164"/>
                </a:lnTo>
                <a:lnTo>
                  <a:pt x="76402" y="232451"/>
                </a:lnTo>
                <a:lnTo>
                  <a:pt x="76845" y="232739"/>
                </a:lnTo>
                <a:lnTo>
                  <a:pt x="77079" y="233025"/>
                </a:lnTo>
                <a:lnTo>
                  <a:pt x="77288" y="233312"/>
                </a:lnTo>
                <a:lnTo>
                  <a:pt x="77966" y="234486"/>
                </a:lnTo>
                <a:lnTo>
                  <a:pt x="78878" y="236208"/>
                </a:lnTo>
                <a:lnTo>
                  <a:pt x="79321" y="237095"/>
                </a:lnTo>
                <a:lnTo>
                  <a:pt x="79556" y="237956"/>
                </a:lnTo>
                <a:lnTo>
                  <a:pt x="80234" y="239129"/>
                </a:lnTo>
                <a:lnTo>
                  <a:pt x="80912" y="240277"/>
                </a:lnTo>
                <a:lnTo>
                  <a:pt x="80912" y="240851"/>
                </a:lnTo>
                <a:lnTo>
                  <a:pt x="81120" y="241164"/>
                </a:lnTo>
                <a:lnTo>
                  <a:pt x="80912" y="241738"/>
                </a:lnTo>
                <a:lnTo>
                  <a:pt x="80677" y="242025"/>
                </a:lnTo>
                <a:lnTo>
                  <a:pt x="79999" y="242886"/>
                </a:lnTo>
                <a:lnTo>
                  <a:pt x="79556" y="243173"/>
                </a:lnTo>
                <a:lnTo>
                  <a:pt x="79321" y="243486"/>
                </a:lnTo>
                <a:lnTo>
                  <a:pt x="78878" y="244060"/>
                </a:lnTo>
                <a:lnTo>
                  <a:pt x="78878" y="244347"/>
                </a:lnTo>
                <a:lnTo>
                  <a:pt x="77966" y="245207"/>
                </a:lnTo>
                <a:lnTo>
                  <a:pt x="77757" y="246094"/>
                </a:lnTo>
                <a:lnTo>
                  <a:pt x="77757" y="246381"/>
                </a:lnTo>
                <a:lnTo>
                  <a:pt x="77966" y="246668"/>
                </a:lnTo>
                <a:lnTo>
                  <a:pt x="79087" y="247529"/>
                </a:lnTo>
                <a:lnTo>
                  <a:pt x="79764" y="248416"/>
                </a:lnTo>
                <a:lnTo>
                  <a:pt x="79999" y="248416"/>
                </a:lnTo>
                <a:lnTo>
                  <a:pt x="81120" y="248990"/>
                </a:lnTo>
                <a:lnTo>
                  <a:pt x="81590" y="248990"/>
                </a:lnTo>
                <a:lnTo>
                  <a:pt x="82033" y="248990"/>
                </a:lnTo>
                <a:lnTo>
                  <a:pt x="83596" y="248103"/>
                </a:lnTo>
                <a:lnTo>
                  <a:pt x="84509" y="247242"/>
                </a:lnTo>
                <a:lnTo>
                  <a:pt x="85421" y="246668"/>
                </a:lnTo>
                <a:lnTo>
                  <a:pt x="85629" y="246381"/>
                </a:lnTo>
                <a:lnTo>
                  <a:pt x="86542" y="245207"/>
                </a:lnTo>
                <a:lnTo>
                  <a:pt x="86777" y="244060"/>
                </a:lnTo>
                <a:lnTo>
                  <a:pt x="86777" y="243486"/>
                </a:lnTo>
                <a:lnTo>
                  <a:pt x="86985" y="241451"/>
                </a:lnTo>
                <a:lnTo>
                  <a:pt x="87663" y="240277"/>
                </a:lnTo>
                <a:lnTo>
                  <a:pt x="88341" y="239416"/>
                </a:lnTo>
                <a:lnTo>
                  <a:pt x="88783" y="239129"/>
                </a:lnTo>
                <a:lnTo>
                  <a:pt x="89018" y="238842"/>
                </a:lnTo>
                <a:lnTo>
                  <a:pt x="89461" y="238842"/>
                </a:lnTo>
                <a:lnTo>
                  <a:pt x="90139" y="239129"/>
                </a:lnTo>
                <a:lnTo>
                  <a:pt x="91052" y="239416"/>
                </a:lnTo>
                <a:lnTo>
                  <a:pt x="92172" y="240851"/>
                </a:lnTo>
                <a:lnTo>
                  <a:pt x="92407" y="241164"/>
                </a:lnTo>
                <a:lnTo>
                  <a:pt x="93294" y="241738"/>
                </a:lnTo>
                <a:lnTo>
                  <a:pt x="93763" y="242025"/>
                </a:lnTo>
                <a:lnTo>
                  <a:pt x="94441" y="242312"/>
                </a:lnTo>
                <a:lnTo>
                  <a:pt x="94883" y="242312"/>
                </a:lnTo>
                <a:lnTo>
                  <a:pt x="95326" y="242312"/>
                </a:lnTo>
                <a:lnTo>
                  <a:pt x="95796" y="242025"/>
                </a:lnTo>
                <a:lnTo>
                  <a:pt x="96004" y="241738"/>
                </a:lnTo>
                <a:lnTo>
                  <a:pt x="96239" y="241451"/>
                </a:lnTo>
                <a:lnTo>
                  <a:pt x="96239" y="241164"/>
                </a:lnTo>
                <a:lnTo>
                  <a:pt x="96474" y="240851"/>
                </a:lnTo>
                <a:lnTo>
                  <a:pt x="96474" y="240277"/>
                </a:lnTo>
                <a:lnTo>
                  <a:pt x="96239" y="240277"/>
                </a:lnTo>
                <a:lnTo>
                  <a:pt x="96004" y="239990"/>
                </a:lnTo>
                <a:lnTo>
                  <a:pt x="95796" y="239990"/>
                </a:lnTo>
                <a:lnTo>
                  <a:pt x="95796" y="239703"/>
                </a:lnTo>
                <a:lnTo>
                  <a:pt x="95561" y="239416"/>
                </a:lnTo>
                <a:lnTo>
                  <a:pt x="95326" y="238842"/>
                </a:lnTo>
                <a:lnTo>
                  <a:pt x="94883" y="238529"/>
                </a:lnTo>
                <a:lnTo>
                  <a:pt x="94441" y="238243"/>
                </a:lnTo>
                <a:lnTo>
                  <a:pt x="93971" y="237668"/>
                </a:lnTo>
                <a:lnTo>
                  <a:pt x="93971" y="237382"/>
                </a:lnTo>
                <a:lnTo>
                  <a:pt x="93763" y="237095"/>
                </a:lnTo>
                <a:lnTo>
                  <a:pt x="93763" y="236521"/>
                </a:lnTo>
                <a:lnTo>
                  <a:pt x="93763" y="236208"/>
                </a:lnTo>
                <a:lnTo>
                  <a:pt x="93971" y="235347"/>
                </a:lnTo>
                <a:lnTo>
                  <a:pt x="94441" y="234199"/>
                </a:lnTo>
                <a:lnTo>
                  <a:pt x="94206" y="233886"/>
                </a:lnTo>
                <a:lnTo>
                  <a:pt x="94206" y="233599"/>
                </a:lnTo>
                <a:lnTo>
                  <a:pt x="94441" y="232739"/>
                </a:lnTo>
                <a:lnTo>
                  <a:pt x="94441" y="232451"/>
                </a:lnTo>
                <a:lnTo>
                  <a:pt x="94649" y="231877"/>
                </a:lnTo>
                <a:lnTo>
                  <a:pt x="95326" y="231564"/>
                </a:lnTo>
                <a:lnTo>
                  <a:pt x="95561" y="230991"/>
                </a:lnTo>
                <a:lnTo>
                  <a:pt x="95561" y="230417"/>
                </a:lnTo>
                <a:lnTo>
                  <a:pt x="95561" y="229243"/>
                </a:lnTo>
                <a:lnTo>
                  <a:pt x="95326" y="228669"/>
                </a:lnTo>
                <a:lnTo>
                  <a:pt x="94649" y="227808"/>
                </a:lnTo>
                <a:lnTo>
                  <a:pt x="94206" y="227208"/>
                </a:lnTo>
                <a:lnTo>
                  <a:pt x="93085" y="226347"/>
                </a:lnTo>
                <a:lnTo>
                  <a:pt x="92407" y="225774"/>
                </a:lnTo>
                <a:lnTo>
                  <a:pt x="91729" y="225174"/>
                </a:lnTo>
                <a:lnTo>
                  <a:pt x="91286" y="224887"/>
                </a:lnTo>
                <a:lnTo>
                  <a:pt x="90817" y="223739"/>
                </a:lnTo>
                <a:lnTo>
                  <a:pt x="90374" y="223139"/>
                </a:lnTo>
                <a:lnTo>
                  <a:pt x="90374" y="222565"/>
                </a:lnTo>
                <a:lnTo>
                  <a:pt x="90139" y="222278"/>
                </a:lnTo>
                <a:lnTo>
                  <a:pt x="90139" y="221104"/>
                </a:lnTo>
                <a:lnTo>
                  <a:pt x="90139" y="220530"/>
                </a:lnTo>
                <a:lnTo>
                  <a:pt x="90374" y="219956"/>
                </a:lnTo>
                <a:lnTo>
                  <a:pt x="90609" y="219956"/>
                </a:lnTo>
                <a:lnTo>
                  <a:pt x="90817" y="219670"/>
                </a:lnTo>
                <a:lnTo>
                  <a:pt x="91286" y="219670"/>
                </a:lnTo>
                <a:lnTo>
                  <a:pt x="91964" y="219956"/>
                </a:lnTo>
                <a:lnTo>
                  <a:pt x="92616" y="220243"/>
                </a:lnTo>
                <a:lnTo>
                  <a:pt x="93294" y="220530"/>
                </a:lnTo>
                <a:lnTo>
                  <a:pt x="93763" y="220530"/>
                </a:lnTo>
                <a:lnTo>
                  <a:pt x="94441" y="220530"/>
                </a:lnTo>
                <a:lnTo>
                  <a:pt x="95561" y="219956"/>
                </a:lnTo>
                <a:lnTo>
                  <a:pt x="96004" y="219670"/>
                </a:lnTo>
                <a:lnTo>
                  <a:pt x="96239" y="219383"/>
                </a:lnTo>
                <a:lnTo>
                  <a:pt x="96917" y="218782"/>
                </a:lnTo>
                <a:lnTo>
                  <a:pt x="97360" y="218209"/>
                </a:lnTo>
                <a:lnTo>
                  <a:pt x="97595" y="217635"/>
                </a:lnTo>
                <a:lnTo>
                  <a:pt x="97803" y="217035"/>
                </a:lnTo>
                <a:lnTo>
                  <a:pt x="97803" y="216461"/>
                </a:lnTo>
                <a:lnTo>
                  <a:pt x="98037" y="215000"/>
                </a:lnTo>
                <a:lnTo>
                  <a:pt x="97803" y="213852"/>
                </a:lnTo>
                <a:lnTo>
                  <a:pt x="97595" y="213252"/>
                </a:lnTo>
                <a:lnTo>
                  <a:pt x="97803" y="212105"/>
                </a:lnTo>
                <a:lnTo>
                  <a:pt x="97803" y="211531"/>
                </a:lnTo>
                <a:lnTo>
                  <a:pt x="97803" y="210644"/>
                </a:lnTo>
                <a:lnTo>
                  <a:pt x="96682" y="207435"/>
                </a:lnTo>
                <a:lnTo>
                  <a:pt x="96474" y="206574"/>
                </a:lnTo>
                <a:lnTo>
                  <a:pt x="96474" y="206288"/>
                </a:lnTo>
                <a:lnTo>
                  <a:pt x="96682" y="205688"/>
                </a:lnTo>
                <a:lnTo>
                  <a:pt x="96917" y="205688"/>
                </a:lnTo>
                <a:lnTo>
                  <a:pt x="97152" y="205400"/>
                </a:lnTo>
                <a:lnTo>
                  <a:pt x="98037" y="204827"/>
                </a:lnTo>
                <a:lnTo>
                  <a:pt x="98272" y="204540"/>
                </a:lnTo>
                <a:lnTo>
                  <a:pt x="98481" y="204253"/>
                </a:lnTo>
                <a:lnTo>
                  <a:pt x="98715" y="203940"/>
                </a:lnTo>
                <a:lnTo>
                  <a:pt x="98950" y="202792"/>
                </a:lnTo>
                <a:lnTo>
                  <a:pt x="99393" y="201905"/>
                </a:lnTo>
                <a:lnTo>
                  <a:pt x="99628" y="201331"/>
                </a:lnTo>
                <a:lnTo>
                  <a:pt x="99837" y="201331"/>
                </a:lnTo>
                <a:lnTo>
                  <a:pt x="100514" y="201044"/>
                </a:lnTo>
                <a:lnTo>
                  <a:pt x="101191" y="200757"/>
                </a:lnTo>
                <a:lnTo>
                  <a:pt x="102547" y="200444"/>
                </a:lnTo>
                <a:lnTo>
                  <a:pt x="102782" y="200444"/>
                </a:lnTo>
                <a:lnTo>
                  <a:pt x="103225" y="200157"/>
                </a:lnTo>
                <a:lnTo>
                  <a:pt x="103460" y="199870"/>
                </a:lnTo>
                <a:lnTo>
                  <a:pt x="103460" y="199583"/>
                </a:lnTo>
                <a:lnTo>
                  <a:pt x="103460" y="199296"/>
                </a:lnTo>
                <a:lnTo>
                  <a:pt x="103460" y="198697"/>
                </a:lnTo>
                <a:lnTo>
                  <a:pt x="103460" y="198410"/>
                </a:lnTo>
                <a:lnTo>
                  <a:pt x="102991" y="197549"/>
                </a:lnTo>
                <a:lnTo>
                  <a:pt x="102991" y="196949"/>
                </a:lnTo>
                <a:lnTo>
                  <a:pt x="102782" y="196662"/>
                </a:lnTo>
                <a:lnTo>
                  <a:pt x="102991" y="195514"/>
                </a:lnTo>
                <a:lnTo>
                  <a:pt x="103225" y="194914"/>
                </a:lnTo>
                <a:lnTo>
                  <a:pt x="103460" y="194627"/>
                </a:lnTo>
                <a:lnTo>
                  <a:pt x="103668" y="194340"/>
                </a:lnTo>
                <a:lnTo>
                  <a:pt x="104346" y="193453"/>
                </a:lnTo>
                <a:lnTo>
                  <a:pt x="104815" y="193166"/>
                </a:lnTo>
                <a:lnTo>
                  <a:pt x="105702" y="192879"/>
                </a:lnTo>
                <a:lnTo>
                  <a:pt x="106614" y="192879"/>
                </a:lnTo>
                <a:lnTo>
                  <a:pt x="107291" y="192593"/>
                </a:lnTo>
                <a:lnTo>
                  <a:pt x="108647" y="192593"/>
                </a:lnTo>
                <a:lnTo>
                  <a:pt x="111123" y="193166"/>
                </a:lnTo>
                <a:lnTo>
                  <a:pt x="111801" y="192879"/>
                </a:lnTo>
                <a:lnTo>
                  <a:pt x="112479" y="192879"/>
                </a:lnTo>
                <a:lnTo>
                  <a:pt x="112922" y="192879"/>
                </a:lnTo>
                <a:lnTo>
                  <a:pt x="113365" y="193166"/>
                </a:lnTo>
                <a:lnTo>
                  <a:pt x="113834" y="193166"/>
                </a:lnTo>
                <a:lnTo>
                  <a:pt x="114512" y="193453"/>
                </a:lnTo>
                <a:lnTo>
                  <a:pt x="114721" y="193740"/>
                </a:lnTo>
                <a:lnTo>
                  <a:pt x="114955" y="193740"/>
                </a:lnTo>
                <a:lnTo>
                  <a:pt x="115633" y="194053"/>
                </a:lnTo>
                <a:lnTo>
                  <a:pt x="116545" y="194053"/>
                </a:lnTo>
                <a:lnTo>
                  <a:pt x="116988" y="193453"/>
                </a:lnTo>
                <a:lnTo>
                  <a:pt x="117197" y="192879"/>
                </a:lnTo>
                <a:lnTo>
                  <a:pt x="117197" y="191705"/>
                </a:lnTo>
                <a:lnTo>
                  <a:pt x="117197" y="191132"/>
                </a:lnTo>
                <a:lnTo>
                  <a:pt x="117197" y="190845"/>
                </a:lnTo>
                <a:lnTo>
                  <a:pt x="117197" y="190245"/>
                </a:lnTo>
                <a:lnTo>
                  <a:pt x="117432" y="188497"/>
                </a:lnTo>
                <a:lnTo>
                  <a:pt x="117666" y="187036"/>
                </a:lnTo>
                <a:lnTo>
                  <a:pt x="117666" y="185288"/>
                </a:lnTo>
                <a:lnTo>
                  <a:pt x="117875" y="185002"/>
                </a:lnTo>
                <a:lnTo>
                  <a:pt x="117875" y="184141"/>
                </a:lnTo>
                <a:lnTo>
                  <a:pt x="119699" y="182080"/>
                </a:lnTo>
                <a:lnTo>
                  <a:pt x="120142" y="181506"/>
                </a:lnTo>
                <a:lnTo>
                  <a:pt x="120586" y="181219"/>
                </a:lnTo>
                <a:lnTo>
                  <a:pt x="121498" y="180906"/>
                </a:lnTo>
                <a:lnTo>
                  <a:pt x="122853" y="180045"/>
                </a:lnTo>
                <a:lnTo>
                  <a:pt x="123974" y="179158"/>
                </a:lnTo>
                <a:lnTo>
                  <a:pt x="125330" y="177697"/>
                </a:lnTo>
                <a:lnTo>
                  <a:pt x="126007" y="177124"/>
                </a:lnTo>
                <a:lnTo>
                  <a:pt x="126007" y="176837"/>
                </a:lnTo>
                <a:lnTo>
                  <a:pt x="126242" y="176550"/>
                </a:lnTo>
                <a:lnTo>
                  <a:pt x="127129" y="175376"/>
                </a:lnTo>
                <a:lnTo>
                  <a:pt x="127807" y="175089"/>
                </a:lnTo>
                <a:lnTo>
                  <a:pt x="127807" y="174776"/>
                </a:lnTo>
                <a:lnTo>
                  <a:pt x="128927" y="174202"/>
                </a:lnTo>
                <a:lnTo>
                  <a:pt x="129839" y="173915"/>
                </a:lnTo>
                <a:lnTo>
                  <a:pt x="130074" y="173915"/>
                </a:lnTo>
                <a:lnTo>
                  <a:pt x="131195" y="174202"/>
                </a:lnTo>
                <a:lnTo>
                  <a:pt x="131873" y="174776"/>
                </a:lnTo>
                <a:lnTo>
                  <a:pt x="132081" y="174776"/>
                </a:lnTo>
                <a:lnTo>
                  <a:pt x="132759" y="175376"/>
                </a:lnTo>
                <a:lnTo>
                  <a:pt x="133228" y="175663"/>
                </a:lnTo>
                <a:lnTo>
                  <a:pt x="133672" y="176237"/>
                </a:lnTo>
                <a:lnTo>
                  <a:pt x="134349" y="177124"/>
                </a:lnTo>
                <a:lnTo>
                  <a:pt x="134584" y="177410"/>
                </a:lnTo>
                <a:lnTo>
                  <a:pt x="134792" y="178585"/>
                </a:lnTo>
                <a:lnTo>
                  <a:pt x="135027" y="179758"/>
                </a:lnTo>
                <a:lnTo>
                  <a:pt x="135470" y="181793"/>
                </a:lnTo>
                <a:lnTo>
                  <a:pt x="135704" y="182080"/>
                </a:lnTo>
                <a:lnTo>
                  <a:pt x="135939" y="182680"/>
                </a:lnTo>
                <a:lnTo>
                  <a:pt x="136826" y="183254"/>
                </a:lnTo>
                <a:lnTo>
                  <a:pt x="137269" y="183541"/>
                </a:lnTo>
                <a:lnTo>
                  <a:pt x="137738" y="183541"/>
                </a:lnTo>
                <a:lnTo>
                  <a:pt x="138181" y="183541"/>
                </a:lnTo>
                <a:lnTo>
                  <a:pt x="138859" y="183541"/>
                </a:lnTo>
                <a:lnTo>
                  <a:pt x="139771" y="183541"/>
                </a:lnTo>
                <a:lnTo>
                  <a:pt x="140658" y="182967"/>
                </a:lnTo>
                <a:lnTo>
                  <a:pt x="141335" y="182680"/>
                </a:lnTo>
                <a:lnTo>
                  <a:pt x="142013" y="182080"/>
                </a:lnTo>
                <a:lnTo>
                  <a:pt x="143134" y="181219"/>
                </a:lnTo>
                <a:lnTo>
                  <a:pt x="143812" y="180906"/>
                </a:lnTo>
                <a:lnTo>
                  <a:pt x="145402" y="179445"/>
                </a:lnTo>
                <a:lnTo>
                  <a:pt x="146288" y="179158"/>
                </a:lnTo>
                <a:lnTo>
                  <a:pt x="147643" y="178585"/>
                </a:lnTo>
                <a:lnTo>
                  <a:pt x="147878" y="178298"/>
                </a:lnTo>
                <a:lnTo>
                  <a:pt x="148556" y="177697"/>
                </a:lnTo>
                <a:lnTo>
                  <a:pt x="148999" y="177410"/>
                </a:lnTo>
                <a:lnTo>
                  <a:pt x="149234" y="177410"/>
                </a:lnTo>
                <a:lnTo>
                  <a:pt x="150354" y="177410"/>
                </a:lnTo>
                <a:lnTo>
                  <a:pt x="150589" y="177124"/>
                </a:lnTo>
                <a:lnTo>
                  <a:pt x="151475" y="176837"/>
                </a:lnTo>
                <a:lnTo>
                  <a:pt x="152153" y="176837"/>
                </a:lnTo>
                <a:lnTo>
                  <a:pt x="152623" y="176837"/>
                </a:lnTo>
                <a:lnTo>
                  <a:pt x="154186" y="177410"/>
                </a:lnTo>
                <a:lnTo>
                  <a:pt x="154421" y="177410"/>
                </a:lnTo>
                <a:lnTo>
                  <a:pt x="154864" y="177124"/>
                </a:lnTo>
                <a:lnTo>
                  <a:pt x="155333" y="176837"/>
                </a:lnTo>
                <a:lnTo>
                  <a:pt x="155542" y="176550"/>
                </a:lnTo>
                <a:lnTo>
                  <a:pt x="155542" y="175950"/>
                </a:lnTo>
                <a:lnTo>
                  <a:pt x="155542" y="175089"/>
                </a:lnTo>
                <a:lnTo>
                  <a:pt x="155777" y="174776"/>
                </a:lnTo>
                <a:lnTo>
                  <a:pt x="155777" y="174489"/>
                </a:lnTo>
                <a:lnTo>
                  <a:pt x="156220" y="173915"/>
                </a:lnTo>
                <a:lnTo>
                  <a:pt x="156662" y="173315"/>
                </a:lnTo>
                <a:lnTo>
                  <a:pt x="156897" y="173315"/>
                </a:lnTo>
                <a:lnTo>
                  <a:pt x="157132" y="172741"/>
                </a:lnTo>
                <a:lnTo>
                  <a:pt x="157810" y="172167"/>
                </a:lnTo>
                <a:lnTo>
                  <a:pt x="158253" y="170993"/>
                </a:lnTo>
                <a:lnTo>
                  <a:pt x="158696" y="170707"/>
                </a:lnTo>
                <a:lnTo>
                  <a:pt x="158931" y="170394"/>
                </a:lnTo>
                <a:lnTo>
                  <a:pt x="160051" y="169820"/>
                </a:lnTo>
                <a:lnTo>
                  <a:pt x="160729" y="169533"/>
                </a:lnTo>
                <a:lnTo>
                  <a:pt x="161850" y="169533"/>
                </a:lnTo>
                <a:lnTo>
                  <a:pt x="162085" y="169246"/>
                </a:lnTo>
                <a:lnTo>
                  <a:pt x="162528" y="169246"/>
                </a:lnTo>
                <a:lnTo>
                  <a:pt x="163440" y="169246"/>
                </a:lnTo>
                <a:lnTo>
                  <a:pt x="163883" y="169246"/>
                </a:lnTo>
                <a:lnTo>
                  <a:pt x="164118" y="168933"/>
                </a:lnTo>
                <a:lnTo>
                  <a:pt x="164561" y="168646"/>
                </a:lnTo>
                <a:lnTo>
                  <a:pt x="165030" y="168072"/>
                </a:lnTo>
                <a:lnTo>
                  <a:pt x="165239" y="167472"/>
                </a:lnTo>
                <a:lnTo>
                  <a:pt x="165916" y="166011"/>
                </a:lnTo>
                <a:lnTo>
                  <a:pt x="166151" y="166011"/>
                </a:lnTo>
                <a:lnTo>
                  <a:pt x="167507" y="163089"/>
                </a:lnTo>
                <a:lnTo>
                  <a:pt x="168628" y="161916"/>
                </a:lnTo>
                <a:lnTo>
                  <a:pt x="170218" y="160168"/>
                </a:lnTo>
                <a:lnTo>
                  <a:pt x="170661" y="159307"/>
                </a:lnTo>
                <a:lnTo>
                  <a:pt x="170870" y="158994"/>
                </a:lnTo>
                <a:lnTo>
                  <a:pt x="172016" y="158133"/>
                </a:lnTo>
                <a:lnTo>
                  <a:pt x="172459" y="157533"/>
                </a:lnTo>
                <a:lnTo>
                  <a:pt x="172902" y="157246"/>
                </a:lnTo>
                <a:lnTo>
                  <a:pt x="173137" y="156959"/>
                </a:lnTo>
                <a:lnTo>
                  <a:pt x="173580" y="156359"/>
                </a:lnTo>
                <a:lnTo>
                  <a:pt x="174258" y="155786"/>
                </a:lnTo>
                <a:lnTo>
                  <a:pt x="175170" y="154898"/>
                </a:lnTo>
                <a:lnTo>
                  <a:pt x="175405" y="154898"/>
                </a:lnTo>
                <a:lnTo>
                  <a:pt x="175613" y="154612"/>
                </a:lnTo>
                <a:lnTo>
                  <a:pt x="175848" y="154038"/>
                </a:lnTo>
                <a:lnTo>
                  <a:pt x="176291" y="153725"/>
                </a:lnTo>
                <a:lnTo>
                  <a:pt x="177204" y="152864"/>
                </a:lnTo>
                <a:lnTo>
                  <a:pt x="177412" y="152577"/>
                </a:lnTo>
                <a:lnTo>
                  <a:pt x="178767" y="151690"/>
                </a:lnTo>
                <a:lnTo>
                  <a:pt x="179237" y="151403"/>
                </a:lnTo>
                <a:lnTo>
                  <a:pt x="179915" y="150516"/>
                </a:lnTo>
                <a:lnTo>
                  <a:pt x="180801" y="149629"/>
                </a:lnTo>
                <a:lnTo>
                  <a:pt x="181244" y="149055"/>
                </a:lnTo>
                <a:lnTo>
                  <a:pt x="181713" y="148768"/>
                </a:lnTo>
                <a:lnTo>
                  <a:pt x="183955" y="146708"/>
                </a:lnTo>
                <a:lnTo>
                  <a:pt x="184632" y="146421"/>
                </a:lnTo>
                <a:lnTo>
                  <a:pt x="185310" y="145534"/>
                </a:lnTo>
                <a:lnTo>
                  <a:pt x="185754" y="145247"/>
                </a:lnTo>
                <a:lnTo>
                  <a:pt x="186432" y="144960"/>
                </a:lnTo>
                <a:lnTo>
                  <a:pt x="187109" y="144647"/>
                </a:lnTo>
                <a:lnTo>
                  <a:pt x="187344" y="144647"/>
                </a:lnTo>
                <a:lnTo>
                  <a:pt x="188699" y="144647"/>
                </a:lnTo>
                <a:lnTo>
                  <a:pt x="189612" y="144960"/>
                </a:lnTo>
                <a:lnTo>
                  <a:pt x="190055" y="144960"/>
                </a:lnTo>
                <a:lnTo>
                  <a:pt x="191410" y="144360"/>
                </a:lnTo>
                <a:lnTo>
                  <a:pt x="191853" y="143473"/>
                </a:lnTo>
                <a:lnTo>
                  <a:pt x="192297" y="142325"/>
                </a:lnTo>
                <a:lnTo>
                  <a:pt x="192297" y="142012"/>
                </a:lnTo>
                <a:lnTo>
                  <a:pt x="192531" y="141725"/>
                </a:lnTo>
                <a:lnTo>
                  <a:pt x="192531" y="141438"/>
                </a:lnTo>
                <a:lnTo>
                  <a:pt x="192531" y="141151"/>
                </a:lnTo>
                <a:lnTo>
                  <a:pt x="192531" y="140838"/>
                </a:lnTo>
                <a:lnTo>
                  <a:pt x="192974" y="139978"/>
                </a:lnTo>
                <a:lnTo>
                  <a:pt x="192974" y="139091"/>
                </a:lnTo>
                <a:lnTo>
                  <a:pt x="192974" y="138491"/>
                </a:lnTo>
                <a:lnTo>
                  <a:pt x="192974" y="136743"/>
                </a:lnTo>
                <a:lnTo>
                  <a:pt x="192974" y="136169"/>
                </a:lnTo>
                <a:lnTo>
                  <a:pt x="192974" y="135569"/>
                </a:lnTo>
                <a:lnTo>
                  <a:pt x="192974" y="135282"/>
                </a:lnTo>
                <a:lnTo>
                  <a:pt x="193209" y="134682"/>
                </a:lnTo>
                <a:lnTo>
                  <a:pt x="193209" y="134395"/>
                </a:lnTo>
                <a:lnTo>
                  <a:pt x="193444" y="134108"/>
                </a:lnTo>
                <a:lnTo>
                  <a:pt x="193886" y="133821"/>
                </a:lnTo>
                <a:lnTo>
                  <a:pt x="194330" y="133508"/>
                </a:lnTo>
                <a:lnTo>
                  <a:pt x="194564" y="133508"/>
                </a:lnTo>
                <a:lnTo>
                  <a:pt x="195242" y="133221"/>
                </a:lnTo>
                <a:lnTo>
                  <a:pt x="195920" y="133221"/>
                </a:lnTo>
                <a:lnTo>
                  <a:pt x="196363" y="132648"/>
                </a:lnTo>
                <a:lnTo>
                  <a:pt x="196598" y="132335"/>
                </a:lnTo>
                <a:lnTo>
                  <a:pt x="196806" y="131760"/>
                </a:lnTo>
                <a:lnTo>
                  <a:pt x="196806" y="131474"/>
                </a:lnTo>
                <a:lnTo>
                  <a:pt x="196806" y="131161"/>
                </a:lnTo>
                <a:lnTo>
                  <a:pt x="196806" y="130587"/>
                </a:lnTo>
                <a:lnTo>
                  <a:pt x="196598" y="130300"/>
                </a:lnTo>
                <a:lnTo>
                  <a:pt x="196363" y="130300"/>
                </a:lnTo>
                <a:lnTo>
                  <a:pt x="196129" y="129987"/>
                </a:lnTo>
                <a:lnTo>
                  <a:pt x="195242" y="127952"/>
                </a:lnTo>
                <a:lnTo>
                  <a:pt x="194799" y="127639"/>
                </a:lnTo>
                <a:lnTo>
                  <a:pt x="194330" y="127352"/>
                </a:lnTo>
                <a:lnTo>
                  <a:pt x="194121" y="127352"/>
                </a:lnTo>
                <a:lnTo>
                  <a:pt x="192974" y="125604"/>
                </a:lnTo>
                <a:lnTo>
                  <a:pt x="192974" y="125291"/>
                </a:lnTo>
                <a:lnTo>
                  <a:pt x="192766" y="125291"/>
                </a:lnTo>
                <a:lnTo>
                  <a:pt x="192531" y="124431"/>
                </a:lnTo>
                <a:lnTo>
                  <a:pt x="192531" y="124118"/>
                </a:lnTo>
                <a:lnTo>
                  <a:pt x="192766" y="123831"/>
                </a:lnTo>
                <a:lnTo>
                  <a:pt x="192974" y="123256"/>
                </a:lnTo>
                <a:lnTo>
                  <a:pt x="193209" y="122657"/>
                </a:lnTo>
                <a:lnTo>
                  <a:pt x="195007" y="121483"/>
                </a:lnTo>
                <a:lnTo>
                  <a:pt x="196363" y="120309"/>
                </a:lnTo>
                <a:lnTo>
                  <a:pt x="197275" y="119422"/>
                </a:lnTo>
                <a:lnTo>
                  <a:pt x="197484" y="118848"/>
                </a:lnTo>
                <a:lnTo>
                  <a:pt x="197484" y="118535"/>
                </a:lnTo>
                <a:lnTo>
                  <a:pt x="197718" y="117961"/>
                </a:lnTo>
                <a:lnTo>
                  <a:pt x="197718" y="117361"/>
                </a:lnTo>
                <a:lnTo>
                  <a:pt x="197718" y="115614"/>
                </a:lnTo>
                <a:lnTo>
                  <a:pt x="197718" y="115327"/>
                </a:lnTo>
                <a:lnTo>
                  <a:pt x="197275" y="114153"/>
                </a:lnTo>
                <a:lnTo>
                  <a:pt x="197275" y="113266"/>
                </a:lnTo>
                <a:lnTo>
                  <a:pt x="197275" y="112953"/>
                </a:lnTo>
                <a:lnTo>
                  <a:pt x="197484" y="112379"/>
                </a:lnTo>
                <a:lnTo>
                  <a:pt x="197953" y="112092"/>
                </a:lnTo>
                <a:lnTo>
                  <a:pt x="198396" y="111492"/>
                </a:lnTo>
                <a:lnTo>
                  <a:pt x="200195" y="110918"/>
                </a:lnTo>
                <a:lnTo>
                  <a:pt x="200872" y="110031"/>
                </a:lnTo>
                <a:lnTo>
                  <a:pt x="201107" y="109718"/>
                </a:lnTo>
                <a:lnTo>
                  <a:pt x="201316" y="108857"/>
                </a:lnTo>
                <a:lnTo>
                  <a:pt x="201107" y="108544"/>
                </a:lnTo>
                <a:lnTo>
                  <a:pt x="200872" y="107370"/>
                </a:lnTo>
                <a:lnTo>
                  <a:pt x="200638" y="107083"/>
                </a:lnTo>
                <a:lnTo>
                  <a:pt x="199960" y="106197"/>
                </a:lnTo>
                <a:lnTo>
                  <a:pt x="199517" y="105309"/>
                </a:lnTo>
                <a:lnTo>
                  <a:pt x="199074" y="104449"/>
                </a:lnTo>
                <a:lnTo>
                  <a:pt x="199074" y="104136"/>
                </a:lnTo>
                <a:lnTo>
                  <a:pt x="199074" y="103562"/>
                </a:lnTo>
                <a:lnTo>
                  <a:pt x="199309" y="102962"/>
                </a:lnTo>
                <a:lnTo>
                  <a:pt x="199517" y="102675"/>
                </a:lnTo>
                <a:lnTo>
                  <a:pt x="199752" y="102388"/>
                </a:lnTo>
                <a:lnTo>
                  <a:pt x="200195" y="102075"/>
                </a:lnTo>
                <a:lnTo>
                  <a:pt x="200638" y="102075"/>
                </a:lnTo>
                <a:lnTo>
                  <a:pt x="201550" y="102388"/>
                </a:lnTo>
                <a:lnTo>
                  <a:pt x="201994" y="102675"/>
                </a:lnTo>
                <a:lnTo>
                  <a:pt x="203140" y="103249"/>
                </a:lnTo>
                <a:lnTo>
                  <a:pt x="203583" y="103562"/>
                </a:lnTo>
                <a:lnTo>
                  <a:pt x="204261" y="103849"/>
                </a:lnTo>
                <a:lnTo>
                  <a:pt x="204496" y="103849"/>
                </a:lnTo>
                <a:lnTo>
                  <a:pt x="204496" y="103562"/>
                </a:lnTo>
                <a:lnTo>
                  <a:pt x="204705" y="103562"/>
                </a:lnTo>
                <a:lnTo>
                  <a:pt x="204939" y="102962"/>
                </a:lnTo>
                <a:lnTo>
                  <a:pt x="204939" y="102675"/>
                </a:lnTo>
                <a:lnTo>
                  <a:pt x="204939" y="102388"/>
                </a:lnTo>
                <a:lnTo>
                  <a:pt x="204939" y="102075"/>
                </a:lnTo>
                <a:lnTo>
                  <a:pt x="204261" y="100901"/>
                </a:lnTo>
                <a:lnTo>
                  <a:pt x="204261" y="100014"/>
                </a:lnTo>
                <a:lnTo>
                  <a:pt x="204027" y="98266"/>
                </a:lnTo>
                <a:lnTo>
                  <a:pt x="204027" y="97953"/>
                </a:lnTo>
                <a:lnTo>
                  <a:pt x="204027" y="97380"/>
                </a:lnTo>
                <a:lnTo>
                  <a:pt x="204496" y="96780"/>
                </a:lnTo>
                <a:lnTo>
                  <a:pt x="204705" y="96492"/>
                </a:lnTo>
                <a:lnTo>
                  <a:pt x="204939" y="96206"/>
                </a:lnTo>
                <a:lnTo>
                  <a:pt x="205148" y="96206"/>
                </a:lnTo>
                <a:lnTo>
                  <a:pt x="206060" y="95606"/>
                </a:lnTo>
                <a:lnTo>
                  <a:pt x="206294" y="95319"/>
                </a:lnTo>
                <a:lnTo>
                  <a:pt x="206737" y="95032"/>
                </a:lnTo>
                <a:lnTo>
                  <a:pt x="206737" y="94432"/>
                </a:lnTo>
                <a:lnTo>
                  <a:pt x="206737" y="93832"/>
                </a:lnTo>
                <a:lnTo>
                  <a:pt x="206737" y="92945"/>
                </a:lnTo>
                <a:lnTo>
                  <a:pt x="206737" y="92084"/>
                </a:lnTo>
                <a:lnTo>
                  <a:pt x="206737" y="91771"/>
                </a:lnTo>
                <a:lnTo>
                  <a:pt x="206737" y="91484"/>
                </a:lnTo>
                <a:lnTo>
                  <a:pt x="206503" y="91197"/>
                </a:lnTo>
                <a:lnTo>
                  <a:pt x="206503" y="90884"/>
                </a:lnTo>
                <a:lnTo>
                  <a:pt x="206503" y="90023"/>
                </a:lnTo>
                <a:lnTo>
                  <a:pt x="206503" y="89710"/>
                </a:lnTo>
                <a:lnTo>
                  <a:pt x="206503" y="89136"/>
                </a:lnTo>
                <a:lnTo>
                  <a:pt x="206503" y="88537"/>
                </a:lnTo>
                <a:lnTo>
                  <a:pt x="206737" y="87937"/>
                </a:lnTo>
                <a:lnTo>
                  <a:pt x="206972" y="87937"/>
                </a:lnTo>
                <a:lnTo>
                  <a:pt x="206972" y="87650"/>
                </a:lnTo>
                <a:lnTo>
                  <a:pt x="206972" y="86763"/>
                </a:lnTo>
                <a:lnTo>
                  <a:pt x="206972" y="86476"/>
                </a:lnTo>
                <a:lnTo>
                  <a:pt x="207415" y="86189"/>
                </a:lnTo>
                <a:lnTo>
                  <a:pt x="207650" y="85589"/>
                </a:lnTo>
                <a:lnTo>
                  <a:pt x="207650" y="85302"/>
                </a:lnTo>
                <a:lnTo>
                  <a:pt x="207650" y="84128"/>
                </a:lnTo>
                <a:lnTo>
                  <a:pt x="207650" y="83815"/>
                </a:lnTo>
                <a:lnTo>
                  <a:pt x="207415" y="82928"/>
                </a:lnTo>
                <a:lnTo>
                  <a:pt x="207415" y="82354"/>
                </a:lnTo>
                <a:lnTo>
                  <a:pt x="207181" y="82354"/>
                </a:lnTo>
                <a:lnTo>
                  <a:pt x="206972" y="81754"/>
                </a:lnTo>
                <a:lnTo>
                  <a:pt x="206737" y="80580"/>
                </a:lnTo>
                <a:lnTo>
                  <a:pt x="206737" y="79980"/>
                </a:lnTo>
                <a:lnTo>
                  <a:pt x="206972" y="79407"/>
                </a:lnTo>
                <a:lnTo>
                  <a:pt x="207181" y="79094"/>
                </a:lnTo>
                <a:lnTo>
                  <a:pt x="207415" y="78807"/>
                </a:lnTo>
                <a:lnTo>
                  <a:pt x="207650" y="78520"/>
                </a:lnTo>
                <a:lnTo>
                  <a:pt x="207859" y="78520"/>
                </a:lnTo>
                <a:lnTo>
                  <a:pt x="209214" y="77346"/>
                </a:lnTo>
                <a:lnTo>
                  <a:pt x="209683" y="77033"/>
                </a:lnTo>
                <a:lnTo>
                  <a:pt x="209892" y="76746"/>
                </a:lnTo>
                <a:lnTo>
                  <a:pt x="209892" y="76459"/>
                </a:lnTo>
                <a:lnTo>
                  <a:pt x="210126" y="75859"/>
                </a:lnTo>
                <a:lnTo>
                  <a:pt x="210335" y="74972"/>
                </a:lnTo>
                <a:lnTo>
                  <a:pt x="210335" y="74685"/>
                </a:lnTo>
                <a:lnTo>
                  <a:pt x="210126" y="74372"/>
                </a:lnTo>
                <a:lnTo>
                  <a:pt x="210126" y="74085"/>
                </a:lnTo>
                <a:lnTo>
                  <a:pt x="209892" y="73198"/>
                </a:lnTo>
                <a:lnTo>
                  <a:pt x="209892" y="72624"/>
                </a:lnTo>
                <a:lnTo>
                  <a:pt x="209892" y="71424"/>
                </a:lnTo>
                <a:lnTo>
                  <a:pt x="209892" y="71137"/>
                </a:lnTo>
                <a:lnTo>
                  <a:pt x="210126" y="70537"/>
                </a:lnTo>
                <a:lnTo>
                  <a:pt x="210126" y="70250"/>
                </a:lnTo>
                <a:lnTo>
                  <a:pt x="210335" y="69650"/>
                </a:lnTo>
                <a:lnTo>
                  <a:pt x="210335" y="69364"/>
                </a:lnTo>
                <a:lnTo>
                  <a:pt x="210570" y="68763"/>
                </a:lnTo>
                <a:lnTo>
                  <a:pt x="210570" y="68476"/>
                </a:lnTo>
                <a:lnTo>
                  <a:pt x="211013" y="67877"/>
                </a:lnTo>
                <a:lnTo>
                  <a:pt x="211925" y="66129"/>
                </a:lnTo>
                <a:lnTo>
                  <a:pt x="212368" y="65242"/>
                </a:lnTo>
                <a:lnTo>
                  <a:pt x="212602" y="64929"/>
                </a:lnTo>
                <a:lnTo>
                  <a:pt x="212837" y="64642"/>
                </a:lnTo>
                <a:lnTo>
                  <a:pt x="213046" y="64642"/>
                </a:lnTo>
                <a:lnTo>
                  <a:pt x="213280" y="64355"/>
                </a:lnTo>
                <a:lnTo>
                  <a:pt x="213515" y="64042"/>
                </a:lnTo>
                <a:lnTo>
                  <a:pt x="213958" y="63468"/>
                </a:lnTo>
                <a:lnTo>
                  <a:pt x="214402" y="62581"/>
                </a:lnTo>
                <a:lnTo>
                  <a:pt x="214636" y="61694"/>
                </a:lnTo>
                <a:lnTo>
                  <a:pt x="214845" y="59921"/>
                </a:lnTo>
                <a:lnTo>
                  <a:pt x="214845" y="59608"/>
                </a:lnTo>
                <a:lnTo>
                  <a:pt x="215079" y="58147"/>
                </a:lnTo>
                <a:lnTo>
                  <a:pt x="215314" y="57834"/>
                </a:lnTo>
                <a:lnTo>
                  <a:pt x="215991" y="56373"/>
                </a:lnTo>
                <a:lnTo>
                  <a:pt x="216200" y="56060"/>
                </a:lnTo>
                <a:lnTo>
                  <a:pt x="216669" y="55486"/>
                </a:lnTo>
                <a:lnTo>
                  <a:pt x="217113" y="55173"/>
                </a:lnTo>
                <a:lnTo>
                  <a:pt x="217790" y="54599"/>
                </a:lnTo>
                <a:lnTo>
                  <a:pt x="219380" y="53712"/>
                </a:lnTo>
                <a:lnTo>
                  <a:pt x="219823" y="53112"/>
                </a:lnTo>
                <a:lnTo>
                  <a:pt x="220032" y="52225"/>
                </a:lnTo>
                <a:lnTo>
                  <a:pt x="220032" y="51338"/>
                </a:lnTo>
                <a:lnTo>
                  <a:pt x="220032" y="50451"/>
                </a:lnTo>
                <a:lnTo>
                  <a:pt x="220267" y="49564"/>
                </a:lnTo>
                <a:lnTo>
                  <a:pt x="220267" y="49277"/>
                </a:lnTo>
                <a:lnTo>
                  <a:pt x="220710" y="48677"/>
                </a:lnTo>
                <a:lnTo>
                  <a:pt x="220944" y="47791"/>
                </a:lnTo>
                <a:lnTo>
                  <a:pt x="221179" y="47791"/>
                </a:lnTo>
                <a:lnTo>
                  <a:pt x="221622" y="47191"/>
                </a:lnTo>
                <a:lnTo>
                  <a:pt x="221622" y="46617"/>
                </a:lnTo>
                <a:lnTo>
                  <a:pt x="221856" y="46017"/>
                </a:lnTo>
                <a:lnTo>
                  <a:pt x="221856" y="45704"/>
                </a:lnTo>
                <a:lnTo>
                  <a:pt x="221856" y="45130"/>
                </a:lnTo>
                <a:lnTo>
                  <a:pt x="221622" y="44243"/>
                </a:lnTo>
                <a:lnTo>
                  <a:pt x="220944" y="43043"/>
                </a:lnTo>
                <a:lnTo>
                  <a:pt x="220710" y="42469"/>
                </a:lnTo>
                <a:lnTo>
                  <a:pt x="220501" y="41582"/>
                </a:lnTo>
                <a:lnTo>
                  <a:pt x="220501" y="40382"/>
                </a:lnTo>
                <a:lnTo>
                  <a:pt x="220710" y="39808"/>
                </a:lnTo>
                <a:lnTo>
                  <a:pt x="220944" y="39495"/>
                </a:lnTo>
                <a:lnTo>
                  <a:pt x="220944" y="38322"/>
                </a:lnTo>
                <a:lnTo>
                  <a:pt x="220710" y="37435"/>
                </a:lnTo>
                <a:lnTo>
                  <a:pt x="220501" y="37435"/>
                </a:lnTo>
                <a:lnTo>
                  <a:pt x="220267" y="37122"/>
                </a:lnTo>
                <a:lnTo>
                  <a:pt x="219823" y="36548"/>
                </a:lnTo>
                <a:lnTo>
                  <a:pt x="218468" y="36235"/>
                </a:lnTo>
                <a:lnTo>
                  <a:pt x="218468" y="35948"/>
                </a:lnTo>
                <a:lnTo>
                  <a:pt x="218233" y="35348"/>
                </a:lnTo>
                <a:lnTo>
                  <a:pt x="218233" y="34748"/>
                </a:lnTo>
                <a:lnTo>
                  <a:pt x="218702" y="34748"/>
                </a:lnTo>
                <a:lnTo>
                  <a:pt x="218702" y="34461"/>
                </a:lnTo>
                <a:lnTo>
                  <a:pt x="220267" y="33861"/>
                </a:lnTo>
                <a:lnTo>
                  <a:pt x="220501" y="33574"/>
                </a:lnTo>
                <a:lnTo>
                  <a:pt x="220501" y="33287"/>
                </a:lnTo>
                <a:lnTo>
                  <a:pt x="220501" y="32974"/>
                </a:lnTo>
                <a:lnTo>
                  <a:pt x="220501" y="32687"/>
                </a:lnTo>
                <a:lnTo>
                  <a:pt x="220501" y="32400"/>
                </a:lnTo>
                <a:lnTo>
                  <a:pt x="220501" y="31200"/>
                </a:lnTo>
                <a:lnTo>
                  <a:pt x="220501" y="29713"/>
                </a:lnTo>
                <a:lnTo>
                  <a:pt x="220501" y="29139"/>
                </a:lnTo>
                <a:lnTo>
                  <a:pt x="220501" y="28826"/>
                </a:lnTo>
                <a:lnTo>
                  <a:pt x="220710" y="28539"/>
                </a:lnTo>
                <a:lnTo>
                  <a:pt x="221387" y="27340"/>
                </a:lnTo>
                <a:lnTo>
                  <a:pt x="221387" y="26765"/>
                </a:lnTo>
                <a:lnTo>
                  <a:pt x="221622" y="26452"/>
                </a:lnTo>
                <a:lnTo>
                  <a:pt x="222065" y="25566"/>
                </a:lnTo>
                <a:lnTo>
                  <a:pt x="222300" y="24966"/>
                </a:lnTo>
                <a:lnTo>
                  <a:pt x="222300" y="23792"/>
                </a:lnTo>
                <a:lnTo>
                  <a:pt x="222300" y="23192"/>
                </a:lnTo>
                <a:lnTo>
                  <a:pt x="222065" y="22592"/>
                </a:lnTo>
                <a:lnTo>
                  <a:pt x="221856" y="22305"/>
                </a:lnTo>
                <a:lnTo>
                  <a:pt x="221622" y="22018"/>
                </a:lnTo>
                <a:lnTo>
                  <a:pt x="220944" y="21131"/>
                </a:lnTo>
                <a:lnTo>
                  <a:pt x="220267" y="20218"/>
                </a:lnTo>
                <a:lnTo>
                  <a:pt x="219823" y="19331"/>
                </a:lnTo>
                <a:lnTo>
                  <a:pt x="219589" y="17844"/>
                </a:lnTo>
                <a:lnTo>
                  <a:pt x="219589" y="17557"/>
                </a:lnTo>
                <a:lnTo>
                  <a:pt x="219380" y="16670"/>
                </a:lnTo>
                <a:lnTo>
                  <a:pt x="219380" y="16357"/>
                </a:lnTo>
                <a:lnTo>
                  <a:pt x="218911" y="15183"/>
                </a:lnTo>
                <a:lnTo>
                  <a:pt x="218911" y="14584"/>
                </a:lnTo>
                <a:lnTo>
                  <a:pt x="218468" y="14297"/>
                </a:lnTo>
                <a:lnTo>
                  <a:pt x="218233" y="14297"/>
                </a:lnTo>
                <a:lnTo>
                  <a:pt x="217790" y="13410"/>
                </a:lnTo>
                <a:lnTo>
                  <a:pt x="217347" y="12810"/>
                </a:lnTo>
                <a:lnTo>
                  <a:pt x="216200" y="10723"/>
                </a:lnTo>
                <a:lnTo>
                  <a:pt x="215757" y="10436"/>
                </a:lnTo>
                <a:lnTo>
                  <a:pt x="215079" y="9836"/>
                </a:lnTo>
                <a:lnTo>
                  <a:pt x="214636" y="9236"/>
                </a:lnTo>
                <a:lnTo>
                  <a:pt x="214402" y="8636"/>
                </a:lnTo>
                <a:lnTo>
                  <a:pt x="214402" y="8062"/>
                </a:lnTo>
                <a:lnTo>
                  <a:pt x="214636" y="7175"/>
                </a:lnTo>
                <a:lnTo>
                  <a:pt x="215079" y="6575"/>
                </a:lnTo>
                <a:lnTo>
                  <a:pt x="215757" y="5975"/>
                </a:lnTo>
                <a:lnTo>
                  <a:pt x="215991" y="5975"/>
                </a:lnTo>
                <a:lnTo>
                  <a:pt x="216200" y="5688"/>
                </a:lnTo>
                <a:lnTo>
                  <a:pt x="216878" y="4775"/>
                </a:lnTo>
                <a:lnTo>
                  <a:pt x="217113" y="4775"/>
                </a:lnTo>
                <a:lnTo>
                  <a:pt x="217556" y="3888"/>
                </a:lnTo>
                <a:lnTo>
                  <a:pt x="217790" y="3601"/>
                </a:lnTo>
                <a:lnTo>
                  <a:pt x="218025" y="3001"/>
                </a:lnTo>
                <a:lnTo>
                  <a:pt x="218233" y="3001"/>
                </a:lnTo>
                <a:lnTo>
                  <a:pt x="218911" y="2714"/>
                </a:lnTo>
                <a:lnTo>
                  <a:pt x="220032" y="2401"/>
                </a:lnTo>
                <a:lnTo>
                  <a:pt x="220710" y="2115"/>
                </a:lnTo>
                <a:lnTo>
                  <a:pt x="221387" y="1801"/>
                </a:lnTo>
                <a:lnTo>
                  <a:pt x="222065" y="1801"/>
                </a:lnTo>
                <a:lnTo>
                  <a:pt x="222534" y="2115"/>
                </a:lnTo>
                <a:lnTo>
                  <a:pt x="222743" y="2115"/>
                </a:lnTo>
                <a:lnTo>
                  <a:pt x="222978" y="2714"/>
                </a:lnTo>
                <a:lnTo>
                  <a:pt x="223656" y="3288"/>
                </a:lnTo>
                <a:lnTo>
                  <a:pt x="223890" y="3288"/>
                </a:lnTo>
                <a:lnTo>
                  <a:pt x="224099" y="3288"/>
                </a:lnTo>
                <a:lnTo>
                  <a:pt x="224333" y="3288"/>
                </a:lnTo>
                <a:lnTo>
                  <a:pt x="224541" y="3288"/>
                </a:lnTo>
                <a:lnTo>
                  <a:pt x="224776" y="3288"/>
                </a:lnTo>
                <a:lnTo>
                  <a:pt x="225219" y="3001"/>
                </a:lnTo>
                <a:lnTo>
                  <a:pt x="225897" y="2401"/>
                </a:lnTo>
                <a:lnTo>
                  <a:pt x="226132" y="2115"/>
                </a:lnTo>
                <a:lnTo>
                  <a:pt x="227044" y="1515"/>
                </a:lnTo>
                <a:lnTo>
                  <a:pt x="227044" y="1228"/>
                </a:lnTo>
                <a:lnTo>
                  <a:pt x="227722" y="1228"/>
                </a:lnTo>
                <a:lnTo>
                  <a:pt x="228399" y="915"/>
                </a:lnTo>
                <a:lnTo>
                  <a:pt x="229077" y="314"/>
                </a:lnTo>
                <a:lnTo>
                  <a:pt x="229521" y="314"/>
                </a:lnTo>
                <a:lnTo>
                  <a:pt x="229964" y="314"/>
                </a:lnTo>
                <a:lnTo>
                  <a:pt x="230407" y="28"/>
                </a:lnTo>
                <a:lnTo>
                  <a:pt x="230641" y="28"/>
                </a:lnTo>
                <a:lnTo>
                  <a:pt x="230641" y="3001"/>
                </a:lnTo>
                <a:lnTo>
                  <a:pt x="230641" y="6575"/>
                </a:lnTo>
                <a:lnTo>
                  <a:pt x="230641" y="6862"/>
                </a:lnTo>
                <a:lnTo>
                  <a:pt x="230641" y="11323"/>
                </a:lnTo>
                <a:lnTo>
                  <a:pt x="230641" y="16957"/>
                </a:lnTo>
                <a:lnTo>
                  <a:pt x="230641" y="17270"/>
                </a:lnTo>
                <a:lnTo>
                  <a:pt x="230641" y="22905"/>
                </a:lnTo>
                <a:lnTo>
                  <a:pt x="230641" y="23505"/>
                </a:lnTo>
                <a:lnTo>
                  <a:pt x="230641" y="24079"/>
                </a:lnTo>
                <a:lnTo>
                  <a:pt x="230641" y="24966"/>
                </a:lnTo>
                <a:lnTo>
                  <a:pt x="230876" y="24966"/>
                </a:lnTo>
                <a:lnTo>
                  <a:pt x="230641" y="30600"/>
                </a:lnTo>
                <a:lnTo>
                  <a:pt x="230641" y="33287"/>
                </a:lnTo>
                <a:lnTo>
                  <a:pt x="230641" y="34174"/>
                </a:lnTo>
                <a:lnTo>
                  <a:pt x="230641" y="38608"/>
                </a:lnTo>
                <a:lnTo>
                  <a:pt x="230641" y="41269"/>
                </a:lnTo>
                <a:lnTo>
                  <a:pt x="230641" y="42156"/>
                </a:lnTo>
                <a:lnTo>
                  <a:pt x="230641" y="43930"/>
                </a:lnTo>
                <a:lnTo>
                  <a:pt x="230641" y="48964"/>
                </a:lnTo>
                <a:lnTo>
                  <a:pt x="230641" y="50738"/>
                </a:lnTo>
                <a:lnTo>
                  <a:pt x="230641" y="54286"/>
                </a:lnTo>
                <a:lnTo>
                  <a:pt x="230641" y="63155"/>
                </a:lnTo>
                <a:lnTo>
                  <a:pt x="230641" y="66416"/>
                </a:lnTo>
                <a:lnTo>
                  <a:pt x="230641" y="68190"/>
                </a:lnTo>
                <a:lnTo>
                  <a:pt x="230641" y="74085"/>
                </a:lnTo>
                <a:lnTo>
                  <a:pt x="230641" y="76146"/>
                </a:lnTo>
                <a:lnTo>
                  <a:pt x="230641" y="77346"/>
                </a:lnTo>
                <a:lnTo>
                  <a:pt x="230641" y="79693"/>
                </a:lnTo>
                <a:lnTo>
                  <a:pt x="230641" y="79980"/>
                </a:lnTo>
                <a:lnTo>
                  <a:pt x="230641" y="80293"/>
                </a:lnTo>
                <a:lnTo>
                  <a:pt x="230641" y="88537"/>
                </a:lnTo>
                <a:lnTo>
                  <a:pt x="230641" y="95606"/>
                </a:lnTo>
                <a:lnTo>
                  <a:pt x="230641" y="95893"/>
                </a:lnTo>
                <a:lnTo>
                  <a:pt x="230641" y="96206"/>
                </a:lnTo>
                <a:lnTo>
                  <a:pt x="230641" y="96492"/>
                </a:lnTo>
                <a:lnTo>
                  <a:pt x="230641" y="97093"/>
                </a:lnTo>
                <a:lnTo>
                  <a:pt x="230641" y="99440"/>
                </a:lnTo>
                <a:lnTo>
                  <a:pt x="230641" y="99727"/>
                </a:lnTo>
                <a:lnTo>
                  <a:pt x="230641" y="106197"/>
                </a:lnTo>
                <a:lnTo>
                  <a:pt x="230641" y="111205"/>
                </a:lnTo>
                <a:lnTo>
                  <a:pt x="230641" y="112092"/>
                </a:lnTo>
                <a:lnTo>
                  <a:pt x="230641" y="113840"/>
                </a:lnTo>
                <a:lnTo>
                  <a:pt x="230641" y="118248"/>
                </a:lnTo>
                <a:lnTo>
                  <a:pt x="230641" y="120309"/>
                </a:lnTo>
                <a:lnTo>
                  <a:pt x="230641" y="121770"/>
                </a:lnTo>
                <a:lnTo>
                  <a:pt x="230641" y="130300"/>
                </a:lnTo>
                <a:lnTo>
                  <a:pt x="237184" y="130300"/>
                </a:lnTo>
                <a:lnTo>
                  <a:pt x="237862" y="130300"/>
                </a:lnTo>
                <a:lnTo>
                  <a:pt x="241251" y="130300"/>
                </a:lnTo>
                <a:lnTo>
                  <a:pt x="243284" y="130300"/>
                </a:lnTo>
                <a:lnTo>
                  <a:pt x="253424" y="130300"/>
                </a:lnTo>
                <a:lnTo>
                  <a:pt x="254988" y="130300"/>
                </a:lnTo>
                <a:lnTo>
                  <a:pt x="257021" y="130300"/>
                </a:lnTo>
                <a:lnTo>
                  <a:pt x="257699" y="130300"/>
                </a:lnTo>
                <a:lnTo>
                  <a:pt x="260410" y="130300"/>
                </a:lnTo>
                <a:lnTo>
                  <a:pt x="260645" y="130300"/>
                </a:lnTo>
                <a:lnTo>
                  <a:pt x="262886" y="130300"/>
                </a:lnTo>
                <a:lnTo>
                  <a:pt x="264477" y="130300"/>
                </a:lnTo>
                <a:lnTo>
                  <a:pt x="266718" y="130300"/>
                </a:lnTo>
                <a:lnTo>
                  <a:pt x="268073" y="130300"/>
                </a:lnTo>
                <a:lnTo>
                  <a:pt x="277770" y="130300"/>
                </a:lnTo>
                <a:lnTo>
                  <a:pt x="278683" y="130300"/>
                </a:lnTo>
                <a:lnTo>
                  <a:pt x="280247" y="130300"/>
                </a:lnTo>
                <a:lnTo>
                  <a:pt x="282281" y="130300"/>
                </a:lnTo>
                <a:lnTo>
                  <a:pt x="296044" y="130300"/>
                </a:lnTo>
                <a:lnTo>
                  <a:pt x="296721" y="130300"/>
                </a:lnTo>
                <a:lnTo>
                  <a:pt x="302352" y="130300"/>
                </a:lnTo>
                <a:lnTo>
                  <a:pt x="302795" y="130300"/>
                </a:lnTo>
                <a:lnTo>
                  <a:pt x="307774" y="130300"/>
                </a:lnTo>
                <a:lnTo>
                  <a:pt x="312492" y="130300"/>
                </a:lnTo>
                <a:lnTo>
                  <a:pt x="317471" y="130300"/>
                </a:lnTo>
                <a:lnTo>
                  <a:pt x="323779" y="130300"/>
                </a:lnTo>
                <a:lnTo>
                  <a:pt x="326725" y="130300"/>
                </a:lnTo>
                <a:lnTo>
                  <a:pt x="329201" y="130300"/>
                </a:lnTo>
                <a:lnTo>
                  <a:pt x="329410" y="130300"/>
                </a:lnTo>
                <a:lnTo>
                  <a:pt x="335952" y="130300"/>
                </a:lnTo>
                <a:lnTo>
                  <a:pt x="338429" y="130300"/>
                </a:lnTo>
                <a:lnTo>
                  <a:pt x="343616" y="130300"/>
                </a:lnTo>
                <a:lnTo>
                  <a:pt x="343616" y="138204"/>
                </a:lnTo>
                <a:lnTo>
                  <a:pt x="343616" y="141151"/>
                </a:lnTo>
                <a:lnTo>
                  <a:pt x="343616" y="141438"/>
                </a:lnTo>
                <a:lnTo>
                  <a:pt x="343616" y="143186"/>
                </a:lnTo>
                <a:lnTo>
                  <a:pt x="343408" y="148168"/>
                </a:lnTo>
                <a:lnTo>
                  <a:pt x="343408" y="153438"/>
                </a:lnTo>
                <a:lnTo>
                  <a:pt x="343408" y="156959"/>
                </a:lnTo>
                <a:lnTo>
                  <a:pt x="342938" y="156959"/>
                </a:lnTo>
                <a:lnTo>
                  <a:pt x="342938" y="157820"/>
                </a:lnTo>
                <a:lnTo>
                  <a:pt x="342938" y="158420"/>
                </a:lnTo>
                <a:lnTo>
                  <a:pt x="342938" y="159307"/>
                </a:lnTo>
                <a:lnTo>
                  <a:pt x="342938" y="159881"/>
                </a:lnTo>
                <a:lnTo>
                  <a:pt x="342938" y="160455"/>
                </a:lnTo>
                <a:lnTo>
                  <a:pt x="342938" y="167785"/>
                </a:lnTo>
                <a:lnTo>
                  <a:pt x="342938" y="168359"/>
                </a:lnTo>
                <a:lnTo>
                  <a:pt x="342938" y="172741"/>
                </a:lnTo>
                <a:lnTo>
                  <a:pt x="342938" y="173628"/>
                </a:lnTo>
                <a:lnTo>
                  <a:pt x="342938" y="178010"/>
                </a:lnTo>
                <a:lnTo>
                  <a:pt x="342730" y="182367"/>
                </a:lnTo>
                <a:lnTo>
                  <a:pt x="342730" y="183254"/>
                </a:lnTo>
                <a:lnTo>
                  <a:pt x="342495" y="187036"/>
                </a:lnTo>
                <a:lnTo>
                  <a:pt x="342495" y="189958"/>
                </a:lnTo>
                <a:lnTo>
                  <a:pt x="342495" y="192306"/>
                </a:lnTo>
                <a:lnTo>
                  <a:pt x="342495" y="192593"/>
                </a:lnTo>
                <a:lnTo>
                  <a:pt x="342495" y="192879"/>
                </a:lnTo>
                <a:lnTo>
                  <a:pt x="342495" y="194340"/>
                </a:lnTo>
                <a:lnTo>
                  <a:pt x="342730" y="194340"/>
                </a:lnTo>
                <a:lnTo>
                  <a:pt x="342495" y="202792"/>
                </a:lnTo>
                <a:lnTo>
                  <a:pt x="343616" y="203079"/>
                </a:lnTo>
                <a:lnTo>
                  <a:pt x="344086" y="203079"/>
                </a:lnTo>
                <a:lnTo>
                  <a:pt x="344294" y="203079"/>
                </a:lnTo>
                <a:lnTo>
                  <a:pt x="344529" y="202505"/>
                </a:lnTo>
                <a:lnTo>
                  <a:pt x="344972" y="202192"/>
                </a:lnTo>
                <a:lnTo>
                  <a:pt x="345441" y="201905"/>
                </a:lnTo>
                <a:lnTo>
                  <a:pt x="345884" y="201905"/>
                </a:lnTo>
                <a:lnTo>
                  <a:pt x="346119" y="202192"/>
                </a:lnTo>
                <a:lnTo>
                  <a:pt x="346327" y="201905"/>
                </a:lnTo>
                <a:lnTo>
                  <a:pt x="346562" y="201618"/>
                </a:lnTo>
                <a:lnTo>
                  <a:pt x="347005" y="201331"/>
                </a:lnTo>
                <a:lnTo>
                  <a:pt x="347683" y="201044"/>
                </a:lnTo>
                <a:lnTo>
                  <a:pt x="347918" y="200757"/>
                </a:lnTo>
                <a:lnTo>
                  <a:pt x="348360" y="200157"/>
                </a:lnTo>
                <a:lnTo>
                  <a:pt x="348595" y="200157"/>
                </a:lnTo>
                <a:lnTo>
                  <a:pt x="348803" y="200157"/>
                </a:lnTo>
                <a:lnTo>
                  <a:pt x="349273" y="199870"/>
                </a:lnTo>
                <a:lnTo>
                  <a:pt x="349273" y="199583"/>
                </a:lnTo>
                <a:lnTo>
                  <a:pt x="349273" y="198697"/>
                </a:lnTo>
                <a:lnTo>
                  <a:pt x="349716" y="198410"/>
                </a:lnTo>
                <a:lnTo>
                  <a:pt x="349716" y="198123"/>
                </a:lnTo>
                <a:lnTo>
                  <a:pt x="350629" y="197836"/>
                </a:lnTo>
                <a:lnTo>
                  <a:pt x="351072" y="197549"/>
                </a:lnTo>
                <a:lnTo>
                  <a:pt x="351072" y="196949"/>
                </a:lnTo>
                <a:lnTo>
                  <a:pt x="351514" y="196375"/>
                </a:lnTo>
                <a:lnTo>
                  <a:pt x="351958" y="196375"/>
                </a:lnTo>
                <a:lnTo>
                  <a:pt x="352192" y="196088"/>
                </a:lnTo>
                <a:lnTo>
                  <a:pt x="351958" y="195801"/>
                </a:lnTo>
                <a:lnTo>
                  <a:pt x="352192" y="195514"/>
                </a:lnTo>
                <a:lnTo>
                  <a:pt x="352427" y="195514"/>
                </a:lnTo>
                <a:lnTo>
                  <a:pt x="352636" y="195514"/>
                </a:lnTo>
                <a:lnTo>
                  <a:pt x="352636" y="194914"/>
                </a:lnTo>
                <a:lnTo>
                  <a:pt x="352870" y="194914"/>
                </a:lnTo>
                <a:lnTo>
                  <a:pt x="353314" y="194627"/>
                </a:lnTo>
                <a:lnTo>
                  <a:pt x="353314" y="194340"/>
                </a:lnTo>
                <a:lnTo>
                  <a:pt x="353314" y="194053"/>
                </a:lnTo>
                <a:lnTo>
                  <a:pt x="353548" y="194053"/>
                </a:lnTo>
                <a:lnTo>
                  <a:pt x="353991" y="194053"/>
                </a:lnTo>
                <a:lnTo>
                  <a:pt x="354226" y="193740"/>
                </a:lnTo>
                <a:lnTo>
                  <a:pt x="354226" y="193453"/>
                </a:lnTo>
                <a:lnTo>
                  <a:pt x="354460" y="193166"/>
                </a:lnTo>
                <a:lnTo>
                  <a:pt x="354903" y="193166"/>
                </a:lnTo>
                <a:lnTo>
                  <a:pt x="356259" y="192879"/>
                </a:lnTo>
                <a:lnTo>
                  <a:pt x="356468" y="192879"/>
                </a:lnTo>
                <a:lnTo>
                  <a:pt x="356702" y="192879"/>
                </a:lnTo>
                <a:lnTo>
                  <a:pt x="356702" y="192593"/>
                </a:lnTo>
                <a:lnTo>
                  <a:pt x="356937" y="192593"/>
                </a:lnTo>
                <a:lnTo>
                  <a:pt x="357145" y="192306"/>
                </a:lnTo>
                <a:lnTo>
                  <a:pt x="357380" y="191419"/>
                </a:lnTo>
                <a:lnTo>
                  <a:pt x="357823" y="191705"/>
                </a:lnTo>
                <a:lnTo>
                  <a:pt x="358057" y="191419"/>
                </a:lnTo>
                <a:lnTo>
                  <a:pt x="357823" y="190845"/>
                </a:lnTo>
                <a:lnTo>
                  <a:pt x="357614" y="190845"/>
                </a:lnTo>
                <a:lnTo>
                  <a:pt x="357614" y="190558"/>
                </a:lnTo>
                <a:lnTo>
                  <a:pt x="357823" y="190558"/>
                </a:lnTo>
                <a:lnTo>
                  <a:pt x="357823" y="190245"/>
                </a:lnTo>
                <a:lnTo>
                  <a:pt x="358057" y="190245"/>
                </a:lnTo>
                <a:lnTo>
                  <a:pt x="358501" y="190245"/>
                </a:lnTo>
                <a:lnTo>
                  <a:pt x="358735" y="189958"/>
                </a:lnTo>
                <a:lnTo>
                  <a:pt x="359413" y="189384"/>
                </a:lnTo>
                <a:lnTo>
                  <a:pt x="359856" y="189384"/>
                </a:lnTo>
                <a:lnTo>
                  <a:pt x="360534" y="189384"/>
                </a:lnTo>
                <a:lnTo>
                  <a:pt x="360768" y="189384"/>
                </a:lnTo>
                <a:lnTo>
                  <a:pt x="361003" y="188784"/>
                </a:lnTo>
                <a:lnTo>
                  <a:pt x="361211" y="188784"/>
                </a:lnTo>
                <a:lnTo>
                  <a:pt x="361446" y="189097"/>
                </a:lnTo>
                <a:lnTo>
                  <a:pt x="362567" y="189671"/>
                </a:lnTo>
                <a:lnTo>
                  <a:pt x="363011" y="189384"/>
                </a:lnTo>
                <a:lnTo>
                  <a:pt x="363688" y="189671"/>
                </a:lnTo>
                <a:lnTo>
                  <a:pt x="363922" y="189671"/>
                </a:lnTo>
                <a:lnTo>
                  <a:pt x="363922" y="189097"/>
                </a:lnTo>
                <a:lnTo>
                  <a:pt x="364600" y="188210"/>
                </a:lnTo>
                <a:lnTo>
                  <a:pt x="364600" y="187349"/>
                </a:lnTo>
                <a:lnTo>
                  <a:pt x="364835" y="186175"/>
                </a:lnTo>
                <a:lnTo>
                  <a:pt x="365513" y="185575"/>
                </a:lnTo>
                <a:lnTo>
                  <a:pt x="365956" y="185575"/>
                </a:lnTo>
                <a:lnTo>
                  <a:pt x="366165" y="185288"/>
                </a:lnTo>
                <a:lnTo>
                  <a:pt x="366165" y="184428"/>
                </a:lnTo>
                <a:lnTo>
                  <a:pt x="366399" y="184428"/>
                </a:lnTo>
                <a:lnTo>
                  <a:pt x="367077" y="184715"/>
                </a:lnTo>
                <a:lnTo>
                  <a:pt x="367754" y="184428"/>
                </a:lnTo>
                <a:lnTo>
                  <a:pt x="367754" y="184141"/>
                </a:lnTo>
                <a:lnTo>
                  <a:pt x="367520" y="183828"/>
                </a:lnTo>
                <a:lnTo>
                  <a:pt x="367520" y="183541"/>
                </a:lnTo>
                <a:lnTo>
                  <a:pt x="367520" y="183254"/>
                </a:lnTo>
                <a:lnTo>
                  <a:pt x="367754" y="182967"/>
                </a:lnTo>
                <a:lnTo>
                  <a:pt x="367754" y="182680"/>
                </a:lnTo>
                <a:lnTo>
                  <a:pt x="367754" y="182367"/>
                </a:lnTo>
                <a:lnTo>
                  <a:pt x="367520" y="181793"/>
                </a:lnTo>
                <a:lnTo>
                  <a:pt x="367520" y="181506"/>
                </a:lnTo>
                <a:lnTo>
                  <a:pt x="367989" y="181506"/>
                </a:lnTo>
                <a:lnTo>
                  <a:pt x="368198" y="181793"/>
                </a:lnTo>
                <a:lnTo>
                  <a:pt x="368432" y="181506"/>
                </a:lnTo>
                <a:lnTo>
                  <a:pt x="369110" y="181219"/>
                </a:lnTo>
                <a:lnTo>
                  <a:pt x="369345" y="181219"/>
                </a:lnTo>
                <a:lnTo>
                  <a:pt x="369553" y="181219"/>
                </a:lnTo>
                <a:lnTo>
                  <a:pt x="370022" y="181219"/>
                </a:lnTo>
                <a:lnTo>
                  <a:pt x="370231" y="180906"/>
                </a:lnTo>
                <a:lnTo>
                  <a:pt x="370231" y="180332"/>
                </a:lnTo>
                <a:lnTo>
                  <a:pt x="370465" y="180619"/>
                </a:lnTo>
                <a:lnTo>
                  <a:pt x="370465" y="180332"/>
                </a:lnTo>
                <a:lnTo>
                  <a:pt x="371352" y="180619"/>
                </a:lnTo>
                <a:lnTo>
                  <a:pt x="372030" y="180619"/>
                </a:lnTo>
                <a:lnTo>
                  <a:pt x="372264" y="180045"/>
                </a:lnTo>
                <a:lnTo>
                  <a:pt x="372264" y="179445"/>
                </a:lnTo>
                <a:lnTo>
                  <a:pt x="373385" y="178585"/>
                </a:lnTo>
                <a:lnTo>
                  <a:pt x="373854" y="177410"/>
                </a:lnTo>
                <a:lnTo>
                  <a:pt x="374063" y="177124"/>
                </a:lnTo>
                <a:lnTo>
                  <a:pt x="374297" y="177124"/>
                </a:lnTo>
                <a:lnTo>
                  <a:pt x="374741" y="177410"/>
                </a:lnTo>
                <a:lnTo>
                  <a:pt x="375210" y="177410"/>
                </a:lnTo>
                <a:lnTo>
                  <a:pt x="375653" y="177410"/>
                </a:lnTo>
                <a:lnTo>
                  <a:pt x="376096" y="177124"/>
                </a:lnTo>
                <a:lnTo>
                  <a:pt x="375861" y="176550"/>
                </a:lnTo>
                <a:lnTo>
                  <a:pt x="375653" y="176237"/>
                </a:lnTo>
                <a:lnTo>
                  <a:pt x="375861" y="175950"/>
                </a:lnTo>
                <a:lnTo>
                  <a:pt x="376330" y="176237"/>
                </a:lnTo>
                <a:lnTo>
                  <a:pt x="376774" y="176837"/>
                </a:lnTo>
                <a:lnTo>
                  <a:pt x="377452" y="177124"/>
                </a:lnTo>
                <a:lnTo>
                  <a:pt x="377686" y="177124"/>
                </a:lnTo>
                <a:lnTo>
                  <a:pt x="377895" y="176550"/>
                </a:lnTo>
                <a:lnTo>
                  <a:pt x="377452" y="175950"/>
                </a:lnTo>
                <a:lnTo>
                  <a:pt x="377217" y="175376"/>
                </a:lnTo>
                <a:lnTo>
                  <a:pt x="377452" y="174776"/>
                </a:lnTo>
                <a:lnTo>
                  <a:pt x="377895" y="174202"/>
                </a:lnTo>
                <a:lnTo>
                  <a:pt x="378129" y="173915"/>
                </a:lnTo>
                <a:lnTo>
                  <a:pt x="378129" y="173628"/>
                </a:lnTo>
                <a:lnTo>
                  <a:pt x="377895" y="173028"/>
                </a:lnTo>
                <a:lnTo>
                  <a:pt x="378573" y="172741"/>
                </a:lnTo>
                <a:lnTo>
                  <a:pt x="379042" y="173028"/>
                </a:lnTo>
                <a:lnTo>
                  <a:pt x="379042" y="173315"/>
                </a:lnTo>
                <a:lnTo>
                  <a:pt x="379042" y="174489"/>
                </a:lnTo>
                <a:lnTo>
                  <a:pt x="379042" y="174776"/>
                </a:lnTo>
                <a:lnTo>
                  <a:pt x="379250" y="174776"/>
                </a:lnTo>
                <a:lnTo>
                  <a:pt x="379719" y="174776"/>
                </a:lnTo>
                <a:lnTo>
                  <a:pt x="379928" y="174489"/>
                </a:lnTo>
                <a:lnTo>
                  <a:pt x="380162" y="173915"/>
                </a:lnTo>
                <a:lnTo>
                  <a:pt x="379928" y="173315"/>
                </a:lnTo>
                <a:lnTo>
                  <a:pt x="379928" y="173028"/>
                </a:lnTo>
                <a:lnTo>
                  <a:pt x="380162" y="173028"/>
                </a:lnTo>
                <a:lnTo>
                  <a:pt x="380606" y="172741"/>
                </a:lnTo>
                <a:lnTo>
                  <a:pt x="381049" y="173028"/>
                </a:lnTo>
                <a:lnTo>
                  <a:pt x="381284" y="173028"/>
                </a:lnTo>
                <a:lnTo>
                  <a:pt x="381518" y="173028"/>
                </a:lnTo>
                <a:lnTo>
                  <a:pt x="381518" y="172741"/>
                </a:lnTo>
                <a:lnTo>
                  <a:pt x="381518" y="172167"/>
                </a:lnTo>
                <a:lnTo>
                  <a:pt x="381284" y="171567"/>
                </a:lnTo>
                <a:lnTo>
                  <a:pt x="381284" y="171280"/>
                </a:lnTo>
                <a:lnTo>
                  <a:pt x="381961" y="170707"/>
                </a:lnTo>
                <a:lnTo>
                  <a:pt x="382196" y="170993"/>
                </a:lnTo>
                <a:lnTo>
                  <a:pt x="382873" y="170993"/>
                </a:lnTo>
                <a:lnTo>
                  <a:pt x="383082" y="170993"/>
                </a:lnTo>
                <a:lnTo>
                  <a:pt x="383317" y="170993"/>
                </a:lnTo>
                <a:lnTo>
                  <a:pt x="383082" y="170394"/>
                </a:lnTo>
                <a:lnTo>
                  <a:pt x="382639" y="170107"/>
                </a:lnTo>
                <a:lnTo>
                  <a:pt x="382639" y="169820"/>
                </a:lnTo>
                <a:lnTo>
                  <a:pt x="383082" y="169246"/>
                </a:lnTo>
                <a:lnTo>
                  <a:pt x="383551" y="168933"/>
                </a:lnTo>
                <a:lnTo>
                  <a:pt x="383994" y="168646"/>
                </a:lnTo>
                <a:lnTo>
                  <a:pt x="384229" y="168359"/>
                </a:lnTo>
                <a:lnTo>
                  <a:pt x="384229" y="167785"/>
                </a:lnTo>
                <a:lnTo>
                  <a:pt x="384229" y="167472"/>
                </a:lnTo>
                <a:lnTo>
                  <a:pt x="383994" y="167472"/>
                </a:lnTo>
                <a:lnTo>
                  <a:pt x="383551" y="167472"/>
                </a:lnTo>
                <a:lnTo>
                  <a:pt x="383551" y="167185"/>
                </a:lnTo>
                <a:lnTo>
                  <a:pt x="383760" y="166611"/>
                </a:lnTo>
                <a:lnTo>
                  <a:pt x="383994" y="166611"/>
                </a:lnTo>
                <a:lnTo>
                  <a:pt x="384907" y="166611"/>
                </a:lnTo>
                <a:lnTo>
                  <a:pt x="385115" y="166324"/>
                </a:lnTo>
                <a:lnTo>
                  <a:pt x="384907" y="165724"/>
                </a:lnTo>
                <a:lnTo>
                  <a:pt x="384438" y="165724"/>
                </a:lnTo>
                <a:lnTo>
                  <a:pt x="384229" y="165724"/>
                </a:lnTo>
                <a:lnTo>
                  <a:pt x="383994" y="165437"/>
                </a:lnTo>
                <a:lnTo>
                  <a:pt x="383994" y="165150"/>
                </a:lnTo>
                <a:lnTo>
                  <a:pt x="384229" y="164863"/>
                </a:lnTo>
                <a:lnTo>
                  <a:pt x="384438" y="164550"/>
                </a:lnTo>
                <a:lnTo>
                  <a:pt x="385115" y="164863"/>
                </a:lnTo>
                <a:lnTo>
                  <a:pt x="385350" y="165150"/>
                </a:lnTo>
                <a:lnTo>
                  <a:pt x="386236" y="165437"/>
                </a:lnTo>
                <a:lnTo>
                  <a:pt x="387149" y="165150"/>
                </a:lnTo>
                <a:lnTo>
                  <a:pt x="387827" y="164863"/>
                </a:lnTo>
                <a:lnTo>
                  <a:pt x="388061" y="164550"/>
                </a:lnTo>
                <a:lnTo>
                  <a:pt x="388061" y="164263"/>
                </a:lnTo>
                <a:lnTo>
                  <a:pt x="388269" y="164263"/>
                </a:lnTo>
                <a:lnTo>
                  <a:pt x="388269" y="164550"/>
                </a:lnTo>
                <a:lnTo>
                  <a:pt x="388738" y="165437"/>
                </a:lnTo>
                <a:lnTo>
                  <a:pt x="388947" y="165437"/>
                </a:lnTo>
                <a:lnTo>
                  <a:pt x="389416" y="165437"/>
                </a:lnTo>
                <a:lnTo>
                  <a:pt x="389416" y="165150"/>
                </a:lnTo>
                <a:lnTo>
                  <a:pt x="389416" y="164550"/>
                </a:lnTo>
                <a:lnTo>
                  <a:pt x="389416" y="164263"/>
                </a:lnTo>
                <a:lnTo>
                  <a:pt x="389625" y="163976"/>
                </a:lnTo>
                <a:lnTo>
                  <a:pt x="389859" y="163689"/>
                </a:lnTo>
                <a:lnTo>
                  <a:pt x="390303" y="163689"/>
                </a:lnTo>
                <a:lnTo>
                  <a:pt x="390537" y="164263"/>
                </a:lnTo>
                <a:lnTo>
                  <a:pt x="390746" y="164263"/>
                </a:lnTo>
                <a:lnTo>
                  <a:pt x="391215" y="164550"/>
                </a:lnTo>
                <a:lnTo>
                  <a:pt x="391423" y="164550"/>
                </a:lnTo>
                <a:lnTo>
                  <a:pt x="391423" y="164863"/>
                </a:lnTo>
                <a:lnTo>
                  <a:pt x="391423" y="165150"/>
                </a:lnTo>
                <a:lnTo>
                  <a:pt x="391423" y="165437"/>
                </a:lnTo>
                <a:lnTo>
                  <a:pt x="391658" y="166011"/>
                </a:lnTo>
                <a:lnTo>
                  <a:pt x="392101" y="166324"/>
                </a:lnTo>
                <a:lnTo>
                  <a:pt x="392336" y="166324"/>
                </a:lnTo>
                <a:lnTo>
                  <a:pt x="393014" y="166011"/>
                </a:lnTo>
                <a:lnTo>
                  <a:pt x="393457" y="166011"/>
                </a:lnTo>
                <a:lnTo>
                  <a:pt x="394369" y="166898"/>
                </a:lnTo>
                <a:lnTo>
                  <a:pt x="394812" y="167185"/>
                </a:lnTo>
                <a:lnTo>
                  <a:pt x="395724" y="167785"/>
                </a:lnTo>
                <a:lnTo>
                  <a:pt x="396402" y="168072"/>
                </a:lnTo>
                <a:lnTo>
                  <a:pt x="397758" y="168646"/>
                </a:lnTo>
                <a:lnTo>
                  <a:pt x="398201" y="169246"/>
                </a:lnTo>
                <a:lnTo>
                  <a:pt x="398644" y="169246"/>
                </a:lnTo>
                <a:lnTo>
                  <a:pt x="398879" y="169820"/>
                </a:lnTo>
                <a:lnTo>
                  <a:pt x="399113" y="170107"/>
                </a:lnTo>
                <a:lnTo>
                  <a:pt x="400000" y="169820"/>
                </a:lnTo>
                <a:lnTo>
                  <a:pt x="400234" y="169533"/>
                </a:lnTo>
                <a:lnTo>
                  <a:pt x="400234" y="168646"/>
                </a:lnTo>
                <a:lnTo>
                  <a:pt x="399791" y="168359"/>
                </a:lnTo>
                <a:lnTo>
                  <a:pt x="399791" y="168072"/>
                </a:lnTo>
                <a:lnTo>
                  <a:pt x="400234" y="168072"/>
                </a:lnTo>
                <a:lnTo>
                  <a:pt x="400234" y="167785"/>
                </a:lnTo>
                <a:lnTo>
                  <a:pt x="400000" y="167185"/>
                </a:lnTo>
                <a:lnTo>
                  <a:pt x="399791" y="167185"/>
                </a:lnTo>
                <a:lnTo>
                  <a:pt x="399791" y="166898"/>
                </a:lnTo>
                <a:lnTo>
                  <a:pt x="400000" y="166611"/>
                </a:lnTo>
                <a:lnTo>
                  <a:pt x="400443" y="166611"/>
                </a:lnTo>
                <a:lnTo>
                  <a:pt x="401120" y="166011"/>
                </a:lnTo>
                <a:lnTo>
                  <a:pt x="401798" y="165437"/>
                </a:lnTo>
                <a:lnTo>
                  <a:pt x="402033" y="165150"/>
                </a:lnTo>
                <a:lnTo>
                  <a:pt x="402033" y="164863"/>
                </a:lnTo>
                <a:lnTo>
                  <a:pt x="401589" y="164550"/>
                </a:lnTo>
                <a:lnTo>
                  <a:pt x="401589" y="164263"/>
                </a:lnTo>
                <a:lnTo>
                  <a:pt x="401589" y="163976"/>
                </a:lnTo>
                <a:lnTo>
                  <a:pt x="401798" y="163976"/>
                </a:lnTo>
                <a:lnTo>
                  <a:pt x="401798" y="163689"/>
                </a:lnTo>
                <a:lnTo>
                  <a:pt x="402033" y="163689"/>
                </a:lnTo>
                <a:lnTo>
                  <a:pt x="402476" y="163376"/>
                </a:lnTo>
                <a:lnTo>
                  <a:pt x="403154" y="163089"/>
                </a:lnTo>
                <a:lnTo>
                  <a:pt x="404300" y="163376"/>
                </a:lnTo>
                <a:lnTo>
                  <a:pt x="404509" y="163376"/>
                </a:lnTo>
                <a:lnTo>
                  <a:pt x="404744" y="162516"/>
                </a:lnTo>
                <a:lnTo>
                  <a:pt x="404744" y="162229"/>
                </a:lnTo>
                <a:lnTo>
                  <a:pt x="404978" y="161916"/>
                </a:lnTo>
                <a:lnTo>
                  <a:pt x="405187" y="161916"/>
                </a:lnTo>
                <a:lnTo>
                  <a:pt x="405865" y="160768"/>
                </a:lnTo>
                <a:lnTo>
                  <a:pt x="405630" y="160168"/>
                </a:lnTo>
                <a:lnTo>
                  <a:pt x="405630" y="159881"/>
                </a:lnTo>
                <a:lnTo>
                  <a:pt x="405865" y="159594"/>
                </a:lnTo>
                <a:lnTo>
                  <a:pt x="406777" y="159594"/>
                </a:lnTo>
                <a:lnTo>
                  <a:pt x="406985" y="159594"/>
                </a:lnTo>
                <a:lnTo>
                  <a:pt x="407220" y="159307"/>
                </a:lnTo>
                <a:lnTo>
                  <a:pt x="407220" y="158707"/>
                </a:lnTo>
                <a:lnTo>
                  <a:pt x="406985" y="158420"/>
                </a:lnTo>
                <a:lnTo>
                  <a:pt x="406985" y="158133"/>
                </a:lnTo>
                <a:lnTo>
                  <a:pt x="407220" y="157820"/>
                </a:lnTo>
                <a:lnTo>
                  <a:pt x="407455" y="157820"/>
                </a:lnTo>
                <a:lnTo>
                  <a:pt x="407663" y="158133"/>
                </a:lnTo>
                <a:lnTo>
                  <a:pt x="408576" y="158420"/>
                </a:lnTo>
                <a:lnTo>
                  <a:pt x="408810" y="158420"/>
                </a:lnTo>
                <a:lnTo>
                  <a:pt x="409019" y="158133"/>
                </a:lnTo>
                <a:lnTo>
                  <a:pt x="409488" y="156959"/>
                </a:lnTo>
                <a:lnTo>
                  <a:pt x="409488" y="156672"/>
                </a:lnTo>
                <a:lnTo>
                  <a:pt x="409254" y="156359"/>
                </a:lnTo>
                <a:lnTo>
                  <a:pt x="409488" y="156073"/>
                </a:lnTo>
                <a:lnTo>
                  <a:pt x="409488" y="155786"/>
                </a:lnTo>
                <a:lnTo>
                  <a:pt x="409697" y="155786"/>
                </a:lnTo>
                <a:lnTo>
                  <a:pt x="410140" y="155786"/>
                </a:lnTo>
                <a:lnTo>
                  <a:pt x="410374" y="155498"/>
                </a:lnTo>
                <a:lnTo>
                  <a:pt x="411052" y="154612"/>
                </a:lnTo>
                <a:lnTo>
                  <a:pt x="411495" y="154038"/>
                </a:lnTo>
                <a:lnTo>
                  <a:pt x="411495" y="153725"/>
                </a:lnTo>
                <a:lnTo>
                  <a:pt x="411495" y="152864"/>
                </a:lnTo>
                <a:lnTo>
                  <a:pt x="411965" y="152577"/>
                </a:lnTo>
                <a:lnTo>
                  <a:pt x="412173" y="152577"/>
                </a:lnTo>
                <a:lnTo>
                  <a:pt x="412408" y="152264"/>
                </a:lnTo>
                <a:lnTo>
                  <a:pt x="412642" y="151977"/>
                </a:lnTo>
                <a:lnTo>
                  <a:pt x="412851" y="151977"/>
                </a:lnTo>
                <a:lnTo>
                  <a:pt x="413763" y="152264"/>
                </a:lnTo>
                <a:lnTo>
                  <a:pt x="414206" y="152577"/>
                </a:lnTo>
                <a:lnTo>
                  <a:pt x="414675" y="152864"/>
                </a:lnTo>
                <a:lnTo>
                  <a:pt x="415119" y="152864"/>
                </a:lnTo>
                <a:lnTo>
                  <a:pt x="415562" y="151977"/>
                </a:lnTo>
                <a:lnTo>
                  <a:pt x="415327" y="151403"/>
                </a:lnTo>
                <a:lnTo>
                  <a:pt x="414884" y="150803"/>
                </a:lnTo>
                <a:lnTo>
                  <a:pt x="414206" y="150516"/>
                </a:lnTo>
                <a:lnTo>
                  <a:pt x="414206" y="149629"/>
                </a:lnTo>
                <a:lnTo>
                  <a:pt x="414206" y="148768"/>
                </a:lnTo>
                <a:lnTo>
                  <a:pt x="414441" y="148768"/>
                </a:lnTo>
                <a:lnTo>
                  <a:pt x="414884" y="148768"/>
                </a:lnTo>
                <a:lnTo>
                  <a:pt x="415119" y="148455"/>
                </a:lnTo>
                <a:lnTo>
                  <a:pt x="415119" y="148168"/>
                </a:lnTo>
                <a:lnTo>
                  <a:pt x="415797" y="147595"/>
                </a:lnTo>
                <a:lnTo>
                  <a:pt x="415797" y="147282"/>
                </a:lnTo>
                <a:lnTo>
                  <a:pt x="416005" y="146134"/>
                </a:lnTo>
                <a:lnTo>
                  <a:pt x="416682" y="146421"/>
                </a:lnTo>
                <a:lnTo>
                  <a:pt x="416917" y="146421"/>
                </a:lnTo>
                <a:lnTo>
                  <a:pt x="416917" y="146708"/>
                </a:lnTo>
                <a:lnTo>
                  <a:pt x="417360" y="146708"/>
                </a:lnTo>
                <a:lnTo>
                  <a:pt x="417595" y="146421"/>
                </a:lnTo>
                <a:lnTo>
                  <a:pt x="417595" y="145821"/>
                </a:lnTo>
                <a:lnTo>
                  <a:pt x="417360" y="145247"/>
                </a:lnTo>
                <a:lnTo>
                  <a:pt x="416917" y="143473"/>
                </a:lnTo>
                <a:lnTo>
                  <a:pt x="416917" y="143186"/>
                </a:lnTo>
                <a:lnTo>
                  <a:pt x="417152" y="143186"/>
                </a:lnTo>
                <a:lnTo>
                  <a:pt x="417360" y="143186"/>
                </a:lnTo>
                <a:lnTo>
                  <a:pt x="417360" y="142899"/>
                </a:lnTo>
                <a:lnTo>
                  <a:pt x="417595" y="142325"/>
                </a:lnTo>
                <a:lnTo>
                  <a:pt x="417595" y="142012"/>
                </a:lnTo>
                <a:lnTo>
                  <a:pt x="418038" y="142012"/>
                </a:lnTo>
                <a:lnTo>
                  <a:pt x="418716" y="142012"/>
                </a:lnTo>
                <a:lnTo>
                  <a:pt x="419185" y="142012"/>
                </a:lnTo>
                <a:lnTo>
                  <a:pt x="419393" y="141438"/>
                </a:lnTo>
                <a:lnTo>
                  <a:pt x="419628" y="140838"/>
                </a:lnTo>
                <a:lnTo>
                  <a:pt x="420071" y="140838"/>
                </a:lnTo>
                <a:lnTo>
                  <a:pt x="420514" y="140551"/>
                </a:lnTo>
                <a:lnTo>
                  <a:pt x="420749" y="140551"/>
                </a:lnTo>
                <a:lnTo>
                  <a:pt x="420749" y="140838"/>
                </a:lnTo>
                <a:lnTo>
                  <a:pt x="420749" y="141151"/>
                </a:lnTo>
                <a:lnTo>
                  <a:pt x="420514" y="141725"/>
                </a:lnTo>
                <a:lnTo>
                  <a:pt x="420071" y="142012"/>
                </a:lnTo>
                <a:lnTo>
                  <a:pt x="419628" y="143473"/>
                </a:lnTo>
                <a:lnTo>
                  <a:pt x="419393" y="143786"/>
                </a:lnTo>
                <a:lnTo>
                  <a:pt x="419393" y="144073"/>
                </a:lnTo>
                <a:lnTo>
                  <a:pt x="419393" y="144360"/>
                </a:lnTo>
                <a:lnTo>
                  <a:pt x="420306" y="144647"/>
                </a:lnTo>
                <a:lnTo>
                  <a:pt x="420984" y="144647"/>
                </a:lnTo>
                <a:lnTo>
                  <a:pt x="421662" y="144073"/>
                </a:lnTo>
                <a:lnTo>
                  <a:pt x="422547" y="143473"/>
                </a:lnTo>
                <a:lnTo>
                  <a:pt x="423225" y="143786"/>
                </a:lnTo>
                <a:lnTo>
                  <a:pt x="423460" y="144073"/>
                </a:lnTo>
                <a:lnTo>
                  <a:pt x="423903" y="144360"/>
                </a:lnTo>
                <a:lnTo>
                  <a:pt x="424373" y="145247"/>
                </a:lnTo>
                <a:lnTo>
                  <a:pt x="424138" y="145247"/>
                </a:lnTo>
                <a:lnTo>
                  <a:pt x="423695" y="145821"/>
                </a:lnTo>
                <a:lnTo>
                  <a:pt x="423225" y="146134"/>
                </a:lnTo>
                <a:lnTo>
                  <a:pt x="422782" y="146421"/>
                </a:lnTo>
                <a:lnTo>
                  <a:pt x="422547" y="146421"/>
                </a:lnTo>
                <a:lnTo>
                  <a:pt x="422547" y="146134"/>
                </a:lnTo>
                <a:lnTo>
                  <a:pt x="422339" y="145821"/>
                </a:lnTo>
                <a:lnTo>
                  <a:pt x="421427" y="145821"/>
                </a:lnTo>
                <a:lnTo>
                  <a:pt x="420514" y="146134"/>
                </a:lnTo>
                <a:lnTo>
                  <a:pt x="419628" y="146708"/>
                </a:lnTo>
                <a:lnTo>
                  <a:pt x="419393" y="146995"/>
                </a:lnTo>
                <a:lnTo>
                  <a:pt x="419628" y="147595"/>
                </a:lnTo>
                <a:lnTo>
                  <a:pt x="419836" y="147595"/>
                </a:lnTo>
                <a:lnTo>
                  <a:pt x="420071" y="147882"/>
                </a:lnTo>
                <a:lnTo>
                  <a:pt x="420306" y="148168"/>
                </a:lnTo>
                <a:lnTo>
                  <a:pt x="420514" y="148455"/>
                </a:lnTo>
                <a:lnTo>
                  <a:pt x="420514" y="148768"/>
                </a:lnTo>
                <a:lnTo>
                  <a:pt x="420514" y="149055"/>
                </a:lnTo>
                <a:lnTo>
                  <a:pt x="421427" y="149916"/>
                </a:lnTo>
                <a:lnTo>
                  <a:pt x="421662" y="149916"/>
                </a:lnTo>
                <a:lnTo>
                  <a:pt x="422339" y="149916"/>
                </a:lnTo>
                <a:lnTo>
                  <a:pt x="422782" y="150229"/>
                </a:lnTo>
                <a:lnTo>
                  <a:pt x="423225" y="149916"/>
                </a:lnTo>
                <a:lnTo>
                  <a:pt x="423460" y="149342"/>
                </a:lnTo>
                <a:lnTo>
                  <a:pt x="423695" y="149342"/>
                </a:lnTo>
                <a:lnTo>
                  <a:pt x="424138" y="149342"/>
                </a:lnTo>
                <a:lnTo>
                  <a:pt x="424373" y="149629"/>
                </a:lnTo>
                <a:lnTo>
                  <a:pt x="424373" y="150803"/>
                </a:lnTo>
                <a:lnTo>
                  <a:pt x="425024" y="151977"/>
                </a:lnTo>
                <a:lnTo>
                  <a:pt x="425259" y="152264"/>
                </a:lnTo>
                <a:lnTo>
                  <a:pt x="426379" y="152577"/>
                </a:lnTo>
                <a:lnTo>
                  <a:pt x="426849" y="153438"/>
                </a:lnTo>
                <a:lnTo>
                  <a:pt x="427057" y="153438"/>
                </a:lnTo>
                <a:lnTo>
                  <a:pt x="428413" y="154038"/>
                </a:lnTo>
                <a:lnTo>
                  <a:pt x="428647" y="154038"/>
                </a:lnTo>
                <a:lnTo>
                  <a:pt x="428647" y="154325"/>
                </a:lnTo>
                <a:lnTo>
                  <a:pt x="428882" y="154612"/>
                </a:lnTo>
                <a:lnTo>
                  <a:pt x="429090" y="154898"/>
                </a:lnTo>
                <a:lnTo>
                  <a:pt x="429768" y="155185"/>
                </a:lnTo>
                <a:lnTo>
                  <a:pt x="430446" y="155786"/>
                </a:lnTo>
                <a:lnTo>
                  <a:pt x="431359" y="155786"/>
                </a:lnTo>
                <a:lnTo>
                  <a:pt x="431801" y="156359"/>
                </a:lnTo>
                <a:lnTo>
                  <a:pt x="432479" y="156359"/>
                </a:lnTo>
                <a:lnTo>
                  <a:pt x="432714" y="156672"/>
                </a:lnTo>
                <a:lnTo>
                  <a:pt x="435399" y="156073"/>
                </a:lnTo>
                <a:lnTo>
                  <a:pt x="435633" y="156073"/>
                </a:lnTo>
                <a:lnTo>
                  <a:pt x="435633" y="155786"/>
                </a:lnTo>
                <a:lnTo>
                  <a:pt x="436311" y="155786"/>
                </a:lnTo>
                <a:lnTo>
                  <a:pt x="437224" y="156073"/>
                </a:lnTo>
                <a:lnTo>
                  <a:pt x="437901" y="156359"/>
                </a:lnTo>
                <a:lnTo>
                  <a:pt x="438110" y="156672"/>
                </a:lnTo>
                <a:lnTo>
                  <a:pt x="438110" y="156959"/>
                </a:lnTo>
                <a:lnTo>
                  <a:pt x="438579" y="156959"/>
                </a:lnTo>
                <a:lnTo>
                  <a:pt x="438579" y="156672"/>
                </a:lnTo>
                <a:lnTo>
                  <a:pt x="439022" y="156359"/>
                </a:lnTo>
                <a:lnTo>
                  <a:pt x="439231" y="156359"/>
                </a:lnTo>
                <a:lnTo>
                  <a:pt x="439700" y="156073"/>
                </a:lnTo>
                <a:lnTo>
                  <a:pt x="439700" y="156359"/>
                </a:lnTo>
                <a:lnTo>
                  <a:pt x="439909" y="156359"/>
                </a:lnTo>
                <a:lnTo>
                  <a:pt x="439700" y="156959"/>
                </a:lnTo>
                <a:lnTo>
                  <a:pt x="439700" y="157246"/>
                </a:lnTo>
                <a:lnTo>
                  <a:pt x="440143" y="157533"/>
                </a:lnTo>
                <a:lnTo>
                  <a:pt x="440586" y="157533"/>
                </a:lnTo>
                <a:lnTo>
                  <a:pt x="441055" y="157533"/>
                </a:lnTo>
                <a:lnTo>
                  <a:pt x="441733" y="158133"/>
                </a:lnTo>
                <a:lnTo>
                  <a:pt x="442176" y="158707"/>
                </a:lnTo>
                <a:lnTo>
                  <a:pt x="442411" y="158707"/>
                </a:lnTo>
                <a:lnTo>
                  <a:pt x="443297" y="158420"/>
                </a:lnTo>
                <a:lnTo>
                  <a:pt x="443767" y="158420"/>
                </a:lnTo>
                <a:lnTo>
                  <a:pt x="444209" y="158420"/>
                </a:lnTo>
                <a:lnTo>
                  <a:pt x="444418" y="158420"/>
                </a:lnTo>
                <a:lnTo>
                  <a:pt x="446452" y="157820"/>
                </a:lnTo>
                <a:lnTo>
                  <a:pt x="447129" y="157820"/>
                </a:lnTo>
                <a:lnTo>
                  <a:pt x="447363" y="157820"/>
                </a:lnTo>
                <a:lnTo>
                  <a:pt x="448041" y="158133"/>
                </a:lnTo>
                <a:lnTo>
                  <a:pt x="449162" y="158707"/>
                </a:lnTo>
                <a:lnTo>
                  <a:pt x="449606" y="158707"/>
                </a:lnTo>
                <a:lnTo>
                  <a:pt x="450752" y="158994"/>
                </a:lnTo>
                <a:lnTo>
                  <a:pt x="451195" y="158707"/>
                </a:lnTo>
                <a:lnTo>
                  <a:pt x="451639" y="158707"/>
                </a:lnTo>
                <a:lnTo>
                  <a:pt x="452317" y="158994"/>
                </a:lnTo>
                <a:lnTo>
                  <a:pt x="452786" y="158994"/>
                </a:lnTo>
                <a:lnTo>
                  <a:pt x="452994" y="158994"/>
                </a:lnTo>
                <a:lnTo>
                  <a:pt x="453672" y="158420"/>
                </a:lnTo>
                <a:lnTo>
                  <a:pt x="453906" y="157820"/>
                </a:lnTo>
                <a:lnTo>
                  <a:pt x="453906" y="157533"/>
                </a:lnTo>
                <a:lnTo>
                  <a:pt x="453906" y="157246"/>
                </a:lnTo>
                <a:lnTo>
                  <a:pt x="453672" y="156672"/>
                </a:lnTo>
                <a:lnTo>
                  <a:pt x="453672" y="156359"/>
                </a:lnTo>
                <a:lnTo>
                  <a:pt x="453906" y="156073"/>
                </a:lnTo>
                <a:lnTo>
                  <a:pt x="454115" y="156073"/>
                </a:lnTo>
                <a:lnTo>
                  <a:pt x="454350" y="156073"/>
                </a:lnTo>
                <a:lnTo>
                  <a:pt x="454793" y="156073"/>
                </a:lnTo>
                <a:lnTo>
                  <a:pt x="455027" y="156073"/>
                </a:lnTo>
                <a:lnTo>
                  <a:pt x="455262" y="155786"/>
                </a:lnTo>
                <a:lnTo>
                  <a:pt x="455262" y="155498"/>
                </a:lnTo>
                <a:lnTo>
                  <a:pt x="455027" y="155185"/>
                </a:lnTo>
                <a:lnTo>
                  <a:pt x="454350" y="155185"/>
                </a:lnTo>
                <a:lnTo>
                  <a:pt x="453906" y="154898"/>
                </a:lnTo>
                <a:lnTo>
                  <a:pt x="453672" y="154612"/>
                </a:lnTo>
                <a:lnTo>
                  <a:pt x="453672" y="154325"/>
                </a:lnTo>
                <a:lnTo>
                  <a:pt x="453906" y="154325"/>
                </a:lnTo>
                <a:lnTo>
                  <a:pt x="454115" y="154038"/>
                </a:lnTo>
                <a:lnTo>
                  <a:pt x="454793" y="154325"/>
                </a:lnTo>
                <a:lnTo>
                  <a:pt x="455262" y="154612"/>
                </a:lnTo>
                <a:lnTo>
                  <a:pt x="455940" y="155498"/>
                </a:lnTo>
                <a:lnTo>
                  <a:pt x="456148" y="156073"/>
                </a:lnTo>
                <a:lnTo>
                  <a:pt x="456383" y="155786"/>
                </a:lnTo>
                <a:lnTo>
                  <a:pt x="456617" y="155498"/>
                </a:lnTo>
                <a:lnTo>
                  <a:pt x="456617" y="155185"/>
                </a:lnTo>
                <a:lnTo>
                  <a:pt x="456383" y="154612"/>
                </a:lnTo>
                <a:lnTo>
                  <a:pt x="456148" y="154325"/>
                </a:lnTo>
                <a:lnTo>
                  <a:pt x="456148" y="154038"/>
                </a:lnTo>
                <a:lnTo>
                  <a:pt x="456383" y="153725"/>
                </a:lnTo>
                <a:lnTo>
                  <a:pt x="456617" y="154038"/>
                </a:lnTo>
                <a:lnTo>
                  <a:pt x="457060" y="154038"/>
                </a:lnTo>
                <a:lnTo>
                  <a:pt x="457060" y="154325"/>
                </a:lnTo>
                <a:lnTo>
                  <a:pt x="457295" y="154612"/>
                </a:lnTo>
                <a:lnTo>
                  <a:pt x="457504" y="154898"/>
                </a:lnTo>
                <a:lnTo>
                  <a:pt x="457738" y="154898"/>
                </a:lnTo>
                <a:lnTo>
                  <a:pt x="458182" y="154898"/>
                </a:lnTo>
                <a:lnTo>
                  <a:pt x="458416" y="154898"/>
                </a:lnTo>
                <a:lnTo>
                  <a:pt x="458651" y="154325"/>
                </a:lnTo>
                <a:lnTo>
                  <a:pt x="458416" y="154038"/>
                </a:lnTo>
                <a:lnTo>
                  <a:pt x="457973" y="153438"/>
                </a:lnTo>
                <a:lnTo>
                  <a:pt x="457504" y="153151"/>
                </a:lnTo>
                <a:lnTo>
                  <a:pt x="456383" y="152577"/>
                </a:lnTo>
                <a:lnTo>
                  <a:pt x="455705" y="151977"/>
                </a:lnTo>
                <a:lnTo>
                  <a:pt x="455027" y="151403"/>
                </a:lnTo>
                <a:lnTo>
                  <a:pt x="454584" y="150803"/>
                </a:lnTo>
                <a:lnTo>
                  <a:pt x="454115" y="150229"/>
                </a:lnTo>
                <a:lnTo>
                  <a:pt x="454115" y="149342"/>
                </a:lnTo>
                <a:lnTo>
                  <a:pt x="454115" y="149055"/>
                </a:lnTo>
                <a:lnTo>
                  <a:pt x="454584" y="148768"/>
                </a:lnTo>
                <a:lnTo>
                  <a:pt x="454793" y="148768"/>
                </a:lnTo>
                <a:lnTo>
                  <a:pt x="455471" y="148455"/>
                </a:lnTo>
                <a:lnTo>
                  <a:pt x="455705" y="148455"/>
                </a:lnTo>
                <a:lnTo>
                  <a:pt x="457295" y="149055"/>
                </a:lnTo>
                <a:lnTo>
                  <a:pt x="457973" y="149629"/>
                </a:lnTo>
                <a:lnTo>
                  <a:pt x="458182" y="149916"/>
                </a:lnTo>
                <a:lnTo>
                  <a:pt x="458416" y="149916"/>
                </a:lnTo>
                <a:lnTo>
                  <a:pt x="459537" y="150229"/>
                </a:lnTo>
                <a:lnTo>
                  <a:pt x="460215" y="150229"/>
                </a:lnTo>
                <a:lnTo>
                  <a:pt x="460658" y="149916"/>
                </a:lnTo>
                <a:lnTo>
                  <a:pt x="460892" y="149629"/>
                </a:lnTo>
                <a:lnTo>
                  <a:pt x="460892" y="149055"/>
                </a:lnTo>
                <a:lnTo>
                  <a:pt x="460658" y="148768"/>
                </a:lnTo>
                <a:lnTo>
                  <a:pt x="460215" y="148168"/>
                </a:lnTo>
                <a:lnTo>
                  <a:pt x="459094" y="147595"/>
                </a:lnTo>
                <a:lnTo>
                  <a:pt x="458182" y="146995"/>
                </a:lnTo>
                <a:lnTo>
                  <a:pt x="457738" y="146134"/>
                </a:lnTo>
                <a:lnTo>
                  <a:pt x="457060" y="145247"/>
                </a:lnTo>
                <a:lnTo>
                  <a:pt x="456826" y="144960"/>
                </a:lnTo>
                <a:lnTo>
                  <a:pt x="456826" y="144647"/>
                </a:lnTo>
                <a:lnTo>
                  <a:pt x="456826" y="144360"/>
                </a:lnTo>
                <a:lnTo>
                  <a:pt x="457060" y="144073"/>
                </a:lnTo>
                <a:lnTo>
                  <a:pt x="457504" y="143786"/>
                </a:lnTo>
                <a:lnTo>
                  <a:pt x="458182" y="144073"/>
                </a:lnTo>
                <a:lnTo>
                  <a:pt x="459094" y="144360"/>
                </a:lnTo>
                <a:lnTo>
                  <a:pt x="460892" y="144960"/>
                </a:lnTo>
                <a:lnTo>
                  <a:pt x="461336" y="145534"/>
                </a:lnTo>
                <a:lnTo>
                  <a:pt x="462248" y="146134"/>
                </a:lnTo>
                <a:lnTo>
                  <a:pt x="462691" y="146134"/>
                </a:lnTo>
                <a:lnTo>
                  <a:pt x="463160" y="146134"/>
                </a:lnTo>
                <a:lnTo>
                  <a:pt x="463369" y="146134"/>
                </a:lnTo>
                <a:lnTo>
                  <a:pt x="463369" y="145821"/>
                </a:lnTo>
                <a:lnTo>
                  <a:pt x="463369" y="145534"/>
                </a:lnTo>
                <a:lnTo>
                  <a:pt x="462691" y="144647"/>
                </a:lnTo>
                <a:lnTo>
                  <a:pt x="462248" y="144073"/>
                </a:lnTo>
                <a:lnTo>
                  <a:pt x="462248" y="143786"/>
                </a:lnTo>
                <a:lnTo>
                  <a:pt x="462248" y="143473"/>
                </a:lnTo>
                <a:lnTo>
                  <a:pt x="462483" y="143186"/>
                </a:lnTo>
                <a:lnTo>
                  <a:pt x="463369" y="142899"/>
                </a:lnTo>
                <a:lnTo>
                  <a:pt x="463812" y="143186"/>
                </a:lnTo>
                <a:lnTo>
                  <a:pt x="464047" y="143473"/>
                </a:lnTo>
                <a:lnTo>
                  <a:pt x="464490" y="143786"/>
                </a:lnTo>
                <a:lnTo>
                  <a:pt x="464959" y="143786"/>
                </a:lnTo>
                <a:lnTo>
                  <a:pt x="465168" y="143473"/>
                </a:lnTo>
                <a:lnTo>
                  <a:pt x="465402" y="143473"/>
                </a:lnTo>
                <a:lnTo>
                  <a:pt x="465402" y="143186"/>
                </a:lnTo>
                <a:lnTo>
                  <a:pt x="465402" y="142899"/>
                </a:lnTo>
                <a:lnTo>
                  <a:pt x="465168" y="142612"/>
                </a:lnTo>
                <a:lnTo>
                  <a:pt x="464959" y="142325"/>
                </a:lnTo>
                <a:lnTo>
                  <a:pt x="464725" y="142012"/>
                </a:lnTo>
                <a:lnTo>
                  <a:pt x="464959" y="141725"/>
                </a:lnTo>
                <a:lnTo>
                  <a:pt x="465168" y="141725"/>
                </a:lnTo>
                <a:lnTo>
                  <a:pt x="465637" y="141725"/>
                </a:lnTo>
                <a:lnTo>
                  <a:pt x="467670" y="142325"/>
                </a:lnTo>
                <a:lnTo>
                  <a:pt x="467879" y="142325"/>
                </a:lnTo>
                <a:lnTo>
                  <a:pt x="469912" y="142899"/>
                </a:lnTo>
                <a:lnTo>
                  <a:pt x="470355" y="143186"/>
                </a:lnTo>
                <a:lnTo>
                  <a:pt x="472179" y="144073"/>
                </a:lnTo>
                <a:lnTo>
                  <a:pt x="473066" y="144360"/>
                </a:lnTo>
                <a:lnTo>
                  <a:pt x="474422" y="144647"/>
                </a:lnTo>
                <a:lnTo>
                  <a:pt x="474864" y="144647"/>
                </a:lnTo>
                <a:lnTo>
                  <a:pt x="475099" y="144647"/>
                </a:lnTo>
                <a:lnTo>
                  <a:pt x="475333" y="144360"/>
                </a:lnTo>
                <a:lnTo>
                  <a:pt x="475333" y="143473"/>
                </a:lnTo>
                <a:lnTo>
                  <a:pt x="475333" y="142899"/>
                </a:lnTo>
                <a:lnTo>
                  <a:pt x="476220" y="141725"/>
                </a:lnTo>
                <a:lnTo>
                  <a:pt x="477133" y="141151"/>
                </a:lnTo>
                <a:lnTo>
                  <a:pt x="477810" y="140264"/>
                </a:lnTo>
                <a:lnTo>
                  <a:pt x="478045" y="139978"/>
                </a:lnTo>
                <a:lnTo>
                  <a:pt x="479165" y="139378"/>
                </a:lnTo>
                <a:lnTo>
                  <a:pt x="479374" y="139091"/>
                </a:lnTo>
                <a:lnTo>
                  <a:pt x="479609" y="138804"/>
                </a:lnTo>
                <a:lnTo>
                  <a:pt x="479609" y="138491"/>
                </a:lnTo>
                <a:lnTo>
                  <a:pt x="478488" y="137343"/>
                </a:lnTo>
                <a:lnTo>
                  <a:pt x="478488" y="137030"/>
                </a:lnTo>
                <a:lnTo>
                  <a:pt x="478696" y="136743"/>
                </a:lnTo>
                <a:lnTo>
                  <a:pt x="479165" y="136456"/>
                </a:lnTo>
                <a:lnTo>
                  <a:pt x="481407" y="136743"/>
                </a:lnTo>
                <a:lnTo>
                  <a:pt x="481876" y="136456"/>
                </a:lnTo>
                <a:lnTo>
                  <a:pt x="482085" y="136456"/>
                </a:lnTo>
                <a:lnTo>
                  <a:pt x="482554" y="135856"/>
                </a:lnTo>
                <a:lnTo>
                  <a:pt x="482998" y="134682"/>
                </a:lnTo>
                <a:lnTo>
                  <a:pt x="483675" y="134108"/>
                </a:lnTo>
                <a:lnTo>
                  <a:pt x="483884" y="133821"/>
                </a:lnTo>
                <a:lnTo>
                  <a:pt x="484561" y="133821"/>
                </a:lnTo>
                <a:lnTo>
                  <a:pt x="485239" y="133821"/>
                </a:lnTo>
                <a:lnTo>
                  <a:pt x="486152" y="134108"/>
                </a:lnTo>
                <a:lnTo>
                  <a:pt x="486830" y="134395"/>
                </a:lnTo>
                <a:lnTo>
                  <a:pt x="487064" y="134682"/>
                </a:lnTo>
                <a:lnTo>
                  <a:pt x="488185" y="134682"/>
                </a:lnTo>
                <a:lnTo>
                  <a:pt x="489071" y="134995"/>
                </a:lnTo>
                <a:lnTo>
                  <a:pt x="489306" y="134995"/>
                </a:lnTo>
                <a:lnTo>
                  <a:pt x="490426" y="135282"/>
                </a:lnTo>
                <a:lnTo>
                  <a:pt x="491573" y="135569"/>
                </a:lnTo>
                <a:lnTo>
                  <a:pt x="492017" y="135856"/>
                </a:lnTo>
                <a:lnTo>
                  <a:pt x="492695" y="135856"/>
                </a:lnTo>
                <a:lnTo>
                  <a:pt x="492903" y="136169"/>
                </a:lnTo>
                <a:lnTo>
                  <a:pt x="493372" y="136456"/>
                </a:lnTo>
                <a:lnTo>
                  <a:pt x="494050" y="137343"/>
                </a:lnTo>
                <a:lnTo>
                  <a:pt x="494258" y="137343"/>
                </a:lnTo>
                <a:lnTo>
                  <a:pt x="494493" y="137343"/>
                </a:lnTo>
                <a:lnTo>
                  <a:pt x="494936" y="137343"/>
                </a:lnTo>
                <a:lnTo>
                  <a:pt x="495406" y="137630"/>
                </a:lnTo>
                <a:lnTo>
                  <a:pt x="495614" y="137917"/>
                </a:lnTo>
                <a:lnTo>
                  <a:pt x="496292" y="138804"/>
                </a:lnTo>
                <a:lnTo>
                  <a:pt x="498090" y="140551"/>
                </a:lnTo>
                <a:lnTo>
                  <a:pt x="498325" y="140838"/>
                </a:lnTo>
                <a:lnTo>
                  <a:pt x="498560" y="141151"/>
                </a:lnTo>
                <a:lnTo>
                  <a:pt x="498768" y="141438"/>
                </a:lnTo>
                <a:lnTo>
                  <a:pt x="499680" y="142012"/>
                </a:lnTo>
                <a:lnTo>
                  <a:pt x="499915" y="142325"/>
                </a:lnTo>
                <a:lnTo>
                  <a:pt x="500593" y="143473"/>
                </a:lnTo>
                <a:lnTo>
                  <a:pt x="501271" y="144360"/>
                </a:lnTo>
                <a:lnTo>
                  <a:pt x="501271" y="144647"/>
                </a:lnTo>
                <a:lnTo>
                  <a:pt x="502626" y="146708"/>
                </a:lnTo>
                <a:lnTo>
                  <a:pt x="502626" y="146995"/>
                </a:lnTo>
                <a:lnTo>
                  <a:pt x="503069" y="146995"/>
                </a:lnTo>
                <a:lnTo>
                  <a:pt x="503512" y="147282"/>
                </a:lnTo>
                <a:lnTo>
                  <a:pt x="504633" y="147282"/>
                </a:lnTo>
                <a:lnTo>
                  <a:pt x="505546" y="147282"/>
                </a:lnTo>
                <a:lnTo>
                  <a:pt x="506223" y="147282"/>
                </a:lnTo>
                <a:lnTo>
                  <a:pt x="506666" y="147282"/>
                </a:lnTo>
                <a:lnTo>
                  <a:pt x="507136" y="146708"/>
                </a:lnTo>
                <a:lnTo>
                  <a:pt x="507136" y="146421"/>
                </a:lnTo>
                <a:lnTo>
                  <a:pt x="507344" y="146421"/>
                </a:lnTo>
                <a:lnTo>
                  <a:pt x="507788" y="146134"/>
                </a:lnTo>
                <a:lnTo>
                  <a:pt x="508465" y="146134"/>
                </a:lnTo>
                <a:lnTo>
                  <a:pt x="508934" y="146421"/>
                </a:lnTo>
                <a:lnTo>
                  <a:pt x="509143" y="146708"/>
                </a:lnTo>
                <a:lnTo>
                  <a:pt x="509143" y="147282"/>
                </a:lnTo>
                <a:lnTo>
                  <a:pt x="508934" y="147595"/>
                </a:lnTo>
                <a:lnTo>
                  <a:pt x="508934" y="148455"/>
                </a:lnTo>
                <a:lnTo>
                  <a:pt x="509143" y="149055"/>
                </a:lnTo>
                <a:lnTo>
                  <a:pt x="509612" y="149342"/>
                </a:lnTo>
                <a:lnTo>
                  <a:pt x="510055" y="149342"/>
                </a:lnTo>
                <a:lnTo>
                  <a:pt x="510498" y="149055"/>
                </a:lnTo>
                <a:lnTo>
                  <a:pt x="510733" y="148168"/>
                </a:lnTo>
                <a:lnTo>
                  <a:pt x="510733" y="146995"/>
                </a:lnTo>
                <a:lnTo>
                  <a:pt x="510733" y="146134"/>
                </a:lnTo>
                <a:lnTo>
                  <a:pt x="510498" y="145534"/>
                </a:lnTo>
                <a:lnTo>
                  <a:pt x="509820" y="145247"/>
                </a:lnTo>
                <a:lnTo>
                  <a:pt x="509820" y="144960"/>
                </a:lnTo>
                <a:lnTo>
                  <a:pt x="510055" y="144647"/>
                </a:lnTo>
                <a:lnTo>
                  <a:pt x="510498" y="144647"/>
                </a:lnTo>
                <a:lnTo>
                  <a:pt x="511176" y="144960"/>
                </a:lnTo>
                <a:lnTo>
                  <a:pt x="511645" y="145247"/>
                </a:lnTo>
                <a:lnTo>
                  <a:pt x="511854" y="146134"/>
                </a:lnTo>
                <a:lnTo>
                  <a:pt x="512088" y="146708"/>
                </a:lnTo>
                <a:lnTo>
                  <a:pt x="512766" y="146995"/>
                </a:lnTo>
                <a:lnTo>
                  <a:pt x="513653" y="146995"/>
                </a:lnTo>
                <a:lnTo>
                  <a:pt x="515477" y="147595"/>
                </a:lnTo>
                <a:lnTo>
                  <a:pt x="515920" y="147595"/>
                </a:lnTo>
                <a:lnTo>
                  <a:pt x="516363" y="147595"/>
                </a:lnTo>
                <a:lnTo>
                  <a:pt x="516598" y="147595"/>
                </a:lnTo>
                <a:lnTo>
                  <a:pt x="516598" y="147282"/>
                </a:lnTo>
                <a:lnTo>
                  <a:pt x="516598" y="146995"/>
                </a:lnTo>
                <a:lnTo>
                  <a:pt x="516598" y="146421"/>
                </a:lnTo>
                <a:lnTo>
                  <a:pt x="516598" y="146134"/>
                </a:lnTo>
                <a:lnTo>
                  <a:pt x="516155" y="145534"/>
                </a:lnTo>
                <a:lnTo>
                  <a:pt x="516155" y="145247"/>
                </a:lnTo>
                <a:lnTo>
                  <a:pt x="517276" y="145247"/>
                </a:lnTo>
                <a:lnTo>
                  <a:pt x="517954" y="145821"/>
                </a:lnTo>
                <a:lnTo>
                  <a:pt x="518162" y="145821"/>
                </a:lnTo>
                <a:lnTo>
                  <a:pt x="518631" y="146134"/>
                </a:lnTo>
                <a:lnTo>
                  <a:pt x="519309" y="146134"/>
                </a:lnTo>
                <a:lnTo>
                  <a:pt x="519752" y="146421"/>
                </a:lnTo>
                <a:lnTo>
                  <a:pt x="520430" y="146421"/>
                </a:lnTo>
                <a:lnTo>
                  <a:pt x="520873" y="146421"/>
                </a:lnTo>
                <a:lnTo>
                  <a:pt x="521342" y="146421"/>
                </a:lnTo>
                <a:lnTo>
                  <a:pt x="521785" y="146995"/>
                </a:lnTo>
                <a:lnTo>
                  <a:pt x="522020" y="147282"/>
                </a:lnTo>
                <a:lnTo>
                  <a:pt x="522228" y="148455"/>
                </a:lnTo>
                <a:lnTo>
                  <a:pt x="522228" y="149055"/>
                </a:lnTo>
                <a:lnTo>
                  <a:pt x="522228" y="149342"/>
                </a:lnTo>
                <a:lnTo>
                  <a:pt x="522228" y="149916"/>
                </a:lnTo>
                <a:lnTo>
                  <a:pt x="522020" y="150803"/>
                </a:lnTo>
                <a:lnTo>
                  <a:pt x="521785" y="151403"/>
                </a:lnTo>
                <a:lnTo>
                  <a:pt x="521785" y="151690"/>
                </a:lnTo>
                <a:lnTo>
                  <a:pt x="521551" y="151977"/>
                </a:lnTo>
                <a:lnTo>
                  <a:pt x="520873" y="152264"/>
                </a:lnTo>
                <a:lnTo>
                  <a:pt x="519518" y="152264"/>
                </a:lnTo>
                <a:lnTo>
                  <a:pt x="518396" y="152577"/>
                </a:lnTo>
                <a:lnTo>
                  <a:pt x="517954" y="152577"/>
                </a:lnTo>
                <a:lnTo>
                  <a:pt x="517485" y="152264"/>
                </a:lnTo>
                <a:lnTo>
                  <a:pt x="517041" y="152577"/>
                </a:lnTo>
                <a:lnTo>
                  <a:pt x="516833" y="152577"/>
                </a:lnTo>
                <a:lnTo>
                  <a:pt x="516155" y="152864"/>
                </a:lnTo>
                <a:lnTo>
                  <a:pt x="515920" y="153151"/>
                </a:lnTo>
                <a:lnTo>
                  <a:pt x="515920" y="153438"/>
                </a:lnTo>
                <a:lnTo>
                  <a:pt x="516155" y="154038"/>
                </a:lnTo>
                <a:lnTo>
                  <a:pt x="517719" y="155185"/>
                </a:lnTo>
                <a:lnTo>
                  <a:pt x="518396" y="156073"/>
                </a:lnTo>
                <a:lnTo>
                  <a:pt x="518396" y="156359"/>
                </a:lnTo>
                <a:lnTo>
                  <a:pt x="518631" y="156359"/>
                </a:lnTo>
                <a:lnTo>
                  <a:pt x="518396" y="157533"/>
                </a:lnTo>
                <a:lnTo>
                  <a:pt x="518396" y="157820"/>
                </a:lnTo>
                <a:lnTo>
                  <a:pt x="518162" y="158707"/>
                </a:lnTo>
                <a:lnTo>
                  <a:pt x="518396" y="158994"/>
                </a:lnTo>
                <a:lnTo>
                  <a:pt x="518631" y="159307"/>
                </a:lnTo>
                <a:lnTo>
                  <a:pt x="518840" y="159307"/>
                </a:lnTo>
                <a:lnTo>
                  <a:pt x="519987" y="159307"/>
                </a:lnTo>
                <a:lnTo>
                  <a:pt x="520873" y="158707"/>
                </a:lnTo>
                <a:lnTo>
                  <a:pt x="521108" y="158420"/>
                </a:lnTo>
                <a:lnTo>
                  <a:pt x="521108" y="157246"/>
                </a:lnTo>
                <a:lnTo>
                  <a:pt x="521342" y="156959"/>
                </a:lnTo>
                <a:lnTo>
                  <a:pt x="521551" y="156959"/>
                </a:lnTo>
                <a:lnTo>
                  <a:pt x="521785" y="156672"/>
                </a:lnTo>
                <a:lnTo>
                  <a:pt x="522463" y="157246"/>
                </a:lnTo>
                <a:lnTo>
                  <a:pt x="522672" y="157246"/>
                </a:lnTo>
                <a:lnTo>
                  <a:pt x="522906" y="157820"/>
                </a:lnTo>
                <a:lnTo>
                  <a:pt x="522906" y="158133"/>
                </a:lnTo>
                <a:lnTo>
                  <a:pt x="522672" y="158994"/>
                </a:lnTo>
                <a:lnTo>
                  <a:pt x="522228" y="159307"/>
                </a:lnTo>
                <a:lnTo>
                  <a:pt x="520665" y="160455"/>
                </a:lnTo>
                <a:lnTo>
                  <a:pt x="520430" y="161055"/>
                </a:lnTo>
                <a:lnTo>
                  <a:pt x="520195" y="161055"/>
                </a:lnTo>
                <a:lnTo>
                  <a:pt x="520195" y="161342"/>
                </a:lnTo>
                <a:lnTo>
                  <a:pt x="520430" y="161342"/>
                </a:lnTo>
                <a:lnTo>
                  <a:pt x="520430" y="161629"/>
                </a:lnTo>
                <a:lnTo>
                  <a:pt x="522020" y="162229"/>
                </a:lnTo>
                <a:lnTo>
                  <a:pt x="522672" y="162229"/>
                </a:lnTo>
                <a:lnTo>
                  <a:pt x="523141" y="162229"/>
                </a:lnTo>
                <a:lnTo>
                  <a:pt x="524705" y="162803"/>
                </a:lnTo>
                <a:lnTo>
                  <a:pt x="525383" y="162803"/>
                </a:lnTo>
                <a:lnTo>
                  <a:pt x="526060" y="162803"/>
                </a:lnTo>
                <a:lnTo>
                  <a:pt x="526295" y="162803"/>
                </a:lnTo>
                <a:lnTo>
                  <a:pt x="526530" y="162516"/>
                </a:lnTo>
                <a:lnTo>
                  <a:pt x="526973" y="161916"/>
                </a:lnTo>
                <a:lnTo>
                  <a:pt x="527181" y="161629"/>
                </a:lnTo>
                <a:lnTo>
                  <a:pt x="527416" y="161629"/>
                </a:lnTo>
                <a:lnTo>
                  <a:pt x="528328" y="161342"/>
                </a:lnTo>
                <a:lnTo>
                  <a:pt x="528537" y="161629"/>
                </a:lnTo>
                <a:lnTo>
                  <a:pt x="528771" y="161629"/>
                </a:lnTo>
                <a:lnTo>
                  <a:pt x="529006" y="161629"/>
                </a:lnTo>
                <a:lnTo>
                  <a:pt x="529215" y="161916"/>
                </a:lnTo>
                <a:lnTo>
                  <a:pt x="529215" y="162229"/>
                </a:lnTo>
                <a:lnTo>
                  <a:pt x="529215" y="162516"/>
                </a:lnTo>
                <a:lnTo>
                  <a:pt x="529006" y="162516"/>
                </a:lnTo>
                <a:lnTo>
                  <a:pt x="529006" y="162803"/>
                </a:lnTo>
                <a:lnTo>
                  <a:pt x="528771" y="162803"/>
                </a:lnTo>
                <a:lnTo>
                  <a:pt x="528537" y="162803"/>
                </a:lnTo>
                <a:lnTo>
                  <a:pt x="527416" y="163089"/>
                </a:lnTo>
                <a:lnTo>
                  <a:pt x="526738" y="163376"/>
                </a:lnTo>
                <a:lnTo>
                  <a:pt x="526060" y="163976"/>
                </a:lnTo>
                <a:lnTo>
                  <a:pt x="525852" y="164263"/>
                </a:lnTo>
                <a:lnTo>
                  <a:pt x="525617" y="164263"/>
                </a:lnTo>
                <a:lnTo>
                  <a:pt x="525617" y="164863"/>
                </a:lnTo>
                <a:lnTo>
                  <a:pt x="525852" y="165150"/>
                </a:lnTo>
                <a:lnTo>
                  <a:pt x="526060" y="165437"/>
                </a:lnTo>
                <a:lnTo>
                  <a:pt x="526530" y="166011"/>
                </a:lnTo>
                <a:lnTo>
                  <a:pt x="527859" y="166611"/>
                </a:lnTo>
                <a:lnTo>
                  <a:pt x="527650" y="166898"/>
                </a:lnTo>
                <a:lnTo>
                  <a:pt x="527181" y="166898"/>
                </a:lnTo>
                <a:lnTo>
                  <a:pt x="526295" y="166611"/>
                </a:lnTo>
                <a:lnTo>
                  <a:pt x="525852" y="166898"/>
                </a:lnTo>
                <a:lnTo>
                  <a:pt x="525617" y="166898"/>
                </a:lnTo>
                <a:lnTo>
                  <a:pt x="525617" y="167185"/>
                </a:lnTo>
                <a:lnTo>
                  <a:pt x="525617" y="167472"/>
                </a:lnTo>
                <a:lnTo>
                  <a:pt x="526295" y="168359"/>
                </a:lnTo>
                <a:lnTo>
                  <a:pt x="526973" y="168933"/>
                </a:lnTo>
                <a:lnTo>
                  <a:pt x="526973" y="169246"/>
                </a:lnTo>
                <a:lnTo>
                  <a:pt x="526738" y="169533"/>
                </a:lnTo>
                <a:lnTo>
                  <a:pt x="525383" y="169820"/>
                </a:lnTo>
                <a:lnTo>
                  <a:pt x="525174" y="169820"/>
                </a:lnTo>
                <a:lnTo>
                  <a:pt x="525174" y="170107"/>
                </a:lnTo>
                <a:lnTo>
                  <a:pt x="525174" y="170394"/>
                </a:lnTo>
                <a:lnTo>
                  <a:pt x="525617" y="170707"/>
                </a:lnTo>
                <a:lnTo>
                  <a:pt x="525852" y="170993"/>
                </a:lnTo>
                <a:lnTo>
                  <a:pt x="526295" y="171280"/>
                </a:lnTo>
                <a:lnTo>
                  <a:pt x="526973" y="171280"/>
                </a:lnTo>
                <a:lnTo>
                  <a:pt x="528328" y="171567"/>
                </a:lnTo>
                <a:lnTo>
                  <a:pt x="529215" y="171567"/>
                </a:lnTo>
                <a:lnTo>
                  <a:pt x="529449" y="171567"/>
                </a:lnTo>
                <a:lnTo>
                  <a:pt x="529893" y="171567"/>
                </a:lnTo>
                <a:lnTo>
                  <a:pt x="530362" y="171854"/>
                </a:lnTo>
                <a:lnTo>
                  <a:pt x="530570" y="172167"/>
                </a:lnTo>
                <a:lnTo>
                  <a:pt x="530570" y="172741"/>
                </a:lnTo>
                <a:lnTo>
                  <a:pt x="531248" y="173915"/>
                </a:lnTo>
                <a:lnTo>
                  <a:pt x="531925" y="175089"/>
                </a:lnTo>
                <a:lnTo>
                  <a:pt x="532369" y="176550"/>
                </a:lnTo>
                <a:lnTo>
                  <a:pt x="532369" y="176837"/>
                </a:lnTo>
                <a:lnTo>
                  <a:pt x="532369" y="177124"/>
                </a:lnTo>
                <a:lnTo>
                  <a:pt x="532160" y="177410"/>
                </a:lnTo>
                <a:lnTo>
                  <a:pt x="531925" y="177410"/>
                </a:lnTo>
                <a:lnTo>
                  <a:pt x="531039" y="177697"/>
                </a:lnTo>
                <a:lnTo>
                  <a:pt x="530570" y="177697"/>
                </a:lnTo>
                <a:lnTo>
                  <a:pt x="530570" y="178010"/>
                </a:lnTo>
                <a:lnTo>
                  <a:pt x="530570" y="178298"/>
                </a:lnTo>
                <a:lnTo>
                  <a:pt x="530570" y="178585"/>
                </a:lnTo>
                <a:lnTo>
                  <a:pt x="531482" y="180332"/>
                </a:lnTo>
                <a:lnTo>
                  <a:pt x="531482" y="181219"/>
                </a:lnTo>
                <a:lnTo>
                  <a:pt x="531248" y="182080"/>
                </a:lnTo>
                <a:lnTo>
                  <a:pt x="530804" y="182680"/>
                </a:lnTo>
                <a:lnTo>
                  <a:pt x="529893" y="183254"/>
                </a:lnTo>
                <a:lnTo>
                  <a:pt x="529684" y="183254"/>
                </a:lnTo>
                <a:lnTo>
                  <a:pt x="529684" y="183541"/>
                </a:lnTo>
                <a:lnTo>
                  <a:pt x="529684" y="183828"/>
                </a:lnTo>
                <a:lnTo>
                  <a:pt x="529893" y="184141"/>
                </a:lnTo>
                <a:lnTo>
                  <a:pt x="530127" y="184428"/>
                </a:lnTo>
                <a:lnTo>
                  <a:pt x="530362" y="184715"/>
                </a:lnTo>
                <a:lnTo>
                  <a:pt x="530804" y="185002"/>
                </a:lnTo>
                <a:lnTo>
                  <a:pt x="532603" y="185575"/>
                </a:lnTo>
                <a:lnTo>
                  <a:pt x="533047" y="185888"/>
                </a:lnTo>
                <a:lnTo>
                  <a:pt x="533047" y="186175"/>
                </a:lnTo>
                <a:lnTo>
                  <a:pt x="533281" y="186462"/>
                </a:lnTo>
                <a:lnTo>
                  <a:pt x="533516" y="186462"/>
                </a:lnTo>
                <a:lnTo>
                  <a:pt x="534193" y="186462"/>
                </a:lnTo>
                <a:lnTo>
                  <a:pt x="534193" y="186749"/>
                </a:lnTo>
                <a:lnTo>
                  <a:pt x="533959" y="186749"/>
                </a:lnTo>
                <a:lnTo>
                  <a:pt x="533047" y="187349"/>
                </a:lnTo>
                <a:lnTo>
                  <a:pt x="532603" y="187636"/>
                </a:lnTo>
                <a:lnTo>
                  <a:pt x="531248" y="190245"/>
                </a:lnTo>
                <a:lnTo>
                  <a:pt x="530804" y="191132"/>
                </a:lnTo>
                <a:lnTo>
                  <a:pt x="530570" y="191705"/>
                </a:lnTo>
                <a:lnTo>
                  <a:pt x="530570" y="192306"/>
                </a:lnTo>
                <a:lnTo>
                  <a:pt x="530570" y="192593"/>
                </a:lnTo>
                <a:lnTo>
                  <a:pt x="530362" y="192879"/>
                </a:lnTo>
                <a:lnTo>
                  <a:pt x="530362" y="193166"/>
                </a:lnTo>
                <a:lnTo>
                  <a:pt x="529893" y="193740"/>
                </a:lnTo>
                <a:lnTo>
                  <a:pt x="529893" y="194053"/>
                </a:lnTo>
                <a:lnTo>
                  <a:pt x="529684" y="194627"/>
                </a:lnTo>
                <a:lnTo>
                  <a:pt x="529684" y="194914"/>
                </a:lnTo>
                <a:lnTo>
                  <a:pt x="529449" y="195201"/>
                </a:lnTo>
                <a:lnTo>
                  <a:pt x="529215" y="195514"/>
                </a:lnTo>
                <a:lnTo>
                  <a:pt x="529006" y="195514"/>
                </a:lnTo>
                <a:lnTo>
                  <a:pt x="528771" y="195514"/>
                </a:lnTo>
                <a:lnTo>
                  <a:pt x="528771" y="195801"/>
                </a:lnTo>
                <a:lnTo>
                  <a:pt x="528537" y="196662"/>
                </a:lnTo>
                <a:lnTo>
                  <a:pt x="528771" y="196662"/>
                </a:lnTo>
                <a:lnTo>
                  <a:pt x="529006" y="196662"/>
                </a:lnTo>
                <a:lnTo>
                  <a:pt x="528537" y="198123"/>
                </a:lnTo>
                <a:lnTo>
                  <a:pt x="528537" y="198410"/>
                </a:lnTo>
                <a:lnTo>
                  <a:pt x="527859" y="199296"/>
                </a:lnTo>
                <a:lnTo>
                  <a:pt x="527416" y="199870"/>
                </a:lnTo>
                <a:lnTo>
                  <a:pt x="527181" y="200157"/>
                </a:lnTo>
                <a:lnTo>
                  <a:pt x="526738" y="201331"/>
                </a:lnTo>
                <a:lnTo>
                  <a:pt x="526060" y="202192"/>
                </a:lnTo>
                <a:lnTo>
                  <a:pt x="526060" y="202505"/>
                </a:lnTo>
                <a:lnTo>
                  <a:pt x="525617" y="203366"/>
                </a:lnTo>
                <a:lnTo>
                  <a:pt x="525617" y="203653"/>
                </a:lnTo>
                <a:lnTo>
                  <a:pt x="525852" y="204253"/>
                </a:lnTo>
                <a:lnTo>
                  <a:pt x="525617" y="204540"/>
                </a:lnTo>
                <a:lnTo>
                  <a:pt x="525383" y="205114"/>
                </a:lnTo>
                <a:lnTo>
                  <a:pt x="524939" y="206288"/>
                </a:lnTo>
                <a:lnTo>
                  <a:pt x="524939" y="206574"/>
                </a:lnTo>
                <a:lnTo>
                  <a:pt x="524939" y="207148"/>
                </a:lnTo>
                <a:lnTo>
                  <a:pt x="524939" y="207435"/>
                </a:lnTo>
                <a:lnTo>
                  <a:pt x="524705" y="207435"/>
                </a:lnTo>
                <a:lnTo>
                  <a:pt x="524496" y="208035"/>
                </a:lnTo>
                <a:lnTo>
                  <a:pt x="524262" y="208035"/>
                </a:lnTo>
                <a:lnTo>
                  <a:pt x="524027" y="208322"/>
                </a:lnTo>
                <a:lnTo>
                  <a:pt x="523584" y="209783"/>
                </a:lnTo>
                <a:lnTo>
                  <a:pt x="523141" y="210070"/>
                </a:lnTo>
                <a:lnTo>
                  <a:pt x="522906" y="210931"/>
                </a:lnTo>
                <a:lnTo>
                  <a:pt x="522906" y="211218"/>
                </a:lnTo>
                <a:lnTo>
                  <a:pt x="523141" y="211531"/>
                </a:lnTo>
                <a:lnTo>
                  <a:pt x="523141" y="211818"/>
                </a:lnTo>
                <a:lnTo>
                  <a:pt x="522463" y="212965"/>
                </a:lnTo>
                <a:lnTo>
                  <a:pt x="520195" y="210931"/>
                </a:lnTo>
                <a:lnTo>
                  <a:pt x="518840" y="210070"/>
                </a:lnTo>
                <a:lnTo>
                  <a:pt x="512531" y="204827"/>
                </a:lnTo>
                <a:lnTo>
                  <a:pt x="504633" y="198123"/>
                </a:lnTo>
                <a:lnTo>
                  <a:pt x="503069" y="196662"/>
                </a:lnTo>
                <a:lnTo>
                  <a:pt x="500123" y="194340"/>
                </a:lnTo>
                <a:lnTo>
                  <a:pt x="495171" y="190245"/>
                </a:lnTo>
                <a:lnTo>
                  <a:pt x="494936" y="190245"/>
                </a:lnTo>
                <a:lnTo>
                  <a:pt x="492017" y="187923"/>
                </a:lnTo>
                <a:lnTo>
                  <a:pt x="492017" y="187636"/>
                </a:lnTo>
                <a:lnTo>
                  <a:pt x="490426" y="186462"/>
                </a:lnTo>
                <a:lnTo>
                  <a:pt x="489071" y="185288"/>
                </a:lnTo>
                <a:lnTo>
                  <a:pt x="488393" y="184715"/>
                </a:lnTo>
                <a:lnTo>
                  <a:pt x="487741" y="184141"/>
                </a:lnTo>
                <a:lnTo>
                  <a:pt x="486595" y="183254"/>
                </a:lnTo>
                <a:lnTo>
                  <a:pt x="485239" y="182080"/>
                </a:lnTo>
                <a:lnTo>
                  <a:pt x="483441" y="180619"/>
                </a:lnTo>
                <a:lnTo>
                  <a:pt x="481407" y="178871"/>
                </a:lnTo>
                <a:lnTo>
                  <a:pt x="478931" y="176550"/>
                </a:lnTo>
                <a:lnTo>
                  <a:pt x="475333" y="173315"/>
                </a:lnTo>
                <a:lnTo>
                  <a:pt x="473978" y="172454"/>
                </a:lnTo>
                <a:lnTo>
                  <a:pt x="472622" y="171280"/>
                </a:lnTo>
                <a:lnTo>
                  <a:pt x="470355" y="169820"/>
                </a:lnTo>
                <a:lnTo>
                  <a:pt x="466080" y="166324"/>
                </a:lnTo>
                <a:lnTo>
                  <a:pt x="465845" y="166611"/>
                </a:lnTo>
                <a:lnTo>
                  <a:pt x="466314" y="167185"/>
                </a:lnTo>
                <a:lnTo>
                  <a:pt x="466314" y="168072"/>
                </a:lnTo>
                <a:lnTo>
                  <a:pt x="466080" y="168359"/>
                </a:lnTo>
                <a:lnTo>
                  <a:pt x="466080" y="168646"/>
                </a:lnTo>
                <a:lnTo>
                  <a:pt x="466314" y="168933"/>
                </a:lnTo>
                <a:lnTo>
                  <a:pt x="466314" y="169533"/>
                </a:lnTo>
                <a:lnTo>
                  <a:pt x="466080" y="169820"/>
                </a:lnTo>
                <a:lnTo>
                  <a:pt x="465402" y="170394"/>
                </a:lnTo>
                <a:lnTo>
                  <a:pt x="466080" y="170993"/>
                </a:lnTo>
                <a:lnTo>
                  <a:pt x="466314" y="171567"/>
                </a:lnTo>
                <a:lnTo>
                  <a:pt x="466080" y="172167"/>
                </a:lnTo>
                <a:lnTo>
                  <a:pt x="465637" y="172454"/>
                </a:lnTo>
                <a:lnTo>
                  <a:pt x="465168" y="173315"/>
                </a:lnTo>
                <a:lnTo>
                  <a:pt x="464725" y="173628"/>
                </a:lnTo>
                <a:lnTo>
                  <a:pt x="464725" y="174202"/>
                </a:lnTo>
                <a:lnTo>
                  <a:pt x="464959" y="174776"/>
                </a:lnTo>
                <a:lnTo>
                  <a:pt x="465402" y="175376"/>
                </a:lnTo>
                <a:lnTo>
                  <a:pt x="465637" y="175376"/>
                </a:lnTo>
                <a:lnTo>
                  <a:pt x="465845" y="175663"/>
                </a:lnTo>
                <a:lnTo>
                  <a:pt x="465845" y="175950"/>
                </a:lnTo>
                <a:lnTo>
                  <a:pt x="465845" y="176237"/>
                </a:lnTo>
                <a:lnTo>
                  <a:pt x="465845" y="176550"/>
                </a:lnTo>
                <a:lnTo>
                  <a:pt x="465637" y="176550"/>
                </a:lnTo>
                <a:lnTo>
                  <a:pt x="465845" y="176837"/>
                </a:lnTo>
                <a:lnTo>
                  <a:pt x="466080" y="176837"/>
                </a:lnTo>
                <a:lnTo>
                  <a:pt x="466314" y="176837"/>
                </a:lnTo>
                <a:lnTo>
                  <a:pt x="466523" y="177124"/>
                </a:lnTo>
                <a:lnTo>
                  <a:pt x="465402" y="179445"/>
                </a:lnTo>
                <a:lnTo>
                  <a:pt x="464490" y="180619"/>
                </a:lnTo>
                <a:lnTo>
                  <a:pt x="464047" y="181219"/>
                </a:lnTo>
                <a:lnTo>
                  <a:pt x="464281" y="181219"/>
                </a:lnTo>
                <a:lnTo>
                  <a:pt x="464490" y="181506"/>
                </a:lnTo>
                <a:lnTo>
                  <a:pt x="464959" y="181506"/>
                </a:lnTo>
                <a:lnTo>
                  <a:pt x="466080" y="181793"/>
                </a:lnTo>
                <a:lnTo>
                  <a:pt x="466992" y="182080"/>
                </a:lnTo>
                <a:lnTo>
                  <a:pt x="466992" y="182367"/>
                </a:lnTo>
                <a:lnTo>
                  <a:pt x="466992" y="182680"/>
                </a:lnTo>
                <a:lnTo>
                  <a:pt x="466757" y="182967"/>
                </a:lnTo>
                <a:lnTo>
                  <a:pt x="466523" y="182967"/>
                </a:lnTo>
                <a:lnTo>
                  <a:pt x="466080" y="183254"/>
                </a:lnTo>
                <a:lnTo>
                  <a:pt x="466080" y="183541"/>
                </a:lnTo>
                <a:lnTo>
                  <a:pt x="466314" y="183828"/>
                </a:lnTo>
                <a:lnTo>
                  <a:pt x="466314" y="184141"/>
                </a:lnTo>
                <a:lnTo>
                  <a:pt x="464959" y="186749"/>
                </a:lnTo>
                <a:lnTo>
                  <a:pt x="464725" y="187036"/>
                </a:lnTo>
                <a:lnTo>
                  <a:pt x="464490" y="187036"/>
                </a:lnTo>
                <a:lnTo>
                  <a:pt x="464281" y="187036"/>
                </a:lnTo>
                <a:lnTo>
                  <a:pt x="464047" y="187923"/>
                </a:lnTo>
                <a:lnTo>
                  <a:pt x="463603" y="188497"/>
                </a:lnTo>
                <a:lnTo>
                  <a:pt x="463160" y="188784"/>
                </a:lnTo>
                <a:lnTo>
                  <a:pt x="462014" y="190245"/>
                </a:lnTo>
                <a:lnTo>
                  <a:pt x="461805" y="190558"/>
                </a:lnTo>
                <a:lnTo>
                  <a:pt x="461570" y="191132"/>
                </a:lnTo>
                <a:lnTo>
                  <a:pt x="461336" y="191419"/>
                </a:lnTo>
                <a:lnTo>
                  <a:pt x="461336" y="191705"/>
                </a:lnTo>
                <a:lnTo>
                  <a:pt x="461127" y="191993"/>
                </a:lnTo>
                <a:lnTo>
                  <a:pt x="460892" y="191993"/>
                </a:lnTo>
                <a:lnTo>
                  <a:pt x="460658" y="191993"/>
                </a:lnTo>
                <a:lnTo>
                  <a:pt x="460658" y="192306"/>
                </a:lnTo>
                <a:lnTo>
                  <a:pt x="460658" y="191993"/>
                </a:lnTo>
                <a:lnTo>
                  <a:pt x="460449" y="191993"/>
                </a:lnTo>
                <a:lnTo>
                  <a:pt x="460449" y="192306"/>
                </a:lnTo>
                <a:lnTo>
                  <a:pt x="460215" y="192593"/>
                </a:lnTo>
                <a:lnTo>
                  <a:pt x="459980" y="192593"/>
                </a:lnTo>
                <a:lnTo>
                  <a:pt x="460215" y="192593"/>
                </a:lnTo>
                <a:lnTo>
                  <a:pt x="460215" y="192879"/>
                </a:lnTo>
                <a:lnTo>
                  <a:pt x="458860" y="194627"/>
                </a:lnTo>
                <a:lnTo>
                  <a:pt x="458416" y="195514"/>
                </a:lnTo>
                <a:lnTo>
                  <a:pt x="458651" y="195801"/>
                </a:lnTo>
                <a:lnTo>
                  <a:pt x="458860" y="195801"/>
                </a:lnTo>
                <a:lnTo>
                  <a:pt x="459537" y="196088"/>
                </a:lnTo>
                <a:lnTo>
                  <a:pt x="460449" y="197262"/>
                </a:lnTo>
                <a:lnTo>
                  <a:pt x="459980" y="197836"/>
                </a:lnTo>
                <a:lnTo>
                  <a:pt x="459980" y="198123"/>
                </a:lnTo>
                <a:lnTo>
                  <a:pt x="459771" y="199010"/>
                </a:lnTo>
                <a:lnTo>
                  <a:pt x="458416" y="201044"/>
                </a:lnTo>
                <a:lnTo>
                  <a:pt x="457738" y="201905"/>
                </a:lnTo>
                <a:lnTo>
                  <a:pt x="457295" y="202192"/>
                </a:lnTo>
                <a:lnTo>
                  <a:pt x="457295" y="202505"/>
                </a:lnTo>
                <a:lnTo>
                  <a:pt x="457060" y="202792"/>
                </a:lnTo>
                <a:lnTo>
                  <a:pt x="456826" y="202792"/>
                </a:lnTo>
                <a:lnTo>
                  <a:pt x="456383" y="203653"/>
                </a:lnTo>
                <a:lnTo>
                  <a:pt x="456148" y="203653"/>
                </a:lnTo>
                <a:lnTo>
                  <a:pt x="456383" y="203940"/>
                </a:lnTo>
                <a:lnTo>
                  <a:pt x="457060" y="203940"/>
                </a:lnTo>
                <a:lnTo>
                  <a:pt x="457060" y="204253"/>
                </a:lnTo>
                <a:lnTo>
                  <a:pt x="457295" y="204540"/>
                </a:lnTo>
                <a:lnTo>
                  <a:pt x="457504" y="204253"/>
                </a:lnTo>
                <a:lnTo>
                  <a:pt x="457738" y="204540"/>
                </a:lnTo>
                <a:lnTo>
                  <a:pt x="457295" y="205400"/>
                </a:lnTo>
                <a:lnTo>
                  <a:pt x="457504" y="205400"/>
                </a:lnTo>
                <a:lnTo>
                  <a:pt x="457504" y="205688"/>
                </a:lnTo>
                <a:lnTo>
                  <a:pt x="457504" y="206001"/>
                </a:lnTo>
                <a:lnTo>
                  <a:pt x="457738" y="206001"/>
                </a:lnTo>
                <a:lnTo>
                  <a:pt x="457973" y="206001"/>
                </a:lnTo>
                <a:lnTo>
                  <a:pt x="458416" y="206574"/>
                </a:lnTo>
                <a:lnTo>
                  <a:pt x="458860" y="206574"/>
                </a:lnTo>
                <a:lnTo>
                  <a:pt x="458860" y="206861"/>
                </a:lnTo>
                <a:lnTo>
                  <a:pt x="459094" y="207148"/>
                </a:lnTo>
                <a:lnTo>
                  <a:pt x="459094" y="207435"/>
                </a:lnTo>
                <a:lnTo>
                  <a:pt x="459771" y="207435"/>
                </a:lnTo>
                <a:lnTo>
                  <a:pt x="459980" y="208035"/>
                </a:lnTo>
                <a:lnTo>
                  <a:pt x="459094" y="209183"/>
                </a:lnTo>
                <a:lnTo>
                  <a:pt x="458860" y="209183"/>
                </a:lnTo>
                <a:lnTo>
                  <a:pt x="457504" y="210070"/>
                </a:lnTo>
                <a:lnTo>
                  <a:pt x="456383" y="211531"/>
                </a:lnTo>
                <a:lnTo>
                  <a:pt x="456383" y="212678"/>
                </a:lnTo>
                <a:lnTo>
                  <a:pt x="456148" y="212965"/>
                </a:lnTo>
                <a:lnTo>
                  <a:pt x="453906" y="215600"/>
                </a:lnTo>
                <a:lnTo>
                  <a:pt x="453229" y="215600"/>
                </a:lnTo>
                <a:lnTo>
                  <a:pt x="452786" y="215887"/>
                </a:lnTo>
                <a:lnTo>
                  <a:pt x="452786" y="216174"/>
                </a:lnTo>
                <a:lnTo>
                  <a:pt x="452551" y="216461"/>
                </a:lnTo>
                <a:lnTo>
                  <a:pt x="452317" y="216461"/>
                </a:lnTo>
                <a:lnTo>
                  <a:pt x="452108" y="216174"/>
                </a:lnTo>
                <a:lnTo>
                  <a:pt x="451873" y="216174"/>
                </a:lnTo>
                <a:lnTo>
                  <a:pt x="451195" y="216461"/>
                </a:lnTo>
                <a:lnTo>
                  <a:pt x="450075" y="217348"/>
                </a:lnTo>
                <a:lnTo>
                  <a:pt x="450075" y="217635"/>
                </a:lnTo>
                <a:lnTo>
                  <a:pt x="449162" y="218782"/>
                </a:lnTo>
                <a:lnTo>
                  <a:pt x="448719" y="219070"/>
                </a:lnTo>
                <a:lnTo>
                  <a:pt x="448276" y="219670"/>
                </a:lnTo>
                <a:lnTo>
                  <a:pt x="447807" y="219956"/>
                </a:lnTo>
                <a:lnTo>
                  <a:pt x="447807" y="220243"/>
                </a:lnTo>
                <a:lnTo>
                  <a:pt x="447807" y="220530"/>
                </a:lnTo>
                <a:lnTo>
                  <a:pt x="447129" y="221417"/>
                </a:lnTo>
                <a:lnTo>
                  <a:pt x="446686" y="221991"/>
                </a:lnTo>
                <a:lnTo>
                  <a:pt x="446243" y="222278"/>
                </a:lnTo>
                <a:lnTo>
                  <a:pt x="445096" y="222852"/>
                </a:lnTo>
                <a:lnTo>
                  <a:pt x="444887" y="223452"/>
                </a:lnTo>
                <a:lnTo>
                  <a:pt x="444652" y="223739"/>
                </a:lnTo>
                <a:lnTo>
                  <a:pt x="444418" y="224026"/>
                </a:lnTo>
                <a:lnTo>
                  <a:pt x="443767" y="224887"/>
                </a:lnTo>
                <a:lnTo>
                  <a:pt x="443532" y="225174"/>
                </a:lnTo>
                <a:lnTo>
                  <a:pt x="443089" y="225774"/>
                </a:lnTo>
                <a:lnTo>
                  <a:pt x="441733" y="226921"/>
                </a:lnTo>
                <a:lnTo>
                  <a:pt x="442411" y="227808"/>
                </a:lnTo>
                <a:lnTo>
                  <a:pt x="442620" y="227808"/>
                </a:lnTo>
                <a:lnTo>
                  <a:pt x="443089" y="228095"/>
                </a:lnTo>
                <a:lnTo>
                  <a:pt x="443297" y="228382"/>
                </a:lnTo>
                <a:lnTo>
                  <a:pt x="444209" y="228956"/>
                </a:lnTo>
                <a:lnTo>
                  <a:pt x="443975" y="229243"/>
                </a:lnTo>
                <a:lnTo>
                  <a:pt x="443532" y="229243"/>
                </a:lnTo>
                <a:lnTo>
                  <a:pt x="443089" y="229843"/>
                </a:lnTo>
                <a:lnTo>
                  <a:pt x="442854" y="230130"/>
                </a:lnTo>
                <a:lnTo>
                  <a:pt x="441942" y="231278"/>
                </a:lnTo>
                <a:lnTo>
                  <a:pt x="440821" y="232739"/>
                </a:lnTo>
                <a:lnTo>
                  <a:pt x="440586" y="233025"/>
                </a:lnTo>
                <a:lnTo>
                  <a:pt x="440586" y="233599"/>
                </a:lnTo>
                <a:lnTo>
                  <a:pt x="439909" y="234486"/>
                </a:lnTo>
                <a:lnTo>
                  <a:pt x="439465" y="235347"/>
                </a:lnTo>
                <a:lnTo>
                  <a:pt x="439231" y="235634"/>
                </a:lnTo>
                <a:lnTo>
                  <a:pt x="438787" y="235634"/>
                </a:lnTo>
                <a:lnTo>
                  <a:pt x="438579" y="236208"/>
                </a:lnTo>
                <a:lnTo>
                  <a:pt x="438579" y="236521"/>
                </a:lnTo>
                <a:lnTo>
                  <a:pt x="437901" y="235634"/>
                </a:lnTo>
                <a:lnTo>
                  <a:pt x="437432" y="234773"/>
                </a:lnTo>
                <a:lnTo>
                  <a:pt x="437224" y="234773"/>
                </a:lnTo>
                <a:lnTo>
                  <a:pt x="436755" y="235060"/>
                </a:lnTo>
                <a:lnTo>
                  <a:pt x="436546" y="234773"/>
                </a:lnTo>
                <a:lnTo>
                  <a:pt x="436546" y="234199"/>
                </a:lnTo>
                <a:lnTo>
                  <a:pt x="436546" y="233886"/>
                </a:lnTo>
                <a:lnTo>
                  <a:pt x="435868" y="233886"/>
                </a:lnTo>
                <a:lnTo>
                  <a:pt x="435633" y="234199"/>
                </a:lnTo>
                <a:lnTo>
                  <a:pt x="435399" y="234199"/>
                </a:lnTo>
                <a:lnTo>
                  <a:pt x="435190" y="234773"/>
                </a:lnTo>
                <a:lnTo>
                  <a:pt x="435190" y="235060"/>
                </a:lnTo>
                <a:lnTo>
                  <a:pt x="434513" y="236208"/>
                </a:lnTo>
                <a:lnTo>
                  <a:pt x="433600" y="235921"/>
                </a:lnTo>
                <a:lnTo>
                  <a:pt x="433157" y="237095"/>
                </a:lnTo>
                <a:lnTo>
                  <a:pt x="432714" y="237956"/>
                </a:lnTo>
                <a:lnTo>
                  <a:pt x="432244" y="238842"/>
                </a:lnTo>
                <a:lnTo>
                  <a:pt x="432036" y="239129"/>
                </a:lnTo>
                <a:lnTo>
                  <a:pt x="431567" y="239703"/>
                </a:lnTo>
                <a:lnTo>
                  <a:pt x="431567" y="239990"/>
                </a:lnTo>
                <a:lnTo>
                  <a:pt x="431124" y="240564"/>
                </a:lnTo>
                <a:lnTo>
                  <a:pt x="430212" y="241451"/>
                </a:lnTo>
                <a:lnTo>
                  <a:pt x="430003" y="242025"/>
                </a:lnTo>
                <a:lnTo>
                  <a:pt x="429768" y="241738"/>
                </a:lnTo>
                <a:lnTo>
                  <a:pt x="429090" y="242025"/>
                </a:lnTo>
                <a:lnTo>
                  <a:pt x="428882" y="242312"/>
                </a:lnTo>
                <a:lnTo>
                  <a:pt x="428205" y="243173"/>
                </a:lnTo>
                <a:lnTo>
                  <a:pt x="427527" y="243173"/>
                </a:lnTo>
                <a:lnTo>
                  <a:pt x="426614" y="244347"/>
                </a:lnTo>
                <a:lnTo>
                  <a:pt x="426379" y="244633"/>
                </a:lnTo>
                <a:lnTo>
                  <a:pt x="426171" y="244633"/>
                </a:lnTo>
                <a:lnTo>
                  <a:pt x="425936" y="244920"/>
                </a:lnTo>
                <a:lnTo>
                  <a:pt x="425702" y="244633"/>
                </a:lnTo>
                <a:lnTo>
                  <a:pt x="425702" y="244060"/>
                </a:lnTo>
                <a:lnTo>
                  <a:pt x="425702" y="242599"/>
                </a:lnTo>
                <a:lnTo>
                  <a:pt x="425702" y="242312"/>
                </a:lnTo>
                <a:lnTo>
                  <a:pt x="425702" y="242025"/>
                </a:lnTo>
                <a:lnTo>
                  <a:pt x="425702" y="241738"/>
                </a:lnTo>
                <a:lnTo>
                  <a:pt x="425936" y="240277"/>
                </a:lnTo>
                <a:lnTo>
                  <a:pt x="425936" y="240564"/>
                </a:lnTo>
                <a:lnTo>
                  <a:pt x="425493" y="241164"/>
                </a:lnTo>
                <a:lnTo>
                  <a:pt x="425259" y="241164"/>
                </a:lnTo>
                <a:lnTo>
                  <a:pt x="425024" y="241164"/>
                </a:lnTo>
                <a:lnTo>
                  <a:pt x="423695" y="241738"/>
                </a:lnTo>
                <a:lnTo>
                  <a:pt x="422339" y="243173"/>
                </a:lnTo>
                <a:lnTo>
                  <a:pt x="421870" y="244347"/>
                </a:lnTo>
                <a:lnTo>
                  <a:pt x="421870" y="244633"/>
                </a:lnTo>
                <a:lnTo>
                  <a:pt x="421662" y="244920"/>
                </a:lnTo>
                <a:lnTo>
                  <a:pt x="421427" y="245207"/>
                </a:lnTo>
                <a:lnTo>
                  <a:pt x="420071" y="246381"/>
                </a:lnTo>
                <a:lnTo>
                  <a:pt x="419393" y="246381"/>
                </a:lnTo>
                <a:lnTo>
                  <a:pt x="418508" y="247242"/>
                </a:lnTo>
                <a:lnTo>
                  <a:pt x="418273" y="247529"/>
                </a:lnTo>
                <a:lnTo>
                  <a:pt x="418038" y="248103"/>
                </a:lnTo>
                <a:lnTo>
                  <a:pt x="418038" y="248416"/>
                </a:lnTo>
                <a:lnTo>
                  <a:pt x="417360" y="248990"/>
                </a:lnTo>
                <a:lnTo>
                  <a:pt x="416474" y="251025"/>
                </a:lnTo>
                <a:lnTo>
                  <a:pt x="416239" y="251598"/>
                </a:lnTo>
                <a:lnTo>
                  <a:pt x="415797" y="252459"/>
                </a:lnTo>
                <a:lnTo>
                  <a:pt x="415327" y="253607"/>
                </a:lnTo>
                <a:lnTo>
                  <a:pt x="414675" y="255068"/>
                </a:lnTo>
                <a:lnTo>
                  <a:pt x="413997" y="256216"/>
                </a:lnTo>
                <a:lnTo>
                  <a:pt x="413528" y="257389"/>
                </a:lnTo>
                <a:lnTo>
                  <a:pt x="413320" y="257676"/>
                </a:lnTo>
                <a:lnTo>
                  <a:pt x="411730" y="259998"/>
                </a:lnTo>
                <a:lnTo>
                  <a:pt x="410140" y="263180"/>
                </a:lnTo>
                <a:lnTo>
                  <a:pt x="409931" y="264041"/>
                </a:lnTo>
                <a:lnTo>
                  <a:pt x="409488" y="264615"/>
                </a:lnTo>
                <a:lnTo>
                  <a:pt x="406543" y="262007"/>
                </a:lnTo>
                <a:lnTo>
                  <a:pt x="396402" y="252746"/>
                </a:lnTo>
                <a:lnTo>
                  <a:pt x="395933" y="252459"/>
                </a:lnTo>
                <a:lnTo>
                  <a:pt x="395490" y="252746"/>
                </a:lnTo>
                <a:lnTo>
                  <a:pt x="395255" y="253033"/>
                </a:lnTo>
                <a:lnTo>
                  <a:pt x="395490" y="253607"/>
                </a:lnTo>
                <a:lnTo>
                  <a:pt x="395490" y="253920"/>
                </a:lnTo>
                <a:lnTo>
                  <a:pt x="395047" y="254207"/>
                </a:lnTo>
                <a:lnTo>
                  <a:pt x="394812" y="255068"/>
                </a:lnTo>
                <a:lnTo>
                  <a:pt x="394604" y="255642"/>
                </a:lnTo>
                <a:lnTo>
                  <a:pt x="394604" y="255928"/>
                </a:lnTo>
                <a:lnTo>
                  <a:pt x="394604" y="256216"/>
                </a:lnTo>
                <a:lnTo>
                  <a:pt x="394135" y="256529"/>
                </a:lnTo>
                <a:lnTo>
                  <a:pt x="393457" y="256529"/>
                </a:lnTo>
                <a:lnTo>
                  <a:pt x="393248" y="256816"/>
                </a:lnTo>
                <a:lnTo>
                  <a:pt x="392779" y="257963"/>
                </a:lnTo>
                <a:lnTo>
                  <a:pt x="392779" y="258824"/>
                </a:lnTo>
                <a:lnTo>
                  <a:pt x="392779" y="259111"/>
                </a:lnTo>
                <a:lnTo>
                  <a:pt x="392779" y="259424"/>
                </a:lnTo>
                <a:lnTo>
                  <a:pt x="392336" y="260572"/>
                </a:lnTo>
                <a:lnTo>
                  <a:pt x="392101" y="260572"/>
                </a:lnTo>
                <a:lnTo>
                  <a:pt x="391658" y="260572"/>
                </a:lnTo>
                <a:lnTo>
                  <a:pt x="390303" y="260572"/>
                </a:lnTo>
                <a:lnTo>
                  <a:pt x="390094" y="260572"/>
                </a:lnTo>
                <a:lnTo>
                  <a:pt x="389416" y="261433"/>
                </a:lnTo>
                <a:lnTo>
                  <a:pt x="389416" y="261720"/>
                </a:lnTo>
                <a:lnTo>
                  <a:pt x="389416" y="262007"/>
                </a:lnTo>
                <a:lnTo>
                  <a:pt x="389625" y="262320"/>
                </a:lnTo>
                <a:lnTo>
                  <a:pt x="389859" y="262320"/>
                </a:lnTo>
                <a:lnTo>
                  <a:pt x="389859" y="262893"/>
                </a:lnTo>
                <a:lnTo>
                  <a:pt x="389859" y="263180"/>
                </a:lnTo>
                <a:lnTo>
                  <a:pt x="389625" y="263180"/>
                </a:lnTo>
                <a:lnTo>
                  <a:pt x="389416" y="263467"/>
                </a:lnTo>
                <a:lnTo>
                  <a:pt x="389182" y="264041"/>
                </a:lnTo>
                <a:lnTo>
                  <a:pt x="389182" y="264615"/>
                </a:lnTo>
                <a:lnTo>
                  <a:pt x="389182" y="264902"/>
                </a:lnTo>
                <a:lnTo>
                  <a:pt x="388738" y="265502"/>
                </a:lnTo>
                <a:lnTo>
                  <a:pt x="388269" y="265789"/>
                </a:lnTo>
                <a:lnTo>
                  <a:pt x="387383" y="266650"/>
                </a:lnTo>
                <a:lnTo>
                  <a:pt x="387383" y="266937"/>
                </a:lnTo>
                <a:lnTo>
                  <a:pt x="387383" y="267511"/>
                </a:lnTo>
                <a:lnTo>
                  <a:pt x="387149" y="267798"/>
                </a:lnTo>
                <a:lnTo>
                  <a:pt x="386705" y="268398"/>
                </a:lnTo>
                <a:lnTo>
                  <a:pt x="386471" y="269259"/>
                </a:lnTo>
                <a:lnTo>
                  <a:pt x="386027" y="269832"/>
                </a:lnTo>
                <a:lnTo>
                  <a:pt x="385793" y="270406"/>
                </a:lnTo>
                <a:lnTo>
                  <a:pt x="386027" y="270980"/>
                </a:lnTo>
                <a:lnTo>
                  <a:pt x="385350" y="273015"/>
                </a:lnTo>
                <a:lnTo>
                  <a:pt x="385350" y="273302"/>
                </a:lnTo>
                <a:lnTo>
                  <a:pt x="385558" y="274163"/>
                </a:lnTo>
                <a:lnTo>
                  <a:pt x="385793" y="274736"/>
                </a:lnTo>
                <a:lnTo>
                  <a:pt x="386027" y="274736"/>
                </a:lnTo>
                <a:lnTo>
                  <a:pt x="386236" y="275050"/>
                </a:lnTo>
                <a:lnTo>
                  <a:pt x="385793" y="276771"/>
                </a:lnTo>
                <a:lnTo>
                  <a:pt x="385558" y="277632"/>
                </a:lnTo>
                <a:lnTo>
                  <a:pt x="385350" y="277632"/>
                </a:lnTo>
                <a:lnTo>
                  <a:pt x="385350" y="278206"/>
                </a:lnTo>
                <a:lnTo>
                  <a:pt x="385350" y="278519"/>
                </a:lnTo>
                <a:lnTo>
                  <a:pt x="385350" y="278806"/>
                </a:lnTo>
                <a:lnTo>
                  <a:pt x="383760" y="279380"/>
                </a:lnTo>
                <a:lnTo>
                  <a:pt x="383317" y="278806"/>
                </a:lnTo>
                <a:lnTo>
                  <a:pt x="383082" y="278806"/>
                </a:lnTo>
                <a:lnTo>
                  <a:pt x="382873" y="279093"/>
                </a:lnTo>
                <a:lnTo>
                  <a:pt x="382404" y="278806"/>
                </a:lnTo>
                <a:lnTo>
                  <a:pt x="382196" y="278806"/>
                </a:lnTo>
                <a:lnTo>
                  <a:pt x="381961" y="278806"/>
                </a:lnTo>
                <a:lnTo>
                  <a:pt x="381961" y="279093"/>
                </a:lnTo>
                <a:lnTo>
                  <a:pt x="381961" y="279380"/>
                </a:lnTo>
                <a:lnTo>
                  <a:pt x="381727" y="279380"/>
                </a:lnTo>
                <a:lnTo>
                  <a:pt x="381284" y="279380"/>
                </a:lnTo>
                <a:lnTo>
                  <a:pt x="381284" y="279667"/>
                </a:lnTo>
                <a:lnTo>
                  <a:pt x="381049" y="279667"/>
                </a:lnTo>
                <a:lnTo>
                  <a:pt x="381049" y="279954"/>
                </a:lnTo>
                <a:lnTo>
                  <a:pt x="380840" y="280814"/>
                </a:lnTo>
                <a:lnTo>
                  <a:pt x="380606" y="281101"/>
                </a:lnTo>
                <a:lnTo>
                  <a:pt x="380606" y="281388"/>
                </a:lnTo>
                <a:lnTo>
                  <a:pt x="380397" y="281388"/>
                </a:lnTo>
                <a:lnTo>
                  <a:pt x="380397" y="281962"/>
                </a:lnTo>
                <a:lnTo>
                  <a:pt x="380162" y="281962"/>
                </a:lnTo>
                <a:lnTo>
                  <a:pt x="379928" y="282275"/>
                </a:lnTo>
                <a:lnTo>
                  <a:pt x="379485" y="283710"/>
                </a:lnTo>
                <a:lnTo>
                  <a:pt x="379042" y="284284"/>
                </a:lnTo>
                <a:lnTo>
                  <a:pt x="378573" y="285718"/>
                </a:lnTo>
                <a:lnTo>
                  <a:pt x="378573" y="286005"/>
                </a:lnTo>
                <a:lnTo>
                  <a:pt x="378573" y="286318"/>
                </a:lnTo>
                <a:lnTo>
                  <a:pt x="378129" y="286893"/>
                </a:lnTo>
                <a:lnTo>
                  <a:pt x="378129" y="288040"/>
                </a:lnTo>
                <a:lnTo>
                  <a:pt x="378129" y="288327"/>
                </a:lnTo>
                <a:lnTo>
                  <a:pt x="377686" y="289475"/>
                </a:lnTo>
                <a:lnTo>
                  <a:pt x="377217" y="290049"/>
                </a:lnTo>
                <a:lnTo>
                  <a:pt x="376774" y="290649"/>
                </a:lnTo>
                <a:lnTo>
                  <a:pt x="376774" y="291223"/>
                </a:lnTo>
                <a:lnTo>
                  <a:pt x="376774" y="291509"/>
                </a:lnTo>
                <a:lnTo>
                  <a:pt x="376539" y="291796"/>
                </a:lnTo>
                <a:lnTo>
                  <a:pt x="376330" y="291796"/>
                </a:lnTo>
                <a:lnTo>
                  <a:pt x="376096" y="292084"/>
                </a:lnTo>
                <a:lnTo>
                  <a:pt x="375653" y="292657"/>
                </a:lnTo>
                <a:lnTo>
                  <a:pt x="375419" y="293805"/>
                </a:lnTo>
                <a:lnTo>
                  <a:pt x="374975" y="294379"/>
                </a:lnTo>
                <a:lnTo>
                  <a:pt x="374297" y="295266"/>
                </a:lnTo>
                <a:lnTo>
                  <a:pt x="374063" y="295840"/>
                </a:lnTo>
                <a:lnTo>
                  <a:pt x="373385" y="297275"/>
                </a:lnTo>
                <a:lnTo>
                  <a:pt x="372942" y="297562"/>
                </a:lnTo>
                <a:lnTo>
                  <a:pt x="372499" y="299883"/>
                </a:lnTo>
                <a:lnTo>
                  <a:pt x="372942" y="300457"/>
                </a:lnTo>
                <a:lnTo>
                  <a:pt x="372707" y="301031"/>
                </a:lnTo>
                <a:lnTo>
                  <a:pt x="372707" y="301605"/>
                </a:lnTo>
                <a:lnTo>
                  <a:pt x="372499" y="301892"/>
                </a:lnTo>
                <a:lnTo>
                  <a:pt x="372030" y="302466"/>
                </a:lnTo>
                <a:lnTo>
                  <a:pt x="371587" y="302753"/>
                </a:lnTo>
                <a:lnTo>
                  <a:pt x="371352" y="303039"/>
                </a:lnTo>
                <a:lnTo>
                  <a:pt x="371352" y="303613"/>
                </a:lnTo>
                <a:lnTo>
                  <a:pt x="371143" y="304187"/>
                </a:lnTo>
                <a:lnTo>
                  <a:pt x="370909" y="304187"/>
                </a:lnTo>
                <a:lnTo>
                  <a:pt x="370231" y="304761"/>
                </a:lnTo>
                <a:lnTo>
                  <a:pt x="370022" y="304761"/>
                </a:lnTo>
                <a:lnTo>
                  <a:pt x="369345" y="305361"/>
                </a:lnTo>
                <a:lnTo>
                  <a:pt x="369110" y="305935"/>
                </a:lnTo>
                <a:lnTo>
                  <a:pt x="369110" y="307083"/>
                </a:lnTo>
                <a:lnTo>
                  <a:pt x="369110" y="307370"/>
                </a:lnTo>
                <a:lnTo>
                  <a:pt x="368432" y="307657"/>
                </a:lnTo>
                <a:lnTo>
                  <a:pt x="367989" y="307083"/>
                </a:lnTo>
                <a:lnTo>
                  <a:pt x="367754" y="307083"/>
                </a:lnTo>
                <a:lnTo>
                  <a:pt x="367520" y="307370"/>
                </a:lnTo>
                <a:lnTo>
                  <a:pt x="367520" y="307657"/>
                </a:lnTo>
                <a:lnTo>
                  <a:pt x="367520" y="307944"/>
                </a:lnTo>
                <a:lnTo>
                  <a:pt x="367077" y="308230"/>
                </a:lnTo>
                <a:lnTo>
                  <a:pt x="366842" y="308804"/>
                </a:lnTo>
                <a:lnTo>
                  <a:pt x="366634" y="309091"/>
                </a:lnTo>
                <a:lnTo>
                  <a:pt x="366399" y="309665"/>
                </a:lnTo>
                <a:lnTo>
                  <a:pt x="365956" y="309665"/>
                </a:lnTo>
                <a:lnTo>
                  <a:pt x="365513" y="309952"/>
                </a:lnTo>
                <a:lnTo>
                  <a:pt x="364835" y="310526"/>
                </a:lnTo>
                <a:lnTo>
                  <a:pt x="364600" y="310526"/>
                </a:lnTo>
                <a:lnTo>
                  <a:pt x="364835" y="310813"/>
                </a:lnTo>
                <a:lnTo>
                  <a:pt x="364835" y="311100"/>
                </a:lnTo>
                <a:lnTo>
                  <a:pt x="365044" y="311387"/>
                </a:lnTo>
                <a:lnTo>
                  <a:pt x="365044" y="311700"/>
                </a:lnTo>
                <a:lnTo>
                  <a:pt x="365044" y="311987"/>
                </a:lnTo>
                <a:lnTo>
                  <a:pt x="364600" y="312274"/>
                </a:lnTo>
                <a:lnTo>
                  <a:pt x="364366" y="312274"/>
                </a:lnTo>
                <a:lnTo>
                  <a:pt x="364157" y="311987"/>
                </a:lnTo>
                <a:lnTo>
                  <a:pt x="363922" y="311987"/>
                </a:lnTo>
                <a:lnTo>
                  <a:pt x="363688" y="312274"/>
                </a:lnTo>
                <a:lnTo>
                  <a:pt x="363245" y="312274"/>
                </a:lnTo>
                <a:lnTo>
                  <a:pt x="363011" y="312561"/>
                </a:lnTo>
                <a:lnTo>
                  <a:pt x="362802" y="312848"/>
                </a:lnTo>
                <a:lnTo>
                  <a:pt x="362567" y="312848"/>
                </a:lnTo>
                <a:lnTo>
                  <a:pt x="362333" y="312848"/>
                </a:lnTo>
                <a:lnTo>
                  <a:pt x="362124" y="312848"/>
                </a:lnTo>
                <a:lnTo>
                  <a:pt x="361889" y="313135"/>
                </a:lnTo>
                <a:lnTo>
                  <a:pt x="361655" y="313135"/>
                </a:lnTo>
                <a:lnTo>
                  <a:pt x="361446" y="313135"/>
                </a:lnTo>
                <a:lnTo>
                  <a:pt x="355138" y="311100"/>
                </a:lnTo>
                <a:lnTo>
                  <a:pt x="343616" y="307083"/>
                </a:lnTo>
                <a:lnTo>
                  <a:pt x="341140" y="301318"/>
                </a:lnTo>
                <a:lnTo>
                  <a:pt x="339341" y="297562"/>
                </a:lnTo>
                <a:lnTo>
                  <a:pt x="338898" y="296414"/>
                </a:lnTo>
                <a:lnTo>
                  <a:pt x="337751" y="294979"/>
                </a:lnTo>
                <a:lnTo>
                  <a:pt x="337543" y="294979"/>
                </a:lnTo>
                <a:lnTo>
                  <a:pt x="337543" y="294666"/>
                </a:lnTo>
                <a:lnTo>
                  <a:pt x="337073" y="294092"/>
                </a:lnTo>
                <a:lnTo>
                  <a:pt x="337073" y="293805"/>
                </a:lnTo>
                <a:lnTo>
                  <a:pt x="336422" y="293518"/>
                </a:lnTo>
                <a:lnTo>
                  <a:pt x="335067" y="292657"/>
                </a:lnTo>
                <a:lnTo>
                  <a:pt x="333919" y="292370"/>
                </a:lnTo>
                <a:lnTo>
                  <a:pt x="333241" y="292370"/>
                </a:lnTo>
                <a:lnTo>
                  <a:pt x="324900" y="288327"/>
                </a:lnTo>
                <a:lnTo>
                  <a:pt x="324691" y="288901"/>
                </a:lnTo>
                <a:lnTo>
                  <a:pt x="324457" y="289188"/>
                </a:lnTo>
                <a:lnTo>
                  <a:pt x="324222" y="289475"/>
                </a:lnTo>
                <a:lnTo>
                  <a:pt x="324222" y="289762"/>
                </a:lnTo>
                <a:lnTo>
                  <a:pt x="324222" y="290049"/>
                </a:lnTo>
                <a:lnTo>
                  <a:pt x="324222" y="290336"/>
                </a:lnTo>
                <a:lnTo>
                  <a:pt x="324014" y="290649"/>
                </a:lnTo>
                <a:lnTo>
                  <a:pt x="324014" y="290936"/>
                </a:lnTo>
                <a:lnTo>
                  <a:pt x="323779" y="290936"/>
                </a:lnTo>
                <a:lnTo>
                  <a:pt x="323544" y="291223"/>
                </a:lnTo>
                <a:lnTo>
                  <a:pt x="323544" y="291509"/>
                </a:lnTo>
                <a:lnTo>
                  <a:pt x="323544" y="291796"/>
                </a:lnTo>
                <a:lnTo>
                  <a:pt x="323779" y="291796"/>
                </a:lnTo>
                <a:lnTo>
                  <a:pt x="323779" y="292370"/>
                </a:lnTo>
                <a:lnTo>
                  <a:pt x="323544" y="292657"/>
                </a:lnTo>
                <a:lnTo>
                  <a:pt x="323336" y="292657"/>
                </a:lnTo>
                <a:lnTo>
                  <a:pt x="322867" y="294092"/>
                </a:lnTo>
                <a:lnTo>
                  <a:pt x="322659" y="294979"/>
                </a:lnTo>
                <a:lnTo>
                  <a:pt x="323102" y="295840"/>
                </a:lnTo>
                <a:lnTo>
                  <a:pt x="322867" y="296414"/>
                </a:lnTo>
                <a:lnTo>
                  <a:pt x="322424" y="296988"/>
                </a:lnTo>
                <a:lnTo>
                  <a:pt x="322424" y="297275"/>
                </a:lnTo>
                <a:lnTo>
                  <a:pt x="322659" y="297275"/>
                </a:lnTo>
                <a:lnTo>
                  <a:pt x="323102" y="297562"/>
                </a:lnTo>
                <a:lnTo>
                  <a:pt x="323544" y="298422"/>
                </a:lnTo>
                <a:lnTo>
                  <a:pt x="323544" y="298996"/>
                </a:lnTo>
                <a:lnTo>
                  <a:pt x="323336" y="298996"/>
                </a:lnTo>
                <a:lnTo>
                  <a:pt x="323102" y="298996"/>
                </a:lnTo>
                <a:lnTo>
                  <a:pt x="322867" y="299283"/>
                </a:lnTo>
                <a:lnTo>
                  <a:pt x="322867" y="299570"/>
                </a:lnTo>
                <a:lnTo>
                  <a:pt x="322659" y="299883"/>
                </a:lnTo>
                <a:lnTo>
                  <a:pt x="322189" y="299570"/>
                </a:lnTo>
                <a:lnTo>
                  <a:pt x="321537" y="299570"/>
                </a:lnTo>
                <a:lnTo>
                  <a:pt x="321537" y="299883"/>
                </a:lnTo>
                <a:lnTo>
                  <a:pt x="321537" y="300457"/>
                </a:lnTo>
                <a:lnTo>
                  <a:pt x="321303" y="300744"/>
                </a:lnTo>
                <a:lnTo>
                  <a:pt x="320625" y="301605"/>
                </a:lnTo>
                <a:lnTo>
                  <a:pt x="320390" y="301605"/>
                </a:lnTo>
                <a:lnTo>
                  <a:pt x="320182" y="301605"/>
                </a:lnTo>
                <a:lnTo>
                  <a:pt x="319948" y="301892"/>
                </a:lnTo>
                <a:lnTo>
                  <a:pt x="319713" y="302753"/>
                </a:lnTo>
                <a:lnTo>
                  <a:pt x="319713" y="303039"/>
                </a:lnTo>
                <a:lnTo>
                  <a:pt x="319948" y="303613"/>
                </a:lnTo>
                <a:lnTo>
                  <a:pt x="320182" y="303613"/>
                </a:lnTo>
                <a:lnTo>
                  <a:pt x="320182" y="303900"/>
                </a:lnTo>
                <a:lnTo>
                  <a:pt x="319948" y="304187"/>
                </a:lnTo>
                <a:lnTo>
                  <a:pt x="319504" y="304474"/>
                </a:lnTo>
                <a:lnTo>
                  <a:pt x="319504" y="304761"/>
                </a:lnTo>
                <a:lnTo>
                  <a:pt x="319504" y="305361"/>
                </a:lnTo>
                <a:lnTo>
                  <a:pt x="319948" y="305361"/>
                </a:lnTo>
                <a:lnTo>
                  <a:pt x="320390" y="306222"/>
                </a:lnTo>
                <a:lnTo>
                  <a:pt x="320625" y="306796"/>
                </a:lnTo>
                <a:lnTo>
                  <a:pt x="320625" y="307083"/>
                </a:lnTo>
                <a:lnTo>
                  <a:pt x="320625" y="307944"/>
                </a:lnTo>
                <a:lnTo>
                  <a:pt x="320390" y="308517"/>
                </a:lnTo>
                <a:lnTo>
                  <a:pt x="320625" y="309091"/>
                </a:lnTo>
                <a:lnTo>
                  <a:pt x="320390" y="309378"/>
                </a:lnTo>
                <a:lnTo>
                  <a:pt x="320390" y="309952"/>
                </a:lnTo>
                <a:lnTo>
                  <a:pt x="320390" y="310239"/>
                </a:lnTo>
                <a:lnTo>
                  <a:pt x="320625" y="310239"/>
                </a:lnTo>
                <a:lnTo>
                  <a:pt x="320625" y="310526"/>
                </a:lnTo>
                <a:lnTo>
                  <a:pt x="318826" y="312848"/>
                </a:lnTo>
                <a:lnTo>
                  <a:pt x="318357" y="313135"/>
                </a:lnTo>
                <a:lnTo>
                  <a:pt x="318357" y="313708"/>
                </a:lnTo>
                <a:lnTo>
                  <a:pt x="318149" y="314283"/>
                </a:lnTo>
                <a:lnTo>
                  <a:pt x="317471" y="314569"/>
                </a:lnTo>
                <a:lnTo>
                  <a:pt x="317028" y="316291"/>
                </a:lnTo>
                <a:lnTo>
                  <a:pt x="316559" y="316578"/>
                </a:lnTo>
                <a:lnTo>
                  <a:pt x="316116" y="317726"/>
                </a:lnTo>
                <a:lnTo>
                  <a:pt x="316116" y="318586"/>
                </a:lnTo>
                <a:lnTo>
                  <a:pt x="316116" y="318873"/>
                </a:lnTo>
                <a:lnTo>
                  <a:pt x="316350" y="318873"/>
                </a:lnTo>
                <a:lnTo>
                  <a:pt x="316559" y="318873"/>
                </a:lnTo>
                <a:lnTo>
                  <a:pt x="316559" y="319474"/>
                </a:lnTo>
                <a:lnTo>
                  <a:pt x="316559" y="320047"/>
                </a:lnTo>
                <a:lnTo>
                  <a:pt x="316350" y="320334"/>
                </a:lnTo>
                <a:lnTo>
                  <a:pt x="315881" y="320334"/>
                </a:lnTo>
                <a:lnTo>
                  <a:pt x="315672" y="320908"/>
                </a:lnTo>
                <a:lnTo>
                  <a:pt x="314994" y="321195"/>
                </a:lnTo>
                <a:lnTo>
                  <a:pt x="314760" y="321195"/>
                </a:lnTo>
                <a:lnTo>
                  <a:pt x="313405" y="320908"/>
                </a:lnTo>
                <a:lnTo>
                  <a:pt x="313170" y="320908"/>
                </a:lnTo>
                <a:lnTo>
                  <a:pt x="312492" y="320908"/>
                </a:lnTo>
                <a:lnTo>
                  <a:pt x="312049" y="321482"/>
                </a:lnTo>
                <a:lnTo>
                  <a:pt x="312284" y="321482"/>
                </a:lnTo>
                <a:lnTo>
                  <a:pt x="312284" y="321769"/>
                </a:lnTo>
                <a:lnTo>
                  <a:pt x="312049" y="322056"/>
                </a:lnTo>
                <a:lnTo>
                  <a:pt x="311840" y="322056"/>
                </a:lnTo>
                <a:lnTo>
                  <a:pt x="312049" y="322343"/>
                </a:lnTo>
                <a:lnTo>
                  <a:pt x="312049" y="322630"/>
                </a:lnTo>
                <a:lnTo>
                  <a:pt x="311840" y="322917"/>
                </a:lnTo>
                <a:lnTo>
                  <a:pt x="311606" y="323777"/>
                </a:lnTo>
                <a:lnTo>
                  <a:pt x="310928" y="324352"/>
                </a:lnTo>
                <a:lnTo>
                  <a:pt x="310016" y="324352"/>
                </a:lnTo>
                <a:lnTo>
                  <a:pt x="309129" y="325499"/>
                </a:lnTo>
                <a:lnTo>
                  <a:pt x="308895" y="325499"/>
                </a:lnTo>
                <a:lnTo>
                  <a:pt x="308895" y="326073"/>
                </a:lnTo>
                <a:lnTo>
                  <a:pt x="308660" y="326360"/>
                </a:lnTo>
                <a:lnTo>
                  <a:pt x="308217" y="326934"/>
                </a:lnTo>
                <a:lnTo>
                  <a:pt x="307540" y="327508"/>
                </a:lnTo>
                <a:lnTo>
                  <a:pt x="307540" y="327795"/>
                </a:lnTo>
                <a:lnTo>
                  <a:pt x="307540" y="328082"/>
                </a:lnTo>
                <a:lnTo>
                  <a:pt x="307774" y="328369"/>
                </a:lnTo>
                <a:lnTo>
                  <a:pt x="308217" y="328969"/>
                </a:lnTo>
                <a:lnTo>
                  <a:pt x="308217" y="329256"/>
                </a:lnTo>
                <a:lnTo>
                  <a:pt x="308217" y="329830"/>
                </a:lnTo>
                <a:lnTo>
                  <a:pt x="308895" y="329830"/>
                </a:lnTo>
                <a:lnTo>
                  <a:pt x="309129" y="330116"/>
                </a:lnTo>
                <a:lnTo>
                  <a:pt x="309807" y="331264"/>
                </a:lnTo>
                <a:lnTo>
                  <a:pt x="310016" y="332412"/>
                </a:lnTo>
                <a:lnTo>
                  <a:pt x="309807" y="332986"/>
                </a:lnTo>
                <a:lnTo>
                  <a:pt x="309573" y="333273"/>
                </a:lnTo>
                <a:lnTo>
                  <a:pt x="309129" y="333273"/>
                </a:lnTo>
                <a:lnTo>
                  <a:pt x="308660" y="333560"/>
                </a:lnTo>
                <a:lnTo>
                  <a:pt x="308451" y="334134"/>
                </a:lnTo>
                <a:lnTo>
                  <a:pt x="307982" y="334421"/>
                </a:lnTo>
                <a:lnTo>
                  <a:pt x="307331" y="334134"/>
                </a:lnTo>
                <a:lnTo>
                  <a:pt x="307096" y="334421"/>
                </a:lnTo>
                <a:lnTo>
                  <a:pt x="306862" y="334994"/>
                </a:lnTo>
                <a:lnTo>
                  <a:pt x="306862" y="335281"/>
                </a:lnTo>
                <a:lnTo>
                  <a:pt x="307096" y="335568"/>
                </a:lnTo>
                <a:lnTo>
                  <a:pt x="306653" y="335855"/>
                </a:lnTo>
                <a:lnTo>
                  <a:pt x="306419" y="335855"/>
                </a:lnTo>
                <a:lnTo>
                  <a:pt x="305975" y="335568"/>
                </a:lnTo>
                <a:lnTo>
                  <a:pt x="305297" y="335568"/>
                </a:lnTo>
                <a:lnTo>
                  <a:pt x="305063" y="335855"/>
                </a:lnTo>
                <a:lnTo>
                  <a:pt x="304828" y="336429"/>
                </a:lnTo>
                <a:lnTo>
                  <a:pt x="304828" y="336716"/>
                </a:lnTo>
                <a:lnTo>
                  <a:pt x="304620" y="336716"/>
                </a:lnTo>
                <a:lnTo>
                  <a:pt x="303942" y="336716"/>
                </a:lnTo>
                <a:lnTo>
                  <a:pt x="303708" y="337003"/>
                </a:lnTo>
                <a:lnTo>
                  <a:pt x="303473" y="337003"/>
                </a:lnTo>
                <a:lnTo>
                  <a:pt x="303030" y="337864"/>
                </a:lnTo>
                <a:lnTo>
                  <a:pt x="302352" y="338151"/>
                </a:lnTo>
                <a:lnTo>
                  <a:pt x="301674" y="339299"/>
                </a:lnTo>
                <a:lnTo>
                  <a:pt x="300110" y="341020"/>
                </a:lnTo>
                <a:lnTo>
                  <a:pt x="299432" y="341594"/>
                </a:lnTo>
                <a:lnTo>
                  <a:pt x="299198" y="341594"/>
                </a:lnTo>
                <a:lnTo>
                  <a:pt x="298963" y="341594"/>
                </a:lnTo>
                <a:lnTo>
                  <a:pt x="298755" y="341881"/>
                </a:lnTo>
                <a:lnTo>
                  <a:pt x="298520" y="342168"/>
                </a:lnTo>
                <a:lnTo>
                  <a:pt x="298520" y="342455"/>
                </a:lnTo>
                <a:lnTo>
                  <a:pt x="297843" y="343603"/>
                </a:lnTo>
                <a:lnTo>
                  <a:pt x="297165" y="344177"/>
                </a:lnTo>
                <a:lnTo>
                  <a:pt x="296487" y="344177"/>
                </a:lnTo>
                <a:lnTo>
                  <a:pt x="296278" y="344177"/>
                </a:lnTo>
                <a:lnTo>
                  <a:pt x="296044" y="344464"/>
                </a:lnTo>
                <a:lnTo>
                  <a:pt x="296044" y="344751"/>
                </a:lnTo>
                <a:lnTo>
                  <a:pt x="295809" y="344751"/>
                </a:lnTo>
                <a:lnTo>
                  <a:pt x="295366" y="345324"/>
                </a:lnTo>
                <a:lnTo>
                  <a:pt x="296044" y="345611"/>
                </a:lnTo>
                <a:lnTo>
                  <a:pt x="296044" y="345898"/>
                </a:lnTo>
                <a:lnTo>
                  <a:pt x="295809" y="346185"/>
                </a:lnTo>
                <a:lnTo>
                  <a:pt x="295601" y="346759"/>
                </a:lnTo>
                <a:lnTo>
                  <a:pt x="295809" y="347046"/>
                </a:lnTo>
                <a:lnTo>
                  <a:pt x="296044" y="347046"/>
                </a:lnTo>
                <a:lnTo>
                  <a:pt x="296044" y="347333"/>
                </a:lnTo>
                <a:lnTo>
                  <a:pt x="296044" y="347620"/>
                </a:lnTo>
                <a:lnTo>
                  <a:pt x="295809" y="347620"/>
                </a:lnTo>
                <a:lnTo>
                  <a:pt x="295601" y="347620"/>
                </a:lnTo>
                <a:lnTo>
                  <a:pt x="295601" y="347907"/>
                </a:lnTo>
                <a:lnTo>
                  <a:pt x="295601" y="348194"/>
                </a:lnTo>
                <a:lnTo>
                  <a:pt x="295809" y="348194"/>
                </a:lnTo>
                <a:lnTo>
                  <a:pt x="295809" y="348481"/>
                </a:lnTo>
                <a:lnTo>
                  <a:pt x="295601" y="348481"/>
                </a:lnTo>
                <a:lnTo>
                  <a:pt x="295809" y="348768"/>
                </a:lnTo>
                <a:lnTo>
                  <a:pt x="295132" y="349342"/>
                </a:lnTo>
                <a:lnTo>
                  <a:pt x="294923" y="349342"/>
                </a:lnTo>
                <a:lnTo>
                  <a:pt x="294923" y="349915"/>
                </a:lnTo>
                <a:lnTo>
                  <a:pt x="294689" y="350202"/>
                </a:lnTo>
                <a:lnTo>
                  <a:pt x="294689" y="350776"/>
                </a:lnTo>
                <a:lnTo>
                  <a:pt x="294011" y="351350"/>
                </a:lnTo>
                <a:lnTo>
                  <a:pt x="293098" y="351637"/>
                </a:lnTo>
                <a:lnTo>
                  <a:pt x="292889" y="351924"/>
                </a:lnTo>
                <a:lnTo>
                  <a:pt x="293098" y="353072"/>
                </a:lnTo>
                <a:lnTo>
                  <a:pt x="293567" y="354793"/>
                </a:lnTo>
                <a:lnTo>
                  <a:pt x="294011" y="355080"/>
                </a:lnTo>
                <a:lnTo>
                  <a:pt x="294454" y="355080"/>
                </a:lnTo>
                <a:lnTo>
                  <a:pt x="294923" y="355368"/>
                </a:lnTo>
                <a:lnTo>
                  <a:pt x="294689" y="355654"/>
                </a:lnTo>
                <a:lnTo>
                  <a:pt x="294454" y="356228"/>
                </a:lnTo>
                <a:lnTo>
                  <a:pt x="294011" y="356515"/>
                </a:lnTo>
                <a:lnTo>
                  <a:pt x="294011" y="356802"/>
                </a:lnTo>
                <a:lnTo>
                  <a:pt x="293567" y="357089"/>
                </a:lnTo>
                <a:lnTo>
                  <a:pt x="293098" y="357376"/>
                </a:lnTo>
                <a:lnTo>
                  <a:pt x="292447" y="358524"/>
                </a:lnTo>
                <a:lnTo>
                  <a:pt x="291978" y="358811"/>
                </a:lnTo>
                <a:lnTo>
                  <a:pt x="291769" y="359098"/>
                </a:lnTo>
                <a:lnTo>
                  <a:pt x="291300" y="360532"/>
                </a:lnTo>
                <a:lnTo>
                  <a:pt x="291300" y="361393"/>
                </a:lnTo>
                <a:lnTo>
                  <a:pt x="290413" y="363689"/>
                </a:lnTo>
                <a:lnTo>
                  <a:pt x="289944" y="363976"/>
                </a:lnTo>
                <a:lnTo>
                  <a:pt x="289735" y="364549"/>
                </a:lnTo>
                <a:lnTo>
                  <a:pt x="289735" y="364836"/>
                </a:lnTo>
                <a:lnTo>
                  <a:pt x="289944" y="365124"/>
                </a:lnTo>
                <a:lnTo>
                  <a:pt x="289735" y="365697"/>
                </a:lnTo>
                <a:lnTo>
                  <a:pt x="289501" y="365984"/>
                </a:lnTo>
                <a:lnTo>
                  <a:pt x="289266" y="366271"/>
                </a:lnTo>
                <a:lnTo>
                  <a:pt x="289058" y="366271"/>
                </a:lnTo>
                <a:lnTo>
                  <a:pt x="288380" y="367419"/>
                </a:lnTo>
                <a:lnTo>
                  <a:pt x="288380" y="367706"/>
                </a:lnTo>
                <a:lnTo>
                  <a:pt x="288589" y="367993"/>
                </a:lnTo>
                <a:lnTo>
                  <a:pt x="288380" y="368280"/>
                </a:lnTo>
                <a:lnTo>
                  <a:pt x="287911" y="368280"/>
                </a:lnTo>
                <a:lnTo>
                  <a:pt x="287468" y="369141"/>
                </a:lnTo>
                <a:lnTo>
                  <a:pt x="287259" y="369427"/>
                </a:lnTo>
                <a:lnTo>
                  <a:pt x="287468" y="369715"/>
                </a:lnTo>
                <a:lnTo>
                  <a:pt x="287259" y="370002"/>
                </a:lnTo>
                <a:lnTo>
                  <a:pt x="287024" y="370862"/>
                </a:lnTo>
                <a:lnTo>
                  <a:pt x="286581" y="371149"/>
                </a:lnTo>
                <a:lnTo>
                  <a:pt x="285904" y="371436"/>
                </a:lnTo>
                <a:lnTo>
                  <a:pt x="285669" y="371723"/>
                </a:lnTo>
                <a:lnTo>
                  <a:pt x="285435" y="372010"/>
                </a:lnTo>
                <a:lnTo>
                  <a:pt x="285435" y="372271"/>
                </a:lnTo>
                <a:lnTo>
                  <a:pt x="284313" y="373419"/>
                </a:lnTo>
                <a:lnTo>
                  <a:pt x="282958" y="374567"/>
                </a:lnTo>
                <a:lnTo>
                  <a:pt x="281603" y="376001"/>
                </a:lnTo>
                <a:lnTo>
                  <a:pt x="281394" y="376001"/>
                </a:lnTo>
                <a:lnTo>
                  <a:pt x="280716" y="376575"/>
                </a:lnTo>
                <a:lnTo>
                  <a:pt x="280716" y="376862"/>
                </a:lnTo>
                <a:lnTo>
                  <a:pt x="280039" y="377436"/>
                </a:lnTo>
                <a:lnTo>
                  <a:pt x="279570" y="377436"/>
                </a:lnTo>
                <a:lnTo>
                  <a:pt x="278892" y="378010"/>
                </a:lnTo>
                <a:lnTo>
                  <a:pt x="278683" y="378584"/>
                </a:lnTo>
                <a:lnTo>
                  <a:pt x="278214" y="379158"/>
                </a:lnTo>
                <a:lnTo>
                  <a:pt x="277562" y="379732"/>
                </a:lnTo>
                <a:lnTo>
                  <a:pt x="276415" y="381453"/>
                </a:lnTo>
                <a:lnTo>
                  <a:pt x="275738" y="381453"/>
                </a:lnTo>
                <a:lnTo>
                  <a:pt x="275294" y="382027"/>
                </a:lnTo>
                <a:lnTo>
                  <a:pt x="274173" y="383149"/>
                </a:lnTo>
                <a:lnTo>
                  <a:pt x="273939" y="383436"/>
                </a:lnTo>
                <a:lnTo>
                  <a:pt x="273939" y="383723"/>
                </a:lnTo>
                <a:lnTo>
                  <a:pt x="274173" y="383723"/>
                </a:lnTo>
                <a:lnTo>
                  <a:pt x="274173" y="384297"/>
                </a:lnTo>
                <a:lnTo>
                  <a:pt x="273704" y="384297"/>
                </a:lnTo>
                <a:lnTo>
                  <a:pt x="273496" y="384297"/>
                </a:lnTo>
                <a:lnTo>
                  <a:pt x="272818" y="384583"/>
                </a:lnTo>
                <a:lnTo>
                  <a:pt x="272818" y="384870"/>
                </a:lnTo>
                <a:lnTo>
                  <a:pt x="272583" y="385157"/>
                </a:lnTo>
                <a:lnTo>
                  <a:pt x="272583" y="385444"/>
                </a:lnTo>
                <a:lnTo>
                  <a:pt x="271462" y="386305"/>
                </a:lnTo>
                <a:lnTo>
                  <a:pt x="271019" y="386018"/>
                </a:lnTo>
                <a:lnTo>
                  <a:pt x="271019" y="385731"/>
                </a:lnTo>
                <a:lnTo>
                  <a:pt x="270785" y="385731"/>
                </a:lnTo>
                <a:lnTo>
                  <a:pt x="270342" y="386305"/>
                </a:lnTo>
                <a:lnTo>
                  <a:pt x="269195" y="387453"/>
                </a:lnTo>
                <a:lnTo>
                  <a:pt x="268517" y="388314"/>
                </a:lnTo>
                <a:lnTo>
                  <a:pt x="268308" y="389175"/>
                </a:lnTo>
                <a:lnTo>
                  <a:pt x="268308" y="389461"/>
                </a:lnTo>
                <a:lnTo>
                  <a:pt x="267865" y="390296"/>
                </a:lnTo>
                <a:lnTo>
                  <a:pt x="267188" y="390296"/>
                </a:lnTo>
                <a:lnTo>
                  <a:pt x="266953" y="390583"/>
                </a:lnTo>
                <a:lnTo>
                  <a:pt x="266953" y="391157"/>
                </a:lnTo>
                <a:lnTo>
                  <a:pt x="267396" y="392305"/>
                </a:lnTo>
                <a:lnTo>
                  <a:pt x="267188" y="392305"/>
                </a:lnTo>
                <a:lnTo>
                  <a:pt x="266718" y="392592"/>
                </a:lnTo>
                <a:lnTo>
                  <a:pt x="265832" y="393166"/>
                </a:lnTo>
                <a:lnTo>
                  <a:pt x="265154" y="393740"/>
                </a:lnTo>
                <a:lnTo>
                  <a:pt x="265154" y="394026"/>
                </a:lnTo>
                <a:lnTo>
                  <a:pt x="264919" y="394313"/>
                </a:lnTo>
                <a:lnTo>
                  <a:pt x="264685" y="395174"/>
                </a:lnTo>
                <a:lnTo>
                  <a:pt x="264477" y="395461"/>
                </a:lnTo>
                <a:lnTo>
                  <a:pt x="264008" y="396009"/>
                </a:lnTo>
                <a:lnTo>
                  <a:pt x="263564" y="396296"/>
                </a:lnTo>
                <a:lnTo>
                  <a:pt x="263356" y="396296"/>
                </a:lnTo>
                <a:lnTo>
                  <a:pt x="263121" y="396296"/>
                </a:lnTo>
                <a:lnTo>
                  <a:pt x="262208" y="397731"/>
                </a:lnTo>
                <a:lnTo>
                  <a:pt x="262000" y="398305"/>
                </a:lnTo>
                <a:lnTo>
                  <a:pt x="262000" y="398591"/>
                </a:lnTo>
                <a:lnTo>
                  <a:pt x="262208" y="398878"/>
                </a:lnTo>
                <a:lnTo>
                  <a:pt x="262443" y="399165"/>
                </a:lnTo>
                <a:lnTo>
                  <a:pt x="262678" y="399452"/>
                </a:lnTo>
                <a:lnTo>
                  <a:pt x="262678" y="399739"/>
                </a:lnTo>
                <a:lnTo>
                  <a:pt x="262678" y="400026"/>
                </a:lnTo>
                <a:lnTo>
                  <a:pt x="262886" y="400026"/>
                </a:lnTo>
                <a:lnTo>
                  <a:pt x="263121" y="400026"/>
                </a:lnTo>
                <a:lnTo>
                  <a:pt x="263564" y="400026"/>
                </a:lnTo>
                <a:lnTo>
                  <a:pt x="263356" y="400313"/>
                </a:lnTo>
                <a:lnTo>
                  <a:pt x="263564" y="400600"/>
                </a:lnTo>
                <a:lnTo>
                  <a:pt x="263564" y="400887"/>
                </a:lnTo>
                <a:lnTo>
                  <a:pt x="263356" y="400887"/>
                </a:lnTo>
                <a:lnTo>
                  <a:pt x="262886" y="400600"/>
                </a:lnTo>
                <a:lnTo>
                  <a:pt x="262678" y="400887"/>
                </a:lnTo>
                <a:lnTo>
                  <a:pt x="262443" y="400887"/>
                </a:lnTo>
                <a:lnTo>
                  <a:pt x="262208" y="400600"/>
                </a:lnTo>
                <a:lnTo>
                  <a:pt x="262000" y="400600"/>
                </a:lnTo>
                <a:lnTo>
                  <a:pt x="261765" y="400887"/>
                </a:lnTo>
                <a:lnTo>
                  <a:pt x="261531" y="401174"/>
                </a:lnTo>
                <a:lnTo>
                  <a:pt x="261323" y="401174"/>
                </a:lnTo>
                <a:lnTo>
                  <a:pt x="261323" y="401435"/>
                </a:lnTo>
                <a:lnTo>
                  <a:pt x="260853" y="401435"/>
                </a:lnTo>
                <a:lnTo>
                  <a:pt x="260645" y="401435"/>
                </a:lnTo>
                <a:lnTo>
                  <a:pt x="260645" y="401722"/>
                </a:lnTo>
                <a:lnTo>
                  <a:pt x="260645" y="402009"/>
                </a:lnTo>
                <a:lnTo>
                  <a:pt x="260410" y="402296"/>
                </a:lnTo>
                <a:lnTo>
                  <a:pt x="260175" y="402009"/>
                </a:lnTo>
                <a:lnTo>
                  <a:pt x="259967" y="402009"/>
                </a:lnTo>
                <a:lnTo>
                  <a:pt x="259732" y="402296"/>
                </a:lnTo>
                <a:lnTo>
                  <a:pt x="259732" y="402583"/>
                </a:lnTo>
                <a:lnTo>
                  <a:pt x="259732" y="402870"/>
                </a:lnTo>
                <a:lnTo>
                  <a:pt x="259732" y="403443"/>
                </a:lnTo>
                <a:lnTo>
                  <a:pt x="259498" y="403730"/>
                </a:lnTo>
                <a:lnTo>
                  <a:pt x="259054" y="403730"/>
                </a:lnTo>
                <a:lnTo>
                  <a:pt x="258377" y="406026"/>
                </a:lnTo>
                <a:lnTo>
                  <a:pt x="258611" y="406861"/>
                </a:lnTo>
                <a:lnTo>
                  <a:pt x="259498" y="407148"/>
                </a:lnTo>
                <a:lnTo>
                  <a:pt x="259498" y="407721"/>
                </a:lnTo>
                <a:lnTo>
                  <a:pt x="258820" y="408582"/>
                </a:lnTo>
                <a:lnTo>
                  <a:pt x="258168" y="408869"/>
                </a:lnTo>
                <a:lnTo>
                  <a:pt x="257491" y="409730"/>
                </a:lnTo>
                <a:lnTo>
                  <a:pt x="257021" y="410304"/>
                </a:lnTo>
                <a:lnTo>
                  <a:pt x="255665" y="412000"/>
                </a:lnTo>
                <a:lnTo>
                  <a:pt x="254988" y="412286"/>
                </a:lnTo>
                <a:lnTo>
                  <a:pt x="254780" y="412573"/>
                </a:lnTo>
                <a:lnTo>
                  <a:pt x="255223" y="413434"/>
                </a:lnTo>
                <a:lnTo>
                  <a:pt x="255223" y="413721"/>
                </a:lnTo>
                <a:lnTo>
                  <a:pt x="256578" y="417138"/>
                </a:lnTo>
                <a:lnTo>
                  <a:pt x="257491" y="418286"/>
                </a:lnTo>
                <a:lnTo>
                  <a:pt x="257934" y="418860"/>
                </a:lnTo>
                <a:lnTo>
                  <a:pt x="258168" y="418860"/>
                </a:lnTo>
                <a:lnTo>
                  <a:pt x="258377" y="418860"/>
                </a:lnTo>
                <a:lnTo>
                  <a:pt x="259289" y="419408"/>
                </a:lnTo>
                <a:lnTo>
                  <a:pt x="259289" y="419121"/>
                </a:lnTo>
                <a:lnTo>
                  <a:pt x="260853" y="419982"/>
                </a:lnTo>
                <a:lnTo>
                  <a:pt x="262886" y="421416"/>
                </a:lnTo>
                <a:lnTo>
                  <a:pt x="262678" y="421990"/>
                </a:lnTo>
                <a:lnTo>
                  <a:pt x="262443" y="422277"/>
                </a:lnTo>
                <a:lnTo>
                  <a:pt x="260853" y="424260"/>
                </a:lnTo>
                <a:lnTo>
                  <a:pt x="259732" y="424834"/>
                </a:lnTo>
                <a:lnTo>
                  <a:pt x="258820" y="425695"/>
                </a:lnTo>
                <a:lnTo>
                  <a:pt x="258377" y="425981"/>
                </a:lnTo>
                <a:lnTo>
                  <a:pt x="257491" y="426242"/>
                </a:lnTo>
                <a:lnTo>
                  <a:pt x="256343" y="427103"/>
                </a:lnTo>
                <a:lnTo>
                  <a:pt x="254988" y="427964"/>
                </a:lnTo>
                <a:lnTo>
                  <a:pt x="251391" y="429947"/>
                </a:lnTo>
                <a:lnTo>
                  <a:pt x="252981" y="432529"/>
                </a:lnTo>
                <a:lnTo>
                  <a:pt x="252746" y="432816"/>
                </a:lnTo>
                <a:lnTo>
                  <a:pt x="252069" y="433077"/>
                </a:lnTo>
                <a:lnTo>
                  <a:pt x="251834" y="433077"/>
                </a:lnTo>
                <a:lnTo>
                  <a:pt x="251391" y="433364"/>
                </a:lnTo>
                <a:lnTo>
                  <a:pt x="251156" y="433938"/>
                </a:lnTo>
                <a:lnTo>
                  <a:pt x="253424" y="435085"/>
                </a:lnTo>
                <a:lnTo>
                  <a:pt x="255223" y="433651"/>
                </a:lnTo>
                <a:lnTo>
                  <a:pt x="256343" y="434225"/>
                </a:lnTo>
                <a:lnTo>
                  <a:pt x="256135" y="434225"/>
                </a:lnTo>
                <a:lnTo>
                  <a:pt x="254310" y="437642"/>
                </a:lnTo>
                <a:lnTo>
                  <a:pt x="253189" y="438216"/>
                </a:lnTo>
                <a:lnTo>
                  <a:pt x="253424" y="438503"/>
                </a:lnTo>
                <a:lnTo>
                  <a:pt x="252746" y="438503"/>
                </a:lnTo>
                <a:lnTo>
                  <a:pt x="252069" y="438790"/>
                </a:lnTo>
                <a:lnTo>
                  <a:pt x="251391" y="439337"/>
                </a:lnTo>
                <a:lnTo>
                  <a:pt x="250948" y="439624"/>
                </a:lnTo>
                <a:lnTo>
                  <a:pt x="249592" y="439911"/>
                </a:lnTo>
                <a:lnTo>
                  <a:pt x="247116" y="440772"/>
                </a:lnTo>
                <a:lnTo>
                  <a:pt x="247559" y="441633"/>
                </a:lnTo>
                <a:lnTo>
                  <a:pt x="246881" y="441920"/>
                </a:lnTo>
                <a:lnTo>
                  <a:pt x="246646" y="442181"/>
                </a:lnTo>
                <a:lnTo>
                  <a:pt x="245969" y="442755"/>
                </a:lnTo>
                <a:lnTo>
                  <a:pt x="245526" y="442755"/>
                </a:lnTo>
                <a:lnTo>
                  <a:pt x="243492" y="443902"/>
                </a:lnTo>
                <a:lnTo>
                  <a:pt x="243284" y="444189"/>
                </a:lnTo>
                <a:lnTo>
                  <a:pt x="240781" y="445598"/>
                </a:lnTo>
                <a:lnTo>
                  <a:pt x="238774" y="447320"/>
                </a:lnTo>
                <a:lnTo>
                  <a:pt x="237862" y="447867"/>
                </a:lnTo>
                <a:lnTo>
                  <a:pt x="237418" y="448154"/>
                </a:lnTo>
                <a:lnTo>
                  <a:pt x="236507" y="448728"/>
                </a:lnTo>
                <a:lnTo>
                  <a:pt x="235594" y="449302"/>
                </a:lnTo>
                <a:lnTo>
                  <a:pt x="235386" y="449302"/>
                </a:lnTo>
                <a:lnTo>
                  <a:pt x="233352" y="447581"/>
                </a:lnTo>
                <a:lnTo>
                  <a:pt x="232909" y="446459"/>
                </a:lnTo>
                <a:lnTo>
                  <a:pt x="233118" y="446172"/>
                </a:lnTo>
                <a:lnTo>
                  <a:pt x="233352" y="444476"/>
                </a:lnTo>
                <a:lnTo>
                  <a:pt x="231553" y="441346"/>
                </a:lnTo>
                <a:lnTo>
                  <a:pt x="231319" y="441633"/>
                </a:lnTo>
                <a:lnTo>
                  <a:pt x="231084" y="441633"/>
                </a:lnTo>
                <a:lnTo>
                  <a:pt x="230876" y="441633"/>
                </a:lnTo>
                <a:lnTo>
                  <a:pt x="230641" y="441633"/>
                </a:lnTo>
                <a:lnTo>
                  <a:pt x="230407" y="441920"/>
                </a:lnTo>
                <a:lnTo>
                  <a:pt x="230198" y="441920"/>
                </a:lnTo>
                <a:lnTo>
                  <a:pt x="229521" y="441920"/>
                </a:lnTo>
                <a:lnTo>
                  <a:pt x="229077" y="441920"/>
                </a:lnTo>
                <a:lnTo>
                  <a:pt x="229077" y="442181"/>
                </a:lnTo>
                <a:lnTo>
                  <a:pt x="228608" y="442181"/>
                </a:lnTo>
                <a:lnTo>
                  <a:pt x="228399" y="442181"/>
                </a:lnTo>
                <a:lnTo>
                  <a:pt x="227722" y="442181"/>
                </a:lnTo>
                <a:lnTo>
                  <a:pt x="227487" y="442468"/>
                </a:lnTo>
                <a:lnTo>
                  <a:pt x="227253" y="442468"/>
                </a:lnTo>
                <a:lnTo>
                  <a:pt x="227044" y="442468"/>
                </a:lnTo>
                <a:lnTo>
                  <a:pt x="226132" y="442755"/>
                </a:lnTo>
                <a:lnTo>
                  <a:pt x="225454" y="443329"/>
                </a:lnTo>
                <a:lnTo>
                  <a:pt x="223421" y="444763"/>
                </a:lnTo>
                <a:lnTo>
                  <a:pt x="222978" y="445024"/>
                </a:lnTo>
                <a:lnTo>
                  <a:pt x="222743" y="445311"/>
                </a:lnTo>
                <a:lnTo>
                  <a:pt x="221856" y="446172"/>
                </a:lnTo>
                <a:lnTo>
                  <a:pt x="220032" y="447033"/>
                </a:lnTo>
                <a:lnTo>
                  <a:pt x="219380" y="447581"/>
                </a:lnTo>
                <a:lnTo>
                  <a:pt x="219380" y="447867"/>
                </a:lnTo>
                <a:lnTo>
                  <a:pt x="218911" y="447867"/>
                </a:lnTo>
                <a:lnTo>
                  <a:pt x="218468" y="448154"/>
                </a:lnTo>
                <a:lnTo>
                  <a:pt x="218233" y="448154"/>
                </a:lnTo>
                <a:lnTo>
                  <a:pt x="218025" y="448154"/>
                </a:lnTo>
                <a:lnTo>
                  <a:pt x="217790" y="448441"/>
                </a:lnTo>
                <a:lnTo>
                  <a:pt x="217790" y="448728"/>
                </a:lnTo>
                <a:lnTo>
                  <a:pt x="216878" y="449302"/>
                </a:lnTo>
                <a:lnTo>
                  <a:pt x="215991" y="449876"/>
                </a:lnTo>
                <a:lnTo>
                  <a:pt x="215757" y="450163"/>
                </a:lnTo>
                <a:lnTo>
                  <a:pt x="214845" y="450424"/>
                </a:lnTo>
                <a:lnTo>
                  <a:pt x="212602" y="451859"/>
                </a:lnTo>
                <a:lnTo>
                  <a:pt x="211925" y="452146"/>
                </a:lnTo>
                <a:lnTo>
                  <a:pt x="210335" y="453267"/>
                </a:lnTo>
                <a:lnTo>
                  <a:pt x="209448" y="453554"/>
                </a:lnTo>
                <a:lnTo>
                  <a:pt x="209214" y="453841"/>
                </a:lnTo>
                <a:lnTo>
                  <a:pt x="208537" y="454128"/>
                </a:lnTo>
                <a:lnTo>
                  <a:pt x="207650" y="454415"/>
                </a:lnTo>
                <a:lnTo>
                  <a:pt x="206972" y="454702"/>
                </a:lnTo>
                <a:lnTo>
                  <a:pt x="206060" y="455276"/>
                </a:lnTo>
                <a:lnTo>
                  <a:pt x="205617" y="455276"/>
                </a:lnTo>
                <a:lnTo>
                  <a:pt x="204496" y="455823"/>
                </a:lnTo>
                <a:lnTo>
                  <a:pt x="203349" y="456111"/>
                </a:lnTo>
                <a:lnTo>
                  <a:pt x="202671" y="454702"/>
                </a:lnTo>
                <a:lnTo>
                  <a:pt x="201994" y="453841"/>
                </a:lnTo>
                <a:lnTo>
                  <a:pt x="201994" y="453554"/>
                </a:lnTo>
                <a:lnTo>
                  <a:pt x="201785" y="453267"/>
                </a:lnTo>
                <a:lnTo>
                  <a:pt x="201316" y="452980"/>
                </a:lnTo>
                <a:lnTo>
                  <a:pt x="201107" y="452980"/>
                </a:lnTo>
                <a:lnTo>
                  <a:pt x="200872" y="452980"/>
                </a:lnTo>
                <a:lnTo>
                  <a:pt x="200195" y="452980"/>
                </a:lnTo>
                <a:lnTo>
                  <a:pt x="199960" y="452980"/>
                </a:lnTo>
                <a:lnTo>
                  <a:pt x="199517" y="452719"/>
                </a:lnTo>
                <a:lnTo>
                  <a:pt x="199309" y="452146"/>
                </a:lnTo>
                <a:lnTo>
                  <a:pt x="199517" y="451859"/>
                </a:lnTo>
                <a:lnTo>
                  <a:pt x="199309" y="451571"/>
                </a:lnTo>
                <a:lnTo>
                  <a:pt x="198840" y="451285"/>
                </a:lnTo>
                <a:lnTo>
                  <a:pt x="196129" y="449015"/>
                </a:lnTo>
                <a:lnTo>
                  <a:pt x="195685" y="449015"/>
                </a:lnTo>
                <a:lnTo>
                  <a:pt x="195451" y="449302"/>
                </a:lnTo>
                <a:lnTo>
                  <a:pt x="195242" y="449302"/>
                </a:lnTo>
                <a:lnTo>
                  <a:pt x="194564" y="449015"/>
                </a:lnTo>
                <a:lnTo>
                  <a:pt x="194330" y="448728"/>
                </a:lnTo>
                <a:lnTo>
                  <a:pt x="193886" y="448728"/>
                </a:lnTo>
                <a:lnTo>
                  <a:pt x="193886" y="448441"/>
                </a:lnTo>
                <a:lnTo>
                  <a:pt x="193652" y="448441"/>
                </a:lnTo>
                <a:lnTo>
                  <a:pt x="193209" y="449015"/>
                </a:lnTo>
                <a:lnTo>
                  <a:pt x="192974" y="449589"/>
                </a:lnTo>
                <a:lnTo>
                  <a:pt x="192974" y="450163"/>
                </a:lnTo>
                <a:lnTo>
                  <a:pt x="193209" y="450424"/>
                </a:lnTo>
                <a:lnTo>
                  <a:pt x="193444" y="450711"/>
                </a:lnTo>
                <a:lnTo>
                  <a:pt x="191175" y="454702"/>
                </a:lnTo>
                <a:lnTo>
                  <a:pt x="191853" y="455537"/>
                </a:lnTo>
                <a:lnTo>
                  <a:pt x="192766" y="456684"/>
                </a:lnTo>
                <a:lnTo>
                  <a:pt x="192974" y="456971"/>
                </a:lnTo>
                <a:lnTo>
                  <a:pt x="194799" y="459815"/>
                </a:lnTo>
                <a:lnTo>
                  <a:pt x="192974" y="460650"/>
                </a:lnTo>
                <a:lnTo>
                  <a:pt x="192766" y="460936"/>
                </a:lnTo>
                <a:lnTo>
                  <a:pt x="191410" y="462084"/>
                </a:lnTo>
                <a:lnTo>
                  <a:pt x="189142" y="464067"/>
                </a:lnTo>
                <a:lnTo>
                  <a:pt x="187109" y="465188"/>
                </a:lnTo>
                <a:lnTo>
                  <a:pt x="186432" y="465475"/>
                </a:lnTo>
                <a:lnTo>
                  <a:pt x="185988" y="465762"/>
                </a:lnTo>
                <a:lnTo>
                  <a:pt x="185102" y="466049"/>
                </a:lnTo>
                <a:lnTo>
                  <a:pt x="184190" y="466623"/>
                </a:lnTo>
                <a:lnTo>
                  <a:pt x="182156" y="467197"/>
                </a:lnTo>
                <a:lnTo>
                  <a:pt x="181244" y="467197"/>
                </a:lnTo>
                <a:lnTo>
                  <a:pt x="180566" y="467197"/>
                </a:lnTo>
                <a:lnTo>
                  <a:pt x="180566" y="466910"/>
                </a:lnTo>
                <a:lnTo>
                  <a:pt x="180358" y="466623"/>
                </a:lnTo>
                <a:lnTo>
                  <a:pt x="180801" y="466049"/>
                </a:lnTo>
                <a:lnTo>
                  <a:pt x="180566" y="465762"/>
                </a:lnTo>
                <a:lnTo>
                  <a:pt x="179002" y="466049"/>
                </a:lnTo>
                <a:lnTo>
                  <a:pt x="178324" y="466336"/>
                </a:lnTo>
                <a:lnTo>
                  <a:pt x="177647" y="466623"/>
                </a:lnTo>
                <a:lnTo>
                  <a:pt x="176057" y="466910"/>
                </a:lnTo>
                <a:lnTo>
                  <a:pt x="174493" y="467458"/>
                </a:lnTo>
                <a:lnTo>
                  <a:pt x="172694" y="467745"/>
                </a:lnTo>
                <a:lnTo>
                  <a:pt x="169305" y="468319"/>
                </a:lnTo>
                <a:lnTo>
                  <a:pt x="168185" y="468319"/>
                </a:lnTo>
                <a:lnTo>
                  <a:pt x="166151" y="468892"/>
                </a:lnTo>
                <a:lnTo>
                  <a:pt x="165708" y="469179"/>
                </a:lnTo>
                <a:lnTo>
                  <a:pt x="165030" y="469467"/>
                </a:lnTo>
                <a:lnTo>
                  <a:pt x="162997" y="470301"/>
                </a:lnTo>
                <a:lnTo>
                  <a:pt x="161172" y="470875"/>
                </a:lnTo>
                <a:lnTo>
                  <a:pt x="160286" y="471162"/>
                </a:lnTo>
                <a:lnTo>
                  <a:pt x="159374" y="471736"/>
                </a:lnTo>
                <a:lnTo>
                  <a:pt x="159165" y="471736"/>
                </a:lnTo>
                <a:lnTo>
                  <a:pt x="158488" y="472284"/>
                </a:lnTo>
                <a:lnTo>
                  <a:pt x="156220" y="473979"/>
                </a:lnTo>
                <a:lnTo>
                  <a:pt x="153977" y="474840"/>
                </a:lnTo>
                <a:lnTo>
                  <a:pt x="153300" y="474266"/>
                </a:lnTo>
                <a:lnTo>
                  <a:pt x="152153" y="473431"/>
                </a:lnTo>
                <a:lnTo>
                  <a:pt x="150589" y="471997"/>
                </a:lnTo>
                <a:lnTo>
                  <a:pt x="150354" y="471997"/>
                </a:lnTo>
                <a:lnTo>
                  <a:pt x="149911" y="471449"/>
                </a:lnTo>
                <a:lnTo>
                  <a:pt x="149677" y="471162"/>
                </a:lnTo>
                <a:lnTo>
                  <a:pt x="148790" y="470301"/>
                </a:lnTo>
                <a:lnTo>
                  <a:pt x="148112" y="470014"/>
                </a:lnTo>
                <a:lnTo>
                  <a:pt x="146757" y="468892"/>
                </a:lnTo>
                <a:lnTo>
                  <a:pt x="144046" y="466336"/>
                </a:lnTo>
                <a:lnTo>
                  <a:pt x="143812" y="466049"/>
                </a:lnTo>
                <a:lnTo>
                  <a:pt x="139093" y="460936"/>
                </a:lnTo>
                <a:lnTo>
                  <a:pt x="138624" y="461223"/>
                </a:lnTo>
                <a:lnTo>
                  <a:pt x="138624" y="461510"/>
                </a:lnTo>
                <a:lnTo>
                  <a:pt x="138624" y="461797"/>
                </a:lnTo>
                <a:lnTo>
                  <a:pt x="138415" y="461797"/>
                </a:lnTo>
                <a:lnTo>
                  <a:pt x="138624" y="462084"/>
                </a:lnTo>
                <a:lnTo>
                  <a:pt x="138624" y="462371"/>
                </a:lnTo>
                <a:lnTo>
                  <a:pt x="138181" y="462919"/>
                </a:lnTo>
                <a:lnTo>
                  <a:pt x="137946" y="463206"/>
                </a:lnTo>
                <a:lnTo>
                  <a:pt x="137946" y="463493"/>
                </a:lnTo>
                <a:lnTo>
                  <a:pt x="137504" y="463493"/>
                </a:lnTo>
                <a:lnTo>
                  <a:pt x="137269" y="463780"/>
                </a:lnTo>
                <a:lnTo>
                  <a:pt x="136826" y="463493"/>
                </a:lnTo>
                <a:lnTo>
                  <a:pt x="136591" y="463206"/>
                </a:lnTo>
                <a:lnTo>
                  <a:pt x="136382" y="463493"/>
                </a:lnTo>
                <a:lnTo>
                  <a:pt x="135704" y="463780"/>
                </a:lnTo>
                <a:lnTo>
                  <a:pt x="135261" y="464640"/>
                </a:lnTo>
                <a:lnTo>
                  <a:pt x="135261" y="464928"/>
                </a:lnTo>
                <a:lnTo>
                  <a:pt x="135470" y="465188"/>
                </a:lnTo>
                <a:lnTo>
                  <a:pt x="135470" y="465475"/>
                </a:lnTo>
                <a:lnTo>
                  <a:pt x="135261" y="465762"/>
                </a:lnTo>
                <a:lnTo>
                  <a:pt x="134792" y="465762"/>
                </a:lnTo>
                <a:lnTo>
                  <a:pt x="134584" y="466336"/>
                </a:lnTo>
                <a:lnTo>
                  <a:pt x="134584" y="466623"/>
                </a:lnTo>
                <a:lnTo>
                  <a:pt x="134115" y="468032"/>
                </a:lnTo>
                <a:lnTo>
                  <a:pt x="134115" y="468319"/>
                </a:lnTo>
                <a:lnTo>
                  <a:pt x="133906" y="468605"/>
                </a:lnTo>
                <a:lnTo>
                  <a:pt x="133906" y="468892"/>
                </a:lnTo>
                <a:lnTo>
                  <a:pt x="133672" y="468892"/>
                </a:lnTo>
                <a:lnTo>
                  <a:pt x="133437" y="468892"/>
                </a:lnTo>
                <a:lnTo>
                  <a:pt x="133228" y="469179"/>
                </a:lnTo>
                <a:lnTo>
                  <a:pt x="133437" y="469179"/>
                </a:lnTo>
                <a:lnTo>
                  <a:pt x="133437" y="469467"/>
                </a:lnTo>
                <a:lnTo>
                  <a:pt x="133228" y="469727"/>
                </a:lnTo>
                <a:lnTo>
                  <a:pt x="132081" y="470014"/>
                </a:lnTo>
                <a:lnTo>
                  <a:pt x="131430" y="469727"/>
                </a:lnTo>
                <a:lnTo>
                  <a:pt x="131195" y="469727"/>
                </a:lnTo>
                <a:lnTo>
                  <a:pt x="130961" y="469727"/>
                </a:lnTo>
                <a:lnTo>
                  <a:pt x="130752" y="470014"/>
                </a:lnTo>
                <a:lnTo>
                  <a:pt x="130517" y="470014"/>
                </a:lnTo>
                <a:lnTo>
                  <a:pt x="130283" y="470014"/>
                </a:lnTo>
                <a:lnTo>
                  <a:pt x="130283" y="469727"/>
                </a:lnTo>
                <a:lnTo>
                  <a:pt x="130074" y="470014"/>
                </a:lnTo>
                <a:lnTo>
                  <a:pt x="129839" y="469727"/>
                </a:lnTo>
                <a:lnTo>
                  <a:pt x="129839" y="470014"/>
                </a:lnTo>
                <a:lnTo>
                  <a:pt x="129839" y="470301"/>
                </a:lnTo>
                <a:lnTo>
                  <a:pt x="129162" y="470588"/>
                </a:lnTo>
                <a:lnTo>
                  <a:pt x="128719" y="470588"/>
                </a:lnTo>
                <a:lnTo>
                  <a:pt x="128484" y="470875"/>
                </a:lnTo>
                <a:lnTo>
                  <a:pt x="128484" y="471162"/>
                </a:lnTo>
                <a:lnTo>
                  <a:pt x="128250" y="471449"/>
                </a:lnTo>
                <a:lnTo>
                  <a:pt x="126894" y="472284"/>
                </a:lnTo>
                <a:lnTo>
                  <a:pt x="126451" y="472857"/>
                </a:lnTo>
                <a:lnTo>
                  <a:pt x="126007" y="472857"/>
                </a:lnTo>
                <a:lnTo>
                  <a:pt x="125096" y="472857"/>
                </a:lnTo>
                <a:lnTo>
                  <a:pt x="124652" y="472571"/>
                </a:lnTo>
                <a:lnTo>
                  <a:pt x="124418" y="472284"/>
                </a:lnTo>
                <a:lnTo>
                  <a:pt x="124418" y="471997"/>
                </a:lnTo>
                <a:lnTo>
                  <a:pt x="124418" y="471736"/>
                </a:lnTo>
                <a:lnTo>
                  <a:pt x="123974" y="472571"/>
                </a:lnTo>
                <a:lnTo>
                  <a:pt x="123740" y="472857"/>
                </a:lnTo>
                <a:lnTo>
                  <a:pt x="123740" y="473144"/>
                </a:lnTo>
                <a:lnTo>
                  <a:pt x="123531" y="473719"/>
                </a:lnTo>
                <a:lnTo>
                  <a:pt x="123531" y="474266"/>
                </a:lnTo>
                <a:lnTo>
                  <a:pt x="123531" y="475127"/>
                </a:lnTo>
                <a:lnTo>
                  <a:pt x="123297" y="475414"/>
                </a:lnTo>
                <a:lnTo>
                  <a:pt x="121941" y="475988"/>
                </a:lnTo>
                <a:lnTo>
                  <a:pt x="121264" y="476249"/>
                </a:lnTo>
                <a:lnTo>
                  <a:pt x="120586" y="476536"/>
                </a:lnTo>
                <a:lnTo>
                  <a:pt x="119465" y="476823"/>
                </a:lnTo>
                <a:lnTo>
                  <a:pt x="119230" y="477109"/>
                </a:lnTo>
                <a:lnTo>
                  <a:pt x="118787" y="477970"/>
                </a:lnTo>
                <a:lnTo>
                  <a:pt x="118344" y="478518"/>
                </a:lnTo>
                <a:lnTo>
                  <a:pt x="118109" y="478805"/>
                </a:lnTo>
                <a:lnTo>
                  <a:pt x="117875" y="478518"/>
                </a:lnTo>
                <a:lnTo>
                  <a:pt x="117666" y="478805"/>
                </a:lnTo>
                <a:lnTo>
                  <a:pt x="109325" y="479379"/>
                </a:lnTo>
                <a:lnTo>
                  <a:pt x="104815" y="479666"/>
                </a:lnTo>
                <a:lnTo>
                  <a:pt x="104815" y="479379"/>
                </a:lnTo>
                <a:lnTo>
                  <a:pt x="104580" y="479092"/>
                </a:lnTo>
                <a:lnTo>
                  <a:pt x="104346" y="478805"/>
                </a:lnTo>
                <a:lnTo>
                  <a:pt x="104346" y="478231"/>
                </a:lnTo>
                <a:lnTo>
                  <a:pt x="103903" y="477970"/>
                </a:lnTo>
                <a:lnTo>
                  <a:pt x="102991" y="477970"/>
                </a:lnTo>
                <a:lnTo>
                  <a:pt x="102547" y="477109"/>
                </a:lnTo>
                <a:lnTo>
                  <a:pt x="100749" y="475701"/>
                </a:lnTo>
                <a:lnTo>
                  <a:pt x="100749" y="475127"/>
                </a:lnTo>
                <a:lnTo>
                  <a:pt x="100514" y="474553"/>
                </a:lnTo>
                <a:lnTo>
                  <a:pt x="100071" y="474266"/>
                </a:lnTo>
                <a:lnTo>
                  <a:pt x="99628" y="474266"/>
                </a:lnTo>
                <a:lnTo>
                  <a:pt x="99393" y="474266"/>
                </a:lnTo>
                <a:lnTo>
                  <a:pt x="98950" y="474553"/>
                </a:lnTo>
                <a:lnTo>
                  <a:pt x="98272" y="474553"/>
                </a:lnTo>
                <a:lnTo>
                  <a:pt x="97803" y="473979"/>
                </a:lnTo>
                <a:lnTo>
                  <a:pt x="97803" y="473719"/>
                </a:lnTo>
                <a:lnTo>
                  <a:pt x="97803" y="473431"/>
                </a:lnTo>
                <a:lnTo>
                  <a:pt x="97803" y="473144"/>
                </a:lnTo>
                <a:lnTo>
                  <a:pt x="98037" y="472284"/>
                </a:lnTo>
                <a:lnTo>
                  <a:pt x="97803" y="472284"/>
                </a:lnTo>
                <a:lnTo>
                  <a:pt x="97595" y="471736"/>
                </a:lnTo>
                <a:lnTo>
                  <a:pt x="97595" y="471449"/>
                </a:lnTo>
                <a:lnTo>
                  <a:pt x="97595" y="471162"/>
                </a:lnTo>
                <a:lnTo>
                  <a:pt x="97360" y="470875"/>
                </a:lnTo>
                <a:lnTo>
                  <a:pt x="96917" y="470875"/>
                </a:lnTo>
                <a:lnTo>
                  <a:pt x="96917" y="470588"/>
                </a:lnTo>
                <a:lnTo>
                  <a:pt x="96682" y="470588"/>
                </a:lnTo>
                <a:lnTo>
                  <a:pt x="96239" y="470301"/>
                </a:lnTo>
                <a:lnTo>
                  <a:pt x="96239" y="470014"/>
                </a:lnTo>
                <a:lnTo>
                  <a:pt x="96239" y="469727"/>
                </a:lnTo>
                <a:lnTo>
                  <a:pt x="96004" y="469467"/>
                </a:lnTo>
                <a:lnTo>
                  <a:pt x="95796" y="469467"/>
                </a:lnTo>
                <a:lnTo>
                  <a:pt x="95561" y="469467"/>
                </a:lnTo>
                <a:lnTo>
                  <a:pt x="95118" y="469727"/>
                </a:lnTo>
                <a:lnTo>
                  <a:pt x="94441" y="469467"/>
                </a:lnTo>
                <a:lnTo>
                  <a:pt x="94206" y="469467"/>
                </a:lnTo>
                <a:lnTo>
                  <a:pt x="93971" y="469179"/>
                </a:lnTo>
                <a:lnTo>
                  <a:pt x="93971" y="468892"/>
                </a:lnTo>
                <a:lnTo>
                  <a:pt x="93528" y="468605"/>
                </a:lnTo>
                <a:lnTo>
                  <a:pt x="92850" y="468319"/>
                </a:lnTo>
                <a:lnTo>
                  <a:pt x="92407" y="468605"/>
                </a:lnTo>
                <a:lnTo>
                  <a:pt x="92407" y="468319"/>
                </a:lnTo>
                <a:lnTo>
                  <a:pt x="92407" y="468032"/>
                </a:lnTo>
                <a:lnTo>
                  <a:pt x="91286" y="468032"/>
                </a:lnTo>
                <a:lnTo>
                  <a:pt x="91052" y="468032"/>
                </a:lnTo>
                <a:lnTo>
                  <a:pt x="90817" y="468319"/>
                </a:lnTo>
                <a:lnTo>
                  <a:pt x="90609" y="468319"/>
                </a:lnTo>
                <a:lnTo>
                  <a:pt x="90374" y="468605"/>
                </a:lnTo>
                <a:lnTo>
                  <a:pt x="89931" y="468892"/>
                </a:lnTo>
                <a:lnTo>
                  <a:pt x="89461" y="468892"/>
                </a:lnTo>
                <a:lnTo>
                  <a:pt x="89018" y="468892"/>
                </a:lnTo>
                <a:lnTo>
                  <a:pt x="87898" y="468605"/>
                </a:lnTo>
                <a:lnTo>
                  <a:pt x="87898" y="468319"/>
                </a:lnTo>
                <a:lnTo>
                  <a:pt x="88106" y="468319"/>
                </a:lnTo>
                <a:lnTo>
                  <a:pt x="87898" y="468032"/>
                </a:lnTo>
                <a:lnTo>
                  <a:pt x="87455" y="468032"/>
                </a:lnTo>
                <a:lnTo>
                  <a:pt x="87220" y="468032"/>
                </a:lnTo>
                <a:lnTo>
                  <a:pt x="86985" y="468032"/>
                </a:lnTo>
                <a:lnTo>
                  <a:pt x="86542" y="468319"/>
                </a:lnTo>
                <a:lnTo>
                  <a:pt x="86307" y="468032"/>
                </a:lnTo>
                <a:lnTo>
                  <a:pt x="85864" y="467745"/>
                </a:lnTo>
                <a:lnTo>
                  <a:pt x="85864" y="467197"/>
                </a:lnTo>
                <a:lnTo>
                  <a:pt x="85864" y="466910"/>
                </a:lnTo>
                <a:lnTo>
                  <a:pt x="85864" y="466049"/>
                </a:lnTo>
                <a:lnTo>
                  <a:pt x="85864" y="465188"/>
                </a:lnTo>
                <a:lnTo>
                  <a:pt x="85629" y="465188"/>
                </a:lnTo>
                <a:lnTo>
                  <a:pt x="85187" y="465475"/>
                </a:lnTo>
                <a:lnTo>
                  <a:pt x="84952" y="465188"/>
                </a:lnTo>
                <a:lnTo>
                  <a:pt x="84744" y="464928"/>
                </a:lnTo>
                <a:lnTo>
                  <a:pt x="84509" y="464928"/>
                </a:lnTo>
                <a:lnTo>
                  <a:pt x="84509" y="464640"/>
                </a:lnTo>
                <a:lnTo>
                  <a:pt x="84744" y="464354"/>
                </a:lnTo>
                <a:lnTo>
                  <a:pt x="85187" y="464067"/>
                </a:lnTo>
                <a:lnTo>
                  <a:pt x="84274" y="463206"/>
                </a:lnTo>
                <a:lnTo>
                  <a:pt x="84066" y="463206"/>
                </a:lnTo>
                <a:lnTo>
                  <a:pt x="83831" y="462919"/>
                </a:lnTo>
                <a:lnTo>
                  <a:pt x="83831" y="462658"/>
                </a:lnTo>
                <a:lnTo>
                  <a:pt x="83153" y="462084"/>
                </a:lnTo>
                <a:lnTo>
                  <a:pt x="83153" y="461797"/>
                </a:lnTo>
                <a:lnTo>
                  <a:pt x="82918" y="461797"/>
                </a:lnTo>
                <a:lnTo>
                  <a:pt x="82475" y="461797"/>
                </a:lnTo>
                <a:lnTo>
                  <a:pt x="82267" y="461797"/>
                </a:lnTo>
                <a:lnTo>
                  <a:pt x="81590" y="462084"/>
                </a:lnTo>
                <a:lnTo>
                  <a:pt x="81355" y="461797"/>
                </a:lnTo>
                <a:lnTo>
                  <a:pt x="81355" y="461510"/>
                </a:lnTo>
                <a:lnTo>
                  <a:pt x="80912" y="460650"/>
                </a:lnTo>
                <a:lnTo>
                  <a:pt x="80912" y="460363"/>
                </a:lnTo>
                <a:lnTo>
                  <a:pt x="80442" y="460363"/>
                </a:lnTo>
                <a:lnTo>
                  <a:pt x="80442" y="460102"/>
                </a:lnTo>
                <a:lnTo>
                  <a:pt x="80234" y="460363"/>
                </a:lnTo>
                <a:lnTo>
                  <a:pt x="79999" y="460102"/>
                </a:lnTo>
                <a:lnTo>
                  <a:pt x="79764" y="459528"/>
                </a:lnTo>
                <a:lnTo>
                  <a:pt x="79556" y="459528"/>
                </a:lnTo>
                <a:lnTo>
                  <a:pt x="79556" y="459241"/>
                </a:lnTo>
                <a:lnTo>
                  <a:pt x="79087" y="459241"/>
                </a:lnTo>
                <a:lnTo>
                  <a:pt x="78644" y="458667"/>
                </a:lnTo>
                <a:lnTo>
                  <a:pt x="78644" y="458380"/>
                </a:lnTo>
                <a:lnTo>
                  <a:pt x="78409" y="458380"/>
                </a:lnTo>
                <a:lnTo>
                  <a:pt x="77966" y="458380"/>
                </a:lnTo>
                <a:lnTo>
                  <a:pt x="77966" y="458093"/>
                </a:lnTo>
                <a:lnTo>
                  <a:pt x="77757" y="457832"/>
                </a:lnTo>
                <a:lnTo>
                  <a:pt x="77966" y="457258"/>
                </a:lnTo>
                <a:lnTo>
                  <a:pt x="77523" y="456971"/>
                </a:lnTo>
                <a:lnTo>
                  <a:pt x="77288" y="456684"/>
                </a:lnTo>
                <a:lnTo>
                  <a:pt x="77288" y="456111"/>
                </a:lnTo>
                <a:lnTo>
                  <a:pt x="77288" y="455823"/>
                </a:lnTo>
                <a:lnTo>
                  <a:pt x="77523" y="455823"/>
                </a:lnTo>
                <a:lnTo>
                  <a:pt x="77523" y="455537"/>
                </a:lnTo>
                <a:lnTo>
                  <a:pt x="77288" y="455537"/>
                </a:lnTo>
                <a:lnTo>
                  <a:pt x="77079" y="455276"/>
                </a:lnTo>
                <a:lnTo>
                  <a:pt x="76845" y="454989"/>
                </a:lnTo>
                <a:lnTo>
                  <a:pt x="77079" y="454702"/>
                </a:lnTo>
                <a:lnTo>
                  <a:pt x="77288" y="454415"/>
                </a:lnTo>
                <a:lnTo>
                  <a:pt x="77523" y="454415"/>
                </a:lnTo>
                <a:lnTo>
                  <a:pt x="77523" y="454128"/>
                </a:lnTo>
                <a:lnTo>
                  <a:pt x="77288" y="454128"/>
                </a:lnTo>
                <a:lnTo>
                  <a:pt x="77288" y="453841"/>
                </a:lnTo>
                <a:lnTo>
                  <a:pt x="77288" y="453554"/>
                </a:lnTo>
                <a:lnTo>
                  <a:pt x="77523" y="453267"/>
                </a:lnTo>
                <a:lnTo>
                  <a:pt x="77757" y="453267"/>
                </a:lnTo>
                <a:lnTo>
                  <a:pt x="77757" y="452719"/>
                </a:lnTo>
                <a:lnTo>
                  <a:pt x="77523" y="452146"/>
                </a:lnTo>
                <a:lnTo>
                  <a:pt x="77523" y="451571"/>
                </a:lnTo>
                <a:lnTo>
                  <a:pt x="77966" y="451571"/>
                </a:lnTo>
                <a:lnTo>
                  <a:pt x="78201" y="451285"/>
                </a:lnTo>
                <a:lnTo>
                  <a:pt x="78409" y="450998"/>
                </a:lnTo>
                <a:lnTo>
                  <a:pt x="77288" y="450424"/>
                </a:lnTo>
                <a:lnTo>
                  <a:pt x="76845" y="449589"/>
                </a:lnTo>
                <a:lnTo>
                  <a:pt x="76402" y="448441"/>
                </a:lnTo>
                <a:lnTo>
                  <a:pt x="76845" y="448154"/>
                </a:lnTo>
                <a:lnTo>
                  <a:pt x="77079" y="447581"/>
                </a:lnTo>
                <a:lnTo>
                  <a:pt x="77079" y="447320"/>
                </a:lnTo>
                <a:lnTo>
                  <a:pt x="76610" y="447033"/>
                </a:lnTo>
                <a:lnTo>
                  <a:pt x="76402" y="447033"/>
                </a:lnTo>
                <a:lnTo>
                  <a:pt x="76167" y="447033"/>
                </a:lnTo>
                <a:lnTo>
                  <a:pt x="75933" y="447033"/>
                </a:lnTo>
                <a:lnTo>
                  <a:pt x="75490" y="446172"/>
                </a:lnTo>
                <a:lnTo>
                  <a:pt x="75047" y="446172"/>
                </a:lnTo>
                <a:lnTo>
                  <a:pt x="75047" y="445885"/>
                </a:lnTo>
                <a:lnTo>
                  <a:pt x="74812" y="445885"/>
                </a:lnTo>
                <a:lnTo>
                  <a:pt x="74577" y="445598"/>
                </a:lnTo>
                <a:lnTo>
                  <a:pt x="74577" y="445885"/>
                </a:lnTo>
                <a:lnTo>
                  <a:pt x="74369" y="445885"/>
                </a:lnTo>
                <a:lnTo>
                  <a:pt x="74134" y="445885"/>
                </a:lnTo>
                <a:lnTo>
                  <a:pt x="73899" y="445885"/>
                </a:lnTo>
                <a:lnTo>
                  <a:pt x="73691" y="445885"/>
                </a:lnTo>
                <a:lnTo>
                  <a:pt x="73691" y="446172"/>
                </a:lnTo>
                <a:lnTo>
                  <a:pt x="73456" y="446172"/>
                </a:lnTo>
                <a:lnTo>
                  <a:pt x="73456" y="445885"/>
                </a:lnTo>
                <a:lnTo>
                  <a:pt x="73221" y="445885"/>
                </a:lnTo>
                <a:lnTo>
                  <a:pt x="73221" y="445598"/>
                </a:lnTo>
                <a:lnTo>
                  <a:pt x="73456" y="445311"/>
                </a:lnTo>
                <a:lnTo>
                  <a:pt x="73013" y="445024"/>
                </a:lnTo>
                <a:lnTo>
                  <a:pt x="73013" y="444763"/>
                </a:lnTo>
                <a:lnTo>
                  <a:pt x="72779" y="444763"/>
                </a:lnTo>
                <a:lnTo>
                  <a:pt x="72570" y="444763"/>
                </a:lnTo>
                <a:lnTo>
                  <a:pt x="72101" y="444763"/>
                </a:lnTo>
                <a:lnTo>
                  <a:pt x="71658" y="445024"/>
                </a:lnTo>
                <a:lnTo>
                  <a:pt x="71423" y="445024"/>
                </a:lnTo>
                <a:lnTo>
                  <a:pt x="71423" y="444763"/>
                </a:lnTo>
                <a:lnTo>
                  <a:pt x="71423" y="444476"/>
                </a:lnTo>
                <a:lnTo>
                  <a:pt x="71214" y="444189"/>
                </a:lnTo>
                <a:lnTo>
                  <a:pt x="70745" y="444189"/>
                </a:lnTo>
                <a:lnTo>
                  <a:pt x="70745" y="443615"/>
                </a:lnTo>
                <a:lnTo>
                  <a:pt x="70745" y="443042"/>
                </a:lnTo>
                <a:lnTo>
                  <a:pt x="70536" y="442755"/>
                </a:lnTo>
                <a:lnTo>
                  <a:pt x="70536" y="442468"/>
                </a:lnTo>
                <a:lnTo>
                  <a:pt x="70536" y="442181"/>
                </a:lnTo>
                <a:lnTo>
                  <a:pt x="70302" y="441920"/>
                </a:lnTo>
                <a:lnTo>
                  <a:pt x="70745" y="441633"/>
                </a:lnTo>
                <a:lnTo>
                  <a:pt x="70745" y="441059"/>
                </a:lnTo>
                <a:lnTo>
                  <a:pt x="71214" y="440772"/>
                </a:lnTo>
                <a:lnTo>
                  <a:pt x="71658" y="440772"/>
                </a:lnTo>
                <a:lnTo>
                  <a:pt x="72101" y="440772"/>
                </a:lnTo>
                <a:lnTo>
                  <a:pt x="72336" y="440772"/>
                </a:lnTo>
                <a:lnTo>
                  <a:pt x="72570" y="440772"/>
                </a:lnTo>
                <a:lnTo>
                  <a:pt x="72570" y="440485"/>
                </a:lnTo>
                <a:lnTo>
                  <a:pt x="73013" y="440485"/>
                </a:lnTo>
                <a:lnTo>
                  <a:pt x="73013" y="440198"/>
                </a:lnTo>
                <a:lnTo>
                  <a:pt x="73221" y="440198"/>
                </a:lnTo>
                <a:lnTo>
                  <a:pt x="73691" y="439911"/>
                </a:lnTo>
                <a:lnTo>
                  <a:pt x="73899" y="439624"/>
                </a:lnTo>
                <a:lnTo>
                  <a:pt x="74577" y="439911"/>
                </a:lnTo>
                <a:lnTo>
                  <a:pt x="75047" y="439911"/>
                </a:lnTo>
                <a:lnTo>
                  <a:pt x="75047" y="439624"/>
                </a:lnTo>
                <a:lnTo>
                  <a:pt x="75047" y="439337"/>
                </a:lnTo>
                <a:lnTo>
                  <a:pt x="75047" y="438790"/>
                </a:lnTo>
                <a:lnTo>
                  <a:pt x="75047" y="438503"/>
                </a:lnTo>
                <a:lnTo>
                  <a:pt x="75255" y="438503"/>
                </a:lnTo>
                <a:lnTo>
                  <a:pt x="75490" y="438503"/>
                </a:lnTo>
                <a:lnTo>
                  <a:pt x="75933" y="438503"/>
                </a:lnTo>
                <a:lnTo>
                  <a:pt x="76167" y="438503"/>
                </a:lnTo>
                <a:lnTo>
                  <a:pt x="76167" y="437929"/>
                </a:lnTo>
                <a:lnTo>
                  <a:pt x="76167" y="437642"/>
                </a:lnTo>
                <a:lnTo>
                  <a:pt x="76402" y="437355"/>
                </a:lnTo>
                <a:lnTo>
                  <a:pt x="76402" y="437642"/>
                </a:lnTo>
                <a:lnTo>
                  <a:pt x="76845" y="437355"/>
                </a:lnTo>
                <a:lnTo>
                  <a:pt x="77079" y="437355"/>
                </a:lnTo>
                <a:lnTo>
                  <a:pt x="77288" y="437068"/>
                </a:lnTo>
                <a:lnTo>
                  <a:pt x="77757" y="437068"/>
                </a:lnTo>
                <a:lnTo>
                  <a:pt x="77966" y="437068"/>
                </a:lnTo>
                <a:lnTo>
                  <a:pt x="77966" y="436781"/>
                </a:lnTo>
                <a:lnTo>
                  <a:pt x="77757" y="436494"/>
                </a:lnTo>
                <a:lnTo>
                  <a:pt x="77523" y="436494"/>
                </a:lnTo>
                <a:lnTo>
                  <a:pt x="77288" y="436207"/>
                </a:lnTo>
                <a:lnTo>
                  <a:pt x="77079" y="436207"/>
                </a:lnTo>
                <a:lnTo>
                  <a:pt x="77079" y="436494"/>
                </a:lnTo>
                <a:lnTo>
                  <a:pt x="76845" y="436781"/>
                </a:lnTo>
                <a:lnTo>
                  <a:pt x="76610" y="437068"/>
                </a:lnTo>
                <a:lnTo>
                  <a:pt x="76402" y="437068"/>
                </a:lnTo>
                <a:lnTo>
                  <a:pt x="76167" y="437068"/>
                </a:lnTo>
                <a:lnTo>
                  <a:pt x="75933" y="436781"/>
                </a:lnTo>
                <a:lnTo>
                  <a:pt x="75933" y="436494"/>
                </a:lnTo>
                <a:lnTo>
                  <a:pt x="76167" y="436207"/>
                </a:lnTo>
                <a:lnTo>
                  <a:pt x="76167" y="435946"/>
                </a:lnTo>
                <a:lnTo>
                  <a:pt x="75724" y="435372"/>
                </a:lnTo>
                <a:lnTo>
                  <a:pt x="75724" y="435085"/>
                </a:lnTo>
                <a:lnTo>
                  <a:pt x="76167" y="434512"/>
                </a:lnTo>
                <a:lnTo>
                  <a:pt x="75933" y="434512"/>
                </a:lnTo>
                <a:lnTo>
                  <a:pt x="75047" y="434798"/>
                </a:lnTo>
                <a:lnTo>
                  <a:pt x="74812" y="434798"/>
                </a:lnTo>
                <a:lnTo>
                  <a:pt x="74577" y="434798"/>
                </a:lnTo>
                <a:lnTo>
                  <a:pt x="74577" y="434225"/>
                </a:lnTo>
                <a:lnTo>
                  <a:pt x="74577" y="433938"/>
                </a:lnTo>
                <a:lnTo>
                  <a:pt x="74369" y="433938"/>
                </a:lnTo>
                <a:lnTo>
                  <a:pt x="73456" y="434225"/>
                </a:lnTo>
                <a:lnTo>
                  <a:pt x="73456" y="433938"/>
                </a:lnTo>
                <a:lnTo>
                  <a:pt x="73456" y="433651"/>
                </a:lnTo>
                <a:lnTo>
                  <a:pt x="73691" y="433077"/>
                </a:lnTo>
                <a:lnTo>
                  <a:pt x="73899" y="432816"/>
                </a:lnTo>
                <a:lnTo>
                  <a:pt x="73691" y="432816"/>
                </a:lnTo>
                <a:lnTo>
                  <a:pt x="73221" y="432529"/>
                </a:lnTo>
                <a:lnTo>
                  <a:pt x="72570" y="432529"/>
                </a:lnTo>
                <a:lnTo>
                  <a:pt x="72101" y="433077"/>
                </a:lnTo>
                <a:lnTo>
                  <a:pt x="71892" y="433077"/>
                </a:lnTo>
                <a:lnTo>
                  <a:pt x="71423" y="432816"/>
                </a:lnTo>
                <a:lnTo>
                  <a:pt x="71214" y="433077"/>
                </a:lnTo>
                <a:lnTo>
                  <a:pt x="70745" y="433651"/>
                </a:lnTo>
                <a:lnTo>
                  <a:pt x="70302" y="433364"/>
                </a:lnTo>
                <a:lnTo>
                  <a:pt x="70302" y="432816"/>
                </a:lnTo>
                <a:lnTo>
                  <a:pt x="70067" y="432816"/>
                </a:lnTo>
                <a:lnTo>
                  <a:pt x="69182" y="434225"/>
                </a:lnTo>
                <a:lnTo>
                  <a:pt x="68947" y="434225"/>
                </a:lnTo>
                <a:lnTo>
                  <a:pt x="68504" y="434225"/>
                </a:lnTo>
                <a:lnTo>
                  <a:pt x="68269" y="433938"/>
                </a:lnTo>
                <a:lnTo>
                  <a:pt x="68269" y="433364"/>
                </a:lnTo>
                <a:lnTo>
                  <a:pt x="68060" y="433077"/>
                </a:lnTo>
                <a:lnTo>
                  <a:pt x="67826" y="433077"/>
                </a:lnTo>
                <a:lnTo>
                  <a:pt x="67382" y="433651"/>
                </a:lnTo>
                <a:lnTo>
                  <a:pt x="66913" y="433651"/>
                </a:lnTo>
                <a:lnTo>
                  <a:pt x="66027" y="432816"/>
                </a:lnTo>
                <a:lnTo>
                  <a:pt x="65793" y="432242"/>
                </a:lnTo>
                <a:lnTo>
                  <a:pt x="65349" y="432242"/>
                </a:lnTo>
                <a:lnTo>
                  <a:pt x="65115" y="432242"/>
                </a:lnTo>
                <a:lnTo>
                  <a:pt x="65115" y="432816"/>
                </a:lnTo>
                <a:lnTo>
                  <a:pt x="65115" y="433077"/>
                </a:lnTo>
                <a:lnTo>
                  <a:pt x="65349" y="433938"/>
                </a:lnTo>
                <a:lnTo>
                  <a:pt x="65349" y="434225"/>
                </a:lnTo>
                <a:lnTo>
                  <a:pt x="65115" y="434798"/>
                </a:lnTo>
                <a:lnTo>
                  <a:pt x="64880" y="434798"/>
                </a:lnTo>
                <a:lnTo>
                  <a:pt x="64671" y="434225"/>
                </a:lnTo>
                <a:lnTo>
                  <a:pt x="64671" y="433938"/>
                </a:lnTo>
                <a:lnTo>
                  <a:pt x="63994" y="433651"/>
                </a:lnTo>
                <a:lnTo>
                  <a:pt x="63759" y="433651"/>
                </a:lnTo>
                <a:lnTo>
                  <a:pt x="63316" y="433938"/>
                </a:lnTo>
                <a:lnTo>
                  <a:pt x="63082" y="433938"/>
                </a:lnTo>
                <a:lnTo>
                  <a:pt x="63082" y="433651"/>
                </a:lnTo>
                <a:lnTo>
                  <a:pt x="63082" y="433364"/>
                </a:lnTo>
                <a:lnTo>
                  <a:pt x="63082" y="433077"/>
                </a:lnTo>
                <a:lnTo>
                  <a:pt x="63082" y="432816"/>
                </a:lnTo>
                <a:lnTo>
                  <a:pt x="62873" y="432529"/>
                </a:lnTo>
                <a:lnTo>
                  <a:pt x="62195" y="431094"/>
                </a:lnTo>
                <a:lnTo>
                  <a:pt x="61961" y="431094"/>
                </a:lnTo>
                <a:lnTo>
                  <a:pt x="60840" y="431094"/>
                </a:lnTo>
                <a:lnTo>
                  <a:pt x="60371" y="431094"/>
                </a:lnTo>
                <a:lnTo>
                  <a:pt x="59250" y="431668"/>
                </a:lnTo>
                <a:lnTo>
                  <a:pt x="58806" y="431668"/>
                </a:lnTo>
                <a:lnTo>
                  <a:pt x="58572" y="431381"/>
                </a:lnTo>
                <a:lnTo>
                  <a:pt x="58806" y="431094"/>
                </a:lnTo>
                <a:lnTo>
                  <a:pt x="59015" y="430807"/>
                </a:lnTo>
                <a:lnTo>
                  <a:pt x="59015" y="430520"/>
                </a:lnTo>
                <a:lnTo>
                  <a:pt x="58572" y="430520"/>
                </a:lnTo>
                <a:lnTo>
                  <a:pt x="58129" y="430807"/>
                </a:lnTo>
                <a:lnTo>
                  <a:pt x="57217" y="430520"/>
                </a:lnTo>
                <a:lnTo>
                  <a:pt x="57008" y="431094"/>
                </a:lnTo>
                <a:lnTo>
                  <a:pt x="56774" y="431668"/>
                </a:lnTo>
                <a:lnTo>
                  <a:pt x="56539" y="431668"/>
                </a:lnTo>
                <a:lnTo>
                  <a:pt x="56330" y="431668"/>
                </a:lnTo>
                <a:lnTo>
                  <a:pt x="55861" y="431668"/>
                </a:lnTo>
                <a:lnTo>
                  <a:pt x="55652" y="431668"/>
                </a:lnTo>
                <a:lnTo>
                  <a:pt x="55418" y="431381"/>
                </a:lnTo>
                <a:lnTo>
                  <a:pt x="55418" y="430807"/>
                </a:lnTo>
                <a:lnTo>
                  <a:pt x="55652" y="430520"/>
                </a:lnTo>
                <a:lnTo>
                  <a:pt x="55418" y="430233"/>
                </a:lnTo>
                <a:lnTo>
                  <a:pt x="55183" y="429947"/>
                </a:lnTo>
                <a:lnTo>
                  <a:pt x="54505" y="429660"/>
                </a:lnTo>
                <a:lnTo>
                  <a:pt x="54297" y="429660"/>
                </a:lnTo>
                <a:lnTo>
                  <a:pt x="54297" y="429399"/>
                </a:lnTo>
                <a:lnTo>
                  <a:pt x="54505" y="429112"/>
                </a:lnTo>
                <a:lnTo>
                  <a:pt x="54740" y="429112"/>
                </a:lnTo>
                <a:lnTo>
                  <a:pt x="55861" y="428825"/>
                </a:lnTo>
                <a:lnTo>
                  <a:pt x="56330" y="428825"/>
                </a:lnTo>
                <a:lnTo>
                  <a:pt x="56539" y="428251"/>
                </a:lnTo>
                <a:lnTo>
                  <a:pt x="56330" y="427964"/>
                </a:lnTo>
                <a:lnTo>
                  <a:pt x="56330" y="426816"/>
                </a:lnTo>
                <a:lnTo>
                  <a:pt x="55861" y="426529"/>
                </a:lnTo>
                <a:lnTo>
                  <a:pt x="55652" y="425981"/>
                </a:lnTo>
                <a:lnTo>
                  <a:pt x="54740" y="425695"/>
                </a:lnTo>
                <a:lnTo>
                  <a:pt x="54062" y="425981"/>
                </a:lnTo>
                <a:lnTo>
                  <a:pt x="54062" y="426242"/>
                </a:lnTo>
                <a:lnTo>
                  <a:pt x="52941" y="425981"/>
                </a:lnTo>
                <a:lnTo>
                  <a:pt x="52941" y="425408"/>
                </a:lnTo>
                <a:lnTo>
                  <a:pt x="53176" y="424260"/>
                </a:lnTo>
                <a:lnTo>
                  <a:pt x="52941" y="423686"/>
                </a:lnTo>
                <a:lnTo>
                  <a:pt x="52707" y="423686"/>
                </a:lnTo>
                <a:lnTo>
                  <a:pt x="52264" y="423973"/>
                </a:lnTo>
                <a:lnTo>
                  <a:pt x="52029" y="423973"/>
                </a:lnTo>
                <a:lnTo>
                  <a:pt x="51820" y="423973"/>
                </a:lnTo>
                <a:lnTo>
                  <a:pt x="51586" y="423399"/>
                </a:lnTo>
                <a:lnTo>
                  <a:pt x="51586" y="423112"/>
                </a:lnTo>
                <a:lnTo>
                  <a:pt x="52029" y="422564"/>
                </a:lnTo>
                <a:lnTo>
                  <a:pt x="52264" y="422277"/>
                </a:lnTo>
                <a:lnTo>
                  <a:pt x="52029" y="422277"/>
                </a:lnTo>
                <a:lnTo>
                  <a:pt x="51820" y="421990"/>
                </a:lnTo>
                <a:lnTo>
                  <a:pt x="51586" y="421990"/>
                </a:lnTo>
                <a:lnTo>
                  <a:pt x="51351" y="422277"/>
                </a:lnTo>
                <a:lnTo>
                  <a:pt x="50908" y="422564"/>
                </a:lnTo>
                <a:lnTo>
                  <a:pt x="50674" y="422564"/>
                </a:lnTo>
                <a:lnTo>
                  <a:pt x="50230" y="421990"/>
                </a:lnTo>
                <a:lnTo>
                  <a:pt x="50230" y="421703"/>
                </a:lnTo>
                <a:lnTo>
                  <a:pt x="50230" y="421416"/>
                </a:lnTo>
                <a:lnTo>
                  <a:pt x="51143" y="420843"/>
                </a:lnTo>
                <a:lnTo>
                  <a:pt x="51351" y="420556"/>
                </a:lnTo>
                <a:lnTo>
                  <a:pt x="50908" y="419982"/>
                </a:lnTo>
                <a:lnTo>
                  <a:pt x="50674" y="419408"/>
                </a:lnTo>
                <a:lnTo>
                  <a:pt x="50908" y="418860"/>
                </a:lnTo>
                <a:lnTo>
                  <a:pt x="51143" y="418860"/>
                </a:lnTo>
                <a:lnTo>
                  <a:pt x="51143" y="418573"/>
                </a:lnTo>
                <a:lnTo>
                  <a:pt x="50908" y="418573"/>
                </a:lnTo>
                <a:lnTo>
                  <a:pt x="50674" y="418286"/>
                </a:lnTo>
                <a:lnTo>
                  <a:pt x="50230" y="418286"/>
                </a:lnTo>
                <a:lnTo>
                  <a:pt x="49996" y="418286"/>
                </a:lnTo>
                <a:lnTo>
                  <a:pt x="49553" y="418573"/>
                </a:lnTo>
                <a:lnTo>
                  <a:pt x="49318" y="418860"/>
                </a:lnTo>
                <a:lnTo>
                  <a:pt x="49318" y="419121"/>
                </a:lnTo>
                <a:lnTo>
                  <a:pt x="49318" y="419408"/>
                </a:lnTo>
                <a:lnTo>
                  <a:pt x="49553" y="419695"/>
                </a:lnTo>
                <a:lnTo>
                  <a:pt x="49787" y="420269"/>
                </a:lnTo>
                <a:lnTo>
                  <a:pt x="49787" y="421130"/>
                </a:lnTo>
                <a:lnTo>
                  <a:pt x="49787" y="421416"/>
                </a:lnTo>
                <a:lnTo>
                  <a:pt x="49110" y="421703"/>
                </a:lnTo>
                <a:lnTo>
                  <a:pt x="48197" y="421416"/>
                </a:lnTo>
                <a:lnTo>
                  <a:pt x="48197" y="421130"/>
                </a:lnTo>
                <a:lnTo>
                  <a:pt x="47989" y="421416"/>
                </a:lnTo>
                <a:lnTo>
                  <a:pt x="47754" y="421703"/>
                </a:lnTo>
                <a:lnTo>
                  <a:pt x="47520" y="421703"/>
                </a:lnTo>
                <a:lnTo>
                  <a:pt x="46842" y="421703"/>
                </a:lnTo>
                <a:lnTo>
                  <a:pt x="46633" y="421416"/>
                </a:lnTo>
                <a:lnTo>
                  <a:pt x="46164" y="420556"/>
                </a:lnTo>
                <a:lnTo>
                  <a:pt x="46164" y="420269"/>
                </a:lnTo>
                <a:lnTo>
                  <a:pt x="46399" y="419982"/>
                </a:lnTo>
                <a:lnTo>
                  <a:pt x="46399" y="419695"/>
                </a:lnTo>
                <a:lnTo>
                  <a:pt x="46399" y="419408"/>
                </a:lnTo>
                <a:lnTo>
                  <a:pt x="46164" y="419121"/>
                </a:lnTo>
                <a:lnTo>
                  <a:pt x="45721" y="419121"/>
                </a:lnTo>
                <a:lnTo>
                  <a:pt x="45721" y="418860"/>
                </a:lnTo>
                <a:lnTo>
                  <a:pt x="45486" y="417999"/>
                </a:lnTo>
                <a:lnTo>
                  <a:pt x="45486" y="417712"/>
                </a:lnTo>
                <a:lnTo>
                  <a:pt x="45043" y="417425"/>
                </a:lnTo>
                <a:lnTo>
                  <a:pt x="44809" y="417425"/>
                </a:lnTo>
                <a:lnTo>
                  <a:pt x="44600" y="417425"/>
                </a:lnTo>
                <a:lnTo>
                  <a:pt x="44600" y="417138"/>
                </a:lnTo>
                <a:lnTo>
                  <a:pt x="43922" y="416565"/>
                </a:lnTo>
                <a:lnTo>
                  <a:pt x="43688" y="416851"/>
                </a:lnTo>
                <a:lnTo>
                  <a:pt x="43010" y="417138"/>
                </a:lnTo>
                <a:lnTo>
                  <a:pt x="42801" y="417425"/>
                </a:lnTo>
                <a:lnTo>
                  <a:pt x="42124" y="417425"/>
                </a:lnTo>
                <a:lnTo>
                  <a:pt x="40977" y="416565"/>
                </a:lnTo>
                <a:lnTo>
                  <a:pt x="40533" y="416278"/>
                </a:lnTo>
                <a:lnTo>
                  <a:pt x="40090" y="415704"/>
                </a:lnTo>
                <a:lnTo>
                  <a:pt x="39856" y="415417"/>
                </a:lnTo>
                <a:lnTo>
                  <a:pt x="39412" y="414869"/>
                </a:lnTo>
                <a:lnTo>
                  <a:pt x="39412" y="414582"/>
                </a:lnTo>
                <a:lnTo>
                  <a:pt x="39178" y="414582"/>
                </a:lnTo>
                <a:lnTo>
                  <a:pt x="39178" y="414869"/>
                </a:lnTo>
                <a:lnTo>
                  <a:pt x="38943" y="415417"/>
                </a:lnTo>
                <a:lnTo>
                  <a:pt x="38735" y="415704"/>
                </a:lnTo>
                <a:lnTo>
                  <a:pt x="38292" y="415704"/>
                </a:lnTo>
                <a:lnTo>
                  <a:pt x="38057" y="415417"/>
                </a:lnTo>
                <a:lnTo>
                  <a:pt x="38057" y="415130"/>
                </a:lnTo>
                <a:lnTo>
                  <a:pt x="38057" y="414295"/>
                </a:lnTo>
                <a:lnTo>
                  <a:pt x="37822" y="414295"/>
                </a:lnTo>
                <a:lnTo>
                  <a:pt x="37379" y="414582"/>
                </a:lnTo>
                <a:lnTo>
                  <a:pt x="37145" y="414582"/>
                </a:lnTo>
                <a:lnTo>
                  <a:pt x="37145" y="414869"/>
                </a:lnTo>
                <a:lnTo>
                  <a:pt x="37145" y="414582"/>
                </a:lnTo>
                <a:lnTo>
                  <a:pt x="36936" y="414582"/>
                </a:lnTo>
                <a:lnTo>
                  <a:pt x="37145" y="414295"/>
                </a:lnTo>
                <a:lnTo>
                  <a:pt x="37822" y="413434"/>
                </a:lnTo>
                <a:lnTo>
                  <a:pt x="37822" y="413147"/>
                </a:lnTo>
                <a:lnTo>
                  <a:pt x="37379" y="412573"/>
                </a:lnTo>
                <a:lnTo>
                  <a:pt x="37145" y="412286"/>
                </a:lnTo>
                <a:lnTo>
                  <a:pt x="37379" y="412000"/>
                </a:lnTo>
                <a:lnTo>
                  <a:pt x="37822" y="411426"/>
                </a:lnTo>
                <a:lnTo>
                  <a:pt x="37822" y="411139"/>
                </a:lnTo>
                <a:lnTo>
                  <a:pt x="37822" y="410852"/>
                </a:lnTo>
                <a:lnTo>
                  <a:pt x="37614" y="410852"/>
                </a:lnTo>
                <a:lnTo>
                  <a:pt x="37379" y="410591"/>
                </a:lnTo>
                <a:lnTo>
                  <a:pt x="36936" y="410591"/>
                </a:lnTo>
                <a:lnTo>
                  <a:pt x="36702" y="410304"/>
                </a:lnTo>
                <a:lnTo>
                  <a:pt x="36258" y="409443"/>
                </a:lnTo>
                <a:lnTo>
                  <a:pt x="36258" y="408869"/>
                </a:lnTo>
                <a:lnTo>
                  <a:pt x="35789" y="408295"/>
                </a:lnTo>
                <a:lnTo>
                  <a:pt x="35581" y="407435"/>
                </a:lnTo>
                <a:lnTo>
                  <a:pt x="35581" y="406861"/>
                </a:lnTo>
                <a:lnTo>
                  <a:pt x="35346" y="406861"/>
                </a:lnTo>
                <a:lnTo>
                  <a:pt x="35346" y="406574"/>
                </a:lnTo>
                <a:lnTo>
                  <a:pt x="34668" y="406287"/>
                </a:lnTo>
                <a:lnTo>
                  <a:pt x="33991" y="405739"/>
                </a:lnTo>
                <a:lnTo>
                  <a:pt x="33782" y="405739"/>
                </a:lnTo>
                <a:lnTo>
                  <a:pt x="33782" y="405452"/>
                </a:lnTo>
                <a:lnTo>
                  <a:pt x="34434" y="404591"/>
                </a:lnTo>
                <a:lnTo>
                  <a:pt x="35112" y="404304"/>
                </a:lnTo>
                <a:lnTo>
                  <a:pt x="35112" y="403443"/>
                </a:lnTo>
                <a:lnTo>
                  <a:pt x="35346" y="403443"/>
                </a:lnTo>
                <a:lnTo>
                  <a:pt x="35581" y="403156"/>
                </a:lnTo>
                <a:lnTo>
                  <a:pt x="36024" y="403156"/>
                </a:lnTo>
                <a:lnTo>
                  <a:pt x="36258" y="402870"/>
                </a:lnTo>
                <a:lnTo>
                  <a:pt x="36258" y="402583"/>
                </a:lnTo>
                <a:lnTo>
                  <a:pt x="35789" y="402296"/>
                </a:lnTo>
                <a:lnTo>
                  <a:pt x="35346" y="402583"/>
                </a:lnTo>
                <a:lnTo>
                  <a:pt x="34434" y="402870"/>
                </a:lnTo>
                <a:lnTo>
                  <a:pt x="34225" y="402870"/>
                </a:lnTo>
                <a:lnTo>
                  <a:pt x="33991" y="402583"/>
                </a:lnTo>
                <a:lnTo>
                  <a:pt x="33782" y="402296"/>
                </a:lnTo>
                <a:lnTo>
                  <a:pt x="33991" y="402009"/>
                </a:lnTo>
                <a:lnTo>
                  <a:pt x="34903" y="401435"/>
                </a:lnTo>
                <a:lnTo>
                  <a:pt x="34903" y="401174"/>
                </a:lnTo>
                <a:lnTo>
                  <a:pt x="34668" y="400887"/>
                </a:lnTo>
                <a:lnTo>
                  <a:pt x="34225" y="400887"/>
                </a:lnTo>
                <a:lnTo>
                  <a:pt x="33991" y="401174"/>
                </a:lnTo>
                <a:lnTo>
                  <a:pt x="33547" y="401174"/>
                </a:lnTo>
                <a:lnTo>
                  <a:pt x="33313" y="401174"/>
                </a:lnTo>
                <a:lnTo>
                  <a:pt x="33313" y="400887"/>
                </a:lnTo>
                <a:lnTo>
                  <a:pt x="33313" y="400600"/>
                </a:lnTo>
                <a:lnTo>
                  <a:pt x="33313" y="400313"/>
                </a:lnTo>
                <a:lnTo>
                  <a:pt x="33104" y="399739"/>
                </a:lnTo>
                <a:lnTo>
                  <a:pt x="33104" y="399452"/>
                </a:lnTo>
                <a:lnTo>
                  <a:pt x="32192" y="399452"/>
                </a:lnTo>
                <a:lnTo>
                  <a:pt x="31957" y="399165"/>
                </a:lnTo>
                <a:lnTo>
                  <a:pt x="31514" y="398591"/>
                </a:lnTo>
                <a:lnTo>
                  <a:pt x="31280" y="398591"/>
                </a:lnTo>
                <a:lnTo>
                  <a:pt x="30837" y="398305"/>
                </a:lnTo>
                <a:lnTo>
                  <a:pt x="30602" y="398305"/>
                </a:lnTo>
                <a:lnTo>
                  <a:pt x="30393" y="398018"/>
                </a:lnTo>
                <a:lnTo>
                  <a:pt x="30393" y="397731"/>
                </a:lnTo>
                <a:lnTo>
                  <a:pt x="30159" y="397444"/>
                </a:lnTo>
                <a:lnTo>
                  <a:pt x="29924" y="397444"/>
                </a:lnTo>
                <a:lnTo>
                  <a:pt x="29247" y="397444"/>
                </a:lnTo>
                <a:lnTo>
                  <a:pt x="29038" y="397157"/>
                </a:lnTo>
                <a:lnTo>
                  <a:pt x="29038" y="396583"/>
                </a:lnTo>
                <a:lnTo>
                  <a:pt x="28803" y="396009"/>
                </a:lnTo>
                <a:lnTo>
                  <a:pt x="28125" y="395174"/>
                </a:lnTo>
                <a:lnTo>
                  <a:pt x="27917" y="395174"/>
                </a:lnTo>
                <a:lnTo>
                  <a:pt x="27239" y="396009"/>
                </a:lnTo>
                <a:lnTo>
                  <a:pt x="27005" y="396296"/>
                </a:lnTo>
                <a:lnTo>
                  <a:pt x="26770" y="396296"/>
                </a:lnTo>
                <a:lnTo>
                  <a:pt x="26562" y="396296"/>
                </a:lnTo>
                <a:lnTo>
                  <a:pt x="26327" y="396009"/>
                </a:lnTo>
                <a:lnTo>
                  <a:pt x="26770" y="394600"/>
                </a:lnTo>
                <a:lnTo>
                  <a:pt x="26770" y="393453"/>
                </a:lnTo>
                <a:lnTo>
                  <a:pt x="26092" y="392879"/>
                </a:lnTo>
                <a:lnTo>
                  <a:pt x="25884" y="392879"/>
                </a:lnTo>
                <a:lnTo>
                  <a:pt x="25649" y="392592"/>
                </a:lnTo>
                <a:lnTo>
                  <a:pt x="25414" y="391731"/>
                </a:lnTo>
                <a:lnTo>
                  <a:pt x="25206" y="391444"/>
                </a:lnTo>
                <a:lnTo>
                  <a:pt x="24528" y="391444"/>
                </a:lnTo>
                <a:lnTo>
                  <a:pt x="24294" y="391157"/>
                </a:lnTo>
                <a:lnTo>
                  <a:pt x="24528" y="390870"/>
                </a:lnTo>
                <a:lnTo>
                  <a:pt x="24971" y="390009"/>
                </a:lnTo>
                <a:lnTo>
                  <a:pt x="24737" y="389722"/>
                </a:lnTo>
                <a:lnTo>
                  <a:pt x="24085" y="389461"/>
                </a:lnTo>
                <a:lnTo>
                  <a:pt x="24085" y="389175"/>
                </a:lnTo>
                <a:lnTo>
                  <a:pt x="24085" y="388888"/>
                </a:lnTo>
                <a:lnTo>
                  <a:pt x="24294" y="388888"/>
                </a:lnTo>
                <a:lnTo>
                  <a:pt x="24971" y="388601"/>
                </a:lnTo>
                <a:lnTo>
                  <a:pt x="25649" y="388601"/>
                </a:lnTo>
                <a:lnTo>
                  <a:pt x="25884" y="388601"/>
                </a:lnTo>
                <a:lnTo>
                  <a:pt x="25884" y="388314"/>
                </a:lnTo>
                <a:lnTo>
                  <a:pt x="25649" y="388314"/>
                </a:lnTo>
                <a:lnTo>
                  <a:pt x="24971" y="388027"/>
                </a:lnTo>
                <a:lnTo>
                  <a:pt x="24737" y="388027"/>
                </a:lnTo>
                <a:lnTo>
                  <a:pt x="24737" y="387740"/>
                </a:lnTo>
                <a:lnTo>
                  <a:pt x="24528" y="387740"/>
                </a:lnTo>
                <a:lnTo>
                  <a:pt x="24528" y="387453"/>
                </a:lnTo>
                <a:lnTo>
                  <a:pt x="24528" y="386305"/>
                </a:lnTo>
                <a:lnTo>
                  <a:pt x="24528" y="386018"/>
                </a:lnTo>
                <a:lnTo>
                  <a:pt x="24085" y="385731"/>
                </a:lnTo>
                <a:lnTo>
                  <a:pt x="23407" y="385444"/>
                </a:lnTo>
                <a:lnTo>
                  <a:pt x="23173" y="385157"/>
                </a:lnTo>
                <a:lnTo>
                  <a:pt x="22730" y="384297"/>
                </a:lnTo>
                <a:lnTo>
                  <a:pt x="22495" y="383723"/>
                </a:lnTo>
                <a:lnTo>
                  <a:pt x="22052" y="383723"/>
                </a:lnTo>
                <a:lnTo>
                  <a:pt x="21583" y="383436"/>
                </a:lnTo>
                <a:lnTo>
                  <a:pt x="21374" y="383149"/>
                </a:lnTo>
                <a:lnTo>
                  <a:pt x="20905" y="382575"/>
                </a:lnTo>
                <a:lnTo>
                  <a:pt x="20462" y="382575"/>
                </a:lnTo>
                <a:lnTo>
                  <a:pt x="20227" y="382575"/>
                </a:lnTo>
                <a:lnTo>
                  <a:pt x="20019" y="382288"/>
                </a:lnTo>
                <a:lnTo>
                  <a:pt x="20019" y="382027"/>
                </a:lnTo>
                <a:lnTo>
                  <a:pt x="19784" y="381740"/>
                </a:lnTo>
                <a:lnTo>
                  <a:pt x="19549" y="381740"/>
                </a:lnTo>
                <a:lnTo>
                  <a:pt x="19341" y="382027"/>
                </a:lnTo>
                <a:lnTo>
                  <a:pt x="19106" y="382288"/>
                </a:lnTo>
                <a:lnTo>
                  <a:pt x="19341" y="383436"/>
                </a:lnTo>
                <a:lnTo>
                  <a:pt x="18898" y="384010"/>
                </a:lnTo>
                <a:lnTo>
                  <a:pt x="18663" y="384010"/>
                </a:lnTo>
                <a:lnTo>
                  <a:pt x="18429" y="383723"/>
                </a:lnTo>
                <a:lnTo>
                  <a:pt x="18429" y="383436"/>
                </a:lnTo>
                <a:lnTo>
                  <a:pt x="18429" y="383149"/>
                </a:lnTo>
                <a:lnTo>
                  <a:pt x="18663" y="382862"/>
                </a:lnTo>
                <a:lnTo>
                  <a:pt x="18429" y="382575"/>
                </a:lnTo>
                <a:lnTo>
                  <a:pt x="18429" y="382288"/>
                </a:lnTo>
                <a:lnTo>
                  <a:pt x="17985" y="381740"/>
                </a:lnTo>
                <a:lnTo>
                  <a:pt x="17073" y="381740"/>
                </a:lnTo>
                <a:lnTo>
                  <a:pt x="17073" y="381453"/>
                </a:lnTo>
                <a:lnTo>
                  <a:pt x="17073" y="381166"/>
                </a:lnTo>
                <a:lnTo>
                  <a:pt x="17751" y="380592"/>
                </a:lnTo>
                <a:lnTo>
                  <a:pt x="17985" y="380305"/>
                </a:lnTo>
                <a:lnTo>
                  <a:pt x="17751" y="380305"/>
                </a:lnTo>
                <a:lnTo>
                  <a:pt x="16395" y="380305"/>
                </a:lnTo>
                <a:lnTo>
                  <a:pt x="16187" y="380018"/>
                </a:lnTo>
                <a:lnTo>
                  <a:pt x="15509" y="379445"/>
                </a:lnTo>
                <a:lnTo>
                  <a:pt x="15509" y="379158"/>
                </a:lnTo>
                <a:lnTo>
                  <a:pt x="15717" y="378871"/>
                </a:lnTo>
                <a:lnTo>
                  <a:pt x="15952" y="378871"/>
                </a:lnTo>
                <a:lnTo>
                  <a:pt x="16630" y="378871"/>
                </a:lnTo>
                <a:lnTo>
                  <a:pt x="16865" y="378871"/>
                </a:lnTo>
                <a:lnTo>
                  <a:pt x="16865" y="378584"/>
                </a:lnTo>
                <a:lnTo>
                  <a:pt x="16187" y="378297"/>
                </a:lnTo>
                <a:lnTo>
                  <a:pt x="15952" y="378010"/>
                </a:lnTo>
                <a:lnTo>
                  <a:pt x="15952" y="377723"/>
                </a:lnTo>
                <a:lnTo>
                  <a:pt x="16187" y="377436"/>
                </a:lnTo>
                <a:lnTo>
                  <a:pt x="16395" y="377436"/>
                </a:lnTo>
                <a:lnTo>
                  <a:pt x="17073" y="377723"/>
                </a:lnTo>
                <a:lnTo>
                  <a:pt x="17308" y="377436"/>
                </a:lnTo>
                <a:lnTo>
                  <a:pt x="17751" y="377149"/>
                </a:lnTo>
                <a:lnTo>
                  <a:pt x="18429" y="376288"/>
                </a:lnTo>
                <a:lnTo>
                  <a:pt x="18898" y="375714"/>
                </a:lnTo>
                <a:lnTo>
                  <a:pt x="18663" y="375427"/>
                </a:lnTo>
                <a:lnTo>
                  <a:pt x="17985" y="375427"/>
                </a:lnTo>
                <a:lnTo>
                  <a:pt x="17542" y="375140"/>
                </a:lnTo>
                <a:lnTo>
                  <a:pt x="17542" y="373993"/>
                </a:lnTo>
                <a:lnTo>
                  <a:pt x="17751" y="373993"/>
                </a:lnTo>
                <a:lnTo>
                  <a:pt x="19106" y="373706"/>
                </a:lnTo>
                <a:lnTo>
                  <a:pt x="19549" y="373419"/>
                </a:lnTo>
                <a:lnTo>
                  <a:pt x="19784" y="372845"/>
                </a:lnTo>
                <a:lnTo>
                  <a:pt x="19549" y="372271"/>
                </a:lnTo>
                <a:lnTo>
                  <a:pt x="18898" y="372010"/>
                </a:lnTo>
                <a:lnTo>
                  <a:pt x="18663" y="372010"/>
                </a:lnTo>
                <a:lnTo>
                  <a:pt x="17751" y="372271"/>
                </a:lnTo>
                <a:lnTo>
                  <a:pt x="17542" y="372271"/>
                </a:lnTo>
                <a:lnTo>
                  <a:pt x="17308" y="371436"/>
                </a:lnTo>
                <a:lnTo>
                  <a:pt x="17308" y="370862"/>
                </a:lnTo>
                <a:lnTo>
                  <a:pt x="17073" y="370289"/>
                </a:lnTo>
                <a:lnTo>
                  <a:pt x="16865" y="370289"/>
                </a:lnTo>
                <a:lnTo>
                  <a:pt x="15717" y="370289"/>
                </a:lnTo>
                <a:lnTo>
                  <a:pt x="15040" y="370002"/>
                </a:lnTo>
                <a:lnTo>
                  <a:pt x="14831" y="370002"/>
                </a:lnTo>
                <a:lnTo>
                  <a:pt x="14597" y="370002"/>
                </a:lnTo>
                <a:lnTo>
                  <a:pt x="14362" y="370289"/>
                </a:lnTo>
                <a:lnTo>
                  <a:pt x="14154" y="370289"/>
                </a:lnTo>
                <a:lnTo>
                  <a:pt x="13710" y="370002"/>
                </a:lnTo>
                <a:lnTo>
                  <a:pt x="14154" y="369427"/>
                </a:lnTo>
                <a:lnTo>
                  <a:pt x="14154" y="369141"/>
                </a:lnTo>
                <a:lnTo>
                  <a:pt x="13919" y="369141"/>
                </a:lnTo>
                <a:lnTo>
                  <a:pt x="13710" y="368854"/>
                </a:lnTo>
                <a:lnTo>
                  <a:pt x="13241" y="368280"/>
                </a:lnTo>
                <a:lnTo>
                  <a:pt x="13032" y="367419"/>
                </a:lnTo>
                <a:lnTo>
                  <a:pt x="13032" y="366558"/>
                </a:lnTo>
                <a:lnTo>
                  <a:pt x="12798" y="366271"/>
                </a:lnTo>
                <a:lnTo>
                  <a:pt x="12563" y="366271"/>
                </a:lnTo>
                <a:lnTo>
                  <a:pt x="11886" y="365697"/>
                </a:lnTo>
                <a:lnTo>
                  <a:pt x="11677" y="365124"/>
                </a:lnTo>
                <a:lnTo>
                  <a:pt x="11442" y="364549"/>
                </a:lnTo>
                <a:lnTo>
                  <a:pt x="11677" y="364263"/>
                </a:lnTo>
                <a:lnTo>
                  <a:pt x="11677" y="363976"/>
                </a:lnTo>
                <a:lnTo>
                  <a:pt x="11208" y="363402"/>
                </a:lnTo>
                <a:lnTo>
                  <a:pt x="11208" y="363115"/>
                </a:lnTo>
                <a:lnTo>
                  <a:pt x="11000" y="362828"/>
                </a:lnTo>
                <a:lnTo>
                  <a:pt x="11000" y="362541"/>
                </a:lnTo>
                <a:lnTo>
                  <a:pt x="11000" y="361967"/>
                </a:lnTo>
                <a:lnTo>
                  <a:pt x="10765" y="361680"/>
                </a:lnTo>
                <a:lnTo>
                  <a:pt x="10530" y="361393"/>
                </a:lnTo>
                <a:lnTo>
                  <a:pt x="10322" y="360819"/>
                </a:lnTo>
                <a:lnTo>
                  <a:pt x="10322" y="360532"/>
                </a:lnTo>
                <a:lnTo>
                  <a:pt x="10322" y="360246"/>
                </a:lnTo>
                <a:lnTo>
                  <a:pt x="9409" y="359958"/>
                </a:lnTo>
                <a:lnTo>
                  <a:pt x="8732" y="359098"/>
                </a:lnTo>
                <a:lnTo>
                  <a:pt x="7845" y="358811"/>
                </a:lnTo>
                <a:lnTo>
                  <a:pt x="6698" y="357663"/>
                </a:lnTo>
                <a:lnTo>
                  <a:pt x="6490" y="357089"/>
                </a:lnTo>
                <a:lnTo>
                  <a:pt x="6490" y="356515"/>
                </a:lnTo>
                <a:lnTo>
                  <a:pt x="6490" y="355368"/>
                </a:lnTo>
                <a:lnTo>
                  <a:pt x="6255" y="355080"/>
                </a:lnTo>
                <a:lnTo>
                  <a:pt x="5812" y="355080"/>
                </a:lnTo>
                <a:lnTo>
                  <a:pt x="5577" y="354793"/>
                </a:lnTo>
                <a:lnTo>
                  <a:pt x="5134" y="354220"/>
                </a:lnTo>
                <a:lnTo>
                  <a:pt x="4900" y="353933"/>
                </a:lnTo>
                <a:lnTo>
                  <a:pt x="4665" y="353933"/>
                </a:lnTo>
                <a:lnTo>
                  <a:pt x="4222" y="353359"/>
                </a:lnTo>
                <a:lnTo>
                  <a:pt x="3544" y="353646"/>
                </a:lnTo>
                <a:lnTo>
                  <a:pt x="3336" y="353646"/>
                </a:lnTo>
                <a:lnTo>
                  <a:pt x="3101" y="353646"/>
                </a:lnTo>
                <a:lnTo>
                  <a:pt x="2867" y="353359"/>
                </a:lnTo>
                <a:lnTo>
                  <a:pt x="2658" y="353359"/>
                </a:lnTo>
                <a:lnTo>
                  <a:pt x="2658" y="353072"/>
                </a:lnTo>
                <a:lnTo>
                  <a:pt x="2658" y="351924"/>
                </a:lnTo>
                <a:lnTo>
                  <a:pt x="2658" y="351637"/>
                </a:lnTo>
                <a:lnTo>
                  <a:pt x="2189" y="351637"/>
                </a:lnTo>
                <a:lnTo>
                  <a:pt x="1746" y="351350"/>
                </a:lnTo>
                <a:lnTo>
                  <a:pt x="1302" y="351350"/>
                </a:lnTo>
                <a:lnTo>
                  <a:pt x="1068" y="351063"/>
                </a:lnTo>
                <a:lnTo>
                  <a:pt x="833" y="351063"/>
                </a:lnTo>
                <a:lnTo>
                  <a:pt x="833" y="350489"/>
                </a:lnTo>
                <a:lnTo>
                  <a:pt x="833" y="349055"/>
                </a:lnTo>
                <a:lnTo>
                  <a:pt x="625" y="348481"/>
                </a:lnTo>
                <a:lnTo>
                  <a:pt x="155" y="347333"/>
                </a:lnTo>
                <a:lnTo>
                  <a:pt x="155" y="346759"/>
                </a:lnTo>
                <a:lnTo>
                  <a:pt x="155" y="346759"/>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58" name="WY">
            <a:extLst>
              <a:ext uri="{FF2B5EF4-FFF2-40B4-BE49-F238E27FC236}">
                <a16:creationId xmlns:a16="http://schemas.microsoft.com/office/drawing/2014/main" id="{3FA126F8-1493-B830-1C8B-2756537E6E5A}"/>
              </a:ext>
            </a:extLst>
          </p:cNvPr>
          <p:cNvSpPr/>
          <p:nvPr/>
        </p:nvSpPr>
        <p:spPr>
          <a:xfrm>
            <a:off x="3989384" y="3143506"/>
            <a:ext cx="694462" cy="544598"/>
          </a:xfrm>
          <a:custGeom>
            <a:avLst/>
            <a:gdLst>
              <a:gd name="connsiteX0" fmla="*/ 156 w 759383"/>
              <a:gd name="connsiteY0" fmla="*/ 758 h 595510"/>
              <a:gd name="connsiteX1" fmla="*/ 1185 w 759383"/>
              <a:gd name="connsiteY1" fmla="*/ 784 h 595510"/>
              <a:gd name="connsiteX2" fmla="*/ 7144 w 759383"/>
              <a:gd name="connsiteY2" fmla="*/ 784 h 595510"/>
              <a:gd name="connsiteX3" fmla="*/ 28832 w 759383"/>
              <a:gd name="connsiteY3" fmla="*/ 784 h 595510"/>
              <a:gd name="connsiteX4" fmla="*/ 32896 w 759383"/>
              <a:gd name="connsiteY4" fmla="*/ 1358 h 595510"/>
              <a:gd name="connsiteX5" fmla="*/ 38120 w 759383"/>
              <a:gd name="connsiteY5" fmla="*/ 2114 h 595510"/>
              <a:gd name="connsiteX6" fmla="*/ 51943 w 759383"/>
              <a:gd name="connsiteY6" fmla="*/ 2062 h 595510"/>
              <a:gd name="connsiteX7" fmla="*/ 61588 w 759383"/>
              <a:gd name="connsiteY7" fmla="*/ 2010 h 595510"/>
              <a:gd name="connsiteX8" fmla="*/ 66179 w 759383"/>
              <a:gd name="connsiteY8" fmla="*/ 1880 h 595510"/>
              <a:gd name="connsiteX9" fmla="*/ 70368 w 759383"/>
              <a:gd name="connsiteY9" fmla="*/ 993 h 595510"/>
              <a:gd name="connsiteX10" fmla="*/ 79251 w 759383"/>
              <a:gd name="connsiteY10" fmla="*/ 967 h 595510"/>
              <a:gd name="connsiteX11" fmla="*/ 83636 w 759383"/>
              <a:gd name="connsiteY11" fmla="*/ 1332 h 595510"/>
              <a:gd name="connsiteX12" fmla="*/ 89806 w 759383"/>
              <a:gd name="connsiteY12" fmla="*/ 1410 h 595510"/>
              <a:gd name="connsiteX13" fmla="*/ 90491 w 759383"/>
              <a:gd name="connsiteY13" fmla="*/ 1410 h 595510"/>
              <a:gd name="connsiteX14" fmla="*/ 94649 w 759383"/>
              <a:gd name="connsiteY14" fmla="*/ 1384 h 595510"/>
              <a:gd name="connsiteX15" fmla="*/ 103045 w 759383"/>
              <a:gd name="connsiteY15" fmla="*/ 367 h 595510"/>
              <a:gd name="connsiteX16" fmla="*/ 111674 w 759383"/>
              <a:gd name="connsiteY16" fmla="*/ 392 h 595510"/>
              <a:gd name="connsiteX17" fmla="*/ 114353 w 759383"/>
              <a:gd name="connsiteY17" fmla="*/ 392 h 595510"/>
              <a:gd name="connsiteX18" fmla="*/ 114353 w 759383"/>
              <a:gd name="connsiteY18" fmla="*/ 392 h 595510"/>
              <a:gd name="connsiteX19" fmla="*/ 117607 w 759383"/>
              <a:gd name="connsiteY19" fmla="*/ 392 h 595510"/>
              <a:gd name="connsiteX20" fmla="*/ 118639 w 759383"/>
              <a:gd name="connsiteY20" fmla="*/ 392 h 595510"/>
              <a:gd name="connsiteX21" fmla="*/ 128289 w 759383"/>
              <a:gd name="connsiteY21" fmla="*/ 419 h 595510"/>
              <a:gd name="connsiteX22" fmla="*/ 130207 w 759383"/>
              <a:gd name="connsiteY22" fmla="*/ 419 h 595510"/>
              <a:gd name="connsiteX23" fmla="*/ 133424 w 759383"/>
              <a:gd name="connsiteY23" fmla="*/ 419 h 595510"/>
              <a:gd name="connsiteX24" fmla="*/ 136370 w 759383"/>
              <a:gd name="connsiteY24" fmla="*/ 575 h 595510"/>
              <a:gd name="connsiteX25" fmla="*/ 137475 w 759383"/>
              <a:gd name="connsiteY25" fmla="*/ 627 h 595510"/>
              <a:gd name="connsiteX26" fmla="*/ 140426 w 759383"/>
              <a:gd name="connsiteY26" fmla="*/ 627 h 595510"/>
              <a:gd name="connsiteX27" fmla="*/ 148066 w 759383"/>
              <a:gd name="connsiteY27" fmla="*/ 575 h 595510"/>
              <a:gd name="connsiteX28" fmla="*/ 158107 w 759383"/>
              <a:gd name="connsiteY28" fmla="*/ 471 h 595510"/>
              <a:gd name="connsiteX29" fmla="*/ 180301 w 759383"/>
              <a:gd name="connsiteY29" fmla="*/ 184 h 595510"/>
              <a:gd name="connsiteX30" fmla="*/ 183723 w 759383"/>
              <a:gd name="connsiteY30" fmla="*/ 158 h 595510"/>
              <a:gd name="connsiteX31" fmla="*/ 190274 w 759383"/>
              <a:gd name="connsiteY31" fmla="*/ 106 h 595510"/>
              <a:gd name="connsiteX32" fmla="*/ 199960 w 759383"/>
              <a:gd name="connsiteY32" fmla="*/ 53 h 595510"/>
              <a:gd name="connsiteX33" fmla="*/ 202054 w 759383"/>
              <a:gd name="connsiteY33" fmla="*/ 53 h 595510"/>
              <a:gd name="connsiteX34" fmla="*/ 211769 w 759383"/>
              <a:gd name="connsiteY34" fmla="*/ 28 h 595510"/>
              <a:gd name="connsiteX35" fmla="*/ 213979 w 759383"/>
              <a:gd name="connsiteY35" fmla="*/ 993 h 595510"/>
              <a:gd name="connsiteX36" fmla="*/ 216143 w 759383"/>
              <a:gd name="connsiteY36" fmla="*/ 993 h 595510"/>
              <a:gd name="connsiteX37" fmla="*/ 216200 w 759383"/>
              <a:gd name="connsiteY37" fmla="*/ 993 h 595510"/>
              <a:gd name="connsiteX38" fmla="*/ 216701 w 759383"/>
              <a:gd name="connsiteY38" fmla="*/ 993 h 595510"/>
              <a:gd name="connsiteX39" fmla="*/ 226755 w 759383"/>
              <a:gd name="connsiteY39" fmla="*/ 967 h 595510"/>
              <a:gd name="connsiteX40" fmla="*/ 227128 w 759383"/>
              <a:gd name="connsiteY40" fmla="*/ 993 h 595510"/>
              <a:gd name="connsiteX41" fmla="*/ 228355 w 759383"/>
              <a:gd name="connsiteY41" fmla="*/ 993 h 595510"/>
              <a:gd name="connsiteX42" fmla="*/ 233496 w 759383"/>
              <a:gd name="connsiteY42" fmla="*/ 941 h 595510"/>
              <a:gd name="connsiteX43" fmla="*/ 239994 w 759383"/>
              <a:gd name="connsiteY43" fmla="*/ 914 h 595510"/>
              <a:gd name="connsiteX44" fmla="*/ 257248 w 759383"/>
              <a:gd name="connsiteY44" fmla="*/ 888 h 595510"/>
              <a:gd name="connsiteX45" fmla="*/ 257334 w 759383"/>
              <a:gd name="connsiteY45" fmla="*/ 888 h 595510"/>
              <a:gd name="connsiteX46" fmla="*/ 264031 w 759383"/>
              <a:gd name="connsiteY46" fmla="*/ 888 h 595510"/>
              <a:gd name="connsiteX47" fmla="*/ 273454 w 759383"/>
              <a:gd name="connsiteY47" fmla="*/ 862 h 595510"/>
              <a:gd name="connsiteX48" fmla="*/ 275560 w 759383"/>
              <a:gd name="connsiteY48" fmla="*/ 967 h 595510"/>
              <a:gd name="connsiteX49" fmla="*/ 301977 w 759383"/>
              <a:gd name="connsiteY49" fmla="*/ 888 h 595510"/>
              <a:gd name="connsiteX50" fmla="*/ 304318 w 759383"/>
              <a:gd name="connsiteY50" fmla="*/ 941 h 595510"/>
              <a:gd name="connsiteX51" fmla="*/ 304362 w 759383"/>
              <a:gd name="connsiteY51" fmla="*/ 941 h 595510"/>
              <a:gd name="connsiteX52" fmla="*/ 306695 w 759383"/>
              <a:gd name="connsiteY52" fmla="*/ 862 h 595510"/>
              <a:gd name="connsiteX53" fmla="*/ 314025 w 759383"/>
              <a:gd name="connsiteY53" fmla="*/ 862 h 595510"/>
              <a:gd name="connsiteX54" fmla="*/ 330857 w 759383"/>
              <a:gd name="connsiteY54" fmla="*/ 836 h 595510"/>
              <a:gd name="connsiteX55" fmla="*/ 341005 w 759383"/>
              <a:gd name="connsiteY55" fmla="*/ 810 h 595510"/>
              <a:gd name="connsiteX56" fmla="*/ 341367 w 759383"/>
              <a:gd name="connsiteY56" fmla="*/ 810 h 595510"/>
              <a:gd name="connsiteX57" fmla="*/ 343971 w 759383"/>
              <a:gd name="connsiteY57" fmla="*/ 810 h 595510"/>
              <a:gd name="connsiteX58" fmla="*/ 344414 w 759383"/>
              <a:gd name="connsiteY58" fmla="*/ 810 h 595510"/>
              <a:gd name="connsiteX59" fmla="*/ 348004 w 759383"/>
              <a:gd name="connsiteY59" fmla="*/ 810 h 595510"/>
              <a:gd name="connsiteX60" fmla="*/ 358449 w 759383"/>
              <a:gd name="connsiteY60" fmla="*/ 784 h 595510"/>
              <a:gd name="connsiteX61" fmla="*/ 359896 w 759383"/>
              <a:gd name="connsiteY61" fmla="*/ 810 h 595510"/>
              <a:gd name="connsiteX62" fmla="*/ 371991 w 759383"/>
              <a:gd name="connsiteY62" fmla="*/ 810 h 595510"/>
              <a:gd name="connsiteX63" fmla="*/ 374783 w 759383"/>
              <a:gd name="connsiteY63" fmla="*/ 784 h 595510"/>
              <a:gd name="connsiteX64" fmla="*/ 378226 w 759383"/>
              <a:gd name="connsiteY64" fmla="*/ 758 h 595510"/>
              <a:gd name="connsiteX65" fmla="*/ 387394 w 759383"/>
              <a:gd name="connsiteY65" fmla="*/ 706 h 595510"/>
              <a:gd name="connsiteX66" fmla="*/ 399929 w 759383"/>
              <a:gd name="connsiteY66" fmla="*/ 784 h 595510"/>
              <a:gd name="connsiteX67" fmla="*/ 407554 w 759383"/>
              <a:gd name="connsiteY67" fmla="*/ 810 h 595510"/>
              <a:gd name="connsiteX68" fmla="*/ 420457 w 759383"/>
              <a:gd name="connsiteY68" fmla="*/ 888 h 595510"/>
              <a:gd name="connsiteX69" fmla="*/ 426036 w 759383"/>
              <a:gd name="connsiteY69" fmla="*/ 941 h 595510"/>
              <a:gd name="connsiteX70" fmla="*/ 428408 w 759383"/>
              <a:gd name="connsiteY70" fmla="*/ 1149 h 595510"/>
              <a:gd name="connsiteX71" fmla="*/ 429503 w 759383"/>
              <a:gd name="connsiteY71" fmla="*/ 1332 h 595510"/>
              <a:gd name="connsiteX72" fmla="*/ 430650 w 759383"/>
              <a:gd name="connsiteY72" fmla="*/ 1436 h 595510"/>
              <a:gd name="connsiteX73" fmla="*/ 431771 w 759383"/>
              <a:gd name="connsiteY73" fmla="*/ 1358 h 595510"/>
              <a:gd name="connsiteX74" fmla="*/ 434351 w 759383"/>
              <a:gd name="connsiteY74" fmla="*/ 1462 h 595510"/>
              <a:gd name="connsiteX75" fmla="*/ 439304 w 759383"/>
              <a:gd name="connsiteY75" fmla="*/ 1488 h 595510"/>
              <a:gd name="connsiteX76" fmla="*/ 439851 w 759383"/>
              <a:gd name="connsiteY76" fmla="*/ 1488 h 595510"/>
              <a:gd name="connsiteX77" fmla="*/ 440972 w 759383"/>
              <a:gd name="connsiteY77" fmla="*/ 1488 h 595510"/>
              <a:gd name="connsiteX78" fmla="*/ 441207 w 759383"/>
              <a:gd name="connsiteY78" fmla="*/ 1488 h 595510"/>
              <a:gd name="connsiteX79" fmla="*/ 450513 w 759383"/>
              <a:gd name="connsiteY79" fmla="*/ 1540 h 595510"/>
              <a:gd name="connsiteX80" fmla="*/ 451842 w 759383"/>
              <a:gd name="connsiteY80" fmla="*/ 1540 h 595510"/>
              <a:gd name="connsiteX81" fmla="*/ 486381 w 759383"/>
              <a:gd name="connsiteY81" fmla="*/ 1697 h 595510"/>
              <a:gd name="connsiteX82" fmla="*/ 486850 w 759383"/>
              <a:gd name="connsiteY82" fmla="*/ 1697 h 595510"/>
              <a:gd name="connsiteX83" fmla="*/ 519695 w 759383"/>
              <a:gd name="connsiteY83" fmla="*/ 1880 h 595510"/>
              <a:gd name="connsiteX84" fmla="*/ 519721 w 759383"/>
              <a:gd name="connsiteY84" fmla="*/ 1880 h 595510"/>
              <a:gd name="connsiteX85" fmla="*/ 538985 w 759383"/>
              <a:gd name="connsiteY85" fmla="*/ 1906 h 595510"/>
              <a:gd name="connsiteX86" fmla="*/ 545606 w 759383"/>
              <a:gd name="connsiteY86" fmla="*/ 1906 h 595510"/>
              <a:gd name="connsiteX87" fmla="*/ 556085 w 759383"/>
              <a:gd name="connsiteY87" fmla="*/ 1906 h 595510"/>
              <a:gd name="connsiteX88" fmla="*/ 557727 w 759383"/>
              <a:gd name="connsiteY88" fmla="*/ 888 h 595510"/>
              <a:gd name="connsiteX89" fmla="*/ 558014 w 759383"/>
              <a:gd name="connsiteY89" fmla="*/ 888 h 595510"/>
              <a:gd name="connsiteX90" fmla="*/ 572663 w 759383"/>
              <a:gd name="connsiteY90" fmla="*/ 862 h 595510"/>
              <a:gd name="connsiteX91" fmla="*/ 588616 w 759383"/>
              <a:gd name="connsiteY91" fmla="*/ 862 h 595510"/>
              <a:gd name="connsiteX92" fmla="*/ 616482 w 759383"/>
              <a:gd name="connsiteY92" fmla="*/ 888 h 595510"/>
              <a:gd name="connsiteX93" fmla="*/ 616482 w 759383"/>
              <a:gd name="connsiteY93" fmla="*/ 888 h 595510"/>
              <a:gd name="connsiteX94" fmla="*/ 638405 w 759383"/>
              <a:gd name="connsiteY94" fmla="*/ 888 h 595510"/>
              <a:gd name="connsiteX95" fmla="*/ 639291 w 759383"/>
              <a:gd name="connsiteY95" fmla="*/ 888 h 595510"/>
              <a:gd name="connsiteX96" fmla="*/ 645912 w 759383"/>
              <a:gd name="connsiteY96" fmla="*/ 888 h 595510"/>
              <a:gd name="connsiteX97" fmla="*/ 648441 w 759383"/>
              <a:gd name="connsiteY97" fmla="*/ 888 h 595510"/>
              <a:gd name="connsiteX98" fmla="*/ 650187 w 759383"/>
              <a:gd name="connsiteY98" fmla="*/ 888 h 595510"/>
              <a:gd name="connsiteX99" fmla="*/ 652585 w 759383"/>
              <a:gd name="connsiteY99" fmla="*/ 888 h 595510"/>
              <a:gd name="connsiteX100" fmla="*/ 658216 w 759383"/>
              <a:gd name="connsiteY100" fmla="*/ 888 h 595510"/>
              <a:gd name="connsiteX101" fmla="*/ 668773 w 759383"/>
              <a:gd name="connsiteY101" fmla="*/ 914 h 595510"/>
              <a:gd name="connsiteX102" fmla="*/ 681963 w 759383"/>
              <a:gd name="connsiteY102" fmla="*/ 993 h 595510"/>
              <a:gd name="connsiteX103" fmla="*/ 686394 w 759383"/>
              <a:gd name="connsiteY103" fmla="*/ 1019 h 595510"/>
              <a:gd name="connsiteX104" fmla="*/ 692703 w 759383"/>
              <a:gd name="connsiteY104" fmla="*/ 1071 h 595510"/>
              <a:gd name="connsiteX105" fmla="*/ 696717 w 759383"/>
              <a:gd name="connsiteY105" fmla="*/ 1097 h 595510"/>
              <a:gd name="connsiteX106" fmla="*/ 710246 w 759383"/>
              <a:gd name="connsiteY106" fmla="*/ 1149 h 595510"/>
              <a:gd name="connsiteX107" fmla="*/ 722784 w 759383"/>
              <a:gd name="connsiteY107" fmla="*/ 1175 h 595510"/>
              <a:gd name="connsiteX108" fmla="*/ 736652 w 759383"/>
              <a:gd name="connsiteY108" fmla="*/ 1201 h 595510"/>
              <a:gd name="connsiteX109" fmla="*/ 751198 w 759383"/>
              <a:gd name="connsiteY109" fmla="*/ 1227 h 595510"/>
              <a:gd name="connsiteX110" fmla="*/ 758913 w 759383"/>
              <a:gd name="connsiteY110" fmla="*/ 1280 h 595510"/>
              <a:gd name="connsiteX111" fmla="*/ 759044 w 759383"/>
              <a:gd name="connsiteY111" fmla="*/ 11036 h 595510"/>
              <a:gd name="connsiteX112" fmla="*/ 759122 w 759383"/>
              <a:gd name="connsiteY112" fmla="*/ 20087 h 595510"/>
              <a:gd name="connsiteX113" fmla="*/ 759070 w 759383"/>
              <a:gd name="connsiteY113" fmla="*/ 21339 h 595510"/>
              <a:gd name="connsiteX114" fmla="*/ 759122 w 759383"/>
              <a:gd name="connsiteY114" fmla="*/ 35269 h 595510"/>
              <a:gd name="connsiteX115" fmla="*/ 759122 w 759383"/>
              <a:gd name="connsiteY115" fmla="*/ 39313 h 595510"/>
              <a:gd name="connsiteX116" fmla="*/ 759122 w 759383"/>
              <a:gd name="connsiteY116" fmla="*/ 47451 h 595510"/>
              <a:gd name="connsiteX117" fmla="*/ 759122 w 759383"/>
              <a:gd name="connsiteY117" fmla="*/ 48990 h 595510"/>
              <a:gd name="connsiteX118" fmla="*/ 759148 w 759383"/>
              <a:gd name="connsiteY118" fmla="*/ 55825 h 595510"/>
              <a:gd name="connsiteX119" fmla="*/ 759148 w 759383"/>
              <a:gd name="connsiteY119" fmla="*/ 56999 h 595510"/>
              <a:gd name="connsiteX120" fmla="*/ 759148 w 759383"/>
              <a:gd name="connsiteY120" fmla="*/ 66520 h 595510"/>
              <a:gd name="connsiteX121" fmla="*/ 759122 w 759383"/>
              <a:gd name="connsiteY121" fmla="*/ 74685 h 595510"/>
              <a:gd name="connsiteX122" fmla="*/ 759122 w 759383"/>
              <a:gd name="connsiteY122" fmla="*/ 75728 h 595510"/>
              <a:gd name="connsiteX123" fmla="*/ 759148 w 759383"/>
              <a:gd name="connsiteY123" fmla="*/ 90336 h 595510"/>
              <a:gd name="connsiteX124" fmla="*/ 759148 w 759383"/>
              <a:gd name="connsiteY124" fmla="*/ 97901 h 595510"/>
              <a:gd name="connsiteX125" fmla="*/ 759174 w 759383"/>
              <a:gd name="connsiteY125" fmla="*/ 104997 h 595510"/>
              <a:gd name="connsiteX126" fmla="*/ 759174 w 759383"/>
              <a:gd name="connsiteY126" fmla="*/ 105257 h 595510"/>
              <a:gd name="connsiteX127" fmla="*/ 759226 w 759383"/>
              <a:gd name="connsiteY127" fmla="*/ 119318 h 595510"/>
              <a:gd name="connsiteX128" fmla="*/ 759252 w 759383"/>
              <a:gd name="connsiteY128" fmla="*/ 125813 h 595510"/>
              <a:gd name="connsiteX129" fmla="*/ 759252 w 759383"/>
              <a:gd name="connsiteY129" fmla="*/ 131761 h 595510"/>
              <a:gd name="connsiteX130" fmla="*/ 759278 w 759383"/>
              <a:gd name="connsiteY130" fmla="*/ 133899 h 595510"/>
              <a:gd name="connsiteX131" fmla="*/ 759252 w 759383"/>
              <a:gd name="connsiteY131" fmla="*/ 148377 h 595510"/>
              <a:gd name="connsiteX132" fmla="*/ 759226 w 759383"/>
              <a:gd name="connsiteY132" fmla="*/ 162463 h 595510"/>
              <a:gd name="connsiteX133" fmla="*/ 759174 w 759383"/>
              <a:gd name="connsiteY133" fmla="*/ 175141 h 595510"/>
              <a:gd name="connsiteX134" fmla="*/ 759174 w 759383"/>
              <a:gd name="connsiteY134" fmla="*/ 176289 h 595510"/>
              <a:gd name="connsiteX135" fmla="*/ 759200 w 759383"/>
              <a:gd name="connsiteY135" fmla="*/ 188940 h 595510"/>
              <a:gd name="connsiteX136" fmla="*/ 759200 w 759383"/>
              <a:gd name="connsiteY136" fmla="*/ 191157 h 595510"/>
              <a:gd name="connsiteX137" fmla="*/ 759226 w 759383"/>
              <a:gd name="connsiteY137" fmla="*/ 202244 h 595510"/>
              <a:gd name="connsiteX138" fmla="*/ 759226 w 759383"/>
              <a:gd name="connsiteY138" fmla="*/ 215600 h 595510"/>
              <a:gd name="connsiteX139" fmla="*/ 759226 w 759383"/>
              <a:gd name="connsiteY139" fmla="*/ 219591 h 595510"/>
              <a:gd name="connsiteX140" fmla="*/ 759252 w 759383"/>
              <a:gd name="connsiteY140" fmla="*/ 227704 h 595510"/>
              <a:gd name="connsiteX141" fmla="*/ 759252 w 759383"/>
              <a:gd name="connsiteY141" fmla="*/ 228852 h 595510"/>
              <a:gd name="connsiteX142" fmla="*/ 759252 w 759383"/>
              <a:gd name="connsiteY142" fmla="*/ 231512 h 595510"/>
              <a:gd name="connsiteX143" fmla="*/ 759252 w 759383"/>
              <a:gd name="connsiteY143" fmla="*/ 243564 h 595510"/>
              <a:gd name="connsiteX144" fmla="*/ 759278 w 759383"/>
              <a:gd name="connsiteY144" fmla="*/ 244451 h 595510"/>
              <a:gd name="connsiteX145" fmla="*/ 759304 w 759383"/>
              <a:gd name="connsiteY145" fmla="*/ 257520 h 595510"/>
              <a:gd name="connsiteX146" fmla="*/ 759331 w 759383"/>
              <a:gd name="connsiteY146" fmla="*/ 259241 h 595510"/>
              <a:gd name="connsiteX147" fmla="*/ 759331 w 759383"/>
              <a:gd name="connsiteY147" fmla="*/ 267171 h 595510"/>
              <a:gd name="connsiteX148" fmla="*/ 759382 w 759383"/>
              <a:gd name="connsiteY148" fmla="*/ 278493 h 595510"/>
              <a:gd name="connsiteX149" fmla="*/ 759409 w 759383"/>
              <a:gd name="connsiteY149" fmla="*/ 285770 h 595510"/>
              <a:gd name="connsiteX150" fmla="*/ 759409 w 759383"/>
              <a:gd name="connsiteY150" fmla="*/ 298135 h 595510"/>
              <a:gd name="connsiteX151" fmla="*/ 759435 w 759383"/>
              <a:gd name="connsiteY151" fmla="*/ 302596 h 595510"/>
              <a:gd name="connsiteX152" fmla="*/ 759461 w 759383"/>
              <a:gd name="connsiteY152" fmla="*/ 339038 h 595510"/>
              <a:gd name="connsiteX153" fmla="*/ 759461 w 759383"/>
              <a:gd name="connsiteY153" fmla="*/ 339716 h 595510"/>
              <a:gd name="connsiteX154" fmla="*/ 759487 w 759383"/>
              <a:gd name="connsiteY154" fmla="*/ 354454 h 595510"/>
              <a:gd name="connsiteX155" fmla="*/ 759461 w 759383"/>
              <a:gd name="connsiteY155" fmla="*/ 356828 h 595510"/>
              <a:gd name="connsiteX156" fmla="*/ 759487 w 759383"/>
              <a:gd name="connsiteY156" fmla="*/ 357298 h 595510"/>
              <a:gd name="connsiteX157" fmla="*/ 759461 w 759383"/>
              <a:gd name="connsiteY157" fmla="*/ 360115 h 595510"/>
              <a:gd name="connsiteX158" fmla="*/ 759461 w 759383"/>
              <a:gd name="connsiteY158" fmla="*/ 360141 h 595510"/>
              <a:gd name="connsiteX159" fmla="*/ 759461 w 759383"/>
              <a:gd name="connsiteY159" fmla="*/ 360245 h 595510"/>
              <a:gd name="connsiteX160" fmla="*/ 759435 w 759383"/>
              <a:gd name="connsiteY160" fmla="*/ 376575 h 595510"/>
              <a:gd name="connsiteX161" fmla="*/ 759461 w 759383"/>
              <a:gd name="connsiteY161" fmla="*/ 411712 h 595510"/>
              <a:gd name="connsiteX162" fmla="*/ 759461 w 759383"/>
              <a:gd name="connsiteY162" fmla="*/ 412104 h 595510"/>
              <a:gd name="connsiteX163" fmla="*/ 759461 w 759383"/>
              <a:gd name="connsiteY163" fmla="*/ 413304 h 595510"/>
              <a:gd name="connsiteX164" fmla="*/ 759435 w 759383"/>
              <a:gd name="connsiteY164" fmla="*/ 413304 h 595510"/>
              <a:gd name="connsiteX165" fmla="*/ 759461 w 759383"/>
              <a:gd name="connsiteY165" fmla="*/ 424990 h 595510"/>
              <a:gd name="connsiteX166" fmla="*/ 759487 w 759383"/>
              <a:gd name="connsiteY166" fmla="*/ 425486 h 595510"/>
              <a:gd name="connsiteX167" fmla="*/ 759435 w 759383"/>
              <a:gd name="connsiteY167" fmla="*/ 429816 h 595510"/>
              <a:gd name="connsiteX168" fmla="*/ 759461 w 759383"/>
              <a:gd name="connsiteY168" fmla="*/ 430338 h 595510"/>
              <a:gd name="connsiteX169" fmla="*/ 759487 w 759383"/>
              <a:gd name="connsiteY169" fmla="*/ 431616 h 595510"/>
              <a:gd name="connsiteX170" fmla="*/ 759461 w 759383"/>
              <a:gd name="connsiteY170" fmla="*/ 435842 h 595510"/>
              <a:gd name="connsiteX171" fmla="*/ 759461 w 759383"/>
              <a:gd name="connsiteY171" fmla="*/ 435894 h 595510"/>
              <a:gd name="connsiteX172" fmla="*/ 759461 w 759383"/>
              <a:gd name="connsiteY172" fmla="*/ 436859 h 595510"/>
              <a:gd name="connsiteX173" fmla="*/ 759461 w 759383"/>
              <a:gd name="connsiteY173" fmla="*/ 437172 h 595510"/>
              <a:gd name="connsiteX174" fmla="*/ 759435 w 759383"/>
              <a:gd name="connsiteY174" fmla="*/ 438920 h 595510"/>
              <a:gd name="connsiteX175" fmla="*/ 759435 w 759383"/>
              <a:gd name="connsiteY175" fmla="*/ 438920 h 595510"/>
              <a:gd name="connsiteX176" fmla="*/ 759461 w 759383"/>
              <a:gd name="connsiteY176" fmla="*/ 446720 h 595510"/>
              <a:gd name="connsiteX177" fmla="*/ 759461 w 759383"/>
              <a:gd name="connsiteY177" fmla="*/ 447502 h 595510"/>
              <a:gd name="connsiteX178" fmla="*/ 759487 w 759383"/>
              <a:gd name="connsiteY178" fmla="*/ 449458 h 595510"/>
              <a:gd name="connsiteX179" fmla="*/ 759487 w 759383"/>
              <a:gd name="connsiteY179" fmla="*/ 449641 h 595510"/>
              <a:gd name="connsiteX180" fmla="*/ 759487 w 759383"/>
              <a:gd name="connsiteY180" fmla="*/ 450084 h 595510"/>
              <a:gd name="connsiteX181" fmla="*/ 759461 w 759383"/>
              <a:gd name="connsiteY181" fmla="*/ 450632 h 595510"/>
              <a:gd name="connsiteX182" fmla="*/ 759461 w 759383"/>
              <a:gd name="connsiteY182" fmla="*/ 450684 h 595510"/>
              <a:gd name="connsiteX183" fmla="*/ 759461 w 759383"/>
              <a:gd name="connsiteY183" fmla="*/ 450789 h 595510"/>
              <a:gd name="connsiteX184" fmla="*/ 759461 w 759383"/>
              <a:gd name="connsiteY184" fmla="*/ 451336 h 595510"/>
              <a:gd name="connsiteX185" fmla="*/ 759461 w 759383"/>
              <a:gd name="connsiteY185" fmla="*/ 451336 h 595510"/>
              <a:gd name="connsiteX186" fmla="*/ 759461 w 759383"/>
              <a:gd name="connsiteY186" fmla="*/ 453397 h 595510"/>
              <a:gd name="connsiteX187" fmla="*/ 759461 w 759383"/>
              <a:gd name="connsiteY187" fmla="*/ 453815 h 595510"/>
              <a:gd name="connsiteX188" fmla="*/ 759435 w 759383"/>
              <a:gd name="connsiteY188" fmla="*/ 462293 h 595510"/>
              <a:gd name="connsiteX189" fmla="*/ 759461 w 759383"/>
              <a:gd name="connsiteY189" fmla="*/ 463571 h 595510"/>
              <a:gd name="connsiteX190" fmla="*/ 759435 w 759383"/>
              <a:gd name="connsiteY190" fmla="*/ 466597 h 595510"/>
              <a:gd name="connsiteX191" fmla="*/ 759435 w 759383"/>
              <a:gd name="connsiteY191" fmla="*/ 470771 h 595510"/>
              <a:gd name="connsiteX192" fmla="*/ 759461 w 759383"/>
              <a:gd name="connsiteY192" fmla="*/ 477709 h 595510"/>
              <a:gd name="connsiteX193" fmla="*/ 759461 w 759383"/>
              <a:gd name="connsiteY193" fmla="*/ 488744 h 595510"/>
              <a:gd name="connsiteX194" fmla="*/ 759461 w 759383"/>
              <a:gd name="connsiteY194" fmla="*/ 493882 h 595510"/>
              <a:gd name="connsiteX195" fmla="*/ 759461 w 759383"/>
              <a:gd name="connsiteY195" fmla="*/ 501552 h 595510"/>
              <a:gd name="connsiteX196" fmla="*/ 759461 w 759383"/>
              <a:gd name="connsiteY196" fmla="*/ 502569 h 595510"/>
              <a:gd name="connsiteX197" fmla="*/ 759435 w 759383"/>
              <a:gd name="connsiteY197" fmla="*/ 504786 h 595510"/>
              <a:gd name="connsiteX198" fmla="*/ 759461 w 759383"/>
              <a:gd name="connsiteY198" fmla="*/ 506143 h 595510"/>
              <a:gd name="connsiteX199" fmla="*/ 759461 w 759383"/>
              <a:gd name="connsiteY199" fmla="*/ 509247 h 595510"/>
              <a:gd name="connsiteX200" fmla="*/ 759487 w 759383"/>
              <a:gd name="connsiteY200" fmla="*/ 513290 h 595510"/>
              <a:gd name="connsiteX201" fmla="*/ 759487 w 759383"/>
              <a:gd name="connsiteY201" fmla="*/ 514986 h 595510"/>
              <a:gd name="connsiteX202" fmla="*/ 759487 w 759383"/>
              <a:gd name="connsiteY202" fmla="*/ 514986 h 595510"/>
              <a:gd name="connsiteX203" fmla="*/ 759487 w 759383"/>
              <a:gd name="connsiteY203" fmla="*/ 516655 h 595510"/>
              <a:gd name="connsiteX204" fmla="*/ 759487 w 759383"/>
              <a:gd name="connsiteY204" fmla="*/ 516942 h 595510"/>
              <a:gd name="connsiteX205" fmla="*/ 759513 w 759383"/>
              <a:gd name="connsiteY205" fmla="*/ 519368 h 595510"/>
              <a:gd name="connsiteX206" fmla="*/ 759487 w 759383"/>
              <a:gd name="connsiteY206" fmla="*/ 520333 h 595510"/>
              <a:gd name="connsiteX207" fmla="*/ 759513 w 759383"/>
              <a:gd name="connsiteY207" fmla="*/ 534524 h 595510"/>
              <a:gd name="connsiteX208" fmla="*/ 759539 w 759383"/>
              <a:gd name="connsiteY208" fmla="*/ 535985 h 595510"/>
              <a:gd name="connsiteX209" fmla="*/ 759513 w 759383"/>
              <a:gd name="connsiteY209" fmla="*/ 538072 h 595510"/>
              <a:gd name="connsiteX210" fmla="*/ 759513 w 759383"/>
              <a:gd name="connsiteY210" fmla="*/ 538072 h 595510"/>
              <a:gd name="connsiteX211" fmla="*/ 759487 w 759383"/>
              <a:gd name="connsiteY211" fmla="*/ 547124 h 595510"/>
              <a:gd name="connsiteX212" fmla="*/ 759513 w 759383"/>
              <a:gd name="connsiteY212" fmla="*/ 548506 h 595510"/>
              <a:gd name="connsiteX213" fmla="*/ 759513 w 759383"/>
              <a:gd name="connsiteY213" fmla="*/ 548532 h 595510"/>
              <a:gd name="connsiteX214" fmla="*/ 759487 w 759383"/>
              <a:gd name="connsiteY214" fmla="*/ 549210 h 595510"/>
              <a:gd name="connsiteX215" fmla="*/ 759513 w 759383"/>
              <a:gd name="connsiteY215" fmla="*/ 554714 h 595510"/>
              <a:gd name="connsiteX216" fmla="*/ 759487 w 759383"/>
              <a:gd name="connsiteY216" fmla="*/ 554740 h 595510"/>
              <a:gd name="connsiteX217" fmla="*/ 759487 w 759383"/>
              <a:gd name="connsiteY217" fmla="*/ 555132 h 595510"/>
              <a:gd name="connsiteX218" fmla="*/ 759409 w 759383"/>
              <a:gd name="connsiteY218" fmla="*/ 565983 h 595510"/>
              <a:gd name="connsiteX219" fmla="*/ 759409 w 759383"/>
              <a:gd name="connsiteY219" fmla="*/ 566610 h 595510"/>
              <a:gd name="connsiteX220" fmla="*/ 759409 w 759383"/>
              <a:gd name="connsiteY220" fmla="*/ 570235 h 595510"/>
              <a:gd name="connsiteX221" fmla="*/ 759382 w 759383"/>
              <a:gd name="connsiteY221" fmla="*/ 572140 h 595510"/>
              <a:gd name="connsiteX222" fmla="*/ 759435 w 759383"/>
              <a:gd name="connsiteY222" fmla="*/ 578322 h 595510"/>
              <a:gd name="connsiteX223" fmla="*/ 759435 w 759383"/>
              <a:gd name="connsiteY223" fmla="*/ 579678 h 595510"/>
              <a:gd name="connsiteX224" fmla="*/ 759435 w 759383"/>
              <a:gd name="connsiteY224" fmla="*/ 581791 h 595510"/>
              <a:gd name="connsiteX225" fmla="*/ 759435 w 759383"/>
              <a:gd name="connsiteY225" fmla="*/ 581870 h 595510"/>
              <a:gd name="connsiteX226" fmla="*/ 759435 w 759383"/>
              <a:gd name="connsiteY226" fmla="*/ 592199 h 595510"/>
              <a:gd name="connsiteX227" fmla="*/ 759435 w 759383"/>
              <a:gd name="connsiteY227" fmla="*/ 592382 h 595510"/>
              <a:gd name="connsiteX228" fmla="*/ 759409 w 759383"/>
              <a:gd name="connsiteY228" fmla="*/ 594599 h 595510"/>
              <a:gd name="connsiteX229" fmla="*/ 757923 w 759383"/>
              <a:gd name="connsiteY229" fmla="*/ 594573 h 595510"/>
              <a:gd name="connsiteX230" fmla="*/ 755863 w 759383"/>
              <a:gd name="connsiteY230" fmla="*/ 594573 h 595510"/>
              <a:gd name="connsiteX231" fmla="*/ 753856 w 759383"/>
              <a:gd name="connsiteY231" fmla="*/ 594573 h 595510"/>
              <a:gd name="connsiteX232" fmla="*/ 751797 w 759383"/>
              <a:gd name="connsiteY232" fmla="*/ 594547 h 595510"/>
              <a:gd name="connsiteX233" fmla="*/ 742256 w 759383"/>
              <a:gd name="connsiteY233" fmla="*/ 594573 h 595510"/>
              <a:gd name="connsiteX234" fmla="*/ 741970 w 759383"/>
              <a:gd name="connsiteY234" fmla="*/ 594573 h 595510"/>
              <a:gd name="connsiteX235" fmla="*/ 741918 w 759383"/>
              <a:gd name="connsiteY235" fmla="*/ 594547 h 595510"/>
              <a:gd name="connsiteX236" fmla="*/ 724922 w 759383"/>
              <a:gd name="connsiteY236" fmla="*/ 594573 h 595510"/>
              <a:gd name="connsiteX237" fmla="*/ 714469 w 759383"/>
              <a:gd name="connsiteY237" fmla="*/ 594573 h 595510"/>
              <a:gd name="connsiteX238" fmla="*/ 711289 w 759383"/>
              <a:gd name="connsiteY238" fmla="*/ 594521 h 595510"/>
              <a:gd name="connsiteX239" fmla="*/ 711289 w 759383"/>
              <a:gd name="connsiteY239" fmla="*/ 594521 h 595510"/>
              <a:gd name="connsiteX240" fmla="*/ 700184 w 759383"/>
              <a:gd name="connsiteY240" fmla="*/ 594599 h 595510"/>
              <a:gd name="connsiteX241" fmla="*/ 700106 w 759383"/>
              <a:gd name="connsiteY241" fmla="*/ 594599 h 595510"/>
              <a:gd name="connsiteX242" fmla="*/ 691895 w 759383"/>
              <a:gd name="connsiteY242" fmla="*/ 594652 h 595510"/>
              <a:gd name="connsiteX243" fmla="*/ 681364 w 759383"/>
              <a:gd name="connsiteY243" fmla="*/ 594808 h 595510"/>
              <a:gd name="connsiteX244" fmla="*/ 675238 w 759383"/>
              <a:gd name="connsiteY244" fmla="*/ 594886 h 595510"/>
              <a:gd name="connsiteX245" fmla="*/ 672449 w 759383"/>
              <a:gd name="connsiteY245" fmla="*/ 595069 h 595510"/>
              <a:gd name="connsiteX246" fmla="*/ 662882 w 759383"/>
              <a:gd name="connsiteY246" fmla="*/ 595069 h 595510"/>
              <a:gd name="connsiteX247" fmla="*/ 629125 w 759383"/>
              <a:gd name="connsiteY247" fmla="*/ 595043 h 595510"/>
              <a:gd name="connsiteX248" fmla="*/ 628917 w 759383"/>
              <a:gd name="connsiteY248" fmla="*/ 595043 h 595510"/>
              <a:gd name="connsiteX249" fmla="*/ 626727 w 759383"/>
              <a:gd name="connsiteY249" fmla="*/ 595043 h 595510"/>
              <a:gd name="connsiteX250" fmla="*/ 626701 w 759383"/>
              <a:gd name="connsiteY250" fmla="*/ 595043 h 595510"/>
              <a:gd name="connsiteX251" fmla="*/ 611999 w 759383"/>
              <a:gd name="connsiteY251" fmla="*/ 595095 h 595510"/>
              <a:gd name="connsiteX252" fmla="*/ 578138 w 759383"/>
              <a:gd name="connsiteY252" fmla="*/ 595225 h 595510"/>
              <a:gd name="connsiteX253" fmla="*/ 577538 w 759383"/>
              <a:gd name="connsiteY253" fmla="*/ 595225 h 595510"/>
              <a:gd name="connsiteX254" fmla="*/ 573185 w 759383"/>
              <a:gd name="connsiteY254" fmla="*/ 595225 h 595510"/>
              <a:gd name="connsiteX255" fmla="*/ 541670 w 759383"/>
              <a:gd name="connsiteY255" fmla="*/ 595225 h 595510"/>
              <a:gd name="connsiteX256" fmla="*/ 527646 w 759383"/>
              <a:gd name="connsiteY256" fmla="*/ 595121 h 595510"/>
              <a:gd name="connsiteX257" fmla="*/ 524700 w 759383"/>
              <a:gd name="connsiteY257" fmla="*/ 595121 h 595510"/>
              <a:gd name="connsiteX258" fmla="*/ 513465 w 759383"/>
              <a:gd name="connsiteY258" fmla="*/ 594912 h 595510"/>
              <a:gd name="connsiteX259" fmla="*/ 506401 w 759383"/>
              <a:gd name="connsiteY259" fmla="*/ 594626 h 595510"/>
              <a:gd name="connsiteX260" fmla="*/ 505801 w 759383"/>
              <a:gd name="connsiteY260" fmla="*/ 594626 h 595510"/>
              <a:gd name="connsiteX261" fmla="*/ 501552 w 759383"/>
              <a:gd name="connsiteY261" fmla="*/ 594547 h 595510"/>
              <a:gd name="connsiteX262" fmla="*/ 500875 w 759383"/>
              <a:gd name="connsiteY262" fmla="*/ 594521 h 595510"/>
              <a:gd name="connsiteX263" fmla="*/ 500640 w 759383"/>
              <a:gd name="connsiteY263" fmla="*/ 594495 h 595510"/>
              <a:gd name="connsiteX264" fmla="*/ 499076 w 759383"/>
              <a:gd name="connsiteY264" fmla="*/ 594495 h 595510"/>
              <a:gd name="connsiteX265" fmla="*/ 455283 w 759383"/>
              <a:gd name="connsiteY265" fmla="*/ 594417 h 595510"/>
              <a:gd name="connsiteX266" fmla="*/ 439799 w 759383"/>
              <a:gd name="connsiteY266" fmla="*/ 594286 h 595510"/>
              <a:gd name="connsiteX267" fmla="*/ 427261 w 759383"/>
              <a:gd name="connsiteY267" fmla="*/ 594339 h 595510"/>
              <a:gd name="connsiteX268" fmla="*/ 413706 w 759383"/>
              <a:gd name="connsiteY268" fmla="*/ 594391 h 595510"/>
              <a:gd name="connsiteX269" fmla="*/ 407007 w 759383"/>
              <a:gd name="connsiteY269" fmla="*/ 594365 h 595510"/>
              <a:gd name="connsiteX270" fmla="*/ 405391 w 759383"/>
              <a:gd name="connsiteY270" fmla="*/ 594365 h 595510"/>
              <a:gd name="connsiteX271" fmla="*/ 400008 w 759383"/>
              <a:gd name="connsiteY271" fmla="*/ 594339 h 595510"/>
              <a:gd name="connsiteX272" fmla="*/ 372009 w 759383"/>
              <a:gd name="connsiteY272" fmla="*/ 594495 h 595510"/>
              <a:gd name="connsiteX273" fmla="*/ 364877 w 759383"/>
              <a:gd name="connsiteY273" fmla="*/ 594495 h 595510"/>
              <a:gd name="connsiteX274" fmla="*/ 340257 w 759383"/>
              <a:gd name="connsiteY274" fmla="*/ 594495 h 595510"/>
              <a:gd name="connsiteX275" fmla="*/ 326363 w 759383"/>
              <a:gd name="connsiteY275" fmla="*/ 594495 h 595510"/>
              <a:gd name="connsiteX276" fmla="*/ 311755 w 759383"/>
              <a:gd name="connsiteY276" fmla="*/ 594730 h 595510"/>
              <a:gd name="connsiteX277" fmla="*/ 304227 w 759383"/>
              <a:gd name="connsiteY277" fmla="*/ 594782 h 595510"/>
              <a:gd name="connsiteX278" fmla="*/ 298851 w 759383"/>
              <a:gd name="connsiteY278" fmla="*/ 594782 h 595510"/>
              <a:gd name="connsiteX279" fmla="*/ 278407 w 759383"/>
              <a:gd name="connsiteY279" fmla="*/ 594782 h 595510"/>
              <a:gd name="connsiteX280" fmla="*/ 277114 w 759383"/>
              <a:gd name="connsiteY280" fmla="*/ 594782 h 595510"/>
              <a:gd name="connsiteX281" fmla="*/ 274294 w 759383"/>
              <a:gd name="connsiteY281" fmla="*/ 594834 h 595510"/>
              <a:gd name="connsiteX282" fmla="*/ 262967 w 759383"/>
              <a:gd name="connsiteY282" fmla="*/ 594756 h 595510"/>
              <a:gd name="connsiteX283" fmla="*/ 235527 w 759383"/>
              <a:gd name="connsiteY283" fmla="*/ 594782 h 595510"/>
              <a:gd name="connsiteX284" fmla="*/ 217532 w 759383"/>
              <a:gd name="connsiteY284" fmla="*/ 594704 h 595510"/>
              <a:gd name="connsiteX285" fmla="*/ 204129 w 759383"/>
              <a:gd name="connsiteY285" fmla="*/ 594678 h 595510"/>
              <a:gd name="connsiteX286" fmla="*/ 197805 w 759383"/>
              <a:gd name="connsiteY286" fmla="*/ 594495 h 595510"/>
              <a:gd name="connsiteX287" fmla="*/ 195771 w 759383"/>
              <a:gd name="connsiteY287" fmla="*/ 594652 h 595510"/>
              <a:gd name="connsiteX288" fmla="*/ 168664 w 759383"/>
              <a:gd name="connsiteY288" fmla="*/ 594912 h 595510"/>
              <a:gd name="connsiteX289" fmla="*/ 164952 w 759383"/>
              <a:gd name="connsiteY289" fmla="*/ 595069 h 595510"/>
              <a:gd name="connsiteX290" fmla="*/ 164001 w 759383"/>
              <a:gd name="connsiteY290" fmla="*/ 595043 h 595510"/>
              <a:gd name="connsiteX291" fmla="*/ 161681 w 759383"/>
              <a:gd name="connsiteY291" fmla="*/ 595043 h 595510"/>
              <a:gd name="connsiteX292" fmla="*/ 159400 w 759383"/>
              <a:gd name="connsiteY292" fmla="*/ 595043 h 595510"/>
              <a:gd name="connsiteX293" fmla="*/ 149609 w 759383"/>
              <a:gd name="connsiteY293" fmla="*/ 595017 h 595510"/>
              <a:gd name="connsiteX294" fmla="*/ 149586 w 759383"/>
              <a:gd name="connsiteY294" fmla="*/ 595017 h 595510"/>
              <a:gd name="connsiteX295" fmla="*/ 146124 w 759383"/>
              <a:gd name="connsiteY295" fmla="*/ 595043 h 595510"/>
              <a:gd name="connsiteX296" fmla="*/ 145545 w 759383"/>
              <a:gd name="connsiteY296" fmla="*/ 595043 h 595510"/>
              <a:gd name="connsiteX297" fmla="*/ 145381 w 759383"/>
              <a:gd name="connsiteY297" fmla="*/ 595043 h 595510"/>
              <a:gd name="connsiteX298" fmla="*/ 143530 w 759383"/>
              <a:gd name="connsiteY298" fmla="*/ 595069 h 595510"/>
              <a:gd name="connsiteX299" fmla="*/ 141800 w 759383"/>
              <a:gd name="connsiteY299" fmla="*/ 595069 h 595510"/>
              <a:gd name="connsiteX300" fmla="*/ 130317 w 759383"/>
              <a:gd name="connsiteY300" fmla="*/ 595121 h 595510"/>
              <a:gd name="connsiteX301" fmla="*/ 130210 w 759383"/>
              <a:gd name="connsiteY301" fmla="*/ 595121 h 595510"/>
              <a:gd name="connsiteX302" fmla="*/ 117171 w 759383"/>
              <a:gd name="connsiteY302" fmla="*/ 595095 h 595510"/>
              <a:gd name="connsiteX303" fmla="*/ 114536 w 759383"/>
              <a:gd name="connsiteY303" fmla="*/ 595173 h 595510"/>
              <a:gd name="connsiteX304" fmla="*/ 114442 w 759383"/>
              <a:gd name="connsiteY304" fmla="*/ 595173 h 595510"/>
              <a:gd name="connsiteX305" fmla="*/ 113814 w 759383"/>
              <a:gd name="connsiteY305" fmla="*/ 595095 h 595510"/>
              <a:gd name="connsiteX306" fmla="*/ 109260 w 759383"/>
              <a:gd name="connsiteY306" fmla="*/ 595147 h 595510"/>
              <a:gd name="connsiteX307" fmla="*/ 101328 w 759383"/>
              <a:gd name="connsiteY307" fmla="*/ 595199 h 595510"/>
              <a:gd name="connsiteX308" fmla="*/ 100884 w 759383"/>
              <a:gd name="connsiteY308" fmla="*/ 595278 h 595510"/>
              <a:gd name="connsiteX309" fmla="*/ 88724 w 759383"/>
              <a:gd name="connsiteY309" fmla="*/ 595460 h 595510"/>
              <a:gd name="connsiteX310" fmla="*/ 87329 w 759383"/>
              <a:gd name="connsiteY310" fmla="*/ 595356 h 595510"/>
              <a:gd name="connsiteX311" fmla="*/ 83873 w 759383"/>
              <a:gd name="connsiteY311" fmla="*/ 595382 h 595510"/>
              <a:gd name="connsiteX312" fmla="*/ 73772 w 759383"/>
              <a:gd name="connsiteY312" fmla="*/ 595512 h 595510"/>
              <a:gd name="connsiteX313" fmla="*/ 60217 w 759383"/>
              <a:gd name="connsiteY313" fmla="*/ 595538 h 595510"/>
              <a:gd name="connsiteX314" fmla="*/ 55976 w 759383"/>
              <a:gd name="connsiteY314" fmla="*/ 595304 h 595510"/>
              <a:gd name="connsiteX315" fmla="*/ 55342 w 759383"/>
              <a:gd name="connsiteY315" fmla="*/ 595304 h 595510"/>
              <a:gd name="connsiteX316" fmla="*/ 48711 w 759383"/>
              <a:gd name="connsiteY316" fmla="*/ 595304 h 595510"/>
              <a:gd name="connsiteX317" fmla="*/ 36976 w 759383"/>
              <a:gd name="connsiteY317" fmla="*/ 595304 h 595510"/>
              <a:gd name="connsiteX318" fmla="*/ 35375 w 759383"/>
              <a:gd name="connsiteY318" fmla="*/ 595278 h 595510"/>
              <a:gd name="connsiteX319" fmla="*/ 33105 w 759383"/>
              <a:gd name="connsiteY319" fmla="*/ 595252 h 595510"/>
              <a:gd name="connsiteX320" fmla="*/ 20738 w 759383"/>
              <a:gd name="connsiteY320" fmla="*/ 595173 h 595510"/>
              <a:gd name="connsiteX321" fmla="*/ 19946 w 759383"/>
              <a:gd name="connsiteY321" fmla="*/ 595173 h 595510"/>
              <a:gd name="connsiteX322" fmla="*/ 2403 w 759383"/>
              <a:gd name="connsiteY322" fmla="*/ 595095 h 595510"/>
              <a:gd name="connsiteX323" fmla="*/ 1006 w 759383"/>
              <a:gd name="connsiteY323" fmla="*/ 595095 h 595510"/>
              <a:gd name="connsiteX324" fmla="*/ 1016 w 759383"/>
              <a:gd name="connsiteY324" fmla="*/ 572322 h 595510"/>
              <a:gd name="connsiteX325" fmla="*/ 1021 w 759383"/>
              <a:gd name="connsiteY325" fmla="*/ 565853 h 595510"/>
              <a:gd name="connsiteX326" fmla="*/ 1024 w 759383"/>
              <a:gd name="connsiteY326" fmla="*/ 559045 h 595510"/>
              <a:gd name="connsiteX327" fmla="*/ 1024 w 759383"/>
              <a:gd name="connsiteY327" fmla="*/ 558549 h 595510"/>
              <a:gd name="connsiteX328" fmla="*/ 1024 w 759383"/>
              <a:gd name="connsiteY328" fmla="*/ 558523 h 595510"/>
              <a:gd name="connsiteX329" fmla="*/ 1021 w 759383"/>
              <a:gd name="connsiteY329" fmla="*/ 553619 h 595510"/>
              <a:gd name="connsiteX330" fmla="*/ 1019 w 759383"/>
              <a:gd name="connsiteY330" fmla="*/ 542793 h 595510"/>
              <a:gd name="connsiteX331" fmla="*/ 1055 w 759383"/>
              <a:gd name="connsiteY331" fmla="*/ 540315 h 595510"/>
              <a:gd name="connsiteX332" fmla="*/ 1094 w 759383"/>
              <a:gd name="connsiteY332" fmla="*/ 519499 h 595510"/>
              <a:gd name="connsiteX333" fmla="*/ 1107 w 759383"/>
              <a:gd name="connsiteY333" fmla="*/ 513108 h 595510"/>
              <a:gd name="connsiteX334" fmla="*/ 1102 w 759383"/>
              <a:gd name="connsiteY334" fmla="*/ 511047 h 595510"/>
              <a:gd name="connsiteX335" fmla="*/ 1058 w 759383"/>
              <a:gd name="connsiteY335" fmla="*/ 482013 h 595510"/>
              <a:gd name="connsiteX336" fmla="*/ 1058 w 759383"/>
              <a:gd name="connsiteY336" fmla="*/ 482013 h 595510"/>
              <a:gd name="connsiteX337" fmla="*/ 1006 w 759383"/>
              <a:gd name="connsiteY337" fmla="*/ 449641 h 595510"/>
              <a:gd name="connsiteX338" fmla="*/ 964 w 759383"/>
              <a:gd name="connsiteY338" fmla="*/ 429059 h 595510"/>
              <a:gd name="connsiteX339" fmla="*/ 964 w 759383"/>
              <a:gd name="connsiteY339" fmla="*/ 428094 h 595510"/>
              <a:gd name="connsiteX340" fmla="*/ 969 w 759383"/>
              <a:gd name="connsiteY340" fmla="*/ 423164 h 595510"/>
              <a:gd name="connsiteX341" fmla="*/ 964 w 759383"/>
              <a:gd name="connsiteY341" fmla="*/ 421390 h 595510"/>
              <a:gd name="connsiteX342" fmla="*/ 966 w 759383"/>
              <a:gd name="connsiteY342" fmla="*/ 408791 h 595510"/>
              <a:gd name="connsiteX343" fmla="*/ 966 w 759383"/>
              <a:gd name="connsiteY343" fmla="*/ 398722 h 595510"/>
              <a:gd name="connsiteX344" fmla="*/ 966 w 759383"/>
              <a:gd name="connsiteY344" fmla="*/ 398722 h 595510"/>
              <a:gd name="connsiteX345" fmla="*/ 977 w 759383"/>
              <a:gd name="connsiteY345" fmla="*/ 391157 h 595510"/>
              <a:gd name="connsiteX346" fmla="*/ 998 w 759383"/>
              <a:gd name="connsiteY346" fmla="*/ 375845 h 595510"/>
              <a:gd name="connsiteX347" fmla="*/ 1006 w 759383"/>
              <a:gd name="connsiteY347" fmla="*/ 374540 h 595510"/>
              <a:gd name="connsiteX348" fmla="*/ 1081 w 759383"/>
              <a:gd name="connsiteY348" fmla="*/ 364393 h 595510"/>
              <a:gd name="connsiteX349" fmla="*/ 1206 w 759383"/>
              <a:gd name="connsiteY349" fmla="*/ 354689 h 595510"/>
              <a:gd name="connsiteX350" fmla="*/ 1222 w 759383"/>
              <a:gd name="connsiteY350" fmla="*/ 353437 h 595510"/>
              <a:gd name="connsiteX351" fmla="*/ 1347 w 759383"/>
              <a:gd name="connsiteY351" fmla="*/ 343759 h 595510"/>
              <a:gd name="connsiteX352" fmla="*/ 1292 w 759383"/>
              <a:gd name="connsiteY352" fmla="*/ 323830 h 595510"/>
              <a:gd name="connsiteX353" fmla="*/ 1287 w 759383"/>
              <a:gd name="connsiteY353" fmla="*/ 321221 h 595510"/>
              <a:gd name="connsiteX354" fmla="*/ 1303 w 759383"/>
              <a:gd name="connsiteY354" fmla="*/ 309587 h 595510"/>
              <a:gd name="connsiteX355" fmla="*/ 1305 w 759383"/>
              <a:gd name="connsiteY355" fmla="*/ 307969 h 595510"/>
              <a:gd name="connsiteX356" fmla="*/ 1305 w 759383"/>
              <a:gd name="connsiteY356" fmla="*/ 307422 h 595510"/>
              <a:gd name="connsiteX357" fmla="*/ 1305 w 759383"/>
              <a:gd name="connsiteY357" fmla="*/ 307213 h 595510"/>
              <a:gd name="connsiteX358" fmla="*/ 1308 w 759383"/>
              <a:gd name="connsiteY358" fmla="*/ 306378 h 595510"/>
              <a:gd name="connsiteX359" fmla="*/ 1305 w 759383"/>
              <a:gd name="connsiteY359" fmla="*/ 305283 h 595510"/>
              <a:gd name="connsiteX360" fmla="*/ 1295 w 759383"/>
              <a:gd name="connsiteY360" fmla="*/ 302361 h 595510"/>
              <a:gd name="connsiteX361" fmla="*/ 1287 w 759383"/>
              <a:gd name="connsiteY361" fmla="*/ 299909 h 595510"/>
              <a:gd name="connsiteX362" fmla="*/ 1284 w 759383"/>
              <a:gd name="connsiteY362" fmla="*/ 299805 h 595510"/>
              <a:gd name="connsiteX363" fmla="*/ 1279 w 759383"/>
              <a:gd name="connsiteY363" fmla="*/ 299335 h 595510"/>
              <a:gd name="connsiteX364" fmla="*/ 1297 w 759383"/>
              <a:gd name="connsiteY364" fmla="*/ 299048 h 595510"/>
              <a:gd name="connsiteX365" fmla="*/ 1297 w 759383"/>
              <a:gd name="connsiteY365" fmla="*/ 298996 h 595510"/>
              <a:gd name="connsiteX366" fmla="*/ 1297 w 759383"/>
              <a:gd name="connsiteY366" fmla="*/ 298761 h 595510"/>
              <a:gd name="connsiteX367" fmla="*/ 1290 w 759383"/>
              <a:gd name="connsiteY367" fmla="*/ 298344 h 595510"/>
              <a:gd name="connsiteX368" fmla="*/ 1300 w 759383"/>
              <a:gd name="connsiteY368" fmla="*/ 296544 h 595510"/>
              <a:gd name="connsiteX369" fmla="*/ 1295 w 759383"/>
              <a:gd name="connsiteY369" fmla="*/ 296048 h 595510"/>
              <a:gd name="connsiteX370" fmla="*/ 1295 w 759383"/>
              <a:gd name="connsiteY370" fmla="*/ 295813 h 595510"/>
              <a:gd name="connsiteX371" fmla="*/ 1292 w 759383"/>
              <a:gd name="connsiteY371" fmla="*/ 294561 h 595510"/>
              <a:gd name="connsiteX372" fmla="*/ 1287 w 759383"/>
              <a:gd name="connsiteY372" fmla="*/ 293727 h 595510"/>
              <a:gd name="connsiteX373" fmla="*/ 1284 w 759383"/>
              <a:gd name="connsiteY373" fmla="*/ 292866 h 595510"/>
              <a:gd name="connsiteX374" fmla="*/ 1282 w 759383"/>
              <a:gd name="connsiteY374" fmla="*/ 292553 h 595510"/>
              <a:gd name="connsiteX375" fmla="*/ 1284 w 759383"/>
              <a:gd name="connsiteY375" fmla="*/ 291953 h 595510"/>
              <a:gd name="connsiteX376" fmla="*/ 1274 w 759383"/>
              <a:gd name="connsiteY376" fmla="*/ 276823 h 595510"/>
              <a:gd name="connsiteX377" fmla="*/ 1274 w 759383"/>
              <a:gd name="connsiteY377" fmla="*/ 276458 h 595510"/>
              <a:gd name="connsiteX378" fmla="*/ 1274 w 759383"/>
              <a:gd name="connsiteY378" fmla="*/ 276380 h 595510"/>
              <a:gd name="connsiteX379" fmla="*/ 1271 w 759383"/>
              <a:gd name="connsiteY379" fmla="*/ 276354 h 595510"/>
              <a:gd name="connsiteX380" fmla="*/ 1274 w 759383"/>
              <a:gd name="connsiteY380" fmla="*/ 275284 h 595510"/>
              <a:gd name="connsiteX381" fmla="*/ 1282 w 759383"/>
              <a:gd name="connsiteY381" fmla="*/ 274554 h 595510"/>
              <a:gd name="connsiteX382" fmla="*/ 1277 w 759383"/>
              <a:gd name="connsiteY382" fmla="*/ 273615 h 595510"/>
              <a:gd name="connsiteX383" fmla="*/ 1274 w 759383"/>
              <a:gd name="connsiteY383" fmla="*/ 272910 h 595510"/>
              <a:gd name="connsiteX384" fmla="*/ 1232 w 759383"/>
              <a:gd name="connsiteY384" fmla="*/ 255720 h 595510"/>
              <a:gd name="connsiteX385" fmla="*/ 1170 w 759383"/>
              <a:gd name="connsiteY385" fmla="*/ 228043 h 595510"/>
              <a:gd name="connsiteX386" fmla="*/ 1154 w 759383"/>
              <a:gd name="connsiteY386" fmla="*/ 221704 h 595510"/>
              <a:gd name="connsiteX387" fmla="*/ 1141 w 759383"/>
              <a:gd name="connsiteY387" fmla="*/ 215756 h 595510"/>
              <a:gd name="connsiteX388" fmla="*/ 1115 w 759383"/>
              <a:gd name="connsiteY388" fmla="*/ 204357 h 595510"/>
              <a:gd name="connsiteX389" fmla="*/ 1097 w 759383"/>
              <a:gd name="connsiteY389" fmla="*/ 201305 h 595510"/>
              <a:gd name="connsiteX390" fmla="*/ 1097 w 759383"/>
              <a:gd name="connsiteY390" fmla="*/ 201070 h 595510"/>
              <a:gd name="connsiteX391" fmla="*/ 1071 w 759383"/>
              <a:gd name="connsiteY391" fmla="*/ 200496 h 595510"/>
              <a:gd name="connsiteX392" fmla="*/ 1079 w 759383"/>
              <a:gd name="connsiteY392" fmla="*/ 200340 h 595510"/>
              <a:gd name="connsiteX393" fmla="*/ 1071 w 759383"/>
              <a:gd name="connsiteY393" fmla="*/ 200053 h 595510"/>
              <a:gd name="connsiteX394" fmla="*/ 1037 w 759383"/>
              <a:gd name="connsiteY394" fmla="*/ 194914 h 595510"/>
              <a:gd name="connsiteX395" fmla="*/ 1037 w 759383"/>
              <a:gd name="connsiteY395" fmla="*/ 194314 h 595510"/>
              <a:gd name="connsiteX396" fmla="*/ 1037 w 759383"/>
              <a:gd name="connsiteY396" fmla="*/ 194236 h 595510"/>
              <a:gd name="connsiteX397" fmla="*/ 1047 w 759383"/>
              <a:gd name="connsiteY397" fmla="*/ 194183 h 595510"/>
              <a:gd name="connsiteX398" fmla="*/ 1021 w 759383"/>
              <a:gd name="connsiteY398" fmla="*/ 185706 h 595510"/>
              <a:gd name="connsiteX399" fmla="*/ 1011 w 759383"/>
              <a:gd name="connsiteY399" fmla="*/ 181949 h 595510"/>
              <a:gd name="connsiteX400" fmla="*/ 1006 w 759383"/>
              <a:gd name="connsiteY400" fmla="*/ 180801 h 595510"/>
              <a:gd name="connsiteX401" fmla="*/ 1029 w 759383"/>
              <a:gd name="connsiteY401" fmla="*/ 166898 h 595510"/>
              <a:gd name="connsiteX402" fmla="*/ 985 w 759383"/>
              <a:gd name="connsiteY402" fmla="*/ 156855 h 595510"/>
              <a:gd name="connsiteX403" fmla="*/ 969 w 759383"/>
              <a:gd name="connsiteY403" fmla="*/ 155577 h 595510"/>
              <a:gd name="connsiteX404" fmla="*/ 938 w 759383"/>
              <a:gd name="connsiteY404" fmla="*/ 153072 h 595510"/>
              <a:gd name="connsiteX405" fmla="*/ 750 w 759383"/>
              <a:gd name="connsiteY405" fmla="*/ 150046 h 595510"/>
              <a:gd name="connsiteX406" fmla="*/ 784 w 759383"/>
              <a:gd name="connsiteY406" fmla="*/ 143968 h 595510"/>
              <a:gd name="connsiteX407" fmla="*/ 784 w 759383"/>
              <a:gd name="connsiteY407" fmla="*/ 143890 h 595510"/>
              <a:gd name="connsiteX408" fmla="*/ 797 w 759383"/>
              <a:gd name="connsiteY408" fmla="*/ 143577 h 595510"/>
              <a:gd name="connsiteX409" fmla="*/ 818 w 759383"/>
              <a:gd name="connsiteY409" fmla="*/ 135725 h 595510"/>
              <a:gd name="connsiteX410" fmla="*/ 745 w 759383"/>
              <a:gd name="connsiteY410" fmla="*/ 134212 h 595510"/>
              <a:gd name="connsiteX411" fmla="*/ 742 w 759383"/>
              <a:gd name="connsiteY411" fmla="*/ 133091 h 595510"/>
              <a:gd name="connsiteX412" fmla="*/ 682 w 759383"/>
              <a:gd name="connsiteY412" fmla="*/ 99570 h 595510"/>
              <a:gd name="connsiteX413" fmla="*/ 742 w 759383"/>
              <a:gd name="connsiteY413" fmla="*/ 96336 h 595510"/>
              <a:gd name="connsiteX414" fmla="*/ 734 w 759383"/>
              <a:gd name="connsiteY414" fmla="*/ 87076 h 595510"/>
              <a:gd name="connsiteX415" fmla="*/ 737 w 759383"/>
              <a:gd name="connsiteY415" fmla="*/ 86737 h 595510"/>
              <a:gd name="connsiteX416" fmla="*/ 761 w 759383"/>
              <a:gd name="connsiteY416" fmla="*/ 81258 h 595510"/>
              <a:gd name="connsiteX417" fmla="*/ 385 w 759383"/>
              <a:gd name="connsiteY417" fmla="*/ 80606 h 595510"/>
              <a:gd name="connsiteX418" fmla="*/ 372 w 759383"/>
              <a:gd name="connsiteY418" fmla="*/ 77372 h 595510"/>
              <a:gd name="connsiteX419" fmla="*/ 257 w 759383"/>
              <a:gd name="connsiteY419" fmla="*/ 51990 h 595510"/>
              <a:gd name="connsiteX420" fmla="*/ 218 w 759383"/>
              <a:gd name="connsiteY420" fmla="*/ 42834 h 595510"/>
              <a:gd name="connsiteX421" fmla="*/ 205 w 759383"/>
              <a:gd name="connsiteY421" fmla="*/ 38791 h 595510"/>
              <a:gd name="connsiteX422" fmla="*/ 190 w 759383"/>
              <a:gd name="connsiteY422" fmla="*/ 29452 h 595510"/>
              <a:gd name="connsiteX423" fmla="*/ 171 w 759383"/>
              <a:gd name="connsiteY423" fmla="*/ 22305 h 595510"/>
              <a:gd name="connsiteX424" fmla="*/ 158 w 759383"/>
              <a:gd name="connsiteY424" fmla="*/ 10201 h 595510"/>
              <a:gd name="connsiteX425" fmla="*/ 156 w 759383"/>
              <a:gd name="connsiteY425" fmla="*/ 967 h 595510"/>
              <a:gd name="connsiteX426" fmla="*/ 156 w 759383"/>
              <a:gd name="connsiteY426" fmla="*/ 758 h 595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Lst>
            <a:rect l="l" t="t" r="r" b="b"/>
            <a:pathLst>
              <a:path w="759383" h="595510">
                <a:moveTo>
                  <a:pt x="156" y="758"/>
                </a:moveTo>
                <a:lnTo>
                  <a:pt x="1185" y="784"/>
                </a:lnTo>
                <a:lnTo>
                  <a:pt x="7144" y="784"/>
                </a:lnTo>
                <a:lnTo>
                  <a:pt x="28832" y="784"/>
                </a:lnTo>
                <a:lnTo>
                  <a:pt x="32896" y="1358"/>
                </a:lnTo>
                <a:lnTo>
                  <a:pt x="38120" y="2114"/>
                </a:lnTo>
                <a:lnTo>
                  <a:pt x="51943" y="2062"/>
                </a:lnTo>
                <a:lnTo>
                  <a:pt x="61588" y="2010"/>
                </a:lnTo>
                <a:lnTo>
                  <a:pt x="66179" y="1880"/>
                </a:lnTo>
                <a:lnTo>
                  <a:pt x="70368" y="993"/>
                </a:lnTo>
                <a:lnTo>
                  <a:pt x="79251" y="967"/>
                </a:lnTo>
                <a:lnTo>
                  <a:pt x="83636" y="1332"/>
                </a:lnTo>
                <a:lnTo>
                  <a:pt x="89806" y="1410"/>
                </a:lnTo>
                <a:lnTo>
                  <a:pt x="90491" y="1410"/>
                </a:lnTo>
                <a:lnTo>
                  <a:pt x="94649" y="1384"/>
                </a:lnTo>
                <a:lnTo>
                  <a:pt x="103045" y="367"/>
                </a:lnTo>
                <a:lnTo>
                  <a:pt x="111674" y="392"/>
                </a:lnTo>
                <a:lnTo>
                  <a:pt x="114353" y="392"/>
                </a:lnTo>
                <a:lnTo>
                  <a:pt x="114353" y="392"/>
                </a:lnTo>
                <a:lnTo>
                  <a:pt x="117607" y="392"/>
                </a:lnTo>
                <a:lnTo>
                  <a:pt x="118639" y="392"/>
                </a:lnTo>
                <a:lnTo>
                  <a:pt x="128289" y="419"/>
                </a:lnTo>
                <a:lnTo>
                  <a:pt x="130207" y="419"/>
                </a:lnTo>
                <a:lnTo>
                  <a:pt x="133424" y="419"/>
                </a:lnTo>
                <a:lnTo>
                  <a:pt x="136370" y="575"/>
                </a:lnTo>
                <a:lnTo>
                  <a:pt x="137475" y="627"/>
                </a:lnTo>
                <a:lnTo>
                  <a:pt x="140426" y="627"/>
                </a:lnTo>
                <a:lnTo>
                  <a:pt x="148066" y="575"/>
                </a:lnTo>
                <a:lnTo>
                  <a:pt x="158107" y="471"/>
                </a:lnTo>
                <a:lnTo>
                  <a:pt x="180301" y="184"/>
                </a:lnTo>
                <a:lnTo>
                  <a:pt x="183723" y="158"/>
                </a:lnTo>
                <a:lnTo>
                  <a:pt x="190274" y="106"/>
                </a:lnTo>
                <a:lnTo>
                  <a:pt x="199960" y="53"/>
                </a:lnTo>
                <a:lnTo>
                  <a:pt x="202054" y="53"/>
                </a:lnTo>
                <a:lnTo>
                  <a:pt x="211769" y="28"/>
                </a:lnTo>
                <a:lnTo>
                  <a:pt x="213979" y="993"/>
                </a:lnTo>
                <a:lnTo>
                  <a:pt x="216143" y="993"/>
                </a:lnTo>
                <a:lnTo>
                  <a:pt x="216200" y="993"/>
                </a:lnTo>
                <a:lnTo>
                  <a:pt x="216701" y="993"/>
                </a:lnTo>
                <a:lnTo>
                  <a:pt x="226755" y="967"/>
                </a:lnTo>
                <a:lnTo>
                  <a:pt x="227128" y="993"/>
                </a:lnTo>
                <a:lnTo>
                  <a:pt x="228355" y="993"/>
                </a:lnTo>
                <a:lnTo>
                  <a:pt x="233496" y="941"/>
                </a:lnTo>
                <a:lnTo>
                  <a:pt x="239994" y="914"/>
                </a:lnTo>
                <a:lnTo>
                  <a:pt x="257248" y="888"/>
                </a:lnTo>
                <a:lnTo>
                  <a:pt x="257334" y="888"/>
                </a:lnTo>
                <a:lnTo>
                  <a:pt x="264031" y="888"/>
                </a:lnTo>
                <a:lnTo>
                  <a:pt x="273454" y="862"/>
                </a:lnTo>
                <a:lnTo>
                  <a:pt x="275560" y="967"/>
                </a:lnTo>
                <a:lnTo>
                  <a:pt x="301977" y="888"/>
                </a:lnTo>
                <a:lnTo>
                  <a:pt x="304318" y="941"/>
                </a:lnTo>
                <a:lnTo>
                  <a:pt x="304362" y="941"/>
                </a:lnTo>
                <a:lnTo>
                  <a:pt x="306695" y="862"/>
                </a:lnTo>
                <a:lnTo>
                  <a:pt x="314025" y="862"/>
                </a:lnTo>
                <a:lnTo>
                  <a:pt x="330857" y="836"/>
                </a:lnTo>
                <a:lnTo>
                  <a:pt x="341005" y="810"/>
                </a:lnTo>
                <a:lnTo>
                  <a:pt x="341367" y="810"/>
                </a:lnTo>
                <a:lnTo>
                  <a:pt x="343971" y="810"/>
                </a:lnTo>
                <a:lnTo>
                  <a:pt x="344414" y="810"/>
                </a:lnTo>
                <a:lnTo>
                  <a:pt x="348004" y="810"/>
                </a:lnTo>
                <a:lnTo>
                  <a:pt x="358449" y="784"/>
                </a:lnTo>
                <a:lnTo>
                  <a:pt x="359896" y="810"/>
                </a:lnTo>
                <a:lnTo>
                  <a:pt x="371991" y="810"/>
                </a:lnTo>
                <a:lnTo>
                  <a:pt x="374783" y="784"/>
                </a:lnTo>
                <a:lnTo>
                  <a:pt x="378226" y="758"/>
                </a:lnTo>
                <a:lnTo>
                  <a:pt x="387394" y="706"/>
                </a:lnTo>
                <a:lnTo>
                  <a:pt x="399929" y="784"/>
                </a:lnTo>
                <a:lnTo>
                  <a:pt x="407554" y="810"/>
                </a:lnTo>
                <a:lnTo>
                  <a:pt x="420457" y="888"/>
                </a:lnTo>
                <a:lnTo>
                  <a:pt x="426036" y="941"/>
                </a:lnTo>
                <a:lnTo>
                  <a:pt x="428408" y="1149"/>
                </a:lnTo>
                <a:lnTo>
                  <a:pt x="429503" y="1332"/>
                </a:lnTo>
                <a:lnTo>
                  <a:pt x="430650" y="1436"/>
                </a:lnTo>
                <a:lnTo>
                  <a:pt x="431771" y="1358"/>
                </a:lnTo>
                <a:lnTo>
                  <a:pt x="434351" y="1462"/>
                </a:lnTo>
                <a:lnTo>
                  <a:pt x="439304" y="1488"/>
                </a:lnTo>
                <a:lnTo>
                  <a:pt x="439851" y="1488"/>
                </a:lnTo>
                <a:lnTo>
                  <a:pt x="440972" y="1488"/>
                </a:lnTo>
                <a:lnTo>
                  <a:pt x="441207" y="1488"/>
                </a:lnTo>
                <a:lnTo>
                  <a:pt x="450513" y="1540"/>
                </a:lnTo>
                <a:lnTo>
                  <a:pt x="451842" y="1540"/>
                </a:lnTo>
                <a:lnTo>
                  <a:pt x="486381" y="1697"/>
                </a:lnTo>
                <a:lnTo>
                  <a:pt x="486850" y="1697"/>
                </a:lnTo>
                <a:lnTo>
                  <a:pt x="519695" y="1880"/>
                </a:lnTo>
                <a:lnTo>
                  <a:pt x="519721" y="1880"/>
                </a:lnTo>
                <a:lnTo>
                  <a:pt x="538985" y="1906"/>
                </a:lnTo>
                <a:lnTo>
                  <a:pt x="545606" y="1906"/>
                </a:lnTo>
                <a:lnTo>
                  <a:pt x="556085" y="1906"/>
                </a:lnTo>
                <a:lnTo>
                  <a:pt x="557727" y="888"/>
                </a:lnTo>
                <a:lnTo>
                  <a:pt x="558014" y="888"/>
                </a:lnTo>
                <a:lnTo>
                  <a:pt x="572663" y="862"/>
                </a:lnTo>
                <a:lnTo>
                  <a:pt x="588616" y="862"/>
                </a:lnTo>
                <a:lnTo>
                  <a:pt x="616482" y="888"/>
                </a:lnTo>
                <a:lnTo>
                  <a:pt x="616482" y="888"/>
                </a:lnTo>
                <a:lnTo>
                  <a:pt x="638405" y="888"/>
                </a:lnTo>
                <a:lnTo>
                  <a:pt x="639291" y="888"/>
                </a:lnTo>
                <a:lnTo>
                  <a:pt x="645912" y="888"/>
                </a:lnTo>
                <a:lnTo>
                  <a:pt x="648441" y="888"/>
                </a:lnTo>
                <a:lnTo>
                  <a:pt x="650187" y="888"/>
                </a:lnTo>
                <a:lnTo>
                  <a:pt x="652585" y="888"/>
                </a:lnTo>
                <a:lnTo>
                  <a:pt x="658216" y="888"/>
                </a:lnTo>
                <a:lnTo>
                  <a:pt x="668773" y="914"/>
                </a:lnTo>
                <a:lnTo>
                  <a:pt x="681963" y="993"/>
                </a:lnTo>
                <a:lnTo>
                  <a:pt x="686394" y="1019"/>
                </a:lnTo>
                <a:lnTo>
                  <a:pt x="692703" y="1071"/>
                </a:lnTo>
                <a:lnTo>
                  <a:pt x="696717" y="1097"/>
                </a:lnTo>
                <a:lnTo>
                  <a:pt x="710246" y="1149"/>
                </a:lnTo>
                <a:lnTo>
                  <a:pt x="722784" y="1175"/>
                </a:lnTo>
                <a:lnTo>
                  <a:pt x="736652" y="1201"/>
                </a:lnTo>
                <a:lnTo>
                  <a:pt x="751198" y="1227"/>
                </a:lnTo>
                <a:lnTo>
                  <a:pt x="758913" y="1280"/>
                </a:lnTo>
                <a:lnTo>
                  <a:pt x="759044" y="11036"/>
                </a:lnTo>
                <a:lnTo>
                  <a:pt x="759122" y="20087"/>
                </a:lnTo>
                <a:lnTo>
                  <a:pt x="759070" y="21339"/>
                </a:lnTo>
                <a:lnTo>
                  <a:pt x="759122" y="35269"/>
                </a:lnTo>
                <a:lnTo>
                  <a:pt x="759122" y="39313"/>
                </a:lnTo>
                <a:lnTo>
                  <a:pt x="759122" y="47451"/>
                </a:lnTo>
                <a:lnTo>
                  <a:pt x="759122" y="48990"/>
                </a:lnTo>
                <a:lnTo>
                  <a:pt x="759148" y="55825"/>
                </a:lnTo>
                <a:lnTo>
                  <a:pt x="759148" y="56999"/>
                </a:lnTo>
                <a:lnTo>
                  <a:pt x="759148" y="66520"/>
                </a:lnTo>
                <a:lnTo>
                  <a:pt x="759122" y="74685"/>
                </a:lnTo>
                <a:lnTo>
                  <a:pt x="759122" y="75728"/>
                </a:lnTo>
                <a:lnTo>
                  <a:pt x="759148" y="90336"/>
                </a:lnTo>
                <a:lnTo>
                  <a:pt x="759148" y="97901"/>
                </a:lnTo>
                <a:lnTo>
                  <a:pt x="759174" y="104997"/>
                </a:lnTo>
                <a:lnTo>
                  <a:pt x="759174" y="105257"/>
                </a:lnTo>
                <a:lnTo>
                  <a:pt x="759226" y="119318"/>
                </a:lnTo>
                <a:lnTo>
                  <a:pt x="759252" y="125813"/>
                </a:lnTo>
                <a:lnTo>
                  <a:pt x="759252" y="131761"/>
                </a:lnTo>
                <a:lnTo>
                  <a:pt x="759278" y="133899"/>
                </a:lnTo>
                <a:lnTo>
                  <a:pt x="759252" y="148377"/>
                </a:lnTo>
                <a:lnTo>
                  <a:pt x="759226" y="162463"/>
                </a:lnTo>
                <a:lnTo>
                  <a:pt x="759174" y="175141"/>
                </a:lnTo>
                <a:lnTo>
                  <a:pt x="759174" y="176289"/>
                </a:lnTo>
                <a:lnTo>
                  <a:pt x="759200" y="188940"/>
                </a:lnTo>
                <a:lnTo>
                  <a:pt x="759200" y="191157"/>
                </a:lnTo>
                <a:lnTo>
                  <a:pt x="759226" y="202244"/>
                </a:lnTo>
                <a:lnTo>
                  <a:pt x="759226" y="215600"/>
                </a:lnTo>
                <a:lnTo>
                  <a:pt x="759226" y="219591"/>
                </a:lnTo>
                <a:lnTo>
                  <a:pt x="759252" y="227704"/>
                </a:lnTo>
                <a:lnTo>
                  <a:pt x="759252" y="228852"/>
                </a:lnTo>
                <a:lnTo>
                  <a:pt x="759252" y="231512"/>
                </a:lnTo>
                <a:lnTo>
                  <a:pt x="759252" y="243564"/>
                </a:lnTo>
                <a:lnTo>
                  <a:pt x="759278" y="244451"/>
                </a:lnTo>
                <a:lnTo>
                  <a:pt x="759304" y="257520"/>
                </a:lnTo>
                <a:lnTo>
                  <a:pt x="759331" y="259241"/>
                </a:lnTo>
                <a:lnTo>
                  <a:pt x="759331" y="267171"/>
                </a:lnTo>
                <a:lnTo>
                  <a:pt x="759382" y="278493"/>
                </a:lnTo>
                <a:lnTo>
                  <a:pt x="759409" y="285770"/>
                </a:lnTo>
                <a:lnTo>
                  <a:pt x="759409" y="298135"/>
                </a:lnTo>
                <a:lnTo>
                  <a:pt x="759435" y="302596"/>
                </a:lnTo>
                <a:lnTo>
                  <a:pt x="759461" y="339038"/>
                </a:lnTo>
                <a:lnTo>
                  <a:pt x="759461" y="339716"/>
                </a:lnTo>
                <a:lnTo>
                  <a:pt x="759487" y="354454"/>
                </a:lnTo>
                <a:lnTo>
                  <a:pt x="759461" y="356828"/>
                </a:lnTo>
                <a:lnTo>
                  <a:pt x="759487" y="357298"/>
                </a:lnTo>
                <a:lnTo>
                  <a:pt x="759461" y="360115"/>
                </a:lnTo>
                <a:lnTo>
                  <a:pt x="759461" y="360141"/>
                </a:lnTo>
                <a:lnTo>
                  <a:pt x="759461" y="360245"/>
                </a:lnTo>
                <a:lnTo>
                  <a:pt x="759435" y="376575"/>
                </a:lnTo>
                <a:lnTo>
                  <a:pt x="759461" y="411712"/>
                </a:lnTo>
                <a:lnTo>
                  <a:pt x="759461" y="412104"/>
                </a:lnTo>
                <a:lnTo>
                  <a:pt x="759461" y="413304"/>
                </a:lnTo>
                <a:lnTo>
                  <a:pt x="759435" y="413304"/>
                </a:lnTo>
                <a:lnTo>
                  <a:pt x="759461" y="424990"/>
                </a:lnTo>
                <a:lnTo>
                  <a:pt x="759487" y="425486"/>
                </a:lnTo>
                <a:lnTo>
                  <a:pt x="759435" y="429816"/>
                </a:lnTo>
                <a:lnTo>
                  <a:pt x="759461" y="430338"/>
                </a:lnTo>
                <a:lnTo>
                  <a:pt x="759487" y="431616"/>
                </a:lnTo>
                <a:lnTo>
                  <a:pt x="759461" y="435842"/>
                </a:lnTo>
                <a:lnTo>
                  <a:pt x="759461" y="435894"/>
                </a:lnTo>
                <a:lnTo>
                  <a:pt x="759461" y="436859"/>
                </a:lnTo>
                <a:lnTo>
                  <a:pt x="759461" y="437172"/>
                </a:lnTo>
                <a:lnTo>
                  <a:pt x="759435" y="438920"/>
                </a:lnTo>
                <a:lnTo>
                  <a:pt x="759435" y="438920"/>
                </a:lnTo>
                <a:lnTo>
                  <a:pt x="759461" y="446720"/>
                </a:lnTo>
                <a:lnTo>
                  <a:pt x="759461" y="447502"/>
                </a:lnTo>
                <a:lnTo>
                  <a:pt x="759487" y="449458"/>
                </a:lnTo>
                <a:lnTo>
                  <a:pt x="759487" y="449641"/>
                </a:lnTo>
                <a:lnTo>
                  <a:pt x="759487" y="450084"/>
                </a:lnTo>
                <a:lnTo>
                  <a:pt x="759461" y="450632"/>
                </a:lnTo>
                <a:lnTo>
                  <a:pt x="759461" y="450684"/>
                </a:lnTo>
                <a:lnTo>
                  <a:pt x="759461" y="450789"/>
                </a:lnTo>
                <a:lnTo>
                  <a:pt x="759461" y="451336"/>
                </a:lnTo>
                <a:lnTo>
                  <a:pt x="759461" y="451336"/>
                </a:lnTo>
                <a:lnTo>
                  <a:pt x="759461" y="453397"/>
                </a:lnTo>
                <a:lnTo>
                  <a:pt x="759461" y="453815"/>
                </a:lnTo>
                <a:lnTo>
                  <a:pt x="759435" y="462293"/>
                </a:lnTo>
                <a:lnTo>
                  <a:pt x="759461" y="463571"/>
                </a:lnTo>
                <a:lnTo>
                  <a:pt x="759435" y="466597"/>
                </a:lnTo>
                <a:lnTo>
                  <a:pt x="759435" y="470771"/>
                </a:lnTo>
                <a:lnTo>
                  <a:pt x="759461" y="477709"/>
                </a:lnTo>
                <a:lnTo>
                  <a:pt x="759461" y="488744"/>
                </a:lnTo>
                <a:lnTo>
                  <a:pt x="759461" y="493882"/>
                </a:lnTo>
                <a:lnTo>
                  <a:pt x="759461" y="501552"/>
                </a:lnTo>
                <a:lnTo>
                  <a:pt x="759461" y="502569"/>
                </a:lnTo>
                <a:lnTo>
                  <a:pt x="759435" y="504786"/>
                </a:lnTo>
                <a:lnTo>
                  <a:pt x="759461" y="506143"/>
                </a:lnTo>
                <a:lnTo>
                  <a:pt x="759461" y="509247"/>
                </a:lnTo>
                <a:lnTo>
                  <a:pt x="759487" y="513290"/>
                </a:lnTo>
                <a:lnTo>
                  <a:pt x="759487" y="514986"/>
                </a:lnTo>
                <a:lnTo>
                  <a:pt x="759487" y="514986"/>
                </a:lnTo>
                <a:lnTo>
                  <a:pt x="759487" y="516655"/>
                </a:lnTo>
                <a:lnTo>
                  <a:pt x="759487" y="516942"/>
                </a:lnTo>
                <a:lnTo>
                  <a:pt x="759513" y="519368"/>
                </a:lnTo>
                <a:lnTo>
                  <a:pt x="759487" y="520333"/>
                </a:lnTo>
                <a:lnTo>
                  <a:pt x="759513" y="534524"/>
                </a:lnTo>
                <a:lnTo>
                  <a:pt x="759539" y="535985"/>
                </a:lnTo>
                <a:lnTo>
                  <a:pt x="759513" y="538072"/>
                </a:lnTo>
                <a:lnTo>
                  <a:pt x="759513" y="538072"/>
                </a:lnTo>
                <a:lnTo>
                  <a:pt x="759487" y="547124"/>
                </a:lnTo>
                <a:lnTo>
                  <a:pt x="759513" y="548506"/>
                </a:lnTo>
                <a:lnTo>
                  <a:pt x="759513" y="548532"/>
                </a:lnTo>
                <a:lnTo>
                  <a:pt x="759487" y="549210"/>
                </a:lnTo>
                <a:lnTo>
                  <a:pt x="759513" y="554714"/>
                </a:lnTo>
                <a:lnTo>
                  <a:pt x="759487" y="554740"/>
                </a:lnTo>
                <a:lnTo>
                  <a:pt x="759487" y="555132"/>
                </a:lnTo>
                <a:lnTo>
                  <a:pt x="759409" y="565983"/>
                </a:lnTo>
                <a:lnTo>
                  <a:pt x="759409" y="566610"/>
                </a:lnTo>
                <a:lnTo>
                  <a:pt x="759409" y="570235"/>
                </a:lnTo>
                <a:lnTo>
                  <a:pt x="759382" y="572140"/>
                </a:lnTo>
                <a:lnTo>
                  <a:pt x="759435" y="578322"/>
                </a:lnTo>
                <a:lnTo>
                  <a:pt x="759435" y="579678"/>
                </a:lnTo>
                <a:lnTo>
                  <a:pt x="759435" y="581791"/>
                </a:lnTo>
                <a:lnTo>
                  <a:pt x="759435" y="581870"/>
                </a:lnTo>
                <a:lnTo>
                  <a:pt x="759435" y="592199"/>
                </a:lnTo>
                <a:lnTo>
                  <a:pt x="759435" y="592382"/>
                </a:lnTo>
                <a:lnTo>
                  <a:pt x="759409" y="594599"/>
                </a:lnTo>
                <a:lnTo>
                  <a:pt x="757923" y="594573"/>
                </a:lnTo>
                <a:lnTo>
                  <a:pt x="755863" y="594573"/>
                </a:lnTo>
                <a:lnTo>
                  <a:pt x="753856" y="594573"/>
                </a:lnTo>
                <a:lnTo>
                  <a:pt x="751797" y="594547"/>
                </a:lnTo>
                <a:lnTo>
                  <a:pt x="742256" y="594573"/>
                </a:lnTo>
                <a:lnTo>
                  <a:pt x="741970" y="594573"/>
                </a:lnTo>
                <a:lnTo>
                  <a:pt x="741918" y="594547"/>
                </a:lnTo>
                <a:lnTo>
                  <a:pt x="724922" y="594573"/>
                </a:lnTo>
                <a:lnTo>
                  <a:pt x="714469" y="594573"/>
                </a:lnTo>
                <a:lnTo>
                  <a:pt x="711289" y="594521"/>
                </a:lnTo>
                <a:lnTo>
                  <a:pt x="711289" y="594521"/>
                </a:lnTo>
                <a:lnTo>
                  <a:pt x="700184" y="594599"/>
                </a:lnTo>
                <a:lnTo>
                  <a:pt x="700106" y="594599"/>
                </a:lnTo>
                <a:lnTo>
                  <a:pt x="691895" y="594652"/>
                </a:lnTo>
                <a:lnTo>
                  <a:pt x="681364" y="594808"/>
                </a:lnTo>
                <a:lnTo>
                  <a:pt x="675238" y="594886"/>
                </a:lnTo>
                <a:lnTo>
                  <a:pt x="672449" y="595069"/>
                </a:lnTo>
                <a:lnTo>
                  <a:pt x="662882" y="595069"/>
                </a:lnTo>
                <a:lnTo>
                  <a:pt x="629125" y="595043"/>
                </a:lnTo>
                <a:lnTo>
                  <a:pt x="628917" y="595043"/>
                </a:lnTo>
                <a:lnTo>
                  <a:pt x="626727" y="595043"/>
                </a:lnTo>
                <a:lnTo>
                  <a:pt x="626701" y="595043"/>
                </a:lnTo>
                <a:lnTo>
                  <a:pt x="611999" y="595095"/>
                </a:lnTo>
                <a:lnTo>
                  <a:pt x="578138" y="595225"/>
                </a:lnTo>
                <a:lnTo>
                  <a:pt x="577538" y="595225"/>
                </a:lnTo>
                <a:lnTo>
                  <a:pt x="573185" y="595225"/>
                </a:lnTo>
                <a:lnTo>
                  <a:pt x="541670" y="595225"/>
                </a:lnTo>
                <a:lnTo>
                  <a:pt x="527646" y="595121"/>
                </a:lnTo>
                <a:lnTo>
                  <a:pt x="524700" y="595121"/>
                </a:lnTo>
                <a:lnTo>
                  <a:pt x="513465" y="594912"/>
                </a:lnTo>
                <a:lnTo>
                  <a:pt x="506401" y="594626"/>
                </a:lnTo>
                <a:lnTo>
                  <a:pt x="505801" y="594626"/>
                </a:lnTo>
                <a:lnTo>
                  <a:pt x="501552" y="594547"/>
                </a:lnTo>
                <a:lnTo>
                  <a:pt x="500875" y="594521"/>
                </a:lnTo>
                <a:lnTo>
                  <a:pt x="500640" y="594495"/>
                </a:lnTo>
                <a:lnTo>
                  <a:pt x="499076" y="594495"/>
                </a:lnTo>
                <a:lnTo>
                  <a:pt x="455283" y="594417"/>
                </a:lnTo>
                <a:lnTo>
                  <a:pt x="439799" y="594286"/>
                </a:lnTo>
                <a:lnTo>
                  <a:pt x="427261" y="594339"/>
                </a:lnTo>
                <a:lnTo>
                  <a:pt x="413706" y="594391"/>
                </a:lnTo>
                <a:lnTo>
                  <a:pt x="407007" y="594365"/>
                </a:lnTo>
                <a:lnTo>
                  <a:pt x="405391" y="594365"/>
                </a:lnTo>
                <a:lnTo>
                  <a:pt x="400008" y="594339"/>
                </a:lnTo>
                <a:lnTo>
                  <a:pt x="372009" y="594495"/>
                </a:lnTo>
                <a:lnTo>
                  <a:pt x="364877" y="594495"/>
                </a:lnTo>
                <a:lnTo>
                  <a:pt x="340257" y="594495"/>
                </a:lnTo>
                <a:lnTo>
                  <a:pt x="326363" y="594495"/>
                </a:lnTo>
                <a:lnTo>
                  <a:pt x="311755" y="594730"/>
                </a:lnTo>
                <a:lnTo>
                  <a:pt x="304227" y="594782"/>
                </a:lnTo>
                <a:lnTo>
                  <a:pt x="298851" y="594782"/>
                </a:lnTo>
                <a:lnTo>
                  <a:pt x="278407" y="594782"/>
                </a:lnTo>
                <a:lnTo>
                  <a:pt x="277114" y="594782"/>
                </a:lnTo>
                <a:lnTo>
                  <a:pt x="274294" y="594834"/>
                </a:lnTo>
                <a:lnTo>
                  <a:pt x="262967" y="594756"/>
                </a:lnTo>
                <a:lnTo>
                  <a:pt x="235527" y="594782"/>
                </a:lnTo>
                <a:lnTo>
                  <a:pt x="217532" y="594704"/>
                </a:lnTo>
                <a:lnTo>
                  <a:pt x="204129" y="594678"/>
                </a:lnTo>
                <a:lnTo>
                  <a:pt x="197805" y="594495"/>
                </a:lnTo>
                <a:lnTo>
                  <a:pt x="195771" y="594652"/>
                </a:lnTo>
                <a:lnTo>
                  <a:pt x="168664" y="594912"/>
                </a:lnTo>
                <a:lnTo>
                  <a:pt x="164952" y="595069"/>
                </a:lnTo>
                <a:lnTo>
                  <a:pt x="164001" y="595043"/>
                </a:lnTo>
                <a:lnTo>
                  <a:pt x="161681" y="595043"/>
                </a:lnTo>
                <a:lnTo>
                  <a:pt x="159400" y="595043"/>
                </a:lnTo>
                <a:lnTo>
                  <a:pt x="149609" y="595017"/>
                </a:lnTo>
                <a:lnTo>
                  <a:pt x="149586" y="595017"/>
                </a:lnTo>
                <a:lnTo>
                  <a:pt x="146124" y="595043"/>
                </a:lnTo>
                <a:lnTo>
                  <a:pt x="145545" y="595043"/>
                </a:lnTo>
                <a:lnTo>
                  <a:pt x="145381" y="595043"/>
                </a:lnTo>
                <a:lnTo>
                  <a:pt x="143530" y="595069"/>
                </a:lnTo>
                <a:lnTo>
                  <a:pt x="141800" y="595069"/>
                </a:lnTo>
                <a:lnTo>
                  <a:pt x="130317" y="595121"/>
                </a:lnTo>
                <a:lnTo>
                  <a:pt x="130210" y="595121"/>
                </a:lnTo>
                <a:lnTo>
                  <a:pt x="117171" y="595095"/>
                </a:lnTo>
                <a:lnTo>
                  <a:pt x="114536" y="595173"/>
                </a:lnTo>
                <a:lnTo>
                  <a:pt x="114442" y="595173"/>
                </a:lnTo>
                <a:lnTo>
                  <a:pt x="113814" y="595095"/>
                </a:lnTo>
                <a:lnTo>
                  <a:pt x="109260" y="595147"/>
                </a:lnTo>
                <a:lnTo>
                  <a:pt x="101328" y="595199"/>
                </a:lnTo>
                <a:lnTo>
                  <a:pt x="100884" y="595278"/>
                </a:lnTo>
                <a:lnTo>
                  <a:pt x="88724" y="595460"/>
                </a:lnTo>
                <a:lnTo>
                  <a:pt x="87329" y="595356"/>
                </a:lnTo>
                <a:lnTo>
                  <a:pt x="83873" y="595382"/>
                </a:lnTo>
                <a:lnTo>
                  <a:pt x="73772" y="595512"/>
                </a:lnTo>
                <a:lnTo>
                  <a:pt x="60217" y="595538"/>
                </a:lnTo>
                <a:lnTo>
                  <a:pt x="55976" y="595304"/>
                </a:lnTo>
                <a:lnTo>
                  <a:pt x="55342" y="595304"/>
                </a:lnTo>
                <a:lnTo>
                  <a:pt x="48711" y="595304"/>
                </a:lnTo>
                <a:lnTo>
                  <a:pt x="36976" y="595304"/>
                </a:lnTo>
                <a:lnTo>
                  <a:pt x="35375" y="595278"/>
                </a:lnTo>
                <a:lnTo>
                  <a:pt x="33105" y="595252"/>
                </a:lnTo>
                <a:lnTo>
                  <a:pt x="20738" y="595173"/>
                </a:lnTo>
                <a:lnTo>
                  <a:pt x="19946" y="595173"/>
                </a:lnTo>
                <a:lnTo>
                  <a:pt x="2403" y="595095"/>
                </a:lnTo>
                <a:lnTo>
                  <a:pt x="1006" y="595095"/>
                </a:lnTo>
                <a:lnTo>
                  <a:pt x="1016" y="572322"/>
                </a:lnTo>
                <a:lnTo>
                  <a:pt x="1021" y="565853"/>
                </a:lnTo>
                <a:lnTo>
                  <a:pt x="1024" y="559045"/>
                </a:lnTo>
                <a:lnTo>
                  <a:pt x="1024" y="558549"/>
                </a:lnTo>
                <a:lnTo>
                  <a:pt x="1024" y="558523"/>
                </a:lnTo>
                <a:lnTo>
                  <a:pt x="1021" y="553619"/>
                </a:lnTo>
                <a:lnTo>
                  <a:pt x="1019" y="542793"/>
                </a:lnTo>
                <a:lnTo>
                  <a:pt x="1055" y="540315"/>
                </a:lnTo>
                <a:lnTo>
                  <a:pt x="1094" y="519499"/>
                </a:lnTo>
                <a:lnTo>
                  <a:pt x="1107" y="513108"/>
                </a:lnTo>
                <a:lnTo>
                  <a:pt x="1102" y="511047"/>
                </a:lnTo>
                <a:lnTo>
                  <a:pt x="1058" y="482013"/>
                </a:lnTo>
                <a:lnTo>
                  <a:pt x="1058" y="482013"/>
                </a:lnTo>
                <a:lnTo>
                  <a:pt x="1006" y="449641"/>
                </a:lnTo>
                <a:lnTo>
                  <a:pt x="964" y="429059"/>
                </a:lnTo>
                <a:lnTo>
                  <a:pt x="964" y="428094"/>
                </a:lnTo>
                <a:lnTo>
                  <a:pt x="969" y="423164"/>
                </a:lnTo>
                <a:lnTo>
                  <a:pt x="964" y="421390"/>
                </a:lnTo>
                <a:lnTo>
                  <a:pt x="966" y="408791"/>
                </a:lnTo>
                <a:lnTo>
                  <a:pt x="966" y="398722"/>
                </a:lnTo>
                <a:lnTo>
                  <a:pt x="966" y="398722"/>
                </a:lnTo>
                <a:lnTo>
                  <a:pt x="977" y="391157"/>
                </a:lnTo>
                <a:lnTo>
                  <a:pt x="998" y="375845"/>
                </a:lnTo>
                <a:lnTo>
                  <a:pt x="1006" y="374540"/>
                </a:lnTo>
                <a:lnTo>
                  <a:pt x="1081" y="364393"/>
                </a:lnTo>
                <a:lnTo>
                  <a:pt x="1206" y="354689"/>
                </a:lnTo>
                <a:lnTo>
                  <a:pt x="1222" y="353437"/>
                </a:lnTo>
                <a:lnTo>
                  <a:pt x="1347" y="343759"/>
                </a:lnTo>
                <a:lnTo>
                  <a:pt x="1292" y="323830"/>
                </a:lnTo>
                <a:lnTo>
                  <a:pt x="1287" y="321221"/>
                </a:lnTo>
                <a:lnTo>
                  <a:pt x="1303" y="309587"/>
                </a:lnTo>
                <a:lnTo>
                  <a:pt x="1305" y="307969"/>
                </a:lnTo>
                <a:lnTo>
                  <a:pt x="1305" y="307422"/>
                </a:lnTo>
                <a:lnTo>
                  <a:pt x="1305" y="307213"/>
                </a:lnTo>
                <a:lnTo>
                  <a:pt x="1308" y="306378"/>
                </a:lnTo>
                <a:lnTo>
                  <a:pt x="1305" y="305283"/>
                </a:lnTo>
                <a:lnTo>
                  <a:pt x="1295" y="302361"/>
                </a:lnTo>
                <a:lnTo>
                  <a:pt x="1287" y="299909"/>
                </a:lnTo>
                <a:lnTo>
                  <a:pt x="1284" y="299805"/>
                </a:lnTo>
                <a:lnTo>
                  <a:pt x="1279" y="299335"/>
                </a:lnTo>
                <a:lnTo>
                  <a:pt x="1297" y="299048"/>
                </a:lnTo>
                <a:lnTo>
                  <a:pt x="1297" y="298996"/>
                </a:lnTo>
                <a:lnTo>
                  <a:pt x="1297" y="298761"/>
                </a:lnTo>
                <a:lnTo>
                  <a:pt x="1290" y="298344"/>
                </a:lnTo>
                <a:lnTo>
                  <a:pt x="1300" y="296544"/>
                </a:lnTo>
                <a:lnTo>
                  <a:pt x="1295" y="296048"/>
                </a:lnTo>
                <a:lnTo>
                  <a:pt x="1295" y="295813"/>
                </a:lnTo>
                <a:lnTo>
                  <a:pt x="1292" y="294561"/>
                </a:lnTo>
                <a:lnTo>
                  <a:pt x="1287" y="293727"/>
                </a:lnTo>
                <a:lnTo>
                  <a:pt x="1284" y="292866"/>
                </a:lnTo>
                <a:lnTo>
                  <a:pt x="1282" y="292553"/>
                </a:lnTo>
                <a:lnTo>
                  <a:pt x="1284" y="291953"/>
                </a:lnTo>
                <a:lnTo>
                  <a:pt x="1274" y="276823"/>
                </a:lnTo>
                <a:lnTo>
                  <a:pt x="1274" y="276458"/>
                </a:lnTo>
                <a:lnTo>
                  <a:pt x="1274" y="276380"/>
                </a:lnTo>
                <a:lnTo>
                  <a:pt x="1271" y="276354"/>
                </a:lnTo>
                <a:lnTo>
                  <a:pt x="1274" y="275284"/>
                </a:lnTo>
                <a:lnTo>
                  <a:pt x="1282" y="274554"/>
                </a:lnTo>
                <a:lnTo>
                  <a:pt x="1277" y="273615"/>
                </a:lnTo>
                <a:lnTo>
                  <a:pt x="1274" y="272910"/>
                </a:lnTo>
                <a:lnTo>
                  <a:pt x="1232" y="255720"/>
                </a:lnTo>
                <a:lnTo>
                  <a:pt x="1170" y="228043"/>
                </a:lnTo>
                <a:lnTo>
                  <a:pt x="1154" y="221704"/>
                </a:lnTo>
                <a:lnTo>
                  <a:pt x="1141" y="215756"/>
                </a:lnTo>
                <a:lnTo>
                  <a:pt x="1115" y="204357"/>
                </a:lnTo>
                <a:lnTo>
                  <a:pt x="1097" y="201305"/>
                </a:lnTo>
                <a:lnTo>
                  <a:pt x="1097" y="201070"/>
                </a:lnTo>
                <a:lnTo>
                  <a:pt x="1071" y="200496"/>
                </a:lnTo>
                <a:lnTo>
                  <a:pt x="1079" y="200340"/>
                </a:lnTo>
                <a:lnTo>
                  <a:pt x="1071" y="200053"/>
                </a:lnTo>
                <a:lnTo>
                  <a:pt x="1037" y="194914"/>
                </a:lnTo>
                <a:lnTo>
                  <a:pt x="1037" y="194314"/>
                </a:lnTo>
                <a:lnTo>
                  <a:pt x="1037" y="194236"/>
                </a:lnTo>
                <a:lnTo>
                  <a:pt x="1047" y="194183"/>
                </a:lnTo>
                <a:lnTo>
                  <a:pt x="1021" y="185706"/>
                </a:lnTo>
                <a:lnTo>
                  <a:pt x="1011" y="181949"/>
                </a:lnTo>
                <a:lnTo>
                  <a:pt x="1006" y="180801"/>
                </a:lnTo>
                <a:lnTo>
                  <a:pt x="1029" y="166898"/>
                </a:lnTo>
                <a:lnTo>
                  <a:pt x="985" y="156855"/>
                </a:lnTo>
                <a:lnTo>
                  <a:pt x="969" y="155577"/>
                </a:lnTo>
                <a:lnTo>
                  <a:pt x="938" y="153072"/>
                </a:lnTo>
                <a:lnTo>
                  <a:pt x="750" y="150046"/>
                </a:lnTo>
                <a:lnTo>
                  <a:pt x="784" y="143968"/>
                </a:lnTo>
                <a:lnTo>
                  <a:pt x="784" y="143890"/>
                </a:lnTo>
                <a:lnTo>
                  <a:pt x="797" y="143577"/>
                </a:lnTo>
                <a:lnTo>
                  <a:pt x="818" y="135725"/>
                </a:lnTo>
                <a:lnTo>
                  <a:pt x="745" y="134212"/>
                </a:lnTo>
                <a:lnTo>
                  <a:pt x="742" y="133091"/>
                </a:lnTo>
                <a:lnTo>
                  <a:pt x="682" y="99570"/>
                </a:lnTo>
                <a:lnTo>
                  <a:pt x="742" y="96336"/>
                </a:lnTo>
                <a:lnTo>
                  <a:pt x="734" y="87076"/>
                </a:lnTo>
                <a:lnTo>
                  <a:pt x="737" y="86737"/>
                </a:lnTo>
                <a:lnTo>
                  <a:pt x="761" y="81258"/>
                </a:lnTo>
                <a:lnTo>
                  <a:pt x="385" y="80606"/>
                </a:lnTo>
                <a:lnTo>
                  <a:pt x="372" y="77372"/>
                </a:lnTo>
                <a:lnTo>
                  <a:pt x="257" y="51990"/>
                </a:lnTo>
                <a:lnTo>
                  <a:pt x="218" y="42834"/>
                </a:lnTo>
                <a:lnTo>
                  <a:pt x="205" y="38791"/>
                </a:lnTo>
                <a:lnTo>
                  <a:pt x="190" y="29452"/>
                </a:lnTo>
                <a:lnTo>
                  <a:pt x="171" y="22305"/>
                </a:lnTo>
                <a:lnTo>
                  <a:pt x="158" y="10201"/>
                </a:lnTo>
                <a:lnTo>
                  <a:pt x="156" y="967"/>
                </a:lnTo>
                <a:lnTo>
                  <a:pt x="156" y="758"/>
                </a:lnTo>
              </a:path>
            </a:pathLst>
          </a:custGeom>
          <a:solidFill>
            <a:srgbClr val="FF5736">
              <a:lumMod val="100000"/>
            </a:srgbClr>
          </a:solidFill>
          <a:ln w="12700" cap="sq">
            <a:solidFill>
              <a:schemeClr val="bg1"/>
            </a:solidFill>
            <a:prstDash val="solid"/>
            <a:bevel/>
          </a:ln>
        </p:spPr>
        <p:txBody>
          <a:bodyPr rtlCol="0" anchor="ctr"/>
          <a:lstStyle/>
          <a:p>
            <a:endParaRPr lang="en-US"/>
          </a:p>
        </p:txBody>
      </p:sp>
      <p:sp>
        <p:nvSpPr>
          <p:cNvPr id="659" name="WI">
            <a:extLst>
              <a:ext uri="{FF2B5EF4-FFF2-40B4-BE49-F238E27FC236}">
                <a16:creationId xmlns:a16="http://schemas.microsoft.com/office/drawing/2014/main" id="{9B7CA282-6A69-C151-7935-A82AC4A1092E}"/>
              </a:ext>
            </a:extLst>
          </p:cNvPr>
          <p:cNvSpPr/>
          <p:nvPr/>
        </p:nvSpPr>
        <p:spPr>
          <a:xfrm>
            <a:off x="5791197" y="2847180"/>
            <a:ext cx="586954" cy="641686"/>
          </a:xfrm>
          <a:custGeom>
            <a:avLst/>
            <a:gdLst>
              <a:gd name="connsiteX0" fmla="*/ 260394 w 678676"/>
              <a:gd name="connsiteY0" fmla="*/ 34276 h 741961"/>
              <a:gd name="connsiteX1" fmla="*/ 261607 w 678676"/>
              <a:gd name="connsiteY1" fmla="*/ 34276 h 741961"/>
              <a:gd name="connsiteX2" fmla="*/ 262076 w 678676"/>
              <a:gd name="connsiteY2" fmla="*/ 34626 h 741961"/>
              <a:gd name="connsiteX3" fmla="*/ 263757 w 678676"/>
              <a:gd name="connsiteY3" fmla="*/ 36719 h 741961"/>
              <a:gd name="connsiteX4" fmla="*/ 263757 w 678676"/>
              <a:gd name="connsiteY4" fmla="*/ 37066 h 741961"/>
              <a:gd name="connsiteX5" fmla="*/ 264695 w 678676"/>
              <a:gd name="connsiteY5" fmla="*/ 37764 h 741961"/>
              <a:gd name="connsiteX6" fmla="*/ 265880 w 678676"/>
              <a:gd name="connsiteY6" fmla="*/ 38462 h 741961"/>
              <a:gd name="connsiteX7" fmla="*/ 265880 w 678676"/>
              <a:gd name="connsiteY7" fmla="*/ 38813 h 741961"/>
              <a:gd name="connsiteX8" fmla="*/ 265411 w 678676"/>
              <a:gd name="connsiteY8" fmla="*/ 39160 h 741961"/>
              <a:gd name="connsiteX9" fmla="*/ 265191 w 678676"/>
              <a:gd name="connsiteY9" fmla="*/ 39160 h 741961"/>
              <a:gd name="connsiteX10" fmla="*/ 264942 w 678676"/>
              <a:gd name="connsiteY10" fmla="*/ 39858 h 741961"/>
              <a:gd name="connsiteX11" fmla="*/ 264225 w 678676"/>
              <a:gd name="connsiteY11" fmla="*/ 40209 h 741961"/>
              <a:gd name="connsiteX12" fmla="*/ 263510 w 678676"/>
              <a:gd name="connsiteY12" fmla="*/ 40209 h 741961"/>
              <a:gd name="connsiteX13" fmla="*/ 262324 w 678676"/>
              <a:gd name="connsiteY13" fmla="*/ 40209 h 741961"/>
              <a:gd name="connsiteX14" fmla="*/ 260890 w 678676"/>
              <a:gd name="connsiteY14" fmla="*/ 40556 h 741961"/>
              <a:gd name="connsiteX15" fmla="*/ 260643 w 678676"/>
              <a:gd name="connsiteY15" fmla="*/ 40556 h 741961"/>
              <a:gd name="connsiteX16" fmla="*/ 258493 w 678676"/>
              <a:gd name="connsiteY16" fmla="*/ 41605 h 741961"/>
              <a:gd name="connsiteX17" fmla="*/ 257555 w 678676"/>
              <a:gd name="connsiteY17" fmla="*/ 41952 h 741961"/>
              <a:gd name="connsiteX18" fmla="*/ 256123 w 678676"/>
              <a:gd name="connsiteY18" fmla="*/ 42303 h 741961"/>
              <a:gd name="connsiteX19" fmla="*/ 255874 w 678676"/>
              <a:gd name="connsiteY19" fmla="*/ 42649 h 741961"/>
              <a:gd name="connsiteX20" fmla="*/ 253973 w 678676"/>
              <a:gd name="connsiteY20" fmla="*/ 43347 h 741961"/>
              <a:gd name="connsiteX21" fmla="*/ 253503 w 678676"/>
              <a:gd name="connsiteY21" fmla="*/ 44743 h 741961"/>
              <a:gd name="connsiteX22" fmla="*/ 253724 w 678676"/>
              <a:gd name="connsiteY22" fmla="*/ 45789 h 741961"/>
              <a:gd name="connsiteX23" fmla="*/ 254220 w 678676"/>
              <a:gd name="connsiteY23" fmla="*/ 46834 h 741961"/>
              <a:gd name="connsiteX24" fmla="*/ 254689 w 678676"/>
              <a:gd name="connsiteY24" fmla="*/ 46834 h 741961"/>
              <a:gd name="connsiteX25" fmla="*/ 254937 w 678676"/>
              <a:gd name="connsiteY25" fmla="*/ 46834 h 741961"/>
              <a:gd name="connsiteX26" fmla="*/ 256123 w 678676"/>
              <a:gd name="connsiteY26" fmla="*/ 46834 h 741961"/>
              <a:gd name="connsiteX27" fmla="*/ 256342 w 678676"/>
              <a:gd name="connsiteY27" fmla="*/ 47182 h 741961"/>
              <a:gd name="connsiteX28" fmla="*/ 256342 w 678676"/>
              <a:gd name="connsiteY28" fmla="*/ 47532 h 741961"/>
              <a:gd name="connsiteX29" fmla="*/ 256123 w 678676"/>
              <a:gd name="connsiteY29" fmla="*/ 48227 h 741961"/>
              <a:gd name="connsiteX30" fmla="*/ 255874 w 678676"/>
              <a:gd name="connsiteY30" fmla="*/ 48577 h 741961"/>
              <a:gd name="connsiteX31" fmla="*/ 255158 w 678676"/>
              <a:gd name="connsiteY31" fmla="*/ 48925 h 741961"/>
              <a:gd name="connsiteX32" fmla="*/ 254441 w 678676"/>
              <a:gd name="connsiteY32" fmla="*/ 48925 h 741961"/>
              <a:gd name="connsiteX33" fmla="*/ 253256 w 678676"/>
              <a:gd name="connsiteY33" fmla="*/ 49272 h 741961"/>
              <a:gd name="connsiteX34" fmla="*/ 253007 w 678676"/>
              <a:gd name="connsiteY34" fmla="*/ 49272 h 741961"/>
              <a:gd name="connsiteX35" fmla="*/ 251354 w 678676"/>
              <a:gd name="connsiteY35" fmla="*/ 49623 h 741961"/>
              <a:gd name="connsiteX36" fmla="*/ 250637 w 678676"/>
              <a:gd name="connsiteY36" fmla="*/ 49623 h 741961"/>
              <a:gd name="connsiteX37" fmla="*/ 250141 w 678676"/>
              <a:gd name="connsiteY37" fmla="*/ 49272 h 741961"/>
              <a:gd name="connsiteX38" fmla="*/ 249672 w 678676"/>
              <a:gd name="connsiteY38" fmla="*/ 49272 h 741961"/>
              <a:gd name="connsiteX39" fmla="*/ 248955 w 678676"/>
              <a:gd name="connsiteY39" fmla="*/ 49272 h 741961"/>
              <a:gd name="connsiteX40" fmla="*/ 248240 w 678676"/>
              <a:gd name="connsiteY40" fmla="*/ 49970 h 741961"/>
              <a:gd name="connsiteX41" fmla="*/ 246806 w 678676"/>
              <a:gd name="connsiteY41" fmla="*/ 51364 h 741961"/>
              <a:gd name="connsiteX42" fmla="*/ 246337 w 678676"/>
              <a:gd name="connsiteY42" fmla="*/ 52061 h 741961"/>
              <a:gd name="connsiteX43" fmla="*/ 245620 w 678676"/>
              <a:gd name="connsiteY43" fmla="*/ 52061 h 741961"/>
              <a:gd name="connsiteX44" fmla="*/ 245373 w 678676"/>
              <a:gd name="connsiteY44" fmla="*/ 52408 h 741961"/>
              <a:gd name="connsiteX45" fmla="*/ 244904 w 678676"/>
              <a:gd name="connsiteY45" fmla="*/ 53454 h 741961"/>
              <a:gd name="connsiteX46" fmla="*/ 243967 w 678676"/>
              <a:gd name="connsiteY46" fmla="*/ 54152 h 741961"/>
              <a:gd name="connsiteX47" fmla="*/ 243471 w 678676"/>
              <a:gd name="connsiteY47" fmla="*/ 54152 h 741961"/>
              <a:gd name="connsiteX48" fmla="*/ 243250 w 678676"/>
              <a:gd name="connsiteY48" fmla="*/ 54500 h 741961"/>
              <a:gd name="connsiteX49" fmla="*/ 242754 w 678676"/>
              <a:gd name="connsiteY49" fmla="*/ 54500 h 741961"/>
              <a:gd name="connsiteX50" fmla="*/ 241568 w 678676"/>
              <a:gd name="connsiteY50" fmla="*/ 54847 h 741961"/>
              <a:gd name="connsiteX51" fmla="*/ 240853 w 678676"/>
              <a:gd name="connsiteY51" fmla="*/ 54500 h 741961"/>
              <a:gd name="connsiteX52" fmla="*/ 240853 w 678676"/>
              <a:gd name="connsiteY52" fmla="*/ 54152 h 741961"/>
              <a:gd name="connsiteX53" fmla="*/ 240604 w 678676"/>
              <a:gd name="connsiteY53" fmla="*/ 53454 h 741961"/>
              <a:gd name="connsiteX54" fmla="*/ 240853 w 678676"/>
              <a:gd name="connsiteY54" fmla="*/ 53106 h 741961"/>
              <a:gd name="connsiteX55" fmla="*/ 241568 w 678676"/>
              <a:gd name="connsiteY55" fmla="*/ 52061 h 741961"/>
              <a:gd name="connsiteX56" fmla="*/ 241321 w 678676"/>
              <a:gd name="connsiteY56" fmla="*/ 51364 h 741961"/>
              <a:gd name="connsiteX57" fmla="*/ 241100 w 678676"/>
              <a:gd name="connsiteY57" fmla="*/ 50668 h 741961"/>
              <a:gd name="connsiteX58" fmla="*/ 240384 w 678676"/>
              <a:gd name="connsiteY58" fmla="*/ 49970 h 741961"/>
              <a:gd name="connsiteX59" fmla="*/ 240384 w 678676"/>
              <a:gd name="connsiteY59" fmla="*/ 49272 h 741961"/>
              <a:gd name="connsiteX60" fmla="*/ 240604 w 678676"/>
              <a:gd name="connsiteY60" fmla="*/ 48925 h 741961"/>
              <a:gd name="connsiteX61" fmla="*/ 241100 w 678676"/>
              <a:gd name="connsiteY61" fmla="*/ 48577 h 741961"/>
              <a:gd name="connsiteX62" fmla="*/ 241321 w 678676"/>
              <a:gd name="connsiteY62" fmla="*/ 48577 h 741961"/>
              <a:gd name="connsiteX63" fmla="*/ 242038 w 678676"/>
              <a:gd name="connsiteY63" fmla="*/ 48577 h 741961"/>
              <a:gd name="connsiteX64" fmla="*/ 242285 w 678676"/>
              <a:gd name="connsiteY64" fmla="*/ 48577 h 741961"/>
              <a:gd name="connsiteX65" fmla="*/ 242534 w 678676"/>
              <a:gd name="connsiteY65" fmla="*/ 48577 h 741961"/>
              <a:gd name="connsiteX66" fmla="*/ 243250 w 678676"/>
              <a:gd name="connsiteY66" fmla="*/ 48227 h 741961"/>
              <a:gd name="connsiteX67" fmla="*/ 244188 w 678676"/>
              <a:gd name="connsiteY67" fmla="*/ 47532 h 741961"/>
              <a:gd name="connsiteX68" fmla="*/ 244904 w 678676"/>
              <a:gd name="connsiteY68" fmla="*/ 47182 h 741961"/>
              <a:gd name="connsiteX69" fmla="*/ 245869 w 678676"/>
              <a:gd name="connsiteY69" fmla="*/ 47182 h 741961"/>
              <a:gd name="connsiteX70" fmla="*/ 247054 w 678676"/>
              <a:gd name="connsiteY70" fmla="*/ 46834 h 741961"/>
              <a:gd name="connsiteX71" fmla="*/ 247523 w 678676"/>
              <a:gd name="connsiteY71" fmla="*/ 46136 h 741961"/>
              <a:gd name="connsiteX72" fmla="*/ 247770 w 678676"/>
              <a:gd name="connsiteY72" fmla="*/ 45091 h 741961"/>
              <a:gd name="connsiteX73" fmla="*/ 248487 w 678676"/>
              <a:gd name="connsiteY73" fmla="*/ 44045 h 741961"/>
              <a:gd name="connsiteX74" fmla="*/ 249451 w 678676"/>
              <a:gd name="connsiteY74" fmla="*/ 43347 h 741961"/>
              <a:gd name="connsiteX75" fmla="*/ 253724 w 678676"/>
              <a:gd name="connsiteY75" fmla="*/ 40907 h 741961"/>
              <a:gd name="connsiteX76" fmla="*/ 255874 w 678676"/>
              <a:gd name="connsiteY76" fmla="*/ 39511 h 741961"/>
              <a:gd name="connsiteX77" fmla="*/ 257308 w 678676"/>
              <a:gd name="connsiteY77" fmla="*/ 37764 h 741961"/>
              <a:gd name="connsiteX78" fmla="*/ 258493 w 678676"/>
              <a:gd name="connsiteY78" fmla="*/ 36022 h 741961"/>
              <a:gd name="connsiteX79" fmla="*/ 259926 w 678676"/>
              <a:gd name="connsiteY79" fmla="*/ 34626 h 741961"/>
              <a:gd name="connsiteX80" fmla="*/ 231315 w 678676"/>
              <a:gd name="connsiteY80" fmla="*/ 19603 h 741961"/>
              <a:gd name="connsiteX81" fmla="*/ 232032 w 678676"/>
              <a:gd name="connsiteY81" fmla="*/ 19603 h 741961"/>
              <a:gd name="connsiteX82" fmla="*/ 232997 w 678676"/>
              <a:gd name="connsiteY82" fmla="*/ 19603 h 741961"/>
              <a:gd name="connsiteX83" fmla="*/ 233713 w 678676"/>
              <a:gd name="connsiteY83" fmla="*/ 19953 h 741961"/>
              <a:gd name="connsiteX84" fmla="*/ 233934 w 678676"/>
              <a:gd name="connsiteY84" fmla="*/ 19953 h 741961"/>
              <a:gd name="connsiteX85" fmla="*/ 234899 w 678676"/>
              <a:gd name="connsiteY85" fmla="*/ 20303 h 741961"/>
              <a:gd name="connsiteX86" fmla="*/ 235120 w 678676"/>
              <a:gd name="connsiteY86" fmla="*/ 20303 h 741961"/>
              <a:gd name="connsiteX87" fmla="*/ 235836 w 678676"/>
              <a:gd name="connsiteY87" fmla="*/ 21001 h 741961"/>
              <a:gd name="connsiteX88" fmla="*/ 236084 w 678676"/>
              <a:gd name="connsiteY88" fmla="*/ 21702 h 741961"/>
              <a:gd name="connsiteX89" fmla="*/ 235836 w 678676"/>
              <a:gd name="connsiteY89" fmla="*/ 23100 h 741961"/>
              <a:gd name="connsiteX90" fmla="*/ 235836 w 678676"/>
              <a:gd name="connsiteY90" fmla="*/ 23798 h 741961"/>
              <a:gd name="connsiteX91" fmla="*/ 236553 w 678676"/>
              <a:gd name="connsiteY91" fmla="*/ 24499 h 741961"/>
              <a:gd name="connsiteX92" fmla="*/ 237765 w 678676"/>
              <a:gd name="connsiteY92" fmla="*/ 24845 h 741961"/>
              <a:gd name="connsiteX93" fmla="*/ 238234 w 678676"/>
              <a:gd name="connsiteY93" fmla="*/ 24148 h 741961"/>
              <a:gd name="connsiteX94" fmla="*/ 238702 w 678676"/>
              <a:gd name="connsiteY94" fmla="*/ 23450 h 741961"/>
              <a:gd name="connsiteX95" fmla="*/ 239419 w 678676"/>
              <a:gd name="connsiteY95" fmla="*/ 23798 h 741961"/>
              <a:gd name="connsiteX96" fmla="*/ 240384 w 678676"/>
              <a:gd name="connsiteY96" fmla="*/ 24148 h 741961"/>
              <a:gd name="connsiteX97" fmla="*/ 241101 w 678676"/>
              <a:gd name="connsiteY97" fmla="*/ 25546 h 741961"/>
              <a:gd name="connsiteX98" fmla="*/ 241322 w 678676"/>
              <a:gd name="connsiteY98" fmla="*/ 26594 h 741961"/>
              <a:gd name="connsiteX99" fmla="*/ 241322 w 678676"/>
              <a:gd name="connsiteY99" fmla="*/ 27990 h 741961"/>
              <a:gd name="connsiteX100" fmla="*/ 241569 w 678676"/>
              <a:gd name="connsiteY100" fmla="*/ 28340 h 741961"/>
              <a:gd name="connsiteX101" fmla="*/ 242533 w 678676"/>
              <a:gd name="connsiteY101" fmla="*/ 28691 h 741961"/>
              <a:gd name="connsiteX102" fmla="*/ 243003 w 678676"/>
              <a:gd name="connsiteY102" fmla="*/ 28691 h 741961"/>
              <a:gd name="connsiteX103" fmla="*/ 244684 w 678676"/>
              <a:gd name="connsiteY103" fmla="*/ 30087 h 741961"/>
              <a:gd name="connsiteX104" fmla="*/ 245153 w 678676"/>
              <a:gd name="connsiteY104" fmla="*/ 31135 h 741961"/>
              <a:gd name="connsiteX105" fmla="*/ 245153 w 678676"/>
              <a:gd name="connsiteY105" fmla="*/ 31833 h 741961"/>
              <a:gd name="connsiteX106" fmla="*/ 244684 w 678676"/>
              <a:gd name="connsiteY106" fmla="*/ 32531 h 741961"/>
              <a:gd name="connsiteX107" fmla="*/ 243720 w 678676"/>
              <a:gd name="connsiteY107" fmla="*/ 32881 h 741961"/>
              <a:gd name="connsiteX108" fmla="*/ 243003 w 678676"/>
              <a:gd name="connsiteY108" fmla="*/ 32531 h 741961"/>
              <a:gd name="connsiteX109" fmla="*/ 242754 w 678676"/>
              <a:gd name="connsiteY109" fmla="*/ 32881 h 741961"/>
              <a:gd name="connsiteX110" fmla="*/ 242754 w 678676"/>
              <a:gd name="connsiteY110" fmla="*/ 33229 h 741961"/>
              <a:gd name="connsiteX111" fmla="*/ 242754 w 678676"/>
              <a:gd name="connsiteY111" fmla="*/ 33929 h 741961"/>
              <a:gd name="connsiteX112" fmla="*/ 242533 w 678676"/>
              <a:gd name="connsiteY112" fmla="*/ 34974 h 741961"/>
              <a:gd name="connsiteX113" fmla="*/ 241569 w 678676"/>
              <a:gd name="connsiteY113" fmla="*/ 36720 h 741961"/>
              <a:gd name="connsiteX114" fmla="*/ 241101 w 678676"/>
              <a:gd name="connsiteY114" fmla="*/ 37418 h 741961"/>
              <a:gd name="connsiteX115" fmla="*/ 241101 w 678676"/>
              <a:gd name="connsiteY115" fmla="*/ 37766 h 741961"/>
              <a:gd name="connsiteX116" fmla="*/ 240852 w 678676"/>
              <a:gd name="connsiteY116" fmla="*/ 37766 h 741961"/>
              <a:gd name="connsiteX117" fmla="*/ 240852 w 678676"/>
              <a:gd name="connsiteY117" fmla="*/ 38814 h 741961"/>
              <a:gd name="connsiteX118" fmla="*/ 240852 w 678676"/>
              <a:gd name="connsiteY118" fmla="*/ 39162 h 741961"/>
              <a:gd name="connsiteX119" fmla="*/ 241101 w 678676"/>
              <a:gd name="connsiteY119" fmla="*/ 39512 h 741961"/>
              <a:gd name="connsiteX120" fmla="*/ 240605 w 678676"/>
              <a:gd name="connsiteY120" fmla="*/ 40210 h 741961"/>
              <a:gd name="connsiteX121" fmla="*/ 240136 w 678676"/>
              <a:gd name="connsiteY121" fmla="*/ 40908 h 741961"/>
              <a:gd name="connsiteX122" fmla="*/ 240136 w 678676"/>
              <a:gd name="connsiteY122" fmla="*/ 41255 h 741961"/>
              <a:gd name="connsiteX123" fmla="*/ 240136 w 678676"/>
              <a:gd name="connsiteY123" fmla="*/ 41605 h 741961"/>
              <a:gd name="connsiteX124" fmla="*/ 239668 w 678676"/>
              <a:gd name="connsiteY124" fmla="*/ 42651 h 741961"/>
              <a:gd name="connsiteX125" fmla="*/ 239419 w 678676"/>
              <a:gd name="connsiteY125" fmla="*/ 42999 h 741961"/>
              <a:gd name="connsiteX126" fmla="*/ 239198 w 678676"/>
              <a:gd name="connsiteY126" fmla="*/ 42999 h 741961"/>
              <a:gd name="connsiteX127" fmla="*/ 238702 w 678676"/>
              <a:gd name="connsiteY127" fmla="*/ 43696 h 741961"/>
              <a:gd name="connsiteX128" fmla="*/ 238482 w 678676"/>
              <a:gd name="connsiteY128" fmla="*/ 44047 h 741961"/>
              <a:gd name="connsiteX129" fmla="*/ 237986 w 678676"/>
              <a:gd name="connsiteY129" fmla="*/ 44394 h 741961"/>
              <a:gd name="connsiteX130" fmla="*/ 237765 w 678676"/>
              <a:gd name="connsiteY130" fmla="*/ 45440 h 741961"/>
              <a:gd name="connsiteX131" fmla="*/ 237049 w 678676"/>
              <a:gd name="connsiteY131" fmla="*/ 45440 h 741961"/>
              <a:gd name="connsiteX132" fmla="*/ 236801 w 678676"/>
              <a:gd name="connsiteY132" fmla="*/ 45790 h 741961"/>
              <a:gd name="connsiteX133" fmla="*/ 236553 w 678676"/>
              <a:gd name="connsiteY133" fmla="*/ 46138 h 741961"/>
              <a:gd name="connsiteX134" fmla="*/ 236084 w 678676"/>
              <a:gd name="connsiteY134" fmla="*/ 47183 h 741961"/>
              <a:gd name="connsiteX135" fmla="*/ 235367 w 678676"/>
              <a:gd name="connsiteY135" fmla="*/ 48579 h 741961"/>
              <a:gd name="connsiteX136" fmla="*/ 234403 w 678676"/>
              <a:gd name="connsiteY136" fmla="*/ 48579 h 741961"/>
              <a:gd name="connsiteX137" fmla="*/ 233713 w 678676"/>
              <a:gd name="connsiteY137" fmla="*/ 48228 h 741961"/>
              <a:gd name="connsiteX138" fmla="*/ 232997 w 678676"/>
              <a:gd name="connsiteY138" fmla="*/ 48579 h 741961"/>
              <a:gd name="connsiteX139" fmla="*/ 232997 w 678676"/>
              <a:gd name="connsiteY139" fmla="*/ 49274 h 741961"/>
              <a:gd name="connsiteX140" fmla="*/ 232501 w 678676"/>
              <a:gd name="connsiteY140" fmla="*/ 49274 h 741961"/>
              <a:gd name="connsiteX141" fmla="*/ 232032 w 678676"/>
              <a:gd name="connsiteY141" fmla="*/ 49972 h 741961"/>
              <a:gd name="connsiteX142" fmla="*/ 232501 w 678676"/>
              <a:gd name="connsiteY142" fmla="*/ 51018 h 741961"/>
              <a:gd name="connsiteX143" fmla="*/ 232501 w 678676"/>
              <a:gd name="connsiteY143" fmla="*/ 51715 h 741961"/>
              <a:gd name="connsiteX144" fmla="*/ 232281 w 678676"/>
              <a:gd name="connsiteY144" fmla="*/ 52062 h 741961"/>
              <a:gd name="connsiteX145" fmla="*/ 231785 w 678676"/>
              <a:gd name="connsiteY145" fmla="*/ 52760 h 741961"/>
              <a:gd name="connsiteX146" fmla="*/ 230847 w 678676"/>
              <a:gd name="connsiteY146" fmla="*/ 53455 h 741961"/>
              <a:gd name="connsiteX147" fmla="*/ 230599 w 678676"/>
              <a:gd name="connsiteY147" fmla="*/ 53455 h 741961"/>
              <a:gd name="connsiteX148" fmla="*/ 230130 w 678676"/>
              <a:gd name="connsiteY148" fmla="*/ 53803 h 741961"/>
              <a:gd name="connsiteX149" fmla="*/ 229634 w 678676"/>
              <a:gd name="connsiteY149" fmla="*/ 54154 h 741961"/>
              <a:gd name="connsiteX150" fmla="*/ 229634 w 678676"/>
              <a:gd name="connsiteY150" fmla="*/ 54849 h 741961"/>
              <a:gd name="connsiteX151" fmla="*/ 229882 w 678676"/>
              <a:gd name="connsiteY151" fmla="*/ 55546 h 741961"/>
              <a:gd name="connsiteX152" fmla="*/ 230351 w 678676"/>
              <a:gd name="connsiteY152" fmla="*/ 57287 h 741961"/>
              <a:gd name="connsiteX153" fmla="*/ 231315 w 678676"/>
              <a:gd name="connsiteY153" fmla="*/ 59725 h 741961"/>
              <a:gd name="connsiteX154" fmla="*/ 232501 w 678676"/>
              <a:gd name="connsiteY154" fmla="*/ 62161 h 741961"/>
              <a:gd name="connsiteX155" fmla="*/ 233218 w 678676"/>
              <a:gd name="connsiteY155" fmla="*/ 63551 h 741961"/>
              <a:gd name="connsiteX156" fmla="*/ 233466 w 678676"/>
              <a:gd name="connsiteY156" fmla="*/ 63551 h 741961"/>
              <a:gd name="connsiteX157" fmla="*/ 233218 w 678676"/>
              <a:gd name="connsiteY157" fmla="*/ 64597 h 741961"/>
              <a:gd name="connsiteX158" fmla="*/ 232501 w 678676"/>
              <a:gd name="connsiteY158" fmla="*/ 65639 h 741961"/>
              <a:gd name="connsiteX159" fmla="*/ 232032 w 678676"/>
              <a:gd name="connsiteY159" fmla="*/ 65986 h 741961"/>
              <a:gd name="connsiteX160" fmla="*/ 231564 w 678676"/>
              <a:gd name="connsiteY160" fmla="*/ 66684 h 741961"/>
              <a:gd name="connsiteX161" fmla="*/ 231315 w 678676"/>
              <a:gd name="connsiteY161" fmla="*/ 67032 h 741961"/>
              <a:gd name="connsiteX162" fmla="*/ 231068 w 678676"/>
              <a:gd name="connsiteY162" fmla="*/ 67032 h 741961"/>
              <a:gd name="connsiteX163" fmla="*/ 230351 w 678676"/>
              <a:gd name="connsiteY163" fmla="*/ 67380 h 741961"/>
              <a:gd name="connsiteX164" fmla="*/ 230351 w 678676"/>
              <a:gd name="connsiteY164" fmla="*/ 67727 h 741961"/>
              <a:gd name="connsiteX165" fmla="*/ 229882 w 678676"/>
              <a:gd name="connsiteY165" fmla="*/ 68075 h 741961"/>
              <a:gd name="connsiteX166" fmla="*/ 229634 w 678676"/>
              <a:gd name="connsiteY166" fmla="*/ 68075 h 741961"/>
              <a:gd name="connsiteX167" fmla="*/ 229634 w 678676"/>
              <a:gd name="connsiteY167" fmla="*/ 68423 h 741961"/>
              <a:gd name="connsiteX168" fmla="*/ 229634 w 678676"/>
              <a:gd name="connsiteY168" fmla="*/ 68769 h 741961"/>
              <a:gd name="connsiteX169" fmla="*/ 229413 w 678676"/>
              <a:gd name="connsiteY169" fmla="*/ 68769 h 741961"/>
              <a:gd name="connsiteX170" fmla="*/ 229413 w 678676"/>
              <a:gd name="connsiteY170" fmla="*/ 69117 h 741961"/>
              <a:gd name="connsiteX171" fmla="*/ 228946 w 678676"/>
              <a:gd name="connsiteY171" fmla="*/ 68769 h 741961"/>
              <a:gd name="connsiteX172" fmla="*/ 227980 w 678676"/>
              <a:gd name="connsiteY172" fmla="*/ 69117 h 741961"/>
              <a:gd name="connsiteX173" fmla="*/ 227263 w 678676"/>
              <a:gd name="connsiteY173" fmla="*/ 69465 h 741961"/>
              <a:gd name="connsiteX174" fmla="*/ 226795 w 678676"/>
              <a:gd name="connsiteY174" fmla="*/ 69465 h 741961"/>
              <a:gd name="connsiteX175" fmla="*/ 226547 w 678676"/>
              <a:gd name="connsiteY175" fmla="*/ 69812 h 741961"/>
              <a:gd name="connsiteX176" fmla="*/ 226547 w 678676"/>
              <a:gd name="connsiteY176" fmla="*/ 70160 h 741961"/>
              <a:gd name="connsiteX177" fmla="*/ 226299 w 678676"/>
              <a:gd name="connsiteY177" fmla="*/ 70160 h 741961"/>
              <a:gd name="connsiteX178" fmla="*/ 226299 w 678676"/>
              <a:gd name="connsiteY178" fmla="*/ 70508 h 741961"/>
              <a:gd name="connsiteX179" fmla="*/ 226078 w 678676"/>
              <a:gd name="connsiteY179" fmla="*/ 70855 h 741961"/>
              <a:gd name="connsiteX180" fmla="*/ 226078 w 678676"/>
              <a:gd name="connsiteY180" fmla="*/ 72595 h 741961"/>
              <a:gd name="connsiteX181" fmla="*/ 226078 w 678676"/>
              <a:gd name="connsiteY181" fmla="*/ 72943 h 741961"/>
              <a:gd name="connsiteX182" fmla="*/ 225582 w 678676"/>
              <a:gd name="connsiteY182" fmla="*/ 73986 h 741961"/>
              <a:gd name="connsiteX183" fmla="*/ 225582 w 678676"/>
              <a:gd name="connsiteY183" fmla="*/ 75028 h 741961"/>
              <a:gd name="connsiteX184" fmla="*/ 225362 w 678676"/>
              <a:gd name="connsiteY184" fmla="*/ 75376 h 741961"/>
              <a:gd name="connsiteX185" fmla="*/ 225113 w 678676"/>
              <a:gd name="connsiteY185" fmla="*/ 76069 h 741961"/>
              <a:gd name="connsiteX186" fmla="*/ 224866 w 678676"/>
              <a:gd name="connsiteY186" fmla="*/ 76416 h 741961"/>
              <a:gd name="connsiteX187" fmla="*/ 224645 w 678676"/>
              <a:gd name="connsiteY187" fmla="*/ 77111 h 741961"/>
              <a:gd name="connsiteX188" fmla="*/ 224149 w 678676"/>
              <a:gd name="connsiteY188" fmla="*/ 77806 h 741961"/>
              <a:gd name="connsiteX189" fmla="*/ 223460 w 678676"/>
              <a:gd name="connsiteY189" fmla="*/ 78849 h 741961"/>
              <a:gd name="connsiteX190" fmla="*/ 222247 w 678676"/>
              <a:gd name="connsiteY190" fmla="*/ 79543 h 741961"/>
              <a:gd name="connsiteX191" fmla="*/ 222247 w 678676"/>
              <a:gd name="connsiteY191" fmla="*/ 80239 h 741961"/>
              <a:gd name="connsiteX192" fmla="*/ 222247 w 678676"/>
              <a:gd name="connsiteY192" fmla="*/ 80587 h 741961"/>
              <a:gd name="connsiteX193" fmla="*/ 222495 w 678676"/>
              <a:gd name="connsiteY193" fmla="*/ 80934 h 741961"/>
              <a:gd name="connsiteX194" fmla="*/ 222495 w 678676"/>
              <a:gd name="connsiteY194" fmla="*/ 81279 h 741961"/>
              <a:gd name="connsiteX195" fmla="*/ 222495 w 678676"/>
              <a:gd name="connsiteY195" fmla="*/ 81627 h 741961"/>
              <a:gd name="connsiteX196" fmla="*/ 222743 w 678676"/>
              <a:gd name="connsiteY196" fmla="*/ 81974 h 741961"/>
              <a:gd name="connsiteX197" fmla="*/ 223211 w 678676"/>
              <a:gd name="connsiteY197" fmla="*/ 81974 h 741961"/>
              <a:gd name="connsiteX198" fmla="*/ 223928 w 678676"/>
              <a:gd name="connsiteY198" fmla="*/ 82321 h 741961"/>
              <a:gd name="connsiteX199" fmla="*/ 224397 w 678676"/>
              <a:gd name="connsiteY199" fmla="*/ 82669 h 741961"/>
              <a:gd name="connsiteX200" fmla="*/ 224645 w 678676"/>
              <a:gd name="connsiteY200" fmla="*/ 82669 h 741961"/>
              <a:gd name="connsiteX201" fmla="*/ 224866 w 678676"/>
              <a:gd name="connsiteY201" fmla="*/ 82669 h 741961"/>
              <a:gd name="connsiteX202" fmla="*/ 225830 w 678676"/>
              <a:gd name="connsiteY202" fmla="*/ 83017 h 741961"/>
              <a:gd name="connsiteX203" fmla="*/ 226795 w 678676"/>
              <a:gd name="connsiteY203" fmla="*/ 83017 h 741961"/>
              <a:gd name="connsiteX204" fmla="*/ 227263 w 678676"/>
              <a:gd name="connsiteY204" fmla="*/ 83017 h 741961"/>
              <a:gd name="connsiteX205" fmla="*/ 227263 w 678676"/>
              <a:gd name="connsiteY205" fmla="*/ 82321 h 741961"/>
              <a:gd name="connsiteX206" fmla="*/ 227980 w 678676"/>
              <a:gd name="connsiteY206" fmla="*/ 81974 h 741961"/>
              <a:gd name="connsiteX207" fmla="*/ 228449 w 678676"/>
              <a:gd name="connsiteY207" fmla="*/ 81627 h 741961"/>
              <a:gd name="connsiteX208" fmla="*/ 228697 w 678676"/>
              <a:gd name="connsiteY208" fmla="*/ 81279 h 741961"/>
              <a:gd name="connsiteX209" fmla="*/ 229166 w 678676"/>
              <a:gd name="connsiteY209" fmla="*/ 80934 h 741961"/>
              <a:gd name="connsiteX210" fmla="*/ 229413 w 678676"/>
              <a:gd name="connsiteY210" fmla="*/ 80934 h 741961"/>
              <a:gd name="connsiteX211" fmla="*/ 229634 w 678676"/>
              <a:gd name="connsiteY211" fmla="*/ 80587 h 741961"/>
              <a:gd name="connsiteX212" fmla="*/ 229882 w 678676"/>
              <a:gd name="connsiteY212" fmla="*/ 80587 h 741961"/>
              <a:gd name="connsiteX213" fmla="*/ 230130 w 678676"/>
              <a:gd name="connsiteY213" fmla="*/ 80239 h 741961"/>
              <a:gd name="connsiteX214" fmla="*/ 230351 w 678676"/>
              <a:gd name="connsiteY214" fmla="*/ 80239 h 741961"/>
              <a:gd name="connsiteX215" fmla="*/ 230847 w 678676"/>
              <a:gd name="connsiteY215" fmla="*/ 79891 h 741961"/>
              <a:gd name="connsiteX216" fmla="*/ 231068 w 678676"/>
              <a:gd name="connsiteY216" fmla="*/ 79891 h 741961"/>
              <a:gd name="connsiteX217" fmla="*/ 231564 w 678676"/>
              <a:gd name="connsiteY217" fmla="*/ 79891 h 741961"/>
              <a:gd name="connsiteX218" fmla="*/ 232281 w 678676"/>
              <a:gd name="connsiteY218" fmla="*/ 79543 h 741961"/>
              <a:gd name="connsiteX219" fmla="*/ 236084 w 678676"/>
              <a:gd name="connsiteY219" fmla="*/ 77458 h 741961"/>
              <a:gd name="connsiteX220" fmla="*/ 236801 w 678676"/>
              <a:gd name="connsiteY220" fmla="*/ 77111 h 741961"/>
              <a:gd name="connsiteX221" fmla="*/ 237517 w 678676"/>
              <a:gd name="connsiteY221" fmla="*/ 76763 h 741961"/>
              <a:gd name="connsiteX222" fmla="*/ 239198 w 678676"/>
              <a:gd name="connsiteY222" fmla="*/ 76416 h 741961"/>
              <a:gd name="connsiteX223" fmla="*/ 239888 w 678676"/>
              <a:gd name="connsiteY223" fmla="*/ 76069 h 741961"/>
              <a:gd name="connsiteX224" fmla="*/ 241569 w 678676"/>
              <a:gd name="connsiteY224" fmla="*/ 75028 h 741961"/>
              <a:gd name="connsiteX225" fmla="*/ 242754 w 678676"/>
              <a:gd name="connsiteY225" fmla="*/ 74334 h 741961"/>
              <a:gd name="connsiteX226" fmla="*/ 243003 w 678676"/>
              <a:gd name="connsiteY226" fmla="*/ 73986 h 741961"/>
              <a:gd name="connsiteX227" fmla="*/ 244436 w 678676"/>
              <a:gd name="connsiteY227" fmla="*/ 72595 h 741961"/>
              <a:gd name="connsiteX228" fmla="*/ 245373 w 678676"/>
              <a:gd name="connsiteY228" fmla="*/ 71550 h 741961"/>
              <a:gd name="connsiteX229" fmla="*/ 246586 w 678676"/>
              <a:gd name="connsiteY229" fmla="*/ 70855 h 741961"/>
              <a:gd name="connsiteX230" fmla="*/ 246338 w 678676"/>
              <a:gd name="connsiteY230" fmla="*/ 70160 h 741961"/>
              <a:gd name="connsiteX231" fmla="*/ 245621 w 678676"/>
              <a:gd name="connsiteY231" fmla="*/ 69465 h 741961"/>
              <a:gd name="connsiteX232" fmla="*/ 243967 w 678676"/>
              <a:gd name="connsiteY232" fmla="*/ 70160 h 741961"/>
              <a:gd name="connsiteX233" fmla="*/ 243720 w 678676"/>
              <a:gd name="connsiteY233" fmla="*/ 69812 h 741961"/>
              <a:gd name="connsiteX234" fmla="*/ 245373 w 678676"/>
              <a:gd name="connsiteY234" fmla="*/ 68423 h 741961"/>
              <a:gd name="connsiteX235" fmla="*/ 245870 w 678676"/>
              <a:gd name="connsiteY235" fmla="*/ 68423 h 741961"/>
              <a:gd name="connsiteX236" fmla="*/ 247302 w 678676"/>
              <a:gd name="connsiteY236" fmla="*/ 68769 h 741961"/>
              <a:gd name="connsiteX237" fmla="*/ 249452 w 678676"/>
              <a:gd name="connsiteY237" fmla="*/ 69117 h 741961"/>
              <a:gd name="connsiteX238" fmla="*/ 249673 w 678676"/>
              <a:gd name="connsiteY238" fmla="*/ 68423 h 741961"/>
              <a:gd name="connsiteX239" fmla="*/ 248488 w 678676"/>
              <a:gd name="connsiteY239" fmla="*/ 67380 h 741961"/>
              <a:gd name="connsiteX240" fmla="*/ 246338 w 678676"/>
              <a:gd name="connsiteY240" fmla="*/ 65292 h 741961"/>
              <a:gd name="connsiteX241" fmla="*/ 245373 w 678676"/>
              <a:gd name="connsiteY241" fmla="*/ 63901 h 741961"/>
              <a:gd name="connsiteX242" fmla="*/ 244188 w 678676"/>
              <a:gd name="connsiteY242" fmla="*/ 62856 h 741961"/>
              <a:gd name="connsiteX243" fmla="*/ 243720 w 678676"/>
              <a:gd name="connsiteY243" fmla="*/ 62508 h 741961"/>
              <a:gd name="connsiteX244" fmla="*/ 243250 w 678676"/>
              <a:gd name="connsiteY244" fmla="*/ 62161 h 741961"/>
              <a:gd name="connsiteX245" fmla="*/ 242754 w 678676"/>
              <a:gd name="connsiteY245" fmla="*/ 61116 h 741961"/>
              <a:gd name="connsiteX246" fmla="*/ 242037 w 678676"/>
              <a:gd name="connsiteY246" fmla="*/ 60073 h 741961"/>
              <a:gd name="connsiteX247" fmla="*/ 240852 w 678676"/>
              <a:gd name="connsiteY247" fmla="*/ 59027 h 741961"/>
              <a:gd name="connsiteX248" fmla="*/ 238951 w 678676"/>
              <a:gd name="connsiteY248" fmla="*/ 58680 h 741961"/>
              <a:gd name="connsiteX249" fmla="*/ 238482 w 678676"/>
              <a:gd name="connsiteY249" fmla="*/ 58680 h 741961"/>
              <a:gd name="connsiteX250" fmla="*/ 238482 w 678676"/>
              <a:gd name="connsiteY250" fmla="*/ 58332 h 741961"/>
              <a:gd name="connsiteX251" fmla="*/ 239198 w 678676"/>
              <a:gd name="connsiteY251" fmla="*/ 58332 h 741961"/>
              <a:gd name="connsiteX252" fmla="*/ 239668 w 678676"/>
              <a:gd name="connsiteY252" fmla="*/ 58332 h 741961"/>
              <a:gd name="connsiteX253" fmla="*/ 241101 w 678676"/>
              <a:gd name="connsiteY253" fmla="*/ 58680 h 741961"/>
              <a:gd name="connsiteX254" fmla="*/ 242286 w 678676"/>
              <a:gd name="connsiteY254" fmla="*/ 59375 h 741961"/>
              <a:gd name="connsiteX255" fmla="*/ 243003 w 678676"/>
              <a:gd name="connsiteY255" fmla="*/ 60768 h 741961"/>
              <a:gd name="connsiteX256" fmla="*/ 243720 w 678676"/>
              <a:gd name="connsiteY256" fmla="*/ 61814 h 741961"/>
              <a:gd name="connsiteX257" fmla="*/ 244436 w 678676"/>
              <a:gd name="connsiteY257" fmla="*/ 62508 h 741961"/>
              <a:gd name="connsiteX258" fmla="*/ 244684 w 678676"/>
              <a:gd name="connsiteY258" fmla="*/ 62856 h 741961"/>
              <a:gd name="connsiteX259" fmla="*/ 245153 w 678676"/>
              <a:gd name="connsiteY259" fmla="*/ 63203 h 741961"/>
              <a:gd name="connsiteX260" fmla="*/ 246586 w 678676"/>
              <a:gd name="connsiteY260" fmla="*/ 64944 h 741961"/>
              <a:gd name="connsiteX261" fmla="*/ 248019 w 678676"/>
              <a:gd name="connsiteY261" fmla="*/ 65986 h 741961"/>
              <a:gd name="connsiteX262" fmla="*/ 250141 w 678676"/>
              <a:gd name="connsiteY262" fmla="*/ 68423 h 741961"/>
              <a:gd name="connsiteX263" fmla="*/ 251575 w 678676"/>
              <a:gd name="connsiteY263" fmla="*/ 69465 h 741961"/>
              <a:gd name="connsiteX264" fmla="*/ 259210 w 678676"/>
              <a:gd name="connsiteY264" fmla="*/ 76069 h 741961"/>
              <a:gd name="connsiteX265" fmla="*/ 263979 w 678676"/>
              <a:gd name="connsiteY265" fmla="*/ 80239 h 741961"/>
              <a:gd name="connsiteX266" fmla="*/ 264696 w 678676"/>
              <a:gd name="connsiteY266" fmla="*/ 80934 h 741961"/>
              <a:gd name="connsiteX267" fmla="*/ 266597 w 678676"/>
              <a:gd name="connsiteY267" fmla="*/ 81974 h 741961"/>
              <a:gd name="connsiteX268" fmla="*/ 267093 w 678676"/>
              <a:gd name="connsiteY268" fmla="*/ 82321 h 741961"/>
              <a:gd name="connsiteX269" fmla="*/ 268031 w 678676"/>
              <a:gd name="connsiteY269" fmla="*/ 83017 h 741961"/>
              <a:gd name="connsiteX270" fmla="*/ 268527 w 678676"/>
              <a:gd name="connsiteY270" fmla="*/ 83017 h 741961"/>
              <a:gd name="connsiteX271" fmla="*/ 269464 w 678676"/>
              <a:gd name="connsiteY271" fmla="*/ 83364 h 741961"/>
              <a:gd name="connsiteX272" fmla="*/ 270649 w 678676"/>
              <a:gd name="connsiteY272" fmla="*/ 82669 h 741961"/>
              <a:gd name="connsiteX273" fmla="*/ 270897 w 678676"/>
              <a:gd name="connsiteY273" fmla="*/ 82321 h 741961"/>
              <a:gd name="connsiteX274" fmla="*/ 272330 w 678676"/>
              <a:gd name="connsiteY274" fmla="*/ 81974 h 741961"/>
              <a:gd name="connsiteX275" fmla="*/ 272579 w 678676"/>
              <a:gd name="connsiteY275" fmla="*/ 81974 h 741961"/>
              <a:gd name="connsiteX276" fmla="*/ 273047 w 678676"/>
              <a:gd name="connsiteY276" fmla="*/ 81974 h 741961"/>
              <a:gd name="connsiteX277" fmla="*/ 274233 w 678676"/>
              <a:gd name="connsiteY277" fmla="*/ 82669 h 741961"/>
              <a:gd name="connsiteX278" fmla="*/ 275665 w 678676"/>
              <a:gd name="connsiteY278" fmla="*/ 83712 h 741961"/>
              <a:gd name="connsiteX279" fmla="*/ 276135 w 678676"/>
              <a:gd name="connsiteY279" fmla="*/ 84056 h 741961"/>
              <a:gd name="connsiteX280" fmla="*/ 276851 w 678676"/>
              <a:gd name="connsiteY280" fmla="*/ 84404 h 741961"/>
              <a:gd name="connsiteX281" fmla="*/ 277099 w 678676"/>
              <a:gd name="connsiteY281" fmla="*/ 84751 h 741961"/>
              <a:gd name="connsiteX282" fmla="*/ 279717 w 678676"/>
              <a:gd name="connsiteY282" fmla="*/ 86142 h 741961"/>
              <a:gd name="connsiteX283" fmla="*/ 280903 w 678676"/>
              <a:gd name="connsiteY283" fmla="*/ 86486 h 741961"/>
              <a:gd name="connsiteX284" fmla="*/ 283301 w 678676"/>
              <a:gd name="connsiteY284" fmla="*/ 85795 h 741961"/>
              <a:gd name="connsiteX285" fmla="*/ 283301 w 678676"/>
              <a:gd name="connsiteY285" fmla="*/ 86142 h 741961"/>
              <a:gd name="connsiteX286" fmla="*/ 283548 w 678676"/>
              <a:gd name="connsiteY286" fmla="*/ 86486 h 741961"/>
              <a:gd name="connsiteX287" fmla="*/ 283548 w 678676"/>
              <a:gd name="connsiteY287" fmla="*/ 87182 h 741961"/>
              <a:gd name="connsiteX288" fmla="*/ 284018 w 678676"/>
              <a:gd name="connsiteY288" fmla="*/ 87877 h 741961"/>
              <a:gd name="connsiteX289" fmla="*/ 284265 w 678676"/>
              <a:gd name="connsiteY289" fmla="*/ 87877 h 741961"/>
              <a:gd name="connsiteX290" fmla="*/ 284486 w 678676"/>
              <a:gd name="connsiteY290" fmla="*/ 87877 h 741961"/>
              <a:gd name="connsiteX291" fmla="*/ 284486 w 678676"/>
              <a:gd name="connsiteY291" fmla="*/ 88222 h 741961"/>
              <a:gd name="connsiteX292" fmla="*/ 284734 w 678676"/>
              <a:gd name="connsiteY292" fmla="*/ 88916 h 741961"/>
              <a:gd name="connsiteX293" fmla="*/ 284982 w 678676"/>
              <a:gd name="connsiteY293" fmla="*/ 89264 h 741961"/>
              <a:gd name="connsiteX294" fmla="*/ 284982 w 678676"/>
              <a:gd name="connsiteY294" fmla="*/ 89612 h 741961"/>
              <a:gd name="connsiteX295" fmla="*/ 285202 w 678676"/>
              <a:gd name="connsiteY295" fmla="*/ 89612 h 741961"/>
              <a:gd name="connsiteX296" fmla="*/ 285451 w 678676"/>
              <a:gd name="connsiteY296" fmla="*/ 89612 h 741961"/>
              <a:gd name="connsiteX297" fmla="*/ 285699 w 678676"/>
              <a:gd name="connsiteY297" fmla="*/ 90999 h 741961"/>
              <a:gd name="connsiteX298" fmla="*/ 285919 w 678676"/>
              <a:gd name="connsiteY298" fmla="*/ 90999 h 741961"/>
              <a:gd name="connsiteX299" fmla="*/ 285919 w 678676"/>
              <a:gd name="connsiteY299" fmla="*/ 91344 h 741961"/>
              <a:gd name="connsiteX300" fmla="*/ 286168 w 678676"/>
              <a:gd name="connsiteY300" fmla="*/ 91344 h 741961"/>
              <a:gd name="connsiteX301" fmla="*/ 286388 w 678676"/>
              <a:gd name="connsiteY301" fmla="*/ 91344 h 741961"/>
              <a:gd name="connsiteX302" fmla="*/ 286636 w 678676"/>
              <a:gd name="connsiteY302" fmla="*/ 91344 h 741961"/>
              <a:gd name="connsiteX303" fmla="*/ 286885 w 678676"/>
              <a:gd name="connsiteY303" fmla="*/ 91344 h 741961"/>
              <a:gd name="connsiteX304" fmla="*/ 287104 w 678676"/>
              <a:gd name="connsiteY304" fmla="*/ 90999 h 741961"/>
              <a:gd name="connsiteX305" fmla="*/ 287601 w 678676"/>
              <a:gd name="connsiteY305" fmla="*/ 90652 h 741961"/>
              <a:gd name="connsiteX306" fmla="*/ 287821 w 678676"/>
              <a:gd name="connsiteY306" fmla="*/ 90999 h 741961"/>
              <a:gd name="connsiteX307" fmla="*/ 288069 w 678676"/>
              <a:gd name="connsiteY307" fmla="*/ 90652 h 741961"/>
              <a:gd name="connsiteX308" fmla="*/ 288317 w 678676"/>
              <a:gd name="connsiteY308" fmla="*/ 90304 h 741961"/>
              <a:gd name="connsiteX309" fmla="*/ 288786 w 678676"/>
              <a:gd name="connsiteY309" fmla="*/ 90304 h 741961"/>
              <a:gd name="connsiteX310" fmla="*/ 289034 w 678676"/>
              <a:gd name="connsiteY310" fmla="*/ 89957 h 741961"/>
              <a:gd name="connsiteX311" fmla="*/ 289255 w 678676"/>
              <a:gd name="connsiteY311" fmla="*/ 89957 h 741961"/>
              <a:gd name="connsiteX312" fmla="*/ 289255 w 678676"/>
              <a:gd name="connsiteY312" fmla="*/ 90304 h 741961"/>
              <a:gd name="connsiteX313" fmla="*/ 289503 w 678676"/>
              <a:gd name="connsiteY313" fmla="*/ 90304 h 741961"/>
              <a:gd name="connsiteX314" fmla="*/ 289503 w 678676"/>
              <a:gd name="connsiteY314" fmla="*/ 89957 h 741961"/>
              <a:gd name="connsiteX315" fmla="*/ 289751 w 678676"/>
              <a:gd name="connsiteY315" fmla="*/ 89957 h 741961"/>
              <a:gd name="connsiteX316" fmla="*/ 289971 w 678676"/>
              <a:gd name="connsiteY316" fmla="*/ 89957 h 741961"/>
              <a:gd name="connsiteX317" fmla="*/ 289971 w 678676"/>
              <a:gd name="connsiteY317" fmla="*/ 90304 h 741961"/>
              <a:gd name="connsiteX318" fmla="*/ 290220 w 678676"/>
              <a:gd name="connsiteY318" fmla="*/ 90304 h 741961"/>
              <a:gd name="connsiteX319" fmla="*/ 290467 w 678676"/>
              <a:gd name="connsiteY319" fmla="*/ 90304 h 741961"/>
              <a:gd name="connsiteX320" fmla="*/ 290937 w 678676"/>
              <a:gd name="connsiteY320" fmla="*/ 90304 h 741961"/>
              <a:gd name="connsiteX321" fmla="*/ 291157 w 678676"/>
              <a:gd name="connsiteY321" fmla="*/ 89957 h 741961"/>
              <a:gd name="connsiteX322" fmla="*/ 291157 w 678676"/>
              <a:gd name="connsiteY322" fmla="*/ 89612 h 741961"/>
              <a:gd name="connsiteX323" fmla="*/ 291405 w 678676"/>
              <a:gd name="connsiteY323" fmla="*/ 89612 h 741961"/>
              <a:gd name="connsiteX324" fmla="*/ 291405 w 678676"/>
              <a:gd name="connsiteY324" fmla="*/ 89264 h 741961"/>
              <a:gd name="connsiteX325" fmla="*/ 291652 w 678676"/>
              <a:gd name="connsiteY325" fmla="*/ 89264 h 741961"/>
              <a:gd name="connsiteX326" fmla="*/ 291405 w 678676"/>
              <a:gd name="connsiteY326" fmla="*/ 88916 h 741961"/>
              <a:gd name="connsiteX327" fmla="*/ 291157 w 678676"/>
              <a:gd name="connsiteY327" fmla="*/ 88916 h 741961"/>
              <a:gd name="connsiteX328" fmla="*/ 291405 w 678676"/>
              <a:gd name="connsiteY328" fmla="*/ 88570 h 741961"/>
              <a:gd name="connsiteX329" fmla="*/ 291652 w 678676"/>
              <a:gd name="connsiteY329" fmla="*/ 88916 h 741961"/>
              <a:gd name="connsiteX330" fmla="*/ 291873 w 678676"/>
              <a:gd name="connsiteY330" fmla="*/ 88916 h 741961"/>
              <a:gd name="connsiteX331" fmla="*/ 292121 w 678676"/>
              <a:gd name="connsiteY331" fmla="*/ 88916 h 741961"/>
              <a:gd name="connsiteX332" fmla="*/ 292121 w 678676"/>
              <a:gd name="connsiteY332" fmla="*/ 88570 h 741961"/>
              <a:gd name="connsiteX333" fmla="*/ 291873 w 678676"/>
              <a:gd name="connsiteY333" fmla="*/ 88570 h 741961"/>
              <a:gd name="connsiteX334" fmla="*/ 291652 w 678676"/>
              <a:gd name="connsiteY334" fmla="*/ 88222 h 741961"/>
              <a:gd name="connsiteX335" fmla="*/ 291873 w 678676"/>
              <a:gd name="connsiteY335" fmla="*/ 88222 h 741961"/>
              <a:gd name="connsiteX336" fmla="*/ 292369 w 678676"/>
              <a:gd name="connsiteY336" fmla="*/ 87877 h 741961"/>
              <a:gd name="connsiteX337" fmla="*/ 292590 w 678676"/>
              <a:gd name="connsiteY337" fmla="*/ 87877 h 741961"/>
              <a:gd name="connsiteX338" fmla="*/ 292838 w 678676"/>
              <a:gd name="connsiteY338" fmla="*/ 87877 h 741961"/>
              <a:gd name="connsiteX339" fmla="*/ 293086 w 678676"/>
              <a:gd name="connsiteY339" fmla="*/ 87877 h 741961"/>
              <a:gd name="connsiteX340" fmla="*/ 293086 w 678676"/>
              <a:gd name="connsiteY340" fmla="*/ 88222 h 741961"/>
              <a:gd name="connsiteX341" fmla="*/ 293306 w 678676"/>
              <a:gd name="connsiteY341" fmla="*/ 88222 h 741961"/>
              <a:gd name="connsiteX342" fmla="*/ 293306 w 678676"/>
              <a:gd name="connsiteY342" fmla="*/ 88570 h 741961"/>
              <a:gd name="connsiteX343" fmla="*/ 293555 w 678676"/>
              <a:gd name="connsiteY343" fmla="*/ 88222 h 741961"/>
              <a:gd name="connsiteX344" fmla="*/ 293555 w 678676"/>
              <a:gd name="connsiteY344" fmla="*/ 88570 h 741961"/>
              <a:gd name="connsiteX345" fmla="*/ 293555 w 678676"/>
              <a:gd name="connsiteY345" fmla="*/ 88916 h 741961"/>
              <a:gd name="connsiteX346" fmla="*/ 293803 w 678676"/>
              <a:gd name="connsiteY346" fmla="*/ 89264 h 741961"/>
              <a:gd name="connsiteX347" fmla="*/ 294023 w 678676"/>
              <a:gd name="connsiteY347" fmla="*/ 89264 h 741961"/>
              <a:gd name="connsiteX348" fmla="*/ 294272 w 678676"/>
              <a:gd name="connsiteY348" fmla="*/ 89264 h 741961"/>
              <a:gd name="connsiteX349" fmla="*/ 294519 w 678676"/>
              <a:gd name="connsiteY349" fmla="*/ 89264 h 741961"/>
              <a:gd name="connsiteX350" fmla="*/ 294740 w 678676"/>
              <a:gd name="connsiteY350" fmla="*/ 89612 h 741961"/>
              <a:gd name="connsiteX351" fmla="*/ 294740 w 678676"/>
              <a:gd name="connsiteY351" fmla="*/ 89264 h 741961"/>
              <a:gd name="connsiteX352" fmla="*/ 294988 w 678676"/>
              <a:gd name="connsiteY352" fmla="*/ 89612 h 741961"/>
              <a:gd name="connsiteX353" fmla="*/ 294740 w 678676"/>
              <a:gd name="connsiteY353" fmla="*/ 89957 h 741961"/>
              <a:gd name="connsiteX354" fmla="*/ 294988 w 678676"/>
              <a:gd name="connsiteY354" fmla="*/ 89957 h 741961"/>
              <a:gd name="connsiteX355" fmla="*/ 295236 w 678676"/>
              <a:gd name="connsiteY355" fmla="*/ 90304 h 741961"/>
              <a:gd name="connsiteX356" fmla="*/ 295457 w 678676"/>
              <a:gd name="connsiteY356" fmla="*/ 90304 h 741961"/>
              <a:gd name="connsiteX357" fmla="*/ 295457 w 678676"/>
              <a:gd name="connsiteY357" fmla="*/ 90652 h 741961"/>
              <a:gd name="connsiteX358" fmla="*/ 295457 w 678676"/>
              <a:gd name="connsiteY358" fmla="*/ 91344 h 741961"/>
              <a:gd name="connsiteX359" fmla="*/ 295457 w 678676"/>
              <a:gd name="connsiteY359" fmla="*/ 91692 h 741961"/>
              <a:gd name="connsiteX360" fmla="*/ 295236 w 678676"/>
              <a:gd name="connsiteY360" fmla="*/ 91692 h 741961"/>
              <a:gd name="connsiteX361" fmla="*/ 295457 w 678676"/>
              <a:gd name="connsiteY361" fmla="*/ 92039 h 741961"/>
              <a:gd name="connsiteX362" fmla="*/ 294988 w 678676"/>
              <a:gd name="connsiteY362" fmla="*/ 93079 h 741961"/>
              <a:gd name="connsiteX363" fmla="*/ 294740 w 678676"/>
              <a:gd name="connsiteY363" fmla="*/ 93426 h 741961"/>
              <a:gd name="connsiteX364" fmla="*/ 294740 w 678676"/>
              <a:gd name="connsiteY364" fmla="*/ 94119 h 741961"/>
              <a:gd name="connsiteX365" fmla="*/ 295236 w 678676"/>
              <a:gd name="connsiteY365" fmla="*/ 94119 h 741961"/>
              <a:gd name="connsiteX366" fmla="*/ 295457 w 678676"/>
              <a:gd name="connsiteY366" fmla="*/ 94119 h 741961"/>
              <a:gd name="connsiteX367" fmla="*/ 295704 w 678676"/>
              <a:gd name="connsiteY367" fmla="*/ 94119 h 741961"/>
              <a:gd name="connsiteX368" fmla="*/ 295704 w 678676"/>
              <a:gd name="connsiteY368" fmla="*/ 93774 h 741961"/>
              <a:gd name="connsiteX369" fmla="*/ 295953 w 678676"/>
              <a:gd name="connsiteY369" fmla="*/ 93774 h 741961"/>
              <a:gd name="connsiteX370" fmla="*/ 296421 w 678676"/>
              <a:gd name="connsiteY370" fmla="*/ 94119 h 741961"/>
              <a:gd name="connsiteX371" fmla="*/ 296890 w 678676"/>
              <a:gd name="connsiteY371" fmla="*/ 93774 h 741961"/>
              <a:gd name="connsiteX372" fmla="*/ 297138 w 678676"/>
              <a:gd name="connsiteY372" fmla="*/ 93774 h 741961"/>
              <a:gd name="connsiteX373" fmla="*/ 297358 w 678676"/>
              <a:gd name="connsiteY373" fmla="*/ 93774 h 741961"/>
              <a:gd name="connsiteX374" fmla="*/ 297358 w 678676"/>
              <a:gd name="connsiteY374" fmla="*/ 93426 h 741961"/>
              <a:gd name="connsiteX375" fmla="*/ 297607 w 678676"/>
              <a:gd name="connsiteY375" fmla="*/ 93426 h 741961"/>
              <a:gd name="connsiteX376" fmla="*/ 298323 w 678676"/>
              <a:gd name="connsiteY376" fmla="*/ 93774 h 741961"/>
              <a:gd name="connsiteX377" fmla="*/ 298571 w 678676"/>
              <a:gd name="connsiteY377" fmla="*/ 93774 h 741961"/>
              <a:gd name="connsiteX378" fmla="*/ 298792 w 678676"/>
              <a:gd name="connsiteY378" fmla="*/ 93426 h 741961"/>
              <a:gd name="connsiteX379" fmla="*/ 299288 w 678676"/>
              <a:gd name="connsiteY379" fmla="*/ 93079 h 741961"/>
              <a:gd name="connsiteX380" fmla="*/ 299288 w 678676"/>
              <a:gd name="connsiteY380" fmla="*/ 92732 h 741961"/>
              <a:gd name="connsiteX381" fmla="*/ 300005 w 678676"/>
              <a:gd name="connsiteY381" fmla="*/ 93426 h 741961"/>
              <a:gd name="connsiteX382" fmla="*/ 300005 w 678676"/>
              <a:gd name="connsiteY382" fmla="*/ 93774 h 741961"/>
              <a:gd name="connsiteX383" fmla="*/ 299756 w 678676"/>
              <a:gd name="connsiteY383" fmla="*/ 93774 h 741961"/>
              <a:gd name="connsiteX384" fmla="*/ 299508 w 678676"/>
              <a:gd name="connsiteY384" fmla="*/ 93774 h 741961"/>
              <a:gd name="connsiteX385" fmla="*/ 299508 w 678676"/>
              <a:gd name="connsiteY385" fmla="*/ 94119 h 741961"/>
              <a:gd name="connsiteX386" fmla="*/ 299288 w 678676"/>
              <a:gd name="connsiteY386" fmla="*/ 94467 h 741961"/>
              <a:gd name="connsiteX387" fmla="*/ 299508 w 678676"/>
              <a:gd name="connsiteY387" fmla="*/ 94467 h 741961"/>
              <a:gd name="connsiteX388" fmla="*/ 299756 w 678676"/>
              <a:gd name="connsiteY388" fmla="*/ 94467 h 741961"/>
              <a:gd name="connsiteX389" fmla="*/ 300225 w 678676"/>
              <a:gd name="connsiteY389" fmla="*/ 94814 h 741961"/>
              <a:gd name="connsiteX390" fmla="*/ 300225 w 678676"/>
              <a:gd name="connsiteY390" fmla="*/ 95159 h 741961"/>
              <a:gd name="connsiteX391" fmla="*/ 300005 w 678676"/>
              <a:gd name="connsiteY391" fmla="*/ 95159 h 741961"/>
              <a:gd name="connsiteX392" fmla="*/ 300005 w 678676"/>
              <a:gd name="connsiteY392" fmla="*/ 95506 h 741961"/>
              <a:gd name="connsiteX393" fmla="*/ 299756 w 678676"/>
              <a:gd name="connsiteY393" fmla="*/ 95854 h 741961"/>
              <a:gd name="connsiteX394" fmla="*/ 299756 w 678676"/>
              <a:gd name="connsiteY394" fmla="*/ 96202 h 741961"/>
              <a:gd name="connsiteX395" fmla="*/ 300005 w 678676"/>
              <a:gd name="connsiteY395" fmla="*/ 96202 h 741961"/>
              <a:gd name="connsiteX396" fmla="*/ 300005 w 678676"/>
              <a:gd name="connsiteY396" fmla="*/ 95854 h 741961"/>
              <a:gd name="connsiteX397" fmla="*/ 300473 w 678676"/>
              <a:gd name="connsiteY397" fmla="*/ 95854 h 741961"/>
              <a:gd name="connsiteX398" fmla="*/ 300473 w 678676"/>
              <a:gd name="connsiteY398" fmla="*/ 95506 h 741961"/>
              <a:gd name="connsiteX399" fmla="*/ 300942 w 678676"/>
              <a:gd name="connsiteY399" fmla="*/ 95854 h 741961"/>
              <a:gd name="connsiteX400" fmla="*/ 300721 w 678676"/>
              <a:gd name="connsiteY400" fmla="*/ 96202 h 741961"/>
              <a:gd name="connsiteX401" fmla="*/ 300942 w 678676"/>
              <a:gd name="connsiteY401" fmla="*/ 96547 h 741961"/>
              <a:gd name="connsiteX402" fmla="*/ 301189 w 678676"/>
              <a:gd name="connsiteY402" fmla="*/ 96547 h 741961"/>
              <a:gd name="connsiteX403" fmla="*/ 301438 w 678676"/>
              <a:gd name="connsiteY403" fmla="*/ 96202 h 741961"/>
              <a:gd name="connsiteX404" fmla="*/ 301659 w 678676"/>
              <a:gd name="connsiteY404" fmla="*/ 96202 h 741961"/>
              <a:gd name="connsiteX405" fmla="*/ 302127 w 678676"/>
              <a:gd name="connsiteY405" fmla="*/ 96202 h 741961"/>
              <a:gd name="connsiteX406" fmla="*/ 302623 w 678676"/>
              <a:gd name="connsiteY406" fmla="*/ 95854 h 741961"/>
              <a:gd name="connsiteX407" fmla="*/ 302843 w 678676"/>
              <a:gd name="connsiteY407" fmla="*/ 96202 h 741961"/>
              <a:gd name="connsiteX408" fmla="*/ 303340 w 678676"/>
              <a:gd name="connsiteY408" fmla="*/ 95854 h 741961"/>
              <a:gd name="connsiteX409" fmla="*/ 304057 w 678676"/>
              <a:gd name="connsiteY409" fmla="*/ 95854 h 741961"/>
              <a:gd name="connsiteX410" fmla="*/ 304524 w 678676"/>
              <a:gd name="connsiteY410" fmla="*/ 95159 h 741961"/>
              <a:gd name="connsiteX411" fmla="*/ 304773 w 678676"/>
              <a:gd name="connsiteY411" fmla="*/ 95159 h 741961"/>
              <a:gd name="connsiteX412" fmla="*/ 304773 w 678676"/>
              <a:gd name="connsiteY412" fmla="*/ 95506 h 741961"/>
              <a:gd name="connsiteX413" fmla="*/ 304773 w 678676"/>
              <a:gd name="connsiteY413" fmla="*/ 96202 h 741961"/>
              <a:gd name="connsiteX414" fmla="*/ 304773 w 678676"/>
              <a:gd name="connsiteY414" fmla="*/ 96547 h 741961"/>
              <a:gd name="connsiteX415" fmla="*/ 304994 w 678676"/>
              <a:gd name="connsiteY415" fmla="*/ 96547 h 741961"/>
              <a:gd name="connsiteX416" fmla="*/ 305711 w 678676"/>
              <a:gd name="connsiteY416" fmla="*/ 96202 h 741961"/>
              <a:gd name="connsiteX417" fmla="*/ 305958 w 678676"/>
              <a:gd name="connsiteY417" fmla="*/ 96202 h 741961"/>
              <a:gd name="connsiteX418" fmla="*/ 306427 w 678676"/>
              <a:gd name="connsiteY418" fmla="*/ 96547 h 741961"/>
              <a:gd name="connsiteX419" fmla="*/ 306427 w 678676"/>
              <a:gd name="connsiteY419" fmla="*/ 96894 h 741961"/>
              <a:gd name="connsiteX420" fmla="*/ 306427 w 678676"/>
              <a:gd name="connsiteY420" fmla="*/ 97241 h 741961"/>
              <a:gd name="connsiteX421" fmla="*/ 306896 w 678676"/>
              <a:gd name="connsiteY421" fmla="*/ 97934 h 741961"/>
              <a:gd name="connsiteX422" fmla="*/ 306896 w 678676"/>
              <a:gd name="connsiteY422" fmla="*/ 98282 h 741961"/>
              <a:gd name="connsiteX423" fmla="*/ 306896 w 678676"/>
              <a:gd name="connsiteY423" fmla="*/ 98627 h 741961"/>
              <a:gd name="connsiteX424" fmla="*/ 307144 w 678676"/>
              <a:gd name="connsiteY424" fmla="*/ 98973 h 741961"/>
              <a:gd name="connsiteX425" fmla="*/ 307392 w 678676"/>
              <a:gd name="connsiteY425" fmla="*/ 99321 h 741961"/>
              <a:gd name="connsiteX426" fmla="*/ 307612 w 678676"/>
              <a:gd name="connsiteY426" fmla="*/ 99321 h 741961"/>
              <a:gd name="connsiteX427" fmla="*/ 307612 w 678676"/>
              <a:gd name="connsiteY427" fmla="*/ 100014 h 741961"/>
              <a:gd name="connsiteX428" fmla="*/ 307861 w 678676"/>
              <a:gd name="connsiteY428" fmla="*/ 100705 h 741961"/>
              <a:gd name="connsiteX429" fmla="*/ 308108 w 678676"/>
              <a:gd name="connsiteY429" fmla="*/ 100705 h 741961"/>
              <a:gd name="connsiteX430" fmla="*/ 308108 w 678676"/>
              <a:gd name="connsiteY430" fmla="*/ 101053 h 741961"/>
              <a:gd name="connsiteX431" fmla="*/ 308577 w 678676"/>
              <a:gd name="connsiteY431" fmla="*/ 101053 h 741961"/>
              <a:gd name="connsiteX432" fmla="*/ 308825 w 678676"/>
              <a:gd name="connsiteY432" fmla="*/ 101398 h 741961"/>
              <a:gd name="connsiteX433" fmla="*/ 309046 w 678676"/>
              <a:gd name="connsiteY433" fmla="*/ 101398 h 741961"/>
              <a:gd name="connsiteX434" fmla="*/ 309046 w 678676"/>
              <a:gd name="connsiteY434" fmla="*/ 101746 h 741961"/>
              <a:gd name="connsiteX435" fmla="*/ 309046 w 678676"/>
              <a:gd name="connsiteY435" fmla="*/ 102094 h 741961"/>
              <a:gd name="connsiteX436" fmla="*/ 309293 w 678676"/>
              <a:gd name="connsiteY436" fmla="*/ 102094 h 741961"/>
              <a:gd name="connsiteX437" fmla="*/ 309542 w 678676"/>
              <a:gd name="connsiteY437" fmla="*/ 102094 h 741961"/>
              <a:gd name="connsiteX438" fmla="*/ 309542 w 678676"/>
              <a:gd name="connsiteY438" fmla="*/ 102439 h 741961"/>
              <a:gd name="connsiteX439" fmla="*/ 309046 w 678676"/>
              <a:gd name="connsiteY439" fmla="*/ 102785 h 741961"/>
              <a:gd name="connsiteX440" fmla="*/ 309046 w 678676"/>
              <a:gd name="connsiteY440" fmla="*/ 103130 h 741961"/>
              <a:gd name="connsiteX441" fmla="*/ 309293 w 678676"/>
              <a:gd name="connsiteY441" fmla="*/ 103478 h 741961"/>
              <a:gd name="connsiteX442" fmla="*/ 309542 w 678676"/>
              <a:gd name="connsiteY442" fmla="*/ 103826 h 741961"/>
              <a:gd name="connsiteX443" fmla="*/ 310259 w 678676"/>
              <a:gd name="connsiteY443" fmla="*/ 104171 h 741961"/>
              <a:gd name="connsiteX444" fmla="*/ 310479 w 678676"/>
              <a:gd name="connsiteY444" fmla="*/ 104171 h 741961"/>
              <a:gd name="connsiteX445" fmla="*/ 310259 w 678676"/>
              <a:gd name="connsiteY445" fmla="*/ 103826 h 741961"/>
              <a:gd name="connsiteX446" fmla="*/ 310479 w 678676"/>
              <a:gd name="connsiteY446" fmla="*/ 103826 h 741961"/>
              <a:gd name="connsiteX447" fmla="*/ 310727 w 678676"/>
              <a:gd name="connsiteY447" fmla="*/ 103826 h 741961"/>
              <a:gd name="connsiteX448" fmla="*/ 310727 w 678676"/>
              <a:gd name="connsiteY448" fmla="*/ 104171 h 741961"/>
              <a:gd name="connsiteX449" fmla="*/ 310727 w 678676"/>
              <a:gd name="connsiteY449" fmla="*/ 104863 h 741961"/>
              <a:gd name="connsiteX450" fmla="*/ 310727 w 678676"/>
              <a:gd name="connsiteY450" fmla="*/ 105210 h 741961"/>
              <a:gd name="connsiteX451" fmla="*/ 310975 w 678676"/>
              <a:gd name="connsiteY451" fmla="*/ 105555 h 741961"/>
              <a:gd name="connsiteX452" fmla="*/ 310727 w 678676"/>
              <a:gd name="connsiteY452" fmla="*/ 106251 h 741961"/>
              <a:gd name="connsiteX453" fmla="*/ 310727 w 678676"/>
              <a:gd name="connsiteY453" fmla="*/ 106942 h 741961"/>
              <a:gd name="connsiteX454" fmla="*/ 310975 w 678676"/>
              <a:gd name="connsiteY454" fmla="*/ 106942 h 741961"/>
              <a:gd name="connsiteX455" fmla="*/ 311196 w 678676"/>
              <a:gd name="connsiteY455" fmla="*/ 106942 h 741961"/>
              <a:gd name="connsiteX456" fmla="*/ 311443 w 678676"/>
              <a:gd name="connsiteY456" fmla="*/ 106942 h 741961"/>
              <a:gd name="connsiteX457" fmla="*/ 311692 w 678676"/>
              <a:gd name="connsiteY457" fmla="*/ 106942 h 741961"/>
              <a:gd name="connsiteX458" fmla="*/ 311913 w 678676"/>
              <a:gd name="connsiteY458" fmla="*/ 106595 h 741961"/>
              <a:gd name="connsiteX459" fmla="*/ 311913 w 678676"/>
              <a:gd name="connsiteY459" fmla="*/ 106942 h 741961"/>
              <a:gd name="connsiteX460" fmla="*/ 311913 w 678676"/>
              <a:gd name="connsiteY460" fmla="*/ 107288 h 741961"/>
              <a:gd name="connsiteX461" fmla="*/ 312160 w 678676"/>
              <a:gd name="connsiteY461" fmla="*/ 107288 h 741961"/>
              <a:gd name="connsiteX462" fmla="*/ 312381 w 678676"/>
              <a:gd name="connsiteY462" fmla="*/ 107635 h 741961"/>
              <a:gd name="connsiteX463" fmla="*/ 312381 w 678676"/>
              <a:gd name="connsiteY463" fmla="*/ 107979 h 741961"/>
              <a:gd name="connsiteX464" fmla="*/ 312381 w 678676"/>
              <a:gd name="connsiteY464" fmla="*/ 108327 h 741961"/>
              <a:gd name="connsiteX465" fmla="*/ 312628 w 678676"/>
              <a:gd name="connsiteY465" fmla="*/ 108672 h 741961"/>
              <a:gd name="connsiteX466" fmla="*/ 312628 w 678676"/>
              <a:gd name="connsiteY466" fmla="*/ 109020 h 741961"/>
              <a:gd name="connsiteX467" fmla="*/ 312877 w 678676"/>
              <a:gd name="connsiteY467" fmla="*/ 109020 h 741961"/>
              <a:gd name="connsiteX468" fmla="*/ 312877 w 678676"/>
              <a:gd name="connsiteY468" fmla="*/ 109365 h 741961"/>
              <a:gd name="connsiteX469" fmla="*/ 312628 w 678676"/>
              <a:gd name="connsiteY469" fmla="*/ 109712 h 741961"/>
              <a:gd name="connsiteX470" fmla="*/ 312877 w 678676"/>
              <a:gd name="connsiteY470" fmla="*/ 109712 h 741961"/>
              <a:gd name="connsiteX471" fmla="*/ 313098 w 678676"/>
              <a:gd name="connsiteY471" fmla="*/ 110056 h 741961"/>
              <a:gd name="connsiteX472" fmla="*/ 312877 w 678676"/>
              <a:gd name="connsiteY472" fmla="*/ 110404 h 741961"/>
              <a:gd name="connsiteX473" fmla="*/ 313098 w 678676"/>
              <a:gd name="connsiteY473" fmla="*/ 111097 h 741961"/>
              <a:gd name="connsiteX474" fmla="*/ 312877 w 678676"/>
              <a:gd name="connsiteY474" fmla="*/ 111097 h 741961"/>
              <a:gd name="connsiteX475" fmla="*/ 312877 w 678676"/>
              <a:gd name="connsiteY475" fmla="*/ 111441 h 741961"/>
              <a:gd name="connsiteX476" fmla="*/ 313098 w 678676"/>
              <a:gd name="connsiteY476" fmla="*/ 112134 h 741961"/>
              <a:gd name="connsiteX477" fmla="*/ 313345 w 678676"/>
              <a:gd name="connsiteY477" fmla="*/ 112481 h 741961"/>
              <a:gd name="connsiteX478" fmla="*/ 313594 w 678676"/>
              <a:gd name="connsiteY478" fmla="*/ 112481 h 741961"/>
              <a:gd name="connsiteX479" fmla="*/ 313345 w 678676"/>
              <a:gd name="connsiteY479" fmla="*/ 112827 h 741961"/>
              <a:gd name="connsiteX480" fmla="*/ 313594 w 678676"/>
              <a:gd name="connsiteY480" fmla="*/ 112827 h 741961"/>
              <a:gd name="connsiteX481" fmla="*/ 313594 w 678676"/>
              <a:gd name="connsiteY481" fmla="*/ 113173 h 741961"/>
              <a:gd name="connsiteX482" fmla="*/ 314062 w 678676"/>
              <a:gd name="connsiteY482" fmla="*/ 113518 h 741961"/>
              <a:gd name="connsiteX483" fmla="*/ 314310 w 678676"/>
              <a:gd name="connsiteY483" fmla="*/ 113866 h 741961"/>
              <a:gd name="connsiteX484" fmla="*/ 314310 w 678676"/>
              <a:gd name="connsiteY484" fmla="*/ 114211 h 741961"/>
              <a:gd name="connsiteX485" fmla="*/ 314531 w 678676"/>
              <a:gd name="connsiteY485" fmla="*/ 114556 h 741961"/>
              <a:gd name="connsiteX486" fmla="*/ 314531 w 678676"/>
              <a:gd name="connsiteY486" fmla="*/ 114903 h 741961"/>
              <a:gd name="connsiteX487" fmla="*/ 314531 w 678676"/>
              <a:gd name="connsiteY487" fmla="*/ 115248 h 741961"/>
              <a:gd name="connsiteX488" fmla="*/ 314779 w 678676"/>
              <a:gd name="connsiteY488" fmla="*/ 115248 h 741961"/>
              <a:gd name="connsiteX489" fmla="*/ 315027 w 678676"/>
              <a:gd name="connsiteY489" fmla="*/ 115595 h 741961"/>
              <a:gd name="connsiteX490" fmla="*/ 315248 w 678676"/>
              <a:gd name="connsiteY490" fmla="*/ 115941 h 741961"/>
              <a:gd name="connsiteX491" fmla="*/ 315495 w 678676"/>
              <a:gd name="connsiteY491" fmla="*/ 116288 h 741961"/>
              <a:gd name="connsiteX492" fmla="*/ 315744 w 678676"/>
              <a:gd name="connsiteY492" fmla="*/ 116632 h 741961"/>
              <a:gd name="connsiteX493" fmla="*/ 315963 w 678676"/>
              <a:gd name="connsiteY493" fmla="*/ 116632 h 741961"/>
              <a:gd name="connsiteX494" fmla="*/ 315744 w 678676"/>
              <a:gd name="connsiteY494" fmla="*/ 116977 h 741961"/>
              <a:gd name="connsiteX495" fmla="*/ 315963 w 678676"/>
              <a:gd name="connsiteY495" fmla="*/ 117325 h 741961"/>
              <a:gd name="connsiteX496" fmla="*/ 315744 w 678676"/>
              <a:gd name="connsiteY496" fmla="*/ 117325 h 741961"/>
              <a:gd name="connsiteX497" fmla="*/ 315744 w 678676"/>
              <a:gd name="connsiteY497" fmla="*/ 117670 h 741961"/>
              <a:gd name="connsiteX498" fmla="*/ 315744 w 678676"/>
              <a:gd name="connsiteY498" fmla="*/ 118362 h 741961"/>
              <a:gd name="connsiteX499" fmla="*/ 316212 w 678676"/>
              <a:gd name="connsiteY499" fmla="*/ 118362 h 741961"/>
              <a:gd name="connsiteX500" fmla="*/ 316212 w 678676"/>
              <a:gd name="connsiteY500" fmla="*/ 118707 h 741961"/>
              <a:gd name="connsiteX501" fmla="*/ 316680 w 678676"/>
              <a:gd name="connsiteY501" fmla="*/ 119055 h 741961"/>
              <a:gd name="connsiteX502" fmla="*/ 317149 w 678676"/>
              <a:gd name="connsiteY502" fmla="*/ 119744 h 741961"/>
              <a:gd name="connsiteX503" fmla="*/ 317149 w 678676"/>
              <a:gd name="connsiteY503" fmla="*/ 120091 h 741961"/>
              <a:gd name="connsiteX504" fmla="*/ 317397 w 678676"/>
              <a:gd name="connsiteY504" fmla="*/ 120091 h 741961"/>
              <a:gd name="connsiteX505" fmla="*/ 317645 w 678676"/>
              <a:gd name="connsiteY505" fmla="*/ 120437 h 741961"/>
              <a:gd name="connsiteX506" fmla="*/ 317645 w 678676"/>
              <a:gd name="connsiteY506" fmla="*/ 121128 h 741961"/>
              <a:gd name="connsiteX507" fmla="*/ 317866 w 678676"/>
              <a:gd name="connsiteY507" fmla="*/ 121128 h 741961"/>
              <a:gd name="connsiteX508" fmla="*/ 317866 w 678676"/>
              <a:gd name="connsiteY508" fmla="*/ 121821 h 741961"/>
              <a:gd name="connsiteX509" fmla="*/ 317645 w 678676"/>
              <a:gd name="connsiteY509" fmla="*/ 121821 h 741961"/>
              <a:gd name="connsiteX510" fmla="*/ 317397 w 678676"/>
              <a:gd name="connsiteY510" fmla="*/ 121821 h 741961"/>
              <a:gd name="connsiteX511" fmla="*/ 317149 w 678676"/>
              <a:gd name="connsiteY511" fmla="*/ 122166 h 741961"/>
              <a:gd name="connsiteX512" fmla="*/ 317149 w 678676"/>
              <a:gd name="connsiteY512" fmla="*/ 122510 h 741961"/>
              <a:gd name="connsiteX513" fmla="*/ 316929 w 678676"/>
              <a:gd name="connsiteY513" fmla="*/ 122510 h 741961"/>
              <a:gd name="connsiteX514" fmla="*/ 317149 w 678676"/>
              <a:gd name="connsiteY514" fmla="*/ 122858 h 741961"/>
              <a:gd name="connsiteX515" fmla="*/ 317397 w 678676"/>
              <a:gd name="connsiteY515" fmla="*/ 122858 h 741961"/>
              <a:gd name="connsiteX516" fmla="*/ 317645 w 678676"/>
              <a:gd name="connsiteY516" fmla="*/ 123203 h 741961"/>
              <a:gd name="connsiteX517" fmla="*/ 317645 w 678676"/>
              <a:gd name="connsiteY517" fmla="*/ 123548 h 741961"/>
              <a:gd name="connsiteX518" fmla="*/ 317149 w 678676"/>
              <a:gd name="connsiteY518" fmla="*/ 123893 h 741961"/>
              <a:gd name="connsiteX519" fmla="*/ 317397 w 678676"/>
              <a:gd name="connsiteY519" fmla="*/ 123893 h 741961"/>
              <a:gd name="connsiteX520" fmla="*/ 332199 w 678676"/>
              <a:gd name="connsiteY520" fmla="*/ 128385 h 741961"/>
              <a:gd name="connsiteX521" fmla="*/ 339090 w 678676"/>
              <a:gd name="connsiteY521" fmla="*/ 130112 h 741961"/>
              <a:gd name="connsiteX522" fmla="*/ 339338 w 678676"/>
              <a:gd name="connsiteY522" fmla="*/ 130112 h 741961"/>
              <a:gd name="connsiteX523" fmla="*/ 340523 w 678676"/>
              <a:gd name="connsiteY523" fmla="*/ 130457 h 741961"/>
              <a:gd name="connsiteX524" fmla="*/ 341488 w 678676"/>
              <a:gd name="connsiteY524" fmla="*/ 130805 h 741961"/>
              <a:gd name="connsiteX525" fmla="*/ 341736 w 678676"/>
              <a:gd name="connsiteY525" fmla="*/ 130805 h 741961"/>
              <a:gd name="connsiteX526" fmla="*/ 353396 w 678676"/>
              <a:gd name="connsiteY526" fmla="*/ 134258 h 741961"/>
              <a:gd name="connsiteX527" fmla="*/ 358191 w 678676"/>
              <a:gd name="connsiteY527" fmla="*/ 135637 h 741961"/>
              <a:gd name="connsiteX528" fmla="*/ 360811 w 678676"/>
              <a:gd name="connsiteY528" fmla="*/ 136327 h 741961"/>
              <a:gd name="connsiteX529" fmla="*/ 361528 w 678676"/>
              <a:gd name="connsiteY529" fmla="*/ 136327 h 741961"/>
              <a:gd name="connsiteX530" fmla="*/ 369383 w 678676"/>
              <a:gd name="connsiteY530" fmla="*/ 138399 h 741961"/>
              <a:gd name="connsiteX531" fmla="*/ 372718 w 678676"/>
              <a:gd name="connsiteY531" fmla="*/ 139433 h 741961"/>
              <a:gd name="connsiteX532" fmla="*/ 382255 w 678676"/>
              <a:gd name="connsiteY532" fmla="*/ 142194 h 741961"/>
              <a:gd name="connsiteX533" fmla="*/ 384653 w 678676"/>
              <a:gd name="connsiteY533" fmla="*/ 142884 h 741961"/>
              <a:gd name="connsiteX534" fmla="*/ 388953 w 678676"/>
              <a:gd name="connsiteY534" fmla="*/ 143918 h 741961"/>
              <a:gd name="connsiteX535" fmla="*/ 389642 w 678676"/>
              <a:gd name="connsiteY535" fmla="*/ 144263 h 741961"/>
              <a:gd name="connsiteX536" fmla="*/ 401577 w 678676"/>
              <a:gd name="connsiteY536" fmla="*/ 147711 h 741961"/>
              <a:gd name="connsiteX537" fmla="*/ 402763 w 678676"/>
              <a:gd name="connsiteY537" fmla="*/ 147711 h 741961"/>
              <a:gd name="connsiteX538" fmla="*/ 403011 w 678676"/>
              <a:gd name="connsiteY538" fmla="*/ 148056 h 741961"/>
              <a:gd name="connsiteX539" fmla="*/ 413981 w 678676"/>
              <a:gd name="connsiteY539" fmla="*/ 151159 h 741961"/>
              <a:gd name="connsiteX540" fmla="*/ 414229 w 678676"/>
              <a:gd name="connsiteY540" fmla="*/ 151159 h 741961"/>
              <a:gd name="connsiteX541" fmla="*/ 420651 w 678676"/>
              <a:gd name="connsiteY541" fmla="*/ 152883 h 741961"/>
              <a:gd name="connsiteX542" fmla="*/ 420899 w 678676"/>
              <a:gd name="connsiteY542" fmla="*/ 152883 h 741961"/>
              <a:gd name="connsiteX543" fmla="*/ 422333 w 678676"/>
              <a:gd name="connsiteY543" fmla="*/ 153225 h 741961"/>
              <a:gd name="connsiteX544" fmla="*/ 422553 w 678676"/>
              <a:gd name="connsiteY544" fmla="*/ 153570 h 741961"/>
              <a:gd name="connsiteX545" fmla="*/ 422802 w 678676"/>
              <a:gd name="connsiteY545" fmla="*/ 153570 h 741961"/>
              <a:gd name="connsiteX546" fmla="*/ 423519 w 678676"/>
              <a:gd name="connsiteY546" fmla="*/ 153915 h 741961"/>
              <a:gd name="connsiteX547" fmla="*/ 425200 w 678676"/>
              <a:gd name="connsiteY547" fmla="*/ 154259 h 741961"/>
              <a:gd name="connsiteX548" fmla="*/ 426605 w 678676"/>
              <a:gd name="connsiteY548" fmla="*/ 154604 h 741961"/>
              <a:gd name="connsiteX549" fmla="*/ 427322 w 678676"/>
              <a:gd name="connsiteY549" fmla="*/ 154604 h 741961"/>
              <a:gd name="connsiteX550" fmla="*/ 431374 w 678676"/>
              <a:gd name="connsiteY550" fmla="*/ 155983 h 741961"/>
              <a:gd name="connsiteX551" fmla="*/ 435205 w 678676"/>
              <a:gd name="connsiteY551" fmla="*/ 157015 h 741961"/>
              <a:gd name="connsiteX552" fmla="*/ 442841 w 678676"/>
              <a:gd name="connsiteY552" fmla="*/ 161492 h 741961"/>
              <a:gd name="connsiteX553" fmla="*/ 446892 w 678676"/>
              <a:gd name="connsiteY553" fmla="*/ 163900 h 741961"/>
              <a:gd name="connsiteX554" fmla="*/ 451661 w 678676"/>
              <a:gd name="connsiteY554" fmla="*/ 166652 h 741961"/>
              <a:gd name="connsiteX555" fmla="*/ 452378 w 678676"/>
              <a:gd name="connsiteY555" fmla="*/ 166997 h 741961"/>
              <a:gd name="connsiteX556" fmla="*/ 453563 w 678676"/>
              <a:gd name="connsiteY556" fmla="*/ 167684 h 741961"/>
              <a:gd name="connsiteX557" fmla="*/ 463100 w 678676"/>
              <a:gd name="connsiteY557" fmla="*/ 173187 h 741961"/>
              <a:gd name="connsiteX558" fmla="*/ 463100 w 678676"/>
              <a:gd name="connsiteY558" fmla="*/ 173532 h 741961"/>
              <a:gd name="connsiteX559" fmla="*/ 463347 w 678676"/>
              <a:gd name="connsiteY559" fmla="*/ 173873 h 741961"/>
              <a:gd name="connsiteX560" fmla="*/ 463817 w 678676"/>
              <a:gd name="connsiteY560" fmla="*/ 174218 h 741961"/>
              <a:gd name="connsiteX561" fmla="*/ 463817 w 678676"/>
              <a:gd name="connsiteY561" fmla="*/ 174561 h 741961"/>
              <a:gd name="connsiteX562" fmla="*/ 464064 w 678676"/>
              <a:gd name="connsiteY562" fmla="*/ 174561 h 741961"/>
              <a:gd name="connsiteX563" fmla="*/ 464285 w 678676"/>
              <a:gd name="connsiteY563" fmla="*/ 174905 h 741961"/>
              <a:gd name="connsiteX564" fmla="*/ 464533 w 678676"/>
              <a:gd name="connsiteY564" fmla="*/ 174905 h 741961"/>
              <a:gd name="connsiteX565" fmla="*/ 464781 w 678676"/>
              <a:gd name="connsiteY565" fmla="*/ 174905 h 741961"/>
              <a:gd name="connsiteX566" fmla="*/ 465249 w 678676"/>
              <a:gd name="connsiteY566" fmla="*/ 174905 h 741961"/>
              <a:gd name="connsiteX567" fmla="*/ 465719 w 678676"/>
              <a:gd name="connsiteY567" fmla="*/ 175250 h 741961"/>
              <a:gd name="connsiteX568" fmla="*/ 465966 w 678676"/>
              <a:gd name="connsiteY568" fmla="*/ 175593 h 741961"/>
              <a:gd name="connsiteX569" fmla="*/ 466435 w 678676"/>
              <a:gd name="connsiteY569" fmla="*/ 175593 h 741961"/>
              <a:gd name="connsiteX570" fmla="*/ 466683 w 678676"/>
              <a:gd name="connsiteY570" fmla="*/ 175593 h 741961"/>
              <a:gd name="connsiteX571" fmla="*/ 466683 w 678676"/>
              <a:gd name="connsiteY571" fmla="*/ 175937 h 741961"/>
              <a:gd name="connsiteX572" fmla="*/ 466903 w 678676"/>
              <a:gd name="connsiteY572" fmla="*/ 175937 h 741961"/>
              <a:gd name="connsiteX573" fmla="*/ 466903 w 678676"/>
              <a:gd name="connsiteY573" fmla="*/ 176279 h 741961"/>
              <a:gd name="connsiteX574" fmla="*/ 466903 w 678676"/>
              <a:gd name="connsiteY574" fmla="*/ 176624 h 741961"/>
              <a:gd name="connsiteX575" fmla="*/ 467152 w 678676"/>
              <a:gd name="connsiteY575" fmla="*/ 176624 h 741961"/>
              <a:gd name="connsiteX576" fmla="*/ 467400 w 678676"/>
              <a:gd name="connsiteY576" fmla="*/ 176279 h 741961"/>
              <a:gd name="connsiteX577" fmla="*/ 467620 w 678676"/>
              <a:gd name="connsiteY577" fmla="*/ 176279 h 741961"/>
              <a:gd name="connsiteX578" fmla="*/ 468116 w 678676"/>
              <a:gd name="connsiteY578" fmla="*/ 176279 h 741961"/>
              <a:gd name="connsiteX579" fmla="*/ 468337 w 678676"/>
              <a:gd name="connsiteY579" fmla="*/ 175937 h 741961"/>
              <a:gd name="connsiteX580" fmla="*/ 468585 w 678676"/>
              <a:gd name="connsiteY580" fmla="*/ 175937 h 741961"/>
              <a:gd name="connsiteX581" fmla="*/ 468833 w 678676"/>
              <a:gd name="connsiteY581" fmla="*/ 175937 h 741961"/>
              <a:gd name="connsiteX582" fmla="*/ 469054 w 678676"/>
              <a:gd name="connsiteY582" fmla="*/ 175937 h 741961"/>
              <a:gd name="connsiteX583" fmla="*/ 469301 w 678676"/>
              <a:gd name="connsiteY583" fmla="*/ 175937 h 741961"/>
              <a:gd name="connsiteX584" fmla="*/ 469301 w 678676"/>
              <a:gd name="connsiteY584" fmla="*/ 175593 h 741961"/>
              <a:gd name="connsiteX585" fmla="*/ 468585 w 678676"/>
              <a:gd name="connsiteY585" fmla="*/ 174905 h 741961"/>
              <a:gd name="connsiteX586" fmla="*/ 469301 w 678676"/>
              <a:gd name="connsiteY586" fmla="*/ 174218 h 741961"/>
              <a:gd name="connsiteX587" fmla="*/ 469770 w 678676"/>
              <a:gd name="connsiteY587" fmla="*/ 174561 h 741961"/>
              <a:gd name="connsiteX588" fmla="*/ 469770 w 678676"/>
              <a:gd name="connsiteY588" fmla="*/ 174905 h 741961"/>
              <a:gd name="connsiteX589" fmla="*/ 470018 w 678676"/>
              <a:gd name="connsiteY589" fmla="*/ 175250 h 741961"/>
              <a:gd name="connsiteX590" fmla="*/ 470266 w 678676"/>
              <a:gd name="connsiteY590" fmla="*/ 175250 h 741961"/>
              <a:gd name="connsiteX591" fmla="*/ 470266 w 678676"/>
              <a:gd name="connsiteY591" fmla="*/ 174905 h 741961"/>
              <a:gd name="connsiteX592" fmla="*/ 470487 w 678676"/>
              <a:gd name="connsiteY592" fmla="*/ 174561 h 741961"/>
              <a:gd name="connsiteX593" fmla="*/ 471204 w 678676"/>
              <a:gd name="connsiteY593" fmla="*/ 174561 h 741961"/>
              <a:gd name="connsiteX594" fmla="*/ 471204 w 678676"/>
              <a:gd name="connsiteY594" fmla="*/ 175250 h 741961"/>
              <a:gd name="connsiteX595" fmla="*/ 470735 w 678676"/>
              <a:gd name="connsiteY595" fmla="*/ 175937 h 741961"/>
              <a:gd name="connsiteX596" fmla="*/ 470487 w 678676"/>
              <a:gd name="connsiteY596" fmla="*/ 175937 h 741961"/>
              <a:gd name="connsiteX597" fmla="*/ 470487 w 678676"/>
              <a:gd name="connsiteY597" fmla="*/ 176279 h 741961"/>
              <a:gd name="connsiteX598" fmla="*/ 470735 w 678676"/>
              <a:gd name="connsiteY598" fmla="*/ 176968 h 741961"/>
              <a:gd name="connsiteX599" fmla="*/ 470983 w 678676"/>
              <a:gd name="connsiteY599" fmla="*/ 177311 h 741961"/>
              <a:gd name="connsiteX600" fmla="*/ 471204 w 678676"/>
              <a:gd name="connsiteY600" fmla="*/ 177311 h 741961"/>
              <a:gd name="connsiteX601" fmla="*/ 471451 w 678676"/>
              <a:gd name="connsiteY601" fmla="*/ 177311 h 741961"/>
              <a:gd name="connsiteX602" fmla="*/ 471921 w 678676"/>
              <a:gd name="connsiteY602" fmla="*/ 176968 h 741961"/>
              <a:gd name="connsiteX603" fmla="*/ 472168 w 678676"/>
              <a:gd name="connsiteY603" fmla="*/ 176624 h 741961"/>
              <a:gd name="connsiteX604" fmla="*/ 472389 w 678676"/>
              <a:gd name="connsiteY604" fmla="*/ 176624 h 741961"/>
              <a:gd name="connsiteX605" fmla="*/ 472389 w 678676"/>
              <a:gd name="connsiteY605" fmla="*/ 176279 h 741961"/>
              <a:gd name="connsiteX606" fmla="*/ 472168 w 678676"/>
              <a:gd name="connsiteY606" fmla="*/ 175937 h 741961"/>
              <a:gd name="connsiteX607" fmla="*/ 472168 w 678676"/>
              <a:gd name="connsiteY607" fmla="*/ 175593 h 741961"/>
              <a:gd name="connsiteX608" fmla="*/ 472389 w 678676"/>
              <a:gd name="connsiteY608" fmla="*/ 175593 h 741961"/>
              <a:gd name="connsiteX609" fmla="*/ 472637 w 678676"/>
              <a:gd name="connsiteY609" fmla="*/ 175937 h 741961"/>
              <a:gd name="connsiteX610" fmla="*/ 472885 w 678676"/>
              <a:gd name="connsiteY610" fmla="*/ 176279 h 741961"/>
              <a:gd name="connsiteX611" fmla="*/ 473354 w 678676"/>
              <a:gd name="connsiteY611" fmla="*/ 176624 h 741961"/>
              <a:gd name="connsiteX612" fmla="*/ 473602 w 678676"/>
              <a:gd name="connsiteY612" fmla="*/ 176624 h 741961"/>
              <a:gd name="connsiteX613" fmla="*/ 473822 w 678676"/>
              <a:gd name="connsiteY613" fmla="*/ 176624 h 741961"/>
              <a:gd name="connsiteX614" fmla="*/ 474070 w 678676"/>
              <a:gd name="connsiteY614" fmla="*/ 176279 h 741961"/>
              <a:gd name="connsiteX615" fmla="*/ 474318 w 678676"/>
              <a:gd name="connsiteY615" fmla="*/ 175937 h 741961"/>
              <a:gd name="connsiteX616" fmla="*/ 474539 w 678676"/>
              <a:gd name="connsiteY616" fmla="*/ 175937 h 741961"/>
              <a:gd name="connsiteX617" fmla="*/ 474786 w 678676"/>
              <a:gd name="connsiteY617" fmla="*/ 175937 h 741961"/>
              <a:gd name="connsiteX618" fmla="*/ 474786 w 678676"/>
              <a:gd name="connsiteY618" fmla="*/ 175593 h 741961"/>
              <a:gd name="connsiteX619" fmla="*/ 475503 w 678676"/>
              <a:gd name="connsiteY619" fmla="*/ 175593 h 741961"/>
              <a:gd name="connsiteX620" fmla="*/ 475503 w 678676"/>
              <a:gd name="connsiteY620" fmla="*/ 175250 h 741961"/>
              <a:gd name="connsiteX621" fmla="*/ 475752 w 678676"/>
              <a:gd name="connsiteY621" fmla="*/ 175250 h 741961"/>
              <a:gd name="connsiteX622" fmla="*/ 475972 w 678676"/>
              <a:gd name="connsiteY622" fmla="*/ 175250 h 741961"/>
              <a:gd name="connsiteX623" fmla="*/ 475972 w 678676"/>
              <a:gd name="connsiteY623" fmla="*/ 175593 h 741961"/>
              <a:gd name="connsiteX624" fmla="*/ 476220 w 678676"/>
              <a:gd name="connsiteY624" fmla="*/ 175593 h 741961"/>
              <a:gd name="connsiteX625" fmla="*/ 476468 w 678676"/>
              <a:gd name="connsiteY625" fmla="*/ 175593 h 741961"/>
              <a:gd name="connsiteX626" fmla="*/ 476689 w 678676"/>
              <a:gd name="connsiteY626" fmla="*/ 175593 h 741961"/>
              <a:gd name="connsiteX627" fmla="*/ 477406 w 678676"/>
              <a:gd name="connsiteY627" fmla="*/ 175937 h 741961"/>
              <a:gd name="connsiteX628" fmla="*/ 477874 w 678676"/>
              <a:gd name="connsiteY628" fmla="*/ 176279 h 741961"/>
              <a:gd name="connsiteX629" fmla="*/ 477874 w 678676"/>
              <a:gd name="connsiteY629" fmla="*/ 176968 h 741961"/>
              <a:gd name="connsiteX630" fmla="*/ 477653 w 678676"/>
              <a:gd name="connsiteY630" fmla="*/ 176968 h 741961"/>
              <a:gd name="connsiteX631" fmla="*/ 477874 w 678676"/>
              <a:gd name="connsiteY631" fmla="*/ 177311 h 741961"/>
              <a:gd name="connsiteX632" fmla="*/ 478122 w 678676"/>
              <a:gd name="connsiteY632" fmla="*/ 177311 h 741961"/>
              <a:gd name="connsiteX633" fmla="*/ 478122 w 678676"/>
              <a:gd name="connsiteY633" fmla="*/ 177656 h 741961"/>
              <a:gd name="connsiteX634" fmla="*/ 478838 w 678676"/>
              <a:gd name="connsiteY634" fmla="*/ 177656 h 741961"/>
              <a:gd name="connsiteX635" fmla="*/ 478838 w 678676"/>
              <a:gd name="connsiteY635" fmla="*/ 177311 h 741961"/>
              <a:gd name="connsiteX636" fmla="*/ 478838 w 678676"/>
              <a:gd name="connsiteY636" fmla="*/ 176968 h 741961"/>
              <a:gd name="connsiteX637" fmla="*/ 479087 w 678676"/>
              <a:gd name="connsiteY637" fmla="*/ 177311 h 741961"/>
              <a:gd name="connsiteX638" fmla="*/ 479307 w 678676"/>
              <a:gd name="connsiteY638" fmla="*/ 177311 h 741961"/>
              <a:gd name="connsiteX639" fmla="*/ 479555 w 678676"/>
              <a:gd name="connsiteY639" fmla="*/ 176968 h 741961"/>
              <a:gd name="connsiteX640" fmla="*/ 479804 w 678676"/>
              <a:gd name="connsiteY640" fmla="*/ 176968 h 741961"/>
              <a:gd name="connsiteX641" fmla="*/ 480272 w 678676"/>
              <a:gd name="connsiteY641" fmla="*/ 176968 h 741961"/>
              <a:gd name="connsiteX642" fmla="*/ 480521 w 678676"/>
              <a:gd name="connsiteY642" fmla="*/ 176968 h 741961"/>
              <a:gd name="connsiteX643" fmla="*/ 480521 w 678676"/>
              <a:gd name="connsiteY643" fmla="*/ 177311 h 741961"/>
              <a:gd name="connsiteX644" fmla="*/ 480741 w 678676"/>
              <a:gd name="connsiteY644" fmla="*/ 177311 h 741961"/>
              <a:gd name="connsiteX645" fmla="*/ 481237 w 678676"/>
              <a:gd name="connsiteY645" fmla="*/ 177311 h 741961"/>
              <a:gd name="connsiteX646" fmla="*/ 481458 w 678676"/>
              <a:gd name="connsiteY646" fmla="*/ 177656 h 741961"/>
              <a:gd name="connsiteX647" fmla="*/ 481705 w 678676"/>
              <a:gd name="connsiteY647" fmla="*/ 177311 h 741961"/>
              <a:gd name="connsiteX648" fmla="*/ 481953 w 678676"/>
              <a:gd name="connsiteY648" fmla="*/ 177656 h 741961"/>
              <a:gd name="connsiteX649" fmla="*/ 482174 w 678676"/>
              <a:gd name="connsiteY649" fmla="*/ 177656 h 741961"/>
              <a:gd name="connsiteX650" fmla="*/ 482642 w 678676"/>
              <a:gd name="connsiteY650" fmla="*/ 177656 h 741961"/>
              <a:gd name="connsiteX651" fmla="*/ 482890 w 678676"/>
              <a:gd name="connsiteY651" fmla="*/ 177656 h 741961"/>
              <a:gd name="connsiteX652" fmla="*/ 482890 w 678676"/>
              <a:gd name="connsiteY652" fmla="*/ 177997 h 741961"/>
              <a:gd name="connsiteX653" fmla="*/ 483139 w 678676"/>
              <a:gd name="connsiteY653" fmla="*/ 177997 h 741961"/>
              <a:gd name="connsiteX654" fmla="*/ 483139 w 678676"/>
              <a:gd name="connsiteY654" fmla="*/ 178342 h 741961"/>
              <a:gd name="connsiteX655" fmla="*/ 482890 w 678676"/>
              <a:gd name="connsiteY655" fmla="*/ 178342 h 741961"/>
              <a:gd name="connsiteX656" fmla="*/ 483139 w 678676"/>
              <a:gd name="connsiteY656" fmla="*/ 178685 h 741961"/>
              <a:gd name="connsiteX657" fmla="*/ 483359 w 678676"/>
              <a:gd name="connsiteY657" fmla="*/ 179029 h 741961"/>
              <a:gd name="connsiteX658" fmla="*/ 483607 w 678676"/>
              <a:gd name="connsiteY658" fmla="*/ 179029 h 741961"/>
              <a:gd name="connsiteX659" fmla="*/ 483359 w 678676"/>
              <a:gd name="connsiteY659" fmla="*/ 179374 h 741961"/>
              <a:gd name="connsiteX660" fmla="*/ 483607 w 678676"/>
              <a:gd name="connsiteY660" fmla="*/ 179716 h 741961"/>
              <a:gd name="connsiteX661" fmla="*/ 483607 w 678676"/>
              <a:gd name="connsiteY661" fmla="*/ 180060 h 741961"/>
              <a:gd name="connsiteX662" fmla="*/ 483856 w 678676"/>
              <a:gd name="connsiteY662" fmla="*/ 180403 h 741961"/>
              <a:gd name="connsiteX663" fmla="*/ 484076 w 678676"/>
              <a:gd name="connsiteY663" fmla="*/ 180403 h 741961"/>
              <a:gd name="connsiteX664" fmla="*/ 483856 w 678676"/>
              <a:gd name="connsiteY664" fmla="*/ 180748 h 741961"/>
              <a:gd name="connsiteX665" fmla="*/ 484076 w 678676"/>
              <a:gd name="connsiteY665" fmla="*/ 180748 h 741961"/>
              <a:gd name="connsiteX666" fmla="*/ 484076 w 678676"/>
              <a:gd name="connsiteY666" fmla="*/ 181089 h 741961"/>
              <a:gd name="connsiteX667" fmla="*/ 484324 w 678676"/>
              <a:gd name="connsiteY667" fmla="*/ 181089 h 741961"/>
              <a:gd name="connsiteX668" fmla="*/ 484324 w 678676"/>
              <a:gd name="connsiteY668" fmla="*/ 181435 h 741961"/>
              <a:gd name="connsiteX669" fmla="*/ 483607 w 678676"/>
              <a:gd name="connsiteY669" fmla="*/ 181435 h 741961"/>
              <a:gd name="connsiteX670" fmla="*/ 483607 w 678676"/>
              <a:gd name="connsiteY670" fmla="*/ 181777 h 741961"/>
              <a:gd name="connsiteX671" fmla="*/ 484076 w 678676"/>
              <a:gd name="connsiteY671" fmla="*/ 181777 h 741961"/>
              <a:gd name="connsiteX672" fmla="*/ 484324 w 678676"/>
              <a:gd name="connsiteY672" fmla="*/ 181777 h 741961"/>
              <a:gd name="connsiteX673" fmla="*/ 484572 w 678676"/>
              <a:gd name="connsiteY673" fmla="*/ 181777 h 741961"/>
              <a:gd name="connsiteX674" fmla="*/ 485040 w 678676"/>
              <a:gd name="connsiteY674" fmla="*/ 181777 h 741961"/>
              <a:gd name="connsiteX675" fmla="*/ 485289 w 678676"/>
              <a:gd name="connsiteY675" fmla="*/ 181777 h 741961"/>
              <a:gd name="connsiteX676" fmla="*/ 485510 w 678676"/>
              <a:gd name="connsiteY676" fmla="*/ 181777 h 741961"/>
              <a:gd name="connsiteX677" fmla="*/ 485757 w 678676"/>
              <a:gd name="connsiteY677" fmla="*/ 181777 h 741961"/>
              <a:gd name="connsiteX678" fmla="*/ 486005 w 678676"/>
              <a:gd name="connsiteY678" fmla="*/ 181777 h 741961"/>
              <a:gd name="connsiteX679" fmla="*/ 486225 w 678676"/>
              <a:gd name="connsiteY679" fmla="*/ 181777 h 741961"/>
              <a:gd name="connsiteX680" fmla="*/ 486474 w 678676"/>
              <a:gd name="connsiteY680" fmla="*/ 182121 h 741961"/>
              <a:gd name="connsiteX681" fmla="*/ 487411 w 678676"/>
              <a:gd name="connsiteY681" fmla="*/ 182463 h 741961"/>
              <a:gd name="connsiteX682" fmla="*/ 487659 w 678676"/>
              <a:gd name="connsiteY682" fmla="*/ 182463 h 741961"/>
              <a:gd name="connsiteX683" fmla="*/ 487659 w 678676"/>
              <a:gd name="connsiteY683" fmla="*/ 182121 h 741961"/>
              <a:gd name="connsiteX684" fmla="*/ 487659 w 678676"/>
              <a:gd name="connsiteY684" fmla="*/ 181777 h 741961"/>
              <a:gd name="connsiteX685" fmla="*/ 487907 w 678676"/>
              <a:gd name="connsiteY685" fmla="*/ 181777 h 741961"/>
              <a:gd name="connsiteX686" fmla="*/ 488624 w 678676"/>
              <a:gd name="connsiteY686" fmla="*/ 181777 h 741961"/>
              <a:gd name="connsiteX687" fmla="*/ 488845 w 678676"/>
              <a:gd name="connsiteY687" fmla="*/ 181777 h 741961"/>
              <a:gd name="connsiteX688" fmla="*/ 489341 w 678676"/>
              <a:gd name="connsiteY688" fmla="*/ 181777 h 741961"/>
              <a:gd name="connsiteX689" fmla="*/ 489809 w 678676"/>
              <a:gd name="connsiteY689" fmla="*/ 181777 h 741961"/>
              <a:gd name="connsiteX690" fmla="*/ 490058 w 678676"/>
              <a:gd name="connsiteY690" fmla="*/ 181777 h 741961"/>
              <a:gd name="connsiteX691" fmla="*/ 490277 w 678676"/>
              <a:gd name="connsiteY691" fmla="*/ 181435 h 741961"/>
              <a:gd name="connsiteX692" fmla="*/ 490058 w 678676"/>
              <a:gd name="connsiteY692" fmla="*/ 181089 h 741961"/>
              <a:gd name="connsiteX693" fmla="*/ 489809 w 678676"/>
              <a:gd name="connsiteY693" fmla="*/ 181089 h 741961"/>
              <a:gd name="connsiteX694" fmla="*/ 489809 w 678676"/>
              <a:gd name="connsiteY694" fmla="*/ 180748 h 741961"/>
              <a:gd name="connsiteX695" fmla="*/ 490058 w 678676"/>
              <a:gd name="connsiteY695" fmla="*/ 180748 h 741961"/>
              <a:gd name="connsiteX696" fmla="*/ 490058 w 678676"/>
              <a:gd name="connsiteY696" fmla="*/ 180403 h 741961"/>
              <a:gd name="connsiteX697" fmla="*/ 490277 w 678676"/>
              <a:gd name="connsiteY697" fmla="*/ 180060 h 741961"/>
              <a:gd name="connsiteX698" fmla="*/ 490277 w 678676"/>
              <a:gd name="connsiteY698" fmla="*/ 179716 h 741961"/>
              <a:gd name="connsiteX699" fmla="*/ 490277 w 678676"/>
              <a:gd name="connsiteY699" fmla="*/ 179374 h 741961"/>
              <a:gd name="connsiteX700" fmla="*/ 490277 w 678676"/>
              <a:gd name="connsiteY700" fmla="*/ 179029 h 741961"/>
              <a:gd name="connsiteX701" fmla="*/ 490526 w 678676"/>
              <a:gd name="connsiteY701" fmla="*/ 179029 h 741961"/>
              <a:gd name="connsiteX702" fmla="*/ 490773 w 678676"/>
              <a:gd name="connsiteY702" fmla="*/ 178685 h 741961"/>
              <a:gd name="connsiteX703" fmla="*/ 490994 w 678676"/>
              <a:gd name="connsiteY703" fmla="*/ 178342 h 741961"/>
              <a:gd name="connsiteX704" fmla="*/ 490773 w 678676"/>
              <a:gd name="connsiteY704" fmla="*/ 177997 h 741961"/>
              <a:gd name="connsiteX705" fmla="*/ 490994 w 678676"/>
              <a:gd name="connsiteY705" fmla="*/ 177656 h 741961"/>
              <a:gd name="connsiteX706" fmla="*/ 491242 w 678676"/>
              <a:gd name="connsiteY706" fmla="*/ 177311 h 741961"/>
              <a:gd name="connsiteX707" fmla="*/ 491490 w 678676"/>
              <a:gd name="connsiteY707" fmla="*/ 176968 h 741961"/>
              <a:gd name="connsiteX708" fmla="*/ 491959 w 678676"/>
              <a:gd name="connsiteY708" fmla="*/ 176968 h 741961"/>
              <a:gd name="connsiteX709" fmla="*/ 492207 w 678676"/>
              <a:gd name="connsiteY709" fmla="*/ 177311 h 741961"/>
              <a:gd name="connsiteX710" fmla="*/ 492427 w 678676"/>
              <a:gd name="connsiteY710" fmla="*/ 177311 h 741961"/>
              <a:gd name="connsiteX711" fmla="*/ 492427 w 678676"/>
              <a:gd name="connsiteY711" fmla="*/ 177656 h 741961"/>
              <a:gd name="connsiteX712" fmla="*/ 492427 w 678676"/>
              <a:gd name="connsiteY712" fmla="*/ 177997 h 741961"/>
              <a:gd name="connsiteX713" fmla="*/ 492676 w 678676"/>
              <a:gd name="connsiteY713" fmla="*/ 178342 h 741961"/>
              <a:gd name="connsiteX714" fmla="*/ 492676 w 678676"/>
              <a:gd name="connsiteY714" fmla="*/ 178685 h 741961"/>
              <a:gd name="connsiteX715" fmla="*/ 492897 w 678676"/>
              <a:gd name="connsiteY715" fmla="*/ 179029 h 741961"/>
              <a:gd name="connsiteX716" fmla="*/ 493861 w 678676"/>
              <a:gd name="connsiteY716" fmla="*/ 178685 h 741961"/>
              <a:gd name="connsiteX717" fmla="*/ 494108 w 678676"/>
              <a:gd name="connsiteY717" fmla="*/ 178342 h 741961"/>
              <a:gd name="connsiteX718" fmla="*/ 494329 w 678676"/>
              <a:gd name="connsiteY718" fmla="*/ 178342 h 741961"/>
              <a:gd name="connsiteX719" fmla="*/ 494825 w 678676"/>
              <a:gd name="connsiteY719" fmla="*/ 177997 h 741961"/>
              <a:gd name="connsiteX720" fmla="*/ 495046 w 678676"/>
              <a:gd name="connsiteY720" fmla="*/ 177656 h 741961"/>
              <a:gd name="connsiteX721" fmla="*/ 495762 w 678676"/>
              <a:gd name="connsiteY721" fmla="*/ 177311 h 741961"/>
              <a:gd name="connsiteX722" fmla="*/ 496011 w 678676"/>
              <a:gd name="connsiteY722" fmla="*/ 177311 h 741961"/>
              <a:gd name="connsiteX723" fmla="*/ 496259 w 678676"/>
              <a:gd name="connsiteY723" fmla="*/ 177656 h 741961"/>
              <a:gd name="connsiteX724" fmla="*/ 496479 w 678676"/>
              <a:gd name="connsiteY724" fmla="*/ 177656 h 741961"/>
              <a:gd name="connsiteX725" fmla="*/ 496728 w 678676"/>
              <a:gd name="connsiteY725" fmla="*/ 177311 h 741961"/>
              <a:gd name="connsiteX726" fmla="*/ 496976 w 678676"/>
              <a:gd name="connsiteY726" fmla="*/ 177311 h 741961"/>
              <a:gd name="connsiteX727" fmla="*/ 497445 w 678676"/>
              <a:gd name="connsiteY727" fmla="*/ 177656 h 741961"/>
              <a:gd name="connsiteX728" fmla="*/ 497692 w 678676"/>
              <a:gd name="connsiteY728" fmla="*/ 177656 h 741961"/>
              <a:gd name="connsiteX729" fmla="*/ 497913 w 678676"/>
              <a:gd name="connsiteY729" fmla="*/ 177656 h 741961"/>
              <a:gd name="connsiteX730" fmla="*/ 498381 w 678676"/>
              <a:gd name="connsiteY730" fmla="*/ 177656 h 741961"/>
              <a:gd name="connsiteX731" fmla="*/ 498630 w 678676"/>
              <a:gd name="connsiteY731" fmla="*/ 177311 h 741961"/>
              <a:gd name="connsiteX732" fmla="*/ 499098 w 678676"/>
              <a:gd name="connsiteY732" fmla="*/ 176968 h 741961"/>
              <a:gd name="connsiteX733" fmla="*/ 499346 w 678676"/>
              <a:gd name="connsiteY733" fmla="*/ 176968 h 741961"/>
              <a:gd name="connsiteX734" fmla="*/ 499346 w 678676"/>
              <a:gd name="connsiteY734" fmla="*/ 176624 h 741961"/>
              <a:gd name="connsiteX735" fmla="*/ 499346 w 678676"/>
              <a:gd name="connsiteY735" fmla="*/ 176279 h 741961"/>
              <a:gd name="connsiteX736" fmla="*/ 499815 w 678676"/>
              <a:gd name="connsiteY736" fmla="*/ 176624 h 741961"/>
              <a:gd name="connsiteX737" fmla="*/ 500063 w 678676"/>
              <a:gd name="connsiteY737" fmla="*/ 176279 h 741961"/>
              <a:gd name="connsiteX738" fmla="*/ 500531 w 678676"/>
              <a:gd name="connsiteY738" fmla="*/ 176624 h 741961"/>
              <a:gd name="connsiteX739" fmla="*/ 501248 w 678676"/>
              <a:gd name="connsiteY739" fmla="*/ 176624 h 741961"/>
              <a:gd name="connsiteX740" fmla="*/ 501497 w 678676"/>
              <a:gd name="connsiteY740" fmla="*/ 176624 h 741961"/>
              <a:gd name="connsiteX741" fmla="*/ 501965 w 678676"/>
              <a:gd name="connsiteY741" fmla="*/ 176624 h 741961"/>
              <a:gd name="connsiteX742" fmla="*/ 502461 w 678676"/>
              <a:gd name="connsiteY742" fmla="*/ 176968 h 741961"/>
              <a:gd name="connsiteX743" fmla="*/ 502461 w 678676"/>
              <a:gd name="connsiteY743" fmla="*/ 177656 h 741961"/>
              <a:gd name="connsiteX744" fmla="*/ 502461 w 678676"/>
              <a:gd name="connsiteY744" fmla="*/ 177997 h 741961"/>
              <a:gd name="connsiteX745" fmla="*/ 502681 w 678676"/>
              <a:gd name="connsiteY745" fmla="*/ 178342 h 741961"/>
              <a:gd name="connsiteX746" fmla="*/ 502681 w 678676"/>
              <a:gd name="connsiteY746" fmla="*/ 178685 h 741961"/>
              <a:gd name="connsiteX747" fmla="*/ 502929 w 678676"/>
              <a:gd name="connsiteY747" fmla="*/ 179029 h 741961"/>
              <a:gd name="connsiteX748" fmla="*/ 503150 w 678676"/>
              <a:gd name="connsiteY748" fmla="*/ 179716 h 741961"/>
              <a:gd name="connsiteX749" fmla="*/ 503398 w 678676"/>
              <a:gd name="connsiteY749" fmla="*/ 179716 h 741961"/>
              <a:gd name="connsiteX750" fmla="*/ 503398 w 678676"/>
              <a:gd name="connsiteY750" fmla="*/ 180060 h 741961"/>
              <a:gd name="connsiteX751" fmla="*/ 503398 w 678676"/>
              <a:gd name="connsiteY751" fmla="*/ 180403 h 741961"/>
              <a:gd name="connsiteX752" fmla="*/ 503398 w 678676"/>
              <a:gd name="connsiteY752" fmla="*/ 180748 h 741961"/>
              <a:gd name="connsiteX753" fmla="*/ 503646 w 678676"/>
              <a:gd name="connsiteY753" fmla="*/ 180748 h 741961"/>
              <a:gd name="connsiteX754" fmla="*/ 503866 w 678676"/>
              <a:gd name="connsiteY754" fmla="*/ 180748 h 741961"/>
              <a:gd name="connsiteX755" fmla="*/ 503866 w 678676"/>
              <a:gd name="connsiteY755" fmla="*/ 181089 h 741961"/>
              <a:gd name="connsiteX756" fmla="*/ 504115 w 678676"/>
              <a:gd name="connsiteY756" fmla="*/ 181089 h 741961"/>
              <a:gd name="connsiteX757" fmla="*/ 504583 w 678676"/>
              <a:gd name="connsiteY757" fmla="*/ 181435 h 741961"/>
              <a:gd name="connsiteX758" fmla="*/ 505079 w 678676"/>
              <a:gd name="connsiteY758" fmla="*/ 181089 h 741961"/>
              <a:gd name="connsiteX759" fmla="*/ 505300 w 678676"/>
              <a:gd name="connsiteY759" fmla="*/ 181089 h 741961"/>
              <a:gd name="connsiteX760" fmla="*/ 505548 w 678676"/>
              <a:gd name="connsiteY760" fmla="*/ 181089 h 741961"/>
              <a:gd name="connsiteX761" fmla="*/ 506017 w 678676"/>
              <a:gd name="connsiteY761" fmla="*/ 181089 h 741961"/>
              <a:gd name="connsiteX762" fmla="*/ 506265 w 678676"/>
              <a:gd name="connsiteY762" fmla="*/ 180748 h 741961"/>
              <a:gd name="connsiteX763" fmla="*/ 506017 w 678676"/>
              <a:gd name="connsiteY763" fmla="*/ 180748 h 741961"/>
              <a:gd name="connsiteX764" fmla="*/ 506017 w 678676"/>
              <a:gd name="connsiteY764" fmla="*/ 180403 h 741961"/>
              <a:gd name="connsiteX765" fmla="*/ 506017 w 678676"/>
              <a:gd name="connsiteY765" fmla="*/ 180060 h 741961"/>
              <a:gd name="connsiteX766" fmla="*/ 506513 w 678676"/>
              <a:gd name="connsiteY766" fmla="*/ 179716 h 741961"/>
              <a:gd name="connsiteX767" fmla="*/ 507229 w 678676"/>
              <a:gd name="connsiteY767" fmla="*/ 179716 h 741961"/>
              <a:gd name="connsiteX768" fmla="*/ 507450 w 678676"/>
              <a:gd name="connsiteY768" fmla="*/ 180060 h 741961"/>
              <a:gd name="connsiteX769" fmla="*/ 507698 w 678676"/>
              <a:gd name="connsiteY769" fmla="*/ 180060 h 741961"/>
              <a:gd name="connsiteX770" fmla="*/ 507946 w 678676"/>
              <a:gd name="connsiteY770" fmla="*/ 180060 h 741961"/>
              <a:gd name="connsiteX771" fmla="*/ 508415 w 678676"/>
              <a:gd name="connsiteY771" fmla="*/ 180403 h 741961"/>
              <a:gd name="connsiteX772" fmla="*/ 508415 w 678676"/>
              <a:gd name="connsiteY772" fmla="*/ 181089 h 741961"/>
              <a:gd name="connsiteX773" fmla="*/ 508883 w 678676"/>
              <a:gd name="connsiteY773" fmla="*/ 181435 h 741961"/>
              <a:gd name="connsiteX774" fmla="*/ 509131 w 678676"/>
              <a:gd name="connsiteY774" fmla="*/ 181435 h 741961"/>
              <a:gd name="connsiteX775" fmla="*/ 509600 w 678676"/>
              <a:gd name="connsiteY775" fmla="*/ 181435 h 741961"/>
              <a:gd name="connsiteX776" fmla="*/ 509848 w 678676"/>
              <a:gd name="connsiteY776" fmla="*/ 181435 h 741961"/>
              <a:gd name="connsiteX777" fmla="*/ 510068 w 678676"/>
              <a:gd name="connsiteY777" fmla="*/ 181435 h 741961"/>
              <a:gd name="connsiteX778" fmla="*/ 510068 w 678676"/>
              <a:gd name="connsiteY778" fmla="*/ 181777 h 741961"/>
              <a:gd name="connsiteX779" fmla="*/ 510565 w 678676"/>
              <a:gd name="connsiteY779" fmla="*/ 181777 h 741961"/>
              <a:gd name="connsiteX780" fmla="*/ 510785 w 678676"/>
              <a:gd name="connsiteY780" fmla="*/ 182121 h 741961"/>
              <a:gd name="connsiteX781" fmla="*/ 511033 w 678676"/>
              <a:gd name="connsiteY781" fmla="*/ 182463 h 741961"/>
              <a:gd name="connsiteX782" fmla="*/ 511502 w 678676"/>
              <a:gd name="connsiteY782" fmla="*/ 182463 h 741961"/>
              <a:gd name="connsiteX783" fmla="*/ 511750 w 678676"/>
              <a:gd name="connsiteY783" fmla="*/ 182463 h 741961"/>
              <a:gd name="connsiteX784" fmla="*/ 511998 w 678676"/>
              <a:gd name="connsiteY784" fmla="*/ 182809 h 741961"/>
              <a:gd name="connsiteX785" fmla="*/ 511998 w 678676"/>
              <a:gd name="connsiteY785" fmla="*/ 183150 h 741961"/>
              <a:gd name="connsiteX786" fmla="*/ 511998 w 678676"/>
              <a:gd name="connsiteY786" fmla="*/ 183495 h 741961"/>
              <a:gd name="connsiteX787" fmla="*/ 512219 w 678676"/>
              <a:gd name="connsiteY787" fmla="*/ 183837 h 741961"/>
              <a:gd name="connsiteX788" fmla="*/ 512715 w 678676"/>
              <a:gd name="connsiteY788" fmla="*/ 183837 h 741961"/>
              <a:gd name="connsiteX789" fmla="*/ 512936 w 678676"/>
              <a:gd name="connsiteY789" fmla="*/ 183837 h 741961"/>
              <a:gd name="connsiteX790" fmla="*/ 513403 w 678676"/>
              <a:gd name="connsiteY790" fmla="*/ 183150 h 741961"/>
              <a:gd name="connsiteX791" fmla="*/ 514369 w 678676"/>
              <a:gd name="connsiteY791" fmla="*/ 183150 h 741961"/>
              <a:gd name="connsiteX792" fmla="*/ 514837 w 678676"/>
              <a:gd name="connsiteY792" fmla="*/ 183150 h 741961"/>
              <a:gd name="connsiteX793" fmla="*/ 515085 w 678676"/>
              <a:gd name="connsiteY793" fmla="*/ 183150 h 741961"/>
              <a:gd name="connsiteX794" fmla="*/ 516050 w 678676"/>
              <a:gd name="connsiteY794" fmla="*/ 182809 h 741961"/>
              <a:gd name="connsiteX795" fmla="*/ 516271 w 678676"/>
              <a:gd name="connsiteY795" fmla="*/ 182121 h 741961"/>
              <a:gd name="connsiteX796" fmla="*/ 516518 w 678676"/>
              <a:gd name="connsiteY796" fmla="*/ 181777 h 741961"/>
              <a:gd name="connsiteX797" fmla="*/ 516271 w 678676"/>
              <a:gd name="connsiteY797" fmla="*/ 181435 h 741961"/>
              <a:gd name="connsiteX798" fmla="*/ 516767 w 678676"/>
              <a:gd name="connsiteY798" fmla="*/ 181435 h 741961"/>
              <a:gd name="connsiteX799" fmla="*/ 516767 w 678676"/>
              <a:gd name="connsiteY799" fmla="*/ 181089 h 741961"/>
              <a:gd name="connsiteX800" fmla="*/ 516987 w 678676"/>
              <a:gd name="connsiteY800" fmla="*/ 181089 h 741961"/>
              <a:gd name="connsiteX801" fmla="*/ 517235 w 678676"/>
              <a:gd name="connsiteY801" fmla="*/ 181777 h 741961"/>
              <a:gd name="connsiteX802" fmla="*/ 517483 w 678676"/>
              <a:gd name="connsiteY802" fmla="*/ 181777 h 741961"/>
              <a:gd name="connsiteX803" fmla="*/ 517704 w 678676"/>
              <a:gd name="connsiteY803" fmla="*/ 181777 h 741961"/>
              <a:gd name="connsiteX804" fmla="*/ 517704 w 678676"/>
              <a:gd name="connsiteY804" fmla="*/ 182121 h 741961"/>
              <a:gd name="connsiteX805" fmla="*/ 517952 w 678676"/>
              <a:gd name="connsiteY805" fmla="*/ 182121 h 741961"/>
              <a:gd name="connsiteX806" fmla="*/ 518421 w 678676"/>
              <a:gd name="connsiteY806" fmla="*/ 182463 h 741961"/>
              <a:gd name="connsiteX807" fmla="*/ 518668 w 678676"/>
              <a:gd name="connsiteY807" fmla="*/ 182463 h 741961"/>
              <a:gd name="connsiteX808" fmla="*/ 519385 w 678676"/>
              <a:gd name="connsiteY808" fmla="*/ 182809 h 741961"/>
              <a:gd name="connsiteX809" fmla="*/ 519385 w 678676"/>
              <a:gd name="connsiteY809" fmla="*/ 183150 h 741961"/>
              <a:gd name="connsiteX810" fmla="*/ 519606 w 678676"/>
              <a:gd name="connsiteY810" fmla="*/ 183150 h 741961"/>
              <a:gd name="connsiteX811" fmla="*/ 519853 w 678676"/>
              <a:gd name="connsiteY811" fmla="*/ 183495 h 741961"/>
              <a:gd name="connsiteX812" fmla="*/ 520102 w 678676"/>
              <a:gd name="connsiteY812" fmla="*/ 183495 h 741961"/>
              <a:gd name="connsiteX813" fmla="*/ 520322 w 678676"/>
              <a:gd name="connsiteY813" fmla="*/ 183495 h 741961"/>
              <a:gd name="connsiteX814" fmla="*/ 520322 w 678676"/>
              <a:gd name="connsiteY814" fmla="*/ 183837 h 741961"/>
              <a:gd name="connsiteX815" fmla="*/ 520570 w 678676"/>
              <a:gd name="connsiteY815" fmla="*/ 183837 h 741961"/>
              <a:gd name="connsiteX816" fmla="*/ 520570 w 678676"/>
              <a:gd name="connsiteY816" fmla="*/ 184182 h 741961"/>
              <a:gd name="connsiteX817" fmla="*/ 520819 w 678676"/>
              <a:gd name="connsiteY817" fmla="*/ 184182 h 741961"/>
              <a:gd name="connsiteX818" fmla="*/ 521287 w 678676"/>
              <a:gd name="connsiteY818" fmla="*/ 184524 h 741961"/>
              <a:gd name="connsiteX819" fmla="*/ 521287 w 678676"/>
              <a:gd name="connsiteY819" fmla="*/ 184868 h 741961"/>
              <a:gd name="connsiteX820" fmla="*/ 521535 w 678676"/>
              <a:gd name="connsiteY820" fmla="*/ 184868 h 741961"/>
              <a:gd name="connsiteX821" fmla="*/ 521756 w 678676"/>
              <a:gd name="connsiteY821" fmla="*/ 184868 h 741961"/>
              <a:gd name="connsiteX822" fmla="*/ 522003 w 678676"/>
              <a:gd name="connsiteY822" fmla="*/ 185211 h 741961"/>
              <a:gd name="connsiteX823" fmla="*/ 522473 w 678676"/>
              <a:gd name="connsiteY823" fmla="*/ 185556 h 741961"/>
              <a:gd name="connsiteX824" fmla="*/ 522720 w 678676"/>
              <a:gd name="connsiteY824" fmla="*/ 185556 h 741961"/>
              <a:gd name="connsiteX825" fmla="*/ 522969 w 678676"/>
              <a:gd name="connsiteY825" fmla="*/ 185897 h 741961"/>
              <a:gd name="connsiteX826" fmla="*/ 522969 w 678676"/>
              <a:gd name="connsiteY826" fmla="*/ 186585 h 741961"/>
              <a:gd name="connsiteX827" fmla="*/ 522720 w 678676"/>
              <a:gd name="connsiteY827" fmla="*/ 186926 h 741961"/>
              <a:gd name="connsiteX828" fmla="*/ 522969 w 678676"/>
              <a:gd name="connsiteY828" fmla="*/ 187271 h 741961"/>
              <a:gd name="connsiteX829" fmla="*/ 523188 w 678676"/>
              <a:gd name="connsiteY829" fmla="*/ 187271 h 741961"/>
              <a:gd name="connsiteX830" fmla="*/ 523188 w 678676"/>
              <a:gd name="connsiteY830" fmla="*/ 186926 h 741961"/>
              <a:gd name="connsiteX831" fmla="*/ 523437 w 678676"/>
              <a:gd name="connsiteY831" fmla="*/ 186926 h 741961"/>
              <a:gd name="connsiteX832" fmla="*/ 523437 w 678676"/>
              <a:gd name="connsiteY832" fmla="*/ 186585 h 741961"/>
              <a:gd name="connsiteX833" fmla="*/ 523657 w 678676"/>
              <a:gd name="connsiteY833" fmla="*/ 186585 h 741961"/>
              <a:gd name="connsiteX834" fmla="*/ 523657 w 678676"/>
              <a:gd name="connsiteY834" fmla="*/ 186242 h 741961"/>
              <a:gd name="connsiteX835" fmla="*/ 523657 w 678676"/>
              <a:gd name="connsiteY835" fmla="*/ 185897 h 741961"/>
              <a:gd name="connsiteX836" fmla="*/ 523905 w 678676"/>
              <a:gd name="connsiteY836" fmla="*/ 185897 h 741961"/>
              <a:gd name="connsiteX837" fmla="*/ 523905 w 678676"/>
              <a:gd name="connsiteY837" fmla="*/ 186242 h 741961"/>
              <a:gd name="connsiteX838" fmla="*/ 524154 w 678676"/>
              <a:gd name="connsiteY838" fmla="*/ 186242 h 741961"/>
              <a:gd name="connsiteX839" fmla="*/ 524622 w 678676"/>
              <a:gd name="connsiteY839" fmla="*/ 186585 h 741961"/>
              <a:gd name="connsiteX840" fmla="*/ 525091 w 678676"/>
              <a:gd name="connsiteY840" fmla="*/ 186585 h 741961"/>
              <a:gd name="connsiteX841" fmla="*/ 525339 w 678676"/>
              <a:gd name="connsiteY841" fmla="*/ 186926 h 741961"/>
              <a:gd name="connsiteX842" fmla="*/ 526055 w 678676"/>
              <a:gd name="connsiteY842" fmla="*/ 187271 h 741961"/>
              <a:gd name="connsiteX843" fmla="*/ 526524 w 678676"/>
              <a:gd name="connsiteY843" fmla="*/ 187271 h 741961"/>
              <a:gd name="connsiteX844" fmla="*/ 526524 w 678676"/>
              <a:gd name="connsiteY844" fmla="*/ 187958 h 741961"/>
              <a:gd name="connsiteX845" fmla="*/ 527021 w 678676"/>
              <a:gd name="connsiteY845" fmla="*/ 187958 h 741961"/>
              <a:gd name="connsiteX846" fmla="*/ 527737 w 678676"/>
              <a:gd name="connsiteY846" fmla="*/ 187613 h 741961"/>
              <a:gd name="connsiteX847" fmla="*/ 527737 w 678676"/>
              <a:gd name="connsiteY847" fmla="*/ 187271 h 741961"/>
              <a:gd name="connsiteX848" fmla="*/ 527957 w 678676"/>
              <a:gd name="connsiteY848" fmla="*/ 187271 h 741961"/>
              <a:gd name="connsiteX849" fmla="*/ 529143 w 678676"/>
              <a:gd name="connsiteY849" fmla="*/ 186926 h 741961"/>
              <a:gd name="connsiteX850" fmla="*/ 529639 w 678676"/>
              <a:gd name="connsiteY850" fmla="*/ 186926 h 741961"/>
              <a:gd name="connsiteX851" fmla="*/ 530576 w 678676"/>
              <a:gd name="connsiteY851" fmla="*/ 186585 h 741961"/>
              <a:gd name="connsiteX852" fmla="*/ 530824 w 678676"/>
              <a:gd name="connsiteY852" fmla="*/ 186585 h 741961"/>
              <a:gd name="connsiteX853" fmla="*/ 531073 w 678676"/>
              <a:gd name="connsiteY853" fmla="*/ 185897 h 741961"/>
              <a:gd name="connsiteX854" fmla="*/ 531292 w 678676"/>
              <a:gd name="connsiteY854" fmla="*/ 185897 h 741961"/>
              <a:gd name="connsiteX855" fmla="*/ 531788 w 678676"/>
              <a:gd name="connsiteY855" fmla="*/ 185897 h 741961"/>
              <a:gd name="connsiteX856" fmla="*/ 532009 w 678676"/>
              <a:gd name="connsiteY856" fmla="*/ 185897 h 741961"/>
              <a:gd name="connsiteX857" fmla="*/ 532257 w 678676"/>
              <a:gd name="connsiteY857" fmla="*/ 185897 h 741961"/>
              <a:gd name="connsiteX858" fmla="*/ 532257 w 678676"/>
              <a:gd name="connsiteY858" fmla="*/ 186585 h 741961"/>
              <a:gd name="connsiteX859" fmla="*/ 532257 w 678676"/>
              <a:gd name="connsiteY859" fmla="*/ 186926 h 741961"/>
              <a:gd name="connsiteX860" fmla="*/ 532257 w 678676"/>
              <a:gd name="connsiteY860" fmla="*/ 187613 h 741961"/>
              <a:gd name="connsiteX861" fmla="*/ 532505 w 678676"/>
              <a:gd name="connsiteY861" fmla="*/ 187613 h 741961"/>
              <a:gd name="connsiteX862" fmla="*/ 532726 w 678676"/>
              <a:gd name="connsiteY862" fmla="*/ 187958 h 741961"/>
              <a:gd name="connsiteX863" fmla="*/ 532974 w 678676"/>
              <a:gd name="connsiteY863" fmla="*/ 188300 h 741961"/>
              <a:gd name="connsiteX864" fmla="*/ 533691 w 678676"/>
              <a:gd name="connsiteY864" fmla="*/ 188644 h 741961"/>
              <a:gd name="connsiteX865" fmla="*/ 534159 w 678676"/>
              <a:gd name="connsiteY865" fmla="*/ 188644 h 741961"/>
              <a:gd name="connsiteX866" fmla="*/ 534408 w 678676"/>
              <a:gd name="connsiteY866" fmla="*/ 188644 h 741961"/>
              <a:gd name="connsiteX867" fmla="*/ 534876 w 678676"/>
              <a:gd name="connsiteY867" fmla="*/ 188300 h 741961"/>
              <a:gd name="connsiteX868" fmla="*/ 535123 w 678676"/>
              <a:gd name="connsiteY868" fmla="*/ 188300 h 741961"/>
              <a:gd name="connsiteX869" fmla="*/ 535344 w 678676"/>
              <a:gd name="connsiteY869" fmla="*/ 188644 h 741961"/>
              <a:gd name="connsiteX870" fmla="*/ 536557 w 678676"/>
              <a:gd name="connsiteY870" fmla="*/ 188644 h 741961"/>
              <a:gd name="connsiteX871" fmla="*/ 537026 w 678676"/>
              <a:gd name="connsiteY871" fmla="*/ 188300 h 741961"/>
              <a:gd name="connsiteX872" fmla="*/ 537274 w 678676"/>
              <a:gd name="connsiteY872" fmla="*/ 188300 h 741961"/>
              <a:gd name="connsiteX873" fmla="*/ 537494 w 678676"/>
              <a:gd name="connsiteY873" fmla="*/ 187958 h 741961"/>
              <a:gd name="connsiteX874" fmla="*/ 537743 w 678676"/>
              <a:gd name="connsiteY874" fmla="*/ 187613 h 741961"/>
              <a:gd name="connsiteX875" fmla="*/ 537991 w 678676"/>
              <a:gd name="connsiteY875" fmla="*/ 187613 h 741961"/>
              <a:gd name="connsiteX876" fmla="*/ 538459 w 678676"/>
              <a:gd name="connsiteY876" fmla="*/ 187613 h 741961"/>
              <a:gd name="connsiteX877" fmla="*/ 538707 w 678676"/>
              <a:gd name="connsiteY877" fmla="*/ 187613 h 741961"/>
              <a:gd name="connsiteX878" fmla="*/ 538928 w 678676"/>
              <a:gd name="connsiteY878" fmla="*/ 187958 h 741961"/>
              <a:gd name="connsiteX879" fmla="*/ 539176 w 678676"/>
              <a:gd name="connsiteY879" fmla="*/ 188300 h 741961"/>
              <a:gd name="connsiteX880" fmla="*/ 539644 w 678676"/>
              <a:gd name="connsiteY880" fmla="*/ 188300 h 741961"/>
              <a:gd name="connsiteX881" fmla="*/ 540113 w 678676"/>
              <a:gd name="connsiteY881" fmla="*/ 188644 h 741961"/>
              <a:gd name="connsiteX882" fmla="*/ 540361 w 678676"/>
              <a:gd name="connsiteY882" fmla="*/ 188987 h 741961"/>
              <a:gd name="connsiteX883" fmla="*/ 540609 w 678676"/>
              <a:gd name="connsiteY883" fmla="*/ 189673 h 741961"/>
              <a:gd name="connsiteX884" fmla="*/ 541078 w 678676"/>
              <a:gd name="connsiteY884" fmla="*/ 190016 h 741961"/>
              <a:gd name="connsiteX885" fmla="*/ 541795 w 678676"/>
              <a:gd name="connsiteY885" fmla="*/ 190016 h 741961"/>
              <a:gd name="connsiteX886" fmla="*/ 541795 w 678676"/>
              <a:gd name="connsiteY886" fmla="*/ 189673 h 741961"/>
              <a:gd name="connsiteX887" fmla="*/ 542042 w 678676"/>
              <a:gd name="connsiteY887" fmla="*/ 189673 h 741961"/>
              <a:gd name="connsiteX888" fmla="*/ 542263 w 678676"/>
              <a:gd name="connsiteY888" fmla="*/ 190016 h 741961"/>
              <a:gd name="connsiteX889" fmla="*/ 542512 w 678676"/>
              <a:gd name="connsiteY889" fmla="*/ 190361 h 741961"/>
              <a:gd name="connsiteX890" fmla="*/ 542980 w 678676"/>
              <a:gd name="connsiteY890" fmla="*/ 190361 h 741961"/>
              <a:gd name="connsiteX891" fmla="*/ 543476 w 678676"/>
              <a:gd name="connsiteY891" fmla="*/ 190016 h 741961"/>
              <a:gd name="connsiteX892" fmla="*/ 543696 w 678676"/>
              <a:gd name="connsiteY892" fmla="*/ 190361 h 741961"/>
              <a:gd name="connsiteX893" fmla="*/ 543696 w 678676"/>
              <a:gd name="connsiteY893" fmla="*/ 190702 h 741961"/>
              <a:gd name="connsiteX894" fmla="*/ 544193 w 678676"/>
              <a:gd name="connsiteY894" fmla="*/ 191045 h 741961"/>
              <a:gd name="connsiteX895" fmla="*/ 544413 w 678676"/>
              <a:gd name="connsiteY895" fmla="*/ 191390 h 741961"/>
              <a:gd name="connsiteX896" fmla="*/ 545130 w 678676"/>
              <a:gd name="connsiteY896" fmla="*/ 191731 h 741961"/>
              <a:gd name="connsiteX897" fmla="*/ 545377 w 678676"/>
              <a:gd name="connsiteY897" fmla="*/ 191731 h 741961"/>
              <a:gd name="connsiteX898" fmla="*/ 545847 w 678676"/>
              <a:gd name="connsiteY898" fmla="*/ 192076 h 741961"/>
              <a:gd name="connsiteX899" fmla="*/ 546094 w 678676"/>
              <a:gd name="connsiteY899" fmla="*/ 192076 h 741961"/>
              <a:gd name="connsiteX900" fmla="*/ 546094 w 678676"/>
              <a:gd name="connsiteY900" fmla="*/ 192418 h 741961"/>
              <a:gd name="connsiteX901" fmla="*/ 545847 w 678676"/>
              <a:gd name="connsiteY901" fmla="*/ 192418 h 741961"/>
              <a:gd name="connsiteX902" fmla="*/ 545847 w 678676"/>
              <a:gd name="connsiteY902" fmla="*/ 192760 h 741961"/>
              <a:gd name="connsiteX903" fmla="*/ 546094 w 678676"/>
              <a:gd name="connsiteY903" fmla="*/ 192760 h 741961"/>
              <a:gd name="connsiteX904" fmla="*/ 546315 w 678676"/>
              <a:gd name="connsiteY904" fmla="*/ 192760 h 741961"/>
              <a:gd name="connsiteX905" fmla="*/ 546563 w 678676"/>
              <a:gd name="connsiteY905" fmla="*/ 193105 h 741961"/>
              <a:gd name="connsiteX906" fmla="*/ 546811 w 678676"/>
              <a:gd name="connsiteY906" fmla="*/ 192760 h 741961"/>
              <a:gd name="connsiteX907" fmla="*/ 547032 w 678676"/>
              <a:gd name="connsiteY907" fmla="*/ 192760 h 741961"/>
              <a:gd name="connsiteX908" fmla="*/ 547280 w 678676"/>
              <a:gd name="connsiteY908" fmla="*/ 192760 h 741961"/>
              <a:gd name="connsiteX909" fmla="*/ 547996 w 678676"/>
              <a:gd name="connsiteY909" fmla="*/ 192760 h 741961"/>
              <a:gd name="connsiteX910" fmla="*/ 548465 w 678676"/>
              <a:gd name="connsiteY910" fmla="*/ 192760 h 741961"/>
              <a:gd name="connsiteX911" fmla="*/ 548713 w 678676"/>
              <a:gd name="connsiteY911" fmla="*/ 192760 h 741961"/>
              <a:gd name="connsiteX912" fmla="*/ 549429 w 678676"/>
              <a:gd name="connsiteY912" fmla="*/ 193447 h 741961"/>
              <a:gd name="connsiteX913" fmla="*/ 549650 w 678676"/>
              <a:gd name="connsiteY913" fmla="*/ 193789 h 741961"/>
              <a:gd name="connsiteX914" fmla="*/ 549429 w 678676"/>
              <a:gd name="connsiteY914" fmla="*/ 194134 h 741961"/>
              <a:gd name="connsiteX915" fmla="*/ 549182 w 678676"/>
              <a:gd name="connsiteY915" fmla="*/ 194476 h 741961"/>
              <a:gd name="connsiteX916" fmla="*/ 548713 w 678676"/>
              <a:gd name="connsiteY916" fmla="*/ 194476 h 741961"/>
              <a:gd name="connsiteX917" fmla="*/ 548465 w 678676"/>
              <a:gd name="connsiteY917" fmla="*/ 195162 h 741961"/>
              <a:gd name="connsiteX918" fmla="*/ 548465 w 678676"/>
              <a:gd name="connsiteY918" fmla="*/ 195505 h 741961"/>
              <a:gd name="connsiteX919" fmla="*/ 548244 w 678676"/>
              <a:gd name="connsiteY919" fmla="*/ 195847 h 741961"/>
              <a:gd name="connsiteX920" fmla="*/ 548244 w 678676"/>
              <a:gd name="connsiteY920" fmla="*/ 196534 h 741961"/>
              <a:gd name="connsiteX921" fmla="*/ 548244 w 678676"/>
              <a:gd name="connsiteY921" fmla="*/ 196875 h 741961"/>
              <a:gd name="connsiteX922" fmla="*/ 548465 w 678676"/>
              <a:gd name="connsiteY922" fmla="*/ 196875 h 741961"/>
              <a:gd name="connsiteX923" fmla="*/ 548713 w 678676"/>
              <a:gd name="connsiteY923" fmla="*/ 197220 h 741961"/>
              <a:gd name="connsiteX924" fmla="*/ 548713 w 678676"/>
              <a:gd name="connsiteY924" fmla="*/ 197563 h 741961"/>
              <a:gd name="connsiteX925" fmla="*/ 548713 w 678676"/>
              <a:gd name="connsiteY925" fmla="*/ 198933 h 741961"/>
              <a:gd name="connsiteX926" fmla="*/ 548961 w 678676"/>
              <a:gd name="connsiteY926" fmla="*/ 199620 h 741961"/>
              <a:gd name="connsiteX927" fmla="*/ 549182 w 678676"/>
              <a:gd name="connsiteY927" fmla="*/ 199620 h 741961"/>
              <a:gd name="connsiteX928" fmla="*/ 549429 w 678676"/>
              <a:gd name="connsiteY928" fmla="*/ 199620 h 741961"/>
              <a:gd name="connsiteX929" fmla="*/ 549898 w 678676"/>
              <a:gd name="connsiteY929" fmla="*/ 199620 h 741961"/>
              <a:gd name="connsiteX930" fmla="*/ 550863 w 678676"/>
              <a:gd name="connsiteY930" fmla="*/ 199620 h 741961"/>
              <a:gd name="connsiteX931" fmla="*/ 551083 w 678676"/>
              <a:gd name="connsiteY931" fmla="*/ 199620 h 741961"/>
              <a:gd name="connsiteX932" fmla="*/ 551332 w 678676"/>
              <a:gd name="connsiteY932" fmla="*/ 199962 h 741961"/>
              <a:gd name="connsiteX933" fmla="*/ 551579 w 678676"/>
              <a:gd name="connsiteY933" fmla="*/ 199962 h 741961"/>
              <a:gd name="connsiteX934" fmla="*/ 551800 w 678676"/>
              <a:gd name="connsiteY934" fmla="*/ 200305 h 741961"/>
              <a:gd name="connsiteX935" fmla="*/ 552048 w 678676"/>
              <a:gd name="connsiteY935" fmla="*/ 200305 h 741961"/>
              <a:gd name="connsiteX936" fmla="*/ 552296 w 678676"/>
              <a:gd name="connsiteY936" fmla="*/ 200646 h 741961"/>
              <a:gd name="connsiteX937" fmla="*/ 552517 w 678676"/>
              <a:gd name="connsiteY937" fmla="*/ 200646 h 741961"/>
              <a:gd name="connsiteX938" fmla="*/ 552517 w 678676"/>
              <a:gd name="connsiteY938" fmla="*/ 200991 h 741961"/>
              <a:gd name="connsiteX939" fmla="*/ 552296 w 678676"/>
              <a:gd name="connsiteY939" fmla="*/ 200991 h 741961"/>
              <a:gd name="connsiteX940" fmla="*/ 552048 w 678676"/>
              <a:gd name="connsiteY940" fmla="*/ 200991 h 741961"/>
              <a:gd name="connsiteX941" fmla="*/ 552048 w 678676"/>
              <a:gd name="connsiteY941" fmla="*/ 201333 h 741961"/>
              <a:gd name="connsiteX942" fmla="*/ 551800 w 678676"/>
              <a:gd name="connsiteY942" fmla="*/ 201333 h 741961"/>
              <a:gd name="connsiteX943" fmla="*/ 551800 w 678676"/>
              <a:gd name="connsiteY943" fmla="*/ 201675 h 741961"/>
              <a:gd name="connsiteX944" fmla="*/ 552048 w 678676"/>
              <a:gd name="connsiteY944" fmla="*/ 202018 h 741961"/>
              <a:gd name="connsiteX945" fmla="*/ 551800 w 678676"/>
              <a:gd name="connsiteY945" fmla="*/ 202018 h 741961"/>
              <a:gd name="connsiteX946" fmla="*/ 551579 w 678676"/>
              <a:gd name="connsiteY946" fmla="*/ 202362 h 741961"/>
              <a:gd name="connsiteX947" fmla="*/ 551083 w 678676"/>
              <a:gd name="connsiteY947" fmla="*/ 202018 h 741961"/>
              <a:gd name="connsiteX948" fmla="*/ 550863 w 678676"/>
              <a:gd name="connsiteY948" fmla="*/ 202704 h 741961"/>
              <a:gd name="connsiteX949" fmla="*/ 550367 w 678676"/>
              <a:gd name="connsiteY949" fmla="*/ 203388 h 741961"/>
              <a:gd name="connsiteX950" fmla="*/ 550367 w 678676"/>
              <a:gd name="connsiteY950" fmla="*/ 203733 h 741961"/>
              <a:gd name="connsiteX951" fmla="*/ 549182 w 678676"/>
              <a:gd name="connsiteY951" fmla="*/ 204759 h 741961"/>
              <a:gd name="connsiteX952" fmla="*/ 548244 w 678676"/>
              <a:gd name="connsiteY952" fmla="*/ 206130 h 741961"/>
              <a:gd name="connsiteX953" fmla="*/ 547996 w 678676"/>
              <a:gd name="connsiteY953" fmla="*/ 206130 h 741961"/>
              <a:gd name="connsiteX954" fmla="*/ 547748 w 678676"/>
              <a:gd name="connsiteY954" fmla="*/ 206472 h 741961"/>
              <a:gd name="connsiteX955" fmla="*/ 547528 w 678676"/>
              <a:gd name="connsiteY955" fmla="*/ 206472 h 741961"/>
              <a:gd name="connsiteX956" fmla="*/ 546563 w 678676"/>
              <a:gd name="connsiteY956" fmla="*/ 207501 h 741961"/>
              <a:gd name="connsiteX957" fmla="*/ 546315 w 678676"/>
              <a:gd name="connsiteY957" fmla="*/ 207843 h 741961"/>
              <a:gd name="connsiteX958" fmla="*/ 545847 w 678676"/>
              <a:gd name="connsiteY958" fmla="*/ 208184 h 741961"/>
              <a:gd name="connsiteX959" fmla="*/ 545847 w 678676"/>
              <a:gd name="connsiteY959" fmla="*/ 208527 h 741961"/>
              <a:gd name="connsiteX960" fmla="*/ 545130 w 678676"/>
              <a:gd name="connsiteY960" fmla="*/ 209211 h 741961"/>
              <a:gd name="connsiteX961" fmla="*/ 544881 w 678676"/>
              <a:gd name="connsiteY961" fmla="*/ 209211 h 741961"/>
              <a:gd name="connsiteX962" fmla="*/ 544881 w 678676"/>
              <a:gd name="connsiteY962" fmla="*/ 209556 h 741961"/>
              <a:gd name="connsiteX963" fmla="*/ 544881 w 678676"/>
              <a:gd name="connsiteY963" fmla="*/ 209897 h 741961"/>
              <a:gd name="connsiteX964" fmla="*/ 545130 w 678676"/>
              <a:gd name="connsiteY964" fmla="*/ 210582 h 741961"/>
              <a:gd name="connsiteX965" fmla="*/ 545377 w 678676"/>
              <a:gd name="connsiteY965" fmla="*/ 210924 h 741961"/>
              <a:gd name="connsiteX966" fmla="*/ 545598 w 678676"/>
              <a:gd name="connsiteY966" fmla="*/ 211266 h 741961"/>
              <a:gd name="connsiteX967" fmla="*/ 546315 w 678676"/>
              <a:gd name="connsiteY967" fmla="*/ 211608 h 741961"/>
              <a:gd name="connsiteX968" fmla="*/ 546563 w 678676"/>
              <a:gd name="connsiteY968" fmla="*/ 211950 h 741961"/>
              <a:gd name="connsiteX969" fmla="*/ 546811 w 678676"/>
              <a:gd name="connsiteY969" fmla="*/ 211950 h 741961"/>
              <a:gd name="connsiteX970" fmla="*/ 547280 w 678676"/>
              <a:gd name="connsiteY970" fmla="*/ 212295 h 741961"/>
              <a:gd name="connsiteX971" fmla="*/ 547996 w 678676"/>
              <a:gd name="connsiteY971" fmla="*/ 212295 h 741961"/>
              <a:gd name="connsiteX972" fmla="*/ 548244 w 678676"/>
              <a:gd name="connsiteY972" fmla="*/ 212295 h 741961"/>
              <a:gd name="connsiteX973" fmla="*/ 548465 w 678676"/>
              <a:gd name="connsiteY973" fmla="*/ 212979 h 741961"/>
              <a:gd name="connsiteX974" fmla="*/ 548244 w 678676"/>
              <a:gd name="connsiteY974" fmla="*/ 213321 h 741961"/>
              <a:gd name="connsiteX975" fmla="*/ 548465 w 678676"/>
              <a:gd name="connsiteY975" fmla="*/ 213321 h 741961"/>
              <a:gd name="connsiteX976" fmla="*/ 548465 w 678676"/>
              <a:gd name="connsiteY976" fmla="*/ 214006 h 741961"/>
              <a:gd name="connsiteX977" fmla="*/ 548713 w 678676"/>
              <a:gd name="connsiteY977" fmla="*/ 214347 h 741961"/>
              <a:gd name="connsiteX978" fmla="*/ 548961 w 678676"/>
              <a:gd name="connsiteY978" fmla="*/ 214347 h 741961"/>
              <a:gd name="connsiteX979" fmla="*/ 549182 w 678676"/>
              <a:gd name="connsiteY979" fmla="*/ 214347 h 741961"/>
              <a:gd name="connsiteX980" fmla="*/ 549650 w 678676"/>
              <a:gd name="connsiteY980" fmla="*/ 215373 h 741961"/>
              <a:gd name="connsiteX981" fmla="*/ 550367 w 678676"/>
              <a:gd name="connsiteY981" fmla="*/ 215373 h 741961"/>
              <a:gd name="connsiteX982" fmla="*/ 550615 w 678676"/>
              <a:gd name="connsiteY982" fmla="*/ 215373 h 741961"/>
              <a:gd name="connsiteX983" fmla="*/ 551083 w 678676"/>
              <a:gd name="connsiteY983" fmla="*/ 215373 h 741961"/>
              <a:gd name="connsiteX984" fmla="*/ 551332 w 678676"/>
              <a:gd name="connsiteY984" fmla="*/ 215373 h 741961"/>
              <a:gd name="connsiteX985" fmla="*/ 551579 w 678676"/>
              <a:gd name="connsiteY985" fmla="*/ 215373 h 741961"/>
              <a:gd name="connsiteX986" fmla="*/ 551800 w 678676"/>
              <a:gd name="connsiteY986" fmla="*/ 215715 h 741961"/>
              <a:gd name="connsiteX987" fmla="*/ 552296 w 678676"/>
              <a:gd name="connsiteY987" fmla="*/ 216057 h 741961"/>
              <a:gd name="connsiteX988" fmla="*/ 552517 w 678676"/>
              <a:gd name="connsiteY988" fmla="*/ 216057 h 741961"/>
              <a:gd name="connsiteX989" fmla="*/ 553234 w 678676"/>
              <a:gd name="connsiteY989" fmla="*/ 216057 h 741961"/>
              <a:gd name="connsiteX990" fmla="*/ 553730 w 678676"/>
              <a:gd name="connsiteY990" fmla="*/ 216057 h 741961"/>
              <a:gd name="connsiteX991" fmla="*/ 554667 w 678676"/>
              <a:gd name="connsiteY991" fmla="*/ 216057 h 741961"/>
              <a:gd name="connsiteX992" fmla="*/ 554915 w 678676"/>
              <a:gd name="connsiteY992" fmla="*/ 215715 h 741961"/>
              <a:gd name="connsiteX993" fmla="*/ 555135 w 678676"/>
              <a:gd name="connsiteY993" fmla="*/ 215715 h 741961"/>
              <a:gd name="connsiteX994" fmla="*/ 555384 w 678676"/>
              <a:gd name="connsiteY994" fmla="*/ 215715 h 741961"/>
              <a:gd name="connsiteX995" fmla="*/ 555384 w 678676"/>
              <a:gd name="connsiteY995" fmla="*/ 215373 h 741961"/>
              <a:gd name="connsiteX996" fmla="*/ 555632 w 678676"/>
              <a:gd name="connsiteY996" fmla="*/ 215373 h 741961"/>
              <a:gd name="connsiteX997" fmla="*/ 555852 w 678676"/>
              <a:gd name="connsiteY997" fmla="*/ 215373 h 741961"/>
              <a:gd name="connsiteX998" fmla="*/ 555852 w 678676"/>
              <a:gd name="connsiteY998" fmla="*/ 215031 h 741961"/>
              <a:gd name="connsiteX999" fmla="*/ 555852 w 678676"/>
              <a:gd name="connsiteY999" fmla="*/ 214689 h 741961"/>
              <a:gd name="connsiteX1000" fmla="*/ 556569 w 678676"/>
              <a:gd name="connsiteY1000" fmla="*/ 214689 h 741961"/>
              <a:gd name="connsiteX1001" fmla="*/ 556816 w 678676"/>
              <a:gd name="connsiteY1001" fmla="*/ 214689 h 741961"/>
              <a:gd name="connsiteX1002" fmla="*/ 557286 w 678676"/>
              <a:gd name="connsiteY1002" fmla="*/ 214689 h 741961"/>
              <a:gd name="connsiteX1003" fmla="*/ 557782 w 678676"/>
              <a:gd name="connsiteY1003" fmla="*/ 214347 h 741961"/>
              <a:gd name="connsiteX1004" fmla="*/ 558250 w 678676"/>
              <a:gd name="connsiteY1004" fmla="*/ 214347 h 741961"/>
              <a:gd name="connsiteX1005" fmla="*/ 558498 w 678676"/>
              <a:gd name="connsiteY1005" fmla="*/ 214006 h 741961"/>
              <a:gd name="connsiteX1006" fmla="*/ 559683 w 678676"/>
              <a:gd name="connsiteY1006" fmla="*/ 214006 h 741961"/>
              <a:gd name="connsiteX1007" fmla="*/ 559904 w 678676"/>
              <a:gd name="connsiteY1007" fmla="*/ 214006 h 741961"/>
              <a:gd name="connsiteX1008" fmla="*/ 560400 w 678676"/>
              <a:gd name="connsiteY1008" fmla="*/ 213663 h 741961"/>
              <a:gd name="connsiteX1009" fmla="*/ 560868 w 678676"/>
              <a:gd name="connsiteY1009" fmla="*/ 213663 h 741961"/>
              <a:gd name="connsiteX1010" fmla="*/ 561337 w 678676"/>
              <a:gd name="connsiteY1010" fmla="*/ 213663 h 741961"/>
              <a:gd name="connsiteX1011" fmla="*/ 561585 w 678676"/>
              <a:gd name="connsiteY1011" fmla="*/ 213663 h 741961"/>
              <a:gd name="connsiteX1012" fmla="*/ 561834 w 678676"/>
              <a:gd name="connsiteY1012" fmla="*/ 214006 h 741961"/>
              <a:gd name="connsiteX1013" fmla="*/ 562550 w 678676"/>
              <a:gd name="connsiteY1013" fmla="*/ 215715 h 741961"/>
              <a:gd name="connsiteX1014" fmla="*/ 562771 w 678676"/>
              <a:gd name="connsiteY1014" fmla="*/ 216741 h 741961"/>
              <a:gd name="connsiteX1015" fmla="*/ 562550 w 678676"/>
              <a:gd name="connsiteY1015" fmla="*/ 217084 h 741961"/>
              <a:gd name="connsiteX1016" fmla="*/ 562302 w 678676"/>
              <a:gd name="connsiteY1016" fmla="*/ 217084 h 741961"/>
              <a:gd name="connsiteX1017" fmla="*/ 562054 w 678676"/>
              <a:gd name="connsiteY1017" fmla="*/ 217084 h 741961"/>
              <a:gd name="connsiteX1018" fmla="*/ 561585 w 678676"/>
              <a:gd name="connsiteY1018" fmla="*/ 217428 h 741961"/>
              <a:gd name="connsiteX1019" fmla="*/ 562054 w 678676"/>
              <a:gd name="connsiteY1019" fmla="*/ 217770 h 741961"/>
              <a:gd name="connsiteX1020" fmla="*/ 563267 w 678676"/>
              <a:gd name="connsiteY1020" fmla="*/ 218113 h 741961"/>
              <a:gd name="connsiteX1021" fmla="*/ 563735 w 678676"/>
              <a:gd name="connsiteY1021" fmla="*/ 218454 h 741961"/>
              <a:gd name="connsiteX1022" fmla="*/ 564203 w 678676"/>
              <a:gd name="connsiteY1022" fmla="*/ 218797 h 741961"/>
              <a:gd name="connsiteX1023" fmla="*/ 564699 w 678676"/>
              <a:gd name="connsiteY1023" fmla="*/ 219138 h 741961"/>
              <a:gd name="connsiteX1024" fmla="*/ 564452 w 678676"/>
              <a:gd name="connsiteY1024" fmla="*/ 219480 h 741961"/>
              <a:gd name="connsiteX1025" fmla="*/ 564699 w 678676"/>
              <a:gd name="connsiteY1025" fmla="*/ 219822 h 741961"/>
              <a:gd name="connsiteX1026" fmla="*/ 565169 w 678676"/>
              <a:gd name="connsiteY1026" fmla="*/ 219822 h 741961"/>
              <a:gd name="connsiteX1027" fmla="*/ 565637 w 678676"/>
              <a:gd name="connsiteY1027" fmla="*/ 219822 h 741961"/>
              <a:gd name="connsiteX1028" fmla="*/ 566353 w 678676"/>
              <a:gd name="connsiteY1028" fmla="*/ 219822 h 741961"/>
              <a:gd name="connsiteX1029" fmla="*/ 566602 w 678676"/>
              <a:gd name="connsiteY1029" fmla="*/ 219822 h 741961"/>
              <a:gd name="connsiteX1030" fmla="*/ 566823 w 678676"/>
              <a:gd name="connsiteY1030" fmla="*/ 219822 h 741961"/>
              <a:gd name="connsiteX1031" fmla="*/ 567070 w 678676"/>
              <a:gd name="connsiteY1031" fmla="*/ 219822 h 741961"/>
              <a:gd name="connsiteX1032" fmla="*/ 567539 w 678676"/>
              <a:gd name="connsiteY1032" fmla="*/ 219822 h 741961"/>
              <a:gd name="connsiteX1033" fmla="*/ 568036 w 678676"/>
              <a:gd name="connsiteY1033" fmla="*/ 219822 h 741961"/>
              <a:gd name="connsiteX1034" fmla="*/ 568752 w 678676"/>
              <a:gd name="connsiteY1034" fmla="*/ 219480 h 741961"/>
              <a:gd name="connsiteX1035" fmla="*/ 568972 w 678676"/>
              <a:gd name="connsiteY1035" fmla="*/ 219480 h 741961"/>
              <a:gd name="connsiteX1036" fmla="*/ 569468 w 678676"/>
              <a:gd name="connsiteY1036" fmla="*/ 219822 h 741961"/>
              <a:gd name="connsiteX1037" fmla="*/ 569689 w 678676"/>
              <a:gd name="connsiteY1037" fmla="*/ 219822 h 741961"/>
              <a:gd name="connsiteX1038" fmla="*/ 569937 w 678676"/>
              <a:gd name="connsiteY1038" fmla="*/ 219480 h 741961"/>
              <a:gd name="connsiteX1039" fmla="*/ 570158 w 678676"/>
              <a:gd name="connsiteY1039" fmla="*/ 219480 h 741961"/>
              <a:gd name="connsiteX1040" fmla="*/ 570406 w 678676"/>
              <a:gd name="connsiteY1040" fmla="*/ 219822 h 741961"/>
              <a:gd name="connsiteX1041" fmla="*/ 570654 w 678676"/>
              <a:gd name="connsiteY1041" fmla="*/ 220165 h 741961"/>
              <a:gd name="connsiteX1042" fmla="*/ 570874 w 678676"/>
              <a:gd name="connsiteY1042" fmla="*/ 219822 h 741961"/>
              <a:gd name="connsiteX1043" fmla="*/ 571122 w 678676"/>
              <a:gd name="connsiteY1043" fmla="*/ 219480 h 741961"/>
              <a:gd name="connsiteX1044" fmla="*/ 571371 w 678676"/>
              <a:gd name="connsiteY1044" fmla="*/ 219480 h 741961"/>
              <a:gd name="connsiteX1045" fmla="*/ 571591 w 678676"/>
              <a:gd name="connsiteY1045" fmla="*/ 219822 h 741961"/>
              <a:gd name="connsiteX1046" fmla="*/ 571839 w 678676"/>
              <a:gd name="connsiteY1046" fmla="*/ 220165 h 741961"/>
              <a:gd name="connsiteX1047" fmla="*/ 572088 w 678676"/>
              <a:gd name="connsiteY1047" fmla="*/ 220507 h 741961"/>
              <a:gd name="connsiteX1048" fmla="*/ 572308 w 678676"/>
              <a:gd name="connsiteY1048" fmla="*/ 220848 h 741961"/>
              <a:gd name="connsiteX1049" fmla="*/ 572803 w 678676"/>
              <a:gd name="connsiteY1049" fmla="*/ 220507 h 741961"/>
              <a:gd name="connsiteX1050" fmla="*/ 573520 w 678676"/>
              <a:gd name="connsiteY1050" fmla="*/ 220507 h 741961"/>
              <a:gd name="connsiteX1051" fmla="*/ 573989 w 678676"/>
              <a:gd name="connsiteY1051" fmla="*/ 220165 h 741961"/>
              <a:gd name="connsiteX1052" fmla="*/ 574237 w 678676"/>
              <a:gd name="connsiteY1052" fmla="*/ 220165 h 741961"/>
              <a:gd name="connsiteX1053" fmla="*/ 574457 w 678676"/>
              <a:gd name="connsiteY1053" fmla="*/ 220507 h 741961"/>
              <a:gd name="connsiteX1054" fmla="*/ 574706 w 678676"/>
              <a:gd name="connsiteY1054" fmla="*/ 220507 h 741961"/>
              <a:gd name="connsiteX1055" fmla="*/ 574954 w 678676"/>
              <a:gd name="connsiteY1055" fmla="*/ 220848 h 741961"/>
              <a:gd name="connsiteX1056" fmla="*/ 575423 w 678676"/>
              <a:gd name="connsiteY1056" fmla="*/ 221191 h 741961"/>
              <a:gd name="connsiteX1057" fmla="*/ 575643 w 678676"/>
              <a:gd name="connsiteY1057" fmla="*/ 221191 h 741961"/>
              <a:gd name="connsiteX1058" fmla="*/ 575891 w 678676"/>
              <a:gd name="connsiteY1058" fmla="*/ 221532 h 741961"/>
              <a:gd name="connsiteX1059" fmla="*/ 576139 w 678676"/>
              <a:gd name="connsiteY1059" fmla="*/ 221875 h 741961"/>
              <a:gd name="connsiteX1060" fmla="*/ 576360 w 678676"/>
              <a:gd name="connsiteY1060" fmla="*/ 221875 h 741961"/>
              <a:gd name="connsiteX1061" fmla="*/ 576360 w 678676"/>
              <a:gd name="connsiteY1061" fmla="*/ 222214 h 741961"/>
              <a:gd name="connsiteX1062" fmla="*/ 576139 w 678676"/>
              <a:gd name="connsiteY1062" fmla="*/ 222214 h 741961"/>
              <a:gd name="connsiteX1063" fmla="*/ 576139 w 678676"/>
              <a:gd name="connsiteY1063" fmla="*/ 222556 h 741961"/>
              <a:gd name="connsiteX1064" fmla="*/ 576139 w 678676"/>
              <a:gd name="connsiteY1064" fmla="*/ 223240 h 741961"/>
              <a:gd name="connsiteX1065" fmla="*/ 577076 w 678676"/>
              <a:gd name="connsiteY1065" fmla="*/ 224950 h 741961"/>
              <a:gd name="connsiteX1066" fmla="*/ 577324 w 678676"/>
              <a:gd name="connsiteY1066" fmla="*/ 224950 h 741961"/>
              <a:gd name="connsiteX1067" fmla="*/ 577572 w 678676"/>
              <a:gd name="connsiteY1067" fmla="*/ 225292 h 741961"/>
              <a:gd name="connsiteX1068" fmla="*/ 578041 w 678676"/>
              <a:gd name="connsiteY1068" fmla="*/ 225634 h 741961"/>
              <a:gd name="connsiteX1069" fmla="*/ 578509 w 678676"/>
              <a:gd name="connsiteY1069" fmla="*/ 225977 h 741961"/>
              <a:gd name="connsiteX1070" fmla="*/ 579226 w 678676"/>
              <a:gd name="connsiteY1070" fmla="*/ 226661 h 741961"/>
              <a:gd name="connsiteX1071" fmla="*/ 579722 w 678676"/>
              <a:gd name="connsiteY1071" fmla="*/ 227002 h 741961"/>
              <a:gd name="connsiteX1072" fmla="*/ 580191 w 678676"/>
              <a:gd name="connsiteY1072" fmla="*/ 227002 h 741961"/>
              <a:gd name="connsiteX1073" fmla="*/ 580412 w 678676"/>
              <a:gd name="connsiteY1073" fmla="*/ 227002 h 741961"/>
              <a:gd name="connsiteX1074" fmla="*/ 580659 w 678676"/>
              <a:gd name="connsiteY1074" fmla="*/ 227342 h 741961"/>
              <a:gd name="connsiteX1075" fmla="*/ 580907 w 678676"/>
              <a:gd name="connsiteY1075" fmla="*/ 227342 h 741961"/>
              <a:gd name="connsiteX1076" fmla="*/ 581376 w 678676"/>
              <a:gd name="connsiteY1076" fmla="*/ 227342 h 741961"/>
              <a:gd name="connsiteX1077" fmla="*/ 582093 w 678676"/>
              <a:gd name="connsiteY1077" fmla="*/ 227342 h 741961"/>
              <a:gd name="connsiteX1078" fmla="*/ 582340 w 678676"/>
              <a:gd name="connsiteY1078" fmla="*/ 227683 h 741961"/>
              <a:gd name="connsiteX1079" fmla="*/ 582810 w 678676"/>
              <a:gd name="connsiteY1079" fmla="*/ 228026 h 741961"/>
              <a:gd name="connsiteX1080" fmla="*/ 582810 w 678676"/>
              <a:gd name="connsiteY1080" fmla="*/ 228367 h 741961"/>
              <a:gd name="connsiteX1081" fmla="*/ 582810 w 678676"/>
              <a:gd name="connsiteY1081" fmla="*/ 228710 h 741961"/>
              <a:gd name="connsiteX1082" fmla="*/ 582340 w 678676"/>
              <a:gd name="connsiteY1082" fmla="*/ 229394 h 741961"/>
              <a:gd name="connsiteX1083" fmla="*/ 582810 w 678676"/>
              <a:gd name="connsiteY1083" fmla="*/ 229736 h 741961"/>
              <a:gd name="connsiteX1084" fmla="*/ 582810 w 678676"/>
              <a:gd name="connsiteY1084" fmla="*/ 230075 h 741961"/>
              <a:gd name="connsiteX1085" fmla="*/ 583278 w 678676"/>
              <a:gd name="connsiteY1085" fmla="*/ 230418 h 741961"/>
              <a:gd name="connsiteX1086" fmla="*/ 584960 w 678676"/>
              <a:gd name="connsiteY1086" fmla="*/ 231443 h 741961"/>
              <a:gd name="connsiteX1087" fmla="*/ 585208 w 678676"/>
              <a:gd name="connsiteY1087" fmla="*/ 231785 h 741961"/>
              <a:gd name="connsiteX1088" fmla="*/ 585428 w 678676"/>
              <a:gd name="connsiteY1088" fmla="*/ 232128 h 741961"/>
              <a:gd name="connsiteX1089" fmla="*/ 585676 w 678676"/>
              <a:gd name="connsiteY1089" fmla="*/ 232467 h 741961"/>
              <a:gd name="connsiteX1090" fmla="*/ 585676 w 678676"/>
              <a:gd name="connsiteY1090" fmla="*/ 233493 h 741961"/>
              <a:gd name="connsiteX1091" fmla="*/ 585428 w 678676"/>
              <a:gd name="connsiteY1091" fmla="*/ 233835 h 741961"/>
              <a:gd name="connsiteX1092" fmla="*/ 584711 w 678676"/>
              <a:gd name="connsiteY1092" fmla="*/ 233835 h 741961"/>
              <a:gd name="connsiteX1093" fmla="*/ 583994 w 678676"/>
              <a:gd name="connsiteY1093" fmla="*/ 234174 h 741961"/>
              <a:gd name="connsiteX1094" fmla="*/ 583527 w 678676"/>
              <a:gd name="connsiteY1094" fmla="*/ 234174 h 741961"/>
              <a:gd name="connsiteX1095" fmla="*/ 583278 w 678676"/>
              <a:gd name="connsiteY1095" fmla="*/ 234516 h 741961"/>
              <a:gd name="connsiteX1096" fmla="*/ 583057 w 678676"/>
              <a:gd name="connsiteY1096" fmla="*/ 234858 h 741961"/>
              <a:gd name="connsiteX1097" fmla="*/ 582561 w 678676"/>
              <a:gd name="connsiteY1097" fmla="*/ 234858 h 741961"/>
              <a:gd name="connsiteX1098" fmla="*/ 581844 w 678676"/>
              <a:gd name="connsiteY1098" fmla="*/ 234858 h 741961"/>
              <a:gd name="connsiteX1099" fmla="*/ 581624 w 678676"/>
              <a:gd name="connsiteY1099" fmla="*/ 235200 h 741961"/>
              <a:gd name="connsiteX1100" fmla="*/ 581128 w 678676"/>
              <a:gd name="connsiteY1100" fmla="*/ 235200 h 741961"/>
              <a:gd name="connsiteX1101" fmla="*/ 580659 w 678676"/>
              <a:gd name="connsiteY1101" fmla="*/ 235542 h 741961"/>
              <a:gd name="connsiteX1102" fmla="*/ 580907 w 678676"/>
              <a:gd name="connsiteY1102" fmla="*/ 235542 h 741961"/>
              <a:gd name="connsiteX1103" fmla="*/ 580907 w 678676"/>
              <a:gd name="connsiteY1103" fmla="*/ 235881 h 741961"/>
              <a:gd name="connsiteX1104" fmla="*/ 580659 w 678676"/>
              <a:gd name="connsiteY1104" fmla="*/ 235881 h 741961"/>
              <a:gd name="connsiteX1105" fmla="*/ 580907 w 678676"/>
              <a:gd name="connsiteY1105" fmla="*/ 236224 h 741961"/>
              <a:gd name="connsiteX1106" fmla="*/ 580907 w 678676"/>
              <a:gd name="connsiteY1106" fmla="*/ 236566 h 741961"/>
              <a:gd name="connsiteX1107" fmla="*/ 580659 w 678676"/>
              <a:gd name="connsiteY1107" fmla="*/ 236908 h 741961"/>
              <a:gd name="connsiteX1108" fmla="*/ 580659 w 678676"/>
              <a:gd name="connsiteY1108" fmla="*/ 237931 h 741961"/>
              <a:gd name="connsiteX1109" fmla="*/ 580907 w 678676"/>
              <a:gd name="connsiteY1109" fmla="*/ 238273 h 741961"/>
              <a:gd name="connsiteX1110" fmla="*/ 581376 w 678676"/>
              <a:gd name="connsiteY1110" fmla="*/ 238615 h 741961"/>
              <a:gd name="connsiteX1111" fmla="*/ 582340 w 678676"/>
              <a:gd name="connsiteY1111" fmla="*/ 239297 h 741961"/>
              <a:gd name="connsiteX1112" fmla="*/ 582810 w 678676"/>
              <a:gd name="connsiteY1112" fmla="*/ 241003 h 741961"/>
              <a:gd name="connsiteX1113" fmla="*/ 583527 w 678676"/>
              <a:gd name="connsiteY1113" fmla="*/ 241343 h 741961"/>
              <a:gd name="connsiteX1114" fmla="*/ 583774 w 678676"/>
              <a:gd name="connsiteY1114" fmla="*/ 241686 h 741961"/>
              <a:gd name="connsiteX1115" fmla="*/ 583774 w 678676"/>
              <a:gd name="connsiteY1115" fmla="*/ 242027 h 741961"/>
              <a:gd name="connsiteX1116" fmla="*/ 583994 w 678676"/>
              <a:gd name="connsiteY1116" fmla="*/ 242708 h 741961"/>
              <a:gd name="connsiteX1117" fmla="*/ 584243 w 678676"/>
              <a:gd name="connsiteY1117" fmla="*/ 242708 h 741961"/>
              <a:gd name="connsiteX1118" fmla="*/ 584243 w 678676"/>
              <a:gd name="connsiteY1118" fmla="*/ 243051 h 741961"/>
              <a:gd name="connsiteX1119" fmla="*/ 585428 w 678676"/>
              <a:gd name="connsiteY1119" fmla="*/ 243051 h 741961"/>
              <a:gd name="connsiteX1120" fmla="*/ 585676 w 678676"/>
              <a:gd name="connsiteY1120" fmla="*/ 243390 h 741961"/>
              <a:gd name="connsiteX1121" fmla="*/ 585896 w 678676"/>
              <a:gd name="connsiteY1121" fmla="*/ 244074 h 741961"/>
              <a:gd name="connsiteX1122" fmla="*/ 585896 w 678676"/>
              <a:gd name="connsiteY1122" fmla="*/ 244416 h 741961"/>
              <a:gd name="connsiteX1123" fmla="*/ 585896 w 678676"/>
              <a:gd name="connsiteY1123" fmla="*/ 245097 h 741961"/>
              <a:gd name="connsiteX1124" fmla="*/ 586145 w 678676"/>
              <a:gd name="connsiteY1124" fmla="*/ 245097 h 741961"/>
              <a:gd name="connsiteX1125" fmla="*/ 586392 w 678676"/>
              <a:gd name="connsiteY1125" fmla="*/ 245436 h 741961"/>
              <a:gd name="connsiteX1126" fmla="*/ 586145 w 678676"/>
              <a:gd name="connsiteY1126" fmla="*/ 245779 h 741961"/>
              <a:gd name="connsiteX1127" fmla="*/ 586145 w 678676"/>
              <a:gd name="connsiteY1127" fmla="*/ 246120 h 741961"/>
              <a:gd name="connsiteX1128" fmla="*/ 586145 w 678676"/>
              <a:gd name="connsiteY1128" fmla="*/ 246460 h 741961"/>
              <a:gd name="connsiteX1129" fmla="*/ 585896 w 678676"/>
              <a:gd name="connsiteY1129" fmla="*/ 246801 h 741961"/>
              <a:gd name="connsiteX1130" fmla="*/ 586145 w 678676"/>
              <a:gd name="connsiteY1130" fmla="*/ 247483 h 741961"/>
              <a:gd name="connsiteX1131" fmla="*/ 585676 w 678676"/>
              <a:gd name="connsiteY1131" fmla="*/ 247825 h 741961"/>
              <a:gd name="connsiteX1132" fmla="*/ 585676 w 678676"/>
              <a:gd name="connsiteY1132" fmla="*/ 248167 h 741961"/>
              <a:gd name="connsiteX1133" fmla="*/ 585208 w 678676"/>
              <a:gd name="connsiteY1133" fmla="*/ 248507 h 741961"/>
              <a:gd name="connsiteX1134" fmla="*/ 584960 w 678676"/>
              <a:gd name="connsiteY1134" fmla="*/ 248507 h 741961"/>
              <a:gd name="connsiteX1135" fmla="*/ 584960 w 678676"/>
              <a:gd name="connsiteY1135" fmla="*/ 248848 h 741961"/>
              <a:gd name="connsiteX1136" fmla="*/ 584960 w 678676"/>
              <a:gd name="connsiteY1136" fmla="*/ 249188 h 741961"/>
              <a:gd name="connsiteX1137" fmla="*/ 584960 w 678676"/>
              <a:gd name="connsiteY1137" fmla="*/ 249872 h 741961"/>
              <a:gd name="connsiteX1138" fmla="*/ 584711 w 678676"/>
              <a:gd name="connsiteY1138" fmla="*/ 250553 h 741961"/>
              <a:gd name="connsiteX1139" fmla="*/ 584711 w 678676"/>
              <a:gd name="connsiteY1139" fmla="*/ 250892 h 741961"/>
              <a:gd name="connsiteX1140" fmla="*/ 584711 w 678676"/>
              <a:gd name="connsiteY1140" fmla="*/ 251234 h 741961"/>
              <a:gd name="connsiteX1141" fmla="*/ 584491 w 678676"/>
              <a:gd name="connsiteY1141" fmla="*/ 251573 h 741961"/>
              <a:gd name="connsiteX1142" fmla="*/ 584243 w 678676"/>
              <a:gd name="connsiteY1142" fmla="*/ 251916 h 741961"/>
              <a:gd name="connsiteX1143" fmla="*/ 583994 w 678676"/>
              <a:gd name="connsiteY1143" fmla="*/ 251916 h 741961"/>
              <a:gd name="connsiteX1144" fmla="*/ 583774 w 678676"/>
              <a:gd name="connsiteY1144" fmla="*/ 251916 h 741961"/>
              <a:gd name="connsiteX1145" fmla="*/ 582810 w 678676"/>
              <a:gd name="connsiteY1145" fmla="*/ 251916 h 741961"/>
              <a:gd name="connsiteX1146" fmla="*/ 582561 w 678676"/>
              <a:gd name="connsiteY1146" fmla="*/ 251573 h 741961"/>
              <a:gd name="connsiteX1147" fmla="*/ 582340 w 678676"/>
              <a:gd name="connsiteY1147" fmla="*/ 251234 h 741961"/>
              <a:gd name="connsiteX1148" fmla="*/ 582093 w 678676"/>
              <a:gd name="connsiteY1148" fmla="*/ 251234 h 741961"/>
              <a:gd name="connsiteX1149" fmla="*/ 581844 w 678676"/>
              <a:gd name="connsiteY1149" fmla="*/ 251573 h 741961"/>
              <a:gd name="connsiteX1150" fmla="*/ 581128 w 678676"/>
              <a:gd name="connsiteY1150" fmla="*/ 251234 h 741961"/>
              <a:gd name="connsiteX1151" fmla="*/ 580412 w 678676"/>
              <a:gd name="connsiteY1151" fmla="*/ 250892 h 741961"/>
              <a:gd name="connsiteX1152" fmla="*/ 580191 w 678676"/>
              <a:gd name="connsiteY1152" fmla="*/ 250892 h 741961"/>
              <a:gd name="connsiteX1153" fmla="*/ 579722 w 678676"/>
              <a:gd name="connsiteY1153" fmla="*/ 250892 h 741961"/>
              <a:gd name="connsiteX1154" fmla="*/ 579722 w 678676"/>
              <a:gd name="connsiteY1154" fmla="*/ 251234 h 741961"/>
              <a:gd name="connsiteX1155" fmla="*/ 579722 w 678676"/>
              <a:gd name="connsiteY1155" fmla="*/ 251573 h 741961"/>
              <a:gd name="connsiteX1156" fmla="*/ 579474 w 678676"/>
              <a:gd name="connsiteY1156" fmla="*/ 251916 h 741961"/>
              <a:gd name="connsiteX1157" fmla="*/ 579722 w 678676"/>
              <a:gd name="connsiteY1157" fmla="*/ 252258 h 741961"/>
              <a:gd name="connsiteX1158" fmla="*/ 579722 w 678676"/>
              <a:gd name="connsiteY1158" fmla="*/ 252597 h 741961"/>
              <a:gd name="connsiteX1159" fmla="*/ 580412 w 678676"/>
              <a:gd name="connsiteY1159" fmla="*/ 252939 h 741961"/>
              <a:gd name="connsiteX1160" fmla="*/ 581376 w 678676"/>
              <a:gd name="connsiteY1160" fmla="*/ 253621 h 741961"/>
              <a:gd name="connsiteX1161" fmla="*/ 581376 w 678676"/>
              <a:gd name="connsiteY1161" fmla="*/ 253960 h 741961"/>
              <a:gd name="connsiteX1162" fmla="*/ 581844 w 678676"/>
              <a:gd name="connsiteY1162" fmla="*/ 254302 h 741961"/>
              <a:gd name="connsiteX1163" fmla="*/ 582093 w 678676"/>
              <a:gd name="connsiteY1163" fmla="*/ 254641 h 741961"/>
              <a:gd name="connsiteX1164" fmla="*/ 582561 w 678676"/>
              <a:gd name="connsiteY1164" fmla="*/ 254984 h 741961"/>
              <a:gd name="connsiteX1165" fmla="*/ 582810 w 678676"/>
              <a:gd name="connsiteY1165" fmla="*/ 255322 h 741961"/>
              <a:gd name="connsiteX1166" fmla="*/ 583057 w 678676"/>
              <a:gd name="connsiteY1166" fmla="*/ 255665 h 741961"/>
              <a:gd name="connsiteX1167" fmla="*/ 583057 w 678676"/>
              <a:gd name="connsiteY1167" fmla="*/ 256006 h 741961"/>
              <a:gd name="connsiteX1168" fmla="*/ 582810 w 678676"/>
              <a:gd name="connsiteY1168" fmla="*/ 256346 h 741961"/>
              <a:gd name="connsiteX1169" fmla="*/ 582810 w 678676"/>
              <a:gd name="connsiteY1169" fmla="*/ 257027 h 741961"/>
              <a:gd name="connsiteX1170" fmla="*/ 583057 w 678676"/>
              <a:gd name="connsiteY1170" fmla="*/ 258050 h 741961"/>
              <a:gd name="connsiteX1171" fmla="*/ 583057 w 678676"/>
              <a:gd name="connsiteY1171" fmla="*/ 259070 h 741961"/>
              <a:gd name="connsiteX1172" fmla="*/ 583278 w 678676"/>
              <a:gd name="connsiteY1172" fmla="*/ 259753 h 741961"/>
              <a:gd name="connsiteX1173" fmla="*/ 583278 w 678676"/>
              <a:gd name="connsiteY1173" fmla="*/ 260092 h 741961"/>
              <a:gd name="connsiteX1174" fmla="*/ 583527 w 678676"/>
              <a:gd name="connsiteY1174" fmla="*/ 261126 h 741961"/>
              <a:gd name="connsiteX1175" fmla="*/ 584243 w 678676"/>
              <a:gd name="connsiteY1175" fmla="*/ 261126 h 741961"/>
              <a:gd name="connsiteX1176" fmla="*/ 584243 w 678676"/>
              <a:gd name="connsiteY1176" fmla="*/ 262147 h 741961"/>
              <a:gd name="connsiteX1177" fmla="*/ 584243 w 678676"/>
              <a:gd name="connsiteY1177" fmla="*/ 262477 h 741961"/>
              <a:gd name="connsiteX1178" fmla="*/ 583994 w 678676"/>
              <a:gd name="connsiteY1178" fmla="*/ 262477 h 741961"/>
              <a:gd name="connsiteX1179" fmla="*/ 583774 w 678676"/>
              <a:gd name="connsiteY1179" fmla="*/ 262808 h 741961"/>
              <a:gd name="connsiteX1180" fmla="*/ 583774 w 678676"/>
              <a:gd name="connsiteY1180" fmla="*/ 263167 h 741961"/>
              <a:gd name="connsiteX1181" fmla="*/ 583527 w 678676"/>
              <a:gd name="connsiteY1181" fmla="*/ 263167 h 741961"/>
              <a:gd name="connsiteX1182" fmla="*/ 583774 w 678676"/>
              <a:gd name="connsiteY1182" fmla="*/ 263498 h 741961"/>
              <a:gd name="connsiteX1183" fmla="*/ 583527 w 678676"/>
              <a:gd name="connsiteY1183" fmla="*/ 264187 h 741961"/>
              <a:gd name="connsiteX1184" fmla="*/ 583527 w 678676"/>
              <a:gd name="connsiteY1184" fmla="*/ 264518 h 741961"/>
              <a:gd name="connsiteX1185" fmla="*/ 582561 w 678676"/>
              <a:gd name="connsiteY1185" fmla="*/ 265539 h 741961"/>
              <a:gd name="connsiteX1186" fmla="*/ 582561 w 678676"/>
              <a:gd name="connsiteY1186" fmla="*/ 265871 h 741961"/>
              <a:gd name="connsiteX1187" fmla="*/ 582810 w 678676"/>
              <a:gd name="connsiteY1187" fmla="*/ 266229 h 741961"/>
              <a:gd name="connsiteX1188" fmla="*/ 582810 w 678676"/>
              <a:gd name="connsiteY1188" fmla="*/ 266560 h 741961"/>
              <a:gd name="connsiteX1189" fmla="*/ 582093 w 678676"/>
              <a:gd name="connsiteY1189" fmla="*/ 267250 h 741961"/>
              <a:gd name="connsiteX1190" fmla="*/ 581844 w 678676"/>
              <a:gd name="connsiteY1190" fmla="*/ 267581 h 741961"/>
              <a:gd name="connsiteX1191" fmla="*/ 581844 w 678676"/>
              <a:gd name="connsiteY1191" fmla="*/ 267912 h 741961"/>
              <a:gd name="connsiteX1192" fmla="*/ 581624 w 678676"/>
              <a:gd name="connsiteY1192" fmla="*/ 268270 h 741961"/>
              <a:gd name="connsiteX1193" fmla="*/ 581128 w 678676"/>
              <a:gd name="connsiteY1193" fmla="*/ 268270 h 741961"/>
              <a:gd name="connsiteX1194" fmla="*/ 581128 w 678676"/>
              <a:gd name="connsiteY1194" fmla="*/ 268601 h 741961"/>
              <a:gd name="connsiteX1195" fmla="*/ 580907 w 678676"/>
              <a:gd name="connsiteY1195" fmla="*/ 268601 h 741961"/>
              <a:gd name="connsiteX1196" fmla="*/ 580659 w 678676"/>
              <a:gd name="connsiteY1196" fmla="*/ 268932 h 741961"/>
              <a:gd name="connsiteX1197" fmla="*/ 580412 w 678676"/>
              <a:gd name="connsiteY1197" fmla="*/ 268932 h 741961"/>
              <a:gd name="connsiteX1198" fmla="*/ 580191 w 678676"/>
              <a:gd name="connsiteY1198" fmla="*/ 268932 h 741961"/>
              <a:gd name="connsiteX1199" fmla="*/ 579943 w 678676"/>
              <a:gd name="connsiteY1199" fmla="*/ 268932 h 741961"/>
              <a:gd name="connsiteX1200" fmla="*/ 579722 w 678676"/>
              <a:gd name="connsiteY1200" fmla="*/ 269290 h 741961"/>
              <a:gd name="connsiteX1201" fmla="*/ 579722 w 678676"/>
              <a:gd name="connsiteY1201" fmla="*/ 269621 h 741961"/>
              <a:gd name="connsiteX1202" fmla="*/ 579474 w 678676"/>
              <a:gd name="connsiteY1202" fmla="*/ 269952 h 741961"/>
              <a:gd name="connsiteX1203" fmla="*/ 579226 w 678676"/>
              <a:gd name="connsiteY1203" fmla="*/ 270311 h 741961"/>
              <a:gd name="connsiteX1204" fmla="*/ 578289 w 678676"/>
              <a:gd name="connsiteY1204" fmla="*/ 270642 h 741961"/>
              <a:gd name="connsiteX1205" fmla="*/ 578041 w 678676"/>
              <a:gd name="connsiteY1205" fmla="*/ 271332 h 741961"/>
              <a:gd name="connsiteX1206" fmla="*/ 577076 w 678676"/>
              <a:gd name="connsiteY1206" fmla="*/ 271663 h 741961"/>
              <a:gd name="connsiteX1207" fmla="*/ 576855 w 678676"/>
              <a:gd name="connsiteY1207" fmla="*/ 271994 h 741961"/>
              <a:gd name="connsiteX1208" fmla="*/ 576855 w 678676"/>
              <a:gd name="connsiteY1208" fmla="*/ 272353 h 741961"/>
              <a:gd name="connsiteX1209" fmla="*/ 576608 w 678676"/>
              <a:gd name="connsiteY1209" fmla="*/ 272353 h 741961"/>
              <a:gd name="connsiteX1210" fmla="*/ 576608 w 678676"/>
              <a:gd name="connsiteY1210" fmla="*/ 272684 h 741961"/>
              <a:gd name="connsiteX1211" fmla="*/ 576360 w 678676"/>
              <a:gd name="connsiteY1211" fmla="*/ 272684 h 741961"/>
              <a:gd name="connsiteX1212" fmla="*/ 576360 w 678676"/>
              <a:gd name="connsiteY1212" fmla="*/ 273015 h 741961"/>
              <a:gd name="connsiteX1213" fmla="*/ 576608 w 678676"/>
              <a:gd name="connsiteY1213" fmla="*/ 273704 h 741961"/>
              <a:gd name="connsiteX1214" fmla="*/ 576608 w 678676"/>
              <a:gd name="connsiteY1214" fmla="*/ 274724 h 741961"/>
              <a:gd name="connsiteX1215" fmla="*/ 576608 w 678676"/>
              <a:gd name="connsiteY1215" fmla="*/ 275055 h 741961"/>
              <a:gd name="connsiteX1216" fmla="*/ 576855 w 678676"/>
              <a:gd name="connsiteY1216" fmla="*/ 275055 h 741961"/>
              <a:gd name="connsiteX1217" fmla="*/ 576855 w 678676"/>
              <a:gd name="connsiteY1217" fmla="*/ 275414 h 741961"/>
              <a:gd name="connsiteX1218" fmla="*/ 577076 w 678676"/>
              <a:gd name="connsiteY1218" fmla="*/ 275745 h 741961"/>
              <a:gd name="connsiteX1219" fmla="*/ 577324 w 678676"/>
              <a:gd name="connsiteY1219" fmla="*/ 276076 h 741961"/>
              <a:gd name="connsiteX1220" fmla="*/ 577572 w 678676"/>
              <a:gd name="connsiteY1220" fmla="*/ 276434 h 741961"/>
              <a:gd name="connsiteX1221" fmla="*/ 577792 w 678676"/>
              <a:gd name="connsiteY1221" fmla="*/ 276765 h 741961"/>
              <a:gd name="connsiteX1222" fmla="*/ 577792 w 678676"/>
              <a:gd name="connsiteY1222" fmla="*/ 277787 h 741961"/>
              <a:gd name="connsiteX1223" fmla="*/ 577572 w 678676"/>
              <a:gd name="connsiteY1223" fmla="*/ 278118 h 741961"/>
              <a:gd name="connsiteX1224" fmla="*/ 577076 w 678676"/>
              <a:gd name="connsiteY1224" fmla="*/ 278476 h 741961"/>
              <a:gd name="connsiteX1225" fmla="*/ 576608 w 678676"/>
              <a:gd name="connsiteY1225" fmla="*/ 278476 h 741961"/>
              <a:gd name="connsiteX1226" fmla="*/ 576608 w 678676"/>
              <a:gd name="connsiteY1226" fmla="*/ 278807 h 741961"/>
              <a:gd name="connsiteX1227" fmla="*/ 576608 w 678676"/>
              <a:gd name="connsiteY1227" fmla="*/ 279138 h 741961"/>
              <a:gd name="connsiteX1228" fmla="*/ 576855 w 678676"/>
              <a:gd name="connsiteY1228" fmla="*/ 279469 h 741961"/>
              <a:gd name="connsiteX1229" fmla="*/ 576608 w 678676"/>
              <a:gd name="connsiteY1229" fmla="*/ 280490 h 741961"/>
              <a:gd name="connsiteX1230" fmla="*/ 576360 w 678676"/>
              <a:gd name="connsiteY1230" fmla="*/ 280490 h 741961"/>
              <a:gd name="connsiteX1231" fmla="*/ 576139 w 678676"/>
              <a:gd name="connsiteY1231" fmla="*/ 280848 h 741961"/>
              <a:gd name="connsiteX1232" fmla="*/ 575423 w 678676"/>
              <a:gd name="connsiteY1232" fmla="*/ 281179 h 741961"/>
              <a:gd name="connsiteX1233" fmla="*/ 574954 w 678676"/>
              <a:gd name="connsiteY1233" fmla="*/ 281510 h 741961"/>
              <a:gd name="connsiteX1234" fmla="*/ 574706 w 678676"/>
              <a:gd name="connsiteY1234" fmla="*/ 281868 h 741961"/>
              <a:gd name="connsiteX1235" fmla="*/ 574706 w 678676"/>
              <a:gd name="connsiteY1235" fmla="*/ 282199 h 741961"/>
              <a:gd name="connsiteX1236" fmla="*/ 574954 w 678676"/>
              <a:gd name="connsiteY1236" fmla="*/ 282530 h 741961"/>
              <a:gd name="connsiteX1237" fmla="*/ 575174 w 678676"/>
              <a:gd name="connsiteY1237" fmla="*/ 282889 h 741961"/>
              <a:gd name="connsiteX1238" fmla="*/ 575174 w 678676"/>
              <a:gd name="connsiteY1238" fmla="*/ 283220 h 741961"/>
              <a:gd name="connsiteX1239" fmla="*/ 574706 w 678676"/>
              <a:gd name="connsiteY1239" fmla="*/ 283220 h 741961"/>
              <a:gd name="connsiteX1240" fmla="*/ 574706 w 678676"/>
              <a:gd name="connsiteY1240" fmla="*/ 283551 h 741961"/>
              <a:gd name="connsiteX1241" fmla="*/ 574457 w 678676"/>
              <a:gd name="connsiteY1241" fmla="*/ 283910 h 741961"/>
              <a:gd name="connsiteX1242" fmla="*/ 573989 w 678676"/>
              <a:gd name="connsiteY1242" fmla="*/ 284241 h 741961"/>
              <a:gd name="connsiteX1243" fmla="*/ 573741 w 678676"/>
              <a:gd name="connsiteY1243" fmla="*/ 284572 h 741961"/>
              <a:gd name="connsiteX1244" fmla="*/ 573520 w 678676"/>
              <a:gd name="connsiteY1244" fmla="*/ 284931 h 741961"/>
              <a:gd name="connsiteX1245" fmla="*/ 573272 w 678676"/>
              <a:gd name="connsiteY1245" fmla="*/ 285262 h 741961"/>
              <a:gd name="connsiteX1246" fmla="*/ 573272 w 678676"/>
              <a:gd name="connsiteY1246" fmla="*/ 285924 h 741961"/>
              <a:gd name="connsiteX1247" fmla="*/ 573520 w 678676"/>
              <a:gd name="connsiteY1247" fmla="*/ 286282 h 741961"/>
              <a:gd name="connsiteX1248" fmla="*/ 573741 w 678676"/>
              <a:gd name="connsiteY1248" fmla="*/ 286282 h 741961"/>
              <a:gd name="connsiteX1249" fmla="*/ 574237 w 678676"/>
              <a:gd name="connsiteY1249" fmla="*/ 286282 h 741961"/>
              <a:gd name="connsiteX1250" fmla="*/ 574457 w 678676"/>
              <a:gd name="connsiteY1250" fmla="*/ 286282 h 741961"/>
              <a:gd name="connsiteX1251" fmla="*/ 574706 w 678676"/>
              <a:gd name="connsiteY1251" fmla="*/ 285924 h 741961"/>
              <a:gd name="connsiteX1252" fmla="*/ 575174 w 678676"/>
              <a:gd name="connsiteY1252" fmla="*/ 285593 h 741961"/>
              <a:gd name="connsiteX1253" fmla="*/ 575423 w 678676"/>
              <a:gd name="connsiteY1253" fmla="*/ 285593 h 741961"/>
              <a:gd name="connsiteX1254" fmla="*/ 575423 w 678676"/>
              <a:gd name="connsiteY1254" fmla="*/ 285262 h 741961"/>
              <a:gd name="connsiteX1255" fmla="*/ 575174 w 678676"/>
              <a:gd name="connsiteY1255" fmla="*/ 284931 h 741961"/>
              <a:gd name="connsiteX1256" fmla="*/ 574706 w 678676"/>
              <a:gd name="connsiteY1256" fmla="*/ 284241 h 741961"/>
              <a:gd name="connsiteX1257" fmla="*/ 574706 w 678676"/>
              <a:gd name="connsiteY1257" fmla="*/ 283910 h 741961"/>
              <a:gd name="connsiteX1258" fmla="*/ 575174 w 678676"/>
              <a:gd name="connsiteY1258" fmla="*/ 283910 h 741961"/>
              <a:gd name="connsiteX1259" fmla="*/ 575423 w 678676"/>
              <a:gd name="connsiteY1259" fmla="*/ 283910 h 741961"/>
              <a:gd name="connsiteX1260" fmla="*/ 575643 w 678676"/>
              <a:gd name="connsiteY1260" fmla="*/ 284241 h 741961"/>
              <a:gd name="connsiteX1261" fmla="*/ 575891 w 678676"/>
              <a:gd name="connsiteY1261" fmla="*/ 284572 h 741961"/>
              <a:gd name="connsiteX1262" fmla="*/ 575891 w 678676"/>
              <a:gd name="connsiteY1262" fmla="*/ 284931 h 741961"/>
              <a:gd name="connsiteX1263" fmla="*/ 575891 w 678676"/>
              <a:gd name="connsiteY1263" fmla="*/ 285262 h 741961"/>
              <a:gd name="connsiteX1264" fmla="*/ 575891 w 678676"/>
              <a:gd name="connsiteY1264" fmla="*/ 285593 h 741961"/>
              <a:gd name="connsiteX1265" fmla="*/ 575891 w 678676"/>
              <a:gd name="connsiteY1265" fmla="*/ 285924 h 741961"/>
              <a:gd name="connsiteX1266" fmla="*/ 576139 w 678676"/>
              <a:gd name="connsiteY1266" fmla="*/ 286282 h 741961"/>
              <a:gd name="connsiteX1267" fmla="*/ 576360 w 678676"/>
              <a:gd name="connsiteY1267" fmla="*/ 286282 h 741961"/>
              <a:gd name="connsiteX1268" fmla="*/ 576608 w 678676"/>
              <a:gd name="connsiteY1268" fmla="*/ 286613 h 741961"/>
              <a:gd name="connsiteX1269" fmla="*/ 577324 w 678676"/>
              <a:gd name="connsiteY1269" fmla="*/ 286613 h 741961"/>
              <a:gd name="connsiteX1270" fmla="*/ 577572 w 678676"/>
              <a:gd name="connsiteY1270" fmla="*/ 286944 h 741961"/>
              <a:gd name="connsiteX1271" fmla="*/ 577792 w 678676"/>
              <a:gd name="connsiteY1271" fmla="*/ 287633 h 741961"/>
              <a:gd name="connsiteX1272" fmla="*/ 577572 w 678676"/>
              <a:gd name="connsiteY1272" fmla="*/ 287964 h 741961"/>
              <a:gd name="connsiteX1273" fmla="*/ 577792 w 678676"/>
              <a:gd name="connsiteY1273" fmla="*/ 288323 h 741961"/>
              <a:gd name="connsiteX1274" fmla="*/ 579005 w 678676"/>
              <a:gd name="connsiteY1274" fmla="*/ 287302 h 741961"/>
              <a:gd name="connsiteX1275" fmla="*/ 579226 w 678676"/>
              <a:gd name="connsiteY1275" fmla="*/ 287302 h 741961"/>
              <a:gd name="connsiteX1276" fmla="*/ 579474 w 678676"/>
              <a:gd name="connsiteY1276" fmla="*/ 286613 h 741961"/>
              <a:gd name="connsiteX1277" fmla="*/ 579722 w 678676"/>
              <a:gd name="connsiteY1277" fmla="*/ 286282 h 741961"/>
              <a:gd name="connsiteX1278" fmla="*/ 579943 w 678676"/>
              <a:gd name="connsiteY1278" fmla="*/ 286282 h 741961"/>
              <a:gd name="connsiteX1279" fmla="*/ 580412 w 678676"/>
              <a:gd name="connsiteY1279" fmla="*/ 286613 h 741961"/>
              <a:gd name="connsiteX1280" fmla="*/ 580659 w 678676"/>
              <a:gd name="connsiteY1280" fmla="*/ 286613 h 741961"/>
              <a:gd name="connsiteX1281" fmla="*/ 580659 w 678676"/>
              <a:gd name="connsiteY1281" fmla="*/ 286282 h 741961"/>
              <a:gd name="connsiteX1282" fmla="*/ 580907 w 678676"/>
              <a:gd name="connsiteY1282" fmla="*/ 286282 h 741961"/>
              <a:gd name="connsiteX1283" fmla="*/ 581844 w 678676"/>
              <a:gd name="connsiteY1283" fmla="*/ 286282 h 741961"/>
              <a:gd name="connsiteX1284" fmla="*/ 582340 w 678676"/>
              <a:gd name="connsiteY1284" fmla="*/ 286282 h 741961"/>
              <a:gd name="connsiteX1285" fmla="*/ 583278 w 678676"/>
              <a:gd name="connsiteY1285" fmla="*/ 285924 h 741961"/>
              <a:gd name="connsiteX1286" fmla="*/ 584491 w 678676"/>
              <a:gd name="connsiteY1286" fmla="*/ 285924 h 741961"/>
              <a:gd name="connsiteX1287" fmla="*/ 584711 w 678676"/>
              <a:gd name="connsiteY1287" fmla="*/ 286282 h 741961"/>
              <a:gd name="connsiteX1288" fmla="*/ 585428 w 678676"/>
              <a:gd name="connsiteY1288" fmla="*/ 286613 h 741961"/>
              <a:gd name="connsiteX1289" fmla="*/ 586392 w 678676"/>
              <a:gd name="connsiteY1289" fmla="*/ 286282 h 741961"/>
              <a:gd name="connsiteX1290" fmla="*/ 586613 w 678676"/>
              <a:gd name="connsiteY1290" fmla="*/ 286282 h 741961"/>
              <a:gd name="connsiteX1291" fmla="*/ 586862 w 678676"/>
              <a:gd name="connsiteY1291" fmla="*/ 286282 h 741961"/>
              <a:gd name="connsiteX1292" fmla="*/ 587826 w 678676"/>
              <a:gd name="connsiteY1292" fmla="*/ 286944 h 741961"/>
              <a:gd name="connsiteX1293" fmla="*/ 588763 w 678676"/>
              <a:gd name="connsiteY1293" fmla="*/ 286613 h 741961"/>
              <a:gd name="connsiteX1294" fmla="*/ 589012 w 678676"/>
              <a:gd name="connsiteY1294" fmla="*/ 286282 h 741961"/>
              <a:gd name="connsiteX1295" fmla="*/ 589012 w 678676"/>
              <a:gd name="connsiteY1295" fmla="*/ 285924 h 741961"/>
              <a:gd name="connsiteX1296" fmla="*/ 589728 w 678676"/>
              <a:gd name="connsiteY1296" fmla="*/ 285593 h 741961"/>
              <a:gd name="connsiteX1297" fmla="*/ 590444 w 678676"/>
              <a:gd name="connsiteY1297" fmla="*/ 285593 h 741961"/>
              <a:gd name="connsiteX1298" fmla="*/ 590444 w 678676"/>
              <a:gd name="connsiteY1298" fmla="*/ 285262 h 741961"/>
              <a:gd name="connsiteX1299" fmla="*/ 590665 w 678676"/>
              <a:gd name="connsiteY1299" fmla="*/ 284931 h 741961"/>
              <a:gd name="connsiteX1300" fmla="*/ 591161 w 678676"/>
              <a:gd name="connsiteY1300" fmla="*/ 284241 h 741961"/>
              <a:gd name="connsiteX1301" fmla="*/ 592815 w 678676"/>
              <a:gd name="connsiteY1301" fmla="*/ 282199 h 741961"/>
              <a:gd name="connsiteX1302" fmla="*/ 593311 w 678676"/>
              <a:gd name="connsiteY1302" fmla="*/ 281868 h 741961"/>
              <a:gd name="connsiteX1303" fmla="*/ 594028 w 678676"/>
              <a:gd name="connsiteY1303" fmla="*/ 281510 h 741961"/>
              <a:gd name="connsiteX1304" fmla="*/ 594028 w 678676"/>
              <a:gd name="connsiteY1304" fmla="*/ 281179 h 741961"/>
              <a:gd name="connsiteX1305" fmla="*/ 594496 w 678676"/>
              <a:gd name="connsiteY1305" fmla="*/ 280848 h 741961"/>
              <a:gd name="connsiteX1306" fmla="*/ 594965 w 678676"/>
              <a:gd name="connsiteY1306" fmla="*/ 280490 h 741961"/>
              <a:gd name="connsiteX1307" fmla="*/ 595682 w 678676"/>
              <a:gd name="connsiteY1307" fmla="*/ 280159 h 741961"/>
              <a:gd name="connsiteX1308" fmla="*/ 595930 w 678676"/>
              <a:gd name="connsiteY1308" fmla="*/ 280159 h 741961"/>
              <a:gd name="connsiteX1309" fmla="*/ 596399 w 678676"/>
              <a:gd name="connsiteY1309" fmla="*/ 280159 h 741961"/>
              <a:gd name="connsiteX1310" fmla="*/ 596867 w 678676"/>
              <a:gd name="connsiteY1310" fmla="*/ 280848 h 741961"/>
              <a:gd name="connsiteX1311" fmla="*/ 597584 w 678676"/>
              <a:gd name="connsiteY1311" fmla="*/ 281179 h 741961"/>
              <a:gd name="connsiteX1312" fmla="*/ 597831 w 678676"/>
              <a:gd name="connsiteY1312" fmla="*/ 281179 h 741961"/>
              <a:gd name="connsiteX1313" fmla="*/ 597831 w 678676"/>
              <a:gd name="connsiteY1313" fmla="*/ 281510 h 741961"/>
              <a:gd name="connsiteX1314" fmla="*/ 597831 w 678676"/>
              <a:gd name="connsiteY1314" fmla="*/ 282199 h 741961"/>
              <a:gd name="connsiteX1315" fmla="*/ 599734 w 678676"/>
              <a:gd name="connsiteY1315" fmla="*/ 283551 h 741961"/>
              <a:gd name="connsiteX1316" fmla="*/ 599982 w 678676"/>
              <a:gd name="connsiteY1316" fmla="*/ 283910 h 741961"/>
              <a:gd name="connsiteX1317" fmla="*/ 599734 w 678676"/>
              <a:gd name="connsiteY1317" fmla="*/ 284241 h 741961"/>
              <a:gd name="connsiteX1318" fmla="*/ 599982 w 678676"/>
              <a:gd name="connsiteY1318" fmla="*/ 284572 h 741961"/>
              <a:gd name="connsiteX1319" fmla="*/ 599982 w 678676"/>
              <a:gd name="connsiteY1319" fmla="*/ 285262 h 741961"/>
              <a:gd name="connsiteX1320" fmla="*/ 600230 w 678676"/>
              <a:gd name="connsiteY1320" fmla="*/ 285924 h 741961"/>
              <a:gd name="connsiteX1321" fmla="*/ 600451 w 678676"/>
              <a:gd name="connsiteY1321" fmla="*/ 285924 h 741961"/>
              <a:gd name="connsiteX1322" fmla="*/ 600698 w 678676"/>
              <a:gd name="connsiteY1322" fmla="*/ 286282 h 741961"/>
              <a:gd name="connsiteX1323" fmla="*/ 600947 w 678676"/>
              <a:gd name="connsiteY1323" fmla="*/ 286613 h 741961"/>
              <a:gd name="connsiteX1324" fmla="*/ 600947 w 678676"/>
              <a:gd name="connsiteY1324" fmla="*/ 286944 h 741961"/>
              <a:gd name="connsiteX1325" fmla="*/ 600947 w 678676"/>
              <a:gd name="connsiteY1325" fmla="*/ 287302 h 741961"/>
              <a:gd name="connsiteX1326" fmla="*/ 600947 w 678676"/>
              <a:gd name="connsiteY1326" fmla="*/ 287633 h 741961"/>
              <a:gd name="connsiteX1327" fmla="*/ 600947 w 678676"/>
              <a:gd name="connsiteY1327" fmla="*/ 287964 h 741961"/>
              <a:gd name="connsiteX1328" fmla="*/ 600947 w 678676"/>
              <a:gd name="connsiteY1328" fmla="*/ 288323 h 741961"/>
              <a:gd name="connsiteX1329" fmla="*/ 600698 w 678676"/>
              <a:gd name="connsiteY1329" fmla="*/ 288654 h 741961"/>
              <a:gd name="connsiteX1330" fmla="*/ 600451 w 678676"/>
              <a:gd name="connsiteY1330" fmla="*/ 288985 h 741961"/>
              <a:gd name="connsiteX1331" fmla="*/ 600230 w 678676"/>
              <a:gd name="connsiteY1331" fmla="*/ 289343 h 741961"/>
              <a:gd name="connsiteX1332" fmla="*/ 599982 w 678676"/>
              <a:gd name="connsiteY1332" fmla="*/ 289674 h 741961"/>
              <a:gd name="connsiteX1333" fmla="*/ 599513 w 678676"/>
              <a:gd name="connsiteY1333" fmla="*/ 290006 h 741961"/>
              <a:gd name="connsiteX1334" fmla="*/ 599265 w 678676"/>
              <a:gd name="connsiteY1334" fmla="*/ 290337 h 741961"/>
              <a:gd name="connsiteX1335" fmla="*/ 599265 w 678676"/>
              <a:gd name="connsiteY1335" fmla="*/ 290696 h 741961"/>
              <a:gd name="connsiteX1336" fmla="*/ 599265 w 678676"/>
              <a:gd name="connsiteY1336" fmla="*/ 291358 h 741961"/>
              <a:gd name="connsiteX1337" fmla="*/ 599017 w 678676"/>
              <a:gd name="connsiteY1337" fmla="*/ 291716 h 741961"/>
              <a:gd name="connsiteX1338" fmla="*/ 598797 w 678676"/>
              <a:gd name="connsiteY1338" fmla="*/ 292047 h 741961"/>
              <a:gd name="connsiteX1339" fmla="*/ 598548 w 678676"/>
              <a:gd name="connsiteY1339" fmla="*/ 292047 h 741961"/>
              <a:gd name="connsiteX1340" fmla="*/ 598300 w 678676"/>
              <a:gd name="connsiteY1340" fmla="*/ 292737 h 741961"/>
              <a:gd name="connsiteX1341" fmla="*/ 598080 w 678676"/>
              <a:gd name="connsiteY1341" fmla="*/ 292737 h 741961"/>
              <a:gd name="connsiteX1342" fmla="*/ 598080 w 678676"/>
              <a:gd name="connsiteY1342" fmla="*/ 293067 h 741961"/>
              <a:gd name="connsiteX1343" fmla="*/ 598080 w 678676"/>
              <a:gd name="connsiteY1343" fmla="*/ 293398 h 741961"/>
              <a:gd name="connsiteX1344" fmla="*/ 597831 w 678676"/>
              <a:gd name="connsiteY1344" fmla="*/ 293398 h 741961"/>
              <a:gd name="connsiteX1345" fmla="*/ 597363 w 678676"/>
              <a:gd name="connsiteY1345" fmla="*/ 293757 h 741961"/>
              <a:gd name="connsiteX1346" fmla="*/ 597115 w 678676"/>
              <a:gd name="connsiteY1346" fmla="*/ 294088 h 741961"/>
              <a:gd name="connsiteX1347" fmla="*/ 597115 w 678676"/>
              <a:gd name="connsiteY1347" fmla="*/ 294419 h 741961"/>
              <a:gd name="connsiteX1348" fmla="*/ 596647 w 678676"/>
              <a:gd name="connsiteY1348" fmla="*/ 294419 h 741961"/>
              <a:gd name="connsiteX1349" fmla="*/ 596399 w 678676"/>
              <a:gd name="connsiteY1349" fmla="*/ 295108 h 741961"/>
              <a:gd name="connsiteX1350" fmla="*/ 596399 w 678676"/>
              <a:gd name="connsiteY1350" fmla="*/ 295439 h 741961"/>
              <a:gd name="connsiteX1351" fmla="*/ 595930 w 678676"/>
              <a:gd name="connsiteY1351" fmla="*/ 296461 h 741961"/>
              <a:gd name="connsiteX1352" fmla="*/ 595682 w 678676"/>
              <a:gd name="connsiteY1352" fmla="*/ 296792 h 741961"/>
              <a:gd name="connsiteX1353" fmla="*/ 595461 w 678676"/>
              <a:gd name="connsiteY1353" fmla="*/ 297150 h 741961"/>
              <a:gd name="connsiteX1354" fmla="*/ 595213 w 678676"/>
              <a:gd name="connsiteY1354" fmla="*/ 297481 h 741961"/>
              <a:gd name="connsiteX1355" fmla="*/ 595213 w 678676"/>
              <a:gd name="connsiteY1355" fmla="*/ 297812 h 741961"/>
              <a:gd name="connsiteX1356" fmla="*/ 594965 w 678676"/>
              <a:gd name="connsiteY1356" fmla="*/ 298143 h 741961"/>
              <a:gd name="connsiteX1357" fmla="*/ 595213 w 678676"/>
              <a:gd name="connsiteY1357" fmla="*/ 298143 h 741961"/>
              <a:gd name="connsiteX1358" fmla="*/ 594965 w 678676"/>
              <a:gd name="connsiteY1358" fmla="*/ 298502 h 741961"/>
              <a:gd name="connsiteX1359" fmla="*/ 594965 w 678676"/>
              <a:gd name="connsiteY1359" fmla="*/ 298833 h 741961"/>
              <a:gd name="connsiteX1360" fmla="*/ 594965 w 678676"/>
              <a:gd name="connsiteY1360" fmla="*/ 299522 h 741961"/>
              <a:gd name="connsiteX1361" fmla="*/ 594965 w 678676"/>
              <a:gd name="connsiteY1361" fmla="*/ 299853 h 741961"/>
              <a:gd name="connsiteX1362" fmla="*/ 594496 w 678676"/>
              <a:gd name="connsiteY1362" fmla="*/ 300184 h 741961"/>
              <a:gd name="connsiteX1363" fmla="*/ 594249 w 678676"/>
              <a:gd name="connsiteY1363" fmla="*/ 300184 h 741961"/>
              <a:gd name="connsiteX1364" fmla="*/ 594249 w 678676"/>
              <a:gd name="connsiteY1364" fmla="*/ 300515 h 741961"/>
              <a:gd name="connsiteX1365" fmla="*/ 593779 w 678676"/>
              <a:gd name="connsiteY1365" fmla="*/ 301204 h 741961"/>
              <a:gd name="connsiteX1366" fmla="*/ 593779 w 678676"/>
              <a:gd name="connsiteY1366" fmla="*/ 301535 h 741961"/>
              <a:gd name="connsiteX1367" fmla="*/ 594028 w 678676"/>
              <a:gd name="connsiteY1367" fmla="*/ 301535 h 741961"/>
              <a:gd name="connsiteX1368" fmla="*/ 593779 w 678676"/>
              <a:gd name="connsiteY1368" fmla="*/ 301895 h 741961"/>
              <a:gd name="connsiteX1369" fmla="*/ 593779 w 678676"/>
              <a:gd name="connsiteY1369" fmla="*/ 302226 h 741961"/>
              <a:gd name="connsiteX1370" fmla="*/ 593532 w 678676"/>
              <a:gd name="connsiteY1370" fmla="*/ 302557 h 741961"/>
              <a:gd name="connsiteX1371" fmla="*/ 593532 w 678676"/>
              <a:gd name="connsiteY1371" fmla="*/ 302888 h 741961"/>
              <a:gd name="connsiteX1372" fmla="*/ 593779 w 678676"/>
              <a:gd name="connsiteY1372" fmla="*/ 303246 h 741961"/>
              <a:gd name="connsiteX1373" fmla="*/ 593532 w 678676"/>
              <a:gd name="connsiteY1373" fmla="*/ 303577 h 741961"/>
              <a:gd name="connsiteX1374" fmla="*/ 593532 w 678676"/>
              <a:gd name="connsiteY1374" fmla="*/ 304598 h 741961"/>
              <a:gd name="connsiteX1375" fmla="*/ 593311 w 678676"/>
              <a:gd name="connsiteY1375" fmla="*/ 304929 h 741961"/>
              <a:gd name="connsiteX1376" fmla="*/ 593064 w 678676"/>
              <a:gd name="connsiteY1376" fmla="*/ 304929 h 741961"/>
              <a:gd name="connsiteX1377" fmla="*/ 592815 w 678676"/>
              <a:gd name="connsiteY1377" fmla="*/ 304929 h 741961"/>
              <a:gd name="connsiteX1378" fmla="*/ 592594 w 678676"/>
              <a:gd name="connsiteY1378" fmla="*/ 305259 h 741961"/>
              <a:gd name="connsiteX1379" fmla="*/ 592098 w 678676"/>
              <a:gd name="connsiteY1379" fmla="*/ 305618 h 741961"/>
              <a:gd name="connsiteX1380" fmla="*/ 592098 w 678676"/>
              <a:gd name="connsiteY1380" fmla="*/ 305949 h 741961"/>
              <a:gd name="connsiteX1381" fmla="*/ 592098 w 678676"/>
              <a:gd name="connsiteY1381" fmla="*/ 306280 h 741961"/>
              <a:gd name="connsiteX1382" fmla="*/ 592347 w 678676"/>
              <a:gd name="connsiteY1382" fmla="*/ 306280 h 741961"/>
              <a:gd name="connsiteX1383" fmla="*/ 592347 w 678676"/>
              <a:gd name="connsiteY1383" fmla="*/ 306638 h 741961"/>
              <a:gd name="connsiteX1384" fmla="*/ 592347 w 678676"/>
              <a:gd name="connsiteY1384" fmla="*/ 307300 h 741961"/>
              <a:gd name="connsiteX1385" fmla="*/ 591878 w 678676"/>
              <a:gd name="connsiteY1385" fmla="*/ 307990 h 741961"/>
              <a:gd name="connsiteX1386" fmla="*/ 591878 w 678676"/>
              <a:gd name="connsiteY1386" fmla="*/ 308321 h 741961"/>
              <a:gd name="connsiteX1387" fmla="*/ 591878 w 678676"/>
              <a:gd name="connsiteY1387" fmla="*/ 309011 h 741961"/>
              <a:gd name="connsiteX1388" fmla="*/ 591878 w 678676"/>
              <a:gd name="connsiteY1388" fmla="*/ 309673 h 741961"/>
              <a:gd name="connsiteX1389" fmla="*/ 591630 w 678676"/>
              <a:gd name="connsiteY1389" fmla="*/ 309673 h 741961"/>
              <a:gd name="connsiteX1390" fmla="*/ 590913 w 678676"/>
              <a:gd name="connsiteY1390" fmla="*/ 310004 h 741961"/>
              <a:gd name="connsiteX1391" fmla="*/ 590665 w 678676"/>
              <a:gd name="connsiteY1391" fmla="*/ 310363 h 741961"/>
              <a:gd name="connsiteX1392" fmla="*/ 590444 w 678676"/>
              <a:gd name="connsiteY1392" fmla="*/ 310694 h 741961"/>
              <a:gd name="connsiteX1393" fmla="*/ 590197 w 678676"/>
              <a:gd name="connsiteY1393" fmla="*/ 311025 h 741961"/>
              <a:gd name="connsiteX1394" fmla="*/ 590197 w 678676"/>
              <a:gd name="connsiteY1394" fmla="*/ 311383 h 741961"/>
              <a:gd name="connsiteX1395" fmla="*/ 590197 w 678676"/>
              <a:gd name="connsiteY1395" fmla="*/ 311714 h 741961"/>
              <a:gd name="connsiteX1396" fmla="*/ 590444 w 678676"/>
              <a:gd name="connsiteY1396" fmla="*/ 312045 h 741961"/>
              <a:gd name="connsiteX1397" fmla="*/ 590444 w 678676"/>
              <a:gd name="connsiteY1397" fmla="*/ 312376 h 741961"/>
              <a:gd name="connsiteX1398" fmla="*/ 590444 w 678676"/>
              <a:gd name="connsiteY1398" fmla="*/ 312734 h 741961"/>
              <a:gd name="connsiteX1399" fmla="*/ 590665 w 678676"/>
              <a:gd name="connsiteY1399" fmla="*/ 313396 h 741961"/>
              <a:gd name="connsiteX1400" fmla="*/ 590665 w 678676"/>
              <a:gd name="connsiteY1400" fmla="*/ 313727 h 741961"/>
              <a:gd name="connsiteX1401" fmla="*/ 590665 w 678676"/>
              <a:gd name="connsiteY1401" fmla="*/ 314086 h 741961"/>
              <a:gd name="connsiteX1402" fmla="*/ 590913 w 678676"/>
              <a:gd name="connsiteY1402" fmla="*/ 314748 h 741961"/>
              <a:gd name="connsiteX1403" fmla="*/ 590665 w 678676"/>
              <a:gd name="connsiteY1403" fmla="*/ 315438 h 741961"/>
              <a:gd name="connsiteX1404" fmla="*/ 590665 w 678676"/>
              <a:gd name="connsiteY1404" fmla="*/ 315769 h 741961"/>
              <a:gd name="connsiteX1405" fmla="*/ 590913 w 678676"/>
              <a:gd name="connsiteY1405" fmla="*/ 315769 h 741961"/>
              <a:gd name="connsiteX1406" fmla="*/ 591382 w 678676"/>
              <a:gd name="connsiteY1406" fmla="*/ 315769 h 741961"/>
              <a:gd name="connsiteX1407" fmla="*/ 591630 w 678676"/>
              <a:gd name="connsiteY1407" fmla="*/ 316100 h 741961"/>
              <a:gd name="connsiteX1408" fmla="*/ 592098 w 678676"/>
              <a:gd name="connsiteY1408" fmla="*/ 316459 h 741961"/>
              <a:gd name="connsiteX1409" fmla="*/ 592347 w 678676"/>
              <a:gd name="connsiteY1409" fmla="*/ 316790 h 741961"/>
              <a:gd name="connsiteX1410" fmla="*/ 592815 w 678676"/>
              <a:gd name="connsiteY1410" fmla="*/ 317452 h 741961"/>
              <a:gd name="connsiteX1411" fmla="*/ 593532 w 678676"/>
              <a:gd name="connsiteY1411" fmla="*/ 317810 h 741961"/>
              <a:gd name="connsiteX1412" fmla="*/ 593779 w 678676"/>
              <a:gd name="connsiteY1412" fmla="*/ 317810 h 741961"/>
              <a:gd name="connsiteX1413" fmla="*/ 594028 w 678676"/>
              <a:gd name="connsiteY1413" fmla="*/ 318141 h 741961"/>
              <a:gd name="connsiteX1414" fmla="*/ 594028 w 678676"/>
              <a:gd name="connsiteY1414" fmla="*/ 318472 h 741961"/>
              <a:gd name="connsiteX1415" fmla="*/ 594496 w 678676"/>
              <a:gd name="connsiteY1415" fmla="*/ 318830 h 741961"/>
              <a:gd name="connsiteX1416" fmla="*/ 594745 w 678676"/>
              <a:gd name="connsiteY1416" fmla="*/ 319161 h 741961"/>
              <a:gd name="connsiteX1417" fmla="*/ 595461 w 678676"/>
              <a:gd name="connsiteY1417" fmla="*/ 319161 h 741961"/>
              <a:gd name="connsiteX1418" fmla="*/ 595682 w 678676"/>
              <a:gd name="connsiteY1418" fmla="*/ 319161 h 741961"/>
              <a:gd name="connsiteX1419" fmla="*/ 596150 w 678676"/>
              <a:gd name="connsiteY1419" fmla="*/ 319492 h 741961"/>
              <a:gd name="connsiteX1420" fmla="*/ 596647 w 678676"/>
              <a:gd name="connsiteY1420" fmla="*/ 320182 h 741961"/>
              <a:gd name="connsiteX1421" fmla="*/ 597115 w 678676"/>
              <a:gd name="connsiteY1421" fmla="*/ 320513 h 741961"/>
              <a:gd name="connsiteX1422" fmla="*/ 597115 w 678676"/>
              <a:gd name="connsiteY1422" fmla="*/ 320844 h 741961"/>
              <a:gd name="connsiteX1423" fmla="*/ 597584 w 678676"/>
              <a:gd name="connsiteY1423" fmla="*/ 321534 h 741961"/>
              <a:gd name="connsiteX1424" fmla="*/ 597584 w 678676"/>
              <a:gd name="connsiteY1424" fmla="*/ 321865 h 741961"/>
              <a:gd name="connsiteX1425" fmla="*/ 597363 w 678676"/>
              <a:gd name="connsiteY1425" fmla="*/ 322196 h 741961"/>
              <a:gd name="connsiteX1426" fmla="*/ 597363 w 678676"/>
              <a:gd name="connsiteY1426" fmla="*/ 322527 h 741961"/>
              <a:gd name="connsiteX1427" fmla="*/ 597831 w 678676"/>
              <a:gd name="connsiteY1427" fmla="*/ 322886 h 741961"/>
              <a:gd name="connsiteX1428" fmla="*/ 597831 w 678676"/>
              <a:gd name="connsiteY1428" fmla="*/ 323548 h 741961"/>
              <a:gd name="connsiteX1429" fmla="*/ 598080 w 678676"/>
              <a:gd name="connsiteY1429" fmla="*/ 323906 h 741961"/>
              <a:gd name="connsiteX1430" fmla="*/ 598300 w 678676"/>
              <a:gd name="connsiteY1430" fmla="*/ 324237 h 741961"/>
              <a:gd name="connsiteX1431" fmla="*/ 598797 w 678676"/>
              <a:gd name="connsiteY1431" fmla="*/ 324568 h 741961"/>
              <a:gd name="connsiteX1432" fmla="*/ 599017 w 678676"/>
              <a:gd name="connsiteY1432" fmla="*/ 324899 h 741961"/>
              <a:gd name="connsiteX1433" fmla="*/ 599265 w 678676"/>
              <a:gd name="connsiteY1433" fmla="*/ 325257 h 741961"/>
              <a:gd name="connsiteX1434" fmla="*/ 599265 w 678676"/>
              <a:gd name="connsiteY1434" fmla="*/ 325919 h 741961"/>
              <a:gd name="connsiteX1435" fmla="*/ 599513 w 678676"/>
              <a:gd name="connsiteY1435" fmla="*/ 326250 h 741961"/>
              <a:gd name="connsiteX1436" fmla="*/ 599734 w 678676"/>
              <a:gd name="connsiteY1436" fmla="*/ 326250 h 741961"/>
              <a:gd name="connsiteX1437" fmla="*/ 600230 w 678676"/>
              <a:gd name="connsiteY1437" fmla="*/ 325919 h 741961"/>
              <a:gd name="connsiteX1438" fmla="*/ 600451 w 678676"/>
              <a:gd name="connsiteY1438" fmla="*/ 325919 h 741961"/>
              <a:gd name="connsiteX1439" fmla="*/ 600947 w 678676"/>
              <a:gd name="connsiteY1439" fmla="*/ 326250 h 741961"/>
              <a:gd name="connsiteX1440" fmla="*/ 601167 w 678676"/>
              <a:gd name="connsiteY1440" fmla="*/ 326250 h 741961"/>
              <a:gd name="connsiteX1441" fmla="*/ 601883 w 678676"/>
              <a:gd name="connsiteY1441" fmla="*/ 326250 h 741961"/>
              <a:gd name="connsiteX1442" fmla="*/ 602352 w 678676"/>
              <a:gd name="connsiteY1442" fmla="*/ 326250 h 741961"/>
              <a:gd name="connsiteX1443" fmla="*/ 602352 w 678676"/>
              <a:gd name="connsiteY1443" fmla="*/ 326609 h 741961"/>
              <a:gd name="connsiteX1444" fmla="*/ 602849 w 678676"/>
              <a:gd name="connsiteY1444" fmla="*/ 326250 h 741961"/>
              <a:gd name="connsiteX1445" fmla="*/ 603069 w 678676"/>
              <a:gd name="connsiteY1445" fmla="*/ 326609 h 741961"/>
              <a:gd name="connsiteX1446" fmla="*/ 603317 w 678676"/>
              <a:gd name="connsiteY1446" fmla="*/ 326940 h 741961"/>
              <a:gd name="connsiteX1447" fmla="*/ 603786 w 678676"/>
              <a:gd name="connsiteY1447" fmla="*/ 326940 h 741961"/>
              <a:gd name="connsiteX1448" fmla="*/ 604282 w 678676"/>
              <a:gd name="connsiteY1448" fmla="*/ 326940 h 741961"/>
              <a:gd name="connsiteX1449" fmla="*/ 604750 w 678676"/>
              <a:gd name="connsiteY1449" fmla="*/ 327271 h 741961"/>
              <a:gd name="connsiteX1450" fmla="*/ 604999 w 678676"/>
              <a:gd name="connsiteY1450" fmla="*/ 327602 h 741961"/>
              <a:gd name="connsiteX1451" fmla="*/ 607121 w 678676"/>
              <a:gd name="connsiteY1451" fmla="*/ 328291 h 741961"/>
              <a:gd name="connsiteX1452" fmla="*/ 607368 w 678676"/>
              <a:gd name="connsiteY1452" fmla="*/ 328291 h 741961"/>
              <a:gd name="connsiteX1453" fmla="*/ 607368 w 678676"/>
              <a:gd name="connsiteY1453" fmla="*/ 328622 h 741961"/>
              <a:gd name="connsiteX1454" fmla="*/ 607368 w 678676"/>
              <a:gd name="connsiteY1454" fmla="*/ 328954 h 741961"/>
              <a:gd name="connsiteX1455" fmla="*/ 607838 w 678676"/>
              <a:gd name="connsiteY1455" fmla="*/ 329313 h 741961"/>
              <a:gd name="connsiteX1456" fmla="*/ 608554 w 678676"/>
              <a:gd name="connsiteY1456" fmla="*/ 330664 h 741961"/>
              <a:gd name="connsiteX1457" fmla="*/ 609051 w 678676"/>
              <a:gd name="connsiteY1457" fmla="*/ 331657 h 741961"/>
              <a:gd name="connsiteX1458" fmla="*/ 609271 w 678676"/>
              <a:gd name="connsiteY1458" fmla="*/ 332015 h 741961"/>
              <a:gd name="connsiteX1459" fmla="*/ 609051 w 678676"/>
              <a:gd name="connsiteY1459" fmla="*/ 332346 h 741961"/>
              <a:gd name="connsiteX1460" fmla="*/ 608554 w 678676"/>
              <a:gd name="connsiteY1460" fmla="*/ 332015 h 741961"/>
              <a:gd name="connsiteX1461" fmla="*/ 608334 w 678676"/>
              <a:gd name="connsiteY1461" fmla="*/ 332015 h 741961"/>
              <a:gd name="connsiteX1462" fmla="*/ 607617 w 678676"/>
              <a:gd name="connsiteY1462" fmla="*/ 331326 h 741961"/>
              <a:gd name="connsiteX1463" fmla="*/ 607368 w 678676"/>
              <a:gd name="connsiteY1463" fmla="*/ 330995 h 741961"/>
              <a:gd name="connsiteX1464" fmla="*/ 607121 w 678676"/>
              <a:gd name="connsiteY1464" fmla="*/ 330305 h 741961"/>
              <a:gd name="connsiteX1465" fmla="*/ 606652 w 678676"/>
              <a:gd name="connsiteY1465" fmla="*/ 329974 h 741961"/>
              <a:gd name="connsiteX1466" fmla="*/ 606184 w 678676"/>
              <a:gd name="connsiteY1466" fmla="*/ 330305 h 741961"/>
              <a:gd name="connsiteX1467" fmla="*/ 605714 w 678676"/>
              <a:gd name="connsiteY1467" fmla="*/ 330664 h 741961"/>
              <a:gd name="connsiteX1468" fmla="*/ 605219 w 678676"/>
              <a:gd name="connsiteY1468" fmla="*/ 331326 h 741961"/>
              <a:gd name="connsiteX1469" fmla="*/ 604750 w 678676"/>
              <a:gd name="connsiteY1469" fmla="*/ 332346 h 741961"/>
              <a:gd name="connsiteX1470" fmla="*/ 604503 w 678676"/>
              <a:gd name="connsiteY1470" fmla="*/ 333699 h 741961"/>
              <a:gd name="connsiteX1471" fmla="*/ 604033 w 678676"/>
              <a:gd name="connsiteY1471" fmla="*/ 334361 h 741961"/>
              <a:gd name="connsiteX1472" fmla="*/ 603317 w 678676"/>
              <a:gd name="connsiteY1472" fmla="*/ 336401 h 741961"/>
              <a:gd name="connsiteX1473" fmla="*/ 603565 w 678676"/>
              <a:gd name="connsiteY1473" fmla="*/ 341449 h 741961"/>
              <a:gd name="connsiteX1474" fmla="*/ 603069 w 678676"/>
              <a:gd name="connsiteY1474" fmla="*/ 345862 h 741961"/>
              <a:gd name="connsiteX1475" fmla="*/ 602849 w 678676"/>
              <a:gd name="connsiteY1475" fmla="*/ 347186 h 741961"/>
              <a:gd name="connsiteX1476" fmla="*/ 601883 w 678676"/>
              <a:gd name="connsiteY1476" fmla="*/ 347545 h 741961"/>
              <a:gd name="connsiteX1477" fmla="*/ 600230 w 678676"/>
              <a:gd name="connsiteY1477" fmla="*/ 347875 h 741961"/>
              <a:gd name="connsiteX1478" fmla="*/ 599982 w 678676"/>
              <a:gd name="connsiteY1478" fmla="*/ 348206 h 741961"/>
              <a:gd name="connsiteX1479" fmla="*/ 599265 w 678676"/>
              <a:gd name="connsiteY1479" fmla="*/ 347875 h 741961"/>
              <a:gd name="connsiteX1480" fmla="*/ 598080 w 678676"/>
              <a:gd name="connsiteY1480" fmla="*/ 347875 h 741961"/>
              <a:gd name="connsiteX1481" fmla="*/ 595213 w 678676"/>
              <a:gd name="connsiteY1481" fmla="*/ 347875 h 741961"/>
              <a:gd name="connsiteX1482" fmla="*/ 594965 w 678676"/>
              <a:gd name="connsiteY1482" fmla="*/ 347875 h 741961"/>
              <a:gd name="connsiteX1483" fmla="*/ 593532 w 678676"/>
              <a:gd name="connsiteY1483" fmla="*/ 348206 h 741961"/>
              <a:gd name="connsiteX1484" fmla="*/ 592594 w 678676"/>
              <a:gd name="connsiteY1484" fmla="*/ 348206 h 741961"/>
              <a:gd name="connsiteX1485" fmla="*/ 592098 w 678676"/>
              <a:gd name="connsiteY1485" fmla="*/ 348206 h 741961"/>
              <a:gd name="connsiteX1486" fmla="*/ 591382 w 678676"/>
              <a:gd name="connsiteY1486" fmla="*/ 348538 h 741961"/>
              <a:gd name="connsiteX1487" fmla="*/ 590665 w 678676"/>
              <a:gd name="connsiteY1487" fmla="*/ 348538 h 741961"/>
              <a:gd name="connsiteX1488" fmla="*/ 589728 w 678676"/>
              <a:gd name="connsiteY1488" fmla="*/ 348896 h 741961"/>
              <a:gd name="connsiteX1489" fmla="*/ 587826 w 678676"/>
              <a:gd name="connsiteY1489" fmla="*/ 349228 h 741961"/>
              <a:gd name="connsiteX1490" fmla="*/ 587330 w 678676"/>
              <a:gd name="connsiteY1490" fmla="*/ 349228 h 741961"/>
              <a:gd name="connsiteX1491" fmla="*/ 586862 w 678676"/>
              <a:gd name="connsiteY1491" fmla="*/ 349559 h 741961"/>
              <a:gd name="connsiteX1492" fmla="*/ 586392 w 678676"/>
              <a:gd name="connsiteY1492" fmla="*/ 349559 h 741961"/>
              <a:gd name="connsiteX1493" fmla="*/ 585676 w 678676"/>
              <a:gd name="connsiteY1493" fmla="*/ 349890 h 741961"/>
              <a:gd name="connsiteX1494" fmla="*/ 581844 w 678676"/>
              <a:gd name="connsiteY1494" fmla="*/ 350910 h 741961"/>
              <a:gd name="connsiteX1495" fmla="*/ 581128 w 678676"/>
              <a:gd name="connsiteY1495" fmla="*/ 351572 h 741961"/>
              <a:gd name="connsiteX1496" fmla="*/ 580659 w 678676"/>
              <a:gd name="connsiteY1496" fmla="*/ 352593 h 741961"/>
              <a:gd name="connsiteX1497" fmla="*/ 580412 w 678676"/>
              <a:gd name="connsiteY1497" fmla="*/ 352924 h 741961"/>
              <a:gd name="connsiteX1498" fmla="*/ 579722 w 678676"/>
              <a:gd name="connsiteY1498" fmla="*/ 353944 h 741961"/>
              <a:gd name="connsiteX1499" fmla="*/ 579226 w 678676"/>
              <a:gd name="connsiteY1499" fmla="*/ 354275 h 741961"/>
              <a:gd name="connsiteX1500" fmla="*/ 579005 w 678676"/>
              <a:gd name="connsiteY1500" fmla="*/ 354606 h 741961"/>
              <a:gd name="connsiteX1501" fmla="*/ 578509 w 678676"/>
              <a:gd name="connsiteY1501" fmla="*/ 355958 h 741961"/>
              <a:gd name="connsiteX1502" fmla="*/ 578289 w 678676"/>
              <a:gd name="connsiteY1502" fmla="*/ 356979 h 741961"/>
              <a:gd name="connsiteX1503" fmla="*/ 578509 w 678676"/>
              <a:gd name="connsiteY1503" fmla="*/ 357641 h 741961"/>
              <a:gd name="connsiteX1504" fmla="*/ 578509 w 678676"/>
              <a:gd name="connsiteY1504" fmla="*/ 357999 h 741961"/>
              <a:gd name="connsiteX1505" fmla="*/ 578758 w 678676"/>
              <a:gd name="connsiteY1505" fmla="*/ 358661 h 741961"/>
              <a:gd name="connsiteX1506" fmla="*/ 578758 w 678676"/>
              <a:gd name="connsiteY1506" fmla="*/ 358992 h 741961"/>
              <a:gd name="connsiteX1507" fmla="*/ 579005 w 678676"/>
              <a:gd name="connsiteY1507" fmla="*/ 358992 h 741961"/>
              <a:gd name="connsiteX1508" fmla="*/ 579943 w 678676"/>
              <a:gd name="connsiteY1508" fmla="*/ 360343 h 741961"/>
              <a:gd name="connsiteX1509" fmla="*/ 580191 w 678676"/>
              <a:gd name="connsiteY1509" fmla="*/ 360674 h 741961"/>
              <a:gd name="connsiteX1510" fmla="*/ 580191 w 678676"/>
              <a:gd name="connsiteY1510" fmla="*/ 361364 h 741961"/>
              <a:gd name="connsiteX1511" fmla="*/ 580191 w 678676"/>
              <a:gd name="connsiteY1511" fmla="*/ 361695 h 741961"/>
              <a:gd name="connsiteX1512" fmla="*/ 579943 w 678676"/>
              <a:gd name="connsiteY1512" fmla="*/ 362026 h 741961"/>
              <a:gd name="connsiteX1513" fmla="*/ 579722 w 678676"/>
              <a:gd name="connsiteY1513" fmla="*/ 362715 h 741961"/>
              <a:gd name="connsiteX1514" fmla="*/ 579722 w 678676"/>
              <a:gd name="connsiteY1514" fmla="*/ 363046 h 741961"/>
              <a:gd name="connsiteX1515" fmla="*/ 579474 w 678676"/>
              <a:gd name="connsiteY1515" fmla="*/ 363046 h 741961"/>
              <a:gd name="connsiteX1516" fmla="*/ 579226 w 678676"/>
              <a:gd name="connsiteY1516" fmla="*/ 363046 h 741961"/>
              <a:gd name="connsiteX1517" fmla="*/ 579005 w 678676"/>
              <a:gd name="connsiteY1517" fmla="*/ 363046 h 741961"/>
              <a:gd name="connsiteX1518" fmla="*/ 579005 w 678676"/>
              <a:gd name="connsiteY1518" fmla="*/ 363377 h 741961"/>
              <a:gd name="connsiteX1519" fmla="*/ 579226 w 678676"/>
              <a:gd name="connsiteY1519" fmla="*/ 363377 h 741961"/>
              <a:gd name="connsiteX1520" fmla="*/ 579226 w 678676"/>
              <a:gd name="connsiteY1520" fmla="*/ 363709 h 741961"/>
              <a:gd name="connsiteX1521" fmla="*/ 579005 w 678676"/>
              <a:gd name="connsiteY1521" fmla="*/ 364040 h 741961"/>
              <a:gd name="connsiteX1522" fmla="*/ 578509 w 678676"/>
              <a:gd name="connsiteY1522" fmla="*/ 364399 h 741961"/>
              <a:gd name="connsiteX1523" fmla="*/ 578289 w 678676"/>
              <a:gd name="connsiteY1523" fmla="*/ 364399 h 741961"/>
              <a:gd name="connsiteX1524" fmla="*/ 577792 w 678676"/>
              <a:gd name="connsiteY1524" fmla="*/ 364730 h 741961"/>
              <a:gd name="connsiteX1525" fmla="*/ 577324 w 678676"/>
              <a:gd name="connsiteY1525" fmla="*/ 365392 h 741961"/>
              <a:gd name="connsiteX1526" fmla="*/ 577324 w 678676"/>
              <a:gd name="connsiteY1526" fmla="*/ 366412 h 741961"/>
              <a:gd name="connsiteX1527" fmla="*/ 577076 w 678676"/>
              <a:gd name="connsiteY1527" fmla="*/ 366743 h 741961"/>
              <a:gd name="connsiteX1528" fmla="*/ 576608 w 678676"/>
              <a:gd name="connsiteY1528" fmla="*/ 367763 h 741961"/>
              <a:gd name="connsiteX1529" fmla="*/ 576139 w 678676"/>
              <a:gd name="connsiteY1529" fmla="*/ 368094 h 741961"/>
              <a:gd name="connsiteX1530" fmla="*/ 576139 w 678676"/>
              <a:gd name="connsiteY1530" fmla="*/ 368425 h 741961"/>
              <a:gd name="connsiteX1531" fmla="*/ 575891 w 678676"/>
              <a:gd name="connsiteY1531" fmla="*/ 369447 h 741961"/>
              <a:gd name="connsiteX1532" fmla="*/ 575423 w 678676"/>
              <a:gd name="connsiteY1532" fmla="*/ 369447 h 741961"/>
              <a:gd name="connsiteX1533" fmla="*/ 574954 w 678676"/>
              <a:gd name="connsiteY1533" fmla="*/ 369447 h 741961"/>
              <a:gd name="connsiteX1534" fmla="*/ 574457 w 678676"/>
              <a:gd name="connsiteY1534" fmla="*/ 369778 h 741961"/>
              <a:gd name="connsiteX1535" fmla="*/ 574237 w 678676"/>
              <a:gd name="connsiteY1535" fmla="*/ 369778 h 741961"/>
              <a:gd name="connsiteX1536" fmla="*/ 573741 w 678676"/>
              <a:gd name="connsiteY1536" fmla="*/ 370109 h 741961"/>
              <a:gd name="connsiteX1537" fmla="*/ 573520 w 678676"/>
              <a:gd name="connsiteY1537" fmla="*/ 370440 h 741961"/>
              <a:gd name="connsiteX1538" fmla="*/ 572556 w 678676"/>
              <a:gd name="connsiteY1538" fmla="*/ 371129 h 741961"/>
              <a:gd name="connsiteX1539" fmla="*/ 572308 w 678676"/>
              <a:gd name="connsiteY1539" fmla="*/ 371460 h 741961"/>
              <a:gd name="connsiteX1540" fmla="*/ 571839 w 678676"/>
              <a:gd name="connsiteY1540" fmla="*/ 371460 h 741961"/>
              <a:gd name="connsiteX1541" fmla="*/ 571839 w 678676"/>
              <a:gd name="connsiteY1541" fmla="*/ 372453 h 741961"/>
              <a:gd name="connsiteX1542" fmla="*/ 571591 w 678676"/>
              <a:gd name="connsiteY1542" fmla="*/ 372453 h 741961"/>
              <a:gd name="connsiteX1543" fmla="*/ 571371 w 678676"/>
              <a:gd name="connsiteY1543" fmla="*/ 373142 h 741961"/>
              <a:gd name="connsiteX1544" fmla="*/ 571371 w 678676"/>
              <a:gd name="connsiteY1544" fmla="*/ 373473 h 741961"/>
              <a:gd name="connsiteX1545" fmla="*/ 571122 w 678676"/>
              <a:gd name="connsiteY1545" fmla="*/ 374135 h 741961"/>
              <a:gd name="connsiteX1546" fmla="*/ 570874 w 678676"/>
              <a:gd name="connsiteY1546" fmla="*/ 374825 h 741961"/>
              <a:gd name="connsiteX1547" fmla="*/ 570654 w 678676"/>
              <a:gd name="connsiteY1547" fmla="*/ 375487 h 741961"/>
              <a:gd name="connsiteX1548" fmla="*/ 570406 w 678676"/>
              <a:gd name="connsiteY1548" fmla="*/ 375818 h 741961"/>
              <a:gd name="connsiteX1549" fmla="*/ 569937 w 678676"/>
              <a:gd name="connsiteY1549" fmla="*/ 376176 h 741961"/>
              <a:gd name="connsiteX1550" fmla="*/ 569689 w 678676"/>
              <a:gd name="connsiteY1550" fmla="*/ 377501 h 741961"/>
              <a:gd name="connsiteX1551" fmla="*/ 569468 w 678676"/>
              <a:gd name="connsiteY1551" fmla="*/ 378522 h 741961"/>
              <a:gd name="connsiteX1552" fmla="*/ 568972 w 678676"/>
              <a:gd name="connsiteY1552" fmla="*/ 379514 h 741961"/>
              <a:gd name="connsiteX1553" fmla="*/ 568752 w 678676"/>
              <a:gd name="connsiteY1553" fmla="*/ 380204 h 741961"/>
              <a:gd name="connsiteX1554" fmla="*/ 568036 w 678676"/>
              <a:gd name="connsiteY1554" fmla="*/ 381555 h 741961"/>
              <a:gd name="connsiteX1555" fmla="*/ 567319 w 678676"/>
              <a:gd name="connsiteY1555" fmla="*/ 381886 h 741961"/>
              <a:gd name="connsiteX1556" fmla="*/ 567319 w 678676"/>
              <a:gd name="connsiteY1556" fmla="*/ 382217 h 741961"/>
              <a:gd name="connsiteX1557" fmla="*/ 567539 w 678676"/>
              <a:gd name="connsiteY1557" fmla="*/ 382548 h 741961"/>
              <a:gd name="connsiteX1558" fmla="*/ 567070 w 678676"/>
              <a:gd name="connsiteY1558" fmla="*/ 382879 h 741961"/>
              <a:gd name="connsiteX1559" fmla="*/ 566823 w 678676"/>
              <a:gd name="connsiteY1559" fmla="*/ 382879 h 741961"/>
              <a:gd name="connsiteX1560" fmla="*/ 566106 w 678676"/>
              <a:gd name="connsiteY1560" fmla="*/ 383569 h 741961"/>
              <a:gd name="connsiteX1561" fmla="*/ 565637 w 678676"/>
              <a:gd name="connsiteY1561" fmla="*/ 384231 h 741961"/>
              <a:gd name="connsiteX1562" fmla="*/ 565389 w 678676"/>
              <a:gd name="connsiteY1562" fmla="*/ 384231 h 741961"/>
              <a:gd name="connsiteX1563" fmla="*/ 564452 w 678676"/>
              <a:gd name="connsiteY1563" fmla="*/ 385252 h 741961"/>
              <a:gd name="connsiteX1564" fmla="*/ 564203 w 678676"/>
              <a:gd name="connsiteY1564" fmla="*/ 385583 h 741961"/>
              <a:gd name="connsiteX1565" fmla="*/ 563984 w 678676"/>
              <a:gd name="connsiteY1565" fmla="*/ 385914 h 741961"/>
              <a:gd name="connsiteX1566" fmla="*/ 563267 w 678676"/>
              <a:gd name="connsiteY1566" fmla="*/ 387265 h 741961"/>
              <a:gd name="connsiteX1567" fmla="*/ 563267 w 678676"/>
              <a:gd name="connsiteY1567" fmla="*/ 387596 h 741961"/>
              <a:gd name="connsiteX1568" fmla="*/ 562771 w 678676"/>
              <a:gd name="connsiteY1568" fmla="*/ 388258 h 741961"/>
              <a:gd name="connsiteX1569" fmla="*/ 562302 w 678676"/>
              <a:gd name="connsiteY1569" fmla="*/ 388948 h 741961"/>
              <a:gd name="connsiteX1570" fmla="*/ 562302 w 678676"/>
              <a:gd name="connsiteY1570" fmla="*/ 389279 h 741961"/>
              <a:gd name="connsiteX1571" fmla="*/ 562302 w 678676"/>
              <a:gd name="connsiteY1571" fmla="*/ 389610 h 741961"/>
              <a:gd name="connsiteX1572" fmla="*/ 562302 w 678676"/>
              <a:gd name="connsiteY1572" fmla="*/ 389941 h 741961"/>
              <a:gd name="connsiteX1573" fmla="*/ 562054 w 678676"/>
              <a:gd name="connsiteY1573" fmla="*/ 391624 h 741961"/>
              <a:gd name="connsiteX1574" fmla="*/ 562054 w 678676"/>
              <a:gd name="connsiteY1574" fmla="*/ 391955 h 741961"/>
              <a:gd name="connsiteX1575" fmla="*/ 561834 w 678676"/>
              <a:gd name="connsiteY1575" fmla="*/ 392975 h 741961"/>
              <a:gd name="connsiteX1576" fmla="*/ 561834 w 678676"/>
              <a:gd name="connsiteY1576" fmla="*/ 393637 h 741961"/>
              <a:gd name="connsiteX1577" fmla="*/ 561585 w 678676"/>
              <a:gd name="connsiteY1577" fmla="*/ 394299 h 741961"/>
              <a:gd name="connsiteX1578" fmla="*/ 561834 w 678676"/>
              <a:gd name="connsiteY1578" fmla="*/ 395651 h 741961"/>
              <a:gd name="connsiteX1579" fmla="*/ 562054 w 678676"/>
              <a:gd name="connsiteY1579" fmla="*/ 396313 h 741961"/>
              <a:gd name="connsiteX1580" fmla="*/ 562054 w 678676"/>
              <a:gd name="connsiteY1580" fmla="*/ 396644 h 741961"/>
              <a:gd name="connsiteX1581" fmla="*/ 562054 w 678676"/>
              <a:gd name="connsiteY1581" fmla="*/ 397002 h 741961"/>
              <a:gd name="connsiteX1582" fmla="*/ 562302 w 678676"/>
              <a:gd name="connsiteY1582" fmla="*/ 397664 h 741961"/>
              <a:gd name="connsiteX1583" fmla="*/ 562550 w 678676"/>
              <a:gd name="connsiteY1583" fmla="*/ 397995 h 741961"/>
              <a:gd name="connsiteX1584" fmla="*/ 562771 w 678676"/>
              <a:gd name="connsiteY1584" fmla="*/ 399015 h 741961"/>
              <a:gd name="connsiteX1585" fmla="*/ 563018 w 678676"/>
              <a:gd name="connsiteY1585" fmla="*/ 399346 h 741961"/>
              <a:gd name="connsiteX1586" fmla="*/ 563018 w 678676"/>
              <a:gd name="connsiteY1586" fmla="*/ 399677 h 741961"/>
              <a:gd name="connsiteX1587" fmla="*/ 562550 w 678676"/>
              <a:gd name="connsiteY1587" fmla="*/ 400008 h 741961"/>
              <a:gd name="connsiteX1588" fmla="*/ 562054 w 678676"/>
              <a:gd name="connsiteY1588" fmla="*/ 397995 h 741961"/>
              <a:gd name="connsiteX1589" fmla="*/ 561585 w 678676"/>
              <a:gd name="connsiteY1589" fmla="*/ 397002 h 741961"/>
              <a:gd name="connsiteX1590" fmla="*/ 561337 w 678676"/>
              <a:gd name="connsiteY1590" fmla="*/ 396644 h 741961"/>
              <a:gd name="connsiteX1591" fmla="*/ 561117 w 678676"/>
              <a:gd name="connsiteY1591" fmla="*/ 396313 h 741961"/>
              <a:gd name="connsiteX1592" fmla="*/ 560621 w 678676"/>
              <a:gd name="connsiteY1592" fmla="*/ 397333 h 741961"/>
              <a:gd name="connsiteX1593" fmla="*/ 560151 w 678676"/>
              <a:gd name="connsiteY1593" fmla="*/ 397995 h 741961"/>
              <a:gd name="connsiteX1594" fmla="*/ 559904 w 678676"/>
              <a:gd name="connsiteY1594" fmla="*/ 399346 h 741961"/>
              <a:gd name="connsiteX1595" fmla="*/ 559904 w 678676"/>
              <a:gd name="connsiteY1595" fmla="*/ 401030 h 741961"/>
              <a:gd name="connsiteX1596" fmla="*/ 559436 w 678676"/>
              <a:gd name="connsiteY1596" fmla="*/ 402354 h 741961"/>
              <a:gd name="connsiteX1597" fmla="*/ 559436 w 678676"/>
              <a:gd name="connsiteY1597" fmla="*/ 403043 h 741961"/>
              <a:gd name="connsiteX1598" fmla="*/ 559436 w 678676"/>
              <a:gd name="connsiteY1598" fmla="*/ 403374 h 741961"/>
              <a:gd name="connsiteX1599" fmla="*/ 559683 w 678676"/>
              <a:gd name="connsiteY1599" fmla="*/ 404698 h 741961"/>
              <a:gd name="connsiteX1600" fmla="*/ 560151 w 678676"/>
              <a:gd name="connsiteY1600" fmla="*/ 405387 h 741961"/>
              <a:gd name="connsiteX1601" fmla="*/ 562550 w 678676"/>
              <a:gd name="connsiteY1601" fmla="*/ 408395 h 741961"/>
              <a:gd name="connsiteX1602" fmla="*/ 562550 w 678676"/>
              <a:gd name="connsiteY1602" fmla="*/ 408726 h 741961"/>
              <a:gd name="connsiteX1603" fmla="*/ 562771 w 678676"/>
              <a:gd name="connsiteY1603" fmla="*/ 409057 h 741961"/>
              <a:gd name="connsiteX1604" fmla="*/ 563018 w 678676"/>
              <a:gd name="connsiteY1604" fmla="*/ 409746 h 741961"/>
              <a:gd name="connsiteX1605" fmla="*/ 562771 w 678676"/>
              <a:gd name="connsiteY1605" fmla="*/ 409746 h 741961"/>
              <a:gd name="connsiteX1606" fmla="*/ 562771 w 678676"/>
              <a:gd name="connsiteY1606" fmla="*/ 410077 h 741961"/>
              <a:gd name="connsiteX1607" fmla="*/ 562771 w 678676"/>
              <a:gd name="connsiteY1607" fmla="*/ 410408 h 741961"/>
              <a:gd name="connsiteX1608" fmla="*/ 562550 w 678676"/>
              <a:gd name="connsiteY1608" fmla="*/ 410077 h 741961"/>
              <a:gd name="connsiteX1609" fmla="*/ 562302 w 678676"/>
              <a:gd name="connsiteY1609" fmla="*/ 409746 h 741961"/>
              <a:gd name="connsiteX1610" fmla="*/ 562054 w 678676"/>
              <a:gd name="connsiteY1610" fmla="*/ 408726 h 741961"/>
              <a:gd name="connsiteX1611" fmla="*/ 561337 w 678676"/>
              <a:gd name="connsiteY1611" fmla="*/ 408064 h 741961"/>
              <a:gd name="connsiteX1612" fmla="*/ 560621 w 678676"/>
              <a:gd name="connsiteY1612" fmla="*/ 407042 h 741961"/>
              <a:gd name="connsiteX1613" fmla="*/ 560151 w 678676"/>
              <a:gd name="connsiteY1613" fmla="*/ 406711 h 741961"/>
              <a:gd name="connsiteX1614" fmla="*/ 559436 w 678676"/>
              <a:gd name="connsiteY1614" fmla="*/ 405718 h 741961"/>
              <a:gd name="connsiteX1615" fmla="*/ 558967 w 678676"/>
              <a:gd name="connsiteY1615" fmla="*/ 406049 h 741961"/>
              <a:gd name="connsiteX1616" fmla="*/ 558967 w 678676"/>
              <a:gd name="connsiteY1616" fmla="*/ 408064 h 741961"/>
              <a:gd name="connsiteX1617" fmla="*/ 558967 w 678676"/>
              <a:gd name="connsiteY1617" fmla="*/ 409057 h 741961"/>
              <a:gd name="connsiteX1618" fmla="*/ 558719 w 678676"/>
              <a:gd name="connsiteY1618" fmla="*/ 409387 h 741961"/>
              <a:gd name="connsiteX1619" fmla="*/ 558719 w 678676"/>
              <a:gd name="connsiteY1619" fmla="*/ 410739 h 741961"/>
              <a:gd name="connsiteX1620" fmla="*/ 558250 w 678676"/>
              <a:gd name="connsiteY1620" fmla="*/ 411401 h 741961"/>
              <a:gd name="connsiteX1621" fmla="*/ 557533 w 678676"/>
              <a:gd name="connsiteY1621" fmla="*/ 411732 h 741961"/>
              <a:gd name="connsiteX1622" fmla="*/ 557286 w 678676"/>
              <a:gd name="connsiteY1622" fmla="*/ 411732 h 741961"/>
              <a:gd name="connsiteX1623" fmla="*/ 556348 w 678676"/>
              <a:gd name="connsiteY1623" fmla="*/ 412090 h 741961"/>
              <a:gd name="connsiteX1624" fmla="*/ 555852 w 678676"/>
              <a:gd name="connsiteY1624" fmla="*/ 412752 h 741961"/>
              <a:gd name="connsiteX1625" fmla="*/ 555632 w 678676"/>
              <a:gd name="connsiteY1625" fmla="*/ 412752 h 741961"/>
              <a:gd name="connsiteX1626" fmla="*/ 555632 w 678676"/>
              <a:gd name="connsiteY1626" fmla="*/ 413083 h 741961"/>
              <a:gd name="connsiteX1627" fmla="*/ 555632 w 678676"/>
              <a:gd name="connsiteY1627" fmla="*/ 413745 h 741961"/>
              <a:gd name="connsiteX1628" fmla="*/ 555632 w 678676"/>
              <a:gd name="connsiteY1628" fmla="*/ 414076 h 741961"/>
              <a:gd name="connsiteX1629" fmla="*/ 555632 w 678676"/>
              <a:gd name="connsiteY1629" fmla="*/ 414435 h 741961"/>
              <a:gd name="connsiteX1630" fmla="*/ 556101 w 678676"/>
              <a:gd name="connsiteY1630" fmla="*/ 414766 h 741961"/>
              <a:gd name="connsiteX1631" fmla="*/ 556569 w 678676"/>
              <a:gd name="connsiteY1631" fmla="*/ 414766 h 741961"/>
              <a:gd name="connsiteX1632" fmla="*/ 556816 w 678676"/>
              <a:gd name="connsiteY1632" fmla="*/ 414766 h 741961"/>
              <a:gd name="connsiteX1633" fmla="*/ 557065 w 678676"/>
              <a:gd name="connsiteY1633" fmla="*/ 415096 h 741961"/>
              <a:gd name="connsiteX1634" fmla="*/ 558719 w 678676"/>
              <a:gd name="connsiteY1634" fmla="*/ 416780 h 741961"/>
              <a:gd name="connsiteX1635" fmla="*/ 559436 w 678676"/>
              <a:gd name="connsiteY1635" fmla="*/ 417773 h 741961"/>
              <a:gd name="connsiteX1636" fmla="*/ 560151 w 678676"/>
              <a:gd name="connsiteY1636" fmla="*/ 417773 h 741961"/>
              <a:gd name="connsiteX1637" fmla="*/ 560400 w 678676"/>
              <a:gd name="connsiteY1637" fmla="*/ 417773 h 741961"/>
              <a:gd name="connsiteX1638" fmla="*/ 560868 w 678676"/>
              <a:gd name="connsiteY1638" fmla="*/ 418104 h 741961"/>
              <a:gd name="connsiteX1639" fmla="*/ 561337 w 678676"/>
              <a:gd name="connsiteY1639" fmla="*/ 418435 h 741961"/>
              <a:gd name="connsiteX1640" fmla="*/ 561834 w 678676"/>
              <a:gd name="connsiteY1640" fmla="*/ 418104 h 741961"/>
              <a:gd name="connsiteX1641" fmla="*/ 562054 w 678676"/>
              <a:gd name="connsiteY1641" fmla="*/ 417773 h 741961"/>
              <a:gd name="connsiteX1642" fmla="*/ 562550 w 678676"/>
              <a:gd name="connsiteY1642" fmla="*/ 418104 h 741961"/>
              <a:gd name="connsiteX1643" fmla="*/ 562771 w 678676"/>
              <a:gd name="connsiteY1643" fmla="*/ 418435 h 741961"/>
              <a:gd name="connsiteX1644" fmla="*/ 562550 w 678676"/>
              <a:gd name="connsiteY1644" fmla="*/ 419124 h 741961"/>
              <a:gd name="connsiteX1645" fmla="*/ 563984 w 678676"/>
              <a:gd name="connsiteY1645" fmla="*/ 419455 h 741961"/>
              <a:gd name="connsiteX1646" fmla="*/ 565637 w 678676"/>
              <a:gd name="connsiteY1646" fmla="*/ 419786 h 741961"/>
              <a:gd name="connsiteX1647" fmla="*/ 566823 w 678676"/>
              <a:gd name="connsiteY1647" fmla="*/ 419786 h 741961"/>
              <a:gd name="connsiteX1648" fmla="*/ 567319 w 678676"/>
              <a:gd name="connsiteY1648" fmla="*/ 419455 h 741961"/>
              <a:gd name="connsiteX1649" fmla="*/ 567539 w 678676"/>
              <a:gd name="connsiteY1649" fmla="*/ 419455 h 741961"/>
              <a:gd name="connsiteX1650" fmla="*/ 567787 w 678676"/>
              <a:gd name="connsiteY1650" fmla="*/ 419124 h 741961"/>
              <a:gd name="connsiteX1651" fmla="*/ 568752 w 678676"/>
              <a:gd name="connsiteY1651" fmla="*/ 418435 h 741961"/>
              <a:gd name="connsiteX1652" fmla="*/ 569221 w 678676"/>
              <a:gd name="connsiteY1652" fmla="*/ 417773 h 741961"/>
              <a:gd name="connsiteX1653" fmla="*/ 569221 w 678676"/>
              <a:gd name="connsiteY1653" fmla="*/ 417442 h 741961"/>
              <a:gd name="connsiteX1654" fmla="*/ 569937 w 678676"/>
              <a:gd name="connsiteY1654" fmla="*/ 416780 h 741961"/>
              <a:gd name="connsiteX1655" fmla="*/ 571591 w 678676"/>
              <a:gd name="connsiteY1655" fmla="*/ 413414 h 741961"/>
              <a:gd name="connsiteX1656" fmla="*/ 571839 w 678676"/>
              <a:gd name="connsiteY1656" fmla="*/ 413414 h 741961"/>
              <a:gd name="connsiteX1657" fmla="*/ 572088 w 678676"/>
              <a:gd name="connsiteY1657" fmla="*/ 412421 h 741961"/>
              <a:gd name="connsiteX1658" fmla="*/ 571591 w 678676"/>
              <a:gd name="connsiteY1658" fmla="*/ 411732 h 741961"/>
              <a:gd name="connsiteX1659" fmla="*/ 570874 w 678676"/>
              <a:gd name="connsiteY1659" fmla="*/ 412090 h 741961"/>
              <a:gd name="connsiteX1660" fmla="*/ 570406 w 678676"/>
              <a:gd name="connsiteY1660" fmla="*/ 411732 h 741961"/>
              <a:gd name="connsiteX1661" fmla="*/ 570874 w 678676"/>
              <a:gd name="connsiteY1661" fmla="*/ 411401 h 741961"/>
              <a:gd name="connsiteX1662" fmla="*/ 571122 w 678676"/>
              <a:gd name="connsiteY1662" fmla="*/ 411401 h 741961"/>
              <a:gd name="connsiteX1663" fmla="*/ 571839 w 678676"/>
              <a:gd name="connsiteY1663" fmla="*/ 410739 h 741961"/>
              <a:gd name="connsiteX1664" fmla="*/ 572556 w 678676"/>
              <a:gd name="connsiteY1664" fmla="*/ 410408 h 741961"/>
              <a:gd name="connsiteX1665" fmla="*/ 573024 w 678676"/>
              <a:gd name="connsiteY1665" fmla="*/ 410077 h 741961"/>
              <a:gd name="connsiteX1666" fmla="*/ 573520 w 678676"/>
              <a:gd name="connsiteY1666" fmla="*/ 409387 h 741961"/>
              <a:gd name="connsiteX1667" fmla="*/ 573272 w 678676"/>
              <a:gd name="connsiteY1667" fmla="*/ 409057 h 741961"/>
              <a:gd name="connsiteX1668" fmla="*/ 573989 w 678676"/>
              <a:gd name="connsiteY1668" fmla="*/ 408726 h 741961"/>
              <a:gd name="connsiteX1669" fmla="*/ 574237 w 678676"/>
              <a:gd name="connsiteY1669" fmla="*/ 407733 h 741961"/>
              <a:gd name="connsiteX1670" fmla="*/ 575174 w 678676"/>
              <a:gd name="connsiteY1670" fmla="*/ 407401 h 741961"/>
              <a:gd name="connsiteX1671" fmla="*/ 575423 w 678676"/>
              <a:gd name="connsiteY1671" fmla="*/ 407401 h 741961"/>
              <a:gd name="connsiteX1672" fmla="*/ 575643 w 678676"/>
              <a:gd name="connsiteY1672" fmla="*/ 407042 h 741961"/>
              <a:gd name="connsiteX1673" fmla="*/ 576139 w 678676"/>
              <a:gd name="connsiteY1673" fmla="*/ 405718 h 741961"/>
              <a:gd name="connsiteX1674" fmla="*/ 576855 w 678676"/>
              <a:gd name="connsiteY1674" fmla="*/ 405387 h 741961"/>
              <a:gd name="connsiteX1675" fmla="*/ 576855 w 678676"/>
              <a:gd name="connsiteY1675" fmla="*/ 405029 h 741961"/>
              <a:gd name="connsiteX1676" fmla="*/ 577792 w 678676"/>
              <a:gd name="connsiteY1676" fmla="*/ 405387 h 741961"/>
              <a:gd name="connsiteX1677" fmla="*/ 578758 w 678676"/>
              <a:gd name="connsiteY1677" fmla="*/ 405387 h 741961"/>
              <a:gd name="connsiteX1678" fmla="*/ 579943 w 678676"/>
              <a:gd name="connsiteY1678" fmla="*/ 404367 h 741961"/>
              <a:gd name="connsiteX1679" fmla="*/ 580659 w 678676"/>
              <a:gd name="connsiteY1679" fmla="*/ 404036 h 741961"/>
              <a:gd name="connsiteX1680" fmla="*/ 582340 w 678676"/>
              <a:gd name="connsiteY1680" fmla="*/ 402354 h 741961"/>
              <a:gd name="connsiteX1681" fmla="*/ 583057 w 678676"/>
              <a:gd name="connsiteY1681" fmla="*/ 402354 h 741961"/>
              <a:gd name="connsiteX1682" fmla="*/ 583994 w 678676"/>
              <a:gd name="connsiteY1682" fmla="*/ 402023 h 741961"/>
              <a:gd name="connsiteX1683" fmla="*/ 584243 w 678676"/>
              <a:gd name="connsiteY1683" fmla="*/ 402023 h 741961"/>
              <a:gd name="connsiteX1684" fmla="*/ 586392 w 678676"/>
              <a:gd name="connsiteY1684" fmla="*/ 402023 h 741961"/>
              <a:gd name="connsiteX1685" fmla="*/ 587330 w 678676"/>
              <a:gd name="connsiteY1685" fmla="*/ 401361 h 741961"/>
              <a:gd name="connsiteX1686" fmla="*/ 587826 w 678676"/>
              <a:gd name="connsiteY1686" fmla="*/ 401030 h 741961"/>
              <a:gd name="connsiteX1687" fmla="*/ 588543 w 678676"/>
              <a:gd name="connsiteY1687" fmla="*/ 400339 h 741961"/>
              <a:gd name="connsiteX1688" fmla="*/ 589012 w 678676"/>
              <a:gd name="connsiteY1688" fmla="*/ 399346 h 741961"/>
              <a:gd name="connsiteX1689" fmla="*/ 589012 w 678676"/>
              <a:gd name="connsiteY1689" fmla="*/ 398657 h 741961"/>
              <a:gd name="connsiteX1690" fmla="*/ 589259 w 678676"/>
              <a:gd name="connsiteY1690" fmla="*/ 397333 h 741961"/>
              <a:gd name="connsiteX1691" fmla="*/ 590665 w 678676"/>
              <a:gd name="connsiteY1691" fmla="*/ 395982 h 741961"/>
              <a:gd name="connsiteX1692" fmla="*/ 591382 w 678676"/>
              <a:gd name="connsiteY1692" fmla="*/ 394989 h 741961"/>
              <a:gd name="connsiteX1693" fmla="*/ 592594 w 678676"/>
              <a:gd name="connsiteY1693" fmla="*/ 393306 h 741961"/>
              <a:gd name="connsiteX1694" fmla="*/ 592815 w 678676"/>
              <a:gd name="connsiteY1694" fmla="*/ 392617 h 741961"/>
              <a:gd name="connsiteX1695" fmla="*/ 592815 w 678676"/>
              <a:gd name="connsiteY1695" fmla="*/ 390961 h 741961"/>
              <a:gd name="connsiteX1696" fmla="*/ 592347 w 678676"/>
              <a:gd name="connsiteY1696" fmla="*/ 388948 h 741961"/>
              <a:gd name="connsiteX1697" fmla="*/ 592594 w 678676"/>
              <a:gd name="connsiteY1697" fmla="*/ 388258 h 741961"/>
              <a:gd name="connsiteX1698" fmla="*/ 593311 w 678676"/>
              <a:gd name="connsiteY1698" fmla="*/ 387265 h 741961"/>
              <a:gd name="connsiteX1699" fmla="*/ 594028 w 678676"/>
              <a:gd name="connsiteY1699" fmla="*/ 386576 h 741961"/>
              <a:gd name="connsiteX1700" fmla="*/ 594249 w 678676"/>
              <a:gd name="connsiteY1700" fmla="*/ 385914 h 741961"/>
              <a:gd name="connsiteX1701" fmla="*/ 596150 w 678676"/>
              <a:gd name="connsiteY1701" fmla="*/ 382548 h 741961"/>
              <a:gd name="connsiteX1702" fmla="*/ 596399 w 678676"/>
              <a:gd name="connsiteY1702" fmla="*/ 382217 h 741961"/>
              <a:gd name="connsiteX1703" fmla="*/ 596647 w 678676"/>
              <a:gd name="connsiteY1703" fmla="*/ 381886 h 741961"/>
              <a:gd name="connsiteX1704" fmla="*/ 598080 w 678676"/>
              <a:gd name="connsiteY1704" fmla="*/ 380535 h 741961"/>
              <a:gd name="connsiteX1705" fmla="*/ 598548 w 678676"/>
              <a:gd name="connsiteY1705" fmla="*/ 379873 h 741961"/>
              <a:gd name="connsiteX1706" fmla="*/ 599265 w 678676"/>
              <a:gd name="connsiteY1706" fmla="*/ 379183 h 741961"/>
              <a:gd name="connsiteX1707" fmla="*/ 599265 w 678676"/>
              <a:gd name="connsiteY1707" fmla="*/ 378522 h 741961"/>
              <a:gd name="connsiteX1708" fmla="*/ 599265 w 678676"/>
              <a:gd name="connsiteY1708" fmla="*/ 377859 h 741961"/>
              <a:gd name="connsiteX1709" fmla="*/ 601167 w 678676"/>
              <a:gd name="connsiteY1709" fmla="*/ 376176 h 741961"/>
              <a:gd name="connsiteX1710" fmla="*/ 601415 w 678676"/>
              <a:gd name="connsiteY1710" fmla="*/ 375487 h 741961"/>
              <a:gd name="connsiteX1711" fmla="*/ 602132 w 678676"/>
              <a:gd name="connsiteY1711" fmla="*/ 373804 h 741961"/>
              <a:gd name="connsiteX1712" fmla="*/ 603565 w 678676"/>
              <a:gd name="connsiteY1712" fmla="*/ 372122 h 741961"/>
              <a:gd name="connsiteX1713" fmla="*/ 604750 w 678676"/>
              <a:gd name="connsiteY1713" fmla="*/ 370440 h 741961"/>
              <a:gd name="connsiteX1714" fmla="*/ 605219 w 678676"/>
              <a:gd name="connsiteY1714" fmla="*/ 369778 h 741961"/>
              <a:gd name="connsiteX1715" fmla="*/ 605935 w 678676"/>
              <a:gd name="connsiteY1715" fmla="*/ 369447 h 741961"/>
              <a:gd name="connsiteX1716" fmla="*/ 607121 w 678676"/>
              <a:gd name="connsiteY1716" fmla="*/ 369087 h 741961"/>
              <a:gd name="connsiteX1717" fmla="*/ 607617 w 678676"/>
              <a:gd name="connsiteY1717" fmla="*/ 368425 h 741961"/>
              <a:gd name="connsiteX1718" fmla="*/ 608554 w 678676"/>
              <a:gd name="connsiteY1718" fmla="*/ 367763 h 741961"/>
              <a:gd name="connsiteX1719" fmla="*/ 608802 w 678676"/>
              <a:gd name="connsiteY1719" fmla="*/ 367405 h 741961"/>
              <a:gd name="connsiteX1720" fmla="*/ 609519 w 678676"/>
              <a:gd name="connsiteY1720" fmla="*/ 367405 h 741961"/>
              <a:gd name="connsiteX1721" fmla="*/ 609766 w 678676"/>
              <a:gd name="connsiteY1721" fmla="*/ 367405 h 741961"/>
              <a:gd name="connsiteX1722" fmla="*/ 611420 w 678676"/>
              <a:gd name="connsiteY1722" fmla="*/ 367405 h 741961"/>
              <a:gd name="connsiteX1723" fmla="*/ 612137 w 678676"/>
              <a:gd name="connsiteY1723" fmla="*/ 367763 h 741961"/>
              <a:gd name="connsiteX1724" fmla="*/ 612137 w 678676"/>
              <a:gd name="connsiteY1724" fmla="*/ 368094 h 741961"/>
              <a:gd name="connsiteX1725" fmla="*/ 612137 w 678676"/>
              <a:gd name="connsiteY1725" fmla="*/ 368425 h 741961"/>
              <a:gd name="connsiteX1726" fmla="*/ 611669 w 678676"/>
              <a:gd name="connsiteY1726" fmla="*/ 368756 h 741961"/>
              <a:gd name="connsiteX1727" fmla="*/ 611420 w 678676"/>
              <a:gd name="connsiteY1727" fmla="*/ 368756 h 741961"/>
              <a:gd name="connsiteX1728" fmla="*/ 611200 w 678676"/>
              <a:gd name="connsiteY1728" fmla="*/ 368756 h 741961"/>
              <a:gd name="connsiteX1729" fmla="*/ 610952 w 678676"/>
              <a:gd name="connsiteY1729" fmla="*/ 368756 h 741961"/>
              <a:gd name="connsiteX1730" fmla="*/ 610483 w 678676"/>
              <a:gd name="connsiteY1730" fmla="*/ 370440 h 741961"/>
              <a:gd name="connsiteX1731" fmla="*/ 610235 w 678676"/>
              <a:gd name="connsiteY1731" fmla="*/ 371129 h 741961"/>
              <a:gd name="connsiteX1732" fmla="*/ 610704 w 678676"/>
              <a:gd name="connsiteY1732" fmla="*/ 371129 h 741961"/>
              <a:gd name="connsiteX1733" fmla="*/ 611200 w 678676"/>
              <a:gd name="connsiteY1733" fmla="*/ 371129 h 741961"/>
              <a:gd name="connsiteX1734" fmla="*/ 611200 w 678676"/>
              <a:gd name="connsiteY1734" fmla="*/ 371791 h 741961"/>
              <a:gd name="connsiteX1735" fmla="*/ 610952 w 678676"/>
              <a:gd name="connsiteY1735" fmla="*/ 371791 h 741961"/>
              <a:gd name="connsiteX1736" fmla="*/ 611420 w 678676"/>
              <a:gd name="connsiteY1736" fmla="*/ 372122 h 741961"/>
              <a:gd name="connsiteX1737" fmla="*/ 611889 w 678676"/>
              <a:gd name="connsiteY1737" fmla="*/ 371791 h 741961"/>
              <a:gd name="connsiteX1738" fmla="*/ 612386 w 678676"/>
              <a:gd name="connsiteY1738" fmla="*/ 371129 h 741961"/>
              <a:gd name="connsiteX1739" fmla="*/ 613103 w 678676"/>
              <a:gd name="connsiteY1739" fmla="*/ 370771 h 741961"/>
              <a:gd name="connsiteX1740" fmla="*/ 613323 w 678676"/>
              <a:gd name="connsiteY1740" fmla="*/ 369087 h 741961"/>
              <a:gd name="connsiteX1741" fmla="*/ 613819 w 678676"/>
              <a:gd name="connsiteY1741" fmla="*/ 368756 h 741961"/>
              <a:gd name="connsiteX1742" fmla="*/ 614040 w 678676"/>
              <a:gd name="connsiteY1742" fmla="*/ 368094 h 741961"/>
              <a:gd name="connsiteX1743" fmla="*/ 613819 w 678676"/>
              <a:gd name="connsiteY1743" fmla="*/ 367074 h 741961"/>
              <a:gd name="connsiteX1744" fmla="*/ 614040 w 678676"/>
              <a:gd name="connsiteY1744" fmla="*/ 366743 h 741961"/>
              <a:gd name="connsiteX1745" fmla="*/ 614287 w 678676"/>
              <a:gd name="connsiteY1745" fmla="*/ 366743 h 741961"/>
              <a:gd name="connsiteX1746" fmla="*/ 614535 w 678676"/>
              <a:gd name="connsiteY1746" fmla="*/ 367763 h 741961"/>
              <a:gd name="connsiteX1747" fmla="*/ 615472 w 678676"/>
              <a:gd name="connsiteY1747" fmla="*/ 367763 h 741961"/>
              <a:gd name="connsiteX1748" fmla="*/ 615721 w 678676"/>
              <a:gd name="connsiteY1748" fmla="*/ 367763 h 741961"/>
              <a:gd name="connsiteX1749" fmla="*/ 616189 w 678676"/>
              <a:gd name="connsiteY1749" fmla="*/ 367763 h 741961"/>
              <a:gd name="connsiteX1750" fmla="*/ 616906 w 678676"/>
              <a:gd name="connsiteY1750" fmla="*/ 367405 h 741961"/>
              <a:gd name="connsiteX1751" fmla="*/ 617375 w 678676"/>
              <a:gd name="connsiteY1751" fmla="*/ 366743 h 741961"/>
              <a:gd name="connsiteX1752" fmla="*/ 617375 w 678676"/>
              <a:gd name="connsiteY1752" fmla="*/ 366412 h 741961"/>
              <a:gd name="connsiteX1753" fmla="*/ 616906 w 678676"/>
              <a:gd name="connsiteY1753" fmla="*/ 366412 h 741961"/>
              <a:gd name="connsiteX1754" fmla="*/ 616658 w 678676"/>
              <a:gd name="connsiteY1754" fmla="*/ 365723 h 741961"/>
              <a:gd name="connsiteX1755" fmla="*/ 615721 w 678676"/>
              <a:gd name="connsiteY1755" fmla="*/ 365061 h 741961"/>
              <a:gd name="connsiteX1756" fmla="*/ 615472 w 678676"/>
              <a:gd name="connsiteY1756" fmla="*/ 364730 h 741961"/>
              <a:gd name="connsiteX1757" fmla="*/ 615721 w 678676"/>
              <a:gd name="connsiteY1757" fmla="*/ 364399 h 741961"/>
              <a:gd name="connsiteX1758" fmla="*/ 616189 w 678676"/>
              <a:gd name="connsiteY1758" fmla="*/ 364399 h 741961"/>
              <a:gd name="connsiteX1759" fmla="*/ 616906 w 678676"/>
              <a:gd name="connsiteY1759" fmla="*/ 365061 h 741961"/>
              <a:gd name="connsiteX1760" fmla="*/ 617375 w 678676"/>
              <a:gd name="connsiteY1760" fmla="*/ 365392 h 741961"/>
              <a:gd name="connsiteX1761" fmla="*/ 617871 w 678676"/>
              <a:gd name="connsiteY1761" fmla="*/ 365723 h 741961"/>
              <a:gd name="connsiteX1762" fmla="*/ 618092 w 678676"/>
              <a:gd name="connsiteY1762" fmla="*/ 366081 h 741961"/>
              <a:gd name="connsiteX1763" fmla="*/ 617871 w 678676"/>
              <a:gd name="connsiteY1763" fmla="*/ 366412 h 741961"/>
              <a:gd name="connsiteX1764" fmla="*/ 618587 w 678676"/>
              <a:gd name="connsiteY1764" fmla="*/ 367074 h 741961"/>
              <a:gd name="connsiteX1765" fmla="*/ 619524 w 678676"/>
              <a:gd name="connsiteY1765" fmla="*/ 367074 h 741961"/>
              <a:gd name="connsiteX1766" fmla="*/ 620020 w 678676"/>
              <a:gd name="connsiteY1766" fmla="*/ 366743 h 741961"/>
              <a:gd name="connsiteX1767" fmla="*/ 620241 w 678676"/>
              <a:gd name="connsiteY1767" fmla="*/ 366081 h 741961"/>
              <a:gd name="connsiteX1768" fmla="*/ 620241 w 678676"/>
              <a:gd name="connsiteY1768" fmla="*/ 365723 h 741961"/>
              <a:gd name="connsiteX1769" fmla="*/ 621206 w 678676"/>
              <a:gd name="connsiteY1769" fmla="*/ 364730 h 741961"/>
              <a:gd name="connsiteX1770" fmla="*/ 622144 w 678676"/>
              <a:gd name="connsiteY1770" fmla="*/ 363709 h 741961"/>
              <a:gd name="connsiteX1771" fmla="*/ 622639 w 678676"/>
              <a:gd name="connsiteY1771" fmla="*/ 363046 h 741961"/>
              <a:gd name="connsiteX1772" fmla="*/ 623355 w 678676"/>
              <a:gd name="connsiteY1772" fmla="*/ 362715 h 741961"/>
              <a:gd name="connsiteX1773" fmla="*/ 624293 w 678676"/>
              <a:gd name="connsiteY1773" fmla="*/ 362026 h 741961"/>
              <a:gd name="connsiteX1774" fmla="*/ 624541 w 678676"/>
              <a:gd name="connsiteY1774" fmla="*/ 361364 h 741961"/>
              <a:gd name="connsiteX1775" fmla="*/ 625009 w 678676"/>
              <a:gd name="connsiteY1775" fmla="*/ 361005 h 741961"/>
              <a:gd name="connsiteX1776" fmla="*/ 625506 w 678676"/>
              <a:gd name="connsiteY1776" fmla="*/ 361005 h 741961"/>
              <a:gd name="connsiteX1777" fmla="*/ 626911 w 678676"/>
              <a:gd name="connsiteY1777" fmla="*/ 361695 h 741961"/>
              <a:gd name="connsiteX1778" fmla="*/ 627160 w 678676"/>
              <a:gd name="connsiteY1778" fmla="*/ 362026 h 741961"/>
              <a:gd name="connsiteX1779" fmla="*/ 625726 w 678676"/>
              <a:gd name="connsiteY1779" fmla="*/ 362026 h 741961"/>
              <a:gd name="connsiteX1780" fmla="*/ 625009 w 678676"/>
              <a:gd name="connsiteY1780" fmla="*/ 361695 h 741961"/>
              <a:gd name="connsiteX1781" fmla="*/ 624789 w 678676"/>
              <a:gd name="connsiteY1781" fmla="*/ 362357 h 741961"/>
              <a:gd name="connsiteX1782" fmla="*/ 624789 w 678676"/>
              <a:gd name="connsiteY1782" fmla="*/ 363046 h 741961"/>
              <a:gd name="connsiteX1783" fmla="*/ 625506 w 678676"/>
              <a:gd name="connsiteY1783" fmla="*/ 363046 h 741961"/>
              <a:gd name="connsiteX1784" fmla="*/ 626223 w 678676"/>
              <a:gd name="connsiteY1784" fmla="*/ 362715 h 741961"/>
              <a:gd name="connsiteX1785" fmla="*/ 626443 w 678676"/>
              <a:gd name="connsiteY1785" fmla="*/ 363046 h 741961"/>
              <a:gd name="connsiteX1786" fmla="*/ 626911 w 678676"/>
              <a:gd name="connsiteY1786" fmla="*/ 363709 h 741961"/>
              <a:gd name="connsiteX1787" fmla="*/ 627628 w 678676"/>
              <a:gd name="connsiteY1787" fmla="*/ 364730 h 741961"/>
              <a:gd name="connsiteX1788" fmla="*/ 628124 w 678676"/>
              <a:gd name="connsiteY1788" fmla="*/ 366081 h 741961"/>
              <a:gd name="connsiteX1789" fmla="*/ 628593 w 678676"/>
              <a:gd name="connsiteY1789" fmla="*/ 366412 h 741961"/>
              <a:gd name="connsiteX1790" fmla="*/ 629061 w 678676"/>
              <a:gd name="connsiteY1790" fmla="*/ 367763 h 741961"/>
              <a:gd name="connsiteX1791" fmla="*/ 629310 w 678676"/>
              <a:gd name="connsiteY1791" fmla="*/ 367763 h 741961"/>
              <a:gd name="connsiteX1792" fmla="*/ 629558 w 678676"/>
              <a:gd name="connsiteY1792" fmla="*/ 369087 h 741961"/>
              <a:gd name="connsiteX1793" fmla="*/ 630027 w 678676"/>
              <a:gd name="connsiteY1793" fmla="*/ 369778 h 741961"/>
              <a:gd name="connsiteX1794" fmla="*/ 630495 w 678676"/>
              <a:gd name="connsiteY1794" fmla="*/ 371129 h 741961"/>
              <a:gd name="connsiteX1795" fmla="*/ 630991 w 678676"/>
              <a:gd name="connsiteY1795" fmla="*/ 371129 h 741961"/>
              <a:gd name="connsiteX1796" fmla="*/ 631459 w 678676"/>
              <a:gd name="connsiteY1796" fmla="*/ 370440 h 741961"/>
              <a:gd name="connsiteX1797" fmla="*/ 631212 w 678676"/>
              <a:gd name="connsiteY1797" fmla="*/ 370440 h 741961"/>
              <a:gd name="connsiteX1798" fmla="*/ 630991 w 678676"/>
              <a:gd name="connsiteY1798" fmla="*/ 369778 h 741961"/>
              <a:gd name="connsiteX1799" fmla="*/ 630744 w 678676"/>
              <a:gd name="connsiteY1799" fmla="*/ 368756 h 741961"/>
              <a:gd name="connsiteX1800" fmla="*/ 630744 w 678676"/>
              <a:gd name="connsiteY1800" fmla="*/ 368094 h 741961"/>
              <a:gd name="connsiteX1801" fmla="*/ 630991 w 678676"/>
              <a:gd name="connsiteY1801" fmla="*/ 367405 h 741961"/>
              <a:gd name="connsiteX1802" fmla="*/ 631212 w 678676"/>
              <a:gd name="connsiteY1802" fmla="*/ 367405 h 741961"/>
              <a:gd name="connsiteX1803" fmla="*/ 631212 w 678676"/>
              <a:gd name="connsiteY1803" fmla="*/ 366743 h 741961"/>
              <a:gd name="connsiteX1804" fmla="*/ 630991 w 678676"/>
              <a:gd name="connsiteY1804" fmla="*/ 366412 h 741961"/>
              <a:gd name="connsiteX1805" fmla="*/ 630991 w 678676"/>
              <a:gd name="connsiteY1805" fmla="*/ 365392 h 741961"/>
              <a:gd name="connsiteX1806" fmla="*/ 630991 w 678676"/>
              <a:gd name="connsiteY1806" fmla="*/ 364730 h 741961"/>
              <a:gd name="connsiteX1807" fmla="*/ 630991 w 678676"/>
              <a:gd name="connsiteY1807" fmla="*/ 364040 h 741961"/>
              <a:gd name="connsiteX1808" fmla="*/ 631212 w 678676"/>
              <a:gd name="connsiteY1808" fmla="*/ 362357 h 741961"/>
              <a:gd name="connsiteX1809" fmla="*/ 630991 w 678676"/>
              <a:gd name="connsiteY1809" fmla="*/ 361364 h 741961"/>
              <a:gd name="connsiteX1810" fmla="*/ 630027 w 678676"/>
              <a:gd name="connsiteY1810" fmla="*/ 360013 h 741961"/>
              <a:gd name="connsiteX1811" fmla="*/ 628593 w 678676"/>
              <a:gd name="connsiteY1811" fmla="*/ 358992 h 741961"/>
              <a:gd name="connsiteX1812" fmla="*/ 628841 w 678676"/>
              <a:gd name="connsiteY1812" fmla="*/ 357999 h 741961"/>
              <a:gd name="connsiteX1813" fmla="*/ 629310 w 678676"/>
              <a:gd name="connsiteY1813" fmla="*/ 356979 h 741961"/>
              <a:gd name="connsiteX1814" fmla="*/ 629778 w 678676"/>
              <a:gd name="connsiteY1814" fmla="*/ 356289 h 741961"/>
              <a:gd name="connsiteX1815" fmla="*/ 629778 w 678676"/>
              <a:gd name="connsiteY1815" fmla="*/ 355958 h 741961"/>
              <a:gd name="connsiteX1816" fmla="*/ 629558 w 678676"/>
              <a:gd name="connsiteY1816" fmla="*/ 355627 h 741961"/>
              <a:gd name="connsiteX1817" fmla="*/ 630027 w 678676"/>
              <a:gd name="connsiteY1817" fmla="*/ 354275 h 741961"/>
              <a:gd name="connsiteX1818" fmla="*/ 630495 w 678676"/>
              <a:gd name="connsiteY1818" fmla="*/ 353944 h 741961"/>
              <a:gd name="connsiteX1819" fmla="*/ 630744 w 678676"/>
              <a:gd name="connsiteY1819" fmla="*/ 353282 h 741961"/>
              <a:gd name="connsiteX1820" fmla="*/ 631212 w 678676"/>
              <a:gd name="connsiteY1820" fmla="*/ 352262 h 741961"/>
              <a:gd name="connsiteX1821" fmla="*/ 632176 w 678676"/>
              <a:gd name="connsiteY1821" fmla="*/ 350579 h 741961"/>
              <a:gd name="connsiteX1822" fmla="*/ 633830 w 678676"/>
              <a:gd name="connsiteY1822" fmla="*/ 345504 h 741961"/>
              <a:gd name="connsiteX1823" fmla="*/ 634547 w 678676"/>
              <a:gd name="connsiteY1823" fmla="*/ 344511 h 741961"/>
              <a:gd name="connsiteX1824" fmla="*/ 635263 w 678676"/>
              <a:gd name="connsiteY1824" fmla="*/ 343490 h 741961"/>
              <a:gd name="connsiteX1825" fmla="*/ 635511 w 678676"/>
              <a:gd name="connsiteY1825" fmla="*/ 343159 h 741961"/>
              <a:gd name="connsiteX1826" fmla="*/ 635760 w 678676"/>
              <a:gd name="connsiteY1826" fmla="*/ 342470 h 741961"/>
              <a:gd name="connsiteX1827" fmla="*/ 635980 w 678676"/>
              <a:gd name="connsiteY1827" fmla="*/ 341449 h 741961"/>
              <a:gd name="connsiteX1828" fmla="*/ 636228 w 678676"/>
              <a:gd name="connsiteY1828" fmla="*/ 341449 h 741961"/>
              <a:gd name="connsiteX1829" fmla="*/ 636697 w 678676"/>
              <a:gd name="connsiteY1829" fmla="*/ 341449 h 741961"/>
              <a:gd name="connsiteX1830" fmla="*/ 637165 w 678676"/>
              <a:gd name="connsiteY1830" fmla="*/ 341118 h 741961"/>
              <a:gd name="connsiteX1831" fmla="*/ 637661 w 678676"/>
              <a:gd name="connsiteY1831" fmla="*/ 339435 h 741961"/>
              <a:gd name="connsiteX1832" fmla="*/ 637882 w 678676"/>
              <a:gd name="connsiteY1832" fmla="*/ 339104 h 741961"/>
              <a:gd name="connsiteX1833" fmla="*/ 638378 w 678676"/>
              <a:gd name="connsiteY1833" fmla="*/ 338415 h 741961"/>
              <a:gd name="connsiteX1834" fmla="*/ 638130 w 678676"/>
              <a:gd name="connsiteY1834" fmla="*/ 338084 h 741961"/>
              <a:gd name="connsiteX1835" fmla="*/ 638378 w 678676"/>
              <a:gd name="connsiteY1835" fmla="*/ 337422 h 741961"/>
              <a:gd name="connsiteX1836" fmla="*/ 638599 w 678676"/>
              <a:gd name="connsiteY1836" fmla="*/ 337063 h 741961"/>
              <a:gd name="connsiteX1837" fmla="*/ 639095 w 678676"/>
              <a:gd name="connsiteY1837" fmla="*/ 337063 h 741961"/>
              <a:gd name="connsiteX1838" fmla="*/ 639811 w 678676"/>
              <a:gd name="connsiteY1838" fmla="*/ 336401 h 741961"/>
              <a:gd name="connsiteX1839" fmla="*/ 640032 w 678676"/>
              <a:gd name="connsiteY1839" fmla="*/ 335381 h 741961"/>
              <a:gd name="connsiteX1840" fmla="*/ 640528 w 678676"/>
              <a:gd name="connsiteY1840" fmla="*/ 335050 h 741961"/>
              <a:gd name="connsiteX1841" fmla="*/ 640528 w 678676"/>
              <a:gd name="connsiteY1841" fmla="*/ 334719 h 741961"/>
              <a:gd name="connsiteX1842" fmla="*/ 640996 w 678676"/>
              <a:gd name="connsiteY1842" fmla="*/ 335050 h 741961"/>
              <a:gd name="connsiteX1843" fmla="*/ 641245 w 678676"/>
              <a:gd name="connsiteY1843" fmla="*/ 335712 h 741961"/>
              <a:gd name="connsiteX1844" fmla="*/ 641465 w 678676"/>
              <a:gd name="connsiteY1844" fmla="*/ 336070 h 741961"/>
              <a:gd name="connsiteX1845" fmla="*/ 642182 w 678676"/>
              <a:gd name="connsiteY1845" fmla="*/ 336070 h 741961"/>
              <a:gd name="connsiteX1846" fmla="*/ 642650 w 678676"/>
              <a:gd name="connsiteY1846" fmla="*/ 336070 h 741961"/>
              <a:gd name="connsiteX1847" fmla="*/ 642650 w 678676"/>
              <a:gd name="connsiteY1847" fmla="*/ 335381 h 741961"/>
              <a:gd name="connsiteX1848" fmla="*/ 642899 w 678676"/>
              <a:gd name="connsiteY1848" fmla="*/ 334361 h 741961"/>
              <a:gd name="connsiteX1849" fmla="*/ 642650 w 678676"/>
              <a:gd name="connsiteY1849" fmla="*/ 333699 h 741961"/>
              <a:gd name="connsiteX1850" fmla="*/ 642650 w 678676"/>
              <a:gd name="connsiteY1850" fmla="*/ 333367 h 741961"/>
              <a:gd name="connsiteX1851" fmla="*/ 642899 w 678676"/>
              <a:gd name="connsiteY1851" fmla="*/ 332346 h 741961"/>
              <a:gd name="connsiteX1852" fmla="*/ 642899 w 678676"/>
              <a:gd name="connsiteY1852" fmla="*/ 331657 h 741961"/>
              <a:gd name="connsiteX1853" fmla="*/ 642899 w 678676"/>
              <a:gd name="connsiteY1853" fmla="*/ 331326 h 741961"/>
              <a:gd name="connsiteX1854" fmla="*/ 643367 w 678676"/>
              <a:gd name="connsiteY1854" fmla="*/ 330995 h 741961"/>
              <a:gd name="connsiteX1855" fmla="*/ 643615 w 678676"/>
              <a:gd name="connsiteY1855" fmla="*/ 330995 h 741961"/>
              <a:gd name="connsiteX1856" fmla="*/ 643864 w 678676"/>
              <a:gd name="connsiteY1856" fmla="*/ 330995 h 741961"/>
              <a:gd name="connsiteX1857" fmla="*/ 644084 w 678676"/>
              <a:gd name="connsiteY1857" fmla="*/ 330995 h 741961"/>
              <a:gd name="connsiteX1858" fmla="*/ 644801 w 678676"/>
              <a:gd name="connsiteY1858" fmla="*/ 330305 h 741961"/>
              <a:gd name="connsiteX1859" fmla="*/ 645048 w 678676"/>
              <a:gd name="connsiteY1859" fmla="*/ 329644 h 741961"/>
              <a:gd name="connsiteX1860" fmla="*/ 645297 w 678676"/>
              <a:gd name="connsiteY1860" fmla="*/ 328622 h 741961"/>
              <a:gd name="connsiteX1861" fmla="*/ 645297 w 678676"/>
              <a:gd name="connsiteY1861" fmla="*/ 326250 h 741961"/>
              <a:gd name="connsiteX1862" fmla="*/ 645297 w 678676"/>
              <a:gd name="connsiteY1862" fmla="*/ 325257 h 741961"/>
              <a:gd name="connsiteX1863" fmla="*/ 645765 w 678676"/>
              <a:gd name="connsiteY1863" fmla="*/ 323906 h 741961"/>
              <a:gd name="connsiteX1864" fmla="*/ 646482 w 678676"/>
              <a:gd name="connsiteY1864" fmla="*/ 322196 h 741961"/>
              <a:gd name="connsiteX1865" fmla="*/ 646730 w 678676"/>
              <a:gd name="connsiteY1865" fmla="*/ 321865 h 741961"/>
              <a:gd name="connsiteX1866" fmla="*/ 647199 w 678676"/>
              <a:gd name="connsiteY1866" fmla="*/ 322527 h 741961"/>
              <a:gd name="connsiteX1867" fmla="*/ 647446 w 678676"/>
              <a:gd name="connsiteY1867" fmla="*/ 322196 h 741961"/>
              <a:gd name="connsiteX1868" fmla="*/ 647446 w 678676"/>
              <a:gd name="connsiteY1868" fmla="*/ 321865 h 741961"/>
              <a:gd name="connsiteX1869" fmla="*/ 647667 w 678676"/>
              <a:gd name="connsiteY1869" fmla="*/ 321175 h 741961"/>
              <a:gd name="connsiteX1870" fmla="*/ 647446 w 678676"/>
              <a:gd name="connsiteY1870" fmla="*/ 320513 h 741961"/>
              <a:gd name="connsiteX1871" fmla="*/ 647446 w 678676"/>
              <a:gd name="connsiteY1871" fmla="*/ 319492 h 741961"/>
              <a:gd name="connsiteX1872" fmla="*/ 647667 w 678676"/>
              <a:gd name="connsiteY1872" fmla="*/ 318472 h 741961"/>
              <a:gd name="connsiteX1873" fmla="*/ 647667 w 678676"/>
              <a:gd name="connsiteY1873" fmla="*/ 318141 h 741961"/>
              <a:gd name="connsiteX1874" fmla="*/ 647667 w 678676"/>
              <a:gd name="connsiteY1874" fmla="*/ 317810 h 741961"/>
              <a:gd name="connsiteX1875" fmla="*/ 647915 w 678676"/>
              <a:gd name="connsiteY1875" fmla="*/ 317452 h 741961"/>
              <a:gd name="connsiteX1876" fmla="*/ 648383 w 678676"/>
              <a:gd name="connsiteY1876" fmla="*/ 317121 h 741961"/>
              <a:gd name="connsiteX1877" fmla="*/ 648136 w 678676"/>
              <a:gd name="connsiteY1877" fmla="*/ 316790 h 741961"/>
              <a:gd name="connsiteX1878" fmla="*/ 647915 w 678676"/>
              <a:gd name="connsiteY1878" fmla="*/ 316459 h 741961"/>
              <a:gd name="connsiteX1879" fmla="*/ 647915 w 678676"/>
              <a:gd name="connsiteY1879" fmla="*/ 316100 h 741961"/>
              <a:gd name="connsiteX1880" fmla="*/ 648632 w 678676"/>
              <a:gd name="connsiteY1880" fmla="*/ 315438 h 741961"/>
              <a:gd name="connsiteX1881" fmla="*/ 649817 w 678676"/>
              <a:gd name="connsiteY1881" fmla="*/ 315107 h 741961"/>
              <a:gd name="connsiteX1882" fmla="*/ 649817 w 678676"/>
              <a:gd name="connsiteY1882" fmla="*/ 315438 h 741961"/>
              <a:gd name="connsiteX1883" fmla="*/ 649817 w 678676"/>
              <a:gd name="connsiteY1883" fmla="*/ 316100 h 741961"/>
              <a:gd name="connsiteX1884" fmla="*/ 649817 w 678676"/>
              <a:gd name="connsiteY1884" fmla="*/ 316790 h 741961"/>
              <a:gd name="connsiteX1885" fmla="*/ 650534 w 678676"/>
              <a:gd name="connsiteY1885" fmla="*/ 316790 h 741961"/>
              <a:gd name="connsiteX1886" fmla="*/ 651003 w 678676"/>
              <a:gd name="connsiteY1886" fmla="*/ 316790 h 741961"/>
              <a:gd name="connsiteX1887" fmla="*/ 651719 w 678676"/>
              <a:gd name="connsiteY1887" fmla="*/ 316790 h 741961"/>
              <a:gd name="connsiteX1888" fmla="*/ 652435 w 678676"/>
              <a:gd name="connsiteY1888" fmla="*/ 317121 h 741961"/>
              <a:gd name="connsiteX1889" fmla="*/ 652684 w 678676"/>
              <a:gd name="connsiteY1889" fmla="*/ 317121 h 741961"/>
              <a:gd name="connsiteX1890" fmla="*/ 652904 w 678676"/>
              <a:gd name="connsiteY1890" fmla="*/ 317810 h 741961"/>
              <a:gd name="connsiteX1891" fmla="*/ 653152 w 678676"/>
              <a:gd name="connsiteY1891" fmla="*/ 318141 h 741961"/>
              <a:gd name="connsiteX1892" fmla="*/ 653621 w 678676"/>
              <a:gd name="connsiteY1892" fmla="*/ 319161 h 741961"/>
              <a:gd name="connsiteX1893" fmla="*/ 654338 w 678676"/>
              <a:gd name="connsiteY1893" fmla="*/ 319492 h 741961"/>
              <a:gd name="connsiteX1894" fmla="*/ 655302 w 678676"/>
              <a:gd name="connsiteY1894" fmla="*/ 319161 h 741961"/>
              <a:gd name="connsiteX1895" fmla="*/ 655550 w 678676"/>
              <a:gd name="connsiteY1895" fmla="*/ 318472 h 741961"/>
              <a:gd name="connsiteX1896" fmla="*/ 655302 w 678676"/>
              <a:gd name="connsiteY1896" fmla="*/ 318141 h 741961"/>
              <a:gd name="connsiteX1897" fmla="*/ 655302 w 678676"/>
              <a:gd name="connsiteY1897" fmla="*/ 317121 h 741961"/>
              <a:gd name="connsiteX1898" fmla="*/ 655055 w 678676"/>
              <a:gd name="connsiteY1898" fmla="*/ 315438 h 741961"/>
              <a:gd name="connsiteX1899" fmla="*/ 656019 w 678676"/>
              <a:gd name="connsiteY1899" fmla="*/ 313727 h 741961"/>
              <a:gd name="connsiteX1900" fmla="*/ 656487 w 678676"/>
              <a:gd name="connsiteY1900" fmla="*/ 313396 h 741961"/>
              <a:gd name="connsiteX1901" fmla="*/ 657204 w 678676"/>
              <a:gd name="connsiteY1901" fmla="*/ 313396 h 741961"/>
              <a:gd name="connsiteX1902" fmla="*/ 657453 w 678676"/>
              <a:gd name="connsiteY1902" fmla="*/ 313396 h 741961"/>
              <a:gd name="connsiteX1903" fmla="*/ 657700 w 678676"/>
              <a:gd name="connsiteY1903" fmla="*/ 313396 h 741961"/>
              <a:gd name="connsiteX1904" fmla="*/ 657700 w 678676"/>
              <a:gd name="connsiteY1904" fmla="*/ 313727 h 741961"/>
              <a:gd name="connsiteX1905" fmla="*/ 657921 w 678676"/>
              <a:gd name="connsiteY1905" fmla="*/ 313396 h 741961"/>
              <a:gd name="connsiteX1906" fmla="*/ 658169 w 678676"/>
              <a:gd name="connsiteY1906" fmla="*/ 313396 h 741961"/>
              <a:gd name="connsiteX1907" fmla="*/ 658169 w 678676"/>
              <a:gd name="connsiteY1907" fmla="*/ 313065 h 741961"/>
              <a:gd name="connsiteX1908" fmla="*/ 658169 w 678676"/>
              <a:gd name="connsiteY1908" fmla="*/ 312734 h 741961"/>
              <a:gd name="connsiteX1909" fmla="*/ 658390 w 678676"/>
              <a:gd name="connsiteY1909" fmla="*/ 312376 h 741961"/>
              <a:gd name="connsiteX1910" fmla="*/ 658638 w 678676"/>
              <a:gd name="connsiteY1910" fmla="*/ 312376 h 741961"/>
              <a:gd name="connsiteX1911" fmla="*/ 658886 w 678676"/>
              <a:gd name="connsiteY1911" fmla="*/ 312376 h 741961"/>
              <a:gd name="connsiteX1912" fmla="*/ 659603 w 678676"/>
              <a:gd name="connsiteY1912" fmla="*/ 312376 h 741961"/>
              <a:gd name="connsiteX1913" fmla="*/ 659822 w 678676"/>
              <a:gd name="connsiteY1913" fmla="*/ 312376 h 741961"/>
              <a:gd name="connsiteX1914" fmla="*/ 660319 w 678676"/>
              <a:gd name="connsiteY1914" fmla="*/ 312376 h 741961"/>
              <a:gd name="connsiteX1915" fmla="*/ 661035 w 678676"/>
              <a:gd name="connsiteY1915" fmla="*/ 312734 h 741961"/>
              <a:gd name="connsiteX1916" fmla="*/ 661504 w 678676"/>
              <a:gd name="connsiteY1916" fmla="*/ 312376 h 741961"/>
              <a:gd name="connsiteX1917" fmla="*/ 661504 w 678676"/>
              <a:gd name="connsiteY1917" fmla="*/ 311025 h 741961"/>
              <a:gd name="connsiteX1918" fmla="*/ 661504 w 678676"/>
              <a:gd name="connsiteY1918" fmla="*/ 310363 h 741961"/>
              <a:gd name="connsiteX1919" fmla="*/ 661256 w 678676"/>
              <a:gd name="connsiteY1919" fmla="*/ 309342 h 741961"/>
              <a:gd name="connsiteX1920" fmla="*/ 661035 w 678676"/>
              <a:gd name="connsiteY1920" fmla="*/ 307300 h 741961"/>
              <a:gd name="connsiteX1921" fmla="*/ 661504 w 678676"/>
              <a:gd name="connsiteY1921" fmla="*/ 305949 h 741961"/>
              <a:gd name="connsiteX1922" fmla="*/ 661752 w 678676"/>
              <a:gd name="connsiteY1922" fmla="*/ 304267 h 741961"/>
              <a:gd name="connsiteX1923" fmla="*/ 662221 w 678676"/>
              <a:gd name="connsiteY1923" fmla="*/ 303577 h 741961"/>
              <a:gd name="connsiteX1924" fmla="*/ 662689 w 678676"/>
              <a:gd name="connsiteY1924" fmla="*/ 303246 h 741961"/>
              <a:gd name="connsiteX1925" fmla="*/ 662469 w 678676"/>
              <a:gd name="connsiteY1925" fmla="*/ 302226 h 741961"/>
              <a:gd name="connsiteX1926" fmla="*/ 662689 w 678676"/>
              <a:gd name="connsiteY1926" fmla="*/ 301895 h 741961"/>
              <a:gd name="connsiteX1927" fmla="*/ 662938 w 678676"/>
              <a:gd name="connsiteY1927" fmla="*/ 301535 h 741961"/>
              <a:gd name="connsiteX1928" fmla="*/ 663655 w 678676"/>
              <a:gd name="connsiteY1928" fmla="*/ 301204 h 741961"/>
              <a:gd name="connsiteX1929" fmla="*/ 664123 w 678676"/>
              <a:gd name="connsiteY1929" fmla="*/ 301535 h 741961"/>
              <a:gd name="connsiteX1930" fmla="*/ 664591 w 678676"/>
              <a:gd name="connsiteY1930" fmla="*/ 301895 h 741961"/>
              <a:gd name="connsiteX1931" fmla="*/ 664840 w 678676"/>
              <a:gd name="connsiteY1931" fmla="*/ 302226 h 741961"/>
              <a:gd name="connsiteX1932" fmla="*/ 665556 w 678676"/>
              <a:gd name="connsiteY1932" fmla="*/ 302226 h 741961"/>
              <a:gd name="connsiteX1933" fmla="*/ 666024 w 678676"/>
              <a:gd name="connsiteY1933" fmla="*/ 302557 h 741961"/>
              <a:gd name="connsiteX1934" fmla="*/ 666273 w 678676"/>
              <a:gd name="connsiteY1934" fmla="*/ 302557 h 741961"/>
              <a:gd name="connsiteX1935" fmla="*/ 666521 w 678676"/>
              <a:gd name="connsiteY1935" fmla="*/ 301895 h 741961"/>
              <a:gd name="connsiteX1936" fmla="*/ 666521 w 678676"/>
              <a:gd name="connsiteY1936" fmla="*/ 301535 h 741961"/>
              <a:gd name="connsiteX1937" fmla="*/ 666273 w 678676"/>
              <a:gd name="connsiteY1937" fmla="*/ 301535 h 741961"/>
              <a:gd name="connsiteX1938" fmla="*/ 666273 w 678676"/>
              <a:gd name="connsiteY1938" fmla="*/ 300515 h 741961"/>
              <a:gd name="connsiteX1939" fmla="*/ 666741 w 678676"/>
              <a:gd name="connsiteY1939" fmla="*/ 299522 h 741961"/>
              <a:gd name="connsiteX1940" fmla="*/ 666741 w 678676"/>
              <a:gd name="connsiteY1940" fmla="*/ 299163 h 741961"/>
              <a:gd name="connsiteX1941" fmla="*/ 666990 w 678676"/>
              <a:gd name="connsiteY1941" fmla="*/ 298502 h 741961"/>
              <a:gd name="connsiteX1942" fmla="*/ 666990 w 678676"/>
              <a:gd name="connsiteY1942" fmla="*/ 298143 h 741961"/>
              <a:gd name="connsiteX1943" fmla="*/ 667237 w 678676"/>
              <a:gd name="connsiteY1943" fmla="*/ 296461 h 741961"/>
              <a:gd name="connsiteX1944" fmla="*/ 667237 w 678676"/>
              <a:gd name="connsiteY1944" fmla="*/ 295770 h 741961"/>
              <a:gd name="connsiteX1945" fmla="*/ 667458 w 678676"/>
              <a:gd name="connsiteY1945" fmla="*/ 295439 h 741961"/>
              <a:gd name="connsiteX1946" fmla="*/ 668422 w 678676"/>
              <a:gd name="connsiteY1946" fmla="*/ 295108 h 741961"/>
              <a:gd name="connsiteX1947" fmla="*/ 668422 w 678676"/>
              <a:gd name="connsiteY1947" fmla="*/ 295439 h 741961"/>
              <a:gd name="connsiteX1948" fmla="*/ 668643 w 678676"/>
              <a:gd name="connsiteY1948" fmla="*/ 296130 h 741961"/>
              <a:gd name="connsiteX1949" fmla="*/ 668891 w 678676"/>
              <a:gd name="connsiteY1949" fmla="*/ 296130 h 741961"/>
              <a:gd name="connsiteX1950" fmla="*/ 669139 w 678676"/>
              <a:gd name="connsiteY1950" fmla="*/ 297150 h 741961"/>
              <a:gd name="connsiteX1951" fmla="*/ 670076 w 678676"/>
              <a:gd name="connsiteY1951" fmla="*/ 297150 h 741961"/>
              <a:gd name="connsiteX1952" fmla="*/ 670325 w 678676"/>
              <a:gd name="connsiteY1952" fmla="*/ 297150 h 741961"/>
              <a:gd name="connsiteX1953" fmla="*/ 670793 w 678676"/>
              <a:gd name="connsiteY1953" fmla="*/ 296792 h 741961"/>
              <a:gd name="connsiteX1954" fmla="*/ 671289 w 678676"/>
              <a:gd name="connsiteY1954" fmla="*/ 296792 h 741961"/>
              <a:gd name="connsiteX1955" fmla="*/ 671759 w 678676"/>
              <a:gd name="connsiteY1955" fmla="*/ 296792 h 741961"/>
              <a:gd name="connsiteX1956" fmla="*/ 672226 w 678676"/>
              <a:gd name="connsiteY1956" fmla="*/ 297150 h 741961"/>
              <a:gd name="connsiteX1957" fmla="*/ 672723 w 678676"/>
              <a:gd name="connsiteY1957" fmla="*/ 296792 h 741961"/>
              <a:gd name="connsiteX1958" fmla="*/ 672474 w 678676"/>
              <a:gd name="connsiteY1958" fmla="*/ 296130 h 741961"/>
              <a:gd name="connsiteX1959" fmla="*/ 672723 w 678676"/>
              <a:gd name="connsiteY1959" fmla="*/ 295770 h 741961"/>
              <a:gd name="connsiteX1960" fmla="*/ 672943 w 678676"/>
              <a:gd name="connsiteY1960" fmla="*/ 295108 h 741961"/>
              <a:gd name="connsiteX1961" fmla="*/ 673191 w 678676"/>
              <a:gd name="connsiteY1961" fmla="*/ 294750 h 741961"/>
              <a:gd name="connsiteX1962" fmla="*/ 673411 w 678676"/>
              <a:gd name="connsiteY1962" fmla="*/ 295108 h 741961"/>
              <a:gd name="connsiteX1963" fmla="*/ 673660 w 678676"/>
              <a:gd name="connsiteY1963" fmla="*/ 295439 h 741961"/>
              <a:gd name="connsiteX1964" fmla="*/ 673908 w 678676"/>
              <a:gd name="connsiteY1964" fmla="*/ 295439 h 741961"/>
              <a:gd name="connsiteX1965" fmla="*/ 674377 w 678676"/>
              <a:gd name="connsiteY1965" fmla="*/ 295770 h 741961"/>
              <a:gd name="connsiteX1966" fmla="*/ 674845 w 678676"/>
              <a:gd name="connsiteY1966" fmla="*/ 295439 h 741961"/>
              <a:gd name="connsiteX1967" fmla="*/ 675094 w 678676"/>
              <a:gd name="connsiteY1967" fmla="*/ 295439 h 741961"/>
              <a:gd name="connsiteX1968" fmla="*/ 675341 w 678676"/>
              <a:gd name="connsiteY1968" fmla="*/ 295108 h 741961"/>
              <a:gd name="connsiteX1969" fmla="*/ 675810 w 678676"/>
              <a:gd name="connsiteY1969" fmla="*/ 295108 h 741961"/>
              <a:gd name="connsiteX1970" fmla="*/ 676278 w 678676"/>
              <a:gd name="connsiteY1970" fmla="*/ 295439 h 741961"/>
              <a:gd name="connsiteX1971" fmla="*/ 676995 w 678676"/>
              <a:gd name="connsiteY1971" fmla="*/ 295439 h 741961"/>
              <a:gd name="connsiteX1972" fmla="*/ 677712 w 678676"/>
              <a:gd name="connsiteY1972" fmla="*/ 296461 h 741961"/>
              <a:gd name="connsiteX1973" fmla="*/ 678429 w 678676"/>
              <a:gd name="connsiteY1973" fmla="*/ 297481 h 741961"/>
              <a:gd name="connsiteX1974" fmla="*/ 678676 w 678676"/>
              <a:gd name="connsiteY1974" fmla="*/ 298143 h 741961"/>
              <a:gd name="connsiteX1975" fmla="*/ 678208 w 678676"/>
              <a:gd name="connsiteY1975" fmla="*/ 299522 h 741961"/>
              <a:gd name="connsiteX1976" fmla="*/ 676995 w 678676"/>
              <a:gd name="connsiteY1976" fmla="*/ 300515 h 741961"/>
              <a:gd name="connsiteX1977" fmla="*/ 676995 w 678676"/>
              <a:gd name="connsiteY1977" fmla="*/ 301535 h 741961"/>
              <a:gd name="connsiteX1978" fmla="*/ 677243 w 678676"/>
              <a:gd name="connsiteY1978" fmla="*/ 303246 h 741961"/>
              <a:gd name="connsiteX1979" fmla="*/ 677960 w 678676"/>
              <a:gd name="connsiteY1979" fmla="*/ 303577 h 741961"/>
              <a:gd name="connsiteX1980" fmla="*/ 678208 w 678676"/>
              <a:gd name="connsiteY1980" fmla="*/ 303577 h 741961"/>
              <a:gd name="connsiteX1981" fmla="*/ 678208 w 678676"/>
              <a:gd name="connsiteY1981" fmla="*/ 303908 h 741961"/>
              <a:gd name="connsiteX1982" fmla="*/ 677960 w 678676"/>
              <a:gd name="connsiteY1982" fmla="*/ 304267 h 741961"/>
              <a:gd name="connsiteX1983" fmla="*/ 677243 w 678676"/>
              <a:gd name="connsiteY1983" fmla="*/ 304598 h 741961"/>
              <a:gd name="connsiteX1984" fmla="*/ 676775 w 678676"/>
              <a:gd name="connsiteY1984" fmla="*/ 304929 h 741961"/>
              <a:gd name="connsiteX1985" fmla="*/ 676775 w 678676"/>
              <a:gd name="connsiteY1985" fmla="*/ 305618 h 741961"/>
              <a:gd name="connsiteX1986" fmla="*/ 676995 w 678676"/>
              <a:gd name="connsiteY1986" fmla="*/ 305949 h 741961"/>
              <a:gd name="connsiteX1987" fmla="*/ 677712 w 678676"/>
              <a:gd name="connsiteY1987" fmla="*/ 306638 h 741961"/>
              <a:gd name="connsiteX1988" fmla="*/ 677491 w 678676"/>
              <a:gd name="connsiteY1988" fmla="*/ 306969 h 741961"/>
              <a:gd name="connsiteX1989" fmla="*/ 677243 w 678676"/>
              <a:gd name="connsiteY1989" fmla="*/ 307631 h 741961"/>
              <a:gd name="connsiteX1990" fmla="*/ 677243 w 678676"/>
              <a:gd name="connsiteY1990" fmla="*/ 308321 h 741961"/>
              <a:gd name="connsiteX1991" fmla="*/ 676775 w 678676"/>
              <a:gd name="connsiteY1991" fmla="*/ 308652 h 741961"/>
              <a:gd name="connsiteX1992" fmla="*/ 676058 w 678676"/>
              <a:gd name="connsiteY1992" fmla="*/ 308321 h 741961"/>
              <a:gd name="connsiteX1993" fmla="*/ 675562 w 678676"/>
              <a:gd name="connsiteY1993" fmla="*/ 309011 h 741961"/>
              <a:gd name="connsiteX1994" fmla="*/ 674845 w 678676"/>
              <a:gd name="connsiteY1994" fmla="*/ 309342 h 741961"/>
              <a:gd name="connsiteX1995" fmla="*/ 674624 w 678676"/>
              <a:gd name="connsiteY1995" fmla="*/ 309011 h 741961"/>
              <a:gd name="connsiteX1996" fmla="*/ 674377 w 678676"/>
              <a:gd name="connsiteY1996" fmla="*/ 307631 h 741961"/>
              <a:gd name="connsiteX1997" fmla="*/ 673908 w 678676"/>
              <a:gd name="connsiteY1997" fmla="*/ 306638 h 741961"/>
              <a:gd name="connsiteX1998" fmla="*/ 672943 w 678676"/>
              <a:gd name="connsiteY1998" fmla="*/ 306280 h 741961"/>
              <a:gd name="connsiteX1999" fmla="*/ 672474 w 678676"/>
              <a:gd name="connsiteY1999" fmla="*/ 305618 h 741961"/>
              <a:gd name="connsiteX2000" fmla="*/ 671510 w 678676"/>
              <a:gd name="connsiteY2000" fmla="*/ 305949 h 741961"/>
              <a:gd name="connsiteX2001" fmla="*/ 671042 w 678676"/>
              <a:gd name="connsiteY2001" fmla="*/ 306280 h 741961"/>
              <a:gd name="connsiteX2002" fmla="*/ 671510 w 678676"/>
              <a:gd name="connsiteY2002" fmla="*/ 307300 h 741961"/>
              <a:gd name="connsiteX2003" fmla="*/ 671510 w 678676"/>
              <a:gd name="connsiteY2003" fmla="*/ 307990 h 741961"/>
              <a:gd name="connsiteX2004" fmla="*/ 671510 w 678676"/>
              <a:gd name="connsiteY2004" fmla="*/ 309011 h 741961"/>
              <a:gd name="connsiteX2005" fmla="*/ 670572 w 678676"/>
              <a:gd name="connsiteY2005" fmla="*/ 309342 h 741961"/>
              <a:gd name="connsiteX2006" fmla="*/ 670793 w 678676"/>
              <a:gd name="connsiteY2006" fmla="*/ 310363 h 741961"/>
              <a:gd name="connsiteX2007" fmla="*/ 670793 w 678676"/>
              <a:gd name="connsiteY2007" fmla="*/ 311383 h 741961"/>
              <a:gd name="connsiteX2008" fmla="*/ 670572 w 678676"/>
              <a:gd name="connsiteY2008" fmla="*/ 312376 h 741961"/>
              <a:gd name="connsiteX2009" fmla="*/ 669856 w 678676"/>
              <a:gd name="connsiteY2009" fmla="*/ 315438 h 741961"/>
              <a:gd name="connsiteX2010" fmla="*/ 669856 w 678676"/>
              <a:gd name="connsiteY2010" fmla="*/ 316459 h 741961"/>
              <a:gd name="connsiteX2011" fmla="*/ 670325 w 678676"/>
              <a:gd name="connsiteY2011" fmla="*/ 317452 h 741961"/>
              <a:gd name="connsiteX2012" fmla="*/ 670076 w 678676"/>
              <a:gd name="connsiteY2012" fmla="*/ 317810 h 741961"/>
              <a:gd name="connsiteX2013" fmla="*/ 671759 w 678676"/>
              <a:gd name="connsiteY2013" fmla="*/ 319823 h 741961"/>
              <a:gd name="connsiteX2014" fmla="*/ 671289 w 678676"/>
              <a:gd name="connsiteY2014" fmla="*/ 320513 h 741961"/>
              <a:gd name="connsiteX2015" fmla="*/ 670572 w 678676"/>
              <a:gd name="connsiteY2015" fmla="*/ 321534 h 741961"/>
              <a:gd name="connsiteX2016" fmla="*/ 669856 w 678676"/>
              <a:gd name="connsiteY2016" fmla="*/ 321534 h 741961"/>
              <a:gd name="connsiteX2017" fmla="*/ 669360 w 678676"/>
              <a:gd name="connsiteY2017" fmla="*/ 321534 h 741961"/>
              <a:gd name="connsiteX2018" fmla="*/ 669360 w 678676"/>
              <a:gd name="connsiteY2018" fmla="*/ 320844 h 741961"/>
              <a:gd name="connsiteX2019" fmla="*/ 668643 w 678676"/>
              <a:gd name="connsiteY2019" fmla="*/ 320513 h 741961"/>
              <a:gd name="connsiteX2020" fmla="*/ 668643 w 678676"/>
              <a:gd name="connsiteY2020" fmla="*/ 319492 h 741961"/>
              <a:gd name="connsiteX2021" fmla="*/ 668175 w 678676"/>
              <a:gd name="connsiteY2021" fmla="*/ 319161 h 741961"/>
              <a:gd name="connsiteX2022" fmla="*/ 667705 w 678676"/>
              <a:gd name="connsiteY2022" fmla="*/ 318830 h 741961"/>
              <a:gd name="connsiteX2023" fmla="*/ 666990 w 678676"/>
              <a:gd name="connsiteY2023" fmla="*/ 318830 h 741961"/>
              <a:gd name="connsiteX2024" fmla="*/ 666273 w 678676"/>
              <a:gd name="connsiteY2024" fmla="*/ 319823 h 741961"/>
              <a:gd name="connsiteX2025" fmla="*/ 665804 w 678676"/>
              <a:gd name="connsiteY2025" fmla="*/ 320513 h 741961"/>
              <a:gd name="connsiteX2026" fmla="*/ 666273 w 678676"/>
              <a:gd name="connsiteY2026" fmla="*/ 321534 h 741961"/>
              <a:gd name="connsiteX2027" fmla="*/ 666521 w 678676"/>
              <a:gd name="connsiteY2027" fmla="*/ 322527 h 741961"/>
              <a:gd name="connsiteX2028" fmla="*/ 666990 w 678676"/>
              <a:gd name="connsiteY2028" fmla="*/ 322886 h 741961"/>
              <a:gd name="connsiteX2029" fmla="*/ 667705 w 678676"/>
              <a:gd name="connsiteY2029" fmla="*/ 323217 h 741961"/>
              <a:gd name="connsiteX2030" fmla="*/ 668643 w 678676"/>
              <a:gd name="connsiteY2030" fmla="*/ 323217 h 741961"/>
              <a:gd name="connsiteX2031" fmla="*/ 668891 w 678676"/>
              <a:gd name="connsiteY2031" fmla="*/ 324237 h 741961"/>
              <a:gd name="connsiteX2032" fmla="*/ 669360 w 678676"/>
              <a:gd name="connsiteY2032" fmla="*/ 324568 h 741961"/>
              <a:gd name="connsiteX2033" fmla="*/ 669608 w 678676"/>
              <a:gd name="connsiteY2033" fmla="*/ 325919 h 741961"/>
              <a:gd name="connsiteX2034" fmla="*/ 669608 w 678676"/>
              <a:gd name="connsiteY2034" fmla="*/ 326250 h 741961"/>
              <a:gd name="connsiteX2035" fmla="*/ 669139 w 678676"/>
              <a:gd name="connsiteY2035" fmla="*/ 327271 h 741961"/>
              <a:gd name="connsiteX2036" fmla="*/ 669360 w 678676"/>
              <a:gd name="connsiteY2036" fmla="*/ 327602 h 741961"/>
              <a:gd name="connsiteX2037" fmla="*/ 669856 w 678676"/>
              <a:gd name="connsiteY2037" fmla="*/ 328291 h 741961"/>
              <a:gd name="connsiteX2038" fmla="*/ 669608 w 678676"/>
              <a:gd name="connsiteY2038" fmla="*/ 329313 h 741961"/>
              <a:gd name="connsiteX2039" fmla="*/ 669360 w 678676"/>
              <a:gd name="connsiteY2039" fmla="*/ 329313 h 741961"/>
              <a:gd name="connsiteX2040" fmla="*/ 669139 w 678676"/>
              <a:gd name="connsiteY2040" fmla="*/ 328954 h 741961"/>
              <a:gd name="connsiteX2041" fmla="*/ 668643 w 678676"/>
              <a:gd name="connsiteY2041" fmla="*/ 329313 h 741961"/>
              <a:gd name="connsiteX2042" fmla="*/ 668422 w 678676"/>
              <a:gd name="connsiteY2042" fmla="*/ 329974 h 741961"/>
              <a:gd name="connsiteX2043" fmla="*/ 668175 w 678676"/>
              <a:gd name="connsiteY2043" fmla="*/ 330305 h 741961"/>
              <a:gd name="connsiteX2044" fmla="*/ 667954 w 678676"/>
              <a:gd name="connsiteY2044" fmla="*/ 330664 h 741961"/>
              <a:gd name="connsiteX2045" fmla="*/ 667705 w 678676"/>
              <a:gd name="connsiteY2045" fmla="*/ 330995 h 741961"/>
              <a:gd name="connsiteX2046" fmla="*/ 667458 w 678676"/>
              <a:gd name="connsiteY2046" fmla="*/ 330664 h 741961"/>
              <a:gd name="connsiteX2047" fmla="*/ 667237 w 678676"/>
              <a:gd name="connsiteY2047" fmla="*/ 329974 h 741961"/>
              <a:gd name="connsiteX2048" fmla="*/ 666521 w 678676"/>
              <a:gd name="connsiteY2048" fmla="*/ 329313 h 741961"/>
              <a:gd name="connsiteX2049" fmla="*/ 665804 w 678676"/>
              <a:gd name="connsiteY2049" fmla="*/ 328622 h 741961"/>
              <a:gd name="connsiteX2050" fmla="*/ 665308 w 678676"/>
              <a:gd name="connsiteY2050" fmla="*/ 328291 h 741961"/>
              <a:gd name="connsiteX2051" fmla="*/ 664591 w 678676"/>
              <a:gd name="connsiteY2051" fmla="*/ 328622 h 741961"/>
              <a:gd name="connsiteX2052" fmla="*/ 664123 w 678676"/>
              <a:gd name="connsiteY2052" fmla="*/ 329313 h 741961"/>
              <a:gd name="connsiteX2053" fmla="*/ 664123 w 678676"/>
              <a:gd name="connsiteY2053" fmla="*/ 330305 h 741961"/>
              <a:gd name="connsiteX2054" fmla="*/ 664591 w 678676"/>
              <a:gd name="connsiteY2054" fmla="*/ 330664 h 741961"/>
              <a:gd name="connsiteX2055" fmla="*/ 665556 w 678676"/>
              <a:gd name="connsiteY2055" fmla="*/ 330664 h 741961"/>
              <a:gd name="connsiteX2056" fmla="*/ 665556 w 678676"/>
              <a:gd name="connsiteY2056" fmla="*/ 331326 h 741961"/>
              <a:gd name="connsiteX2057" fmla="*/ 666024 w 678676"/>
              <a:gd name="connsiteY2057" fmla="*/ 331657 h 741961"/>
              <a:gd name="connsiteX2058" fmla="*/ 666024 w 678676"/>
              <a:gd name="connsiteY2058" fmla="*/ 332015 h 741961"/>
              <a:gd name="connsiteX2059" fmla="*/ 666024 w 678676"/>
              <a:gd name="connsiteY2059" fmla="*/ 333008 h 741961"/>
              <a:gd name="connsiteX2060" fmla="*/ 666024 w 678676"/>
              <a:gd name="connsiteY2060" fmla="*/ 334361 h 741961"/>
              <a:gd name="connsiteX2061" fmla="*/ 665087 w 678676"/>
              <a:gd name="connsiteY2061" fmla="*/ 334361 h 741961"/>
              <a:gd name="connsiteX2062" fmla="*/ 664591 w 678676"/>
              <a:gd name="connsiteY2062" fmla="*/ 334719 h 741961"/>
              <a:gd name="connsiteX2063" fmla="*/ 664123 w 678676"/>
              <a:gd name="connsiteY2063" fmla="*/ 334719 h 741961"/>
              <a:gd name="connsiteX2064" fmla="*/ 663874 w 678676"/>
              <a:gd name="connsiteY2064" fmla="*/ 333699 h 741961"/>
              <a:gd name="connsiteX2065" fmla="*/ 664123 w 678676"/>
              <a:gd name="connsiteY2065" fmla="*/ 332677 h 741961"/>
              <a:gd name="connsiteX2066" fmla="*/ 663655 w 678676"/>
              <a:gd name="connsiteY2066" fmla="*/ 332346 h 741961"/>
              <a:gd name="connsiteX2067" fmla="*/ 662689 w 678676"/>
              <a:gd name="connsiteY2067" fmla="*/ 332015 h 741961"/>
              <a:gd name="connsiteX2068" fmla="*/ 661973 w 678676"/>
              <a:gd name="connsiteY2068" fmla="*/ 332346 h 741961"/>
              <a:gd name="connsiteX2069" fmla="*/ 661504 w 678676"/>
              <a:gd name="connsiteY2069" fmla="*/ 332346 h 741961"/>
              <a:gd name="connsiteX2070" fmla="*/ 661035 w 678676"/>
              <a:gd name="connsiteY2070" fmla="*/ 333008 h 741961"/>
              <a:gd name="connsiteX2071" fmla="*/ 661256 w 678676"/>
              <a:gd name="connsiteY2071" fmla="*/ 333367 h 741961"/>
              <a:gd name="connsiteX2072" fmla="*/ 661035 w 678676"/>
              <a:gd name="connsiteY2072" fmla="*/ 334030 h 741961"/>
              <a:gd name="connsiteX2073" fmla="*/ 661256 w 678676"/>
              <a:gd name="connsiteY2073" fmla="*/ 334030 h 741961"/>
              <a:gd name="connsiteX2074" fmla="*/ 660788 w 678676"/>
              <a:gd name="connsiteY2074" fmla="*/ 334361 h 741961"/>
              <a:gd name="connsiteX2075" fmla="*/ 660788 w 678676"/>
              <a:gd name="connsiteY2075" fmla="*/ 335050 h 741961"/>
              <a:gd name="connsiteX2076" fmla="*/ 660788 w 678676"/>
              <a:gd name="connsiteY2076" fmla="*/ 336732 h 741961"/>
              <a:gd name="connsiteX2077" fmla="*/ 660319 w 678676"/>
              <a:gd name="connsiteY2077" fmla="*/ 337753 h 741961"/>
              <a:gd name="connsiteX2078" fmla="*/ 660319 w 678676"/>
              <a:gd name="connsiteY2078" fmla="*/ 338415 h 741961"/>
              <a:gd name="connsiteX2079" fmla="*/ 660071 w 678676"/>
              <a:gd name="connsiteY2079" fmla="*/ 339435 h 741961"/>
              <a:gd name="connsiteX2080" fmla="*/ 659822 w 678676"/>
              <a:gd name="connsiteY2080" fmla="*/ 339766 h 741961"/>
              <a:gd name="connsiteX2081" fmla="*/ 659106 w 678676"/>
              <a:gd name="connsiteY2081" fmla="*/ 341449 h 741961"/>
              <a:gd name="connsiteX2082" fmla="*/ 657921 w 678676"/>
              <a:gd name="connsiteY2082" fmla="*/ 342139 h 741961"/>
              <a:gd name="connsiteX2083" fmla="*/ 657453 w 678676"/>
              <a:gd name="connsiteY2083" fmla="*/ 342139 h 741961"/>
              <a:gd name="connsiteX2084" fmla="*/ 656487 w 678676"/>
              <a:gd name="connsiteY2084" fmla="*/ 342801 h 741961"/>
              <a:gd name="connsiteX2085" fmla="*/ 655770 w 678676"/>
              <a:gd name="connsiteY2085" fmla="*/ 343821 h 741961"/>
              <a:gd name="connsiteX2086" fmla="*/ 655055 w 678676"/>
              <a:gd name="connsiteY2086" fmla="*/ 345862 h 741961"/>
              <a:gd name="connsiteX2087" fmla="*/ 654338 w 678676"/>
              <a:gd name="connsiteY2087" fmla="*/ 346855 h 741961"/>
              <a:gd name="connsiteX2088" fmla="*/ 654117 w 678676"/>
              <a:gd name="connsiteY2088" fmla="*/ 347545 h 741961"/>
              <a:gd name="connsiteX2089" fmla="*/ 653401 w 678676"/>
              <a:gd name="connsiteY2089" fmla="*/ 348538 h 741961"/>
              <a:gd name="connsiteX2090" fmla="*/ 653621 w 678676"/>
              <a:gd name="connsiteY2090" fmla="*/ 350910 h 741961"/>
              <a:gd name="connsiteX2091" fmla="*/ 653621 w 678676"/>
              <a:gd name="connsiteY2091" fmla="*/ 351931 h 741961"/>
              <a:gd name="connsiteX2092" fmla="*/ 654117 w 678676"/>
              <a:gd name="connsiteY2092" fmla="*/ 352593 h 741961"/>
              <a:gd name="connsiteX2093" fmla="*/ 654834 w 678676"/>
              <a:gd name="connsiteY2093" fmla="*/ 352924 h 741961"/>
              <a:gd name="connsiteX2094" fmla="*/ 655055 w 678676"/>
              <a:gd name="connsiteY2094" fmla="*/ 353282 h 741961"/>
              <a:gd name="connsiteX2095" fmla="*/ 655302 w 678676"/>
              <a:gd name="connsiteY2095" fmla="*/ 353944 h 741961"/>
              <a:gd name="connsiteX2096" fmla="*/ 655550 w 678676"/>
              <a:gd name="connsiteY2096" fmla="*/ 354606 h 741961"/>
              <a:gd name="connsiteX2097" fmla="*/ 655055 w 678676"/>
              <a:gd name="connsiteY2097" fmla="*/ 355296 h 741961"/>
              <a:gd name="connsiteX2098" fmla="*/ 654585 w 678676"/>
              <a:gd name="connsiteY2098" fmla="*/ 355627 h 741961"/>
              <a:gd name="connsiteX2099" fmla="*/ 654117 w 678676"/>
              <a:gd name="connsiteY2099" fmla="*/ 355627 h 741961"/>
              <a:gd name="connsiteX2100" fmla="*/ 653869 w 678676"/>
              <a:gd name="connsiteY2100" fmla="*/ 355627 h 741961"/>
              <a:gd name="connsiteX2101" fmla="*/ 651719 w 678676"/>
              <a:gd name="connsiteY2101" fmla="*/ 356979 h 741961"/>
              <a:gd name="connsiteX2102" fmla="*/ 650782 w 678676"/>
              <a:gd name="connsiteY2102" fmla="*/ 357999 h 741961"/>
              <a:gd name="connsiteX2103" fmla="*/ 650286 w 678676"/>
              <a:gd name="connsiteY2103" fmla="*/ 358661 h 741961"/>
              <a:gd name="connsiteX2104" fmla="*/ 650286 w 678676"/>
              <a:gd name="connsiteY2104" fmla="*/ 360013 h 741961"/>
              <a:gd name="connsiteX2105" fmla="*/ 650782 w 678676"/>
              <a:gd name="connsiteY2105" fmla="*/ 360674 h 741961"/>
              <a:gd name="connsiteX2106" fmla="*/ 651498 w 678676"/>
              <a:gd name="connsiteY2106" fmla="*/ 362026 h 741961"/>
              <a:gd name="connsiteX2107" fmla="*/ 651498 w 678676"/>
              <a:gd name="connsiteY2107" fmla="*/ 362715 h 741961"/>
              <a:gd name="connsiteX2108" fmla="*/ 651719 w 678676"/>
              <a:gd name="connsiteY2108" fmla="*/ 363709 h 741961"/>
              <a:gd name="connsiteX2109" fmla="*/ 651003 w 678676"/>
              <a:gd name="connsiteY2109" fmla="*/ 364399 h 741961"/>
              <a:gd name="connsiteX2110" fmla="*/ 650534 w 678676"/>
              <a:gd name="connsiteY2110" fmla="*/ 364399 h 741961"/>
              <a:gd name="connsiteX2111" fmla="*/ 649349 w 678676"/>
              <a:gd name="connsiteY2111" fmla="*/ 365061 h 741961"/>
              <a:gd name="connsiteX2112" fmla="*/ 649349 w 678676"/>
              <a:gd name="connsiteY2112" fmla="*/ 365392 h 741961"/>
              <a:gd name="connsiteX2113" fmla="*/ 648136 w 678676"/>
              <a:gd name="connsiteY2113" fmla="*/ 366412 h 741961"/>
              <a:gd name="connsiteX2114" fmla="*/ 646482 w 678676"/>
              <a:gd name="connsiteY2114" fmla="*/ 367074 h 741961"/>
              <a:gd name="connsiteX2115" fmla="*/ 645297 w 678676"/>
              <a:gd name="connsiteY2115" fmla="*/ 367763 h 741961"/>
              <a:gd name="connsiteX2116" fmla="*/ 645048 w 678676"/>
              <a:gd name="connsiteY2116" fmla="*/ 367763 h 741961"/>
              <a:gd name="connsiteX2117" fmla="*/ 644580 w 678676"/>
              <a:gd name="connsiteY2117" fmla="*/ 368425 h 741961"/>
              <a:gd name="connsiteX2118" fmla="*/ 644084 w 678676"/>
              <a:gd name="connsiteY2118" fmla="*/ 369087 h 741961"/>
              <a:gd name="connsiteX2119" fmla="*/ 643615 w 678676"/>
              <a:gd name="connsiteY2119" fmla="*/ 370440 h 741961"/>
              <a:gd name="connsiteX2120" fmla="*/ 643615 w 678676"/>
              <a:gd name="connsiteY2120" fmla="*/ 370771 h 741961"/>
              <a:gd name="connsiteX2121" fmla="*/ 643147 w 678676"/>
              <a:gd name="connsiteY2121" fmla="*/ 371791 h 741961"/>
              <a:gd name="connsiteX2122" fmla="*/ 642899 w 678676"/>
              <a:gd name="connsiteY2122" fmla="*/ 373142 h 741961"/>
              <a:gd name="connsiteX2123" fmla="*/ 642650 w 678676"/>
              <a:gd name="connsiteY2123" fmla="*/ 373473 h 741961"/>
              <a:gd name="connsiteX2124" fmla="*/ 642430 w 678676"/>
              <a:gd name="connsiteY2124" fmla="*/ 373804 h 741961"/>
              <a:gd name="connsiteX2125" fmla="*/ 641713 w 678676"/>
              <a:gd name="connsiteY2125" fmla="*/ 374135 h 741961"/>
              <a:gd name="connsiteX2126" fmla="*/ 640280 w 678676"/>
              <a:gd name="connsiteY2126" fmla="*/ 375156 h 741961"/>
              <a:gd name="connsiteX2127" fmla="*/ 640032 w 678676"/>
              <a:gd name="connsiteY2127" fmla="*/ 375818 h 741961"/>
              <a:gd name="connsiteX2128" fmla="*/ 640032 w 678676"/>
              <a:gd name="connsiteY2128" fmla="*/ 376176 h 741961"/>
              <a:gd name="connsiteX2129" fmla="*/ 639811 w 678676"/>
              <a:gd name="connsiteY2129" fmla="*/ 376507 h 741961"/>
              <a:gd name="connsiteX2130" fmla="*/ 639315 w 678676"/>
              <a:gd name="connsiteY2130" fmla="*/ 376838 h 741961"/>
              <a:gd name="connsiteX2131" fmla="*/ 639315 w 678676"/>
              <a:gd name="connsiteY2131" fmla="*/ 377169 h 741961"/>
              <a:gd name="connsiteX2132" fmla="*/ 639095 w 678676"/>
              <a:gd name="connsiteY2132" fmla="*/ 377169 h 741961"/>
              <a:gd name="connsiteX2133" fmla="*/ 638599 w 678676"/>
              <a:gd name="connsiteY2133" fmla="*/ 377859 h 741961"/>
              <a:gd name="connsiteX2134" fmla="*/ 638378 w 678676"/>
              <a:gd name="connsiteY2134" fmla="*/ 378522 h 741961"/>
              <a:gd name="connsiteX2135" fmla="*/ 638378 w 678676"/>
              <a:gd name="connsiteY2135" fmla="*/ 379183 h 741961"/>
              <a:gd name="connsiteX2136" fmla="*/ 638599 w 678676"/>
              <a:gd name="connsiteY2136" fmla="*/ 379873 h 741961"/>
              <a:gd name="connsiteX2137" fmla="*/ 638599 w 678676"/>
              <a:gd name="connsiteY2137" fmla="*/ 380535 h 741961"/>
              <a:gd name="connsiteX2138" fmla="*/ 638378 w 678676"/>
              <a:gd name="connsiteY2138" fmla="*/ 381197 h 741961"/>
              <a:gd name="connsiteX2139" fmla="*/ 637882 w 678676"/>
              <a:gd name="connsiteY2139" fmla="*/ 381886 h 741961"/>
              <a:gd name="connsiteX2140" fmla="*/ 637661 w 678676"/>
              <a:gd name="connsiteY2140" fmla="*/ 382548 h 741961"/>
              <a:gd name="connsiteX2141" fmla="*/ 636697 w 678676"/>
              <a:gd name="connsiteY2141" fmla="*/ 384231 h 741961"/>
              <a:gd name="connsiteX2142" fmla="*/ 636476 w 678676"/>
              <a:gd name="connsiteY2142" fmla="*/ 384892 h 741961"/>
              <a:gd name="connsiteX2143" fmla="*/ 636476 w 678676"/>
              <a:gd name="connsiteY2143" fmla="*/ 385914 h 741961"/>
              <a:gd name="connsiteX2144" fmla="*/ 635760 w 678676"/>
              <a:gd name="connsiteY2144" fmla="*/ 388948 h 741961"/>
              <a:gd name="connsiteX2145" fmla="*/ 635263 w 678676"/>
              <a:gd name="connsiteY2145" fmla="*/ 390272 h 741961"/>
              <a:gd name="connsiteX2146" fmla="*/ 634794 w 678676"/>
              <a:gd name="connsiteY2146" fmla="*/ 391293 h 741961"/>
              <a:gd name="connsiteX2147" fmla="*/ 634547 w 678676"/>
              <a:gd name="connsiteY2147" fmla="*/ 391955 h 741961"/>
              <a:gd name="connsiteX2148" fmla="*/ 634326 w 678676"/>
              <a:gd name="connsiteY2148" fmla="*/ 392286 h 741961"/>
              <a:gd name="connsiteX2149" fmla="*/ 633830 w 678676"/>
              <a:gd name="connsiteY2149" fmla="*/ 392975 h 741961"/>
              <a:gd name="connsiteX2150" fmla="*/ 633609 w 678676"/>
              <a:gd name="connsiteY2150" fmla="*/ 393637 h 741961"/>
              <a:gd name="connsiteX2151" fmla="*/ 632893 w 678676"/>
              <a:gd name="connsiteY2151" fmla="*/ 394630 h 741961"/>
              <a:gd name="connsiteX2152" fmla="*/ 632397 w 678676"/>
              <a:gd name="connsiteY2152" fmla="*/ 395982 h 741961"/>
              <a:gd name="connsiteX2153" fmla="*/ 632176 w 678676"/>
              <a:gd name="connsiteY2153" fmla="*/ 395982 h 741961"/>
              <a:gd name="connsiteX2154" fmla="*/ 631708 w 678676"/>
              <a:gd name="connsiteY2154" fmla="*/ 397002 h 741961"/>
              <a:gd name="connsiteX2155" fmla="*/ 631708 w 678676"/>
              <a:gd name="connsiteY2155" fmla="*/ 397333 h 741961"/>
              <a:gd name="connsiteX2156" fmla="*/ 631708 w 678676"/>
              <a:gd name="connsiteY2156" fmla="*/ 397664 h 741961"/>
              <a:gd name="connsiteX2157" fmla="*/ 631708 w 678676"/>
              <a:gd name="connsiteY2157" fmla="*/ 397995 h 741961"/>
              <a:gd name="connsiteX2158" fmla="*/ 631459 w 678676"/>
              <a:gd name="connsiteY2158" fmla="*/ 398657 h 741961"/>
              <a:gd name="connsiteX2159" fmla="*/ 630991 w 678676"/>
              <a:gd name="connsiteY2159" fmla="*/ 399677 h 741961"/>
              <a:gd name="connsiteX2160" fmla="*/ 630274 w 678676"/>
              <a:gd name="connsiteY2160" fmla="*/ 400670 h 741961"/>
              <a:gd name="connsiteX2161" fmla="*/ 630027 w 678676"/>
              <a:gd name="connsiteY2161" fmla="*/ 401030 h 741961"/>
              <a:gd name="connsiteX2162" fmla="*/ 630027 w 678676"/>
              <a:gd name="connsiteY2162" fmla="*/ 401692 h 741961"/>
              <a:gd name="connsiteX2163" fmla="*/ 629061 w 678676"/>
              <a:gd name="connsiteY2163" fmla="*/ 403374 h 741961"/>
              <a:gd name="connsiteX2164" fmla="*/ 628841 w 678676"/>
              <a:gd name="connsiteY2164" fmla="*/ 403705 h 741961"/>
              <a:gd name="connsiteX2165" fmla="*/ 628593 w 678676"/>
              <a:gd name="connsiteY2165" fmla="*/ 404036 h 741961"/>
              <a:gd name="connsiteX2166" fmla="*/ 628124 w 678676"/>
              <a:gd name="connsiteY2166" fmla="*/ 404367 h 741961"/>
              <a:gd name="connsiteX2167" fmla="*/ 627160 w 678676"/>
              <a:gd name="connsiteY2167" fmla="*/ 405029 h 741961"/>
              <a:gd name="connsiteX2168" fmla="*/ 627160 w 678676"/>
              <a:gd name="connsiteY2168" fmla="*/ 405387 h 741961"/>
              <a:gd name="connsiteX2169" fmla="*/ 626911 w 678676"/>
              <a:gd name="connsiteY2169" fmla="*/ 405718 h 741961"/>
              <a:gd name="connsiteX2170" fmla="*/ 626911 w 678676"/>
              <a:gd name="connsiteY2170" fmla="*/ 406049 h 741961"/>
              <a:gd name="connsiteX2171" fmla="*/ 625726 w 678676"/>
              <a:gd name="connsiteY2171" fmla="*/ 406711 h 741961"/>
              <a:gd name="connsiteX2172" fmla="*/ 625506 w 678676"/>
              <a:gd name="connsiteY2172" fmla="*/ 407042 h 741961"/>
              <a:gd name="connsiteX2173" fmla="*/ 625009 w 678676"/>
              <a:gd name="connsiteY2173" fmla="*/ 407401 h 741961"/>
              <a:gd name="connsiteX2174" fmla="*/ 624789 w 678676"/>
              <a:gd name="connsiteY2174" fmla="*/ 407733 h 741961"/>
              <a:gd name="connsiteX2175" fmla="*/ 624789 w 678676"/>
              <a:gd name="connsiteY2175" fmla="*/ 408064 h 741961"/>
              <a:gd name="connsiteX2176" fmla="*/ 624789 w 678676"/>
              <a:gd name="connsiteY2176" fmla="*/ 408726 h 741961"/>
              <a:gd name="connsiteX2177" fmla="*/ 624072 w 678676"/>
              <a:gd name="connsiteY2177" fmla="*/ 410077 h 741961"/>
              <a:gd name="connsiteX2178" fmla="*/ 623825 w 678676"/>
              <a:gd name="connsiteY2178" fmla="*/ 410408 h 741961"/>
              <a:gd name="connsiteX2179" fmla="*/ 623355 w 678676"/>
              <a:gd name="connsiteY2179" fmla="*/ 412090 h 741961"/>
              <a:gd name="connsiteX2180" fmla="*/ 623355 w 678676"/>
              <a:gd name="connsiteY2180" fmla="*/ 412752 h 741961"/>
              <a:gd name="connsiteX2181" fmla="*/ 621454 w 678676"/>
              <a:gd name="connsiteY2181" fmla="*/ 416090 h 741961"/>
              <a:gd name="connsiteX2182" fmla="*/ 621206 w 678676"/>
              <a:gd name="connsiteY2182" fmla="*/ 417111 h 741961"/>
              <a:gd name="connsiteX2183" fmla="*/ 620958 w 678676"/>
              <a:gd name="connsiteY2183" fmla="*/ 418104 h 741961"/>
              <a:gd name="connsiteX2184" fmla="*/ 620958 w 678676"/>
              <a:gd name="connsiteY2184" fmla="*/ 419455 h 741961"/>
              <a:gd name="connsiteX2185" fmla="*/ 620489 w 678676"/>
              <a:gd name="connsiteY2185" fmla="*/ 420448 h 741961"/>
              <a:gd name="connsiteX2186" fmla="*/ 619773 w 678676"/>
              <a:gd name="connsiteY2186" fmla="*/ 422461 h 741961"/>
              <a:gd name="connsiteX2187" fmla="*/ 619773 w 678676"/>
              <a:gd name="connsiteY2187" fmla="*/ 423785 h 741961"/>
              <a:gd name="connsiteX2188" fmla="*/ 619773 w 678676"/>
              <a:gd name="connsiteY2188" fmla="*/ 424475 h 741961"/>
              <a:gd name="connsiteX2189" fmla="*/ 619304 w 678676"/>
              <a:gd name="connsiteY2189" fmla="*/ 425799 h 741961"/>
              <a:gd name="connsiteX2190" fmla="*/ 619056 w 678676"/>
              <a:gd name="connsiteY2190" fmla="*/ 427482 h 741961"/>
              <a:gd name="connsiteX2191" fmla="*/ 619056 w 678676"/>
              <a:gd name="connsiteY2191" fmla="*/ 428144 h 741961"/>
              <a:gd name="connsiteX2192" fmla="*/ 618587 w 678676"/>
              <a:gd name="connsiteY2192" fmla="*/ 429137 h 741961"/>
              <a:gd name="connsiteX2193" fmla="*/ 618587 w 678676"/>
              <a:gd name="connsiteY2193" fmla="*/ 429826 h 741961"/>
              <a:gd name="connsiteX2194" fmla="*/ 618587 w 678676"/>
              <a:gd name="connsiteY2194" fmla="*/ 430157 h 741961"/>
              <a:gd name="connsiteX2195" fmla="*/ 618339 w 678676"/>
              <a:gd name="connsiteY2195" fmla="*/ 430157 h 741961"/>
              <a:gd name="connsiteX2196" fmla="*/ 618092 w 678676"/>
              <a:gd name="connsiteY2196" fmla="*/ 430488 h 741961"/>
              <a:gd name="connsiteX2197" fmla="*/ 618092 w 678676"/>
              <a:gd name="connsiteY2197" fmla="*/ 430819 h 741961"/>
              <a:gd name="connsiteX2198" fmla="*/ 618092 w 678676"/>
              <a:gd name="connsiteY2198" fmla="*/ 431150 h 741961"/>
              <a:gd name="connsiteX2199" fmla="*/ 617871 w 678676"/>
              <a:gd name="connsiteY2199" fmla="*/ 431481 h 741961"/>
              <a:gd name="connsiteX2200" fmla="*/ 617871 w 678676"/>
              <a:gd name="connsiteY2200" fmla="*/ 431812 h 741961"/>
              <a:gd name="connsiteX2201" fmla="*/ 617623 w 678676"/>
              <a:gd name="connsiteY2201" fmla="*/ 433164 h 741961"/>
              <a:gd name="connsiteX2202" fmla="*/ 617623 w 678676"/>
              <a:gd name="connsiteY2202" fmla="*/ 433494 h 741961"/>
              <a:gd name="connsiteX2203" fmla="*/ 617623 w 678676"/>
              <a:gd name="connsiteY2203" fmla="*/ 434847 h 741961"/>
              <a:gd name="connsiteX2204" fmla="*/ 617154 w 678676"/>
              <a:gd name="connsiteY2204" fmla="*/ 436502 h 741961"/>
              <a:gd name="connsiteX2205" fmla="*/ 616658 w 678676"/>
              <a:gd name="connsiteY2205" fmla="*/ 438184 h 741961"/>
              <a:gd name="connsiteX2206" fmla="*/ 616438 w 678676"/>
              <a:gd name="connsiteY2206" fmla="*/ 438184 h 741961"/>
              <a:gd name="connsiteX2207" fmla="*/ 616189 w 678676"/>
              <a:gd name="connsiteY2207" fmla="*/ 439508 h 741961"/>
              <a:gd name="connsiteX2208" fmla="*/ 615721 w 678676"/>
              <a:gd name="connsiteY2208" fmla="*/ 441191 h 741961"/>
              <a:gd name="connsiteX2209" fmla="*/ 615721 w 678676"/>
              <a:gd name="connsiteY2209" fmla="*/ 441522 h 741961"/>
              <a:gd name="connsiteX2210" fmla="*/ 615968 w 678676"/>
              <a:gd name="connsiteY2210" fmla="*/ 443177 h 741961"/>
              <a:gd name="connsiteX2211" fmla="*/ 615721 w 678676"/>
              <a:gd name="connsiteY2211" fmla="*/ 444529 h 741961"/>
              <a:gd name="connsiteX2212" fmla="*/ 615472 w 678676"/>
              <a:gd name="connsiteY2212" fmla="*/ 445522 h 741961"/>
              <a:gd name="connsiteX2213" fmla="*/ 614535 w 678676"/>
              <a:gd name="connsiteY2213" fmla="*/ 446845 h 741961"/>
              <a:gd name="connsiteX2214" fmla="*/ 614040 w 678676"/>
              <a:gd name="connsiteY2214" fmla="*/ 448197 h 741961"/>
              <a:gd name="connsiteX2215" fmla="*/ 613819 w 678676"/>
              <a:gd name="connsiteY2215" fmla="*/ 449190 h 741961"/>
              <a:gd name="connsiteX2216" fmla="*/ 614040 w 678676"/>
              <a:gd name="connsiteY2216" fmla="*/ 449852 h 741961"/>
              <a:gd name="connsiteX2217" fmla="*/ 613570 w 678676"/>
              <a:gd name="connsiteY2217" fmla="*/ 450514 h 741961"/>
              <a:gd name="connsiteX2218" fmla="*/ 613103 w 678676"/>
              <a:gd name="connsiteY2218" fmla="*/ 451204 h 741961"/>
              <a:gd name="connsiteX2219" fmla="*/ 613103 w 678676"/>
              <a:gd name="connsiteY2219" fmla="*/ 451535 h 741961"/>
              <a:gd name="connsiteX2220" fmla="*/ 612854 w 678676"/>
              <a:gd name="connsiteY2220" fmla="*/ 452197 h 741961"/>
              <a:gd name="connsiteX2221" fmla="*/ 612606 w 678676"/>
              <a:gd name="connsiteY2221" fmla="*/ 453190 h 741961"/>
              <a:gd name="connsiteX2222" fmla="*/ 612606 w 678676"/>
              <a:gd name="connsiteY2222" fmla="*/ 455534 h 741961"/>
              <a:gd name="connsiteX2223" fmla="*/ 613103 w 678676"/>
              <a:gd name="connsiteY2223" fmla="*/ 457520 h 741961"/>
              <a:gd name="connsiteX2224" fmla="*/ 613103 w 678676"/>
              <a:gd name="connsiteY2224" fmla="*/ 457851 h 741961"/>
              <a:gd name="connsiteX2225" fmla="*/ 613570 w 678676"/>
              <a:gd name="connsiteY2225" fmla="*/ 459203 h 741961"/>
              <a:gd name="connsiteX2226" fmla="*/ 614040 w 678676"/>
              <a:gd name="connsiteY2226" fmla="*/ 459865 h 741961"/>
              <a:gd name="connsiteX2227" fmla="*/ 615252 w 678676"/>
              <a:gd name="connsiteY2227" fmla="*/ 462872 h 741961"/>
              <a:gd name="connsiteX2228" fmla="*/ 615968 w 678676"/>
              <a:gd name="connsiteY2228" fmla="*/ 465188 h 741961"/>
              <a:gd name="connsiteX2229" fmla="*/ 616438 w 678676"/>
              <a:gd name="connsiteY2229" fmla="*/ 466181 h 741961"/>
              <a:gd name="connsiteX2230" fmla="*/ 616906 w 678676"/>
              <a:gd name="connsiteY2230" fmla="*/ 467864 h 741961"/>
              <a:gd name="connsiteX2231" fmla="*/ 616906 w 678676"/>
              <a:gd name="connsiteY2231" fmla="*/ 470871 h 741961"/>
              <a:gd name="connsiteX2232" fmla="*/ 616438 w 678676"/>
              <a:gd name="connsiteY2232" fmla="*/ 473850 h 741961"/>
              <a:gd name="connsiteX2233" fmla="*/ 615472 w 678676"/>
              <a:gd name="connsiteY2233" fmla="*/ 475863 h 741961"/>
              <a:gd name="connsiteX2234" fmla="*/ 613323 w 678676"/>
              <a:gd name="connsiteY2234" fmla="*/ 478843 h 741961"/>
              <a:gd name="connsiteX2235" fmla="*/ 612854 w 678676"/>
              <a:gd name="connsiteY2235" fmla="*/ 479505 h 741961"/>
              <a:gd name="connsiteX2236" fmla="*/ 612137 w 678676"/>
              <a:gd name="connsiteY2236" fmla="*/ 479836 h 741961"/>
              <a:gd name="connsiteX2237" fmla="*/ 611420 w 678676"/>
              <a:gd name="connsiteY2237" fmla="*/ 480498 h 741961"/>
              <a:gd name="connsiteX2238" fmla="*/ 611200 w 678676"/>
              <a:gd name="connsiteY2238" fmla="*/ 480829 h 741961"/>
              <a:gd name="connsiteX2239" fmla="*/ 610704 w 678676"/>
              <a:gd name="connsiteY2239" fmla="*/ 481160 h 741961"/>
              <a:gd name="connsiteX2240" fmla="*/ 610704 w 678676"/>
              <a:gd name="connsiteY2240" fmla="*/ 481518 h 741961"/>
              <a:gd name="connsiteX2241" fmla="*/ 610483 w 678676"/>
              <a:gd name="connsiteY2241" fmla="*/ 481518 h 741961"/>
              <a:gd name="connsiteX2242" fmla="*/ 609766 w 678676"/>
              <a:gd name="connsiteY2242" fmla="*/ 481849 h 741961"/>
              <a:gd name="connsiteX2243" fmla="*/ 608334 w 678676"/>
              <a:gd name="connsiteY2243" fmla="*/ 482511 h 741961"/>
              <a:gd name="connsiteX2244" fmla="*/ 607368 w 678676"/>
              <a:gd name="connsiteY2244" fmla="*/ 482842 h 741961"/>
              <a:gd name="connsiteX2245" fmla="*/ 606652 w 678676"/>
              <a:gd name="connsiteY2245" fmla="*/ 483173 h 741961"/>
              <a:gd name="connsiteX2246" fmla="*/ 606184 w 678676"/>
              <a:gd name="connsiteY2246" fmla="*/ 483504 h 741961"/>
              <a:gd name="connsiteX2247" fmla="*/ 604503 w 678676"/>
              <a:gd name="connsiteY2247" fmla="*/ 484828 h 741961"/>
              <a:gd name="connsiteX2248" fmla="*/ 604033 w 678676"/>
              <a:gd name="connsiteY2248" fmla="*/ 484828 h 741961"/>
              <a:gd name="connsiteX2249" fmla="*/ 604033 w 678676"/>
              <a:gd name="connsiteY2249" fmla="*/ 485159 h 741961"/>
              <a:gd name="connsiteX2250" fmla="*/ 602849 w 678676"/>
              <a:gd name="connsiteY2250" fmla="*/ 486152 h 741961"/>
              <a:gd name="connsiteX2251" fmla="*/ 601883 w 678676"/>
              <a:gd name="connsiteY2251" fmla="*/ 486814 h 741961"/>
              <a:gd name="connsiteX2252" fmla="*/ 601415 w 678676"/>
              <a:gd name="connsiteY2252" fmla="*/ 487145 h 741961"/>
              <a:gd name="connsiteX2253" fmla="*/ 601167 w 678676"/>
              <a:gd name="connsiteY2253" fmla="*/ 487835 h 741961"/>
              <a:gd name="connsiteX2254" fmla="*/ 600947 w 678676"/>
              <a:gd name="connsiteY2254" fmla="*/ 487835 h 741961"/>
              <a:gd name="connsiteX2255" fmla="*/ 600947 w 678676"/>
              <a:gd name="connsiteY2255" fmla="*/ 488166 h 741961"/>
              <a:gd name="connsiteX2256" fmla="*/ 600698 w 678676"/>
              <a:gd name="connsiteY2256" fmla="*/ 488497 h 741961"/>
              <a:gd name="connsiteX2257" fmla="*/ 600451 w 678676"/>
              <a:gd name="connsiteY2257" fmla="*/ 489159 h 741961"/>
              <a:gd name="connsiteX2258" fmla="*/ 600451 w 678676"/>
              <a:gd name="connsiteY2258" fmla="*/ 489490 h 741961"/>
              <a:gd name="connsiteX2259" fmla="*/ 600451 w 678676"/>
              <a:gd name="connsiteY2259" fmla="*/ 489821 h 741961"/>
              <a:gd name="connsiteX2260" fmla="*/ 600698 w 678676"/>
              <a:gd name="connsiteY2260" fmla="*/ 490483 h 741961"/>
              <a:gd name="connsiteX2261" fmla="*/ 599982 w 678676"/>
              <a:gd name="connsiteY2261" fmla="*/ 491476 h 741961"/>
              <a:gd name="connsiteX2262" fmla="*/ 599982 w 678676"/>
              <a:gd name="connsiteY2262" fmla="*/ 492138 h 741961"/>
              <a:gd name="connsiteX2263" fmla="*/ 599982 w 678676"/>
              <a:gd name="connsiteY2263" fmla="*/ 492469 h 741961"/>
              <a:gd name="connsiteX2264" fmla="*/ 599982 w 678676"/>
              <a:gd name="connsiteY2264" fmla="*/ 492800 h 741961"/>
              <a:gd name="connsiteX2265" fmla="*/ 600230 w 678676"/>
              <a:gd name="connsiteY2265" fmla="*/ 493793 h 741961"/>
              <a:gd name="connsiteX2266" fmla="*/ 600230 w 678676"/>
              <a:gd name="connsiteY2266" fmla="*/ 494124 h 741961"/>
              <a:gd name="connsiteX2267" fmla="*/ 600230 w 678676"/>
              <a:gd name="connsiteY2267" fmla="*/ 495116 h 741961"/>
              <a:gd name="connsiteX2268" fmla="*/ 599982 w 678676"/>
              <a:gd name="connsiteY2268" fmla="*/ 496137 h 741961"/>
              <a:gd name="connsiteX2269" fmla="*/ 599513 w 678676"/>
              <a:gd name="connsiteY2269" fmla="*/ 496799 h 741961"/>
              <a:gd name="connsiteX2270" fmla="*/ 598080 w 678676"/>
              <a:gd name="connsiteY2270" fmla="*/ 498455 h 741961"/>
              <a:gd name="connsiteX2271" fmla="*/ 597363 w 678676"/>
              <a:gd name="connsiteY2271" fmla="*/ 499779 h 741961"/>
              <a:gd name="connsiteX2272" fmla="*/ 597115 w 678676"/>
              <a:gd name="connsiteY2272" fmla="*/ 500772 h 741961"/>
              <a:gd name="connsiteX2273" fmla="*/ 596867 w 678676"/>
              <a:gd name="connsiteY2273" fmla="*/ 501433 h 741961"/>
              <a:gd name="connsiteX2274" fmla="*/ 595461 w 678676"/>
              <a:gd name="connsiteY2274" fmla="*/ 506095 h 741961"/>
              <a:gd name="connsiteX2275" fmla="*/ 595213 w 678676"/>
              <a:gd name="connsiteY2275" fmla="*/ 507749 h 741961"/>
              <a:gd name="connsiteX2276" fmla="*/ 594965 w 678676"/>
              <a:gd name="connsiteY2276" fmla="*/ 510066 h 741961"/>
              <a:gd name="connsiteX2277" fmla="*/ 594745 w 678676"/>
              <a:gd name="connsiteY2277" fmla="*/ 510729 h 741961"/>
              <a:gd name="connsiteX2278" fmla="*/ 594496 w 678676"/>
              <a:gd name="connsiteY2278" fmla="*/ 511391 h 741961"/>
              <a:gd name="connsiteX2279" fmla="*/ 594028 w 678676"/>
              <a:gd name="connsiteY2279" fmla="*/ 512053 h 741961"/>
              <a:gd name="connsiteX2280" fmla="*/ 593532 w 678676"/>
              <a:gd name="connsiteY2280" fmla="*/ 512715 h 741961"/>
              <a:gd name="connsiteX2281" fmla="*/ 593064 w 678676"/>
              <a:gd name="connsiteY2281" fmla="*/ 513377 h 741961"/>
              <a:gd name="connsiteX2282" fmla="*/ 592815 w 678676"/>
              <a:gd name="connsiteY2282" fmla="*/ 514039 h 741961"/>
              <a:gd name="connsiteX2283" fmla="*/ 592815 w 678676"/>
              <a:gd name="connsiteY2283" fmla="*/ 514370 h 741961"/>
              <a:gd name="connsiteX2284" fmla="*/ 592594 w 678676"/>
              <a:gd name="connsiteY2284" fmla="*/ 515032 h 741961"/>
              <a:gd name="connsiteX2285" fmla="*/ 592594 w 678676"/>
              <a:gd name="connsiteY2285" fmla="*/ 515363 h 741961"/>
              <a:gd name="connsiteX2286" fmla="*/ 592347 w 678676"/>
              <a:gd name="connsiteY2286" fmla="*/ 516356 h 741961"/>
              <a:gd name="connsiteX2287" fmla="*/ 592098 w 678676"/>
              <a:gd name="connsiteY2287" fmla="*/ 517018 h 741961"/>
              <a:gd name="connsiteX2288" fmla="*/ 592098 w 678676"/>
              <a:gd name="connsiteY2288" fmla="*/ 518011 h 741961"/>
              <a:gd name="connsiteX2289" fmla="*/ 592098 w 678676"/>
              <a:gd name="connsiteY2289" fmla="*/ 518342 h 741961"/>
              <a:gd name="connsiteX2290" fmla="*/ 591878 w 678676"/>
              <a:gd name="connsiteY2290" fmla="*/ 518673 h 741961"/>
              <a:gd name="connsiteX2291" fmla="*/ 591878 w 678676"/>
              <a:gd name="connsiteY2291" fmla="*/ 519996 h 741961"/>
              <a:gd name="connsiteX2292" fmla="*/ 591382 w 678676"/>
              <a:gd name="connsiteY2292" fmla="*/ 521651 h 741961"/>
              <a:gd name="connsiteX2293" fmla="*/ 590913 w 678676"/>
              <a:gd name="connsiteY2293" fmla="*/ 522645 h 741961"/>
              <a:gd name="connsiteX2294" fmla="*/ 590913 w 678676"/>
              <a:gd name="connsiteY2294" fmla="*/ 522976 h 741961"/>
              <a:gd name="connsiteX2295" fmla="*/ 590665 w 678676"/>
              <a:gd name="connsiteY2295" fmla="*/ 523638 h 741961"/>
              <a:gd name="connsiteX2296" fmla="*/ 590665 w 678676"/>
              <a:gd name="connsiteY2296" fmla="*/ 523969 h 741961"/>
              <a:gd name="connsiteX2297" fmla="*/ 590665 w 678676"/>
              <a:gd name="connsiteY2297" fmla="*/ 524631 h 741961"/>
              <a:gd name="connsiteX2298" fmla="*/ 590913 w 678676"/>
              <a:gd name="connsiteY2298" fmla="*/ 525293 h 741961"/>
              <a:gd name="connsiteX2299" fmla="*/ 591630 w 678676"/>
              <a:gd name="connsiteY2299" fmla="*/ 527941 h 741961"/>
              <a:gd name="connsiteX2300" fmla="*/ 591630 w 678676"/>
              <a:gd name="connsiteY2300" fmla="*/ 528272 h 741961"/>
              <a:gd name="connsiteX2301" fmla="*/ 591630 w 678676"/>
              <a:gd name="connsiteY2301" fmla="*/ 528603 h 741961"/>
              <a:gd name="connsiteX2302" fmla="*/ 591630 w 678676"/>
              <a:gd name="connsiteY2302" fmla="*/ 529265 h 741961"/>
              <a:gd name="connsiteX2303" fmla="*/ 591630 w 678676"/>
              <a:gd name="connsiteY2303" fmla="*/ 530258 h 741961"/>
              <a:gd name="connsiteX2304" fmla="*/ 591382 w 678676"/>
              <a:gd name="connsiteY2304" fmla="*/ 531250 h 741961"/>
              <a:gd name="connsiteX2305" fmla="*/ 591630 w 678676"/>
              <a:gd name="connsiteY2305" fmla="*/ 531913 h 741961"/>
              <a:gd name="connsiteX2306" fmla="*/ 591630 w 678676"/>
              <a:gd name="connsiteY2306" fmla="*/ 532906 h 741961"/>
              <a:gd name="connsiteX2307" fmla="*/ 591878 w 678676"/>
              <a:gd name="connsiteY2307" fmla="*/ 533568 h 741961"/>
              <a:gd name="connsiteX2308" fmla="*/ 591878 w 678676"/>
              <a:gd name="connsiteY2308" fmla="*/ 533899 h 741961"/>
              <a:gd name="connsiteX2309" fmla="*/ 591878 w 678676"/>
              <a:gd name="connsiteY2309" fmla="*/ 534561 h 741961"/>
              <a:gd name="connsiteX2310" fmla="*/ 592098 w 678676"/>
              <a:gd name="connsiteY2310" fmla="*/ 535554 h 741961"/>
              <a:gd name="connsiteX2311" fmla="*/ 592347 w 678676"/>
              <a:gd name="connsiteY2311" fmla="*/ 535885 h 741961"/>
              <a:gd name="connsiteX2312" fmla="*/ 593064 w 678676"/>
              <a:gd name="connsiteY2312" fmla="*/ 537540 h 741961"/>
              <a:gd name="connsiteX2313" fmla="*/ 593064 w 678676"/>
              <a:gd name="connsiteY2313" fmla="*/ 537871 h 741961"/>
              <a:gd name="connsiteX2314" fmla="*/ 593532 w 678676"/>
              <a:gd name="connsiteY2314" fmla="*/ 538533 h 741961"/>
              <a:gd name="connsiteX2315" fmla="*/ 593779 w 678676"/>
              <a:gd name="connsiteY2315" fmla="*/ 539195 h 741961"/>
              <a:gd name="connsiteX2316" fmla="*/ 594028 w 678676"/>
              <a:gd name="connsiteY2316" fmla="*/ 539526 h 741961"/>
              <a:gd name="connsiteX2317" fmla="*/ 594249 w 678676"/>
              <a:gd name="connsiteY2317" fmla="*/ 540519 h 741961"/>
              <a:gd name="connsiteX2318" fmla="*/ 594965 w 678676"/>
              <a:gd name="connsiteY2318" fmla="*/ 541512 h 741961"/>
              <a:gd name="connsiteX2319" fmla="*/ 594965 w 678676"/>
              <a:gd name="connsiteY2319" fmla="*/ 541843 h 741961"/>
              <a:gd name="connsiteX2320" fmla="*/ 595213 w 678676"/>
              <a:gd name="connsiteY2320" fmla="*/ 541843 h 741961"/>
              <a:gd name="connsiteX2321" fmla="*/ 595461 w 678676"/>
              <a:gd name="connsiteY2321" fmla="*/ 541843 h 741961"/>
              <a:gd name="connsiteX2322" fmla="*/ 595461 w 678676"/>
              <a:gd name="connsiteY2322" fmla="*/ 542174 h 741961"/>
              <a:gd name="connsiteX2323" fmla="*/ 594965 w 678676"/>
              <a:gd name="connsiteY2323" fmla="*/ 542505 h 741961"/>
              <a:gd name="connsiteX2324" fmla="*/ 594745 w 678676"/>
              <a:gd name="connsiteY2324" fmla="*/ 542505 h 741961"/>
              <a:gd name="connsiteX2325" fmla="*/ 594496 w 678676"/>
              <a:gd name="connsiteY2325" fmla="*/ 542836 h 741961"/>
              <a:gd name="connsiteX2326" fmla="*/ 594496 w 678676"/>
              <a:gd name="connsiteY2326" fmla="*/ 543497 h 741961"/>
              <a:gd name="connsiteX2327" fmla="*/ 594965 w 678676"/>
              <a:gd name="connsiteY2327" fmla="*/ 543497 h 741961"/>
              <a:gd name="connsiteX2328" fmla="*/ 594965 w 678676"/>
              <a:gd name="connsiteY2328" fmla="*/ 543828 h 741961"/>
              <a:gd name="connsiteX2329" fmla="*/ 595213 w 678676"/>
              <a:gd name="connsiteY2329" fmla="*/ 543828 h 741961"/>
              <a:gd name="connsiteX2330" fmla="*/ 594496 w 678676"/>
              <a:gd name="connsiteY2330" fmla="*/ 544490 h 741961"/>
              <a:gd name="connsiteX2331" fmla="*/ 594249 w 678676"/>
              <a:gd name="connsiteY2331" fmla="*/ 544821 h 741961"/>
              <a:gd name="connsiteX2332" fmla="*/ 594249 w 678676"/>
              <a:gd name="connsiteY2332" fmla="*/ 545125 h 741961"/>
              <a:gd name="connsiteX2333" fmla="*/ 594028 w 678676"/>
              <a:gd name="connsiteY2333" fmla="*/ 545456 h 741961"/>
              <a:gd name="connsiteX2334" fmla="*/ 593779 w 678676"/>
              <a:gd name="connsiteY2334" fmla="*/ 546450 h 741961"/>
              <a:gd name="connsiteX2335" fmla="*/ 593779 w 678676"/>
              <a:gd name="connsiteY2335" fmla="*/ 547112 h 741961"/>
              <a:gd name="connsiteX2336" fmla="*/ 593779 w 678676"/>
              <a:gd name="connsiteY2336" fmla="*/ 547443 h 741961"/>
              <a:gd name="connsiteX2337" fmla="*/ 594028 w 678676"/>
              <a:gd name="connsiteY2337" fmla="*/ 548436 h 741961"/>
              <a:gd name="connsiteX2338" fmla="*/ 594496 w 678676"/>
              <a:gd name="connsiteY2338" fmla="*/ 550090 h 741961"/>
              <a:gd name="connsiteX2339" fmla="*/ 594496 w 678676"/>
              <a:gd name="connsiteY2339" fmla="*/ 550421 h 741961"/>
              <a:gd name="connsiteX2340" fmla="*/ 594496 w 678676"/>
              <a:gd name="connsiteY2340" fmla="*/ 551083 h 741961"/>
              <a:gd name="connsiteX2341" fmla="*/ 594496 w 678676"/>
              <a:gd name="connsiteY2341" fmla="*/ 552076 h 741961"/>
              <a:gd name="connsiteX2342" fmla="*/ 594496 w 678676"/>
              <a:gd name="connsiteY2342" fmla="*/ 553069 h 741961"/>
              <a:gd name="connsiteX2343" fmla="*/ 594496 w 678676"/>
              <a:gd name="connsiteY2343" fmla="*/ 554062 h 741961"/>
              <a:gd name="connsiteX2344" fmla="*/ 594496 w 678676"/>
              <a:gd name="connsiteY2344" fmla="*/ 554393 h 741961"/>
              <a:gd name="connsiteX2345" fmla="*/ 594249 w 678676"/>
              <a:gd name="connsiteY2345" fmla="*/ 555386 h 741961"/>
              <a:gd name="connsiteX2346" fmla="*/ 594028 w 678676"/>
              <a:gd name="connsiteY2346" fmla="*/ 556020 h 741961"/>
              <a:gd name="connsiteX2347" fmla="*/ 593532 w 678676"/>
              <a:gd name="connsiteY2347" fmla="*/ 556682 h 741961"/>
              <a:gd name="connsiteX2348" fmla="*/ 592347 w 678676"/>
              <a:gd name="connsiteY2348" fmla="*/ 559000 h 741961"/>
              <a:gd name="connsiteX2349" fmla="*/ 592098 w 678676"/>
              <a:gd name="connsiteY2349" fmla="*/ 559331 h 741961"/>
              <a:gd name="connsiteX2350" fmla="*/ 590913 w 678676"/>
              <a:gd name="connsiteY2350" fmla="*/ 561979 h 741961"/>
              <a:gd name="connsiteX2351" fmla="*/ 589976 w 678676"/>
              <a:gd name="connsiteY2351" fmla="*/ 563303 h 741961"/>
              <a:gd name="connsiteX2352" fmla="*/ 588047 w 678676"/>
              <a:gd name="connsiteY2352" fmla="*/ 566916 h 741961"/>
              <a:gd name="connsiteX2353" fmla="*/ 586862 w 678676"/>
              <a:gd name="connsiteY2353" fmla="*/ 568902 h 741961"/>
              <a:gd name="connsiteX2354" fmla="*/ 585676 w 678676"/>
              <a:gd name="connsiteY2354" fmla="*/ 571523 h 741961"/>
              <a:gd name="connsiteX2355" fmla="*/ 584960 w 678676"/>
              <a:gd name="connsiteY2355" fmla="*/ 572847 h 741961"/>
              <a:gd name="connsiteX2356" fmla="*/ 584960 w 678676"/>
              <a:gd name="connsiteY2356" fmla="*/ 573178 h 741961"/>
              <a:gd name="connsiteX2357" fmla="*/ 584491 w 678676"/>
              <a:gd name="connsiteY2357" fmla="*/ 573840 h 741961"/>
              <a:gd name="connsiteX2358" fmla="*/ 584243 w 678676"/>
              <a:gd name="connsiteY2358" fmla="*/ 575467 h 741961"/>
              <a:gd name="connsiteX2359" fmla="*/ 584243 w 678676"/>
              <a:gd name="connsiteY2359" fmla="*/ 576460 h 741961"/>
              <a:gd name="connsiteX2360" fmla="*/ 584491 w 678676"/>
              <a:gd name="connsiteY2360" fmla="*/ 577122 h 741961"/>
              <a:gd name="connsiteX2361" fmla="*/ 584243 w 678676"/>
              <a:gd name="connsiteY2361" fmla="*/ 579108 h 741961"/>
              <a:gd name="connsiteX2362" fmla="*/ 583994 w 678676"/>
              <a:gd name="connsiteY2362" fmla="*/ 580101 h 741961"/>
              <a:gd name="connsiteX2363" fmla="*/ 583994 w 678676"/>
              <a:gd name="connsiteY2363" fmla="*/ 582059 h 741961"/>
              <a:gd name="connsiteX2364" fmla="*/ 584243 w 678676"/>
              <a:gd name="connsiteY2364" fmla="*/ 583714 h 741961"/>
              <a:gd name="connsiteX2365" fmla="*/ 584243 w 678676"/>
              <a:gd name="connsiteY2365" fmla="*/ 584045 h 741961"/>
              <a:gd name="connsiteX2366" fmla="*/ 584491 w 678676"/>
              <a:gd name="connsiteY2366" fmla="*/ 585012 h 741961"/>
              <a:gd name="connsiteX2367" fmla="*/ 583994 w 678676"/>
              <a:gd name="connsiteY2367" fmla="*/ 586336 h 741961"/>
              <a:gd name="connsiteX2368" fmla="*/ 583278 w 678676"/>
              <a:gd name="connsiteY2368" fmla="*/ 587990 h 741961"/>
              <a:gd name="connsiteX2369" fmla="*/ 583057 w 678676"/>
              <a:gd name="connsiteY2369" fmla="*/ 589618 h 741961"/>
              <a:gd name="connsiteX2370" fmla="*/ 582340 w 678676"/>
              <a:gd name="connsiteY2370" fmla="*/ 590611 h 741961"/>
              <a:gd name="connsiteX2371" fmla="*/ 582093 w 678676"/>
              <a:gd name="connsiteY2371" fmla="*/ 590942 h 741961"/>
              <a:gd name="connsiteX2372" fmla="*/ 582093 w 678676"/>
              <a:gd name="connsiteY2372" fmla="*/ 591935 h 741961"/>
              <a:gd name="connsiteX2373" fmla="*/ 581624 w 678676"/>
              <a:gd name="connsiteY2373" fmla="*/ 592266 h 741961"/>
              <a:gd name="connsiteX2374" fmla="*/ 580191 w 678676"/>
              <a:gd name="connsiteY2374" fmla="*/ 594224 h 741961"/>
              <a:gd name="connsiteX2375" fmla="*/ 577076 w 678676"/>
              <a:gd name="connsiteY2375" fmla="*/ 598831 h 741961"/>
              <a:gd name="connsiteX2376" fmla="*/ 575891 w 678676"/>
              <a:gd name="connsiteY2376" fmla="*/ 600789 h 741961"/>
              <a:gd name="connsiteX2377" fmla="*/ 576139 w 678676"/>
              <a:gd name="connsiteY2377" fmla="*/ 601120 h 741961"/>
              <a:gd name="connsiteX2378" fmla="*/ 576139 w 678676"/>
              <a:gd name="connsiteY2378" fmla="*/ 601451 h 741961"/>
              <a:gd name="connsiteX2379" fmla="*/ 576139 w 678676"/>
              <a:gd name="connsiteY2379" fmla="*/ 602113 h 741961"/>
              <a:gd name="connsiteX2380" fmla="*/ 575891 w 678676"/>
              <a:gd name="connsiteY2380" fmla="*/ 602113 h 741961"/>
              <a:gd name="connsiteX2381" fmla="*/ 575423 w 678676"/>
              <a:gd name="connsiteY2381" fmla="*/ 602444 h 741961"/>
              <a:gd name="connsiteX2382" fmla="*/ 575174 w 678676"/>
              <a:gd name="connsiteY2382" fmla="*/ 602775 h 741961"/>
              <a:gd name="connsiteX2383" fmla="*/ 575174 w 678676"/>
              <a:gd name="connsiteY2383" fmla="*/ 603106 h 741961"/>
              <a:gd name="connsiteX2384" fmla="*/ 574706 w 678676"/>
              <a:gd name="connsiteY2384" fmla="*/ 604072 h 741961"/>
              <a:gd name="connsiteX2385" fmla="*/ 574457 w 678676"/>
              <a:gd name="connsiteY2385" fmla="*/ 604734 h 741961"/>
              <a:gd name="connsiteX2386" fmla="*/ 573989 w 678676"/>
              <a:gd name="connsiteY2386" fmla="*/ 607354 h 741961"/>
              <a:gd name="connsiteX2387" fmla="*/ 573741 w 678676"/>
              <a:gd name="connsiteY2387" fmla="*/ 609340 h 741961"/>
              <a:gd name="connsiteX2388" fmla="*/ 573520 w 678676"/>
              <a:gd name="connsiteY2388" fmla="*/ 611298 h 741961"/>
              <a:gd name="connsiteX2389" fmla="*/ 573520 w 678676"/>
              <a:gd name="connsiteY2389" fmla="*/ 612291 h 741961"/>
              <a:gd name="connsiteX2390" fmla="*/ 573272 w 678676"/>
              <a:gd name="connsiteY2390" fmla="*/ 613284 h 741961"/>
              <a:gd name="connsiteX2391" fmla="*/ 573272 w 678676"/>
              <a:gd name="connsiteY2391" fmla="*/ 614249 h 741961"/>
              <a:gd name="connsiteX2392" fmla="*/ 572803 w 678676"/>
              <a:gd name="connsiteY2392" fmla="*/ 615242 h 741961"/>
              <a:gd name="connsiteX2393" fmla="*/ 571839 w 678676"/>
              <a:gd name="connsiteY2393" fmla="*/ 617862 h 741961"/>
              <a:gd name="connsiteX2394" fmla="*/ 571591 w 678676"/>
              <a:gd name="connsiteY2394" fmla="*/ 618524 h 741961"/>
              <a:gd name="connsiteX2395" fmla="*/ 571122 w 678676"/>
              <a:gd name="connsiteY2395" fmla="*/ 621146 h 741961"/>
              <a:gd name="connsiteX2396" fmla="*/ 571122 w 678676"/>
              <a:gd name="connsiteY2396" fmla="*/ 621477 h 741961"/>
              <a:gd name="connsiteX2397" fmla="*/ 570654 w 678676"/>
              <a:gd name="connsiteY2397" fmla="*/ 623435 h 741961"/>
              <a:gd name="connsiteX2398" fmla="*/ 570874 w 678676"/>
              <a:gd name="connsiteY2398" fmla="*/ 625724 h 741961"/>
              <a:gd name="connsiteX2399" fmla="*/ 571591 w 678676"/>
              <a:gd name="connsiteY2399" fmla="*/ 627352 h 741961"/>
              <a:gd name="connsiteX2400" fmla="*/ 571839 w 678676"/>
              <a:gd name="connsiteY2400" fmla="*/ 628345 h 741961"/>
              <a:gd name="connsiteX2401" fmla="*/ 572088 w 678676"/>
              <a:gd name="connsiteY2401" fmla="*/ 628345 h 741961"/>
              <a:gd name="connsiteX2402" fmla="*/ 572308 w 678676"/>
              <a:gd name="connsiteY2402" fmla="*/ 629007 h 741961"/>
              <a:gd name="connsiteX2403" fmla="*/ 572308 w 678676"/>
              <a:gd name="connsiteY2403" fmla="*/ 629668 h 741961"/>
              <a:gd name="connsiteX2404" fmla="*/ 572556 w 678676"/>
              <a:gd name="connsiteY2404" fmla="*/ 629972 h 741961"/>
              <a:gd name="connsiteX2405" fmla="*/ 572308 w 678676"/>
              <a:gd name="connsiteY2405" fmla="*/ 630634 h 741961"/>
              <a:gd name="connsiteX2406" fmla="*/ 572308 w 678676"/>
              <a:gd name="connsiteY2406" fmla="*/ 631627 h 741961"/>
              <a:gd name="connsiteX2407" fmla="*/ 572803 w 678676"/>
              <a:gd name="connsiteY2407" fmla="*/ 632592 h 741961"/>
              <a:gd name="connsiteX2408" fmla="*/ 573272 w 678676"/>
              <a:gd name="connsiteY2408" fmla="*/ 633254 h 741961"/>
              <a:gd name="connsiteX2409" fmla="*/ 574237 w 678676"/>
              <a:gd name="connsiteY2409" fmla="*/ 635874 h 741961"/>
              <a:gd name="connsiteX2410" fmla="*/ 573989 w 678676"/>
              <a:gd name="connsiteY2410" fmla="*/ 635874 h 741961"/>
              <a:gd name="connsiteX2411" fmla="*/ 573741 w 678676"/>
              <a:gd name="connsiteY2411" fmla="*/ 637171 h 741961"/>
              <a:gd name="connsiteX2412" fmla="*/ 573272 w 678676"/>
              <a:gd name="connsiteY2412" fmla="*/ 638496 h 741961"/>
              <a:gd name="connsiteX2413" fmla="*/ 572803 w 678676"/>
              <a:gd name="connsiteY2413" fmla="*/ 639461 h 741961"/>
              <a:gd name="connsiteX2414" fmla="*/ 571839 w 678676"/>
              <a:gd name="connsiteY2414" fmla="*/ 641116 h 741961"/>
              <a:gd name="connsiteX2415" fmla="*/ 571839 w 678676"/>
              <a:gd name="connsiteY2415" fmla="*/ 641750 h 741961"/>
              <a:gd name="connsiteX2416" fmla="*/ 571839 w 678676"/>
              <a:gd name="connsiteY2416" fmla="*/ 643074 h 741961"/>
              <a:gd name="connsiteX2417" fmla="*/ 572088 w 678676"/>
              <a:gd name="connsiteY2417" fmla="*/ 643405 h 741961"/>
              <a:gd name="connsiteX2418" fmla="*/ 572088 w 678676"/>
              <a:gd name="connsiteY2418" fmla="*/ 643736 h 741961"/>
              <a:gd name="connsiteX2419" fmla="*/ 572556 w 678676"/>
              <a:gd name="connsiteY2419" fmla="*/ 644371 h 741961"/>
              <a:gd name="connsiteX2420" fmla="*/ 572803 w 678676"/>
              <a:gd name="connsiteY2420" fmla="*/ 644702 h 741961"/>
              <a:gd name="connsiteX2421" fmla="*/ 574457 w 678676"/>
              <a:gd name="connsiteY2421" fmla="*/ 646660 h 741961"/>
              <a:gd name="connsiteX2422" fmla="*/ 574706 w 678676"/>
              <a:gd name="connsiteY2422" fmla="*/ 646991 h 741961"/>
              <a:gd name="connsiteX2423" fmla="*/ 575423 w 678676"/>
              <a:gd name="connsiteY2423" fmla="*/ 648949 h 741961"/>
              <a:gd name="connsiteX2424" fmla="*/ 575423 w 678676"/>
              <a:gd name="connsiteY2424" fmla="*/ 649280 h 741961"/>
              <a:gd name="connsiteX2425" fmla="*/ 575423 w 678676"/>
              <a:gd name="connsiteY2425" fmla="*/ 649611 h 741961"/>
              <a:gd name="connsiteX2426" fmla="*/ 575423 w 678676"/>
              <a:gd name="connsiteY2426" fmla="*/ 649942 h 741961"/>
              <a:gd name="connsiteX2427" fmla="*/ 575643 w 678676"/>
              <a:gd name="connsiteY2427" fmla="*/ 650577 h 741961"/>
              <a:gd name="connsiteX2428" fmla="*/ 575891 w 678676"/>
              <a:gd name="connsiteY2428" fmla="*/ 650908 h 741961"/>
              <a:gd name="connsiteX2429" fmla="*/ 576139 w 678676"/>
              <a:gd name="connsiteY2429" fmla="*/ 650908 h 741961"/>
              <a:gd name="connsiteX2430" fmla="*/ 576139 w 678676"/>
              <a:gd name="connsiteY2430" fmla="*/ 651570 h 741961"/>
              <a:gd name="connsiteX2431" fmla="*/ 574954 w 678676"/>
              <a:gd name="connsiteY2431" fmla="*/ 653197 h 741961"/>
              <a:gd name="connsiteX2432" fmla="*/ 574706 w 678676"/>
              <a:gd name="connsiteY2432" fmla="*/ 653528 h 741961"/>
              <a:gd name="connsiteX2433" fmla="*/ 573989 w 678676"/>
              <a:gd name="connsiteY2433" fmla="*/ 654493 h 741961"/>
              <a:gd name="connsiteX2434" fmla="*/ 573989 w 678676"/>
              <a:gd name="connsiteY2434" fmla="*/ 654824 h 741961"/>
              <a:gd name="connsiteX2435" fmla="*/ 573741 w 678676"/>
              <a:gd name="connsiteY2435" fmla="*/ 654493 h 741961"/>
              <a:gd name="connsiteX2436" fmla="*/ 573520 w 678676"/>
              <a:gd name="connsiteY2436" fmla="*/ 654493 h 741961"/>
              <a:gd name="connsiteX2437" fmla="*/ 573272 w 678676"/>
              <a:gd name="connsiteY2437" fmla="*/ 654824 h 741961"/>
              <a:gd name="connsiteX2438" fmla="*/ 573024 w 678676"/>
              <a:gd name="connsiteY2438" fmla="*/ 655486 h 741961"/>
              <a:gd name="connsiteX2439" fmla="*/ 573272 w 678676"/>
              <a:gd name="connsiteY2439" fmla="*/ 655817 h 741961"/>
              <a:gd name="connsiteX2440" fmla="*/ 573520 w 678676"/>
              <a:gd name="connsiteY2440" fmla="*/ 655486 h 741961"/>
              <a:gd name="connsiteX2441" fmla="*/ 573741 w 678676"/>
              <a:gd name="connsiteY2441" fmla="*/ 655486 h 741961"/>
              <a:gd name="connsiteX2442" fmla="*/ 573520 w 678676"/>
              <a:gd name="connsiteY2442" fmla="*/ 655817 h 741961"/>
              <a:gd name="connsiteX2443" fmla="*/ 573272 w 678676"/>
              <a:gd name="connsiteY2443" fmla="*/ 656148 h 741961"/>
              <a:gd name="connsiteX2444" fmla="*/ 572556 w 678676"/>
              <a:gd name="connsiteY2444" fmla="*/ 656148 h 741961"/>
              <a:gd name="connsiteX2445" fmla="*/ 572308 w 678676"/>
              <a:gd name="connsiteY2445" fmla="*/ 656784 h 741961"/>
              <a:gd name="connsiteX2446" fmla="*/ 572556 w 678676"/>
              <a:gd name="connsiteY2446" fmla="*/ 656784 h 741961"/>
              <a:gd name="connsiteX2447" fmla="*/ 572308 w 678676"/>
              <a:gd name="connsiteY2447" fmla="*/ 657115 h 741961"/>
              <a:gd name="connsiteX2448" fmla="*/ 572088 w 678676"/>
              <a:gd name="connsiteY2448" fmla="*/ 658108 h 741961"/>
              <a:gd name="connsiteX2449" fmla="*/ 572308 w 678676"/>
              <a:gd name="connsiteY2449" fmla="*/ 658108 h 741961"/>
              <a:gd name="connsiteX2450" fmla="*/ 572556 w 678676"/>
              <a:gd name="connsiteY2450" fmla="*/ 658108 h 741961"/>
              <a:gd name="connsiteX2451" fmla="*/ 572556 w 678676"/>
              <a:gd name="connsiteY2451" fmla="*/ 657777 h 741961"/>
              <a:gd name="connsiteX2452" fmla="*/ 572803 w 678676"/>
              <a:gd name="connsiteY2452" fmla="*/ 658108 h 741961"/>
              <a:gd name="connsiteX2453" fmla="*/ 572556 w 678676"/>
              <a:gd name="connsiteY2453" fmla="*/ 658439 h 741961"/>
              <a:gd name="connsiteX2454" fmla="*/ 572556 w 678676"/>
              <a:gd name="connsiteY2454" fmla="*/ 658742 h 741961"/>
              <a:gd name="connsiteX2455" fmla="*/ 572308 w 678676"/>
              <a:gd name="connsiteY2455" fmla="*/ 658742 h 741961"/>
              <a:gd name="connsiteX2456" fmla="*/ 572088 w 678676"/>
              <a:gd name="connsiteY2456" fmla="*/ 658742 h 741961"/>
              <a:gd name="connsiteX2457" fmla="*/ 572308 w 678676"/>
              <a:gd name="connsiteY2457" fmla="*/ 659404 h 741961"/>
              <a:gd name="connsiteX2458" fmla="*/ 573024 w 678676"/>
              <a:gd name="connsiteY2458" fmla="*/ 661693 h 741961"/>
              <a:gd name="connsiteX2459" fmla="*/ 573272 w 678676"/>
              <a:gd name="connsiteY2459" fmla="*/ 661362 h 741961"/>
              <a:gd name="connsiteX2460" fmla="*/ 573741 w 678676"/>
              <a:gd name="connsiteY2460" fmla="*/ 662024 h 741961"/>
              <a:gd name="connsiteX2461" fmla="*/ 573520 w 678676"/>
              <a:gd name="connsiteY2461" fmla="*/ 662328 h 741961"/>
              <a:gd name="connsiteX2462" fmla="*/ 573272 w 678676"/>
              <a:gd name="connsiteY2462" fmla="*/ 662328 h 741961"/>
              <a:gd name="connsiteX2463" fmla="*/ 573520 w 678676"/>
              <a:gd name="connsiteY2463" fmla="*/ 662659 h 741961"/>
              <a:gd name="connsiteX2464" fmla="*/ 573741 w 678676"/>
              <a:gd name="connsiteY2464" fmla="*/ 662990 h 741961"/>
              <a:gd name="connsiteX2465" fmla="*/ 573989 w 678676"/>
              <a:gd name="connsiteY2465" fmla="*/ 663321 h 741961"/>
              <a:gd name="connsiteX2466" fmla="*/ 574237 w 678676"/>
              <a:gd name="connsiteY2466" fmla="*/ 663321 h 741961"/>
              <a:gd name="connsiteX2467" fmla="*/ 574237 w 678676"/>
              <a:gd name="connsiteY2467" fmla="*/ 663652 h 741961"/>
              <a:gd name="connsiteX2468" fmla="*/ 574457 w 678676"/>
              <a:gd name="connsiteY2468" fmla="*/ 663983 h 741961"/>
              <a:gd name="connsiteX2469" fmla="*/ 575174 w 678676"/>
              <a:gd name="connsiteY2469" fmla="*/ 664617 h 741961"/>
              <a:gd name="connsiteX2470" fmla="*/ 575423 w 678676"/>
              <a:gd name="connsiteY2470" fmla="*/ 664617 h 741961"/>
              <a:gd name="connsiteX2471" fmla="*/ 575643 w 678676"/>
              <a:gd name="connsiteY2471" fmla="*/ 664948 h 741961"/>
              <a:gd name="connsiteX2472" fmla="*/ 576139 w 678676"/>
              <a:gd name="connsiteY2472" fmla="*/ 665279 h 741961"/>
              <a:gd name="connsiteX2473" fmla="*/ 576855 w 678676"/>
              <a:gd name="connsiteY2473" fmla="*/ 666244 h 741961"/>
              <a:gd name="connsiteX2474" fmla="*/ 577076 w 678676"/>
              <a:gd name="connsiteY2474" fmla="*/ 666575 h 741961"/>
              <a:gd name="connsiteX2475" fmla="*/ 577792 w 678676"/>
              <a:gd name="connsiteY2475" fmla="*/ 667237 h 741961"/>
              <a:gd name="connsiteX2476" fmla="*/ 577792 w 678676"/>
              <a:gd name="connsiteY2476" fmla="*/ 667568 h 741961"/>
              <a:gd name="connsiteX2477" fmla="*/ 578041 w 678676"/>
              <a:gd name="connsiteY2477" fmla="*/ 667899 h 741961"/>
              <a:gd name="connsiteX2478" fmla="*/ 578289 w 678676"/>
              <a:gd name="connsiteY2478" fmla="*/ 668865 h 741961"/>
              <a:gd name="connsiteX2479" fmla="*/ 578289 w 678676"/>
              <a:gd name="connsiteY2479" fmla="*/ 669830 h 741961"/>
              <a:gd name="connsiteX2480" fmla="*/ 578509 w 678676"/>
              <a:gd name="connsiteY2480" fmla="*/ 670492 h 741961"/>
              <a:gd name="connsiteX2481" fmla="*/ 578509 w 678676"/>
              <a:gd name="connsiteY2481" fmla="*/ 670823 h 741961"/>
              <a:gd name="connsiteX2482" fmla="*/ 578509 w 678676"/>
              <a:gd name="connsiteY2482" fmla="*/ 671154 h 741961"/>
              <a:gd name="connsiteX2483" fmla="*/ 578509 w 678676"/>
              <a:gd name="connsiteY2483" fmla="*/ 671485 h 741961"/>
              <a:gd name="connsiteX2484" fmla="*/ 578289 w 678676"/>
              <a:gd name="connsiteY2484" fmla="*/ 673416 h 741961"/>
              <a:gd name="connsiteX2485" fmla="*/ 578289 w 678676"/>
              <a:gd name="connsiteY2485" fmla="*/ 673747 h 741961"/>
              <a:gd name="connsiteX2486" fmla="*/ 578289 w 678676"/>
              <a:gd name="connsiteY2486" fmla="*/ 674740 h 741961"/>
              <a:gd name="connsiteX2487" fmla="*/ 578289 w 678676"/>
              <a:gd name="connsiteY2487" fmla="*/ 675071 h 741961"/>
              <a:gd name="connsiteX2488" fmla="*/ 579005 w 678676"/>
              <a:gd name="connsiteY2488" fmla="*/ 676036 h 741961"/>
              <a:gd name="connsiteX2489" fmla="*/ 578509 w 678676"/>
              <a:gd name="connsiteY2489" fmla="*/ 677333 h 741961"/>
              <a:gd name="connsiteX2490" fmla="*/ 578289 w 678676"/>
              <a:gd name="connsiteY2490" fmla="*/ 677664 h 741961"/>
              <a:gd name="connsiteX2491" fmla="*/ 578041 w 678676"/>
              <a:gd name="connsiteY2491" fmla="*/ 678325 h 741961"/>
              <a:gd name="connsiteX2492" fmla="*/ 578041 w 678676"/>
              <a:gd name="connsiteY2492" fmla="*/ 678960 h 741961"/>
              <a:gd name="connsiteX2493" fmla="*/ 578041 w 678676"/>
              <a:gd name="connsiteY2493" fmla="*/ 679291 h 741961"/>
              <a:gd name="connsiteX2494" fmla="*/ 578041 w 678676"/>
              <a:gd name="connsiteY2494" fmla="*/ 679953 h 741961"/>
              <a:gd name="connsiteX2495" fmla="*/ 578509 w 678676"/>
              <a:gd name="connsiteY2495" fmla="*/ 679953 h 741961"/>
              <a:gd name="connsiteX2496" fmla="*/ 578509 w 678676"/>
              <a:gd name="connsiteY2496" fmla="*/ 680587 h 741961"/>
              <a:gd name="connsiteX2497" fmla="*/ 578041 w 678676"/>
              <a:gd name="connsiteY2497" fmla="*/ 680919 h 741961"/>
              <a:gd name="connsiteX2498" fmla="*/ 578509 w 678676"/>
              <a:gd name="connsiteY2498" fmla="*/ 682216 h 741961"/>
              <a:gd name="connsiteX2499" fmla="*/ 578509 w 678676"/>
              <a:gd name="connsiteY2499" fmla="*/ 682547 h 741961"/>
              <a:gd name="connsiteX2500" fmla="*/ 578509 w 678676"/>
              <a:gd name="connsiteY2500" fmla="*/ 682878 h 741961"/>
              <a:gd name="connsiteX2501" fmla="*/ 578758 w 678676"/>
              <a:gd name="connsiteY2501" fmla="*/ 683209 h 741961"/>
              <a:gd name="connsiteX2502" fmla="*/ 579005 w 678676"/>
              <a:gd name="connsiteY2502" fmla="*/ 683843 h 741961"/>
              <a:gd name="connsiteX2503" fmla="*/ 579005 w 678676"/>
              <a:gd name="connsiteY2503" fmla="*/ 684174 h 741961"/>
              <a:gd name="connsiteX2504" fmla="*/ 579474 w 678676"/>
              <a:gd name="connsiteY2504" fmla="*/ 685167 h 741961"/>
              <a:gd name="connsiteX2505" fmla="*/ 580191 w 678676"/>
              <a:gd name="connsiteY2505" fmla="*/ 686794 h 741961"/>
              <a:gd name="connsiteX2506" fmla="*/ 580412 w 678676"/>
              <a:gd name="connsiteY2506" fmla="*/ 687429 h 741961"/>
              <a:gd name="connsiteX2507" fmla="*/ 580659 w 678676"/>
              <a:gd name="connsiteY2507" fmla="*/ 688725 h 741961"/>
              <a:gd name="connsiteX2508" fmla="*/ 582093 w 678676"/>
              <a:gd name="connsiteY2508" fmla="*/ 690683 h 741961"/>
              <a:gd name="connsiteX2509" fmla="*/ 583057 w 678676"/>
              <a:gd name="connsiteY2509" fmla="*/ 691980 h 741961"/>
              <a:gd name="connsiteX2510" fmla="*/ 583994 w 678676"/>
              <a:gd name="connsiteY2510" fmla="*/ 692973 h 741961"/>
              <a:gd name="connsiteX2511" fmla="*/ 584243 w 678676"/>
              <a:gd name="connsiteY2511" fmla="*/ 692973 h 741961"/>
              <a:gd name="connsiteX2512" fmla="*/ 585208 w 678676"/>
              <a:gd name="connsiteY2512" fmla="*/ 693938 h 741961"/>
              <a:gd name="connsiteX2513" fmla="*/ 585896 w 678676"/>
              <a:gd name="connsiteY2513" fmla="*/ 694600 h 741961"/>
              <a:gd name="connsiteX2514" fmla="*/ 586145 w 678676"/>
              <a:gd name="connsiteY2514" fmla="*/ 694904 h 741961"/>
              <a:gd name="connsiteX2515" fmla="*/ 586392 w 678676"/>
              <a:gd name="connsiteY2515" fmla="*/ 694904 h 741961"/>
              <a:gd name="connsiteX2516" fmla="*/ 586862 w 678676"/>
              <a:gd name="connsiteY2516" fmla="*/ 695235 h 741961"/>
              <a:gd name="connsiteX2517" fmla="*/ 587109 w 678676"/>
              <a:gd name="connsiteY2517" fmla="*/ 695566 h 741961"/>
              <a:gd name="connsiteX2518" fmla="*/ 588295 w 678676"/>
              <a:gd name="connsiteY2518" fmla="*/ 696862 h 741961"/>
              <a:gd name="connsiteX2519" fmla="*/ 588295 w 678676"/>
              <a:gd name="connsiteY2519" fmla="*/ 697193 h 741961"/>
              <a:gd name="connsiteX2520" fmla="*/ 588047 w 678676"/>
              <a:gd name="connsiteY2520" fmla="*/ 697193 h 741961"/>
              <a:gd name="connsiteX2521" fmla="*/ 587826 w 678676"/>
              <a:gd name="connsiteY2521" fmla="*/ 697524 h 741961"/>
              <a:gd name="connsiteX2522" fmla="*/ 587578 w 678676"/>
              <a:gd name="connsiteY2522" fmla="*/ 697524 h 741961"/>
              <a:gd name="connsiteX2523" fmla="*/ 586392 w 678676"/>
              <a:gd name="connsiteY2523" fmla="*/ 698820 h 741961"/>
              <a:gd name="connsiteX2524" fmla="*/ 586145 w 678676"/>
              <a:gd name="connsiteY2524" fmla="*/ 699151 h 741961"/>
              <a:gd name="connsiteX2525" fmla="*/ 586145 w 678676"/>
              <a:gd name="connsiteY2525" fmla="*/ 699455 h 741961"/>
              <a:gd name="connsiteX2526" fmla="*/ 585896 w 678676"/>
              <a:gd name="connsiteY2526" fmla="*/ 699786 h 741961"/>
              <a:gd name="connsiteX2527" fmla="*/ 585896 w 678676"/>
              <a:gd name="connsiteY2527" fmla="*/ 700448 h 741961"/>
              <a:gd name="connsiteX2528" fmla="*/ 585676 w 678676"/>
              <a:gd name="connsiteY2528" fmla="*/ 700448 h 741961"/>
              <a:gd name="connsiteX2529" fmla="*/ 585676 w 678676"/>
              <a:gd name="connsiteY2529" fmla="*/ 700779 h 741961"/>
              <a:gd name="connsiteX2530" fmla="*/ 585676 w 678676"/>
              <a:gd name="connsiteY2530" fmla="*/ 701082 h 741961"/>
              <a:gd name="connsiteX2531" fmla="*/ 585428 w 678676"/>
              <a:gd name="connsiteY2531" fmla="*/ 701744 h 741961"/>
              <a:gd name="connsiteX2532" fmla="*/ 585428 w 678676"/>
              <a:gd name="connsiteY2532" fmla="*/ 702709 h 741961"/>
              <a:gd name="connsiteX2533" fmla="*/ 585676 w 678676"/>
              <a:gd name="connsiteY2533" fmla="*/ 703371 h 741961"/>
              <a:gd name="connsiteX2534" fmla="*/ 585896 w 678676"/>
              <a:gd name="connsiteY2534" fmla="*/ 703371 h 741961"/>
              <a:gd name="connsiteX2535" fmla="*/ 585896 w 678676"/>
              <a:gd name="connsiteY2535" fmla="*/ 703702 h 741961"/>
              <a:gd name="connsiteX2536" fmla="*/ 585896 w 678676"/>
              <a:gd name="connsiteY2536" fmla="*/ 704006 h 741961"/>
              <a:gd name="connsiteX2537" fmla="*/ 585896 w 678676"/>
              <a:gd name="connsiteY2537" fmla="*/ 704337 h 741961"/>
              <a:gd name="connsiteX2538" fmla="*/ 585896 w 678676"/>
              <a:gd name="connsiteY2538" fmla="*/ 704999 h 741961"/>
              <a:gd name="connsiteX2539" fmla="*/ 585896 w 678676"/>
              <a:gd name="connsiteY2539" fmla="*/ 705330 h 741961"/>
              <a:gd name="connsiteX2540" fmla="*/ 585896 w 678676"/>
              <a:gd name="connsiteY2540" fmla="*/ 705633 h 741961"/>
              <a:gd name="connsiteX2541" fmla="*/ 585896 w 678676"/>
              <a:gd name="connsiteY2541" fmla="*/ 706295 h 741961"/>
              <a:gd name="connsiteX2542" fmla="*/ 585896 w 678676"/>
              <a:gd name="connsiteY2542" fmla="*/ 706626 h 741961"/>
              <a:gd name="connsiteX2543" fmla="*/ 585676 w 678676"/>
              <a:gd name="connsiteY2543" fmla="*/ 706930 h 741961"/>
              <a:gd name="connsiteX2544" fmla="*/ 585428 w 678676"/>
              <a:gd name="connsiteY2544" fmla="*/ 707923 h 741961"/>
              <a:gd name="connsiteX2545" fmla="*/ 585428 w 678676"/>
              <a:gd name="connsiteY2545" fmla="*/ 708226 h 741961"/>
              <a:gd name="connsiteX2546" fmla="*/ 585428 w 678676"/>
              <a:gd name="connsiteY2546" fmla="*/ 708557 h 741961"/>
              <a:gd name="connsiteX2547" fmla="*/ 585208 w 678676"/>
              <a:gd name="connsiteY2547" fmla="*/ 708888 h 741961"/>
              <a:gd name="connsiteX2548" fmla="*/ 585208 w 678676"/>
              <a:gd name="connsiteY2548" fmla="*/ 709550 h 741961"/>
              <a:gd name="connsiteX2549" fmla="*/ 584960 w 678676"/>
              <a:gd name="connsiteY2549" fmla="*/ 709550 h 741961"/>
              <a:gd name="connsiteX2550" fmla="*/ 584711 w 678676"/>
              <a:gd name="connsiteY2550" fmla="*/ 710185 h 741961"/>
              <a:gd name="connsiteX2551" fmla="*/ 584491 w 678676"/>
              <a:gd name="connsiteY2551" fmla="*/ 710516 h 741961"/>
              <a:gd name="connsiteX2552" fmla="*/ 584243 w 678676"/>
              <a:gd name="connsiteY2552" fmla="*/ 711151 h 741961"/>
              <a:gd name="connsiteX2553" fmla="*/ 583994 w 678676"/>
              <a:gd name="connsiteY2553" fmla="*/ 711151 h 741961"/>
              <a:gd name="connsiteX2554" fmla="*/ 583994 w 678676"/>
              <a:gd name="connsiteY2554" fmla="*/ 711482 h 741961"/>
              <a:gd name="connsiteX2555" fmla="*/ 583774 w 678676"/>
              <a:gd name="connsiteY2555" fmla="*/ 712144 h 741961"/>
              <a:gd name="connsiteX2556" fmla="*/ 583057 w 678676"/>
              <a:gd name="connsiteY2556" fmla="*/ 713440 h 741961"/>
              <a:gd name="connsiteX2557" fmla="*/ 582810 w 678676"/>
              <a:gd name="connsiteY2557" fmla="*/ 714404 h 741961"/>
              <a:gd name="connsiteX2558" fmla="*/ 582810 w 678676"/>
              <a:gd name="connsiteY2558" fmla="*/ 714735 h 741961"/>
              <a:gd name="connsiteX2559" fmla="*/ 582561 w 678676"/>
              <a:gd name="connsiteY2559" fmla="*/ 715067 h 741961"/>
              <a:gd name="connsiteX2560" fmla="*/ 582093 w 678676"/>
              <a:gd name="connsiteY2560" fmla="*/ 716998 h 741961"/>
              <a:gd name="connsiteX2561" fmla="*/ 581844 w 678676"/>
              <a:gd name="connsiteY2561" fmla="*/ 717660 h 741961"/>
              <a:gd name="connsiteX2562" fmla="*/ 581844 w 678676"/>
              <a:gd name="connsiteY2562" fmla="*/ 718295 h 741961"/>
              <a:gd name="connsiteX2563" fmla="*/ 581624 w 678676"/>
              <a:gd name="connsiteY2563" fmla="*/ 719288 h 741961"/>
              <a:gd name="connsiteX2564" fmla="*/ 581376 w 678676"/>
              <a:gd name="connsiteY2564" fmla="*/ 719591 h 741961"/>
              <a:gd name="connsiteX2565" fmla="*/ 581376 w 678676"/>
              <a:gd name="connsiteY2565" fmla="*/ 720584 h 741961"/>
              <a:gd name="connsiteX2566" fmla="*/ 581376 w 678676"/>
              <a:gd name="connsiteY2566" fmla="*/ 720888 h 741961"/>
              <a:gd name="connsiteX2567" fmla="*/ 581376 w 678676"/>
              <a:gd name="connsiteY2567" fmla="*/ 721218 h 741961"/>
              <a:gd name="connsiteX2568" fmla="*/ 581128 w 678676"/>
              <a:gd name="connsiteY2568" fmla="*/ 722846 h 741961"/>
              <a:gd name="connsiteX2569" fmla="*/ 581128 w 678676"/>
              <a:gd name="connsiteY2569" fmla="*/ 723177 h 741961"/>
              <a:gd name="connsiteX2570" fmla="*/ 581128 w 678676"/>
              <a:gd name="connsiteY2570" fmla="*/ 724142 h 741961"/>
              <a:gd name="connsiteX2571" fmla="*/ 581624 w 678676"/>
              <a:gd name="connsiteY2571" fmla="*/ 724777 h 741961"/>
              <a:gd name="connsiteX2572" fmla="*/ 581624 w 678676"/>
              <a:gd name="connsiteY2572" fmla="*/ 725108 h 741961"/>
              <a:gd name="connsiteX2573" fmla="*/ 581624 w 678676"/>
              <a:gd name="connsiteY2573" fmla="*/ 725770 h 741961"/>
              <a:gd name="connsiteX2574" fmla="*/ 581624 w 678676"/>
              <a:gd name="connsiteY2574" fmla="*/ 726073 h 741961"/>
              <a:gd name="connsiteX2575" fmla="*/ 582093 w 678676"/>
              <a:gd name="connsiteY2575" fmla="*/ 726735 h 741961"/>
              <a:gd name="connsiteX2576" fmla="*/ 582093 w 678676"/>
              <a:gd name="connsiteY2576" fmla="*/ 727066 h 741961"/>
              <a:gd name="connsiteX2577" fmla="*/ 582340 w 678676"/>
              <a:gd name="connsiteY2577" fmla="*/ 727066 h 741961"/>
              <a:gd name="connsiteX2578" fmla="*/ 582561 w 678676"/>
              <a:gd name="connsiteY2578" fmla="*/ 727066 h 741961"/>
              <a:gd name="connsiteX2579" fmla="*/ 582561 w 678676"/>
              <a:gd name="connsiteY2579" fmla="*/ 727369 h 741961"/>
              <a:gd name="connsiteX2580" fmla="*/ 582340 w 678676"/>
              <a:gd name="connsiteY2580" fmla="*/ 727700 h 741961"/>
              <a:gd name="connsiteX2581" fmla="*/ 582093 w 678676"/>
              <a:gd name="connsiteY2581" fmla="*/ 728031 h 741961"/>
              <a:gd name="connsiteX2582" fmla="*/ 582093 w 678676"/>
              <a:gd name="connsiteY2582" fmla="*/ 728362 h 741961"/>
              <a:gd name="connsiteX2583" fmla="*/ 581844 w 678676"/>
              <a:gd name="connsiteY2583" fmla="*/ 728362 h 741961"/>
              <a:gd name="connsiteX2584" fmla="*/ 582093 w 678676"/>
              <a:gd name="connsiteY2584" fmla="*/ 729962 h 741961"/>
              <a:gd name="connsiteX2585" fmla="*/ 582093 w 678676"/>
              <a:gd name="connsiteY2585" fmla="*/ 731590 h 741961"/>
              <a:gd name="connsiteX2586" fmla="*/ 582093 w 678676"/>
              <a:gd name="connsiteY2586" fmla="*/ 731921 h 741961"/>
              <a:gd name="connsiteX2587" fmla="*/ 582093 w 678676"/>
              <a:gd name="connsiteY2587" fmla="*/ 732252 h 741961"/>
              <a:gd name="connsiteX2588" fmla="*/ 582093 w 678676"/>
              <a:gd name="connsiteY2588" fmla="*/ 733217 h 741961"/>
              <a:gd name="connsiteX2589" fmla="*/ 581844 w 678676"/>
              <a:gd name="connsiteY2589" fmla="*/ 734182 h 741961"/>
              <a:gd name="connsiteX2590" fmla="*/ 581844 w 678676"/>
              <a:gd name="connsiteY2590" fmla="*/ 735810 h 741961"/>
              <a:gd name="connsiteX2591" fmla="*/ 581844 w 678676"/>
              <a:gd name="connsiteY2591" fmla="*/ 736141 h 741961"/>
              <a:gd name="connsiteX2592" fmla="*/ 582093 w 678676"/>
              <a:gd name="connsiteY2592" fmla="*/ 736775 h 741961"/>
              <a:gd name="connsiteX2593" fmla="*/ 582093 w 678676"/>
              <a:gd name="connsiteY2593" fmla="*/ 737741 h 741961"/>
              <a:gd name="connsiteX2594" fmla="*/ 582093 w 678676"/>
              <a:gd name="connsiteY2594" fmla="*/ 738403 h 741961"/>
              <a:gd name="connsiteX2595" fmla="*/ 582810 w 678676"/>
              <a:gd name="connsiteY2595" fmla="*/ 740002 h 741961"/>
              <a:gd name="connsiteX2596" fmla="*/ 582810 w 678676"/>
              <a:gd name="connsiteY2596" fmla="*/ 740333 h 741961"/>
              <a:gd name="connsiteX2597" fmla="*/ 582810 w 678676"/>
              <a:gd name="connsiteY2597" fmla="*/ 740995 h 741961"/>
              <a:gd name="connsiteX2598" fmla="*/ 583057 w 678676"/>
              <a:gd name="connsiteY2598" fmla="*/ 741299 h 741961"/>
              <a:gd name="connsiteX2599" fmla="*/ 583057 w 678676"/>
              <a:gd name="connsiteY2599" fmla="*/ 741630 h 741961"/>
              <a:gd name="connsiteX2600" fmla="*/ 583278 w 678676"/>
              <a:gd name="connsiteY2600" fmla="*/ 741961 h 741961"/>
              <a:gd name="connsiteX2601" fmla="*/ 583057 w 678676"/>
              <a:gd name="connsiteY2601" fmla="*/ 741961 h 741961"/>
              <a:gd name="connsiteX2602" fmla="*/ 581624 w 678676"/>
              <a:gd name="connsiteY2602" fmla="*/ 741961 h 741961"/>
              <a:gd name="connsiteX2603" fmla="*/ 580907 w 678676"/>
              <a:gd name="connsiteY2603" fmla="*/ 741961 h 741961"/>
              <a:gd name="connsiteX2604" fmla="*/ 580412 w 678676"/>
              <a:gd name="connsiteY2604" fmla="*/ 741961 h 741961"/>
              <a:gd name="connsiteX2605" fmla="*/ 578289 w 678676"/>
              <a:gd name="connsiteY2605" fmla="*/ 741961 h 741961"/>
              <a:gd name="connsiteX2606" fmla="*/ 578041 w 678676"/>
              <a:gd name="connsiteY2606" fmla="*/ 741961 h 741961"/>
              <a:gd name="connsiteX2607" fmla="*/ 577324 w 678676"/>
              <a:gd name="connsiteY2607" fmla="*/ 741961 h 741961"/>
              <a:gd name="connsiteX2608" fmla="*/ 576360 w 678676"/>
              <a:gd name="connsiteY2608" fmla="*/ 741961 h 741961"/>
              <a:gd name="connsiteX2609" fmla="*/ 575423 w 678676"/>
              <a:gd name="connsiteY2609" fmla="*/ 741961 h 741961"/>
              <a:gd name="connsiteX2610" fmla="*/ 574954 w 678676"/>
              <a:gd name="connsiteY2610" fmla="*/ 741961 h 741961"/>
              <a:gd name="connsiteX2611" fmla="*/ 573989 w 678676"/>
              <a:gd name="connsiteY2611" fmla="*/ 741961 h 741961"/>
              <a:gd name="connsiteX2612" fmla="*/ 573520 w 678676"/>
              <a:gd name="connsiteY2612" fmla="*/ 741961 h 741961"/>
              <a:gd name="connsiteX2613" fmla="*/ 572088 w 678676"/>
              <a:gd name="connsiteY2613" fmla="*/ 741630 h 741961"/>
              <a:gd name="connsiteX2614" fmla="*/ 571839 w 678676"/>
              <a:gd name="connsiteY2614" fmla="*/ 741630 h 741961"/>
              <a:gd name="connsiteX2615" fmla="*/ 569937 w 678676"/>
              <a:gd name="connsiteY2615" fmla="*/ 741630 h 741961"/>
              <a:gd name="connsiteX2616" fmla="*/ 566106 w 678676"/>
              <a:gd name="connsiteY2616" fmla="*/ 741630 h 741961"/>
              <a:gd name="connsiteX2617" fmla="*/ 565169 w 678676"/>
              <a:gd name="connsiteY2617" fmla="*/ 741630 h 741961"/>
              <a:gd name="connsiteX2618" fmla="*/ 563735 w 678676"/>
              <a:gd name="connsiteY2618" fmla="*/ 741630 h 741961"/>
              <a:gd name="connsiteX2619" fmla="*/ 561585 w 678676"/>
              <a:gd name="connsiteY2619" fmla="*/ 741630 h 741961"/>
              <a:gd name="connsiteX2620" fmla="*/ 560151 w 678676"/>
              <a:gd name="connsiteY2620" fmla="*/ 741630 h 741961"/>
              <a:gd name="connsiteX2621" fmla="*/ 554915 w 678676"/>
              <a:gd name="connsiteY2621" fmla="*/ 741630 h 741961"/>
              <a:gd name="connsiteX2622" fmla="*/ 553481 w 678676"/>
              <a:gd name="connsiteY2622" fmla="*/ 741630 h 741961"/>
              <a:gd name="connsiteX2623" fmla="*/ 552517 w 678676"/>
              <a:gd name="connsiteY2623" fmla="*/ 741630 h 741961"/>
              <a:gd name="connsiteX2624" fmla="*/ 551579 w 678676"/>
              <a:gd name="connsiteY2624" fmla="*/ 741630 h 741961"/>
              <a:gd name="connsiteX2625" fmla="*/ 549650 w 678676"/>
              <a:gd name="connsiteY2625" fmla="*/ 741299 h 741961"/>
              <a:gd name="connsiteX2626" fmla="*/ 548961 w 678676"/>
              <a:gd name="connsiteY2626" fmla="*/ 741299 h 741961"/>
              <a:gd name="connsiteX2627" fmla="*/ 548713 w 678676"/>
              <a:gd name="connsiteY2627" fmla="*/ 741299 h 741961"/>
              <a:gd name="connsiteX2628" fmla="*/ 547996 w 678676"/>
              <a:gd name="connsiteY2628" fmla="*/ 741299 h 741961"/>
              <a:gd name="connsiteX2629" fmla="*/ 547748 w 678676"/>
              <a:gd name="connsiteY2629" fmla="*/ 741299 h 741961"/>
              <a:gd name="connsiteX2630" fmla="*/ 547280 w 678676"/>
              <a:gd name="connsiteY2630" fmla="*/ 741299 h 741961"/>
              <a:gd name="connsiteX2631" fmla="*/ 547032 w 678676"/>
              <a:gd name="connsiteY2631" fmla="*/ 741299 h 741961"/>
              <a:gd name="connsiteX2632" fmla="*/ 546315 w 678676"/>
              <a:gd name="connsiteY2632" fmla="*/ 741299 h 741961"/>
              <a:gd name="connsiteX2633" fmla="*/ 544661 w 678676"/>
              <a:gd name="connsiteY2633" fmla="*/ 741299 h 741961"/>
              <a:gd name="connsiteX2634" fmla="*/ 543228 w 678676"/>
              <a:gd name="connsiteY2634" fmla="*/ 741299 h 741961"/>
              <a:gd name="connsiteX2635" fmla="*/ 540113 w 678676"/>
              <a:gd name="connsiteY2635" fmla="*/ 741299 h 741961"/>
              <a:gd name="connsiteX2636" fmla="*/ 538928 w 678676"/>
              <a:gd name="connsiteY2636" fmla="*/ 741299 h 741961"/>
              <a:gd name="connsiteX2637" fmla="*/ 537743 w 678676"/>
              <a:gd name="connsiteY2637" fmla="*/ 741299 h 741961"/>
              <a:gd name="connsiteX2638" fmla="*/ 537494 w 678676"/>
              <a:gd name="connsiteY2638" fmla="*/ 741299 h 741961"/>
              <a:gd name="connsiteX2639" fmla="*/ 536777 w 678676"/>
              <a:gd name="connsiteY2639" fmla="*/ 741299 h 741961"/>
              <a:gd name="connsiteX2640" fmla="*/ 536309 w 678676"/>
              <a:gd name="connsiteY2640" fmla="*/ 741299 h 741961"/>
              <a:gd name="connsiteX2641" fmla="*/ 535840 w 678676"/>
              <a:gd name="connsiteY2641" fmla="*/ 741299 h 741961"/>
              <a:gd name="connsiteX2642" fmla="*/ 535593 w 678676"/>
              <a:gd name="connsiteY2642" fmla="*/ 741630 h 741961"/>
              <a:gd name="connsiteX2643" fmla="*/ 535344 w 678676"/>
              <a:gd name="connsiteY2643" fmla="*/ 741630 h 741961"/>
              <a:gd name="connsiteX2644" fmla="*/ 534876 w 678676"/>
              <a:gd name="connsiteY2644" fmla="*/ 741630 h 741961"/>
              <a:gd name="connsiteX2645" fmla="*/ 533912 w 678676"/>
              <a:gd name="connsiteY2645" fmla="*/ 741630 h 741961"/>
              <a:gd name="connsiteX2646" fmla="*/ 533222 w 678676"/>
              <a:gd name="connsiteY2646" fmla="*/ 741630 h 741961"/>
              <a:gd name="connsiteX2647" fmla="*/ 531788 w 678676"/>
              <a:gd name="connsiteY2647" fmla="*/ 741630 h 741961"/>
              <a:gd name="connsiteX2648" fmla="*/ 530576 w 678676"/>
              <a:gd name="connsiteY2648" fmla="*/ 741630 h 741961"/>
              <a:gd name="connsiteX2649" fmla="*/ 530107 w 678676"/>
              <a:gd name="connsiteY2649" fmla="*/ 741630 h 741961"/>
              <a:gd name="connsiteX2650" fmla="*/ 529391 w 678676"/>
              <a:gd name="connsiteY2650" fmla="*/ 741630 h 741961"/>
              <a:gd name="connsiteX2651" fmla="*/ 528922 w 678676"/>
              <a:gd name="connsiteY2651" fmla="*/ 741630 h 741961"/>
              <a:gd name="connsiteX2652" fmla="*/ 528674 w 678676"/>
              <a:gd name="connsiteY2652" fmla="*/ 741630 h 741961"/>
              <a:gd name="connsiteX2653" fmla="*/ 528453 w 678676"/>
              <a:gd name="connsiteY2653" fmla="*/ 741630 h 741961"/>
              <a:gd name="connsiteX2654" fmla="*/ 527737 w 678676"/>
              <a:gd name="connsiteY2654" fmla="*/ 741630 h 741961"/>
              <a:gd name="connsiteX2655" fmla="*/ 525808 w 678676"/>
              <a:gd name="connsiteY2655" fmla="*/ 741630 h 741961"/>
              <a:gd name="connsiteX2656" fmla="*/ 525587 w 678676"/>
              <a:gd name="connsiteY2656" fmla="*/ 741630 h 741961"/>
              <a:gd name="connsiteX2657" fmla="*/ 524871 w 678676"/>
              <a:gd name="connsiteY2657" fmla="*/ 741630 h 741961"/>
              <a:gd name="connsiteX2658" fmla="*/ 524622 w 678676"/>
              <a:gd name="connsiteY2658" fmla="*/ 741630 h 741961"/>
              <a:gd name="connsiteX2659" fmla="*/ 524154 w 678676"/>
              <a:gd name="connsiteY2659" fmla="*/ 741630 h 741961"/>
              <a:gd name="connsiteX2660" fmla="*/ 523905 w 678676"/>
              <a:gd name="connsiteY2660" fmla="*/ 741630 h 741961"/>
              <a:gd name="connsiteX2661" fmla="*/ 523657 w 678676"/>
              <a:gd name="connsiteY2661" fmla="*/ 741630 h 741961"/>
              <a:gd name="connsiteX2662" fmla="*/ 522003 w 678676"/>
              <a:gd name="connsiteY2662" fmla="*/ 741630 h 741961"/>
              <a:gd name="connsiteX2663" fmla="*/ 521535 w 678676"/>
              <a:gd name="connsiteY2663" fmla="*/ 741630 h 741961"/>
              <a:gd name="connsiteX2664" fmla="*/ 519853 w 678676"/>
              <a:gd name="connsiteY2664" fmla="*/ 741630 h 741961"/>
              <a:gd name="connsiteX2665" fmla="*/ 513183 w 678676"/>
              <a:gd name="connsiteY2665" fmla="*/ 741630 h 741961"/>
              <a:gd name="connsiteX2666" fmla="*/ 512715 w 678676"/>
              <a:gd name="connsiteY2666" fmla="*/ 741630 h 741961"/>
              <a:gd name="connsiteX2667" fmla="*/ 512466 w 678676"/>
              <a:gd name="connsiteY2667" fmla="*/ 741630 h 741961"/>
              <a:gd name="connsiteX2668" fmla="*/ 511998 w 678676"/>
              <a:gd name="connsiteY2668" fmla="*/ 741630 h 741961"/>
              <a:gd name="connsiteX2669" fmla="*/ 511033 w 678676"/>
              <a:gd name="connsiteY2669" fmla="*/ 741630 h 741961"/>
              <a:gd name="connsiteX2670" fmla="*/ 509352 w 678676"/>
              <a:gd name="connsiteY2670" fmla="*/ 741630 h 741961"/>
              <a:gd name="connsiteX2671" fmla="*/ 507698 w 678676"/>
              <a:gd name="connsiteY2671" fmla="*/ 741630 h 741961"/>
              <a:gd name="connsiteX2672" fmla="*/ 506513 w 678676"/>
              <a:gd name="connsiteY2672" fmla="*/ 741630 h 741961"/>
              <a:gd name="connsiteX2673" fmla="*/ 502461 w 678676"/>
              <a:gd name="connsiteY2673" fmla="*/ 741630 h 741961"/>
              <a:gd name="connsiteX2674" fmla="*/ 498630 w 678676"/>
              <a:gd name="connsiteY2674" fmla="*/ 741630 h 741961"/>
              <a:gd name="connsiteX2675" fmla="*/ 497445 w 678676"/>
              <a:gd name="connsiteY2675" fmla="*/ 741630 h 741961"/>
              <a:gd name="connsiteX2676" fmla="*/ 496259 w 678676"/>
              <a:gd name="connsiteY2676" fmla="*/ 741630 h 741961"/>
              <a:gd name="connsiteX2677" fmla="*/ 492897 w 678676"/>
              <a:gd name="connsiteY2677" fmla="*/ 741630 h 741961"/>
              <a:gd name="connsiteX2678" fmla="*/ 491711 w 678676"/>
              <a:gd name="connsiteY2678" fmla="*/ 741630 h 741961"/>
              <a:gd name="connsiteX2679" fmla="*/ 487191 w 678676"/>
              <a:gd name="connsiteY2679" fmla="*/ 741630 h 741961"/>
              <a:gd name="connsiteX2680" fmla="*/ 485040 w 678676"/>
              <a:gd name="connsiteY2680" fmla="*/ 741630 h 741961"/>
              <a:gd name="connsiteX2681" fmla="*/ 483607 w 678676"/>
              <a:gd name="connsiteY2681" fmla="*/ 741630 h 741961"/>
              <a:gd name="connsiteX2682" fmla="*/ 479307 w 678676"/>
              <a:gd name="connsiteY2682" fmla="*/ 741961 h 741961"/>
              <a:gd name="connsiteX2683" fmla="*/ 477653 w 678676"/>
              <a:gd name="connsiteY2683" fmla="*/ 741961 h 741961"/>
              <a:gd name="connsiteX2684" fmla="*/ 477157 w 678676"/>
              <a:gd name="connsiteY2684" fmla="*/ 741961 h 741961"/>
              <a:gd name="connsiteX2685" fmla="*/ 475972 w 678676"/>
              <a:gd name="connsiteY2685" fmla="*/ 741961 h 741961"/>
              <a:gd name="connsiteX2686" fmla="*/ 472637 w 678676"/>
              <a:gd name="connsiteY2686" fmla="*/ 741961 h 741961"/>
              <a:gd name="connsiteX2687" fmla="*/ 471451 w 678676"/>
              <a:gd name="connsiteY2687" fmla="*/ 741961 h 741961"/>
              <a:gd name="connsiteX2688" fmla="*/ 470266 w 678676"/>
              <a:gd name="connsiteY2688" fmla="*/ 741961 h 741961"/>
              <a:gd name="connsiteX2689" fmla="*/ 466435 w 678676"/>
              <a:gd name="connsiteY2689" fmla="*/ 741961 h 741961"/>
              <a:gd name="connsiteX2690" fmla="*/ 457862 w 678676"/>
              <a:gd name="connsiteY2690" fmla="*/ 741630 h 741961"/>
              <a:gd name="connsiteX2691" fmla="*/ 452599 w 678676"/>
              <a:gd name="connsiteY2691" fmla="*/ 741630 h 741961"/>
              <a:gd name="connsiteX2692" fmla="*/ 452378 w 678676"/>
              <a:gd name="connsiteY2692" fmla="*/ 741630 h 741961"/>
              <a:gd name="connsiteX2693" fmla="*/ 451412 w 678676"/>
              <a:gd name="connsiteY2693" fmla="*/ 741630 h 741961"/>
              <a:gd name="connsiteX2694" fmla="*/ 448326 w 678676"/>
              <a:gd name="connsiteY2694" fmla="*/ 741630 h 741961"/>
              <a:gd name="connsiteX2695" fmla="*/ 447361 w 678676"/>
              <a:gd name="connsiteY2695" fmla="*/ 741630 h 741961"/>
              <a:gd name="connsiteX2696" fmla="*/ 446892 w 678676"/>
              <a:gd name="connsiteY2696" fmla="*/ 741299 h 741961"/>
              <a:gd name="connsiteX2697" fmla="*/ 446644 w 678676"/>
              <a:gd name="connsiteY2697" fmla="*/ 741299 h 741961"/>
              <a:gd name="connsiteX2698" fmla="*/ 445707 w 678676"/>
              <a:gd name="connsiteY2698" fmla="*/ 741299 h 741961"/>
              <a:gd name="connsiteX2699" fmla="*/ 444495 w 678676"/>
              <a:gd name="connsiteY2699" fmla="*/ 741299 h 741961"/>
              <a:gd name="connsiteX2700" fmla="*/ 444274 w 678676"/>
              <a:gd name="connsiteY2700" fmla="*/ 741299 h 741961"/>
              <a:gd name="connsiteX2701" fmla="*/ 443557 w 678676"/>
              <a:gd name="connsiteY2701" fmla="*/ 741299 h 741961"/>
              <a:gd name="connsiteX2702" fmla="*/ 442841 w 678676"/>
              <a:gd name="connsiteY2702" fmla="*/ 741299 h 741961"/>
              <a:gd name="connsiteX2703" fmla="*/ 441628 w 678676"/>
              <a:gd name="connsiteY2703" fmla="*/ 741299 h 741961"/>
              <a:gd name="connsiteX2704" fmla="*/ 440911 w 678676"/>
              <a:gd name="connsiteY2704" fmla="*/ 741299 h 741961"/>
              <a:gd name="connsiteX2705" fmla="*/ 440442 w 678676"/>
              <a:gd name="connsiteY2705" fmla="*/ 741299 h 741961"/>
              <a:gd name="connsiteX2706" fmla="*/ 439506 w 678676"/>
              <a:gd name="connsiteY2706" fmla="*/ 741299 h 741961"/>
              <a:gd name="connsiteX2707" fmla="*/ 439257 w 678676"/>
              <a:gd name="connsiteY2707" fmla="*/ 741299 h 741961"/>
              <a:gd name="connsiteX2708" fmla="*/ 439009 w 678676"/>
              <a:gd name="connsiteY2708" fmla="*/ 741299 h 741961"/>
              <a:gd name="connsiteX2709" fmla="*/ 438072 w 678676"/>
              <a:gd name="connsiteY2709" fmla="*/ 741299 h 741961"/>
              <a:gd name="connsiteX2710" fmla="*/ 437824 w 678676"/>
              <a:gd name="connsiteY2710" fmla="*/ 741299 h 741961"/>
              <a:gd name="connsiteX2711" fmla="*/ 437576 w 678676"/>
              <a:gd name="connsiteY2711" fmla="*/ 741299 h 741961"/>
              <a:gd name="connsiteX2712" fmla="*/ 436639 w 678676"/>
              <a:gd name="connsiteY2712" fmla="*/ 741299 h 741961"/>
              <a:gd name="connsiteX2713" fmla="*/ 434488 w 678676"/>
              <a:gd name="connsiteY2713" fmla="*/ 741299 h 741961"/>
              <a:gd name="connsiteX2714" fmla="*/ 432338 w 678676"/>
              <a:gd name="connsiteY2714" fmla="*/ 741299 h 741961"/>
              <a:gd name="connsiteX2715" fmla="*/ 432090 w 678676"/>
              <a:gd name="connsiteY2715" fmla="*/ 741299 h 741961"/>
              <a:gd name="connsiteX2716" fmla="*/ 431374 w 678676"/>
              <a:gd name="connsiteY2716" fmla="*/ 741299 h 741961"/>
              <a:gd name="connsiteX2717" fmla="*/ 430906 w 678676"/>
              <a:gd name="connsiteY2717" fmla="*/ 741299 h 741961"/>
              <a:gd name="connsiteX2718" fmla="*/ 427818 w 678676"/>
              <a:gd name="connsiteY2718" fmla="*/ 741299 h 741961"/>
              <a:gd name="connsiteX2719" fmla="*/ 426854 w 678676"/>
              <a:gd name="connsiteY2719" fmla="*/ 741299 h 741961"/>
              <a:gd name="connsiteX2720" fmla="*/ 426605 w 678676"/>
              <a:gd name="connsiteY2720" fmla="*/ 741299 h 741961"/>
              <a:gd name="connsiteX2721" fmla="*/ 423049 w 678676"/>
              <a:gd name="connsiteY2721" fmla="*/ 741299 h 741961"/>
              <a:gd name="connsiteX2722" fmla="*/ 419935 w 678676"/>
              <a:gd name="connsiteY2722" fmla="*/ 741299 h 741961"/>
              <a:gd name="connsiteX2723" fmla="*/ 419714 w 678676"/>
              <a:gd name="connsiteY2723" fmla="*/ 740995 h 741961"/>
              <a:gd name="connsiteX2724" fmla="*/ 417564 w 678676"/>
              <a:gd name="connsiteY2724" fmla="*/ 740995 h 741961"/>
              <a:gd name="connsiteX2725" fmla="*/ 417316 w 678676"/>
              <a:gd name="connsiteY2725" fmla="*/ 740995 h 741961"/>
              <a:gd name="connsiteX2726" fmla="*/ 417068 w 678676"/>
              <a:gd name="connsiteY2726" fmla="*/ 741299 h 741961"/>
              <a:gd name="connsiteX2727" fmla="*/ 415634 w 678676"/>
              <a:gd name="connsiteY2727" fmla="*/ 740995 h 741961"/>
              <a:gd name="connsiteX2728" fmla="*/ 412548 w 678676"/>
              <a:gd name="connsiteY2728" fmla="*/ 740995 h 741961"/>
              <a:gd name="connsiteX2729" fmla="*/ 404444 w 678676"/>
              <a:gd name="connsiteY2729" fmla="*/ 740995 h 741961"/>
              <a:gd name="connsiteX2730" fmla="*/ 403975 w 678676"/>
              <a:gd name="connsiteY2730" fmla="*/ 740664 h 741961"/>
              <a:gd name="connsiteX2731" fmla="*/ 399896 w 678676"/>
              <a:gd name="connsiteY2731" fmla="*/ 740664 h 741961"/>
              <a:gd name="connsiteX2732" fmla="*/ 398711 w 678676"/>
              <a:gd name="connsiteY2732" fmla="*/ 740664 h 741961"/>
              <a:gd name="connsiteX2733" fmla="*/ 397774 w 678676"/>
              <a:gd name="connsiteY2733" fmla="*/ 740664 h 741961"/>
              <a:gd name="connsiteX2734" fmla="*/ 397525 w 678676"/>
              <a:gd name="connsiteY2734" fmla="*/ 740664 h 741961"/>
              <a:gd name="connsiteX2735" fmla="*/ 397278 w 678676"/>
              <a:gd name="connsiteY2735" fmla="*/ 740664 h 741961"/>
              <a:gd name="connsiteX2736" fmla="*/ 397057 w 678676"/>
              <a:gd name="connsiteY2736" fmla="*/ 740664 h 741961"/>
              <a:gd name="connsiteX2737" fmla="*/ 394907 w 678676"/>
              <a:gd name="connsiteY2737" fmla="*/ 740664 h 741961"/>
              <a:gd name="connsiteX2738" fmla="*/ 393722 w 678676"/>
              <a:gd name="connsiteY2738" fmla="*/ 740664 h 741961"/>
              <a:gd name="connsiteX2739" fmla="*/ 390359 w 678676"/>
              <a:gd name="connsiteY2739" fmla="*/ 740664 h 741961"/>
              <a:gd name="connsiteX2740" fmla="*/ 389421 w 678676"/>
              <a:gd name="connsiteY2740" fmla="*/ 740664 h 741961"/>
              <a:gd name="connsiteX2741" fmla="*/ 389174 w 678676"/>
              <a:gd name="connsiteY2741" fmla="*/ 740664 h 741961"/>
              <a:gd name="connsiteX2742" fmla="*/ 385839 w 678676"/>
              <a:gd name="connsiteY2742" fmla="*/ 740664 h 741961"/>
              <a:gd name="connsiteX2743" fmla="*/ 381070 w 678676"/>
              <a:gd name="connsiteY2743" fmla="*/ 740333 h 741961"/>
              <a:gd name="connsiteX2744" fmla="*/ 380105 w 678676"/>
              <a:gd name="connsiteY2744" fmla="*/ 740333 h 741961"/>
              <a:gd name="connsiteX2745" fmla="*/ 379388 w 678676"/>
              <a:gd name="connsiteY2745" fmla="*/ 740333 h 741961"/>
              <a:gd name="connsiteX2746" fmla="*/ 379168 w 678676"/>
              <a:gd name="connsiteY2746" fmla="*/ 740333 h 741961"/>
              <a:gd name="connsiteX2747" fmla="*/ 377735 w 678676"/>
              <a:gd name="connsiteY2747" fmla="*/ 740333 h 741961"/>
              <a:gd name="connsiteX2748" fmla="*/ 377018 w 678676"/>
              <a:gd name="connsiteY2748" fmla="*/ 740333 h 741961"/>
              <a:gd name="connsiteX2749" fmla="*/ 376770 w 678676"/>
              <a:gd name="connsiteY2749" fmla="*/ 740333 h 741961"/>
              <a:gd name="connsiteX2750" fmla="*/ 376549 w 678676"/>
              <a:gd name="connsiteY2750" fmla="*/ 740333 h 741961"/>
              <a:gd name="connsiteX2751" fmla="*/ 375585 w 678676"/>
              <a:gd name="connsiteY2751" fmla="*/ 740333 h 741961"/>
              <a:gd name="connsiteX2752" fmla="*/ 372001 w 678676"/>
              <a:gd name="connsiteY2752" fmla="*/ 740002 h 741961"/>
              <a:gd name="connsiteX2753" fmla="*/ 371284 w 678676"/>
              <a:gd name="connsiteY2753" fmla="*/ 740002 h 741961"/>
              <a:gd name="connsiteX2754" fmla="*/ 369383 w 678676"/>
              <a:gd name="connsiteY2754" fmla="*/ 740002 h 741961"/>
              <a:gd name="connsiteX2755" fmla="*/ 366764 w 678676"/>
              <a:gd name="connsiteY2755" fmla="*/ 740002 h 741961"/>
              <a:gd name="connsiteX2756" fmla="*/ 366295 w 678676"/>
              <a:gd name="connsiteY2756" fmla="*/ 740002 h 741961"/>
              <a:gd name="connsiteX2757" fmla="*/ 363429 w 678676"/>
              <a:gd name="connsiteY2757" fmla="*/ 740002 h 741961"/>
              <a:gd name="connsiteX2758" fmla="*/ 361747 w 678676"/>
              <a:gd name="connsiteY2758" fmla="*/ 740002 h 741961"/>
              <a:gd name="connsiteX2759" fmla="*/ 360811 w 678676"/>
              <a:gd name="connsiteY2759" fmla="*/ 740002 h 741961"/>
              <a:gd name="connsiteX2760" fmla="*/ 359845 w 678676"/>
              <a:gd name="connsiteY2760" fmla="*/ 740002 h 741961"/>
              <a:gd name="connsiteX2761" fmla="*/ 357695 w 678676"/>
              <a:gd name="connsiteY2761" fmla="*/ 740002 h 741961"/>
              <a:gd name="connsiteX2762" fmla="*/ 357476 w 678676"/>
              <a:gd name="connsiteY2762" fmla="*/ 740002 h 741961"/>
              <a:gd name="connsiteX2763" fmla="*/ 356263 w 678676"/>
              <a:gd name="connsiteY2763" fmla="*/ 740002 h 741961"/>
              <a:gd name="connsiteX2764" fmla="*/ 354829 w 678676"/>
              <a:gd name="connsiteY2764" fmla="*/ 740002 h 741961"/>
              <a:gd name="connsiteX2765" fmla="*/ 354112 w 678676"/>
              <a:gd name="connsiteY2765" fmla="*/ 740002 h 741961"/>
              <a:gd name="connsiteX2766" fmla="*/ 353892 w 678676"/>
              <a:gd name="connsiteY2766" fmla="*/ 740002 h 741961"/>
              <a:gd name="connsiteX2767" fmla="*/ 349840 w 678676"/>
              <a:gd name="connsiteY2767" fmla="*/ 740002 h 741961"/>
              <a:gd name="connsiteX2768" fmla="*/ 341957 w 678676"/>
              <a:gd name="connsiteY2768" fmla="*/ 740002 h 741961"/>
              <a:gd name="connsiteX2769" fmla="*/ 339586 w 678676"/>
              <a:gd name="connsiteY2769" fmla="*/ 740002 h 741961"/>
              <a:gd name="connsiteX2770" fmla="*/ 337188 w 678676"/>
              <a:gd name="connsiteY2770" fmla="*/ 740002 h 741961"/>
              <a:gd name="connsiteX2771" fmla="*/ 336251 w 678676"/>
              <a:gd name="connsiteY2771" fmla="*/ 740002 h 741961"/>
              <a:gd name="connsiteX2772" fmla="*/ 335038 w 678676"/>
              <a:gd name="connsiteY2772" fmla="*/ 740002 h 741961"/>
              <a:gd name="connsiteX2773" fmla="*/ 333384 w 678676"/>
              <a:gd name="connsiteY2773" fmla="*/ 739699 h 741961"/>
              <a:gd name="connsiteX2774" fmla="*/ 332888 w 678676"/>
              <a:gd name="connsiteY2774" fmla="*/ 739699 h 741961"/>
              <a:gd name="connsiteX2775" fmla="*/ 331482 w 678676"/>
              <a:gd name="connsiteY2775" fmla="*/ 739699 h 741961"/>
              <a:gd name="connsiteX2776" fmla="*/ 331235 w 678676"/>
              <a:gd name="connsiteY2776" fmla="*/ 739699 h 741961"/>
              <a:gd name="connsiteX2777" fmla="*/ 329084 w 678676"/>
              <a:gd name="connsiteY2777" fmla="*/ 739699 h 741961"/>
              <a:gd name="connsiteX2778" fmla="*/ 322635 w 678676"/>
              <a:gd name="connsiteY2778" fmla="*/ 739699 h 741961"/>
              <a:gd name="connsiteX2779" fmla="*/ 321228 w 678676"/>
              <a:gd name="connsiteY2779" fmla="*/ 739699 h 741961"/>
              <a:gd name="connsiteX2780" fmla="*/ 320512 w 678676"/>
              <a:gd name="connsiteY2780" fmla="*/ 739699 h 741961"/>
              <a:gd name="connsiteX2781" fmla="*/ 320264 w 678676"/>
              <a:gd name="connsiteY2781" fmla="*/ 739699 h 741961"/>
              <a:gd name="connsiteX2782" fmla="*/ 319300 w 678676"/>
              <a:gd name="connsiteY2782" fmla="*/ 739699 h 741961"/>
              <a:gd name="connsiteX2783" fmla="*/ 314779 w 678676"/>
              <a:gd name="connsiteY2783" fmla="*/ 739699 h 741961"/>
              <a:gd name="connsiteX2784" fmla="*/ 312381 w 678676"/>
              <a:gd name="connsiteY2784" fmla="*/ 739699 h 741961"/>
              <a:gd name="connsiteX2785" fmla="*/ 310259 w 678676"/>
              <a:gd name="connsiteY2785" fmla="*/ 739699 h 741961"/>
              <a:gd name="connsiteX2786" fmla="*/ 309762 w 678676"/>
              <a:gd name="connsiteY2786" fmla="*/ 739699 h 741961"/>
              <a:gd name="connsiteX2787" fmla="*/ 309046 w 678676"/>
              <a:gd name="connsiteY2787" fmla="*/ 739699 h 741961"/>
              <a:gd name="connsiteX2788" fmla="*/ 307861 w 678676"/>
              <a:gd name="connsiteY2788" fmla="*/ 739699 h 741961"/>
              <a:gd name="connsiteX2789" fmla="*/ 307612 w 678676"/>
              <a:gd name="connsiteY2789" fmla="*/ 739699 h 741961"/>
              <a:gd name="connsiteX2790" fmla="*/ 305711 w 678676"/>
              <a:gd name="connsiteY2790" fmla="*/ 739699 h 741961"/>
              <a:gd name="connsiteX2791" fmla="*/ 305490 w 678676"/>
              <a:gd name="connsiteY2791" fmla="*/ 739699 h 741961"/>
              <a:gd name="connsiteX2792" fmla="*/ 302376 w 678676"/>
              <a:gd name="connsiteY2792" fmla="*/ 739699 h 741961"/>
              <a:gd name="connsiteX2793" fmla="*/ 302127 w 678676"/>
              <a:gd name="connsiteY2793" fmla="*/ 739699 h 741961"/>
              <a:gd name="connsiteX2794" fmla="*/ 300473 w 678676"/>
              <a:gd name="connsiteY2794" fmla="*/ 739699 h 741961"/>
              <a:gd name="connsiteX2795" fmla="*/ 300225 w 678676"/>
              <a:gd name="connsiteY2795" fmla="*/ 739699 h 741961"/>
              <a:gd name="connsiteX2796" fmla="*/ 299756 w 678676"/>
              <a:gd name="connsiteY2796" fmla="*/ 739699 h 741961"/>
              <a:gd name="connsiteX2797" fmla="*/ 296421 w 678676"/>
              <a:gd name="connsiteY2797" fmla="*/ 739699 h 741961"/>
              <a:gd name="connsiteX2798" fmla="*/ 295704 w 678676"/>
              <a:gd name="connsiteY2798" fmla="*/ 739699 h 741961"/>
              <a:gd name="connsiteX2799" fmla="*/ 289503 w 678676"/>
              <a:gd name="connsiteY2799" fmla="*/ 739699 h 741961"/>
              <a:gd name="connsiteX2800" fmla="*/ 289034 w 678676"/>
              <a:gd name="connsiteY2800" fmla="*/ 739699 h 741961"/>
              <a:gd name="connsiteX2801" fmla="*/ 288538 w 678676"/>
              <a:gd name="connsiteY2801" fmla="*/ 739699 h 741961"/>
              <a:gd name="connsiteX2802" fmla="*/ 287353 w 678676"/>
              <a:gd name="connsiteY2802" fmla="*/ 739699 h 741961"/>
              <a:gd name="connsiteX2803" fmla="*/ 285202 w 678676"/>
              <a:gd name="connsiteY2803" fmla="*/ 739699 h 741961"/>
              <a:gd name="connsiteX2804" fmla="*/ 284486 w 678676"/>
              <a:gd name="connsiteY2804" fmla="*/ 739699 h 741961"/>
              <a:gd name="connsiteX2805" fmla="*/ 282337 w 678676"/>
              <a:gd name="connsiteY2805" fmla="*/ 739699 h 741961"/>
              <a:gd name="connsiteX2806" fmla="*/ 281151 w 678676"/>
              <a:gd name="connsiteY2806" fmla="*/ 739699 h 741961"/>
              <a:gd name="connsiteX2807" fmla="*/ 280903 w 678676"/>
              <a:gd name="connsiteY2807" fmla="*/ 739699 h 741961"/>
              <a:gd name="connsiteX2808" fmla="*/ 276631 w 678676"/>
              <a:gd name="connsiteY2808" fmla="*/ 739699 h 741961"/>
              <a:gd name="connsiteX2809" fmla="*/ 276135 w 678676"/>
              <a:gd name="connsiteY2809" fmla="*/ 739699 h 741961"/>
              <a:gd name="connsiteX2810" fmla="*/ 275445 w 678676"/>
              <a:gd name="connsiteY2810" fmla="*/ 739699 h 741961"/>
              <a:gd name="connsiteX2811" fmla="*/ 274728 w 678676"/>
              <a:gd name="connsiteY2811" fmla="*/ 739699 h 741961"/>
              <a:gd name="connsiteX2812" fmla="*/ 270428 w 678676"/>
              <a:gd name="connsiteY2812" fmla="*/ 739699 h 741961"/>
              <a:gd name="connsiteX2813" fmla="*/ 270181 w 678676"/>
              <a:gd name="connsiteY2813" fmla="*/ 739699 h 741961"/>
              <a:gd name="connsiteX2814" fmla="*/ 268747 w 678676"/>
              <a:gd name="connsiteY2814" fmla="*/ 739699 h 741961"/>
              <a:gd name="connsiteX2815" fmla="*/ 268031 w 678676"/>
              <a:gd name="connsiteY2815" fmla="*/ 739699 h 741961"/>
              <a:gd name="connsiteX2816" fmla="*/ 267314 w 678676"/>
              <a:gd name="connsiteY2816" fmla="*/ 739699 h 741961"/>
              <a:gd name="connsiteX2817" fmla="*/ 266377 w 678676"/>
              <a:gd name="connsiteY2817" fmla="*/ 739699 h 741961"/>
              <a:gd name="connsiteX2818" fmla="*/ 263979 w 678676"/>
              <a:gd name="connsiteY2818" fmla="*/ 739699 h 741961"/>
              <a:gd name="connsiteX2819" fmla="*/ 263510 w 678676"/>
              <a:gd name="connsiteY2819" fmla="*/ 739699 h 741961"/>
              <a:gd name="connsiteX2820" fmla="*/ 261361 w 678676"/>
              <a:gd name="connsiteY2820" fmla="*/ 739699 h 741961"/>
              <a:gd name="connsiteX2821" fmla="*/ 261112 w 678676"/>
              <a:gd name="connsiteY2821" fmla="*/ 739699 h 741961"/>
              <a:gd name="connsiteX2822" fmla="*/ 260891 w 678676"/>
              <a:gd name="connsiteY2822" fmla="*/ 739699 h 741961"/>
              <a:gd name="connsiteX2823" fmla="*/ 260644 w 678676"/>
              <a:gd name="connsiteY2823" fmla="*/ 739699 h 741961"/>
              <a:gd name="connsiteX2824" fmla="*/ 260395 w 678676"/>
              <a:gd name="connsiteY2824" fmla="*/ 739699 h 741961"/>
              <a:gd name="connsiteX2825" fmla="*/ 259458 w 678676"/>
              <a:gd name="connsiteY2825" fmla="*/ 739699 h 741961"/>
              <a:gd name="connsiteX2826" fmla="*/ 258990 w 678676"/>
              <a:gd name="connsiteY2826" fmla="*/ 739699 h 741961"/>
              <a:gd name="connsiteX2827" fmla="*/ 258273 w 678676"/>
              <a:gd name="connsiteY2827" fmla="*/ 739699 h 741961"/>
              <a:gd name="connsiteX2828" fmla="*/ 257777 w 678676"/>
              <a:gd name="connsiteY2828" fmla="*/ 739368 h 741961"/>
              <a:gd name="connsiteX2829" fmla="*/ 257556 w 678676"/>
              <a:gd name="connsiteY2829" fmla="*/ 739368 h 741961"/>
              <a:gd name="connsiteX2830" fmla="*/ 258024 w 678676"/>
              <a:gd name="connsiteY2830" fmla="*/ 738706 h 741961"/>
              <a:gd name="connsiteX2831" fmla="*/ 258024 w 678676"/>
              <a:gd name="connsiteY2831" fmla="*/ 738072 h 741961"/>
              <a:gd name="connsiteX2832" fmla="*/ 257777 w 678676"/>
              <a:gd name="connsiteY2832" fmla="*/ 736444 h 741961"/>
              <a:gd name="connsiteX2833" fmla="*/ 257556 w 678676"/>
              <a:gd name="connsiteY2833" fmla="*/ 735479 h 741961"/>
              <a:gd name="connsiteX2834" fmla="*/ 257308 w 678676"/>
              <a:gd name="connsiteY2834" fmla="*/ 734513 h 741961"/>
              <a:gd name="connsiteX2835" fmla="*/ 257060 w 678676"/>
              <a:gd name="connsiteY2835" fmla="*/ 733851 h 741961"/>
              <a:gd name="connsiteX2836" fmla="*/ 256123 w 678676"/>
              <a:gd name="connsiteY2836" fmla="*/ 733217 h 741961"/>
              <a:gd name="connsiteX2837" fmla="*/ 255626 w 678676"/>
              <a:gd name="connsiteY2837" fmla="*/ 731921 h 741961"/>
              <a:gd name="connsiteX2838" fmla="*/ 255406 w 678676"/>
              <a:gd name="connsiteY2838" fmla="*/ 730293 h 741961"/>
              <a:gd name="connsiteX2839" fmla="*/ 254442 w 678676"/>
              <a:gd name="connsiteY2839" fmla="*/ 729328 h 741961"/>
              <a:gd name="connsiteX2840" fmla="*/ 253972 w 678676"/>
              <a:gd name="connsiteY2840" fmla="*/ 728997 h 741961"/>
              <a:gd name="connsiteX2841" fmla="*/ 253725 w 678676"/>
              <a:gd name="connsiteY2841" fmla="*/ 728666 h 741961"/>
              <a:gd name="connsiteX2842" fmla="*/ 253504 w 678676"/>
              <a:gd name="connsiteY2842" fmla="*/ 728362 h 741961"/>
              <a:gd name="connsiteX2843" fmla="*/ 253257 w 678676"/>
              <a:gd name="connsiteY2843" fmla="*/ 728031 h 741961"/>
              <a:gd name="connsiteX2844" fmla="*/ 252540 w 678676"/>
              <a:gd name="connsiteY2844" fmla="*/ 726735 h 741961"/>
              <a:gd name="connsiteX2845" fmla="*/ 252291 w 678676"/>
              <a:gd name="connsiteY2845" fmla="*/ 726404 h 741961"/>
              <a:gd name="connsiteX2846" fmla="*/ 252291 w 678676"/>
              <a:gd name="connsiteY2846" fmla="*/ 726073 h 741961"/>
              <a:gd name="connsiteX2847" fmla="*/ 252291 w 678676"/>
              <a:gd name="connsiteY2847" fmla="*/ 725439 h 741961"/>
              <a:gd name="connsiteX2848" fmla="*/ 251823 w 678676"/>
              <a:gd name="connsiteY2848" fmla="*/ 724142 h 741961"/>
              <a:gd name="connsiteX2849" fmla="*/ 251823 w 678676"/>
              <a:gd name="connsiteY2849" fmla="*/ 723480 h 741961"/>
              <a:gd name="connsiteX2850" fmla="*/ 251575 w 678676"/>
              <a:gd name="connsiteY2850" fmla="*/ 722846 h 741961"/>
              <a:gd name="connsiteX2851" fmla="*/ 250858 w 678676"/>
              <a:gd name="connsiteY2851" fmla="*/ 721880 h 741961"/>
              <a:gd name="connsiteX2852" fmla="*/ 250858 w 678676"/>
              <a:gd name="connsiteY2852" fmla="*/ 721218 h 741961"/>
              <a:gd name="connsiteX2853" fmla="*/ 250637 w 678676"/>
              <a:gd name="connsiteY2853" fmla="*/ 720584 h 741961"/>
              <a:gd name="connsiteX2854" fmla="*/ 250141 w 678676"/>
              <a:gd name="connsiteY2854" fmla="*/ 719922 h 741961"/>
              <a:gd name="connsiteX2855" fmla="*/ 249922 w 678676"/>
              <a:gd name="connsiteY2855" fmla="*/ 719591 h 741961"/>
              <a:gd name="connsiteX2856" fmla="*/ 248488 w 678676"/>
              <a:gd name="connsiteY2856" fmla="*/ 718957 h 741961"/>
              <a:gd name="connsiteX2857" fmla="*/ 247302 w 678676"/>
              <a:gd name="connsiteY2857" fmla="*/ 718626 h 741961"/>
              <a:gd name="connsiteX2858" fmla="*/ 245870 w 678676"/>
              <a:gd name="connsiteY2858" fmla="*/ 718295 h 741961"/>
              <a:gd name="connsiteX2859" fmla="*/ 243967 w 678676"/>
              <a:gd name="connsiteY2859" fmla="*/ 717660 h 741961"/>
              <a:gd name="connsiteX2860" fmla="*/ 243720 w 678676"/>
              <a:gd name="connsiteY2860" fmla="*/ 717660 h 741961"/>
              <a:gd name="connsiteX2861" fmla="*/ 243003 w 678676"/>
              <a:gd name="connsiteY2861" fmla="*/ 717329 h 741961"/>
              <a:gd name="connsiteX2862" fmla="*/ 241817 w 678676"/>
              <a:gd name="connsiteY2862" fmla="*/ 716998 h 741961"/>
              <a:gd name="connsiteX2863" fmla="*/ 241569 w 678676"/>
              <a:gd name="connsiteY2863" fmla="*/ 716998 h 741961"/>
              <a:gd name="connsiteX2864" fmla="*/ 240852 w 678676"/>
              <a:gd name="connsiteY2864" fmla="*/ 716998 h 741961"/>
              <a:gd name="connsiteX2865" fmla="*/ 239668 w 678676"/>
              <a:gd name="connsiteY2865" fmla="*/ 716667 h 741961"/>
              <a:gd name="connsiteX2866" fmla="*/ 238702 w 678676"/>
              <a:gd name="connsiteY2866" fmla="*/ 716364 h 741961"/>
              <a:gd name="connsiteX2867" fmla="*/ 236084 w 678676"/>
              <a:gd name="connsiteY2867" fmla="*/ 715702 h 741961"/>
              <a:gd name="connsiteX2868" fmla="*/ 235616 w 678676"/>
              <a:gd name="connsiteY2868" fmla="*/ 715702 h 741961"/>
              <a:gd name="connsiteX2869" fmla="*/ 234403 w 678676"/>
              <a:gd name="connsiteY2869" fmla="*/ 715371 h 741961"/>
              <a:gd name="connsiteX2870" fmla="*/ 233466 w 678676"/>
              <a:gd name="connsiteY2870" fmla="*/ 715067 h 741961"/>
              <a:gd name="connsiteX2871" fmla="*/ 231785 w 678676"/>
              <a:gd name="connsiteY2871" fmla="*/ 714404 h 741961"/>
              <a:gd name="connsiteX2872" fmla="*/ 230130 w 678676"/>
              <a:gd name="connsiteY2872" fmla="*/ 714074 h 741961"/>
              <a:gd name="connsiteX2873" fmla="*/ 229413 w 678676"/>
              <a:gd name="connsiteY2873" fmla="*/ 714074 h 741961"/>
              <a:gd name="connsiteX2874" fmla="*/ 228229 w 678676"/>
              <a:gd name="connsiteY2874" fmla="*/ 713440 h 741961"/>
              <a:gd name="connsiteX2875" fmla="*/ 227980 w 678676"/>
              <a:gd name="connsiteY2875" fmla="*/ 713440 h 741961"/>
              <a:gd name="connsiteX2876" fmla="*/ 226299 w 678676"/>
              <a:gd name="connsiteY2876" fmla="*/ 712475 h 741961"/>
              <a:gd name="connsiteX2877" fmla="*/ 225582 w 678676"/>
              <a:gd name="connsiteY2877" fmla="*/ 711813 h 741961"/>
              <a:gd name="connsiteX2878" fmla="*/ 225362 w 678676"/>
              <a:gd name="connsiteY2878" fmla="*/ 711813 h 741961"/>
              <a:gd name="connsiteX2879" fmla="*/ 224645 w 678676"/>
              <a:gd name="connsiteY2879" fmla="*/ 712144 h 741961"/>
              <a:gd name="connsiteX2880" fmla="*/ 223681 w 678676"/>
              <a:gd name="connsiteY2880" fmla="*/ 712144 h 741961"/>
              <a:gd name="connsiteX2881" fmla="*/ 223211 w 678676"/>
              <a:gd name="connsiteY2881" fmla="*/ 712144 h 741961"/>
              <a:gd name="connsiteX2882" fmla="*/ 222247 w 678676"/>
              <a:gd name="connsiteY2882" fmla="*/ 711813 h 741961"/>
              <a:gd name="connsiteX2883" fmla="*/ 222027 w 678676"/>
              <a:gd name="connsiteY2883" fmla="*/ 711813 h 741961"/>
              <a:gd name="connsiteX2884" fmla="*/ 221778 w 678676"/>
              <a:gd name="connsiteY2884" fmla="*/ 711482 h 741961"/>
              <a:gd name="connsiteX2885" fmla="*/ 220593 w 678676"/>
              <a:gd name="connsiteY2885" fmla="*/ 710847 h 741961"/>
              <a:gd name="connsiteX2886" fmla="*/ 219380 w 678676"/>
              <a:gd name="connsiteY2886" fmla="*/ 710516 h 741961"/>
              <a:gd name="connsiteX2887" fmla="*/ 219160 w 678676"/>
              <a:gd name="connsiteY2887" fmla="*/ 710185 h 741961"/>
              <a:gd name="connsiteX2888" fmla="*/ 218692 w 678676"/>
              <a:gd name="connsiteY2888" fmla="*/ 709854 h 741961"/>
              <a:gd name="connsiteX2889" fmla="*/ 217726 w 678676"/>
              <a:gd name="connsiteY2889" fmla="*/ 708226 h 741961"/>
              <a:gd name="connsiteX2890" fmla="*/ 217009 w 678676"/>
              <a:gd name="connsiteY2890" fmla="*/ 707592 h 741961"/>
              <a:gd name="connsiteX2891" fmla="*/ 216541 w 678676"/>
              <a:gd name="connsiteY2891" fmla="*/ 707261 h 741961"/>
              <a:gd name="connsiteX2892" fmla="*/ 215328 w 678676"/>
              <a:gd name="connsiteY2892" fmla="*/ 706626 h 741961"/>
              <a:gd name="connsiteX2893" fmla="*/ 214860 w 678676"/>
              <a:gd name="connsiteY2893" fmla="*/ 706626 h 741961"/>
              <a:gd name="connsiteX2894" fmla="*/ 214611 w 678676"/>
              <a:gd name="connsiteY2894" fmla="*/ 706626 h 741961"/>
              <a:gd name="connsiteX2895" fmla="*/ 214391 w 678676"/>
              <a:gd name="connsiteY2895" fmla="*/ 706626 h 741961"/>
              <a:gd name="connsiteX2896" fmla="*/ 213427 w 678676"/>
              <a:gd name="connsiteY2896" fmla="*/ 705964 h 741961"/>
              <a:gd name="connsiteX2897" fmla="*/ 213206 w 678676"/>
              <a:gd name="connsiteY2897" fmla="*/ 705330 h 741961"/>
              <a:gd name="connsiteX2898" fmla="*/ 212957 w 678676"/>
              <a:gd name="connsiteY2898" fmla="*/ 704999 h 741961"/>
              <a:gd name="connsiteX2899" fmla="*/ 212957 w 678676"/>
              <a:gd name="connsiteY2899" fmla="*/ 704668 h 741961"/>
              <a:gd name="connsiteX2900" fmla="*/ 212710 w 678676"/>
              <a:gd name="connsiteY2900" fmla="*/ 704337 h 741961"/>
              <a:gd name="connsiteX2901" fmla="*/ 212490 w 678676"/>
              <a:gd name="connsiteY2901" fmla="*/ 703702 h 741961"/>
              <a:gd name="connsiteX2902" fmla="*/ 211993 w 678676"/>
              <a:gd name="connsiteY2902" fmla="*/ 703702 h 741961"/>
              <a:gd name="connsiteX2903" fmla="*/ 211525 w 678676"/>
              <a:gd name="connsiteY2903" fmla="*/ 703702 h 741961"/>
              <a:gd name="connsiteX2904" fmla="*/ 211056 w 678676"/>
              <a:gd name="connsiteY2904" fmla="*/ 703702 h 741961"/>
              <a:gd name="connsiteX2905" fmla="*/ 210808 w 678676"/>
              <a:gd name="connsiteY2905" fmla="*/ 704006 h 741961"/>
              <a:gd name="connsiteX2906" fmla="*/ 210560 w 678676"/>
              <a:gd name="connsiteY2906" fmla="*/ 704006 h 741961"/>
              <a:gd name="connsiteX2907" fmla="*/ 210339 w 678676"/>
              <a:gd name="connsiteY2907" fmla="*/ 703702 h 741961"/>
              <a:gd name="connsiteX2908" fmla="*/ 210091 w 678676"/>
              <a:gd name="connsiteY2908" fmla="*/ 703371 h 741961"/>
              <a:gd name="connsiteX2909" fmla="*/ 210091 w 678676"/>
              <a:gd name="connsiteY2909" fmla="*/ 702709 h 741961"/>
              <a:gd name="connsiteX2910" fmla="*/ 210091 w 678676"/>
              <a:gd name="connsiteY2910" fmla="*/ 702406 h 741961"/>
              <a:gd name="connsiteX2911" fmla="*/ 209843 w 678676"/>
              <a:gd name="connsiteY2911" fmla="*/ 702075 h 741961"/>
              <a:gd name="connsiteX2912" fmla="*/ 209622 w 678676"/>
              <a:gd name="connsiteY2912" fmla="*/ 701744 h 741961"/>
              <a:gd name="connsiteX2913" fmla="*/ 209126 w 678676"/>
              <a:gd name="connsiteY2913" fmla="*/ 701744 h 741961"/>
              <a:gd name="connsiteX2914" fmla="*/ 208906 w 678676"/>
              <a:gd name="connsiteY2914" fmla="*/ 701413 h 741961"/>
              <a:gd name="connsiteX2915" fmla="*/ 208906 w 678676"/>
              <a:gd name="connsiteY2915" fmla="*/ 700779 h 741961"/>
              <a:gd name="connsiteX2916" fmla="*/ 209126 w 678676"/>
              <a:gd name="connsiteY2916" fmla="*/ 700779 h 741961"/>
              <a:gd name="connsiteX2917" fmla="*/ 209375 w 678676"/>
              <a:gd name="connsiteY2917" fmla="*/ 700448 h 741961"/>
              <a:gd name="connsiteX2918" fmla="*/ 209622 w 678676"/>
              <a:gd name="connsiteY2918" fmla="*/ 700448 h 741961"/>
              <a:gd name="connsiteX2919" fmla="*/ 209622 w 678676"/>
              <a:gd name="connsiteY2919" fmla="*/ 700117 h 741961"/>
              <a:gd name="connsiteX2920" fmla="*/ 209126 w 678676"/>
              <a:gd name="connsiteY2920" fmla="*/ 699786 h 741961"/>
              <a:gd name="connsiteX2921" fmla="*/ 208437 w 678676"/>
              <a:gd name="connsiteY2921" fmla="*/ 698820 h 741961"/>
              <a:gd name="connsiteX2922" fmla="*/ 208437 w 678676"/>
              <a:gd name="connsiteY2922" fmla="*/ 698489 h 741961"/>
              <a:gd name="connsiteX2923" fmla="*/ 208437 w 678676"/>
              <a:gd name="connsiteY2923" fmla="*/ 697855 h 741961"/>
              <a:gd name="connsiteX2924" fmla="*/ 208437 w 678676"/>
              <a:gd name="connsiteY2924" fmla="*/ 696531 h 741961"/>
              <a:gd name="connsiteX2925" fmla="*/ 208190 w 678676"/>
              <a:gd name="connsiteY2925" fmla="*/ 695897 h 741961"/>
              <a:gd name="connsiteX2926" fmla="*/ 207721 w 678676"/>
              <a:gd name="connsiteY2926" fmla="*/ 694600 h 741961"/>
              <a:gd name="connsiteX2927" fmla="*/ 207473 w 678676"/>
              <a:gd name="connsiteY2927" fmla="*/ 692973 h 741961"/>
              <a:gd name="connsiteX2928" fmla="*/ 207473 w 678676"/>
              <a:gd name="connsiteY2928" fmla="*/ 691676 h 741961"/>
              <a:gd name="connsiteX2929" fmla="*/ 207473 w 678676"/>
              <a:gd name="connsiteY2929" fmla="*/ 691014 h 741961"/>
              <a:gd name="connsiteX2930" fmla="*/ 207473 w 678676"/>
              <a:gd name="connsiteY2930" fmla="*/ 689718 h 741961"/>
              <a:gd name="connsiteX2931" fmla="*/ 207004 w 678676"/>
              <a:gd name="connsiteY2931" fmla="*/ 689387 h 741961"/>
              <a:gd name="connsiteX2932" fmla="*/ 206040 w 678676"/>
              <a:gd name="connsiteY2932" fmla="*/ 689387 h 741961"/>
              <a:gd name="connsiteX2933" fmla="*/ 205791 w 678676"/>
              <a:gd name="connsiteY2933" fmla="*/ 689056 h 741961"/>
              <a:gd name="connsiteX2934" fmla="*/ 205571 w 678676"/>
              <a:gd name="connsiteY2934" fmla="*/ 688422 h 741961"/>
              <a:gd name="connsiteX2935" fmla="*/ 205791 w 678676"/>
              <a:gd name="connsiteY2935" fmla="*/ 687098 h 741961"/>
              <a:gd name="connsiteX2936" fmla="*/ 206040 w 678676"/>
              <a:gd name="connsiteY2936" fmla="*/ 686463 h 741961"/>
              <a:gd name="connsiteX2937" fmla="*/ 206040 w 678676"/>
              <a:gd name="connsiteY2937" fmla="*/ 686132 h 741961"/>
              <a:gd name="connsiteX2938" fmla="*/ 205571 w 678676"/>
              <a:gd name="connsiteY2938" fmla="*/ 685470 h 741961"/>
              <a:gd name="connsiteX2939" fmla="*/ 205323 w 678676"/>
              <a:gd name="connsiteY2939" fmla="*/ 684505 h 741961"/>
              <a:gd name="connsiteX2940" fmla="*/ 205074 w 678676"/>
              <a:gd name="connsiteY2940" fmla="*/ 683843 h 741961"/>
              <a:gd name="connsiteX2941" fmla="*/ 205323 w 678676"/>
              <a:gd name="connsiteY2941" fmla="*/ 682216 h 741961"/>
              <a:gd name="connsiteX2942" fmla="*/ 204854 w 678676"/>
              <a:gd name="connsiteY2942" fmla="*/ 680919 h 741961"/>
              <a:gd name="connsiteX2943" fmla="*/ 204606 w 678676"/>
              <a:gd name="connsiteY2943" fmla="*/ 680587 h 741961"/>
              <a:gd name="connsiteX2944" fmla="*/ 203642 w 678676"/>
              <a:gd name="connsiteY2944" fmla="*/ 679622 h 741961"/>
              <a:gd name="connsiteX2945" fmla="*/ 203173 w 678676"/>
              <a:gd name="connsiteY2945" fmla="*/ 679291 h 741961"/>
              <a:gd name="connsiteX2946" fmla="*/ 202952 w 678676"/>
              <a:gd name="connsiteY2946" fmla="*/ 678960 h 741961"/>
              <a:gd name="connsiteX2947" fmla="*/ 201519 w 678676"/>
              <a:gd name="connsiteY2947" fmla="*/ 678325 h 741961"/>
              <a:gd name="connsiteX2948" fmla="*/ 200554 w 678676"/>
              <a:gd name="connsiteY2948" fmla="*/ 677664 h 741961"/>
              <a:gd name="connsiteX2949" fmla="*/ 200086 w 678676"/>
              <a:gd name="connsiteY2949" fmla="*/ 677664 h 741961"/>
              <a:gd name="connsiteX2950" fmla="*/ 199837 w 678676"/>
              <a:gd name="connsiteY2950" fmla="*/ 677333 h 741961"/>
              <a:gd name="connsiteX2951" fmla="*/ 199837 w 678676"/>
              <a:gd name="connsiteY2951" fmla="*/ 677002 h 741961"/>
              <a:gd name="connsiteX2952" fmla="*/ 199837 w 678676"/>
              <a:gd name="connsiteY2952" fmla="*/ 676698 h 741961"/>
              <a:gd name="connsiteX2953" fmla="*/ 199590 w 678676"/>
              <a:gd name="connsiteY2953" fmla="*/ 676367 h 741961"/>
              <a:gd name="connsiteX2954" fmla="*/ 199837 w 678676"/>
              <a:gd name="connsiteY2954" fmla="*/ 676036 h 741961"/>
              <a:gd name="connsiteX2955" fmla="*/ 200086 w 678676"/>
              <a:gd name="connsiteY2955" fmla="*/ 675071 h 741961"/>
              <a:gd name="connsiteX2956" fmla="*/ 200086 w 678676"/>
              <a:gd name="connsiteY2956" fmla="*/ 674740 h 741961"/>
              <a:gd name="connsiteX2957" fmla="*/ 199837 w 678676"/>
              <a:gd name="connsiteY2957" fmla="*/ 674078 h 741961"/>
              <a:gd name="connsiteX2958" fmla="*/ 199837 w 678676"/>
              <a:gd name="connsiteY2958" fmla="*/ 673747 h 741961"/>
              <a:gd name="connsiteX2959" fmla="*/ 199370 w 678676"/>
              <a:gd name="connsiteY2959" fmla="*/ 672119 h 741961"/>
              <a:gd name="connsiteX2960" fmla="*/ 199370 w 678676"/>
              <a:gd name="connsiteY2960" fmla="*/ 671789 h 741961"/>
              <a:gd name="connsiteX2961" fmla="*/ 199370 w 678676"/>
              <a:gd name="connsiteY2961" fmla="*/ 671154 h 741961"/>
              <a:gd name="connsiteX2962" fmla="*/ 199837 w 678676"/>
              <a:gd name="connsiteY2962" fmla="*/ 669527 h 741961"/>
              <a:gd name="connsiteX2963" fmla="*/ 199837 w 678676"/>
              <a:gd name="connsiteY2963" fmla="*/ 669196 h 741961"/>
              <a:gd name="connsiteX2964" fmla="*/ 199590 w 678676"/>
              <a:gd name="connsiteY2964" fmla="*/ 668534 h 741961"/>
              <a:gd name="connsiteX2965" fmla="*/ 199590 w 678676"/>
              <a:gd name="connsiteY2965" fmla="*/ 668203 h 741961"/>
              <a:gd name="connsiteX2966" fmla="*/ 199590 w 678676"/>
              <a:gd name="connsiteY2966" fmla="*/ 667899 h 741961"/>
              <a:gd name="connsiteX2967" fmla="*/ 199121 w 678676"/>
              <a:gd name="connsiteY2967" fmla="*/ 667237 h 741961"/>
              <a:gd name="connsiteX2968" fmla="*/ 198653 w 678676"/>
              <a:gd name="connsiteY2968" fmla="*/ 666575 h 741961"/>
              <a:gd name="connsiteX2969" fmla="*/ 198653 w 678676"/>
              <a:gd name="connsiteY2969" fmla="*/ 666244 h 741961"/>
              <a:gd name="connsiteX2970" fmla="*/ 198404 w 678676"/>
              <a:gd name="connsiteY2970" fmla="*/ 664617 h 741961"/>
              <a:gd name="connsiteX2971" fmla="*/ 198404 w 678676"/>
              <a:gd name="connsiteY2971" fmla="*/ 663983 h 741961"/>
              <a:gd name="connsiteX2972" fmla="*/ 197219 w 678676"/>
              <a:gd name="connsiteY2972" fmla="*/ 659735 h 741961"/>
              <a:gd name="connsiteX2973" fmla="*/ 196750 w 678676"/>
              <a:gd name="connsiteY2973" fmla="*/ 657777 h 741961"/>
              <a:gd name="connsiteX2974" fmla="*/ 196502 w 678676"/>
              <a:gd name="connsiteY2974" fmla="*/ 656784 h 741961"/>
              <a:gd name="connsiteX2975" fmla="*/ 196502 w 678676"/>
              <a:gd name="connsiteY2975" fmla="*/ 656452 h 741961"/>
              <a:gd name="connsiteX2976" fmla="*/ 196254 w 678676"/>
              <a:gd name="connsiteY2976" fmla="*/ 655817 h 741961"/>
              <a:gd name="connsiteX2977" fmla="*/ 196254 w 678676"/>
              <a:gd name="connsiteY2977" fmla="*/ 654493 h 741961"/>
              <a:gd name="connsiteX2978" fmla="*/ 196033 w 678676"/>
              <a:gd name="connsiteY2978" fmla="*/ 652866 h 741961"/>
              <a:gd name="connsiteX2979" fmla="*/ 196033 w 678676"/>
              <a:gd name="connsiteY2979" fmla="*/ 652535 h 741961"/>
              <a:gd name="connsiteX2980" fmla="*/ 195786 w 678676"/>
              <a:gd name="connsiteY2980" fmla="*/ 652232 h 741961"/>
              <a:gd name="connsiteX2981" fmla="*/ 196033 w 678676"/>
              <a:gd name="connsiteY2981" fmla="*/ 651570 h 741961"/>
              <a:gd name="connsiteX2982" fmla="*/ 196254 w 678676"/>
              <a:gd name="connsiteY2982" fmla="*/ 651239 h 741961"/>
              <a:gd name="connsiteX2983" fmla="*/ 196254 w 678676"/>
              <a:gd name="connsiteY2983" fmla="*/ 650273 h 741961"/>
              <a:gd name="connsiteX2984" fmla="*/ 196502 w 678676"/>
              <a:gd name="connsiteY2984" fmla="*/ 646329 h 741961"/>
              <a:gd name="connsiteX2985" fmla="*/ 196033 w 678676"/>
              <a:gd name="connsiteY2985" fmla="*/ 644040 h 741961"/>
              <a:gd name="connsiteX2986" fmla="*/ 196033 w 678676"/>
              <a:gd name="connsiteY2986" fmla="*/ 643074 h 741961"/>
              <a:gd name="connsiteX2987" fmla="*/ 196033 w 678676"/>
              <a:gd name="connsiteY2987" fmla="*/ 642412 h 741961"/>
              <a:gd name="connsiteX2988" fmla="*/ 196254 w 678676"/>
              <a:gd name="connsiteY2988" fmla="*/ 642081 h 741961"/>
              <a:gd name="connsiteX2989" fmla="*/ 196502 w 678676"/>
              <a:gd name="connsiteY2989" fmla="*/ 641447 h 741961"/>
              <a:gd name="connsiteX2990" fmla="*/ 196971 w 678676"/>
              <a:gd name="connsiteY2990" fmla="*/ 641116 h 741961"/>
              <a:gd name="connsiteX2991" fmla="*/ 198184 w 678676"/>
              <a:gd name="connsiteY2991" fmla="*/ 640785 h 741961"/>
              <a:gd name="connsiteX2992" fmla="*/ 198653 w 678676"/>
              <a:gd name="connsiteY2992" fmla="*/ 640123 h 741961"/>
              <a:gd name="connsiteX2993" fmla="*/ 199590 w 678676"/>
              <a:gd name="connsiteY2993" fmla="*/ 638827 h 741961"/>
              <a:gd name="connsiteX2994" fmla="*/ 199837 w 678676"/>
              <a:gd name="connsiteY2994" fmla="*/ 638827 h 741961"/>
              <a:gd name="connsiteX2995" fmla="*/ 200086 w 678676"/>
              <a:gd name="connsiteY2995" fmla="*/ 638165 h 741961"/>
              <a:gd name="connsiteX2996" fmla="*/ 200307 w 678676"/>
              <a:gd name="connsiteY2996" fmla="*/ 637171 h 741961"/>
              <a:gd name="connsiteX2997" fmla="*/ 200307 w 678676"/>
              <a:gd name="connsiteY2997" fmla="*/ 636868 h 741961"/>
              <a:gd name="connsiteX2998" fmla="*/ 200554 w 678676"/>
              <a:gd name="connsiteY2998" fmla="*/ 635874 h 741961"/>
              <a:gd name="connsiteX2999" fmla="*/ 200802 w 678676"/>
              <a:gd name="connsiteY2999" fmla="*/ 635543 h 741961"/>
              <a:gd name="connsiteX3000" fmla="*/ 201023 w 678676"/>
              <a:gd name="connsiteY3000" fmla="*/ 635212 h 741961"/>
              <a:gd name="connsiteX3001" fmla="*/ 202235 w 678676"/>
              <a:gd name="connsiteY3001" fmla="*/ 633254 h 741961"/>
              <a:gd name="connsiteX3002" fmla="*/ 202235 w 678676"/>
              <a:gd name="connsiteY3002" fmla="*/ 632261 h 741961"/>
              <a:gd name="connsiteX3003" fmla="*/ 202456 w 678676"/>
              <a:gd name="connsiteY3003" fmla="*/ 631627 h 741961"/>
              <a:gd name="connsiteX3004" fmla="*/ 202952 w 678676"/>
              <a:gd name="connsiteY3004" fmla="*/ 631296 h 741961"/>
              <a:gd name="connsiteX3005" fmla="*/ 203421 w 678676"/>
              <a:gd name="connsiteY3005" fmla="*/ 630965 h 741961"/>
              <a:gd name="connsiteX3006" fmla="*/ 203889 w 678676"/>
              <a:gd name="connsiteY3006" fmla="*/ 630303 h 741961"/>
              <a:gd name="connsiteX3007" fmla="*/ 204138 w 678676"/>
              <a:gd name="connsiteY3007" fmla="*/ 630303 h 741961"/>
              <a:gd name="connsiteX3008" fmla="*/ 205323 w 678676"/>
              <a:gd name="connsiteY3008" fmla="*/ 629007 h 741961"/>
              <a:gd name="connsiteX3009" fmla="*/ 206508 w 678676"/>
              <a:gd name="connsiteY3009" fmla="*/ 627683 h 741961"/>
              <a:gd name="connsiteX3010" fmla="*/ 207473 w 678676"/>
              <a:gd name="connsiteY3010" fmla="*/ 626717 h 741961"/>
              <a:gd name="connsiteX3011" fmla="*/ 208190 w 678676"/>
              <a:gd name="connsiteY3011" fmla="*/ 625724 h 741961"/>
              <a:gd name="connsiteX3012" fmla="*/ 208906 w 678676"/>
              <a:gd name="connsiteY3012" fmla="*/ 625062 h 741961"/>
              <a:gd name="connsiteX3013" fmla="*/ 209375 w 678676"/>
              <a:gd name="connsiteY3013" fmla="*/ 624428 h 741961"/>
              <a:gd name="connsiteX3014" fmla="*/ 209375 w 678676"/>
              <a:gd name="connsiteY3014" fmla="*/ 624097 h 741961"/>
              <a:gd name="connsiteX3015" fmla="*/ 209622 w 678676"/>
              <a:gd name="connsiteY3015" fmla="*/ 623766 h 741961"/>
              <a:gd name="connsiteX3016" fmla="*/ 209843 w 678676"/>
              <a:gd name="connsiteY3016" fmla="*/ 622773 h 741961"/>
              <a:gd name="connsiteX3017" fmla="*/ 209843 w 678676"/>
              <a:gd name="connsiteY3017" fmla="*/ 622442 h 741961"/>
              <a:gd name="connsiteX3018" fmla="*/ 209843 w 678676"/>
              <a:gd name="connsiteY3018" fmla="*/ 622111 h 741961"/>
              <a:gd name="connsiteX3019" fmla="*/ 209622 w 678676"/>
              <a:gd name="connsiteY3019" fmla="*/ 622111 h 741961"/>
              <a:gd name="connsiteX3020" fmla="*/ 209375 w 678676"/>
              <a:gd name="connsiteY3020" fmla="*/ 621808 h 741961"/>
              <a:gd name="connsiteX3021" fmla="*/ 208437 w 678676"/>
              <a:gd name="connsiteY3021" fmla="*/ 621808 h 741961"/>
              <a:gd name="connsiteX3022" fmla="*/ 208190 w 678676"/>
              <a:gd name="connsiteY3022" fmla="*/ 621808 h 741961"/>
              <a:gd name="connsiteX3023" fmla="*/ 208190 w 678676"/>
              <a:gd name="connsiteY3023" fmla="*/ 621477 h 741961"/>
              <a:gd name="connsiteX3024" fmla="*/ 208190 w 678676"/>
              <a:gd name="connsiteY3024" fmla="*/ 621146 h 741961"/>
              <a:gd name="connsiteX3025" fmla="*/ 208190 w 678676"/>
              <a:gd name="connsiteY3025" fmla="*/ 620484 h 741961"/>
              <a:gd name="connsiteX3026" fmla="*/ 208190 w 678676"/>
              <a:gd name="connsiteY3026" fmla="*/ 620153 h 741961"/>
              <a:gd name="connsiteX3027" fmla="*/ 207941 w 678676"/>
              <a:gd name="connsiteY3027" fmla="*/ 619491 h 741961"/>
              <a:gd name="connsiteX3028" fmla="*/ 207225 w 678676"/>
              <a:gd name="connsiteY3028" fmla="*/ 618193 h 741961"/>
              <a:gd name="connsiteX3029" fmla="*/ 206756 w 678676"/>
              <a:gd name="connsiteY3029" fmla="*/ 616869 h 741961"/>
              <a:gd name="connsiteX3030" fmla="*/ 204138 w 678676"/>
              <a:gd name="connsiteY3030" fmla="*/ 613284 h 741961"/>
              <a:gd name="connsiteX3031" fmla="*/ 202952 w 678676"/>
              <a:gd name="connsiteY3031" fmla="*/ 612622 h 741961"/>
              <a:gd name="connsiteX3032" fmla="*/ 202705 w 678676"/>
              <a:gd name="connsiteY3032" fmla="*/ 612291 h 741961"/>
              <a:gd name="connsiteX3033" fmla="*/ 201739 w 678676"/>
              <a:gd name="connsiteY3033" fmla="*/ 611298 h 741961"/>
              <a:gd name="connsiteX3034" fmla="*/ 201271 w 678676"/>
              <a:gd name="connsiteY3034" fmla="*/ 610967 h 741961"/>
              <a:gd name="connsiteX3035" fmla="*/ 200802 w 678676"/>
              <a:gd name="connsiteY3035" fmla="*/ 610967 h 741961"/>
              <a:gd name="connsiteX3036" fmla="*/ 198653 w 678676"/>
              <a:gd name="connsiteY3036" fmla="*/ 610002 h 741961"/>
              <a:gd name="connsiteX3037" fmla="*/ 196971 w 678676"/>
              <a:gd name="connsiteY3037" fmla="*/ 609009 h 741961"/>
              <a:gd name="connsiteX3038" fmla="*/ 196750 w 678676"/>
              <a:gd name="connsiteY3038" fmla="*/ 609009 h 741961"/>
              <a:gd name="connsiteX3039" fmla="*/ 195786 w 678676"/>
              <a:gd name="connsiteY3039" fmla="*/ 608347 h 741961"/>
              <a:gd name="connsiteX3040" fmla="*/ 194821 w 678676"/>
              <a:gd name="connsiteY3040" fmla="*/ 608016 h 741961"/>
              <a:gd name="connsiteX3041" fmla="*/ 193388 w 678676"/>
              <a:gd name="connsiteY3041" fmla="*/ 607685 h 741961"/>
              <a:gd name="connsiteX3042" fmla="*/ 193167 w 678676"/>
              <a:gd name="connsiteY3042" fmla="*/ 607685 h 741961"/>
              <a:gd name="connsiteX3043" fmla="*/ 192698 w 678676"/>
              <a:gd name="connsiteY3043" fmla="*/ 607354 h 741961"/>
              <a:gd name="connsiteX3044" fmla="*/ 191981 w 678676"/>
              <a:gd name="connsiteY3044" fmla="*/ 605064 h 741961"/>
              <a:gd name="connsiteX3045" fmla="*/ 191734 w 678676"/>
              <a:gd name="connsiteY3045" fmla="*/ 604734 h 741961"/>
              <a:gd name="connsiteX3046" fmla="*/ 191981 w 678676"/>
              <a:gd name="connsiteY3046" fmla="*/ 604403 h 741961"/>
              <a:gd name="connsiteX3047" fmla="*/ 192698 w 678676"/>
              <a:gd name="connsiteY3047" fmla="*/ 603768 h 741961"/>
              <a:gd name="connsiteX3048" fmla="*/ 192919 w 678676"/>
              <a:gd name="connsiteY3048" fmla="*/ 603768 h 741961"/>
              <a:gd name="connsiteX3049" fmla="*/ 192919 w 678676"/>
              <a:gd name="connsiteY3049" fmla="*/ 603106 h 741961"/>
              <a:gd name="connsiteX3050" fmla="*/ 193388 w 678676"/>
              <a:gd name="connsiteY3050" fmla="*/ 602113 h 741961"/>
              <a:gd name="connsiteX3051" fmla="*/ 193635 w 678676"/>
              <a:gd name="connsiteY3051" fmla="*/ 601451 h 741961"/>
              <a:gd name="connsiteX3052" fmla="*/ 193884 w 678676"/>
              <a:gd name="connsiteY3052" fmla="*/ 600486 h 741961"/>
              <a:gd name="connsiteX3053" fmla="*/ 193884 w 678676"/>
              <a:gd name="connsiteY3053" fmla="*/ 599824 h 741961"/>
              <a:gd name="connsiteX3054" fmla="*/ 193635 w 678676"/>
              <a:gd name="connsiteY3054" fmla="*/ 599162 h 741961"/>
              <a:gd name="connsiteX3055" fmla="*/ 193388 w 678676"/>
              <a:gd name="connsiteY3055" fmla="*/ 598500 h 741961"/>
              <a:gd name="connsiteX3056" fmla="*/ 193388 w 678676"/>
              <a:gd name="connsiteY3056" fmla="*/ 597837 h 741961"/>
              <a:gd name="connsiteX3057" fmla="*/ 193388 w 678676"/>
              <a:gd name="connsiteY3057" fmla="*/ 597175 h 741961"/>
              <a:gd name="connsiteX3058" fmla="*/ 193167 w 678676"/>
              <a:gd name="connsiteY3058" fmla="*/ 596541 h 741961"/>
              <a:gd name="connsiteX3059" fmla="*/ 192919 w 678676"/>
              <a:gd name="connsiteY3059" fmla="*/ 596210 h 741961"/>
              <a:gd name="connsiteX3060" fmla="*/ 192698 w 678676"/>
              <a:gd name="connsiteY3060" fmla="*/ 595879 h 741961"/>
              <a:gd name="connsiteX3061" fmla="*/ 192451 w 678676"/>
              <a:gd name="connsiteY3061" fmla="*/ 595548 h 741961"/>
              <a:gd name="connsiteX3062" fmla="*/ 190300 w 678676"/>
              <a:gd name="connsiteY3062" fmla="*/ 592596 h 741961"/>
              <a:gd name="connsiteX3063" fmla="*/ 189832 w 678676"/>
              <a:gd name="connsiteY3063" fmla="*/ 591604 h 741961"/>
              <a:gd name="connsiteX3064" fmla="*/ 189832 w 678676"/>
              <a:gd name="connsiteY3064" fmla="*/ 590942 h 741961"/>
              <a:gd name="connsiteX3065" fmla="*/ 189832 w 678676"/>
              <a:gd name="connsiteY3065" fmla="*/ 590611 h 741961"/>
              <a:gd name="connsiteX3066" fmla="*/ 189832 w 678676"/>
              <a:gd name="connsiteY3066" fmla="*/ 590280 h 741961"/>
              <a:gd name="connsiteX3067" fmla="*/ 190053 w 678676"/>
              <a:gd name="connsiteY3067" fmla="*/ 589949 h 741961"/>
              <a:gd name="connsiteX3068" fmla="*/ 190770 w 678676"/>
              <a:gd name="connsiteY3068" fmla="*/ 589287 h 741961"/>
              <a:gd name="connsiteX3069" fmla="*/ 191266 w 678676"/>
              <a:gd name="connsiteY3069" fmla="*/ 588321 h 741961"/>
              <a:gd name="connsiteX3070" fmla="*/ 191734 w 678676"/>
              <a:gd name="connsiteY3070" fmla="*/ 586997 h 741961"/>
              <a:gd name="connsiteX3071" fmla="*/ 191734 w 678676"/>
              <a:gd name="connsiteY3071" fmla="*/ 586336 h 741961"/>
              <a:gd name="connsiteX3072" fmla="*/ 191486 w 678676"/>
              <a:gd name="connsiteY3072" fmla="*/ 585343 h 741961"/>
              <a:gd name="connsiteX3073" fmla="*/ 191486 w 678676"/>
              <a:gd name="connsiteY3073" fmla="*/ 584708 h 741961"/>
              <a:gd name="connsiteX3074" fmla="*/ 191486 w 678676"/>
              <a:gd name="connsiteY3074" fmla="*/ 584377 h 741961"/>
              <a:gd name="connsiteX3075" fmla="*/ 191486 w 678676"/>
              <a:gd name="connsiteY3075" fmla="*/ 583714 h 741961"/>
              <a:gd name="connsiteX3076" fmla="*/ 191486 w 678676"/>
              <a:gd name="connsiteY3076" fmla="*/ 582721 h 741961"/>
              <a:gd name="connsiteX3077" fmla="*/ 191486 w 678676"/>
              <a:gd name="connsiteY3077" fmla="*/ 582059 h 741961"/>
              <a:gd name="connsiteX3078" fmla="*/ 191486 w 678676"/>
              <a:gd name="connsiteY3078" fmla="*/ 581728 h 741961"/>
              <a:gd name="connsiteX3079" fmla="*/ 191017 w 678676"/>
              <a:gd name="connsiteY3079" fmla="*/ 581066 h 741961"/>
              <a:gd name="connsiteX3080" fmla="*/ 190770 w 678676"/>
              <a:gd name="connsiteY3080" fmla="*/ 581066 h 741961"/>
              <a:gd name="connsiteX3081" fmla="*/ 190053 w 678676"/>
              <a:gd name="connsiteY3081" fmla="*/ 580404 h 741961"/>
              <a:gd name="connsiteX3082" fmla="*/ 189832 w 678676"/>
              <a:gd name="connsiteY3082" fmla="*/ 580101 h 741961"/>
              <a:gd name="connsiteX3083" fmla="*/ 189336 w 678676"/>
              <a:gd name="connsiteY3083" fmla="*/ 578777 h 741961"/>
              <a:gd name="connsiteX3084" fmla="*/ 188619 w 678676"/>
              <a:gd name="connsiteY3084" fmla="*/ 577453 h 741961"/>
              <a:gd name="connsiteX3085" fmla="*/ 188399 w 678676"/>
              <a:gd name="connsiteY3085" fmla="*/ 576791 h 741961"/>
              <a:gd name="connsiteX3086" fmla="*/ 188619 w 678676"/>
              <a:gd name="connsiteY3086" fmla="*/ 576129 h 741961"/>
              <a:gd name="connsiteX3087" fmla="*/ 188619 w 678676"/>
              <a:gd name="connsiteY3087" fmla="*/ 575798 h 741961"/>
              <a:gd name="connsiteX3088" fmla="*/ 188867 w 678676"/>
              <a:gd name="connsiteY3088" fmla="*/ 575164 h 741961"/>
              <a:gd name="connsiteX3089" fmla="*/ 189584 w 678676"/>
              <a:gd name="connsiteY3089" fmla="*/ 574171 h 741961"/>
              <a:gd name="connsiteX3090" fmla="*/ 189832 w 678676"/>
              <a:gd name="connsiteY3090" fmla="*/ 573509 h 741961"/>
              <a:gd name="connsiteX3091" fmla="*/ 189832 w 678676"/>
              <a:gd name="connsiteY3091" fmla="*/ 572516 h 741961"/>
              <a:gd name="connsiteX3092" fmla="*/ 189832 w 678676"/>
              <a:gd name="connsiteY3092" fmla="*/ 571854 h 741961"/>
              <a:gd name="connsiteX3093" fmla="*/ 189832 w 678676"/>
              <a:gd name="connsiteY3093" fmla="*/ 570861 h 741961"/>
              <a:gd name="connsiteX3094" fmla="*/ 189832 w 678676"/>
              <a:gd name="connsiteY3094" fmla="*/ 570530 h 741961"/>
              <a:gd name="connsiteX3095" fmla="*/ 189584 w 678676"/>
              <a:gd name="connsiteY3095" fmla="*/ 570530 h 741961"/>
              <a:gd name="connsiteX3096" fmla="*/ 189115 w 678676"/>
              <a:gd name="connsiteY3096" fmla="*/ 569564 h 741961"/>
              <a:gd name="connsiteX3097" fmla="*/ 188619 w 678676"/>
              <a:gd name="connsiteY3097" fmla="*/ 569233 h 741961"/>
              <a:gd name="connsiteX3098" fmla="*/ 187434 w 678676"/>
              <a:gd name="connsiteY3098" fmla="*/ 567909 h 741961"/>
              <a:gd name="connsiteX3099" fmla="*/ 186965 w 678676"/>
              <a:gd name="connsiteY3099" fmla="*/ 567578 h 741961"/>
              <a:gd name="connsiteX3100" fmla="*/ 186497 w 678676"/>
              <a:gd name="connsiteY3100" fmla="*/ 567247 h 741961"/>
              <a:gd name="connsiteX3101" fmla="*/ 186001 w 678676"/>
              <a:gd name="connsiteY3101" fmla="*/ 566585 h 741961"/>
              <a:gd name="connsiteX3102" fmla="*/ 185780 w 678676"/>
              <a:gd name="connsiteY3102" fmla="*/ 565592 h 741961"/>
              <a:gd name="connsiteX3103" fmla="*/ 185780 w 678676"/>
              <a:gd name="connsiteY3103" fmla="*/ 563606 h 741961"/>
              <a:gd name="connsiteX3104" fmla="*/ 186249 w 678676"/>
              <a:gd name="connsiteY3104" fmla="*/ 561979 h 741961"/>
              <a:gd name="connsiteX3105" fmla="*/ 186497 w 678676"/>
              <a:gd name="connsiteY3105" fmla="*/ 561317 h 741961"/>
              <a:gd name="connsiteX3106" fmla="*/ 186249 w 678676"/>
              <a:gd name="connsiteY3106" fmla="*/ 560986 h 741961"/>
              <a:gd name="connsiteX3107" fmla="*/ 186249 w 678676"/>
              <a:gd name="connsiteY3107" fmla="*/ 560655 h 741961"/>
              <a:gd name="connsiteX3108" fmla="*/ 186001 w 678676"/>
              <a:gd name="connsiteY3108" fmla="*/ 560324 h 741961"/>
              <a:gd name="connsiteX3109" fmla="*/ 185532 w 678676"/>
              <a:gd name="connsiteY3109" fmla="*/ 559662 h 741961"/>
              <a:gd name="connsiteX3110" fmla="*/ 185284 w 678676"/>
              <a:gd name="connsiteY3110" fmla="*/ 559331 h 741961"/>
              <a:gd name="connsiteX3111" fmla="*/ 185064 w 678676"/>
              <a:gd name="connsiteY3111" fmla="*/ 557675 h 741961"/>
              <a:gd name="connsiteX3112" fmla="*/ 185284 w 678676"/>
              <a:gd name="connsiteY3112" fmla="*/ 556020 h 741961"/>
              <a:gd name="connsiteX3113" fmla="*/ 185780 w 678676"/>
              <a:gd name="connsiteY3113" fmla="*/ 553400 h 741961"/>
              <a:gd name="connsiteX3114" fmla="*/ 185780 w 678676"/>
              <a:gd name="connsiteY3114" fmla="*/ 553069 h 741961"/>
              <a:gd name="connsiteX3115" fmla="*/ 185780 w 678676"/>
              <a:gd name="connsiteY3115" fmla="*/ 552076 h 741961"/>
              <a:gd name="connsiteX3116" fmla="*/ 185780 w 678676"/>
              <a:gd name="connsiteY3116" fmla="*/ 550752 h 741961"/>
              <a:gd name="connsiteX3117" fmla="*/ 185780 w 678676"/>
              <a:gd name="connsiteY3117" fmla="*/ 550421 h 741961"/>
              <a:gd name="connsiteX3118" fmla="*/ 186001 w 678676"/>
              <a:gd name="connsiteY3118" fmla="*/ 550090 h 741961"/>
              <a:gd name="connsiteX3119" fmla="*/ 186497 w 678676"/>
              <a:gd name="connsiteY3119" fmla="*/ 549098 h 741961"/>
              <a:gd name="connsiteX3120" fmla="*/ 186717 w 678676"/>
              <a:gd name="connsiteY3120" fmla="*/ 548436 h 741961"/>
              <a:gd name="connsiteX3121" fmla="*/ 186965 w 678676"/>
              <a:gd name="connsiteY3121" fmla="*/ 548105 h 741961"/>
              <a:gd name="connsiteX3122" fmla="*/ 187214 w 678676"/>
              <a:gd name="connsiteY3122" fmla="*/ 547443 h 741961"/>
              <a:gd name="connsiteX3123" fmla="*/ 187214 w 678676"/>
              <a:gd name="connsiteY3123" fmla="*/ 547112 h 741961"/>
              <a:gd name="connsiteX3124" fmla="*/ 187214 w 678676"/>
              <a:gd name="connsiteY3124" fmla="*/ 546781 h 741961"/>
              <a:gd name="connsiteX3125" fmla="*/ 187214 w 678676"/>
              <a:gd name="connsiteY3125" fmla="*/ 545125 h 741961"/>
              <a:gd name="connsiteX3126" fmla="*/ 188399 w 678676"/>
              <a:gd name="connsiteY3126" fmla="*/ 540519 h 741961"/>
              <a:gd name="connsiteX3127" fmla="*/ 187434 w 678676"/>
              <a:gd name="connsiteY3127" fmla="*/ 538864 h 741961"/>
              <a:gd name="connsiteX3128" fmla="*/ 186717 w 678676"/>
              <a:gd name="connsiteY3128" fmla="*/ 537871 h 741961"/>
              <a:gd name="connsiteX3129" fmla="*/ 186497 w 678676"/>
              <a:gd name="connsiteY3129" fmla="*/ 537871 h 741961"/>
              <a:gd name="connsiteX3130" fmla="*/ 186497 w 678676"/>
              <a:gd name="connsiteY3130" fmla="*/ 537540 h 741961"/>
              <a:gd name="connsiteX3131" fmla="*/ 186249 w 678676"/>
              <a:gd name="connsiteY3131" fmla="*/ 536547 h 741961"/>
              <a:gd name="connsiteX3132" fmla="*/ 186249 w 678676"/>
              <a:gd name="connsiteY3132" fmla="*/ 536216 h 741961"/>
              <a:gd name="connsiteX3133" fmla="*/ 185780 w 678676"/>
              <a:gd name="connsiteY3133" fmla="*/ 535554 h 741961"/>
              <a:gd name="connsiteX3134" fmla="*/ 185284 w 678676"/>
              <a:gd name="connsiteY3134" fmla="*/ 534230 h 741961"/>
              <a:gd name="connsiteX3135" fmla="*/ 185064 w 678676"/>
              <a:gd name="connsiteY3135" fmla="*/ 533237 h 741961"/>
              <a:gd name="connsiteX3136" fmla="*/ 184815 w 678676"/>
              <a:gd name="connsiteY3136" fmla="*/ 532244 h 741961"/>
              <a:gd name="connsiteX3137" fmla="*/ 184815 w 678676"/>
              <a:gd name="connsiteY3137" fmla="*/ 531581 h 741961"/>
              <a:gd name="connsiteX3138" fmla="*/ 184567 w 678676"/>
              <a:gd name="connsiteY3138" fmla="*/ 530258 h 741961"/>
              <a:gd name="connsiteX3139" fmla="*/ 184098 w 678676"/>
              <a:gd name="connsiteY3139" fmla="*/ 529596 h 741961"/>
              <a:gd name="connsiteX3140" fmla="*/ 183851 w 678676"/>
              <a:gd name="connsiteY3140" fmla="*/ 528934 h 741961"/>
              <a:gd name="connsiteX3141" fmla="*/ 183134 w 678676"/>
              <a:gd name="connsiteY3141" fmla="*/ 527941 h 741961"/>
              <a:gd name="connsiteX3142" fmla="*/ 182445 w 678676"/>
              <a:gd name="connsiteY3142" fmla="*/ 527610 h 741961"/>
              <a:gd name="connsiteX3143" fmla="*/ 182196 w 678676"/>
              <a:gd name="connsiteY3143" fmla="*/ 527279 h 741961"/>
              <a:gd name="connsiteX3144" fmla="*/ 181949 w 678676"/>
              <a:gd name="connsiteY3144" fmla="*/ 526948 h 741961"/>
              <a:gd name="connsiteX3145" fmla="*/ 180763 w 678676"/>
              <a:gd name="connsiteY3145" fmla="*/ 525624 h 741961"/>
              <a:gd name="connsiteX3146" fmla="*/ 180515 w 678676"/>
              <a:gd name="connsiteY3146" fmla="*/ 524300 h 741961"/>
              <a:gd name="connsiteX3147" fmla="*/ 180295 w 678676"/>
              <a:gd name="connsiteY3147" fmla="*/ 523307 h 741961"/>
              <a:gd name="connsiteX3148" fmla="*/ 179799 w 678676"/>
              <a:gd name="connsiteY3148" fmla="*/ 522314 h 741961"/>
              <a:gd name="connsiteX3149" fmla="*/ 178861 w 678676"/>
              <a:gd name="connsiteY3149" fmla="*/ 521320 h 741961"/>
              <a:gd name="connsiteX3150" fmla="*/ 177649 w 678676"/>
              <a:gd name="connsiteY3150" fmla="*/ 520658 h 741961"/>
              <a:gd name="connsiteX3151" fmla="*/ 177180 w 678676"/>
              <a:gd name="connsiteY3151" fmla="*/ 519996 h 741961"/>
              <a:gd name="connsiteX3152" fmla="*/ 177180 w 678676"/>
              <a:gd name="connsiteY3152" fmla="*/ 519665 h 741961"/>
              <a:gd name="connsiteX3153" fmla="*/ 176711 w 678676"/>
              <a:gd name="connsiteY3153" fmla="*/ 518673 h 741961"/>
              <a:gd name="connsiteX3154" fmla="*/ 176243 w 678676"/>
              <a:gd name="connsiteY3154" fmla="*/ 518011 h 741961"/>
              <a:gd name="connsiteX3155" fmla="*/ 175526 w 678676"/>
              <a:gd name="connsiteY3155" fmla="*/ 517680 h 741961"/>
              <a:gd name="connsiteX3156" fmla="*/ 174810 w 678676"/>
              <a:gd name="connsiteY3156" fmla="*/ 516356 h 741961"/>
              <a:gd name="connsiteX3157" fmla="*/ 174810 w 678676"/>
              <a:gd name="connsiteY3157" fmla="*/ 515032 h 741961"/>
              <a:gd name="connsiteX3158" fmla="*/ 174562 w 678676"/>
              <a:gd name="connsiteY3158" fmla="*/ 515032 h 741961"/>
              <a:gd name="connsiteX3159" fmla="*/ 174313 w 678676"/>
              <a:gd name="connsiteY3159" fmla="*/ 514370 h 741961"/>
              <a:gd name="connsiteX3160" fmla="*/ 173376 w 678676"/>
              <a:gd name="connsiteY3160" fmla="*/ 513377 h 741961"/>
              <a:gd name="connsiteX3161" fmla="*/ 172191 w 678676"/>
              <a:gd name="connsiteY3161" fmla="*/ 511722 h 741961"/>
              <a:gd name="connsiteX3162" fmla="*/ 171943 w 678676"/>
              <a:gd name="connsiteY3162" fmla="*/ 511722 h 741961"/>
              <a:gd name="connsiteX3163" fmla="*/ 171227 w 678676"/>
              <a:gd name="connsiteY3163" fmla="*/ 511060 h 741961"/>
              <a:gd name="connsiteX3164" fmla="*/ 170041 w 678676"/>
              <a:gd name="connsiteY3164" fmla="*/ 510398 h 741961"/>
              <a:gd name="connsiteX3165" fmla="*/ 169793 w 678676"/>
              <a:gd name="connsiteY3165" fmla="*/ 510066 h 741961"/>
              <a:gd name="connsiteX3166" fmla="*/ 169324 w 678676"/>
              <a:gd name="connsiteY3166" fmla="*/ 509073 h 741961"/>
              <a:gd name="connsiteX3167" fmla="*/ 169077 w 678676"/>
              <a:gd name="connsiteY3167" fmla="*/ 508742 h 741961"/>
              <a:gd name="connsiteX3168" fmla="*/ 167891 w 678676"/>
              <a:gd name="connsiteY3168" fmla="*/ 507418 h 741961"/>
              <a:gd name="connsiteX3169" fmla="*/ 167643 w 678676"/>
              <a:gd name="connsiteY3169" fmla="*/ 507087 h 741961"/>
              <a:gd name="connsiteX3170" fmla="*/ 167643 w 678676"/>
              <a:gd name="connsiteY3170" fmla="*/ 506756 h 741961"/>
              <a:gd name="connsiteX3171" fmla="*/ 167643 w 678676"/>
              <a:gd name="connsiteY3171" fmla="*/ 506426 h 741961"/>
              <a:gd name="connsiteX3172" fmla="*/ 167174 w 678676"/>
              <a:gd name="connsiteY3172" fmla="*/ 505405 h 741961"/>
              <a:gd name="connsiteX3173" fmla="*/ 166926 w 678676"/>
              <a:gd name="connsiteY3173" fmla="*/ 505074 h 741961"/>
              <a:gd name="connsiteX3174" fmla="*/ 166458 w 678676"/>
              <a:gd name="connsiteY3174" fmla="*/ 504743 h 741961"/>
              <a:gd name="connsiteX3175" fmla="*/ 166210 w 678676"/>
              <a:gd name="connsiteY3175" fmla="*/ 504412 h 741961"/>
              <a:gd name="connsiteX3176" fmla="*/ 165989 w 678676"/>
              <a:gd name="connsiteY3176" fmla="*/ 504081 h 741961"/>
              <a:gd name="connsiteX3177" fmla="*/ 165272 w 678676"/>
              <a:gd name="connsiteY3177" fmla="*/ 504081 h 741961"/>
              <a:gd name="connsiteX3178" fmla="*/ 164776 w 678676"/>
              <a:gd name="connsiteY3178" fmla="*/ 503750 h 741961"/>
              <a:gd name="connsiteX3179" fmla="*/ 164059 w 678676"/>
              <a:gd name="connsiteY3179" fmla="*/ 503419 h 741961"/>
              <a:gd name="connsiteX3180" fmla="*/ 163343 w 678676"/>
              <a:gd name="connsiteY3180" fmla="*/ 503088 h 741961"/>
              <a:gd name="connsiteX3181" fmla="*/ 162875 w 678676"/>
              <a:gd name="connsiteY3181" fmla="*/ 503088 h 741961"/>
              <a:gd name="connsiteX3182" fmla="*/ 161690 w 678676"/>
              <a:gd name="connsiteY3182" fmla="*/ 503088 h 741961"/>
              <a:gd name="connsiteX3183" fmla="*/ 161441 w 678676"/>
              <a:gd name="connsiteY3183" fmla="*/ 503088 h 741961"/>
              <a:gd name="connsiteX3184" fmla="*/ 159787 w 678676"/>
              <a:gd name="connsiteY3184" fmla="*/ 502426 h 741961"/>
              <a:gd name="connsiteX3185" fmla="*/ 158823 w 678676"/>
              <a:gd name="connsiteY3185" fmla="*/ 501764 h 741961"/>
              <a:gd name="connsiteX3186" fmla="*/ 158355 w 678676"/>
              <a:gd name="connsiteY3186" fmla="*/ 501433 h 741961"/>
              <a:gd name="connsiteX3187" fmla="*/ 156452 w 678676"/>
              <a:gd name="connsiteY3187" fmla="*/ 501102 h 741961"/>
              <a:gd name="connsiteX3188" fmla="*/ 155239 w 678676"/>
              <a:gd name="connsiteY3188" fmla="*/ 501102 h 741961"/>
              <a:gd name="connsiteX3189" fmla="*/ 153806 w 678676"/>
              <a:gd name="connsiteY3189" fmla="*/ 501102 h 741961"/>
              <a:gd name="connsiteX3190" fmla="*/ 153090 w 678676"/>
              <a:gd name="connsiteY3190" fmla="*/ 500772 h 741961"/>
              <a:gd name="connsiteX3191" fmla="*/ 152373 w 678676"/>
              <a:gd name="connsiteY3191" fmla="*/ 500441 h 741961"/>
              <a:gd name="connsiteX3192" fmla="*/ 152152 w 678676"/>
              <a:gd name="connsiteY3192" fmla="*/ 500441 h 741961"/>
              <a:gd name="connsiteX3193" fmla="*/ 150719 w 678676"/>
              <a:gd name="connsiteY3193" fmla="*/ 500110 h 741961"/>
              <a:gd name="connsiteX3194" fmla="*/ 150002 w 678676"/>
              <a:gd name="connsiteY3194" fmla="*/ 500110 h 741961"/>
              <a:gd name="connsiteX3195" fmla="*/ 149755 w 678676"/>
              <a:gd name="connsiteY3195" fmla="*/ 500110 h 741961"/>
              <a:gd name="connsiteX3196" fmla="*/ 148569 w 678676"/>
              <a:gd name="connsiteY3196" fmla="*/ 499448 h 741961"/>
              <a:gd name="connsiteX3197" fmla="*/ 147852 w 678676"/>
              <a:gd name="connsiteY3197" fmla="*/ 498786 h 741961"/>
              <a:gd name="connsiteX3198" fmla="*/ 147604 w 678676"/>
              <a:gd name="connsiteY3198" fmla="*/ 498455 h 741961"/>
              <a:gd name="connsiteX3199" fmla="*/ 147384 w 678676"/>
              <a:gd name="connsiteY3199" fmla="*/ 497461 h 741961"/>
              <a:gd name="connsiteX3200" fmla="*/ 146888 w 678676"/>
              <a:gd name="connsiteY3200" fmla="*/ 496799 h 741961"/>
              <a:gd name="connsiteX3201" fmla="*/ 146418 w 678676"/>
              <a:gd name="connsiteY3201" fmla="*/ 496799 h 741961"/>
              <a:gd name="connsiteX3202" fmla="*/ 145950 w 678676"/>
              <a:gd name="connsiteY3202" fmla="*/ 496137 h 741961"/>
              <a:gd name="connsiteX3203" fmla="*/ 145234 w 678676"/>
              <a:gd name="connsiteY3203" fmla="*/ 496137 h 741961"/>
              <a:gd name="connsiteX3204" fmla="*/ 144986 w 678676"/>
              <a:gd name="connsiteY3204" fmla="*/ 495806 h 741961"/>
              <a:gd name="connsiteX3205" fmla="*/ 144517 w 678676"/>
              <a:gd name="connsiteY3205" fmla="*/ 495447 h 741961"/>
              <a:gd name="connsiteX3206" fmla="*/ 143800 w 678676"/>
              <a:gd name="connsiteY3206" fmla="*/ 494785 h 741961"/>
              <a:gd name="connsiteX3207" fmla="*/ 143332 w 678676"/>
              <a:gd name="connsiteY3207" fmla="*/ 494455 h 741961"/>
              <a:gd name="connsiteX3208" fmla="*/ 143083 w 678676"/>
              <a:gd name="connsiteY3208" fmla="*/ 494455 h 741961"/>
              <a:gd name="connsiteX3209" fmla="*/ 142615 w 678676"/>
              <a:gd name="connsiteY3209" fmla="*/ 494455 h 741961"/>
              <a:gd name="connsiteX3210" fmla="*/ 142119 w 678676"/>
              <a:gd name="connsiteY3210" fmla="*/ 494124 h 741961"/>
              <a:gd name="connsiteX3211" fmla="*/ 141651 w 678676"/>
              <a:gd name="connsiteY3211" fmla="*/ 493462 h 741961"/>
              <a:gd name="connsiteX3212" fmla="*/ 141430 w 678676"/>
              <a:gd name="connsiteY3212" fmla="*/ 493131 h 741961"/>
              <a:gd name="connsiteX3213" fmla="*/ 141181 w 678676"/>
              <a:gd name="connsiteY3213" fmla="*/ 493131 h 741961"/>
              <a:gd name="connsiteX3214" fmla="*/ 140934 w 678676"/>
              <a:gd name="connsiteY3214" fmla="*/ 492800 h 741961"/>
              <a:gd name="connsiteX3215" fmla="*/ 140465 w 678676"/>
              <a:gd name="connsiteY3215" fmla="*/ 491476 h 741961"/>
              <a:gd name="connsiteX3216" fmla="*/ 140217 w 678676"/>
              <a:gd name="connsiteY3216" fmla="*/ 490814 h 741961"/>
              <a:gd name="connsiteX3217" fmla="*/ 139997 w 678676"/>
              <a:gd name="connsiteY3217" fmla="*/ 490483 h 741961"/>
              <a:gd name="connsiteX3218" fmla="*/ 139500 w 678676"/>
              <a:gd name="connsiteY3218" fmla="*/ 490152 h 741961"/>
              <a:gd name="connsiteX3219" fmla="*/ 139280 w 678676"/>
              <a:gd name="connsiteY3219" fmla="*/ 489821 h 741961"/>
              <a:gd name="connsiteX3220" fmla="*/ 138315 w 678676"/>
              <a:gd name="connsiteY3220" fmla="*/ 488828 h 741961"/>
              <a:gd name="connsiteX3221" fmla="*/ 137846 w 678676"/>
              <a:gd name="connsiteY3221" fmla="*/ 488828 h 741961"/>
              <a:gd name="connsiteX3222" fmla="*/ 137130 w 678676"/>
              <a:gd name="connsiteY3222" fmla="*/ 488828 h 741961"/>
              <a:gd name="connsiteX3223" fmla="*/ 136634 w 678676"/>
              <a:gd name="connsiteY3223" fmla="*/ 488828 h 741961"/>
              <a:gd name="connsiteX3224" fmla="*/ 135449 w 678676"/>
              <a:gd name="connsiteY3224" fmla="*/ 487835 h 741961"/>
              <a:gd name="connsiteX3225" fmla="*/ 135228 w 678676"/>
              <a:gd name="connsiteY3225" fmla="*/ 487835 h 741961"/>
              <a:gd name="connsiteX3226" fmla="*/ 135228 w 678676"/>
              <a:gd name="connsiteY3226" fmla="*/ 486814 h 741961"/>
              <a:gd name="connsiteX3227" fmla="*/ 135228 w 678676"/>
              <a:gd name="connsiteY3227" fmla="*/ 485821 h 741961"/>
              <a:gd name="connsiteX3228" fmla="*/ 134979 w 678676"/>
              <a:gd name="connsiteY3228" fmla="*/ 485159 h 741961"/>
              <a:gd name="connsiteX3229" fmla="*/ 134015 w 678676"/>
              <a:gd name="connsiteY3229" fmla="*/ 483835 h 741961"/>
              <a:gd name="connsiteX3230" fmla="*/ 133795 w 678676"/>
              <a:gd name="connsiteY3230" fmla="*/ 483835 h 741961"/>
              <a:gd name="connsiteX3231" fmla="*/ 132582 w 678676"/>
              <a:gd name="connsiteY3231" fmla="*/ 483173 h 741961"/>
              <a:gd name="connsiteX3232" fmla="*/ 132361 w 678676"/>
              <a:gd name="connsiteY3232" fmla="*/ 483173 h 741961"/>
              <a:gd name="connsiteX3233" fmla="*/ 130211 w 678676"/>
              <a:gd name="connsiteY3233" fmla="*/ 482842 h 741961"/>
              <a:gd name="connsiteX3234" fmla="*/ 129743 w 678676"/>
              <a:gd name="connsiteY3234" fmla="*/ 482511 h 741961"/>
              <a:gd name="connsiteX3235" fmla="*/ 129026 w 678676"/>
              <a:gd name="connsiteY3235" fmla="*/ 482180 h 741961"/>
              <a:gd name="connsiteX3236" fmla="*/ 128309 w 678676"/>
              <a:gd name="connsiteY3236" fmla="*/ 481518 h 741961"/>
              <a:gd name="connsiteX3237" fmla="*/ 127593 w 678676"/>
              <a:gd name="connsiteY3237" fmla="*/ 480829 h 741961"/>
              <a:gd name="connsiteX3238" fmla="*/ 125195 w 678676"/>
              <a:gd name="connsiteY3238" fmla="*/ 479836 h 741961"/>
              <a:gd name="connsiteX3239" fmla="*/ 123761 w 678676"/>
              <a:gd name="connsiteY3239" fmla="*/ 479174 h 741961"/>
              <a:gd name="connsiteX3240" fmla="*/ 122824 w 678676"/>
              <a:gd name="connsiteY3240" fmla="*/ 478181 h 741961"/>
              <a:gd name="connsiteX3241" fmla="*/ 121390 w 678676"/>
              <a:gd name="connsiteY3241" fmla="*/ 475863 h 741961"/>
              <a:gd name="connsiteX3242" fmla="*/ 120895 w 678676"/>
              <a:gd name="connsiteY3242" fmla="*/ 475863 h 741961"/>
              <a:gd name="connsiteX3243" fmla="*/ 120895 w 678676"/>
              <a:gd name="connsiteY3243" fmla="*/ 475505 h 741961"/>
              <a:gd name="connsiteX3244" fmla="*/ 120205 w 678676"/>
              <a:gd name="connsiteY3244" fmla="*/ 475174 h 741961"/>
              <a:gd name="connsiteX3245" fmla="*/ 119709 w 678676"/>
              <a:gd name="connsiteY3245" fmla="*/ 474843 h 741961"/>
              <a:gd name="connsiteX3246" fmla="*/ 118055 w 678676"/>
              <a:gd name="connsiteY3246" fmla="*/ 473519 h 741961"/>
              <a:gd name="connsiteX3247" fmla="*/ 117340 w 678676"/>
              <a:gd name="connsiteY3247" fmla="*/ 473188 h 741961"/>
              <a:gd name="connsiteX3248" fmla="*/ 116374 w 678676"/>
              <a:gd name="connsiteY3248" fmla="*/ 472526 h 741961"/>
              <a:gd name="connsiteX3249" fmla="*/ 116127 w 678676"/>
              <a:gd name="connsiteY3249" fmla="*/ 472526 h 741961"/>
              <a:gd name="connsiteX3250" fmla="*/ 116127 w 678676"/>
              <a:gd name="connsiteY3250" fmla="*/ 472195 h 741961"/>
              <a:gd name="connsiteX3251" fmla="*/ 115906 w 678676"/>
              <a:gd name="connsiteY3251" fmla="*/ 471202 h 741961"/>
              <a:gd name="connsiteX3252" fmla="*/ 115906 w 678676"/>
              <a:gd name="connsiteY3252" fmla="*/ 470871 h 741961"/>
              <a:gd name="connsiteX3253" fmla="*/ 115906 w 678676"/>
              <a:gd name="connsiteY3253" fmla="*/ 470512 h 741961"/>
              <a:gd name="connsiteX3254" fmla="*/ 115437 w 678676"/>
              <a:gd name="connsiteY3254" fmla="*/ 469851 h 741961"/>
              <a:gd name="connsiteX3255" fmla="*/ 114473 w 678676"/>
              <a:gd name="connsiteY3255" fmla="*/ 468195 h 741961"/>
              <a:gd name="connsiteX3256" fmla="*/ 114224 w 678676"/>
              <a:gd name="connsiteY3256" fmla="*/ 467533 h 741961"/>
              <a:gd name="connsiteX3257" fmla="*/ 114003 w 678676"/>
              <a:gd name="connsiteY3257" fmla="*/ 466871 h 741961"/>
              <a:gd name="connsiteX3258" fmla="*/ 114224 w 678676"/>
              <a:gd name="connsiteY3258" fmla="*/ 466871 h 741961"/>
              <a:gd name="connsiteX3259" fmla="*/ 114720 w 678676"/>
              <a:gd name="connsiteY3259" fmla="*/ 465188 h 741961"/>
              <a:gd name="connsiteX3260" fmla="*/ 114720 w 678676"/>
              <a:gd name="connsiteY3260" fmla="*/ 464857 h 741961"/>
              <a:gd name="connsiteX3261" fmla="*/ 114720 w 678676"/>
              <a:gd name="connsiteY3261" fmla="*/ 464195 h 741961"/>
              <a:gd name="connsiteX3262" fmla="*/ 114720 w 678676"/>
              <a:gd name="connsiteY3262" fmla="*/ 463865 h 741961"/>
              <a:gd name="connsiteX3263" fmla="*/ 114473 w 678676"/>
              <a:gd name="connsiteY3263" fmla="*/ 463534 h 741961"/>
              <a:gd name="connsiteX3264" fmla="*/ 113756 w 678676"/>
              <a:gd name="connsiteY3264" fmla="*/ 462541 h 741961"/>
              <a:gd name="connsiteX3265" fmla="*/ 113756 w 678676"/>
              <a:gd name="connsiteY3265" fmla="*/ 462210 h 741961"/>
              <a:gd name="connsiteX3266" fmla="*/ 113756 w 678676"/>
              <a:gd name="connsiteY3266" fmla="*/ 460858 h 741961"/>
              <a:gd name="connsiteX3267" fmla="*/ 113756 w 678676"/>
              <a:gd name="connsiteY3267" fmla="*/ 460527 h 741961"/>
              <a:gd name="connsiteX3268" fmla="*/ 113507 w 678676"/>
              <a:gd name="connsiteY3268" fmla="*/ 460196 h 741961"/>
              <a:gd name="connsiteX3269" fmla="*/ 113039 w 678676"/>
              <a:gd name="connsiteY3269" fmla="*/ 459865 h 741961"/>
              <a:gd name="connsiteX3270" fmla="*/ 112571 w 678676"/>
              <a:gd name="connsiteY3270" fmla="*/ 459534 h 741961"/>
              <a:gd name="connsiteX3271" fmla="*/ 110889 w 678676"/>
              <a:gd name="connsiteY3271" fmla="*/ 458540 h 741961"/>
              <a:gd name="connsiteX3272" fmla="*/ 110641 w 678676"/>
              <a:gd name="connsiteY3272" fmla="*/ 458540 h 741961"/>
              <a:gd name="connsiteX3273" fmla="*/ 110641 w 678676"/>
              <a:gd name="connsiteY3273" fmla="*/ 458209 h 741961"/>
              <a:gd name="connsiteX3274" fmla="*/ 110421 w 678676"/>
              <a:gd name="connsiteY3274" fmla="*/ 457851 h 741961"/>
              <a:gd name="connsiteX3275" fmla="*/ 110421 w 678676"/>
              <a:gd name="connsiteY3275" fmla="*/ 457189 h 741961"/>
              <a:gd name="connsiteX3276" fmla="*/ 110421 w 678676"/>
              <a:gd name="connsiteY3276" fmla="*/ 456858 h 741961"/>
              <a:gd name="connsiteX3277" fmla="*/ 110889 w 678676"/>
              <a:gd name="connsiteY3277" fmla="*/ 456196 h 741961"/>
              <a:gd name="connsiteX3278" fmla="*/ 111605 w 678676"/>
              <a:gd name="connsiteY3278" fmla="*/ 455203 h 741961"/>
              <a:gd name="connsiteX3279" fmla="*/ 111605 w 678676"/>
              <a:gd name="connsiteY3279" fmla="*/ 454872 h 741961"/>
              <a:gd name="connsiteX3280" fmla="*/ 111605 w 678676"/>
              <a:gd name="connsiteY3280" fmla="*/ 454541 h 741961"/>
              <a:gd name="connsiteX3281" fmla="*/ 111358 w 678676"/>
              <a:gd name="connsiteY3281" fmla="*/ 453521 h 741961"/>
              <a:gd name="connsiteX3282" fmla="*/ 111138 w 678676"/>
              <a:gd name="connsiteY3282" fmla="*/ 452859 h 741961"/>
              <a:gd name="connsiteX3283" fmla="*/ 110421 w 678676"/>
              <a:gd name="connsiteY3283" fmla="*/ 451204 h 741961"/>
              <a:gd name="connsiteX3284" fmla="*/ 109952 w 678676"/>
              <a:gd name="connsiteY3284" fmla="*/ 450873 h 741961"/>
              <a:gd name="connsiteX3285" fmla="*/ 109236 w 678676"/>
              <a:gd name="connsiteY3285" fmla="*/ 450183 h 741961"/>
              <a:gd name="connsiteX3286" fmla="*/ 108519 w 678676"/>
              <a:gd name="connsiteY3286" fmla="*/ 449852 h 741961"/>
              <a:gd name="connsiteX3287" fmla="*/ 107554 w 678676"/>
              <a:gd name="connsiteY3287" fmla="*/ 448528 h 741961"/>
              <a:gd name="connsiteX3288" fmla="*/ 107306 w 678676"/>
              <a:gd name="connsiteY3288" fmla="*/ 447866 h 741961"/>
              <a:gd name="connsiteX3289" fmla="*/ 106369 w 678676"/>
              <a:gd name="connsiteY3289" fmla="*/ 446845 h 741961"/>
              <a:gd name="connsiteX3290" fmla="*/ 105873 w 678676"/>
              <a:gd name="connsiteY3290" fmla="*/ 446514 h 741961"/>
              <a:gd name="connsiteX3291" fmla="*/ 105652 w 678676"/>
              <a:gd name="connsiteY3291" fmla="*/ 446183 h 741961"/>
              <a:gd name="connsiteX3292" fmla="*/ 105183 w 678676"/>
              <a:gd name="connsiteY3292" fmla="*/ 445852 h 741961"/>
              <a:gd name="connsiteX3293" fmla="*/ 104688 w 678676"/>
              <a:gd name="connsiteY3293" fmla="*/ 445522 h 741961"/>
              <a:gd name="connsiteX3294" fmla="*/ 104219 w 678676"/>
              <a:gd name="connsiteY3294" fmla="*/ 445522 h 741961"/>
              <a:gd name="connsiteX3295" fmla="*/ 103750 w 678676"/>
              <a:gd name="connsiteY3295" fmla="*/ 445522 h 741961"/>
              <a:gd name="connsiteX3296" fmla="*/ 103254 w 678676"/>
              <a:gd name="connsiteY3296" fmla="*/ 445522 h 741961"/>
              <a:gd name="connsiteX3297" fmla="*/ 102538 w 678676"/>
              <a:gd name="connsiteY3297" fmla="*/ 444860 h 741961"/>
              <a:gd name="connsiteX3298" fmla="*/ 101821 w 678676"/>
              <a:gd name="connsiteY3298" fmla="*/ 444529 h 741961"/>
              <a:gd name="connsiteX3299" fmla="*/ 101600 w 678676"/>
              <a:gd name="connsiteY3299" fmla="*/ 444198 h 741961"/>
              <a:gd name="connsiteX3300" fmla="*/ 101104 w 678676"/>
              <a:gd name="connsiteY3300" fmla="*/ 443839 h 741961"/>
              <a:gd name="connsiteX3301" fmla="*/ 100883 w 678676"/>
              <a:gd name="connsiteY3301" fmla="*/ 443839 h 741961"/>
              <a:gd name="connsiteX3302" fmla="*/ 99699 w 678676"/>
              <a:gd name="connsiteY3302" fmla="*/ 443508 h 741961"/>
              <a:gd name="connsiteX3303" fmla="*/ 99202 w 678676"/>
              <a:gd name="connsiteY3303" fmla="*/ 443177 h 741961"/>
              <a:gd name="connsiteX3304" fmla="*/ 97548 w 678676"/>
              <a:gd name="connsiteY3304" fmla="*/ 442184 h 741961"/>
              <a:gd name="connsiteX3305" fmla="*/ 96584 w 678676"/>
              <a:gd name="connsiteY3305" fmla="*/ 441522 h 741961"/>
              <a:gd name="connsiteX3306" fmla="*/ 95619 w 678676"/>
              <a:gd name="connsiteY3306" fmla="*/ 440170 h 741961"/>
              <a:gd name="connsiteX3307" fmla="*/ 95398 w 678676"/>
              <a:gd name="connsiteY3307" fmla="*/ 440170 h 741961"/>
              <a:gd name="connsiteX3308" fmla="*/ 94681 w 678676"/>
              <a:gd name="connsiteY3308" fmla="*/ 439839 h 741961"/>
              <a:gd name="connsiteX3309" fmla="*/ 93496 w 678676"/>
              <a:gd name="connsiteY3309" fmla="*/ 439839 h 741961"/>
              <a:gd name="connsiteX3310" fmla="*/ 92780 w 678676"/>
              <a:gd name="connsiteY3310" fmla="*/ 439839 h 741961"/>
              <a:gd name="connsiteX3311" fmla="*/ 92283 w 678676"/>
              <a:gd name="connsiteY3311" fmla="*/ 439177 h 741961"/>
              <a:gd name="connsiteX3312" fmla="*/ 91815 w 678676"/>
              <a:gd name="connsiteY3312" fmla="*/ 439177 h 741961"/>
              <a:gd name="connsiteX3313" fmla="*/ 90629 w 678676"/>
              <a:gd name="connsiteY3313" fmla="*/ 438515 h 741961"/>
              <a:gd name="connsiteX3314" fmla="*/ 88948 w 678676"/>
              <a:gd name="connsiteY3314" fmla="*/ 438184 h 741961"/>
              <a:gd name="connsiteX3315" fmla="*/ 88479 w 678676"/>
              <a:gd name="connsiteY3315" fmla="*/ 437853 h 741961"/>
              <a:gd name="connsiteX3316" fmla="*/ 88011 w 678676"/>
              <a:gd name="connsiteY3316" fmla="*/ 437164 h 741961"/>
              <a:gd name="connsiteX3317" fmla="*/ 87515 w 678676"/>
              <a:gd name="connsiteY3317" fmla="*/ 436833 h 741961"/>
              <a:gd name="connsiteX3318" fmla="*/ 86081 w 678676"/>
              <a:gd name="connsiteY3318" fmla="*/ 436502 h 741961"/>
              <a:gd name="connsiteX3319" fmla="*/ 85861 w 678676"/>
              <a:gd name="connsiteY3319" fmla="*/ 436502 h 741961"/>
              <a:gd name="connsiteX3320" fmla="*/ 83243 w 678676"/>
              <a:gd name="connsiteY3320" fmla="*/ 436171 h 741961"/>
              <a:gd name="connsiteX3321" fmla="*/ 82995 w 678676"/>
              <a:gd name="connsiteY3321" fmla="*/ 436171 h 741961"/>
              <a:gd name="connsiteX3322" fmla="*/ 82278 w 678676"/>
              <a:gd name="connsiteY3322" fmla="*/ 435840 h 741961"/>
              <a:gd name="connsiteX3323" fmla="*/ 80128 w 678676"/>
              <a:gd name="connsiteY3323" fmla="*/ 435178 h 741961"/>
              <a:gd name="connsiteX3324" fmla="*/ 79411 w 678676"/>
              <a:gd name="connsiteY3324" fmla="*/ 435178 h 741961"/>
              <a:gd name="connsiteX3325" fmla="*/ 77040 w 678676"/>
              <a:gd name="connsiteY3325" fmla="*/ 434157 h 741961"/>
              <a:gd name="connsiteX3326" fmla="*/ 76544 w 678676"/>
              <a:gd name="connsiteY3326" fmla="*/ 433827 h 741961"/>
              <a:gd name="connsiteX3327" fmla="*/ 75112 w 678676"/>
              <a:gd name="connsiteY3327" fmla="*/ 433164 h 741961"/>
              <a:gd name="connsiteX3328" fmla="*/ 74643 w 678676"/>
              <a:gd name="connsiteY3328" fmla="*/ 432502 h 741961"/>
              <a:gd name="connsiteX3329" fmla="*/ 74395 w 678676"/>
              <a:gd name="connsiteY3329" fmla="*/ 432171 h 741961"/>
              <a:gd name="connsiteX3330" fmla="*/ 74174 w 678676"/>
              <a:gd name="connsiteY3330" fmla="*/ 431812 h 741961"/>
              <a:gd name="connsiteX3331" fmla="*/ 73705 w 678676"/>
              <a:gd name="connsiteY3331" fmla="*/ 431481 h 741961"/>
              <a:gd name="connsiteX3332" fmla="*/ 73209 w 678676"/>
              <a:gd name="connsiteY3332" fmla="*/ 430819 h 741961"/>
              <a:gd name="connsiteX3333" fmla="*/ 71777 w 678676"/>
              <a:gd name="connsiteY3333" fmla="*/ 430157 h 741961"/>
              <a:gd name="connsiteX3334" fmla="*/ 70123 w 678676"/>
              <a:gd name="connsiteY3334" fmla="*/ 428475 h 741961"/>
              <a:gd name="connsiteX3335" fmla="*/ 69406 w 678676"/>
              <a:gd name="connsiteY3335" fmla="*/ 427813 h 741961"/>
              <a:gd name="connsiteX3336" fmla="*/ 68441 w 678676"/>
              <a:gd name="connsiteY3336" fmla="*/ 426820 h 741961"/>
              <a:gd name="connsiteX3337" fmla="*/ 67725 w 678676"/>
              <a:gd name="connsiteY3337" fmla="*/ 425468 h 741961"/>
              <a:gd name="connsiteX3338" fmla="*/ 67256 w 678676"/>
              <a:gd name="connsiteY3338" fmla="*/ 424475 h 741961"/>
              <a:gd name="connsiteX3339" fmla="*/ 67008 w 678676"/>
              <a:gd name="connsiteY3339" fmla="*/ 423785 h 741961"/>
              <a:gd name="connsiteX3340" fmla="*/ 67008 w 678676"/>
              <a:gd name="connsiteY3340" fmla="*/ 421799 h 741961"/>
              <a:gd name="connsiteX3341" fmla="*/ 67008 w 678676"/>
              <a:gd name="connsiteY3341" fmla="*/ 421468 h 741961"/>
              <a:gd name="connsiteX3342" fmla="*/ 67008 w 678676"/>
              <a:gd name="connsiteY3342" fmla="*/ 421110 h 741961"/>
              <a:gd name="connsiteX3343" fmla="*/ 66539 w 678676"/>
              <a:gd name="connsiteY3343" fmla="*/ 420448 h 741961"/>
              <a:gd name="connsiteX3344" fmla="*/ 66070 w 678676"/>
              <a:gd name="connsiteY3344" fmla="*/ 419786 h 741961"/>
              <a:gd name="connsiteX3345" fmla="*/ 65822 w 678676"/>
              <a:gd name="connsiteY3345" fmla="*/ 418435 h 741961"/>
              <a:gd name="connsiteX3346" fmla="*/ 65822 w 678676"/>
              <a:gd name="connsiteY3346" fmla="*/ 418104 h 741961"/>
              <a:gd name="connsiteX3347" fmla="*/ 65574 w 678676"/>
              <a:gd name="connsiteY3347" fmla="*/ 417773 h 741961"/>
              <a:gd name="connsiteX3348" fmla="*/ 65354 w 678676"/>
              <a:gd name="connsiteY3348" fmla="*/ 417442 h 741961"/>
              <a:gd name="connsiteX3349" fmla="*/ 65105 w 678676"/>
              <a:gd name="connsiteY3349" fmla="*/ 417111 h 741961"/>
              <a:gd name="connsiteX3350" fmla="*/ 64141 w 678676"/>
              <a:gd name="connsiteY3350" fmla="*/ 416090 h 741961"/>
              <a:gd name="connsiteX3351" fmla="*/ 63204 w 678676"/>
              <a:gd name="connsiteY3351" fmla="*/ 415759 h 741961"/>
              <a:gd name="connsiteX3352" fmla="*/ 62019 w 678676"/>
              <a:gd name="connsiteY3352" fmla="*/ 415096 h 741961"/>
              <a:gd name="connsiteX3353" fmla="*/ 60337 w 678676"/>
              <a:gd name="connsiteY3353" fmla="*/ 414766 h 741961"/>
              <a:gd name="connsiteX3354" fmla="*/ 59620 w 678676"/>
              <a:gd name="connsiteY3354" fmla="*/ 414766 h 741961"/>
              <a:gd name="connsiteX3355" fmla="*/ 58684 w 678676"/>
              <a:gd name="connsiteY3355" fmla="*/ 415096 h 741961"/>
              <a:gd name="connsiteX3356" fmla="*/ 57250 w 678676"/>
              <a:gd name="connsiteY3356" fmla="*/ 415096 h 741961"/>
              <a:gd name="connsiteX3357" fmla="*/ 56037 w 678676"/>
              <a:gd name="connsiteY3357" fmla="*/ 415096 h 741961"/>
              <a:gd name="connsiteX3358" fmla="*/ 54604 w 678676"/>
              <a:gd name="connsiteY3358" fmla="*/ 414766 h 741961"/>
              <a:gd name="connsiteX3359" fmla="*/ 54136 w 678676"/>
              <a:gd name="connsiteY3359" fmla="*/ 414766 h 741961"/>
              <a:gd name="connsiteX3360" fmla="*/ 53666 w 678676"/>
              <a:gd name="connsiteY3360" fmla="*/ 414435 h 741961"/>
              <a:gd name="connsiteX3361" fmla="*/ 52950 w 678676"/>
              <a:gd name="connsiteY3361" fmla="*/ 414076 h 741961"/>
              <a:gd name="connsiteX3362" fmla="*/ 52482 w 678676"/>
              <a:gd name="connsiteY3362" fmla="*/ 413745 h 741961"/>
              <a:gd name="connsiteX3363" fmla="*/ 52233 w 678676"/>
              <a:gd name="connsiteY3363" fmla="*/ 413745 h 741961"/>
              <a:gd name="connsiteX3364" fmla="*/ 51268 w 678676"/>
              <a:gd name="connsiteY3364" fmla="*/ 414435 h 741961"/>
              <a:gd name="connsiteX3365" fmla="*/ 49614 w 678676"/>
              <a:gd name="connsiteY3365" fmla="*/ 414435 h 741961"/>
              <a:gd name="connsiteX3366" fmla="*/ 47933 w 678676"/>
              <a:gd name="connsiteY3366" fmla="*/ 414076 h 741961"/>
              <a:gd name="connsiteX3367" fmla="*/ 47464 w 678676"/>
              <a:gd name="connsiteY3367" fmla="*/ 413745 h 741961"/>
              <a:gd name="connsiteX3368" fmla="*/ 46749 w 678676"/>
              <a:gd name="connsiteY3368" fmla="*/ 413414 h 741961"/>
              <a:gd name="connsiteX3369" fmla="*/ 46279 w 678676"/>
              <a:gd name="connsiteY3369" fmla="*/ 413414 h 741961"/>
              <a:gd name="connsiteX3370" fmla="*/ 45563 w 678676"/>
              <a:gd name="connsiteY3370" fmla="*/ 413745 h 741961"/>
              <a:gd name="connsiteX3371" fmla="*/ 45315 w 678676"/>
              <a:gd name="connsiteY3371" fmla="*/ 413745 h 741961"/>
              <a:gd name="connsiteX3372" fmla="*/ 45066 w 678676"/>
              <a:gd name="connsiteY3372" fmla="*/ 413745 h 741961"/>
              <a:gd name="connsiteX3373" fmla="*/ 44846 w 678676"/>
              <a:gd name="connsiteY3373" fmla="*/ 413745 h 741961"/>
              <a:gd name="connsiteX3374" fmla="*/ 43412 w 678676"/>
              <a:gd name="connsiteY3374" fmla="*/ 413083 h 741961"/>
              <a:gd name="connsiteX3375" fmla="*/ 42944 w 678676"/>
              <a:gd name="connsiteY3375" fmla="*/ 412752 h 741961"/>
              <a:gd name="connsiteX3376" fmla="*/ 42448 w 678676"/>
              <a:gd name="connsiteY3376" fmla="*/ 412421 h 741961"/>
              <a:gd name="connsiteX3377" fmla="*/ 41980 w 678676"/>
              <a:gd name="connsiteY3377" fmla="*/ 412421 h 741961"/>
              <a:gd name="connsiteX3378" fmla="*/ 41263 w 678676"/>
              <a:gd name="connsiteY3378" fmla="*/ 412421 h 741961"/>
              <a:gd name="connsiteX3379" fmla="*/ 40547 w 678676"/>
              <a:gd name="connsiteY3379" fmla="*/ 413083 h 741961"/>
              <a:gd name="connsiteX3380" fmla="*/ 39830 w 678676"/>
              <a:gd name="connsiteY3380" fmla="*/ 413414 h 741961"/>
              <a:gd name="connsiteX3381" fmla="*/ 39361 w 678676"/>
              <a:gd name="connsiteY3381" fmla="*/ 413745 h 741961"/>
              <a:gd name="connsiteX3382" fmla="*/ 39113 w 678676"/>
              <a:gd name="connsiteY3382" fmla="*/ 413414 h 741961"/>
              <a:gd name="connsiteX3383" fmla="*/ 38864 w 678676"/>
              <a:gd name="connsiteY3383" fmla="*/ 413414 h 741961"/>
              <a:gd name="connsiteX3384" fmla="*/ 38645 w 678676"/>
              <a:gd name="connsiteY3384" fmla="*/ 413414 h 741961"/>
              <a:gd name="connsiteX3385" fmla="*/ 38645 w 678676"/>
              <a:gd name="connsiteY3385" fmla="*/ 412752 h 741961"/>
              <a:gd name="connsiteX3386" fmla="*/ 38645 w 678676"/>
              <a:gd name="connsiteY3386" fmla="*/ 412421 h 741961"/>
              <a:gd name="connsiteX3387" fmla="*/ 38864 w 678676"/>
              <a:gd name="connsiteY3387" fmla="*/ 412090 h 741961"/>
              <a:gd name="connsiteX3388" fmla="*/ 38864 w 678676"/>
              <a:gd name="connsiteY3388" fmla="*/ 411732 h 741961"/>
              <a:gd name="connsiteX3389" fmla="*/ 38864 w 678676"/>
              <a:gd name="connsiteY3389" fmla="*/ 411401 h 741961"/>
              <a:gd name="connsiteX3390" fmla="*/ 37459 w 678676"/>
              <a:gd name="connsiteY3390" fmla="*/ 409057 h 741961"/>
              <a:gd name="connsiteX3391" fmla="*/ 36742 w 678676"/>
              <a:gd name="connsiteY3391" fmla="*/ 408064 h 741961"/>
              <a:gd name="connsiteX3392" fmla="*/ 36742 w 678676"/>
              <a:gd name="connsiteY3392" fmla="*/ 407733 h 741961"/>
              <a:gd name="connsiteX3393" fmla="*/ 36494 w 678676"/>
              <a:gd name="connsiteY3393" fmla="*/ 407733 h 741961"/>
              <a:gd name="connsiteX3394" fmla="*/ 36026 w 678676"/>
              <a:gd name="connsiteY3394" fmla="*/ 407401 h 741961"/>
              <a:gd name="connsiteX3395" fmla="*/ 35529 w 678676"/>
              <a:gd name="connsiteY3395" fmla="*/ 407401 h 741961"/>
              <a:gd name="connsiteX3396" fmla="*/ 35529 w 678676"/>
              <a:gd name="connsiteY3396" fmla="*/ 407733 h 741961"/>
              <a:gd name="connsiteX3397" fmla="*/ 35061 w 678676"/>
              <a:gd name="connsiteY3397" fmla="*/ 408064 h 741961"/>
              <a:gd name="connsiteX3398" fmla="*/ 34812 w 678676"/>
              <a:gd name="connsiteY3398" fmla="*/ 408395 h 741961"/>
              <a:gd name="connsiteX3399" fmla="*/ 34593 w 678676"/>
              <a:gd name="connsiteY3399" fmla="*/ 408395 h 741961"/>
              <a:gd name="connsiteX3400" fmla="*/ 34344 w 678676"/>
              <a:gd name="connsiteY3400" fmla="*/ 408064 h 741961"/>
              <a:gd name="connsiteX3401" fmla="*/ 34097 w 678676"/>
              <a:gd name="connsiteY3401" fmla="*/ 407401 h 741961"/>
              <a:gd name="connsiteX3402" fmla="*/ 32911 w 678676"/>
              <a:gd name="connsiteY3402" fmla="*/ 406380 h 741961"/>
              <a:gd name="connsiteX3403" fmla="*/ 32194 w 678676"/>
              <a:gd name="connsiteY3403" fmla="*/ 406380 h 741961"/>
              <a:gd name="connsiteX3404" fmla="*/ 31257 w 678676"/>
              <a:gd name="connsiteY3404" fmla="*/ 406380 h 741961"/>
              <a:gd name="connsiteX3405" fmla="*/ 31009 w 678676"/>
              <a:gd name="connsiteY3405" fmla="*/ 406380 h 741961"/>
              <a:gd name="connsiteX3406" fmla="*/ 30540 w 678676"/>
              <a:gd name="connsiteY3406" fmla="*/ 405718 h 741961"/>
              <a:gd name="connsiteX3407" fmla="*/ 30292 w 678676"/>
              <a:gd name="connsiteY3407" fmla="*/ 405387 h 741961"/>
              <a:gd name="connsiteX3408" fmla="*/ 30292 w 678676"/>
              <a:gd name="connsiteY3408" fmla="*/ 405029 h 741961"/>
              <a:gd name="connsiteX3409" fmla="*/ 30540 w 678676"/>
              <a:gd name="connsiteY3409" fmla="*/ 404367 h 741961"/>
              <a:gd name="connsiteX3410" fmla="*/ 30761 w 678676"/>
              <a:gd name="connsiteY3410" fmla="*/ 403705 h 741961"/>
              <a:gd name="connsiteX3411" fmla="*/ 30761 w 678676"/>
              <a:gd name="connsiteY3411" fmla="*/ 402685 h 741961"/>
              <a:gd name="connsiteX3412" fmla="*/ 30540 w 678676"/>
              <a:gd name="connsiteY3412" fmla="*/ 402023 h 741961"/>
              <a:gd name="connsiteX3413" fmla="*/ 29328 w 678676"/>
              <a:gd name="connsiteY3413" fmla="*/ 400339 h 741961"/>
              <a:gd name="connsiteX3414" fmla="*/ 26709 w 678676"/>
              <a:gd name="connsiteY3414" fmla="*/ 399015 h 741961"/>
              <a:gd name="connsiteX3415" fmla="*/ 25993 w 678676"/>
              <a:gd name="connsiteY3415" fmla="*/ 398326 h 741961"/>
              <a:gd name="connsiteX3416" fmla="*/ 25524 w 678676"/>
              <a:gd name="connsiteY3416" fmla="*/ 397995 h 741961"/>
              <a:gd name="connsiteX3417" fmla="*/ 24807 w 678676"/>
              <a:gd name="connsiteY3417" fmla="*/ 397002 h 741961"/>
              <a:gd name="connsiteX3418" fmla="*/ 23126 w 678676"/>
              <a:gd name="connsiteY3418" fmla="*/ 394989 h 741961"/>
              <a:gd name="connsiteX3419" fmla="*/ 22189 w 678676"/>
              <a:gd name="connsiteY3419" fmla="*/ 393968 h 741961"/>
              <a:gd name="connsiteX3420" fmla="*/ 21941 w 678676"/>
              <a:gd name="connsiteY3420" fmla="*/ 393968 h 741961"/>
              <a:gd name="connsiteX3421" fmla="*/ 21721 w 678676"/>
              <a:gd name="connsiteY3421" fmla="*/ 393306 h 741961"/>
              <a:gd name="connsiteX3422" fmla="*/ 21472 w 678676"/>
              <a:gd name="connsiteY3422" fmla="*/ 393306 h 741961"/>
              <a:gd name="connsiteX3423" fmla="*/ 20038 w 678676"/>
              <a:gd name="connsiteY3423" fmla="*/ 391955 h 741961"/>
              <a:gd name="connsiteX3424" fmla="*/ 17889 w 678676"/>
              <a:gd name="connsiteY3424" fmla="*/ 389941 h 741961"/>
              <a:gd name="connsiteX3425" fmla="*/ 17172 w 678676"/>
              <a:gd name="connsiteY3425" fmla="*/ 389279 h 741961"/>
              <a:gd name="connsiteX3426" fmla="*/ 15739 w 678676"/>
              <a:gd name="connsiteY3426" fmla="*/ 388589 h 741961"/>
              <a:gd name="connsiteX3427" fmla="*/ 15270 w 678676"/>
              <a:gd name="connsiteY3427" fmla="*/ 388589 h 741961"/>
              <a:gd name="connsiteX3428" fmla="*/ 15022 w 678676"/>
              <a:gd name="connsiteY3428" fmla="*/ 388258 h 741961"/>
              <a:gd name="connsiteX3429" fmla="*/ 14085 w 678676"/>
              <a:gd name="connsiteY3429" fmla="*/ 387265 h 741961"/>
              <a:gd name="connsiteX3430" fmla="*/ 12652 w 678676"/>
              <a:gd name="connsiteY3430" fmla="*/ 386907 h 741961"/>
              <a:gd name="connsiteX3431" fmla="*/ 11467 w 678676"/>
              <a:gd name="connsiteY3431" fmla="*/ 386245 h 741961"/>
              <a:gd name="connsiteX3432" fmla="*/ 9786 w 678676"/>
              <a:gd name="connsiteY3432" fmla="*/ 384892 h 741961"/>
              <a:gd name="connsiteX3433" fmla="*/ 9786 w 678676"/>
              <a:gd name="connsiteY3433" fmla="*/ 384561 h 741961"/>
              <a:gd name="connsiteX3434" fmla="*/ 9537 w 678676"/>
              <a:gd name="connsiteY3434" fmla="*/ 384561 h 741961"/>
              <a:gd name="connsiteX3435" fmla="*/ 9537 w 678676"/>
              <a:gd name="connsiteY3435" fmla="*/ 384231 h 741961"/>
              <a:gd name="connsiteX3436" fmla="*/ 9316 w 678676"/>
              <a:gd name="connsiteY3436" fmla="*/ 383900 h 741961"/>
              <a:gd name="connsiteX3437" fmla="*/ 9069 w 678676"/>
              <a:gd name="connsiteY3437" fmla="*/ 383900 h 741961"/>
              <a:gd name="connsiteX3438" fmla="*/ 9316 w 678676"/>
              <a:gd name="connsiteY3438" fmla="*/ 382548 h 741961"/>
              <a:gd name="connsiteX3439" fmla="*/ 9316 w 678676"/>
              <a:gd name="connsiteY3439" fmla="*/ 381886 h 741961"/>
              <a:gd name="connsiteX3440" fmla="*/ 9537 w 678676"/>
              <a:gd name="connsiteY3440" fmla="*/ 381197 h 741961"/>
              <a:gd name="connsiteX3441" fmla="*/ 10033 w 678676"/>
              <a:gd name="connsiteY3441" fmla="*/ 379514 h 741961"/>
              <a:gd name="connsiteX3442" fmla="*/ 10501 w 678676"/>
              <a:gd name="connsiteY3442" fmla="*/ 378852 h 741961"/>
              <a:gd name="connsiteX3443" fmla="*/ 11467 w 678676"/>
              <a:gd name="connsiteY3443" fmla="*/ 377859 h 741961"/>
              <a:gd name="connsiteX3444" fmla="*/ 11687 w 678676"/>
              <a:gd name="connsiteY3444" fmla="*/ 377169 h 741961"/>
              <a:gd name="connsiteX3445" fmla="*/ 11935 w 678676"/>
              <a:gd name="connsiteY3445" fmla="*/ 376176 h 741961"/>
              <a:gd name="connsiteX3446" fmla="*/ 12183 w 678676"/>
              <a:gd name="connsiteY3446" fmla="*/ 374494 h 741961"/>
              <a:gd name="connsiteX3447" fmla="*/ 12404 w 678676"/>
              <a:gd name="connsiteY3447" fmla="*/ 373804 h 741961"/>
              <a:gd name="connsiteX3448" fmla="*/ 13121 w 678676"/>
              <a:gd name="connsiteY3448" fmla="*/ 372453 h 741961"/>
              <a:gd name="connsiteX3449" fmla="*/ 13368 w 678676"/>
              <a:gd name="connsiteY3449" fmla="*/ 372122 h 741961"/>
              <a:gd name="connsiteX3450" fmla="*/ 13121 w 678676"/>
              <a:gd name="connsiteY3450" fmla="*/ 371791 h 741961"/>
              <a:gd name="connsiteX3451" fmla="*/ 13368 w 678676"/>
              <a:gd name="connsiteY3451" fmla="*/ 371460 h 741961"/>
              <a:gd name="connsiteX3452" fmla="*/ 13589 w 678676"/>
              <a:gd name="connsiteY3452" fmla="*/ 370771 h 741961"/>
              <a:gd name="connsiteX3453" fmla="*/ 14085 w 678676"/>
              <a:gd name="connsiteY3453" fmla="*/ 370440 h 741961"/>
              <a:gd name="connsiteX3454" fmla="*/ 14085 w 678676"/>
              <a:gd name="connsiteY3454" fmla="*/ 370109 h 741961"/>
              <a:gd name="connsiteX3455" fmla="*/ 14085 w 678676"/>
              <a:gd name="connsiteY3455" fmla="*/ 369447 h 741961"/>
              <a:gd name="connsiteX3456" fmla="*/ 13589 w 678676"/>
              <a:gd name="connsiteY3456" fmla="*/ 367074 h 741961"/>
              <a:gd name="connsiteX3457" fmla="*/ 13589 w 678676"/>
              <a:gd name="connsiteY3457" fmla="*/ 366743 h 741961"/>
              <a:gd name="connsiteX3458" fmla="*/ 13589 w 678676"/>
              <a:gd name="connsiteY3458" fmla="*/ 366081 h 741961"/>
              <a:gd name="connsiteX3459" fmla="*/ 13836 w 678676"/>
              <a:gd name="connsiteY3459" fmla="*/ 365061 h 741961"/>
              <a:gd name="connsiteX3460" fmla="*/ 14306 w 678676"/>
              <a:gd name="connsiteY3460" fmla="*/ 364399 h 741961"/>
              <a:gd name="connsiteX3461" fmla="*/ 14306 w 678676"/>
              <a:gd name="connsiteY3461" fmla="*/ 364040 h 741961"/>
              <a:gd name="connsiteX3462" fmla="*/ 14085 w 678676"/>
              <a:gd name="connsiteY3462" fmla="*/ 363709 h 741961"/>
              <a:gd name="connsiteX3463" fmla="*/ 13589 w 678676"/>
              <a:gd name="connsiteY3463" fmla="*/ 362715 h 741961"/>
              <a:gd name="connsiteX3464" fmla="*/ 13121 w 678676"/>
              <a:gd name="connsiteY3464" fmla="*/ 361364 h 741961"/>
              <a:gd name="connsiteX3465" fmla="*/ 12872 w 678676"/>
              <a:gd name="connsiteY3465" fmla="*/ 361005 h 741961"/>
              <a:gd name="connsiteX3466" fmla="*/ 12872 w 678676"/>
              <a:gd name="connsiteY3466" fmla="*/ 360013 h 741961"/>
              <a:gd name="connsiteX3467" fmla="*/ 13121 w 678676"/>
              <a:gd name="connsiteY3467" fmla="*/ 359682 h 741961"/>
              <a:gd name="connsiteX3468" fmla="*/ 13836 w 678676"/>
              <a:gd name="connsiteY3468" fmla="*/ 359323 h 741961"/>
              <a:gd name="connsiteX3469" fmla="*/ 14085 w 678676"/>
              <a:gd name="connsiteY3469" fmla="*/ 358992 h 741961"/>
              <a:gd name="connsiteX3470" fmla="*/ 14553 w 678676"/>
              <a:gd name="connsiteY3470" fmla="*/ 358661 h 741961"/>
              <a:gd name="connsiteX3471" fmla="*/ 14802 w 678676"/>
              <a:gd name="connsiteY3471" fmla="*/ 358661 h 741961"/>
              <a:gd name="connsiteX3472" fmla="*/ 14802 w 678676"/>
              <a:gd name="connsiteY3472" fmla="*/ 358330 h 741961"/>
              <a:gd name="connsiteX3473" fmla="*/ 15022 w 678676"/>
              <a:gd name="connsiteY3473" fmla="*/ 357999 h 741961"/>
              <a:gd name="connsiteX3474" fmla="*/ 15270 w 678676"/>
              <a:gd name="connsiteY3474" fmla="*/ 356648 h 741961"/>
              <a:gd name="connsiteX3475" fmla="*/ 15518 w 678676"/>
              <a:gd name="connsiteY3475" fmla="*/ 354964 h 741961"/>
              <a:gd name="connsiteX3476" fmla="*/ 15739 w 678676"/>
              <a:gd name="connsiteY3476" fmla="*/ 353613 h 741961"/>
              <a:gd name="connsiteX3477" fmla="*/ 15739 w 678676"/>
              <a:gd name="connsiteY3477" fmla="*/ 352924 h 741961"/>
              <a:gd name="connsiteX3478" fmla="*/ 15518 w 678676"/>
              <a:gd name="connsiteY3478" fmla="*/ 351931 h 741961"/>
              <a:gd name="connsiteX3479" fmla="*/ 15518 w 678676"/>
              <a:gd name="connsiteY3479" fmla="*/ 351572 h 741961"/>
              <a:gd name="connsiteX3480" fmla="*/ 15270 w 678676"/>
              <a:gd name="connsiteY3480" fmla="*/ 350910 h 741961"/>
              <a:gd name="connsiteX3481" fmla="*/ 14802 w 678676"/>
              <a:gd name="connsiteY3481" fmla="*/ 349559 h 741961"/>
              <a:gd name="connsiteX3482" fmla="*/ 14553 w 678676"/>
              <a:gd name="connsiteY3482" fmla="*/ 349228 h 741961"/>
              <a:gd name="connsiteX3483" fmla="*/ 13836 w 678676"/>
              <a:gd name="connsiteY3483" fmla="*/ 348896 h 741961"/>
              <a:gd name="connsiteX3484" fmla="*/ 13589 w 678676"/>
              <a:gd name="connsiteY3484" fmla="*/ 348538 h 741961"/>
              <a:gd name="connsiteX3485" fmla="*/ 13589 w 678676"/>
              <a:gd name="connsiteY3485" fmla="*/ 348206 h 741961"/>
              <a:gd name="connsiteX3486" fmla="*/ 13589 w 678676"/>
              <a:gd name="connsiteY3486" fmla="*/ 347875 h 741961"/>
              <a:gd name="connsiteX3487" fmla="*/ 13368 w 678676"/>
              <a:gd name="connsiteY3487" fmla="*/ 346855 h 741961"/>
              <a:gd name="connsiteX3488" fmla="*/ 13368 w 678676"/>
              <a:gd name="connsiteY3488" fmla="*/ 346193 h 741961"/>
              <a:gd name="connsiteX3489" fmla="*/ 13589 w 678676"/>
              <a:gd name="connsiteY3489" fmla="*/ 345504 h 741961"/>
              <a:gd name="connsiteX3490" fmla="*/ 13368 w 678676"/>
              <a:gd name="connsiteY3490" fmla="*/ 344842 h 741961"/>
              <a:gd name="connsiteX3491" fmla="*/ 13368 w 678676"/>
              <a:gd name="connsiteY3491" fmla="*/ 344511 h 741961"/>
              <a:gd name="connsiteX3492" fmla="*/ 13368 w 678676"/>
              <a:gd name="connsiteY3492" fmla="*/ 343490 h 741961"/>
              <a:gd name="connsiteX3493" fmla="*/ 13589 w 678676"/>
              <a:gd name="connsiteY3493" fmla="*/ 342801 h 741961"/>
              <a:gd name="connsiteX3494" fmla="*/ 13836 w 678676"/>
              <a:gd name="connsiteY3494" fmla="*/ 342139 h 741961"/>
              <a:gd name="connsiteX3495" fmla="*/ 13836 w 678676"/>
              <a:gd name="connsiteY3495" fmla="*/ 341808 h 741961"/>
              <a:gd name="connsiteX3496" fmla="*/ 14085 w 678676"/>
              <a:gd name="connsiteY3496" fmla="*/ 341449 h 741961"/>
              <a:gd name="connsiteX3497" fmla="*/ 14306 w 678676"/>
              <a:gd name="connsiteY3497" fmla="*/ 340787 h 741961"/>
              <a:gd name="connsiteX3498" fmla="*/ 14306 w 678676"/>
              <a:gd name="connsiteY3498" fmla="*/ 340125 h 741961"/>
              <a:gd name="connsiteX3499" fmla="*/ 14553 w 678676"/>
              <a:gd name="connsiteY3499" fmla="*/ 340125 h 741961"/>
              <a:gd name="connsiteX3500" fmla="*/ 14306 w 678676"/>
              <a:gd name="connsiteY3500" fmla="*/ 339766 h 741961"/>
              <a:gd name="connsiteX3501" fmla="*/ 14085 w 678676"/>
              <a:gd name="connsiteY3501" fmla="*/ 339104 h 741961"/>
              <a:gd name="connsiteX3502" fmla="*/ 14085 w 678676"/>
              <a:gd name="connsiteY3502" fmla="*/ 338773 h 741961"/>
              <a:gd name="connsiteX3503" fmla="*/ 13368 w 678676"/>
              <a:gd name="connsiteY3503" fmla="*/ 338084 h 741961"/>
              <a:gd name="connsiteX3504" fmla="*/ 12404 w 678676"/>
              <a:gd name="connsiteY3504" fmla="*/ 337063 h 741961"/>
              <a:gd name="connsiteX3505" fmla="*/ 11687 w 678676"/>
              <a:gd name="connsiteY3505" fmla="*/ 336732 h 741961"/>
              <a:gd name="connsiteX3506" fmla="*/ 11467 w 678676"/>
              <a:gd name="connsiteY3506" fmla="*/ 336401 h 741961"/>
              <a:gd name="connsiteX3507" fmla="*/ 10750 w 678676"/>
              <a:gd name="connsiteY3507" fmla="*/ 336070 h 741961"/>
              <a:gd name="connsiteX3508" fmla="*/ 10501 w 678676"/>
              <a:gd name="connsiteY3508" fmla="*/ 335381 h 741961"/>
              <a:gd name="connsiteX3509" fmla="*/ 9786 w 678676"/>
              <a:gd name="connsiteY3509" fmla="*/ 334361 h 741961"/>
              <a:gd name="connsiteX3510" fmla="*/ 9786 w 678676"/>
              <a:gd name="connsiteY3510" fmla="*/ 333699 h 741961"/>
              <a:gd name="connsiteX3511" fmla="*/ 9786 w 678676"/>
              <a:gd name="connsiteY3511" fmla="*/ 333008 h 741961"/>
              <a:gd name="connsiteX3512" fmla="*/ 9786 w 678676"/>
              <a:gd name="connsiteY3512" fmla="*/ 332677 h 741961"/>
              <a:gd name="connsiteX3513" fmla="*/ 10033 w 678676"/>
              <a:gd name="connsiteY3513" fmla="*/ 332346 h 741961"/>
              <a:gd name="connsiteX3514" fmla="*/ 10970 w 678676"/>
              <a:gd name="connsiteY3514" fmla="*/ 330664 h 741961"/>
              <a:gd name="connsiteX3515" fmla="*/ 11935 w 678676"/>
              <a:gd name="connsiteY3515" fmla="*/ 329974 h 741961"/>
              <a:gd name="connsiteX3516" fmla="*/ 13121 w 678676"/>
              <a:gd name="connsiteY3516" fmla="*/ 328954 h 741961"/>
              <a:gd name="connsiteX3517" fmla="*/ 14085 w 678676"/>
              <a:gd name="connsiteY3517" fmla="*/ 327960 h 741961"/>
              <a:gd name="connsiteX3518" fmla="*/ 15270 w 678676"/>
              <a:gd name="connsiteY3518" fmla="*/ 326940 h 741961"/>
              <a:gd name="connsiteX3519" fmla="*/ 16235 w 678676"/>
              <a:gd name="connsiteY3519" fmla="*/ 326250 h 741961"/>
              <a:gd name="connsiteX3520" fmla="*/ 16456 w 678676"/>
              <a:gd name="connsiteY3520" fmla="*/ 325919 h 741961"/>
              <a:gd name="connsiteX3521" fmla="*/ 16952 w 678676"/>
              <a:gd name="connsiteY3521" fmla="*/ 325257 h 741961"/>
              <a:gd name="connsiteX3522" fmla="*/ 16952 w 678676"/>
              <a:gd name="connsiteY3522" fmla="*/ 324899 h 741961"/>
              <a:gd name="connsiteX3523" fmla="*/ 16952 w 678676"/>
              <a:gd name="connsiteY3523" fmla="*/ 324568 h 741961"/>
              <a:gd name="connsiteX3524" fmla="*/ 16952 w 678676"/>
              <a:gd name="connsiteY3524" fmla="*/ 324237 h 741961"/>
              <a:gd name="connsiteX3525" fmla="*/ 16703 w 678676"/>
              <a:gd name="connsiteY3525" fmla="*/ 324237 h 741961"/>
              <a:gd name="connsiteX3526" fmla="*/ 16235 w 678676"/>
              <a:gd name="connsiteY3526" fmla="*/ 323548 h 741961"/>
              <a:gd name="connsiteX3527" fmla="*/ 15987 w 678676"/>
              <a:gd name="connsiteY3527" fmla="*/ 321175 h 741961"/>
              <a:gd name="connsiteX3528" fmla="*/ 15022 w 678676"/>
              <a:gd name="connsiteY3528" fmla="*/ 318830 h 741961"/>
              <a:gd name="connsiteX3529" fmla="*/ 15022 w 678676"/>
              <a:gd name="connsiteY3529" fmla="*/ 318472 h 741961"/>
              <a:gd name="connsiteX3530" fmla="*/ 15022 w 678676"/>
              <a:gd name="connsiteY3530" fmla="*/ 317452 h 741961"/>
              <a:gd name="connsiteX3531" fmla="*/ 15022 w 678676"/>
              <a:gd name="connsiteY3531" fmla="*/ 316790 h 741961"/>
              <a:gd name="connsiteX3532" fmla="*/ 15270 w 678676"/>
              <a:gd name="connsiteY3532" fmla="*/ 316459 h 741961"/>
              <a:gd name="connsiteX3533" fmla="*/ 15518 w 678676"/>
              <a:gd name="connsiteY3533" fmla="*/ 315769 h 741961"/>
              <a:gd name="connsiteX3534" fmla="*/ 15518 w 678676"/>
              <a:gd name="connsiteY3534" fmla="*/ 315438 h 741961"/>
              <a:gd name="connsiteX3535" fmla="*/ 15022 w 678676"/>
              <a:gd name="connsiteY3535" fmla="*/ 314748 h 741961"/>
              <a:gd name="connsiteX3536" fmla="*/ 14085 w 678676"/>
              <a:gd name="connsiteY3536" fmla="*/ 313727 h 741961"/>
              <a:gd name="connsiteX3537" fmla="*/ 13836 w 678676"/>
              <a:gd name="connsiteY3537" fmla="*/ 313396 h 741961"/>
              <a:gd name="connsiteX3538" fmla="*/ 13836 w 678676"/>
              <a:gd name="connsiteY3538" fmla="*/ 312734 h 741961"/>
              <a:gd name="connsiteX3539" fmla="*/ 13836 w 678676"/>
              <a:gd name="connsiteY3539" fmla="*/ 312045 h 741961"/>
              <a:gd name="connsiteX3540" fmla="*/ 14306 w 678676"/>
              <a:gd name="connsiteY3540" fmla="*/ 310363 h 741961"/>
              <a:gd name="connsiteX3541" fmla="*/ 14306 w 678676"/>
              <a:gd name="connsiteY3541" fmla="*/ 310004 h 741961"/>
              <a:gd name="connsiteX3542" fmla="*/ 14802 w 678676"/>
              <a:gd name="connsiteY3542" fmla="*/ 309673 h 741961"/>
              <a:gd name="connsiteX3543" fmla="*/ 15270 w 678676"/>
              <a:gd name="connsiteY3543" fmla="*/ 309011 h 741961"/>
              <a:gd name="connsiteX3544" fmla="*/ 15518 w 678676"/>
              <a:gd name="connsiteY3544" fmla="*/ 308321 h 741961"/>
              <a:gd name="connsiteX3545" fmla="*/ 15518 w 678676"/>
              <a:gd name="connsiteY3545" fmla="*/ 307990 h 741961"/>
              <a:gd name="connsiteX3546" fmla="*/ 15518 w 678676"/>
              <a:gd name="connsiteY3546" fmla="*/ 307631 h 741961"/>
              <a:gd name="connsiteX3547" fmla="*/ 15270 w 678676"/>
              <a:gd name="connsiteY3547" fmla="*/ 307300 h 741961"/>
              <a:gd name="connsiteX3548" fmla="*/ 15022 w 678676"/>
              <a:gd name="connsiteY3548" fmla="*/ 306969 h 741961"/>
              <a:gd name="connsiteX3549" fmla="*/ 15022 w 678676"/>
              <a:gd name="connsiteY3549" fmla="*/ 305949 h 741961"/>
              <a:gd name="connsiteX3550" fmla="*/ 15022 w 678676"/>
              <a:gd name="connsiteY3550" fmla="*/ 304929 h 741961"/>
              <a:gd name="connsiteX3551" fmla="*/ 14553 w 678676"/>
              <a:gd name="connsiteY3551" fmla="*/ 302888 h 741961"/>
              <a:gd name="connsiteX3552" fmla="*/ 14802 w 678676"/>
              <a:gd name="connsiteY3552" fmla="*/ 302226 h 741961"/>
              <a:gd name="connsiteX3553" fmla="*/ 15270 w 678676"/>
              <a:gd name="connsiteY3553" fmla="*/ 301895 h 741961"/>
              <a:gd name="connsiteX3554" fmla="*/ 15518 w 678676"/>
              <a:gd name="connsiteY3554" fmla="*/ 301204 h 741961"/>
              <a:gd name="connsiteX3555" fmla="*/ 15518 w 678676"/>
              <a:gd name="connsiteY3555" fmla="*/ 300184 h 741961"/>
              <a:gd name="connsiteX3556" fmla="*/ 15518 w 678676"/>
              <a:gd name="connsiteY3556" fmla="*/ 299853 h 741961"/>
              <a:gd name="connsiteX3557" fmla="*/ 14802 w 678676"/>
              <a:gd name="connsiteY3557" fmla="*/ 298833 h 741961"/>
              <a:gd name="connsiteX3558" fmla="*/ 14553 w 678676"/>
              <a:gd name="connsiteY3558" fmla="*/ 298143 h 741961"/>
              <a:gd name="connsiteX3559" fmla="*/ 14553 w 678676"/>
              <a:gd name="connsiteY3559" fmla="*/ 297150 h 741961"/>
              <a:gd name="connsiteX3560" fmla="*/ 14553 w 678676"/>
              <a:gd name="connsiteY3560" fmla="*/ 296792 h 741961"/>
              <a:gd name="connsiteX3561" fmla="*/ 14553 w 678676"/>
              <a:gd name="connsiteY3561" fmla="*/ 296461 h 741961"/>
              <a:gd name="connsiteX3562" fmla="*/ 14802 w 678676"/>
              <a:gd name="connsiteY3562" fmla="*/ 296130 h 741961"/>
              <a:gd name="connsiteX3563" fmla="*/ 15739 w 678676"/>
              <a:gd name="connsiteY3563" fmla="*/ 295770 h 741961"/>
              <a:gd name="connsiteX3564" fmla="*/ 16235 w 678676"/>
              <a:gd name="connsiteY3564" fmla="*/ 295439 h 741961"/>
              <a:gd name="connsiteX3565" fmla="*/ 17172 w 678676"/>
              <a:gd name="connsiteY3565" fmla="*/ 294750 h 741961"/>
              <a:gd name="connsiteX3566" fmla="*/ 17641 w 678676"/>
              <a:gd name="connsiteY3566" fmla="*/ 294088 h 741961"/>
              <a:gd name="connsiteX3567" fmla="*/ 17889 w 678676"/>
              <a:gd name="connsiteY3567" fmla="*/ 294088 h 741961"/>
              <a:gd name="connsiteX3568" fmla="*/ 18357 w 678676"/>
              <a:gd name="connsiteY3568" fmla="*/ 293398 h 741961"/>
              <a:gd name="connsiteX3569" fmla="*/ 20508 w 678676"/>
              <a:gd name="connsiteY3569" fmla="*/ 291358 h 741961"/>
              <a:gd name="connsiteX3570" fmla="*/ 20755 w 678676"/>
              <a:gd name="connsiteY3570" fmla="*/ 290696 h 741961"/>
              <a:gd name="connsiteX3571" fmla="*/ 21004 w 678676"/>
              <a:gd name="connsiteY3571" fmla="*/ 290337 h 741961"/>
              <a:gd name="connsiteX3572" fmla="*/ 21472 w 678676"/>
              <a:gd name="connsiteY3572" fmla="*/ 289343 h 741961"/>
              <a:gd name="connsiteX3573" fmla="*/ 21721 w 678676"/>
              <a:gd name="connsiteY3573" fmla="*/ 288985 h 741961"/>
              <a:gd name="connsiteX3574" fmla="*/ 21721 w 678676"/>
              <a:gd name="connsiteY3574" fmla="*/ 288323 h 741961"/>
              <a:gd name="connsiteX3575" fmla="*/ 21721 w 678676"/>
              <a:gd name="connsiteY3575" fmla="*/ 287964 h 741961"/>
              <a:gd name="connsiteX3576" fmla="*/ 21004 w 678676"/>
              <a:gd name="connsiteY3576" fmla="*/ 285924 h 741961"/>
              <a:gd name="connsiteX3577" fmla="*/ 21224 w 678676"/>
              <a:gd name="connsiteY3577" fmla="*/ 285593 h 741961"/>
              <a:gd name="connsiteX3578" fmla="*/ 21224 w 678676"/>
              <a:gd name="connsiteY3578" fmla="*/ 285262 h 741961"/>
              <a:gd name="connsiteX3579" fmla="*/ 21941 w 678676"/>
              <a:gd name="connsiteY3579" fmla="*/ 284572 h 741961"/>
              <a:gd name="connsiteX3580" fmla="*/ 23843 w 678676"/>
              <a:gd name="connsiteY3580" fmla="*/ 282889 h 741961"/>
              <a:gd name="connsiteX3581" fmla="*/ 24090 w 678676"/>
              <a:gd name="connsiteY3581" fmla="*/ 282889 h 741961"/>
              <a:gd name="connsiteX3582" fmla="*/ 24090 w 678676"/>
              <a:gd name="connsiteY3582" fmla="*/ 282199 h 741961"/>
              <a:gd name="connsiteX3583" fmla="*/ 24090 w 678676"/>
              <a:gd name="connsiteY3583" fmla="*/ 281868 h 741961"/>
              <a:gd name="connsiteX3584" fmla="*/ 24339 w 678676"/>
              <a:gd name="connsiteY3584" fmla="*/ 281179 h 741961"/>
              <a:gd name="connsiteX3585" fmla="*/ 24807 w 678676"/>
              <a:gd name="connsiteY3585" fmla="*/ 280490 h 741961"/>
              <a:gd name="connsiteX3586" fmla="*/ 25056 w 678676"/>
              <a:gd name="connsiteY3586" fmla="*/ 280159 h 741961"/>
              <a:gd name="connsiteX3587" fmla="*/ 25772 w 678676"/>
              <a:gd name="connsiteY3587" fmla="*/ 279469 h 741961"/>
              <a:gd name="connsiteX3588" fmla="*/ 26241 w 678676"/>
              <a:gd name="connsiteY3588" fmla="*/ 279138 h 741961"/>
              <a:gd name="connsiteX3589" fmla="*/ 26957 w 678676"/>
              <a:gd name="connsiteY3589" fmla="*/ 278807 h 741961"/>
              <a:gd name="connsiteX3590" fmla="*/ 27205 w 678676"/>
              <a:gd name="connsiteY3590" fmla="*/ 278807 h 741961"/>
              <a:gd name="connsiteX3591" fmla="*/ 27205 w 678676"/>
              <a:gd name="connsiteY3591" fmla="*/ 278118 h 741961"/>
              <a:gd name="connsiteX3592" fmla="*/ 27205 w 678676"/>
              <a:gd name="connsiteY3592" fmla="*/ 277787 h 741961"/>
              <a:gd name="connsiteX3593" fmla="*/ 27426 w 678676"/>
              <a:gd name="connsiteY3593" fmla="*/ 277096 h 741961"/>
              <a:gd name="connsiteX3594" fmla="*/ 27674 w 678676"/>
              <a:gd name="connsiteY3594" fmla="*/ 276434 h 741961"/>
              <a:gd name="connsiteX3595" fmla="*/ 27674 w 678676"/>
              <a:gd name="connsiteY3595" fmla="*/ 276076 h 741961"/>
              <a:gd name="connsiteX3596" fmla="*/ 27426 w 678676"/>
              <a:gd name="connsiteY3596" fmla="*/ 275745 h 741961"/>
              <a:gd name="connsiteX3597" fmla="*/ 27205 w 678676"/>
              <a:gd name="connsiteY3597" fmla="*/ 275414 h 741961"/>
              <a:gd name="connsiteX3598" fmla="*/ 27205 w 678676"/>
              <a:gd name="connsiteY3598" fmla="*/ 275055 h 741961"/>
              <a:gd name="connsiteX3599" fmla="*/ 27426 w 678676"/>
              <a:gd name="connsiteY3599" fmla="*/ 274035 h 741961"/>
              <a:gd name="connsiteX3600" fmla="*/ 27426 w 678676"/>
              <a:gd name="connsiteY3600" fmla="*/ 273704 h 741961"/>
              <a:gd name="connsiteX3601" fmla="*/ 27674 w 678676"/>
              <a:gd name="connsiteY3601" fmla="*/ 272353 h 741961"/>
              <a:gd name="connsiteX3602" fmla="*/ 27674 w 678676"/>
              <a:gd name="connsiteY3602" fmla="*/ 271663 h 741961"/>
              <a:gd name="connsiteX3603" fmla="*/ 27426 w 678676"/>
              <a:gd name="connsiteY3603" fmla="*/ 271332 h 741961"/>
              <a:gd name="connsiteX3604" fmla="*/ 26957 w 678676"/>
              <a:gd name="connsiteY3604" fmla="*/ 269621 h 741961"/>
              <a:gd name="connsiteX3605" fmla="*/ 26957 w 678676"/>
              <a:gd name="connsiteY3605" fmla="*/ 269290 h 741961"/>
              <a:gd name="connsiteX3606" fmla="*/ 25993 w 678676"/>
              <a:gd name="connsiteY3606" fmla="*/ 268932 h 741961"/>
              <a:gd name="connsiteX3607" fmla="*/ 24090 w 678676"/>
              <a:gd name="connsiteY3607" fmla="*/ 268270 h 741961"/>
              <a:gd name="connsiteX3608" fmla="*/ 23843 w 678676"/>
              <a:gd name="connsiteY3608" fmla="*/ 267912 h 741961"/>
              <a:gd name="connsiteX3609" fmla="*/ 23373 w 678676"/>
              <a:gd name="connsiteY3609" fmla="*/ 267250 h 741961"/>
              <a:gd name="connsiteX3610" fmla="*/ 23373 w 678676"/>
              <a:gd name="connsiteY3610" fmla="*/ 266891 h 741961"/>
              <a:gd name="connsiteX3611" fmla="*/ 23126 w 678676"/>
              <a:gd name="connsiteY3611" fmla="*/ 266560 h 741961"/>
              <a:gd name="connsiteX3612" fmla="*/ 22436 w 678676"/>
              <a:gd name="connsiteY3612" fmla="*/ 265871 h 741961"/>
              <a:gd name="connsiteX3613" fmla="*/ 22189 w 678676"/>
              <a:gd name="connsiteY3613" fmla="*/ 264849 h 741961"/>
              <a:gd name="connsiteX3614" fmla="*/ 21224 w 678676"/>
              <a:gd name="connsiteY3614" fmla="*/ 263167 h 741961"/>
              <a:gd name="connsiteX3615" fmla="*/ 20287 w 678676"/>
              <a:gd name="connsiteY3615" fmla="*/ 261457 h 741961"/>
              <a:gd name="connsiteX3616" fmla="*/ 19791 w 678676"/>
              <a:gd name="connsiteY3616" fmla="*/ 261126 h 741961"/>
              <a:gd name="connsiteX3617" fmla="*/ 18854 w 678676"/>
              <a:gd name="connsiteY3617" fmla="*/ 260092 h 741961"/>
              <a:gd name="connsiteX3618" fmla="*/ 18357 w 678676"/>
              <a:gd name="connsiteY3618" fmla="*/ 259753 h 741961"/>
              <a:gd name="connsiteX3619" fmla="*/ 18357 w 678676"/>
              <a:gd name="connsiteY3619" fmla="*/ 259070 h 741961"/>
              <a:gd name="connsiteX3620" fmla="*/ 18357 w 678676"/>
              <a:gd name="connsiteY3620" fmla="*/ 258050 h 741961"/>
              <a:gd name="connsiteX3621" fmla="*/ 18357 w 678676"/>
              <a:gd name="connsiteY3621" fmla="*/ 257709 h 741961"/>
              <a:gd name="connsiteX3622" fmla="*/ 18605 w 678676"/>
              <a:gd name="connsiteY3622" fmla="*/ 256006 h 741961"/>
              <a:gd name="connsiteX3623" fmla="*/ 18605 w 678676"/>
              <a:gd name="connsiteY3623" fmla="*/ 255665 h 741961"/>
              <a:gd name="connsiteX3624" fmla="*/ 18605 w 678676"/>
              <a:gd name="connsiteY3624" fmla="*/ 255322 h 741961"/>
              <a:gd name="connsiteX3625" fmla="*/ 16952 w 678676"/>
              <a:gd name="connsiteY3625" fmla="*/ 253960 h 741961"/>
              <a:gd name="connsiteX3626" fmla="*/ 16235 w 678676"/>
              <a:gd name="connsiteY3626" fmla="*/ 253278 h 741961"/>
              <a:gd name="connsiteX3627" fmla="*/ 15270 w 678676"/>
              <a:gd name="connsiteY3627" fmla="*/ 252939 h 741961"/>
              <a:gd name="connsiteX3628" fmla="*/ 15022 w 678676"/>
              <a:gd name="connsiteY3628" fmla="*/ 252597 h 741961"/>
              <a:gd name="connsiteX3629" fmla="*/ 14085 w 678676"/>
              <a:gd name="connsiteY3629" fmla="*/ 251573 h 741961"/>
              <a:gd name="connsiteX3630" fmla="*/ 13589 w 678676"/>
              <a:gd name="connsiteY3630" fmla="*/ 251234 h 741961"/>
              <a:gd name="connsiteX3631" fmla="*/ 13121 w 678676"/>
              <a:gd name="connsiteY3631" fmla="*/ 250892 h 741961"/>
              <a:gd name="connsiteX3632" fmla="*/ 12872 w 678676"/>
              <a:gd name="connsiteY3632" fmla="*/ 250892 h 741961"/>
              <a:gd name="connsiteX3633" fmla="*/ 11687 w 678676"/>
              <a:gd name="connsiteY3633" fmla="*/ 250892 h 741961"/>
              <a:gd name="connsiteX3634" fmla="*/ 11218 w 678676"/>
              <a:gd name="connsiteY3634" fmla="*/ 251234 h 741961"/>
              <a:gd name="connsiteX3635" fmla="*/ 9786 w 678676"/>
              <a:gd name="connsiteY3635" fmla="*/ 251916 h 741961"/>
              <a:gd name="connsiteX3636" fmla="*/ 8600 w 678676"/>
              <a:gd name="connsiteY3636" fmla="*/ 252258 h 741961"/>
              <a:gd name="connsiteX3637" fmla="*/ 8103 w 678676"/>
              <a:gd name="connsiteY3637" fmla="*/ 252258 h 741961"/>
              <a:gd name="connsiteX3638" fmla="*/ 7387 w 678676"/>
              <a:gd name="connsiteY3638" fmla="*/ 252258 h 741961"/>
              <a:gd name="connsiteX3639" fmla="*/ 6202 w 678676"/>
              <a:gd name="connsiteY3639" fmla="*/ 251916 h 741961"/>
              <a:gd name="connsiteX3640" fmla="*/ 5017 w 678676"/>
              <a:gd name="connsiteY3640" fmla="*/ 251234 h 741961"/>
              <a:gd name="connsiteX3641" fmla="*/ 4768 w 678676"/>
              <a:gd name="connsiteY3641" fmla="*/ 251234 h 741961"/>
              <a:gd name="connsiteX3642" fmla="*/ 1929 w 678676"/>
              <a:gd name="connsiteY3642" fmla="*/ 250892 h 741961"/>
              <a:gd name="connsiteX3643" fmla="*/ 716 w 678676"/>
              <a:gd name="connsiteY3643" fmla="*/ 250211 h 741961"/>
              <a:gd name="connsiteX3644" fmla="*/ 496 w 678676"/>
              <a:gd name="connsiteY3644" fmla="*/ 249872 h 741961"/>
              <a:gd name="connsiteX3645" fmla="*/ 248 w 678676"/>
              <a:gd name="connsiteY3645" fmla="*/ 249188 h 741961"/>
              <a:gd name="connsiteX3646" fmla="*/ 496 w 678676"/>
              <a:gd name="connsiteY3646" fmla="*/ 247483 h 741961"/>
              <a:gd name="connsiteX3647" fmla="*/ 248 w 678676"/>
              <a:gd name="connsiteY3647" fmla="*/ 246460 h 741961"/>
              <a:gd name="connsiteX3648" fmla="*/ 248 w 678676"/>
              <a:gd name="connsiteY3648" fmla="*/ 245779 h 741961"/>
              <a:gd name="connsiteX3649" fmla="*/ 248 w 678676"/>
              <a:gd name="connsiteY3649" fmla="*/ 244755 h 741961"/>
              <a:gd name="connsiteX3650" fmla="*/ 716 w 678676"/>
              <a:gd name="connsiteY3650" fmla="*/ 244074 h 741961"/>
              <a:gd name="connsiteX3651" fmla="*/ 496 w 678676"/>
              <a:gd name="connsiteY3651" fmla="*/ 243390 h 741961"/>
              <a:gd name="connsiteX3652" fmla="*/ 248 w 678676"/>
              <a:gd name="connsiteY3652" fmla="*/ 242366 h 741961"/>
              <a:gd name="connsiteX3653" fmla="*/ 0 w 678676"/>
              <a:gd name="connsiteY3653" fmla="*/ 241686 h 741961"/>
              <a:gd name="connsiteX3654" fmla="*/ 0 w 678676"/>
              <a:gd name="connsiteY3654" fmla="*/ 241003 h 741961"/>
              <a:gd name="connsiteX3655" fmla="*/ 0 w 678676"/>
              <a:gd name="connsiteY3655" fmla="*/ 240319 h 741961"/>
              <a:gd name="connsiteX3656" fmla="*/ 0 w 678676"/>
              <a:gd name="connsiteY3656" fmla="*/ 239638 h 741961"/>
              <a:gd name="connsiteX3657" fmla="*/ 0 w 678676"/>
              <a:gd name="connsiteY3657" fmla="*/ 239297 h 741961"/>
              <a:gd name="connsiteX3658" fmla="*/ 0 w 678676"/>
              <a:gd name="connsiteY3658" fmla="*/ 238954 h 741961"/>
              <a:gd name="connsiteX3659" fmla="*/ 0 w 678676"/>
              <a:gd name="connsiteY3659" fmla="*/ 238615 h 741961"/>
              <a:gd name="connsiteX3660" fmla="*/ 248 w 678676"/>
              <a:gd name="connsiteY3660" fmla="*/ 238273 h 741961"/>
              <a:gd name="connsiteX3661" fmla="*/ 496 w 678676"/>
              <a:gd name="connsiteY3661" fmla="*/ 237250 h 741961"/>
              <a:gd name="connsiteX3662" fmla="*/ 496 w 678676"/>
              <a:gd name="connsiteY3662" fmla="*/ 236566 h 741961"/>
              <a:gd name="connsiteX3663" fmla="*/ 716 w 678676"/>
              <a:gd name="connsiteY3663" fmla="*/ 235881 h 741961"/>
              <a:gd name="connsiteX3664" fmla="*/ 965 w 678676"/>
              <a:gd name="connsiteY3664" fmla="*/ 234858 h 741961"/>
              <a:gd name="connsiteX3665" fmla="*/ 1213 w 678676"/>
              <a:gd name="connsiteY3665" fmla="*/ 233493 h 741961"/>
              <a:gd name="connsiteX3666" fmla="*/ 1433 w 678676"/>
              <a:gd name="connsiteY3666" fmla="*/ 231101 h 741961"/>
              <a:gd name="connsiteX3667" fmla="*/ 1929 w 678676"/>
              <a:gd name="connsiteY3667" fmla="*/ 229736 h 741961"/>
              <a:gd name="connsiteX3668" fmla="*/ 2150 w 678676"/>
              <a:gd name="connsiteY3668" fmla="*/ 229736 h 741961"/>
              <a:gd name="connsiteX3669" fmla="*/ 1929 w 678676"/>
              <a:gd name="connsiteY3669" fmla="*/ 229394 h 741961"/>
              <a:gd name="connsiteX3670" fmla="*/ 2150 w 678676"/>
              <a:gd name="connsiteY3670" fmla="*/ 227342 h 741961"/>
              <a:gd name="connsiteX3671" fmla="*/ 2150 w 678676"/>
              <a:gd name="connsiteY3671" fmla="*/ 226661 h 741961"/>
              <a:gd name="connsiteX3672" fmla="*/ 2150 w 678676"/>
              <a:gd name="connsiteY3672" fmla="*/ 226318 h 741961"/>
              <a:gd name="connsiteX3673" fmla="*/ 2618 w 678676"/>
              <a:gd name="connsiteY3673" fmla="*/ 225977 h 741961"/>
              <a:gd name="connsiteX3674" fmla="*/ 2867 w 678676"/>
              <a:gd name="connsiteY3674" fmla="*/ 225634 h 741961"/>
              <a:gd name="connsiteX3675" fmla="*/ 4051 w 678676"/>
              <a:gd name="connsiteY3675" fmla="*/ 225634 h 741961"/>
              <a:gd name="connsiteX3676" fmla="*/ 4300 w 678676"/>
              <a:gd name="connsiteY3676" fmla="*/ 225292 h 741961"/>
              <a:gd name="connsiteX3677" fmla="*/ 4300 w 678676"/>
              <a:gd name="connsiteY3677" fmla="*/ 224608 h 741961"/>
              <a:gd name="connsiteX3678" fmla="*/ 4548 w 678676"/>
              <a:gd name="connsiteY3678" fmla="*/ 224608 h 741961"/>
              <a:gd name="connsiteX3679" fmla="*/ 5017 w 678676"/>
              <a:gd name="connsiteY3679" fmla="*/ 224608 h 741961"/>
              <a:gd name="connsiteX3680" fmla="*/ 5264 w 678676"/>
              <a:gd name="connsiteY3680" fmla="*/ 224266 h 741961"/>
              <a:gd name="connsiteX3681" fmla="*/ 5981 w 678676"/>
              <a:gd name="connsiteY3681" fmla="*/ 223924 h 741961"/>
              <a:gd name="connsiteX3682" fmla="*/ 6450 w 678676"/>
              <a:gd name="connsiteY3682" fmla="*/ 223924 h 741961"/>
              <a:gd name="connsiteX3683" fmla="*/ 6698 w 678676"/>
              <a:gd name="connsiteY3683" fmla="*/ 223924 h 741961"/>
              <a:gd name="connsiteX3684" fmla="*/ 7166 w 678676"/>
              <a:gd name="connsiteY3684" fmla="*/ 223240 h 741961"/>
              <a:gd name="connsiteX3685" fmla="*/ 8103 w 678676"/>
              <a:gd name="connsiteY3685" fmla="*/ 222556 h 741961"/>
              <a:gd name="connsiteX3686" fmla="*/ 8600 w 678676"/>
              <a:gd name="connsiteY3686" fmla="*/ 222214 h 741961"/>
              <a:gd name="connsiteX3687" fmla="*/ 8820 w 678676"/>
              <a:gd name="connsiteY3687" fmla="*/ 221875 h 741961"/>
              <a:gd name="connsiteX3688" fmla="*/ 9537 w 678676"/>
              <a:gd name="connsiteY3688" fmla="*/ 221532 h 741961"/>
              <a:gd name="connsiteX3689" fmla="*/ 9537 w 678676"/>
              <a:gd name="connsiteY3689" fmla="*/ 221191 h 741961"/>
              <a:gd name="connsiteX3690" fmla="*/ 9786 w 678676"/>
              <a:gd name="connsiteY3690" fmla="*/ 220848 h 741961"/>
              <a:gd name="connsiteX3691" fmla="*/ 10253 w 678676"/>
              <a:gd name="connsiteY3691" fmla="*/ 220507 h 741961"/>
              <a:gd name="connsiteX3692" fmla="*/ 11687 w 678676"/>
              <a:gd name="connsiteY3692" fmla="*/ 218797 h 741961"/>
              <a:gd name="connsiteX3693" fmla="*/ 11935 w 678676"/>
              <a:gd name="connsiteY3693" fmla="*/ 218797 h 741961"/>
              <a:gd name="connsiteX3694" fmla="*/ 12183 w 678676"/>
              <a:gd name="connsiteY3694" fmla="*/ 217428 h 741961"/>
              <a:gd name="connsiteX3695" fmla="*/ 12183 w 678676"/>
              <a:gd name="connsiteY3695" fmla="*/ 217084 h 741961"/>
              <a:gd name="connsiteX3696" fmla="*/ 12404 w 678676"/>
              <a:gd name="connsiteY3696" fmla="*/ 215715 h 741961"/>
              <a:gd name="connsiteX3697" fmla="*/ 12652 w 678676"/>
              <a:gd name="connsiteY3697" fmla="*/ 214689 h 741961"/>
              <a:gd name="connsiteX3698" fmla="*/ 12872 w 678676"/>
              <a:gd name="connsiteY3698" fmla="*/ 214347 h 741961"/>
              <a:gd name="connsiteX3699" fmla="*/ 13368 w 678676"/>
              <a:gd name="connsiteY3699" fmla="*/ 213663 h 741961"/>
              <a:gd name="connsiteX3700" fmla="*/ 13589 w 678676"/>
              <a:gd name="connsiteY3700" fmla="*/ 213321 h 741961"/>
              <a:gd name="connsiteX3701" fmla="*/ 14553 w 678676"/>
              <a:gd name="connsiteY3701" fmla="*/ 212637 h 741961"/>
              <a:gd name="connsiteX3702" fmla="*/ 14802 w 678676"/>
              <a:gd name="connsiteY3702" fmla="*/ 212295 h 741961"/>
              <a:gd name="connsiteX3703" fmla="*/ 14802 w 678676"/>
              <a:gd name="connsiteY3703" fmla="*/ 211608 h 741961"/>
              <a:gd name="connsiteX3704" fmla="*/ 14802 w 678676"/>
              <a:gd name="connsiteY3704" fmla="*/ 210924 h 741961"/>
              <a:gd name="connsiteX3705" fmla="*/ 14553 w 678676"/>
              <a:gd name="connsiteY3705" fmla="*/ 210240 h 741961"/>
              <a:gd name="connsiteX3706" fmla="*/ 14553 w 678676"/>
              <a:gd name="connsiteY3706" fmla="*/ 209897 h 741961"/>
              <a:gd name="connsiteX3707" fmla="*/ 14085 w 678676"/>
              <a:gd name="connsiteY3707" fmla="*/ 208869 h 741961"/>
              <a:gd name="connsiteX3708" fmla="*/ 14085 w 678676"/>
              <a:gd name="connsiteY3708" fmla="*/ 208527 h 741961"/>
              <a:gd name="connsiteX3709" fmla="*/ 14085 w 678676"/>
              <a:gd name="connsiteY3709" fmla="*/ 207843 h 741961"/>
              <a:gd name="connsiteX3710" fmla="*/ 14553 w 678676"/>
              <a:gd name="connsiteY3710" fmla="*/ 207159 h 741961"/>
              <a:gd name="connsiteX3711" fmla="*/ 14802 w 678676"/>
              <a:gd name="connsiteY3711" fmla="*/ 207159 h 741961"/>
              <a:gd name="connsiteX3712" fmla="*/ 15987 w 678676"/>
              <a:gd name="connsiteY3712" fmla="*/ 206130 h 741961"/>
              <a:gd name="connsiteX3713" fmla="*/ 16235 w 678676"/>
              <a:gd name="connsiteY3713" fmla="*/ 206130 h 741961"/>
              <a:gd name="connsiteX3714" fmla="*/ 16952 w 678676"/>
              <a:gd name="connsiteY3714" fmla="*/ 205101 h 741961"/>
              <a:gd name="connsiteX3715" fmla="*/ 17420 w 678676"/>
              <a:gd name="connsiteY3715" fmla="*/ 203388 h 741961"/>
              <a:gd name="connsiteX3716" fmla="*/ 17420 w 678676"/>
              <a:gd name="connsiteY3716" fmla="*/ 203046 h 741961"/>
              <a:gd name="connsiteX3717" fmla="*/ 17420 w 678676"/>
              <a:gd name="connsiteY3717" fmla="*/ 202362 h 741961"/>
              <a:gd name="connsiteX3718" fmla="*/ 17641 w 678676"/>
              <a:gd name="connsiteY3718" fmla="*/ 201675 h 741961"/>
              <a:gd name="connsiteX3719" fmla="*/ 19074 w 678676"/>
              <a:gd name="connsiteY3719" fmla="*/ 198933 h 741961"/>
              <a:gd name="connsiteX3720" fmla="*/ 20038 w 678676"/>
              <a:gd name="connsiteY3720" fmla="*/ 197904 h 741961"/>
              <a:gd name="connsiteX3721" fmla="*/ 20755 w 678676"/>
              <a:gd name="connsiteY3721" fmla="*/ 197220 h 741961"/>
              <a:gd name="connsiteX3722" fmla="*/ 21224 w 678676"/>
              <a:gd name="connsiteY3722" fmla="*/ 196875 h 741961"/>
              <a:gd name="connsiteX3723" fmla="*/ 21721 w 678676"/>
              <a:gd name="connsiteY3723" fmla="*/ 196875 h 741961"/>
              <a:gd name="connsiteX3724" fmla="*/ 23126 w 678676"/>
              <a:gd name="connsiteY3724" fmla="*/ 195847 h 741961"/>
              <a:gd name="connsiteX3725" fmla="*/ 23373 w 678676"/>
              <a:gd name="connsiteY3725" fmla="*/ 195847 h 741961"/>
              <a:gd name="connsiteX3726" fmla="*/ 24339 w 678676"/>
              <a:gd name="connsiteY3726" fmla="*/ 195162 h 741961"/>
              <a:gd name="connsiteX3727" fmla="*/ 24090 w 678676"/>
              <a:gd name="connsiteY3727" fmla="*/ 194476 h 741961"/>
              <a:gd name="connsiteX3728" fmla="*/ 24339 w 678676"/>
              <a:gd name="connsiteY3728" fmla="*/ 194476 h 741961"/>
              <a:gd name="connsiteX3729" fmla="*/ 25056 w 678676"/>
              <a:gd name="connsiteY3729" fmla="*/ 193789 h 741961"/>
              <a:gd name="connsiteX3730" fmla="*/ 25993 w 678676"/>
              <a:gd name="connsiteY3730" fmla="*/ 192760 h 741961"/>
              <a:gd name="connsiteX3731" fmla="*/ 26241 w 678676"/>
              <a:gd name="connsiteY3731" fmla="*/ 192760 h 741961"/>
              <a:gd name="connsiteX3732" fmla="*/ 26488 w 678676"/>
              <a:gd name="connsiteY3732" fmla="*/ 192418 h 741961"/>
              <a:gd name="connsiteX3733" fmla="*/ 28611 w 678676"/>
              <a:gd name="connsiteY3733" fmla="*/ 192418 h 741961"/>
              <a:gd name="connsiteX3734" fmla="*/ 28611 w 678676"/>
              <a:gd name="connsiteY3734" fmla="*/ 192076 h 741961"/>
              <a:gd name="connsiteX3735" fmla="*/ 28391 w 678676"/>
              <a:gd name="connsiteY3735" fmla="*/ 191045 h 741961"/>
              <a:gd name="connsiteX3736" fmla="*/ 28391 w 678676"/>
              <a:gd name="connsiteY3736" fmla="*/ 190702 h 741961"/>
              <a:gd name="connsiteX3737" fmla="*/ 28611 w 678676"/>
              <a:gd name="connsiteY3737" fmla="*/ 190702 h 741961"/>
              <a:gd name="connsiteX3738" fmla="*/ 28859 w 678676"/>
              <a:gd name="connsiteY3738" fmla="*/ 190702 h 741961"/>
              <a:gd name="connsiteX3739" fmla="*/ 29576 w 678676"/>
              <a:gd name="connsiteY3739" fmla="*/ 191045 h 741961"/>
              <a:gd name="connsiteX3740" fmla="*/ 29824 w 678676"/>
              <a:gd name="connsiteY3740" fmla="*/ 191045 h 741961"/>
              <a:gd name="connsiteX3741" fmla="*/ 30292 w 678676"/>
              <a:gd name="connsiteY3741" fmla="*/ 190702 h 741961"/>
              <a:gd name="connsiteX3742" fmla="*/ 31477 w 678676"/>
              <a:gd name="connsiteY3742" fmla="*/ 190702 h 741961"/>
              <a:gd name="connsiteX3743" fmla="*/ 31726 w 678676"/>
              <a:gd name="connsiteY3743" fmla="*/ 190361 h 741961"/>
              <a:gd name="connsiteX3744" fmla="*/ 31973 w 678676"/>
              <a:gd name="connsiteY3744" fmla="*/ 190016 h 741961"/>
              <a:gd name="connsiteX3745" fmla="*/ 32690 w 678676"/>
              <a:gd name="connsiteY3745" fmla="*/ 189673 h 741961"/>
              <a:gd name="connsiteX3746" fmla="*/ 34097 w 678676"/>
              <a:gd name="connsiteY3746" fmla="*/ 189329 h 741961"/>
              <a:gd name="connsiteX3747" fmla="*/ 35309 w 678676"/>
              <a:gd name="connsiteY3747" fmla="*/ 188644 h 741961"/>
              <a:gd name="connsiteX3748" fmla="*/ 35778 w 678676"/>
              <a:gd name="connsiteY3748" fmla="*/ 188300 h 741961"/>
              <a:gd name="connsiteX3749" fmla="*/ 36494 w 678676"/>
              <a:gd name="connsiteY3749" fmla="*/ 188300 h 741961"/>
              <a:gd name="connsiteX3750" fmla="*/ 37459 w 678676"/>
              <a:gd name="connsiteY3750" fmla="*/ 187958 h 741961"/>
              <a:gd name="connsiteX3751" fmla="*/ 38396 w 678676"/>
              <a:gd name="connsiteY3751" fmla="*/ 187958 h 741961"/>
              <a:gd name="connsiteX3752" fmla="*/ 38645 w 678676"/>
              <a:gd name="connsiteY3752" fmla="*/ 187958 h 741961"/>
              <a:gd name="connsiteX3753" fmla="*/ 38645 w 678676"/>
              <a:gd name="connsiteY3753" fmla="*/ 187613 h 741961"/>
              <a:gd name="connsiteX3754" fmla="*/ 38645 w 678676"/>
              <a:gd name="connsiteY3754" fmla="*/ 186926 h 741961"/>
              <a:gd name="connsiteX3755" fmla="*/ 38645 w 678676"/>
              <a:gd name="connsiteY3755" fmla="*/ 186242 h 741961"/>
              <a:gd name="connsiteX3756" fmla="*/ 38864 w 678676"/>
              <a:gd name="connsiteY3756" fmla="*/ 185211 h 741961"/>
              <a:gd name="connsiteX3757" fmla="*/ 38864 w 678676"/>
              <a:gd name="connsiteY3757" fmla="*/ 184868 h 741961"/>
              <a:gd name="connsiteX3758" fmla="*/ 39361 w 678676"/>
              <a:gd name="connsiteY3758" fmla="*/ 184868 h 741961"/>
              <a:gd name="connsiteX3759" fmla="*/ 40077 w 678676"/>
              <a:gd name="connsiteY3759" fmla="*/ 183495 h 741961"/>
              <a:gd name="connsiteX3760" fmla="*/ 41015 w 678676"/>
              <a:gd name="connsiteY3760" fmla="*/ 182809 h 741961"/>
              <a:gd name="connsiteX3761" fmla="*/ 41263 w 678676"/>
              <a:gd name="connsiteY3761" fmla="*/ 182809 h 741961"/>
              <a:gd name="connsiteX3762" fmla="*/ 41511 w 678676"/>
              <a:gd name="connsiteY3762" fmla="*/ 182463 h 741961"/>
              <a:gd name="connsiteX3763" fmla="*/ 41980 w 678676"/>
              <a:gd name="connsiteY3763" fmla="*/ 182463 h 741961"/>
              <a:gd name="connsiteX3764" fmla="*/ 42228 w 678676"/>
              <a:gd name="connsiteY3764" fmla="*/ 182463 h 741961"/>
              <a:gd name="connsiteX3765" fmla="*/ 42448 w 678676"/>
              <a:gd name="connsiteY3765" fmla="*/ 182463 h 741961"/>
              <a:gd name="connsiteX3766" fmla="*/ 44129 w 678676"/>
              <a:gd name="connsiteY3766" fmla="*/ 183150 h 741961"/>
              <a:gd name="connsiteX3767" fmla="*/ 45563 w 678676"/>
              <a:gd name="connsiteY3767" fmla="*/ 183837 h 741961"/>
              <a:gd name="connsiteX3768" fmla="*/ 46279 w 678676"/>
              <a:gd name="connsiteY3768" fmla="*/ 183837 h 741961"/>
              <a:gd name="connsiteX3769" fmla="*/ 46749 w 678676"/>
              <a:gd name="connsiteY3769" fmla="*/ 184182 h 741961"/>
              <a:gd name="connsiteX3770" fmla="*/ 47713 w 678676"/>
              <a:gd name="connsiteY3770" fmla="*/ 184182 h 741961"/>
              <a:gd name="connsiteX3771" fmla="*/ 47933 w 678676"/>
              <a:gd name="connsiteY3771" fmla="*/ 184182 h 741961"/>
              <a:gd name="connsiteX3772" fmla="*/ 48650 w 678676"/>
              <a:gd name="connsiteY3772" fmla="*/ 183837 h 741961"/>
              <a:gd name="connsiteX3773" fmla="*/ 48898 w 678676"/>
              <a:gd name="connsiteY3773" fmla="*/ 183150 h 741961"/>
              <a:gd name="connsiteX3774" fmla="*/ 48650 w 678676"/>
              <a:gd name="connsiteY3774" fmla="*/ 182809 h 741961"/>
              <a:gd name="connsiteX3775" fmla="*/ 48650 w 678676"/>
              <a:gd name="connsiteY3775" fmla="*/ 182463 h 741961"/>
              <a:gd name="connsiteX3776" fmla="*/ 48898 w 678676"/>
              <a:gd name="connsiteY3776" fmla="*/ 181777 h 741961"/>
              <a:gd name="connsiteX3777" fmla="*/ 49367 w 678676"/>
              <a:gd name="connsiteY3777" fmla="*/ 181435 h 741961"/>
              <a:gd name="connsiteX3778" fmla="*/ 49835 w 678676"/>
              <a:gd name="connsiteY3778" fmla="*/ 181089 h 741961"/>
              <a:gd name="connsiteX3779" fmla="*/ 49835 w 678676"/>
              <a:gd name="connsiteY3779" fmla="*/ 180403 h 741961"/>
              <a:gd name="connsiteX3780" fmla="*/ 50084 w 678676"/>
              <a:gd name="connsiteY3780" fmla="*/ 179716 h 741961"/>
              <a:gd name="connsiteX3781" fmla="*/ 50331 w 678676"/>
              <a:gd name="connsiteY3781" fmla="*/ 179374 h 741961"/>
              <a:gd name="connsiteX3782" fmla="*/ 50800 w 678676"/>
              <a:gd name="connsiteY3782" fmla="*/ 178342 h 741961"/>
              <a:gd name="connsiteX3783" fmla="*/ 50800 w 678676"/>
              <a:gd name="connsiteY3783" fmla="*/ 177997 h 741961"/>
              <a:gd name="connsiteX3784" fmla="*/ 51048 w 678676"/>
              <a:gd name="connsiteY3784" fmla="*/ 177311 h 741961"/>
              <a:gd name="connsiteX3785" fmla="*/ 51765 w 678676"/>
              <a:gd name="connsiteY3785" fmla="*/ 176279 h 741961"/>
              <a:gd name="connsiteX3786" fmla="*/ 52702 w 678676"/>
              <a:gd name="connsiteY3786" fmla="*/ 175937 h 741961"/>
              <a:gd name="connsiteX3787" fmla="*/ 53419 w 678676"/>
              <a:gd name="connsiteY3787" fmla="*/ 175593 h 741961"/>
              <a:gd name="connsiteX3788" fmla="*/ 53666 w 678676"/>
              <a:gd name="connsiteY3788" fmla="*/ 175593 h 741961"/>
              <a:gd name="connsiteX3789" fmla="*/ 54604 w 678676"/>
              <a:gd name="connsiteY3789" fmla="*/ 175250 h 741961"/>
              <a:gd name="connsiteX3790" fmla="*/ 55100 w 678676"/>
              <a:gd name="connsiteY3790" fmla="*/ 175593 h 741961"/>
              <a:gd name="connsiteX3791" fmla="*/ 56754 w 678676"/>
              <a:gd name="connsiteY3791" fmla="*/ 176624 h 741961"/>
              <a:gd name="connsiteX3792" fmla="*/ 57967 w 678676"/>
              <a:gd name="connsiteY3792" fmla="*/ 176968 h 741961"/>
              <a:gd name="connsiteX3793" fmla="*/ 59152 w 678676"/>
              <a:gd name="connsiteY3793" fmla="*/ 177656 h 741961"/>
              <a:gd name="connsiteX3794" fmla="*/ 59868 w 678676"/>
              <a:gd name="connsiteY3794" fmla="*/ 177656 h 741961"/>
              <a:gd name="connsiteX3795" fmla="*/ 60089 w 678676"/>
              <a:gd name="connsiteY3795" fmla="*/ 177656 h 741961"/>
              <a:gd name="connsiteX3796" fmla="*/ 60337 w 678676"/>
              <a:gd name="connsiteY3796" fmla="*/ 177656 h 741961"/>
              <a:gd name="connsiteX3797" fmla="*/ 60806 w 678676"/>
              <a:gd name="connsiteY3797" fmla="*/ 177656 h 741961"/>
              <a:gd name="connsiteX3798" fmla="*/ 61523 w 678676"/>
              <a:gd name="connsiteY3798" fmla="*/ 177311 h 741961"/>
              <a:gd name="connsiteX3799" fmla="*/ 61770 w 678676"/>
              <a:gd name="connsiteY3799" fmla="*/ 176968 h 741961"/>
              <a:gd name="connsiteX3800" fmla="*/ 61523 w 678676"/>
              <a:gd name="connsiteY3800" fmla="*/ 176624 h 741961"/>
              <a:gd name="connsiteX3801" fmla="*/ 61770 w 678676"/>
              <a:gd name="connsiteY3801" fmla="*/ 176279 h 741961"/>
              <a:gd name="connsiteX3802" fmla="*/ 61770 w 678676"/>
              <a:gd name="connsiteY3802" fmla="*/ 175937 h 741961"/>
              <a:gd name="connsiteX3803" fmla="*/ 62019 w 678676"/>
              <a:gd name="connsiteY3803" fmla="*/ 175593 h 741961"/>
              <a:gd name="connsiteX3804" fmla="*/ 62239 w 678676"/>
              <a:gd name="connsiteY3804" fmla="*/ 175250 h 741961"/>
              <a:gd name="connsiteX3805" fmla="*/ 62487 w 678676"/>
              <a:gd name="connsiteY3805" fmla="*/ 175250 h 741961"/>
              <a:gd name="connsiteX3806" fmla="*/ 62487 w 678676"/>
              <a:gd name="connsiteY3806" fmla="*/ 174218 h 741961"/>
              <a:gd name="connsiteX3807" fmla="*/ 62487 w 678676"/>
              <a:gd name="connsiteY3807" fmla="*/ 173187 h 741961"/>
              <a:gd name="connsiteX3808" fmla="*/ 62487 w 678676"/>
              <a:gd name="connsiteY3808" fmla="*/ 172842 h 741961"/>
              <a:gd name="connsiteX3809" fmla="*/ 62735 w 678676"/>
              <a:gd name="connsiteY3809" fmla="*/ 172500 h 741961"/>
              <a:gd name="connsiteX3810" fmla="*/ 62956 w 678676"/>
              <a:gd name="connsiteY3810" fmla="*/ 171469 h 741961"/>
              <a:gd name="connsiteX3811" fmla="*/ 62956 w 678676"/>
              <a:gd name="connsiteY3811" fmla="*/ 171124 h 741961"/>
              <a:gd name="connsiteX3812" fmla="*/ 63452 w 678676"/>
              <a:gd name="connsiteY3812" fmla="*/ 170092 h 741961"/>
              <a:gd name="connsiteX3813" fmla="*/ 63673 w 678676"/>
              <a:gd name="connsiteY3813" fmla="*/ 169405 h 741961"/>
              <a:gd name="connsiteX3814" fmla="*/ 63920 w 678676"/>
              <a:gd name="connsiteY3814" fmla="*/ 169060 h 741961"/>
              <a:gd name="connsiteX3815" fmla="*/ 64141 w 678676"/>
              <a:gd name="connsiteY3815" fmla="*/ 169060 h 741961"/>
              <a:gd name="connsiteX3816" fmla="*/ 65105 w 678676"/>
              <a:gd name="connsiteY3816" fmla="*/ 168374 h 741961"/>
              <a:gd name="connsiteX3817" fmla="*/ 65574 w 678676"/>
              <a:gd name="connsiteY3817" fmla="*/ 168374 h 741961"/>
              <a:gd name="connsiteX3818" fmla="*/ 65822 w 678676"/>
              <a:gd name="connsiteY3818" fmla="*/ 168029 h 741961"/>
              <a:gd name="connsiteX3819" fmla="*/ 66539 w 678676"/>
              <a:gd name="connsiteY3819" fmla="*/ 168029 h 741961"/>
              <a:gd name="connsiteX3820" fmla="*/ 67504 w 678676"/>
              <a:gd name="connsiteY3820" fmla="*/ 167684 h 741961"/>
              <a:gd name="connsiteX3821" fmla="*/ 68220 w 678676"/>
              <a:gd name="connsiteY3821" fmla="*/ 167684 h 741961"/>
              <a:gd name="connsiteX3822" fmla="*/ 68220 w 678676"/>
              <a:gd name="connsiteY3822" fmla="*/ 166997 h 741961"/>
              <a:gd name="connsiteX3823" fmla="*/ 68220 w 678676"/>
              <a:gd name="connsiteY3823" fmla="*/ 161147 h 741961"/>
              <a:gd name="connsiteX3824" fmla="*/ 68220 w 678676"/>
              <a:gd name="connsiteY3824" fmla="*/ 153915 h 741961"/>
              <a:gd name="connsiteX3825" fmla="*/ 68220 w 678676"/>
              <a:gd name="connsiteY3825" fmla="*/ 152193 h 741961"/>
              <a:gd name="connsiteX3826" fmla="*/ 68220 w 678676"/>
              <a:gd name="connsiteY3826" fmla="*/ 150125 h 741961"/>
              <a:gd name="connsiteX3827" fmla="*/ 68220 w 678676"/>
              <a:gd name="connsiteY3827" fmla="*/ 142539 h 741961"/>
              <a:gd name="connsiteX3828" fmla="*/ 68220 w 678676"/>
              <a:gd name="connsiteY3828" fmla="*/ 139433 h 741961"/>
              <a:gd name="connsiteX3829" fmla="*/ 68220 w 678676"/>
              <a:gd name="connsiteY3829" fmla="*/ 132185 h 741961"/>
              <a:gd name="connsiteX3830" fmla="*/ 68220 w 678676"/>
              <a:gd name="connsiteY3830" fmla="*/ 131150 h 741961"/>
              <a:gd name="connsiteX3831" fmla="*/ 68220 w 678676"/>
              <a:gd name="connsiteY3831" fmla="*/ 130457 h 741961"/>
              <a:gd name="connsiteX3832" fmla="*/ 68220 w 678676"/>
              <a:gd name="connsiteY3832" fmla="*/ 129423 h 741961"/>
              <a:gd name="connsiteX3833" fmla="*/ 68220 w 678676"/>
              <a:gd name="connsiteY3833" fmla="*/ 129078 h 741961"/>
              <a:gd name="connsiteX3834" fmla="*/ 68220 w 678676"/>
              <a:gd name="connsiteY3834" fmla="*/ 128041 h 741961"/>
              <a:gd name="connsiteX3835" fmla="*/ 68220 w 678676"/>
              <a:gd name="connsiteY3835" fmla="*/ 127696 h 741961"/>
              <a:gd name="connsiteX3836" fmla="*/ 68220 w 678676"/>
              <a:gd name="connsiteY3836" fmla="*/ 127003 h 741961"/>
              <a:gd name="connsiteX3837" fmla="*/ 68220 w 678676"/>
              <a:gd name="connsiteY3837" fmla="*/ 126659 h 741961"/>
              <a:gd name="connsiteX3838" fmla="*/ 68220 w 678676"/>
              <a:gd name="connsiteY3838" fmla="*/ 124930 h 741961"/>
              <a:gd name="connsiteX3839" fmla="*/ 68220 w 678676"/>
              <a:gd name="connsiteY3839" fmla="*/ 110749 h 741961"/>
              <a:gd name="connsiteX3840" fmla="*/ 68220 w 678676"/>
              <a:gd name="connsiteY3840" fmla="*/ 110056 h 741961"/>
              <a:gd name="connsiteX3841" fmla="*/ 68220 w 678676"/>
              <a:gd name="connsiteY3841" fmla="*/ 108327 h 741961"/>
              <a:gd name="connsiteX3842" fmla="*/ 68220 w 678676"/>
              <a:gd name="connsiteY3842" fmla="*/ 100361 h 741961"/>
              <a:gd name="connsiteX3843" fmla="*/ 68220 w 678676"/>
              <a:gd name="connsiteY3843" fmla="*/ 97586 h 741961"/>
              <a:gd name="connsiteX3844" fmla="*/ 68441 w 678676"/>
              <a:gd name="connsiteY3844" fmla="*/ 96202 h 741961"/>
              <a:gd name="connsiteX3845" fmla="*/ 68441 w 678676"/>
              <a:gd name="connsiteY3845" fmla="*/ 91344 h 741961"/>
              <a:gd name="connsiteX3846" fmla="*/ 68441 w 678676"/>
              <a:gd name="connsiteY3846" fmla="*/ 81627 h 741961"/>
              <a:gd name="connsiteX3847" fmla="*/ 68441 w 678676"/>
              <a:gd name="connsiteY3847" fmla="*/ 80934 h 741961"/>
              <a:gd name="connsiteX3848" fmla="*/ 68441 w 678676"/>
              <a:gd name="connsiteY3848" fmla="*/ 79543 h 741961"/>
              <a:gd name="connsiteX3849" fmla="*/ 68441 w 678676"/>
              <a:gd name="connsiteY3849" fmla="*/ 76069 h 741961"/>
              <a:gd name="connsiteX3850" fmla="*/ 68441 w 678676"/>
              <a:gd name="connsiteY3850" fmla="*/ 74680 h 741961"/>
              <a:gd name="connsiteX3851" fmla="*/ 68220 w 678676"/>
              <a:gd name="connsiteY3851" fmla="*/ 70855 h 741961"/>
              <a:gd name="connsiteX3852" fmla="*/ 68220 w 678676"/>
              <a:gd name="connsiteY3852" fmla="*/ 69812 h 741961"/>
              <a:gd name="connsiteX3853" fmla="*/ 68220 w 678676"/>
              <a:gd name="connsiteY3853" fmla="*/ 69465 h 741961"/>
              <a:gd name="connsiteX3854" fmla="*/ 68220 w 678676"/>
              <a:gd name="connsiteY3854" fmla="*/ 69117 h 741961"/>
              <a:gd name="connsiteX3855" fmla="*/ 68441 w 678676"/>
              <a:gd name="connsiteY3855" fmla="*/ 68769 h 741961"/>
              <a:gd name="connsiteX3856" fmla="*/ 68937 w 678676"/>
              <a:gd name="connsiteY3856" fmla="*/ 69117 h 741961"/>
              <a:gd name="connsiteX3857" fmla="*/ 68937 w 678676"/>
              <a:gd name="connsiteY3857" fmla="*/ 69812 h 741961"/>
              <a:gd name="connsiteX3858" fmla="*/ 68937 w 678676"/>
              <a:gd name="connsiteY3858" fmla="*/ 70160 h 741961"/>
              <a:gd name="connsiteX3859" fmla="*/ 69157 w 678676"/>
              <a:gd name="connsiteY3859" fmla="*/ 70508 h 741961"/>
              <a:gd name="connsiteX3860" fmla="*/ 69874 w 678676"/>
              <a:gd name="connsiteY3860" fmla="*/ 70508 h 741961"/>
              <a:gd name="connsiteX3861" fmla="*/ 70343 w 678676"/>
              <a:gd name="connsiteY3861" fmla="*/ 70508 h 741961"/>
              <a:gd name="connsiteX3862" fmla="*/ 70591 w 678676"/>
              <a:gd name="connsiteY3862" fmla="*/ 71550 h 741961"/>
              <a:gd name="connsiteX3863" fmla="*/ 70839 w 678676"/>
              <a:gd name="connsiteY3863" fmla="*/ 71897 h 741961"/>
              <a:gd name="connsiteX3864" fmla="*/ 71307 w 678676"/>
              <a:gd name="connsiteY3864" fmla="*/ 71550 h 741961"/>
              <a:gd name="connsiteX3865" fmla="*/ 72024 w 678676"/>
              <a:gd name="connsiteY3865" fmla="*/ 70508 h 741961"/>
              <a:gd name="connsiteX3866" fmla="*/ 72492 w 678676"/>
              <a:gd name="connsiteY3866" fmla="*/ 70508 h 741961"/>
              <a:gd name="connsiteX3867" fmla="*/ 73926 w 678676"/>
              <a:gd name="connsiteY3867" fmla="*/ 71897 h 741961"/>
              <a:gd name="connsiteX3868" fmla="*/ 74891 w 678676"/>
              <a:gd name="connsiteY3868" fmla="*/ 71897 h 741961"/>
              <a:gd name="connsiteX3869" fmla="*/ 75608 w 678676"/>
              <a:gd name="connsiteY3869" fmla="*/ 71203 h 741961"/>
              <a:gd name="connsiteX3870" fmla="*/ 75828 w 678676"/>
              <a:gd name="connsiteY3870" fmla="*/ 71550 h 741961"/>
              <a:gd name="connsiteX3871" fmla="*/ 76076 w 678676"/>
              <a:gd name="connsiteY3871" fmla="*/ 71550 h 741961"/>
              <a:gd name="connsiteX3872" fmla="*/ 77040 w 678676"/>
              <a:gd name="connsiteY3872" fmla="*/ 71897 h 741961"/>
              <a:gd name="connsiteX3873" fmla="*/ 77509 w 678676"/>
              <a:gd name="connsiteY3873" fmla="*/ 71897 h 741961"/>
              <a:gd name="connsiteX3874" fmla="*/ 77978 w 678676"/>
              <a:gd name="connsiteY3874" fmla="*/ 71550 h 741961"/>
              <a:gd name="connsiteX3875" fmla="*/ 78694 w 678676"/>
              <a:gd name="connsiteY3875" fmla="*/ 70855 h 741961"/>
              <a:gd name="connsiteX3876" fmla="*/ 78694 w 678676"/>
              <a:gd name="connsiteY3876" fmla="*/ 70508 h 741961"/>
              <a:gd name="connsiteX3877" fmla="*/ 78226 w 678676"/>
              <a:gd name="connsiteY3877" fmla="*/ 69465 h 741961"/>
              <a:gd name="connsiteX3878" fmla="*/ 78474 w 678676"/>
              <a:gd name="connsiteY3878" fmla="*/ 69117 h 741961"/>
              <a:gd name="connsiteX3879" fmla="*/ 78943 w 678676"/>
              <a:gd name="connsiteY3879" fmla="*/ 68423 h 741961"/>
              <a:gd name="connsiteX3880" fmla="*/ 79660 w 678676"/>
              <a:gd name="connsiteY3880" fmla="*/ 67380 h 741961"/>
              <a:gd name="connsiteX3881" fmla="*/ 80377 w 678676"/>
              <a:gd name="connsiteY3881" fmla="*/ 67032 h 741961"/>
              <a:gd name="connsiteX3882" fmla="*/ 81092 w 678676"/>
              <a:gd name="connsiteY3882" fmla="*/ 66684 h 741961"/>
              <a:gd name="connsiteX3883" fmla="*/ 81562 w 678676"/>
              <a:gd name="connsiteY3883" fmla="*/ 66334 h 741961"/>
              <a:gd name="connsiteX3884" fmla="*/ 81562 w 678676"/>
              <a:gd name="connsiteY3884" fmla="*/ 65639 h 741961"/>
              <a:gd name="connsiteX3885" fmla="*/ 81562 w 678676"/>
              <a:gd name="connsiteY3885" fmla="*/ 65292 h 741961"/>
              <a:gd name="connsiteX3886" fmla="*/ 81313 w 678676"/>
              <a:gd name="connsiteY3886" fmla="*/ 64944 h 741961"/>
              <a:gd name="connsiteX3887" fmla="*/ 80845 w 678676"/>
              <a:gd name="connsiteY3887" fmla="*/ 64249 h 741961"/>
              <a:gd name="connsiteX3888" fmla="*/ 78943 w 678676"/>
              <a:gd name="connsiteY3888" fmla="*/ 64249 h 741961"/>
              <a:gd name="connsiteX3889" fmla="*/ 78226 w 678676"/>
              <a:gd name="connsiteY3889" fmla="*/ 63901 h 741961"/>
              <a:gd name="connsiteX3890" fmla="*/ 78226 w 678676"/>
              <a:gd name="connsiteY3890" fmla="*/ 63203 h 741961"/>
              <a:gd name="connsiteX3891" fmla="*/ 78226 w 678676"/>
              <a:gd name="connsiteY3891" fmla="*/ 62856 h 741961"/>
              <a:gd name="connsiteX3892" fmla="*/ 78694 w 678676"/>
              <a:gd name="connsiteY3892" fmla="*/ 62508 h 741961"/>
              <a:gd name="connsiteX3893" fmla="*/ 79190 w 678676"/>
              <a:gd name="connsiteY3893" fmla="*/ 62161 h 741961"/>
              <a:gd name="connsiteX3894" fmla="*/ 79660 w 678676"/>
              <a:gd name="connsiteY3894" fmla="*/ 61463 h 741961"/>
              <a:gd name="connsiteX3895" fmla="*/ 79880 w 678676"/>
              <a:gd name="connsiteY3895" fmla="*/ 60768 h 741961"/>
              <a:gd name="connsiteX3896" fmla="*/ 80128 w 678676"/>
              <a:gd name="connsiteY3896" fmla="*/ 60420 h 741961"/>
              <a:gd name="connsiteX3897" fmla="*/ 81313 w 678676"/>
              <a:gd name="connsiteY3897" fmla="*/ 60768 h 741961"/>
              <a:gd name="connsiteX3898" fmla="*/ 81809 w 678676"/>
              <a:gd name="connsiteY3898" fmla="*/ 60768 h 741961"/>
              <a:gd name="connsiteX3899" fmla="*/ 82029 w 678676"/>
              <a:gd name="connsiteY3899" fmla="*/ 60420 h 741961"/>
              <a:gd name="connsiteX3900" fmla="*/ 82526 w 678676"/>
              <a:gd name="connsiteY3900" fmla="*/ 60073 h 741961"/>
              <a:gd name="connsiteX3901" fmla="*/ 83959 w 678676"/>
              <a:gd name="connsiteY3901" fmla="*/ 60768 h 741961"/>
              <a:gd name="connsiteX3902" fmla="*/ 84648 w 678676"/>
              <a:gd name="connsiteY3902" fmla="*/ 61116 h 741961"/>
              <a:gd name="connsiteX3903" fmla="*/ 85144 w 678676"/>
              <a:gd name="connsiteY3903" fmla="*/ 60768 h 741961"/>
              <a:gd name="connsiteX3904" fmla="*/ 85144 w 678676"/>
              <a:gd name="connsiteY3904" fmla="*/ 60420 h 741961"/>
              <a:gd name="connsiteX3905" fmla="*/ 85613 w 678676"/>
              <a:gd name="connsiteY3905" fmla="*/ 59375 h 741961"/>
              <a:gd name="connsiteX3906" fmla="*/ 85364 w 678676"/>
              <a:gd name="connsiteY3906" fmla="*/ 58680 h 741961"/>
              <a:gd name="connsiteX3907" fmla="*/ 85364 w 678676"/>
              <a:gd name="connsiteY3907" fmla="*/ 57635 h 741961"/>
              <a:gd name="connsiteX3908" fmla="*/ 86081 w 678676"/>
              <a:gd name="connsiteY3908" fmla="*/ 56939 h 741961"/>
              <a:gd name="connsiteX3909" fmla="*/ 87515 w 678676"/>
              <a:gd name="connsiteY3909" fmla="*/ 55894 h 741961"/>
              <a:gd name="connsiteX3910" fmla="*/ 88479 w 678676"/>
              <a:gd name="connsiteY3910" fmla="*/ 55199 h 741961"/>
              <a:gd name="connsiteX3911" fmla="*/ 89445 w 678676"/>
              <a:gd name="connsiteY3911" fmla="*/ 55199 h 741961"/>
              <a:gd name="connsiteX3912" fmla="*/ 91567 w 678676"/>
              <a:gd name="connsiteY3912" fmla="*/ 55199 h 741961"/>
              <a:gd name="connsiteX3913" fmla="*/ 93717 w 678676"/>
              <a:gd name="connsiteY3913" fmla="*/ 57635 h 741961"/>
              <a:gd name="connsiteX3914" fmla="*/ 94434 w 678676"/>
              <a:gd name="connsiteY3914" fmla="*/ 58332 h 741961"/>
              <a:gd name="connsiteX3915" fmla="*/ 96832 w 678676"/>
              <a:gd name="connsiteY3915" fmla="*/ 60768 h 741961"/>
              <a:gd name="connsiteX3916" fmla="*/ 98017 w 678676"/>
              <a:gd name="connsiteY3916" fmla="*/ 62161 h 741961"/>
              <a:gd name="connsiteX3917" fmla="*/ 98982 w 678676"/>
              <a:gd name="connsiteY3917" fmla="*/ 62508 h 741961"/>
              <a:gd name="connsiteX3918" fmla="*/ 99450 w 678676"/>
              <a:gd name="connsiteY3918" fmla="*/ 62856 h 741961"/>
              <a:gd name="connsiteX3919" fmla="*/ 100167 w 678676"/>
              <a:gd name="connsiteY3919" fmla="*/ 62508 h 741961"/>
              <a:gd name="connsiteX3920" fmla="*/ 100636 w 678676"/>
              <a:gd name="connsiteY3920" fmla="*/ 62508 h 741961"/>
              <a:gd name="connsiteX3921" fmla="*/ 100883 w 678676"/>
              <a:gd name="connsiteY3921" fmla="*/ 62508 h 741961"/>
              <a:gd name="connsiteX3922" fmla="*/ 103254 w 678676"/>
              <a:gd name="connsiteY3922" fmla="*/ 64597 h 741961"/>
              <a:gd name="connsiteX3923" fmla="*/ 104467 w 678676"/>
              <a:gd name="connsiteY3923" fmla="*/ 65639 h 741961"/>
              <a:gd name="connsiteX3924" fmla="*/ 104935 w 678676"/>
              <a:gd name="connsiteY3924" fmla="*/ 65639 h 741961"/>
              <a:gd name="connsiteX3925" fmla="*/ 106120 w 678676"/>
              <a:gd name="connsiteY3925" fmla="*/ 66334 h 741961"/>
              <a:gd name="connsiteX3926" fmla="*/ 107306 w 678676"/>
              <a:gd name="connsiteY3926" fmla="*/ 66684 h 741961"/>
              <a:gd name="connsiteX3927" fmla="*/ 108270 w 678676"/>
              <a:gd name="connsiteY3927" fmla="*/ 66684 h 741961"/>
              <a:gd name="connsiteX3928" fmla="*/ 109704 w 678676"/>
              <a:gd name="connsiteY3928" fmla="*/ 66684 h 741961"/>
              <a:gd name="connsiteX3929" fmla="*/ 110172 w 678676"/>
              <a:gd name="connsiteY3929" fmla="*/ 66684 h 741961"/>
              <a:gd name="connsiteX3930" fmla="*/ 111138 w 678676"/>
              <a:gd name="connsiteY3930" fmla="*/ 66334 h 741961"/>
              <a:gd name="connsiteX3931" fmla="*/ 114720 w 678676"/>
              <a:gd name="connsiteY3931" fmla="*/ 65292 h 741961"/>
              <a:gd name="connsiteX3932" fmla="*/ 116374 w 678676"/>
              <a:gd name="connsiteY3932" fmla="*/ 64944 h 741961"/>
              <a:gd name="connsiteX3933" fmla="*/ 117091 w 678676"/>
              <a:gd name="connsiteY3933" fmla="*/ 64944 h 741961"/>
              <a:gd name="connsiteX3934" fmla="*/ 117808 w 678676"/>
              <a:gd name="connsiteY3934" fmla="*/ 64944 h 741961"/>
              <a:gd name="connsiteX3935" fmla="*/ 118055 w 678676"/>
              <a:gd name="connsiteY3935" fmla="*/ 64944 h 741961"/>
              <a:gd name="connsiteX3936" fmla="*/ 120205 w 678676"/>
              <a:gd name="connsiteY3936" fmla="*/ 65292 h 741961"/>
              <a:gd name="connsiteX3937" fmla="*/ 121143 w 678676"/>
              <a:gd name="connsiteY3937" fmla="*/ 65292 h 741961"/>
              <a:gd name="connsiteX3938" fmla="*/ 122328 w 678676"/>
              <a:gd name="connsiteY3938" fmla="*/ 65292 h 741961"/>
              <a:gd name="connsiteX3939" fmla="*/ 123044 w 678676"/>
              <a:gd name="connsiteY3939" fmla="*/ 64944 h 741961"/>
              <a:gd name="connsiteX3940" fmla="*/ 124726 w 678676"/>
              <a:gd name="connsiteY3940" fmla="*/ 64597 h 741961"/>
              <a:gd name="connsiteX3941" fmla="*/ 125911 w 678676"/>
              <a:gd name="connsiteY3941" fmla="*/ 64249 h 741961"/>
              <a:gd name="connsiteX3942" fmla="*/ 126876 w 678676"/>
              <a:gd name="connsiteY3942" fmla="*/ 63901 h 741961"/>
              <a:gd name="connsiteX3943" fmla="*/ 129495 w 678676"/>
              <a:gd name="connsiteY3943" fmla="*/ 62508 h 741961"/>
              <a:gd name="connsiteX3944" fmla="*/ 130460 w 678676"/>
              <a:gd name="connsiteY3944" fmla="*/ 61814 h 741961"/>
              <a:gd name="connsiteX3945" fmla="*/ 130680 w 678676"/>
              <a:gd name="connsiteY3945" fmla="*/ 61814 h 741961"/>
              <a:gd name="connsiteX3946" fmla="*/ 131397 w 678676"/>
              <a:gd name="connsiteY3946" fmla="*/ 61814 h 741961"/>
              <a:gd name="connsiteX3947" fmla="*/ 132361 w 678676"/>
              <a:gd name="connsiteY3947" fmla="*/ 61116 h 741961"/>
              <a:gd name="connsiteX3948" fmla="*/ 136634 w 678676"/>
              <a:gd name="connsiteY3948" fmla="*/ 59725 h 741961"/>
              <a:gd name="connsiteX3949" fmla="*/ 137599 w 678676"/>
              <a:gd name="connsiteY3949" fmla="*/ 59375 h 741961"/>
              <a:gd name="connsiteX3950" fmla="*/ 142368 w 678676"/>
              <a:gd name="connsiteY3950" fmla="*/ 57635 h 741961"/>
              <a:gd name="connsiteX3951" fmla="*/ 143332 w 678676"/>
              <a:gd name="connsiteY3951" fmla="*/ 57287 h 741961"/>
              <a:gd name="connsiteX3952" fmla="*/ 144986 w 678676"/>
              <a:gd name="connsiteY3952" fmla="*/ 56241 h 741961"/>
              <a:gd name="connsiteX3953" fmla="*/ 146199 w 678676"/>
              <a:gd name="connsiteY3953" fmla="*/ 55894 h 741961"/>
              <a:gd name="connsiteX3954" fmla="*/ 148817 w 678676"/>
              <a:gd name="connsiteY3954" fmla="*/ 54501 h 741961"/>
              <a:gd name="connsiteX3955" fmla="*/ 149534 w 678676"/>
              <a:gd name="connsiteY3955" fmla="*/ 54154 h 741961"/>
              <a:gd name="connsiteX3956" fmla="*/ 150719 w 678676"/>
              <a:gd name="connsiteY3956" fmla="*/ 53803 h 741961"/>
              <a:gd name="connsiteX3957" fmla="*/ 151904 w 678676"/>
              <a:gd name="connsiteY3957" fmla="*/ 54154 h 741961"/>
              <a:gd name="connsiteX3958" fmla="*/ 153337 w 678676"/>
              <a:gd name="connsiteY3958" fmla="*/ 54154 h 741961"/>
              <a:gd name="connsiteX3959" fmla="*/ 155018 w 678676"/>
              <a:gd name="connsiteY3959" fmla="*/ 54154 h 741961"/>
              <a:gd name="connsiteX3960" fmla="*/ 157858 w 678676"/>
              <a:gd name="connsiteY3960" fmla="*/ 53803 h 741961"/>
              <a:gd name="connsiteX3961" fmla="*/ 159291 w 678676"/>
              <a:gd name="connsiteY3961" fmla="*/ 53108 h 741961"/>
              <a:gd name="connsiteX3962" fmla="*/ 160008 w 678676"/>
              <a:gd name="connsiteY3962" fmla="*/ 52410 h 741961"/>
              <a:gd name="connsiteX3963" fmla="*/ 162627 w 678676"/>
              <a:gd name="connsiteY3963" fmla="*/ 52062 h 741961"/>
              <a:gd name="connsiteX3964" fmla="*/ 165025 w 678676"/>
              <a:gd name="connsiteY3964" fmla="*/ 51364 h 741961"/>
              <a:gd name="connsiteX3965" fmla="*/ 166210 w 678676"/>
              <a:gd name="connsiteY3965" fmla="*/ 50670 h 741961"/>
              <a:gd name="connsiteX3966" fmla="*/ 166706 w 678676"/>
              <a:gd name="connsiteY3966" fmla="*/ 49972 h 741961"/>
              <a:gd name="connsiteX3967" fmla="*/ 167643 w 678676"/>
              <a:gd name="connsiteY3967" fmla="*/ 49972 h 741961"/>
              <a:gd name="connsiteX3968" fmla="*/ 167891 w 678676"/>
              <a:gd name="connsiteY3968" fmla="*/ 49624 h 741961"/>
              <a:gd name="connsiteX3969" fmla="*/ 168360 w 678676"/>
              <a:gd name="connsiteY3969" fmla="*/ 48926 h 741961"/>
              <a:gd name="connsiteX3970" fmla="*/ 169324 w 678676"/>
              <a:gd name="connsiteY3970" fmla="*/ 48579 h 741961"/>
              <a:gd name="connsiteX3971" fmla="*/ 169545 w 678676"/>
              <a:gd name="connsiteY3971" fmla="*/ 47881 h 741961"/>
              <a:gd name="connsiteX3972" fmla="*/ 169793 w 678676"/>
              <a:gd name="connsiteY3972" fmla="*/ 47533 h 741961"/>
              <a:gd name="connsiteX3973" fmla="*/ 170261 w 678676"/>
              <a:gd name="connsiteY3973" fmla="*/ 47881 h 741961"/>
              <a:gd name="connsiteX3974" fmla="*/ 170510 w 678676"/>
              <a:gd name="connsiteY3974" fmla="*/ 48228 h 741961"/>
              <a:gd name="connsiteX3975" fmla="*/ 170758 w 678676"/>
              <a:gd name="connsiteY3975" fmla="*/ 48228 h 741961"/>
              <a:gd name="connsiteX3976" fmla="*/ 171695 w 678676"/>
              <a:gd name="connsiteY3976" fmla="*/ 48228 h 741961"/>
              <a:gd name="connsiteX3977" fmla="*/ 172191 w 678676"/>
              <a:gd name="connsiteY3977" fmla="*/ 48228 h 741961"/>
              <a:gd name="connsiteX3978" fmla="*/ 172880 w 678676"/>
              <a:gd name="connsiteY3978" fmla="*/ 48228 h 741961"/>
              <a:gd name="connsiteX3979" fmla="*/ 174093 w 678676"/>
              <a:gd name="connsiteY3979" fmla="*/ 47881 h 741961"/>
              <a:gd name="connsiteX3980" fmla="*/ 175030 w 678676"/>
              <a:gd name="connsiteY3980" fmla="*/ 47183 h 741961"/>
              <a:gd name="connsiteX3981" fmla="*/ 175994 w 678676"/>
              <a:gd name="connsiteY3981" fmla="*/ 45440 h 741961"/>
              <a:gd name="connsiteX3982" fmla="*/ 177649 w 678676"/>
              <a:gd name="connsiteY3982" fmla="*/ 43696 h 741961"/>
              <a:gd name="connsiteX3983" fmla="*/ 178614 w 678676"/>
              <a:gd name="connsiteY3983" fmla="*/ 43349 h 741961"/>
              <a:gd name="connsiteX3984" fmla="*/ 180295 w 678676"/>
              <a:gd name="connsiteY3984" fmla="*/ 42303 h 741961"/>
              <a:gd name="connsiteX3985" fmla="*/ 181728 w 678676"/>
              <a:gd name="connsiteY3985" fmla="*/ 41605 h 741961"/>
              <a:gd name="connsiteX3986" fmla="*/ 181949 w 678676"/>
              <a:gd name="connsiteY3986" fmla="*/ 41605 h 741961"/>
              <a:gd name="connsiteX3987" fmla="*/ 183134 w 678676"/>
              <a:gd name="connsiteY3987" fmla="*/ 41605 h 741961"/>
              <a:gd name="connsiteX3988" fmla="*/ 183382 w 678676"/>
              <a:gd name="connsiteY3988" fmla="*/ 41255 h 741961"/>
              <a:gd name="connsiteX3989" fmla="*/ 183851 w 678676"/>
              <a:gd name="connsiteY3989" fmla="*/ 41255 h 741961"/>
              <a:gd name="connsiteX3990" fmla="*/ 184098 w 678676"/>
              <a:gd name="connsiteY3990" fmla="*/ 41255 h 741961"/>
              <a:gd name="connsiteX3991" fmla="*/ 184815 w 678676"/>
              <a:gd name="connsiteY3991" fmla="*/ 41255 h 741961"/>
              <a:gd name="connsiteX3992" fmla="*/ 186001 w 678676"/>
              <a:gd name="connsiteY3992" fmla="*/ 40908 h 741961"/>
              <a:gd name="connsiteX3993" fmla="*/ 186965 w 678676"/>
              <a:gd name="connsiteY3993" fmla="*/ 40558 h 741961"/>
              <a:gd name="connsiteX3994" fmla="*/ 187682 w 678676"/>
              <a:gd name="connsiteY3994" fmla="*/ 39860 h 741961"/>
              <a:gd name="connsiteX3995" fmla="*/ 189832 w 678676"/>
              <a:gd name="connsiteY3995" fmla="*/ 36720 h 741961"/>
              <a:gd name="connsiteX3996" fmla="*/ 190549 w 678676"/>
              <a:gd name="connsiteY3996" fmla="*/ 36022 h 741961"/>
              <a:gd name="connsiteX3997" fmla="*/ 191266 w 678676"/>
              <a:gd name="connsiteY3997" fmla="*/ 35672 h 741961"/>
              <a:gd name="connsiteX3998" fmla="*/ 192202 w 678676"/>
              <a:gd name="connsiteY3998" fmla="*/ 35672 h 741961"/>
              <a:gd name="connsiteX3999" fmla="*/ 193388 w 678676"/>
              <a:gd name="connsiteY3999" fmla="*/ 34974 h 741961"/>
              <a:gd name="connsiteX4000" fmla="*/ 194352 w 678676"/>
              <a:gd name="connsiteY4000" fmla="*/ 33229 h 741961"/>
              <a:gd name="connsiteX4001" fmla="*/ 194821 w 678676"/>
              <a:gd name="connsiteY4001" fmla="*/ 32881 h 741961"/>
              <a:gd name="connsiteX4002" fmla="*/ 195069 w 678676"/>
              <a:gd name="connsiteY4002" fmla="*/ 32531 h 741961"/>
              <a:gd name="connsiteX4003" fmla="*/ 195786 w 678676"/>
              <a:gd name="connsiteY4003" fmla="*/ 32531 h 741961"/>
              <a:gd name="connsiteX4004" fmla="*/ 195538 w 678676"/>
              <a:gd name="connsiteY4004" fmla="*/ 33229 h 741961"/>
              <a:gd name="connsiteX4005" fmla="*/ 195317 w 678676"/>
              <a:gd name="connsiteY4005" fmla="*/ 33579 h 741961"/>
              <a:gd name="connsiteX4006" fmla="*/ 194821 w 678676"/>
              <a:gd name="connsiteY4006" fmla="*/ 33929 h 741961"/>
              <a:gd name="connsiteX4007" fmla="*/ 194352 w 678676"/>
              <a:gd name="connsiteY4007" fmla="*/ 34276 h 741961"/>
              <a:gd name="connsiteX4008" fmla="*/ 193884 w 678676"/>
              <a:gd name="connsiteY4008" fmla="*/ 35324 h 741961"/>
              <a:gd name="connsiteX4009" fmla="*/ 193388 w 678676"/>
              <a:gd name="connsiteY4009" fmla="*/ 36022 h 741961"/>
              <a:gd name="connsiteX4010" fmla="*/ 192919 w 678676"/>
              <a:gd name="connsiteY4010" fmla="*/ 36720 h 741961"/>
              <a:gd name="connsiteX4011" fmla="*/ 193635 w 678676"/>
              <a:gd name="connsiteY4011" fmla="*/ 37766 h 741961"/>
              <a:gd name="connsiteX4012" fmla="*/ 194601 w 678676"/>
              <a:gd name="connsiteY4012" fmla="*/ 38464 h 741961"/>
              <a:gd name="connsiteX4013" fmla="*/ 194821 w 678676"/>
              <a:gd name="connsiteY4013" fmla="*/ 38814 h 741961"/>
              <a:gd name="connsiteX4014" fmla="*/ 196033 w 678676"/>
              <a:gd name="connsiteY4014" fmla="*/ 39162 h 741961"/>
              <a:gd name="connsiteX4015" fmla="*/ 196502 w 678676"/>
              <a:gd name="connsiteY4015" fmla="*/ 39162 h 741961"/>
              <a:gd name="connsiteX4016" fmla="*/ 197219 w 678676"/>
              <a:gd name="connsiteY4016" fmla="*/ 39162 h 741961"/>
              <a:gd name="connsiteX4017" fmla="*/ 197467 w 678676"/>
              <a:gd name="connsiteY4017" fmla="*/ 38814 h 741961"/>
              <a:gd name="connsiteX4018" fmla="*/ 197467 w 678676"/>
              <a:gd name="connsiteY4018" fmla="*/ 37766 h 741961"/>
              <a:gd name="connsiteX4019" fmla="*/ 197687 w 678676"/>
              <a:gd name="connsiteY4019" fmla="*/ 37418 h 741961"/>
              <a:gd name="connsiteX4020" fmla="*/ 198184 w 678676"/>
              <a:gd name="connsiteY4020" fmla="*/ 37418 h 741961"/>
              <a:gd name="connsiteX4021" fmla="*/ 198873 w 678676"/>
              <a:gd name="connsiteY4021" fmla="*/ 37418 h 741961"/>
              <a:gd name="connsiteX4022" fmla="*/ 199370 w 678676"/>
              <a:gd name="connsiteY4022" fmla="*/ 37068 h 741961"/>
              <a:gd name="connsiteX4023" fmla="*/ 199590 w 678676"/>
              <a:gd name="connsiteY4023" fmla="*/ 36370 h 741961"/>
              <a:gd name="connsiteX4024" fmla="*/ 199590 w 678676"/>
              <a:gd name="connsiteY4024" fmla="*/ 36022 h 741961"/>
              <a:gd name="connsiteX4025" fmla="*/ 199837 w 678676"/>
              <a:gd name="connsiteY4025" fmla="*/ 34974 h 741961"/>
              <a:gd name="connsiteX4026" fmla="*/ 200307 w 678676"/>
              <a:gd name="connsiteY4026" fmla="*/ 34627 h 741961"/>
              <a:gd name="connsiteX4027" fmla="*/ 201023 w 678676"/>
              <a:gd name="connsiteY4027" fmla="*/ 34627 h 741961"/>
              <a:gd name="connsiteX4028" fmla="*/ 201271 w 678676"/>
              <a:gd name="connsiteY4028" fmla="*/ 34974 h 741961"/>
              <a:gd name="connsiteX4029" fmla="*/ 201023 w 678676"/>
              <a:gd name="connsiteY4029" fmla="*/ 35672 h 741961"/>
              <a:gd name="connsiteX4030" fmla="*/ 200802 w 678676"/>
              <a:gd name="connsiteY4030" fmla="*/ 36370 h 741961"/>
              <a:gd name="connsiteX4031" fmla="*/ 200802 w 678676"/>
              <a:gd name="connsiteY4031" fmla="*/ 36720 h 741961"/>
              <a:gd name="connsiteX4032" fmla="*/ 201023 w 678676"/>
              <a:gd name="connsiteY4032" fmla="*/ 36720 h 741961"/>
              <a:gd name="connsiteX4033" fmla="*/ 202235 w 678676"/>
              <a:gd name="connsiteY4033" fmla="*/ 37418 h 741961"/>
              <a:gd name="connsiteX4034" fmla="*/ 202456 w 678676"/>
              <a:gd name="connsiteY4034" fmla="*/ 37418 h 741961"/>
              <a:gd name="connsiteX4035" fmla="*/ 203421 w 678676"/>
              <a:gd name="connsiteY4035" fmla="*/ 37418 h 741961"/>
              <a:gd name="connsiteX4036" fmla="*/ 204359 w 678676"/>
              <a:gd name="connsiteY4036" fmla="*/ 37068 h 741961"/>
              <a:gd name="connsiteX4037" fmla="*/ 205323 w 678676"/>
              <a:gd name="connsiteY4037" fmla="*/ 36370 h 741961"/>
              <a:gd name="connsiteX4038" fmla="*/ 205791 w 678676"/>
              <a:gd name="connsiteY4038" fmla="*/ 33229 h 741961"/>
              <a:gd name="connsiteX4039" fmla="*/ 206040 w 678676"/>
              <a:gd name="connsiteY4039" fmla="*/ 32881 h 741961"/>
              <a:gd name="connsiteX4040" fmla="*/ 206287 w 678676"/>
              <a:gd name="connsiteY4040" fmla="*/ 32881 h 741961"/>
              <a:gd name="connsiteX4041" fmla="*/ 207225 w 678676"/>
              <a:gd name="connsiteY4041" fmla="*/ 32881 h 741961"/>
              <a:gd name="connsiteX4042" fmla="*/ 207941 w 678676"/>
              <a:gd name="connsiteY4042" fmla="*/ 32881 h 741961"/>
              <a:gd name="connsiteX4043" fmla="*/ 207941 w 678676"/>
              <a:gd name="connsiteY4043" fmla="*/ 33229 h 741961"/>
              <a:gd name="connsiteX4044" fmla="*/ 208658 w 678676"/>
              <a:gd name="connsiteY4044" fmla="*/ 33579 h 741961"/>
              <a:gd name="connsiteX4045" fmla="*/ 209375 w 678676"/>
              <a:gd name="connsiteY4045" fmla="*/ 33579 h 741961"/>
              <a:gd name="connsiteX4046" fmla="*/ 210339 w 678676"/>
              <a:gd name="connsiteY4046" fmla="*/ 33229 h 741961"/>
              <a:gd name="connsiteX4047" fmla="*/ 210560 w 678676"/>
              <a:gd name="connsiteY4047" fmla="*/ 32881 h 741961"/>
              <a:gd name="connsiteX4048" fmla="*/ 211993 w 678676"/>
              <a:gd name="connsiteY4048" fmla="*/ 31833 h 741961"/>
              <a:gd name="connsiteX4049" fmla="*/ 212242 w 678676"/>
              <a:gd name="connsiteY4049" fmla="*/ 31135 h 741961"/>
              <a:gd name="connsiteX4050" fmla="*/ 212242 w 678676"/>
              <a:gd name="connsiteY4050" fmla="*/ 30087 h 741961"/>
              <a:gd name="connsiteX4051" fmla="*/ 212490 w 678676"/>
              <a:gd name="connsiteY4051" fmla="*/ 29389 h 741961"/>
              <a:gd name="connsiteX4052" fmla="*/ 212957 w 678676"/>
              <a:gd name="connsiteY4052" fmla="*/ 29038 h 741961"/>
              <a:gd name="connsiteX4053" fmla="*/ 213674 w 678676"/>
              <a:gd name="connsiteY4053" fmla="*/ 28340 h 741961"/>
              <a:gd name="connsiteX4054" fmla="*/ 214391 w 678676"/>
              <a:gd name="connsiteY4054" fmla="*/ 27990 h 741961"/>
              <a:gd name="connsiteX4055" fmla="*/ 214611 w 678676"/>
              <a:gd name="connsiteY4055" fmla="*/ 27990 h 741961"/>
              <a:gd name="connsiteX4056" fmla="*/ 215328 w 678676"/>
              <a:gd name="connsiteY4056" fmla="*/ 27643 h 741961"/>
              <a:gd name="connsiteX4057" fmla="*/ 215825 w 678676"/>
              <a:gd name="connsiteY4057" fmla="*/ 27292 h 741961"/>
              <a:gd name="connsiteX4058" fmla="*/ 216541 w 678676"/>
              <a:gd name="connsiteY4058" fmla="*/ 27292 h 741961"/>
              <a:gd name="connsiteX4059" fmla="*/ 217009 w 678676"/>
              <a:gd name="connsiteY4059" fmla="*/ 26942 h 741961"/>
              <a:gd name="connsiteX4060" fmla="*/ 217258 w 678676"/>
              <a:gd name="connsiteY4060" fmla="*/ 26942 h 741961"/>
              <a:gd name="connsiteX4061" fmla="*/ 218195 w 678676"/>
              <a:gd name="connsiteY4061" fmla="*/ 25546 h 741961"/>
              <a:gd name="connsiteX4062" fmla="*/ 219380 w 678676"/>
              <a:gd name="connsiteY4062" fmla="*/ 23100 h 741961"/>
              <a:gd name="connsiteX4063" fmla="*/ 220097 w 678676"/>
              <a:gd name="connsiteY4063" fmla="*/ 22750 h 741961"/>
              <a:gd name="connsiteX4064" fmla="*/ 220593 w 678676"/>
              <a:gd name="connsiteY4064" fmla="*/ 22750 h 741961"/>
              <a:gd name="connsiteX4065" fmla="*/ 221778 w 678676"/>
              <a:gd name="connsiteY4065" fmla="*/ 23450 h 741961"/>
              <a:gd name="connsiteX4066" fmla="*/ 222495 w 678676"/>
              <a:gd name="connsiteY4066" fmla="*/ 23450 h 741961"/>
              <a:gd name="connsiteX4067" fmla="*/ 222964 w 678676"/>
              <a:gd name="connsiteY4067" fmla="*/ 23798 h 741961"/>
              <a:gd name="connsiteX4068" fmla="*/ 224397 w 678676"/>
              <a:gd name="connsiteY4068" fmla="*/ 24499 h 741961"/>
              <a:gd name="connsiteX4069" fmla="*/ 225113 w 678676"/>
              <a:gd name="connsiteY4069" fmla="*/ 24499 h 741961"/>
              <a:gd name="connsiteX4070" fmla="*/ 225362 w 678676"/>
              <a:gd name="connsiteY4070" fmla="*/ 24845 h 741961"/>
              <a:gd name="connsiteX4071" fmla="*/ 226299 w 678676"/>
              <a:gd name="connsiteY4071" fmla="*/ 24499 h 741961"/>
              <a:gd name="connsiteX4072" fmla="*/ 226547 w 678676"/>
              <a:gd name="connsiteY4072" fmla="*/ 23798 h 741961"/>
              <a:gd name="connsiteX4073" fmla="*/ 227016 w 678676"/>
              <a:gd name="connsiteY4073" fmla="*/ 23100 h 741961"/>
              <a:gd name="connsiteX4074" fmla="*/ 227980 w 678676"/>
              <a:gd name="connsiteY4074" fmla="*/ 22400 h 741961"/>
              <a:gd name="connsiteX4075" fmla="*/ 229166 w 678676"/>
              <a:gd name="connsiteY4075" fmla="*/ 22052 h 741961"/>
              <a:gd name="connsiteX4076" fmla="*/ 229882 w 678676"/>
              <a:gd name="connsiteY4076" fmla="*/ 21702 h 741961"/>
              <a:gd name="connsiteX4077" fmla="*/ 230130 w 678676"/>
              <a:gd name="connsiteY4077" fmla="*/ 21351 h 741961"/>
              <a:gd name="connsiteX4078" fmla="*/ 230351 w 678676"/>
              <a:gd name="connsiteY4078" fmla="*/ 20303 h 741961"/>
              <a:gd name="connsiteX4079" fmla="*/ 270428 w 678676"/>
              <a:gd name="connsiteY4079" fmla="*/ 18553 h 741961"/>
              <a:gd name="connsiteX4080" fmla="*/ 271145 w 678676"/>
              <a:gd name="connsiteY4080" fmla="*/ 18553 h 741961"/>
              <a:gd name="connsiteX4081" fmla="*/ 271862 w 678676"/>
              <a:gd name="connsiteY4081" fmla="*/ 19253 h 741961"/>
              <a:gd name="connsiteX4082" fmla="*/ 272579 w 678676"/>
              <a:gd name="connsiteY4082" fmla="*/ 19602 h 741961"/>
              <a:gd name="connsiteX4083" fmla="*/ 273047 w 678676"/>
              <a:gd name="connsiteY4083" fmla="*/ 20302 h 741961"/>
              <a:gd name="connsiteX4084" fmla="*/ 272799 w 678676"/>
              <a:gd name="connsiteY4084" fmla="*/ 20999 h 741961"/>
              <a:gd name="connsiteX4085" fmla="*/ 272330 w 678676"/>
              <a:gd name="connsiteY4085" fmla="*/ 21351 h 741961"/>
              <a:gd name="connsiteX4086" fmla="*/ 272083 w 678676"/>
              <a:gd name="connsiteY4086" fmla="*/ 21701 h 741961"/>
              <a:gd name="connsiteX4087" fmla="*/ 271613 w 678676"/>
              <a:gd name="connsiteY4087" fmla="*/ 22398 h 741961"/>
              <a:gd name="connsiteX4088" fmla="*/ 271366 w 678676"/>
              <a:gd name="connsiteY4088" fmla="*/ 22748 h 741961"/>
              <a:gd name="connsiteX4089" fmla="*/ 271366 w 678676"/>
              <a:gd name="connsiteY4089" fmla="*/ 23099 h 741961"/>
              <a:gd name="connsiteX4090" fmla="*/ 271145 w 678676"/>
              <a:gd name="connsiteY4090" fmla="*/ 23099 h 741961"/>
              <a:gd name="connsiteX4091" fmla="*/ 271145 w 678676"/>
              <a:gd name="connsiteY4091" fmla="*/ 23797 h 741961"/>
              <a:gd name="connsiteX4092" fmla="*/ 271145 w 678676"/>
              <a:gd name="connsiteY4092" fmla="*/ 24147 h 741961"/>
              <a:gd name="connsiteX4093" fmla="*/ 270897 w 678676"/>
              <a:gd name="connsiteY4093" fmla="*/ 24497 h 741961"/>
              <a:gd name="connsiteX4094" fmla="*/ 270428 w 678676"/>
              <a:gd name="connsiteY4094" fmla="*/ 24497 h 741961"/>
              <a:gd name="connsiteX4095" fmla="*/ 269712 w 678676"/>
              <a:gd name="connsiteY4095" fmla="*/ 24497 h 741961"/>
              <a:gd name="connsiteX4096" fmla="*/ 269244 w 678676"/>
              <a:gd name="connsiteY4096" fmla="*/ 24497 h 741961"/>
              <a:gd name="connsiteX4097" fmla="*/ 268747 w 678676"/>
              <a:gd name="connsiteY4097" fmla="*/ 24845 h 741961"/>
              <a:gd name="connsiteX4098" fmla="*/ 268527 w 678676"/>
              <a:gd name="connsiteY4098" fmla="*/ 25893 h 741961"/>
              <a:gd name="connsiteX4099" fmla="*/ 268527 w 678676"/>
              <a:gd name="connsiteY4099" fmla="*/ 26941 h 741961"/>
              <a:gd name="connsiteX4100" fmla="*/ 268747 w 678676"/>
              <a:gd name="connsiteY4100" fmla="*/ 27642 h 741961"/>
              <a:gd name="connsiteX4101" fmla="*/ 269464 w 678676"/>
              <a:gd name="connsiteY4101" fmla="*/ 27989 h 741961"/>
              <a:gd name="connsiteX4102" fmla="*/ 269244 w 678676"/>
              <a:gd name="connsiteY4102" fmla="*/ 28340 h 741961"/>
              <a:gd name="connsiteX4103" fmla="*/ 268747 w 678676"/>
              <a:gd name="connsiteY4103" fmla="*/ 28690 h 741961"/>
              <a:gd name="connsiteX4104" fmla="*/ 267810 w 678676"/>
              <a:gd name="connsiteY4104" fmla="*/ 28690 h 741961"/>
              <a:gd name="connsiteX4105" fmla="*/ 267810 w 678676"/>
              <a:gd name="connsiteY4105" fmla="*/ 28340 h 741961"/>
              <a:gd name="connsiteX4106" fmla="*/ 268278 w 678676"/>
              <a:gd name="connsiteY4106" fmla="*/ 27642 h 741961"/>
              <a:gd name="connsiteX4107" fmla="*/ 268030 w 678676"/>
              <a:gd name="connsiteY4107" fmla="*/ 27642 h 741961"/>
              <a:gd name="connsiteX4108" fmla="*/ 268030 w 678676"/>
              <a:gd name="connsiteY4108" fmla="*/ 27292 h 741961"/>
              <a:gd name="connsiteX4109" fmla="*/ 267810 w 678676"/>
              <a:gd name="connsiteY4109" fmla="*/ 27292 h 741961"/>
              <a:gd name="connsiteX4110" fmla="*/ 267314 w 678676"/>
              <a:gd name="connsiteY4110" fmla="*/ 26594 h 741961"/>
              <a:gd name="connsiteX4111" fmla="*/ 266597 w 678676"/>
              <a:gd name="connsiteY4111" fmla="*/ 26243 h 741961"/>
              <a:gd name="connsiteX4112" fmla="*/ 265880 w 678676"/>
              <a:gd name="connsiteY4112" fmla="*/ 26243 h 741961"/>
              <a:gd name="connsiteX4113" fmla="*/ 265660 w 678676"/>
              <a:gd name="connsiteY4113" fmla="*/ 26243 h 741961"/>
              <a:gd name="connsiteX4114" fmla="*/ 264943 w 678676"/>
              <a:gd name="connsiteY4114" fmla="*/ 26243 h 741961"/>
              <a:gd name="connsiteX4115" fmla="*/ 264695 w 678676"/>
              <a:gd name="connsiteY4115" fmla="*/ 26594 h 741961"/>
              <a:gd name="connsiteX4116" fmla="*/ 264695 w 678676"/>
              <a:gd name="connsiteY4116" fmla="*/ 26941 h 741961"/>
              <a:gd name="connsiteX4117" fmla="*/ 263979 w 678676"/>
              <a:gd name="connsiteY4117" fmla="*/ 27292 h 741961"/>
              <a:gd name="connsiteX4118" fmla="*/ 262793 w 678676"/>
              <a:gd name="connsiteY4118" fmla="*/ 27292 h 741961"/>
              <a:gd name="connsiteX4119" fmla="*/ 262545 w 678676"/>
              <a:gd name="connsiteY4119" fmla="*/ 27292 h 741961"/>
              <a:gd name="connsiteX4120" fmla="*/ 262076 w 678676"/>
              <a:gd name="connsiteY4120" fmla="*/ 26594 h 741961"/>
              <a:gd name="connsiteX4121" fmla="*/ 261608 w 678676"/>
              <a:gd name="connsiteY4121" fmla="*/ 26243 h 741961"/>
              <a:gd name="connsiteX4122" fmla="*/ 261112 w 678676"/>
              <a:gd name="connsiteY4122" fmla="*/ 26594 h 741961"/>
              <a:gd name="connsiteX4123" fmla="*/ 261112 w 678676"/>
              <a:gd name="connsiteY4123" fmla="*/ 26941 h 741961"/>
              <a:gd name="connsiteX4124" fmla="*/ 260644 w 678676"/>
              <a:gd name="connsiteY4124" fmla="*/ 27989 h 741961"/>
              <a:gd name="connsiteX4125" fmla="*/ 260395 w 678676"/>
              <a:gd name="connsiteY4125" fmla="*/ 27989 h 741961"/>
              <a:gd name="connsiteX4126" fmla="*/ 259210 w 678676"/>
              <a:gd name="connsiteY4126" fmla="*/ 28690 h 741961"/>
              <a:gd name="connsiteX4127" fmla="*/ 258273 w 678676"/>
              <a:gd name="connsiteY4127" fmla="*/ 28690 h 741961"/>
              <a:gd name="connsiteX4128" fmla="*/ 257777 w 678676"/>
              <a:gd name="connsiteY4128" fmla="*/ 29038 h 741961"/>
              <a:gd name="connsiteX4129" fmla="*/ 257308 w 678676"/>
              <a:gd name="connsiteY4129" fmla="*/ 28690 h 741961"/>
              <a:gd name="connsiteX4130" fmla="*/ 256592 w 678676"/>
              <a:gd name="connsiteY4130" fmla="*/ 27642 h 741961"/>
              <a:gd name="connsiteX4131" fmla="*/ 256123 w 678676"/>
              <a:gd name="connsiteY4131" fmla="*/ 26594 h 741961"/>
              <a:gd name="connsiteX4132" fmla="*/ 256123 w 678676"/>
              <a:gd name="connsiteY4132" fmla="*/ 26243 h 741961"/>
              <a:gd name="connsiteX4133" fmla="*/ 256592 w 678676"/>
              <a:gd name="connsiteY4133" fmla="*/ 25545 h 741961"/>
              <a:gd name="connsiteX4134" fmla="*/ 257060 w 678676"/>
              <a:gd name="connsiteY4134" fmla="*/ 24845 h 741961"/>
              <a:gd name="connsiteX4135" fmla="*/ 258024 w 678676"/>
              <a:gd name="connsiteY4135" fmla="*/ 23099 h 741961"/>
              <a:gd name="connsiteX4136" fmla="*/ 258024 w 678676"/>
              <a:gd name="connsiteY4136" fmla="*/ 22748 h 741961"/>
              <a:gd name="connsiteX4137" fmla="*/ 258990 w 678676"/>
              <a:gd name="connsiteY4137" fmla="*/ 22398 h 741961"/>
              <a:gd name="connsiteX4138" fmla="*/ 260395 w 678676"/>
              <a:gd name="connsiteY4138" fmla="*/ 22398 h 741961"/>
              <a:gd name="connsiteX4139" fmla="*/ 261112 w 678676"/>
              <a:gd name="connsiteY4139" fmla="*/ 22051 h 741961"/>
              <a:gd name="connsiteX4140" fmla="*/ 262325 w 678676"/>
              <a:gd name="connsiteY4140" fmla="*/ 20999 h 741961"/>
              <a:gd name="connsiteX4141" fmla="*/ 264943 w 678676"/>
              <a:gd name="connsiteY4141" fmla="*/ 20302 h 741961"/>
              <a:gd name="connsiteX4142" fmla="*/ 267093 w 678676"/>
              <a:gd name="connsiteY4142" fmla="*/ 19952 h 741961"/>
              <a:gd name="connsiteX4143" fmla="*/ 268030 w 678676"/>
              <a:gd name="connsiteY4143" fmla="*/ 19602 h 741961"/>
              <a:gd name="connsiteX4144" fmla="*/ 268995 w 678676"/>
              <a:gd name="connsiteY4144" fmla="*/ 18903 h 741961"/>
              <a:gd name="connsiteX4145" fmla="*/ 269960 w 678676"/>
              <a:gd name="connsiteY4145" fmla="*/ 18903 h 741961"/>
              <a:gd name="connsiteX4146" fmla="*/ 283301 w 678676"/>
              <a:gd name="connsiteY4146" fmla="*/ 0 h 741961"/>
              <a:gd name="connsiteX4147" fmla="*/ 284266 w 678676"/>
              <a:gd name="connsiteY4147" fmla="*/ 701 h 741961"/>
              <a:gd name="connsiteX4148" fmla="*/ 284486 w 678676"/>
              <a:gd name="connsiteY4148" fmla="*/ 701 h 741961"/>
              <a:gd name="connsiteX4149" fmla="*/ 284982 w 678676"/>
              <a:gd name="connsiteY4149" fmla="*/ 351 h 741961"/>
              <a:gd name="connsiteX4150" fmla="*/ 285920 w 678676"/>
              <a:gd name="connsiteY4150" fmla="*/ 0 h 741961"/>
              <a:gd name="connsiteX4151" fmla="*/ 285920 w 678676"/>
              <a:gd name="connsiteY4151" fmla="*/ 351 h 741961"/>
              <a:gd name="connsiteX4152" fmla="*/ 285699 w 678676"/>
              <a:gd name="connsiteY4152" fmla="*/ 1051 h 741961"/>
              <a:gd name="connsiteX4153" fmla="*/ 286168 w 678676"/>
              <a:gd name="connsiteY4153" fmla="*/ 1402 h 741961"/>
              <a:gd name="connsiteX4154" fmla="*/ 286168 w 678676"/>
              <a:gd name="connsiteY4154" fmla="*/ 2102 h 741961"/>
              <a:gd name="connsiteX4155" fmla="*/ 285920 w 678676"/>
              <a:gd name="connsiteY4155" fmla="*/ 2803 h 741961"/>
              <a:gd name="connsiteX4156" fmla="*/ 285920 w 678676"/>
              <a:gd name="connsiteY4156" fmla="*/ 3153 h 741961"/>
              <a:gd name="connsiteX4157" fmla="*/ 285920 w 678676"/>
              <a:gd name="connsiteY4157" fmla="*/ 3504 h 741961"/>
              <a:gd name="connsiteX4158" fmla="*/ 285451 w 678676"/>
              <a:gd name="connsiteY4158" fmla="*/ 4204 h 741961"/>
              <a:gd name="connsiteX4159" fmla="*/ 285203 w 678676"/>
              <a:gd name="connsiteY4159" fmla="*/ 5255 h 741961"/>
              <a:gd name="connsiteX4160" fmla="*/ 285203 w 678676"/>
              <a:gd name="connsiteY4160" fmla="*/ 5605 h 741961"/>
              <a:gd name="connsiteX4161" fmla="*/ 284734 w 678676"/>
              <a:gd name="connsiteY4161" fmla="*/ 6306 h 741961"/>
              <a:gd name="connsiteX4162" fmla="*/ 284486 w 678676"/>
              <a:gd name="connsiteY4162" fmla="*/ 7006 h 741961"/>
              <a:gd name="connsiteX4163" fmla="*/ 284982 w 678676"/>
              <a:gd name="connsiteY4163" fmla="*/ 8755 h 741961"/>
              <a:gd name="connsiteX4164" fmla="*/ 284734 w 678676"/>
              <a:gd name="connsiteY4164" fmla="*/ 9106 h 741961"/>
              <a:gd name="connsiteX4165" fmla="*/ 284486 w 678676"/>
              <a:gd name="connsiteY4165" fmla="*/ 9806 h 741961"/>
              <a:gd name="connsiteX4166" fmla="*/ 284266 w 678676"/>
              <a:gd name="connsiteY4166" fmla="*/ 10156 h 741961"/>
              <a:gd name="connsiteX4167" fmla="*/ 284017 w 678676"/>
              <a:gd name="connsiteY4167" fmla="*/ 10507 h 741961"/>
              <a:gd name="connsiteX4168" fmla="*/ 283770 w 678676"/>
              <a:gd name="connsiteY4168" fmla="*/ 10857 h 741961"/>
              <a:gd name="connsiteX4169" fmla="*/ 282832 w 678676"/>
              <a:gd name="connsiteY4169" fmla="*/ 11207 h 741961"/>
              <a:gd name="connsiteX4170" fmla="*/ 282336 w 678676"/>
              <a:gd name="connsiteY4170" fmla="*/ 11908 h 741961"/>
              <a:gd name="connsiteX4171" fmla="*/ 281619 w 678676"/>
              <a:gd name="connsiteY4171" fmla="*/ 12956 h 741961"/>
              <a:gd name="connsiteX4172" fmla="*/ 280682 w 678676"/>
              <a:gd name="connsiteY4172" fmla="*/ 13306 h 741961"/>
              <a:gd name="connsiteX4173" fmla="*/ 279718 w 678676"/>
              <a:gd name="connsiteY4173" fmla="*/ 13306 h 741961"/>
              <a:gd name="connsiteX4174" fmla="*/ 279250 w 678676"/>
              <a:gd name="connsiteY4174" fmla="*/ 13306 h 741961"/>
              <a:gd name="connsiteX4175" fmla="*/ 279001 w 678676"/>
              <a:gd name="connsiteY4175" fmla="*/ 13657 h 741961"/>
              <a:gd name="connsiteX4176" fmla="*/ 278533 w 678676"/>
              <a:gd name="connsiteY4176" fmla="*/ 13657 h 741961"/>
              <a:gd name="connsiteX4177" fmla="*/ 277568 w 678676"/>
              <a:gd name="connsiteY4177" fmla="*/ 14007 h 741961"/>
              <a:gd name="connsiteX4178" fmla="*/ 277816 w 678676"/>
              <a:gd name="connsiteY4178" fmla="*/ 12606 h 741961"/>
              <a:gd name="connsiteX4179" fmla="*/ 278780 w 678676"/>
              <a:gd name="connsiteY4179" fmla="*/ 11207 h 741961"/>
              <a:gd name="connsiteX4180" fmla="*/ 278780 w 678676"/>
              <a:gd name="connsiteY4180" fmla="*/ 10857 h 741961"/>
              <a:gd name="connsiteX4181" fmla="*/ 279001 w 678676"/>
              <a:gd name="connsiteY4181" fmla="*/ 9106 h 741961"/>
              <a:gd name="connsiteX4182" fmla="*/ 278780 w 678676"/>
              <a:gd name="connsiteY4182" fmla="*/ 8057 h 741961"/>
              <a:gd name="connsiteX4183" fmla="*/ 278780 w 678676"/>
              <a:gd name="connsiteY4183" fmla="*/ 6306 h 741961"/>
              <a:gd name="connsiteX4184" fmla="*/ 278780 w 678676"/>
              <a:gd name="connsiteY4184" fmla="*/ 5605 h 741961"/>
              <a:gd name="connsiteX4185" fmla="*/ 279001 w 678676"/>
              <a:gd name="connsiteY4185" fmla="*/ 4554 h 741961"/>
              <a:gd name="connsiteX4186" fmla="*/ 279001 w 678676"/>
              <a:gd name="connsiteY4186" fmla="*/ 4204 h 741961"/>
              <a:gd name="connsiteX4187" fmla="*/ 279497 w 678676"/>
              <a:gd name="connsiteY4187" fmla="*/ 2102 h 741961"/>
              <a:gd name="connsiteX4188" fmla="*/ 279718 w 678676"/>
              <a:gd name="connsiteY4188" fmla="*/ 2102 h 741961"/>
              <a:gd name="connsiteX4189" fmla="*/ 280434 w 678676"/>
              <a:gd name="connsiteY4189" fmla="*/ 1402 h 741961"/>
              <a:gd name="connsiteX4190" fmla="*/ 280903 w 678676"/>
              <a:gd name="connsiteY4190" fmla="*/ 701 h 741961"/>
              <a:gd name="connsiteX4191" fmla="*/ 282336 w 678676"/>
              <a:gd name="connsiteY4191" fmla="*/ 351 h 741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Lst>
            <a:rect l="l" t="t" r="r" b="b"/>
            <a:pathLst>
              <a:path w="678676" h="741961">
                <a:moveTo>
                  <a:pt x="260394" y="34276"/>
                </a:moveTo>
                <a:lnTo>
                  <a:pt x="261607" y="34276"/>
                </a:lnTo>
                <a:lnTo>
                  <a:pt x="262076" y="34626"/>
                </a:lnTo>
                <a:lnTo>
                  <a:pt x="263757" y="36719"/>
                </a:lnTo>
                <a:lnTo>
                  <a:pt x="263757" y="37066"/>
                </a:lnTo>
                <a:lnTo>
                  <a:pt x="264695" y="37764"/>
                </a:lnTo>
                <a:lnTo>
                  <a:pt x="265880" y="38462"/>
                </a:lnTo>
                <a:lnTo>
                  <a:pt x="265880" y="38813"/>
                </a:lnTo>
                <a:lnTo>
                  <a:pt x="265411" y="39160"/>
                </a:lnTo>
                <a:lnTo>
                  <a:pt x="265191" y="39160"/>
                </a:lnTo>
                <a:lnTo>
                  <a:pt x="264942" y="39858"/>
                </a:lnTo>
                <a:lnTo>
                  <a:pt x="264225" y="40209"/>
                </a:lnTo>
                <a:lnTo>
                  <a:pt x="263510" y="40209"/>
                </a:lnTo>
                <a:lnTo>
                  <a:pt x="262324" y="40209"/>
                </a:lnTo>
                <a:lnTo>
                  <a:pt x="260890" y="40556"/>
                </a:lnTo>
                <a:lnTo>
                  <a:pt x="260643" y="40556"/>
                </a:lnTo>
                <a:lnTo>
                  <a:pt x="258493" y="41605"/>
                </a:lnTo>
                <a:lnTo>
                  <a:pt x="257555" y="41952"/>
                </a:lnTo>
                <a:lnTo>
                  <a:pt x="256123" y="42303"/>
                </a:lnTo>
                <a:lnTo>
                  <a:pt x="255874" y="42649"/>
                </a:lnTo>
                <a:lnTo>
                  <a:pt x="253973" y="43347"/>
                </a:lnTo>
                <a:lnTo>
                  <a:pt x="253503" y="44743"/>
                </a:lnTo>
                <a:lnTo>
                  <a:pt x="253724" y="45789"/>
                </a:lnTo>
                <a:lnTo>
                  <a:pt x="254220" y="46834"/>
                </a:lnTo>
                <a:lnTo>
                  <a:pt x="254689" y="46834"/>
                </a:lnTo>
                <a:lnTo>
                  <a:pt x="254937" y="46834"/>
                </a:lnTo>
                <a:lnTo>
                  <a:pt x="256123" y="46834"/>
                </a:lnTo>
                <a:lnTo>
                  <a:pt x="256342" y="47182"/>
                </a:lnTo>
                <a:lnTo>
                  <a:pt x="256342" y="47532"/>
                </a:lnTo>
                <a:lnTo>
                  <a:pt x="256123" y="48227"/>
                </a:lnTo>
                <a:lnTo>
                  <a:pt x="255874" y="48577"/>
                </a:lnTo>
                <a:lnTo>
                  <a:pt x="255158" y="48925"/>
                </a:lnTo>
                <a:lnTo>
                  <a:pt x="254441" y="48925"/>
                </a:lnTo>
                <a:lnTo>
                  <a:pt x="253256" y="49272"/>
                </a:lnTo>
                <a:lnTo>
                  <a:pt x="253007" y="49272"/>
                </a:lnTo>
                <a:lnTo>
                  <a:pt x="251354" y="49623"/>
                </a:lnTo>
                <a:lnTo>
                  <a:pt x="250637" y="49623"/>
                </a:lnTo>
                <a:lnTo>
                  <a:pt x="250141" y="49272"/>
                </a:lnTo>
                <a:lnTo>
                  <a:pt x="249672" y="49272"/>
                </a:lnTo>
                <a:lnTo>
                  <a:pt x="248955" y="49272"/>
                </a:lnTo>
                <a:lnTo>
                  <a:pt x="248240" y="49970"/>
                </a:lnTo>
                <a:lnTo>
                  <a:pt x="246806" y="51364"/>
                </a:lnTo>
                <a:lnTo>
                  <a:pt x="246337" y="52061"/>
                </a:lnTo>
                <a:lnTo>
                  <a:pt x="245620" y="52061"/>
                </a:lnTo>
                <a:lnTo>
                  <a:pt x="245373" y="52408"/>
                </a:lnTo>
                <a:lnTo>
                  <a:pt x="244904" y="53454"/>
                </a:lnTo>
                <a:lnTo>
                  <a:pt x="243967" y="54152"/>
                </a:lnTo>
                <a:lnTo>
                  <a:pt x="243471" y="54152"/>
                </a:lnTo>
                <a:lnTo>
                  <a:pt x="243250" y="54500"/>
                </a:lnTo>
                <a:lnTo>
                  <a:pt x="242754" y="54500"/>
                </a:lnTo>
                <a:lnTo>
                  <a:pt x="241568" y="54847"/>
                </a:lnTo>
                <a:lnTo>
                  <a:pt x="240853" y="54500"/>
                </a:lnTo>
                <a:lnTo>
                  <a:pt x="240853" y="54152"/>
                </a:lnTo>
                <a:lnTo>
                  <a:pt x="240604" y="53454"/>
                </a:lnTo>
                <a:lnTo>
                  <a:pt x="240853" y="53106"/>
                </a:lnTo>
                <a:lnTo>
                  <a:pt x="241568" y="52061"/>
                </a:lnTo>
                <a:lnTo>
                  <a:pt x="241321" y="51364"/>
                </a:lnTo>
                <a:lnTo>
                  <a:pt x="241100" y="50668"/>
                </a:lnTo>
                <a:lnTo>
                  <a:pt x="240384" y="49970"/>
                </a:lnTo>
                <a:lnTo>
                  <a:pt x="240384" y="49272"/>
                </a:lnTo>
                <a:lnTo>
                  <a:pt x="240604" y="48925"/>
                </a:lnTo>
                <a:lnTo>
                  <a:pt x="241100" y="48577"/>
                </a:lnTo>
                <a:lnTo>
                  <a:pt x="241321" y="48577"/>
                </a:lnTo>
                <a:lnTo>
                  <a:pt x="242038" y="48577"/>
                </a:lnTo>
                <a:lnTo>
                  <a:pt x="242285" y="48577"/>
                </a:lnTo>
                <a:lnTo>
                  <a:pt x="242534" y="48577"/>
                </a:lnTo>
                <a:lnTo>
                  <a:pt x="243250" y="48227"/>
                </a:lnTo>
                <a:lnTo>
                  <a:pt x="244188" y="47532"/>
                </a:lnTo>
                <a:lnTo>
                  <a:pt x="244904" y="47182"/>
                </a:lnTo>
                <a:lnTo>
                  <a:pt x="245869" y="47182"/>
                </a:lnTo>
                <a:lnTo>
                  <a:pt x="247054" y="46834"/>
                </a:lnTo>
                <a:lnTo>
                  <a:pt x="247523" y="46136"/>
                </a:lnTo>
                <a:lnTo>
                  <a:pt x="247770" y="45091"/>
                </a:lnTo>
                <a:lnTo>
                  <a:pt x="248487" y="44045"/>
                </a:lnTo>
                <a:lnTo>
                  <a:pt x="249451" y="43347"/>
                </a:lnTo>
                <a:lnTo>
                  <a:pt x="253724" y="40907"/>
                </a:lnTo>
                <a:lnTo>
                  <a:pt x="255874" y="39511"/>
                </a:lnTo>
                <a:lnTo>
                  <a:pt x="257308" y="37764"/>
                </a:lnTo>
                <a:lnTo>
                  <a:pt x="258493" y="36022"/>
                </a:lnTo>
                <a:lnTo>
                  <a:pt x="259926" y="34626"/>
                </a:lnTo>
                <a:close/>
                <a:moveTo>
                  <a:pt x="231315" y="19603"/>
                </a:moveTo>
                <a:lnTo>
                  <a:pt x="232032" y="19603"/>
                </a:lnTo>
                <a:lnTo>
                  <a:pt x="232997" y="19603"/>
                </a:lnTo>
                <a:lnTo>
                  <a:pt x="233713" y="19953"/>
                </a:lnTo>
                <a:lnTo>
                  <a:pt x="233934" y="19953"/>
                </a:lnTo>
                <a:lnTo>
                  <a:pt x="234899" y="20303"/>
                </a:lnTo>
                <a:lnTo>
                  <a:pt x="235120" y="20303"/>
                </a:lnTo>
                <a:lnTo>
                  <a:pt x="235836" y="21001"/>
                </a:lnTo>
                <a:lnTo>
                  <a:pt x="236084" y="21702"/>
                </a:lnTo>
                <a:lnTo>
                  <a:pt x="235836" y="23100"/>
                </a:lnTo>
                <a:lnTo>
                  <a:pt x="235836" y="23798"/>
                </a:lnTo>
                <a:lnTo>
                  <a:pt x="236553" y="24499"/>
                </a:lnTo>
                <a:lnTo>
                  <a:pt x="237765" y="24845"/>
                </a:lnTo>
                <a:lnTo>
                  <a:pt x="238234" y="24148"/>
                </a:lnTo>
                <a:lnTo>
                  <a:pt x="238702" y="23450"/>
                </a:lnTo>
                <a:lnTo>
                  <a:pt x="239419" y="23798"/>
                </a:lnTo>
                <a:lnTo>
                  <a:pt x="240384" y="24148"/>
                </a:lnTo>
                <a:lnTo>
                  <a:pt x="241101" y="25546"/>
                </a:lnTo>
                <a:lnTo>
                  <a:pt x="241322" y="26594"/>
                </a:lnTo>
                <a:lnTo>
                  <a:pt x="241322" y="27990"/>
                </a:lnTo>
                <a:lnTo>
                  <a:pt x="241569" y="28340"/>
                </a:lnTo>
                <a:lnTo>
                  <a:pt x="242533" y="28691"/>
                </a:lnTo>
                <a:lnTo>
                  <a:pt x="243003" y="28691"/>
                </a:lnTo>
                <a:lnTo>
                  <a:pt x="244684" y="30087"/>
                </a:lnTo>
                <a:lnTo>
                  <a:pt x="245153" y="31135"/>
                </a:lnTo>
                <a:lnTo>
                  <a:pt x="245153" y="31833"/>
                </a:lnTo>
                <a:lnTo>
                  <a:pt x="244684" y="32531"/>
                </a:lnTo>
                <a:lnTo>
                  <a:pt x="243720" y="32881"/>
                </a:lnTo>
                <a:lnTo>
                  <a:pt x="243003" y="32531"/>
                </a:lnTo>
                <a:lnTo>
                  <a:pt x="242754" y="32881"/>
                </a:lnTo>
                <a:lnTo>
                  <a:pt x="242754" y="33229"/>
                </a:lnTo>
                <a:lnTo>
                  <a:pt x="242754" y="33929"/>
                </a:lnTo>
                <a:lnTo>
                  <a:pt x="242533" y="34974"/>
                </a:lnTo>
                <a:lnTo>
                  <a:pt x="241569" y="36720"/>
                </a:lnTo>
                <a:lnTo>
                  <a:pt x="241101" y="37418"/>
                </a:lnTo>
                <a:lnTo>
                  <a:pt x="241101" y="37766"/>
                </a:lnTo>
                <a:lnTo>
                  <a:pt x="240852" y="37766"/>
                </a:lnTo>
                <a:lnTo>
                  <a:pt x="240852" y="38814"/>
                </a:lnTo>
                <a:lnTo>
                  <a:pt x="240852" y="39162"/>
                </a:lnTo>
                <a:lnTo>
                  <a:pt x="241101" y="39512"/>
                </a:lnTo>
                <a:lnTo>
                  <a:pt x="240605" y="40210"/>
                </a:lnTo>
                <a:lnTo>
                  <a:pt x="240136" y="40908"/>
                </a:lnTo>
                <a:lnTo>
                  <a:pt x="240136" y="41255"/>
                </a:lnTo>
                <a:lnTo>
                  <a:pt x="240136" y="41605"/>
                </a:lnTo>
                <a:lnTo>
                  <a:pt x="239668" y="42651"/>
                </a:lnTo>
                <a:lnTo>
                  <a:pt x="239419" y="42999"/>
                </a:lnTo>
                <a:lnTo>
                  <a:pt x="239198" y="42999"/>
                </a:lnTo>
                <a:lnTo>
                  <a:pt x="238702" y="43696"/>
                </a:lnTo>
                <a:lnTo>
                  <a:pt x="238482" y="44047"/>
                </a:lnTo>
                <a:lnTo>
                  <a:pt x="237986" y="44394"/>
                </a:lnTo>
                <a:lnTo>
                  <a:pt x="237765" y="45440"/>
                </a:lnTo>
                <a:lnTo>
                  <a:pt x="237049" y="45440"/>
                </a:lnTo>
                <a:lnTo>
                  <a:pt x="236801" y="45790"/>
                </a:lnTo>
                <a:lnTo>
                  <a:pt x="236553" y="46138"/>
                </a:lnTo>
                <a:lnTo>
                  <a:pt x="236084" y="47183"/>
                </a:lnTo>
                <a:lnTo>
                  <a:pt x="235367" y="48579"/>
                </a:lnTo>
                <a:lnTo>
                  <a:pt x="234403" y="48579"/>
                </a:lnTo>
                <a:lnTo>
                  <a:pt x="233713" y="48228"/>
                </a:lnTo>
                <a:lnTo>
                  <a:pt x="232997" y="48579"/>
                </a:lnTo>
                <a:lnTo>
                  <a:pt x="232997" y="49274"/>
                </a:lnTo>
                <a:lnTo>
                  <a:pt x="232501" y="49274"/>
                </a:lnTo>
                <a:lnTo>
                  <a:pt x="232032" y="49972"/>
                </a:lnTo>
                <a:lnTo>
                  <a:pt x="232501" y="51018"/>
                </a:lnTo>
                <a:lnTo>
                  <a:pt x="232501" y="51715"/>
                </a:lnTo>
                <a:lnTo>
                  <a:pt x="232281" y="52062"/>
                </a:lnTo>
                <a:lnTo>
                  <a:pt x="231785" y="52760"/>
                </a:lnTo>
                <a:lnTo>
                  <a:pt x="230847" y="53455"/>
                </a:lnTo>
                <a:lnTo>
                  <a:pt x="230599" y="53455"/>
                </a:lnTo>
                <a:lnTo>
                  <a:pt x="230130" y="53803"/>
                </a:lnTo>
                <a:lnTo>
                  <a:pt x="229634" y="54154"/>
                </a:lnTo>
                <a:lnTo>
                  <a:pt x="229634" y="54849"/>
                </a:lnTo>
                <a:lnTo>
                  <a:pt x="229882" y="55546"/>
                </a:lnTo>
                <a:lnTo>
                  <a:pt x="230351" y="57287"/>
                </a:lnTo>
                <a:lnTo>
                  <a:pt x="231315" y="59725"/>
                </a:lnTo>
                <a:lnTo>
                  <a:pt x="232501" y="62161"/>
                </a:lnTo>
                <a:lnTo>
                  <a:pt x="233218" y="63551"/>
                </a:lnTo>
                <a:lnTo>
                  <a:pt x="233466" y="63551"/>
                </a:lnTo>
                <a:lnTo>
                  <a:pt x="233218" y="64597"/>
                </a:lnTo>
                <a:lnTo>
                  <a:pt x="232501" y="65639"/>
                </a:lnTo>
                <a:lnTo>
                  <a:pt x="232032" y="65986"/>
                </a:lnTo>
                <a:lnTo>
                  <a:pt x="231564" y="66684"/>
                </a:lnTo>
                <a:lnTo>
                  <a:pt x="231315" y="67032"/>
                </a:lnTo>
                <a:lnTo>
                  <a:pt x="231068" y="67032"/>
                </a:lnTo>
                <a:lnTo>
                  <a:pt x="230351" y="67380"/>
                </a:lnTo>
                <a:lnTo>
                  <a:pt x="230351" y="67727"/>
                </a:lnTo>
                <a:lnTo>
                  <a:pt x="229882" y="68075"/>
                </a:lnTo>
                <a:lnTo>
                  <a:pt x="229634" y="68075"/>
                </a:lnTo>
                <a:lnTo>
                  <a:pt x="229634" y="68423"/>
                </a:lnTo>
                <a:lnTo>
                  <a:pt x="229634" y="68769"/>
                </a:lnTo>
                <a:lnTo>
                  <a:pt x="229413" y="68769"/>
                </a:lnTo>
                <a:lnTo>
                  <a:pt x="229413" y="69117"/>
                </a:lnTo>
                <a:lnTo>
                  <a:pt x="228946" y="68769"/>
                </a:lnTo>
                <a:lnTo>
                  <a:pt x="227980" y="69117"/>
                </a:lnTo>
                <a:lnTo>
                  <a:pt x="227263" y="69465"/>
                </a:lnTo>
                <a:lnTo>
                  <a:pt x="226795" y="69465"/>
                </a:lnTo>
                <a:lnTo>
                  <a:pt x="226547" y="69812"/>
                </a:lnTo>
                <a:lnTo>
                  <a:pt x="226547" y="70160"/>
                </a:lnTo>
                <a:lnTo>
                  <a:pt x="226299" y="70160"/>
                </a:lnTo>
                <a:lnTo>
                  <a:pt x="226299" y="70508"/>
                </a:lnTo>
                <a:lnTo>
                  <a:pt x="226078" y="70855"/>
                </a:lnTo>
                <a:lnTo>
                  <a:pt x="226078" y="72595"/>
                </a:lnTo>
                <a:lnTo>
                  <a:pt x="226078" y="72943"/>
                </a:lnTo>
                <a:lnTo>
                  <a:pt x="225582" y="73986"/>
                </a:lnTo>
                <a:lnTo>
                  <a:pt x="225582" y="75028"/>
                </a:lnTo>
                <a:lnTo>
                  <a:pt x="225362" y="75376"/>
                </a:lnTo>
                <a:lnTo>
                  <a:pt x="225113" y="76069"/>
                </a:lnTo>
                <a:lnTo>
                  <a:pt x="224866" y="76416"/>
                </a:lnTo>
                <a:lnTo>
                  <a:pt x="224645" y="77111"/>
                </a:lnTo>
                <a:lnTo>
                  <a:pt x="224149" y="77806"/>
                </a:lnTo>
                <a:lnTo>
                  <a:pt x="223460" y="78849"/>
                </a:lnTo>
                <a:lnTo>
                  <a:pt x="222247" y="79543"/>
                </a:lnTo>
                <a:lnTo>
                  <a:pt x="222247" y="80239"/>
                </a:lnTo>
                <a:lnTo>
                  <a:pt x="222247" y="80587"/>
                </a:lnTo>
                <a:lnTo>
                  <a:pt x="222495" y="80934"/>
                </a:lnTo>
                <a:lnTo>
                  <a:pt x="222495" y="81279"/>
                </a:lnTo>
                <a:lnTo>
                  <a:pt x="222495" y="81627"/>
                </a:lnTo>
                <a:lnTo>
                  <a:pt x="222743" y="81974"/>
                </a:lnTo>
                <a:lnTo>
                  <a:pt x="223211" y="81974"/>
                </a:lnTo>
                <a:lnTo>
                  <a:pt x="223928" y="82321"/>
                </a:lnTo>
                <a:lnTo>
                  <a:pt x="224397" y="82669"/>
                </a:lnTo>
                <a:lnTo>
                  <a:pt x="224645" y="82669"/>
                </a:lnTo>
                <a:lnTo>
                  <a:pt x="224866" y="82669"/>
                </a:lnTo>
                <a:lnTo>
                  <a:pt x="225830" y="83017"/>
                </a:lnTo>
                <a:lnTo>
                  <a:pt x="226795" y="83017"/>
                </a:lnTo>
                <a:lnTo>
                  <a:pt x="227263" y="83017"/>
                </a:lnTo>
                <a:lnTo>
                  <a:pt x="227263" y="82321"/>
                </a:lnTo>
                <a:lnTo>
                  <a:pt x="227980" y="81974"/>
                </a:lnTo>
                <a:lnTo>
                  <a:pt x="228449" y="81627"/>
                </a:lnTo>
                <a:lnTo>
                  <a:pt x="228697" y="81279"/>
                </a:lnTo>
                <a:lnTo>
                  <a:pt x="229166" y="80934"/>
                </a:lnTo>
                <a:lnTo>
                  <a:pt x="229413" y="80934"/>
                </a:lnTo>
                <a:lnTo>
                  <a:pt x="229634" y="80587"/>
                </a:lnTo>
                <a:lnTo>
                  <a:pt x="229882" y="80587"/>
                </a:lnTo>
                <a:lnTo>
                  <a:pt x="230130" y="80239"/>
                </a:lnTo>
                <a:lnTo>
                  <a:pt x="230351" y="80239"/>
                </a:lnTo>
                <a:lnTo>
                  <a:pt x="230847" y="79891"/>
                </a:lnTo>
                <a:lnTo>
                  <a:pt x="231068" y="79891"/>
                </a:lnTo>
                <a:lnTo>
                  <a:pt x="231564" y="79891"/>
                </a:lnTo>
                <a:lnTo>
                  <a:pt x="232281" y="79543"/>
                </a:lnTo>
                <a:lnTo>
                  <a:pt x="236084" y="77458"/>
                </a:lnTo>
                <a:lnTo>
                  <a:pt x="236801" y="77111"/>
                </a:lnTo>
                <a:lnTo>
                  <a:pt x="237517" y="76763"/>
                </a:lnTo>
                <a:lnTo>
                  <a:pt x="239198" y="76416"/>
                </a:lnTo>
                <a:lnTo>
                  <a:pt x="239888" y="76069"/>
                </a:lnTo>
                <a:lnTo>
                  <a:pt x="241569" y="75028"/>
                </a:lnTo>
                <a:lnTo>
                  <a:pt x="242754" y="74334"/>
                </a:lnTo>
                <a:lnTo>
                  <a:pt x="243003" y="73986"/>
                </a:lnTo>
                <a:lnTo>
                  <a:pt x="244436" y="72595"/>
                </a:lnTo>
                <a:lnTo>
                  <a:pt x="245373" y="71550"/>
                </a:lnTo>
                <a:lnTo>
                  <a:pt x="246586" y="70855"/>
                </a:lnTo>
                <a:lnTo>
                  <a:pt x="246338" y="70160"/>
                </a:lnTo>
                <a:lnTo>
                  <a:pt x="245621" y="69465"/>
                </a:lnTo>
                <a:lnTo>
                  <a:pt x="243967" y="70160"/>
                </a:lnTo>
                <a:lnTo>
                  <a:pt x="243720" y="69812"/>
                </a:lnTo>
                <a:lnTo>
                  <a:pt x="245373" y="68423"/>
                </a:lnTo>
                <a:lnTo>
                  <a:pt x="245870" y="68423"/>
                </a:lnTo>
                <a:lnTo>
                  <a:pt x="247302" y="68769"/>
                </a:lnTo>
                <a:lnTo>
                  <a:pt x="249452" y="69117"/>
                </a:lnTo>
                <a:lnTo>
                  <a:pt x="249673" y="68423"/>
                </a:lnTo>
                <a:lnTo>
                  <a:pt x="248488" y="67380"/>
                </a:lnTo>
                <a:lnTo>
                  <a:pt x="246338" y="65292"/>
                </a:lnTo>
                <a:lnTo>
                  <a:pt x="245373" y="63901"/>
                </a:lnTo>
                <a:lnTo>
                  <a:pt x="244188" y="62856"/>
                </a:lnTo>
                <a:lnTo>
                  <a:pt x="243720" y="62508"/>
                </a:lnTo>
                <a:lnTo>
                  <a:pt x="243250" y="62161"/>
                </a:lnTo>
                <a:lnTo>
                  <a:pt x="242754" y="61116"/>
                </a:lnTo>
                <a:lnTo>
                  <a:pt x="242037" y="60073"/>
                </a:lnTo>
                <a:lnTo>
                  <a:pt x="240852" y="59027"/>
                </a:lnTo>
                <a:lnTo>
                  <a:pt x="238951" y="58680"/>
                </a:lnTo>
                <a:lnTo>
                  <a:pt x="238482" y="58680"/>
                </a:lnTo>
                <a:lnTo>
                  <a:pt x="238482" y="58332"/>
                </a:lnTo>
                <a:lnTo>
                  <a:pt x="239198" y="58332"/>
                </a:lnTo>
                <a:lnTo>
                  <a:pt x="239668" y="58332"/>
                </a:lnTo>
                <a:lnTo>
                  <a:pt x="241101" y="58680"/>
                </a:lnTo>
                <a:lnTo>
                  <a:pt x="242286" y="59375"/>
                </a:lnTo>
                <a:lnTo>
                  <a:pt x="243003" y="60768"/>
                </a:lnTo>
                <a:lnTo>
                  <a:pt x="243720" y="61814"/>
                </a:lnTo>
                <a:lnTo>
                  <a:pt x="244436" y="62508"/>
                </a:lnTo>
                <a:lnTo>
                  <a:pt x="244684" y="62856"/>
                </a:lnTo>
                <a:lnTo>
                  <a:pt x="245153" y="63203"/>
                </a:lnTo>
                <a:lnTo>
                  <a:pt x="246586" y="64944"/>
                </a:lnTo>
                <a:lnTo>
                  <a:pt x="248019" y="65986"/>
                </a:lnTo>
                <a:lnTo>
                  <a:pt x="250141" y="68423"/>
                </a:lnTo>
                <a:lnTo>
                  <a:pt x="251575" y="69465"/>
                </a:lnTo>
                <a:lnTo>
                  <a:pt x="259210" y="76069"/>
                </a:lnTo>
                <a:lnTo>
                  <a:pt x="263979" y="80239"/>
                </a:lnTo>
                <a:lnTo>
                  <a:pt x="264696" y="80934"/>
                </a:lnTo>
                <a:lnTo>
                  <a:pt x="266597" y="81974"/>
                </a:lnTo>
                <a:lnTo>
                  <a:pt x="267093" y="82321"/>
                </a:lnTo>
                <a:lnTo>
                  <a:pt x="268031" y="83017"/>
                </a:lnTo>
                <a:lnTo>
                  <a:pt x="268527" y="83017"/>
                </a:lnTo>
                <a:lnTo>
                  <a:pt x="269464" y="83364"/>
                </a:lnTo>
                <a:lnTo>
                  <a:pt x="270649" y="82669"/>
                </a:lnTo>
                <a:lnTo>
                  <a:pt x="270897" y="82321"/>
                </a:lnTo>
                <a:lnTo>
                  <a:pt x="272330" y="81974"/>
                </a:lnTo>
                <a:lnTo>
                  <a:pt x="272579" y="81974"/>
                </a:lnTo>
                <a:lnTo>
                  <a:pt x="273047" y="81974"/>
                </a:lnTo>
                <a:lnTo>
                  <a:pt x="274233" y="82669"/>
                </a:lnTo>
                <a:lnTo>
                  <a:pt x="275665" y="83712"/>
                </a:lnTo>
                <a:lnTo>
                  <a:pt x="276135" y="84056"/>
                </a:lnTo>
                <a:lnTo>
                  <a:pt x="276851" y="84404"/>
                </a:lnTo>
                <a:lnTo>
                  <a:pt x="277099" y="84751"/>
                </a:lnTo>
                <a:lnTo>
                  <a:pt x="279717" y="86142"/>
                </a:lnTo>
                <a:lnTo>
                  <a:pt x="280903" y="86486"/>
                </a:lnTo>
                <a:lnTo>
                  <a:pt x="283301" y="85795"/>
                </a:lnTo>
                <a:lnTo>
                  <a:pt x="283301" y="86142"/>
                </a:lnTo>
                <a:lnTo>
                  <a:pt x="283548" y="86486"/>
                </a:lnTo>
                <a:lnTo>
                  <a:pt x="283548" y="87182"/>
                </a:lnTo>
                <a:lnTo>
                  <a:pt x="284018" y="87877"/>
                </a:lnTo>
                <a:lnTo>
                  <a:pt x="284265" y="87877"/>
                </a:lnTo>
                <a:lnTo>
                  <a:pt x="284486" y="87877"/>
                </a:lnTo>
                <a:lnTo>
                  <a:pt x="284486" y="88222"/>
                </a:lnTo>
                <a:lnTo>
                  <a:pt x="284734" y="88916"/>
                </a:lnTo>
                <a:lnTo>
                  <a:pt x="284982" y="89264"/>
                </a:lnTo>
                <a:lnTo>
                  <a:pt x="284982" y="89612"/>
                </a:lnTo>
                <a:lnTo>
                  <a:pt x="285202" y="89612"/>
                </a:lnTo>
                <a:lnTo>
                  <a:pt x="285451" y="89612"/>
                </a:lnTo>
                <a:lnTo>
                  <a:pt x="285699" y="90999"/>
                </a:lnTo>
                <a:lnTo>
                  <a:pt x="285919" y="90999"/>
                </a:lnTo>
                <a:lnTo>
                  <a:pt x="285919" y="91344"/>
                </a:lnTo>
                <a:lnTo>
                  <a:pt x="286168" y="91344"/>
                </a:lnTo>
                <a:lnTo>
                  <a:pt x="286388" y="91344"/>
                </a:lnTo>
                <a:lnTo>
                  <a:pt x="286636" y="91344"/>
                </a:lnTo>
                <a:lnTo>
                  <a:pt x="286885" y="91344"/>
                </a:lnTo>
                <a:lnTo>
                  <a:pt x="287104" y="90999"/>
                </a:lnTo>
                <a:lnTo>
                  <a:pt x="287601" y="90652"/>
                </a:lnTo>
                <a:lnTo>
                  <a:pt x="287821" y="90999"/>
                </a:lnTo>
                <a:lnTo>
                  <a:pt x="288069" y="90652"/>
                </a:lnTo>
                <a:lnTo>
                  <a:pt x="288317" y="90304"/>
                </a:lnTo>
                <a:lnTo>
                  <a:pt x="288786" y="90304"/>
                </a:lnTo>
                <a:lnTo>
                  <a:pt x="289034" y="89957"/>
                </a:lnTo>
                <a:lnTo>
                  <a:pt x="289255" y="89957"/>
                </a:lnTo>
                <a:lnTo>
                  <a:pt x="289255" y="90304"/>
                </a:lnTo>
                <a:lnTo>
                  <a:pt x="289503" y="90304"/>
                </a:lnTo>
                <a:lnTo>
                  <a:pt x="289503" y="89957"/>
                </a:lnTo>
                <a:lnTo>
                  <a:pt x="289751" y="89957"/>
                </a:lnTo>
                <a:lnTo>
                  <a:pt x="289971" y="89957"/>
                </a:lnTo>
                <a:lnTo>
                  <a:pt x="289971" y="90304"/>
                </a:lnTo>
                <a:lnTo>
                  <a:pt x="290220" y="90304"/>
                </a:lnTo>
                <a:lnTo>
                  <a:pt x="290467" y="90304"/>
                </a:lnTo>
                <a:lnTo>
                  <a:pt x="290937" y="90304"/>
                </a:lnTo>
                <a:lnTo>
                  <a:pt x="291157" y="89957"/>
                </a:lnTo>
                <a:lnTo>
                  <a:pt x="291157" y="89612"/>
                </a:lnTo>
                <a:lnTo>
                  <a:pt x="291405" y="89612"/>
                </a:lnTo>
                <a:lnTo>
                  <a:pt x="291405" y="89264"/>
                </a:lnTo>
                <a:lnTo>
                  <a:pt x="291652" y="89264"/>
                </a:lnTo>
                <a:lnTo>
                  <a:pt x="291405" y="88916"/>
                </a:lnTo>
                <a:lnTo>
                  <a:pt x="291157" y="88916"/>
                </a:lnTo>
                <a:lnTo>
                  <a:pt x="291405" y="88570"/>
                </a:lnTo>
                <a:lnTo>
                  <a:pt x="291652" y="88916"/>
                </a:lnTo>
                <a:lnTo>
                  <a:pt x="291873" y="88916"/>
                </a:lnTo>
                <a:lnTo>
                  <a:pt x="292121" y="88916"/>
                </a:lnTo>
                <a:lnTo>
                  <a:pt x="292121" y="88570"/>
                </a:lnTo>
                <a:lnTo>
                  <a:pt x="291873" y="88570"/>
                </a:lnTo>
                <a:lnTo>
                  <a:pt x="291652" y="88222"/>
                </a:lnTo>
                <a:lnTo>
                  <a:pt x="291873" y="88222"/>
                </a:lnTo>
                <a:lnTo>
                  <a:pt x="292369" y="87877"/>
                </a:lnTo>
                <a:lnTo>
                  <a:pt x="292590" y="87877"/>
                </a:lnTo>
                <a:lnTo>
                  <a:pt x="292838" y="87877"/>
                </a:lnTo>
                <a:lnTo>
                  <a:pt x="293086" y="87877"/>
                </a:lnTo>
                <a:lnTo>
                  <a:pt x="293086" y="88222"/>
                </a:lnTo>
                <a:lnTo>
                  <a:pt x="293306" y="88222"/>
                </a:lnTo>
                <a:lnTo>
                  <a:pt x="293306" y="88570"/>
                </a:lnTo>
                <a:lnTo>
                  <a:pt x="293555" y="88222"/>
                </a:lnTo>
                <a:lnTo>
                  <a:pt x="293555" y="88570"/>
                </a:lnTo>
                <a:lnTo>
                  <a:pt x="293555" y="88916"/>
                </a:lnTo>
                <a:lnTo>
                  <a:pt x="293803" y="89264"/>
                </a:lnTo>
                <a:lnTo>
                  <a:pt x="294023" y="89264"/>
                </a:lnTo>
                <a:lnTo>
                  <a:pt x="294272" y="89264"/>
                </a:lnTo>
                <a:lnTo>
                  <a:pt x="294519" y="89264"/>
                </a:lnTo>
                <a:lnTo>
                  <a:pt x="294740" y="89612"/>
                </a:lnTo>
                <a:lnTo>
                  <a:pt x="294740" y="89264"/>
                </a:lnTo>
                <a:lnTo>
                  <a:pt x="294988" y="89612"/>
                </a:lnTo>
                <a:lnTo>
                  <a:pt x="294740" y="89957"/>
                </a:lnTo>
                <a:lnTo>
                  <a:pt x="294988" y="89957"/>
                </a:lnTo>
                <a:lnTo>
                  <a:pt x="295236" y="90304"/>
                </a:lnTo>
                <a:lnTo>
                  <a:pt x="295457" y="90304"/>
                </a:lnTo>
                <a:lnTo>
                  <a:pt x="295457" y="90652"/>
                </a:lnTo>
                <a:lnTo>
                  <a:pt x="295457" y="91344"/>
                </a:lnTo>
                <a:lnTo>
                  <a:pt x="295457" y="91692"/>
                </a:lnTo>
                <a:lnTo>
                  <a:pt x="295236" y="91692"/>
                </a:lnTo>
                <a:lnTo>
                  <a:pt x="295457" y="92039"/>
                </a:lnTo>
                <a:lnTo>
                  <a:pt x="294988" y="93079"/>
                </a:lnTo>
                <a:lnTo>
                  <a:pt x="294740" y="93426"/>
                </a:lnTo>
                <a:lnTo>
                  <a:pt x="294740" y="94119"/>
                </a:lnTo>
                <a:lnTo>
                  <a:pt x="295236" y="94119"/>
                </a:lnTo>
                <a:lnTo>
                  <a:pt x="295457" y="94119"/>
                </a:lnTo>
                <a:lnTo>
                  <a:pt x="295704" y="94119"/>
                </a:lnTo>
                <a:lnTo>
                  <a:pt x="295704" y="93774"/>
                </a:lnTo>
                <a:lnTo>
                  <a:pt x="295953" y="93774"/>
                </a:lnTo>
                <a:lnTo>
                  <a:pt x="296421" y="94119"/>
                </a:lnTo>
                <a:lnTo>
                  <a:pt x="296890" y="93774"/>
                </a:lnTo>
                <a:lnTo>
                  <a:pt x="297138" y="93774"/>
                </a:lnTo>
                <a:lnTo>
                  <a:pt x="297358" y="93774"/>
                </a:lnTo>
                <a:lnTo>
                  <a:pt x="297358" y="93426"/>
                </a:lnTo>
                <a:lnTo>
                  <a:pt x="297607" y="93426"/>
                </a:lnTo>
                <a:lnTo>
                  <a:pt x="298323" y="93774"/>
                </a:lnTo>
                <a:lnTo>
                  <a:pt x="298571" y="93774"/>
                </a:lnTo>
                <a:lnTo>
                  <a:pt x="298792" y="93426"/>
                </a:lnTo>
                <a:lnTo>
                  <a:pt x="299288" y="93079"/>
                </a:lnTo>
                <a:lnTo>
                  <a:pt x="299288" y="92732"/>
                </a:lnTo>
                <a:lnTo>
                  <a:pt x="300005" y="93426"/>
                </a:lnTo>
                <a:lnTo>
                  <a:pt x="300005" y="93774"/>
                </a:lnTo>
                <a:lnTo>
                  <a:pt x="299756" y="93774"/>
                </a:lnTo>
                <a:lnTo>
                  <a:pt x="299508" y="93774"/>
                </a:lnTo>
                <a:lnTo>
                  <a:pt x="299508" y="94119"/>
                </a:lnTo>
                <a:lnTo>
                  <a:pt x="299288" y="94467"/>
                </a:lnTo>
                <a:lnTo>
                  <a:pt x="299508" y="94467"/>
                </a:lnTo>
                <a:lnTo>
                  <a:pt x="299756" y="94467"/>
                </a:lnTo>
                <a:lnTo>
                  <a:pt x="300225" y="94814"/>
                </a:lnTo>
                <a:lnTo>
                  <a:pt x="300225" y="95159"/>
                </a:lnTo>
                <a:lnTo>
                  <a:pt x="300005" y="95159"/>
                </a:lnTo>
                <a:lnTo>
                  <a:pt x="300005" y="95506"/>
                </a:lnTo>
                <a:lnTo>
                  <a:pt x="299756" y="95854"/>
                </a:lnTo>
                <a:lnTo>
                  <a:pt x="299756" y="96202"/>
                </a:lnTo>
                <a:lnTo>
                  <a:pt x="300005" y="96202"/>
                </a:lnTo>
                <a:lnTo>
                  <a:pt x="300005" y="95854"/>
                </a:lnTo>
                <a:lnTo>
                  <a:pt x="300473" y="95854"/>
                </a:lnTo>
                <a:lnTo>
                  <a:pt x="300473" y="95506"/>
                </a:lnTo>
                <a:lnTo>
                  <a:pt x="300942" y="95854"/>
                </a:lnTo>
                <a:lnTo>
                  <a:pt x="300721" y="96202"/>
                </a:lnTo>
                <a:lnTo>
                  <a:pt x="300942" y="96547"/>
                </a:lnTo>
                <a:lnTo>
                  <a:pt x="301189" y="96547"/>
                </a:lnTo>
                <a:lnTo>
                  <a:pt x="301438" y="96202"/>
                </a:lnTo>
                <a:lnTo>
                  <a:pt x="301659" y="96202"/>
                </a:lnTo>
                <a:lnTo>
                  <a:pt x="302127" y="96202"/>
                </a:lnTo>
                <a:lnTo>
                  <a:pt x="302623" y="95854"/>
                </a:lnTo>
                <a:lnTo>
                  <a:pt x="302843" y="96202"/>
                </a:lnTo>
                <a:lnTo>
                  <a:pt x="303340" y="95854"/>
                </a:lnTo>
                <a:lnTo>
                  <a:pt x="304057" y="95854"/>
                </a:lnTo>
                <a:lnTo>
                  <a:pt x="304524" y="95159"/>
                </a:lnTo>
                <a:lnTo>
                  <a:pt x="304773" y="95159"/>
                </a:lnTo>
                <a:lnTo>
                  <a:pt x="304773" y="95506"/>
                </a:lnTo>
                <a:lnTo>
                  <a:pt x="304773" y="96202"/>
                </a:lnTo>
                <a:lnTo>
                  <a:pt x="304773" y="96547"/>
                </a:lnTo>
                <a:lnTo>
                  <a:pt x="304994" y="96547"/>
                </a:lnTo>
                <a:lnTo>
                  <a:pt x="305711" y="96202"/>
                </a:lnTo>
                <a:lnTo>
                  <a:pt x="305958" y="96202"/>
                </a:lnTo>
                <a:lnTo>
                  <a:pt x="306427" y="96547"/>
                </a:lnTo>
                <a:lnTo>
                  <a:pt x="306427" y="96894"/>
                </a:lnTo>
                <a:lnTo>
                  <a:pt x="306427" y="97241"/>
                </a:lnTo>
                <a:lnTo>
                  <a:pt x="306896" y="97934"/>
                </a:lnTo>
                <a:lnTo>
                  <a:pt x="306896" y="98282"/>
                </a:lnTo>
                <a:lnTo>
                  <a:pt x="306896" y="98627"/>
                </a:lnTo>
                <a:lnTo>
                  <a:pt x="307144" y="98973"/>
                </a:lnTo>
                <a:lnTo>
                  <a:pt x="307392" y="99321"/>
                </a:lnTo>
                <a:lnTo>
                  <a:pt x="307612" y="99321"/>
                </a:lnTo>
                <a:lnTo>
                  <a:pt x="307612" y="100014"/>
                </a:lnTo>
                <a:lnTo>
                  <a:pt x="307861" y="100705"/>
                </a:lnTo>
                <a:lnTo>
                  <a:pt x="308108" y="100705"/>
                </a:lnTo>
                <a:lnTo>
                  <a:pt x="308108" y="101053"/>
                </a:lnTo>
                <a:lnTo>
                  <a:pt x="308577" y="101053"/>
                </a:lnTo>
                <a:lnTo>
                  <a:pt x="308825" y="101398"/>
                </a:lnTo>
                <a:lnTo>
                  <a:pt x="309046" y="101398"/>
                </a:lnTo>
                <a:lnTo>
                  <a:pt x="309046" y="101746"/>
                </a:lnTo>
                <a:lnTo>
                  <a:pt x="309046" y="102094"/>
                </a:lnTo>
                <a:lnTo>
                  <a:pt x="309293" y="102094"/>
                </a:lnTo>
                <a:lnTo>
                  <a:pt x="309542" y="102094"/>
                </a:lnTo>
                <a:lnTo>
                  <a:pt x="309542" y="102439"/>
                </a:lnTo>
                <a:lnTo>
                  <a:pt x="309046" y="102785"/>
                </a:lnTo>
                <a:lnTo>
                  <a:pt x="309046" y="103130"/>
                </a:lnTo>
                <a:lnTo>
                  <a:pt x="309293" y="103478"/>
                </a:lnTo>
                <a:lnTo>
                  <a:pt x="309542" y="103826"/>
                </a:lnTo>
                <a:lnTo>
                  <a:pt x="310259" y="104171"/>
                </a:lnTo>
                <a:lnTo>
                  <a:pt x="310479" y="104171"/>
                </a:lnTo>
                <a:lnTo>
                  <a:pt x="310259" y="103826"/>
                </a:lnTo>
                <a:lnTo>
                  <a:pt x="310479" y="103826"/>
                </a:lnTo>
                <a:lnTo>
                  <a:pt x="310727" y="103826"/>
                </a:lnTo>
                <a:lnTo>
                  <a:pt x="310727" y="104171"/>
                </a:lnTo>
                <a:lnTo>
                  <a:pt x="310727" y="104863"/>
                </a:lnTo>
                <a:lnTo>
                  <a:pt x="310727" y="105210"/>
                </a:lnTo>
                <a:lnTo>
                  <a:pt x="310975" y="105555"/>
                </a:lnTo>
                <a:lnTo>
                  <a:pt x="310727" y="106251"/>
                </a:lnTo>
                <a:lnTo>
                  <a:pt x="310727" y="106942"/>
                </a:lnTo>
                <a:lnTo>
                  <a:pt x="310975" y="106942"/>
                </a:lnTo>
                <a:lnTo>
                  <a:pt x="311196" y="106942"/>
                </a:lnTo>
                <a:lnTo>
                  <a:pt x="311443" y="106942"/>
                </a:lnTo>
                <a:lnTo>
                  <a:pt x="311692" y="106942"/>
                </a:lnTo>
                <a:lnTo>
                  <a:pt x="311913" y="106595"/>
                </a:lnTo>
                <a:lnTo>
                  <a:pt x="311913" y="106942"/>
                </a:lnTo>
                <a:lnTo>
                  <a:pt x="311913" y="107288"/>
                </a:lnTo>
                <a:lnTo>
                  <a:pt x="312160" y="107288"/>
                </a:lnTo>
                <a:lnTo>
                  <a:pt x="312381" y="107635"/>
                </a:lnTo>
                <a:lnTo>
                  <a:pt x="312381" y="107979"/>
                </a:lnTo>
                <a:lnTo>
                  <a:pt x="312381" y="108327"/>
                </a:lnTo>
                <a:lnTo>
                  <a:pt x="312628" y="108672"/>
                </a:lnTo>
                <a:lnTo>
                  <a:pt x="312628" y="109020"/>
                </a:lnTo>
                <a:lnTo>
                  <a:pt x="312877" y="109020"/>
                </a:lnTo>
                <a:lnTo>
                  <a:pt x="312877" y="109365"/>
                </a:lnTo>
                <a:lnTo>
                  <a:pt x="312628" y="109712"/>
                </a:lnTo>
                <a:lnTo>
                  <a:pt x="312877" y="109712"/>
                </a:lnTo>
                <a:lnTo>
                  <a:pt x="313098" y="110056"/>
                </a:lnTo>
                <a:lnTo>
                  <a:pt x="312877" y="110404"/>
                </a:lnTo>
                <a:lnTo>
                  <a:pt x="313098" y="111097"/>
                </a:lnTo>
                <a:lnTo>
                  <a:pt x="312877" y="111097"/>
                </a:lnTo>
                <a:lnTo>
                  <a:pt x="312877" y="111441"/>
                </a:lnTo>
                <a:lnTo>
                  <a:pt x="313098" y="112134"/>
                </a:lnTo>
                <a:lnTo>
                  <a:pt x="313345" y="112481"/>
                </a:lnTo>
                <a:lnTo>
                  <a:pt x="313594" y="112481"/>
                </a:lnTo>
                <a:lnTo>
                  <a:pt x="313345" y="112827"/>
                </a:lnTo>
                <a:lnTo>
                  <a:pt x="313594" y="112827"/>
                </a:lnTo>
                <a:lnTo>
                  <a:pt x="313594" y="113173"/>
                </a:lnTo>
                <a:lnTo>
                  <a:pt x="314062" y="113518"/>
                </a:lnTo>
                <a:lnTo>
                  <a:pt x="314310" y="113866"/>
                </a:lnTo>
                <a:lnTo>
                  <a:pt x="314310" y="114211"/>
                </a:lnTo>
                <a:lnTo>
                  <a:pt x="314531" y="114556"/>
                </a:lnTo>
                <a:lnTo>
                  <a:pt x="314531" y="114903"/>
                </a:lnTo>
                <a:lnTo>
                  <a:pt x="314531" y="115248"/>
                </a:lnTo>
                <a:lnTo>
                  <a:pt x="314779" y="115248"/>
                </a:lnTo>
                <a:lnTo>
                  <a:pt x="315027" y="115595"/>
                </a:lnTo>
                <a:lnTo>
                  <a:pt x="315248" y="115941"/>
                </a:lnTo>
                <a:lnTo>
                  <a:pt x="315495" y="116288"/>
                </a:lnTo>
                <a:lnTo>
                  <a:pt x="315744" y="116632"/>
                </a:lnTo>
                <a:lnTo>
                  <a:pt x="315963" y="116632"/>
                </a:lnTo>
                <a:lnTo>
                  <a:pt x="315744" y="116977"/>
                </a:lnTo>
                <a:lnTo>
                  <a:pt x="315963" y="117325"/>
                </a:lnTo>
                <a:lnTo>
                  <a:pt x="315744" y="117325"/>
                </a:lnTo>
                <a:lnTo>
                  <a:pt x="315744" y="117670"/>
                </a:lnTo>
                <a:lnTo>
                  <a:pt x="315744" y="118362"/>
                </a:lnTo>
                <a:lnTo>
                  <a:pt x="316212" y="118362"/>
                </a:lnTo>
                <a:lnTo>
                  <a:pt x="316212" y="118707"/>
                </a:lnTo>
                <a:lnTo>
                  <a:pt x="316680" y="119055"/>
                </a:lnTo>
                <a:lnTo>
                  <a:pt x="317149" y="119744"/>
                </a:lnTo>
                <a:lnTo>
                  <a:pt x="317149" y="120091"/>
                </a:lnTo>
                <a:lnTo>
                  <a:pt x="317397" y="120091"/>
                </a:lnTo>
                <a:lnTo>
                  <a:pt x="317645" y="120437"/>
                </a:lnTo>
                <a:lnTo>
                  <a:pt x="317645" y="121128"/>
                </a:lnTo>
                <a:lnTo>
                  <a:pt x="317866" y="121128"/>
                </a:lnTo>
                <a:lnTo>
                  <a:pt x="317866" y="121821"/>
                </a:lnTo>
                <a:lnTo>
                  <a:pt x="317645" y="121821"/>
                </a:lnTo>
                <a:lnTo>
                  <a:pt x="317397" y="121821"/>
                </a:lnTo>
                <a:lnTo>
                  <a:pt x="317149" y="122166"/>
                </a:lnTo>
                <a:lnTo>
                  <a:pt x="317149" y="122510"/>
                </a:lnTo>
                <a:lnTo>
                  <a:pt x="316929" y="122510"/>
                </a:lnTo>
                <a:lnTo>
                  <a:pt x="317149" y="122858"/>
                </a:lnTo>
                <a:lnTo>
                  <a:pt x="317397" y="122858"/>
                </a:lnTo>
                <a:lnTo>
                  <a:pt x="317645" y="123203"/>
                </a:lnTo>
                <a:lnTo>
                  <a:pt x="317645" y="123548"/>
                </a:lnTo>
                <a:lnTo>
                  <a:pt x="317149" y="123893"/>
                </a:lnTo>
                <a:lnTo>
                  <a:pt x="317397" y="123893"/>
                </a:lnTo>
                <a:lnTo>
                  <a:pt x="332199" y="128385"/>
                </a:lnTo>
                <a:lnTo>
                  <a:pt x="339090" y="130112"/>
                </a:lnTo>
                <a:lnTo>
                  <a:pt x="339338" y="130112"/>
                </a:lnTo>
                <a:lnTo>
                  <a:pt x="340523" y="130457"/>
                </a:lnTo>
                <a:lnTo>
                  <a:pt x="341488" y="130805"/>
                </a:lnTo>
                <a:lnTo>
                  <a:pt x="341736" y="130805"/>
                </a:lnTo>
                <a:lnTo>
                  <a:pt x="353396" y="134258"/>
                </a:lnTo>
                <a:lnTo>
                  <a:pt x="358191" y="135637"/>
                </a:lnTo>
                <a:lnTo>
                  <a:pt x="360811" y="136327"/>
                </a:lnTo>
                <a:lnTo>
                  <a:pt x="361528" y="136327"/>
                </a:lnTo>
                <a:lnTo>
                  <a:pt x="369383" y="138399"/>
                </a:lnTo>
                <a:lnTo>
                  <a:pt x="372718" y="139433"/>
                </a:lnTo>
                <a:lnTo>
                  <a:pt x="382255" y="142194"/>
                </a:lnTo>
                <a:lnTo>
                  <a:pt x="384653" y="142884"/>
                </a:lnTo>
                <a:lnTo>
                  <a:pt x="388953" y="143918"/>
                </a:lnTo>
                <a:lnTo>
                  <a:pt x="389642" y="144263"/>
                </a:lnTo>
                <a:lnTo>
                  <a:pt x="401577" y="147711"/>
                </a:lnTo>
                <a:lnTo>
                  <a:pt x="402763" y="147711"/>
                </a:lnTo>
                <a:lnTo>
                  <a:pt x="403011" y="148056"/>
                </a:lnTo>
                <a:lnTo>
                  <a:pt x="413981" y="151159"/>
                </a:lnTo>
                <a:lnTo>
                  <a:pt x="414229" y="151159"/>
                </a:lnTo>
                <a:lnTo>
                  <a:pt x="420651" y="152883"/>
                </a:lnTo>
                <a:lnTo>
                  <a:pt x="420899" y="152883"/>
                </a:lnTo>
                <a:lnTo>
                  <a:pt x="422333" y="153225"/>
                </a:lnTo>
                <a:lnTo>
                  <a:pt x="422553" y="153570"/>
                </a:lnTo>
                <a:lnTo>
                  <a:pt x="422802" y="153570"/>
                </a:lnTo>
                <a:lnTo>
                  <a:pt x="423519" y="153915"/>
                </a:lnTo>
                <a:lnTo>
                  <a:pt x="425200" y="154259"/>
                </a:lnTo>
                <a:lnTo>
                  <a:pt x="426605" y="154604"/>
                </a:lnTo>
                <a:lnTo>
                  <a:pt x="427322" y="154604"/>
                </a:lnTo>
                <a:lnTo>
                  <a:pt x="431374" y="155983"/>
                </a:lnTo>
                <a:lnTo>
                  <a:pt x="435205" y="157015"/>
                </a:lnTo>
                <a:lnTo>
                  <a:pt x="442841" y="161492"/>
                </a:lnTo>
                <a:lnTo>
                  <a:pt x="446892" y="163900"/>
                </a:lnTo>
                <a:lnTo>
                  <a:pt x="451661" y="166652"/>
                </a:lnTo>
                <a:lnTo>
                  <a:pt x="452378" y="166997"/>
                </a:lnTo>
                <a:lnTo>
                  <a:pt x="453563" y="167684"/>
                </a:lnTo>
                <a:lnTo>
                  <a:pt x="463100" y="173187"/>
                </a:lnTo>
                <a:lnTo>
                  <a:pt x="463100" y="173532"/>
                </a:lnTo>
                <a:lnTo>
                  <a:pt x="463347" y="173873"/>
                </a:lnTo>
                <a:lnTo>
                  <a:pt x="463817" y="174218"/>
                </a:lnTo>
                <a:lnTo>
                  <a:pt x="463817" y="174561"/>
                </a:lnTo>
                <a:lnTo>
                  <a:pt x="464064" y="174561"/>
                </a:lnTo>
                <a:lnTo>
                  <a:pt x="464285" y="174905"/>
                </a:lnTo>
                <a:lnTo>
                  <a:pt x="464533" y="174905"/>
                </a:lnTo>
                <a:lnTo>
                  <a:pt x="464781" y="174905"/>
                </a:lnTo>
                <a:lnTo>
                  <a:pt x="465249" y="174905"/>
                </a:lnTo>
                <a:lnTo>
                  <a:pt x="465719" y="175250"/>
                </a:lnTo>
                <a:lnTo>
                  <a:pt x="465966" y="175593"/>
                </a:lnTo>
                <a:lnTo>
                  <a:pt x="466435" y="175593"/>
                </a:lnTo>
                <a:lnTo>
                  <a:pt x="466683" y="175593"/>
                </a:lnTo>
                <a:lnTo>
                  <a:pt x="466683" y="175937"/>
                </a:lnTo>
                <a:lnTo>
                  <a:pt x="466903" y="175937"/>
                </a:lnTo>
                <a:lnTo>
                  <a:pt x="466903" y="176279"/>
                </a:lnTo>
                <a:lnTo>
                  <a:pt x="466903" y="176624"/>
                </a:lnTo>
                <a:lnTo>
                  <a:pt x="467152" y="176624"/>
                </a:lnTo>
                <a:lnTo>
                  <a:pt x="467400" y="176279"/>
                </a:lnTo>
                <a:lnTo>
                  <a:pt x="467620" y="176279"/>
                </a:lnTo>
                <a:lnTo>
                  <a:pt x="468116" y="176279"/>
                </a:lnTo>
                <a:lnTo>
                  <a:pt x="468337" y="175937"/>
                </a:lnTo>
                <a:lnTo>
                  <a:pt x="468585" y="175937"/>
                </a:lnTo>
                <a:lnTo>
                  <a:pt x="468833" y="175937"/>
                </a:lnTo>
                <a:lnTo>
                  <a:pt x="469054" y="175937"/>
                </a:lnTo>
                <a:lnTo>
                  <a:pt x="469301" y="175937"/>
                </a:lnTo>
                <a:lnTo>
                  <a:pt x="469301" y="175593"/>
                </a:lnTo>
                <a:lnTo>
                  <a:pt x="468585" y="174905"/>
                </a:lnTo>
                <a:lnTo>
                  <a:pt x="469301" y="174218"/>
                </a:lnTo>
                <a:lnTo>
                  <a:pt x="469770" y="174561"/>
                </a:lnTo>
                <a:lnTo>
                  <a:pt x="469770" y="174905"/>
                </a:lnTo>
                <a:lnTo>
                  <a:pt x="470018" y="175250"/>
                </a:lnTo>
                <a:lnTo>
                  <a:pt x="470266" y="175250"/>
                </a:lnTo>
                <a:lnTo>
                  <a:pt x="470266" y="174905"/>
                </a:lnTo>
                <a:lnTo>
                  <a:pt x="470487" y="174561"/>
                </a:lnTo>
                <a:lnTo>
                  <a:pt x="471204" y="174561"/>
                </a:lnTo>
                <a:lnTo>
                  <a:pt x="471204" y="175250"/>
                </a:lnTo>
                <a:lnTo>
                  <a:pt x="470735" y="175937"/>
                </a:lnTo>
                <a:lnTo>
                  <a:pt x="470487" y="175937"/>
                </a:lnTo>
                <a:lnTo>
                  <a:pt x="470487" y="176279"/>
                </a:lnTo>
                <a:lnTo>
                  <a:pt x="470735" y="176968"/>
                </a:lnTo>
                <a:lnTo>
                  <a:pt x="470983" y="177311"/>
                </a:lnTo>
                <a:lnTo>
                  <a:pt x="471204" y="177311"/>
                </a:lnTo>
                <a:lnTo>
                  <a:pt x="471451" y="177311"/>
                </a:lnTo>
                <a:lnTo>
                  <a:pt x="471921" y="176968"/>
                </a:lnTo>
                <a:lnTo>
                  <a:pt x="472168" y="176624"/>
                </a:lnTo>
                <a:lnTo>
                  <a:pt x="472389" y="176624"/>
                </a:lnTo>
                <a:lnTo>
                  <a:pt x="472389" y="176279"/>
                </a:lnTo>
                <a:lnTo>
                  <a:pt x="472168" y="175937"/>
                </a:lnTo>
                <a:lnTo>
                  <a:pt x="472168" y="175593"/>
                </a:lnTo>
                <a:lnTo>
                  <a:pt x="472389" y="175593"/>
                </a:lnTo>
                <a:lnTo>
                  <a:pt x="472637" y="175937"/>
                </a:lnTo>
                <a:lnTo>
                  <a:pt x="472885" y="176279"/>
                </a:lnTo>
                <a:lnTo>
                  <a:pt x="473354" y="176624"/>
                </a:lnTo>
                <a:lnTo>
                  <a:pt x="473602" y="176624"/>
                </a:lnTo>
                <a:lnTo>
                  <a:pt x="473822" y="176624"/>
                </a:lnTo>
                <a:lnTo>
                  <a:pt x="474070" y="176279"/>
                </a:lnTo>
                <a:lnTo>
                  <a:pt x="474318" y="175937"/>
                </a:lnTo>
                <a:lnTo>
                  <a:pt x="474539" y="175937"/>
                </a:lnTo>
                <a:lnTo>
                  <a:pt x="474786" y="175937"/>
                </a:lnTo>
                <a:lnTo>
                  <a:pt x="474786" y="175593"/>
                </a:lnTo>
                <a:lnTo>
                  <a:pt x="475503" y="175593"/>
                </a:lnTo>
                <a:lnTo>
                  <a:pt x="475503" y="175250"/>
                </a:lnTo>
                <a:lnTo>
                  <a:pt x="475752" y="175250"/>
                </a:lnTo>
                <a:lnTo>
                  <a:pt x="475972" y="175250"/>
                </a:lnTo>
                <a:lnTo>
                  <a:pt x="475972" y="175593"/>
                </a:lnTo>
                <a:lnTo>
                  <a:pt x="476220" y="175593"/>
                </a:lnTo>
                <a:lnTo>
                  <a:pt x="476468" y="175593"/>
                </a:lnTo>
                <a:lnTo>
                  <a:pt x="476689" y="175593"/>
                </a:lnTo>
                <a:lnTo>
                  <a:pt x="477406" y="175937"/>
                </a:lnTo>
                <a:lnTo>
                  <a:pt x="477874" y="176279"/>
                </a:lnTo>
                <a:lnTo>
                  <a:pt x="477874" y="176968"/>
                </a:lnTo>
                <a:lnTo>
                  <a:pt x="477653" y="176968"/>
                </a:lnTo>
                <a:lnTo>
                  <a:pt x="477874" y="177311"/>
                </a:lnTo>
                <a:lnTo>
                  <a:pt x="478122" y="177311"/>
                </a:lnTo>
                <a:lnTo>
                  <a:pt x="478122" y="177656"/>
                </a:lnTo>
                <a:lnTo>
                  <a:pt x="478838" y="177656"/>
                </a:lnTo>
                <a:lnTo>
                  <a:pt x="478838" y="177311"/>
                </a:lnTo>
                <a:lnTo>
                  <a:pt x="478838" y="176968"/>
                </a:lnTo>
                <a:lnTo>
                  <a:pt x="479087" y="177311"/>
                </a:lnTo>
                <a:lnTo>
                  <a:pt x="479307" y="177311"/>
                </a:lnTo>
                <a:lnTo>
                  <a:pt x="479555" y="176968"/>
                </a:lnTo>
                <a:lnTo>
                  <a:pt x="479804" y="176968"/>
                </a:lnTo>
                <a:lnTo>
                  <a:pt x="480272" y="176968"/>
                </a:lnTo>
                <a:lnTo>
                  <a:pt x="480521" y="176968"/>
                </a:lnTo>
                <a:lnTo>
                  <a:pt x="480521" y="177311"/>
                </a:lnTo>
                <a:lnTo>
                  <a:pt x="480741" y="177311"/>
                </a:lnTo>
                <a:lnTo>
                  <a:pt x="481237" y="177311"/>
                </a:lnTo>
                <a:lnTo>
                  <a:pt x="481458" y="177656"/>
                </a:lnTo>
                <a:lnTo>
                  <a:pt x="481705" y="177311"/>
                </a:lnTo>
                <a:lnTo>
                  <a:pt x="481953" y="177656"/>
                </a:lnTo>
                <a:lnTo>
                  <a:pt x="482174" y="177656"/>
                </a:lnTo>
                <a:lnTo>
                  <a:pt x="482642" y="177656"/>
                </a:lnTo>
                <a:lnTo>
                  <a:pt x="482890" y="177656"/>
                </a:lnTo>
                <a:lnTo>
                  <a:pt x="482890" y="177997"/>
                </a:lnTo>
                <a:lnTo>
                  <a:pt x="483139" y="177997"/>
                </a:lnTo>
                <a:lnTo>
                  <a:pt x="483139" y="178342"/>
                </a:lnTo>
                <a:lnTo>
                  <a:pt x="482890" y="178342"/>
                </a:lnTo>
                <a:lnTo>
                  <a:pt x="483139" y="178685"/>
                </a:lnTo>
                <a:lnTo>
                  <a:pt x="483359" y="179029"/>
                </a:lnTo>
                <a:lnTo>
                  <a:pt x="483607" y="179029"/>
                </a:lnTo>
                <a:lnTo>
                  <a:pt x="483359" y="179374"/>
                </a:lnTo>
                <a:lnTo>
                  <a:pt x="483607" y="179716"/>
                </a:lnTo>
                <a:lnTo>
                  <a:pt x="483607" y="180060"/>
                </a:lnTo>
                <a:lnTo>
                  <a:pt x="483856" y="180403"/>
                </a:lnTo>
                <a:lnTo>
                  <a:pt x="484076" y="180403"/>
                </a:lnTo>
                <a:lnTo>
                  <a:pt x="483856" y="180748"/>
                </a:lnTo>
                <a:lnTo>
                  <a:pt x="484076" y="180748"/>
                </a:lnTo>
                <a:lnTo>
                  <a:pt x="484076" y="181089"/>
                </a:lnTo>
                <a:lnTo>
                  <a:pt x="484324" y="181089"/>
                </a:lnTo>
                <a:lnTo>
                  <a:pt x="484324" y="181435"/>
                </a:lnTo>
                <a:lnTo>
                  <a:pt x="483607" y="181435"/>
                </a:lnTo>
                <a:lnTo>
                  <a:pt x="483607" y="181777"/>
                </a:lnTo>
                <a:lnTo>
                  <a:pt x="484076" y="181777"/>
                </a:lnTo>
                <a:lnTo>
                  <a:pt x="484324" y="181777"/>
                </a:lnTo>
                <a:lnTo>
                  <a:pt x="484572" y="181777"/>
                </a:lnTo>
                <a:lnTo>
                  <a:pt x="485040" y="181777"/>
                </a:lnTo>
                <a:lnTo>
                  <a:pt x="485289" y="181777"/>
                </a:lnTo>
                <a:lnTo>
                  <a:pt x="485510" y="181777"/>
                </a:lnTo>
                <a:lnTo>
                  <a:pt x="485757" y="181777"/>
                </a:lnTo>
                <a:lnTo>
                  <a:pt x="486005" y="181777"/>
                </a:lnTo>
                <a:lnTo>
                  <a:pt x="486225" y="181777"/>
                </a:lnTo>
                <a:lnTo>
                  <a:pt x="486474" y="182121"/>
                </a:lnTo>
                <a:lnTo>
                  <a:pt x="487411" y="182463"/>
                </a:lnTo>
                <a:lnTo>
                  <a:pt x="487659" y="182463"/>
                </a:lnTo>
                <a:lnTo>
                  <a:pt x="487659" y="182121"/>
                </a:lnTo>
                <a:lnTo>
                  <a:pt x="487659" y="181777"/>
                </a:lnTo>
                <a:lnTo>
                  <a:pt x="487907" y="181777"/>
                </a:lnTo>
                <a:lnTo>
                  <a:pt x="488624" y="181777"/>
                </a:lnTo>
                <a:lnTo>
                  <a:pt x="488845" y="181777"/>
                </a:lnTo>
                <a:lnTo>
                  <a:pt x="489341" y="181777"/>
                </a:lnTo>
                <a:lnTo>
                  <a:pt x="489809" y="181777"/>
                </a:lnTo>
                <a:lnTo>
                  <a:pt x="490058" y="181777"/>
                </a:lnTo>
                <a:lnTo>
                  <a:pt x="490277" y="181435"/>
                </a:lnTo>
                <a:lnTo>
                  <a:pt x="490058" y="181089"/>
                </a:lnTo>
                <a:lnTo>
                  <a:pt x="489809" y="181089"/>
                </a:lnTo>
                <a:lnTo>
                  <a:pt x="489809" y="180748"/>
                </a:lnTo>
                <a:lnTo>
                  <a:pt x="490058" y="180748"/>
                </a:lnTo>
                <a:lnTo>
                  <a:pt x="490058" y="180403"/>
                </a:lnTo>
                <a:lnTo>
                  <a:pt x="490277" y="180060"/>
                </a:lnTo>
                <a:lnTo>
                  <a:pt x="490277" y="179716"/>
                </a:lnTo>
                <a:lnTo>
                  <a:pt x="490277" y="179374"/>
                </a:lnTo>
                <a:lnTo>
                  <a:pt x="490277" y="179029"/>
                </a:lnTo>
                <a:lnTo>
                  <a:pt x="490526" y="179029"/>
                </a:lnTo>
                <a:lnTo>
                  <a:pt x="490773" y="178685"/>
                </a:lnTo>
                <a:lnTo>
                  <a:pt x="490994" y="178342"/>
                </a:lnTo>
                <a:lnTo>
                  <a:pt x="490773" y="177997"/>
                </a:lnTo>
                <a:lnTo>
                  <a:pt x="490994" y="177656"/>
                </a:lnTo>
                <a:lnTo>
                  <a:pt x="491242" y="177311"/>
                </a:lnTo>
                <a:lnTo>
                  <a:pt x="491490" y="176968"/>
                </a:lnTo>
                <a:lnTo>
                  <a:pt x="491959" y="176968"/>
                </a:lnTo>
                <a:lnTo>
                  <a:pt x="492207" y="177311"/>
                </a:lnTo>
                <a:lnTo>
                  <a:pt x="492427" y="177311"/>
                </a:lnTo>
                <a:lnTo>
                  <a:pt x="492427" y="177656"/>
                </a:lnTo>
                <a:lnTo>
                  <a:pt x="492427" y="177997"/>
                </a:lnTo>
                <a:lnTo>
                  <a:pt x="492676" y="178342"/>
                </a:lnTo>
                <a:lnTo>
                  <a:pt x="492676" y="178685"/>
                </a:lnTo>
                <a:lnTo>
                  <a:pt x="492897" y="179029"/>
                </a:lnTo>
                <a:lnTo>
                  <a:pt x="493861" y="178685"/>
                </a:lnTo>
                <a:lnTo>
                  <a:pt x="494108" y="178342"/>
                </a:lnTo>
                <a:lnTo>
                  <a:pt x="494329" y="178342"/>
                </a:lnTo>
                <a:lnTo>
                  <a:pt x="494825" y="177997"/>
                </a:lnTo>
                <a:lnTo>
                  <a:pt x="495046" y="177656"/>
                </a:lnTo>
                <a:lnTo>
                  <a:pt x="495762" y="177311"/>
                </a:lnTo>
                <a:lnTo>
                  <a:pt x="496011" y="177311"/>
                </a:lnTo>
                <a:lnTo>
                  <a:pt x="496259" y="177656"/>
                </a:lnTo>
                <a:lnTo>
                  <a:pt x="496479" y="177656"/>
                </a:lnTo>
                <a:lnTo>
                  <a:pt x="496728" y="177311"/>
                </a:lnTo>
                <a:lnTo>
                  <a:pt x="496976" y="177311"/>
                </a:lnTo>
                <a:lnTo>
                  <a:pt x="497445" y="177656"/>
                </a:lnTo>
                <a:lnTo>
                  <a:pt x="497692" y="177656"/>
                </a:lnTo>
                <a:lnTo>
                  <a:pt x="497913" y="177656"/>
                </a:lnTo>
                <a:lnTo>
                  <a:pt x="498381" y="177656"/>
                </a:lnTo>
                <a:lnTo>
                  <a:pt x="498630" y="177311"/>
                </a:lnTo>
                <a:lnTo>
                  <a:pt x="499098" y="176968"/>
                </a:lnTo>
                <a:lnTo>
                  <a:pt x="499346" y="176968"/>
                </a:lnTo>
                <a:lnTo>
                  <a:pt x="499346" y="176624"/>
                </a:lnTo>
                <a:lnTo>
                  <a:pt x="499346" y="176279"/>
                </a:lnTo>
                <a:lnTo>
                  <a:pt x="499815" y="176624"/>
                </a:lnTo>
                <a:lnTo>
                  <a:pt x="500063" y="176279"/>
                </a:lnTo>
                <a:lnTo>
                  <a:pt x="500531" y="176624"/>
                </a:lnTo>
                <a:lnTo>
                  <a:pt x="501248" y="176624"/>
                </a:lnTo>
                <a:lnTo>
                  <a:pt x="501497" y="176624"/>
                </a:lnTo>
                <a:lnTo>
                  <a:pt x="501965" y="176624"/>
                </a:lnTo>
                <a:lnTo>
                  <a:pt x="502461" y="176968"/>
                </a:lnTo>
                <a:lnTo>
                  <a:pt x="502461" y="177656"/>
                </a:lnTo>
                <a:lnTo>
                  <a:pt x="502461" y="177997"/>
                </a:lnTo>
                <a:lnTo>
                  <a:pt x="502681" y="178342"/>
                </a:lnTo>
                <a:lnTo>
                  <a:pt x="502681" y="178685"/>
                </a:lnTo>
                <a:lnTo>
                  <a:pt x="502929" y="179029"/>
                </a:lnTo>
                <a:lnTo>
                  <a:pt x="503150" y="179716"/>
                </a:lnTo>
                <a:lnTo>
                  <a:pt x="503398" y="179716"/>
                </a:lnTo>
                <a:lnTo>
                  <a:pt x="503398" y="180060"/>
                </a:lnTo>
                <a:lnTo>
                  <a:pt x="503398" y="180403"/>
                </a:lnTo>
                <a:lnTo>
                  <a:pt x="503398" y="180748"/>
                </a:lnTo>
                <a:lnTo>
                  <a:pt x="503646" y="180748"/>
                </a:lnTo>
                <a:lnTo>
                  <a:pt x="503866" y="180748"/>
                </a:lnTo>
                <a:lnTo>
                  <a:pt x="503866" y="181089"/>
                </a:lnTo>
                <a:lnTo>
                  <a:pt x="504115" y="181089"/>
                </a:lnTo>
                <a:lnTo>
                  <a:pt x="504583" y="181435"/>
                </a:lnTo>
                <a:lnTo>
                  <a:pt x="505079" y="181089"/>
                </a:lnTo>
                <a:lnTo>
                  <a:pt x="505300" y="181089"/>
                </a:lnTo>
                <a:lnTo>
                  <a:pt x="505548" y="181089"/>
                </a:lnTo>
                <a:lnTo>
                  <a:pt x="506017" y="181089"/>
                </a:lnTo>
                <a:lnTo>
                  <a:pt x="506265" y="180748"/>
                </a:lnTo>
                <a:lnTo>
                  <a:pt x="506017" y="180748"/>
                </a:lnTo>
                <a:lnTo>
                  <a:pt x="506017" y="180403"/>
                </a:lnTo>
                <a:lnTo>
                  <a:pt x="506017" y="180060"/>
                </a:lnTo>
                <a:lnTo>
                  <a:pt x="506513" y="179716"/>
                </a:lnTo>
                <a:lnTo>
                  <a:pt x="507229" y="179716"/>
                </a:lnTo>
                <a:lnTo>
                  <a:pt x="507450" y="180060"/>
                </a:lnTo>
                <a:lnTo>
                  <a:pt x="507698" y="180060"/>
                </a:lnTo>
                <a:lnTo>
                  <a:pt x="507946" y="180060"/>
                </a:lnTo>
                <a:lnTo>
                  <a:pt x="508415" y="180403"/>
                </a:lnTo>
                <a:lnTo>
                  <a:pt x="508415" y="181089"/>
                </a:lnTo>
                <a:lnTo>
                  <a:pt x="508883" y="181435"/>
                </a:lnTo>
                <a:lnTo>
                  <a:pt x="509131" y="181435"/>
                </a:lnTo>
                <a:lnTo>
                  <a:pt x="509600" y="181435"/>
                </a:lnTo>
                <a:lnTo>
                  <a:pt x="509848" y="181435"/>
                </a:lnTo>
                <a:lnTo>
                  <a:pt x="510068" y="181435"/>
                </a:lnTo>
                <a:lnTo>
                  <a:pt x="510068" y="181777"/>
                </a:lnTo>
                <a:lnTo>
                  <a:pt x="510565" y="181777"/>
                </a:lnTo>
                <a:lnTo>
                  <a:pt x="510785" y="182121"/>
                </a:lnTo>
                <a:lnTo>
                  <a:pt x="511033" y="182463"/>
                </a:lnTo>
                <a:lnTo>
                  <a:pt x="511502" y="182463"/>
                </a:lnTo>
                <a:lnTo>
                  <a:pt x="511750" y="182463"/>
                </a:lnTo>
                <a:lnTo>
                  <a:pt x="511998" y="182809"/>
                </a:lnTo>
                <a:lnTo>
                  <a:pt x="511998" y="183150"/>
                </a:lnTo>
                <a:lnTo>
                  <a:pt x="511998" y="183495"/>
                </a:lnTo>
                <a:lnTo>
                  <a:pt x="512219" y="183837"/>
                </a:lnTo>
                <a:lnTo>
                  <a:pt x="512715" y="183837"/>
                </a:lnTo>
                <a:lnTo>
                  <a:pt x="512936" y="183837"/>
                </a:lnTo>
                <a:lnTo>
                  <a:pt x="513403" y="183150"/>
                </a:lnTo>
                <a:lnTo>
                  <a:pt x="514369" y="183150"/>
                </a:lnTo>
                <a:lnTo>
                  <a:pt x="514837" y="183150"/>
                </a:lnTo>
                <a:lnTo>
                  <a:pt x="515085" y="183150"/>
                </a:lnTo>
                <a:lnTo>
                  <a:pt x="516050" y="182809"/>
                </a:lnTo>
                <a:lnTo>
                  <a:pt x="516271" y="182121"/>
                </a:lnTo>
                <a:lnTo>
                  <a:pt x="516518" y="181777"/>
                </a:lnTo>
                <a:lnTo>
                  <a:pt x="516271" y="181435"/>
                </a:lnTo>
                <a:lnTo>
                  <a:pt x="516767" y="181435"/>
                </a:lnTo>
                <a:lnTo>
                  <a:pt x="516767" y="181089"/>
                </a:lnTo>
                <a:lnTo>
                  <a:pt x="516987" y="181089"/>
                </a:lnTo>
                <a:lnTo>
                  <a:pt x="517235" y="181777"/>
                </a:lnTo>
                <a:lnTo>
                  <a:pt x="517483" y="181777"/>
                </a:lnTo>
                <a:lnTo>
                  <a:pt x="517704" y="181777"/>
                </a:lnTo>
                <a:lnTo>
                  <a:pt x="517704" y="182121"/>
                </a:lnTo>
                <a:lnTo>
                  <a:pt x="517952" y="182121"/>
                </a:lnTo>
                <a:lnTo>
                  <a:pt x="518421" y="182463"/>
                </a:lnTo>
                <a:lnTo>
                  <a:pt x="518668" y="182463"/>
                </a:lnTo>
                <a:lnTo>
                  <a:pt x="519385" y="182809"/>
                </a:lnTo>
                <a:lnTo>
                  <a:pt x="519385" y="183150"/>
                </a:lnTo>
                <a:lnTo>
                  <a:pt x="519606" y="183150"/>
                </a:lnTo>
                <a:lnTo>
                  <a:pt x="519853" y="183495"/>
                </a:lnTo>
                <a:lnTo>
                  <a:pt x="520102" y="183495"/>
                </a:lnTo>
                <a:lnTo>
                  <a:pt x="520322" y="183495"/>
                </a:lnTo>
                <a:lnTo>
                  <a:pt x="520322" y="183837"/>
                </a:lnTo>
                <a:lnTo>
                  <a:pt x="520570" y="183837"/>
                </a:lnTo>
                <a:lnTo>
                  <a:pt x="520570" y="184182"/>
                </a:lnTo>
                <a:lnTo>
                  <a:pt x="520819" y="184182"/>
                </a:lnTo>
                <a:lnTo>
                  <a:pt x="521287" y="184524"/>
                </a:lnTo>
                <a:lnTo>
                  <a:pt x="521287" y="184868"/>
                </a:lnTo>
                <a:lnTo>
                  <a:pt x="521535" y="184868"/>
                </a:lnTo>
                <a:lnTo>
                  <a:pt x="521756" y="184868"/>
                </a:lnTo>
                <a:lnTo>
                  <a:pt x="522003" y="185211"/>
                </a:lnTo>
                <a:lnTo>
                  <a:pt x="522473" y="185556"/>
                </a:lnTo>
                <a:lnTo>
                  <a:pt x="522720" y="185556"/>
                </a:lnTo>
                <a:lnTo>
                  <a:pt x="522969" y="185897"/>
                </a:lnTo>
                <a:lnTo>
                  <a:pt x="522969" y="186585"/>
                </a:lnTo>
                <a:lnTo>
                  <a:pt x="522720" y="186926"/>
                </a:lnTo>
                <a:lnTo>
                  <a:pt x="522969" y="187271"/>
                </a:lnTo>
                <a:lnTo>
                  <a:pt x="523188" y="187271"/>
                </a:lnTo>
                <a:lnTo>
                  <a:pt x="523188" y="186926"/>
                </a:lnTo>
                <a:lnTo>
                  <a:pt x="523437" y="186926"/>
                </a:lnTo>
                <a:lnTo>
                  <a:pt x="523437" y="186585"/>
                </a:lnTo>
                <a:lnTo>
                  <a:pt x="523657" y="186585"/>
                </a:lnTo>
                <a:lnTo>
                  <a:pt x="523657" y="186242"/>
                </a:lnTo>
                <a:lnTo>
                  <a:pt x="523657" y="185897"/>
                </a:lnTo>
                <a:lnTo>
                  <a:pt x="523905" y="185897"/>
                </a:lnTo>
                <a:lnTo>
                  <a:pt x="523905" y="186242"/>
                </a:lnTo>
                <a:lnTo>
                  <a:pt x="524154" y="186242"/>
                </a:lnTo>
                <a:lnTo>
                  <a:pt x="524622" y="186585"/>
                </a:lnTo>
                <a:lnTo>
                  <a:pt x="525091" y="186585"/>
                </a:lnTo>
                <a:lnTo>
                  <a:pt x="525339" y="186926"/>
                </a:lnTo>
                <a:lnTo>
                  <a:pt x="526055" y="187271"/>
                </a:lnTo>
                <a:lnTo>
                  <a:pt x="526524" y="187271"/>
                </a:lnTo>
                <a:lnTo>
                  <a:pt x="526524" y="187958"/>
                </a:lnTo>
                <a:lnTo>
                  <a:pt x="527021" y="187958"/>
                </a:lnTo>
                <a:lnTo>
                  <a:pt x="527737" y="187613"/>
                </a:lnTo>
                <a:lnTo>
                  <a:pt x="527737" y="187271"/>
                </a:lnTo>
                <a:lnTo>
                  <a:pt x="527957" y="187271"/>
                </a:lnTo>
                <a:lnTo>
                  <a:pt x="529143" y="186926"/>
                </a:lnTo>
                <a:lnTo>
                  <a:pt x="529639" y="186926"/>
                </a:lnTo>
                <a:lnTo>
                  <a:pt x="530576" y="186585"/>
                </a:lnTo>
                <a:lnTo>
                  <a:pt x="530824" y="186585"/>
                </a:lnTo>
                <a:lnTo>
                  <a:pt x="531073" y="185897"/>
                </a:lnTo>
                <a:lnTo>
                  <a:pt x="531292" y="185897"/>
                </a:lnTo>
                <a:lnTo>
                  <a:pt x="531788" y="185897"/>
                </a:lnTo>
                <a:lnTo>
                  <a:pt x="532009" y="185897"/>
                </a:lnTo>
                <a:lnTo>
                  <a:pt x="532257" y="185897"/>
                </a:lnTo>
                <a:lnTo>
                  <a:pt x="532257" y="186585"/>
                </a:lnTo>
                <a:lnTo>
                  <a:pt x="532257" y="186926"/>
                </a:lnTo>
                <a:lnTo>
                  <a:pt x="532257" y="187613"/>
                </a:lnTo>
                <a:lnTo>
                  <a:pt x="532505" y="187613"/>
                </a:lnTo>
                <a:lnTo>
                  <a:pt x="532726" y="187958"/>
                </a:lnTo>
                <a:lnTo>
                  <a:pt x="532974" y="188300"/>
                </a:lnTo>
                <a:lnTo>
                  <a:pt x="533691" y="188644"/>
                </a:lnTo>
                <a:lnTo>
                  <a:pt x="534159" y="188644"/>
                </a:lnTo>
                <a:lnTo>
                  <a:pt x="534408" y="188644"/>
                </a:lnTo>
                <a:lnTo>
                  <a:pt x="534876" y="188300"/>
                </a:lnTo>
                <a:lnTo>
                  <a:pt x="535123" y="188300"/>
                </a:lnTo>
                <a:lnTo>
                  <a:pt x="535344" y="188644"/>
                </a:lnTo>
                <a:lnTo>
                  <a:pt x="536557" y="188644"/>
                </a:lnTo>
                <a:lnTo>
                  <a:pt x="537026" y="188300"/>
                </a:lnTo>
                <a:lnTo>
                  <a:pt x="537274" y="188300"/>
                </a:lnTo>
                <a:lnTo>
                  <a:pt x="537494" y="187958"/>
                </a:lnTo>
                <a:lnTo>
                  <a:pt x="537743" y="187613"/>
                </a:lnTo>
                <a:lnTo>
                  <a:pt x="537991" y="187613"/>
                </a:lnTo>
                <a:lnTo>
                  <a:pt x="538459" y="187613"/>
                </a:lnTo>
                <a:lnTo>
                  <a:pt x="538707" y="187613"/>
                </a:lnTo>
                <a:lnTo>
                  <a:pt x="538928" y="187958"/>
                </a:lnTo>
                <a:lnTo>
                  <a:pt x="539176" y="188300"/>
                </a:lnTo>
                <a:lnTo>
                  <a:pt x="539644" y="188300"/>
                </a:lnTo>
                <a:lnTo>
                  <a:pt x="540113" y="188644"/>
                </a:lnTo>
                <a:lnTo>
                  <a:pt x="540361" y="188987"/>
                </a:lnTo>
                <a:lnTo>
                  <a:pt x="540609" y="189673"/>
                </a:lnTo>
                <a:lnTo>
                  <a:pt x="541078" y="190016"/>
                </a:lnTo>
                <a:lnTo>
                  <a:pt x="541795" y="190016"/>
                </a:lnTo>
                <a:lnTo>
                  <a:pt x="541795" y="189673"/>
                </a:lnTo>
                <a:lnTo>
                  <a:pt x="542042" y="189673"/>
                </a:lnTo>
                <a:lnTo>
                  <a:pt x="542263" y="190016"/>
                </a:lnTo>
                <a:lnTo>
                  <a:pt x="542512" y="190361"/>
                </a:lnTo>
                <a:lnTo>
                  <a:pt x="542980" y="190361"/>
                </a:lnTo>
                <a:lnTo>
                  <a:pt x="543476" y="190016"/>
                </a:lnTo>
                <a:lnTo>
                  <a:pt x="543696" y="190361"/>
                </a:lnTo>
                <a:lnTo>
                  <a:pt x="543696" y="190702"/>
                </a:lnTo>
                <a:lnTo>
                  <a:pt x="544193" y="191045"/>
                </a:lnTo>
                <a:lnTo>
                  <a:pt x="544413" y="191390"/>
                </a:lnTo>
                <a:lnTo>
                  <a:pt x="545130" y="191731"/>
                </a:lnTo>
                <a:lnTo>
                  <a:pt x="545377" y="191731"/>
                </a:lnTo>
                <a:lnTo>
                  <a:pt x="545847" y="192076"/>
                </a:lnTo>
                <a:lnTo>
                  <a:pt x="546094" y="192076"/>
                </a:lnTo>
                <a:lnTo>
                  <a:pt x="546094" y="192418"/>
                </a:lnTo>
                <a:lnTo>
                  <a:pt x="545847" y="192418"/>
                </a:lnTo>
                <a:lnTo>
                  <a:pt x="545847" y="192760"/>
                </a:lnTo>
                <a:lnTo>
                  <a:pt x="546094" y="192760"/>
                </a:lnTo>
                <a:lnTo>
                  <a:pt x="546315" y="192760"/>
                </a:lnTo>
                <a:lnTo>
                  <a:pt x="546563" y="193105"/>
                </a:lnTo>
                <a:lnTo>
                  <a:pt x="546811" y="192760"/>
                </a:lnTo>
                <a:lnTo>
                  <a:pt x="547032" y="192760"/>
                </a:lnTo>
                <a:lnTo>
                  <a:pt x="547280" y="192760"/>
                </a:lnTo>
                <a:lnTo>
                  <a:pt x="547996" y="192760"/>
                </a:lnTo>
                <a:lnTo>
                  <a:pt x="548465" y="192760"/>
                </a:lnTo>
                <a:lnTo>
                  <a:pt x="548713" y="192760"/>
                </a:lnTo>
                <a:lnTo>
                  <a:pt x="549429" y="193447"/>
                </a:lnTo>
                <a:lnTo>
                  <a:pt x="549650" y="193789"/>
                </a:lnTo>
                <a:lnTo>
                  <a:pt x="549429" y="194134"/>
                </a:lnTo>
                <a:lnTo>
                  <a:pt x="549182" y="194476"/>
                </a:lnTo>
                <a:lnTo>
                  <a:pt x="548713" y="194476"/>
                </a:lnTo>
                <a:lnTo>
                  <a:pt x="548465" y="195162"/>
                </a:lnTo>
                <a:lnTo>
                  <a:pt x="548465" y="195505"/>
                </a:lnTo>
                <a:lnTo>
                  <a:pt x="548244" y="195847"/>
                </a:lnTo>
                <a:lnTo>
                  <a:pt x="548244" y="196534"/>
                </a:lnTo>
                <a:lnTo>
                  <a:pt x="548244" y="196875"/>
                </a:lnTo>
                <a:lnTo>
                  <a:pt x="548465" y="196875"/>
                </a:lnTo>
                <a:lnTo>
                  <a:pt x="548713" y="197220"/>
                </a:lnTo>
                <a:lnTo>
                  <a:pt x="548713" y="197563"/>
                </a:lnTo>
                <a:lnTo>
                  <a:pt x="548713" y="198933"/>
                </a:lnTo>
                <a:lnTo>
                  <a:pt x="548961" y="199620"/>
                </a:lnTo>
                <a:lnTo>
                  <a:pt x="549182" y="199620"/>
                </a:lnTo>
                <a:lnTo>
                  <a:pt x="549429" y="199620"/>
                </a:lnTo>
                <a:lnTo>
                  <a:pt x="549898" y="199620"/>
                </a:lnTo>
                <a:lnTo>
                  <a:pt x="550863" y="199620"/>
                </a:lnTo>
                <a:lnTo>
                  <a:pt x="551083" y="199620"/>
                </a:lnTo>
                <a:lnTo>
                  <a:pt x="551332" y="199962"/>
                </a:lnTo>
                <a:lnTo>
                  <a:pt x="551579" y="199962"/>
                </a:lnTo>
                <a:lnTo>
                  <a:pt x="551800" y="200305"/>
                </a:lnTo>
                <a:lnTo>
                  <a:pt x="552048" y="200305"/>
                </a:lnTo>
                <a:lnTo>
                  <a:pt x="552296" y="200646"/>
                </a:lnTo>
                <a:lnTo>
                  <a:pt x="552517" y="200646"/>
                </a:lnTo>
                <a:lnTo>
                  <a:pt x="552517" y="200991"/>
                </a:lnTo>
                <a:lnTo>
                  <a:pt x="552296" y="200991"/>
                </a:lnTo>
                <a:lnTo>
                  <a:pt x="552048" y="200991"/>
                </a:lnTo>
                <a:lnTo>
                  <a:pt x="552048" y="201333"/>
                </a:lnTo>
                <a:lnTo>
                  <a:pt x="551800" y="201333"/>
                </a:lnTo>
                <a:lnTo>
                  <a:pt x="551800" y="201675"/>
                </a:lnTo>
                <a:lnTo>
                  <a:pt x="552048" y="202018"/>
                </a:lnTo>
                <a:lnTo>
                  <a:pt x="551800" y="202018"/>
                </a:lnTo>
                <a:lnTo>
                  <a:pt x="551579" y="202362"/>
                </a:lnTo>
                <a:lnTo>
                  <a:pt x="551083" y="202018"/>
                </a:lnTo>
                <a:lnTo>
                  <a:pt x="550863" y="202704"/>
                </a:lnTo>
                <a:lnTo>
                  <a:pt x="550367" y="203388"/>
                </a:lnTo>
                <a:lnTo>
                  <a:pt x="550367" y="203733"/>
                </a:lnTo>
                <a:lnTo>
                  <a:pt x="549182" y="204759"/>
                </a:lnTo>
                <a:lnTo>
                  <a:pt x="548244" y="206130"/>
                </a:lnTo>
                <a:lnTo>
                  <a:pt x="547996" y="206130"/>
                </a:lnTo>
                <a:lnTo>
                  <a:pt x="547748" y="206472"/>
                </a:lnTo>
                <a:lnTo>
                  <a:pt x="547528" y="206472"/>
                </a:lnTo>
                <a:lnTo>
                  <a:pt x="546563" y="207501"/>
                </a:lnTo>
                <a:lnTo>
                  <a:pt x="546315" y="207843"/>
                </a:lnTo>
                <a:lnTo>
                  <a:pt x="545847" y="208184"/>
                </a:lnTo>
                <a:lnTo>
                  <a:pt x="545847" y="208527"/>
                </a:lnTo>
                <a:lnTo>
                  <a:pt x="545130" y="209211"/>
                </a:lnTo>
                <a:lnTo>
                  <a:pt x="544881" y="209211"/>
                </a:lnTo>
                <a:lnTo>
                  <a:pt x="544881" y="209556"/>
                </a:lnTo>
                <a:lnTo>
                  <a:pt x="544881" y="209897"/>
                </a:lnTo>
                <a:lnTo>
                  <a:pt x="545130" y="210582"/>
                </a:lnTo>
                <a:lnTo>
                  <a:pt x="545377" y="210924"/>
                </a:lnTo>
                <a:lnTo>
                  <a:pt x="545598" y="211266"/>
                </a:lnTo>
                <a:lnTo>
                  <a:pt x="546315" y="211608"/>
                </a:lnTo>
                <a:lnTo>
                  <a:pt x="546563" y="211950"/>
                </a:lnTo>
                <a:lnTo>
                  <a:pt x="546811" y="211950"/>
                </a:lnTo>
                <a:lnTo>
                  <a:pt x="547280" y="212295"/>
                </a:lnTo>
                <a:lnTo>
                  <a:pt x="547996" y="212295"/>
                </a:lnTo>
                <a:lnTo>
                  <a:pt x="548244" y="212295"/>
                </a:lnTo>
                <a:lnTo>
                  <a:pt x="548465" y="212979"/>
                </a:lnTo>
                <a:lnTo>
                  <a:pt x="548244" y="213321"/>
                </a:lnTo>
                <a:lnTo>
                  <a:pt x="548465" y="213321"/>
                </a:lnTo>
                <a:lnTo>
                  <a:pt x="548465" y="214006"/>
                </a:lnTo>
                <a:lnTo>
                  <a:pt x="548713" y="214347"/>
                </a:lnTo>
                <a:lnTo>
                  <a:pt x="548961" y="214347"/>
                </a:lnTo>
                <a:lnTo>
                  <a:pt x="549182" y="214347"/>
                </a:lnTo>
                <a:lnTo>
                  <a:pt x="549650" y="215373"/>
                </a:lnTo>
                <a:lnTo>
                  <a:pt x="550367" y="215373"/>
                </a:lnTo>
                <a:lnTo>
                  <a:pt x="550615" y="215373"/>
                </a:lnTo>
                <a:lnTo>
                  <a:pt x="551083" y="215373"/>
                </a:lnTo>
                <a:lnTo>
                  <a:pt x="551332" y="215373"/>
                </a:lnTo>
                <a:lnTo>
                  <a:pt x="551579" y="215373"/>
                </a:lnTo>
                <a:lnTo>
                  <a:pt x="551800" y="215715"/>
                </a:lnTo>
                <a:lnTo>
                  <a:pt x="552296" y="216057"/>
                </a:lnTo>
                <a:lnTo>
                  <a:pt x="552517" y="216057"/>
                </a:lnTo>
                <a:lnTo>
                  <a:pt x="553234" y="216057"/>
                </a:lnTo>
                <a:lnTo>
                  <a:pt x="553730" y="216057"/>
                </a:lnTo>
                <a:lnTo>
                  <a:pt x="554667" y="216057"/>
                </a:lnTo>
                <a:lnTo>
                  <a:pt x="554915" y="215715"/>
                </a:lnTo>
                <a:lnTo>
                  <a:pt x="555135" y="215715"/>
                </a:lnTo>
                <a:lnTo>
                  <a:pt x="555384" y="215715"/>
                </a:lnTo>
                <a:lnTo>
                  <a:pt x="555384" y="215373"/>
                </a:lnTo>
                <a:lnTo>
                  <a:pt x="555632" y="215373"/>
                </a:lnTo>
                <a:lnTo>
                  <a:pt x="555852" y="215373"/>
                </a:lnTo>
                <a:lnTo>
                  <a:pt x="555852" y="215031"/>
                </a:lnTo>
                <a:lnTo>
                  <a:pt x="555852" y="214689"/>
                </a:lnTo>
                <a:lnTo>
                  <a:pt x="556569" y="214689"/>
                </a:lnTo>
                <a:lnTo>
                  <a:pt x="556816" y="214689"/>
                </a:lnTo>
                <a:lnTo>
                  <a:pt x="557286" y="214689"/>
                </a:lnTo>
                <a:lnTo>
                  <a:pt x="557782" y="214347"/>
                </a:lnTo>
                <a:lnTo>
                  <a:pt x="558250" y="214347"/>
                </a:lnTo>
                <a:lnTo>
                  <a:pt x="558498" y="214006"/>
                </a:lnTo>
                <a:lnTo>
                  <a:pt x="559683" y="214006"/>
                </a:lnTo>
                <a:lnTo>
                  <a:pt x="559904" y="214006"/>
                </a:lnTo>
                <a:lnTo>
                  <a:pt x="560400" y="213663"/>
                </a:lnTo>
                <a:lnTo>
                  <a:pt x="560868" y="213663"/>
                </a:lnTo>
                <a:lnTo>
                  <a:pt x="561337" y="213663"/>
                </a:lnTo>
                <a:lnTo>
                  <a:pt x="561585" y="213663"/>
                </a:lnTo>
                <a:lnTo>
                  <a:pt x="561834" y="214006"/>
                </a:lnTo>
                <a:lnTo>
                  <a:pt x="562550" y="215715"/>
                </a:lnTo>
                <a:lnTo>
                  <a:pt x="562771" y="216741"/>
                </a:lnTo>
                <a:lnTo>
                  <a:pt x="562550" y="217084"/>
                </a:lnTo>
                <a:lnTo>
                  <a:pt x="562302" y="217084"/>
                </a:lnTo>
                <a:lnTo>
                  <a:pt x="562054" y="217084"/>
                </a:lnTo>
                <a:lnTo>
                  <a:pt x="561585" y="217428"/>
                </a:lnTo>
                <a:lnTo>
                  <a:pt x="562054" y="217770"/>
                </a:lnTo>
                <a:lnTo>
                  <a:pt x="563267" y="218113"/>
                </a:lnTo>
                <a:lnTo>
                  <a:pt x="563735" y="218454"/>
                </a:lnTo>
                <a:lnTo>
                  <a:pt x="564203" y="218797"/>
                </a:lnTo>
                <a:lnTo>
                  <a:pt x="564699" y="219138"/>
                </a:lnTo>
                <a:lnTo>
                  <a:pt x="564452" y="219480"/>
                </a:lnTo>
                <a:lnTo>
                  <a:pt x="564699" y="219822"/>
                </a:lnTo>
                <a:lnTo>
                  <a:pt x="565169" y="219822"/>
                </a:lnTo>
                <a:lnTo>
                  <a:pt x="565637" y="219822"/>
                </a:lnTo>
                <a:lnTo>
                  <a:pt x="566353" y="219822"/>
                </a:lnTo>
                <a:lnTo>
                  <a:pt x="566602" y="219822"/>
                </a:lnTo>
                <a:lnTo>
                  <a:pt x="566823" y="219822"/>
                </a:lnTo>
                <a:lnTo>
                  <a:pt x="567070" y="219822"/>
                </a:lnTo>
                <a:lnTo>
                  <a:pt x="567539" y="219822"/>
                </a:lnTo>
                <a:lnTo>
                  <a:pt x="568036" y="219822"/>
                </a:lnTo>
                <a:lnTo>
                  <a:pt x="568752" y="219480"/>
                </a:lnTo>
                <a:lnTo>
                  <a:pt x="568972" y="219480"/>
                </a:lnTo>
                <a:lnTo>
                  <a:pt x="569468" y="219822"/>
                </a:lnTo>
                <a:lnTo>
                  <a:pt x="569689" y="219822"/>
                </a:lnTo>
                <a:lnTo>
                  <a:pt x="569937" y="219480"/>
                </a:lnTo>
                <a:lnTo>
                  <a:pt x="570158" y="219480"/>
                </a:lnTo>
                <a:lnTo>
                  <a:pt x="570406" y="219822"/>
                </a:lnTo>
                <a:lnTo>
                  <a:pt x="570654" y="220165"/>
                </a:lnTo>
                <a:lnTo>
                  <a:pt x="570874" y="219822"/>
                </a:lnTo>
                <a:lnTo>
                  <a:pt x="571122" y="219480"/>
                </a:lnTo>
                <a:lnTo>
                  <a:pt x="571371" y="219480"/>
                </a:lnTo>
                <a:lnTo>
                  <a:pt x="571591" y="219822"/>
                </a:lnTo>
                <a:lnTo>
                  <a:pt x="571839" y="220165"/>
                </a:lnTo>
                <a:lnTo>
                  <a:pt x="572088" y="220507"/>
                </a:lnTo>
                <a:lnTo>
                  <a:pt x="572308" y="220848"/>
                </a:lnTo>
                <a:lnTo>
                  <a:pt x="572803" y="220507"/>
                </a:lnTo>
                <a:lnTo>
                  <a:pt x="573520" y="220507"/>
                </a:lnTo>
                <a:lnTo>
                  <a:pt x="573989" y="220165"/>
                </a:lnTo>
                <a:lnTo>
                  <a:pt x="574237" y="220165"/>
                </a:lnTo>
                <a:lnTo>
                  <a:pt x="574457" y="220507"/>
                </a:lnTo>
                <a:lnTo>
                  <a:pt x="574706" y="220507"/>
                </a:lnTo>
                <a:lnTo>
                  <a:pt x="574954" y="220848"/>
                </a:lnTo>
                <a:lnTo>
                  <a:pt x="575423" y="221191"/>
                </a:lnTo>
                <a:lnTo>
                  <a:pt x="575643" y="221191"/>
                </a:lnTo>
                <a:lnTo>
                  <a:pt x="575891" y="221532"/>
                </a:lnTo>
                <a:lnTo>
                  <a:pt x="576139" y="221875"/>
                </a:lnTo>
                <a:lnTo>
                  <a:pt x="576360" y="221875"/>
                </a:lnTo>
                <a:lnTo>
                  <a:pt x="576360" y="222214"/>
                </a:lnTo>
                <a:lnTo>
                  <a:pt x="576139" y="222214"/>
                </a:lnTo>
                <a:lnTo>
                  <a:pt x="576139" y="222556"/>
                </a:lnTo>
                <a:lnTo>
                  <a:pt x="576139" y="223240"/>
                </a:lnTo>
                <a:lnTo>
                  <a:pt x="577076" y="224950"/>
                </a:lnTo>
                <a:lnTo>
                  <a:pt x="577324" y="224950"/>
                </a:lnTo>
                <a:lnTo>
                  <a:pt x="577572" y="225292"/>
                </a:lnTo>
                <a:lnTo>
                  <a:pt x="578041" y="225634"/>
                </a:lnTo>
                <a:lnTo>
                  <a:pt x="578509" y="225977"/>
                </a:lnTo>
                <a:lnTo>
                  <a:pt x="579226" y="226661"/>
                </a:lnTo>
                <a:lnTo>
                  <a:pt x="579722" y="227002"/>
                </a:lnTo>
                <a:lnTo>
                  <a:pt x="580191" y="227002"/>
                </a:lnTo>
                <a:lnTo>
                  <a:pt x="580412" y="227002"/>
                </a:lnTo>
                <a:lnTo>
                  <a:pt x="580659" y="227342"/>
                </a:lnTo>
                <a:lnTo>
                  <a:pt x="580907" y="227342"/>
                </a:lnTo>
                <a:lnTo>
                  <a:pt x="581376" y="227342"/>
                </a:lnTo>
                <a:lnTo>
                  <a:pt x="582093" y="227342"/>
                </a:lnTo>
                <a:lnTo>
                  <a:pt x="582340" y="227683"/>
                </a:lnTo>
                <a:lnTo>
                  <a:pt x="582810" y="228026"/>
                </a:lnTo>
                <a:lnTo>
                  <a:pt x="582810" y="228367"/>
                </a:lnTo>
                <a:lnTo>
                  <a:pt x="582810" y="228710"/>
                </a:lnTo>
                <a:lnTo>
                  <a:pt x="582340" y="229394"/>
                </a:lnTo>
                <a:lnTo>
                  <a:pt x="582810" y="229736"/>
                </a:lnTo>
                <a:lnTo>
                  <a:pt x="582810" y="230075"/>
                </a:lnTo>
                <a:lnTo>
                  <a:pt x="583278" y="230418"/>
                </a:lnTo>
                <a:lnTo>
                  <a:pt x="584960" y="231443"/>
                </a:lnTo>
                <a:lnTo>
                  <a:pt x="585208" y="231785"/>
                </a:lnTo>
                <a:lnTo>
                  <a:pt x="585428" y="232128"/>
                </a:lnTo>
                <a:lnTo>
                  <a:pt x="585676" y="232467"/>
                </a:lnTo>
                <a:lnTo>
                  <a:pt x="585676" y="233493"/>
                </a:lnTo>
                <a:lnTo>
                  <a:pt x="585428" y="233835"/>
                </a:lnTo>
                <a:lnTo>
                  <a:pt x="584711" y="233835"/>
                </a:lnTo>
                <a:lnTo>
                  <a:pt x="583994" y="234174"/>
                </a:lnTo>
                <a:lnTo>
                  <a:pt x="583527" y="234174"/>
                </a:lnTo>
                <a:lnTo>
                  <a:pt x="583278" y="234516"/>
                </a:lnTo>
                <a:lnTo>
                  <a:pt x="583057" y="234858"/>
                </a:lnTo>
                <a:lnTo>
                  <a:pt x="582561" y="234858"/>
                </a:lnTo>
                <a:lnTo>
                  <a:pt x="581844" y="234858"/>
                </a:lnTo>
                <a:lnTo>
                  <a:pt x="581624" y="235200"/>
                </a:lnTo>
                <a:lnTo>
                  <a:pt x="581128" y="235200"/>
                </a:lnTo>
                <a:lnTo>
                  <a:pt x="580659" y="235542"/>
                </a:lnTo>
                <a:lnTo>
                  <a:pt x="580907" y="235542"/>
                </a:lnTo>
                <a:lnTo>
                  <a:pt x="580907" y="235881"/>
                </a:lnTo>
                <a:lnTo>
                  <a:pt x="580659" y="235881"/>
                </a:lnTo>
                <a:lnTo>
                  <a:pt x="580907" y="236224"/>
                </a:lnTo>
                <a:lnTo>
                  <a:pt x="580907" y="236566"/>
                </a:lnTo>
                <a:lnTo>
                  <a:pt x="580659" y="236908"/>
                </a:lnTo>
                <a:lnTo>
                  <a:pt x="580659" y="237931"/>
                </a:lnTo>
                <a:lnTo>
                  <a:pt x="580907" y="238273"/>
                </a:lnTo>
                <a:lnTo>
                  <a:pt x="581376" y="238615"/>
                </a:lnTo>
                <a:lnTo>
                  <a:pt x="582340" y="239297"/>
                </a:lnTo>
                <a:lnTo>
                  <a:pt x="582810" y="241003"/>
                </a:lnTo>
                <a:lnTo>
                  <a:pt x="583527" y="241343"/>
                </a:lnTo>
                <a:lnTo>
                  <a:pt x="583774" y="241686"/>
                </a:lnTo>
                <a:lnTo>
                  <a:pt x="583774" y="242027"/>
                </a:lnTo>
                <a:lnTo>
                  <a:pt x="583994" y="242708"/>
                </a:lnTo>
                <a:lnTo>
                  <a:pt x="584243" y="242708"/>
                </a:lnTo>
                <a:lnTo>
                  <a:pt x="584243" y="243051"/>
                </a:lnTo>
                <a:lnTo>
                  <a:pt x="585428" y="243051"/>
                </a:lnTo>
                <a:lnTo>
                  <a:pt x="585676" y="243390"/>
                </a:lnTo>
                <a:lnTo>
                  <a:pt x="585896" y="244074"/>
                </a:lnTo>
                <a:lnTo>
                  <a:pt x="585896" y="244416"/>
                </a:lnTo>
                <a:lnTo>
                  <a:pt x="585896" y="245097"/>
                </a:lnTo>
                <a:lnTo>
                  <a:pt x="586145" y="245097"/>
                </a:lnTo>
                <a:lnTo>
                  <a:pt x="586392" y="245436"/>
                </a:lnTo>
                <a:lnTo>
                  <a:pt x="586145" y="245779"/>
                </a:lnTo>
                <a:lnTo>
                  <a:pt x="586145" y="246120"/>
                </a:lnTo>
                <a:lnTo>
                  <a:pt x="586145" y="246460"/>
                </a:lnTo>
                <a:lnTo>
                  <a:pt x="585896" y="246801"/>
                </a:lnTo>
                <a:lnTo>
                  <a:pt x="586145" y="247483"/>
                </a:lnTo>
                <a:lnTo>
                  <a:pt x="585676" y="247825"/>
                </a:lnTo>
                <a:lnTo>
                  <a:pt x="585676" y="248167"/>
                </a:lnTo>
                <a:lnTo>
                  <a:pt x="585208" y="248507"/>
                </a:lnTo>
                <a:lnTo>
                  <a:pt x="584960" y="248507"/>
                </a:lnTo>
                <a:lnTo>
                  <a:pt x="584960" y="248848"/>
                </a:lnTo>
                <a:lnTo>
                  <a:pt x="584960" y="249188"/>
                </a:lnTo>
                <a:lnTo>
                  <a:pt x="584960" y="249872"/>
                </a:lnTo>
                <a:lnTo>
                  <a:pt x="584711" y="250553"/>
                </a:lnTo>
                <a:lnTo>
                  <a:pt x="584711" y="250892"/>
                </a:lnTo>
                <a:lnTo>
                  <a:pt x="584711" y="251234"/>
                </a:lnTo>
                <a:lnTo>
                  <a:pt x="584491" y="251573"/>
                </a:lnTo>
                <a:lnTo>
                  <a:pt x="584243" y="251916"/>
                </a:lnTo>
                <a:lnTo>
                  <a:pt x="583994" y="251916"/>
                </a:lnTo>
                <a:lnTo>
                  <a:pt x="583774" y="251916"/>
                </a:lnTo>
                <a:lnTo>
                  <a:pt x="582810" y="251916"/>
                </a:lnTo>
                <a:lnTo>
                  <a:pt x="582561" y="251573"/>
                </a:lnTo>
                <a:lnTo>
                  <a:pt x="582340" y="251234"/>
                </a:lnTo>
                <a:lnTo>
                  <a:pt x="582093" y="251234"/>
                </a:lnTo>
                <a:lnTo>
                  <a:pt x="581844" y="251573"/>
                </a:lnTo>
                <a:lnTo>
                  <a:pt x="581128" y="251234"/>
                </a:lnTo>
                <a:lnTo>
                  <a:pt x="580412" y="250892"/>
                </a:lnTo>
                <a:lnTo>
                  <a:pt x="580191" y="250892"/>
                </a:lnTo>
                <a:lnTo>
                  <a:pt x="579722" y="250892"/>
                </a:lnTo>
                <a:lnTo>
                  <a:pt x="579722" y="251234"/>
                </a:lnTo>
                <a:lnTo>
                  <a:pt x="579722" y="251573"/>
                </a:lnTo>
                <a:lnTo>
                  <a:pt x="579474" y="251916"/>
                </a:lnTo>
                <a:lnTo>
                  <a:pt x="579722" y="252258"/>
                </a:lnTo>
                <a:lnTo>
                  <a:pt x="579722" y="252597"/>
                </a:lnTo>
                <a:lnTo>
                  <a:pt x="580412" y="252939"/>
                </a:lnTo>
                <a:lnTo>
                  <a:pt x="581376" y="253621"/>
                </a:lnTo>
                <a:lnTo>
                  <a:pt x="581376" y="253960"/>
                </a:lnTo>
                <a:lnTo>
                  <a:pt x="581844" y="254302"/>
                </a:lnTo>
                <a:lnTo>
                  <a:pt x="582093" y="254641"/>
                </a:lnTo>
                <a:lnTo>
                  <a:pt x="582561" y="254984"/>
                </a:lnTo>
                <a:lnTo>
                  <a:pt x="582810" y="255322"/>
                </a:lnTo>
                <a:lnTo>
                  <a:pt x="583057" y="255665"/>
                </a:lnTo>
                <a:lnTo>
                  <a:pt x="583057" y="256006"/>
                </a:lnTo>
                <a:lnTo>
                  <a:pt x="582810" y="256346"/>
                </a:lnTo>
                <a:lnTo>
                  <a:pt x="582810" y="257027"/>
                </a:lnTo>
                <a:lnTo>
                  <a:pt x="583057" y="258050"/>
                </a:lnTo>
                <a:lnTo>
                  <a:pt x="583057" y="259070"/>
                </a:lnTo>
                <a:lnTo>
                  <a:pt x="583278" y="259753"/>
                </a:lnTo>
                <a:lnTo>
                  <a:pt x="583278" y="260092"/>
                </a:lnTo>
                <a:lnTo>
                  <a:pt x="583527" y="261126"/>
                </a:lnTo>
                <a:lnTo>
                  <a:pt x="584243" y="261126"/>
                </a:lnTo>
                <a:lnTo>
                  <a:pt x="584243" y="262147"/>
                </a:lnTo>
                <a:lnTo>
                  <a:pt x="584243" y="262477"/>
                </a:lnTo>
                <a:lnTo>
                  <a:pt x="583994" y="262477"/>
                </a:lnTo>
                <a:lnTo>
                  <a:pt x="583774" y="262808"/>
                </a:lnTo>
                <a:lnTo>
                  <a:pt x="583774" y="263167"/>
                </a:lnTo>
                <a:lnTo>
                  <a:pt x="583527" y="263167"/>
                </a:lnTo>
                <a:lnTo>
                  <a:pt x="583774" y="263498"/>
                </a:lnTo>
                <a:lnTo>
                  <a:pt x="583527" y="264187"/>
                </a:lnTo>
                <a:lnTo>
                  <a:pt x="583527" y="264518"/>
                </a:lnTo>
                <a:lnTo>
                  <a:pt x="582561" y="265539"/>
                </a:lnTo>
                <a:lnTo>
                  <a:pt x="582561" y="265871"/>
                </a:lnTo>
                <a:lnTo>
                  <a:pt x="582810" y="266229"/>
                </a:lnTo>
                <a:lnTo>
                  <a:pt x="582810" y="266560"/>
                </a:lnTo>
                <a:lnTo>
                  <a:pt x="582093" y="267250"/>
                </a:lnTo>
                <a:lnTo>
                  <a:pt x="581844" y="267581"/>
                </a:lnTo>
                <a:lnTo>
                  <a:pt x="581844" y="267912"/>
                </a:lnTo>
                <a:lnTo>
                  <a:pt x="581624" y="268270"/>
                </a:lnTo>
                <a:lnTo>
                  <a:pt x="581128" y="268270"/>
                </a:lnTo>
                <a:lnTo>
                  <a:pt x="581128" y="268601"/>
                </a:lnTo>
                <a:lnTo>
                  <a:pt x="580907" y="268601"/>
                </a:lnTo>
                <a:lnTo>
                  <a:pt x="580659" y="268932"/>
                </a:lnTo>
                <a:lnTo>
                  <a:pt x="580412" y="268932"/>
                </a:lnTo>
                <a:lnTo>
                  <a:pt x="580191" y="268932"/>
                </a:lnTo>
                <a:lnTo>
                  <a:pt x="579943" y="268932"/>
                </a:lnTo>
                <a:lnTo>
                  <a:pt x="579722" y="269290"/>
                </a:lnTo>
                <a:lnTo>
                  <a:pt x="579722" y="269621"/>
                </a:lnTo>
                <a:lnTo>
                  <a:pt x="579474" y="269952"/>
                </a:lnTo>
                <a:lnTo>
                  <a:pt x="579226" y="270311"/>
                </a:lnTo>
                <a:lnTo>
                  <a:pt x="578289" y="270642"/>
                </a:lnTo>
                <a:lnTo>
                  <a:pt x="578041" y="271332"/>
                </a:lnTo>
                <a:lnTo>
                  <a:pt x="577076" y="271663"/>
                </a:lnTo>
                <a:lnTo>
                  <a:pt x="576855" y="271994"/>
                </a:lnTo>
                <a:lnTo>
                  <a:pt x="576855" y="272353"/>
                </a:lnTo>
                <a:lnTo>
                  <a:pt x="576608" y="272353"/>
                </a:lnTo>
                <a:lnTo>
                  <a:pt x="576608" y="272684"/>
                </a:lnTo>
                <a:lnTo>
                  <a:pt x="576360" y="272684"/>
                </a:lnTo>
                <a:lnTo>
                  <a:pt x="576360" y="273015"/>
                </a:lnTo>
                <a:lnTo>
                  <a:pt x="576608" y="273704"/>
                </a:lnTo>
                <a:lnTo>
                  <a:pt x="576608" y="274724"/>
                </a:lnTo>
                <a:lnTo>
                  <a:pt x="576608" y="275055"/>
                </a:lnTo>
                <a:lnTo>
                  <a:pt x="576855" y="275055"/>
                </a:lnTo>
                <a:lnTo>
                  <a:pt x="576855" y="275414"/>
                </a:lnTo>
                <a:lnTo>
                  <a:pt x="577076" y="275745"/>
                </a:lnTo>
                <a:lnTo>
                  <a:pt x="577324" y="276076"/>
                </a:lnTo>
                <a:lnTo>
                  <a:pt x="577572" y="276434"/>
                </a:lnTo>
                <a:lnTo>
                  <a:pt x="577792" y="276765"/>
                </a:lnTo>
                <a:lnTo>
                  <a:pt x="577792" y="277787"/>
                </a:lnTo>
                <a:lnTo>
                  <a:pt x="577572" y="278118"/>
                </a:lnTo>
                <a:lnTo>
                  <a:pt x="577076" y="278476"/>
                </a:lnTo>
                <a:lnTo>
                  <a:pt x="576608" y="278476"/>
                </a:lnTo>
                <a:lnTo>
                  <a:pt x="576608" y="278807"/>
                </a:lnTo>
                <a:lnTo>
                  <a:pt x="576608" y="279138"/>
                </a:lnTo>
                <a:lnTo>
                  <a:pt x="576855" y="279469"/>
                </a:lnTo>
                <a:lnTo>
                  <a:pt x="576608" y="280490"/>
                </a:lnTo>
                <a:lnTo>
                  <a:pt x="576360" y="280490"/>
                </a:lnTo>
                <a:lnTo>
                  <a:pt x="576139" y="280848"/>
                </a:lnTo>
                <a:lnTo>
                  <a:pt x="575423" y="281179"/>
                </a:lnTo>
                <a:lnTo>
                  <a:pt x="574954" y="281510"/>
                </a:lnTo>
                <a:lnTo>
                  <a:pt x="574706" y="281868"/>
                </a:lnTo>
                <a:lnTo>
                  <a:pt x="574706" y="282199"/>
                </a:lnTo>
                <a:lnTo>
                  <a:pt x="574954" y="282530"/>
                </a:lnTo>
                <a:lnTo>
                  <a:pt x="575174" y="282889"/>
                </a:lnTo>
                <a:lnTo>
                  <a:pt x="575174" y="283220"/>
                </a:lnTo>
                <a:lnTo>
                  <a:pt x="574706" y="283220"/>
                </a:lnTo>
                <a:lnTo>
                  <a:pt x="574706" y="283551"/>
                </a:lnTo>
                <a:lnTo>
                  <a:pt x="574457" y="283910"/>
                </a:lnTo>
                <a:lnTo>
                  <a:pt x="573989" y="284241"/>
                </a:lnTo>
                <a:lnTo>
                  <a:pt x="573741" y="284572"/>
                </a:lnTo>
                <a:lnTo>
                  <a:pt x="573520" y="284931"/>
                </a:lnTo>
                <a:lnTo>
                  <a:pt x="573272" y="285262"/>
                </a:lnTo>
                <a:lnTo>
                  <a:pt x="573272" y="285924"/>
                </a:lnTo>
                <a:lnTo>
                  <a:pt x="573520" y="286282"/>
                </a:lnTo>
                <a:lnTo>
                  <a:pt x="573741" y="286282"/>
                </a:lnTo>
                <a:lnTo>
                  <a:pt x="574237" y="286282"/>
                </a:lnTo>
                <a:lnTo>
                  <a:pt x="574457" y="286282"/>
                </a:lnTo>
                <a:lnTo>
                  <a:pt x="574706" y="285924"/>
                </a:lnTo>
                <a:lnTo>
                  <a:pt x="575174" y="285593"/>
                </a:lnTo>
                <a:lnTo>
                  <a:pt x="575423" y="285593"/>
                </a:lnTo>
                <a:lnTo>
                  <a:pt x="575423" y="285262"/>
                </a:lnTo>
                <a:lnTo>
                  <a:pt x="575174" y="284931"/>
                </a:lnTo>
                <a:lnTo>
                  <a:pt x="574706" y="284241"/>
                </a:lnTo>
                <a:lnTo>
                  <a:pt x="574706" y="283910"/>
                </a:lnTo>
                <a:lnTo>
                  <a:pt x="575174" y="283910"/>
                </a:lnTo>
                <a:lnTo>
                  <a:pt x="575423" y="283910"/>
                </a:lnTo>
                <a:lnTo>
                  <a:pt x="575643" y="284241"/>
                </a:lnTo>
                <a:lnTo>
                  <a:pt x="575891" y="284572"/>
                </a:lnTo>
                <a:lnTo>
                  <a:pt x="575891" y="284931"/>
                </a:lnTo>
                <a:lnTo>
                  <a:pt x="575891" y="285262"/>
                </a:lnTo>
                <a:lnTo>
                  <a:pt x="575891" y="285593"/>
                </a:lnTo>
                <a:lnTo>
                  <a:pt x="575891" y="285924"/>
                </a:lnTo>
                <a:lnTo>
                  <a:pt x="576139" y="286282"/>
                </a:lnTo>
                <a:lnTo>
                  <a:pt x="576360" y="286282"/>
                </a:lnTo>
                <a:lnTo>
                  <a:pt x="576608" y="286613"/>
                </a:lnTo>
                <a:lnTo>
                  <a:pt x="577324" y="286613"/>
                </a:lnTo>
                <a:lnTo>
                  <a:pt x="577572" y="286944"/>
                </a:lnTo>
                <a:lnTo>
                  <a:pt x="577792" y="287633"/>
                </a:lnTo>
                <a:lnTo>
                  <a:pt x="577572" y="287964"/>
                </a:lnTo>
                <a:lnTo>
                  <a:pt x="577792" y="288323"/>
                </a:lnTo>
                <a:lnTo>
                  <a:pt x="579005" y="287302"/>
                </a:lnTo>
                <a:lnTo>
                  <a:pt x="579226" y="287302"/>
                </a:lnTo>
                <a:lnTo>
                  <a:pt x="579474" y="286613"/>
                </a:lnTo>
                <a:lnTo>
                  <a:pt x="579722" y="286282"/>
                </a:lnTo>
                <a:lnTo>
                  <a:pt x="579943" y="286282"/>
                </a:lnTo>
                <a:lnTo>
                  <a:pt x="580412" y="286613"/>
                </a:lnTo>
                <a:lnTo>
                  <a:pt x="580659" y="286613"/>
                </a:lnTo>
                <a:lnTo>
                  <a:pt x="580659" y="286282"/>
                </a:lnTo>
                <a:lnTo>
                  <a:pt x="580907" y="286282"/>
                </a:lnTo>
                <a:lnTo>
                  <a:pt x="581844" y="286282"/>
                </a:lnTo>
                <a:lnTo>
                  <a:pt x="582340" y="286282"/>
                </a:lnTo>
                <a:lnTo>
                  <a:pt x="583278" y="285924"/>
                </a:lnTo>
                <a:lnTo>
                  <a:pt x="584491" y="285924"/>
                </a:lnTo>
                <a:lnTo>
                  <a:pt x="584711" y="286282"/>
                </a:lnTo>
                <a:lnTo>
                  <a:pt x="585428" y="286613"/>
                </a:lnTo>
                <a:lnTo>
                  <a:pt x="586392" y="286282"/>
                </a:lnTo>
                <a:lnTo>
                  <a:pt x="586613" y="286282"/>
                </a:lnTo>
                <a:lnTo>
                  <a:pt x="586862" y="286282"/>
                </a:lnTo>
                <a:lnTo>
                  <a:pt x="587826" y="286944"/>
                </a:lnTo>
                <a:lnTo>
                  <a:pt x="588763" y="286613"/>
                </a:lnTo>
                <a:lnTo>
                  <a:pt x="589012" y="286282"/>
                </a:lnTo>
                <a:lnTo>
                  <a:pt x="589012" y="285924"/>
                </a:lnTo>
                <a:lnTo>
                  <a:pt x="589728" y="285593"/>
                </a:lnTo>
                <a:lnTo>
                  <a:pt x="590444" y="285593"/>
                </a:lnTo>
                <a:lnTo>
                  <a:pt x="590444" y="285262"/>
                </a:lnTo>
                <a:lnTo>
                  <a:pt x="590665" y="284931"/>
                </a:lnTo>
                <a:lnTo>
                  <a:pt x="591161" y="284241"/>
                </a:lnTo>
                <a:lnTo>
                  <a:pt x="592815" y="282199"/>
                </a:lnTo>
                <a:lnTo>
                  <a:pt x="593311" y="281868"/>
                </a:lnTo>
                <a:lnTo>
                  <a:pt x="594028" y="281510"/>
                </a:lnTo>
                <a:lnTo>
                  <a:pt x="594028" y="281179"/>
                </a:lnTo>
                <a:lnTo>
                  <a:pt x="594496" y="280848"/>
                </a:lnTo>
                <a:lnTo>
                  <a:pt x="594965" y="280490"/>
                </a:lnTo>
                <a:lnTo>
                  <a:pt x="595682" y="280159"/>
                </a:lnTo>
                <a:lnTo>
                  <a:pt x="595930" y="280159"/>
                </a:lnTo>
                <a:lnTo>
                  <a:pt x="596399" y="280159"/>
                </a:lnTo>
                <a:lnTo>
                  <a:pt x="596867" y="280848"/>
                </a:lnTo>
                <a:lnTo>
                  <a:pt x="597584" y="281179"/>
                </a:lnTo>
                <a:lnTo>
                  <a:pt x="597831" y="281179"/>
                </a:lnTo>
                <a:lnTo>
                  <a:pt x="597831" y="281510"/>
                </a:lnTo>
                <a:lnTo>
                  <a:pt x="597831" y="282199"/>
                </a:lnTo>
                <a:lnTo>
                  <a:pt x="599734" y="283551"/>
                </a:lnTo>
                <a:lnTo>
                  <a:pt x="599982" y="283910"/>
                </a:lnTo>
                <a:lnTo>
                  <a:pt x="599734" y="284241"/>
                </a:lnTo>
                <a:lnTo>
                  <a:pt x="599982" y="284572"/>
                </a:lnTo>
                <a:lnTo>
                  <a:pt x="599982" y="285262"/>
                </a:lnTo>
                <a:lnTo>
                  <a:pt x="600230" y="285924"/>
                </a:lnTo>
                <a:lnTo>
                  <a:pt x="600451" y="285924"/>
                </a:lnTo>
                <a:lnTo>
                  <a:pt x="600698" y="286282"/>
                </a:lnTo>
                <a:lnTo>
                  <a:pt x="600947" y="286613"/>
                </a:lnTo>
                <a:lnTo>
                  <a:pt x="600947" y="286944"/>
                </a:lnTo>
                <a:lnTo>
                  <a:pt x="600947" y="287302"/>
                </a:lnTo>
                <a:lnTo>
                  <a:pt x="600947" y="287633"/>
                </a:lnTo>
                <a:lnTo>
                  <a:pt x="600947" y="287964"/>
                </a:lnTo>
                <a:lnTo>
                  <a:pt x="600947" y="288323"/>
                </a:lnTo>
                <a:lnTo>
                  <a:pt x="600698" y="288654"/>
                </a:lnTo>
                <a:lnTo>
                  <a:pt x="600451" y="288985"/>
                </a:lnTo>
                <a:lnTo>
                  <a:pt x="600230" y="289343"/>
                </a:lnTo>
                <a:lnTo>
                  <a:pt x="599982" y="289674"/>
                </a:lnTo>
                <a:lnTo>
                  <a:pt x="599513" y="290006"/>
                </a:lnTo>
                <a:lnTo>
                  <a:pt x="599265" y="290337"/>
                </a:lnTo>
                <a:lnTo>
                  <a:pt x="599265" y="290696"/>
                </a:lnTo>
                <a:lnTo>
                  <a:pt x="599265" y="291358"/>
                </a:lnTo>
                <a:lnTo>
                  <a:pt x="599017" y="291716"/>
                </a:lnTo>
                <a:lnTo>
                  <a:pt x="598797" y="292047"/>
                </a:lnTo>
                <a:lnTo>
                  <a:pt x="598548" y="292047"/>
                </a:lnTo>
                <a:lnTo>
                  <a:pt x="598300" y="292737"/>
                </a:lnTo>
                <a:lnTo>
                  <a:pt x="598080" y="292737"/>
                </a:lnTo>
                <a:lnTo>
                  <a:pt x="598080" y="293067"/>
                </a:lnTo>
                <a:lnTo>
                  <a:pt x="598080" y="293398"/>
                </a:lnTo>
                <a:lnTo>
                  <a:pt x="597831" y="293398"/>
                </a:lnTo>
                <a:lnTo>
                  <a:pt x="597363" y="293757"/>
                </a:lnTo>
                <a:lnTo>
                  <a:pt x="597115" y="294088"/>
                </a:lnTo>
                <a:lnTo>
                  <a:pt x="597115" y="294419"/>
                </a:lnTo>
                <a:lnTo>
                  <a:pt x="596647" y="294419"/>
                </a:lnTo>
                <a:lnTo>
                  <a:pt x="596399" y="295108"/>
                </a:lnTo>
                <a:lnTo>
                  <a:pt x="596399" y="295439"/>
                </a:lnTo>
                <a:lnTo>
                  <a:pt x="595930" y="296461"/>
                </a:lnTo>
                <a:lnTo>
                  <a:pt x="595682" y="296792"/>
                </a:lnTo>
                <a:lnTo>
                  <a:pt x="595461" y="297150"/>
                </a:lnTo>
                <a:lnTo>
                  <a:pt x="595213" y="297481"/>
                </a:lnTo>
                <a:lnTo>
                  <a:pt x="595213" y="297812"/>
                </a:lnTo>
                <a:lnTo>
                  <a:pt x="594965" y="298143"/>
                </a:lnTo>
                <a:lnTo>
                  <a:pt x="595213" y="298143"/>
                </a:lnTo>
                <a:lnTo>
                  <a:pt x="594965" y="298502"/>
                </a:lnTo>
                <a:lnTo>
                  <a:pt x="594965" y="298833"/>
                </a:lnTo>
                <a:lnTo>
                  <a:pt x="594965" y="299522"/>
                </a:lnTo>
                <a:lnTo>
                  <a:pt x="594965" y="299853"/>
                </a:lnTo>
                <a:lnTo>
                  <a:pt x="594496" y="300184"/>
                </a:lnTo>
                <a:lnTo>
                  <a:pt x="594249" y="300184"/>
                </a:lnTo>
                <a:lnTo>
                  <a:pt x="594249" y="300515"/>
                </a:lnTo>
                <a:lnTo>
                  <a:pt x="593779" y="301204"/>
                </a:lnTo>
                <a:lnTo>
                  <a:pt x="593779" y="301535"/>
                </a:lnTo>
                <a:lnTo>
                  <a:pt x="594028" y="301535"/>
                </a:lnTo>
                <a:lnTo>
                  <a:pt x="593779" y="301895"/>
                </a:lnTo>
                <a:lnTo>
                  <a:pt x="593779" y="302226"/>
                </a:lnTo>
                <a:lnTo>
                  <a:pt x="593532" y="302557"/>
                </a:lnTo>
                <a:lnTo>
                  <a:pt x="593532" y="302888"/>
                </a:lnTo>
                <a:lnTo>
                  <a:pt x="593779" y="303246"/>
                </a:lnTo>
                <a:lnTo>
                  <a:pt x="593532" y="303577"/>
                </a:lnTo>
                <a:lnTo>
                  <a:pt x="593532" y="304598"/>
                </a:lnTo>
                <a:lnTo>
                  <a:pt x="593311" y="304929"/>
                </a:lnTo>
                <a:lnTo>
                  <a:pt x="593064" y="304929"/>
                </a:lnTo>
                <a:lnTo>
                  <a:pt x="592815" y="304929"/>
                </a:lnTo>
                <a:lnTo>
                  <a:pt x="592594" y="305259"/>
                </a:lnTo>
                <a:lnTo>
                  <a:pt x="592098" y="305618"/>
                </a:lnTo>
                <a:lnTo>
                  <a:pt x="592098" y="305949"/>
                </a:lnTo>
                <a:lnTo>
                  <a:pt x="592098" y="306280"/>
                </a:lnTo>
                <a:lnTo>
                  <a:pt x="592347" y="306280"/>
                </a:lnTo>
                <a:lnTo>
                  <a:pt x="592347" y="306638"/>
                </a:lnTo>
                <a:lnTo>
                  <a:pt x="592347" y="307300"/>
                </a:lnTo>
                <a:lnTo>
                  <a:pt x="591878" y="307990"/>
                </a:lnTo>
                <a:lnTo>
                  <a:pt x="591878" y="308321"/>
                </a:lnTo>
                <a:lnTo>
                  <a:pt x="591878" y="309011"/>
                </a:lnTo>
                <a:lnTo>
                  <a:pt x="591878" y="309673"/>
                </a:lnTo>
                <a:lnTo>
                  <a:pt x="591630" y="309673"/>
                </a:lnTo>
                <a:lnTo>
                  <a:pt x="590913" y="310004"/>
                </a:lnTo>
                <a:lnTo>
                  <a:pt x="590665" y="310363"/>
                </a:lnTo>
                <a:lnTo>
                  <a:pt x="590444" y="310694"/>
                </a:lnTo>
                <a:lnTo>
                  <a:pt x="590197" y="311025"/>
                </a:lnTo>
                <a:lnTo>
                  <a:pt x="590197" y="311383"/>
                </a:lnTo>
                <a:lnTo>
                  <a:pt x="590197" y="311714"/>
                </a:lnTo>
                <a:lnTo>
                  <a:pt x="590444" y="312045"/>
                </a:lnTo>
                <a:lnTo>
                  <a:pt x="590444" y="312376"/>
                </a:lnTo>
                <a:lnTo>
                  <a:pt x="590444" y="312734"/>
                </a:lnTo>
                <a:lnTo>
                  <a:pt x="590665" y="313396"/>
                </a:lnTo>
                <a:lnTo>
                  <a:pt x="590665" y="313727"/>
                </a:lnTo>
                <a:lnTo>
                  <a:pt x="590665" y="314086"/>
                </a:lnTo>
                <a:lnTo>
                  <a:pt x="590913" y="314748"/>
                </a:lnTo>
                <a:lnTo>
                  <a:pt x="590665" y="315438"/>
                </a:lnTo>
                <a:lnTo>
                  <a:pt x="590665" y="315769"/>
                </a:lnTo>
                <a:lnTo>
                  <a:pt x="590913" y="315769"/>
                </a:lnTo>
                <a:lnTo>
                  <a:pt x="591382" y="315769"/>
                </a:lnTo>
                <a:lnTo>
                  <a:pt x="591630" y="316100"/>
                </a:lnTo>
                <a:lnTo>
                  <a:pt x="592098" y="316459"/>
                </a:lnTo>
                <a:lnTo>
                  <a:pt x="592347" y="316790"/>
                </a:lnTo>
                <a:lnTo>
                  <a:pt x="592815" y="317452"/>
                </a:lnTo>
                <a:lnTo>
                  <a:pt x="593532" y="317810"/>
                </a:lnTo>
                <a:lnTo>
                  <a:pt x="593779" y="317810"/>
                </a:lnTo>
                <a:lnTo>
                  <a:pt x="594028" y="318141"/>
                </a:lnTo>
                <a:lnTo>
                  <a:pt x="594028" y="318472"/>
                </a:lnTo>
                <a:lnTo>
                  <a:pt x="594496" y="318830"/>
                </a:lnTo>
                <a:lnTo>
                  <a:pt x="594745" y="319161"/>
                </a:lnTo>
                <a:lnTo>
                  <a:pt x="595461" y="319161"/>
                </a:lnTo>
                <a:lnTo>
                  <a:pt x="595682" y="319161"/>
                </a:lnTo>
                <a:lnTo>
                  <a:pt x="596150" y="319492"/>
                </a:lnTo>
                <a:lnTo>
                  <a:pt x="596647" y="320182"/>
                </a:lnTo>
                <a:lnTo>
                  <a:pt x="597115" y="320513"/>
                </a:lnTo>
                <a:lnTo>
                  <a:pt x="597115" y="320844"/>
                </a:lnTo>
                <a:lnTo>
                  <a:pt x="597584" y="321534"/>
                </a:lnTo>
                <a:lnTo>
                  <a:pt x="597584" y="321865"/>
                </a:lnTo>
                <a:lnTo>
                  <a:pt x="597363" y="322196"/>
                </a:lnTo>
                <a:lnTo>
                  <a:pt x="597363" y="322527"/>
                </a:lnTo>
                <a:lnTo>
                  <a:pt x="597831" y="322886"/>
                </a:lnTo>
                <a:lnTo>
                  <a:pt x="597831" y="323548"/>
                </a:lnTo>
                <a:lnTo>
                  <a:pt x="598080" y="323906"/>
                </a:lnTo>
                <a:lnTo>
                  <a:pt x="598300" y="324237"/>
                </a:lnTo>
                <a:lnTo>
                  <a:pt x="598797" y="324568"/>
                </a:lnTo>
                <a:lnTo>
                  <a:pt x="599017" y="324899"/>
                </a:lnTo>
                <a:lnTo>
                  <a:pt x="599265" y="325257"/>
                </a:lnTo>
                <a:lnTo>
                  <a:pt x="599265" y="325919"/>
                </a:lnTo>
                <a:lnTo>
                  <a:pt x="599513" y="326250"/>
                </a:lnTo>
                <a:lnTo>
                  <a:pt x="599734" y="326250"/>
                </a:lnTo>
                <a:lnTo>
                  <a:pt x="600230" y="325919"/>
                </a:lnTo>
                <a:lnTo>
                  <a:pt x="600451" y="325919"/>
                </a:lnTo>
                <a:lnTo>
                  <a:pt x="600947" y="326250"/>
                </a:lnTo>
                <a:lnTo>
                  <a:pt x="601167" y="326250"/>
                </a:lnTo>
                <a:lnTo>
                  <a:pt x="601883" y="326250"/>
                </a:lnTo>
                <a:lnTo>
                  <a:pt x="602352" y="326250"/>
                </a:lnTo>
                <a:lnTo>
                  <a:pt x="602352" y="326609"/>
                </a:lnTo>
                <a:lnTo>
                  <a:pt x="602849" y="326250"/>
                </a:lnTo>
                <a:lnTo>
                  <a:pt x="603069" y="326609"/>
                </a:lnTo>
                <a:lnTo>
                  <a:pt x="603317" y="326940"/>
                </a:lnTo>
                <a:lnTo>
                  <a:pt x="603786" y="326940"/>
                </a:lnTo>
                <a:lnTo>
                  <a:pt x="604282" y="326940"/>
                </a:lnTo>
                <a:lnTo>
                  <a:pt x="604750" y="327271"/>
                </a:lnTo>
                <a:lnTo>
                  <a:pt x="604999" y="327602"/>
                </a:lnTo>
                <a:lnTo>
                  <a:pt x="607121" y="328291"/>
                </a:lnTo>
                <a:lnTo>
                  <a:pt x="607368" y="328291"/>
                </a:lnTo>
                <a:lnTo>
                  <a:pt x="607368" y="328622"/>
                </a:lnTo>
                <a:lnTo>
                  <a:pt x="607368" y="328954"/>
                </a:lnTo>
                <a:lnTo>
                  <a:pt x="607838" y="329313"/>
                </a:lnTo>
                <a:lnTo>
                  <a:pt x="608554" y="330664"/>
                </a:lnTo>
                <a:lnTo>
                  <a:pt x="609051" y="331657"/>
                </a:lnTo>
                <a:lnTo>
                  <a:pt x="609271" y="332015"/>
                </a:lnTo>
                <a:lnTo>
                  <a:pt x="609051" y="332346"/>
                </a:lnTo>
                <a:lnTo>
                  <a:pt x="608554" y="332015"/>
                </a:lnTo>
                <a:lnTo>
                  <a:pt x="608334" y="332015"/>
                </a:lnTo>
                <a:lnTo>
                  <a:pt x="607617" y="331326"/>
                </a:lnTo>
                <a:lnTo>
                  <a:pt x="607368" y="330995"/>
                </a:lnTo>
                <a:lnTo>
                  <a:pt x="607121" y="330305"/>
                </a:lnTo>
                <a:lnTo>
                  <a:pt x="606652" y="329974"/>
                </a:lnTo>
                <a:lnTo>
                  <a:pt x="606184" y="330305"/>
                </a:lnTo>
                <a:lnTo>
                  <a:pt x="605714" y="330664"/>
                </a:lnTo>
                <a:lnTo>
                  <a:pt x="605219" y="331326"/>
                </a:lnTo>
                <a:lnTo>
                  <a:pt x="604750" y="332346"/>
                </a:lnTo>
                <a:lnTo>
                  <a:pt x="604503" y="333699"/>
                </a:lnTo>
                <a:lnTo>
                  <a:pt x="604033" y="334361"/>
                </a:lnTo>
                <a:lnTo>
                  <a:pt x="603317" y="336401"/>
                </a:lnTo>
                <a:lnTo>
                  <a:pt x="603565" y="341449"/>
                </a:lnTo>
                <a:lnTo>
                  <a:pt x="603069" y="345862"/>
                </a:lnTo>
                <a:lnTo>
                  <a:pt x="602849" y="347186"/>
                </a:lnTo>
                <a:lnTo>
                  <a:pt x="601883" y="347545"/>
                </a:lnTo>
                <a:lnTo>
                  <a:pt x="600230" y="347875"/>
                </a:lnTo>
                <a:lnTo>
                  <a:pt x="599982" y="348206"/>
                </a:lnTo>
                <a:lnTo>
                  <a:pt x="599265" y="347875"/>
                </a:lnTo>
                <a:lnTo>
                  <a:pt x="598080" y="347875"/>
                </a:lnTo>
                <a:lnTo>
                  <a:pt x="595213" y="347875"/>
                </a:lnTo>
                <a:lnTo>
                  <a:pt x="594965" y="347875"/>
                </a:lnTo>
                <a:lnTo>
                  <a:pt x="593532" y="348206"/>
                </a:lnTo>
                <a:lnTo>
                  <a:pt x="592594" y="348206"/>
                </a:lnTo>
                <a:lnTo>
                  <a:pt x="592098" y="348206"/>
                </a:lnTo>
                <a:lnTo>
                  <a:pt x="591382" y="348538"/>
                </a:lnTo>
                <a:lnTo>
                  <a:pt x="590665" y="348538"/>
                </a:lnTo>
                <a:lnTo>
                  <a:pt x="589728" y="348896"/>
                </a:lnTo>
                <a:lnTo>
                  <a:pt x="587826" y="349228"/>
                </a:lnTo>
                <a:lnTo>
                  <a:pt x="587330" y="349228"/>
                </a:lnTo>
                <a:lnTo>
                  <a:pt x="586862" y="349559"/>
                </a:lnTo>
                <a:lnTo>
                  <a:pt x="586392" y="349559"/>
                </a:lnTo>
                <a:lnTo>
                  <a:pt x="585676" y="349890"/>
                </a:lnTo>
                <a:lnTo>
                  <a:pt x="581844" y="350910"/>
                </a:lnTo>
                <a:lnTo>
                  <a:pt x="581128" y="351572"/>
                </a:lnTo>
                <a:lnTo>
                  <a:pt x="580659" y="352593"/>
                </a:lnTo>
                <a:lnTo>
                  <a:pt x="580412" y="352924"/>
                </a:lnTo>
                <a:lnTo>
                  <a:pt x="579722" y="353944"/>
                </a:lnTo>
                <a:lnTo>
                  <a:pt x="579226" y="354275"/>
                </a:lnTo>
                <a:lnTo>
                  <a:pt x="579005" y="354606"/>
                </a:lnTo>
                <a:lnTo>
                  <a:pt x="578509" y="355958"/>
                </a:lnTo>
                <a:lnTo>
                  <a:pt x="578289" y="356979"/>
                </a:lnTo>
                <a:lnTo>
                  <a:pt x="578509" y="357641"/>
                </a:lnTo>
                <a:lnTo>
                  <a:pt x="578509" y="357999"/>
                </a:lnTo>
                <a:lnTo>
                  <a:pt x="578758" y="358661"/>
                </a:lnTo>
                <a:lnTo>
                  <a:pt x="578758" y="358992"/>
                </a:lnTo>
                <a:lnTo>
                  <a:pt x="579005" y="358992"/>
                </a:lnTo>
                <a:lnTo>
                  <a:pt x="579943" y="360343"/>
                </a:lnTo>
                <a:lnTo>
                  <a:pt x="580191" y="360674"/>
                </a:lnTo>
                <a:lnTo>
                  <a:pt x="580191" y="361364"/>
                </a:lnTo>
                <a:lnTo>
                  <a:pt x="580191" y="361695"/>
                </a:lnTo>
                <a:lnTo>
                  <a:pt x="579943" y="362026"/>
                </a:lnTo>
                <a:lnTo>
                  <a:pt x="579722" y="362715"/>
                </a:lnTo>
                <a:lnTo>
                  <a:pt x="579722" y="363046"/>
                </a:lnTo>
                <a:lnTo>
                  <a:pt x="579474" y="363046"/>
                </a:lnTo>
                <a:lnTo>
                  <a:pt x="579226" y="363046"/>
                </a:lnTo>
                <a:lnTo>
                  <a:pt x="579005" y="363046"/>
                </a:lnTo>
                <a:lnTo>
                  <a:pt x="579005" y="363377"/>
                </a:lnTo>
                <a:lnTo>
                  <a:pt x="579226" y="363377"/>
                </a:lnTo>
                <a:lnTo>
                  <a:pt x="579226" y="363709"/>
                </a:lnTo>
                <a:lnTo>
                  <a:pt x="579005" y="364040"/>
                </a:lnTo>
                <a:lnTo>
                  <a:pt x="578509" y="364399"/>
                </a:lnTo>
                <a:lnTo>
                  <a:pt x="578289" y="364399"/>
                </a:lnTo>
                <a:lnTo>
                  <a:pt x="577792" y="364730"/>
                </a:lnTo>
                <a:lnTo>
                  <a:pt x="577324" y="365392"/>
                </a:lnTo>
                <a:lnTo>
                  <a:pt x="577324" y="366412"/>
                </a:lnTo>
                <a:lnTo>
                  <a:pt x="577076" y="366743"/>
                </a:lnTo>
                <a:lnTo>
                  <a:pt x="576608" y="367763"/>
                </a:lnTo>
                <a:lnTo>
                  <a:pt x="576139" y="368094"/>
                </a:lnTo>
                <a:lnTo>
                  <a:pt x="576139" y="368425"/>
                </a:lnTo>
                <a:lnTo>
                  <a:pt x="575891" y="369447"/>
                </a:lnTo>
                <a:lnTo>
                  <a:pt x="575423" y="369447"/>
                </a:lnTo>
                <a:lnTo>
                  <a:pt x="574954" y="369447"/>
                </a:lnTo>
                <a:lnTo>
                  <a:pt x="574457" y="369778"/>
                </a:lnTo>
                <a:lnTo>
                  <a:pt x="574237" y="369778"/>
                </a:lnTo>
                <a:lnTo>
                  <a:pt x="573741" y="370109"/>
                </a:lnTo>
                <a:lnTo>
                  <a:pt x="573520" y="370440"/>
                </a:lnTo>
                <a:lnTo>
                  <a:pt x="572556" y="371129"/>
                </a:lnTo>
                <a:lnTo>
                  <a:pt x="572308" y="371460"/>
                </a:lnTo>
                <a:lnTo>
                  <a:pt x="571839" y="371460"/>
                </a:lnTo>
                <a:lnTo>
                  <a:pt x="571839" y="372453"/>
                </a:lnTo>
                <a:lnTo>
                  <a:pt x="571591" y="372453"/>
                </a:lnTo>
                <a:lnTo>
                  <a:pt x="571371" y="373142"/>
                </a:lnTo>
                <a:lnTo>
                  <a:pt x="571371" y="373473"/>
                </a:lnTo>
                <a:lnTo>
                  <a:pt x="571122" y="374135"/>
                </a:lnTo>
                <a:lnTo>
                  <a:pt x="570874" y="374825"/>
                </a:lnTo>
                <a:lnTo>
                  <a:pt x="570654" y="375487"/>
                </a:lnTo>
                <a:lnTo>
                  <a:pt x="570406" y="375818"/>
                </a:lnTo>
                <a:lnTo>
                  <a:pt x="569937" y="376176"/>
                </a:lnTo>
                <a:lnTo>
                  <a:pt x="569689" y="377501"/>
                </a:lnTo>
                <a:lnTo>
                  <a:pt x="569468" y="378522"/>
                </a:lnTo>
                <a:lnTo>
                  <a:pt x="568972" y="379514"/>
                </a:lnTo>
                <a:lnTo>
                  <a:pt x="568752" y="380204"/>
                </a:lnTo>
                <a:lnTo>
                  <a:pt x="568036" y="381555"/>
                </a:lnTo>
                <a:lnTo>
                  <a:pt x="567319" y="381886"/>
                </a:lnTo>
                <a:lnTo>
                  <a:pt x="567319" y="382217"/>
                </a:lnTo>
                <a:lnTo>
                  <a:pt x="567539" y="382548"/>
                </a:lnTo>
                <a:lnTo>
                  <a:pt x="567070" y="382879"/>
                </a:lnTo>
                <a:lnTo>
                  <a:pt x="566823" y="382879"/>
                </a:lnTo>
                <a:lnTo>
                  <a:pt x="566106" y="383569"/>
                </a:lnTo>
                <a:lnTo>
                  <a:pt x="565637" y="384231"/>
                </a:lnTo>
                <a:lnTo>
                  <a:pt x="565389" y="384231"/>
                </a:lnTo>
                <a:lnTo>
                  <a:pt x="564452" y="385252"/>
                </a:lnTo>
                <a:lnTo>
                  <a:pt x="564203" y="385583"/>
                </a:lnTo>
                <a:lnTo>
                  <a:pt x="563984" y="385914"/>
                </a:lnTo>
                <a:lnTo>
                  <a:pt x="563267" y="387265"/>
                </a:lnTo>
                <a:lnTo>
                  <a:pt x="563267" y="387596"/>
                </a:lnTo>
                <a:lnTo>
                  <a:pt x="562771" y="388258"/>
                </a:lnTo>
                <a:lnTo>
                  <a:pt x="562302" y="388948"/>
                </a:lnTo>
                <a:lnTo>
                  <a:pt x="562302" y="389279"/>
                </a:lnTo>
                <a:lnTo>
                  <a:pt x="562302" y="389610"/>
                </a:lnTo>
                <a:lnTo>
                  <a:pt x="562302" y="389941"/>
                </a:lnTo>
                <a:lnTo>
                  <a:pt x="562054" y="391624"/>
                </a:lnTo>
                <a:lnTo>
                  <a:pt x="562054" y="391955"/>
                </a:lnTo>
                <a:lnTo>
                  <a:pt x="561834" y="392975"/>
                </a:lnTo>
                <a:lnTo>
                  <a:pt x="561834" y="393637"/>
                </a:lnTo>
                <a:lnTo>
                  <a:pt x="561585" y="394299"/>
                </a:lnTo>
                <a:lnTo>
                  <a:pt x="561834" y="395651"/>
                </a:lnTo>
                <a:lnTo>
                  <a:pt x="562054" y="396313"/>
                </a:lnTo>
                <a:lnTo>
                  <a:pt x="562054" y="396644"/>
                </a:lnTo>
                <a:lnTo>
                  <a:pt x="562054" y="397002"/>
                </a:lnTo>
                <a:lnTo>
                  <a:pt x="562302" y="397664"/>
                </a:lnTo>
                <a:lnTo>
                  <a:pt x="562550" y="397995"/>
                </a:lnTo>
                <a:lnTo>
                  <a:pt x="562771" y="399015"/>
                </a:lnTo>
                <a:lnTo>
                  <a:pt x="563018" y="399346"/>
                </a:lnTo>
                <a:lnTo>
                  <a:pt x="563018" y="399677"/>
                </a:lnTo>
                <a:lnTo>
                  <a:pt x="562550" y="400008"/>
                </a:lnTo>
                <a:lnTo>
                  <a:pt x="562054" y="397995"/>
                </a:lnTo>
                <a:lnTo>
                  <a:pt x="561585" y="397002"/>
                </a:lnTo>
                <a:lnTo>
                  <a:pt x="561337" y="396644"/>
                </a:lnTo>
                <a:lnTo>
                  <a:pt x="561117" y="396313"/>
                </a:lnTo>
                <a:lnTo>
                  <a:pt x="560621" y="397333"/>
                </a:lnTo>
                <a:lnTo>
                  <a:pt x="560151" y="397995"/>
                </a:lnTo>
                <a:lnTo>
                  <a:pt x="559904" y="399346"/>
                </a:lnTo>
                <a:lnTo>
                  <a:pt x="559904" y="401030"/>
                </a:lnTo>
                <a:lnTo>
                  <a:pt x="559436" y="402354"/>
                </a:lnTo>
                <a:lnTo>
                  <a:pt x="559436" y="403043"/>
                </a:lnTo>
                <a:lnTo>
                  <a:pt x="559436" y="403374"/>
                </a:lnTo>
                <a:lnTo>
                  <a:pt x="559683" y="404698"/>
                </a:lnTo>
                <a:lnTo>
                  <a:pt x="560151" y="405387"/>
                </a:lnTo>
                <a:lnTo>
                  <a:pt x="562550" y="408395"/>
                </a:lnTo>
                <a:lnTo>
                  <a:pt x="562550" y="408726"/>
                </a:lnTo>
                <a:lnTo>
                  <a:pt x="562771" y="409057"/>
                </a:lnTo>
                <a:lnTo>
                  <a:pt x="563018" y="409746"/>
                </a:lnTo>
                <a:lnTo>
                  <a:pt x="562771" y="409746"/>
                </a:lnTo>
                <a:lnTo>
                  <a:pt x="562771" y="410077"/>
                </a:lnTo>
                <a:lnTo>
                  <a:pt x="562771" y="410408"/>
                </a:lnTo>
                <a:lnTo>
                  <a:pt x="562550" y="410077"/>
                </a:lnTo>
                <a:lnTo>
                  <a:pt x="562302" y="409746"/>
                </a:lnTo>
                <a:lnTo>
                  <a:pt x="562054" y="408726"/>
                </a:lnTo>
                <a:lnTo>
                  <a:pt x="561337" y="408064"/>
                </a:lnTo>
                <a:lnTo>
                  <a:pt x="560621" y="407042"/>
                </a:lnTo>
                <a:lnTo>
                  <a:pt x="560151" y="406711"/>
                </a:lnTo>
                <a:lnTo>
                  <a:pt x="559436" y="405718"/>
                </a:lnTo>
                <a:lnTo>
                  <a:pt x="558967" y="406049"/>
                </a:lnTo>
                <a:lnTo>
                  <a:pt x="558967" y="408064"/>
                </a:lnTo>
                <a:lnTo>
                  <a:pt x="558967" y="409057"/>
                </a:lnTo>
                <a:lnTo>
                  <a:pt x="558719" y="409387"/>
                </a:lnTo>
                <a:lnTo>
                  <a:pt x="558719" y="410739"/>
                </a:lnTo>
                <a:lnTo>
                  <a:pt x="558250" y="411401"/>
                </a:lnTo>
                <a:lnTo>
                  <a:pt x="557533" y="411732"/>
                </a:lnTo>
                <a:lnTo>
                  <a:pt x="557286" y="411732"/>
                </a:lnTo>
                <a:lnTo>
                  <a:pt x="556348" y="412090"/>
                </a:lnTo>
                <a:lnTo>
                  <a:pt x="555852" y="412752"/>
                </a:lnTo>
                <a:lnTo>
                  <a:pt x="555632" y="412752"/>
                </a:lnTo>
                <a:lnTo>
                  <a:pt x="555632" y="413083"/>
                </a:lnTo>
                <a:lnTo>
                  <a:pt x="555632" y="413745"/>
                </a:lnTo>
                <a:lnTo>
                  <a:pt x="555632" y="414076"/>
                </a:lnTo>
                <a:lnTo>
                  <a:pt x="555632" y="414435"/>
                </a:lnTo>
                <a:lnTo>
                  <a:pt x="556101" y="414766"/>
                </a:lnTo>
                <a:lnTo>
                  <a:pt x="556569" y="414766"/>
                </a:lnTo>
                <a:lnTo>
                  <a:pt x="556816" y="414766"/>
                </a:lnTo>
                <a:lnTo>
                  <a:pt x="557065" y="415096"/>
                </a:lnTo>
                <a:lnTo>
                  <a:pt x="558719" y="416780"/>
                </a:lnTo>
                <a:lnTo>
                  <a:pt x="559436" y="417773"/>
                </a:lnTo>
                <a:lnTo>
                  <a:pt x="560151" y="417773"/>
                </a:lnTo>
                <a:lnTo>
                  <a:pt x="560400" y="417773"/>
                </a:lnTo>
                <a:lnTo>
                  <a:pt x="560868" y="418104"/>
                </a:lnTo>
                <a:lnTo>
                  <a:pt x="561337" y="418435"/>
                </a:lnTo>
                <a:lnTo>
                  <a:pt x="561834" y="418104"/>
                </a:lnTo>
                <a:lnTo>
                  <a:pt x="562054" y="417773"/>
                </a:lnTo>
                <a:lnTo>
                  <a:pt x="562550" y="418104"/>
                </a:lnTo>
                <a:lnTo>
                  <a:pt x="562771" y="418435"/>
                </a:lnTo>
                <a:lnTo>
                  <a:pt x="562550" y="419124"/>
                </a:lnTo>
                <a:lnTo>
                  <a:pt x="563984" y="419455"/>
                </a:lnTo>
                <a:lnTo>
                  <a:pt x="565637" y="419786"/>
                </a:lnTo>
                <a:lnTo>
                  <a:pt x="566823" y="419786"/>
                </a:lnTo>
                <a:lnTo>
                  <a:pt x="567319" y="419455"/>
                </a:lnTo>
                <a:lnTo>
                  <a:pt x="567539" y="419455"/>
                </a:lnTo>
                <a:lnTo>
                  <a:pt x="567787" y="419124"/>
                </a:lnTo>
                <a:lnTo>
                  <a:pt x="568752" y="418435"/>
                </a:lnTo>
                <a:lnTo>
                  <a:pt x="569221" y="417773"/>
                </a:lnTo>
                <a:lnTo>
                  <a:pt x="569221" y="417442"/>
                </a:lnTo>
                <a:lnTo>
                  <a:pt x="569937" y="416780"/>
                </a:lnTo>
                <a:lnTo>
                  <a:pt x="571591" y="413414"/>
                </a:lnTo>
                <a:lnTo>
                  <a:pt x="571839" y="413414"/>
                </a:lnTo>
                <a:lnTo>
                  <a:pt x="572088" y="412421"/>
                </a:lnTo>
                <a:lnTo>
                  <a:pt x="571591" y="411732"/>
                </a:lnTo>
                <a:lnTo>
                  <a:pt x="570874" y="412090"/>
                </a:lnTo>
                <a:lnTo>
                  <a:pt x="570406" y="411732"/>
                </a:lnTo>
                <a:lnTo>
                  <a:pt x="570874" y="411401"/>
                </a:lnTo>
                <a:lnTo>
                  <a:pt x="571122" y="411401"/>
                </a:lnTo>
                <a:lnTo>
                  <a:pt x="571839" y="410739"/>
                </a:lnTo>
                <a:lnTo>
                  <a:pt x="572556" y="410408"/>
                </a:lnTo>
                <a:lnTo>
                  <a:pt x="573024" y="410077"/>
                </a:lnTo>
                <a:lnTo>
                  <a:pt x="573520" y="409387"/>
                </a:lnTo>
                <a:lnTo>
                  <a:pt x="573272" y="409057"/>
                </a:lnTo>
                <a:lnTo>
                  <a:pt x="573989" y="408726"/>
                </a:lnTo>
                <a:lnTo>
                  <a:pt x="574237" y="407733"/>
                </a:lnTo>
                <a:lnTo>
                  <a:pt x="575174" y="407401"/>
                </a:lnTo>
                <a:lnTo>
                  <a:pt x="575423" y="407401"/>
                </a:lnTo>
                <a:lnTo>
                  <a:pt x="575643" y="407042"/>
                </a:lnTo>
                <a:lnTo>
                  <a:pt x="576139" y="405718"/>
                </a:lnTo>
                <a:lnTo>
                  <a:pt x="576855" y="405387"/>
                </a:lnTo>
                <a:lnTo>
                  <a:pt x="576855" y="405029"/>
                </a:lnTo>
                <a:lnTo>
                  <a:pt x="577792" y="405387"/>
                </a:lnTo>
                <a:lnTo>
                  <a:pt x="578758" y="405387"/>
                </a:lnTo>
                <a:lnTo>
                  <a:pt x="579943" y="404367"/>
                </a:lnTo>
                <a:lnTo>
                  <a:pt x="580659" y="404036"/>
                </a:lnTo>
                <a:lnTo>
                  <a:pt x="582340" y="402354"/>
                </a:lnTo>
                <a:lnTo>
                  <a:pt x="583057" y="402354"/>
                </a:lnTo>
                <a:lnTo>
                  <a:pt x="583994" y="402023"/>
                </a:lnTo>
                <a:lnTo>
                  <a:pt x="584243" y="402023"/>
                </a:lnTo>
                <a:lnTo>
                  <a:pt x="586392" y="402023"/>
                </a:lnTo>
                <a:lnTo>
                  <a:pt x="587330" y="401361"/>
                </a:lnTo>
                <a:lnTo>
                  <a:pt x="587826" y="401030"/>
                </a:lnTo>
                <a:lnTo>
                  <a:pt x="588543" y="400339"/>
                </a:lnTo>
                <a:lnTo>
                  <a:pt x="589012" y="399346"/>
                </a:lnTo>
                <a:lnTo>
                  <a:pt x="589012" y="398657"/>
                </a:lnTo>
                <a:lnTo>
                  <a:pt x="589259" y="397333"/>
                </a:lnTo>
                <a:lnTo>
                  <a:pt x="590665" y="395982"/>
                </a:lnTo>
                <a:lnTo>
                  <a:pt x="591382" y="394989"/>
                </a:lnTo>
                <a:lnTo>
                  <a:pt x="592594" y="393306"/>
                </a:lnTo>
                <a:lnTo>
                  <a:pt x="592815" y="392617"/>
                </a:lnTo>
                <a:lnTo>
                  <a:pt x="592815" y="390961"/>
                </a:lnTo>
                <a:lnTo>
                  <a:pt x="592347" y="388948"/>
                </a:lnTo>
                <a:lnTo>
                  <a:pt x="592594" y="388258"/>
                </a:lnTo>
                <a:lnTo>
                  <a:pt x="593311" y="387265"/>
                </a:lnTo>
                <a:lnTo>
                  <a:pt x="594028" y="386576"/>
                </a:lnTo>
                <a:lnTo>
                  <a:pt x="594249" y="385914"/>
                </a:lnTo>
                <a:lnTo>
                  <a:pt x="596150" y="382548"/>
                </a:lnTo>
                <a:lnTo>
                  <a:pt x="596399" y="382217"/>
                </a:lnTo>
                <a:lnTo>
                  <a:pt x="596647" y="381886"/>
                </a:lnTo>
                <a:lnTo>
                  <a:pt x="598080" y="380535"/>
                </a:lnTo>
                <a:lnTo>
                  <a:pt x="598548" y="379873"/>
                </a:lnTo>
                <a:lnTo>
                  <a:pt x="599265" y="379183"/>
                </a:lnTo>
                <a:lnTo>
                  <a:pt x="599265" y="378522"/>
                </a:lnTo>
                <a:lnTo>
                  <a:pt x="599265" y="377859"/>
                </a:lnTo>
                <a:lnTo>
                  <a:pt x="601167" y="376176"/>
                </a:lnTo>
                <a:lnTo>
                  <a:pt x="601415" y="375487"/>
                </a:lnTo>
                <a:lnTo>
                  <a:pt x="602132" y="373804"/>
                </a:lnTo>
                <a:lnTo>
                  <a:pt x="603565" y="372122"/>
                </a:lnTo>
                <a:lnTo>
                  <a:pt x="604750" y="370440"/>
                </a:lnTo>
                <a:lnTo>
                  <a:pt x="605219" y="369778"/>
                </a:lnTo>
                <a:lnTo>
                  <a:pt x="605935" y="369447"/>
                </a:lnTo>
                <a:lnTo>
                  <a:pt x="607121" y="369087"/>
                </a:lnTo>
                <a:lnTo>
                  <a:pt x="607617" y="368425"/>
                </a:lnTo>
                <a:lnTo>
                  <a:pt x="608554" y="367763"/>
                </a:lnTo>
                <a:lnTo>
                  <a:pt x="608802" y="367405"/>
                </a:lnTo>
                <a:lnTo>
                  <a:pt x="609519" y="367405"/>
                </a:lnTo>
                <a:lnTo>
                  <a:pt x="609766" y="367405"/>
                </a:lnTo>
                <a:lnTo>
                  <a:pt x="611420" y="367405"/>
                </a:lnTo>
                <a:lnTo>
                  <a:pt x="612137" y="367763"/>
                </a:lnTo>
                <a:lnTo>
                  <a:pt x="612137" y="368094"/>
                </a:lnTo>
                <a:lnTo>
                  <a:pt x="612137" y="368425"/>
                </a:lnTo>
                <a:lnTo>
                  <a:pt x="611669" y="368756"/>
                </a:lnTo>
                <a:lnTo>
                  <a:pt x="611420" y="368756"/>
                </a:lnTo>
                <a:lnTo>
                  <a:pt x="611200" y="368756"/>
                </a:lnTo>
                <a:lnTo>
                  <a:pt x="610952" y="368756"/>
                </a:lnTo>
                <a:lnTo>
                  <a:pt x="610483" y="370440"/>
                </a:lnTo>
                <a:lnTo>
                  <a:pt x="610235" y="371129"/>
                </a:lnTo>
                <a:lnTo>
                  <a:pt x="610704" y="371129"/>
                </a:lnTo>
                <a:lnTo>
                  <a:pt x="611200" y="371129"/>
                </a:lnTo>
                <a:lnTo>
                  <a:pt x="611200" y="371791"/>
                </a:lnTo>
                <a:lnTo>
                  <a:pt x="610952" y="371791"/>
                </a:lnTo>
                <a:lnTo>
                  <a:pt x="611420" y="372122"/>
                </a:lnTo>
                <a:lnTo>
                  <a:pt x="611889" y="371791"/>
                </a:lnTo>
                <a:lnTo>
                  <a:pt x="612386" y="371129"/>
                </a:lnTo>
                <a:lnTo>
                  <a:pt x="613103" y="370771"/>
                </a:lnTo>
                <a:lnTo>
                  <a:pt x="613323" y="369087"/>
                </a:lnTo>
                <a:lnTo>
                  <a:pt x="613819" y="368756"/>
                </a:lnTo>
                <a:lnTo>
                  <a:pt x="614040" y="368094"/>
                </a:lnTo>
                <a:lnTo>
                  <a:pt x="613819" y="367074"/>
                </a:lnTo>
                <a:lnTo>
                  <a:pt x="614040" y="366743"/>
                </a:lnTo>
                <a:lnTo>
                  <a:pt x="614287" y="366743"/>
                </a:lnTo>
                <a:lnTo>
                  <a:pt x="614535" y="367763"/>
                </a:lnTo>
                <a:lnTo>
                  <a:pt x="615472" y="367763"/>
                </a:lnTo>
                <a:lnTo>
                  <a:pt x="615721" y="367763"/>
                </a:lnTo>
                <a:lnTo>
                  <a:pt x="616189" y="367763"/>
                </a:lnTo>
                <a:lnTo>
                  <a:pt x="616906" y="367405"/>
                </a:lnTo>
                <a:lnTo>
                  <a:pt x="617375" y="366743"/>
                </a:lnTo>
                <a:lnTo>
                  <a:pt x="617375" y="366412"/>
                </a:lnTo>
                <a:lnTo>
                  <a:pt x="616906" y="366412"/>
                </a:lnTo>
                <a:lnTo>
                  <a:pt x="616658" y="365723"/>
                </a:lnTo>
                <a:lnTo>
                  <a:pt x="615721" y="365061"/>
                </a:lnTo>
                <a:lnTo>
                  <a:pt x="615472" y="364730"/>
                </a:lnTo>
                <a:lnTo>
                  <a:pt x="615721" y="364399"/>
                </a:lnTo>
                <a:lnTo>
                  <a:pt x="616189" y="364399"/>
                </a:lnTo>
                <a:lnTo>
                  <a:pt x="616906" y="365061"/>
                </a:lnTo>
                <a:lnTo>
                  <a:pt x="617375" y="365392"/>
                </a:lnTo>
                <a:lnTo>
                  <a:pt x="617871" y="365723"/>
                </a:lnTo>
                <a:lnTo>
                  <a:pt x="618092" y="366081"/>
                </a:lnTo>
                <a:lnTo>
                  <a:pt x="617871" y="366412"/>
                </a:lnTo>
                <a:lnTo>
                  <a:pt x="618587" y="367074"/>
                </a:lnTo>
                <a:lnTo>
                  <a:pt x="619524" y="367074"/>
                </a:lnTo>
                <a:lnTo>
                  <a:pt x="620020" y="366743"/>
                </a:lnTo>
                <a:lnTo>
                  <a:pt x="620241" y="366081"/>
                </a:lnTo>
                <a:lnTo>
                  <a:pt x="620241" y="365723"/>
                </a:lnTo>
                <a:lnTo>
                  <a:pt x="621206" y="364730"/>
                </a:lnTo>
                <a:lnTo>
                  <a:pt x="622144" y="363709"/>
                </a:lnTo>
                <a:lnTo>
                  <a:pt x="622639" y="363046"/>
                </a:lnTo>
                <a:lnTo>
                  <a:pt x="623355" y="362715"/>
                </a:lnTo>
                <a:lnTo>
                  <a:pt x="624293" y="362026"/>
                </a:lnTo>
                <a:lnTo>
                  <a:pt x="624541" y="361364"/>
                </a:lnTo>
                <a:lnTo>
                  <a:pt x="625009" y="361005"/>
                </a:lnTo>
                <a:lnTo>
                  <a:pt x="625506" y="361005"/>
                </a:lnTo>
                <a:lnTo>
                  <a:pt x="626911" y="361695"/>
                </a:lnTo>
                <a:lnTo>
                  <a:pt x="627160" y="362026"/>
                </a:lnTo>
                <a:lnTo>
                  <a:pt x="625726" y="362026"/>
                </a:lnTo>
                <a:lnTo>
                  <a:pt x="625009" y="361695"/>
                </a:lnTo>
                <a:lnTo>
                  <a:pt x="624789" y="362357"/>
                </a:lnTo>
                <a:lnTo>
                  <a:pt x="624789" y="363046"/>
                </a:lnTo>
                <a:lnTo>
                  <a:pt x="625506" y="363046"/>
                </a:lnTo>
                <a:lnTo>
                  <a:pt x="626223" y="362715"/>
                </a:lnTo>
                <a:lnTo>
                  <a:pt x="626443" y="363046"/>
                </a:lnTo>
                <a:lnTo>
                  <a:pt x="626911" y="363709"/>
                </a:lnTo>
                <a:lnTo>
                  <a:pt x="627628" y="364730"/>
                </a:lnTo>
                <a:lnTo>
                  <a:pt x="628124" y="366081"/>
                </a:lnTo>
                <a:lnTo>
                  <a:pt x="628593" y="366412"/>
                </a:lnTo>
                <a:lnTo>
                  <a:pt x="629061" y="367763"/>
                </a:lnTo>
                <a:lnTo>
                  <a:pt x="629310" y="367763"/>
                </a:lnTo>
                <a:lnTo>
                  <a:pt x="629558" y="369087"/>
                </a:lnTo>
                <a:lnTo>
                  <a:pt x="630027" y="369778"/>
                </a:lnTo>
                <a:lnTo>
                  <a:pt x="630495" y="371129"/>
                </a:lnTo>
                <a:lnTo>
                  <a:pt x="630991" y="371129"/>
                </a:lnTo>
                <a:lnTo>
                  <a:pt x="631459" y="370440"/>
                </a:lnTo>
                <a:lnTo>
                  <a:pt x="631212" y="370440"/>
                </a:lnTo>
                <a:lnTo>
                  <a:pt x="630991" y="369778"/>
                </a:lnTo>
                <a:lnTo>
                  <a:pt x="630744" y="368756"/>
                </a:lnTo>
                <a:lnTo>
                  <a:pt x="630744" y="368094"/>
                </a:lnTo>
                <a:lnTo>
                  <a:pt x="630991" y="367405"/>
                </a:lnTo>
                <a:lnTo>
                  <a:pt x="631212" y="367405"/>
                </a:lnTo>
                <a:lnTo>
                  <a:pt x="631212" y="366743"/>
                </a:lnTo>
                <a:lnTo>
                  <a:pt x="630991" y="366412"/>
                </a:lnTo>
                <a:lnTo>
                  <a:pt x="630991" y="365392"/>
                </a:lnTo>
                <a:lnTo>
                  <a:pt x="630991" y="364730"/>
                </a:lnTo>
                <a:lnTo>
                  <a:pt x="630991" y="364040"/>
                </a:lnTo>
                <a:lnTo>
                  <a:pt x="631212" y="362357"/>
                </a:lnTo>
                <a:lnTo>
                  <a:pt x="630991" y="361364"/>
                </a:lnTo>
                <a:lnTo>
                  <a:pt x="630027" y="360013"/>
                </a:lnTo>
                <a:lnTo>
                  <a:pt x="628593" y="358992"/>
                </a:lnTo>
                <a:lnTo>
                  <a:pt x="628841" y="357999"/>
                </a:lnTo>
                <a:lnTo>
                  <a:pt x="629310" y="356979"/>
                </a:lnTo>
                <a:lnTo>
                  <a:pt x="629778" y="356289"/>
                </a:lnTo>
                <a:lnTo>
                  <a:pt x="629778" y="355958"/>
                </a:lnTo>
                <a:lnTo>
                  <a:pt x="629558" y="355627"/>
                </a:lnTo>
                <a:lnTo>
                  <a:pt x="630027" y="354275"/>
                </a:lnTo>
                <a:lnTo>
                  <a:pt x="630495" y="353944"/>
                </a:lnTo>
                <a:lnTo>
                  <a:pt x="630744" y="353282"/>
                </a:lnTo>
                <a:lnTo>
                  <a:pt x="631212" y="352262"/>
                </a:lnTo>
                <a:lnTo>
                  <a:pt x="632176" y="350579"/>
                </a:lnTo>
                <a:lnTo>
                  <a:pt x="633830" y="345504"/>
                </a:lnTo>
                <a:lnTo>
                  <a:pt x="634547" y="344511"/>
                </a:lnTo>
                <a:lnTo>
                  <a:pt x="635263" y="343490"/>
                </a:lnTo>
                <a:lnTo>
                  <a:pt x="635511" y="343159"/>
                </a:lnTo>
                <a:lnTo>
                  <a:pt x="635760" y="342470"/>
                </a:lnTo>
                <a:lnTo>
                  <a:pt x="635980" y="341449"/>
                </a:lnTo>
                <a:lnTo>
                  <a:pt x="636228" y="341449"/>
                </a:lnTo>
                <a:lnTo>
                  <a:pt x="636697" y="341449"/>
                </a:lnTo>
                <a:lnTo>
                  <a:pt x="637165" y="341118"/>
                </a:lnTo>
                <a:lnTo>
                  <a:pt x="637661" y="339435"/>
                </a:lnTo>
                <a:lnTo>
                  <a:pt x="637882" y="339104"/>
                </a:lnTo>
                <a:lnTo>
                  <a:pt x="638378" y="338415"/>
                </a:lnTo>
                <a:lnTo>
                  <a:pt x="638130" y="338084"/>
                </a:lnTo>
                <a:lnTo>
                  <a:pt x="638378" y="337422"/>
                </a:lnTo>
                <a:lnTo>
                  <a:pt x="638599" y="337063"/>
                </a:lnTo>
                <a:lnTo>
                  <a:pt x="639095" y="337063"/>
                </a:lnTo>
                <a:lnTo>
                  <a:pt x="639811" y="336401"/>
                </a:lnTo>
                <a:lnTo>
                  <a:pt x="640032" y="335381"/>
                </a:lnTo>
                <a:lnTo>
                  <a:pt x="640528" y="335050"/>
                </a:lnTo>
                <a:lnTo>
                  <a:pt x="640528" y="334719"/>
                </a:lnTo>
                <a:lnTo>
                  <a:pt x="640996" y="335050"/>
                </a:lnTo>
                <a:lnTo>
                  <a:pt x="641245" y="335712"/>
                </a:lnTo>
                <a:lnTo>
                  <a:pt x="641465" y="336070"/>
                </a:lnTo>
                <a:lnTo>
                  <a:pt x="642182" y="336070"/>
                </a:lnTo>
                <a:lnTo>
                  <a:pt x="642650" y="336070"/>
                </a:lnTo>
                <a:lnTo>
                  <a:pt x="642650" y="335381"/>
                </a:lnTo>
                <a:lnTo>
                  <a:pt x="642899" y="334361"/>
                </a:lnTo>
                <a:lnTo>
                  <a:pt x="642650" y="333699"/>
                </a:lnTo>
                <a:lnTo>
                  <a:pt x="642650" y="333367"/>
                </a:lnTo>
                <a:lnTo>
                  <a:pt x="642899" y="332346"/>
                </a:lnTo>
                <a:lnTo>
                  <a:pt x="642899" y="331657"/>
                </a:lnTo>
                <a:lnTo>
                  <a:pt x="642899" y="331326"/>
                </a:lnTo>
                <a:lnTo>
                  <a:pt x="643367" y="330995"/>
                </a:lnTo>
                <a:lnTo>
                  <a:pt x="643615" y="330995"/>
                </a:lnTo>
                <a:lnTo>
                  <a:pt x="643864" y="330995"/>
                </a:lnTo>
                <a:lnTo>
                  <a:pt x="644084" y="330995"/>
                </a:lnTo>
                <a:lnTo>
                  <a:pt x="644801" y="330305"/>
                </a:lnTo>
                <a:lnTo>
                  <a:pt x="645048" y="329644"/>
                </a:lnTo>
                <a:lnTo>
                  <a:pt x="645297" y="328622"/>
                </a:lnTo>
                <a:lnTo>
                  <a:pt x="645297" y="326250"/>
                </a:lnTo>
                <a:lnTo>
                  <a:pt x="645297" y="325257"/>
                </a:lnTo>
                <a:lnTo>
                  <a:pt x="645765" y="323906"/>
                </a:lnTo>
                <a:lnTo>
                  <a:pt x="646482" y="322196"/>
                </a:lnTo>
                <a:lnTo>
                  <a:pt x="646730" y="321865"/>
                </a:lnTo>
                <a:lnTo>
                  <a:pt x="647199" y="322527"/>
                </a:lnTo>
                <a:lnTo>
                  <a:pt x="647446" y="322196"/>
                </a:lnTo>
                <a:lnTo>
                  <a:pt x="647446" y="321865"/>
                </a:lnTo>
                <a:lnTo>
                  <a:pt x="647667" y="321175"/>
                </a:lnTo>
                <a:lnTo>
                  <a:pt x="647446" y="320513"/>
                </a:lnTo>
                <a:lnTo>
                  <a:pt x="647446" y="319492"/>
                </a:lnTo>
                <a:lnTo>
                  <a:pt x="647667" y="318472"/>
                </a:lnTo>
                <a:lnTo>
                  <a:pt x="647667" y="318141"/>
                </a:lnTo>
                <a:lnTo>
                  <a:pt x="647667" y="317810"/>
                </a:lnTo>
                <a:lnTo>
                  <a:pt x="647915" y="317452"/>
                </a:lnTo>
                <a:lnTo>
                  <a:pt x="648383" y="317121"/>
                </a:lnTo>
                <a:lnTo>
                  <a:pt x="648136" y="316790"/>
                </a:lnTo>
                <a:lnTo>
                  <a:pt x="647915" y="316459"/>
                </a:lnTo>
                <a:lnTo>
                  <a:pt x="647915" y="316100"/>
                </a:lnTo>
                <a:lnTo>
                  <a:pt x="648632" y="315438"/>
                </a:lnTo>
                <a:lnTo>
                  <a:pt x="649817" y="315107"/>
                </a:lnTo>
                <a:lnTo>
                  <a:pt x="649817" y="315438"/>
                </a:lnTo>
                <a:lnTo>
                  <a:pt x="649817" y="316100"/>
                </a:lnTo>
                <a:lnTo>
                  <a:pt x="649817" y="316790"/>
                </a:lnTo>
                <a:lnTo>
                  <a:pt x="650534" y="316790"/>
                </a:lnTo>
                <a:lnTo>
                  <a:pt x="651003" y="316790"/>
                </a:lnTo>
                <a:lnTo>
                  <a:pt x="651719" y="316790"/>
                </a:lnTo>
                <a:lnTo>
                  <a:pt x="652435" y="317121"/>
                </a:lnTo>
                <a:lnTo>
                  <a:pt x="652684" y="317121"/>
                </a:lnTo>
                <a:lnTo>
                  <a:pt x="652904" y="317810"/>
                </a:lnTo>
                <a:lnTo>
                  <a:pt x="653152" y="318141"/>
                </a:lnTo>
                <a:lnTo>
                  <a:pt x="653621" y="319161"/>
                </a:lnTo>
                <a:lnTo>
                  <a:pt x="654338" y="319492"/>
                </a:lnTo>
                <a:lnTo>
                  <a:pt x="655302" y="319161"/>
                </a:lnTo>
                <a:lnTo>
                  <a:pt x="655550" y="318472"/>
                </a:lnTo>
                <a:lnTo>
                  <a:pt x="655302" y="318141"/>
                </a:lnTo>
                <a:lnTo>
                  <a:pt x="655302" y="317121"/>
                </a:lnTo>
                <a:lnTo>
                  <a:pt x="655055" y="315438"/>
                </a:lnTo>
                <a:lnTo>
                  <a:pt x="656019" y="313727"/>
                </a:lnTo>
                <a:lnTo>
                  <a:pt x="656487" y="313396"/>
                </a:lnTo>
                <a:lnTo>
                  <a:pt x="657204" y="313396"/>
                </a:lnTo>
                <a:lnTo>
                  <a:pt x="657453" y="313396"/>
                </a:lnTo>
                <a:lnTo>
                  <a:pt x="657700" y="313396"/>
                </a:lnTo>
                <a:lnTo>
                  <a:pt x="657700" y="313727"/>
                </a:lnTo>
                <a:lnTo>
                  <a:pt x="657921" y="313396"/>
                </a:lnTo>
                <a:lnTo>
                  <a:pt x="658169" y="313396"/>
                </a:lnTo>
                <a:lnTo>
                  <a:pt x="658169" y="313065"/>
                </a:lnTo>
                <a:lnTo>
                  <a:pt x="658169" y="312734"/>
                </a:lnTo>
                <a:lnTo>
                  <a:pt x="658390" y="312376"/>
                </a:lnTo>
                <a:lnTo>
                  <a:pt x="658638" y="312376"/>
                </a:lnTo>
                <a:lnTo>
                  <a:pt x="658886" y="312376"/>
                </a:lnTo>
                <a:lnTo>
                  <a:pt x="659603" y="312376"/>
                </a:lnTo>
                <a:lnTo>
                  <a:pt x="659822" y="312376"/>
                </a:lnTo>
                <a:lnTo>
                  <a:pt x="660319" y="312376"/>
                </a:lnTo>
                <a:lnTo>
                  <a:pt x="661035" y="312734"/>
                </a:lnTo>
                <a:lnTo>
                  <a:pt x="661504" y="312376"/>
                </a:lnTo>
                <a:lnTo>
                  <a:pt x="661504" y="311025"/>
                </a:lnTo>
                <a:lnTo>
                  <a:pt x="661504" y="310363"/>
                </a:lnTo>
                <a:lnTo>
                  <a:pt x="661256" y="309342"/>
                </a:lnTo>
                <a:lnTo>
                  <a:pt x="661035" y="307300"/>
                </a:lnTo>
                <a:lnTo>
                  <a:pt x="661504" y="305949"/>
                </a:lnTo>
                <a:lnTo>
                  <a:pt x="661752" y="304267"/>
                </a:lnTo>
                <a:lnTo>
                  <a:pt x="662221" y="303577"/>
                </a:lnTo>
                <a:lnTo>
                  <a:pt x="662689" y="303246"/>
                </a:lnTo>
                <a:lnTo>
                  <a:pt x="662469" y="302226"/>
                </a:lnTo>
                <a:lnTo>
                  <a:pt x="662689" y="301895"/>
                </a:lnTo>
                <a:lnTo>
                  <a:pt x="662938" y="301535"/>
                </a:lnTo>
                <a:lnTo>
                  <a:pt x="663655" y="301204"/>
                </a:lnTo>
                <a:lnTo>
                  <a:pt x="664123" y="301535"/>
                </a:lnTo>
                <a:lnTo>
                  <a:pt x="664591" y="301895"/>
                </a:lnTo>
                <a:lnTo>
                  <a:pt x="664840" y="302226"/>
                </a:lnTo>
                <a:lnTo>
                  <a:pt x="665556" y="302226"/>
                </a:lnTo>
                <a:lnTo>
                  <a:pt x="666024" y="302557"/>
                </a:lnTo>
                <a:lnTo>
                  <a:pt x="666273" y="302557"/>
                </a:lnTo>
                <a:lnTo>
                  <a:pt x="666521" y="301895"/>
                </a:lnTo>
                <a:lnTo>
                  <a:pt x="666521" y="301535"/>
                </a:lnTo>
                <a:lnTo>
                  <a:pt x="666273" y="301535"/>
                </a:lnTo>
                <a:lnTo>
                  <a:pt x="666273" y="300515"/>
                </a:lnTo>
                <a:lnTo>
                  <a:pt x="666741" y="299522"/>
                </a:lnTo>
                <a:lnTo>
                  <a:pt x="666741" y="299163"/>
                </a:lnTo>
                <a:lnTo>
                  <a:pt x="666990" y="298502"/>
                </a:lnTo>
                <a:lnTo>
                  <a:pt x="666990" y="298143"/>
                </a:lnTo>
                <a:lnTo>
                  <a:pt x="667237" y="296461"/>
                </a:lnTo>
                <a:lnTo>
                  <a:pt x="667237" y="295770"/>
                </a:lnTo>
                <a:lnTo>
                  <a:pt x="667458" y="295439"/>
                </a:lnTo>
                <a:lnTo>
                  <a:pt x="668422" y="295108"/>
                </a:lnTo>
                <a:lnTo>
                  <a:pt x="668422" y="295439"/>
                </a:lnTo>
                <a:lnTo>
                  <a:pt x="668643" y="296130"/>
                </a:lnTo>
                <a:lnTo>
                  <a:pt x="668891" y="296130"/>
                </a:lnTo>
                <a:lnTo>
                  <a:pt x="669139" y="297150"/>
                </a:lnTo>
                <a:lnTo>
                  <a:pt x="670076" y="297150"/>
                </a:lnTo>
                <a:lnTo>
                  <a:pt x="670325" y="297150"/>
                </a:lnTo>
                <a:lnTo>
                  <a:pt x="670793" y="296792"/>
                </a:lnTo>
                <a:lnTo>
                  <a:pt x="671289" y="296792"/>
                </a:lnTo>
                <a:lnTo>
                  <a:pt x="671759" y="296792"/>
                </a:lnTo>
                <a:lnTo>
                  <a:pt x="672226" y="297150"/>
                </a:lnTo>
                <a:lnTo>
                  <a:pt x="672723" y="296792"/>
                </a:lnTo>
                <a:lnTo>
                  <a:pt x="672474" y="296130"/>
                </a:lnTo>
                <a:lnTo>
                  <a:pt x="672723" y="295770"/>
                </a:lnTo>
                <a:lnTo>
                  <a:pt x="672943" y="295108"/>
                </a:lnTo>
                <a:lnTo>
                  <a:pt x="673191" y="294750"/>
                </a:lnTo>
                <a:lnTo>
                  <a:pt x="673411" y="295108"/>
                </a:lnTo>
                <a:lnTo>
                  <a:pt x="673660" y="295439"/>
                </a:lnTo>
                <a:lnTo>
                  <a:pt x="673908" y="295439"/>
                </a:lnTo>
                <a:lnTo>
                  <a:pt x="674377" y="295770"/>
                </a:lnTo>
                <a:lnTo>
                  <a:pt x="674845" y="295439"/>
                </a:lnTo>
                <a:lnTo>
                  <a:pt x="675094" y="295439"/>
                </a:lnTo>
                <a:lnTo>
                  <a:pt x="675341" y="295108"/>
                </a:lnTo>
                <a:lnTo>
                  <a:pt x="675810" y="295108"/>
                </a:lnTo>
                <a:lnTo>
                  <a:pt x="676278" y="295439"/>
                </a:lnTo>
                <a:lnTo>
                  <a:pt x="676995" y="295439"/>
                </a:lnTo>
                <a:lnTo>
                  <a:pt x="677712" y="296461"/>
                </a:lnTo>
                <a:lnTo>
                  <a:pt x="678429" y="297481"/>
                </a:lnTo>
                <a:lnTo>
                  <a:pt x="678676" y="298143"/>
                </a:lnTo>
                <a:lnTo>
                  <a:pt x="678208" y="299522"/>
                </a:lnTo>
                <a:lnTo>
                  <a:pt x="676995" y="300515"/>
                </a:lnTo>
                <a:lnTo>
                  <a:pt x="676995" y="301535"/>
                </a:lnTo>
                <a:lnTo>
                  <a:pt x="677243" y="303246"/>
                </a:lnTo>
                <a:lnTo>
                  <a:pt x="677960" y="303577"/>
                </a:lnTo>
                <a:lnTo>
                  <a:pt x="678208" y="303577"/>
                </a:lnTo>
                <a:lnTo>
                  <a:pt x="678208" y="303908"/>
                </a:lnTo>
                <a:lnTo>
                  <a:pt x="677960" y="304267"/>
                </a:lnTo>
                <a:lnTo>
                  <a:pt x="677243" y="304598"/>
                </a:lnTo>
                <a:lnTo>
                  <a:pt x="676775" y="304929"/>
                </a:lnTo>
                <a:lnTo>
                  <a:pt x="676775" y="305618"/>
                </a:lnTo>
                <a:lnTo>
                  <a:pt x="676995" y="305949"/>
                </a:lnTo>
                <a:lnTo>
                  <a:pt x="677712" y="306638"/>
                </a:lnTo>
                <a:lnTo>
                  <a:pt x="677491" y="306969"/>
                </a:lnTo>
                <a:lnTo>
                  <a:pt x="677243" y="307631"/>
                </a:lnTo>
                <a:lnTo>
                  <a:pt x="677243" y="308321"/>
                </a:lnTo>
                <a:lnTo>
                  <a:pt x="676775" y="308652"/>
                </a:lnTo>
                <a:lnTo>
                  <a:pt x="676058" y="308321"/>
                </a:lnTo>
                <a:lnTo>
                  <a:pt x="675562" y="309011"/>
                </a:lnTo>
                <a:lnTo>
                  <a:pt x="674845" y="309342"/>
                </a:lnTo>
                <a:lnTo>
                  <a:pt x="674624" y="309011"/>
                </a:lnTo>
                <a:lnTo>
                  <a:pt x="674377" y="307631"/>
                </a:lnTo>
                <a:lnTo>
                  <a:pt x="673908" y="306638"/>
                </a:lnTo>
                <a:lnTo>
                  <a:pt x="672943" y="306280"/>
                </a:lnTo>
                <a:lnTo>
                  <a:pt x="672474" y="305618"/>
                </a:lnTo>
                <a:lnTo>
                  <a:pt x="671510" y="305949"/>
                </a:lnTo>
                <a:lnTo>
                  <a:pt x="671042" y="306280"/>
                </a:lnTo>
                <a:lnTo>
                  <a:pt x="671510" y="307300"/>
                </a:lnTo>
                <a:lnTo>
                  <a:pt x="671510" y="307990"/>
                </a:lnTo>
                <a:lnTo>
                  <a:pt x="671510" y="309011"/>
                </a:lnTo>
                <a:lnTo>
                  <a:pt x="670572" y="309342"/>
                </a:lnTo>
                <a:lnTo>
                  <a:pt x="670793" y="310363"/>
                </a:lnTo>
                <a:lnTo>
                  <a:pt x="670793" y="311383"/>
                </a:lnTo>
                <a:lnTo>
                  <a:pt x="670572" y="312376"/>
                </a:lnTo>
                <a:lnTo>
                  <a:pt x="669856" y="315438"/>
                </a:lnTo>
                <a:lnTo>
                  <a:pt x="669856" y="316459"/>
                </a:lnTo>
                <a:lnTo>
                  <a:pt x="670325" y="317452"/>
                </a:lnTo>
                <a:lnTo>
                  <a:pt x="670076" y="317810"/>
                </a:lnTo>
                <a:lnTo>
                  <a:pt x="671759" y="319823"/>
                </a:lnTo>
                <a:lnTo>
                  <a:pt x="671289" y="320513"/>
                </a:lnTo>
                <a:lnTo>
                  <a:pt x="670572" y="321534"/>
                </a:lnTo>
                <a:lnTo>
                  <a:pt x="669856" y="321534"/>
                </a:lnTo>
                <a:lnTo>
                  <a:pt x="669360" y="321534"/>
                </a:lnTo>
                <a:lnTo>
                  <a:pt x="669360" y="320844"/>
                </a:lnTo>
                <a:lnTo>
                  <a:pt x="668643" y="320513"/>
                </a:lnTo>
                <a:lnTo>
                  <a:pt x="668643" y="319492"/>
                </a:lnTo>
                <a:lnTo>
                  <a:pt x="668175" y="319161"/>
                </a:lnTo>
                <a:lnTo>
                  <a:pt x="667705" y="318830"/>
                </a:lnTo>
                <a:lnTo>
                  <a:pt x="666990" y="318830"/>
                </a:lnTo>
                <a:lnTo>
                  <a:pt x="666273" y="319823"/>
                </a:lnTo>
                <a:lnTo>
                  <a:pt x="665804" y="320513"/>
                </a:lnTo>
                <a:lnTo>
                  <a:pt x="666273" y="321534"/>
                </a:lnTo>
                <a:lnTo>
                  <a:pt x="666521" y="322527"/>
                </a:lnTo>
                <a:lnTo>
                  <a:pt x="666990" y="322886"/>
                </a:lnTo>
                <a:lnTo>
                  <a:pt x="667705" y="323217"/>
                </a:lnTo>
                <a:lnTo>
                  <a:pt x="668643" y="323217"/>
                </a:lnTo>
                <a:lnTo>
                  <a:pt x="668891" y="324237"/>
                </a:lnTo>
                <a:lnTo>
                  <a:pt x="669360" y="324568"/>
                </a:lnTo>
                <a:lnTo>
                  <a:pt x="669608" y="325919"/>
                </a:lnTo>
                <a:lnTo>
                  <a:pt x="669608" y="326250"/>
                </a:lnTo>
                <a:lnTo>
                  <a:pt x="669139" y="327271"/>
                </a:lnTo>
                <a:lnTo>
                  <a:pt x="669360" y="327602"/>
                </a:lnTo>
                <a:lnTo>
                  <a:pt x="669856" y="328291"/>
                </a:lnTo>
                <a:lnTo>
                  <a:pt x="669608" y="329313"/>
                </a:lnTo>
                <a:lnTo>
                  <a:pt x="669360" y="329313"/>
                </a:lnTo>
                <a:lnTo>
                  <a:pt x="669139" y="328954"/>
                </a:lnTo>
                <a:lnTo>
                  <a:pt x="668643" y="329313"/>
                </a:lnTo>
                <a:lnTo>
                  <a:pt x="668422" y="329974"/>
                </a:lnTo>
                <a:lnTo>
                  <a:pt x="668175" y="330305"/>
                </a:lnTo>
                <a:lnTo>
                  <a:pt x="667954" y="330664"/>
                </a:lnTo>
                <a:lnTo>
                  <a:pt x="667705" y="330995"/>
                </a:lnTo>
                <a:lnTo>
                  <a:pt x="667458" y="330664"/>
                </a:lnTo>
                <a:lnTo>
                  <a:pt x="667237" y="329974"/>
                </a:lnTo>
                <a:lnTo>
                  <a:pt x="666521" y="329313"/>
                </a:lnTo>
                <a:lnTo>
                  <a:pt x="665804" y="328622"/>
                </a:lnTo>
                <a:lnTo>
                  <a:pt x="665308" y="328291"/>
                </a:lnTo>
                <a:lnTo>
                  <a:pt x="664591" y="328622"/>
                </a:lnTo>
                <a:lnTo>
                  <a:pt x="664123" y="329313"/>
                </a:lnTo>
                <a:lnTo>
                  <a:pt x="664123" y="330305"/>
                </a:lnTo>
                <a:lnTo>
                  <a:pt x="664591" y="330664"/>
                </a:lnTo>
                <a:lnTo>
                  <a:pt x="665556" y="330664"/>
                </a:lnTo>
                <a:lnTo>
                  <a:pt x="665556" y="331326"/>
                </a:lnTo>
                <a:lnTo>
                  <a:pt x="666024" y="331657"/>
                </a:lnTo>
                <a:lnTo>
                  <a:pt x="666024" y="332015"/>
                </a:lnTo>
                <a:lnTo>
                  <a:pt x="666024" y="333008"/>
                </a:lnTo>
                <a:lnTo>
                  <a:pt x="666024" y="334361"/>
                </a:lnTo>
                <a:lnTo>
                  <a:pt x="665087" y="334361"/>
                </a:lnTo>
                <a:lnTo>
                  <a:pt x="664591" y="334719"/>
                </a:lnTo>
                <a:lnTo>
                  <a:pt x="664123" y="334719"/>
                </a:lnTo>
                <a:lnTo>
                  <a:pt x="663874" y="333699"/>
                </a:lnTo>
                <a:lnTo>
                  <a:pt x="664123" y="332677"/>
                </a:lnTo>
                <a:lnTo>
                  <a:pt x="663655" y="332346"/>
                </a:lnTo>
                <a:lnTo>
                  <a:pt x="662689" y="332015"/>
                </a:lnTo>
                <a:lnTo>
                  <a:pt x="661973" y="332346"/>
                </a:lnTo>
                <a:lnTo>
                  <a:pt x="661504" y="332346"/>
                </a:lnTo>
                <a:lnTo>
                  <a:pt x="661035" y="333008"/>
                </a:lnTo>
                <a:lnTo>
                  <a:pt x="661256" y="333367"/>
                </a:lnTo>
                <a:lnTo>
                  <a:pt x="661035" y="334030"/>
                </a:lnTo>
                <a:lnTo>
                  <a:pt x="661256" y="334030"/>
                </a:lnTo>
                <a:lnTo>
                  <a:pt x="660788" y="334361"/>
                </a:lnTo>
                <a:lnTo>
                  <a:pt x="660788" y="335050"/>
                </a:lnTo>
                <a:lnTo>
                  <a:pt x="660788" y="336732"/>
                </a:lnTo>
                <a:lnTo>
                  <a:pt x="660319" y="337753"/>
                </a:lnTo>
                <a:lnTo>
                  <a:pt x="660319" y="338415"/>
                </a:lnTo>
                <a:lnTo>
                  <a:pt x="660071" y="339435"/>
                </a:lnTo>
                <a:lnTo>
                  <a:pt x="659822" y="339766"/>
                </a:lnTo>
                <a:lnTo>
                  <a:pt x="659106" y="341449"/>
                </a:lnTo>
                <a:lnTo>
                  <a:pt x="657921" y="342139"/>
                </a:lnTo>
                <a:lnTo>
                  <a:pt x="657453" y="342139"/>
                </a:lnTo>
                <a:lnTo>
                  <a:pt x="656487" y="342801"/>
                </a:lnTo>
                <a:lnTo>
                  <a:pt x="655770" y="343821"/>
                </a:lnTo>
                <a:lnTo>
                  <a:pt x="655055" y="345862"/>
                </a:lnTo>
                <a:lnTo>
                  <a:pt x="654338" y="346855"/>
                </a:lnTo>
                <a:lnTo>
                  <a:pt x="654117" y="347545"/>
                </a:lnTo>
                <a:lnTo>
                  <a:pt x="653401" y="348538"/>
                </a:lnTo>
                <a:lnTo>
                  <a:pt x="653621" y="350910"/>
                </a:lnTo>
                <a:lnTo>
                  <a:pt x="653621" y="351931"/>
                </a:lnTo>
                <a:lnTo>
                  <a:pt x="654117" y="352593"/>
                </a:lnTo>
                <a:lnTo>
                  <a:pt x="654834" y="352924"/>
                </a:lnTo>
                <a:lnTo>
                  <a:pt x="655055" y="353282"/>
                </a:lnTo>
                <a:lnTo>
                  <a:pt x="655302" y="353944"/>
                </a:lnTo>
                <a:lnTo>
                  <a:pt x="655550" y="354606"/>
                </a:lnTo>
                <a:lnTo>
                  <a:pt x="655055" y="355296"/>
                </a:lnTo>
                <a:lnTo>
                  <a:pt x="654585" y="355627"/>
                </a:lnTo>
                <a:lnTo>
                  <a:pt x="654117" y="355627"/>
                </a:lnTo>
                <a:lnTo>
                  <a:pt x="653869" y="355627"/>
                </a:lnTo>
                <a:lnTo>
                  <a:pt x="651719" y="356979"/>
                </a:lnTo>
                <a:lnTo>
                  <a:pt x="650782" y="357999"/>
                </a:lnTo>
                <a:lnTo>
                  <a:pt x="650286" y="358661"/>
                </a:lnTo>
                <a:lnTo>
                  <a:pt x="650286" y="360013"/>
                </a:lnTo>
                <a:lnTo>
                  <a:pt x="650782" y="360674"/>
                </a:lnTo>
                <a:lnTo>
                  <a:pt x="651498" y="362026"/>
                </a:lnTo>
                <a:lnTo>
                  <a:pt x="651498" y="362715"/>
                </a:lnTo>
                <a:lnTo>
                  <a:pt x="651719" y="363709"/>
                </a:lnTo>
                <a:lnTo>
                  <a:pt x="651003" y="364399"/>
                </a:lnTo>
                <a:lnTo>
                  <a:pt x="650534" y="364399"/>
                </a:lnTo>
                <a:lnTo>
                  <a:pt x="649349" y="365061"/>
                </a:lnTo>
                <a:lnTo>
                  <a:pt x="649349" y="365392"/>
                </a:lnTo>
                <a:lnTo>
                  <a:pt x="648136" y="366412"/>
                </a:lnTo>
                <a:lnTo>
                  <a:pt x="646482" y="367074"/>
                </a:lnTo>
                <a:lnTo>
                  <a:pt x="645297" y="367763"/>
                </a:lnTo>
                <a:lnTo>
                  <a:pt x="645048" y="367763"/>
                </a:lnTo>
                <a:lnTo>
                  <a:pt x="644580" y="368425"/>
                </a:lnTo>
                <a:lnTo>
                  <a:pt x="644084" y="369087"/>
                </a:lnTo>
                <a:lnTo>
                  <a:pt x="643615" y="370440"/>
                </a:lnTo>
                <a:lnTo>
                  <a:pt x="643615" y="370771"/>
                </a:lnTo>
                <a:lnTo>
                  <a:pt x="643147" y="371791"/>
                </a:lnTo>
                <a:lnTo>
                  <a:pt x="642899" y="373142"/>
                </a:lnTo>
                <a:lnTo>
                  <a:pt x="642650" y="373473"/>
                </a:lnTo>
                <a:lnTo>
                  <a:pt x="642430" y="373804"/>
                </a:lnTo>
                <a:lnTo>
                  <a:pt x="641713" y="374135"/>
                </a:lnTo>
                <a:lnTo>
                  <a:pt x="640280" y="375156"/>
                </a:lnTo>
                <a:lnTo>
                  <a:pt x="640032" y="375818"/>
                </a:lnTo>
                <a:lnTo>
                  <a:pt x="640032" y="376176"/>
                </a:lnTo>
                <a:lnTo>
                  <a:pt x="639811" y="376507"/>
                </a:lnTo>
                <a:lnTo>
                  <a:pt x="639315" y="376838"/>
                </a:lnTo>
                <a:lnTo>
                  <a:pt x="639315" y="377169"/>
                </a:lnTo>
                <a:lnTo>
                  <a:pt x="639095" y="377169"/>
                </a:lnTo>
                <a:lnTo>
                  <a:pt x="638599" y="377859"/>
                </a:lnTo>
                <a:lnTo>
                  <a:pt x="638378" y="378522"/>
                </a:lnTo>
                <a:lnTo>
                  <a:pt x="638378" y="379183"/>
                </a:lnTo>
                <a:lnTo>
                  <a:pt x="638599" y="379873"/>
                </a:lnTo>
                <a:lnTo>
                  <a:pt x="638599" y="380535"/>
                </a:lnTo>
                <a:lnTo>
                  <a:pt x="638378" y="381197"/>
                </a:lnTo>
                <a:lnTo>
                  <a:pt x="637882" y="381886"/>
                </a:lnTo>
                <a:lnTo>
                  <a:pt x="637661" y="382548"/>
                </a:lnTo>
                <a:lnTo>
                  <a:pt x="636697" y="384231"/>
                </a:lnTo>
                <a:lnTo>
                  <a:pt x="636476" y="384892"/>
                </a:lnTo>
                <a:lnTo>
                  <a:pt x="636476" y="385914"/>
                </a:lnTo>
                <a:lnTo>
                  <a:pt x="635760" y="388948"/>
                </a:lnTo>
                <a:lnTo>
                  <a:pt x="635263" y="390272"/>
                </a:lnTo>
                <a:lnTo>
                  <a:pt x="634794" y="391293"/>
                </a:lnTo>
                <a:lnTo>
                  <a:pt x="634547" y="391955"/>
                </a:lnTo>
                <a:lnTo>
                  <a:pt x="634326" y="392286"/>
                </a:lnTo>
                <a:lnTo>
                  <a:pt x="633830" y="392975"/>
                </a:lnTo>
                <a:lnTo>
                  <a:pt x="633609" y="393637"/>
                </a:lnTo>
                <a:lnTo>
                  <a:pt x="632893" y="394630"/>
                </a:lnTo>
                <a:lnTo>
                  <a:pt x="632397" y="395982"/>
                </a:lnTo>
                <a:lnTo>
                  <a:pt x="632176" y="395982"/>
                </a:lnTo>
                <a:lnTo>
                  <a:pt x="631708" y="397002"/>
                </a:lnTo>
                <a:lnTo>
                  <a:pt x="631708" y="397333"/>
                </a:lnTo>
                <a:lnTo>
                  <a:pt x="631708" y="397664"/>
                </a:lnTo>
                <a:lnTo>
                  <a:pt x="631708" y="397995"/>
                </a:lnTo>
                <a:lnTo>
                  <a:pt x="631459" y="398657"/>
                </a:lnTo>
                <a:lnTo>
                  <a:pt x="630991" y="399677"/>
                </a:lnTo>
                <a:lnTo>
                  <a:pt x="630274" y="400670"/>
                </a:lnTo>
                <a:lnTo>
                  <a:pt x="630027" y="401030"/>
                </a:lnTo>
                <a:lnTo>
                  <a:pt x="630027" y="401692"/>
                </a:lnTo>
                <a:lnTo>
                  <a:pt x="629061" y="403374"/>
                </a:lnTo>
                <a:lnTo>
                  <a:pt x="628841" y="403705"/>
                </a:lnTo>
                <a:lnTo>
                  <a:pt x="628593" y="404036"/>
                </a:lnTo>
                <a:lnTo>
                  <a:pt x="628124" y="404367"/>
                </a:lnTo>
                <a:lnTo>
                  <a:pt x="627160" y="405029"/>
                </a:lnTo>
                <a:lnTo>
                  <a:pt x="627160" y="405387"/>
                </a:lnTo>
                <a:lnTo>
                  <a:pt x="626911" y="405718"/>
                </a:lnTo>
                <a:lnTo>
                  <a:pt x="626911" y="406049"/>
                </a:lnTo>
                <a:lnTo>
                  <a:pt x="625726" y="406711"/>
                </a:lnTo>
                <a:lnTo>
                  <a:pt x="625506" y="407042"/>
                </a:lnTo>
                <a:lnTo>
                  <a:pt x="625009" y="407401"/>
                </a:lnTo>
                <a:lnTo>
                  <a:pt x="624789" y="407733"/>
                </a:lnTo>
                <a:lnTo>
                  <a:pt x="624789" y="408064"/>
                </a:lnTo>
                <a:lnTo>
                  <a:pt x="624789" y="408726"/>
                </a:lnTo>
                <a:lnTo>
                  <a:pt x="624072" y="410077"/>
                </a:lnTo>
                <a:lnTo>
                  <a:pt x="623825" y="410408"/>
                </a:lnTo>
                <a:lnTo>
                  <a:pt x="623355" y="412090"/>
                </a:lnTo>
                <a:lnTo>
                  <a:pt x="623355" y="412752"/>
                </a:lnTo>
                <a:lnTo>
                  <a:pt x="621454" y="416090"/>
                </a:lnTo>
                <a:lnTo>
                  <a:pt x="621206" y="417111"/>
                </a:lnTo>
                <a:lnTo>
                  <a:pt x="620958" y="418104"/>
                </a:lnTo>
                <a:lnTo>
                  <a:pt x="620958" y="419455"/>
                </a:lnTo>
                <a:lnTo>
                  <a:pt x="620489" y="420448"/>
                </a:lnTo>
                <a:lnTo>
                  <a:pt x="619773" y="422461"/>
                </a:lnTo>
                <a:lnTo>
                  <a:pt x="619773" y="423785"/>
                </a:lnTo>
                <a:lnTo>
                  <a:pt x="619773" y="424475"/>
                </a:lnTo>
                <a:lnTo>
                  <a:pt x="619304" y="425799"/>
                </a:lnTo>
                <a:lnTo>
                  <a:pt x="619056" y="427482"/>
                </a:lnTo>
                <a:lnTo>
                  <a:pt x="619056" y="428144"/>
                </a:lnTo>
                <a:lnTo>
                  <a:pt x="618587" y="429137"/>
                </a:lnTo>
                <a:lnTo>
                  <a:pt x="618587" y="429826"/>
                </a:lnTo>
                <a:lnTo>
                  <a:pt x="618587" y="430157"/>
                </a:lnTo>
                <a:lnTo>
                  <a:pt x="618339" y="430157"/>
                </a:lnTo>
                <a:lnTo>
                  <a:pt x="618092" y="430488"/>
                </a:lnTo>
                <a:lnTo>
                  <a:pt x="618092" y="430819"/>
                </a:lnTo>
                <a:lnTo>
                  <a:pt x="618092" y="431150"/>
                </a:lnTo>
                <a:lnTo>
                  <a:pt x="617871" y="431481"/>
                </a:lnTo>
                <a:lnTo>
                  <a:pt x="617871" y="431812"/>
                </a:lnTo>
                <a:lnTo>
                  <a:pt x="617623" y="433164"/>
                </a:lnTo>
                <a:lnTo>
                  <a:pt x="617623" y="433494"/>
                </a:lnTo>
                <a:lnTo>
                  <a:pt x="617623" y="434847"/>
                </a:lnTo>
                <a:lnTo>
                  <a:pt x="617154" y="436502"/>
                </a:lnTo>
                <a:lnTo>
                  <a:pt x="616658" y="438184"/>
                </a:lnTo>
                <a:lnTo>
                  <a:pt x="616438" y="438184"/>
                </a:lnTo>
                <a:lnTo>
                  <a:pt x="616189" y="439508"/>
                </a:lnTo>
                <a:lnTo>
                  <a:pt x="615721" y="441191"/>
                </a:lnTo>
                <a:lnTo>
                  <a:pt x="615721" y="441522"/>
                </a:lnTo>
                <a:lnTo>
                  <a:pt x="615968" y="443177"/>
                </a:lnTo>
                <a:lnTo>
                  <a:pt x="615721" y="444529"/>
                </a:lnTo>
                <a:lnTo>
                  <a:pt x="615472" y="445522"/>
                </a:lnTo>
                <a:lnTo>
                  <a:pt x="614535" y="446845"/>
                </a:lnTo>
                <a:lnTo>
                  <a:pt x="614040" y="448197"/>
                </a:lnTo>
                <a:lnTo>
                  <a:pt x="613819" y="449190"/>
                </a:lnTo>
                <a:lnTo>
                  <a:pt x="614040" y="449852"/>
                </a:lnTo>
                <a:lnTo>
                  <a:pt x="613570" y="450514"/>
                </a:lnTo>
                <a:lnTo>
                  <a:pt x="613103" y="451204"/>
                </a:lnTo>
                <a:lnTo>
                  <a:pt x="613103" y="451535"/>
                </a:lnTo>
                <a:lnTo>
                  <a:pt x="612854" y="452197"/>
                </a:lnTo>
                <a:lnTo>
                  <a:pt x="612606" y="453190"/>
                </a:lnTo>
                <a:lnTo>
                  <a:pt x="612606" y="455534"/>
                </a:lnTo>
                <a:lnTo>
                  <a:pt x="613103" y="457520"/>
                </a:lnTo>
                <a:lnTo>
                  <a:pt x="613103" y="457851"/>
                </a:lnTo>
                <a:lnTo>
                  <a:pt x="613570" y="459203"/>
                </a:lnTo>
                <a:lnTo>
                  <a:pt x="614040" y="459865"/>
                </a:lnTo>
                <a:lnTo>
                  <a:pt x="615252" y="462872"/>
                </a:lnTo>
                <a:lnTo>
                  <a:pt x="615968" y="465188"/>
                </a:lnTo>
                <a:lnTo>
                  <a:pt x="616438" y="466181"/>
                </a:lnTo>
                <a:lnTo>
                  <a:pt x="616906" y="467864"/>
                </a:lnTo>
                <a:lnTo>
                  <a:pt x="616906" y="470871"/>
                </a:lnTo>
                <a:lnTo>
                  <a:pt x="616438" y="473850"/>
                </a:lnTo>
                <a:lnTo>
                  <a:pt x="615472" y="475863"/>
                </a:lnTo>
                <a:lnTo>
                  <a:pt x="613323" y="478843"/>
                </a:lnTo>
                <a:lnTo>
                  <a:pt x="612854" y="479505"/>
                </a:lnTo>
                <a:lnTo>
                  <a:pt x="612137" y="479836"/>
                </a:lnTo>
                <a:lnTo>
                  <a:pt x="611420" y="480498"/>
                </a:lnTo>
                <a:lnTo>
                  <a:pt x="611200" y="480829"/>
                </a:lnTo>
                <a:lnTo>
                  <a:pt x="610704" y="481160"/>
                </a:lnTo>
                <a:lnTo>
                  <a:pt x="610704" y="481518"/>
                </a:lnTo>
                <a:lnTo>
                  <a:pt x="610483" y="481518"/>
                </a:lnTo>
                <a:lnTo>
                  <a:pt x="609766" y="481849"/>
                </a:lnTo>
                <a:lnTo>
                  <a:pt x="608334" y="482511"/>
                </a:lnTo>
                <a:lnTo>
                  <a:pt x="607368" y="482842"/>
                </a:lnTo>
                <a:lnTo>
                  <a:pt x="606652" y="483173"/>
                </a:lnTo>
                <a:lnTo>
                  <a:pt x="606184" y="483504"/>
                </a:lnTo>
                <a:lnTo>
                  <a:pt x="604503" y="484828"/>
                </a:lnTo>
                <a:lnTo>
                  <a:pt x="604033" y="484828"/>
                </a:lnTo>
                <a:lnTo>
                  <a:pt x="604033" y="485159"/>
                </a:lnTo>
                <a:lnTo>
                  <a:pt x="602849" y="486152"/>
                </a:lnTo>
                <a:lnTo>
                  <a:pt x="601883" y="486814"/>
                </a:lnTo>
                <a:lnTo>
                  <a:pt x="601415" y="487145"/>
                </a:lnTo>
                <a:lnTo>
                  <a:pt x="601167" y="487835"/>
                </a:lnTo>
                <a:lnTo>
                  <a:pt x="600947" y="487835"/>
                </a:lnTo>
                <a:lnTo>
                  <a:pt x="600947" y="488166"/>
                </a:lnTo>
                <a:lnTo>
                  <a:pt x="600698" y="488497"/>
                </a:lnTo>
                <a:lnTo>
                  <a:pt x="600451" y="489159"/>
                </a:lnTo>
                <a:lnTo>
                  <a:pt x="600451" y="489490"/>
                </a:lnTo>
                <a:lnTo>
                  <a:pt x="600451" y="489821"/>
                </a:lnTo>
                <a:lnTo>
                  <a:pt x="600698" y="490483"/>
                </a:lnTo>
                <a:lnTo>
                  <a:pt x="599982" y="491476"/>
                </a:lnTo>
                <a:lnTo>
                  <a:pt x="599982" y="492138"/>
                </a:lnTo>
                <a:lnTo>
                  <a:pt x="599982" y="492469"/>
                </a:lnTo>
                <a:lnTo>
                  <a:pt x="599982" y="492800"/>
                </a:lnTo>
                <a:lnTo>
                  <a:pt x="600230" y="493793"/>
                </a:lnTo>
                <a:lnTo>
                  <a:pt x="600230" y="494124"/>
                </a:lnTo>
                <a:lnTo>
                  <a:pt x="600230" y="495116"/>
                </a:lnTo>
                <a:lnTo>
                  <a:pt x="599982" y="496137"/>
                </a:lnTo>
                <a:lnTo>
                  <a:pt x="599513" y="496799"/>
                </a:lnTo>
                <a:lnTo>
                  <a:pt x="598080" y="498455"/>
                </a:lnTo>
                <a:lnTo>
                  <a:pt x="597363" y="499779"/>
                </a:lnTo>
                <a:lnTo>
                  <a:pt x="597115" y="500772"/>
                </a:lnTo>
                <a:lnTo>
                  <a:pt x="596867" y="501433"/>
                </a:lnTo>
                <a:lnTo>
                  <a:pt x="595461" y="506095"/>
                </a:lnTo>
                <a:lnTo>
                  <a:pt x="595213" y="507749"/>
                </a:lnTo>
                <a:lnTo>
                  <a:pt x="594965" y="510066"/>
                </a:lnTo>
                <a:lnTo>
                  <a:pt x="594745" y="510729"/>
                </a:lnTo>
                <a:lnTo>
                  <a:pt x="594496" y="511391"/>
                </a:lnTo>
                <a:lnTo>
                  <a:pt x="594028" y="512053"/>
                </a:lnTo>
                <a:lnTo>
                  <a:pt x="593532" y="512715"/>
                </a:lnTo>
                <a:lnTo>
                  <a:pt x="593064" y="513377"/>
                </a:lnTo>
                <a:lnTo>
                  <a:pt x="592815" y="514039"/>
                </a:lnTo>
                <a:lnTo>
                  <a:pt x="592815" y="514370"/>
                </a:lnTo>
                <a:lnTo>
                  <a:pt x="592594" y="515032"/>
                </a:lnTo>
                <a:lnTo>
                  <a:pt x="592594" y="515363"/>
                </a:lnTo>
                <a:lnTo>
                  <a:pt x="592347" y="516356"/>
                </a:lnTo>
                <a:lnTo>
                  <a:pt x="592098" y="517018"/>
                </a:lnTo>
                <a:lnTo>
                  <a:pt x="592098" y="518011"/>
                </a:lnTo>
                <a:lnTo>
                  <a:pt x="592098" y="518342"/>
                </a:lnTo>
                <a:lnTo>
                  <a:pt x="591878" y="518673"/>
                </a:lnTo>
                <a:lnTo>
                  <a:pt x="591878" y="519996"/>
                </a:lnTo>
                <a:lnTo>
                  <a:pt x="591382" y="521651"/>
                </a:lnTo>
                <a:lnTo>
                  <a:pt x="590913" y="522645"/>
                </a:lnTo>
                <a:lnTo>
                  <a:pt x="590913" y="522976"/>
                </a:lnTo>
                <a:lnTo>
                  <a:pt x="590665" y="523638"/>
                </a:lnTo>
                <a:lnTo>
                  <a:pt x="590665" y="523969"/>
                </a:lnTo>
                <a:lnTo>
                  <a:pt x="590665" y="524631"/>
                </a:lnTo>
                <a:lnTo>
                  <a:pt x="590913" y="525293"/>
                </a:lnTo>
                <a:lnTo>
                  <a:pt x="591630" y="527941"/>
                </a:lnTo>
                <a:lnTo>
                  <a:pt x="591630" y="528272"/>
                </a:lnTo>
                <a:lnTo>
                  <a:pt x="591630" y="528603"/>
                </a:lnTo>
                <a:lnTo>
                  <a:pt x="591630" y="529265"/>
                </a:lnTo>
                <a:lnTo>
                  <a:pt x="591630" y="530258"/>
                </a:lnTo>
                <a:lnTo>
                  <a:pt x="591382" y="531250"/>
                </a:lnTo>
                <a:lnTo>
                  <a:pt x="591630" y="531913"/>
                </a:lnTo>
                <a:lnTo>
                  <a:pt x="591630" y="532906"/>
                </a:lnTo>
                <a:lnTo>
                  <a:pt x="591878" y="533568"/>
                </a:lnTo>
                <a:lnTo>
                  <a:pt x="591878" y="533899"/>
                </a:lnTo>
                <a:lnTo>
                  <a:pt x="591878" y="534561"/>
                </a:lnTo>
                <a:lnTo>
                  <a:pt x="592098" y="535554"/>
                </a:lnTo>
                <a:lnTo>
                  <a:pt x="592347" y="535885"/>
                </a:lnTo>
                <a:lnTo>
                  <a:pt x="593064" y="537540"/>
                </a:lnTo>
                <a:lnTo>
                  <a:pt x="593064" y="537871"/>
                </a:lnTo>
                <a:lnTo>
                  <a:pt x="593532" y="538533"/>
                </a:lnTo>
                <a:lnTo>
                  <a:pt x="593779" y="539195"/>
                </a:lnTo>
                <a:lnTo>
                  <a:pt x="594028" y="539526"/>
                </a:lnTo>
                <a:lnTo>
                  <a:pt x="594249" y="540519"/>
                </a:lnTo>
                <a:lnTo>
                  <a:pt x="594965" y="541512"/>
                </a:lnTo>
                <a:lnTo>
                  <a:pt x="594965" y="541843"/>
                </a:lnTo>
                <a:lnTo>
                  <a:pt x="595213" y="541843"/>
                </a:lnTo>
                <a:lnTo>
                  <a:pt x="595461" y="541843"/>
                </a:lnTo>
                <a:lnTo>
                  <a:pt x="595461" y="542174"/>
                </a:lnTo>
                <a:lnTo>
                  <a:pt x="594965" y="542505"/>
                </a:lnTo>
                <a:lnTo>
                  <a:pt x="594745" y="542505"/>
                </a:lnTo>
                <a:lnTo>
                  <a:pt x="594496" y="542836"/>
                </a:lnTo>
                <a:lnTo>
                  <a:pt x="594496" y="543497"/>
                </a:lnTo>
                <a:lnTo>
                  <a:pt x="594965" y="543497"/>
                </a:lnTo>
                <a:lnTo>
                  <a:pt x="594965" y="543828"/>
                </a:lnTo>
                <a:lnTo>
                  <a:pt x="595213" y="543828"/>
                </a:lnTo>
                <a:lnTo>
                  <a:pt x="594496" y="544490"/>
                </a:lnTo>
                <a:lnTo>
                  <a:pt x="594249" y="544821"/>
                </a:lnTo>
                <a:lnTo>
                  <a:pt x="594249" y="545125"/>
                </a:lnTo>
                <a:lnTo>
                  <a:pt x="594028" y="545456"/>
                </a:lnTo>
                <a:lnTo>
                  <a:pt x="593779" y="546450"/>
                </a:lnTo>
                <a:lnTo>
                  <a:pt x="593779" y="547112"/>
                </a:lnTo>
                <a:lnTo>
                  <a:pt x="593779" y="547443"/>
                </a:lnTo>
                <a:lnTo>
                  <a:pt x="594028" y="548436"/>
                </a:lnTo>
                <a:lnTo>
                  <a:pt x="594496" y="550090"/>
                </a:lnTo>
                <a:lnTo>
                  <a:pt x="594496" y="550421"/>
                </a:lnTo>
                <a:lnTo>
                  <a:pt x="594496" y="551083"/>
                </a:lnTo>
                <a:lnTo>
                  <a:pt x="594496" y="552076"/>
                </a:lnTo>
                <a:lnTo>
                  <a:pt x="594496" y="553069"/>
                </a:lnTo>
                <a:lnTo>
                  <a:pt x="594496" y="554062"/>
                </a:lnTo>
                <a:lnTo>
                  <a:pt x="594496" y="554393"/>
                </a:lnTo>
                <a:lnTo>
                  <a:pt x="594249" y="555386"/>
                </a:lnTo>
                <a:lnTo>
                  <a:pt x="594028" y="556020"/>
                </a:lnTo>
                <a:lnTo>
                  <a:pt x="593532" y="556682"/>
                </a:lnTo>
                <a:lnTo>
                  <a:pt x="592347" y="559000"/>
                </a:lnTo>
                <a:lnTo>
                  <a:pt x="592098" y="559331"/>
                </a:lnTo>
                <a:lnTo>
                  <a:pt x="590913" y="561979"/>
                </a:lnTo>
                <a:lnTo>
                  <a:pt x="589976" y="563303"/>
                </a:lnTo>
                <a:lnTo>
                  <a:pt x="588047" y="566916"/>
                </a:lnTo>
                <a:lnTo>
                  <a:pt x="586862" y="568902"/>
                </a:lnTo>
                <a:lnTo>
                  <a:pt x="585676" y="571523"/>
                </a:lnTo>
                <a:lnTo>
                  <a:pt x="584960" y="572847"/>
                </a:lnTo>
                <a:lnTo>
                  <a:pt x="584960" y="573178"/>
                </a:lnTo>
                <a:lnTo>
                  <a:pt x="584491" y="573840"/>
                </a:lnTo>
                <a:lnTo>
                  <a:pt x="584243" y="575467"/>
                </a:lnTo>
                <a:lnTo>
                  <a:pt x="584243" y="576460"/>
                </a:lnTo>
                <a:lnTo>
                  <a:pt x="584491" y="577122"/>
                </a:lnTo>
                <a:lnTo>
                  <a:pt x="584243" y="579108"/>
                </a:lnTo>
                <a:lnTo>
                  <a:pt x="583994" y="580101"/>
                </a:lnTo>
                <a:lnTo>
                  <a:pt x="583994" y="582059"/>
                </a:lnTo>
                <a:lnTo>
                  <a:pt x="584243" y="583714"/>
                </a:lnTo>
                <a:lnTo>
                  <a:pt x="584243" y="584045"/>
                </a:lnTo>
                <a:lnTo>
                  <a:pt x="584491" y="585012"/>
                </a:lnTo>
                <a:lnTo>
                  <a:pt x="583994" y="586336"/>
                </a:lnTo>
                <a:lnTo>
                  <a:pt x="583278" y="587990"/>
                </a:lnTo>
                <a:lnTo>
                  <a:pt x="583057" y="589618"/>
                </a:lnTo>
                <a:lnTo>
                  <a:pt x="582340" y="590611"/>
                </a:lnTo>
                <a:lnTo>
                  <a:pt x="582093" y="590942"/>
                </a:lnTo>
                <a:lnTo>
                  <a:pt x="582093" y="591935"/>
                </a:lnTo>
                <a:lnTo>
                  <a:pt x="581624" y="592266"/>
                </a:lnTo>
                <a:lnTo>
                  <a:pt x="580191" y="594224"/>
                </a:lnTo>
                <a:lnTo>
                  <a:pt x="577076" y="598831"/>
                </a:lnTo>
                <a:lnTo>
                  <a:pt x="575891" y="600789"/>
                </a:lnTo>
                <a:lnTo>
                  <a:pt x="576139" y="601120"/>
                </a:lnTo>
                <a:lnTo>
                  <a:pt x="576139" y="601451"/>
                </a:lnTo>
                <a:lnTo>
                  <a:pt x="576139" y="602113"/>
                </a:lnTo>
                <a:lnTo>
                  <a:pt x="575891" y="602113"/>
                </a:lnTo>
                <a:lnTo>
                  <a:pt x="575423" y="602444"/>
                </a:lnTo>
                <a:lnTo>
                  <a:pt x="575174" y="602775"/>
                </a:lnTo>
                <a:lnTo>
                  <a:pt x="575174" y="603106"/>
                </a:lnTo>
                <a:lnTo>
                  <a:pt x="574706" y="604072"/>
                </a:lnTo>
                <a:lnTo>
                  <a:pt x="574457" y="604734"/>
                </a:lnTo>
                <a:lnTo>
                  <a:pt x="573989" y="607354"/>
                </a:lnTo>
                <a:lnTo>
                  <a:pt x="573741" y="609340"/>
                </a:lnTo>
                <a:lnTo>
                  <a:pt x="573520" y="611298"/>
                </a:lnTo>
                <a:lnTo>
                  <a:pt x="573520" y="612291"/>
                </a:lnTo>
                <a:lnTo>
                  <a:pt x="573272" y="613284"/>
                </a:lnTo>
                <a:lnTo>
                  <a:pt x="573272" y="614249"/>
                </a:lnTo>
                <a:lnTo>
                  <a:pt x="572803" y="615242"/>
                </a:lnTo>
                <a:lnTo>
                  <a:pt x="571839" y="617862"/>
                </a:lnTo>
                <a:lnTo>
                  <a:pt x="571591" y="618524"/>
                </a:lnTo>
                <a:lnTo>
                  <a:pt x="571122" y="621146"/>
                </a:lnTo>
                <a:lnTo>
                  <a:pt x="571122" y="621477"/>
                </a:lnTo>
                <a:lnTo>
                  <a:pt x="570654" y="623435"/>
                </a:lnTo>
                <a:lnTo>
                  <a:pt x="570874" y="625724"/>
                </a:lnTo>
                <a:lnTo>
                  <a:pt x="571591" y="627352"/>
                </a:lnTo>
                <a:lnTo>
                  <a:pt x="571839" y="628345"/>
                </a:lnTo>
                <a:lnTo>
                  <a:pt x="572088" y="628345"/>
                </a:lnTo>
                <a:lnTo>
                  <a:pt x="572308" y="629007"/>
                </a:lnTo>
                <a:lnTo>
                  <a:pt x="572308" y="629668"/>
                </a:lnTo>
                <a:lnTo>
                  <a:pt x="572556" y="629972"/>
                </a:lnTo>
                <a:lnTo>
                  <a:pt x="572308" y="630634"/>
                </a:lnTo>
                <a:lnTo>
                  <a:pt x="572308" y="631627"/>
                </a:lnTo>
                <a:lnTo>
                  <a:pt x="572803" y="632592"/>
                </a:lnTo>
                <a:lnTo>
                  <a:pt x="573272" y="633254"/>
                </a:lnTo>
                <a:lnTo>
                  <a:pt x="574237" y="635874"/>
                </a:lnTo>
                <a:lnTo>
                  <a:pt x="573989" y="635874"/>
                </a:lnTo>
                <a:lnTo>
                  <a:pt x="573741" y="637171"/>
                </a:lnTo>
                <a:lnTo>
                  <a:pt x="573272" y="638496"/>
                </a:lnTo>
                <a:lnTo>
                  <a:pt x="572803" y="639461"/>
                </a:lnTo>
                <a:lnTo>
                  <a:pt x="571839" y="641116"/>
                </a:lnTo>
                <a:lnTo>
                  <a:pt x="571839" y="641750"/>
                </a:lnTo>
                <a:lnTo>
                  <a:pt x="571839" y="643074"/>
                </a:lnTo>
                <a:lnTo>
                  <a:pt x="572088" y="643405"/>
                </a:lnTo>
                <a:lnTo>
                  <a:pt x="572088" y="643736"/>
                </a:lnTo>
                <a:lnTo>
                  <a:pt x="572556" y="644371"/>
                </a:lnTo>
                <a:lnTo>
                  <a:pt x="572803" y="644702"/>
                </a:lnTo>
                <a:lnTo>
                  <a:pt x="574457" y="646660"/>
                </a:lnTo>
                <a:lnTo>
                  <a:pt x="574706" y="646991"/>
                </a:lnTo>
                <a:lnTo>
                  <a:pt x="575423" y="648949"/>
                </a:lnTo>
                <a:lnTo>
                  <a:pt x="575423" y="649280"/>
                </a:lnTo>
                <a:lnTo>
                  <a:pt x="575423" y="649611"/>
                </a:lnTo>
                <a:lnTo>
                  <a:pt x="575423" y="649942"/>
                </a:lnTo>
                <a:lnTo>
                  <a:pt x="575643" y="650577"/>
                </a:lnTo>
                <a:lnTo>
                  <a:pt x="575891" y="650908"/>
                </a:lnTo>
                <a:lnTo>
                  <a:pt x="576139" y="650908"/>
                </a:lnTo>
                <a:lnTo>
                  <a:pt x="576139" y="651570"/>
                </a:lnTo>
                <a:lnTo>
                  <a:pt x="574954" y="653197"/>
                </a:lnTo>
                <a:lnTo>
                  <a:pt x="574706" y="653528"/>
                </a:lnTo>
                <a:lnTo>
                  <a:pt x="573989" y="654493"/>
                </a:lnTo>
                <a:lnTo>
                  <a:pt x="573989" y="654824"/>
                </a:lnTo>
                <a:lnTo>
                  <a:pt x="573741" y="654493"/>
                </a:lnTo>
                <a:lnTo>
                  <a:pt x="573520" y="654493"/>
                </a:lnTo>
                <a:lnTo>
                  <a:pt x="573272" y="654824"/>
                </a:lnTo>
                <a:lnTo>
                  <a:pt x="573024" y="655486"/>
                </a:lnTo>
                <a:lnTo>
                  <a:pt x="573272" y="655817"/>
                </a:lnTo>
                <a:lnTo>
                  <a:pt x="573520" y="655486"/>
                </a:lnTo>
                <a:lnTo>
                  <a:pt x="573741" y="655486"/>
                </a:lnTo>
                <a:lnTo>
                  <a:pt x="573520" y="655817"/>
                </a:lnTo>
                <a:lnTo>
                  <a:pt x="573272" y="656148"/>
                </a:lnTo>
                <a:lnTo>
                  <a:pt x="572556" y="656148"/>
                </a:lnTo>
                <a:lnTo>
                  <a:pt x="572308" y="656784"/>
                </a:lnTo>
                <a:lnTo>
                  <a:pt x="572556" y="656784"/>
                </a:lnTo>
                <a:lnTo>
                  <a:pt x="572308" y="657115"/>
                </a:lnTo>
                <a:lnTo>
                  <a:pt x="572088" y="658108"/>
                </a:lnTo>
                <a:lnTo>
                  <a:pt x="572308" y="658108"/>
                </a:lnTo>
                <a:lnTo>
                  <a:pt x="572556" y="658108"/>
                </a:lnTo>
                <a:lnTo>
                  <a:pt x="572556" y="657777"/>
                </a:lnTo>
                <a:lnTo>
                  <a:pt x="572803" y="658108"/>
                </a:lnTo>
                <a:lnTo>
                  <a:pt x="572556" y="658439"/>
                </a:lnTo>
                <a:lnTo>
                  <a:pt x="572556" y="658742"/>
                </a:lnTo>
                <a:lnTo>
                  <a:pt x="572308" y="658742"/>
                </a:lnTo>
                <a:lnTo>
                  <a:pt x="572088" y="658742"/>
                </a:lnTo>
                <a:lnTo>
                  <a:pt x="572308" y="659404"/>
                </a:lnTo>
                <a:lnTo>
                  <a:pt x="573024" y="661693"/>
                </a:lnTo>
                <a:lnTo>
                  <a:pt x="573272" y="661362"/>
                </a:lnTo>
                <a:lnTo>
                  <a:pt x="573741" y="662024"/>
                </a:lnTo>
                <a:lnTo>
                  <a:pt x="573520" y="662328"/>
                </a:lnTo>
                <a:lnTo>
                  <a:pt x="573272" y="662328"/>
                </a:lnTo>
                <a:lnTo>
                  <a:pt x="573520" y="662659"/>
                </a:lnTo>
                <a:lnTo>
                  <a:pt x="573741" y="662990"/>
                </a:lnTo>
                <a:lnTo>
                  <a:pt x="573989" y="663321"/>
                </a:lnTo>
                <a:lnTo>
                  <a:pt x="574237" y="663321"/>
                </a:lnTo>
                <a:lnTo>
                  <a:pt x="574237" y="663652"/>
                </a:lnTo>
                <a:lnTo>
                  <a:pt x="574457" y="663983"/>
                </a:lnTo>
                <a:lnTo>
                  <a:pt x="575174" y="664617"/>
                </a:lnTo>
                <a:lnTo>
                  <a:pt x="575423" y="664617"/>
                </a:lnTo>
                <a:lnTo>
                  <a:pt x="575643" y="664948"/>
                </a:lnTo>
                <a:lnTo>
                  <a:pt x="576139" y="665279"/>
                </a:lnTo>
                <a:lnTo>
                  <a:pt x="576855" y="666244"/>
                </a:lnTo>
                <a:lnTo>
                  <a:pt x="577076" y="666575"/>
                </a:lnTo>
                <a:lnTo>
                  <a:pt x="577792" y="667237"/>
                </a:lnTo>
                <a:lnTo>
                  <a:pt x="577792" y="667568"/>
                </a:lnTo>
                <a:lnTo>
                  <a:pt x="578041" y="667899"/>
                </a:lnTo>
                <a:lnTo>
                  <a:pt x="578289" y="668865"/>
                </a:lnTo>
                <a:lnTo>
                  <a:pt x="578289" y="669830"/>
                </a:lnTo>
                <a:lnTo>
                  <a:pt x="578509" y="670492"/>
                </a:lnTo>
                <a:lnTo>
                  <a:pt x="578509" y="670823"/>
                </a:lnTo>
                <a:lnTo>
                  <a:pt x="578509" y="671154"/>
                </a:lnTo>
                <a:lnTo>
                  <a:pt x="578509" y="671485"/>
                </a:lnTo>
                <a:lnTo>
                  <a:pt x="578289" y="673416"/>
                </a:lnTo>
                <a:lnTo>
                  <a:pt x="578289" y="673747"/>
                </a:lnTo>
                <a:lnTo>
                  <a:pt x="578289" y="674740"/>
                </a:lnTo>
                <a:lnTo>
                  <a:pt x="578289" y="675071"/>
                </a:lnTo>
                <a:lnTo>
                  <a:pt x="579005" y="676036"/>
                </a:lnTo>
                <a:lnTo>
                  <a:pt x="578509" y="677333"/>
                </a:lnTo>
                <a:lnTo>
                  <a:pt x="578289" y="677664"/>
                </a:lnTo>
                <a:lnTo>
                  <a:pt x="578041" y="678325"/>
                </a:lnTo>
                <a:lnTo>
                  <a:pt x="578041" y="678960"/>
                </a:lnTo>
                <a:lnTo>
                  <a:pt x="578041" y="679291"/>
                </a:lnTo>
                <a:lnTo>
                  <a:pt x="578041" y="679953"/>
                </a:lnTo>
                <a:lnTo>
                  <a:pt x="578509" y="679953"/>
                </a:lnTo>
                <a:lnTo>
                  <a:pt x="578509" y="680587"/>
                </a:lnTo>
                <a:lnTo>
                  <a:pt x="578041" y="680919"/>
                </a:lnTo>
                <a:lnTo>
                  <a:pt x="578509" y="682216"/>
                </a:lnTo>
                <a:lnTo>
                  <a:pt x="578509" y="682547"/>
                </a:lnTo>
                <a:lnTo>
                  <a:pt x="578509" y="682878"/>
                </a:lnTo>
                <a:lnTo>
                  <a:pt x="578758" y="683209"/>
                </a:lnTo>
                <a:lnTo>
                  <a:pt x="579005" y="683843"/>
                </a:lnTo>
                <a:lnTo>
                  <a:pt x="579005" y="684174"/>
                </a:lnTo>
                <a:lnTo>
                  <a:pt x="579474" y="685167"/>
                </a:lnTo>
                <a:lnTo>
                  <a:pt x="580191" y="686794"/>
                </a:lnTo>
                <a:lnTo>
                  <a:pt x="580412" y="687429"/>
                </a:lnTo>
                <a:lnTo>
                  <a:pt x="580659" y="688725"/>
                </a:lnTo>
                <a:lnTo>
                  <a:pt x="582093" y="690683"/>
                </a:lnTo>
                <a:lnTo>
                  <a:pt x="583057" y="691980"/>
                </a:lnTo>
                <a:lnTo>
                  <a:pt x="583994" y="692973"/>
                </a:lnTo>
                <a:lnTo>
                  <a:pt x="584243" y="692973"/>
                </a:lnTo>
                <a:lnTo>
                  <a:pt x="585208" y="693938"/>
                </a:lnTo>
                <a:lnTo>
                  <a:pt x="585896" y="694600"/>
                </a:lnTo>
                <a:lnTo>
                  <a:pt x="586145" y="694904"/>
                </a:lnTo>
                <a:lnTo>
                  <a:pt x="586392" y="694904"/>
                </a:lnTo>
                <a:lnTo>
                  <a:pt x="586862" y="695235"/>
                </a:lnTo>
                <a:lnTo>
                  <a:pt x="587109" y="695566"/>
                </a:lnTo>
                <a:lnTo>
                  <a:pt x="588295" y="696862"/>
                </a:lnTo>
                <a:lnTo>
                  <a:pt x="588295" y="697193"/>
                </a:lnTo>
                <a:lnTo>
                  <a:pt x="588047" y="697193"/>
                </a:lnTo>
                <a:lnTo>
                  <a:pt x="587826" y="697524"/>
                </a:lnTo>
                <a:lnTo>
                  <a:pt x="587578" y="697524"/>
                </a:lnTo>
                <a:lnTo>
                  <a:pt x="586392" y="698820"/>
                </a:lnTo>
                <a:lnTo>
                  <a:pt x="586145" y="699151"/>
                </a:lnTo>
                <a:lnTo>
                  <a:pt x="586145" y="699455"/>
                </a:lnTo>
                <a:lnTo>
                  <a:pt x="585896" y="699786"/>
                </a:lnTo>
                <a:lnTo>
                  <a:pt x="585896" y="700448"/>
                </a:lnTo>
                <a:lnTo>
                  <a:pt x="585676" y="700448"/>
                </a:lnTo>
                <a:lnTo>
                  <a:pt x="585676" y="700779"/>
                </a:lnTo>
                <a:lnTo>
                  <a:pt x="585676" y="701082"/>
                </a:lnTo>
                <a:lnTo>
                  <a:pt x="585428" y="701744"/>
                </a:lnTo>
                <a:lnTo>
                  <a:pt x="585428" y="702709"/>
                </a:lnTo>
                <a:lnTo>
                  <a:pt x="585676" y="703371"/>
                </a:lnTo>
                <a:lnTo>
                  <a:pt x="585896" y="703371"/>
                </a:lnTo>
                <a:lnTo>
                  <a:pt x="585896" y="703702"/>
                </a:lnTo>
                <a:lnTo>
                  <a:pt x="585896" y="704006"/>
                </a:lnTo>
                <a:lnTo>
                  <a:pt x="585896" y="704337"/>
                </a:lnTo>
                <a:lnTo>
                  <a:pt x="585896" y="704999"/>
                </a:lnTo>
                <a:lnTo>
                  <a:pt x="585896" y="705330"/>
                </a:lnTo>
                <a:lnTo>
                  <a:pt x="585896" y="705633"/>
                </a:lnTo>
                <a:lnTo>
                  <a:pt x="585896" y="706295"/>
                </a:lnTo>
                <a:lnTo>
                  <a:pt x="585896" y="706626"/>
                </a:lnTo>
                <a:lnTo>
                  <a:pt x="585676" y="706930"/>
                </a:lnTo>
                <a:lnTo>
                  <a:pt x="585428" y="707923"/>
                </a:lnTo>
                <a:lnTo>
                  <a:pt x="585428" y="708226"/>
                </a:lnTo>
                <a:lnTo>
                  <a:pt x="585428" y="708557"/>
                </a:lnTo>
                <a:lnTo>
                  <a:pt x="585208" y="708888"/>
                </a:lnTo>
                <a:lnTo>
                  <a:pt x="585208" y="709550"/>
                </a:lnTo>
                <a:lnTo>
                  <a:pt x="584960" y="709550"/>
                </a:lnTo>
                <a:lnTo>
                  <a:pt x="584711" y="710185"/>
                </a:lnTo>
                <a:lnTo>
                  <a:pt x="584491" y="710516"/>
                </a:lnTo>
                <a:lnTo>
                  <a:pt x="584243" y="711151"/>
                </a:lnTo>
                <a:lnTo>
                  <a:pt x="583994" y="711151"/>
                </a:lnTo>
                <a:lnTo>
                  <a:pt x="583994" y="711482"/>
                </a:lnTo>
                <a:lnTo>
                  <a:pt x="583774" y="712144"/>
                </a:lnTo>
                <a:lnTo>
                  <a:pt x="583057" y="713440"/>
                </a:lnTo>
                <a:lnTo>
                  <a:pt x="582810" y="714404"/>
                </a:lnTo>
                <a:lnTo>
                  <a:pt x="582810" y="714735"/>
                </a:lnTo>
                <a:lnTo>
                  <a:pt x="582561" y="715067"/>
                </a:lnTo>
                <a:lnTo>
                  <a:pt x="582093" y="716998"/>
                </a:lnTo>
                <a:lnTo>
                  <a:pt x="581844" y="717660"/>
                </a:lnTo>
                <a:lnTo>
                  <a:pt x="581844" y="718295"/>
                </a:lnTo>
                <a:lnTo>
                  <a:pt x="581624" y="719288"/>
                </a:lnTo>
                <a:lnTo>
                  <a:pt x="581376" y="719591"/>
                </a:lnTo>
                <a:lnTo>
                  <a:pt x="581376" y="720584"/>
                </a:lnTo>
                <a:lnTo>
                  <a:pt x="581376" y="720888"/>
                </a:lnTo>
                <a:lnTo>
                  <a:pt x="581376" y="721218"/>
                </a:lnTo>
                <a:lnTo>
                  <a:pt x="581128" y="722846"/>
                </a:lnTo>
                <a:lnTo>
                  <a:pt x="581128" y="723177"/>
                </a:lnTo>
                <a:lnTo>
                  <a:pt x="581128" y="724142"/>
                </a:lnTo>
                <a:lnTo>
                  <a:pt x="581624" y="724777"/>
                </a:lnTo>
                <a:lnTo>
                  <a:pt x="581624" y="725108"/>
                </a:lnTo>
                <a:lnTo>
                  <a:pt x="581624" y="725770"/>
                </a:lnTo>
                <a:lnTo>
                  <a:pt x="581624" y="726073"/>
                </a:lnTo>
                <a:lnTo>
                  <a:pt x="582093" y="726735"/>
                </a:lnTo>
                <a:lnTo>
                  <a:pt x="582093" y="727066"/>
                </a:lnTo>
                <a:lnTo>
                  <a:pt x="582340" y="727066"/>
                </a:lnTo>
                <a:lnTo>
                  <a:pt x="582561" y="727066"/>
                </a:lnTo>
                <a:lnTo>
                  <a:pt x="582561" y="727369"/>
                </a:lnTo>
                <a:lnTo>
                  <a:pt x="582340" y="727700"/>
                </a:lnTo>
                <a:lnTo>
                  <a:pt x="582093" y="728031"/>
                </a:lnTo>
                <a:lnTo>
                  <a:pt x="582093" y="728362"/>
                </a:lnTo>
                <a:lnTo>
                  <a:pt x="581844" y="728362"/>
                </a:lnTo>
                <a:lnTo>
                  <a:pt x="582093" y="729962"/>
                </a:lnTo>
                <a:lnTo>
                  <a:pt x="582093" y="731590"/>
                </a:lnTo>
                <a:lnTo>
                  <a:pt x="582093" y="731921"/>
                </a:lnTo>
                <a:lnTo>
                  <a:pt x="582093" y="732252"/>
                </a:lnTo>
                <a:lnTo>
                  <a:pt x="582093" y="733217"/>
                </a:lnTo>
                <a:lnTo>
                  <a:pt x="581844" y="734182"/>
                </a:lnTo>
                <a:lnTo>
                  <a:pt x="581844" y="735810"/>
                </a:lnTo>
                <a:lnTo>
                  <a:pt x="581844" y="736141"/>
                </a:lnTo>
                <a:lnTo>
                  <a:pt x="582093" y="736775"/>
                </a:lnTo>
                <a:lnTo>
                  <a:pt x="582093" y="737741"/>
                </a:lnTo>
                <a:lnTo>
                  <a:pt x="582093" y="738403"/>
                </a:lnTo>
                <a:lnTo>
                  <a:pt x="582810" y="740002"/>
                </a:lnTo>
                <a:lnTo>
                  <a:pt x="582810" y="740333"/>
                </a:lnTo>
                <a:lnTo>
                  <a:pt x="582810" y="740995"/>
                </a:lnTo>
                <a:lnTo>
                  <a:pt x="583057" y="741299"/>
                </a:lnTo>
                <a:lnTo>
                  <a:pt x="583057" y="741630"/>
                </a:lnTo>
                <a:lnTo>
                  <a:pt x="583278" y="741961"/>
                </a:lnTo>
                <a:lnTo>
                  <a:pt x="583057" y="741961"/>
                </a:lnTo>
                <a:lnTo>
                  <a:pt x="581624" y="741961"/>
                </a:lnTo>
                <a:lnTo>
                  <a:pt x="580907" y="741961"/>
                </a:lnTo>
                <a:lnTo>
                  <a:pt x="580412" y="741961"/>
                </a:lnTo>
                <a:lnTo>
                  <a:pt x="578289" y="741961"/>
                </a:lnTo>
                <a:lnTo>
                  <a:pt x="578041" y="741961"/>
                </a:lnTo>
                <a:lnTo>
                  <a:pt x="577324" y="741961"/>
                </a:lnTo>
                <a:lnTo>
                  <a:pt x="576360" y="741961"/>
                </a:lnTo>
                <a:lnTo>
                  <a:pt x="575423" y="741961"/>
                </a:lnTo>
                <a:lnTo>
                  <a:pt x="574954" y="741961"/>
                </a:lnTo>
                <a:lnTo>
                  <a:pt x="573989" y="741961"/>
                </a:lnTo>
                <a:lnTo>
                  <a:pt x="573520" y="741961"/>
                </a:lnTo>
                <a:lnTo>
                  <a:pt x="572088" y="741630"/>
                </a:lnTo>
                <a:lnTo>
                  <a:pt x="571839" y="741630"/>
                </a:lnTo>
                <a:lnTo>
                  <a:pt x="569937" y="741630"/>
                </a:lnTo>
                <a:lnTo>
                  <a:pt x="566106" y="741630"/>
                </a:lnTo>
                <a:lnTo>
                  <a:pt x="565169" y="741630"/>
                </a:lnTo>
                <a:lnTo>
                  <a:pt x="563735" y="741630"/>
                </a:lnTo>
                <a:lnTo>
                  <a:pt x="561585" y="741630"/>
                </a:lnTo>
                <a:lnTo>
                  <a:pt x="560151" y="741630"/>
                </a:lnTo>
                <a:lnTo>
                  <a:pt x="554915" y="741630"/>
                </a:lnTo>
                <a:lnTo>
                  <a:pt x="553481" y="741630"/>
                </a:lnTo>
                <a:lnTo>
                  <a:pt x="552517" y="741630"/>
                </a:lnTo>
                <a:lnTo>
                  <a:pt x="551579" y="741630"/>
                </a:lnTo>
                <a:lnTo>
                  <a:pt x="549650" y="741299"/>
                </a:lnTo>
                <a:lnTo>
                  <a:pt x="548961" y="741299"/>
                </a:lnTo>
                <a:lnTo>
                  <a:pt x="548713" y="741299"/>
                </a:lnTo>
                <a:lnTo>
                  <a:pt x="547996" y="741299"/>
                </a:lnTo>
                <a:lnTo>
                  <a:pt x="547748" y="741299"/>
                </a:lnTo>
                <a:lnTo>
                  <a:pt x="547280" y="741299"/>
                </a:lnTo>
                <a:lnTo>
                  <a:pt x="547032" y="741299"/>
                </a:lnTo>
                <a:lnTo>
                  <a:pt x="546315" y="741299"/>
                </a:lnTo>
                <a:lnTo>
                  <a:pt x="544661" y="741299"/>
                </a:lnTo>
                <a:lnTo>
                  <a:pt x="543228" y="741299"/>
                </a:lnTo>
                <a:lnTo>
                  <a:pt x="540113" y="741299"/>
                </a:lnTo>
                <a:lnTo>
                  <a:pt x="538928" y="741299"/>
                </a:lnTo>
                <a:lnTo>
                  <a:pt x="537743" y="741299"/>
                </a:lnTo>
                <a:lnTo>
                  <a:pt x="537494" y="741299"/>
                </a:lnTo>
                <a:lnTo>
                  <a:pt x="536777" y="741299"/>
                </a:lnTo>
                <a:lnTo>
                  <a:pt x="536309" y="741299"/>
                </a:lnTo>
                <a:lnTo>
                  <a:pt x="535840" y="741299"/>
                </a:lnTo>
                <a:lnTo>
                  <a:pt x="535593" y="741630"/>
                </a:lnTo>
                <a:lnTo>
                  <a:pt x="535344" y="741630"/>
                </a:lnTo>
                <a:lnTo>
                  <a:pt x="534876" y="741630"/>
                </a:lnTo>
                <a:lnTo>
                  <a:pt x="533912" y="741630"/>
                </a:lnTo>
                <a:lnTo>
                  <a:pt x="533222" y="741630"/>
                </a:lnTo>
                <a:lnTo>
                  <a:pt x="531788" y="741630"/>
                </a:lnTo>
                <a:lnTo>
                  <a:pt x="530576" y="741630"/>
                </a:lnTo>
                <a:lnTo>
                  <a:pt x="530107" y="741630"/>
                </a:lnTo>
                <a:lnTo>
                  <a:pt x="529391" y="741630"/>
                </a:lnTo>
                <a:lnTo>
                  <a:pt x="528922" y="741630"/>
                </a:lnTo>
                <a:lnTo>
                  <a:pt x="528674" y="741630"/>
                </a:lnTo>
                <a:lnTo>
                  <a:pt x="528453" y="741630"/>
                </a:lnTo>
                <a:lnTo>
                  <a:pt x="527737" y="741630"/>
                </a:lnTo>
                <a:lnTo>
                  <a:pt x="525808" y="741630"/>
                </a:lnTo>
                <a:lnTo>
                  <a:pt x="525587" y="741630"/>
                </a:lnTo>
                <a:lnTo>
                  <a:pt x="524871" y="741630"/>
                </a:lnTo>
                <a:lnTo>
                  <a:pt x="524622" y="741630"/>
                </a:lnTo>
                <a:lnTo>
                  <a:pt x="524154" y="741630"/>
                </a:lnTo>
                <a:lnTo>
                  <a:pt x="523905" y="741630"/>
                </a:lnTo>
                <a:lnTo>
                  <a:pt x="523657" y="741630"/>
                </a:lnTo>
                <a:lnTo>
                  <a:pt x="522003" y="741630"/>
                </a:lnTo>
                <a:lnTo>
                  <a:pt x="521535" y="741630"/>
                </a:lnTo>
                <a:lnTo>
                  <a:pt x="519853" y="741630"/>
                </a:lnTo>
                <a:lnTo>
                  <a:pt x="513183" y="741630"/>
                </a:lnTo>
                <a:lnTo>
                  <a:pt x="512715" y="741630"/>
                </a:lnTo>
                <a:lnTo>
                  <a:pt x="512466" y="741630"/>
                </a:lnTo>
                <a:lnTo>
                  <a:pt x="511998" y="741630"/>
                </a:lnTo>
                <a:lnTo>
                  <a:pt x="511033" y="741630"/>
                </a:lnTo>
                <a:lnTo>
                  <a:pt x="509352" y="741630"/>
                </a:lnTo>
                <a:lnTo>
                  <a:pt x="507698" y="741630"/>
                </a:lnTo>
                <a:lnTo>
                  <a:pt x="506513" y="741630"/>
                </a:lnTo>
                <a:lnTo>
                  <a:pt x="502461" y="741630"/>
                </a:lnTo>
                <a:lnTo>
                  <a:pt x="498630" y="741630"/>
                </a:lnTo>
                <a:lnTo>
                  <a:pt x="497445" y="741630"/>
                </a:lnTo>
                <a:lnTo>
                  <a:pt x="496259" y="741630"/>
                </a:lnTo>
                <a:lnTo>
                  <a:pt x="492897" y="741630"/>
                </a:lnTo>
                <a:lnTo>
                  <a:pt x="491711" y="741630"/>
                </a:lnTo>
                <a:lnTo>
                  <a:pt x="487191" y="741630"/>
                </a:lnTo>
                <a:lnTo>
                  <a:pt x="485040" y="741630"/>
                </a:lnTo>
                <a:lnTo>
                  <a:pt x="483607" y="741630"/>
                </a:lnTo>
                <a:lnTo>
                  <a:pt x="479307" y="741961"/>
                </a:lnTo>
                <a:lnTo>
                  <a:pt x="477653" y="741961"/>
                </a:lnTo>
                <a:lnTo>
                  <a:pt x="477157" y="741961"/>
                </a:lnTo>
                <a:lnTo>
                  <a:pt x="475972" y="741961"/>
                </a:lnTo>
                <a:lnTo>
                  <a:pt x="472637" y="741961"/>
                </a:lnTo>
                <a:lnTo>
                  <a:pt x="471451" y="741961"/>
                </a:lnTo>
                <a:lnTo>
                  <a:pt x="470266" y="741961"/>
                </a:lnTo>
                <a:lnTo>
                  <a:pt x="466435" y="741961"/>
                </a:lnTo>
                <a:lnTo>
                  <a:pt x="457862" y="741630"/>
                </a:lnTo>
                <a:lnTo>
                  <a:pt x="452599" y="741630"/>
                </a:lnTo>
                <a:lnTo>
                  <a:pt x="452378" y="741630"/>
                </a:lnTo>
                <a:lnTo>
                  <a:pt x="451412" y="741630"/>
                </a:lnTo>
                <a:lnTo>
                  <a:pt x="448326" y="741630"/>
                </a:lnTo>
                <a:lnTo>
                  <a:pt x="447361" y="741630"/>
                </a:lnTo>
                <a:lnTo>
                  <a:pt x="446892" y="741299"/>
                </a:lnTo>
                <a:lnTo>
                  <a:pt x="446644" y="741299"/>
                </a:lnTo>
                <a:lnTo>
                  <a:pt x="445707" y="741299"/>
                </a:lnTo>
                <a:lnTo>
                  <a:pt x="444495" y="741299"/>
                </a:lnTo>
                <a:lnTo>
                  <a:pt x="444274" y="741299"/>
                </a:lnTo>
                <a:lnTo>
                  <a:pt x="443557" y="741299"/>
                </a:lnTo>
                <a:lnTo>
                  <a:pt x="442841" y="741299"/>
                </a:lnTo>
                <a:lnTo>
                  <a:pt x="441628" y="741299"/>
                </a:lnTo>
                <a:lnTo>
                  <a:pt x="440911" y="741299"/>
                </a:lnTo>
                <a:lnTo>
                  <a:pt x="440442" y="741299"/>
                </a:lnTo>
                <a:lnTo>
                  <a:pt x="439506" y="741299"/>
                </a:lnTo>
                <a:lnTo>
                  <a:pt x="439257" y="741299"/>
                </a:lnTo>
                <a:lnTo>
                  <a:pt x="439009" y="741299"/>
                </a:lnTo>
                <a:lnTo>
                  <a:pt x="438072" y="741299"/>
                </a:lnTo>
                <a:lnTo>
                  <a:pt x="437824" y="741299"/>
                </a:lnTo>
                <a:lnTo>
                  <a:pt x="437576" y="741299"/>
                </a:lnTo>
                <a:lnTo>
                  <a:pt x="436639" y="741299"/>
                </a:lnTo>
                <a:lnTo>
                  <a:pt x="434488" y="741299"/>
                </a:lnTo>
                <a:lnTo>
                  <a:pt x="432338" y="741299"/>
                </a:lnTo>
                <a:lnTo>
                  <a:pt x="432090" y="741299"/>
                </a:lnTo>
                <a:lnTo>
                  <a:pt x="431374" y="741299"/>
                </a:lnTo>
                <a:lnTo>
                  <a:pt x="430906" y="741299"/>
                </a:lnTo>
                <a:lnTo>
                  <a:pt x="427818" y="741299"/>
                </a:lnTo>
                <a:lnTo>
                  <a:pt x="426854" y="741299"/>
                </a:lnTo>
                <a:lnTo>
                  <a:pt x="426605" y="741299"/>
                </a:lnTo>
                <a:lnTo>
                  <a:pt x="423049" y="741299"/>
                </a:lnTo>
                <a:lnTo>
                  <a:pt x="419935" y="741299"/>
                </a:lnTo>
                <a:lnTo>
                  <a:pt x="419714" y="740995"/>
                </a:lnTo>
                <a:lnTo>
                  <a:pt x="417564" y="740995"/>
                </a:lnTo>
                <a:lnTo>
                  <a:pt x="417316" y="740995"/>
                </a:lnTo>
                <a:lnTo>
                  <a:pt x="417068" y="741299"/>
                </a:lnTo>
                <a:lnTo>
                  <a:pt x="415634" y="740995"/>
                </a:lnTo>
                <a:lnTo>
                  <a:pt x="412548" y="740995"/>
                </a:lnTo>
                <a:lnTo>
                  <a:pt x="404444" y="740995"/>
                </a:lnTo>
                <a:lnTo>
                  <a:pt x="403975" y="740664"/>
                </a:lnTo>
                <a:lnTo>
                  <a:pt x="399896" y="740664"/>
                </a:lnTo>
                <a:lnTo>
                  <a:pt x="398711" y="740664"/>
                </a:lnTo>
                <a:lnTo>
                  <a:pt x="397774" y="740664"/>
                </a:lnTo>
                <a:lnTo>
                  <a:pt x="397525" y="740664"/>
                </a:lnTo>
                <a:lnTo>
                  <a:pt x="397278" y="740664"/>
                </a:lnTo>
                <a:lnTo>
                  <a:pt x="397057" y="740664"/>
                </a:lnTo>
                <a:lnTo>
                  <a:pt x="394907" y="740664"/>
                </a:lnTo>
                <a:lnTo>
                  <a:pt x="393722" y="740664"/>
                </a:lnTo>
                <a:lnTo>
                  <a:pt x="390359" y="740664"/>
                </a:lnTo>
                <a:lnTo>
                  <a:pt x="389421" y="740664"/>
                </a:lnTo>
                <a:lnTo>
                  <a:pt x="389174" y="740664"/>
                </a:lnTo>
                <a:lnTo>
                  <a:pt x="385839" y="740664"/>
                </a:lnTo>
                <a:lnTo>
                  <a:pt x="381070" y="740333"/>
                </a:lnTo>
                <a:lnTo>
                  <a:pt x="380105" y="740333"/>
                </a:lnTo>
                <a:lnTo>
                  <a:pt x="379388" y="740333"/>
                </a:lnTo>
                <a:lnTo>
                  <a:pt x="379168" y="740333"/>
                </a:lnTo>
                <a:lnTo>
                  <a:pt x="377735" y="740333"/>
                </a:lnTo>
                <a:lnTo>
                  <a:pt x="377018" y="740333"/>
                </a:lnTo>
                <a:lnTo>
                  <a:pt x="376770" y="740333"/>
                </a:lnTo>
                <a:lnTo>
                  <a:pt x="376549" y="740333"/>
                </a:lnTo>
                <a:lnTo>
                  <a:pt x="375585" y="740333"/>
                </a:lnTo>
                <a:lnTo>
                  <a:pt x="372001" y="740002"/>
                </a:lnTo>
                <a:lnTo>
                  <a:pt x="371284" y="740002"/>
                </a:lnTo>
                <a:lnTo>
                  <a:pt x="369383" y="740002"/>
                </a:lnTo>
                <a:lnTo>
                  <a:pt x="366764" y="740002"/>
                </a:lnTo>
                <a:lnTo>
                  <a:pt x="366295" y="740002"/>
                </a:lnTo>
                <a:lnTo>
                  <a:pt x="363429" y="740002"/>
                </a:lnTo>
                <a:lnTo>
                  <a:pt x="361747" y="740002"/>
                </a:lnTo>
                <a:lnTo>
                  <a:pt x="360811" y="740002"/>
                </a:lnTo>
                <a:lnTo>
                  <a:pt x="359845" y="740002"/>
                </a:lnTo>
                <a:lnTo>
                  <a:pt x="357695" y="740002"/>
                </a:lnTo>
                <a:lnTo>
                  <a:pt x="357476" y="740002"/>
                </a:lnTo>
                <a:lnTo>
                  <a:pt x="356263" y="740002"/>
                </a:lnTo>
                <a:lnTo>
                  <a:pt x="354829" y="740002"/>
                </a:lnTo>
                <a:lnTo>
                  <a:pt x="354112" y="740002"/>
                </a:lnTo>
                <a:lnTo>
                  <a:pt x="353892" y="740002"/>
                </a:lnTo>
                <a:lnTo>
                  <a:pt x="349840" y="740002"/>
                </a:lnTo>
                <a:lnTo>
                  <a:pt x="341957" y="740002"/>
                </a:lnTo>
                <a:lnTo>
                  <a:pt x="339586" y="740002"/>
                </a:lnTo>
                <a:lnTo>
                  <a:pt x="337188" y="740002"/>
                </a:lnTo>
                <a:lnTo>
                  <a:pt x="336251" y="740002"/>
                </a:lnTo>
                <a:lnTo>
                  <a:pt x="335038" y="740002"/>
                </a:lnTo>
                <a:lnTo>
                  <a:pt x="333384" y="739699"/>
                </a:lnTo>
                <a:lnTo>
                  <a:pt x="332888" y="739699"/>
                </a:lnTo>
                <a:lnTo>
                  <a:pt x="331482" y="739699"/>
                </a:lnTo>
                <a:lnTo>
                  <a:pt x="331235" y="739699"/>
                </a:lnTo>
                <a:lnTo>
                  <a:pt x="329084" y="739699"/>
                </a:lnTo>
                <a:lnTo>
                  <a:pt x="322635" y="739699"/>
                </a:lnTo>
                <a:lnTo>
                  <a:pt x="321228" y="739699"/>
                </a:lnTo>
                <a:lnTo>
                  <a:pt x="320512" y="739699"/>
                </a:lnTo>
                <a:lnTo>
                  <a:pt x="320264" y="739699"/>
                </a:lnTo>
                <a:lnTo>
                  <a:pt x="319300" y="739699"/>
                </a:lnTo>
                <a:lnTo>
                  <a:pt x="314779" y="739699"/>
                </a:lnTo>
                <a:lnTo>
                  <a:pt x="312381" y="739699"/>
                </a:lnTo>
                <a:lnTo>
                  <a:pt x="310259" y="739699"/>
                </a:lnTo>
                <a:lnTo>
                  <a:pt x="309762" y="739699"/>
                </a:lnTo>
                <a:lnTo>
                  <a:pt x="309046" y="739699"/>
                </a:lnTo>
                <a:lnTo>
                  <a:pt x="307861" y="739699"/>
                </a:lnTo>
                <a:lnTo>
                  <a:pt x="307612" y="739699"/>
                </a:lnTo>
                <a:lnTo>
                  <a:pt x="305711" y="739699"/>
                </a:lnTo>
                <a:lnTo>
                  <a:pt x="305490" y="739699"/>
                </a:lnTo>
                <a:lnTo>
                  <a:pt x="302376" y="739699"/>
                </a:lnTo>
                <a:lnTo>
                  <a:pt x="302127" y="739699"/>
                </a:lnTo>
                <a:lnTo>
                  <a:pt x="300473" y="739699"/>
                </a:lnTo>
                <a:lnTo>
                  <a:pt x="300225" y="739699"/>
                </a:lnTo>
                <a:lnTo>
                  <a:pt x="299756" y="739699"/>
                </a:lnTo>
                <a:lnTo>
                  <a:pt x="296421" y="739699"/>
                </a:lnTo>
                <a:lnTo>
                  <a:pt x="295704" y="739699"/>
                </a:lnTo>
                <a:lnTo>
                  <a:pt x="289503" y="739699"/>
                </a:lnTo>
                <a:lnTo>
                  <a:pt x="289034" y="739699"/>
                </a:lnTo>
                <a:lnTo>
                  <a:pt x="288538" y="739699"/>
                </a:lnTo>
                <a:lnTo>
                  <a:pt x="287353" y="739699"/>
                </a:lnTo>
                <a:lnTo>
                  <a:pt x="285202" y="739699"/>
                </a:lnTo>
                <a:lnTo>
                  <a:pt x="284486" y="739699"/>
                </a:lnTo>
                <a:lnTo>
                  <a:pt x="282337" y="739699"/>
                </a:lnTo>
                <a:lnTo>
                  <a:pt x="281151" y="739699"/>
                </a:lnTo>
                <a:lnTo>
                  <a:pt x="280903" y="739699"/>
                </a:lnTo>
                <a:lnTo>
                  <a:pt x="276631" y="739699"/>
                </a:lnTo>
                <a:lnTo>
                  <a:pt x="276135" y="739699"/>
                </a:lnTo>
                <a:lnTo>
                  <a:pt x="275445" y="739699"/>
                </a:lnTo>
                <a:lnTo>
                  <a:pt x="274728" y="739699"/>
                </a:lnTo>
                <a:lnTo>
                  <a:pt x="270428" y="739699"/>
                </a:lnTo>
                <a:lnTo>
                  <a:pt x="270181" y="739699"/>
                </a:lnTo>
                <a:lnTo>
                  <a:pt x="268747" y="739699"/>
                </a:lnTo>
                <a:lnTo>
                  <a:pt x="268031" y="739699"/>
                </a:lnTo>
                <a:lnTo>
                  <a:pt x="267314" y="739699"/>
                </a:lnTo>
                <a:lnTo>
                  <a:pt x="266377" y="739699"/>
                </a:lnTo>
                <a:lnTo>
                  <a:pt x="263979" y="739699"/>
                </a:lnTo>
                <a:lnTo>
                  <a:pt x="263510" y="739699"/>
                </a:lnTo>
                <a:lnTo>
                  <a:pt x="261361" y="739699"/>
                </a:lnTo>
                <a:lnTo>
                  <a:pt x="261112" y="739699"/>
                </a:lnTo>
                <a:lnTo>
                  <a:pt x="260891" y="739699"/>
                </a:lnTo>
                <a:lnTo>
                  <a:pt x="260644" y="739699"/>
                </a:lnTo>
                <a:lnTo>
                  <a:pt x="260395" y="739699"/>
                </a:lnTo>
                <a:lnTo>
                  <a:pt x="259458" y="739699"/>
                </a:lnTo>
                <a:lnTo>
                  <a:pt x="258990" y="739699"/>
                </a:lnTo>
                <a:lnTo>
                  <a:pt x="258273" y="739699"/>
                </a:lnTo>
                <a:lnTo>
                  <a:pt x="257777" y="739368"/>
                </a:lnTo>
                <a:lnTo>
                  <a:pt x="257556" y="739368"/>
                </a:lnTo>
                <a:lnTo>
                  <a:pt x="258024" y="738706"/>
                </a:lnTo>
                <a:lnTo>
                  <a:pt x="258024" y="738072"/>
                </a:lnTo>
                <a:lnTo>
                  <a:pt x="257777" y="736444"/>
                </a:lnTo>
                <a:lnTo>
                  <a:pt x="257556" y="735479"/>
                </a:lnTo>
                <a:lnTo>
                  <a:pt x="257308" y="734513"/>
                </a:lnTo>
                <a:lnTo>
                  <a:pt x="257060" y="733851"/>
                </a:lnTo>
                <a:lnTo>
                  <a:pt x="256123" y="733217"/>
                </a:lnTo>
                <a:lnTo>
                  <a:pt x="255626" y="731921"/>
                </a:lnTo>
                <a:lnTo>
                  <a:pt x="255406" y="730293"/>
                </a:lnTo>
                <a:lnTo>
                  <a:pt x="254442" y="729328"/>
                </a:lnTo>
                <a:lnTo>
                  <a:pt x="253972" y="728997"/>
                </a:lnTo>
                <a:lnTo>
                  <a:pt x="253725" y="728666"/>
                </a:lnTo>
                <a:lnTo>
                  <a:pt x="253504" y="728362"/>
                </a:lnTo>
                <a:lnTo>
                  <a:pt x="253257" y="728031"/>
                </a:lnTo>
                <a:lnTo>
                  <a:pt x="252540" y="726735"/>
                </a:lnTo>
                <a:lnTo>
                  <a:pt x="252291" y="726404"/>
                </a:lnTo>
                <a:lnTo>
                  <a:pt x="252291" y="726073"/>
                </a:lnTo>
                <a:lnTo>
                  <a:pt x="252291" y="725439"/>
                </a:lnTo>
                <a:lnTo>
                  <a:pt x="251823" y="724142"/>
                </a:lnTo>
                <a:lnTo>
                  <a:pt x="251823" y="723480"/>
                </a:lnTo>
                <a:lnTo>
                  <a:pt x="251575" y="722846"/>
                </a:lnTo>
                <a:lnTo>
                  <a:pt x="250858" y="721880"/>
                </a:lnTo>
                <a:lnTo>
                  <a:pt x="250858" y="721218"/>
                </a:lnTo>
                <a:lnTo>
                  <a:pt x="250637" y="720584"/>
                </a:lnTo>
                <a:lnTo>
                  <a:pt x="250141" y="719922"/>
                </a:lnTo>
                <a:lnTo>
                  <a:pt x="249922" y="719591"/>
                </a:lnTo>
                <a:lnTo>
                  <a:pt x="248488" y="718957"/>
                </a:lnTo>
                <a:lnTo>
                  <a:pt x="247302" y="718626"/>
                </a:lnTo>
                <a:lnTo>
                  <a:pt x="245870" y="718295"/>
                </a:lnTo>
                <a:lnTo>
                  <a:pt x="243967" y="717660"/>
                </a:lnTo>
                <a:lnTo>
                  <a:pt x="243720" y="717660"/>
                </a:lnTo>
                <a:lnTo>
                  <a:pt x="243003" y="717329"/>
                </a:lnTo>
                <a:lnTo>
                  <a:pt x="241817" y="716998"/>
                </a:lnTo>
                <a:lnTo>
                  <a:pt x="241569" y="716998"/>
                </a:lnTo>
                <a:lnTo>
                  <a:pt x="240852" y="716998"/>
                </a:lnTo>
                <a:lnTo>
                  <a:pt x="239668" y="716667"/>
                </a:lnTo>
                <a:lnTo>
                  <a:pt x="238702" y="716364"/>
                </a:lnTo>
                <a:lnTo>
                  <a:pt x="236084" y="715702"/>
                </a:lnTo>
                <a:lnTo>
                  <a:pt x="235616" y="715702"/>
                </a:lnTo>
                <a:lnTo>
                  <a:pt x="234403" y="715371"/>
                </a:lnTo>
                <a:lnTo>
                  <a:pt x="233466" y="715067"/>
                </a:lnTo>
                <a:lnTo>
                  <a:pt x="231785" y="714404"/>
                </a:lnTo>
                <a:lnTo>
                  <a:pt x="230130" y="714074"/>
                </a:lnTo>
                <a:lnTo>
                  <a:pt x="229413" y="714074"/>
                </a:lnTo>
                <a:lnTo>
                  <a:pt x="228229" y="713440"/>
                </a:lnTo>
                <a:lnTo>
                  <a:pt x="227980" y="713440"/>
                </a:lnTo>
                <a:lnTo>
                  <a:pt x="226299" y="712475"/>
                </a:lnTo>
                <a:lnTo>
                  <a:pt x="225582" y="711813"/>
                </a:lnTo>
                <a:lnTo>
                  <a:pt x="225362" y="711813"/>
                </a:lnTo>
                <a:lnTo>
                  <a:pt x="224645" y="712144"/>
                </a:lnTo>
                <a:lnTo>
                  <a:pt x="223681" y="712144"/>
                </a:lnTo>
                <a:lnTo>
                  <a:pt x="223211" y="712144"/>
                </a:lnTo>
                <a:lnTo>
                  <a:pt x="222247" y="711813"/>
                </a:lnTo>
                <a:lnTo>
                  <a:pt x="222027" y="711813"/>
                </a:lnTo>
                <a:lnTo>
                  <a:pt x="221778" y="711482"/>
                </a:lnTo>
                <a:lnTo>
                  <a:pt x="220593" y="710847"/>
                </a:lnTo>
                <a:lnTo>
                  <a:pt x="219380" y="710516"/>
                </a:lnTo>
                <a:lnTo>
                  <a:pt x="219160" y="710185"/>
                </a:lnTo>
                <a:lnTo>
                  <a:pt x="218692" y="709854"/>
                </a:lnTo>
                <a:lnTo>
                  <a:pt x="217726" y="708226"/>
                </a:lnTo>
                <a:lnTo>
                  <a:pt x="217009" y="707592"/>
                </a:lnTo>
                <a:lnTo>
                  <a:pt x="216541" y="707261"/>
                </a:lnTo>
                <a:lnTo>
                  <a:pt x="215328" y="706626"/>
                </a:lnTo>
                <a:lnTo>
                  <a:pt x="214860" y="706626"/>
                </a:lnTo>
                <a:lnTo>
                  <a:pt x="214611" y="706626"/>
                </a:lnTo>
                <a:lnTo>
                  <a:pt x="214391" y="706626"/>
                </a:lnTo>
                <a:lnTo>
                  <a:pt x="213427" y="705964"/>
                </a:lnTo>
                <a:lnTo>
                  <a:pt x="213206" y="705330"/>
                </a:lnTo>
                <a:lnTo>
                  <a:pt x="212957" y="704999"/>
                </a:lnTo>
                <a:lnTo>
                  <a:pt x="212957" y="704668"/>
                </a:lnTo>
                <a:lnTo>
                  <a:pt x="212710" y="704337"/>
                </a:lnTo>
                <a:lnTo>
                  <a:pt x="212490" y="703702"/>
                </a:lnTo>
                <a:lnTo>
                  <a:pt x="211993" y="703702"/>
                </a:lnTo>
                <a:lnTo>
                  <a:pt x="211525" y="703702"/>
                </a:lnTo>
                <a:lnTo>
                  <a:pt x="211056" y="703702"/>
                </a:lnTo>
                <a:lnTo>
                  <a:pt x="210808" y="704006"/>
                </a:lnTo>
                <a:lnTo>
                  <a:pt x="210560" y="704006"/>
                </a:lnTo>
                <a:lnTo>
                  <a:pt x="210339" y="703702"/>
                </a:lnTo>
                <a:lnTo>
                  <a:pt x="210091" y="703371"/>
                </a:lnTo>
                <a:lnTo>
                  <a:pt x="210091" y="702709"/>
                </a:lnTo>
                <a:lnTo>
                  <a:pt x="210091" y="702406"/>
                </a:lnTo>
                <a:lnTo>
                  <a:pt x="209843" y="702075"/>
                </a:lnTo>
                <a:lnTo>
                  <a:pt x="209622" y="701744"/>
                </a:lnTo>
                <a:lnTo>
                  <a:pt x="209126" y="701744"/>
                </a:lnTo>
                <a:lnTo>
                  <a:pt x="208906" y="701413"/>
                </a:lnTo>
                <a:lnTo>
                  <a:pt x="208906" y="700779"/>
                </a:lnTo>
                <a:lnTo>
                  <a:pt x="209126" y="700779"/>
                </a:lnTo>
                <a:lnTo>
                  <a:pt x="209375" y="700448"/>
                </a:lnTo>
                <a:lnTo>
                  <a:pt x="209622" y="700448"/>
                </a:lnTo>
                <a:lnTo>
                  <a:pt x="209622" y="700117"/>
                </a:lnTo>
                <a:lnTo>
                  <a:pt x="209126" y="699786"/>
                </a:lnTo>
                <a:lnTo>
                  <a:pt x="208437" y="698820"/>
                </a:lnTo>
                <a:lnTo>
                  <a:pt x="208437" y="698489"/>
                </a:lnTo>
                <a:lnTo>
                  <a:pt x="208437" y="697855"/>
                </a:lnTo>
                <a:lnTo>
                  <a:pt x="208437" y="696531"/>
                </a:lnTo>
                <a:lnTo>
                  <a:pt x="208190" y="695897"/>
                </a:lnTo>
                <a:lnTo>
                  <a:pt x="207721" y="694600"/>
                </a:lnTo>
                <a:lnTo>
                  <a:pt x="207473" y="692973"/>
                </a:lnTo>
                <a:lnTo>
                  <a:pt x="207473" y="691676"/>
                </a:lnTo>
                <a:lnTo>
                  <a:pt x="207473" y="691014"/>
                </a:lnTo>
                <a:lnTo>
                  <a:pt x="207473" y="689718"/>
                </a:lnTo>
                <a:lnTo>
                  <a:pt x="207004" y="689387"/>
                </a:lnTo>
                <a:lnTo>
                  <a:pt x="206040" y="689387"/>
                </a:lnTo>
                <a:lnTo>
                  <a:pt x="205791" y="689056"/>
                </a:lnTo>
                <a:lnTo>
                  <a:pt x="205571" y="688422"/>
                </a:lnTo>
                <a:lnTo>
                  <a:pt x="205791" y="687098"/>
                </a:lnTo>
                <a:lnTo>
                  <a:pt x="206040" y="686463"/>
                </a:lnTo>
                <a:lnTo>
                  <a:pt x="206040" y="686132"/>
                </a:lnTo>
                <a:lnTo>
                  <a:pt x="205571" y="685470"/>
                </a:lnTo>
                <a:lnTo>
                  <a:pt x="205323" y="684505"/>
                </a:lnTo>
                <a:lnTo>
                  <a:pt x="205074" y="683843"/>
                </a:lnTo>
                <a:lnTo>
                  <a:pt x="205323" y="682216"/>
                </a:lnTo>
                <a:lnTo>
                  <a:pt x="204854" y="680919"/>
                </a:lnTo>
                <a:lnTo>
                  <a:pt x="204606" y="680587"/>
                </a:lnTo>
                <a:lnTo>
                  <a:pt x="203642" y="679622"/>
                </a:lnTo>
                <a:lnTo>
                  <a:pt x="203173" y="679291"/>
                </a:lnTo>
                <a:lnTo>
                  <a:pt x="202952" y="678960"/>
                </a:lnTo>
                <a:lnTo>
                  <a:pt x="201519" y="678325"/>
                </a:lnTo>
                <a:lnTo>
                  <a:pt x="200554" y="677664"/>
                </a:lnTo>
                <a:lnTo>
                  <a:pt x="200086" y="677664"/>
                </a:lnTo>
                <a:lnTo>
                  <a:pt x="199837" y="677333"/>
                </a:lnTo>
                <a:lnTo>
                  <a:pt x="199837" y="677002"/>
                </a:lnTo>
                <a:lnTo>
                  <a:pt x="199837" y="676698"/>
                </a:lnTo>
                <a:lnTo>
                  <a:pt x="199590" y="676367"/>
                </a:lnTo>
                <a:lnTo>
                  <a:pt x="199837" y="676036"/>
                </a:lnTo>
                <a:lnTo>
                  <a:pt x="200086" y="675071"/>
                </a:lnTo>
                <a:lnTo>
                  <a:pt x="200086" y="674740"/>
                </a:lnTo>
                <a:lnTo>
                  <a:pt x="199837" y="674078"/>
                </a:lnTo>
                <a:lnTo>
                  <a:pt x="199837" y="673747"/>
                </a:lnTo>
                <a:lnTo>
                  <a:pt x="199370" y="672119"/>
                </a:lnTo>
                <a:lnTo>
                  <a:pt x="199370" y="671789"/>
                </a:lnTo>
                <a:lnTo>
                  <a:pt x="199370" y="671154"/>
                </a:lnTo>
                <a:lnTo>
                  <a:pt x="199837" y="669527"/>
                </a:lnTo>
                <a:lnTo>
                  <a:pt x="199837" y="669196"/>
                </a:lnTo>
                <a:lnTo>
                  <a:pt x="199590" y="668534"/>
                </a:lnTo>
                <a:lnTo>
                  <a:pt x="199590" y="668203"/>
                </a:lnTo>
                <a:lnTo>
                  <a:pt x="199590" y="667899"/>
                </a:lnTo>
                <a:lnTo>
                  <a:pt x="199121" y="667237"/>
                </a:lnTo>
                <a:lnTo>
                  <a:pt x="198653" y="666575"/>
                </a:lnTo>
                <a:lnTo>
                  <a:pt x="198653" y="666244"/>
                </a:lnTo>
                <a:lnTo>
                  <a:pt x="198404" y="664617"/>
                </a:lnTo>
                <a:lnTo>
                  <a:pt x="198404" y="663983"/>
                </a:lnTo>
                <a:lnTo>
                  <a:pt x="197219" y="659735"/>
                </a:lnTo>
                <a:lnTo>
                  <a:pt x="196750" y="657777"/>
                </a:lnTo>
                <a:lnTo>
                  <a:pt x="196502" y="656784"/>
                </a:lnTo>
                <a:lnTo>
                  <a:pt x="196502" y="656452"/>
                </a:lnTo>
                <a:lnTo>
                  <a:pt x="196254" y="655817"/>
                </a:lnTo>
                <a:lnTo>
                  <a:pt x="196254" y="654493"/>
                </a:lnTo>
                <a:lnTo>
                  <a:pt x="196033" y="652866"/>
                </a:lnTo>
                <a:lnTo>
                  <a:pt x="196033" y="652535"/>
                </a:lnTo>
                <a:lnTo>
                  <a:pt x="195786" y="652232"/>
                </a:lnTo>
                <a:lnTo>
                  <a:pt x="196033" y="651570"/>
                </a:lnTo>
                <a:lnTo>
                  <a:pt x="196254" y="651239"/>
                </a:lnTo>
                <a:lnTo>
                  <a:pt x="196254" y="650273"/>
                </a:lnTo>
                <a:lnTo>
                  <a:pt x="196502" y="646329"/>
                </a:lnTo>
                <a:lnTo>
                  <a:pt x="196033" y="644040"/>
                </a:lnTo>
                <a:lnTo>
                  <a:pt x="196033" y="643074"/>
                </a:lnTo>
                <a:lnTo>
                  <a:pt x="196033" y="642412"/>
                </a:lnTo>
                <a:lnTo>
                  <a:pt x="196254" y="642081"/>
                </a:lnTo>
                <a:lnTo>
                  <a:pt x="196502" y="641447"/>
                </a:lnTo>
                <a:lnTo>
                  <a:pt x="196971" y="641116"/>
                </a:lnTo>
                <a:lnTo>
                  <a:pt x="198184" y="640785"/>
                </a:lnTo>
                <a:lnTo>
                  <a:pt x="198653" y="640123"/>
                </a:lnTo>
                <a:lnTo>
                  <a:pt x="199590" y="638827"/>
                </a:lnTo>
                <a:lnTo>
                  <a:pt x="199837" y="638827"/>
                </a:lnTo>
                <a:lnTo>
                  <a:pt x="200086" y="638165"/>
                </a:lnTo>
                <a:lnTo>
                  <a:pt x="200307" y="637171"/>
                </a:lnTo>
                <a:lnTo>
                  <a:pt x="200307" y="636868"/>
                </a:lnTo>
                <a:lnTo>
                  <a:pt x="200554" y="635874"/>
                </a:lnTo>
                <a:lnTo>
                  <a:pt x="200802" y="635543"/>
                </a:lnTo>
                <a:lnTo>
                  <a:pt x="201023" y="635212"/>
                </a:lnTo>
                <a:lnTo>
                  <a:pt x="202235" y="633254"/>
                </a:lnTo>
                <a:lnTo>
                  <a:pt x="202235" y="632261"/>
                </a:lnTo>
                <a:lnTo>
                  <a:pt x="202456" y="631627"/>
                </a:lnTo>
                <a:lnTo>
                  <a:pt x="202952" y="631296"/>
                </a:lnTo>
                <a:lnTo>
                  <a:pt x="203421" y="630965"/>
                </a:lnTo>
                <a:lnTo>
                  <a:pt x="203889" y="630303"/>
                </a:lnTo>
                <a:lnTo>
                  <a:pt x="204138" y="630303"/>
                </a:lnTo>
                <a:lnTo>
                  <a:pt x="205323" y="629007"/>
                </a:lnTo>
                <a:lnTo>
                  <a:pt x="206508" y="627683"/>
                </a:lnTo>
                <a:lnTo>
                  <a:pt x="207473" y="626717"/>
                </a:lnTo>
                <a:lnTo>
                  <a:pt x="208190" y="625724"/>
                </a:lnTo>
                <a:lnTo>
                  <a:pt x="208906" y="625062"/>
                </a:lnTo>
                <a:lnTo>
                  <a:pt x="209375" y="624428"/>
                </a:lnTo>
                <a:lnTo>
                  <a:pt x="209375" y="624097"/>
                </a:lnTo>
                <a:lnTo>
                  <a:pt x="209622" y="623766"/>
                </a:lnTo>
                <a:lnTo>
                  <a:pt x="209843" y="622773"/>
                </a:lnTo>
                <a:lnTo>
                  <a:pt x="209843" y="622442"/>
                </a:lnTo>
                <a:lnTo>
                  <a:pt x="209843" y="622111"/>
                </a:lnTo>
                <a:lnTo>
                  <a:pt x="209622" y="622111"/>
                </a:lnTo>
                <a:lnTo>
                  <a:pt x="209375" y="621808"/>
                </a:lnTo>
                <a:lnTo>
                  <a:pt x="208437" y="621808"/>
                </a:lnTo>
                <a:lnTo>
                  <a:pt x="208190" y="621808"/>
                </a:lnTo>
                <a:lnTo>
                  <a:pt x="208190" y="621477"/>
                </a:lnTo>
                <a:lnTo>
                  <a:pt x="208190" y="621146"/>
                </a:lnTo>
                <a:lnTo>
                  <a:pt x="208190" y="620484"/>
                </a:lnTo>
                <a:lnTo>
                  <a:pt x="208190" y="620153"/>
                </a:lnTo>
                <a:lnTo>
                  <a:pt x="207941" y="619491"/>
                </a:lnTo>
                <a:lnTo>
                  <a:pt x="207225" y="618193"/>
                </a:lnTo>
                <a:lnTo>
                  <a:pt x="206756" y="616869"/>
                </a:lnTo>
                <a:lnTo>
                  <a:pt x="204138" y="613284"/>
                </a:lnTo>
                <a:lnTo>
                  <a:pt x="202952" y="612622"/>
                </a:lnTo>
                <a:lnTo>
                  <a:pt x="202705" y="612291"/>
                </a:lnTo>
                <a:lnTo>
                  <a:pt x="201739" y="611298"/>
                </a:lnTo>
                <a:lnTo>
                  <a:pt x="201271" y="610967"/>
                </a:lnTo>
                <a:lnTo>
                  <a:pt x="200802" y="610967"/>
                </a:lnTo>
                <a:lnTo>
                  <a:pt x="198653" y="610002"/>
                </a:lnTo>
                <a:lnTo>
                  <a:pt x="196971" y="609009"/>
                </a:lnTo>
                <a:lnTo>
                  <a:pt x="196750" y="609009"/>
                </a:lnTo>
                <a:lnTo>
                  <a:pt x="195786" y="608347"/>
                </a:lnTo>
                <a:lnTo>
                  <a:pt x="194821" y="608016"/>
                </a:lnTo>
                <a:lnTo>
                  <a:pt x="193388" y="607685"/>
                </a:lnTo>
                <a:lnTo>
                  <a:pt x="193167" y="607685"/>
                </a:lnTo>
                <a:lnTo>
                  <a:pt x="192698" y="607354"/>
                </a:lnTo>
                <a:lnTo>
                  <a:pt x="191981" y="605064"/>
                </a:lnTo>
                <a:lnTo>
                  <a:pt x="191734" y="604734"/>
                </a:lnTo>
                <a:lnTo>
                  <a:pt x="191981" y="604403"/>
                </a:lnTo>
                <a:lnTo>
                  <a:pt x="192698" y="603768"/>
                </a:lnTo>
                <a:lnTo>
                  <a:pt x="192919" y="603768"/>
                </a:lnTo>
                <a:lnTo>
                  <a:pt x="192919" y="603106"/>
                </a:lnTo>
                <a:lnTo>
                  <a:pt x="193388" y="602113"/>
                </a:lnTo>
                <a:lnTo>
                  <a:pt x="193635" y="601451"/>
                </a:lnTo>
                <a:lnTo>
                  <a:pt x="193884" y="600486"/>
                </a:lnTo>
                <a:lnTo>
                  <a:pt x="193884" y="599824"/>
                </a:lnTo>
                <a:lnTo>
                  <a:pt x="193635" y="599162"/>
                </a:lnTo>
                <a:lnTo>
                  <a:pt x="193388" y="598500"/>
                </a:lnTo>
                <a:lnTo>
                  <a:pt x="193388" y="597837"/>
                </a:lnTo>
                <a:lnTo>
                  <a:pt x="193388" y="597175"/>
                </a:lnTo>
                <a:lnTo>
                  <a:pt x="193167" y="596541"/>
                </a:lnTo>
                <a:lnTo>
                  <a:pt x="192919" y="596210"/>
                </a:lnTo>
                <a:lnTo>
                  <a:pt x="192698" y="595879"/>
                </a:lnTo>
                <a:lnTo>
                  <a:pt x="192451" y="595548"/>
                </a:lnTo>
                <a:lnTo>
                  <a:pt x="190300" y="592596"/>
                </a:lnTo>
                <a:lnTo>
                  <a:pt x="189832" y="591604"/>
                </a:lnTo>
                <a:lnTo>
                  <a:pt x="189832" y="590942"/>
                </a:lnTo>
                <a:lnTo>
                  <a:pt x="189832" y="590611"/>
                </a:lnTo>
                <a:lnTo>
                  <a:pt x="189832" y="590280"/>
                </a:lnTo>
                <a:lnTo>
                  <a:pt x="190053" y="589949"/>
                </a:lnTo>
                <a:lnTo>
                  <a:pt x="190770" y="589287"/>
                </a:lnTo>
                <a:lnTo>
                  <a:pt x="191266" y="588321"/>
                </a:lnTo>
                <a:lnTo>
                  <a:pt x="191734" y="586997"/>
                </a:lnTo>
                <a:lnTo>
                  <a:pt x="191734" y="586336"/>
                </a:lnTo>
                <a:lnTo>
                  <a:pt x="191486" y="585343"/>
                </a:lnTo>
                <a:lnTo>
                  <a:pt x="191486" y="584708"/>
                </a:lnTo>
                <a:lnTo>
                  <a:pt x="191486" y="584377"/>
                </a:lnTo>
                <a:lnTo>
                  <a:pt x="191486" y="583714"/>
                </a:lnTo>
                <a:lnTo>
                  <a:pt x="191486" y="582721"/>
                </a:lnTo>
                <a:lnTo>
                  <a:pt x="191486" y="582059"/>
                </a:lnTo>
                <a:lnTo>
                  <a:pt x="191486" y="581728"/>
                </a:lnTo>
                <a:lnTo>
                  <a:pt x="191017" y="581066"/>
                </a:lnTo>
                <a:lnTo>
                  <a:pt x="190770" y="581066"/>
                </a:lnTo>
                <a:lnTo>
                  <a:pt x="190053" y="580404"/>
                </a:lnTo>
                <a:lnTo>
                  <a:pt x="189832" y="580101"/>
                </a:lnTo>
                <a:lnTo>
                  <a:pt x="189336" y="578777"/>
                </a:lnTo>
                <a:lnTo>
                  <a:pt x="188619" y="577453"/>
                </a:lnTo>
                <a:lnTo>
                  <a:pt x="188399" y="576791"/>
                </a:lnTo>
                <a:lnTo>
                  <a:pt x="188619" y="576129"/>
                </a:lnTo>
                <a:lnTo>
                  <a:pt x="188619" y="575798"/>
                </a:lnTo>
                <a:lnTo>
                  <a:pt x="188867" y="575164"/>
                </a:lnTo>
                <a:lnTo>
                  <a:pt x="189584" y="574171"/>
                </a:lnTo>
                <a:lnTo>
                  <a:pt x="189832" y="573509"/>
                </a:lnTo>
                <a:lnTo>
                  <a:pt x="189832" y="572516"/>
                </a:lnTo>
                <a:lnTo>
                  <a:pt x="189832" y="571854"/>
                </a:lnTo>
                <a:lnTo>
                  <a:pt x="189832" y="570861"/>
                </a:lnTo>
                <a:lnTo>
                  <a:pt x="189832" y="570530"/>
                </a:lnTo>
                <a:lnTo>
                  <a:pt x="189584" y="570530"/>
                </a:lnTo>
                <a:lnTo>
                  <a:pt x="189115" y="569564"/>
                </a:lnTo>
                <a:lnTo>
                  <a:pt x="188619" y="569233"/>
                </a:lnTo>
                <a:lnTo>
                  <a:pt x="187434" y="567909"/>
                </a:lnTo>
                <a:lnTo>
                  <a:pt x="186965" y="567578"/>
                </a:lnTo>
                <a:lnTo>
                  <a:pt x="186497" y="567247"/>
                </a:lnTo>
                <a:lnTo>
                  <a:pt x="186001" y="566585"/>
                </a:lnTo>
                <a:lnTo>
                  <a:pt x="185780" y="565592"/>
                </a:lnTo>
                <a:lnTo>
                  <a:pt x="185780" y="563606"/>
                </a:lnTo>
                <a:lnTo>
                  <a:pt x="186249" y="561979"/>
                </a:lnTo>
                <a:lnTo>
                  <a:pt x="186497" y="561317"/>
                </a:lnTo>
                <a:lnTo>
                  <a:pt x="186249" y="560986"/>
                </a:lnTo>
                <a:lnTo>
                  <a:pt x="186249" y="560655"/>
                </a:lnTo>
                <a:lnTo>
                  <a:pt x="186001" y="560324"/>
                </a:lnTo>
                <a:lnTo>
                  <a:pt x="185532" y="559662"/>
                </a:lnTo>
                <a:lnTo>
                  <a:pt x="185284" y="559331"/>
                </a:lnTo>
                <a:lnTo>
                  <a:pt x="185064" y="557675"/>
                </a:lnTo>
                <a:lnTo>
                  <a:pt x="185284" y="556020"/>
                </a:lnTo>
                <a:lnTo>
                  <a:pt x="185780" y="553400"/>
                </a:lnTo>
                <a:lnTo>
                  <a:pt x="185780" y="553069"/>
                </a:lnTo>
                <a:lnTo>
                  <a:pt x="185780" y="552076"/>
                </a:lnTo>
                <a:lnTo>
                  <a:pt x="185780" y="550752"/>
                </a:lnTo>
                <a:lnTo>
                  <a:pt x="185780" y="550421"/>
                </a:lnTo>
                <a:lnTo>
                  <a:pt x="186001" y="550090"/>
                </a:lnTo>
                <a:lnTo>
                  <a:pt x="186497" y="549098"/>
                </a:lnTo>
                <a:lnTo>
                  <a:pt x="186717" y="548436"/>
                </a:lnTo>
                <a:lnTo>
                  <a:pt x="186965" y="548105"/>
                </a:lnTo>
                <a:lnTo>
                  <a:pt x="187214" y="547443"/>
                </a:lnTo>
                <a:lnTo>
                  <a:pt x="187214" y="547112"/>
                </a:lnTo>
                <a:lnTo>
                  <a:pt x="187214" y="546781"/>
                </a:lnTo>
                <a:lnTo>
                  <a:pt x="187214" y="545125"/>
                </a:lnTo>
                <a:lnTo>
                  <a:pt x="188399" y="540519"/>
                </a:lnTo>
                <a:lnTo>
                  <a:pt x="187434" y="538864"/>
                </a:lnTo>
                <a:lnTo>
                  <a:pt x="186717" y="537871"/>
                </a:lnTo>
                <a:lnTo>
                  <a:pt x="186497" y="537871"/>
                </a:lnTo>
                <a:lnTo>
                  <a:pt x="186497" y="537540"/>
                </a:lnTo>
                <a:lnTo>
                  <a:pt x="186249" y="536547"/>
                </a:lnTo>
                <a:lnTo>
                  <a:pt x="186249" y="536216"/>
                </a:lnTo>
                <a:lnTo>
                  <a:pt x="185780" y="535554"/>
                </a:lnTo>
                <a:lnTo>
                  <a:pt x="185284" y="534230"/>
                </a:lnTo>
                <a:lnTo>
                  <a:pt x="185064" y="533237"/>
                </a:lnTo>
                <a:lnTo>
                  <a:pt x="184815" y="532244"/>
                </a:lnTo>
                <a:lnTo>
                  <a:pt x="184815" y="531581"/>
                </a:lnTo>
                <a:lnTo>
                  <a:pt x="184567" y="530258"/>
                </a:lnTo>
                <a:lnTo>
                  <a:pt x="184098" y="529596"/>
                </a:lnTo>
                <a:lnTo>
                  <a:pt x="183851" y="528934"/>
                </a:lnTo>
                <a:lnTo>
                  <a:pt x="183134" y="527941"/>
                </a:lnTo>
                <a:lnTo>
                  <a:pt x="182445" y="527610"/>
                </a:lnTo>
                <a:lnTo>
                  <a:pt x="182196" y="527279"/>
                </a:lnTo>
                <a:lnTo>
                  <a:pt x="181949" y="526948"/>
                </a:lnTo>
                <a:lnTo>
                  <a:pt x="180763" y="525624"/>
                </a:lnTo>
                <a:lnTo>
                  <a:pt x="180515" y="524300"/>
                </a:lnTo>
                <a:lnTo>
                  <a:pt x="180295" y="523307"/>
                </a:lnTo>
                <a:lnTo>
                  <a:pt x="179799" y="522314"/>
                </a:lnTo>
                <a:lnTo>
                  <a:pt x="178861" y="521320"/>
                </a:lnTo>
                <a:lnTo>
                  <a:pt x="177649" y="520658"/>
                </a:lnTo>
                <a:lnTo>
                  <a:pt x="177180" y="519996"/>
                </a:lnTo>
                <a:lnTo>
                  <a:pt x="177180" y="519665"/>
                </a:lnTo>
                <a:lnTo>
                  <a:pt x="176711" y="518673"/>
                </a:lnTo>
                <a:lnTo>
                  <a:pt x="176243" y="518011"/>
                </a:lnTo>
                <a:lnTo>
                  <a:pt x="175526" y="517680"/>
                </a:lnTo>
                <a:lnTo>
                  <a:pt x="174810" y="516356"/>
                </a:lnTo>
                <a:lnTo>
                  <a:pt x="174810" y="515032"/>
                </a:lnTo>
                <a:lnTo>
                  <a:pt x="174562" y="515032"/>
                </a:lnTo>
                <a:lnTo>
                  <a:pt x="174313" y="514370"/>
                </a:lnTo>
                <a:lnTo>
                  <a:pt x="173376" y="513377"/>
                </a:lnTo>
                <a:lnTo>
                  <a:pt x="172191" y="511722"/>
                </a:lnTo>
                <a:lnTo>
                  <a:pt x="171943" y="511722"/>
                </a:lnTo>
                <a:lnTo>
                  <a:pt x="171227" y="511060"/>
                </a:lnTo>
                <a:lnTo>
                  <a:pt x="170041" y="510398"/>
                </a:lnTo>
                <a:lnTo>
                  <a:pt x="169793" y="510066"/>
                </a:lnTo>
                <a:lnTo>
                  <a:pt x="169324" y="509073"/>
                </a:lnTo>
                <a:lnTo>
                  <a:pt x="169077" y="508742"/>
                </a:lnTo>
                <a:lnTo>
                  <a:pt x="167891" y="507418"/>
                </a:lnTo>
                <a:lnTo>
                  <a:pt x="167643" y="507087"/>
                </a:lnTo>
                <a:lnTo>
                  <a:pt x="167643" y="506756"/>
                </a:lnTo>
                <a:lnTo>
                  <a:pt x="167643" y="506426"/>
                </a:lnTo>
                <a:lnTo>
                  <a:pt x="167174" y="505405"/>
                </a:lnTo>
                <a:lnTo>
                  <a:pt x="166926" y="505074"/>
                </a:lnTo>
                <a:lnTo>
                  <a:pt x="166458" y="504743"/>
                </a:lnTo>
                <a:lnTo>
                  <a:pt x="166210" y="504412"/>
                </a:lnTo>
                <a:lnTo>
                  <a:pt x="165989" y="504081"/>
                </a:lnTo>
                <a:lnTo>
                  <a:pt x="165272" y="504081"/>
                </a:lnTo>
                <a:lnTo>
                  <a:pt x="164776" y="503750"/>
                </a:lnTo>
                <a:lnTo>
                  <a:pt x="164059" y="503419"/>
                </a:lnTo>
                <a:lnTo>
                  <a:pt x="163343" y="503088"/>
                </a:lnTo>
                <a:lnTo>
                  <a:pt x="162875" y="503088"/>
                </a:lnTo>
                <a:lnTo>
                  <a:pt x="161690" y="503088"/>
                </a:lnTo>
                <a:lnTo>
                  <a:pt x="161441" y="503088"/>
                </a:lnTo>
                <a:lnTo>
                  <a:pt x="159787" y="502426"/>
                </a:lnTo>
                <a:lnTo>
                  <a:pt x="158823" y="501764"/>
                </a:lnTo>
                <a:lnTo>
                  <a:pt x="158355" y="501433"/>
                </a:lnTo>
                <a:lnTo>
                  <a:pt x="156452" y="501102"/>
                </a:lnTo>
                <a:lnTo>
                  <a:pt x="155239" y="501102"/>
                </a:lnTo>
                <a:lnTo>
                  <a:pt x="153806" y="501102"/>
                </a:lnTo>
                <a:lnTo>
                  <a:pt x="153090" y="500772"/>
                </a:lnTo>
                <a:lnTo>
                  <a:pt x="152373" y="500441"/>
                </a:lnTo>
                <a:lnTo>
                  <a:pt x="152152" y="500441"/>
                </a:lnTo>
                <a:lnTo>
                  <a:pt x="150719" y="500110"/>
                </a:lnTo>
                <a:lnTo>
                  <a:pt x="150002" y="500110"/>
                </a:lnTo>
                <a:lnTo>
                  <a:pt x="149755" y="500110"/>
                </a:lnTo>
                <a:lnTo>
                  <a:pt x="148569" y="499448"/>
                </a:lnTo>
                <a:lnTo>
                  <a:pt x="147852" y="498786"/>
                </a:lnTo>
                <a:lnTo>
                  <a:pt x="147604" y="498455"/>
                </a:lnTo>
                <a:lnTo>
                  <a:pt x="147384" y="497461"/>
                </a:lnTo>
                <a:lnTo>
                  <a:pt x="146888" y="496799"/>
                </a:lnTo>
                <a:lnTo>
                  <a:pt x="146418" y="496799"/>
                </a:lnTo>
                <a:lnTo>
                  <a:pt x="145950" y="496137"/>
                </a:lnTo>
                <a:lnTo>
                  <a:pt x="145234" y="496137"/>
                </a:lnTo>
                <a:lnTo>
                  <a:pt x="144986" y="495806"/>
                </a:lnTo>
                <a:lnTo>
                  <a:pt x="144517" y="495447"/>
                </a:lnTo>
                <a:lnTo>
                  <a:pt x="143800" y="494785"/>
                </a:lnTo>
                <a:lnTo>
                  <a:pt x="143332" y="494455"/>
                </a:lnTo>
                <a:lnTo>
                  <a:pt x="143083" y="494455"/>
                </a:lnTo>
                <a:lnTo>
                  <a:pt x="142615" y="494455"/>
                </a:lnTo>
                <a:lnTo>
                  <a:pt x="142119" y="494124"/>
                </a:lnTo>
                <a:lnTo>
                  <a:pt x="141651" y="493462"/>
                </a:lnTo>
                <a:lnTo>
                  <a:pt x="141430" y="493131"/>
                </a:lnTo>
                <a:lnTo>
                  <a:pt x="141181" y="493131"/>
                </a:lnTo>
                <a:lnTo>
                  <a:pt x="140934" y="492800"/>
                </a:lnTo>
                <a:lnTo>
                  <a:pt x="140465" y="491476"/>
                </a:lnTo>
                <a:lnTo>
                  <a:pt x="140217" y="490814"/>
                </a:lnTo>
                <a:lnTo>
                  <a:pt x="139997" y="490483"/>
                </a:lnTo>
                <a:lnTo>
                  <a:pt x="139500" y="490152"/>
                </a:lnTo>
                <a:lnTo>
                  <a:pt x="139280" y="489821"/>
                </a:lnTo>
                <a:lnTo>
                  <a:pt x="138315" y="488828"/>
                </a:lnTo>
                <a:lnTo>
                  <a:pt x="137846" y="488828"/>
                </a:lnTo>
                <a:lnTo>
                  <a:pt x="137130" y="488828"/>
                </a:lnTo>
                <a:lnTo>
                  <a:pt x="136634" y="488828"/>
                </a:lnTo>
                <a:lnTo>
                  <a:pt x="135449" y="487835"/>
                </a:lnTo>
                <a:lnTo>
                  <a:pt x="135228" y="487835"/>
                </a:lnTo>
                <a:lnTo>
                  <a:pt x="135228" y="486814"/>
                </a:lnTo>
                <a:lnTo>
                  <a:pt x="135228" y="485821"/>
                </a:lnTo>
                <a:lnTo>
                  <a:pt x="134979" y="485159"/>
                </a:lnTo>
                <a:lnTo>
                  <a:pt x="134015" y="483835"/>
                </a:lnTo>
                <a:lnTo>
                  <a:pt x="133795" y="483835"/>
                </a:lnTo>
                <a:lnTo>
                  <a:pt x="132582" y="483173"/>
                </a:lnTo>
                <a:lnTo>
                  <a:pt x="132361" y="483173"/>
                </a:lnTo>
                <a:lnTo>
                  <a:pt x="130211" y="482842"/>
                </a:lnTo>
                <a:lnTo>
                  <a:pt x="129743" y="482511"/>
                </a:lnTo>
                <a:lnTo>
                  <a:pt x="129026" y="482180"/>
                </a:lnTo>
                <a:lnTo>
                  <a:pt x="128309" y="481518"/>
                </a:lnTo>
                <a:lnTo>
                  <a:pt x="127593" y="480829"/>
                </a:lnTo>
                <a:lnTo>
                  <a:pt x="125195" y="479836"/>
                </a:lnTo>
                <a:lnTo>
                  <a:pt x="123761" y="479174"/>
                </a:lnTo>
                <a:lnTo>
                  <a:pt x="122824" y="478181"/>
                </a:lnTo>
                <a:lnTo>
                  <a:pt x="121390" y="475863"/>
                </a:lnTo>
                <a:lnTo>
                  <a:pt x="120895" y="475863"/>
                </a:lnTo>
                <a:lnTo>
                  <a:pt x="120895" y="475505"/>
                </a:lnTo>
                <a:lnTo>
                  <a:pt x="120205" y="475174"/>
                </a:lnTo>
                <a:lnTo>
                  <a:pt x="119709" y="474843"/>
                </a:lnTo>
                <a:lnTo>
                  <a:pt x="118055" y="473519"/>
                </a:lnTo>
                <a:lnTo>
                  <a:pt x="117340" y="473188"/>
                </a:lnTo>
                <a:lnTo>
                  <a:pt x="116374" y="472526"/>
                </a:lnTo>
                <a:lnTo>
                  <a:pt x="116127" y="472526"/>
                </a:lnTo>
                <a:lnTo>
                  <a:pt x="116127" y="472195"/>
                </a:lnTo>
                <a:lnTo>
                  <a:pt x="115906" y="471202"/>
                </a:lnTo>
                <a:lnTo>
                  <a:pt x="115906" y="470871"/>
                </a:lnTo>
                <a:lnTo>
                  <a:pt x="115906" y="470512"/>
                </a:lnTo>
                <a:lnTo>
                  <a:pt x="115437" y="469851"/>
                </a:lnTo>
                <a:lnTo>
                  <a:pt x="114473" y="468195"/>
                </a:lnTo>
                <a:lnTo>
                  <a:pt x="114224" y="467533"/>
                </a:lnTo>
                <a:lnTo>
                  <a:pt x="114003" y="466871"/>
                </a:lnTo>
                <a:lnTo>
                  <a:pt x="114224" y="466871"/>
                </a:lnTo>
                <a:lnTo>
                  <a:pt x="114720" y="465188"/>
                </a:lnTo>
                <a:lnTo>
                  <a:pt x="114720" y="464857"/>
                </a:lnTo>
                <a:lnTo>
                  <a:pt x="114720" y="464195"/>
                </a:lnTo>
                <a:lnTo>
                  <a:pt x="114720" y="463865"/>
                </a:lnTo>
                <a:lnTo>
                  <a:pt x="114473" y="463534"/>
                </a:lnTo>
                <a:lnTo>
                  <a:pt x="113756" y="462541"/>
                </a:lnTo>
                <a:lnTo>
                  <a:pt x="113756" y="462210"/>
                </a:lnTo>
                <a:lnTo>
                  <a:pt x="113756" y="460858"/>
                </a:lnTo>
                <a:lnTo>
                  <a:pt x="113756" y="460527"/>
                </a:lnTo>
                <a:lnTo>
                  <a:pt x="113507" y="460196"/>
                </a:lnTo>
                <a:lnTo>
                  <a:pt x="113039" y="459865"/>
                </a:lnTo>
                <a:lnTo>
                  <a:pt x="112571" y="459534"/>
                </a:lnTo>
                <a:lnTo>
                  <a:pt x="110889" y="458540"/>
                </a:lnTo>
                <a:lnTo>
                  <a:pt x="110641" y="458540"/>
                </a:lnTo>
                <a:lnTo>
                  <a:pt x="110641" y="458209"/>
                </a:lnTo>
                <a:lnTo>
                  <a:pt x="110421" y="457851"/>
                </a:lnTo>
                <a:lnTo>
                  <a:pt x="110421" y="457189"/>
                </a:lnTo>
                <a:lnTo>
                  <a:pt x="110421" y="456858"/>
                </a:lnTo>
                <a:lnTo>
                  <a:pt x="110889" y="456196"/>
                </a:lnTo>
                <a:lnTo>
                  <a:pt x="111605" y="455203"/>
                </a:lnTo>
                <a:lnTo>
                  <a:pt x="111605" y="454872"/>
                </a:lnTo>
                <a:lnTo>
                  <a:pt x="111605" y="454541"/>
                </a:lnTo>
                <a:lnTo>
                  <a:pt x="111358" y="453521"/>
                </a:lnTo>
                <a:lnTo>
                  <a:pt x="111138" y="452859"/>
                </a:lnTo>
                <a:lnTo>
                  <a:pt x="110421" y="451204"/>
                </a:lnTo>
                <a:lnTo>
                  <a:pt x="109952" y="450873"/>
                </a:lnTo>
                <a:lnTo>
                  <a:pt x="109236" y="450183"/>
                </a:lnTo>
                <a:lnTo>
                  <a:pt x="108519" y="449852"/>
                </a:lnTo>
                <a:lnTo>
                  <a:pt x="107554" y="448528"/>
                </a:lnTo>
                <a:lnTo>
                  <a:pt x="107306" y="447866"/>
                </a:lnTo>
                <a:lnTo>
                  <a:pt x="106369" y="446845"/>
                </a:lnTo>
                <a:lnTo>
                  <a:pt x="105873" y="446514"/>
                </a:lnTo>
                <a:lnTo>
                  <a:pt x="105652" y="446183"/>
                </a:lnTo>
                <a:lnTo>
                  <a:pt x="105183" y="445852"/>
                </a:lnTo>
                <a:lnTo>
                  <a:pt x="104688" y="445522"/>
                </a:lnTo>
                <a:lnTo>
                  <a:pt x="104219" y="445522"/>
                </a:lnTo>
                <a:lnTo>
                  <a:pt x="103750" y="445522"/>
                </a:lnTo>
                <a:lnTo>
                  <a:pt x="103254" y="445522"/>
                </a:lnTo>
                <a:lnTo>
                  <a:pt x="102538" y="444860"/>
                </a:lnTo>
                <a:lnTo>
                  <a:pt x="101821" y="444529"/>
                </a:lnTo>
                <a:lnTo>
                  <a:pt x="101600" y="444198"/>
                </a:lnTo>
                <a:lnTo>
                  <a:pt x="101104" y="443839"/>
                </a:lnTo>
                <a:lnTo>
                  <a:pt x="100883" y="443839"/>
                </a:lnTo>
                <a:lnTo>
                  <a:pt x="99699" y="443508"/>
                </a:lnTo>
                <a:lnTo>
                  <a:pt x="99202" y="443177"/>
                </a:lnTo>
                <a:lnTo>
                  <a:pt x="97548" y="442184"/>
                </a:lnTo>
                <a:lnTo>
                  <a:pt x="96584" y="441522"/>
                </a:lnTo>
                <a:lnTo>
                  <a:pt x="95619" y="440170"/>
                </a:lnTo>
                <a:lnTo>
                  <a:pt x="95398" y="440170"/>
                </a:lnTo>
                <a:lnTo>
                  <a:pt x="94681" y="439839"/>
                </a:lnTo>
                <a:lnTo>
                  <a:pt x="93496" y="439839"/>
                </a:lnTo>
                <a:lnTo>
                  <a:pt x="92780" y="439839"/>
                </a:lnTo>
                <a:lnTo>
                  <a:pt x="92283" y="439177"/>
                </a:lnTo>
                <a:lnTo>
                  <a:pt x="91815" y="439177"/>
                </a:lnTo>
                <a:lnTo>
                  <a:pt x="90629" y="438515"/>
                </a:lnTo>
                <a:lnTo>
                  <a:pt x="88948" y="438184"/>
                </a:lnTo>
                <a:lnTo>
                  <a:pt x="88479" y="437853"/>
                </a:lnTo>
                <a:lnTo>
                  <a:pt x="88011" y="437164"/>
                </a:lnTo>
                <a:lnTo>
                  <a:pt x="87515" y="436833"/>
                </a:lnTo>
                <a:lnTo>
                  <a:pt x="86081" y="436502"/>
                </a:lnTo>
                <a:lnTo>
                  <a:pt x="85861" y="436502"/>
                </a:lnTo>
                <a:lnTo>
                  <a:pt x="83243" y="436171"/>
                </a:lnTo>
                <a:lnTo>
                  <a:pt x="82995" y="436171"/>
                </a:lnTo>
                <a:lnTo>
                  <a:pt x="82278" y="435840"/>
                </a:lnTo>
                <a:lnTo>
                  <a:pt x="80128" y="435178"/>
                </a:lnTo>
                <a:lnTo>
                  <a:pt x="79411" y="435178"/>
                </a:lnTo>
                <a:lnTo>
                  <a:pt x="77040" y="434157"/>
                </a:lnTo>
                <a:lnTo>
                  <a:pt x="76544" y="433827"/>
                </a:lnTo>
                <a:lnTo>
                  <a:pt x="75112" y="433164"/>
                </a:lnTo>
                <a:lnTo>
                  <a:pt x="74643" y="432502"/>
                </a:lnTo>
                <a:lnTo>
                  <a:pt x="74395" y="432171"/>
                </a:lnTo>
                <a:lnTo>
                  <a:pt x="74174" y="431812"/>
                </a:lnTo>
                <a:lnTo>
                  <a:pt x="73705" y="431481"/>
                </a:lnTo>
                <a:lnTo>
                  <a:pt x="73209" y="430819"/>
                </a:lnTo>
                <a:lnTo>
                  <a:pt x="71777" y="430157"/>
                </a:lnTo>
                <a:lnTo>
                  <a:pt x="70123" y="428475"/>
                </a:lnTo>
                <a:lnTo>
                  <a:pt x="69406" y="427813"/>
                </a:lnTo>
                <a:lnTo>
                  <a:pt x="68441" y="426820"/>
                </a:lnTo>
                <a:lnTo>
                  <a:pt x="67725" y="425468"/>
                </a:lnTo>
                <a:lnTo>
                  <a:pt x="67256" y="424475"/>
                </a:lnTo>
                <a:lnTo>
                  <a:pt x="67008" y="423785"/>
                </a:lnTo>
                <a:lnTo>
                  <a:pt x="67008" y="421799"/>
                </a:lnTo>
                <a:lnTo>
                  <a:pt x="67008" y="421468"/>
                </a:lnTo>
                <a:lnTo>
                  <a:pt x="67008" y="421110"/>
                </a:lnTo>
                <a:lnTo>
                  <a:pt x="66539" y="420448"/>
                </a:lnTo>
                <a:lnTo>
                  <a:pt x="66070" y="419786"/>
                </a:lnTo>
                <a:lnTo>
                  <a:pt x="65822" y="418435"/>
                </a:lnTo>
                <a:lnTo>
                  <a:pt x="65822" y="418104"/>
                </a:lnTo>
                <a:lnTo>
                  <a:pt x="65574" y="417773"/>
                </a:lnTo>
                <a:lnTo>
                  <a:pt x="65354" y="417442"/>
                </a:lnTo>
                <a:lnTo>
                  <a:pt x="65105" y="417111"/>
                </a:lnTo>
                <a:lnTo>
                  <a:pt x="64141" y="416090"/>
                </a:lnTo>
                <a:lnTo>
                  <a:pt x="63204" y="415759"/>
                </a:lnTo>
                <a:lnTo>
                  <a:pt x="62019" y="415096"/>
                </a:lnTo>
                <a:lnTo>
                  <a:pt x="60337" y="414766"/>
                </a:lnTo>
                <a:lnTo>
                  <a:pt x="59620" y="414766"/>
                </a:lnTo>
                <a:lnTo>
                  <a:pt x="58684" y="415096"/>
                </a:lnTo>
                <a:lnTo>
                  <a:pt x="57250" y="415096"/>
                </a:lnTo>
                <a:lnTo>
                  <a:pt x="56037" y="415096"/>
                </a:lnTo>
                <a:lnTo>
                  <a:pt x="54604" y="414766"/>
                </a:lnTo>
                <a:lnTo>
                  <a:pt x="54136" y="414766"/>
                </a:lnTo>
                <a:lnTo>
                  <a:pt x="53666" y="414435"/>
                </a:lnTo>
                <a:lnTo>
                  <a:pt x="52950" y="414076"/>
                </a:lnTo>
                <a:lnTo>
                  <a:pt x="52482" y="413745"/>
                </a:lnTo>
                <a:lnTo>
                  <a:pt x="52233" y="413745"/>
                </a:lnTo>
                <a:lnTo>
                  <a:pt x="51268" y="414435"/>
                </a:lnTo>
                <a:lnTo>
                  <a:pt x="49614" y="414435"/>
                </a:lnTo>
                <a:lnTo>
                  <a:pt x="47933" y="414076"/>
                </a:lnTo>
                <a:lnTo>
                  <a:pt x="47464" y="413745"/>
                </a:lnTo>
                <a:lnTo>
                  <a:pt x="46749" y="413414"/>
                </a:lnTo>
                <a:lnTo>
                  <a:pt x="46279" y="413414"/>
                </a:lnTo>
                <a:lnTo>
                  <a:pt x="45563" y="413745"/>
                </a:lnTo>
                <a:lnTo>
                  <a:pt x="45315" y="413745"/>
                </a:lnTo>
                <a:lnTo>
                  <a:pt x="45066" y="413745"/>
                </a:lnTo>
                <a:lnTo>
                  <a:pt x="44846" y="413745"/>
                </a:lnTo>
                <a:lnTo>
                  <a:pt x="43412" y="413083"/>
                </a:lnTo>
                <a:lnTo>
                  <a:pt x="42944" y="412752"/>
                </a:lnTo>
                <a:lnTo>
                  <a:pt x="42448" y="412421"/>
                </a:lnTo>
                <a:lnTo>
                  <a:pt x="41980" y="412421"/>
                </a:lnTo>
                <a:lnTo>
                  <a:pt x="41263" y="412421"/>
                </a:lnTo>
                <a:lnTo>
                  <a:pt x="40547" y="413083"/>
                </a:lnTo>
                <a:lnTo>
                  <a:pt x="39830" y="413414"/>
                </a:lnTo>
                <a:lnTo>
                  <a:pt x="39361" y="413745"/>
                </a:lnTo>
                <a:lnTo>
                  <a:pt x="39113" y="413414"/>
                </a:lnTo>
                <a:lnTo>
                  <a:pt x="38864" y="413414"/>
                </a:lnTo>
                <a:lnTo>
                  <a:pt x="38645" y="413414"/>
                </a:lnTo>
                <a:lnTo>
                  <a:pt x="38645" y="412752"/>
                </a:lnTo>
                <a:lnTo>
                  <a:pt x="38645" y="412421"/>
                </a:lnTo>
                <a:lnTo>
                  <a:pt x="38864" y="412090"/>
                </a:lnTo>
                <a:lnTo>
                  <a:pt x="38864" y="411732"/>
                </a:lnTo>
                <a:lnTo>
                  <a:pt x="38864" y="411401"/>
                </a:lnTo>
                <a:lnTo>
                  <a:pt x="37459" y="409057"/>
                </a:lnTo>
                <a:lnTo>
                  <a:pt x="36742" y="408064"/>
                </a:lnTo>
                <a:lnTo>
                  <a:pt x="36742" y="407733"/>
                </a:lnTo>
                <a:lnTo>
                  <a:pt x="36494" y="407733"/>
                </a:lnTo>
                <a:lnTo>
                  <a:pt x="36026" y="407401"/>
                </a:lnTo>
                <a:lnTo>
                  <a:pt x="35529" y="407401"/>
                </a:lnTo>
                <a:lnTo>
                  <a:pt x="35529" y="407733"/>
                </a:lnTo>
                <a:lnTo>
                  <a:pt x="35061" y="408064"/>
                </a:lnTo>
                <a:lnTo>
                  <a:pt x="34812" y="408395"/>
                </a:lnTo>
                <a:lnTo>
                  <a:pt x="34593" y="408395"/>
                </a:lnTo>
                <a:lnTo>
                  <a:pt x="34344" y="408064"/>
                </a:lnTo>
                <a:lnTo>
                  <a:pt x="34097" y="407401"/>
                </a:lnTo>
                <a:lnTo>
                  <a:pt x="32911" y="406380"/>
                </a:lnTo>
                <a:lnTo>
                  <a:pt x="32194" y="406380"/>
                </a:lnTo>
                <a:lnTo>
                  <a:pt x="31257" y="406380"/>
                </a:lnTo>
                <a:lnTo>
                  <a:pt x="31009" y="406380"/>
                </a:lnTo>
                <a:lnTo>
                  <a:pt x="30540" y="405718"/>
                </a:lnTo>
                <a:lnTo>
                  <a:pt x="30292" y="405387"/>
                </a:lnTo>
                <a:lnTo>
                  <a:pt x="30292" y="405029"/>
                </a:lnTo>
                <a:lnTo>
                  <a:pt x="30540" y="404367"/>
                </a:lnTo>
                <a:lnTo>
                  <a:pt x="30761" y="403705"/>
                </a:lnTo>
                <a:lnTo>
                  <a:pt x="30761" y="402685"/>
                </a:lnTo>
                <a:lnTo>
                  <a:pt x="30540" y="402023"/>
                </a:lnTo>
                <a:lnTo>
                  <a:pt x="29328" y="400339"/>
                </a:lnTo>
                <a:lnTo>
                  <a:pt x="26709" y="399015"/>
                </a:lnTo>
                <a:lnTo>
                  <a:pt x="25993" y="398326"/>
                </a:lnTo>
                <a:lnTo>
                  <a:pt x="25524" y="397995"/>
                </a:lnTo>
                <a:lnTo>
                  <a:pt x="24807" y="397002"/>
                </a:lnTo>
                <a:lnTo>
                  <a:pt x="23126" y="394989"/>
                </a:lnTo>
                <a:lnTo>
                  <a:pt x="22189" y="393968"/>
                </a:lnTo>
                <a:lnTo>
                  <a:pt x="21941" y="393968"/>
                </a:lnTo>
                <a:lnTo>
                  <a:pt x="21721" y="393306"/>
                </a:lnTo>
                <a:lnTo>
                  <a:pt x="21472" y="393306"/>
                </a:lnTo>
                <a:lnTo>
                  <a:pt x="20038" y="391955"/>
                </a:lnTo>
                <a:lnTo>
                  <a:pt x="17889" y="389941"/>
                </a:lnTo>
                <a:lnTo>
                  <a:pt x="17172" y="389279"/>
                </a:lnTo>
                <a:lnTo>
                  <a:pt x="15739" y="388589"/>
                </a:lnTo>
                <a:lnTo>
                  <a:pt x="15270" y="388589"/>
                </a:lnTo>
                <a:lnTo>
                  <a:pt x="15022" y="388258"/>
                </a:lnTo>
                <a:lnTo>
                  <a:pt x="14085" y="387265"/>
                </a:lnTo>
                <a:lnTo>
                  <a:pt x="12652" y="386907"/>
                </a:lnTo>
                <a:lnTo>
                  <a:pt x="11467" y="386245"/>
                </a:lnTo>
                <a:lnTo>
                  <a:pt x="9786" y="384892"/>
                </a:lnTo>
                <a:lnTo>
                  <a:pt x="9786" y="384561"/>
                </a:lnTo>
                <a:lnTo>
                  <a:pt x="9537" y="384561"/>
                </a:lnTo>
                <a:lnTo>
                  <a:pt x="9537" y="384231"/>
                </a:lnTo>
                <a:lnTo>
                  <a:pt x="9316" y="383900"/>
                </a:lnTo>
                <a:lnTo>
                  <a:pt x="9069" y="383900"/>
                </a:lnTo>
                <a:lnTo>
                  <a:pt x="9316" y="382548"/>
                </a:lnTo>
                <a:lnTo>
                  <a:pt x="9316" y="381886"/>
                </a:lnTo>
                <a:lnTo>
                  <a:pt x="9537" y="381197"/>
                </a:lnTo>
                <a:lnTo>
                  <a:pt x="10033" y="379514"/>
                </a:lnTo>
                <a:lnTo>
                  <a:pt x="10501" y="378852"/>
                </a:lnTo>
                <a:lnTo>
                  <a:pt x="11467" y="377859"/>
                </a:lnTo>
                <a:lnTo>
                  <a:pt x="11687" y="377169"/>
                </a:lnTo>
                <a:lnTo>
                  <a:pt x="11935" y="376176"/>
                </a:lnTo>
                <a:lnTo>
                  <a:pt x="12183" y="374494"/>
                </a:lnTo>
                <a:lnTo>
                  <a:pt x="12404" y="373804"/>
                </a:lnTo>
                <a:lnTo>
                  <a:pt x="13121" y="372453"/>
                </a:lnTo>
                <a:lnTo>
                  <a:pt x="13368" y="372122"/>
                </a:lnTo>
                <a:lnTo>
                  <a:pt x="13121" y="371791"/>
                </a:lnTo>
                <a:lnTo>
                  <a:pt x="13368" y="371460"/>
                </a:lnTo>
                <a:lnTo>
                  <a:pt x="13589" y="370771"/>
                </a:lnTo>
                <a:lnTo>
                  <a:pt x="14085" y="370440"/>
                </a:lnTo>
                <a:lnTo>
                  <a:pt x="14085" y="370109"/>
                </a:lnTo>
                <a:lnTo>
                  <a:pt x="14085" y="369447"/>
                </a:lnTo>
                <a:lnTo>
                  <a:pt x="13589" y="367074"/>
                </a:lnTo>
                <a:lnTo>
                  <a:pt x="13589" y="366743"/>
                </a:lnTo>
                <a:lnTo>
                  <a:pt x="13589" y="366081"/>
                </a:lnTo>
                <a:lnTo>
                  <a:pt x="13836" y="365061"/>
                </a:lnTo>
                <a:lnTo>
                  <a:pt x="14306" y="364399"/>
                </a:lnTo>
                <a:lnTo>
                  <a:pt x="14306" y="364040"/>
                </a:lnTo>
                <a:lnTo>
                  <a:pt x="14085" y="363709"/>
                </a:lnTo>
                <a:lnTo>
                  <a:pt x="13589" y="362715"/>
                </a:lnTo>
                <a:lnTo>
                  <a:pt x="13121" y="361364"/>
                </a:lnTo>
                <a:lnTo>
                  <a:pt x="12872" y="361005"/>
                </a:lnTo>
                <a:lnTo>
                  <a:pt x="12872" y="360013"/>
                </a:lnTo>
                <a:lnTo>
                  <a:pt x="13121" y="359682"/>
                </a:lnTo>
                <a:lnTo>
                  <a:pt x="13836" y="359323"/>
                </a:lnTo>
                <a:lnTo>
                  <a:pt x="14085" y="358992"/>
                </a:lnTo>
                <a:lnTo>
                  <a:pt x="14553" y="358661"/>
                </a:lnTo>
                <a:lnTo>
                  <a:pt x="14802" y="358661"/>
                </a:lnTo>
                <a:lnTo>
                  <a:pt x="14802" y="358330"/>
                </a:lnTo>
                <a:lnTo>
                  <a:pt x="15022" y="357999"/>
                </a:lnTo>
                <a:lnTo>
                  <a:pt x="15270" y="356648"/>
                </a:lnTo>
                <a:lnTo>
                  <a:pt x="15518" y="354964"/>
                </a:lnTo>
                <a:lnTo>
                  <a:pt x="15739" y="353613"/>
                </a:lnTo>
                <a:lnTo>
                  <a:pt x="15739" y="352924"/>
                </a:lnTo>
                <a:lnTo>
                  <a:pt x="15518" y="351931"/>
                </a:lnTo>
                <a:lnTo>
                  <a:pt x="15518" y="351572"/>
                </a:lnTo>
                <a:lnTo>
                  <a:pt x="15270" y="350910"/>
                </a:lnTo>
                <a:lnTo>
                  <a:pt x="14802" y="349559"/>
                </a:lnTo>
                <a:lnTo>
                  <a:pt x="14553" y="349228"/>
                </a:lnTo>
                <a:lnTo>
                  <a:pt x="13836" y="348896"/>
                </a:lnTo>
                <a:lnTo>
                  <a:pt x="13589" y="348538"/>
                </a:lnTo>
                <a:lnTo>
                  <a:pt x="13589" y="348206"/>
                </a:lnTo>
                <a:lnTo>
                  <a:pt x="13589" y="347875"/>
                </a:lnTo>
                <a:lnTo>
                  <a:pt x="13368" y="346855"/>
                </a:lnTo>
                <a:lnTo>
                  <a:pt x="13368" y="346193"/>
                </a:lnTo>
                <a:lnTo>
                  <a:pt x="13589" y="345504"/>
                </a:lnTo>
                <a:lnTo>
                  <a:pt x="13368" y="344842"/>
                </a:lnTo>
                <a:lnTo>
                  <a:pt x="13368" y="344511"/>
                </a:lnTo>
                <a:lnTo>
                  <a:pt x="13368" y="343490"/>
                </a:lnTo>
                <a:lnTo>
                  <a:pt x="13589" y="342801"/>
                </a:lnTo>
                <a:lnTo>
                  <a:pt x="13836" y="342139"/>
                </a:lnTo>
                <a:lnTo>
                  <a:pt x="13836" y="341808"/>
                </a:lnTo>
                <a:lnTo>
                  <a:pt x="14085" y="341449"/>
                </a:lnTo>
                <a:lnTo>
                  <a:pt x="14306" y="340787"/>
                </a:lnTo>
                <a:lnTo>
                  <a:pt x="14306" y="340125"/>
                </a:lnTo>
                <a:lnTo>
                  <a:pt x="14553" y="340125"/>
                </a:lnTo>
                <a:lnTo>
                  <a:pt x="14306" y="339766"/>
                </a:lnTo>
                <a:lnTo>
                  <a:pt x="14085" y="339104"/>
                </a:lnTo>
                <a:lnTo>
                  <a:pt x="14085" y="338773"/>
                </a:lnTo>
                <a:lnTo>
                  <a:pt x="13368" y="338084"/>
                </a:lnTo>
                <a:lnTo>
                  <a:pt x="12404" y="337063"/>
                </a:lnTo>
                <a:lnTo>
                  <a:pt x="11687" y="336732"/>
                </a:lnTo>
                <a:lnTo>
                  <a:pt x="11467" y="336401"/>
                </a:lnTo>
                <a:lnTo>
                  <a:pt x="10750" y="336070"/>
                </a:lnTo>
                <a:lnTo>
                  <a:pt x="10501" y="335381"/>
                </a:lnTo>
                <a:lnTo>
                  <a:pt x="9786" y="334361"/>
                </a:lnTo>
                <a:lnTo>
                  <a:pt x="9786" y="333699"/>
                </a:lnTo>
                <a:lnTo>
                  <a:pt x="9786" y="333008"/>
                </a:lnTo>
                <a:lnTo>
                  <a:pt x="9786" y="332677"/>
                </a:lnTo>
                <a:lnTo>
                  <a:pt x="10033" y="332346"/>
                </a:lnTo>
                <a:lnTo>
                  <a:pt x="10970" y="330664"/>
                </a:lnTo>
                <a:lnTo>
                  <a:pt x="11935" y="329974"/>
                </a:lnTo>
                <a:lnTo>
                  <a:pt x="13121" y="328954"/>
                </a:lnTo>
                <a:lnTo>
                  <a:pt x="14085" y="327960"/>
                </a:lnTo>
                <a:lnTo>
                  <a:pt x="15270" y="326940"/>
                </a:lnTo>
                <a:lnTo>
                  <a:pt x="16235" y="326250"/>
                </a:lnTo>
                <a:lnTo>
                  <a:pt x="16456" y="325919"/>
                </a:lnTo>
                <a:lnTo>
                  <a:pt x="16952" y="325257"/>
                </a:lnTo>
                <a:lnTo>
                  <a:pt x="16952" y="324899"/>
                </a:lnTo>
                <a:lnTo>
                  <a:pt x="16952" y="324568"/>
                </a:lnTo>
                <a:lnTo>
                  <a:pt x="16952" y="324237"/>
                </a:lnTo>
                <a:lnTo>
                  <a:pt x="16703" y="324237"/>
                </a:lnTo>
                <a:lnTo>
                  <a:pt x="16235" y="323548"/>
                </a:lnTo>
                <a:lnTo>
                  <a:pt x="15987" y="321175"/>
                </a:lnTo>
                <a:lnTo>
                  <a:pt x="15022" y="318830"/>
                </a:lnTo>
                <a:lnTo>
                  <a:pt x="15022" y="318472"/>
                </a:lnTo>
                <a:lnTo>
                  <a:pt x="15022" y="317452"/>
                </a:lnTo>
                <a:lnTo>
                  <a:pt x="15022" y="316790"/>
                </a:lnTo>
                <a:lnTo>
                  <a:pt x="15270" y="316459"/>
                </a:lnTo>
                <a:lnTo>
                  <a:pt x="15518" y="315769"/>
                </a:lnTo>
                <a:lnTo>
                  <a:pt x="15518" y="315438"/>
                </a:lnTo>
                <a:lnTo>
                  <a:pt x="15022" y="314748"/>
                </a:lnTo>
                <a:lnTo>
                  <a:pt x="14085" y="313727"/>
                </a:lnTo>
                <a:lnTo>
                  <a:pt x="13836" y="313396"/>
                </a:lnTo>
                <a:lnTo>
                  <a:pt x="13836" y="312734"/>
                </a:lnTo>
                <a:lnTo>
                  <a:pt x="13836" y="312045"/>
                </a:lnTo>
                <a:lnTo>
                  <a:pt x="14306" y="310363"/>
                </a:lnTo>
                <a:lnTo>
                  <a:pt x="14306" y="310004"/>
                </a:lnTo>
                <a:lnTo>
                  <a:pt x="14802" y="309673"/>
                </a:lnTo>
                <a:lnTo>
                  <a:pt x="15270" y="309011"/>
                </a:lnTo>
                <a:lnTo>
                  <a:pt x="15518" y="308321"/>
                </a:lnTo>
                <a:lnTo>
                  <a:pt x="15518" y="307990"/>
                </a:lnTo>
                <a:lnTo>
                  <a:pt x="15518" y="307631"/>
                </a:lnTo>
                <a:lnTo>
                  <a:pt x="15270" y="307300"/>
                </a:lnTo>
                <a:lnTo>
                  <a:pt x="15022" y="306969"/>
                </a:lnTo>
                <a:lnTo>
                  <a:pt x="15022" y="305949"/>
                </a:lnTo>
                <a:lnTo>
                  <a:pt x="15022" y="304929"/>
                </a:lnTo>
                <a:lnTo>
                  <a:pt x="14553" y="302888"/>
                </a:lnTo>
                <a:lnTo>
                  <a:pt x="14802" y="302226"/>
                </a:lnTo>
                <a:lnTo>
                  <a:pt x="15270" y="301895"/>
                </a:lnTo>
                <a:lnTo>
                  <a:pt x="15518" y="301204"/>
                </a:lnTo>
                <a:lnTo>
                  <a:pt x="15518" y="300184"/>
                </a:lnTo>
                <a:lnTo>
                  <a:pt x="15518" y="299853"/>
                </a:lnTo>
                <a:lnTo>
                  <a:pt x="14802" y="298833"/>
                </a:lnTo>
                <a:lnTo>
                  <a:pt x="14553" y="298143"/>
                </a:lnTo>
                <a:lnTo>
                  <a:pt x="14553" y="297150"/>
                </a:lnTo>
                <a:lnTo>
                  <a:pt x="14553" y="296792"/>
                </a:lnTo>
                <a:lnTo>
                  <a:pt x="14553" y="296461"/>
                </a:lnTo>
                <a:lnTo>
                  <a:pt x="14802" y="296130"/>
                </a:lnTo>
                <a:lnTo>
                  <a:pt x="15739" y="295770"/>
                </a:lnTo>
                <a:lnTo>
                  <a:pt x="16235" y="295439"/>
                </a:lnTo>
                <a:lnTo>
                  <a:pt x="17172" y="294750"/>
                </a:lnTo>
                <a:lnTo>
                  <a:pt x="17641" y="294088"/>
                </a:lnTo>
                <a:lnTo>
                  <a:pt x="17889" y="294088"/>
                </a:lnTo>
                <a:lnTo>
                  <a:pt x="18357" y="293398"/>
                </a:lnTo>
                <a:lnTo>
                  <a:pt x="20508" y="291358"/>
                </a:lnTo>
                <a:lnTo>
                  <a:pt x="20755" y="290696"/>
                </a:lnTo>
                <a:lnTo>
                  <a:pt x="21004" y="290337"/>
                </a:lnTo>
                <a:lnTo>
                  <a:pt x="21472" y="289343"/>
                </a:lnTo>
                <a:lnTo>
                  <a:pt x="21721" y="288985"/>
                </a:lnTo>
                <a:lnTo>
                  <a:pt x="21721" y="288323"/>
                </a:lnTo>
                <a:lnTo>
                  <a:pt x="21721" y="287964"/>
                </a:lnTo>
                <a:lnTo>
                  <a:pt x="21004" y="285924"/>
                </a:lnTo>
                <a:lnTo>
                  <a:pt x="21224" y="285593"/>
                </a:lnTo>
                <a:lnTo>
                  <a:pt x="21224" y="285262"/>
                </a:lnTo>
                <a:lnTo>
                  <a:pt x="21941" y="284572"/>
                </a:lnTo>
                <a:lnTo>
                  <a:pt x="23843" y="282889"/>
                </a:lnTo>
                <a:lnTo>
                  <a:pt x="24090" y="282889"/>
                </a:lnTo>
                <a:lnTo>
                  <a:pt x="24090" y="282199"/>
                </a:lnTo>
                <a:lnTo>
                  <a:pt x="24090" y="281868"/>
                </a:lnTo>
                <a:lnTo>
                  <a:pt x="24339" y="281179"/>
                </a:lnTo>
                <a:lnTo>
                  <a:pt x="24807" y="280490"/>
                </a:lnTo>
                <a:lnTo>
                  <a:pt x="25056" y="280159"/>
                </a:lnTo>
                <a:lnTo>
                  <a:pt x="25772" y="279469"/>
                </a:lnTo>
                <a:lnTo>
                  <a:pt x="26241" y="279138"/>
                </a:lnTo>
                <a:lnTo>
                  <a:pt x="26957" y="278807"/>
                </a:lnTo>
                <a:lnTo>
                  <a:pt x="27205" y="278807"/>
                </a:lnTo>
                <a:lnTo>
                  <a:pt x="27205" y="278118"/>
                </a:lnTo>
                <a:lnTo>
                  <a:pt x="27205" y="277787"/>
                </a:lnTo>
                <a:lnTo>
                  <a:pt x="27426" y="277096"/>
                </a:lnTo>
                <a:lnTo>
                  <a:pt x="27674" y="276434"/>
                </a:lnTo>
                <a:lnTo>
                  <a:pt x="27674" y="276076"/>
                </a:lnTo>
                <a:lnTo>
                  <a:pt x="27426" y="275745"/>
                </a:lnTo>
                <a:lnTo>
                  <a:pt x="27205" y="275414"/>
                </a:lnTo>
                <a:lnTo>
                  <a:pt x="27205" y="275055"/>
                </a:lnTo>
                <a:lnTo>
                  <a:pt x="27426" y="274035"/>
                </a:lnTo>
                <a:lnTo>
                  <a:pt x="27426" y="273704"/>
                </a:lnTo>
                <a:lnTo>
                  <a:pt x="27674" y="272353"/>
                </a:lnTo>
                <a:lnTo>
                  <a:pt x="27674" y="271663"/>
                </a:lnTo>
                <a:lnTo>
                  <a:pt x="27426" y="271332"/>
                </a:lnTo>
                <a:lnTo>
                  <a:pt x="26957" y="269621"/>
                </a:lnTo>
                <a:lnTo>
                  <a:pt x="26957" y="269290"/>
                </a:lnTo>
                <a:lnTo>
                  <a:pt x="25993" y="268932"/>
                </a:lnTo>
                <a:lnTo>
                  <a:pt x="24090" y="268270"/>
                </a:lnTo>
                <a:lnTo>
                  <a:pt x="23843" y="267912"/>
                </a:lnTo>
                <a:lnTo>
                  <a:pt x="23373" y="267250"/>
                </a:lnTo>
                <a:lnTo>
                  <a:pt x="23373" y="266891"/>
                </a:lnTo>
                <a:lnTo>
                  <a:pt x="23126" y="266560"/>
                </a:lnTo>
                <a:lnTo>
                  <a:pt x="22436" y="265871"/>
                </a:lnTo>
                <a:lnTo>
                  <a:pt x="22189" y="264849"/>
                </a:lnTo>
                <a:lnTo>
                  <a:pt x="21224" y="263167"/>
                </a:lnTo>
                <a:lnTo>
                  <a:pt x="20287" y="261457"/>
                </a:lnTo>
                <a:lnTo>
                  <a:pt x="19791" y="261126"/>
                </a:lnTo>
                <a:lnTo>
                  <a:pt x="18854" y="260092"/>
                </a:lnTo>
                <a:lnTo>
                  <a:pt x="18357" y="259753"/>
                </a:lnTo>
                <a:lnTo>
                  <a:pt x="18357" y="259070"/>
                </a:lnTo>
                <a:lnTo>
                  <a:pt x="18357" y="258050"/>
                </a:lnTo>
                <a:lnTo>
                  <a:pt x="18357" y="257709"/>
                </a:lnTo>
                <a:lnTo>
                  <a:pt x="18605" y="256006"/>
                </a:lnTo>
                <a:lnTo>
                  <a:pt x="18605" y="255665"/>
                </a:lnTo>
                <a:lnTo>
                  <a:pt x="18605" y="255322"/>
                </a:lnTo>
                <a:lnTo>
                  <a:pt x="16952" y="253960"/>
                </a:lnTo>
                <a:lnTo>
                  <a:pt x="16235" y="253278"/>
                </a:lnTo>
                <a:lnTo>
                  <a:pt x="15270" y="252939"/>
                </a:lnTo>
                <a:lnTo>
                  <a:pt x="15022" y="252597"/>
                </a:lnTo>
                <a:lnTo>
                  <a:pt x="14085" y="251573"/>
                </a:lnTo>
                <a:lnTo>
                  <a:pt x="13589" y="251234"/>
                </a:lnTo>
                <a:lnTo>
                  <a:pt x="13121" y="250892"/>
                </a:lnTo>
                <a:lnTo>
                  <a:pt x="12872" y="250892"/>
                </a:lnTo>
                <a:lnTo>
                  <a:pt x="11687" y="250892"/>
                </a:lnTo>
                <a:lnTo>
                  <a:pt x="11218" y="251234"/>
                </a:lnTo>
                <a:lnTo>
                  <a:pt x="9786" y="251916"/>
                </a:lnTo>
                <a:lnTo>
                  <a:pt x="8600" y="252258"/>
                </a:lnTo>
                <a:lnTo>
                  <a:pt x="8103" y="252258"/>
                </a:lnTo>
                <a:lnTo>
                  <a:pt x="7387" y="252258"/>
                </a:lnTo>
                <a:lnTo>
                  <a:pt x="6202" y="251916"/>
                </a:lnTo>
                <a:lnTo>
                  <a:pt x="5017" y="251234"/>
                </a:lnTo>
                <a:lnTo>
                  <a:pt x="4768" y="251234"/>
                </a:lnTo>
                <a:lnTo>
                  <a:pt x="1929" y="250892"/>
                </a:lnTo>
                <a:lnTo>
                  <a:pt x="716" y="250211"/>
                </a:lnTo>
                <a:lnTo>
                  <a:pt x="496" y="249872"/>
                </a:lnTo>
                <a:lnTo>
                  <a:pt x="248" y="249188"/>
                </a:lnTo>
                <a:lnTo>
                  <a:pt x="496" y="247483"/>
                </a:lnTo>
                <a:lnTo>
                  <a:pt x="248" y="246460"/>
                </a:lnTo>
                <a:lnTo>
                  <a:pt x="248" y="245779"/>
                </a:lnTo>
                <a:lnTo>
                  <a:pt x="248" y="244755"/>
                </a:lnTo>
                <a:lnTo>
                  <a:pt x="716" y="244074"/>
                </a:lnTo>
                <a:lnTo>
                  <a:pt x="496" y="243390"/>
                </a:lnTo>
                <a:lnTo>
                  <a:pt x="248" y="242366"/>
                </a:lnTo>
                <a:lnTo>
                  <a:pt x="0" y="241686"/>
                </a:lnTo>
                <a:lnTo>
                  <a:pt x="0" y="241003"/>
                </a:lnTo>
                <a:lnTo>
                  <a:pt x="0" y="240319"/>
                </a:lnTo>
                <a:lnTo>
                  <a:pt x="0" y="239638"/>
                </a:lnTo>
                <a:lnTo>
                  <a:pt x="0" y="239297"/>
                </a:lnTo>
                <a:lnTo>
                  <a:pt x="0" y="238954"/>
                </a:lnTo>
                <a:lnTo>
                  <a:pt x="0" y="238615"/>
                </a:lnTo>
                <a:lnTo>
                  <a:pt x="248" y="238273"/>
                </a:lnTo>
                <a:lnTo>
                  <a:pt x="496" y="237250"/>
                </a:lnTo>
                <a:lnTo>
                  <a:pt x="496" y="236566"/>
                </a:lnTo>
                <a:lnTo>
                  <a:pt x="716" y="235881"/>
                </a:lnTo>
                <a:lnTo>
                  <a:pt x="965" y="234858"/>
                </a:lnTo>
                <a:lnTo>
                  <a:pt x="1213" y="233493"/>
                </a:lnTo>
                <a:lnTo>
                  <a:pt x="1433" y="231101"/>
                </a:lnTo>
                <a:lnTo>
                  <a:pt x="1929" y="229736"/>
                </a:lnTo>
                <a:lnTo>
                  <a:pt x="2150" y="229736"/>
                </a:lnTo>
                <a:lnTo>
                  <a:pt x="1929" y="229394"/>
                </a:lnTo>
                <a:lnTo>
                  <a:pt x="2150" y="227342"/>
                </a:lnTo>
                <a:lnTo>
                  <a:pt x="2150" y="226661"/>
                </a:lnTo>
                <a:lnTo>
                  <a:pt x="2150" y="226318"/>
                </a:lnTo>
                <a:lnTo>
                  <a:pt x="2618" y="225977"/>
                </a:lnTo>
                <a:lnTo>
                  <a:pt x="2867" y="225634"/>
                </a:lnTo>
                <a:lnTo>
                  <a:pt x="4051" y="225634"/>
                </a:lnTo>
                <a:lnTo>
                  <a:pt x="4300" y="225292"/>
                </a:lnTo>
                <a:lnTo>
                  <a:pt x="4300" y="224608"/>
                </a:lnTo>
                <a:lnTo>
                  <a:pt x="4548" y="224608"/>
                </a:lnTo>
                <a:lnTo>
                  <a:pt x="5017" y="224608"/>
                </a:lnTo>
                <a:lnTo>
                  <a:pt x="5264" y="224266"/>
                </a:lnTo>
                <a:lnTo>
                  <a:pt x="5981" y="223924"/>
                </a:lnTo>
                <a:lnTo>
                  <a:pt x="6450" y="223924"/>
                </a:lnTo>
                <a:lnTo>
                  <a:pt x="6698" y="223924"/>
                </a:lnTo>
                <a:lnTo>
                  <a:pt x="7166" y="223240"/>
                </a:lnTo>
                <a:lnTo>
                  <a:pt x="8103" y="222556"/>
                </a:lnTo>
                <a:lnTo>
                  <a:pt x="8600" y="222214"/>
                </a:lnTo>
                <a:lnTo>
                  <a:pt x="8820" y="221875"/>
                </a:lnTo>
                <a:lnTo>
                  <a:pt x="9537" y="221532"/>
                </a:lnTo>
                <a:lnTo>
                  <a:pt x="9537" y="221191"/>
                </a:lnTo>
                <a:lnTo>
                  <a:pt x="9786" y="220848"/>
                </a:lnTo>
                <a:lnTo>
                  <a:pt x="10253" y="220507"/>
                </a:lnTo>
                <a:lnTo>
                  <a:pt x="11687" y="218797"/>
                </a:lnTo>
                <a:lnTo>
                  <a:pt x="11935" y="218797"/>
                </a:lnTo>
                <a:lnTo>
                  <a:pt x="12183" y="217428"/>
                </a:lnTo>
                <a:lnTo>
                  <a:pt x="12183" y="217084"/>
                </a:lnTo>
                <a:lnTo>
                  <a:pt x="12404" y="215715"/>
                </a:lnTo>
                <a:lnTo>
                  <a:pt x="12652" y="214689"/>
                </a:lnTo>
                <a:lnTo>
                  <a:pt x="12872" y="214347"/>
                </a:lnTo>
                <a:lnTo>
                  <a:pt x="13368" y="213663"/>
                </a:lnTo>
                <a:lnTo>
                  <a:pt x="13589" y="213321"/>
                </a:lnTo>
                <a:lnTo>
                  <a:pt x="14553" y="212637"/>
                </a:lnTo>
                <a:lnTo>
                  <a:pt x="14802" y="212295"/>
                </a:lnTo>
                <a:lnTo>
                  <a:pt x="14802" y="211608"/>
                </a:lnTo>
                <a:lnTo>
                  <a:pt x="14802" y="210924"/>
                </a:lnTo>
                <a:lnTo>
                  <a:pt x="14553" y="210240"/>
                </a:lnTo>
                <a:lnTo>
                  <a:pt x="14553" y="209897"/>
                </a:lnTo>
                <a:lnTo>
                  <a:pt x="14085" y="208869"/>
                </a:lnTo>
                <a:lnTo>
                  <a:pt x="14085" y="208527"/>
                </a:lnTo>
                <a:lnTo>
                  <a:pt x="14085" y="207843"/>
                </a:lnTo>
                <a:lnTo>
                  <a:pt x="14553" y="207159"/>
                </a:lnTo>
                <a:lnTo>
                  <a:pt x="14802" y="207159"/>
                </a:lnTo>
                <a:lnTo>
                  <a:pt x="15987" y="206130"/>
                </a:lnTo>
                <a:lnTo>
                  <a:pt x="16235" y="206130"/>
                </a:lnTo>
                <a:lnTo>
                  <a:pt x="16952" y="205101"/>
                </a:lnTo>
                <a:lnTo>
                  <a:pt x="17420" y="203388"/>
                </a:lnTo>
                <a:lnTo>
                  <a:pt x="17420" y="203046"/>
                </a:lnTo>
                <a:lnTo>
                  <a:pt x="17420" y="202362"/>
                </a:lnTo>
                <a:lnTo>
                  <a:pt x="17641" y="201675"/>
                </a:lnTo>
                <a:lnTo>
                  <a:pt x="19074" y="198933"/>
                </a:lnTo>
                <a:lnTo>
                  <a:pt x="20038" y="197904"/>
                </a:lnTo>
                <a:lnTo>
                  <a:pt x="20755" y="197220"/>
                </a:lnTo>
                <a:lnTo>
                  <a:pt x="21224" y="196875"/>
                </a:lnTo>
                <a:lnTo>
                  <a:pt x="21721" y="196875"/>
                </a:lnTo>
                <a:lnTo>
                  <a:pt x="23126" y="195847"/>
                </a:lnTo>
                <a:lnTo>
                  <a:pt x="23373" y="195847"/>
                </a:lnTo>
                <a:lnTo>
                  <a:pt x="24339" y="195162"/>
                </a:lnTo>
                <a:lnTo>
                  <a:pt x="24090" y="194476"/>
                </a:lnTo>
                <a:lnTo>
                  <a:pt x="24339" y="194476"/>
                </a:lnTo>
                <a:lnTo>
                  <a:pt x="25056" y="193789"/>
                </a:lnTo>
                <a:lnTo>
                  <a:pt x="25993" y="192760"/>
                </a:lnTo>
                <a:lnTo>
                  <a:pt x="26241" y="192760"/>
                </a:lnTo>
                <a:lnTo>
                  <a:pt x="26488" y="192418"/>
                </a:lnTo>
                <a:lnTo>
                  <a:pt x="28611" y="192418"/>
                </a:lnTo>
                <a:lnTo>
                  <a:pt x="28611" y="192076"/>
                </a:lnTo>
                <a:lnTo>
                  <a:pt x="28391" y="191045"/>
                </a:lnTo>
                <a:lnTo>
                  <a:pt x="28391" y="190702"/>
                </a:lnTo>
                <a:lnTo>
                  <a:pt x="28611" y="190702"/>
                </a:lnTo>
                <a:lnTo>
                  <a:pt x="28859" y="190702"/>
                </a:lnTo>
                <a:lnTo>
                  <a:pt x="29576" y="191045"/>
                </a:lnTo>
                <a:lnTo>
                  <a:pt x="29824" y="191045"/>
                </a:lnTo>
                <a:lnTo>
                  <a:pt x="30292" y="190702"/>
                </a:lnTo>
                <a:lnTo>
                  <a:pt x="31477" y="190702"/>
                </a:lnTo>
                <a:lnTo>
                  <a:pt x="31726" y="190361"/>
                </a:lnTo>
                <a:lnTo>
                  <a:pt x="31973" y="190016"/>
                </a:lnTo>
                <a:lnTo>
                  <a:pt x="32690" y="189673"/>
                </a:lnTo>
                <a:lnTo>
                  <a:pt x="34097" y="189329"/>
                </a:lnTo>
                <a:lnTo>
                  <a:pt x="35309" y="188644"/>
                </a:lnTo>
                <a:lnTo>
                  <a:pt x="35778" y="188300"/>
                </a:lnTo>
                <a:lnTo>
                  <a:pt x="36494" y="188300"/>
                </a:lnTo>
                <a:lnTo>
                  <a:pt x="37459" y="187958"/>
                </a:lnTo>
                <a:lnTo>
                  <a:pt x="38396" y="187958"/>
                </a:lnTo>
                <a:lnTo>
                  <a:pt x="38645" y="187958"/>
                </a:lnTo>
                <a:lnTo>
                  <a:pt x="38645" y="187613"/>
                </a:lnTo>
                <a:lnTo>
                  <a:pt x="38645" y="186926"/>
                </a:lnTo>
                <a:lnTo>
                  <a:pt x="38645" y="186242"/>
                </a:lnTo>
                <a:lnTo>
                  <a:pt x="38864" y="185211"/>
                </a:lnTo>
                <a:lnTo>
                  <a:pt x="38864" y="184868"/>
                </a:lnTo>
                <a:lnTo>
                  <a:pt x="39361" y="184868"/>
                </a:lnTo>
                <a:lnTo>
                  <a:pt x="40077" y="183495"/>
                </a:lnTo>
                <a:lnTo>
                  <a:pt x="41015" y="182809"/>
                </a:lnTo>
                <a:lnTo>
                  <a:pt x="41263" y="182809"/>
                </a:lnTo>
                <a:lnTo>
                  <a:pt x="41511" y="182463"/>
                </a:lnTo>
                <a:lnTo>
                  <a:pt x="41980" y="182463"/>
                </a:lnTo>
                <a:lnTo>
                  <a:pt x="42228" y="182463"/>
                </a:lnTo>
                <a:lnTo>
                  <a:pt x="42448" y="182463"/>
                </a:lnTo>
                <a:lnTo>
                  <a:pt x="44129" y="183150"/>
                </a:lnTo>
                <a:lnTo>
                  <a:pt x="45563" y="183837"/>
                </a:lnTo>
                <a:lnTo>
                  <a:pt x="46279" y="183837"/>
                </a:lnTo>
                <a:lnTo>
                  <a:pt x="46749" y="184182"/>
                </a:lnTo>
                <a:lnTo>
                  <a:pt x="47713" y="184182"/>
                </a:lnTo>
                <a:lnTo>
                  <a:pt x="47933" y="184182"/>
                </a:lnTo>
                <a:lnTo>
                  <a:pt x="48650" y="183837"/>
                </a:lnTo>
                <a:lnTo>
                  <a:pt x="48898" y="183150"/>
                </a:lnTo>
                <a:lnTo>
                  <a:pt x="48650" y="182809"/>
                </a:lnTo>
                <a:lnTo>
                  <a:pt x="48650" y="182463"/>
                </a:lnTo>
                <a:lnTo>
                  <a:pt x="48898" y="181777"/>
                </a:lnTo>
                <a:lnTo>
                  <a:pt x="49367" y="181435"/>
                </a:lnTo>
                <a:lnTo>
                  <a:pt x="49835" y="181089"/>
                </a:lnTo>
                <a:lnTo>
                  <a:pt x="49835" y="180403"/>
                </a:lnTo>
                <a:lnTo>
                  <a:pt x="50084" y="179716"/>
                </a:lnTo>
                <a:lnTo>
                  <a:pt x="50331" y="179374"/>
                </a:lnTo>
                <a:lnTo>
                  <a:pt x="50800" y="178342"/>
                </a:lnTo>
                <a:lnTo>
                  <a:pt x="50800" y="177997"/>
                </a:lnTo>
                <a:lnTo>
                  <a:pt x="51048" y="177311"/>
                </a:lnTo>
                <a:lnTo>
                  <a:pt x="51765" y="176279"/>
                </a:lnTo>
                <a:lnTo>
                  <a:pt x="52702" y="175937"/>
                </a:lnTo>
                <a:lnTo>
                  <a:pt x="53419" y="175593"/>
                </a:lnTo>
                <a:lnTo>
                  <a:pt x="53666" y="175593"/>
                </a:lnTo>
                <a:lnTo>
                  <a:pt x="54604" y="175250"/>
                </a:lnTo>
                <a:lnTo>
                  <a:pt x="55100" y="175593"/>
                </a:lnTo>
                <a:lnTo>
                  <a:pt x="56754" y="176624"/>
                </a:lnTo>
                <a:lnTo>
                  <a:pt x="57967" y="176968"/>
                </a:lnTo>
                <a:lnTo>
                  <a:pt x="59152" y="177656"/>
                </a:lnTo>
                <a:lnTo>
                  <a:pt x="59868" y="177656"/>
                </a:lnTo>
                <a:lnTo>
                  <a:pt x="60089" y="177656"/>
                </a:lnTo>
                <a:lnTo>
                  <a:pt x="60337" y="177656"/>
                </a:lnTo>
                <a:lnTo>
                  <a:pt x="60806" y="177656"/>
                </a:lnTo>
                <a:lnTo>
                  <a:pt x="61523" y="177311"/>
                </a:lnTo>
                <a:lnTo>
                  <a:pt x="61770" y="176968"/>
                </a:lnTo>
                <a:lnTo>
                  <a:pt x="61523" y="176624"/>
                </a:lnTo>
                <a:lnTo>
                  <a:pt x="61770" y="176279"/>
                </a:lnTo>
                <a:lnTo>
                  <a:pt x="61770" y="175937"/>
                </a:lnTo>
                <a:lnTo>
                  <a:pt x="62019" y="175593"/>
                </a:lnTo>
                <a:lnTo>
                  <a:pt x="62239" y="175250"/>
                </a:lnTo>
                <a:lnTo>
                  <a:pt x="62487" y="175250"/>
                </a:lnTo>
                <a:lnTo>
                  <a:pt x="62487" y="174218"/>
                </a:lnTo>
                <a:lnTo>
                  <a:pt x="62487" y="173187"/>
                </a:lnTo>
                <a:lnTo>
                  <a:pt x="62487" y="172842"/>
                </a:lnTo>
                <a:lnTo>
                  <a:pt x="62735" y="172500"/>
                </a:lnTo>
                <a:lnTo>
                  <a:pt x="62956" y="171469"/>
                </a:lnTo>
                <a:lnTo>
                  <a:pt x="62956" y="171124"/>
                </a:lnTo>
                <a:lnTo>
                  <a:pt x="63452" y="170092"/>
                </a:lnTo>
                <a:lnTo>
                  <a:pt x="63673" y="169405"/>
                </a:lnTo>
                <a:lnTo>
                  <a:pt x="63920" y="169060"/>
                </a:lnTo>
                <a:lnTo>
                  <a:pt x="64141" y="169060"/>
                </a:lnTo>
                <a:lnTo>
                  <a:pt x="65105" y="168374"/>
                </a:lnTo>
                <a:lnTo>
                  <a:pt x="65574" y="168374"/>
                </a:lnTo>
                <a:lnTo>
                  <a:pt x="65822" y="168029"/>
                </a:lnTo>
                <a:lnTo>
                  <a:pt x="66539" y="168029"/>
                </a:lnTo>
                <a:lnTo>
                  <a:pt x="67504" y="167684"/>
                </a:lnTo>
                <a:lnTo>
                  <a:pt x="68220" y="167684"/>
                </a:lnTo>
                <a:lnTo>
                  <a:pt x="68220" y="166997"/>
                </a:lnTo>
                <a:lnTo>
                  <a:pt x="68220" y="161147"/>
                </a:lnTo>
                <a:lnTo>
                  <a:pt x="68220" y="153915"/>
                </a:lnTo>
                <a:lnTo>
                  <a:pt x="68220" y="152193"/>
                </a:lnTo>
                <a:lnTo>
                  <a:pt x="68220" y="150125"/>
                </a:lnTo>
                <a:lnTo>
                  <a:pt x="68220" y="142539"/>
                </a:lnTo>
                <a:lnTo>
                  <a:pt x="68220" y="139433"/>
                </a:lnTo>
                <a:lnTo>
                  <a:pt x="68220" y="132185"/>
                </a:lnTo>
                <a:lnTo>
                  <a:pt x="68220" y="131150"/>
                </a:lnTo>
                <a:lnTo>
                  <a:pt x="68220" y="130457"/>
                </a:lnTo>
                <a:lnTo>
                  <a:pt x="68220" y="129423"/>
                </a:lnTo>
                <a:lnTo>
                  <a:pt x="68220" y="129078"/>
                </a:lnTo>
                <a:lnTo>
                  <a:pt x="68220" y="128041"/>
                </a:lnTo>
                <a:lnTo>
                  <a:pt x="68220" y="127696"/>
                </a:lnTo>
                <a:lnTo>
                  <a:pt x="68220" y="127003"/>
                </a:lnTo>
                <a:lnTo>
                  <a:pt x="68220" y="126659"/>
                </a:lnTo>
                <a:lnTo>
                  <a:pt x="68220" y="124930"/>
                </a:lnTo>
                <a:lnTo>
                  <a:pt x="68220" y="110749"/>
                </a:lnTo>
                <a:lnTo>
                  <a:pt x="68220" y="110056"/>
                </a:lnTo>
                <a:lnTo>
                  <a:pt x="68220" y="108327"/>
                </a:lnTo>
                <a:lnTo>
                  <a:pt x="68220" y="100361"/>
                </a:lnTo>
                <a:lnTo>
                  <a:pt x="68220" y="97586"/>
                </a:lnTo>
                <a:lnTo>
                  <a:pt x="68441" y="96202"/>
                </a:lnTo>
                <a:lnTo>
                  <a:pt x="68441" y="91344"/>
                </a:lnTo>
                <a:lnTo>
                  <a:pt x="68441" y="81627"/>
                </a:lnTo>
                <a:lnTo>
                  <a:pt x="68441" y="80934"/>
                </a:lnTo>
                <a:lnTo>
                  <a:pt x="68441" y="79543"/>
                </a:lnTo>
                <a:lnTo>
                  <a:pt x="68441" y="76069"/>
                </a:lnTo>
                <a:lnTo>
                  <a:pt x="68441" y="74680"/>
                </a:lnTo>
                <a:lnTo>
                  <a:pt x="68220" y="70855"/>
                </a:lnTo>
                <a:lnTo>
                  <a:pt x="68220" y="69812"/>
                </a:lnTo>
                <a:lnTo>
                  <a:pt x="68220" y="69465"/>
                </a:lnTo>
                <a:lnTo>
                  <a:pt x="68220" y="69117"/>
                </a:lnTo>
                <a:lnTo>
                  <a:pt x="68441" y="68769"/>
                </a:lnTo>
                <a:lnTo>
                  <a:pt x="68937" y="69117"/>
                </a:lnTo>
                <a:lnTo>
                  <a:pt x="68937" y="69812"/>
                </a:lnTo>
                <a:lnTo>
                  <a:pt x="68937" y="70160"/>
                </a:lnTo>
                <a:lnTo>
                  <a:pt x="69157" y="70508"/>
                </a:lnTo>
                <a:lnTo>
                  <a:pt x="69874" y="70508"/>
                </a:lnTo>
                <a:lnTo>
                  <a:pt x="70343" y="70508"/>
                </a:lnTo>
                <a:lnTo>
                  <a:pt x="70591" y="71550"/>
                </a:lnTo>
                <a:lnTo>
                  <a:pt x="70839" y="71897"/>
                </a:lnTo>
                <a:lnTo>
                  <a:pt x="71307" y="71550"/>
                </a:lnTo>
                <a:lnTo>
                  <a:pt x="72024" y="70508"/>
                </a:lnTo>
                <a:lnTo>
                  <a:pt x="72492" y="70508"/>
                </a:lnTo>
                <a:lnTo>
                  <a:pt x="73926" y="71897"/>
                </a:lnTo>
                <a:lnTo>
                  <a:pt x="74891" y="71897"/>
                </a:lnTo>
                <a:lnTo>
                  <a:pt x="75608" y="71203"/>
                </a:lnTo>
                <a:lnTo>
                  <a:pt x="75828" y="71550"/>
                </a:lnTo>
                <a:lnTo>
                  <a:pt x="76076" y="71550"/>
                </a:lnTo>
                <a:lnTo>
                  <a:pt x="77040" y="71897"/>
                </a:lnTo>
                <a:lnTo>
                  <a:pt x="77509" y="71897"/>
                </a:lnTo>
                <a:lnTo>
                  <a:pt x="77978" y="71550"/>
                </a:lnTo>
                <a:lnTo>
                  <a:pt x="78694" y="70855"/>
                </a:lnTo>
                <a:lnTo>
                  <a:pt x="78694" y="70508"/>
                </a:lnTo>
                <a:lnTo>
                  <a:pt x="78226" y="69465"/>
                </a:lnTo>
                <a:lnTo>
                  <a:pt x="78474" y="69117"/>
                </a:lnTo>
                <a:lnTo>
                  <a:pt x="78943" y="68423"/>
                </a:lnTo>
                <a:lnTo>
                  <a:pt x="79660" y="67380"/>
                </a:lnTo>
                <a:lnTo>
                  <a:pt x="80377" y="67032"/>
                </a:lnTo>
                <a:lnTo>
                  <a:pt x="81092" y="66684"/>
                </a:lnTo>
                <a:lnTo>
                  <a:pt x="81562" y="66334"/>
                </a:lnTo>
                <a:lnTo>
                  <a:pt x="81562" y="65639"/>
                </a:lnTo>
                <a:lnTo>
                  <a:pt x="81562" y="65292"/>
                </a:lnTo>
                <a:lnTo>
                  <a:pt x="81313" y="64944"/>
                </a:lnTo>
                <a:lnTo>
                  <a:pt x="80845" y="64249"/>
                </a:lnTo>
                <a:lnTo>
                  <a:pt x="78943" y="64249"/>
                </a:lnTo>
                <a:lnTo>
                  <a:pt x="78226" y="63901"/>
                </a:lnTo>
                <a:lnTo>
                  <a:pt x="78226" y="63203"/>
                </a:lnTo>
                <a:lnTo>
                  <a:pt x="78226" y="62856"/>
                </a:lnTo>
                <a:lnTo>
                  <a:pt x="78694" y="62508"/>
                </a:lnTo>
                <a:lnTo>
                  <a:pt x="79190" y="62161"/>
                </a:lnTo>
                <a:lnTo>
                  <a:pt x="79660" y="61463"/>
                </a:lnTo>
                <a:lnTo>
                  <a:pt x="79880" y="60768"/>
                </a:lnTo>
                <a:lnTo>
                  <a:pt x="80128" y="60420"/>
                </a:lnTo>
                <a:lnTo>
                  <a:pt x="81313" y="60768"/>
                </a:lnTo>
                <a:lnTo>
                  <a:pt x="81809" y="60768"/>
                </a:lnTo>
                <a:lnTo>
                  <a:pt x="82029" y="60420"/>
                </a:lnTo>
                <a:lnTo>
                  <a:pt x="82526" y="60073"/>
                </a:lnTo>
                <a:lnTo>
                  <a:pt x="83959" y="60768"/>
                </a:lnTo>
                <a:lnTo>
                  <a:pt x="84648" y="61116"/>
                </a:lnTo>
                <a:lnTo>
                  <a:pt x="85144" y="60768"/>
                </a:lnTo>
                <a:lnTo>
                  <a:pt x="85144" y="60420"/>
                </a:lnTo>
                <a:lnTo>
                  <a:pt x="85613" y="59375"/>
                </a:lnTo>
                <a:lnTo>
                  <a:pt x="85364" y="58680"/>
                </a:lnTo>
                <a:lnTo>
                  <a:pt x="85364" y="57635"/>
                </a:lnTo>
                <a:lnTo>
                  <a:pt x="86081" y="56939"/>
                </a:lnTo>
                <a:lnTo>
                  <a:pt x="87515" y="55894"/>
                </a:lnTo>
                <a:lnTo>
                  <a:pt x="88479" y="55199"/>
                </a:lnTo>
                <a:lnTo>
                  <a:pt x="89445" y="55199"/>
                </a:lnTo>
                <a:lnTo>
                  <a:pt x="91567" y="55199"/>
                </a:lnTo>
                <a:lnTo>
                  <a:pt x="93717" y="57635"/>
                </a:lnTo>
                <a:lnTo>
                  <a:pt x="94434" y="58332"/>
                </a:lnTo>
                <a:lnTo>
                  <a:pt x="96832" y="60768"/>
                </a:lnTo>
                <a:lnTo>
                  <a:pt x="98017" y="62161"/>
                </a:lnTo>
                <a:lnTo>
                  <a:pt x="98982" y="62508"/>
                </a:lnTo>
                <a:lnTo>
                  <a:pt x="99450" y="62856"/>
                </a:lnTo>
                <a:lnTo>
                  <a:pt x="100167" y="62508"/>
                </a:lnTo>
                <a:lnTo>
                  <a:pt x="100636" y="62508"/>
                </a:lnTo>
                <a:lnTo>
                  <a:pt x="100883" y="62508"/>
                </a:lnTo>
                <a:lnTo>
                  <a:pt x="103254" y="64597"/>
                </a:lnTo>
                <a:lnTo>
                  <a:pt x="104467" y="65639"/>
                </a:lnTo>
                <a:lnTo>
                  <a:pt x="104935" y="65639"/>
                </a:lnTo>
                <a:lnTo>
                  <a:pt x="106120" y="66334"/>
                </a:lnTo>
                <a:lnTo>
                  <a:pt x="107306" y="66684"/>
                </a:lnTo>
                <a:lnTo>
                  <a:pt x="108270" y="66684"/>
                </a:lnTo>
                <a:lnTo>
                  <a:pt x="109704" y="66684"/>
                </a:lnTo>
                <a:lnTo>
                  <a:pt x="110172" y="66684"/>
                </a:lnTo>
                <a:lnTo>
                  <a:pt x="111138" y="66334"/>
                </a:lnTo>
                <a:lnTo>
                  <a:pt x="114720" y="65292"/>
                </a:lnTo>
                <a:lnTo>
                  <a:pt x="116374" y="64944"/>
                </a:lnTo>
                <a:lnTo>
                  <a:pt x="117091" y="64944"/>
                </a:lnTo>
                <a:lnTo>
                  <a:pt x="117808" y="64944"/>
                </a:lnTo>
                <a:lnTo>
                  <a:pt x="118055" y="64944"/>
                </a:lnTo>
                <a:lnTo>
                  <a:pt x="120205" y="65292"/>
                </a:lnTo>
                <a:lnTo>
                  <a:pt x="121143" y="65292"/>
                </a:lnTo>
                <a:lnTo>
                  <a:pt x="122328" y="65292"/>
                </a:lnTo>
                <a:lnTo>
                  <a:pt x="123044" y="64944"/>
                </a:lnTo>
                <a:lnTo>
                  <a:pt x="124726" y="64597"/>
                </a:lnTo>
                <a:lnTo>
                  <a:pt x="125911" y="64249"/>
                </a:lnTo>
                <a:lnTo>
                  <a:pt x="126876" y="63901"/>
                </a:lnTo>
                <a:lnTo>
                  <a:pt x="129495" y="62508"/>
                </a:lnTo>
                <a:lnTo>
                  <a:pt x="130460" y="61814"/>
                </a:lnTo>
                <a:lnTo>
                  <a:pt x="130680" y="61814"/>
                </a:lnTo>
                <a:lnTo>
                  <a:pt x="131397" y="61814"/>
                </a:lnTo>
                <a:lnTo>
                  <a:pt x="132361" y="61116"/>
                </a:lnTo>
                <a:lnTo>
                  <a:pt x="136634" y="59725"/>
                </a:lnTo>
                <a:lnTo>
                  <a:pt x="137599" y="59375"/>
                </a:lnTo>
                <a:lnTo>
                  <a:pt x="142368" y="57635"/>
                </a:lnTo>
                <a:lnTo>
                  <a:pt x="143332" y="57287"/>
                </a:lnTo>
                <a:lnTo>
                  <a:pt x="144986" y="56241"/>
                </a:lnTo>
                <a:lnTo>
                  <a:pt x="146199" y="55894"/>
                </a:lnTo>
                <a:lnTo>
                  <a:pt x="148817" y="54501"/>
                </a:lnTo>
                <a:lnTo>
                  <a:pt x="149534" y="54154"/>
                </a:lnTo>
                <a:lnTo>
                  <a:pt x="150719" y="53803"/>
                </a:lnTo>
                <a:lnTo>
                  <a:pt x="151904" y="54154"/>
                </a:lnTo>
                <a:lnTo>
                  <a:pt x="153337" y="54154"/>
                </a:lnTo>
                <a:lnTo>
                  <a:pt x="155018" y="54154"/>
                </a:lnTo>
                <a:lnTo>
                  <a:pt x="157858" y="53803"/>
                </a:lnTo>
                <a:lnTo>
                  <a:pt x="159291" y="53108"/>
                </a:lnTo>
                <a:lnTo>
                  <a:pt x="160008" y="52410"/>
                </a:lnTo>
                <a:lnTo>
                  <a:pt x="162627" y="52062"/>
                </a:lnTo>
                <a:lnTo>
                  <a:pt x="165025" y="51364"/>
                </a:lnTo>
                <a:lnTo>
                  <a:pt x="166210" y="50670"/>
                </a:lnTo>
                <a:lnTo>
                  <a:pt x="166706" y="49972"/>
                </a:lnTo>
                <a:lnTo>
                  <a:pt x="167643" y="49972"/>
                </a:lnTo>
                <a:lnTo>
                  <a:pt x="167891" y="49624"/>
                </a:lnTo>
                <a:lnTo>
                  <a:pt x="168360" y="48926"/>
                </a:lnTo>
                <a:lnTo>
                  <a:pt x="169324" y="48579"/>
                </a:lnTo>
                <a:lnTo>
                  <a:pt x="169545" y="47881"/>
                </a:lnTo>
                <a:lnTo>
                  <a:pt x="169793" y="47533"/>
                </a:lnTo>
                <a:lnTo>
                  <a:pt x="170261" y="47881"/>
                </a:lnTo>
                <a:lnTo>
                  <a:pt x="170510" y="48228"/>
                </a:lnTo>
                <a:lnTo>
                  <a:pt x="170758" y="48228"/>
                </a:lnTo>
                <a:lnTo>
                  <a:pt x="171695" y="48228"/>
                </a:lnTo>
                <a:lnTo>
                  <a:pt x="172191" y="48228"/>
                </a:lnTo>
                <a:lnTo>
                  <a:pt x="172880" y="48228"/>
                </a:lnTo>
                <a:lnTo>
                  <a:pt x="174093" y="47881"/>
                </a:lnTo>
                <a:lnTo>
                  <a:pt x="175030" y="47183"/>
                </a:lnTo>
                <a:lnTo>
                  <a:pt x="175994" y="45440"/>
                </a:lnTo>
                <a:lnTo>
                  <a:pt x="177649" y="43696"/>
                </a:lnTo>
                <a:lnTo>
                  <a:pt x="178614" y="43349"/>
                </a:lnTo>
                <a:lnTo>
                  <a:pt x="180295" y="42303"/>
                </a:lnTo>
                <a:lnTo>
                  <a:pt x="181728" y="41605"/>
                </a:lnTo>
                <a:lnTo>
                  <a:pt x="181949" y="41605"/>
                </a:lnTo>
                <a:lnTo>
                  <a:pt x="183134" y="41605"/>
                </a:lnTo>
                <a:lnTo>
                  <a:pt x="183382" y="41255"/>
                </a:lnTo>
                <a:lnTo>
                  <a:pt x="183851" y="41255"/>
                </a:lnTo>
                <a:lnTo>
                  <a:pt x="184098" y="41255"/>
                </a:lnTo>
                <a:lnTo>
                  <a:pt x="184815" y="41255"/>
                </a:lnTo>
                <a:lnTo>
                  <a:pt x="186001" y="40908"/>
                </a:lnTo>
                <a:lnTo>
                  <a:pt x="186965" y="40558"/>
                </a:lnTo>
                <a:lnTo>
                  <a:pt x="187682" y="39860"/>
                </a:lnTo>
                <a:lnTo>
                  <a:pt x="189832" y="36720"/>
                </a:lnTo>
                <a:lnTo>
                  <a:pt x="190549" y="36022"/>
                </a:lnTo>
                <a:lnTo>
                  <a:pt x="191266" y="35672"/>
                </a:lnTo>
                <a:lnTo>
                  <a:pt x="192202" y="35672"/>
                </a:lnTo>
                <a:lnTo>
                  <a:pt x="193388" y="34974"/>
                </a:lnTo>
                <a:lnTo>
                  <a:pt x="194352" y="33229"/>
                </a:lnTo>
                <a:lnTo>
                  <a:pt x="194821" y="32881"/>
                </a:lnTo>
                <a:lnTo>
                  <a:pt x="195069" y="32531"/>
                </a:lnTo>
                <a:lnTo>
                  <a:pt x="195786" y="32531"/>
                </a:lnTo>
                <a:lnTo>
                  <a:pt x="195538" y="33229"/>
                </a:lnTo>
                <a:lnTo>
                  <a:pt x="195317" y="33579"/>
                </a:lnTo>
                <a:lnTo>
                  <a:pt x="194821" y="33929"/>
                </a:lnTo>
                <a:lnTo>
                  <a:pt x="194352" y="34276"/>
                </a:lnTo>
                <a:lnTo>
                  <a:pt x="193884" y="35324"/>
                </a:lnTo>
                <a:lnTo>
                  <a:pt x="193388" y="36022"/>
                </a:lnTo>
                <a:lnTo>
                  <a:pt x="192919" y="36720"/>
                </a:lnTo>
                <a:lnTo>
                  <a:pt x="193635" y="37766"/>
                </a:lnTo>
                <a:lnTo>
                  <a:pt x="194601" y="38464"/>
                </a:lnTo>
                <a:lnTo>
                  <a:pt x="194821" y="38814"/>
                </a:lnTo>
                <a:lnTo>
                  <a:pt x="196033" y="39162"/>
                </a:lnTo>
                <a:lnTo>
                  <a:pt x="196502" y="39162"/>
                </a:lnTo>
                <a:lnTo>
                  <a:pt x="197219" y="39162"/>
                </a:lnTo>
                <a:lnTo>
                  <a:pt x="197467" y="38814"/>
                </a:lnTo>
                <a:lnTo>
                  <a:pt x="197467" y="37766"/>
                </a:lnTo>
                <a:lnTo>
                  <a:pt x="197687" y="37418"/>
                </a:lnTo>
                <a:lnTo>
                  <a:pt x="198184" y="37418"/>
                </a:lnTo>
                <a:lnTo>
                  <a:pt x="198873" y="37418"/>
                </a:lnTo>
                <a:lnTo>
                  <a:pt x="199370" y="37068"/>
                </a:lnTo>
                <a:lnTo>
                  <a:pt x="199590" y="36370"/>
                </a:lnTo>
                <a:lnTo>
                  <a:pt x="199590" y="36022"/>
                </a:lnTo>
                <a:lnTo>
                  <a:pt x="199837" y="34974"/>
                </a:lnTo>
                <a:lnTo>
                  <a:pt x="200307" y="34627"/>
                </a:lnTo>
                <a:lnTo>
                  <a:pt x="201023" y="34627"/>
                </a:lnTo>
                <a:lnTo>
                  <a:pt x="201271" y="34974"/>
                </a:lnTo>
                <a:lnTo>
                  <a:pt x="201023" y="35672"/>
                </a:lnTo>
                <a:lnTo>
                  <a:pt x="200802" y="36370"/>
                </a:lnTo>
                <a:lnTo>
                  <a:pt x="200802" y="36720"/>
                </a:lnTo>
                <a:lnTo>
                  <a:pt x="201023" y="36720"/>
                </a:lnTo>
                <a:lnTo>
                  <a:pt x="202235" y="37418"/>
                </a:lnTo>
                <a:lnTo>
                  <a:pt x="202456" y="37418"/>
                </a:lnTo>
                <a:lnTo>
                  <a:pt x="203421" y="37418"/>
                </a:lnTo>
                <a:lnTo>
                  <a:pt x="204359" y="37068"/>
                </a:lnTo>
                <a:lnTo>
                  <a:pt x="205323" y="36370"/>
                </a:lnTo>
                <a:lnTo>
                  <a:pt x="205791" y="33229"/>
                </a:lnTo>
                <a:lnTo>
                  <a:pt x="206040" y="32881"/>
                </a:lnTo>
                <a:lnTo>
                  <a:pt x="206287" y="32881"/>
                </a:lnTo>
                <a:lnTo>
                  <a:pt x="207225" y="32881"/>
                </a:lnTo>
                <a:lnTo>
                  <a:pt x="207941" y="32881"/>
                </a:lnTo>
                <a:lnTo>
                  <a:pt x="207941" y="33229"/>
                </a:lnTo>
                <a:lnTo>
                  <a:pt x="208658" y="33579"/>
                </a:lnTo>
                <a:lnTo>
                  <a:pt x="209375" y="33579"/>
                </a:lnTo>
                <a:lnTo>
                  <a:pt x="210339" y="33229"/>
                </a:lnTo>
                <a:lnTo>
                  <a:pt x="210560" y="32881"/>
                </a:lnTo>
                <a:lnTo>
                  <a:pt x="211993" y="31833"/>
                </a:lnTo>
                <a:lnTo>
                  <a:pt x="212242" y="31135"/>
                </a:lnTo>
                <a:lnTo>
                  <a:pt x="212242" y="30087"/>
                </a:lnTo>
                <a:lnTo>
                  <a:pt x="212490" y="29389"/>
                </a:lnTo>
                <a:lnTo>
                  <a:pt x="212957" y="29038"/>
                </a:lnTo>
                <a:lnTo>
                  <a:pt x="213674" y="28340"/>
                </a:lnTo>
                <a:lnTo>
                  <a:pt x="214391" y="27990"/>
                </a:lnTo>
                <a:lnTo>
                  <a:pt x="214611" y="27990"/>
                </a:lnTo>
                <a:lnTo>
                  <a:pt x="215328" y="27643"/>
                </a:lnTo>
                <a:lnTo>
                  <a:pt x="215825" y="27292"/>
                </a:lnTo>
                <a:lnTo>
                  <a:pt x="216541" y="27292"/>
                </a:lnTo>
                <a:lnTo>
                  <a:pt x="217009" y="26942"/>
                </a:lnTo>
                <a:lnTo>
                  <a:pt x="217258" y="26942"/>
                </a:lnTo>
                <a:lnTo>
                  <a:pt x="218195" y="25546"/>
                </a:lnTo>
                <a:lnTo>
                  <a:pt x="219380" y="23100"/>
                </a:lnTo>
                <a:lnTo>
                  <a:pt x="220097" y="22750"/>
                </a:lnTo>
                <a:lnTo>
                  <a:pt x="220593" y="22750"/>
                </a:lnTo>
                <a:lnTo>
                  <a:pt x="221778" y="23450"/>
                </a:lnTo>
                <a:lnTo>
                  <a:pt x="222495" y="23450"/>
                </a:lnTo>
                <a:lnTo>
                  <a:pt x="222964" y="23798"/>
                </a:lnTo>
                <a:lnTo>
                  <a:pt x="224397" y="24499"/>
                </a:lnTo>
                <a:lnTo>
                  <a:pt x="225113" y="24499"/>
                </a:lnTo>
                <a:lnTo>
                  <a:pt x="225362" y="24845"/>
                </a:lnTo>
                <a:lnTo>
                  <a:pt x="226299" y="24499"/>
                </a:lnTo>
                <a:lnTo>
                  <a:pt x="226547" y="23798"/>
                </a:lnTo>
                <a:lnTo>
                  <a:pt x="227016" y="23100"/>
                </a:lnTo>
                <a:lnTo>
                  <a:pt x="227980" y="22400"/>
                </a:lnTo>
                <a:lnTo>
                  <a:pt x="229166" y="22052"/>
                </a:lnTo>
                <a:lnTo>
                  <a:pt x="229882" y="21702"/>
                </a:lnTo>
                <a:lnTo>
                  <a:pt x="230130" y="21351"/>
                </a:lnTo>
                <a:lnTo>
                  <a:pt x="230351" y="20303"/>
                </a:lnTo>
                <a:close/>
                <a:moveTo>
                  <a:pt x="270428" y="18553"/>
                </a:moveTo>
                <a:lnTo>
                  <a:pt x="271145" y="18553"/>
                </a:lnTo>
                <a:lnTo>
                  <a:pt x="271862" y="19253"/>
                </a:lnTo>
                <a:lnTo>
                  <a:pt x="272579" y="19602"/>
                </a:lnTo>
                <a:lnTo>
                  <a:pt x="273047" y="20302"/>
                </a:lnTo>
                <a:lnTo>
                  <a:pt x="272799" y="20999"/>
                </a:lnTo>
                <a:lnTo>
                  <a:pt x="272330" y="21351"/>
                </a:lnTo>
                <a:lnTo>
                  <a:pt x="272083" y="21701"/>
                </a:lnTo>
                <a:lnTo>
                  <a:pt x="271613" y="22398"/>
                </a:lnTo>
                <a:lnTo>
                  <a:pt x="271366" y="22748"/>
                </a:lnTo>
                <a:lnTo>
                  <a:pt x="271366" y="23099"/>
                </a:lnTo>
                <a:lnTo>
                  <a:pt x="271145" y="23099"/>
                </a:lnTo>
                <a:lnTo>
                  <a:pt x="271145" y="23797"/>
                </a:lnTo>
                <a:lnTo>
                  <a:pt x="271145" y="24147"/>
                </a:lnTo>
                <a:lnTo>
                  <a:pt x="270897" y="24497"/>
                </a:lnTo>
                <a:lnTo>
                  <a:pt x="270428" y="24497"/>
                </a:lnTo>
                <a:lnTo>
                  <a:pt x="269712" y="24497"/>
                </a:lnTo>
                <a:lnTo>
                  <a:pt x="269244" y="24497"/>
                </a:lnTo>
                <a:lnTo>
                  <a:pt x="268747" y="24845"/>
                </a:lnTo>
                <a:lnTo>
                  <a:pt x="268527" y="25893"/>
                </a:lnTo>
                <a:lnTo>
                  <a:pt x="268527" y="26941"/>
                </a:lnTo>
                <a:lnTo>
                  <a:pt x="268747" y="27642"/>
                </a:lnTo>
                <a:lnTo>
                  <a:pt x="269464" y="27989"/>
                </a:lnTo>
                <a:lnTo>
                  <a:pt x="269244" y="28340"/>
                </a:lnTo>
                <a:lnTo>
                  <a:pt x="268747" y="28690"/>
                </a:lnTo>
                <a:lnTo>
                  <a:pt x="267810" y="28690"/>
                </a:lnTo>
                <a:lnTo>
                  <a:pt x="267810" y="28340"/>
                </a:lnTo>
                <a:lnTo>
                  <a:pt x="268278" y="27642"/>
                </a:lnTo>
                <a:lnTo>
                  <a:pt x="268030" y="27642"/>
                </a:lnTo>
                <a:lnTo>
                  <a:pt x="268030" y="27292"/>
                </a:lnTo>
                <a:lnTo>
                  <a:pt x="267810" y="27292"/>
                </a:lnTo>
                <a:lnTo>
                  <a:pt x="267314" y="26594"/>
                </a:lnTo>
                <a:lnTo>
                  <a:pt x="266597" y="26243"/>
                </a:lnTo>
                <a:lnTo>
                  <a:pt x="265880" y="26243"/>
                </a:lnTo>
                <a:lnTo>
                  <a:pt x="265660" y="26243"/>
                </a:lnTo>
                <a:lnTo>
                  <a:pt x="264943" y="26243"/>
                </a:lnTo>
                <a:lnTo>
                  <a:pt x="264695" y="26594"/>
                </a:lnTo>
                <a:lnTo>
                  <a:pt x="264695" y="26941"/>
                </a:lnTo>
                <a:lnTo>
                  <a:pt x="263979" y="27292"/>
                </a:lnTo>
                <a:lnTo>
                  <a:pt x="262793" y="27292"/>
                </a:lnTo>
                <a:lnTo>
                  <a:pt x="262545" y="27292"/>
                </a:lnTo>
                <a:lnTo>
                  <a:pt x="262076" y="26594"/>
                </a:lnTo>
                <a:lnTo>
                  <a:pt x="261608" y="26243"/>
                </a:lnTo>
                <a:lnTo>
                  <a:pt x="261112" y="26594"/>
                </a:lnTo>
                <a:lnTo>
                  <a:pt x="261112" y="26941"/>
                </a:lnTo>
                <a:lnTo>
                  <a:pt x="260644" y="27989"/>
                </a:lnTo>
                <a:lnTo>
                  <a:pt x="260395" y="27989"/>
                </a:lnTo>
                <a:lnTo>
                  <a:pt x="259210" y="28690"/>
                </a:lnTo>
                <a:lnTo>
                  <a:pt x="258273" y="28690"/>
                </a:lnTo>
                <a:lnTo>
                  <a:pt x="257777" y="29038"/>
                </a:lnTo>
                <a:lnTo>
                  <a:pt x="257308" y="28690"/>
                </a:lnTo>
                <a:lnTo>
                  <a:pt x="256592" y="27642"/>
                </a:lnTo>
                <a:lnTo>
                  <a:pt x="256123" y="26594"/>
                </a:lnTo>
                <a:lnTo>
                  <a:pt x="256123" y="26243"/>
                </a:lnTo>
                <a:lnTo>
                  <a:pt x="256592" y="25545"/>
                </a:lnTo>
                <a:lnTo>
                  <a:pt x="257060" y="24845"/>
                </a:lnTo>
                <a:lnTo>
                  <a:pt x="258024" y="23099"/>
                </a:lnTo>
                <a:lnTo>
                  <a:pt x="258024" y="22748"/>
                </a:lnTo>
                <a:lnTo>
                  <a:pt x="258990" y="22398"/>
                </a:lnTo>
                <a:lnTo>
                  <a:pt x="260395" y="22398"/>
                </a:lnTo>
                <a:lnTo>
                  <a:pt x="261112" y="22051"/>
                </a:lnTo>
                <a:lnTo>
                  <a:pt x="262325" y="20999"/>
                </a:lnTo>
                <a:lnTo>
                  <a:pt x="264943" y="20302"/>
                </a:lnTo>
                <a:lnTo>
                  <a:pt x="267093" y="19952"/>
                </a:lnTo>
                <a:lnTo>
                  <a:pt x="268030" y="19602"/>
                </a:lnTo>
                <a:lnTo>
                  <a:pt x="268995" y="18903"/>
                </a:lnTo>
                <a:lnTo>
                  <a:pt x="269960" y="18903"/>
                </a:lnTo>
                <a:close/>
                <a:moveTo>
                  <a:pt x="283301" y="0"/>
                </a:moveTo>
                <a:lnTo>
                  <a:pt x="284266" y="701"/>
                </a:lnTo>
                <a:lnTo>
                  <a:pt x="284486" y="701"/>
                </a:lnTo>
                <a:lnTo>
                  <a:pt x="284982" y="351"/>
                </a:lnTo>
                <a:lnTo>
                  <a:pt x="285920" y="0"/>
                </a:lnTo>
                <a:lnTo>
                  <a:pt x="285920" y="351"/>
                </a:lnTo>
                <a:lnTo>
                  <a:pt x="285699" y="1051"/>
                </a:lnTo>
                <a:lnTo>
                  <a:pt x="286168" y="1402"/>
                </a:lnTo>
                <a:lnTo>
                  <a:pt x="286168" y="2102"/>
                </a:lnTo>
                <a:lnTo>
                  <a:pt x="285920" y="2803"/>
                </a:lnTo>
                <a:lnTo>
                  <a:pt x="285920" y="3153"/>
                </a:lnTo>
                <a:lnTo>
                  <a:pt x="285920" y="3504"/>
                </a:lnTo>
                <a:lnTo>
                  <a:pt x="285451" y="4204"/>
                </a:lnTo>
                <a:lnTo>
                  <a:pt x="285203" y="5255"/>
                </a:lnTo>
                <a:lnTo>
                  <a:pt x="285203" y="5605"/>
                </a:lnTo>
                <a:lnTo>
                  <a:pt x="284734" y="6306"/>
                </a:lnTo>
                <a:lnTo>
                  <a:pt x="284486" y="7006"/>
                </a:lnTo>
                <a:lnTo>
                  <a:pt x="284982" y="8755"/>
                </a:lnTo>
                <a:lnTo>
                  <a:pt x="284734" y="9106"/>
                </a:lnTo>
                <a:lnTo>
                  <a:pt x="284486" y="9806"/>
                </a:lnTo>
                <a:lnTo>
                  <a:pt x="284266" y="10156"/>
                </a:lnTo>
                <a:lnTo>
                  <a:pt x="284017" y="10507"/>
                </a:lnTo>
                <a:lnTo>
                  <a:pt x="283770" y="10857"/>
                </a:lnTo>
                <a:lnTo>
                  <a:pt x="282832" y="11207"/>
                </a:lnTo>
                <a:lnTo>
                  <a:pt x="282336" y="11908"/>
                </a:lnTo>
                <a:lnTo>
                  <a:pt x="281619" y="12956"/>
                </a:lnTo>
                <a:lnTo>
                  <a:pt x="280682" y="13306"/>
                </a:lnTo>
                <a:lnTo>
                  <a:pt x="279718" y="13306"/>
                </a:lnTo>
                <a:lnTo>
                  <a:pt x="279250" y="13306"/>
                </a:lnTo>
                <a:lnTo>
                  <a:pt x="279001" y="13657"/>
                </a:lnTo>
                <a:lnTo>
                  <a:pt x="278533" y="13657"/>
                </a:lnTo>
                <a:lnTo>
                  <a:pt x="277568" y="14007"/>
                </a:lnTo>
                <a:lnTo>
                  <a:pt x="277816" y="12606"/>
                </a:lnTo>
                <a:lnTo>
                  <a:pt x="278780" y="11207"/>
                </a:lnTo>
                <a:lnTo>
                  <a:pt x="278780" y="10857"/>
                </a:lnTo>
                <a:lnTo>
                  <a:pt x="279001" y="9106"/>
                </a:lnTo>
                <a:lnTo>
                  <a:pt x="278780" y="8057"/>
                </a:lnTo>
                <a:lnTo>
                  <a:pt x="278780" y="6306"/>
                </a:lnTo>
                <a:lnTo>
                  <a:pt x="278780" y="5605"/>
                </a:lnTo>
                <a:lnTo>
                  <a:pt x="279001" y="4554"/>
                </a:lnTo>
                <a:lnTo>
                  <a:pt x="279001" y="4204"/>
                </a:lnTo>
                <a:lnTo>
                  <a:pt x="279497" y="2102"/>
                </a:lnTo>
                <a:lnTo>
                  <a:pt x="279718" y="2102"/>
                </a:lnTo>
                <a:lnTo>
                  <a:pt x="280434" y="1402"/>
                </a:lnTo>
                <a:lnTo>
                  <a:pt x="280903" y="701"/>
                </a:lnTo>
                <a:lnTo>
                  <a:pt x="282336" y="351"/>
                </a:lnTo>
                <a:close/>
              </a:path>
            </a:pathLst>
          </a:custGeom>
          <a:solidFill>
            <a:srgbClr val="FF5736">
              <a:lumMod val="100000"/>
            </a:srgbClr>
          </a:solidFill>
          <a:ln w="12700" cap="sq">
            <a:solidFill>
              <a:schemeClr val="bg1"/>
            </a:solidFill>
            <a:prstDash val="solid"/>
            <a:bevel/>
          </a:ln>
        </p:spPr>
        <p:txBody>
          <a:bodyPr rtlCol="0" anchor="ctr"/>
          <a:lstStyle/>
          <a:p>
            <a:endParaRPr lang="en-US"/>
          </a:p>
        </p:txBody>
      </p:sp>
      <p:grpSp>
        <p:nvGrpSpPr>
          <p:cNvPr id="39" name="Group 38">
            <a:extLst>
              <a:ext uri="{FF2B5EF4-FFF2-40B4-BE49-F238E27FC236}">
                <a16:creationId xmlns:a16="http://schemas.microsoft.com/office/drawing/2014/main" id="{1CE1EAB1-AC71-CD7B-6C5E-ED7F466446DE}"/>
              </a:ext>
            </a:extLst>
          </p:cNvPr>
          <p:cNvGrpSpPr/>
          <p:nvPr/>
        </p:nvGrpSpPr>
        <p:grpSpPr>
          <a:xfrm>
            <a:off x="2872911" y="2671160"/>
            <a:ext cx="5464295" cy="3169287"/>
            <a:chOff x="1348911" y="2671160"/>
            <a:chExt cx="5464295" cy="3169287"/>
          </a:xfrm>
        </p:grpSpPr>
        <p:sp>
          <p:nvSpPr>
            <p:cNvPr id="669" name="TextBox 124">
              <a:extLst>
                <a:ext uri="{FF2B5EF4-FFF2-40B4-BE49-F238E27FC236}">
                  <a16:creationId xmlns:a16="http://schemas.microsoft.com/office/drawing/2014/main" id="{83C2DB05-0C36-00D8-C025-D7653347B870}"/>
                </a:ext>
              </a:extLst>
            </p:cNvPr>
            <p:cNvSpPr txBox="1">
              <a:spLocks noChangeArrowheads="1"/>
            </p:cNvSpPr>
            <p:nvPr/>
          </p:nvSpPr>
          <p:spPr bwMode="auto">
            <a:xfrm>
              <a:off x="1423981" y="2682043"/>
              <a:ext cx="364202"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WA</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12</a:t>
              </a:r>
            </a:p>
          </p:txBody>
        </p:sp>
        <p:sp>
          <p:nvSpPr>
            <p:cNvPr id="670" name="TextBox 123">
              <a:extLst>
                <a:ext uri="{FF2B5EF4-FFF2-40B4-BE49-F238E27FC236}">
                  <a16:creationId xmlns:a16="http://schemas.microsoft.com/office/drawing/2014/main" id="{6F794DA8-A06F-35DE-CD8D-9C99312788B5}"/>
                </a:ext>
              </a:extLst>
            </p:cNvPr>
            <p:cNvSpPr txBox="1">
              <a:spLocks noChangeArrowheads="1"/>
            </p:cNvSpPr>
            <p:nvPr/>
          </p:nvSpPr>
          <p:spPr bwMode="auto">
            <a:xfrm>
              <a:off x="1348911" y="3201094"/>
              <a:ext cx="338554"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OR</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8</a:t>
              </a:r>
            </a:p>
          </p:txBody>
        </p:sp>
        <p:sp>
          <p:nvSpPr>
            <p:cNvPr id="671" name="TextBox 125">
              <a:extLst>
                <a:ext uri="{FF2B5EF4-FFF2-40B4-BE49-F238E27FC236}">
                  <a16:creationId xmlns:a16="http://schemas.microsoft.com/office/drawing/2014/main" id="{4D989B9E-C211-D617-E3F1-C900B64EB153}"/>
                </a:ext>
              </a:extLst>
            </p:cNvPr>
            <p:cNvSpPr txBox="1">
              <a:spLocks noChangeArrowheads="1"/>
            </p:cNvSpPr>
            <p:nvPr/>
          </p:nvSpPr>
          <p:spPr bwMode="auto">
            <a:xfrm>
              <a:off x="1436805" y="4097057"/>
              <a:ext cx="338554"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CA</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54</a:t>
              </a:r>
            </a:p>
          </p:txBody>
        </p:sp>
        <p:sp>
          <p:nvSpPr>
            <p:cNvPr id="672" name="TextBox 122">
              <a:extLst>
                <a:ext uri="{FF2B5EF4-FFF2-40B4-BE49-F238E27FC236}">
                  <a16:creationId xmlns:a16="http://schemas.microsoft.com/office/drawing/2014/main" id="{216F852F-A6C0-5D30-2F46-1D1080765873}"/>
                </a:ext>
              </a:extLst>
            </p:cNvPr>
            <p:cNvSpPr txBox="1">
              <a:spLocks noChangeArrowheads="1"/>
            </p:cNvSpPr>
            <p:nvPr/>
          </p:nvSpPr>
          <p:spPr bwMode="auto">
            <a:xfrm>
              <a:off x="1729981" y="3753912"/>
              <a:ext cx="338554"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NV</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6</a:t>
              </a:r>
            </a:p>
          </p:txBody>
        </p:sp>
        <p:sp>
          <p:nvSpPr>
            <p:cNvPr id="673" name="TextBox 121">
              <a:extLst>
                <a:ext uri="{FF2B5EF4-FFF2-40B4-BE49-F238E27FC236}">
                  <a16:creationId xmlns:a16="http://schemas.microsoft.com/office/drawing/2014/main" id="{D0A3FC09-4219-CEE4-AAD3-13D1328BF867}"/>
                </a:ext>
              </a:extLst>
            </p:cNvPr>
            <p:cNvSpPr txBox="1">
              <a:spLocks noChangeArrowheads="1"/>
            </p:cNvSpPr>
            <p:nvPr/>
          </p:nvSpPr>
          <p:spPr bwMode="auto">
            <a:xfrm>
              <a:off x="1940580" y="3246187"/>
              <a:ext cx="306895"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ID</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4</a:t>
              </a:r>
            </a:p>
          </p:txBody>
        </p:sp>
        <p:sp>
          <p:nvSpPr>
            <p:cNvPr id="674" name="TextBox 129">
              <a:extLst>
                <a:ext uri="{FF2B5EF4-FFF2-40B4-BE49-F238E27FC236}">
                  <a16:creationId xmlns:a16="http://schemas.microsoft.com/office/drawing/2014/main" id="{FB1EB86E-EC55-14B0-4CB8-0911E79CF5AC}"/>
                </a:ext>
              </a:extLst>
            </p:cNvPr>
            <p:cNvSpPr txBox="1">
              <a:spLocks noChangeArrowheads="1"/>
            </p:cNvSpPr>
            <p:nvPr/>
          </p:nvSpPr>
          <p:spPr bwMode="auto">
            <a:xfrm>
              <a:off x="2645404" y="3315403"/>
              <a:ext cx="353975"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WY</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3</a:t>
              </a:r>
            </a:p>
          </p:txBody>
        </p:sp>
        <p:sp>
          <p:nvSpPr>
            <p:cNvPr id="675" name="TextBox 130">
              <a:extLst>
                <a:ext uri="{FF2B5EF4-FFF2-40B4-BE49-F238E27FC236}">
                  <a16:creationId xmlns:a16="http://schemas.microsoft.com/office/drawing/2014/main" id="{4EB2AE2A-B7EC-CD34-5BF3-A2CF523EE453}"/>
                </a:ext>
              </a:extLst>
            </p:cNvPr>
            <p:cNvSpPr txBox="1">
              <a:spLocks noChangeArrowheads="1"/>
            </p:cNvSpPr>
            <p:nvPr/>
          </p:nvSpPr>
          <p:spPr bwMode="auto">
            <a:xfrm>
              <a:off x="2493638" y="2760053"/>
              <a:ext cx="342864"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MT</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4</a:t>
              </a:r>
            </a:p>
          </p:txBody>
        </p:sp>
        <p:sp>
          <p:nvSpPr>
            <p:cNvPr id="676" name="TextBox 134">
              <a:extLst>
                <a:ext uri="{FF2B5EF4-FFF2-40B4-BE49-F238E27FC236}">
                  <a16:creationId xmlns:a16="http://schemas.microsoft.com/office/drawing/2014/main" id="{53469742-21AE-F59E-218E-EAA149D48550}"/>
                </a:ext>
              </a:extLst>
            </p:cNvPr>
            <p:cNvSpPr txBox="1">
              <a:spLocks noChangeArrowheads="1"/>
            </p:cNvSpPr>
            <p:nvPr/>
          </p:nvSpPr>
          <p:spPr bwMode="auto">
            <a:xfrm>
              <a:off x="2220324" y="3833394"/>
              <a:ext cx="325404"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UT</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6</a:t>
              </a:r>
            </a:p>
          </p:txBody>
        </p:sp>
        <p:sp>
          <p:nvSpPr>
            <p:cNvPr id="677" name="TextBox 128">
              <a:extLst>
                <a:ext uri="{FF2B5EF4-FFF2-40B4-BE49-F238E27FC236}">
                  <a16:creationId xmlns:a16="http://schemas.microsoft.com/office/drawing/2014/main" id="{DC4C2791-9ACE-106C-0918-88CB08D33871}"/>
                </a:ext>
              </a:extLst>
            </p:cNvPr>
            <p:cNvSpPr txBox="1">
              <a:spLocks noChangeArrowheads="1"/>
            </p:cNvSpPr>
            <p:nvPr/>
          </p:nvSpPr>
          <p:spPr bwMode="auto">
            <a:xfrm>
              <a:off x="2846716" y="3835183"/>
              <a:ext cx="338554"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CO</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10</a:t>
              </a:r>
            </a:p>
          </p:txBody>
        </p:sp>
        <p:sp>
          <p:nvSpPr>
            <p:cNvPr id="678" name="TextBox 127">
              <a:extLst>
                <a:ext uri="{FF2B5EF4-FFF2-40B4-BE49-F238E27FC236}">
                  <a16:creationId xmlns:a16="http://schemas.microsoft.com/office/drawing/2014/main" id="{CB8E6A1E-0D1D-6987-0DA3-CFA7BDCA1C43}"/>
                </a:ext>
              </a:extLst>
            </p:cNvPr>
            <p:cNvSpPr txBox="1">
              <a:spLocks noChangeArrowheads="1"/>
            </p:cNvSpPr>
            <p:nvPr/>
          </p:nvSpPr>
          <p:spPr bwMode="auto">
            <a:xfrm>
              <a:off x="2782316" y="4415975"/>
              <a:ext cx="357151"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NM</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5</a:t>
              </a:r>
            </a:p>
          </p:txBody>
        </p:sp>
        <p:sp>
          <p:nvSpPr>
            <p:cNvPr id="679" name="TextBox 126">
              <a:extLst>
                <a:ext uri="{FF2B5EF4-FFF2-40B4-BE49-F238E27FC236}">
                  <a16:creationId xmlns:a16="http://schemas.microsoft.com/office/drawing/2014/main" id="{AD653027-85EE-5B2F-57A1-8930D1593105}"/>
                </a:ext>
              </a:extLst>
            </p:cNvPr>
            <p:cNvSpPr txBox="1">
              <a:spLocks noChangeArrowheads="1"/>
            </p:cNvSpPr>
            <p:nvPr/>
          </p:nvSpPr>
          <p:spPr bwMode="auto">
            <a:xfrm>
              <a:off x="2215940" y="4413352"/>
              <a:ext cx="325079"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AZ</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11</a:t>
              </a:r>
            </a:p>
          </p:txBody>
        </p:sp>
        <p:sp>
          <p:nvSpPr>
            <p:cNvPr id="2" name="TextBox 119">
              <a:extLst>
                <a:ext uri="{FF2B5EF4-FFF2-40B4-BE49-F238E27FC236}">
                  <a16:creationId xmlns:a16="http://schemas.microsoft.com/office/drawing/2014/main" id="{28BF4917-6FEE-CE95-113E-35C1808F13C4}"/>
                </a:ext>
              </a:extLst>
            </p:cNvPr>
            <p:cNvSpPr txBox="1">
              <a:spLocks noChangeArrowheads="1"/>
            </p:cNvSpPr>
            <p:nvPr/>
          </p:nvSpPr>
          <p:spPr bwMode="auto">
            <a:xfrm>
              <a:off x="3511789" y="4725817"/>
              <a:ext cx="325730"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TX</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40</a:t>
              </a:r>
            </a:p>
          </p:txBody>
        </p:sp>
        <p:sp>
          <p:nvSpPr>
            <p:cNvPr id="3" name="TextBox 118">
              <a:extLst>
                <a:ext uri="{FF2B5EF4-FFF2-40B4-BE49-F238E27FC236}">
                  <a16:creationId xmlns:a16="http://schemas.microsoft.com/office/drawing/2014/main" id="{3479D2FA-94D6-57A0-9C63-CE539FB73785}"/>
                </a:ext>
              </a:extLst>
            </p:cNvPr>
            <p:cNvSpPr txBox="1">
              <a:spLocks noChangeArrowheads="1"/>
            </p:cNvSpPr>
            <p:nvPr/>
          </p:nvSpPr>
          <p:spPr bwMode="auto">
            <a:xfrm>
              <a:off x="4140111" y="4760516"/>
              <a:ext cx="312906"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LA</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8</a:t>
              </a:r>
            </a:p>
          </p:txBody>
        </p:sp>
        <p:sp>
          <p:nvSpPr>
            <p:cNvPr id="5" name="TextBox 136">
              <a:extLst>
                <a:ext uri="{FF2B5EF4-FFF2-40B4-BE49-F238E27FC236}">
                  <a16:creationId xmlns:a16="http://schemas.microsoft.com/office/drawing/2014/main" id="{F7660982-FDB5-C99E-E7B1-AC2977FCCD42}"/>
                </a:ext>
              </a:extLst>
            </p:cNvPr>
            <p:cNvSpPr txBox="1">
              <a:spLocks noChangeArrowheads="1"/>
            </p:cNvSpPr>
            <p:nvPr/>
          </p:nvSpPr>
          <p:spPr bwMode="auto">
            <a:xfrm>
              <a:off x="4140111" y="4346364"/>
              <a:ext cx="325404"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AR</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6</a:t>
              </a:r>
            </a:p>
          </p:txBody>
        </p:sp>
        <p:sp>
          <p:nvSpPr>
            <p:cNvPr id="6" name="TextBox 120">
              <a:extLst>
                <a:ext uri="{FF2B5EF4-FFF2-40B4-BE49-F238E27FC236}">
                  <a16:creationId xmlns:a16="http://schemas.microsoft.com/office/drawing/2014/main" id="{B689AE55-993C-C02F-2A42-B9E82C0372D8}"/>
                </a:ext>
              </a:extLst>
            </p:cNvPr>
            <p:cNvSpPr txBox="1">
              <a:spLocks noChangeArrowheads="1"/>
            </p:cNvSpPr>
            <p:nvPr/>
          </p:nvSpPr>
          <p:spPr bwMode="auto">
            <a:xfrm>
              <a:off x="3687749" y="4261419"/>
              <a:ext cx="336515"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OK</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7</a:t>
              </a:r>
            </a:p>
          </p:txBody>
        </p:sp>
        <p:sp>
          <p:nvSpPr>
            <p:cNvPr id="7" name="TextBox 141">
              <a:extLst>
                <a:ext uri="{FF2B5EF4-FFF2-40B4-BE49-F238E27FC236}">
                  <a16:creationId xmlns:a16="http://schemas.microsoft.com/office/drawing/2014/main" id="{A8CEBFB5-6301-FF85-C02C-F5430D0BCFFA}"/>
                </a:ext>
              </a:extLst>
            </p:cNvPr>
            <p:cNvSpPr txBox="1">
              <a:spLocks noChangeArrowheads="1"/>
            </p:cNvSpPr>
            <p:nvPr/>
          </p:nvSpPr>
          <p:spPr bwMode="auto">
            <a:xfrm>
              <a:off x="3552486" y="3896853"/>
              <a:ext cx="325880"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KS</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6</a:t>
              </a:r>
            </a:p>
          </p:txBody>
        </p:sp>
        <p:sp>
          <p:nvSpPr>
            <p:cNvPr id="10" name="TextBox 137">
              <a:extLst>
                <a:ext uri="{FF2B5EF4-FFF2-40B4-BE49-F238E27FC236}">
                  <a16:creationId xmlns:a16="http://schemas.microsoft.com/office/drawing/2014/main" id="{60E95690-E49A-20A6-D780-BA182BFECA32}"/>
                </a:ext>
              </a:extLst>
            </p:cNvPr>
            <p:cNvSpPr txBox="1">
              <a:spLocks noChangeArrowheads="1"/>
            </p:cNvSpPr>
            <p:nvPr/>
          </p:nvSpPr>
          <p:spPr bwMode="auto">
            <a:xfrm>
              <a:off x="4114921" y="3924738"/>
              <a:ext cx="355563"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MO</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10</a:t>
              </a:r>
            </a:p>
          </p:txBody>
        </p:sp>
        <p:sp>
          <p:nvSpPr>
            <p:cNvPr id="12" name="TextBox 133">
              <a:extLst>
                <a:ext uri="{FF2B5EF4-FFF2-40B4-BE49-F238E27FC236}">
                  <a16:creationId xmlns:a16="http://schemas.microsoft.com/office/drawing/2014/main" id="{A5896D3F-F6BA-D2B5-B91E-B102EB385583}"/>
                </a:ext>
              </a:extLst>
            </p:cNvPr>
            <p:cNvSpPr txBox="1">
              <a:spLocks noChangeArrowheads="1"/>
            </p:cNvSpPr>
            <p:nvPr/>
          </p:nvSpPr>
          <p:spPr bwMode="auto">
            <a:xfrm>
              <a:off x="4048655" y="3443076"/>
              <a:ext cx="300082"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IA</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6</a:t>
              </a:r>
            </a:p>
          </p:txBody>
        </p:sp>
        <p:sp>
          <p:nvSpPr>
            <p:cNvPr id="13" name="TextBox 140">
              <a:extLst>
                <a:ext uri="{FF2B5EF4-FFF2-40B4-BE49-F238E27FC236}">
                  <a16:creationId xmlns:a16="http://schemas.microsoft.com/office/drawing/2014/main" id="{07FC5998-1433-063A-AF0B-E05973913E27}"/>
                </a:ext>
              </a:extLst>
            </p:cNvPr>
            <p:cNvSpPr txBox="1">
              <a:spLocks noChangeArrowheads="1"/>
            </p:cNvSpPr>
            <p:nvPr/>
          </p:nvSpPr>
          <p:spPr bwMode="auto">
            <a:xfrm>
              <a:off x="3421937" y="3524217"/>
              <a:ext cx="330165"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NE*</a:t>
              </a:r>
              <a:endParaRPr lang="en-US" altLang="en-US" sz="700" b="1" dirty="0">
                <a:solidFill>
                  <a:srgbClr val="FFFFFF"/>
                </a:solidFill>
                <a:highlight>
                  <a:srgbClr val="347CBC"/>
                </a:highlight>
                <a:latin typeface="+mn-lt"/>
                <a:ea typeface="Verdana" panose="020B0604030504040204" pitchFamily="34" charset="0"/>
                <a:cs typeface="Verdana"/>
              </a:endParaRPr>
            </a:p>
          </p:txBody>
        </p:sp>
        <p:sp>
          <p:nvSpPr>
            <p:cNvPr id="14" name="TextBox 131">
              <a:extLst>
                <a:ext uri="{FF2B5EF4-FFF2-40B4-BE49-F238E27FC236}">
                  <a16:creationId xmlns:a16="http://schemas.microsoft.com/office/drawing/2014/main" id="{B076C3F0-4029-2CF5-7EA3-E632F5E5C807}"/>
                </a:ext>
              </a:extLst>
            </p:cNvPr>
            <p:cNvSpPr txBox="1">
              <a:spLocks noChangeArrowheads="1"/>
            </p:cNvSpPr>
            <p:nvPr/>
          </p:nvSpPr>
          <p:spPr bwMode="auto">
            <a:xfrm>
              <a:off x="3348247" y="2671160"/>
              <a:ext cx="341277"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ND</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3</a:t>
              </a:r>
            </a:p>
          </p:txBody>
        </p:sp>
        <p:sp>
          <p:nvSpPr>
            <p:cNvPr id="15" name="TextBox 132">
              <a:extLst>
                <a:ext uri="{FF2B5EF4-FFF2-40B4-BE49-F238E27FC236}">
                  <a16:creationId xmlns:a16="http://schemas.microsoft.com/office/drawing/2014/main" id="{14A644A4-4BCB-C843-93CB-2247F6E8BF96}"/>
                </a:ext>
              </a:extLst>
            </p:cNvPr>
            <p:cNvSpPr txBox="1">
              <a:spLocks noChangeArrowheads="1"/>
            </p:cNvSpPr>
            <p:nvPr/>
          </p:nvSpPr>
          <p:spPr bwMode="auto">
            <a:xfrm>
              <a:off x="3351465" y="3116607"/>
              <a:ext cx="333845"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SD</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3</a:t>
              </a:r>
            </a:p>
          </p:txBody>
        </p:sp>
        <p:sp>
          <p:nvSpPr>
            <p:cNvPr id="18" name="TextBox 116">
              <a:extLst>
                <a:ext uri="{FF2B5EF4-FFF2-40B4-BE49-F238E27FC236}">
                  <a16:creationId xmlns:a16="http://schemas.microsoft.com/office/drawing/2014/main" id="{CA0FDD4F-19FD-428C-BD06-5AFB577F713A}"/>
                </a:ext>
              </a:extLst>
            </p:cNvPr>
            <p:cNvSpPr txBox="1">
              <a:spLocks noChangeArrowheads="1"/>
            </p:cNvSpPr>
            <p:nvPr/>
          </p:nvSpPr>
          <p:spPr bwMode="auto">
            <a:xfrm>
              <a:off x="3916889" y="2899857"/>
              <a:ext cx="357150"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MN</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10</a:t>
              </a:r>
            </a:p>
          </p:txBody>
        </p:sp>
        <p:sp>
          <p:nvSpPr>
            <p:cNvPr id="19" name="TextBox 115">
              <a:extLst>
                <a:ext uri="{FF2B5EF4-FFF2-40B4-BE49-F238E27FC236}">
                  <a16:creationId xmlns:a16="http://schemas.microsoft.com/office/drawing/2014/main" id="{80339494-10DB-2580-752E-939E87C9B6D4}"/>
                </a:ext>
              </a:extLst>
            </p:cNvPr>
            <p:cNvSpPr txBox="1">
              <a:spLocks noChangeArrowheads="1"/>
            </p:cNvSpPr>
            <p:nvPr/>
          </p:nvSpPr>
          <p:spPr bwMode="auto">
            <a:xfrm>
              <a:off x="4407356" y="3093372"/>
              <a:ext cx="329287"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WI</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10</a:t>
              </a:r>
            </a:p>
          </p:txBody>
        </p:sp>
        <p:sp>
          <p:nvSpPr>
            <p:cNvPr id="20" name="TextBox 117">
              <a:extLst>
                <a:ext uri="{FF2B5EF4-FFF2-40B4-BE49-F238E27FC236}">
                  <a16:creationId xmlns:a16="http://schemas.microsoft.com/office/drawing/2014/main" id="{F8A02C8D-A62D-96ED-FEA8-E0A8925A1693}"/>
                </a:ext>
              </a:extLst>
            </p:cNvPr>
            <p:cNvSpPr txBox="1">
              <a:spLocks noChangeArrowheads="1"/>
            </p:cNvSpPr>
            <p:nvPr/>
          </p:nvSpPr>
          <p:spPr bwMode="auto">
            <a:xfrm>
              <a:off x="4488448" y="3689598"/>
              <a:ext cx="287307"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IL</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19</a:t>
              </a:r>
            </a:p>
          </p:txBody>
        </p:sp>
        <p:sp>
          <p:nvSpPr>
            <p:cNvPr id="21" name="TextBox 113">
              <a:extLst>
                <a:ext uri="{FF2B5EF4-FFF2-40B4-BE49-F238E27FC236}">
                  <a16:creationId xmlns:a16="http://schemas.microsoft.com/office/drawing/2014/main" id="{4BD74FA5-5BD8-60CB-791B-80CEC90B72C5}"/>
                </a:ext>
              </a:extLst>
            </p:cNvPr>
            <p:cNvSpPr txBox="1">
              <a:spLocks noChangeArrowheads="1"/>
            </p:cNvSpPr>
            <p:nvPr/>
          </p:nvSpPr>
          <p:spPr bwMode="auto">
            <a:xfrm>
              <a:off x="4776973" y="3693947"/>
              <a:ext cx="303180"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IN</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11</a:t>
              </a:r>
            </a:p>
          </p:txBody>
        </p:sp>
        <p:sp>
          <p:nvSpPr>
            <p:cNvPr id="22" name="TextBox 102">
              <a:extLst>
                <a:ext uri="{FF2B5EF4-FFF2-40B4-BE49-F238E27FC236}">
                  <a16:creationId xmlns:a16="http://schemas.microsoft.com/office/drawing/2014/main" id="{5B81425D-C423-E871-1C4F-AC721A0B0B60}"/>
                </a:ext>
              </a:extLst>
            </p:cNvPr>
            <p:cNvSpPr txBox="1">
              <a:spLocks noChangeArrowheads="1"/>
            </p:cNvSpPr>
            <p:nvPr/>
          </p:nvSpPr>
          <p:spPr bwMode="auto">
            <a:xfrm>
              <a:off x="5086647" y="3689598"/>
              <a:ext cx="344451"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OH</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17</a:t>
              </a:r>
            </a:p>
          </p:txBody>
        </p:sp>
        <p:sp>
          <p:nvSpPr>
            <p:cNvPr id="23" name="TextBox 114">
              <a:extLst>
                <a:ext uri="{FF2B5EF4-FFF2-40B4-BE49-F238E27FC236}">
                  <a16:creationId xmlns:a16="http://schemas.microsoft.com/office/drawing/2014/main" id="{7A9780AF-8B14-786D-034F-77E3E5926266}"/>
                </a:ext>
              </a:extLst>
            </p:cNvPr>
            <p:cNvSpPr txBox="1">
              <a:spLocks noChangeArrowheads="1"/>
            </p:cNvSpPr>
            <p:nvPr/>
          </p:nvSpPr>
          <p:spPr bwMode="auto">
            <a:xfrm>
              <a:off x="4900707" y="3324314"/>
              <a:ext cx="319055"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MI</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15</a:t>
              </a:r>
            </a:p>
          </p:txBody>
        </p:sp>
        <p:sp>
          <p:nvSpPr>
            <p:cNvPr id="24" name="TextBox 112">
              <a:extLst>
                <a:ext uri="{FF2B5EF4-FFF2-40B4-BE49-F238E27FC236}">
                  <a16:creationId xmlns:a16="http://schemas.microsoft.com/office/drawing/2014/main" id="{711AB2CF-427B-3F85-F2E4-2AEA4082B423}"/>
                </a:ext>
              </a:extLst>
            </p:cNvPr>
            <p:cNvSpPr txBox="1">
              <a:spLocks noChangeArrowheads="1"/>
            </p:cNvSpPr>
            <p:nvPr/>
          </p:nvSpPr>
          <p:spPr bwMode="auto">
            <a:xfrm>
              <a:off x="4947527" y="4004575"/>
              <a:ext cx="325730"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KY </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8</a:t>
              </a:r>
            </a:p>
          </p:txBody>
        </p:sp>
        <p:sp>
          <p:nvSpPr>
            <p:cNvPr id="25" name="TextBox 111">
              <a:extLst>
                <a:ext uri="{FF2B5EF4-FFF2-40B4-BE49-F238E27FC236}">
                  <a16:creationId xmlns:a16="http://schemas.microsoft.com/office/drawing/2014/main" id="{B3CB5800-8DB1-D5A8-D59D-C0B9F7D2F471}"/>
                </a:ext>
              </a:extLst>
            </p:cNvPr>
            <p:cNvSpPr txBox="1">
              <a:spLocks noChangeArrowheads="1"/>
            </p:cNvSpPr>
            <p:nvPr/>
          </p:nvSpPr>
          <p:spPr bwMode="auto">
            <a:xfrm>
              <a:off x="4750733" y="4239208"/>
              <a:ext cx="326991" cy="214312"/>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TN 11</a:t>
              </a:r>
            </a:p>
          </p:txBody>
        </p:sp>
        <p:sp>
          <p:nvSpPr>
            <p:cNvPr id="26" name="TextBox 138">
              <a:extLst>
                <a:ext uri="{FF2B5EF4-FFF2-40B4-BE49-F238E27FC236}">
                  <a16:creationId xmlns:a16="http://schemas.microsoft.com/office/drawing/2014/main" id="{4851BE97-8054-29BE-E370-8F6397600FE9}"/>
                </a:ext>
              </a:extLst>
            </p:cNvPr>
            <p:cNvSpPr txBox="1">
              <a:spLocks noChangeArrowheads="1"/>
            </p:cNvSpPr>
            <p:nvPr/>
          </p:nvSpPr>
          <p:spPr bwMode="auto">
            <a:xfrm>
              <a:off x="4425130" y="4600796"/>
              <a:ext cx="341259" cy="33855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MS</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6</a:t>
              </a:r>
            </a:p>
            <a:p>
              <a:pPr algn="ctr" eaLnBrk="1" hangingPunct="1">
                <a:spcBef>
                  <a:spcPct val="0"/>
                </a:spcBef>
                <a:buClrTx/>
                <a:buFontTx/>
                <a:buNone/>
                <a:defRPr/>
              </a:pPr>
              <a:endParaRPr lang="en-US" altLang="en-US" sz="700" b="1" dirty="0">
                <a:solidFill>
                  <a:srgbClr val="FFFFFF"/>
                </a:solidFill>
                <a:latin typeface="+mn-lt"/>
                <a:ea typeface="Verdana" panose="020B0604030504040204" pitchFamily="34" charset="0"/>
                <a:cs typeface="Verdana"/>
              </a:endParaRPr>
            </a:p>
          </p:txBody>
        </p:sp>
        <p:sp>
          <p:nvSpPr>
            <p:cNvPr id="27" name="TextBox 139">
              <a:extLst>
                <a:ext uri="{FF2B5EF4-FFF2-40B4-BE49-F238E27FC236}">
                  <a16:creationId xmlns:a16="http://schemas.microsoft.com/office/drawing/2014/main" id="{6B9833CB-6091-076C-364F-AF2EF67D307B}"/>
                </a:ext>
              </a:extLst>
            </p:cNvPr>
            <p:cNvSpPr txBox="1">
              <a:spLocks noChangeArrowheads="1"/>
            </p:cNvSpPr>
            <p:nvPr/>
          </p:nvSpPr>
          <p:spPr bwMode="auto">
            <a:xfrm>
              <a:off x="4720660" y="4592179"/>
              <a:ext cx="315879"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AL</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9</a:t>
              </a:r>
            </a:p>
          </p:txBody>
        </p:sp>
        <p:sp>
          <p:nvSpPr>
            <p:cNvPr id="28" name="TextBox 110">
              <a:extLst>
                <a:ext uri="{FF2B5EF4-FFF2-40B4-BE49-F238E27FC236}">
                  <a16:creationId xmlns:a16="http://schemas.microsoft.com/office/drawing/2014/main" id="{3E3928DC-DDF5-7E3C-D25D-BA74A2B9D25B}"/>
                </a:ext>
              </a:extLst>
            </p:cNvPr>
            <p:cNvSpPr txBox="1">
              <a:spLocks noChangeArrowheads="1"/>
            </p:cNvSpPr>
            <p:nvPr/>
          </p:nvSpPr>
          <p:spPr bwMode="auto">
            <a:xfrm>
              <a:off x="5028742" y="4633636"/>
              <a:ext cx="338554"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GA</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16</a:t>
              </a:r>
            </a:p>
          </p:txBody>
        </p:sp>
        <p:sp>
          <p:nvSpPr>
            <p:cNvPr id="29" name="TextBox 135">
              <a:extLst>
                <a:ext uri="{FF2B5EF4-FFF2-40B4-BE49-F238E27FC236}">
                  <a16:creationId xmlns:a16="http://schemas.microsoft.com/office/drawing/2014/main" id="{5E1F73CA-0B25-F417-EFEA-13593C68A527}"/>
                </a:ext>
              </a:extLst>
            </p:cNvPr>
            <p:cNvSpPr txBox="1">
              <a:spLocks noChangeArrowheads="1"/>
            </p:cNvSpPr>
            <p:nvPr/>
          </p:nvSpPr>
          <p:spPr bwMode="auto">
            <a:xfrm>
              <a:off x="5234856" y="5133495"/>
              <a:ext cx="312906"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FL</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30</a:t>
              </a:r>
            </a:p>
          </p:txBody>
        </p:sp>
        <p:sp>
          <p:nvSpPr>
            <p:cNvPr id="30" name="TextBox 109">
              <a:extLst>
                <a:ext uri="{FF2B5EF4-FFF2-40B4-BE49-F238E27FC236}">
                  <a16:creationId xmlns:a16="http://schemas.microsoft.com/office/drawing/2014/main" id="{D22B3A4F-6986-AB48-FF6F-23B1FD416F2C}"/>
                </a:ext>
              </a:extLst>
            </p:cNvPr>
            <p:cNvSpPr txBox="1">
              <a:spLocks noChangeArrowheads="1"/>
            </p:cNvSpPr>
            <p:nvPr/>
          </p:nvSpPr>
          <p:spPr bwMode="auto">
            <a:xfrm>
              <a:off x="5312587" y="4487563"/>
              <a:ext cx="326432"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SC</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9</a:t>
              </a:r>
            </a:p>
          </p:txBody>
        </p:sp>
        <p:sp>
          <p:nvSpPr>
            <p:cNvPr id="31" name="TextBox 108">
              <a:extLst>
                <a:ext uri="{FF2B5EF4-FFF2-40B4-BE49-F238E27FC236}">
                  <a16:creationId xmlns:a16="http://schemas.microsoft.com/office/drawing/2014/main" id="{3EE3AC5E-EE4F-9836-0C08-3283B1C1EF09}"/>
                </a:ext>
              </a:extLst>
            </p:cNvPr>
            <p:cNvSpPr txBox="1">
              <a:spLocks noChangeArrowheads="1"/>
            </p:cNvSpPr>
            <p:nvPr/>
          </p:nvSpPr>
          <p:spPr bwMode="auto">
            <a:xfrm>
              <a:off x="5534363" y="4291884"/>
              <a:ext cx="336515"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NC</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16</a:t>
              </a:r>
            </a:p>
          </p:txBody>
        </p:sp>
        <p:sp>
          <p:nvSpPr>
            <p:cNvPr id="32" name="TextBox 104">
              <a:extLst>
                <a:ext uri="{FF2B5EF4-FFF2-40B4-BE49-F238E27FC236}">
                  <a16:creationId xmlns:a16="http://schemas.microsoft.com/office/drawing/2014/main" id="{E5EBDB8C-48E0-A306-35A5-5ABFABDBBC18}"/>
                </a:ext>
              </a:extLst>
            </p:cNvPr>
            <p:cNvSpPr txBox="1">
              <a:spLocks noChangeArrowheads="1"/>
            </p:cNvSpPr>
            <p:nvPr/>
          </p:nvSpPr>
          <p:spPr bwMode="auto">
            <a:xfrm>
              <a:off x="5550031" y="4009145"/>
              <a:ext cx="325730"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VA</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13</a:t>
              </a:r>
            </a:p>
          </p:txBody>
        </p:sp>
        <p:sp>
          <p:nvSpPr>
            <p:cNvPr id="33" name="TextBox 103">
              <a:extLst>
                <a:ext uri="{FF2B5EF4-FFF2-40B4-BE49-F238E27FC236}">
                  <a16:creationId xmlns:a16="http://schemas.microsoft.com/office/drawing/2014/main" id="{48FE27A4-D534-AA09-B2FC-6C6E9CD93F1F}"/>
                </a:ext>
              </a:extLst>
            </p:cNvPr>
            <p:cNvSpPr txBox="1">
              <a:spLocks noChangeArrowheads="1"/>
            </p:cNvSpPr>
            <p:nvPr/>
          </p:nvSpPr>
          <p:spPr bwMode="auto">
            <a:xfrm>
              <a:off x="5281536" y="3920468"/>
              <a:ext cx="364202"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WV</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4</a:t>
              </a:r>
            </a:p>
          </p:txBody>
        </p:sp>
        <p:sp>
          <p:nvSpPr>
            <p:cNvPr id="34" name="TextBox 105">
              <a:extLst>
                <a:ext uri="{FF2B5EF4-FFF2-40B4-BE49-F238E27FC236}">
                  <a16:creationId xmlns:a16="http://schemas.microsoft.com/office/drawing/2014/main" id="{011AD778-DB54-1EEC-6565-90A4612C10D1}"/>
                </a:ext>
              </a:extLst>
            </p:cNvPr>
            <p:cNvSpPr txBox="1">
              <a:spLocks noChangeArrowheads="1"/>
            </p:cNvSpPr>
            <p:nvPr/>
          </p:nvSpPr>
          <p:spPr bwMode="auto">
            <a:xfrm>
              <a:off x="5595183" y="3600734"/>
              <a:ext cx="325730" cy="215444"/>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PA</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19</a:t>
              </a:r>
            </a:p>
          </p:txBody>
        </p:sp>
        <p:sp>
          <p:nvSpPr>
            <p:cNvPr id="35" name="TextBox 106">
              <a:extLst>
                <a:ext uri="{FF2B5EF4-FFF2-40B4-BE49-F238E27FC236}">
                  <a16:creationId xmlns:a16="http://schemas.microsoft.com/office/drawing/2014/main" id="{AE59F280-5292-77B7-EC7D-494F02BC7EB9}"/>
                </a:ext>
              </a:extLst>
            </p:cNvPr>
            <p:cNvSpPr txBox="1">
              <a:spLocks noChangeArrowheads="1"/>
            </p:cNvSpPr>
            <p:nvPr/>
          </p:nvSpPr>
          <p:spPr bwMode="auto">
            <a:xfrm>
              <a:off x="5897786" y="3309441"/>
              <a:ext cx="326991"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NY</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28</a:t>
              </a:r>
            </a:p>
          </p:txBody>
        </p:sp>
        <p:sp>
          <p:nvSpPr>
            <p:cNvPr id="36" name="TextBox 107">
              <a:extLst>
                <a:ext uri="{FF2B5EF4-FFF2-40B4-BE49-F238E27FC236}">
                  <a16:creationId xmlns:a16="http://schemas.microsoft.com/office/drawing/2014/main" id="{AB121F52-3090-1F79-58AE-61EB474A1826}"/>
                </a:ext>
              </a:extLst>
            </p:cNvPr>
            <p:cNvSpPr txBox="1">
              <a:spLocks noChangeArrowheads="1"/>
            </p:cNvSpPr>
            <p:nvPr/>
          </p:nvSpPr>
          <p:spPr bwMode="auto">
            <a:xfrm>
              <a:off x="6467167" y="2953670"/>
              <a:ext cx="346039"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ME*</a:t>
              </a:r>
            </a:p>
          </p:txBody>
        </p:sp>
        <p:sp>
          <p:nvSpPr>
            <p:cNvPr id="37" name="TextBox 153">
              <a:extLst>
                <a:ext uri="{FF2B5EF4-FFF2-40B4-BE49-F238E27FC236}">
                  <a16:creationId xmlns:a16="http://schemas.microsoft.com/office/drawing/2014/main" id="{29D149E2-AD9F-5CAB-D0E2-27EB715B1645}"/>
                </a:ext>
              </a:extLst>
            </p:cNvPr>
            <p:cNvSpPr txBox="1">
              <a:spLocks noChangeArrowheads="1"/>
            </p:cNvSpPr>
            <p:nvPr/>
          </p:nvSpPr>
          <p:spPr bwMode="auto">
            <a:xfrm>
              <a:off x="1599899" y="5225212"/>
              <a:ext cx="323816"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AK</a:t>
              </a:r>
            </a:p>
            <a:p>
              <a:pPr algn="ctr" eaLnBrk="1" hangingPunct="1">
                <a:spcBef>
                  <a:spcPct val="0"/>
                </a:spcBef>
                <a:buClrTx/>
                <a:buFontTx/>
                <a:buNone/>
                <a:defRPr/>
              </a:pPr>
              <a:r>
                <a:rPr lang="en-US" altLang="en-US" sz="700" b="1" dirty="0">
                  <a:solidFill>
                    <a:srgbClr val="FFFFFF"/>
                  </a:solidFill>
                  <a:latin typeface="+mn-lt"/>
                  <a:ea typeface="Verdana" panose="020B0604030504040204" pitchFamily="34" charset="0"/>
                  <a:cs typeface="Verdana"/>
                </a:rPr>
                <a:t>3</a:t>
              </a:r>
            </a:p>
          </p:txBody>
        </p:sp>
        <p:sp>
          <p:nvSpPr>
            <p:cNvPr id="38" name="TextBox 107">
              <a:extLst>
                <a:ext uri="{FF2B5EF4-FFF2-40B4-BE49-F238E27FC236}">
                  <a16:creationId xmlns:a16="http://schemas.microsoft.com/office/drawing/2014/main" id="{A0233FFF-1D0D-326C-963C-CC07EA7122A9}"/>
                </a:ext>
              </a:extLst>
            </p:cNvPr>
            <p:cNvSpPr txBox="1">
              <a:spLocks noChangeArrowheads="1"/>
            </p:cNvSpPr>
            <p:nvPr/>
          </p:nvSpPr>
          <p:spPr bwMode="auto">
            <a:xfrm>
              <a:off x="2670334" y="5624547"/>
              <a:ext cx="307975" cy="215900"/>
            </a:xfrm>
            <a:prstGeom prst="rect">
              <a:avLst/>
            </a:prstGeom>
            <a:no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latin typeface="+mn-lt"/>
                  <a:ea typeface="Verdana" panose="020B0604030504040204" pitchFamily="34" charset="0"/>
                  <a:cs typeface="Verdana"/>
                </a:rPr>
                <a:t>HI</a:t>
              </a:r>
            </a:p>
            <a:p>
              <a:pPr algn="ctr" eaLnBrk="1" hangingPunct="1">
                <a:spcBef>
                  <a:spcPct val="0"/>
                </a:spcBef>
                <a:buClrTx/>
                <a:buFontTx/>
                <a:buNone/>
                <a:defRPr/>
              </a:pPr>
              <a:r>
                <a:rPr lang="en-US" altLang="en-US" sz="700" b="1" dirty="0">
                  <a:latin typeface="+mn-lt"/>
                  <a:ea typeface="Verdana" panose="020B0604030504040204" pitchFamily="34" charset="0"/>
                  <a:cs typeface="Verdana"/>
                </a:rPr>
                <a:t>4</a:t>
              </a:r>
            </a:p>
          </p:txBody>
        </p:sp>
      </p:grpSp>
      <p:sp>
        <p:nvSpPr>
          <p:cNvPr id="45" name="TextBox 44">
            <a:extLst>
              <a:ext uri="{FF2B5EF4-FFF2-40B4-BE49-F238E27FC236}">
                <a16:creationId xmlns:a16="http://schemas.microsoft.com/office/drawing/2014/main" id="{0CBCAFC9-BAA1-3ACC-61E5-63B2C39C6C38}"/>
              </a:ext>
            </a:extLst>
          </p:cNvPr>
          <p:cNvSpPr txBox="1"/>
          <p:nvPr/>
        </p:nvSpPr>
        <p:spPr>
          <a:xfrm>
            <a:off x="8057956" y="4854207"/>
            <a:ext cx="672082" cy="215444"/>
          </a:xfrm>
          <a:prstGeom prst="rect">
            <a:avLst/>
          </a:prstGeom>
          <a:noFill/>
        </p:spPr>
        <p:txBody>
          <a:bodyPr wrap="square" rtlCol="0" anchor="ctr">
            <a:spAutoFit/>
          </a:bodyPr>
          <a:lstStyle/>
          <a:p>
            <a:pPr algn="ctr"/>
            <a:r>
              <a:rPr lang="en-US" sz="800" b="1" dirty="0"/>
              <a:t>Nebraska</a:t>
            </a:r>
          </a:p>
        </p:txBody>
      </p:sp>
      <p:sp>
        <p:nvSpPr>
          <p:cNvPr id="46" name="NE-S">
            <a:extLst>
              <a:ext uri="{FF2B5EF4-FFF2-40B4-BE49-F238E27FC236}">
                <a16:creationId xmlns:a16="http://schemas.microsoft.com/office/drawing/2014/main" id="{1796D8E9-DA96-D615-28B4-B24F7ACD9F41}"/>
              </a:ext>
            </a:extLst>
          </p:cNvPr>
          <p:cNvSpPr txBox="1">
            <a:spLocks noChangeArrowheads="1"/>
          </p:cNvSpPr>
          <p:nvPr/>
        </p:nvSpPr>
        <p:spPr bwMode="auto">
          <a:xfrm>
            <a:off x="8092366" y="5069330"/>
            <a:ext cx="599310" cy="174480"/>
          </a:xfrm>
          <a:prstGeom prst="roundRect">
            <a:avLst/>
          </a:prstGeom>
          <a:solidFill>
            <a:srgbClr val="FF5736">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State (2)</a:t>
            </a:r>
          </a:p>
        </p:txBody>
      </p:sp>
      <p:sp>
        <p:nvSpPr>
          <p:cNvPr id="47" name="NE-1">
            <a:extLst>
              <a:ext uri="{FF2B5EF4-FFF2-40B4-BE49-F238E27FC236}">
                <a16:creationId xmlns:a16="http://schemas.microsoft.com/office/drawing/2014/main" id="{429C0F2F-E378-673E-915A-6B3802D6A139}"/>
              </a:ext>
            </a:extLst>
          </p:cNvPr>
          <p:cNvSpPr txBox="1">
            <a:spLocks noChangeArrowheads="1"/>
          </p:cNvSpPr>
          <p:nvPr/>
        </p:nvSpPr>
        <p:spPr bwMode="auto">
          <a:xfrm>
            <a:off x="8092366" y="5304998"/>
            <a:ext cx="599310" cy="174480"/>
          </a:xfrm>
          <a:prstGeom prst="roundRect">
            <a:avLst/>
          </a:prstGeom>
          <a:solidFill>
            <a:srgbClr val="FF5736">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District 1 (1)</a:t>
            </a:r>
          </a:p>
        </p:txBody>
      </p:sp>
      <p:sp>
        <p:nvSpPr>
          <p:cNvPr id="48" name="NE-2">
            <a:extLst>
              <a:ext uri="{FF2B5EF4-FFF2-40B4-BE49-F238E27FC236}">
                <a16:creationId xmlns:a16="http://schemas.microsoft.com/office/drawing/2014/main" id="{290F27B0-0E87-DE94-1EBC-CDEFA37E8A2C}"/>
              </a:ext>
            </a:extLst>
          </p:cNvPr>
          <p:cNvSpPr txBox="1">
            <a:spLocks noChangeArrowheads="1"/>
          </p:cNvSpPr>
          <p:nvPr/>
        </p:nvSpPr>
        <p:spPr bwMode="auto">
          <a:xfrm>
            <a:off x="8092366" y="5540666"/>
            <a:ext cx="599310" cy="174480"/>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District 2 (1)</a:t>
            </a:r>
          </a:p>
        </p:txBody>
      </p:sp>
      <p:sp>
        <p:nvSpPr>
          <p:cNvPr id="49" name="NE-3">
            <a:extLst>
              <a:ext uri="{FF2B5EF4-FFF2-40B4-BE49-F238E27FC236}">
                <a16:creationId xmlns:a16="http://schemas.microsoft.com/office/drawing/2014/main" id="{5A6E707A-E22B-6AF9-241B-3842D734B7F8}"/>
              </a:ext>
            </a:extLst>
          </p:cNvPr>
          <p:cNvSpPr txBox="1">
            <a:spLocks noChangeArrowheads="1"/>
          </p:cNvSpPr>
          <p:nvPr/>
        </p:nvSpPr>
        <p:spPr bwMode="auto">
          <a:xfrm>
            <a:off x="8092366" y="5776334"/>
            <a:ext cx="599310" cy="174480"/>
          </a:xfrm>
          <a:prstGeom prst="roundRect">
            <a:avLst/>
          </a:prstGeom>
          <a:solidFill>
            <a:srgbClr val="FF5736">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District 3 (1)</a:t>
            </a:r>
          </a:p>
        </p:txBody>
      </p:sp>
      <p:sp>
        <p:nvSpPr>
          <p:cNvPr id="50" name="ME-S">
            <a:extLst>
              <a:ext uri="{FF2B5EF4-FFF2-40B4-BE49-F238E27FC236}">
                <a16:creationId xmlns:a16="http://schemas.microsoft.com/office/drawing/2014/main" id="{F5640704-A29E-AD2C-7333-60C62A4714F0}"/>
              </a:ext>
            </a:extLst>
          </p:cNvPr>
          <p:cNvSpPr txBox="1">
            <a:spLocks noChangeArrowheads="1"/>
          </p:cNvSpPr>
          <p:nvPr/>
        </p:nvSpPr>
        <p:spPr bwMode="auto">
          <a:xfrm>
            <a:off x="8853027" y="5075645"/>
            <a:ext cx="599310" cy="174480"/>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State (2)</a:t>
            </a:r>
          </a:p>
        </p:txBody>
      </p:sp>
      <p:sp>
        <p:nvSpPr>
          <p:cNvPr id="51" name="ME-1">
            <a:extLst>
              <a:ext uri="{FF2B5EF4-FFF2-40B4-BE49-F238E27FC236}">
                <a16:creationId xmlns:a16="http://schemas.microsoft.com/office/drawing/2014/main" id="{D55ACBD3-495D-412F-E244-4BAAA31AB108}"/>
              </a:ext>
            </a:extLst>
          </p:cNvPr>
          <p:cNvSpPr txBox="1">
            <a:spLocks noChangeArrowheads="1"/>
          </p:cNvSpPr>
          <p:nvPr/>
        </p:nvSpPr>
        <p:spPr bwMode="auto">
          <a:xfrm>
            <a:off x="8853027" y="5309553"/>
            <a:ext cx="599310" cy="174480"/>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District 1 (1)</a:t>
            </a:r>
          </a:p>
        </p:txBody>
      </p:sp>
      <p:sp>
        <p:nvSpPr>
          <p:cNvPr id="52" name="ME-2">
            <a:extLst>
              <a:ext uri="{FF2B5EF4-FFF2-40B4-BE49-F238E27FC236}">
                <a16:creationId xmlns:a16="http://schemas.microsoft.com/office/drawing/2014/main" id="{4D3DC437-0419-B34D-6124-9E78B6923479}"/>
              </a:ext>
            </a:extLst>
          </p:cNvPr>
          <p:cNvSpPr txBox="1">
            <a:spLocks noChangeArrowheads="1"/>
          </p:cNvSpPr>
          <p:nvPr/>
        </p:nvSpPr>
        <p:spPr bwMode="auto">
          <a:xfrm>
            <a:off x="8853027" y="5550457"/>
            <a:ext cx="599310" cy="174480"/>
          </a:xfrm>
          <a:prstGeom prst="roundRect">
            <a:avLst/>
          </a:prstGeom>
          <a:solidFill>
            <a:srgbClr val="FF5736">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District 2 (2)</a:t>
            </a:r>
          </a:p>
        </p:txBody>
      </p:sp>
      <p:sp>
        <p:nvSpPr>
          <p:cNvPr id="53" name="TextBox 52">
            <a:extLst>
              <a:ext uri="{FF2B5EF4-FFF2-40B4-BE49-F238E27FC236}">
                <a16:creationId xmlns:a16="http://schemas.microsoft.com/office/drawing/2014/main" id="{8B72CAD9-D219-129D-BED3-354290EC00AF}"/>
              </a:ext>
            </a:extLst>
          </p:cNvPr>
          <p:cNvSpPr txBox="1"/>
          <p:nvPr/>
        </p:nvSpPr>
        <p:spPr>
          <a:xfrm>
            <a:off x="8816641" y="4860201"/>
            <a:ext cx="672082" cy="215444"/>
          </a:xfrm>
          <a:prstGeom prst="rect">
            <a:avLst/>
          </a:prstGeom>
          <a:noFill/>
        </p:spPr>
        <p:txBody>
          <a:bodyPr wrap="square" rtlCol="0" anchor="ctr">
            <a:spAutoFit/>
          </a:bodyPr>
          <a:lstStyle/>
          <a:p>
            <a:pPr algn="ctr"/>
            <a:r>
              <a:rPr lang="en-US" sz="800" b="1" dirty="0"/>
              <a:t>Maine</a:t>
            </a:r>
          </a:p>
        </p:txBody>
      </p:sp>
      <p:grpSp>
        <p:nvGrpSpPr>
          <p:cNvPr id="55" name="Group 54">
            <a:extLst>
              <a:ext uri="{FF2B5EF4-FFF2-40B4-BE49-F238E27FC236}">
                <a16:creationId xmlns:a16="http://schemas.microsoft.com/office/drawing/2014/main" id="{7C51D99A-2F14-7ED4-7931-20E631383D51}"/>
              </a:ext>
            </a:extLst>
          </p:cNvPr>
          <p:cNvGrpSpPr/>
          <p:nvPr/>
        </p:nvGrpSpPr>
        <p:grpSpPr>
          <a:xfrm>
            <a:off x="2488173" y="1554172"/>
            <a:ext cx="7345319" cy="1024372"/>
            <a:chOff x="964173" y="1427784"/>
            <a:chExt cx="7345319" cy="1024372"/>
          </a:xfrm>
        </p:grpSpPr>
        <p:sp>
          <p:nvSpPr>
            <p:cNvPr id="11" name="Rectangle: Rounded Corners 10">
              <a:extLst>
                <a:ext uri="{FF2B5EF4-FFF2-40B4-BE49-F238E27FC236}">
                  <a16:creationId xmlns:a16="http://schemas.microsoft.com/office/drawing/2014/main" id="{2826B73B-5547-2EB7-E114-2099DC4674D4}"/>
                </a:ext>
              </a:extLst>
            </p:cNvPr>
            <p:cNvSpPr/>
            <p:nvPr/>
          </p:nvSpPr>
          <p:spPr>
            <a:xfrm>
              <a:off x="965201" y="1527362"/>
              <a:ext cx="7344291" cy="626245"/>
            </a:xfrm>
            <a:prstGeom prst="roundRect">
              <a:avLst>
                <a:gd name="adj" fmla="val 5022"/>
              </a:avLst>
            </a:prstGeom>
            <a:no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lnSpc>
                  <a:spcPct val="100000"/>
                </a:lnSpc>
                <a:spcBef>
                  <a:spcPct val="0"/>
                </a:spcBef>
                <a:buFontTx/>
                <a:buNone/>
              </a:pPr>
              <a:endParaRPr lang="en-US" altLang="en-US" sz="1050" dirty="0">
                <a:solidFill>
                  <a:schemeClr val="tx1"/>
                </a:solidFill>
                <a:latin typeface="+mn-lt"/>
                <a:cs typeface="Verdana"/>
              </a:endParaRPr>
            </a:p>
          </p:txBody>
        </p:sp>
        <p:grpSp>
          <p:nvGrpSpPr>
            <p:cNvPr id="40" name="Group 39">
              <a:extLst>
                <a:ext uri="{FF2B5EF4-FFF2-40B4-BE49-F238E27FC236}">
                  <a16:creationId xmlns:a16="http://schemas.microsoft.com/office/drawing/2014/main" id="{0CB6B2B0-5B45-A90F-2FF7-97933E458A98}"/>
                </a:ext>
              </a:extLst>
            </p:cNvPr>
            <p:cNvGrpSpPr>
              <a:grpSpLocks noChangeAspect="1"/>
            </p:cNvGrpSpPr>
            <p:nvPr/>
          </p:nvGrpSpPr>
          <p:grpSpPr>
            <a:xfrm>
              <a:off x="4711573" y="2231937"/>
              <a:ext cx="3597919" cy="220219"/>
              <a:chOff x="1008084" y="1879896"/>
              <a:chExt cx="4862464" cy="250271"/>
            </a:xfrm>
          </p:grpSpPr>
          <p:sp>
            <p:nvSpPr>
              <p:cNvPr id="41" name="Rectangle: Rounded Corners 40">
                <a:extLst>
                  <a:ext uri="{FF2B5EF4-FFF2-40B4-BE49-F238E27FC236}">
                    <a16:creationId xmlns:a16="http://schemas.microsoft.com/office/drawing/2014/main" id="{FAE51726-7CF5-7976-F16D-B7052E0A3ACD}"/>
                  </a:ext>
                </a:extLst>
              </p:cNvPr>
              <p:cNvSpPr/>
              <p:nvPr/>
            </p:nvSpPr>
            <p:spPr>
              <a:xfrm>
                <a:off x="1008084" y="1879896"/>
                <a:ext cx="1061180" cy="250271"/>
              </a:xfrm>
              <a:prstGeom prst="roundRect">
                <a:avLst/>
              </a:prstGeom>
              <a:solidFill>
                <a:srgbClr val="0380E5"/>
              </a:solidFill>
              <a:ln>
                <a:noFill/>
              </a:ln>
            </p:spPr>
            <p:style>
              <a:lnRef idx="2">
                <a:schemeClr val="accent1">
                  <a:shade val="15000"/>
                </a:schemeClr>
              </a:lnRef>
              <a:fillRef idx="1">
                <a:schemeClr val="accent1"/>
              </a:fillRef>
              <a:effectRef idx="0">
                <a:schemeClr val="accent1"/>
              </a:effectRef>
              <a:fontRef idx="minor">
                <a:schemeClr val="lt1"/>
              </a:fontRef>
            </p:style>
            <p:txBody>
              <a:bodyPr lIns="45720" rIns="45720" rtlCol="0" anchor="ctr"/>
              <a:lstStyle/>
              <a:p>
                <a:pPr algn="ctr"/>
                <a:r>
                  <a:rPr lang="en-US" sz="900" b="1" dirty="0">
                    <a:solidFill>
                      <a:srgbClr val="FFFFFF"/>
                    </a:solidFill>
                  </a:rPr>
                  <a:t>Democrat</a:t>
                </a:r>
              </a:p>
            </p:txBody>
          </p:sp>
          <p:sp>
            <p:nvSpPr>
              <p:cNvPr id="42" name="Rectangle: Rounded Corners 41">
                <a:extLst>
                  <a:ext uri="{FF2B5EF4-FFF2-40B4-BE49-F238E27FC236}">
                    <a16:creationId xmlns:a16="http://schemas.microsoft.com/office/drawing/2014/main" id="{5A847982-0051-C842-294F-F32942034447}"/>
                  </a:ext>
                </a:extLst>
              </p:cNvPr>
              <p:cNvSpPr/>
              <p:nvPr/>
            </p:nvSpPr>
            <p:spPr>
              <a:xfrm>
                <a:off x="2275009" y="1879896"/>
                <a:ext cx="1061180" cy="250271"/>
              </a:xfrm>
              <a:prstGeom prst="roundRect">
                <a:avLst/>
              </a:prstGeom>
              <a:solidFill>
                <a:srgbClr val="FF5736"/>
              </a:solidFill>
              <a:ln>
                <a:noFill/>
              </a:ln>
            </p:spPr>
            <p:style>
              <a:lnRef idx="2">
                <a:schemeClr val="accent1">
                  <a:shade val="15000"/>
                </a:schemeClr>
              </a:lnRef>
              <a:fillRef idx="1">
                <a:schemeClr val="accent1"/>
              </a:fillRef>
              <a:effectRef idx="0">
                <a:schemeClr val="accent1"/>
              </a:effectRef>
              <a:fontRef idx="minor">
                <a:schemeClr val="lt1"/>
              </a:fontRef>
            </p:style>
            <p:txBody>
              <a:bodyPr lIns="45720" rIns="45720" rtlCol="0" anchor="ctr"/>
              <a:lstStyle/>
              <a:p>
                <a:pPr algn="ctr"/>
                <a:r>
                  <a:rPr lang="en-US" sz="900" b="1" dirty="0">
                    <a:solidFill>
                      <a:srgbClr val="FFFFFF"/>
                    </a:solidFill>
                  </a:rPr>
                  <a:t>Republican</a:t>
                </a:r>
              </a:p>
            </p:txBody>
          </p:sp>
          <p:sp>
            <p:nvSpPr>
              <p:cNvPr id="43" name="Rectangle: Rounded Corners 42">
                <a:extLst>
                  <a:ext uri="{FF2B5EF4-FFF2-40B4-BE49-F238E27FC236}">
                    <a16:creationId xmlns:a16="http://schemas.microsoft.com/office/drawing/2014/main" id="{6A57A271-B146-0A00-0429-51F2B67CD0EA}"/>
                  </a:ext>
                </a:extLst>
              </p:cNvPr>
              <p:cNvSpPr/>
              <p:nvPr/>
            </p:nvSpPr>
            <p:spPr>
              <a:xfrm>
                <a:off x="3544823" y="1879896"/>
                <a:ext cx="1061180" cy="250271"/>
              </a:xfrm>
              <a:prstGeom prst="roundRect">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lIns="45720" rIns="45720" rtlCol="0" anchor="ctr"/>
              <a:lstStyle/>
              <a:p>
                <a:pPr algn="ctr"/>
                <a:r>
                  <a:rPr lang="en-US" sz="900" b="1" dirty="0">
                    <a:solidFill>
                      <a:srgbClr val="FFFFFF"/>
                    </a:solidFill>
                  </a:rPr>
                  <a:t>Not Called</a:t>
                </a:r>
              </a:p>
            </p:txBody>
          </p:sp>
          <p:sp>
            <p:nvSpPr>
              <p:cNvPr id="44" name="Rectangle: Rounded Corners 43">
                <a:extLst>
                  <a:ext uri="{FF2B5EF4-FFF2-40B4-BE49-F238E27FC236}">
                    <a16:creationId xmlns:a16="http://schemas.microsoft.com/office/drawing/2014/main" id="{AE0B688D-8D55-EA80-D48D-DC8F7F38337D}"/>
                  </a:ext>
                </a:extLst>
              </p:cNvPr>
              <p:cNvSpPr/>
              <p:nvPr/>
            </p:nvSpPr>
            <p:spPr>
              <a:xfrm>
                <a:off x="4809368" y="1879896"/>
                <a:ext cx="1061180" cy="250271"/>
              </a:xfrm>
              <a:prstGeom prst="roundRect">
                <a:avLst/>
              </a:prstGeom>
              <a:solidFill>
                <a:srgbClr val="7030A0"/>
              </a:solidFill>
              <a:ln>
                <a:noFill/>
              </a:ln>
            </p:spPr>
            <p:style>
              <a:lnRef idx="2">
                <a:schemeClr val="accent1">
                  <a:shade val="15000"/>
                </a:schemeClr>
              </a:lnRef>
              <a:fillRef idx="1">
                <a:schemeClr val="accent1"/>
              </a:fillRef>
              <a:effectRef idx="0">
                <a:schemeClr val="accent1"/>
              </a:effectRef>
              <a:fontRef idx="minor">
                <a:schemeClr val="lt1"/>
              </a:fontRef>
            </p:style>
            <p:txBody>
              <a:bodyPr lIns="45720" rIns="45720" rtlCol="0" anchor="ctr"/>
              <a:lstStyle/>
              <a:p>
                <a:pPr algn="ctr"/>
                <a:r>
                  <a:rPr lang="en-US" sz="900" b="1" dirty="0">
                    <a:solidFill>
                      <a:srgbClr val="FFFFFF"/>
                    </a:solidFill>
                  </a:rPr>
                  <a:t>Split</a:t>
                </a:r>
              </a:p>
            </p:txBody>
          </p:sp>
        </p:grpSp>
        <p:sp>
          <p:nvSpPr>
            <p:cNvPr id="54" name="Rectangle: Rounded Corners 53">
              <a:extLst>
                <a:ext uri="{FF2B5EF4-FFF2-40B4-BE49-F238E27FC236}">
                  <a16:creationId xmlns:a16="http://schemas.microsoft.com/office/drawing/2014/main" id="{E9F0FA3B-D1FD-ADD4-8A2D-F5C3B9FFB11B}"/>
                </a:ext>
              </a:extLst>
            </p:cNvPr>
            <p:cNvSpPr/>
            <p:nvPr/>
          </p:nvSpPr>
          <p:spPr>
            <a:xfrm>
              <a:off x="964173" y="1427784"/>
              <a:ext cx="2512452" cy="198350"/>
            </a:xfrm>
            <a:prstGeom prst="roundRect">
              <a:avLst>
                <a:gd name="adj" fmla="val 14855"/>
              </a:avLst>
            </a:prstGeom>
            <a:solidFill>
              <a:schemeClr val="accent1">
                <a:lumMod val="75000"/>
              </a:schemeClr>
            </a:solidFill>
            <a:ln w="12700">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100" b="1" dirty="0">
                  <a:solidFill>
                    <a:srgbClr val="FFFFFF"/>
                  </a:solidFill>
                </a:rPr>
                <a:t>ELECTORAL VOTE TOTALS</a:t>
              </a:r>
            </a:p>
          </p:txBody>
        </p:sp>
      </p:grpSp>
      <p:grpSp>
        <p:nvGrpSpPr>
          <p:cNvPr id="4" name="Group 3">
            <a:extLst>
              <a:ext uri="{FF2B5EF4-FFF2-40B4-BE49-F238E27FC236}">
                <a16:creationId xmlns:a16="http://schemas.microsoft.com/office/drawing/2014/main" id="{8984267E-8CE7-C5EC-B283-2F875E56C971}"/>
              </a:ext>
            </a:extLst>
          </p:cNvPr>
          <p:cNvGrpSpPr/>
          <p:nvPr/>
        </p:nvGrpSpPr>
        <p:grpSpPr>
          <a:xfrm>
            <a:off x="7960988" y="4631249"/>
            <a:ext cx="1626083" cy="1422361"/>
            <a:chOff x="6436988" y="4631249"/>
            <a:chExt cx="1626083" cy="1422361"/>
          </a:xfrm>
        </p:grpSpPr>
        <p:sp>
          <p:nvSpPr>
            <p:cNvPr id="135" name="Rounded Rectangle 134">
              <a:extLst>
                <a:ext uri="{FF2B5EF4-FFF2-40B4-BE49-F238E27FC236}">
                  <a16:creationId xmlns:a16="http://schemas.microsoft.com/office/drawing/2014/main" id="{C72AC649-76E7-CC46-84F5-689CF24E3E6E}"/>
                </a:ext>
              </a:extLst>
            </p:cNvPr>
            <p:cNvSpPr/>
            <p:nvPr/>
          </p:nvSpPr>
          <p:spPr>
            <a:xfrm>
              <a:off x="6436988" y="4726300"/>
              <a:ext cx="1626083" cy="1327310"/>
            </a:xfrm>
            <a:prstGeom prst="roundRect">
              <a:avLst>
                <a:gd name="adj" fmla="val 2245"/>
              </a:avLst>
            </a:prstGeom>
            <a:noFill/>
            <a:ln>
              <a:solidFill>
                <a:schemeClr val="bg1">
                  <a:lumMod val="85000"/>
                </a:schemeClr>
              </a:solidFill>
            </a:ln>
          </p:spPr>
          <p:style>
            <a:lnRef idx="2">
              <a:schemeClr val="dk1"/>
            </a:lnRef>
            <a:fillRef idx="1">
              <a:schemeClr val="lt1"/>
            </a:fillRef>
            <a:effectRef idx="0">
              <a:schemeClr val="dk1"/>
            </a:effectRef>
            <a:fontRef idx="minor">
              <a:schemeClr val="dk1"/>
            </a:fontRef>
          </p:style>
          <p:txBody>
            <a:bodyPr rtlCol="0" anchor="t"/>
            <a:lstStyle/>
            <a:p>
              <a:pPr algn="ctr"/>
              <a:endParaRPr lang="en-US" sz="800" b="1" cap="all" spc="200" dirty="0">
                <a:solidFill>
                  <a:schemeClr val="accent1">
                    <a:lumMod val="75000"/>
                  </a:schemeClr>
                </a:solidFill>
              </a:endParaRPr>
            </a:p>
          </p:txBody>
        </p:sp>
        <p:sp>
          <p:nvSpPr>
            <p:cNvPr id="57" name="Rectangle: Rounded Corners 56">
              <a:extLst>
                <a:ext uri="{FF2B5EF4-FFF2-40B4-BE49-F238E27FC236}">
                  <a16:creationId xmlns:a16="http://schemas.microsoft.com/office/drawing/2014/main" id="{1AC4306C-C763-46E3-1E7F-7F3BC6A979D6}"/>
                </a:ext>
              </a:extLst>
            </p:cNvPr>
            <p:cNvSpPr/>
            <p:nvPr/>
          </p:nvSpPr>
          <p:spPr>
            <a:xfrm>
              <a:off x="6436988" y="4631249"/>
              <a:ext cx="1170342" cy="198350"/>
            </a:xfrm>
            <a:prstGeom prst="roundRect">
              <a:avLst>
                <a:gd name="adj" fmla="val 14855"/>
              </a:avLst>
            </a:prstGeom>
            <a:solidFill>
              <a:schemeClr val="accent1">
                <a:lumMod val="75000"/>
              </a:schemeClr>
            </a:solidFill>
            <a:ln w="12700">
              <a:solidFill>
                <a:schemeClr val="accent1">
                  <a:lumMod val="75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lang="en-US" sz="1100" b="1" dirty="0">
                  <a:solidFill>
                    <a:srgbClr val="FFFFFF"/>
                  </a:solidFill>
                </a:rPr>
                <a:t>SPLIT VOTES*</a:t>
              </a:r>
            </a:p>
          </p:txBody>
        </p:sp>
      </p:grpSp>
      <p:sp>
        <p:nvSpPr>
          <p:cNvPr id="66" name="MD">
            <a:extLst>
              <a:ext uri="{FF2B5EF4-FFF2-40B4-BE49-F238E27FC236}">
                <a16:creationId xmlns:a16="http://schemas.microsoft.com/office/drawing/2014/main" id="{2D83EB2B-C4B1-780E-8223-86BD7F1CD299}"/>
              </a:ext>
            </a:extLst>
          </p:cNvPr>
          <p:cNvSpPr txBox="1">
            <a:spLocks noChangeArrowheads="1"/>
          </p:cNvSpPr>
          <p:nvPr/>
        </p:nvSpPr>
        <p:spPr bwMode="auto">
          <a:xfrm>
            <a:off x="7726140" y="4047203"/>
            <a:ext cx="350369" cy="167056"/>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MD 10</a:t>
            </a:r>
          </a:p>
        </p:txBody>
      </p:sp>
      <p:sp>
        <p:nvSpPr>
          <p:cNvPr id="67" name="MA">
            <a:extLst>
              <a:ext uri="{FF2B5EF4-FFF2-40B4-BE49-F238E27FC236}">
                <a16:creationId xmlns:a16="http://schemas.microsoft.com/office/drawing/2014/main" id="{73B33D9F-5A5C-FFED-78F1-F5F3DA586185}"/>
              </a:ext>
            </a:extLst>
          </p:cNvPr>
          <p:cNvSpPr txBox="1">
            <a:spLocks noChangeArrowheads="1"/>
          </p:cNvSpPr>
          <p:nvPr/>
        </p:nvSpPr>
        <p:spPr bwMode="auto">
          <a:xfrm>
            <a:off x="8129952" y="3374391"/>
            <a:ext cx="350369" cy="174480"/>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MA 11</a:t>
            </a:r>
          </a:p>
        </p:txBody>
      </p:sp>
      <p:sp>
        <p:nvSpPr>
          <p:cNvPr id="68" name="RI">
            <a:extLst>
              <a:ext uri="{FF2B5EF4-FFF2-40B4-BE49-F238E27FC236}">
                <a16:creationId xmlns:a16="http://schemas.microsoft.com/office/drawing/2014/main" id="{607228A3-D6DB-8FA7-2520-DEC6BF77AE80}"/>
              </a:ext>
            </a:extLst>
          </p:cNvPr>
          <p:cNvSpPr txBox="1">
            <a:spLocks noChangeArrowheads="1"/>
          </p:cNvSpPr>
          <p:nvPr/>
        </p:nvSpPr>
        <p:spPr bwMode="auto">
          <a:xfrm>
            <a:off x="8534908" y="3598637"/>
            <a:ext cx="350369" cy="173243"/>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RI  4</a:t>
            </a:r>
          </a:p>
        </p:txBody>
      </p:sp>
      <p:sp>
        <p:nvSpPr>
          <p:cNvPr id="69" name="CT">
            <a:extLst>
              <a:ext uri="{FF2B5EF4-FFF2-40B4-BE49-F238E27FC236}">
                <a16:creationId xmlns:a16="http://schemas.microsoft.com/office/drawing/2014/main" id="{4239872A-A9AD-3872-AF7C-4B08A750275B}"/>
              </a:ext>
            </a:extLst>
          </p:cNvPr>
          <p:cNvSpPr txBox="1">
            <a:spLocks noChangeArrowheads="1"/>
          </p:cNvSpPr>
          <p:nvPr/>
        </p:nvSpPr>
        <p:spPr bwMode="auto">
          <a:xfrm>
            <a:off x="8129456" y="3599074"/>
            <a:ext cx="350369" cy="173243"/>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CT  7</a:t>
            </a:r>
          </a:p>
        </p:txBody>
      </p:sp>
      <p:sp>
        <p:nvSpPr>
          <p:cNvPr id="70" name="DC">
            <a:extLst>
              <a:ext uri="{FF2B5EF4-FFF2-40B4-BE49-F238E27FC236}">
                <a16:creationId xmlns:a16="http://schemas.microsoft.com/office/drawing/2014/main" id="{542218DE-A39B-1362-0AFF-F387BE4C5A32}"/>
              </a:ext>
            </a:extLst>
          </p:cNvPr>
          <p:cNvSpPr txBox="1">
            <a:spLocks noChangeArrowheads="1"/>
          </p:cNvSpPr>
          <p:nvPr/>
        </p:nvSpPr>
        <p:spPr bwMode="auto">
          <a:xfrm>
            <a:off x="8126904" y="4047203"/>
            <a:ext cx="350369" cy="167056"/>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DC  3</a:t>
            </a:r>
          </a:p>
        </p:txBody>
      </p:sp>
      <p:sp>
        <p:nvSpPr>
          <p:cNvPr id="71" name="DE">
            <a:extLst>
              <a:ext uri="{FF2B5EF4-FFF2-40B4-BE49-F238E27FC236}">
                <a16:creationId xmlns:a16="http://schemas.microsoft.com/office/drawing/2014/main" id="{65B8EE82-4105-9350-49E0-D463EBA0719A}"/>
              </a:ext>
            </a:extLst>
          </p:cNvPr>
          <p:cNvSpPr txBox="1">
            <a:spLocks noChangeArrowheads="1"/>
          </p:cNvSpPr>
          <p:nvPr/>
        </p:nvSpPr>
        <p:spPr bwMode="auto">
          <a:xfrm>
            <a:off x="8126904" y="3822520"/>
            <a:ext cx="350369" cy="174481"/>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DE  3</a:t>
            </a:r>
          </a:p>
        </p:txBody>
      </p:sp>
      <p:sp>
        <p:nvSpPr>
          <p:cNvPr id="72" name="NJ">
            <a:extLst>
              <a:ext uri="{FF2B5EF4-FFF2-40B4-BE49-F238E27FC236}">
                <a16:creationId xmlns:a16="http://schemas.microsoft.com/office/drawing/2014/main" id="{D71330DB-8B1A-792B-18B2-FC35B4E4418B}"/>
              </a:ext>
            </a:extLst>
          </p:cNvPr>
          <p:cNvSpPr txBox="1">
            <a:spLocks noChangeArrowheads="1"/>
          </p:cNvSpPr>
          <p:nvPr/>
        </p:nvSpPr>
        <p:spPr bwMode="auto">
          <a:xfrm>
            <a:off x="7726140" y="3822606"/>
            <a:ext cx="350369" cy="174481"/>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NJ 14 </a:t>
            </a:r>
          </a:p>
        </p:txBody>
      </p:sp>
      <p:sp>
        <p:nvSpPr>
          <p:cNvPr id="73" name="VT">
            <a:extLst>
              <a:ext uri="{FF2B5EF4-FFF2-40B4-BE49-F238E27FC236}">
                <a16:creationId xmlns:a16="http://schemas.microsoft.com/office/drawing/2014/main" id="{51B21F9A-A906-0913-3B38-1A4B1C782E77}"/>
              </a:ext>
            </a:extLst>
          </p:cNvPr>
          <p:cNvSpPr txBox="1">
            <a:spLocks noChangeArrowheads="1"/>
          </p:cNvSpPr>
          <p:nvPr/>
        </p:nvSpPr>
        <p:spPr bwMode="auto">
          <a:xfrm>
            <a:off x="7190171" y="2903503"/>
            <a:ext cx="350369" cy="174480"/>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VT 3</a:t>
            </a:r>
          </a:p>
        </p:txBody>
      </p:sp>
      <p:sp>
        <p:nvSpPr>
          <p:cNvPr id="74" name="NH">
            <a:extLst>
              <a:ext uri="{FF2B5EF4-FFF2-40B4-BE49-F238E27FC236}">
                <a16:creationId xmlns:a16="http://schemas.microsoft.com/office/drawing/2014/main" id="{E11369CE-670D-4D99-C141-765BB3578698}"/>
              </a:ext>
            </a:extLst>
          </p:cNvPr>
          <p:cNvSpPr txBox="1">
            <a:spLocks noChangeArrowheads="1"/>
          </p:cNvSpPr>
          <p:nvPr/>
        </p:nvSpPr>
        <p:spPr bwMode="auto">
          <a:xfrm>
            <a:off x="7595827" y="2902421"/>
            <a:ext cx="350369" cy="174480"/>
          </a:xfrm>
          <a:prstGeom prst="roundRect">
            <a:avLst/>
          </a:prstGeom>
          <a:solidFill>
            <a:srgbClr val="0380E5">
              <a:lumMod val="100000"/>
            </a:srgbClr>
          </a:solidFill>
          <a:ln>
            <a:noFill/>
          </a:ln>
        </p:spPr>
        <p:txBody>
          <a:bodyPr wrap="none" anchor="ctr">
            <a:noAutofit/>
          </a:bodyPr>
          <a:lstStyle>
            <a:lvl1pPr>
              <a:spcBef>
                <a:spcPct val="20000"/>
              </a:spcBef>
              <a:buClr>
                <a:srgbClr val="005596"/>
              </a:buClr>
              <a:buFont typeface="Arial" panose="020B0604020202020204" pitchFamily="34" charset="0"/>
              <a:buChar char="•"/>
              <a:defRPr sz="24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1pPr>
            <a:lvl2pPr marL="742950" indent="-285750">
              <a:spcBef>
                <a:spcPct val="20000"/>
              </a:spcBef>
              <a:buClr>
                <a:srgbClr val="005596"/>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2pPr>
            <a:lvl3pPr marL="11430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3pPr>
            <a:lvl4pPr marL="1600200" indent="-228600">
              <a:spcBef>
                <a:spcPct val="20000"/>
              </a:spcBef>
              <a:buClr>
                <a:schemeClr val="accent1"/>
              </a:buClr>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4pPr>
            <a:lvl5pPr marL="2057400" indent="-228600">
              <a:spcBef>
                <a:spcPct val="20000"/>
              </a:spcBef>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Gill Sans MT" panose="020B0502020104020203" pitchFamily="34" charset="0"/>
                <a:ea typeface="MS PGothic" panose="020B0600070205080204" pitchFamily="34" charset="-128"/>
                <a:cs typeface="Gill Sans MT" panose="020B0502020104020203" pitchFamily="34" charset="0"/>
              </a:defRPr>
            </a:lvl9pPr>
          </a:lstStyle>
          <a:p>
            <a:pPr algn="ctr" eaLnBrk="1" hangingPunct="1">
              <a:spcBef>
                <a:spcPct val="0"/>
              </a:spcBef>
              <a:buClrTx/>
              <a:buFontTx/>
              <a:buNone/>
              <a:defRPr/>
            </a:pPr>
            <a:r>
              <a:rPr lang="en-US" altLang="en-US" sz="700" b="1" dirty="0">
                <a:solidFill>
                  <a:schemeClr val="bg1"/>
                </a:solidFill>
                <a:latin typeface="+mn-lt"/>
                <a:ea typeface="Verdana" panose="020B0604030504040204" pitchFamily="34" charset="0"/>
                <a:cs typeface="Verdana"/>
              </a:rPr>
              <a:t>NH 4</a:t>
            </a:r>
          </a:p>
        </p:txBody>
      </p:sp>
      <p:sp>
        <p:nvSpPr>
          <p:cNvPr id="61" name="Title 60">
            <a:extLst>
              <a:ext uri="{FF2B5EF4-FFF2-40B4-BE49-F238E27FC236}">
                <a16:creationId xmlns:a16="http://schemas.microsoft.com/office/drawing/2014/main" id="{E1F643B7-C491-83A0-3E8F-9E20144DEDB5}"/>
              </a:ext>
            </a:extLst>
          </p:cNvPr>
          <p:cNvSpPr>
            <a:spLocks noGrp="1"/>
          </p:cNvSpPr>
          <p:nvPr>
            <p:ph type="title"/>
          </p:nvPr>
        </p:nvSpPr>
        <p:spPr/>
        <p:txBody>
          <a:bodyPr/>
          <a:lstStyle/>
          <a:p>
            <a:r>
              <a:rPr lang="en-US" dirty="0"/>
              <a:t>2024 presidential election results</a:t>
            </a:r>
          </a:p>
        </p:txBody>
      </p:sp>
      <p:sp>
        <p:nvSpPr>
          <p:cNvPr id="16" name="FooterDate">
            <a:extLst>
              <a:ext uri="{FF2B5EF4-FFF2-40B4-BE49-F238E27FC236}">
                <a16:creationId xmlns:a16="http://schemas.microsoft.com/office/drawing/2014/main" id="{D53FA2D8-12F2-3036-2F4E-6C97DA3A702A}"/>
              </a:ext>
            </a:extLst>
          </p:cNvPr>
          <p:cNvSpPr txBox="1"/>
          <p:nvPr/>
        </p:nvSpPr>
        <p:spPr>
          <a:xfrm>
            <a:off x="2160991" y="6224623"/>
            <a:ext cx="2601430" cy="200055"/>
          </a:xfrm>
          <a:prstGeom prst="rect">
            <a:avLst/>
          </a:prstGeom>
          <a:noFill/>
        </p:spPr>
        <p:txBody>
          <a:bodyPr wrap="square" rtlCol="0">
            <a:spAutoFit/>
          </a:bodyPr>
          <a:lstStyle/>
          <a:p>
            <a:r>
              <a:rPr lang="en-US" sz="700">
                <a:ln w="1270">
                  <a:noFill/>
                </a:ln>
                <a:solidFill>
                  <a:schemeClr val="bg1">
                    <a:lumMod val="65000"/>
                  </a:schemeClr>
                </a:solidFill>
              </a:rPr>
              <a:t>AS OF 11/14/24, 9:27 AM BASED ON AP DATA</a:t>
            </a:r>
            <a:endParaRPr lang="en-US" sz="700" dirty="0">
              <a:ln w="1270">
                <a:noFill/>
              </a:ln>
              <a:solidFill>
                <a:schemeClr val="bg1">
                  <a:lumMod val="65000"/>
                </a:schemeClr>
              </a:solidFill>
            </a:endParaRPr>
          </a:p>
        </p:txBody>
      </p:sp>
      <p:sp>
        <p:nvSpPr>
          <p:cNvPr id="17" name="TextBox 16">
            <a:extLst>
              <a:ext uri="{FF2B5EF4-FFF2-40B4-BE49-F238E27FC236}">
                <a16:creationId xmlns:a16="http://schemas.microsoft.com/office/drawing/2014/main" id="{54DBE95C-C391-62CB-389C-71A04C54DF02}"/>
              </a:ext>
            </a:extLst>
          </p:cNvPr>
          <p:cNvSpPr txBox="1"/>
          <p:nvPr/>
        </p:nvSpPr>
        <p:spPr>
          <a:xfrm>
            <a:off x="2160990" y="6350292"/>
            <a:ext cx="2601431" cy="200055"/>
          </a:xfrm>
          <a:prstGeom prst="rect">
            <a:avLst/>
          </a:prstGeom>
          <a:noFill/>
          <a:ln>
            <a:noFill/>
          </a:ln>
        </p:spPr>
        <p:txBody>
          <a:bodyPr wrap="square" rtlCol="0">
            <a:spAutoFit/>
          </a:bodyPr>
          <a:lstStyle/>
          <a:p>
            <a:r>
              <a:rPr lang="en-US" sz="700" spc="200" dirty="0">
                <a:ln w="1270">
                  <a:noFill/>
                </a:ln>
                <a:solidFill>
                  <a:schemeClr val="accent1"/>
                </a:solidFill>
              </a:rPr>
              <a:t>PRESENTATION CENTER 2024</a:t>
            </a:r>
            <a:endParaRPr lang="en-US" sz="700" dirty="0">
              <a:ln w="1270">
                <a:noFill/>
              </a:ln>
              <a:solidFill>
                <a:schemeClr val="bg2">
                  <a:lumMod val="75000"/>
                </a:schemeClr>
              </a:solidFill>
            </a:endParaRPr>
          </a:p>
        </p:txBody>
      </p:sp>
      <p:graphicFrame>
        <p:nvGraphicFramePr>
          <p:cNvPr id="56" name="Bar_Electoral">
            <a:extLst>
              <a:ext uri="{FF2B5EF4-FFF2-40B4-BE49-F238E27FC236}">
                <a16:creationId xmlns:a16="http://schemas.microsoft.com/office/drawing/2014/main" id="{06AC62DF-571C-BB6E-6887-2BE006D970A4}"/>
              </a:ext>
            </a:extLst>
          </p:cNvPr>
          <p:cNvGraphicFramePr>
            <a:graphicFrameLocks/>
          </p:cNvGraphicFramePr>
          <p:nvPr/>
        </p:nvGraphicFramePr>
        <p:xfrm>
          <a:off x="2483955" y="1469156"/>
          <a:ext cx="7344291" cy="10620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02238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980965-2247-B613-CAAC-73EE421DB5DE}"/>
            </a:ext>
          </a:extLst>
        </p:cNvPr>
        <p:cNvGrpSpPr/>
        <p:nvPr/>
      </p:nvGrpSpPr>
      <p:grpSpPr>
        <a:xfrm>
          <a:off x="0" y="0"/>
          <a:ext cx="0" cy="0"/>
          <a:chOff x="0" y="0"/>
          <a:chExt cx="0" cy="0"/>
        </a:xfrm>
      </p:grpSpPr>
      <p:sp>
        <p:nvSpPr>
          <p:cNvPr id="17" name="Title 16">
            <a:extLst>
              <a:ext uri="{FF2B5EF4-FFF2-40B4-BE49-F238E27FC236}">
                <a16:creationId xmlns:a16="http://schemas.microsoft.com/office/drawing/2014/main" id="{1A340639-B518-F580-2E76-E562C34F8264}"/>
              </a:ext>
            </a:extLst>
          </p:cNvPr>
          <p:cNvSpPr>
            <a:spLocks noGrp="1"/>
          </p:cNvSpPr>
          <p:nvPr>
            <p:ph type="title"/>
          </p:nvPr>
        </p:nvSpPr>
        <p:spPr/>
        <p:txBody>
          <a:bodyPr/>
          <a:lstStyle/>
          <a:p>
            <a:r>
              <a:rPr lang="en-US"/>
              <a:t>Potential 2024 election outcomes</a:t>
            </a:r>
          </a:p>
        </p:txBody>
      </p:sp>
      <p:graphicFrame>
        <p:nvGraphicFramePr>
          <p:cNvPr id="2" name="Table 1">
            <a:extLst>
              <a:ext uri="{FF2B5EF4-FFF2-40B4-BE49-F238E27FC236}">
                <a16:creationId xmlns:a16="http://schemas.microsoft.com/office/drawing/2014/main" id="{0669707E-4EDA-4B90-8797-F8537614F38A}"/>
              </a:ext>
            </a:extLst>
          </p:cNvPr>
          <p:cNvGraphicFramePr>
            <a:graphicFrameLocks noGrp="1"/>
          </p:cNvGraphicFramePr>
          <p:nvPr/>
        </p:nvGraphicFramePr>
        <p:xfrm>
          <a:off x="1552075" y="1292749"/>
          <a:ext cx="8566484" cy="4795294"/>
        </p:xfrm>
        <a:graphic>
          <a:graphicData uri="http://schemas.openxmlformats.org/drawingml/2006/table">
            <a:tbl>
              <a:tblPr>
                <a:tableStyleId>{073A0DAA-6AF3-43AB-8588-CEC1D06C72B9}</a:tableStyleId>
              </a:tblPr>
              <a:tblGrid>
                <a:gridCol w="960395">
                  <a:extLst>
                    <a:ext uri="{9D8B030D-6E8A-4147-A177-3AD203B41FA5}">
                      <a16:colId xmlns:a16="http://schemas.microsoft.com/office/drawing/2014/main" val="4042110260"/>
                    </a:ext>
                  </a:extLst>
                </a:gridCol>
                <a:gridCol w="960395">
                  <a:extLst>
                    <a:ext uri="{9D8B030D-6E8A-4147-A177-3AD203B41FA5}">
                      <a16:colId xmlns:a16="http://schemas.microsoft.com/office/drawing/2014/main" val="3357144973"/>
                    </a:ext>
                  </a:extLst>
                </a:gridCol>
                <a:gridCol w="960395">
                  <a:extLst>
                    <a:ext uri="{9D8B030D-6E8A-4147-A177-3AD203B41FA5}">
                      <a16:colId xmlns:a16="http://schemas.microsoft.com/office/drawing/2014/main" val="2400881914"/>
                    </a:ext>
                  </a:extLst>
                </a:gridCol>
                <a:gridCol w="1067105">
                  <a:extLst>
                    <a:ext uri="{9D8B030D-6E8A-4147-A177-3AD203B41FA5}">
                      <a16:colId xmlns:a16="http://schemas.microsoft.com/office/drawing/2014/main" val="2048988109"/>
                    </a:ext>
                  </a:extLst>
                </a:gridCol>
                <a:gridCol w="4618194">
                  <a:extLst>
                    <a:ext uri="{9D8B030D-6E8A-4147-A177-3AD203B41FA5}">
                      <a16:colId xmlns:a16="http://schemas.microsoft.com/office/drawing/2014/main" val="19939615"/>
                    </a:ext>
                  </a:extLst>
                </a:gridCol>
              </a:tblGrid>
              <a:tr h="36887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mn-lt"/>
                          <a:ea typeface="Verdana" panose="020B0604030504040204" pitchFamily="34" charset="0"/>
                          <a:cs typeface="Arial" panose="020B0604020202020204" pitchFamily="34" charset="0"/>
                        </a:rPr>
                        <a:t>President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400" b="1" dirty="0">
                          <a:solidFill>
                            <a:schemeClr val="tx1"/>
                          </a:solidFill>
                          <a:latin typeface="+mn-lt"/>
                          <a:ea typeface="Verdana" panose="020B0604030504040204" pitchFamily="34" charset="0"/>
                          <a:cs typeface="Arial" panose="020B0604020202020204" pitchFamily="34" charset="0"/>
                        </a:rPr>
                        <a:t>House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mn-lt"/>
                          <a:ea typeface="Verdana" panose="020B0604030504040204" pitchFamily="34" charset="0"/>
                          <a:cs typeface="Arial" panose="020B0604020202020204" pitchFamily="34" charset="0"/>
                        </a:rPr>
                        <a:t>Senate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mn-lt"/>
                          <a:ea typeface="Verdana" panose="020B0604030504040204" pitchFamily="34" charset="0"/>
                          <a:cs typeface="Arial" panose="020B0604020202020204" pitchFamily="34" charset="0"/>
                        </a:rPr>
                        <a:t>Likelihood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mn-lt"/>
                          <a:ea typeface="Verdana" panose="020B0604030504040204" pitchFamily="34" charset="0"/>
                          <a:cs typeface="Arial" panose="020B0604020202020204" pitchFamily="34" charset="0"/>
                        </a:rPr>
                        <a:t>Likelihood analysis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31138034"/>
                  </a:ext>
                </a:extLst>
              </a:tr>
              <a:tr h="553303">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1200" b="1">
                          <a:solidFill>
                            <a:schemeClr val="tx1"/>
                          </a:solidFill>
                          <a:latin typeface="+mn-lt"/>
                          <a:ea typeface="Verdana"/>
                          <a:cs typeface="Arial"/>
                        </a:rPr>
                        <a:t>High</a:t>
                      </a:r>
                      <a:endParaRPr lang="en-US" sz="1200" b="1">
                        <a:solidFill>
                          <a:schemeClr val="tx1"/>
                        </a:solidFill>
                        <a:latin typeface="+mn-lt"/>
                        <a:ea typeface="Verdana" panose="020B0604030504040204" pitchFamily="34" charset="0"/>
                        <a:cs typeface="Arial" panose="020B0604020202020204" pitchFamily="34" charset="0"/>
                      </a:endParaRPr>
                    </a:p>
                    <a:p>
                      <a:pPr algn="ctr"/>
                      <a:r>
                        <a:rPr lang="en-US" sz="1200" b="1">
                          <a:solidFill>
                            <a:srgbClr val="00B050"/>
                          </a:solidFill>
                          <a:latin typeface="+mn-lt"/>
                          <a:ea typeface="Verdana" panose="020B0604030504040204" pitchFamily="34"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mn-lt"/>
                          <a:ea typeface="+mn-ea"/>
                          <a:cs typeface="+mn-cs"/>
                        </a:rPr>
                        <a:t>Presidential race is a toss up; Democrats have a chance to regain control of the House, but GOP will likely flip the Senate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83519484"/>
                  </a:ext>
                </a:extLst>
              </a:tr>
              <a:tr h="553303">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1200" b="1">
                          <a:solidFill>
                            <a:schemeClr val="tx1"/>
                          </a:solidFill>
                          <a:latin typeface="+mn-lt"/>
                          <a:ea typeface="Verdana"/>
                          <a:cs typeface="Arial"/>
                        </a:rPr>
                        <a:t>High</a:t>
                      </a:r>
                      <a:endParaRPr lang="en-US" sz="1200" b="1">
                        <a:solidFill>
                          <a:schemeClr val="tx1"/>
                        </a:solidFill>
                        <a:latin typeface="+mn-lt"/>
                        <a:ea typeface="Verdana" panose="020B0604030504040204" pitchFamily="34" charset="0"/>
                        <a:cs typeface="Arial" panose="020B0604020202020204" pitchFamily="34" charset="0"/>
                      </a:endParaRPr>
                    </a:p>
                    <a:p>
                      <a:pPr algn="ctr"/>
                      <a:r>
                        <a:rPr lang="en-US" sz="1200" b="1">
                          <a:solidFill>
                            <a:srgbClr val="00B050"/>
                          </a:solidFill>
                          <a:latin typeface="+mn-lt"/>
                          <a:ea typeface="Verdana" panose="020B0604030504040204" pitchFamily="34"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mn-lt"/>
                          <a:ea typeface="+mn-ea"/>
                          <a:cs typeface="+mn-cs"/>
                        </a:rPr>
                        <a:t>Presidential race is a toss up; Democrats have a chance to regain control of the House, but GOP will likely flip the Senate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91490321"/>
                  </a:ext>
                </a:extLst>
              </a:tr>
              <a:tr h="553303">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2800" b="1">
                          <a:ln>
                            <a:noFill/>
                          </a:ln>
                          <a:solidFill>
                            <a:schemeClr val="bg1"/>
                          </a:solidFill>
                          <a:latin typeface="+mj-lt"/>
                          <a:ea typeface="Verdana"/>
                          <a:cs typeface="Arial"/>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1200" b="1">
                          <a:solidFill>
                            <a:schemeClr val="tx1"/>
                          </a:solidFill>
                          <a:latin typeface="+mn-lt"/>
                          <a:ea typeface="Verdana"/>
                          <a:cs typeface="Arial"/>
                        </a:rPr>
                        <a:t>Medium</a:t>
                      </a:r>
                      <a:endParaRPr lang="en-US" sz="1200" b="1">
                        <a:solidFill>
                          <a:schemeClr val="tx1"/>
                        </a:solidFill>
                        <a:latin typeface="+mn-lt"/>
                        <a:ea typeface="Verdana" panose="020B0604030504040204" pitchFamily="34" charset="0"/>
                        <a:cs typeface="Arial" panose="020B0604020202020204" pitchFamily="34" charset="0"/>
                      </a:endParaRPr>
                    </a:p>
                    <a:p>
                      <a:pPr algn="ctr"/>
                      <a:r>
                        <a:rPr lang="en-US" sz="1200" b="1">
                          <a:solidFill>
                            <a:srgbClr val="FFC000"/>
                          </a:solidFill>
                          <a:latin typeface="+mn-lt"/>
                          <a:ea typeface="Verdana" panose="020B0604030504040204" pitchFamily="34"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rtl="0" eaLnBrk="1" fontAlgn="auto" latinLnBrk="0" hangingPunct="1">
                        <a:lnSpc>
                          <a:spcPct val="100000"/>
                        </a:lnSpc>
                        <a:spcBef>
                          <a:spcPts val="0"/>
                        </a:spcBef>
                        <a:spcAft>
                          <a:spcPts val="0"/>
                        </a:spcAft>
                        <a:buClrTx/>
                        <a:buSzTx/>
                        <a:buFontTx/>
                        <a:buNone/>
                      </a:pPr>
                      <a:r>
                        <a:rPr lang="en-US" sz="1200" b="0" i="0" u="none" strike="noStrike" noProof="0">
                          <a:solidFill>
                            <a:schemeClr val="tx1"/>
                          </a:solidFill>
                          <a:latin typeface="+mn-lt"/>
                        </a:rPr>
                        <a:t>GOP has a chance to win control of Congress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34208023"/>
                  </a:ext>
                </a:extLst>
              </a:tr>
              <a:tr h="553303">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2800" b="1">
                          <a:ln>
                            <a:noFill/>
                          </a:ln>
                          <a:solidFill>
                            <a:schemeClr val="bg1"/>
                          </a:solidFill>
                          <a:latin typeface="+mj-lt"/>
                          <a:ea typeface="Verdana"/>
                          <a:cs typeface="Arial"/>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1200" b="1">
                          <a:solidFill>
                            <a:schemeClr val="tx1"/>
                          </a:solidFill>
                          <a:latin typeface="+mn-lt"/>
                          <a:ea typeface="Verdana"/>
                          <a:cs typeface="Arial"/>
                        </a:rPr>
                        <a:t>Medium</a:t>
                      </a:r>
                      <a:endParaRPr lang="en-US" sz="1200" b="1">
                        <a:solidFill>
                          <a:schemeClr val="tx1"/>
                        </a:solidFill>
                        <a:latin typeface="+mn-lt"/>
                        <a:ea typeface="Verdana" panose="020B0604030504040204" pitchFamily="34" charset="0"/>
                        <a:cs typeface="Arial" panose="020B0604020202020204" pitchFamily="34" charset="0"/>
                      </a:endParaRPr>
                    </a:p>
                    <a:p>
                      <a:pPr algn="ctr"/>
                      <a:r>
                        <a:rPr lang="en-US" sz="1200" b="1">
                          <a:solidFill>
                            <a:srgbClr val="FFC000"/>
                          </a:solidFill>
                          <a:latin typeface="+mn-lt"/>
                          <a:ea typeface="Verdana" panose="020B0604030504040204" pitchFamily="34"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mn-lt"/>
                          <a:ea typeface="+mn-ea"/>
                          <a:cs typeface="+mn-cs"/>
                        </a:rPr>
                        <a:t>GOP has a chance to win control of Congress, but it’s less likely for Democrats to win the presidency and lose both chambers of Congress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3797048"/>
                  </a:ext>
                </a:extLst>
              </a:tr>
              <a:tr h="553303">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1200" b="1">
                          <a:solidFill>
                            <a:schemeClr val="tx1"/>
                          </a:solidFill>
                          <a:latin typeface="+mn-lt"/>
                          <a:ea typeface="Verdana"/>
                          <a:cs typeface="Arial"/>
                        </a:rPr>
                        <a:t>Low</a:t>
                      </a:r>
                      <a:endParaRPr lang="en-US" sz="1200" b="1">
                        <a:solidFill>
                          <a:schemeClr val="tx1"/>
                        </a:solidFill>
                        <a:latin typeface="+mn-lt"/>
                        <a:ea typeface="Verdana" panose="020B0604030504040204" pitchFamily="34" charset="0"/>
                        <a:cs typeface="Arial" panose="020B0604020202020204" pitchFamily="34" charset="0"/>
                      </a:endParaRPr>
                    </a:p>
                    <a:p>
                      <a:pPr algn="ctr"/>
                      <a:r>
                        <a:rPr lang="en-US" sz="1200" b="1">
                          <a:solidFill>
                            <a:srgbClr val="FF0000"/>
                          </a:solidFill>
                          <a:latin typeface="+mn-lt"/>
                          <a:ea typeface="Verdana" panose="020B0604030504040204" pitchFamily="34"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mn-lt"/>
                          <a:ea typeface="+mn-ea"/>
                          <a:cs typeface="+mn-cs"/>
                        </a:rPr>
                        <a:t>Democrats will struggle to retain Senate control; unlikely that GOP would win the presidency and House but fail to flip the Senate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56437391"/>
                  </a:ext>
                </a:extLst>
              </a:tr>
              <a:tr h="553303">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1200" b="1">
                          <a:solidFill>
                            <a:schemeClr val="tx1"/>
                          </a:solidFill>
                          <a:latin typeface="+mn-lt"/>
                          <a:ea typeface="Verdana"/>
                          <a:cs typeface="Arial"/>
                        </a:rPr>
                        <a:t>Low</a:t>
                      </a:r>
                      <a:endParaRPr lang="en-US" sz="1200" b="1">
                        <a:solidFill>
                          <a:schemeClr val="tx1"/>
                        </a:solidFill>
                        <a:latin typeface="+mn-lt"/>
                        <a:ea typeface="Verdana" panose="020B0604030504040204" pitchFamily="34" charset="0"/>
                        <a:cs typeface="Arial" panose="020B0604020202020204" pitchFamily="34" charset="0"/>
                      </a:endParaRPr>
                    </a:p>
                    <a:p>
                      <a:pPr algn="ctr"/>
                      <a:r>
                        <a:rPr lang="en-US" sz="1200" b="1">
                          <a:solidFill>
                            <a:srgbClr val="FF0000"/>
                          </a:solidFill>
                          <a:latin typeface="+mn-lt"/>
                          <a:ea typeface="Verdana" panose="020B0604030504040204" pitchFamily="34"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mn-lt"/>
                          <a:ea typeface="+mn-ea"/>
                          <a:cs typeface="+mn-cs"/>
                        </a:rPr>
                        <a:t>Democrats will struggle to retain Senate control; unlikely that GOP would win House control but fail to flip the Senate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3820504"/>
                  </a:ext>
                </a:extLst>
              </a:tr>
              <a:tr h="553303">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1200" b="1">
                          <a:solidFill>
                            <a:schemeClr val="tx1"/>
                          </a:solidFill>
                          <a:latin typeface="+mn-lt"/>
                          <a:ea typeface="Verdana"/>
                          <a:cs typeface="Arial"/>
                        </a:rPr>
                        <a:t>Very Low</a:t>
                      </a:r>
                      <a:endParaRPr lang="en-US" sz="1200" b="1">
                        <a:solidFill>
                          <a:schemeClr val="tx1"/>
                        </a:solidFill>
                        <a:latin typeface="+mn-lt"/>
                        <a:ea typeface="Verdana" panose="020B0604030504040204" pitchFamily="34" charset="0"/>
                        <a:cs typeface="Arial" panose="020B0604020202020204" pitchFamily="34" charset="0"/>
                      </a:endParaRPr>
                    </a:p>
                    <a:p>
                      <a:pPr algn="ctr"/>
                      <a:r>
                        <a:rPr lang="en-US" sz="1200" b="1">
                          <a:solidFill>
                            <a:srgbClr val="FF0000"/>
                          </a:solidFill>
                          <a:latin typeface="+mn-lt"/>
                          <a:ea typeface="Verdana" panose="020B0604030504040204" pitchFamily="34"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0000"/>
                          </a:solidFill>
                          <a:effectLst/>
                          <a:uLnTx/>
                          <a:uFillTx/>
                          <a:latin typeface="+mn-lt"/>
                          <a:ea typeface="+mn-ea"/>
                          <a:cs typeface="+mn-cs"/>
                        </a:rPr>
                        <a:t>Highly unlikely for Democrats to lose the presidency but win both chambers of Congress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56827243"/>
                  </a:ext>
                </a:extLst>
              </a:tr>
              <a:tr h="553303">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2800" b="1">
                          <a:ln>
                            <a:noFill/>
                          </a:ln>
                          <a:solidFill>
                            <a:schemeClr val="bg1"/>
                          </a:solidFill>
                          <a:latin typeface="+mj-lt"/>
                          <a:ea typeface="Verdana" panose="020B0604030504040204" pitchFamily="34" charset="0"/>
                          <a:cs typeface="Arial" panose="020B0604020202020204" pitchFamily="34" charset="0"/>
                        </a:rPr>
                        <a:t>D</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380E3"/>
                    </a:solidFill>
                  </a:tcPr>
                </a:tc>
                <a:tc>
                  <a:txBody>
                    <a:bodyPr/>
                    <a:lstStyle/>
                    <a:p>
                      <a:pPr algn="ctr"/>
                      <a:r>
                        <a:rPr lang="en-US" sz="1200" b="1">
                          <a:solidFill>
                            <a:schemeClr val="tx1"/>
                          </a:solidFill>
                          <a:latin typeface="+mn-lt"/>
                          <a:ea typeface="Verdana"/>
                          <a:cs typeface="Arial"/>
                        </a:rPr>
                        <a:t>Very Low</a:t>
                      </a:r>
                      <a:endParaRPr lang="en-US" sz="1200" b="1">
                        <a:solidFill>
                          <a:schemeClr val="tx1"/>
                        </a:solidFill>
                        <a:latin typeface="+mn-lt"/>
                        <a:ea typeface="Verdana" panose="020B0604030504040204" pitchFamily="34" charset="0"/>
                        <a:cs typeface="Arial" panose="020B0604020202020204" pitchFamily="34" charset="0"/>
                      </a:endParaRPr>
                    </a:p>
                    <a:p>
                      <a:pPr algn="ctr"/>
                      <a:r>
                        <a:rPr lang="en-US" sz="1200" b="1">
                          <a:solidFill>
                            <a:srgbClr val="FF0000"/>
                          </a:solidFill>
                          <a:latin typeface="+mn-lt"/>
                          <a:ea typeface="Verdana" panose="020B0604030504040204" pitchFamily="34"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mn-lt"/>
                          <a:ea typeface="+mn-ea"/>
                          <a:cs typeface="+mn-cs"/>
                        </a:rPr>
                        <a:t>Democrats are unlikely to win both chambers of Congress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8471193"/>
                  </a:ext>
                </a:extLst>
              </a:tr>
            </a:tbl>
          </a:graphicData>
        </a:graphic>
      </p:graphicFrame>
      <p:sp>
        <p:nvSpPr>
          <p:cNvPr id="4" name="TextBox 3">
            <a:extLst>
              <a:ext uri="{FF2B5EF4-FFF2-40B4-BE49-F238E27FC236}">
                <a16:creationId xmlns:a16="http://schemas.microsoft.com/office/drawing/2014/main" id="{8559CB71-410D-6D82-50FF-CD876E08B1CD}"/>
              </a:ext>
            </a:extLst>
          </p:cNvPr>
          <p:cNvSpPr txBox="1"/>
          <p:nvPr/>
        </p:nvSpPr>
        <p:spPr>
          <a:xfrm>
            <a:off x="2160990" y="6224623"/>
            <a:ext cx="5184694" cy="200055"/>
          </a:xfrm>
          <a:prstGeom prst="rect">
            <a:avLst/>
          </a:prstGeom>
          <a:noFill/>
        </p:spPr>
        <p:txBody>
          <a:bodyPr wrap="square" rtlCol="0">
            <a:spAutoFit/>
          </a:bodyPr>
          <a:lstStyle/>
          <a:p>
            <a:r>
              <a:rPr lang="en-US" sz="700" spc="200">
                <a:solidFill>
                  <a:schemeClr val="bg2">
                    <a:lumMod val="50000"/>
                  </a:schemeClr>
                </a:solidFill>
              </a:rPr>
              <a:t>SOURCE</a:t>
            </a:r>
            <a:r>
              <a:rPr lang="en-US" sz="700" spc="200">
                <a:solidFill>
                  <a:schemeClr val="accent2"/>
                </a:solidFill>
              </a:rPr>
              <a:t> </a:t>
            </a:r>
            <a:r>
              <a:rPr lang="en-US" sz="700">
                <a:solidFill>
                  <a:schemeClr val="bg2">
                    <a:lumMod val="75000"/>
                  </a:schemeClr>
                </a:solidFill>
              </a:rPr>
              <a:t>Presentation Center Analysis.</a:t>
            </a:r>
          </a:p>
        </p:txBody>
      </p:sp>
      <p:sp>
        <p:nvSpPr>
          <p:cNvPr id="5" name="TextBox 4">
            <a:extLst>
              <a:ext uri="{FF2B5EF4-FFF2-40B4-BE49-F238E27FC236}">
                <a16:creationId xmlns:a16="http://schemas.microsoft.com/office/drawing/2014/main" id="{4992749E-F135-FCE3-892C-0772F2D51CFC}"/>
              </a:ext>
            </a:extLst>
          </p:cNvPr>
          <p:cNvSpPr txBox="1"/>
          <p:nvPr/>
        </p:nvSpPr>
        <p:spPr>
          <a:xfrm>
            <a:off x="2160990" y="6350292"/>
            <a:ext cx="2685329" cy="200055"/>
          </a:xfrm>
          <a:prstGeom prst="rect">
            <a:avLst/>
          </a:prstGeom>
          <a:noFill/>
        </p:spPr>
        <p:txBody>
          <a:bodyPr wrap="square" rtlCol="0">
            <a:spAutoFit/>
          </a:bodyPr>
          <a:lstStyle/>
          <a:p>
            <a:r>
              <a:rPr lang="en-US" sz="700" spc="200">
                <a:solidFill>
                  <a:schemeClr val="accent1"/>
                </a:solidFill>
              </a:rPr>
              <a:t>PRESENTATION CENTER </a:t>
            </a:r>
            <a:r>
              <a:rPr lang="en-US" sz="700">
                <a:solidFill>
                  <a:schemeClr val="bg2">
                    <a:lumMod val="75000"/>
                  </a:schemeClr>
                </a:solidFill>
              </a:rPr>
              <a:t>9/5/24</a:t>
            </a:r>
          </a:p>
        </p:txBody>
      </p:sp>
      <p:sp>
        <p:nvSpPr>
          <p:cNvPr id="3" name="Oval 2">
            <a:extLst>
              <a:ext uri="{FF2B5EF4-FFF2-40B4-BE49-F238E27FC236}">
                <a16:creationId xmlns:a16="http://schemas.microsoft.com/office/drawing/2014/main" id="{832CE44C-B2CC-111C-20B5-53BDBB6474F4}"/>
              </a:ext>
            </a:extLst>
          </p:cNvPr>
          <p:cNvSpPr/>
          <p:nvPr/>
        </p:nvSpPr>
        <p:spPr>
          <a:xfrm>
            <a:off x="776526" y="1186927"/>
            <a:ext cx="10117581" cy="1964510"/>
          </a:xfrm>
          <a:prstGeom prst="ellipse">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Oval 5">
            <a:extLst>
              <a:ext uri="{FF2B5EF4-FFF2-40B4-BE49-F238E27FC236}">
                <a16:creationId xmlns:a16="http://schemas.microsoft.com/office/drawing/2014/main" id="{533E0B3F-868F-B161-F466-8E8CDC7F1A25}"/>
              </a:ext>
            </a:extLst>
          </p:cNvPr>
          <p:cNvSpPr/>
          <p:nvPr/>
        </p:nvSpPr>
        <p:spPr>
          <a:xfrm>
            <a:off x="776526" y="2545079"/>
            <a:ext cx="10117581" cy="883921"/>
          </a:xfrm>
          <a:prstGeom prst="ellipse">
            <a:avLst/>
          </a:prstGeom>
          <a:noFill/>
          <a:ln w="5715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353695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5" presetClass="exit" presetSubtype="0" fill="hold" grpId="1" nodeType="clickEffect">
                                  <p:stCondLst>
                                    <p:cond delay="0"/>
                                  </p:stCondLst>
                                  <p:childTnLst>
                                    <p:animEffect transition="out" filter="fade">
                                      <p:cBhvr>
                                        <p:cTn id="12" dur="2000"/>
                                        <p:tgtEl>
                                          <p:spTgt spid="3"/>
                                        </p:tgtEl>
                                      </p:cBhvr>
                                    </p:animEffect>
                                    <p:anim calcmode="lin" valueType="num">
                                      <p:cBhvr>
                                        <p:cTn id="13" dur="2000"/>
                                        <p:tgtEl>
                                          <p:spTgt spid="3"/>
                                        </p:tgtEl>
                                        <p:attrNameLst>
                                          <p:attrName>ppt_w</p:attrName>
                                        </p:attrNameLst>
                                      </p:cBhvr>
                                      <p:tavLst>
                                        <p:tav tm="0">
                                          <p:val>
                                            <p:strVal val="ppt_w"/>
                                          </p:val>
                                        </p:tav>
                                        <p:tav tm="5000">
                                          <p:val>
                                            <p:strVal val="0.92*ppt_w"/>
                                          </p:val>
                                        </p:tav>
                                        <p:tav tm="10000">
                                          <p:val>
                                            <p:strVal val="0.71*ppt_w"/>
                                          </p:val>
                                        </p:tav>
                                        <p:tav tm="15000">
                                          <p:val>
                                            <p:strVal val="0.38*ppt_w"/>
                                          </p:val>
                                        </p:tav>
                                        <p:tav tm="20000">
                                          <p:val>
                                            <p:fltVal val="0"/>
                                          </p:val>
                                        </p:tav>
                                        <p:tav tm="25000">
                                          <p:val>
                                            <p:strVal val="-0.38*ppt_w"/>
                                          </p:val>
                                        </p:tav>
                                        <p:tav tm="30000">
                                          <p:val>
                                            <p:strVal val="-0.71*ppt_w"/>
                                          </p:val>
                                        </p:tav>
                                        <p:tav tm="35000">
                                          <p:val>
                                            <p:strVal val="-0.92*ppt_w"/>
                                          </p:val>
                                        </p:tav>
                                        <p:tav tm="40000">
                                          <p:val>
                                            <p:strVal val="-ppt_w"/>
                                          </p:val>
                                        </p:tav>
                                        <p:tav tm="45000">
                                          <p:val>
                                            <p:strVal val="-0.92*ppt_w"/>
                                          </p:val>
                                        </p:tav>
                                        <p:tav tm="50000">
                                          <p:val>
                                            <p:strVal val="-0.71*ppt_w"/>
                                          </p:val>
                                        </p:tav>
                                        <p:tav tm="55000">
                                          <p:val>
                                            <p:strVal val="-0.38*ppt_w"/>
                                          </p:val>
                                        </p:tav>
                                        <p:tav tm="60000">
                                          <p:val>
                                            <p:fltVal val="0"/>
                                          </p:val>
                                        </p:tav>
                                        <p:tav tm="65000">
                                          <p:val>
                                            <p:strVal val="0.38*ppt_w"/>
                                          </p:val>
                                        </p:tav>
                                        <p:tav tm="70000">
                                          <p:val>
                                            <p:strVal val="0.71*ppt_w"/>
                                          </p:val>
                                        </p:tav>
                                        <p:tav tm="75000">
                                          <p:val>
                                            <p:strVal val="0.92*ppt_w"/>
                                          </p:val>
                                        </p:tav>
                                        <p:tav tm="80000">
                                          <p:val>
                                            <p:strVal val="ppt_w"/>
                                          </p:val>
                                        </p:tav>
                                        <p:tav tm="85000">
                                          <p:val>
                                            <p:strVal val="0.92*ppt_w"/>
                                          </p:val>
                                        </p:tav>
                                        <p:tav tm="90000">
                                          <p:val>
                                            <p:strVal val="0.71*ppt_w"/>
                                          </p:val>
                                        </p:tav>
                                        <p:tav tm="95000">
                                          <p:val>
                                            <p:strVal val="0.38*ppt_w"/>
                                          </p:val>
                                        </p:tav>
                                        <p:tav tm="100000">
                                          <p:val>
                                            <p:fltVal val="0"/>
                                          </p:val>
                                        </p:tav>
                                      </p:tavLst>
                                    </p:anim>
                                    <p:anim calcmode="lin" valueType="num">
                                      <p:cBhvr>
                                        <p:cTn id="14" dur="2000"/>
                                        <p:tgtEl>
                                          <p:spTgt spid="3"/>
                                        </p:tgtEl>
                                        <p:attrNameLst>
                                          <p:attrName>ppt_h</p:attrName>
                                        </p:attrNameLst>
                                      </p:cBhvr>
                                      <p:tavLst>
                                        <p:tav tm="0">
                                          <p:val>
                                            <p:strVal val="ppt_h"/>
                                          </p:val>
                                        </p:tav>
                                        <p:tav tm="100000">
                                          <p:val>
                                            <p:strVal val="ppt_h"/>
                                          </p:val>
                                        </p:tav>
                                      </p:tavLst>
                                    </p:anim>
                                    <p:set>
                                      <p:cBhvr>
                                        <p:cTn id="15" dur="1" fill="hold">
                                          <p:stCondLst>
                                            <p:cond delay="1999"/>
                                          </p:stCondLst>
                                        </p:cTn>
                                        <p:tgtEl>
                                          <p:spTgt spid="3"/>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15">
            <a:extLst>
              <a:ext uri="{FF2B5EF4-FFF2-40B4-BE49-F238E27FC236}">
                <a16:creationId xmlns:a16="http://schemas.microsoft.com/office/drawing/2014/main" id="{B3D3A9C3-5359-2D84-313B-189E6722F8BF}"/>
              </a:ext>
            </a:extLst>
          </p:cNvPr>
          <p:cNvSpPr>
            <a:spLocks noGrp="1"/>
          </p:cNvSpPr>
          <p:nvPr>
            <p:ph type="title"/>
          </p:nvPr>
        </p:nvSpPr>
        <p:spPr>
          <a:xfrm>
            <a:off x="1202790" y="501346"/>
            <a:ext cx="9786419" cy="723622"/>
          </a:xfrm>
        </p:spPr>
        <p:txBody>
          <a:bodyPr>
            <a:normAutofit/>
          </a:bodyPr>
          <a:lstStyle/>
          <a:p>
            <a:r>
              <a:rPr lang="en-US" sz="3200" dirty="0"/>
              <a:t>2024 congressional election results</a:t>
            </a:r>
          </a:p>
        </p:txBody>
      </p:sp>
      <p:sp>
        <p:nvSpPr>
          <p:cNvPr id="2" name="FooterDate">
            <a:extLst>
              <a:ext uri="{FF2B5EF4-FFF2-40B4-BE49-F238E27FC236}">
                <a16:creationId xmlns:a16="http://schemas.microsoft.com/office/drawing/2014/main" id="{5459A112-B2E2-B03A-0937-265342BACC7D}"/>
              </a:ext>
            </a:extLst>
          </p:cNvPr>
          <p:cNvSpPr txBox="1"/>
          <p:nvPr/>
        </p:nvSpPr>
        <p:spPr>
          <a:xfrm>
            <a:off x="2160991" y="6224624"/>
            <a:ext cx="2601430" cy="200055"/>
          </a:xfrm>
          <a:prstGeom prst="rect">
            <a:avLst/>
          </a:prstGeom>
          <a:noFill/>
        </p:spPr>
        <p:txBody>
          <a:bodyPr wrap="square" rtlCol="0">
            <a:spAutoFit/>
          </a:bodyPr>
          <a:lstStyle/>
          <a:p>
            <a:r>
              <a:rPr lang="en-US" sz="700">
                <a:ln w="1270">
                  <a:noFill/>
                </a:ln>
                <a:solidFill>
                  <a:schemeClr val="bg1">
                    <a:lumMod val="65000"/>
                  </a:schemeClr>
                </a:solidFill>
              </a:rPr>
              <a:t>AS OF 11/19/24, 9:31 AM BASED ON AP DATA</a:t>
            </a:r>
            <a:endParaRPr lang="en-US" sz="700" dirty="0">
              <a:ln w="1270">
                <a:noFill/>
              </a:ln>
              <a:solidFill>
                <a:schemeClr val="bg1">
                  <a:lumMod val="65000"/>
                </a:schemeClr>
              </a:solidFill>
            </a:endParaRPr>
          </a:p>
        </p:txBody>
      </p:sp>
      <p:sp>
        <p:nvSpPr>
          <p:cNvPr id="11" name="TextBox 10">
            <a:extLst>
              <a:ext uri="{FF2B5EF4-FFF2-40B4-BE49-F238E27FC236}">
                <a16:creationId xmlns:a16="http://schemas.microsoft.com/office/drawing/2014/main" id="{ACA0AA24-5F57-CB1C-40D1-FEBAF89EF5D3}"/>
              </a:ext>
            </a:extLst>
          </p:cNvPr>
          <p:cNvSpPr txBox="1"/>
          <p:nvPr/>
        </p:nvSpPr>
        <p:spPr>
          <a:xfrm>
            <a:off x="2160991" y="6350293"/>
            <a:ext cx="2601431" cy="200055"/>
          </a:xfrm>
          <a:prstGeom prst="rect">
            <a:avLst/>
          </a:prstGeom>
          <a:noFill/>
          <a:ln>
            <a:noFill/>
          </a:ln>
        </p:spPr>
        <p:txBody>
          <a:bodyPr wrap="square" rtlCol="0">
            <a:spAutoFit/>
          </a:bodyPr>
          <a:lstStyle/>
          <a:p>
            <a:r>
              <a:rPr lang="en-US" sz="700" spc="200" dirty="0">
                <a:ln w="1270">
                  <a:noFill/>
                </a:ln>
                <a:solidFill>
                  <a:schemeClr val="accent1"/>
                </a:solidFill>
              </a:rPr>
              <a:t>PRESENTATION CENTER 2024</a:t>
            </a:r>
            <a:endParaRPr lang="en-US" sz="700" dirty="0">
              <a:ln w="1270">
                <a:noFill/>
              </a:ln>
              <a:solidFill>
                <a:schemeClr val="bg2">
                  <a:lumMod val="75000"/>
                </a:schemeClr>
              </a:solidFill>
            </a:endParaRPr>
          </a:p>
        </p:txBody>
      </p:sp>
      <p:grpSp>
        <p:nvGrpSpPr>
          <p:cNvPr id="4" name="Group 3">
            <a:extLst>
              <a:ext uri="{FF2B5EF4-FFF2-40B4-BE49-F238E27FC236}">
                <a16:creationId xmlns:a16="http://schemas.microsoft.com/office/drawing/2014/main" id="{4A7FA75B-24E1-D60A-6327-C212CBC57006}"/>
              </a:ext>
            </a:extLst>
          </p:cNvPr>
          <p:cNvGrpSpPr>
            <a:grpSpLocks noChangeAspect="1"/>
          </p:cNvGrpSpPr>
          <p:nvPr/>
        </p:nvGrpSpPr>
        <p:grpSpPr>
          <a:xfrm>
            <a:off x="2160991" y="1455910"/>
            <a:ext cx="8007729" cy="4663440"/>
            <a:chOff x="2492698" y="1694584"/>
            <a:chExt cx="7336317" cy="4272431"/>
          </a:xfrm>
        </p:grpSpPr>
        <p:sp>
          <p:nvSpPr>
            <p:cNvPr id="8" name="TextBox 7">
              <a:extLst>
                <a:ext uri="{FF2B5EF4-FFF2-40B4-BE49-F238E27FC236}">
                  <a16:creationId xmlns:a16="http://schemas.microsoft.com/office/drawing/2014/main" id="{681407FC-23CE-4CD5-C34D-8EF242234DCD}"/>
                </a:ext>
              </a:extLst>
            </p:cNvPr>
            <p:cNvSpPr txBox="1"/>
            <p:nvPr/>
          </p:nvSpPr>
          <p:spPr>
            <a:xfrm>
              <a:off x="6345464" y="5601255"/>
              <a:ext cx="3474720" cy="365760"/>
            </a:xfrm>
            <a:prstGeom prst="rect">
              <a:avLst/>
            </a:prstGeom>
            <a:noFill/>
          </p:spPr>
          <p:txBody>
            <a:bodyPr wrap="square" rtlCol="0">
              <a:noAutofit/>
            </a:bodyPr>
            <a:lstStyle/>
            <a:p>
              <a:pPr algn="r"/>
              <a:r>
                <a:rPr lang="en-US" sz="900" dirty="0">
                  <a:solidFill>
                    <a:schemeClr val="bg1">
                      <a:lumMod val="65000"/>
                    </a:schemeClr>
                  </a:solidFill>
                </a:rPr>
                <a:t>*Independent Senators Sanders (I-VT) and King (I-ME) counted as Democrats</a:t>
              </a:r>
            </a:p>
          </p:txBody>
        </p:sp>
        <p:grpSp>
          <p:nvGrpSpPr>
            <p:cNvPr id="31" name="Group 30">
              <a:extLst>
                <a:ext uri="{FF2B5EF4-FFF2-40B4-BE49-F238E27FC236}">
                  <a16:creationId xmlns:a16="http://schemas.microsoft.com/office/drawing/2014/main" id="{BF80A6BB-F700-4714-BC6C-7B0950268061}"/>
                </a:ext>
              </a:extLst>
            </p:cNvPr>
            <p:cNvGrpSpPr/>
            <p:nvPr/>
          </p:nvGrpSpPr>
          <p:grpSpPr>
            <a:xfrm>
              <a:off x="2492698" y="1694584"/>
              <a:ext cx="3474720" cy="3501737"/>
              <a:chOff x="965201" y="1652339"/>
              <a:chExt cx="1737360" cy="1920613"/>
            </a:xfrm>
          </p:grpSpPr>
          <p:sp>
            <p:nvSpPr>
              <p:cNvPr id="32" name="Rectangle: Rounded Corners 31">
                <a:extLst>
                  <a:ext uri="{FF2B5EF4-FFF2-40B4-BE49-F238E27FC236}">
                    <a16:creationId xmlns:a16="http://schemas.microsoft.com/office/drawing/2014/main" id="{35F53C78-80D2-597C-575A-95C90240A983}"/>
                  </a:ext>
                </a:extLst>
              </p:cNvPr>
              <p:cNvSpPr/>
              <p:nvPr/>
            </p:nvSpPr>
            <p:spPr>
              <a:xfrm>
                <a:off x="969616" y="1667157"/>
                <a:ext cx="1731530" cy="1905795"/>
              </a:xfrm>
              <a:prstGeom prst="roundRect">
                <a:avLst>
                  <a:gd name="adj" fmla="val 5022"/>
                </a:avLst>
              </a:prstGeom>
              <a:no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tIns="365760" rtlCol="0" anchor="t"/>
              <a:lstStyle/>
              <a:p>
                <a:endParaRPr lang="en-US" sz="900" spc="300" dirty="0">
                  <a:solidFill>
                    <a:schemeClr val="tx1"/>
                  </a:solidFill>
                </a:endParaRPr>
              </a:p>
            </p:txBody>
          </p:sp>
          <p:sp>
            <p:nvSpPr>
              <p:cNvPr id="33" name="Rectangle: Rounded Corners 32">
                <a:extLst>
                  <a:ext uri="{FF2B5EF4-FFF2-40B4-BE49-F238E27FC236}">
                    <a16:creationId xmlns:a16="http://schemas.microsoft.com/office/drawing/2014/main" id="{793D5BD8-40AE-EE9A-9DF8-1D7EE1CDDF59}"/>
                  </a:ext>
                </a:extLst>
              </p:cNvPr>
              <p:cNvSpPr/>
              <p:nvPr/>
            </p:nvSpPr>
            <p:spPr>
              <a:xfrm>
                <a:off x="965201" y="1652339"/>
                <a:ext cx="1737360" cy="150458"/>
              </a:xfrm>
              <a:prstGeom prst="roundRect">
                <a:avLst>
                  <a:gd name="adj" fmla="val 14855"/>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dirty="0">
                    <a:solidFill>
                      <a:srgbClr val="FFFFFF"/>
                    </a:solidFill>
                  </a:rPr>
                  <a:t>HOUSE</a:t>
                </a:r>
              </a:p>
            </p:txBody>
          </p:sp>
        </p:grpSp>
        <p:grpSp>
          <p:nvGrpSpPr>
            <p:cNvPr id="35" name="Group 34">
              <a:extLst>
                <a:ext uri="{FF2B5EF4-FFF2-40B4-BE49-F238E27FC236}">
                  <a16:creationId xmlns:a16="http://schemas.microsoft.com/office/drawing/2014/main" id="{D8E3FDE4-70EE-C986-D034-A6C9B108CAFD}"/>
                </a:ext>
              </a:extLst>
            </p:cNvPr>
            <p:cNvGrpSpPr/>
            <p:nvPr/>
          </p:nvGrpSpPr>
          <p:grpSpPr>
            <a:xfrm>
              <a:off x="6354295" y="1694584"/>
              <a:ext cx="3474720" cy="3501737"/>
              <a:chOff x="965201" y="1652339"/>
              <a:chExt cx="1737360" cy="1920613"/>
            </a:xfrm>
          </p:grpSpPr>
          <p:sp>
            <p:nvSpPr>
              <p:cNvPr id="36" name="Rectangle: Rounded Corners 35">
                <a:extLst>
                  <a:ext uri="{FF2B5EF4-FFF2-40B4-BE49-F238E27FC236}">
                    <a16:creationId xmlns:a16="http://schemas.microsoft.com/office/drawing/2014/main" id="{28A210FF-3CAA-2BF2-251A-1084460EE7C4}"/>
                  </a:ext>
                </a:extLst>
              </p:cNvPr>
              <p:cNvSpPr/>
              <p:nvPr/>
            </p:nvSpPr>
            <p:spPr>
              <a:xfrm>
                <a:off x="969616" y="1667157"/>
                <a:ext cx="1731530" cy="1905795"/>
              </a:xfrm>
              <a:prstGeom prst="roundRect">
                <a:avLst>
                  <a:gd name="adj" fmla="val 5022"/>
                </a:avLst>
              </a:prstGeom>
              <a:noFill/>
              <a:ln>
                <a:solidFill>
                  <a:schemeClr val="bg1">
                    <a:lumMod val="85000"/>
                  </a:schemeClr>
                </a:solidFill>
              </a:ln>
            </p:spPr>
            <p:style>
              <a:lnRef idx="2">
                <a:schemeClr val="accent1">
                  <a:shade val="15000"/>
                </a:schemeClr>
              </a:lnRef>
              <a:fillRef idx="1">
                <a:schemeClr val="accent1"/>
              </a:fillRef>
              <a:effectRef idx="0">
                <a:schemeClr val="accent1"/>
              </a:effectRef>
              <a:fontRef idx="minor">
                <a:schemeClr val="lt1"/>
              </a:fontRef>
            </p:style>
            <p:txBody>
              <a:bodyPr tIns="365760" rtlCol="0" anchor="t"/>
              <a:lstStyle/>
              <a:p>
                <a:endParaRPr lang="en-US" sz="900" spc="300" dirty="0">
                  <a:solidFill>
                    <a:schemeClr val="tx1"/>
                  </a:solidFill>
                </a:endParaRPr>
              </a:p>
            </p:txBody>
          </p:sp>
          <p:sp>
            <p:nvSpPr>
              <p:cNvPr id="37" name="Rectangle: Rounded Corners 36">
                <a:extLst>
                  <a:ext uri="{FF2B5EF4-FFF2-40B4-BE49-F238E27FC236}">
                    <a16:creationId xmlns:a16="http://schemas.microsoft.com/office/drawing/2014/main" id="{73524BA8-CFE4-29DA-6459-E07911AFE8EF}"/>
                  </a:ext>
                </a:extLst>
              </p:cNvPr>
              <p:cNvSpPr/>
              <p:nvPr/>
            </p:nvSpPr>
            <p:spPr>
              <a:xfrm>
                <a:off x="965201" y="1652339"/>
                <a:ext cx="1737360" cy="150458"/>
              </a:xfrm>
              <a:prstGeom prst="roundRect">
                <a:avLst>
                  <a:gd name="adj" fmla="val 14855"/>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1100" b="1" dirty="0">
                    <a:solidFill>
                      <a:srgbClr val="FFFFFF"/>
                    </a:solidFill>
                  </a:rPr>
                  <a:t>SENATE</a:t>
                </a:r>
              </a:p>
            </p:txBody>
          </p:sp>
        </p:grpSp>
        <p:grpSp>
          <p:nvGrpSpPr>
            <p:cNvPr id="9" name="Group 8">
              <a:extLst>
                <a:ext uri="{FF2B5EF4-FFF2-40B4-BE49-F238E27FC236}">
                  <a16:creationId xmlns:a16="http://schemas.microsoft.com/office/drawing/2014/main" id="{35232B22-873E-0EA0-F019-A1A31B5B6B49}"/>
                </a:ext>
              </a:extLst>
            </p:cNvPr>
            <p:cNvGrpSpPr/>
            <p:nvPr/>
          </p:nvGrpSpPr>
          <p:grpSpPr>
            <a:xfrm>
              <a:off x="3635698" y="4670202"/>
              <a:ext cx="1188720" cy="409144"/>
              <a:chOff x="2111698" y="4670202"/>
              <a:chExt cx="1188720" cy="409144"/>
            </a:xfrm>
          </p:grpSpPr>
          <p:sp>
            <p:nvSpPr>
              <p:cNvPr id="15" name="TextBox 14">
                <a:extLst>
                  <a:ext uri="{FF2B5EF4-FFF2-40B4-BE49-F238E27FC236}">
                    <a16:creationId xmlns:a16="http://schemas.microsoft.com/office/drawing/2014/main" id="{86019724-87AD-390E-6B38-78DADC5F4639}"/>
                  </a:ext>
                </a:extLst>
              </p:cNvPr>
              <p:cNvSpPr txBox="1"/>
              <p:nvPr/>
            </p:nvSpPr>
            <p:spPr>
              <a:xfrm>
                <a:off x="2111698" y="4713586"/>
                <a:ext cx="1188720" cy="365760"/>
              </a:xfrm>
              <a:prstGeom prst="rect">
                <a:avLst/>
              </a:prstGeom>
              <a:noFill/>
            </p:spPr>
            <p:txBody>
              <a:bodyPr wrap="square" rtlCol="0" anchor="ctr">
                <a:noAutofit/>
              </a:bodyPr>
              <a:lstStyle/>
              <a:p>
                <a:pPr algn="ctr"/>
                <a:r>
                  <a:rPr lang="en-US" sz="1000" b="1" dirty="0">
                    <a:cs typeface="Arial" panose="020B0604020202020204" pitchFamily="34" charset="0"/>
                  </a:rPr>
                  <a:t>218 VOTES FOR MAJORITY</a:t>
                </a:r>
                <a:endParaRPr lang="en-US" sz="900" b="1" spc="200" dirty="0">
                  <a:cs typeface="Arial" panose="020B0604020202020204" pitchFamily="34" charset="0"/>
                </a:endParaRPr>
              </a:p>
            </p:txBody>
          </p:sp>
          <p:sp>
            <p:nvSpPr>
              <p:cNvPr id="3" name="Isosceles Triangle 2">
                <a:extLst>
                  <a:ext uri="{FF2B5EF4-FFF2-40B4-BE49-F238E27FC236}">
                    <a16:creationId xmlns:a16="http://schemas.microsoft.com/office/drawing/2014/main" id="{6E200BC8-17AD-D4CE-00DF-91F7D8A4946F}"/>
                  </a:ext>
                </a:extLst>
              </p:cNvPr>
              <p:cNvSpPr/>
              <p:nvPr/>
            </p:nvSpPr>
            <p:spPr>
              <a:xfrm>
                <a:off x="2652083" y="4670202"/>
                <a:ext cx="107950" cy="45719"/>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8809A5B1-B441-E4A6-DFF7-935559200DDA}"/>
                </a:ext>
              </a:extLst>
            </p:cNvPr>
            <p:cNvGrpSpPr/>
            <p:nvPr/>
          </p:nvGrpSpPr>
          <p:grpSpPr>
            <a:xfrm>
              <a:off x="7492879" y="4669036"/>
              <a:ext cx="1188720" cy="410311"/>
              <a:chOff x="5968879" y="4669035"/>
              <a:chExt cx="1188720" cy="410311"/>
            </a:xfrm>
          </p:grpSpPr>
          <p:sp>
            <p:nvSpPr>
              <p:cNvPr id="20" name="TextBox 19">
                <a:extLst>
                  <a:ext uri="{FF2B5EF4-FFF2-40B4-BE49-F238E27FC236}">
                    <a16:creationId xmlns:a16="http://schemas.microsoft.com/office/drawing/2014/main" id="{237DCA31-0868-A1B3-705A-C6A0A1E86B14}"/>
                  </a:ext>
                </a:extLst>
              </p:cNvPr>
              <p:cNvSpPr txBox="1"/>
              <p:nvPr/>
            </p:nvSpPr>
            <p:spPr>
              <a:xfrm>
                <a:off x="5968879" y="4713586"/>
                <a:ext cx="1188720" cy="365760"/>
              </a:xfrm>
              <a:prstGeom prst="rect">
                <a:avLst/>
              </a:prstGeom>
              <a:noFill/>
            </p:spPr>
            <p:txBody>
              <a:bodyPr wrap="square" rtlCol="0" anchor="ctr">
                <a:noAutofit/>
              </a:bodyPr>
              <a:lstStyle/>
              <a:p>
                <a:pPr algn="ctr"/>
                <a:r>
                  <a:rPr lang="en-US" sz="1000" b="1" dirty="0">
                    <a:cs typeface="Arial" panose="020B0604020202020204" pitchFamily="34" charset="0"/>
                  </a:rPr>
                  <a:t>51 VOTES FOR MAJORITY*</a:t>
                </a:r>
                <a:endParaRPr lang="en-US" sz="900" b="1" spc="200" dirty="0">
                  <a:cs typeface="Arial" panose="020B0604020202020204" pitchFamily="34" charset="0"/>
                </a:endParaRPr>
              </a:p>
            </p:txBody>
          </p:sp>
          <p:sp>
            <p:nvSpPr>
              <p:cNvPr id="5" name="Isosceles Triangle 4">
                <a:extLst>
                  <a:ext uri="{FF2B5EF4-FFF2-40B4-BE49-F238E27FC236}">
                    <a16:creationId xmlns:a16="http://schemas.microsoft.com/office/drawing/2014/main" id="{9F950959-0016-C0DB-9EC0-9CDB1DC56BE4}"/>
                  </a:ext>
                </a:extLst>
              </p:cNvPr>
              <p:cNvSpPr/>
              <p:nvPr/>
            </p:nvSpPr>
            <p:spPr>
              <a:xfrm>
                <a:off x="6517055" y="4669035"/>
                <a:ext cx="107950" cy="45719"/>
              </a:xfrm>
              <a:prstGeom prst="triangle">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Rectangle: Rounded Corners 17">
              <a:extLst>
                <a:ext uri="{FF2B5EF4-FFF2-40B4-BE49-F238E27FC236}">
                  <a16:creationId xmlns:a16="http://schemas.microsoft.com/office/drawing/2014/main" id="{887A1DAB-AD5C-9226-76A7-D52B95412FF0}"/>
                </a:ext>
              </a:extLst>
            </p:cNvPr>
            <p:cNvSpPr/>
            <p:nvPr/>
          </p:nvSpPr>
          <p:spPr>
            <a:xfrm>
              <a:off x="2794679" y="5736776"/>
              <a:ext cx="1383344" cy="220219"/>
            </a:xfrm>
            <a:prstGeom prst="roundRect">
              <a:avLst/>
            </a:prstGeom>
            <a:solidFill>
              <a:srgbClr val="0380E5"/>
            </a:solidFill>
            <a:ln>
              <a:noFill/>
            </a:ln>
          </p:spPr>
          <p:style>
            <a:lnRef idx="2">
              <a:schemeClr val="accent1">
                <a:shade val="15000"/>
              </a:schemeClr>
            </a:lnRef>
            <a:fillRef idx="1">
              <a:schemeClr val="accent1"/>
            </a:fillRef>
            <a:effectRef idx="0">
              <a:schemeClr val="accent1"/>
            </a:effectRef>
            <a:fontRef idx="minor">
              <a:schemeClr val="lt1"/>
            </a:fontRef>
          </p:style>
          <p:txBody>
            <a:bodyPr lIns="45720" rIns="45720" rtlCol="0" anchor="ctr"/>
            <a:lstStyle/>
            <a:p>
              <a:pPr algn="ctr"/>
              <a:r>
                <a:rPr lang="en-US" sz="900" b="1" dirty="0">
                  <a:solidFill>
                    <a:srgbClr val="FFFFFF"/>
                  </a:solidFill>
                </a:rPr>
                <a:t>Democrat</a:t>
              </a:r>
            </a:p>
          </p:txBody>
        </p:sp>
        <p:sp>
          <p:nvSpPr>
            <p:cNvPr id="19" name="Rectangle: Rounded Corners 18">
              <a:extLst>
                <a:ext uri="{FF2B5EF4-FFF2-40B4-BE49-F238E27FC236}">
                  <a16:creationId xmlns:a16="http://schemas.microsoft.com/office/drawing/2014/main" id="{1EBFE10E-B099-91B2-2549-6F9A73C0F453}"/>
                </a:ext>
              </a:extLst>
            </p:cNvPr>
            <p:cNvSpPr/>
            <p:nvPr/>
          </p:nvSpPr>
          <p:spPr>
            <a:xfrm>
              <a:off x="2794679" y="5421737"/>
              <a:ext cx="1382992" cy="220219"/>
            </a:xfrm>
            <a:prstGeom prst="roundRect">
              <a:avLst/>
            </a:prstGeom>
            <a:solidFill>
              <a:srgbClr val="FF5736"/>
            </a:solidFill>
            <a:ln>
              <a:noFill/>
            </a:ln>
          </p:spPr>
          <p:style>
            <a:lnRef idx="2">
              <a:schemeClr val="accent1">
                <a:shade val="15000"/>
              </a:schemeClr>
            </a:lnRef>
            <a:fillRef idx="1">
              <a:schemeClr val="accent1"/>
            </a:fillRef>
            <a:effectRef idx="0">
              <a:schemeClr val="accent1"/>
            </a:effectRef>
            <a:fontRef idx="minor">
              <a:schemeClr val="lt1"/>
            </a:fontRef>
          </p:style>
          <p:txBody>
            <a:bodyPr lIns="45720" rIns="45720" rtlCol="0" anchor="ctr"/>
            <a:lstStyle/>
            <a:p>
              <a:pPr algn="ctr"/>
              <a:r>
                <a:rPr lang="en-US" sz="900" b="1" dirty="0">
                  <a:solidFill>
                    <a:srgbClr val="FFFFFF"/>
                  </a:solidFill>
                </a:rPr>
                <a:t>Republican</a:t>
              </a:r>
            </a:p>
          </p:txBody>
        </p:sp>
        <p:sp>
          <p:nvSpPr>
            <p:cNvPr id="21" name="Rectangle: Rounded Corners 20">
              <a:extLst>
                <a:ext uri="{FF2B5EF4-FFF2-40B4-BE49-F238E27FC236}">
                  <a16:creationId xmlns:a16="http://schemas.microsoft.com/office/drawing/2014/main" id="{1FEAA412-2DFB-DCDB-9133-BF5A92A35D1A}"/>
                </a:ext>
              </a:extLst>
            </p:cNvPr>
            <p:cNvSpPr/>
            <p:nvPr/>
          </p:nvSpPr>
          <p:spPr>
            <a:xfrm>
              <a:off x="4284034" y="5421737"/>
              <a:ext cx="1386083" cy="220219"/>
            </a:xfrm>
            <a:prstGeom prst="roundRect">
              <a:avLst/>
            </a:prstGeom>
            <a:solidFill>
              <a:srgbClr val="FFC000"/>
            </a:solidFill>
            <a:ln>
              <a:noFill/>
            </a:ln>
          </p:spPr>
          <p:style>
            <a:lnRef idx="2">
              <a:schemeClr val="accent1">
                <a:shade val="15000"/>
              </a:schemeClr>
            </a:lnRef>
            <a:fillRef idx="1">
              <a:schemeClr val="accent1"/>
            </a:fillRef>
            <a:effectRef idx="0">
              <a:schemeClr val="accent1"/>
            </a:effectRef>
            <a:fontRef idx="minor">
              <a:schemeClr val="lt1"/>
            </a:fontRef>
          </p:style>
          <p:txBody>
            <a:bodyPr lIns="45720" rIns="45720" rtlCol="0" anchor="ctr"/>
            <a:lstStyle/>
            <a:p>
              <a:pPr algn="ctr"/>
              <a:r>
                <a:rPr lang="en-US" sz="900" b="1" dirty="0">
                  <a:solidFill>
                    <a:srgbClr val="FFFFFF"/>
                  </a:solidFill>
                </a:rPr>
                <a:t>Not Called</a:t>
              </a:r>
            </a:p>
          </p:txBody>
        </p:sp>
        <p:grpSp>
          <p:nvGrpSpPr>
            <p:cNvPr id="13" name="Call_H">
              <a:extLst>
                <a:ext uri="{FF2B5EF4-FFF2-40B4-BE49-F238E27FC236}">
                  <a16:creationId xmlns:a16="http://schemas.microsoft.com/office/drawing/2014/main" id="{614C9CAF-9246-D087-46F7-EF785380A9DC}"/>
                </a:ext>
              </a:extLst>
            </p:cNvPr>
            <p:cNvGrpSpPr>
              <a:grpSpLocks noChangeAspect="1"/>
            </p:cNvGrpSpPr>
            <p:nvPr/>
          </p:nvGrpSpPr>
          <p:grpSpPr>
            <a:xfrm>
              <a:off x="3557974" y="2117911"/>
              <a:ext cx="1344168" cy="319733"/>
              <a:chOff x="3783182" y="1450091"/>
              <a:chExt cx="1345460" cy="320040"/>
            </a:xfrm>
          </p:grpSpPr>
          <p:sp>
            <p:nvSpPr>
              <p:cNvPr id="14" name="Rounded Rectangle 102">
                <a:extLst>
                  <a:ext uri="{FF2B5EF4-FFF2-40B4-BE49-F238E27FC236}">
                    <a16:creationId xmlns:a16="http://schemas.microsoft.com/office/drawing/2014/main" id="{8AB2B203-0877-C115-6B89-531DB64715C0}"/>
                  </a:ext>
                </a:extLst>
              </p:cNvPr>
              <p:cNvSpPr/>
              <p:nvPr/>
            </p:nvSpPr>
            <p:spPr>
              <a:xfrm>
                <a:off x="3783182" y="1450091"/>
                <a:ext cx="1345460" cy="320040"/>
              </a:xfrm>
              <a:prstGeom prst="roundRect">
                <a:avLst>
                  <a:gd name="adj" fmla="val 42990"/>
                </a:avLst>
              </a:prstGeom>
              <a:solidFill>
                <a:srgbClr val="FF57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cs typeface="Arial" panose="020B0604020202020204" pitchFamily="34" charset="0"/>
                  </a:rPr>
                  <a:t>REP</a:t>
                </a:r>
              </a:p>
            </p:txBody>
          </p:sp>
          <p:grpSp>
            <p:nvGrpSpPr>
              <p:cNvPr id="17" name="Group 16" title="shpRep">
                <a:extLst>
                  <a:ext uri="{FF2B5EF4-FFF2-40B4-BE49-F238E27FC236}">
                    <a16:creationId xmlns:a16="http://schemas.microsoft.com/office/drawing/2014/main" id="{910F838C-800C-E670-6510-49038425F528}"/>
                  </a:ext>
                </a:extLst>
              </p:cNvPr>
              <p:cNvGrpSpPr/>
              <p:nvPr/>
            </p:nvGrpSpPr>
            <p:grpSpPr>
              <a:xfrm>
                <a:off x="3850098" y="1491273"/>
                <a:ext cx="238648" cy="237675"/>
                <a:chOff x="1143004" y="2548938"/>
                <a:chExt cx="297479" cy="296265"/>
              </a:xfrm>
            </p:grpSpPr>
            <p:sp>
              <p:nvSpPr>
                <p:cNvPr id="23" name="Oval 22">
                  <a:extLst>
                    <a:ext uri="{FF2B5EF4-FFF2-40B4-BE49-F238E27FC236}">
                      <a16:creationId xmlns:a16="http://schemas.microsoft.com/office/drawing/2014/main" id="{F083FB9F-4201-8D0F-71EC-80CB13C507D4}"/>
                    </a:ext>
                  </a:extLst>
                </p:cNvPr>
                <p:cNvSpPr/>
                <p:nvPr/>
              </p:nvSpPr>
              <p:spPr>
                <a:xfrm>
                  <a:off x="1143004" y="2548938"/>
                  <a:ext cx="297479" cy="296265"/>
                </a:xfrm>
                <a:prstGeom prst="ellipse">
                  <a:avLst/>
                </a:prstGeom>
                <a:solidFill>
                  <a:srgbClr val="D81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rgbClr val="FFFFFF"/>
                    </a:solidFill>
                    <a:cs typeface="Arial" panose="020B0604020202020204" pitchFamily="34" charset="0"/>
                  </a:endParaRPr>
                </a:p>
              </p:txBody>
            </p:sp>
            <p:pic>
              <p:nvPicPr>
                <p:cNvPr id="24" name="Picture 23">
                  <a:extLst>
                    <a:ext uri="{FF2B5EF4-FFF2-40B4-BE49-F238E27FC236}">
                      <a16:creationId xmlns:a16="http://schemas.microsoft.com/office/drawing/2014/main" id="{8FC2A5C2-04BF-8A00-52ED-17E3773123A6}"/>
                    </a:ext>
                  </a:extLst>
                </p:cNvPr>
                <p:cNvPicPr>
                  <a:picLocks noChangeAspect="1"/>
                </p:cNvPicPr>
                <p:nvPr/>
              </p:nvPicPr>
              <p:blipFill>
                <a:blip r:embed="rId2"/>
                <a:stretch>
                  <a:fillRect/>
                </a:stretch>
              </p:blipFill>
              <p:spPr>
                <a:xfrm>
                  <a:off x="1205075" y="2622644"/>
                  <a:ext cx="165032" cy="136152"/>
                </a:xfrm>
                <a:prstGeom prst="rect">
                  <a:avLst/>
                </a:prstGeom>
              </p:spPr>
            </p:pic>
          </p:grpSp>
        </p:grpSp>
        <p:graphicFrame>
          <p:nvGraphicFramePr>
            <p:cNvPr id="25" name="Dots_House">
              <a:extLst>
                <a:ext uri="{FF2B5EF4-FFF2-40B4-BE49-F238E27FC236}">
                  <a16:creationId xmlns:a16="http://schemas.microsoft.com/office/drawing/2014/main" id="{C6D79E3E-5978-465E-B48F-9B0296E5265A}"/>
                </a:ext>
              </a:extLst>
            </p:cNvPr>
            <p:cNvGraphicFramePr>
              <a:graphicFrameLocks/>
            </p:cNvGraphicFramePr>
            <p:nvPr>
              <p:extLst>
                <p:ext uri="{D42A27DB-BD31-4B8C-83A1-F6EECF244321}">
                  <p14:modId xmlns:p14="http://schemas.microsoft.com/office/powerpoint/2010/main" val="2609875545"/>
                </p:ext>
              </p:extLst>
            </p:nvPr>
          </p:nvGraphicFramePr>
          <p:xfrm>
            <a:off x="2685902" y="2572688"/>
            <a:ext cx="3092448" cy="171957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6" name="DotBar_House">
              <a:extLst>
                <a:ext uri="{FF2B5EF4-FFF2-40B4-BE49-F238E27FC236}">
                  <a16:creationId xmlns:a16="http://schemas.microsoft.com/office/drawing/2014/main" id="{61D192C7-5B7C-80EE-77CF-73EF56CAF97C}"/>
                </a:ext>
              </a:extLst>
            </p:cNvPr>
            <p:cNvGraphicFramePr>
              <a:graphicFrameLocks/>
            </p:cNvGraphicFramePr>
            <p:nvPr>
              <p:extLst>
                <p:ext uri="{D42A27DB-BD31-4B8C-83A1-F6EECF244321}">
                  <p14:modId xmlns:p14="http://schemas.microsoft.com/office/powerpoint/2010/main" val="200085171"/>
                </p:ext>
              </p:extLst>
            </p:nvPr>
          </p:nvGraphicFramePr>
          <p:xfrm>
            <a:off x="2501529" y="4145157"/>
            <a:ext cx="3465889" cy="728451"/>
          </p:xfrm>
          <a:graphic>
            <a:graphicData uri="http://schemas.openxmlformats.org/drawingml/2006/chart">
              <c:chart xmlns:c="http://schemas.openxmlformats.org/drawingml/2006/chart" xmlns:r="http://schemas.openxmlformats.org/officeDocument/2006/relationships" r:id="rId4"/>
            </a:graphicData>
          </a:graphic>
        </p:graphicFrame>
        <p:grpSp>
          <p:nvGrpSpPr>
            <p:cNvPr id="27" name="Call_S">
              <a:extLst>
                <a:ext uri="{FF2B5EF4-FFF2-40B4-BE49-F238E27FC236}">
                  <a16:creationId xmlns:a16="http://schemas.microsoft.com/office/drawing/2014/main" id="{ED241081-57BA-D755-FC53-C39BBE5FA751}"/>
                </a:ext>
              </a:extLst>
            </p:cNvPr>
            <p:cNvGrpSpPr>
              <a:grpSpLocks noChangeAspect="1"/>
            </p:cNvGrpSpPr>
            <p:nvPr/>
          </p:nvGrpSpPr>
          <p:grpSpPr>
            <a:xfrm>
              <a:off x="7410740" y="2118109"/>
              <a:ext cx="1344168" cy="319733"/>
              <a:chOff x="3783182" y="1450091"/>
              <a:chExt cx="1345460" cy="320040"/>
            </a:xfrm>
          </p:grpSpPr>
          <p:sp>
            <p:nvSpPr>
              <p:cNvPr id="28" name="Rounded Rectangle 102">
                <a:extLst>
                  <a:ext uri="{FF2B5EF4-FFF2-40B4-BE49-F238E27FC236}">
                    <a16:creationId xmlns:a16="http://schemas.microsoft.com/office/drawing/2014/main" id="{7A9A3798-F95C-B0AF-9FA8-5171EF7BA48C}"/>
                  </a:ext>
                </a:extLst>
              </p:cNvPr>
              <p:cNvSpPr/>
              <p:nvPr/>
            </p:nvSpPr>
            <p:spPr>
              <a:xfrm>
                <a:off x="3783182" y="1450091"/>
                <a:ext cx="1345460" cy="320040"/>
              </a:xfrm>
              <a:prstGeom prst="roundRect">
                <a:avLst>
                  <a:gd name="adj" fmla="val 42990"/>
                </a:avLst>
              </a:prstGeom>
              <a:solidFill>
                <a:srgbClr val="FF573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cs typeface="Arial" panose="020B0604020202020204" pitchFamily="34" charset="0"/>
                  </a:rPr>
                  <a:t>REP</a:t>
                </a:r>
              </a:p>
            </p:txBody>
          </p:sp>
          <p:grpSp>
            <p:nvGrpSpPr>
              <p:cNvPr id="29" name="Group 28" title="shpRep">
                <a:extLst>
                  <a:ext uri="{FF2B5EF4-FFF2-40B4-BE49-F238E27FC236}">
                    <a16:creationId xmlns:a16="http://schemas.microsoft.com/office/drawing/2014/main" id="{57DA69CA-B0D9-DA0C-33AA-0B397698E077}"/>
                  </a:ext>
                </a:extLst>
              </p:cNvPr>
              <p:cNvGrpSpPr/>
              <p:nvPr/>
            </p:nvGrpSpPr>
            <p:grpSpPr>
              <a:xfrm>
                <a:off x="3850098" y="1491273"/>
                <a:ext cx="238648" cy="237675"/>
                <a:chOff x="1143004" y="2548938"/>
                <a:chExt cx="297479" cy="296265"/>
              </a:xfrm>
            </p:grpSpPr>
            <p:sp>
              <p:nvSpPr>
                <p:cNvPr id="30" name="Oval 29">
                  <a:extLst>
                    <a:ext uri="{FF2B5EF4-FFF2-40B4-BE49-F238E27FC236}">
                      <a16:creationId xmlns:a16="http://schemas.microsoft.com/office/drawing/2014/main" id="{B359FBB0-475D-51CE-6B25-EBC747C45DEE}"/>
                    </a:ext>
                  </a:extLst>
                </p:cNvPr>
                <p:cNvSpPr/>
                <p:nvPr/>
              </p:nvSpPr>
              <p:spPr>
                <a:xfrm>
                  <a:off x="1143004" y="2548938"/>
                  <a:ext cx="297479" cy="296265"/>
                </a:xfrm>
                <a:prstGeom prst="ellipse">
                  <a:avLst/>
                </a:prstGeom>
                <a:solidFill>
                  <a:srgbClr val="D81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rgbClr val="FFFFFF"/>
                    </a:solidFill>
                    <a:cs typeface="Arial" panose="020B0604020202020204" pitchFamily="34" charset="0"/>
                  </a:endParaRPr>
                </a:p>
              </p:txBody>
            </p:sp>
            <p:pic>
              <p:nvPicPr>
                <p:cNvPr id="34" name="Picture 33">
                  <a:extLst>
                    <a:ext uri="{FF2B5EF4-FFF2-40B4-BE49-F238E27FC236}">
                      <a16:creationId xmlns:a16="http://schemas.microsoft.com/office/drawing/2014/main" id="{7BE2931D-7CC6-5A79-6608-9A06890D7194}"/>
                    </a:ext>
                  </a:extLst>
                </p:cNvPr>
                <p:cNvPicPr>
                  <a:picLocks noChangeAspect="1"/>
                </p:cNvPicPr>
                <p:nvPr/>
              </p:nvPicPr>
              <p:blipFill>
                <a:blip r:embed="rId2"/>
                <a:stretch>
                  <a:fillRect/>
                </a:stretch>
              </p:blipFill>
              <p:spPr>
                <a:xfrm>
                  <a:off x="1205075" y="2622644"/>
                  <a:ext cx="165032" cy="136152"/>
                </a:xfrm>
                <a:prstGeom prst="rect">
                  <a:avLst/>
                </a:prstGeom>
              </p:spPr>
            </p:pic>
          </p:grpSp>
        </p:grpSp>
        <p:graphicFrame>
          <p:nvGraphicFramePr>
            <p:cNvPr id="38" name="Dots_Senate">
              <a:extLst>
                <a:ext uri="{FF2B5EF4-FFF2-40B4-BE49-F238E27FC236}">
                  <a16:creationId xmlns:a16="http://schemas.microsoft.com/office/drawing/2014/main" id="{ED893FF4-9363-4D4A-9A29-D9E3560B0543}"/>
                </a:ext>
              </a:extLst>
            </p:cNvPr>
            <p:cNvGraphicFramePr>
              <a:graphicFrameLocks/>
            </p:cNvGraphicFramePr>
            <p:nvPr>
              <p:extLst>
                <p:ext uri="{D42A27DB-BD31-4B8C-83A1-F6EECF244321}">
                  <p14:modId xmlns:p14="http://schemas.microsoft.com/office/powerpoint/2010/main" val="3649179963"/>
                </p:ext>
              </p:extLst>
            </p:nvPr>
          </p:nvGraphicFramePr>
          <p:xfrm>
            <a:off x="6551145" y="2589443"/>
            <a:ext cx="3063358" cy="168680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9" name="DotBar_Senate">
              <a:extLst>
                <a:ext uri="{FF2B5EF4-FFF2-40B4-BE49-F238E27FC236}">
                  <a16:creationId xmlns:a16="http://schemas.microsoft.com/office/drawing/2014/main" id="{6A588CBD-A4BF-07C8-AC29-3437841B2446}"/>
                </a:ext>
              </a:extLst>
            </p:cNvPr>
            <p:cNvGraphicFramePr>
              <a:graphicFrameLocks/>
            </p:cNvGraphicFramePr>
            <p:nvPr>
              <p:extLst>
                <p:ext uri="{D42A27DB-BD31-4B8C-83A1-F6EECF244321}">
                  <p14:modId xmlns:p14="http://schemas.microsoft.com/office/powerpoint/2010/main" val="3199056385"/>
                </p:ext>
              </p:extLst>
            </p:nvPr>
          </p:nvGraphicFramePr>
          <p:xfrm>
            <a:off x="6354296" y="4145958"/>
            <a:ext cx="3465889" cy="728451"/>
          </p:xfrm>
          <a:graphic>
            <a:graphicData uri="http://schemas.openxmlformats.org/drawingml/2006/chart">
              <c:chart xmlns:c="http://schemas.openxmlformats.org/drawingml/2006/chart" xmlns:r="http://schemas.openxmlformats.org/officeDocument/2006/relationships" r:id="rId6"/>
            </a:graphicData>
          </a:graphic>
        </p:graphicFrame>
      </p:grpSp>
    </p:spTree>
    <p:extLst>
      <p:ext uri="{BB962C8B-B14F-4D97-AF65-F5344CB8AC3E}">
        <p14:creationId xmlns:p14="http://schemas.microsoft.com/office/powerpoint/2010/main" val="15978884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A90A40-7F28-775A-14FC-894808813DBA}"/>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0BB03455-C3E4-4C9A-CC34-5CE8FF0574E5}"/>
              </a:ext>
            </a:extLst>
          </p:cNvPr>
          <p:cNvSpPr>
            <a:spLocks noGrp="1"/>
          </p:cNvSpPr>
          <p:nvPr>
            <p:ph type="title"/>
          </p:nvPr>
        </p:nvSpPr>
        <p:spPr>
          <a:xfrm>
            <a:off x="1016512" y="397724"/>
            <a:ext cx="10492686" cy="723622"/>
          </a:xfrm>
        </p:spPr>
        <p:txBody>
          <a:bodyPr>
            <a:normAutofit/>
          </a:bodyPr>
          <a:lstStyle/>
          <a:p>
            <a:r>
              <a:rPr lang="en-US" sz="2800" dirty="0"/>
              <a:t>GOP trifecta: Policy Impacts on Health Care</a:t>
            </a:r>
            <a:endParaRPr lang="en-US" sz="3600" dirty="0"/>
          </a:p>
        </p:txBody>
      </p:sp>
      <p:graphicFrame>
        <p:nvGraphicFramePr>
          <p:cNvPr id="2" name="Table 1">
            <a:extLst>
              <a:ext uri="{FF2B5EF4-FFF2-40B4-BE49-F238E27FC236}">
                <a16:creationId xmlns:a16="http://schemas.microsoft.com/office/drawing/2014/main" id="{CDAF3C0F-656C-9AF0-88DC-6BED3D1CF9A6}"/>
              </a:ext>
            </a:extLst>
          </p:cNvPr>
          <p:cNvGraphicFramePr>
            <a:graphicFrameLocks noGrp="1"/>
          </p:cNvGraphicFramePr>
          <p:nvPr>
            <p:extLst>
              <p:ext uri="{D42A27DB-BD31-4B8C-83A1-F6EECF244321}">
                <p14:modId xmlns:p14="http://schemas.microsoft.com/office/powerpoint/2010/main" val="73454493"/>
              </p:ext>
            </p:extLst>
          </p:nvPr>
        </p:nvGraphicFramePr>
        <p:xfrm>
          <a:off x="2385061" y="1190172"/>
          <a:ext cx="7340599" cy="914400"/>
        </p:xfrm>
        <a:graphic>
          <a:graphicData uri="http://schemas.openxmlformats.org/drawingml/2006/table">
            <a:tbl>
              <a:tblPr>
                <a:tableStyleId>{073A0DAA-6AF3-43AB-8588-CEC1D06C72B9}</a:tableStyleId>
              </a:tblPr>
              <a:tblGrid>
                <a:gridCol w="822960">
                  <a:extLst>
                    <a:ext uri="{9D8B030D-6E8A-4147-A177-3AD203B41FA5}">
                      <a16:colId xmlns:a16="http://schemas.microsoft.com/office/drawing/2014/main" val="4042110260"/>
                    </a:ext>
                  </a:extLst>
                </a:gridCol>
                <a:gridCol w="822960">
                  <a:extLst>
                    <a:ext uri="{9D8B030D-6E8A-4147-A177-3AD203B41FA5}">
                      <a16:colId xmlns:a16="http://schemas.microsoft.com/office/drawing/2014/main" val="3357144973"/>
                    </a:ext>
                  </a:extLst>
                </a:gridCol>
                <a:gridCol w="822960">
                  <a:extLst>
                    <a:ext uri="{9D8B030D-6E8A-4147-A177-3AD203B41FA5}">
                      <a16:colId xmlns:a16="http://schemas.microsoft.com/office/drawing/2014/main" val="2400881914"/>
                    </a:ext>
                  </a:extLst>
                </a:gridCol>
                <a:gridCol w="914400">
                  <a:extLst>
                    <a:ext uri="{9D8B030D-6E8A-4147-A177-3AD203B41FA5}">
                      <a16:colId xmlns:a16="http://schemas.microsoft.com/office/drawing/2014/main" val="2048988109"/>
                    </a:ext>
                  </a:extLst>
                </a:gridCol>
                <a:gridCol w="3957319">
                  <a:extLst>
                    <a:ext uri="{9D8B030D-6E8A-4147-A177-3AD203B41FA5}">
                      <a16:colId xmlns:a16="http://schemas.microsoft.com/office/drawing/2014/main" val="19939615"/>
                    </a:ext>
                  </a:extLst>
                </a:gridCol>
              </a:tblGrid>
              <a:tr h="36576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dirty="0">
                          <a:solidFill>
                            <a:schemeClr val="tx1"/>
                          </a:solidFill>
                          <a:latin typeface="+mn-lt"/>
                          <a:ea typeface="Verdana" panose="020B0604030504040204" pitchFamily="34" charset="0"/>
                          <a:cs typeface="Arial" panose="020B0604020202020204" pitchFamily="34" charset="0"/>
                        </a:rPr>
                        <a:t>President</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050" b="1" dirty="0">
                          <a:solidFill>
                            <a:schemeClr val="tx1"/>
                          </a:solidFill>
                          <a:latin typeface="+mn-lt"/>
                          <a:ea typeface="Verdana" panose="020B0604030504040204" pitchFamily="34" charset="0"/>
                          <a:cs typeface="Arial" panose="020B0604020202020204" pitchFamily="34" charset="0"/>
                        </a:rPr>
                        <a:t>House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dirty="0">
                          <a:solidFill>
                            <a:schemeClr val="tx1"/>
                          </a:solidFill>
                          <a:latin typeface="+mn-lt"/>
                          <a:ea typeface="Verdana" panose="020B0604030504040204" pitchFamily="34" charset="0"/>
                          <a:cs typeface="Arial" panose="020B0604020202020204" pitchFamily="34" charset="0"/>
                        </a:rPr>
                        <a:t>Senate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dirty="0">
                          <a:solidFill>
                            <a:schemeClr val="tx1"/>
                          </a:solidFill>
                          <a:latin typeface="+mn-lt"/>
                          <a:ea typeface="Verdana" panose="020B0604030504040204" pitchFamily="34" charset="0"/>
                          <a:cs typeface="Arial" panose="020B0604020202020204" pitchFamily="34" charset="0"/>
                        </a:rPr>
                        <a:t>Likelihood</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50" b="1" dirty="0">
                          <a:solidFill>
                            <a:schemeClr val="tx1"/>
                          </a:solidFill>
                          <a:latin typeface="+mn-lt"/>
                          <a:ea typeface="Verdana" panose="020B0604030504040204" pitchFamily="34" charset="0"/>
                          <a:cs typeface="Arial" panose="020B0604020202020204" pitchFamily="34" charset="0"/>
                        </a:rPr>
                        <a:t>Likelihood analysis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231138034"/>
                  </a:ext>
                </a:extLst>
              </a:tr>
              <a:tr h="548640">
                <a:tc>
                  <a:txBody>
                    <a:bodyPr/>
                    <a:lstStyle/>
                    <a:p>
                      <a:pPr algn="ctr"/>
                      <a:r>
                        <a:rPr lang="en-US" sz="1800" b="1" dirty="0">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1800" b="1" dirty="0">
                          <a:ln>
                            <a:noFill/>
                          </a:ln>
                          <a:solidFill>
                            <a:schemeClr val="bg1"/>
                          </a:solidFill>
                          <a:latin typeface="+mj-lt"/>
                          <a:ea typeface="Verdana" panose="020B0604030504040204" pitchFamily="34" charset="0"/>
                          <a:cs typeface="Arial" panose="020B0604020202020204" pitchFamily="34" charset="0"/>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1800" b="1" dirty="0">
                          <a:ln>
                            <a:noFill/>
                          </a:ln>
                          <a:solidFill>
                            <a:schemeClr val="bg1"/>
                          </a:solidFill>
                          <a:latin typeface="+mj-lt"/>
                          <a:ea typeface="Verdana"/>
                          <a:cs typeface="Arial"/>
                        </a:rPr>
                        <a:t>R</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5739"/>
                    </a:solidFill>
                  </a:tcPr>
                </a:tc>
                <a:tc>
                  <a:txBody>
                    <a:bodyPr/>
                    <a:lstStyle/>
                    <a:p>
                      <a:pPr algn="ctr"/>
                      <a:r>
                        <a:rPr lang="en-US" sz="1000" b="1" dirty="0">
                          <a:solidFill>
                            <a:schemeClr val="tx1"/>
                          </a:solidFill>
                          <a:latin typeface="+mn-lt"/>
                          <a:ea typeface="Verdana"/>
                          <a:cs typeface="Arial"/>
                        </a:rPr>
                        <a:t>Medium</a:t>
                      </a:r>
                      <a:endParaRPr lang="en-US" sz="1000" b="1" dirty="0">
                        <a:solidFill>
                          <a:schemeClr val="tx1"/>
                        </a:solidFill>
                        <a:latin typeface="+mn-lt"/>
                        <a:ea typeface="Verdana" panose="020B0604030504040204" pitchFamily="34" charset="0"/>
                        <a:cs typeface="Arial" panose="020B0604020202020204" pitchFamily="34" charset="0"/>
                      </a:endParaRPr>
                    </a:p>
                    <a:p>
                      <a:pPr algn="ctr"/>
                      <a:r>
                        <a:rPr lang="en-US" sz="1000" b="1" dirty="0">
                          <a:solidFill>
                            <a:srgbClr val="FFC000"/>
                          </a:solidFill>
                          <a:latin typeface="+mn-lt"/>
                          <a:ea typeface="Verdana" panose="020B0604030504040204" pitchFamily="34"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rtl="0" eaLnBrk="1" fontAlgn="auto" latinLnBrk="0" hangingPunct="1">
                        <a:lnSpc>
                          <a:spcPct val="100000"/>
                        </a:lnSpc>
                        <a:spcBef>
                          <a:spcPts val="0"/>
                        </a:spcBef>
                        <a:spcAft>
                          <a:spcPts val="0"/>
                        </a:spcAft>
                        <a:buClrTx/>
                        <a:buSzTx/>
                        <a:buFontTx/>
                        <a:buNone/>
                      </a:pPr>
                      <a:r>
                        <a:rPr lang="en-US" sz="1000" b="0" i="0" u="none" strike="noStrike" noProof="0" dirty="0">
                          <a:solidFill>
                            <a:schemeClr val="tx1"/>
                          </a:solidFill>
                          <a:latin typeface="+mn-lt"/>
                        </a:rPr>
                        <a:t>GOP has won control of Congress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2836525"/>
                  </a:ext>
                </a:extLst>
              </a:tr>
            </a:tbl>
          </a:graphicData>
        </a:graphic>
      </p:graphicFrame>
      <p:grpSp>
        <p:nvGrpSpPr>
          <p:cNvPr id="5" name="Group 4">
            <a:extLst>
              <a:ext uri="{FF2B5EF4-FFF2-40B4-BE49-F238E27FC236}">
                <a16:creationId xmlns:a16="http://schemas.microsoft.com/office/drawing/2014/main" id="{7665880D-82E3-A07A-9301-1F902A90E78F}"/>
              </a:ext>
            </a:extLst>
          </p:cNvPr>
          <p:cNvGrpSpPr/>
          <p:nvPr/>
        </p:nvGrpSpPr>
        <p:grpSpPr>
          <a:xfrm>
            <a:off x="1917148" y="2331720"/>
            <a:ext cx="7927892" cy="4123851"/>
            <a:chOff x="2160988" y="2708558"/>
            <a:chExt cx="7668027" cy="3838453"/>
          </a:xfrm>
        </p:grpSpPr>
        <p:sp>
          <p:nvSpPr>
            <p:cNvPr id="6" name="TextBox 5">
              <a:extLst>
                <a:ext uri="{FF2B5EF4-FFF2-40B4-BE49-F238E27FC236}">
                  <a16:creationId xmlns:a16="http://schemas.microsoft.com/office/drawing/2014/main" id="{7AE9B57C-D4CA-E8EF-97A0-2E86DB4B73B9}"/>
                </a:ext>
              </a:extLst>
            </p:cNvPr>
            <p:cNvSpPr txBox="1"/>
            <p:nvPr/>
          </p:nvSpPr>
          <p:spPr>
            <a:xfrm>
              <a:off x="2160988" y="6346956"/>
              <a:ext cx="4754880" cy="20005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200" normalizeH="0" baseline="0" noProof="0" dirty="0">
                  <a:ln>
                    <a:noFill/>
                  </a:ln>
                  <a:solidFill>
                    <a:srgbClr val="007E66"/>
                  </a:solidFill>
                  <a:effectLst/>
                  <a:uLnTx/>
                  <a:uFillTx/>
                  <a:latin typeface="Calibri" panose="020F0502020204030204"/>
                  <a:ea typeface="+mn-ea"/>
                  <a:cs typeface="+mn-cs"/>
                </a:rPr>
                <a:t>NATIONAL JOURNAL PRESENTATION CENTER </a:t>
              </a:r>
              <a:r>
                <a:rPr kumimoji="0" lang="en-US" sz="700" b="0" i="0" u="none" strike="noStrike" kern="1200" cap="none" spc="0" normalizeH="0" baseline="0" noProof="0" dirty="0">
                  <a:ln>
                    <a:noFill/>
                  </a:ln>
                  <a:solidFill>
                    <a:srgbClr val="C8C8C8">
                      <a:lumMod val="75000"/>
                    </a:srgbClr>
                  </a:solidFill>
                  <a:effectLst/>
                  <a:uLnTx/>
                  <a:uFillTx/>
                  <a:latin typeface="Calibri" panose="020F0502020204030204"/>
                  <a:ea typeface="+mn-ea"/>
                  <a:cs typeface="+mn-cs"/>
                </a:rPr>
                <a:t>2024</a:t>
              </a:r>
            </a:p>
          </p:txBody>
        </p:sp>
        <p:sp>
          <p:nvSpPr>
            <p:cNvPr id="7" name="Google Shape;62;p3">
              <a:extLst>
                <a:ext uri="{FF2B5EF4-FFF2-40B4-BE49-F238E27FC236}">
                  <a16:creationId xmlns:a16="http://schemas.microsoft.com/office/drawing/2014/main" id="{CFB6FEAD-A991-D17D-25FB-403DC7216780}"/>
                </a:ext>
              </a:extLst>
            </p:cNvPr>
            <p:cNvSpPr/>
            <p:nvPr/>
          </p:nvSpPr>
          <p:spPr>
            <a:xfrm>
              <a:off x="2489201" y="2708558"/>
              <a:ext cx="3566160" cy="3566160"/>
            </a:xfrm>
            <a:prstGeom prst="roundRect">
              <a:avLst>
                <a:gd name="adj" fmla="val 3206"/>
              </a:avLst>
            </a:prstGeom>
            <a:noFill/>
            <a:ln w="12700" cap="flat" cmpd="sng">
              <a:solidFill>
                <a:schemeClr val="bg2"/>
              </a:solidFill>
              <a:prstDash val="solid"/>
              <a:miter lim="800000"/>
              <a:headEnd type="none" w="sm" len="sm"/>
              <a:tailEnd type="none" w="sm" len="sm"/>
            </a:ln>
          </p:spPr>
          <p:txBody>
            <a:bodyPr spcFirstLastPara="1" wrap="square" lIns="91425" tIns="365760" rIns="91425" bIns="45700" anchor="t" anchorCtr="0">
              <a:noAutofit/>
            </a:bodyPr>
            <a:lstStyle/>
            <a:p>
              <a:pPr marL="0" marR="0" lvl="0" indent="0" algn="l" defTabSz="457200" rtl="0" eaLnBrk="1" fontAlgn="auto" latinLnBrk="0" hangingPunct="1">
                <a:lnSpc>
                  <a:spcPct val="100000"/>
                </a:lnSpc>
                <a:spcBef>
                  <a:spcPts val="0"/>
                </a:spcBef>
                <a:spcAft>
                  <a:spcPts val="0"/>
                </a:spcAft>
                <a:buClr>
                  <a:srgbClr val="000000"/>
                </a:buClr>
                <a:buSzPts val="1200"/>
                <a:buFont typeface="Arial"/>
                <a:buNone/>
                <a:tabLst/>
                <a:defRPr/>
              </a:pPr>
              <a:endParaRPr kumimoji="0" lang="en-US" sz="1050" b="0" i="0" u="none" strike="noStrike" kern="1200" cap="none" spc="0" normalizeH="0" baseline="0" noProof="0" dirty="0">
                <a:ln>
                  <a:noFill/>
                </a:ln>
                <a:solidFill>
                  <a:srgbClr val="C8C8C8">
                    <a:lumMod val="75000"/>
                  </a:srgbClr>
                </a:solidFill>
                <a:effectLst/>
                <a:uLnTx/>
                <a:uFillTx/>
                <a:latin typeface="Calibri" panose="020F0502020204030204"/>
                <a:ea typeface="Arial"/>
                <a:cs typeface="Arial"/>
                <a:sym typeface="Arial"/>
              </a:endParaRPr>
            </a:p>
          </p:txBody>
        </p:sp>
        <p:sp>
          <p:nvSpPr>
            <p:cNvPr id="4" name="Rectangle: Rounded Corners 3">
              <a:extLst>
                <a:ext uri="{FF2B5EF4-FFF2-40B4-BE49-F238E27FC236}">
                  <a16:creationId xmlns:a16="http://schemas.microsoft.com/office/drawing/2014/main" id="{4479BA85-25A3-0218-41B0-22B63CCEFA53}"/>
                </a:ext>
              </a:extLst>
            </p:cNvPr>
            <p:cNvSpPr/>
            <p:nvPr/>
          </p:nvSpPr>
          <p:spPr>
            <a:xfrm>
              <a:off x="2489201" y="2708558"/>
              <a:ext cx="3566160" cy="365760"/>
            </a:xfrm>
            <a:prstGeom prst="round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Light" panose="020F0302020204030204"/>
                  <a:ea typeface="+mn-ea"/>
                  <a:cs typeface="+mn-cs"/>
                </a:rPr>
                <a:t>Policy priorities</a:t>
              </a:r>
            </a:p>
          </p:txBody>
        </p:sp>
        <p:sp>
          <p:nvSpPr>
            <p:cNvPr id="16" name="Oval 15">
              <a:extLst>
                <a:ext uri="{FF2B5EF4-FFF2-40B4-BE49-F238E27FC236}">
                  <a16:creationId xmlns:a16="http://schemas.microsoft.com/office/drawing/2014/main" id="{B8E946D8-8605-98D9-1B70-336BFE6040CE}"/>
                </a:ext>
              </a:extLst>
            </p:cNvPr>
            <p:cNvSpPr/>
            <p:nvPr/>
          </p:nvSpPr>
          <p:spPr>
            <a:xfrm>
              <a:off x="6405973" y="3274534"/>
              <a:ext cx="640080" cy="640080"/>
            </a:xfrm>
            <a:prstGeom prst="ellipse">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Google Shape;62;p3">
              <a:extLst>
                <a:ext uri="{FF2B5EF4-FFF2-40B4-BE49-F238E27FC236}">
                  <a16:creationId xmlns:a16="http://schemas.microsoft.com/office/drawing/2014/main" id="{C8919EEA-8929-7297-1166-C83FEA77CCD2}"/>
                </a:ext>
              </a:extLst>
            </p:cNvPr>
            <p:cNvSpPr/>
            <p:nvPr/>
          </p:nvSpPr>
          <p:spPr>
            <a:xfrm>
              <a:off x="6262855" y="2708558"/>
              <a:ext cx="3566160" cy="3566160"/>
            </a:xfrm>
            <a:prstGeom prst="roundRect">
              <a:avLst>
                <a:gd name="adj" fmla="val 3206"/>
              </a:avLst>
            </a:prstGeom>
            <a:noFill/>
            <a:ln w="12700" cap="flat" cmpd="sng">
              <a:solidFill>
                <a:schemeClr val="bg2"/>
              </a:solidFill>
              <a:prstDash val="solid"/>
              <a:miter lim="800000"/>
              <a:headEnd type="none" w="sm" len="sm"/>
              <a:tailEnd type="none" w="sm" len="sm"/>
            </a:ln>
          </p:spPr>
          <p:txBody>
            <a:bodyPr spcFirstLastPara="1" wrap="square" lIns="91425" tIns="365760" rIns="91425" bIns="45700" anchor="t" anchorCtr="0">
              <a:noAutofit/>
            </a:bodyPr>
            <a:lstStyle/>
            <a:p>
              <a:pPr marL="0" marR="0" lvl="0" indent="0" algn="l" defTabSz="457200" rtl="0" eaLnBrk="1" fontAlgn="auto" latinLnBrk="0" hangingPunct="1">
                <a:lnSpc>
                  <a:spcPct val="100000"/>
                </a:lnSpc>
                <a:spcBef>
                  <a:spcPts val="0"/>
                </a:spcBef>
                <a:spcAft>
                  <a:spcPts val="0"/>
                </a:spcAft>
                <a:buClr>
                  <a:srgbClr val="000000"/>
                </a:buClr>
                <a:buSzPts val="1200"/>
                <a:buFont typeface="Arial"/>
                <a:buNone/>
                <a:tabLst/>
                <a:defRPr/>
              </a:pPr>
              <a:endParaRPr kumimoji="0" lang="en-US" sz="1050" b="0" i="0" u="none" strike="noStrike" kern="1200" cap="none" spc="0" normalizeH="0" baseline="0" noProof="0" dirty="0">
                <a:ln>
                  <a:noFill/>
                </a:ln>
                <a:solidFill>
                  <a:srgbClr val="C8C8C8">
                    <a:lumMod val="75000"/>
                  </a:srgbClr>
                </a:solidFill>
                <a:effectLst/>
                <a:uLnTx/>
                <a:uFillTx/>
                <a:latin typeface="Calibri" panose="020F0502020204030204"/>
                <a:ea typeface="Arial"/>
                <a:cs typeface="Arial"/>
                <a:sym typeface="Arial"/>
              </a:endParaRPr>
            </a:p>
          </p:txBody>
        </p:sp>
        <p:sp>
          <p:nvSpPr>
            <p:cNvPr id="19" name="Rectangle: Rounded Corners 18">
              <a:extLst>
                <a:ext uri="{FF2B5EF4-FFF2-40B4-BE49-F238E27FC236}">
                  <a16:creationId xmlns:a16="http://schemas.microsoft.com/office/drawing/2014/main" id="{60EE4283-3285-E90C-B897-0EBFE79D348B}"/>
                </a:ext>
              </a:extLst>
            </p:cNvPr>
            <p:cNvSpPr/>
            <p:nvPr/>
          </p:nvSpPr>
          <p:spPr>
            <a:xfrm>
              <a:off x="6262855" y="2708558"/>
              <a:ext cx="3566160" cy="365760"/>
            </a:xfrm>
            <a:prstGeom prst="roundRect">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Calibri Light" panose="020F0302020204030204"/>
                  <a:ea typeface="+mn-ea"/>
                  <a:cs typeface="+mn-cs"/>
                </a:rPr>
                <a:t>Key industry impacts</a:t>
              </a:r>
            </a:p>
          </p:txBody>
        </p:sp>
        <p:sp>
          <p:nvSpPr>
            <p:cNvPr id="25" name="TextBox 24">
              <a:extLst>
                <a:ext uri="{FF2B5EF4-FFF2-40B4-BE49-F238E27FC236}">
                  <a16:creationId xmlns:a16="http://schemas.microsoft.com/office/drawing/2014/main" id="{F7204D36-4EAE-4FBD-1492-C017A104978A}"/>
                </a:ext>
              </a:extLst>
            </p:cNvPr>
            <p:cNvSpPr txBox="1"/>
            <p:nvPr/>
          </p:nvSpPr>
          <p:spPr>
            <a:xfrm>
              <a:off x="7046053" y="3269413"/>
              <a:ext cx="2743200" cy="769441"/>
            </a:xfrm>
            <a:prstGeom prst="rect">
              <a:avLst/>
            </a:prstGeom>
            <a:noFill/>
          </p:spPr>
          <p:txBody>
            <a:bodyPr wrap="square" anchor="ctr">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007E66">
                      <a:lumMod val="75000"/>
                    </a:srgbClr>
                  </a:solidFill>
                  <a:effectLst/>
                  <a:uLnTx/>
                  <a:uFillTx/>
                  <a:latin typeface="Calibri" panose="020F0502020204030204"/>
                  <a:ea typeface="+mn-ea"/>
                  <a:cs typeface="+mn-cs"/>
                </a:rPr>
                <a:t>Affordable Care Act: </a:t>
              </a: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Cuts to the ACA would likely benefit the industry removing the government and some insurance coverage from health care interactions</a:t>
              </a:r>
            </a:p>
          </p:txBody>
        </p:sp>
        <p:sp>
          <p:nvSpPr>
            <p:cNvPr id="26" name="TextBox 25">
              <a:extLst>
                <a:ext uri="{FF2B5EF4-FFF2-40B4-BE49-F238E27FC236}">
                  <a16:creationId xmlns:a16="http://schemas.microsoft.com/office/drawing/2014/main" id="{EBFF4DCC-F3D5-ADDA-D464-FDFDF565EF98}"/>
                </a:ext>
              </a:extLst>
            </p:cNvPr>
            <p:cNvSpPr txBox="1"/>
            <p:nvPr/>
          </p:nvSpPr>
          <p:spPr>
            <a:xfrm>
              <a:off x="7085815" y="4196939"/>
              <a:ext cx="2743200" cy="945372"/>
            </a:xfrm>
            <a:prstGeom prst="rect">
              <a:avLst/>
            </a:prstGeom>
            <a:noFill/>
          </p:spPr>
          <p:txBody>
            <a:bodyPr wrap="square" anchor="ctr">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007E66">
                      <a:lumMod val="75000"/>
                    </a:srgbClr>
                  </a:solidFill>
                  <a:effectLst/>
                  <a:uLnTx/>
                  <a:uFillTx/>
                  <a:latin typeface="Calibri" panose="020F0502020204030204"/>
                  <a:ea typeface="+mn-ea"/>
                  <a:cs typeface="+mn-cs"/>
                </a:rPr>
                <a:t>Restrictions on access to reproductive and LGBTQ services: </a:t>
              </a: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Potentially negative for the industry with increased confusion, legal, and compliance costs, and costs incurred from preventable emergencies</a:t>
              </a:r>
            </a:p>
          </p:txBody>
        </p:sp>
        <p:sp>
          <p:nvSpPr>
            <p:cNvPr id="27" name="TextBox 26">
              <a:extLst>
                <a:ext uri="{FF2B5EF4-FFF2-40B4-BE49-F238E27FC236}">
                  <a16:creationId xmlns:a16="http://schemas.microsoft.com/office/drawing/2014/main" id="{92431829-A9A8-048B-54AE-9CEAE6C7990F}"/>
                </a:ext>
              </a:extLst>
            </p:cNvPr>
            <p:cNvSpPr txBox="1"/>
            <p:nvPr/>
          </p:nvSpPr>
          <p:spPr>
            <a:xfrm>
              <a:off x="7085815" y="5190556"/>
              <a:ext cx="2743200" cy="1107996"/>
            </a:xfrm>
            <a:prstGeom prst="rect">
              <a:avLst/>
            </a:prstGeom>
            <a:noFill/>
          </p:spPr>
          <p:txBody>
            <a:bodyPr wrap="square" anchor="ctr">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007E66">
                      <a:lumMod val="75000"/>
                    </a:srgbClr>
                  </a:solidFill>
                  <a:effectLst/>
                  <a:uLnTx/>
                  <a:uFillTx/>
                  <a:latin typeface="Calibri" panose="020F0502020204030204"/>
                  <a:ea typeface="+mn-ea"/>
                  <a:cs typeface="+mn-cs"/>
                </a:rPr>
                <a:t>Lower care and drug costs: </a:t>
              </a: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Industry would likely see profits decline in the short term with lower prices. However, in the long-term profits could expand as the more Americans become able to afford health care services</a:t>
              </a:r>
            </a:p>
          </p:txBody>
        </p:sp>
        <p:sp>
          <p:nvSpPr>
            <p:cNvPr id="31" name="Oval 30">
              <a:extLst>
                <a:ext uri="{FF2B5EF4-FFF2-40B4-BE49-F238E27FC236}">
                  <a16:creationId xmlns:a16="http://schemas.microsoft.com/office/drawing/2014/main" id="{74923B59-964A-E269-40DC-EF2CEA92C1F8}"/>
                </a:ext>
              </a:extLst>
            </p:cNvPr>
            <p:cNvSpPr/>
            <p:nvPr/>
          </p:nvSpPr>
          <p:spPr>
            <a:xfrm>
              <a:off x="6435761" y="4348265"/>
              <a:ext cx="640080" cy="640080"/>
            </a:xfrm>
            <a:prstGeom prst="ellipse">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Oval 31">
              <a:extLst>
                <a:ext uri="{FF2B5EF4-FFF2-40B4-BE49-F238E27FC236}">
                  <a16:creationId xmlns:a16="http://schemas.microsoft.com/office/drawing/2014/main" id="{145B1E99-4875-6F3E-364C-DE079DCDDEC0}"/>
                </a:ext>
              </a:extLst>
            </p:cNvPr>
            <p:cNvSpPr/>
            <p:nvPr/>
          </p:nvSpPr>
          <p:spPr>
            <a:xfrm>
              <a:off x="6405973" y="5421995"/>
              <a:ext cx="640080" cy="640080"/>
            </a:xfrm>
            <a:prstGeom prst="ellipse">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Oval 34">
              <a:extLst>
                <a:ext uri="{FF2B5EF4-FFF2-40B4-BE49-F238E27FC236}">
                  <a16:creationId xmlns:a16="http://schemas.microsoft.com/office/drawing/2014/main" id="{307F2284-317F-A3A8-CADA-FB4D2ABE55F7}"/>
                </a:ext>
              </a:extLst>
            </p:cNvPr>
            <p:cNvSpPr/>
            <p:nvPr/>
          </p:nvSpPr>
          <p:spPr>
            <a:xfrm>
              <a:off x="2652200" y="3274534"/>
              <a:ext cx="640080" cy="640080"/>
            </a:xfrm>
            <a:prstGeom prst="ellipse">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6E6E8C5-1E96-FDDE-81AF-15476C96F1B1}"/>
                </a:ext>
              </a:extLst>
            </p:cNvPr>
            <p:cNvSpPr txBox="1"/>
            <p:nvPr/>
          </p:nvSpPr>
          <p:spPr>
            <a:xfrm>
              <a:off x="3312161" y="3293896"/>
              <a:ext cx="2743200" cy="601601"/>
            </a:xfrm>
            <a:prstGeom prst="rect">
              <a:avLst/>
            </a:prstGeom>
            <a:noFill/>
          </p:spPr>
          <p:txBody>
            <a:bodyPr wrap="square" anchor="ctr">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007E66">
                      <a:lumMod val="75000"/>
                    </a:srgbClr>
                  </a:solidFill>
                  <a:effectLst/>
                  <a:uLnTx/>
                  <a:uFillTx/>
                  <a:latin typeface="Calibri" panose="020F0502020204030204"/>
                  <a:ea typeface="+mn-ea"/>
                  <a:cs typeface="+mn-cs"/>
                </a:rPr>
                <a:t>Cuts to the Affordable Care Act: </a:t>
              </a: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Trump and the GOP have discussed repealing and replacing the ACA in the past</a:t>
              </a:r>
            </a:p>
          </p:txBody>
        </p:sp>
        <p:sp>
          <p:nvSpPr>
            <p:cNvPr id="37" name="TextBox 36">
              <a:extLst>
                <a:ext uri="{FF2B5EF4-FFF2-40B4-BE49-F238E27FC236}">
                  <a16:creationId xmlns:a16="http://schemas.microsoft.com/office/drawing/2014/main" id="{C820927C-28F8-5724-BAA4-857B22E25C35}"/>
                </a:ext>
              </a:extLst>
            </p:cNvPr>
            <p:cNvSpPr txBox="1"/>
            <p:nvPr/>
          </p:nvSpPr>
          <p:spPr>
            <a:xfrm>
              <a:off x="3312161" y="4200265"/>
              <a:ext cx="2743200" cy="938719"/>
            </a:xfrm>
            <a:prstGeom prst="rect">
              <a:avLst/>
            </a:prstGeom>
            <a:noFill/>
          </p:spPr>
          <p:txBody>
            <a:bodyPr wrap="square" anchor="ctr">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007E66">
                      <a:lumMod val="75000"/>
                    </a:srgbClr>
                  </a:solidFill>
                  <a:effectLst/>
                  <a:uLnTx/>
                  <a:uFillTx/>
                  <a:latin typeface="Calibri" panose="020F0502020204030204"/>
                  <a:ea typeface="+mn-ea"/>
                  <a:cs typeface="+mn-cs"/>
                </a:rPr>
                <a:t>Restrictions on access to reproductive and LGBTQ services: </a:t>
              </a: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GOP will seek to restrict government funds to be used on abortion, contraception, and LGBTQ services</a:t>
              </a:r>
            </a:p>
          </p:txBody>
        </p:sp>
        <p:sp>
          <p:nvSpPr>
            <p:cNvPr id="38" name="TextBox 37">
              <a:extLst>
                <a:ext uri="{FF2B5EF4-FFF2-40B4-BE49-F238E27FC236}">
                  <a16:creationId xmlns:a16="http://schemas.microsoft.com/office/drawing/2014/main" id="{88601208-0969-7672-941F-474152B03B92}"/>
                </a:ext>
              </a:extLst>
            </p:cNvPr>
            <p:cNvSpPr txBox="1"/>
            <p:nvPr/>
          </p:nvSpPr>
          <p:spPr>
            <a:xfrm>
              <a:off x="3312161" y="5359833"/>
              <a:ext cx="2743200" cy="769441"/>
            </a:xfrm>
            <a:prstGeom prst="rect">
              <a:avLst/>
            </a:prstGeom>
            <a:noFill/>
          </p:spPr>
          <p:txBody>
            <a:bodyPr wrap="square" anchor="ctr">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US" sz="1200" b="1" i="0" u="none" strike="noStrike" kern="1200" cap="none" spc="0" normalizeH="0" baseline="0" noProof="0" dirty="0">
                  <a:ln>
                    <a:noFill/>
                  </a:ln>
                  <a:solidFill>
                    <a:srgbClr val="007E66">
                      <a:lumMod val="75000"/>
                    </a:srgbClr>
                  </a:solidFill>
                  <a:effectLst/>
                  <a:uLnTx/>
                  <a:uFillTx/>
                  <a:latin typeface="Calibri" panose="020F0502020204030204"/>
                  <a:ea typeface="+mn-ea"/>
                  <a:cs typeface="+mn-cs"/>
                </a:rPr>
                <a:t>Lower care and drug costs: </a:t>
              </a:r>
              <a:r>
                <a:rPr kumimoji="0" lang="en-US" sz="1200" b="0" i="0" u="none" strike="noStrike" kern="1200" cap="none" spc="0" normalizeH="0" baseline="0" noProof="0" dirty="0">
                  <a:ln>
                    <a:noFill/>
                  </a:ln>
                  <a:solidFill>
                    <a:srgbClr val="000000"/>
                  </a:solidFill>
                  <a:effectLst/>
                  <a:uLnTx/>
                  <a:uFillTx/>
                  <a:latin typeface="Calibri" panose="020F0502020204030204"/>
                  <a:ea typeface="+mn-ea"/>
                  <a:cs typeface="+mn-cs"/>
                </a:rPr>
                <a:t>President Trump signed legislation and implemented executive action with the aim of lowering health costs</a:t>
              </a:r>
            </a:p>
          </p:txBody>
        </p:sp>
        <p:sp>
          <p:nvSpPr>
            <p:cNvPr id="40" name="Oval 39">
              <a:extLst>
                <a:ext uri="{FF2B5EF4-FFF2-40B4-BE49-F238E27FC236}">
                  <a16:creationId xmlns:a16="http://schemas.microsoft.com/office/drawing/2014/main" id="{FB53B717-BAA9-E570-7558-99E9431F23BA}"/>
                </a:ext>
              </a:extLst>
            </p:cNvPr>
            <p:cNvSpPr/>
            <p:nvPr/>
          </p:nvSpPr>
          <p:spPr>
            <a:xfrm>
              <a:off x="2632319" y="4348265"/>
              <a:ext cx="640080" cy="640080"/>
            </a:xfrm>
            <a:prstGeom prst="ellipse">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Oval 40">
              <a:extLst>
                <a:ext uri="{FF2B5EF4-FFF2-40B4-BE49-F238E27FC236}">
                  <a16:creationId xmlns:a16="http://schemas.microsoft.com/office/drawing/2014/main" id="{69D0F621-8D3A-0CE4-9E73-92080815748F}"/>
                </a:ext>
              </a:extLst>
            </p:cNvPr>
            <p:cNvSpPr/>
            <p:nvPr/>
          </p:nvSpPr>
          <p:spPr>
            <a:xfrm>
              <a:off x="2632319" y="5421995"/>
              <a:ext cx="640080" cy="640080"/>
            </a:xfrm>
            <a:prstGeom prst="ellipse">
              <a:avLst/>
            </a:prstGeom>
            <a:solidFill>
              <a:schemeClr val="accent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17" name="Graphic 16">
              <a:extLst>
                <a:ext uri="{FF2B5EF4-FFF2-40B4-BE49-F238E27FC236}">
                  <a16:creationId xmlns:a16="http://schemas.microsoft.com/office/drawing/2014/main" id="{6C83DADA-286C-2D1E-4791-8EC403B7103E}"/>
                </a:ext>
              </a:extLst>
            </p:cNvPr>
            <p:cNvPicPr>
              <a:picLocks/>
            </p:cNvPicPr>
            <p:nvPr/>
          </p:nvPicPr>
          <p:blipFill>
            <a:blip r:embed="rId3">
              <a:extLst>
                <a:ext uri="{96DAC541-7B7A-43D3-8B79-37D633B846F1}">
                  <asvg:svgBlip xmlns:asvg="http://schemas.microsoft.com/office/drawing/2016/SVG/main" r:embed="rId4"/>
                </a:ext>
              </a:extLst>
            </a:blip>
            <a:stretch>
              <a:fillRect/>
            </a:stretch>
          </p:blipFill>
          <p:spPr>
            <a:xfrm>
              <a:off x="2700938" y="5502909"/>
              <a:ext cx="478978" cy="478252"/>
            </a:xfrm>
            <a:prstGeom prst="rect">
              <a:avLst/>
            </a:prstGeom>
          </p:spPr>
        </p:pic>
        <p:pic>
          <p:nvPicPr>
            <p:cNvPr id="20" name="Graphic 19">
              <a:extLst>
                <a:ext uri="{FF2B5EF4-FFF2-40B4-BE49-F238E27FC236}">
                  <a16:creationId xmlns:a16="http://schemas.microsoft.com/office/drawing/2014/main" id="{D604996B-FC57-D64D-57E0-B18D359B5599}"/>
                </a:ext>
              </a:extLst>
            </p:cNvPr>
            <p:cNvPicPr>
              <a:picLocks/>
            </p:cNvPicPr>
            <p:nvPr/>
          </p:nvPicPr>
          <p:blipFill>
            <a:blip r:embed="rId5">
              <a:extLst>
                <a:ext uri="{96DAC541-7B7A-43D3-8B79-37D633B846F1}">
                  <asvg:svgBlip xmlns:asvg="http://schemas.microsoft.com/office/drawing/2016/SVG/main" r:embed="rId6"/>
                </a:ext>
              </a:extLst>
            </a:blip>
            <a:stretch>
              <a:fillRect/>
            </a:stretch>
          </p:blipFill>
          <p:spPr>
            <a:xfrm>
              <a:off x="6519659" y="5459956"/>
              <a:ext cx="472349" cy="521205"/>
            </a:xfrm>
            <a:prstGeom prst="rect">
              <a:avLst/>
            </a:prstGeom>
          </p:spPr>
        </p:pic>
        <p:pic>
          <p:nvPicPr>
            <p:cNvPr id="21" name="Graphic 20">
              <a:extLst>
                <a:ext uri="{FF2B5EF4-FFF2-40B4-BE49-F238E27FC236}">
                  <a16:creationId xmlns:a16="http://schemas.microsoft.com/office/drawing/2014/main" id="{24F3312B-A3F4-9572-CDA7-FB6385D94EB8}"/>
                </a:ext>
              </a:extLst>
            </p:cNvPr>
            <p:cNvPicPr>
              <a:picLocks/>
            </p:cNvPicPr>
            <p:nvPr/>
          </p:nvPicPr>
          <p:blipFill>
            <a:blip r:embed="rId7">
              <a:extLst>
                <a:ext uri="{96DAC541-7B7A-43D3-8B79-37D633B846F1}">
                  <asvg:svgBlip xmlns:asvg="http://schemas.microsoft.com/office/drawing/2016/SVG/main" r:embed="rId8"/>
                </a:ext>
              </a:extLst>
            </a:blip>
            <a:stretch>
              <a:fillRect/>
            </a:stretch>
          </p:blipFill>
          <p:spPr>
            <a:xfrm>
              <a:off x="2726690" y="3379251"/>
              <a:ext cx="453226" cy="430887"/>
            </a:xfrm>
            <a:prstGeom prst="rect">
              <a:avLst/>
            </a:prstGeom>
          </p:spPr>
        </p:pic>
        <p:pic>
          <p:nvPicPr>
            <p:cNvPr id="22" name="Graphic 21">
              <a:extLst>
                <a:ext uri="{FF2B5EF4-FFF2-40B4-BE49-F238E27FC236}">
                  <a16:creationId xmlns:a16="http://schemas.microsoft.com/office/drawing/2014/main" id="{7E1F8D22-4704-85D9-FCB7-5C8EB20E813D}"/>
                </a:ext>
              </a:extLst>
            </p:cNvPr>
            <p:cNvPicPr>
              <a:picLocks/>
            </p:cNvPicPr>
            <p:nvPr/>
          </p:nvPicPr>
          <p:blipFill>
            <a:blip r:embed="rId9">
              <a:extLst>
                <a:ext uri="{96DAC541-7B7A-43D3-8B79-37D633B846F1}">
                  <asvg:svgBlip xmlns:asvg="http://schemas.microsoft.com/office/drawing/2016/SVG/main" r:embed="rId10"/>
                </a:ext>
              </a:extLst>
            </a:blip>
            <a:stretch>
              <a:fillRect/>
            </a:stretch>
          </p:blipFill>
          <p:spPr>
            <a:xfrm>
              <a:off x="6496234" y="3278534"/>
              <a:ext cx="491234" cy="545103"/>
            </a:xfrm>
            <a:prstGeom prst="rect">
              <a:avLst/>
            </a:prstGeom>
          </p:spPr>
        </p:pic>
        <p:pic>
          <p:nvPicPr>
            <p:cNvPr id="23" name="Graphic 22">
              <a:extLst>
                <a:ext uri="{FF2B5EF4-FFF2-40B4-BE49-F238E27FC236}">
                  <a16:creationId xmlns:a16="http://schemas.microsoft.com/office/drawing/2014/main" id="{AB586868-F239-FA6D-F0A0-54A854E44E46}"/>
                </a:ext>
              </a:extLst>
            </p:cNvPr>
            <p:cNvPicPr>
              <a:picLocks/>
            </p:cNvPicPr>
            <p:nvPr/>
          </p:nvPicPr>
          <p:blipFill>
            <a:blip r:embed="rId11">
              <a:extLst>
                <a:ext uri="{96DAC541-7B7A-43D3-8B79-37D633B846F1}">
                  <asvg:svgBlip xmlns:asvg="http://schemas.microsoft.com/office/drawing/2016/SVG/main" r:embed="rId12"/>
                </a:ext>
              </a:extLst>
            </a:blip>
            <a:stretch>
              <a:fillRect/>
            </a:stretch>
          </p:blipFill>
          <p:spPr>
            <a:xfrm>
              <a:off x="2676569" y="4409065"/>
              <a:ext cx="527716" cy="518480"/>
            </a:xfrm>
            <a:prstGeom prst="rect">
              <a:avLst/>
            </a:prstGeom>
          </p:spPr>
        </p:pic>
        <p:pic>
          <p:nvPicPr>
            <p:cNvPr id="24" name="Graphic 23">
              <a:extLst>
                <a:ext uri="{FF2B5EF4-FFF2-40B4-BE49-F238E27FC236}">
                  <a16:creationId xmlns:a16="http://schemas.microsoft.com/office/drawing/2014/main" id="{B382CD89-FF89-97AB-56C6-6A996F48FE7F}"/>
                </a:ext>
              </a:extLst>
            </p:cNvPr>
            <p:cNvPicPr>
              <a:picLocks/>
            </p:cNvPicPr>
            <p:nvPr/>
          </p:nvPicPr>
          <p:blipFill>
            <a:blip r:embed="rId13">
              <a:extLst>
                <a:ext uri="{96DAC541-7B7A-43D3-8B79-37D633B846F1}">
                  <asvg:svgBlip xmlns:asvg="http://schemas.microsoft.com/office/drawing/2016/SVG/main" r:embed="rId14"/>
                </a:ext>
              </a:extLst>
            </a:blip>
            <a:stretch>
              <a:fillRect/>
            </a:stretch>
          </p:blipFill>
          <p:spPr>
            <a:xfrm>
              <a:off x="6584791" y="4409065"/>
              <a:ext cx="402677" cy="518480"/>
            </a:xfrm>
            <a:prstGeom prst="rect">
              <a:avLst/>
            </a:prstGeom>
          </p:spPr>
        </p:pic>
      </p:grpSp>
    </p:spTree>
    <p:extLst>
      <p:ext uri="{BB962C8B-B14F-4D97-AF65-F5344CB8AC3E}">
        <p14:creationId xmlns:p14="http://schemas.microsoft.com/office/powerpoint/2010/main" val="51121989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IMING" val="|16.8"/>
</p:tagLst>
</file>

<file path=ppt/tags/tag10.xml><?xml version="1.0" encoding="utf-8"?>
<p:tagLst xmlns:a="http://schemas.openxmlformats.org/drawingml/2006/main" xmlns:r="http://schemas.openxmlformats.org/officeDocument/2006/relationships" xmlns:p="http://schemas.openxmlformats.org/presentationml/2006/main">
  <p:tag name="TIMING" val="|2.2"/>
</p:tagLst>
</file>

<file path=ppt/tags/tag11.xml><?xml version="1.0" encoding="utf-8"?>
<p:tagLst xmlns:a="http://schemas.openxmlformats.org/drawingml/2006/main" xmlns:r="http://schemas.openxmlformats.org/officeDocument/2006/relationships" xmlns:p="http://schemas.openxmlformats.org/presentationml/2006/main">
  <p:tag name="TIMING" val="|22.4"/>
</p:tagLst>
</file>

<file path=ppt/tags/tag2.xml><?xml version="1.0" encoding="utf-8"?>
<p:tagLst xmlns:a="http://schemas.openxmlformats.org/drawingml/2006/main" xmlns:r="http://schemas.openxmlformats.org/officeDocument/2006/relationships" xmlns:p="http://schemas.openxmlformats.org/presentationml/2006/main">
  <p:tag name="TIMING" val="|9.1"/>
</p:tagLst>
</file>

<file path=ppt/tags/tag3.xml><?xml version="1.0" encoding="utf-8"?>
<p:tagLst xmlns:a="http://schemas.openxmlformats.org/drawingml/2006/main" xmlns:r="http://schemas.openxmlformats.org/officeDocument/2006/relationships" xmlns:p="http://schemas.openxmlformats.org/presentationml/2006/main">
  <p:tag name="TIMING" val="|4.7"/>
</p:tagLst>
</file>

<file path=ppt/tags/tag4.xml><?xml version="1.0" encoding="utf-8"?>
<p:tagLst xmlns:a="http://schemas.openxmlformats.org/drawingml/2006/main" xmlns:r="http://schemas.openxmlformats.org/officeDocument/2006/relationships" xmlns:p="http://schemas.openxmlformats.org/presentationml/2006/main">
  <p:tag name="TIMING" val="|65.7|27.2"/>
</p:tagLst>
</file>

<file path=ppt/tags/tag5.xml><?xml version="1.0" encoding="utf-8"?>
<p:tagLst xmlns:a="http://schemas.openxmlformats.org/drawingml/2006/main" xmlns:r="http://schemas.openxmlformats.org/officeDocument/2006/relationships" xmlns:p="http://schemas.openxmlformats.org/presentationml/2006/main">
  <p:tag name="TIMING" val="|15.4|17.4|21.4"/>
</p:tagLst>
</file>

<file path=ppt/tags/tag6.xml><?xml version="1.0" encoding="utf-8"?>
<p:tagLst xmlns:a="http://schemas.openxmlformats.org/drawingml/2006/main" xmlns:r="http://schemas.openxmlformats.org/officeDocument/2006/relationships" xmlns:p="http://schemas.openxmlformats.org/presentationml/2006/main">
  <p:tag name="TIMING" val="|1.8|146.2"/>
</p:tagLst>
</file>

<file path=ppt/tags/tag7.xml><?xml version="1.0" encoding="utf-8"?>
<p:tagLst xmlns:a="http://schemas.openxmlformats.org/drawingml/2006/main" xmlns:r="http://schemas.openxmlformats.org/officeDocument/2006/relationships" xmlns:p="http://schemas.openxmlformats.org/presentationml/2006/main">
  <p:tag name="TIMING" val="|33.5"/>
</p:tagLst>
</file>

<file path=ppt/tags/tag8.xml><?xml version="1.0" encoding="utf-8"?>
<p:tagLst xmlns:a="http://schemas.openxmlformats.org/drawingml/2006/main" xmlns:r="http://schemas.openxmlformats.org/officeDocument/2006/relationships" xmlns:p="http://schemas.openxmlformats.org/presentationml/2006/main">
  <p:tag name="TIMING" val="|13.3"/>
</p:tagLst>
</file>

<file path=ppt/tags/tag9.xml><?xml version="1.0" encoding="utf-8"?>
<p:tagLst xmlns:a="http://schemas.openxmlformats.org/drawingml/2006/main" xmlns:r="http://schemas.openxmlformats.org/officeDocument/2006/relationships" xmlns:p="http://schemas.openxmlformats.org/presentationml/2006/main">
  <p:tag name="TIMING" val="|16.1"/>
</p:tagLst>
</file>

<file path=ppt/theme/theme1.xml><?xml version="1.0" encoding="utf-8"?>
<a:theme xmlns:a="http://schemas.openxmlformats.org/drawingml/2006/main" name="2_Custom Design">
  <a:themeElements>
    <a:clrScheme name="Custom 1">
      <a:dk1>
        <a:srgbClr val="000000"/>
      </a:dk1>
      <a:lt1>
        <a:srgbClr val="FFFFFF"/>
      </a:lt1>
      <a:dk2>
        <a:srgbClr val="545454"/>
      </a:dk2>
      <a:lt2>
        <a:srgbClr val="C8C8C8"/>
      </a:lt2>
      <a:accent1>
        <a:srgbClr val="007E66"/>
      </a:accent1>
      <a:accent2>
        <a:srgbClr val="95509D"/>
      </a:accent2>
      <a:accent3>
        <a:srgbClr val="2EB135"/>
      </a:accent3>
      <a:accent4>
        <a:srgbClr val="FFC82E"/>
      </a:accent4>
      <a:accent5>
        <a:srgbClr val="00A0DE"/>
      </a:accent5>
      <a:accent6>
        <a:srgbClr val="8EDD00"/>
      </a:accent6>
      <a:hlink>
        <a:srgbClr val="00A0DE"/>
      </a:hlink>
      <a:folHlink>
        <a:srgbClr val="95509D"/>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defRPr sz="2400" dirty="0" err="1" smtClean="0">
            <a:latin typeface="Calibri" panose="020F0502020204030204" pitchFamily="34" charset="0"/>
            <a:cs typeface="Calibri" panose="020F0502020204030204" pitchFamily="34" charset="0"/>
          </a:defRPr>
        </a:defPPr>
      </a:lstStyle>
    </a:txDef>
  </a:objectDefaults>
  <a:extraClrSchemeLst/>
  <a:extLst>
    <a:ext uri="{05A4C25C-085E-4340-85A3-A5531E510DB2}">
      <thm15:themeFamily xmlns:thm15="http://schemas.microsoft.com/office/thememl/2012/main" name="New Vision for Governors [Read-Only]" id="{0E3CFB14-4110-44D8-922D-EE7873330F3A}" vid="{A8EA45FE-5513-495A-BDA3-D277C3ED6CD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cd8bdb9e-9149-43ff-a64d-539024789793">
      <Terms xmlns="http://schemas.microsoft.com/office/infopath/2007/PartnerControls"/>
    </lcf76f155ced4ddcb4097134ff3c332f>
    <TaxCatchAll xmlns="79350851-8c2b-403b-9bd2-948565db2f1b"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89809CCBE0F7BF4E96538EEDD02756CE" ma:contentTypeVersion="17" ma:contentTypeDescription="Create a new document." ma:contentTypeScope="" ma:versionID="00a098de305642a50dbe6d576afb3ef1">
  <xsd:schema xmlns:xsd="http://www.w3.org/2001/XMLSchema" xmlns:xs="http://www.w3.org/2001/XMLSchema" xmlns:p="http://schemas.microsoft.com/office/2006/metadata/properties" xmlns:ns2="cd8bdb9e-9149-43ff-a64d-539024789793" xmlns:ns3="79350851-8c2b-403b-9bd2-948565db2f1b" targetNamespace="http://schemas.microsoft.com/office/2006/metadata/properties" ma:root="true" ma:fieldsID="5e73efe4679fd4b73006cdbea7e2e053" ns2:_="" ns3:_="">
    <xsd:import namespace="cd8bdb9e-9149-43ff-a64d-539024789793"/>
    <xsd:import namespace="79350851-8c2b-403b-9bd2-948565db2f1b"/>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LengthInSecond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3:SharedWithUsers" minOccurs="0"/>
                <xsd:element ref="ns3:SharedWithDetails"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d8bdb9e-9149-43ff-a64d-539024789793"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LengthInSeconds" ma:index="12" nillable="true" ma:displayName="MediaLengthInSeconds" ma:hidden="true" ma:internalName="MediaLengthInSeconds" ma:readOnly="true">
      <xsd:simpleType>
        <xsd:restriction base="dms:Unknown"/>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5f58e485-0d26-4f10-8645-ad2692e9af28"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4"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79350851-8c2b-403b-9bd2-948565db2f1b"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TaxCatchAll" ma:index="22" nillable="true" ma:displayName="Taxonomy Catch All Column" ma:hidden="true" ma:list="{81e50671-4793-4701-9969-531d3dd5e177}" ma:internalName="TaxCatchAll" ma:showField="CatchAllData" ma:web="79350851-8c2b-403b-9bd2-948565db2f1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997CB063-26C3-4C20-B710-08ACF9A7C1A4}">
  <ds:schemaRefs>
    <ds:schemaRef ds:uri="http://schemas.microsoft.com/sharepoint/v3/contenttype/forms"/>
  </ds:schemaRefs>
</ds:datastoreItem>
</file>

<file path=customXml/itemProps2.xml><?xml version="1.0" encoding="utf-8"?>
<ds:datastoreItem xmlns:ds="http://schemas.openxmlformats.org/officeDocument/2006/customXml" ds:itemID="{579246C1-1B7B-4F20-B7A9-18B2B61B36BD}">
  <ds:schemaRefs>
    <ds:schemaRef ds:uri="http://purl.org/dc/elements/1.1/"/>
    <ds:schemaRef ds:uri="http://schemas.openxmlformats.org/package/2006/metadata/core-properties"/>
    <ds:schemaRef ds:uri="http://www.w3.org/XML/1998/namespace"/>
    <ds:schemaRef ds:uri="http://schemas.microsoft.com/office/2006/metadata/properties"/>
    <ds:schemaRef ds:uri="http://schemas.microsoft.com/office/2006/documentManagement/types"/>
    <ds:schemaRef ds:uri="http://purl.org/dc/terms/"/>
    <ds:schemaRef ds:uri="http://purl.org/dc/dcmitype/"/>
    <ds:schemaRef ds:uri="http://schemas.microsoft.com/office/infopath/2007/PartnerControls"/>
    <ds:schemaRef ds:uri="79350851-8c2b-403b-9bd2-948565db2f1b"/>
    <ds:schemaRef ds:uri="ad15aece-cebd-4625-bbea-1a5a2a134b85"/>
  </ds:schemaRefs>
</ds:datastoreItem>
</file>

<file path=customXml/itemProps3.xml><?xml version="1.0" encoding="utf-8"?>
<ds:datastoreItem xmlns:ds="http://schemas.openxmlformats.org/officeDocument/2006/customXml" ds:itemID="{4EEF76B1-504E-46B2-91FC-9A6282A8566C}"/>
</file>

<file path=docProps/app.xml><?xml version="1.0" encoding="utf-8"?>
<Properties xmlns="http://schemas.openxmlformats.org/officeDocument/2006/extended-properties" xmlns:vt="http://schemas.openxmlformats.org/officeDocument/2006/docPropsVTypes">
  <TotalTime>13668</TotalTime>
  <Words>3851</Words>
  <Application>Microsoft Office PowerPoint</Application>
  <PresentationFormat>Widescreen</PresentationFormat>
  <Paragraphs>958</Paragraphs>
  <Slides>40</Slides>
  <Notes>13</Notes>
  <HiddenSlides>0</HiddenSlides>
  <MMClips>0</MMClips>
  <ScaleCrop>false</ScaleCrop>
  <HeadingPairs>
    <vt:vector size="6" baseType="variant">
      <vt:variant>
        <vt:lpstr>Fonts Used</vt:lpstr>
      </vt:variant>
      <vt:variant>
        <vt:i4>12</vt:i4>
      </vt:variant>
      <vt:variant>
        <vt:lpstr>Theme</vt:lpstr>
      </vt:variant>
      <vt:variant>
        <vt:i4>1</vt:i4>
      </vt:variant>
      <vt:variant>
        <vt:lpstr>Slide Titles</vt:lpstr>
      </vt:variant>
      <vt:variant>
        <vt:i4>40</vt:i4>
      </vt:variant>
    </vt:vector>
  </HeadingPairs>
  <TitlesOfParts>
    <vt:vector size="53" baseType="lpstr">
      <vt:lpstr>MS PGothic</vt:lpstr>
      <vt:lpstr>Aptos</vt:lpstr>
      <vt:lpstr>Arial</vt:lpstr>
      <vt:lpstr>Calibri</vt:lpstr>
      <vt:lpstr>Calibri Light</vt:lpstr>
      <vt:lpstr>Helvetica</vt:lpstr>
      <vt:lpstr>MercurySSm-Book-Pro_Web</vt:lpstr>
      <vt:lpstr>Segoe UI</vt:lpstr>
      <vt:lpstr>Source Sans Pro</vt:lpstr>
      <vt:lpstr>System Font Regular</vt:lpstr>
      <vt:lpstr>Verdana</vt:lpstr>
      <vt:lpstr>Wingdings</vt:lpstr>
      <vt:lpstr>2_Custom Design</vt:lpstr>
      <vt:lpstr>ACP State Health Policy Networking Webinar  Election Recap, 118th Congress Wrap-up and Look Ahead  November 19, 2024</vt:lpstr>
      <vt:lpstr>PowerPoint Presentation</vt:lpstr>
      <vt:lpstr>PowerPoint Presentation</vt:lpstr>
      <vt:lpstr>Keep Calm and Stay…</vt:lpstr>
      <vt:lpstr>Election Results</vt:lpstr>
      <vt:lpstr>2024 presidential election results</vt:lpstr>
      <vt:lpstr>Potential 2024 election outcomes</vt:lpstr>
      <vt:lpstr>2024 congressional election results</vt:lpstr>
      <vt:lpstr>GOP trifecta: Policy Impacts on Health Care</vt:lpstr>
      <vt:lpstr>Other Health Policy Issues in 2025</vt:lpstr>
      <vt:lpstr>House Committee Leadership is Expected to Remain Stable</vt:lpstr>
      <vt:lpstr>Despite a Shift in Senate Party Control, Committee Leadership is Expected to Remain Stable</vt:lpstr>
      <vt:lpstr>Doctors’ Caucus</vt:lpstr>
      <vt:lpstr>PowerPoint Presentation</vt:lpstr>
      <vt:lpstr>Legislative Outlook</vt:lpstr>
      <vt:lpstr>Lawmakers have until December 20 to pass appropriations and avoid a government shutdown</vt:lpstr>
      <vt:lpstr>None of the 12 appropriations bills have been enacted yet</vt:lpstr>
      <vt:lpstr>Additional Outstanding Legislation</vt:lpstr>
      <vt:lpstr>Additional Outstanding ACP Federal Legislative Priorities</vt:lpstr>
      <vt:lpstr>Action to Call on Congress to Address the MPFS Cuts</vt:lpstr>
      <vt:lpstr>2024 congressional calendar</vt:lpstr>
      <vt:lpstr>Unfinished Business in the Lame Duck Session</vt:lpstr>
      <vt:lpstr>*WIN* (for now) – ACP’s Report Language re: code utilization</vt:lpstr>
      <vt:lpstr>Policy Priority Updates</vt:lpstr>
      <vt:lpstr>2024 Policy and Advocacy Priorities</vt:lpstr>
      <vt:lpstr>Valuing the Care Provided by IM Physicians</vt:lpstr>
      <vt:lpstr>2025 Medicare Physician Fee Schedule PROPOSED Rule</vt:lpstr>
      <vt:lpstr>2025 Medicare Physician Fee Schedule PROPOSED Rule (cont.)</vt:lpstr>
      <vt:lpstr>Ensuring Access to Care</vt:lpstr>
      <vt:lpstr>ACP has joined a coalition to advocate for expanding the ACA tax credits at the end of 2025 - “Keep Americans Covered” (KAC)</vt:lpstr>
      <vt:lpstr>PowerPoint Presentation</vt:lpstr>
      <vt:lpstr>Data on Loss of Tax Credit Impact</vt:lpstr>
      <vt:lpstr>Patients Before Paperwork</vt:lpstr>
      <vt:lpstr>PowerPoint Presentation</vt:lpstr>
      <vt:lpstr>Strengthening the Primary Care Workforce</vt:lpstr>
      <vt:lpstr>Appropriations and GME</vt:lpstr>
      <vt:lpstr>Increasing Prescription Drug Access and Affordability</vt:lpstr>
      <vt:lpstr>Biden and Harris announce lower prices for drugs selected for Medicare price negotiation</vt:lpstr>
      <vt:lpstr>Remember that we are working on the long game…</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Council of Subspecialty Societies ACP’s 2024 Policy and Advocacy Priorities   May 6, 2024</dc:title>
  <dc:creator>Shari Erickson</dc:creator>
  <cp:lastModifiedBy>Shuan Tomlinson</cp:lastModifiedBy>
  <cp:revision>10</cp:revision>
  <dcterms:created xsi:type="dcterms:W3CDTF">2024-05-03T14:23:57Z</dcterms:created>
  <dcterms:modified xsi:type="dcterms:W3CDTF">2024-11-19T21:53:35Z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0x01010089809CCBE0F7BF4E96538EEDD02756CE</vt:lpwstr>
  </property>
</Properties>
</file>